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80" r:id="rId3"/>
    <p:sldId id="256" r:id="rId4"/>
    <p:sldId id="281" r:id="rId5"/>
    <p:sldId id="282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5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8B"/>
    <a:srgbClr val="007469"/>
    <a:srgbClr val="E5925A"/>
    <a:srgbClr val="AA4141"/>
    <a:srgbClr val="F9BD6E"/>
    <a:srgbClr val="3C1A56"/>
    <a:srgbClr val="BA9718"/>
    <a:srgbClr val="FFFC93"/>
    <a:srgbClr val="40C1AB"/>
    <a:srgbClr val="5A27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Relationship Id="rId43" Type="http://schemas.microsoft.com/office/2015/10/relationships/revisionInfo" Target="revisionInfo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46.png>
</file>

<file path=ppt/media/image47.png>
</file>

<file path=ppt/media/image48.jpeg>
</file>

<file path=ppt/media/image49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6029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gradFill flip="none" rotWithShape="1">
          <a:gsLst>
            <a:gs pos="0">
              <a:schemeClr val="accent2"/>
            </a:gs>
            <a:gs pos="100000">
              <a:schemeClr val="accent2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08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1B0FEEA-E0AA-4F1C-A8CF-3ADC62B9BE3F}" type="datetimeFigureOut">
              <a:rPr lang="en-US" smtClean="0"/>
              <a:t>10-Dec-18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7ADBAB-F0EE-4C6F-9B15-C8E0ABEFC30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426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8532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6.emf"/><Relationship Id="rId18" Type="http://schemas.openxmlformats.org/officeDocument/2006/relationships/image" Target="../media/image31.emf"/><Relationship Id="rId26" Type="http://schemas.openxmlformats.org/officeDocument/2006/relationships/image" Target="../media/image39.emf"/><Relationship Id="rId3" Type="http://schemas.openxmlformats.org/officeDocument/2006/relationships/image" Target="../media/image16.emf"/><Relationship Id="rId21" Type="http://schemas.openxmlformats.org/officeDocument/2006/relationships/image" Target="../media/image34.emf"/><Relationship Id="rId7" Type="http://schemas.openxmlformats.org/officeDocument/2006/relationships/image" Target="../media/image20.emf"/><Relationship Id="rId12" Type="http://schemas.openxmlformats.org/officeDocument/2006/relationships/image" Target="../media/image25.emf"/><Relationship Id="rId17" Type="http://schemas.openxmlformats.org/officeDocument/2006/relationships/image" Target="../media/image30.emf"/><Relationship Id="rId25" Type="http://schemas.openxmlformats.org/officeDocument/2006/relationships/image" Target="../media/image38.emf"/><Relationship Id="rId33" Type="http://schemas.openxmlformats.org/officeDocument/2006/relationships/image" Target="../media/image46.png"/><Relationship Id="rId2" Type="http://schemas.openxmlformats.org/officeDocument/2006/relationships/image" Target="../media/image15.emf"/><Relationship Id="rId16" Type="http://schemas.openxmlformats.org/officeDocument/2006/relationships/image" Target="../media/image29.emf"/><Relationship Id="rId20" Type="http://schemas.openxmlformats.org/officeDocument/2006/relationships/image" Target="../media/image33.emf"/><Relationship Id="rId29" Type="http://schemas.openxmlformats.org/officeDocument/2006/relationships/image" Target="../media/image4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emf"/><Relationship Id="rId11" Type="http://schemas.openxmlformats.org/officeDocument/2006/relationships/image" Target="../media/image24.emf"/><Relationship Id="rId24" Type="http://schemas.openxmlformats.org/officeDocument/2006/relationships/image" Target="../media/image37.emf"/><Relationship Id="rId32" Type="http://schemas.openxmlformats.org/officeDocument/2006/relationships/image" Target="../media/image45.emf"/><Relationship Id="rId5" Type="http://schemas.openxmlformats.org/officeDocument/2006/relationships/image" Target="../media/image18.emf"/><Relationship Id="rId15" Type="http://schemas.openxmlformats.org/officeDocument/2006/relationships/image" Target="../media/image28.emf"/><Relationship Id="rId23" Type="http://schemas.openxmlformats.org/officeDocument/2006/relationships/image" Target="../media/image36.emf"/><Relationship Id="rId28" Type="http://schemas.openxmlformats.org/officeDocument/2006/relationships/image" Target="../media/image41.emf"/><Relationship Id="rId10" Type="http://schemas.openxmlformats.org/officeDocument/2006/relationships/image" Target="../media/image23.emf"/><Relationship Id="rId19" Type="http://schemas.openxmlformats.org/officeDocument/2006/relationships/image" Target="../media/image32.emf"/><Relationship Id="rId31" Type="http://schemas.openxmlformats.org/officeDocument/2006/relationships/image" Target="../media/image44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Relationship Id="rId14" Type="http://schemas.openxmlformats.org/officeDocument/2006/relationships/image" Target="../media/image27.emf"/><Relationship Id="rId22" Type="http://schemas.openxmlformats.org/officeDocument/2006/relationships/image" Target="../media/image35.emf"/><Relationship Id="rId27" Type="http://schemas.openxmlformats.org/officeDocument/2006/relationships/image" Target="../media/image40.emf"/><Relationship Id="rId30" Type="http://schemas.openxmlformats.org/officeDocument/2006/relationships/image" Target="../media/image43.emf"/><Relationship Id="rId8" Type="http://schemas.openxmlformats.org/officeDocument/2006/relationships/image" Target="../media/image21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Freeform 253">
            <a:extLst>
              <a:ext uri="{FF2B5EF4-FFF2-40B4-BE49-F238E27FC236}">
                <a16:creationId xmlns:a16="http://schemas.microsoft.com/office/drawing/2014/main" xmlns="" id="{399D28C5-4CA8-48AC-B519-64EA5D4B1A04}"/>
              </a:ext>
            </a:extLst>
          </p:cNvPr>
          <p:cNvSpPr>
            <a:spLocks noEditPoints="1"/>
          </p:cNvSpPr>
          <p:nvPr/>
        </p:nvSpPr>
        <p:spPr bwMode="auto">
          <a:xfrm flipV="1">
            <a:off x="0" y="5000625"/>
            <a:ext cx="12192000" cy="1857375"/>
          </a:xfrm>
          <a:custGeom>
            <a:avLst/>
            <a:gdLst>
              <a:gd name="T0" fmla="*/ 4806 w 7680"/>
              <a:gd name="T1" fmla="*/ 10 h 1170"/>
              <a:gd name="T2" fmla="*/ 0 w 7680"/>
              <a:gd name="T3" fmla="*/ 815 h 1170"/>
              <a:gd name="T4" fmla="*/ 406 w 7680"/>
              <a:gd name="T5" fmla="*/ 589 h 1170"/>
              <a:gd name="T6" fmla="*/ 719 w 7680"/>
              <a:gd name="T7" fmla="*/ 722 h 1170"/>
              <a:gd name="T8" fmla="*/ 1000 w 7680"/>
              <a:gd name="T9" fmla="*/ 898 h 1170"/>
              <a:gd name="T10" fmla="*/ 1167 w 7680"/>
              <a:gd name="T11" fmla="*/ 525 h 1170"/>
              <a:gd name="T12" fmla="*/ 1973 w 7680"/>
              <a:gd name="T13" fmla="*/ 402 h 1170"/>
              <a:gd name="T14" fmla="*/ 2348 w 7680"/>
              <a:gd name="T15" fmla="*/ 722 h 1170"/>
              <a:gd name="T16" fmla="*/ 2970 w 7680"/>
              <a:gd name="T17" fmla="*/ 370 h 1170"/>
              <a:gd name="T18" fmla="*/ 4430 w 7680"/>
              <a:gd name="T19" fmla="*/ 879 h 1170"/>
              <a:gd name="T20" fmla="*/ 4935 w 7680"/>
              <a:gd name="T21" fmla="*/ 661 h 1170"/>
              <a:gd name="T22" fmla="*/ 5616 w 7680"/>
              <a:gd name="T23" fmla="*/ 746 h 1170"/>
              <a:gd name="T24" fmla="*/ 5819 w 7680"/>
              <a:gd name="T25" fmla="*/ 418 h 1170"/>
              <a:gd name="T26" fmla="*/ 6212 w 7680"/>
              <a:gd name="T27" fmla="*/ 578 h 1170"/>
              <a:gd name="T28" fmla="*/ 6605 w 7680"/>
              <a:gd name="T29" fmla="*/ 897 h 1170"/>
              <a:gd name="T30" fmla="*/ 6854 w 7680"/>
              <a:gd name="T31" fmla="*/ 287 h 1170"/>
              <a:gd name="T32" fmla="*/ 7325 w 7680"/>
              <a:gd name="T33" fmla="*/ 266 h 1170"/>
              <a:gd name="T34" fmla="*/ 1800 w 7680"/>
              <a:gd name="T35" fmla="*/ 573 h 1170"/>
              <a:gd name="T36" fmla="*/ 2212 w 7680"/>
              <a:gd name="T37" fmla="*/ 80 h 1170"/>
              <a:gd name="T38" fmla="*/ 2282 w 7680"/>
              <a:gd name="T39" fmla="*/ 293 h 1170"/>
              <a:gd name="T40" fmla="*/ 2287 w 7680"/>
              <a:gd name="T41" fmla="*/ 88 h 1170"/>
              <a:gd name="T42" fmla="*/ 1610 w 7680"/>
              <a:gd name="T43" fmla="*/ 194 h 1170"/>
              <a:gd name="T44" fmla="*/ 522 w 7680"/>
              <a:gd name="T45" fmla="*/ 202 h 1170"/>
              <a:gd name="T46" fmla="*/ 818 w 7680"/>
              <a:gd name="T47" fmla="*/ 213 h 1170"/>
              <a:gd name="T48" fmla="*/ 1375 w 7680"/>
              <a:gd name="T49" fmla="*/ 146 h 1170"/>
              <a:gd name="T50" fmla="*/ 1456 w 7680"/>
              <a:gd name="T51" fmla="*/ 133 h 1170"/>
              <a:gd name="T52" fmla="*/ 1155 w 7680"/>
              <a:gd name="T53" fmla="*/ 112 h 1170"/>
              <a:gd name="T54" fmla="*/ 944 w 7680"/>
              <a:gd name="T55" fmla="*/ 38 h 1170"/>
              <a:gd name="T56" fmla="*/ 483 w 7680"/>
              <a:gd name="T57" fmla="*/ 3 h 1170"/>
              <a:gd name="T58" fmla="*/ 274 w 7680"/>
              <a:gd name="T59" fmla="*/ 152 h 1170"/>
              <a:gd name="T60" fmla="*/ 42 w 7680"/>
              <a:gd name="T61" fmla="*/ 541 h 1170"/>
              <a:gd name="T62" fmla="*/ 106 w 7680"/>
              <a:gd name="T63" fmla="*/ 435 h 1170"/>
              <a:gd name="T64" fmla="*/ 8 w 7680"/>
              <a:gd name="T65" fmla="*/ 312 h 1170"/>
              <a:gd name="T66" fmla="*/ 413 w 7680"/>
              <a:gd name="T67" fmla="*/ 402 h 1170"/>
              <a:gd name="T68" fmla="*/ 885 w 7680"/>
              <a:gd name="T69" fmla="*/ 295 h 1170"/>
              <a:gd name="T70" fmla="*/ 1527 w 7680"/>
              <a:gd name="T71" fmla="*/ 54 h 1170"/>
              <a:gd name="T72" fmla="*/ 1890 w 7680"/>
              <a:gd name="T73" fmla="*/ 163 h 1170"/>
              <a:gd name="T74" fmla="*/ 2853 w 7680"/>
              <a:gd name="T75" fmla="*/ 908 h 1170"/>
              <a:gd name="T76" fmla="*/ 4961 w 7680"/>
              <a:gd name="T77" fmla="*/ 403 h 1170"/>
              <a:gd name="T78" fmla="*/ 5065 w 7680"/>
              <a:gd name="T79" fmla="*/ 258 h 1170"/>
              <a:gd name="T80" fmla="*/ 4903 w 7680"/>
              <a:gd name="T81" fmla="*/ 133 h 1170"/>
              <a:gd name="T82" fmla="*/ 4513 w 7680"/>
              <a:gd name="T83" fmla="*/ 442 h 1170"/>
              <a:gd name="T84" fmla="*/ 4210 w 7680"/>
              <a:gd name="T85" fmla="*/ 250 h 1170"/>
              <a:gd name="T86" fmla="*/ 3646 w 7680"/>
              <a:gd name="T87" fmla="*/ 203 h 1170"/>
              <a:gd name="T88" fmla="*/ 3634 w 7680"/>
              <a:gd name="T89" fmla="*/ 99 h 1170"/>
              <a:gd name="T90" fmla="*/ 3127 w 7680"/>
              <a:gd name="T91" fmla="*/ 14 h 1170"/>
              <a:gd name="T92" fmla="*/ 2932 w 7680"/>
              <a:gd name="T93" fmla="*/ 66 h 1170"/>
              <a:gd name="T94" fmla="*/ 4324 w 7680"/>
              <a:gd name="T95" fmla="*/ 520 h 1170"/>
              <a:gd name="T96" fmla="*/ 5051 w 7680"/>
              <a:gd name="T97" fmla="*/ 493 h 1170"/>
              <a:gd name="T98" fmla="*/ 6635 w 7680"/>
              <a:gd name="T99" fmla="*/ 107 h 1170"/>
              <a:gd name="T100" fmla="*/ 6822 w 7680"/>
              <a:gd name="T101" fmla="*/ 114 h 1170"/>
              <a:gd name="T102" fmla="*/ 6569 w 7680"/>
              <a:gd name="T103" fmla="*/ 96 h 1170"/>
              <a:gd name="T104" fmla="*/ 6030 w 7680"/>
              <a:gd name="T105" fmla="*/ 152 h 1170"/>
              <a:gd name="T106" fmla="*/ 6289 w 7680"/>
              <a:gd name="T107" fmla="*/ 167 h 1170"/>
              <a:gd name="T108" fmla="*/ 5832 w 7680"/>
              <a:gd name="T109" fmla="*/ 134 h 1170"/>
              <a:gd name="T110" fmla="*/ 5478 w 7680"/>
              <a:gd name="T111" fmla="*/ 455 h 1170"/>
              <a:gd name="T112" fmla="*/ 5492 w 7680"/>
              <a:gd name="T113" fmla="*/ 463 h 1170"/>
              <a:gd name="T114" fmla="*/ 5553 w 7680"/>
              <a:gd name="T115" fmla="*/ 415 h 1170"/>
              <a:gd name="T116" fmla="*/ 5340 w 7680"/>
              <a:gd name="T117" fmla="*/ 306 h 1170"/>
              <a:gd name="T118" fmla="*/ 5676 w 7680"/>
              <a:gd name="T119" fmla="*/ 541 h 1170"/>
              <a:gd name="T120" fmla="*/ 6134 w 7680"/>
              <a:gd name="T121" fmla="*/ 618 h 1170"/>
              <a:gd name="T122" fmla="*/ 6902 w 7680"/>
              <a:gd name="T123" fmla="*/ 231 h 1170"/>
              <a:gd name="T124" fmla="*/ 7139 w 7680"/>
              <a:gd name="T125" fmla="*/ 215 h 1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80" h="1170">
                <a:moveTo>
                  <a:pt x="7653" y="34"/>
                </a:moveTo>
                <a:lnTo>
                  <a:pt x="7662" y="0"/>
                </a:lnTo>
                <a:lnTo>
                  <a:pt x="7622" y="0"/>
                </a:lnTo>
                <a:lnTo>
                  <a:pt x="7637" y="37"/>
                </a:lnTo>
                <a:lnTo>
                  <a:pt x="7619" y="29"/>
                </a:lnTo>
                <a:lnTo>
                  <a:pt x="7597" y="8"/>
                </a:lnTo>
                <a:lnTo>
                  <a:pt x="7597" y="8"/>
                </a:lnTo>
                <a:lnTo>
                  <a:pt x="7603" y="0"/>
                </a:lnTo>
                <a:lnTo>
                  <a:pt x="7533" y="0"/>
                </a:lnTo>
                <a:lnTo>
                  <a:pt x="7533" y="0"/>
                </a:lnTo>
                <a:lnTo>
                  <a:pt x="7541" y="8"/>
                </a:lnTo>
                <a:lnTo>
                  <a:pt x="7552" y="14"/>
                </a:lnTo>
                <a:lnTo>
                  <a:pt x="7552" y="14"/>
                </a:lnTo>
                <a:lnTo>
                  <a:pt x="7552" y="14"/>
                </a:lnTo>
                <a:lnTo>
                  <a:pt x="7552" y="14"/>
                </a:lnTo>
                <a:lnTo>
                  <a:pt x="7557" y="19"/>
                </a:lnTo>
                <a:lnTo>
                  <a:pt x="7562" y="21"/>
                </a:lnTo>
                <a:lnTo>
                  <a:pt x="7555" y="22"/>
                </a:lnTo>
                <a:lnTo>
                  <a:pt x="7555" y="22"/>
                </a:lnTo>
                <a:lnTo>
                  <a:pt x="7534" y="24"/>
                </a:lnTo>
                <a:lnTo>
                  <a:pt x="7541" y="19"/>
                </a:lnTo>
                <a:lnTo>
                  <a:pt x="7541" y="19"/>
                </a:lnTo>
                <a:lnTo>
                  <a:pt x="7542" y="16"/>
                </a:lnTo>
                <a:lnTo>
                  <a:pt x="7542" y="14"/>
                </a:lnTo>
                <a:lnTo>
                  <a:pt x="7542" y="14"/>
                </a:lnTo>
                <a:lnTo>
                  <a:pt x="7541" y="14"/>
                </a:lnTo>
                <a:lnTo>
                  <a:pt x="7541" y="14"/>
                </a:lnTo>
                <a:lnTo>
                  <a:pt x="7538" y="14"/>
                </a:lnTo>
                <a:lnTo>
                  <a:pt x="7520" y="29"/>
                </a:lnTo>
                <a:lnTo>
                  <a:pt x="7499" y="22"/>
                </a:lnTo>
                <a:lnTo>
                  <a:pt x="7515" y="10"/>
                </a:lnTo>
                <a:lnTo>
                  <a:pt x="7515" y="10"/>
                </a:lnTo>
                <a:lnTo>
                  <a:pt x="7517" y="6"/>
                </a:lnTo>
                <a:lnTo>
                  <a:pt x="7517" y="5"/>
                </a:lnTo>
                <a:lnTo>
                  <a:pt x="7517" y="5"/>
                </a:lnTo>
                <a:lnTo>
                  <a:pt x="7515" y="3"/>
                </a:lnTo>
                <a:lnTo>
                  <a:pt x="7515" y="3"/>
                </a:lnTo>
                <a:lnTo>
                  <a:pt x="7512" y="5"/>
                </a:lnTo>
                <a:lnTo>
                  <a:pt x="7493" y="19"/>
                </a:lnTo>
                <a:lnTo>
                  <a:pt x="7477" y="14"/>
                </a:lnTo>
                <a:lnTo>
                  <a:pt x="7483" y="10"/>
                </a:lnTo>
                <a:lnTo>
                  <a:pt x="7510" y="0"/>
                </a:lnTo>
                <a:lnTo>
                  <a:pt x="7435" y="0"/>
                </a:lnTo>
                <a:lnTo>
                  <a:pt x="7434" y="0"/>
                </a:lnTo>
                <a:lnTo>
                  <a:pt x="7434" y="0"/>
                </a:lnTo>
                <a:lnTo>
                  <a:pt x="7411" y="0"/>
                </a:lnTo>
                <a:lnTo>
                  <a:pt x="7410" y="3"/>
                </a:lnTo>
                <a:lnTo>
                  <a:pt x="7394" y="11"/>
                </a:lnTo>
                <a:lnTo>
                  <a:pt x="7378" y="2"/>
                </a:lnTo>
                <a:lnTo>
                  <a:pt x="7379" y="0"/>
                </a:lnTo>
                <a:lnTo>
                  <a:pt x="7370" y="0"/>
                </a:lnTo>
                <a:lnTo>
                  <a:pt x="7370" y="0"/>
                </a:lnTo>
                <a:lnTo>
                  <a:pt x="7370" y="2"/>
                </a:lnTo>
                <a:lnTo>
                  <a:pt x="7371" y="3"/>
                </a:lnTo>
                <a:lnTo>
                  <a:pt x="7386" y="13"/>
                </a:lnTo>
                <a:lnTo>
                  <a:pt x="7374" y="18"/>
                </a:lnTo>
                <a:lnTo>
                  <a:pt x="7352" y="2"/>
                </a:lnTo>
                <a:lnTo>
                  <a:pt x="7352" y="2"/>
                </a:lnTo>
                <a:lnTo>
                  <a:pt x="7352" y="0"/>
                </a:lnTo>
                <a:lnTo>
                  <a:pt x="7352" y="0"/>
                </a:lnTo>
                <a:lnTo>
                  <a:pt x="7350" y="0"/>
                </a:lnTo>
                <a:lnTo>
                  <a:pt x="7349" y="2"/>
                </a:lnTo>
                <a:lnTo>
                  <a:pt x="7349" y="2"/>
                </a:lnTo>
                <a:lnTo>
                  <a:pt x="7349" y="3"/>
                </a:lnTo>
                <a:lnTo>
                  <a:pt x="7349" y="6"/>
                </a:lnTo>
                <a:lnTo>
                  <a:pt x="7370" y="21"/>
                </a:lnTo>
                <a:lnTo>
                  <a:pt x="7355" y="26"/>
                </a:lnTo>
                <a:lnTo>
                  <a:pt x="7352" y="27"/>
                </a:lnTo>
                <a:lnTo>
                  <a:pt x="7331" y="11"/>
                </a:lnTo>
                <a:lnTo>
                  <a:pt x="7331" y="11"/>
                </a:lnTo>
                <a:lnTo>
                  <a:pt x="7330" y="10"/>
                </a:lnTo>
                <a:lnTo>
                  <a:pt x="7330" y="10"/>
                </a:lnTo>
                <a:lnTo>
                  <a:pt x="7328" y="11"/>
                </a:lnTo>
                <a:lnTo>
                  <a:pt x="7326" y="11"/>
                </a:lnTo>
                <a:lnTo>
                  <a:pt x="7326" y="11"/>
                </a:lnTo>
                <a:lnTo>
                  <a:pt x="7326" y="13"/>
                </a:lnTo>
                <a:lnTo>
                  <a:pt x="7328" y="16"/>
                </a:lnTo>
                <a:lnTo>
                  <a:pt x="7346" y="29"/>
                </a:lnTo>
                <a:lnTo>
                  <a:pt x="7323" y="35"/>
                </a:lnTo>
                <a:lnTo>
                  <a:pt x="7310" y="24"/>
                </a:lnTo>
                <a:lnTo>
                  <a:pt x="7334" y="0"/>
                </a:lnTo>
                <a:lnTo>
                  <a:pt x="7282" y="0"/>
                </a:lnTo>
                <a:lnTo>
                  <a:pt x="7278" y="14"/>
                </a:lnTo>
                <a:lnTo>
                  <a:pt x="7275" y="11"/>
                </a:lnTo>
                <a:lnTo>
                  <a:pt x="7277" y="0"/>
                </a:lnTo>
                <a:lnTo>
                  <a:pt x="7272" y="0"/>
                </a:lnTo>
                <a:lnTo>
                  <a:pt x="7270" y="10"/>
                </a:lnTo>
                <a:lnTo>
                  <a:pt x="7258" y="16"/>
                </a:lnTo>
                <a:lnTo>
                  <a:pt x="7256" y="34"/>
                </a:lnTo>
                <a:lnTo>
                  <a:pt x="7267" y="45"/>
                </a:lnTo>
                <a:lnTo>
                  <a:pt x="7274" y="42"/>
                </a:lnTo>
                <a:lnTo>
                  <a:pt x="7272" y="51"/>
                </a:lnTo>
                <a:lnTo>
                  <a:pt x="7267" y="53"/>
                </a:lnTo>
                <a:lnTo>
                  <a:pt x="7254" y="43"/>
                </a:lnTo>
                <a:lnTo>
                  <a:pt x="7254" y="43"/>
                </a:lnTo>
                <a:lnTo>
                  <a:pt x="7253" y="43"/>
                </a:lnTo>
                <a:lnTo>
                  <a:pt x="7253" y="43"/>
                </a:lnTo>
                <a:lnTo>
                  <a:pt x="7251" y="43"/>
                </a:lnTo>
                <a:lnTo>
                  <a:pt x="7251" y="45"/>
                </a:lnTo>
                <a:lnTo>
                  <a:pt x="7251" y="45"/>
                </a:lnTo>
                <a:lnTo>
                  <a:pt x="7250" y="46"/>
                </a:lnTo>
                <a:lnTo>
                  <a:pt x="7251" y="48"/>
                </a:lnTo>
                <a:lnTo>
                  <a:pt x="7261" y="54"/>
                </a:lnTo>
                <a:lnTo>
                  <a:pt x="7248" y="59"/>
                </a:lnTo>
                <a:lnTo>
                  <a:pt x="7248" y="59"/>
                </a:lnTo>
                <a:lnTo>
                  <a:pt x="7246" y="58"/>
                </a:lnTo>
                <a:lnTo>
                  <a:pt x="7246" y="58"/>
                </a:lnTo>
                <a:lnTo>
                  <a:pt x="7240" y="58"/>
                </a:lnTo>
                <a:lnTo>
                  <a:pt x="7234" y="59"/>
                </a:lnTo>
                <a:lnTo>
                  <a:pt x="7229" y="61"/>
                </a:lnTo>
                <a:lnTo>
                  <a:pt x="7226" y="66"/>
                </a:lnTo>
                <a:lnTo>
                  <a:pt x="7193" y="77"/>
                </a:lnTo>
                <a:lnTo>
                  <a:pt x="7193" y="77"/>
                </a:lnTo>
                <a:lnTo>
                  <a:pt x="7193" y="74"/>
                </a:lnTo>
                <a:lnTo>
                  <a:pt x="7242" y="26"/>
                </a:lnTo>
                <a:lnTo>
                  <a:pt x="7242" y="24"/>
                </a:lnTo>
                <a:lnTo>
                  <a:pt x="7242" y="24"/>
                </a:lnTo>
                <a:lnTo>
                  <a:pt x="7246" y="18"/>
                </a:lnTo>
                <a:lnTo>
                  <a:pt x="7250" y="10"/>
                </a:lnTo>
                <a:lnTo>
                  <a:pt x="7251" y="11"/>
                </a:lnTo>
                <a:lnTo>
                  <a:pt x="7251" y="10"/>
                </a:lnTo>
                <a:lnTo>
                  <a:pt x="7264" y="5"/>
                </a:lnTo>
                <a:lnTo>
                  <a:pt x="7264" y="0"/>
                </a:lnTo>
                <a:lnTo>
                  <a:pt x="7259" y="0"/>
                </a:lnTo>
                <a:lnTo>
                  <a:pt x="7259" y="0"/>
                </a:lnTo>
                <a:lnTo>
                  <a:pt x="7251" y="5"/>
                </a:lnTo>
                <a:lnTo>
                  <a:pt x="7251" y="5"/>
                </a:lnTo>
                <a:lnTo>
                  <a:pt x="7251" y="0"/>
                </a:lnTo>
                <a:lnTo>
                  <a:pt x="7189" y="0"/>
                </a:lnTo>
                <a:lnTo>
                  <a:pt x="7185" y="18"/>
                </a:lnTo>
                <a:lnTo>
                  <a:pt x="7181" y="0"/>
                </a:lnTo>
                <a:lnTo>
                  <a:pt x="7173" y="0"/>
                </a:lnTo>
                <a:lnTo>
                  <a:pt x="7177" y="19"/>
                </a:lnTo>
                <a:lnTo>
                  <a:pt x="7177" y="19"/>
                </a:lnTo>
                <a:lnTo>
                  <a:pt x="7179" y="22"/>
                </a:lnTo>
                <a:lnTo>
                  <a:pt x="7182" y="22"/>
                </a:lnTo>
                <a:lnTo>
                  <a:pt x="7182" y="22"/>
                </a:lnTo>
                <a:lnTo>
                  <a:pt x="7185" y="21"/>
                </a:lnTo>
                <a:lnTo>
                  <a:pt x="7174" y="82"/>
                </a:lnTo>
                <a:lnTo>
                  <a:pt x="7174" y="82"/>
                </a:lnTo>
                <a:lnTo>
                  <a:pt x="7174" y="82"/>
                </a:lnTo>
                <a:lnTo>
                  <a:pt x="7125" y="98"/>
                </a:lnTo>
                <a:lnTo>
                  <a:pt x="7125" y="98"/>
                </a:lnTo>
                <a:lnTo>
                  <a:pt x="7115" y="98"/>
                </a:lnTo>
                <a:lnTo>
                  <a:pt x="7099" y="93"/>
                </a:lnTo>
                <a:lnTo>
                  <a:pt x="7118" y="83"/>
                </a:lnTo>
                <a:lnTo>
                  <a:pt x="7118" y="83"/>
                </a:lnTo>
                <a:lnTo>
                  <a:pt x="7131" y="80"/>
                </a:lnTo>
                <a:lnTo>
                  <a:pt x="7139" y="80"/>
                </a:lnTo>
                <a:lnTo>
                  <a:pt x="7139" y="80"/>
                </a:lnTo>
                <a:lnTo>
                  <a:pt x="7142" y="74"/>
                </a:lnTo>
                <a:lnTo>
                  <a:pt x="7145" y="69"/>
                </a:lnTo>
                <a:lnTo>
                  <a:pt x="7145" y="69"/>
                </a:lnTo>
                <a:lnTo>
                  <a:pt x="7139" y="69"/>
                </a:lnTo>
                <a:lnTo>
                  <a:pt x="7134" y="67"/>
                </a:lnTo>
                <a:lnTo>
                  <a:pt x="7134" y="67"/>
                </a:lnTo>
                <a:lnTo>
                  <a:pt x="7128" y="74"/>
                </a:lnTo>
                <a:lnTo>
                  <a:pt x="7118" y="82"/>
                </a:lnTo>
                <a:lnTo>
                  <a:pt x="7099" y="91"/>
                </a:lnTo>
                <a:lnTo>
                  <a:pt x="7105" y="75"/>
                </a:lnTo>
                <a:lnTo>
                  <a:pt x="7105" y="75"/>
                </a:lnTo>
                <a:lnTo>
                  <a:pt x="7110" y="69"/>
                </a:lnTo>
                <a:lnTo>
                  <a:pt x="7113" y="64"/>
                </a:lnTo>
                <a:lnTo>
                  <a:pt x="7113" y="64"/>
                </a:lnTo>
                <a:lnTo>
                  <a:pt x="7112" y="61"/>
                </a:lnTo>
                <a:lnTo>
                  <a:pt x="7112" y="56"/>
                </a:lnTo>
                <a:lnTo>
                  <a:pt x="7112" y="56"/>
                </a:lnTo>
                <a:lnTo>
                  <a:pt x="7109" y="59"/>
                </a:lnTo>
                <a:lnTo>
                  <a:pt x="7104" y="61"/>
                </a:lnTo>
                <a:lnTo>
                  <a:pt x="7104" y="61"/>
                </a:lnTo>
                <a:lnTo>
                  <a:pt x="7104" y="67"/>
                </a:lnTo>
                <a:lnTo>
                  <a:pt x="7104" y="75"/>
                </a:lnTo>
                <a:lnTo>
                  <a:pt x="7097" y="91"/>
                </a:lnTo>
                <a:lnTo>
                  <a:pt x="7097" y="91"/>
                </a:lnTo>
                <a:lnTo>
                  <a:pt x="7083" y="99"/>
                </a:lnTo>
                <a:lnTo>
                  <a:pt x="7083" y="99"/>
                </a:lnTo>
                <a:lnTo>
                  <a:pt x="7075" y="88"/>
                </a:lnTo>
                <a:lnTo>
                  <a:pt x="7075" y="88"/>
                </a:lnTo>
                <a:lnTo>
                  <a:pt x="7075" y="86"/>
                </a:lnTo>
                <a:lnTo>
                  <a:pt x="7075" y="86"/>
                </a:lnTo>
                <a:lnTo>
                  <a:pt x="7075" y="85"/>
                </a:lnTo>
                <a:lnTo>
                  <a:pt x="7075" y="85"/>
                </a:lnTo>
                <a:lnTo>
                  <a:pt x="7077" y="82"/>
                </a:lnTo>
                <a:lnTo>
                  <a:pt x="7077" y="82"/>
                </a:lnTo>
                <a:lnTo>
                  <a:pt x="7075" y="83"/>
                </a:lnTo>
                <a:lnTo>
                  <a:pt x="7075" y="83"/>
                </a:lnTo>
                <a:lnTo>
                  <a:pt x="7072" y="82"/>
                </a:lnTo>
                <a:lnTo>
                  <a:pt x="7072" y="82"/>
                </a:lnTo>
                <a:lnTo>
                  <a:pt x="7072" y="82"/>
                </a:lnTo>
                <a:lnTo>
                  <a:pt x="7069" y="82"/>
                </a:lnTo>
                <a:lnTo>
                  <a:pt x="7069" y="78"/>
                </a:lnTo>
                <a:lnTo>
                  <a:pt x="7069" y="78"/>
                </a:lnTo>
                <a:lnTo>
                  <a:pt x="7073" y="70"/>
                </a:lnTo>
                <a:lnTo>
                  <a:pt x="7078" y="67"/>
                </a:lnTo>
                <a:lnTo>
                  <a:pt x="7078" y="67"/>
                </a:lnTo>
                <a:lnTo>
                  <a:pt x="7077" y="62"/>
                </a:lnTo>
                <a:lnTo>
                  <a:pt x="7077" y="58"/>
                </a:lnTo>
                <a:lnTo>
                  <a:pt x="7077" y="58"/>
                </a:lnTo>
                <a:lnTo>
                  <a:pt x="7073" y="61"/>
                </a:lnTo>
                <a:lnTo>
                  <a:pt x="7069" y="64"/>
                </a:lnTo>
                <a:lnTo>
                  <a:pt x="7069" y="64"/>
                </a:lnTo>
                <a:lnTo>
                  <a:pt x="7069" y="69"/>
                </a:lnTo>
                <a:lnTo>
                  <a:pt x="7069" y="77"/>
                </a:lnTo>
                <a:lnTo>
                  <a:pt x="7067" y="82"/>
                </a:lnTo>
                <a:lnTo>
                  <a:pt x="7067" y="82"/>
                </a:lnTo>
                <a:lnTo>
                  <a:pt x="7059" y="75"/>
                </a:lnTo>
                <a:lnTo>
                  <a:pt x="7061" y="66"/>
                </a:lnTo>
                <a:lnTo>
                  <a:pt x="7056" y="72"/>
                </a:lnTo>
                <a:lnTo>
                  <a:pt x="7056" y="72"/>
                </a:lnTo>
                <a:lnTo>
                  <a:pt x="7053" y="72"/>
                </a:lnTo>
                <a:lnTo>
                  <a:pt x="7080" y="38"/>
                </a:lnTo>
                <a:lnTo>
                  <a:pt x="7142" y="34"/>
                </a:lnTo>
                <a:lnTo>
                  <a:pt x="7142" y="34"/>
                </a:lnTo>
                <a:lnTo>
                  <a:pt x="7158" y="35"/>
                </a:lnTo>
                <a:lnTo>
                  <a:pt x="7163" y="37"/>
                </a:lnTo>
                <a:lnTo>
                  <a:pt x="7166" y="38"/>
                </a:lnTo>
                <a:lnTo>
                  <a:pt x="7166" y="38"/>
                </a:lnTo>
                <a:lnTo>
                  <a:pt x="7168" y="35"/>
                </a:lnTo>
                <a:lnTo>
                  <a:pt x="7171" y="32"/>
                </a:lnTo>
                <a:lnTo>
                  <a:pt x="7179" y="29"/>
                </a:lnTo>
                <a:lnTo>
                  <a:pt x="7179" y="29"/>
                </a:lnTo>
                <a:lnTo>
                  <a:pt x="7171" y="26"/>
                </a:lnTo>
                <a:lnTo>
                  <a:pt x="7166" y="24"/>
                </a:lnTo>
                <a:lnTo>
                  <a:pt x="7165" y="21"/>
                </a:lnTo>
                <a:lnTo>
                  <a:pt x="7165" y="21"/>
                </a:lnTo>
                <a:lnTo>
                  <a:pt x="7161" y="24"/>
                </a:lnTo>
                <a:lnTo>
                  <a:pt x="7155" y="27"/>
                </a:lnTo>
                <a:lnTo>
                  <a:pt x="7141" y="32"/>
                </a:lnTo>
                <a:lnTo>
                  <a:pt x="7081" y="37"/>
                </a:lnTo>
                <a:lnTo>
                  <a:pt x="7110" y="0"/>
                </a:lnTo>
                <a:lnTo>
                  <a:pt x="7107" y="0"/>
                </a:lnTo>
                <a:lnTo>
                  <a:pt x="7080" y="37"/>
                </a:lnTo>
                <a:lnTo>
                  <a:pt x="7075" y="0"/>
                </a:lnTo>
                <a:lnTo>
                  <a:pt x="7072" y="0"/>
                </a:lnTo>
                <a:lnTo>
                  <a:pt x="7078" y="38"/>
                </a:lnTo>
                <a:lnTo>
                  <a:pt x="7051" y="70"/>
                </a:lnTo>
                <a:lnTo>
                  <a:pt x="7051" y="70"/>
                </a:lnTo>
                <a:lnTo>
                  <a:pt x="7049" y="70"/>
                </a:lnTo>
                <a:lnTo>
                  <a:pt x="7056" y="62"/>
                </a:lnTo>
                <a:lnTo>
                  <a:pt x="7045" y="67"/>
                </a:lnTo>
                <a:lnTo>
                  <a:pt x="7045" y="67"/>
                </a:lnTo>
                <a:lnTo>
                  <a:pt x="7043" y="67"/>
                </a:lnTo>
                <a:lnTo>
                  <a:pt x="7046" y="59"/>
                </a:lnTo>
                <a:lnTo>
                  <a:pt x="7046" y="58"/>
                </a:lnTo>
                <a:lnTo>
                  <a:pt x="7046" y="58"/>
                </a:lnTo>
                <a:lnTo>
                  <a:pt x="7054" y="56"/>
                </a:lnTo>
                <a:lnTo>
                  <a:pt x="7059" y="54"/>
                </a:lnTo>
                <a:lnTo>
                  <a:pt x="7059" y="54"/>
                </a:lnTo>
                <a:lnTo>
                  <a:pt x="7061" y="51"/>
                </a:lnTo>
                <a:lnTo>
                  <a:pt x="7064" y="46"/>
                </a:lnTo>
                <a:lnTo>
                  <a:pt x="7064" y="46"/>
                </a:lnTo>
                <a:lnTo>
                  <a:pt x="7059" y="48"/>
                </a:lnTo>
                <a:lnTo>
                  <a:pt x="7054" y="46"/>
                </a:lnTo>
                <a:lnTo>
                  <a:pt x="7054" y="46"/>
                </a:lnTo>
                <a:lnTo>
                  <a:pt x="7054" y="48"/>
                </a:lnTo>
                <a:lnTo>
                  <a:pt x="7054" y="48"/>
                </a:lnTo>
                <a:lnTo>
                  <a:pt x="7053" y="48"/>
                </a:lnTo>
                <a:lnTo>
                  <a:pt x="7053" y="48"/>
                </a:lnTo>
                <a:lnTo>
                  <a:pt x="7053" y="48"/>
                </a:lnTo>
                <a:lnTo>
                  <a:pt x="7048" y="46"/>
                </a:lnTo>
                <a:lnTo>
                  <a:pt x="7054" y="19"/>
                </a:lnTo>
                <a:lnTo>
                  <a:pt x="7054" y="19"/>
                </a:lnTo>
                <a:lnTo>
                  <a:pt x="7054" y="21"/>
                </a:lnTo>
                <a:lnTo>
                  <a:pt x="7054" y="21"/>
                </a:lnTo>
                <a:lnTo>
                  <a:pt x="7054" y="19"/>
                </a:lnTo>
                <a:lnTo>
                  <a:pt x="7054" y="19"/>
                </a:lnTo>
                <a:lnTo>
                  <a:pt x="7054" y="19"/>
                </a:lnTo>
                <a:lnTo>
                  <a:pt x="7057" y="11"/>
                </a:lnTo>
                <a:lnTo>
                  <a:pt x="7057" y="11"/>
                </a:lnTo>
                <a:lnTo>
                  <a:pt x="7056" y="13"/>
                </a:lnTo>
                <a:lnTo>
                  <a:pt x="7059" y="0"/>
                </a:lnTo>
                <a:lnTo>
                  <a:pt x="7030" y="0"/>
                </a:lnTo>
                <a:lnTo>
                  <a:pt x="7030" y="0"/>
                </a:lnTo>
                <a:lnTo>
                  <a:pt x="7030" y="10"/>
                </a:lnTo>
                <a:lnTo>
                  <a:pt x="7014" y="8"/>
                </a:lnTo>
                <a:lnTo>
                  <a:pt x="7014" y="8"/>
                </a:lnTo>
                <a:lnTo>
                  <a:pt x="7014" y="3"/>
                </a:lnTo>
                <a:lnTo>
                  <a:pt x="7014" y="3"/>
                </a:lnTo>
                <a:lnTo>
                  <a:pt x="7011" y="3"/>
                </a:lnTo>
                <a:lnTo>
                  <a:pt x="7008" y="0"/>
                </a:lnTo>
                <a:lnTo>
                  <a:pt x="7006" y="0"/>
                </a:lnTo>
                <a:lnTo>
                  <a:pt x="7006" y="0"/>
                </a:lnTo>
                <a:lnTo>
                  <a:pt x="7006" y="6"/>
                </a:lnTo>
                <a:lnTo>
                  <a:pt x="6998" y="5"/>
                </a:lnTo>
                <a:lnTo>
                  <a:pt x="6997" y="0"/>
                </a:lnTo>
                <a:lnTo>
                  <a:pt x="6985" y="0"/>
                </a:lnTo>
                <a:lnTo>
                  <a:pt x="6990" y="10"/>
                </a:lnTo>
                <a:lnTo>
                  <a:pt x="6987" y="14"/>
                </a:lnTo>
                <a:lnTo>
                  <a:pt x="6987" y="14"/>
                </a:lnTo>
                <a:lnTo>
                  <a:pt x="6987" y="13"/>
                </a:lnTo>
                <a:lnTo>
                  <a:pt x="6987" y="13"/>
                </a:lnTo>
                <a:lnTo>
                  <a:pt x="6984" y="16"/>
                </a:lnTo>
                <a:lnTo>
                  <a:pt x="6974" y="21"/>
                </a:lnTo>
                <a:lnTo>
                  <a:pt x="6973" y="14"/>
                </a:lnTo>
                <a:lnTo>
                  <a:pt x="6982" y="0"/>
                </a:lnTo>
                <a:lnTo>
                  <a:pt x="6979" y="0"/>
                </a:lnTo>
                <a:lnTo>
                  <a:pt x="6973" y="11"/>
                </a:lnTo>
                <a:lnTo>
                  <a:pt x="6969" y="0"/>
                </a:lnTo>
                <a:lnTo>
                  <a:pt x="6960" y="0"/>
                </a:lnTo>
                <a:lnTo>
                  <a:pt x="6957" y="5"/>
                </a:lnTo>
                <a:lnTo>
                  <a:pt x="6950" y="0"/>
                </a:lnTo>
                <a:lnTo>
                  <a:pt x="6947" y="0"/>
                </a:lnTo>
                <a:lnTo>
                  <a:pt x="6957" y="6"/>
                </a:lnTo>
                <a:lnTo>
                  <a:pt x="6952" y="13"/>
                </a:lnTo>
                <a:lnTo>
                  <a:pt x="6952" y="13"/>
                </a:lnTo>
                <a:lnTo>
                  <a:pt x="6952" y="16"/>
                </a:lnTo>
                <a:lnTo>
                  <a:pt x="6953" y="18"/>
                </a:lnTo>
                <a:lnTo>
                  <a:pt x="6953" y="18"/>
                </a:lnTo>
                <a:lnTo>
                  <a:pt x="6957" y="19"/>
                </a:lnTo>
                <a:lnTo>
                  <a:pt x="6960" y="16"/>
                </a:lnTo>
                <a:lnTo>
                  <a:pt x="6963" y="10"/>
                </a:lnTo>
                <a:lnTo>
                  <a:pt x="6971" y="14"/>
                </a:lnTo>
                <a:lnTo>
                  <a:pt x="6973" y="21"/>
                </a:lnTo>
                <a:lnTo>
                  <a:pt x="6973" y="21"/>
                </a:lnTo>
                <a:lnTo>
                  <a:pt x="6963" y="24"/>
                </a:lnTo>
                <a:lnTo>
                  <a:pt x="6939" y="26"/>
                </a:lnTo>
                <a:lnTo>
                  <a:pt x="6939" y="26"/>
                </a:lnTo>
                <a:lnTo>
                  <a:pt x="6942" y="22"/>
                </a:lnTo>
                <a:lnTo>
                  <a:pt x="6942" y="22"/>
                </a:lnTo>
                <a:lnTo>
                  <a:pt x="6939" y="18"/>
                </a:lnTo>
                <a:lnTo>
                  <a:pt x="6939" y="14"/>
                </a:lnTo>
                <a:lnTo>
                  <a:pt x="6939" y="14"/>
                </a:lnTo>
                <a:lnTo>
                  <a:pt x="6936" y="18"/>
                </a:lnTo>
                <a:lnTo>
                  <a:pt x="6933" y="21"/>
                </a:lnTo>
                <a:lnTo>
                  <a:pt x="6933" y="21"/>
                </a:lnTo>
                <a:lnTo>
                  <a:pt x="6934" y="27"/>
                </a:lnTo>
                <a:lnTo>
                  <a:pt x="6926" y="27"/>
                </a:lnTo>
                <a:lnTo>
                  <a:pt x="6915" y="14"/>
                </a:lnTo>
                <a:lnTo>
                  <a:pt x="6926" y="0"/>
                </a:lnTo>
                <a:lnTo>
                  <a:pt x="6925" y="0"/>
                </a:lnTo>
                <a:lnTo>
                  <a:pt x="6915" y="11"/>
                </a:lnTo>
                <a:lnTo>
                  <a:pt x="6918" y="0"/>
                </a:lnTo>
                <a:lnTo>
                  <a:pt x="6910" y="0"/>
                </a:lnTo>
                <a:lnTo>
                  <a:pt x="6907" y="11"/>
                </a:lnTo>
                <a:lnTo>
                  <a:pt x="6904" y="11"/>
                </a:lnTo>
                <a:lnTo>
                  <a:pt x="6904" y="11"/>
                </a:lnTo>
                <a:lnTo>
                  <a:pt x="6901" y="10"/>
                </a:lnTo>
                <a:lnTo>
                  <a:pt x="6901" y="10"/>
                </a:lnTo>
                <a:lnTo>
                  <a:pt x="6902" y="13"/>
                </a:lnTo>
                <a:lnTo>
                  <a:pt x="6899" y="13"/>
                </a:lnTo>
                <a:lnTo>
                  <a:pt x="6899" y="8"/>
                </a:lnTo>
                <a:lnTo>
                  <a:pt x="6901" y="0"/>
                </a:lnTo>
                <a:lnTo>
                  <a:pt x="6881" y="0"/>
                </a:lnTo>
                <a:lnTo>
                  <a:pt x="6885" y="10"/>
                </a:lnTo>
                <a:lnTo>
                  <a:pt x="6880" y="5"/>
                </a:lnTo>
                <a:lnTo>
                  <a:pt x="6880" y="5"/>
                </a:lnTo>
                <a:lnTo>
                  <a:pt x="6881" y="5"/>
                </a:lnTo>
                <a:lnTo>
                  <a:pt x="6881" y="5"/>
                </a:lnTo>
                <a:lnTo>
                  <a:pt x="6878" y="5"/>
                </a:lnTo>
                <a:lnTo>
                  <a:pt x="6875" y="0"/>
                </a:lnTo>
                <a:lnTo>
                  <a:pt x="6841" y="0"/>
                </a:lnTo>
                <a:lnTo>
                  <a:pt x="6851" y="10"/>
                </a:lnTo>
                <a:lnTo>
                  <a:pt x="6849" y="21"/>
                </a:lnTo>
                <a:lnTo>
                  <a:pt x="6846" y="19"/>
                </a:lnTo>
                <a:lnTo>
                  <a:pt x="6840" y="10"/>
                </a:lnTo>
                <a:lnTo>
                  <a:pt x="6840" y="10"/>
                </a:lnTo>
                <a:lnTo>
                  <a:pt x="6837" y="0"/>
                </a:lnTo>
                <a:lnTo>
                  <a:pt x="6829" y="0"/>
                </a:lnTo>
                <a:lnTo>
                  <a:pt x="6829" y="0"/>
                </a:lnTo>
                <a:lnTo>
                  <a:pt x="6833" y="5"/>
                </a:lnTo>
                <a:lnTo>
                  <a:pt x="6840" y="10"/>
                </a:lnTo>
                <a:lnTo>
                  <a:pt x="6845" y="19"/>
                </a:lnTo>
                <a:lnTo>
                  <a:pt x="6803" y="8"/>
                </a:lnTo>
                <a:lnTo>
                  <a:pt x="6803" y="8"/>
                </a:lnTo>
                <a:lnTo>
                  <a:pt x="6803" y="0"/>
                </a:lnTo>
                <a:lnTo>
                  <a:pt x="6789" y="0"/>
                </a:lnTo>
                <a:lnTo>
                  <a:pt x="6789" y="2"/>
                </a:lnTo>
                <a:lnTo>
                  <a:pt x="6787" y="0"/>
                </a:lnTo>
                <a:lnTo>
                  <a:pt x="6784" y="0"/>
                </a:lnTo>
                <a:lnTo>
                  <a:pt x="6789" y="3"/>
                </a:lnTo>
                <a:lnTo>
                  <a:pt x="6789" y="3"/>
                </a:lnTo>
                <a:lnTo>
                  <a:pt x="6789" y="3"/>
                </a:lnTo>
                <a:lnTo>
                  <a:pt x="6789" y="6"/>
                </a:lnTo>
                <a:lnTo>
                  <a:pt x="6792" y="10"/>
                </a:lnTo>
                <a:lnTo>
                  <a:pt x="6792" y="10"/>
                </a:lnTo>
                <a:lnTo>
                  <a:pt x="6793" y="8"/>
                </a:lnTo>
                <a:lnTo>
                  <a:pt x="6795" y="10"/>
                </a:lnTo>
                <a:lnTo>
                  <a:pt x="6771" y="24"/>
                </a:lnTo>
                <a:lnTo>
                  <a:pt x="6771" y="24"/>
                </a:lnTo>
                <a:lnTo>
                  <a:pt x="6763" y="18"/>
                </a:lnTo>
                <a:lnTo>
                  <a:pt x="6763" y="18"/>
                </a:lnTo>
                <a:lnTo>
                  <a:pt x="6765" y="14"/>
                </a:lnTo>
                <a:lnTo>
                  <a:pt x="6765" y="14"/>
                </a:lnTo>
                <a:lnTo>
                  <a:pt x="6763" y="11"/>
                </a:lnTo>
                <a:lnTo>
                  <a:pt x="6765" y="0"/>
                </a:lnTo>
                <a:lnTo>
                  <a:pt x="6755" y="0"/>
                </a:lnTo>
                <a:lnTo>
                  <a:pt x="6755" y="10"/>
                </a:lnTo>
                <a:lnTo>
                  <a:pt x="6755" y="10"/>
                </a:lnTo>
                <a:lnTo>
                  <a:pt x="6750" y="5"/>
                </a:lnTo>
                <a:lnTo>
                  <a:pt x="6750" y="5"/>
                </a:lnTo>
                <a:lnTo>
                  <a:pt x="6749" y="5"/>
                </a:lnTo>
                <a:lnTo>
                  <a:pt x="6745" y="6"/>
                </a:lnTo>
                <a:lnTo>
                  <a:pt x="6736" y="6"/>
                </a:lnTo>
                <a:lnTo>
                  <a:pt x="6736" y="6"/>
                </a:lnTo>
                <a:lnTo>
                  <a:pt x="6736" y="6"/>
                </a:lnTo>
                <a:lnTo>
                  <a:pt x="6736" y="6"/>
                </a:lnTo>
                <a:lnTo>
                  <a:pt x="6733" y="6"/>
                </a:lnTo>
                <a:lnTo>
                  <a:pt x="6728" y="3"/>
                </a:lnTo>
                <a:lnTo>
                  <a:pt x="6728" y="2"/>
                </a:lnTo>
                <a:lnTo>
                  <a:pt x="6726" y="2"/>
                </a:lnTo>
                <a:lnTo>
                  <a:pt x="6726" y="2"/>
                </a:lnTo>
                <a:lnTo>
                  <a:pt x="6729" y="0"/>
                </a:lnTo>
                <a:lnTo>
                  <a:pt x="6619" y="0"/>
                </a:lnTo>
                <a:lnTo>
                  <a:pt x="6619" y="0"/>
                </a:lnTo>
                <a:lnTo>
                  <a:pt x="6621" y="2"/>
                </a:lnTo>
                <a:lnTo>
                  <a:pt x="6613" y="5"/>
                </a:lnTo>
                <a:lnTo>
                  <a:pt x="6613" y="0"/>
                </a:lnTo>
                <a:lnTo>
                  <a:pt x="6597" y="0"/>
                </a:lnTo>
                <a:lnTo>
                  <a:pt x="6595" y="2"/>
                </a:lnTo>
                <a:lnTo>
                  <a:pt x="6595" y="0"/>
                </a:lnTo>
                <a:lnTo>
                  <a:pt x="6593" y="0"/>
                </a:lnTo>
                <a:lnTo>
                  <a:pt x="6593" y="2"/>
                </a:lnTo>
                <a:lnTo>
                  <a:pt x="6593" y="0"/>
                </a:lnTo>
                <a:lnTo>
                  <a:pt x="6533" y="0"/>
                </a:lnTo>
                <a:lnTo>
                  <a:pt x="6536" y="2"/>
                </a:lnTo>
                <a:lnTo>
                  <a:pt x="6534" y="3"/>
                </a:lnTo>
                <a:lnTo>
                  <a:pt x="6534" y="3"/>
                </a:lnTo>
                <a:lnTo>
                  <a:pt x="6536" y="6"/>
                </a:lnTo>
                <a:lnTo>
                  <a:pt x="6539" y="10"/>
                </a:lnTo>
                <a:lnTo>
                  <a:pt x="6539" y="10"/>
                </a:lnTo>
                <a:lnTo>
                  <a:pt x="6537" y="10"/>
                </a:lnTo>
                <a:lnTo>
                  <a:pt x="6537" y="11"/>
                </a:lnTo>
                <a:lnTo>
                  <a:pt x="6537" y="11"/>
                </a:lnTo>
                <a:lnTo>
                  <a:pt x="6537" y="11"/>
                </a:lnTo>
                <a:lnTo>
                  <a:pt x="6537" y="13"/>
                </a:lnTo>
                <a:lnTo>
                  <a:pt x="6537" y="18"/>
                </a:lnTo>
                <a:lnTo>
                  <a:pt x="6537" y="18"/>
                </a:lnTo>
                <a:lnTo>
                  <a:pt x="6537" y="18"/>
                </a:lnTo>
                <a:lnTo>
                  <a:pt x="6542" y="38"/>
                </a:lnTo>
                <a:lnTo>
                  <a:pt x="6553" y="40"/>
                </a:lnTo>
                <a:lnTo>
                  <a:pt x="6555" y="42"/>
                </a:lnTo>
                <a:lnTo>
                  <a:pt x="6555" y="42"/>
                </a:lnTo>
                <a:lnTo>
                  <a:pt x="6557" y="42"/>
                </a:lnTo>
                <a:lnTo>
                  <a:pt x="6568" y="43"/>
                </a:lnTo>
                <a:lnTo>
                  <a:pt x="6569" y="45"/>
                </a:lnTo>
                <a:lnTo>
                  <a:pt x="6574" y="42"/>
                </a:lnTo>
                <a:lnTo>
                  <a:pt x="6574" y="38"/>
                </a:lnTo>
                <a:lnTo>
                  <a:pt x="6577" y="37"/>
                </a:lnTo>
                <a:lnTo>
                  <a:pt x="6585" y="40"/>
                </a:lnTo>
                <a:lnTo>
                  <a:pt x="6581" y="43"/>
                </a:lnTo>
                <a:lnTo>
                  <a:pt x="6581" y="43"/>
                </a:lnTo>
                <a:lnTo>
                  <a:pt x="6579" y="43"/>
                </a:lnTo>
                <a:lnTo>
                  <a:pt x="6579" y="43"/>
                </a:lnTo>
                <a:lnTo>
                  <a:pt x="6581" y="45"/>
                </a:lnTo>
                <a:lnTo>
                  <a:pt x="6585" y="48"/>
                </a:lnTo>
                <a:lnTo>
                  <a:pt x="6582" y="50"/>
                </a:lnTo>
                <a:lnTo>
                  <a:pt x="6582" y="50"/>
                </a:lnTo>
                <a:lnTo>
                  <a:pt x="6582" y="50"/>
                </a:lnTo>
                <a:lnTo>
                  <a:pt x="6582" y="50"/>
                </a:lnTo>
                <a:lnTo>
                  <a:pt x="6582" y="50"/>
                </a:lnTo>
                <a:lnTo>
                  <a:pt x="6577" y="53"/>
                </a:lnTo>
                <a:lnTo>
                  <a:pt x="6574" y="51"/>
                </a:lnTo>
                <a:lnTo>
                  <a:pt x="6574" y="46"/>
                </a:lnTo>
                <a:lnTo>
                  <a:pt x="6569" y="45"/>
                </a:lnTo>
                <a:lnTo>
                  <a:pt x="6566" y="46"/>
                </a:lnTo>
                <a:lnTo>
                  <a:pt x="6566" y="53"/>
                </a:lnTo>
                <a:lnTo>
                  <a:pt x="6566" y="53"/>
                </a:lnTo>
                <a:lnTo>
                  <a:pt x="6571" y="54"/>
                </a:lnTo>
                <a:lnTo>
                  <a:pt x="6574" y="53"/>
                </a:lnTo>
                <a:lnTo>
                  <a:pt x="6576" y="54"/>
                </a:lnTo>
                <a:lnTo>
                  <a:pt x="6568" y="58"/>
                </a:lnTo>
                <a:lnTo>
                  <a:pt x="6560" y="54"/>
                </a:lnTo>
                <a:lnTo>
                  <a:pt x="6560" y="50"/>
                </a:lnTo>
                <a:lnTo>
                  <a:pt x="6555" y="46"/>
                </a:lnTo>
                <a:lnTo>
                  <a:pt x="6550" y="48"/>
                </a:lnTo>
                <a:lnTo>
                  <a:pt x="6552" y="54"/>
                </a:lnTo>
                <a:lnTo>
                  <a:pt x="6552" y="54"/>
                </a:lnTo>
                <a:lnTo>
                  <a:pt x="6557" y="58"/>
                </a:lnTo>
                <a:lnTo>
                  <a:pt x="6560" y="56"/>
                </a:lnTo>
                <a:lnTo>
                  <a:pt x="6566" y="59"/>
                </a:lnTo>
                <a:lnTo>
                  <a:pt x="6558" y="64"/>
                </a:lnTo>
                <a:lnTo>
                  <a:pt x="6553" y="61"/>
                </a:lnTo>
                <a:lnTo>
                  <a:pt x="6553" y="56"/>
                </a:lnTo>
                <a:lnTo>
                  <a:pt x="6547" y="54"/>
                </a:lnTo>
                <a:lnTo>
                  <a:pt x="6542" y="56"/>
                </a:lnTo>
                <a:lnTo>
                  <a:pt x="6544" y="62"/>
                </a:lnTo>
                <a:lnTo>
                  <a:pt x="6544" y="62"/>
                </a:lnTo>
                <a:lnTo>
                  <a:pt x="6549" y="66"/>
                </a:lnTo>
                <a:lnTo>
                  <a:pt x="6553" y="62"/>
                </a:lnTo>
                <a:lnTo>
                  <a:pt x="6555" y="66"/>
                </a:lnTo>
                <a:lnTo>
                  <a:pt x="6549" y="69"/>
                </a:lnTo>
                <a:lnTo>
                  <a:pt x="6544" y="66"/>
                </a:lnTo>
                <a:lnTo>
                  <a:pt x="6537" y="70"/>
                </a:lnTo>
                <a:lnTo>
                  <a:pt x="6537" y="70"/>
                </a:lnTo>
                <a:lnTo>
                  <a:pt x="6534" y="72"/>
                </a:lnTo>
                <a:lnTo>
                  <a:pt x="6510" y="59"/>
                </a:lnTo>
                <a:lnTo>
                  <a:pt x="6510" y="38"/>
                </a:lnTo>
                <a:lnTo>
                  <a:pt x="6533" y="48"/>
                </a:lnTo>
                <a:lnTo>
                  <a:pt x="6533" y="48"/>
                </a:lnTo>
                <a:lnTo>
                  <a:pt x="6536" y="48"/>
                </a:lnTo>
                <a:lnTo>
                  <a:pt x="6539" y="48"/>
                </a:lnTo>
                <a:lnTo>
                  <a:pt x="6541" y="46"/>
                </a:lnTo>
                <a:lnTo>
                  <a:pt x="6541" y="46"/>
                </a:lnTo>
                <a:lnTo>
                  <a:pt x="6541" y="42"/>
                </a:lnTo>
                <a:lnTo>
                  <a:pt x="6539" y="38"/>
                </a:lnTo>
                <a:lnTo>
                  <a:pt x="6537" y="37"/>
                </a:lnTo>
                <a:lnTo>
                  <a:pt x="6510" y="24"/>
                </a:lnTo>
                <a:lnTo>
                  <a:pt x="6510" y="11"/>
                </a:lnTo>
                <a:lnTo>
                  <a:pt x="6521" y="22"/>
                </a:lnTo>
                <a:lnTo>
                  <a:pt x="6521" y="22"/>
                </a:lnTo>
                <a:lnTo>
                  <a:pt x="6525" y="22"/>
                </a:lnTo>
                <a:lnTo>
                  <a:pt x="6526" y="22"/>
                </a:lnTo>
                <a:lnTo>
                  <a:pt x="6526" y="22"/>
                </a:lnTo>
                <a:lnTo>
                  <a:pt x="6526" y="19"/>
                </a:lnTo>
                <a:lnTo>
                  <a:pt x="6526" y="18"/>
                </a:lnTo>
                <a:lnTo>
                  <a:pt x="6520" y="11"/>
                </a:lnTo>
                <a:lnTo>
                  <a:pt x="6523" y="13"/>
                </a:lnTo>
                <a:lnTo>
                  <a:pt x="6523" y="13"/>
                </a:lnTo>
                <a:lnTo>
                  <a:pt x="6528" y="13"/>
                </a:lnTo>
                <a:lnTo>
                  <a:pt x="6529" y="11"/>
                </a:lnTo>
                <a:lnTo>
                  <a:pt x="6531" y="10"/>
                </a:lnTo>
                <a:lnTo>
                  <a:pt x="6531" y="10"/>
                </a:lnTo>
                <a:lnTo>
                  <a:pt x="6533" y="8"/>
                </a:lnTo>
                <a:lnTo>
                  <a:pt x="6531" y="5"/>
                </a:lnTo>
                <a:lnTo>
                  <a:pt x="6531" y="3"/>
                </a:lnTo>
                <a:lnTo>
                  <a:pt x="6528" y="2"/>
                </a:lnTo>
                <a:lnTo>
                  <a:pt x="6528" y="2"/>
                </a:lnTo>
                <a:lnTo>
                  <a:pt x="6526" y="0"/>
                </a:lnTo>
                <a:lnTo>
                  <a:pt x="6488" y="0"/>
                </a:lnTo>
                <a:lnTo>
                  <a:pt x="6481" y="5"/>
                </a:lnTo>
                <a:lnTo>
                  <a:pt x="6483" y="0"/>
                </a:lnTo>
                <a:lnTo>
                  <a:pt x="6465" y="0"/>
                </a:lnTo>
                <a:lnTo>
                  <a:pt x="6465" y="3"/>
                </a:lnTo>
                <a:lnTo>
                  <a:pt x="6465" y="3"/>
                </a:lnTo>
                <a:lnTo>
                  <a:pt x="6467" y="6"/>
                </a:lnTo>
                <a:lnTo>
                  <a:pt x="6470" y="8"/>
                </a:lnTo>
                <a:lnTo>
                  <a:pt x="6459" y="11"/>
                </a:lnTo>
                <a:lnTo>
                  <a:pt x="6461" y="0"/>
                </a:lnTo>
                <a:lnTo>
                  <a:pt x="6456" y="0"/>
                </a:lnTo>
                <a:lnTo>
                  <a:pt x="6453" y="13"/>
                </a:lnTo>
                <a:lnTo>
                  <a:pt x="6449" y="2"/>
                </a:lnTo>
                <a:lnTo>
                  <a:pt x="6451" y="0"/>
                </a:lnTo>
                <a:lnTo>
                  <a:pt x="6328" y="0"/>
                </a:lnTo>
                <a:lnTo>
                  <a:pt x="6329" y="6"/>
                </a:lnTo>
                <a:lnTo>
                  <a:pt x="6326" y="10"/>
                </a:lnTo>
                <a:lnTo>
                  <a:pt x="6323" y="2"/>
                </a:lnTo>
                <a:lnTo>
                  <a:pt x="6325" y="0"/>
                </a:lnTo>
                <a:lnTo>
                  <a:pt x="6305" y="0"/>
                </a:lnTo>
                <a:lnTo>
                  <a:pt x="6304" y="11"/>
                </a:lnTo>
                <a:lnTo>
                  <a:pt x="6299" y="10"/>
                </a:lnTo>
                <a:lnTo>
                  <a:pt x="6297" y="0"/>
                </a:lnTo>
                <a:lnTo>
                  <a:pt x="6285" y="0"/>
                </a:lnTo>
                <a:lnTo>
                  <a:pt x="6291" y="18"/>
                </a:lnTo>
                <a:lnTo>
                  <a:pt x="6289" y="16"/>
                </a:lnTo>
                <a:lnTo>
                  <a:pt x="6280" y="11"/>
                </a:lnTo>
                <a:lnTo>
                  <a:pt x="6278" y="5"/>
                </a:lnTo>
                <a:lnTo>
                  <a:pt x="6283" y="0"/>
                </a:lnTo>
                <a:lnTo>
                  <a:pt x="6174" y="0"/>
                </a:lnTo>
                <a:lnTo>
                  <a:pt x="6176" y="3"/>
                </a:lnTo>
                <a:lnTo>
                  <a:pt x="6187" y="10"/>
                </a:lnTo>
                <a:lnTo>
                  <a:pt x="6190" y="8"/>
                </a:lnTo>
                <a:lnTo>
                  <a:pt x="6206" y="3"/>
                </a:lnTo>
                <a:lnTo>
                  <a:pt x="6206" y="2"/>
                </a:lnTo>
                <a:lnTo>
                  <a:pt x="6208" y="2"/>
                </a:lnTo>
                <a:lnTo>
                  <a:pt x="6208" y="10"/>
                </a:lnTo>
                <a:lnTo>
                  <a:pt x="6203" y="14"/>
                </a:lnTo>
                <a:lnTo>
                  <a:pt x="6200" y="18"/>
                </a:lnTo>
                <a:lnTo>
                  <a:pt x="6200" y="19"/>
                </a:lnTo>
                <a:lnTo>
                  <a:pt x="6198" y="21"/>
                </a:lnTo>
                <a:lnTo>
                  <a:pt x="6200" y="26"/>
                </a:lnTo>
                <a:lnTo>
                  <a:pt x="6200" y="30"/>
                </a:lnTo>
                <a:lnTo>
                  <a:pt x="6201" y="32"/>
                </a:lnTo>
                <a:lnTo>
                  <a:pt x="6204" y="48"/>
                </a:lnTo>
                <a:lnTo>
                  <a:pt x="6233" y="50"/>
                </a:lnTo>
                <a:lnTo>
                  <a:pt x="6233" y="50"/>
                </a:lnTo>
                <a:lnTo>
                  <a:pt x="6233" y="50"/>
                </a:lnTo>
                <a:lnTo>
                  <a:pt x="6233" y="50"/>
                </a:lnTo>
                <a:lnTo>
                  <a:pt x="6233" y="50"/>
                </a:lnTo>
                <a:lnTo>
                  <a:pt x="6243" y="61"/>
                </a:lnTo>
                <a:lnTo>
                  <a:pt x="6240" y="61"/>
                </a:lnTo>
                <a:lnTo>
                  <a:pt x="6236" y="59"/>
                </a:lnTo>
                <a:lnTo>
                  <a:pt x="6238" y="61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25" y="58"/>
                </a:lnTo>
                <a:lnTo>
                  <a:pt x="6220" y="54"/>
                </a:lnTo>
                <a:lnTo>
                  <a:pt x="6214" y="53"/>
                </a:lnTo>
                <a:lnTo>
                  <a:pt x="6208" y="53"/>
                </a:lnTo>
                <a:lnTo>
                  <a:pt x="6208" y="53"/>
                </a:lnTo>
                <a:lnTo>
                  <a:pt x="6201" y="56"/>
                </a:lnTo>
                <a:lnTo>
                  <a:pt x="6198" y="61"/>
                </a:lnTo>
                <a:lnTo>
                  <a:pt x="6198" y="61"/>
                </a:lnTo>
                <a:lnTo>
                  <a:pt x="6196" y="61"/>
                </a:lnTo>
                <a:lnTo>
                  <a:pt x="6196" y="61"/>
                </a:lnTo>
                <a:lnTo>
                  <a:pt x="6196" y="62"/>
                </a:lnTo>
                <a:lnTo>
                  <a:pt x="6196" y="62"/>
                </a:lnTo>
                <a:lnTo>
                  <a:pt x="6195" y="67"/>
                </a:lnTo>
                <a:lnTo>
                  <a:pt x="6195" y="72"/>
                </a:lnTo>
                <a:lnTo>
                  <a:pt x="6195" y="72"/>
                </a:lnTo>
                <a:lnTo>
                  <a:pt x="6192" y="85"/>
                </a:lnTo>
                <a:lnTo>
                  <a:pt x="6185" y="77"/>
                </a:lnTo>
                <a:lnTo>
                  <a:pt x="6182" y="82"/>
                </a:lnTo>
                <a:lnTo>
                  <a:pt x="6182" y="66"/>
                </a:lnTo>
                <a:lnTo>
                  <a:pt x="6180" y="66"/>
                </a:lnTo>
                <a:lnTo>
                  <a:pt x="6168" y="58"/>
                </a:lnTo>
                <a:lnTo>
                  <a:pt x="6168" y="58"/>
                </a:lnTo>
                <a:lnTo>
                  <a:pt x="6168" y="58"/>
                </a:lnTo>
                <a:lnTo>
                  <a:pt x="6168" y="51"/>
                </a:lnTo>
                <a:lnTo>
                  <a:pt x="6176" y="58"/>
                </a:lnTo>
                <a:lnTo>
                  <a:pt x="6188" y="53"/>
                </a:lnTo>
                <a:lnTo>
                  <a:pt x="6188" y="40"/>
                </a:lnTo>
                <a:lnTo>
                  <a:pt x="6187" y="40"/>
                </a:lnTo>
                <a:lnTo>
                  <a:pt x="6176" y="32"/>
                </a:lnTo>
                <a:lnTo>
                  <a:pt x="6168" y="35"/>
                </a:lnTo>
                <a:lnTo>
                  <a:pt x="6168" y="35"/>
                </a:lnTo>
                <a:lnTo>
                  <a:pt x="6168" y="35"/>
                </a:lnTo>
                <a:lnTo>
                  <a:pt x="6171" y="26"/>
                </a:lnTo>
                <a:lnTo>
                  <a:pt x="6168" y="22"/>
                </a:lnTo>
                <a:lnTo>
                  <a:pt x="6176" y="19"/>
                </a:lnTo>
                <a:lnTo>
                  <a:pt x="6176" y="5"/>
                </a:lnTo>
                <a:lnTo>
                  <a:pt x="6168" y="0"/>
                </a:lnTo>
                <a:lnTo>
                  <a:pt x="6116" y="0"/>
                </a:lnTo>
                <a:lnTo>
                  <a:pt x="6110" y="5"/>
                </a:lnTo>
                <a:lnTo>
                  <a:pt x="6110" y="6"/>
                </a:lnTo>
                <a:lnTo>
                  <a:pt x="6110" y="6"/>
                </a:lnTo>
                <a:lnTo>
                  <a:pt x="6110" y="0"/>
                </a:lnTo>
                <a:lnTo>
                  <a:pt x="5921" y="0"/>
                </a:lnTo>
                <a:lnTo>
                  <a:pt x="5921" y="3"/>
                </a:lnTo>
                <a:lnTo>
                  <a:pt x="5920" y="0"/>
                </a:lnTo>
                <a:lnTo>
                  <a:pt x="5896" y="0"/>
                </a:lnTo>
                <a:lnTo>
                  <a:pt x="5894" y="2"/>
                </a:lnTo>
                <a:lnTo>
                  <a:pt x="5894" y="0"/>
                </a:lnTo>
                <a:lnTo>
                  <a:pt x="5772" y="0"/>
                </a:lnTo>
                <a:lnTo>
                  <a:pt x="5772" y="0"/>
                </a:lnTo>
                <a:lnTo>
                  <a:pt x="5772" y="5"/>
                </a:lnTo>
                <a:lnTo>
                  <a:pt x="5774" y="5"/>
                </a:lnTo>
                <a:lnTo>
                  <a:pt x="5774" y="5"/>
                </a:lnTo>
                <a:lnTo>
                  <a:pt x="5766" y="10"/>
                </a:lnTo>
                <a:lnTo>
                  <a:pt x="5763" y="8"/>
                </a:lnTo>
                <a:lnTo>
                  <a:pt x="5763" y="2"/>
                </a:lnTo>
                <a:lnTo>
                  <a:pt x="5766" y="0"/>
                </a:lnTo>
                <a:lnTo>
                  <a:pt x="5724" y="0"/>
                </a:lnTo>
                <a:lnTo>
                  <a:pt x="5724" y="2"/>
                </a:lnTo>
                <a:lnTo>
                  <a:pt x="5720" y="5"/>
                </a:lnTo>
                <a:lnTo>
                  <a:pt x="5720" y="0"/>
                </a:lnTo>
                <a:lnTo>
                  <a:pt x="5654" y="0"/>
                </a:lnTo>
                <a:lnTo>
                  <a:pt x="5654" y="2"/>
                </a:lnTo>
                <a:lnTo>
                  <a:pt x="5652" y="3"/>
                </a:lnTo>
                <a:lnTo>
                  <a:pt x="5651" y="0"/>
                </a:lnTo>
                <a:lnTo>
                  <a:pt x="5608" y="0"/>
                </a:lnTo>
                <a:lnTo>
                  <a:pt x="5608" y="0"/>
                </a:lnTo>
                <a:lnTo>
                  <a:pt x="5600" y="5"/>
                </a:lnTo>
                <a:lnTo>
                  <a:pt x="5600" y="5"/>
                </a:lnTo>
                <a:lnTo>
                  <a:pt x="5601" y="0"/>
                </a:lnTo>
                <a:lnTo>
                  <a:pt x="5284" y="0"/>
                </a:lnTo>
                <a:lnTo>
                  <a:pt x="5284" y="0"/>
                </a:lnTo>
                <a:lnTo>
                  <a:pt x="5278" y="3"/>
                </a:lnTo>
                <a:lnTo>
                  <a:pt x="5276" y="6"/>
                </a:lnTo>
                <a:lnTo>
                  <a:pt x="5273" y="8"/>
                </a:lnTo>
                <a:lnTo>
                  <a:pt x="5273" y="5"/>
                </a:lnTo>
                <a:lnTo>
                  <a:pt x="5273" y="0"/>
                </a:lnTo>
                <a:lnTo>
                  <a:pt x="5207" y="0"/>
                </a:lnTo>
                <a:lnTo>
                  <a:pt x="5195" y="10"/>
                </a:lnTo>
                <a:lnTo>
                  <a:pt x="5195" y="10"/>
                </a:lnTo>
                <a:lnTo>
                  <a:pt x="5183" y="13"/>
                </a:lnTo>
                <a:lnTo>
                  <a:pt x="5177" y="8"/>
                </a:lnTo>
                <a:lnTo>
                  <a:pt x="5185" y="5"/>
                </a:lnTo>
                <a:lnTo>
                  <a:pt x="5185" y="5"/>
                </a:lnTo>
                <a:lnTo>
                  <a:pt x="5187" y="2"/>
                </a:lnTo>
                <a:lnTo>
                  <a:pt x="5187" y="2"/>
                </a:lnTo>
                <a:lnTo>
                  <a:pt x="5187" y="0"/>
                </a:lnTo>
                <a:lnTo>
                  <a:pt x="5111" y="0"/>
                </a:lnTo>
                <a:lnTo>
                  <a:pt x="5110" y="6"/>
                </a:lnTo>
                <a:lnTo>
                  <a:pt x="5110" y="6"/>
                </a:lnTo>
                <a:lnTo>
                  <a:pt x="5107" y="8"/>
                </a:lnTo>
                <a:lnTo>
                  <a:pt x="5091" y="0"/>
                </a:lnTo>
                <a:lnTo>
                  <a:pt x="4964" y="0"/>
                </a:lnTo>
                <a:lnTo>
                  <a:pt x="4964" y="0"/>
                </a:lnTo>
                <a:lnTo>
                  <a:pt x="4969" y="3"/>
                </a:lnTo>
                <a:lnTo>
                  <a:pt x="4977" y="6"/>
                </a:lnTo>
                <a:lnTo>
                  <a:pt x="4975" y="13"/>
                </a:lnTo>
                <a:lnTo>
                  <a:pt x="4969" y="14"/>
                </a:lnTo>
                <a:lnTo>
                  <a:pt x="4969" y="22"/>
                </a:lnTo>
                <a:lnTo>
                  <a:pt x="4963" y="24"/>
                </a:lnTo>
                <a:lnTo>
                  <a:pt x="4963" y="24"/>
                </a:lnTo>
                <a:lnTo>
                  <a:pt x="4958" y="24"/>
                </a:lnTo>
                <a:lnTo>
                  <a:pt x="4956" y="27"/>
                </a:lnTo>
                <a:lnTo>
                  <a:pt x="4958" y="29"/>
                </a:lnTo>
                <a:lnTo>
                  <a:pt x="4959" y="32"/>
                </a:lnTo>
                <a:lnTo>
                  <a:pt x="4959" y="32"/>
                </a:lnTo>
                <a:lnTo>
                  <a:pt x="4959" y="32"/>
                </a:lnTo>
                <a:lnTo>
                  <a:pt x="4958" y="34"/>
                </a:lnTo>
                <a:lnTo>
                  <a:pt x="4950" y="0"/>
                </a:lnTo>
                <a:lnTo>
                  <a:pt x="4827" y="0"/>
                </a:lnTo>
                <a:lnTo>
                  <a:pt x="4827" y="0"/>
                </a:lnTo>
                <a:lnTo>
                  <a:pt x="4825" y="2"/>
                </a:lnTo>
                <a:lnTo>
                  <a:pt x="4825" y="0"/>
                </a:lnTo>
                <a:lnTo>
                  <a:pt x="4812" y="0"/>
                </a:lnTo>
                <a:lnTo>
                  <a:pt x="4812" y="8"/>
                </a:lnTo>
                <a:lnTo>
                  <a:pt x="4806" y="10"/>
                </a:lnTo>
                <a:lnTo>
                  <a:pt x="4806" y="10"/>
                </a:lnTo>
                <a:lnTo>
                  <a:pt x="4798" y="3"/>
                </a:lnTo>
                <a:lnTo>
                  <a:pt x="4790" y="5"/>
                </a:lnTo>
                <a:lnTo>
                  <a:pt x="4782" y="3"/>
                </a:lnTo>
                <a:lnTo>
                  <a:pt x="4782" y="3"/>
                </a:lnTo>
                <a:lnTo>
                  <a:pt x="4793" y="0"/>
                </a:lnTo>
                <a:lnTo>
                  <a:pt x="4609" y="0"/>
                </a:lnTo>
                <a:lnTo>
                  <a:pt x="4612" y="3"/>
                </a:lnTo>
                <a:lnTo>
                  <a:pt x="4609" y="0"/>
                </a:lnTo>
                <a:lnTo>
                  <a:pt x="4422" y="0"/>
                </a:lnTo>
                <a:lnTo>
                  <a:pt x="4422" y="0"/>
                </a:lnTo>
                <a:lnTo>
                  <a:pt x="4422" y="5"/>
                </a:lnTo>
                <a:lnTo>
                  <a:pt x="4423" y="16"/>
                </a:lnTo>
                <a:lnTo>
                  <a:pt x="4414" y="8"/>
                </a:lnTo>
                <a:lnTo>
                  <a:pt x="4414" y="0"/>
                </a:lnTo>
                <a:lnTo>
                  <a:pt x="4407" y="0"/>
                </a:lnTo>
                <a:lnTo>
                  <a:pt x="4409" y="2"/>
                </a:lnTo>
                <a:lnTo>
                  <a:pt x="4409" y="3"/>
                </a:lnTo>
                <a:lnTo>
                  <a:pt x="4409" y="3"/>
                </a:lnTo>
                <a:lnTo>
                  <a:pt x="4406" y="2"/>
                </a:lnTo>
                <a:lnTo>
                  <a:pt x="4403" y="0"/>
                </a:lnTo>
                <a:lnTo>
                  <a:pt x="4403" y="0"/>
                </a:lnTo>
                <a:lnTo>
                  <a:pt x="4399" y="2"/>
                </a:lnTo>
                <a:lnTo>
                  <a:pt x="4398" y="3"/>
                </a:lnTo>
                <a:lnTo>
                  <a:pt x="4398" y="3"/>
                </a:lnTo>
                <a:lnTo>
                  <a:pt x="4398" y="0"/>
                </a:lnTo>
                <a:lnTo>
                  <a:pt x="4391" y="0"/>
                </a:lnTo>
                <a:lnTo>
                  <a:pt x="4391" y="2"/>
                </a:lnTo>
                <a:lnTo>
                  <a:pt x="4388" y="6"/>
                </a:lnTo>
                <a:lnTo>
                  <a:pt x="4387" y="6"/>
                </a:lnTo>
                <a:lnTo>
                  <a:pt x="4383" y="3"/>
                </a:lnTo>
                <a:lnTo>
                  <a:pt x="4382" y="3"/>
                </a:lnTo>
                <a:lnTo>
                  <a:pt x="4383" y="3"/>
                </a:lnTo>
                <a:lnTo>
                  <a:pt x="4388" y="0"/>
                </a:lnTo>
                <a:lnTo>
                  <a:pt x="4380" y="0"/>
                </a:lnTo>
                <a:lnTo>
                  <a:pt x="4380" y="2"/>
                </a:lnTo>
                <a:lnTo>
                  <a:pt x="4379" y="5"/>
                </a:lnTo>
                <a:lnTo>
                  <a:pt x="4375" y="2"/>
                </a:lnTo>
                <a:lnTo>
                  <a:pt x="4374" y="3"/>
                </a:lnTo>
                <a:lnTo>
                  <a:pt x="4374" y="0"/>
                </a:lnTo>
                <a:lnTo>
                  <a:pt x="4372" y="0"/>
                </a:lnTo>
                <a:lnTo>
                  <a:pt x="4371" y="5"/>
                </a:lnTo>
                <a:lnTo>
                  <a:pt x="4364" y="6"/>
                </a:lnTo>
                <a:lnTo>
                  <a:pt x="4364" y="6"/>
                </a:lnTo>
                <a:lnTo>
                  <a:pt x="4361" y="5"/>
                </a:lnTo>
                <a:lnTo>
                  <a:pt x="4364" y="0"/>
                </a:lnTo>
                <a:lnTo>
                  <a:pt x="4361" y="0"/>
                </a:lnTo>
                <a:lnTo>
                  <a:pt x="4361" y="3"/>
                </a:lnTo>
                <a:lnTo>
                  <a:pt x="4359" y="0"/>
                </a:lnTo>
                <a:lnTo>
                  <a:pt x="4337" y="0"/>
                </a:lnTo>
                <a:lnTo>
                  <a:pt x="4332" y="5"/>
                </a:lnTo>
                <a:lnTo>
                  <a:pt x="4332" y="5"/>
                </a:lnTo>
                <a:lnTo>
                  <a:pt x="4332" y="0"/>
                </a:lnTo>
                <a:lnTo>
                  <a:pt x="4329" y="0"/>
                </a:lnTo>
                <a:lnTo>
                  <a:pt x="4329" y="3"/>
                </a:lnTo>
                <a:lnTo>
                  <a:pt x="4326" y="3"/>
                </a:lnTo>
                <a:lnTo>
                  <a:pt x="4324" y="0"/>
                </a:lnTo>
                <a:lnTo>
                  <a:pt x="4311" y="0"/>
                </a:lnTo>
                <a:lnTo>
                  <a:pt x="4313" y="2"/>
                </a:lnTo>
                <a:lnTo>
                  <a:pt x="4313" y="2"/>
                </a:lnTo>
                <a:lnTo>
                  <a:pt x="4313" y="2"/>
                </a:lnTo>
                <a:lnTo>
                  <a:pt x="4316" y="6"/>
                </a:lnTo>
                <a:lnTo>
                  <a:pt x="4311" y="6"/>
                </a:lnTo>
                <a:lnTo>
                  <a:pt x="4308" y="0"/>
                </a:lnTo>
                <a:lnTo>
                  <a:pt x="4306" y="0"/>
                </a:lnTo>
                <a:lnTo>
                  <a:pt x="4310" y="6"/>
                </a:lnTo>
                <a:lnTo>
                  <a:pt x="4303" y="6"/>
                </a:lnTo>
                <a:lnTo>
                  <a:pt x="4302" y="5"/>
                </a:lnTo>
                <a:lnTo>
                  <a:pt x="4303" y="0"/>
                </a:lnTo>
                <a:lnTo>
                  <a:pt x="4297" y="0"/>
                </a:lnTo>
                <a:lnTo>
                  <a:pt x="4297" y="2"/>
                </a:lnTo>
                <a:lnTo>
                  <a:pt x="4297" y="5"/>
                </a:lnTo>
                <a:lnTo>
                  <a:pt x="4292" y="5"/>
                </a:lnTo>
                <a:lnTo>
                  <a:pt x="4290" y="2"/>
                </a:lnTo>
                <a:lnTo>
                  <a:pt x="4290" y="0"/>
                </a:lnTo>
                <a:lnTo>
                  <a:pt x="4273" y="0"/>
                </a:lnTo>
                <a:lnTo>
                  <a:pt x="4273" y="3"/>
                </a:lnTo>
                <a:lnTo>
                  <a:pt x="4271" y="3"/>
                </a:lnTo>
                <a:lnTo>
                  <a:pt x="4270" y="0"/>
                </a:lnTo>
                <a:lnTo>
                  <a:pt x="4266" y="0"/>
                </a:lnTo>
                <a:lnTo>
                  <a:pt x="4268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2"/>
                </a:lnTo>
                <a:lnTo>
                  <a:pt x="4263" y="0"/>
                </a:lnTo>
                <a:lnTo>
                  <a:pt x="4066" y="0"/>
                </a:lnTo>
                <a:lnTo>
                  <a:pt x="4066" y="8"/>
                </a:lnTo>
                <a:lnTo>
                  <a:pt x="4058" y="0"/>
                </a:lnTo>
                <a:lnTo>
                  <a:pt x="4033" y="0"/>
                </a:lnTo>
                <a:lnTo>
                  <a:pt x="4034" y="2"/>
                </a:lnTo>
                <a:lnTo>
                  <a:pt x="4026" y="2"/>
                </a:lnTo>
                <a:lnTo>
                  <a:pt x="4026" y="0"/>
                </a:lnTo>
                <a:lnTo>
                  <a:pt x="4014" y="0"/>
                </a:lnTo>
                <a:lnTo>
                  <a:pt x="4018" y="6"/>
                </a:lnTo>
                <a:lnTo>
                  <a:pt x="4017" y="10"/>
                </a:lnTo>
                <a:lnTo>
                  <a:pt x="4010" y="6"/>
                </a:lnTo>
                <a:lnTo>
                  <a:pt x="4010" y="0"/>
                </a:lnTo>
                <a:lnTo>
                  <a:pt x="3959" y="0"/>
                </a:lnTo>
                <a:lnTo>
                  <a:pt x="3959" y="0"/>
                </a:lnTo>
                <a:lnTo>
                  <a:pt x="3959" y="5"/>
                </a:lnTo>
                <a:lnTo>
                  <a:pt x="3961" y="10"/>
                </a:lnTo>
                <a:lnTo>
                  <a:pt x="3961" y="10"/>
                </a:lnTo>
                <a:lnTo>
                  <a:pt x="3962" y="11"/>
                </a:lnTo>
                <a:lnTo>
                  <a:pt x="3945" y="11"/>
                </a:lnTo>
                <a:lnTo>
                  <a:pt x="3938" y="3"/>
                </a:lnTo>
                <a:lnTo>
                  <a:pt x="3938" y="3"/>
                </a:lnTo>
                <a:lnTo>
                  <a:pt x="3943" y="5"/>
                </a:lnTo>
                <a:lnTo>
                  <a:pt x="3954" y="0"/>
                </a:lnTo>
                <a:lnTo>
                  <a:pt x="3900" y="0"/>
                </a:lnTo>
                <a:lnTo>
                  <a:pt x="3900" y="2"/>
                </a:lnTo>
                <a:lnTo>
                  <a:pt x="3900" y="0"/>
                </a:lnTo>
                <a:lnTo>
                  <a:pt x="3886" y="0"/>
                </a:lnTo>
                <a:lnTo>
                  <a:pt x="3895" y="13"/>
                </a:lnTo>
                <a:lnTo>
                  <a:pt x="3892" y="18"/>
                </a:lnTo>
                <a:lnTo>
                  <a:pt x="3844" y="0"/>
                </a:lnTo>
                <a:lnTo>
                  <a:pt x="3818" y="0"/>
                </a:lnTo>
                <a:lnTo>
                  <a:pt x="3802" y="6"/>
                </a:lnTo>
                <a:lnTo>
                  <a:pt x="3799" y="5"/>
                </a:lnTo>
                <a:lnTo>
                  <a:pt x="3798" y="0"/>
                </a:lnTo>
                <a:lnTo>
                  <a:pt x="3785" y="0"/>
                </a:lnTo>
                <a:lnTo>
                  <a:pt x="3785" y="2"/>
                </a:lnTo>
                <a:lnTo>
                  <a:pt x="3777" y="6"/>
                </a:lnTo>
                <a:lnTo>
                  <a:pt x="3772" y="5"/>
                </a:lnTo>
                <a:lnTo>
                  <a:pt x="3764" y="3"/>
                </a:lnTo>
                <a:lnTo>
                  <a:pt x="3764" y="3"/>
                </a:lnTo>
                <a:lnTo>
                  <a:pt x="3758" y="3"/>
                </a:lnTo>
                <a:lnTo>
                  <a:pt x="3761" y="0"/>
                </a:lnTo>
                <a:lnTo>
                  <a:pt x="3676" y="0"/>
                </a:lnTo>
                <a:lnTo>
                  <a:pt x="3676" y="0"/>
                </a:lnTo>
                <a:lnTo>
                  <a:pt x="3676" y="0"/>
                </a:lnTo>
                <a:lnTo>
                  <a:pt x="3679" y="3"/>
                </a:lnTo>
                <a:lnTo>
                  <a:pt x="3684" y="5"/>
                </a:lnTo>
                <a:lnTo>
                  <a:pt x="3689" y="6"/>
                </a:lnTo>
                <a:lnTo>
                  <a:pt x="3694" y="6"/>
                </a:lnTo>
                <a:lnTo>
                  <a:pt x="3694" y="6"/>
                </a:lnTo>
                <a:lnTo>
                  <a:pt x="3697" y="5"/>
                </a:lnTo>
                <a:lnTo>
                  <a:pt x="3711" y="8"/>
                </a:lnTo>
                <a:lnTo>
                  <a:pt x="3716" y="22"/>
                </a:lnTo>
                <a:lnTo>
                  <a:pt x="3705" y="26"/>
                </a:lnTo>
                <a:lnTo>
                  <a:pt x="3703" y="34"/>
                </a:lnTo>
                <a:lnTo>
                  <a:pt x="3695" y="38"/>
                </a:lnTo>
                <a:lnTo>
                  <a:pt x="3695" y="38"/>
                </a:lnTo>
                <a:lnTo>
                  <a:pt x="3695" y="37"/>
                </a:lnTo>
                <a:lnTo>
                  <a:pt x="3695" y="37"/>
                </a:lnTo>
                <a:lnTo>
                  <a:pt x="3695" y="38"/>
                </a:lnTo>
                <a:lnTo>
                  <a:pt x="3687" y="16"/>
                </a:lnTo>
                <a:lnTo>
                  <a:pt x="3668" y="11"/>
                </a:lnTo>
                <a:lnTo>
                  <a:pt x="3668" y="10"/>
                </a:lnTo>
                <a:lnTo>
                  <a:pt x="3668" y="10"/>
                </a:lnTo>
                <a:lnTo>
                  <a:pt x="3668" y="10"/>
                </a:lnTo>
                <a:lnTo>
                  <a:pt x="3668" y="10"/>
                </a:lnTo>
                <a:lnTo>
                  <a:pt x="3670" y="8"/>
                </a:lnTo>
                <a:lnTo>
                  <a:pt x="3670" y="6"/>
                </a:lnTo>
                <a:lnTo>
                  <a:pt x="3665" y="0"/>
                </a:lnTo>
                <a:lnTo>
                  <a:pt x="3543" y="0"/>
                </a:lnTo>
                <a:lnTo>
                  <a:pt x="3542" y="2"/>
                </a:lnTo>
                <a:lnTo>
                  <a:pt x="3537" y="2"/>
                </a:lnTo>
                <a:lnTo>
                  <a:pt x="3535" y="0"/>
                </a:lnTo>
                <a:lnTo>
                  <a:pt x="3425" y="0"/>
                </a:lnTo>
                <a:lnTo>
                  <a:pt x="3423" y="8"/>
                </a:lnTo>
                <a:lnTo>
                  <a:pt x="3418" y="3"/>
                </a:lnTo>
                <a:lnTo>
                  <a:pt x="3420" y="0"/>
                </a:lnTo>
                <a:lnTo>
                  <a:pt x="3266" y="0"/>
                </a:lnTo>
                <a:lnTo>
                  <a:pt x="3266" y="10"/>
                </a:lnTo>
                <a:lnTo>
                  <a:pt x="3266" y="10"/>
                </a:lnTo>
                <a:lnTo>
                  <a:pt x="3255" y="11"/>
                </a:lnTo>
                <a:lnTo>
                  <a:pt x="3252" y="13"/>
                </a:lnTo>
                <a:lnTo>
                  <a:pt x="3250" y="16"/>
                </a:lnTo>
                <a:lnTo>
                  <a:pt x="3250" y="16"/>
                </a:lnTo>
                <a:lnTo>
                  <a:pt x="3250" y="16"/>
                </a:lnTo>
                <a:lnTo>
                  <a:pt x="3249" y="16"/>
                </a:lnTo>
                <a:lnTo>
                  <a:pt x="3253" y="0"/>
                </a:lnTo>
                <a:lnTo>
                  <a:pt x="3239" y="0"/>
                </a:lnTo>
                <a:lnTo>
                  <a:pt x="3241" y="8"/>
                </a:lnTo>
                <a:lnTo>
                  <a:pt x="3241" y="8"/>
                </a:lnTo>
                <a:lnTo>
                  <a:pt x="3241" y="8"/>
                </a:lnTo>
                <a:lnTo>
                  <a:pt x="3233" y="0"/>
                </a:lnTo>
                <a:lnTo>
                  <a:pt x="3196" y="0"/>
                </a:lnTo>
                <a:lnTo>
                  <a:pt x="3196" y="3"/>
                </a:lnTo>
                <a:lnTo>
                  <a:pt x="3191" y="5"/>
                </a:lnTo>
                <a:lnTo>
                  <a:pt x="3189" y="0"/>
                </a:lnTo>
                <a:lnTo>
                  <a:pt x="3175" y="0"/>
                </a:lnTo>
                <a:lnTo>
                  <a:pt x="3175" y="0"/>
                </a:lnTo>
                <a:lnTo>
                  <a:pt x="3175" y="0"/>
                </a:lnTo>
                <a:lnTo>
                  <a:pt x="3159" y="0"/>
                </a:lnTo>
                <a:lnTo>
                  <a:pt x="3151" y="13"/>
                </a:lnTo>
                <a:lnTo>
                  <a:pt x="3146" y="0"/>
                </a:lnTo>
                <a:lnTo>
                  <a:pt x="3106" y="0"/>
                </a:lnTo>
                <a:lnTo>
                  <a:pt x="3109" y="10"/>
                </a:lnTo>
                <a:lnTo>
                  <a:pt x="3109" y="10"/>
                </a:lnTo>
                <a:lnTo>
                  <a:pt x="3108" y="10"/>
                </a:lnTo>
                <a:lnTo>
                  <a:pt x="3108" y="10"/>
                </a:lnTo>
                <a:lnTo>
                  <a:pt x="3105" y="10"/>
                </a:lnTo>
                <a:lnTo>
                  <a:pt x="3105" y="10"/>
                </a:lnTo>
                <a:lnTo>
                  <a:pt x="3103" y="10"/>
                </a:lnTo>
                <a:lnTo>
                  <a:pt x="3103" y="0"/>
                </a:lnTo>
                <a:lnTo>
                  <a:pt x="3015" y="0"/>
                </a:lnTo>
                <a:lnTo>
                  <a:pt x="3015" y="2"/>
                </a:lnTo>
                <a:lnTo>
                  <a:pt x="3010" y="6"/>
                </a:lnTo>
                <a:lnTo>
                  <a:pt x="3007" y="5"/>
                </a:lnTo>
                <a:lnTo>
                  <a:pt x="3009" y="0"/>
                </a:lnTo>
                <a:lnTo>
                  <a:pt x="2943" y="0"/>
                </a:lnTo>
                <a:lnTo>
                  <a:pt x="2946" y="3"/>
                </a:lnTo>
                <a:lnTo>
                  <a:pt x="2941" y="0"/>
                </a:lnTo>
                <a:lnTo>
                  <a:pt x="2930" y="0"/>
                </a:lnTo>
                <a:lnTo>
                  <a:pt x="2929" y="5"/>
                </a:lnTo>
                <a:lnTo>
                  <a:pt x="2922" y="6"/>
                </a:lnTo>
                <a:lnTo>
                  <a:pt x="2916" y="3"/>
                </a:lnTo>
                <a:lnTo>
                  <a:pt x="2922" y="0"/>
                </a:lnTo>
                <a:lnTo>
                  <a:pt x="2892" y="0"/>
                </a:lnTo>
                <a:lnTo>
                  <a:pt x="2895" y="3"/>
                </a:lnTo>
                <a:lnTo>
                  <a:pt x="2895" y="3"/>
                </a:lnTo>
                <a:lnTo>
                  <a:pt x="2892" y="6"/>
                </a:lnTo>
                <a:lnTo>
                  <a:pt x="2887" y="8"/>
                </a:lnTo>
                <a:lnTo>
                  <a:pt x="2877" y="0"/>
                </a:lnTo>
                <a:lnTo>
                  <a:pt x="2868" y="0"/>
                </a:lnTo>
                <a:lnTo>
                  <a:pt x="2869" y="2"/>
                </a:lnTo>
                <a:lnTo>
                  <a:pt x="2869" y="5"/>
                </a:lnTo>
                <a:lnTo>
                  <a:pt x="2861" y="11"/>
                </a:lnTo>
                <a:lnTo>
                  <a:pt x="2861" y="16"/>
                </a:lnTo>
                <a:lnTo>
                  <a:pt x="2842" y="2"/>
                </a:lnTo>
                <a:lnTo>
                  <a:pt x="2842" y="2"/>
                </a:lnTo>
                <a:lnTo>
                  <a:pt x="2842" y="0"/>
                </a:lnTo>
                <a:lnTo>
                  <a:pt x="2841" y="0"/>
                </a:lnTo>
                <a:lnTo>
                  <a:pt x="2841" y="0"/>
                </a:lnTo>
                <a:lnTo>
                  <a:pt x="2839" y="0"/>
                </a:lnTo>
                <a:lnTo>
                  <a:pt x="2839" y="0"/>
                </a:lnTo>
                <a:lnTo>
                  <a:pt x="2839" y="2"/>
                </a:lnTo>
                <a:lnTo>
                  <a:pt x="2839" y="2"/>
                </a:lnTo>
                <a:lnTo>
                  <a:pt x="2839" y="3"/>
                </a:lnTo>
                <a:lnTo>
                  <a:pt x="2839" y="5"/>
                </a:lnTo>
                <a:lnTo>
                  <a:pt x="2858" y="19"/>
                </a:lnTo>
                <a:lnTo>
                  <a:pt x="2839" y="26"/>
                </a:lnTo>
                <a:lnTo>
                  <a:pt x="2839" y="26"/>
                </a:lnTo>
                <a:lnTo>
                  <a:pt x="2836" y="27"/>
                </a:lnTo>
                <a:lnTo>
                  <a:pt x="2826" y="18"/>
                </a:lnTo>
                <a:lnTo>
                  <a:pt x="2839" y="13"/>
                </a:lnTo>
                <a:lnTo>
                  <a:pt x="2837" y="0"/>
                </a:lnTo>
                <a:lnTo>
                  <a:pt x="2757" y="0"/>
                </a:lnTo>
                <a:lnTo>
                  <a:pt x="2761" y="3"/>
                </a:lnTo>
                <a:lnTo>
                  <a:pt x="2764" y="2"/>
                </a:lnTo>
                <a:lnTo>
                  <a:pt x="2773" y="27"/>
                </a:lnTo>
                <a:lnTo>
                  <a:pt x="2762" y="32"/>
                </a:lnTo>
                <a:lnTo>
                  <a:pt x="2762" y="34"/>
                </a:lnTo>
                <a:lnTo>
                  <a:pt x="2762" y="34"/>
                </a:lnTo>
                <a:lnTo>
                  <a:pt x="2762" y="34"/>
                </a:lnTo>
                <a:lnTo>
                  <a:pt x="2762" y="34"/>
                </a:lnTo>
                <a:lnTo>
                  <a:pt x="2762" y="37"/>
                </a:lnTo>
                <a:lnTo>
                  <a:pt x="2761" y="42"/>
                </a:lnTo>
                <a:lnTo>
                  <a:pt x="2761" y="42"/>
                </a:lnTo>
                <a:lnTo>
                  <a:pt x="2757" y="40"/>
                </a:lnTo>
                <a:lnTo>
                  <a:pt x="2745" y="27"/>
                </a:lnTo>
                <a:lnTo>
                  <a:pt x="2748" y="26"/>
                </a:lnTo>
                <a:lnTo>
                  <a:pt x="2748" y="26"/>
                </a:lnTo>
                <a:lnTo>
                  <a:pt x="2748" y="26"/>
                </a:lnTo>
                <a:lnTo>
                  <a:pt x="2749" y="24"/>
                </a:lnTo>
                <a:lnTo>
                  <a:pt x="2751" y="22"/>
                </a:lnTo>
                <a:lnTo>
                  <a:pt x="2751" y="22"/>
                </a:lnTo>
                <a:lnTo>
                  <a:pt x="2749" y="21"/>
                </a:lnTo>
                <a:lnTo>
                  <a:pt x="2748" y="21"/>
                </a:lnTo>
                <a:lnTo>
                  <a:pt x="2748" y="13"/>
                </a:lnTo>
                <a:lnTo>
                  <a:pt x="2741" y="5"/>
                </a:lnTo>
                <a:lnTo>
                  <a:pt x="2741" y="0"/>
                </a:lnTo>
                <a:lnTo>
                  <a:pt x="2735" y="0"/>
                </a:lnTo>
                <a:lnTo>
                  <a:pt x="2735" y="5"/>
                </a:lnTo>
                <a:lnTo>
                  <a:pt x="2727" y="10"/>
                </a:lnTo>
                <a:lnTo>
                  <a:pt x="2727" y="11"/>
                </a:lnTo>
                <a:lnTo>
                  <a:pt x="2722" y="6"/>
                </a:lnTo>
                <a:lnTo>
                  <a:pt x="2729" y="5"/>
                </a:lnTo>
                <a:lnTo>
                  <a:pt x="2729" y="5"/>
                </a:lnTo>
                <a:lnTo>
                  <a:pt x="2730" y="3"/>
                </a:lnTo>
                <a:lnTo>
                  <a:pt x="2730" y="2"/>
                </a:lnTo>
                <a:lnTo>
                  <a:pt x="2730" y="2"/>
                </a:lnTo>
                <a:lnTo>
                  <a:pt x="2730" y="0"/>
                </a:lnTo>
                <a:lnTo>
                  <a:pt x="2722" y="0"/>
                </a:lnTo>
                <a:lnTo>
                  <a:pt x="2717" y="2"/>
                </a:lnTo>
                <a:lnTo>
                  <a:pt x="2714" y="0"/>
                </a:lnTo>
                <a:lnTo>
                  <a:pt x="2458" y="0"/>
                </a:lnTo>
                <a:lnTo>
                  <a:pt x="2455" y="3"/>
                </a:lnTo>
                <a:lnTo>
                  <a:pt x="2455" y="0"/>
                </a:lnTo>
                <a:lnTo>
                  <a:pt x="2437" y="0"/>
                </a:lnTo>
                <a:lnTo>
                  <a:pt x="2439" y="2"/>
                </a:lnTo>
                <a:lnTo>
                  <a:pt x="2431" y="13"/>
                </a:lnTo>
                <a:lnTo>
                  <a:pt x="2421" y="11"/>
                </a:lnTo>
                <a:lnTo>
                  <a:pt x="2423" y="6"/>
                </a:lnTo>
                <a:lnTo>
                  <a:pt x="2425" y="3"/>
                </a:lnTo>
                <a:lnTo>
                  <a:pt x="2425" y="3"/>
                </a:lnTo>
                <a:lnTo>
                  <a:pt x="2433" y="0"/>
                </a:lnTo>
                <a:lnTo>
                  <a:pt x="2410" y="0"/>
                </a:lnTo>
                <a:lnTo>
                  <a:pt x="2409" y="10"/>
                </a:lnTo>
                <a:lnTo>
                  <a:pt x="2402" y="10"/>
                </a:lnTo>
                <a:lnTo>
                  <a:pt x="2399" y="0"/>
                </a:lnTo>
                <a:lnTo>
                  <a:pt x="2301" y="0"/>
                </a:lnTo>
                <a:lnTo>
                  <a:pt x="2301" y="0"/>
                </a:lnTo>
                <a:lnTo>
                  <a:pt x="2298" y="11"/>
                </a:lnTo>
                <a:lnTo>
                  <a:pt x="2293" y="18"/>
                </a:lnTo>
                <a:lnTo>
                  <a:pt x="2292" y="2"/>
                </a:lnTo>
                <a:lnTo>
                  <a:pt x="2292" y="2"/>
                </a:lnTo>
                <a:lnTo>
                  <a:pt x="2296" y="2"/>
                </a:lnTo>
                <a:lnTo>
                  <a:pt x="2296" y="2"/>
                </a:lnTo>
                <a:lnTo>
                  <a:pt x="2301" y="0"/>
                </a:lnTo>
                <a:lnTo>
                  <a:pt x="2280" y="0"/>
                </a:lnTo>
                <a:lnTo>
                  <a:pt x="2280" y="0"/>
                </a:lnTo>
                <a:lnTo>
                  <a:pt x="2284" y="2"/>
                </a:lnTo>
                <a:lnTo>
                  <a:pt x="2285" y="27"/>
                </a:lnTo>
                <a:lnTo>
                  <a:pt x="2260" y="16"/>
                </a:lnTo>
                <a:lnTo>
                  <a:pt x="2258" y="5"/>
                </a:lnTo>
                <a:lnTo>
                  <a:pt x="2260" y="0"/>
                </a:lnTo>
                <a:lnTo>
                  <a:pt x="2248" y="0"/>
                </a:lnTo>
                <a:lnTo>
                  <a:pt x="2248" y="2"/>
                </a:lnTo>
                <a:lnTo>
                  <a:pt x="2239" y="3"/>
                </a:lnTo>
                <a:lnTo>
                  <a:pt x="2236" y="0"/>
                </a:lnTo>
                <a:lnTo>
                  <a:pt x="2236" y="0"/>
                </a:lnTo>
                <a:lnTo>
                  <a:pt x="2101" y="0"/>
                </a:lnTo>
                <a:lnTo>
                  <a:pt x="2101" y="0"/>
                </a:lnTo>
                <a:lnTo>
                  <a:pt x="2103" y="5"/>
                </a:lnTo>
                <a:lnTo>
                  <a:pt x="2103" y="5"/>
                </a:lnTo>
                <a:lnTo>
                  <a:pt x="2101" y="5"/>
                </a:lnTo>
                <a:lnTo>
                  <a:pt x="2096" y="8"/>
                </a:lnTo>
                <a:lnTo>
                  <a:pt x="2096" y="8"/>
                </a:lnTo>
                <a:lnTo>
                  <a:pt x="2093" y="8"/>
                </a:lnTo>
                <a:lnTo>
                  <a:pt x="2093" y="0"/>
                </a:lnTo>
                <a:lnTo>
                  <a:pt x="2082" y="0"/>
                </a:lnTo>
                <a:lnTo>
                  <a:pt x="2082" y="8"/>
                </a:lnTo>
                <a:lnTo>
                  <a:pt x="2082" y="8"/>
                </a:lnTo>
                <a:lnTo>
                  <a:pt x="2074" y="10"/>
                </a:lnTo>
                <a:lnTo>
                  <a:pt x="2074" y="10"/>
                </a:lnTo>
                <a:lnTo>
                  <a:pt x="2064" y="14"/>
                </a:lnTo>
                <a:lnTo>
                  <a:pt x="2064" y="5"/>
                </a:lnTo>
                <a:lnTo>
                  <a:pt x="2064" y="5"/>
                </a:lnTo>
                <a:lnTo>
                  <a:pt x="2068" y="3"/>
                </a:lnTo>
                <a:lnTo>
                  <a:pt x="2072" y="0"/>
                </a:lnTo>
                <a:lnTo>
                  <a:pt x="2060" y="0"/>
                </a:lnTo>
                <a:lnTo>
                  <a:pt x="2060" y="0"/>
                </a:lnTo>
                <a:lnTo>
                  <a:pt x="2060" y="2"/>
                </a:lnTo>
                <a:lnTo>
                  <a:pt x="2060" y="2"/>
                </a:lnTo>
                <a:lnTo>
                  <a:pt x="2060" y="2"/>
                </a:lnTo>
                <a:lnTo>
                  <a:pt x="2060" y="2"/>
                </a:lnTo>
                <a:lnTo>
                  <a:pt x="2060" y="2"/>
                </a:lnTo>
                <a:lnTo>
                  <a:pt x="2058" y="16"/>
                </a:lnTo>
                <a:lnTo>
                  <a:pt x="2044" y="16"/>
                </a:lnTo>
                <a:lnTo>
                  <a:pt x="2044" y="16"/>
                </a:lnTo>
                <a:lnTo>
                  <a:pt x="2042" y="16"/>
                </a:lnTo>
                <a:lnTo>
                  <a:pt x="2042" y="14"/>
                </a:lnTo>
                <a:lnTo>
                  <a:pt x="2042" y="14"/>
                </a:lnTo>
                <a:lnTo>
                  <a:pt x="2042" y="13"/>
                </a:lnTo>
                <a:lnTo>
                  <a:pt x="2040" y="11"/>
                </a:lnTo>
                <a:lnTo>
                  <a:pt x="2040" y="11"/>
                </a:lnTo>
                <a:lnTo>
                  <a:pt x="2040" y="11"/>
                </a:lnTo>
                <a:lnTo>
                  <a:pt x="2040" y="11"/>
                </a:lnTo>
                <a:lnTo>
                  <a:pt x="2037" y="13"/>
                </a:lnTo>
                <a:lnTo>
                  <a:pt x="2034" y="0"/>
                </a:lnTo>
                <a:lnTo>
                  <a:pt x="2021" y="0"/>
                </a:lnTo>
                <a:lnTo>
                  <a:pt x="2028" y="19"/>
                </a:lnTo>
                <a:lnTo>
                  <a:pt x="2028" y="19"/>
                </a:lnTo>
                <a:lnTo>
                  <a:pt x="2026" y="21"/>
                </a:lnTo>
                <a:lnTo>
                  <a:pt x="2026" y="21"/>
                </a:lnTo>
                <a:lnTo>
                  <a:pt x="2026" y="22"/>
                </a:lnTo>
                <a:lnTo>
                  <a:pt x="2029" y="24"/>
                </a:lnTo>
                <a:lnTo>
                  <a:pt x="2036" y="27"/>
                </a:lnTo>
                <a:lnTo>
                  <a:pt x="2034" y="37"/>
                </a:lnTo>
                <a:lnTo>
                  <a:pt x="2015" y="46"/>
                </a:lnTo>
                <a:lnTo>
                  <a:pt x="2016" y="26"/>
                </a:lnTo>
                <a:lnTo>
                  <a:pt x="2016" y="26"/>
                </a:lnTo>
                <a:lnTo>
                  <a:pt x="2016" y="24"/>
                </a:lnTo>
                <a:lnTo>
                  <a:pt x="2015" y="22"/>
                </a:lnTo>
                <a:lnTo>
                  <a:pt x="2015" y="22"/>
                </a:lnTo>
                <a:lnTo>
                  <a:pt x="2015" y="22"/>
                </a:lnTo>
                <a:lnTo>
                  <a:pt x="2015" y="22"/>
                </a:lnTo>
                <a:lnTo>
                  <a:pt x="2012" y="22"/>
                </a:lnTo>
                <a:lnTo>
                  <a:pt x="2012" y="26"/>
                </a:lnTo>
                <a:lnTo>
                  <a:pt x="2010" y="35"/>
                </a:lnTo>
                <a:lnTo>
                  <a:pt x="2007" y="18"/>
                </a:lnTo>
                <a:lnTo>
                  <a:pt x="2007" y="11"/>
                </a:lnTo>
                <a:lnTo>
                  <a:pt x="2018" y="0"/>
                </a:lnTo>
                <a:lnTo>
                  <a:pt x="1946" y="0"/>
                </a:lnTo>
                <a:lnTo>
                  <a:pt x="1943" y="13"/>
                </a:lnTo>
                <a:lnTo>
                  <a:pt x="1943" y="13"/>
                </a:lnTo>
                <a:lnTo>
                  <a:pt x="1943" y="13"/>
                </a:lnTo>
                <a:lnTo>
                  <a:pt x="1943" y="13"/>
                </a:lnTo>
                <a:lnTo>
                  <a:pt x="1941" y="14"/>
                </a:lnTo>
                <a:lnTo>
                  <a:pt x="1943" y="16"/>
                </a:lnTo>
                <a:lnTo>
                  <a:pt x="1943" y="18"/>
                </a:lnTo>
                <a:lnTo>
                  <a:pt x="1940" y="34"/>
                </a:lnTo>
                <a:lnTo>
                  <a:pt x="1932" y="48"/>
                </a:lnTo>
                <a:lnTo>
                  <a:pt x="1927" y="37"/>
                </a:lnTo>
                <a:lnTo>
                  <a:pt x="1941" y="16"/>
                </a:lnTo>
                <a:lnTo>
                  <a:pt x="1941" y="16"/>
                </a:lnTo>
                <a:lnTo>
                  <a:pt x="1941" y="13"/>
                </a:lnTo>
                <a:lnTo>
                  <a:pt x="1940" y="11"/>
                </a:lnTo>
                <a:lnTo>
                  <a:pt x="1940" y="11"/>
                </a:lnTo>
                <a:lnTo>
                  <a:pt x="1938" y="11"/>
                </a:lnTo>
                <a:lnTo>
                  <a:pt x="1938" y="11"/>
                </a:lnTo>
                <a:lnTo>
                  <a:pt x="1936" y="11"/>
                </a:lnTo>
                <a:lnTo>
                  <a:pt x="1935" y="13"/>
                </a:lnTo>
                <a:lnTo>
                  <a:pt x="1925" y="29"/>
                </a:lnTo>
                <a:lnTo>
                  <a:pt x="1927" y="21"/>
                </a:lnTo>
                <a:lnTo>
                  <a:pt x="1917" y="13"/>
                </a:lnTo>
                <a:lnTo>
                  <a:pt x="1927" y="0"/>
                </a:lnTo>
                <a:lnTo>
                  <a:pt x="1920" y="0"/>
                </a:lnTo>
                <a:lnTo>
                  <a:pt x="1914" y="8"/>
                </a:lnTo>
                <a:lnTo>
                  <a:pt x="1911" y="0"/>
                </a:lnTo>
                <a:lnTo>
                  <a:pt x="1805" y="0"/>
                </a:lnTo>
                <a:lnTo>
                  <a:pt x="1804" y="8"/>
                </a:lnTo>
                <a:lnTo>
                  <a:pt x="1797" y="11"/>
                </a:lnTo>
                <a:lnTo>
                  <a:pt x="1796" y="0"/>
                </a:lnTo>
                <a:lnTo>
                  <a:pt x="1789" y="0"/>
                </a:lnTo>
                <a:lnTo>
                  <a:pt x="1789" y="0"/>
                </a:lnTo>
                <a:lnTo>
                  <a:pt x="1789" y="2"/>
                </a:lnTo>
                <a:lnTo>
                  <a:pt x="1792" y="13"/>
                </a:lnTo>
                <a:lnTo>
                  <a:pt x="1792" y="14"/>
                </a:lnTo>
                <a:lnTo>
                  <a:pt x="1781" y="8"/>
                </a:lnTo>
                <a:lnTo>
                  <a:pt x="1781" y="8"/>
                </a:lnTo>
                <a:lnTo>
                  <a:pt x="1780" y="2"/>
                </a:lnTo>
                <a:lnTo>
                  <a:pt x="1780" y="0"/>
                </a:lnTo>
                <a:lnTo>
                  <a:pt x="1733" y="0"/>
                </a:lnTo>
                <a:lnTo>
                  <a:pt x="1720" y="5"/>
                </a:lnTo>
                <a:lnTo>
                  <a:pt x="1714" y="0"/>
                </a:lnTo>
                <a:lnTo>
                  <a:pt x="1599" y="0"/>
                </a:lnTo>
                <a:lnTo>
                  <a:pt x="1599" y="2"/>
                </a:lnTo>
                <a:lnTo>
                  <a:pt x="1599" y="0"/>
                </a:lnTo>
                <a:lnTo>
                  <a:pt x="1479" y="0"/>
                </a:lnTo>
                <a:lnTo>
                  <a:pt x="1485" y="3"/>
                </a:lnTo>
                <a:lnTo>
                  <a:pt x="1480" y="11"/>
                </a:lnTo>
                <a:lnTo>
                  <a:pt x="1474" y="0"/>
                </a:lnTo>
                <a:lnTo>
                  <a:pt x="1435" y="0"/>
                </a:lnTo>
                <a:lnTo>
                  <a:pt x="1435" y="0"/>
                </a:lnTo>
                <a:lnTo>
                  <a:pt x="1439" y="2"/>
                </a:lnTo>
                <a:lnTo>
                  <a:pt x="1427" y="5"/>
                </a:lnTo>
                <a:lnTo>
                  <a:pt x="1424" y="0"/>
                </a:lnTo>
                <a:lnTo>
                  <a:pt x="1394" y="0"/>
                </a:lnTo>
                <a:lnTo>
                  <a:pt x="1389" y="8"/>
                </a:lnTo>
                <a:lnTo>
                  <a:pt x="1387" y="8"/>
                </a:lnTo>
                <a:lnTo>
                  <a:pt x="1391" y="0"/>
                </a:lnTo>
                <a:lnTo>
                  <a:pt x="1357" y="0"/>
                </a:lnTo>
                <a:lnTo>
                  <a:pt x="1365" y="6"/>
                </a:lnTo>
                <a:lnTo>
                  <a:pt x="1367" y="8"/>
                </a:lnTo>
                <a:lnTo>
                  <a:pt x="1367" y="8"/>
                </a:lnTo>
                <a:lnTo>
                  <a:pt x="1357" y="13"/>
                </a:lnTo>
                <a:lnTo>
                  <a:pt x="1357" y="13"/>
                </a:lnTo>
                <a:lnTo>
                  <a:pt x="1359" y="10"/>
                </a:lnTo>
                <a:lnTo>
                  <a:pt x="1354" y="0"/>
                </a:lnTo>
                <a:lnTo>
                  <a:pt x="1354" y="0"/>
                </a:lnTo>
                <a:lnTo>
                  <a:pt x="1304" y="0"/>
                </a:lnTo>
                <a:lnTo>
                  <a:pt x="1304" y="2"/>
                </a:lnTo>
                <a:lnTo>
                  <a:pt x="1304" y="0"/>
                </a:lnTo>
                <a:lnTo>
                  <a:pt x="1263" y="0"/>
                </a:lnTo>
                <a:lnTo>
                  <a:pt x="1264" y="6"/>
                </a:lnTo>
                <a:lnTo>
                  <a:pt x="1261" y="0"/>
                </a:lnTo>
                <a:lnTo>
                  <a:pt x="1248" y="0"/>
                </a:lnTo>
                <a:lnTo>
                  <a:pt x="1250" y="3"/>
                </a:lnTo>
                <a:lnTo>
                  <a:pt x="1245" y="5"/>
                </a:lnTo>
                <a:lnTo>
                  <a:pt x="1240" y="3"/>
                </a:lnTo>
                <a:lnTo>
                  <a:pt x="1242" y="0"/>
                </a:lnTo>
                <a:lnTo>
                  <a:pt x="1221" y="0"/>
                </a:lnTo>
                <a:lnTo>
                  <a:pt x="1223" y="3"/>
                </a:lnTo>
                <a:lnTo>
                  <a:pt x="1216" y="0"/>
                </a:lnTo>
                <a:lnTo>
                  <a:pt x="1210" y="5"/>
                </a:lnTo>
                <a:lnTo>
                  <a:pt x="1208" y="0"/>
                </a:lnTo>
                <a:lnTo>
                  <a:pt x="1192" y="0"/>
                </a:lnTo>
                <a:lnTo>
                  <a:pt x="1191" y="3"/>
                </a:lnTo>
                <a:lnTo>
                  <a:pt x="1189" y="3"/>
                </a:lnTo>
                <a:lnTo>
                  <a:pt x="1189" y="0"/>
                </a:lnTo>
                <a:lnTo>
                  <a:pt x="1184" y="0"/>
                </a:lnTo>
                <a:lnTo>
                  <a:pt x="1184" y="5"/>
                </a:lnTo>
                <a:lnTo>
                  <a:pt x="1184" y="6"/>
                </a:lnTo>
                <a:lnTo>
                  <a:pt x="1179" y="5"/>
                </a:lnTo>
                <a:lnTo>
                  <a:pt x="1176" y="6"/>
                </a:lnTo>
                <a:lnTo>
                  <a:pt x="1176" y="0"/>
                </a:lnTo>
                <a:lnTo>
                  <a:pt x="1101" y="0"/>
                </a:lnTo>
                <a:lnTo>
                  <a:pt x="1099" y="6"/>
                </a:lnTo>
                <a:lnTo>
                  <a:pt x="1099" y="6"/>
                </a:lnTo>
                <a:lnTo>
                  <a:pt x="1095" y="8"/>
                </a:lnTo>
                <a:lnTo>
                  <a:pt x="1093" y="3"/>
                </a:lnTo>
                <a:lnTo>
                  <a:pt x="1093" y="2"/>
                </a:lnTo>
                <a:lnTo>
                  <a:pt x="1090" y="0"/>
                </a:lnTo>
                <a:lnTo>
                  <a:pt x="845" y="0"/>
                </a:lnTo>
                <a:lnTo>
                  <a:pt x="845" y="3"/>
                </a:lnTo>
                <a:lnTo>
                  <a:pt x="839" y="8"/>
                </a:lnTo>
                <a:lnTo>
                  <a:pt x="839" y="13"/>
                </a:lnTo>
                <a:lnTo>
                  <a:pt x="832" y="3"/>
                </a:lnTo>
                <a:lnTo>
                  <a:pt x="837" y="0"/>
                </a:lnTo>
                <a:lnTo>
                  <a:pt x="658" y="0"/>
                </a:lnTo>
                <a:lnTo>
                  <a:pt x="658" y="5"/>
                </a:lnTo>
                <a:lnTo>
                  <a:pt x="650" y="0"/>
                </a:lnTo>
                <a:lnTo>
                  <a:pt x="631" y="0"/>
                </a:lnTo>
                <a:lnTo>
                  <a:pt x="624" y="6"/>
                </a:lnTo>
                <a:lnTo>
                  <a:pt x="624" y="6"/>
                </a:lnTo>
                <a:lnTo>
                  <a:pt x="624" y="0"/>
                </a:lnTo>
                <a:lnTo>
                  <a:pt x="570" y="0"/>
                </a:lnTo>
                <a:lnTo>
                  <a:pt x="568" y="2"/>
                </a:lnTo>
                <a:lnTo>
                  <a:pt x="568" y="0"/>
                </a:lnTo>
                <a:lnTo>
                  <a:pt x="453" y="0"/>
                </a:lnTo>
                <a:lnTo>
                  <a:pt x="450" y="3"/>
                </a:lnTo>
                <a:lnTo>
                  <a:pt x="448" y="3"/>
                </a:lnTo>
                <a:lnTo>
                  <a:pt x="450" y="2"/>
                </a:lnTo>
                <a:lnTo>
                  <a:pt x="451" y="0"/>
                </a:lnTo>
                <a:lnTo>
                  <a:pt x="424" y="0"/>
                </a:lnTo>
                <a:lnTo>
                  <a:pt x="424" y="2"/>
                </a:lnTo>
                <a:lnTo>
                  <a:pt x="422" y="3"/>
                </a:lnTo>
                <a:lnTo>
                  <a:pt x="419" y="0"/>
                </a:lnTo>
                <a:lnTo>
                  <a:pt x="302" y="0"/>
                </a:lnTo>
                <a:lnTo>
                  <a:pt x="304" y="2"/>
                </a:lnTo>
                <a:lnTo>
                  <a:pt x="304" y="3"/>
                </a:lnTo>
                <a:lnTo>
                  <a:pt x="299" y="3"/>
                </a:lnTo>
                <a:lnTo>
                  <a:pt x="299" y="3"/>
                </a:lnTo>
                <a:lnTo>
                  <a:pt x="299" y="0"/>
                </a:lnTo>
                <a:lnTo>
                  <a:pt x="258" y="0"/>
                </a:lnTo>
                <a:lnTo>
                  <a:pt x="258" y="3"/>
                </a:lnTo>
                <a:lnTo>
                  <a:pt x="254" y="0"/>
                </a:lnTo>
                <a:lnTo>
                  <a:pt x="198" y="0"/>
                </a:lnTo>
                <a:lnTo>
                  <a:pt x="198" y="2"/>
                </a:lnTo>
                <a:lnTo>
                  <a:pt x="195" y="2"/>
                </a:lnTo>
                <a:lnTo>
                  <a:pt x="194" y="0"/>
                </a:lnTo>
                <a:lnTo>
                  <a:pt x="0" y="0"/>
                </a:lnTo>
                <a:lnTo>
                  <a:pt x="0" y="315"/>
                </a:lnTo>
                <a:lnTo>
                  <a:pt x="0" y="315"/>
                </a:lnTo>
                <a:lnTo>
                  <a:pt x="0" y="317"/>
                </a:lnTo>
                <a:lnTo>
                  <a:pt x="0" y="331"/>
                </a:lnTo>
                <a:lnTo>
                  <a:pt x="3" y="323"/>
                </a:lnTo>
                <a:lnTo>
                  <a:pt x="11" y="328"/>
                </a:lnTo>
                <a:lnTo>
                  <a:pt x="11" y="328"/>
                </a:lnTo>
                <a:lnTo>
                  <a:pt x="11" y="328"/>
                </a:lnTo>
                <a:lnTo>
                  <a:pt x="11" y="328"/>
                </a:lnTo>
                <a:lnTo>
                  <a:pt x="10" y="331"/>
                </a:lnTo>
                <a:lnTo>
                  <a:pt x="0" y="333"/>
                </a:lnTo>
                <a:lnTo>
                  <a:pt x="0" y="339"/>
                </a:lnTo>
                <a:lnTo>
                  <a:pt x="10" y="338"/>
                </a:lnTo>
                <a:lnTo>
                  <a:pt x="0" y="344"/>
                </a:lnTo>
                <a:lnTo>
                  <a:pt x="0" y="383"/>
                </a:lnTo>
                <a:lnTo>
                  <a:pt x="5" y="394"/>
                </a:lnTo>
                <a:lnTo>
                  <a:pt x="0" y="394"/>
                </a:lnTo>
                <a:lnTo>
                  <a:pt x="0" y="407"/>
                </a:lnTo>
                <a:lnTo>
                  <a:pt x="2" y="407"/>
                </a:lnTo>
                <a:lnTo>
                  <a:pt x="0" y="411"/>
                </a:lnTo>
                <a:lnTo>
                  <a:pt x="0" y="429"/>
                </a:lnTo>
                <a:lnTo>
                  <a:pt x="2" y="427"/>
                </a:lnTo>
                <a:lnTo>
                  <a:pt x="6" y="431"/>
                </a:lnTo>
                <a:lnTo>
                  <a:pt x="6" y="431"/>
                </a:lnTo>
                <a:lnTo>
                  <a:pt x="3" y="431"/>
                </a:lnTo>
                <a:lnTo>
                  <a:pt x="0" y="432"/>
                </a:lnTo>
                <a:lnTo>
                  <a:pt x="0" y="435"/>
                </a:lnTo>
                <a:lnTo>
                  <a:pt x="3" y="434"/>
                </a:lnTo>
                <a:lnTo>
                  <a:pt x="6" y="434"/>
                </a:lnTo>
                <a:lnTo>
                  <a:pt x="6" y="437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0" y="439"/>
                </a:lnTo>
                <a:lnTo>
                  <a:pt x="0" y="443"/>
                </a:lnTo>
                <a:lnTo>
                  <a:pt x="0" y="443"/>
                </a:lnTo>
                <a:lnTo>
                  <a:pt x="0" y="445"/>
                </a:lnTo>
                <a:lnTo>
                  <a:pt x="0" y="445"/>
                </a:lnTo>
                <a:lnTo>
                  <a:pt x="0" y="459"/>
                </a:lnTo>
                <a:lnTo>
                  <a:pt x="0" y="459"/>
                </a:lnTo>
                <a:lnTo>
                  <a:pt x="0" y="466"/>
                </a:lnTo>
                <a:lnTo>
                  <a:pt x="0" y="466"/>
                </a:lnTo>
                <a:lnTo>
                  <a:pt x="0" y="482"/>
                </a:lnTo>
                <a:lnTo>
                  <a:pt x="0" y="482"/>
                </a:lnTo>
                <a:lnTo>
                  <a:pt x="0" y="484"/>
                </a:lnTo>
                <a:lnTo>
                  <a:pt x="0" y="484"/>
                </a:lnTo>
                <a:lnTo>
                  <a:pt x="0" y="548"/>
                </a:lnTo>
                <a:lnTo>
                  <a:pt x="0" y="554"/>
                </a:lnTo>
                <a:lnTo>
                  <a:pt x="0" y="554"/>
                </a:lnTo>
                <a:lnTo>
                  <a:pt x="0" y="570"/>
                </a:lnTo>
                <a:lnTo>
                  <a:pt x="2" y="568"/>
                </a:lnTo>
                <a:lnTo>
                  <a:pt x="2" y="568"/>
                </a:lnTo>
                <a:lnTo>
                  <a:pt x="2" y="568"/>
                </a:lnTo>
                <a:lnTo>
                  <a:pt x="2" y="568"/>
                </a:lnTo>
                <a:lnTo>
                  <a:pt x="2" y="568"/>
                </a:lnTo>
                <a:lnTo>
                  <a:pt x="5" y="572"/>
                </a:lnTo>
                <a:lnTo>
                  <a:pt x="5" y="578"/>
                </a:lnTo>
                <a:lnTo>
                  <a:pt x="2" y="581"/>
                </a:lnTo>
                <a:lnTo>
                  <a:pt x="0" y="580"/>
                </a:lnTo>
                <a:lnTo>
                  <a:pt x="0" y="636"/>
                </a:lnTo>
                <a:lnTo>
                  <a:pt x="0" y="636"/>
                </a:lnTo>
                <a:lnTo>
                  <a:pt x="10" y="632"/>
                </a:lnTo>
                <a:lnTo>
                  <a:pt x="16" y="628"/>
                </a:lnTo>
                <a:lnTo>
                  <a:pt x="21" y="618"/>
                </a:lnTo>
                <a:lnTo>
                  <a:pt x="22" y="608"/>
                </a:lnTo>
                <a:lnTo>
                  <a:pt x="22" y="608"/>
                </a:lnTo>
                <a:lnTo>
                  <a:pt x="21" y="600"/>
                </a:lnTo>
                <a:lnTo>
                  <a:pt x="16" y="592"/>
                </a:lnTo>
                <a:lnTo>
                  <a:pt x="27" y="583"/>
                </a:lnTo>
                <a:lnTo>
                  <a:pt x="27" y="583"/>
                </a:lnTo>
                <a:lnTo>
                  <a:pt x="26" y="591"/>
                </a:lnTo>
                <a:lnTo>
                  <a:pt x="24" y="596"/>
                </a:lnTo>
                <a:lnTo>
                  <a:pt x="24" y="596"/>
                </a:lnTo>
                <a:lnTo>
                  <a:pt x="26" y="597"/>
                </a:lnTo>
                <a:lnTo>
                  <a:pt x="30" y="604"/>
                </a:lnTo>
                <a:lnTo>
                  <a:pt x="40" y="616"/>
                </a:lnTo>
                <a:lnTo>
                  <a:pt x="58" y="674"/>
                </a:lnTo>
                <a:lnTo>
                  <a:pt x="0" y="645"/>
                </a:lnTo>
                <a:lnTo>
                  <a:pt x="0" y="648"/>
                </a:lnTo>
                <a:lnTo>
                  <a:pt x="58" y="676"/>
                </a:lnTo>
                <a:lnTo>
                  <a:pt x="0" y="696"/>
                </a:lnTo>
                <a:lnTo>
                  <a:pt x="0" y="696"/>
                </a:lnTo>
                <a:lnTo>
                  <a:pt x="0" y="696"/>
                </a:lnTo>
                <a:lnTo>
                  <a:pt x="0" y="700"/>
                </a:lnTo>
                <a:lnTo>
                  <a:pt x="0" y="700"/>
                </a:lnTo>
                <a:lnTo>
                  <a:pt x="0" y="700"/>
                </a:lnTo>
                <a:lnTo>
                  <a:pt x="59" y="677"/>
                </a:lnTo>
                <a:lnTo>
                  <a:pt x="168" y="728"/>
                </a:lnTo>
                <a:lnTo>
                  <a:pt x="110" y="728"/>
                </a:lnTo>
                <a:lnTo>
                  <a:pt x="85" y="703"/>
                </a:lnTo>
                <a:lnTo>
                  <a:pt x="85" y="703"/>
                </a:lnTo>
                <a:lnTo>
                  <a:pt x="82" y="695"/>
                </a:lnTo>
                <a:lnTo>
                  <a:pt x="80" y="690"/>
                </a:lnTo>
                <a:lnTo>
                  <a:pt x="80" y="690"/>
                </a:lnTo>
                <a:lnTo>
                  <a:pt x="75" y="690"/>
                </a:lnTo>
                <a:lnTo>
                  <a:pt x="70" y="688"/>
                </a:lnTo>
                <a:lnTo>
                  <a:pt x="70" y="688"/>
                </a:lnTo>
                <a:lnTo>
                  <a:pt x="72" y="693"/>
                </a:lnTo>
                <a:lnTo>
                  <a:pt x="72" y="696"/>
                </a:lnTo>
                <a:lnTo>
                  <a:pt x="72" y="696"/>
                </a:lnTo>
                <a:lnTo>
                  <a:pt x="78" y="700"/>
                </a:lnTo>
                <a:lnTo>
                  <a:pt x="85" y="704"/>
                </a:lnTo>
                <a:lnTo>
                  <a:pt x="109" y="728"/>
                </a:lnTo>
                <a:lnTo>
                  <a:pt x="66" y="728"/>
                </a:lnTo>
                <a:lnTo>
                  <a:pt x="66" y="728"/>
                </a:lnTo>
                <a:lnTo>
                  <a:pt x="53" y="716"/>
                </a:lnTo>
                <a:lnTo>
                  <a:pt x="53" y="716"/>
                </a:lnTo>
                <a:lnTo>
                  <a:pt x="48" y="709"/>
                </a:lnTo>
                <a:lnTo>
                  <a:pt x="46" y="703"/>
                </a:lnTo>
                <a:lnTo>
                  <a:pt x="46" y="703"/>
                </a:lnTo>
                <a:lnTo>
                  <a:pt x="42" y="703"/>
                </a:lnTo>
                <a:lnTo>
                  <a:pt x="38" y="701"/>
                </a:lnTo>
                <a:lnTo>
                  <a:pt x="38" y="701"/>
                </a:lnTo>
                <a:lnTo>
                  <a:pt x="40" y="706"/>
                </a:lnTo>
                <a:lnTo>
                  <a:pt x="40" y="711"/>
                </a:lnTo>
                <a:lnTo>
                  <a:pt x="40" y="711"/>
                </a:lnTo>
                <a:lnTo>
                  <a:pt x="45" y="712"/>
                </a:lnTo>
                <a:lnTo>
                  <a:pt x="53" y="716"/>
                </a:lnTo>
                <a:lnTo>
                  <a:pt x="64" y="728"/>
                </a:lnTo>
                <a:lnTo>
                  <a:pt x="43" y="728"/>
                </a:lnTo>
                <a:lnTo>
                  <a:pt x="43" y="728"/>
                </a:lnTo>
                <a:lnTo>
                  <a:pt x="30" y="725"/>
                </a:lnTo>
                <a:lnTo>
                  <a:pt x="22" y="722"/>
                </a:lnTo>
                <a:lnTo>
                  <a:pt x="22" y="722"/>
                </a:lnTo>
                <a:lnTo>
                  <a:pt x="18" y="725"/>
                </a:lnTo>
                <a:lnTo>
                  <a:pt x="11" y="728"/>
                </a:lnTo>
                <a:lnTo>
                  <a:pt x="11" y="728"/>
                </a:lnTo>
                <a:lnTo>
                  <a:pt x="18" y="730"/>
                </a:lnTo>
                <a:lnTo>
                  <a:pt x="22" y="735"/>
                </a:lnTo>
                <a:lnTo>
                  <a:pt x="22" y="735"/>
                </a:lnTo>
                <a:lnTo>
                  <a:pt x="30" y="732"/>
                </a:lnTo>
                <a:lnTo>
                  <a:pt x="42" y="728"/>
                </a:lnTo>
                <a:lnTo>
                  <a:pt x="64" y="728"/>
                </a:lnTo>
                <a:lnTo>
                  <a:pt x="51" y="741"/>
                </a:lnTo>
                <a:lnTo>
                  <a:pt x="51" y="741"/>
                </a:lnTo>
                <a:lnTo>
                  <a:pt x="45" y="744"/>
                </a:lnTo>
                <a:lnTo>
                  <a:pt x="40" y="746"/>
                </a:lnTo>
                <a:lnTo>
                  <a:pt x="40" y="746"/>
                </a:lnTo>
                <a:lnTo>
                  <a:pt x="38" y="751"/>
                </a:lnTo>
                <a:lnTo>
                  <a:pt x="37" y="756"/>
                </a:lnTo>
                <a:lnTo>
                  <a:pt x="37" y="756"/>
                </a:lnTo>
                <a:lnTo>
                  <a:pt x="42" y="754"/>
                </a:lnTo>
                <a:lnTo>
                  <a:pt x="46" y="754"/>
                </a:lnTo>
                <a:lnTo>
                  <a:pt x="46" y="754"/>
                </a:lnTo>
                <a:lnTo>
                  <a:pt x="48" y="748"/>
                </a:lnTo>
                <a:lnTo>
                  <a:pt x="53" y="741"/>
                </a:lnTo>
                <a:lnTo>
                  <a:pt x="66" y="728"/>
                </a:lnTo>
                <a:lnTo>
                  <a:pt x="66" y="728"/>
                </a:lnTo>
                <a:lnTo>
                  <a:pt x="109" y="730"/>
                </a:lnTo>
                <a:lnTo>
                  <a:pt x="85" y="754"/>
                </a:lnTo>
                <a:lnTo>
                  <a:pt x="85" y="754"/>
                </a:lnTo>
                <a:lnTo>
                  <a:pt x="77" y="759"/>
                </a:lnTo>
                <a:lnTo>
                  <a:pt x="72" y="760"/>
                </a:lnTo>
                <a:lnTo>
                  <a:pt x="72" y="760"/>
                </a:lnTo>
                <a:lnTo>
                  <a:pt x="72" y="764"/>
                </a:lnTo>
                <a:lnTo>
                  <a:pt x="70" y="768"/>
                </a:lnTo>
                <a:lnTo>
                  <a:pt x="70" y="768"/>
                </a:lnTo>
                <a:lnTo>
                  <a:pt x="74" y="767"/>
                </a:lnTo>
                <a:lnTo>
                  <a:pt x="78" y="767"/>
                </a:lnTo>
                <a:lnTo>
                  <a:pt x="78" y="767"/>
                </a:lnTo>
                <a:lnTo>
                  <a:pt x="80" y="762"/>
                </a:lnTo>
                <a:lnTo>
                  <a:pt x="85" y="756"/>
                </a:lnTo>
                <a:lnTo>
                  <a:pt x="110" y="730"/>
                </a:lnTo>
                <a:lnTo>
                  <a:pt x="171" y="730"/>
                </a:lnTo>
                <a:lnTo>
                  <a:pt x="171" y="730"/>
                </a:lnTo>
                <a:lnTo>
                  <a:pt x="59" y="785"/>
                </a:lnTo>
                <a:lnTo>
                  <a:pt x="0" y="762"/>
                </a:lnTo>
                <a:lnTo>
                  <a:pt x="0" y="762"/>
                </a:lnTo>
                <a:lnTo>
                  <a:pt x="0" y="762"/>
                </a:lnTo>
                <a:lnTo>
                  <a:pt x="0" y="764"/>
                </a:lnTo>
                <a:lnTo>
                  <a:pt x="0" y="764"/>
                </a:lnTo>
                <a:lnTo>
                  <a:pt x="0" y="764"/>
                </a:lnTo>
                <a:lnTo>
                  <a:pt x="58" y="786"/>
                </a:lnTo>
                <a:lnTo>
                  <a:pt x="0" y="813"/>
                </a:lnTo>
                <a:lnTo>
                  <a:pt x="0" y="815"/>
                </a:lnTo>
                <a:lnTo>
                  <a:pt x="58" y="786"/>
                </a:lnTo>
                <a:lnTo>
                  <a:pt x="40" y="844"/>
                </a:lnTo>
                <a:lnTo>
                  <a:pt x="40" y="844"/>
                </a:lnTo>
                <a:lnTo>
                  <a:pt x="30" y="858"/>
                </a:lnTo>
                <a:lnTo>
                  <a:pt x="26" y="863"/>
                </a:lnTo>
                <a:lnTo>
                  <a:pt x="24" y="865"/>
                </a:lnTo>
                <a:lnTo>
                  <a:pt x="24" y="865"/>
                </a:lnTo>
                <a:lnTo>
                  <a:pt x="26" y="868"/>
                </a:lnTo>
                <a:lnTo>
                  <a:pt x="27" y="873"/>
                </a:lnTo>
                <a:lnTo>
                  <a:pt x="27" y="881"/>
                </a:lnTo>
                <a:lnTo>
                  <a:pt x="27" y="881"/>
                </a:lnTo>
                <a:lnTo>
                  <a:pt x="34" y="874"/>
                </a:lnTo>
                <a:lnTo>
                  <a:pt x="37" y="871"/>
                </a:lnTo>
                <a:lnTo>
                  <a:pt x="40" y="871"/>
                </a:lnTo>
                <a:lnTo>
                  <a:pt x="40" y="871"/>
                </a:lnTo>
                <a:lnTo>
                  <a:pt x="38" y="868"/>
                </a:lnTo>
                <a:lnTo>
                  <a:pt x="38" y="861"/>
                </a:lnTo>
                <a:lnTo>
                  <a:pt x="40" y="847"/>
                </a:lnTo>
                <a:lnTo>
                  <a:pt x="61" y="786"/>
                </a:lnTo>
                <a:lnTo>
                  <a:pt x="168" y="733"/>
                </a:lnTo>
                <a:lnTo>
                  <a:pt x="133" y="778"/>
                </a:lnTo>
                <a:lnTo>
                  <a:pt x="96" y="781"/>
                </a:lnTo>
                <a:lnTo>
                  <a:pt x="96" y="781"/>
                </a:lnTo>
                <a:lnTo>
                  <a:pt x="88" y="780"/>
                </a:lnTo>
                <a:lnTo>
                  <a:pt x="83" y="778"/>
                </a:lnTo>
                <a:lnTo>
                  <a:pt x="83" y="778"/>
                </a:lnTo>
                <a:lnTo>
                  <a:pt x="80" y="781"/>
                </a:lnTo>
                <a:lnTo>
                  <a:pt x="77" y="785"/>
                </a:lnTo>
                <a:lnTo>
                  <a:pt x="77" y="785"/>
                </a:lnTo>
                <a:lnTo>
                  <a:pt x="82" y="786"/>
                </a:lnTo>
                <a:lnTo>
                  <a:pt x="85" y="788"/>
                </a:lnTo>
                <a:lnTo>
                  <a:pt x="85" y="788"/>
                </a:lnTo>
                <a:lnTo>
                  <a:pt x="90" y="786"/>
                </a:lnTo>
                <a:lnTo>
                  <a:pt x="98" y="783"/>
                </a:lnTo>
                <a:lnTo>
                  <a:pt x="131" y="780"/>
                </a:lnTo>
                <a:lnTo>
                  <a:pt x="104" y="813"/>
                </a:lnTo>
                <a:lnTo>
                  <a:pt x="104" y="813"/>
                </a:lnTo>
                <a:lnTo>
                  <a:pt x="86" y="815"/>
                </a:lnTo>
                <a:lnTo>
                  <a:pt x="86" y="815"/>
                </a:lnTo>
                <a:lnTo>
                  <a:pt x="78" y="813"/>
                </a:lnTo>
                <a:lnTo>
                  <a:pt x="74" y="812"/>
                </a:lnTo>
                <a:lnTo>
                  <a:pt x="74" y="812"/>
                </a:lnTo>
                <a:lnTo>
                  <a:pt x="70" y="815"/>
                </a:lnTo>
                <a:lnTo>
                  <a:pt x="67" y="818"/>
                </a:lnTo>
                <a:lnTo>
                  <a:pt x="67" y="818"/>
                </a:lnTo>
                <a:lnTo>
                  <a:pt x="70" y="820"/>
                </a:lnTo>
                <a:lnTo>
                  <a:pt x="74" y="821"/>
                </a:lnTo>
                <a:lnTo>
                  <a:pt x="74" y="821"/>
                </a:lnTo>
                <a:lnTo>
                  <a:pt x="78" y="820"/>
                </a:lnTo>
                <a:lnTo>
                  <a:pt x="86" y="817"/>
                </a:lnTo>
                <a:lnTo>
                  <a:pt x="104" y="813"/>
                </a:lnTo>
                <a:lnTo>
                  <a:pt x="90" y="831"/>
                </a:lnTo>
                <a:lnTo>
                  <a:pt x="90" y="831"/>
                </a:lnTo>
                <a:lnTo>
                  <a:pt x="80" y="839"/>
                </a:lnTo>
                <a:lnTo>
                  <a:pt x="72" y="842"/>
                </a:lnTo>
                <a:lnTo>
                  <a:pt x="72" y="842"/>
                </a:lnTo>
                <a:lnTo>
                  <a:pt x="72" y="849"/>
                </a:lnTo>
                <a:lnTo>
                  <a:pt x="70" y="855"/>
                </a:lnTo>
                <a:lnTo>
                  <a:pt x="70" y="855"/>
                </a:lnTo>
                <a:lnTo>
                  <a:pt x="77" y="852"/>
                </a:lnTo>
                <a:lnTo>
                  <a:pt x="83" y="852"/>
                </a:lnTo>
                <a:lnTo>
                  <a:pt x="83" y="852"/>
                </a:lnTo>
                <a:lnTo>
                  <a:pt x="85" y="844"/>
                </a:lnTo>
                <a:lnTo>
                  <a:pt x="90" y="831"/>
                </a:lnTo>
                <a:lnTo>
                  <a:pt x="104" y="815"/>
                </a:lnTo>
                <a:lnTo>
                  <a:pt x="106" y="831"/>
                </a:lnTo>
                <a:lnTo>
                  <a:pt x="106" y="831"/>
                </a:lnTo>
                <a:lnTo>
                  <a:pt x="104" y="841"/>
                </a:lnTo>
                <a:lnTo>
                  <a:pt x="102" y="845"/>
                </a:lnTo>
                <a:lnTo>
                  <a:pt x="102" y="845"/>
                </a:lnTo>
                <a:lnTo>
                  <a:pt x="106" y="849"/>
                </a:lnTo>
                <a:lnTo>
                  <a:pt x="107" y="852"/>
                </a:lnTo>
                <a:lnTo>
                  <a:pt x="107" y="852"/>
                </a:lnTo>
                <a:lnTo>
                  <a:pt x="109" y="847"/>
                </a:lnTo>
                <a:lnTo>
                  <a:pt x="112" y="844"/>
                </a:lnTo>
                <a:lnTo>
                  <a:pt x="112" y="844"/>
                </a:lnTo>
                <a:lnTo>
                  <a:pt x="109" y="839"/>
                </a:lnTo>
                <a:lnTo>
                  <a:pt x="107" y="831"/>
                </a:lnTo>
                <a:lnTo>
                  <a:pt x="106" y="813"/>
                </a:lnTo>
                <a:lnTo>
                  <a:pt x="106" y="813"/>
                </a:lnTo>
                <a:lnTo>
                  <a:pt x="133" y="780"/>
                </a:lnTo>
                <a:lnTo>
                  <a:pt x="136" y="813"/>
                </a:lnTo>
                <a:lnTo>
                  <a:pt x="136" y="813"/>
                </a:lnTo>
                <a:lnTo>
                  <a:pt x="134" y="823"/>
                </a:lnTo>
                <a:lnTo>
                  <a:pt x="133" y="828"/>
                </a:lnTo>
                <a:lnTo>
                  <a:pt x="133" y="828"/>
                </a:lnTo>
                <a:lnTo>
                  <a:pt x="136" y="831"/>
                </a:lnTo>
                <a:lnTo>
                  <a:pt x="139" y="834"/>
                </a:lnTo>
                <a:lnTo>
                  <a:pt x="139" y="834"/>
                </a:lnTo>
                <a:lnTo>
                  <a:pt x="141" y="831"/>
                </a:lnTo>
                <a:lnTo>
                  <a:pt x="142" y="826"/>
                </a:lnTo>
                <a:lnTo>
                  <a:pt x="142" y="826"/>
                </a:lnTo>
                <a:lnTo>
                  <a:pt x="141" y="823"/>
                </a:lnTo>
                <a:lnTo>
                  <a:pt x="138" y="815"/>
                </a:lnTo>
                <a:lnTo>
                  <a:pt x="133" y="780"/>
                </a:lnTo>
                <a:lnTo>
                  <a:pt x="171" y="732"/>
                </a:lnTo>
                <a:lnTo>
                  <a:pt x="171" y="732"/>
                </a:lnTo>
                <a:lnTo>
                  <a:pt x="144" y="853"/>
                </a:lnTo>
                <a:lnTo>
                  <a:pt x="90" y="885"/>
                </a:lnTo>
                <a:lnTo>
                  <a:pt x="90" y="885"/>
                </a:lnTo>
                <a:lnTo>
                  <a:pt x="75" y="890"/>
                </a:lnTo>
                <a:lnTo>
                  <a:pt x="69" y="892"/>
                </a:lnTo>
                <a:lnTo>
                  <a:pt x="66" y="892"/>
                </a:lnTo>
                <a:lnTo>
                  <a:pt x="66" y="892"/>
                </a:lnTo>
                <a:lnTo>
                  <a:pt x="66" y="895"/>
                </a:lnTo>
                <a:lnTo>
                  <a:pt x="64" y="900"/>
                </a:lnTo>
                <a:lnTo>
                  <a:pt x="59" y="906"/>
                </a:lnTo>
                <a:lnTo>
                  <a:pt x="59" y="906"/>
                </a:lnTo>
                <a:lnTo>
                  <a:pt x="67" y="905"/>
                </a:lnTo>
                <a:lnTo>
                  <a:pt x="72" y="905"/>
                </a:lnTo>
                <a:lnTo>
                  <a:pt x="75" y="906"/>
                </a:lnTo>
                <a:lnTo>
                  <a:pt x="75" y="906"/>
                </a:lnTo>
                <a:lnTo>
                  <a:pt x="77" y="903"/>
                </a:lnTo>
                <a:lnTo>
                  <a:pt x="82" y="898"/>
                </a:lnTo>
                <a:lnTo>
                  <a:pt x="91" y="885"/>
                </a:lnTo>
                <a:lnTo>
                  <a:pt x="144" y="855"/>
                </a:lnTo>
                <a:lnTo>
                  <a:pt x="126" y="930"/>
                </a:lnTo>
                <a:lnTo>
                  <a:pt x="126" y="930"/>
                </a:lnTo>
                <a:lnTo>
                  <a:pt x="101" y="948"/>
                </a:lnTo>
                <a:lnTo>
                  <a:pt x="101" y="948"/>
                </a:lnTo>
                <a:lnTo>
                  <a:pt x="86" y="953"/>
                </a:lnTo>
                <a:lnTo>
                  <a:pt x="80" y="954"/>
                </a:lnTo>
                <a:lnTo>
                  <a:pt x="77" y="954"/>
                </a:lnTo>
                <a:lnTo>
                  <a:pt x="77" y="954"/>
                </a:lnTo>
                <a:lnTo>
                  <a:pt x="77" y="956"/>
                </a:lnTo>
                <a:lnTo>
                  <a:pt x="74" y="961"/>
                </a:lnTo>
                <a:lnTo>
                  <a:pt x="70" y="969"/>
                </a:lnTo>
                <a:lnTo>
                  <a:pt x="70" y="969"/>
                </a:lnTo>
                <a:lnTo>
                  <a:pt x="78" y="967"/>
                </a:lnTo>
                <a:lnTo>
                  <a:pt x="83" y="967"/>
                </a:lnTo>
                <a:lnTo>
                  <a:pt x="85" y="969"/>
                </a:lnTo>
                <a:lnTo>
                  <a:pt x="85" y="969"/>
                </a:lnTo>
                <a:lnTo>
                  <a:pt x="86" y="965"/>
                </a:lnTo>
                <a:lnTo>
                  <a:pt x="91" y="961"/>
                </a:lnTo>
                <a:lnTo>
                  <a:pt x="101" y="949"/>
                </a:lnTo>
                <a:lnTo>
                  <a:pt x="126" y="932"/>
                </a:lnTo>
                <a:lnTo>
                  <a:pt x="117" y="970"/>
                </a:lnTo>
                <a:lnTo>
                  <a:pt x="117" y="970"/>
                </a:lnTo>
                <a:lnTo>
                  <a:pt x="107" y="991"/>
                </a:lnTo>
                <a:lnTo>
                  <a:pt x="102" y="999"/>
                </a:lnTo>
                <a:lnTo>
                  <a:pt x="99" y="1002"/>
                </a:lnTo>
                <a:lnTo>
                  <a:pt x="99" y="1002"/>
                </a:lnTo>
                <a:lnTo>
                  <a:pt x="101" y="1005"/>
                </a:lnTo>
                <a:lnTo>
                  <a:pt x="104" y="1012"/>
                </a:lnTo>
                <a:lnTo>
                  <a:pt x="106" y="1023"/>
                </a:lnTo>
                <a:lnTo>
                  <a:pt x="106" y="1023"/>
                </a:lnTo>
                <a:lnTo>
                  <a:pt x="114" y="1015"/>
                </a:lnTo>
                <a:lnTo>
                  <a:pt x="118" y="1010"/>
                </a:lnTo>
                <a:lnTo>
                  <a:pt x="122" y="1009"/>
                </a:lnTo>
                <a:lnTo>
                  <a:pt x="122" y="1009"/>
                </a:lnTo>
                <a:lnTo>
                  <a:pt x="120" y="1004"/>
                </a:lnTo>
                <a:lnTo>
                  <a:pt x="120" y="994"/>
                </a:lnTo>
                <a:lnTo>
                  <a:pt x="118" y="972"/>
                </a:lnTo>
                <a:lnTo>
                  <a:pt x="128" y="933"/>
                </a:lnTo>
                <a:lnTo>
                  <a:pt x="142" y="959"/>
                </a:lnTo>
                <a:lnTo>
                  <a:pt x="142" y="959"/>
                </a:lnTo>
                <a:lnTo>
                  <a:pt x="147" y="973"/>
                </a:lnTo>
                <a:lnTo>
                  <a:pt x="149" y="980"/>
                </a:lnTo>
                <a:lnTo>
                  <a:pt x="149" y="983"/>
                </a:lnTo>
                <a:lnTo>
                  <a:pt x="149" y="983"/>
                </a:lnTo>
                <a:lnTo>
                  <a:pt x="152" y="983"/>
                </a:lnTo>
                <a:lnTo>
                  <a:pt x="157" y="985"/>
                </a:lnTo>
                <a:lnTo>
                  <a:pt x="163" y="989"/>
                </a:lnTo>
                <a:lnTo>
                  <a:pt x="163" y="989"/>
                </a:lnTo>
                <a:lnTo>
                  <a:pt x="162" y="981"/>
                </a:lnTo>
                <a:lnTo>
                  <a:pt x="162" y="977"/>
                </a:lnTo>
                <a:lnTo>
                  <a:pt x="163" y="973"/>
                </a:lnTo>
                <a:lnTo>
                  <a:pt x="163" y="973"/>
                </a:lnTo>
                <a:lnTo>
                  <a:pt x="160" y="972"/>
                </a:lnTo>
                <a:lnTo>
                  <a:pt x="155" y="967"/>
                </a:lnTo>
                <a:lnTo>
                  <a:pt x="144" y="957"/>
                </a:lnTo>
                <a:lnTo>
                  <a:pt x="128" y="930"/>
                </a:lnTo>
                <a:lnTo>
                  <a:pt x="128" y="930"/>
                </a:lnTo>
                <a:lnTo>
                  <a:pt x="146" y="855"/>
                </a:lnTo>
                <a:lnTo>
                  <a:pt x="179" y="906"/>
                </a:lnTo>
                <a:lnTo>
                  <a:pt x="179" y="906"/>
                </a:lnTo>
                <a:lnTo>
                  <a:pt x="184" y="921"/>
                </a:lnTo>
                <a:lnTo>
                  <a:pt x="186" y="929"/>
                </a:lnTo>
                <a:lnTo>
                  <a:pt x="186" y="932"/>
                </a:lnTo>
                <a:lnTo>
                  <a:pt x="186" y="932"/>
                </a:lnTo>
                <a:lnTo>
                  <a:pt x="187" y="932"/>
                </a:lnTo>
                <a:lnTo>
                  <a:pt x="192" y="933"/>
                </a:lnTo>
                <a:lnTo>
                  <a:pt x="198" y="938"/>
                </a:lnTo>
                <a:lnTo>
                  <a:pt x="198" y="938"/>
                </a:lnTo>
                <a:lnTo>
                  <a:pt x="198" y="930"/>
                </a:lnTo>
                <a:lnTo>
                  <a:pt x="198" y="925"/>
                </a:lnTo>
                <a:lnTo>
                  <a:pt x="200" y="922"/>
                </a:lnTo>
                <a:lnTo>
                  <a:pt x="200" y="922"/>
                </a:lnTo>
                <a:lnTo>
                  <a:pt x="197" y="921"/>
                </a:lnTo>
                <a:lnTo>
                  <a:pt x="192" y="917"/>
                </a:lnTo>
                <a:lnTo>
                  <a:pt x="181" y="906"/>
                </a:lnTo>
                <a:lnTo>
                  <a:pt x="146" y="853"/>
                </a:lnTo>
                <a:lnTo>
                  <a:pt x="173" y="736"/>
                </a:lnTo>
                <a:lnTo>
                  <a:pt x="186" y="793"/>
                </a:lnTo>
                <a:lnTo>
                  <a:pt x="165" y="821"/>
                </a:lnTo>
                <a:lnTo>
                  <a:pt x="165" y="821"/>
                </a:lnTo>
                <a:lnTo>
                  <a:pt x="158" y="828"/>
                </a:lnTo>
                <a:lnTo>
                  <a:pt x="155" y="831"/>
                </a:lnTo>
                <a:lnTo>
                  <a:pt x="155" y="831"/>
                </a:lnTo>
                <a:lnTo>
                  <a:pt x="155" y="834"/>
                </a:lnTo>
                <a:lnTo>
                  <a:pt x="155" y="839"/>
                </a:lnTo>
                <a:lnTo>
                  <a:pt x="155" y="839"/>
                </a:lnTo>
                <a:lnTo>
                  <a:pt x="158" y="837"/>
                </a:lnTo>
                <a:lnTo>
                  <a:pt x="163" y="836"/>
                </a:lnTo>
                <a:lnTo>
                  <a:pt x="163" y="836"/>
                </a:lnTo>
                <a:lnTo>
                  <a:pt x="163" y="829"/>
                </a:lnTo>
                <a:lnTo>
                  <a:pt x="166" y="821"/>
                </a:lnTo>
                <a:lnTo>
                  <a:pt x="186" y="794"/>
                </a:lnTo>
                <a:lnTo>
                  <a:pt x="195" y="836"/>
                </a:lnTo>
                <a:lnTo>
                  <a:pt x="195" y="836"/>
                </a:lnTo>
                <a:lnTo>
                  <a:pt x="186" y="850"/>
                </a:lnTo>
                <a:lnTo>
                  <a:pt x="186" y="850"/>
                </a:lnTo>
                <a:lnTo>
                  <a:pt x="179" y="857"/>
                </a:lnTo>
                <a:lnTo>
                  <a:pt x="174" y="860"/>
                </a:lnTo>
                <a:lnTo>
                  <a:pt x="174" y="860"/>
                </a:lnTo>
                <a:lnTo>
                  <a:pt x="176" y="863"/>
                </a:lnTo>
                <a:lnTo>
                  <a:pt x="174" y="868"/>
                </a:lnTo>
                <a:lnTo>
                  <a:pt x="174" y="868"/>
                </a:lnTo>
                <a:lnTo>
                  <a:pt x="179" y="866"/>
                </a:lnTo>
                <a:lnTo>
                  <a:pt x="182" y="865"/>
                </a:lnTo>
                <a:lnTo>
                  <a:pt x="182" y="865"/>
                </a:lnTo>
                <a:lnTo>
                  <a:pt x="184" y="860"/>
                </a:lnTo>
                <a:lnTo>
                  <a:pt x="186" y="852"/>
                </a:lnTo>
                <a:lnTo>
                  <a:pt x="195" y="837"/>
                </a:lnTo>
                <a:lnTo>
                  <a:pt x="200" y="858"/>
                </a:lnTo>
                <a:lnTo>
                  <a:pt x="200" y="858"/>
                </a:lnTo>
                <a:lnTo>
                  <a:pt x="200" y="871"/>
                </a:lnTo>
                <a:lnTo>
                  <a:pt x="198" y="879"/>
                </a:lnTo>
                <a:lnTo>
                  <a:pt x="198" y="879"/>
                </a:lnTo>
                <a:lnTo>
                  <a:pt x="203" y="882"/>
                </a:lnTo>
                <a:lnTo>
                  <a:pt x="206" y="889"/>
                </a:lnTo>
                <a:lnTo>
                  <a:pt x="206" y="889"/>
                </a:lnTo>
                <a:lnTo>
                  <a:pt x="208" y="882"/>
                </a:lnTo>
                <a:lnTo>
                  <a:pt x="211" y="876"/>
                </a:lnTo>
                <a:lnTo>
                  <a:pt x="211" y="876"/>
                </a:lnTo>
                <a:lnTo>
                  <a:pt x="206" y="869"/>
                </a:lnTo>
                <a:lnTo>
                  <a:pt x="200" y="858"/>
                </a:lnTo>
                <a:lnTo>
                  <a:pt x="197" y="837"/>
                </a:lnTo>
                <a:lnTo>
                  <a:pt x="210" y="847"/>
                </a:lnTo>
                <a:lnTo>
                  <a:pt x="210" y="847"/>
                </a:lnTo>
                <a:lnTo>
                  <a:pt x="216" y="852"/>
                </a:lnTo>
                <a:lnTo>
                  <a:pt x="219" y="857"/>
                </a:lnTo>
                <a:lnTo>
                  <a:pt x="219" y="857"/>
                </a:lnTo>
                <a:lnTo>
                  <a:pt x="222" y="857"/>
                </a:lnTo>
                <a:lnTo>
                  <a:pt x="227" y="857"/>
                </a:lnTo>
                <a:lnTo>
                  <a:pt x="227" y="857"/>
                </a:lnTo>
                <a:lnTo>
                  <a:pt x="226" y="853"/>
                </a:lnTo>
                <a:lnTo>
                  <a:pt x="224" y="849"/>
                </a:lnTo>
                <a:lnTo>
                  <a:pt x="224" y="849"/>
                </a:lnTo>
                <a:lnTo>
                  <a:pt x="218" y="849"/>
                </a:lnTo>
                <a:lnTo>
                  <a:pt x="210" y="845"/>
                </a:lnTo>
                <a:lnTo>
                  <a:pt x="195" y="836"/>
                </a:lnTo>
                <a:lnTo>
                  <a:pt x="195" y="836"/>
                </a:lnTo>
                <a:lnTo>
                  <a:pt x="187" y="793"/>
                </a:lnTo>
                <a:lnTo>
                  <a:pt x="216" y="810"/>
                </a:lnTo>
                <a:lnTo>
                  <a:pt x="216" y="810"/>
                </a:lnTo>
                <a:lnTo>
                  <a:pt x="221" y="818"/>
                </a:lnTo>
                <a:lnTo>
                  <a:pt x="224" y="821"/>
                </a:lnTo>
                <a:lnTo>
                  <a:pt x="224" y="821"/>
                </a:lnTo>
                <a:lnTo>
                  <a:pt x="229" y="821"/>
                </a:lnTo>
                <a:lnTo>
                  <a:pt x="234" y="823"/>
                </a:lnTo>
                <a:lnTo>
                  <a:pt x="234" y="823"/>
                </a:lnTo>
                <a:lnTo>
                  <a:pt x="230" y="818"/>
                </a:lnTo>
                <a:lnTo>
                  <a:pt x="230" y="813"/>
                </a:lnTo>
                <a:lnTo>
                  <a:pt x="230" y="813"/>
                </a:lnTo>
                <a:lnTo>
                  <a:pt x="224" y="813"/>
                </a:lnTo>
                <a:lnTo>
                  <a:pt x="216" y="810"/>
                </a:lnTo>
                <a:lnTo>
                  <a:pt x="186" y="793"/>
                </a:lnTo>
                <a:lnTo>
                  <a:pt x="174" y="733"/>
                </a:lnTo>
                <a:lnTo>
                  <a:pt x="174" y="733"/>
                </a:lnTo>
                <a:lnTo>
                  <a:pt x="251" y="829"/>
                </a:lnTo>
                <a:lnTo>
                  <a:pt x="242" y="892"/>
                </a:lnTo>
                <a:lnTo>
                  <a:pt x="242" y="892"/>
                </a:lnTo>
                <a:lnTo>
                  <a:pt x="237" y="906"/>
                </a:lnTo>
                <a:lnTo>
                  <a:pt x="234" y="913"/>
                </a:lnTo>
                <a:lnTo>
                  <a:pt x="232" y="914"/>
                </a:lnTo>
                <a:lnTo>
                  <a:pt x="232" y="914"/>
                </a:lnTo>
                <a:lnTo>
                  <a:pt x="235" y="916"/>
                </a:lnTo>
                <a:lnTo>
                  <a:pt x="237" y="921"/>
                </a:lnTo>
                <a:lnTo>
                  <a:pt x="240" y="929"/>
                </a:lnTo>
                <a:lnTo>
                  <a:pt x="240" y="929"/>
                </a:lnTo>
                <a:lnTo>
                  <a:pt x="243" y="922"/>
                </a:lnTo>
                <a:lnTo>
                  <a:pt x="246" y="917"/>
                </a:lnTo>
                <a:lnTo>
                  <a:pt x="250" y="916"/>
                </a:lnTo>
                <a:lnTo>
                  <a:pt x="250" y="916"/>
                </a:lnTo>
                <a:lnTo>
                  <a:pt x="248" y="913"/>
                </a:lnTo>
                <a:lnTo>
                  <a:pt x="246" y="906"/>
                </a:lnTo>
                <a:lnTo>
                  <a:pt x="245" y="890"/>
                </a:lnTo>
                <a:lnTo>
                  <a:pt x="253" y="831"/>
                </a:lnTo>
                <a:lnTo>
                  <a:pt x="301" y="890"/>
                </a:lnTo>
                <a:lnTo>
                  <a:pt x="301" y="890"/>
                </a:lnTo>
                <a:lnTo>
                  <a:pt x="298" y="922"/>
                </a:lnTo>
                <a:lnTo>
                  <a:pt x="298" y="922"/>
                </a:lnTo>
                <a:lnTo>
                  <a:pt x="293" y="937"/>
                </a:lnTo>
                <a:lnTo>
                  <a:pt x="290" y="943"/>
                </a:lnTo>
                <a:lnTo>
                  <a:pt x="288" y="945"/>
                </a:lnTo>
                <a:lnTo>
                  <a:pt x="288" y="945"/>
                </a:lnTo>
                <a:lnTo>
                  <a:pt x="290" y="948"/>
                </a:lnTo>
                <a:lnTo>
                  <a:pt x="291" y="951"/>
                </a:lnTo>
                <a:lnTo>
                  <a:pt x="294" y="959"/>
                </a:lnTo>
                <a:lnTo>
                  <a:pt x="294" y="959"/>
                </a:lnTo>
                <a:lnTo>
                  <a:pt x="299" y="953"/>
                </a:lnTo>
                <a:lnTo>
                  <a:pt x="302" y="948"/>
                </a:lnTo>
                <a:lnTo>
                  <a:pt x="304" y="946"/>
                </a:lnTo>
                <a:lnTo>
                  <a:pt x="304" y="946"/>
                </a:lnTo>
                <a:lnTo>
                  <a:pt x="302" y="945"/>
                </a:lnTo>
                <a:lnTo>
                  <a:pt x="301" y="938"/>
                </a:lnTo>
                <a:lnTo>
                  <a:pt x="299" y="924"/>
                </a:lnTo>
                <a:lnTo>
                  <a:pt x="302" y="893"/>
                </a:lnTo>
                <a:lnTo>
                  <a:pt x="326" y="924"/>
                </a:lnTo>
                <a:lnTo>
                  <a:pt x="326" y="924"/>
                </a:lnTo>
                <a:lnTo>
                  <a:pt x="336" y="945"/>
                </a:lnTo>
                <a:lnTo>
                  <a:pt x="339" y="954"/>
                </a:lnTo>
                <a:lnTo>
                  <a:pt x="339" y="959"/>
                </a:lnTo>
                <a:lnTo>
                  <a:pt x="339" y="959"/>
                </a:lnTo>
                <a:lnTo>
                  <a:pt x="344" y="959"/>
                </a:lnTo>
                <a:lnTo>
                  <a:pt x="350" y="961"/>
                </a:lnTo>
                <a:lnTo>
                  <a:pt x="360" y="965"/>
                </a:lnTo>
                <a:lnTo>
                  <a:pt x="360" y="965"/>
                </a:lnTo>
                <a:lnTo>
                  <a:pt x="358" y="954"/>
                </a:lnTo>
                <a:lnTo>
                  <a:pt x="357" y="948"/>
                </a:lnTo>
                <a:lnTo>
                  <a:pt x="358" y="943"/>
                </a:lnTo>
                <a:lnTo>
                  <a:pt x="358" y="943"/>
                </a:lnTo>
                <a:lnTo>
                  <a:pt x="354" y="941"/>
                </a:lnTo>
                <a:lnTo>
                  <a:pt x="346" y="937"/>
                </a:lnTo>
                <a:lnTo>
                  <a:pt x="328" y="922"/>
                </a:lnTo>
                <a:lnTo>
                  <a:pt x="302" y="892"/>
                </a:lnTo>
                <a:lnTo>
                  <a:pt x="333" y="897"/>
                </a:lnTo>
                <a:lnTo>
                  <a:pt x="333" y="897"/>
                </a:lnTo>
                <a:lnTo>
                  <a:pt x="347" y="901"/>
                </a:lnTo>
                <a:lnTo>
                  <a:pt x="354" y="905"/>
                </a:lnTo>
                <a:lnTo>
                  <a:pt x="355" y="906"/>
                </a:lnTo>
                <a:lnTo>
                  <a:pt x="355" y="906"/>
                </a:lnTo>
                <a:lnTo>
                  <a:pt x="357" y="905"/>
                </a:lnTo>
                <a:lnTo>
                  <a:pt x="362" y="901"/>
                </a:lnTo>
                <a:lnTo>
                  <a:pt x="370" y="900"/>
                </a:lnTo>
                <a:lnTo>
                  <a:pt x="370" y="900"/>
                </a:lnTo>
                <a:lnTo>
                  <a:pt x="362" y="895"/>
                </a:lnTo>
                <a:lnTo>
                  <a:pt x="358" y="892"/>
                </a:lnTo>
                <a:lnTo>
                  <a:pt x="357" y="890"/>
                </a:lnTo>
                <a:lnTo>
                  <a:pt x="357" y="890"/>
                </a:lnTo>
                <a:lnTo>
                  <a:pt x="354" y="890"/>
                </a:lnTo>
                <a:lnTo>
                  <a:pt x="347" y="892"/>
                </a:lnTo>
                <a:lnTo>
                  <a:pt x="333" y="893"/>
                </a:lnTo>
                <a:lnTo>
                  <a:pt x="301" y="890"/>
                </a:lnTo>
                <a:lnTo>
                  <a:pt x="301" y="890"/>
                </a:lnTo>
                <a:lnTo>
                  <a:pt x="254" y="829"/>
                </a:lnTo>
                <a:lnTo>
                  <a:pt x="314" y="836"/>
                </a:lnTo>
                <a:lnTo>
                  <a:pt x="314" y="836"/>
                </a:lnTo>
                <a:lnTo>
                  <a:pt x="328" y="841"/>
                </a:lnTo>
                <a:lnTo>
                  <a:pt x="334" y="844"/>
                </a:lnTo>
                <a:lnTo>
                  <a:pt x="338" y="845"/>
                </a:lnTo>
                <a:lnTo>
                  <a:pt x="338" y="845"/>
                </a:lnTo>
                <a:lnTo>
                  <a:pt x="339" y="844"/>
                </a:lnTo>
                <a:lnTo>
                  <a:pt x="344" y="842"/>
                </a:lnTo>
                <a:lnTo>
                  <a:pt x="352" y="839"/>
                </a:lnTo>
                <a:lnTo>
                  <a:pt x="352" y="839"/>
                </a:lnTo>
                <a:lnTo>
                  <a:pt x="344" y="834"/>
                </a:lnTo>
                <a:lnTo>
                  <a:pt x="341" y="831"/>
                </a:lnTo>
                <a:lnTo>
                  <a:pt x="339" y="829"/>
                </a:lnTo>
                <a:lnTo>
                  <a:pt x="339" y="829"/>
                </a:lnTo>
                <a:lnTo>
                  <a:pt x="336" y="831"/>
                </a:lnTo>
                <a:lnTo>
                  <a:pt x="331" y="831"/>
                </a:lnTo>
                <a:lnTo>
                  <a:pt x="315" y="834"/>
                </a:lnTo>
                <a:lnTo>
                  <a:pt x="253" y="828"/>
                </a:lnTo>
                <a:lnTo>
                  <a:pt x="178" y="735"/>
                </a:lnTo>
                <a:lnTo>
                  <a:pt x="229" y="759"/>
                </a:lnTo>
                <a:lnTo>
                  <a:pt x="240" y="793"/>
                </a:lnTo>
                <a:lnTo>
                  <a:pt x="240" y="793"/>
                </a:lnTo>
                <a:lnTo>
                  <a:pt x="240" y="802"/>
                </a:lnTo>
                <a:lnTo>
                  <a:pt x="240" y="807"/>
                </a:lnTo>
                <a:lnTo>
                  <a:pt x="240" y="807"/>
                </a:lnTo>
                <a:lnTo>
                  <a:pt x="243" y="809"/>
                </a:lnTo>
                <a:lnTo>
                  <a:pt x="246" y="812"/>
                </a:lnTo>
                <a:lnTo>
                  <a:pt x="246" y="812"/>
                </a:lnTo>
                <a:lnTo>
                  <a:pt x="248" y="809"/>
                </a:lnTo>
                <a:lnTo>
                  <a:pt x="250" y="804"/>
                </a:lnTo>
                <a:lnTo>
                  <a:pt x="250" y="804"/>
                </a:lnTo>
                <a:lnTo>
                  <a:pt x="245" y="799"/>
                </a:lnTo>
                <a:lnTo>
                  <a:pt x="240" y="793"/>
                </a:lnTo>
                <a:lnTo>
                  <a:pt x="230" y="760"/>
                </a:lnTo>
                <a:lnTo>
                  <a:pt x="269" y="778"/>
                </a:lnTo>
                <a:lnTo>
                  <a:pt x="269" y="778"/>
                </a:lnTo>
                <a:lnTo>
                  <a:pt x="275" y="796"/>
                </a:lnTo>
                <a:lnTo>
                  <a:pt x="275" y="796"/>
                </a:lnTo>
                <a:lnTo>
                  <a:pt x="275" y="804"/>
                </a:lnTo>
                <a:lnTo>
                  <a:pt x="275" y="809"/>
                </a:lnTo>
                <a:lnTo>
                  <a:pt x="275" y="809"/>
                </a:lnTo>
                <a:lnTo>
                  <a:pt x="278" y="812"/>
                </a:lnTo>
                <a:lnTo>
                  <a:pt x="282" y="815"/>
                </a:lnTo>
                <a:lnTo>
                  <a:pt x="282" y="815"/>
                </a:lnTo>
                <a:lnTo>
                  <a:pt x="283" y="810"/>
                </a:lnTo>
                <a:lnTo>
                  <a:pt x="285" y="807"/>
                </a:lnTo>
                <a:lnTo>
                  <a:pt x="285" y="807"/>
                </a:lnTo>
                <a:lnTo>
                  <a:pt x="280" y="802"/>
                </a:lnTo>
                <a:lnTo>
                  <a:pt x="275" y="796"/>
                </a:lnTo>
                <a:lnTo>
                  <a:pt x="270" y="780"/>
                </a:lnTo>
                <a:lnTo>
                  <a:pt x="290" y="789"/>
                </a:lnTo>
                <a:lnTo>
                  <a:pt x="290" y="789"/>
                </a:lnTo>
                <a:lnTo>
                  <a:pt x="299" y="797"/>
                </a:lnTo>
                <a:lnTo>
                  <a:pt x="306" y="804"/>
                </a:lnTo>
                <a:lnTo>
                  <a:pt x="306" y="804"/>
                </a:lnTo>
                <a:lnTo>
                  <a:pt x="310" y="802"/>
                </a:lnTo>
                <a:lnTo>
                  <a:pt x="317" y="802"/>
                </a:lnTo>
                <a:lnTo>
                  <a:pt x="317" y="802"/>
                </a:lnTo>
                <a:lnTo>
                  <a:pt x="314" y="797"/>
                </a:lnTo>
                <a:lnTo>
                  <a:pt x="310" y="791"/>
                </a:lnTo>
                <a:lnTo>
                  <a:pt x="310" y="791"/>
                </a:lnTo>
                <a:lnTo>
                  <a:pt x="302" y="791"/>
                </a:lnTo>
                <a:lnTo>
                  <a:pt x="290" y="788"/>
                </a:lnTo>
                <a:lnTo>
                  <a:pt x="270" y="778"/>
                </a:lnTo>
                <a:lnTo>
                  <a:pt x="286" y="773"/>
                </a:lnTo>
                <a:lnTo>
                  <a:pt x="286" y="773"/>
                </a:lnTo>
                <a:lnTo>
                  <a:pt x="294" y="773"/>
                </a:lnTo>
                <a:lnTo>
                  <a:pt x="301" y="773"/>
                </a:lnTo>
                <a:lnTo>
                  <a:pt x="301" y="773"/>
                </a:lnTo>
                <a:lnTo>
                  <a:pt x="302" y="770"/>
                </a:lnTo>
                <a:lnTo>
                  <a:pt x="306" y="767"/>
                </a:lnTo>
                <a:lnTo>
                  <a:pt x="306" y="767"/>
                </a:lnTo>
                <a:lnTo>
                  <a:pt x="301" y="767"/>
                </a:lnTo>
                <a:lnTo>
                  <a:pt x="298" y="765"/>
                </a:lnTo>
                <a:lnTo>
                  <a:pt x="298" y="765"/>
                </a:lnTo>
                <a:lnTo>
                  <a:pt x="293" y="768"/>
                </a:lnTo>
                <a:lnTo>
                  <a:pt x="286" y="773"/>
                </a:lnTo>
                <a:lnTo>
                  <a:pt x="269" y="778"/>
                </a:lnTo>
                <a:lnTo>
                  <a:pt x="269" y="778"/>
                </a:lnTo>
                <a:lnTo>
                  <a:pt x="230" y="759"/>
                </a:lnTo>
                <a:lnTo>
                  <a:pt x="262" y="748"/>
                </a:lnTo>
                <a:lnTo>
                  <a:pt x="262" y="748"/>
                </a:lnTo>
                <a:lnTo>
                  <a:pt x="272" y="746"/>
                </a:lnTo>
                <a:lnTo>
                  <a:pt x="277" y="748"/>
                </a:lnTo>
                <a:lnTo>
                  <a:pt x="277" y="748"/>
                </a:lnTo>
                <a:lnTo>
                  <a:pt x="278" y="743"/>
                </a:lnTo>
                <a:lnTo>
                  <a:pt x="283" y="740"/>
                </a:lnTo>
                <a:lnTo>
                  <a:pt x="283" y="740"/>
                </a:lnTo>
                <a:lnTo>
                  <a:pt x="278" y="740"/>
                </a:lnTo>
                <a:lnTo>
                  <a:pt x="274" y="738"/>
                </a:lnTo>
                <a:lnTo>
                  <a:pt x="274" y="738"/>
                </a:lnTo>
                <a:lnTo>
                  <a:pt x="270" y="741"/>
                </a:lnTo>
                <a:lnTo>
                  <a:pt x="262" y="746"/>
                </a:lnTo>
                <a:lnTo>
                  <a:pt x="229" y="759"/>
                </a:lnTo>
                <a:lnTo>
                  <a:pt x="176" y="732"/>
                </a:lnTo>
                <a:lnTo>
                  <a:pt x="176" y="732"/>
                </a:lnTo>
                <a:lnTo>
                  <a:pt x="299" y="732"/>
                </a:lnTo>
                <a:lnTo>
                  <a:pt x="342" y="777"/>
                </a:lnTo>
                <a:lnTo>
                  <a:pt x="342" y="777"/>
                </a:lnTo>
                <a:lnTo>
                  <a:pt x="350" y="789"/>
                </a:lnTo>
                <a:lnTo>
                  <a:pt x="354" y="796"/>
                </a:lnTo>
                <a:lnTo>
                  <a:pt x="354" y="799"/>
                </a:lnTo>
                <a:lnTo>
                  <a:pt x="354" y="799"/>
                </a:lnTo>
                <a:lnTo>
                  <a:pt x="357" y="797"/>
                </a:lnTo>
                <a:lnTo>
                  <a:pt x="362" y="799"/>
                </a:lnTo>
                <a:lnTo>
                  <a:pt x="370" y="802"/>
                </a:lnTo>
                <a:lnTo>
                  <a:pt x="370" y="802"/>
                </a:lnTo>
                <a:lnTo>
                  <a:pt x="366" y="794"/>
                </a:lnTo>
                <a:lnTo>
                  <a:pt x="366" y="789"/>
                </a:lnTo>
                <a:lnTo>
                  <a:pt x="366" y="786"/>
                </a:lnTo>
                <a:lnTo>
                  <a:pt x="366" y="786"/>
                </a:lnTo>
                <a:lnTo>
                  <a:pt x="363" y="786"/>
                </a:lnTo>
                <a:lnTo>
                  <a:pt x="357" y="783"/>
                </a:lnTo>
                <a:lnTo>
                  <a:pt x="342" y="775"/>
                </a:lnTo>
                <a:lnTo>
                  <a:pt x="301" y="732"/>
                </a:lnTo>
                <a:lnTo>
                  <a:pt x="378" y="732"/>
                </a:lnTo>
                <a:lnTo>
                  <a:pt x="378" y="732"/>
                </a:lnTo>
                <a:lnTo>
                  <a:pt x="400" y="752"/>
                </a:lnTo>
                <a:lnTo>
                  <a:pt x="400" y="752"/>
                </a:lnTo>
                <a:lnTo>
                  <a:pt x="408" y="765"/>
                </a:lnTo>
                <a:lnTo>
                  <a:pt x="411" y="772"/>
                </a:lnTo>
                <a:lnTo>
                  <a:pt x="413" y="775"/>
                </a:lnTo>
                <a:lnTo>
                  <a:pt x="413" y="775"/>
                </a:lnTo>
                <a:lnTo>
                  <a:pt x="414" y="775"/>
                </a:lnTo>
                <a:lnTo>
                  <a:pt x="419" y="775"/>
                </a:lnTo>
                <a:lnTo>
                  <a:pt x="427" y="778"/>
                </a:lnTo>
                <a:lnTo>
                  <a:pt x="427" y="778"/>
                </a:lnTo>
                <a:lnTo>
                  <a:pt x="424" y="770"/>
                </a:lnTo>
                <a:lnTo>
                  <a:pt x="424" y="765"/>
                </a:lnTo>
                <a:lnTo>
                  <a:pt x="424" y="762"/>
                </a:lnTo>
                <a:lnTo>
                  <a:pt x="424" y="762"/>
                </a:lnTo>
                <a:lnTo>
                  <a:pt x="421" y="762"/>
                </a:lnTo>
                <a:lnTo>
                  <a:pt x="416" y="759"/>
                </a:lnTo>
                <a:lnTo>
                  <a:pt x="402" y="751"/>
                </a:lnTo>
                <a:lnTo>
                  <a:pt x="381" y="732"/>
                </a:lnTo>
                <a:lnTo>
                  <a:pt x="419" y="732"/>
                </a:lnTo>
                <a:lnTo>
                  <a:pt x="419" y="732"/>
                </a:lnTo>
                <a:lnTo>
                  <a:pt x="442" y="736"/>
                </a:lnTo>
                <a:lnTo>
                  <a:pt x="451" y="740"/>
                </a:lnTo>
                <a:lnTo>
                  <a:pt x="454" y="743"/>
                </a:lnTo>
                <a:lnTo>
                  <a:pt x="454" y="743"/>
                </a:lnTo>
                <a:lnTo>
                  <a:pt x="458" y="740"/>
                </a:lnTo>
                <a:lnTo>
                  <a:pt x="464" y="735"/>
                </a:lnTo>
                <a:lnTo>
                  <a:pt x="474" y="730"/>
                </a:lnTo>
                <a:lnTo>
                  <a:pt x="474" y="730"/>
                </a:lnTo>
                <a:lnTo>
                  <a:pt x="464" y="725"/>
                </a:lnTo>
                <a:lnTo>
                  <a:pt x="458" y="722"/>
                </a:lnTo>
                <a:lnTo>
                  <a:pt x="454" y="719"/>
                </a:lnTo>
                <a:lnTo>
                  <a:pt x="454" y="719"/>
                </a:lnTo>
                <a:lnTo>
                  <a:pt x="451" y="720"/>
                </a:lnTo>
                <a:lnTo>
                  <a:pt x="442" y="724"/>
                </a:lnTo>
                <a:lnTo>
                  <a:pt x="419" y="728"/>
                </a:lnTo>
                <a:lnTo>
                  <a:pt x="381" y="728"/>
                </a:lnTo>
                <a:lnTo>
                  <a:pt x="402" y="709"/>
                </a:lnTo>
                <a:lnTo>
                  <a:pt x="402" y="709"/>
                </a:lnTo>
                <a:lnTo>
                  <a:pt x="416" y="701"/>
                </a:lnTo>
                <a:lnTo>
                  <a:pt x="421" y="698"/>
                </a:lnTo>
                <a:lnTo>
                  <a:pt x="424" y="698"/>
                </a:lnTo>
                <a:lnTo>
                  <a:pt x="424" y="698"/>
                </a:lnTo>
                <a:lnTo>
                  <a:pt x="424" y="695"/>
                </a:lnTo>
                <a:lnTo>
                  <a:pt x="424" y="690"/>
                </a:lnTo>
                <a:lnTo>
                  <a:pt x="427" y="682"/>
                </a:lnTo>
                <a:lnTo>
                  <a:pt x="427" y="682"/>
                </a:lnTo>
                <a:lnTo>
                  <a:pt x="419" y="685"/>
                </a:lnTo>
                <a:lnTo>
                  <a:pt x="414" y="685"/>
                </a:lnTo>
                <a:lnTo>
                  <a:pt x="413" y="685"/>
                </a:lnTo>
                <a:lnTo>
                  <a:pt x="413" y="685"/>
                </a:lnTo>
                <a:lnTo>
                  <a:pt x="411" y="688"/>
                </a:lnTo>
                <a:lnTo>
                  <a:pt x="408" y="695"/>
                </a:lnTo>
                <a:lnTo>
                  <a:pt x="400" y="708"/>
                </a:lnTo>
                <a:lnTo>
                  <a:pt x="378" y="728"/>
                </a:lnTo>
                <a:lnTo>
                  <a:pt x="378" y="728"/>
                </a:lnTo>
                <a:lnTo>
                  <a:pt x="301" y="728"/>
                </a:lnTo>
                <a:lnTo>
                  <a:pt x="342" y="685"/>
                </a:lnTo>
                <a:lnTo>
                  <a:pt x="342" y="685"/>
                </a:lnTo>
                <a:lnTo>
                  <a:pt x="357" y="677"/>
                </a:lnTo>
                <a:lnTo>
                  <a:pt x="363" y="674"/>
                </a:lnTo>
                <a:lnTo>
                  <a:pt x="366" y="674"/>
                </a:lnTo>
                <a:lnTo>
                  <a:pt x="366" y="674"/>
                </a:lnTo>
                <a:lnTo>
                  <a:pt x="366" y="671"/>
                </a:lnTo>
                <a:lnTo>
                  <a:pt x="366" y="666"/>
                </a:lnTo>
                <a:lnTo>
                  <a:pt x="370" y="658"/>
                </a:lnTo>
                <a:lnTo>
                  <a:pt x="370" y="658"/>
                </a:lnTo>
                <a:lnTo>
                  <a:pt x="362" y="661"/>
                </a:lnTo>
                <a:lnTo>
                  <a:pt x="357" y="663"/>
                </a:lnTo>
                <a:lnTo>
                  <a:pt x="354" y="661"/>
                </a:lnTo>
                <a:lnTo>
                  <a:pt x="354" y="661"/>
                </a:lnTo>
                <a:lnTo>
                  <a:pt x="354" y="664"/>
                </a:lnTo>
                <a:lnTo>
                  <a:pt x="350" y="671"/>
                </a:lnTo>
                <a:lnTo>
                  <a:pt x="342" y="684"/>
                </a:lnTo>
                <a:lnTo>
                  <a:pt x="299" y="728"/>
                </a:lnTo>
                <a:lnTo>
                  <a:pt x="179" y="728"/>
                </a:lnTo>
                <a:lnTo>
                  <a:pt x="203" y="717"/>
                </a:lnTo>
                <a:lnTo>
                  <a:pt x="203" y="717"/>
                </a:lnTo>
                <a:lnTo>
                  <a:pt x="205" y="720"/>
                </a:lnTo>
                <a:lnTo>
                  <a:pt x="187" y="727"/>
                </a:lnTo>
                <a:lnTo>
                  <a:pt x="219" y="727"/>
                </a:lnTo>
                <a:lnTo>
                  <a:pt x="219" y="727"/>
                </a:lnTo>
                <a:lnTo>
                  <a:pt x="224" y="728"/>
                </a:lnTo>
                <a:lnTo>
                  <a:pt x="224" y="728"/>
                </a:lnTo>
                <a:lnTo>
                  <a:pt x="229" y="727"/>
                </a:lnTo>
                <a:lnTo>
                  <a:pt x="266" y="727"/>
                </a:lnTo>
                <a:lnTo>
                  <a:pt x="245" y="717"/>
                </a:lnTo>
                <a:lnTo>
                  <a:pt x="245" y="717"/>
                </a:lnTo>
                <a:lnTo>
                  <a:pt x="248" y="711"/>
                </a:lnTo>
                <a:lnTo>
                  <a:pt x="264" y="717"/>
                </a:lnTo>
                <a:lnTo>
                  <a:pt x="264" y="717"/>
                </a:lnTo>
                <a:lnTo>
                  <a:pt x="270" y="722"/>
                </a:lnTo>
                <a:lnTo>
                  <a:pt x="275" y="725"/>
                </a:lnTo>
                <a:lnTo>
                  <a:pt x="275" y="725"/>
                </a:lnTo>
                <a:lnTo>
                  <a:pt x="278" y="724"/>
                </a:lnTo>
                <a:lnTo>
                  <a:pt x="283" y="724"/>
                </a:lnTo>
                <a:lnTo>
                  <a:pt x="283" y="724"/>
                </a:lnTo>
                <a:lnTo>
                  <a:pt x="280" y="720"/>
                </a:lnTo>
                <a:lnTo>
                  <a:pt x="278" y="717"/>
                </a:lnTo>
                <a:lnTo>
                  <a:pt x="278" y="717"/>
                </a:lnTo>
                <a:lnTo>
                  <a:pt x="272" y="717"/>
                </a:lnTo>
                <a:lnTo>
                  <a:pt x="264" y="716"/>
                </a:lnTo>
                <a:lnTo>
                  <a:pt x="250" y="711"/>
                </a:lnTo>
                <a:lnTo>
                  <a:pt x="250" y="711"/>
                </a:lnTo>
                <a:lnTo>
                  <a:pt x="251" y="706"/>
                </a:lnTo>
                <a:lnTo>
                  <a:pt x="251" y="700"/>
                </a:lnTo>
                <a:lnTo>
                  <a:pt x="251" y="700"/>
                </a:lnTo>
                <a:lnTo>
                  <a:pt x="250" y="695"/>
                </a:lnTo>
                <a:lnTo>
                  <a:pt x="270" y="685"/>
                </a:lnTo>
                <a:lnTo>
                  <a:pt x="270" y="685"/>
                </a:lnTo>
                <a:lnTo>
                  <a:pt x="286" y="692"/>
                </a:lnTo>
                <a:lnTo>
                  <a:pt x="286" y="692"/>
                </a:lnTo>
                <a:lnTo>
                  <a:pt x="294" y="696"/>
                </a:lnTo>
                <a:lnTo>
                  <a:pt x="299" y="700"/>
                </a:lnTo>
                <a:lnTo>
                  <a:pt x="299" y="700"/>
                </a:lnTo>
                <a:lnTo>
                  <a:pt x="302" y="698"/>
                </a:lnTo>
                <a:lnTo>
                  <a:pt x="307" y="698"/>
                </a:lnTo>
                <a:lnTo>
                  <a:pt x="307" y="698"/>
                </a:lnTo>
                <a:lnTo>
                  <a:pt x="304" y="695"/>
                </a:lnTo>
                <a:lnTo>
                  <a:pt x="302" y="690"/>
                </a:lnTo>
                <a:lnTo>
                  <a:pt x="302" y="690"/>
                </a:lnTo>
                <a:lnTo>
                  <a:pt x="296" y="692"/>
                </a:lnTo>
                <a:lnTo>
                  <a:pt x="288" y="690"/>
                </a:lnTo>
                <a:lnTo>
                  <a:pt x="272" y="685"/>
                </a:lnTo>
                <a:lnTo>
                  <a:pt x="291" y="676"/>
                </a:lnTo>
                <a:lnTo>
                  <a:pt x="291" y="676"/>
                </a:lnTo>
                <a:lnTo>
                  <a:pt x="304" y="674"/>
                </a:lnTo>
                <a:lnTo>
                  <a:pt x="312" y="672"/>
                </a:lnTo>
                <a:lnTo>
                  <a:pt x="312" y="672"/>
                </a:lnTo>
                <a:lnTo>
                  <a:pt x="315" y="668"/>
                </a:lnTo>
                <a:lnTo>
                  <a:pt x="318" y="663"/>
                </a:lnTo>
                <a:lnTo>
                  <a:pt x="318" y="663"/>
                </a:lnTo>
                <a:lnTo>
                  <a:pt x="312" y="663"/>
                </a:lnTo>
                <a:lnTo>
                  <a:pt x="307" y="661"/>
                </a:lnTo>
                <a:lnTo>
                  <a:pt x="307" y="661"/>
                </a:lnTo>
                <a:lnTo>
                  <a:pt x="301" y="666"/>
                </a:lnTo>
                <a:lnTo>
                  <a:pt x="291" y="674"/>
                </a:lnTo>
                <a:lnTo>
                  <a:pt x="272" y="684"/>
                </a:lnTo>
                <a:lnTo>
                  <a:pt x="278" y="668"/>
                </a:lnTo>
                <a:lnTo>
                  <a:pt x="278" y="668"/>
                </a:lnTo>
                <a:lnTo>
                  <a:pt x="283" y="661"/>
                </a:lnTo>
                <a:lnTo>
                  <a:pt x="286" y="658"/>
                </a:lnTo>
                <a:lnTo>
                  <a:pt x="286" y="658"/>
                </a:lnTo>
                <a:lnTo>
                  <a:pt x="285" y="653"/>
                </a:lnTo>
                <a:lnTo>
                  <a:pt x="285" y="648"/>
                </a:lnTo>
                <a:lnTo>
                  <a:pt x="285" y="648"/>
                </a:lnTo>
                <a:lnTo>
                  <a:pt x="282" y="652"/>
                </a:lnTo>
                <a:lnTo>
                  <a:pt x="277" y="655"/>
                </a:lnTo>
                <a:lnTo>
                  <a:pt x="277" y="655"/>
                </a:lnTo>
                <a:lnTo>
                  <a:pt x="277" y="660"/>
                </a:lnTo>
                <a:lnTo>
                  <a:pt x="277" y="669"/>
                </a:lnTo>
                <a:lnTo>
                  <a:pt x="270" y="685"/>
                </a:lnTo>
                <a:lnTo>
                  <a:pt x="270" y="685"/>
                </a:lnTo>
                <a:lnTo>
                  <a:pt x="250" y="695"/>
                </a:lnTo>
                <a:lnTo>
                  <a:pt x="250" y="695"/>
                </a:lnTo>
                <a:lnTo>
                  <a:pt x="246" y="685"/>
                </a:lnTo>
                <a:lnTo>
                  <a:pt x="240" y="679"/>
                </a:lnTo>
                <a:lnTo>
                  <a:pt x="242" y="671"/>
                </a:lnTo>
                <a:lnTo>
                  <a:pt x="242" y="671"/>
                </a:lnTo>
                <a:lnTo>
                  <a:pt x="248" y="663"/>
                </a:lnTo>
                <a:lnTo>
                  <a:pt x="251" y="666"/>
                </a:lnTo>
                <a:lnTo>
                  <a:pt x="251" y="666"/>
                </a:lnTo>
                <a:lnTo>
                  <a:pt x="254" y="666"/>
                </a:lnTo>
                <a:lnTo>
                  <a:pt x="258" y="664"/>
                </a:lnTo>
                <a:lnTo>
                  <a:pt x="258" y="664"/>
                </a:lnTo>
                <a:lnTo>
                  <a:pt x="258" y="661"/>
                </a:lnTo>
                <a:lnTo>
                  <a:pt x="256" y="658"/>
                </a:lnTo>
                <a:lnTo>
                  <a:pt x="250" y="653"/>
                </a:lnTo>
                <a:lnTo>
                  <a:pt x="250" y="653"/>
                </a:lnTo>
                <a:lnTo>
                  <a:pt x="250" y="652"/>
                </a:lnTo>
                <a:lnTo>
                  <a:pt x="250" y="652"/>
                </a:lnTo>
                <a:lnTo>
                  <a:pt x="248" y="653"/>
                </a:lnTo>
                <a:lnTo>
                  <a:pt x="240" y="648"/>
                </a:lnTo>
                <a:lnTo>
                  <a:pt x="253" y="632"/>
                </a:lnTo>
                <a:lnTo>
                  <a:pt x="315" y="626"/>
                </a:lnTo>
                <a:lnTo>
                  <a:pt x="315" y="626"/>
                </a:lnTo>
                <a:lnTo>
                  <a:pt x="331" y="629"/>
                </a:lnTo>
                <a:lnTo>
                  <a:pt x="336" y="629"/>
                </a:lnTo>
                <a:lnTo>
                  <a:pt x="339" y="631"/>
                </a:lnTo>
                <a:lnTo>
                  <a:pt x="339" y="631"/>
                </a:lnTo>
                <a:lnTo>
                  <a:pt x="341" y="629"/>
                </a:lnTo>
                <a:lnTo>
                  <a:pt x="344" y="626"/>
                </a:lnTo>
                <a:lnTo>
                  <a:pt x="352" y="621"/>
                </a:lnTo>
                <a:lnTo>
                  <a:pt x="352" y="621"/>
                </a:lnTo>
                <a:lnTo>
                  <a:pt x="344" y="618"/>
                </a:lnTo>
                <a:lnTo>
                  <a:pt x="339" y="616"/>
                </a:lnTo>
                <a:lnTo>
                  <a:pt x="338" y="615"/>
                </a:lnTo>
                <a:lnTo>
                  <a:pt x="338" y="615"/>
                </a:lnTo>
                <a:lnTo>
                  <a:pt x="334" y="616"/>
                </a:lnTo>
                <a:lnTo>
                  <a:pt x="328" y="620"/>
                </a:lnTo>
                <a:lnTo>
                  <a:pt x="314" y="624"/>
                </a:lnTo>
                <a:lnTo>
                  <a:pt x="254" y="631"/>
                </a:lnTo>
                <a:lnTo>
                  <a:pt x="301" y="570"/>
                </a:lnTo>
                <a:lnTo>
                  <a:pt x="301" y="570"/>
                </a:lnTo>
                <a:lnTo>
                  <a:pt x="333" y="567"/>
                </a:lnTo>
                <a:lnTo>
                  <a:pt x="333" y="567"/>
                </a:lnTo>
                <a:lnTo>
                  <a:pt x="342" y="567"/>
                </a:lnTo>
                <a:lnTo>
                  <a:pt x="341" y="576"/>
                </a:lnTo>
                <a:lnTo>
                  <a:pt x="341" y="576"/>
                </a:lnTo>
                <a:lnTo>
                  <a:pt x="342" y="580"/>
                </a:lnTo>
                <a:lnTo>
                  <a:pt x="344" y="581"/>
                </a:lnTo>
                <a:lnTo>
                  <a:pt x="344" y="581"/>
                </a:lnTo>
                <a:lnTo>
                  <a:pt x="347" y="581"/>
                </a:lnTo>
                <a:lnTo>
                  <a:pt x="350" y="578"/>
                </a:lnTo>
                <a:lnTo>
                  <a:pt x="352" y="568"/>
                </a:lnTo>
                <a:lnTo>
                  <a:pt x="352" y="568"/>
                </a:lnTo>
                <a:lnTo>
                  <a:pt x="357" y="572"/>
                </a:lnTo>
                <a:lnTo>
                  <a:pt x="357" y="572"/>
                </a:lnTo>
                <a:lnTo>
                  <a:pt x="358" y="568"/>
                </a:lnTo>
                <a:lnTo>
                  <a:pt x="362" y="565"/>
                </a:lnTo>
                <a:lnTo>
                  <a:pt x="370" y="560"/>
                </a:lnTo>
                <a:lnTo>
                  <a:pt x="370" y="560"/>
                </a:lnTo>
                <a:lnTo>
                  <a:pt x="362" y="559"/>
                </a:lnTo>
                <a:lnTo>
                  <a:pt x="357" y="556"/>
                </a:lnTo>
                <a:lnTo>
                  <a:pt x="355" y="554"/>
                </a:lnTo>
                <a:lnTo>
                  <a:pt x="355" y="554"/>
                </a:lnTo>
                <a:lnTo>
                  <a:pt x="355" y="554"/>
                </a:lnTo>
                <a:lnTo>
                  <a:pt x="357" y="546"/>
                </a:lnTo>
                <a:lnTo>
                  <a:pt x="382" y="568"/>
                </a:lnTo>
                <a:lnTo>
                  <a:pt x="376" y="604"/>
                </a:lnTo>
                <a:lnTo>
                  <a:pt x="376" y="604"/>
                </a:lnTo>
                <a:lnTo>
                  <a:pt x="378" y="607"/>
                </a:lnTo>
                <a:lnTo>
                  <a:pt x="379" y="608"/>
                </a:lnTo>
                <a:lnTo>
                  <a:pt x="379" y="608"/>
                </a:lnTo>
                <a:lnTo>
                  <a:pt x="382" y="607"/>
                </a:lnTo>
                <a:lnTo>
                  <a:pt x="386" y="605"/>
                </a:lnTo>
                <a:lnTo>
                  <a:pt x="389" y="575"/>
                </a:lnTo>
                <a:lnTo>
                  <a:pt x="403" y="588"/>
                </a:lnTo>
                <a:lnTo>
                  <a:pt x="403" y="588"/>
                </a:lnTo>
                <a:lnTo>
                  <a:pt x="406" y="589"/>
                </a:lnTo>
                <a:lnTo>
                  <a:pt x="406" y="589"/>
                </a:lnTo>
                <a:lnTo>
                  <a:pt x="402" y="597"/>
                </a:lnTo>
                <a:lnTo>
                  <a:pt x="400" y="607"/>
                </a:lnTo>
                <a:lnTo>
                  <a:pt x="400" y="607"/>
                </a:lnTo>
                <a:lnTo>
                  <a:pt x="402" y="612"/>
                </a:lnTo>
                <a:lnTo>
                  <a:pt x="403" y="616"/>
                </a:lnTo>
                <a:lnTo>
                  <a:pt x="405" y="621"/>
                </a:lnTo>
                <a:lnTo>
                  <a:pt x="410" y="626"/>
                </a:lnTo>
                <a:lnTo>
                  <a:pt x="413" y="629"/>
                </a:lnTo>
                <a:lnTo>
                  <a:pt x="418" y="631"/>
                </a:lnTo>
                <a:lnTo>
                  <a:pt x="422" y="632"/>
                </a:lnTo>
                <a:lnTo>
                  <a:pt x="429" y="632"/>
                </a:lnTo>
                <a:lnTo>
                  <a:pt x="429" y="632"/>
                </a:lnTo>
                <a:lnTo>
                  <a:pt x="434" y="632"/>
                </a:lnTo>
                <a:lnTo>
                  <a:pt x="438" y="631"/>
                </a:lnTo>
                <a:lnTo>
                  <a:pt x="443" y="628"/>
                </a:lnTo>
                <a:lnTo>
                  <a:pt x="448" y="624"/>
                </a:lnTo>
                <a:lnTo>
                  <a:pt x="451" y="621"/>
                </a:lnTo>
                <a:lnTo>
                  <a:pt x="453" y="616"/>
                </a:lnTo>
                <a:lnTo>
                  <a:pt x="454" y="610"/>
                </a:lnTo>
                <a:lnTo>
                  <a:pt x="454" y="605"/>
                </a:lnTo>
                <a:lnTo>
                  <a:pt x="454" y="605"/>
                </a:lnTo>
                <a:lnTo>
                  <a:pt x="454" y="600"/>
                </a:lnTo>
                <a:lnTo>
                  <a:pt x="453" y="594"/>
                </a:lnTo>
                <a:lnTo>
                  <a:pt x="450" y="591"/>
                </a:lnTo>
                <a:lnTo>
                  <a:pt x="446" y="586"/>
                </a:lnTo>
                <a:lnTo>
                  <a:pt x="442" y="583"/>
                </a:lnTo>
                <a:lnTo>
                  <a:pt x="437" y="581"/>
                </a:lnTo>
                <a:lnTo>
                  <a:pt x="432" y="580"/>
                </a:lnTo>
                <a:lnTo>
                  <a:pt x="427" y="578"/>
                </a:lnTo>
                <a:lnTo>
                  <a:pt x="427" y="578"/>
                </a:lnTo>
                <a:lnTo>
                  <a:pt x="418" y="580"/>
                </a:lnTo>
                <a:lnTo>
                  <a:pt x="411" y="584"/>
                </a:lnTo>
                <a:lnTo>
                  <a:pt x="411" y="584"/>
                </a:lnTo>
                <a:lnTo>
                  <a:pt x="410" y="581"/>
                </a:lnTo>
                <a:lnTo>
                  <a:pt x="394" y="568"/>
                </a:lnTo>
                <a:lnTo>
                  <a:pt x="422" y="560"/>
                </a:lnTo>
                <a:lnTo>
                  <a:pt x="422" y="560"/>
                </a:lnTo>
                <a:lnTo>
                  <a:pt x="426" y="559"/>
                </a:lnTo>
                <a:lnTo>
                  <a:pt x="426" y="556"/>
                </a:lnTo>
                <a:lnTo>
                  <a:pt x="426" y="556"/>
                </a:lnTo>
                <a:lnTo>
                  <a:pt x="424" y="552"/>
                </a:lnTo>
                <a:lnTo>
                  <a:pt x="421" y="552"/>
                </a:lnTo>
                <a:lnTo>
                  <a:pt x="421" y="552"/>
                </a:lnTo>
                <a:lnTo>
                  <a:pt x="421" y="552"/>
                </a:lnTo>
                <a:lnTo>
                  <a:pt x="387" y="560"/>
                </a:lnTo>
                <a:lnTo>
                  <a:pt x="362" y="540"/>
                </a:lnTo>
                <a:lnTo>
                  <a:pt x="392" y="530"/>
                </a:lnTo>
                <a:lnTo>
                  <a:pt x="392" y="530"/>
                </a:lnTo>
                <a:lnTo>
                  <a:pt x="395" y="527"/>
                </a:lnTo>
                <a:lnTo>
                  <a:pt x="395" y="524"/>
                </a:lnTo>
                <a:lnTo>
                  <a:pt x="395" y="524"/>
                </a:lnTo>
                <a:lnTo>
                  <a:pt x="394" y="522"/>
                </a:lnTo>
                <a:lnTo>
                  <a:pt x="390" y="522"/>
                </a:lnTo>
                <a:lnTo>
                  <a:pt x="390" y="522"/>
                </a:lnTo>
                <a:lnTo>
                  <a:pt x="389" y="522"/>
                </a:lnTo>
                <a:lnTo>
                  <a:pt x="355" y="532"/>
                </a:lnTo>
                <a:lnTo>
                  <a:pt x="346" y="524"/>
                </a:lnTo>
                <a:lnTo>
                  <a:pt x="346" y="524"/>
                </a:lnTo>
                <a:lnTo>
                  <a:pt x="354" y="519"/>
                </a:lnTo>
                <a:lnTo>
                  <a:pt x="358" y="517"/>
                </a:lnTo>
                <a:lnTo>
                  <a:pt x="358" y="517"/>
                </a:lnTo>
                <a:lnTo>
                  <a:pt x="357" y="512"/>
                </a:lnTo>
                <a:lnTo>
                  <a:pt x="358" y="506"/>
                </a:lnTo>
                <a:lnTo>
                  <a:pt x="362" y="504"/>
                </a:lnTo>
                <a:lnTo>
                  <a:pt x="362" y="504"/>
                </a:lnTo>
                <a:lnTo>
                  <a:pt x="363" y="503"/>
                </a:lnTo>
                <a:lnTo>
                  <a:pt x="365" y="500"/>
                </a:lnTo>
                <a:lnTo>
                  <a:pt x="365" y="500"/>
                </a:lnTo>
                <a:lnTo>
                  <a:pt x="363" y="498"/>
                </a:lnTo>
                <a:lnTo>
                  <a:pt x="360" y="496"/>
                </a:lnTo>
                <a:lnTo>
                  <a:pt x="360" y="496"/>
                </a:lnTo>
                <a:lnTo>
                  <a:pt x="360" y="495"/>
                </a:lnTo>
                <a:lnTo>
                  <a:pt x="360" y="495"/>
                </a:lnTo>
                <a:lnTo>
                  <a:pt x="357" y="498"/>
                </a:lnTo>
                <a:lnTo>
                  <a:pt x="339" y="503"/>
                </a:lnTo>
                <a:lnTo>
                  <a:pt x="339" y="503"/>
                </a:lnTo>
                <a:lnTo>
                  <a:pt x="339" y="503"/>
                </a:lnTo>
                <a:lnTo>
                  <a:pt x="339" y="503"/>
                </a:lnTo>
                <a:lnTo>
                  <a:pt x="339" y="503"/>
                </a:lnTo>
                <a:lnTo>
                  <a:pt x="326" y="506"/>
                </a:lnTo>
                <a:lnTo>
                  <a:pt x="301" y="484"/>
                </a:lnTo>
                <a:lnTo>
                  <a:pt x="331" y="476"/>
                </a:lnTo>
                <a:lnTo>
                  <a:pt x="331" y="476"/>
                </a:lnTo>
                <a:lnTo>
                  <a:pt x="334" y="474"/>
                </a:lnTo>
                <a:lnTo>
                  <a:pt x="334" y="471"/>
                </a:lnTo>
                <a:lnTo>
                  <a:pt x="334" y="471"/>
                </a:lnTo>
                <a:lnTo>
                  <a:pt x="333" y="468"/>
                </a:lnTo>
                <a:lnTo>
                  <a:pt x="330" y="468"/>
                </a:lnTo>
                <a:lnTo>
                  <a:pt x="330" y="468"/>
                </a:lnTo>
                <a:lnTo>
                  <a:pt x="330" y="468"/>
                </a:lnTo>
                <a:lnTo>
                  <a:pt x="293" y="477"/>
                </a:lnTo>
                <a:lnTo>
                  <a:pt x="274" y="459"/>
                </a:lnTo>
                <a:lnTo>
                  <a:pt x="306" y="450"/>
                </a:lnTo>
                <a:lnTo>
                  <a:pt x="306" y="450"/>
                </a:lnTo>
                <a:lnTo>
                  <a:pt x="307" y="448"/>
                </a:lnTo>
                <a:lnTo>
                  <a:pt x="309" y="445"/>
                </a:lnTo>
                <a:lnTo>
                  <a:pt x="309" y="445"/>
                </a:lnTo>
                <a:lnTo>
                  <a:pt x="307" y="442"/>
                </a:lnTo>
                <a:lnTo>
                  <a:pt x="304" y="442"/>
                </a:lnTo>
                <a:lnTo>
                  <a:pt x="304" y="442"/>
                </a:lnTo>
                <a:lnTo>
                  <a:pt x="302" y="442"/>
                </a:lnTo>
                <a:lnTo>
                  <a:pt x="267" y="453"/>
                </a:lnTo>
                <a:lnTo>
                  <a:pt x="253" y="440"/>
                </a:lnTo>
                <a:lnTo>
                  <a:pt x="277" y="435"/>
                </a:lnTo>
                <a:lnTo>
                  <a:pt x="277" y="435"/>
                </a:lnTo>
                <a:lnTo>
                  <a:pt x="277" y="434"/>
                </a:lnTo>
                <a:lnTo>
                  <a:pt x="277" y="434"/>
                </a:lnTo>
                <a:lnTo>
                  <a:pt x="278" y="434"/>
                </a:lnTo>
                <a:lnTo>
                  <a:pt x="278" y="434"/>
                </a:lnTo>
                <a:lnTo>
                  <a:pt x="280" y="431"/>
                </a:lnTo>
                <a:lnTo>
                  <a:pt x="280" y="427"/>
                </a:lnTo>
                <a:lnTo>
                  <a:pt x="264" y="407"/>
                </a:lnTo>
                <a:lnTo>
                  <a:pt x="282" y="405"/>
                </a:lnTo>
                <a:lnTo>
                  <a:pt x="306" y="440"/>
                </a:lnTo>
                <a:lnTo>
                  <a:pt x="306" y="440"/>
                </a:lnTo>
                <a:lnTo>
                  <a:pt x="309" y="442"/>
                </a:lnTo>
                <a:lnTo>
                  <a:pt x="312" y="440"/>
                </a:lnTo>
                <a:lnTo>
                  <a:pt x="312" y="440"/>
                </a:lnTo>
                <a:lnTo>
                  <a:pt x="314" y="437"/>
                </a:lnTo>
                <a:lnTo>
                  <a:pt x="312" y="434"/>
                </a:lnTo>
                <a:lnTo>
                  <a:pt x="291" y="405"/>
                </a:lnTo>
                <a:lnTo>
                  <a:pt x="318" y="403"/>
                </a:lnTo>
                <a:lnTo>
                  <a:pt x="341" y="435"/>
                </a:lnTo>
                <a:lnTo>
                  <a:pt x="341" y="435"/>
                </a:lnTo>
                <a:lnTo>
                  <a:pt x="344" y="442"/>
                </a:lnTo>
                <a:lnTo>
                  <a:pt x="347" y="447"/>
                </a:lnTo>
                <a:lnTo>
                  <a:pt x="352" y="450"/>
                </a:lnTo>
                <a:lnTo>
                  <a:pt x="357" y="453"/>
                </a:lnTo>
                <a:lnTo>
                  <a:pt x="357" y="453"/>
                </a:lnTo>
                <a:lnTo>
                  <a:pt x="363" y="455"/>
                </a:lnTo>
                <a:lnTo>
                  <a:pt x="368" y="455"/>
                </a:lnTo>
                <a:lnTo>
                  <a:pt x="373" y="453"/>
                </a:lnTo>
                <a:lnTo>
                  <a:pt x="378" y="451"/>
                </a:lnTo>
                <a:lnTo>
                  <a:pt x="382" y="450"/>
                </a:lnTo>
                <a:lnTo>
                  <a:pt x="387" y="445"/>
                </a:lnTo>
                <a:lnTo>
                  <a:pt x="390" y="442"/>
                </a:lnTo>
                <a:lnTo>
                  <a:pt x="392" y="437"/>
                </a:lnTo>
                <a:lnTo>
                  <a:pt x="392" y="437"/>
                </a:lnTo>
                <a:lnTo>
                  <a:pt x="394" y="426"/>
                </a:lnTo>
                <a:lnTo>
                  <a:pt x="392" y="418"/>
                </a:lnTo>
                <a:lnTo>
                  <a:pt x="387" y="410"/>
                </a:lnTo>
                <a:lnTo>
                  <a:pt x="379" y="403"/>
                </a:lnTo>
                <a:lnTo>
                  <a:pt x="379" y="403"/>
                </a:lnTo>
                <a:lnTo>
                  <a:pt x="381" y="400"/>
                </a:lnTo>
                <a:lnTo>
                  <a:pt x="381" y="400"/>
                </a:lnTo>
                <a:lnTo>
                  <a:pt x="400" y="399"/>
                </a:lnTo>
                <a:lnTo>
                  <a:pt x="421" y="431"/>
                </a:lnTo>
                <a:lnTo>
                  <a:pt x="421" y="431"/>
                </a:lnTo>
                <a:lnTo>
                  <a:pt x="424" y="432"/>
                </a:lnTo>
                <a:lnTo>
                  <a:pt x="427" y="432"/>
                </a:lnTo>
                <a:lnTo>
                  <a:pt x="427" y="432"/>
                </a:lnTo>
                <a:lnTo>
                  <a:pt x="429" y="431"/>
                </a:lnTo>
                <a:lnTo>
                  <a:pt x="429" y="431"/>
                </a:lnTo>
                <a:lnTo>
                  <a:pt x="434" y="439"/>
                </a:lnTo>
                <a:lnTo>
                  <a:pt x="442" y="443"/>
                </a:lnTo>
                <a:lnTo>
                  <a:pt x="451" y="445"/>
                </a:lnTo>
                <a:lnTo>
                  <a:pt x="461" y="443"/>
                </a:lnTo>
                <a:lnTo>
                  <a:pt x="461" y="443"/>
                </a:lnTo>
                <a:lnTo>
                  <a:pt x="469" y="439"/>
                </a:lnTo>
                <a:lnTo>
                  <a:pt x="475" y="432"/>
                </a:lnTo>
                <a:lnTo>
                  <a:pt x="480" y="424"/>
                </a:lnTo>
                <a:lnTo>
                  <a:pt x="480" y="415"/>
                </a:lnTo>
                <a:lnTo>
                  <a:pt x="485" y="413"/>
                </a:lnTo>
                <a:lnTo>
                  <a:pt x="485" y="413"/>
                </a:lnTo>
                <a:lnTo>
                  <a:pt x="490" y="418"/>
                </a:lnTo>
                <a:lnTo>
                  <a:pt x="496" y="419"/>
                </a:lnTo>
                <a:lnTo>
                  <a:pt x="503" y="421"/>
                </a:lnTo>
                <a:lnTo>
                  <a:pt x="509" y="419"/>
                </a:lnTo>
                <a:lnTo>
                  <a:pt x="509" y="419"/>
                </a:lnTo>
                <a:lnTo>
                  <a:pt x="515" y="418"/>
                </a:lnTo>
                <a:lnTo>
                  <a:pt x="522" y="413"/>
                </a:lnTo>
                <a:lnTo>
                  <a:pt x="527" y="407"/>
                </a:lnTo>
                <a:lnTo>
                  <a:pt x="530" y="400"/>
                </a:lnTo>
                <a:lnTo>
                  <a:pt x="538" y="397"/>
                </a:lnTo>
                <a:lnTo>
                  <a:pt x="501" y="434"/>
                </a:lnTo>
                <a:lnTo>
                  <a:pt x="503" y="464"/>
                </a:lnTo>
                <a:lnTo>
                  <a:pt x="503" y="464"/>
                </a:lnTo>
                <a:lnTo>
                  <a:pt x="491" y="466"/>
                </a:lnTo>
                <a:lnTo>
                  <a:pt x="491" y="466"/>
                </a:lnTo>
                <a:lnTo>
                  <a:pt x="498" y="471"/>
                </a:lnTo>
                <a:lnTo>
                  <a:pt x="501" y="474"/>
                </a:lnTo>
                <a:lnTo>
                  <a:pt x="501" y="477"/>
                </a:lnTo>
                <a:lnTo>
                  <a:pt x="501" y="477"/>
                </a:lnTo>
                <a:lnTo>
                  <a:pt x="504" y="477"/>
                </a:lnTo>
                <a:lnTo>
                  <a:pt x="511" y="477"/>
                </a:lnTo>
                <a:lnTo>
                  <a:pt x="527" y="477"/>
                </a:lnTo>
                <a:lnTo>
                  <a:pt x="555" y="487"/>
                </a:lnTo>
                <a:lnTo>
                  <a:pt x="520" y="504"/>
                </a:lnTo>
                <a:lnTo>
                  <a:pt x="520" y="504"/>
                </a:lnTo>
                <a:lnTo>
                  <a:pt x="498" y="508"/>
                </a:lnTo>
                <a:lnTo>
                  <a:pt x="488" y="509"/>
                </a:lnTo>
                <a:lnTo>
                  <a:pt x="483" y="509"/>
                </a:lnTo>
                <a:lnTo>
                  <a:pt x="483" y="509"/>
                </a:lnTo>
                <a:lnTo>
                  <a:pt x="482" y="512"/>
                </a:lnTo>
                <a:lnTo>
                  <a:pt x="478" y="519"/>
                </a:lnTo>
                <a:lnTo>
                  <a:pt x="470" y="528"/>
                </a:lnTo>
                <a:lnTo>
                  <a:pt x="470" y="528"/>
                </a:lnTo>
                <a:lnTo>
                  <a:pt x="483" y="528"/>
                </a:lnTo>
                <a:lnTo>
                  <a:pt x="490" y="528"/>
                </a:lnTo>
                <a:lnTo>
                  <a:pt x="493" y="532"/>
                </a:lnTo>
                <a:lnTo>
                  <a:pt x="493" y="532"/>
                </a:lnTo>
                <a:lnTo>
                  <a:pt x="496" y="527"/>
                </a:lnTo>
                <a:lnTo>
                  <a:pt x="503" y="520"/>
                </a:lnTo>
                <a:lnTo>
                  <a:pt x="520" y="506"/>
                </a:lnTo>
                <a:lnTo>
                  <a:pt x="555" y="488"/>
                </a:lnTo>
                <a:lnTo>
                  <a:pt x="544" y="517"/>
                </a:lnTo>
                <a:lnTo>
                  <a:pt x="544" y="517"/>
                </a:lnTo>
                <a:lnTo>
                  <a:pt x="536" y="530"/>
                </a:lnTo>
                <a:lnTo>
                  <a:pt x="533" y="535"/>
                </a:lnTo>
                <a:lnTo>
                  <a:pt x="530" y="536"/>
                </a:lnTo>
                <a:lnTo>
                  <a:pt x="530" y="536"/>
                </a:lnTo>
                <a:lnTo>
                  <a:pt x="531" y="538"/>
                </a:lnTo>
                <a:lnTo>
                  <a:pt x="533" y="543"/>
                </a:lnTo>
                <a:lnTo>
                  <a:pt x="533" y="551"/>
                </a:lnTo>
                <a:lnTo>
                  <a:pt x="533" y="551"/>
                </a:lnTo>
                <a:lnTo>
                  <a:pt x="539" y="546"/>
                </a:lnTo>
                <a:lnTo>
                  <a:pt x="543" y="543"/>
                </a:lnTo>
                <a:lnTo>
                  <a:pt x="546" y="541"/>
                </a:lnTo>
                <a:lnTo>
                  <a:pt x="546" y="541"/>
                </a:lnTo>
                <a:lnTo>
                  <a:pt x="546" y="538"/>
                </a:lnTo>
                <a:lnTo>
                  <a:pt x="546" y="532"/>
                </a:lnTo>
                <a:lnTo>
                  <a:pt x="547" y="517"/>
                </a:lnTo>
                <a:lnTo>
                  <a:pt x="559" y="487"/>
                </a:lnTo>
                <a:lnTo>
                  <a:pt x="559" y="487"/>
                </a:lnTo>
                <a:lnTo>
                  <a:pt x="563" y="485"/>
                </a:lnTo>
                <a:lnTo>
                  <a:pt x="563" y="490"/>
                </a:lnTo>
                <a:lnTo>
                  <a:pt x="599" y="468"/>
                </a:lnTo>
                <a:lnTo>
                  <a:pt x="627" y="455"/>
                </a:lnTo>
                <a:lnTo>
                  <a:pt x="608" y="512"/>
                </a:lnTo>
                <a:lnTo>
                  <a:pt x="608" y="512"/>
                </a:lnTo>
                <a:lnTo>
                  <a:pt x="600" y="525"/>
                </a:lnTo>
                <a:lnTo>
                  <a:pt x="595" y="530"/>
                </a:lnTo>
                <a:lnTo>
                  <a:pt x="592" y="532"/>
                </a:lnTo>
                <a:lnTo>
                  <a:pt x="592" y="532"/>
                </a:lnTo>
                <a:lnTo>
                  <a:pt x="594" y="535"/>
                </a:lnTo>
                <a:lnTo>
                  <a:pt x="595" y="540"/>
                </a:lnTo>
                <a:lnTo>
                  <a:pt x="595" y="548"/>
                </a:lnTo>
                <a:lnTo>
                  <a:pt x="595" y="548"/>
                </a:lnTo>
                <a:lnTo>
                  <a:pt x="602" y="541"/>
                </a:lnTo>
                <a:lnTo>
                  <a:pt x="607" y="538"/>
                </a:lnTo>
                <a:lnTo>
                  <a:pt x="608" y="538"/>
                </a:lnTo>
                <a:lnTo>
                  <a:pt x="608" y="538"/>
                </a:lnTo>
                <a:lnTo>
                  <a:pt x="608" y="535"/>
                </a:lnTo>
                <a:lnTo>
                  <a:pt x="608" y="528"/>
                </a:lnTo>
                <a:lnTo>
                  <a:pt x="610" y="514"/>
                </a:lnTo>
                <a:lnTo>
                  <a:pt x="629" y="453"/>
                </a:lnTo>
                <a:lnTo>
                  <a:pt x="738" y="400"/>
                </a:lnTo>
                <a:lnTo>
                  <a:pt x="722" y="419"/>
                </a:lnTo>
                <a:lnTo>
                  <a:pt x="717" y="421"/>
                </a:lnTo>
                <a:lnTo>
                  <a:pt x="730" y="407"/>
                </a:lnTo>
                <a:lnTo>
                  <a:pt x="659" y="440"/>
                </a:lnTo>
                <a:lnTo>
                  <a:pt x="698" y="439"/>
                </a:lnTo>
                <a:lnTo>
                  <a:pt x="695" y="447"/>
                </a:lnTo>
                <a:lnTo>
                  <a:pt x="666" y="448"/>
                </a:lnTo>
                <a:lnTo>
                  <a:pt x="666" y="448"/>
                </a:lnTo>
                <a:lnTo>
                  <a:pt x="658" y="447"/>
                </a:lnTo>
                <a:lnTo>
                  <a:pt x="653" y="445"/>
                </a:lnTo>
                <a:lnTo>
                  <a:pt x="653" y="445"/>
                </a:lnTo>
                <a:lnTo>
                  <a:pt x="650" y="448"/>
                </a:lnTo>
                <a:lnTo>
                  <a:pt x="645" y="451"/>
                </a:lnTo>
                <a:lnTo>
                  <a:pt x="645" y="451"/>
                </a:lnTo>
                <a:lnTo>
                  <a:pt x="650" y="453"/>
                </a:lnTo>
                <a:lnTo>
                  <a:pt x="653" y="455"/>
                </a:lnTo>
                <a:lnTo>
                  <a:pt x="653" y="455"/>
                </a:lnTo>
                <a:lnTo>
                  <a:pt x="658" y="453"/>
                </a:lnTo>
                <a:lnTo>
                  <a:pt x="667" y="450"/>
                </a:lnTo>
                <a:lnTo>
                  <a:pt x="693" y="447"/>
                </a:lnTo>
                <a:lnTo>
                  <a:pt x="690" y="455"/>
                </a:lnTo>
                <a:lnTo>
                  <a:pt x="693" y="455"/>
                </a:lnTo>
                <a:lnTo>
                  <a:pt x="674" y="480"/>
                </a:lnTo>
                <a:lnTo>
                  <a:pt x="674" y="480"/>
                </a:lnTo>
                <a:lnTo>
                  <a:pt x="656" y="482"/>
                </a:lnTo>
                <a:lnTo>
                  <a:pt x="656" y="482"/>
                </a:lnTo>
                <a:lnTo>
                  <a:pt x="648" y="480"/>
                </a:lnTo>
                <a:lnTo>
                  <a:pt x="642" y="480"/>
                </a:lnTo>
                <a:lnTo>
                  <a:pt x="642" y="480"/>
                </a:lnTo>
                <a:lnTo>
                  <a:pt x="640" y="484"/>
                </a:lnTo>
                <a:lnTo>
                  <a:pt x="635" y="485"/>
                </a:lnTo>
                <a:lnTo>
                  <a:pt x="635" y="485"/>
                </a:lnTo>
                <a:lnTo>
                  <a:pt x="640" y="487"/>
                </a:lnTo>
                <a:lnTo>
                  <a:pt x="643" y="488"/>
                </a:lnTo>
                <a:lnTo>
                  <a:pt x="643" y="488"/>
                </a:lnTo>
                <a:lnTo>
                  <a:pt x="648" y="487"/>
                </a:lnTo>
                <a:lnTo>
                  <a:pt x="656" y="484"/>
                </a:lnTo>
                <a:lnTo>
                  <a:pt x="672" y="482"/>
                </a:lnTo>
                <a:lnTo>
                  <a:pt x="664" y="492"/>
                </a:lnTo>
                <a:lnTo>
                  <a:pt x="653" y="493"/>
                </a:lnTo>
                <a:lnTo>
                  <a:pt x="645" y="508"/>
                </a:lnTo>
                <a:lnTo>
                  <a:pt x="645" y="508"/>
                </a:lnTo>
                <a:lnTo>
                  <a:pt x="642" y="509"/>
                </a:lnTo>
                <a:lnTo>
                  <a:pt x="642" y="509"/>
                </a:lnTo>
                <a:lnTo>
                  <a:pt x="642" y="516"/>
                </a:lnTo>
                <a:lnTo>
                  <a:pt x="626" y="548"/>
                </a:lnTo>
                <a:lnTo>
                  <a:pt x="671" y="546"/>
                </a:lnTo>
                <a:lnTo>
                  <a:pt x="659" y="552"/>
                </a:lnTo>
                <a:lnTo>
                  <a:pt x="659" y="552"/>
                </a:lnTo>
                <a:lnTo>
                  <a:pt x="645" y="557"/>
                </a:lnTo>
                <a:lnTo>
                  <a:pt x="639" y="559"/>
                </a:lnTo>
                <a:lnTo>
                  <a:pt x="635" y="559"/>
                </a:lnTo>
                <a:lnTo>
                  <a:pt x="635" y="559"/>
                </a:lnTo>
                <a:lnTo>
                  <a:pt x="635" y="562"/>
                </a:lnTo>
                <a:lnTo>
                  <a:pt x="634" y="567"/>
                </a:lnTo>
                <a:lnTo>
                  <a:pt x="629" y="573"/>
                </a:lnTo>
                <a:lnTo>
                  <a:pt x="629" y="573"/>
                </a:lnTo>
                <a:lnTo>
                  <a:pt x="637" y="572"/>
                </a:lnTo>
                <a:lnTo>
                  <a:pt x="642" y="572"/>
                </a:lnTo>
                <a:lnTo>
                  <a:pt x="645" y="573"/>
                </a:lnTo>
                <a:lnTo>
                  <a:pt x="645" y="573"/>
                </a:lnTo>
                <a:lnTo>
                  <a:pt x="645" y="570"/>
                </a:lnTo>
                <a:lnTo>
                  <a:pt x="650" y="565"/>
                </a:lnTo>
                <a:lnTo>
                  <a:pt x="661" y="554"/>
                </a:lnTo>
                <a:lnTo>
                  <a:pt x="675" y="544"/>
                </a:lnTo>
                <a:lnTo>
                  <a:pt x="685" y="544"/>
                </a:lnTo>
                <a:lnTo>
                  <a:pt x="695" y="533"/>
                </a:lnTo>
                <a:lnTo>
                  <a:pt x="712" y="522"/>
                </a:lnTo>
                <a:lnTo>
                  <a:pt x="704" y="559"/>
                </a:lnTo>
                <a:lnTo>
                  <a:pt x="666" y="570"/>
                </a:lnTo>
                <a:lnTo>
                  <a:pt x="647" y="605"/>
                </a:lnTo>
                <a:lnTo>
                  <a:pt x="685" y="604"/>
                </a:lnTo>
                <a:lnTo>
                  <a:pt x="671" y="615"/>
                </a:lnTo>
                <a:lnTo>
                  <a:pt x="671" y="615"/>
                </a:lnTo>
                <a:lnTo>
                  <a:pt x="658" y="618"/>
                </a:lnTo>
                <a:lnTo>
                  <a:pt x="647" y="621"/>
                </a:lnTo>
                <a:lnTo>
                  <a:pt x="647" y="620"/>
                </a:lnTo>
                <a:lnTo>
                  <a:pt x="647" y="620"/>
                </a:lnTo>
                <a:lnTo>
                  <a:pt x="647" y="618"/>
                </a:lnTo>
                <a:lnTo>
                  <a:pt x="647" y="618"/>
                </a:lnTo>
                <a:lnTo>
                  <a:pt x="647" y="618"/>
                </a:lnTo>
                <a:lnTo>
                  <a:pt x="647" y="618"/>
                </a:lnTo>
                <a:lnTo>
                  <a:pt x="645" y="620"/>
                </a:lnTo>
                <a:lnTo>
                  <a:pt x="645" y="626"/>
                </a:lnTo>
                <a:lnTo>
                  <a:pt x="645" y="626"/>
                </a:lnTo>
                <a:lnTo>
                  <a:pt x="642" y="631"/>
                </a:lnTo>
                <a:lnTo>
                  <a:pt x="635" y="623"/>
                </a:lnTo>
                <a:lnTo>
                  <a:pt x="635" y="623"/>
                </a:lnTo>
                <a:lnTo>
                  <a:pt x="634" y="623"/>
                </a:lnTo>
                <a:lnTo>
                  <a:pt x="634" y="623"/>
                </a:lnTo>
                <a:lnTo>
                  <a:pt x="634" y="624"/>
                </a:lnTo>
                <a:lnTo>
                  <a:pt x="642" y="632"/>
                </a:lnTo>
                <a:lnTo>
                  <a:pt x="642" y="632"/>
                </a:lnTo>
                <a:lnTo>
                  <a:pt x="639" y="636"/>
                </a:lnTo>
                <a:lnTo>
                  <a:pt x="639" y="636"/>
                </a:lnTo>
                <a:lnTo>
                  <a:pt x="642" y="634"/>
                </a:lnTo>
                <a:lnTo>
                  <a:pt x="645" y="637"/>
                </a:lnTo>
                <a:lnTo>
                  <a:pt x="645" y="645"/>
                </a:lnTo>
                <a:lnTo>
                  <a:pt x="631" y="631"/>
                </a:lnTo>
                <a:lnTo>
                  <a:pt x="631" y="631"/>
                </a:lnTo>
                <a:lnTo>
                  <a:pt x="629" y="631"/>
                </a:lnTo>
                <a:lnTo>
                  <a:pt x="629" y="631"/>
                </a:lnTo>
                <a:lnTo>
                  <a:pt x="629" y="632"/>
                </a:lnTo>
                <a:lnTo>
                  <a:pt x="645" y="650"/>
                </a:lnTo>
                <a:lnTo>
                  <a:pt x="645" y="660"/>
                </a:lnTo>
                <a:lnTo>
                  <a:pt x="626" y="639"/>
                </a:lnTo>
                <a:lnTo>
                  <a:pt x="626" y="639"/>
                </a:lnTo>
                <a:lnTo>
                  <a:pt x="623" y="639"/>
                </a:lnTo>
                <a:lnTo>
                  <a:pt x="623" y="639"/>
                </a:lnTo>
                <a:lnTo>
                  <a:pt x="623" y="640"/>
                </a:lnTo>
                <a:lnTo>
                  <a:pt x="645" y="663"/>
                </a:lnTo>
                <a:lnTo>
                  <a:pt x="645" y="669"/>
                </a:lnTo>
                <a:lnTo>
                  <a:pt x="627" y="652"/>
                </a:lnTo>
                <a:lnTo>
                  <a:pt x="627" y="652"/>
                </a:lnTo>
                <a:lnTo>
                  <a:pt x="626" y="652"/>
                </a:lnTo>
                <a:lnTo>
                  <a:pt x="626" y="652"/>
                </a:lnTo>
                <a:lnTo>
                  <a:pt x="626" y="655"/>
                </a:lnTo>
                <a:lnTo>
                  <a:pt x="645" y="674"/>
                </a:lnTo>
                <a:lnTo>
                  <a:pt x="645" y="682"/>
                </a:lnTo>
                <a:lnTo>
                  <a:pt x="631" y="668"/>
                </a:lnTo>
                <a:lnTo>
                  <a:pt x="631" y="668"/>
                </a:lnTo>
                <a:lnTo>
                  <a:pt x="631" y="666"/>
                </a:lnTo>
                <a:lnTo>
                  <a:pt x="631" y="666"/>
                </a:lnTo>
                <a:lnTo>
                  <a:pt x="631" y="666"/>
                </a:lnTo>
                <a:lnTo>
                  <a:pt x="631" y="666"/>
                </a:lnTo>
                <a:lnTo>
                  <a:pt x="629" y="666"/>
                </a:lnTo>
                <a:lnTo>
                  <a:pt x="629" y="666"/>
                </a:lnTo>
                <a:lnTo>
                  <a:pt x="629" y="669"/>
                </a:lnTo>
                <a:lnTo>
                  <a:pt x="635" y="688"/>
                </a:lnTo>
                <a:lnTo>
                  <a:pt x="627" y="685"/>
                </a:lnTo>
                <a:lnTo>
                  <a:pt x="619" y="656"/>
                </a:lnTo>
                <a:lnTo>
                  <a:pt x="619" y="656"/>
                </a:lnTo>
                <a:lnTo>
                  <a:pt x="618" y="655"/>
                </a:lnTo>
                <a:lnTo>
                  <a:pt x="618" y="655"/>
                </a:lnTo>
                <a:lnTo>
                  <a:pt x="618" y="655"/>
                </a:lnTo>
                <a:lnTo>
                  <a:pt x="618" y="655"/>
                </a:lnTo>
                <a:lnTo>
                  <a:pt x="616" y="656"/>
                </a:lnTo>
                <a:lnTo>
                  <a:pt x="624" y="682"/>
                </a:lnTo>
                <a:lnTo>
                  <a:pt x="618" y="679"/>
                </a:lnTo>
                <a:lnTo>
                  <a:pt x="608" y="647"/>
                </a:lnTo>
                <a:lnTo>
                  <a:pt x="608" y="647"/>
                </a:lnTo>
                <a:lnTo>
                  <a:pt x="607" y="647"/>
                </a:lnTo>
                <a:lnTo>
                  <a:pt x="607" y="647"/>
                </a:lnTo>
                <a:lnTo>
                  <a:pt x="607" y="647"/>
                </a:lnTo>
                <a:lnTo>
                  <a:pt x="607" y="647"/>
                </a:lnTo>
                <a:lnTo>
                  <a:pt x="605" y="648"/>
                </a:lnTo>
                <a:lnTo>
                  <a:pt x="615" y="677"/>
                </a:lnTo>
                <a:lnTo>
                  <a:pt x="607" y="672"/>
                </a:lnTo>
                <a:lnTo>
                  <a:pt x="599" y="650"/>
                </a:lnTo>
                <a:lnTo>
                  <a:pt x="599" y="650"/>
                </a:lnTo>
                <a:lnTo>
                  <a:pt x="599" y="648"/>
                </a:lnTo>
                <a:lnTo>
                  <a:pt x="599" y="648"/>
                </a:lnTo>
                <a:lnTo>
                  <a:pt x="597" y="648"/>
                </a:lnTo>
                <a:lnTo>
                  <a:pt x="597" y="648"/>
                </a:lnTo>
                <a:lnTo>
                  <a:pt x="597" y="650"/>
                </a:lnTo>
                <a:lnTo>
                  <a:pt x="603" y="671"/>
                </a:lnTo>
                <a:lnTo>
                  <a:pt x="595" y="666"/>
                </a:lnTo>
                <a:lnTo>
                  <a:pt x="591" y="652"/>
                </a:lnTo>
                <a:lnTo>
                  <a:pt x="591" y="652"/>
                </a:lnTo>
                <a:lnTo>
                  <a:pt x="589" y="650"/>
                </a:lnTo>
                <a:lnTo>
                  <a:pt x="589" y="650"/>
                </a:lnTo>
                <a:lnTo>
                  <a:pt x="589" y="650"/>
                </a:lnTo>
                <a:lnTo>
                  <a:pt x="589" y="650"/>
                </a:lnTo>
                <a:lnTo>
                  <a:pt x="587" y="652"/>
                </a:lnTo>
                <a:lnTo>
                  <a:pt x="592" y="664"/>
                </a:lnTo>
                <a:lnTo>
                  <a:pt x="579" y="658"/>
                </a:lnTo>
                <a:lnTo>
                  <a:pt x="579" y="658"/>
                </a:lnTo>
                <a:lnTo>
                  <a:pt x="579" y="658"/>
                </a:lnTo>
                <a:lnTo>
                  <a:pt x="579" y="658"/>
                </a:lnTo>
                <a:lnTo>
                  <a:pt x="578" y="658"/>
                </a:lnTo>
                <a:lnTo>
                  <a:pt x="578" y="658"/>
                </a:lnTo>
                <a:lnTo>
                  <a:pt x="579" y="660"/>
                </a:lnTo>
                <a:lnTo>
                  <a:pt x="591" y="666"/>
                </a:lnTo>
                <a:lnTo>
                  <a:pt x="578" y="669"/>
                </a:lnTo>
                <a:lnTo>
                  <a:pt x="578" y="669"/>
                </a:lnTo>
                <a:lnTo>
                  <a:pt x="576" y="671"/>
                </a:lnTo>
                <a:lnTo>
                  <a:pt x="576" y="671"/>
                </a:lnTo>
                <a:lnTo>
                  <a:pt x="578" y="672"/>
                </a:lnTo>
                <a:lnTo>
                  <a:pt x="594" y="669"/>
                </a:lnTo>
                <a:lnTo>
                  <a:pt x="602" y="674"/>
                </a:lnTo>
                <a:lnTo>
                  <a:pt x="581" y="677"/>
                </a:lnTo>
                <a:lnTo>
                  <a:pt x="581" y="677"/>
                </a:lnTo>
                <a:lnTo>
                  <a:pt x="581" y="679"/>
                </a:lnTo>
                <a:lnTo>
                  <a:pt x="581" y="679"/>
                </a:lnTo>
                <a:lnTo>
                  <a:pt x="583" y="680"/>
                </a:lnTo>
                <a:lnTo>
                  <a:pt x="607" y="676"/>
                </a:lnTo>
                <a:lnTo>
                  <a:pt x="613" y="680"/>
                </a:lnTo>
                <a:lnTo>
                  <a:pt x="586" y="687"/>
                </a:lnTo>
                <a:lnTo>
                  <a:pt x="586" y="687"/>
                </a:lnTo>
                <a:lnTo>
                  <a:pt x="586" y="688"/>
                </a:lnTo>
                <a:lnTo>
                  <a:pt x="586" y="688"/>
                </a:lnTo>
                <a:lnTo>
                  <a:pt x="587" y="690"/>
                </a:lnTo>
                <a:lnTo>
                  <a:pt x="618" y="682"/>
                </a:lnTo>
                <a:lnTo>
                  <a:pt x="623" y="685"/>
                </a:lnTo>
                <a:lnTo>
                  <a:pt x="599" y="692"/>
                </a:lnTo>
                <a:lnTo>
                  <a:pt x="599" y="692"/>
                </a:lnTo>
                <a:lnTo>
                  <a:pt x="597" y="693"/>
                </a:lnTo>
                <a:lnTo>
                  <a:pt x="597" y="693"/>
                </a:lnTo>
                <a:lnTo>
                  <a:pt x="599" y="695"/>
                </a:lnTo>
                <a:lnTo>
                  <a:pt x="626" y="687"/>
                </a:lnTo>
                <a:lnTo>
                  <a:pt x="634" y="692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8"/>
                </a:lnTo>
                <a:lnTo>
                  <a:pt x="634" y="703"/>
                </a:lnTo>
                <a:lnTo>
                  <a:pt x="627" y="708"/>
                </a:lnTo>
                <a:lnTo>
                  <a:pt x="599" y="701"/>
                </a:lnTo>
                <a:lnTo>
                  <a:pt x="599" y="701"/>
                </a:lnTo>
                <a:lnTo>
                  <a:pt x="597" y="701"/>
                </a:lnTo>
                <a:lnTo>
                  <a:pt x="597" y="701"/>
                </a:lnTo>
                <a:lnTo>
                  <a:pt x="597" y="701"/>
                </a:lnTo>
                <a:lnTo>
                  <a:pt x="597" y="701"/>
                </a:lnTo>
                <a:lnTo>
                  <a:pt x="597" y="704"/>
                </a:lnTo>
                <a:lnTo>
                  <a:pt x="623" y="709"/>
                </a:lnTo>
                <a:lnTo>
                  <a:pt x="618" y="712"/>
                </a:lnTo>
                <a:lnTo>
                  <a:pt x="584" y="706"/>
                </a:lnTo>
                <a:lnTo>
                  <a:pt x="584" y="706"/>
                </a:lnTo>
                <a:lnTo>
                  <a:pt x="584" y="706"/>
                </a:lnTo>
                <a:lnTo>
                  <a:pt x="584" y="706"/>
                </a:lnTo>
                <a:lnTo>
                  <a:pt x="583" y="706"/>
                </a:lnTo>
                <a:lnTo>
                  <a:pt x="583" y="706"/>
                </a:lnTo>
                <a:lnTo>
                  <a:pt x="584" y="708"/>
                </a:lnTo>
                <a:lnTo>
                  <a:pt x="615" y="716"/>
                </a:lnTo>
                <a:lnTo>
                  <a:pt x="607" y="719"/>
                </a:lnTo>
                <a:lnTo>
                  <a:pt x="583" y="714"/>
                </a:lnTo>
                <a:lnTo>
                  <a:pt x="583" y="714"/>
                </a:lnTo>
                <a:lnTo>
                  <a:pt x="583" y="714"/>
                </a:lnTo>
                <a:lnTo>
                  <a:pt x="583" y="714"/>
                </a:lnTo>
                <a:lnTo>
                  <a:pt x="581" y="716"/>
                </a:lnTo>
                <a:lnTo>
                  <a:pt x="581" y="716"/>
                </a:lnTo>
                <a:lnTo>
                  <a:pt x="581" y="717"/>
                </a:lnTo>
                <a:lnTo>
                  <a:pt x="603" y="722"/>
                </a:lnTo>
                <a:lnTo>
                  <a:pt x="595" y="725"/>
                </a:lnTo>
                <a:lnTo>
                  <a:pt x="579" y="724"/>
                </a:lnTo>
                <a:lnTo>
                  <a:pt x="579" y="724"/>
                </a:lnTo>
                <a:lnTo>
                  <a:pt x="579" y="724"/>
                </a:lnTo>
                <a:lnTo>
                  <a:pt x="579" y="724"/>
                </a:lnTo>
                <a:lnTo>
                  <a:pt x="578" y="724"/>
                </a:lnTo>
                <a:lnTo>
                  <a:pt x="578" y="724"/>
                </a:lnTo>
                <a:lnTo>
                  <a:pt x="578" y="725"/>
                </a:lnTo>
                <a:lnTo>
                  <a:pt x="591" y="728"/>
                </a:lnTo>
                <a:lnTo>
                  <a:pt x="579" y="735"/>
                </a:lnTo>
                <a:lnTo>
                  <a:pt x="579" y="735"/>
                </a:lnTo>
                <a:lnTo>
                  <a:pt x="579" y="736"/>
                </a:lnTo>
                <a:lnTo>
                  <a:pt x="579" y="736"/>
                </a:lnTo>
                <a:lnTo>
                  <a:pt x="581" y="738"/>
                </a:lnTo>
                <a:lnTo>
                  <a:pt x="592" y="730"/>
                </a:lnTo>
                <a:lnTo>
                  <a:pt x="587" y="743"/>
                </a:lnTo>
                <a:lnTo>
                  <a:pt x="587" y="743"/>
                </a:lnTo>
                <a:lnTo>
                  <a:pt x="589" y="744"/>
                </a:lnTo>
                <a:lnTo>
                  <a:pt x="589" y="744"/>
                </a:lnTo>
                <a:lnTo>
                  <a:pt x="591" y="744"/>
                </a:lnTo>
                <a:lnTo>
                  <a:pt x="597" y="728"/>
                </a:lnTo>
                <a:lnTo>
                  <a:pt x="603" y="724"/>
                </a:lnTo>
                <a:lnTo>
                  <a:pt x="597" y="744"/>
                </a:lnTo>
                <a:lnTo>
                  <a:pt x="597" y="744"/>
                </a:lnTo>
                <a:lnTo>
                  <a:pt x="599" y="746"/>
                </a:lnTo>
                <a:lnTo>
                  <a:pt x="599" y="746"/>
                </a:lnTo>
                <a:lnTo>
                  <a:pt x="600" y="744"/>
                </a:lnTo>
                <a:lnTo>
                  <a:pt x="608" y="722"/>
                </a:lnTo>
                <a:lnTo>
                  <a:pt x="615" y="717"/>
                </a:lnTo>
                <a:lnTo>
                  <a:pt x="608" y="744"/>
                </a:lnTo>
                <a:lnTo>
                  <a:pt x="608" y="744"/>
                </a:lnTo>
                <a:lnTo>
                  <a:pt x="608" y="746"/>
                </a:lnTo>
                <a:lnTo>
                  <a:pt x="608" y="746"/>
                </a:lnTo>
                <a:lnTo>
                  <a:pt x="610" y="746"/>
                </a:lnTo>
                <a:lnTo>
                  <a:pt x="619" y="716"/>
                </a:lnTo>
                <a:lnTo>
                  <a:pt x="624" y="712"/>
                </a:lnTo>
                <a:lnTo>
                  <a:pt x="618" y="736"/>
                </a:lnTo>
                <a:lnTo>
                  <a:pt x="618" y="736"/>
                </a:lnTo>
                <a:lnTo>
                  <a:pt x="619" y="738"/>
                </a:lnTo>
                <a:lnTo>
                  <a:pt x="619" y="738"/>
                </a:lnTo>
                <a:lnTo>
                  <a:pt x="621" y="736"/>
                </a:lnTo>
                <a:lnTo>
                  <a:pt x="629" y="709"/>
                </a:lnTo>
                <a:lnTo>
                  <a:pt x="635" y="706"/>
                </a:lnTo>
                <a:lnTo>
                  <a:pt x="629" y="725"/>
                </a:lnTo>
                <a:lnTo>
                  <a:pt x="629" y="725"/>
                </a:lnTo>
                <a:lnTo>
                  <a:pt x="629" y="727"/>
                </a:lnTo>
                <a:lnTo>
                  <a:pt x="629" y="727"/>
                </a:lnTo>
                <a:lnTo>
                  <a:pt x="629" y="727"/>
                </a:lnTo>
                <a:lnTo>
                  <a:pt x="629" y="727"/>
                </a:lnTo>
                <a:lnTo>
                  <a:pt x="632" y="727"/>
                </a:lnTo>
                <a:lnTo>
                  <a:pt x="647" y="711"/>
                </a:lnTo>
                <a:lnTo>
                  <a:pt x="647" y="720"/>
                </a:lnTo>
                <a:lnTo>
                  <a:pt x="626" y="741"/>
                </a:lnTo>
                <a:lnTo>
                  <a:pt x="626" y="741"/>
                </a:lnTo>
                <a:lnTo>
                  <a:pt x="626" y="744"/>
                </a:lnTo>
                <a:lnTo>
                  <a:pt x="626" y="744"/>
                </a:lnTo>
                <a:lnTo>
                  <a:pt x="627" y="743"/>
                </a:lnTo>
                <a:lnTo>
                  <a:pt x="647" y="724"/>
                </a:lnTo>
                <a:lnTo>
                  <a:pt x="647" y="732"/>
                </a:lnTo>
                <a:lnTo>
                  <a:pt x="623" y="756"/>
                </a:lnTo>
                <a:lnTo>
                  <a:pt x="623" y="756"/>
                </a:lnTo>
                <a:lnTo>
                  <a:pt x="623" y="757"/>
                </a:lnTo>
                <a:lnTo>
                  <a:pt x="623" y="757"/>
                </a:lnTo>
                <a:lnTo>
                  <a:pt x="626" y="757"/>
                </a:lnTo>
                <a:lnTo>
                  <a:pt x="647" y="735"/>
                </a:lnTo>
                <a:lnTo>
                  <a:pt x="647" y="744"/>
                </a:lnTo>
                <a:lnTo>
                  <a:pt x="629" y="762"/>
                </a:lnTo>
                <a:lnTo>
                  <a:pt x="629" y="762"/>
                </a:lnTo>
                <a:lnTo>
                  <a:pt x="629" y="764"/>
                </a:lnTo>
                <a:lnTo>
                  <a:pt x="629" y="764"/>
                </a:lnTo>
                <a:lnTo>
                  <a:pt x="632" y="764"/>
                </a:lnTo>
                <a:lnTo>
                  <a:pt x="647" y="748"/>
                </a:lnTo>
                <a:lnTo>
                  <a:pt x="647" y="757"/>
                </a:lnTo>
                <a:lnTo>
                  <a:pt x="635" y="768"/>
                </a:lnTo>
                <a:lnTo>
                  <a:pt x="635" y="768"/>
                </a:lnTo>
                <a:lnTo>
                  <a:pt x="635" y="772"/>
                </a:lnTo>
                <a:lnTo>
                  <a:pt x="635" y="772"/>
                </a:lnTo>
                <a:lnTo>
                  <a:pt x="637" y="772"/>
                </a:lnTo>
                <a:lnTo>
                  <a:pt x="647" y="760"/>
                </a:lnTo>
                <a:lnTo>
                  <a:pt x="645" y="775"/>
                </a:lnTo>
                <a:lnTo>
                  <a:pt x="645" y="775"/>
                </a:lnTo>
                <a:lnTo>
                  <a:pt x="647" y="777"/>
                </a:lnTo>
                <a:lnTo>
                  <a:pt x="647" y="777"/>
                </a:lnTo>
                <a:lnTo>
                  <a:pt x="648" y="775"/>
                </a:lnTo>
                <a:lnTo>
                  <a:pt x="648" y="762"/>
                </a:lnTo>
                <a:lnTo>
                  <a:pt x="658" y="772"/>
                </a:lnTo>
                <a:lnTo>
                  <a:pt x="658" y="772"/>
                </a:lnTo>
                <a:lnTo>
                  <a:pt x="659" y="772"/>
                </a:lnTo>
                <a:lnTo>
                  <a:pt x="659" y="772"/>
                </a:lnTo>
                <a:lnTo>
                  <a:pt x="659" y="770"/>
                </a:lnTo>
                <a:lnTo>
                  <a:pt x="648" y="757"/>
                </a:lnTo>
                <a:lnTo>
                  <a:pt x="648" y="748"/>
                </a:lnTo>
                <a:lnTo>
                  <a:pt x="663" y="764"/>
                </a:lnTo>
                <a:lnTo>
                  <a:pt x="663" y="764"/>
                </a:lnTo>
                <a:lnTo>
                  <a:pt x="664" y="764"/>
                </a:lnTo>
                <a:lnTo>
                  <a:pt x="664" y="764"/>
                </a:lnTo>
                <a:lnTo>
                  <a:pt x="664" y="762"/>
                </a:lnTo>
                <a:lnTo>
                  <a:pt x="648" y="744"/>
                </a:lnTo>
                <a:lnTo>
                  <a:pt x="648" y="735"/>
                </a:lnTo>
                <a:lnTo>
                  <a:pt x="669" y="756"/>
                </a:lnTo>
                <a:lnTo>
                  <a:pt x="669" y="756"/>
                </a:lnTo>
                <a:lnTo>
                  <a:pt x="671" y="756"/>
                </a:lnTo>
                <a:lnTo>
                  <a:pt x="671" y="756"/>
                </a:lnTo>
                <a:lnTo>
                  <a:pt x="671" y="754"/>
                </a:lnTo>
                <a:lnTo>
                  <a:pt x="648" y="732"/>
                </a:lnTo>
                <a:lnTo>
                  <a:pt x="648" y="724"/>
                </a:lnTo>
                <a:lnTo>
                  <a:pt x="666" y="743"/>
                </a:lnTo>
                <a:lnTo>
                  <a:pt x="666" y="743"/>
                </a:lnTo>
                <a:lnTo>
                  <a:pt x="669" y="743"/>
                </a:lnTo>
                <a:lnTo>
                  <a:pt x="669" y="743"/>
                </a:lnTo>
                <a:lnTo>
                  <a:pt x="669" y="740"/>
                </a:lnTo>
                <a:lnTo>
                  <a:pt x="648" y="720"/>
                </a:lnTo>
                <a:lnTo>
                  <a:pt x="648" y="711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59" y="704"/>
                </a:lnTo>
                <a:lnTo>
                  <a:pt x="667" y="709"/>
                </a:lnTo>
                <a:lnTo>
                  <a:pt x="677" y="736"/>
                </a:lnTo>
                <a:lnTo>
                  <a:pt x="677" y="736"/>
                </a:lnTo>
                <a:lnTo>
                  <a:pt x="679" y="738"/>
                </a:lnTo>
                <a:lnTo>
                  <a:pt x="679" y="738"/>
                </a:lnTo>
                <a:lnTo>
                  <a:pt x="680" y="736"/>
                </a:lnTo>
                <a:lnTo>
                  <a:pt x="671" y="711"/>
                </a:lnTo>
                <a:lnTo>
                  <a:pt x="677" y="714"/>
                </a:lnTo>
                <a:lnTo>
                  <a:pt x="688" y="746"/>
                </a:lnTo>
                <a:lnTo>
                  <a:pt x="688" y="746"/>
                </a:lnTo>
                <a:lnTo>
                  <a:pt x="690" y="746"/>
                </a:lnTo>
                <a:lnTo>
                  <a:pt x="690" y="746"/>
                </a:lnTo>
                <a:lnTo>
                  <a:pt x="690" y="744"/>
                </a:lnTo>
                <a:lnTo>
                  <a:pt x="680" y="716"/>
                </a:lnTo>
                <a:lnTo>
                  <a:pt x="688" y="720"/>
                </a:lnTo>
                <a:lnTo>
                  <a:pt x="696" y="743"/>
                </a:lnTo>
                <a:lnTo>
                  <a:pt x="696" y="743"/>
                </a:lnTo>
                <a:lnTo>
                  <a:pt x="698" y="744"/>
                </a:lnTo>
                <a:lnTo>
                  <a:pt x="698" y="744"/>
                </a:lnTo>
                <a:lnTo>
                  <a:pt x="699" y="743"/>
                </a:lnTo>
                <a:lnTo>
                  <a:pt x="691" y="722"/>
                </a:lnTo>
                <a:lnTo>
                  <a:pt x="699" y="727"/>
                </a:lnTo>
                <a:lnTo>
                  <a:pt x="706" y="741"/>
                </a:lnTo>
                <a:lnTo>
                  <a:pt x="706" y="741"/>
                </a:lnTo>
                <a:lnTo>
                  <a:pt x="707" y="743"/>
                </a:lnTo>
                <a:lnTo>
                  <a:pt x="707" y="743"/>
                </a:lnTo>
                <a:lnTo>
                  <a:pt x="707" y="741"/>
                </a:lnTo>
                <a:lnTo>
                  <a:pt x="704" y="728"/>
                </a:lnTo>
                <a:lnTo>
                  <a:pt x="715" y="735"/>
                </a:lnTo>
                <a:lnTo>
                  <a:pt x="715" y="735"/>
                </a:lnTo>
                <a:lnTo>
                  <a:pt x="717" y="735"/>
                </a:lnTo>
                <a:lnTo>
                  <a:pt x="717" y="735"/>
                </a:lnTo>
                <a:lnTo>
                  <a:pt x="717" y="733"/>
                </a:lnTo>
                <a:lnTo>
                  <a:pt x="704" y="725"/>
                </a:lnTo>
                <a:lnTo>
                  <a:pt x="717" y="724"/>
                </a:lnTo>
                <a:lnTo>
                  <a:pt x="717" y="724"/>
                </a:lnTo>
                <a:lnTo>
                  <a:pt x="719" y="722"/>
                </a:lnTo>
                <a:lnTo>
                  <a:pt x="719" y="722"/>
                </a:lnTo>
                <a:lnTo>
                  <a:pt x="717" y="720"/>
                </a:lnTo>
                <a:lnTo>
                  <a:pt x="717" y="720"/>
                </a:lnTo>
                <a:lnTo>
                  <a:pt x="717" y="720"/>
                </a:lnTo>
                <a:lnTo>
                  <a:pt x="701" y="724"/>
                </a:lnTo>
                <a:lnTo>
                  <a:pt x="693" y="720"/>
                </a:lnTo>
                <a:lnTo>
                  <a:pt x="714" y="714"/>
                </a:lnTo>
                <a:lnTo>
                  <a:pt x="714" y="714"/>
                </a:lnTo>
                <a:lnTo>
                  <a:pt x="715" y="712"/>
                </a:lnTo>
                <a:lnTo>
                  <a:pt x="715" y="712"/>
                </a:lnTo>
                <a:lnTo>
                  <a:pt x="714" y="712"/>
                </a:lnTo>
                <a:lnTo>
                  <a:pt x="714" y="712"/>
                </a:lnTo>
                <a:lnTo>
                  <a:pt x="714" y="712"/>
                </a:lnTo>
                <a:lnTo>
                  <a:pt x="690" y="717"/>
                </a:lnTo>
                <a:lnTo>
                  <a:pt x="682" y="714"/>
                </a:lnTo>
                <a:lnTo>
                  <a:pt x="709" y="706"/>
                </a:lnTo>
                <a:lnTo>
                  <a:pt x="709" y="706"/>
                </a:lnTo>
                <a:lnTo>
                  <a:pt x="709" y="706"/>
                </a:lnTo>
                <a:lnTo>
                  <a:pt x="711" y="704"/>
                </a:lnTo>
                <a:lnTo>
                  <a:pt x="711" y="704"/>
                </a:lnTo>
                <a:lnTo>
                  <a:pt x="709" y="703"/>
                </a:lnTo>
                <a:lnTo>
                  <a:pt x="709" y="703"/>
                </a:lnTo>
                <a:lnTo>
                  <a:pt x="707" y="703"/>
                </a:lnTo>
                <a:lnTo>
                  <a:pt x="679" y="712"/>
                </a:lnTo>
                <a:lnTo>
                  <a:pt x="672" y="708"/>
                </a:lnTo>
                <a:lnTo>
                  <a:pt x="696" y="701"/>
                </a:lnTo>
                <a:lnTo>
                  <a:pt x="696" y="701"/>
                </a:lnTo>
                <a:lnTo>
                  <a:pt x="698" y="700"/>
                </a:lnTo>
                <a:lnTo>
                  <a:pt x="698" y="700"/>
                </a:lnTo>
                <a:lnTo>
                  <a:pt x="696" y="698"/>
                </a:lnTo>
                <a:lnTo>
                  <a:pt x="696" y="698"/>
                </a:lnTo>
                <a:lnTo>
                  <a:pt x="696" y="698"/>
                </a:lnTo>
                <a:lnTo>
                  <a:pt x="669" y="706"/>
                </a:lnTo>
                <a:lnTo>
                  <a:pt x="661" y="703"/>
                </a:lnTo>
                <a:lnTo>
                  <a:pt x="682" y="698"/>
                </a:lnTo>
                <a:lnTo>
                  <a:pt x="682" y="698"/>
                </a:lnTo>
                <a:lnTo>
                  <a:pt x="682" y="696"/>
                </a:lnTo>
                <a:lnTo>
                  <a:pt x="682" y="696"/>
                </a:lnTo>
                <a:lnTo>
                  <a:pt x="682" y="696"/>
                </a:lnTo>
                <a:lnTo>
                  <a:pt x="682" y="696"/>
                </a:lnTo>
                <a:lnTo>
                  <a:pt x="682" y="695"/>
                </a:lnTo>
                <a:lnTo>
                  <a:pt x="661" y="690"/>
                </a:lnTo>
                <a:lnTo>
                  <a:pt x="667" y="687"/>
                </a:lnTo>
                <a:lnTo>
                  <a:pt x="675" y="687"/>
                </a:lnTo>
                <a:lnTo>
                  <a:pt x="675" y="687"/>
                </a:lnTo>
                <a:lnTo>
                  <a:pt x="675" y="692"/>
                </a:lnTo>
                <a:lnTo>
                  <a:pt x="675" y="692"/>
                </a:lnTo>
                <a:lnTo>
                  <a:pt x="677" y="688"/>
                </a:lnTo>
                <a:lnTo>
                  <a:pt x="696" y="692"/>
                </a:lnTo>
                <a:lnTo>
                  <a:pt x="696" y="692"/>
                </a:lnTo>
                <a:lnTo>
                  <a:pt x="698" y="690"/>
                </a:lnTo>
                <a:lnTo>
                  <a:pt x="698" y="690"/>
                </a:lnTo>
                <a:lnTo>
                  <a:pt x="698" y="688"/>
                </a:lnTo>
                <a:lnTo>
                  <a:pt x="679" y="685"/>
                </a:lnTo>
                <a:lnTo>
                  <a:pt x="679" y="685"/>
                </a:lnTo>
                <a:lnTo>
                  <a:pt x="682" y="682"/>
                </a:lnTo>
                <a:lnTo>
                  <a:pt x="709" y="687"/>
                </a:lnTo>
                <a:lnTo>
                  <a:pt x="709" y="687"/>
                </a:lnTo>
                <a:lnTo>
                  <a:pt x="711" y="685"/>
                </a:lnTo>
                <a:lnTo>
                  <a:pt x="711" y="685"/>
                </a:lnTo>
                <a:lnTo>
                  <a:pt x="711" y="684"/>
                </a:lnTo>
                <a:lnTo>
                  <a:pt x="685" y="679"/>
                </a:lnTo>
                <a:lnTo>
                  <a:pt x="685" y="679"/>
                </a:lnTo>
                <a:lnTo>
                  <a:pt x="688" y="676"/>
                </a:lnTo>
                <a:lnTo>
                  <a:pt x="691" y="676"/>
                </a:lnTo>
                <a:lnTo>
                  <a:pt x="691" y="676"/>
                </a:lnTo>
                <a:lnTo>
                  <a:pt x="690" y="674"/>
                </a:lnTo>
                <a:lnTo>
                  <a:pt x="691" y="674"/>
                </a:lnTo>
                <a:lnTo>
                  <a:pt x="691" y="674"/>
                </a:lnTo>
                <a:lnTo>
                  <a:pt x="696" y="677"/>
                </a:lnTo>
                <a:lnTo>
                  <a:pt x="701" y="679"/>
                </a:lnTo>
                <a:lnTo>
                  <a:pt x="701" y="679"/>
                </a:lnTo>
                <a:lnTo>
                  <a:pt x="707" y="679"/>
                </a:lnTo>
                <a:lnTo>
                  <a:pt x="712" y="679"/>
                </a:lnTo>
                <a:lnTo>
                  <a:pt x="717" y="677"/>
                </a:lnTo>
                <a:lnTo>
                  <a:pt x="723" y="676"/>
                </a:lnTo>
                <a:lnTo>
                  <a:pt x="727" y="672"/>
                </a:lnTo>
                <a:lnTo>
                  <a:pt x="730" y="668"/>
                </a:lnTo>
                <a:lnTo>
                  <a:pt x="733" y="663"/>
                </a:lnTo>
                <a:lnTo>
                  <a:pt x="735" y="658"/>
                </a:lnTo>
                <a:lnTo>
                  <a:pt x="735" y="658"/>
                </a:lnTo>
                <a:lnTo>
                  <a:pt x="736" y="648"/>
                </a:lnTo>
                <a:lnTo>
                  <a:pt x="733" y="639"/>
                </a:lnTo>
                <a:lnTo>
                  <a:pt x="728" y="631"/>
                </a:lnTo>
                <a:lnTo>
                  <a:pt x="720" y="626"/>
                </a:lnTo>
                <a:lnTo>
                  <a:pt x="733" y="567"/>
                </a:lnTo>
                <a:lnTo>
                  <a:pt x="746" y="616"/>
                </a:lnTo>
                <a:lnTo>
                  <a:pt x="783" y="636"/>
                </a:lnTo>
                <a:lnTo>
                  <a:pt x="781" y="596"/>
                </a:lnTo>
                <a:lnTo>
                  <a:pt x="744" y="565"/>
                </a:lnTo>
                <a:lnTo>
                  <a:pt x="736" y="552"/>
                </a:lnTo>
                <a:lnTo>
                  <a:pt x="752" y="482"/>
                </a:lnTo>
                <a:lnTo>
                  <a:pt x="759" y="511"/>
                </a:lnTo>
                <a:lnTo>
                  <a:pt x="755" y="517"/>
                </a:lnTo>
                <a:lnTo>
                  <a:pt x="755" y="517"/>
                </a:lnTo>
                <a:lnTo>
                  <a:pt x="749" y="524"/>
                </a:lnTo>
                <a:lnTo>
                  <a:pt x="744" y="527"/>
                </a:lnTo>
                <a:lnTo>
                  <a:pt x="744" y="527"/>
                </a:lnTo>
                <a:lnTo>
                  <a:pt x="744" y="532"/>
                </a:lnTo>
                <a:lnTo>
                  <a:pt x="744" y="535"/>
                </a:lnTo>
                <a:lnTo>
                  <a:pt x="744" y="535"/>
                </a:lnTo>
                <a:lnTo>
                  <a:pt x="747" y="533"/>
                </a:lnTo>
                <a:lnTo>
                  <a:pt x="752" y="532"/>
                </a:lnTo>
                <a:lnTo>
                  <a:pt x="752" y="532"/>
                </a:lnTo>
                <a:lnTo>
                  <a:pt x="752" y="527"/>
                </a:lnTo>
                <a:lnTo>
                  <a:pt x="755" y="519"/>
                </a:lnTo>
                <a:lnTo>
                  <a:pt x="760" y="511"/>
                </a:lnTo>
                <a:lnTo>
                  <a:pt x="768" y="544"/>
                </a:lnTo>
                <a:lnTo>
                  <a:pt x="768" y="544"/>
                </a:lnTo>
                <a:lnTo>
                  <a:pt x="767" y="546"/>
                </a:lnTo>
                <a:lnTo>
                  <a:pt x="767" y="546"/>
                </a:lnTo>
                <a:lnTo>
                  <a:pt x="768" y="548"/>
                </a:lnTo>
                <a:lnTo>
                  <a:pt x="773" y="565"/>
                </a:lnTo>
                <a:lnTo>
                  <a:pt x="803" y="580"/>
                </a:lnTo>
                <a:lnTo>
                  <a:pt x="803" y="580"/>
                </a:lnTo>
                <a:lnTo>
                  <a:pt x="802" y="581"/>
                </a:lnTo>
                <a:lnTo>
                  <a:pt x="802" y="581"/>
                </a:lnTo>
                <a:lnTo>
                  <a:pt x="803" y="583"/>
                </a:lnTo>
                <a:lnTo>
                  <a:pt x="807" y="588"/>
                </a:lnTo>
                <a:lnTo>
                  <a:pt x="808" y="596"/>
                </a:lnTo>
                <a:lnTo>
                  <a:pt x="808" y="596"/>
                </a:lnTo>
                <a:lnTo>
                  <a:pt x="815" y="586"/>
                </a:lnTo>
                <a:lnTo>
                  <a:pt x="826" y="592"/>
                </a:lnTo>
                <a:lnTo>
                  <a:pt x="824" y="532"/>
                </a:lnTo>
                <a:lnTo>
                  <a:pt x="818" y="527"/>
                </a:lnTo>
                <a:lnTo>
                  <a:pt x="821" y="498"/>
                </a:lnTo>
                <a:lnTo>
                  <a:pt x="869" y="559"/>
                </a:lnTo>
                <a:lnTo>
                  <a:pt x="869" y="559"/>
                </a:lnTo>
                <a:lnTo>
                  <a:pt x="866" y="589"/>
                </a:lnTo>
                <a:lnTo>
                  <a:pt x="866" y="589"/>
                </a:lnTo>
                <a:lnTo>
                  <a:pt x="861" y="604"/>
                </a:lnTo>
                <a:lnTo>
                  <a:pt x="858" y="610"/>
                </a:lnTo>
                <a:lnTo>
                  <a:pt x="856" y="612"/>
                </a:lnTo>
                <a:lnTo>
                  <a:pt x="856" y="612"/>
                </a:lnTo>
                <a:lnTo>
                  <a:pt x="858" y="615"/>
                </a:lnTo>
                <a:lnTo>
                  <a:pt x="861" y="618"/>
                </a:lnTo>
                <a:lnTo>
                  <a:pt x="864" y="626"/>
                </a:lnTo>
                <a:lnTo>
                  <a:pt x="864" y="626"/>
                </a:lnTo>
                <a:lnTo>
                  <a:pt x="867" y="620"/>
                </a:lnTo>
                <a:lnTo>
                  <a:pt x="871" y="616"/>
                </a:lnTo>
                <a:lnTo>
                  <a:pt x="874" y="615"/>
                </a:lnTo>
                <a:lnTo>
                  <a:pt x="874" y="615"/>
                </a:lnTo>
                <a:lnTo>
                  <a:pt x="872" y="612"/>
                </a:lnTo>
                <a:lnTo>
                  <a:pt x="871" y="605"/>
                </a:lnTo>
                <a:lnTo>
                  <a:pt x="869" y="591"/>
                </a:lnTo>
                <a:lnTo>
                  <a:pt x="871" y="560"/>
                </a:lnTo>
                <a:lnTo>
                  <a:pt x="895" y="591"/>
                </a:lnTo>
                <a:lnTo>
                  <a:pt x="895" y="591"/>
                </a:lnTo>
                <a:lnTo>
                  <a:pt x="904" y="612"/>
                </a:lnTo>
                <a:lnTo>
                  <a:pt x="907" y="621"/>
                </a:lnTo>
                <a:lnTo>
                  <a:pt x="909" y="626"/>
                </a:lnTo>
                <a:lnTo>
                  <a:pt x="909" y="626"/>
                </a:lnTo>
                <a:lnTo>
                  <a:pt x="912" y="626"/>
                </a:lnTo>
                <a:lnTo>
                  <a:pt x="912" y="626"/>
                </a:lnTo>
                <a:lnTo>
                  <a:pt x="906" y="626"/>
                </a:lnTo>
                <a:lnTo>
                  <a:pt x="899" y="624"/>
                </a:lnTo>
                <a:lnTo>
                  <a:pt x="899" y="624"/>
                </a:lnTo>
                <a:lnTo>
                  <a:pt x="904" y="631"/>
                </a:lnTo>
                <a:lnTo>
                  <a:pt x="906" y="636"/>
                </a:lnTo>
                <a:lnTo>
                  <a:pt x="906" y="636"/>
                </a:lnTo>
                <a:lnTo>
                  <a:pt x="912" y="637"/>
                </a:lnTo>
                <a:lnTo>
                  <a:pt x="925" y="642"/>
                </a:lnTo>
                <a:lnTo>
                  <a:pt x="946" y="655"/>
                </a:lnTo>
                <a:lnTo>
                  <a:pt x="946" y="655"/>
                </a:lnTo>
                <a:lnTo>
                  <a:pt x="959" y="714"/>
                </a:lnTo>
                <a:lnTo>
                  <a:pt x="917" y="690"/>
                </a:lnTo>
                <a:lnTo>
                  <a:pt x="917" y="690"/>
                </a:lnTo>
                <a:lnTo>
                  <a:pt x="909" y="680"/>
                </a:lnTo>
                <a:lnTo>
                  <a:pt x="904" y="674"/>
                </a:lnTo>
                <a:lnTo>
                  <a:pt x="904" y="674"/>
                </a:lnTo>
                <a:lnTo>
                  <a:pt x="898" y="676"/>
                </a:lnTo>
                <a:lnTo>
                  <a:pt x="891" y="674"/>
                </a:lnTo>
                <a:lnTo>
                  <a:pt x="891" y="674"/>
                </a:lnTo>
                <a:lnTo>
                  <a:pt x="896" y="679"/>
                </a:lnTo>
                <a:lnTo>
                  <a:pt x="898" y="685"/>
                </a:lnTo>
                <a:lnTo>
                  <a:pt x="898" y="685"/>
                </a:lnTo>
                <a:lnTo>
                  <a:pt x="904" y="687"/>
                </a:lnTo>
                <a:lnTo>
                  <a:pt x="915" y="690"/>
                </a:lnTo>
                <a:lnTo>
                  <a:pt x="959" y="716"/>
                </a:lnTo>
                <a:lnTo>
                  <a:pt x="981" y="809"/>
                </a:lnTo>
                <a:lnTo>
                  <a:pt x="952" y="773"/>
                </a:lnTo>
                <a:lnTo>
                  <a:pt x="955" y="746"/>
                </a:lnTo>
                <a:lnTo>
                  <a:pt x="955" y="746"/>
                </a:lnTo>
                <a:lnTo>
                  <a:pt x="959" y="740"/>
                </a:lnTo>
                <a:lnTo>
                  <a:pt x="960" y="736"/>
                </a:lnTo>
                <a:lnTo>
                  <a:pt x="960" y="736"/>
                </a:lnTo>
                <a:lnTo>
                  <a:pt x="959" y="733"/>
                </a:lnTo>
                <a:lnTo>
                  <a:pt x="957" y="730"/>
                </a:lnTo>
                <a:lnTo>
                  <a:pt x="957" y="730"/>
                </a:lnTo>
                <a:lnTo>
                  <a:pt x="955" y="733"/>
                </a:lnTo>
                <a:lnTo>
                  <a:pt x="954" y="735"/>
                </a:lnTo>
                <a:lnTo>
                  <a:pt x="954" y="735"/>
                </a:lnTo>
                <a:lnTo>
                  <a:pt x="954" y="740"/>
                </a:lnTo>
                <a:lnTo>
                  <a:pt x="955" y="746"/>
                </a:lnTo>
                <a:lnTo>
                  <a:pt x="951" y="773"/>
                </a:lnTo>
                <a:lnTo>
                  <a:pt x="930" y="746"/>
                </a:lnTo>
                <a:lnTo>
                  <a:pt x="930" y="746"/>
                </a:lnTo>
                <a:lnTo>
                  <a:pt x="931" y="732"/>
                </a:lnTo>
                <a:lnTo>
                  <a:pt x="931" y="732"/>
                </a:lnTo>
                <a:lnTo>
                  <a:pt x="935" y="725"/>
                </a:lnTo>
                <a:lnTo>
                  <a:pt x="936" y="722"/>
                </a:lnTo>
                <a:lnTo>
                  <a:pt x="936" y="722"/>
                </a:lnTo>
                <a:lnTo>
                  <a:pt x="935" y="719"/>
                </a:lnTo>
                <a:lnTo>
                  <a:pt x="933" y="716"/>
                </a:lnTo>
                <a:lnTo>
                  <a:pt x="933" y="716"/>
                </a:lnTo>
                <a:lnTo>
                  <a:pt x="931" y="719"/>
                </a:lnTo>
                <a:lnTo>
                  <a:pt x="928" y="720"/>
                </a:lnTo>
                <a:lnTo>
                  <a:pt x="928" y="720"/>
                </a:lnTo>
                <a:lnTo>
                  <a:pt x="930" y="725"/>
                </a:lnTo>
                <a:lnTo>
                  <a:pt x="931" y="732"/>
                </a:lnTo>
                <a:lnTo>
                  <a:pt x="930" y="744"/>
                </a:lnTo>
                <a:lnTo>
                  <a:pt x="919" y="732"/>
                </a:lnTo>
                <a:lnTo>
                  <a:pt x="919" y="732"/>
                </a:lnTo>
                <a:lnTo>
                  <a:pt x="915" y="722"/>
                </a:lnTo>
                <a:lnTo>
                  <a:pt x="914" y="716"/>
                </a:lnTo>
                <a:lnTo>
                  <a:pt x="914" y="716"/>
                </a:lnTo>
                <a:lnTo>
                  <a:pt x="909" y="714"/>
                </a:lnTo>
                <a:lnTo>
                  <a:pt x="904" y="712"/>
                </a:lnTo>
                <a:lnTo>
                  <a:pt x="904" y="712"/>
                </a:lnTo>
                <a:lnTo>
                  <a:pt x="904" y="717"/>
                </a:lnTo>
                <a:lnTo>
                  <a:pt x="904" y="722"/>
                </a:lnTo>
                <a:lnTo>
                  <a:pt x="904" y="722"/>
                </a:lnTo>
                <a:lnTo>
                  <a:pt x="911" y="725"/>
                </a:lnTo>
                <a:lnTo>
                  <a:pt x="919" y="732"/>
                </a:lnTo>
                <a:lnTo>
                  <a:pt x="930" y="746"/>
                </a:lnTo>
                <a:lnTo>
                  <a:pt x="915" y="743"/>
                </a:lnTo>
                <a:lnTo>
                  <a:pt x="915" y="743"/>
                </a:lnTo>
                <a:lnTo>
                  <a:pt x="909" y="741"/>
                </a:lnTo>
                <a:lnTo>
                  <a:pt x="906" y="738"/>
                </a:lnTo>
                <a:lnTo>
                  <a:pt x="906" y="738"/>
                </a:lnTo>
                <a:lnTo>
                  <a:pt x="903" y="741"/>
                </a:lnTo>
                <a:lnTo>
                  <a:pt x="899" y="741"/>
                </a:lnTo>
                <a:lnTo>
                  <a:pt x="899" y="741"/>
                </a:lnTo>
                <a:lnTo>
                  <a:pt x="903" y="744"/>
                </a:lnTo>
                <a:lnTo>
                  <a:pt x="906" y="746"/>
                </a:lnTo>
                <a:lnTo>
                  <a:pt x="906" y="746"/>
                </a:lnTo>
                <a:lnTo>
                  <a:pt x="909" y="744"/>
                </a:lnTo>
                <a:lnTo>
                  <a:pt x="915" y="744"/>
                </a:lnTo>
                <a:lnTo>
                  <a:pt x="930" y="746"/>
                </a:lnTo>
                <a:lnTo>
                  <a:pt x="930" y="746"/>
                </a:lnTo>
                <a:lnTo>
                  <a:pt x="951" y="773"/>
                </a:lnTo>
                <a:lnTo>
                  <a:pt x="923" y="770"/>
                </a:lnTo>
                <a:lnTo>
                  <a:pt x="923" y="770"/>
                </a:lnTo>
                <a:lnTo>
                  <a:pt x="917" y="768"/>
                </a:lnTo>
                <a:lnTo>
                  <a:pt x="914" y="765"/>
                </a:lnTo>
                <a:lnTo>
                  <a:pt x="914" y="765"/>
                </a:lnTo>
                <a:lnTo>
                  <a:pt x="911" y="767"/>
                </a:lnTo>
                <a:lnTo>
                  <a:pt x="907" y="768"/>
                </a:lnTo>
                <a:lnTo>
                  <a:pt x="907" y="768"/>
                </a:lnTo>
                <a:lnTo>
                  <a:pt x="911" y="770"/>
                </a:lnTo>
                <a:lnTo>
                  <a:pt x="912" y="773"/>
                </a:lnTo>
                <a:lnTo>
                  <a:pt x="912" y="773"/>
                </a:lnTo>
                <a:lnTo>
                  <a:pt x="917" y="772"/>
                </a:lnTo>
                <a:lnTo>
                  <a:pt x="923" y="772"/>
                </a:lnTo>
                <a:lnTo>
                  <a:pt x="952" y="773"/>
                </a:lnTo>
                <a:lnTo>
                  <a:pt x="981" y="812"/>
                </a:lnTo>
                <a:lnTo>
                  <a:pt x="981" y="812"/>
                </a:lnTo>
                <a:lnTo>
                  <a:pt x="891" y="770"/>
                </a:lnTo>
                <a:lnTo>
                  <a:pt x="877" y="722"/>
                </a:lnTo>
                <a:lnTo>
                  <a:pt x="877" y="722"/>
                </a:lnTo>
                <a:lnTo>
                  <a:pt x="875" y="709"/>
                </a:lnTo>
                <a:lnTo>
                  <a:pt x="875" y="703"/>
                </a:lnTo>
                <a:lnTo>
                  <a:pt x="875" y="703"/>
                </a:lnTo>
                <a:lnTo>
                  <a:pt x="871" y="700"/>
                </a:lnTo>
                <a:lnTo>
                  <a:pt x="866" y="695"/>
                </a:lnTo>
                <a:lnTo>
                  <a:pt x="866" y="695"/>
                </a:lnTo>
                <a:lnTo>
                  <a:pt x="866" y="701"/>
                </a:lnTo>
                <a:lnTo>
                  <a:pt x="864" y="706"/>
                </a:lnTo>
                <a:lnTo>
                  <a:pt x="864" y="706"/>
                </a:lnTo>
                <a:lnTo>
                  <a:pt x="869" y="712"/>
                </a:lnTo>
                <a:lnTo>
                  <a:pt x="875" y="724"/>
                </a:lnTo>
                <a:lnTo>
                  <a:pt x="890" y="768"/>
                </a:lnTo>
                <a:lnTo>
                  <a:pt x="835" y="743"/>
                </a:lnTo>
                <a:lnTo>
                  <a:pt x="835" y="743"/>
                </a:lnTo>
                <a:lnTo>
                  <a:pt x="827" y="719"/>
                </a:lnTo>
                <a:lnTo>
                  <a:pt x="827" y="719"/>
                </a:lnTo>
                <a:lnTo>
                  <a:pt x="826" y="708"/>
                </a:lnTo>
                <a:lnTo>
                  <a:pt x="826" y="700"/>
                </a:lnTo>
                <a:lnTo>
                  <a:pt x="826" y="700"/>
                </a:lnTo>
                <a:lnTo>
                  <a:pt x="821" y="696"/>
                </a:lnTo>
                <a:lnTo>
                  <a:pt x="816" y="692"/>
                </a:lnTo>
                <a:lnTo>
                  <a:pt x="816" y="692"/>
                </a:lnTo>
                <a:lnTo>
                  <a:pt x="816" y="698"/>
                </a:lnTo>
                <a:lnTo>
                  <a:pt x="813" y="704"/>
                </a:lnTo>
                <a:lnTo>
                  <a:pt x="813" y="704"/>
                </a:lnTo>
                <a:lnTo>
                  <a:pt x="819" y="709"/>
                </a:lnTo>
                <a:lnTo>
                  <a:pt x="826" y="719"/>
                </a:lnTo>
                <a:lnTo>
                  <a:pt x="834" y="741"/>
                </a:lnTo>
                <a:lnTo>
                  <a:pt x="807" y="728"/>
                </a:lnTo>
                <a:lnTo>
                  <a:pt x="807" y="728"/>
                </a:lnTo>
                <a:lnTo>
                  <a:pt x="792" y="717"/>
                </a:lnTo>
                <a:lnTo>
                  <a:pt x="786" y="711"/>
                </a:lnTo>
                <a:lnTo>
                  <a:pt x="784" y="708"/>
                </a:lnTo>
                <a:lnTo>
                  <a:pt x="784" y="708"/>
                </a:lnTo>
                <a:lnTo>
                  <a:pt x="781" y="709"/>
                </a:lnTo>
                <a:lnTo>
                  <a:pt x="776" y="711"/>
                </a:lnTo>
                <a:lnTo>
                  <a:pt x="767" y="709"/>
                </a:lnTo>
                <a:lnTo>
                  <a:pt x="767" y="709"/>
                </a:lnTo>
                <a:lnTo>
                  <a:pt x="773" y="717"/>
                </a:lnTo>
                <a:lnTo>
                  <a:pt x="776" y="722"/>
                </a:lnTo>
                <a:lnTo>
                  <a:pt x="776" y="725"/>
                </a:lnTo>
                <a:lnTo>
                  <a:pt x="776" y="725"/>
                </a:lnTo>
                <a:lnTo>
                  <a:pt x="779" y="725"/>
                </a:lnTo>
                <a:lnTo>
                  <a:pt x="787" y="725"/>
                </a:lnTo>
                <a:lnTo>
                  <a:pt x="805" y="730"/>
                </a:lnTo>
                <a:lnTo>
                  <a:pt x="834" y="743"/>
                </a:lnTo>
                <a:lnTo>
                  <a:pt x="811" y="751"/>
                </a:lnTo>
                <a:lnTo>
                  <a:pt x="811" y="751"/>
                </a:lnTo>
                <a:lnTo>
                  <a:pt x="799" y="751"/>
                </a:lnTo>
                <a:lnTo>
                  <a:pt x="791" y="751"/>
                </a:lnTo>
                <a:lnTo>
                  <a:pt x="791" y="751"/>
                </a:lnTo>
                <a:lnTo>
                  <a:pt x="787" y="756"/>
                </a:lnTo>
                <a:lnTo>
                  <a:pt x="784" y="760"/>
                </a:lnTo>
                <a:lnTo>
                  <a:pt x="784" y="760"/>
                </a:lnTo>
                <a:lnTo>
                  <a:pt x="791" y="760"/>
                </a:lnTo>
                <a:lnTo>
                  <a:pt x="795" y="764"/>
                </a:lnTo>
                <a:lnTo>
                  <a:pt x="795" y="764"/>
                </a:lnTo>
                <a:lnTo>
                  <a:pt x="802" y="757"/>
                </a:lnTo>
                <a:lnTo>
                  <a:pt x="811" y="751"/>
                </a:lnTo>
                <a:lnTo>
                  <a:pt x="835" y="744"/>
                </a:lnTo>
                <a:lnTo>
                  <a:pt x="835" y="744"/>
                </a:lnTo>
                <a:lnTo>
                  <a:pt x="890" y="770"/>
                </a:lnTo>
                <a:lnTo>
                  <a:pt x="845" y="788"/>
                </a:lnTo>
                <a:lnTo>
                  <a:pt x="845" y="788"/>
                </a:lnTo>
                <a:lnTo>
                  <a:pt x="832" y="788"/>
                </a:lnTo>
                <a:lnTo>
                  <a:pt x="824" y="788"/>
                </a:lnTo>
                <a:lnTo>
                  <a:pt x="824" y="788"/>
                </a:lnTo>
                <a:lnTo>
                  <a:pt x="821" y="793"/>
                </a:lnTo>
                <a:lnTo>
                  <a:pt x="816" y="797"/>
                </a:lnTo>
                <a:lnTo>
                  <a:pt x="816" y="797"/>
                </a:lnTo>
                <a:lnTo>
                  <a:pt x="823" y="797"/>
                </a:lnTo>
                <a:lnTo>
                  <a:pt x="829" y="801"/>
                </a:lnTo>
                <a:lnTo>
                  <a:pt x="829" y="801"/>
                </a:lnTo>
                <a:lnTo>
                  <a:pt x="834" y="796"/>
                </a:lnTo>
                <a:lnTo>
                  <a:pt x="845" y="789"/>
                </a:lnTo>
                <a:lnTo>
                  <a:pt x="891" y="772"/>
                </a:lnTo>
                <a:lnTo>
                  <a:pt x="978" y="812"/>
                </a:lnTo>
                <a:lnTo>
                  <a:pt x="931" y="812"/>
                </a:lnTo>
                <a:lnTo>
                  <a:pt x="912" y="791"/>
                </a:lnTo>
                <a:lnTo>
                  <a:pt x="912" y="791"/>
                </a:lnTo>
                <a:lnTo>
                  <a:pt x="907" y="781"/>
                </a:lnTo>
                <a:lnTo>
                  <a:pt x="907" y="781"/>
                </a:lnTo>
                <a:lnTo>
                  <a:pt x="904" y="781"/>
                </a:lnTo>
                <a:lnTo>
                  <a:pt x="901" y="781"/>
                </a:lnTo>
                <a:lnTo>
                  <a:pt x="901" y="781"/>
                </a:lnTo>
                <a:lnTo>
                  <a:pt x="903" y="785"/>
                </a:lnTo>
                <a:lnTo>
                  <a:pt x="903" y="788"/>
                </a:lnTo>
                <a:lnTo>
                  <a:pt x="903" y="788"/>
                </a:lnTo>
                <a:lnTo>
                  <a:pt x="907" y="789"/>
                </a:lnTo>
                <a:lnTo>
                  <a:pt x="912" y="793"/>
                </a:lnTo>
                <a:lnTo>
                  <a:pt x="931" y="812"/>
                </a:lnTo>
                <a:lnTo>
                  <a:pt x="896" y="812"/>
                </a:lnTo>
                <a:lnTo>
                  <a:pt x="896" y="812"/>
                </a:lnTo>
                <a:lnTo>
                  <a:pt x="887" y="802"/>
                </a:lnTo>
                <a:lnTo>
                  <a:pt x="887" y="802"/>
                </a:lnTo>
                <a:lnTo>
                  <a:pt x="883" y="796"/>
                </a:lnTo>
                <a:lnTo>
                  <a:pt x="882" y="793"/>
                </a:lnTo>
                <a:lnTo>
                  <a:pt x="882" y="793"/>
                </a:lnTo>
                <a:lnTo>
                  <a:pt x="879" y="793"/>
                </a:lnTo>
                <a:lnTo>
                  <a:pt x="875" y="791"/>
                </a:lnTo>
                <a:lnTo>
                  <a:pt x="875" y="791"/>
                </a:lnTo>
                <a:lnTo>
                  <a:pt x="877" y="794"/>
                </a:lnTo>
                <a:lnTo>
                  <a:pt x="877" y="797"/>
                </a:lnTo>
                <a:lnTo>
                  <a:pt x="877" y="797"/>
                </a:lnTo>
                <a:lnTo>
                  <a:pt x="880" y="799"/>
                </a:lnTo>
                <a:lnTo>
                  <a:pt x="887" y="802"/>
                </a:lnTo>
                <a:lnTo>
                  <a:pt x="896" y="812"/>
                </a:lnTo>
                <a:lnTo>
                  <a:pt x="879" y="812"/>
                </a:lnTo>
                <a:lnTo>
                  <a:pt x="879" y="812"/>
                </a:lnTo>
                <a:lnTo>
                  <a:pt x="869" y="809"/>
                </a:lnTo>
                <a:lnTo>
                  <a:pt x="863" y="807"/>
                </a:lnTo>
                <a:lnTo>
                  <a:pt x="863" y="807"/>
                </a:lnTo>
                <a:lnTo>
                  <a:pt x="859" y="810"/>
                </a:lnTo>
                <a:lnTo>
                  <a:pt x="855" y="812"/>
                </a:lnTo>
                <a:lnTo>
                  <a:pt x="855" y="812"/>
                </a:lnTo>
                <a:lnTo>
                  <a:pt x="859" y="813"/>
                </a:lnTo>
                <a:lnTo>
                  <a:pt x="863" y="817"/>
                </a:lnTo>
                <a:lnTo>
                  <a:pt x="863" y="817"/>
                </a:lnTo>
                <a:lnTo>
                  <a:pt x="869" y="815"/>
                </a:lnTo>
                <a:lnTo>
                  <a:pt x="879" y="812"/>
                </a:lnTo>
                <a:lnTo>
                  <a:pt x="896" y="813"/>
                </a:lnTo>
                <a:lnTo>
                  <a:pt x="887" y="821"/>
                </a:lnTo>
                <a:lnTo>
                  <a:pt x="887" y="821"/>
                </a:lnTo>
                <a:lnTo>
                  <a:pt x="880" y="825"/>
                </a:lnTo>
                <a:lnTo>
                  <a:pt x="875" y="826"/>
                </a:lnTo>
                <a:lnTo>
                  <a:pt x="875" y="826"/>
                </a:lnTo>
                <a:lnTo>
                  <a:pt x="875" y="829"/>
                </a:lnTo>
                <a:lnTo>
                  <a:pt x="874" y="833"/>
                </a:lnTo>
                <a:lnTo>
                  <a:pt x="874" y="833"/>
                </a:lnTo>
                <a:lnTo>
                  <a:pt x="879" y="833"/>
                </a:lnTo>
                <a:lnTo>
                  <a:pt x="882" y="833"/>
                </a:lnTo>
                <a:lnTo>
                  <a:pt x="882" y="833"/>
                </a:lnTo>
                <a:lnTo>
                  <a:pt x="883" y="828"/>
                </a:lnTo>
                <a:lnTo>
                  <a:pt x="887" y="821"/>
                </a:lnTo>
                <a:lnTo>
                  <a:pt x="896" y="813"/>
                </a:lnTo>
                <a:lnTo>
                  <a:pt x="896" y="813"/>
                </a:lnTo>
                <a:lnTo>
                  <a:pt x="931" y="813"/>
                </a:lnTo>
                <a:lnTo>
                  <a:pt x="912" y="833"/>
                </a:lnTo>
                <a:lnTo>
                  <a:pt x="912" y="833"/>
                </a:lnTo>
                <a:lnTo>
                  <a:pt x="906" y="836"/>
                </a:lnTo>
                <a:lnTo>
                  <a:pt x="903" y="837"/>
                </a:lnTo>
                <a:lnTo>
                  <a:pt x="903" y="837"/>
                </a:lnTo>
                <a:lnTo>
                  <a:pt x="901" y="841"/>
                </a:lnTo>
                <a:lnTo>
                  <a:pt x="901" y="844"/>
                </a:lnTo>
                <a:lnTo>
                  <a:pt x="901" y="844"/>
                </a:lnTo>
                <a:lnTo>
                  <a:pt x="904" y="844"/>
                </a:lnTo>
                <a:lnTo>
                  <a:pt x="907" y="842"/>
                </a:lnTo>
                <a:lnTo>
                  <a:pt x="907" y="842"/>
                </a:lnTo>
                <a:lnTo>
                  <a:pt x="909" y="839"/>
                </a:lnTo>
                <a:lnTo>
                  <a:pt x="912" y="833"/>
                </a:lnTo>
                <a:lnTo>
                  <a:pt x="931" y="813"/>
                </a:lnTo>
                <a:lnTo>
                  <a:pt x="981" y="813"/>
                </a:lnTo>
                <a:lnTo>
                  <a:pt x="981" y="813"/>
                </a:lnTo>
                <a:lnTo>
                  <a:pt x="891" y="857"/>
                </a:lnTo>
                <a:lnTo>
                  <a:pt x="845" y="839"/>
                </a:lnTo>
                <a:lnTo>
                  <a:pt x="845" y="839"/>
                </a:lnTo>
                <a:lnTo>
                  <a:pt x="834" y="833"/>
                </a:lnTo>
                <a:lnTo>
                  <a:pt x="829" y="828"/>
                </a:lnTo>
                <a:lnTo>
                  <a:pt x="829" y="828"/>
                </a:lnTo>
                <a:lnTo>
                  <a:pt x="824" y="829"/>
                </a:lnTo>
                <a:lnTo>
                  <a:pt x="818" y="831"/>
                </a:lnTo>
                <a:lnTo>
                  <a:pt x="818" y="831"/>
                </a:lnTo>
                <a:lnTo>
                  <a:pt x="821" y="834"/>
                </a:lnTo>
                <a:lnTo>
                  <a:pt x="824" y="841"/>
                </a:lnTo>
                <a:lnTo>
                  <a:pt x="824" y="841"/>
                </a:lnTo>
                <a:lnTo>
                  <a:pt x="832" y="839"/>
                </a:lnTo>
                <a:lnTo>
                  <a:pt x="845" y="841"/>
                </a:lnTo>
                <a:lnTo>
                  <a:pt x="890" y="858"/>
                </a:lnTo>
                <a:lnTo>
                  <a:pt x="835" y="884"/>
                </a:lnTo>
                <a:lnTo>
                  <a:pt x="835" y="884"/>
                </a:lnTo>
                <a:lnTo>
                  <a:pt x="811" y="876"/>
                </a:lnTo>
                <a:lnTo>
                  <a:pt x="811" y="876"/>
                </a:lnTo>
                <a:lnTo>
                  <a:pt x="802" y="869"/>
                </a:lnTo>
                <a:lnTo>
                  <a:pt x="795" y="865"/>
                </a:lnTo>
                <a:lnTo>
                  <a:pt x="795" y="865"/>
                </a:lnTo>
                <a:lnTo>
                  <a:pt x="791" y="866"/>
                </a:lnTo>
                <a:lnTo>
                  <a:pt x="784" y="868"/>
                </a:lnTo>
                <a:lnTo>
                  <a:pt x="784" y="868"/>
                </a:lnTo>
                <a:lnTo>
                  <a:pt x="789" y="873"/>
                </a:lnTo>
                <a:lnTo>
                  <a:pt x="791" y="877"/>
                </a:lnTo>
                <a:lnTo>
                  <a:pt x="791" y="877"/>
                </a:lnTo>
                <a:lnTo>
                  <a:pt x="799" y="876"/>
                </a:lnTo>
                <a:lnTo>
                  <a:pt x="811" y="877"/>
                </a:lnTo>
                <a:lnTo>
                  <a:pt x="834" y="885"/>
                </a:lnTo>
                <a:lnTo>
                  <a:pt x="805" y="898"/>
                </a:lnTo>
                <a:lnTo>
                  <a:pt x="805" y="898"/>
                </a:lnTo>
                <a:lnTo>
                  <a:pt x="787" y="901"/>
                </a:lnTo>
                <a:lnTo>
                  <a:pt x="779" y="903"/>
                </a:lnTo>
                <a:lnTo>
                  <a:pt x="776" y="903"/>
                </a:lnTo>
                <a:lnTo>
                  <a:pt x="776" y="903"/>
                </a:lnTo>
                <a:lnTo>
                  <a:pt x="776" y="906"/>
                </a:lnTo>
                <a:lnTo>
                  <a:pt x="773" y="911"/>
                </a:lnTo>
                <a:lnTo>
                  <a:pt x="767" y="917"/>
                </a:lnTo>
                <a:lnTo>
                  <a:pt x="767" y="917"/>
                </a:lnTo>
                <a:lnTo>
                  <a:pt x="776" y="917"/>
                </a:lnTo>
                <a:lnTo>
                  <a:pt x="781" y="917"/>
                </a:lnTo>
                <a:lnTo>
                  <a:pt x="784" y="919"/>
                </a:lnTo>
                <a:lnTo>
                  <a:pt x="784" y="919"/>
                </a:lnTo>
                <a:lnTo>
                  <a:pt x="786" y="916"/>
                </a:lnTo>
                <a:lnTo>
                  <a:pt x="792" y="911"/>
                </a:lnTo>
                <a:lnTo>
                  <a:pt x="807" y="900"/>
                </a:lnTo>
                <a:lnTo>
                  <a:pt x="834" y="885"/>
                </a:lnTo>
                <a:lnTo>
                  <a:pt x="826" y="908"/>
                </a:lnTo>
                <a:lnTo>
                  <a:pt x="826" y="908"/>
                </a:lnTo>
                <a:lnTo>
                  <a:pt x="819" y="919"/>
                </a:lnTo>
                <a:lnTo>
                  <a:pt x="813" y="924"/>
                </a:lnTo>
                <a:lnTo>
                  <a:pt x="813" y="924"/>
                </a:lnTo>
                <a:lnTo>
                  <a:pt x="816" y="929"/>
                </a:lnTo>
                <a:lnTo>
                  <a:pt x="816" y="935"/>
                </a:lnTo>
                <a:lnTo>
                  <a:pt x="816" y="935"/>
                </a:lnTo>
                <a:lnTo>
                  <a:pt x="821" y="932"/>
                </a:lnTo>
                <a:lnTo>
                  <a:pt x="826" y="929"/>
                </a:lnTo>
                <a:lnTo>
                  <a:pt x="826" y="929"/>
                </a:lnTo>
                <a:lnTo>
                  <a:pt x="826" y="921"/>
                </a:lnTo>
                <a:lnTo>
                  <a:pt x="827" y="908"/>
                </a:lnTo>
                <a:lnTo>
                  <a:pt x="835" y="885"/>
                </a:lnTo>
                <a:lnTo>
                  <a:pt x="835" y="885"/>
                </a:lnTo>
                <a:lnTo>
                  <a:pt x="891" y="858"/>
                </a:lnTo>
                <a:lnTo>
                  <a:pt x="875" y="905"/>
                </a:lnTo>
                <a:lnTo>
                  <a:pt x="875" y="905"/>
                </a:lnTo>
                <a:lnTo>
                  <a:pt x="869" y="914"/>
                </a:lnTo>
                <a:lnTo>
                  <a:pt x="864" y="921"/>
                </a:lnTo>
                <a:lnTo>
                  <a:pt x="864" y="921"/>
                </a:lnTo>
                <a:lnTo>
                  <a:pt x="866" y="927"/>
                </a:lnTo>
                <a:lnTo>
                  <a:pt x="866" y="933"/>
                </a:lnTo>
                <a:lnTo>
                  <a:pt x="866" y="933"/>
                </a:lnTo>
                <a:lnTo>
                  <a:pt x="871" y="929"/>
                </a:lnTo>
                <a:lnTo>
                  <a:pt x="877" y="925"/>
                </a:lnTo>
                <a:lnTo>
                  <a:pt x="877" y="925"/>
                </a:lnTo>
                <a:lnTo>
                  <a:pt x="875" y="917"/>
                </a:lnTo>
                <a:lnTo>
                  <a:pt x="877" y="906"/>
                </a:lnTo>
                <a:lnTo>
                  <a:pt x="893" y="858"/>
                </a:lnTo>
                <a:lnTo>
                  <a:pt x="978" y="817"/>
                </a:lnTo>
                <a:lnTo>
                  <a:pt x="949" y="852"/>
                </a:lnTo>
                <a:lnTo>
                  <a:pt x="922" y="855"/>
                </a:lnTo>
                <a:lnTo>
                  <a:pt x="922" y="855"/>
                </a:lnTo>
                <a:lnTo>
                  <a:pt x="915" y="853"/>
                </a:lnTo>
                <a:lnTo>
                  <a:pt x="911" y="852"/>
                </a:lnTo>
                <a:lnTo>
                  <a:pt x="911" y="852"/>
                </a:lnTo>
                <a:lnTo>
                  <a:pt x="909" y="855"/>
                </a:lnTo>
                <a:lnTo>
                  <a:pt x="906" y="857"/>
                </a:lnTo>
                <a:lnTo>
                  <a:pt x="906" y="857"/>
                </a:lnTo>
                <a:lnTo>
                  <a:pt x="909" y="858"/>
                </a:lnTo>
                <a:lnTo>
                  <a:pt x="912" y="860"/>
                </a:lnTo>
                <a:lnTo>
                  <a:pt x="912" y="860"/>
                </a:lnTo>
                <a:lnTo>
                  <a:pt x="915" y="858"/>
                </a:lnTo>
                <a:lnTo>
                  <a:pt x="922" y="855"/>
                </a:lnTo>
                <a:lnTo>
                  <a:pt x="949" y="853"/>
                </a:lnTo>
                <a:lnTo>
                  <a:pt x="928" y="879"/>
                </a:lnTo>
                <a:lnTo>
                  <a:pt x="928" y="879"/>
                </a:lnTo>
                <a:lnTo>
                  <a:pt x="914" y="881"/>
                </a:lnTo>
                <a:lnTo>
                  <a:pt x="914" y="881"/>
                </a:lnTo>
                <a:lnTo>
                  <a:pt x="907" y="881"/>
                </a:lnTo>
                <a:lnTo>
                  <a:pt x="903" y="879"/>
                </a:lnTo>
                <a:lnTo>
                  <a:pt x="903" y="879"/>
                </a:lnTo>
                <a:lnTo>
                  <a:pt x="901" y="881"/>
                </a:lnTo>
                <a:lnTo>
                  <a:pt x="898" y="884"/>
                </a:lnTo>
                <a:lnTo>
                  <a:pt x="898" y="884"/>
                </a:lnTo>
                <a:lnTo>
                  <a:pt x="901" y="884"/>
                </a:lnTo>
                <a:lnTo>
                  <a:pt x="904" y="887"/>
                </a:lnTo>
                <a:lnTo>
                  <a:pt x="904" y="887"/>
                </a:lnTo>
                <a:lnTo>
                  <a:pt x="907" y="884"/>
                </a:lnTo>
                <a:lnTo>
                  <a:pt x="914" y="882"/>
                </a:lnTo>
                <a:lnTo>
                  <a:pt x="927" y="881"/>
                </a:lnTo>
                <a:lnTo>
                  <a:pt x="915" y="893"/>
                </a:lnTo>
                <a:lnTo>
                  <a:pt x="915" y="893"/>
                </a:lnTo>
                <a:lnTo>
                  <a:pt x="907" y="900"/>
                </a:lnTo>
                <a:lnTo>
                  <a:pt x="903" y="903"/>
                </a:lnTo>
                <a:lnTo>
                  <a:pt x="903" y="903"/>
                </a:lnTo>
                <a:lnTo>
                  <a:pt x="903" y="908"/>
                </a:lnTo>
                <a:lnTo>
                  <a:pt x="901" y="913"/>
                </a:lnTo>
                <a:lnTo>
                  <a:pt x="901" y="913"/>
                </a:lnTo>
                <a:lnTo>
                  <a:pt x="906" y="911"/>
                </a:lnTo>
                <a:lnTo>
                  <a:pt x="911" y="909"/>
                </a:lnTo>
                <a:lnTo>
                  <a:pt x="911" y="909"/>
                </a:lnTo>
                <a:lnTo>
                  <a:pt x="912" y="903"/>
                </a:lnTo>
                <a:lnTo>
                  <a:pt x="917" y="893"/>
                </a:lnTo>
                <a:lnTo>
                  <a:pt x="928" y="881"/>
                </a:lnTo>
                <a:lnTo>
                  <a:pt x="928" y="893"/>
                </a:lnTo>
                <a:lnTo>
                  <a:pt x="928" y="893"/>
                </a:lnTo>
                <a:lnTo>
                  <a:pt x="928" y="901"/>
                </a:lnTo>
                <a:lnTo>
                  <a:pt x="927" y="905"/>
                </a:lnTo>
                <a:lnTo>
                  <a:pt x="927" y="905"/>
                </a:lnTo>
                <a:lnTo>
                  <a:pt x="928" y="906"/>
                </a:lnTo>
                <a:lnTo>
                  <a:pt x="930" y="909"/>
                </a:lnTo>
                <a:lnTo>
                  <a:pt x="930" y="909"/>
                </a:lnTo>
                <a:lnTo>
                  <a:pt x="931" y="906"/>
                </a:lnTo>
                <a:lnTo>
                  <a:pt x="933" y="905"/>
                </a:lnTo>
                <a:lnTo>
                  <a:pt x="933" y="905"/>
                </a:lnTo>
                <a:lnTo>
                  <a:pt x="931" y="900"/>
                </a:lnTo>
                <a:lnTo>
                  <a:pt x="930" y="893"/>
                </a:lnTo>
                <a:lnTo>
                  <a:pt x="928" y="879"/>
                </a:lnTo>
                <a:lnTo>
                  <a:pt x="928" y="879"/>
                </a:lnTo>
                <a:lnTo>
                  <a:pt x="949" y="853"/>
                </a:lnTo>
                <a:lnTo>
                  <a:pt x="954" y="881"/>
                </a:lnTo>
                <a:lnTo>
                  <a:pt x="954" y="881"/>
                </a:lnTo>
                <a:lnTo>
                  <a:pt x="952" y="887"/>
                </a:lnTo>
                <a:lnTo>
                  <a:pt x="951" y="892"/>
                </a:lnTo>
                <a:lnTo>
                  <a:pt x="951" y="892"/>
                </a:lnTo>
                <a:lnTo>
                  <a:pt x="954" y="893"/>
                </a:lnTo>
                <a:lnTo>
                  <a:pt x="955" y="897"/>
                </a:lnTo>
                <a:lnTo>
                  <a:pt x="955" y="897"/>
                </a:lnTo>
                <a:lnTo>
                  <a:pt x="957" y="893"/>
                </a:lnTo>
                <a:lnTo>
                  <a:pt x="959" y="890"/>
                </a:lnTo>
                <a:lnTo>
                  <a:pt x="959" y="890"/>
                </a:lnTo>
                <a:lnTo>
                  <a:pt x="957" y="887"/>
                </a:lnTo>
                <a:lnTo>
                  <a:pt x="954" y="881"/>
                </a:lnTo>
                <a:lnTo>
                  <a:pt x="951" y="852"/>
                </a:lnTo>
                <a:lnTo>
                  <a:pt x="981" y="815"/>
                </a:lnTo>
                <a:lnTo>
                  <a:pt x="981" y="815"/>
                </a:lnTo>
                <a:lnTo>
                  <a:pt x="959" y="911"/>
                </a:lnTo>
                <a:lnTo>
                  <a:pt x="915" y="937"/>
                </a:lnTo>
                <a:lnTo>
                  <a:pt x="915" y="937"/>
                </a:lnTo>
                <a:lnTo>
                  <a:pt x="904" y="940"/>
                </a:lnTo>
                <a:lnTo>
                  <a:pt x="898" y="941"/>
                </a:lnTo>
                <a:lnTo>
                  <a:pt x="898" y="941"/>
                </a:lnTo>
                <a:lnTo>
                  <a:pt x="896" y="948"/>
                </a:lnTo>
                <a:lnTo>
                  <a:pt x="891" y="953"/>
                </a:lnTo>
                <a:lnTo>
                  <a:pt x="891" y="953"/>
                </a:lnTo>
                <a:lnTo>
                  <a:pt x="898" y="953"/>
                </a:lnTo>
                <a:lnTo>
                  <a:pt x="904" y="953"/>
                </a:lnTo>
                <a:lnTo>
                  <a:pt x="904" y="953"/>
                </a:lnTo>
                <a:lnTo>
                  <a:pt x="909" y="946"/>
                </a:lnTo>
                <a:lnTo>
                  <a:pt x="917" y="937"/>
                </a:lnTo>
                <a:lnTo>
                  <a:pt x="959" y="913"/>
                </a:lnTo>
                <a:lnTo>
                  <a:pt x="946" y="972"/>
                </a:lnTo>
                <a:lnTo>
                  <a:pt x="946" y="972"/>
                </a:lnTo>
                <a:lnTo>
                  <a:pt x="925" y="986"/>
                </a:lnTo>
                <a:lnTo>
                  <a:pt x="925" y="986"/>
                </a:lnTo>
                <a:lnTo>
                  <a:pt x="914" y="989"/>
                </a:lnTo>
                <a:lnTo>
                  <a:pt x="906" y="991"/>
                </a:lnTo>
                <a:lnTo>
                  <a:pt x="906" y="991"/>
                </a:lnTo>
                <a:lnTo>
                  <a:pt x="904" y="997"/>
                </a:lnTo>
                <a:lnTo>
                  <a:pt x="901" y="1002"/>
                </a:lnTo>
                <a:lnTo>
                  <a:pt x="901" y="1002"/>
                </a:lnTo>
                <a:lnTo>
                  <a:pt x="907" y="1002"/>
                </a:lnTo>
                <a:lnTo>
                  <a:pt x="912" y="1002"/>
                </a:lnTo>
                <a:lnTo>
                  <a:pt x="912" y="1002"/>
                </a:lnTo>
                <a:lnTo>
                  <a:pt x="917" y="996"/>
                </a:lnTo>
                <a:lnTo>
                  <a:pt x="925" y="988"/>
                </a:lnTo>
                <a:lnTo>
                  <a:pt x="944" y="973"/>
                </a:lnTo>
                <a:lnTo>
                  <a:pt x="938" y="1004"/>
                </a:lnTo>
                <a:lnTo>
                  <a:pt x="938" y="1004"/>
                </a:lnTo>
                <a:lnTo>
                  <a:pt x="930" y="1020"/>
                </a:lnTo>
                <a:lnTo>
                  <a:pt x="925" y="1028"/>
                </a:lnTo>
                <a:lnTo>
                  <a:pt x="923" y="1029"/>
                </a:lnTo>
                <a:lnTo>
                  <a:pt x="923" y="1029"/>
                </a:lnTo>
                <a:lnTo>
                  <a:pt x="925" y="1033"/>
                </a:lnTo>
                <a:lnTo>
                  <a:pt x="927" y="1037"/>
                </a:lnTo>
                <a:lnTo>
                  <a:pt x="928" y="1047"/>
                </a:lnTo>
                <a:lnTo>
                  <a:pt x="928" y="1047"/>
                </a:lnTo>
                <a:lnTo>
                  <a:pt x="935" y="1039"/>
                </a:lnTo>
                <a:lnTo>
                  <a:pt x="939" y="1036"/>
                </a:lnTo>
                <a:lnTo>
                  <a:pt x="941" y="1034"/>
                </a:lnTo>
                <a:lnTo>
                  <a:pt x="941" y="1034"/>
                </a:lnTo>
                <a:lnTo>
                  <a:pt x="941" y="1031"/>
                </a:lnTo>
                <a:lnTo>
                  <a:pt x="939" y="1023"/>
                </a:lnTo>
                <a:lnTo>
                  <a:pt x="939" y="1005"/>
                </a:lnTo>
                <a:lnTo>
                  <a:pt x="946" y="975"/>
                </a:lnTo>
                <a:lnTo>
                  <a:pt x="959" y="996"/>
                </a:lnTo>
                <a:lnTo>
                  <a:pt x="959" y="996"/>
                </a:lnTo>
                <a:lnTo>
                  <a:pt x="962" y="1007"/>
                </a:lnTo>
                <a:lnTo>
                  <a:pt x="963" y="1013"/>
                </a:lnTo>
                <a:lnTo>
                  <a:pt x="963" y="1013"/>
                </a:lnTo>
                <a:lnTo>
                  <a:pt x="968" y="1015"/>
                </a:lnTo>
                <a:lnTo>
                  <a:pt x="975" y="1020"/>
                </a:lnTo>
                <a:lnTo>
                  <a:pt x="975" y="1020"/>
                </a:lnTo>
                <a:lnTo>
                  <a:pt x="973" y="1013"/>
                </a:lnTo>
                <a:lnTo>
                  <a:pt x="975" y="1007"/>
                </a:lnTo>
                <a:lnTo>
                  <a:pt x="975" y="1007"/>
                </a:lnTo>
                <a:lnTo>
                  <a:pt x="968" y="1002"/>
                </a:lnTo>
                <a:lnTo>
                  <a:pt x="959" y="994"/>
                </a:lnTo>
                <a:lnTo>
                  <a:pt x="947" y="972"/>
                </a:lnTo>
                <a:lnTo>
                  <a:pt x="947" y="972"/>
                </a:lnTo>
                <a:lnTo>
                  <a:pt x="960" y="913"/>
                </a:lnTo>
                <a:lnTo>
                  <a:pt x="987" y="953"/>
                </a:lnTo>
                <a:lnTo>
                  <a:pt x="987" y="953"/>
                </a:lnTo>
                <a:lnTo>
                  <a:pt x="991" y="965"/>
                </a:lnTo>
                <a:lnTo>
                  <a:pt x="992" y="973"/>
                </a:lnTo>
                <a:lnTo>
                  <a:pt x="992" y="973"/>
                </a:lnTo>
                <a:lnTo>
                  <a:pt x="997" y="975"/>
                </a:lnTo>
                <a:lnTo>
                  <a:pt x="1003" y="978"/>
                </a:lnTo>
                <a:lnTo>
                  <a:pt x="1003" y="978"/>
                </a:lnTo>
                <a:lnTo>
                  <a:pt x="1002" y="972"/>
                </a:lnTo>
                <a:lnTo>
                  <a:pt x="1003" y="965"/>
                </a:lnTo>
                <a:lnTo>
                  <a:pt x="1003" y="965"/>
                </a:lnTo>
                <a:lnTo>
                  <a:pt x="997" y="962"/>
                </a:lnTo>
                <a:lnTo>
                  <a:pt x="989" y="953"/>
                </a:lnTo>
                <a:lnTo>
                  <a:pt x="960" y="911"/>
                </a:lnTo>
                <a:lnTo>
                  <a:pt x="983" y="818"/>
                </a:lnTo>
                <a:lnTo>
                  <a:pt x="992" y="863"/>
                </a:lnTo>
                <a:lnTo>
                  <a:pt x="976" y="887"/>
                </a:lnTo>
                <a:lnTo>
                  <a:pt x="976" y="887"/>
                </a:lnTo>
                <a:lnTo>
                  <a:pt x="971" y="890"/>
                </a:lnTo>
                <a:lnTo>
                  <a:pt x="968" y="893"/>
                </a:lnTo>
                <a:lnTo>
                  <a:pt x="968" y="893"/>
                </a:lnTo>
                <a:lnTo>
                  <a:pt x="968" y="897"/>
                </a:lnTo>
                <a:lnTo>
                  <a:pt x="968" y="900"/>
                </a:lnTo>
                <a:lnTo>
                  <a:pt x="968" y="900"/>
                </a:lnTo>
                <a:lnTo>
                  <a:pt x="971" y="898"/>
                </a:lnTo>
                <a:lnTo>
                  <a:pt x="975" y="897"/>
                </a:lnTo>
                <a:lnTo>
                  <a:pt x="975" y="897"/>
                </a:lnTo>
                <a:lnTo>
                  <a:pt x="975" y="893"/>
                </a:lnTo>
                <a:lnTo>
                  <a:pt x="978" y="885"/>
                </a:lnTo>
                <a:lnTo>
                  <a:pt x="992" y="865"/>
                </a:lnTo>
                <a:lnTo>
                  <a:pt x="1000" y="897"/>
                </a:lnTo>
                <a:lnTo>
                  <a:pt x="999" y="897"/>
                </a:lnTo>
                <a:lnTo>
                  <a:pt x="992" y="909"/>
                </a:lnTo>
                <a:lnTo>
                  <a:pt x="992" y="909"/>
                </a:lnTo>
                <a:lnTo>
                  <a:pt x="987" y="914"/>
                </a:lnTo>
                <a:lnTo>
                  <a:pt x="984" y="916"/>
                </a:lnTo>
                <a:lnTo>
                  <a:pt x="984" y="916"/>
                </a:lnTo>
                <a:lnTo>
                  <a:pt x="984" y="919"/>
                </a:lnTo>
                <a:lnTo>
                  <a:pt x="984" y="924"/>
                </a:lnTo>
                <a:lnTo>
                  <a:pt x="984" y="924"/>
                </a:lnTo>
                <a:lnTo>
                  <a:pt x="987" y="921"/>
                </a:lnTo>
                <a:lnTo>
                  <a:pt x="991" y="921"/>
                </a:lnTo>
                <a:lnTo>
                  <a:pt x="991" y="921"/>
                </a:lnTo>
                <a:lnTo>
                  <a:pt x="991" y="916"/>
                </a:lnTo>
                <a:lnTo>
                  <a:pt x="992" y="909"/>
                </a:lnTo>
                <a:lnTo>
                  <a:pt x="1000" y="898"/>
                </a:lnTo>
                <a:lnTo>
                  <a:pt x="1003" y="916"/>
                </a:lnTo>
                <a:lnTo>
                  <a:pt x="1003" y="916"/>
                </a:lnTo>
                <a:lnTo>
                  <a:pt x="1003" y="925"/>
                </a:lnTo>
                <a:lnTo>
                  <a:pt x="1002" y="932"/>
                </a:lnTo>
                <a:lnTo>
                  <a:pt x="1002" y="932"/>
                </a:lnTo>
                <a:lnTo>
                  <a:pt x="1005" y="935"/>
                </a:lnTo>
                <a:lnTo>
                  <a:pt x="1008" y="938"/>
                </a:lnTo>
                <a:lnTo>
                  <a:pt x="1008" y="938"/>
                </a:lnTo>
                <a:lnTo>
                  <a:pt x="1010" y="933"/>
                </a:lnTo>
                <a:lnTo>
                  <a:pt x="1013" y="930"/>
                </a:lnTo>
                <a:lnTo>
                  <a:pt x="1013" y="930"/>
                </a:lnTo>
                <a:lnTo>
                  <a:pt x="1008" y="924"/>
                </a:lnTo>
                <a:lnTo>
                  <a:pt x="1003" y="916"/>
                </a:lnTo>
                <a:lnTo>
                  <a:pt x="1000" y="898"/>
                </a:lnTo>
                <a:lnTo>
                  <a:pt x="1011" y="906"/>
                </a:lnTo>
                <a:lnTo>
                  <a:pt x="1011" y="906"/>
                </a:lnTo>
                <a:lnTo>
                  <a:pt x="1016" y="911"/>
                </a:lnTo>
                <a:lnTo>
                  <a:pt x="1018" y="914"/>
                </a:lnTo>
                <a:lnTo>
                  <a:pt x="1018" y="914"/>
                </a:lnTo>
                <a:lnTo>
                  <a:pt x="1021" y="914"/>
                </a:lnTo>
                <a:lnTo>
                  <a:pt x="1026" y="914"/>
                </a:lnTo>
                <a:lnTo>
                  <a:pt x="1026" y="914"/>
                </a:lnTo>
                <a:lnTo>
                  <a:pt x="1023" y="911"/>
                </a:lnTo>
                <a:lnTo>
                  <a:pt x="1023" y="908"/>
                </a:lnTo>
                <a:lnTo>
                  <a:pt x="1023" y="908"/>
                </a:lnTo>
                <a:lnTo>
                  <a:pt x="1018" y="906"/>
                </a:lnTo>
                <a:lnTo>
                  <a:pt x="1011" y="905"/>
                </a:lnTo>
                <a:lnTo>
                  <a:pt x="1000" y="897"/>
                </a:lnTo>
                <a:lnTo>
                  <a:pt x="1000" y="897"/>
                </a:lnTo>
                <a:lnTo>
                  <a:pt x="992" y="863"/>
                </a:lnTo>
                <a:lnTo>
                  <a:pt x="1016" y="877"/>
                </a:lnTo>
                <a:lnTo>
                  <a:pt x="1016" y="877"/>
                </a:lnTo>
                <a:lnTo>
                  <a:pt x="1021" y="882"/>
                </a:lnTo>
                <a:lnTo>
                  <a:pt x="1023" y="887"/>
                </a:lnTo>
                <a:lnTo>
                  <a:pt x="1023" y="887"/>
                </a:lnTo>
                <a:lnTo>
                  <a:pt x="1026" y="885"/>
                </a:lnTo>
                <a:lnTo>
                  <a:pt x="1031" y="887"/>
                </a:lnTo>
                <a:lnTo>
                  <a:pt x="1031" y="887"/>
                </a:lnTo>
                <a:lnTo>
                  <a:pt x="1027" y="884"/>
                </a:lnTo>
                <a:lnTo>
                  <a:pt x="1027" y="881"/>
                </a:lnTo>
                <a:lnTo>
                  <a:pt x="1027" y="881"/>
                </a:lnTo>
                <a:lnTo>
                  <a:pt x="1023" y="879"/>
                </a:lnTo>
                <a:lnTo>
                  <a:pt x="1016" y="877"/>
                </a:lnTo>
                <a:lnTo>
                  <a:pt x="992" y="863"/>
                </a:lnTo>
                <a:lnTo>
                  <a:pt x="983" y="815"/>
                </a:lnTo>
                <a:lnTo>
                  <a:pt x="983" y="815"/>
                </a:lnTo>
                <a:lnTo>
                  <a:pt x="1043" y="892"/>
                </a:lnTo>
                <a:lnTo>
                  <a:pt x="1037" y="943"/>
                </a:lnTo>
                <a:lnTo>
                  <a:pt x="1037" y="943"/>
                </a:lnTo>
                <a:lnTo>
                  <a:pt x="1032" y="954"/>
                </a:lnTo>
                <a:lnTo>
                  <a:pt x="1029" y="959"/>
                </a:lnTo>
                <a:lnTo>
                  <a:pt x="1029" y="959"/>
                </a:lnTo>
                <a:lnTo>
                  <a:pt x="1032" y="965"/>
                </a:lnTo>
                <a:lnTo>
                  <a:pt x="1035" y="970"/>
                </a:lnTo>
                <a:lnTo>
                  <a:pt x="1035" y="970"/>
                </a:lnTo>
                <a:lnTo>
                  <a:pt x="1039" y="965"/>
                </a:lnTo>
                <a:lnTo>
                  <a:pt x="1043" y="961"/>
                </a:lnTo>
                <a:lnTo>
                  <a:pt x="1043" y="961"/>
                </a:lnTo>
                <a:lnTo>
                  <a:pt x="1040" y="954"/>
                </a:lnTo>
                <a:lnTo>
                  <a:pt x="1039" y="941"/>
                </a:lnTo>
                <a:lnTo>
                  <a:pt x="1045" y="893"/>
                </a:lnTo>
                <a:lnTo>
                  <a:pt x="1083" y="941"/>
                </a:lnTo>
                <a:lnTo>
                  <a:pt x="1083" y="941"/>
                </a:lnTo>
                <a:lnTo>
                  <a:pt x="1080" y="965"/>
                </a:lnTo>
                <a:lnTo>
                  <a:pt x="1080" y="965"/>
                </a:lnTo>
                <a:lnTo>
                  <a:pt x="1077" y="977"/>
                </a:lnTo>
                <a:lnTo>
                  <a:pt x="1074" y="985"/>
                </a:lnTo>
                <a:lnTo>
                  <a:pt x="1074" y="985"/>
                </a:lnTo>
                <a:lnTo>
                  <a:pt x="1077" y="989"/>
                </a:lnTo>
                <a:lnTo>
                  <a:pt x="1079" y="996"/>
                </a:lnTo>
                <a:lnTo>
                  <a:pt x="1079" y="996"/>
                </a:lnTo>
                <a:lnTo>
                  <a:pt x="1082" y="989"/>
                </a:lnTo>
                <a:lnTo>
                  <a:pt x="1087" y="986"/>
                </a:lnTo>
                <a:lnTo>
                  <a:pt x="1087" y="986"/>
                </a:lnTo>
                <a:lnTo>
                  <a:pt x="1083" y="978"/>
                </a:lnTo>
                <a:lnTo>
                  <a:pt x="1082" y="967"/>
                </a:lnTo>
                <a:lnTo>
                  <a:pt x="1085" y="943"/>
                </a:lnTo>
                <a:lnTo>
                  <a:pt x="1104" y="967"/>
                </a:lnTo>
                <a:lnTo>
                  <a:pt x="1104" y="967"/>
                </a:lnTo>
                <a:lnTo>
                  <a:pt x="1111" y="983"/>
                </a:lnTo>
                <a:lnTo>
                  <a:pt x="1114" y="991"/>
                </a:lnTo>
                <a:lnTo>
                  <a:pt x="1114" y="994"/>
                </a:lnTo>
                <a:lnTo>
                  <a:pt x="1114" y="994"/>
                </a:lnTo>
                <a:lnTo>
                  <a:pt x="1117" y="994"/>
                </a:lnTo>
                <a:lnTo>
                  <a:pt x="1123" y="996"/>
                </a:lnTo>
                <a:lnTo>
                  <a:pt x="1131" y="1001"/>
                </a:lnTo>
                <a:lnTo>
                  <a:pt x="1131" y="1001"/>
                </a:lnTo>
                <a:lnTo>
                  <a:pt x="1128" y="991"/>
                </a:lnTo>
                <a:lnTo>
                  <a:pt x="1128" y="986"/>
                </a:lnTo>
                <a:lnTo>
                  <a:pt x="1130" y="983"/>
                </a:lnTo>
                <a:lnTo>
                  <a:pt x="1130" y="983"/>
                </a:lnTo>
                <a:lnTo>
                  <a:pt x="1127" y="981"/>
                </a:lnTo>
                <a:lnTo>
                  <a:pt x="1119" y="977"/>
                </a:lnTo>
                <a:lnTo>
                  <a:pt x="1104" y="967"/>
                </a:lnTo>
                <a:lnTo>
                  <a:pt x="1085" y="941"/>
                </a:lnTo>
                <a:lnTo>
                  <a:pt x="1109" y="945"/>
                </a:lnTo>
                <a:lnTo>
                  <a:pt x="1109" y="945"/>
                </a:lnTo>
                <a:lnTo>
                  <a:pt x="1120" y="949"/>
                </a:lnTo>
                <a:lnTo>
                  <a:pt x="1127" y="953"/>
                </a:lnTo>
                <a:lnTo>
                  <a:pt x="1127" y="953"/>
                </a:lnTo>
                <a:lnTo>
                  <a:pt x="1128" y="953"/>
                </a:lnTo>
                <a:lnTo>
                  <a:pt x="1131" y="949"/>
                </a:lnTo>
                <a:lnTo>
                  <a:pt x="1138" y="948"/>
                </a:lnTo>
                <a:lnTo>
                  <a:pt x="1138" y="948"/>
                </a:lnTo>
                <a:lnTo>
                  <a:pt x="1133" y="945"/>
                </a:lnTo>
                <a:lnTo>
                  <a:pt x="1128" y="940"/>
                </a:lnTo>
                <a:lnTo>
                  <a:pt x="1128" y="940"/>
                </a:lnTo>
                <a:lnTo>
                  <a:pt x="1120" y="941"/>
                </a:lnTo>
                <a:lnTo>
                  <a:pt x="1109" y="943"/>
                </a:lnTo>
                <a:lnTo>
                  <a:pt x="1083" y="940"/>
                </a:lnTo>
                <a:lnTo>
                  <a:pt x="1083" y="940"/>
                </a:lnTo>
                <a:lnTo>
                  <a:pt x="1047" y="893"/>
                </a:lnTo>
                <a:lnTo>
                  <a:pt x="1095" y="897"/>
                </a:lnTo>
                <a:lnTo>
                  <a:pt x="1095" y="897"/>
                </a:lnTo>
                <a:lnTo>
                  <a:pt x="1106" y="901"/>
                </a:lnTo>
                <a:lnTo>
                  <a:pt x="1112" y="906"/>
                </a:lnTo>
                <a:lnTo>
                  <a:pt x="1112" y="906"/>
                </a:lnTo>
                <a:lnTo>
                  <a:pt x="1117" y="901"/>
                </a:lnTo>
                <a:lnTo>
                  <a:pt x="1123" y="900"/>
                </a:lnTo>
                <a:lnTo>
                  <a:pt x="1123" y="900"/>
                </a:lnTo>
                <a:lnTo>
                  <a:pt x="1119" y="897"/>
                </a:lnTo>
                <a:lnTo>
                  <a:pt x="1114" y="892"/>
                </a:lnTo>
                <a:lnTo>
                  <a:pt x="1114" y="892"/>
                </a:lnTo>
                <a:lnTo>
                  <a:pt x="1107" y="893"/>
                </a:lnTo>
                <a:lnTo>
                  <a:pt x="1095" y="895"/>
                </a:lnTo>
                <a:lnTo>
                  <a:pt x="1045" y="892"/>
                </a:lnTo>
                <a:lnTo>
                  <a:pt x="986" y="817"/>
                </a:lnTo>
                <a:lnTo>
                  <a:pt x="1027" y="837"/>
                </a:lnTo>
                <a:lnTo>
                  <a:pt x="1035" y="863"/>
                </a:lnTo>
                <a:lnTo>
                  <a:pt x="1035" y="863"/>
                </a:lnTo>
                <a:lnTo>
                  <a:pt x="1035" y="871"/>
                </a:lnTo>
                <a:lnTo>
                  <a:pt x="1035" y="874"/>
                </a:lnTo>
                <a:lnTo>
                  <a:pt x="1035" y="874"/>
                </a:lnTo>
                <a:lnTo>
                  <a:pt x="1039" y="876"/>
                </a:lnTo>
                <a:lnTo>
                  <a:pt x="1040" y="879"/>
                </a:lnTo>
                <a:lnTo>
                  <a:pt x="1040" y="879"/>
                </a:lnTo>
                <a:lnTo>
                  <a:pt x="1042" y="876"/>
                </a:lnTo>
                <a:lnTo>
                  <a:pt x="1042" y="873"/>
                </a:lnTo>
                <a:lnTo>
                  <a:pt x="1042" y="873"/>
                </a:lnTo>
                <a:lnTo>
                  <a:pt x="1040" y="869"/>
                </a:lnTo>
                <a:lnTo>
                  <a:pt x="1035" y="863"/>
                </a:lnTo>
                <a:lnTo>
                  <a:pt x="1027" y="837"/>
                </a:lnTo>
                <a:lnTo>
                  <a:pt x="1058" y="852"/>
                </a:lnTo>
                <a:lnTo>
                  <a:pt x="1058" y="852"/>
                </a:lnTo>
                <a:lnTo>
                  <a:pt x="1063" y="865"/>
                </a:lnTo>
                <a:lnTo>
                  <a:pt x="1063" y="865"/>
                </a:lnTo>
                <a:lnTo>
                  <a:pt x="1064" y="873"/>
                </a:lnTo>
                <a:lnTo>
                  <a:pt x="1063" y="876"/>
                </a:lnTo>
                <a:lnTo>
                  <a:pt x="1063" y="876"/>
                </a:lnTo>
                <a:lnTo>
                  <a:pt x="1066" y="877"/>
                </a:lnTo>
                <a:lnTo>
                  <a:pt x="1069" y="881"/>
                </a:lnTo>
                <a:lnTo>
                  <a:pt x="1069" y="881"/>
                </a:lnTo>
                <a:lnTo>
                  <a:pt x="1069" y="877"/>
                </a:lnTo>
                <a:lnTo>
                  <a:pt x="1071" y="874"/>
                </a:lnTo>
                <a:lnTo>
                  <a:pt x="1071" y="874"/>
                </a:lnTo>
                <a:lnTo>
                  <a:pt x="1067" y="871"/>
                </a:lnTo>
                <a:lnTo>
                  <a:pt x="1064" y="865"/>
                </a:lnTo>
                <a:lnTo>
                  <a:pt x="1059" y="853"/>
                </a:lnTo>
                <a:lnTo>
                  <a:pt x="1075" y="860"/>
                </a:lnTo>
                <a:lnTo>
                  <a:pt x="1075" y="860"/>
                </a:lnTo>
                <a:lnTo>
                  <a:pt x="1082" y="866"/>
                </a:lnTo>
                <a:lnTo>
                  <a:pt x="1087" y="873"/>
                </a:lnTo>
                <a:lnTo>
                  <a:pt x="1087" y="873"/>
                </a:lnTo>
                <a:lnTo>
                  <a:pt x="1091" y="871"/>
                </a:lnTo>
                <a:lnTo>
                  <a:pt x="1096" y="871"/>
                </a:lnTo>
                <a:lnTo>
                  <a:pt x="1096" y="871"/>
                </a:lnTo>
                <a:lnTo>
                  <a:pt x="1093" y="866"/>
                </a:lnTo>
                <a:lnTo>
                  <a:pt x="1091" y="863"/>
                </a:lnTo>
                <a:lnTo>
                  <a:pt x="1091" y="863"/>
                </a:lnTo>
                <a:lnTo>
                  <a:pt x="1085" y="861"/>
                </a:lnTo>
                <a:lnTo>
                  <a:pt x="1075" y="860"/>
                </a:lnTo>
                <a:lnTo>
                  <a:pt x="1059" y="852"/>
                </a:lnTo>
                <a:lnTo>
                  <a:pt x="1072" y="849"/>
                </a:lnTo>
                <a:lnTo>
                  <a:pt x="1072" y="849"/>
                </a:lnTo>
                <a:lnTo>
                  <a:pt x="1079" y="847"/>
                </a:lnTo>
                <a:lnTo>
                  <a:pt x="1083" y="849"/>
                </a:lnTo>
                <a:lnTo>
                  <a:pt x="1083" y="849"/>
                </a:lnTo>
                <a:lnTo>
                  <a:pt x="1085" y="845"/>
                </a:lnTo>
                <a:lnTo>
                  <a:pt x="1088" y="842"/>
                </a:lnTo>
                <a:lnTo>
                  <a:pt x="1088" y="842"/>
                </a:lnTo>
                <a:lnTo>
                  <a:pt x="1083" y="842"/>
                </a:lnTo>
                <a:lnTo>
                  <a:pt x="1080" y="841"/>
                </a:lnTo>
                <a:lnTo>
                  <a:pt x="1080" y="841"/>
                </a:lnTo>
                <a:lnTo>
                  <a:pt x="1077" y="844"/>
                </a:lnTo>
                <a:lnTo>
                  <a:pt x="1072" y="847"/>
                </a:lnTo>
                <a:lnTo>
                  <a:pt x="1058" y="852"/>
                </a:lnTo>
                <a:lnTo>
                  <a:pt x="1058" y="852"/>
                </a:lnTo>
                <a:lnTo>
                  <a:pt x="1027" y="836"/>
                </a:lnTo>
                <a:lnTo>
                  <a:pt x="1053" y="828"/>
                </a:lnTo>
                <a:lnTo>
                  <a:pt x="1053" y="828"/>
                </a:lnTo>
                <a:lnTo>
                  <a:pt x="1061" y="826"/>
                </a:lnTo>
                <a:lnTo>
                  <a:pt x="1064" y="828"/>
                </a:lnTo>
                <a:lnTo>
                  <a:pt x="1064" y="828"/>
                </a:lnTo>
                <a:lnTo>
                  <a:pt x="1066" y="825"/>
                </a:lnTo>
                <a:lnTo>
                  <a:pt x="1069" y="821"/>
                </a:lnTo>
                <a:lnTo>
                  <a:pt x="1069" y="821"/>
                </a:lnTo>
                <a:lnTo>
                  <a:pt x="1066" y="821"/>
                </a:lnTo>
                <a:lnTo>
                  <a:pt x="1063" y="820"/>
                </a:lnTo>
                <a:lnTo>
                  <a:pt x="1063" y="820"/>
                </a:lnTo>
                <a:lnTo>
                  <a:pt x="1059" y="823"/>
                </a:lnTo>
                <a:lnTo>
                  <a:pt x="1053" y="826"/>
                </a:lnTo>
                <a:lnTo>
                  <a:pt x="1027" y="836"/>
                </a:lnTo>
                <a:lnTo>
                  <a:pt x="984" y="815"/>
                </a:lnTo>
                <a:lnTo>
                  <a:pt x="984" y="815"/>
                </a:lnTo>
                <a:lnTo>
                  <a:pt x="1082" y="815"/>
                </a:lnTo>
                <a:lnTo>
                  <a:pt x="1117" y="850"/>
                </a:lnTo>
                <a:lnTo>
                  <a:pt x="1117" y="850"/>
                </a:lnTo>
                <a:lnTo>
                  <a:pt x="1123" y="861"/>
                </a:lnTo>
                <a:lnTo>
                  <a:pt x="1127" y="868"/>
                </a:lnTo>
                <a:lnTo>
                  <a:pt x="1127" y="868"/>
                </a:lnTo>
                <a:lnTo>
                  <a:pt x="1131" y="868"/>
                </a:lnTo>
                <a:lnTo>
                  <a:pt x="1138" y="871"/>
                </a:lnTo>
                <a:lnTo>
                  <a:pt x="1138" y="871"/>
                </a:lnTo>
                <a:lnTo>
                  <a:pt x="1136" y="865"/>
                </a:lnTo>
                <a:lnTo>
                  <a:pt x="1135" y="858"/>
                </a:lnTo>
                <a:lnTo>
                  <a:pt x="1135" y="858"/>
                </a:lnTo>
                <a:lnTo>
                  <a:pt x="1128" y="855"/>
                </a:lnTo>
                <a:lnTo>
                  <a:pt x="1117" y="849"/>
                </a:lnTo>
                <a:lnTo>
                  <a:pt x="1085" y="815"/>
                </a:lnTo>
                <a:lnTo>
                  <a:pt x="1144" y="815"/>
                </a:lnTo>
                <a:lnTo>
                  <a:pt x="1144" y="815"/>
                </a:lnTo>
                <a:lnTo>
                  <a:pt x="1163" y="831"/>
                </a:lnTo>
                <a:lnTo>
                  <a:pt x="1163" y="831"/>
                </a:lnTo>
                <a:lnTo>
                  <a:pt x="1170" y="842"/>
                </a:lnTo>
                <a:lnTo>
                  <a:pt x="1171" y="849"/>
                </a:lnTo>
                <a:lnTo>
                  <a:pt x="1171" y="849"/>
                </a:lnTo>
                <a:lnTo>
                  <a:pt x="1178" y="849"/>
                </a:lnTo>
                <a:lnTo>
                  <a:pt x="1184" y="852"/>
                </a:lnTo>
                <a:lnTo>
                  <a:pt x="1184" y="852"/>
                </a:lnTo>
                <a:lnTo>
                  <a:pt x="1183" y="845"/>
                </a:lnTo>
                <a:lnTo>
                  <a:pt x="1181" y="839"/>
                </a:lnTo>
                <a:lnTo>
                  <a:pt x="1181" y="839"/>
                </a:lnTo>
                <a:lnTo>
                  <a:pt x="1175" y="837"/>
                </a:lnTo>
                <a:lnTo>
                  <a:pt x="1165" y="831"/>
                </a:lnTo>
                <a:lnTo>
                  <a:pt x="1147" y="815"/>
                </a:lnTo>
                <a:lnTo>
                  <a:pt x="1178" y="815"/>
                </a:lnTo>
                <a:lnTo>
                  <a:pt x="1178" y="815"/>
                </a:lnTo>
                <a:lnTo>
                  <a:pt x="1195" y="818"/>
                </a:lnTo>
                <a:lnTo>
                  <a:pt x="1203" y="821"/>
                </a:lnTo>
                <a:lnTo>
                  <a:pt x="1207" y="823"/>
                </a:lnTo>
                <a:lnTo>
                  <a:pt x="1207" y="823"/>
                </a:lnTo>
                <a:lnTo>
                  <a:pt x="1208" y="821"/>
                </a:lnTo>
                <a:lnTo>
                  <a:pt x="1213" y="818"/>
                </a:lnTo>
                <a:lnTo>
                  <a:pt x="1221" y="813"/>
                </a:lnTo>
                <a:lnTo>
                  <a:pt x="1221" y="813"/>
                </a:lnTo>
                <a:lnTo>
                  <a:pt x="1213" y="810"/>
                </a:lnTo>
                <a:lnTo>
                  <a:pt x="1208" y="807"/>
                </a:lnTo>
                <a:lnTo>
                  <a:pt x="1207" y="804"/>
                </a:lnTo>
                <a:lnTo>
                  <a:pt x="1207" y="804"/>
                </a:lnTo>
                <a:lnTo>
                  <a:pt x="1203" y="805"/>
                </a:lnTo>
                <a:lnTo>
                  <a:pt x="1195" y="809"/>
                </a:lnTo>
                <a:lnTo>
                  <a:pt x="1178" y="813"/>
                </a:lnTo>
                <a:lnTo>
                  <a:pt x="1147" y="813"/>
                </a:lnTo>
                <a:lnTo>
                  <a:pt x="1165" y="796"/>
                </a:lnTo>
                <a:lnTo>
                  <a:pt x="1165" y="796"/>
                </a:lnTo>
                <a:lnTo>
                  <a:pt x="1175" y="791"/>
                </a:lnTo>
                <a:lnTo>
                  <a:pt x="1181" y="788"/>
                </a:lnTo>
                <a:lnTo>
                  <a:pt x="1181" y="788"/>
                </a:lnTo>
                <a:lnTo>
                  <a:pt x="1183" y="781"/>
                </a:lnTo>
                <a:lnTo>
                  <a:pt x="1184" y="775"/>
                </a:lnTo>
                <a:lnTo>
                  <a:pt x="1184" y="775"/>
                </a:lnTo>
                <a:lnTo>
                  <a:pt x="1178" y="778"/>
                </a:lnTo>
                <a:lnTo>
                  <a:pt x="1171" y="778"/>
                </a:lnTo>
                <a:lnTo>
                  <a:pt x="1171" y="778"/>
                </a:lnTo>
                <a:lnTo>
                  <a:pt x="1170" y="785"/>
                </a:lnTo>
                <a:lnTo>
                  <a:pt x="1163" y="796"/>
                </a:lnTo>
                <a:lnTo>
                  <a:pt x="1144" y="813"/>
                </a:lnTo>
                <a:lnTo>
                  <a:pt x="1144" y="813"/>
                </a:lnTo>
                <a:lnTo>
                  <a:pt x="1083" y="813"/>
                </a:lnTo>
                <a:lnTo>
                  <a:pt x="1117" y="778"/>
                </a:lnTo>
                <a:lnTo>
                  <a:pt x="1117" y="778"/>
                </a:lnTo>
                <a:lnTo>
                  <a:pt x="1128" y="772"/>
                </a:lnTo>
                <a:lnTo>
                  <a:pt x="1135" y="768"/>
                </a:lnTo>
                <a:lnTo>
                  <a:pt x="1135" y="768"/>
                </a:lnTo>
                <a:lnTo>
                  <a:pt x="1136" y="762"/>
                </a:lnTo>
                <a:lnTo>
                  <a:pt x="1138" y="757"/>
                </a:lnTo>
                <a:lnTo>
                  <a:pt x="1138" y="757"/>
                </a:lnTo>
                <a:lnTo>
                  <a:pt x="1131" y="759"/>
                </a:lnTo>
                <a:lnTo>
                  <a:pt x="1127" y="759"/>
                </a:lnTo>
                <a:lnTo>
                  <a:pt x="1127" y="759"/>
                </a:lnTo>
                <a:lnTo>
                  <a:pt x="1123" y="765"/>
                </a:lnTo>
                <a:lnTo>
                  <a:pt x="1117" y="777"/>
                </a:lnTo>
                <a:lnTo>
                  <a:pt x="1082" y="813"/>
                </a:lnTo>
                <a:lnTo>
                  <a:pt x="987" y="813"/>
                </a:lnTo>
                <a:lnTo>
                  <a:pt x="1027" y="793"/>
                </a:lnTo>
                <a:lnTo>
                  <a:pt x="1055" y="804"/>
                </a:lnTo>
                <a:lnTo>
                  <a:pt x="1055" y="804"/>
                </a:lnTo>
                <a:lnTo>
                  <a:pt x="1059" y="807"/>
                </a:lnTo>
                <a:lnTo>
                  <a:pt x="1063" y="810"/>
                </a:lnTo>
                <a:lnTo>
                  <a:pt x="1063" y="810"/>
                </a:lnTo>
                <a:lnTo>
                  <a:pt x="1066" y="809"/>
                </a:lnTo>
                <a:lnTo>
                  <a:pt x="1069" y="809"/>
                </a:lnTo>
                <a:lnTo>
                  <a:pt x="1069" y="809"/>
                </a:lnTo>
                <a:lnTo>
                  <a:pt x="1067" y="805"/>
                </a:lnTo>
                <a:lnTo>
                  <a:pt x="1066" y="802"/>
                </a:lnTo>
                <a:lnTo>
                  <a:pt x="1066" y="802"/>
                </a:lnTo>
                <a:lnTo>
                  <a:pt x="1061" y="804"/>
                </a:lnTo>
                <a:lnTo>
                  <a:pt x="1055" y="802"/>
                </a:lnTo>
                <a:lnTo>
                  <a:pt x="1029" y="793"/>
                </a:lnTo>
                <a:lnTo>
                  <a:pt x="1059" y="778"/>
                </a:lnTo>
                <a:lnTo>
                  <a:pt x="1059" y="778"/>
                </a:lnTo>
                <a:lnTo>
                  <a:pt x="1072" y="783"/>
                </a:lnTo>
                <a:lnTo>
                  <a:pt x="1072" y="783"/>
                </a:lnTo>
                <a:lnTo>
                  <a:pt x="1079" y="786"/>
                </a:lnTo>
                <a:lnTo>
                  <a:pt x="1082" y="789"/>
                </a:lnTo>
                <a:lnTo>
                  <a:pt x="1082" y="789"/>
                </a:lnTo>
                <a:lnTo>
                  <a:pt x="1085" y="788"/>
                </a:lnTo>
                <a:lnTo>
                  <a:pt x="1088" y="788"/>
                </a:lnTo>
                <a:lnTo>
                  <a:pt x="1088" y="788"/>
                </a:lnTo>
                <a:lnTo>
                  <a:pt x="1087" y="785"/>
                </a:lnTo>
                <a:lnTo>
                  <a:pt x="1085" y="783"/>
                </a:lnTo>
                <a:lnTo>
                  <a:pt x="1085" y="783"/>
                </a:lnTo>
                <a:lnTo>
                  <a:pt x="1074" y="781"/>
                </a:lnTo>
                <a:lnTo>
                  <a:pt x="1061" y="778"/>
                </a:lnTo>
                <a:lnTo>
                  <a:pt x="1077" y="770"/>
                </a:lnTo>
                <a:lnTo>
                  <a:pt x="1077" y="770"/>
                </a:lnTo>
                <a:lnTo>
                  <a:pt x="1087" y="768"/>
                </a:lnTo>
                <a:lnTo>
                  <a:pt x="1093" y="768"/>
                </a:lnTo>
                <a:lnTo>
                  <a:pt x="1093" y="768"/>
                </a:lnTo>
                <a:lnTo>
                  <a:pt x="1095" y="764"/>
                </a:lnTo>
                <a:lnTo>
                  <a:pt x="1098" y="760"/>
                </a:lnTo>
                <a:lnTo>
                  <a:pt x="1098" y="760"/>
                </a:lnTo>
                <a:lnTo>
                  <a:pt x="1093" y="760"/>
                </a:lnTo>
                <a:lnTo>
                  <a:pt x="1088" y="759"/>
                </a:lnTo>
                <a:lnTo>
                  <a:pt x="1088" y="759"/>
                </a:lnTo>
                <a:lnTo>
                  <a:pt x="1083" y="764"/>
                </a:lnTo>
                <a:lnTo>
                  <a:pt x="1075" y="770"/>
                </a:lnTo>
                <a:lnTo>
                  <a:pt x="1061" y="777"/>
                </a:lnTo>
                <a:lnTo>
                  <a:pt x="1066" y="765"/>
                </a:lnTo>
                <a:lnTo>
                  <a:pt x="1066" y="765"/>
                </a:lnTo>
                <a:lnTo>
                  <a:pt x="1069" y="759"/>
                </a:lnTo>
                <a:lnTo>
                  <a:pt x="1072" y="756"/>
                </a:lnTo>
                <a:lnTo>
                  <a:pt x="1072" y="756"/>
                </a:lnTo>
                <a:lnTo>
                  <a:pt x="1071" y="752"/>
                </a:lnTo>
                <a:lnTo>
                  <a:pt x="1071" y="749"/>
                </a:lnTo>
                <a:lnTo>
                  <a:pt x="1071" y="749"/>
                </a:lnTo>
                <a:lnTo>
                  <a:pt x="1067" y="752"/>
                </a:lnTo>
                <a:lnTo>
                  <a:pt x="1064" y="754"/>
                </a:lnTo>
                <a:lnTo>
                  <a:pt x="1064" y="754"/>
                </a:lnTo>
                <a:lnTo>
                  <a:pt x="1066" y="757"/>
                </a:lnTo>
                <a:lnTo>
                  <a:pt x="1064" y="765"/>
                </a:lnTo>
                <a:lnTo>
                  <a:pt x="1059" y="778"/>
                </a:lnTo>
                <a:lnTo>
                  <a:pt x="1059" y="778"/>
                </a:lnTo>
                <a:lnTo>
                  <a:pt x="1029" y="793"/>
                </a:lnTo>
                <a:lnTo>
                  <a:pt x="1037" y="767"/>
                </a:lnTo>
                <a:lnTo>
                  <a:pt x="1037" y="767"/>
                </a:lnTo>
                <a:lnTo>
                  <a:pt x="1042" y="760"/>
                </a:lnTo>
                <a:lnTo>
                  <a:pt x="1043" y="757"/>
                </a:lnTo>
                <a:lnTo>
                  <a:pt x="1043" y="757"/>
                </a:lnTo>
                <a:lnTo>
                  <a:pt x="1043" y="754"/>
                </a:lnTo>
                <a:lnTo>
                  <a:pt x="1043" y="751"/>
                </a:lnTo>
                <a:lnTo>
                  <a:pt x="1043" y="751"/>
                </a:lnTo>
                <a:lnTo>
                  <a:pt x="1040" y="752"/>
                </a:lnTo>
                <a:lnTo>
                  <a:pt x="1037" y="754"/>
                </a:lnTo>
                <a:lnTo>
                  <a:pt x="1037" y="754"/>
                </a:lnTo>
                <a:lnTo>
                  <a:pt x="1037" y="759"/>
                </a:lnTo>
                <a:lnTo>
                  <a:pt x="1037" y="765"/>
                </a:lnTo>
                <a:lnTo>
                  <a:pt x="1027" y="793"/>
                </a:lnTo>
                <a:lnTo>
                  <a:pt x="984" y="813"/>
                </a:lnTo>
                <a:lnTo>
                  <a:pt x="984" y="813"/>
                </a:lnTo>
                <a:lnTo>
                  <a:pt x="1045" y="735"/>
                </a:lnTo>
                <a:lnTo>
                  <a:pt x="1095" y="732"/>
                </a:lnTo>
                <a:lnTo>
                  <a:pt x="1095" y="732"/>
                </a:lnTo>
                <a:lnTo>
                  <a:pt x="1107" y="733"/>
                </a:lnTo>
                <a:lnTo>
                  <a:pt x="1114" y="735"/>
                </a:lnTo>
                <a:lnTo>
                  <a:pt x="1114" y="735"/>
                </a:lnTo>
                <a:lnTo>
                  <a:pt x="1119" y="730"/>
                </a:lnTo>
                <a:lnTo>
                  <a:pt x="1123" y="727"/>
                </a:lnTo>
                <a:lnTo>
                  <a:pt x="1123" y="727"/>
                </a:lnTo>
                <a:lnTo>
                  <a:pt x="1117" y="725"/>
                </a:lnTo>
                <a:lnTo>
                  <a:pt x="1112" y="722"/>
                </a:lnTo>
                <a:lnTo>
                  <a:pt x="1112" y="722"/>
                </a:lnTo>
                <a:lnTo>
                  <a:pt x="1106" y="725"/>
                </a:lnTo>
                <a:lnTo>
                  <a:pt x="1095" y="730"/>
                </a:lnTo>
                <a:lnTo>
                  <a:pt x="1047" y="735"/>
                </a:lnTo>
                <a:lnTo>
                  <a:pt x="1083" y="687"/>
                </a:lnTo>
                <a:lnTo>
                  <a:pt x="1083" y="687"/>
                </a:lnTo>
                <a:lnTo>
                  <a:pt x="1109" y="684"/>
                </a:lnTo>
                <a:lnTo>
                  <a:pt x="1109" y="684"/>
                </a:lnTo>
                <a:lnTo>
                  <a:pt x="1120" y="685"/>
                </a:lnTo>
                <a:lnTo>
                  <a:pt x="1128" y="687"/>
                </a:lnTo>
                <a:lnTo>
                  <a:pt x="1128" y="687"/>
                </a:lnTo>
                <a:lnTo>
                  <a:pt x="1133" y="682"/>
                </a:lnTo>
                <a:lnTo>
                  <a:pt x="1138" y="679"/>
                </a:lnTo>
                <a:lnTo>
                  <a:pt x="1138" y="679"/>
                </a:lnTo>
                <a:lnTo>
                  <a:pt x="1131" y="677"/>
                </a:lnTo>
                <a:lnTo>
                  <a:pt x="1127" y="674"/>
                </a:lnTo>
                <a:lnTo>
                  <a:pt x="1127" y="674"/>
                </a:lnTo>
                <a:lnTo>
                  <a:pt x="1120" y="677"/>
                </a:lnTo>
                <a:lnTo>
                  <a:pt x="1109" y="682"/>
                </a:lnTo>
                <a:lnTo>
                  <a:pt x="1085" y="685"/>
                </a:lnTo>
                <a:lnTo>
                  <a:pt x="1104" y="661"/>
                </a:lnTo>
                <a:lnTo>
                  <a:pt x="1104" y="661"/>
                </a:lnTo>
                <a:lnTo>
                  <a:pt x="1119" y="650"/>
                </a:lnTo>
                <a:lnTo>
                  <a:pt x="1125" y="645"/>
                </a:lnTo>
                <a:lnTo>
                  <a:pt x="1130" y="644"/>
                </a:lnTo>
                <a:lnTo>
                  <a:pt x="1130" y="644"/>
                </a:lnTo>
                <a:lnTo>
                  <a:pt x="1128" y="640"/>
                </a:lnTo>
                <a:lnTo>
                  <a:pt x="1128" y="636"/>
                </a:lnTo>
                <a:lnTo>
                  <a:pt x="1131" y="626"/>
                </a:lnTo>
                <a:lnTo>
                  <a:pt x="1131" y="626"/>
                </a:lnTo>
                <a:lnTo>
                  <a:pt x="1123" y="631"/>
                </a:lnTo>
                <a:lnTo>
                  <a:pt x="1117" y="632"/>
                </a:lnTo>
                <a:lnTo>
                  <a:pt x="1114" y="632"/>
                </a:lnTo>
                <a:lnTo>
                  <a:pt x="1114" y="632"/>
                </a:lnTo>
                <a:lnTo>
                  <a:pt x="1114" y="636"/>
                </a:lnTo>
                <a:lnTo>
                  <a:pt x="1111" y="644"/>
                </a:lnTo>
                <a:lnTo>
                  <a:pt x="1104" y="660"/>
                </a:lnTo>
                <a:lnTo>
                  <a:pt x="1083" y="684"/>
                </a:lnTo>
                <a:lnTo>
                  <a:pt x="1082" y="660"/>
                </a:lnTo>
                <a:lnTo>
                  <a:pt x="1082" y="660"/>
                </a:lnTo>
                <a:lnTo>
                  <a:pt x="1083" y="648"/>
                </a:lnTo>
                <a:lnTo>
                  <a:pt x="1087" y="642"/>
                </a:lnTo>
                <a:lnTo>
                  <a:pt x="1087" y="642"/>
                </a:lnTo>
                <a:lnTo>
                  <a:pt x="1082" y="637"/>
                </a:lnTo>
                <a:lnTo>
                  <a:pt x="1079" y="632"/>
                </a:lnTo>
                <a:lnTo>
                  <a:pt x="1079" y="632"/>
                </a:lnTo>
                <a:lnTo>
                  <a:pt x="1077" y="637"/>
                </a:lnTo>
                <a:lnTo>
                  <a:pt x="1072" y="644"/>
                </a:lnTo>
                <a:lnTo>
                  <a:pt x="1072" y="644"/>
                </a:lnTo>
                <a:lnTo>
                  <a:pt x="1077" y="650"/>
                </a:lnTo>
                <a:lnTo>
                  <a:pt x="1080" y="661"/>
                </a:lnTo>
                <a:lnTo>
                  <a:pt x="1083" y="685"/>
                </a:lnTo>
                <a:lnTo>
                  <a:pt x="1083" y="685"/>
                </a:lnTo>
                <a:lnTo>
                  <a:pt x="1045" y="733"/>
                </a:lnTo>
                <a:lnTo>
                  <a:pt x="1039" y="685"/>
                </a:lnTo>
                <a:lnTo>
                  <a:pt x="1039" y="685"/>
                </a:lnTo>
                <a:lnTo>
                  <a:pt x="1040" y="674"/>
                </a:lnTo>
                <a:lnTo>
                  <a:pt x="1042" y="666"/>
                </a:lnTo>
                <a:lnTo>
                  <a:pt x="1042" y="666"/>
                </a:lnTo>
                <a:lnTo>
                  <a:pt x="1039" y="661"/>
                </a:lnTo>
                <a:lnTo>
                  <a:pt x="1035" y="656"/>
                </a:lnTo>
                <a:lnTo>
                  <a:pt x="1035" y="656"/>
                </a:lnTo>
                <a:lnTo>
                  <a:pt x="1032" y="663"/>
                </a:lnTo>
                <a:lnTo>
                  <a:pt x="1029" y="668"/>
                </a:lnTo>
                <a:lnTo>
                  <a:pt x="1029" y="668"/>
                </a:lnTo>
                <a:lnTo>
                  <a:pt x="1032" y="674"/>
                </a:lnTo>
                <a:lnTo>
                  <a:pt x="1037" y="685"/>
                </a:lnTo>
                <a:lnTo>
                  <a:pt x="1043" y="735"/>
                </a:lnTo>
                <a:lnTo>
                  <a:pt x="984" y="810"/>
                </a:lnTo>
                <a:lnTo>
                  <a:pt x="995" y="765"/>
                </a:lnTo>
                <a:lnTo>
                  <a:pt x="1019" y="751"/>
                </a:lnTo>
                <a:lnTo>
                  <a:pt x="1019" y="751"/>
                </a:lnTo>
                <a:lnTo>
                  <a:pt x="1026" y="749"/>
                </a:lnTo>
                <a:lnTo>
                  <a:pt x="1029" y="748"/>
                </a:lnTo>
                <a:lnTo>
                  <a:pt x="1029" y="748"/>
                </a:lnTo>
                <a:lnTo>
                  <a:pt x="1031" y="744"/>
                </a:lnTo>
                <a:lnTo>
                  <a:pt x="1032" y="741"/>
                </a:lnTo>
                <a:lnTo>
                  <a:pt x="1032" y="741"/>
                </a:lnTo>
                <a:lnTo>
                  <a:pt x="1029" y="743"/>
                </a:lnTo>
                <a:lnTo>
                  <a:pt x="1026" y="741"/>
                </a:lnTo>
                <a:lnTo>
                  <a:pt x="1026" y="741"/>
                </a:lnTo>
                <a:lnTo>
                  <a:pt x="1023" y="746"/>
                </a:lnTo>
                <a:lnTo>
                  <a:pt x="1018" y="751"/>
                </a:lnTo>
                <a:lnTo>
                  <a:pt x="995" y="764"/>
                </a:lnTo>
                <a:lnTo>
                  <a:pt x="1003" y="732"/>
                </a:lnTo>
                <a:lnTo>
                  <a:pt x="1003" y="732"/>
                </a:lnTo>
                <a:lnTo>
                  <a:pt x="1015" y="724"/>
                </a:lnTo>
                <a:lnTo>
                  <a:pt x="1015" y="724"/>
                </a:lnTo>
                <a:lnTo>
                  <a:pt x="1021" y="720"/>
                </a:lnTo>
                <a:lnTo>
                  <a:pt x="1026" y="720"/>
                </a:lnTo>
                <a:lnTo>
                  <a:pt x="1026" y="720"/>
                </a:lnTo>
                <a:lnTo>
                  <a:pt x="1026" y="717"/>
                </a:lnTo>
                <a:lnTo>
                  <a:pt x="1027" y="714"/>
                </a:lnTo>
                <a:lnTo>
                  <a:pt x="1027" y="714"/>
                </a:lnTo>
                <a:lnTo>
                  <a:pt x="1024" y="714"/>
                </a:lnTo>
                <a:lnTo>
                  <a:pt x="1021" y="714"/>
                </a:lnTo>
                <a:lnTo>
                  <a:pt x="1021" y="714"/>
                </a:lnTo>
                <a:lnTo>
                  <a:pt x="1019" y="717"/>
                </a:lnTo>
                <a:lnTo>
                  <a:pt x="1015" y="722"/>
                </a:lnTo>
                <a:lnTo>
                  <a:pt x="1003" y="730"/>
                </a:lnTo>
                <a:lnTo>
                  <a:pt x="1007" y="712"/>
                </a:lnTo>
                <a:lnTo>
                  <a:pt x="1007" y="712"/>
                </a:lnTo>
                <a:lnTo>
                  <a:pt x="1011" y="704"/>
                </a:lnTo>
                <a:lnTo>
                  <a:pt x="1016" y="698"/>
                </a:lnTo>
                <a:lnTo>
                  <a:pt x="1016" y="698"/>
                </a:lnTo>
                <a:lnTo>
                  <a:pt x="1013" y="695"/>
                </a:lnTo>
                <a:lnTo>
                  <a:pt x="1013" y="690"/>
                </a:lnTo>
                <a:lnTo>
                  <a:pt x="1013" y="690"/>
                </a:lnTo>
                <a:lnTo>
                  <a:pt x="1010" y="693"/>
                </a:lnTo>
                <a:lnTo>
                  <a:pt x="1005" y="696"/>
                </a:lnTo>
                <a:lnTo>
                  <a:pt x="1005" y="696"/>
                </a:lnTo>
                <a:lnTo>
                  <a:pt x="1007" y="703"/>
                </a:lnTo>
                <a:lnTo>
                  <a:pt x="1007" y="712"/>
                </a:lnTo>
                <a:lnTo>
                  <a:pt x="1002" y="730"/>
                </a:lnTo>
                <a:lnTo>
                  <a:pt x="995" y="717"/>
                </a:lnTo>
                <a:lnTo>
                  <a:pt x="995" y="717"/>
                </a:lnTo>
                <a:lnTo>
                  <a:pt x="994" y="711"/>
                </a:lnTo>
                <a:lnTo>
                  <a:pt x="994" y="708"/>
                </a:lnTo>
                <a:lnTo>
                  <a:pt x="994" y="708"/>
                </a:lnTo>
                <a:lnTo>
                  <a:pt x="991" y="706"/>
                </a:lnTo>
                <a:lnTo>
                  <a:pt x="987" y="704"/>
                </a:lnTo>
                <a:lnTo>
                  <a:pt x="987" y="704"/>
                </a:lnTo>
                <a:lnTo>
                  <a:pt x="987" y="708"/>
                </a:lnTo>
                <a:lnTo>
                  <a:pt x="987" y="711"/>
                </a:lnTo>
                <a:lnTo>
                  <a:pt x="987" y="711"/>
                </a:lnTo>
                <a:lnTo>
                  <a:pt x="991" y="714"/>
                </a:lnTo>
                <a:lnTo>
                  <a:pt x="995" y="719"/>
                </a:lnTo>
                <a:lnTo>
                  <a:pt x="1002" y="730"/>
                </a:lnTo>
                <a:lnTo>
                  <a:pt x="1002" y="730"/>
                </a:lnTo>
                <a:lnTo>
                  <a:pt x="994" y="764"/>
                </a:lnTo>
                <a:lnTo>
                  <a:pt x="979" y="741"/>
                </a:lnTo>
                <a:lnTo>
                  <a:pt x="979" y="741"/>
                </a:lnTo>
                <a:lnTo>
                  <a:pt x="978" y="735"/>
                </a:lnTo>
                <a:lnTo>
                  <a:pt x="976" y="730"/>
                </a:lnTo>
                <a:lnTo>
                  <a:pt x="976" y="730"/>
                </a:lnTo>
                <a:lnTo>
                  <a:pt x="973" y="728"/>
                </a:lnTo>
                <a:lnTo>
                  <a:pt x="971" y="727"/>
                </a:lnTo>
                <a:lnTo>
                  <a:pt x="971" y="727"/>
                </a:lnTo>
                <a:lnTo>
                  <a:pt x="971" y="730"/>
                </a:lnTo>
                <a:lnTo>
                  <a:pt x="970" y="735"/>
                </a:lnTo>
                <a:lnTo>
                  <a:pt x="970" y="735"/>
                </a:lnTo>
                <a:lnTo>
                  <a:pt x="973" y="736"/>
                </a:lnTo>
                <a:lnTo>
                  <a:pt x="978" y="741"/>
                </a:lnTo>
                <a:lnTo>
                  <a:pt x="994" y="765"/>
                </a:lnTo>
                <a:lnTo>
                  <a:pt x="983" y="812"/>
                </a:lnTo>
                <a:lnTo>
                  <a:pt x="983" y="812"/>
                </a:lnTo>
                <a:lnTo>
                  <a:pt x="960" y="716"/>
                </a:lnTo>
                <a:lnTo>
                  <a:pt x="989" y="674"/>
                </a:lnTo>
                <a:lnTo>
                  <a:pt x="989" y="674"/>
                </a:lnTo>
                <a:lnTo>
                  <a:pt x="997" y="666"/>
                </a:lnTo>
                <a:lnTo>
                  <a:pt x="1003" y="661"/>
                </a:lnTo>
                <a:lnTo>
                  <a:pt x="1003" y="661"/>
                </a:lnTo>
                <a:lnTo>
                  <a:pt x="1002" y="655"/>
                </a:lnTo>
                <a:lnTo>
                  <a:pt x="1003" y="648"/>
                </a:lnTo>
                <a:lnTo>
                  <a:pt x="1003" y="648"/>
                </a:lnTo>
                <a:lnTo>
                  <a:pt x="997" y="652"/>
                </a:lnTo>
                <a:lnTo>
                  <a:pt x="992" y="655"/>
                </a:lnTo>
                <a:lnTo>
                  <a:pt x="992" y="655"/>
                </a:lnTo>
                <a:lnTo>
                  <a:pt x="991" y="663"/>
                </a:lnTo>
                <a:lnTo>
                  <a:pt x="986" y="674"/>
                </a:lnTo>
                <a:lnTo>
                  <a:pt x="960" y="714"/>
                </a:lnTo>
                <a:lnTo>
                  <a:pt x="946" y="655"/>
                </a:lnTo>
                <a:lnTo>
                  <a:pt x="946" y="655"/>
                </a:lnTo>
                <a:lnTo>
                  <a:pt x="959" y="634"/>
                </a:lnTo>
                <a:lnTo>
                  <a:pt x="959" y="634"/>
                </a:lnTo>
                <a:lnTo>
                  <a:pt x="968" y="624"/>
                </a:lnTo>
                <a:lnTo>
                  <a:pt x="975" y="621"/>
                </a:lnTo>
                <a:lnTo>
                  <a:pt x="975" y="621"/>
                </a:lnTo>
                <a:lnTo>
                  <a:pt x="973" y="615"/>
                </a:lnTo>
                <a:lnTo>
                  <a:pt x="975" y="608"/>
                </a:lnTo>
                <a:lnTo>
                  <a:pt x="975" y="608"/>
                </a:lnTo>
                <a:lnTo>
                  <a:pt x="968" y="612"/>
                </a:lnTo>
                <a:lnTo>
                  <a:pt x="963" y="613"/>
                </a:lnTo>
                <a:lnTo>
                  <a:pt x="963" y="613"/>
                </a:lnTo>
                <a:lnTo>
                  <a:pt x="962" y="621"/>
                </a:lnTo>
                <a:lnTo>
                  <a:pt x="959" y="632"/>
                </a:lnTo>
                <a:lnTo>
                  <a:pt x="946" y="653"/>
                </a:lnTo>
                <a:lnTo>
                  <a:pt x="939" y="623"/>
                </a:lnTo>
                <a:lnTo>
                  <a:pt x="939" y="623"/>
                </a:lnTo>
                <a:lnTo>
                  <a:pt x="939" y="605"/>
                </a:lnTo>
                <a:lnTo>
                  <a:pt x="941" y="597"/>
                </a:lnTo>
                <a:lnTo>
                  <a:pt x="941" y="592"/>
                </a:lnTo>
                <a:lnTo>
                  <a:pt x="941" y="592"/>
                </a:lnTo>
                <a:lnTo>
                  <a:pt x="939" y="592"/>
                </a:lnTo>
                <a:lnTo>
                  <a:pt x="935" y="588"/>
                </a:lnTo>
                <a:lnTo>
                  <a:pt x="930" y="581"/>
                </a:lnTo>
                <a:lnTo>
                  <a:pt x="930" y="581"/>
                </a:lnTo>
                <a:lnTo>
                  <a:pt x="927" y="589"/>
                </a:lnTo>
                <a:lnTo>
                  <a:pt x="925" y="594"/>
                </a:lnTo>
                <a:lnTo>
                  <a:pt x="923" y="597"/>
                </a:lnTo>
                <a:lnTo>
                  <a:pt x="923" y="597"/>
                </a:lnTo>
                <a:lnTo>
                  <a:pt x="925" y="600"/>
                </a:lnTo>
                <a:lnTo>
                  <a:pt x="930" y="607"/>
                </a:lnTo>
                <a:lnTo>
                  <a:pt x="938" y="623"/>
                </a:lnTo>
                <a:lnTo>
                  <a:pt x="944" y="653"/>
                </a:lnTo>
                <a:lnTo>
                  <a:pt x="925" y="640"/>
                </a:lnTo>
                <a:lnTo>
                  <a:pt x="925" y="640"/>
                </a:lnTo>
                <a:lnTo>
                  <a:pt x="917" y="632"/>
                </a:lnTo>
                <a:lnTo>
                  <a:pt x="912" y="626"/>
                </a:lnTo>
                <a:lnTo>
                  <a:pt x="912" y="626"/>
                </a:lnTo>
                <a:lnTo>
                  <a:pt x="923" y="629"/>
                </a:lnTo>
                <a:lnTo>
                  <a:pt x="930" y="632"/>
                </a:lnTo>
                <a:lnTo>
                  <a:pt x="930" y="632"/>
                </a:lnTo>
                <a:lnTo>
                  <a:pt x="927" y="621"/>
                </a:lnTo>
                <a:lnTo>
                  <a:pt x="927" y="615"/>
                </a:lnTo>
                <a:lnTo>
                  <a:pt x="928" y="610"/>
                </a:lnTo>
                <a:lnTo>
                  <a:pt x="928" y="610"/>
                </a:lnTo>
                <a:lnTo>
                  <a:pt x="923" y="608"/>
                </a:lnTo>
                <a:lnTo>
                  <a:pt x="915" y="604"/>
                </a:lnTo>
                <a:lnTo>
                  <a:pt x="896" y="589"/>
                </a:lnTo>
                <a:lnTo>
                  <a:pt x="872" y="559"/>
                </a:lnTo>
                <a:lnTo>
                  <a:pt x="903" y="564"/>
                </a:lnTo>
                <a:lnTo>
                  <a:pt x="903" y="564"/>
                </a:lnTo>
                <a:lnTo>
                  <a:pt x="906" y="565"/>
                </a:lnTo>
                <a:lnTo>
                  <a:pt x="907" y="567"/>
                </a:lnTo>
                <a:lnTo>
                  <a:pt x="907" y="565"/>
                </a:lnTo>
                <a:lnTo>
                  <a:pt x="907" y="565"/>
                </a:lnTo>
                <a:lnTo>
                  <a:pt x="919" y="570"/>
                </a:lnTo>
                <a:lnTo>
                  <a:pt x="925" y="573"/>
                </a:lnTo>
                <a:lnTo>
                  <a:pt x="925" y="573"/>
                </a:lnTo>
                <a:lnTo>
                  <a:pt x="927" y="572"/>
                </a:lnTo>
                <a:lnTo>
                  <a:pt x="930" y="570"/>
                </a:lnTo>
                <a:lnTo>
                  <a:pt x="938" y="567"/>
                </a:lnTo>
                <a:lnTo>
                  <a:pt x="938" y="567"/>
                </a:lnTo>
                <a:lnTo>
                  <a:pt x="931" y="562"/>
                </a:lnTo>
                <a:lnTo>
                  <a:pt x="928" y="559"/>
                </a:lnTo>
                <a:lnTo>
                  <a:pt x="927" y="557"/>
                </a:lnTo>
                <a:lnTo>
                  <a:pt x="927" y="557"/>
                </a:lnTo>
                <a:lnTo>
                  <a:pt x="920" y="559"/>
                </a:lnTo>
                <a:lnTo>
                  <a:pt x="911" y="560"/>
                </a:lnTo>
                <a:lnTo>
                  <a:pt x="935" y="514"/>
                </a:lnTo>
                <a:lnTo>
                  <a:pt x="907" y="439"/>
                </a:lnTo>
                <a:lnTo>
                  <a:pt x="912" y="445"/>
                </a:lnTo>
                <a:lnTo>
                  <a:pt x="912" y="445"/>
                </a:lnTo>
                <a:lnTo>
                  <a:pt x="920" y="458"/>
                </a:lnTo>
                <a:lnTo>
                  <a:pt x="922" y="463"/>
                </a:lnTo>
                <a:lnTo>
                  <a:pt x="923" y="466"/>
                </a:lnTo>
                <a:lnTo>
                  <a:pt x="923" y="466"/>
                </a:lnTo>
                <a:lnTo>
                  <a:pt x="927" y="466"/>
                </a:lnTo>
                <a:lnTo>
                  <a:pt x="931" y="466"/>
                </a:lnTo>
                <a:lnTo>
                  <a:pt x="938" y="469"/>
                </a:lnTo>
                <a:lnTo>
                  <a:pt x="938" y="469"/>
                </a:lnTo>
                <a:lnTo>
                  <a:pt x="936" y="463"/>
                </a:lnTo>
                <a:lnTo>
                  <a:pt x="962" y="487"/>
                </a:lnTo>
                <a:lnTo>
                  <a:pt x="946" y="543"/>
                </a:lnTo>
                <a:lnTo>
                  <a:pt x="968" y="576"/>
                </a:lnTo>
                <a:lnTo>
                  <a:pt x="987" y="541"/>
                </a:lnTo>
                <a:lnTo>
                  <a:pt x="968" y="493"/>
                </a:lnTo>
                <a:lnTo>
                  <a:pt x="1013" y="533"/>
                </a:lnTo>
                <a:lnTo>
                  <a:pt x="1013" y="533"/>
                </a:lnTo>
                <a:lnTo>
                  <a:pt x="1010" y="543"/>
                </a:lnTo>
                <a:lnTo>
                  <a:pt x="1010" y="552"/>
                </a:lnTo>
                <a:lnTo>
                  <a:pt x="1013" y="560"/>
                </a:lnTo>
                <a:lnTo>
                  <a:pt x="1019" y="568"/>
                </a:lnTo>
                <a:lnTo>
                  <a:pt x="1019" y="568"/>
                </a:lnTo>
                <a:lnTo>
                  <a:pt x="1024" y="572"/>
                </a:lnTo>
                <a:lnTo>
                  <a:pt x="1029" y="573"/>
                </a:lnTo>
                <a:lnTo>
                  <a:pt x="1034" y="575"/>
                </a:lnTo>
                <a:lnTo>
                  <a:pt x="1039" y="575"/>
                </a:lnTo>
                <a:lnTo>
                  <a:pt x="1045" y="575"/>
                </a:lnTo>
                <a:lnTo>
                  <a:pt x="1050" y="573"/>
                </a:lnTo>
                <a:lnTo>
                  <a:pt x="1055" y="570"/>
                </a:lnTo>
                <a:lnTo>
                  <a:pt x="1059" y="567"/>
                </a:lnTo>
                <a:lnTo>
                  <a:pt x="1059" y="567"/>
                </a:lnTo>
                <a:lnTo>
                  <a:pt x="1063" y="562"/>
                </a:lnTo>
                <a:lnTo>
                  <a:pt x="1064" y="557"/>
                </a:lnTo>
                <a:lnTo>
                  <a:pt x="1066" y="551"/>
                </a:lnTo>
                <a:lnTo>
                  <a:pt x="1066" y="546"/>
                </a:lnTo>
                <a:lnTo>
                  <a:pt x="1066" y="541"/>
                </a:lnTo>
                <a:lnTo>
                  <a:pt x="1064" y="535"/>
                </a:lnTo>
                <a:lnTo>
                  <a:pt x="1061" y="530"/>
                </a:lnTo>
                <a:lnTo>
                  <a:pt x="1058" y="527"/>
                </a:lnTo>
                <a:lnTo>
                  <a:pt x="1058" y="527"/>
                </a:lnTo>
                <a:lnTo>
                  <a:pt x="1050" y="520"/>
                </a:lnTo>
                <a:lnTo>
                  <a:pt x="1040" y="519"/>
                </a:lnTo>
                <a:lnTo>
                  <a:pt x="1031" y="520"/>
                </a:lnTo>
                <a:lnTo>
                  <a:pt x="1023" y="524"/>
                </a:lnTo>
                <a:lnTo>
                  <a:pt x="978" y="482"/>
                </a:lnTo>
                <a:lnTo>
                  <a:pt x="1027" y="496"/>
                </a:lnTo>
                <a:lnTo>
                  <a:pt x="1063" y="474"/>
                </a:lnTo>
                <a:lnTo>
                  <a:pt x="1026" y="456"/>
                </a:lnTo>
                <a:lnTo>
                  <a:pt x="971" y="476"/>
                </a:lnTo>
                <a:lnTo>
                  <a:pt x="914" y="424"/>
                </a:lnTo>
                <a:lnTo>
                  <a:pt x="946" y="432"/>
                </a:lnTo>
                <a:lnTo>
                  <a:pt x="946" y="432"/>
                </a:lnTo>
                <a:lnTo>
                  <a:pt x="951" y="439"/>
                </a:lnTo>
                <a:lnTo>
                  <a:pt x="955" y="442"/>
                </a:lnTo>
                <a:lnTo>
                  <a:pt x="962" y="445"/>
                </a:lnTo>
                <a:lnTo>
                  <a:pt x="968" y="448"/>
                </a:lnTo>
                <a:lnTo>
                  <a:pt x="975" y="450"/>
                </a:lnTo>
                <a:lnTo>
                  <a:pt x="983" y="450"/>
                </a:lnTo>
                <a:lnTo>
                  <a:pt x="989" y="450"/>
                </a:lnTo>
                <a:lnTo>
                  <a:pt x="995" y="448"/>
                </a:lnTo>
                <a:lnTo>
                  <a:pt x="995" y="448"/>
                </a:lnTo>
                <a:lnTo>
                  <a:pt x="1002" y="445"/>
                </a:lnTo>
                <a:lnTo>
                  <a:pt x="1008" y="442"/>
                </a:lnTo>
                <a:lnTo>
                  <a:pt x="1013" y="437"/>
                </a:lnTo>
                <a:lnTo>
                  <a:pt x="1018" y="432"/>
                </a:lnTo>
                <a:lnTo>
                  <a:pt x="1047" y="415"/>
                </a:lnTo>
                <a:lnTo>
                  <a:pt x="1029" y="405"/>
                </a:lnTo>
                <a:lnTo>
                  <a:pt x="1029" y="405"/>
                </a:lnTo>
                <a:lnTo>
                  <a:pt x="1029" y="405"/>
                </a:lnTo>
                <a:lnTo>
                  <a:pt x="1029" y="405"/>
                </a:lnTo>
                <a:lnTo>
                  <a:pt x="1037" y="400"/>
                </a:lnTo>
                <a:lnTo>
                  <a:pt x="1043" y="397"/>
                </a:lnTo>
                <a:lnTo>
                  <a:pt x="1043" y="397"/>
                </a:lnTo>
                <a:lnTo>
                  <a:pt x="1040" y="397"/>
                </a:lnTo>
                <a:lnTo>
                  <a:pt x="1125" y="370"/>
                </a:lnTo>
                <a:lnTo>
                  <a:pt x="1064" y="431"/>
                </a:lnTo>
                <a:lnTo>
                  <a:pt x="1067" y="498"/>
                </a:lnTo>
                <a:lnTo>
                  <a:pt x="1125" y="461"/>
                </a:lnTo>
                <a:lnTo>
                  <a:pt x="1141" y="365"/>
                </a:lnTo>
                <a:lnTo>
                  <a:pt x="1195" y="347"/>
                </a:lnTo>
                <a:lnTo>
                  <a:pt x="1195" y="347"/>
                </a:lnTo>
                <a:lnTo>
                  <a:pt x="1194" y="349"/>
                </a:lnTo>
                <a:lnTo>
                  <a:pt x="1194" y="349"/>
                </a:lnTo>
                <a:lnTo>
                  <a:pt x="1195" y="351"/>
                </a:lnTo>
                <a:lnTo>
                  <a:pt x="1197" y="355"/>
                </a:lnTo>
                <a:lnTo>
                  <a:pt x="1197" y="363"/>
                </a:lnTo>
                <a:lnTo>
                  <a:pt x="1197" y="363"/>
                </a:lnTo>
                <a:lnTo>
                  <a:pt x="1203" y="357"/>
                </a:lnTo>
                <a:lnTo>
                  <a:pt x="1208" y="355"/>
                </a:lnTo>
                <a:lnTo>
                  <a:pt x="1210" y="354"/>
                </a:lnTo>
                <a:lnTo>
                  <a:pt x="1210" y="354"/>
                </a:lnTo>
                <a:lnTo>
                  <a:pt x="1210" y="351"/>
                </a:lnTo>
                <a:lnTo>
                  <a:pt x="1210" y="343"/>
                </a:lnTo>
                <a:lnTo>
                  <a:pt x="1243" y="333"/>
                </a:lnTo>
                <a:lnTo>
                  <a:pt x="1243" y="333"/>
                </a:lnTo>
                <a:lnTo>
                  <a:pt x="1242" y="338"/>
                </a:lnTo>
                <a:lnTo>
                  <a:pt x="1242" y="338"/>
                </a:lnTo>
                <a:lnTo>
                  <a:pt x="1247" y="335"/>
                </a:lnTo>
                <a:lnTo>
                  <a:pt x="1253" y="335"/>
                </a:lnTo>
                <a:lnTo>
                  <a:pt x="1253" y="335"/>
                </a:lnTo>
                <a:lnTo>
                  <a:pt x="1255" y="330"/>
                </a:lnTo>
                <a:lnTo>
                  <a:pt x="1264" y="327"/>
                </a:lnTo>
                <a:lnTo>
                  <a:pt x="1163" y="426"/>
                </a:lnTo>
                <a:lnTo>
                  <a:pt x="1167" y="525"/>
                </a:lnTo>
                <a:lnTo>
                  <a:pt x="1251" y="472"/>
                </a:lnTo>
                <a:lnTo>
                  <a:pt x="1256" y="451"/>
                </a:lnTo>
                <a:lnTo>
                  <a:pt x="1256" y="451"/>
                </a:lnTo>
                <a:lnTo>
                  <a:pt x="1256" y="451"/>
                </a:lnTo>
                <a:lnTo>
                  <a:pt x="1256" y="451"/>
                </a:lnTo>
                <a:lnTo>
                  <a:pt x="1258" y="448"/>
                </a:lnTo>
                <a:lnTo>
                  <a:pt x="1261" y="443"/>
                </a:lnTo>
                <a:lnTo>
                  <a:pt x="1272" y="432"/>
                </a:lnTo>
                <a:lnTo>
                  <a:pt x="1296" y="416"/>
                </a:lnTo>
                <a:lnTo>
                  <a:pt x="1288" y="453"/>
                </a:lnTo>
                <a:lnTo>
                  <a:pt x="1288" y="453"/>
                </a:lnTo>
                <a:lnTo>
                  <a:pt x="1279" y="474"/>
                </a:lnTo>
                <a:lnTo>
                  <a:pt x="1272" y="482"/>
                </a:lnTo>
                <a:lnTo>
                  <a:pt x="1269" y="487"/>
                </a:lnTo>
                <a:lnTo>
                  <a:pt x="1269" y="487"/>
                </a:lnTo>
                <a:lnTo>
                  <a:pt x="1272" y="490"/>
                </a:lnTo>
                <a:lnTo>
                  <a:pt x="1274" y="496"/>
                </a:lnTo>
                <a:lnTo>
                  <a:pt x="1277" y="508"/>
                </a:lnTo>
                <a:lnTo>
                  <a:pt x="1277" y="508"/>
                </a:lnTo>
                <a:lnTo>
                  <a:pt x="1283" y="498"/>
                </a:lnTo>
                <a:lnTo>
                  <a:pt x="1290" y="493"/>
                </a:lnTo>
                <a:lnTo>
                  <a:pt x="1293" y="492"/>
                </a:lnTo>
                <a:lnTo>
                  <a:pt x="1293" y="492"/>
                </a:lnTo>
                <a:lnTo>
                  <a:pt x="1291" y="487"/>
                </a:lnTo>
                <a:lnTo>
                  <a:pt x="1290" y="477"/>
                </a:lnTo>
                <a:lnTo>
                  <a:pt x="1290" y="455"/>
                </a:lnTo>
                <a:lnTo>
                  <a:pt x="1298" y="416"/>
                </a:lnTo>
                <a:lnTo>
                  <a:pt x="1314" y="442"/>
                </a:lnTo>
                <a:lnTo>
                  <a:pt x="1314" y="442"/>
                </a:lnTo>
                <a:lnTo>
                  <a:pt x="1319" y="456"/>
                </a:lnTo>
                <a:lnTo>
                  <a:pt x="1320" y="463"/>
                </a:lnTo>
                <a:lnTo>
                  <a:pt x="1320" y="466"/>
                </a:lnTo>
                <a:lnTo>
                  <a:pt x="1320" y="466"/>
                </a:lnTo>
                <a:lnTo>
                  <a:pt x="1322" y="466"/>
                </a:lnTo>
                <a:lnTo>
                  <a:pt x="1327" y="468"/>
                </a:lnTo>
                <a:lnTo>
                  <a:pt x="1333" y="472"/>
                </a:lnTo>
                <a:lnTo>
                  <a:pt x="1333" y="472"/>
                </a:lnTo>
                <a:lnTo>
                  <a:pt x="1333" y="464"/>
                </a:lnTo>
                <a:lnTo>
                  <a:pt x="1333" y="459"/>
                </a:lnTo>
                <a:lnTo>
                  <a:pt x="1335" y="456"/>
                </a:lnTo>
                <a:lnTo>
                  <a:pt x="1335" y="456"/>
                </a:lnTo>
                <a:lnTo>
                  <a:pt x="1331" y="455"/>
                </a:lnTo>
                <a:lnTo>
                  <a:pt x="1327" y="451"/>
                </a:lnTo>
                <a:lnTo>
                  <a:pt x="1315" y="440"/>
                </a:lnTo>
                <a:lnTo>
                  <a:pt x="1299" y="413"/>
                </a:lnTo>
                <a:lnTo>
                  <a:pt x="1299" y="413"/>
                </a:lnTo>
                <a:lnTo>
                  <a:pt x="1309" y="368"/>
                </a:lnTo>
                <a:lnTo>
                  <a:pt x="1311" y="405"/>
                </a:lnTo>
                <a:lnTo>
                  <a:pt x="1346" y="384"/>
                </a:lnTo>
                <a:lnTo>
                  <a:pt x="1349" y="389"/>
                </a:lnTo>
                <a:lnTo>
                  <a:pt x="1349" y="389"/>
                </a:lnTo>
                <a:lnTo>
                  <a:pt x="1354" y="405"/>
                </a:lnTo>
                <a:lnTo>
                  <a:pt x="1355" y="411"/>
                </a:lnTo>
                <a:lnTo>
                  <a:pt x="1355" y="415"/>
                </a:lnTo>
                <a:lnTo>
                  <a:pt x="1355" y="415"/>
                </a:lnTo>
                <a:lnTo>
                  <a:pt x="1359" y="415"/>
                </a:lnTo>
                <a:lnTo>
                  <a:pt x="1363" y="416"/>
                </a:lnTo>
                <a:lnTo>
                  <a:pt x="1370" y="421"/>
                </a:lnTo>
                <a:lnTo>
                  <a:pt x="1370" y="421"/>
                </a:lnTo>
                <a:lnTo>
                  <a:pt x="1368" y="413"/>
                </a:lnTo>
                <a:lnTo>
                  <a:pt x="1370" y="408"/>
                </a:lnTo>
                <a:lnTo>
                  <a:pt x="1370" y="405"/>
                </a:lnTo>
                <a:lnTo>
                  <a:pt x="1370" y="405"/>
                </a:lnTo>
                <a:lnTo>
                  <a:pt x="1368" y="403"/>
                </a:lnTo>
                <a:lnTo>
                  <a:pt x="1362" y="400"/>
                </a:lnTo>
                <a:lnTo>
                  <a:pt x="1352" y="389"/>
                </a:lnTo>
                <a:lnTo>
                  <a:pt x="1347" y="383"/>
                </a:lnTo>
                <a:lnTo>
                  <a:pt x="1360" y="375"/>
                </a:lnTo>
                <a:lnTo>
                  <a:pt x="1368" y="331"/>
                </a:lnTo>
                <a:lnTo>
                  <a:pt x="1370" y="341"/>
                </a:lnTo>
                <a:lnTo>
                  <a:pt x="1370" y="341"/>
                </a:lnTo>
                <a:lnTo>
                  <a:pt x="1370" y="354"/>
                </a:lnTo>
                <a:lnTo>
                  <a:pt x="1368" y="362"/>
                </a:lnTo>
                <a:lnTo>
                  <a:pt x="1368" y="362"/>
                </a:lnTo>
                <a:lnTo>
                  <a:pt x="1371" y="363"/>
                </a:lnTo>
                <a:lnTo>
                  <a:pt x="1375" y="368"/>
                </a:lnTo>
                <a:lnTo>
                  <a:pt x="1375" y="368"/>
                </a:lnTo>
                <a:lnTo>
                  <a:pt x="1375" y="371"/>
                </a:lnTo>
                <a:lnTo>
                  <a:pt x="1375" y="371"/>
                </a:lnTo>
                <a:lnTo>
                  <a:pt x="1376" y="370"/>
                </a:lnTo>
                <a:lnTo>
                  <a:pt x="1376" y="370"/>
                </a:lnTo>
                <a:lnTo>
                  <a:pt x="1378" y="371"/>
                </a:lnTo>
                <a:lnTo>
                  <a:pt x="1378" y="371"/>
                </a:lnTo>
                <a:lnTo>
                  <a:pt x="1378" y="368"/>
                </a:lnTo>
                <a:lnTo>
                  <a:pt x="1378" y="368"/>
                </a:lnTo>
                <a:lnTo>
                  <a:pt x="1383" y="363"/>
                </a:lnTo>
                <a:lnTo>
                  <a:pt x="1387" y="362"/>
                </a:lnTo>
                <a:lnTo>
                  <a:pt x="1387" y="362"/>
                </a:lnTo>
                <a:lnTo>
                  <a:pt x="1387" y="359"/>
                </a:lnTo>
                <a:lnTo>
                  <a:pt x="1387" y="354"/>
                </a:lnTo>
                <a:lnTo>
                  <a:pt x="1389" y="338"/>
                </a:lnTo>
                <a:lnTo>
                  <a:pt x="1389" y="338"/>
                </a:lnTo>
                <a:lnTo>
                  <a:pt x="1389" y="339"/>
                </a:lnTo>
                <a:lnTo>
                  <a:pt x="1389" y="339"/>
                </a:lnTo>
                <a:lnTo>
                  <a:pt x="1394" y="339"/>
                </a:lnTo>
                <a:lnTo>
                  <a:pt x="1399" y="339"/>
                </a:lnTo>
                <a:lnTo>
                  <a:pt x="1399" y="339"/>
                </a:lnTo>
                <a:lnTo>
                  <a:pt x="1395" y="336"/>
                </a:lnTo>
                <a:lnTo>
                  <a:pt x="1394" y="331"/>
                </a:lnTo>
                <a:lnTo>
                  <a:pt x="1394" y="331"/>
                </a:lnTo>
                <a:lnTo>
                  <a:pt x="1391" y="331"/>
                </a:lnTo>
                <a:lnTo>
                  <a:pt x="1399" y="304"/>
                </a:lnTo>
                <a:lnTo>
                  <a:pt x="1399" y="304"/>
                </a:lnTo>
                <a:lnTo>
                  <a:pt x="1403" y="306"/>
                </a:lnTo>
                <a:lnTo>
                  <a:pt x="1403" y="306"/>
                </a:lnTo>
                <a:lnTo>
                  <a:pt x="1400" y="299"/>
                </a:lnTo>
                <a:lnTo>
                  <a:pt x="1403" y="290"/>
                </a:lnTo>
                <a:lnTo>
                  <a:pt x="1418" y="307"/>
                </a:lnTo>
                <a:lnTo>
                  <a:pt x="1418" y="307"/>
                </a:lnTo>
                <a:lnTo>
                  <a:pt x="1415" y="309"/>
                </a:lnTo>
                <a:lnTo>
                  <a:pt x="1415" y="309"/>
                </a:lnTo>
                <a:lnTo>
                  <a:pt x="1421" y="312"/>
                </a:lnTo>
                <a:lnTo>
                  <a:pt x="1421" y="312"/>
                </a:lnTo>
                <a:lnTo>
                  <a:pt x="1413" y="376"/>
                </a:lnTo>
                <a:lnTo>
                  <a:pt x="1413" y="376"/>
                </a:lnTo>
                <a:lnTo>
                  <a:pt x="1408" y="389"/>
                </a:lnTo>
                <a:lnTo>
                  <a:pt x="1405" y="395"/>
                </a:lnTo>
                <a:lnTo>
                  <a:pt x="1403" y="397"/>
                </a:lnTo>
                <a:lnTo>
                  <a:pt x="1403" y="397"/>
                </a:lnTo>
                <a:lnTo>
                  <a:pt x="1405" y="400"/>
                </a:lnTo>
                <a:lnTo>
                  <a:pt x="1408" y="403"/>
                </a:lnTo>
                <a:lnTo>
                  <a:pt x="1410" y="411"/>
                </a:lnTo>
                <a:lnTo>
                  <a:pt x="1410" y="411"/>
                </a:lnTo>
                <a:lnTo>
                  <a:pt x="1415" y="405"/>
                </a:lnTo>
                <a:lnTo>
                  <a:pt x="1418" y="402"/>
                </a:lnTo>
                <a:lnTo>
                  <a:pt x="1419" y="400"/>
                </a:lnTo>
                <a:lnTo>
                  <a:pt x="1419" y="400"/>
                </a:lnTo>
                <a:lnTo>
                  <a:pt x="1418" y="395"/>
                </a:lnTo>
                <a:lnTo>
                  <a:pt x="1418" y="395"/>
                </a:lnTo>
                <a:lnTo>
                  <a:pt x="1423" y="397"/>
                </a:lnTo>
                <a:lnTo>
                  <a:pt x="1423" y="397"/>
                </a:lnTo>
                <a:lnTo>
                  <a:pt x="1424" y="394"/>
                </a:lnTo>
                <a:lnTo>
                  <a:pt x="1429" y="389"/>
                </a:lnTo>
                <a:lnTo>
                  <a:pt x="1440" y="378"/>
                </a:lnTo>
                <a:lnTo>
                  <a:pt x="1463" y="363"/>
                </a:lnTo>
                <a:lnTo>
                  <a:pt x="1471" y="375"/>
                </a:lnTo>
                <a:lnTo>
                  <a:pt x="1471" y="375"/>
                </a:lnTo>
                <a:lnTo>
                  <a:pt x="1469" y="399"/>
                </a:lnTo>
                <a:lnTo>
                  <a:pt x="1405" y="415"/>
                </a:lnTo>
                <a:lnTo>
                  <a:pt x="1378" y="468"/>
                </a:lnTo>
                <a:lnTo>
                  <a:pt x="1437" y="466"/>
                </a:lnTo>
                <a:lnTo>
                  <a:pt x="1463" y="434"/>
                </a:lnTo>
                <a:lnTo>
                  <a:pt x="1463" y="434"/>
                </a:lnTo>
                <a:lnTo>
                  <a:pt x="1466" y="442"/>
                </a:lnTo>
                <a:lnTo>
                  <a:pt x="1466" y="442"/>
                </a:lnTo>
                <a:lnTo>
                  <a:pt x="1468" y="437"/>
                </a:lnTo>
                <a:lnTo>
                  <a:pt x="1472" y="432"/>
                </a:lnTo>
                <a:lnTo>
                  <a:pt x="1466" y="461"/>
                </a:lnTo>
                <a:lnTo>
                  <a:pt x="1466" y="461"/>
                </a:lnTo>
                <a:lnTo>
                  <a:pt x="1455" y="482"/>
                </a:lnTo>
                <a:lnTo>
                  <a:pt x="1450" y="490"/>
                </a:lnTo>
                <a:lnTo>
                  <a:pt x="1447" y="495"/>
                </a:lnTo>
                <a:lnTo>
                  <a:pt x="1447" y="495"/>
                </a:lnTo>
                <a:lnTo>
                  <a:pt x="1450" y="498"/>
                </a:lnTo>
                <a:lnTo>
                  <a:pt x="1317" y="532"/>
                </a:lnTo>
                <a:lnTo>
                  <a:pt x="1271" y="621"/>
                </a:lnTo>
                <a:lnTo>
                  <a:pt x="1371" y="618"/>
                </a:lnTo>
                <a:lnTo>
                  <a:pt x="1463" y="508"/>
                </a:lnTo>
                <a:lnTo>
                  <a:pt x="1434" y="634"/>
                </a:lnTo>
                <a:lnTo>
                  <a:pt x="1338" y="658"/>
                </a:lnTo>
                <a:lnTo>
                  <a:pt x="1307" y="719"/>
                </a:lnTo>
                <a:lnTo>
                  <a:pt x="1375" y="716"/>
                </a:lnTo>
                <a:lnTo>
                  <a:pt x="1408" y="676"/>
                </a:lnTo>
                <a:lnTo>
                  <a:pt x="1423" y="687"/>
                </a:lnTo>
                <a:lnTo>
                  <a:pt x="1416" y="709"/>
                </a:lnTo>
                <a:lnTo>
                  <a:pt x="1403" y="709"/>
                </a:lnTo>
                <a:lnTo>
                  <a:pt x="1416" y="711"/>
                </a:lnTo>
                <a:lnTo>
                  <a:pt x="1408" y="746"/>
                </a:lnTo>
                <a:lnTo>
                  <a:pt x="1394" y="733"/>
                </a:lnTo>
                <a:lnTo>
                  <a:pt x="1408" y="748"/>
                </a:lnTo>
                <a:lnTo>
                  <a:pt x="1408" y="748"/>
                </a:lnTo>
                <a:lnTo>
                  <a:pt x="1408" y="748"/>
                </a:lnTo>
                <a:lnTo>
                  <a:pt x="1399" y="749"/>
                </a:lnTo>
                <a:lnTo>
                  <a:pt x="1391" y="752"/>
                </a:lnTo>
                <a:lnTo>
                  <a:pt x="1383" y="757"/>
                </a:lnTo>
                <a:lnTo>
                  <a:pt x="1375" y="764"/>
                </a:lnTo>
                <a:lnTo>
                  <a:pt x="1365" y="762"/>
                </a:lnTo>
                <a:lnTo>
                  <a:pt x="1375" y="764"/>
                </a:lnTo>
                <a:lnTo>
                  <a:pt x="1375" y="764"/>
                </a:lnTo>
                <a:lnTo>
                  <a:pt x="1368" y="773"/>
                </a:lnTo>
                <a:lnTo>
                  <a:pt x="1363" y="785"/>
                </a:lnTo>
                <a:lnTo>
                  <a:pt x="1363" y="785"/>
                </a:lnTo>
                <a:lnTo>
                  <a:pt x="1362" y="794"/>
                </a:lnTo>
                <a:lnTo>
                  <a:pt x="1363" y="804"/>
                </a:lnTo>
                <a:lnTo>
                  <a:pt x="1365" y="813"/>
                </a:lnTo>
                <a:lnTo>
                  <a:pt x="1370" y="821"/>
                </a:lnTo>
                <a:lnTo>
                  <a:pt x="1375" y="828"/>
                </a:lnTo>
                <a:lnTo>
                  <a:pt x="1381" y="834"/>
                </a:lnTo>
                <a:lnTo>
                  <a:pt x="1391" y="839"/>
                </a:lnTo>
                <a:lnTo>
                  <a:pt x="1399" y="842"/>
                </a:lnTo>
                <a:lnTo>
                  <a:pt x="1399" y="842"/>
                </a:lnTo>
                <a:lnTo>
                  <a:pt x="1407" y="842"/>
                </a:lnTo>
                <a:lnTo>
                  <a:pt x="1413" y="842"/>
                </a:lnTo>
                <a:lnTo>
                  <a:pt x="1384" y="860"/>
                </a:lnTo>
                <a:lnTo>
                  <a:pt x="1419" y="842"/>
                </a:lnTo>
                <a:lnTo>
                  <a:pt x="1419" y="842"/>
                </a:lnTo>
                <a:lnTo>
                  <a:pt x="1429" y="837"/>
                </a:lnTo>
                <a:lnTo>
                  <a:pt x="1439" y="833"/>
                </a:lnTo>
                <a:lnTo>
                  <a:pt x="1421" y="874"/>
                </a:lnTo>
                <a:lnTo>
                  <a:pt x="1445" y="829"/>
                </a:lnTo>
                <a:lnTo>
                  <a:pt x="1445" y="829"/>
                </a:lnTo>
                <a:lnTo>
                  <a:pt x="1445" y="829"/>
                </a:lnTo>
                <a:lnTo>
                  <a:pt x="1479" y="812"/>
                </a:lnTo>
                <a:lnTo>
                  <a:pt x="1460" y="853"/>
                </a:lnTo>
                <a:lnTo>
                  <a:pt x="1484" y="809"/>
                </a:lnTo>
                <a:lnTo>
                  <a:pt x="1522" y="789"/>
                </a:lnTo>
                <a:lnTo>
                  <a:pt x="1522" y="789"/>
                </a:lnTo>
                <a:lnTo>
                  <a:pt x="1528" y="796"/>
                </a:lnTo>
                <a:lnTo>
                  <a:pt x="1506" y="833"/>
                </a:lnTo>
                <a:lnTo>
                  <a:pt x="1506" y="831"/>
                </a:lnTo>
                <a:lnTo>
                  <a:pt x="1460" y="855"/>
                </a:lnTo>
                <a:lnTo>
                  <a:pt x="1503" y="837"/>
                </a:lnTo>
                <a:lnTo>
                  <a:pt x="1484" y="869"/>
                </a:lnTo>
                <a:lnTo>
                  <a:pt x="1437" y="892"/>
                </a:lnTo>
                <a:lnTo>
                  <a:pt x="1480" y="876"/>
                </a:lnTo>
                <a:lnTo>
                  <a:pt x="1452" y="930"/>
                </a:lnTo>
                <a:lnTo>
                  <a:pt x="1484" y="877"/>
                </a:lnTo>
                <a:lnTo>
                  <a:pt x="1490" y="922"/>
                </a:lnTo>
                <a:lnTo>
                  <a:pt x="1487" y="871"/>
                </a:lnTo>
                <a:lnTo>
                  <a:pt x="1487" y="871"/>
                </a:lnTo>
                <a:lnTo>
                  <a:pt x="1487" y="871"/>
                </a:lnTo>
                <a:lnTo>
                  <a:pt x="1506" y="841"/>
                </a:lnTo>
                <a:lnTo>
                  <a:pt x="1511" y="885"/>
                </a:lnTo>
                <a:lnTo>
                  <a:pt x="1509" y="834"/>
                </a:lnTo>
                <a:lnTo>
                  <a:pt x="1532" y="797"/>
                </a:lnTo>
                <a:lnTo>
                  <a:pt x="1536" y="799"/>
                </a:lnTo>
                <a:lnTo>
                  <a:pt x="1536" y="799"/>
                </a:lnTo>
                <a:lnTo>
                  <a:pt x="1536" y="842"/>
                </a:lnTo>
                <a:lnTo>
                  <a:pt x="1536" y="842"/>
                </a:lnTo>
                <a:lnTo>
                  <a:pt x="1511" y="885"/>
                </a:lnTo>
                <a:lnTo>
                  <a:pt x="1536" y="849"/>
                </a:lnTo>
                <a:lnTo>
                  <a:pt x="1538" y="885"/>
                </a:lnTo>
                <a:lnTo>
                  <a:pt x="1509" y="929"/>
                </a:lnTo>
                <a:lnTo>
                  <a:pt x="1538" y="892"/>
                </a:lnTo>
                <a:lnTo>
                  <a:pt x="1543" y="954"/>
                </a:lnTo>
                <a:lnTo>
                  <a:pt x="1541" y="892"/>
                </a:lnTo>
                <a:lnTo>
                  <a:pt x="1572" y="927"/>
                </a:lnTo>
                <a:lnTo>
                  <a:pt x="1541" y="885"/>
                </a:lnTo>
                <a:lnTo>
                  <a:pt x="1541" y="885"/>
                </a:lnTo>
                <a:lnTo>
                  <a:pt x="1541" y="885"/>
                </a:lnTo>
                <a:lnTo>
                  <a:pt x="1541" y="849"/>
                </a:lnTo>
                <a:lnTo>
                  <a:pt x="1570" y="884"/>
                </a:lnTo>
                <a:lnTo>
                  <a:pt x="1541" y="842"/>
                </a:lnTo>
                <a:lnTo>
                  <a:pt x="1541" y="799"/>
                </a:lnTo>
                <a:lnTo>
                  <a:pt x="1549" y="797"/>
                </a:lnTo>
                <a:lnTo>
                  <a:pt x="1570" y="833"/>
                </a:lnTo>
                <a:lnTo>
                  <a:pt x="1570" y="833"/>
                </a:lnTo>
                <a:lnTo>
                  <a:pt x="1570" y="884"/>
                </a:lnTo>
                <a:lnTo>
                  <a:pt x="1575" y="837"/>
                </a:lnTo>
                <a:lnTo>
                  <a:pt x="1594" y="869"/>
                </a:lnTo>
                <a:lnTo>
                  <a:pt x="1594" y="921"/>
                </a:lnTo>
                <a:lnTo>
                  <a:pt x="1599" y="874"/>
                </a:lnTo>
                <a:lnTo>
                  <a:pt x="1636" y="924"/>
                </a:lnTo>
                <a:lnTo>
                  <a:pt x="1602" y="873"/>
                </a:lnTo>
                <a:lnTo>
                  <a:pt x="1645" y="885"/>
                </a:lnTo>
                <a:lnTo>
                  <a:pt x="1599" y="866"/>
                </a:lnTo>
                <a:lnTo>
                  <a:pt x="1599" y="866"/>
                </a:lnTo>
                <a:lnTo>
                  <a:pt x="1599" y="866"/>
                </a:lnTo>
                <a:lnTo>
                  <a:pt x="1578" y="836"/>
                </a:lnTo>
                <a:lnTo>
                  <a:pt x="1623" y="849"/>
                </a:lnTo>
                <a:lnTo>
                  <a:pt x="1575" y="829"/>
                </a:lnTo>
                <a:lnTo>
                  <a:pt x="1552" y="796"/>
                </a:lnTo>
                <a:lnTo>
                  <a:pt x="1557" y="789"/>
                </a:lnTo>
                <a:lnTo>
                  <a:pt x="1594" y="805"/>
                </a:lnTo>
                <a:lnTo>
                  <a:pt x="1594" y="805"/>
                </a:lnTo>
                <a:lnTo>
                  <a:pt x="1623" y="849"/>
                </a:lnTo>
                <a:lnTo>
                  <a:pt x="1600" y="809"/>
                </a:lnTo>
                <a:lnTo>
                  <a:pt x="1634" y="825"/>
                </a:lnTo>
                <a:lnTo>
                  <a:pt x="1663" y="866"/>
                </a:lnTo>
                <a:lnTo>
                  <a:pt x="1640" y="826"/>
                </a:lnTo>
                <a:lnTo>
                  <a:pt x="1698" y="849"/>
                </a:lnTo>
                <a:lnTo>
                  <a:pt x="1642" y="823"/>
                </a:lnTo>
                <a:lnTo>
                  <a:pt x="1687" y="810"/>
                </a:lnTo>
                <a:lnTo>
                  <a:pt x="1636" y="820"/>
                </a:lnTo>
                <a:lnTo>
                  <a:pt x="1636" y="820"/>
                </a:lnTo>
                <a:lnTo>
                  <a:pt x="1636" y="820"/>
                </a:lnTo>
                <a:lnTo>
                  <a:pt x="1602" y="805"/>
                </a:lnTo>
                <a:lnTo>
                  <a:pt x="1647" y="793"/>
                </a:lnTo>
                <a:lnTo>
                  <a:pt x="1596" y="802"/>
                </a:lnTo>
                <a:lnTo>
                  <a:pt x="1559" y="786"/>
                </a:lnTo>
                <a:lnTo>
                  <a:pt x="1560" y="778"/>
                </a:lnTo>
                <a:lnTo>
                  <a:pt x="1600" y="772"/>
                </a:lnTo>
                <a:lnTo>
                  <a:pt x="1600" y="772"/>
                </a:lnTo>
                <a:lnTo>
                  <a:pt x="1647" y="793"/>
                </a:lnTo>
                <a:lnTo>
                  <a:pt x="1607" y="770"/>
                </a:lnTo>
                <a:lnTo>
                  <a:pt x="1644" y="764"/>
                </a:lnTo>
                <a:lnTo>
                  <a:pt x="1690" y="785"/>
                </a:lnTo>
                <a:lnTo>
                  <a:pt x="1650" y="764"/>
                </a:lnTo>
                <a:lnTo>
                  <a:pt x="1711" y="749"/>
                </a:lnTo>
                <a:lnTo>
                  <a:pt x="1648" y="759"/>
                </a:lnTo>
                <a:lnTo>
                  <a:pt x="1680" y="725"/>
                </a:lnTo>
                <a:lnTo>
                  <a:pt x="1642" y="760"/>
                </a:lnTo>
                <a:lnTo>
                  <a:pt x="1642" y="760"/>
                </a:lnTo>
                <a:lnTo>
                  <a:pt x="1642" y="760"/>
                </a:lnTo>
                <a:lnTo>
                  <a:pt x="1605" y="765"/>
                </a:lnTo>
                <a:lnTo>
                  <a:pt x="1637" y="732"/>
                </a:lnTo>
                <a:lnTo>
                  <a:pt x="1599" y="767"/>
                </a:lnTo>
                <a:lnTo>
                  <a:pt x="1559" y="773"/>
                </a:lnTo>
                <a:lnTo>
                  <a:pt x="1556" y="765"/>
                </a:lnTo>
                <a:lnTo>
                  <a:pt x="1586" y="740"/>
                </a:lnTo>
                <a:lnTo>
                  <a:pt x="1586" y="740"/>
                </a:lnTo>
                <a:lnTo>
                  <a:pt x="1637" y="732"/>
                </a:lnTo>
                <a:lnTo>
                  <a:pt x="1591" y="735"/>
                </a:lnTo>
                <a:lnTo>
                  <a:pt x="1618" y="709"/>
                </a:lnTo>
                <a:lnTo>
                  <a:pt x="1669" y="701"/>
                </a:lnTo>
                <a:lnTo>
                  <a:pt x="1623" y="704"/>
                </a:lnTo>
                <a:lnTo>
                  <a:pt x="1666" y="661"/>
                </a:lnTo>
                <a:lnTo>
                  <a:pt x="1621" y="703"/>
                </a:lnTo>
                <a:lnTo>
                  <a:pt x="1628" y="656"/>
                </a:lnTo>
                <a:lnTo>
                  <a:pt x="1615" y="706"/>
                </a:lnTo>
                <a:lnTo>
                  <a:pt x="1615" y="706"/>
                </a:lnTo>
                <a:lnTo>
                  <a:pt x="1615" y="706"/>
                </a:lnTo>
                <a:lnTo>
                  <a:pt x="1588" y="732"/>
                </a:lnTo>
                <a:lnTo>
                  <a:pt x="1594" y="688"/>
                </a:lnTo>
                <a:lnTo>
                  <a:pt x="1608" y="696"/>
                </a:lnTo>
                <a:lnTo>
                  <a:pt x="1605" y="596"/>
                </a:lnTo>
                <a:lnTo>
                  <a:pt x="1487" y="500"/>
                </a:lnTo>
                <a:lnTo>
                  <a:pt x="1495" y="463"/>
                </a:lnTo>
                <a:lnTo>
                  <a:pt x="1495" y="463"/>
                </a:lnTo>
                <a:lnTo>
                  <a:pt x="1496" y="471"/>
                </a:lnTo>
                <a:lnTo>
                  <a:pt x="1496" y="474"/>
                </a:lnTo>
                <a:lnTo>
                  <a:pt x="1496" y="474"/>
                </a:lnTo>
                <a:lnTo>
                  <a:pt x="1500" y="474"/>
                </a:lnTo>
                <a:lnTo>
                  <a:pt x="1504" y="476"/>
                </a:lnTo>
                <a:lnTo>
                  <a:pt x="1511" y="480"/>
                </a:lnTo>
                <a:lnTo>
                  <a:pt x="1511" y="480"/>
                </a:lnTo>
                <a:lnTo>
                  <a:pt x="1511" y="472"/>
                </a:lnTo>
                <a:lnTo>
                  <a:pt x="1511" y="468"/>
                </a:lnTo>
                <a:lnTo>
                  <a:pt x="1511" y="464"/>
                </a:lnTo>
                <a:lnTo>
                  <a:pt x="1511" y="464"/>
                </a:lnTo>
                <a:lnTo>
                  <a:pt x="1506" y="461"/>
                </a:lnTo>
                <a:lnTo>
                  <a:pt x="1498" y="453"/>
                </a:lnTo>
                <a:lnTo>
                  <a:pt x="1504" y="423"/>
                </a:lnTo>
                <a:lnTo>
                  <a:pt x="1504" y="423"/>
                </a:lnTo>
                <a:lnTo>
                  <a:pt x="1509" y="435"/>
                </a:lnTo>
                <a:lnTo>
                  <a:pt x="1511" y="442"/>
                </a:lnTo>
                <a:lnTo>
                  <a:pt x="1511" y="442"/>
                </a:lnTo>
                <a:lnTo>
                  <a:pt x="1512" y="442"/>
                </a:lnTo>
                <a:lnTo>
                  <a:pt x="1524" y="485"/>
                </a:lnTo>
                <a:lnTo>
                  <a:pt x="1576" y="511"/>
                </a:lnTo>
                <a:lnTo>
                  <a:pt x="1575" y="453"/>
                </a:lnTo>
                <a:lnTo>
                  <a:pt x="1540" y="424"/>
                </a:lnTo>
                <a:lnTo>
                  <a:pt x="1540" y="424"/>
                </a:lnTo>
                <a:lnTo>
                  <a:pt x="1548" y="429"/>
                </a:lnTo>
                <a:lnTo>
                  <a:pt x="1548" y="429"/>
                </a:lnTo>
                <a:lnTo>
                  <a:pt x="1546" y="421"/>
                </a:lnTo>
                <a:lnTo>
                  <a:pt x="1546" y="416"/>
                </a:lnTo>
                <a:lnTo>
                  <a:pt x="1548" y="413"/>
                </a:lnTo>
                <a:lnTo>
                  <a:pt x="1548" y="413"/>
                </a:lnTo>
                <a:lnTo>
                  <a:pt x="1544" y="411"/>
                </a:lnTo>
                <a:lnTo>
                  <a:pt x="1540" y="408"/>
                </a:lnTo>
                <a:lnTo>
                  <a:pt x="1528" y="397"/>
                </a:lnTo>
                <a:lnTo>
                  <a:pt x="1522" y="387"/>
                </a:lnTo>
                <a:lnTo>
                  <a:pt x="1522" y="387"/>
                </a:lnTo>
                <a:lnTo>
                  <a:pt x="1525" y="389"/>
                </a:lnTo>
                <a:lnTo>
                  <a:pt x="1525" y="389"/>
                </a:lnTo>
                <a:lnTo>
                  <a:pt x="1528" y="387"/>
                </a:lnTo>
                <a:lnTo>
                  <a:pt x="1532" y="386"/>
                </a:lnTo>
                <a:lnTo>
                  <a:pt x="1540" y="383"/>
                </a:lnTo>
                <a:lnTo>
                  <a:pt x="1540" y="383"/>
                </a:lnTo>
                <a:lnTo>
                  <a:pt x="1533" y="378"/>
                </a:lnTo>
                <a:lnTo>
                  <a:pt x="1530" y="375"/>
                </a:lnTo>
                <a:lnTo>
                  <a:pt x="1528" y="373"/>
                </a:lnTo>
                <a:lnTo>
                  <a:pt x="1528" y="373"/>
                </a:lnTo>
                <a:lnTo>
                  <a:pt x="1524" y="375"/>
                </a:lnTo>
                <a:lnTo>
                  <a:pt x="1516" y="376"/>
                </a:lnTo>
                <a:lnTo>
                  <a:pt x="1514" y="376"/>
                </a:lnTo>
                <a:lnTo>
                  <a:pt x="1528" y="311"/>
                </a:lnTo>
                <a:lnTo>
                  <a:pt x="1528" y="311"/>
                </a:lnTo>
                <a:lnTo>
                  <a:pt x="1540" y="311"/>
                </a:lnTo>
                <a:lnTo>
                  <a:pt x="1543" y="327"/>
                </a:lnTo>
                <a:lnTo>
                  <a:pt x="1543" y="327"/>
                </a:lnTo>
                <a:lnTo>
                  <a:pt x="1533" y="341"/>
                </a:lnTo>
                <a:lnTo>
                  <a:pt x="1533" y="341"/>
                </a:lnTo>
                <a:lnTo>
                  <a:pt x="1527" y="347"/>
                </a:lnTo>
                <a:lnTo>
                  <a:pt x="1524" y="351"/>
                </a:lnTo>
                <a:lnTo>
                  <a:pt x="1524" y="351"/>
                </a:lnTo>
                <a:lnTo>
                  <a:pt x="1524" y="355"/>
                </a:lnTo>
                <a:lnTo>
                  <a:pt x="1524" y="360"/>
                </a:lnTo>
                <a:lnTo>
                  <a:pt x="1524" y="360"/>
                </a:lnTo>
                <a:lnTo>
                  <a:pt x="1527" y="357"/>
                </a:lnTo>
                <a:lnTo>
                  <a:pt x="1532" y="355"/>
                </a:lnTo>
                <a:lnTo>
                  <a:pt x="1532" y="355"/>
                </a:lnTo>
                <a:lnTo>
                  <a:pt x="1532" y="351"/>
                </a:lnTo>
                <a:lnTo>
                  <a:pt x="1535" y="343"/>
                </a:lnTo>
                <a:lnTo>
                  <a:pt x="1543" y="328"/>
                </a:lnTo>
                <a:lnTo>
                  <a:pt x="1548" y="349"/>
                </a:lnTo>
                <a:lnTo>
                  <a:pt x="1548" y="349"/>
                </a:lnTo>
                <a:lnTo>
                  <a:pt x="1548" y="362"/>
                </a:lnTo>
                <a:lnTo>
                  <a:pt x="1546" y="370"/>
                </a:lnTo>
                <a:lnTo>
                  <a:pt x="1546" y="370"/>
                </a:lnTo>
                <a:lnTo>
                  <a:pt x="1551" y="375"/>
                </a:lnTo>
                <a:lnTo>
                  <a:pt x="1554" y="379"/>
                </a:lnTo>
                <a:lnTo>
                  <a:pt x="1554" y="379"/>
                </a:lnTo>
                <a:lnTo>
                  <a:pt x="1556" y="373"/>
                </a:lnTo>
                <a:lnTo>
                  <a:pt x="1559" y="368"/>
                </a:lnTo>
                <a:lnTo>
                  <a:pt x="1559" y="368"/>
                </a:lnTo>
                <a:lnTo>
                  <a:pt x="1554" y="360"/>
                </a:lnTo>
                <a:lnTo>
                  <a:pt x="1549" y="349"/>
                </a:lnTo>
                <a:lnTo>
                  <a:pt x="1544" y="328"/>
                </a:lnTo>
                <a:lnTo>
                  <a:pt x="1559" y="338"/>
                </a:lnTo>
                <a:lnTo>
                  <a:pt x="1559" y="338"/>
                </a:lnTo>
                <a:lnTo>
                  <a:pt x="1564" y="344"/>
                </a:lnTo>
                <a:lnTo>
                  <a:pt x="1567" y="347"/>
                </a:lnTo>
                <a:lnTo>
                  <a:pt x="1567" y="347"/>
                </a:lnTo>
                <a:lnTo>
                  <a:pt x="1572" y="347"/>
                </a:lnTo>
                <a:lnTo>
                  <a:pt x="1575" y="347"/>
                </a:lnTo>
                <a:lnTo>
                  <a:pt x="1575" y="347"/>
                </a:lnTo>
                <a:lnTo>
                  <a:pt x="1573" y="344"/>
                </a:lnTo>
                <a:lnTo>
                  <a:pt x="1572" y="339"/>
                </a:lnTo>
                <a:lnTo>
                  <a:pt x="1572" y="339"/>
                </a:lnTo>
                <a:lnTo>
                  <a:pt x="1567" y="339"/>
                </a:lnTo>
                <a:lnTo>
                  <a:pt x="1559" y="336"/>
                </a:lnTo>
                <a:lnTo>
                  <a:pt x="1544" y="327"/>
                </a:lnTo>
                <a:lnTo>
                  <a:pt x="1544" y="327"/>
                </a:lnTo>
                <a:lnTo>
                  <a:pt x="1541" y="311"/>
                </a:lnTo>
                <a:lnTo>
                  <a:pt x="1541" y="311"/>
                </a:lnTo>
                <a:lnTo>
                  <a:pt x="1554" y="309"/>
                </a:lnTo>
                <a:lnTo>
                  <a:pt x="1567" y="306"/>
                </a:lnTo>
                <a:lnTo>
                  <a:pt x="1567" y="306"/>
                </a:lnTo>
                <a:lnTo>
                  <a:pt x="1572" y="311"/>
                </a:lnTo>
                <a:lnTo>
                  <a:pt x="1573" y="314"/>
                </a:lnTo>
                <a:lnTo>
                  <a:pt x="1573" y="314"/>
                </a:lnTo>
                <a:lnTo>
                  <a:pt x="1576" y="312"/>
                </a:lnTo>
                <a:lnTo>
                  <a:pt x="1581" y="314"/>
                </a:lnTo>
                <a:lnTo>
                  <a:pt x="1581" y="314"/>
                </a:lnTo>
                <a:lnTo>
                  <a:pt x="1580" y="309"/>
                </a:lnTo>
                <a:lnTo>
                  <a:pt x="1578" y="306"/>
                </a:lnTo>
                <a:lnTo>
                  <a:pt x="1578" y="306"/>
                </a:lnTo>
                <a:lnTo>
                  <a:pt x="1570" y="304"/>
                </a:lnTo>
                <a:lnTo>
                  <a:pt x="1570" y="304"/>
                </a:lnTo>
                <a:lnTo>
                  <a:pt x="1581" y="298"/>
                </a:lnTo>
                <a:lnTo>
                  <a:pt x="1599" y="320"/>
                </a:lnTo>
                <a:lnTo>
                  <a:pt x="1591" y="384"/>
                </a:lnTo>
                <a:lnTo>
                  <a:pt x="1591" y="384"/>
                </a:lnTo>
                <a:lnTo>
                  <a:pt x="1584" y="397"/>
                </a:lnTo>
                <a:lnTo>
                  <a:pt x="1583" y="403"/>
                </a:lnTo>
                <a:lnTo>
                  <a:pt x="1581" y="405"/>
                </a:lnTo>
                <a:lnTo>
                  <a:pt x="1581" y="405"/>
                </a:lnTo>
                <a:lnTo>
                  <a:pt x="1583" y="408"/>
                </a:lnTo>
                <a:lnTo>
                  <a:pt x="1584" y="411"/>
                </a:lnTo>
                <a:lnTo>
                  <a:pt x="1588" y="419"/>
                </a:lnTo>
                <a:lnTo>
                  <a:pt x="1588" y="419"/>
                </a:lnTo>
                <a:lnTo>
                  <a:pt x="1592" y="413"/>
                </a:lnTo>
                <a:lnTo>
                  <a:pt x="1596" y="410"/>
                </a:lnTo>
                <a:lnTo>
                  <a:pt x="1597" y="408"/>
                </a:lnTo>
                <a:lnTo>
                  <a:pt x="1597" y="408"/>
                </a:lnTo>
                <a:lnTo>
                  <a:pt x="1596" y="405"/>
                </a:lnTo>
                <a:lnTo>
                  <a:pt x="1594" y="397"/>
                </a:lnTo>
                <a:lnTo>
                  <a:pt x="1592" y="383"/>
                </a:lnTo>
                <a:lnTo>
                  <a:pt x="1600" y="322"/>
                </a:lnTo>
                <a:lnTo>
                  <a:pt x="1604" y="327"/>
                </a:lnTo>
                <a:lnTo>
                  <a:pt x="1604" y="327"/>
                </a:lnTo>
                <a:lnTo>
                  <a:pt x="1607" y="330"/>
                </a:lnTo>
                <a:lnTo>
                  <a:pt x="1607" y="330"/>
                </a:lnTo>
                <a:lnTo>
                  <a:pt x="1624" y="352"/>
                </a:lnTo>
                <a:lnTo>
                  <a:pt x="1604" y="355"/>
                </a:lnTo>
                <a:lnTo>
                  <a:pt x="1604" y="355"/>
                </a:lnTo>
                <a:lnTo>
                  <a:pt x="1602" y="357"/>
                </a:lnTo>
                <a:lnTo>
                  <a:pt x="1600" y="360"/>
                </a:lnTo>
                <a:lnTo>
                  <a:pt x="1600" y="360"/>
                </a:lnTo>
                <a:lnTo>
                  <a:pt x="1602" y="362"/>
                </a:lnTo>
                <a:lnTo>
                  <a:pt x="1605" y="363"/>
                </a:lnTo>
                <a:lnTo>
                  <a:pt x="1629" y="359"/>
                </a:lnTo>
                <a:lnTo>
                  <a:pt x="1640" y="373"/>
                </a:lnTo>
                <a:lnTo>
                  <a:pt x="1615" y="379"/>
                </a:lnTo>
                <a:lnTo>
                  <a:pt x="1615" y="379"/>
                </a:lnTo>
                <a:lnTo>
                  <a:pt x="1612" y="381"/>
                </a:lnTo>
                <a:lnTo>
                  <a:pt x="1612" y="384"/>
                </a:lnTo>
                <a:lnTo>
                  <a:pt x="1612" y="384"/>
                </a:lnTo>
                <a:lnTo>
                  <a:pt x="1613" y="386"/>
                </a:lnTo>
                <a:lnTo>
                  <a:pt x="1616" y="387"/>
                </a:lnTo>
                <a:lnTo>
                  <a:pt x="1647" y="379"/>
                </a:lnTo>
                <a:lnTo>
                  <a:pt x="1647" y="381"/>
                </a:lnTo>
                <a:lnTo>
                  <a:pt x="1642" y="400"/>
                </a:lnTo>
                <a:lnTo>
                  <a:pt x="1628" y="403"/>
                </a:lnTo>
                <a:lnTo>
                  <a:pt x="1628" y="403"/>
                </a:lnTo>
                <a:lnTo>
                  <a:pt x="1624" y="405"/>
                </a:lnTo>
                <a:lnTo>
                  <a:pt x="1624" y="408"/>
                </a:lnTo>
                <a:lnTo>
                  <a:pt x="1624" y="408"/>
                </a:lnTo>
                <a:lnTo>
                  <a:pt x="1626" y="411"/>
                </a:lnTo>
                <a:lnTo>
                  <a:pt x="1629" y="411"/>
                </a:lnTo>
                <a:lnTo>
                  <a:pt x="1639" y="408"/>
                </a:lnTo>
                <a:lnTo>
                  <a:pt x="1632" y="434"/>
                </a:lnTo>
                <a:lnTo>
                  <a:pt x="1650" y="463"/>
                </a:lnTo>
                <a:lnTo>
                  <a:pt x="1624" y="456"/>
                </a:lnTo>
                <a:lnTo>
                  <a:pt x="1624" y="456"/>
                </a:lnTo>
                <a:lnTo>
                  <a:pt x="1623" y="456"/>
                </a:lnTo>
                <a:lnTo>
                  <a:pt x="1623" y="456"/>
                </a:lnTo>
                <a:lnTo>
                  <a:pt x="1620" y="456"/>
                </a:lnTo>
                <a:lnTo>
                  <a:pt x="1620" y="459"/>
                </a:lnTo>
                <a:lnTo>
                  <a:pt x="1620" y="459"/>
                </a:lnTo>
                <a:lnTo>
                  <a:pt x="1620" y="463"/>
                </a:lnTo>
                <a:lnTo>
                  <a:pt x="1621" y="464"/>
                </a:lnTo>
                <a:lnTo>
                  <a:pt x="1656" y="472"/>
                </a:lnTo>
                <a:lnTo>
                  <a:pt x="1664" y="484"/>
                </a:lnTo>
                <a:lnTo>
                  <a:pt x="1669" y="474"/>
                </a:lnTo>
                <a:lnTo>
                  <a:pt x="1704" y="482"/>
                </a:lnTo>
                <a:lnTo>
                  <a:pt x="1684" y="495"/>
                </a:lnTo>
                <a:lnTo>
                  <a:pt x="1616" y="480"/>
                </a:lnTo>
                <a:lnTo>
                  <a:pt x="1616" y="480"/>
                </a:lnTo>
                <a:lnTo>
                  <a:pt x="1615" y="480"/>
                </a:lnTo>
                <a:lnTo>
                  <a:pt x="1615" y="480"/>
                </a:lnTo>
                <a:lnTo>
                  <a:pt x="1613" y="482"/>
                </a:lnTo>
                <a:lnTo>
                  <a:pt x="1612" y="484"/>
                </a:lnTo>
                <a:lnTo>
                  <a:pt x="1612" y="484"/>
                </a:lnTo>
                <a:lnTo>
                  <a:pt x="1612" y="487"/>
                </a:lnTo>
                <a:lnTo>
                  <a:pt x="1615" y="488"/>
                </a:lnTo>
                <a:lnTo>
                  <a:pt x="1672" y="501"/>
                </a:lnTo>
                <a:lnTo>
                  <a:pt x="1652" y="512"/>
                </a:lnTo>
                <a:lnTo>
                  <a:pt x="1607" y="504"/>
                </a:lnTo>
                <a:lnTo>
                  <a:pt x="1607" y="504"/>
                </a:lnTo>
                <a:lnTo>
                  <a:pt x="1607" y="504"/>
                </a:lnTo>
                <a:lnTo>
                  <a:pt x="1607" y="504"/>
                </a:lnTo>
                <a:lnTo>
                  <a:pt x="1604" y="506"/>
                </a:lnTo>
                <a:lnTo>
                  <a:pt x="1604" y="508"/>
                </a:lnTo>
                <a:lnTo>
                  <a:pt x="1604" y="508"/>
                </a:lnTo>
                <a:lnTo>
                  <a:pt x="1604" y="511"/>
                </a:lnTo>
                <a:lnTo>
                  <a:pt x="1607" y="512"/>
                </a:lnTo>
                <a:lnTo>
                  <a:pt x="1640" y="519"/>
                </a:lnTo>
                <a:lnTo>
                  <a:pt x="1608" y="538"/>
                </a:lnTo>
                <a:lnTo>
                  <a:pt x="1608" y="538"/>
                </a:lnTo>
                <a:lnTo>
                  <a:pt x="1607" y="541"/>
                </a:lnTo>
                <a:lnTo>
                  <a:pt x="1607" y="543"/>
                </a:lnTo>
                <a:lnTo>
                  <a:pt x="1607" y="543"/>
                </a:lnTo>
                <a:lnTo>
                  <a:pt x="1608" y="546"/>
                </a:lnTo>
                <a:lnTo>
                  <a:pt x="1612" y="544"/>
                </a:lnTo>
                <a:lnTo>
                  <a:pt x="1645" y="525"/>
                </a:lnTo>
                <a:lnTo>
                  <a:pt x="1632" y="560"/>
                </a:lnTo>
                <a:lnTo>
                  <a:pt x="1632" y="560"/>
                </a:lnTo>
                <a:lnTo>
                  <a:pt x="1632" y="564"/>
                </a:lnTo>
                <a:lnTo>
                  <a:pt x="1636" y="565"/>
                </a:lnTo>
                <a:lnTo>
                  <a:pt x="1636" y="565"/>
                </a:lnTo>
                <a:lnTo>
                  <a:pt x="1639" y="565"/>
                </a:lnTo>
                <a:lnTo>
                  <a:pt x="1640" y="562"/>
                </a:lnTo>
                <a:lnTo>
                  <a:pt x="1655" y="520"/>
                </a:lnTo>
                <a:lnTo>
                  <a:pt x="1677" y="508"/>
                </a:lnTo>
                <a:lnTo>
                  <a:pt x="1658" y="564"/>
                </a:lnTo>
                <a:lnTo>
                  <a:pt x="1658" y="564"/>
                </a:lnTo>
                <a:lnTo>
                  <a:pt x="1658" y="567"/>
                </a:lnTo>
                <a:lnTo>
                  <a:pt x="1661" y="568"/>
                </a:lnTo>
                <a:lnTo>
                  <a:pt x="1661" y="568"/>
                </a:lnTo>
                <a:lnTo>
                  <a:pt x="1664" y="568"/>
                </a:lnTo>
                <a:lnTo>
                  <a:pt x="1666" y="565"/>
                </a:lnTo>
                <a:lnTo>
                  <a:pt x="1687" y="501"/>
                </a:lnTo>
                <a:lnTo>
                  <a:pt x="1708" y="490"/>
                </a:lnTo>
                <a:lnTo>
                  <a:pt x="1687" y="565"/>
                </a:lnTo>
                <a:lnTo>
                  <a:pt x="1687" y="565"/>
                </a:lnTo>
                <a:lnTo>
                  <a:pt x="1687" y="567"/>
                </a:lnTo>
                <a:lnTo>
                  <a:pt x="1688" y="570"/>
                </a:lnTo>
                <a:lnTo>
                  <a:pt x="1688" y="570"/>
                </a:lnTo>
                <a:lnTo>
                  <a:pt x="1688" y="570"/>
                </a:lnTo>
                <a:lnTo>
                  <a:pt x="1688" y="570"/>
                </a:lnTo>
                <a:lnTo>
                  <a:pt x="1743" y="655"/>
                </a:lnTo>
                <a:lnTo>
                  <a:pt x="1775" y="594"/>
                </a:lnTo>
                <a:lnTo>
                  <a:pt x="1792" y="575"/>
                </a:lnTo>
                <a:lnTo>
                  <a:pt x="1792" y="599"/>
                </a:lnTo>
                <a:lnTo>
                  <a:pt x="1764" y="632"/>
                </a:lnTo>
                <a:lnTo>
                  <a:pt x="1764" y="632"/>
                </a:lnTo>
                <a:lnTo>
                  <a:pt x="1762" y="636"/>
                </a:lnTo>
                <a:lnTo>
                  <a:pt x="1764" y="637"/>
                </a:lnTo>
                <a:lnTo>
                  <a:pt x="1764" y="637"/>
                </a:lnTo>
                <a:lnTo>
                  <a:pt x="1767" y="639"/>
                </a:lnTo>
                <a:lnTo>
                  <a:pt x="1768" y="637"/>
                </a:lnTo>
                <a:lnTo>
                  <a:pt x="1792" y="610"/>
                </a:lnTo>
                <a:lnTo>
                  <a:pt x="1792" y="648"/>
                </a:lnTo>
                <a:lnTo>
                  <a:pt x="1792" y="648"/>
                </a:lnTo>
                <a:lnTo>
                  <a:pt x="1794" y="652"/>
                </a:lnTo>
                <a:lnTo>
                  <a:pt x="1796" y="653"/>
                </a:lnTo>
                <a:lnTo>
                  <a:pt x="1796" y="653"/>
                </a:lnTo>
                <a:lnTo>
                  <a:pt x="1799" y="652"/>
                </a:lnTo>
                <a:lnTo>
                  <a:pt x="1800" y="648"/>
                </a:lnTo>
                <a:lnTo>
                  <a:pt x="1800" y="610"/>
                </a:lnTo>
                <a:lnTo>
                  <a:pt x="1823" y="639"/>
                </a:lnTo>
                <a:lnTo>
                  <a:pt x="1823" y="639"/>
                </a:lnTo>
                <a:lnTo>
                  <a:pt x="1826" y="639"/>
                </a:lnTo>
                <a:lnTo>
                  <a:pt x="1845" y="671"/>
                </a:lnTo>
                <a:lnTo>
                  <a:pt x="1877" y="612"/>
                </a:lnTo>
                <a:lnTo>
                  <a:pt x="1856" y="556"/>
                </a:lnTo>
                <a:lnTo>
                  <a:pt x="1856" y="556"/>
                </a:lnTo>
                <a:lnTo>
                  <a:pt x="1856" y="554"/>
                </a:lnTo>
                <a:lnTo>
                  <a:pt x="1855" y="552"/>
                </a:lnTo>
                <a:lnTo>
                  <a:pt x="1855" y="551"/>
                </a:lnTo>
                <a:lnTo>
                  <a:pt x="1847" y="530"/>
                </a:lnTo>
                <a:lnTo>
                  <a:pt x="1922" y="599"/>
                </a:lnTo>
                <a:lnTo>
                  <a:pt x="1922" y="599"/>
                </a:lnTo>
                <a:lnTo>
                  <a:pt x="1919" y="607"/>
                </a:lnTo>
                <a:lnTo>
                  <a:pt x="1917" y="613"/>
                </a:lnTo>
                <a:lnTo>
                  <a:pt x="1916" y="621"/>
                </a:lnTo>
                <a:lnTo>
                  <a:pt x="1917" y="629"/>
                </a:lnTo>
                <a:lnTo>
                  <a:pt x="1919" y="636"/>
                </a:lnTo>
                <a:lnTo>
                  <a:pt x="1922" y="644"/>
                </a:lnTo>
                <a:lnTo>
                  <a:pt x="1925" y="650"/>
                </a:lnTo>
                <a:lnTo>
                  <a:pt x="1932" y="656"/>
                </a:lnTo>
                <a:lnTo>
                  <a:pt x="1932" y="656"/>
                </a:lnTo>
                <a:lnTo>
                  <a:pt x="1940" y="661"/>
                </a:lnTo>
                <a:lnTo>
                  <a:pt x="1948" y="666"/>
                </a:lnTo>
                <a:lnTo>
                  <a:pt x="1956" y="668"/>
                </a:lnTo>
                <a:lnTo>
                  <a:pt x="1965" y="669"/>
                </a:lnTo>
                <a:lnTo>
                  <a:pt x="1975" y="668"/>
                </a:lnTo>
                <a:lnTo>
                  <a:pt x="1983" y="664"/>
                </a:lnTo>
                <a:lnTo>
                  <a:pt x="1991" y="660"/>
                </a:lnTo>
                <a:lnTo>
                  <a:pt x="1999" y="653"/>
                </a:lnTo>
                <a:lnTo>
                  <a:pt x="1999" y="653"/>
                </a:lnTo>
                <a:lnTo>
                  <a:pt x="2004" y="645"/>
                </a:lnTo>
                <a:lnTo>
                  <a:pt x="2008" y="637"/>
                </a:lnTo>
                <a:lnTo>
                  <a:pt x="2010" y="628"/>
                </a:lnTo>
                <a:lnTo>
                  <a:pt x="2010" y="620"/>
                </a:lnTo>
                <a:lnTo>
                  <a:pt x="2008" y="610"/>
                </a:lnTo>
                <a:lnTo>
                  <a:pt x="2007" y="602"/>
                </a:lnTo>
                <a:lnTo>
                  <a:pt x="2002" y="594"/>
                </a:lnTo>
                <a:lnTo>
                  <a:pt x="1996" y="586"/>
                </a:lnTo>
                <a:lnTo>
                  <a:pt x="1996" y="586"/>
                </a:lnTo>
                <a:lnTo>
                  <a:pt x="1989" y="581"/>
                </a:lnTo>
                <a:lnTo>
                  <a:pt x="1981" y="578"/>
                </a:lnTo>
                <a:lnTo>
                  <a:pt x="1975" y="575"/>
                </a:lnTo>
                <a:lnTo>
                  <a:pt x="1967" y="573"/>
                </a:lnTo>
                <a:lnTo>
                  <a:pt x="1959" y="575"/>
                </a:lnTo>
                <a:lnTo>
                  <a:pt x="1951" y="575"/>
                </a:lnTo>
                <a:lnTo>
                  <a:pt x="1944" y="578"/>
                </a:lnTo>
                <a:lnTo>
                  <a:pt x="1936" y="581"/>
                </a:lnTo>
                <a:lnTo>
                  <a:pt x="1914" y="560"/>
                </a:lnTo>
                <a:lnTo>
                  <a:pt x="1901" y="524"/>
                </a:lnTo>
                <a:lnTo>
                  <a:pt x="1920" y="528"/>
                </a:lnTo>
                <a:lnTo>
                  <a:pt x="1933" y="560"/>
                </a:lnTo>
                <a:lnTo>
                  <a:pt x="1933" y="560"/>
                </a:lnTo>
                <a:lnTo>
                  <a:pt x="1935" y="564"/>
                </a:lnTo>
                <a:lnTo>
                  <a:pt x="1938" y="564"/>
                </a:lnTo>
                <a:lnTo>
                  <a:pt x="1938" y="564"/>
                </a:lnTo>
                <a:lnTo>
                  <a:pt x="1940" y="562"/>
                </a:lnTo>
                <a:lnTo>
                  <a:pt x="1940" y="559"/>
                </a:lnTo>
                <a:lnTo>
                  <a:pt x="1930" y="532"/>
                </a:lnTo>
                <a:lnTo>
                  <a:pt x="1946" y="536"/>
                </a:lnTo>
                <a:lnTo>
                  <a:pt x="1949" y="535"/>
                </a:lnTo>
                <a:lnTo>
                  <a:pt x="1957" y="556"/>
                </a:lnTo>
                <a:lnTo>
                  <a:pt x="1957" y="556"/>
                </a:lnTo>
                <a:lnTo>
                  <a:pt x="1959" y="559"/>
                </a:lnTo>
                <a:lnTo>
                  <a:pt x="1962" y="559"/>
                </a:lnTo>
                <a:lnTo>
                  <a:pt x="1962" y="559"/>
                </a:lnTo>
                <a:lnTo>
                  <a:pt x="1964" y="556"/>
                </a:lnTo>
                <a:lnTo>
                  <a:pt x="1965" y="554"/>
                </a:lnTo>
                <a:lnTo>
                  <a:pt x="1956" y="530"/>
                </a:lnTo>
                <a:lnTo>
                  <a:pt x="1962" y="525"/>
                </a:lnTo>
                <a:lnTo>
                  <a:pt x="1986" y="538"/>
                </a:lnTo>
                <a:lnTo>
                  <a:pt x="1986" y="538"/>
                </a:lnTo>
                <a:lnTo>
                  <a:pt x="1989" y="538"/>
                </a:lnTo>
                <a:lnTo>
                  <a:pt x="1991" y="536"/>
                </a:lnTo>
                <a:lnTo>
                  <a:pt x="1991" y="536"/>
                </a:lnTo>
                <a:lnTo>
                  <a:pt x="1991" y="533"/>
                </a:lnTo>
                <a:lnTo>
                  <a:pt x="1989" y="532"/>
                </a:lnTo>
                <a:lnTo>
                  <a:pt x="1970" y="520"/>
                </a:lnTo>
                <a:lnTo>
                  <a:pt x="2004" y="500"/>
                </a:lnTo>
                <a:lnTo>
                  <a:pt x="1973" y="484"/>
                </a:lnTo>
                <a:lnTo>
                  <a:pt x="1981" y="482"/>
                </a:lnTo>
                <a:lnTo>
                  <a:pt x="1981" y="482"/>
                </a:lnTo>
                <a:lnTo>
                  <a:pt x="1983" y="480"/>
                </a:lnTo>
                <a:lnTo>
                  <a:pt x="1983" y="477"/>
                </a:lnTo>
                <a:lnTo>
                  <a:pt x="1983" y="477"/>
                </a:lnTo>
                <a:lnTo>
                  <a:pt x="1981" y="476"/>
                </a:lnTo>
                <a:lnTo>
                  <a:pt x="1980" y="474"/>
                </a:lnTo>
                <a:lnTo>
                  <a:pt x="1980" y="474"/>
                </a:lnTo>
                <a:lnTo>
                  <a:pt x="1978" y="474"/>
                </a:lnTo>
                <a:lnTo>
                  <a:pt x="1962" y="479"/>
                </a:lnTo>
                <a:lnTo>
                  <a:pt x="1943" y="468"/>
                </a:lnTo>
                <a:lnTo>
                  <a:pt x="1901" y="484"/>
                </a:lnTo>
                <a:lnTo>
                  <a:pt x="1892" y="479"/>
                </a:lnTo>
                <a:lnTo>
                  <a:pt x="1967" y="458"/>
                </a:lnTo>
                <a:lnTo>
                  <a:pt x="1967" y="458"/>
                </a:lnTo>
                <a:lnTo>
                  <a:pt x="1967" y="458"/>
                </a:lnTo>
                <a:lnTo>
                  <a:pt x="1970" y="456"/>
                </a:lnTo>
                <a:lnTo>
                  <a:pt x="1970" y="453"/>
                </a:lnTo>
                <a:lnTo>
                  <a:pt x="1970" y="453"/>
                </a:lnTo>
                <a:lnTo>
                  <a:pt x="1968" y="450"/>
                </a:lnTo>
                <a:lnTo>
                  <a:pt x="1965" y="450"/>
                </a:lnTo>
                <a:lnTo>
                  <a:pt x="1965" y="450"/>
                </a:lnTo>
                <a:lnTo>
                  <a:pt x="1965" y="450"/>
                </a:lnTo>
                <a:lnTo>
                  <a:pt x="1882" y="474"/>
                </a:lnTo>
                <a:lnTo>
                  <a:pt x="1864" y="464"/>
                </a:lnTo>
                <a:lnTo>
                  <a:pt x="1932" y="443"/>
                </a:lnTo>
                <a:lnTo>
                  <a:pt x="1932" y="443"/>
                </a:lnTo>
                <a:lnTo>
                  <a:pt x="1935" y="442"/>
                </a:lnTo>
                <a:lnTo>
                  <a:pt x="1935" y="439"/>
                </a:lnTo>
                <a:lnTo>
                  <a:pt x="1935" y="439"/>
                </a:lnTo>
                <a:lnTo>
                  <a:pt x="1933" y="437"/>
                </a:lnTo>
                <a:lnTo>
                  <a:pt x="1932" y="437"/>
                </a:lnTo>
                <a:lnTo>
                  <a:pt x="1932" y="437"/>
                </a:lnTo>
                <a:lnTo>
                  <a:pt x="1930" y="437"/>
                </a:lnTo>
                <a:lnTo>
                  <a:pt x="1909" y="443"/>
                </a:lnTo>
                <a:lnTo>
                  <a:pt x="1968" y="405"/>
                </a:lnTo>
                <a:lnTo>
                  <a:pt x="1970" y="405"/>
                </a:lnTo>
                <a:lnTo>
                  <a:pt x="1970" y="405"/>
                </a:lnTo>
                <a:lnTo>
                  <a:pt x="1972" y="405"/>
                </a:lnTo>
                <a:lnTo>
                  <a:pt x="1973" y="402"/>
                </a:lnTo>
                <a:lnTo>
                  <a:pt x="1973" y="402"/>
                </a:lnTo>
                <a:lnTo>
                  <a:pt x="1973" y="402"/>
                </a:lnTo>
                <a:lnTo>
                  <a:pt x="1976" y="399"/>
                </a:lnTo>
                <a:lnTo>
                  <a:pt x="1920" y="370"/>
                </a:lnTo>
                <a:lnTo>
                  <a:pt x="1976" y="381"/>
                </a:lnTo>
                <a:lnTo>
                  <a:pt x="1976" y="381"/>
                </a:lnTo>
                <a:lnTo>
                  <a:pt x="1980" y="379"/>
                </a:lnTo>
                <a:lnTo>
                  <a:pt x="1981" y="378"/>
                </a:lnTo>
                <a:lnTo>
                  <a:pt x="1981" y="378"/>
                </a:lnTo>
                <a:lnTo>
                  <a:pt x="1980" y="375"/>
                </a:lnTo>
                <a:lnTo>
                  <a:pt x="1978" y="373"/>
                </a:lnTo>
                <a:lnTo>
                  <a:pt x="1919" y="362"/>
                </a:lnTo>
                <a:lnTo>
                  <a:pt x="1940" y="349"/>
                </a:lnTo>
                <a:lnTo>
                  <a:pt x="1984" y="357"/>
                </a:lnTo>
                <a:lnTo>
                  <a:pt x="1984" y="357"/>
                </a:lnTo>
                <a:lnTo>
                  <a:pt x="1988" y="355"/>
                </a:lnTo>
                <a:lnTo>
                  <a:pt x="1989" y="354"/>
                </a:lnTo>
                <a:lnTo>
                  <a:pt x="1989" y="354"/>
                </a:lnTo>
                <a:lnTo>
                  <a:pt x="1988" y="351"/>
                </a:lnTo>
                <a:lnTo>
                  <a:pt x="1986" y="349"/>
                </a:lnTo>
                <a:lnTo>
                  <a:pt x="1951" y="343"/>
                </a:lnTo>
                <a:lnTo>
                  <a:pt x="1983" y="323"/>
                </a:lnTo>
                <a:lnTo>
                  <a:pt x="1983" y="323"/>
                </a:lnTo>
                <a:lnTo>
                  <a:pt x="1984" y="320"/>
                </a:lnTo>
                <a:lnTo>
                  <a:pt x="1984" y="317"/>
                </a:lnTo>
                <a:lnTo>
                  <a:pt x="1984" y="317"/>
                </a:lnTo>
                <a:lnTo>
                  <a:pt x="1983" y="315"/>
                </a:lnTo>
                <a:lnTo>
                  <a:pt x="1981" y="315"/>
                </a:lnTo>
                <a:lnTo>
                  <a:pt x="1981" y="315"/>
                </a:lnTo>
                <a:lnTo>
                  <a:pt x="1980" y="315"/>
                </a:lnTo>
                <a:lnTo>
                  <a:pt x="1946" y="336"/>
                </a:lnTo>
                <a:lnTo>
                  <a:pt x="1957" y="301"/>
                </a:lnTo>
                <a:lnTo>
                  <a:pt x="1957" y="301"/>
                </a:lnTo>
                <a:lnTo>
                  <a:pt x="1957" y="299"/>
                </a:lnTo>
                <a:lnTo>
                  <a:pt x="1956" y="296"/>
                </a:lnTo>
                <a:lnTo>
                  <a:pt x="1956" y="296"/>
                </a:lnTo>
                <a:lnTo>
                  <a:pt x="1954" y="296"/>
                </a:lnTo>
                <a:lnTo>
                  <a:pt x="1954" y="296"/>
                </a:lnTo>
                <a:lnTo>
                  <a:pt x="1952" y="298"/>
                </a:lnTo>
                <a:lnTo>
                  <a:pt x="1951" y="299"/>
                </a:lnTo>
                <a:lnTo>
                  <a:pt x="1936" y="343"/>
                </a:lnTo>
                <a:lnTo>
                  <a:pt x="1916" y="355"/>
                </a:lnTo>
                <a:lnTo>
                  <a:pt x="1932" y="299"/>
                </a:lnTo>
                <a:lnTo>
                  <a:pt x="1932" y="299"/>
                </a:lnTo>
                <a:lnTo>
                  <a:pt x="1932" y="296"/>
                </a:lnTo>
                <a:lnTo>
                  <a:pt x="1930" y="295"/>
                </a:lnTo>
                <a:lnTo>
                  <a:pt x="1930" y="295"/>
                </a:lnTo>
                <a:lnTo>
                  <a:pt x="1928" y="295"/>
                </a:lnTo>
                <a:lnTo>
                  <a:pt x="1928" y="295"/>
                </a:lnTo>
                <a:lnTo>
                  <a:pt x="1927" y="295"/>
                </a:lnTo>
                <a:lnTo>
                  <a:pt x="1925" y="296"/>
                </a:lnTo>
                <a:lnTo>
                  <a:pt x="1904" y="362"/>
                </a:lnTo>
                <a:lnTo>
                  <a:pt x="1904" y="362"/>
                </a:lnTo>
                <a:lnTo>
                  <a:pt x="1890" y="354"/>
                </a:lnTo>
                <a:lnTo>
                  <a:pt x="1904" y="298"/>
                </a:lnTo>
                <a:lnTo>
                  <a:pt x="1904" y="298"/>
                </a:lnTo>
                <a:lnTo>
                  <a:pt x="1904" y="295"/>
                </a:lnTo>
                <a:lnTo>
                  <a:pt x="1901" y="293"/>
                </a:lnTo>
                <a:lnTo>
                  <a:pt x="1901" y="293"/>
                </a:lnTo>
                <a:lnTo>
                  <a:pt x="1901" y="293"/>
                </a:lnTo>
                <a:lnTo>
                  <a:pt x="1901" y="293"/>
                </a:lnTo>
                <a:lnTo>
                  <a:pt x="1898" y="295"/>
                </a:lnTo>
                <a:lnTo>
                  <a:pt x="1896" y="296"/>
                </a:lnTo>
                <a:lnTo>
                  <a:pt x="1882" y="355"/>
                </a:lnTo>
                <a:lnTo>
                  <a:pt x="1866" y="360"/>
                </a:lnTo>
                <a:lnTo>
                  <a:pt x="1876" y="322"/>
                </a:lnTo>
                <a:lnTo>
                  <a:pt x="1876" y="322"/>
                </a:lnTo>
                <a:lnTo>
                  <a:pt x="1876" y="319"/>
                </a:lnTo>
                <a:lnTo>
                  <a:pt x="1872" y="317"/>
                </a:lnTo>
                <a:lnTo>
                  <a:pt x="1872" y="317"/>
                </a:lnTo>
                <a:lnTo>
                  <a:pt x="1871" y="317"/>
                </a:lnTo>
                <a:lnTo>
                  <a:pt x="1871" y="317"/>
                </a:lnTo>
                <a:lnTo>
                  <a:pt x="1869" y="317"/>
                </a:lnTo>
                <a:lnTo>
                  <a:pt x="1868" y="320"/>
                </a:lnTo>
                <a:lnTo>
                  <a:pt x="1856" y="363"/>
                </a:lnTo>
                <a:lnTo>
                  <a:pt x="1840" y="370"/>
                </a:lnTo>
                <a:lnTo>
                  <a:pt x="1845" y="352"/>
                </a:lnTo>
                <a:lnTo>
                  <a:pt x="1845" y="352"/>
                </a:lnTo>
                <a:lnTo>
                  <a:pt x="1845" y="349"/>
                </a:lnTo>
                <a:lnTo>
                  <a:pt x="1845" y="349"/>
                </a:lnTo>
                <a:lnTo>
                  <a:pt x="1844" y="347"/>
                </a:lnTo>
                <a:lnTo>
                  <a:pt x="1844" y="347"/>
                </a:lnTo>
                <a:lnTo>
                  <a:pt x="1842" y="346"/>
                </a:lnTo>
                <a:lnTo>
                  <a:pt x="1842" y="346"/>
                </a:lnTo>
                <a:lnTo>
                  <a:pt x="1839" y="347"/>
                </a:lnTo>
                <a:lnTo>
                  <a:pt x="1808" y="383"/>
                </a:lnTo>
                <a:lnTo>
                  <a:pt x="1799" y="386"/>
                </a:lnTo>
                <a:lnTo>
                  <a:pt x="1799" y="368"/>
                </a:lnTo>
                <a:lnTo>
                  <a:pt x="1853" y="307"/>
                </a:lnTo>
                <a:lnTo>
                  <a:pt x="1853" y="307"/>
                </a:lnTo>
                <a:lnTo>
                  <a:pt x="1855" y="304"/>
                </a:lnTo>
                <a:lnTo>
                  <a:pt x="1853" y="303"/>
                </a:lnTo>
                <a:lnTo>
                  <a:pt x="1853" y="303"/>
                </a:lnTo>
                <a:lnTo>
                  <a:pt x="1852" y="301"/>
                </a:lnTo>
                <a:lnTo>
                  <a:pt x="1852" y="301"/>
                </a:lnTo>
                <a:lnTo>
                  <a:pt x="1848" y="303"/>
                </a:lnTo>
                <a:lnTo>
                  <a:pt x="1799" y="357"/>
                </a:lnTo>
                <a:lnTo>
                  <a:pt x="1799" y="338"/>
                </a:lnTo>
                <a:lnTo>
                  <a:pt x="1860" y="269"/>
                </a:lnTo>
                <a:lnTo>
                  <a:pt x="1860" y="269"/>
                </a:lnTo>
                <a:lnTo>
                  <a:pt x="1861" y="267"/>
                </a:lnTo>
                <a:lnTo>
                  <a:pt x="1860" y="264"/>
                </a:lnTo>
                <a:lnTo>
                  <a:pt x="1860" y="264"/>
                </a:lnTo>
                <a:lnTo>
                  <a:pt x="1858" y="263"/>
                </a:lnTo>
                <a:lnTo>
                  <a:pt x="1858" y="263"/>
                </a:lnTo>
                <a:lnTo>
                  <a:pt x="1855" y="264"/>
                </a:lnTo>
                <a:lnTo>
                  <a:pt x="1799" y="327"/>
                </a:lnTo>
                <a:lnTo>
                  <a:pt x="1797" y="303"/>
                </a:lnTo>
                <a:lnTo>
                  <a:pt x="1842" y="251"/>
                </a:lnTo>
                <a:lnTo>
                  <a:pt x="1842" y="251"/>
                </a:lnTo>
                <a:lnTo>
                  <a:pt x="1844" y="248"/>
                </a:lnTo>
                <a:lnTo>
                  <a:pt x="1842" y="245"/>
                </a:lnTo>
                <a:lnTo>
                  <a:pt x="1842" y="245"/>
                </a:lnTo>
                <a:lnTo>
                  <a:pt x="1840" y="245"/>
                </a:lnTo>
                <a:lnTo>
                  <a:pt x="1840" y="245"/>
                </a:lnTo>
                <a:lnTo>
                  <a:pt x="1837" y="247"/>
                </a:lnTo>
                <a:lnTo>
                  <a:pt x="1797" y="291"/>
                </a:lnTo>
                <a:lnTo>
                  <a:pt x="1797" y="266"/>
                </a:lnTo>
                <a:lnTo>
                  <a:pt x="1815" y="245"/>
                </a:lnTo>
                <a:lnTo>
                  <a:pt x="1820" y="245"/>
                </a:lnTo>
                <a:lnTo>
                  <a:pt x="1818" y="242"/>
                </a:lnTo>
                <a:lnTo>
                  <a:pt x="1826" y="232"/>
                </a:lnTo>
                <a:lnTo>
                  <a:pt x="1826" y="232"/>
                </a:lnTo>
                <a:lnTo>
                  <a:pt x="1828" y="229"/>
                </a:lnTo>
                <a:lnTo>
                  <a:pt x="1826" y="227"/>
                </a:lnTo>
                <a:lnTo>
                  <a:pt x="1826" y="227"/>
                </a:lnTo>
                <a:lnTo>
                  <a:pt x="1823" y="226"/>
                </a:lnTo>
                <a:lnTo>
                  <a:pt x="1823" y="226"/>
                </a:lnTo>
                <a:lnTo>
                  <a:pt x="1820" y="227"/>
                </a:lnTo>
                <a:lnTo>
                  <a:pt x="1813" y="235"/>
                </a:lnTo>
                <a:lnTo>
                  <a:pt x="1810" y="227"/>
                </a:lnTo>
                <a:lnTo>
                  <a:pt x="1810" y="227"/>
                </a:lnTo>
                <a:lnTo>
                  <a:pt x="1816" y="224"/>
                </a:lnTo>
                <a:lnTo>
                  <a:pt x="1821" y="221"/>
                </a:lnTo>
                <a:lnTo>
                  <a:pt x="1821" y="221"/>
                </a:lnTo>
                <a:lnTo>
                  <a:pt x="1812" y="216"/>
                </a:lnTo>
                <a:lnTo>
                  <a:pt x="1805" y="213"/>
                </a:lnTo>
                <a:lnTo>
                  <a:pt x="1804" y="210"/>
                </a:lnTo>
                <a:lnTo>
                  <a:pt x="1804" y="210"/>
                </a:lnTo>
                <a:lnTo>
                  <a:pt x="1799" y="211"/>
                </a:lnTo>
                <a:lnTo>
                  <a:pt x="1789" y="195"/>
                </a:lnTo>
                <a:lnTo>
                  <a:pt x="1765" y="192"/>
                </a:lnTo>
                <a:lnTo>
                  <a:pt x="1765" y="192"/>
                </a:lnTo>
                <a:lnTo>
                  <a:pt x="1772" y="189"/>
                </a:lnTo>
                <a:lnTo>
                  <a:pt x="1772" y="189"/>
                </a:lnTo>
                <a:lnTo>
                  <a:pt x="1772" y="186"/>
                </a:lnTo>
                <a:lnTo>
                  <a:pt x="1773" y="181"/>
                </a:lnTo>
                <a:lnTo>
                  <a:pt x="1776" y="173"/>
                </a:lnTo>
                <a:lnTo>
                  <a:pt x="1776" y="173"/>
                </a:lnTo>
                <a:lnTo>
                  <a:pt x="1770" y="176"/>
                </a:lnTo>
                <a:lnTo>
                  <a:pt x="1770" y="176"/>
                </a:lnTo>
                <a:lnTo>
                  <a:pt x="1775" y="171"/>
                </a:lnTo>
                <a:lnTo>
                  <a:pt x="1778" y="167"/>
                </a:lnTo>
                <a:lnTo>
                  <a:pt x="1778" y="167"/>
                </a:lnTo>
                <a:lnTo>
                  <a:pt x="1780" y="163"/>
                </a:lnTo>
                <a:lnTo>
                  <a:pt x="1789" y="162"/>
                </a:lnTo>
                <a:lnTo>
                  <a:pt x="1788" y="168"/>
                </a:lnTo>
                <a:lnTo>
                  <a:pt x="1788" y="168"/>
                </a:lnTo>
                <a:lnTo>
                  <a:pt x="1788" y="171"/>
                </a:lnTo>
                <a:lnTo>
                  <a:pt x="1789" y="171"/>
                </a:lnTo>
                <a:lnTo>
                  <a:pt x="1789" y="171"/>
                </a:lnTo>
                <a:lnTo>
                  <a:pt x="1791" y="171"/>
                </a:lnTo>
                <a:lnTo>
                  <a:pt x="1792" y="170"/>
                </a:lnTo>
                <a:lnTo>
                  <a:pt x="1796" y="159"/>
                </a:lnTo>
                <a:lnTo>
                  <a:pt x="1800" y="157"/>
                </a:lnTo>
                <a:lnTo>
                  <a:pt x="1879" y="237"/>
                </a:lnTo>
                <a:lnTo>
                  <a:pt x="1869" y="240"/>
                </a:lnTo>
                <a:lnTo>
                  <a:pt x="1869" y="240"/>
                </a:lnTo>
                <a:lnTo>
                  <a:pt x="1868" y="242"/>
                </a:lnTo>
                <a:lnTo>
                  <a:pt x="1866" y="243"/>
                </a:lnTo>
                <a:lnTo>
                  <a:pt x="1866" y="243"/>
                </a:lnTo>
                <a:lnTo>
                  <a:pt x="1868" y="245"/>
                </a:lnTo>
                <a:lnTo>
                  <a:pt x="1871" y="245"/>
                </a:lnTo>
                <a:lnTo>
                  <a:pt x="1884" y="242"/>
                </a:lnTo>
                <a:lnTo>
                  <a:pt x="1887" y="247"/>
                </a:lnTo>
                <a:lnTo>
                  <a:pt x="1885" y="253"/>
                </a:lnTo>
                <a:lnTo>
                  <a:pt x="1885" y="253"/>
                </a:lnTo>
                <a:lnTo>
                  <a:pt x="1885" y="253"/>
                </a:lnTo>
                <a:lnTo>
                  <a:pt x="1885" y="253"/>
                </a:lnTo>
                <a:lnTo>
                  <a:pt x="1879" y="253"/>
                </a:lnTo>
                <a:lnTo>
                  <a:pt x="1872" y="256"/>
                </a:lnTo>
                <a:lnTo>
                  <a:pt x="1868" y="259"/>
                </a:lnTo>
                <a:lnTo>
                  <a:pt x="1864" y="266"/>
                </a:lnTo>
                <a:lnTo>
                  <a:pt x="1864" y="266"/>
                </a:lnTo>
                <a:lnTo>
                  <a:pt x="1863" y="272"/>
                </a:lnTo>
                <a:lnTo>
                  <a:pt x="1864" y="279"/>
                </a:lnTo>
                <a:lnTo>
                  <a:pt x="1869" y="285"/>
                </a:lnTo>
                <a:lnTo>
                  <a:pt x="1876" y="288"/>
                </a:lnTo>
                <a:lnTo>
                  <a:pt x="1876" y="288"/>
                </a:lnTo>
                <a:lnTo>
                  <a:pt x="1882" y="290"/>
                </a:lnTo>
                <a:lnTo>
                  <a:pt x="1888" y="288"/>
                </a:lnTo>
                <a:lnTo>
                  <a:pt x="1895" y="283"/>
                </a:lnTo>
                <a:lnTo>
                  <a:pt x="1898" y="277"/>
                </a:lnTo>
                <a:lnTo>
                  <a:pt x="1898" y="277"/>
                </a:lnTo>
                <a:lnTo>
                  <a:pt x="1900" y="271"/>
                </a:lnTo>
                <a:lnTo>
                  <a:pt x="1898" y="264"/>
                </a:lnTo>
                <a:lnTo>
                  <a:pt x="1895" y="259"/>
                </a:lnTo>
                <a:lnTo>
                  <a:pt x="1890" y="256"/>
                </a:lnTo>
                <a:lnTo>
                  <a:pt x="1890" y="256"/>
                </a:lnTo>
                <a:lnTo>
                  <a:pt x="1892" y="255"/>
                </a:lnTo>
                <a:lnTo>
                  <a:pt x="1892" y="251"/>
                </a:lnTo>
                <a:lnTo>
                  <a:pt x="1908" y="266"/>
                </a:lnTo>
                <a:lnTo>
                  <a:pt x="2007" y="261"/>
                </a:lnTo>
                <a:lnTo>
                  <a:pt x="2002" y="251"/>
                </a:lnTo>
                <a:lnTo>
                  <a:pt x="2002" y="251"/>
                </a:lnTo>
                <a:lnTo>
                  <a:pt x="2004" y="251"/>
                </a:lnTo>
                <a:lnTo>
                  <a:pt x="2005" y="251"/>
                </a:lnTo>
                <a:lnTo>
                  <a:pt x="2015" y="234"/>
                </a:lnTo>
                <a:lnTo>
                  <a:pt x="2020" y="245"/>
                </a:lnTo>
                <a:lnTo>
                  <a:pt x="2020" y="245"/>
                </a:lnTo>
                <a:lnTo>
                  <a:pt x="2021" y="247"/>
                </a:lnTo>
                <a:lnTo>
                  <a:pt x="2021" y="247"/>
                </a:lnTo>
                <a:lnTo>
                  <a:pt x="2016" y="250"/>
                </a:lnTo>
                <a:lnTo>
                  <a:pt x="2013" y="256"/>
                </a:lnTo>
                <a:lnTo>
                  <a:pt x="2013" y="256"/>
                </a:lnTo>
                <a:lnTo>
                  <a:pt x="2013" y="263"/>
                </a:lnTo>
                <a:lnTo>
                  <a:pt x="2015" y="269"/>
                </a:lnTo>
                <a:lnTo>
                  <a:pt x="2018" y="275"/>
                </a:lnTo>
                <a:lnTo>
                  <a:pt x="2024" y="279"/>
                </a:lnTo>
                <a:lnTo>
                  <a:pt x="2024" y="279"/>
                </a:lnTo>
                <a:lnTo>
                  <a:pt x="2032" y="280"/>
                </a:lnTo>
                <a:lnTo>
                  <a:pt x="2039" y="279"/>
                </a:lnTo>
                <a:lnTo>
                  <a:pt x="2044" y="274"/>
                </a:lnTo>
                <a:lnTo>
                  <a:pt x="2048" y="267"/>
                </a:lnTo>
                <a:lnTo>
                  <a:pt x="2048" y="267"/>
                </a:lnTo>
                <a:lnTo>
                  <a:pt x="2048" y="263"/>
                </a:lnTo>
                <a:lnTo>
                  <a:pt x="2048" y="263"/>
                </a:lnTo>
                <a:lnTo>
                  <a:pt x="2052" y="267"/>
                </a:lnTo>
                <a:lnTo>
                  <a:pt x="2052" y="267"/>
                </a:lnTo>
                <a:lnTo>
                  <a:pt x="2055" y="266"/>
                </a:lnTo>
                <a:lnTo>
                  <a:pt x="2061" y="266"/>
                </a:lnTo>
                <a:lnTo>
                  <a:pt x="2076" y="267"/>
                </a:lnTo>
                <a:lnTo>
                  <a:pt x="2104" y="277"/>
                </a:lnTo>
                <a:lnTo>
                  <a:pt x="2071" y="293"/>
                </a:lnTo>
                <a:lnTo>
                  <a:pt x="2066" y="293"/>
                </a:lnTo>
                <a:lnTo>
                  <a:pt x="2066" y="295"/>
                </a:lnTo>
                <a:lnTo>
                  <a:pt x="2066" y="295"/>
                </a:lnTo>
                <a:lnTo>
                  <a:pt x="2045" y="298"/>
                </a:lnTo>
                <a:lnTo>
                  <a:pt x="2037" y="299"/>
                </a:lnTo>
                <a:lnTo>
                  <a:pt x="2032" y="299"/>
                </a:lnTo>
                <a:lnTo>
                  <a:pt x="2032" y="299"/>
                </a:lnTo>
                <a:lnTo>
                  <a:pt x="2032" y="303"/>
                </a:lnTo>
                <a:lnTo>
                  <a:pt x="2028" y="309"/>
                </a:lnTo>
                <a:lnTo>
                  <a:pt x="2021" y="319"/>
                </a:lnTo>
                <a:lnTo>
                  <a:pt x="2021" y="319"/>
                </a:lnTo>
                <a:lnTo>
                  <a:pt x="2032" y="319"/>
                </a:lnTo>
                <a:lnTo>
                  <a:pt x="2039" y="319"/>
                </a:lnTo>
                <a:lnTo>
                  <a:pt x="2044" y="320"/>
                </a:lnTo>
                <a:lnTo>
                  <a:pt x="2044" y="320"/>
                </a:lnTo>
                <a:lnTo>
                  <a:pt x="2045" y="317"/>
                </a:lnTo>
                <a:lnTo>
                  <a:pt x="2052" y="311"/>
                </a:lnTo>
                <a:lnTo>
                  <a:pt x="2068" y="298"/>
                </a:lnTo>
                <a:lnTo>
                  <a:pt x="2084" y="322"/>
                </a:lnTo>
                <a:lnTo>
                  <a:pt x="2084" y="322"/>
                </a:lnTo>
                <a:lnTo>
                  <a:pt x="2080" y="327"/>
                </a:lnTo>
                <a:lnTo>
                  <a:pt x="2080" y="327"/>
                </a:lnTo>
                <a:lnTo>
                  <a:pt x="2082" y="328"/>
                </a:lnTo>
                <a:lnTo>
                  <a:pt x="2082" y="333"/>
                </a:lnTo>
                <a:lnTo>
                  <a:pt x="2084" y="341"/>
                </a:lnTo>
                <a:lnTo>
                  <a:pt x="2084" y="341"/>
                </a:lnTo>
                <a:lnTo>
                  <a:pt x="2092" y="333"/>
                </a:lnTo>
                <a:lnTo>
                  <a:pt x="2095" y="339"/>
                </a:lnTo>
                <a:lnTo>
                  <a:pt x="2095" y="339"/>
                </a:lnTo>
                <a:lnTo>
                  <a:pt x="2093" y="346"/>
                </a:lnTo>
                <a:lnTo>
                  <a:pt x="2093" y="346"/>
                </a:lnTo>
                <a:lnTo>
                  <a:pt x="2096" y="351"/>
                </a:lnTo>
                <a:lnTo>
                  <a:pt x="2103" y="357"/>
                </a:lnTo>
                <a:lnTo>
                  <a:pt x="2109" y="375"/>
                </a:lnTo>
                <a:lnTo>
                  <a:pt x="2095" y="368"/>
                </a:lnTo>
                <a:lnTo>
                  <a:pt x="2066" y="339"/>
                </a:lnTo>
                <a:lnTo>
                  <a:pt x="2026" y="341"/>
                </a:lnTo>
                <a:lnTo>
                  <a:pt x="2047" y="375"/>
                </a:lnTo>
                <a:lnTo>
                  <a:pt x="2088" y="383"/>
                </a:lnTo>
                <a:lnTo>
                  <a:pt x="2088" y="383"/>
                </a:lnTo>
                <a:lnTo>
                  <a:pt x="2080" y="383"/>
                </a:lnTo>
                <a:lnTo>
                  <a:pt x="2076" y="383"/>
                </a:lnTo>
                <a:lnTo>
                  <a:pt x="2076" y="383"/>
                </a:lnTo>
                <a:lnTo>
                  <a:pt x="2072" y="386"/>
                </a:lnTo>
                <a:lnTo>
                  <a:pt x="2069" y="389"/>
                </a:lnTo>
                <a:lnTo>
                  <a:pt x="2069" y="389"/>
                </a:lnTo>
                <a:lnTo>
                  <a:pt x="2077" y="391"/>
                </a:lnTo>
                <a:lnTo>
                  <a:pt x="2040" y="402"/>
                </a:lnTo>
                <a:lnTo>
                  <a:pt x="2040" y="402"/>
                </a:lnTo>
                <a:lnTo>
                  <a:pt x="2036" y="395"/>
                </a:lnTo>
                <a:lnTo>
                  <a:pt x="2028" y="391"/>
                </a:lnTo>
                <a:lnTo>
                  <a:pt x="2018" y="389"/>
                </a:lnTo>
                <a:lnTo>
                  <a:pt x="2008" y="389"/>
                </a:lnTo>
                <a:lnTo>
                  <a:pt x="2008" y="389"/>
                </a:lnTo>
                <a:lnTo>
                  <a:pt x="2004" y="392"/>
                </a:lnTo>
                <a:lnTo>
                  <a:pt x="1999" y="395"/>
                </a:lnTo>
                <a:lnTo>
                  <a:pt x="1994" y="399"/>
                </a:lnTo>
                <a:lnTo>
                  <a:pt x="1992" y="403"/>
                </a:lnTo>
                <a:lnTo>
                  <a:pt x="1989" y="408"/>
                </a:lnTo>
                <a:lnTo>
                  <a:pt x="1989" y="415"/>
                </a:lnTo>
                <a:lnTo>
                  <a:pt x="1989" y="419"/>
                </a:lnTo>
                <a:lnTo>
                  <a:pt x="1989" y="426"/>
                </a:lnTo>
                <a:lnTo>
                  <a:pt x="1989" y="426"/>
                </a:lnTo>
                <a:lnTo>
                  <a:pt x="1992" y="431"/>
                </a:lnTo>
                <a:lnTo>
                  <a:pt x="1996" y="435"/>
                </a:lnTo>
                <a:lnTo>
                  <a:pt x="1999" y="439"/>
                </a:lnTo>
                <a:lnTo>
                  <a:pt x="2004" y="442"/>
                </a:lnTo>
                <a:lnTo>
                  <a:pt x="2008" y="443"/>
                </a:lnTo>
                <a:lnTo>
                  <a:pt x="2015" y="445"/>
                </a:lnTo>
                <a:lnTo>
                  <a:pt x="2020" y="445"/>
                </a:lnTo>
                <a:lnTo>
                  <a:pt x="2026" y="443"/>
                </a:lnTo>
                <a:lnTo>
                  <a:pt x="2026" y="443"/>
                </a:lnTo>
                <a:lnTo>
                  <a:pt x="2034" y="439"/>
                </a:lnTo>
                <a:lnTo>
                  <a:pt x="2040" y="432"/>
                </a:lnTo>
                <a:lnTo>
                  <a:pt x="2044" y="424"/>
                </a:lnTo>
                <a:lnTo>
                  <a:pt x="2045" y="415"/>
                </a:lnTo>
                <a:lnTo>
                  <a:pt x="2103" y="397"/>
                </a:lnTo>
                <a:lnTo>
                  <a:pt x="2066" y="434"/>
                </a:lnTo>
                <a:lnTo>
                  <a:pt x="2068" y="474"/>
                </a:lnTo>
                <a:lnTo>
                  <a:pt x="2101" y="451"/>
                </a:lnTo>
                <a:lnTo>
                  <a:pt x="2103" y="451"/>
                </a:lnTo>
                <a:lnTo>
                  <a:pt x="2103" y="451"/>
                </a:lnTo>
                <a:lnTo>
                  <a:pt x="2109" y="451"/>
                </a:lnTo>
                <a:lnTo>
                  <a:pt x="2117" y="451"/>
                </a:lnTo>
                <a:lnTo>
                  <a:pt x="2125" y="455"/>
                </a:lnTo>
                <a:lnTo>
                  <a:pt x="2127" y="477"/>
                </a:lnTo>
                <a:lnTo>
                  <a:pt x="2109" y="485"/>
                </a:lnTo>
                <a:lnTo>
                  <a:pt x="2109" y="485"/>
                </a:lnTo>
                <a:lnTo>
                  <a:pt x="2092" y="480"/>
                </a:lnTo>
                <a:lnTo>
                  <a:pt x="2092" y="480"/>
                </a:lnTo>
                <a:lnTo>
                  <a:pt x="2084" y="474"/>
                </a:lnTo>
                <a:lnTo>
                  <a:pt x="2079" y="471"/>
                </a:lnTo>
                <a:lnTo>
                  <a:pt x="2079" y="471"/>
                </a:lnTo>
                <a:lnTo>
                  <a:pt x="2074" y="472"/>
                </a:lnTo>
                <a:lnTo>
                  <a:pt x="2069" y="472"/>
                </a:lnTo>
                <a:lnTo>
                  <a:pt x="2069" y="472"/>
                </a:lnTo>
                <a:lnTo>
                  <a:pt x="2074" y="477"/>
                </a:lnTo>
                <a:lnTo>
                  <a:pt x="2076" y="480"/>
                </a:lnTo>
                <a:lnTo>
                  <a:pt x="2076" y="480"/>
                </a:lnTo>
                <a:lnTo>
                  <a:pt x="2082" y="480"/>
                </a:lnTo>
                <a:lnTo>
                  <a:pt x="2090" y="480"/>
                </a:lnTo>
                <a:lnTo>
                  <a:pt x="2109" y="487"/>
                </a:lnTo>
                <a:lnTo>
                  <a:pt x="2087" y="496"/>
                </a:lnTo>
                <a:lnTo>
                  <a:pt x="2087" y="496"/>
                </a:lnTo>
                <a:lnTo>
                  <a:pt x="2072" y="500"/>
                </a:lnTo>
                <a:lnTo>
                  <a:pt x="2068" y="501"/>
                </a:lnTo>
                <a:lnTo>
                  <a:pt x="2064" y="500"/>
                </a:lnTo>
                <a:lnTo>
                  <a:pt x="2064" y="500"/>
                </a:lnTo>
                <a:lnTo>
                  <a:pt x="2063" y="503"/>
                </a:lnTo>
                <a:lnTo>
                  <a:pt x="2061" y="506"/>
                </a:lnTo>
                <a:lnTo>
                  <a:pt x="2056" y="512"/>
                </a:lnTo>
                <a:lnTo>
                  <a:pt x="2056" y="512"/>
                </a:lnTo>
                <a:lnTo>
                  <a:pt x="2064" y="512"/>
                </a:lnTo>
                <a:lnTo>
                  <a:pt x="2068" y="512"/>
                </a:lnTo>
                <a:lnTo>
                  <a:pt x="2071" y="514"/>
                </a:lnTo>
                <a:lnTo>
                  <a:pt x="2071" y="514"/>
                </a:lnTo>
                <a:lnTo>
                  <a:pt x="2072" y="511"/>
                </a:lnTo>
                <a:lnTo>
                  <a:pt x="2076" y="508"/>
                </a:lnTo>
                <a:lnTo>
                  <a:pt x="2087" y="498"/>
                </a:lnTo>
                <a:lnTo>
                  <a:pt x="2109" y="487"/>
                </a:lnTo>
                <a:lnTo>
                  <a:pt x="2103" y="504"/>
                </a:lnTo>
                <a:lnTo>
                  <a:pt x="2103" y="504"/>
                </a:lnTo>
                <a:lnTo>
                  <a:pt x="2096" y="512"/>
                </a:lnTo>
                <a:lnTo>
                  <a:pt x="2093" y="517"/>
                </a:lnTo>
                <a:lnTo>
                  <a:pt x="2093" y="517"/>
                </a:lnTo>
                <a:lnTo>
                  <a:pt x="2095" y="520"/>
                </a:lnTo>
                <a:lnTo>
                  <a:pt x="2095" y="527"/>
                </a:lnTo>
                <a:lnTo>
                  <a:pt x="2095" y="527"/>
                </a:lnTo>
                <a:lnTo>
                  <a:pt x="2098" y="522"/>
                </a:lnTo>
                <a:lnTo>
                  <a:pt x="2103" y="520"/>
                </a:lnTo>
                <a:lnTo>
                  <a:pt x="2103" y="520"/>
                </a:lnTo>
                <a:lnTo>
                  <a:pt x="2103" y="514"/>
                </a:lnTo>
                <a:lnTo>
                  <a:pt x="2103" y="504"/>
                </a:lnTo>
                <a:lnTo>
                  <a:pt x="2111" y="487"/>
                </a:lnTo>
                <a:lnTo>
                  <a:pt x="2111" y="487"/>
                </a:lnTo>
                <a:lnTo>
                  <a:pt x="2127" y="479"/>
                </a:lnTo>
                <a:lnTo>
                  <a:pt x="2127" y="490"/>
                </a:lnTo>
                <a:lnTo>
                  <a:pt x="2149" y="476"/>
                </a:lnTo>
                <a:lnTo>
                  <a:pt x="2141" y="501"/>
                </a:lnTo>
                <a:lnTo>
                  <a:pt x="2141" y="501"/>
                </a:lnTo>
                <a:lnTo>
                  <a:pt x="2136" y="509"/>
                </a:lnTo>
                <a:lnTo>
                  <a:pt x="2132" y="514"/>
                </a:lnTo>
                <a:lnTo>
                  <a:pt x="2132" y="514"/>
                </a:lnTo>
                <a:lnTo>
                  <a:pt x="2133" y="519"/>
                </a:lnTo>
                <a:lnTo>
                  <a:pt x="2133" y="524"/>
                </a:lnTo>
                <a:lnTo>
                  <a:pt x="2133" y="524"/>
                </a:lnTo>
                <a:lnTo>
                  <a:pt x="2138" y="520"/>
                </a:lnTo>
                <a:lnTo>
                  <a:pt x="2141" y="517"/>
                </a:lnTo>
                <a:lnTo>
                  <a:pt x="2141" y="517"/>
                </a:lnTo>
                <a:lnTo>
                  <a:pt x="2141" y="512"/>
                </a:lnTo>
                <a:lnTo>
                  <a:pt x="2143" y="503"/>
                </a:lnTo>
                <a:lnTo>
                  <a:pt x="2151" y="476"/>
                </a:lnTo>
                <a:lnTo>
                  <a:pt x="2167" y="466"/>
                </a:lnTo>
                <a:lnTo>
                  <a:pt x="2167" y="466"/>
                </a:lnTo>
                <a:lnTo>
                  <a:pt x="2170" y="468"/>
                </a:lnTo>
                <a:lnTo>
                  <a:pt x="2170" y="468"/>
                </a:lnTo>
                <a:lnTo>
                  <a:pt x="2178" y="463"/>
                </a:lnTo>
                <a:lnTo>
                  <a:pt x="2199" y="461"/>
                </a:lnTo>
                <a:lnTo>
                  <a:pt x="2181" y="482"/>
                </a:lnTo>
                <a:lnTo>
                  <a:pt x="2181" y="482"/>
                </a:lnTo>
                <a:lnTo>
                  <a:pt x="2172" y="484"/>
                </a:lnTo>
                <a:lnTo>
                  <a:pt x="2172" y="484"/>
                </a:lnTo>
                <a:lnTo>
                  <a:pt x="2162" y="482"/>
                </a:lnTo>
                <a:lnTo>
                  <a:pt x="2162" y="482"/>
                </a:lnTo>
                <a:lnTo>
                  <a:pt x="2159" y="485"/>
                </a:lnTo>
                <a:lnTo>
                  <a:pt x="2159" y="485"/>
                </a:lnTo>
                <a:lnTo>
                  <a:pt x="2164" y="488"/>
                </a:lnTo>
                <a:lnTo>
                  <a:pt x="2164" y="488"/>
                </a:lnTo>
                <a:lnTo>
                  <a:pt x="2170" y="484"/>
                </a:lnTo>
                <a:lnTo>
                  <a:pt x="2181" y="484"/>
                </a:lnTo>
                <a:lnTo>
                  <a:pt x="2173" y="493"/>
                </a:lnTo>
                <a:lnTo>
                  <a:pt x="2173" y="493"/>
                </a:lnTo>
                <a:lnTo>
                  <a:pt x="2167" y="498"/>
                </a:lnTo>
                <a:lnTo>
                  <a:pt x="2162" y="501"/>
                </a:lnTo>
                <a:lnTo>
                  <a:pt x="2162" y="501"/>
                </a:lnTo>
                <a:lnTo>
                  <a:pt x="2162" y="504"/>
                </a:lnTo>
                <a:lnTo>
                  <a:pt x="2160" y="508"/>
                </a:lnTo>
                <a:lnTo>
                  <a:pt x="2160" y="508"/>
                </a:lnTo>
                <a:lnTo>
                  <a:pt x="2165" y="506"/>
                </a:lnTo>
                <a:lnTo>
                  <a:pt x="2168" y="506"/>
                </a:lnTo>
                <a:lnTo>
                  <a:pt x="2168" y="506"/>
                </a:lnTo>
                <a:lnTo>
                  <a:pt x="2170" y="501"/>
                </a:lnTo>
                <a:lnTo>
                  <a:pt x="2173" y="493"/>
                </a:lnTo>
                <a:lnTo>
                  <a:pt x="2181" y="484"/>
                </a:lnTo>
                <a:lnTo>
                  <a:pt x="2183" y="493"/>
                </a:lnTo>
                <a:lnTo>
                  <a:pt x="2183" y="493"/>
                </a:lnTo>
                <a:lnTo>
                  <a:pt x="2181" y="501"/>
                </a:lnTo>
                <a:lnTo>
                  <a:pt x="2181" y="501"/>
                </a:lnTo>
                <a:lnTo>
                  <a:pt x="2184" y="506"/>
                </a:lnTo>
                <a:lnTo>
                  <a:pt x="2184" y="506"/>
                </a:lnTo>
                <a:lnTo>
                  <a:pt x="2186" y="501"/>
                </a:lnTo>
                <a:lnTo>
                  <a:pt x="2186" y="501"/>
                </a:lnTo>
                <a:lnTo>
                  <a:pt x="2183" y="493"/>
                </a:lnTo>
                <a:lnTo>
                  <a:pt x="2183" y="482"/>
                </a:lnTo>
                <a:lnTo>
                  <a:pt x="2183" y="482"/>
                </a:lnTo>
                <a:lnTo>
                  <a:pt x="2199" y="463"/>
                </a:lnTo>
                <a:lnTo>
                  <a:pt x="2202" y="482"/>
                </a:lnTo>
                <a:lnTo>
                  <a:pt x="2202" y="482"/>
                </a:lnTo>
                <a:lnTo>
                  <a:pt x="2200" y="492"/>
                </a:lnTo>
                <a:lnTo>
                  <a:pt x="2200" y="492"/>
                </a:lnTo>
                <a:lnTo>
                  <a:pt x="2204" y="496"/>
                </a:lnTo>
                <a:lnTo>
                  <a:pt x="2204" y="496"/>
                </a:lnTo>
                <a:lnTo>
                  <a:pt x="2205" y="492"/>
                </a:lnTo>
                <a:lnTo>
                  <a:pt x="2205" y="492"/>
                </a:lnTo>
                <a:lnTo>
                  <a:pt x="2202" y="484"/>
                </a:lnTo>
                <a:lnTo>
                  <a:pt x="2199" y="461"/>
                </a:lnTo>
                <a:lnTo>
                  <a:pt x="2223" y="432"/>
                </a:lnTo>
                <a:lnTo>
                  <a:pt x="2223" y="432"/>
                </a:lnTo>
                <a:lnTo>
                  <a:pt x="2207" y="508"/>
                </a:lnTo>
                <a:lnTo>
                  <a:pt x="2173" y="527"/>
                </a:lnTo>
                <a:lnTo>
                  <a:pt x="2173" y="527"/>
                </a:lnTo>
                <a:lnTo>
                  <a:pt x="2164" y="530"/>
                </a:lnTo>
                <a:lnTo>
                  <a:pt x="2159" y="532"/>
                </a:lnTo>
                <a:lnTo>
                  <a:pt x="2159" y="532"/>
                </a:lnTo>
                <a:lnTo>
                  <a:pt x="2157" y="535"/>
                </a:lnTo>
                <a:lnTo>
                  <a:pt x="2154" y="540"/>
                </a:lnTo>
                <a:lnTo>
                  <a:pt x="2154" y="540"/>
                </a:lnTo>
                <a:lnTo>
                  <a:pt x="2159" y="540"/>
                </a:lnTo>
                <a:lnTo>
                  <a:pt x="2164" y="540"/>
                </a:lnTo>
                <a:lnTo>
                  <a:pt x="2164" y="540"/>
                </a:lnTo>
                <a:lnTo>
                  <a:pt x="2167" y="535"/>
                </a:lnTo>
                <a:lnTo>
                  <a:pt x="2173" y="527"/>
                </a:lnTo>
                <a:lnTo>
                  <a:pt x="2205" y="509"/>
                </a:lnTo>
                <a:lnTo>
                  <a:pt x="2204" y="520"/>
                </a:lnTo>
                <a:lnTo>
                  <a:pt x="2189" y="548"/>
                </a:lnTo>
                <a:lnTo>
                  <a:pt x="2197" y="548"/>
                </a:lnTo>
                <a:lnTo>
                  <a:pt x="2196" y="554"/>
                </a:lnTo>
                <a:lnTo>
                  <a:pt x="2196" y="554"/>
                </a:lnTo>
                <a:lnTo>
                  <a:pt x="2180" y="565"/>
                </a:lnTo>
                <a:lnTo>
                  <a:pt x="2180" y="565"/>
                </a:lnTo>
                <a:lnTo>
                  <a:pt x="2170" y="568"/>
                </a:lnTo>
                <a:lnTo>
                  <a:pt x="2165" y="568"/>
                </a:lnTo>
                <a:lnTo>
                  <a:pt x="2165" y="568"/>
                </a:lnTo>
                <a:lnTo>
                  <a:pt x="2164" y="573"/>
                </a:lnTo>
                <a:lnTo>
                  <a:pt x="2160" y="578"/>
                </a:lnTo>
                <a:lnTo>
                  <a:pt x="2160" y="578"/>
                </a:lnTo>
                <a:lnTo>
                  <a:pt x="2165" y="578"/>
                </a:lnTo>
                <a:lnTo>
                  <a:pt x="2170" y="578"/>
                </a:lnTo>
                <a:lnTo>
                  <a:pt x="2170" y="578"/>
                </a:lnTo>
                <a:lnTo>
                  <a:pt x="2173" y="573"/>
                </a:lnTo>
                <a:lnTo>
                  <a:pt x="2180" y="567"/>
                </a:lnTo>
                <a:lnTo>
                  <a:pt x="2196" y="556"/>
                </a:lnTo>
                <a:lnTo>
                  <a:pt x="2189" y="580"/>
                </a:lnTo>
                <a:lnTo>
                  <a:pt x="2189" y="580"/>
                </a:lnTo>
                <a:lnTo>
                  <a:pt x="2183" y="592"/>
                </a:lnTo>
                <a:lnTo>
                  <a:pt x="2180" y="597"/>
                </a:lnTo>
                <a:lnTo>
                  <a:pt x="2178" y="599"/>
                </a:lnTo>
                <a:lnTo>
                  <a:pt x="2178" y="599"/>
                </a:lnTo>
                <a:lnTo>
                  <a:pt x="2180" y="602"/>
                </a:lnTo>
                <a:lnTo>
                  <a:pt x="2181" y="605"/>
                </a:lnTo>
                <a:lnTo>
                  <a:pt x="2183" y="612"/>
                </a:lnTo>
                <a:lnTo>
                  <a:pt x="2183" y="612"/>
                </a:lnTo>
                <a:lnTo>
                  <a:pt x="2188" y="607"/>
                </a:lnTo>
                <a:lnTo>
                  <a:pt x="2191" y="604"/>
                </a:lnTo>
                <a:lnTo>
                  <a:pt x="2192" y="602"/>
                </a:lnTo>
                <a:lnTo>
                  <a:pt x="2192" y="602"/>
                </a:lnTo>
                <a:lnTo>
                  <a:pt x="2192" y="600"/>
                </a:lnTo>
                <a:lnTo>
                  <a:pt x="2191" y="594"/>
                </a:lnTo>
                <a:lnTo>
                  <a:pt x="2191" y="580"/>
                </a:lnTo>
                <a:lnTo>
                  <a:pt x="2196" y="556"/>
                </a:lnTo>
                <a:lnTo>
                  <a:pt x="2205" y="572"/>
                </a:lnTo>
                <a:lnTo>
                  <a:pt x="2205" y="572"/>
                </a:lnTo>
                <a:lnTo>
                  <a:pt x="2208" y="581"/>
                </a:lnTo>
                <a:lnTo>
                  <a:pt x="2210" y="588"/>
                </a:lnTo>
                <a:lnTo>
                  <a:pt x="2210" y="588"/>
                </a:lnTo>
                <a:lnTo>
                  <a:pt x="2213" y="588"/>
                </a:lnTo>
                <a:lnTo>
                  <a:pt x="2218" y="591"/>
                </a:lnTo>
                <a:lnTo>
                  <a:pt x="2218" y="591"/>
                </a:lnTo>
                <a:lnTo>
                  <a:pt x="2218" y="586"/>
                </a:lnTo>
                <a:lnTo>
                  <a:pt x="2218" y="581"/>
                </a:lnTo>
                <a:lnTo>
                  <a:pt x="2218" y="581"/>
                </a:lnTo>
                <a:lnTo>
                  <a:pt x="2213" y="578"/>
                </a:lnTo>
                <a:lnTo>
                  <a:pt x="2207" y="572"/>
                </a:lnTo>
                <a:lnTo>
                  <a:pt x="2197" y="554"/>
                </a:lnTo>
                <a:lnTo>
                  <a:pt x="2197" y="554"/>
                </a:lnTo>
                <a:lnTo>
                  <a:pt x="2199" y="548"/>
                </a:lnTo>
                <a:lnTo>
                  <a:pt x="2229" y="546"/>
                </a:lnTo>
                <a:lnTo>
                  <a:pt x="2229" y="546"/>
                </a:lnTo>
                <a:lnTo>
                  <a:pt x="2231" y="552"/>
                </a:lnTo>
                <a:lnTo>
                  <a:pt x="2231" y="556"/>
                </a:lnTo>
                <a:lnTo>
                  <a:pt x="2231" y="556"/>
                </a:lnTo>
                <a:lnTo>
                  <a:pt x="2236" y="557"/>
                </a:lnTo>
                <a:lnTo>
                  <a:pt x="2240" y="559"/>
                </a:lnTo>
                <a:lnTo>
                  <a:pt x="2240" y="559"/>
                </a:lnTo>
                <a:lnTo>
                  <a:pt x="2239" y="554"/>
                </a:lnTo>
                <a:lnTo>
                  <a:pt x="2240" y="549"/>
                </a:lnTo>
                <a:lnTo>
                  <a:pt x="2240" y="549"/>
                </a:lnTo>
                <a:lnTo>
                  <a:pt x="2234" y="546"/>
                </a:lnTo>
                <a:lnTo>
                  <a:pt x="2250" y="544"/>
                </a:lnTo>
                <a:lnTo>
                  <a:pt x="2268" y="522"/>
                </a:lnTo>
                <a:lnTo>
                  <a:pt x="2266" y="532"/>
                </a:lnTo>
                <a:lnTo>
                  <a:pt x="2266" y="532"/>
                </a:lnTo>
                <a:lnTo>
                  <a:pt x="2263" y="540"/>
                </a:lnTo>
                <a:lnTo>
                  <a:pt x="2261" y="544"/>
                </a:lnTo>
                <a:lnTo>
                  <a:pt x="2261" y="544"/>
                </a:lnTo>
                <a:lnTo>
                  <a:pt x="2263" y="549"/>
                </a:lnTo>
                <a:lnTo>
                  <a:pt x="2264" y="554"/>
                </a:lnTo>
                <a:lnTo>
                  <a:pt x="2264" y="554"/>
                </a:lnTo>
                <a:lnTo>
                  <a:pt x="2268" y="549"/>
                </a:lnTo>
                <a:lnTo>
                  <a:pt x="2271" y="546"/>
                </a:lnTo>
                <a:lnTo>
                  <a:pt x="2271" y="546"/>
                </a:lnTo>
                <a:lnTo>
                  <a:pt x="2269" y="540"/>
                </a:lnTo>
                <a:lnTo>
                  <a:pt x="2268" y="530"/>
                </a:lnTo>
                <a:lnTo>
                  <a:pt x="2269" y="520"/>
                </a:lnTo>
                <a:lnTo>
                  <a:pt x="2282" y="504"/>
                </a:lnTo>
                <a:lnTo>
                  <a:pt x="2295" y="520"/>
                </a:lnTo>
                <a:lnTo>
                  <a:pt x="2287" y="554"/>
                </a:lnTo>
                <a:lnTo>
                  <a:pt x="2229" y="570"/>
                </a:lnTo>
                <a:lnTo>
                  <a:pt x="2212" y="605"/>
                </a:lnTo>
                <a:lnTo>
                  <a:pt x="2252" y="604"/>
                </a:lnTo>
                <a:lnTo>
                  <a:pt x="2285" y="564"/>
                </a:lnTo>
                <a:lnTo>
                  <a:pt x="2279" y="592"/>
                </a:lnTo>
                <a:lnTo>
                  <a:pt x="2279" y="592"/>
                </a:lnTo>
                <a:lnTo>
                  <a:pt x="2277" y="592"/>
                </a:lnTo>
                <a:lnTo>
                  <a:pt x="2277" y="592"/>
                </a:lnTo>
                <a:lnTo>
                  <a:pt x="2276" y="594"/>
                </a:lnTo>
                <a:lnTo>
                  <a:pt x="2276" y="596"/>
                </a:lnTo>
                <a:lnTo>
                  <a:pt x="2277" y="597"/>
                </a:lnTo>
                <a:lnTo>
                  <a:pt x="2274" y="610"/>
                </a:lnTo>
                <a:lnTo>
                  <a:pt x="2263" y="604"/>
                </a:lnTo>
                <a:lnTo>
                  <a:pt x="2263" y="604"/>
                </a:lnTo>
                <a:lnTo>
                  <a:pt x="2261" y="604"/>
                </a:lnTo>
                <a:lnTo>
                  <a:pt x="2261" y="604"/>
                </a:lnTo>
                <a:lnTo>
                  <a:pt x="2260" y="605"/>
                </a:lnTo>
                <a:lnTo>
                  <a:pt x="2260" y="605"/>
                </a:lnTo>
                <a:lnTo>
                  <a:pt x="2260" y="607"/>
                </a:lnTo>
                <a:lnTo>
                  <a:pt x="2260" y="608"/>
                </a:lnTo>
                <a:lnTo>
                  <a:pt x="2272" y="616"/>
                </a:lnTo>
                <a:lnTo>
                  <a:pt x="2271" y="621"/>
                </a:lnTo>
                <a:lnTo>
                  <a:pt x="2260" y="624"/>
                </a:lnTo>
                <a:lnTo>
                  <a:pt x="2260" y="624"/>
                </a:lnTo>
                <a:lnTo>
                  <a:pt x="2258" y="626"/>
                </a:lnTo>
                <a:lnTo>
                  <a:pt x="2256" y="628"/>
                </a:lnTo>
                <a:lnTo>
                  <a:pt x="2256" y="628"/>
                </a:lnTo>
                <a:lnTo>
                  <a:pt x="2256" y="628"/>
                </a:lnTo>
                <a:lnTo>
                  <a:pt x="2256" y="628"/>
                </a:lnTo>
                <a:lnTo>
                  <a:pt x="2253" y="631"/>
                </a:lnTo>
                <a:lnTo>
                  <a:pt x="2248" y="634"/>
                </a:lnTo>
                <a:lnTo>
                  <a:pt x="2247" y="639"/>
                </a:lnTo>
                <a:lnTo>
                  <a:pt x="2244" y="645"/>
                </a:lnTo>
                <a:lnTo>
                  <a:pt x="2244" y="645"/>
                </a:lnTo>
                <a:lnTo>
                  <a:pt x="2244" y="650"/>
                </a:lnTo>
                <a:lnTo>
                  <a:pt x="2244" y="656"/>
                </a:lnTo>
                <a:lnTo>
                  <a:pt x="2245" y="661"/>
                </a:lnTo>
                <a:lnTo>
                  <a:pt x="2248" y="666"/>
                </a:lnTo>
                <a:lnTo>
                  <a:pt x="2252" y="671"/>
                </a:lnTo>
                <a:lnTo>
                  <a:pt x="2255" y="674"/>
                </a:lnTo>
                <a:lnTo>
                  <a:pt x="2260" y="677"/>
                </a:lnTo>
                <a:lnTo>
                  <a:pt x="2266" y="679"/>
                </a:lnTo>
                <a:lnTo>
                  <a:pt x="2266" y="679"/>
                </a:lnTo>
                <a:lnTo>
                  <a:pt x="2274" y="679"/>
                </a:lnTo>
                <a:lnTo>
                  <a:pt x="2282" y="677"/>
                </a:lnTo>
                <a:lnTo>
                  <a:pt x="2288" y="674"/>
                </a:lnTo>
                <a:lnTo>
                  <a:pt x="2295" y="668"/>
                </a:lnTo>
                <a:lnTo>
                  <a:pt x="2295" y="668"/>
                </a:lnTo>
                <a:lnTo>
                  <a:pt x="2296" y="668"/>
                </a:lnTo>
                <a:lnTo>
                  <a:pt x="2343" y="655"/>
                </a:lnTo>
                <a:lnTo>
                  <a:pt x="2356" y="663"/>
                </a:lnTo>
                <a:lnTo>
                  <a:pt x="2320" y="669"/>
                </a:lnTo>
                <a:lnTo>
                  <a:pt x="2320" y="669"/>
                </a:lnTo>
                <a:lnTo>
                  <a:pt x="2319" y="671"/>
                </a:lnTo>
                <a:lnTo>
                  <a:pt x="2319" y="671"/>
                </a:lnTo>
                <a:lnTo>
                  <a:pt x="2319" y="671"/>
                </a:lnTo>
                <a:lnTo>
                  <a:pt x="2319" y="671"/>
                </a:lnTo>
                <a:lnTo>
                  <a:pt x="2317" y="672"/>
                </a:lnTo>
                <a:lnTo>
                  <a:pt x="2317" y="672"/>
                </a:lnTo>
                <a:lnTo>
                  <a:pt x="2319" y="674"/>
                </a:lnTo>
                <a:lnTo>
                  <a:pt x="2320" y="676"/>
                </a:lnTo>
                <a:lnTo>
                  <a:pt x="2356" y="682"/>
                </a:lnTo>
                <a:lnTo>
                  <a:pt x="2343" y="690"/>
                </a:lnTo>
                <a:lnTo>
                  <a:pt x="2293" y="679"/>
                </a:lnTo>
                <a:lnTo>
                  <a:pt x="2293" y="679"/>
                </a:lnTo>
                <a:lnTo>
                  <a:pt x="2293" y="679"/>
                </a:lnTo>
                <a:lnTo>
                  <a:pt x="2293" y="679"/>
                </a:lnTo>
                <a:lnTo>
                  <a:pt x="2292" y="679"/>
                </a:lnTo>
                <a:lnTo>
                  <a:pt x="2290" y="680"/>
                </a:lnTo>
                <a:lnTo>
                  <a:pt x="2290" y="680"/>
                </a:lnTo>
                <a:lnTo>
                  <a:pt x="2292" y="682"/>
                </a:lnTo>
                <a:lnTo>
                  <a:pt x="2292" y="684"/>
                </a:lnTo>
                <a:lnTo>
                  <a:pt x="2336" y="693"/>
                </a:lnTo>
                <a:lnTo>
                  <a:pt x="2327" y="700"/>
                </a:lnTo>
                <a:lnTo>
                  <a:pt x="2271" y="687"/>
                </a:lnTo>
                <a:lnTo>
                  <a:pt x="2271" y="687"/>
                </a:lnTo>
                <a:lnTo>
                  <a:pt x="2271" y="687"/>
                </a:lnTo>
                <a:lnTo>
                  <a:pt x="2271" y="687"/>
                </a:lnTo>
                <a:lnTo>
                  <a:pt x="2269" y="687"/>
                </a:lnTo>
                <a:lnTo>
                  <a:pt x="2268" y="688"/>
                </a:lnTo>
                <a:lnTo>
                  <a:pt x="2268" y="688"/>
                </a:lnTo>
                <a:lnTo>
                  <a:pt x="2269" y="690"/>
                </a:lnTo>
                <a:lnTo>
                  <a:pt x="2271" y="692"/>
                </a:lnTo>
                <a:lnTo>
                  <a:pt x="2320" y="703"/>
                </a:lnTo>
                <a:lnTo>
                  <a:pt x="2308" y="711"/>
                </a:lnTo>
                <a:lnTo>
                  <a:pt x="2266" y="701"/>
                </a:lnTo>
                <a:lnTo>
                  <a:pt x="2266" y="701"/>
                </a:lnTo>
                <a:lnTo>
                  <a:pt x="2266" y="701"/>
                </a:lnTo>
                <a:lnTo>
                  <a:pt x="2266" y="701"/>
                </a:lnTo>
                <a:lnTo>
                  <a:pt x="2264" y="703"/>
                </a:lnTo>
                <a:lnTo>
                  <a:pt x="2263" y="703"/>
                </a:lnTo>
                <a:lnTo>
                  <a:pt x="2263" y="703"/>
                </a:lnTo>
                <a:lnTo>
                  <a:pt x="2264" y="706"/>
                </a:lnTo>
                <a:lnTo>
                  <a:pt x="2266" y="706"/>
                </a:lnTo>
                <a:lnTo>
                  <a:pt x="2301" y="714"/>
                </a:lnTo>
                <a:lnTo>
                  <a:pt x="2288" y="722"/>
                </a:lnTo>
                <a:lnTo>
                  <a:pt x="2261" y="716"/>
                </a:lnTo>
                <a:lnTo>
                  <a:pt x="2261" y="716"/>
                </a:lnTo>
                <a:lnTo>
                  <a:pt x="2261" y="716"/>
                </a:lnTo>
                <a:lnTo>
                  <a:pt x="2261" y="716"/>
                </a:lnTo>
                <a:lnTo>
                  <a:pt x="2260" y="717"/>
                </a:lnTo>
                <a:lnTo>
                  <a:pt x="2258" y="719"/>
                </a:lnTo>
                <a:lnTo>
                  <a:pt x="2258" y="719"/>
                </a:lnTo>
                <a:lnTo>
                  <a:pt x="2258" y="720"/>
                </a:lnTo>
                <a:lnTo>
                  <a:pt x="2260" y="720"/>
                </a:lnTo>
                <a:lnTo>
                  <a:pt x="2282" y="725"/>
                </a:lnTo>
                <a:lnTo>
                  <a:pt x="2261" y="738"/>
                </a:lnTo>
                <a:lnTo>
                  <a:pt x="2261" y="738"/>
                </a:lnTo>
                <a:lnTo>
                  <a:pt x="2260" y="738"/>
                </a:lnTo>
                <a:lnTo>
                  <a:pt x="2261" y="741"/>
                </a:lnTo>
                <a:lnTo>
                  <a:pt x="2261" y="741"/>
                </a:lnTo>
                <a:lnTo>
                  <a:pt x="2263" y="741"/>
                </a:lnTo>
                <a:lnTo>
                  <a:pt x="2264" y="741"/>
                </a:lnTo>
                <a:lnTo>
                  <a:pt x="2284" y="730"/>
                </a:lnTo>
                <a:lnTo>
                  <a:pt x="2277" y="751"/>
                </a:lnTo>
                <a:lnTo>
                  <a:pt x="2277" y="751"/>
                </a:lnTo>
                <a:lnTo>
                  <a:pt x="2277" y="752"/>
                </a:lnTo>
                <a:lnTo>
                  <a:pt x="2279" y="754"/>
                </a:lnTo>
                <a:lnTo>
                  <a:pt x="2279" y="754"/>
                </a:lnTo>
                <a:lnTo>
                  <a:pt x="2280" y="754"/>
                </a:lnTo>
                <a:lnTo>
                  <a:pt x="2282" y="752"/>
                </a:lnTo>
                <a:lnTo>
                  <a:pt x="2290" y="725"/>
                </a:lnTo>
                <a:lnTo>
                  <a:pt x="2304" y="719"/>
                </a:lnTo>
                <a:lnTo>
                  <a:pt x="2293" y="752"/>
                </a:lnTo>
                <a:lnTo>
                  <a:pt x="2293" y="752"/>
                </a:lnTo>
                <a:lnTo>
                  <a:pt x="2293" y="754"/>
                </a:lnTo>
                <a:lnTo>
                  <a:pt x="2295" y="756"/>
                </a:lnTo>
                <a:lnTo>
                  <a:pt x="2295" y="756"/>
                </a:lnTo>
                <a:lnTo>
                  <a:pt x="2296" y="756"/>
                </a:lnTo>
                <a:lnTo>
                  <a:pt x="2296" y="754"/>
                </a:lnTo>
                <a:lnTo>
                  <a:pt x="2311" y="714"/>
                </a:lnTo>
                <a:lnTo>
                  <a:pt x="2324" y="708"/>
                </a:lnTo>
                <a:lnTo>
                  <a:pt x="2309" y="754"/>
                </a:lnTo>
                <a:lnTo>
                  <a:pt x="2309" y="754"/>
                </a:lnTo>
                <a:lnTo>
                  <a:pt x="2309" y="756"/>
                </a:lnTo>
                <a:lnTo>
                  <a:pt x="2311" y="756"/>
                </a:lnTo>
                <a:lnTo>
                  <a:pt x="2311" y="756"/>
                </a:lnTo>
                <a:lnTo>
                  <a:pt x="2314" y="756"/>
                </a:lnTo>
                <a:lnTo>
                  <a:pt x="2314" y="754"/>
                </a:lnTo>
                <a:lnTo>
                  <a:pt x="2328" y="703"/>
                </a:lnTo>
                <a:lnTo>
                  <a:pt x="2340" y="698"/>
                </a:lnTo>
                <a:lnTo>
                  <a:pt x="2328" y="740"/>
                </a:lnTo>
                <a:lnTo>
                  <a:pt x="2328" y="740"/>
                </a:lnTo>
                <a:lnTo>
                  <a:pt x="2328" y="741"/>
                </a:lnTo>
                <a:lnTo>
                  <a:pt x="2330" y="743"/>
                </a:lnTo>
                <a:lnTo>
                  <a:pt x="2330" y="743"/>
                </a:lnTo>
                <a:lnTo>
                  <a:pt x="2332" y="743"/>
                </a:lnTo>
                <a:lnTo>
                  <a:pt x="2333" y="741"/>
                </a:lnTo>
                <a:lnTo>
                  <a:pt x="2346" y="695"/>
                </a:lnTo>
                <a:lnTo>
                  <a:pt x="2359" y="687"/>
                </a:lnTo>
                <a:lnTo>
                  <a:pt x="2348" y="720"/>
                </a:lnTo>
                <a:lnTo>
                  <a:pt x="2348" y="720"/>
                </a:lnTo>
                <a:lnTo>
                  <a:pt x="2348" y="722"/>
                </a:lnTo>
                <a:lnTo>
                  <a:pt x="2348" y="722"/>
                </a:lnTo>
                <a:lnTo>
                  <a:pt x="2348" y="724"/>
                </a:lnTo>
                <a:lnTo>
                  <a:pt x="2348" y="724"/>
                </a:lnTo>
                <a:lnTo>
                  <a:pt x="2349" y="724"/>
                </a:lnTo>
                <a:lnTo>
                  <a:pt x="2351" y="724"/>
                </a:lnTo>
                <a:lnTo>
                  <a:pt x="2376" y="696"/>
                </a:lnTo>
                <a:lnTo>
                  <a:pt x="2376" y="711"/>
                </a:lnTo>
                <a:lnTo>
                  <a:pt x="2341" y="749"/>
                </a:lnTo>
                <a:lnTo>
                  <a:pt x="2341" y="749"/>
                </a:lnTo>
                <a:lnTo>
                  <a:pt x="2341" y="751"/>
                </a:lnTo>
                <a:lnTo>
                  <a:pt x="2341" y="752"/>
                </a:lnTo>
                <a:lnTo>
                  <a:pt x="2341" y="752"/>
                </a:lnTo>
                <a:lnTo>
                  <a:pt x="2343" y="752"/>
                </a:lnTo>
                <a:lnTo>
                  <a:pt x="2344" y="752"/>
                </a:lnTo>
                <a:lnTo>
                  <a:pt x="2376" y="719"/>
                </a:lnTo>
                <a:lnTo>
                  <a:pt x="2376" y="730"/>
                </a:lnTo>
                <a:lnTo>
                  <a:pt x="2336" y="772"/>
                </a:lnTo>
                <a:lnTo>
                  <a:pt x="2336" y="772"/>
                </a:lnTo>
                <a:lnTo>
                  <a:pt x="2336" y="773"/>
                </a:lnTo>
                <a:lnTo>
                  <a:pt x="2336" y="775"/>
                </a:lnTo>
                <a:lnTo>
                  <a:pt x="2336" y="775"/>
                </a:lnTo>
                <a:lnTo>
                  <a:pt x="2338" y="777"/>
                </a:lnTo>
                <a:lnTo>
                  <a:pt x="2340" y="775"/>
                </a:lnTo>
                <a:lnTo>
                  <a:pt x="2376" y="736"/>
                </a:lnTo>
                <a:lnTo>
                  <a:pt x="2375" y="752"/>
                </a:lnTo>
                <a:lnTo>
                  <a:pt x="2348" y="783"/>
                </a:lnTo>
                <a:lnTo>
                  <a:pt x="2348" y="783"/>
                </a:lnTo>
                <a:lnTo>
                  <a:pt x="2346" y="785"/>
                </a:lnTo>
                <a:lnTo>
                  <a:pt x="2348" y="786"/>
                </a:lnTo>
                <a:lnTo>
                  <a:pt x="2348" y="786"/>
                </a:lnTo>
                <a:lnTo>
                  <a:pt x="2349" y="788"/>
                </a:lnTo>
                <a:lnTo>
                  <a:pt x="2351" y="786"/>
                </a:lnTo>
                <a:lnTo>
                  <a:pt x="2375" y="759"/>
                </a:lnTo>
                <a:lnTo>
                  <a:pt x="2375" y="775"/>
                </a:lnTo>
                <a:lnTo>
                  <a:pt x="2357" y="796"/>
                </a:lnTo>
                <a:lnTo>
                  <a:pt x="2357" y="796"/>
                </a:lnTo>
                <a:lnTo>
                  <a:pt x="2357" y="797"/>
                </a:lnTo>
                <a:lnTo>
                  <a:pt x="2357" y="799"/>
                </a:lnTo>
                <a:lnTo>
                  <a:pt x="2357" y="799"/>
                </a:lnTo>
                <a:lnTo>
                  <a:pt x="2359" y="799"/>
                </a:lnTo>
                <a:lnTo>
                  <a:pt x="2360" y="799"/>
                </a:lnTo>
                <a:lnTo>
                  <a:pt x="2375" y="781"/>
                </a:lnTo>
                <a:lnTo>
                  <a:pt x="2375" y="805"/>
                </a:lnTo>
                <a:lnTo>
                  <a:pt x="2375" y="805"/>
                </a:lnTo>
                <a:lnTo>
                  <a:pt x="2376" y="807"/>
                </a:lnTo>
                <a:lnTo>
                  <a:pt x="2378" y="809"/>
                </a:lnTo>
                <a:lnTo>
                  <a:pt x="2378" y="809"/>
                </a:lnTo>
                <a:lnTo>
                  <a:pt x="2380" y="807"/>
                </a:lnTo>
                <a:lnTo>
                  <a:pt x="2380" y="805"/>
                </a:lnTo>
                <a:lnTo>
                  <a:pt x="2380" y="783"/>
                </a:lnTo>
                <a:lnTo>
                  <a:pt x="2394" y="799"/>
                </a:lnTo>
                <a:lnTo>
                  <a:pt x="2394" y="799"/>
                </a:lnTo>
                <a:lnTo>
                  <a:pt x="2396" y="801"/>
                </a:lnTo>
                <a:lnTo>
                  <a:pt x="2399" y="799"/>
                </a:lnTo>
                <a:lnTo>
                  <a:pt x="2399" y="799"/>
                </a:lnTo>
                <a:lnTo>
                  <a:pt x="2399" y="797"/>
                </a:lnTo>
                <a:lnTo>
                  <a:pt x="2399" y="796"/>
                </a:lnTo>
                <a:lnTo>
                  <a:pt x="2380" y="775"/>
                </a:lnTo>
                <a:lnTo>
                  <a:pt x="2380" y="759"/>
                </a:lnTo>
                <a:lnTo>
                  <a:pt x="2404" y="786"/>
                </a:lnTo>
                <a:lnTo>
                  <a:pt x="2404" y="786"/>
                </a:lnTo>
                <a:lnTo>
                  <a:pt x="2407" y="788"/>
                </a:lnTo>
                <a:lnTo>
                  <a:pt x="2409" y="786"/>
                </a:lnTo>
                <a:lnTo>
                  <a:pt x="2409" y="786"/>
                </a:lnTo>
                <a:lnTo>
                  <a:pt x="2409" y="785"/>
                </a:lnTo>
                <a:lnTo>
                  <a:pt x="2409" y="783"/>
                </a:lnTo>
                <a:lnTo>
                  <a:pt x="2381" y="752"/>
                </a:lnTo>
                <a:lnTo>
                  <a:pt x="2381" y="736"/>
                </a:lnTo>
                <a:lnTo>
                  <a:pt x="2413" y="772"/>
                </a:lnTo>
                <a:lnTo>
                  <a:pt x="2413" y="772"/>
                </a:lnTo>
                <a:lnTo>
                  <a:pt x="2415" y="773"/>
                </a:lnTo>
                <a:lnTo>
                  <a:pt x="2417" y="772"/>
                </a:lnTo>
                <a:lnTo>
                  <a:pt x="2417" y="772"/>
                </a:lnTo>
                <a:lnTo>
                  <a:pt x="2418" y="770"/>
                </a:lnTo>
                <a:lnTo>
                  <a:pt x="2418" y="768"/>
                </a:lnTo>
                <a:lnTo>
                  <a:pt x="2381" y="730"/>
                </a:lnTo>
                <a:lnTo>
                  <a:pt x="2381" y="719"/>
                </a:lnTo>
                <a:lnTo>
                  <a:pt x="2412" y="749"/>
                </a:lnTo>
                <a:lnTo>
                  <a:pt x="2412" y="749"/>
                </a:lnTo>
                <a:lnTo>
                  <a:pt x="2413" y="749"/>
                </a:lnTo>
                <a:lnTo>
                  <a:pt x="2415" y="749"/>
                </a:lnTo>
                <a:lnTo>
                  <a:pt x="2415" y="749"/>
                </a:lnTo>
                <a:lnTo>
                  <a:pt x="2415" y="748"/>
                </a:lnTo>
                <a:lnTo>
                  <a:pt x="2415" y="746"/>
                </a:lnTo>
                <a:lnTo>
                  <a:pt x="2381" y="711"/>
                </a:lnTo>
                <a:lnTo>
                  <a:pt x="2381" y="696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399" y="685"/>
                </a:lnTo>
                <a:lnTo>
                  <a:pt x="2412" y="692"/>
                </a:lnTo>
                <a:lnTo>
                  <a:pt x="2428" y="741"/>
                </a:lnTo>
                <a:lnTo>
                  <a:pt x="2428" y="741"/>
                </a:lnTo>
                <a:lnTo>
                  <a:pt x="2429" y="741"/>
                </a:lnTo>
                <a:lnTo>
                  <a:pt x="2431" y="741"/>
                </a:lnTo>
                <a:lnTo>
                  <a:pt x="2431" y="741"/>
                </a:lnTo>
                <a:lnTo>
                  <a:pt x="2433" y="741"/>
                </a:lnTo>
                <a:lnTo>
                  <a:pt x="2433" y="740"/>
                </a:lnTo>
                <a:lnTo>
                  <a:pt x="2418" y="696"/>
                </a:lnTo>
                <a:lnTo>
                  <a:pt x="2428" y="701"/>
                </a:lnTo>
                <a:lnTo>
                  <a:pt x="2447" y="756"/>
                </a:lnTo>
                <a:lnTo>
                  <a:pt x="2447" y="756"/>
                </a:lnTo>
                <a:lnTo>
                  <a:pt x="2449" y="757"/>
                </a:lnTo>
                <a:lnTo>
                  <a:pt x="2450" y="757"/>
                </a:lnTo>
                <a:lnTo>
                  <a:pt x="2450" y="757"/>
                </a:lnTo>
                <a:lnTo>
                  <a:pt x="2452" y="756"/>
                </a:lnTo>
                <a:lnTo>
                  <a:pt x="2452" y="754"/>
                </a:lnTo>
                <a:lnTo>
                  <a:pt x="2434" y="704"/>
                </a:lnTo>
                <a:lnTo>
                  <a:pt x="2449" y="712"/>
                </a:lnTo>
                <a:lnTo>
                  <a:pt x="2461" y="751"/>
                </a:lnTo>
                <a:lnTo>
                  <a:pt x="2461" y="751"/>
                </a:lnTo>
                <a:lnTo>
                  <a:pt x="2463" y="752"/>
                </a:lnTo>
                <a:lnTo>
                  <a:pt x="2465" y="752"/>
                </a:lnTo>
                <a:lnTo>
                  <a:pt x="2465" y="752"/>
                </a:lnTo>
                <a:lnTo>
                  <a:pt x="2466" y="752"/>
                </a:lnTo>
                <a:lnTo>
                  <a:pt x="2466" y="749"/>
                </a:lnTo>
                <a:lnTo>
                  <a:pt x="2455" y="716"/>
                </a:lnTo>
                <a:lnTo>
                  <a:pt x="2468" y="722"/>
                </a:lnTo>
                <a:lnTo>
                  <a:pt x="2477" y="748"/>
                </a:lnTo>
                <a:lnTo>
                  <a:pt x="2477" y="748"/>
                </a:lnTo>
                <a:lnTo>
                  <a:pt x="2479" y="749"/>
                </a:lnTo>
                <a:lnTo>
                  <a:pt x="2481" y="749"/>
                </a:lnTo>
                <a:lnTo>
                  <a:pt x="2481" y="749"/>
                </a:lnTo>
                <a:lnTo>
                  <a:pt x="2482" y="748"/>
                </a:lnTo>
                <a:lnTo>
                  <a:pt x="2482" y="746"/>
                </a:lnTo>
                <a:lnTo>
                  <a:pt x="2474" y="725"/>
                </a:lnTo>
                <a:lnTo>
                  <a:pt x="2495" y="736"/>
                </a:lnTo>
                <a:lnTo>
                  <a:pt x="2495" y="736"/>
                </a:lnTo>
                <a:lnTo>
                  <a:pt x="2497" y="738"/>
                </a:lnTo>
                <a:lnTo>
                  <a:pt x="2498" y="736"/>
                </a:lnTo>
                <a:lnTo>
                  <a:pt x="2498" y="736"/>
                </a:lnTo>
                <a:lnTo>
                  <a:pt x="2498" y="735"/>
                </a:lnTo>
                <a:lnTo>
                  <a:pt x="2497" y="733"/>
                </a:lnTo>
                <a:lnTo>
                  <a:pt x="2476" y="722"/>
                </a:lnTo>
                <a:lnTo>
                  <a:pt x="2498" y="717"/>
                </a:lnTo>
                <a:lnTo>
                  <a:pt x="2498" y="717"/>
                </a:lnTo>
                <a:lnTo>
                  <a:pt x="2500" y="716"/>
                </a:lnTo>
                <a:lnTo>
                  <a:pt x="2500" y="714"/>
                </a:lnTo>
                <a:lnTo>
                  <a:pt x="2500" y="714"/>
                </a:lnTo>
                <a:lnTo>
                  <a:pt x="2500" y="712"/>
                </a:lnTo>
                <a:lnTo>
                  <a:pt x="2498" y="712"/>
                </a:lnTo>
                <a:lnTo>
                  <a:pt x="2498" y="712"/>
                </a:lnTo>
                <a:lnTo>
                  <a:pt x="2497" y="712"/>
                </a:lnTo>
                <a:lnTo>
                  <a:pt x="2469" y="719"/>
                </a:lnTo>
                <a:lnTo>
                  <a:pt x="2457" y="711"/>
                </a:lnTo>
                <a:lnTo>
                  <a:pt x="2492" y="703"/>
                </a:lnTo>
                <a:lnTo>
                  <a:pt x="2492" y="703"/>
                </a:lnTo>
                <a:lnTo>
                  <a:pt x="2493" y="701"/>
                </a:lnTo>
                <a:lnTo>
                  <a:pt x="2493" y="700"/>
                </a:lnTo>
                <a:lnTo>
                  <a:pt x="2493" y="700"/>
                </a:lnTo>
                <a:lnTo>
                  <a:pt x="2493" y="698"/>
                </a:lnTo>
                <a:lnTo>
                  <a:pt x="2492" y="698"/>
                </a:lnTo>
                <a:lnTo>
                  <a:pt x="2492" y="698"/>
                </a:lnTo>
                <a:lnTo>
                  <a:pt x="2490" y="698"/>
                </a:lnTo>
                <a:lnTo>
                  <a:pt x="2450" y="708"/>
                </a:lnTo>
                <a:lnTo>
                  <a:pt x="2437" y="700"/>
                </a:lnTo>
                <a:lnTo>
                  <a:pt x="2484" y="687"/>
                </a:lnTo>
                <a:lnTo>
                  <a:pt x="2484" y="687"/>
                </a:lnTo>
                <a:lnTo>
                  <a:pt x="2484" y="687"/>
                </a:lnTo>
                <a:lnTo>
                  <a:pt x="2485" y="687"/>
                </a:lnTo>
                <a:lnTo>
                  <a:pt x="2485" y="685"/>
                </a:lnTo>
                <a:lnTo>
                  <a:pt x="2485" y="685"/>
                </a:lnTo>
                <a:lnTo>
                  <a:pt x="2484" y="684"/>
                </a:lnTo>
                <a:lnTo>
                  <a:pt x="2482" y="682"/>
                </a:lnTo>
                <a:lnTo>
                  <a:pt x="2482" y="682"/>
                </a:lnTo>
                <a:lnTo>
                  <a:pt x="2482" y="682"/>
                </a:lnTo>
                <a:lnTo>
                  <a:pt x="2431" y="696"/>
                </a:lnTo>
                <a:lnTo>
                  <a:pt x="2420" y="692"/>
                </a:lnTo>
                <a:lnTo>
                  <a:pt x="2461" y="679"/>
                </a:lnTo>
                <a:lnTo>
                  <a:pt x="2461" y="679"/>
                </a:lnTo>
                <a:lnTo>
                  <a:pt x="2463" y="679"/>
                </a:lnTo>
                <a:lnTo>
                  <a:pt x="2463" y="676"/>
                </a:lnTo>
                <a:lnTo>
                  <a:pt x="2463" y="676"/>
                </a:lnTo>
                <a:lnTo>
                  <a:pt x="2463" y="676"/>
                </a:lnTo>
                <a:lnTo>
                  <a:pt x="2461" y="674"/>
                </a:lnTo>
                <a:lnTo>
                  <a:pt x="2461" y="674"/>
                </a:lnTo>
                <a:lnTo>
                  <a:pt x="2460" y="674"/>
                </a:lnTo>
                <a:lnTo>
                  <a:pt x="2415" y="688"/>
                </a:lnTo>
                <a:lnTo>
                  <a:pt x="2401" y="680"/>
                </a:lnTo>
                <a:lnTo>
                  <a:pt x="2436" y="672"/>
                </a:lnTo>
                <a:lnTo>
                  <a:pt x="2436" y="672"/>
                </a:lnTo>
                <a:lnTo>
                  <a:pt x="2437" y="672"/>
                </a:lnTo>
                <a:lnTo>
                  <a:pt x="2437" y="672"/>
                </a:lnTo>
                <a:lnTo>
                  <a:pt x="2439" y="671"/>
                </a:lnTo>
                <a:lnTo>
                  <a:pt x="2439" y="671"/>
                </a:lnTo>
                <a:lnTo>
                  <a:pt x="2437" y="669"/>
                </a:lnTo>
                <a:lnTo>
                  <a:pt x="2436" y="668"/>
                </a:lnTo>
                <a:lnTo>
                  <a:pt x="2401" y="661"/>
                </a:lnTo>
                <a:lnTo>
                  <a:pt x="2413" y="653"/>
                </a:lnTo>
                <a:lnTo>
                  <a:pt x="2463" y="663"/>
                </a:lnTo>
                <a:lnTo>
                  <a:pt x="2463" y="663"/>
                </a:lnTo>
                <a:lnTo>
                  <a:pt x="2465" y="663"/>
                </a:lnTo>
                <a:lnTo>
                  <a:pt x="2466" y="661"/>
                </a:lnTo>
                <a:lnTo>
                  <a:pt x="2466" y="661"/>
                </a:lnTo>
                <a:lnTo>
                  <a:pt x="2465" y="660"/>
                </a:lnTo>
                <a:lnTo>
                  <a:pt x="2463" y="658"/>
                </a:lnTo>
                <a:lnTo>
                  <a:pt x="2418" y="650"/>
                </a:lnTo>
                <a:lnTo>
                  <a:pt x="2429" y="644"/>
                </a:lnTo>
                <a:lnTo>
                  <a:pt x="2485" y="655"/>
                </a:lnTo>
                <a:lnTo>
                  <a:pt x="2485" y="655"/>
                </a:lnTo>
                <a:lnTo>
                  <a:pt x="2487" y="655"/>
                </a:lnTo>
                <a:lnTo>
                  <a:pt x="2487" y="653"/>
                </a:lnTo>
                <a:lnTo>
                  <a:pt x="2487" y="653"/>
                </a:lnTo>
                <a:lnTo>
                  <a:pt x="2487" y="652"/>
                </a:lnTo>
                <a:lnTo>
                  <a:pt x="2485" y="650"/>
                </a:lnTo>
                <a:lnTo>
                  <a:pt x="2436" y="640"/>
                </a:lnTo>
                <a:lnTo>
                  <a:pt x="2449" y="632"/>
                </a:lnTo>
                <a:lnTo>
                  <a:pt x="2489" y="640"/>
                </a:lnTo>
                <a:lnTo>
                  <a:pt x="2489" y="640"/>
                </a:lnTo>
                <a:lnTo>
                  <a:pt x="2492" y="639"/>
                </a:lnTo>
                <a:lnTo>
                  <a:pt x="2492" y="637"/>
                </a:lnTo>
                <a:lnTo>
                  <a:pt x="2492" y="637"/>
                </a:lnTo>
                <a:lnTo>
                  <a:pt x="2492" y="636"/>
                </a:lnTo>
                <a:lnTo>
                  <a:pt x="2490" y="636"/>
                </a:lnTo>
                <a:lnTo>
                  <a:pt x="2453" y="628"/>
                </a:lnTo>
                <a:lnTo>
                  <a:pt x="2468" y="620"/>
                </a:lnTo>
                <a:lnTo>
                  <a:pt x="2495" y="624"/>
                </a:lnTo>
                <a:lnTo>
                  <a:pt x="2495" y="624"/>
                </a:lnTo>
                <a:lnTo>
                  <a:pt x="2497" y="624"/>
                </a:lnTo>
                <a:lnTo>
                  <a:pt x="2497" y="623"/>
                </a:lnTo>
                <a:lnTo>
                  <a:pt x="2497" y="623"/>
                </a:lnTo>
                <a:lnTo>
                  <a:pt x="2497" y="621"/>
                </a:lnTo>
                <a:lnTo>
                  <a:pt x="2495" y="620"/>
                </a:lnTo>
                <a:lnTo>
                  <a:pt x="2473" y="616"/>
                </a:lnTo>
                <a:lnTo>
                  <a:pt x="2493" y="604"/>
                </a:lnTo>
                <a:lnTo>
                  <a:pt x="2493" y="604"/>
                </a:lnTo>
                <a:lnTo>
                  <a:pt x="2495" y="602"/>
                </a:lnTo>
                <a:lnTo>
                  <a:pt x="2495" y="600"/>
                </a:lnTo>
                <a:lnTo>
                  <a:pt x="2495" y="600"/>
                </a:lnTo>
                <a:lnTo>
                  <a:pt x="2492" y="600"/>
                </a:lnTo>
                <a:lnTo>
                  <a:pt x="2492" y="600"/>
                </a:lnTo>
                <a:lnTo>
                  <a:pt x="2492" y="600"/>
                </a:lnTo>
                <a:lnTo>
                  <a:pt x="2471" y="612"/>
                </a:lnTo>
                <a:lnTo>
                  <a:pt x="2477" y="591"/>
                </a:lnTo>
                <a:lnTo>
                  <a:pt x="2477" y="591"/>
                </a:lnTo>
                <a:lnTo>
                  <a:pt x="2477" y="589"/>
                </a:lnTo>
                <a:lnTo>
                  <a:pt x="2476" y="588"/>
                </a:lnTo>
                <a:lnTo>
                  <a:pt x="2476" y="588"/>
                </a:lnTo>
                <a:lnTo>
                  <a:pt x="2476" y="588"/>
                </a:lnTo>
                <a:lnTo>
                  <a:pt x="2476" y="588"/>
                </a:lnTo>
                <a:lnTo>
                  <a:pt x="2473" y="589"/>
                </a:lnTo>
                <a:lnTo>
                  <a:pt x="2465" y="616"/>
                </a:lnTo>
                <a:lnTo>
                  <a:pt x="2452" y="624"/>
                </a:lnTo>
                <a:lnTo>
                  <a:pt x="2461" y="589"/>
                </a:lnTo>
                <a:lnTo>
                  <a:pt x="2461" y="589"/>
                </a:lnTo>
                <a:lnTo>
                  <a:pt x="2461" y="588"/>
                </a:lnTo>
                <a:lnTo>
                  <a:pt x="2460" y="586"/>
                </a:lnTo>
                <a:lnTo>
                  <a:pt x="2460" y="586"/>
                </a:lnTo>
                <a:lnTo>
                  <a:pt x="2460" y="586"/>
                </a:lnTo>
                <a:lnTo>
                  <a:pt x="2460" y="586"/>
                </a:lnTo>
                <a:lnTo>
                  <a:pt x="2458" y="588"/>
                </a:lnTo>
                <a:lnTo>
                  <a:pt x="2445" y="628"/>
                </a:lnTo>
                <a:lnTo>
                  <a:pt x="2433" y="636"/>
                </a:lnTo>
                <a:lnTo>
                  <a:pt x="2445" y="589"/>
                </a:lnTo>
                <a:lnTo>
                  <a:pt x="2445" y="589"/>
                </a:lnTo>
                <a:lnTo>
                  <a:pt x="2444" y="588"/>
                </a:lnTo>
                <a:lnTo>
                  <a:pt x="2444" y="586"/>
                </a:lnTo>
                <a:lnTo>
                  <a:pt x="2444" y="586"/>
                </a:lnTo>
                <a:lnTo>
                  <a:pt x="2442" y="586"/>
                </a:lnTo>
                <a:lnTo>
                  <a:pt x="2442" y="586"/>
                </a:lnTo>
                <a:lnTo>
                  <a:pt x="2441" y="586"/>
                </a:lnTo>
                <a:lnTo>
                  <a:pt x="2441" y="588"/>
                </a:lnTo>
                <a:lnTo>
                  <a:pt x="2426" y="639"/>
                </a:lnTo>
                <a:lnTo>
                  <a:pt x="2417" y="645"/>
                </a:lnTo>
                <a:lnTo>
                  <a:pt x="2426" y="604"/>
                </a:lnTo>
                <a:lnTo>
                  <a:pt x="2426" y="604"/>
                </a:lnTo>
                <a:lnTo>
                  <a:pt x="2426" y="602"/>
                </a:lnTo>
                <a:lnTo>
                  <a:pt x="2425" y="600"/>
                </a:lnTo>
                <a:lnTo>
                  <a:pt x="2425" y="600"/>
                </a:lnTo>
                <a:lnTo>
                  <a:pt x="2425" y="600"/>
                </a:lnTo>
                <a:lnTo>
                  <a:pt x="2425" y="600"/>
                </a:lnTo>
                <a:lnTo>
                  <a:pt x="2423" y="600"/>
                </a:lnTo>
                <a:lnTo>
                  <a:pt x="2421" y="602"/>
                </a:lnTo>
                <a:lnTo>
                  <a:pt x="2410" y="648"/>
                </a:lnTo>
                <a:lnTo>
                  <a:pt x="2397" y="656"/>
                </a:lnTo>
                <a:lnTo>
                  <a:pt x="2409" y="623"/>
                </a:lnTo>
                <a:lnTo>
                  <a:pt x="2409" y="623"/>
                </a:lnTo>
                <a:lnTo>
                  <a:pt x="2409" y="621"/>
                </a:lnTo>
                <a:lnTo>
                  <a:pt x="2409" y="621"/>
                </a:lnTo>
                <a:lnTo>
                  <a:pt x="2407" y="620"/>
                </a:lnTo>
                <a:lnTo>
                  <a:pt x="2407" y="620"/>
                </a:lnTo>
                <a:lnTo>
                  <a:pt x="2405" y="620"/>
                </a:lnTo>
                <a:lnTo>
                  <a:pt x="2405" y="620"/>
                </a:lnTo>
                <a:lnTo>
                  <a:pt x="2404" y="620"/>
                </a:lnTo>
                <a:lnTo>
                  <a:pt x="2380" y="647"/>
                </a:lnTo>
                <a:lnTo>
                  <a:pt x="2380" y="632"/>
                </a:lnTo>
                <a:lnTo>
                  <a:pt x="2413" y="594"/>
                </a:lnTo>
                <a:lnTo>
                  <a:pt x="2413" y="594"/>
                </a:lnTo>
                <a:lnTo>
                  <a:pt x="2415" y="592"/>
                </a:lnTo>
                <a:lnTo>
                  <a:pt x="2413" y="591"/>
                </a:lnTo>
                <a:lnTo>
                  <a:pt x="2413" y="591"/>
                </a:lnTo>
                <a:lnTo>
                  <a:pt x="2412" y="591"/>
                </a:lnTo>
                <a:lnTo>
                  <a:pt x="2412" y="591"/>
                </a:lnTo>
                <a:lnTo>
                  <a:pt x="2410" y="591"/>
                </a:lnTo>
                <a:lnTo>
                  <a:pt x="2380" y="626"/>
                </a:lnTo>
                <a:lnTo>
                  <a:pt x="2380" y="613"/>
                </a:lnTo>
                <a:lnTo>
                  <a:pt x="2418" y="572"/>
                </a:lnTo>
                <a:lnTo>
                  <a:pt x="2418" y="572"/>
                </a:lnTo>
                <a:lnTo>
                  <a:pt x="2418" y="570"/>
                </a:lnTo>
                <a:lnTo>
                  <a:pt x="2418" y="568"/>
                </a:lnTo>
                <a:lnTo>
                  <a:pt x="2418" y="568"/>
                </a:lnTo>
                <a:lnTo>
                  <a:pt x="2417" y="567"/>
                </a:lnTo>
                <a:lnTo>
                  <a:pt x="2417" y="567"/>
                </a:lnTo>
                <a:lnTo>
                  <a:pt x="2413" y="568"/>
                </a:lnTo>
                <a:lnTo>
                  <a:pt x="2380" y="607"/>
                </a:lnTo>
                <a:lnTo>
                  <a:pt x="2380" y="592"/>
                </a:lnTo>
                <a:lnTo>
                  <a:pt x="2383" y="588"/>
                </a:lnTo>
                <a:lnTo>
                  <a:pt x="2391" y="592"/>
                </a:lnTo>
                <a:lnTo>
                  <a:pt x="2391" y="578"/>
                </a:lnTo>
                <a:lnTo>
                  <a:pt x="2407" y="560"/>
                </a:lnTo>
                <a:lnTo>
                  <a:pt x="2407" y="560"/>
                </a:lnTo>
                <a:lnTo>
                  <a:pt x="2407" y="559"/>
                </a:lnTo>
                <a:lnTo>
                  <a:pt x="2407" y="557"/>
                </a:lnTo>
                <a:lnTo>
                  <a:pt x="2407" y="557"/>
                </a:lnTo>
                <a:lnTo>
                  <a:pt x="2405" y="556"/>
                </a:lnTo>
                <a:lnTo>
                  <a:pt x="2405" y="556"/>
                </a:lnTo>
                <a:lnTo>
                  <a:pt x="2404" y="557"/>
                </a:lnTo>
                <a:lnTo>
                  <a:pt x="2391" y="572"/>
                </a:lnTo>
                <a:lnTo>
                  <a:pt x="2389" y="556"/>
                </a:lnTo>
                <a:lnTo>
                  <a:pt x="2396" y="548"/>
                </a:lnTo>
                <a:lnTo>
                  <a:pt x="2396" y="548"/>
                </a:lnTo>
                <a:lnTo>
                  <a:pt x="2397" y="546"/>
                </a:lnTo>
                <a:lnTo>
                  <a:pt x="2396" y="544"/>
                </a:lnTo>
                <a:lnTo>
                  <a:pt x="2396" y="544"/>
                </a:lnTo>
                <a:lnTo>
                  <a:pt x="2394" y="544"/>
                </a:lnTo>
                <a:lnTo>
                  <a:pt x="2394" y="544"/>
                </a:lnTo>
                <a:lnTo>
                  <a:pt x="2394" y="544"/>
                </a:lnTo>
                <a:lnTo>
                  <a:pt x="2439" y="516"/>
                </a:lnTo>
                <a:lnTo>
                  <a:pt x="2439" y="516"/>
                </a:lnTo>
                <a:lnTo>
                  <a:pt x="2471" y="567"/>
                </a:lnTo>
                <a:lnTo>
                  <a:pt x="2500" y="514"/>
                </a:lnTo>
                <a:lnTo>
                  <a:pt x="2469" y="434"/>
                </a:lnTo>
                <a:lnTo>
                  <a:pt x="2500" y="463"/>
                </a:lnTo>
                <a:lnTo>
                  <a:pt x="2500" y="463"/>
                </a:lnTo>
                <a:lnTo>
                  <a:pt x="2505" y="583"/>
                </a:lnTo>
                <a:lnTo>
                  <a:pt x="2527" y="568"/>
                </a:lnTo>
                <a:lnTo>
                  <a:pt x="2532" y="576"/>
                </a:lnTo>
                <a:lnTo>
                  <a:pt x="2541" y="559"/>
                </a:lnTo>
                <a:lnTo>
                  <a:pt x="2577" y="538"/>
                </a:lnTo>
                <a:lnTo>
                  <a:pt x="2577" y="538"/>
                </a:lnTo>
                <a:lnTo>
                  <a:pt x="2575" y="546"/>
                </a:lnTo>
                <a:lnTo>
                  <a:pt x="2575" y="554"/>
                </a:lnTo>
                <a:lnTo>
                  <a:pt x="2578" y="560"/>
                </a:lnTo>
                <a:lnTo>
                  <a:pt x="2583" y="568"/>
                </a:lnTo>
                <a:lnTo>
                  <a:pt x="2583" y="568"/>
                </a:lnTo>
                <a:lnTo>
                  <a:pt x="2588" y="572"/>
                </a:lnTo>
                <a:lnTo>
                  <a:pt x="2593" y="573"/>
                </a:lnTo>
                <a:lnTo>
                  <a:pt x="2599" y="575"/>
                </a:lnTo>
                <a:lnTo>
                  <a:pt x="2604" y="575"/>
                </a:lnTo>
                <a:lnTo>
                  <a:pt x="2609" y="575"/>
                </a:lnTo>
                <a:lnTo>
                  <a:pt x="2615" y="573"/>
                </a:lnTo>
                <a:lnTo>
                  <a:pt x="2620" y="570"/>
                </a:lnTo>
                <a:lnTo>
                  <a:pt x="2623" y="567"/>
                </a:lnTo>
                <a:lnTo>
                  <a:pt x="2623" y="567"/>
                </a:lnTo>
                <a:lnTo>
                  <a:pt x="2626" y="562"/>
                </a:lnTo>
                <a:lnTo>
                  <a:pt x="2629" y="557"/>
                </a:lnTo>
                <a:lnTo>
                  <a:pt x="2631" y="551"/>
                </a:lnTo>
                <a:lnTo>
                  <a:pt x="2631" y="546"/>
                </a:lnTo>
                <a:lnTo>
                  <a:pt x="2629" y="541"/>
                </a:lnTo>
                <a:lnTo>
                  <a:pt x="2628" y="535"/>
                </a:lnTo>
                <a:lnTo>
                  <a:pt x="2626" y="530"/>
                </a:lnTo>
                <a:lnTo>
                  <a:pt x="2621" y="527"/>
                </a:lnTo>
                <a:lnTo>
                  <a:pt x="2621" y="527"/>
                </a:lnTo>
                <a:lnTo>
                  <a:pt x="2613" y="522"/>
                </a:lnTo>
                <a:lnTo>
                  <a:pt x="2605" y="519"/>
                </a:lnTo>
                <a:lnTo>
                  <a:pt x="2607" y="519"/>
                </a:lnTo>
                <a:lnTo>
                  <a:pt x="2612" y="484"/>
                </a:lnTo>
                <a:lnTo>
                  <a:pt x="2626" y="474"/>
                </a:lnTo>
                <a:lnTo>
                  <a:pt x="2615" y="469"/>
                </a:lnTo>
                <a:lnTo>
                  <a:pt x="2634" y="352"/>
                </a:lnTo>
                <a:lnTo>
                  <a:pt x="2655" y="341"/>
                </a:lnTo>
                <a:lnTo>
                  <a:pt x="2637" y="395"/>
                </a:lnTo>
                <a:lnTo>
                  <a:pt x="2637" y="395"/>
                </a:lnTo>
                <a:lnTo>
                  <a:pt x="2637" y="399"/>
                </a:lnTo>
                <a:lnTo>
                  <a:pt x="2639" y="402"/>
                </a:lnTo>
                <a:lnTo>
                  <a:pt x="2639" y="402"/>
                </a:lnTo>
                <a:lnTo>
                  <a:pt x="2642" y="400"/>
                </a:lnTo>
                <a:lnTo>
                  <a:pt x="2644" y="399"/>
                </a:lnTo>
                <a:lnTo>
                  <a:pt x="2666" y="335"/>
                </a:lnTo>
                <a:lnTo>
                  <a:pt x="2681" y="327"/>
                </a:lnTo>
                <a:lnTo>
                  <a:pt x="2685" y="323"/>
                </a:lnTo>
                <a:lnTo>
                  <a:pt x="2665" y="397"/>
                </a:lnTo>
                <a:lnTo>
                  <a:pt x="2665" y="397"/>
                </a:lnTo>
                <a:lnTo>
                  <a:pt x="2665" y="400"/>
                </a:lnTo>
                <a:lnTo>
                  <a:pt x="2668" y="402"/>
                </a:lnTo>
                <a:lnTo>
                  <a:pt x="2668" y="402"/>
                </a:lnTo>
                <a:lnTo>
                  <a:pt x="2671" y="402"/>
                </a:lnTo>
                <a:lnTo>
                  <a:pt x="2673" y="400"/>
                </a:lnTo>
                <a:lnTo>
                  <a:pt x="2674" y="394"/>
                </a:lnTo>
                <a:lnTo>
                  <a:pt x="2676" y="439"/>
                </a:lnTo>
                <a:lnTo>
                  <a:pt x="2727" y="407"/>
                </a:lnTo>
                <a:lnTo>
                  <a:pt x="2708" y="427"/>
                </a:lnTo>
                <a:lnTo>
                  <a:pt x="2708" y="427"/>
                </a:lnTo>
                <a:lnTo>
                  <a:pt x="2708" y="431"/>
                </a:lnTo>
                <a:lnTo>
                  <a:pt x="2708" y="432"/>
                </a:lnTo>
                <a:lnTo>
                  <a:pt x="2708" y="432"/>
                </a:lnTo>
                <a:lnTo>
                  <a:pt x="2711" y="434"/>
                </a:lnTo>
                <a:lnTo>
                  <a:pt x="2714" y="432"/>
                </a:lnTo>
                <a:lnTo>
                  <a:pt x="2772" y="371"/>
                </a:lnTo>
                <a:lnTo>
                  <a:pt x="2772" y="395"/>
                </a:lnTo>
                <a:lnTo>
                  <a:pt x="2725" y="447"/>
                </a:lnTo>
                <a:lnTo>
                  <a:pt x="2725" y="447"/>
                </a:lnTo>
                <a:lnTo>
                  <a:pt x="2724" y="448"/>
                </a:lnTo>
                <a:lnTo>
                  <a:pt x="2725" y="451"/>
                </a:lnTo>
                <a:lnTo>
                  <a:pt x="2725" y="451"/>
                </a:lnTo>
                <a:lnTo>
                  <a:pt x="2729" y="453"/>
                </a:lnTo>
                <a:lnTo>
                  <a:pt x="2732" y="451"/>
                </a:lnTo>
                <a:lnTo>
                  <a:pt x="2772" y="407"/>
                </a:lnTo>
                <a:lnTo>
                  <a:pt x="2772" y="432"/>
                </a:lnTo>
                <a:lnTo>
                  <a:pt x="2741" y="466"/>
                </a:lnTo>
                <a:lnTo>
                  <a:pt x="2741" y="466"/>
                </a:lnTo>
                <a:lnTo>
                  <a:pt x="2740" y="468"/>
                </a:lnTo>
                <a:lnTo>
                  <a:pt x="2741" y="471"/>
                </a:lnTo>
                <a:lnTo>
                  <a:pt x="2741" y="471"/>
                </a:lnTo>
                <a:lnTo>
                  <a:pt x="2745" y="472"/>
                </a:lnTo>
                <a:lnTo>
                  <a:pt x="2748" y="471"/>
                </a:lnTo>
                <a:lnTo>
                  <a:pt x="2772" y="443"/>
                </a:lnTo>
                <a:lnTo>
                  <a:pt x="2770" y="482"/>
                </a:lnTo>
                <a:lnTo>
                  <a:pt x="2770" y="482"/>
                </a:lnTo>
                <a:lnTo>
                  <a:pt x="2772" y="484"/>
                </a:lnTo>
                <a:lnTo>
                  <a:pt x="2756" y="512"/>
                </a:lnTo>
                <a:lnTo>
                  <a:pt x="2826" y="511"/>
                </a:lnTo>
                <a:lnTo>
                  <a:pt x="2882" y="443"/>
                </a:lnTo>
                <a:lnTo>
                  <a:pt x="2860" y="544"/>
                </a:lnTo>
                <a:lnTo>
                  <a:pt x="2684" y="589"/>
                </a:lnTo>
                <a:lnTo>
                  <a:pt x="2629" y="696"/>
                </a:lnTo>
                <a:lnTo>
                  <a:pt x="2748" y="692"/>
                </a:lnTo>
                <a:lnTo>
                  <a:pt x="2857" y="560"/>
                </a:lnTo>
                <a:lnTo>
                  <a:pt x="2823" y="711"/>
                </a:lnTo>
                <a:lnTo>
                  <a:pt x="2709" y="740"/>
                </a:lnTo>
                <a:lnTo>
                  <a:pt x="2671" y="812"/>
                </a:lnTo>
                <a:lnTo>
                  <a:pt x="2753" y="809"/>
                </a:lnTo>
                <a:lnTo>
                  <a:pt x="2818" y="728"/>
                </a:lnTo>
                <a:lnTo>
                  <a:pt x="2793" y="847"/>
                </a:lnTo>
                <a:lnTo>
                  <a:pt x="2793" y="847"/>
                </a:lnTo>
                <a:lnTo>
                  <a:pt x="2783" y="849"/>
                </a:lnTo>
                <a:lnTo>
                  <a:pt x="2773" y="850"/>
                </a:lnTo>
                <a:lnTo>
                  <a:pt x="2765" y="855"/>
                </a:lnTo>
                <a:lnTo>
                  <a:pt x="2757" y="860"/>
                </a:lnTo>
                <a:lnTo>
                  <a:pt x="2751" y="866"/>
                </a:lnTo>
                <a:lnTo>
                  <a:pt x="2746" y="873"/>
                </a:lnTo>
                <a:lnTo>
                  <a:pt x="2741" y="882"/>
                </a:lnTo>
                <a:lnTo>
                  <a:pt x="2738" y="890"/>
                </a:lnTo>
                <a:lnTo>
                  <a:pt x="2738" y="890"/>
                </a:lnTo>
                <a:lnTo>
                  <a:pt x="2737" y="903"/>
                </a:lnTo>
                <a:lnTo>
                  <a:pt x="2738" y="913"/>
                </a:lnTo>
                <a:lnTo>
                  <a:pt x="2741" y="924"/>
                </a:lnTo>
                <a:lnTo>
                  <a:pt x="2746" y="933"/>
                </a:lnTo>
                <a:lnTo>
                  <a:pt x="2753" y="941"/>
                </a:lnTo>
                <a:lnTo>
                  <a:pt x="2761" y="949"/>
                </a:lnTo>
                <a:lnTo>
                  <a:pt x="2770" y="954"/>
                </a:lnTo>
                <a:lnTo>
                  <a:pt x="2781" y="959"/>
                </a:lnTo>
                <a:lnTo>
                  <a:pt x="2781" y="959"/>
                </a:lnTo>
                <a:lnTo>
                  <a:pt x="2789" y="959"/>
                </a:lnTo>
                <a:lnTo>
                  <a:pt x="2797" y="959"/>
                </a:lnTo>
                <a:lnTo>
                  <a:pt x="2807" y="957"/>
                </a:lnTo>
                <a:lnTo>
                  <a:pt x="2815" y="956"/>
                </a:lnTo>
                <a:lnTo>
                  <a:pt x="2821" y="951"/>
                </a:lnTo>
                <a:lnTo>
                  <a:pt x="2828" y="946"/>
                </a:lnTo>
                <a:lnTo>
                  <a:pt x="2834" y="941"/>
                </a:lnTo>
                <a:lnTo>
                  <a:pt x="2839" y="935"/>
                </a:lnTo>
                <a:lnTo>
                  <a:pt x="2845" y="932"/>
                </a:lnTo>
                <a:lnTo>
                  <a:pt x="2837" y="945"/>
                </a:lnTo>
                <a:lnTo>
                  <a:pt x="2820" y="954"/>
                </a:lnTo>
                <a:lnTo>
                  <a:pt x="2837" y="948"/>
                </a:lnTo>
                <a:lnTo>
                  <a:pt x="2825" y="970"/>
                </a:lnTo>
                <a:lnTo>
                  <a:pt x="2839" y="948"/>
                </a:lnTo>
                <a:lnTo>
                  <a:pt x="2841" y="967"/>
                </a:lnTo>
                <a:lnTo>
                  <a:pt x="2839" y="946"/>
                </a:lnTo>
                <a:lnTo>
                  <a:pt x="2839" y="946"/>
                </a:lnTo>
                <a:lnTo>
                  <a:pt x="2839" y="946"/>
                </a:lnTo>
                <a:lnTo>
                  <a:pt x="2847" y="933"/>
                </a:lnTo>
                <a:lnTo>
                  <a:pt x="2849" y="951"/>
                </a:lnTo>
                <a:lnTo>
                  <a:pt x="2849" y="930"/>
                </a:lnTo>
                <a:lnTo>
                  <a:pt x="2858" y="916"/>
                </a:lnTo>
                <a:lnTo>
                  <a:pt x="2860" y="917"/>
                </a:lnTo>
                <a:lnTo>
                  <a:pt x="2860" y="917"/>
                </a:lnTo>
                <a:lnTo>
                  <a:pt x="2860" y="933"/>
                </a:lnTo>
                <a:lnTo>
                  <a:pt x="2860" y="933"/>
                </a:lnTo>
                <a:lnTo>
                  <a:pt x="2849" y="951"/>
                </a:lnTo>
                <a:lnTo>
                  <a:pt x="2860" y="937"/>
                </a:lnTo>
                <a:lnTo>
                  <a:pt x="2860" y="951"/>
                </a:lnTo>
                <a:lnTo>
                  <a:pt x="2849" y="969"/>
                </a:lnTo>
                <a:lnTo>
                  <a:pt x="2860" y="954"/>
                </a:lnTo>
                <a:lnTo>
                  <a:pt x="2861" y="980"/>
                </a:lnTo>
                <a:lnTo>
                  <a:pt x="2861" y="954"/>
                </a:lnTo>
                <a:lnTo>
                  <a:pt x="2874" y="969"/>
                </a:lnTo>
                <a:lnTo>
                  <a:pt x="2861" y="951"/>
                </a:lnTo>
                <a:lnTo>
                  <a:pt x="2861" y="951"/>
                </a:lnTo>
                <a:lnTo>
                  <a:pt x="2861" y="951"/>
                </a:lnTo>
                <a:lnTo>
                  <a:pt x="2861" y="937"/>
                </a:lnTo>
                <a:lnTo>
                  <a:pt x="2873" y="951"/>
                </a:lnTo>
                <a:lnTo>
                  <a:pt x="2861" y="933"/>
                </a:lnTo>
                <a:lnTo>
                  <a:pt x="2861" y="917"/>
                </a:lnTo>
                <a:lnTo>
                  <a:pt x="2865" y="916"/>
                </a:lnTo>
                <a:lnTo>
                  <a:pt x="2873" y="930"/>
                </a:lnTo>
                <a:lnTo>
                  <a:pt x="2873" y="930"/>
                </a:lnTo>
                <a:lnTo>
                  <a:pt x="2873" y="951"/>
                </a:lnTo>
                <a:lnTo>
                  <a:pt x="2874" y="932"/>
                </a:lnTo>
                <a:lnTo>
                  <a:pt x="2884" y="945"/>
                </a:lnTo>
                <a:lnTo>
                  <a:pt x="2884" y="965"/>
                </a:lnTo>
                <a:lnTo>
                  <a:pt x="2884" y="946"/>
                </a:lnTo>
                <a:lnTo>
                  <a:pt x="2900" y="967"/>
                </a:lnTo>
                <a:lnTo>
                  <a:pt x="2885" y="946"/>
                </a:lnTo>
                <a:lnTo>
                  <a:pt x="2903" y="951"/>
                </a:lnTo>
                <a:lnTo>
                  <a:pt x="2884" y="945"/>
                </a:lnTo>
                <a:lnTo>
                  <a:pt x="2884" y="945"/>
                </a:lnTo>
                <a:lnTo>
                  <a:pt x="2884" y="945"/>
                </a:lnTo>
                <a:lnTo>
                  <a:pt x="2876" y="932"/>
                </a:lnTo>
                <a:lnTo>
                  <a:pt x="2893" y="937"/>
                </a:lnTo>
                <a:lnTo>
                  <a:pt x="2874" y="929"/>
                </a:lnTo>
                <a:lnTo>
                  <a:pt x="2866" y="916"/>
                </a:lnTo>
                <a:lnTo>
                  <a:pt x="2868" y="913"/>
                </a:lnTo>
                <a:lnTo>
                  <a:pt x="2882" y="919"/>
                </a:lnTo>
                <a:lnTo>
                  <a:pt x="2882" y="919"/>
                </a:lnTo>
                <a:lnTo>
                  <a:pt x="2893" y="937"/>
                </a:lnTo>
                <a:lnTo>
                  <a:pt x="2885" y="921"/>
                </a:lnTo>
                <a:lnTo>
                  <a:pt x="2900" y="927"/>
                </a:lnTo>
                <a:lnTo>
                  <a:pt x="2911" y="945"/>
                </a:lnTo>
                <a:lnTo>
                  <a:pt x="2901" y="927"/>
                </a:lnTo>
                <a:lnTo>
                  <a:pt x="2925" y="937"/>
                </a:lnTo>
                <a:lnTo>
                  <a:pt x="2901" y="925"/>
                </a:lnTo>
                <a:lnTo>
                  <a:pt x="2921" y="921"/>
                </a:lnTo>
                <a:lnTo>
                  <a:pt x="2900" y="925"/>
                </a:lnTo>
                <a:lnTo>
                  <a:pt x="2900" y="925"/>
                </a:lnTo>
                <a:lnTo>
                  <a:pt x="2900" y="925"/>
                </a:lnTo>
                <a:lnTo>
                  <a:pt x="2885" y="919"/>
                </a:lnTo>
                <a:lnTo>
                  <a:pt x="2905" y="914"/>
                </a:lnTo>
                <a:lnTo>
                  <a:pt x="2884" y="917"/>
                </a:lnTo>
                <a:lnTo>
                  <a:pt x="2868" y="911"/>
                </a:lnTo>
                <a:lnTo>
                  <a:pt x="2869" y="908"/>
                </a:lnTo>
                <a:lnTo>
                  <a:pt x="2885" y="905"/>
                </a:lnTo>
                <a:lnTo>
                  <a:pt x="2885" y="906"/>
                </a:lnTo>
                <a:lnTo>
                  <a:pt x="2905" y="914"/>
                </a:lnTo>
                <a:lnTo>
                  <a:pt x="2887" y="905"/>
                </a:lnTo>
                <a:lnTo>
                  <a:pt x="2903" y="903"/>
                </a:lnTo>
                <a:lnTo>
                  <a:pt x="2922" y="911"/>
                </a:lnTo>
                <a:lnTo>
                  <a:pt x="2905" y="901"/>
                </a:lnTo>
                <a:lnTo>
                  <a:pt x="2930" y="897"/>
                </a:lnTo>
                <a:lnTo>
                  <a:pt x="2905" y="900"/>
                </a:lnTo>
                <a:lnTo>
                  <a:pt x="2917" y="887"/>
                </a:lnTo>
                <a:lnTo>
                  <a:pt x="2903" y="901"/>
                </a:lnTo>
                <a:lnTo>
                  <a:pt x="2903" y="901"/>
                </a:lnTo>
                <a:lnTo>
                  <a:pt x="2903" y="901"/>
                </a:lnTo>
                <a:lnTo>
                  <a:pt x="2887" y="903"/>
                </a:lnTo>
                <a:lnTo>
                  <a:pt x="2900" y="889"/>
                </a:lnTo>
                <a:lnTo>
                  <a:pt x="2885" y="903"/>
                </a:lnTo>
                <a:lnTo>
                  <a:pt x="2868" y="906"/>
                </a:lnTo>
                <a:lnTo>
                  <a:pt x="2868" y="903"/>
                </a:lnTo>
                <a:lnTo>
                  <a:pt x="2879" y="892"/>
                </a:lnTo>
                <a:lnTo>
                  <a:pt x="2879" y="892"/>
                </a:lnTo>
                <a:lnTo>
                  <a:pt x="2900" y="889"/>
                </a:lnTo>
                <a:lnTo>
                  <a:pt x="2881" y="890"/>
                </a:lnTo>
                <a:lnTo>
                  <a:pt x="2892" y="881"/>
                </a:lnTo>
                <a:lnTo>
                  <a:pt x="2913" y="877"/>
                </a:lnTo>
                <a:lnTo>
                  <a:pt x="2895" y="879"/>
                </a:lnTo>
                <a:lnTo>
                  <a:pt x="2913" y="861"/>
                </a:lnTo>
                <a:lnTo>
                  <a:pt x="2893" y="877"/>
                </a:lnTo>
                <a:lnTo>
                  <a:pt x="2897" y="860"/>
                </a:lnTo>
                <a:lnTo>
                  <a:pt x="2892" y="879"/>
                </a:lnTo>
                <a:lnTo>
                  <a:pt x="2892" y="879"/>
                </a:lnTo>
                <a:lnTo>
                  <a:pt x="2892" y="879"/>
                </a:lnTo>
                <a:lnTo>
                  <a:pt x="2881" y="889"/>
                </a:lnTo>
                <a:lnTo>
                  <a:pt x="2882" y="871"/>
                </a:lnTo>
                <a:lnTo>
                  <a:pt x="2884" y="871"/>
                </a:lnTo>
                <a:lnTo>
                  <a:pt x="2882" y="871"/>
                </a:lnTo>
                <a:lnTo>
                  <a:pt x="2884" y="871"/>
                </a:lnTo>
                <a:lnTo>
                  <a:pt x="2882" y="871"/>
                </a:lnTo>
                <a:lnTo>
                  <a:pt x="2882" y="871"/>
                </a:lnTo>
                <a:lnTo>
                  <a:pt x="2879" y="892"/>
                </a:lnTo>
                <a:lnTo>
                  <a:pt x="2866" y="903"/>
                </a:lnTo>
                <a:lnTo>
                  <a:pt x="2863" y="900"/>
                </a:lnTo>
                <a:lnTo>
                  <a:pt x="2863" y="900"/>
                </a:lnTo>
                <a:lnTo>
                  <a:pt x="2868" y="885"/>
                </a:lnTo>
                <a:lnTo>
                  <a:pt x="2868" y="885"/>
                </a:lnTo>
                <a:lnTo>
                  <a:pt x="2882" y="871"/>
                </a:lnTo>
                <a:lnTo>
                  <a:pt x="2868" y="882"/>
                </a:lnTo>
                <a:lnTo>
                  <a:pt x="2873" y="868"/>
                </a:lnTo>
                <a:lnTo>
                  <a:pt x="2887" y="853"/>
                </a:lnTo>
                <a:lnTo>
                  <a:pt x="2873" y="865"/>
                </a:lnTo>
                <a:lnTo>
                  <a:pt x="2877" y="841"/>
                </a:lnTo>
                <a:lnTo>
                  <a:pt x="2871" y="865"/>
                </a:lnTo>
                <a:lnTo>
                  <a:pt x="2863" y="847"/>
                </a:lnTo>
                <a:lnTo>
                  <a:pt x="2871" y="868"/>
                </a:lnTo>
                <a:lnTo>
                  <a:pt x="2871" y="868"/>
                </a:lnTo>
                <a:lnTo>
                  <a:pt x="2871" y="868"/>
                </a:lnTo>
                <a:lnTo>
                  <a:pt x="2866" y="882"/>
                </a:lnTo>
                <a:lnTo>
                  <a:pt x="2858" y="865"/>
                </a:lnTo>
                <a:lnTo>
                  <a:pt x="2866" y="884"/>
                </a:lnTo>
                <a:lnTo>
                  <a:pt x="2861" y="900"/>
                </a:lnTo>
                <a:lnTo>
                  <a:pt x="2858" y="900"/>
                </a:lnTo>
                <a:lnTo>
                  <a:pt x="2858" y="900"/>
                </a:lnTo>
                <a:lnTo>
                  <a:pt x="2853" y="885"/>
                </a:lnTo>
                <a:lnTo>
                  <a:pt x="2853" y="885"/>
                </a:lnTo>
                <a:lnTo>
                  <a:pt x="2858" y="865"/>
                </a:lnTo>
                <a:lnTo>
                  <a:pt x="2852" y="882"/>
                </a:lnTo>
                <a:lnTo>
                  <a:pt x="2849" y="868"/>
                </a:lnTo>
                <a:lnTo>
                  <a:pt x="2853" y="847"/>
                </a:lnTo>
                <a:lnTo>
                  <a:pt x="2847" y="865"/>
                </a:lnTo>
                <a:lnTo>
                  <a:pt x="2837" y="842"/>
                </a:lnTo>
                <a:lnTo>
                  <a:pt x="2845" y="866"/>
                </a:lnTo>
                <a:lnTo>
                  <a:pt x="2829" y="855"/>
                </a:lnTo>
                <a:lnTo>
                  <a:pt x="2847" y="868"/>
                </a:lnTo>
                <a:lnTo>
                  <a:pt x="2847" y="868"/>
                </a:lnTo>
                <a:lnTo>
                  <a:pt x="2847" y="868"/>
                </a:lnTo>
                <a:lnTo>
                  <a:pt x="2850" y="882"/>
                </a:lnTo>
                <a:lnTo>
                  <a:pt x="2844" y="877"/>
                </a:lnTo>
                <a:lnTo>
                  <a:pt x="2844" y="877"/>
                </a:lnTo>
                <a:lnTo>
                  <a:pt x="2839" y="869"/>
                </a:lnTo>
                <a:lnTo>
                  <a:pt x="2833" y="863"/>
                </a:lnTo>
                <a:lnTo>
                  <a:pt x="2826" y="858"/>
                </a:lnTo>
                <a:lnTo>
                  <a:pt x="2818" y="853"/>
                </a:lnTo>
                <a:lnTo>
                  <a:pt x="2845" y="735"/>
                </a:lnTo>
                <a:lnTo>
                  <a:pt x="2871" y="834"/>
                </a:lnTo>
                <a:lnTo>
                  <a:pt x="2941" y="873"/>
                </a:lnTo>
                <a:lnTo>
                  <a:pt x="2938" y="791"/>
                </a:lnTo>
                <a:lnTo>
                  <a:pt x="2849" y="717"/>
                </a:lnTo>
                <a:lnTo>
                  <a:pt x="2882" y="567"/>
                </a:lnTo>
                <a:lnTo>
                  <a:pt x="2924" y="730"/>
                </a:lnTo>
                <a:lnTo>
                  <a:pt x="3031" y="786"/>
                </a:lnTo>
                <a:lnTo>
                  <a:pt x="3026" y="666"/>
                </a:lnTo>
                <a:lnTo>
                  <a:pt x="2885" y="551"/>
                </a:lnTo>
                <a:lnTo>
                  <a:pt x="2908" y="450"/>
                </a:lnTo>
                <a:lnTo>
                  <a:pt x="2930" y="533"/>
                </a:lnTo>
                <a:lnTo>
                  <a:pt x="2993" y="565"/>
                </a:lnTo>
                <a:lnTo>
                  <a:pt x="2989" y="495"/>
                </a:lnTo>
                <a:lnTo>
                  <a:pt x="2913" y="432"/>
                </a:lnTo>
                <a:lnTo>
                  <a:pt x="2927" y="367"/>
                </a:lnTo>
                <a:lnTo>
                  <a:pt x="2935" y="389"/>
                </a:lnTo>
                <a:lnTo>
                  <a:pt x="2935" y="389"/>
                </a:lnTo>
                <a:lnTo>
                  <a:pt x="2938" y="391"/>
                </a:lnTo>
                <a:lnTo>
                  <a:pt x="2941" y="391"/>
                </a:lnTo>
                <a:lnTo>
                  <a:pt x="2941" y="391"/>
                </a:lnTo>
                <a:lnTo>
                  <a:pt x="2943" y="389"/>
                </a:lnTo>
                <a:lnTo>
                  <a:pt x="2943" y="386"/>
                </a:lnTo>
                <a:lnTo>
                  <a:pt x="2930" y="352"/>
                </a:lnTo>
                <a:lnTo>
                  <a:pt x="2964" y="371"/>
                </a:lnTo>
                <a:lnTo>
                  <a:pt x="2964" y="371"/>
                </a:lnTo>
                <a:lnTo>
                  <a:pt x="2967" y="371"/>
                </a:lnTo>
                <a:lnTo>
                  <a:pt x="2970" y="370"/>
                </a:lnTo>
                <a:lnTo>
                  <a:pt x="2970" y="370"/>
                </a:lnTo>
                <a:lnTo>
                  <a:pt x="2970" y="367"/>
                </a:lnTo>
                <a:lnTo>
                  <a:pt x="2969" y="363"/>
                </a:lnTo>
                <a:lnTo>
                  <a:pt x="2935" y="346"/>
                </a:lnTo>
                <a:lnTo>
                  <a:pt x="2970" y="338"/>
                </a:lnTo>
                <a:lnTo>
                  <a:pt x="2970" y="338"/>
                </a:lnTo>
                <a:lnTo>
                  <a:pt x="2972" y="336"/>
                </a:lnTo>
                <a:lnTo>
                  <a:pt x="2972" y="335"/>
                </a:lnTo>
                <a:lnTo>
                  <a:pt x="2972" y="335"/>
                </a:lnTo>
                <a:lnTo>
                  <a:pt x="2972" y="331"/>
                </a:lnTo>
                <a:lnTo>
                  <a:pt x="2969" y="331"/>
                </a:lnTo>
                <a:lnTo>
                  <a:pt x="2969" y="331"/>
                </a:lnTo>
                <a:lnTo>
                  <a:pt x="2969" y="331"/>
                </a:lnTo>
                <a:lnTo>
                  <a:pt x="2933" y="338"/>
                </a:lnTo>
                <a:lnTo>
                  <a:pt x="2935" y="327"/>
                </a:lnTo>
                <a:lnTo>
                  <a:pt x="2935" y="327"/>
                </a:lnTo>
                <a:lnTo>
                  <a:pt x="2954" y="327"/>
                </a:lnTo>
                <a:lnTo>
                  <a:pt x="2972" y="322"/>
                </a:lnTo>
                <a:lnTo>
                  <a:pt x="2989" y="315"/>
                </a:lnTo>
                <a:lnTo>
                  <a:pt x="2997" y="311"/>
                </a:lnTo>
                <a:lnTo>
                  <a:pt x="3005" y="304"/>
                </a:lnTo>
                <a:lnTo>
                  <a:pt x="3037" y="333"/>
                </a:lnTo>
                <a:lnTo>
                  <a:pt x="3037" y="333"/>
                </a:lnTo>
                <a:lnTo>
                  <a:pt x="3033" y="341"/>
                </a:lnTo>
                <a:lnTo>
                  <a:pt x="3029" y="349"/>
                </a:lnTo>
                <a:lnTo>
                  <a:pt x="3028" y="357"/>
                </a:lnTo>
                <a:lnTo>
                  <a:pt x="3029" y="367"/>
                </a:lnTo>
                <a:lnTo>
                  <a:pt x="3029" y="367"/>
                </a:lnTo>
                <a:lnTo>
                  <a:pt x="3033" y="375"/>
                </a:lnTo>
                <a:lnTo>
                  <a:pt x="3037" y="381"/>
                </a:lnTo>
                <a:lnTo>
                  <a:pt x="3044" y="386"/>
                </a:lnTo>
                <a:lnTo>
                  <a:pt x="3050" y="389"/>
                </a:lnTo>
                <a:lnTo>
                  <a:pt x="3026" y="395"/>
                </a:lnTo>
                <a:lnTo>
                  <a:pt x="3026" y="395"/>
                </a:lnTo>
                <a:lnTo>
                  <a:pt x="3023" y="397"/>
                </a:lnTo>
                <a:lnTo>
                  <a:pt x="3023" y="402"/>
                </a:lnTo>
                <a:lnTo>
                  <a:pt x="3023" y="402"/>
                </a:lnTo>
                <a:lnTo>
                  <a:pt x="3025" y="405"/>
                </a:lnTo>
                <a:lnTo>
                  <a:pt x="3029" y="407"/>
                </a:lnTo>
                <a:lnTo>
                  <a:pt x="3068" y="395"/>
                </a:lnTo>
                <a:lnTo>
                  <a:pt x="3060" y="419"/>
                </a:lnTo>
                <a:lnTo>
                  <a:pt x="3060" y="419"/>
                </a:lnTo>
                <a:lnTo>
                  <a:pt x="3060" y="423"/>
                </a:lnTo>
                <a:lnTo>
                  <a:pt x="3060" y="423"/>
                </a:lnTo>
                <a:lnTo>
                  <a:pt x="3053" y="423"/>
                </a:lnTo>
                <a:lnTo>
                  <a:pt x="3047" y="423"/>
                </a:lnTo>
                <a:lnTo>
                  <a:pt x="3041" y="424"/>
                </a:lnTo>
                <a:lnTo>
                  <a:pt x="3034" y="427"/>
                </a:lnTo>
                <a:lnTo>
                  <a:pt x="3029" y="431"/>
                </a:lnTo>
                <a:lnTo>
                  <a:pt x="3025" y="435"/>
                </a:lnTo>
                <a:lnTo>
                  <a:pt x="3021" y="440"/>
                </a:lnTo>
                <a:lnTo>
                  <a:pt x="3018" y="447"/>
                </a:lnTo>
                <a:lnTo>
                  <a:pt x="3018" y="447"/>
                </a:lnTo>
                <a:lnTo>
                  <a:pt x="3017" y="453"/>
                </a:lnTo>
                <a:lnTo>
                  <a:pt x="3015" y="461"/>
                </a:lnTo>
                <a:lnTo>
                  <a:pt x="3017" y="468"/>
                </a:lnTo>
                <a:lnTo>
                  <a:pt x="3020" y="474"/>
                </a:lnTo>
                <a:lnTo>
                  <a:pt x="3023" y="480"/>
                </a:lnTo>
                <a:lnTo>
                  <a:pt x="3028" y="485"/>
                </a:lnTo>
                <a:lnTo>
                  <a:pt x="3033" y="490"/>
                </a:lnTo>
                <a:lnTo>
                  <a:pt x="3039" y="493"/>
                </a:lnTo>
                <a:lnTo>
                  <a:pt x="3039" y="493"/>
                </a:lnTo>
                <a:lnTo>
                  <a:pt x="3047" y="495"/>
                </a:lnTo>
                <a:lnTo>
                  <a:pt x="3055" y="495"/>
                </a:lnTo>
                <a:lnTo>
                  <a:pt x="3063" y="493"/>
                </a:lnTo>
                <a:lnTo>
                  <a:pt x="3069" y="490"/>
                </a:lnTo>
                <a:lnTo>
                  <a:pt x="3097" y="533"/>
                </a:lnTo>
                <a:lnTo>
                  <a:pt x="3129" y="471"/>
                </a:lnTo>
                <a:lnTo>
                  <a:pt x="3113" y="427"/>
                </a:lnTo>
                <a:lnTo>
                  <a:pt x="3113" y="427"/>
                </a:lnTo>
                <a:lnTo>
                  <a:pt x="3114" y="424"/>
                </a:lnTo>
                <a:lnTo>
                  <a:pt x="3113" y="421"/>
                </a:lnTo>
                <a:lnTo>
                  <a:pt x="3108" y="415"/>
                </a:lnTo>
                <a:lnTo>
                  <a:pt x="3098" y="391"/>
                </a:lnTo>
                <a:lnTo>
                  <a:pt x="3125" y="415"/>
                </a:lnTo>
                <a:lnTo>
                  <a:pt x="3125" y="426"/>
                </a:lnTo>
                <a:lnTo>
                  <a:pt x="3133" y="421"/>
                </a:lnTo>
                <a:lnTo>
                  <a:pt x="3175" y="459"/>
                </a:lnTo>
                <a:lnTo>
                  <a:pt x="3125" y="634"/>
                </a:lnTo>
                <a:lnTo>
                  <a:pt x="3189" y="735"/>
                </a:lnTo>
                <a:lnTo>
                  <a:pt x="3245" y="629"/>
                </a:lnTo>
                <a:lnTo>
                  <a:pt x="3186" y="471"/>
                </a:lnTo>
                <a:lnTo>
                  <a:pt x="3300" y="575"/>
                </a:lnTo>
                <a:lnTo>
                  <a:pt x="3269" y="687"/>
                </a:lnTo>
                <a:lnTo>
                  <a:pt x="3313" y="756"/>
                </a:lnTo>
                <a:lnTo>
                  <a:pt x="3349" y="684"/>
                </a:lnTo>
                <a:lnTo>
                  <a:pt x="3314" y="588"/>
                </a:lnTo>
                <a:lnTo>
                  <a:pt x="3314" y="588"/>
                </a:lnTo>
                <a:lnTo>
                  <a:pt x="3351" y="621"/>
                </a:lnTo>
                <a:lnTo>
                  <a:pt x="3351" y="621"/>
                </a:lnTo>
                <a:lnTo>
                  <a:pt x="3346" y="629"/>
                </a:lnTo>
                <a:lnTo>
                  <a:pt x="3343" y="637"/>
                </a:lnTo>
                <a:lnTo>
                  <a:pt x="3343" y="637"/>
                </a:lnTo>
                <a:lnTo>
                  <a:pt x="3341" y="644"/>
                </a:lnTo>
                <a:lnTo>
                  <a:pt x="3343" y="652"/>
                </a:lnTo>
                <a:lnTo>
                  <a:pt x="3345" y="658"/>
                </a:lnTo>
                <a:lnTo>
                  <a:pt x="3348" y="663"/>
                </a:lnTo>
                <a:lnTo>
                  <a:pt x="3351" y="669"/>
                </a:lnTo>
                <a:lnTo>
                  <a:pt x="3356" y="672"/>
                </a:lnTo>
                <a:lnTo>
                  <a:pt x="3362" y="676"/>
                </a:lnTo>
                <a:lnTo>
                  <a:pt x="3369" y="679"/>
                </a:lnTo>
                <a:lnTo>
                  <a:pt x="3369" y="679"/>
                </a:lnTo>
                <a:lnTo>
                  <a:pt x="3378" y="679"/>
                </a:lnTo>
                <a:lnTo>
                  <a:pt x="3386" y="677"/>
                </a:lnTo>
                <a:lnTo>
                  <a:pt x="3394" y="674"/>
                </a:lnTo>
                <a:lnTo>
                  <a:pt x="3402" y="668"/>
                </a:lnTo>
                <a:lnTo>
                  <a:pt x="3402" y="669"/>
                </a:lnTo>
                <a:lnTo>
                  <a:pt x="3402" y="669"/>
                </a:lnTo>
                <a:lnTo>
                  <a:pt x="3399" y="677"/>
                </a:lnTo>
                <a:lnTo>
                  <a:pt x="3398" y="687"/>
                </a:lnTo>
                <a:lnTo>
                  <a:pt x="3396" y="696"/>
                </a:lnTo>
                <a:lnTo>
                  <a:pt x="3398" y="704"/>
                </a:lnTo>
                <a:lnTo>
                  <a:pt x="3399" y="714"/>
                </a:lnTo>
                <a:lnTo>
                  <a:pt x="3402" y="722"/>
                </a:lnTo>
                <a:lnTo>
                  <a:pt x="3409" y="730"/>
                </a:lnTo>
                <a:lnTo>
                  <a:pt x="3415" y="736"/>
                </a:lnTo>
                <a:lnTo>
                  <a:pt x="3415" y="736"/>
                </a:lnTo>
                <a:lnTo>
                  <a:pt x="3423" y="744"/>
                </a:lnTo>
                <a:lnTo>
                  <a:pt x="3434" y="749"/>
                </a:lnTo>
                <a:lnTo>
                  <a:pt x="3444" y="751"/>
                </a:lnTo>
                <a:lnTo>
                  <a:pt x="3455" y="752"/>
                </a:lnTo>
                <a:lnTo>
                  <a:pt x="3465" y="751"/>
                </a:lnTo>
                <a:lnTo>
                  <a:pt x="3476" y="748"/>
                </a:lnTo>
                <a:lnTo>
                  <a:pt x="3486" y="741"/>
                </a:lnTo>
                <a:lnTo>
                  <a:pt x="3494" y="733"/>
                </a:lnTo>
                <a:lnTo>
                  <a:pt x="3494" y="733"/>
                </a:lnTo>
                <a:lnTo>
                  <a:pt x="3500" y="725"/>
                </a:lnTo>
                <a:lnTo>
                  <a:pt x="3505" y="714"/>
                </a:lnTo>
                <a:lnTo>
                  <a:pt x="3508" y="704"/>
                </a:lnTo>
                <a:lnTo>
                  <a:pt x="3508" y="693"/>
                </a:lnTo>
                <a:lnTo>
                  <a:pt x="3506" y="682"/>
                </a:lnTo>
                <a:lnTo>
                  <a:pt x="3503" y="672"/>
                </a:lnTo>
                <a:lnTo>
                  <a:pt x="3498" y="663"/>
                </a:lnTo>
                <a:lnTo>
                  <a:pt x="3490" y="655"/>
                </a:lnTo>
                <a:lnTo>
                  <a:pt x="3490" y="655"/>
                </a:lnTo>
                <a:lnTo>
                  <a:pt x="3482" y="648"/>
                </a:lnTo>
                <a:lnTo>
                  <a:pt x="3474" y="644"/>
                </a:lnTo>
                <a:lnTo>
                  <a:pt x="3465" y="640"/>
                </a:lnTo>
                <a:lnTo>
                  <a:pt x="3457" y="639"/>
                </a:lnTo>
                <a:lnTo>
                  <a:pt x="3447" y="640"/>
                </a:lnTo>
                <a:lnTo>
                  <a:pt x="3438" y="642"/>
                </a:lnTo>
                <a:lnTo>
                  <a:pt x="3430" y="644"/>
                </a:lnTo>
                <a:lnTo>
                  <a:pt x="3422" y="648"/>
                </a:lnTo>
                <a:lnTo>
                  <a:pt x="3410" y="639"/>
                </a:lnTo>
                <a:lnTo>
                  <a:pt x="3410" y="639"/>
                </a:lnTo>
                <a:lnTo>
                  <a:pt x="3409" y="631"/>
                </a:lnTo>
                <a:lnTo>
                  <a:pt x="3404" y="624"/>
                </a:lnTo>
                <a:lnTo>
                  <a:pt x="3399" y="618"/>
                </a:lnTo>
                <a:lnTo>
                  <a:pt x="3393" y="613"/>
                </a:lnTo>
                <a:lnTo>
                  <a:pt x="3399" y="586"/>
                </a:lnTo>
                <a:lnTo>
                  <a:pt x="3422" y="591"/>
                </a:lnTo>
                <a:lnTo>
                  <a:pt x="3425" y="602"/>
                </a:lnTo>
                <a:lnTo>
                  <a:pt x="3468" y="626"/>
                </a:lnTo>
                <a:lnTo>
                  <a:pt x="3466" y="576"/>
                </a:lnTo>
                <a:lnTo>
                  <a:pt x="3465" y="573"/>
                </a:lnTo>
                <a:lnTo>
                  <a:pt x="3492" y="556"/>
                </a:lnTo>
                <a:lnTo>
                  <a:pt x="3522" y="572"/>
                </a:lnTo>
                <a:lnTo>
                  <a:pt x="3522" y="544"/>
                </a:lnTo>
                <a:lnTo>
                  <a:pt x="3522" y="544"/>
                </a:lnTo>
                <a:lnTo>
                  <a:pt x="3522" y="544"/>
                </a:lnTo>
                <a:lnTo>
                  <a:pt x="3522" y="544"/>
                </a:lnTo>
                <a:lnTo>
                  <a:pt x="3522" y="541"/>
                </a:lnTo>
                <a:lnTo>
                  <a:pt x="3521" y="504"/>
                </a:lnTo>
                <a:lnTo>
                  <a:pt x="3529" y="468"/>
                </a:lnTo>
                <a:lnTo>
                  <a:pt x="3543" y="495"/>
                </a:lnTo>
                <a:lnTo>
                  <a:pt x="3543" y="495"/>
                </a:lnTo>
                <a:lnTo>
                  <a:pt x="3548" y="509"/>
                </a:lnTo>
                <a:lnTo>
                  <a:pt x="3550" y="516"/>
                </a:lnTo>
                <a:lnTo>
                  <a:pt x="3550" y="519"/>
                </a:lnTo>
                <a:lnTo>
                  <a:pt x="3550" y="519"/>
                </a:lnTo>
                <a:lnTo>
                  <a:pt x="3553" y="519"/>
                </a:lnTo>
                <a:lnTo>
                  <a:pt x="3558" y="520"/>
                </a:lnTo>
                <a:lnTo>
                  <a:pt x="3564" y="525"/>
                </a:lnTo>
                <a:lnTo>
                  <a:pt x="3564" y="525"/>
                </a:lnTo>
                <a:lnTo>
                  <a:pt x="3562" y="517"/>
                </a:lnTo>
                <a:lnTo>
                  <a:pt x="3562" y="512"/>
                </a:lnTo>
                <a:lnTo>
                  <a:pt x="3564" y="509"/>
                </a:lnTo>
                <a:lnTo>
                  <a:pt x="3564" y="509"/>
                </a:lnTo>
                <a:lnTo>
                  <a:pt x="3561" y="508"/>
                </a:lnTo>
                <a:lnTo>
                  <a:pt x="3556" y="503"/>
                </a:lnTo>
                <a:lnTo>
                  <a:pt x="3545" y="493"/>
                </a:lnTo>
                <a:lnTo>
                  <a:pt x="3529" y="466"/>
                </a:lnTo>
                <a:lnTo>
                  <a:pt x="3529" y="466"/>
                </a:lnTo>
                <a:lnTo>
                  <a:pt x="3546" y="391"/>
                </a:lnTo>
                <a:lnTo>
                  <a:pt x="3580" y="442"/>
                </a:lnTo>
                <a:lnTo>
                  <a:pt x="3580" y="442"/>
                </a:lnTo>
                <a:lnTo>
                  <a:pt x="3586" y="464"/>
                </a:lnTo>
                <a:lnTo>
                  <a:pt x="3582" y="479"/>
                </a:lnTo>
                <a:lnTo>
                  <a:pt x="3622" y="541"/>
                </a:lnTo>
                <a:lnTo>
                  <a:pt x="3655" y="476"/>
                </a:lnTo>
                <a:lnTo>
                  <a:pt x="3647" y="453"/>
                </a:lnTo>
                <a:lnTo>
                  <a:pt x="3647" y="453"/>
                </a:lnTo>
                <a:lnTo>
                  <a:pt x="3650" y="451"/>
                </a:lnTo>
                <a:lnTo>
                  <a:pt x="3650" y="451"/>
                </a:lnTo>
                <a:lnTo>
                  <a:pt x="3649" y="448"/>
                </a:lnTo>
                <a:lnTo>
                  <a:pt x="3647" y="442"/>
                </a:lnTo>
                <a:lnTo>
                  <a:pt x="3646" y="426"/>
                </a:lnTo>
                <a:lnTo>
                  <a:pt x="3647" y="405"/>
                </a:lnTo>
                <a:lnTo>
                  <a:pt x="3689" y="442"/>
                </a:lnTo>
                <a:lnTo>
                  <a:pt x="3670" y="512"/>
                </a:lnTo>
                <a:lnTo>
                  <a:pt x="3697" y="554"/>
                </a:lnTo>
                <a:lnTo>
                  <a:pt x="3719" y="509"/>
                </a:lnTo>
                <a:lnTo>
                  <a:pt x="3716" y="500"/>
                </a:lnTo>
                <a:lnTo>
                  <a:pt x="3716" y="500"/>
                </a:lnTo>
                <a:lnTo>
                  <a:pt x="3718" y="500"/>
                </a:lnTo>
                <a:lnTo>
                  <a:pt x="3721" y="500"/>
                </a:lnTo>
                <a:lnTo>
                  <a:pt x="3745" y="493"/>
                </a:lnTo>
                <a:lnTo>
                  <a:pt x="3745" y="493"/>
                </a:lnTo>
                <a:lnTo>
                  <a:pt x="3746" y="495"/>
                </a:lnTo>
                <a:lnTo>
                  <a:pt x="3753" y="501"/>
                </a:lnTo>
                <a:lnTo>
                  <a:pt x="3753" y="501"/>
                </a:lnTo>
                <a:lnTo>
                  <a:pt x="3750" y="509"/>
                </a:lnTo>
                <a:lnTo>
                  <a:pt x="3748" y="517"/>
                </a:lnTo>
                <a:lnTo>
                  <a:pt x="3748" y="517"/>
                </a:lnTo>
                <a:lnTo>
                  <a:pt x="3742" y="517"/>
                </a:lnTo>
                <a:lnTo>
                  <a:pt x="3737" y="517"/>
                </a:lnTo>
                <a:lnTo>
                  <a:pt x="3730" y="519"/>
                </a:lnTo>
                <a:lnTo>
                  <a:pt x="3724" y="522"/>
                </a:lnTo>
                <a:lnTo>
                  <a:pt x="3719" y="525"/>
                </a:lnTo>
                <a:lnTo>
                  <a:pt x="3716" y="530"/>
                </a:lnTo>
                <a:lnTo>
                  <a:pt x="3711" y="535"/>
                </a:lnTo>
                <a:lnTo>
                  <a:pt x="3710" y="540"/>
                </a:lnTo>
                <a:lnTo>
                  <a:pt x="3710" y="540"/>
                </a:lnTo>
                <a:lnTo>
                  <a:pt x="3706" y="548"/>
                </a:lnTo>
                <a:lnTo>
                  <a:pt x="3706" y="554"/>
                </a:lnTo>
                <a:lnTo>
                  <a:pt x="3708" y="562"/>
                </a:lnTo>
                <a:lnTo>
                  <a:pt x="3710" y="568"/>
                </a:lnTo>
                <a:lnTo>
                  <a:pt x="3714" y="575"/>
                </a:lnTo>
                <a:lnTo>
                  <a:pt x="3719" y="580"/>
                </a:lnTo>
                <a:lnTo>
                  <a:pt x="3724" y="583"/>
                </a:lnTo>
                <a:lnTo>
                  <a:pt x="3730" y="586"/>
                </a:lnTo>
                <a:lnTo>
                  <a:pt x="3730" y="586"/>
                </a:lnTo>
                <a:lnTo>
                  <a:pt x="3738" y="589"/>
                </a:lnTo>
                <a:lnTo>
                  <a:pt x="3745" y="589"/>
                </a:lnTo>
                <a:lnTo>
                  <a:pt x="3751" y="588"/>
                </a:lnTo>
                <a:lnTo>
                  <a:pt x="3759" y="586"/>
                </a:lnTo>
                <a:lnTo>
                  <a:pt x="3764" y="581"/>
                </a:lnTo>
                <a:lnTo>
                  <a:pt x="3770" y="576"/>
                </a:lnTo>
                <a:lnTo>
                  <a:pt x="3774" y="572"/>
                </a:lnTo>
                <a:lnTo>
                  <a:pt x="3777" y="565"/>
                </a:lnTo>
                <a:lnTo>
                  <a:pt x="3777" y="565"/>
                </a:lnTo>
                <a:lnTo>
                  <a:pt x="3778" y="557"/>
                </a:lnTo>
                <a:lnTo>
                  <a:pt x="3780" y="551"/>
                </a:lnTo>
                <a:lnTo>
                  <a:pt x="3780" y="551"/>
                </a:lnTo>
                <a:lnTo>
                  <a:pt x="3786" y="551"/>
                </a:lnTo>
                <a:lnTo>
                  <a:pt x="3794" y="549"/>
                </a:lnTo>
                <a:lnTo>
                  <a:pt x="3802" y="546"/>
                </a:lnTo>
                <a:lnTo>
                  <a:pt x="3809" y="540"/>
                </a:lnTo>
                <a:lnTo>
                  <a:pt x="3809" y="540"/>
                </a:lnTo>
                <a:lnTo>
                  <a:pt x="3812" y="535"/>
                </a:lnTo>
                <a:lnTo>
                  <a:pt x="3815" y="528"/>
                </a:lnTo>
                <a:lnTo>
                  <a:pt x="3817" y="522"/>
                </a:lnTo>
                <a:lnTo>
                  <a:pt x="3818" y="516"/>
                </a:lnTo>
                <a:lnTo>
                  <a:pt x="3817" y="509"/>
                </a:lnTo>
                <a:lnTo>
                  <a:pt x="3815" y="503"/>
                </a:lnTo>
                <a:lnTo>
                  <a:pt x="3810" y="496"/>
                </a:lnTo>
                <a:lnTo>
                  <a:pt x="3807" y="492"/>
                </a:lnTo>
                <a:lnTo>
                  <a:pt x="3807" y="492"/>
                </a:lnTo>
                <a:lnTo>
                  <a:pt x="3801" y="487"/>
                </a:lnTo>
                <a:lnTo>
                  <a:pt x="3793" y="484"/>
                </a:lnTo>
                <a:lnTo>
                  <a:pt x="3785" y="482"/>
                </a:lnTo>
                <a:lnTo>
                  <a:pt x="3778" y="482"/>
                </a:lnTo>
                <a:lnTo>
                  <a:pt x="3775" y="479"/>
                </a:lnTo>
                <a:lnTo>
                  <a:pt x="3786" y="445"/>
                </a:lnTo>
                <a:lnTo>
                  <a:pt x="3791" y="440"/>
                </a:lnTo>
                <a:lnTo>
                  <a:pt x="3815" y="468"/>
                </a:lnTo>
                <a:lnTo>
                  <a:pt x="3815" y="468"/>
                </a:lnTo>
                <a:lnTo>
                  <a:pt x="3820" y="469"/>
                </a:lnTo>
                <a:lnTo>
                  <a:pt x="3823" y="469"/>
                </a:lnTo>
                <a:lnTo>
                  <a:pt x="3823" y="469"/>
                </a:lnTo>
                <a:lnTo>
                  <a:pt x="3826" y="464"/>
                </a:lnTo>
                <a:lnTo>
                  <a:pt x="3825" y="459"/>
                </a:lnTo>
                <a:lnTo>
                  <a:pt x="3801" y="434"/>
                </a:lnTo>
                <a:lnTo>
                  <a:pt x="3812" y="427"/>
                </a:lnTo>
                <a:lnTo>
                  <a:pt x="3794" y="418"/>
                </a:lnTo>
                <a:lnTo>
                  <a:pt x="3804" y="387"/>
                </a:lnTo>
                <a:lnTo>
                  <a:pt x="3830" y="418"/>
                </a:lnTo>
                <a:lnTo>
                  <a:pt x="3830" y="418"/>
                </a:lnTo>
                <a:lnTo>
                  <a:pt x="3833" y="419"/>
                </a:lnTo>
                <a:lnTo>
                  <a:pt x="3838" y="418"/>
                </a:lnTo>
                <a:lnTo>
                  <a:pt x="3838" y="418"/>
                </a:lnTo>
                <a:lnTo>
                  <a:pt x="3839" y="415"/>
                </a:lnTo>
                <a:lnTo>
                  <a:pt x="3838" y="410"/>
                </a:lnTo>
                <a:lnTo>
                  <a:pt x="3809" y="375"/>
                </a:lnTo>
                <a:lnTo>
                  <a:pt x="3820" y="339"/>
                </a:lnTo>
                <a:lnTo>
                  <a:pt x="3820" y="339"/>
                </a:lnTo>
                <a:lnTo>
                  <a:pt x="3830" y="343"/>
                </a:lnTo>
                <a:lnTo>
                  <a:pt x="3849" y="365"/>
                </a:lnTo>
                <a:lnTo>
                  <a:pt x="3849" y="365"/>
                </a:lnTo>
                <a:lnTo>
                  <a:pt x="3852" y="367"/>
                </a:lnTo>
                <a:lnTo>
                  <a:pt x="3857" y="367"/>
                </a:lnTo>
                <a:lnTo>
                  <a:pt x="3857" y="367"/>
                </a:lnTo>
                <a:lnTo>
                  <a:pt x="3858" y="362"/>
                </a:lnTo>
                <a:lnTo>
                  <a:pt x="3857" y="359"/>
                </a:lnTo>
                <a:lnTo>
                  <a:pt x="3844" y="343"/>
                </a:lnTo>
                <a:lnTo>
                  <a:pt x="3844" y="343"/>
                </a:lnTo>
                <a:lnTo>
                  <a:pt x="3846" y="341"/>
                </a:lnTo>
                <a:lnTo>
                  <a:pt x="3846" y="341"/>
                </a:lnTo>
                <a:lnTo>
                  <a:pt x="3854" y="338"/>
                </a:lnTo>
                <a:lnTo>
                  <a:pt x="3860" y="333"/>
                </a:lnTo>
                <a:lnTo>
                  <a:pt x="3865" y="328"/>
                </a:lnTo>
                <a:lnTo>
                  <a:pt x="3868" y="320"/>
                </a:lnTo>
                <a:lnTo>
                  <a:pt x="3868" y="320"/>
                </a:lnTo>
                <a:lnTo>
                  <a:pt x="3871" y="322"/>
                </a:lnTo>
                <a:lnTo>
                  <a:pt x="3873" y="320"/>
                </a:lnTo>
                <a:lnTo>
                  <a:pt x="3873" y="320"/>
                </a:lnTo>
                <a:lnTo>
                  <a:pt x="3876" y="315"/>
                </a:lnTo>
                <a:lnTo>
                  <a:pt x="3874" y="312"/>
                </a:lnTo>
                <a:lnTo>
                  <a:pt x="3870" y="307"/>
                </a:lnTo>
                <a:lnTo>
                  <a:pt x="3870" y="307"/>
                </a:lnTo>
                <a:lnTo>
                  <a:pt x="3870" y="306"/>
                </a:lnTo>
                <a:lnTo>
                  <a:pt x="3886" y="301"/>
                </a:lnTo>
                <a:lnTo>
                  <a:pt x="3876" y="317"/>
                </a:lnTo>
                <a:lnTo>
                  <a:pt x="3876" y="317"/>
                </a:lnTo>
                <a:lnTo>
                  <a:pt x="3876" y="322"/>
                </a:lnTo>
                <a:lnTo>
                  <a:pt x="3879" y="325"/>
                </a:lnTo>
                <a:lnTo>
                  <a:pt x="3879" y="325"/>
                </a:lnTo>
                <a:lnTo>
                  <a:pt x="3882" y="327"/>
                </a:lnTo>
                <a:lnTo>
                  <a:pt x="3886" y="323"/>
                </a:lnTo>
                <a:lnTo>
                  <a:pt x="3903" y="296"/>
                </a:lnTo>
                <a:lnTo>
                  <a:pt x="3916" y="291"/>
                </a:lnTo>
                <a:lnTo>
                  <a:pt x="3922" y="303"/>
                </a:lnTo>
                <a:lnTo>
                  <a:pt x="3895" y="328"/>
                </a:lnTo>
                <a:lnTo>
                  <a:pt x="3898" y="378"/>
                </a:lnTo>
                <a:lnTo>
                  <a:pt x="3940" y="352"/>
                </a:lnTo>
                <a:lnTo>
                  <a:pt x="3942" y="343"/>
                </a:lnTo>
                <a:lnTo>
                  <a:pt x="3953" y="365"/>
                </a:lnTo>
                <a:lnTo>
                  <a:pt x="3924" y="407"/>
                </a:lnTo>
                <a:lnTo>
                  <a:pt x="3924" y="407"/>
                </a:lnTo>
                <a:lnTo>
                  <a:pt x="3924" y="411"/>
                </a:lnTo>
                <a:lnTo>
                  <a:pt x="3926" y="415"/>
                </a:lnTo>
                <a:lnTo>
                  <a:pt x="3926" y="415"/>
                </a:lnTo>
                <a:lnTo>
                  <a:pt x="3930" y="416"/>
                </a:lnTo>
                <a:lnTo>
                  <a:pt x="3934" y="413"/>
                </a:lnTo>
                <a:lnTo>
                  <a:pt x="3950" y="391"/>
                </a:lnTo>
                <a:lnTo>
                  <a:pt x="3950" y="391"/>
                </a:lnTo>
                <a:lnTo>
                  <a:pt x="3954" y="394"/>
                </a:lnTo>
                <a:lnTo>
                  <a:pt x="3975" y="410"/>
                </a:lnTo>
                <a:lnTo>
                  <a:pt x="3977" y="411"/>
                </a:lnTo>
                <a:lnTo>
                  <a:pt x="3956" y="445"/>
                </a:lnTo>
                <a:lnTo>
                  <a:pt x="3956" y="445"/>
                </a:lnTo>
                <a:lnTo>
                  <a:pt x="3946" y="439"/>
                </a:lnTo>
                <a:lnTo>
                  <a:pt x="3935" y="434"/>
                </a:lnTo>
                <a:lnTo>
                  <a:pt x="3935" y="434"/>
                </a:lnTo>
                <a:lnTo>
                  <a:pt x="3922" y="429"/>
                </a:lnTo>
                <a:lnTo>
                  <a:pt x="3908" y="429"/>
                </a:lnTo>
                <a:lnTo>
                  <a:pt x="3894" y="431"/>
                </a:lnTo>
                <a:lnTo>
                  <a:pt x="3881" y="435"/>
                </a:lnTo>
                <a:lnTo>
                  <a:pt x="3868" y="443"/>
                </a:lnTo>
                <a:lnTo>
                  <a:pt x="3858" y="453"/>
                </a:lnTo>
                <a:lnTo>
                  <a:pt x="3849" y="464"/>
                </a:lnTo>
                <a:lnTo>
                  <a:pt x="3842" y="477"/>
                </a:lnTo>
                <a:lnTo>
                  <a:pt x="3842" y="477"/>
                </a:lnTo>
                <a:lnTo>
                  <a:pt x="3839" y="492"/>
                </a:lnTo>
                <a:lnTo>
                  <a:pt x="3839" y="506"/>
                </a:lnTo>
                <a:lnTo>
                  <a:pt x="3841" y="520"/>
                </a:lnTo>
                <a:lnTo>
                  <a:pt x="3846" y="533"/>
                </a:lnTo>
                <a:lnTo>
                  <a:pt x="3854" y="544"/>
                </a:lnTo>
                <a:lnTo>
                  <a:pt x="3862" y="556"/>
                </a:lnTo>
                <a:lnTo>
                  <a:pt x="3873" y="564"/>
                </a:lnTo>
                <a:lnTo>
                  <a:pt x="3887" y="570"/>
                </a:lnTo>
                <a:lnTo>
                  <a:pt x="3887" y="570"/>
                </a:lnTo>
                <a:lnTo>
                  <a:pt x="3902" y="573"/>
                </a:lnTo>
                <a:lnTo>
                  <a:pt x="3916" y="575"/>
                </a:lnTo>
                <a:lnTo>
                  <a:pt x="3929" y="572"/>
                </a:lnTo>
                <a:lnTo>
                  <a:pt x="3942" y="567"/>
                </a:lnTo>
                <a:lnTo>
                  <a:pt x="3954" y="560"/>
                </a:lnTo>
                <a:lnTo>
                  <a:pt x="3964" y="551"/>
                </a:lnTo>
                <a:lnTo>
                  <a:pt x="3974" y="540"/>
                </a:lnTo>
                <a:lnTo>
                  <a:pt x="3980" y="527"/>
                </a:lnTo>
                <a:lnTo>
                  <a:pt x="3980" y="527"/>
                </a:lnTo>
                <a:lnTo>
                  <a:pt x="3983" y="514"/>
                </a:lnTo>
                <a:lnTo>
                  <a:pt x="3983" y="514"/>
                </a:lnTo>
                <a:lnTo>
                  <a:pt x="3986" y="514"/>
                </a:lnTo>
                <a:lnTo>
                  <a:pt x="3990" y="511"/>
                </a:lnTo>
                <a:lnTo>
                  <a:pt x="4009" y="477"/>
                </a:lnTo>
                <a:lnTo>
                  <a:pt x="4022" y="500"/>
                </a:lnTo>
                <a:lnTo>
                  <a:pt x="4022" y="500"/>
                </a:lnTo>
                <a:lnTo>
                  <a:pt x="4022" y="501"/>
                </a:lnTo>
                <a:lnTo>
                  <a:pt x="4022" y="504"/>
                </a:lnTo>
                <a:lnTo>
                  <a:pt x="4022" y="504"/>
                </a:lnTo>
                <a:lnTo>
                  <a:pt x="4014" y="512"/>
                </a:lnTo>
                <a:lnTo>
                  <a:pt x="4007" y="522"/>
                </a:lnTo>
                <a:lnTo>
                  <a:pt x="4007" y="522"/>
                </a:lnTo>
                <a:lnTo>
                  <a:pt x="4006" y="528"/>
                </a:lnTo>
                <a:lnTo>
                  <a:pt x="4006" y="536"/>
                </a:lnTo>
                <a:lnTo>
                  <a:pt x="4007" y="543"/>
                </a:lnTo>
                <a:lnTo>
                  <a:pt x="4009" y="549"/>
                </a:lnTo>
                <a:lnTo>
                  <a:pt x="4012" y="556"/>
                </a:lnTo>
                <a:lnTo>
                  <a:pt x="4017" y="560"/>
                </a:lnTo>
                <a:lnTo>
                  <a:pt x="4023" y="565"/>
                </a:lnTo>
                <a:lnTo>
                  <a:pt x="4030" y="568"/>
                </a:lnTo>
                <a:lnTo>
                  <a:pt x="4030" y="568"/>
                </a:lnTo>
                <a:lnTo>
                  <a:pt x="4038" y="570"/>
                </a:lnTo>
                <a:lnTo>
                  <a:pt x="4044" y="570"/>
                </a:lnTo>
                <a:lnTo>
                  <a:pt x="4050" y="568"/>
                </a:lnTo>
                <a:lnTo>
                  <a:pt x="4057" y="567"/>
                </a:lnTo>
                <a:lnTo>
                  <a:pt x="4063" y="564"/>
                </a:lnTo>
                <a:lnTo>
                  <a:pt x="4068" y="559"/>
                </a:lnTo>
                <a:lnTo>
                  <a:pt x="4073" y="552"/>
                </a:lnTo>
                <a:lnTo>
                  <a:pt x="4076" y="546"/>
                </a:lnTo>
                <a:lnTo>
                  <a:pt x="4076" y="546"/>
                </a:lnTo>
                <a:lnTo>
                  <a:pt x="4078" y="540"/>
                </a:lnTo>
                <a:lnTo>
                  <a:pt x="4124" y="538"/>
                </a:lnTo>
                <a:lnTo>
                  <a:pt x="4166" y="488"/>
                </a:lnTo>
                <a:lnTo>
                  <a:pt x="4148" y="562"/>
                </a:lnTo>
                <a:lnTo>
                  <a:pt x="4148" y="562"/>
                </a:lnTo>
                <a:lnTo>
                  <a:pt x="4143" y="562"/>
                </a:lnTo>
                <a:lnTo>
                  <a:pt x="4137" y="564"/>
                </a:lnTo>
                <a:lnTo>
                  <a:pt x="4127" y="570"/>
                </a:lnTo>
                <a:lnTo>
                  <a:pt x="4119" y="578"/>
                </a:lnTo>
                <a:lnTo>
                  <a:pt x="4118" y="583"/>
                </a:lnTo>
                <a:lnTo>
                  <a:pt x="4116" y="589"/>
                </a:lnTo>
                <a:lnTo>
                  <a:pt x="4116" y="589"/>
                </a:lnTo>
                <a:lnTo>
                  <a:pt x="4114" y="596"/>
                </a:lnTo>
                <a:lnTo>
                  <a:pt x="4116" y="604"/>
                </a:lnTo>
                <a:lnTo>
                  <a:pt x="4118" y="610"/>
                </a:lnTo>
                <a:lnTo>
                  <a:pt x="4121" y="615"/>
                </a:lnTo>
                <a:lnTo>
                  <a:pt x="4124" y="621"/>
                </a:lnTo>
                <a:lnTo>
                  <a:pt x="4129" y="624"/>
                </a:lnTo>
                <a:lnTo>
                  <a:pt x="4135" y="629"/>
                </a:lnTo>
                <a:lnTo>
                  <a:pt x="4142" y="631"/>
                </a:lnTo>
                <a:lnTo>
                  <a:pt x="4142" y="631"/>
                </a:lnTo>
                <a:lnTo>
                  <a:pt x="4153" y="631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9" y="626"/>
                </a:lnTo>
                <a:lnTo>
                  <a:pt x="4174" y="621"/>
                </a:lnTo>
                <a:lnTo>
                  <a:pt x="4177" y="616"/>
                </a:lnTo>
                <a:lnTo>
                  <a:pt x="4180" y="612"/>
                </a:lnTo>
                <a:lnTo>
                  <a:pt x="4180" y="612"/>
                </a:lnTo>
                <a:lnTo>
                  <a:pt x="4190" y="604"/>
                </a:lnTo>
                <a:lnTo>
                  <a:pt x="4225" y="588"/>
                </a:lnTo>
                <a:lnTo>
                  <a:pt x="4214" y="615"/>
                </a:lnTo>
                <a:lnTo>
                  <a:pt x="4214" y="615"/>
                </a:lnTo>
                <a:lnTo>
                  <a:pt x="4206" y="628"/>
                </a:lnTo>
                <a:lnTo>
                  <a:pt x="4201" y="632"/>
                </a:lnTo>
                <a:lnTo>
                  <a:pt x="4199" y="634"/>
                </a:lnTo>
                <a:lnTo>
                  <a:pt x="4199" y="634"/>
                </a:lnTo>
                <a:lnTo>
                  <a:pt x="4201" y="637"/>
                </a:lnTo>
                <a:lnTo>
                  <a:pt x="4202" y="642"/>
                </a:lnTo>
                <a:lnTo>
                  <a:pt x="4202" y="650"/>
                </a:lnTo>
                <a:lnTo>
                  <a:pt x="4202" y="650"/>
                </a:lnTo>
                <a:lnTo>
                  <a:pt x="4209" y="644"/>
                </a:lnTo>
                <a:lnTo>
                  <a:pt x="4212" y="640"/>
                </a:lnTo>
                <a:lnTo>
                  <a:pt x="4215" y="640"/>
                </a:lnTo>
                <a:lnTo>
                  <a:pt x="4215" y="640"/>
                </a:lnTo>
                <a:lnTo>
                  <a:pt x="4215" y="637"/>
                </a:lnTo>
                <a:lnTo>
                  <a:pt x="4215" y="631"/>
                </a:lnTo>
                <a:lnTo>
                  <a:pt x="4217" y="615"/>
                </a:lnTo>
                <a:lnTo>
                  <a:pt x="4228" y="586"/>
                </a:lnTo>
                <a:lnTo>
                  <a:pt x="4228" y="586"/>
                </a:lnTo>
                <a:lnTo>
                  <a:pt x="4250" y="575"/>
                </a:lnTo>
                <a:lnTo>
                  <a:pt x="4250" y="575"/>
                </a:lnTo>
                <a:lnTo>
                  <a:pt x="4250" y="575"/>
                </a:lnTo>
                <a:lnTo>
                  <a:pt x="4250" y="575"/>
                </a:lnTo>
                <a:lnTo>
                  <a:pt x="4297" y="552"/>
                </a:lnTo>
                <a:lnTo>
                  <a:pt x="4278" y="610"/>
                </a:lnTo>
                <a:lnTo>
                  <a:pt x="4278" y="610"/>
                </a:lnTo>
                <a:lnTo>
                  <a:pt x="4268" y="623"/>
                </a:lnTo>
                <a:lnTo>
                  <a:pt x="4265" y="629"/>
                </a:lnTo>
                <a:lnTo>
                  <a:pt x="4262" y="631"/>
                </a:lnTo>
                <a:lnTo>
                  <a:pt x="4262" y="631"/>
                </a:lnTo>
                <a:lnTo>
                  <a:pt x="4263" y="634"/>
                </a:lnTo>
                <a:lnTo>
                  <a:pt x="4265" y="639"/>
                </a:lnTo>
                <a:lnTo>
                  <a:pt x="4265" y="647"/>
                </a:lnTo>
                <a:lnTo>
                  <a:pt x="4265" y="647"/>
                </a:lnTo>
                <a:lnTo>
                  <a:pt x="4271" y="640"/>
                </a:lnTo>
                <a:lnTo>
                  <a:pt x="4276" y="637"/>
                </a:lnTo>
                <a:lnTo>
                  <a:pt x="4278" y="637"/>
                </a:lnTo>
                <a:lnTo>
                  <a:pt x="4278" y="637"/>
                </a:lnTo>
                <a:lnTo>
                  <a:pt x="4278" y="634"/>
                </a:lnTo>
                <a:lnTo>
                  <a:pt x="4278" y="628"/>
                </a:lnTo>
                <a:lnTo>
                  <a:pt x="4279" y="612"/>
                </a:lnTo>
                <a:lnTo>
                  <a:pt x="4298" y="552"/>
                </a:lnTo>
                <a:lnTo>
                  <a:pt x="4406" y="500"/>
                </a:lnTo>
                <a:lnTo>
                  <a:pt x="4371" y="544"/>
                </a:lnTo>
                <a:lnTo>
                  <a:pt x="4335" y="548"/>
                </a:lnTo>
                <a:lnTo>
                  <a:pt x="4335" y="548"/>
                </a:lnTo>
                <a:lnTo>
                  <a:pt x="4327" y="546"/>
                </a:lnTo>
                <a:lnTo>
                  <a:pt x="4323" y="544"/>
                </a:lnTo>
                <a:lnTo>
                  <a:pt x="4323" y="544"/>
                </a:lnTo>
                <a:lnTo>
                  <a:pt x="4319" y="548"/>
                </a:lnTo>
                <a:lnTo>
                  <a:pt x="4314" y="551"/>
                </a:lnTo>
                <a:lnTo>
                  <a:pt x="4314" y="551"/>
                </a:lnTo>
                <a:lnTo>
                  <a:pt x="4319" y="552"/>
                </a:lnTo>
                <a:lnTo>
                  <a:pt x="4323" y="554"/>
                </a:lnTo>
                <a:lnTo>
                  <a:pt x="4323" y="554"/>
                </a:lnTo>
                <a:lnTo>
                  <a:pt x="4327" y="551"/>
                </a:lnTo>
                <a:lnTo>
                  <a:pt x="4337" y="548"/>
                </a:lnTo>
                <a:lnTo>
                  <a:pt x="4371" y="546"/>
                </a:lnTo>
                <a:lnTo>
                  <a:pt x="4343" y="578"/>
                </a:lnTo>
                <a:lnTo>
                  <a:pt x="4343" y="578"/>
                </a:lnTo>
                <a:lnTo>
                  <a:pt x="4326" y="581"/>
                </a:lnTo>
                <a:lnTo>
                  <a:pt x="4326" y="581"/>
                </a:lnTo>
                <a:lnTo>
                  <a:pt x="4316" y="580"/>
                </a:lnTo>
                <a:lnTo>
                  <a:pt x="4311" y="578"/>
                </a:lnTo>
                <a:lnTo>
                  <a:pt x="4311" y="578"/>
                </a:lnTo>
                <a:lnTo>
                  <a:pt x="4308" y="581"/>
                </a:lnTo>
                <a:lnTo>
                  <a:pt x="4305" y="584"/>
                </a:lnTo>
                <a:lnTo>
                  <a:pt x="4305" y="584"/>
                </a:lnTo>
                <a:lnTo>
                  <a:pt x="4310" y="586"/>
                </a:lnTo>
                <a:lnTo>
                  <a:pt x="4313" y="588"/>
                </a:lnTo>
                <a:lnTo>
                  <a:pt x="4313" y="588"/>
                </a:lnTo>
                <a:lnTo>
                  <a:pt x="4318" y="586"/>
                </a:lnTo>
                <a:lnTo>
                  <a:pt x="4326" y="583"/>
                </a:lnTo>
                <a:lnTo>
                  <a:pt x="4342" y="580"/>
                </a:lnTo>
                <a:lnTo>
                  <a:pt x="4327" y="597"/>
                </a:lnTo>
                <a:lnTo>
                  <a:pt x="4327" y="597"/>
                </a:lnTo>
                <a:lnTo>
                  <a:pt x="4318" y="605"/>
                </a:lnTo>
                <a:lnTo>
                  <a:pt x="4311" y="608"/>
                </a:lnTo>
                <a:lnTo>
                  <a:pt x="4311" y="608"/>
                </a:lnTo>
                <a:lnTo>
                  <a:pt x="4311" y="615"/>
                </a:lnTo>
                <a:lnTo>
                  <a:pt x="4310" y="621"/>
                </a:lnTo>
                <a:lnTo>
                  <a:pt x="4310" y="621"/>
                </a:lnTo>
                <a:lnTo>
                  <a:pt x="4314" y="618"/>
                </a:lnTo>
                <a:lnTo>
                  <a:pt x="4321" y="616"/>
                </a:lnTo>
                <a:lnTo>
                  <a:pt x="4321" y="616"/>
                </a:lnTo>
                <a:lnTo>
                  <a:pt x="4324" y="608"/>
                </a:lnTo>
                <a:lnTo>
                  <a:pt x="4329" y="597"/>
                </a:lnTo>
                <a:lnTo>
                  <a:pt x="4343" y="581"/>
                </a:lnTo>
                <a:lnTo>
                  <a:pt x="4343" y="597"/>
                </a:lnTo>
                <a:lnTo>
                  <a:pt x="4343" y="597"/>
                </a:lnTo>
                <a:lnTo>
                  <a:pt x="4342" y="605"/>
                </a:lnTo>
                <a:lnTo>
                  <a:pt x="4342" y="610"/>
                </a:lnTo>
                <a:lnTo>
                  <a:pt x="4342" y="610"/>
                </a:lnTo>
                <a:lnTo>
                  <a:pt x="4343" y="613"/>
                </a:lnTo>
                <a:lnTo>
                  <a:pt x="4347" y="618"/>
                </a:lnTo>
                <a:lnTo>
                  <a:pt x="4347" y="618"/>
                </a:lnTo>
                <a:lnTo>
                  <a:pt x="4348" y="613"/>
                </a:lnTo>
                <a:lnTo>
                  <a:pt x="4350" y="610"/>
                </a:lnTo>
                <a:lnTo>
                  <a:pt x="4350" y="610"/>
                </a:lnTo>
                <a:lnTo>
                  <a:pt x="4348" y="605"/>
                </a:lnTo>
                <a:lnTo>
                  <a:pt x="4345" y="597"/>
                </a:lnTo>
                <a:lnTo>
                  <a:pt x="4343" y="580"/>
                </a:lnTo>
                <a:lnTo>
                  <a:pt x="4343" y="580"/>
                </a:lnTo>
                <a:lnTo>
                  <a:pt x="4371" y="546"/>
                </a:lnTo>
                <a:lnTo>
                  <a:pt x="4375" y="580"/>
                </a:lnTo>
                <a:lnTo>
                  <a:pt x="4375" y="580"/>
                </a:lnTo>
                <a:lnTo>
                  <a:pt x="4374" y="589"/>
                </a:lnTo>
                <a:lnTo>
                  <a:pt x="4372" y="594"/>
                </a:lnTo>
                <a:lnTo>
                  <a:pt x="4372" y="594"/>
                </a:lnTo>
                <a:lnTo>
                  <a:pt x="4375" y="597"/>
                </a:lnTo>
                <a:lnTo>
                  <a:pt x="4377" y="600"/>
                </a:lnTo>
                <a:lnTo>
                  <a:pt x="4377" y="600"/>
                </a:lnTo>
                <a:lnTo>
                  <a:pt x="4379" y="597"/>
                </a:lnTo>
                <a:lnTo>
                  <a:pt x="4382" y="592"/>
                </a:lnTo>
                <a:lnTo>
                  <a:pt x="4382" y="592"/>
                </a:lnTo>
                <a:lnTo>
                  <a:pt x="4379" y="588"/>
                </a:lnTo>
                <a:lnTo>
                  <a:pt x="4375" y="581"/>
                </a:lnTo>
                <a:lnTo>
                  <a:pt x="4372" y="544"/>
                </a:lnTo>
                <a:lnTo>
                  <a:pt x="4411" y="498"/>
                </a:lnTo>
                <a:lnTo>
                  <a:pt x="4411" y="498"/>
                </a:lnTo>
                <a:lnTo>
                  <a:pt x="4383" y="620"/>
                </a:lnTo>
                <a:lnTo>
                  <a:pt x="4327" y="652"/>
                </a:lnTo>
                <a:lnTo>
                  <a:pt x="4327" y="652"/>
                </a:lnTo>
                <a:lnTo>
                  <a:pt x="4313" y="656"/>
                </a:lnTo>
                <a:lnTo>
                  <a:pt x="4308" y="658"/>
                </a:lnTo>
                <a:lnTo>
                  <a:pt x="4305" y="658"/>
                </a:lnTo>
                <a:lnTo>
                  <a:pt x="4305" y="658"/>
                </a:lnTo>
                <a:lnTo>
                  <a:pt x="4305" y="661"/>
                </a:lnTo>
                <a:lnTo>
                  <a:pt x="4302" y="664"/>
                </a:lnTo>
                <a:lnTo>
                  <a:pt x="4298" y="672"/>
                </a:lnTo>
                <a:lnTo>
                  <a:pt x="4298" y="672"/>
                </a:lnTo>
                <a:lnTo>
                  <a:pt x="4306" y="671"/>
                </a:lnTo>
                <a:lnTo>
                  <a:pt x="4311" y="671"/>
                </a:lnTo>
                <a:lnTo>
                  <a:pt x="4313" y="672"/>
                </a:lnTo>
                <a:lnTo>
                  <a:pt x="4313" y="672"/>
                </a:lnTo>
                <a:lnTo>
                  <a:pt x="4314" y="669"/>
                </a:lnTo>
                <a:lnTo>
                  <a:pt x="4319" y="663"/>
                </a:lnTo>
                <a:lnTo>
                  <a:pt x="4331" y="652"/>
                </a:lnTo>
                <a:lnTo>
                  <a:pt x="4382" y="621"/>
                </a:lnTo>
                <a:lnTo>
                  <a:pt x="4366" y="696"/>
                </a:lnTo>
                <a:lnTo>
                  <a:pt x="4366" y="696"/>
                </a:lnTo>
                <a:lnTo>
                  <a:pt x="4339" y="712"/>
                </a:lnTo>
                <a:lnTo>
                  <a:pt x="4339" y="712"/>
                </a:lnTo>
                <a:lnTo>
                  <a:pt x="4324" y="717"/>
                </a:lnTo>
                <a:lnTo>
                  <a:pt x="4318" y="719"/>
                </a:lnTo>
                <a:lnTo>
                  <a:pt x="4314" y="720"/>
                </a:lnTo>
                <a:lnTo>
                  <a:pt x="4314" y="720"/>
                </a:lnTo>
                <a:lnTo>
                  <a:pt x="4314" y="722"/>
                </a:lnTo>
                <a:lnTo>
                  <a:pt x="4313" y="727"/>
                </a:lnTo>
                <a:lnTo>
                  <a:pt x="4308" y="735"/>
                </a:lnTo>
                <a:lnTo>
                  <a:pt x="4308" y="735"/>
                </a:lnTo>
                <a:lnTo>
                  <a:pt x="4316" y="733"/>
                </a:lnTo>
                <a:lnTo>
                  <a:pt x="4321" y="733"/>
                </a:lnTo>
                <a:lnTo>
                  <a:pt x="4324" y="733"/>
                </a:lnTo>
                <a:lnTo>
                  <a:pt x="4324" y="733"/>
                </a:lnTo>
                <a:lnTo>
                  <a:pt x="4326" y="732"/>
                </a:lnTo>
                <a:lnTo>
                  <a:pt x="4329" y="727"/>
                </a:lnTo>
                <a:lnTo>
                  <a:pt x="4340" y="716"/>
                </a:lnTo>
                <a:lnTo>
                  <a:pt x="4364" y="698"/>
                </a:lnTo>
                <a:lnTo>
                  <a:pt x="4361" y="712"/>
                </a:lnTo>
                <a:lnTo>
                  <a:pt x="4361" y="712"/>
                </a:lnTo>
                <a:lnTo>
                  <a:pt x="4361" y="716"/>
                </a:lnTo>
                <a:lnTo>
                  <a:pt x="4359" y="719"/>
                </a:lnTo>
                <a:lnTo>
                  <a:pt x="4356" y="736"/>
                </a:lnTo>
                <a:lnTo>
                  <a:pt x="4356" y="736"/>
                </a:lnTo>
                <a:lnTo>
                  <a:pt x="4345" y="757"/>
                </a:lnTo>
                <a:lnTo>
                  <a:pt x="4340" y="765"/>
                </a:lnTo>
                <a:lnTo>
                  <a:pt x="4337" y="768"/>
                </a:lnTo>
                <a:lnTo>
                  <a:pt x="4337" y="768"/>
                </a:lnTo>
                <a:lnTo>
                  <a:pt x="4340" y="772"/>
                </a:lnTo>
                <a:lnTo>
                  <a:pt x="4342" y="778"/>
                </a:lnTo>
                <a:lnTo>
                  <a:pt x="4345" y="789"/>
                </a:lnTo>
                <a:lnTo>
                  <a:pt x="4345" y="789"/>
                </a:lnTo>
                <a:lnTo>
                  <a:pt x="4351" y="781"/>
                </a:lnTo>
                <a:lnTo>
                  <a:pt x="4356" y="777"/>
                </a:lnTo>
                <a:lnTo>
                  <a:pt x="4361" y="775"/>
                </a:lnTo>
                <a:lnTo>
                  <a:pt x="4361" y="775"/>
                </a:lnTo>
                <a:lnTo>
                  <a:pt x="4359" y="770"/>
                </a:lnTo>
                <a:lnTo>
                  <a:pt x="4358" y="759"/>
                </a:lnTo>
                <a:lnTo>
                  <a:pt x="4358" y="736"/>
                </a:lnTo>
                <a:lnTo>
                  <a:pt x="4361" y="722"/>
                </a:lnTo>
                <a:lnTo>
                  <a:pt x="4361" y="722"/>
                </a:lnTo>
                <a:lnTo>
                  <a:pt x="4363" y="725"/>
                </a:lnTo>
                <a:lnTo>
                  <a:pt x="4366" y="728"/>
                </a:lnTo>
                <a:lnTo>
                  <a:pt x="4371" y="728"/>
                </a:lnTo>
                <a:lnTo>
                  <a:pt x="4374" y="728"/>
                </a:lnTo>
                <a:lnTo>
                  <a:pt x="4382" y="727"/>
                </a:lnTo>
                <a:lnTo>
                  <a:pt x="4382" y="727"/>
                </a:lnTo>
                <a:lnTo>
                  <a:pt x="4387" y="741"/>
                </a:lnTo>
                <a:lnTo>
                  <a:pt x="4388" y="746"/>
                </a:lnTo>
                <a:lnTo>
                  <a:pt x="4388" y="749"/>
                </a:lnTo>
                <a:lnTo>
                  <a:pt x="4388" y="749"/>
                </a:lnTo>
                <a:lnTo>
                  <a:pt x="4390" y="749"/>
                </a:lnTo>
                <a:lnTo>
                  <a:pt x="4395" y="751"/>
                </a:lnTo>
                <a:lnTo>
                  <a:pt x="4401" y="756"/>
                </a:lnTo>
                <a:lnTo>
                  <a:pt x="4401" y="756"/>
                </a:lnTo>
                <a:lnTo>
                  <a:pt x="4401" y="748"/>
                </a:lnTo>
                <a:lnTo>
                  <a:pt x="4401" y="743"/>
                </a:lnTo>
                <a:lnTo>
                  <a:pt x="4401" y="740"/>
                </a:lnTo>
                <a:lnTo>
                  <a:pt x="4401" y="740"/>
                </a:lnTo>
                <a:lnTo>
                  <a:pt x="4396" y="735"/>
                </a:lnTo>
                <a:lnTo>
                  <a:pt x="4387" y="727"/>
                </a:lnTo>
                <a:lnTo>
                  <a:pt x="4460" y="709"/>
                </a:lnTo>
                <a:lnTo>
                  <a:pt x="4431" y="797"/>
                </a:lnTo>
                <a:lnTo>
                  <a:pt x="4340" y="821"/>
                </a:lnTo>
                <a:lnTo>
                  <a:pt x="4340" y="821"/>
                </a:lnTo>
                <a:lnTo>
                  <a:pt x="4337" y="823"/>
                </a:lnTo>
                <a:lnTo>
                  <a:pt x="4334" y="828"/>
                </a:lnTo>
                <a:lnTo>
                  <a:pt x="4332" y="831"/>
                </a:lnTo>
                <a:lnTo>
                  <a:pt x="4332" y="836"/>
                </a:lnTo>
                <a:lnTo>
                  <a:pt x="4332" y="836"/>
                </a:lnTo>
                <a:lnTo>
                  <a:pt x="4334" y="839"/>
                </a:lnTo>
                <a:lnTo>
                  <a:pt x="4337" y="842"/>
                </a:lnTo>
                <a:lnTo>
                  <a:pt x="4342" y="844"/>
                </a:lnTo>
                <a:lnTo>
                  <a:pt x="4347" y="844"/>
                </a:lnTo>
                <a:lnTo>
                  <a:pt x="4423" y="823"/>
                </a:lnTo>
                <a:lnTo>
                  <a:pt x="4407" y="871"/>
                </a:lnTo>
                <a:lnTo>
                  <a:pt x="4407" y="871"/>
                </a:lnTo>
                <a:lnTo>
                  <a:pt x="4407" y="877"/>
                </a:lnTo>
                <a:lnTo>
                  <a:pt x="4407" y="877"/>
                </a:lnTo>
                <a:lnTo>
                  <a:pt x="4395" y="876"/>
                </a:lnTo>
                <a:lnTo>
                  <a:pt x="4380" y="877"/>
                </a:lnTo>
                <a:lnTo>
                  <a:pt x="4369" y="879"/>
                </a:lnTo>
                <a:lnTo>
                  <a:pt x="4356" y="885"/>
                </a:lnTo>
                <a:lnTo>
                  <a:pt x="4347" y="892"/>
                </a:lnTo>
                <a:lnTo>
                  <a:pt x="4337" y="901"/>
                </a:lnTo>
                <a:lnTo>
                  <a:pt x="4329" y="911"/>
                </a:lnTo>
                <a:lnTo>
                  <a:pt x="4323" y="924"/>
                </a:lnTo>
                <a:lnTo>
                  <a:pt x="4323" y="924"/>
                </a:lnTo>
                <a:lnTo>
                  <a:pt x="4319" y="938"/>
                </a:lnTo>
                <a:lnTo>
                  <a:pt x="4319" y="953"/>
                </a:lnTo>
                <a:lnTo>
                  <a:pt x="4321" y="967"/>
                </a:lnTo>
                <a:lnTo>
                  <a:pt x="4326" y="980"/>
                </a:lnTo>
                <a:lnTo>
                  <a:pt x="4332" y="991"/>
                </a:lnTo>
                <a:lnTo>
                  <a:pt x="4342" y="1002"/>
                </a:lnTo>
                <a:lnTo>
                  <a:pt x="4353" y="1010"/>
                </a:lnTo>
                <a:lnTo>
                  <a:pt x="4367" y="1017"/>
                </a:lnTo>
                <a:lnTo>
                  <a:pt x="4367" y="1017"/>
                </a:lnTo>
                <a:lnTo>
                  <a:pt x="4382" y="1020"/>
                </a:lnTo>
                <a:lnTo>
                  <a:pt x="4395" y="1021"/>
                </a:lnTo>
                <a:lnTo>
                  <a:pt x="4409" y="1018"/>
                </a:lnTo>
                <a:lnTo>
                  <a:pt x="4422" y="1013"/>
                </a:lnTo>
                <a:lnTo>
                  <a:pt x="4435" y="1007"/>
                </a:lnTo>
                <a:lnTo>
                  <a:pt x="4444" y="997"/>
                </a:lnTo>
                <a:lnTo>
                  <a:pt x="4454" y="986"/>
                </a:lnTo>
                <a:lnTo>
                  <a:pt x="4460" y="973"/>
                </a:lnTo>
                <a:lnTo>
                  <a:pt x="4460" y="973"/>
                </a:lnTo>
                <a:lnTo>
                  <a:pt x="4463" y="961"/>
                </a:lnTo>
                <a:lnTo>
                  <a:pt x="4463" y="946"/>
                </a:lnTo>
                <a:lnTo>
                  <a:pt x="4462" y="935"/>
                </a:lnTo>
                <a:lnTo>
                  <a:pt x="4459" y="922"/>
                </a:lnTo>
                <a:lnTo>
                  <a:pt x="4454" y="911"/>
                </a:lnTo>
                <a:lnTo>
                  <a:pt x="4446" y="900"/>
                </a:lnTo>
                <a:lnTo>
                  <a:pt x="4436" y="892"/>
                </a:lnTo>
                <a:lnTo>
                  <a:pt x="4425" y="884"/>
                </a:lnTo>
                <a:lnTo>
                  <a:pt x="4425" y="884"/>
                </a:lnTo>
                <a:lnTo>
                  <a:pt x="4428" y="882"/>
                </a:lnTo>
                <a:lnTo>
                  <a:pt x="4430" y="879"/>
                </a:lnTo>
                <a:lnTo>
                  <a:pt x="4446" y="826"/>
                </a:lnTo>
                <a:lnTo>
                  <a:pt x="4495" y="889"/>
                </a:lnTo>
                <a:lnTo>
                  <a:pt x="4495" y="889"/>
                </a:lnTo>
                <a:lnTo>
                  <a:pt x="4499" y="890"/>
                </a:lnTo>
                <a:lnTo>
                  <a:pt x="4503" y="892"/>
                </a:lnTo>
                <a:lnTo>
                  <a:pt x="4507" y="892"/>
                </a:lnTo>
                <a:lnTo>
                  <a:pt x="4511" y="890"/>
                </a:lnTo>
                <a:lnTo>
                  <a:pt x="4511" y="890"/>
                </a:lnTo>
                <a:lnTo>
                  <a:pt x="4515" y="887"/>
                </a:lnTo>
                <a:lnTo>
                  <a:pt x="4516" y="882"/>
                </a:lnTo>
                <a:lnTo>
                  <a:pt x="4515" y="877"/>
                </a:lnTo>
                <a:lnTo>
                  <a:pt x="4513" y="874"/>
                </a:lnTo>
                <a:lnTo>
                  <a:pt x="4455" y="801"/>
                </a:lnTo>
                <a:lnTo>
                  <a:pt x="4481" y="717"/>
                </a:lnTo>
                <a:lnTo>
                  <a:pt x="4537" y="780"/>
                </a:lnTo>
                <a:lnTo>
                  <a:pt x="4537" y="780"/>
                </a:lnTo>
                <a:lnTo>
                  <a:pt x="4540" y="781"/>
                </a:lnTo>
                <a:lnTo>
                  <a:pt x="4545" y="783"/>
                </a:lnTo>
                <a:lnTo>
                  <a:pt x="4550" y="783"/>
                </a:lnTo>
                <a:lnTo>
                  <a:pt x="4553" y="780"/>
                </a:lnTo>
                <a:lnTo>
                  <a:pt x="4553" y="780"/>
                </a:lnTo>
                <a:lnTo>
                  <a:pt x="4556" y="777"/>
                </a:lnTo>
                <a:lnTo>
                  <a:pt x="4556" y="772"/>
                </a:lnTo>
                <a:lnTo>
                  <a:pt x="4556" y="768"/>
                </a:lnTo>
                <a:lnTo>
                  <a:pt x="4555" y="764"/>
                </a:lnTo>
                <a:lnTo>
                  <a:pt x="4491" y="692"/>
                </a:lnTo>
                <a:lnTo>
                  <a:pt x="4511" y="623"/>
                </a:lnTo>
                <a:lnTo>
                  <a:pt x="4539" y="656"/>
                </a:lnTo>
                <a:lnTo>
                  <a:pt x="4539" y="656"/>
                </a:lnTo>
                <a:lnTo>
                  <a:pt x="4535" y="688"/>
                </a:lnTo>
                <a:lnTo>
                  <a:pt x="4535" y="688"/>
                </a:lnTo>
                <a:lnTo>
                  <a:pt x="4531" y="703"/>
                </a:lnTo>
                <a:lnTo>
                  <a:pt x="4527" y="709"/>
                </a:lnTo>
                <a:lnTo>
                  <a:pt x="4526" y="711"/>
                </a:lnTo>
                <a:lnTo>
                  <a:pt x="4526" y="711"/>
                </a:lnTo>
                <a:lnTo>
                  <a:pt x="4527" y="712"/>
                </a:lnTo>
                <a:lnTo>
                  <a:pt x="4531" y="717"/>
                </a:lnTo>
                <a:lnTo>
                  <a:pt x="4534" y="725"/>
                </a:lnTo>
                <a:lnTo>
                  <a:pt x="4534" y="725"/>
                </a:lnTo>
                <a:lnTo>
                  <a:pt x="4537" y="719"/>
                </a:lnTo>
                <a:lnTo>
                  <a:pt x="4540" y="714"/>
                </a:lnTo>
                <a:lnTo>
                  <a:pt x="4543" y="712"/>
                </a:lnTo>
                <a:lnTo>
                  <a:pt x="4543" y="712"/>
                </a:lnTo>
                <a:lnTo>
                  <a:pt x="4542" y="711"/>
                </a:lnTo>
                <a:lnTo>
                  <a:pt x="4540" y="704"/>
                </a:lnTo>
                <a:lnTo>
                  <a:pt x="4537" y="688"/>
                </a:lnTo>
                <a:lnTo>
                  <a:pt x="4540" y="660"/>
                </a:lnTo>
                <a:lnTo>
                  <a:pt x="4564" y="690"/>
                </a:lnTo>
                <a:lnTo>
                  <a:pt x="4564" y="690"/>
                </a:lnTo>
                <a:lnTo>
                  <a:pt x="4574" y="709"/>
                </a:lnTo>
                <a:lnTo>
                  <a:pt x="4577" y="719"/>
                </a:lnTo>
                <a:lnTo>
                  <a:pt x="4579" y="724"/>
                </a:lnTo>
                <a:lnTo>
                  <a:pt x="4579" y="724"/>
                </a:lnTo>
                <a:lnTo>
                  <a:pt x="4582" y="724"/>
                </a:lnTo>
                <a:lnTo>
                  <a:pt x="4588" y="727"/>
                </a:lnTo>
                <a:lnTo>
                  <a:pt x="4599" y="732"/>
                </a:lnTo>
                <a:lnTo>
                  <a:pt x="4599" y="732"/>
                </a:lnTo>
                <a:lnTo>
                  <a:pt x="4596" y="720"/>
                </a:lnTo>
                <a:lnTo>
                  <a:pt x="4596" y="714"/>
                </a:lnTo>
                <a:lnTo>
                  <a:pt x="4596" y="709"/>
                </a:lnTo>
                <a:lnTo>
                  <a:pt x="4596" y="709"/>
                </a:lnTo>
                <a:lnTo>
                  <a:pt x="4593" y="708"/>
                </a:lnTo>
                <a:lnTo>
                  <a:pt x="4583" y="703"/>
                </a:lnTo>
                <a:lnTo>
                  <a:pt x="4566" y="688"/>
                </a:lnTo>
                <a:lnTo>
                  <a:pt x="4542" y="658"/>
                </a:lnTo>
                <a:lnTo>
                  <a:pt x="4548" y="658"/>
                </a:lnTo>
                <a:lnTo>
                  <a:pt x="4564" y="677"/>
                </a:lnTo>
                <a:lnTo>
                  <a:pt x="4564" y="677"/>
                </a:lnTo>
                <a:lnTo>
                  <a:pt x="4567" y="680"/>
                </a:lnTo>
                <a:lnTo>
                  <a:pt x="4571" y="682"/>
                </a:lnTo>
                <a:lnTo>
                  <a:pt x="4575" y="682"/>
                </a:lnTo>
                <a:lnTo>
                  <a:pt x="4580" y="679"/>
                </a:lnTo>
                <a:lnTo>
                  <a:pt x="4580" y="679"/>
                </a:lnTo>
                <a:lnTo>
                  <a:pt x="4582" y="677"/>
                </a:lnTo>
                <a:lnTo>
                  <a:pt x="4583" y="674"/>
                </a:lnTo>
                <a:lnTo>
                  <a:pt x="4583" y="669"/>
                </a:lnTo>
                <a:lnTo>
                  <a:pt x="4583" y="666"/>
                </a:lnTo>
                <a:lnTo>
                  <a:pt x="4583" y="666"/>
                </a:lnTo>
                <a:lnTo>
                  <a:pt x="4590" y="669"/>
                </a:lnTo>
                <a:lnTo>
                  <a:pt x="4593" y="672"/>
                </a:lnTo>
                <a:lnTo>
                  <a:pt x="4593" y="672"/>
                </a:lnTo>
                <a:lnTo>
                  <a:pt x="4596" y="671"/>
                </a:lnTo>
                <a:lnTo>
                  <a:pt x="4599" y="668"/>
                </a:lnTo>
                <a:lnTo>
                  <a:pt x="4607" y="666"/>
                </a:lnTo>
                <a:lnTo>
                  <a:pt x="4607" y="666"/>
                </a:lnTo>
                <a:lnTo>
                  <a:pt x="4601" y="661"/>
                </a:lnTo>
                <a:lnTo>
                  <a:pt x="4596" y="658"/>
                </a:lnTo>
                <a:lnTo>
                  <a:pt x="4596" y="655"/>
                </a:lnTo>
                <a:lnTo>
                  <a:pt x="4596" y="655"/>
                </a:lnTo>
                <a:lnTo>
                  <a:pt x="4590" y="658"/>
                </a:lnTo>
                <a:lnTo>
                  <a:pt x="4579" y="660"/>
                </a:lnTo>
                <a:lnTo>
                  <a:pt x="4527" y="599"/>
                </a:lnTo>
                <a:lnTo>
                  <a:pt x="4553" y="602"/>
                </a:lnTo>
                <a:lnTo>
                  <a:pt x="4553" y="602"/>
                </a:lnTo>
                <a:lnTo>
                  <a:pt x="4567" y="607"/>
                </a:lnTo>
                <a:lnTo>
                  <a:pt x="4574" y="610"/>
                </a:lnTo>
                <a:lnTo>
                  <a:pt x="4575" y="612"/>
                </a:lnTo>
                <a:lnTo>
                  <a:pt x="4575" y="612"/>
                </a:lnTo>
                <a:lnTo>
                  <a:pt x="4579" y="610"/>
                </a:lnTo>
                <a:lnTo>
                  <a:pt x="4582" y="608"/>
                </a:lnTo>
                <a:lnTo>
                  <a:pt x="4590" y="605"/>
                </a:lnTo>
                <a:lnTo>
                  <a:pt x="4590" y="605"/>
                </a:lnTo>
                <a:lnTo>
                  <a:pt x="4583" y="600"/>
                </a:lnTo>
                <a:lnTo>
                  <a:pt x="4579" y="597"/>
                </a:lnTo>
                <a:lnTo>
                  <a:pt x="4577" y="596"/>
                </a:lnTo>
                <a:lnTo>
                  <a:pt x="4577" y="596"/>
                </a:lnTo>
                <a:lnTo>
                  <a:pt x="4575" y="596"/>
                </a:lnTo>
                <a:lnTo>
                  <a:pt x="4569" y="597"/>
                </a:lnTo>
                <a:lnTo>
                  <a:pt x="4555" y="600"/>
                </a:lnTo>
                <a:lnTo>
                  <a:pt x="4526" y="597"/>
                </a:lnTo>
                <a:lnTo>
                  <a:pt x="4521" y="592"/>
                </a:lnTo>
                <a:lnTo>
                  <a:pt x="4532" y="559"/>
                </a:lnTo>
                <a:lnTo>
                  <a:pt x="4532" y="559"/>
                </a:lnTo>
                <a:lnTo>
                  <a:pt x="4540" y="565"/>
                </a:lnTo>
                <a:lnTo>
                  <a:pt x="4543" y="570"/>
                </a:lnTo>
                <a:lnTo>
                  <a:pt x="4543" y="570"/>
                </a:lnTo>
                <a:lnTo>
                  <a:pt x="4550" y="568"/>
                </a:lnTo>
                <a:lnTo>
                  <a:pt x="4556" y="568"/>
                </a:lnTo>
                <a:lnTo>
                  <a:pt x="4556" y="568"/>
                </a:lnTo>
                <a:lnTo>
                  <a:pt x="4551" y="564"/>
                </a:lnTo>
                <a:lnTo>
                  <a:pt x="4550" y="557"/>
                </a:lnTo>
                <a:lnTo>
                  <a:pt x="4550" y="557"/>
                </a:lnTo>
                <a:lnTo>
                  <a:pt x="4543" y="557"/>
                </a:lnTo>
                <a:lnTo>
                  <a:pt x="4534" y="556"/>
                </a:lnTo>
                <a:lnTo>
                  <a:pt x="4539" y="540"/>
                </a:lnTo>
                <a:lnTo>
                  <a:pt x="4539" y="540"/>
                </a:lnTo>
                <a:lnTo>
                  <a:pt x="4539" y="540"/>
                </a:lnTo>
                <a:lnTo>
                  <a:pt x="4539" y="538"/>
                </a:lnTo>
                <a:lnTo>
                  <a:pt x="4539" y="538"/>
                </a:lnTo>
                <a:lnTo>
                  <a:pt x="4545" y="533"/>
                </a:lnTo>
                <a:lnTo>
                  <a:pt x="4545" y="533"/>
                </a:lnTo>
                <a:lnTo>
                  <a:pt x="4540" y="533"/>
                </a:lnTo>
                <a:lnTo>
                  <a:pt x="4548" y="509"/>
                </a:lnTo>
                <a:lnTo>
                  <a:pt x="4551" y="511"/>
                </a:lnTo>
                <a:lnTo>
                  <a:pt x="4591" y="562"/>
                </a:lnTo>
                <a:lnTo>
                  <a:pt x="4591" y="562"/>
                </a:lnTo>
                <a:lnTo>
                  <a:pt x="4593" y="565"/>
                </a:lnTo>
                <a:lnTo>
                  <a:pt x="4593" y="565"/>
                </a:lnTo>
                <a:lnTo>
                  <a:pt x="4593" y="564"/>
                </a:lnTo>
                <a:lnTo>
                  <a:pt x="4601" y="573"/>
                </a:lnTo>
                <a:lnTo>
                  <a:pt x="4601" y="573"/>
                </a:lnTo>
                <a:lnTo>
                  <a:pt x="4606" y="576"/>
                </a:lnTo>
                <a:lnTo>
                  <a:pt x="4609" y="578"/>
                </a:lnTo>
                <a:lnTo>
                  <a:pt x="4614" y="578"/>
                </a:lnTo>
                <a:lnTo>
                  <a:pt x="4619" y="576"/>
                </a:lnTo>
                <a:lnTo>
                  <a:pt x="4619" y="576"/>
                </a:lnTo>
                <a:lnTo>
                  <a:pt x="4620" y="572"/>
                </a:lnTo>
                <a:lnTo>
                  <a:pt x="4622" y="568"/>
                </a:lnTo>
                <a:lnTo>
                  <a:pt x="4622" y="564"/>
                </a:lnTo>
                <a:lnTo>
                  <a:pt x="4620" y="559"/>
                </a:lnTo>
                <a:lnTo>
                  <a:pt x="4571" y="500"/>
                </a:lnTo>
                <a:lnTo>
                  <a:pt x="4571" y="500"/>
                </a:lnTo>
                <a:lnTo>
                  <a:pt x="4577" y="496"/>
                </a:lnTo>
                <a:lnTo>
                  <a:pt x="4615" y="496"/>
                </a:lnTo>
                <a:lnTo>
                  <a:pt x="4617" y="496"/>
                </a:lnTo>
                <a:lnTo>
                  <a:pt x="4639" y="519"/>
                </a:lnTo>
                <a:lnTo>
                  <a:pt x="4639" y="519"/>
                </a:lnTo>
                <a:lnTo>
                  <a:pt x="4647" y="532"/>
                </a:lnTo>
                <a:lnTo>
                  <a:pt x="4651" y="538"/>
                </a:lnTo>
                <a:lnTo>
                  <a:pt x="4651" y="541"/>
                </a:lnTo>
                <a:lnTo>
                  <a:pt x="4651" y="541"/>
                </a:lnTo>
                <a:lnTo>
                  <a:pt x="4654" y="540"/>
                </a:lnTo>
                <a:lnTo>
                  <a:pt x="4659" y="541"/>
                </a:lnTo>
                <a:lnTo>
                  <a:pt x="4667" y="544"/>
                </a:lnTo>
                <a:lnTo>
                  <a:pt x="4667" y="544"/>
                </a:lnTo>
                <a:lnTo>
                  <a:pt x="4663" y="536"/>
                </a:lnTo>
                <a:lnTo>
                  <a:pt x="4662" y="532"/>
                </a:lnTo>
                <a:lnTo>
                  <a:pt x="4662" y="528"/>
                </a:lnTo>
                <a:lnTo>
                  <a:pt x="4662" y="528"/>
                </a:lnTo>
                <a:lnTo>
                  <a:pt x="4660" y="528"/>
                </a:lnTo>
                <a:lnTo>
                  <a:pt x="4654" y="525"/>
                </a:lnTo>
                <a:lnTo>
                  <a:pt x="4641" y="517"/>
                </a:lnTo>
                <a:lnTo>
                  <a:pt x="4619" y="496"/>
                </a:lnTo>
                <a:lnTo>
                  <a:pt x="4657" y="496"/>
                </a:lnTo>
                <a:lnTo>
                  <a:pt x="4657" y="496"/>
                </a:lnTo>
                <a:lnTo>
                  <a:pt x="4679" y="503"/>
                </a:lnTo>
                <a:lnTo>
                  <a:pt x="4689" y="506"/>
                </a:lnTo>
                <a:lnTo>
                  <a:pt x="4694" y="508"/>
                </a:lnTo>
                <a:lnTo>
                  <a:pt x="4694" y="508"/>
                </a:lnTo>
                <a:lnTo>
                  <a:pt x="4695" y="504"/>
                </a:lnTo>
                <a:lnTo>
                  <a:pt x="4702" y="501"/>
                </a:lnTo>
                <a:lnTo>
                  <a:pt x="4713" y="496"/>
                </a:lnTo>
                <a:lnTo>
                  <a:pt x="4713" y="496"/>
                </a:lnTo>
                <a:lnTo>
                  <a:pt x="4702" y="492"/>
                </a:lnTo>
                <a:lnTo>
                  <a:pt x="4695" y="487"/>
                </a:lnTo>
                <a:lnTo>
                  <a:pt x="4694" y="484"/>
                </a:lnTo>
                <a:lnTo>
                  <a:pt x="4694" y="484"/>
                </a:lnTo>
                <a:lnTo>
                  <a:pt x="4689" y="487"/>
                </a:lnTo>
                <a:lnTo>
                  <a:pt x="4678" y="490"/>
                </a:lnTo>
                <a:lnTo>
                  <a:pt x="4727" y="408"/>
                </a:lnTo>
                <a:lnTo>
                  <a:pt x="4759" y="472"/>
                </a:lnTo>
                <a:lnTo>
                  <a:pt x="4705" y="562"/>
                </a:lnTo>
                <a:lnTo>
                  <a:pt x="4705" y="562"/>
                </a:lnTo>
                <a:lnTo>
                  <a:pt x="4703" y="568"/>
                </a:lnTo>
                <a:lnTo>
                  <a:pt x="4705" y="573"/>
                </a:lnTo>
                <a:lnTo>
                  <a:pt x="4700" y="583"/>
                </a:lnTo>
                <a:lnTo>
                  <a:pt x="4790" y="580"/>
                </a:lnTo>
                <a:lnTo>
                  <a:pt x="4806" y="562"/>
                </a:lnTo>
                <a:lnTo>
                  <a:pt x="4812" y="575"/>
                </a:lnTo>
                <a:lnTo>
                  <a:pt x="4788" y="610"/>
                </a:lnTo>
                <a:lnTo>
                  <a:pt x="4761" y="616"/>
                </a:lnTo>
                <a:lnTo>
                  <a:pt x="4732" y="671"/>
                </a:lnTo>
                <a:lnTo>
                  <a:pt x="4753" y="669"/>
                </a:lnTo>
                <a:lnTo>
                  <a:pt x="4753" y="669"/>
                </a:lnTo>
                <a:lnTo>
                  <a:pt x="4756" y="674"/>
                </a:lnTo>
                <a:lnTo>
                  <a:pt x="4756" y="674"/>
                </a:lnTo>
                <a:lnTo>
                  <a:pt x="4761" y="676"/>
                </a:lnTo>
                <a:lnTo>
                  <a:pt x="4766" y="676"/>
                </a:lnTo>
                <a:lnTo>
                  <a:pt x="4769" y="674"/>
                </a:lnTo>
                <a:lnTo>
                  <a:pt x="4772" y="671"/>
                </a:lnTo>
                <a:lnTo>
                  <a:pt x="4774" y="669"/>
                </a:lnTo>
                <a:lnTo>
                  <a:pt x="4793" y="668"/>
                </a:lnTo>
                <a:lnTo>
                  <a:pt x="4835" y="620"/>
                </a:lnTo>
                <a:lnTo>
                  <a:pt x="4839" y="629"/>
                </a:lnTo>
                <a:lnTo>
                  <a:pt x="4823" y="698"/>
                </a:lnTo>
                <a:lnTo>
                  <a:pt x="4823" y="698"/>
                </a:lnTo>
                <a:lnTo>
                  <a:pt x="4817" y="698"/>
                </a:lnTo>
                <a:lnTo>
                  <a:pt x="4811" y="700"/>
                </a:lnTo>
                <a:lnTo>
                  <a:pt x="4804" y="703"/>
                </a:lnTo>
                <a:lnTo>
                  <a:pt x="4798" y="708"/>
                </a:lnTo>
                <a:lnTo>
                  <a:pt x="4793" y="712"/>
                </a:lnTo>
                <a:lnTo>
                  <a:pt x="4788" y="717"/>
                </a:lnTo>
                <a:lnTo>
                  <a:pt x="4785" y="724"/>
                </a:lnTo>
                <a:lnTo>
                  <a:pt x="4783" y="730"/>
                </a:lnTo>
                <a:lnTo>
                  <a:pt x="4783" y="730"/>
                </a:lnTo>
                <a:lnTo>
                  <a:pt x="4782" y="741"/>
                </a:lnTo>
                <a:lnTo>
                  <a:pt x="4783" y="752"/>
                </a:lnTo>
                <a:lnTo>
                  <a:pt x="4788" y="762"/>
                </a:lnTo>
                <a:lnTo>
                  <a:pt x="4795" y="770"/>
                </a:lnTo>
                <a:lnTo>
                  <a:pt x="4798" y="789"/>
                </a:lnTo>
                <a:lnTo>
                  <a:pt x="4774" y="775"/>
                </a:lnTo>
                <a:lnTo>
                  <a:pt x="4774" y="775"/>
                </a:lnTo>
                <a:lnTo>
                  <a:pt x="4771" y="773"/>
                </a:lnTo>
                <a:lnTo>
                  <a:pt x="4767" y="773"/>
                </a:lnTo>
                <a:lnTo>
                  <a:pt x="4766" y="775"/>
                </a:lnTo>
                <a:lnTo>
                  <a:pt x="4764" y="777"/>
                </a:lnTo>
                <a:lnTo>
                  <a:pt x="4764" y="777"/>
                </a:lnTo>
                <a:lnTo>
                  <a:pt x="4763" y="780"/>
                </a:lnTo>
                <a:lnTo>
                  <a:pt x="4763" y="783"/>
                </a:lnTo>
                <a:lnTo>
                  <a:pt x="4764" y="785"/>
                </a:lnTo>
                <a:lnTo>
                  <a:pt x="4766" y="786"/>
                </a:lnTo>
                <a:lnTo>
                  <a:pt x="4799" y="807"/>
                </a:lnTo>
                <a:lnTo>
                  <a:pt x="4767" y="829"/>
                </a:lnTo>
                <a:lnTo>
                  <a:pt x="4767" y="829"/>
                </a:lnTo>
                <a:lnTo>
                  <a:pt x="4766" y="831"/>
                </a:lnTo>
                <a:lnTo>
                  <a:pt x="4766" y="834"/>
                </a:lnTo>
                <a:lnTo>
                  <a:pt x="4766" y="837"/>
                </a:lnTo>
                <a:lnTo>
                  <a:pt x="4767" y="839"/>
                </a:lnTo>
                <a:lnTo>
                  <a:pt x="4767" y="839"/>
                </a:lnTo>
                <a:lnTo>
                  <a:pt x="4769" y="841"/>
                </a:lnTo>
                <a:lnTo>
                  <a:pt x="4772" y="842"/>
                </a:lnTo>
                <a:lnTo>
                  <a:pt x="4772" y="842"/>
                </a:lnTo>
                <a:lnTo>
                  <a:pt x="4777" y="841"/>
                </a:lnTo>
                <a:lnTo>
                  <a:pt x="4812" y="813"/>
                </a:lnTo>
                <a:lnTo>
                  <a:pt x="4855" y="841"/>
                </a:lnTo>
                <a:lnTo>
                  <a:pt x="4809" y="874"/>
                </a:lnTo>
                <a:lnTo>
                  <a:pt x="4809" y="874"/>
                </a:lnTo>
                <a:lnTo>
                  <a:pt x="4807" y="877"/>
                </a:lnTo>
                <a:lnTo>
                  <a:pt x="4807" y="879"/>
                </a:lnTo>
                <a:lnTo>
                  <a:pt x="4807" y="882"/>
                </a:lnTo>
                <a:lnTo>
                  <a:pt x="4807" y="884"/>
                </a:lnTo>
                <a:lnTo>
                  <a:pt x="4807" y="884"/>
                </a:lnTo>
                <a:lnTo>
                  <a:pt x="4811" y="887"/>
                </a:lnTo>
                <a:lnTo>
                  <a:pt x="4814" y="887"/>
                </a:lnTo>
                <a:lnTo>
                  <a:pt x="4814" y="887"/>
                </a:lnTo>
                <a:lnTo>
                  <a:pt x="4817" y="885"/>
                </a:lnTo>
                <a:lnTo>
                  <a:pt x="4859" y="855"/>
                </a:lnTo>
                <a:lnTo>
                  <a:pt x="4859" y="855"/>
                </a:lnTo>
                <a:lnTo>
                  <a:pt x="4859" y="860"/>
                </a:lnTo>
                <a:lnTo>
                  <a:pt x="4859" y="860"/>
                </a:lnTo>
                <a:lnTo>
                  <a:pt x="4859" y="868"/>
                </a:lnTo>
                <a:lnTo>
                  <a:pt x="4862" y="876"/>
                </a:lnTo>
                <a:lnTo>
                  <a:pt x="4865" y="882"/>
                </a:lnTo>
                <a:lnTo>
                  <a:pt x="4870" y="889"/>
                </a:lnTo>
                <a:lnTo>
                  <a:pt x="4876" y="893"/>
                </a:lnTo>
                <a:lnTo>
                  <a:pt x="4883" y="898"/>
                </a:lnTo>
                <a:lnTo>
                  <a:pt x="4891" y="900"/>
                </a:lnTo>
                <a:lnTo>
                  <a:pt x="4899" y="901"/>
                </a:lnTo>
                <a:lnTo>
                  <a:pt x="4899" y="901"/>
                </a:lnTo>
                <a:lnTo>
                  <a:pt x="4899" y="901"/>
                </a:lnTo>
                <a:lnTo>
                  <a:pt x="4899" y="901"/>
                </a:lnTo>
                <a:lnTo>
                  <a:pt x="4899" y="908"/>
                </a:lnTo>
                <a:lnTo>
                  <a:pt x="4899" y="908"/>
                </a:lnTo>
                <a:lnTo>
                  <a:pt x="4900" y="922"/>
                </a:lnTo>
                <a:lnTo>
                  <a:pt x="4900" y="922"/>
                </a:lnTo>
                <a:lnTo>
                  <a:pt x="4892" y="924"/>
                </a:lnTo>
                <a:lnTo>
                  <a:pt x="4886" y="927"/>
                </a:lnTo>
                <a:lnTo>
                  <a:pt x="4879" y="930"/>
                </a:lnTo>
                <a:lnTo>
                  <a:pt x="4873" y="935"/>
                </a:lnTo>
                <a:lnTo>
                  <a:pt x="4870" y="941"/>
                </a:lnTo>
                <a:lnTo>
                  <a:pt x="4865" y="948"/>
                </a:lnTo>
                <a:lnTo>
                  <a:pt x="4863" y="956"/>
                </a:lnTo>
                <a:lnTo>
                  <a:pt x="4863" y="964"/>
                </a:lnTo>
                <a:lnTo>
                  <a:pt x="4863" y="964"/>
                </a:lnTo>
                <a:lnTo>
                  <a:pt x="4863" y="973"/>
                </a:lnTo>
                <a:lnTo>
                  <a:pt x="4809" y="953"/>
                </a:lnTo>
                <a:lnTo>
                  <a:pt x="4809" y="953"/>
                </a:lnTo>
                <a:lnTo>
                  <a:pt x="4806" y="953"/>
                </a:lnTo>
                <a:lnTo>
                  <a:pt x="4804" y="953"/>
                </a:lnTo>
                <a:lnTo>
                  <a:pt x="4801" y="954"/>
                </a:lnTo>
                <a:lnTo>
                  <a:pt x="4799" y="957"/>
                </a:lnTo>
                <a:lnTo>
                  <a:pt x="4799" y="957"/>
                </a:lnTo>
                <a:lnTo>
                  <a:pt x="4799" y="961"/>
                </a:lnTo>
                <a:lnTo>
                  <a:pt x="4801" y="962"/>
                </a:lnTo>
                <a:lnTo>
                  <a:pt x="4803" y="965"/>
                </a:lnTo>
                <a:lnTo>
                  <a:pt x="4804" y="965"/>
                </a:lnTo>
                <a:lnTo>
                  <a:pt x="4859" y="985"/>
                </a:lnTo>
                <a:lnTo>
                  <a:pt x="4819" y="1010"/>
                </a:lnTo>
                <a:lnTo>
                  <a:pt x="4775" y="996"/>
                </a:lnTo>
                <a:lnTo>
                  <a:pt x="4775" y="996"/>
                </a:lnTo>
                <a:lnTo>
                  <a:pt x="4774" y="994"/>
                </a:lnTo>
                <a:lnTo>
                  <a:pt x="4771" y="996"/>
                </a:lnTo>
                <a:lnTo>
                  <a:pt x="4769" y="997"/>
                </a:lnTo>
                <a:lnTo>
                  <a:pt x="4767" y="999"/>
                </a:lnTo>
                <a:lnTo>
                  <a:pt x="4767" y="999"/>
                </a:lnTo>
                <a:lnTo>
                  <a:pt x="4767" y="1002"/>
                </a:lnTo>
                <a:lnTo>
                  <a:pt x="4767" y="1004"/>
                </a:lnTo>
                <a:lnTo>
                  <a:pt x="4769" y="1007"/>
                </a:lnTo>
                <a:lnTo>
                  <a:pt x="4772" y="1009"/>
                </a:lnTo>
                <a:lnTo>
                  <a:pt x="4804" y="1020"/>
                </a:lnTo>
                <a:lnTo>
                  <a:pt x="4771" y="1042"/>
                </a:lnTo>
                <a:lnTo>
                  <a:pt x="4771" y="1042"/>
                </a:lnTo>
                <a:lnTo>
                  <a:pt x="4769" y="1044"/>
                </a:lnTo>
                <a:lnTo>
                  <a:pt x="4767" y="1045"/>
                </a:lnTo>
                <a:lnTo>
                  <a:pt x="4767" y="1049"/>
                </a:lnTo>
                <a:lnTo>
                  <a:pt x="4769" y="1052"/>
                </a:lnTo>
                <a:lnTo>
                  <a:pt x="4769" y="1052"/>
                </a:lnTo>
                <a:lnTo>
                  <a:pt x="4771" y="1053"/>
                </a:lnTo>
                <a:lnTo>
                  <a:pt x="4774" y="1055"/>
                </a:lnTo>
                <a:lnTo>
                  <a:pt x="4774" y="1055"/>
                </a:lnTo>
                <a:lnTo>
                  <a:pt x="4779" y="1053"/>
                </a:lnTo>
                <a:lnTo>
                  <a:pt x="4814" y="1029"/>
                </a:lnTo>
                <a:lnTo>
                  <a:pt x="4817" y="1065"/>
                </a:lnTo>
                <a:lnTo>
                  <a:pt x="4817" y="1065"/>
                </a:lnTo>
                <a:lnTo>
                  <a:pt x="4819" y="1066"/>
                </a:lnTo>
                <a:lnTo>
                  <a:pt x="4820" y="1069"/>
                </a:lnTo>
                <a:lnTo>
                  <a:pt x="4825" y="1071"/>
                </a:lnTo>
                <a:lnTo>
                  <a:pt x="4825" y="1071"/>
                </a:lnTo>
                <a:lnTo>
                  <a:pt x="4825" y="1071"/>
                </a:lnTo>
                <a:lnTo>
                  <a:pt x="4825" y="1071"/>
                </a:lnTo>
                <a:lnTo>
                  <a:pt x="4828" y="1069"/>
                </a:lnTo>
                <a:lnTo>
                  <a:pt x="4830" y="1068"/>
                </a:lnTo>
                <a:lnTo>
                  <a:pt x="4831" y="1066"/>
                </a:lnTo>
                <a:lnTo>
                  <a:pt x="4831" y="1063"/>
                </a:lnTo>
                <a:lnTo>
                  <a:pt x="4828" y="1021"/>
                </a:lnTo>
                <a:lnTo>
                  <a:pt x="4868" y="996"/>
                </a:lnTo>
                <a:lnTo>
                  <a:pt x="4873" y="1050"/>
                </a:lnTo>
                <a:lnTo>
                  <a:pt x="4873" y="1050"/>
                </a:lnTo>
                <a:lnTo>
                  <a:pt x="4873" y="1052"/>
                </a:lnTo>
                <a:lnTo>
                  <a:pt x="4875" y="1055"/>
                </a:lnTo>
                <a:lnTo>
                  <a:pt x="4879" y="1057"/>
                </a:lnTo>
                <a:lnTo>
                  <a:pt x="4879" y="1057"/>
                </a:lnTo>
                <a:lnTo>
                  <a:pt x="4879" y="1057"/>
                </a:lnTo>
                <a:lnTo>
                  <a:pt x="4879" y="1057"/>
                </a:lnTo>
                <a:lnTo>
                  <a:pt x="4883" y="1055"/>
                </a:lnTo>
                <a:lnTo>
                  <a:pt x="4884" y="1053"/>
                </a:lnTo>
                <a:lnTo>
                  <a:pt x="4886" y="1052"/>
                </a:lnTo>
                <a:lnTo>
                  <a:pt x="4886" y="1049"/>
                </a:lnTo>
                <a:lnTo>
                  <a:pt x="4881" y="997"/>
                </a:lnTo>
                <a:lnTo>
                  <a:pt x="4881" y="997"/>
                </a:lnTo>
                <a:lnTo>
                  <a:pt x="4892" y="1002"/>
                </a:lnTo>
                <a:lnTo>
                  <a:pt x="4903" y="1004"/>
                </a:lnTo>
                <a:lnTo>
                  <a:pt x="4903" y="1004"/>
                </a:lnTo>
                <a:lnTo>
                  <a:pt x="4915" y="1002"/>
                </a:lnTo>
                <a:lnTo>
                  <a:pt x="4924" y="997"/>
                </a:lnTo>
                <a:lnTo>
                  <a:pt x="4934" y="991"/>
                </a:lnTo>
                <a:lnTo>
                  <a:pt x="4939" y="981"/>
                </a:lnTo>
                <a:lnTo>
                  <a:pt x="4939" y="981"/>
                </a:lnTo>
                <a:lnTo>
                  <a:pt x="4951" y="988"/>
                </a:lnTo>
                <a:lnTo>
                  <a:pt x="4951" y="988"/>
                </a:lnTo>
                <a:lnTo>
                  <a:pt x="4948" y="996"/>
                </a:lnTo>
                <a:lnTo>
                  <a:pt x="4947" y="1004"/>
                </a:lnTo>
                <a:lnTo>
                  <a:pt x="4947" y="1004"/>
                </a:lnTo>
                <a:lnTo>
                  <a:pt x="4948" y="1012"/>
                </a:lnTo>
                <a:lnTo>
                  <a:pt x="4950" y="1017"/>
                </a:lnTo>
                <a:lnTo>
                  <a:pt x="4951" y="1023"/>
                </a:lnTo>
                <a:lnTo>
                  <a:pt x="4955" y="1028"/>
                </a:lnTo>
                <a:lnTo>
                  <a:pt x="4964" y="1037"/>
                </a:lnTo>
                <a:lnTo>
                  <a:pt x="4969" y="1041"/>
                </a:lnTo>
                <a:lnTo>
                  <a:pt x="4975" y="1042"/>
                </a:lnTo>
                <a:lnTo>
                  <a:pt x="4923" y="1074"/>
                </a:lnTo>
                <a:lnTo>
                  <a:pt x="4923" y="1074"/>
                </a:lnTo>
                <a:lnTo>
                  <a:pt x="4919" y="1076"/>
                </a:lnTo>
                <a:lnTo>
                  <a:pt x="4919" y="1078"/>
                </a:lnTo>
                <a:lnTo>
                  <a:pt x="4918" y="1081"/>
                </a:lnTo>
                <a:lnTo>
                  <a:pt x="4919" y="1084"/>
                </a:lnTo>
                <a:lnTo>
                  <a:pt x="4919" y="1084"/>
                </a:lnTo>
                <a:lnTo>
                  <a:pt x="4921" y="1086"/>
                </a:lnTo>
                <a:lnTo>
                  <a:pt x="4924" y="1087"/>
                </a:lnTo>
                <a:lnTo>
                  <a:pt x="4926" y="1087"/>
                </a:lnTo>
                <a:lnTo>
                  <a:pt x="4929" y="1086"/>
                </a:lnTo>
                <a:lnTo>
                  <a:pt x="4929" y="1086"/>
                </a:lnTo>
                <a:lnTo>
                  <a:pt x="4980" y="1057"/>
                </a:lnTo>
                <a:lnTo>
                  <a:pt x="4980" y="1105"/>
                </a:lnTo>
                <a:lnTo>
                  <a:pt x="4940" y="1129"/>
                </a:lnTo>
                <a:lnTo>
                  <a:pt x="4940" y="1129"/>
                </a:lnTo>
                <a:lnTo>
                  <a:pt x="4937" y="1130"/>
                </a:lnTo>
                <a:lnTo>
                  <a:pt x="4937" y="1132"/>
                </a:lnTo>
                <a:lnTo>
                  <a:pt x="4937" y="1135"/>
                </a:lnTo>
                <a:lnTo>
                  <a:pt x="4937" y="1138"/>
                </a:lnTo>
                <a:lnTo>
                  <a:pt x="4937" y="1138"/>
                </a:lnTo>
                <a:lnTo>
                  <a:pt x="4939" y="1140"/>
                </a:lnTo>
                <a:lnTo>
                  <a:pt x="4942" y="1142"/>
                </a:lnTo>
                <a:lnTo>
                  <a:pt x="4943" y="1142"/>
                </a:lnTo>
                <a:lnTo>
                  <a:pt x="4947" y="1140"/>
                </a:lnTo>
                <a:lnTo>
                  <a:pt x="4980" y="1121"/>
                </a:lnTo>
                <a:lnTo>
                  <a:pt x="4980" y="1164"/>
                </a:lnTo>
                <a:lnTo>
                  <a:pt x="4980" y="1164"/>
                </a:lnTo>
                <a:lnTo>
                  <a:pt x="4980" y="1167"/>
                </a:lnTo>
                <a:lnTo>
                  <a:pt x="4982" y="1169"/>
                </a:lnTo>
                <a:lnTo>
                  <a:pt x="4985" y="1170"/>
                </a:lnTo>
                <a:lnTo>
                  <a:pt x="4987" y="1170"/>
                </a:lnTo>
                <a:lnTo>
                  <a:pt x="4987" y="1170"/>
                </a:lnTo>
                <a:lnTo>
                  <a:pt x="4990" y="1170"/>
                </a:lnTo>
                <a:lnTo>
                  <a:pt x="4991" y="1169"/>
                </a:lnTo>
                <a:lnTo>
                  <a:pt x="4993" y="1167"/>
                </a:lnTo>
                <a:lnTo>
                  <a:pt x="4995" y="1164"/>
                </a:lnTo>
                <a:lnTo>
                  <a:pt x="4995" y="1122"/>
                </a:lnTo>
                <a:lnTo>
                  <a:pt x="5023" y="1142"/>
                </a:lnTo>
                <a:lnTo>
                  <a:pt x="5023" y="1142"/>
                </a:lnTo>
                <a:lnTo>
                  <a:pt x="5027" y="1143"/>
                </a:lnTo>
                <a:lnTo>
                  <a:pt x="5027" y="1143"/>
                </a:lnTo>
                <a:lnTo>
                  <a:pt x="5030" y="1142"/>
                </a:lnTo>
                <a:lnTo>
                  <a:pt x="5033" y="1140"/>
                </a:lnTo>
                <a:lnTo>
                  <a:pt x="5033" y="1140"/>
                </a:lnTo>
                <a:lnTo>
                  <a:pt x="5033" y="1138"/>
                </a:lnTo>
                <a:lnTo>
                  <a:pt x="5033" y="1135"/>
                </a:lnTo>
                <a:lnTo>
                  <a:pt x="5033" y="1132"/>
                </a:lnTo>
                <a:lnTo>
                  <a:pt x="5031" y="1130"/>
                </a:lnTo>
                <a:lnTo>
                  <a:pt x="4995" y="1105"/>
                </a:lnTo>
                <a:lnTo>
                  <a:pt x="4995" y="1058"/>
                </a:lnTo>
                <a:lnTo>
                  <a:pt x="5036" y="1087"/>
                </a:lnTo>
                <a:lnTo>
                  <a:pt x="5036" y="1087"/>
                </a:lnTo>
                <a:lnTo>
                  <a:pt x="5041" y="1089"/>
                </a:lnTo>
                <a:lnTo>
                  <a:pt x="5041" y="1089"/>
                </a:lnTo>
                <a:lnTo>
                  <a:pt x="5044" y="1089"/>
                </a:lnTo>
                <a:lnTo>
                  <a:pt x="5046" y="1086"/>
                </a:lnTo>
                <a:lnTo>
                  <a:pt x="5046" y="1086"/>
                </a:lnTo>
                <a:lnTo>
                  <a:pt x="5047" y="1084"/>
                </a:lnTo>
                <a:lnTo>
                  <a:pt x="5047" y="1081"/>
                </a:lnTo>
                <a:lnTo>
                  <a:pt x="5047" y="1079"/>
                </a:lnTo>
                <a:lnTo>
                  <a:pt x="5044" y="1076"/>
                </a:lnTo>
                <a:lnTo>
                  <a:pt x="4998" y="1044"/>
                </a:lnTo>
                <a:lnTo>
                  <a:pt x="4998" y="1044"/>
                </a:lnTo>
                <a:lnTo>
                  <a:pt x="5004" y="1042"/>
                </a:lnTo>
                <a:lnTo>
                  <a:pt x="5011" y="1039"/>
                </a:lnTo>
                <a:lnTo>
                  <a:pt x="5015" y="1034"/>
                </a:lnTo>
                <a:lnTo>
                  <a:pt x="5020" y="1029"/>
                </a:lnTo>
                <a:lnTo>
                  <a:pt x="5023" y="1025"/>
                </a:lnTo>
                <a:lnTo>
                  <a:pt x="5027" y="1018"/>
                </a:lnTo>
                <a:lnTo>
                  <a:pt x="5028" y="1012"/>
                </a:lnTo>
                <a:lnTo>
                  <a:pt x="5028" y="1004"/>
                </a:lnTo>
                <a:lnTo>
                  <a:pt x="5028" y="1004"/>
                </a:lnTo>
                <a:lnTo>
                  <a:pt x="5028" y="996"/>
                </a:lnTo>
                <a:lnTo>
                  <a:pt x="5025" y="988"/>
                </a:lnTo>
                <a:lnTo>
                  <a:pt x="5025" y="988"/>
                </a:lnTo>
                <a:lnTo>
                  <a:pt x="5033" y="983"/>
                </a:lnTo>
                <a:lnTo>
                  <a:pt x="5033" y="983"/>
                </a:lnTo>
                <a:lnTo>
                  <a:pt x="5039" y="989"/>
                </a:lnTo>
                <a:lnTo>
                  <a:pt x="5047" y="996"/>
                </a:lnTo>
                <a:lnTo>
                  <a:pt x="5057" y="999"/>
                </a:lnTo>
                <a:lnTo>
                  <a:pt x="5067" y="1001"/>
                </a:lnTo>
                <a:lnTo>
                  <a:pt x="5067" y="1001"/>
                </a:lnTo>
                <a:lnTo>
                  <a:pt x="5075" y="999"/>
                </a:lnTo>
                <a:lnTo>
                  <a:pt x="5083" y="997"/>
                </a:lnTo>
                <a:lnTo>
                  <a:pt x="5091" y="993"/>
                </a:lnTo>
                <a:lnTo>
                  <a:pt x="5095" y="988"/>
                </a:lnTo>
                <a:lnTo>
                  <a:pt x="5095" y="1049"/>
                </a:lnTo>
                <a:lnTo>
                  <a:pt x="5095" y="1049"/>
                </a:lnTo>
                <a:lnTo>
                  <a:pt x="5095" y="1052"/>
                </a:lnTo>
                <a:lnTo>
                  <a:pt x="5097" y="1053"/>
                </a:lnTo>
                <a:lnTo>
                  <a:pt x="5099" y="1055"/>
                </a:lnTo>
                <a:lnTo>
                  <a:pt x="5102" y="1055"/>
                </a:lnTo>
                <a:lnTo>
                  <a:pt x="5102" y="1055"/>
                </a:lnTo>
                <a:lnTo>
                  <a:pt x="5102" y="1055"/>
                </a:lnTo>
                <a:lnTo>
                  <a:pt x="5102" y="1055"/>
                </a:lnTo>
                <a:lnTo>
                  <a:pt x="5105" y="1055"/>
                </a:lnTo>
                <a:lnTo>
                  <a:pt x="5107" y="1053"/>
                </a:lnTo>
                <a:lnTo>
                  <a:pt x="5108" y="1052"/>
                </a:lnTo>
                <a:lnTo>
                  <a:pt x="5108" y="1049"/>
                </a:lnTo>
                <a:lnTo>
                  <a:pt x="5110" y="991"/>
                </a:lnTo>
                <a:lnTo>
                  <a:pt x="5156" y="1020"/>
                </a:lnTo>
                <a:lnTo>
                  <a:pt x="5155" y="1061"/>
                </a:lnTo>
                <a:lnTo>
                  <a:pt x="5155" y="1061"/>
                </a:lnTo>
                <a:lnTo>
                  <a:pt x="5156" y="1065"/>
                </a:lnTo>
                <a:lnTo>
                  <a:pt x="5158" y="1066"/>
                </a:lnTo>
                <a:lnTo>
                  <a:pt x="5159" y="1068"/>
                </a:lnTo>
                <a:lnTo>
                  <a:pt x="5163" y="1069"/>
                </a:lnTo>
                <a:lnTo>
                  <a:pt x="5163" y="1069"/>
                </a:lnTo>
                <a:lnTo>
                  <a:pt x="5163" y="1069"/>
                </a:lnTo>
                <a:lnTo>
                  <a:pt x="5163" y="1069"/>
                </a:lnTo>
                <a:lnTo>
                  <a:pt x="5164" y="1068"/>
                </a:lnTo>
                <a:lnTo>
                  <a:pt x="5167" y="1066"/>
                </a:lnTo>
                <a:lnTo>
                  <a:pt x="5169" y="1065"/>
                </a:lnTo>
                <a:lnTo>
                  <a:pt x="5169" y="1061"/>
                </a:lnTo>
                <a:lnTo>
                  <a:pt x="5171" y="1028"/>
                </a:lnTo>
                <a:lnTo>
                  <a:pt x="5201" y="1045"/>
                </a:lnTo>
                <a:lnTo>
                  <a:pt x="5201" y="1045"/>
                </a:lnTo>
                <a:lnTo>
                  <a:pt x="5204" y="1047"/>
                </a:lnTo>
                <a:lnTo>
                  <a:pt x="5204" y="1047"/>
                </a:lnTo>
                <a:lnTo>
                  <a:pt x="5207" y="1045"/>
                </a:lnTo>
                <a:lnTo>
                  <a:pt x="5211" y="1044"/>
                </a:lnTo>
                <a:lnTo>
                  <a:pt x="5211" y="1044"/>
                </a:lnTo>
                <a:lnTo>
                  <a:pt x="5212" y="1041"/>
                </a:lnTo>
                <a:lnTo>
                  <a:pt x="5212" y="1039"/>
                </a:lnTo>
                <a:lnTo>
                  <a:pt x="5211" y="1036"/>
                </a:lnTo>
                <a:lnTo>
                  <a:pt x="5209" y="1034"/>
                </a:lnTo>
                <a:lnTo>
                  <a:pt x="5177" y="1017"/>
                </a:lnTo>
                <a:lnTo>
                  <a:pt x="5206" y="1004"/>
                </a:lnTo>
                <a:lnTo>
                  <a:pt x="5206" y="1004"/>
                </a:lnTo>
                <a:lnTo>
                  <a:pt x="5209" y="1002"/>
                </a:lnTo>
                <a:lnTo>
                  <a:pt x="5211" y="999"/>
                </a:lnTo>
                <a:lnTo>
                  <a:pt x="5211" y="997"/>
                </a:lnTo>
                <a:lnTo>
                  <a:pt x="5209" y="994"/>
                </a:lnTo>
                <a:lnTo>
                  <a:pt x="5209" y="994"/>
                </a:lnTo>
                <a:lnTo>
                  <a:pt x="5207" y="991"/>
                </a:lnTo>
                <a:lnTo>
                  <a:pt x="5206" y="991"/>
                </a:lnTo>
                <a:lnTo>
                  <a:pt x="5203" y="989"/>
                </a:lnTo>
                <a:lnTo>
                  <a:pt x="5201" y="991"/>
                </a:lnTo>
                <a:lnTo>
                  <a:pt x="5163" y="1007"/>
                </a:lnTo>
                <a:lnTo>
                  <a:pt x="5116" y="980"/>
                </a:lnTo>
                <a:lnTo>
                  <a:pt x="5166" y="957"/>
                </a:lnTo>
                <a:lnTo>
                  <a:pt x="5166" y="957"/>
                </a:lnTo>
                <a:lnTo>
                  <a:pt x="5169" y="956"/>
                </a:lnTo>
                <a:lnTo>
                  <a:pt x="5169" y="954"/>
                </a:lnTo>
                <a:lnTo>
                  <a:pt x="5171" y="951"/>
                </a:lnTo>
                <a:lnTo>
                  <a:pt x="5169" y="948"/>
                </a:lnTo>
                <a:lnTo>
                  <a:pt x="5169" y="948"/>
                </a:lnTo>
                <a:lnTo>
                  <a:pt x="5167" y="946"/>
                </a:lnTo>
                <a:lnTo>
                  <a:pt x="5166" y="945"/>
                </a:lnTo>
                <a:lnTo>
                  <a:pt x="5163" y="945"/>
                </a:lnTo>
                <a:lnTo>
                  <a:pt x="5161" y="945"/>
                </a:lnTo>
                <a:lnTo>
                  <a:pt x="5107" y="969"/>
                </a:lnTo>
                <a:lnTo>
                  <a:pt x="5107" y="969"/>
                </a:lnTo>
                <a:lnTo>
                  <a:pt x="5107" y="959"/>
                </a:lnTo>
                <a:lnTo>
                  <a:pt x="5107" y="959"/>
                </a:lnTo>
                <a:lnTo>
                  <a:pt x="5107" y="953"/>
                </a:lnTo>
                <a:lnTo>
                  <a:pt x="5105" y="946"/>
                </a:lnTo>
                <a:lnTo>
                  <a:pt x="5102" y="940"/>
                </a:lnTo>
                <a:lnTo>
                  <a:pt x="5099" y="933"/>
                </a:lnTo>
                <a:lnTo>
                  <a:pt x="5094" y="929"/>
                </a:lnTo>
                <a:lnTo>
                  <a:pt x="5087" y="925"/>
                </a:lnTo>
                <a:lnTo>
                  <a:pt x="5081" y="922"/>
                </a:lnTo>
                <a:lnTo>
                  <a:pt x="5075" y="919"/>
                </a:lnTo>
                <a:lnTo>
                  <a:pt x="5075" y="919"/>
                </a:lnTo>
                <a:lnTo>
                  <a:pt x="5075" y="908"/>
                </a:lnTo>
                <a:lnTo>
                  <a:pt x="5075" y="908"/>
                </a:lnTo>
                <a:lnTo>
                  <a:pt x="5075" y="897"/>
                </a:lnTo>
                <a:lnTo>
                  <a:pt x="5075" y="897"/>
                </a:lnTo>
                <a:lnTo>
                  <a:pt x="5083" y="895"/>
                </a:lnTo>
                <a:lnTo>
                  <a:pt x="5091" y="893"/>
                </a:lnTo>
                <a:lnTo>
                  <a:pt x="5097" y="890"/>
                </a:lnTo>
                <a:lnTo>
                  <a:pt x="5103" y="884"/>
                </a:lnTo>
                <a:lnTo>
                  <a:pt x="5108" y="879"/>
                </a:lnTo>
                <a:lnTo>
                  <a:pt x="5111" y="873"/>
                </a:lnTo>
                <a:lnTo>
                  <a:pt x="5115" y="865"/>
                </a:lnTo>
                <a:lnTo>
                  <a:pt x="5115" y="857"/>
                </a:lnTo>
                <a:lnTo>
                  <a:pt x="5115" y="857"/>
                </a:lnTo>
                <a:lnTo>
                  <a:pt x="5113" y="844"/>
                </a:lnTo>
                <a:lnTo>
                  <a:pt x="5172" y="865"/>
                </a:lnTo>
                <a:lnTo>
                  <a:pt x="5172" y="865"/>
                </a:lnTo>
                <a:lnTo>
                  <a:pt x="5174" y="865"/>
                </a:lnTo>
                <a:lnTo>
                  <a:pt x="5174" y="865"/>
                </a:lnTo>
                <a:lnTo>
                  <a:pt x="5179" y="863"/>
                </a:lnTo>
                <a:lnTo>
                  <a:pt x="5180" y="860"/>
                </a:lnTo>
                <a:lnTo>
                  <a:pt x="5180" y="860"/>
                </a:lnTo>
                <a:lnTo>
                  <a:pt x="5180" y="857"/>
                </a:lnTo>
                <a:lnTo>
                  <a:pt x="5180" y="855"/>
                </a:lnTo>
                <a:lnTo>
                  <a:pt x="5179" y="852"/>
                </a:lnTo>
                <a:lnTo>
                  <a:pt x="5177" y="852"/>
                </a:lnTo>
                <a:lnTo>
                  <a:pt x="5121" y="833"/>
                </a:lnTo>
                <a:lnTo>
                  <a:pt x="5156" y="810"/>
                </a:lnTo>
                <a:lnTo>
                  <a:pt x="5196" y="823"/>
                </a:lnTo>
                <a:lnTo>
                  <a:pt x="5196" y="823"/>
                </a:lnTo>
                <a:lnTo>
                  <a:pt x="5198" y="825"/>
                </a:lnTo>
                <a:lnTo>
                  <a:pt x="5198" y="825"/>
                </a:lnTo>
                <a:lnTo>
                  <a:pt x="5203" y="823"/>
                </a:lnTo>
                <a:lnTo>
                  <a:pt x="5204" y="820"/>
                </a:lnTo>
                <a:lnTo>
                  <a:pt x="5204" y="820"/>
                </a:lnTo>
                <a:lnTo>
                  <a:pt x="5204" y="817"/>
                </a:lnTo>
                <a:lnTo>
                  <a:pt x="5204" y="813"/>
                </a:lnTo>
                <a:lnTo>
                  <a:pt x="5203" y="812"/>
                </a:lnTo>
                <a:lnTo>
                  <a:pt x="5201" y="810"/>
                </a:lnTo>
                <a:lnTo>
                  <a:pt x="5171" y="801"/>
                </a:lnTo>
                <a:lnTo>
                  <a:pt x="5204" y="780"/>
                </a:lnTo>
                <a:lnTo>
                  <a:pt x="5204" y="780"/>
                </a:lnTo>
                <a:lnTo>
                  <a:pt x="5206" y="777"/>
                </a:lnTo>
                <a:lnTo>
                  <a:pt x="5207" y="775"/>
                </a:lnTo>
                <a:lnTo>
                  <a:pt x="5207" y="772"/>
                </a:lnTo>
                <a:lnTo>
                  <a:pt x="5206" y="770"/>
                </a:lnTo>
                <a:lnTo>
                  <a:pt x="5206" y="770"/>
                </a:lnTo>
                <a:lnTo>
                  <a:pt x="5204" y="767"/>
                </a:lnTo>
                <a:lnTo>
                  <a:pt x="5201" y="767"/>
                </a:lnTo>
                <a:lnTo>
                  <a:pt x="5199" y="767"/>
                </a:lnTo>
                <a:lnTo>
                  <a:pt x="5196" y="767"/>
                </a:lnTo>
                <a:lnTo>
                  <a:pt x="5159" y="791"/>
                </a:lnTo>
                <a:lnTo>
                  <a:pt x="5156" y="759"/>
                </a:lnTo>
                <a:lnTo>
                  <a:pt x="5156" y="759"/>
                </a:lnTo>
                <a:lnTo>
                  <a:pt x="5155" y="756"/>
                </a:lnTo>
                <a:lnTo>
                  <a:pt x="5153" y="754"/>
                </a:lnTo>
                <a:lnTo>
                  <a:pt x="5151" y="752"/>
                </a:lnTo>
                <a:lnTo>
                  <a:pt x="5148" y="752"/>
                </a:lnTo>
                <a:lnTo>
                  <a:pt x="5148" y="752"/>
                </a:lnTo>
                <a:lnTo>
                  <a:pt x="5145" y="752"/>
                </a:lnTo>
                <a:lnTo>
                  <a:pt x="5143" y="754"/>
                </a:lnTo>
                <a:lnTo>
                  <a:pt x="5142" y="757"/>
                </a:lnTo>
                <a:lnTo>
                  <a:pt x="5142" y="760"/>
                </a:lnTo>
                <a:lnTo>
                  <a:pt x="5147" y="799"/>
                </a:lnTo>
                <a:lnTo>
                  <a:pt x="5113" y="821"/>
                </a:lnTo>
                <a:lnTo>
                  <a:pt x="5107" y="768"/>
                </a:lnTo>
                <a:lnTo>
                  <a:pt x="5107" y="768"/>
                </a:lnTo>
                <a:lnTo>
                  <a:pt x="5105" y="765"/>
                </a:lnTo>
                <a:lnTo>
                  <a:pt x="5103" y="764"/>
                </a:lnTo>
                <a:lnTo>
                  <a:pt x="5102" y="762"/>
                </a:lnTo>
                <a:lnTo>
                  <a:pt x="5099" y="762"/>
                </a:lnTo>
                <a:lnTo>
                  <a:pt x="5099" y="762"/>
                </a:lnTo>
                <a:lnTo>
                  <a:pt x="5097" y="764"/>
                </a:lnTo>
                <a:lnTo>
                  <a:pt x="5094" y="765"/>
                </a:lnTo>
                <a:lnTo>
                  <a:pt x="5094" y="767"/>
                </a:lnTo>
                <a:lnTo>
                  <a:pt x="5092" y="770"/>
                </a:lnTo>
                <a:lnTo>
                  <a:pt x="5099" y="825"/>
                </a:lnTo>
                <a:lnTo>
                  <a:pt x="5099" y="825"/>
                </a:lnTo>
                <a:lnTo>
                  <a:pt x="5094" y="821"/>
                </a:lnTo>
                <a:lnTo>
                  <a:pt x="5087" y="818"/>
                </a:lnTo>
                <a:lnTo>
                  <a:pt x="5081" y="817"/>
                </a:lnTo>
                <a:lnTo>
                  <a:pt x="5075" y="817"/>
                </a:lnTo>
                <a:lnTo>
                  <a:pt x="5075" y="817"/>
                </a:lnTo>
                <a:lnTo>
                  <a:pt x="5063" y="818"/>
                </a:lnTo>
                <a:lnTo>
                  <a:pt x="5054" y="821"/>
                </a:lnTo>
                <a:lnTo>
                  <a:pt x="5044" y="828"/>
                </a:lnTo>
                <a:lnTo>
                  <a:pt x="5038" y="836"/>
                </a:lnTo>
                <a:lnTo>
                  <a:pt x="5038" y="836"/>
                </a:lnTo>
                <a:lnTo>
                  <a:pt x="5025" y="828"/>
                </a:lnTo>
                <a:lnTo>
                  <a:pt x="5025" y="828"/>
                </a:lnTo>
                <a:lnTo>
                  <a:pt x="5028" y="821"/>
                </a:lnTo>
                <a:lnTo>
                  <a:pt x="5028" y="813"/>
                </a:lnTo>
                <a:lnTo>
                  <a:pt x="5028" y="813"/>
                </a:lnTo>
                <a:lnTo>
                  <a:pt x="5027" y="802"/>
                </a:lnTo>
                <a:lnTo>
                  <a:pt x="5023" y="793"/>
                </a:lnTo>
                <a:lnTo>
                  <a:pt x="5023" y="793"/>
                </a:lnTo>
                <a:lnTo>
                  <a:pt x="5027" y="793"/>
                </a:lnTo>
                <a:lnTo>
                  <a:pt x="5030" y="789"/>
                </a:lnTo>
                <a:lnTo>
                  <a:pt x="5033" y="786"/>
                </a:lnTo>
                <a:lnTo>
                  <a:pt x="5035" y="783"/>
                </a:lnTo>
                <a:lnTo>
                  <a:pt x="5035" y="783"/>
                </a:lnTo>
                <a:lnTo>
                  <a:pt x="5033" y="780"/>
                </a:lnTo>
                <a:lnTo>
                  <a:pt x="5031" y="775"/>
                </a:lnTo>
                <a:lnTo>
                  <a:pt x="5030" y="772"/>
                </a:lnTo>
                <a:lnTo>
                  <a:pt x="5025" y="770"/>
                </a:lnTo>
                <a:lnTo>
                  <a:pt x="5025" y="770"/>
                </a:lnTo>
                <a:lnTo>
                  <a:pt x="5023" y="770"/>
                </a:lnTo>
                <a:lnTo>
                  <a:pt x="5017" y="770"/>
                </a:lnTo>
                <a:lnTo>
                  <a:pt x="5052" y="748"/>
                </a:lnTo>
                <a:lnTo>
                  <a:pt x="5052" y="748"/>
                </a:lnTo>
                <a:lnTo>
                  <a:pt x="5055" y="746"/>
                </a:lnTo>
                <a:lnTo>
                  <a:pt x="5055" y="744"/>
                </a:lnTo>
                <a:lnTo>
                  <a:pt x="5055" y="741"/>
                </a:lnTo>
                <a:lnTo>
                  <a:pt x="5055" y="738"/>
                </a:lnTo>
                <a:lnTo>
                  <a:pt x="5055" y="738"/>
                </a:lnTo>
                <a:lnTo>
                  <a:pt x="5054" y="736"/>
                </a:lnTo>
                <a:lnTo>
                  <a:pt x="5051" y="735"/>
                </a:lnTo>
                <a:lnTo>
                  <a:pt x="5049" y="735"/>
                </a:lnTo>
                <a:lnTo>
                  <a:pt x="5046" y="736"/>
                </a:lnTo>
                <a:lnTo>
                  <a:pt x="4995" y="767"/>
                </a:lnTo>
                <a:lnTo>
                  <a:pt x="4995" y="727"/>
                </a:lnTo>
                <a:lnTo>
                  <a:pt x="5031" y="704"/>
                </a:lnTo>
                <a:lnTo>
                  <a:pt x="5031" y="704"/>
                </a:lnTo>
                <a:lnTo>
                  <a:pt x="5033" y="703"/>
                </a:lnTo>
                <a:lnTo>
                  <a:pt x="5035" y="700"/>
                </a:lnTo>
                <a:lnTo>
                  <a:pt x="5035" y="698"/>
                </a:lnTo>
                <a:lnTo>
                  <a:pt x="5033" y="695"/>
                </a:lnTo>
                <a:lnTo>
                  <a:pt x="5033" y="695"/>
                </a:lnTo>
                <a:lnTo>
                  <a:pt x="5031" y="693"/>
                </a:lnTo>
                <a:lnTo>
                  <a:pt x="5030" y="692"/>
                </a:lnTo>
                <a:lnTo>
                  <a:pt x="5027" y="692"/>
                </a:lnTo>
                <a:lnTo>
                  <a:pt x="5023" y="693"/>
                </a:lnTo>
                <a:lnTo>
                  <a:pt x="4995" y="711"/>
                </a:lnTo>
                <a:lnTo>
                  <a:pt x="4995" y="656"/>
                </a:lnTo>
                <a:lnTo>
                  <a:pt x="4995" y="656"/>
                </a:lnTo>
                <a:lnTo>
                  <a:pt x="4993" y="655"/>
                </a:lnTo>
                <a:lnTo>
                  <a:pt x="4991" y="652"/>
                </a:lnTo>
                <a:lnTo>
                  <a:pt x="4990" y="650"/>
                </a:lnTo>
                <a:lnTo>
                  <a:pt x="4987" y="650"/>
                </a:lnTo>
                <a:lnTo>
                  <a:pt x="4987" y="650"/>
                </a:lnTo>
                <a:lnTo>
                  <a:pt x="4985" y="650"/>
                </a:lnTo>
                <a:lnTo>
                  <a:pt x="4982" y="652"/>
                </a:lnTo>
                <a:lnTo>
                  <a:pt x="4980" y="655"/>
                </a:lnTo>
                <a:lnTo>
                  <a:pt x="4980" y="656"/>
                </a:lnTo>
                <a:lnTo>
                  <a:pt x="4980" y="664"/>
                </a:lnTo>
                <a:lnTo>
                  <a:pt x="4980" y="664"/>
                </a:lnTo>
                <a:lnTo>
                  <a:pt x="4979" y="664"/>
                </a:lnTo>
                <a:lnTo>
                  <a:pt x="4979" y="664"/>
                </a:lnTo>
                <a:lnTo>
                  <a:pt x="4975" y="663"/>
                </a:lnTo>
                <a:lnTo>
                  <a:pt x="4935" y="661"/>
                </a:lnTo>
                <a:lnTo>
                  <a:pt x="4935" y="655"/>
                </a:lnTo>
                <a:lnTo>
                  <a:pt x="4867" y="599"/>
                </a:lnTo>
                <a:lnTo>
                  <a:pt x="4868" y="591"/>
                </a:lnTo>
                <a:lnTo>
                  <a:pt x="4921" y="596"/>
                </a:lnTo>
                <a:lnTo>
                  <a:pt x="4924" y="608"/>
                </a:lnTo>
                <a:lnTo>
                  <a:pt x="4924" y="608"/>
                </a:lnTo>
                <a:lnTo>
                  <a:pt x="4923" y="608"/>
                </a:lnTo>
                <a:lnTo>
                  <a:pt x="4923" y="608"/>
                </a:lnTo>
                <a:lnTo>
                  <a:pt x="4921" y="612"/>
                </a:lnTo>
                <a:lnTo>
                  <a:pt x="4918" y="618"/>
                </a:lnTo>
                <a:lnTo>
                  <a:pt x="4910" y="626"/>
                </a:lnTo>
                <a:lnTo>
                  <a:pt x="4910" y="626"/>
                </a:lnTo>
                <a:lnTo>
                  <a:pt x="4921" y="626"/>
                </a:lnTo>
                <a:lnTo>
                  <a:pt x="4929" y="628"/>
                </a:lnTo>
                <a:lnTo>
                  <a:pt x="4932" y="629"/>
                </a:lnTo>
                <a:lnTo>
                  <a:pt x="4932" y="629"/>
                </a:lnTo>
                <a:lnTo>
                  <a:pt x="4935" y="626"/>
                </a:lnTo>
                <a:lnTo>
                  <a:pt x="4942" y="618"/>
                </a:lnTo>
                <a:lnTo>
                  <a:pt x="4971" y="634"/>
                </a:lnTo>
                <a:lnTo>
                  <a:pt x="4971" y="634"/>
                </a:lnTo>
                <a:lnTo>
                  <a:pt x="4969" y="634"/>
                </a:lnTo>
                <a:lnTo>
                  <a:pt x="4969" y="634"/>
                </a:lnTo>
                <a:lnTo>
                  <a:pt x="4971" y="637"/>
                </a:lnTo>
                <a:lnTo>
                  <a:pt x="4972" y="642"/>
                </a:lnTo>
                <a:lnTo>
                  <a:pt x="4972" y="650"/>
                </a:lnTo>
                <a:lnTo>
                  <a:pt x="4972" y="650"/>
                </a:lnTo>
                <a:lnTo>
                  <a:pt x="4977" y="645"/>
                </a:lnTo>
                <a:lnTo>
                  <a:pt x="4985" y="640"/>
                </a:lnTo>
                <a:lnTo>
                  <a:pt x="5004" y="650"/>
                </a:lnTo>
                <a:lnTo>
                  <a:pt x="5001" y="584"/>
                </a:lnTo>
                <a:lnTo>
                  <a:pt x="5067" y="552"/>
                </a:lnTo>
                <a:lnTo>
                  <a:pt x="5047" y="610"/>
                </a:lnTo>
                <a:lnTo>
                  <a:pt x="5047" y="610"/>
                </a:lnTo>
                <a:lnTo>
                  <a:pt x="5039" y="623"/>
                </a:lnTo>
                <a:lnTo>
                  <a:pt x="5035" y="629"/>
                </a:lnTo>
                <a:lnTo>
                  <a:pt x="5031" y="631"/>
                </a:lnTo>
                <a:lnTo>
                  <a:pt x="5031" y="631"/>
                </a:lnTo>
                <a:lnTo>
                  <a:pt x="5033" y="634"/>
                </a:lnTo>
                <a:lnTo>
                  <a:pt x="5035" y="639"/>
                </a:lnTo>
                <a:lnTo>
                  <a:pt x="5035" y="647"/>
                </a:lnTo>
                <a:lnTo>
                  <a:pt x="5035" y="647"/>
                </a:lnTo>
                <a:lnTo>
                  <a:pt x="5041" y="640"/>
                </a:lnTo>
                <a:lnTo>
                  <a:pt x="5046" y="637"/>
                </a:lnTo>
                <a:lnTo>
                  <a:pt x="5047" y="637"/>
                </a:lnTo>
                <a:lnTo>
                  <a:pt x="5047" y="637"/>
                </a:lnTo>
                <a:lnTo>
                  <a:pt x="5047" y="634"/>
                </a:lnTo>
                <a:lnTo>
                  <a:pt x="5047" y="628"/>
                </a:lnTo>
                <a:lnTo>
                  <a:pt x="5049" y="612"/>
                </a:lnTo>
                <a:lnTo>
                  <a:pt x="5068" y="552"/>
                </a:lnTo>
                <a:lnTo>
                  <a:pt x="5083" y="544"/>
                </a:lnTo>
                <a:lnTo>
                  <a:pt x="5086" y="549"/>
                </a:lnTo>
                <a:lnTo>
                  <a:pt x="5086" y="549"/>
                </a:lnTo>
                <a:lnTo>
                  <a:pt x="5084" y="551"/>
                </a:lnTo>
                <a:lnTo>
                  <a:pt x="5084" y="551"/>
                </a:lnTo>
                <a:lnTo>
                  <a:pt x="5086" y="551"/>
                </a:lnTo>
                <a:lnTo>
                  <a:pt x="5105" y="580"/>
                </a:lnTo>
                <a:lnTo>
                  <a:pt x="5095" y="581"/>
                </a:lnTo>
                <a:lnTo>
                  <a:pt x="5095" y="581"/>
                </a:lnTo>
                <a:lnTo>
                  <a:pt x="5087" y="580"/>
                </a:lnTo>
                <a:lnTo>
                  <a:pt x="5081" y="578"/>
                </a:lnTo>
                <a:lnTo>
                  <a:pt x="5081" y="578"/>
                </a:lnTo>
                <a:lnTo>
                  <a:pt x="5079" y="581"/>
                </a:lnTo>
                <a:lnTo>
                  <a:pt x="5075" y="584"/>
                </a:lnTo>
                <a:lnTo>
                  <a:pt x="5075" y="584"/>
                </a:lnTo>
                <a:lnTo>
                  <a:pt x="5079" y="586"/>
                </a:lnTo>
                <a:lnTo>
                  <a:pt x="5083" y="588"/>
                </a:lnTo>
                <a:lnTo>
                  <a:pt x="5083" y="588"/>
                </a:lnTo>
                <a:lnTo>
                  <a:pt x="5087" y="586"/>
                </a:lnTo>
                <a:lnTo>
                  <a:pt x="5095" y="583"/>
                </a:lnTo>
                <a:lnTo>
                  <a:pt x="5105" y="581"/>
                </a:lnTo>
                <a:lnTo>
                  <a:pt x="5108" y="584"/>
                </a:lnTo>
                <a:lnTo>
                  <a:pt x="5099" y="597"/>
                </a:lnTo>
                <a:lnTo>
                  <a:pt x="5099" y="597"/>
                </a:lnTo>
                <a:lnTo>
                  <a:pt x="5087" y="605"/>
                </a:lnTo>
                <a:lnTo>
                  <a:pt x="5081" y="608"/>
                </a:lnTo>
                <a:lnTo>
                  <a:pt x="5081" y="608"/>
                </a:lnTo>
                <a:lnTo>
                  <a:pt x="5081" y="615"/>
                </a:lnTo>
                <a:lnTo>
                  <a:pt x="5079" y="621"/>
                </a:lnTo>
                <a:lnTo>
                  <a:pt x="5079" y="621"/>
                </a:lnTo>
                <a:lnTo>
                  <a:pt x="5084" y="618"/>
                </a:lnTo>
                <a:lnTo>
                  <a:pt x="5091" y="616"/>
                </a:lnTo>
                <a:lnTo>
                  <a:pt x="5091" y="616"/>
                </a:lnTo>
                <a:lnTo>
                  <a:pt x="5094" y="608"/>
                </a:lnTo>
                <a:lnTo>
                  <a:pt x="5099" y="597"/>
                </a:lnTo>
                <a:lnTo>
                  <a:pt x="5108" y="586"/>
                </a:lnTo>
                <a:lnTo>
                  <a:pt x="5113" y="594"/>
                </a:lnTo>
                <a:lnTo>
                  <a:pt x="5113" y="597"/>
                </a:lnTo>
                <a:lnTo>
                  <a:pt x="5113" y="597"/>
                </a:lnTo>
                <a:lnTo>
                  <a:pt x="5113" y="605"/>
                </a:lnTo>
                <a:lnTo>
                  <a:pt x="5111" y="610"/>
                </a:lnTo>
                <a:lnTo>
                  <a:pt x="5111" y="610"/>
                </a:lnTo>
                <a:lnTo>
                  <a:pt x="5115" y="613"/>
                </a:lnTo>
                <a:lnTo>
                  <a:pt x="5116" y="618"/>
                </a:lnTo>
                <a:lnTo>
                  <a:pt x="5116" y="618"/>
                </a:lnTo>
                <a:lnTo>
                  <a:pt x="5118" y="613"/>
                </a:lnTo>
                <a:lnTo>
                  <a:pt x="5121" y="610"/>
                </a:lnTo>
                <a:lnTo>
                  <a:pt x="5121" y="610"/>
                </a:lnTo>
                <a:lnTo>
                  <a:pt x="5118" y="605"/>
                </a:lnTo>
                <a:lnTo>
                  <a:pt x="5115" y="597"/>
                </a:lnTo>
                <a:lnTo>
                  <a:pt x="5115" y="596"/>
                </a:lnTo>
                <a:lnTo>
                  <a:pt x="5126" y="613"/>
                </a:lnTo>
                <a:lnTo>
                  <a:pt x="5145" y="576"/>
                </a:lnTo>
                <a:lnTo>
                  <a:pt x="5145" y="580"/>
                </a:lnTo>
                <a:lnTo>
                  <a:pt x="5145" y="580"/>
                </a:lnTo>
                <a:lnTo>
                  <a:pt x="5143" y="589"/>
                </a:lnTo>
                <a:lnTo>
                  <a:pt x="5142" y="594"/>
                </a:lnTo>
                <a:lnTo>
                  <a:pt x="5142" y="594"/>
                </a:lnTo>
                <a:lnTo>
                  <a:pt x="5145" y="597"/>
                </a:lnTo>
                <a:lnTo>
                  <a:pt x="5147" y="600"/>
                </a:lnTo>
                <a:lnTo>
                  <a:pt x="5147" y="600"/>
                </a:lnTo>
                <a:lnTo>
                  <a:pt x="5148" y="597"/>
                </a:lnTo>
                <a:lnTo>
                  <a:pt x="5151" y="592"/>
                </a:lnTo>
                <a:lnTo>
                  <a:pt x="5151" y="592"/>
                </a:lnTo>
                <a:lnTo>
                  <a:pt x="5148" y="588"/>
                </a:lnTo>
                <a:lnTo>
                  <a:pt x="5145" y="581"/>
                </a:lnTo>
                <a:lnTo>
                  <a:pt x="5145" y="575"/>
                </a:lnTo>
                <a:lnTo>
                  <a:pt x="5151" y="562"/>
                </a:lnTo>
                <a:lnTo>
                  <a:pt x="5158" y="586"/>
                </a:lnTo>
                <a:lnTo>
                  <a:pt x="5175" y="509"/>
                </a:lnTo>
                <a:lnTo>
                  <a:pt x="5164" y="524"/>
                </a:lnTo>
                <a:lnTo>
                  <a:pt x="5163" y="519"/>
                </a:lnTo>
                <a:lnTo>
                  <a:pt x="5180" y="498"/>
                </a:lnTo>
                <a:lnTo>
                  <a:pt x="5180" y="498"/>
                </a:lnTo>
                <a:lnTo>
                  <a:pt x="5153" y="620"/>
                </a:lnTo>
                <a:lnTo>
                  <a:pt x="5097" y="652"/>
                </a:lnTo>
                <a:lnTo>
                  <a:pt x="5097" y="652"/>
                </a:lnTo>
                <a:lnTo>
                  <a:pt x="5084" y="656"/>
                </a:lnTo>
                <a:lnTo>
                  <a:pt x="5078" y="658"/>
                </a:lnTo>
                <a:lnTo>
                  <a:pt x="5075" y="658"/>
                </a:lnTo>
                <a:lnTo>
                  <a:pt x="5075" y="658"/>
                </a:lnTo>
                <a:lnTo>
                  <a:pt x="5075" y="661"/>
                </a:lnTo>
                <a:lnTo>
                  <a:pt x="5073" y="664"/>
                </a:lnTo>
                <a:lnTo>
                  <a:pt x="5068" y="672"/>
                </a:lnTo>
                <a:lnTo>
                  <a:pt x="5068" y="672"/>
                </a:lnTo>
                <a:lnTo>
                  <a:pt x="5076" y="671"/>
                </a:lnTo>
                <a:lnTo>
                  <a:pt x="5081" y="671"/>
                </a:lnTo>
                <a:lnTo>
                  <a:pt x="5084" y="672"/>
                </a:lnTo>
                <a:lnTo>
                  <a:pt x="5084" y="672"/>
                </a:lnTo>
                <a:lnTo>
                  <a:pt x="5084" y="669"/>
                </a:lnTo>
                <a:lnTo>
                  <a:pt x="5089" y="663"/>
                </a:lnTo>
                <a:lnTo>
                  <a:pt x="5100" y="652"/>
                </a:lnTo>
                <a:lnTo>
                  <a:pt x="5151" y="621"/>
                </a:lnTo>
                <a:lnTo>
                  <a:pt x="5135" y="696"/>
                </a:lnTo>
                <a:lnTo>
                  <a:pt x="5135" y="696"/>
                </a:lnTo>
                <a:lnTo>
                  <a:pt x="5110" y="712"/>
                </a:lnTo>
                <a:lnTo>
                  <a:pt x="5110" y="712"/>
                </a:lnTo>
                <a:lnTo>
                  <a:pt x="5094" y="717"/>
                </a:lnTo>
                <a:lnTo>
                  <a:pt x="5087" y="719"/>
                </a:lnTo>
                <a:lnTo>
                  <a:pt x="5084" y="720"/>
                </a:lnTo>
                <a:lnTo>
                  <a:pt x="5084" y="720"/>
                </a:lnTo>
                <a:lnTo>
                  <a:pt x="5084" y="722"/>
                </a:lnTo>
                <a:lnTo>
                  <a:pt x="5083" y="727"/>
                </a:lnTo>
                <a:lnTo>
                  <a:pt x="5078" y="735"/>
                </a:lnTo>
                <a:lnTo>
                  <a:pt x="5078" y="735"/>
                </a:lnTo>
                <a:lnTo>
                  <a:pt x="5086" y="733"/>
                </a:lnTo>
                <a:lnTo>
                  <a:pt x="5091" y="733"/>
                </a:lnTo>
                <a:lnTo>
                  <a:pt x="5094" y="733"/>
                </a:lnTo>
                <a:lnTo>
                  <a:pt x="5094" y="733"/>
                </a:lnTo>
                <a:lnTo>
                  <a:pt x="5095" y="732"/>
                </a:lnTo>
                <a:lnTo>
                  <a:pt x="5099" y="727"/>
                </a:lnTo>
                <a:lnTo>
                  <a:pt x="5110" y="716"/>
                </a:lnTo>
                <a:lnTo>
                  <a:pt x="5134" y="698"/>
                </a:lnTo>
                <a:lnTo>
                  <a:pt x="5126" y="736"/>
                </a:lnTo>
                <a:lnTo>
                  <a:pt x="5126" y="736"/>
                </a:lnTo>
                <a:lnTo>
                  <a:pt x="5116" y="757"/>
                </a:lnTo>
                <a:lnTo>
                  <a:pt x="5110" y="765"/>
                </a:lnTo>
                <a:lnTo>
                  <a:pt x="5107" y="768"/>
                </a:lnTo>
                <a:lnTo>
                  <a:pt x="5107" y="768"/>
                </a:lnTo>
                <a:lnTo>
                  <a:pt x="5110" y="772"/>
                </a:lnTo>
                <a:lnTo>
                  <a:pt x="5111" y="778"/>
                </a:lnTo>
                <a:lnTo>
                  <a:pt x="5115" y="789"/>
                </a:lnTo>
                <a:lnTo>
                  <a:pt x="5115" y="789"/>
                </a:lnTo>
                <a:lnTo>
                  <a:pt x="5121" y="781"/>
                </a:lnTo>
                <a:lnTo>
                  <a:pt x="5127" y="777"/>
                </a:lnTo>
                <a:lnTo>
                  <a:pt x="5131" y="775"/>
                </a:lnTo>
                <a:lnTo>
                  <a:pt x="5131" y="775"/>
                </a:lnTo>
                <a:lnTo>
                  <a:pt x="5129" y="770"/>
                </a:lnTo>
                <a:lnTo>
                  <a:pt x="5127" y="759"/>
                </a:lnTo>
                <a:lnTo>
                  <a:pt x="5127" y="736"/>
                </a:lnTo>
                <a:lnTo>
                  <a:pt x="5135" y="698"/>
                </a:lnTo>
                <a:lnTo>
                  <a:pt x="5151" y="725"/>
                </a:lnTo>
                <a:lnTo>
                  <a:pt x="5151" y="725"/>
                </a:lnTo>
                <a:lnTo>
                  <a:pt x="5156" y="740"/>
                </a:lnTo>
                <a:lnTo>
                  <a:pt x="5158" y="746"/>
                </a:lnTo>
                <a:lnTo>
                  <a:pt x="5158" y="749"/>
                </a:lnTo>
                <a:lnTo>
                  <a:pt x="5158" y="749"/>
                </a:lnTo>
                <a:lnTo>
                  <a:pt x="5159" y="749"/>
                </a:lnTo>
                <a:lnTo>
                  <a:pt x="5164" y="751"/>
                </a:lnTo>
                <a:lnTo>
                  <a:pt x="5171" y="756"/>
                </a:lnTo>
                <a:lnTo>
                  <a:pt x="5171" y="756"/>
                </a:lnTo>
                <a:lnTo>
                  <a:pt x="5171" y="748"/>
                </a:lnTo>
                <a:lnTo>
                  <a:pt x="5171" y="743"/>
                </a:lnTo>
                <a:lnTo>
                  <a:pt x="5172" y="740"/>
                </a:lnTo>
                <a:lnTo>
                  <a:pt x="5172" y="740"/>
                </a:lnTo>
                <a:lnTo>
                  <a:pt x="5169" y="738"/>
                </a:lnTo>
                <a:lnTo>
                  <a:pt x="5164" y="733"/>
                </a:lnTo>
                <a:lnTo>
                  <a:pt x="5153" y="724"/>
                </a:lnTo>
                <a:lnTo>
                  <a:pt x="5137" y="696"/>
                </a:lnTo>
                <a:lnTo>
                  <a:pt x="5137" y="696"/>
                </a:lnTo>
                <a:lnTo>
                  <a:pt x="5153" y="621"/>
                </a:lnTo>
                <a:lnTo>
                  <a:pt x="5187" y="672"/>
                </a:lnTo>
                <a:lnTo>
                  <a:pt x="5187" y="672"/>
                </a:lnTo>
                <a:lnTo>
                  <a:pt x="5191" y="687"/>
                </a:lnTo>
                <a:lnTo>
                  <a:pt x="5193" y="693"/>
                </a:lnTo>
                <a:lnTo>
                  <a:pt x="5193" y="696"/>
                </a:lnTo>
                <a:lnTo>
                  <a:pt x="5193" y="696"/>
                </a:lnTo>
                <a:lnTo>
                  <a:pt x="5196" y="698"/>
                </a:lnTo>
                <a:lnTo>
                  <a:pt x="5201" y="700"/>
                </a:lnTo>
                <a:lnTo>
                  <a:pt x="5207" y="704"/>
                </a:lnTo>
                <a:lnTo>
                  <a:pt x="5207" y="704"/>
                </a:lnTo>
                <a:lnTo>
                  <a:pt x="5206" y="696"/>
                </a:lnTo>
                <a:lnTo>
                  <a:pt x="5207" y="690"/>
                </a:lnTo>
                <a:lnTo>
                  <a:pt x="5207" y="688"/>
                </a:lnTo>
                <a:lnTo>
                  <a:pt x="5207" y="688"/>
                </a:lnTo>
                <a:lnTo>
                  <a:pt x="5206" y="687"/>
                </a:lnTo>
                <a:lnTo>
                  <a:pt x="5201" y="682"/>
                </a:lnTo>
                <a:lnTo>
                  <a:pt x="5190" y="672"/>
                </a:lnTo>
                <a:lnTo>
                  <a:pt x="5155" y="620"/>
                </a:lnTo>
                <a:lnTo>
                  <a:pt x="5180" y="503"/>
                </a:lnTo>
                <a:lnTo>
                  <a:pt x="5191" y="552"/>
                </a:lnTo>
                <a:lnTo>
                  <a:pt x="5188" y="567"/>
                </a:lnTo>
                <a:lnTo>
                  <a:pt x="5174" y="588"/>
                </a:lnTo>
                <a:lnTo>
                  <a:pt x="5174" y="588"/>
                </a:lnTo>
                <a:lnTo>
                  <a:pt x="5167" y="594"/>
                </a:lnTo>
                <a:lnTo>
                  <a:pt x="5163" y="597"/>
                </a:lnTo>
                <a:lnTo>
                  <a:pt x="5163" y="597"/>
                </a:lnTo>
                <a:lnTo>
                  <a:pt x="5164" y="600"/>
                </a:lnTo>
                <a:lnTo>
                  <a:pt x="5163" y="605"/>
                </a:lnTo>
                <a:lnTo>
                  <a:pt x="5163" y="605"/>
                </a:lnTo>
                <a:lnTo>
                  <a:pt x="5167" y="602"/>
                </a:lnTo>
                <a:lnTo>
                  <a:pt x="5171" y="602"/>
                </a:lnTo>
                <a:lnTo>
                  <a:pt x="5171" y="602"/>
                </a:lnTo>
                <a:lnTo>
                  <a:pt x="5172" y="596"/>
                </a:lnTo>
                <a:lnTo>
                  <a:pt x="5175" y="588"/>
                </a:lnTo>
                <a:lnTo>
                  <a:pt x="5187" y="570"/>
                </a:lnTo>
                <a:lnTo>
                  <a:pt x="5185" y="576"/>
                </a:lnTo>
                <a:lnTo>
                  <a:pt x="5203" y="604"/>
                </a:lnTo>
                <a:lnTo>
                  <a:pt x="5195" y="616"/>
                </a:lnTo>
                <a:lnTo>
                  <a:pt x="5195" y="616"/>
                </a:lnTo>
                <a:lnTo>
                  <a:pt x="5188" y="623"/>
                </a:lnTo>
                <a:lnTo>
                  <a:pt x="5183" y="626"/>
                </a:lnTo>
                <a:lnTo>
                  <a:pt x="5183" y="626"/>
                </a:lnTo>
                <a:lnTo>
                  <a:pt x="5183" y="629"/>
                </a:lnTo>
                <a:lnTo>
                  <a:pt x="5183" y="634"/>
                </a:lnTo>
                <a:lnTo>
                  <a:pt x="5183" y="634"/>
                </a:lnTo>
                <a:lnTo>
                  <a:pt x="5187" y="632"/>
                </a:lnTo>
                <a:lnTo>
                  <a:pt x="5191" y="631"/>
                </a:lnTo>
                <a:lnTo>
                  <a:pt x="5191" y="631"/>
                </a:lnTo>
                <a:lnTo>
                  <a:pt x="5191" y="626"/>
                </a:lnTo>
                <a:lnTo>
                  <a:pt x="5195" y="618"/>
                </a:lnTo>
                <a:lnTo>
                  <a:pt x="5203" y="604"/>
                </a:lnTo>
                <a:lnTo>
                  <a:pt x="5204" y="605"/>
                </a:lnTo>
                <a:lnTo>
                  <a:pt x="5207" y="624"/>
                </a:lnTo>
                <a:lnTo>
                  <a:pt x="5207" y="624"/>
                </a:lnTo>
                <a:lnTo>
                  <a:pt x="5207" y="637"/>
                </a:lnTo>
                <a:lnTo>
                  <a:pt x="5206" y="645"/>
                </a:lnTo>
                <a:lnTo>
                  <a:pt x="5206" y="645"/>
                </a:lnTo>
                <a:lnTo>
                  <a:pt x="5211" y="648"/>
                </a:lnTo>
                <a:lnTo>
                  <a:pt x="5215" y="653"/>
                </a:lnTo>
                <a:lnTo>
                  <a:pt x="5215" y="653"/>
                </a:lnTo>
                <a:lnTo>
                  <a:pt x="5217" y="647"/>
                </a:lnTo>
                <a:lnTo>
                  <a:pt x="5219" y="642"/>
                </a:lnTo>
                <a:lnTo>
                  <a:pt x="5219" y="642"/>
                </a:lnTo>
                <a:lnTo>
                  <a:pt x="5214" y="636"/>
                </a:lnTo>
                <a:lnTo>
                  <a:pt x="5209" y="624"/>
                </a:lnTo>
                <a:lnTo>
                  <a:pt x="5206" y="608"/>
                </a:lnTo>
                <a:lnTo>
                  <a:pt x="5219" y="628"/>
                </a:lnTo>
                <a:lnTo>
                  <a:pt x="5223" y="618"/>
                </a:lnTo>
                <a:lnTo>
                  <a:pt x="5223" y="618"/>
                </a:lnTo>
                <a:lnTo>
                  <a:pt x="5227" y="623"/>
                </a:lnTo>
                <a:lnTo>
                  <a:pt x="5227" y="623"/>
                </a:lnTo>
                <a:lnTo>
                  <a:pt x="5231" y="623"/>
                </a:lnTo>
                <a:lnTo>
                  <a:pt x="5236" y="623"/>
                </a:lnTo>
                <a:lnTo>
                  <a:pt x="5236" y="623"/>
                </a:lnTo>
                <a:lnTo>
                  <a:pt x="5233" y="620"/>
                </a:lnTo>
                <a:lnTo>
                  <a:pt x="5231" y="615"/>
                </a:lnTo>
                <a:lnTo>
                  <a:pt x="5231" y="615"/>
                </a:lnTo>
                <a:lnTo>
                  <a:pt x="5225" y="613"/>
                </a:lnTo>
                <a:lnTo>
                  <a:pt x="5239" y="588"/>
                </a:lnTo>
                <a:lnTo>
                  <a:pt x="5239" y="588"/>
                </a:lnTo>
                <a:lnTo>
                  <a:pt x="5241" y="588"/>
                </a:lnTo>
                <a:lnTo>
                  <a:pt x="5241" y="588"/>
                </a:lnTo>
                <a:lnTo>
                  <a:pt x="5239" y="586"/>
                </a:lnTo>
                <a:lnTo>
                  <a:pt x="5244" y="576"/>
                </a:lnTo>
                <a:lnTo>
                  <a:pt x="5259" y="596"/>
                </a:lnTo>
                <a:lnTo>
                  <a:pt x="5251" y="658"/>
                </a:lnTo>
                <a:lnTo>
                  <a:pt x="5251" y="658"/>
                </a:lnTo>
                <a:lnTo>
                  <a:pt x="5246" y="672"/>
                </a:lnTo>
                <a:lnTo>
                  <a:pt x="5243" y="679"/>
                </a:lnTo>
                <a:lnTo>
                  <a:pt x="5241" y="680"/>
                </a:lnTo>
                <a:lnTo>
                  <a:pt x="5241" y="680"/>
                </a:lnTo>
                <a:lnTo>
                  <a:pt x="5243" y="682"/>
                </a:lnTo>
                <a:lnTo>
                  <a:pt x="5246" y="687"/>
                </a:lnTo>
                <a:lnTo>
                  <a:pt x="5247" y="695"/>
                </a:lnTo>
                <a:lnTo>
                  <a:pt x="5247" y="695"/>
                </a:lnTo>
                <a:lnTo>
                  <a:pt x="5252" y="687"/>
                </a:lnTo>
                <a:lnTo>
                  <a:pt x="5255" y="684"/>
                </a:lnTo>
                <a:lnTo>
                  <a:pt x="5257" y="682"/>
                </a:lnTo>
                <a:lnTo>
                  <a:pt x="5257" y="682"/>
                </a:lnTo>
                <a:lnTo>
                  <a:pt x="5255" y="679"/>
                </a:lnTo>
                <a:lnTo>
                  <a:pt x="5255" y="672"/>
                </a:lnTo>
                <a:lnTo>
                  <a:pt x="5252" y="656"/>
                </a:lnTo>
                <a:lnTo>
                  <a:pt x="5260" y="597"/>
                </a:lnTo>
                <a:lnTo>
                  <a:pt x="5308" y="656"/>
                </a:lnTo>
                <a:lnTo>
                  <a:pt x="5308" y="656"/>
                </a:lnTo>
                <a:lnTo>
                  <a:pt x="5305" y="688"/>
                </a:lnTo>
                <a:lnTo>
                  <a:pt x="5305" y="688"/>
                </a:lnTo>
                <a:lnTo>
                  <a:pt x="5300" y="703"/>
                </a:lnTo>
                <a:lnTo>
                  <a:pt x="5297" y="709"/>
                </a:lnTo>
                <a:lnTo>
                  <a:pt x="5296" y="711"/>
                </a:lnTo>
                <a:lnTo>
                  <a:pt x="5296" y="711"/>
                </a:lnTo>
                <a:lnTo>
                  <a:pt x="5297" y="712"/>
                </a:lnTo>
                <a:lnTo>
                  <a:pt x="5300" y="717"/>
                </a:lnTo>
                <a:lnTo>
                  <a:pt x="5304" y="725"/>
                </a:lnTo>
                <a:lnTo>
                  <a:pt x="5304" y="725"/>
                </a:lnTo>
                <a:lnTo>
                  <a:pt x="5307" y="719"/>
                </a:lnTo>
                <a:lnTo>
                  <a:pt x="5310" y="714"/>
                </a:lnTo>
                <a:lnTo>
                  <a:pt x="5313" y="712"/>
                </a:lnTo>
                <a:lnTo>
                  <a:pt x="5313" y="712"/>
                </a:lnTo>
                <a:lnTo>
                  <a:pt x="5312" y="711"/>
                </a:lnTo>
                <a:lnTo>
                  <a:pt x="5310" y="704"/>
                </a:lnTo>
                <a:lnTo>
                  <a:pt x="5308" y="688"/>
                </a:lnTo>
                <a:lnTo>
                  <a:pt x="5310" y="660"/>
                </a:lnTo>
                <a:lnTo>
                  <a:pt x="5334" y="690"/>
                </a:lnTo>
                <a:lnTo>
                  <a:pt x="5334" y="690"/>
                </a:lnTo>
                <a:lnTo>
                  <a:pt x="5344" y="709"/>
                </a:lnTo>
                <a:lnTo>
                  <a:pt x="5347" y="719"/>
                </a:lnTo>
                <a:lnTo>
                  <a:pt x="5348" y="724"/>
                </a:lnTo>
                <a:lnTo>
                  <a:pt x="5348" y="724"/>
                </a:lnTo>
                <a:lnTo>
                  <a:pt x="5352" y="724"/>
                </a:lnTo>
                <a:lnTo>
                  <a:pt x="5358" y="727"/>
                </a:lnTo>
                <a:lnTo>
                  <a:pt x="5369" y="732"/>
                </a:lnTo>
                <a:lnTo>
                  <a:pt x="5369" y="732"/>
                </a:lnTo>
                <a:lnTo>
                  <a:pt x="5366" y="720"/>
                </a:lnTo>
                <a:lnTo>
                  <a:pt x="5366" y="714"/>
                </a:lnTo>
                <a:lnTo>
                  <a:pt x="5366" y="709"/>
                </a:lnTo>
                <a:lnTo>
                  <a:pt x="5366" y="709"/>
                </a:lnTo>
                <a:lnTo>
                  <a:pt x="5363" y="708"/>
                </a:lnTo>
                <a:lnTo>
                  <a:pt x="5353" y="703"/>
                </a:lnTo>
                <a:lnTo>
                  <a:pt x="5336" y="688"/>
                </a:lnTo>
                <a:lnTo>
                  <a:pt x="5312" y="658"/>
                </a:lnTo>
                <a:lnTo>
                  <a:pt x="5342" y="663"/>
                </a:lnTo>
                <a:lnTo>
                  <a:pt x="5342" y="663"/>
                </a:lnTo>
                <a:lnTo>
                  <a:pt x="5355" y="668"/>
                </a:lnTo>
                <a:lnTo>
                  <a:pt x="5361" y="671"/>
                </a:lnTo>
                <a:lnTo>
                  <a:pt x="5364" y="672"/>
                </a:lnTo>
                <a:lnTo>
                  <a:pt x="5364" y="672"/>
                </a:lnTo>
                <a:lnTo>
                  <a:pt x="5366" y="671"/>
                </a:lnTo>
                <a:lnTo>
                  <a:pt x="5369" y="668"/>
                </a:lnTo>
                <a:lnTo>
                  <a:pt x="5377" y="666"/>
                </a:lnTo>
                <a:lnTo>
                  <a:pt x="5377" y="666"/>
                </a:lnTo>
                <a:lnTo>
                  <a:pt x="5371" y="661"/>
                </a:lnTo>
                <a:lnTo>
                  <a:pt x="5368" y="658"/>
                </a:lnTo>
                <a:lnTo>
                  <a:pt x="5366" y="655"/>
                </a:lnTo>
                <a:lnTo>
                  <a:pt x="5366" y="655"/>
                </a:lnTo>
                <a:lnTo>
                  <a:pt x="5363" y="656"/>
                </a:lnTo>
                <a:lnTo>
                  <a:pt x="5356" y="658"/>
                </a:lnTo>
                <a:lnTo>
                  <a:pt x="5340" y="660"/>
                </a:lnTo>
                <a:lnTo>
                  <a:pt x="5310" y="656"/>
                </a:lnTo>
                <a:lnTo>
                  <a:pt x="5310" y="656"/>
                </a:lnTo>
                <a:lnTo>
                  <a:pt x="5262" y="596"/>
                </a:lnTo>
                <a:lnTo>
                  <a:pt x="5284" y="597"/>
                </a:lnTo>
                <a:lnTo>
                  <a:pt x="5284" y="597"/>
                </a:lnTo>
                <a:lnTo>
                  <a:pt x="5289" y="607"/>
                </a:lnTo>
                <a:lnTo>
                  <a:pt x="5296" y="615"/>
                </a:lnTo>
                <a:lnTo>
                  <a:pt x="5296" y="615"/>
                </a:lnTo>
                <a:lnTo>
                  <a:pt x="5302" y="620"/>
                </a:lnTo>
                <a:lnTo>
                  <a:pt x="5310" y="623"/>
                </a:lnTo>
                <a:lnTo>
                  <a:pt x="5318" y="624"/>
                </a:lnTo>
                <a:lnTo>
                  <a:pt x="5326" y="626"/>
                </a:lnTo>
                <a:lnTo>
                  <a:pt x="5334" y="624"/>
                </a:lnTo>
                <a:lnTo>
                  <a:pt x="5342" y="621"/>
                </a:lnTo>
                <a:lnTo>
                  <a:pt x="5350" y="618"/>
                </a:lnTo>
                <a:lnTo>
                  <a:pt x="5356" y="612"/>
                </a:lnTo>
                <a:lnTo>
                  <a:pt x="5356" y="612"/>
                </a:lnTo>
                <a:lnTo>
                  <a:pt x="5360" y="607"/>
                </a:lnTo>
                <a:lnTo>
                  <a:pt x="5363" y="600"/>
                </a:lnTo>
                <a:lnTo>
                  <a:pt x="5366" y="589"/>
                </a:lnTo>
                <a:lnTo>
                  <a:pt x="5366" y="576"/>
                </a:lnTo>
                <a:lnTo>
                  <a:pt x="5363" y="564"/>
                </a:lnTo>
                <a:lnTo>
                  <a:pt x="5363" y="564"/>
                </a:lnTo>
                <a:lnTo>
                  <a:pt x="5371" y="565"/>
                </a:lnTo>
                <a:lnTo>
                  <a:pt x="5377" y="568"/>
                </a:lnTo>
                <a:lnTo>
                  <a:pt x="5377" y="568"/>
                </a:lnTo>
                <a:lnTo>
                  <a:pt x="5376" y="560"/>
                </a:lnTo>
                <a:lnTo>
                  <a:pt x="5374" y="556"/>
                </a:lnTo>
                <a:lnTo>
                  <a:pt x="5374" y="552"/>
                </a:lnTo>
                <a:lnTo>
                  <a:pt x="5374" y="552"/>
                </a:lnTo>
                <a:lnTo>
                  <a:pt x="5371" y="552"/>
                </a:lnTo>
                <a:lnTo>
                  <a:pt x="5364" y="549"/>
                </a:lnTo>
                <a:lnTo>
                  <a:pt x="5352" y="541"/>
                </a:lnTo>
                <a:lnTo>
                  <a:pt x="5315" y="503"/>
                </a:lnTo>
                <a:lnTo>
                  <a:pt x="5323" y="498"/>
                </a:lnTo>
                <a:lnTo>
                  <a:pt x="5323" y="498"/>
                </a:lnTo>
                <a:lnTo>
                  <a:pt x="5331" y="508"/>
                </a:lnTo>
                <a:lnTo>
                  <a:pt x="5342" y="516"/>
                </a:lnTo>
                <a:lnTo>
                  <a:pt x="5355" y="522"/>
                </a:lnTo>
                <a:lnTo>
                  <a:pt x="5369" y="527"/>
                </a:lnTo>
                <a:lnTo>
                  <a:pt x="5369" y="527"/>
                </a:lnTo>
                <a:lnTo>
                  <a:pt x="5380" y="527"/>
                </a:lnTo>
                <a:lnTo>
                  <a:pt x="5390" y="527"/>
                </a:lnTo>
                <a:lnTo>
                  <a:pt x="5390" y="527"/>
                </a:lnTo>
                <a:lnTo>
                  <a:pt x="5392" y="532"/>
                </a:lnTo>
                <a:lnTo>
                  <a:pt x="5393" y="535"/>
                </a:lnTo>
                <a:lnTo>
                  <a:pt x="5393" y="535"/>
                </a:lnTo>
                <a:lnTo>
                  <a:pt x="5396" y="533"/>
                </a:lnTo>
                <a:lnTo>
                  <a:pt x="5403" y="535"/>
                </a:lnTo>
                <a:lnTo>
                  <a:pt x="5420" y="538"/>
                </a:lnTo>
                <a:lnTo>
                  <a:pt x="5420" y="538"/>
                </a:lnTo>
                <a:lnTo>
                  <a:pt x="5420" y="541"/>
                </a:lnTo>
                <a:lnTo>
                  <a:pt x="5420" y="541"/>
                </a:lnTo>
                <a:lnTo>
                  <a:pt x="5424" y="540"/>
                </a:lnTo>
                <a:lnTo>
                  <a:pt x="5428" y="541"/>
                </a:lnTo>
                <a:lnTo>
                  <a:pt x="5436" y="544"/>
                </a:lnTo>
                <a:lnTo>
                  <a:pt x="5436" y="544"/>
                </a:lnTo>
                <a:lnTo>
                  <a:pt x="5435" y="543"/>
                </a:lnTo>
                <a:lnTo>
                  <a:pt x="5465" y="557"/>
                </a:lnTo>
                <a:lnTo>
                  <a:pt x="5436" y="567"/>
                </a:lnTo>
                <a:lnTo>
                  <a:pt x="5436" y="567"/>
                </a:lnTo>
                <a:lnTo>
                  <a:pt x="5420" y="567"/>
                </a:lnTo>
                <a:lnTo>
                  <a:pt x="5414" y="567"/>
                </a:lnTo>
                <a:lnTo>
                  <a:pt x="5412" y="567"/>
                </a:lnTo>
                <a:lnTo>
                  <a:pt x="5412" y="567"/>
                </a:lnTo>
                <a:lnTo>
                  <a:pt x="5411" y="568"/>
                </a:lnTo>
                <a:lnTo>
                  <a:pt x="5408" y="573"/>
                </a:lnTo>
                <a:lnTo>
                  <a:pt x="5401" y="578"/>
                </a:lnTo>
                <a:lnTo>
                  <a:pt x="5401" y="578"/>
                </a:lnTo>
                <a:lnTo>
                  <a:pt x="5411" y="580"/>
                </a:lnTo>
                <a:lnTo>
                  <a:pt x="5416" y="581"/>
                </a:lnTo>
                <a:lnTo>
                  <a:pt x="5417" y="583"/>
                </a:lnTo>
                <a:lnTo>
                  <a:pt x="5417" y="583"/>
                </a:lnTo>
                <a:lnTo>
                  <a:pt x="5419" y="580"/>
                </a:lnTo>
                <a:lnTo>
                  <a:pt x="5425" y="576"/>
                </a:lnTo>
                <a:lnTo>
                  <a:pt x="5438" y="567"/>
                </a:lnTo>
                <a:lnTo>
                  <a:pt x="5467" y="559"/>
                </a:lnTo>
                <a:lnTo>
                  <a:pt x="5467" y="559"/>
                </a:lnTo>
                <a:lnTo>
                  <a:pt x="5536" y="591"/>
                </a:lnTo>
                <a:lnTo>
                  <a:pt x="5480" y="613"/>
                </a:lnTo>
                <a:lnTo>
                  <a:pt x="5480" y="613"/>
                </a:lnTo>
                <a:lnTo>
                  <a:pt x="5464" y="613"/>
                </a:lnTo>
                <a:lnTo>
                  <a:pt x="5457" y="613"/>
                </a:lnTo>
                <a:lnTo>
                  <a:pt x="5454" y="613"/>
                </a:lnTo>
                <a:lnTo>
                  <a:pt x="5454" y="613"/>
                </a:lnTo>
                <a:lnTo>
                  <a:pt x="5452" y="616"/>
                </a:lnTo>
                <a:lnTo>
                  <a:pt x="5449" y="620"/>
                </a:lnTo>
                <a:lnTo>
                  <a:pt x="5444" y="626"/>
                </a:lnTo>
                <a:lnTo>
                  <a:pt x="5444" y="626"/>
                </a:lnTo>
                <a:lnTo>
                  <a:pt x="5452" y="626"/>
                </a:lnTo>
                <a:lnTo>
                  <a:pt x="5457" y="628"/>
                </a:lnTo>
                <a:lnTo>
                  <a:pt x="5459" y="629"/>
                </a:lnTo>
                <a:lnTo>
                  <a:pt x="5459" y="629"/>
                </a:lnTo>
                <a:lnTo>
                  <a:pt x="5462" y="628"/>
                </a:lnTo>
                <a:lnTo>
                  <a:pt x="5467" y="623"/>
                </a:lnTo>
                <a:lnTo>
                  <a:pt x="5480" y="615"/>
                </a:lnTo>
                <a:lnTo>
                  <a:pt x="5539" y="592"/>
                </a:lnTo>
                <a:lnTo>
                  <a:pt x="5646" y="644"/>
                </a:lnTo>
                <a:lnTo>
                  <a:pt x="5588" y="644"/>
                </a:lnTo>
                <a:lnTo>
                  <a:pt x="5564" y="618"/>
                </a:lnTo>
                <a:lnTo>
                  <a:pt x="5564" y="618"/>
                </a:lnTo>
                <a:lnTo>
                  <a:pt x="5561" y="612"/>
                </a:lnTo>
                <a:lnTo>
                  <a:pt x="5558" y="607"/>
                </a:lnTo>
                <a:lnTo>
                  <a:pt x="5558" y="607"/>
                </a:lnTo>
                <a:lnTo>
                  <a:pt x="5555" y="605"/>
                </a:lnTo>
                <a:lnTo>
                  <a:pt x="5550" y="604"/>
                </a:lnTo>
                <a:lnTo>
                  <a:pt x="5550" y="604"/>
                </a:lnTo>
                <a:lnTo>
                  <a:pt x="5552" y="608"/>
                </a:lnTo>
                <a:lnTo>
                  <a:pt x="5552" y="613"/>
                </a:lnTo>
                <a:lnTo>
                  <a:pt x="5552" y="613"/>
                </a:lnTo>
                <a:lnTo>
                  <a:pt x="5556" y="615"/>
                </a:lnTo>
                <a:lnTo>
                  <a:pt x="5564" y="620"/>
                </a:lnTo>
                <a:lnTo>
                  <a:pt x="5587" y="644"/>
                </a:lnTo>
                <a:lnTo>
                  <a:pt x="5545" y="644"/>
                </a:lnTo>
                <a:lnTo>
                  <a:pt x="5545" y="644"/>
                </a:lnTo>
                <a:lnTo>
                  <a:pt x="5532" y="632"/>
                </a:lnTo>
                <a:lnTo>
                  <a:pt x="5532" y="632"/>
                </a:lnTo>
                <a:lnTo>
                  <a:pt x="5528" y="624"/>
                </a:lnTo>
                <a:lnTo>
                  <a:pt x="5526" y="620"/>
                </a:lnTo>
                <a:lnTo>
                  <a:pt x="5526" y="620"/>
                </a:lnTo>
                <a:lnTo>
                  <a:pt x="5521" y="620"/>
                </a:lnTo>
                <a:lnTo>
                  <a:pt x="5516" y="618"/>
                </a:lnTo>
                <a:lnTo>
                  <a:pt x="5516" y="618"/>
                </a:lnTo>
                <a:lnTo>
                  <a:pt x="5518" y="621"/>
                </a:lnTo>
                <a:lnTo>
                  <a:pt x="5520" y="626"/>
                </a:lnTo>
                <a:lnTo>
                  <a:pt x="5520" y="626"/>
                </a:lnTo>
                <a:lnTo>
                  <a:pt x="5524" y="628"/>
                </a:lnTo>
                <a:lnTo>
                  <a:pt x="5531" y="632"/>
                </a:lnTo>
                <a:lnTo>
                  <a:pt x="5544" y="644"/>
                </a:lnTo>
                <a:lnTo>
                  <a:pt x="5521" y="644"/>
                </a:lnTo>
                <a:lnTo>
                  <a:pt x="5521" y="644"/>
                </a:lnTo>
                <a:lnTo>
                  <a:pt x="5510" y="640"/>
                </a:lnTo>
                <a:lnTo>
                  <a:pt x="5502" y="637"/>
                </a:lnTo>
                <a:lnTo>
                  <a:pt x="5502" y="637"/>
                </a:lnTo>
                <a:lnTo>
                  <a:pt x="5497" y="640"/>
                </a:lnTo>
                <a:lnTo>
                  <a:pt x="5491" y="644"/>
                </a:lnTo>
                <a:lnTo>
                  <a:pt x="5491" y="644"/>
                </a:lnTo>
                <a:lnTo>
                  <a:pt x="5497" y="647"/>
                </a:lnTo>
                <a:lnTo>
                  <a:pt x="5502" y="650"/>
                </a:lnTo>
                <a:lnTo>
                  <a:pt x="5502" y="650"/>
                </a:lnTo>
                <a:lnTo>
                  <a:pt x="5508" y="647"/>
                </a:lnTo>
                <a:lnTo>
                  <a:pt x="5521" y="645"/>
                </a:lnTo>
                <a:lnTo>
                  <a:pt x="5544" y="645"/>
                </a:lnTo>
                <a:lnTo>
                  <a:pt x="5531" y="656"/>
                </a:lnTo>
                <a:lnTo>
                  <a:pt x="5531" y="656"/>
                </a:lnTo>
                <a:lnTo>
                  <a:pt x="5523" y="661"/>
                </a:lnTo>
                <a:lnTo>
                  <a:pt x="5518" y="663"/>
                </a:lnTo>
                <a:lnTo>
                  <a:pt x="5518" y="663"/>
                </a:lnTo>
                <a:lnTo>
                  <a:pt x="5518" y="666"/>
                </a:lnTo>
                <a:lnTo>
                  <a:pt x="5516" y="671"/>
                </a:lnTo>
                <a:lnTo>
                  <a:pt x="5516" y="671"/>
                </a:lnTo>
                <a:lnTo>
                  <a:pt x="5521" y="669"/>
                </a:lnTo>
                <a:lnTo>
                  <a:pt x="5526" y="669"/>
                </a:lnTo>
                <a:lnTo>
                  <a:pt x="5526" y="669"/>
                </a:lnTo>
                <a:lnTo>
                  <a:pt x="5528" y="664"/>
                </a:lnTo>
                <a:lnTo>
                  <a:pt x="5532" y="656"/>
                </a:lnTo>
                <a:lnTo>
                  <a:pt x="5545" y="645"/>
                </a:lnTo>
                <a:lnTo>
                  <a:pt x="5545" y="645"/>
                </a:lnTo>
                <a:lnTo>
                  <a:pt x="5588" y="645"/>
                </a:lnTo>
                <a:lnTo>
                  <a:pt x="5564" y="669"/>
                </a:lnTo>
                <a:lnTo>
                  <a:pt x="5564" y="669"/>
                </a:lnTo>
                <a:lnTo>
                  <a:pt x="5556" y="674"/>
                </a:lnTo>
                <a:lnTo>
                  <a:pt x="5552" y="676"/>
                </a:lnTo>
                <a:lnTo>
                  <a:pt x="5552" y="676"/>
                </a:lnTo>
                <a:lnTo>
                  <a:pt x="5550" y="680"/>
                </a:lnTo>
                <a:lnTo>
                  <a:pt x="5548" y="684"/>
                </a:lnTo>
                <a:lnTo>
                  <a:pt x="5548" y="684"/>
                </a:lnTo>
                <a:lnTo>
                  <a:pt x="5553" y="684"/>
                </a:lnTo>
                <a:lnTo>
                  <a:pt x="5558" y="682"/>
                </a:lnTo>
                <a:lnTo>
                  <a:pt x="5558" y="682"/>
                </a:lnTo>
                <a:lnTo>
                  <a:pt x="5560" y="677"/>
                </a:lnTo>
                <a:lnTo>
                  <a:pt x="5564" y="671"/>
                </a:lnTo>
                <a:lnTo>
                  <a:pt x="5588" y="645"/>
                </a:lnTo>
                <a:lnTo>
                  <a:pt x="5649" y="647"/>
                </a:lnTo>
                <a:lnTo>
                  <a:pt x="5649" y="647"/>
                </a:lnTo>
                <a:lnTo>
                  <a:pt x="5539" y="700"/>
                </a:lnTo>
                <a:lnTo>
                  <a:pt x="5480" y="677"/>
                </a:lnTo>
                <a:lnTo>
                  <a:pt x="5480" y="677"/>
                </a:lnTo>
                <a:lnTo>
                  <a:pt x="5467" y="669"/>
                </a:lnTo>
                <a:lnTo>
                  <a:pt x="5462" y="666"/>
                </a:lnTo>
                <a:lnTo>
                  <a:pt x="5459" y="663"/>
                </a:lnTo>
                <a:lnTo>
                  <a:pt x="5459" y="663"/>
                </a:lnTo>
                <a:lnTo>
                  <a:pt x="5457" y="664"/>
                </a:lnTo>
                <a:lnTo>
                  <a:pt x="5452" y="666"/>
                </a:lnTo>
                <a:lnTo>
                  <a:pt x="5444" y="668"/>
                </a:lnTo>
                <a:lnTo>
                  <a:pt x="5444" y="668"/>
                </a:lnTo>
                <a:lnTo>
                  <a:pt x="5451" y="672"/>
                </a:lnTo>
                <a:lnTo>
                  <a:pt x="5452" y="676"/>
                </a:lnTo>
                <a:lnTo>
                  <a:pt x="5454" y="679"/>
                </a:lnTo>
                <a:lnTo>
                  <a:pt x="5454" y="679"/>
                </a:lnTo>
                <a:lnTo>
                  <a:pt x="5457" y="679"/>
                </a:lnTo>
                <a:lnTo>
                  <a:pt x="5464" y="679"/>
                </a:lnTo>
                <a:lnTo>
                  <a:pt x="5480" y="680"/>
                </a:lnTo>
                <a:lnTo>
                  <a:pt x="5536" y="701"/>
                </a:lnTo>
                <a:lnTo>
                  <a:pt x="5467" y="735"/>
                </a:lnTo>
                <a:lnTo>
                  <a:pt x="5467" y="735"/>
                </a:lnTo>
                <a:lnTo>
                  <a:pt x="5438" y="725"/>
                </a:lnTo>
                <a:lnTo>
                  <a:pt x="5438" y="725"/>
                </a:lnTo>
                <a:lnTo>
                  <a:pt x="5425" y="716"/>
                </a:lnTo>
                <a:lnTo>
                  <a:pt x="5419" y="712"/>
                </a:lnTo>
                <a:lnTo>
                  <a:pt x="5417" y="709"/>
                </a:lnTo>
                <a:lnTo>
                  <a:pt x="5417" y="709"/>
                </a:lnTo>
                <a:lnTo>
                  <a:pt x="5416" y="711"/>
                </a:lnTo>
                <a:lnTo>
                  <a:pt x="5411" y="712"/>
                </a:lnTo>
                <a:lnTo>
                  <a:pt x="5403" y="714"/>
                </a:lnTo>
                <a:lnTo>
                  <a:pt x="5403" y="714"/>
                </a:lnTo>
                <a:lnTo>
                  <a:pt x="5408" y="719"/>
                </a:lnTo>
                <a:lnTo>
                  <a:pt x="5411" y="724"/>
                </a:lnTo>
                <a:lnTo>
                  <a:pt x="5412" y="725"/>
                </a:lnTo>
                <a:lnTo>
                  <a:pt x="5412" y="725"/>
                </a:lnTo>
                <a:lnTo>
                  <a:pt x="5414" y="725"/>
                </a:lnTo>
                <a:lnTo>
                  <a:pt x="5420" y="725"/>
                </a:lnTo>
                <a:lnTo>
                  <a:pt x="5436" y="727"/>
                </a:lnTo>
                <a:lnTo>
                  <a:pt x="5465" y="735"/>
                </a:lnTo>
                <a:lnTo>
                  <a:pt x="5430" y="752"/>
                </a:lnTo>
                <a:lnTo>
                  <a:pt x="5430" y="752"/>
                </a:lnTo>
                <a:lnTo>
                  <a:pt x="5408" y="757"/>
                </a:lnTo>
                <a:lnTo>
                  <a:pt x="5398" y="759"/>
                </a:lnTo>
                <a:lnTo>
                  <a:pt x="5393" y="757"/>
                </a:lnTo>
                <a:lnTo>
                  <a:pt x="5393" y="757"/>
                </a:lnTo>
                <a:lnTo>
                  <a:pt x="5392" y="762"/>
                </a:lnTo>
                <a:lnTo>
                  <a:pt x="5388" y="768"/>
                </a:lnTo>
                <a:lnTo>
                  <a:pt x="5380" y="777"/>
                </a:lnTo>
                <a:lnTo>
                  <a:pt x="5380" y="777"/>
                </a:lnTo>
                <a:lnTo>
                  <a:pt x="5393" y="777"/>
                </a:lnTo>
                <a:lnTo>
                  <a:pt x="5400" y="778"/>
                </a:lnTo>
                <a:lnTo>
                  <a:pt x="5403" y="780"/>
                </a:lnTo>
                <a:lnTo>
                  <a:pt x="5403" y="780"/>
                </a:lnTo>
                <a:lnTo>
                  <a:pt x="5406" y="775"/>
                </a:lnTo>
                <a:lnTo>
                  <a:pt x="5412" y="768"/>
                </a:lnTo>
                <a:lnTo>
                  <a:pt x="5430" y="754"/>
                </a:lnTo>
                <a:lnTo>
                  <a:pt x="5465" y="736"/>
                </a:lnTo>
                <a:lnTo>
                  <a:pt x="5456" y="765"/>
                </a:lnTo>
                <a:lnTo>
                  <a:pt x="5456" y="765"/>
                </a:lnTo>
                <a:lnTo>
                  <a:pt x="5446" y="778"/>
                </a:lnTo>
                <a:lnTo>
                  <a:pt x="5443" y="783"/>
                </a:lnTo>
                <a:lnTo>
                  <a:pt x="5440" y="785"/>
                </a:lnTo>
                <a:lnTo>
                  <a:pt x="5440" y="785"/>
                </a:lnTo>
                <a:lnTo>
                  <a:pt x="5441" y="788"/>
                </a:lnTo>
                <a:lnTo>
                  <a:pt x="5443" y="791"/>
                </a:lnTo>
                <a:lnTo>
                  <a:pt x="5443" y="799"/>
                </a:lnTo>
                <a:lnTo>
                  <a:pt x="5443" y="799"/>
                </a:lnTo>
                <a:lnTo>
                  <a:pt x="5449" y="794"/>
                </a:lnTo>
                <a:lnTo>
                  <a:pt x="5454" y="791"/>
                </a:lnTo>
                <a:lnTo>
                  <a:pt x="5456" y="789"/>
                </a:lnTo>
                <a:lnTo>
                  <a:pt x="5456" y="789"/>
                </a:lnTo>
                <a:lnTo>
                  <a:pt x="5456" y="788"/>
                </a:lnTo>
                <a:lnTo>
                  <a:pt x="5456" y="780"/>
                </a:lnTo>
                <a:lnTo>
                  <a:pt x="5457" y="765"/>
                </a:lnTo>
                <a:lnTo>
                  <a:pt x="5468" y="736"/>
                </a:lnTo>
                <a:lnTo>
                  <a:pt x="5468" y="736"/>
                </a:lnTo>
                <a:lnTo>
                  <a:pt x="5537" y="703"/>
                </a:lnTo>
                <a:lnTo>
                  <a:pt x="5518" y="760"/>
                </a:lnTo>
                <a:lnTo>
                  <a:pt x="5518" y="760"/>
                </a:lnTo>
                <a:lnTo>
                  <a:pt x="5512" y="770"/>
                </a:lnTo>
                <a:lnTo>
                  <a:pt x="5444" y="847"/>
                </a:lnTo>
                <a:lnTo>
                  <a:pt x="5446" y="892"/>
                </a:lnTo>
                <a:lnTo>
                  <a:pt x="5484" y="868"/>
                </a:lnTo>
                <a:lnTo>
                  <a:pt x="5507" y="796"/>
                </a:lnTo>
                <a:lnTo>
                  <a:pt x="5507" y="796"/>
                </a:lnTo>
                <a:lnTo>
                  <a:pt x="5513" y="789"/>
                </a:lnTo>
                <a:lnTo>
                  <a:pt x="5516" y="788"/>
                </a:lnTo>
                <a:lnTo>
                  <a:pt x="5518" y="786"/>
                </a:lnTo>
                <a:lnTo>
                  <a:pt x="5518" y="786"/>
                </a:lnTo>
                <a:lnTo>
                  <a:pt x="5518" y="783"/>
                </a:lnTo>
                <a:lnTo>
                  <a:pt x="5518" y="777"/>
                </a:lnTo>
                <a:lnTo>
                  <a:pt x="5520" y="762"/>
                </a:lnTo>
                <a:lnTo>
                  <a:pt x="5539" y="701"/>
                </a:lnTo>
                <a:lnTo>
                  <a:pt x="5648" y="650"/>
                </a:lnTo>
                <a:lnTo>
                  <a:pt x="5611" y="695"/>
                </a:lnTo>
                <a:lnTo>
                  <a:pt x="5576" y="696"/>
                </a:lnTo>
                <a:lnTo>
                  <a:pt x="5576" y="696"/>
                </a:lnTo>
                <a:lnTo>
                  <a:pt x="5568" y="696"/>
                </a:lnTo>
                <a:lnTo>
                  <a:pt x="5563" y="695"/>
                </a:lnTo>
                <a:lnTo>
                  <a:pt x="5563" y="695"/>
                </a:lnTo>
                <a:lnTo>
                  <a:pt x="5560" y="698"/>
                </a:lnTo>
                <a:lnTo>
                  <a:pt x="5556" y="700"/>
                </a:lnTo>
                <a:lnTo>
                  <a:pt x="5556" y="700"/>
                </a:lnTo>
                <a:lnTo>
                  <a:pt x="5560" y="701"/>
                </a:lnTo>
                <a:lnTo>
                  <a:pt x="5563" y="704"/>
                </a:lnTo>
                <a:lnTo>
                  <a:pt x="5563" y="704"/>
                </a:lnTo>
                <a:lnTo>
                  <a:pt x="5569" y="701"/>
                </a:lnTo>
                <a:lnTo>
                  <a:pt x="5577" y="698"/>
                </a:lnTo>
                <a:lnTo>
                  <a:pt x="5611" y="695"/>
                </a:lnTo>
                <a:lnTo>
                  <a:pt x="5584" y="728"/>
                </a:lnTo>
                <a:lnTo>
                  <a:pt x="5584" y="728"/>
                </a:lnTo>
                <a:lnTo>
                  <a:pt x="5566" y="730"/>
                </a:lnTo>
                <a:lnTo>
                  <a:pt x="5566" y="730"/>
                </a:lnTo>
                <a:lnTo>
                  <a:pt x="5558" y="730"/>
                </a:lnTo>
                <a:lnTo>
                  <a:pt x="5553" y="728"/>
                </a:lnTo>
                <a:lnTo>
                  <a:pt x="5553" y="728"/>
                </a:lnTo>
                <a:lnTo>
                  <a:pt x="5550" y="732"/>
                </a:lnTo>
                <a:lnTo>
                  <a:pt x="5545" y="733"/>
                </a:lnTo>
                <a:lnTo>
                  <a:pt x="5545" y="733"/>
                </a:lnTo>
                <a:lnTo>
                  <a:pt x="5550" y="735"/>
                </a:lnTo>
                <a:lnTo>
                  <a:pt x="5553" y="738"/>
                </a:lnTo>
                <a:lnTo>
                  <a:pt x="5553" y="738"/>
                </a:lnTo>
                <a:lnTo>
                  <a:pt x="5558" y="735"/>
                </a:lnTo>
                <a:lnTo>
                  <a:pt x="5566" y="732"/>
                </a:lnTo>
                <a:lnTo>
                  <a:pt x="5582" y="730"/>
                </a:lnTo>
                <a:lnTo>
                  <a:pt x="5569" y="746"/>
                </a:lnTo>
                <a:lnTo>
                  <a:pt x="5569" y="746"/>
                </a:lnTo>
                <a:lnTo>
                  <a:pt x="5558" y="754"/>
                </a:lnTo>
                <a:lnTo>
                  <a:pt x="5552" y="759"/>
                </a:lnTo>
                <a:lnTo>
                  <a:pt x="5552" y="759"/>
                </a:lnTo>
                <a:lnTo>
                  <a:pt x="5552" y="764"/>
                </a:lnTo>
                <a:lnTo>
                  <a:pt x="5550" y="770"/>
                </a:lnTo>
                <a:lnTo>
                  <a:pt x="5550" y="770"/>
                </a:lnTo>
                <a:lnTo>
                  <a:pt x="5556" y="768"/>
                </a:lnTo>
                <a:lnTo>
                  <a:pt x="5561" y="767"/>
                </a:lnTo>
                <a:lnTo>
                  <a:pt x="5561" y="767"/>
                </a:lnTo>
                <a:lnTo>
                  <a:pt x="5564" y="759"/>
                </a:lnTo>
                <a:lnTo>
                  <a:pt x="5569" y="748"/>
                </a:lnTo>
                <a:lnTo>
                  <a:pt x="5584" y="730"/>
                </a:lnTo>
                <a:lnTo>
                  <a:pt x="5585" y="748"/>
                </a:lnTo>
                <a:lnTo>
                  <a:pt x="5585" y="748"/>
                </a:lnTo>
                <a:lnTo>
                  <a:pt x="5584" y="756"/>
                </a:lnTo>
                <a:lnTo>
                  <a:pt x="5582" y="760"/>
                </a:lnTo>
                <a:lnTo>
                  <a:pt x="5582" y="760"/>
                </a:lnTo>
                <a:lnTo>
                  <a:pt x="5585" y="764"/>
                </a:lnTo>
                <a:lnTo>
                  <a:pt x="5587" y="767"/>
                </a:lnTo>
                <a:lnTo>
                  <a:pt x="5587" y="767"/>
                </a:lnTo>
                <a:lnTo>
                  <a:pt x="5588" y="764"/>
                </a:lnTo>
                <a:lnTo>
                  <a:pt x="5592" y="759"/>
                </a:lnTo>
                <a:lnTo>
                  <a:pt x="5592" y="759"/>
                </a:lnTo>
                <a:lnTo>
                  <a:pt x="5588" y="754"/>
                </a:lnTo>
                <a:lnTo>
                  <a:pt x="5585" y="746"/>
                </a:lnTo>
                <a:lnTo>
                  <a:pt x="5584" y="728"/>
                </a:lnTo>
                <a:lnTo>
                  <a:pt x="5584" y="728"/>
                </a:lnTo>
                <a:lnTo>
                  <a:pt x="5611" y="696"/>
                </a:lnTo>
                <a:lnTo>
                  <a:pt x="5616" y="730"/>
                </a:lnTo>
                <a:lnTo>
                  <a:pt x="5616" y="730"/>
                </a:lnTo>
                <a:lnTo>
                  <a:pt x="5614" y="738"/>
                </a:lnTo>
                <a:lnTo>
                  <a:pt x="5612" y="744"/>
                </a:lnTo>
                <a:lnTo>
                  <a:pt x="5612" y="744"/>
                </a:lnTo>
                <a:lnTo>
                  <a:pt x="5616" y="746"/>
                </a:lnTo>
                <a:lnTo>
                  <a:pt x="5617" y="751"/>
                </a:lnTo>
                <a:lnTo>
                  <a:pt x="5617" y="751"/>
                </a:lnTo>
                <a:lnTo>
                  <a:pt x="5619" y="746"/>
                </a:lnTo>
                <a:lnTo>
                  <a:pt x="5622" y="743"/>
                </a:lnTo>
                <a:lnTo>
                  <a:pt x="5622" y="743"/>
                </a:lnTo>
                <a:lnTo>
                  <a:pt x="5619" y="738"/>
                </a:lnTo>
                <a:lnTo>
                  <a:pt x="5617" y="730"/>
                </a:lnTo>
                <a:lnTo>
                  <a:pt x="5612" y="695"/>
                </a:lnTo>
                <a:lnTo>
                  <a:pt x="5651" y="648"/>
                </a:lnTo>
                <a:lnTo>
                  <a:pt x="5651" y="648"/>
                </a:lnTo>
                <a:lnTo>
                  <a:pt x="5624" y="768"/>
                </a:lnTo>
                <a:lnTo>
                  <a:pt x="5569" y="801"/>
                </a:lnTo>
                <a:lnTo>
                  <a:pt x="5569" y="801"/>
                </a:lnTo>
                <a:lnTo>
                  <a:pt x="5555" y="805"/>
                </a:lnTo>
                <a:lnTo>
                  <a:pt x="5548" y="807"/>
                </a:lnTo>
                <a:lnTo>
                  <a:pt x="5545" y="807"/>
                </a:lnTo>
                <a:lnTo>
                  <a:pt x="5545" y="807"/>
                </a:lnTo>
                <a:lnTo>
                  <a:pt x="5545" y="810"/>
                </a:lnTo>
                <a:lnTo>
                  <a:pt x="5544" y="815"/>
                </a:lnTo>
                <a:lnTo>
                  <a:pt x="5539" y="821"/>
                </a:lnTo>
                <a:lnTo>
                  <a:pt x="5539" y="821"/>
                </a:lnTo>
                <a:lnTo>
                  <a:pt x="5547" y="821"/>
                </a:lnTo>
                <a:lnTo>
                  <a:pt x="5552" y="821"/>
                </a:lnTo>
                <a:lnTo>
                  <a:pt x="5555" y="821"/>
                </a:lnTo>
                <a:lnTo>
                  <a:pt x="5555" y="821"/>
                </a:lnTo>
                <a:lnTo>
                  <a:pt x="5556" y="818"/>
                </a:lnTo>
                <a:lnTo>
                  <a:pt x="5560" y="813"/>
                </a:lnTo>
                <a:lnTo>
                  <a:pt x="5571" y="802"/>
                </a:lnTo>
                <a:lnTo>
                  <a:pt x="5624" y="772"/>
                </a:lnTo>
                <a:lnTo>
                  <a:pt x="5606" y="845"/>
                </a:lnTo>
                <a:lnTo>
                  <a:pt x="5606" y="845"/>
                </a:lnTo>
                <a:lnTo>
                  <a:pt x="5580" y="863"/>
                </a:lnTo>
                <a:lnTo>
                  <a:pt x="5580" y="863"/>
                </a:lnTo>
                <a:lnTo>
                  <a:pt x="5566" y="868"/>
                </a:lnTo>
                <a:lnTo>
                  <a:pt x="5558" y="869"/>
                </a:lnTo>
                <a:lnTo>
                  <a:pt x="5556" y="869"/>
                </a:lnTo>
                <a:lnTo>
                  <a:pt x="5556" y="869"/>
                </a:lnTo>
                <a:lnTo>
                  <a:pt x="5555" y="873"/>
                </a:lnTo>
                <a:lnTo>
                  <a:pt x="5553" y="877"/>
                </a:lnTo>
                <a:lnTo>
                  <a:pt x="5548" y="884"/>
                </a:lnTo>
                <a:lnTo>
                  <a:pt x="5548" y="884"/>
                </a:lnTo>
                <a:lnTo>
                  <a:pt x="5556" y="882"/>
                </a:lnTo>
                <a:lnTo>
                  <a:pt x="5561" y="882"/>
                </a:lnTo>
                <a:lnTo>
                  <a:pt x="5564" y="884"/>
                </a:lnTo>
                <a:lnTo>
                  <a:pt x="5564" y="884"/>
                </a:lnTo>
                <a:lnTo>
                  <a:pt x="5566" y="881"/>
                </a:lnTo>
                <a:lnTo>
                  <a:pt x="5569" y="876"/>
                </a:lnTo>
                <a:lnTo>
                  <a:pt x="5580" y="865"/>
                </a:lnTo>
                <a:lnTo>
                  <a:pt x="5606" y="849"/>
                </a:lnTo>
                <a:lnTo>
                  <a:pt x="5596" y="885"/>
                </a:lnTo>
                <a:lnTo>
                  <a:pt x="5596" y="885"/>
                </a:lnTo>
                <a:lnTo>
                  <a:pt x="5590" y="900"/>
                </a:lnTo>
                <a:lnTo>
                  <a:pt x="5494" y="882"/>
                </a:lnTo>
                <a:lnTo>
                  <a:pt x="5456" y="905"/>
                </a:lnTo>
                <a:lnTo>
                  <a:pt x="5496" y="927"/>
                </a:lnTo>
                <a:lnTo>
                  <a:pt x="5587" y="905"/>
                </a:lnTo>
                <a:lnTo>
                  <a:pt x="5587" y="905"/>
                </a:lnTo>
                <a:lnTo>
                  <a:pt x="5582" y="914"/>
                </a:lnTo>
                <a:lnTo>
                  <a:pt x="5577" y="919"/>
                </a:lnTo>
                <a:lnTo>
                  <a:pt x="5577" y="919"/>
                </a:lnTo>
                <a:lnTo>
                  <a:pt x="5580" y="922"/>
                </a:lnTo>
                <a:lnTo>
                  <a:pt x="5584" y="929"/>
                </a:lnTo>
                <a:lnTo>
                  <a:pt x="5585" y="940"/>
                </a:lnTo>
                <a:lnTo>
                  <a:pt x="5585" y="940"/>
                </a:lnTo>
                <a:lnTo>
                  <a:pt x="5592" y="930"/>
                </a:lnTo>
                <a:lnTo>
                  <a:pt x="5598" y="925"/>
                </a:lnTo>
                <a:lnTo>
                  <a:pt x="5601" y="924"/>
                </a:lnTo>
                <a:lnTo>
                  <a:pt x="5601" y="924"/>
                </a:lnTo>
                <a:lnTo>
                  <a:pt x="5600" y="922"/>
                </a:lnTo>
                <a:lnTo>
                  <a:pt x="5600" y="917"/>
                </a:lnTo>
                <a:lnTo>
                  <a:pt x="5598" y="901"/>
                </a:lnTo>
                <a:lnTo>
                  <a:pt x="5600" y="901"/>
                </a:lnTo>
                <a:lnTo>
                  <a:pt x="5598" y="901"/>
                </a:lnTo>
                <a:lnTo>
                  <a:pt x="5598" y="901"/>
                </a:lnTo>
                <a:lnTo>
                  <a:pt x="5598" y="887"/>
                </a:lnTo>
                <a:lnTo>
                  <a:pt x="5608" y="849"/>
                </a:lnTo>
                <a:lnTo>
                  <a:pt x="5622" y="874"/>
                </a:lnTo>
                <a:lnTo>
                  <a:pt x="5622" y="874"/>
                </a:lnTo>
                <a:lnTo>
                  <a:pt x="5627" y="889"/>
                </a:lnTo>
                <a:lnTo>
                  <a:pt x="5628" y="895"/>
                </a:lnTo>
                <a:lnTo>
                  <a:pt x="5628" y="898"/>
                </a:lnTo>
                <a:lnTo>
                  <a:pt x="5628" y="898"/>
                </a:lnTo>
                <a:lnTo>
                  <a:pt x="5632" y="898"/>
                </a:lnTo>
                <a:lnTo>
                  <a:pt x="5635" y="901"/>
                </a:lnTo>
                <a:lnTo>
                  <a:pt x="5643" y="905"/>
                </a:lnTo>
                <a:lnTo>
                  <a:pt x="5643" y="905"/>
                </a:lnTo>
                <a:lnTo>
                  <a:pt x="5641" y="897"/>
                </a:lnTo>
                <a:lnTo>
                  <a:pt x="5641" y="892"/>
                </a:lnTo>
                <a:lnTo>
                  <a:pt x="5643" y="889"/>
                </a:lnTo>
                <a:lnTo>
                  <a:pt x="5643" y="889"/>
                </a:lnTo>
                <a:lnTo>
                  <a:pt x="5640" y="889"/>
                </a:lnTo>
                <a:lnTo>
                  <a:pt x="5635" y="884"/>
                </a:lnTo>
                <a:lnTo>
                  <a:pt x="5624" y="873"/>
                </a:lnTo>
                <a:lnTo>
                  <a:pt x="5608" y="845"/>
                </a:lnTo>
                <a:lnTo>
                  <a:pt x="5608" y="845"/>
                </a:lnTo>
                <a:lnTo>
                  <a:pt x="5625" y="772"/>
                </a:lnTo>
                <a:lnTo>
                  <a:pt x="5657" y="821"/>
                </a:lnTo>
                <a:lnTo>
                  <a:pt x="5657" y="821"/>
                </a:lnTo>
                <a:lnTo>
                  <a:pt x="5662" y="837"/>
                </a:lnTo>
                <a:lnTo>
                  <a:pt x="5664" y="844"/>
                </a:lnTo>
                <a:lnTo>
                  <a:pt x="5664" y="847"/>
                </a:lnTo>
                <a:lnTo>
                  <a:pt x="5664" y="847"/>
                </a:lnTo>
                <a:lnTo>
                  <a:pt x="5667" y="847"/>
                </a:lnTo>
                <a:lnTo>
                  <a:pt x="5672" y="849"/>
                </a:lnTo>
                <a:lnTo>
                  <a:pt x="5678" y="853"/>
                </a:lnTo>
                <a:lnTo>
                  <a:pt x="5678" y="853"/>
                </a:lnTo>
                <a:lnTo>
                  <a:pt x="5678" y="845"/>
                </a:lnTo>
                <a:lnTo>
                  <a:pt x="5678" y="841"/>
                </a:lnTo>
                <a:lnTo>
                  <a:pt x="5678" y="837"/>
                </a:lnTo>
                <a:lnTo>
                  <a:pt x="5678" y="837"/>
                </a:lnTo>
                <a:lnTo>
                  <a:pt x="5676" y="836"/>
                </a:lnTo>
                <a:lnTo>
                  <a:pt x="5672" y="833"/>
                </a:lnTo>
                <a:lnTo>
                  <a:pt x="5660" y="821"/>
                </a:lnTo>
                <a:lnTo>
                  <a:pt x="5625" y="768"/>
                </a:lnTo>
                <a:lnTo>
                  <a:pt x="5652" y="652"/>
                </a:lnTo>
                <a:lnTo>
                  <a:pt x="5665" y="708"/>
                </a:lnTo>
                <a:lnTo>
                  <a:pt x="5644" y="738"/>
                </a:lnTo>
                <a:lnTo>
                  <a:pt x="5644" y="738"/>
                </a:lnTo>
                <a:lnTo>
                  <a:pt x="5638" y="743"/>
                </a:lnTo>
                <a:lnTo>
                  <a:pt x="5635" y="746"/>
                </a:lnTo>
                <a:lnTo>
                  <a:pt x="5635" y="746"/>
                </a:lnTo>
                <a:lnTo>
                  <a:pt x="5635" y="751"/>
                </a:lnTo>
                <a:lnTo>
                  <a:pt x="5635" y="756"/>
                </a:lnTo>
                <a:lnTo>
                  <a:pt x="5635" y="756"/>
                </a:lnTo>
                <a:lnTo>
                  <a:pt x="5638" y="752"/>
                </a:lnTo>
                <a:lnTo>
                  <a:pt x="5643" y="751"/>
                </a:lnTo>
                <a:lnTo>
                  <a:pt x="5643" y="751"/>
                </a:lnTo>
                <a:lnTo>
                  <a:pt x="5643" y="746"/>
                </a:lnTo>
                <a:lnTo>
                  <a:pt x="5646" y="736"/>
                </a:lnTo>
                <a:lnTo>
                  <a:pt x="5665" y="709"/>
                </a:lnTo>
                <a:lnTo>
                  <a:pt x="5673" y="751"/>
                </a:lnTo>
                <a:lnTo>
                  <a:pt x="5673" y="751"/>
                </a:lnTo>
                <a:lnTo>
                  <a:pt x="5665" y="767"/>
                </a:lnTo>
                <a:lnTo>
                  <a:pt x="5665" y="767"/>
                </a:lnTo>
                <a:lnTo>
                  <a:pt x="5659" y="772"/>
                </a:lnTo>
                <a:lnTo>
                  <a:pt x="5654" y="775"/>
                </a:lnTo>
                <a:lnTo>
                  <a:pt x="5654" y="775"/>
                </a:lnTo>
                <a:lnTo>
                  <a:pt x="5654" y="780"/>
                </a:lnTo>
                <a:lnTo>
                  <a:pt x="5654" y="785"/>
                </a:lnTo>
                <a:lnTo>
                  <a:pt x="5654" y="785"/>
                </a:lnTo>
                <a:lnTo>
                  <a:pt x="5659" y="781"/>
                </a:lnTo>
                <a:lnTo>
                  <a:pt x="5662" y="780"/>
                </a:lnTo>
                <a:lnTo>
                  <a:pt x="5662" y="780"/>
                </a:lnTo>
                <a:lnTo>
                  <a:pt x="5664" y="775"/>
                </a:lnTo>
                <a:lnTo>
                  <a:pt x="5665" y="767"/>
                </a:lnTo>
                <a:lnTo>
                  <a:pt x="5675" y="752"/>
                </a:lnTo>
                <a:lnTo>
                  <a:pt x="5680" y="773"/>
                </a:lnTo>
                <a:lnTo>
                  <a:pt x="5680" y="773"/>
                </a:lnTo>
                <a:lnTo>
                  <a:pt x="5678" y="786"/>
                </a:lnTo>
                <a:lnTo>
                  <a:pt x="5676" y="794"/>
                </a:lnTo>
                <a:lnTo>
                  <a:pt x="5676" y="794"/>
                </a:lnTo>
                <a:lnTo>
                  <a:pt x="5681" y="799"/>
                </a:lnTo>
                <a:lnTo>
                  <a:pt x="5686" y="804"/>
                </a:lnTo>
                <a:lnTo>
                  <a:pt x="5686" y="804"/>
                </a:lnTo>
                <a:lnTo>
                  <a:pt x="5688" y="797"/>
                </a:lnTo>
                <a:lnTo>
                  <a:pt x="5691" y="793"/>
                </a:lnTo>
                <a:lnTo>
                  <a:pt x="5691" y="793"/>
                </a:lnTo>
                <a:lnTo>
                  <a:pt x="5686" y="785"/>
                </a:lnTo>
                <a:lnTo>
                  <a:pt x="5680" y="773"/>
                </a:lnTo>
                <a:lnTo>
                  <a:pt x="5675" y="752"/>
                </a:lnTo>
                <a:lnTo>
                  <a:pt x="5689" y="762"/>
                </a:lnTo>
                <a:lnTo>
                  <a:pt x="5689" y="762"/>
                </a:lnTo>
                <a:lnTo>
                  <a:pt x="5696" y="768"/>
                </a:lnTo>
                <a:lnTo>
                  <a:pt x="5697" y="773"/>
                </a:lnTo>
                <a:lnTo>
                  <a:pt x="5697" y="773"/>
                </a:lnTo>
                <a:lnTo>
                  <a:pt x="5702" y="772"/>
                </a:lnTo>
                <a:lnTo>
                  <a:pt x="5707" y="773"/>
                </a:lnTo>
                <a:lnTo>
                  <a:pt x="5707" y="773"/>
                </a:lnTo>
                <a:lnTo>
                  <a:pt x="5704" y="768"/>
                </a:lnTo>
                <a:lnTo>
                  <a:pt x="5702" y="765"/>
                </a:lnTo>
                <a:lnTo>
                  <a:pt x="5702" y="765"/>
                </a:lnTo>
                <a:lnTo>
                  <a:pt x="5697" y="764"/>
                </a:lnTo>
                <a:lnTo>
                  <a:pt x="5689" y="760"/>
                </a:lnTo>
                <a:lnTo>
                  <a:pt x="5675" y="751"/>
                </a:lnTo>
                <a:lnTo>
                  <a:pt x="5675" y="751"/>
                </a:lnTo>
                <a:lnTo>
                  <a:pt x="5665" y="709"/>
                </a:lnTo>
                <a:lnTo>
                  <a:pt x="5694" y="727"/>
                </a:lnTo>
                <a:lnTo>
                  <a:pt x="5694" y="727"/>
                </a:lnTo>
                <a:lnTo>
                  <a:pt x="5700" y="733"/>
                </a:lnTo>
                <a:lnTo>
                  <a:pt x="5704" y="738"/>
                </a:lnTo>
                <a:lnTo>
                  <a:pt x="5704" y="738"/>
                </a:lnTo>
                <a:lnTo>
                  <a:pt x="5708" y="738"/>
                </a:lnTo>
                <a:lnTo>
                  <a:pt x="5713" y="738"/>
                </a:lnTo>
                <a:lnTo>
                  <a:pt x="5713" y="738"/>
                </a:lnTo>
                <a:lnTo>
                  <a:pt x="5710" y="733"/>
                </a:lnTo>
                <a:lnTo>
                  <a:pt x="5708" y="730"/>
                </a:lnTo>
                <a:lnTo>
                  <a:pt x="5708" y="730"/>
                </a:lnTo>
                <a:lnTo>
                  <a:pt x="5704" y="728"/>
                </a:lnTo>
                <a:lnTo>
                  <a:pt x="5696" y="727"/>
                </a:lnTo>
                <a:lnTo>
                  <a:pt x="5665" y="708"/>
                </a:lnTo>
                <a:lnTo>
                  <a:pt x="5652" y="648"/>
                </a:lnTo>
                <a:lnTo>
                  <a:pt x="5652" y="648"/>
                </a:lnTo>
                <a:lnTo>
                  <a:pt x="5731" y="744"/>
                </a:lnTo>
                <a:lnTo>
                  <a:pt x="5721" y="809"/>
                </a:lnTo>
                <a:lnTo>
                  <a:pt x="5721" y="809"/>
                </a:lnTo>
                <a:lnTo>
                  <a:pt x="5716" y="823"/>
                </a:lnTo>
                <a:lnTo>
                  <a:pt x="5713" y="828"/>
                </a:lnTo>
                <a:lnTo>
                  <a:pt x="5712" y="829"/>
                </a:lnTo>
                <a:lnTo>
                  <a:pt x="5712" y="829"/>
                </a:lnTo>
                <a:lnTo>
                  <a:pt x="5713" y="833"/>
                </a:lnTo>
                <a:lnTo>
                  <a:pt x="5716" y="836"/>
                </a:lnTo>
                <a:lnTo>
                  <a:pt x="5720" y="844"/>
                </a:lnTo>
                <a:lnTo>
                  <a:pt x="5720" y="844"/>
                </a:lnTo>
                <a:lnTo>
                  <a:pt x="5723" y="837"/>
                </a:lnTo>
                <a:lnTo>
                  <a:pt x="5726" y="834"/>
                </a:lnTo>
                <a:lnTo>
                  <a:pt x="5729" y="833"/>
                </a:lnTo>
                <a:lnTo>
                  <a:pt x="5729" y="833"/>
                </a:lnTo>
                <a:lnTo>
                  <a:pt x="5728" y="829"/>
                </a:lnTo>
                <a:lnTo>
                  <a:pt x="5726" y="823"/>
                </a:lnTo>
                <a:lnTo>
                  <a:pt x="5723" y="807"/>
                </a:lnTo>
                <a:lnTo>
                  <a:pt x="5732" y="748"/>
                </a:lnTo>
                <a:lnTo>
                  <a:pt x="5779" y="807"/>
                </a:lnTo>
                <a:lnTo>
                  <a:pt x="5779" y="807"/>
                </a:lnTo>
                <a:lnTo>
                  <a:pt x="5777" y="837"/>
                </a:lnTo>
                <a:lnTo>
                  <a:pt x="5777" y="837"/>
                </a:lnTo>
                <a:lnTo>
                  <a:pt x="5771" y="852"/>
                </a:lnTo>
                <a:lnTo>
                  <a:pt x="5769" y="858"/>
                </a:lnTo>
                <a:lnTo>
                  <a:pt x="5766" y="861"/>
                </a:lnTo>
                <a:lnTo>
                  <a:pt x="5766" y="861"/>
                </a:lnTo>
                <a:lnTo>
                  <a:pt x="5769" y="863"/>
                </a:lnTo>
                <a:lnTo>
                  <a:pt x="5771" y="868"/>
                </a:lnTo>
                <a:lnTo>
                  <a:pt x="5774" y="874"/>
                </a:lnTo>
                <a:lnTo>
                  <a:pt x="5774" y="874"/>
                </a:lnTo>
                <a:lnTo>
                  <a:pt x="5777" y="868"/>
                </a:lnTo>
                <a:lnTo>
                  <a:pt x="5780" y="865"/>
                </a:lnTo>
                <a:lnTo>
                  <a:pt x="5784" y="863"/>
                </a:lnTo>
                <a:lnTo>
                  <a:pt x="5784" y="863"/>
                </a:lnTo>
                <a:lnTo>
                  <a:pt x="5782" y="860"/>
                </a:lnTo>
                <a:lnTo>
                  <a:pt x="5780" y="853"/>
                </a:lnTo>
                <a:lnTo>
                  <a:pt x="5779" y="839"/>
                </a:lnTo>
                <a:lnTo>
                  <a:pt x="5780" y="809"/>
                </a:lnTo>
                <a:lnTo>
                  <a:pt x="5804" y="839"/>
                </a:lnTo>
                <a:lnTo>
                  <a:pt x="5804" y="839"/>
                </a:lnTo>
                <a:lnTo>
                  <a:pt x="5814" y="860"/>
                </a:lnTo>
                <a:lnTo>
                  <a:pt x="5819" y="869"/>
                </a:lnTo>
                <a:lnTo>
                  <a:pt x="5819" y="874"/>
                </a:lnTo>
                <a:lnTo>
                  <a:pt x="5819" y="874"/>
                </a:lnTo>
                <a:lnTo>
                  <a:pt x="5822" y="874"/>
                </a:lnTo>
                <a:lnTo>
                  <a:pt x="5830" y="876"/>
                </a:lnTo>
                <a:lnTo>
                  <a:pt x="5840" y="882"/>
                </a:lnTo>
                <a:lnTo>
                  <a:pt x="5840" y="882"/>
                </a:lnTo>
                <a:lnTo>
                  <a:pt x="5836" y="869"/>
                </a:lnTo>
                <a:lnTo>
                  <a:pt x="5836" y="863"/>
                </a:lnTo>
                <a:lnTo>
                  <a:pt x="5838" y="860"/>
                </a:lnTo>
                <a:lnTo>
                  <a:pt x="5838" y="860"/>
                </a:lnTo>
                <a:lnTo>
                  <a:pt x="5833" y="858"/>
                </a:lnTo>
                <a:lnTo>
                  <a:pt x="5825" y="852"/>
                </a:lnTo>
                <a:lnTo>
                  <a:pt x="5806" y="839"/>
                </a:lnTo>
                <a:lnTo>
                  <a:pt x="5782" y="807"/>
                </a:lnTo>
                <a:lnTo>
                  <a:pt x="5812" y="812"/>
                </a:lnTo>
                <a:lnTo>
                  <a:pt x="5812" y="812"/>
                </a:lnTo>
                <a:lnTo>
                  <a:pt x="5827" y="818"/>
                </a:lnTo>
                <a:lnTo>
                  <a:pt x="5832" y="820"/>
                </a:lnTo>
                <a:lnTo>
                  <a:pt x="5835" y="821"/>
                </a:lnTo>
                <a:lnTo>
                  <a:pt x="5835" y="821"/>
                </a:lnTo>
                <a:lnTo>
                  <a:pt x="5836" y="820"/>
                </a:lnTo>
                <a:lnTo>
                  <a:pt x="5841" y="818"/>
                </a:lnTo>
                <a:lnTo>
                  <a:pt x="5848" y="815"/>
                </a:lnTo>
                <a:lnTo>
                  <a:pt x="5848" y="815"/>
                </a:lnTo>
                <a:lnTo>
                  <a:pt x="5841" y="812"/>
                </a:lnTo>
                <a:lnTo>
                  <a:pt x="5838" y="807"/>
                </a:lnTo>
                <a:lnTo>
                  <a:pt x="5836" y="805"/>
                </a:lnTo>
                <a:lnTo>
                  <a:pt x="5836" y="805"/>
                </a:lnTo>
                <a:lnTo>
                  <a:pt x="5833" y="807"/>
                </a:lnTo>
                <a:lnTo>
                  <a:pt x="5827" y="809"/>
                </a:lnTo>
                <a:lnTo>
                  <a:pt x="5811" y="810"/>
                </a:lnTo>
                <a:lnTo>
                  <a:pt x="5780" y="805"/>
                </a:lnTo>
                <a:lnTo>
                  <a:pt x="5780" y="805"/>
                </a:lnTo>
                <a:lnTo>
                  <a:pt x="5732" y="746"/>
                </a:lnTo>
                <a:lnTo>
                  <a:pt x="5793" y="751"/>
                </a:lnTo>
                <a:lnTo>
                  <a:pt x="5793" y="751"/>
                </a:lnTo>
                <a:lnTo>
                  <a:pt x="5808" y="757"/>
                </a:lnTo>
                <a:lnTo>
                  <a:pt x="5814" y="759"/>
                </a:lnTo>
                <a:lnTo>
                  <a:pt x="5817" y="762"/>
                </a:lnTo>
                <a:lnTo>
                  <a:pt x="5817" y="762"/>
                </a:lnTo>
                <a:lnTo>
                  <a:pt x="5819" y="760"/>
                </a:lnTo>
                <a:lnTo>
                  <a:pt x="5824" y="757"/>
                </a:lnTo>
                <a:lnTo>
                  <a:pt x="5830" y="756"/>
                </a:lnTo>
                <a:lnTo>
                  <a:pt x="5830" y="756"/>
                </a:lnTo>
                <a:lnTo>
                  <a:pt x="5824" y="751"/>
                </a:lnTo>
                <a:lnTo>
                  <a:pt x="5820" y="748"/>
                </a:lnTo>
                <a:lnTo>
                  <a:pt x="5819" y="744"/>
                </a:lnTo>
                <a:lnTo>
                  <a:pt x="5819" y="744"/>
                </a:lnTo>
                <a:lnTo>
                  <a:pt x="5816" y="746"/>
                </a:lnTo>
                <a:lnTo>
                  <a:pt x="5809" y="748"/>
                </a:lnTo>
                <a:lnTo>
                  <a:pt x="5795" y="749"/>
                </a:lnTo>
                <a:lnTo>
                  <a:pt x="5731" y="744"/>
                </a:lnTo>
                <a:lnTo>
                  <a:pt x="5657" y="650"/>
                </a:lnTo>
                <a:lnTo>
                  <a:pt x="5708" y="676"/>
                </a:lnTo>
                <a:lnTo>
                  <a:pt x="5720" y="709"/>
                </a:lnTo>
                <a:lnTo>
                  <a:pt x="5720" y="709"/>
                </a:lnTo>
                <a:lnTo>
                  <a:pt x="5720" y="717"/>
                </a:lnTo>
                <a:lnTo>
                  <a:pt x="5720" y="722"/>
                </a:lnTo>
                <a:lnTo>
                  <a:pt x="5720" y="722"/>
                </a:lnTo>
                <a:lnTo>
                  <a:pt x="5723" y="725"/>
                </a:lnTo>
                <a:lnTo>
                  <a:pt x="5726" y="728"/>
                </a:lnTo>
                <a:lnTo>
                  <a:pt x="5726" y="728"/>
                </a:lnTo>
                <a:lnTo>
                  <a:pt x="5726" y="724"/>
                </a:lnTo>
                <a:lnTo>
                  <a:pt x="5728" y="719"/>
                </a:lnTo>
                <a:lnTo>
                  <a:pt x="5728" y="719"/>
                </a:lnTo>
                <a:lnTo>
                  <a:pt x="5724" y="716"/>
                </a:lnTo>
                <a:lnTo>
                  <a:pt x="5720" y="708"/>
                </a:lnTo>
                <a:lnTo>
                  <a:pt x="5710" y="676"/>
                </a:lnTo>
                <a:lnTo>
                  <a:pt x="5748" y="695"/>
                </a:lnTo>
                <a:lnTo>
                  <a:pt x="5748" y="695"/>
                </a:lnTo>
                <a:lnTo>
                  <a:pt x="5753" y="711"/>
                </a:lnTo>
                <a:lnTo>
                  <a:pt x="5753" y="711"/>
                </a:lnTo>
                <a:lnTo>
                  <a:pt x="5755" y="719"/>
                </a:lnTo>
                <a:lnTo>
                  <a:pt x="5755" y="725"/>
                </a:lnTo>
                <a:lnTo>
                  <a:pt x="5755" y="725"/>
                </a:lnTo>
                <a:lnTo>
                  <a:pt x="5758" y="727"/>
                </a:lnTo>
                <a:lnTo>
                  <a:pt x="5761" y="730"/>
                </a:lnTo>
                <a:lnTo>
                  <a:pt x="5761" y="730"/>
                </a:lnTo>
                <a:lnTo>
                  <a:pt x="5761" y="725"/>
                </a:lnTo>
                <a:lnTo>
                  <a:pt x="5763" y="722"/>
                </a:lnTo>
                <a:lnTo>
                  <a:pt x="5763" y="722"/>
                </a:lnTo>
                <a:lnTo>
                  <a:pt x="5760" y="719"/>
                </a:lnTo>
                <a:lnTo>
                  <a:pt x="5755" y="711"/>
                </a:lnTo>
                <a:lnTo>
                  <a:pt x="5748" y="695"/>
                </a:lnTo>
                <a:lnTo>
                  <a:pt x="5769" y="704"/>
                </a:lnTo>
                <a:lnTo>
                  <a:pt x="5769" y="704"/>
                </a:lnTo>
                <a:lnTo>
                  <a:pt x="5779" y="712"/>
                </a:lnTo>
                <a:lnTo>
                  <a:pt x="5784" y="719"/>
                </a:lnTo>
                <a:lnTo>
                  <a:pt x="5784" y="719"/>
                </a:lnTo>
                <a:lnTo>
                  <a:pt x="5790" y="717"/>
                </a:lnTo>
                <a:lnTo>
                  <a:pt x="5796" y="717"/>
                </a:lnTo>
                <a:lnTo>
                  <a:pt x="5796" y="717"/>
                </a:lnTo>
                <a:lnTo>
                  <a:pt x="5792" y="712"/>
                </a:lnTo>
                <a:lnTo>
                  <a:pt x="5790" y="708"/>
                </a:lnTo>
                <a:lnTo>
                  <a:pt x="5790" y="708"/>
                </a:lnTo>
                <a:lnTo>
                  <a:pt x="5782" y="706"/>
                </a:lnTo>
                <a:lnTo>
                  <a:pt x="5769" y="704"/>
                </a:lnTo>
                <a:lnTo>
                  <a:pt x="5750" y="695"/>
                </a:lnTo>
                <a:lnTo>
                  <a:pt x="5766" y="690"/>
                </a:lnTo>
                <a:lnTo>
                  <a:pt x="5766" y="690"/>
                </a:lnTo>
                <a:lnTo>
                  <a:pt x="5774" y="688"/>
                </a:lnTo>
                <a:lnTo>
                  <a:pt x="5779" y="688"/>
                </a:lnTo>
                <a:lnTo>
                  <a:pt x="5779" y="688"/>
                </a:lnTo>
                <a:lnTo>
                  <a:pt x="5782" y="685"/>
                </a:lnTo>
                <a:lnTo>
                  <a:pt x="5785" y="682"/>
                </a:lnTo>
                <a:lnTo>
                  <a:pt x="5785" y="682"/>
                </a:lnTo>
                <a:lnTo>
                  <a:pt x="5780" y="682"/>
                </a:lnTo>
                <a:lnTo>
                  <a:pt x="5776" y="680"/>
                </a:lnTo>
                <a:lnTo>
                  <a:pt x="5776" y="680"/>
                </a:lnTo>
                <a:lnTo>
                  <a:pt x="5772" y="684"/>
                </a:lnTo>
                <a:lnTo>
                  <a:pt x="5764" y="688"/>
                </a:lnTo>
                <a:lnTo>
                  <a:pt x="5748" y="693"/>
                </a:lnTo>
                <a:lnTo>
                  <a:pt x="5748" y="693"/>
                </a:lnTo>
                <a:lnTo>
                  <a:pt x="5710" y="674"/>
                </a:lnTo>
                <a:lnTo>
                  <a:pt x="5742" y="663"/>
                </a:lnTo>
                <a:lnTo>
                  <a:pt x="5742" y="663"/>
                </a:lnTo>
                <a:lnTo>
                  <a:pt x="5750" y="663"/>
                </a:lnTo>
                <a:lnTo>
                  <a:pt x="5756" y="663"/>
                </a:lnTo>
                <a:lnTo>
                  <a:pt x="5756" y="663"/>
                </a:lnTo>
                <a:lnTo>
                  <a:pt x="5758" y="660"/>
                </a:lnTo>
                <a:lnTo>
                  <a:pt x="5761" y="656"/>
                </a:lnTo>
                <a:lnTo>
                  <a:pt x="5761" y="656"/>
                </a:lnTo>
                <a:lnTo>
                  <a:pt x="5756" y="655"/>
                </a:lnTo>
                <a:lnTo>
                  <a:pt x="5753" y="653"/>
                </a:lnTo>
                <a:lnTo>
                  <a:pt x="5753" y="653"/>
                </a:lnTo>
                <a:lnTo>
                  <a:pt x="5748" y="658"/>
                </a:lnTo>
                <a:lnTo>
                  <a:pt x="5742" y="661"/>
                </a:lnTo>
                <a:lnTo>
                  <a:pt x="5708" y="674"/>
                </a:lnTo>
                <a:lnTo>
                  <a:pt x="5654" y="647"/>
                </a:lnTo>
                <a:lnTo>
                  <a:pt x="5654" y="647"/>
                </a:lnTo>
                <a:lnTo>
                  <a:pt x="5779" y="647"/>
                </a:lnTo>
                <a:lnTo>
                  <a:pt x="5822" y="693"/>
                </a:lnTo>
                <a:lnTo>
                  <a:pt x="5822" y="693"/>
                </a:lnTo>
                <a:lnTo>
                  <a:pt x="5830" y="706"/>
                </a:lnTo>
                <a:lnTo>
                  <a:pt x="5833" y="711"/>
                </a:lnTo>
                <a:lnTo>
                  <a:pt x="5833" y="714"/>
                </a:lnTo>
                <a:lnTo>
                  <a:pt x="5833" y="714"/>
                </a:lnTo>
                <a:lnTo>
                  <a:pt x="5836" y="714"/>
                </a:lnTo>
                <a:lnTo>
                  <a:pt x="5841" y="714"/>
                </a:lnTo>
                <a:lnTo>
                  <a:pt x="5849" y="717"/>
                </a:lnTo>
                <a:lnTo>
                  <a:pt x="5849" y="717"/>
                </a:lnTo>
                <a:lnTo>
                  <a:pt x="5846" y="709"/>
                </a:lnTo>
                <a:lnTo>
                  <a:pt x="5844" y="704"/>
                </a:lnTo>
                <a:lnTo>
                  <a:pt x="5844" y="703"/>
                </a:lnTo>
                <a:lnTo>
                  <a:pt x="5844" y="703"/>
                </a:lnTo>
                <a:lnTo>
                  <a:pt x="5841" y="701"/>
                </a:lnTo>
                <a:lnTo>
                  <a:pt x="5836" y="698"/>
                </a:lnTo>
                <a:lnTo>
                  <a:pt x="5822" y="690"/>
                </a:lnTo>
                <a:lnTo>
                  <a:pt x="5780" y="647"/>
                </a:lnTo>
                <a:lnTo>
                  <a:pt x="5857" y="647"/>
                </a:lnTo>
                <a:lnTo>
                  <a:pt x="5857" y="647"/>
                </a:lnTo>
                <a:lnTo>
                  <a:pt x="5880" y="668"/>
                </a:lnTo>
                <a:lnTo>
                  <a:pt x="5880" y="668"/>
                </a:lnTo>
                <a:lnTo>
                  <a:pt x="5888" y="682"/>
                </a:lnTo>
                <a:lnTo>
                  <a:pt x="5891" y="687"/>
                </a:lnTo>
                <a:lnTo>
                  <a:pt x="5891" y="690"/>
                </a:lnTo>
                <a:lnTo>
                  <a:pt x="5891" y="690"/>
                </a:lnTo>
                <a:lnTo>
                  <a:pt x="5894" y="690"/>
                </a:lnTo>
                <a:lnTo>
                  <a:pt x="5899" y="692"/>
                </a:lnTo>
                <a:lnTo>
                  <a:pt x="5907" y="693"/>
                </a:lnTo>
                <a:lnTo>
                  <a:pt x="5907" y="693"/>
                </a:lnTo>
                <a:lnTo>
                  <a:pt x="5904" y="685"/>
                </a:lnTo>
                <a:lnTo>
                  <a:pt x="5904" y="682"/>
                </a:lnTo>
                <a:lnTo>
                  <a:pt x="5904" y="679"/>
                </a:lnTo>
                <a:lnTo>
                  <a:pt x="5904" y="679"/>
                </a:lnTo>
                <a:lnTo>
                  <a:pt x="5900" y="677"/>
                </a:lnTo>
                <a:lnTo>
                  <a:pt x="5894" y="676"/>
                </a:lnTo>
                <a:lnTo>
                  <a:pt x="5881" y="668"/>
                </a:lnTo>
                <a:lnTo>
                  <a:pt x="5859" y="647"/>
                </a:lnTo>
                <a:lnTo>
                  <a:pt x="5899" y="647"/>
                </a:lnTo>
                <a:lnTo>
                  <a:pt x="5899" y="647"/>
                </a:lnTo>
                <a:lnTo>
                  <a:pt x="5920" y="652"/>
                </a:lnTo>
                <a:lnTo>
                  <a:pt x="5931" y="655"/>
                </a:lnTo>
                <a:lnTo>
                  <a:pt x="5934" y="658"/>
                </a:lnTo>
                <a:lnTo>
                  <a:pt x="5934" y="658"/>
                </a:lnTo>
                <a:lnTo>
                  <a:pt x="5937" y="655"/>
                </a:lnTo>
                <a:lnTo>
                  <a:pt x="5942" y="652"/>
                </a:lnTo>
                <a:lnTo>
                  <a:pt x="5953" y="647"/>
                </a:lnTo>
                <a:lnTo>
                  <a:pt x="5953" y="647"/>
                </a:lnTo>
                <a:lnTo>
                  <a:pt x="5942" y="640"/>
                </a:lnTo>
                <a:lnTo>
                  <a:pt x="5937" y="637"/>
                </a:lnTo>
                <a:lnTo>
                  <a:pt x="5934" y="634"/>
                </a:lnTo>
                <a:lnTo>
                  <a:pt x="5934" y="634"/>
                </a:lnTo>
                <a:lnTo>
                  <a:pt x="5931" y="636"/>
                </a:lnTo>
                <a:lnTo>
                  <a:pt x="5921" y="639"/>
                </a:lnTo>
                <a:lnTo>
                  <a:pt x="5899" y="645"/>
                </a:lnTo>
                <a:lnTo>
                  <a:pt x="5859" y="645"/>
                </a:lnTo>
                <a:lnTo>
                  <a:pt x="5881" y="624"/>
                </a:lnTo>
                <a:lnTo>
                  <a:pt x="5881" y="624"/>
                </a:lnTo>
                <a:lnTo>
                  <a:pt x="5894" y="616"/>
                </a:lnTo>
                <a:lnTo>
                  <a:pt x="5900" y="613"/>
                </a:lnTo>
                <a:lnTo>
                  <a:pt x="5904" y="613"/>
                </a:lnTo>
                <a:lnTo>
                  <a:pt x="5904" y="613"/>
                </a:lnTo>
                <a:lnTo>
                  <a:pt x="5904" y="610"/>
                </a:lnTo>
                <a:lnTo>
                  <a:pt x="5904" y="605"/>
                </a:lnTo>
                <a:lnTo>
                  <a:pt x="5907" y="599"/>
                </a:lnTo>
                <a:lnTo>
                  <a:pt x="5907" y="599"/>
                </a:lnTo>
                <a:lnTo>
                  <a:pt x="5899" y="600"/>
                </a:lnTo>
                <a:lnTo>
                  <a:pt x="5894" y="602"/>
                </a:lnTo>
                <a:lnTo>
                  <a:pt x="5891" y="602"/>
                </a:lnTo>
                <a:lnTo>
                  <a:pt x="5891" y="602"/>
                </a:lnTo>
                <a:lnTo>
                  <a:pt x="5891" y="604"/>
                </a:lnTo>
                <a:lnTo>
                  <a:pt x="5888" y="610"/>
                </a:lnTo>
                <a:lnTo>
                  <a:pt x="5880" y="624"/>
                </a:lnTo>
                <a:lnTo>
                  <a:pt x="5857" y="645"/>
                </a:lnTo>
                <a:lnTo>
                  <a:pt x="5857" y="645"/>
                </a:lnTo>
                <a:lnTo>
                  <a:pt x="5780" y="645"/>
                </a:lnTo>
                <a:lnTo>
                  <a:pt x="5822" y="600"/>
                </a:lnTo>
                <a:lnTo>
                  <a:pt x="5822" y="600"/>
                </a:lnTo>
                <a:lnTo>
                  <a:pt x="5836" y="594"/>
                </a:lnTo>
                <a:lnTo>
                  <a:pt x="5841" y="591"/>
                </a:lnTo>
                <a:lnTo>
                  <a:pt x="5844" y="589"/>
                </a:lnTo>
                <a:lnTo>
                  <a:pt x="5844" y="589"/>
                </a:lnTo>
                <a:lnTo>
                  <a:pt x="5844" y="586"/>
                </a:lnTo>
                <a:lnTo>
                  <a:pt x="5846" y="581"/>
                </a:lnTo>
                <a:lnTo>
                  <a:pt x="5849" y="575"/>
                </a:lnTo>
                <a:lnTo>
                  <a:pt x="5849" y="575"/>
                </a:lnTo>
                <a:lnTo>
                  <a:pt x="5841" y="576"/>
                </a:lnTo>
                <a:lnTo>
                  <a:pt x="5836" y="578"/>
                </a:lnTo>
                <a:lnTo>
                  <a:pt x="5833" y="578"/>
                </a:lnTo>
                <a:lnTo>
                  <a:pt x="5833" y="578"/>
                </a:lnTo>
                <a:lnTo>
                  <a:pt x="5833" y="580"/>
                </a:lnTo>
                <a:lnTo>
                  <a:pt x="5830" y="586"/>
                </a:lnTo>
                <a:lnTo>
                  <a:pt x="5822" y="599"/>
                </a:lnTo>
                <a:lnTo>
                  <a:pt x="5777" y="645"/>
                </a:lnTo>
                <a:lnTo>
                  <a:pt x="5659" y="645"/>
                </a:lnTo>
                <a:lnTo>
                  <a:pt x="5681" y="634"/>
                </a:lnTo>
                <a:lnTo>
                  <a:pt x="5681" y="634"/>
                </a:lnTo>
                <a:lnTo>
                  <a:pt x="5684" y="636"/>
                </a:lnTo>
                <a:lnTo>
                  <a:pt x="5667" y="644"/>
                </a:lnTo>
                <a:lnTo>
                  <a:pt x="5697" y="644"/>
                </a:lnTo>
                <a:lnTo>
                  <a:pt x="5697" y="644"/>
                </a:lnTo>
                <a:lnTo>
                  <a:pt x="5704" y="644"/>
                </a:lnTo>
                <a:lnTo>
                  <a:pt x="5704" y="644"/>
                </a:lnTo>
                <a:lnTo>
                  <a:pt x="5708" y="644"/>
                </a:lnTo>
                <a:lnTo>
                  <a:pt x="5745" y="642"/>
                </a:lnTo>
                <a:lnTo>
                  <a:pt x="5724" y="632"/>
                </a:lnTo>
                <a:lnTo>
                  <a:pt x="5724" y="632"/>
                </a:lnTo>
                <a:lnTo>
                  <a:pt x="5728" y="628"/>
                </a:lnTo>
                <a:lnTo>
                  <a:pt x="5744" y="632"/>
                </a:lnTo>
                <a:lnTo>
                  <a:pt x="5744" y="632"/>
                </a:lnTo>
                <a:lnTo>
                  <a:pt x="5750" y="637"/>
                </a:lnTo>
                <a:lnTo>
                  <a:pt x="5753" y="642"/>
                </a:lnTo>
                <a:lnTo>
                  <a:pt x="5753" y="642"/>
                </a:lnTo>
                <a:lnTo>
                  <a:pt x="5758" y="640"/>
                </a:lnTo>
                <a:lnTo>
                  <a:pt x="5763" y="639"/>
                </a:lnTo>
                <a:lnTo>
                  <a:pt x="5763" y="639"/>
                </a:lnTo>
                <a:lnTo>
                  <a:pt x="5760" y="636"/>
                </a:lnTo>
                <a:lnTo>
                  <a:pt x="5756" y="632"/>
                </a:lnTo>
                <a:lnTo>
                  <a:pt x="5756" y="632"/>
                </a:lnTo>
                <a:lnTo>
                  <a:pt x="5752" y="632"/>
                </a:lnTo>
                <a:lnTo>
                  <a:pt x="5742" y="632"/>
                </a:lnTo>
                <a:lnTo>
                  <a:pt x="5728" y="626"/>
                </a:lnTo>
                <a:lnTo>
                  <a:pt x="5728" y="626"/>
                </a:lnTo>
                <a:lnTo>
                  <a:pt x="5729" y="621"/>
                </a:lnTo>
                <a:lnTo>
                  <a:pt x="5731" y="615"/>
                </a:lnTo>
                <a:lnTo>
                  <a:pt x="5731" y="615"/>
                </a:lnTo>
                <a:lnTo>
                  <a:pt x="5729" y="612"/>
                </a:lnTo>
                <a:lnTo>
                  <a:pt x="5750" y="602"/>
                </a:lnTo>
                <a:lnTo>
                  <a:pt x="5750" y="602"/>
                </a:lnTo>
                <a:lnTo>
                  <a:pt x="5766" y="607"/>
                </a:lnTo>
                <a:lnTo>
                  <a:pt x="5766" y="607"/>
                </a:lnTo>
                <a:lnTo>
                  <a:pt x="5774" y="612"/>
                </a:lnTo>
                <a:lnTo>
                  <a:pt x="5777" y="615"/>
                </a:lnTo>
                <a:lnTo>
                  <a:pt x="5777" y="615"/>
                </a:lnTo>
                <a:lnTo>
                  <a:pt x="5782" y="613"/>
                </a:lnTo>
                <a:lnTo>
                  <a:pt x="5787" y="613"/>
                </a:lnTo>
                <a:lnTo>
                  <a:pt x="5787" y="613"/>
                </a:lnTo>
                <a:lnTo>
                  <a:pt x="5784" y="610"/>
                </a:lnTo>
                <a:lnTo>
                  <a:pt x="5780" y="607"/>
                </a:lnTo>
                <a:lnTo>
                  <a:pt x="5780" y="607"/>
                </a:lnTo>
                <a:lnTo>
                  <a:pt x="5776" y="607"/>
                </a:lnTo>
                <a:lnTo>
                  <a:pt x="5768" y="607"/>
                </a:lnTo>
                <a:lnTo>
                  <a:pt x="5752" y="600"/>
                </a:lnTo>
                <a:lnTo>
                  <a:pt x="5771" y="591"/>
                </a:lnTo>
                <a:lnTo>
                  <a:pt x="5771" y="591"/>
                </a:lnTo>
                <a:lnTo>
                  <a:pt x="5784" y="589"/>
                </a:lnTo>
                <a:lnTo>
                  <a:pt x="5792" y="589"/>
                </a:lnTo>
                <a:lnTo>
                  <a:pt x="5792" y="589"/>
                </a:lnTo>
                <a:lnTo>
                  <a:pt x="5795" y="583"/>
                </a:lnTo>
                <a:lnTo>
                  <a:pt x="5798" y="578"/>
                </a:lnTo>
                <a:lnTo>
                  <a:pt x="5798" y="578"/>
                </a:lnTo>
                <a:lnTo>
                  <a:pt x="5792" y="578"/>
                </a:lnTo>
                <a:lnTo>
                  <a:pt x="5785" y="576"/>
                </a:lnTo>
                <a:lnTo>
                  <a:pt x="5785" y="576"/>
                </a:lnTo>
                <a:lnTo>
                  <a:pt x="5780" y="583"/>
                </a:lnTo>
                <a:lnTo>
                  <a:pt x="5771" y="591"/>
                </a:lnTo>
                <a:lnTo>
                  <a:pt x="5750" y="600"/>
                </a:lnTo>
                <a:lnTo>
                  <a:pt x="5756" y="584"/>
                </a:lnTo>
                <a:lnTo>
                  <a:pt x="5756" y="584"/>
                </a:lnTo>
                <a:lnTo>
                  <a:pt x="5761" y="576"/>
                </a:lnTo>
                <a:lnTo>
                  <a:pt x="5766" y="573"/>
                </a:lnTo>
                <a:lnTo>
                  <a:pt x="5766" y="573"/>
                </a:lnTo>
                <a:lnTo>
                  <a:pt x="5764" y="570"/>
                </a:lnTo>
                <a:lnTo>
                  <a:pt x="5763" y="565"/>
                </a:lnTo>
                <a:lnTo>
                  <a:pt x="5763" y="565"/>
                </a:lnTo>
                <a:lnTo>
                  <a:pt x="5760" y="568"/>
                </a:lnTo>
                <a:lnTo>
                  <a:pt x="5756" y="570"/>
                </a:lnTo>
                <a:lnTo>
                  <a:pt x="5756" y="570"/>
                </a:lnTo>
                <a:lnTo>
                  <a:pt x="5756" y="576"/>
                </a:lnTo>
                <a:lnTo>
                  <a:pt x="5756" y="584"/>
                </a:lnTo>
                <a:lnTo>
                  <a:pt x="5750" y="600"/>
                </a:lnTo>
                <a:lnTo>
                  <a:pt x="5750" y="600"/>
                </a:lnTo>
                <a:lnTo>
                  <a:pt x="5729" y="610"/>
                </a:lnTo>
                <a:lnTo>
                  <a:pt x="5729" y="610"/>
                </a:lnTo>
                <a:lnTo>
                  <a:pt x="5726" y="600"/>
                </a:lnTo>
                <a:lnTo>
                  <a:pt x="5718" y="594"/>
                </a:lnTo>
                <a:lnTo>
                  <a:pt x="5721" y="586"/>
                </a:lnTo>
                <a:lnTo>
                  <a:pt x="5721" y="586"/>
                </a:lnTo>
                <a:lnTo>
                  <a:pt x="5728" y="578"/>
                </a:lnTo>
                <a:lnTo>
                  <a:pt x="5731" y="581"/>
                </a:lnTo>
                <a:lnTo>
                  <a:pt x="5731" y="581"/>
                </a:lnTo>
                <a:lnTo>
                  <a:pt x="5734" y="581"/>
                </a:lnTo>
                <a:lnTo>
                  <a:pt x="5737" y="580"/>
                </a:lnTo>
                <a:lnTo>
                  <a:pt x="5737" y="580"/>
                </a:lnTo>
                <a:lnTo>
                  <a:pt x="5737" y="576"/>
                </a:lnTo>
                <a:lnTo>
                  <a:pt x="5736" y="573"/>
                </a:lnTo>
                <a:lnTo>
                  <a:pt x="5728" y="570"/>
                </a:lnTo>
                <a:lnTo>
                  <a:pt x="5728" y="570"/>
                </a:lnTo>
                <a:lnTo>
                  <a:pt x="5728" y="567"/>
                </a:lnTo>
                <a:lnTo>
                  <a:pt x="5728" y="567"/>
                </a:lnTo>
                <a:lnTo>
                  <a:pt x="5726" y="568"/>
                </a:lnTo>
                <a:lnTo>
                  <a:pt x="5718" y="564"/>
                </a:lnTo>
                <a:lnTo>
                  <a:pt x="5731" y="548"/>
                </a:lnTo>
                <a:lnTo>
                  <a:pt x="5795" y="543"/>
                </a:lnTo>
                <a:lnTo>
                  <a:pt x="5795" y="543"/>
                </a:lnTo>
                <a:lnTo>
                  <a:pt x="5809" y="544"/>
                </a:lnTo>
                <a:lnTo>
                  <a:pt x="5816" y="546"/>
                </a:lnTo>
                <a:lnTo>
                  <a:pt x="5819" y="548"/>
                </a:lnTo>
                <a:lnTo>
                  <a:pt x="5819" y="548"/>
                </a:lnTo>
                <a:lnTo>
                  <a:pt x="5820" y="544"/>
                </a:lnTo>
                <a:lnTo>
                  <a:pt x="5824" y="541"/>
                </a:lnTo>
                <a:lnTo>
                  <a:pt x="5830" y="536"/>
                </a:lnTo>
                <a:lnTo>
                  <a:pt x="5830" y="536"/>
                </a:lnTo>
                <a:lnTo>
                  <a:pt x="5822" y="535"/>
                </a:lnTo>
                <a:lnTo>
                  <a:pt x="5819" y="532"/>
                </a:lnTo>
                <a:lnTo>
                  <a:pt x="5816" y="530"/>
                </a:lnTo>
                <a:lnTo>
                  <a:pt x="5816" y="530"/>
                </a:lnTo>
                <a:lnTo>
                  <a:pt x="5814" y="532"/>
                </a:lnTo>
                <a:lnTo>
                  <a:pt x="5808" y="535"/>
                </a:lnTo>
                <a:lnTo>
                  <a:pt x="5793" y="541"/>
                </a:lnTo>
                <a:lnTo>
                  <a:pt x="5732" y="546"/>
                </a:lnTo>
                <a:lnTo>
                  <a:pt x="5780" y="487"/>
                </a:lnTo>
                <a:lnTo>
                  <a:pt x="5780" y="487"/>
                </a:lnTo>
                <a:lnTo>
                  <a:pt x="5811" y="482"/>
                </a:lnTo>
                <a:lnTo>
                  <a:pt x="5811" y="482"/>
                </a:lnTo>
                <a:lnTo>
                  <a:pt x="5822" y="484"/>
                </a:lnTo>
                <a:lnTo>
                  <a:pt x="5820" y="492"/>
                </a:lnTo>
                <a:lnTo>
                  <a:pt x="5820" y="492"/>
                </a:lnTo>
                <a:lnTo>
                  <a:pt x="5820" y="495"/>
                </a:lnTo>
                <a:lnTo>
                  <a:pt x="5824" y="496"/>
                </a:lnTo>
                <a:lnTo>
                  <a:pt x="5824" y="496"/>
                </a:lnTo>
                <a:lnTo>
                  <a:pt x="5827" y="496"/>
                </a:lnTo>
                <a:lnTo>
                  <a:pt x="5828" y="493"/>
                </a:lnTo>
                <a:lnTo>
                  <a:pt x="5830" y="485"/>
                </a:lnTo>
                <a:lnTo>
                  <a:pt x="5830" y="485"/>
                </a:lnTo>
                <a:lnTo>
                  <a:pt x="5836" y="487"/>
                </a:lnTo>
                <a:lnTo>
                  <a:pt x="5836" y="487"/>
                </a:lnTo>
                <a:lnTo>
                  <a:pt x="5838" y="484"/>
                </a:lnTo>
                <a:lnTo>
                  <a:pt x="5841" y="480"/>
                </a:lnTo>
                <a:lnTo>
                  <a:pt x="5848" y="477"/>
                </a:lnTo>
                <a:lnTo>
                  <a:pt x="5848" y="477"/>
                </a:lnTo>
                <a:lnTo>
                  <a:pt x="5840" y="474"/>
                </a:lnTo>
                <a:lnTo>
                  <a:pt x="5836" y="472"/>
                </a:lnTo>
                <a:lnTo>
                  <a:pt x="5835" y="469"/>
                </a:lnTo>
                <a:lnTo>
                  <a:pt x="5835" y="469"/>
                </a:lnTo>
                <a:lnTo>
                  <a:pt x="5833" y="471"/>
                </a:lnTo>
                <a:lnTo>
                  <a:pt x="5835" y="461"/>
                </a:lnTo>
                <a:lnTo>
                  <a:pt x="5860" y="484"/>
                </a:lnTo>
                <a:lnTo>
                  <a:pt x="5856" y="519"/>
                </a:lnTo>
                <a:lnTo>
                  <a:pt x="5856" y="519"/>
                </a:lnTo>
                <a:lnTo>
                  <a:pt x="5856" y="522"/>
                </a:lnTo>
                <a:lnTo>
                  <a:pt x="5859" y="524"/>
                </a:lnTo>
                <a:lnTo>
                  <a:pt x="5859" y="524"/>
                </a:lnTo>
                <a:lnTo>
                  <a:pt x="5862" y="524"/>
                </a:lnTo>
                <a:lnTo>
                  <a:pt x="5864" y="520"/>
                </a:lnTo>
                <a:lnTo>
                  <a:pt x="5868" y="492"/>
                </a:lnTo>
                <a:lnTo>
                  <a:pt x="5883" y="504"/>
                </a:lnTo>
                <a:lnTo>
                  <a:pt x="5883" y="504"/>
                </a:lnTo>
                <a:lnTo>
                  <a:pt x="5886" y="504"/>
                </a:lnTo>
                <a:lnTo>
                  <a:pt x="5886" y="504"/>
                </a:lnTo>
                <a:lnTo>
                  <a:pt x="5881" y="512"/>
                </a:lnTo>
                <a:lnTo>
                  <a:pt x="5880" y="522"/>
                </a:lnTo>
                <a:lnTo>
                  <a:pt x="5880" y="522"/>
                </a:lnTo>
                <a:lnTo>
                  <a:pt x="5880" y="528"/>
                </a:lnTo>
                <a:lnTo>
                  <a:pt x="5881" y="533"/>
                </a:lnTo>
                <a:lnTo>
                  <a:pt x="5884" y="538"/>
                </a:lnTo>
                <a:lnTo>
                  <a:pt x="5888" y="541"/>
                </a:lnTo>
                <a:lnTo>
                  <a:pt x="5892" y="544"/>
                </a:lnTo>
                <a:lnTo>
                  <a:pt x="5897" y="548"/>
                </a:lnTo>
                <a:lnTo>
                  <a:pt x="5902" y="549"/>
                </a:lnTo>
                <a:lnTo>
                  <a:pt x="5907" y="549"/>
                </a:lnTo>
                <a:lnTo>
                  <a:pt x="5907" y="549"/>
                </a:lnTo>
                <a:lnTo>
                  <a:pt x="5913" y="548"/>
                </a:lnTo>
                <a:lnTo>
                  <a:pt x="5918" y="546"/>
                </a:lnTo>
                <a:lnTo>
                  <a:pt x="5923" y="544"/>
                </a:lnTo>
                <a:lnTo>
                  <a:pt x="5926" y="541"/>
                </a:lnTo>
                <a:lnTo>
                  <a:pt x="5929" y="536"/>
                </a:lnTo>
                <a:lnTo>
                  <a:pt x="5932" y="532"/>
                </a:lnTo>
                <a:lnTo>
                  <a:pt x="5934" y="527"/>
                </a:lnTo>
                <a:lnTo>
                  <a:pt x="5934" y="520"/>
                </a:lnTo>
                <a:lnTo>
                  <a:pt x="5934" y="520"/>
                </a:lnTo>
                <a:lnTo>
                  <a:pt x="5934" y="516"/>
                </a:lnTo>
                <a:lnTo>
                  <a:pt x="5931" y="511"/>
                </a:lnTo>
                <a:lnTo>
                  <a:pt x="5929" y="506"/>
                </a:lnTo>
                <a:lnTo>
                  <a:pt x="5926" y="501"/>
                </a:lnTo>
                <a:lnTo>
                  <a:pt x="5921" y="498"/>
                </a:lnTo>
                <a:lnTo>
                  <a:pt x="5916" y="496"/>
                </a:lnTo>
                <a:lnTo>
                  <a:pt x="5912" y="495"/>
                </a:lnTo>
                <a:lnTo>
                  <a:pt x="5905" y="495"/>
                </a:lnTo>
                <a:lnTo>
                  <a:pt x="5905" y="495"/>
                </a:lnTo>
                <a:lnTo>
                  <a:pt x="5897" y="496"/>
                </a:lnTo>
                <a:lnTo>
                  <a:pt x="5891" y="500"/>
                </a:lnTo>
                <a:lnTo>
                  <a:pt x="5891" y="500"/>
                </a:lnTo>
                <a:lnTo>
                  <a:pt x="5889" y="498"/>
                </a:lnTo>
                <a:lnTo>
                  <a:pt x="5873" y="484"/>
                </a:lnTo>
                <a:lnTo>
                  <a:pt x="5902" y="477"/>
                </a:lnTo>
                <a:lnTo>
                  <a:pt x="5902" y="477"/>
                </a:lnTo>
                <a:lnTo>
                  <a:pt x="5905" y="474"/>
                </a:lnTo>
                <a:lnTo>
                  <a:pt x="5905" y="471"/>
                </a:lnTo>
                <a:lnTo>
                  <a:pt x="5905" y="471"/>
                </a:lnTo>
                <a:lnTo>
                  <a:pt x="5904" y="469"/>
                </a:lnTo>
                <a:lnTo>
                  <a:pt x="5900" y="468"/>
                </a:lnTo>
                <a:lnTo>
                  <a:pt x="5900" y="468"/>
                </a:lnTo>
                <a:lnTo>
                  <a:pt x="5900" y="468"/>
                </a:lnTo>
                <a:lnTo>
                  <a:pt x="5865" y="477"/>
                </a:lnTo>
                <a:lnTo>
                  <a:pt x="5841" y="455"/>
                </a:lnTo>
                <a:lnTo>
                  <a:pt x="5872" y="445"/>
                </a:lnTo>
                <a:lnTo>
                  <a:pt x="5872" y="445"/>
                </a:lnTo>
                <a:lnTo>
                  <a:pt x="5873" y="443"/>
                </a:lnTo>
                <a:lnTo>
                  <a:pt x="5873" y="440"/>
                </a:lnTo>
                <a:lnTo>
                  <a:pt x="5873" y="440"/>
                </a:lnTo>
                <a:lnTo>
                  <a:pt x="5872" y="437"/>
                </a:lnTo>
                <a:lnTo>
                  <a:pt x="5870" y="437"/>
                </a:lnTo>
                <a:lnTo>
                  <a:pt x="5870" y="437"/>
                </a:lnTo>
                <a:lnTo>
                  <a:pt x="5868" y="437"/>
                </a:lnTo>
                <a:lnTo>
                  <a:pt x="5833" y="448"/>
                </a:lnTo>
                <a:lnTo>
                  <a:pt x="5825" y="440"/>
                </a:lnTo>
                <a:lnTo>
                  <a:pt x="5825" y="440"/>
                </a:lnTo>
                <a:lnTo>
                  <a:pt x="5833" y="434"/>
                </a:lnTo>
                <a:lnTo>
                  <a:pt x="5838" y="432"/>
                </a:lnTo>
                <a:lnTo>
                  <a:pt x="5838" y="432"/>
                </a:lnTo>
                <a:lnTo>
                  <a:pt x="5836" y="429"/>
                </a:lnTo>
                <a:lnTo>
                  <a:pt x="5836" y="421"/>
                </a:lnTo>
                <a:lnTo>
                  <a:pt x="5841" y="421"/>
                </a:lnTo>
                <a:lnTo>
                  <a:pt x="5841" y="421"/>
                </a:lnTo>
                <a:lnTo>
                  <a:pt x="5843" y="419"/>
                </a:lnTo>
                <a:lnTo>
                  <a:pt x="5843" y="415"/>
                </a:lnTo>
                <a:lnTo>
                  <a:pt x="5843" y="415"/>
                </a:lnTo>
                <a:lnTo>
                  <a:pt x="5841" y="413"/>
                </a:lnTo>
                <a:lnTo>
                  <a:pt x="5840" y="413"/>
                </a:lnTo>
                <a:lnTo>
                  <a:pt x="5840" y="413"/>
                </a:lnTo>
                <a:lnTo>
                  <a:pt x="5840" y="411"/>
                </a:lnTo>
                <a:lnTo>
                  <a:pt x="5840" y="411"/>
                </a:lnTo>
                <a:lnTo>
                  <a:pt x="5836" y="413"/>
                </a:lnTo>
                <a:lnTo>
                  <a:pt x="5819" y="418"/>
                </a:lnTo>
                <a:lnTo>
                  <a:pt x="5819" y="418"/>
                </a:lnTo>
                <a:lnTo>
                  <a:pt x="5819" y="418"/>
                </a:lnTo>
                <a:lnTo>
                  <a:pt x="5819" y="418"/>
                </a:lnTo>
                <a:lnTo>
                  <a:pt x="5819" y="418"/>
                </a:lnTo>
                <a:lnTo>
                  <a:pt x="5804" y="423"/>
                </a:lnTo>
                <a:lnTo>
                  <a:pt x="5780" y="400"/>
                </a:lnTo>
                <a:lnTo>
                  <a:pt x="5811" y="392"/>
                </a:lnTo>
                <a:lnTo>
                  <a:pt x="5811" y="392"/>
                </a:lnTo>
                <a:lnTo>
                  <a:pt x="5814" y="389"/>
                </a:lnTo>
                <a:lnTo>
                  <a:pt x="5814" y="386"/>
                </a:lnTo>
                <a:lnTo>
                  <a:pt x="5814" y="386"/>
                </a:lnTo>
                <a:lnTo>
                  <a:pt x="5812" y="384"/>
                </a:lnTo>
                <a:lnTo>
                  <a:pt x="5809" y="383"/>
                </a:lnTo>
                <a:lnTo>
                  <a:pt x="5809" y="383"/>
                </a:lnTo>
                <a:lnTo>
                  <a:pt x="5809" y="383"/>
                </a:lnTo>
                <a:lnTo>
                  <a:pt x="5772" y="392"/>
                </a:lnTo>
                <a:lnTo>
                  <a:pt x="5753" y="376"/>
                </a:lnTo>
                <a:lnTo>
                  <a:pt x="5785" y="367"/>
                </a:lnTo>
                <a:lnTo>
                  <a:pt x="5785" y="367"/>
                </a:lnTo>
                <a:lnTo>
                  <a:pt x="5787" y="363"/>
                </a:lnTo>
                <a:lnTo>
                  <a:pt x="5787" y="360"/>
                </a:lnTo>
                <a:lnTo>
                  <a:pt x="5787" y="360"/>
                </a:lnTo>
                <a:lnTo>
                  <a:pt x="5785" y="359"/>
                </a:lnTo>
                <a:lnTo>
                  <a:pt x="5782" y="357"/>
                </a:lnTo>
                <a:lnTo>
                  <a:pt x="5782" y="357"/>
                </a:lnTo>
                <a:lnTo>
                  <a:pt x="5782" y="357"/>
                </a:lnTo>
                <a:lnTo>
                  <a:pt x="5745" y="370"/>
                </a:lnTo>
                <a:lnTo>
                  <a:pt x="5732" y="355"/>
                </a:lnTo>
                <a:lnTo>
                  <a:pt x="5755" y="351"/>
                </a:lnTo>
                <a:lnTo>
                  <a:pt x="5755" y="351"/>
                </a:lnTo>
                <a:lnTo>
                  <a:pt x="5756" y="351"/>
                </a:lnTo>
                <a:lnTo>
                  <a:pt x="5756" y="351"/>
                </a:lnTo>
                <a:lnTo>
                  <a:pt x="5758" y="349"/>
                </a:lnTo>
                <a:lnTo>
                  <a:pt x="5758" y="349"/>
                </a:lnTo>
                <a:lnTo>
                  <a:pt x="5760" y="347"/>
                </a:lnTo>
                <a:lnTo>
                  <a:pt x="5758" y="344"/>
                </a:lnTo>
                <a:lnTo>
                  <a:pt x="5742" y="322"/>
                </a:lnTo>
                <a:lnTo>
                  <a:pt x="5760" y="322"/>
                </a:lnTo>
                <a:lnTo>
                  <a:pt x="5785" y="355"/>
                </a:lnTo>
                <a:lnTo>
                  <a:pt x="5785" y="355"/>
                </a:lnTo>
                <a:lnTo>
                  <a:pt x="5787" y="357"/>
                </a:lnTo>
                <a:lnTo>
                  <a:pt x="5790" y="357"/>
                </a:lnTo>
                <a:lnTo>
                  <a:pt x="5790" y="357"/>
                </a:lnTo>
                <a:lnTo>
                  <a:pt x="5792" y="354"/>
                </a:lnTo>
                <a:lnTo>
                  <a:pt x="5792" y="351"/>
                </a:lnTo>
                <a:lnTo>
                  <a:pt x="5771" y="320"/>
                </a:lnTo>
                <a:lnTo>
                  <a:pt x="5798" y="319"/>
                </a:lnTo>
                <a:lnTo>
                  <a:pt x="5820" y="352"/>
                </a:lnTo>
                <a:lnTo>
                  <a:pt x="5820" y="352"/>
                </a:lnTo>
                <a:lnTo>
                  <a:pt x="5822" y="357"/>
                </a:lnTo>
                <a:lnTo>
                  <a:pt x="5827" y="362"/>
                </a:lnTo>
                <a:lnTo>
                  <a:pt x="5832" y="365"/>
                </a:lnTo>
                <a:lnTo>
                  <a:pt x="5836" y="368"/>
                </a:lnTo>
                <a:lnTo>
                  <a:pt x="5836" y="368"/>
                </a:lnTo>
                <a:lnTo>
                  <a:pt x="5841" y="370"/>
                </a:lnTo>
                <a:lnTo>
                  <a:pt x="5848" y="370"/>
                </a:lnTo>
                <a:lnTo>
                  <a:pt x="5852" y="370"/>
                </a:lnTo>
                <a:lnTo>
                  <a:pt x="5857" y="368"/>
                </a:lnTo>
                <a:lnTo>
                  <a:pt x="5862" y="365"/>
                </a:lnTo>
                <a:lnTo>
                  <a:pt x="5865" y="362"/>
                </a:lnTo>
                <a:lnTo>
                  <a:pt x="5868" y="357"/>
                </a:lnTo>
                <a:lnTo>
                  <a:pt x="5872" y="352"/>
                </a:lnTo>
                <a:lnTo>
                  <a:pt x="5872" y="352"/>
                </a:lnTo>
                <a:lnTo>
                  <a:pt x="5873" y="343"/>
                </a:lnTo>
                <a:lnTo>
                  <a:pt x="5872" y="333"/>
                </a:lnTo>
                <a:lnTo>
                  <a:pt x="5867" y="325"/>
                </a:lnTo>
                <a:lnTo>
                  <a:pt x="5859" y="319"/>
                </a:lnTo>
                <a:lnTo>
                  <a:pt x="5859" y="319"/>
                </a:lnTo>
                <a:lnTo>
                  <a:pt x="5860" y="317"/>
                </a:lnTo>
                <a:lnTo>
                  <a:pt x="5860" y="315"/>
                </a:lnTo>
                <a:lnTo>
                  <a:pt x="5880" y="315"/>
                </a:lnTo>
                <a:lnTo>
                  <a:pt x="5900" y="347"/>
                </a:lnTo>
                <a:lnTo>
                  <a:pt x="5900" y="347"/>
                </a:lnTo>
                <a:lnTo>
                  <a:pt x="5904" y="349"/>
                </a:lnTo>
                <a:lnTo>
                  <a:pt x="5907" y="347"/>
                </a:lnTo>
                <a:lnTo>
                  <a:pt x="5907" y="347"/>
                </a:lnTo>
                <a:lnTo>
                  <a:pt x="5907" y="347"/>
                </a:lnTo>
                <a:lnTo>
                  <a:pt x="5907" y="347"/>
                </a:lnTo>
                <a:lnTo>
                  <a:pt x="5913" y="354"/>
                </a:lnTo>
                <a:lnTo>
                  <a:pt x="5921" y="359"/>
                </a:lnTo>
                <a:lnTo>
                  <a:pt x="5931" y="360"/>
                </a:lnTo>
                <a:lnTo>
                  <a:pt x="5940" y="359"/>
                </a:lnTo>
                <a:lnTo>
                  <a:pt x="5940" y="359"/>
                </a:lnTo>
                <a:lnTo>
                  <a:pt x="5948" y="355"/>
                </a:lnTo>
                <a:lnTo>
                  <a:pt x="5955" y="349"/>
                </a:lnTo>
                <a:lnTo>
                  <a:pt x="5958" y="339"/>
                </a:lnTo>
                <a:lnTo>
                  <a:pt x="5960" y="331"/>
                </a:lnTo>
                <a:lnTo>
                  <a:pt x="5964" y="330"/>
                </a:lnTo>
                <a:lnTo>
                  <a:pt x="5964" y="330"/>
                </a:lnTo>
                <a:lnTo>
                  <a:pt x="5969" y="333"/>
                </a:lnTo>
                <a:lnTo>
                  <a:pt x="5974" y="335"/>
                </a:lnTo>
                <a:lnTo>
                  <a:pt x="5980" y="336"/>
                </a:lnTo>
                <a:lnTo>
                  <a:pt x="5987" y="336"/>
                </a:lnTo>
                <a:lnTo>
                  <a:pt x="5987" y="336"/>
                </a:lnTo>
                <a:lnTo>
                  <a:pt x="5995" y="333"/>
                </a:lnTo>
                <a:lnTo>
                  <a:pt x="6001" y="328"/>
                </a:lnTo>
                <a:lnTo>
                  <a:pt x="6006" y="322"/>
                </a:lnTo>
                <a:lnTo>
                  <a:pt x="6008" y="315"/>
                </a:lnTo>
                <a:lnTo>
                  <a:pt x="6017" y="312"/>
                </a:lnTo>
                <a:lnTo>
                  <a:pt x="5980" y="349"/>
                </a:lnTo>
                <a:lnTo>
                  <a:pt x="5982" y="379"/>
                </a:lnTo>
                <a:lnTo>
                  <a:pt x="5982" y="379"/>
                </a:lnTo>
                <a:lnTo>
                  <a:pt x="5971" y="381"/>
                </a:lnTo>
                <a:lnTo>
                  <a:pt x="5971" y="381"/>
                </a:lnTo>
                <a:lnTo>
                  <a:pt x="5977" y="386"/>
                </a:lnTo>
                <a:lnTo>
                  <a:pt x="5980" y="391"/>
                </a:lnTo>
                <a:lnTo>
                  <a:pt x="5980" y="392"/>
                </a:lnTo>
                <a:lnTo>
                  <a:pt x="5980" y="392"/>
                </a:lnTo>
                <a:lnTo>
                  <a:pt x="5984" y="392"/>
                </a:lnTo>
                <a:lnTo>
                  <a:pt x="5990" y="392"/>
                </a:lnTo>
                <a:lnTo>
                  <a:pt x="6004" y="394"/>
                </a:lnTo>
                <a:lnTo>
                  <a:pt x="6033" y="402"/>
                </a:lnTo>
                <a:lnTo>
                  <a:pt x="5998" y="419"/>
                </a:lnTo>
                <a:lnTo>
                  <a:pt x="5998" y="419"/>
                </a:lnTo>
                <a:lnTo>
                  <a:pt x="5977" y="424"/>
                </a:lnTo>
                <a:lnTo>
                  <a:pt x="5966" y="426"/>
                </a:lnTo>
                <a:lnTo>
                  <a:pt x="5961" y="424"/>
                </a:lnTo>
                <a:lnTo>
                  <a:pt x="5961" y="424"/>
                </a:lnTo>
                <a:lnTo>
                  <a:pt x="5961" y="429"/>
                </a:lnTo>
                <a:lnTo>
                  <a:pt x="5958" y="435"/>
                </a:lnTo>
                <a:lnTo>
                  <a:pt x="5950" y="443"/>
                </a:lnTo>
                <a:lnTo>
                  <a:pt x="5950" y="443"/>
                </a:lnTo>
                <a:lnTo>
                  <a:pt x="5961" y="443"/>
                </a:lnTo>
                <a:lnTo>
                  <a:pt x="5969" y="445"/>
                </a:lnTo>
                <a:lnTo>
                  <a:pt x="5972" y="447"/>
                </a:lnTo>
                <a:lnTo>
                  <a:pt x="5972" y="447"/>
                </a:lnTo>
                <a:lnTo>
                  <a:pt x="5974" y="442"/>
                </a:lnTo>
                <a:lnTo>
                  <a:pt x="5982" y="435"/>
                </a:lnTo>
                <a:lnTo>
                  <a:pt x="6000" y="421"/>
                </a:lnTo>
                <a:lnTo>
                  <a:pt x="6035" y="403"/>
                </a:lnTo>
                <a:lnTo>
                  <a:pt x="6024" y="432"/>
                </a:lnTo>
                <a:lnTo>
                  <a:pt x="6024" y="432"/>
                </a:lnTo>
                <a:lnTo>
                  <a:pt x="6016" y="445"/>
                </a:lnTo>
                <a:lnTo>
                  <a:pt x="6011" y="450"/>
                </a:lnTo>
                <a:lnTo>
                  <a:pt x="6009" y="451"/>
                </a:lnTo>
                <a:lnTo>
                  <a:pt x="6009" y="451"/>
                </a:lnTo>
                <a:lnTo>
                  <a:pt x="6011" y="455"/>
                </a:lnTo>
                <a:lnTo>
                  <a:pt x="6012" y="459"/>
                </a:lnTo>
                <a:lnTo>
                  <a:pt x="6012" y="468"/>
                </a:lnTo>
                <a:lnTo>
                  <a:pt x="6012" y="468"/>
                </a:lnTo>
                <a:lnTo>
                  <a:pt x="6019" y="461"/>
                </a:lnTo>
                <a:lnTo>
                  <a:pt x="6022" y="458"/>
                </a:lnTo>
                <a:lnTo>
                  <a:pt x="6025" y="458"/>
                </a:lnTo>
                <a:lnTo>
                  <a:pt x="6025" y="458"/>
                </a:lnTo>
                <a:lnTo>
                  <a:pt x="6024" y="455"/>
                </a:lnTo>
                <a:lnTo>
                  <a:pt x="6024" y="448"/>
                </a:lnTo>
                <a:lnTo>
                  <a:pt x="6025" y="432"/>
                </a:lnTo>
                <a:lnTo>
                  <a:pt x="6036" y="403"/>
                </a:lnTo>
                <a:lnTo>
                  <a:pt x="6036" y="403"/>
                </a:lnTo>
                <a:lnTo>
                  <a:pt x="6041" y="400"/>
                </a:lnTo>
                <a:lnTo>
                  <a:pt x="6041" y="407"/>
                </a:lnTo>
                <a:lnTo>
                  <a:pt x="6078" y="383"/>
                </a:lnTo>
                <a:lnTo>
                  <a:pt x="6105" y="370"/>
                </a:lnTo>
                <a:lnTo>
                  <a:pt x="6088" y="427"/>
                </a:lnTo>
                <a:lnTo>
                  <a:pt x="6088" y="427"/>
                </a:lnTo>
                <a:lnTo>
                  <a:pt x="6078" y="440"/>
                </a:lnTo>
                <a:lnTo>
                  <a:pt x="6075" y="447"/>
                </a:lnTo>
                <a:lnTo>
                  <a:pt x="6072" y="448"/>
                </a:lnTo>
                <a:lnTo>
                  <a:pt x="6072" y="448"/>
                </a:lnTo>
                <a:lnTo>
                  <a:pt x="6073" y="450"/>
                </a:lnTo>
                <a:lnTo>
                  <a:pt x="6075" y="455"/>
                </a:lnTo>
                <a:lnTo>
                  <a:pt x="6075" y="463"/>
                </a:lnTo>
                <a:lnTo>
                  <a:pt x="6075" y="463"/>
                </a:lnTo>
                <a:lnTo>
                  <a:pt x="6081" y="458"/>
                </a:lnTo>
                <a:lnTo>
                  <a:pt x="6084" y="455"/>
                </a:lnTo>
                <a:lnTo>
                  <a:pt x="6088" y="453"/>
                </a:lnTo>
                <a:lnTo>
                  <a:pt x="6088" y="453"/>
                </a:lnTo>
                <a:lnTo>
                  <a:pt x="6088" y="450"/>
                </a:lnTo>
                <a:lnTo>
                  <a:pt x="6088" y="443"/>
                </a:lnTo>
                <a:lnTo>
                  <a:pt x="6089" y="429"/>
                </a:lnTo>
                <a:lnTo>
                  <a:pt x="6108" y="368"/>
                </a:lnTo>
                <a:lnTo>
                  <a:pt x="6216" y="317"/>
                </a:lnTo>
                <a:lnTo>
                  <a:pt x="6201" y="336"/>
                </a:lnTo>
                <a:lnTo>
                  <a:pt x="6195" y="336"/>
                </a:lnTo>
                <a:lnTo>
                  <a:pt x="6209" y="322"/>
                </a:lnTo>
                <a:lnTo>
                  <a:pt x="6139" y="357"/>
                </a:lnTo>
                <a:lnTo>
                  <a:pt x="6176" y="355"/>
                </a:lnTo>
                <a:lnTo>
                  <a:pt x="6172" y="362"/>
                </a:lnTo>
                <a:lnTo>
                  <a:pt x="6145" y="363"/>
                </a:lnTo>
                <a:lnTo>
                  <a:pt x="6145" y="363"/>
                </a:lnTo>
                <a:lnTo>
                  <a:pt x="6136" y="363"/>
                </a:lnTo>
                <a:lnTo>
                  <a:pt x="6131" y="362"/>
                </a:lnTo>
                <a:lnTo>
                  <a:pt x="6131" y="362"/>
                </a:lnTo>
                <a:lnTo>
                  <a:pt x="6129" y="365"/>
                </a:lnTo>
                <a:lnTo>
                  <a:pt x="6124" y="367"/>
                </a:lnTo>
                <a:lnTo>
                  <a:pt x="6124" y="367"/>
                </a:lnTo>
                <a:lnTo>
                  <a:pt x="6129" y="368"/>
                </a:lnTo>
                <a:lnTo>
                  <a:pt x="6132" y="371"/>
                </a:lnTo>
                <a:lnTo>
                  <a:pt x="6132" y="371"/>
                </a:lnTo>
                <a:lnTo>
                  <a:pt x="6137" y="368"/>
                </a:lnTo>
                <a:lnTo>
                  <a:pt x="6145" y="365"/>
                </a:lnTo>
                <a:lnTo>
                  <a:pt x="6172" y="363"/>
                </a:lnTo>
                <a:lnTo>
                  <a:pt x="6168" y="371"/>
                </a:lnTo>
                <a:lnTo>
                  <a:pt x="6172" y="371"/>
                </a:lnTo>
                <a:lnTo>
                  <a:pt x="6153" y="395"/>
                </a:lnTo>
                <a:lnTo>
                  <a:pt x="6152" y="395"/>
                </a:lnTo>
                <a:lnTo>
                  <a:pt x="6136" y="399"/>
                </a:lnTo>
                <a:lnTo>
                  <a:pt x="6136" y="399"/>
                </a:lnTo>
                <a:lnTo>
                  <a:pt x="6126" y="397"/>
                </a:lnTo>
                <a:lnTo>
                  <a:pt x="6121" y="395"/>
                </a:lnTo>
                <a:lnTo>
                  <a:pt x="6121" y="395"/>
                </a:lnTo>
                <a:lnTo>
                  <a:pt x="6118" y="399"/>
                </a:lnTo>
                <a:lnTo>
                  <a:pt x="6115" y="400"/>
                </a:lnTo>
                <a:lnTo>
                  <a:pt x="6115" y="400"/>
                </a:lnTo>
                <a:lnTo>
                  <a:pt x="6118" y="402"/>
                </a:lnTo>
                <a:lnTo>
                  <a:pt x="6123" y="405"/>
                </a:lnTo>
                <a:lnTo>
                  <a:pt x="6123" y="405"/>
                </a:lnTo>
                <a:lnTo>
                  <a:pt x="6126" y="402"/>
                </a:lnTo>
                <a:lnTo>
                  <a:pt x="6134" y="399"/>
                </a:lnTo>
                <a:lnTo>
                  <a:pt x="6152" y="397"/>
                </a:lnTo>
                <a:lnTo>
                  <a:pt x="6144" y="407"/>
                </a:lnTo>
                <a:lnTo>
                  <a:pt x="6131" y="410"/>
                </a:lnTo>
                <a:lnTo>
                  <a:pt x="6124" y="424"/>
                </a:lnTo>
                <a:lnTo>
                  <a:pt x="6124" y="424"/>
                </a:lnTo>
                <a:lnTo>
                  <a:pt x="6120" y="426"/>
                </a:lnTo>
                <a:lnTo>
                  <a:pt x="6120" y="426"/>
                </a:lnTo>
                <a:lnTo>
                  <a:pt x="6121" y="431"/>
                </a:lnTo>
                <a:lnTo>
                  <a:pt x="6104" y="463"/>
                </a:lnTo>
                <a:lnTo>
                  <a:pt x="6150" y="461"/>
                </a:lnTo>
                <a:lnTo>
                  <a:pt x="6137" y="469"/>
                </a:lnTo>
                <a:lnTo>
                  <a:pt x="6137" y="469"/>
                </a:lnTo>
                <a:lnTo>
                  <a:pt x="6123" y="472"/>
                </a:lnTo>
                <a:lnTo>
                  <a:pt x="6116" y="474"/>
                </a:lnTo>
                <a:lnTo>
                  <a:pt x="6115" y="474"/>
                </a:lnTo>
                <a:lnTo>
                  <a:pt x="6115" y="474"/>
                </a:lnTo>
                <a:lnTo>
                  <a:pt x="6113" y="477"/>
                </a:lnTo>
                <a:lnTo>
                  <a:pt x="6112" y="482"/>
                </a:lnTo>
                <a:lnTo>
                  <a:pt x="6108" y="488"/>
                </a:lnTo>
                <a:lnTo>
                  <a:pt x="6108" y="488"/>
                </a:lnTo>
                <a:lnTo>
                  <a:pt x="6116" y="488"/>
                </a:lnTo>
                <a:lnTo>
                  <a:pt x="6121" y="488"/>
                </a:lnTo>
                <a:lnTo>
                  <a:pt x="6123" y="488"/>
                </a:lnTo>
                <a:lnTo>
                  <a:pt x="6123" y="488"/>
                </a:lnTo>
                <a:lnTo>
                  <a:pt x="6124" y="487"/>
                </a:lnTo>
                <a:lnTo>
                  <a:pt x="6129" y="480"/>
                </a:lnTo>
                <a:lnTo>
                  <a:pt x="6140" y="469"/>
                </a:lnTo>
                <a:lnTo>
                  <a:pt x="6153" y="461"/>
                </a:lnTo>
                <a:lnTo>
                  <a:pt x="6164" y="461"/>
                </a:lnTo>
                <a:lnTo>
                  <a:pt x="6172" y="450"/>
                </a:lnTo>
                <a:lnTo>
                  <a:pt x="6192" y="439"/>
                </a:lnTo>
                <a:lnTo>
                  <a:pt x="6184" y="476"/>
                </a:lnTo>
                <a:lnTo>
                  <a:pt x="6144" y="485"/>
                </a:lnTo>
                <a:lnTo>
                  <a:pt x="6126" y="520"/>
                </a:lnTo>
                <a:lnTo>
                  <a:pt x="6164" y="519"/>
                </a:lnTo>
                <a:lnTo>
                  <a:pt x="6148" y="530"/>
                </a:lnTo>
                <a:lnTo>
                  <a:pt x="6148" y="530"/>
                </a:lnTo>
                <a:lnTo>
                  <a:pt x="6137" y="535"/>
                </a:lnTo>
                <a:lnTo>
                  <a:pt x="6126" y="536"/>
                </a:lnTo>
                <a:lnTo>
                  <a:pt x="6126" y="535"/>
                </a:lnTo>
                <a:lnTo>
                  <a:pt x="6126" y="535"/>
                </a:lnTo>
                <a:lnTo>
                  <a:pt x="6124" y="533"/>
                </a:lnTo>
                <a:lnTo>
                  <a:pt x="6124" y="533"/>
                </a:lnTo>
                <a:lnTo>
                  <a:pt x="6124" y="533"/>
                </a:lnTo>
                <a:lnTo>
                  <a:pt x="6124" y="533"/>
                </a:lnTo>
                <a:lnTo>
                  <a:pt x="6123" y="535"/>
                </a:lnTo>
                <a:lnTo>
                  <a:pt x="6123" y="541"/>
                </a:lnTo>
                <a:lnTo>
                  <a:pt x="6123" y="541"/>
                </a:lnTo>
                <a:lnTo>
                  <a:pt x="6121" y="546"/>
                </a:lnTo>
                <a:lnTo>
                  <a:pt x="6115" y="538"/>
                </a:lnTo>
                <a:lnTo>
                  <a:pt x="6115" y="538"/>
                </a:lnTo>
                <a:lnTo>
                  <a:pt x="6113" y="538"/>
                </a:lnTo>
                <a:lnTo>
                  <a:pt x="6113" y="538"/>
                </a:lnTo>
                <a:lnTo>
                  <a:pt x="6113" y="541"/>
                </a:lnTo>
                <a:lnTo>
                  <a:pt x="6120" y="549"/>
                </a:lnTo>
                <a:lnTo>
                  <a:pt x="6120" y="549"/>
                </a:lnTo>
                <a:lnTo>
                  <a:pt x="6118" y="551"/>
                </a:lnTo>
                <a:lnTo>
                  <a:pt x="6118" y="551"/>
                </a:lnTo>
                <a:lnTo>
                  <a:pt x="6121" y="551"/>
                </a:lnTo>
                <a:lnTo>
                  <a:pt x="6124" y="552"/>
                </a:lnTo>
                <a:lnTo>
                  <a:pt x="6124" y="562"/>
                </a:lnTo>
                <a:lnTo>
                  <a:pt x="6110" y="546"/>
                </a:lnTo>
                <a:lnTo>
                  <a:pt x="6110" y="546"/>
                </a:lnTo>
                <a:lnTo>
                  <a:pt x="6107" y="546"/>
                </a:lnTo>
                <a:lnTo>
                  <a:pt x="6107" y="546"/>
                </a:lnTo>
                <a:lnTo>
                  <a:pt x="6107" y="548"/>
                </a:lnTo>
                <a:lnTo>
                  <a:pt x="6124" y="565"/>
                </a:lnTo>
                <a:lnTo>
                  <a:pt x="6124" y="575"/>
                </a:lnTo>
                <a:lnTo>
                  <a:pt x="6104" y="554"/>
                </a:lnTo>
                <a:lnTo>
                  <a:pt x="6104" y="554"/>
                </a:lnTo>
                <a:lnTo>
                  <a:pt x="6102" y="554"/>
                </a:lnTo>
                <a:lnTo>
                  <a:pt x="6102" y="554"/>
                </a:lnTo>
                <a:lnTo>
                  <a:pt x="6102" y="557"/>
                </a:lnTo>
                <a:lnTo>
                  <a:pt x="6124" y="578"/>
                </a:lnTo>
                <a:lnTo>
                  <a:pt x="6124" y="586"/>
                </a:lnTo>
                <a:lnTo>
                  <a:pt x="6107" y="568"/>
                </a:lnTo>
                <a:lnTo>
                  <a:pt x="6107" y="568"/>
                </a:lnTo>
                <a:lnTo>
                  <a:pt x="6104" y="568"/>
                </a:lnTo>
                <a:lnTo>
                  <a:pt x="6104" y="568"/>
                </a:lnTo>
                <a:lnTo>
                  <a:pt x="6104" y="570"/>
                </a:lnTo>
                <a:lnTo>
                  <a:pt x="6124" y="589"/>
                </a:lnTo>
                <a:lnTo>
                  <a:pt x="6124" y="599"/>
                </a:lnTo>
                <a:lnTo>
                  <a:pt x="6110" y="583"/>
                </a:lnTo>
                <a:lnTo>
                  <a:pt x="6110" y="583"/>
                </a:lnTo>
                <a:lnTo>
                  <a:pt x="6110" y="583"/>
                </a:lnTo>
                <a:lnTo>
                  <a:pt x="6110" y="583"/>
                </a:lnTo>
                <a:lnTo>
                  <a:pt x="6108" y="583"/>
                </a:lnTo>
                <a:lnTo>
                  <a:pt x="6108" y="583"/>
                </a:lnTo>
                <a:lnTo>
                  <a:pt x="6108" y="583"/>
                </a:lnTo>
                <a:lnTo>
                  <a:pt x="6108" y="583"/>
                </a:lnTo>
                <a:lnTo>
                  <a:pt x="6108" y="584"/>
                </a:lnTo>
                <a:lnTo>
                  <a:pt x="6115" y="605"/>
                </a:lnTo>
                <a:lnTo>
                  <a:pt x="6107" y="600"/>
                </a:lnTo>
                <a:lnTo>
                  <a:pt x="6097" y="572"/>
                </a:lnTo>
                <a:lnTo>
                  <a:pt x="6097" y="572"/>
                </a:lnTo>
                <a:lnTo>
                  <a:pt x="6097" y="572"/>
                </a:lnTo>
                <a:lnTo>
                  <a:pt x="6097" y="572"/>
                </a:lnTo>
                <a:lnTo>
                  <a:pt x="6096" y="572"/>
                </a:lnTo>
                <a:lnTo>
                  <a:pt x="6096" y="572"/>
                </a:lnTo>
                <a:lnTo>
                  <a:pt x="6096" y="573"/>
                </a:lnTo>
                <a:lnTo>
                  <a:pt x="6104" y="599"/>
                </a:lnTo>
                <a:lnTo>
                  <a:pt x="6097" y="596"/>
                </a:lnTo>
                <a:lnTo>
                  <a:pt x="6088" y="564"/>
                </a:lnTo>
                <a:lnTo>
                  <a:pt x="6088" y="564"/>
                </a:lnTo>
                <a:lnTo>
                  <a:pt x="6086" y="562"/>
                </a:lnTo>
                <a:lnTo>
                  <a:pt x="6086" y="562"/>
                </a:lnTo>
                <a:lnTo>
                  <a:pt x="6086" y="562"/>
                </a:lnTo>
                <a:lnTo>
                  <a:pt x="6086" y="562"/>
                </a:lnTo>
                <a:lnTo>
                  <a:pt x="6084" y="564"/>
                </a:lnTo>
                <a:lnTo>
                  <a:pt x="6094" y="592"/>
                </a:lnTo>
                <a:lnTo>
                  <a:pt x="6086" y="589"/>
                </a:lnTo>
                <a:lnTo>
                  <a:pt x="6078" y="565"/>
                </a:lnTo>
                <a:lnTo>
                  <a:pt x="6078" y="565"/>
                </a:lnTo>
                <a:lnTo>
                  <a:pt x="6076" y="564"/>
                </a:lnTo>
                <a:lnTo>
                  <a:pt x="6076" y="564"/>
                </a:lnTo>
                <a:lnTo>
                  <a:pt x="6076" y="564"/>
                </a:lnTo>
                <a:lnTo>
                  <a:pt x="6076" y="564"/>
                </a:lnTo>
                <a:lnTo>
                  <a:pt x="6075" y="567"/>
                </a:lnTo>
                <a:lnTo>
                  <a:pt x="6083" y="586"/>
                </a:lnTo>
                <a:lnTo>
                  <a:pt x="6075" y="583"/>
                </a:lnTo>
                <a:lnTo>
                  <a:pt x="6070" y="567"/>
                </a:lnTo>
                <a:lnTo>
                  <a:pt x="6070" y="567"/>
                </a:lnTo>
                <a:lnTo>
                  <a:pt x="6068" y="565"/>
                </a:lnTo>
                <a:lnTo>
                  <a:pt x="6068" y="565"/>
                </a:lnTo>
                <a:lnTo>
                  <a:pt x="6067" y="567"/>
                </a:lnTo>
                <a:lnTo>
                  <a:pt x="6067" y="567"/>
                </a:lnTo>
                <a:lnTo>
                  <a:pt x="6067" y="568"/>
                </a:lnTo>
                <a:lnTo>
                  <a:pt x="6072" y="580"/>
                </a:lnTo>
                <a:lnTo>
                  <a:pt x="6059" y="573"/>
                </a:lnTo>
                <a:lnTo>
                  <a:pt x="6059" y="573"/>
                </a:lnTo>
                <a:lnTo>
                  <a:pt x="6059" y="573"/>
                </a:lnTo>
                <a:lnTo>
                  <a:pt x="6059" y="573"/>
                </a:lnTo>
                <a:lnTo>
                  <a:pt x="6057" y="573"/>
                </a:lnTo>
                <a:lnTo>
                  <a:pt x="6057" y="573"/>
                </a:lnTo>
                <a:lnTo>
                  <a:pt x="6057" y="576"/>
                </a:lnTo>
                <a:lnTo>
                  <a:pt x="6070" y="583"/>
                </a:lnTo>
                <a:lnTo>
                  <a:pt x="6057" y="584"/>
                </a:lnTo>
                <a:lnTo>
                  <a:pt x="6057" y="584"/>
                </a:lnTo>
                <a:lnTo>
                  <a:pt x="6056" y="586"/>
                </a:lnTo>
                <a:lnTo>
                  <a:pt x="6056" y="586"/>
                </a:lnTo>
                <a:lnTo>
                  <a:pt x="6057" y="588"/>
                </a:lnTo>
                <a:lnTo>
                  <a:pt x="6073" y="584"/>
                </a:lnTo>
                <a:lnTo>
                  <a:pt x="6081" y="589"/>
                </a:lnTo>
                <a:lnTo>
                  <a:pt x="6060" y="594"/>
                </a:lnTo>
                <a:lnTo>
                  <a:pt x="6060" y="594"/>
                </a:lnTo>
                <a:lnTo>
                  <a:pt x="6059" y="596"/>
                </a:lnTo>
                <a:lnTo>
                  <a:pt x="6059" y="596"/>
                </a:lnTo>
                <a:lnTo>
                  <a:pt x="6060" y="596"/>
                </a:lnTo>
                <a:lnTo>
                  <a:pt x="6084" y="591"/>
                </a:lnTo>
                <a:lnTo>
                  <a:pt x="6092" y="596"/>
                </a:lnTo>
                <a:lnTo>
                  <a:pt x="6065" y="602"/>
                </a:lnTo>
                <a:lnTo>
                  <a:pt x="6065" y="602"/>
                </a:lnTo>
                <a:lnTo>
                  <a:pt x="6064" y="604"/>
                </a:lnTo>
                <a:lnTo>
                  <a:pt x="6064" y="604"/>
                </a:lnTo>
                <a:lnTo>
                  <a:pt x="6065" y="605"/>
                </a:lnTo>
                <a:lnTo>
                  <a:pt x="6096" y="597"/>
                </a:lnTo>
                <a:lnTo>
                  <a:pt x="6102" y="600"/>
                </a:lnTo>
                <a:lnTo>
                  <a:pt x="6078" y="607"/>
                </a:lnTo>
                <a:lnTo>
                  <a:pt x="6078" y="607"/>
                </a:lnTo>
                <a:lnTo>
                  <a:pt x="6076" y="610"/>
                </a:lnTo>
                <a:lnTo>
                  <a:pt x="6076" y="610"/>
                </a:lnTo>
                <a:lnTo>
                  <a:pt x="6078" y="610"/>
                </a:lnTo>
                <a:lnTo>
                  <a:pt x="6105" y="602"/>
                </a:lnTo>
                <a:lnTo>
                  <a:pt x="6113" y="607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1" y="613"/>
                </a:lnTo>
                <a:lnTo>
                  <a:pt x="6091" y="613"/>
                </a:lnTo>
                <a:lnTo>
                  <a:pt x="6092" y="615"/>
                </a:lnTo>
                <a:lnTo>
                  <a:pt x="6113" y="620"/>
                </a:lnTo>
                <a:lnTo>
                  <a:pt x="6105" y="623"/>
                </a:lnTo>
                <a:lnTo>
                  <a:pt x="6076" y="616"/>
                </a:lnTo>
                <a:lnTo>
                  <a:pt x="6076" y="616"/>
                </a:lnTo>
                <a:lnTo>
                  <a:pt x="6076" y="616"/>
                </a:lnTo>
                <a:lnTo>
                  <a:pt x="6076" y="616"/>
                </a:lnTo>
                <a:lnTo>
                  <a:pt x="6075" y="618"/>
                </a:lnTo>
                <a:lnTo>
                  <a:pt x="6075" y="618"/>
                </a:lnTo>
                <a:lnTo>
                  <a:pt x="6076" y="620"/>
                </a:lnTo>
                <a:lnTo>
                  <a:pt x="6102" y="626"/>
                </a:lnTo>
                <a:lnTo>
                  <a:pt x="6096" y="629"/>
                </a:lnTo>
                <a:lnTo>
                  <a:pt x="6064" y="621"/>
                </a:lnTo>
                <a:lnTo>
                  <a:pt x="6064" y="621"/>
                </a:lnTo>
                <a:lnTo>
                  <a:pt x="6064" y="621"/>
                </a:lnTo>
                <a:lnTo>
                  <a:pt x="6064" y="621"/>
                </a:lnTo>
                <a:lnTo>
                  <a:pt x="6062" y="623"/>
                </a:lnTo>
                <a:lnTo>
                  <a:pt x="6062" y="623"/>
                </a:lnTo>
                <a:lnTo>
                  <a:pt x="6064" y="624"/>
                </a:lnTo>
                <a:lnTo>
                  <a:pt x="6092" y="631"/>
                </a:lnTo>
                <a:lnTo>
                  <a:pt x="6084" y="636"/>
                </a:lnTo>
                <a:lnTo>
                  <a:pt x="6060" y="631"/>
                </a:lnTo>
                <a:lnTo>
                  <a:pt x="6060" y="631"/>
                </a:lnTo>
                <a:lnTo>
                  <a:pt x="6060" y="631"/>
                </a:lnTo>
                <a:lnTo>
                  <a:pt x="6060" y="631"/>
                </a:lnTo>
                <a:lnTo>
                  <a:pt x="6059" y="631"/>
                </a:lnTo>
                <a:lnTo>
                  <a:pt x="6059" y="631"/>
                </a:lnTo>
                <a:lnTo>
                  <a:pt x="6060" y="632"/>
                </a:lnTo>
                <a:lnTo>
                  <a:pt x="6081" y="637"/>
                </a:lnTo>
                <a:lnTo>
                  <a:pt x="6073" y="642"/>
                </a:lnTo>
                <a:lnTo>
                  <a:pt x="6057" y="639"/>
                </a:lnTo>
                <a:lnTo>
                  <a:pt x="6057" y="639"/>
                </a:lnTo>
                <a:lnTo>
                  <a:pt x="6057" y="639"/>
                </a:lnTo>
                <a:lnTo>
                  <a:pt x="6057" y="639"/>
                </a:lnTo>
                <a:lnTo>
                  <a:pt x="6056" y="640"/>
                </a:lnTo>
                <a:lnTo>
                  <a:pt x="6056" y="640"/>
                </a:lnTo>
                <a:lnTo>
                  <a:pt x="6057" y="642"/>
                </a:lnTo>
                <a:lnTo>
                  <a:pt x="6070" y="644"/>
                </a:lnTo>
                <a:lnTo>
                  <a:pt x="6059" y="652"/>
                </a:lnTo>
                <a:lnTo>
                  <a:pt x="6059" y="652"/>
                </a:lnTo>
                <a:lnTo>
                  <a:pt x="6057" y="653"/>
                </a:lnTo>
                <a:lnTo>
                  <a:pt x="6057" y="653"/>
                </a:lnTo>
                <a:lnTo>
                  <a:pt x="6059" y="653"/>
                </a:lnTo>
                <a:lnTo>
                  <a:pt x="6072" y="647"/>
                </a:lnTo>
                <a:lnTo>
                  <a:pt x="6067" y="658"/>
                </a:lnTo>
                <a:lnTo>
                  <a:pt x="6067" y="658"/>
                </a:lnTo>
                <a:lnTo>
                  <a:pt x="6068" y="661"/>
                </a:lnTo>
                <a:lnTo>
                  <a:pt x="6068" y="661"/>
                </a:lnTo>
                <a:lnTo>
                  <a:pt x="6070" y="660"/>
                </a:lnTo>
                <a:lnTo>
                  <a:pt x="6075" y="644"/>
                </a:lnTo>
                <a:lnTo>
                  <a:pt x="6083" y="640"/>
                </a:lnTo>
                <a:lnTo>
                  <a:pt x="6076" y="660"/>
                </a:lnTo>
                <a:lnTo>
                  <a:pt x="6076" y="660"/>
                </a:lnTo>
                <a:lnTo>
                  <a:pt x="6078" y="661"/>
                </a:lnTo>
                <a:lnTo>
                  <a:pt x="6078" y="661"/>
                </a:lnTo>
                <a:lnTo>
                  <a:pt x="6080" y="661"/>
                </a:lnTo>
                <a:lnTo>
                  <a:pt x="6086" y="637"/>
                </a:lnTo>
                <a:lnTo>
                  <a:pt x="6094" y="634"/>
                </a:lnTo>
                <a:lnTo>
                  <a:pt x="6086" y="660"/>
                </a:lnTo>
                <a:lnTo>
                  <a:pt x="6086" y="660"/>
                </a:lnTo>
                <a:lnTo>
                  <a:pt x="6088" y="663"/>
                </a:lnTo>
                <a:lnTo>
                  <a:pt x="6088" y="663"/>
                </a:lnTo>
                <a:lnTo>
                  <a:pt x="6089" y="661"/>
                </a:lnTo>
                <a:lnTo>
                  <a:pt x="6097" y="631"/>
                </a:lnTo>
                <a:lnTo>
                  <a:pt x="6104" y="628"/>
                </a:lnTo>
                <a:lnTo>
                  <a:pt x="6097" y="652"/>
                </a:lnTo>
                <a:lnTo>
                  <a:pt x="6097" y="652"/>
                </a:lnTo>
                <a:lnTo>
                  <a:pt x="6099" y="653"/>
                </a:lnTo>
                <a:lnTo>
                  <a:pt x="6099" y="653"/>
                </a:lnTo>
                <a:lnTo>
                  <a:pt x="6100" y="653"/>
                </a:lnTo>
                <a:lnTo>
                  <a:pt x="6107" y="626"/>
                </a:lnTo>
                <a:lnTo>
                  <a:pt x="6115" y="621"/>
                </a:lnTo>
                <a:lnTo>
                  <a:pt x="6108" y="642"/>
                </a:lnTo>
                <a:lnTo>
                  <a:pt x="6108" y="642"/>
                </a:lnTo>
                <a:lnTo>
                  <a:pt x="6108" y="642"/>
                </a:lnTo>
                <a:lnTo>
                  <a:pt x="6108" y="642"/>
                </a:lnTo>
                <a:lnTo>
                  <a:pt x="6108" y="644"/>
                </a:lnTo>
                <a:lnTo>
                  <a:pt x="6108" y="644"/>
                </a:lnTo>
                <a:lnTo>
                  <a:pt x="6110" y="644"/>
                </a:lnTo>
                <a:lnTo>
                  <a:pt x="6124" y="628"/>
                </a:lnTo>
                <a:lnTo>
                  <a:pt x="6124" y="636"/>
                </a:lnTo>
                <a:lnTo>
                  <a:pt x="6105" y="658"/>
                </a:lnTo>
                <a:lnTo>
                  <a:pt x="6105" y="658"/>
                </a:lnTo>
                <a:lnTo>
                  <a:pt x="6105" y="660"/>
                </a:lnTo>
                <a:lnTo>
                  <a:pt x="6105" y="660"/>
                </a:lnTo>
                <a:lnTo>
                  <a:pt x="6107" y="660"/>
                </a:lnTo>
                <a:lnTo>
                  <a:pt x="6124" y="640"/>
                </a:lnTo>
                <a:lnTo>
                  <a:pt x="6124" y="647"/>
                </a:lnTo>
                <a:lnTo>
                  <a:pt x="6102" y="671"/>
                </a:lnTo>
                <a:lnTo>
                  <a:pt x="6102" y="671"/>
                </a:lnTo>
                <a:lnTo>
                  <a:pt x="6102" y="672"/>
                </a:lnTo>
                <a:lnTo>
                  <a:pt x="6102" y="672"/>
                </a:lnTo>
                <a:lnTo>
                  <a:pt x="6104" y="672"/>
                </a:lnTo>
                <a:lnTo>
                  <a:pt x="6124" y="652"/>
                </a:lnTo>
                <a:lnTo>
                  <a:pt x="6124" y="660"/>
                </a:lnTo>
                <a:lnTo>
                  <a:pt x="6108" y="677"/>
                </a:lnTo>
                <a:lnTo>
                  <a:pt x="6108" y="677"/>
                </a:lnTo>
                <a:lnTo>
                  <a:pt x="6108" y="680"/>
                </a:lnTo>
                <a:lnTo>
                  <a:pt x="6108" y="680"/>
                </a:lnTo>
                <a:lnTo>
                  <a:pt x="6110" y="680"/>
                </a:lnTo>
                <a:lnTo>
                  <a:pt x="6124" y="664"/>
                </a:lnTo>
                <a:lnTo>
                  <a:pt x="6124" y="672"/>
                </a:lnTo>
                <a:lnTo>
                  <a:pt x="6115" y="685"/>
                </a:lnTo>
                <a:lnTo>
                  <a:pt x="6115" y="685"/>
                </a:lnTo>
                <a:lnTo>
                  <a:pt x="6115" y="687"/>
                </a:lnTo>
                <a:lnTo>
                  <a:pt x="6115" y="687"/>
                </a:lnTo>
                <a:lnTo>
                  <a:pt x="6116" y="687"/>
                </a:lnTo>
                <a:lnTo>
                  <a:pt x="6124" y="677"/>
                </a:lnTo>
                <a:lnTo>
                  <a:pt x="6124" y="692"/>
                </a:lnTo>
                <a:lnTo>
                  <a:pt x="6124" y="692"/>
                </a:lnTo>
                <a:lnTo>
                  <a:pt x="6126" y="692"/>
                </a:lnTo>
                <a:lnTo>
                  <a:pt x="6126" y="692"/>
                </a:lnTo>
                <a:lnTo>
                  <a:pt x="6128" y="692"/>
                </a:lnTo>
                <a:lnTo>
                  <a:pt x="6128" y="677"/>
                </a:lnTo>
                <a:lnTo>
                  <a:pt x="6136" y="687"/>
                </a:lnTo>
                <a:lnTo>
                  <a:pt x="6136" y="687"/>
                </a:lnTo>
                <a:lnTo>
                  <a:pt x="6137" y="687"/>
                </a:lnTo>
                <a:lnTo>
                  <a:pt x="6137" y="687"/>
                </a:lnTo>
                <a:lnTo>
                  <a:pt x="6139" y="685"/>
                </a:lnTo>
                <a:lnTo>
                  <a:pt x="6128" y="672"/>
                </a:lnTo>
                <a:lnTo>
                  <a:pt x="6128" y="664"/>
                </a:lnTo>
                <a:lnTo>
                  <a:pt x="6142" y="680"/>
                </a:lnTo>
                <a:lnTo>
                  <a:pt x="6142" y="680"/>
                </a:lnTo>
                <a:lnTo>
                  <a:pt x="6144" y="680"/>
                </a:lnTo>
                <a:lnTo>
                  <a:pt x="6144" y="680"/>
                </a:lnTo>
                <a:lnTo>
                  <a:pt x="6144" y="677"/>
                </a:lnTo>
                <a:lnTo>
                  <a:pt x="6128" y="660"/>
                </a:lnTo>
                <a:lnTo>
                  <a:pt x="6128" y="652"/>
                </a:lnTo>
                <a:lnTo>
                  <a:pt x="6147" y="671"/>
                </a:lnTo>
                <a:lnTo>
                  <a:pt x="6147" y="671"/>
                </a:lnTo>
                <a:lnTo>
                  <a:pt x="6148" y="671"/>
                </a:lnTo>
                <a:lnTo>
                  <a:pt x="6148" y="671"/>
                </a:lnTo>
                <a:lnTo>
                  <a:pt x="6148" y="669"/>
                </a:lnTo>
                <a:lnTo>
                  <a:pt x="6128" y="647"/>
                </a:lnTo>
                <a:lnTo>
                  <a:pt x="6128" y="640"/>
                </a:lnTo>
                <a:lnTo>
                  <a:pt x="6145" y="658"/>
                </a:lnTo>
                <a:lnTo>
                  <a:pt x="6145" y="658"/>
                </a:lnTo>
                <a:lnTo>
                  <a:pt x="6147" y="658"/>
                </a:lnTo>
                <a:lnTo>
                  <a:pt x="6147" y="658"/>
                </a:lnTo>
                <a:lnTo>
                  <a:pt x="6147" y="656"/>
                </a:lnTo>
                <a:lnTo>
                  <a:pt x="6128" y="636"/>
                </a:lnTo>
                <a:lnTo>
                  <a:pt x="6128" y="626"/>
                </a:lnTo>
                <a:lnTo>
                  <a:pt x="6142" y="642"/>
                </a:lnTo>
                <a:lnTo>
                  <a:pt x="6142" y="642"/>
                </a:lnTo>
                <a:lnTo>
                  <a:pt x="6142" y="642"/>
                </a:lnTo>
                <a:lnTo>
                  <a:pt x="6142" y="642"/>
                </a:lnTo>
                <a:lnTo>
                  <a:pt x="6144" y="642"/>
                </a:lnTo>
                <a:lnTo>
                  <a:pt x="6144" y="642"/>
                </a:lnTo>
                <a:lnTo>
                  <a:pt x="6144" y="642"/>
                </a:lnTo>
                <a:lnTo>
                  <a:pt x="6144" y="642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2"/>
                </a:lnTo>
                <a:lnTo>
                  <a:pt x="6144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0"/>
                </a:lnTo>
                <a:lnTo>
                  <a:pt x="6145" y="640"/>
                </a:lnTo>
                <a:lnTo>
                  <a:pt x="6145" y="640"/>
                </a:lnTo>
                <a:lnTo>
                  <a:pt x="6139" y="621"/>
                </a:lnTo>
                <a:lnTo>
                  <a:pt x="6145" y="624"/>
                </a:lnTo>
                <a:lnTo>
                  <a:pt x="6156" y="653"/>
                </a:lnTo>
                <a:lnTo>
                  <a:pt x="6156" y="653"/>
                </a:lnTo>
                <a:lnTo>
                  <a:pt x="6158" y="653"/>
                </a:lnTo>
                <a:lnTo>
                  <a:pt x="6158" y="653"/>
                </a:lnTo>
                <a:lnTo>
                  <a:pt x="6158" y="652"/>
                </a:lnTo>
                <a:lnTo>
                  <a:pt x="6150" y="626"/>
                </a:lnTo>
                <a:lnTo>
                  <a:pt x="6156" y="629"/>
                </a:lnTo>
                <a:lnTo>
                  <a:pt x="6166" y="661"/>
                </a:lnTo>
                <a:lnTo>
                  <a:pt x="6166" y="661"/>
                </a:lnTo>
                <a:lnTo>
                  <a:pt x="6168" y="663"/>
                </a:lnTo>
                <a:lnTo>
                  <a:pt x="6168" y="663"/>
                </a:lnTo>
                <a:lnTo>
                  <a:pt x="6169" y="661"/>
                </a:lnTo>
                <a:lnTo>
                  <a:pt x="6160" y="632"/>
                </a:lnTo>
                <a:lnTo>
                  <a:pt x="6168" y="636"/>
                </a:lnTo>
                <a:lnTo>
                  <a:pt x="6176" y="660"/>
                </a:lnTo>
                <a:lnTo>
                  <a:pt x="6176" y="660"/>
                </a:lnTo>
                <a:lnTo>
                  <a:pt x="6177" y="660"/>
                </a:lnTo>
                <a:lnTo>
                  <a:pt x="6177" y="660"/>
                </a:lnTo>
                <a:lnTo>
                  <a:pt x="6177" y="658"/>
                </a:lnTo>
                <a:lnTo>
                  <a:pt x="6171" y="637"/>
                </a:lnTo>
                <a:lnTo>
                  <a:pt x="6179" y="642"/>
                </a:lnTo>
                <a:lnTo>
                  <a:pt x="6184" y="658"/>
                </a:lnTo>
                <a:lnTo>
                  <a:pt x="6184" y="658"/>
                </a:lnTo>
                <a:lnTo>
                  <a:pt x="6187" y="658"/>
                </a:lnTo>
                <a:lnTo>
                  <a:pt x="6187" y="658"/>
                </a:lnTo>
                <a:lnTo>
                  <a:pt x="6187" y="656"/>
                </a:lnTo>
                <a:lnTo>
                  <a:pt x="6182" y="644"/>
                </a:lnTo>
                <a:lnTo>
                  <a:pt x="6195" y="650"/>
                </a:lnTo>
                <a:lnTo>
                  <a:pt x="6195" y="650"/>
                </a:lnTo>
                <a:lnTo>
                  <a:pt x="6196" y="650"/>
                </a:lnTo>
                <a:lnTo>
                  <a:pt x="6196" y="650"/>
                </a:lnTo>
                <a:lnTo>
                  <a:pt x="6196" y="648"/>
                </a:lnTo>
                <a:lnTo>
                  <a:pt x="6184" y="642"/>
                </a:lnTo>
                <a:lnTo>
                  <a:pt x="6196" y="639"/>
                </a:lnTo>
                <a:lnTo>
                  <a:pt x="6196" y="639"/>
                </a:lnTo>
                <a:lnTo>
                  <a:pt x="6198" y="637"/>
                </a:lnTo>
                <a:lnTo>
                  <a:pt x="6198" y="637"/>
                </a:lnTo>
                <a:lnTo>
                  <a:pt x="6196" y="636"/>
                </a:lnTo>
                <a:lnTo>
                  <a:pt x="6196" y="636"/>
                </a:lnTo>
                <a:lnTo>
                  <a:pt x="6196" y="636"/>
                </a:lnTo>
                <a:lnTo>
                  <a:pt x="6180" y="640"/>
                </a:lnTo>
                <a:lnTo>
                  <a:pt x="6172" y="636"/>
                </a:lnTo>
                <a:lnTo>
                  <a:pt x="6193" y="631"/>
                </a:lnTo>
                <a:lnTo>
                  <a:pt x="6193" y="631"/>
                </a:lnTo>
                <a:lnTo>
                  <a:pt x="6193" y="629"/>
                </a:lnTo>
                <a:lnTo>
                  <a:pt x="6193" y="629"/>
                </a:lnTo>
                <a:lnTo>
                  <a:pt x="6192" y="628"/>
                </a:lnTo>
                <a:lnTo>
                  <a:pt x="6192" y="628"/>
                </a:lnTo>
                <a:lnTo>
                  <a:pt x="6192" y="628"/>
                </a:lnTo>
                <a:lnTo>
                  <a:pt x="6168" y="634"/>
                </a:lnTo>
                <a:lnTo>
                  <a:pt x="6161" y="629"/>
                </a:lnTo>
                <a:lnTo>
                  <a:pt x="6188" y="621"/>
                </a:lnTo>
                <a:lnTo>
                  <a:pt x="6188" y="621"/>
                </a:lnTo>
                <a:lnTo>
                  <a:pt x="6188" y="621"/>
                </a:lnTo>
                <a:lnTo>
                  <a:pt x="6188" y="620"/>
                </a:lnTo>
                <a:lnTo>
                  <a:pt x="6188" y="620"/>
                </a:lnTo>
                <a:lnTo>
                  <a:pt x="6187" y="620"/>
                </a:lnTo>
                <a:lnTo>
                  <a:pt x="6187" y="620"/>
                </a:lnTo>
                <a:lnTo>
                  <a:pt x="6187" y="620"/>
                </a:lnTo>
                <a:lnTo>
                  <a:pt x="6156" y="628"/>
                </a:lnTo>
                <a:lnTo>
                  <a:pt x="6152" y="624"/>
                </a:lnTo>
                <a:lnTo>
                  <a:pt x="6176" y="616"/>
                </a:lnTo>
                <a:lnTo>
                  <a:pt x="6176" y="616"/>
                </a:lnTo>
                <a:lnTo>
                  <a:pt x="6176" y="615"/>
                </a:lnTo>
                <a:lnTo>
                  <a:pt x="6176" y="615"/>
                </a:lnTo>
                <a:lnTo>
                  <a:pt x="6174" y="615"/>
                </a:lnTo>
                <a:lnTo>
                  <a:pt x="6174" y="615"/>
                </a:lnTo>
                <a:lnTo>
                  <a:pt x="6174" y="615"/>
                </a:lnTo>
                <a:lnTo>
                  <a:pt x="6147" y="623"/>
                </a:lnTo>
                <a:lnTo>
                  <a:pt x="6140" y="618"/>
                </a:lnTo>
                <a:lnTo>
                  <a:pt x="6160" y="613"/>
                </a:lnTo>
                <a:lnTo>
                  <a:pt x="6160" y="613"/>
                </a:lnTo>
                <a:lnTo>
                  <a:pt x="6161" y="613"/>
                </a:lnTo>
                <a:lnTo>
                  <a:pt x="6161" y="613"/>
                </a:lnTo>
                <a:lnTo>
                  <a:pt x="6161" y="612"/>
                </a:lnTo>
                <a:lnTo>
                  <a:pt x="6161" y="612"/>
                </a:lnTo>
                <a:lnTo>
                  <a:pt x="6160" y="610"/>
                </a:lnTo>
                <a:lnTo>
                  <a:pt x="6139" y="607"/>
                </a:lnTo>
                <a:lnTo>
                  <a:pt x="6147" y="602"/>
                </a:lnTo>
                <a:lnTo>
                  <a:pt x="6153" y="604"/>
                </a:lnTo>
                <a:lnTo>
                  <a:pt x="6153" y="604"/>
                </a:lnTo>
                <a:lnTo>
                  <a:pt x="6153" y="607"/>
                </a:lnTo>
                <a:lnTo>
                  <a:pt x="6153" y="607"/>
                </a:lnTo>
                <a:lnTo>
                  <a:pt x="6156" y="604"/>
                </a:lnTo>
                <a:lnTo>
                  <a:pt x="6176" y="608"/>
                </a:lnTo>
                <a:lnTo>
                  <a:pt x="6176" y="608"/>
                </a:lnTo>
                <a:lnTo>
                  <a:pt x="6177" y="607"/>
                </a:lnTo>
                <a:lnTo>
                  <a:pt x="6177" y="607"/>
                </a:lnTo>
                <a:lnTo>
                  <a:pt x="6176" y="605"/>
                </a:lnTo>
                <a:lnTo>
                  <a:pt x="6158" y="602"/>
                </a:lnTo>
                <a:lnTo>
                  <a:pt x="6158" y="602"/>
                </a:lnTo>
                <a:lnTo>
                  <a:pt x="6161" y="597"/>
                </a:lnTo>
                <a:lnTo>
                  <a:pt x="6188" y="604"/>
                </a:lnTo>
                <a:lnTo>
                  <a:pt x="6188" y="604"/>
                </a:lnTo>
                <a:lnTo>
                  <a:pt x="6190" y="602"/>
                </a:lnTo>
                <a:lnTo>
                  <a:pt x="6190" y="602"/>
                </a:lnTo>
                <a:lnTo>
                  <a:pt x="6188" y="600"/>
                </a:lnTo>
                <a:lnTo>
                  <a:pt x="6164" y="596"/>
                </a:lnTo>
                <a:lnTo>
                  <a:pt x="6164" y="596"/>
                </a:lnTo>
                <a:lnTo>
                  <a:pt x="6168" y="592"/>
                </a:lnTo>
                <a:lnTo>
                  <a:pt x="6169" y="591"/>
                </a:lnTo>
                <a:lnTo>
                  <a:pt x="6169" y="591"/>
                </a:lnTo>
                <a:lnTo>
                  <a:pt x="6169" y="589"/>
                </a:lnTo>
                <a:lnTo>
                  <a:pt x="6171" y="591"/>
                </a:lnTo>
                <a:lnTo>
                  <a:pt x="6171" y="591"/>
                </a:lnTo>
                <a:lnTo>
                  <a:pt x="6176" y="592"/>
                </a:lnTo>
                <a:lnTo>
                  <a:pt x="6180" y="594"/>
                </a:lnTo>
                <a:lnTo>
                  <a:pt x="6180" y="594"/>
                </a:lnTo>
                <a:lnTo>
                  <a:pt x="6185" y="596"/>
                </a:lnTo>
                <a:lnTo>
                  <a:pt x="6192" y="594"/>
                </a:lnTo>
                <a:lnTo>
                  <a:pt x="6196" y="592"/>
                </a:lnTo>
                <a:lnTo>
                  <a:pt x="6201" y="591"/>
                </a:lnTo>
                <a:lnTo>
                  <a:pt x="6206" y="588"/>
                </a:lnTo>
                <a:lnTo>
                  <a:pt x="6209" y="583"/>
                </a:lnTo>
                <a:lnTo>
                  <a:pt x="6212" y="578"/>
                </a:lnTo>
                <a:lnTo>
                  <a:pt x="6214" y="573"/>
                </a:lnTo>
                <a:lnTo>
                  <a:pt x="6214" y="573"/>
                </a:lnTo>
                <a:lnTo>
                  <a:pt x="6214" y="564"/>
                </a:lnTo>
                <a:lnTo>
                  <a:pt x="6212" y="554"/>
                </a:lnTo>
                <a:lnTo>
                  <a:pt x="6206" y="548"/>
                </a:lnTo>
                <a:lnTo>
                  <a:pt x="6200" y="541"/>
                </a:lnTo>
                <a:lnTo>
                  <a:pt x="6212" y="482"/>
                </a:lnTo>
                <a:lnTo>
                  <a:pt x="6225" y="533"/>
                </a:lnTo>
                <a:lnTo>
                  <a:pt x="6261" y="551"/>
                </a:lnTo>
                <a:lnTo>
                  <a:pt x="6259" y="511"/>
                </a:lnTo>
                <a:lnTo>
                  <a:pt x="6224" y="482"/>
                </a:lnTo>
                <a:lnTo>
                  <a:pt x="6216" y="469"/>
                </a:lnTo>
                <a:lnTo>
                  <a:pt x="6232" y="399"/>
                </a:lnTo>
                <a:lnTo>
                  <a:pt x="6238" y="426"/>
                </a:lnTo>
                <a:lnTo>
                  <a:pt x="6233" y="434"/>
                </a:lnTo>
                <a:lnTo>
                  <a:pt x="6233" y="434"/>
                </a:lnTo>
                <a:lnTo>
                  <a:pt x="6227" y="439"/>
                </a:lnTo>
                <a:lnTo>
                  <a:pt x="6224" y="442"/>
                </a:lnTo>
                <a:lnTo>
                  <a:pt x="6224" y="442"/>
                </a:lnTo>
                <a:lnTo>
                  <a:pt x="6224" y="447"/>
                </a:lnTo>
                <a:lnTo>
                  <a:pt x="6224" y="451"/>
                </a:lnTo>
                <a:lnTo>
                  <a:pt x="6224" y="451"/>
                </a:lnTo>
                <a:lnTo>
                  <a:pt x="6227" y="448"/>
                </a:lnTo>
                <a:lnTo>
                  <a:pt x="6232" y="447"/>
                </a:lnTo>
                <a:lnTo>
                  <a:pt x="6232" y="447"/>
                </a:lnTo>
                <a:lnTo>
                  <a:pt x="6232" y="442"/>
                </a:lnTo>
                <a:lnTo>
                  <a:pt x="6235" y="434"/>
                </a:lnTo>
                <a:lnTo>
                  <a:pt x="6238" y="427"/>
                </a:lnTo>
                <a:lnTo>
                  <a:pt x="6246" y="459"/>
                </a:lnTo>
                <a:lnTo>
                  <a:pt x="6246" y="459"/>
                </a:lnTo>
                <a:lnTo>
                  <a:pt x="6246" y="463"/>
                </a:lnTo>
                <a:lnTo>
                  <a:pt x="6246" y="463"/>
                </a:lnTo>
                <a:lnTo>
                  <a:pt x="6248" y="463"/>
                </a:lnTo>
                <a:lnTo>
                  <a:pt x="6253" y="480"/>
                </a:lnTo>
                <a:lnTo>
                  <a:pt x="6281" y="496"/>
                </a:lnTo>
                <a:lnTo>
                  <a:pt x="6281" y="496"/>
                </a:lnTo>
                <a:lnTo>
                  <a:pt x="6281" y="498"/>
                </a:lnTo>
                <a:lnTo>
                  <a:pt x="6281" y="498"/>
                </a:lnTo>
                <a:lnTo>
                  <a:pt x="6283" y="500"/>
                </a:lnTo>
                <a:lnTo>
                  <a:pt x="6285" y="504"/>
                </a:lnTo>
                <a:lnTo>
                  <a:pt x="6288" y="511"/>
                </a:lnTo>
                <a:lnTo>
                  <a:pt x="6288" y="511"/>
                </a:lnTo>
                <a:lnTo>
                  <a:pt x="6294" y="501"/>
                </a:lnTo>
                <a:lnTo>
                  <a:pt x="6305" y="508"/>
                </a:lnTo>
                <a:lnTo>
                  <a:pt x="6304" y="448"/>
                </a:lnTo>
                <a:lnTo>
                  <a:pt x="6297" y="442"/>
                </a:lnTo>
                <a:lnTo>
                  <a:pt x="6301" y="415"/>
                </a:lnTo>
                <a:lnTo>
                  <a:pt x="6349" y="474"/>
                </a:lnTo>
                <a:lnTo>
                  <a:pt x="6349" y="474"/>
                </a:lnTo>
                <a:lnTo>
                  <a:pt x="6345" y="504"/>
                </a:lnTo>
                <a:lnTo>
                  <a:pt x="6345" y="504"/>
                </a:lnTo>
                <a:lnTo>
                  <a:pt x="6341" y="519"/>
                </a:lnTo>
                <a:lnTo>
                  <a:pt x="6337" y="525"/>
                </a:lnTo>
                <a:lnTo>
                  <a:pt x="6336" y="528"/>
                </a:lnTo>
                <a:lnTo>
                  <a:pt x="6336" y="528"/>
                </a:lnTo>
                <a:lnTo>
                  <a:pt x="6337" y="530"/>
                </a:lnTo>
                <a:lnTo>
                  <a:pt x="6341" y="535"/>
                </a:lnTo>
                <a:lnTo>
                  <a:pt x="6342" y="543"/>
                </a:lnTo>
                <a:lnTo>
                  <a:pt x="6342" y="543"/>
                </a:lnTo>
                <a:lnTo>
                  <a:pt x="6347" y="535"/>
                </a:lnTo>
                <a:lnTo>
                  <a:pt x="6350" y="532"/>
                </a:lnTo>
                <a:lnTo>
                  <a:pt x="6352" y="530"/>
                </a:lnTo>
                <a:lnTo>
                  <a:pt x="6352" y="530"/>
                </a:lnTo>
                <a:lnTo>
                  <a:pt x="6352" y="527"/>
                </a:lnTo>
                <a:lnTo>
                  <a:pt x="6350" y="520"/>
                </a:lnTo>
                <a:lnTo>
                  <a:pt x="6347" y="506"/>
                </a:lnTo>
                <a:lnTo>
                  <a:pt x="6350" y="476"/>
                </a:lnTo>
                <a:lnTo>
                  <a:pt x="6374" y="506"/>
                </a:lnTo>
                <a:lnTo>
                  <a:pt x="6374" y="506"/>
                </a:lnTo>
                <a:lnTo>
                  <a:pt x="6384" y="527"/>
                </a:lnTo>
                <a:lnTo>
                  <a:pt x="6387" y="536"/>
                </a:lnTo>
                <a:lnTo>
                  <a:pt x="6389" y="541"/>
                </a:lnTo>
                <a:lnTo>
                  <a:pt x="6389" y="541"/>
                </a:lnTo>
                <a:lnTo>
                  <a:pt x="6390" y="541"/>
                </a:lnTo>
                <a:lnTo>
                  <a:pt x="6390" y="541"/>
                </a:lnTo>
                <a:lnTo>
                  <a:pt x="6384" y="541"/>
                </a:lnTo>
                <a:lnTo>
                  <a:pt x="6379" y="541"/>
                </a:lnTo>
                <a:lnTo>
                  <a:pt x="6379" y="541"/>
                </a:lnTo>
                <a:lnTo>
                  <a:pt x="6382" y="546"/>
                </a:lnTo>
                <a:lnTo>
                  <a:pt x="6384" y="552"/>
                </a:lnTo>
                <a:lnTo>
                  <a:pt x="6384" y="552"/>
                </a:lnTo>
                <a:lnTo>
                  <a:pt x="6392" y="554"/>
                </a:lnTo>
                <a:lnTo>
                  <a:pt x="6403" y="557"/>
                </a:lnTo>
                <a:lnTo>
                  <a:pt x="6424" y="572"/>
                </a:lnTo>
                <a:lnTo>
                  <a:pt x="6424" y="572"/>
                </a:lnTo>
                <a:lnTo>
                  <a:pt x="6438" y="631"/>
                </a:lnTo>
                <a:lnTo>
                  <a:pt x="6397" y="605"/>
                </a:lnTo>
                <a:lnTo>
                  <a:pt x="6397" y="605"/>
                </a:lnTo>
                <a:lnTo>
                  <a:pt x="6389" y="597"/>
                </a:lnTo>
                <a:lnTo>
                  <a:pt x="6384" y="589"/>
                </a:lnTo>
                <a:lnTo>
                  <a:pt x="6384" y="589"/>
                </a:lnTo>
                <a:lnTo>
                  <a:pt x="6377" y="591"/>
                </a:lnTo>
                <a:lnTo>
                  <a:pt x="6371" y="589"/>
                </a:lnTo>
                <a:lnTo>
                  <a:pt x="6371" y="589"/>
                </a:lnTo>
                <a:lnTo>
                  <a:pt x="6374" y="596"/>
                </a:lnTo>
                <a:lnTo>
                  <a:pt x="6376" y="602"/>
                </a:lnTo>
                <a:lnTo>
                  <a:pt x="6376" y="602"/>
                </a:lnTo>
                <a:lnTo>
                  <a:pt x="6384" y="602"/>
                </a:lnTo>
                <a:lnTo>
                  <a:pt x="6395" y="607"/>
                </a:lnTo>
                <a:lnTo>
                  <a:pt x="6438" y="632"/>
                </a:lnTo>
                <a:lnTo>
                  <a:pt x="6459" y="725"/>
                </a:lnTo>
                <a:lnTo>
                  <a:pt x="6432" y="688"/>
                </a:lnTo>
                <a:lnTo>
                  <a:pt x="6435" y="661"/>
                </a:lnTo>
                <a:lnTo>
                  <a:pt x="6435" y="661"/>
                </a:lnTo>
                <a:lnTo>
                  <a:pt x="6438" y="655"/>
                </a:lnTo>
                <a:lnTo>
                  <a:pt x="6440" y="652"/>
                </a:lnTo>
                <a:lnTo>
                  <a:pt x="6440" y="652"/>
                </a:lnTo>
                <a:lnTo>
                  <a:pt x="6438" y="648"/>
                </a:lnTo>
                <a:lnTo>
                  <a:pt x="6437" y="645"/>
                </a:lnTo>
                <a:lnTo>
                  <a:pt x="6437" y="645"/>
                </a:lnTo>
                <a:lnTo>
                  <a:pt x="6435" y="648"/>
                </a:lnTo>
                <a:lnTo>
                  <a:pt x="6432" y="650"/>
                </a:lnTo>
                <a:lnTo>
                  <a:pt x="6432" y="650"/>
                </a:lnTo>
                <a:lnTo>
                  <a:pt x="6433" y="655"/>
                </a:lnTo>
                <a:lnTo>
                  <a:pt x="6435" y="661"/>
                </a:lnTo>
                <a:lnTo>
                  <a:pt x="6430" y="688"/>
                </a:lnTo>
                <a:lnTo>
                  <a:pt x="6409" y="661"/>
                </a:lnTo>
                <a:lnTo>
                  <a:pt x="6409" y="661"/>
                </a:lnTo>
                <a:lnTo>
                  <a:pt x="6411" y="648"/>
                </a:lnTo>
                <a:lnTo>
                  <a:pt x="6411" y="648"/>
                </a:lnTo>
                <a:lnTo>
                  <a:pt x="6413" y="642"/>
                </a:lnTo>
                <a:lnTo>
                  <a:pt x="6416" y="637"/>
                </a:lnTo>
                <a:lnTo>
                  <a:pt x="6416" y="637"/>
                </a:lnTo>
                <a:lnTo>
                  <a:pt x="6413" y="634"/>
                </a:lnTo>
                <a:lnTo>
                  <a:pt x="6413" y="631"/>
                </a:lnTo>
                <a:lnTo>
                  <a:pt x="6413" y="631"/>
                </a:lnTo>
                <a:lnTo>
                  <a:pt x="6411" y="634"/>
                </a:lnTo>
                <a:lnTo>
                  <a:pt x="6408" y="637"/>
                </a:lnTo>
                <a:lnTo>
                  <a:pt x="6408" y="637"/>
                </a:lnTo>
                <a:lnTo>
                  <a:pt x="6409" y="640"/>
                </a:lnTo>
                <a:lnTo>
                  <a:pt x="6409" y="647"/>
                </a:lnTo>
                <a:lnTo>
                  <a:pt x="6409" y="661"/>
                </a:lnTo>
                <a:lnTo>
                  <a:pt x="6398" y="647"/>
                </a:lnTo>
                <a:lnTo>
                  <a:pt x="6398" y="647"/>
                </a:lnTo>
                <a:lnTo>
                  <a:pt x="6393" y="637"/>
                </a:lnTo>
                <a:lnTo>
                  <a:pt x="6392" y="631"/>
                </a:lnTo>
                <a:lnTo>
                  <a:pt x="6392" y="631"/>
                </a:lnTo>
                <a:lnTo>
                  <a:pt x="6387" y="631"/>
                </a:lnTo>
                <a:lnTo>
                  <a:pt x="6382" y="628"/>
                </a:lnTo>
                <a:lnTo>
                  <a:pt x="6382" y="628"/>
                </a:lnTo>
                <a:lnTo>
                  <a:pt x="6384" y="632"/>
                </a:lnTo>
                <a:lnTo>
                  <a:pt x="6384" y="639"/>
                </a:lnTo>
                <a:lnTo>
                  <a:pt x="6384" y="639"/>
                </a:lnTo>
                <a:lnTo>
                  <a:pt x="6390" y="642"/>
                </a:lnTo>
                <a:lnTo>
                  <a:pt x="6397" y="647"/>
                </a:lnTo>
                <a:lnTo>
                  <a:pt x="6408" y="661"/>
                </a:lnTo>
                <a:lnTo>
                  <a:pt x="6395" y="660"/>
                </a:lnTo>
                <a:lnTo>
                  <a:pt x="6395" y="660"/>
                </a:lnTo>
                <a:lnTo>
                  <a:pt x="6389" y="656"/>
                </a:lnTo>
                <a:lnTo>
                  <a:pt x="6385" y="655"/>
                </a:lnTo>
                <a:lnTo>
                  <a:pt x="6385" y="655"/>
                </a:lnTo>
                <a:lnTo>
                  <a:pt x="6382" y="656"/>
                </a:lnTo>
                <a:lnTo>
                  <a:pt x="6379" y="658"/>
                </a:lnTo>
                <a:lnTo>
                  <a:pt x="6379" y="658"/>
                </a:lnTo>
                <a:lnTo>
                  <a:pt x="6382" y="660"/>
                </a:lnTo>
                <a:lnTo>
                  <a:pt x="6384" y="661"/>
                </a:lnTo>
                <a:lnTo>
                  <a:pt x="6384" y="661"/>
                </a:lnTo>
                <a:lnTo>
                  <a:pt x="6389" y="661"/>
                </a:lnTo>
                <a:lnTo>
                  <a:pt x="6395" y="660"/>
                </a:lnTo>
                <a:lnTo>
                  <a:pt x="6409" y="663"/>
                </a:lnTo>
                <a:lnTo>
                  <a:pt x="6409" y="663"/>
                </a:lnTo>
                <a:lnTo>
                  <a:pt x="6430" y="688"/>
                </a:lnTo>
                <a:lnTo>
                  <a:pt x="6403" y="687"/>
                </a:lnTo>
                <a:lnTo>
                  <a:pt x="6403" y="687"/>
                </a:lnTo>
                <a:lnTo>
                  <a:pt x="6397" y="684"/>
                </a:lnTo>
                <a:lnTo>
                  <a:pt x="6393" y="682"/>
                </a:lnTo>
                <a:lnTo>
                  <a:pt x="6393" y="682"/>
                </a:lnTo>
                <a:lnTo>
                  <a:pt x="6390" y="684"/>
                </a:lnTo>
                <a:lnTo>
                  <a:pt x="6387" y="684"/>
                </a:lnTo>
                <a:lnTo>
                  <a:pt x="6387" y="684"/>
                </a:lnTo>
                <a:lnTo>
                  <a:pt x="6390" y="687"/>
                </a:lnTo>
                <a:lnTo>
                  <a:pt x="6392" y="688"/>
                </a:lnTo>
                <a:lnTo>
                  <a:pt x="6392" y="688"/>
                </a:lnTo>
                <a:lnTo>
                  <a:pt x="6395" y="688"/>
                </a:lnTo>
                <a:lnTo>
                  <a:pt x="6403" y="687"/>
                </a:lnTo>
                <a:lnTo>
                  <a:pt x="6430" y="690"/>
                </a:lnTo>
                <a:lnTo>
                  <a:pt x="6461" y="728"/>
                </a:lnTo>
                <a:lnTo>
                  <a:pt x="6461" y="728"/>
                </a:lnTo>
                <a:lnTo>
                  <a:pt x="6371" y="685"/>
                </a:lnTo>
                <a:lnTo>
                  <a:pt x="6357" y="637"/>
                </a:lnTo>
                <a:lnTo>
                  <a:pt x="6357" y="637"/>
                </a:lnTo>
                <a:lnTo>
                  <a:pt x="6355" y="626"/>
                </a:lnTo>
                <a:lnTo>
                  <a:pt x="6355" y="618"/>
                </a:lnTo>
                <a:lnTo>
                  <a:pt x="6355" y="618"/>
                </a:lnTo>
                <a:lnTo>
                  <a:pt x="6350" y="615"/>
                </a:lnTo>
                <a:lnTo>
                  <a:pt x="6345" y="610"/>
                </a:lnTo>
                <a:lnTo>
                  <a:pt x="6345" y="610"/>
                </a:lnTo>
                <a:lnTo>
                  <a:pt x="6345" y="616"/>
                </a:lnTo>
                <a:lnTo>
                  <a:pt x="6342" y="623"/>
                </a:lnTo>
                <a:lnTo>
                  <a:pt x="6342" y="623"/>
                </a:lnTo>
                <a:lnTo>
                  <a:pt x="6349" y="629"/>
                </a:lnTo>
                <a:lnTo>
                  <a:pt x="6355" y="639"/>
                </a:lnTo>
                <a:lnTo>
                  <a:pt x="6369" y="685"/>
                </a:lnTo>
                <a:lnTo>
                  <a:pt x="6315" y="658"/>
                </a:lnTo>
                <a:lnTo>
                  <a:pt x="6315" y="658"/>
                </a:lnTo>
                <a:lnTo>
                  <a:pt x="6307" y="636"/>
                </a:lnTo>
                <a:lnTo>
                  <a:pt x="6307" y="636"/>
                </a:lnTo>
                <a:lnTo>
                  <a:pt x="6305" y="623"/>
                </a:lnTo>
                <a:lnTo>
                  <a:pt x="6305" y="615"/>
                </a:lnTo>
                <a:lnTo>
                  <a:pt x="6305" y="615"/>
                </a:lnTo>
                <a:lnTo>
                  <a:pt x="6301" y="612"/>
                </a:lnTo>
                <a:lnTo>
                  <a:pt x="6296" y="607"/>
                </a:lnTo>
                <a:lnTo>
                  <a:pt x="6296" y="607"/>
                </a:lnTo>
                <a:lnTo>
                  <a:pt x="6294" y="613"/>
                </a:lnTo>
                <a:lnTo>
                  <a:pt x="6293" y="620"/>
                </a:lnTo>
                <a:lnTo>
                  <a:pt x="6293" y="620"/>
                </a:lnTo>
                <a:lnTo>
                  <a:pt x="6297" y="624"/>
                </a:lnTo>
                <a:lnTo>
                  <a:pt x="6304" y="636"/>
                </a:lnTo>
                <a:lnTo>
                  <a:pt x="6313" y="658"/>
                </a:lnTo>
                <a:lnTo>
                  <a:pt x="6285" y="644"/>
                </a:lnTo>
                <a:lnTo>
                  <a:pt x="6285" y="644"/>
                </a:lnTo>
                <a:lnTo>
                  <a:pt x="6272" y="632"/>
                </a:lnTo>
                <a:lnTo>
                  <a:pt x="6265" y="626"/>
                </a:lnTo>
                <a:lnTo>
                  <a:pt x="6264" y="624"/>
                </a:lnTo>
                <a:lnTo>
                  <a:pt x="6264" y="624"/>
                </a:lnTo>
                <a:lnTo>
                  <a:pt x="6261" y="624"/>
                </a:lnTo>
                <a:lnTo>
                  <a:pt x="6256" y="626"/>
                </a:lnTo>
                <a:lnTo>
                  <a:pt x="6246" y="626"/>
                </a:lnTo>
                <a:lnTo>
                  <a:pt x="6246" y="626"/>
                </a:lnTo>
                <a:lnTo>
                  <a:pt x="6253" y="632"/>
                </a:lnTo>
                <a:lnTo>
                  <a:pt x="6254" y="637"/>
                </a:lnTo>
                <a:lnTo>
                  <a:pt x="6256" y="640"/>
                </a:lnTo>
                <a:lnTo>
                  <a:pt x="6256" y="640"/>
                </a:lnTo>
                <a:lnTo>
                  <a:pt x="6259" y="640"/>
                </a:lnTo>
                <a:lnTo>
                  <a:pt x="6267" y="642"/>
                </a:lnTo>
                <a:lnTo>
                  <a:pt x="6285" y="645"/>
                </a:lnTo>
                <a:lnTo>
                  <a:pt x="6312" y="658"/>
                </a:lnTo>
                <a:lnTo>
                  <a:pt x="6289" y="666"/>
                </a:lnTo>
                <a:lnTo>
                  <a:pt x="6289" y="666"/>
                </a:lnTo>
                <a:lnTo>
                  <a:pt x="6278" y="666"/>
                </a:lnTo>
                <a:lnTo>
                  <a:pt x="6270" y="666"/>
                </a:lnTo>
                <a:lnTo>
                  <a:pt x="6270" y="666"/>
                </a:lnTo>
                <a:lnTo>
                  <a:pt x="6267" y="671"/>
                </a:lnTo>
                <a:lnTo>
                  <a:pt x="6262" y="676"/>
                </a:lnTo>
                <a:lnTo>
                  <a:pt x="6262" y="676"/>
                </a:lnTo>
                <a:lnTo>
                  <a:pt x="6269" y="677"/>
                </a:lnTo>
                <a:lnTo>
                  <a:pt x="6275" y="679"/>
                </a:lnTo>
                <a:lnTo>
                  <a:pt x="6275" y="679"/>
                </a:lnTo>
                <a:lnTo>
                  <a:pt x="6280" y="674"/>
                </a:lnTo>
                <a:lnTo>
                  <a:pt x="6291" y="668"/>
                </a:lnTo>
                <a:lnTo>
                  <a:pt x="6315" y="660"/>
                </a:lnTo>
                <a:lnTo>
                  <a:pt x="6315" y="660"/>
                </a:lnTo>
                <a:lnTo>
                  <a:pt x="6369" y="685"/>
                </a:lnTo>
                <a:lnTo>
                  <a:pt x="6325" y="703"/>
                </a:lnTo>
                <a:lnTo>
                  <a:pt x="6325" y="703"/>
                </a:lnTo>
                <a:lnTo>
                  <a:pt x="6312" y="704"/>
                </a:lnTo>
                <a:lnTo>
                  <a:pt x="6304" y="703"/>
                </a:lnTo>
                <a:lnTo>
                  <a:pt x="6304" y="703"/>
                </a:lnTo>
                <a:lnTo>
                  <a:pt x="6301" y="709"/>
                </a:lnTo>
                <a:lnTo>
                  <a:pt x="6296" y="712"/>
                </a:lnTo>
                <a:lnTo>
                  <a:pt x="6296" y="712"/>
                </a:lnTo>
                <a:lnTo>
                  <a:pt x="6302" y="714"/>
                </a:lnTo>
                <a:lnTo>
                  <a:pt x="6309" y="716"/>
                </a:lnTo>
                <a:lnTo>
                  <a:pt x="6309" y="716"/>
                </a:lnTo>
                <a:lnTo>
                  <a:pt x="6313" y="711"/>
                </a:lnTo>
                <a:lnTo>
                  <a:pt x="6323" y="704"/>
                </a:lnTo>
                <a:lnTo>
                  <a:pt x="6371" y="687"/>
                </a:lnTo>
                <a:lnTo>
                  <a:pt x="6457" y="728"/>
                </a:lnTo>
                <a:lnTo>
                  <a:pt x="6411" y="728"/>
                </a:lnTo>
                <a:lnTo>
                  <a:pt x="6392" y="708"/>
                </a:lnTo>
                <a:lnTo>
                  <a:pt x="6392" y="708"/>
                </a:lnTo>
                <a:lnTo>
                  <a:pt x="6387" y="698"/>
                </a:lnTo>
                <a:lnTo>
                  <a:pt x="6387" y="698"/>
                </a:lnTo>
                <a:lnTo>
                  <a:pt x="6384" y="698"/>
                </a:lnTo>
                <a:lnTo>
                  <a:pt x="6381" y="696"/>
                </a:lnTo>
                <a:lnTo>
                  <a:pt x="6381" y="696"/>
                </a:lnTo>
                <a:lnTo>
                  <a:pt x="6381" y="700"/>
                </a:lnTo>
                <a:lnTo>
                  <a:pt x="6382" y="703"/>
                </a:lnTo>
                <a:lnTo>
                  <a:pt x="6382" y="703"/>
                </a:lnTo>
                <a:lnTo>
                  <a:pt x="6385" y="704"/>
                </a:lnTo>
                <a:lnTo>
                  <a:pt x="6392" y="708"/>
                </a:lnTo>
                <a:lnTo>
                  <a:pt x="6409" y="728"/>
                </a:lnTo>
                <a:lnTo>
                  <a:pt x="6376" y="727"/>
                </a:lnTo>
                <a:lnTo>
                  <a:pt x="6376" y="727"/>
                </a:lnTo>
                <a:lnTo>
                  <a:pt x="6366" y="717"/>
                </a:lnTo>
                <a:lnTo>
                  <a:pt x="6366" y="717"/>
                </a:lnTo>
                <a:lnTo>
                  <a:pt x="6363" y="712"/>
                </a:lnTo>
                <a:lnTo>
                  <a:pt x="6361" y="708"/>
                </a:lnTo>
                <a:lnTo>
                  <a:pt x="6361" y="708"/>
                </a:lnTo>
                <a:lnTo>
                  <a:pt x="6358" y="708"/>
                </a:lnTo>
                <a:lnTo>
                  <a:pt x="6353" y="706"/>
                </a:lnTo>
                <a:lnTo>
                  <a:pt x="6353" y="706"/>
                </a:lnTo>
                <a:lnTo>
                  <a:pt x="6355" y="709"/>
                </a:lnTo>
                <a:lnTo>
                  <a:pt x="6355" y="714"/>
                </a:lnTo>
                <a:lnTo>
                  <a:pt x="6355" y="714"/>
                </a:lnTo>
                <a:lnTo>
                  <a:pt x="6360" y="716"/>
                </a:lnTo>
                <a:lnTo>
                  <a:pt x="6365" y="719"/>
                </a:lnTo>
                <a:lnTo>
                  <a:pt x="6374" y="727"/>
                </a:lnTo>
                <a:lnTo>
                  <a:pt x="6358" y="727"/>
                </a:lnTo>
                <a:lnTo>
                  <a:pt x="6358" y="727"/>
                </a:lnTo>
                <a:lnTo>
                  <a:pt x="6349" y="725"/>
                </a:lnTo>
                <a:lnTo>
                  <a:pt x="6342" y="722"/>
                </a:lnTo>
                <a:lnTo>
                  <a:pt x="6342" y="722"/>
                </a:lnTo>
                <a:lnTo>
                  <a:pt x="6337" y="725"/>
                </a:lnTo>
                <a:lnTo>
                  <a:pt x="6333" y="727"/>
                </a:lnTo>
                <a:lnTo>
                  <a:pt x="6333" y="727"/>
                </a:lnTo>
                <a:lnTo>
                  <a:pt x="6337" y="730"/>
                </a:lnTo>
                <a:lnTo>
                  <a:pt x="6342" y="733"/>
                </a:lnTo>
                <a:lnTo>
                  <a:pt x="6342" y="733"/>
                </a:lnTo>
                <a:lnTo>
                  <a:pt x="6347" y="730"/>
                </a:lnTo>
                <a:lnTo>
                  <a:pt x="6358" y="728"/>
                </a:lnTo>
                <a:lnTo>
                  <a:pt x="6374" y="728"/>
                </a:lnTo>
                <a:lnTo>
                  <a:pt x="6365" y="738"/>
                </a:lnTo>
                <a:lnTo>
                  <a:pt x="6365" y="738"/>
                </a:lnTo>
                <a:lnTo>
                  <a:pt x="6360" y="741"/>
                </a:lnTo>
                <a:lnTo>
                  <a:pt x="6355" y="743"/>
                </a:lnTo>
                <a:lnTo>
                  <a:pt x="6355" y="743"/>
                </a:lnTo>
                <a:lnTo>
                  <a:pt x="6355" y="746"/>
                </a:lnTo>
                <a:lnTo>
                  <a:pt x="6353" y="749"/>
                </a:lnTo>
                <a:lnTo>
                  <a:pt x="6353" y="749"/>
                </a:lnTo>
                <a:lnTo>
                  <a:pt x="6357" y="748"/>
                </a:lnTo>
                <a:lnTo>
                  <a:pt x="6360" y="748"/>
                </a:lnTo>
                <a:lnTo>
                  <a:pt x="6360" y="748"/>
                </a:lnTo>
                <a:lnTo>
                  <a:pt x="6363" y="744"/>
                </a:lnTo>
                <a:lnTo>
                  <a:pt x="6366" y="738"/>
                </a:lnTo>
                <a:lnTo>
                  <a:pt x="6376" y="728"/>
                </a:lnTo>
                <a:lnTo>
                  <a:pt x="6376" y="728"/>
                </a:lnTo>
                <a:lnTo>
                  <a:pt x="6409" y="728"/>
                </a:lnTo>
                <a:lnTo>
                  <a:pt x="6392" y="748"/>
                </a:lnTo>
                <a:lnTo>
                  <a:pt x="6392" y="748"/>
                </a:lnTo>
                <a:lnTo>
                  <a:pt x="6385" y="751"/>
                </a:lnTo>
                <a:lnTo>
                  <a:pt x="6381" y="752"/>
                </a:lnTo>
                <a:lnTo>
                  <a:pt x="6381" y="752"/>
                </a:lnTo>
                <a:lnTo>
                  <a:pt x="6381" y="757"/>
                </a:lnTo>
                <a:lnTo>
                  <a:pt x="6379" y="760"/>
                </a:lnTo>
                <a:lnTo>
                  <a:pt x="6379" y="760"/>
                </a:lnTo>
                <a:lnTo>
                  <a:pt x="6382" y="759"/>
                </a:lnTo>
                <a:lnTo>
                  <a:pt x="6387" y="759"/>
                </a:lnTo>
                <a:lnTo>
                  <a:pt x="6387" y="759"/>
                </a:lnTo>
                <a:lnTo>
                  <a:pt x="6389" y="754"/>
                </a:lnTo>
                <a:lnTo>
                  <a:pt x="6392" y="749"/>
                </a:lnTo>
                <a:lnTo>
                  <a:pt x="6411" y="728"/>
                </a:lnTo>
                <a:lnTo>
                  <a:pt x="6459" y="730"/>
                </a:lnTo>
                <a:lnTo>
                  <a:pt x="6459" y="730"/>
                </a:lnTo>
                <a:lnTo>
                  <a:pt x="6371" y="772"/>
                </a:lnTo>
                <a:lnTo>
                  <a:pt x="6323" y="754"/>
                </a:lnTo>
                <a:lnTo>
                  <a:pt x="6323" y="754"/>
                </a:lnTo>
                <a:lnTo>
                  <a:pt x="6313" y="748"/>
                </a:lnTo>
                <a:lnTo>
                  <a:pt x="6309" y="743"/>
                </a:lnTo>
                <a:lnTo>
                  <a:pt x="6309" y="743"/>
                </a:lnTo>
                <a:lnTo>
                  <a:pt x="6302" y="746"/>
                </a:lnTo>
                <a:lnTo>
                  <a:pt x="6296" y="746"/>
                </a:lnTo>
                <a:lnTo>
                  <a:pt x="6296" y="746"/>
                </a:lnTo>
                <a:lnTo>
                  <a:pt x="6301" y="751"/>
                </a:lnTo>
                <a:lnTo>
                  <a:pt x="6304" y="756"/>
                </a:lnTo>
                <a:lnTo>
                  <a:pt x="6304" y="756"/>
                </a:lnTo>
                <a:lnTo>
                  <a:pt x="6312" y="756"/>
                </a:lnTo>
                <a:lnTo>
                  <a:pt x="6325" y="756"/>
                </a:lnTo>
                <a:lnTo>
                  <a:pt x="6369" y="773"/>
                </a:lnTo>
                <a:lnTo>
                  <a:pt x="6315" y="799"/>
                </a:lnTo>
                <a:lnTo>
                  <a:pt x="6315" y="799"/>
                </a:lnTo>
                <a:lnTo>
                  <a:pt x="6291" y="793"/>
                </a:lnTo>
                <a:lnTo>
                  <a:pt x="6291" y="793"/>
                </a:lnTo>
                <a:lnTo>
                  <a:pt x="6281" y="785"/>
                </a:lnTo>
                <a:lnTo>
                  <a:pt x="6275" y="780"/>
                </a:lnTo>
                <a:lnTo>
                  <a:pt x="6275" y="780"/>
                </a:lnTo>
                <a:lnTo>
                  <a:pt x="6269" y="783"/>
                </a:lnTo>
                <a:lnTo>
                  <a:pt x="6262" y="783"/>
                </a:lnTo>
                <a:lnTo>
                  <a:pt x="6262" y="783"/>
                </a:lnTo>
                <a:lnTo>
                  <a:pt x="6267" y="788"/>
                </a:lnTo>
                <a:lnTo>
                  <a:pt x="6270" y="793"/>
                </a:lnTo>
                <a:lnTo>
                  <a:pt x="6270" y="793"/>
                </a:lnTo>
                <a:lnTo>
                  <a:pt x="6278" y="793"/>
                </a:lnTo>
                <a:lnTo>
                  <a:pt x="6289" y="793"/>
                </a:lnTo>
                <a:lnTo>
                  <a:pt x="6313" y="801"/>
                </a:lnTo>
                <a:lnTo>
                  <a:pt x="6285" y="813"/>
                </a:lnTo>
                <a:lnTo>
                  <a:pt x="6285" y="813"/>
                </a:lnTo>
                <a:lnTo>
                  <a:pt x="6267" y="818"/>
                </a:lnTo>
                <a:lnTo>
                  <a:pt x="6259" y="818"/>
                </a:lnTo>
                <a:lnTo>
                  <a:pt x="6256" y="818"/>
                </a:lnTo>
                <a:lnTo>
                  <a:pt x="6256" y="818"/>
                </a:lnTo>
                <a:lnTo>
                  <a:pt x="6254" y="821"/>
                </a:lnTo>
                <a:lnTo>
                  <a:pt x="6253" y="826"/>
                </a:lnTo>
                <a:lnTo>
                  <a:pt x="6246" y="833"/>
                </a:lnTo>
                <a:lnTo>
                  <a:pt x="6246" y="833"/>
                </a:lnTo>
                <a:lnTo>
                  <a:pt x="6256" y="833"/>
                </a:lnTo>
                <a:lnTo>
                  <a:pt x="6261" y="834"/>
                </a:lnTo>
                <a:lnTo>
                  <a:pt x="6264" y="836"/>
                </a:lnTo>
                <a:lnTo>
                  <a:pt x="6264" y="836"/>
                </a:lnTo>
                <a:lnTo>
                  <a:pt x="6265" y="833"/>
                </a:lnTo>
                <a:lnTo>
                  <a:pt x="6272" y="826"/>
                </a:lnTo>
                <a:lnTo>
                  <a:pt x="6285" y="815"/>
                </a:lnTo>
                <a:lnTo>
                  <a:pt x="6313" y="802"/>
                </a:lnTo>
                <a:lnTo>
                  <a:pt x="6305" y="825"/>
                </a:lnTo>
                <a:lnTo>
                  <a:pt x="6305" y="825"/>
                </a:lnTo>
                <a:lnTo>
                  <a:pt x="6297" y="834"/>
                </a:lnTo>
                <a:lnTo>
                  <a:pt x="6293" y="839"/>
                </a:lnTo>
                <a:lnTo>
                  <a:pt x="6293" y="839"/>
                </a:lnTo>
                <a:lnTo>
                  <a:pt x="6294" y="845"/>
                </a:lnTo>
                <a:lnTo>
                  <a:pt x="6296" y="852"/>
                </a:lnTo>
                <a:lnTo>
                  <a:pt x="6296" y="852"/>
                </a:lnTo>
                <a:lnTo>
                  <a:pt x="6301" y="847"/>
                </a:lnTo>
                <a:lnTo>
                  <a:pt x="6305" y="844"/>
                </a:lnTo>
                <a:lnTo>
                  <a:pt x="6305" y="844"/>
                </a:lnTo>
                <a:lnTo>
                  <a:pt x="6305" y="836"/>
                </a:lnTo>
                <a:lnTo>
                  <a:pt x="6307" y="825"/>
                </a:lnTo>
                <a:lnTo>
                  <a:pt x="6315" y="801"/>
                </a:lnTo>
                <a:lnTo>
                  <a:pt x="6315" y="801"/>
                </a:lnTo>
                <a:lnTo>
                  <a:pt x="6369" y="775"/>
                </a:lnTo>
                <a:lnTo>
                  <a:pt x="6355" y="820"/>
                </a:lnTo>
                <a:lnTo>
                  <a:pt x="6355" y="820"/>
                </a:lnTo>
                <a:lnTo>
                  <a:pt x="6349" y="831"/>
                </a:lnTo>
                <a:lnTo>
                  <a:pt x="6342" y="836"/>
                </a:lnTo>
                <a:lnTo>
                  <a:pt x="6342" y="836"/>
                </a:lnTo>
                <a:lnTo>
                  <a:pt x="6345" y="842"/>
                </a:lnTo>
                <a:lnTo>
                  <a:pt x="6345" y="849"/>
                </a:lnTo>
                <a:lnTo>
                  <a:pt x="6345" y="849"/>
                </a:lnTo>
                <a:lnTo>
                  <a:pt x="6350" y="844"/>
                </a:lnTo>
                <a:lnTo>
                  <a:pt x="6355" y="841"/>
                </a:lnTo>
                <a:lnTo>
                  <a:pt x="6355" y="841"/>
                </a:lnTo>
                <a:lnTo>
                  <a:pt x="6355" y="834"/>
                </a:lnTo>
                <a:lnTo>
                  <a:pt x="6357" y="821"/>
                </a:lnTo>
                <a:lnTo>
                  <a:pt x="6371" y="773"/>
                </a:lnTo>
                <a:lnTo>
                  <a:pt x="6457" y="732"/>
                </a:lnTo>
                <a:lnTo>
                  <a:pt x="6429" y="768"/>
                </a:lnTo>
                <a:lnTo>
                  <a:pt x="6401" y="770"/>
                </a:lnTo>
                <a:lnTo>
                  <a:pt x="6401" y="770"/>
                </a:lnTo>
                <a:lnTo>
                  <a:pt x="6393" y="768"/>
                </a:lnTo>
                <a:lnTo>
                  <a:pt x="6390" y="768"/>
                </a:lnTo>
                <a:lnTo>
                  <a:pt x="6390" y="768"/>
                </a:lnTo>
                <a:lnTo>
                  <a:pt x="6389" y="770"/>
                </a:lnTo>
                <a:lnTo>
                  <a:pt x="6385" y="772"/>
                </a:lnTo>
                <a:lnTo>
                  <a:pt x="6385" y="772"/>
                </a:lnTo>
                <a:lnTo>
                  <a:pt x="6389" y="773"/>
                </a:lnTo>
                <a:lnTo>
                  <a:pt x="6390" y="775"/>
                </a:lnTo>
                <a:lnTo>
                  <a:pt x="6390" y="775"/>
                </a:lnTo>
                <a:lnTo>
                  <a:pt x="6395" y="773"/>
                </a:lnTo>
                <a:lnTo>
                  <a:pt x="6401" y="770"/>
                </a:lnTo>
                <a:lnTo>
                  <a:pt x="6429" y="768"/>
                </a:lnTo>
                <a:lnTo>
                  <a:pt x="6406" y="794"/>
                </a:lnTo>
                <a:lnTo>
                  <a:pt x="6406" y="794"/>
                </a:lnTo>
                <a:lnTo>
                  <a:pt x="6393" y="797"/>
                </a:lnTo>
                <a:lnTo>
                  <a:pt x="6393" y="797"/>
                </a:lnTo>
                <a:lnTo>
                  <a:pt x="6387" y="796"/>
                </a:lnTo>
                <a:lnTo>
                  <a:pt x="6382" y="794"/>
                </a:lnTo>
                <a:lnTo>
                  <a:pt x="6382" y="794"/>
                </a:lnTo>
                <a:lnTo>
                  <a:pt x="6379" y="797"/>
                </a:lnTo>
                <a:lnTo>
                  <a:pt x="6377" y="799"/>
                </a:lnTo>
                <a:lnTo>
                  <a:pt x="6377" y="799"/>
                </a:lnTo>
                <a:lnTo>
                  <a:pt x="6381" y="801"/>
                </a:lnTo>
                <a:lnTo>
                  <a:pt x="6382" y="802"/>
                </a:lnTo>
                <a:lnTo>
                  <a:pt x="6382" y="802"/>
                </a:lnTo>
                <a:lnTo>
                  <a:pt x="6387" y="801"/>
                </a:lnTo>
                <a:lnTo>
                  <a:pt x="6393" y="797"/>
                </a:lnTo>
                <a:lnTo>
                  <a:pt x="6406" y="796"/>
                </a:lnTo>
                <a:lnTo>
                  <a:pt x="6395" y="809"/>
                </a:lnTo>
                <a:lnTo>
                  <a:pt x="6395" y="809"/>
                </a:lnTo>
                <a:lnTo>
                  <a:pt x="6387" y="815"/>
                </a:lnTo>
                <a:lnTo>
                  <a:pt x="6381" y="818"/>
                </a:lnTo>
                <a:lnTo>
                  <a:pt x="6381" y="818"/>
                </a:lnTo>
                <a:lnTo>
                  <a:pt x="6381" y="823"/>
                </a:lnTo>
                <a:lnTo>
                  <a:pt x="6381" y="828"/>
                </a:lnTo>
                <a:lnTo>
                  <a:pt x="6381" y="828"/>
                </a:lnTo>
                <a:lnTo>
                  <a:pt x="6385" y="826"/>
                </a:lnTo>
                <a:lnTo>
                  <a:pt x="6390" y="825"/>
                </a:lnTo>
                <a:lnTo>
                  <a:pt x="6390" y="825"/>
                </a:lnTo>
                <a:lnTo>
                  <a:pt x="6392" y="820"/>
                </a:lnTo>
                <a:lnTo>
                  <a:pt x="6395" y="810"/>
                </a:lnTo>
                <a:lnTo>
                  <a:pt x="6406" y="796"/>
                </a:lnTo>
                <a:lnTo>
                  <a:pt x="6408" y="810"/>
                </a:lnTo>
                <a:lnTo>
                  <a:pt x="6408" y="810"/>
                </a:lnTo>
                <a:lnTo>
                  <a:pt x="6406" y="817"/>
                </a:lnTo>
                <a:lnTo>
                  <a:pt x="6405" y="820"/>
                </a:lnTo>
                <a:lnTo>
                  <a:pt x="6405" y="820"/>
                </a:lnTo>
                <a:lnTo>
                  <a:pt x="6408" y="823"/>
                </a:lnTo>
                <a:lnTo>
                  <a:pt x="6409" y="826"/>
                </a:lnTo>
                <a:lnTo>
                  <a:pt x="6409" y="826"/>
                </a:lnTo>
                <a:lnTo>
                  <a:pt x="6411" y="823"/>
                </a:lnTo>
                <a:lnTo>
                  <a:pt x="6413" y="820"/>
                </a:lnTo>
                <a:lnTo>
                  <a:pt x="6413" y="820"/>
                </a:lnTo>
                <a:lnTo>
                  <a:pt x="6411" y="817"/>
                </a:lnTo>
                <a:lnTo>
                  <a:pt x="6408" y="809"/>
                </a:lnTo>
                <a:lnTo>
                  <a:pt x="6408" y="796"/>
                </a:lnTo>
                <a:lnTo>
                  <a:pt x="6408" y="796"/>
                </a:lnTo>
                <a:lnTo>
                  <a:pt x="6429" y="768"/>
                </a:lnTo>
                <a:lnTo>
                  <a:pt x="6432" y="796"/>
                </a:lnTo>
                <a:lnTo>
                  <a:pt x="6432" y="796"/>
                </a:lnTo>
                <a:lnTo>
                  <a:pt x="6432" y="802"/>
                </a:lnTo>
                <a:lnTo>
                  <a:pt x="6430" y="807"/>
                </a:lnTo>
                <a:lnTo>
                  <a:pt x="6430" y="807"/>
                </a:lnTo>
                <a:lnTo>
                  <a:pt x="6432" y="809"/>
                </a:lnTo>
                <a:lnTo>
                  <a:pt x="6433" y="812"/>
                </a:lnTo>
                <a:lnTo>
                  <a:pt x="6433" y="812"/>
                </a:lnTo>
                <a:lnTo>
                  <a:pt x="6435" y="809"/>
                </a:lnTo>
                <a:lnTo>
                  <a:pt x="6437" y="807"/>
                </a:lnTo>
                <a:lnTo>
                  <a:pt x="6437" y="807"/>
                </a:lnTo>
                <a:lnTo>
                  <a:pt x="6435" y="802"/>
                </a:lnTo>
                <a:lnTo>
                  <a:pt x="6433" y="796"/>
                </a:lnTo>
                <a:lnTo>
                  <a:pt x="6430" y="768"/>
                </a:lnTo>
                <a:lnTo>
                  <a:pt x="6461" y="732"/>
                </a:lnTo>
                <a:lnTo>
                  <a:pt x="6461" y="732"/>
                </a:lnTo>
                <a:lnTo>
                  <a:pt x="6438" y="828"/>
                </a:lnTo>
                <a:lnTo>
                  <a:pt x="6395" y="853"/>
                </a:lnTo>
                <a:lnTo>
                  <a:pt x="6395" y="853"/>
                </a:lnTo>
                <a:lnTo>
                  <a:pt x="6384" y="857"/>
                </a:lnTo>
                <a:lnTo>
                  <a:pt x="6376" y="858"/>
                </a:lnTo>
                <a:lnTo>
                  <a:pt x="6376" y="858"/>
                </a:lnTo>
                <a:lnTo>
                  <a:pt x="6374" y="863"/>
                </a:lnTo>
                <a:lnTo>
                  <a:pt x="6371" y="869"/>
                </a:lnTo>
                <a:lnTo>
                  <a:pt x="6371" y="869"/>
                </a:lnTo>
                <a:lnTo>
                  <a:pt x="6377" y="868"/>
                </a:lnTo>
                <a:lnTo>
                  <a:pt x="6384" y="869"/>
                </a:lnTo>
                <a:lnTo>
                  <a:pt x="6384" y="869"/>
                </a:lnTo>
                <a:lnTo>
                  <a:pt x="6389" y="863"/>
                </a:lnTo>
                <a:lnTo>
                  <a:pt x="6397" y="853"/>
                </a:lnTo>
                <a:lnTo>
                  <a:pt x="6438" y="829"/>
                </a:lnTo>
                <a:lnTo>
                  <a:pt x="6424" y="889"/>
                </a:lnTo>
                <a:lnTo>
                  <a:pt x="6424" y="889"/>
                </a:lnTo>
                <a:lnTo>
                  <a:pt x="6405" y="901"/>
                </a:lnTo>
                <a:lnTo>
                  <a:pt x="6405" y="901"/>
                </a:lnTo>
                <a:lnTo>
                  <a:pt x="6392" y="906"/>
                </a:lnTo>
                <a:lnTo>
                  <a:pt x="6385" y="906"/>
                </a:lnTo>
                <a:lnTo>
                  <a:pt x="6385" y="906"/>
                </a:lnTo>
                <a:lnTo>
                  <a:pt x="6382" y="913"/>
                </a:lnTo>
                <a:lnTo>
                  <a:pt x="6379" y="919"/>
                </a:lnTo>
                <a:lnTo>
                  <a:pt x="6379" y="919"/>
                </a:lnTo>
                <a:lnTo>
                  <a:pt x="6385" y="917"/>
                </a:lnTo>
                <a:lnTo>
                  <a:pt x="6392" y="917"/>
                </a:lnTo>
                <a:lnTo>
                  <a:pt x="6392" y="917"/>
                </a:lnTo>
                <a:lnTo>
                  <a:pt x="6397" y="913"/>
                </a:lnTo>
                <a:lnTo>
                  <a:pt x="6405" y="903"/>
                </a:lnTo>
                <a:lnTo>
                  <a:pt x="6424" y="890"/>
                </a:lnTo>
                <a:lnTo>
                  <a:pt x="6417" y="921"/>
                </a:lnTo>
                <a:lnTo>
                  <a:pt x="6417" y="921"/>
                </a:lnTo>
                <a:lnTo>
                  <a:pt x="6409" y="937"/>
                </a:lnTo>
                <a:lnTo>
                  <a:pt x="6405" y="943"/>
                </a:lnTo>
                <a:lnTo>
                  <a:pt x="6403" y="946"/>
                </a:lnTo>
                <a:lnTo>
                  <a:pt x="6403" y="946"/>
                </a:lnTo>
                <a:lnTo>
                  <a:pt x="6405" y="948"/>
                </a:lnTo>
                <a:lnTo>
                  <a:pt x="6406" y="954"/>
                </a:lnTo>
                <a:lnTo>
                  <a:pt x="6408" y="962"/>
                </a:lnTo>
                <a:lnTo>
                  <a:pt x="6408" y="962"/>
                </a:lnTo>
                <a:lnTo>
                  <a:pt x="6414" y="956"/>
                </a:lnTo>
                <a:lnTo>
                  <a:pt x="6417" y="951"/>
                </a:lnTo>
                <a:lnTo>
                  <a:pt x="6421" y="949"/>
                </a:lnTo>
                <a:lnTo>
                  <a:pt x="6421" y="949"/>
                </a:lnTo>
                <a:lnTo>
                  <a:pt x="6419" y="946"/>
                </a:lnTo>
                <a:lnTo>
                  <a:pt x="6419" y="938"/>
                </a:lnTo>
                <a:lnTo>
                  <a:pt x="6419" y="921"/>
                </a:lnTo>
                <a:lnTo>
                  <a:pt x="6425" y="890"/>
                </a:lnTo>
                <a:lnTo>
                  <a:pt x="6438" y="911"/>
                </a:lnTo>
                <a:lnTo>
                  <a:pt x="6438" y="911"/>
                </a:lnTo>
                <a:lnTo>
                  <a:pt x="6441" y="922"/>
                </a:lnTo>
                <a:lnTo>
                  <a:pt x="6443" y="930"/>
                </a:lnTo>
                <a:lnTo>
                  <a:pt x="6443" y="930"/>
                </a:lnTo>
                <a:lnTo>
                  <a:pt x="6448" y="932"/>
                </a:lnTo>
                <a:lnTo>
                  <a:pt x="6453" y="935"/>
                </a:lnTo>
                <a:lnTo>
                  <a:pt x="6453" y="935"/>
                </a:lnTo>
                <a:lnTo>
                  <a:pt x="6453" y="929"/>
                </a:lnTo>
                <a:lnTo>
                  <a:pt x="6454" y="922"/>
                </a:lnTo>
                <a:lnTo>
                  <a:pt x="6454" y="922"/>
                </a:lnTo>
                <a:lnTo>
                  <a:pt x="6448" y="917"/>
                </a:lnTo>
                <a:lnTo>
                  <a:pt x="6438" y="909"/>
                </a:lnTo>
                <a:lnTo>
                  <a:pt x="6425" y="889"/>
                </a:lnTo>
                <a:lnTo>
                  <a:pt x="6425" y="889"/>
                </a:lnTo>
                <a:lnTo>
                  <a:pt x="6440" y="829"/>
                </a:lnTo>
                <a:lnTo>
                  <a:pt x="6465" y="869"/>
                </a:lnTo>
                <a:lnTo>
                  <a:pt x="6465" y="869"/>
                </a:lnTo>
                <a:lnTo>
                  <a:pt x="6470" y="881"/>
                </a:lnTo>
                <a:lnTo>
                  <a:pt x="6470" y="889"/>
                </a:lnTo>
                <a:lnTo>
                  <a:pt x="6470" y="889"/>
                </a:lnTo>
                <a:lnTo>
                  <a:pt x="6477" y="890"/>
                </a:lnTo>
                <a:lnTo>
                  <a:pt x="6481" y="895"/>
                </a:lnTo>
                <a:lnTo>
                  <a:pt x="6481" y="895"/>
                </a:lnTo>
                <a:lnTo>
                  <a:pt x="6481" y="887"/>
                </a:lnTo>
                <a:lnTo>
                  <a:pt x="6483" y="882"/>
                </a:lnTo>
                <a:lnTo>
                  <a:pt x="6483" y="882"/>
                </a:lnTo>
                <a:lnTo>
                  <a:pt x="6477" y="877"/>
                </a:lnTo>
                <a:lnTo>
                  <a:pt x="6467" y="869"/>
                </a:lnTo>
                <a:lnTo>
                  <a:pt x="6440" y="828"/>
                </a:lnTo>
                <a:lnTo>
                  <a:pt x="6461" y="735"/>
                </a:lnTo>
                <a:lnTo>
                  <a:pt x="6472" y="778"/>
                </a:lnTo>
                <a:lnTo>
                  <a:pt x="6456" y="802"/>
                </a:lnTo>
                <a:lnTo>
                  <a:pt x="6456" y="802"/>
                </a:lnTo>
                <a:lnTo>
                  <a:pt x="6451" y="807"/>
                </a:lnTo>
                <a:lnTo>
                  <a:pt x="6446" y="809"/>
                </a:lnTo>
                <a:lnTo>
                  <a:pt x="6446" y="809"/>
                </a:lnTo>
                <a:lnTo>
                  <a:pt x="6448" y="812"/>
                </a:lnTo>
                <a:lnTo>
                  <a:pt x="6448" y="817"/>
                </a:lnTo>
                <a:lnTo>
                  <a:pt x="6448" y="817"/>
                </a:lnTo>
                <a:lnTo>
                  <a:pt x="6449" y="813"/>
                </a:lnTo>
                <a:lnTo>
                  <a:pt x="6453" y="813"/>
                </a:lnTo>
                <a:lnTo>
                  <a:pt x="6453" y="813"/>
                </a:lnTo>
                <a:lnTo>
                  <a:pt x="6454" y="809"/>
                </a:lnTo>
                <a:lnTo>
                  <a:pt x="6456" y="802"/>
                </a:lnTo>
                <a:lnTo>
                  <a:pt x="6472" y="780"/>
                </a:lnTo>
                <a:lnTo>
                  <a:pt x="6478" y="813"/>
                </a:lnTo>
                <a:lnTo>
                  <a:pt x="6478" y="813"/>
                </a:lnTo>
                <a:lnTo>
                  <a:pt x="6472" y="825"/>
                </a:lnTo>
                <a:lnTo>
                  <a:pt x="6472" y="825"/>
                </a:lnTo>
                <a:lnTo>
                  <a:pt x="6467" y="829"/>
                </a:lnTo>
                <a:lnTo>
                  <a:pt x="6462" y="833"/>
                </a:lnTo>
                <a:lnTo>
                  <a:pt x="6462" y="833"/>
                </a:lnTo>
                <a:lnTo>
                  <a:pt x="6464" y="836"/>
                </a:lnTo>
                <a:lnTo>
                  <a:pt x="6462" y="839"/>
                </a:lnTo>
                <a:lnTo>
                  <a:pt x="6462" y="839"/>
                </a:lnTo>
                <a:lnTo>
                  <a:pt x="6465" y="837"/>
                </a:lnTo>
                <a:lnTo>
                  <a:pt x="6469" y="836"/>
                </a:lnTo>
                <a:lnTo>
                  <a:pt x="6469" y="836"/>
                </a:lnTo>
                <a:lnTo>
                  <a:pt x="6470" y="833"/>
                </a:lnTo>
                <a:lnTo>
                  <a:pt x="6472" y="826"/>
                </a:lnTo>
                <a:lnTo>
                  <a:pt x="6478" y="813"/>
                </a:lnTo>
                <a:lnTo>
                  <a:pt x="6483" y="831"/>
                </a:lnTo>
                <a:lnTo>
                  <a:pt x="6483" y="831"/>
                </a:lnTo>
                <a:lnTo>
                  <a:pt x="6481" y="841"/>
                </a:lnTo>
                <a:lnTo>
                  <a:pt x="6481" y="847"/>
                </a:lnTo>
                <a:lnTo>
                  <a:pt x="6481" y="847"/>
                </a:lnTo>
                <a:lnTo>
                  <a:pt x="6485" y="850"/>
                </a:lnTo>
                <a:lnTo>
                  <a:pt x="6488" y="855"/>
                </a:lnTo>
                <a:lnTo>
                  <a:pt x="6488" y="855"/>
                </a:lnTo>
                <a:lnTo>
                  <a:pt x="6489" y="850"/>
                </a:lnTo>
                <a:lnTo>
                  <a:pt x="6491" y="845"/>
                </a:lnTo>
                <a:lnTo>
                  <a:pt x="6491" y="845"/>
                </a:lnTo>
                <a:lnTo>
                  <a:pt x="6488" y="841"/>
                </a:lnTo>
                <a:lnTo>
                  <a:pt x="6483" y="831"/>
                </a:lnTo>
                <a:lnTo>
                  <a:pt x="6480" y="813"/>
                </a:lnTo>
                <a:lnTo>
                  <a:pt x="6491" y="821"/>
                </a:lnTo>
                <a:lnTo>
                  <a:pt x="6491" y="821"/>
                </a:lnTo>
                <a:lnTo>
                  <a:pt x="6496" y="826"/>
                </a:lnTo>
                <a:lnTo>
                  <a:pt x="6497" y="829"/>
                </a:lnTo>
                <a:lnTo>
                  <a:pt x="6497" y="829"/>
                </a:lnTo>
                <a:lnTo>
                  <a:pt x="6501" y="829"/>
                </a:lnTo>
                <a:lnTo>
                  <a:pt x="6504" y="829"/>
                </a:lnTo>
                <a:lnTo>
                  <a:pt x="6504" y="829"/>
                </a:lnTo>
                <a:lnTo>
                  <a:pt x="6502" y="826"/>
                </a:lnTo>
                <a:lnTo>
                  <a:pt x="6502" y="823"/>
                </a:lnTo>
                <a:lnTo>
                  <a:pt x="6502" y="823"/>
                </a:lnTo>
                <a:lnTo>
                  <a:pt x="6497" y="823"/>
                </a:lnTo>
                <a:lnTo>
                  <a:pt x="6491" y="820"/>
                </a:lnTo>
                <a:lnTo>
                  <a:pt x="6480" y="813"/>
                </a:lnTo>
                <a:lnTo>
                  <a:pt x="6480" y="813"/>
                </a:lnTo>
                <a:lnTo>
                  <a:pt x="6472" y="780"/>
                </a:lnTo>
                <a:lnTo>
                  <a:pt x="6496" y="794"/>
                </a:lnTo>
                <a:lnTo>
                  <a:pt x="6496" y="794"/>
                </a:lnTo>
                <a:lnTo>
                  <a:pt x="6499" y="799"/>
                </a:lnTo>
                <a:lnTo>
                  <a:pt x="6502" y="802"/>
                </a:lnTo>
                <a:lnTo>
                  <a:pt x="6502" y="802"/>
                </a:lnTo>
                <a:lnTo>
                  <a:pt x="6505" y="802"/>
                </a:lnTo>
                <a:lnTo>
                  <a:pt x="6509" y="802"/>
                </a:lnTo>
                <a:lnTo>
                  <a:pt x="6509" y="802"/>
                </a:lnTo>
                <a:lnTo>
                  <a:pt x="6507" y="799"/>
                </a:lnTo>
                <a:lnTo>
                  <a:pt x="6507" y="796"/>
                </a:lnTo>
                <a:lnTo>
                  <a:pt x="6507" y="796"/>
                </a:lnTo>
                <a:lnTo>
                  <a:pt x="6502" y="796"/>
                </a:lnTo>
                <a:lnTo>
                  <a:pt x="6496" y="793"/>
                </a:lnTo>
                <a:lnTo>
                  <a:pt x="6472" y="778"/>
                </a:lnTo>
                <a:lnTo>
                  <a:pt x="6462" y="732"/>
                </a:lnTo>
                <a:lnTo>
                  <a:pt x="6462" y="732"/>
                </a:lnTo>
                <a:lnTo>
                  <a:pt x="6523" y="809"/>
                </a:lnTo>
                <a:lnTo>
                  <a:pt x="6517" y="858"/>
                </a:lnTo>
                <a:lnTo>
                  <a:pt x="6517" y="858"/>
                </a:lnTo>
                <a:lnTo>
                  <a:pt x="6512" y="869"/>
                </a:lnTo>
                <a:lnTo>
                  <a:pt x="6509" y="876"/>
                </a:lnTo>
                <a:lnTo>
                  <a:pt x="6509" y="876"/>
                </a:lnTo>
                <a:lnTo>
                  <a:pt x="6512" y="881"/>
                </a:lnTo>
                <a:lnTo>
                  <a:pt x="6515" y="887"/>
                </a:lnTo>
                <a:lnTo>
                  <a:pt x="6515" y="887"/>
                </a:lnTo>
                <a:lnTo>
                  <a:pt x="6518" y="881"/>
                </a:lnTo>
                <a:lnTo>
                  <a:pt x="6521" y="877"/>
                </a:lnTo>
                <a:lnTo>
                  <a:pt x="6521" y="877"/>
                </a:lnTo>
                <a:lnTo>
                  <a:pt x="6520" y="869"/>
                </a:lnTo>
                <a:lnTo>
                  <a:pt x="6518" y="857"/>
                </a:lnTo>
                <a:lnTo>
                  <a:pt x="6525" y="810"/>
                </a:lnTo>
                <a:lnTo>
                  <a:pt x="6561" y="857"/>
                </a:lnTo>
                <a:lnTo>
                  <a:pt x="6561" y="857"/>
                </a:lnTo>
                <a:lnTo>
                  <a:pt x="6560" y="882"/>
                </a:lnTo>
                <a:lnTo>
                  <a:pt x="6560" y="882"/>
                </a:lnTo>
                <a:lnTo>
                  <a:pt x="6557" y="893"/>
                </a:lnTo>
                <a:lnTo>
                  <a:pt x="6552" y="900"/>
                </a:lnTo>
                <a:lnTo>
                  <a:pt x="6552" y="900"/>
                </a:lnTo>
                <a:lnTo>
                  <a:pt x="6555" y="905"/>
                </a:lnTo>
                <a:lnTo>
                  <a:pt x="6558" y="911"/>
                </a:lnTo>
                <a:lnTo>
                  <a:pt x="6558" y="911"/>
                </a:lnTo>
                <a:lnTo>
                  <a:pt x="6561" y="906"/>
                </a:lnTo>
                <a:lnTo>
                  <a:pt x="6566" y="901"/>
                </a:lnTo>
                <a:lnTo>
                  <a:pt x="6566" y="901"/>
                </a:lnTo>
                <a:lnTo>
                  <a:pt x="6563" y="895"/>
                </a:lnTo>
                <a:lnTo>
                  <a:pt x="6561" y="882"/>
                </a:lnTo>
                <a:lnTo>
                  <a:pt x="6563" y="858"/>
                </a:lnTo>
                <a:lnTo>
                  <a:pt x="6582" y="882"/>
                </a:lnTo>
                <a:lnTo>
                  <a:pt x="6582" y="882"/>
                </a:lnTo>
                <a:lnTo>
                  <a:pt x="6590" y="900"/>
                </a:lnTo>
                <a:lnTo>
                  <a:pt x="6593" y="906"/>
                </a:lnTo>
                <a:lnTo>
                  <a:pt x="6593" y="911"/>
                </a:lnTo>
                <a:lnTo>
                  <a:pt x="6593" y="911"/>
                </a:lnTo>
                <a:lnTo>
                  <a:pt x="6597" y="911"/>
                </a:lnTo>
                <a:lnTo>
                  <a:pt x="6601" y="913"/>
                </a:lnTo>
                <a:lnTo>
                  <a:pt x="6609" y="916"/>
                </a:lnTo>
                <a:lnTo>
                  <a:pt x="6609" y="916"/>
                </a:lnTo>
                <a:lnTo>
                  <a:pt x="6608" y="908"/>
                </a:lnTo>
                <a:lnTo>
                  <a:pt x="6608" y="901"/>
                </a:lnTo>
                <a:lnTo>
                  <a:pt x="6608" y="898"/>
                </a:lnTo>
                <a:lnTo>
                  <a:pt x="6608" y="898"/>
                </a:lnTo>
                <a:lnTo>
                  <a:pt x="6605" y="897"/>
                </a:lnTo>
                <a:lnTo>
                  <a:pt x="6598" y="893"/>
                </a:lnTo>
                <a:lnTo>
                  <a:pt x="6584" y="882"/>
                </a:lnTo>
                <a:lnTo>
                  <a:pt x="6565" y="858"/>
                </a:lnTo>
                <a:lnTo>
                  <a:pt x="6589" y="861"/>
                </a:lnTo>
                <a:lnTo>
                  <a:pt x="6589" y="861"/>
                </a:lnTo>
                <a:lnTo>
                  <a:pt x="6600" y="866"/>
                </a:lnTo>
                <a:lnTo>
                  <a:pt x="6606" y="869"/>
                </a:lnTo>
                <a:lnTo>
                  <a:pt x="6606" y="869"/>
                </a:lnTo>
                <a:lnTo>
                  <a:pt x="6608" y="868"/>
                </a:lnTo>
                <a:lnTo>
                  <a:pt x="6611" y="866"/>
                </a:lnTo>
                <a:lnTo>
                  <a:pt x="6617" y="865"/>
                </a:lnTo>
                <a:lnTo>
                  <a:pt x="6617" y="865"/>
                </a:lnTo>
                <a:lnTo>
                  <a:pt x="6611" y="860"/>
                </a:lnTo>
                <a:lnTo>
                  <a:pt x="6608" y="857"/>
                </a:lnTo>
                <a:lnTo>
                  <a:pt x="6608" y="857"/>
                </a:lnTo>
                <a:lnTo>
                  <a:pt x="6600" y="858"/>
                </a:lnTo>
                <a:lnTo>
                  <a:pt x="6587" y="860"/>
                </a:lnTo>
                <a:lnTo>
                  <a:pt x="6563" y="857"/>
                </a:lnTo>
                <a:lnTo>
                  <a:pt x="6563" y="857"/>
                </a:lnTo>
                <a:lnTo>
                  <a:pt x="6525" y="809"/>
                </a:lnTo>
                <a:lnTo>
                  <a:pt x="6573" y="813"/>
                </a:lnTo>
                <a:lnTo>
                  <a:pt x="6573" y="813"/>
                </a:lnTo>
                <a:lnTo>
                  <a:pt x="6585" y="817"/>
                </a:lnTo>
                <a:lnTo>
                  <a:pt x="6592" y="821"/>
                </a:lnTo>
                <a:lnTo>
                  <a:pt x="6592" y="821"/>
                </a:lnTo>
                <a:lnTo>
                  <a:pt x="6597" y="818"/>
                </a:lnTo>
                <a:lnTo>
                  <a:pt x="6603" y="817"/>
                </a:lnTo>
                <a:lnTo>
                  <a:pt x="6603" y="817"/>
                </a:lnTo>
                <a:lnTo>
                  <a:pt x="6598" y="812"/>
                </a:lnTo>
                <a:lnTo>
                  <a:pt x="6593" y="809"/>
                </a:lnTo>
                <a:lnTo>
                  <a:pt x="6593" y="809"/>
                </a:lnTo>
                <a:lnTo>
                  <a:pt x="6587" y="810"/>
                </a:lnTo>
                <a:lnTo>
                  <a:pt x="6574" y="812"/>
                </a:lnTo>
                <a:lnTo>
                  <a:pt x="6525" y="807"/>
                </a:lnTo>
                <a:lnTo>
                  <a:pt x="6465" y="733"/>
                </a:lnTo>
                <a:lnTo>
                  <a:pt x="6505" y="752"/>
                </a:lnTo>
                <a:lnTo>
                  <a:pt x="6515" y="780"/>
                </a:lnTo>
                <a:lnTo>
                  <a:pt x="6515" y="780"/>
                </a:lnTo>
                <a:lnTo>
                  <a:pt x="6515" y="786"/>
                </a:lnTo>
                <a:lnTo>
                  <a:pt x="6515" y="791"/>
                </a:lnTo>
                <a:lnTo>
                  <a:pt x="6515" y="791"/>
                </a:lnTo>
                <a:lnTo>
                  <a:pt x="6518" y="793"/>
                </a:lnTo>
                <a:lnTo>
                  <a:pt x="6520" y="794"/>
                </a:lnTo>
                <a:lnTo>
                  <a:pt x="6520" y="794"/>
                </a:lnTo>
                <a:lnTo>
                  <a:pt x="6520" y="791"/>
                </a:lnTo>
                <a:lnTo>
                  <a:pt x="6521" y="788"/>
                </a:lnTo>
                <a:lnTo>
                  <a:pt x="6521" y="788"/>
                </a:lnTo>
                <a:lnTo>
                  <a:pt x="6518" y="785"/>
                </a:lnTo>
                <a:lnTo>
                  <a:pt x="6515" y="778"/>
                </a:lnTo>
                <a:lnTo>
                  <a:pt x="6507" y="752"/>
                </a:lnTo>
                <a:lnTo>
                  <a:pt x="6537" y="768"/>
                </a:lnTo>
                <a:lnTo>
                  <a:pt x="6537" y="768"/>
                </a:lnTo>
                <a:lnTo>
                  <a:pt x="6542" y="781"/>
                </a:lnTo>
                <a:lnTo>
                  <a:pt x="6542" y="781"/>
                </a:lnTo>
                <a:lnTo>
                  <a:pt x="6542" y="788"/>
                </a:lnTo>
                <a:lnTo>
                  <a:pt x="6542" y="793"/>
                </a:lnTo>
                <a:lnTo>
                  <a:pt x="6542" y="793"/>
                </a:lnTo>
                <a:lnTo>
                  <a:pt x="6545" y="794"/>
                </a:lnTo>
                <a:lnTo>
                  <a:pt x="6549" y="796"/>
                </a:lnTo>
                <a:lnTo>
                  <a:pt x="6549" y="796"/>
                </a:lnTo>
                <a:lnTo>
                  <a:pt x="6549" y="793"/>
                </a:lnTo>
                <a:lnTo>
                  <a:pt x="6550" y="789"/>
                </a:lnTo>
                <a:lnTo>
                  <a:pt x="6550" y="789"/>
                </a:lnTo>
                <a:lnTo>
                  <a:pt x="6547" y="786"/>
                </a:lnTo>
                <a:lnTo>
                  <a:pt x="6542" y="781"/>
                </a:lnTo>
                <a:lnTo>
                  <a:pt x="6539" y="768"/>
                </a:lnTo>
                <a:lnTo>
                  <a:pt x="6553" y="777"/>
                </a:lnTo>
                <a:lnTo>
                  <a:pt x="6553" y="777"/>
                </a:lnTo>
                <a:lnTo>
                  <a:pt x="6561" y="783"/>
                </a:lnTo>
                <a:lnTo>
                  <a:pt x="6566" y="788"/>
                </a:lnTo>
                <a:lnTo>
                  <a:pt x="6566" y="788"/>
                </a:lnTo>
                <a:lnTo>
                  <a:pt x="6571" y="786"/>
                </a:lnTo>
                <a:lnTo>
                  <a:pt x="6576" y="786"/>
                </a:lnTo>
                <a:lnTo>
                  <a:pt x="6576" y="786"/>
                </a:lnTo>
                <a:lnTo>
                  <a:pt x="6573" y="783"/>
                </a:lnTo>
                <a:lnTo>
                  <a:pt x="6571" y="778"/>
                </a:lnTo>
                <a:lnTo>
                  <a:pt x="6571" y="778"/>
                </a:lnTo>
                <a:lnTo>
                  <a:pt x="6565" y="778"/>
                </a:lnTo>
                <a:lnTo>
                  <a:pt x="6555" y="775"/>
                </a:lnTo>
                <a:lnTo>
                  <a:pt x="6539" y="768"/>
                </a:lnTo>
                <a:lnTo>
                  <a:pt x="6552" y="764"/>
                </a:lnTo>
                <a:lnTo>
                  <a:pt x="6552" y="764"/>
                </a:lnTo>
                <a:lnTo>
                  <a:pt x="6558" y="764"/>
                </a:lnTo>
                <a:lnTo>
                  <a:pt x="6563" y="764"/>
                </a:lnTo>
                <a:lnTo>
                  <a:pt x="6563" y="764"/>
                </a:lnTo>
                <a:lnTo>
                  <a:pt x="6565" y="760"/>
                </a:lnTo>
                <a:lnTo>
                  <a:pt x="6566" y="759"/>
                </a:lnTo>
                <a:lnTo>
                  <a:pt x="6566" y="759"/>
                </a:lnTo>
                <a:lnTo>
                  <a:pt x="6563" y="757"/>
                </a:lnTo>
                <a:lnTo>
                  <a:pt x="6560" y="757"/>
                </a:lnTo>
                <a:lnTo>
                  <a:pt x="6560" y="757"/>
                </a:lnTo>
                <a:lnTo>
                  <a:pt x="6557" y="759"/>
                </a:lnTo>
                <a:lnTo>
                  <a:pt x="6550" y="764"/>
                </a:lnTo>
                <a:lnTo>
                  <a:pt x="6537" y="767"/>
                </a:lnTo>
                <a:lnTo>
                  <a:pt x="6537" y="767"/>
                </a:lnTo>
                <a:lnTo>
                  <a:pt x="6507" y="752"/>
                </a:lnTo>
                <a:lnTo>
                  <a:pt x="6533" y="743"/>
                </a:lnTo>
                <a:lnTo>
                  <a:pt x="6533" y="743"/>
                </a:lnTo>
                <a:lnTo>
                  <a:pt x="6539" y="743"/>
                </a:lnTo>
                <a:lnTo>
                  <a:pt x="6544" y="743"/>
                </a:lnTo>
                <a:lnTo>
                  <a:pt x="6544" y="743"/>
                </a:lnTo>
                <a:lnTo>
                  <a:pt x="6545" y="740"/>
                </a:lnTo>
                <a:lnTo>
                  <a:pt x="6549" y="738"/>
                </a:lnTo>
                <a:lnTo>
                  <a:pt x="6549" y="738"/>
                </a:lnTo>
                <a:lnTo>
                  <a:pt x="6544" y="736"/>
                </a:lnTo>
                <a:lnTo>
                  <a:pt x="6541" y="735"/>
                </a:lnTo>
                <a:lnTo>
                  <a:pt x="6541" y="735"/>
                </a:lnTo>
                <a:lnTo>
                  <a:pt x="6539" y="738"/>
                </a:lnTo>
                <a:lnTo>
                  <a:pt x="6533" y="741"/>
                </a:lnTo>
                <a:lnTo>
                  <a:pt x="6505" y="751"/>
                </a:lnTo>
                <a:lnTo>
                  <a:pt x="6464" y="730"/>
                </a:lnTo>
                <a:lnTo>
                  <a:pt x="6464" y="730"/>
                </a:lnTo>
                <a:lnTo>
                  <a:pt x="6561" y="730"/>
                </a:lnTo>
                <a:lnTo>
                  <a:pt x="6597" y="767"/>
                </a:lnTo>
                <a:lnTo>
                  <a:pt x="6597" y="767"/>
                </a:lnTo>
                <a:lnTo>
                  <a:pt x="6603" y="777"/>
                </a:lnTo>
                <a:lnTo>
                  <a:pt x="6605" y="783"/>
                </a:lnTo>
                <a:lnTo>
                  <a:pt x="6605" y="783"/>
                </a:lnTo>
                <a:lnTo>
                  <a:pt x="6611" y="785"/>
                </a:lnTo>
                <a:lnTo>
                  <a:pt x="6617" y="786"/>
                </a:lnTo>
                <a:lnTo>
                  <a:pt x="6617" y="786"/>
                </a:lnTo>
                <a:lnTo>
                  <a:pt x="6614" y="780"/>
                </a:lnTo>
                <a:lnTo>
                  <a:pt x="6614" y="773"/>
                </a:lnTo>
                <a:lnTo>
                  <a:pt x="6614" y="773"/>
                </a:lnTo>
                <a:lnTo>
                  <a:pt x="6606" y="772"/>
                </a:lnTo>
                <a:lnTo>
                  <a:pt x="6597" y="765"/>
                </a:lnTo>
                <a:lnTo>
                  <a:pt x="6563" y="730"/>
                </a:lnTo>
                <a:lnTo>
                  <a:pt x="6624" y="730"/>
                </a:lnTo>
                <a:lnTo>
                  <a:pt x="6624" y="730"/>
                </a:lnTo>
                <a:lnTo>
                  <a:pt x="6641" y="748"/>
                </a:lnTo>
                <a:lnTo>
                  <a:pt x="6641" y="748"/>
                </a:lnTo>
                <a:lnTo>
                  <a:pt x="6648" y="757"/>
                </a:lnTo>
                <a:lnTo>
                  <a:pt x="6651" y="765"/>
                </a:lnTo>
                <a:lnTo>
                  <a:pt x="6651" y="765"/>
                </a:lnTo>
                <a:lnTo>
                  <a:pt x="6657" y="765"/>
                </a:lnTo>
                <a:lnTo>
                  <a:pt x="6664" y="767"/>
                </a:lnTo>
                <a:lnTo>
                  <a:pt x="6664" y="767"/>
                </a:lnTo>
                <a:lnTo>
                  <a:pt x="6661" y="760"/>
                </a:lnTo>
                <a:lnTo>
                  <a:pt x="6661" y="756"/>
                </a:lnTo>
                <a:lnTo>
                  <a:pt x="6661" y="756"/>
                </a:lnTo>
                <a:lnTo>
                  <a:pt x="6654" y="752"/>
                </a:lnTo>
                <a:lnTo>
                  <a:pt x="6643" y="746"/>
                </a:lnTo>
                <a:lnTo>
                  <a:pt x="6625" y="730"/>
                </a:lnTo>
                <a:lnTo>
                  <a:pt x="6657" y="730"/>
                </a:lnTo>
                <a:lnTo>
                  <a:pt x="6657" y="730"/>
                </a:lnTo>
                <a:lnTo>
                  <a:pt x="6675" y="735"/>
                </a:lnTo>
                <a:lnTo>
                  <a:pt x="6681" y="736"/>
                </a:lnTo>
                <a:lnTo>
                  <a:pt x="6685" y="738"/>
                </a:lnTo>
                <a:lnTo>
                  <a:pt x="6685" y="738"/>
                </a:lnTo>
                <a:lnTo>
                  <a:pt x="6688" y="736"/>
                </a:lnTo>
                <a:lnTo>
                  <a:pt x="6693" y="733"/>
                </a:lnTo>
                <a:lnTo>
                  <a:pt x="6701" y="730"/>
                </a:lnTo>
                <a:lnTo>
                  <a:pt x="6701" y="730"/>
                </a:lnTo>
                <a:lnTo>
                  <a:pt x="6693" y="725"/>
                </a:lnTo>
                <a:lnTo>
                  <a:pt x="6688" y="722"/>
                </a:lnTo>
                <a:lnTo>
                  <a:pt x="6685" y="720"/>
                </a:lnTo>
                <a:lnTo>
                  <a:pt x="6685" y="720"/>
                </a:lnTo>
                <a:lnTo>
                  <a:pt x="6681" y="722"/>
                </a:lnTo>
                <a:lnTo>
                  <a:pt x="6675" y="724"/>
                </a:lnTo>
                <a:lnTo>
                  <a:pt x="6657" y="728"/>
                </a:lnTo>
                <a:lnTo>
                  <a:pt x="6625" y="728"/>
                </a:lnTo>
                <a:lnTo>
                  <a:pt x="6643" y="712"/>
                </a:lnTo>
                <a:lnTo>
                  <a:pt x="6643" y="712"/>
                </a:lnTo>
                <a:lnTo>
                  <a:pt x="6654" y="706"/>
                </a:lnTo>
                <a:lnTo>
                  <a:pt x="6661" y="703"/>
                </a:lnTo>
                <a:lnTo>
                  <a:pt x="6661" y="703"/>
                </a:lnTo>
                <a:lnTo>
                  <a:pt x="6661" y="698"/>
                </a:lnTo>
                <a:lnTo>
                  <a:pt x="6664" y="692"/>
                </a:lnTo>
                <a:lnTo>
                  <a:pt x="6664" y="692"/>
                </a:lnTo>
                <a:lnTo>
                  <a:pt x="6657" y="693"/>
                </a:lnTo>
                <a:lnTo>
                  <a:pt x="6651" y="693"/>
                </a:lnTo>
                <a:lnTo>
                  <a:pt x="6651" y="693"/>
                </a:lnTo>
                <a:lnTo>
                  <a:pt x="6648" y="701"/>
                </a:lnTo>
                <a:lnTo>
                  <a:pt x="6641" y="711"/>
                </a:lnTo>
                <a:lnTo>
                  <a:pt x="6624" y="728"/>
                </a:lnTo>
                <a:lnTo>
                  <a:pt x="6624" y="728"/>
                </a:lnTo>
                <a:lnTo>
                  <a:pt x="6563" y="728"/>
                </a:lnTo>
                <a:lnTo>
                  <a:pt x="6597" y="693"/>
                </a:lnTo>
                <a:lnTo>
                  <a:pt x="6597" y="693"/>
                </a:lnTo>
                <a:lnTo>
                  <a:pt x="6608" y="687"/>
                </a:lnTo>
                <a:lnTo>
                  <a:pt x="6614" y="684"/>
                </a:lnTo>
                <a:lnTo>
                  <a:pt x="6614" y="684"/>
                </a:lnTo>
                <a:lnTo>
                  <a:pt x="6614" y="679"/>
                </a:lnTo>
                <a:lnTo>
                  <a:pt x="6617" y="672"/>
                </a:lnTo>
                <a:lnTo>
                  <a:pt x="6617" y="672"/>
                </a:lnTo>
                <a:lnTo>
                  <a:pt x="6611" y="674"/>
                </a:lnTo>
                <a:lnTo>
                  <a:pt x="6605" y="676"/>
                </a:lnTo>
                <a:lnTo>
                  <a:pt x="6605" y="676"/>
                </a:lnTo>
                <a:lnTo>
                  <a:pt x="6601" y="682"/>
                </a:lnTo>
                <a:lnTo>
                  <a:pt x="6597" y="692"/>
                </a:lnTo>
                <a:lnTo>
                  <a:pt x="6561" y="728"/>
                </a:lnTo>
                <a:lnTo>
                  <a:pt x="6465" y="728"/>
                </a:lnTo>
                <a:lnTo>
                  <a:pt x="6507" y="709"/>
                </a:lnTo>
                <a:lnTo>
                  <a:pt x="6534" y="719"/>
                </a:lnTo>
                <a:lnTo>
                  <a:pt x="6534" y="719"/>
                </a:lnTo>
                <a:lnTo>
                  <a:pt x="6539" y="724"/>
                </a:lnTo>
                <a:lnTo>
                  <a:pt x="6542" y="725"/>
                </a:lnTo>
                <a:lnTo>
                  <a:pt x="6542" y="725"/>
                </a:lnTo>
                <a:lnTo>
                  <a:pt x="6545" y="724"/>
                </a:lnTo>
                <a:lnTo>
                  <a:pt x="6549" y="724"/>
                </a:lnTo>
                <a:lnTo>
                  <a:pt x="6549" y="724"/>
                </a:lnTo>
                <a:lnTo>
                  <a:pt x="6545" y="722"/>
                </a:lnTo>
                <a:lnTo>
                  <a:pt x="6544" y="719"/>
                </a:lnTo>
                <a:lnTo>
                  <a:pt x="6544" y="719"/>
                </a:lnTo>
                <a:lnTo>
                  <a:pt x="6541" y="719"/>
                </a:lnTo>
                <a:lnTo>
                  <a:pt x="6533" y="719"/>
                </a:lnTo>
                <a:lnTo>
                  <a:pt x="6509" y="708"/>
                </a:lnTo>
                <a:lnTo>
                  <a:pt x="6539" y="693"/>
                </a:lnTo>
                <a:lnTo>
                  <a:pt x="6539" y="693"/>
                </a:lnTo>
                <a:lnTo>
                  <a:pt x="6552" y="698"/>
                </a:lnTo>
                <a:lnTo>
                  <a:pt x="6552" y="698"/>
                </a:lnTo>
                <a:lnTo>
                  <a:pt x="6558" y="703"/>
                </a:lnTo>
                <a:lnTo>
                  <a:pt x="6561" y="704"/>
                </a:lnTo>
                <a:lnTo>
                  <a:pt x="6561" y="704"/>
                </a:lnTo>
                <a:lnTo>
                  <a:pt x="6565" y="704"/>
                </a:lnTo>
                <a:lnTo>
                  <a:pt x="6568" y="703"/>
                </a:lnTo>
                <a:lnTo>
                  <a:pt x="6568" y="703"/>
                </a:lnTo>
                <a:lnTo>
                  <a:pt x="6565" y="701"/>
                </a:lnTo>
                <a:lnTo>
                  <a:pt x="6563" y="698"/>
                </a:lnTo>
                <a:lnTo>
                  <a:pt x="6563" y="698"/>
                </a:lnTo>
                <a:lnTo>
                  <a:pt x="6552" y="698"/>
                </a:lnTo>
                <a:lnTo>
                  <a:pt x="6541" y="693"/>
                </a:lnTo>
                <a:lnTo>
                  <a:pt x="6555" y="687"/>
                </a:lnTo>
                <a:lnTo>
                  <a:pt x="6555" y="687"/>
                </a:lnTo>
                <a:lnTo>
                  <a:pt x="6565" y="684"/>
                </a:lnTo>
                <a:lnTo>
                  <a:pt x="6573" y="684"/>
                </a:lnTo>
                <a:lnTo>
                  <a:pt x="6573" y="684"/>
                </a:lnTo>
                <a:lnTo>
                  <a:pt x="6574" y="679"/>
                </a:lnTo>
                <a:lnTo>
                  <a:pt x="6577" y="676"/>
                </a:lnTo>
                <a:lnTo>
                  <a:pt x="6577" y="676"/>
                </a:lnTo>
                <a:lnTo>
                  <a:pt x="6573" y="676"/>
                </a:lnTo>
                <a:lnTo>
                  <a:pt x="6568" y="674"/>
                </a:lnTo>
                <a:lnTo>
                  <a:pt x="6568" y="674"/>
                </a:lnTo>
                <a:lnTo>
                  <a:pt x="6563" y="679"/>
                </a:lnTo>
                <a:lnTo>
                  <a:pt x="6555" y="685"/>
                </a:lnTo>
                <a:lnTo>
                  <a:pt x="6539" y="693"/>
                </a:lnTo>
                <a:lnTo>
                  <a:pt x="6544" y="680"/>
                </a:lnTo>
                <a:lnTo>
                  <a:pt x="6544" y="680"/>
                </a:lnTo>
                <a:lnTo>
                  <a:pt x="6549" y="674"/>
                </a:lnTo>
                <a:lnTo>
                  <a:pt x="6552" y="672"/>
                </a:lnTo>
                <a:lnTo>
                  <a:pt x="6552" y="672"/>
                </a:lnTo>
                <a:lnTo>
                  <a:pt x="6550" y="669"/>
                </a:lnTo>
                <a:lnTo>
                  <a:pt x="6550" y="664"/>
                </a:lnTo>
                <a:lnTo>
                  <a:pt x="6550" y="664"/>
                </a:lnTo>
                <a:lnTo>
                  <a:pt x="6547" y="668"/>
                </a:lnTo>
                <a:lnTo>
                  <a:pt x="6544" y="669"/>
                </a:lnTo>
                <a:lnTo>
                  <a:pt x="6544" y="669"/>
                </a:lnTo>
                <a:lnTo>
                  <a:pt x="6544" y="674"/>
                </a:lnTo>
                <a:lnTo>
                  <a:pt x="6544" y="680"/>
                </a:lnTo>
                <a:lnTo>
                  <a:pt x="6539" y="693"/>
                </a:lnTo>
                <a:lnTo>
                  <a:pt x="6539" y="693"/>
                </a:lnTo>
                <a:lnTo>
                  <a:pt x="6507" y="708"/>
                </a:lnTo>
                <a:lnTo>
                  <a:pt x="6517" y="682"/>
                </a:lnTo>
                <a:lnTo>
                  <a:pt x="6517" y="682"/>
                </a:lnTo>
                <a:lnTo>
                  <a:pt x="6520" y="676"/>
                </a:lnTo>
                <a:lnTo>
                  <a:pt x="6523" y="672"/>
                </a:lnTo>
                <a:lnTo>
                  <a:pt x="6523" y="672"/>
                </a:lnTo>
                <a:lnTo>
                  <a:pt x="6521" y="669"/>
                </a:lnTo>
                <a:lnTo>
                  <a:pt x="6521" y="666"/>
                </a:lnTo>
                <a:lnTo>
                  <a:pt x="6521" y="666"/>
                </a:lnTo>
                <a:lnTo>
                  <a:pt x="6520" y="669"/>
                </a:lnTo>
                <a:lnTo>
                  <a:pt x="6517" y="671"/>
                </a:lnTo>
                <a:lnTo>
                  <a:pt x="6517" y="671"/>
                </a:lnTo>
                <a:lnTo>
                  <a:pt x="6517" y="674"/>
                </a:lnTo>
                <a:lnTo>
                  <a:pt x="6515" y="682"/>
                </a:lnTo>
                <a:lnTo>
                  <a:pt x="6507" y="708"/>
                </a:lnTo>
                <a:lnTo>
                  <a:pt x="6462" y="728"/>
                </a:lnTo>
                <a:lnTo>
                  <a:pt x="6462" y="728"/>
                </a:lnTo>
                <a:lnTo>
                  <a:pt x="6525" y="652"/>
                </a:lnTo>
                <a:lnTo>
                  <a:pt x="6574" y="647"/>
                </a:lnTo>
                <a:lnTo>
                  <a:pt x="6574" y="647"/>
                </a:lnTo>
                <a:lnTo>
                  <a:pt x="6587" y="648"/>
                </a:lnTo>
                <a:lnTo>
                  <a:pt x="6593" y="650"/>
                </a:lnTo>
                <a:lnTo>
                  <a:pt x="6593" y="650"/>
                </a:lnTo>
                <a:lnTo>
                  <a:pt x="6597" y="647"/>
                </a:lnTo>
                <a:lnTo>
                  <a:pt x="6603" y="642"/>
                </a:lnTo>
                <a:lnTo>
                  <a:pt x="6603" y="642"/>
                </a:lnTo>
                <a:lnTo>
                  <a:pt x="6597" y="640"/>
                </a:lnTo>
                <a:lnTo>
                  <a:pt x="6592" y="637"/>
                </a:lnTo>
                <a:lnTo>
                  <a:pt x="6592" y="637"/>
                </a:lnTo>
                <a:lnTo>
                  <a:pt x="6585" y="642"/>
                </a:lnTo>
                <a:lnTo>
                  <a:pt x="6573" y="645"/>
                </a:lnTo>
                <a:lnTo>
                  <a:pt x="6525" y="650"/>
                </a:lnTo>
                <a:lnTo>
                  <a:pt x="6563" y="602"/>
                </a:lnTo>
                <a:lnTo>
                  <a:pt x="6563" y="602"/>
                </a:lnTo>
                <a:lnTo>
                  <a:pt x="6587" y="599"/>
                </a:lnTo>
                <a:lnTo>
                  <a:pt x="6587" y="599"/>
                </a:lnTo>
                <a:lnTo>
                  <a:pt x="6600" y="600"/>
                </a:lnTo>
                <a:lnTo>
                  <a:pt x="6608" y="602"/>
                </a:lnTo>
                <a:lnTo>
                  <a:pt x="6608" y="602"/>
                </a:lnTo>
                <a:lnTo>
                  <a:pt x="6611" y="599"/>
                </a:lnTo>
                <a:lnTo>
                  <a:pt x="6617" y="594"/>
                </a:lnTo>
                <a:lnTo>
                  <a:pt x="6617" y="594"/>
                </a:lnTo>
                <a:lnTo>
                  <a:pt x="6611" y="592"/>
                </a:lnTo>
                <a:lnTo>
                  <a:pt x="6606" y="589"/>
                </a:lnTo>
                <a:lnTo>
                  <a:pt x="6606" y="589"/>
                </a:lnTo>
                <a:lnTo>
                  <a:pt x="6600" y="592"/>
                </a:lnTo>
                <a:lnTo>
                  <a:pt x="6589" y="597"/>
                </a:lnTo>
                <a:lnTo>
                  <a:pt x="6565" y="600"/>
                </a:lnTo>
                <a:lnTo>
                  <a:pt x="6584" y="576"/>
                </a:lnTo>
                <a:lnTo>
                  <a:pt x="6584" y="576"/>
                </a:lnTo>
                <a:lnTo>
                  <a:pt x="6598" y="565"/>
                </a:lnTo>
                <a:lnTo>
                  <a:pt x="6605" y="562"/>
                </a:lnTo>
                <a:lnTo>
                  <a:pt x="6608" y="560"/>
                </a:lnTo>
                <a:lnTo>
                  <a:pt x="6608" y="560"/>
                </a:lnTo>
                <a:lnTo>
                  <a:pt x="6608" y="557"/>
                </a:lnTo>
                <a:lnTo>
                  <a:pt x="6608" y="551"/>
                </a:lnTo>
                <a:lnTo>
                  <a:pt x="6611" y="543"/>
                </a:lnTo>
                <a:lnTo>
                  <a:pt x="6611" y="543"/>
                </a:lnTo>
                <a:lnTo>
                  <a:pt x="6601" y="546"/>
                </a:lnTo>
                <a:lnTo>
                  <a:pt x="6597" y="548"/>
                </a:lnTo>
                <a:lnTo>
                  <a:pt x="6593" y="548"/>
                </a:lnTo>
                <a:lnTo>
                  <a:pt x="6593" y="548"/>
                </a:lnTo>
                <a:lnTo>
                  <a:pt x="6593" y="552"/>
                </a:lnTo>
                <a:lnTo>
                  <a:pt x="6590" y="559"/>
                </a:lnTo>
                <a:lnTo>
                  <a:pt x="6582" y="576"/>
                </a:lnTo>
                <a:lnTo>
                  <a:pt x="6563" y="600"/>
                </a:lnTo>
                <a:lnTo>
                  <a:pt x="6561" y="576"/>
                </a:lnTo>
                <a:lnTo>
                  <a:pt x="6561" y="576"/>
                </a:lnTo>
                <a:lnTo>
                  <a:pt x="6563" y="564"/>
                </a:lnTo>
                <a:lnTo>
                  <a:pt x="6565" y="557"/>
                </a:lnTo>
                <a:lnTo>
                  <a:pt x="6565" y="557"/>
                </a:lnTo>
                <a:lnTo>
                  <a:pt x="6561" y="552"/>
                </a:lnTo>
                <a:lnTo>
                  <a:pt x="6558" y="548"/>
                </a:lnTo>
                <a:lnTo>
                  <a:pt x="6558" y="548"/>
                </a:lnTo>
                <a:lnTo>
                  <a:pt x="6555" y="554"/>
                </a:lnTo>
                <a:lnTo>
                  <a:pt x="6552" y="559"/>
                </a:lnTo>
                <a:lnTo>
                  <a:pt x="6552" y="559"/>
                </a:lnTo>
                <a:lnTo>
                  <a:pt x="6555" y="565"/>
                </a:lnTo>
                <a:lnTo>
                  <a:pt x="6560" y="576"/>
                </a:lnTo>
                <a:lnTo>
                  <a:pt x="6561" y="602"/>
                </a:lnTo>
                <a:lnTo>
                  <a:pt x="6561" y="602"/>
                </a:lnTo>
                <a:lnTo>
                  <a:pt x="6525" y="650"/>
                </a:lnTo>
                <a:lnTo>
                  <a:pt x="6518" y="602"/>
                </a:lnTo>
                <a:lnTo>
                  <a:pt x="6518" y="602"/>
                </a:lnTo>
                <a:lnTo>
                  <a:pt x="6520" y="589"/>
                </a:lnTo>
                <a:lnTo>
                  <a:pt x="6521" y="581"/>
                </a:lnTo>
                <a:lnTo>
                  <a:pt x="6521" y="581"/>
                </a:lnTo>
                <a:lnTo>
                  <a:pt x="6517" y="578"/>
                </a:lnTo>
                <a:lnTo>
                  <a:pt x="6513" y="572"/>
                </a:lnTo>
                <a:lnTo>
                  <a:pt x="6513" y="572"/>
                </a:lnTo>
                <a:lnTo>
                  <a:pt x="6512" y="578"/>
                </a:lnTo>
                <a:lnTo>
                  <a:pt x="6509" y="583"/>
                </a:lnTo>
                <a:lnTo>
                  <a:pt x="6509" y="583"/>
                </a:lnTo>
                <a:lnTo>
                  <a:pt x="6512" y="589"/>
                </a:lnTo>
                <a:lnTo>
                  <a:pt x="6517" y="600"/>
                </a:lnTo>
                <a:lnTo>
                  <a:pt x="6523" y="650"/>
                </a:lnTo>
                <a:lnTo>
                  <a:pt x="6464" y="725"/>
                </a:lnTo>
                <a:lnTo>
                  <a:pt x="6473" y="680"/>
                </a:lnTo>
                <a:lnTo>
                  <a:pt x="6499" y="666"/>
                </a:lnTo>
                <a:lnTo>
                  <a:pt x="6499" y="666"/>
                </a:lnTo>
                <a:lnTo>
                  <a:pt x="6505" y="664"/>
                </a:lnTo>
                <a:lnTo>
                  <a:pt x="6509" y="664"/>
                </a:lnTo>
                <a:lnTo>
                  <a:pt x="6509" y="664"/>
                </a:lnTo>
                <a:lnTo>
                  <a:pt x="6510" y="661"/>
                </a:lnTo>
                <a:lnTo>
                  <a:pt x="6512" y="658"/>
                </a:lnTo>
                <a:lnTo>
                  <a:pt x="6512" y="658"/>
                </a:lnTo>
                <a:lnTo>
                  <a:pt x="6509" y="658"/>
                </a:lnTo>
                <a:lnTo>
                  <a:pt x="6505" y="658"/>
                </a:lnTo>
                <a:lnTo>
                  <a:pt x="6505" y="658"/>
                </a:lnTo>
                <a:lnTo>
                  <a:pt x="6502" y="661"/>
                </a:lnTo>
                <a:lnTo>
                  <a:pt x="6497" y="666"/>
                </a:lnTo>
                <a:lnTo>
                  <a:pt x="6473" y="680"/>
                </a:lnTo>
                <a:lnTo>
                  <a:pt x="6481" y="647"/>
                </a:lnTo>
                <a:lnTo>
                  <a:pt x="6481" y="647"/>
                </a:lnTo>
                <a:lnTo>
                  <a:pt x="6494" y="639"/>
                </a:lnTo>
                <a:lnTo>
                  <a:pt x="6494" y="639"/>
                </a:lnTo>
                <a:lnTo>
                  <a:pt x="6501" y="637"/>
                </a:lnTo>
                <a:lnTo>
                  <a:pt x="6504" y="636"/>
                </a:lnTo>
                <a:lnTo>
                  <a:pt x="6504" y="636"/>
                </a:lnTo>
                <a:lnTo>
                  <a:pt x="6505" y="632"/>
                </a:lnTo>
                <a:lnTo>
                  <a:pt x="6507" y="629"/>
                </a:lnTo>
                <a:lnTo>
                  <a:pt x="6507" y="629"/>
                </a:lnTo>
                <a:lnTo>
                  <a:pt x="6504" y="631"/>
                </a:lnTo>
                <a:lnTo>
                  <a:pt x="6501" y="629"/>
                </a:lnTo>
                <a:lnTo>
                  <a:pt x="6501" y="629"/>
                </a:lnTo>
                <a:lnTo>
                  <a:pt x="6497" y="634"/>
                </a:lnTo>
                <a:lnTo>
                  <a:pt x="6493" y="639"/>
                </a:lnTo>
                <a:lnTo>
                  <a:pt x="6481" y="645"/>
                </a:lnTo>
                <a:lnTo>
                  <a:pt x="6486" y="629"/>
                </a:lnTo>
                <a:lnTo>
                  <a:pt x="6486" y="629"/>
                </a:lnTo>
                <a:lnTo>
                  <a:pt x="6491" y="620"/>
                </a:lnTo>
                <a:lnTo>
                  <a:pt x="6494" y="615"/>
                </a:lnTo>
                <a:lnTo>
                  <a:pt x="6494" y="615"/>
                </a:lnTo>
                <a:lnTo>
                  <a:pt x="6493" y="610"/>
                </a:lnTo>
                <a:lnTo>
                  <a:pt x="6491" y="605"/>
                </a:lnTo>
                <a:lnTo>
                  <a:pt x="6491" y="605"/>
                </a:lnTo>
                <a:lnTo>
                  <a:pt x="6488" y="608"/>
                </a:lnTo>
                <a:lnTo>
                  <a:pt x="6485" y="612"/>
                </a:lnTo>
                <a:lnTo>
                  <a:pt x="6485" y="612"/>
                </a:lnTo>
                <a:lnTo>
                  <a:pt x="6485" y="618"/>
                </a:lnTo>
                <a:lnTo>
                  <a:pt x="6486" y="628"/>
                </a:lnTo>
                <a:lnTo>
                  <a:pt x="6481" y="645"/>
                </a:lnTo>
                <a:lnTo>
                  <a:pt x="6475" y="634"/>
                </a:lnTo>
                <a:lnTo>
                  <a:pt x="6475" y="634"/>
                </a:lnTo>
                <a:lnTo>
                  <a:pt x="6473" y="628"/>
                </a:lnTo>
                <a:lnTo>
                  <a:pt x="6472" y="623"/>
                </a:lnTo>
                <a:lnTo>
                  <a:pt x="6472" y="623"/>
                </a:lnTo>
                <a:lnTo>
                  <a:pt x="6469" y="623"/>
                </a:lnTo>
                <a:lnTo>
                  <a:pt x="6465" y="620"/>
                </a:lnTo>
                <a:lnTo>
                  <a:pt x="6465" y="620"/>
                </a:lnTo>
                <a:lnTo>
                  <a:pt x="6467" y="624"/>
                </a:lnTo>
                <a:lnTo>
                  <a:pt x="6465" y="628"/>
                </a:lnTo>
                <a:lnTo>
                  <a:pt x="6465" y="628"/>
                </a:lnTo>
                <a:lnTo>
                  <a:pt x="6469" y="629"/>
                </a:lnTo>
                <a:lnTo>
                  <a:pt x="6475" y="634"/>
                </a:lnTo>
                <a:lnTo>
                  <a:pt x="6481" y="647"/>
                </a:lnTo>
                <a:lnTo>
                  <a:pt x="6481" y="647"/>
                </a:lnTo>
                <a:lnTo>
                  <a:pt x="6473" y="679"/>
                </a:lnTo>
                <a:lnTo>
                  <a:pt x="6459" y="656"/>
                </a:lnTo>
                <a:lnTo>
                  <a:pt x="6459" y="656"/>
                </a:lnTo>
                <a:lnTo>
                  <a:pt x="6456" y="650"/>
                </a:lnTo>
                <a:lnTo>
                  <a:pt x="6456" y="645"/>
                </a:lnTo>
                <a:lnTo>
                  <a:pt x="6456" y="645"/>
                </a:lnTo>
                <a:lnTo>
                  <a:pt x="6453" y="645"/>
                </a:lnTo>
                <a:lnTo>
                  <a:pt x="6449" y="642"/>
                </a:lnTo>
                <a:lnTo>
                  <a:pt x="6449" y="642"/>
                </a:lnTo>
                <a:lnTo>
                  <a:pt x="6449" y="647"/>
                </a:lnTo>
                <a:lnTo>
                  <a:pt x="6449" y="650"/>
                </a:lnTo>
                <a:lnTo>
                  <a:pt x="6449" y="650"/>
                </a:lnTo>
                <a:lnTo>
                  <a:pt x="6453" y="652"/>
                </a:lnTo>
                <a:lnTo>
                  <a:pt x="6457" y="656"/>
                </a:lnTo>
                <a:lnTo>
                  <a:pt x="6473" y="680"/>
                </a:lnTo>
                <a:lnTo>
                  <a:pt x="6462" y="727"/>
                </a:lnTo>
                <a:lnTo>
                  <a:pt x="6462" y="727"/>
                </a:lnTo>
                <a:lnTo>
                  <a:pt x="6440" y="631"/>
                </a:lnTo>
                <a:lnTo>
                  <a:pt x="6467" y="589"/>
                </a:lnTo>
                <a:lnTo>
                  <a:pt x="6467" y="589"/>
                </a:lnTo>
                <a:lnTo>
                  <a:pt x="6477" y="581"/>
                </a:lnTo>
                <a:lnTo>
                  <a:pt x="6481" y="576"/>
                </a:lnTo>
                <a:lnTo>
                  <a:pt x="6481" y="576"/>
                </a:lnTo>
                <a:lnTo>
                  <a:pt x="6481" y="572"/>
                </a:lnTo>
                <a:lnTo>
                  <a:pt x="6481" y="565"/>
                </a:lnTo>
                <a:lnTo>
                  <a:pt x="6481" y="565"/>
                </a:lnTo>
                <a:lnTo>
                  <a:pt x="6477" y="568"/>
                </a:lnTo>
                <a:lnTo>
                  <a:pt x="6470" y="570"/>
                </a:lnTo>
                <a:lnTo>
                  <a:pt x="6470" y="570"/>
                </a:lnTo>
                <a:lnTo>
                  <a:pt x="6469" y="578"/>
                </a:lnTo>
                <a:lnTo>
                  <a:pt x="6465" y="589"/>
                </a:lnTo>
                <a:lnTo>
                  <a:pt x="6440" y="629"/>
                </a:lnTo>
                <a:lnTo>
                  <a:pt x="6425" y="570"/>
                </a:lnTo>
                <a:lnTo>
                  <a:pt x="6425" y="570"/>
                </a:lnTo>
                <a:lnTo>
                  <a:pt x="6438" y="549"/>
                </a:lnTo>
                <a:lnTo>
                  <a:pt x="6438" y="549"/>
                </a:lnTo>
                <a:lnTo>
                  <a:pt x="6448" y="541"/>
                </a:lnTo>
                <a:lnTo>
                  <a:pt x="6453" y="536"/>
                </a:lnTo>
                <a:lnTo>
                  <a:pt x="6453" y="536"/>
                </a:lnTo>
                <a:lnTo>
                  <a:pt x="6453" y="530"/>
                </a:lnTo>
                <a:lnTo>
                  <a:pt x="6453" y="524"/>
                </a:lnTo>
                <a:lnTo>
                  <a:pt x="6453" y="524"/>
                </a:lnTo>
                <a:lnTo>
                  <a:pt x="6448" y="527"/>
                </a:lnTo>
                <a:lnTo>
                  <a:pt x="6441" y="528"/>
                </a:lnTo>
                <a:lnTo>
                  <a:pt x="6441" y="528"/>
                </a:lnTo>
                <a:lnTo>
                  <a:pt x="6441" y="536"/>
                </a:lnTo>
                <a:lnTo>
                  <a:pt x="6437" y="548"/>
                </a:lnTo>
                <a:lnTo>
                  <a:pt x="6425" y="568"/>
                </a:lnTo>
                <a:lnTo>
                  <a:pt x="6419" y="538"/>
                </a:lnTo>
                <a:lnTo>
                  <a:pt x="6419" y="538"/>
                </a:lnTo>
                <a:lnTo>
                  <a:pt x="6419" y="520"/>
                </a:lnTo>
                <a:lnTo>
                  <a:pt x="6419" y="512"/>
                </a:lnTo>
                <a:lnTo>
                  <a:pt x="6421" y="509"/>
                </a:lnTo>
                <a:lnTo>
                  <a:pt x="6421" y="509"/>
                </a:lnTo>
                <a:lnTo>
                  <a:pt x="6417" y="508"/>
                </a:lnTo>
                <a:lnTo>
                  <a:pt x="6414" y="504"/>
                </a:lnTo>
                <a:lnTo>
                  <a:pt x="6408" y="496"/>
                </a:lnTo>
                <a:lnTo>
                  <a:pt x="6408" y="496"/>
                </a:lnTo>
                <a:lnTo>
                  <a:pt x="6406" y="506"/>
                </a:lnTo>
                <a:lnTo>
                  <a:pt x="6405" y="511"/>
                </a:lnTo>
                <a:lnTo>
                  <a:pt x="6401" y="512"/>
                </a:lnTo>
                <a:lnTo>
                  <a:pt x="6401" y="512"/>
                </a:lnTo>
                <a:lnTo>
                  <a:pt x="6405" y="516"/>
                </a:lnTo>
                <a:lnTo>
                  <a:pt x="6409" y="522"/>
                </a:lnTo>
                <a:lnTo>
                  <a:pt x="6417" y="538"/>
                </a:lnTo>
                <a:lnTo>
                  <a:pt x="6424" y="568"/>
                </a:lnTo>
                <a:lnTo>
                  <a:pt x="6405" y="556"/>
                </a:lnTo>
                <a:lnTo>
                  <a:pt x="6405" y="556"/>
                </a:lnTo>
                <a:lnTo>
                  <a:pt x="6397" y="548"/>
                </a:lnTo>
                <a:lnTo>
                  <a:pt x="6392" y="541"/>
                </a:lnTo>
                <a:lnTo>
                  <a:pt x="6392" y="541"/>
                </a:lnTo>
                <a:lnTo>
                  <a:pt x="6401" y="544"/>
                </a:lnTo>
                <a:lnTo>
                  <a:pt x="6409" y="549"/>
                </a:lnTo>
                <a:lnTo>
                  <a:pt x="6409" y="549"/>
                </a:lnTo>
                <a:lnTo>
                  <a:pt x="6406" y="538"/>
                </a:lnTo>
                <a:lnTo>
                  <a:pt x="6406" y="530"/>
                </a:lnTo>
                <a:lnTo>
                  <a:pt x="6406" y="527"/>
                </a:lnTo>
                <a:lnTo>
                  <a:pt x="6406" y="527"/>
                </a:lnTo>
                <a:lnTo>
                  <a:pt x="6401" y="525"/>
                </a:lnTo>
                <a:lnTo>
                  <a:pt x="6393" y="519"/>
                </a:lnTo>
                <a:lnTo>
                  <a:pt x="6376" y="506"/>
                </a:lnTo>
                <a:lnTo>
                  <a:pt x="6352" y="476"/>
                </a:lnTo>
                <a:lnTo>
                  <a:pt x="6381" y="479"/>
                </a:lnTo>
                <a:lnTo>
                  <a:pt x="6381" y="479"/>
                </a:lnTo>
                <a:lnTo>
                  <a:pt x="6384" y="480"/>
                </a:lnTo>
                <a:lnTo>
                  <a:pt x="6385" y="482"/>
                </a:lnTo>
                <a:lnTo>
                  <a:pt x="6387" y="480"/>
                </a:lnTo>
                <a:lnTo>
                  <a:pt x="6387" y="480"/>
                </a:lnTo>
                <a:lnTo>
                  <a:pt x="6398" y="485"/>
                </a:lnTo>
                <a:lnTo>
                  <a:pt x="6403" y="490"/>
                </a:lnTo>
                <a:lnTo>
                  <a:pt x="6403" y="490"/>
                </a:lnTo>
                <a:lnTo>
                  <a:pt x="6405" y="487"/>
                </a:lnTo>
                <a:lnTo>
                  <a:pt x="6409" y="485"/>
                </a:lnTo>
                <a:lnTo>
                  <a:pt x="6417" y="482"/>
                </a:lnTo>
                <a:lnTo>
                  <a:pt x="6417" y="482"/>
                </a:lnTo>
                <a:lnTo>
                  <a:pt x="6411" y="479"/>
                </a:lnTo>
                <a:lnTo>
                  <a:pt x="6406" y="476"/>
                </a:lnTo>
                <a:lnTo>
                  <a:pt x="6405" y="472"/>
                </a:lnTo>
                <a:lnTo>
                  <a:pt x="6405" y="472"/>
                </a:lnTo>
                <a:lnTo>
                  <a:pt x="6400" y="474"/>
                </a:lnTo>
                <a:lnTo>
                  <a:pt x="6389" y="476"/>
                </a:lnTo>
                <a:lnTo>
                  <a:pt x="6414" y="429"/>
                </a:lnTo>
                <a:lnTo>
                  <a:pt x="6385" y="355"/>
                </a:lnTo>
                <a:lnTo>
                  <a:pt x="6390" y="360"/>
                </a:lnTo>
                <a:lnTo>
                  <a:pt x="6390" y="360"/>
                </a:lnTo>
                <a:lnTo>
                  <a:pt x="6398" y="373"/>
                </a:lnTo>
                <a:lnTo>
                  <a:pt x="6401" y="378"/>
                </a:lnTo>
                <a:lnTo>
                  <a:pt x="6401" y="381"/>
                </a:lnTo>
                <a:lnTo>
                  <a:pt x="6401" y="381"/>
                </a:lnTo>
                <a:lnTo>
                  <a:pt x="6405" y="381"/>
                </a:lnTo>
                <a:lnTo>
                  <a:pt x="6409" y="383"/>
                </a:lnTo>
                <a:lnTo>
                  <a:pt x="6417" y="384"/>
                </a:lnTo>
                <a:lnTo>
                  <a:pt x="6417" y="384"/>
                </a:lnTo>
                <a:lnTo>
                  <a:pt x="6416" y="379"/>
                </a:lnTo>
                <a:lnTo>
                  <a:pt x="6441" y="402"/>
                </a:lnTo>
                <a:lnTo>
                  <a:pt x="6425" y="458"/>
                </a:lnTo>
                <a:lnTo>
                  <a:pt x="6448" y="493"/>
                </a:lnTo>
                <a:lnTo>
                  <a:pt x="6465" y="456"/>
                </a:lnTo>
                <a:lnTo>
                  <a:pt x="6448" y="408"/>
                </a:lnTo>
                <a:lnTo>
                  <a:pt x="6493" y="450"/>
                </a:lnTo>
                <a:lnTo>
                  <a:pt x="6493" y="450"/>
                </a:lnTo>
                <a:lnTo>
                  <a:pt x="6489" y="458"/>
                </a:lnTo>
                <a:lnTo>
                  <a:pt x="6489" y="468"/>
                </a:lnTo>
                <a:lnTo>
                  <a:pt x="6493" y="476"/>
                </a:lnTo>
                <a:lnTo>
                  <a:pt x="6499" y="484"/>
                </a:lnTo>
                <a:lnTo>
                  <a:pt x="6499" y="484"/>
                </a:lnTo>
                <a:lnTo>
                  <a:pt x="6502" y="487"/>
                </a:lnTo>
                <a:lnTo>
                  <a:pt x="6509" y="490"/>
                </a:lnTo>
                <a:lnTo>
                  <a:pt x="6513" y="492"/>
                </a:lnTo>
                <a:lnTo>
                  <a:pt x="6518" y="492"/>
                </a:lnTo>
                <a:lnTo>
                  <a:pt x="6525" y="490"/>
                </a:lnTo>
                <a:lnTo>
                  <a:pt x="6529" y="488"/>
                </a:lnTo>
                <a:lnTo>
                  <a:pt x="6534" y="485"/>
                </a:lnTo>
                <a:lnTo>
                  <a:pt x="6537" y="482"/>
                </a:lnTo>
                <a:lnTo>
                  <a:pt x="6537" y="482"/>
                </a:lnTo>
                <a:lnTo>
                  <a:pt x="6542" y="477"/>
                </a:lnTo>
                <a:lnTo>
                  <a:pt x="6544" y="472"/>
                </a:lnTo>
                <a:lnTo>
                  <a:pt x="6545" y="468"/>
                </a:lnTo>
                <a:lnTo>
                  <a:pt x="6545" y="461"/>
                </a:lnTo>
                <a:lnTo>
                  <a:pt x="6545" y="456"/>
                </a:lnTo>
                <a:lnTo>
                  <a:pt x="6542" y="451"/>
                </a:lnTo>
                <a:lnTo>
                  <a:pt x="6541" y="447"/>
                </a:lnTo>
                <a:lnTo>
                  <a:pt x="6536" y="442"/>
                </a:lnTo>
                <a:lnTo>
                  <a:pt x="6536" y="442"/>
                </a:lnTo>
                <a:lnTo>
                  <a:pt x="6528" y="437"/>
                </a:lnTo>
                <a:lnTo>
                  <a:pt x="6520" y="434"/>
                </a:lnTo>
                <a:lnTo>
                  <a:pt x="6510" y="435"/>
                </a:lnTo>
                <a:lnTo>
                  <a:pt x="6502" y="439"/>
                </a:lnTo>
                <a:lnTo>
                  <a:pt x="6456" y="399"/>
                </a:lnTo>
                <a:lnTo>
                  <a:pt x="6507" y="411"/>
                </a:lnTo>
                <a:lnTo>
                  <a:pt x="6541" y="391"/>
                </a:lnTo>
                <a:lnTo>
                  <a:pt x="6505" y="371"/>
                </a:lnTo>
                <a:lnTo>
                  <a:pt x="6449" y="392"/>
                </a:lnTo>
                <a:lnTo>
                  <a:pt x="6393" y="339"/>
                </a:lnTo>
                <a:lnTo>
                  <a:pt x="6425" y="349"/>
                </a:lnTo>
                <a:lnTo>
                  <a:pt x="6425" y="349"/>
                </a:lnTo>
                <a:lnTo>
                  <a:pt x="6430" y="354"/>
                </a:lnTo>
                <a:lnTo>
                  <a:pt x="6435" y="359"/>
                </a:lnTo>
                <a:lnTo>
                  <a:pt x="6441" y="362"/>
                </a:lnTo>
                <a:lnTo>
                  <a:pt x="6448" y="363"/>
                </a:lnTo>
                <a:lnTo>
                  <a:pt x="6454" y="365"/>
                </a:lnTo>
                <a:lnTo>
                  <a:pt x="6461" y="365"/>
                </a:lnTo>
                <a:lnTo>
                  <a:pt x="6469" y="365"/>
                </a:lnTo>
                <a:lnTo>
                  <a:pt x="6475" y="363"/>
                </a:lnTo>
                <a:lnTo>
                  <a:pt x="6475" y="363"/>
                </a:lnTo>
                <a:lnTo>
                  <a:pt x="6481" y="360"/>
                </a:lnTo>
                <a:lnTo>
                  <a:pt x="6488" y="357"/>
                </a:lnTo>
                <a:lnTo>
                  <a:pt x="6493" y="354"/>
                </a:lnTo>
                <a:lnTo>
                  <a:pt x="6497" y="349"/>
                </a:lnTo>
                <a:lnTo>
                  <a:pt x="6525" y="330"/>
                </a:lnTo>
                <a:lnTo>
                  <a:pt x="6509" y="322"/>
                </a:lnTo>
                <a:lnTo>
                  <a:pt x="6509" y="322"/>
                </a:lnTo>
                <a:lnTo>
                  <a:pt x="6509" y="320"/>
                </a:lnTo>
                <a:lnTo>
                  <a:pt x="6509" y="320"/>
                </a:lnTo>
                <a:lnTo>
                  <a:pt x="6517" y="315"/>
                </a:lnTo>
                <a:lnTo>
                  <a:pt x="6521" y="314"/>
                </a:lnTo>
                <a:lnTo>
                  <a:pt x="6521" y="314"/>
                </a:lnTo>
                <a:lnTo>
                  <a:pt x="6520" y="312"/>
                </a:lnTo>
                <a:lnTo>
                  <a:pt x="6605" y="285"/>
                </a:lnTo>
                <a:lnTo>
                  <a:pt x="6544" y="346"/>
                </a:lnTo>
                <a:lnTo>
                  <a:pt x="6547" y="413"/>
                </a:lnTo>
                <a:lnTo>
                  <a:pt x="6603" y="378"/>
                </a:lnTo>
                <a:lnTo>
                  <a:pt x="6619" y="280"/>
                </a:lnTo>
                <a:lnTo>
                  <a:pt x="6675" y="263"/>
                </a:lnTo>
                <a:lnTo>
                  <a:pt x="6675" y="263"/>
                </a:lnTo>
                <a:lnTo>
                  <a:pt x="6673" y="264"/>
                </a:lnTo>
                <a:lnTo>
                  <a:pt x="6673" y="264"/>
                </a:lnTo>
                <a:lnTo>
                  <a:pt x="6675" y="266"/>
                </a:lnTo>
                <a:lnTo>
                  <a:pt x="6677" y="271"/>
                </a:lnTo>
                <a:lnTo>
                  <a:pt x="6677" y="279"/>
                </a:lnTo>
                <a:lnTo>
                  <a:pt x="6677" y="279"/>
                </a:lnTo>
                <a:lnTo>
                  <a:pt x="6683" y="274"/>
                </a:lnTo>
                <a:lnTo>
                  <a:pt x="6686" y="271"/>
                </a:lnTo>
                <a:lnTo>
                  <a:pt x="6689" y="269"/>
                </a:lnTo>
                <a:lnTo>
                  <a:pt x="6689" y="269"/>
                </a:lnTo>
                <a:lnTo>
                  <a:pt x="6689" y="266"/>
                </a:lnTo>
                <a:lnTo>
                  <a:pt x="6689" y="259"/>
                </a:lnTo>
                <a:lnTo>
                  <a:pt x="6721" y="248"/>
                </a:lnTo>
                <a:lnTo>
                  <a:pt x="6721" y="248"/>
                </a:lnTo>
                <a:lnTo>
                  <a:pt x="6720" y="255"/>
                </a:lnTo>
                <a:lnTo>
                  <a:pt x="6720" y="255"/>
                </a:lnTo>
                <a:lnTo>
                  <a:pt x="6726" y="251"/>
                </a:lnTo>
                <a:lnTo>
                  <a:pt x="6733" y="250"/>
                </a:lnTo>
                <a:lnTo>
                  <a:pt x="6733" y="250"/>
                </a:lnTo>
                <a:lnTo>
                  <a:pt x="6734" y="245"/>
                </a:lnTo>
                <a:lnTo>
                  <a:pt x="6742" y="242"/>
                </a:lnTo>
                <a:lnTo>
                  <a:pt x="6641" y="341"/>
                </a:lnTo>
                <a:lnTo>
                  <a:pt x="6646" y="442"/>
                </a:lnTo>
                <a:lnTo>
                  <a:pt x="6731" y="387"/>
                </a:lnTo>
                <a:lnTo>
                  <a:pt x="6734" y="367"/>
                </a:lnTo>
                <a:lnTo>
                  <a:pt x="6734" y="367"/>
                </a:lnTo>
                <a:lnTo>
                  <a:pt x="6736" y="367"/>
                </a:lnTo>
                <a:lnTo>
                  <a:pt x="6736" y="367"/>
                </a:lnTo>
                <a:lnTo>
                  <a:pt x="6736" y="365"/>
                </a:lnTo>
                <a:lnTo>
                  <a:pt x="6741" y="359"/>
                </a:lnTo>
                <a:lnTo>
                  <a:pt x="6750" y="347"/>
                </a:lnTo>
                <a:lnTo>
                  <a:pt x="6776" y="331"/>
                </a:lnTo>
                <a:lnTo>
                  <a:pt x="6768" y="370"/>
                </a:lnTo>
                <a:lnTo>
                  <a:pt x="6768" y="370"/>
                </a:lnTo>
                <a:lnTo>
                  <a:pt x="6757" y="389"/>
                </a:lnTo>
                <a:lnTo>
                  <a:pt x="6752" y="399"/>
                </a:lnTo>
                <a:lnTo>
                  <a:pt x="6749" y="402"/>
                </a:lnTo>
                <a:lnTo>
                  <a:pt x="6749" y="402"/>
                </a:lnTo>
                <a:lnTo>
                  <a:pt x="6750" y="405"/>
                </a:lnTo>
                <a:lnTo>
                  <a:pt x="6753" y="411"/>
                </a:lnTo>
                <a:lnTo>
                  <a:pt x="6755" y="423"/>
                </a:lnTo>
                <a:lnTo>
                  <a:pt x="6755" y="423"/>
                </a:lnTo>
                <a:lnTo>
                  <a:pt x="6763" y="413"/>
                </a:lnTo>
                <a:lnTo>
                  <a:pt x="6768" y="408"/>
                </a:lnTo>
                <a:lnTo>
                  <a:pt x="6771" y="407"/>
                </a:lnTo>
                <a:lnTo>
                  <a:pt x="6771" y="407"/>
                </a:lnTo>
                <a:lnTo>
                  <a:pt x="6771" y="403"/>
                </a:lnTo>
                <a:lnTo>
                  <a:pt x="6769" y="392"/>
                </a:lnTo>
                <a:lnTo>
                  <a:pt x="6769" y="370"/>
                </a:lnTo>
                <a:lnTo>
                  <a:pt x="6777" y="331"/>
                </a:lnTo>
                <a:lnTo>
                  <a:pt x="6793" y="359"/>
                </a:lnTo>
                <a:lnTo>
                  <a:pt x="6793" y="359"/>
                </a:lnTo>
                <a:lnTo>
                  <a:pt x="6797" y="373"/>
                </a:lnTo>
                <a:lnTo>
                  <a:pt x="6798" y="378"/>
                </a:lnTo>
                <a:lnTo>
                  <a:pt x="6798" y="381"/>
                </a:lnTo>
                <a:lnTo>
                  <a:pt x="6798" y="381"/>
                </a:lnTo>
                <a:lnTo>
                  <a:pt x="6801" y="383"/>
                </a:lnTo>
                <a:lnTo>
                  <a:pt x="6806" y="384"/>
                </a:lnTo>
                <a:lnTo>
                  <a:pt x="6813" y="389"/>
                </a:lnTo>
                <a:lnTo>
                  <a:pt x="6813" y="389"/>
                </a:lnTo>
                <a:lnTo>
                  <a:pt x="6811" y="379"/>
                </a:lnTo>
                <a:lnTo>
                  <a:pt x="6813" y="375"/>
                </a:lnTo>
                <a:lnTo>
                  <a:pt x="6813" y="373"/>
                </a:lnTo>
                <a:lnTo>
                  <a:pt x="6813" y="373"/>
                </a:lnTo>
                <a:lnTo>
                  <a:pt x="6811" y="371"/>
                </a:lnTo>
                <a:lnTo>
                  <a:pt x="6805" y="367"/>
                </a:lnTo>
                <a:lnTo>
                  <a:pt x="6793" y="355"/>
                </a:lnTo>
                <a:lnTo>
                  <a:pt x="6779" y="330"/>
                </a:lnTo>
                <a:lnTo>
                  <a:pt x="6777" y="330"/>
                </a:lnTo>
                <a:lnTo>
                  <a:pt x="6789" y="285"/>
                </a:lnTo>
                <a:lnTo>
                  <a:pt x="6790" y="322"/>
                </a:lnTo>
                <a:lnTo>
                  <a:pt x="6825" y="299"/>
                </a:lnTo>
                <a:lnTo>
                  <a:pt x="6829" y="306"/>
                </a:lnTo>
                <a:lnTo>
                  <a:pt x="6829" y="306"/>
                </a:lnTo>
                <a:lnTo>
                  <a:pt x="6833" y="320"/>
                </a:lnTo>
                <a:lnTo>
                  <a:pt x="6835" y="327"/>
                </a:lnTo>
                <a:lnTo>
                  <a:pt x="6835" y="330"/>
                </a:lnTo>
                <a:lnTo>
                  <a:pt x="6835" y="330"/>
                </a:lnTo>
                <a:lnTo>
                  <a:pt x="6838" y="330"/>
                </a:lnTo>
                <a:lnTo>
                  <a:pt x="6841" y="333"/>
                </a:lnTo>
                <a:lnTo>
                  <a:pt x="6849" y="336"/>
                </a:lnTo>
                <a:lnTo>
                  <a:pt x="6849" y="336"/>
                </a:lnTo>
                <a:lnTo>
                  <a:pt x="6848" y="328"/>
                </a:lnTo>
                <a:lnTo>
                  <a:pt x="6848" y="323"/>
                </a:lnTo>
                <a:lnTo>
                  <a:pt x="6849" y="322"/>
                </a:lnTo>
                <a:lnTo>
                  <a:pt x="6849" y="322"/>
                </a:lnTo>
                <a:lnTo>
                  <a:pt x="6846" y="320"/>
                </a:lnTo>
                <a:lnTo>
                  <a:pt x="6841" y="315"/>
                </a:lnTo>
                <a:lnTo>
                  <a:pt x="6830" y="306"/>
                </a:lnTo>
                <a:lnTo>
                  <a:pt x="6825" y="298"/>
                </a:lnTo>
                <a:lnTo>
                  <a:pt x="6840" y="290"/>
                </a:lnTo>
                <a:lnTo>
                  <a:pt x="6848" y="247"/>
                </a:lnTo>
                <a:lnTo>
                  <a:pt x="6849" y="258"/>
                </a:lnTo>
                <a:lnTo>
                  <a:pt x="6849" y="258"/>
                </a:lnTo>
                <a:lnTo>
                  <a:pt x="6849" y="271"/>
                </a:lnTo>
                <a:lnTo>
                  <a:pt x="6848" y="279"/>
                </a:lnTo>
                <a:lnTo>
                  <a:pt x="6848" y="279"/>
                </a:lnTo>
                <a:lnTo>
                  <a:pt x="6851" y="280"/>
                </a:lnTo>
                <a:lnTo>
                  <a:pt x="6854" y="283"/>
                </a:lnTo>
                <a:lnTo>
                  <a:pt x="6854" y="283"/>
                </a:lnTo>
                <a:lnTo>
                  <a:pt x="6854" y="287"/>
                </a:lnTo>
                <a:lnTo>
                  <a:pt x="6854" y="287"/>
                </a:lnTo>
                <a:lnTo>
                  <a:pt x="6856" y="285"/>
                </a:lnTo>
                <a:lnTo>
                  <a:pt x="6856" y="285"/>
                </a:lnTo>
                <a:lnTo>
                  <a:pt x="6856" y="287"/>
                </a:lnTo>
                <a:lnTo>
                  <a:pt x="6856" y="287"/>
                </a:lnTo>
                <a:lnTo>
                  <a:pt x="6857" y="283"/>
                </a:lnTo>
                <a:lnTo>
                  <a:pt x="6857" y="283"/>
                </a:lnTo>
                <a:lnTo>
                  <a:pt x="6862" y="280"/>
                </a:lnTo>
                <a:lnTo>
                  <a:pt x="6867" y="277"/>
                </a:lnTo>
                <a:lnTo>
                  <a:pt x="6867" y="277"/>
                </a:lnTo>
                <a:lnTo>
                  <a:pt x="6865" y="275"/>
                </a:lnTo>
                <a:lnTo>
                  <a:pt x="6865" y="269"/>
                </a:lnTo>
                <a:lnTo>
                  <a:pt x="6867" y="255"/>
                </a:lnTo>
                <a:lnTo>
                  <a:pt x="6867" y="255"/>
                </a:lnTo>
                <a:lnTo>
                  <a:pt x="6869" y="256"/>
                </a:lnTo>
                <a:lnTo>
                  <a:pt x="6869" y="256"/>
                </a:lnTo>
                <a:lnTo>
                  <a:pt x="6872" y="255"/>
                </a:lnTo>
                <a:lnTo>
                  <a:pt x="6877" y="256"/>
                </a:lnTo>
                <a:lnTo>
                  <a:pt x="6877" y="256"/>
                </a:lnTo>
                <a:lnTo>
                  <a:pt x="6875" y="251"/>
                </a:lnTo>
                <a:lnTo>
                  <a:pt x="6873" y="248"/>
                </a:lnTo>
                <a:lnTo>
                  <a:pt x="6873" y="248"/>
                </a:lnTo>
                <a:lnTo>
                  <a:pt x="6870" y="247"/>
                </a:lnTo>
                <a:lnTo>
                  <a:pt x="6878" y="221"/>
                </a:lnTo>
                <a:lnTo>
                  <a:pt x="6878" y="221"/>
                </a:lnTo>
                <a:lnTo>
                  <a:pt x="6883" y="221"/>
                </a:lnTo>
                <a:lnTo>
                  <a:pt x="6883" y="221"/>
                </a:lnTo>
                <a:lnTo>
                  <a:pt x="6880" y="216"/>
                </a:lnTo>
                <a:lnTo>
                  <a:pt x="6883" y="207"/>
                </a:lnTo>
                <a:lnTo>
                  <a:pt x="6897" y="223"/>
                </a:lnTo>
                <a:lnTo>
                  <a:pt x="6897" y="223"/>
                </a:lnTo>
                <a:lnTo>
                  <a:pt x="6894" y="226"/>
                </a:lnTo>
                <a:lnTo>
                  <a:pt x="6894" y="226"/>
                </a:lnTo>
                <a:lnTo>
                  <a:pt x="6901" y="227"/>
                </a:lnTo>
                <a:lnTo>
                  <a:pt x="6901" y="229"/>
                </a:lnTo>
                <a:lnTo>
                  <a:pt x="6893" y="291"/>
                </a:lnTo>
                <a:lnTo>
                  <a:pt x="6893" y="291"/>
                </a:lnTo>
                <a:lnTo>
                  <a:pt x="6886" y="306"/>
                </a:lnTo>
                <a:lnTo>
                  <a:pt x="6885" y="311"/>
                </a:lnTo>
                <a:lnTo>
                  <a:pt x="6883" y="314"/>
                </a:lnTo>
                <a:lnTo>
                  <a:pt x="6883" y="314"/>
                </a:lnTo>
                <a:lnTo>
                  <a:pt x="6885" y="315"/>
                </a:lnTo>
                <a:lnTo>
                  <a:pt x="6886" y="320"/>
                </a:lnTo>
                <a:lnTo>
                  <a:pt x="6889" y="328"/>
                </a:lnTo>
                <a:lnTo>
                  <a:pt x="6889" y="328"/>
                </a:lnTo>
                <a:lnTo>
                  <a:pt x="6894" y="320"/>
                </a:lnTo>
                <a:lnTo>
                  <a:pt x="6897" y="317"/>
                </a:lnTo>
                <a:lnTo>
                  <a:pt x="6899" y="315"/>
                </a:lnTo>
                <a:lnTo>
                  <a:pt x="6899" y="315"/>
                </a:lnTo>
                <a:lnTo>
                  <a:pt x="6897" y="312"/>
                </a:lnTo>
                <a:lnTo>
                  <a:pt x="6897" y="312"/>
                </a:lnTo>
                <a:lnTo>
                  <a:pt x="6902" y="312"/>
                </a:lnTo>
                <a:lnTo>
                  <a:pt x="6902" y="312"/>
                </a:lnTo>
                <a:lnTo>
                  <a:pt x="6904" y="311"/>
                </a:lnTo>
                <a:lnTo>
                  <a:pt x="6909" y="304"/>
                </a:lnTo>
                <a:lnTo>
                  <a:pt x="6918" y="293"/>
                </a:lnTo>
                <a:lnTo>
                  <a:pt x="6942" y="280"/>
                </a:lnTo>
                <a:lnTo>
                  <a:pt x="6950" y="290"/>
                </a:lnTo>
                <a:lnTo>
                  <a:pt x="6950" y="290"/>
                </a:lnTo>
                <a:lnTo>
                  <a:pt x="6947" y="314"/>
                </a:lnTo>
                <a:lnTo>
                  <a:pt x="6885" y="331"/>
                </a:lnTo>
                <a:lnTo>
                  <a:pt x="6857" y="383"/>
                </a:lnTo>
                <a:lnTo>
                  <a:pt x="6917" y="381"/>
                </a:lnTo>
                <a:lnTo>
                  <a:pt x="6942" y="351"/>
                </a:lnTo>
                <a:lnTo>
                  <a:pt x="6942" y="351"/>
                </a:lnTo>
                <a:lnTo>
                  <a:pt x="6944" y="359"/>
                </a:lnTo>
                <a:lnTo>
                  <a:pt x="6944" y="359"/>
                </a:lnTo>
                <a:lnTo>
                  <a:pt x="6947" y="354"/>
                </a:lnTo>
                <a:lnTo>
                  <a:pt x="6952" y="347"/>
                </a:lnTo>
                <a:lnTo>
                  <a:pt x="6944" y="378"/>
                </a:lnTo>
                <a:lnTo>
                  <a:pt x="6944" y="378"/>
                </a:lnTo>
                <a:lnTo>
                  <a:pt x="6934" y="397"/>
                </a:lnTo>
                <a:lnTo>
                  <a:pt x="6929" y="407"/>
                </a:lnTo>
                <a:lnTo>
                  <a:pt x="6926" y="410"/>
                </a:lnTo>
                <a:lnTo>
                  <a:pt x="6926" y="410"/>
                </a:lnTo>
                <a:lnTo>
                  <a:pt x="6928" y="413"/>
                </a:lnTo>
                <a:lnTo>
                  <a:pt x="6797" y="448"/>
                </a:lnTo>
                <a:lnTo>
                  <a:pt x="6750" y="536"/>
                </a:lnTo>
                <a:lnTo>
                  <a:pt x="6851" y="533"/>
                </a:lnTo>
                <a:lnTo>
                  <a:pt x="6941" y="424"/>
                </a:lnTo>
                <a:lnTo>
                  <a:pt x="6913" y="549"/>
                </a:lnTo>
                <a:lnTo>
                  <a:pt x="6817" y="575"/>
                </a:lnTo>
                <a:lnTo>
                  <a:pt x="6787" y="634"/>
                </a:lnTo>
                <a:lnTo>
                  <a:pt x="6854" y="632"/>
                </a:lnTo>
                <a:lnTo>
                  <a:pt x="6888" y="591"/>
                </a:lnTo>
                <a:lnTo>
                  <a:pt x="6901" y="604"/>
                </a:lnTo>
                <a:lnTo>
                  <a:pt x="6896" y="626"/>
                </a:lnTo>
                <a:lnTo>
                  <a:pt x="6883" y="626"/>
                </a:lnTo>
                <a:lnTo>
                  <a:pt x="6896" y="626"/>
                </a:lnTo>
                <a:lnTo>
                  <a:pt x="6888" y="661"/>
                </a:lnTo>
                <a:lnTo>
                  <a:pt x="6873" y="648"/>
                </a:lnTo>
                <a:lnTo>
                  <a:pt x="6888" y="663"/>
                </a:lnTo>
                <a:lnTo>
                  <a:pt x="6888" y="664"/>
                </a:lnTo>
                <a:lnTo>
                  <a:pt x="6888" y="664"/>
                </a:lnTo>
                <a:lnTo>
                  <a:pt x="6878" y="664"/>
                </a:lnTo>
                <a:lnTo>
                  <a:pt x="6869" y="668"/>
                </a:lnTo>
                <a:lnTo>
                  <a:pt x="6861" y="672"/>
                </a:lnTo>
                <a:lnTo>
                  <a:pt x="6854" y="679"/>
                </a:lnTo>
                <a:lnTo>
                  <a:pt x="6845" y="679"/>
                </a:lnTo>
                <a:lnTo>
                  <a:pt x="6854" y="679"/>
                </a:lnTo>
                <a:lnTo>
                  <a:pt x="6854" y="679"/>
                </a:lnTo>
                <a:lnTo>
                  <a:pt x="6846" y="688"/>
                </a:lnTo>
                <a:lnTo>
                  <a:pt x="6843" y="701"/>
                </a:lnTo>
                <a:lnTo>
                  <a:pt x="6843" y="701"/>
                </a:lnTo>
                <a:lnTo>
                  <a:pt x="6841" y="711"/>
                </a:lnTo>
                <a:lnTo>
                  <a:pt x="6841" y="720"/>
                </a:lnTo>
                <a:lnTo>
                  <a:pt x="6845" y="728"/>
                </a:lnTo>
                <a:lnTo>
                  <a:pt x="6848" y="736"/>
                </a:lnTo>
                <a:lnTo>
                  <a:pt x="6854" y="744"/>
                </a:lnTo>
                <a:lnTo>
                  <a:pt x="6861" y="749"/>
                </a:lnTo>
                <a:lnTo>
                  <a:pt x="6869" y="754"/>
                </a:lnTo>
                <a:lnTo>
                  <a:pt x="6878" y="757"/>
                </a:lnTo>
                <a:lnTo>
                  <a:pt x="6878" y="757"/>
                </a:lnTo>
                <a:lnTo>
                  <a:pt x="6885" y="759"/>
                </a:lnTo>
                <a:lnTo>
                  <a:pt x="6893" y="759"/>
                </a:lnTo>
                <a:lnTo>
                  <a:pt x="6862" y="775"/>
                </a:lnTo>
                <a:lnTo>
                  <a:pt x="6899" y="757"/>
                </a:lnTo>
                <a:lnTo>
                  <a:pt x="6899" y="757"/>
                </a:lnTo>
                <a:lnTo>
                  <a:pt x="6909" y="754"/>
                </a:lnTo>
                <a:lnTo>
                  <a:pt x="6918" y="748"/>
                </a:lnTo>
                <a:lnTo>
                  <a:pt x="6899" y="789"/>
                </a:lnTo>
                <a:lnTo>
                  <a:pt x="6925" y="744"/>
                </a:lnTo>
                <a:lnTo>
                  <a:pt x="6925" y="744"/>
                </a:lnTo>
                <a:lnTo>
                  <a:pt x="6925" y="744"/>
                </a:lnTo>
                <a:lnTo>
                  <a:pt x="6957" y="728"/>
                </a:lnTo>
                <a:lnTo>
                  <a:pt x="6939" y="770"/>
                </a:lnTo>
                <a:lnTo>
                  <a:pt x="6963" y="725"/>
                </a:lnTo>
                <a:lnTo>
                  <a:pt x="7001" y="706"/>
                </a:lnTo>
                <a:lnTo>
                  <a:pt x="7001" y="704"/>
                </a:lnTo>
                <a:lnTo>
                  <a:pt x="7006" y="711"/>
                </a:lnTo>
                <a:lnTo>
                  <a:pt x="6985" y="748"/>
                </a:lnTo>
                <a:lnTo>
                  <a:pt x="6985" y="748"/>
                </a:lnTo>
                <a:lnTo>
                  <a:pt x="6939" y="770"/>
                </a:lnTo>
                <a:lnTo>
                  <a:pt x="6982" y="752"/>
                </a:lnTo>
                <a:lnTo>
                  <a:pt x="6963" y="785"/>
                </a:lnTo>
                <a:lnTo>
                  <a:pt x="6917" y="809"/>
                </a:lnTo>
                <a:lnTo>
                  <a:pt x="6960" y="791"/>
                </a:lnTo>
                <a:lnTo>
                  <a:pt x="6931" y="845"/>
                </a:lnTo>
                <a:lnTo>
                  <a:pt x="6963" y="793"/>
                </a:lnTo>
                <a:lnTo>
                  <a:pt x="6969" y="839"/>
                </a:lnTo>
                <a:lnTo>
                  <a:pt x="6966" y="788"/>
                </a:lnTo>
                <a:lnTo>
                  <a:pt x="6966" y="788"/>
                </a:lnTo>
                <a:lnTo>
                  <a:pt x="6966" y="788"/>
                </a:lnTo>
                <a:lnTo>
                  <a:pt x="6985" y="756"/>
                </a:lnTo>
                <a:lnTo>
                  <a:pt x="6990" y="801"/>
                </a:lnTo>
                <a:lnTo>
                  <a:pt x="6989" y="749"/>
                </a:lnTo>
                <a:lnTo>
                  <a:pt x="7011" y="714"/>
                </a:lnTo>
                <a:lnTo>
                  <a:pt x="7016" y="714"/>
                </a:lnTo>
                <a:lnTo>
                  <a:pt x="7016" y="714"/>
                </a:lnTo>
                <a:lnTo>
                  <a:pt x="7016" y="757"/>
                </a:lnTo>
                <a:lnTo>
                  <a:pt x="7016" y="757"/>
                </a:lnTo>
                <a:lnTo>
                  <a:pt x="6990" y="801"/>
                </a:lnTo>
                <a:lnTo>
                  <a:pt x="7016" y="764"/>
                </a:lnTo>
                <a:lnTo>
                  <a:pt x="7016" y="801"/>
                </a:lnTo>
                <a:lnTo>
                  <a:pt x="6989" y="845"/>
                </a:lnTo>
                <a:lnTo>
                  <a:pt x="7017" y="807"/>
                </a:lnTo>
                <a:lnTo>
                  <a:pt x="7021" y="869"/>
                </a:lnTo>
                <a:lnTo>
                  <a:pt x="7021" y="809"/>
                </a:lnTo>
                <a:lnTo>
                  <a:pt x="7049" y="844"/>
                </a:lnTo>
                <a:lnTo>
                  <a:pt x="7021" y="801"/>
                </a:lnTo>
                <a:lnTo>
                  <a:pt x="7021" y="801"/>
                </a:lnTo>
                <a:lnTo>
                  <a:pt x="7021" y="801"/>
                </a:lnTo>
                <a:lnTo>
                  <a:pt x="7021" y="764"/>
                </a:lnTo>
                <a:lnTo>
                  <a:pt x="7049" y="799"/>
                </a:lnTo>
                <a:lnTo>
                  <a:pt x="7021" y="757"/>
                </a:lnTo>
                <a:lnTo>
                  <a:pt x="7019" y="716"/>
                </a:lnTo>
                <a:lnTo>
                  <a:pt x="7027" y="712"/>
                </a:lnTo>
                <a:lnTo>
                  <a:pt x="7049" y="748"/>
                </a:lnTo>
                <a:lnTo>
                  <a:pt x="7049" y="748"/>
                </a:lnTo>
                <a:lnTo>
                  <a:pt x="7049" y="799"/>
                </a:lnTo>
                <a:lnTo>
                  <a:pt x="7053" y="752"/>
                </a:lnTo>
                <a:lnTo>
                  <a:pt x="7073" y="785"/>
                </a:lnTo>
                <a:lnTo>
                  <a:pt x="7073" y="836"/>
                </a:lnTo>
                <a:lnTo>
                  <a:pt x="7077" y="789"/>
                </a:lnTo>
                <a:lnTo>
                  <a:pt x="7115" y="839"/>
                </a:lnTo>
                <a:lnTo>
                  <a:pt x="7081" y="788"/>
                </a:lnTo>
                <a:lnTo>
                  <a:pt x="7125" y="802"/>
                </a:lnTo>
                <a:lnTo>
                  <a:pt x="7077" y="783"/>
                </a:lnTo>
                <a:lnTo>
                  <a:pt x="7077" y="783"/>
                </a:lnTo>
                <a:lnTo>
                  <a:pt x="7077" y="783"/>
                </a:lnTo>
                <a:lnTo>
                  <a:pt x="7057" y="751"/>
                </a:lnTo>
                <a:lnTo>
                  <a:pt x="7101" y="765"/>
                </a:lnTo>
                <a:lnTo>
                  <a:pt x="7053" y="746"/>
                </a:lnTo>
                <a:lnTo>
                  <a:pt x="7032" y="711"/>
                </a:lnTo>
                <a:lnTo>
                  <a:pt x="7037" y="704"/>
                </a:lnTo>
                <a:lnTo>
                  <a:pt x="7073" y="722"/>
                </a:lnTo>
                <a:lnTo>
                  <a:pt x="7073" y="722"/>
                </a:lnTo>
                <a:lnTo>
                  <a:pt x="7101" y="765"/>
                </a:lnTo>
                <a:lnTo>
                  <a:pt x="7080" y="724"/>
                </a:lnTo>
                <a:lnTo>
                  <a:pt x="7113" y="740"/>
                </a:lnTo>
                <a:lnTo>
                  <a:pt x="7141" y="783"/>
                </a:lnTo>
                <a:lnTo>
                  <a:pt x="7120" y="741"/>
                </a:lnTo>
                <a:lnTo>
                  <a:pt x="7177" y="764"/>
                </a:lnTo>
                <a:lnTo>
                  <a:pt x="7121" y="738"/>
                </a:lnTo>
                <a:lnTo>
                  <a:pt x="7165" y="727"/>
                </a:lnTo>
                <a:lnTo>
                  <a:pt x="7115" y="735"/>
                </a:lnTo>
                <a:lnTo>
                  <a:pt x="7115" y="735"/>
                </a:lnTo>
                <a:lnTo>
                  <a:pt x="7115" y="735"/>
                </a:lnTo>
                <a:lnTo>
                  <a:pt x="7081" y="720"/>
                </a:lnTo>
                <a:lnTo>
                  <a:pt x="7126" y="708"/>
                </a:lnTo>
                <a:lnTo>
                  <a:pt x="7075" y="717"/>
                </a:lnTo>
                <a:lnTo>
                  <a:pt x="7038" y="701"/>
                </a:lnTo>
                <a:lnTo>
                  <a:pt x="7040" y="693"/>
                </a:lnTo>
                <a:lnTo>
                  <a:pt x="7078" y="687"/>
                </a:lnTo>
                <a:lnTo>
                  <a:pt x="7078" y="687"/>
                </a:lnTo>
                <a:lnTo>
                  <a:pt x="7126" y="708"/>
                </a:lnTo>
                <a:lnTo>
                  <a:pt x="7085" y="685"/>
                </a:lnTo>
                <a:lnTo>
                  <a:pt x="7121" y="680"/>
                </a:lnTo>
                <a:lnTo>
                  <a:pt x="7169" y="701"/>
                </a:lnTo>
                <a:lnTo>
                  <a:pt x="7128" y="679"/>
                </a:lnTo>
                <a:lnTo>
                  <a:pt x="7189" y="666"/>
                </a:lnTo>
                <a:lnTo>
                  <a:pt x="7128" y="674"/>
                </a:lnTo>
                <a:lnTo>
                  <a:pt x="7158" y="640"/>
                </a:lnTo>
                <a:lnTo>
                  <a:pt x="7121" y="676"/>
                </a:lnTo>
                <a:lnTo>
                  <a:pt x="7121" y="676"/>
                </a:lnTo>
                <a:lnTo>
                  <a:pt x="7121" y="676"/>
                </a:lnTo>
                <a:lnTo>
                  <a:pt x="7085" y="682"/>
                </a:lnTo>
                <a:lnTo>
                  <a:pt x="7115" y="647"/>
                </a:lnTo>
                <a:lnTo>
                  <a:pt x="7078" y="682"/>
                </a:lnTo>
                <a:lnTo>
                  <a:pt x="7038" y="688"/>
                </a:lnTo>
                <a:lnTo>
                  <a:pt x="7035" y="682"/>
                </a:lnTo>
                <a:lnTo>
                  <a:pt x="7064" y="655"/>
                </a:lnTo>
                <a:lnTo>
                  <a:pt x="7064" y="655"/>
                </a:lnTo>
                <a:lnTo>
                  <a:pt x="7115" y="647"/>
                </a:lnTo>
                <a:lnTo>
                  <a:pt x="7069" y="650"/>
                </a:lnTo>
                <a:lnTo>
                  <a:pt x="7097" y="626"/>
                </a:lnTo>
                <a:lnTo>
                  <a:pt x="7149" y="618"/>
                </a:lnTo>
                <a:lnTo>
                  <a:pt x="7102" y="621"/>
                </a:lnTo>
                <a:lnTo>
                  <a:pt x="7145" y="576"/>
                </a:lnTo>
                <a:lnTo>
                  <a:pt x="7099" y="618"/>
                </a:lnTo>
                <a:lnTo>
                  <a:pt x="7107" y="572"/>
                </a:lnTo>
                <a:lnTo>
                  <a:pt x="7094" y="623"/>
                </a:lnTo>
                <a:lnTo>
                  <a:pt x="7094" y="623"/>
                </a:lnTo>
                <a:lnTo>
                  <a:pt x="7094" y="623"/>
                </a:lnTo>
                <a:lnTo>
                  <a:pt x="7067" y="647"/>
                </a:lnTo>
                <a:lnTo>
                  <a:pt x="7073" y="605"/>
                </a:lnTo>
                <a:lnTo>
                  <a:pt x="7088" y="612"/>
                </a:lnTo>
                <a:lnTo>
                  <a:pt x="7083" y="512"/>
                </a:lnTo>
                <a:lnTo>
                  <a:pt x="6966" y="415"/>
                </a:lnTo>
                <a:lnTo>
                  <a:pt x="6974" y="379"/>
                </a:lnTo>
                <a:lnTo>
                  <a:pt x="6974" y="379"/>
                </a:lnTo>
                <a:lnTo>
                  <a:pt x="6976" y="386"/>
                </a:lnTo>
                <a:lnTo>
                  <a:pt x="6976" y="389"/>
                </a:lnTo>
                <a:lnTo>
                  <a:pt x="6976" y="389"/>
                </a:lnTo>
                <a:lnTo>
                  <a:pt x="6979" y="391"/>
                </a:lnTo>
                <a:lnTo>
                  <a:pt x="6984" y="392"/>
                </a:lnTo>
                <a:lnTo>
                  <a:pt x="6990" y="397"/>
                </a:lnTo>
                <a:lnTo>
                  <a:pt x="6990" y="397"/>
                </a:lnTo>
                <a:lnTo>
                  <a:pt x="6989" y="387"/>
                </a:lnTo>
                <a:lnTo>
                  <a:pt x="6989" y="383"/>
                </a:lnTo>
                <a:lnTo>
                  <a:pt x="6990" y="381"/>
                </a:lnTo>
                <a:lnTo>
                  <a:pt x="6990" y="381"/>
                </a:lnTo>
                <a:lnTo>
                  <a:pt x="6985" y="378"/>
                </a:lnTo>
                <a:lnTo>
                  <a:pt x="6976" y="370"/>
                </a:lnTo>
                <a:lnTo>
                  <a:pt x="6984" y="338"/>
                </a:lnTo>
                <a:lnTo>
                  <a:pt x="6984" y="338"/>
                </a:lnTo>
                <a:lnTo>
                  <a:pt x="6989" y="351"/>
                </a:lnTo>
                <a:lnTo>
                  <a:pt x="6989" y="357"/>
                </a:lnTo>
                <a:lnTo>
                  <a:pt x="6989" y="357"/>
                </a:lnTo>
                <a:lnTo>
                  <a:pt x="6992" y="357"/>
                </a:lnTo>
                <a:lnTo>
                  <a:pt x="7003" y="400"/>
                </a:lnTo>
                <a:lnTo>
                  <a:pt x="7056" y="427"/>
                </a:lnTo>
                <a:lnTo>
                  <a:pt x="7053" y="368"/>
                </a:lnTo>
                <a:lnTo>
                  <a:pt x="7019" y="339"/>
                </a:lnTo>
                <a:lnTo>
                  <a:pt x="7019" y="339"/>
                </a:lnTo>
                <a:lnTo>
                  <a:pt x="7025" y="344"/>
                </a:lnTo>
                <a:lnTo>
                  <a:pt x="7025" y="344"/>
                </a:lnTo>
                <a:lnTo>
                  <a:pt x="7025" y="336"/>
                </a:lnTo>
                <a:lnTo>
                  <a:pt x="7025" y="331"/>
                </a:lnTo>
                <a:lnTo>
                  <a:pt x="7027" y="330"/>
                </a:lnTo>
                <a:lnTo>
                  <a:pt x="7027" y="330"/>
                </a:lnTo>
                <a:lnTo>
                  <a:pt x="7024" y="328"/>
                </a:lnTo>
                <a:lnTo>
                  <a:pt x="7019" y="323"/>
                </a:lnTo>
                <a:lnTo>
                  <a:pt x="7008" y="314"/>
                </a:lnTo>
                <a:lnTo>
                  <a:pt x="7001" y="303"/>
                </a:lnTo>
                <a:lnTo>
                  <a:pt x="7001" y="303"/>
                </a:lnTo>
                <a:lnTo>
                  <a:pt x="7005" y="306"/>
                </a:lnTo>
                <a:lnTo>
                  <a:pt x="7005" y="306"/>
                </a:lnTo>
                <a:lnTo>
                  <a:pt x="7006" y="303"/>
                </a:lnTo>
                <a:lnTo>
                  <a:pt x="7011" y="301"/>
                </a:lnTo>
                <a:lnTo>
                  <a:pt x="7019" y="299"/>
                </a:lnTo>
                <a:lnTo>
                  <a:pt x="7019" y="299"/>
                </a:lnTo>
                <a:lnTo>
                  <a:pt x="7013" y="295"/>
                </a:lnTo>
                <a:lnTo>
                  <a:pt x="7008" y="291"/>
                </a:lnTo>
                <a:lnTo>
                  <a:pt x="7006" y="288"/>
                </a:lnTo>
                <a:lnTo>
                  <a:pt x="7006" y="288"/>
                </a:lnTo>
                <a:lnTo>
                  <a:pt x="7003" y="290"/>
                </a:lnTo>
                <a:lnTo>
                  <a:pt x="6993" y="291"/>
                </a:lnTo>
                <a:lnTo>
                  <a:pt x="6993" y="291"/>
                </a:lnTo>
                <a:lnTo>
                  <a:pt x="7008" y="227"/>
                </a:lnTo>
                <a:lnTo>
                  <a:pt x="7008" y="227"/>
                </a:lnTo>
                <a:lnTo>
                  <a:pt x="7019" y="227"/>
                </a:lnTo>
                <a:lnTo>
                  <a:pt x="7022" y="242"/>
                </a:lnTo>
                <a:lnTo>
                  <a:pt x="7022" y="242"/>
                </a:lnTo>
                <a:lnTo>
                  <a:pt x="7013" y="258"/>
                </a:lnTo>
                <a:lnTo>
                  <a:pt x="7013" y="258"/>
                </a:lnTo>
                <a:lnTo>
                  <a:pt x="7006" y="263"/>
                </a:lnTo>
                <a:lnTo>
                  <a:pt x="7001" y="266"/>
                </a:lnTo>
                <a:lnTo>
                  <a:pt x="7001" y="266"/>
                </a:lnTo>
                <a:lnTo>
                  <a:pt x="7003" y="271"/>
                </a:lnTo>
                <a:lnTo>
                  <a:pt x="7001" y="275"/>
                </a:lnTo>
                <a:lnTo>
                  <a:pt x="7001" y="275"/>
                </a:lnTo>
                <a:lnTo>
                  <a:pt x="7006" y="272"/>
                </a:lnTo>
                <a:lnTo>
                  <a:pt x="7009" y="272"/>
                </a:lnTo>
                <a:lnTo>
                  <a:pt x="7009" y="272"/>
                </a:lnTo>
                <a:lnTo>
                  <a:pt x="7011" y="266"/>
                </a:lnTo>
                <a:lnTo>
                  <a:pt x="7013" y="258"/>
                </a:lnTo>
                <a:lnTo>
                  <a:pt x="7022" y="243"/>
                </a:lnTo>
                <a:lnTo>
                  <a:pt x="7027" y="266"/>
                </a:lnTo>
                <a:lnTo>
                  <a:pt x="7027" y="266"/>
                </a:lnTo>
                <a:lnTo>
                  <a:pt x="7027" y="279"/>
                </a:lnTo>
                <a:lnTo>
                  <a:pt x="7025" y="287"/>
                </a:lnTo>
                <a:lnTo>
                  <a:pt x="7025" y="287"/>
                </a:lnTo>
                <a:lnTo>
                  <a:pt x="7030" y="290"/>
                </a:lnTo>
                <a:lnTo>
                  <a:pt x="7033" y="295"/>
                </a:lnTo>
                <a:lnTo>
                  <a:pt x="7033" y="295"/>
                </a:lnTo>
                <a:lnTo>
                  <a:pt x="7035" y="288"/>
                </a:lnTo>
                <a:lnTo>
                  <a:pt x="7038" y="283"/>
                </a:lnTo>
                <a:lnTo>
                  <a:pt x="7038" y="283"/>
                </a:lnTo>
                <a:lnTo>
                  <a:pt x="7033" y="277"/>
                </a:lnTo>
                <a:lnTo>
                  <a:pt x="7027" y="266"/>
                </a:lnTo>
                <a:lnTo>
                  <a:pt x="7024" y="243"/>
                </a:lnTo>
                <a:lnTo>
                  <a:pt x="7037" y="253"/>
                </a:lnTo>
                <a:lnTo>
                  <a:pt x="7037" y="253"/>
                </a:lnTo>
                <a:lnTo>
                  <a:pt x="7043" y="259"/>
                </a:lnTo>
                <a:lnTo>
                  <a:pt x="7046" y="264"/>
                </a:lnTo>
                <a:lnTo>
                  <a:pt x="7046" y="264"/>
                </a:lnTo>
                <a:lnTo>
                  <a:pt x="7049" y="263"/>
                </a:lnTo>
                <a:lnTo>
                  <a:pt x="7054" y="264"/>
                </a:lnTo>
                <a:lnTo>
                  <a:pt x="7054" y="264"/>
                </a:lnTo>
                <a:lnTo>
                  <a:pt x="7053" y="259"/>
                </a:lnTo>
                <a:lnTo>
                  <a:pt x="7051" y="256"/>
                </a:lnTo>
                <a:lnTo>
                  <a:pt x="7051" y="256"/>
                </a:lnTo>
                <a:lnTo>
                  <a:pt x="7045" y="255"/>
                </a:lnTo>
                <a:lnTo>
                  <a:pt x="7037" y="251"/>
                </a:lnTo>
                <a:lnTo>
                  <a:pt x="7022" y="242"/>
                </a:lnTo>
                <a:lnTo>
                  <a:pt x="7022" y="242"/>
                </a:lnTo>
                <a:lnTo>
                  <a:pt x="7019" y="227"/>
                </a:lnTo>
                <a:lnTo>
                  <a:pt x="7019" y="227"/>
                </a:lnTo>
                <a:lnTo>
                  <a:pt x="7032" y="224"/>
                </a:lnTo>
                <a:lnTo>
                  <a:pt x="7045" y="221"/>
                </a:lnTo>
                <a:lnTo>
                  <a:pt x="7045" y="221"/>
                </a:lnTo>
                <a:lnTo>
                  <a:pt x="7049" y="226"/>
                </a:lnTo>
                <a:lnTo>
                  <a:pt x="7051" y="229"/>
                </a:lnTo>
                <a:lnTo>
                  <a:pt x="7051" y="229"/>
                </a:lnTo>
                <a:lnTo>
                  <a:pt x="7056" y="229"/>
                </a:lnTo>
                <a:lnTo>
                  <a:pt x="7061" y="229"/>
                </a:lnTo>
                <a:lnTo>
                  <a:pt x="7061" y="229"/>
                </a:lnTo>
                <a:lnTo>
                  <a:pt x="7057" y="226"/>
                </a:lnTo>
                <a:lnTo>
                  <a:pt x="7057" y="221"/>
                </a:lnTo>
                <a:lnTo>
                  <a:pt x="7057" y="221"/>
                </a:lnTo>
                <a:lnTo>
                  <a:pt x="7049" y="219"/>
                </a:lnTo>
                <a:lnTo>
                  <a:pt x="7049" y="219"/>
                </a:lnTo>
                <a:lnTo>
                  <a:pt x="7059" y="213"/>
                </a:lnTo>
                <a:lnTo>
                  <a:pt x="7078" y="237"/>
                </a:lnTo>
                <a:lnTo>
                  <a:pt x="7069" y="299"/>
                </a:lnTo>
                <a:lnTo>
                  <a:pt x="7069" y="299"/>
                </a:lnTo>
                <a:lnTo>
                  <a:pt x="7064" y="314"/>
                </a:lnTo>
                <a:lnTo>
                  <a:pt x="7061" y="319"/>
                </a:lnTo>
                <a:lnTo>
                  <a:pt x="7059" y="322"/>
                </a:lnTo>
                <a:lnTo>
                  <a:pt x="7059" y="322"/>
                </a:lnTo>
                <a:lnTo>
                  <a:pt x="7062" y="323"/>
                </a:lnTo>
                <a:lnTo>
                  <a:pt x="7064" y="328"/>
                </a:lnTo>
                <a:lnTo>
                  <a:pt x="7067" y="336"/>
                </a:lnTo>
                <a:lnTo>
                  <a:pt x="7067" y="336"/>
                </a:lnTo>
                <a:lnTo>
                  <a:pt x="7070" y="328"/>
                </a:lnTo>
                <a:lnTo>
                  <a:pt x="7073" y="325"/>
                </a:lnTo>
                <a:lnTo>
                  <a:pt x="7077" y="323"/>
                </a:lnTo>
                <a:lnTo>
                  <a:pt x="7077" y="323"/>
                </a:lnTo>
                <a:lnTo>
                  <a:pt x="7075" y="320"/>
                </a:lnTo>
                <a:lnTo>
                  <a:pt x="7073" y="314"/>
                </a:lnTo>
                <a:lnTo>
                  <a:pt x="7072" y="298"/>
                </a:lnTo>
                <a:lnTo>
                  <a:pt x="7080" y="239"/>
                </a:lnTo>
                <a:lnTo>
                  <a:pt x="7083" y="243"/>
                </a:lnTo>
                <a:lnTo>
                  <a:pt x="7083" y="243"/>
                </a:lnTo>
                <a:lnTo>
                  <a:pt x="7085" y="245"/>
                </a:lnTo>
                <a:lnTo>
                  <a:pt x="7086" y="247"/>
                </a:lnTo>
                <a:lnTo>
                  <a:pt x="7102" y="267"/>
                </a:lnTo>
                <a:lnTo>
                  <a:pt x="7083" y="271"/>
                </a:lnTo>
                <a:lnTo>
                  <a:pt x="7083" y="271"/>
                </a:lnTo>
                <a:lnTo>
                  <a:pt x="7080" y="272"/>
                </a:lnTo>
                <a:lnTo>
                  <a:pt x="7080" y="275"/>
                </a:lnTo>
                <a:lnTo>
                  <a:pt x="7080" y="275"/>
                </a:lnTo>
                <a:lnTo>
                  <a:pt x="7081" y="279"/>
                </a:lnTo>
                <a:lnTo>
                  <a:pt x="7085" y="279"/>
                </a:lnTo>
                <a:lnTo>
                  <a:pt x="7109" y="274"/>
                </a:lnTo>
                <a:lnTo>
                  <a:pt x="7120" y="290"/>
                </a:lnTo>
                <a:lnTo>
                  <a:pt x="7093" y="295"/>
                </a:lnTo>
                <a:lnTo>
                  <a:pt x="7093" y="295"/>
                </a:lnTo>
                <a:lnTo>
                  <a:pt x="7091" y="296"/>
                </a:lnTo>
                <a:lnTo>
                  <a:pt x="7089" y="299"/>
                </a:lnTo>
                <a:lnTo>
                  <a:pt x="7089" y="299"/>
                </a:lnTo>
                <a:lnTo>
                  <a:pt x="7091" y="303"/>
                </a:lnTo>
                <a:lnTo>
                  <a:pt x="7094" y="303"/>
                </a:lnTo>
                <a:lnTo>
                  <a:pt x="7126" y="296"/>
                </a:lnTo>
                <a:lnTo>
                  <a:pt x="7126" y="296"/>
                </a:lnTo>
                <a:lnTo>
                  <a:pt x="7121" y="315"/>
                </a:lnTo>
                <a:lnTo>
                  <a:pt x="7105" y="320"/>
                </a:lnTo>
                <a:lnTo>
                  <a:pt x="7105" y="320"/>
                </a:lnTo>
                <a:lnTo>
                  <a:pt x="7104" y="322"/>
                </a:lnTo>
                <a:lnTo>
                  <a:pt x="7104" y="325"/>
                </a:lnTo>
                <a:lnTo>
                  <a:pt x="7104" y="325"/>
                </a:lnTo>
                <a:lnTo>
                  <a:pt x="7105" y="327"/>
                </a:lnTo>
                <a:lnTo>
                  <a:pt x="7109" y="327"/>
                </a:lnTo>
                <a:lnTo>
                  <a:pt x="7118" y="325"/>
                </a:lnTo>
                <a:lnTo>
                  <a:pt x="7112" y="351"/>
                </a:lnTo>
                <a:lnTo>
                  <a:pt x="7129" y="378"/>
                </a:lnTo>
                <a:lnTo>
                  <a:pt x="7102" y="371"/>
                </a:lnTo>
                <a:lnTo>
                  <a:pt x="7102" y="371"/>
                </a:lnTo>
                <a:lnTo>
                  <a:pt x="7102" y="371"/>
                </a:lnTo>
                <a:lnTo>
                  <a:pt x="7102" y="371"/>
                </a:lnTo>
                <a:lnTo>
                  <a:pt x="7099" y="373"/>
                </a:lnTo>
                <a:lnTo>
                  <a:pt x="7097" y="375"/>
                </a:lnTo>
                <a:lnTo>
                  <a:pt x="7097" y="375"/>
                </a:lnTo>
                <a:lnTo>
                  <a:pt x="7099" y="378"/>
                </a:lnTo>
                <a:lnTo>
                  <a:pt x="7101" y="379"/>
                </a:lnTo>
                <a:lnTo>
                  <a:pt x="7136" y="387"/>
                </a:lnTo>
                <a:lnTo>
                  <a:pt x="7142" y="400"/>
                </a:lnTo>
                <a:lnTo>
                  <a:pt x="7147" y="391"/>
                </a:lnTo>
                <a:lnTo>
                  <a:pt x="7182" y="399"/>
                </a:lnTo>
                <a:lnTo>
                  <a:pt x="7161" y="410"/>
                </a:lnTo>
                <a:lnTo>
                  <a:pt x="7094" y="397"/>
                </a:lnTo>
                <a:lnTo>
                  <a:pt x="7094" y="397"/>
                </a:lnTo>
                <a:lnTo>
                  <a:pt x="7094" y="397"/>
                </a:lnTo>
                <a:lnTo>
                  <a:pt x="7094" y="397"/>
                </a:lnTo>
                <a:lnTo>
                  <a:pt x="7091" y="397"/>
                </a:lnTo>
                <a:lnTo>
                  <a:pt x="7091" y="400"/>
                </a:lnTo>
                <a:lnTo>
                  <a:pt x="7091" y="400"/>
                </a:lnTo>
                <a:lnTo>
                  <a:pt x="7091" y="402"/>
                </a:lnTo>
                <a:lnTo>
                  <a:pt x="7093" y="403"/>
                </a:lnTo>
                <a:lnTo>
                  <a:pt x="7152" y="416"/>
                </a:lnTo>
                <a:lnTo>
                  <a:pt x="7131" y="429"/>
                </a:lnTo>
                <a:lnTo>
                  <a:pt x="7086" y="419"/>
                </a:lnTo>
                <a:lnTo>
                  <a:pt x="7086" y="419"/>
                </a:lnTo>
                <a:lnTo>
                  <a:pt x="7086" y="419"/>
                </a:lnTo>
                <a:lnTo>
                  <a:pt x="7086" y="419"/>
                </a:lnTo>
                <a:lnTo>
                  <a:pt x="7083" y="421"/>
                </a:lnTo>
                <a:lnTo>
                  <a:pt x="7081" y="423"/>
                </a:lnTo>
                <a:lnTo>
                  <a:pt x="7081" y="423"/>
                </a:lnTo>
                <a:lnTo>
                  <a:pt x="7083" y="426"/>
                </a:lnTo>
                <a:lnTo>
                  <a:pt x="7085" y="427"/>
                </a:lnTo>
                <a:lnTo>
                  <a:pt x="7120" y="434"/>
                </a:lnTo>
                <a:lnTo>
                  <a:pt x="7086" y="455"/>
                </a:lnTo>
                <a:lnTo>
                  <a:pt x="7086" y="455"/>
                </a:lnTo>
                <a:lnTo>
                  <a:pt x="7085" y="456"/>
                </a:lnTo>
                <a:lnTo>
                  <a:pt x="7086" y="459"/>
                </a:lnTo>
                <a:lnTo>
                  <a:pt x="7086" y="459"/>
                </a:lnTo>
                <a:lnTo>
                  <a:pt x="7088" y="461"/>
                </a:lnTo>
                <a:lnTo>
                  <a:pt x="7091" y="461"/>
                </a:lnTo>
                <a:lnTo>
                  <a:pt x="7125" y="442"/>
                </a:lnTo>
                <a:lnTo>
                  <a:pt x="7112" y="476"/>
                </a:lnTo>
                <a:lnTo>
                  <a:pt x="7112" y="476"/>
                </a:lnTo>
                <a:lnTo>
                  <a:pt x="7112" y="479"/>
                </a:lnTo>
                <a:lnTo>
                  <a:pt x="7113" y="480"/>
                </a:lnTo>
                <a:lnTo>
                  <a:pt x="7113" y="480"/>
                </a:lnTo>
                <a:lnTo>
                  <a:pt x="7117" y="480"/>
                </a:lnTo>
                <a:lnTo>
                  <a:pt x="7120" y="479"/>
                </a:lnTo>
                <a:lnTo>
                  <a:pt x="7134" y="435"/>
                </a:lnTo>
                <a:lnTo>
                  <a:pt x="7155" y="423"/>
                </a:lnTo>
                <a:lnTo>
                  <a:pt x="7137" y="479"/>
                </a:lnTo>
                <a:lnTo>
                  <a:pt x="7137" y="479"/>
                </a:lnTo>
                <a:lnTo>
                  <a:pt x="7137" y="482"/>
                </a:lnTo>
                <a:lnTo>
                  <a:pt x="7139" y="484"/>
                </a:lnTo>
                <a:lnTo>
                  <a:pt x="7139" y="484"/>
                </a:lnTo>
                <a:lnTo>
                  <a:pt x="7142" y="484"/>
                </a:lnTo>
                <a:lnTo>
                  <a:pt x="7145" y="482"/>
                </a:lnTo>
                <a:lnTo>
                  <a:pt x="7166" y="418"/>
                </a:lnTo>
                <a:lnTo>
                  <a:pt x="7187" y="405"/>
                </a:lnTo>
                <a:lnTo>
                  <a:pt x="7165" y="480"/>
                </a:lnTo>
                <a:lnTo>
                  <a:pt x="7165" y="480"/>
                </a:lnTo>
                <a:lnTo>
                  <a:pt x="7166" y="484"/>
                </a:lnTo>
                <a:lnTo>
                  <a:pt x="7168" y="485"/>
                </a:lnTo>
                <a:lnTo>
                  <a:pt x="7168" y="485"/>
                </a:lnTo>
                <a:lnTo>
                  <a:pt x="7168" y="485"/>
                </a:lnTo>
                <a:lnTo>
                  <a:pt x="7168" y="485"/>
                </a:lnTo>
                <a:lnTo>
                  <a:pt x="7222" y="570"/>
                </a:lnTo>
                <a:lnTo>
                  <a:pt x="7254" y="509"/>
                </a:lnTo>
                <a:lnTo>
                  <a:pt x="7272" y="490"/>
                </a:lnTo>
                <a:lnTo>
                  <a:pt x="7272" y="514"/>
                </a:lnTo>
                <a:lnTo>
                  <a:pt x="7242" y="548"/>
                </a:lnTo>
                <a:lnTo>
                  <a:pt x="7242" y="548"/>
                </a:lnTo>
                <a:lnTo>
                  <a:pt x="7242" y="551"/>
                </a:lnTo>
                <a:lnTo>
                  <a:pt x="7243" y="554"/>
                </a:lnTo>
                <a:lnTo>
                  <a:pt x="7243" y="554"/>
                </a:lnTo>
                <a:lnTo>
                  <a:pt x="7245" y="554"/>
                </a:lnTo>
                <a:lnTo>
                  <a:pt x="7248" y="552"/>
                </a:lnTo>
                <a:lnTo>
                  <a:pt x="7272" y="527"/>
                </a:lnTo>
                <a:lnTo>
                  <a:pt x="7272" y="565"/>
                </a:lnTo>
                <a:lnTo>
                  <a:pt x="7272" y="565"/>
                </a:lnTo>
                <a:lnTo>
                  <a:pt x="7272" y="567"/>
                </a:lnTo>
                <a:lnTo>
                  <a:pt x="7275" y="568"/>
                </a:lnTo>
                <a:lnTo>
                  <a:pt x="7275" y="568"/>
                </a:lnTo>
                <a:lnTo>
                  <a:pt x="7278" y="567"/>
                </a:lnTo>
                <a:lnTo>
                  <a:pt x="7280" y="565"/>
                </a:lnTo>
                <a:lnTo>
                  <a:pt x="7280" y="527"/>
                </a:lnTo>
                <a:lnTo>
                  <a:pt x="7302" y="554"/>
                </a:lnTo>
                <a:lnTo>
                  <a:pt x="7302" y="554"/>
                </a:lnTo>
                <a:lnTo>
                  <a:pt x="7304" y="556"/>
                </a:lnTo>
                <a:lnTo>
                  <a:pt x="7325" y="588"/>
                </a:lnTo>
                <a:lnTo>
                  <a:pt x="7357" y="527"/>
                </a:lnTo>
                <a:lnTo>
                  <a:pt x="7336" y="472"/>
                </a:lnTo>
                <a:lnTo>
                  <a:pt x="7336" y="472"/>
                </a:lnTo>
                <a:lnTo>
                  <a:pt x="7336" y="469"/>
                </a:lnTo>
                <a:lnTo>
                  <a:pt x="7334" y="468"/>
                </a:lnTo>
                <a:lnTo>
                  <a:pt x="7334" y="468"/>
                </a:lnTo>
                <a:lnTo>
                  <a:pt x="7326" y="445"/>
                </a:lnTo>
                <a:lnTo>
                  <a:pt x="7400" y="514"/>
                </a:lnTo>
                <a:lnTo>
                  <a:pt x="7400" y="514"/>
                </a:lnTo>
                <a:lnTo>
                  <a:pt x="7398" y="522"/>
                </a:lnTo>
                <a:lnTo>
                  <a:pt x="7395" y="530"/>
                </a:lnTo>
                <a:lnTo>
                  <a:pt x="7395" y="536"/>
                </a:lnTo>
                <a:lnTo>
                  <a:pt x="7395" y="544"/>
                </a:lnTo>
                <a:lnTo>
                  <a:pt x="7398" y="552"/>
                </a:lnTo>
                <a:lnTo>
                  <a:pt x="7400" y="559"/>
                </a:lnTo>
                <a:lnTo>
                  <a:pt x="7405" y="565"/>
                </a:lnTo>
                <a:lnTo>
                  <a:pt x="7411" y="572"/>
                </a:lnTo>
                <a:lnTo>
                  <a:pt x="7411" y="572"/>
                </a:lnTo>
                <a:lnTo>
                  <a:pt x="7418" y="578"/>
                </a:lnTo>
                <a:lnTo>
                  <a:pt x="7427" y="581"/>
                </a:lnTo>
                <a:lnTo>
                  <a:pt x="7435" y="584"/>
                </a:lnTo>
                <a:lnTo>
                  <a:pt x="7445" y="584"/>
                </a:lnTo>
                <a:lnTo>
                  <a:pt x="7453" y="583"/>
                </a:lnTo>
                <a:lnTo>
                  <a:pt x="7462" y="580"/>
                </a:lnTo>
                <a:lnTo>
                  <a:pt x="7470" y="575"/>
                </a:lnTo>
                <a:lnTo>
                  <a:pt x="7477" y="568"/>
                </a:lnTo>
                <a:lnTo>
                  <a:pt x="7477" y="568"/>
                </a:lnTo>
                <a:lnTo>
                  <a:pt x="7483" y="562"/>
                </a:lnTo>
                <a:lnTo>
                  <a:pt x="7486" y="552"/>
                </a:lnTo>
                <a:lnTo>
                  <a:pt x="7490" y="544"/>
                </a:lnTo>
                <a:lnTo>
                  <a:pt x="7490" y="535"/>
                </a:lnTo>
                <a:lnTo>
                  <a:pt x="7488" y="527"/>
                </a:lnTo>
                <a:lnTo>
                  <a:pt x="7485" y="517"/>
                </a:lnTo>
                <a:lnTo>
                  <a:pt x="7480" y="509"/>
                </a:lnTo>
                <a:lnTo>
                  <a:pt x="7474" y="503"/>
                </a:lnTo>
                <a:lnTo>
                  <a:pt x="7474" y="503"/>
                </a:lnTo>
                <a:lnTo>
                  <a:pt x="7467" y="496"/>
                </a:lnTo>
                <a:lnTo>
                  <a:pt x="7461" y="493"/>
                </a:lnTo>
                <a:lnTo>
                  <a:pt x="7453" y="492"/>
                </a:lnTo>
                <a:lnTo>
                  <a:pt x="7446" y="490"/>
                </a:lnTo>
                <a:lnTo>
                  <a:pt x="7438" y="490"/>
                </a:lnTo>
                <a:lnTo>
                  <a:pt x="7430" y="492"/>
                </a:lnTo>
                <a:lnTo>
                  <a:pt x="7422" y="493"/>
                </a:lnTo>
                <a:lnTo>
                  <a:pt x="7416" y="498"/>
                </a:lnTo>
                <a:lnTo>
                  <a:pt x="7392" y="476"/>
                </a:lnTo>
                <a:lnTo>
                  <a:pt x="7381" y="439"/>
                </a:lnTo>
                <a:lnTo>
                  <a:pt x="7400" y="445"/>
                </a:lnTo>
                <a:lnTo>
                  <a:pt x="7411" y="477"/>
                </a:lnTo>
                <a:lnTo>
                  <a:pt x="7411" y="477"/>
                </a:lnTo>
                <a:lnTo>
                  <a:pt x="7413" y="479"/>
                </a:lnTo>
                <a:lnTo>
                  <a:pt x="7416" y="479"/>
                </a:lnTo>
                <a:lnTo>
                  <a:pt x="7416" y="479"/>
                </a:lnTo>
                <a:lnTo>
                  <a:pt x="7419" y="477"/>
                </a:lnTo>
                <a:lnTo>
                  <a:pt x="7419" y="474"/>
                </a:lnTo>
                <a:lnTo>
                  <a:pt x="7410" y="447"/>
                </a:lnTo>
                <a:lnTo>
                  <a:pt x="7426" y="451"/>
                </a:lnTo>
                <a:lnTo>
                  <a:pt x="7429" y="450"/>
                </a:lnTo>
                <a:lnTo>
                  <a:pt x="7437" y="472"/>
                </a:lnTo>
                <a:lnTo>
                  <a:pt x="7437" y="472"/>
                </a:lnTo>
                <a:lnTo>
                  <a:pt x="7438" y="474"/>
                </a:lnTo>
                <a:lnTo>
                  <a:pt x="7442" y="474"/>
                </a:lnTo>
                <a:lnTo>
                  <a:pt x="7442" y="474"/>
                </a:lnTo>
                <a:lnTo>
                  <a:pt x="7443" y="472"/>
                </a:lnTo>
                <a:lnTo>
                  <a:pt x="7443" y="469"/>
                </a:lnTo>
                <a:lnTo>
                  <a:pt x="7435" y="445"/>
                </a:lnTo>
                <a:lnTo>
                  <a:pt x="7442" y="442"/>
                </a:lnTo>
                <a:lnTo>
                  <a:pt x="7464" y="453"/>
                </a:lnTo>
                <a:lnTo>
                  <a:pt x="7464" y="453"/>
                </a:lnTo>
                <a:lnTo>
                  <a:pt x="7467" y="455"/>
                </a:lnTo>
                <a:lnTo>
                  <a:pt x="7470" y="451"/>
                </a:lnTo>
                <a:lnTo>
                  <a:pt x="7470" y="451"/>
                </a:lnTo>
                <a:lnTo>
                  <a:pt x="7470" y="448"/>
                </a:lnTo>
                <a:lnTo>
                  <a:pt x="7469" y="447"/>
                </a:lnTo>
                <a:lnTo>
                  <a:pt x="7450" y="437"/>
                </a:lnTo>
                <a:lnTo>
                  <a:pt x="7482" y="415"/>
                </a:lnTo>
                <a:lnTo>
                  <a:pt x="7451" y="400"/>
                </a:lnTo>
                <a:lnTo>
                  <a:pt x="7459" y="397"/>
                </a:lnTo>
                <a:lnTo>
                  <a:pt x="7459" y="397"/>
                </a:lnTo>
                <a:lnTo>
                  <a:pt x="7462" y="395"/>
                </a:lnTo>
                <a:lnTo>
                  <a:pt x="7462" y="392"/>
                </a:lnTo>
                <a:lnTo>
                  <a:pt x="7462" y="392"/>
                </a:lnTo>
                <a:lnTo>
                  <a:pt x="7461" y="391"/>
                </a:lnTo>
                <a:lnTo>
                  <a:pt x="7459" y="391"/>
                </a:lnTo>
                <a:lnTo>
                  <a:pt x="7459" y="391"/>
                </a:lnTo>
                <a:lnTo>
                  <a:pt x="7458" y="391"/>
                </a:lnTo>
                <a:lnTo>
                  <a:pt x="7442" y="394"/>
                </a:lnTo>
                <a:lnTo>
                  <a:pt x="7422" y="384"/>
                </a:lnTo>
                <a:lnTo>
                  <a:pt x="7381" y="400"/>
                </a:lnTo>
                <a:lnTo>
                  <a:pt x="7371" y="394"/>
                </a:lnTo>
                <a:lnTo>
                  <a:pt x="7446" y="373"/>
                </a:lnTo>
                <a:lnTo>
                  <a:pt x="7446" y="373"/>
                </a:lnTo>
                <a:lnTo>
                  <a:pt x="7446" y="373"/>
                </a:lnTo>
                <a:lnTo>
                  <a:pt x="7448" y="371"/>
                </a:lnTo>
                <a:lnTo>
                  <a:pt x="7448" y="368"/>
                </a:lnTo>
                <a:lnTo>
                  <a:pt x="7448" y="368"/>
                </a:lnTo>
                <a:lnTo>
                  <a:pt x="7448" y="367"/>
                </a:lnTo>
                <a:lnTo>
                  <a:pt x="7445" y="365"/>
                </a:lnTo>
                <a:lnTo>
                  <a:pt x="7445" y="365"/>
                </a:lnTo>
                <a:lnTo>
                  <a:pt x="7443" y="365"/>
                </a:lnTo>
                <a:lnTo>
                  <a:pt x="7360" y="389"/>
                </a:lnTo>
                <a:lnTo>
                  <a:pt x="7344" y="379"/>
                </a:lnTo>
                <a:lnTo>
                  <a:pt x="7411" y="360"/>
                </a:lnTo>
                <a:lnTo>
                  <a:pt x="7411" y="360"/>
                </a:lnTo>
                <a:lnTo>
                  <a:pt x="7413" y="359"/>
                </a:lnTo>
                <a:lnTo>
                  <a:pt x="7414" y="355"/>
                </a:lnTo>
                <a:lnTo>
                  <a:pt x="7414" y="355"/>
                </a:lnTo>
                <a:lnTo>
                  <a:pt x="7413" y="354"/>
                </a:lnTo>
                <a:lnTo>
                  <a:pt x="7410" y="352"/>
                </a:lnTo>
                <a:lnTo>
                  <a:pt x="7410" y="352"/>
                </a:lnTo>
                <a:lnTo>
                  <a:pt x="7410" y="352"/>
                </a:lnTo>
                <a:lnTo>
                  <a:pt x="7387" y="359"/>
                </a:lnTo>
                <a:lnTo>
                  <a:pt x="7446" y="320"/>
                </a:lnTo>
                <a:lnTo>
                  <a:pt x="7448" y="320"/>
                </a:lnTo>
                <a:lnTo>
                  <a:pt x="7448" y="320"/>
                </a:lnTo>
                <a:lnTo>
                  <a:pt x="7451" y="320"/>
                </a:lnTo>
                <a:lnTo>
                  <a:pt x="7453" y="317"/>
                </a:lnTo>
                <a:lnTo>
                  <a:pt x="7453" y="317"/>
                </a:lnTo>
                <a:lnTo>
                  <a:pt x="7453" y="317"/>
                </a:lnTo>
                <a:lnTo>
                  <a:pt x="7456" y="315"/>
                </a:lnTo>
                <a:lnTo>
                  <a:pt x="7400" y="287"/>
                </a:lnTo>
                <a:lnTo>
                  <a:pt x="7456" y="296"/>
                </a:lnTo>
                <a:lnTo>
                  <a:pt x="7456" y="296"/>
                </a:lnTo>
                <a:lnTo>
                  <a:pt x="7458" y="296"/>
                </a:lnTo>
                <a:lnTo>
                  <a:pt x="7459" y="293"/>
                </a:lnTo>
                <a:lnTo>
                  <a:pt x="7459" y="293"/>
                </a:lnTo>
                <a:lnTo>
                  <a:pt x="7459" y="290"/>
                </a:lnTo>
                <a:lnTo>
                  <a:pt x="7458" y="288"/>
                </a:lnTo>
                <a:lnTo>
                  <a:pt x="7398" y="277"/>
                </a:lnTo>
                <a:lnTo>
                  <a:pt x="7419" y="264"/>
                </a:lnTo>
                <a:lnTo>
                  <a:pt x="7464" y="272"/>
                </a:lnTo>
                <a:lnTo>
                  <a:pt x="7464" y="272"/>
                </a:lnTo>
                <a:lnTo>
                  <a:pt x="7466" y="272"/>
                </a:lnTo>
                <a:lnTo>
                  <a:pt x="7467" y="269"/>
                </a:lnTo>
                <a:lnTo>
                  <a:pt x="7467" y="269"/>
                </a:lnTo>
                <a:lnTo>
                  <a:pt x="7467" y="266"/>
                </a:lnTo>
                <a:lnTo>
                  <a:pt x="7464" y="264"/>
                </a:lnTo>
                <a:lnTo>
                  <a:pt x="7429" y="259"/>
                </a:lnTo>
                <a:lnTo>
                  <a:pt x="7462" y="239"/>
                </a:lnTo>
                <a:lnTo>
                  <a:pt x="7462" y="239"/>
                </a:lnTo>
                <a:lnTo>
                  <a:pt x="7464" y="237"/>
                </a:lnTo>
                <a:lnTo>
                  <a:pt x="7464" y="234"/>
                </a:lnTo>
                <a:lnTo>
                  <a:pt x="7464" y="234"/>
                </a:lnTo>
                <a:lnTo>
                  <a:pt x="7462" y="232"/>
                </a:lnTo>
                <a:lnTo>
                  <a:pt x="7461" y="231"/>
                </a:lnTo>
                <a:lnTo>
                  <a:pt x="7461" y="231"/>
                </a:lnTo>
                <a:lnTo>
                  <a:pt x="7458" y="232"/>
                </a:lnTo>
                <a:lnTo>
                  <a:pt x="7426" y="251"/>
                </a:lnTo>
                <a:lnTo>
                  <a:pt x="7437" y="218"/>
                </a:lnTo>
                <a:lnTo>
                  <a:pt x="7437" y="218"/>
                </a:lnTo>
                <a:lnTo>
                  <a:pt x="7437" y="215"/>
                </a:lnTo>
                <a:lnTo>
                  <a:pt x="7435" y="213"/>
                </a:lnTo>
                <a:lnTo>
                  <a:pt x="7435" y="213"/>
                </a:lnTo>
                <a:lnTo>
                  <a:pt x="7434" y="213"/>
                </a:lnTo>
                <a:lnTo>
                  <a:pt x="7434" y="213"/>
                </a:lnTo>
                <a:lnTo>
                  <a:pt x="7430" y="213"/>
                </a:lnTo>
                <a:lnTo>
                  <a:pt x="7429" y="215"/>
                </a:lnTo>
                <a:lnTo>
                  <a:pt x="7416" y="258"/>
                </a:lnTo>
                <a:lnTo>
                  <a:pt x="7394" y="271"/>
                </a:lnTo>
                <a:lnTo>
                  <a:pt x="7411" y="215"/>
                </a:lnTo>
                <a:lnTo>
                  <a:pt x="7411" y="215"/>
                </a:lnTo>
                <a:lnTo>
                  <a:pt x="7411" y="211"/>
                </a:lnTo>
                <a:lnTo>
                  <a:pt x="7410" y="210"/>
                </a:lnTo>
                <a:lnTo>
                  <a:pt x="7410" y="210"/>
                </a:lnTo>
                <a:lnTo>
                  <a:pt x="7408" y="210"/>
                </a:lnTo>
                <a:lnTo>
                  <a:pt x="7408" y="210"/>
                </a:lnTo>
                <a:lnTo>
                  <a:pt x="7405" y="210"/>
                </a:lnTo>
                <a:lnTo>
                  <a:pt x="7403" y="213"/>
                </a:lnTo>
                <a:lnTo>
                  <a:pt x="7384" y="277"/>
                </a:lnTo>
                <a:lnTo>
                  <a:pt x="7384" y="277"/>
                </a:lnTo>
                <a:lnTo>
                  <a:pt x="7370" y="269"/>
                </a:lnTo>
                <a:lnTo>
                  <a:pt x="7384" y="215"/>
                </a:lnTo>
                <a:lnTo>
                  <a:pt x="7384" y="215"/>
                </a:lnTo>
                <a:lnTo>
                  <a:pt x="7382" y="211"/>
                </a:lnTo>
                <a:lnTo>
                  <a:pt x="7381" y="210"/>
                </a:lnTo>
                <a:lnTo>
                  <a:pt x="7381" y="210"/>
                </a:lnTo>
                <a:lnTo>
                  <a:pt x="7379" y="210"/>
                </a:lnTo>
                <a:lnTo>
                  <a:pt x="7379" y="210"/>
                </a:lnTo>
                <a:lnTo>
                  <a:pt x="7378" y="210"/>
                </a:lnTo>
                <a:lnTo>
                  <a:pt x="7376" y="211"/>
                </a:lnTo>
                <a:lnTo>
                  <a:pt x="7360" y="271"/>
                </a:lnTo>
                <a:lnTo>
                  <a:pt x="7344" y="277"/>
                </a:lnTo>
                <a:lnTo>
                  <a:pt x="7354" y="237"/>
                </a:lnTo>
                <a:lnTo>
                  <a:pt x="7354" y="237"/>
                </a:lnTo>
                <a:lnTo>
                  <a:pt x="7354" y="234"/>
                </a:lnTo>
                <a:lnTo>
                  <a:pt x="7352" y="232"/>
                </a:lnTo>
                <a:lnTo>
                  <a:pt x="7352" y="232"/>
                </a:lnTo>
                <a:lnTo>
                  <a:pt x="7350" y="232"/>
                </a:lnTo>
                <a:lnTo>
                  <a:pt x="7350" y="232"/>
                </a:lnTo>
                <a:lnTo>
                  <a:pt x="7349" y="234"/>
                </a:lnTo>
                <a:lnTo>
                  <a:pt x="7347" y="235"/>
                </a:lnTo>
                <a:lnTo>
                  <a:pt x="7336" y="280"/>
                </a:lnTo>
                <a:lnTo>
                  <a:pt x="7318" y="287"/>
                </a:lnTo>
                <a:lnTo>
                  <a:pt x="7325" y="267"/>
                </a:lnTo>
                <a:lnTo>
                  <a:pt x="7325" y="267"/>
                </a:lnTo>
                <a:lnTo>
                  <a:pt x="7325" y="266"/>
                </a:lnTo>
                <a:lnTo>
                  <a:pt x="7325" y="266"/>
                </a:lnTo>
                <a:lnTo>
                  <a:pt x="7323" y="263"/>
                </a:lnTo>
                <a:lnTo>
                  <a:pt x="7323" y="263"/>
                </a:lnTo>
                <a:lnTo>
                  <a:pt x="7320" y="263"/>
                </a:lnTo>
                <a:lnTo>
                  <a:pt x="7320" y="263"/>
                </a:lnTo>
                <a:lnTo>
                  <a:pt x="7318" y="264"/>
                </a:lnTo>
                <a:lnTo>
                  <a:pt x="7288" y="298"/>
                </a:lnTo>
                <a:lnTo>
                  <a:pt x="7278" y="301"/>
                </a:lnTo>
                <a:lnTo>
                  <a:pt x="7278" y="285"/>
                </a:lnTo>
                <a:lnTo>
                  <a:pt x="7333" y="223"/>
                </a:lnTo>
                <a:lnTo>
                  <a:pt x="7333" y="223"/>
                </a:lnTo>
                <a:lnTo>
                  <a:pt x="7334" y="221"/>
                </a:lnTo>
                <a:lnTo>
                  <a:pt x="7333" y="218"/>
                </a:lnTo>
                <a:lnTo>
                  <a:pt x="7333" y="218"/>
                </a:lnTo>
                <a:lnTo>
                  <a:pt x="7330" y="216"/>
                </a:lnTo>
                <a:lnTo>
                  <a:pt x="7330" y="216"/>
                </a:lnTo>
                <a:lnTo>
                  <a:pt x="7326" y="218"/>
                </a:lnTo>
                <a:lnTo>
                  <a:pt x="7278" y="274"/>
                </a:lnTo>
                <a:lnTo>
                  <a:pt x="7278" y="255"/>
                </a:lnTo>
                <a:lnTo>
                  <a:pt x="7339" y="186"/>
                </a:lnTo>
                <a:lnTo>
                  <a:pt x="7339" y="186"/>
                </a:lnTo>
                <a:lnTo>
                  <a:pt x="7341" y="183"/>
                </a:lnTo>
                <a:lnTo>
                  <a:pt x="7339" y="179"/>
                </a:lnTo>
                <a:lnTo>
                  <a:pt x="7339" y="179"/>
                </a:lnTo>
                <a:lnTo>
                  <a:pt x="7336" y="179"/>
                </a:lnTo>
                <a:lnTo>
                  <a:pt x="7336" y="179"/>
                </a:lnTo>
                <a:lnTo>
                  <a:pt x="7334" y="181"/>
                </a:lnTo>
                <a:lnTo>
                  <a:pt x="7277" y="243"/>
                </a:lnTo>
                <a:lnTo>
                  <a:pt x="7277" y="218"/>
                </a:lnTo>
                <a:lnTo>
                  <a:pt x="7322" y="167"/>
                </a:lnTo>
                <a:lnTo>
                  <a:pt x="7322" y="167"/>
                </a:lnTo>
                <a:lnTo>
                  <a:pt x="7323" y="163"/>
                </a:lnTo>
                <a:lnTo>
                  <a:pt x="7322" y="162"/>
                </a:lnTo>
                <a:lnTo>
                  <a:pt x="7322" y="162"/>
                </a:lnTo>
                <a:lnTo>
                  <a:pt x="7318" y="160"/>
                </a:lnTo>
                <a:lnTo>
                  <a:pt x="7318" y="160"/>
                </a:lnTo>
                <a:lnTo>
                  <a:pt x="7315" y="162"/>
                </a:lnTo>
                <a:lnTo>
                  <a:pt x="7277" y="207"/>
                </a:lnTo>
                <a:lnTo>
                  <a:pt x="7277" y="183"/>
                </a:lnTo>
                <a:lnTo>
                  <a:pt x="7294" y="162"/>
                </a:lnTo>
                <a:lnTo>
                  <a:pt x="7299" y="160"/>
                </a:lnTo>
                <a:lnTo>
                  <a:pt x="7298" y="157"/>
                </a:lnTo>
                <a:lnTo>
                  <a:pt x="7306" y="147"/>
                </a:lnTo>
                <a:lnTo>
                  <a:pt x="7306" y="147"/>
                </a:lnTo>
                <a:lnTo>
                  <a:pt x="7306" y="146"/>
                </a:lnTo>
                <a:lnTo>
                  <a:pt x="7306" y="142"/>
                </a:lnTo>
                <a:lnTo>
                  <a:pt x="7306" y="142"/>
                </a:lnTo>
                <a:lnTo>
                  <a:pt x="7302" y="141"/>
                </a:lnTo>
                <a:lnTo>
                  <a:pt x="7302" y="141"/>
                </a:lnTo>
                <a:lnTo>
                  <a:pt x="7299" y="142"/>
                </a:lnTo>
                <a:lnTo>
                  <a:pt x="7293" y="150"/>
                </a:lnTo>
                <a:lnTo>
                  <a:pt x="7288" y="144"/>
                </a:lnTo>
                <a:lnTo>
                  <a:pt x="7288" y="144"/>
                </a:lnTo>
                <a:lnTo>
                  <a:pt x="7296" y="139"/>
                </a:lnTo>
                <a:lnTo>
                  <a:pt x="7301" y="138"/>
                </a:lnTo>
                <a:lnTo>
                  <a:pt x="7301" y="138"/>
                </a:lnTo>
                <a:lnTo>
                  <a:pt x="7291" y="133"/>
                </a:lnTo>
                <a:lnTo>
                  <a:pt x="7285" y="128"/>
                </a:lnTo>
                <a:lnTo>
                  <a:pt x="7282" y="125"/>
                </a:lnTo>
                <a:lnTo>
                  <a:pt x="7282" y="125"/>
                </a:lnTo>
                <a:lnTo>
                  <a:pt x="7278" y="128"/>
                </a:lnTo>
                <a:lnTo>
                  <a:pt x="7269" y="110"/>
                </a:lnTo>
                <a:lnTo>
                  <a:pt x="7245" y="107"/>
                </a:lnTo>
                <a:lnTo>
                  <a:pt x="7245" y="107"/>
                </a:lnTo>
                <a:lnTo>
                  <a:pt x="7251" y="104"/>
                </a:lnTo>
                <a:lnTo>
                  <a:pt x="7251" y="104"/>
                </a:lnTo>
                <a:lnTo>
                  <a:pt x="7251" y="102"/>
                </a:lnTo>
                <a:lnTo>
                  <a:pt x="7251" y="98"/>
                </a:lnTo>
                <a:lnTo>
                  <a:pt x="7254" y="90"/>
                </a:lnTo>
                <a:lnTo>
                  <a:pt x="7254" y="90"/>
                </a:lnTo>
                <a:lnTo>
                  <a:pt x="7248" y="91"/>
                </a:lnTo>
                <a:lnTo>
                  <a:pt x="7248" y="91"/>
                </a:lnTo>
                <a:lnTo>
                  <a:pt x="7254" y="88"/>
                </a:lnTo>
                <a:lnTo>
                  <a:pt x="7258" y="82"/>
                </a:lnTo>
                <a:lnTo>
                  <a:pt x="7258" y="82"/>
                </a:lnTo>
                <a:lnTo>
                  <a:pt x="7258" y="80"/>
                </a:lnTo>
                <a:lnTo>
                  <a:pt x="7267" y="77"/>
                </a:lnTo>
                <a:lnTo>
                  <a:pt x="7266" y="85"/>
                </a:lnTo>
                <a:lnTo>
                  <a:pt x="7266" y="85"/>
                </a:lnTo>
                <a:lnTo>
                  <a:pt x="7267" y="86"/>
                </a:lnTo>
                <a:lnTo>
                  <a:pt x="7269" y="88"/>
                </a:lnTo>
                <a:lnTo>
                  <a:pt x="7269" y="88"/>
                </a:lnTo>
                <a:lnTo>
                  <a:pt x="7270" y="86"/>
                </a:lnTo>
                <a:lnTo>
                  <a:pt x="7272" y="85"/>
                </a:lnTo>
                <a:lnTo>
                  <a:pt x="7274" y="75"/>
                </a:lnTo>
                <a:lnTo>
                  <a:pt x="7280" y="74"/>
                </a:lnTo>
                <a:lnTo>
                  <a:pt x="7358" y="152"/>
                </a:lnTo>
                <a:lnTo>
                  <a:pt x="7347" y="155"/>
                </a:lnTo>
                <a:lnTo>
                  <a:pt x="7347" y="155"/>
                </a:lnTo>
                <a:lnTo>
                  <a:pt x="7346" y="157"/>
                </a:lnTo>
                <a:lnTo>
                  <a:pt x="7346" y="159"/>
                </a:lnTo>
                <a:lnTo>
                  <a:pt x="7346" y="159"/>
                </a:lnTo>
                <a:lnTo>
                  <a:pt x="7347" y="160"/>
                </a:lnTo>
                <a:lnTo>
                  <a:pt x="7349" y="162"/>
                </a:lnTo>
                <a:lnTo>
                  <a:pt x="7362" y="157"/>
                </a:lnTo>
                <a:lnTo>
                  <a:pt x="7366" y="162"/>
                </a:lnTo>
                <a:lnTo>
                  <a:pt x="7365" y="168"/>
                </a:lnTo>
                <a:lnTo>
                  <a:pt x="7365" y="168"/>
                </a:lnTo>
                <a:lnTo>
                  <a:pt x="7365" y="170"/>
                </a:lnTo>
                <a:lnTo>
                  <a:pt x="7365" y="170"/>
                </a:lnTo>
                <a:lnTo>
                  <a:pt x="7358" y="170"/>
                </a:lnTo>
                <a:lnTo>
                  <a:pt x="7352" y="171"/>
                </a:lnTo>
                <a:lnTo>
                  <a:pt x="7347" y="175"/>
                </a:lnTo>
                <a:lnTo>
                  <a:pt x="7344" y="181"/>
                </a:lnTo>
                <a:lnTo>
                  <a:pt x="7344" y="181"/>
                </a:lnTo>
                <a:lnTo>
                  <a:pt x="7342" y="189"/>
                </a:lnTo>
                <a:lnTo>
                  <a:pt x="7344" y="195"/>
                </a:lnTo>
                <a:lnTo>
                  <a:pt x="7349" y="200"/>
                </a:lnTo>
                <a:lnTo>
                  <a:pt x="7354" y="205"/>
                </a:lnTo>
                <a:lnTo>
                  <a:pt x="7354" y="205"/>
                </a:lnTo>
                <a:lnTo>
                  <a:pt x="7362" y="205"/>
                </a:lnTo>
                <a:lnTo>
                  <a:pt x="7368" y="203"/>
                </a:lnTo>
                <a:lnTo>
                  <a:pt x="7374" y="200"/>
                </a:lnTo>
                <a:lnTo>
                  <a:pt x="7378" y="194"/>
                </a:lnTo>
                <a:lnTo>
                  <a:pt x="7378" y="194"/>
                </a:lnTo>
                <a:lnTo>
                  <a:pt x="7379" y="187"/>
                </a:lnTo>
                <a:lnTo>
                  <a:pt x="7378" y="181"/>
                </a:lnTo>
                <a:lnTo>
                  <a:pt x="7374" y="175"/>
                </a:lnTo>
                <a:lnTo>
                  <a:pt x="7370" y="171"/>
                </a:lnTo>
                <a:lnTo>
                  <a:pt x="7370" y="171"/>
                </a:lnTo>
                <a:lnTo>
                  <a:pt x="7370" y="170"/>
                </a:lnTo>
                <a:lnTo>
                  <a:pt x="7371" y="167"/>
                </a:lnTo>
                <a:lnTo>
                  <a:pt x="7386" y="183"/>
                </a:lnTo>
                <a:lnTo>
                  <a:pt x="7486" y="178"/>
                </a:lnTo>
                <a:lnTo>
                  <a:pt x="7480" y="168"/>
                </a:lnTo>
                <a:lnTo>
                  <a:pt x="7480" y="168"/>
                </a:lnTo>
                <a:lnTo>
                  <a:pt x="7482" y="168"/>
                </a:lnTo>
                <a:lnTo>
                  <a:pt x="7483" y="167"/>
                </a:lnTo>
                <a:lnTo>
                  <a:pt x="7494" y="149"/>
                </a:lnTo>
                <a:lnTo>
                  <a:pt x="7499" y="160"/>
                </a:lnTo>
                <a:lnTo>
                  <a:pt x="7499" y="160"/>
                </a:lnTo>
                <a:lnTo>
                  <a:pt x="7501" y="162"/>
                </a:lnTo>
                <a:lnTo>
                  <a:pt x="7501" y="162"/>
                </a:lnTo>
                <a:lnTo>
                  <a:pt x="7496" y="167"/>
                </a:lnTo>
                <a:lnTo>
                  <a:pt x="7493" y="171"/>
                </a:lnTo>
                <a:lnTo>
                  <a:pt x="7493" y="171"/>
                </a:lnTo>
                <a:lnTo>
                  <a:pt x="7491" y="179"/>
                </a:lnTo>
                <a:lnTo>
                  <a:pt x="7493" y="186"/>
                </a:lnTo>
                <a:lnTo>
                  <a:pt x="7498" y="191"/>
                </a:lnTo>
                <a:lnTo>
                  <a:pt x="7504" y="195"/>
                </a:lnTo>
                <a:lnTo>
                  <a:pt x="7504" y="195"/>
                </a:lnTo>
                <a:lnTo>
                  <a:pt x="7510" y="195"/>
                </a:lnTo>
                <a:lnTo>
                  <a:pt x="7518" y="194"/>
                </a:lnTo>
                <a:lnTo>
                  <a:pt x="7523" y="191"/>
                </a:lnTo>
                <a:lnTo>
                  <a:pt x="7526" y="184"/>
                </a:lnTo>
                <a:lnTo>
                  <a:pt x="7526" y="184"/>
                </a:lnTo>
                <a:lnTo>
                  <a:pt x="7528" y="178"/>
                </a:lnTo>
                <a:lnTo>
                  <a:pt x="7528" y="178"/>
                </a:lnTo>
                <a:lnTo>
                  <a:pt x="7531" y="183"/>
                </a:lnTo>
                <a:lnTo>
                  <a:pt x="7531" y="183"/>
                </a:lnTo>
                <a:lnTo>
                  <a:pt x="7533" y="183"/>
                </a:lnTo>
                <a:lnTo>
                  <a:pt x="7539" y="183"/>
                </a:lnTo>
                <a:lnTo>
                  <a:pt x="7555" y="184"/>
                </a:lnTo>
                <a:lnTo>
                  <a:pt x="7584" y="192"/>
                </a:lnTo>
                <a:lnTo>
                  <a:pt x="7550" y="208"/>
                </a:lnTo>
                <a:lnTo>
                  <a:pt x="7544" y="210"/>
                </a:lnTo>
                <a:lnTo>
                  <a:pt x="7546" y="210"/>
                </a:lnTo>
                <a:lnTo>
                  <a:pt x="7546" y="210"/>
                </a:lnTo>
                <a:lnTo>
                  <a:pt x="7525" y="215"/>
                </a:lnTo>
                <a:lnTo>
                  <a:pt x="7515" y="216"/>
                </a:lnTo>
                <a:lnTo>
                  <a:pt x="7512" y="215"/>
                </a:lnTo>
                <a:lnTo>
                  <a:pt x="7512" y="215"/>
                </a:lnTo>
                <a:lnTo>
                  <a:pt x="7510" y="219"/>
                </a:lnTo>
                <a:lnTo>
                  <a:pt x="7507" y="224"/>
                </a:lnTo>
                <a:lnTo>
                  <a:pt x="7501" y="234"/>
                </a:lnTo>
                <a:lnTo>
                  <a:pt x="7501" y="234"/>
                </a:lnTo>
                <a:lnTo>
                  <a:pt x="7512" y="234"/>
                </a:lnTo>
                <a:lnTo>
                  <a:pt x="7518" y="235"/>
                </a:lnTo>
                <a:lnTo>
                  <a:pt x="7522" y="237"/>
                </a:lnTo>
                <a:lnTo>
                  <a:pt x="7522" y="237"/>
                </a:lnTo>
                <a:lnTo>
                  <a:pt x="7525" y="234"/>
                </a:lnTo>
                <a:lnTo>
                  <a:pt x="7531" y="227"/>
                </a:lnTo>
                <a:lnTo>
                  <a:pt x="7547" y="213"/>
                </a:lnTo>
                <a:lnTo>
                  <a:pt x="7563" y="239"/>
                </a:lnTo>
                <a:lnTo>
                  <a:pt x="7563" y="239"/>
                </a:lnTo>
                <a:lnTo>
                  <a:pt x="7558" y="242"/>
                </a:lnTo>
                <a:lnTo>
                  <a:pt x="7558" y="242"/>
                </a:lnTo>
                <a:lnTo>
                  <a:pt x="7560" y="243"/>
                </a:lnTo>
                <a:lnTo>
                  <a:pt x="7562" y="248"/>
                </a:lnTo>
                <a:lnTo>
                  <a:pt x="7562" y="256"/>
                </a:lnTo>
                <a:lnTo>
                  <a:pt x="7562" y="256"/>
                </a:lnTo>
                <a:lnTo>
                  <a:pt x="7570" y="250"/>
                </a:lnTo>
                <a:lnTo>
                  <a:pt x="7574" y="256"/>
                </a:lnTo>
                <a:lnTo>
                  <a:pt x="7574" y="256"/>
                </a:lnTo>
                <a:lnTo>
                  <a:pt x="7573" y="261"/>
                </a:lnTo>
                <a:lnTo>
                  <a:pt x="7573" y="261"/>
                </a:lnTo>
                <a:lnTo>
                  <a:pt x="7576" y="266"/>
                </a:lnTo>
                <a:lnTo>
                  <a:pt x="7581" y="274"/>
                </a:lnTo>
                <a:lnTo>
                  <a:pt x="7587" y="291"/>
                </a:lnTo>
                <a:lnTo>
                  <a:pt x="7574" y="285"/>
                </a:lnTo>
                <a:lnTo>
                  <a:pt x="7546" y="255"/>
                </a:lnTo>
                <a:lnTo>
                  <a:pt x="7506" y="256"/>
                </a:lnTo>
                <a:lnTo>
                  <a:pt x="7526" y="291"/>
                </a:lnTo>
                <a:lnTo>
                  <a:pt x="7568" y="298"/>
                </a:lnTo>
                <a:lnTo>
                  <a:pt x="7568" y="298"/>
                </a:lnTo>
                <a:lnTo>
                  <a:pt x="7560" y="298"/>
                </a:lnTo>
                <a:lnTo>
                  <a:pt x="7555" y="298"/>
                </a:lnTo>
                <a:lnTo>
                  <a:pt x="7555" y="298"/>
                </a:lnTo>
                <a:lnTo>
                  <a:pt x="7552" y="303"/>
                </a:lnTo>
                <a:lnTo>
                  <a:pt x="7549" y="306"/>
                </a:lnTo>
                <a:lnTo>
                  <a:pt x="7549" y="306"/>
                </a:lnTo>
                <a:lnTo>
                  <a:pt x="7557" y="306"/>
                </a:lnTo>
                <a:lnTo>
                  <a:pt x="7520" y="319"/>
                </a:lnTo>
                <a:lnTo>
                  <a:pt x="7520" y="319"/>
                </a:lnTo>
                <a:lnTo>
                  <a:pt x="7514" y="311"/>
                </a:lnTo>
                <a:lnTo>
                  <a:pt x="7506" y="306"/>
                </a:lnTo>
                <a:lnTo>
                  <a:pt x="7498" y="304"/>
                </a:lnTo>
                <a:lnTo>
                  <a:pt x="7488" y="306"/>
                </a:lnTo>
                <a:lnTo>
                  <a:pt x="7488" y="306"/>
                </a:lnTo>
                <a:lnTo>
                  <a:pt x="7482" y="307"/>
                </a:lnTo>
                <a:lnTo>
                  <a:pt x="7477" y="311"/>
                </a:lnTo>
                <a:lnTo>
                  <a:pt x="7474" y="315"/>
                </a:lnTo>
                <a:lnTo>
                  <a:pt x="7470" y="319"/>
                </a:lnTo>
                <a:lnTo>
                  <a:pt x="7469" y="325"/>
                </a:lnTo>
                <a:lnTo>
                  <a:pt x="7467" y="330"/>
                </a:lnTo>
                <a:lnTo>
                  <a:pt x="7467" y="335"/>
                </a:lnTo>
                <a:lnTo>
                  <a:pt x="7469" y="341"/>
                </a:lnTo>
                <a:lnTo>
                  <a:pt x="7469" y="341"/>
                </a:lnTo>
                <a:lnTo>
                  <a:pt x="7472" y="346"/>
                </a:lnTo>
                <a:lnTo>
                  <a:pt x="7475" y="351"/>
                </a:lnTo>
                <a:lnTo>
                  <a:pt x="7478" y="354"/>
                </a:lnTo>
                <a:lnTo>
                  <a:pt x="7483" y="357"/>
                </a:lnTo>
                <a:lnTo>
                  <a:pt x="7488" y="360"/>
                </a:lnTo>
                <a:lnTo>
                  <a:pt x="7493" y="360"/>
                </a:lnTo>
                <a:lnTo>
                  <a:pt x="7499" y="360"/>
                </a:lnTo>
                <a:lnTo>
                  <a:pt x="7504" y="359"/>
                </a:lnTo>
                <a:lnTo>
                  <a:pt x="7504" y="359"/>
                </a:lnTo>
                <a:lnTo>
                  <a:pt x="7514" y="355"/>
                </a:lnTo>
                <a:lnTo>
                  <a:pt x="7518" y="349"/>
                </a:lnTo>
                <a:lnTo>
                  <a:pt x="7523" y="339"/>
                </a:lnTo>
                <a:lnTo>
                  <a:pt x="7523" y="331"/>
                </a:lnTo>
                <a:lnTo>
                  <a:pt x="7582" y="312"/>
                </a:lnTo>
                <a:lnTo>
                  <a:pt x="7546" y="349"/>
                </a:lnTo>
                <a:lnTo>
                  <a:pt x="7547" y="389"/>
                </a:lnTo>
                <a:lnTo>
                  <a:pt x="7581" y="368"/>
                </a:lnTo>
                <a:lnTo>
                  <a:pt x="7581" y="367"/>
                </a:lnTo>
                <a:lnTo>
                  <a:pt x="7581" y="367"/>
                </a:lnTo>
                <a:lnTo>
                  <a:pt x="7587" y="367"/>
                </a:lnTo>
                <a:lnTo>
                  <a:pt x="7597" y="368"/>
                </a:lnTo>
                <a:lnTo>
                  <a:pt x="7605" y="371"/>
                </a:lnTo>
                <a:lnTo>
                  <a:pt x="7606" y="394"/>
                </a:lnTo>
                <a:lnTo>
                  <a:pt x="7589" y="402"/>
                </a:lnTo>
                <a:lnTo>
                  <a:pt x="7589" y="402"/>
                </a:lnTo>
                <a:lnTo>
                  <a:pt x="7571" y="395"/>
                </a:lnTo>
                <a:lnTo>
                  <a:pt x="7571" y="395"/>
                </a:lnTo>
                <a:lnTo>
                  <a:pt x="7563" y="391"/>
                </a:lnTo>
                <a:lnTo>
                  <a:pt x="7558" y="386"/>
                </a:lnTo>
                <a:lnTo>
                  <a:pt x="7558" y="386"/>
                </a:lnTo>
                <a:lnTo>
                  <a:pt x="7554" y="387"/>
                </a:lnTo>
                <a:lnTo>
                  <a:pt x="7549" y="389"/>
                </a:lnTo>
                <a:lnTo>
                  <a:pt x="7549" y="389"/>
                </a:lnTo>
                <a:lnTo>
                  <a:pt x="7552" y="392"/>
                </a:lnTo>
                <a:lnTo>
                  <a:pt x="7555" y="395"/>
                </a:lnTo>
                <a:lnTo>
                  <a:pt x="7555" y="395"/>
                </a:lnTo>
                <a:lnTo>
                  <a:pt x="7560" y="395"/>
                </a:lnTo>
                <a:lnTo>
                  <a:pt x="7570" y="397"/>
                </a:lnTo>
                <a:lnTo>
                  <a:pt x="7587" y="402"/>
                </a:lnTo>
                <a:lnTo>
                  <a:pt x="7566" y="413"/>
                </a:lnTo>
                <a:lnTo>
                  <a:pt x="7566" y="413"/>
                </a:lnTo>
                <a:lnTo>
                  <a:pt x="7552" y="415"/>
                </a:lnTo>
                <a:lnTo>
                  <a:pt x="7546" y="416"/>
                </a:lnTo>
                <a:lnTo>
                  <a:pt x="7542" y="416"/>
                </a:lnTo>
                <a:lnTo>
                  <a:pt x="7542" y="416"/>
                </a:lnTo>
                <a:lnTo>
                  <a:pt x="7542" y="418"/>
                </a:lnTo>
                <a:lnTo>
                  <a:pt x="7541" y="423"/>
                </a:lnTo>
                <a:lnTo>
                  <a:pt x="7536" y="427"/>
                </a:lnTo>
                <a:lnTo>
                  <a:pt x="7536" y="427"/>
                </a:lnTo>
                <a:lnTo>
                  <a:pt x="7542" y="427"/>
                </a:lnTo>
                <a:lnTo>
                  <a:pt x="7547" y="427"/>
                </a:lnTo>
                <a:lnTo>
                  <a:pt x="7549" y="429"/>
                </a:lnTo>
                <a:lnTo>
                  <a:pt x="7549" y="429"/>
                </a:lnTo>
                <a:lnTo>
                  <a:pt x="7550" y="427"/>
                </a:lnTo>
                <a:lnTo>
                  <a:pt x="7555" y="423"/>
                </a:lnTo>
                <a:lnTo>
                  <a:pt x="7566" y="413"/>
                </a:lnTo>
                <a:lnTo>
                  <a:pt x="7589" y="403"/>
                </a:lnTo>
                <a:lnTo>
                  <a:pt x="7581" y="421"/>
                </a:lnTo>
                <a:lnTo>
                  <a:pt x="7581" y="421"/>
                </a:lnTo>
                <a:lnTo>
                  <a:pt x="7576" y="427"/>
                </a:lnTo>
                <a:lnTo>
                  <a:pt x="7573" y="432"/>
                </a:lnTo>
                <a:lnTo>
                  <a:pt x="7573" y="432"/>
                </a:lnTo>
                <a:lnTo>
                  <a:pt x="7574" y="437"/>
                </a:lnTo>
                <a:lnTo>
                  <a:pt x="7574" y="442"/>
                </a:lnTo>
                <a:lnTo>
                  <a:pt x="7574" y="442"/>
                </a:lnTo>
                <a:lnTo>
                  <a:pt x="7578" y="439"/>
                </a:lnTo>
                <a:lnTo>
                  <a:pt x="7582" y="435"/>
                </a:lnTo>
                <a:lnTo>
                  <a:pt x="7582" y="435"/>
                </a:lnTo>
                <a:lnTo>
                  <a:pt x="7582" y="429"/>
                </a:lnTo>
                <a:lnTo>
                  <a:pt x="7582" y="421"/>
                </a:lnTo>
                <a:lnTo>
                  <a:pt x="7589" y="402"/>
                </a:lnTo>
                <a:lnTo>
                  <a:pt x="7589" y="402"/>
                </a:lnTo>
                <a:lnTo>
                  <a:pt x="7606" y="394"/>
                </a:lnTo>
                <a:lnTo>
                  <a:pt x="7606" y="407"/>
                </a:lnTo>
                <a:lnTo>
                  <a:pt x="7629" y="392"/>
                </a:lnTo>
                <a:lnTo>
                  <a:pt x="7621" y="418"/>
                </a:lnTo>
                <a:lnTo>
                  <a:pt x="7621" y="418"/>
                </a:lnTo>
                <a:lnTo>
                  <a:pt x="7614" y="426"/>
                </a:lnTo>
                <a:lnTo>
                  <a:pt x="7611" y="431"/>
                </a:lnTo>
                <a:lnTo>
                  <a:pt x="7611" y="431"/>
                </a:lnTo>
                <a:lnTo>
                  <a:pt x="7613" y="434"/>
                </a:lnTo>
                <a:lnTo>
                  <a:pt x="7613" y="439"/>
                </a:lnTo>
                <a:lnTo>
                  <a:pt x="7613" y="439"/>
                </a:lnTo>
                <a:lnTo>
                  <a:pt x="7616" y="435"/>
                </a:lnTo>
                <a:lnTo>
                  <a:pt x="7621" y="434"/>
                </a:lnTo>
                <a:lnTo>
                  <a:pt x="7621" y="434"/>
                </a:lnTo>
                <a:lnTo>
                  <a:pt x="7621" y="427"/>
                </a:lnTo>
                <a:lnTo>
                  <a:pt x="7621" y="418"/>
                </a:lnTo>
                <a:lnTo>
                  <a:pt x="7630" y="391"/>
                </a:lnTo>
                <a:lnTo>
                  <a:pt x="7646" y="381"/>
                </a:lnTo>
                <a:lnTo>
                  <a:pt x="7646" y="381"/>
                </a:lnTo>
                <a:lnTo>
                  <a:pt x="7648" y="383"/>
                </a:lnTo>
                <a:lnTo>
                  <a:pt x="7648" y="383"/>
                </a:lnTo>
                <a:lnTo>
                  <a:pt x="7656" y="379"/>
                </a:lnTo>
                <a:lnTo>
                  <a:pt x="7677" y="378"/>
                </a:lnTo>
                <a:lnTo>
                  <a:pt x="7661" y="397"/>
                </a:lnTo>
                <a:lnTo>
                  <a:pt x="7661" y="397"/>
                </a:lnTo>
                <a:lnTo>
                  <a:pt x="7650" y="399"/>
                </a:lnTo>
                <a:lnTo>
                  <a:pt x="7650" y="399"/>
                </a:lnTo>
                <a:lnTo>
                  <a:pt x="7642" y="397"/>
                </a:lnTo>
                <a:lnTo>
                  <a:pt x="7642" y="397"/>
                </a:lnTo>
                <a:lnTo>
                  <a:pt x="7637" y="400"/>
                </a:lnTo>
                <a:lnTo>
                  <a:pt x="7637" y="400"/>
                </a:lnTo>
                <a:lnTo>
                  <a:pt x="7642" y="403"/>
                </a:lnTo>
                <a:lnTo>
                  <a:pt x="7642" y="403"/>
                </a:lnTo>
                <a:lnTo>
                  <a:pt x="7650" y="400"/>
                </a:lnTo>
                <a:lnTo>
                  <a:pt x="7661" y="399"/>
                </a:lnTo>
                <a:lnTo>
                  <a:pt x="7651" y="408"/>
                </a:lnTo>
                <a:lnTo>
                  <a:pt x="7651" y="408"/>
                </a:lnTo>
                <a:lnTo>
                  <a:pt x="7645" y="413"/>
                </a:lnTo>
                <a:lnTo>
                  <a:pt x="7642" y="416"/>
                </a:lnTo>
                <a:lnTo>
                  <a:pt x="7642" y="416"/>
                </a:lnTo>
                <a:lnTo>
                  <a:pt x="7642" y="419"/>
                </a:lnTo>
                <a:lnTo>
                  <a:pt x="7640" y="424"/>
                </a:lnTo>
                <a:lnTo>
                  <a:pt x="7640" y="424"/>
                </a:lnTo>
                <a:lnTo>
                  <a:pt x="7643" y="423"/>
                </a:lnTo>
                <a:lnTo>
                  <a:pt x="7648" y="421"/>
                </a:lnTo>
                <a:lnTo>
                  <a:pt x="7648" y="421"/>
                </a:lnTo>
                <a:lnTo>
                  <a:pt x="7650" y="416"/>
                </a:lnTo>
                <a:lnTo>
                  <a:pt x="7653" y="410"/>
                </a:lnTo>
                <a:lnTo>
                  <a:pt x="7661" y="399"/>
                </a:lnTo>
                <a:lnTo>
                  <a:pt x="7661" y="410"/>
                </a:lnTo>
                <a:lnTo>
                  <a:pt x="7661" y="410"/>
                </a:lnTo>
                <a:lnTo>
                  <a:pt x="7659" y="418"/>
                </a:lnTo>
                <a:lnTo>
                  <a:pt x="7659" y="418"/>
                </a:lnTo>
                <a:lnTo>
                  <a:pt x="7662" y="421"/>
                </a:lnTo>
                <a:lnTo>
                  <a:pt x="7662" y="421"/>
                </a:lnTo>
                <a:lnTo>
                  <a:pt x="7666" y="416"/>
                </a:lnTo>
                <a:lnTo>
                  <a:pt x="7666" y="416"/>
                </a:lnTo>
                <a:lnTo>
                  <a:pt x="7662" y="408"/>
                </a:lnTo>
                <a:lnTo>
                  <a:pt x="7661" y="399"/>
                </a:lnTo>
                <a:lnTo>
                  <a:pt x="7661" y="399"/>
                </a:lnTo>
                <a:lnTo>
                  <a:pt x="7678" y="378"/>
                </a:lnTo>
                <a:lnTo>
                  <a:pt x="7680" y="397"/>
                </a:lnTo>
                <a:lnTo>
                  <a:pt x="7680" y="392"/>
                </a:lnTo>
                <a:lnTo>
                  <a:pt x="7678" y="376"/>
                </a:lnTo>
                <a:lnTo>
                  <a:pt x="7680" y="375"/>
                </a:lnTo>
                <a:lnTo>
                  <a:pt x="7680" y="373"/>
                </a:lnTo>
                <a:lnTo>
                  <a:pt x="7678" y="376"/>
                </a:lnTo>
                <a:lnTo>
                  <a:pt x="7656" y="378"/>
                </a:lnTo>
                <a:lnTo>
                  <a:pt x="7656" y="378"/>
                </a:lnTo>
                <a:lnTo>
                  <a:pt x="7651" y="378"/>
                </a:lnTo>
                <a:lnTo>
                  <a:pt x="7658" y="375"/>
                </a:lnTo>
                <a:lnTo>
                  <a:pt x="7658" y="373"/>
                </a:lnTo>
                <a:lnTo>
                  <a:pt x="7677" y="373"/>
                </a:lnTo>
                <a:lnTo>
                  <a:pt x="7680" y="370"/>
                </a:lnTo>
                <a:lnTo>
                  <a:pt x="7680" y="360"/>
                </a:lnTo>
                <a:lnTo>
                  <a:pt x="7658" y="371"/>
                </a:lnTo>
                <a:lnTo>
                  <a:pt x="7658" y="370"/>
                </a:lnTo>
                <a:lnTo>
                  <a:pt x="7680" y="359"/>
                </a:lnTo>
                <a:lnTo>
                  <a:pt x="7680" y="357"/>
                </a:lnTo>
                <a:lnTo>
                  <a:pt x="7658" y="368"/>
                </a:lnTo>
                <a:lnTo>
                  <a:pt x="7659" y="367"/>
                </a:lnTo>
                <a:lnTo>
                  <a:pt x="7680" y="355"/>
                </a:lnTo>
                <a:lnTo>
                  <a:pt x="7680" y="349"/>
                </a:lnTo>
                <a:lnTo>
                  <a:pt x="7666" y="349"/>
                </a:lnTo>
                <a:lnTo>
                  <a:pt x="7659" y="357"/>
                </a:lnTo>
                <a:lnTo>
                  <a:pt x="7661" y="349"/>
                </a:lnTo>
                <a:lnTo>
                  <a:pt x="7664" y="346"/>
                </a:lnTo>
                <a:lnTo>
                  <a:pt x="7680" y="347"/>
                </a:lnTo>
                <a:lnTo>
                  <a:pt x="7680" y="346"/>
                </a:lnTo>
                <a:lnTo>
                  <a:pt x="7664" y="346"/>
                </a:lnTo>
                <a:lnTo>
                  <a:pt x="7662" y="344"/>
                </a:lnTo>
                <a:lnTo>
                  <a:pt x="7662" y="339"/>
                </a:lnTo>
                <a:lnTo>
                  <a:pt x="7666" y="343"/>
                </a:lnTo>
                <a:lnTo>
                  <a:pt x="7680" y="344"/>
                </a:lnTo>
                <a:lnTo>
                  <a:pt x="7680" y="323"/>
                </a:lnTo>
                <a:lnTo>
                  <a:pt x="7677" y="320"/>
                </a:lnTo>
                <a:lnTo>
                  <a:pt x="7666" y="320"/>
                </a:lnTo>
                <a:lnTo>
                  <a:pt x="7667" y="315"/>
                </a:lnTo>
                <a:lnTo>
                  <a:pt x="7680" y="315"/>
                </a:lnTo>
                <a:lnTo>
                  <a:pt x="7680" y="317"/>
                </a:lnTo>
                <a:lnTo>
                  <a:pt x="7680" y="317"/>
                </a:lnTo>
                <a:lnTo>
                  <a:pt x="7680" y="315"/>
                </a:lnTo>
                <a:lnTo>
                  <a:pt x="7680" y="311"/>
                </a:lnTo>
                <a:lnTo>
                  <a:pt x="7680" y="306"/>
                </a:lnTo>
                <a:lnTo>
                  <a:pt x="7678" y="315"/>
                </a:lnTo>
                <a:lnTo>
                  <a:pt x="7669" y="303"/>
                </a:lnTo>
                <a:lnTo>
                  <a:pt x="7672" y="285"/>
                </a:lnTo>
                <a:lnTo>
                  <a:pt x="7680" y="282"/>
                </a:lnTo>
                <a:lnTo>
                  <a:pt x="7680" y="261"/>
                </a:lnTo>
                <a:lnTo>
                  <a:pt x="7680" y="261"/>
                </a:lnTo>
                <a:lnTo>
                  <a:pt x="7674" y="263"/>
                </a:lnTo>
                <a:lnTo>
                  <a:pt x="7653" y="251"/>
                </a:lnTo>
                <a:lnTo>
                  <a:pt x="7653" y="251"/>
                </a:lnTo>
                <a:lnTo>
                  <a:pt x="7646" y="243"/>
                </a:lnTo>
                <a:lnTo>
                  <a:pt x="7643" y="239"/>
                </a:lnTo>
                <a:lnTo>
                  <a:pt x="7643" y="239"/>
                </a:lnTo>
                <a:lnTo>
                  <a:pt x="7637" y="239"/>
                </a:lnTo>
                <a:lnTo>
                  <a:pt x="7637" y="239"/>
                </a:lnTo>
                <a:lnTo>
                  <a:pt x="7638" y="219"/>
                </a:lnTo>
                <a:lnTo>
                  <a:pt x="7643" y="207"/>
                </a:lnTo>
                <a:lnTo>
                  <a:pt x="7643" y="207"/>
                </a:lnTo>
                <a:lnTo>
                  <a:pt x="7643" y="210"/>
                </a:lnTo>
                <a:lnTo>
                  <a:pt x="7643" y="210"/>
                </a:lnTo>
                <a:lnTo>
                  <a:pt x="7650" y="210"/>
                </a:lnTo>
                <a:lnTo>
                  <a:pt x="7659" y="213"/>
                </a:lnTo>
                <a:lnTo>
                  <a:pt x="7666" y="218"/>
                </a:lnTo>
                <a:lnTo>
                  <a:pt x="7656" y="219"/>
                </a:lnTo>
                <a:lnTo>
                  <a:pt x="7675" y="248"/>
                </a:lnTo>
                <a:lnTo>
                  <a:pt x="7680" y="250"/>
                </a:lnTo>
                <a:lnTo>
                  <a:pt x="7680" y="250"/>
                </a:lnTo>
                <a:lnTo>
                  <a:pt x="7680" y="210"/>
                </a:lnTo>
                <a:lnTo>
                  <a:pt x="7680" y="210"/>
                </a:lnTo>
                <a:lnTo>
                  <a:pt x="7674" y="215"/>
                </a:lnTo>
                <a:lnTo>
                  <a:pt x="7670" y="199"/>
                </a:lnTo>
                <a:lnTo>
                  <a:pt x="7670" y="199"/>
                </a:lnTo>
                <a:lnTo>
                  <a:pt x="7670" y="192"/>
                </a:lnTo>
                <a:lnTo>
                  <a:pt x="7670" y="192"/>
                </a:lnTo>
                <a:lnTo>
                  <a:pt x="7672" y="195"/>
                </a:lnTo>
                <a:lnTo>
                  <a:pt x="7672" y="195"/>
                </a:lnTo>
                <a:lnTo>
                  <a:pt x="7680" y="191"/>
                </a:lnTo>
                <a:lnTo>
                  <a:pt x="7680" y="187"/>
                </a:lnTo>
                <a:lnTo>
                  <a:pt x="7680" y="187"/>
                </a:lnTo>
                <a:lnTo>
                  <a:pt x="7672" y="186"/>
                </a:lnTo>
                <a:lnTo>
                  <a:pt x="7672" y="186"/>
                </a:lnTo>
                <a:lnTo>
                  <a:pt x="7670" y="187"/>
                </a:lnTo>
                <a:lnTo>
                  <a:pt x="7670" y="187"/>
                </a:lnTo>
                <a:lnTo>
                  <a:pt x="7670" y="179"/>
                </a:lnTo>
                <a:lnTo>
                  <a:pt x="7672" y="176"/>
                </a:lnTo>
                <a:lnTo>
                  <a:pt x="7672" y="176"/>
                </a:lnTo>
                <a:lnTo>
                  <a:pt x="7669" y="175"/>
                </a:lnTo>
                <a:lnTo>
                  <a:pt x="7666" y="171"/>
                </a:lnTo>
                <a:lnTo>
                  <a:pt x="7662" y="165"/>
                </a:lnTo>
                <a:lnTo>
                  <a:pt x="7662" y="165"/>
                </a:lnTo>
                <a:lnTo>
                  <a:pt x="7661" y="173"/>
                </a:lnTo>
                <a:lnTo>
                  <a:pt x="7659" y="176"/>
                </a:lnTo>
                <a:lnTo>
                  <a:pt x="7658" y="179"/>
                </a:lnTo>
                <a:lnTo>
                  <a:pt x="7658" y="179"/>
                </a:lnTo>
                <a:lnTo>
                  <a:pt x="7661" y="183"/>
                </a:lnTo>
                <a:lnTo>
                  <a:pt x="7664" y="191"/>
                </a:lnTo>
                <a:lnTo>
                  <a:pt x="7664" y="191"/>
                </a:lnTo>
                <a:lnTo>
                  <a:pt x="7664" y="191"/>
                </a:lnTo>
                <a:lnTo>
                  <a:pt x="7664" y="191"/>
                </a:lnTo>
                <a:lnTo>
                  <a:pt x="7666" y="191"/>
                </a:lnTo>
                <a:lnTo>
                  <a:pt x="7666" y="191"/>
                </a:lnTo>
                <a:lnTo>
                  <a:pt x="7669" y="199"/>
                </a:lnTo>
                <a:lnTo>
                  <a:pt x="7672" y="215"/>
                </a:lnTo>
                <a:lnTo>
                  <a:pt x="7672" y="215"/>
                </a:lnTo>
                <a:lnTo>
                  <a:pt x="7670" y="216"/>
                </a:lnTo>
                <a:lnTo>
                  <a:pt x="7670" y="216"/>
                </a:lnTo>
                <a:lnTo>
                  <a:pt x="7670" y="218"/>
                </a:lnTo>
                <a:lnTo>
                  <a:pt x="7667" y="218"/>
                </a:lnTo>
                <a:lnTo>
                  <a:pt x="7659" y="211"/>
                </a:lnTo>
                <a:lnTo>
                  <a:pt x="7659" y="211"/>
                </a:lnTo>
                <a:lnTo>
                  <a:pt x="7653" y="205"/>
                </a:lnTo>
                <a:lnTo>
                  <a:pt x="7650" y="200"/>
                </a:lnTo>
                <a:lnTo>
                  <a:pt x="7650" y="200"/>
                </a:lnTo>
                <a:lnTo>
                  <a:pt x="7645" y="200"/>
                </a:lnTo>
                <a:lnTo>
                  <a:pt x="7658" y="159"/>
                </a:lnTo>
                <a:lnTo>
                  <a:pt x="7680" y="147"/>
                </a:lnTo>
                <a:lnTo>
                  <a:pt x="7680" y="146"/>
                </a:lnTo>
                <a:lnTo>
                  <a:pt x="7658" y="157"/>
                </a:lnTo>
                <a:lnTo>
                  <a:pt x="7643" y="152"/>
                </a:lnTo>
                <a:lnTo>
                  <a:pt x="7643" y="152"/>
                </a:lnTo>
                <a:lnTo>
                  <a:pt x="7651" y="150"/>
                </a:lnTo>
                <a:lnTo>
                  <a:pt x="7658" y="147"/>
                </a:lnTo>
                <a:lnTo>
                  <a:pt x="7662" y="142"/>
                </a:lnTo>
                <a:lnTo>
                  <a:pt x="7666" y="136"/>
                </a:lnTo>
                <a:lnTo>
                  <a:pt x="7670" y="134"/>
                </a:lnTo>
                <a:lnTo>
                  <a:pt x="7670" y="134"/>
                </a:lnTo>
                <a:lnTo>
                  <a:pt x="7669" y="141"/>
                </a:lnTo>
                <a:lnTo>
                  <a:pt x="7669" y="141"/>
                </a:lnTo>
                <a:lnTo>
                  <a:pt x="7672" y="139"/>
                </a:lnTo>
                <a:lnTo>
                  <a:pt x="7677" y="139"/>
                </a:lnTo>
                <a:lnTo>
                  <a:pt x="7677" y="139"/>
                </a:lnTo>
                <a:lnTo>
                  <a:pt x="7680" y="133"/>
                </a:lnTo>
                <a:lnTo>
                  <a:pt x="7680" y="114"/>
                </a:lnTo>
                <a:lnTo>
                  <a:pt x="7678" y="112"/>
                </a:lnTo>
                <a:lnTo>
                  <a:pt x="7680" y="112"/>
                </a:lnTo>
                <a:lnTo>
                  <a:pt x="7680" y="85"/>
                </a:lnTo>
                <a:lnTo>
                  <a:pt x="7648" y="54"/>
                </a:lnTo>
                <a:lnTo>
                  <a:pt x="7648" y="53"/>
                </a:lnTo>
                <a:lnTo>
                  <a:pt x="7658" y="50"/>
                </a:lnTo>
                <a:lnTo>
                  <a:pt x="7680" y="61"/>
                </a:lnTo>
                <a:lnTo>
                  <a:pt x="7680" y="59"/>
                </a:lnTo>
                <a:lnTo>
                  <a:pt x="7658" y="48"/>
                </a:lnTo>
                <a:lnTo>
                  <a:pt x="7653" y="34"/>
                </a:lnTo>
                <a:close/>
                <a:moveTo>
                  <a:pt x="7046" y="56"/>
                </a:moveTo>
                <a:lnTo>
                  <a:pt x="7048" y="56"/>
                </a:lnTo>
                <a:lnTo>
                  <a:pt x="7048" y="56"/>
                </a:lnTo>
                <a:lnTo>
                  <a:pt x="7046" y="58"/>
                </a:lnTo>
                <a:lnTo>
                  <a:pt x="7046" y="56"/>
                </a:lnTo>
                <a:close/>
                <a:moveTo>
                  <a:pt x="6965" y="10"/>
                </a:moveTo>
                <a:lnTo>
                  <a:pt x="6968" y="3"/>
                </a:lnTo>
                <a:lnTo>
                  <a:pt x="6971" y="13"/>
                </a:lnTo>
                <a:lnTo>
                  <a:pt x="6965" y="10"/>
                </a:lnTo>
                <a:close/>
                <a:moveTo>
                  <a:pt x="6557" y="5"/>
                </a:moveTo>
                <a:lnTo>
                  <a:pt x="6557" y="5"/>
                </a:lnTo>
                <a:lnTo>
                  <a:pt x="6558" y="6"/>
                </a:lnTo>
                <a:lnTo>
                  <a:pt x="6558" y="6"/>
                </a:lnTo>
                <a:lnTo>
                  <a:pt x="6553" y="10"/>
                </a:lnTo>
                <a:lnTo>
                  <a:pt x="6557" y="5"/>
                </a:lnTo>
                <a:close/>
                <a:moveTo>
                  <a:pt x="6552" y="14"/>
                </a:moveTo>
                <a:lnTo>
                  <a:pt x="6552" y="14"/>
                </a:lnTo>
                <a:lnTo>
                  <a:pt x="6552" y="11"/>
                </a:lnTo>
                <a:lnTo>
                  <a:pt x="6553" y="10"/>
                </a:lnTo>
                <a:lnTo>
                  <a:pt x="6553" y="10"/>
                </a:lnTo>
                <a:lnTo>
                  <a:pt x="6553" y="16"/>
                </a:lnTo>
                <a:lnTo>
                  <a:pt x="6557" y="18"/>
                </a:lnTo>
                <a:lnTo>
                  <a:pt x="6557" y="21"/>
                </a:lnTo>
                <a:lnTo>
                  <a:pt x="6550" y="18"/>
                </a:lnTo>
                <a:lnTo>
                  <a:pt x="6550" y="14"/>
                </a:lnTo>
                <a:lnTo>
                  <a:pt x="6550" y="14"/>
                </a:lnTo>
                <a:lnTo>
                  <a:pt x="6552" y="14"/>
                </a:lnTo>
                <a:lnTo>
                  <a:pt x="6552" y="14"/>
                </a:lnTo>
                <a:close/>
                <a:moveTo>
                  <a:pt x="6550" y="24"/>
                </a:moveTo>
                <a:lnTo>
                  <a:pt x="6549" y="19"/>
                </a:lnTo>
                <a:lnTo>
                  <a:pt x="6549" y="19"/>
                </a:lnTo>
                <a:lnTo>
                  <a:pt x="6557" y="24"/>
                </a:lnTo>
                <a:lnTo>
                  <a:pt x="6553" y="26"/>
                </a:lnTo>
                <a:lnTo>
                  <a:pt x="6550" y="24"/>
                </a:lnTo>
                <a:close/>
                <a:moveTo>
                  <a:pt x="6558" y="30"/>
                </a:moveTo>
                <a:lnTo>
                  <a:pt x="6553" y="30"/>
                </a:lnTo>
                <a:lnTo>
                  <a:pt x="6553" y="27"/>
                </a:lnTo>
                <a:lnTo>
                  <a:pt x="6558" y="24"/>
                </a:lnTo>
                <a:lnTo>
                  <a:pt x="6558" y="26"/>
                </a:lnTo>
                <a:lnTo>
                  <a:pt x="6558" y="30"/>
                </a:lnTo>
                <a:lnTo>
                  <a:pt x="6558" y="30"/>
                </a:lnTo>
                <a:lnTo>
                  <a:pt x="6558" y="30"/>
                </a:lnTo>
                <a:lnTo>
                  <a:pt x="6558" y="30"/>
                </a:lnTo>
                <a:close/>
                <a:moveTo>
                  <a:pt x="6560" y="14"/>
                </a:moveTo>
                <a:lnTo>
                  <a:pt x="6558" y="16"/>
                </a:lnTo>
                <a:lnTo>
                  <a:pt x="6555" y="14"/>
                </a:lnTo>
                <a:lnTo>
                  <a:pt x="6555" y="11"/>
                </a:lnTo>
                <a:lnTo>
                  <a:pt x="6558" y="8"/>
                </a:lnTo>
                <a:lnTo>
                  <a:pt x="6560" y="10"/>
                </a:lnTo>
                <a:lnTo>
                  <a:pt x="6560" y="10"/>
                </a:lnTo>
                <a:lnTo>
                  <a:pt x="6560" y="10"/>
                </a:lnTo>
                <a:lnTo>
                  <a:pt x="6561" y="11"/>
                </a:lnTo>
                <a:lnTo>
                  <a:pt x="6560" y="14"/>
                </a:lnTo>
                <a:close/>
                <a:moveTo>
                  <a:pt x="6573" y="51"/>
                </a:moveTo>
                <a:lnTo>
                  <a:pt x="6571" y="51"/>
                </a:lnTo>
                <a:lnTo>
                  <a:pt x="6568" y="51"/>
                </a:lnTo>
                <a:lnTo>
                  <a:pt x="6568" y="48"/>
                </a:lnTo>
                <a:lnTo>
                  <a:pt x="6569" y="46"/>
                </a:lnTo>
                <a:lnTo>
                  <a:pt x="6573" y="48"/>
                </a:lnTo>
                <a:lnTo>
                  <a:pt x="6573" y="51"/>
                </a:lnTo>
                <a:lnTo>
                  <a:pt x="6573" y="51"/>
                </a:lnTo>
                <a:lnTo>
                  <a:pt x="6573" y="51"/>
                </a:lnTo>
                <a:lnTo>
                  <a:pt x="6573" y="51"/>
                </a:lnTo>
                <a:close/>
                <a:moveTo>
                  <a:pt x="6558" y="53"/>
                </a:moveTo>
                <a:lnTo>
                  <a:pt x="6558" y="53"/>
                </a:lnTo>
                <a:lnTo>
                  <a:pt x="6558" y="54"/>
                </a:lnTo>
                <a:lnTo>
                  <a:pt x="6557" y="54"/>
                </a:lnTo>
                <a:lnTo>
                  <a:pt x="6553" y="53"/>
                </a:lnTo>
                <a:lnTo>
                  <a:pt x="6553" y="50"/>
                </a:lnTo>
                <a:lnTo>
                  <a:pt x="6555" y="50"/>
                </a:lnTo>
                <a:lnTo>
                  <a:pt x="6558" y="51"/>
                </a:lnTo>
                <a:lnTo>
                  <a:pt x="6558" y="53"/>
                </a:lnTo>
                <a:lnTo>
                  <a:pt x="6558" y="53"/>
                </a:lnTo>
                <a:lnTo>
                  <a:pt x="6558" y="53"/>
                </a:lnTo>
                <a:lnTo>
                  <a:pt x="6558" y="53"/>
                </a:lnTo>
                <a:close/>
                <a:moveTo>
                  <a:pt x="6549" y="62"/>
                </a:moveTo>
                <a:lnTo>
                  <a:pt x="6545" y="61"/>
                </a:lnTo>
                <a:lnTo>
                  <a:pt x="6545" y="58"/>
                </a:lnTo>
                <a:lnTo>
                  <a:pt x="6547" y="56"/>
                </a:lnTo>
                <a:lnTo>
                  <a:pt x="6552" y="58"/>
                </a:lnTo>
                <a:lnTo>
                  <a:pt x="6552" y="61"/>
                </a:lnTo>
                <a:lnTo>
                  <a:pt x="6549" y="62"/>
                </a:lnTo>
                <a:close/>
                <a:moveTo>
                  <a:pt x="6227" y="21"/>
                </a:moveTo>
                <a:lnTo>
                  <a:pt x="6224" y="24"/>
                </a:lnTo>
                <a:lnTo>
                  <a:pt x="6225" y="38"/>
                </a:lnTo>
                <a:lnTo>
                  <a:pt x="6212" y="38"/>
                </a:lnTo>
                <a:lnTo>
                  <a:pt x="6212" y="37"/>
                </a:lnTo>
                <a:lnTo>
                  <a:pt x="6220" y="32"/>
                </a:lnTo>
                <a:lnTo>
                  <a:pt x="6220" y="30"/>
                </a:lnTo>
                <a:lnTo>
                  <a:pt x="6220" y="18"/>
                </a:lnTo>
                <a:lnTo>
                  <a:pt x="6217" y="14"/>
                </a:lnTo>
                <a:lnTo>
                  <a:pt x="6220" y="10"/>
                </a:lnTo>
                <a:lnTo>
                  <a:pt x="6230" y="18"/>
                </a:lnTo>
                <a:lnTo>
                  <a:pt x="6227" y="21"/>
                </a:lnTo>
                <a:close/>
                <a:moveTo>
                  <a:pt x="634" y="674"/>
                </a:moveTo>
                <a:lnTo>
                  <a:pt x="645" y="687"/>
                </a:lnTo>
                <a:lnTo>
                  <a:pt x="645" y="695"/>
                </a:lnTo>
                <a:lnTo>
                  <a:pt x="639" y="692"/>
                </a:lnTo>
                <a:lnTo>
                  <a:pt x="634" y="674"/>
                </a:lnTo>
                <a:close/>
                <a:moveTo>
                  <a:pt x="621" y="698"/>
                </a:moveTo>
                <a:lnTo>
                  <a:pt x="639" y="693"/>
                </a:lnTo>
                <a:lnTo>
                  <a:pt x="645" y="696"/>
                </a:lnTo>
                <a:lnTo>
                  <a:pt x="639" y="701"/>
                </a:lnTo>
                <a:lnTo>
                  <a:pt x="621" y="698"/>
                </a:lnTo>
                <a:close/>
                <a:moveTo>
                  <a:pt x="647" y="708"/>
                </a:moveTo>
                <a:lnTo>
                  <a:pt x="634" y="720"/>
                </a:lnTo>
                <a:lnTo>
                  <a:pt x="640" y="703"/>
                </a:lnTo>
                <a:lnTo>
                  <a:pt x="647" y="700"/>
                </a:lnTo>
                <a:lnTo>
                  <a:pt x="647" y="708"/>
                </a:lnTo>
                <a:close/>
                <a:moveTo>
                  <a:pt x="981" y="813"/>
                </a:move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5"/>
                </a:lnTo>
                <a:lnTo>
                  <a:pt x="983" y="815"/>
                </a:lnTo>
                <a:lnTo>
                  <a:pt x="983" y="815"/>
                </a:lnTo>
                <a:lnTo>
                  <a:pt x="983" y="815"/>
                </a:lnTo>
                <a:lnTo>
                  <a:pt x="981" y="815"/>
                </a:lnTo>
                <a:lnTo>
                  <a:pt x="981" y="815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close/>
                <a:moveTo>
                  <a:pt x="1844" y="496"/>
                </a:moveTo>
                <a:lnTo>
                  <a:pt x="1829" y="455"/>
                </a:lnTo>
                <a:lnTo>
                  <a:pt x="1852" y="466"/>
                </a:lnTo>
                <a:lnTo>
                  <a:pt x="1863" y="498"/>
                </a:lnTo>
                <a:lnTo>
                  <a:pt x="1850" y="503"/>
                </a:lnTo>
                <a:lnTo>
                  <a:pt x="1844" y="496"/>
                </a:lnTo>
                <a:close/>
                <a:moveTo>
                  <a:pt x="1861" y="512"/>
                </a:moveTo>
                <a:lnTo>
                  <a:pt x="1868" y="514"/>
                </a:lnTo>
                <a:lnTo>
                  <a:pt x="1869" y="520"/>
                </a:lnTo>
                <a:lnTo>
                  <a:pt x="1861" y="512"/>
                </a:lnTo>
                <a:close/>
                <a:moveTo>
                  <a:pt x="1892" y="487"/>
                </a:moveTo>
                <a:lnTo>
                  <a:pt x="1888" y="488"/>
                </a:lnTo>
                <a:lnTo>
                  <a:pt x="1888" y="485"/>
                </a:lnTo>
                <a:lnTo>
                  <a:pt x="1892" y="487"/>
                </a:lnTo>
                <a:close/>
                <a:moveTo>
                  <a:pt x="1892" y="520"/>
                </a:moveTo>
                <a:lnTo>
                  <a:pt x="1901" y="549"/>
                </a:lnTo>
                <a:lnTo>
                  <a:pt x="1882" y="532"/>
                </a:lnTo>
                <a:lnTo>
                  <a:pt x="1877" y="517"/>
                </a:lnTo>
                <a:lnTo>
                  <a:pt x="1892" y="520"/>
                </a:lnTo>
                <a:close/>
                <a:moveTo>
                  <a:pt x="1877" y="480"/>
                </a:moveTo>
                <a:lnTo>
                  <a:pt x="1882" y="492"/>
                </a:lnTo>
                <a:lnTo>
                  <a:pt x="1869" y="496"/>
                </a:lnTo>
                <a:lnTo>
                  <a:pt x="1861" y="471"/>
                </a:lnTo>
                <a:lnTo>
                  <a:pt x="1877" y="480"/>
                </a:lnTo>
                <a:close/>
                <a:moveTo>
                  <a:pt x="1853" y="442"/>
                </a:moveTo>
                <a:lnTo>
                  <a:pt x="1882" y="451"/>
                </a:lnTo>
                <a:lnTo>
                  <a:pt x="1855" y="459"/>
                </a:lnTo>
                <a:lnTo>
                  <a:pt x="1834" y="447"/>
                </a:lnTo>
                <a:lnTo>
                  <a:pt x="1853" y="442"/>
                </a:lnTo>
                <a:close/>
                <a:moveTo>
                  <a:pt x="1832" y="367"/>
                </a:moveTo>
                <a:lnTo>
                  <a:pt x="1831" y="375"/>
                </a:lnTo>
                <a:lnTo>
                  <a:pt x="1824" y="376"/>
                </a:lnTo>
                <a:lnTo>
                  <a:pt x="1832" y="367"/>
                </a:lnTo>
                <a:close/>
                <a:moveTo>
                  <a:pt x="1807" y="429"/>
                </a:moveTo>
                <a:lnTo>
                  <a:pt x="1837" y="439"/>
                </a:lnTo>
                <a:lnTo>
                  <a:pt x="1823" y="442"/>
                </a:lnTo>
                <a:lnTo>
                  <a:pt x="1805" y="432"/>
                </a:lnTo>
                <a:lnTo>
                  <a:pt x="1807" y="429"/>
                </a:lnTo>
                <a:close/>
                <a:moveTo>
                  <a:pt x="1800" y="439"/>
                </a:moveTo>
                <a:lnTo>
                  <a:pt x="1820" y="448"/>
                </a:lnTo>
                <a:lnTo>
                  <a:pt x="1832" y="485"/>
                </a:lnTo>
                <a:lnTo>
                  <a:pt x="1800" y="456"/>
                </a:lnTo>
                <a:lnTo>
                  <a:pt x="1800" y="439"/>
                </a:lnTo>
                <a:close/>
                <a:moveTo>
                  <a:pt x="1800" y="488"/>
                </a:moveTo>
                <a:lnTo>
                  <a:pt x="1836" y="520"/>
                </a:lnTo>
                <a:lnTo>
                  <a:pt x="1832" y="528"/>
                </a:lnTo>
                <a:lnTo>
                  <a:pt x="1800" y="496"/>
                </a:lnTo>
                <a:lnTo>
                  <a:pt x="1800" y="488"/>
                </a:lnTo>
                <a:close/>
                <a:moveTo>
                  <a:pt x="1800" y="508"/>
                </a:moveTo>
                <a:lnTo>
                  <a:pt x="1831" y="538"/>
                </a:lnTo>
                <a:lnTo>
                  <a:pt x="1826" y="554"/>
                </a:lnTo>
                <a:lnTo>
                  <a:pt x="1800" y="527"/>
                </a:lnTo>
                <a:lnTo>
                  <a:pt x="1800" y="508"/>
                </a:lnTo>
                <a:close/>
                <a:moveTo>
                  <a:pt x="1800" y="538"/>
                </a:moveTo>
                <a:lnTo>
                  <a:pt x="1823" y="562"/>
                </a:lnTo>
                <a:lnTo>
                  <a:pt x="1818" y="583"/>
                </a:lnTo>
                <a:lnTo>
                  <a:pt x="1800" y="562"/>
                </a:lnTo>
                <a:lnTo>
                  <a:pt x="1800" y="538"/>
                </a:lnTo>
                <a:close/>
                <a:moveTo>
                  <a:pt x="1800" y="573"/>
                </a:moveTo>
                <a:lnTo>
                  <a:pt x="1815" y="591"/>
                </a:lnTo>
                <a:lnTo>
                  <a:pt x="1810" y="610"/>
                </a:lnTo>
                <a:lnTo>
                  <a:pt x="1800" y="599"/>
                </a:lnTo>
                <a:lnTo>
                  <a:pt x="1800" y="573"/>
                </a:lnTo>
                <a:close/>
                <a:moveTo>
                  <a:pt x="1805" y="247"/>
                </a:moveTo>
                <a:lnTo>
                  <a:pt x="1797" y="255"/>
                </a:lnTo>
                <a:lnTo>
                  <a:pt x="1797" y="247"/>
                </a:lnTo>
                <a:lnTo>
                  <a:pt x="1805" y="247"/>
                </a:lnTo>
                <a:close/>
                <a:moveTo>
                  <a:pt x="2402" y="712"/>
                </a:moveTo>
                <a:lnTo>
                  <a:pt x="2381" y="688"/>
                </a:lnTo>
                <a:lnTo>
                  <a:pt x="2381" y="676"/>
                </a:lnTo>
                <a:lnTo>
                  <a:pt x="2392" y="682"/>
                </a:lnTo>
                <a:lnTo>
                  <a:pt x="2402" y="712"/>
                </a:lnTo>
                <a:close/>
                <a:moveTo>
                  <a:pt x="2425" y="671"/>
                </a:moveTo>
                <a:lnTo>
                  <a:pt x="2394" y="677"/>
                </a:lnTo>
                <a:lnTo>
                  <a:pt x="2383" y="671"/>
                </a:lnTo>
                <a:lnTo>
                  <a:pt x="2394" y="664"/>
                </a:lnTo>
                <a:lnTo>
                  <a:pt x="2425" y="671"/>
                </a:lnTo>
                <a:close/>
                <a:moveTo>
                  <a:pt x="2401" y="631"/>
                </a:moveTo>
                <a:lnTo>
                  <a:pt x="2391" y="661"/>
                </a:lnTo>
                <a:lnTo>
                  <a:pt x="2380" y="668"/>
                </a:lnTo>
                <a:lnTo>
                  <a:pt x="2380" y="655"/>
                </a:lnTo>
                <a:lnTo>
                  <a:pt x="2401" y="631"/>
                </a:lnTo>
                <a:close/>
                <a:moveTo>
                  <a:pt x="2770" y="259"/>
                </a:moveTo>
                <a:lnTo>
                  <a:pt x="2753" y="250"/>
                </a:lnTo>
                <a:lnTo>
                  <a:pt x="2738" y="205"/>
                </a:lnTo>
                <a:lnTo>
                  <a:pt x="2738" y="205"/>
                </a:lnTo>
                <a:lnTo>
                  <a:pt x="2738" y="203"/>
                </a:lnTo>
                <a:lnTo>
                  <a:pt x="2770" y="239"/>
                </a:lnTo>
                <a:lnTo>
                  <a:pt x="2770" y="259"/>
                </a:lnTo>
                <a:close/>
                <a:moveTo>
                  <a:pt x="2727" y="282"/>
                </a:moveTo>
                <a:lnTo>
                  <a:pt x="2701" y="291"/>
                </a:lnTo>
                <a:lnTo>
                  <a:pt x="2668" y="283"/>
                </a:lnTo>
                <a:lnTo>
                  <a:pt x="2660" y="271"/>
                </a:lnTo>
                <a:lnTo>
                  <a:pt x="2727" y="282"/>
                </a:lnTo>
                <a:close/>
                <a:moveTo>
                  <a:pt x="2655" y="173"/>
                </a:moveTo>
                <a:lnTo>
                  <a:pt x="2658" y="175"/>
                </a:lnTo>
                <a:lnTo>
                  <a:pt x="2661" y="186"/>
                </a:lnTo>
                <a:lnTo>
                  <a:pt x="2661" y="186"/>
                </a:lnTo>
                <a:lnTo>
                  <a:pt x="2660" y="187"/>
                </a:lnTo>
                <a:lnTo>
                  <a:pt x="2655" y="173"/>
                </a:lnTo>
                <a:close/>
                <a:moveTo>
                  <a:pt x="2676" y="179"/>
                </a:moveTo>
                <a:lnTo>
                  <a:pt x="2676" y="181"/>
                </a:lnTo>
                <a:lnTo>
                  <a:pt x="2676" y="181"/>
                </a:lnTo>
                <a:lnTo>
                  <a:pt x="2669" y="183"/>
                </a:lnTo>
                <a:lnTo>
                  <a:pt x="2668" y="178"/>
                </a:lnTo>
                <a:lnTo>
                  <a:pt x="2676" y="179"/>
                </a:lnTo>
                <a:close/>
                <a:moveTo>
                  <a:pt x="2669" y="168"/>
                </a:moveTo>
                <a:lnTo>
                  <a:pt x="2671" y="167"/>
                </a:lnTo>
                <a:lnTo>
                  <a:pt x="2673" y="170"/>
                </a:lnTo>
                <a:lnTo>
                  <a:pt x="2669" y="168"/>
                </a:lnTo>
                <a:close/>
                <a:moveTo>
                  <a:pt x="2689" y="155"/>
                </a:moveTo>
                <a:lnTo>
                  <a:pt x="2695" y="173"/>
                </a:lnTo>
                <a:lnTo>
                  <a:pt x="2695" y="173"/>
                </a:lnTo>
                <a:lnTo>
                  <a:pt x="2692" y="176"/>
                </a:lnTo>
                <a:lnTo>
                  <a:pt x="2692" y="176"/>
                </a:lnTo>
                <a:lnTo>
                  <a:pt x="2689" y="175"/>
                </a:lnTo>
                <a:lnTo>
                  <a:pt x="2681" y="173"/>
                </a:lnTo>
                <a:lnTo>
                  <a:pt x="2677" y="162"/>
                </a:lnTo>
                <a:lnTo>
                  <a:pt x="2689" y="154"/>
                </a:lnTo>
                <a:lnTo>
                  <a:pt x="2689" y="154"/>
                </a:lnTo>
                <a:lnTo>
                  <a:pt x="2689" y="155"/>
                </a:lnTo>
                <a:lnTo>
                  <a:pt x="2689" y="155"/>
                </a:lnTo>
                <a:close/>
                <a:moveTo>
                  <a:pt x="2708" y="232"/>
                </a:moveTo>
                <a:lnTo>
                  <a:pt x="2701" y="234"/>
                </a:lnTo>
                <a:lnTo>
                  <a:pt x="2697" y="229"/>
                </a:lnTo>
                <a:lnTo>
                  <a:pt x="2697" y="229"/>
                </a:lnTo>
                <a:lnTo>
                  <a:pt x="2698" y="227"/>
                </a:lnTo>
                <a:lnTo>
                  <a:pt x="2708" y="232"/>
                </a:lnTo>
                <a:close/>
                <a:moveTo>
                  <a:pt x="2703" y="221"/>
                </a:moveTo>
                <a:lnTo>
                  <a:pt x="2703" y="221"/>
                </a:lnTo>
                <a:lnTo>
                  <a:pt x="2705" y="218"/>
                </a:lnTo>
                <a:lnTo>
                  <a:pt x="2705" y="218"/>
                </a:lnTo>
                <a:lnTo>
                  <a:pt x="2709" y="219"/>
                </a:lnTo>
                <a:lnTo>
                  <a:pt x="2709" y="219"/>
                </a:lnTo>
                <a:lnTo>
                  <a:pt x="2709" y="219"/>
                </a:lnTo>
                <a:lnTo>
                  <a:pt x="2711" y="226"/>
                </a:lnTo>
                <a:lnTo>
                  <a:pt x="2703" y="221"/>
                </a:lnTo>
                <a:close/>
                <a:moveTo>
                  <a:pt x="2721" y="255"/>
                </a:moveTo>
                <a:lnTo>
                  <a:pt x="2708" y="240"/>
                </a:lnTo>
                <a:lnTo>
                  <a:pt x="2717" y="239"/>
                </a:lnTo>
                <a:lnTo>
                  <a:pt x="2738" y="250"/>
                </a:lnTo>
                <a:lnTo>
                  <a:pt x="2721" y="255"/>
                </a:lnTo>
                <a:close/>
                <a:moveTo>
                  <a:pt x="2717" y="219"/>
                </a:moveTo>
                <a:lnTo>
                  <a:pt x="2717" y="219"/>
                </a:lnTo>
                <a:lnTo>
                  <a:pt x="2725" y="216"/>
                </a:lnTo>
                <a:lnTo>
                  <a:pt x="2732" y="211"/>
                </a:lnTo>
                <a:lnTo>
                  <a:pt x="2743" y="243"/>
                </a:lnTo>
                <a:lnTo>
                  <a:pt x="2722" y="232"/>
                </a:lnTo>
                <a:lnTo>
                  <a:pt x="2717" y="219"/>
                </a:lnTo>
                <a:close/>
                <a:moveTo>
                  <a:pt x="2749" y="256"/>
                </a:moveTo>
                <a:lnTo>
                  <a:pt x="2767" y="266"/>
                </a:lnTo>
                <a:lnTo>
                  <a:pt x="2754" y="274"/>
                </a:lnTo>
                <a:lnTo>
                  <a:pt x="2748" y="277"/>
                </a:lnTo>
                <a:lnTo>
                  <a:pt x="2743" y="275"/>
                </a:lnTo>
                <a:lnTo>
                  <a:pt x="2729" y="261"/>
                </a:lnTo>
                <a:lnTo>
                  <a:pt x="2749" y="256"/>
                </a:lnTo>
                <a:close/>
                <a:moveTo>
                  <a:pt x="2753" y="303"/>
                </a:moveTo>
                <a:lnTo>
                  <a:pt x="2767" y="298"/>
                </a:lnTo>
                <a:lnTo>
                  <a:pt x="2749" y="319"/>
                </a:lnTo>
                <a:lnTo>
                  <a:pt x="2753" y="303"/>
                </a:lnTo>
                <a:close/>
                <a:moveTo>
                  <a:pt x="2769" y="86"/>
                </a:moveTo>
                <a:lnTo>
                  <a:pt x="2769" y="88"/>
                </a:lnTo>
                <a:lnTo>
                  <a:pt x="2767" y="86"/>
                </a:lnTo>
                <a:lnTo>
                  <a:pt x="2762" y="82"/>
                </a:lnTo>
                <a:lnTo>
                  <a:pt x="2769" y="86"/>
                </a:lnTo>
                <a:close/>
                <a:moveTo>
                  <a:pt x="2769" y="106"/>
                </a:moveTo>
                <a:lnTo>
                  <a:pt x="2769" y="125"/>
                </a:lnTo>
                <a:lnTo>
                  <a:pt x="2756" y="110"/>
                </a:lnTo>
                <a:lnTo>
                  <a:pt x="2769" y="106"/>
                </a:lnTo>
                <a:close/>
                <a:moveTo>
                  <a:pt x="2753" y="82"/>
                </a:moveTo>
                <a:lnTo>
                  <a:pt x="2754" y="83"/>
                </a:lnTo>
                <a:lnTo>
                  <a:pt x="2751" y="83"/>
                </a:lnTo>
                <a:lnTo>
                  <a:pt x="2751" y="83"/>
                </a:lnTo>
                <a:lnTo>
                  <a:pt x="2753" y="82"/>
                </a:lnTo>
                <a:lnTo>
                  <a:pt x="2753" y="82"/>
                </a:lnTo>
                <a:close/>
                <a:moveTo>
                  <a:pt x="2748" y="114"/>
                </a:moveTo>
                <a:lnTo>
                  <a:pt x="2769" y="136"/>
                </a:lnTo>
                <a:lnTo>
                  <a:pt x="2769" y="160"/>
                </a:lnTo>
                <a:lnTo>
                  <a:pt x="2730" y="120"/>
                </a:lnTo>
                <a:lnTo>
                  <a:pt x="2748" y="114"/>
                </a:lnTo>
                <a:close/>
                <a:moveTo>
                  <a:pt x="2617" y="98"/>
                </a:moveTo>
                <a:lnTo>
                  <a:pt x="2617" y="98"/>
                </a:lnTo>
                <a:lnTo>
                  <a:pt x="2617" y="96"/>
                </a:lnTo>
                <a:lnTo>
                  <a:pt x="2617" y="82"/>
                </a:lnTo>
                <a:lnTo>
                  <a:pt x="2633" y="93"/>
                </a:lnTo>
                <a:lnTo>
                  <a:pt x="2633" y="93"/>
                </a:lnTo>
                <a:lnTo>
                  <a:pt x="2634" y="93"/>
                </a:lnTo>
                <a:lnTo>
                  <a:pt x="2636" y="91"/>
                </a:lnTo>
                <a:lnTo>
                  <a:pt x="2636" y="91"/>
                </a:lnTo>
                <a:lnTo>
                  <a:pt x="2637" y="90"/>
                </a:lnTo>
                <a:lnTo>
                  <a:pt x="2636" y="88"/>
                </a:lnTo>
                <a:lnTo>
                  <a:pt x="2615" y="75"/>
                </a:lnTo>
                <a:lnTo>
                  <a:pt x="2615" y="53"/>
                </a:lnTo>
                <a:lnTo>
                  <a:pt x="2633" y="64"/>
                </a:lnTo>
                <a:lnTo>
                  <a:pt x="2633" y="64"/>
                </a:lnTo>
                <a:lnTo>
                  <a:pt x="2636" y="64"/>
                </a:lnTo>
                <a:lnTo>
                  <a:pt x="2637" y="62"/>
                </a:lnTo>
                <a:lnTo>
                  <a:pt x="2637" y="62"/>
                </a:lnTo>
                <a:lnTo>
                  <a:pt x="2637" y="61"/>
                </a:lnTo>
                <a:lnTo>
                  <a:pt x="2636" y="59"/>
                </a:lnTo>
                <a:lnTo>
                  <a:pt x="2615" y="48"/>
                </a:lnTo>
                <a:lnTo>
                  <a:pt x="2642" y="38"/>
                </a:lnTo>
                <a:lnTo>
                  <a:pt x="2642" y="38"/>
                </a:lnTo>
                <a:lnTo>
                  <a:pt x="2642" y="38"/>
                </a:lnTo>
                <a:lnTo>
                  <a:pt x="2645" y="38"/>
                </a:lnTo>
                <a:lnTo>
                  <a:pt x="2647" y="37"/>
                </a:lnTo>
                <a:lnTo>
                  <a:pt x="2647" y="37"/>
                </a:lnTo>
                <a:lnTo>
                  <a:pt x="2649" y="35"/>
                </a:lnTo>
                <a:lnTo>
                  <a:pt x="2663" y="30"/>
                </a:lnTo>
                <a:lnTo>
                  <a:pt x="2671" y="34"/>
                </a:lnTo>
                <a:lnTo>
                  <a:pt x="2673" y="34"/>
                </a:lnTo>
                <a:lnTo>
                  <a:pt x="2689" y="24"/>
                </a:lnTo>
                <a:lnTo>
                  <a:pt x="2689" y="21"/>
                </a:lnTo>
                <a:lnTo>
                  <a:pt x="2693" y="18"/>
                </a:lnTo>
                <a:lnTo>
                  <a:pt x="2697" y="21"/>
                </a:lnTo>
                <a:lnTo>
                  <a:pt x="2693" y="35"/>
                </a:lnTo>
                <a:lnTo>
                  <a:pt x="2693" y="35"/>
                </a:lnTo>
                <a:lnTo>
                  <a:pt x="2693" y="37"/>
                </a:lnTo>
                <a:lnTo>
                  <a:pt x="2697" y="38"/>
                </a:lnTo>
                <a:lnTo>
                  <a:pt x="2697" y="38"/>
                </a:lnTo>
                <a:lnTo>
                  <a:pt x="2698" y="38"/>
                </a:lnTo>
                <a:lnTo>
                  <a:pt x="2700" y="37"/>
                </a:lnTo>
                <a:lnTo>
                  <a:pt x="2700" y="35"/>
                </a:lnTo>
                <a:lnTo>
                  <a:pt x="2708" y="42"/>
                </a:lnTo>
                <a:lnTo>
                  <a:pt x="2716" y="38"/>
                </a:lnTo>
                <a:lnTo>
                  <a:pt x="2719" y="42"/>
                </a:lnTo>
                <a:lnTo>
                  <a:pt x="2717" y="54"/>
                </a:lnTo>
                <a:lnTo>
                  <a:pt x="2717" y="54"/>
                </a:lnTo>
                <a:lnTo>
                  <a:pt x="2717" y="56"/>
                </a:lnTo>
                <a:lnTo>
                  <a:pt x="2719" y="58"/>
                </a:lnTo>
                <a:lnTo>
                  <a:pt x="2719" y="58"/>
                </a:lnTo>
                <a:lnTo>
                  <a:pt x="2721" y="56"/>
                </a:lnTo>
                <a:lnTo>
                  <a:pt x="2722" y="54"/>
                </a:lnTo>
                <a:lnTo>
                  <a:pt x="2724" y="46"/>
                </a:lnTo>
                <a:lnTo>
                  <a:pt x="2733" y="54"/>
                </a:lnTo>
                <a:lnTo>
                  <a:pt x="2733" y="54"/>
                </a:lnTo>
                <a:lnTo>
                  <a:pt x="2733" y="56"/>
                </a:lnTo>
                <a:lnTo>
                  <a:pt x="2733" y="56"/>
                </a:lnTo>
                <a:lnTo>
                  <a:pt x="2733" y="61"/>
                </a:lnTo>
                <a:lnTo>
                  <a:pt x="2733" y="61"/>
                </a:lnTo>
                <a:lnTo>
                  <a:pt x="2733" y="67"/>
                </a:lnTo>
                <a:lnTo>
                  <a:pt x="2735" y="72"/>
                </a:lnTo>
                <a:lnTo>
                  <a:pt x="2735" y="72"/>
                </a:lnTo>
                <a:lnTo>
                  <a:pt x="2738" y="77"/>
                </a:lnTo>
                <a:lnTo>
                  <a:pt x="2743" y="80"/>
                </a:lnTo>
                <a:lnTo>
                  <a:pt x="2687" y="64"/>
                </a:lnTo>
                <a:lnTo>
                  <a:pt x="2628" y="102"/>
                </a:lnTo>
                <a:lnTo>
                  <a:pt x="2690" y="134"/>
                </a:lnTo>
                <a:lnTo>
                  <a:pt x="2722" y="123"/>
                </a:lnTo>
                <a:lnTo>
                  <a:pt x="2769" y="171"/>
                </a:lnTo>
                <a:lnTo>
                  <a:pt x="2770" y="191"/>
                </a:lnTo>
                <a:lnTo>
                  <a:pt x="2719" y="142"/>
                </a:lnTo>
                <a:lnTo>
                  <a:pt x="2719" y="142"/>
                </a:lnTo>
                <a:lnTo>
                  <a:pt x="2717" y="141"/>
                </a:lnTo>
                <a:lnTo>
                  <a:pt x="2714" y="142"/>
                </a:lnTo>
                <a:lnTo>
                  <a:pt x="2714" y="142"/>
                </a:lnTo>
                <a:lnTo>
                  <a:pt x="2713" y="144"/>
                </a:lnTo>
                <a:lnTo>
                  <a:pt x="2714" y="147"/>
                </a:lnTo>
                <a:lnTo>
                  <a:pt x="2770" y="202"/>
                </a:lnTo>
                <a:lnTo>
                  <a:pt x="2770" y="226"/>
                </a:lnTo>
                <a:lnTo>
                  <a:pt x="2740" y="194"/>
                </a:lnTo>
                <a:lnTo>
                  <a:pt x="2740" y="194"/>
                </a:lnTo>
                <a:lnTo>
                  <a:pt x="2740" y="189"/>
                </a:lnTo>
                <a:lnTo>
                  <a:pt x="2740" y="184"/>
                </a:lnTo>
                <a:lnTo>
                  <a:pt x="2735" y="175"/>
                </a:lnTo>
                <a:lnTo>
                  <a:pt x="2727" y="168"/>
                </a:lnTo>
                <a:lnTo>
                  <a:pt x="2722" y="167"/>
                </a:lnTo>
                <a:lnTo>
                  <a:pt x="2717" y="165"/>
                </a:lnTo>
                <a:lnTo>
                  <a:pt x="2717" y="165"/>
                </a:lnTo>
                <a:lnTo>
                  <a:pt x="2709" y="165"/>
                </a:lnTo>
                <a:lnTo>
                  <a:pt x="2701" y="168"/>
                </a:lnTo>
                <a:lnTo>
                  <a:pt x="2697" y="154"/>
                </a:lnTo>
                <a:lnTo>
                  <a:pt x="2697" y="154"/>
                </a:lnTo>
                <a:lnTo>
                  <a:pt x="2695" y="150"/>
                </a:lnTo>
                <a:lnTo>
                  <a:pt x="2693" y="150"/>
                </a:lnTo>
                <a:lnTo>
                  <a:pt x="2693" y="150"/>
                </a:lnTo>
                <a:lnTo>
                  <a:pt x="2692" y="150"/>
                </a:lnTo>
                <a:lnTo>
                  <a:pt x="2692" y="150"/>
                </a:lnTo>
                <a:lnTo>
                  <a:pt x="2692" y="150"/>
                </a:lnTo>
                <a:lnTo>
                  <a:pt x="2693" y="147"/>
                </a:lnTo>
                <a:lnTo>
                  <a:pt x="2693" y="144"/>
                </a:lnTo>
                <a:lnTo>
                  <a:pt x="2693" y="144"/>
                </a:lnTo>
                <a:lnTo>
                  <a:pt x="2692" y="142"/>
                </a:lnTo>
                <a:lnTo>
                  <a:pt x="2692" y="142"/>
                </a:lnTo>
                <a:lnTo>
                  <a:pt x="2687" y="144"/>
                </a:lnTo>
                <a:lnTo>
                  <a:pt x="2676" y="154"/>
                </a:lnTo>
                <a:lnTo>
                  <a:pt x="2668" y="128"/>
                </a:lnTo>
                <a:lnTo>
                  <a:pt x="2668" y="128"/>
                </a:lnTo>
                <a:lnTo>
                  <a:pt x="2666" y="126"/>
                </a:lnTo>
                <a:lnTo>
                  <a:pt x="2663" y="125"/>
                </a:lnTo>
                <a:lnTo>
                  <a:pt x="2663" y="125"/>
                </a:lnTo>
                <a:lnTo>
                  <a:pt x="2663" y="126"/>
                </a:lnTo>
                <a:lnTo>
                  <a:pt x="2663" y="126"/>
                </a:lnTo>
                <a:lnTo>
                  <a:pt x="2660" y="128"/>
                </a:lnTo>
                <a:lnTo>
                  <a:pt x="2660" y="131"/>
                </a:lnTo>
                <a:lnTo>
                  <a:pt x="2668" y="159"/>
                </a:lnTo>
                <a:lnTo>
                  <a:pt x="2660" y="165"/>
                </a:lnTo>
                <a:lnTo>
                  <a:pt x="2652" y="163"/>
                </a:lnTo>
                <a:lnTo>
                  <a:pt x="2644" y="141"/>
                </a:lnTo>
                <a:lnTo>
                  <a:pt x="2652" y="134"/>
                </a:lnTo>
                <a:lnTo>
                  <a:pt x="2652" y="134"/>
                </a:lnTo>
                <a:lnTo>
                  <a:pt x="2653" y="131"/>
                </a:lnTo>
                <a:lnTo>
                  <a:pt x="2652" y="128"/>
                </a:lnTo>
                <a:lnTo>
                  <a:pt x="2652" y="128"/>
                </a:lnTo>
                <a:lnTo>
                  <a:pt x="2650" y="126"/>
                </a:lnTo>
                <a:lnTo>
                  <a:pt x="2650" y="126"/>
                </a:lnTo>
                <a:lnTo>
                  <a:pt x="2649" y="126"/>
                </a:lnTo>
                <a:lnTo>
                  <a:pt x="2645" y="128"/>
                </a:lnTo>
                <a:lnTo>
                  <a:pt x="2641" y="133"/>
                </a:lnTo>
                <a:lnTo>
                  <a:pt x="2641" y="133"/>
                </a:lnTo>
                <a:lnTo>
                  <a:pt x="2639" y="131"/>
                </a:lnTo>
                <a:lnTo>
                  <a:pt x="2639" y="131"/>
                </a:lnTo>
                <a:lnTo>
                  <a:pt x="2637" y="131"/>
                </a:lnTo>
                <a:lnTo>
                  <a:pt x="2637" y="131"/>
                </a:lnTo>
                <a:lnTo>
                  <a:pt x="2636" y="133"/>
                </a:lnTo>
                <a:lnTo>
                  <a:pt x="2634" y="136"/>
                </a:lnTo>
                <a:lnTo>
                  <a:pt x="2636" y="138"/>
                </a:lnTo>
                <a:lnTo>
                  <a:pt x="2621" y="150"/>
                </a:lnTo>
                <a:lnTo>
                  <a:pt x="2618" y="139"/>
                </a:lnTo>
                <a:lnTo>
                  <a:pt x="2618" y="139"/>
                </a:lnTo>
                <a:lnTo>
                  <a:pt x="2617" y="138"/>
                </a:lnTo>
                <a:lnTo>
                  <a:pt x="2613" y="136"/>
                </a:lnTo>
                <a:lnTo>
                  <a:pt x="2613" y="136"/>
                </a:lnTo>
                <a:lnTo>
                  <a:pt x="2612" y="136"/>
                </a:lnTo>
                <a:lnTo>
                  <a:pt x="2612" y="136"/>
                </a:lnTo>
                <a:lnTo>
                  <a:pt x="2610" y="138"/>
                </a:lnTo>
                <a:lnTo>
                  <a:pt x="2610" y="141"/>
                </a:lnTo>
                <a:lnTo>
                  <a:pt x="2613" y="150"/>
                </a:lnTo>
                <a:lnTo>
                  <a:pt x="2591" y="142"/>
                </a:lnTo>
                <a:lnTo>
                  <a:pt x="2605" y="131"/>
                </a:lnTo>
                <a:lnTo>
                  <a:pt x="2605" y="131"/>
                </a:lnTo>
                <a:lnTo>
                  <a:pt x="2609" y="133"/>
                </a:lnTo>
                <a:lnTo>
                  <a:pt x="2613" y="134"/>
                </a:lnTo>
                <a:lnTo>
                  <a:pt x="2613" y="134"/>
                </a:lnTo>
                <a:lnTo>
                  <a:pt x="2620" y="133"/>
                </a:lnTo>
                <a:lnTo>
                  <a:pt x="2626" y="128"/>
                </a:lnTo>
                <a:lnTo>
                  <a:pt x="2629" y="123"/>
                </a:lnTo>
                <a:lnTo>
                  <a:pt x="2631" y="115"/>
                </a:lnTo>
                <a:lnTo>
                  <a:pt x="2631" y="115"/>
                </a:lnTo>
                <a:lnTo>
                  <a:pt x="2629" y="109"/>
                </a:lnTo>
                <a:lnTo>
                  <a:pt x="2626" y="104"/>
                </a:lnTo>
                <a:lnTo>
                  <a:pt x="2621" y="99"/>
                </a:lnTo>
                <a:lnTo>
                  <a:pt x="2617" y="98"/>
                </a:lnTo>
                <a:lnTo>
                  <a:pt x="2617" y="98"/>
                </a:lnTo>
                <a:close/>
                <a:moveTo>
                  <a:pt x="2602" y="242"/>
                </a:moveTo>
                <a:lnTo>
                  <a:pt x="2602" y="242"/>
                </a:lnTo>
                <a:lnTo>
                  <a:pt x="2604" y="243"/>
                </a:lnTo>
                <a:lnTo>
                  <a:pt x="2596" y="242"/>
                </a:lnTo>
                <a:lnTo>
                  <a:pt x="2604" y="240"/>
                </a:lnTo>
                <a:lnTo>
                  <a:pt x="2604" y="240"/>
                </a:lnTo>
                <a:lnTo>
                  <a:pt x="2602" y="242"/>
                </a:lnTo>
                <a:lnTo>
                  <a:pt x="2602" y="242"/>
                </a:lnTo>
                <a:close/>
                <a:moveTo>
                  <a:pt x="2591" y="229"/>
                </a:moveTo>
                <a:lnTo>
                  <a:pt x="2602" y="218"/>
                </a:lnTo>
                <a:lnTo>
                  <a:pt x="2609" y="216"/>
                </a:lnTo>
                <a:lnTo>
                  <a:pt x="2612" y="223"/>
                </a:lnTo>
                <a:lnTo>
                  <a:pt x="2591" y="229"/>
                </a:lnTo>
                <a:close/>
                <a:moveTo>
                  <a:pt x="2521" y="347"/>
                </a:moveTo>
                <a:lnTo>
                  <a:pt x="2477" y="362"/>
                </a:lnTo>
                <a:lnTo>
                  <a:pt x="2477" y="360"/>
                </a:lnTo>
                <a:lnTo>
                  <a:pt x="2477" y="360"/>
                </a:lnTo>
                <a:lnTo>
                  <a:pt x="2484" y="359"/>
                </a:lnTo>
                <a:lnTo>
                  <a:pt x="2489" y="357"/>
                </a:lnTo>
                <a:lnTo>
                  <a:pt x="2489" y="357"/>
                </a:lnTo>
                <a:lnTo>
                  <a:pt x="2481" y="352"/>
                </a:lnTo>
                <a:lnTo>
                  <a:pt x="2477" y="349"/>
                </a:lnTo>
                <a:lnTo>
                  <a:pt x="2476" y="346"/>
                </a:lnTo>
                <a:lnTo>
                  <a:pt x="2476" y="346"/>
                </a:lnTo>
                <a:lnTo>
                  <a:pt x="2474" y="347"/>
                </a:lnTo>
                <a:lnTo>
                  <a:pt x="2468" y="349"/>
                </a:lnTo>
                <a:lnTo>
                  <a:pt x="2452" y="351"/>
                </a:lnTo>
                <a:lnTo>
                  <a:pt x="2404" y="303"/>
                </a:lnTo>
                <a:lnTo>
                  <a:pt x="2434" y="293"/>
                </a:lnTo>
                <a:lnTo>
                  <a:pt x="2434" y="293"/>
                </a:lnTo>
                <a:lnTo>
                  <a:pt x="2449" y="298"/>
                </a:lnTo>
                <a:lnTo>
                  <a:pt x="2455" y="301"/>
                </a:lnTo>
                <a:lnTo>
                  <a:pt x="2457" y="303"/>
                </a:lnTo>
                <a:lnTo>
                  <a:pt x="2457" y="303"/>
                </a:lnTo>
                <a:lnTo>
                  <a:pt x="2460" y="301"/>
                </a:lnTo>
                <a:lnTo>
                  <a:pt x="2482" y="323"/>
                </a:lnTo>
                <a:lnTo>
                  <a:pt x="2517" y="323"/>
                </a:lnTo>
                <a:lnTo>
                  <a:pt x="2506" y="306"/>
                </a:lnTo>
                <a:lnTo>
                  <a:pt x="2508" y="301"/>
                </a:lnTo>
                <a:lnTo>
                  <a:pt x="2535" y="306"/>
                </a:lnTo>
                <a:lnTo>
                  <a:pt x="2538" y="311"/>
                </a:lnTo>
                <a:lnTo>
                  <a:pt x="2521" y="341"/>
                </a:lnTo>
                <a:lnTo>
                  <a:pt x="2521" y="341"/>
                </a:lnTo>
                <a:lnTo>
                  <a:pt x="2519" y="344"/>
                </a:lnTo>
                <a:lnTo>
                  <a:pt x="2521" y="347"/>
                </a:lnTo>
                <a:lnTo>
                  <a:pt x="2521" y="347"/>
                </a:lnTo>
                <a:close/>
                <a:moveTo>
                  <a:pt x="2389" y="287"/>
                </a:moveTo>
                <a:lnTo>
                  <a:pt x="2389" y="287"/>
                </a:lnTo>
                <a:lnTo>
                  <a:pt x="2381" y="277"/>
                </a:lnTo>
                <a:lnTo>
                  <a:pt x="2381" y="277"/>
                </a:lnTo>
                <a:lnTo>
                  <a:pt x="2381" y="277"/>
                </a:lnTo>
                <a:lnTo>
                  <a:pt x="2388" y="253"/>
                </a:lnTo>
                <a:lnTo>
                  <a:pt x="2394" y="261"/>
                </a:lnTo>
                <a:lnTo>
                  <a:pt x="2394" y="261"/>
                </a:lnTo>
                <a:lnTo>
                  <a:pt x="2394" y="266"/>
                </a:lnTo>
                <a:lnTo>
                  <a:pt x="2394" y="266"/>
                </a:lnTo>
                <a:lnTo>
                  <a:pt x="2397" y="269"/>
                </a:lnTo>
                <a:lnTo>
                  <a:pt x="2401" y="272"/>
                </a:lnTo>
                <a:lnTo>
                  <a:pt x="2401" y="272"/>
                </a:lnTo>
                <a:lnTo>
                  <a:pt x="2402" y="269"/>
                </a:lnTo>
                <a:lnTo>
                  <a:pt x="2407" y="275"/>
                </a:lnTo>
                <a:lnTo>
                  <a:pt x="2407" y="275"/>
                </a:lnTo>
                <a:lnTo>
                  <a:pt x="2410" y="277"/>
                </a:lnTo>
                <a:lnTo>
                  <a:pt x="2413" y="275"/>
                </a:lnTo>
                <a:lnTo>
                  <a:pt x="2413" y="275"/>
                </a:lnTo>
                <a:lnTo>
                  <a:pt x="2415" y="274"/>
                </a:lnTo>
                <a:lnTo>
                  <a:pt x="2413" y="271"/>
                </a:lnTo>
                <a:lnTo>
                  <a:pt x="2392" y="245"/>
                </a:lnTo>
                <a:lnTo>
                  <a:pt x="2391" y="243"/>
                </a:lnTo>
                <a:lnTo>
                  <a:pt x="2392" y="239"/>
                </a:lnTo>
                <a:lnTo>
                  <a:pt x="2409" y="247"/>
                </a:lnTo>
                <a:lnTo>
                  <a:pt x="2409" y="247"/>
                </a:lnTo>
                <a:lnTo>
                  <a:pt x="2418" y="255"/>
                </a:lnTo>
                <a:lnTo>
                  <a:pt x="2425" y="261"/>
                </a:lnTo>
                <a:lnTo>
                  <a:pt x="2425" y="261"/>
                </a:lnTo>
                <a:lnTo>
                  <a:pt x="2426" y="259"/>
                </a:lnTo>
                <a:lnTo>
                  <a:pt x="2437" y="277"/>
                </a:lnTo>
                <a:lnTo>
                  <a:pt x="2404" y="288"/>
                </a:lnTo>
                <a:lnTo>
                  <a:pt x="2389" y="287"/>
                </a:lnTo>
                <a:close/>
                <a:moveTo>
                  <a:pt x="2399" y="290"/>
                </a:moveTo>
                <a:lnTo>
                  <a:pt x="2394" y="291"/>
                </a:lnTo>
                <a:lnTo>
                  <a:pt x="2391" y="288"/>
                </a:lnTo>
                <a:lnTo>
                  <a:pt x="2399" y="290"/>
                </a:lnTo>
                <a:close/>
                <a:moveTo>
                  <a:pt x="2362" y="191"/>
                </a:moveTo>
                <a:lnTo>
                  <a:pt x="2360" y="187"/>
                </a:lnTo>
                <a:lnTo>
                  <a:pt x="2368" y="187"/>
                </a:lnTo>
                <a:lnTo>
                  <a:pt x="2367" y="191"/>
                </a:lnTo>
                <a:lnTo>
                  <a:pt x="2362" y="191"/>
                </a:lnTo>
                <a:close/>
                <a:moveTo>
                  <a:pt x="2365" y="200"/>
                </a:moveTo>
                <a:lnTo>
                  <a:pt x="2365" y="203"/>
                </a:lnTo>
                <a:lnTo>
                  <a:pt x="2364" y="200"/>
                </a:lnTo>
                <a:lnTo>
                  <a:pt x="2365" y="200"/>
                </a:lnTo>
                <a:close/>
                <a:moveTo>
                  <a:pt x="2333" y="407"/>
                </a:moveTo>
                <a:lnTo>
                  <a:pt x="2335" y="403"/>
                </a:lnTo>
                <a:lnTo>
                  <a:pt x="2335" y="403"/>
                </a:lnTo>
                <a:lnTo>
                  <a:pt x="2341" y="403"/>
                </a:lnTo>
                <a:lnTo>
                  <a:pt x="2333" y="407"/>
                </a:lnTo>
                <a:close/>
                <a:moveTo>
                  <a:pt x="2340" y="464"/>
                </a:moveTo>
                <a:lnTo>
                  <a:pt x="2340" y="464"/>
                </a:lnTo>
                <a:lnTo>
                  <a:pt x="2335" y="461"/>
                </a:lnTo>
                <a:lnTo>
                  <a:pt x="2335" y="461"/>
                </a:lnTo>
                <a:lnTo>
                  <a:pt x="2338" y="455"/>
                </a:lnTo>
                <a:lnTo>
                  <a:pt x="2340" y="464"/>
                </a:lnTo>
                <a:close/>
                <a:moveTo>
                  <a:pt x="2333" y="266"/>
                </a:moveTo>
                <a:lnTo>
                  <a:pt x="2306" y="250"/>
                </a:lnTo>
                <a:lnTo>
                  <a:pt x="2293" y="189"/>
                </a:lnTo>
                <a:lnTo>
                  <a:pt x="2293" y="189"/>
                </a:lnTo>
                <a:lnTo>
                  <a:pt x="2343" y="251"/>
                </a:lnTo>
                <a:lnTo>
                  <a:pt x="2343" y="251"/>
                </a:lnTo>
                <a:lnTo>
                  <a:pt x="2343" y="253"/>
                </a:lnTo>
                <a:lnTo>
                  <a:pt x="2343" y="253"/>
                </a:lnTo>
                <a:lnTo>
                  <a:pt x="2343" y="255"/>
                </a:lnTo>
                <a:lnTo>
                  <a:pt x="2346" y="256"/>
                </a:lnTo>
                <a:lnTo>
                  <a:pt x="2351" y="263"/>
                </a:lnTo>
                <a:lnTo>
                  <a:pt x="2351" y="264"/>
                </a:lnTo>
                <a:lnTo>
                  <a:pt x="2351" y="264"/>
                </a:lnTo>
                <a:lnTo>
                  <a:pt x="2341" y="264"/>
                </a:lnTo>
                <a:lnTo>
                  <a:pt x="2333" y="266"/>
                </a:lnTo>
                <a:lnTo>
                  <a:pt x="2333" y="266"/>
                </a:lnTo>
                <a:close/>
                <a:moveTo>
                  <a:pt x="2373" y="592"/>
                </a:moveTo>
                <a:lnTo>
                  <a:pt x="2375" y="607"/>
                </a:lnTo>
                <a:lnTo>
                  <a:pt x="2340" y="573"/>
                </a:lnTo>
                <a:lnTo>
                  <a:pt x="2340" y="573"/>
                </a:lnTo>
                <a:lnTo>
                  <a:pt x="2338" y="572"/>
                </a:lnTo>
                <a:lnTo>
                  <a:pt x="2338" y="572"/>
                </a:lnTo>
                <a:lnTo>
                  <a:pt x="2338" y="565"/>
                </a:lnTo>
                <a:lnTo>
                  <a:pt x="2359" y="575"/>
                </a:lnTo>
                <a:lnTo>
                  <a:pt x="2373" y="592"/>
                </a:lnTo>
                <a:close/>
                <a:moveTo>
                  <a:pt x="2372" y="583"/>
                </a:moveTo>
                <a:lnTo>
                  <a:pt x="2373" y="583"/>
                </a:lnTo>
                <a:lnTo>
                  <a:pt x="2373" y="584"/>
                </a:lnTo>
                <a:lnTo>
                  <a:pt x="2372" y="583"/>
                </a:lnTo>
                <a:close/>
                <a:moveTo>
                  <a:pt x="2375" y="613"/>
                </a:moveTo>
                <a:lnTo>
                  <a:pt x="2375" y="626"/>
                </a:lnTo>
                <a:lnTo>
                  <a:pt x="2344" y="597"/>
                </a:lnTo>
                <a:lnTo>
                  <a:pt x="2344" y="596"/>
                </a:lnTo>
                <a:lnTo>
                  <a:pt x="2304" y="560"/>
                </a:lnTo>
                <a:lnTo>
                  <a:pt x="2304" y="560"/>
                </a:lnTo>
                <a:lnTo>
                  <a:pt x="2301" y="551"/>
                </a:lnTo>
                <a:lnTo>
                  <a:pt x="2303" y="546"/>
                </a:lnTo>
                <a:lnTo>
                  <a:pt x="2304" y="533"/>
                </a:lnTo>
                <a:lnTo>
                  <a:pt x="2319" y="551"/>
                </a:lnTo>
                <a:lnTo>
                  <a:pt x="2319" y="551"/>
                </a:lnTo>
                <a:lnTo>
                  <a:pt x="2324" y="564"/>
                </a:lnTo>
                <a:lnTo>
                  <a:pt x="2327" y="568"/>
                </a:lnTo>
                <a:lnTo>
                  <a:pt x="2327" y="572"/>
                </a:lnTo>
                <a:lnTo>
                  <a:pt x="2327" y="572"/>
                </a:lnTo>
                <a:lnTo>
                  <a:pt x="2330" y="572"/>
                </a:lnTo>
                <a:lnTo>
                  <a:pt x="2336" y="575"/>
                </a:lnTo>
                <a:lnTo>
                  <a:pt x="2336" y="575"/>
                </a:lnTo>
                <a:lnTo>
                  <a:pt x="2336" y="576"/>
                </a:lnTo>
                <a:lnTo>
                  <a:pt x="2375" y="613"/>
                </a:lnTo>
                <a:close/>
                <a:moveTo>
                  <a:pt x="2351" y="621"/>
                </a:moveTo>
                <a:lnTo>
                  <a:pt x="2351" y="621"/>
                </a:lnTo>
                <a:lnTo>
                  <a:pt x="2349" y="620"/>
                </a:lnTo>
                <a:lnTo>
                  <a:pt x="2349" y="620"/>
                </a:lnTo>
                <a:lnTo>
                  <a:pt x="2348" y="620"/>
                </a:lnTo>
                <a:lnTo>
                  <a:pt x="2348" y="620"/>
                </a:lnTo>
                <a:lnTo>
                  <a:pt x="2348" y="620"/>
                </a:lnTo>
                <a:lnTo>
                  <a:pt x="2348" y="620"/>
                </a:lnTo>
                <a:lnTo>
                  <a:pt x="2346" y="623"/>
                </a:lnTo>
                <a:lnTo>
                  <a:pt x="2346" y="604"/>
                </a:lnTo>
                <a:lnTo>
                  <a:pt x="2375" y="632"/>
                </a:lnTo>
                <a:lnTo>
                  <a:pt x="2375" y="648"/>
                </a:lnTo>
                <a:lnTo>
                  <a:pt x="2351" y="621"/>
                </a:lnTo>
                <a:close/>
                <a:moveTo>
                  <a:pt x="2375" y="655"/>
                </a:moveTo>
                <a:lnTo>
                  <a:pt x="2375" y="668"/>
                </a:lnTo>
                <a:lnTo>
                  <a:pt x="2364" y="661"/>
                </a:lnTo>
                <a:lnTo>
                  <a:pt x="2354" y="632"/>
                </a:lnTo>
                <a:lnTo>
                  <a:pt x="2375" y="655"/>
                </a:lnTo>
                <a:close/>
                <a:moveTo>
                  <a:pt x="2319" y="495"/>
                </a:moveTo>
                <a:lnTo>
                  <a:pt x="2319" y="495"/>
                </a:lnTo>
                <a:lnTo>
                  <a:pt x="2314" y="495"/>
                </a:lnTo>
                <a:lnTo>
                  <a:pt x="2317" y="482"/>
                </a:lnTo>
                <a:lnTo>
                  <a:pt x="2319" y="495"/>
                </a:lnTo>
                <a:close/>
                <a:moveTo>
                  <a:pt x="2317" y="387"/>
                </a:moveTo>
                <a:lnTo>
                  <a:pt x="2317" y="387"/>
                </a:lnTo>
                <a:lnTo>
                  <a:pt x="2320" y="392"/>
                </a:lnTo>
                <a:lnTo>
                  <a:pt x="2320" y="392"/>
                </a:lnTo>
                <a:lnTo>
                  <a:pt x="2317" y="391"/>
                </a:lnTo>
                <a:lnTo>
                  <a:pt x="2317" y="391"/>
                </a:lnTo>
                <a:lnTo>
                  <a:pt x="2317" y="387"/>
                </a:lnTo>
                <a:lnTo>
                  <a:pt x="2317" y="387"/>
                </a:lnTo>
                <a:close/>
                <a:moveTo>
                  <a:pt x="2317" y="368"/>
                </a:moveTo>
                <a:lnTo>
                  <a:pt x="2317" y="368"/>
                </a:lnTo>
                <a:lnTo>
                  <a:pt x="2316" y="378"/>
                </a:lnTo>
                <a:lnTo>
                  <a:pt x="2316" y="378"/>
                </a:lnTo>
                <a:lnTo>
                  <a:pt x="2304" y="368"/>
                </a:lnTo>
                <a:lnTo>
                  <a:pt x="2312" y="367"/>
                </a:lnTo>
                <a:lnTo>
                  <a:pt x="2312" y="367"/>
                </a:lnTo>
                <a:lnTo>
                  <a:pt x="2317" y="368"/>
                </a:lnTo>
                <a:lnTo>
                  <a:pt x="2317" y="368"/>
                </a:lnTo>
                <a:lnTo>
                  <a:pt x="2317" y="368"/>
                </a:lnTo>
                <a:lnTo>
                  <a:pt x="2317" y="368"/>
                </a:lnTo>
                <a:close/>
                <a:moveTo>
                  <a:pt x="2319" y="549"/>
                </a:moveTo>
                <a:lnTo>
                  <a:pt x="2306" y="532"/>
                </a:lnTo>
                <a:lnTo>
                  <a:pt x="2306" y="532"/>
                </a:lnTo>
                <a:lnTo>
                  <a:pt x="2322" y="533"/>
                </a:lnTo>
                <a:lnTo>
                  <a:pt x="2322" y="533"/>
                </a:lnTo>
                <a:lnTo>
                  <a:pt x="2330" y="536"/>
                </a:lnTo>
                <a:lnTo>
                  <a:pt x="2336" y="562"/>
                </a:lnTo>
                <a:lnTo>
                  <a:pt x="2336" y="562"/>
                </a:lnTo>
                <a:lnTo>
                  <a:pt x="2328" y="557"/>
                </a:lnTo>
                <a:lnTo>
                  <a:pt x="2319" y="549"/>
                </a:lnTo>
                <a:lnTo>
                  <a:pt x="2319" y="549"/>
                </a:lnTo>
                <a:close/>
                <a:moveTo>
                  <a:pt x="2322" y="532"/>
                </a:moveTo>
                <a:lnTo>
                  <a:pt x="2306" y="530"/>
                </a:lnTo>
                <a:lnTo>
                  <a:pt x="2314" y="496"/>
                </a:lnTo>
                <a:lnTo>
                  <a:pt x="2314" y="496"/>
                </a:lnTo>
                <a:lnTo>
                  <a:pt x="2320" y="500"/>
                </a:lnTo>
                <a:lnTo>
                  <a:pt x="2328" y="532"/>
                </a:lnTo>
                <a:lnTo>
                  <a:pt x="2328" y="532"/>
                </a:lnTo>
                <a:lnTo>
                  <a:pt x="2322" y="532"/>
                </a:lnTo>
                <a:lnTo>
                  <a:pt x="2322" y="532"/>
                </a:lnTo>
                <a:close/>
                <a:moveTo>
                  <a:pt x="2319" y="363"/>
                </a:moveTo>
                <a:lnTo>
                  <a:pt x="2319" y="363"/>
                </a:lnTo>
                <a:lnTo>
                  <a:pt x="2311" y="367"/>
                </a:lnTo>
                <a:lnTo>
                  <a:pt x="2303" y="367"/>
                </a:lnTo>
                <a:lnTo>
                  <a:pt x="2303" y="367"/>
                </a:lnTo>
                <a:lnTo>
                  <a:pt x="2300" y="363"/>
                </a:lnTo>
                <a:lnTo>
                  <a:pt x="2290" y="349"/>
                </a:lnTo>
                <a:lnTo>
                  <a:pt x="2301" y="335"/>
                </a:lnTo>
                <a:lnTo>
                  <a:pt x="2303" y="335"/>
                </a:lnTo>
                <a:lnTo>
                  <a:pt x="2303" y="335"/>
                </a:lnTo>
                <a:lnTo>
                  <a:pt x="2308" y="343"/>
                </a:lnTo>
                <a:lnTo>
                  <a:pt x="2314" y="349"/>
                </a:lnTo>
                <a:lnTo>
                  <a:pt x="2314" y="349"/>
                </a:lnTo>
                <a:lnTo>
                  <a:pt x="2324" y="357"/>
                </a:lnTo>
                <a:lnTo>
                  <a:pt x="2324" y="357"/>
                </a:lnTo>
                <a:lnTo>
                  <a:pt x="2319" y="363"/>
                </a:lnTo>
                <a:lnTo>
                  <a:pt x="2319" y="363"/>
                </a:lnTo>
                <a:close/>
                <a:moveTo>
                  <a:pt x="2231" y="421"/>
                </a:moveTo>
                <a:lnTo>
                  <a:pt x="2231" y="421"/>
                </a:lnTo>
                <a:lnTo>
                  <a:pt x="2229" y="423"/>
                </a:lnTo>
                <a:lnTo>
                  <a:pt x="2226" y="427"/>
                </a:lnTo>
                <a:lnTo>
                  <a:pt x="2231" y="407"/>
                </a:lnTo>
                <a:lnTo>
                  <a:pt x="2232" y="405"/>
                </a:lnTo>
                <a:lnTo>
                  <a:pt x="2228" y="423"/>
                </a:lnTo>
                <a:lnTo>
                  <a:pt x="2231" y="421"/>
                </a:lnTo>
                <a:close/>
                <a:moveTo>
                  <a:pt x="2223" y="431"/>
                </a:moveTo>
                <a:lnTo>
                  <a:pt x="2223" y="431"/>
                </a:lnTo>
                <a:lnTo>
                  <a:pt x="2223" y="431"/>
                </a:lnTo>
                <a:lnTo>
                  <a:pt x="2223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1"/>
                </a:lnTo>
                <a:lnTo>
                  <a:pt x="2224" y="431"/>
                </a:lnTo>
                <a:lnTo>
                  <a:pt x="2223" y="431"/>
                </a:lnTo>
                <a:lnTo>
                  <a:pt x="2223" y="431"/>
                </a:lnTo>
                <a:close/>
                <a:moveTo>
                  <a:pt x="2224" y="432"/>
                </a:moveTo>
                <a:lnTo>
                  <a:pt x="2228" y="437"/>
                </a:lnTo>
                <a:lnTo>
                  <a:pt x="2228" y="437"/>
                </a:lnTo>
                <a:lnTo>
                  <a:pt x="2228" y="439"/>
                </a:lnTo>
                <a:lnTo>
                  <a:pt x="2228" y="439"/>
                </a:lnTo>
                <a:lnTo>
                  <a:pt x="2228" y="440"/>
                </a:lnTo>
                <a:lnTo>
                  <a:pt x="2228" y="440"/>
                </a:lnTo>
                <a:lnTo>
                  <a:pt x="2229" y="443"/>
                </a:lnTo>
                <a:lnTo>
                  <a:pt x="2229" y="443"/>
                </a:lnTo>
                <a:lnTo>
                  <a:pt x="2228" y="445"/>
                </a:lnTo>
                <a:lnTo>
                  <a:pt x="2224" y="432"/>
                </a:lnTo>
                <a:lnTo>
                  <a:pt x="2224" y="432"/>
                </a:lnTo>
                <a:close/>
                <a:moveTo>
                  <a:pt x="2228" y="432"/>
                </a:moveTo>
                <a:lnTo>
                  <a:pt x="2228" y="432"/>
                </a:lnTo>
                <a:lnTo>
                  <a:pt x="2228" y="432"/>
                </a:lnTo>
                <a:lnTo>
                  <a:pt x="2226" y="432"/>
                </a:lnTo>
                <a:lnTo>
                  <a:pt x="2226" y="432"/>
                </a:lnTo>
                <a:lnTo>
                  <a:pt x="2228" y="432"/>
                </a:lnTo>
                <a:close/>
                <a:moveTo>
                  <a:pt x="2228" y="431"/>
                </a:moveTo>
                <a:lnTo>
                  <a:pt x="2228" y="431"/>
                </a:lnTo>
                <a:lnTo>
                  <a:pt x="2228" y="431"/>
                </a:lnTo>
                <a:lnTo>
                  <a:pt x="2228" y="431"/>
                </a:lnTo>
                <a:lnTo>
                  <a:pt x="2228" y="431"/>
                </a:lnTo>
                <a:close/>
                <a:moveTo>
                  <a:pt x="2228" y="434"/>
                </a:moveTo>
                <a:lnTo>
                  <a:pt x="2228" y="434"/>
                </a:lnTo>
                <a:lnTo>
                  <a:pt x="2228" y="435"/>
                </a:lnTo>
                <a:lnTo>
                  <a:pt x="2226" y="434"/>
                </a:lnTo>
                <a:lnTo>
                  <a:pt x="2228" y="434"/>
                </a:lnTo>
                <a:close/>
                <a:moveTo>
                  <a:pt x="2229" y="429"/>
                </a:moveTo>
                <a:lnTo>
                  <a:pt x="2226" y="431"/>
                </a:lnTo>
                <a:lnTo>
                  <a:pt x="2226" y="431"/>
                </a:lnTo>
                <a:lnTo>
                  <a:pt x="2229" y="426"/>
                </a:lnTo>
                <a:lnTo>
                  <a:pt x="2229" y="426"/>
                </a:lnTo>
                <a:lnTo>
                  <a:pt x="2229" y="429"/>
                </a:lnTo>
                <a:lnTo>
                  <a:pt x="2229" y="429"/>
                </a:lnTo>
                <a:close/>
                <a:moveTo>
                  <a:pt x="2221" y="373"/>
                </a:moveTo>
                <a:lnTo>
                  <a:pt x="2221" y="373"/>
                </a:lnTo>
                <a:lnTo>
                  <a:pt x="2220" y="367"/>
                </a:lnTo>
                <a:lnTo>
                  <a:pt x="2220" y="367"/>
                </a:lnTo>
                <a:lnTo>
                  <a:pt x="2215" y="363"/>
                </a:lnTo>
                <a:lnTo>
                  <a:pt x="2215" y="363"/>
                </a:lnTo>
                <a:lnTo>
                  <a:pt x="2215" y="370"/>
                </a:lnTo>
                <a:lnTo>
                  <a:pt x="2215" y="370"/>
                </a:lnTo>
                <a:lnTo>
                  <a:pt x="2221" y="375"/>
                </a:lnTo>
                <a:lnTo>
                  <a:pt x="2216" y="379"/>
                </a:lnTo>
                <a:lnTo>
                  <a:pt x="2213" y="375"/>
                </a:lnTo>
                <a:lnTo>
                  <a:pt x="2215" y="381"/>
                </a:lnTo>
                <a:lnTo>
                  <a:pt x="2213" y="381"/>
                </a:lnTo>
                <a:lnTo>
                  <a:pt x="2208" y="363"/>
                </a:lnTo>
                <a:lnTo>
                  <a:pt x="2232" y="355"/>
                </a:lnTo>
                <a:lnTo>
                  <a:pt x="2232" y="355"/>
                </a:lnTo>
                <a:lnTo>
                  <a:pt x="2234" y="357"/>
                </a:lnTo>
                <a:lnTo>
                  <a:pt x="2236" y="360"/>
                </a:lnTo>
                <a:lnTo>
                  <a:pt x="2221" y="373"/>
                </a:lnTo>
                <a:close/>
                <a:moveTo>
                  <a:pt x="2218" y="415"/>
                </a:moveTo>
                <a:lnTo>
                  <a:pt x="2220" y="415"/>
                </a:lnTo>
                <a:lnTo>
                  <a:pt x="2223" y="427"/>
                </a:lnTo>
                <a:lnTo>
                  <a:pt x="2215" y="418"/>
                </a:lnTo>
                <a:lnTo>
                  <a:pt x="2216" y="416"/>
                </a:lnTo>
                <a:lnTo>
                  <a:pt x="2220" y="423"/>
                </a:lnTo>
                <a:lnTo>
                  <a:pt x="2218" y="415"/>
                </a:lnTo>
                <a:close/>
                <a:moveTo>
                  <a:pt x="2212" y="386"/>
                </a:moveTo>
                <a:lnTo>
                  <a:pt x="2210" y="375"/>
                </a:lnTo>
                <a:lnTo>
                  <a:pt x="2204" y="400"/>
                </a:lnTo>
                <a:lnTo>
                  <a:pt x="2210" y="408"/>
                </a:lnTo>
                <a:lnTo>
                  <a:pt x="2210" y="408"/>
                </a:lnTo>
                <a:lnTo>
                  <a:pt x="2207" y="408"/>
                </a:lnTo>
                <a:lnTo>
                  <a:pt x="2200" y="400"/>
                </a:lnTo>
                <a:lnTo>
                  <a:pt x="2204" y="378"/>
                </a:lnTo>
                <a:lnTo>
                  <a:pt x="2204" y="378"/>
                </a:lnTo>
                <a:lnTo>
                  <a:pt x="2207" y="370"/>
                </a:lnTo>
                <a:lnTo>
                  <a:pt x="2207" y="370"/>
                </a:lnTo>
                <a:lnTo>
                  <a:pt x="2205" y="365"/>
                </a:lnTo>
                <a:lnTo>
                  <a:pt x="2205" y="365"/>
                </a:lnTo>
                <a:lnTo>
                  <a:pt x="2202" y="370"/>
                </a:lnTo>
                <a:lnTo>
                  <a:pt x="2202" y="370"/>
                </a:lnTo>
                <a:lnTo>
                  <a:pt x="2204" y="379"/>
                </a:lnTo>
                <a:lnTo>
                  <a:pt x="2200" y="399"/>
                </a:lnTo>
                <a:lnTo>
                  <a:pt x="2191" y="386"/>
                </a:lnTo>
                <a:lnTo>
                  <a:pt x="2192" y="368"/>
                </a:lnTo>
                <a:lnTo>
                  <a:pt x="2208" y="363"/>
                </a:lnTo>
                <a:lnTo>
                  <a:pt x="2212" y="383"/>
                </a:lnTo>
                <a:lnTo>
                  <a:pt x="2212" y="383"/>
                </a:lnTo>
                <a:lnTo>
                  <a:pt x="2212" y="386"/>
                </a:lnTo>
                <a:close/>
                <a:moveTo>
                  <a:pt x="2133" y="387"/>
                </a:moveTo>
                <a:lnTo>
                  <a:pt x="2148" y="383"/>
                </a:lnTo>
                <a:lnTo>
                  <a:pt x="2152" y="397"/>
                </a:lnTo>
                <a:lnTo>
                  <a:pt x="2133" y="387"/>
                </a:lnTo>
                <a:close/>
                <a:moveTo>
                  <a:pt x="2152" y="397"/>
                </a:moveTo>
                <a:lnTo>
                  <a:pt x="2117" y="410"/>
                </a:lnTo>
                <a:lnTo>
                  <a:pt x="2117" y="410"/>
                </a:lnTo>
                <a:lnTo>
                  <a:pt x="2109" y="411"/>
                </a:lnTo>
                <a:lnTo>
                  <a:pt x="2111" y="394"/>
                </a:lnTo>
                <a:lnTo>
                  <a:pt x="2132" y="387"/>
                </a:lnTo>
                <a:lnTo>
                  <a:pt x="2152" y="397"/>
                </a:lnTo>
                <a:close/>
                <a:moveTo>
                  <a:pt x="2146" y="370"/>
                </a:moveTo>
                <a:lnTo>
                  <a:pt x="2143" y="360"/>
                </a:lnTo>
                <a:lnTo>
                  <a:pt x="2143" y="360"/>
                </a:lnTo>
                <a:lnTo>
                  <a:pt x="2141" y="352"/>
                </a:lnTo>
                <a:lnTo>
                  <a:pt x="2164" y="355"/>
                </a:lnTo>
                <a:lnTo>
                  <a:pt x="2164" y="355"/>
                </a:lnTo>
                <a:lnTo>
                  <a:pt x="2164" y="360"/>
                </a:lnTo>
                <a:lnTo>
                  <a:pt x="2164" y="360"/>
                </a:lnTo>
                <a:lnTo>
                  <a:pt x="2168" y="362"/>
                </a:lnTo>
                <a:lnTo>
                  <a:pt x="2146" y="370"/>
                </a:lnTo>
                <a:close/>
                <a:moveTo>
                  <a:pt x="2176" y="133"/>
                </a:moveTo>
                <a:lnTo>
                  <a:pt x="2170" y="134"/>
                </a:lnTo>
                <a:lnTo>
                  <a:pt x="2172" y="130"/>
                </a:lnTo>
                <a:lnTo>
                  <a:pt x="2176" y="133"/>
                </a:lnTo>
                <a:close/>
                <a:moveTo>
                  <a:pt x="2172" y="128"/>
                </a:moveTo>
                <a:lnTo>
                  <a:pt x="2173" y="122"/>
                </a:lnTo>
                <a:lnTo>
                  <a:pt x="2176" y="131"/>
                </a:lnTo>
                <a:lnTo>
                  <a:pt x="2172" y="128"/>
                </a:lnTo>
                <a:close/>
                <a:moveTo>
                  <a:pt x="2178" y="133"/>
                </a:moveTo>
                <a:lnTo>
                  <a:pt x="2208" y="149"/>
                </a:lnTo>
                <a:lnTo>
                  <a:pt x="2210" y="152"/>
                </a:lnTo>
                <a:lnTo>
                  <a:pt x="2207" y="149"/>
                </a:lnTo>
                <a:lnTo>
                  <a:pt x="2212" y="157"/>
                </a:lnTo>
                <a:lnTo>
                  <a:pt x="2220" y="175"/>
                </a:lnTo>
                <a:lnTo>
                  <a:pt x="2205" y="160"/>
                </a:lnTo>
                <a:lnTo>
                  <a:pt x="2205" y="160"/>
                </a:lnTo>
                <a:lnTo>
                  <a:pt x="2200" y="152"/>
                </a:lnTo>
                <a:lnTo>
                  <a:pt x="2199" y="147"/>
                </a:lnTo>
                <a:lnTo>
                  <a:pt x="2199" y="147"/>
                </a:lnTo>
                <a:lnTo>
                  <a:pt x="2194" y="147"/>
                </a:lnTo>
                <a:lnTo>
                  <a:pt x="2189" y="146"/>
                </a:lnTo>
                <a:lnTo>
                  <a:pt x="2189" y="146"/>
                </a:lnTo>
                <a:lnTo>
                  <a:pt x="2191" y="150"/>
                </a:lnTo>
                <a:lnTo>
                  <a:pt x="2192" y="154"/>
                </a:lnTo>
                <a:lnTo>
                  <a:pt x="2192" y="154"/>
                </a:lnTo>
                <a:lnTo>
                  <a:pt x="2197" y="157"/>
                </a:lnTo>
                <a:lnTo>
                  <a:pt x="2205" y="160"/>
                </a:lnTo>
                <a:lnTo>
                  <a:pt x="2220" y="178"/>
                </a:lnTo>
                <a:lnTo>
                  <a:pt x="2221" y="179"/>
                </a:lnTo>
                <a:lnTo>
                  <a:pt x="2215" y="181"/>
                </a:lnTo>
                <a:lnTo>
                  <a:pt x="2168" y="139"/>
                </a:lnTo>
                <a:lnTo>
                  <a:pt x="2168" y="138"/>
                </a:lnTo>
                <a:lnTo>
                  <a:pt x="2178" y="133"/>
                </a:lnTo>
                <a:close/>
                <a:moveTo>
                  <a:pt x="2212" y="80"/>
                </a:moveTo>
                <a:lnTo>
                  <a:pt x="2212" y="80"/>
                </a:lnTo>
                <a:lnTo>
                  <a:pt x="2212" y="80"/>
                </a:lnTo>
                <a:lnTo>
                  <a:pt x="2212" y="82"/>
                </a:lnTo>
                <a:lnTo>
                  <a:pt x="2212" y="82"/>
                </a:lnTo>
                <a:lnTo>
                  <a:pt x="2212" y="80"/>
                </a:lnTo>
                <a:lnTo>
                  <a:pt x="2212" y="80"/>
                </a:lnTo>
                <a:close/>
                <a:moveTo>
                  <a:pt x="2220" y="208"/>
                </a:moveTo>
                <a:lnTo>
                  <a:pt x="2210" y="221"/>
                </a:lnTo>
                <a:lnTo>
                  <a:pt x="2212" y="211"/>
                </a:lnTo>
                <a:lnTo>
                  <a:pt x="2220" y="208"/>
                </a:lnTo>
                <a:close/>
                <a:moveTo>
                  <a:pt x="2215" y="202"/>
                </a:moveTo>
                <a:lnTo>
                  <a:pt x="2215" y="200"/>
                </a:lnTo>
                <a:lnTo>
                  <a:pt x="2216" y="202"/>
                </a:lnTo>
                <a:lnTo>
                  <a:pt x="2215" y="202"/>
                </a:lnTo>
                <a:close/>
                <a:moveTo>
                  <a:pt x="2200" y="187"/>
                </a:moveTo>
                <a:lnTo>
                  <a:pt x="2186" y="194"/>
                </a:lnTo>
                <a:lnTo>
                  <a:pt x="2183" y="192"/>
                </a:lnTo>
                <a:lnTo>
                  <a:pt x="2183" y="192"/>
                </a:lnTo>
                <a:lnTo>
                  <a:pt x="2181" y="189"/>
                </a:lnTo>
                <a:lnTo>
                  <a:pt x="2184" y="186"/>
                </a:lnTo>
                <a:lnTo>
                  <a:pt x="2184" y="186"/>
                </a:lnTo>
                <a:lnTo>
                  <a:pt x="2199" y="186"/>
                </a:lnTo>
                <a:lnTo>
                  <a:pt x="2200" y="187"/>
                </a:lnTo>
                <a:close/>
                <a:moveTo>
                  <a:pt x="2207" y="194"/>
                </a:moveTo>
                <a:lnTo>
                  <a:pt x="2205" y="199"/>
                </a:lnTo>
                <a:lnTo>
                  <a:pt x="2199" y="197"/>
                </a:lnTo>
                <a:lnTo>
                  <a:pt x="2207" y="194"/>
                </a:lnTo>
                <a:close/>
                <a:moveTo>
                  <a:pt x="2180" y="189"/>
                </a:moveTo>
                <a:lnTo>
                  <a:pt x="2180" y="189"/>
                </a:lnTo>
                <a:lnTo>
                  <a:pt x="2176" y="186"/>
                </a:lnTo>
                <a:lnTo>
                  <a:pt x="2183" y="186"/>
                </a:lnTo>
                <a:lnTo>
                  <a:pt x="2180" y="189"/>
                </a:lnTo>
                <a:close/>
                <a:moveTo>
                  <a:pt x="2188" y="221"/>
                </a:moveTo>
                <a:lnTo>
                  <a:pt x="2191" y="219"/>
                </a:lnTo>
                <a:lnTo>
                  <a:pt x="2191" y="219"/>
                </a:lnTo>
                <a:lnTo>
                  <a:pt x="2189" y="226"/>
                </a:lnTo>
                <a:lnTo>
                  <a:pt x="2189" y="226"/>
                </a:lnTo>
                <a:lnTo>
                  <a:pt x="2194" y="224"/>
                </a:lnTo>
                <a:lnTo>
                  <a:pt x="2197" y="224"/>
                </a:lnTo>
                <a:lnTo>
                  <a:pt x="2197" y="224"/>
                </a:lnTo>
                <a:lnTo>
                  <a:pt x="2199" y="221"/>
                </a:lnTo>
                <a:lnTo>
                  <a:pt x="2202" y="215"/>
                </a:lnTo>
                <a:lnTo>
                  <a:pt x="2200" y="223"/>
                </a:lnTo>
                <a:lnTo>
                  <a:pt x="2200" y="223"/>
                </a:lnTo>
                <a:lnTo>
                  <a:pt x="2202" y="226"/>
                </a:lnTo>
                <a:lnTo>
                  <a:pt x="2204" y="227"/>
                </a:lnTo>
                <a:lnTo>
                  <a:pt x="2204" y="227"/>
                </a:lnTo>
                <a:lnTo>
                  <a:pt x="2207" y="227"/>
                </a:lnTo>
                <a:lnTo>
                  <a:pt x="2208" y="224"/>
                </a:lnTo>
                <a:lnTo>
                  <a:pt x="2210" y="224"/>
                </a:lnTo>
                <a:lnTo>
                  <a:pt x="2229" y="215"/>
                </a:lnTo>
                <a:lnTo>
                  <a:pt x="2231" y="216"/>
                </a:lnTo>
                <a:lnTo>
                  <a:pt x="2178" y="242"/>
                </a:lnTo>
                <a:lnTo>
                  <a:pt x="2165" y="237"/>
                </a:lnTo>
                <a:lnTo>
                  <a:pt x="2165" y="237"/>
                </a:lnTo>
                <a:lnTo>
                  <a:pt x="2172" y="235"/>
                </a:lnTo>
                <a:lnTo>
                  <a:pt x="2178" y="232"/>
                </a:lnTo>
                <a:lnTo>
                  <a:pt x="2183" y="227"/>
                </a:lnTo>
                <a:lnTo>
                  <a:pt x="2188" y="221"/>
                </a:lnTo>
                <a:lnTo>
                  <a:pt x="2188" y="221"/>
                </a:lnTo>
                <a:close/>
                <a:moveTo>
                  <a:pt x="2221" y="187"/>
                </a:moveTo>
                <a:lnTo>
                  <a:pt x="2223" y="187"/>
                </a:lnTo>
                <a:lnTo>
                  <a:pt x="2224" y="191"/>
                </a:lnTo>
                <a:lnTo>
                  <a:pt x="2224" y="191"/>
                </a:lnTo>
                <a:lnTo>
                  <a:pt x="2221" y="187"/>
                </a:lnTo>
                <a:close/>
                <a:moveTo>
                  <a:pt x="2224" y="191"/>
                </a:moveTo>
                <a:lnTo>
                  <a:pt x="2224" y="191"/>
                </a:lnTo>
                <a:lnTo>
                  <a:pt x="2224" y="192"/>
                </a:lnTo>
                <a:lnTo>
                  <a:pt x="2224" y="191"/>
                </a:lnTo>
                <a:close/>
                <a:moveTo>
                  <a:pt x="2253" y="138"/>
                </a:moveTo>
                <a:lnTo>
                  <a:pt x="2271" y="160"/>
                </a:lnTo>
                <a:lnTo>
                  <a:pt x="2266" y="162"/>
                </a:lnTo>
                <a:lnTo>
                  <a:pt x="2250" y="142"/>
                </a:lnTo>
                <a:lnTo>
                  <a:pt x="2247" y="142"/>
                </a:lnTo>
                <a:lnTo>
                  <a:pt x="2248" y="138"/>
                </a:lnTo>
                <a:lnTo>
                  <a:pt x="2253" y="138"/>
                </a:lnTo>
                <a:close/>
                <a:moveTo>
                  <a:pt x="2248" y="136"/>
                </a:moveTo>
                <a:lnTo>
                  <a:pt x="2250" y="133"/>
                </a:lnTo>
                <a:lnTo>
                  <a:pt x="2253" y="136"/>
                </a:lnTo>
                <a:lnTo>
                  <a:pt x="2248" y="136"/>
                </a:lnTo>
                <a:close/>
                <a:moveTo>
                  <a:pt x="2290" y="186"/>
                </a:moveTo>
                <a:lnTo>
                  <a:pt x="2290" y="186"/>
                </a:lnTo>
                <a:lnTo>
                  <a:pt x="2288" y="184"/>
                </a:lnTo>
                <a:lnTo>
                  <a:pt x="2288" y="183"/>
                </a:lnTo>
                <a:lnTo>
                  <a:pt x="2290" y="186"/>
                </a:lnTo>
                <a:close/>
                <a:moveTo>
                  <a:pt x="2288" y="181"/>
                </a:moveTo>
                <a:lnTo>
                  <a:pt x="2288" y="179"/>
                </a:lnTo>
                <a:lnTo>
                  <a:pt x="2290" y="183"/>
                </a:lnTo>
                <a:lnTo>
                  <a:pt x="2288" y="181"/>
                </a:lnTo>
                <a:close/>
                <a:moveTo>
                  <a:pt x="2319" y="150"/>
                </a:moveTo>
                <a:lnTo>
                  <a:pt x="2322" y="149"/>
                </a:lnTo>
                <a:lnTo>
                  <a:pt x="2295" y="183"/>
                </a:lnTo>
                <a:lnTo>
                  <a:pt x="2301" y="157"/>
                </a:lnTo>
                <a:lnTo>
                  <a:pt x="2304" y="155"/>
                </a:lnTo>
                <a:lnTo>
                  <a:pt x="2298" y="175"/>
                </a:lnTo>
                <a:lnTo>
                  <a:pt x="2319" y="150"/>
                </a:lnTo>
                <a:close/>
                <a:moveTo>
                  <a:pt x="2324" y="150"/>
                </a:moveTo>
                <a:lnTo>
                  <a:pt x="2324" y="150"/>
                </a:lnTo>
                <a:lnTo>
                  <a:pt x="2322" y="154"/>
                </a:lnTo>
                <a:lnTo>
                  <a:pt x="2303" y="178"/>
                </a:lnTo>
                <a:lnTo>
                  <a:pt x="2319" y="170"/>
                </a:lnTo>
                <a:lnTo>
                  <a:pt x="2317" y="175"/>
                </a:lnTo>
                <a:lnTo>
                  <a:pt x="2293" y="186"/>
                </a:lnTo>
                <a:lnTo>
                  <a:pt x="2293" y="186"/>
                </a:lnTo>
                <a:lnTo>
                  <a:pt x="2324" y="150"/>
                </a:lnTo>
                <a:close/>
                <a:moveTo>
                  <a:pt x="2330" y="184"/>
                </a:moveTo>
                <a:lnTo>
                  <a:pt x="2333" y="186"/>
                </a:lnTo>
                <a:lnTo>
                  <a:pt x="2298" y="186"/>
                </a:lnTo>
                <a:lnTo>
                  <a:pt x="2317" y="178"/>
                </a:lnTo>
                <a:lnTo>
                  <a:pt x="2317" y="179"/>
                </a:lnTo>
                <a:lnTo>
                  <a:pt x="2317" y="179"/>
                </a:lnTo>
                <a:lnTo>
                  <a:pt x="2317" y="179"/>
                </a:lnTo>
                <a:lnTo>
                  <a:pt x="2306" y="184"/>
                </a:lnTo>
                <a:lnTo>
                  <a:pt x="2330" y="184"/>
                </a:lnTo>
                <a:close/>
                <a:moveTo>
                  <a:pt x="2295" y="187"/>
                </a:moveTo>
                <a:lnTo>
                  <a:pt x="2335" y="187"/>
                </a:lnTo>
                <a:lnTo>
                  <a:pt x="2336" y="191"/>
                </a:lnTo>
                <a:lnTo>
                  <a:pt x="2306" y="191"/>
                </a:lnTo>
                <a:lnTo>
                  <a:pt x="2348" y="208"/>
                </a:lnTo>
                <a:lnTo>
                  <a:pt x="2356" y="205"/>
                </a:lnTo>
                <a:lnTo>
                  <a:pt x="2360" y="208"/>
                </a:lnTo>
                <a:lnTo>
                  <a:pt x="2357" y="210"/>
                </a:lnTo>
                <a:lnTo>
                  <a:pt x="2357" y="210"/>
                </a:lnTo>
                <a:lnTo>
                  <a:pt x="2356" y="211"/>
                </a:lnTo>
                <a:lnTo>
                  <a:pt x="2354" y="213"/>
                </a:lnTo>
                <a:lnTo>
                  <a:pt x="2349" y="216"/>
                </a:lnTo>
                <a:lnTo>
                  <a:pt x="2295" y="189"/>
                </a:lnTo>
                <a:lnTo>
                  <a:pt x="2295" y="187"/>
                </a:lnTo>
                <a:close/>
                <a:moveTo>
                  <a:pt x="2351" y="159"/>
                </a:moveTo>
                <a:lnTo>
                  <a:pt x="2356" y="146"/>
                </a:lnTo>
                <a:lnTo>
                  <a:pt x="2352" y="159"/>
                </a:lnTo>
                <a:lnTo>
                  <a:pt x="2352" y="160"/>
                </a:lnTo>
                <a:lnTo>
                  <a:pt x="2351" y="159"/>
                </a:lnTo>
                <a:close/>
                <a:moveTo>
                  <a:pt x="2356" y="139"/>
                </a:moveTo>
                <a:lnTo>
                  <a:pt x="2349" y="159"/>
                </a:lnTo>
                <a:lnTo>
                  <a:pt x="2344" y="155"/>
                </a:lnTo>
                <a:lnTo>
                  <a:pt x="2348" y="138"/>
                </a:lnTo>
                <a:lnTo>
                  <a:pt x="2356" y="134"/>
                </a:lnTo>
                <a:lnTo>
                  <a:pt x="2357" y="136"/>
                </a:lnTo>
                <a:lnTo>
                  <a:pt x="2356" y="139"/>
                </a:lnTo>
                <a:close/>
                <a:moveTo>
                  <a:pt x="2340" y="133"/>
                </a:moveTo>
                <a:lnTo>
                  <a:pt x="2335" y="134"/>
                </a:lnTo>
                <a:lnTo>
                  <a:pt x="2343" y="125"/>
                </a:lnTo>
                <a:lnTo>
                  <a:pt x="2344" y="126"/>
                </a:lnTo>
                <a:lnTo>
                  <a:pt x="2340" y="133"/>
                </a:lnTo>
                <a:close/>
                <a:moveTo>
                  <a:pt x="2332" y="134"/>
                </a:moveTo>
                <a:lnTo>
                  <a:pt x="2330" y="136"/>
                </a:lnTo>
                <a:lnTo>
                  <a:pt x="2328" y="136"/>
                </a:lnTo>
                <a:lnTo>
                  <a:pt x="2340" y="122"/>
                </a:lnTo>
                <a:lnTo>
                  <a:pt x="2341" y="123"/>
                </a:lnTo>
                <a:lnTo>
                  <a:pt x="2332" y="134"/>
                </a:lnTo>
                <a:close/>
                <a:moveTo>
                  <a:pt x="2317" y="126"/>
                </a:moveTo>
                <a:lnTo>
                  <a:pt x="2312" y="123"/>
                </a:lnTo>
                <a:lnTo>
                  <a:pt x="2330" y="114"/>
                </a:lnTo>
                <a:lnTo>
                  <a:pt x="2336" y="118"/>
                </a:lnTo>
                <a:lnTo>
                  <a:pt x="2317" y="126"/>
                </a:lnTo>
                <a:close/>
                <a:moveTo>
                  <a:pt x="2311" y="123"/>
                </a:moveTo>
                <a:lnTo>
                  <a:pt x="2309" y="120"/>
                </a:lnTo>
                <a:lnTo>
                  <a:pt x="2314" y="101"/>
                </a:lnTo>
                <a:lnTo>
                  <a:pt x="2328" y="112"/>
                </a:lnTo>
                <a:lnTo>
                  <a:pt x="2311" y="123"/>
                </a:lnTo>
                <a:close/>
                <a:moveTo>
                  <a:pt x="2311" y="133"/>
                </a:moveTo>
                <a:lnTo>
                  <a:pt x="2308" y="146"/>
                </a:lnTo>
                <a:lnTo>
                  <a:pt x="2303" y="147"/>
                </a:lnTo>
                <a:lnTo>
                  <a:pt x="2308" y="130"/>
                </a:lnTo>
                <a:lnTo>
                  <a:pt x="2311" y="133"/>
                </a:lnTo>
                <a:close/>
                <a:moveTo>
                  <a:pt x="2301" y="147"/>
                </a:moveTo>
                <a:lnTo>
                  <a:pt x="2296" y="149"/>
                </a:lnTo>
                <a:lnTo>
                  <a:pt x="2300" y="128"/>
                </a:lnTo>
                <a:lnTo>
                  <a:pt x="2295" y="122"/>
                </a:lnTo>
                <a:lnTo>
                  <a:pt x="2306" y="130"/>
                </a:lnTo>
                <a:lnTo>
                  <a:pt x="2301" y="147"/>
                </a:lnTo>
                <a:close/>
                <a:moveTo>
                  <a:pt x="2300" y="157"/>
                </a:moveTo>
                <a:lnTo>
                  <a:pt x="2292" y="186"/>
                </a:lnTo>
                <a:lnTo>
                  <a:pt x="2292" y="184"/>
                </a:lnTo>
                <a:lnTo>
                  <a:pt x="2290" y="175"/>
                </a:lnTo>
                <a:lnTo>
                  <a:pt x="2292" y="170"/>
                </a:lnTo>
                <a:lnTo>
                  <a:pt x="2292" y="173"/>
                </a:lnTo>
                <a:lnTo>
                  <a:pt x="2295" y="160"/>
                </a:lnTo>
                <a:lnTo>
                  <a:pt x="2300" y="157"/>
                </a:lnTo>
                <a:close/>
                <a:moveTo>
                  <a:pt x="2298" y="258"/>
                </a:moveTo>
                <a:lnTo>
                  <a:pt x="2293" y="255"/>
                </a:lnTo>
                <a:lnTo>
                  <a:pt x="2298" y="247"/>
                </a:lnTo>
                <a:lnTo>
                  <a:pt x="2292" y="202"/>
                </a:lnTo>
                <a:lnTo>
                  <a:pt x="2282" y="243"/>
                </a:lnTo>
                <a:lnTo>
                  <a:pt x="2280" y="242"/>
                </a:lnTo>
                <a:lnTo>
                  <a:pt x="2292" y="194"/>
                </a:lnTo>
                <a:lnTo>
                  <a:pt x="2304" y="250"/>
                </a:lnTo>
                <a:lnTo>
                  <a:pt x="2298" y="258"/>
                </a:lnTo>
                <a:close/>
                <a:moveTo>
                  <a:pt x="2304" y="251"/>
                </a:moveTo>
                <a:lnTo>
                  <a:pt x="2308" y="267"/>
                </a:lnTo>
                <a:lnTo>
                  <a:pt x="2300" y="259"/>
                </a:lnTo>
                <a:lnTo>
                  <a:pt x="2304" y="251"/>
                </a:lnTo>
                <a:close/>
                <a:moveTo>
                  <a:pt x="2292" y="189"/>
                </a:moveTo>
                <a:lnTo>
                  <a:pt x="2292" y="189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6"/>
                </a:lnTo>
                <a:lnTo>
                  <a:pt x="2292" y="186"/>
                </a:lnTo>
                <a:lnTo>
                  <a:pt x="2292" y="187"/>
                </a:lnTo>
                <a:lnTo>
                  <a:pt x="2292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2" y="189"/>
                </a:lnTo>
                <a:lnTo>
                  <a:pt x="2292" y="189"/>
                </a:lnTo>
                <a:close/>
                <a:moveTo>
                  <a:pt x="2290" y="187"/>
                </a:moveTo>
                <a:lnTo>
                  <a:pt x="2290" y="187"/>
                </a:lnTo>
                <a:lnTo>
                  <a:pt x="2288" y="189"/>
                </a:lnTo>
                <a:lnTo>
                  <a:pt x="2288" y="187"/>
                </a:lnTo>
                <a:lnTo>
                  <a:pt x="2290" y="187"/>
                </a:lnTo>
                <a:close/>
                <a:moveTo>
                  <a:pt x="2290" y="191"/>
                </a:moveTo>
                <a:lnTo>
                  <a:pt x="2290" y="189"/>
                </a:lnTo>
                <a:lnTo>
                  <a:pt x="2290" y="189"/>
                </a:lnTo>
                <a:lnTo>
                  <a:pt x="2279" y="242"/>
                </a:lnTo>
                <a:lnTo>
                  <a:pt x="2277" y="240"/>
                </a:lnTo>
                <a:lnTo>
                  <a:pt x="2285" y="208"/>
                </a:lnTo>
                <a:lnTo>
                  <a:pt x="2290" y="191"/>
                </a:lnTo>
                <a:close/>
                <a:moveTo>
                  <a:pt x="2282" y="171"/>
                </a:moveTo>
                <a:lnTo>
                  <a:pt x="2277" y="167"/>
                </a:lnTo>
                <a:lnTo>
                  <a:pt x="2280" y="165"/>
                </a:lnTo>
                <a:lnTo>
                  <a:pt x="2282" y="168"/>
                </a:lnTo>
                <a:lnTo>
                  <a:pt x="2282" y="171"/>
                </a:lnTo>
                <a:close/>
                <a:moveTo>
                  <a:pt x="2282" y="175"/>
                </a:moveTo>
                <a:lnTo>
                  <a:pt x="2280" y="176"/>
                </a:lnTo>
                <a:lnTo>
                  <a:pt x="2276" y="167"/>
                </a:lnTo>
                <a:lnTo>
                  <a:pt x="2276" y="167"/>
                </a:lnTo>
                <a:lnTo>
                  <a:pt x="2282" y="175"/>
                </a:lnTo>
                <a:close/>
                <a:moveTo>
                  <a:pt x="2276" y="256"/>
                </a:moveTo>
                <a:lnTo>
                  <a:pt x="2263" y="311"/>
                </a:lnTo>
                <a:lnTo>
                  <a:pt x="2237" y="327"/>
                </a:lnTo>
                <a:lnTo>
                  <a:pt x="2231" y="320"/>
                </a:lnTo>
                <a:lnTo>
                  <a:pt x="2231" y="320"/>
                </a:lnTo>
                <a:lnTo>
                  <a:pt x="2237" y="315"/>
                </a:lnTo>
                <a:lnTo>
                  <a:pt x="2240" y="312"/>
                </a:lnTo>
                <a:lnTo>
                  <a:pt x="2240" y="312"/>
                </a:lnTo>
                <a:lnTo>
                  <a:pt x="2239" y="307"/>
                </a:lnTo>
                <a:lnTo>
                  <a:pt x="2240" y="303"/>
                </a:lnTo>
                <a:lnTo>
                  <a:pt x="2240" y="303"/>
                </a:lnTo>
                <a:lnTo>
                  <a:pt x="2236" y="306"/>
                </a:lnTo>
                <a:lnTo>
                  <a:pt x="2231" y="307"/>
                </a:lnTo>
                <a:lnTo>
                  <a:pt x="2231" y="307"/>
                </a:lnTo>
                <a:lnTo>
                  <a:pt x="2231" y="311"/>
                </a:lnTo>
                <a:lnTo>
                  <a:pt x="2229" y="319"/>
                </a:lnTo>
                <a:lnTo>
                  <a:pt x="2212" y="301"/>
                </a:lnTo>
                <a:lnTo>
                  <a:pt x="2204" y="301"/>
                </a:lnTo>
                <a:lnTo>
                  <a:pt x="2204" y="301"/>
                </a:lnTo>
                <a:lnTo>
                  <a:pt x="2210" y="288"/>
                </a:lnTo>
                <a:lnTo>
                  <a:pt x="2212" y="285"/>
                </a:lnTo>
                <a:lnTo>
                  <a:pt x="2212" y="285"/>
                </a:lnTo>
                <a:lnTo>
                  <a:pt x="2218" y="282"/>
                </a:lnTo>
                <a:lnTo>
                  <a:pt x="2218" y="282"/>
                </a:lnTo>
                <a:lnTo>
                  <a:pt x="2218" y="279"/>
                </a:lnTo>
                <a:lnTo>
                  <a:pt x="2223" y="272"/>
                </a:lnTo>
                <a:lnTo>
                  <a:pt x="2224" y="288"/>
                </a:lnTo>
                <a:lnTo>
                  <a:pt x="2224" y="288"/>
                </a:lnTo>
                <a:lnTo>
                  <a:pt x="2223" y="296"/>
                </a:lnTo>
                <a:lnTo>
                  <a:pt x="2221" y="303"/>
                </a:lnTo>
                <a:lnTo>
                  <a:pt x="2221" y="303"/>
                </a:lnTo>
                <a:lnTo>
                  <a:pt x="2224" y="304"/>
                </a:lnTo>
                <a:lnTo>
                  <a:pt x="2228" y="309"/>
                </a:lnTo>
                <a:lnTo>
                  <a:pt x="2228" y="309"/>
                </a:lnTo>
                <a:lnTo>
                  <a:pt x="2229" y="304"/>
                </a:lnTo>
                <a:lnTo>
                  <a:pt x="2231" y="301"/>
                </a:lnTo>
                <a:lnTo>
                  <a:pt x="2231" y="301"/>
                </a:lnTo>
                <a:lnTo>
                  <a:pt x="2228" y="296"/>
                </a:lnTo>
                <a:lnTo>
                  <a:pt x="2226" y="288"/>
                </a:lnTo>
                <a:lnTo>
                  <a:pt x="2224" y="271"/>
                </a:lnTo>
                <a:lnTo>
                  <a:pt x="2224" y="271"/>
                </a:lnTo>
                <a:lnTo>
                  <a:pt x="2231" y="261"/>
                </a:lnTo>
                <a:lnTo>
                  <a:pt x="2253" y="253"/>
                </a:lnTo>
                <a:lnTo>
                  <a:pt x="2255" y="271"/>
                </a:lnTo>
                <a:lnTo>
                  <a:pt x="2255" y="271"/>
                </a:lnTo>
                <a:lnTo>
                  <a:pt x="2255" y="280"/>
                </a:lnTo>
                <a:lnTo>
                  <a:pt x="2253" y="285"/>
                </a:lnTo>
                <a:lnTo>
                  <a:pt x="2253" y="285"/>
                </a:lnTo>
                <a:lnTo>
                  <a:pt x="2255" y="288"/>
                </a:lnTo>
                <a:lnTo>
                  <a:pt x="2258" y="291"/>
                </a:lnTo>
                <a:lnTo>
                  <a:pt x="2258" y="291"/>
                </a:lnTo>
                <a:lnTo>
                  <a:pt x="2260" y="288"/>
                </a:lnTo>
                <a:lnTo>
                  <a:pt x="2261" y="283"/>
                </a:lnTo>
                <a:lnTo>
                  <a:pt x="2261" y="283"/>
                </a:lnTo>
                <a:lnTo>
                  <a:pt x="2260" y="280"/>
                </a:lnTo>
                <a:lnTo>
                  <a:pt x="2256" y="272"/>
                </a:lnTo>
                <a:lnTo>
                  <a:pt x="2255" y="253"/>
                </a:lnTo>
                <a:lnTo>
                  <a:pt x="2261" y="250"/>
                </a:lnTo>
                <a:lnTo>
                  <a:pt x="2268" y="277"/>
                </a:lnTo>
                <a:lnTo>
                  <a:pt x="2274" y="255"/>
                </a:lnTo>
                <a:lnTo>
                  <a:pt x="2276" y="256"/>
                </a:lnTo>
                <a:close/>
                <a:moveTo>
                  <a:pt x="2212" y="349"/>
                </a:moveTo>
                <a:lnTo>
                  <a:pt x="2218" y="339"/>
                </a:lnTo>
                <a:lnTo>
                  <a:pt x="2221" y="336"/>
                </a:lnTo>
                <a:lnTo>
                  <a:pt x="2239" y="339"/>
                </a:lnTo>
                <a:lnTo>
                  <a:pt x="2212" y="349"/>
                </a:lnTo>
                <a:close/>
                <a:moveTo>
                  <a:pt x="2242" y="352"/>
                </a:moveTo>
                <a:lnTo>
                  <a:pt x="2236" y="359"/>
                </a:lnTo>
                <a:lnTo>
                  <a:pt x="2234" y="357"/>
                </a:lnTo>
                <a:lnTo>
                  <a:pt x="2234" y="357"/>
                </a:lnTo>
                <a:lnTo>
                  <a:pt x="2234" y="355"/>
                </a:lnTo>
                <a:lnTo>
                  <a:pt x="2242" y="352"/>
                </a:lnTo>
                <a:close/>
                <a:moveTo>
                  <a:pt x="2205" y="344"/>
                </a:moveTo>
                <a:lnTo>
                  <a:pt x="2202" y="333"/>
                </a:lnTo>
                <a:lnTo>
                  <a:pt x="2218" y="336"/>
                </a:lnTo>
                <a:lnTo>
                  <a:pt x="2218" y="336"/>
                </a:lnTo>
                <a:lnTo>
                  <a:pt x="2208" y="343"/>
                </a:lnTo>
                <a:lnTo>
                  <a:pt x="2208" y="343"/>
                </a:lnTo>
                <a:lnTo>
                  <a:pt x="2205" y="344"/>
                </a:lnTo>
                <a:lnTo>
                  <a:pt x="2205" y="344"/>
                </a:lnTo>
                <a:close/>
                <a:moveTo>
                  <a:pt x="2205" y="351"/>
                </a:moveTo>
                <a:lnTo>
                  <a:pt x="2204" y="351"/>
                </a:lnTo>
                <a:lnTo>
                  <a:pt x="2204" y="351"/>
                </a:lnTo>
                <a:lnTo>
                  <a:pt x="2205" y="349"/>
                </a:lnTo>
                <a:lnTo>
                  <a:pt x="2205" y="351"/>
                </a:lnTo>
                <a:close/>
                <a:moveTo>
                  <a:pt x="2205" y="290"/>
                </a:moveTo>
                <a:lnTo>
                  <a:pt x="2205" y="291"/>
                </a:lnTo>
                <a:lnTo>
                  <a:pt x="2205" y="291"/>
                </a:lnTo>
                <a:lnTo>
                  <a:pt x="2194" y="298"/>
                </a:lnTo>
                <a:lnTo>
                  <a:pt x="2191" y="283"/>
                </a:lnTo>
                <a:lnTo>
                  <a:pt x="2191" y="283"/>
                </a:lnTo>
                <a:lnTo>
                  <a:pt x="2191" y="277"/>
                </a:lnTo>
                <a:lnTo>
                  <a:pt x="2191" y="277"/>
                </a:lnTo>
                <a:lnTo>
                  <a:pt x="2194" y="279"/>
                </a:lnTo>
                <a:lnTo>
                  <a:pt x="2194" y="279"/>
                </a:lnTo>
                <a:lnTo>
                  <a:pt x="2197" y="277"/>
                </a:lnTo>
                <a:lnTo>
                  <a:pt x="2205" y="274"/>
                </a:lnTo>
                <a:lnTo>
                  <a:pt x="2216" y="272"/>
                </a:lnTo>
                <a:lnTo>
                  <a:pt x="2216" y="272"/>
                </a:lnTo>
                <a:lnTo>
                  <a:pt x="2213" y="274"/>
                </a:lnTo>
                <a:lnTo>
                  <a:pt x="2208" y="275"/>
                </a:lnTo>
                <a:lnTo>
                  <a:pt x="2208" y="275"/>
                </a:lnTo>
                <a:lnTo>
                  <a:pt x="2208" y="282"/>
                </a:lnTo>
                <a:lnTo>
                  <a:pt x="2205" y="290"/>
                </a:lnTo>
                <a:lnTo>
                  <a:pt x="2205" y="290"/>
                </a:lnTo>
                <a:close/>
                <a:moveTo>
                  <a:pt x="2212" y="343"/>
                </a:moveTo>
                <a:lnTo>
                  <a:pt x="2216" y="341"/>
                </a:lnTo>
                <a:lnTo>
                  <a:pt x="2210" y="349"/>
                </a:lnTo>
                <a:lnTo>
                  <a:pt x="2205" y="351"/>
                </a:lnTo>
                <a:lnTo>
                  <a:pt x="2205" y="349"/>
                </a:lnTo>
                <a:lnTo>
                  <a:pt x="2205" y="349"/>
                </a:lnTo>
                <a:lnTo>
                  <a:pt x="2212" y="343"/>
                </a:lnTo>
                <a:lnTo>
                  <a:pt x="2212" y="343"/>
                </a:lnTo>
                <a:close/>
                <a:moveTo>
                  <a:pt x="2218" y="272"/>
                </a:moveTo>
                <a:lnTo>
                  <a:pt x="2223" y="271"/>
                </a:lnTo>
                <a:lnTo>
                  <a:pt x="2216" y="277"/>
                </a:lnTo>
                <a:lnTo>
                  <a:pt x="2216" y="277"/>
                </a:lnTo>
                <a:lnTo>
                  <a:pt x="2218" y="272"/>
                </a:lnTo>
                <a:lnTo>
                  <a:pt x="2218" y="272"/>
                </a:lnTo>
                <a:close/>
                <a:moveTo>
                  <a:pt x="2248" y="239"/>
                </a:moveTo>
                <a:lnTo>
                  <a:pt x="2244" y="237"/>
                </a:lnTo>
                <a:lnTo>
                  <a:pt x="2250" y="237"/>
                </a:lnTo>
                <a:lnTo>
                  <a:pt x="2248" y="239"/>
                </a:lnTo>
                <a:close/>
                <a:moveTo>
                  <a:pt x="2252" y="237"/>
                </a:moveTo>
                <a:lnTo>
                  <a:pt x="2252" y="240"/>
                </a:lnTo>
                <a:lnTo>
                  <a:pt x="2250" y="239"/>
                </a:lnTo>
                <a:lnTo>
                  <a:pt x="2252" y="237"/>
                </a:lnTo>
                <a:close/>
                <a:moveTo>
                  <a:pt x="2264" y="221"/>
                </a:moveTo>
                <a:lnTo>
                  <a:pt x="2268" y="226"/>
                </a:lnTo>
                <a:lnTo>
                  <a:pt x="2264" y="227"/>
                </a:lnTo>
                <a:lnTo>
                  <a:pt x="2261" y="224"/>
                </a:lnTo>
                <a:lnTo>
                  <a:pt x="2264" y="221"/>
                </a:lnTo>
                <a:close/>
                <a:moveTo>
                  <a:pt x="2261" y="224"/>
                </a:moveTo>
                <a:lnTo>
                  <a:pt x="2258" y="221"/>
                </a:lnTo>
                <a:lnTo>
                  <a:pt x="2263" y="215"/>
                </a:lnTo>
                <a:lnTo>
                  <a:pt x="2264" y="219"/>
                </a:lnTo>
                <a:lnTo>
                  <a:pt x="2261" y="224"/>
                </a:lnTo>
                <a:close/>
                <a:moveTo>
                  <a:pt x="2264" y="173"/>
                </a:moveTo>
                <a:lnTo>
                  <a:pt x="2261" y="171"/>
                </a:lnTo>
                <a:lnTo>
                  <a:pt x="2264" y="171"/>
                </a:lnTo>
                <a:lnTo>
                  <a:pt x="2264" y="171"/>
                </a:lnTo>
                <a:lnTo>
                  <a:pt x="2264" y="173"/>
                </a:lnTo>
                <a:close/>
                <a:moveTo>
                  <a:pt x="2263" y="175"/>
                </a:moveTo>
                <a:lnTo>
                  <a:pt x="2263" y="176"/>
                </a:lnTo>
                <a:lnTo>
                  <a:pt x="2256" y="175"/>
                </a:lnTo>
                <a:lnTo>
                  <a:pt x="2260" y="173"/>
                </a:lnTo>
                <a:lnTo>
                  <a:pt x="2263" y="175"/>
                </a:lnTo>
                <a:close/>
                <a:moveTo>
                  <a:pt x="2260" y="183"/>
                </a:moveTo>
                <a:lnTo>
                  <a:pt x="2258" y="186"/>
                </a:lnTo>
                <a:lnTo>
                  <a:pt x="2255" y="186"/>
                </a:lnTo>
                <a:lnTo>
                  <a:pt x="2255" y="183"/>
                </a:lnTo>
                <a:lnTo>
                  <a:pt x="2260" y="183"/>
                </a:lnTo>
                <a:close/>
                <a:moveTo>
                  <a:pt x="2258" y="203"/>
                </a:moveTo>
                <a:lnTo>
                  <a:pt x="2252" y="207"/>
                </a:lnTo>
                <a:lnTo>
                  <a:pt x="2252" y="203"/>
                </a:lnTo>
                <a:lnTo>
                  <a:pt x="2258" y="200"/>
                </a:lnTo>
                <a:lnTo>
                  <a:pt x="2258" y="203"/>
                </a:lnTo>
                <a:close/>
                <a:moveTo>
                  <a:pt x="2256" y="187"/>
                </a:moveTo>
                <a:lnTo>
                  <a:pt x="2255" y="192"/>
                </a:lnTo>
                <a:lnTo>
                  <a:pt x="2255" y="192"/>
                </a:lnTo>
                <a:lnTo>
                  <a:pt x="2253" y="192"/>
                </a:lnTo>
                <a:lnTo>
                  <a:pt x="2255" y="187"/>
                </a:lnTo>
                <a:lnTo>
                  <a:pt x="2256" y="187"/>
                </a:lnTo>
                <a:close/>
                <a:moveTo>
                  <a:pt x="2253" y="167"/>
                </a:moveTo>
                <a:lnTo>
                  <a:pt x="2250" y="163"/>
                </a:lnTo>
                <a:lnTo>
                  <a:pt x="2255" y="167"/>
                </a:lnTo>
                <a:lnTo>
                  <a:pt x="2253" y="167"/>
                </a:lnTo>
                <a:close/>
                <a:moveTo>
                  <a:pt x="2250" y="210"/>
                </a:moveTo>
                <a:lnTo>
                  <a:pt x="2252" y="208"/>
                </a:lnTo>
                <a:lnTo>
                  <a:pt x="2260" y="205"/>
                </a:lnTo>
                <a:lnTo>
                  <a:pt x="2260" y="207"/>
                </a:lnTo>
                <a:lnTo>
                  <a:pt x="2250" y="210"/>
                </a:lnTo>
                <a:lnTo>
                  <a:pt x="2250" y="210"/>
                </a:lnTo>
                <a:lnTo>
                  <a:pt x="2250" y="210"/>
                </a:lnTo>
                <a:lnTo>
                  <a:pt x="2250" y="210"/>
                </a:lnTo>
                <a:close/>
                <a:moveTo>
                  <a:pt x="2253" y="235"/>
                </a:moveTo>
                <a:lnTo>
                  <a:pt x="2260" y="242"/>
                </a:lnTo>
                <a:lnTo>
                  <a:pt x="2260" y="242"/>
                </a:lnTo>
                <a:lnTo>
                  <a:pt x="2253" y="240"/>
                </a:lnTo>
                <a:lnTo>
                  <a:pt x="2252" y="237"/>
                </a:lnTo>
                <a:lnTo>
                  <a:pt x="2253" y="235"/>
                </a:lnTo>
                <a:close/>
                <a:moveTo>
                  <a:pt x="2271" y="159"/>
                </a:moveTo>
                <a:lnTo>
                  <a:pt x="2253" y="136"/>
                </a:lnTo>
                <a:lnTo>
                  <a:pt x="2255" y="133"/>
                </a:lnTo>
                <a:lnTo>
                  <a:pt x="2255" y="133"/>
                </a:lnTo>
                <a:lnTo>
                  <a:pt x="2255" y="134"/>
                </a:lnTo>
                <a:lnTo>
                  <a:pt x="2263" y="141"/>
                </a:lnTo>
                <a:lnTo>
                  <a:pt x="2274" y="159"/>
                </a:lnTo>
                <a:lnTo>
                  <a:pt x="2271" y="159"/>
                </a:lnTo>
                <a:close/>
                <a:moveTo>
                  <a:pt x="2247" y="181"/>
                </a:moveTo>
                <a:lnTo>
                  <a:pt x="2245" y="186"/>
                </a:lnTo>
                <a:lnTo>
                  <a:pt x="2234" y="186"/>
                </a:lnTo>
                <a:lnTo>
                  <a:pt x="2236" y="183"/>
                </a:lnTo>
                <a:lnTo>
                  <a:pt x="2239" y="181"/>
                </a:lnTo>
                <a:lnTo>
                  <a:pt x="2247" y="181"/>
                </a:lnTo>
                <a:close/>
                <a:moveTo>
                  <a:pt x="2245" y="187"/>
                </a:moveTo>
                <a:lnTo>
                  <a:pt x="2245" y="192"/>
                </a:lnTo>
                <a:lnTo>
                  <a:pt x="2232" y="192"/>
                </a:lnTo>
                <a:lnTo>
                  <a:pt x="2234" y="187"/>
                </a:lnTo>
                <a:lnTo>
                  <a:pt x="2245" y="187"/>
                </a:lnTo>
                <a:close/>
                <a:moveTo>
                  <a:pt x="2234" y="218"/>
                </a:moveTo>
                <a:lnTo>
                  <a:pt x="2210" y="231"/>
                </a:lnTo>
                <a:lnTo>
                  <a:pt x="2247" y="229"/>
                </a:lnTo>
                <a:lnTo>
                  <a:pt x="2252" y="235"/>
                </a:lnTo>
                <a:lnTo>
                  <a:pt x="2252" y="235"/>
                </a:lnTo>
                <a:lnTo>
                  <a:pt x="2240" y="237"/>
                </a:lnTo>
                <a:lnTo>
                  <a:pt x="2218" y="231"/>
                </a:lnTo>
                <a:lnTo>
                  <a:pt x="2208" y="237"/>
                </a:lnTo>
                <a:lnTo>
                  <a:pt x="2208" y="237"/>
                </a:lnTo>
                <a:lnTo>
                  <a:pt x="2202" y="235"/>
                </a:lnTo>
                <a:lnTo>
                  <a:pt x="2202" y="235"/>
                </a:lnTo>
                <a:lnTo>
                  <a:pt x="2199" y="239"/>
                </a:lnTo>
                <a:lnTo>
                  <a:pt x="2196" y="242"/>
                </a:lnTo>
                <a:lnTo>
                  <a:pt x="2196" y="242"/>
                </a:lnTo>
                <a:lnTo>
                  <a:pt x="2200" y="243"/>
                </a:lnTo>
                <a:lnTo>
                  <a:pt x="2189" y="250"/>
                </a:lnTo>
                <a:lnTo>
                  <a:pt x="2220" y="266"/>
                </a:lnTo>
                <a:lnTo>
                  <a:pt x="2229" y="263"/>
                </a:lnTo>
                <a:lnTo>
                  <a:pt x="2223" y="271"/>
                </a:lnTo>
                <a:lnTo>
                  <a:pt x="2223" y="271"/>
                </a:lnTo>
                <a:lnTo>
                  <a:pt x="2207" y="272"/>
                </a:lnTo>
                <a:lnTo>
                  <a:pt x="2207" y="272"/>
                </a:lnTo>
                <a:lnTo>
                  <a:pt x="2197" y="271"/>
                </a:lnTo>
                <a:lnTo>
                  <a:pt x="2192" y="269"/>
                </a:lnTo>
                <a:lnTo>
                  <a:pt x="2192" y="269"/>
                </a:lnTo>
                <a:lnTo>
                  <a:pt x="2191" y="272"/>
                </a:lnTo>
                <a:lnTo>
                  <a:pt x="2191" y="272"/>
                </a:lnTo>
                <a:lnTo>
                  <a:pt x="2191" y="263"/>
                </a:lnTo>
                <a:lnTo>
                  <a:pt x="2192" y="259"/>
                </a:lnTo>
                <a:lnTo>
                  <a:pt x="2192" y="259"/>
                </a:lnTo>
                <a:lnTo>
                  <a:pt x="2191" y="258"/>
                </a:lnTo>
                <a:lnTo>
                  <a:pt x="2188" y="256"/>
                </a:lnTo>
                <a:lnTo>
                  <a:pt x="2183" y="250"/>
                </a:lnTo>
                <a:lnTo>
                  <a:pt x="2183" y="250"/>
                </a:lnTo>
                <a:lnTo>
                  <a:pt x="2181" y="256"/>
                </a:lnTo>
                <a:lnTo>
                  <a:pt x="2180" y="261"/>
                </a:lnTo>
                <a:lnTo>
                  <a:pt x="2178" y="263"/>
                </a:lnTo>
                <a:lnTo>
                  <a:pt x="2178" y="263"/>
                </a:lnTo>
                <a:lnTo>
                  <a:pt x="2181" y="267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9" y="283"/>
                </a:lnTo>
                <a:lnTo>
                  <a:pt x="2194" y="299"/>
                </a:lnTo>
                <a:lnTo>
                  <a:pt x="2194" y="299"/>
                </a:lnTo>
                <a:lnTo>
                  <a:pt x="2191" y="299"/>
                </a:lnTo>
                <a:lnTo>
                  <a:pt x="2191" y="299"/>
                </a:lnTo>
                <a:lnTo>
                  <a:pt x="2192" y="303"/>
                </a:lnTo>
                <a:lnTo>
                  <a:pt x="2189" y="303"/>
                </a:lnTo>
                <a:lnTo>
                  <a:pt x="2180" y="296"/>
                </a:lnTo>
                <a:lnTo>
                  <a:pt x="2180" y="296"/>
                </a:lnTo>
                <a:lnTo>
                  <a:pt x="2173" y="290"/>
                </a:lnTo>
                <a:lnTo>
                  <a:pt x="2170" y="285"/>
                </a:lnTo>
                <a:lnTo>
                  <a:pt x="2170" y="285"/>
                </a:lnTo>
                <a:lnTo>
                  <a:pt x="2165" y="285"/>
                </a:lnTo>
                <a:lnTo>
                  <a:pt x="2180" y="243"/>
                </a:lnTo>
                <a:lnTo>
                  <a:pt x="2232" y="218"/>
                </a:lnTo>
                <a:lnTo>
                  <a:pt x="2234" y="218"/>
                </a:lnTo>
                <a:close/>
                <a:moveTo>
                  <a:pt x="2164" y="285"/>
                </a:moveTo>
                <a:lnTo>
                  <a:pt x="2164" y="285"/>
                </a:lnTo>
                <a:lnTo>
                  <a:pt x="2160" y="285"/>
                </a:lnTo>
                <a:lnTo>
                  <a:pt x="2160" y="285"/>
                </a:lnTo>
                <a:lnTo>
                  <a:pt x="2162" y="288"/>
                </a:lnTo>
                <a:lnTo>
                  <a:pt x="2159" y="301"/>
                </a:lnTo>
                <a:lnTo>
                  <a:pt x="2159" y="301"/>
                </a:lnTo>
                <a:lnTo>
                  <a:pt x="2149" y="315"/>
                </a:lnTo>
                <a:lnTo>
                  <a:pt x="2125" y="290"/>
                </a:lnTo>
                <a:lnTo>
                  <a:pt x="2103" y="291"/>
                </a:lnTo>
                <a:lnTo>
                  <a:pt x="2108" y="277"/>
                </a:lnTo>
                <a:lnTo>
                  <a:pt x="2108" y="277"/>
                </a:lnTo>
                <a:lnTo>
                  <a:pt x="2176" y="243"/>
                </a:lnTo>
                <a:lnTo>
                  <a:pt x="2164" y="285"/>
                </a:lnTo>
                <a:close/>
                <a:moveTo>
                  <a:pt x="2164" y="323"/>
                </a:moveTo>
                <a:lnTo>
                  <a:pt x="2164" y="323"/>
                </a:lnTo>
                <a:lnTo>
                  <a:pt x="2157" y="323"/>
                </a:lnTo>
                <a:lnTo>
                  <a:pt x="2157" y="323"/>
                </a:lnTo>
                <a:lnTo>
                  <a:pt x="2159" y="303"/>
                </a:lnTo>
                <a:lnTo>
                  <a:pt x="2164" y="290"/>
                </a:lnTo>
                <a:lnTo>
                  <a:pt x="2164" y="290"/>
                </a:lnTo>
                <a:lnTo>
                  <a:pt x="2164" y="293"/>
                </a:lnTo>
                <a:lnTo>
                  <a:pt x="2164" y="293"/>
                </a:lnTo>
                <a:lnTo>
                  <a:pt x="2170" y="295"/>
                </a:lnTo>
                <a:lnTo>
                  <a:pt x="2180" y="298"/>
                </a:lnTo>
                <a:lnTo>
                  <a:pt x="2188" y="303"/>
                </a:lnTo>
                <a:lnTo>
                  <a:pt x="2176" y="303"/>
                </a:lnTo>
                <a:lnTo>
                  <a:pt x="2196" y="333"/>
                </a:lnTo>
                <a:lnTo>
                  <a:pt x="2200" y="333"/>
                </a:lnTo>
                <a:lnTo>
                  <a:pt x="2204" y="344"/>
                </a:lnTo>
                <a:lnTo>
                  <a:pt x="2204" y="344"/>
                </a:lnTo>
                <a:lnTo>
                  <a:pt x="2194" y="347"/>
                </a:lnTo>
                <a:lnTo>
                  <a:pt x="2173" y="335"/>
                </a:lnTo>
                <a:lnTo>
                  <a:pt x="2173" y="335"/>
                </a:lnTo>
                <a:lnTo>
                  <a:pt x="2167" y="328"/>
                </a:lnTo>
                <a:lnTo>
                  <a:pt x="2164" y="323"/>
                </a:lnTo>
                <a:lnTo>
                  <a:pt x="2164" y="323"/>
                </a:lnTo>
                <a:close/>
                <a:moveTo>
                  <a:pt x="2173" y="336"/>
                </a:moveTo>
                <a:lnTo>
                  <a:pt x="2192" y="347"/>
                </a:lnTo>
                <a:lnTo>
                  <a:pt x="2192" y="347"/>
                </a:lnTo>
                <a:lnTo>
                  <a:pt x="2186" y="349"/>
                </a:lnTo>
                <a:lnTo>
                  <a:pt x="2186" y="349"/>
                </a:lnTo>
                <a:lnTo>
                  <a:pt x="2184" y="351"/>
                </a:lnTo>
                <a:lnTo>
                  <a:pt x="2168" y="335"/>
                </a:lnTo>
                <a:lnTo>
                  <a:pt x="2168" y="335"/>
                </a:lnTo>
                <a:lnTo>
                  <a:pt x="2173" y="336"/>
                </a:lnTo>
                <a:lnTo>
                  <a:pt x="2173" y="336"/>
                </a:lnTo>
                <a:close/>
                <a:moveTo>
                  <a:pt x="2189" y="387"/>
                </a:moveTo>
                <a:lnTo>
                  <a:pt x="2199" y="400"/>
                </a:lnTo>
                <a:lnTo>
                  <a:pt x="2188" y="399"/>
                </a:lnTo>
                <a:lnTo>
                  <a:pt x="2189" y="387"/>
                </a:lnTo>
                <a:close/>
                <a:moveTo>
                  <a:pt x="2186" y="411"/>
                </a:moveTo>
                <a:lnTo>
                  <a:pt x="2186" y="411"/>
                </a:lnTo>
                <a:lnTo>
                  <a:pt x="2194" y="415"/>
                </a:lnTo>
                <a:lnTo>
                  <a:pt x="2194" y="415"/>
                </a:lnTo>
                <a:lnTo>
                  <a:pt x="2194" y="416"/>
                </a:lnTo>
                <a:lnTo>
                  <a:pt x="2186" y="411"/>
                </a:lnTo>
                <a:close/>
                <a:moveTo>
                  <a:pt x="2194" y="418"/>
                </a:moveTo>
                <a:lnTo>
                  <a:pt x="2194" y="418"/>
                </a:lnTo>
                <a:lnTo>
                  <a:pt x="2194" y="418"/>
                </a:lnTo>
                <a:lnTo>
                  <a:pt x="2186" y="415"/>
                </a:lnTo>
                <a:lnTo>
                  <a:pt x="2186" y="413"/>
                </a:lnTo>
                <a:lnTo>
                  <a:pt x="2194" y="418"/>
                </a:lnTo>
                <a:close/>
                <a:moveTo>
                  <a:pt x="2184" y="371"/>
                </a:moveTo>
                <a:lnTo>
                  <a:pt x="2184" y="371"/>
                </a:lnTo>
                <a:lnTo>
                  <a:pt x="2184" y="371"/>
                </a:lnTo>
                <a:lnTo>
                  <a:pt x="2184" y="371"/>
                </a:lnTo>
                <a:close/>
                <a:moveTo>
                  <a:pt x="2181" y="359"/>
                </a:moveTo>
                <a:lnTo>
                  <a:pt x="2172" y="360"/>
                </a:lnTo>
                <a:lnTo>
                  <a:pt x="2172" y="360"/>
                </a:lnTo>
                <a:lnTo>
                  <a:pt x="2170" y="357"/>
                </a:lnTo>
                <a:lnTo>
                  <a:pt x="2181" y="359"/>
                </a:lnTo>
                <a:close/>
                <a:moveTo>
                  <a:pt x="2178" y="373"/>
                </a:moveTo>
                <a:lnTo>
                  <a:pt x="2181" y="375"/>
                </a:lnTo>
                <a:lnTo>
                  <a:pt x="2178" y="378"/>
                </a:lnTo>
                <a:lnTo>
                  <a:pt x="2173" y="376"/>
                </a:lnTo>
                <a:lnTo>
                  <a:pt x="2173" y="376"/>
                </a:lnTo>
                <a:lnTo>
                  <a:pt x="2170" y="376"/>
                </a:lnTo>
                <a:lnTo>
                  <a:pt x="2178" y="373"/>
                </a:lnTo>
                <a:close/>
                <a:moveTo>
                  <a:pt x="2180" y="373"/>
                </a:moveTo>
                <a:lnTo>
                  <a:pt x="2184" y="371"/>
                </a:lnTo>
                <a:lnTo>
                  <a:pt x="2184" y="373"/>
                </a:lnTo>
                <a:lnTo>
                  <a:pt x="2181" y="375"/>
                </a:lnTo>
                <a:lnTo>
                  <a:pt x="2180" y="373"/>
                </a:lnTo>
                <a:close/>
                <a:moveTo>
                  <a:pt x="2183" y="429"/>
                </a:moveTo>
                <a:lnTo>
                  <a:pt x="2184" y="431"/>
                </a:lnTo>
                <a:lnTo>
                  <a:pt x="2183" y="431"/>
                </a:lnTo>
                <a:lnTo>
                  <a:pt x="2183" y="429"/>
                </a:lnTo>
                <a:close/>
                <a:moveTo>
                  <a:pt x="2183" y="431"/>
                </a:moveTo>
                <a:lnTo>
                  <a:pt x="2184" y="431"/>
                </a:lnTo>
                <a:lnTo>
                  <a:pt x="2183" y="432"/>
                </a:lnTo>
                <a:lnTo>
                  <a:pt x="2183" y="431"/>
                </a:lnTo>
                <a:close/>
                <a:moveTo>
                  <a:pt x="2183" y="427"/>
                </a:moveTo>
                <a:lnTo>
                  <a:pt x="2184" y="423"/>
                </a:lnTo>
                <a:lnTo>
                  <a:pt x="2188" y="427"/>
                </a:lnTo>
                <a:lnTo>
                  <a:pt x="2215" y="429"/>
                </a:lnTo>
                <a:lnTo>
                  <a:pt x="2205" y="424"/>
                </a:lnTo>
                <a:lnTo>
                  <a:pt x="2205" y="424"/>
                </a:lnTo>
                <a:lnTo>
                  <a:pt x="2205" y="423"/>
                </a:lnTo>
                <a:lnTo>
                  <a:pt x="2221" y="431"/>
                </a:lnTo>
                <a:lnTo>
                  <a:pt x="2184" y="431"/>
                </a:lnTo>
                <a:lnTo>
                  <a:pt x="2183" y="427"/>
                </a:lnTo>
                <a:close/>
                <a:moveTo>
                  <a:pt x="2204" y="410"/>
                </a:moveTo>
                <a:lnTo>
                  <a:pt x="2199" y="403"/>
                </a:lnTo>
                <a:lnTo>
                  <a:pt x="2188" y="403"/>
                </a:lnTo>
                <a:lnTo>
                  <a:pt x="2188" y="399"/>
                </a:lnTo>
                <a:lnTo>
                  <a:pt x="2200" y="400"/>
                </a:lnTo>
                <a:lnTo>
                  <a:pt x="2207" y="408"/>
                </a:lnTo>
                <a:lnTo>
                  <a:pt x="2207" y="408"/>
                </a:lnTo>
                <a:lnTo>
                  <a:pt x="2204" y="410"/>
                </a:lnTo>
                <a:lnTo>
                  <a:pt x="2204" y="410"/>
                </a:lnTo>
                <a:close/>
                <a:moveTo>
                  <a:pt x="2213" y="413"/>
                </a:moveTo>
                <a:lnTo>
                  <a:pt x="2213" y="416"/>
                </a:lnTo>
                <a:lnTo>
                  <a:pt x="2212" y="415"/>
                </a:lnTo>
                <a:lnTo>
                  <a:pt x="2212" y="415"/>
                </a:lnTo>
                <a:lnTo>
                  <a:pt x="2213" y="413"/>
                </a:lnTo>
                <a:lnTo>
                  <a:pt x="2213" y="413"/>
                </a:lnTo>
                <a:close/>
                <a:moveTo>
                  <a:pt x="2237" y="468"/>
                </a:moveTo>
                <a:lnTo>
                  <a:pt x="2237" y="468"/>
                </a:lnTo>
                <a:lnTo>
                  <a:pt x="2237" y="468"/>
                </a:lnTo>
                <a:lnTo>
                  <a:pt x="2244" y="474"/>
                </a:lnTo>
                <a:lnTo>
                  <a:pt x="2248" y="479"/>
                </a:lnTo>
                <a:lnTo>
                  <a:pt x="2234" y="471"/>
                </a:lnTo>
                <a:lnTo>
                  <a:pt x="2234" y="471"/>
                </a:lnTo>
                <a:lnTo>
                  <a:pt x="2237" y="468"/>
                </a:lnTo>
                <a:lnTo>
                  <a:pt x="2237" y="468"/>
                </a:lnTo>
                <a:close/>
                <a:moveTo>
                  <a:pt x="2245" y="389"/>
                </a:moveTo>
                <a:lnTo>
                  <a:pt x="2245" y="392"/>
                </a:lnTo>
                <a:lnTo>
                  <a:pt x="2244" y="392"/>
                </a:lnTo>
                <a:lnTo>
                  <a:pt x="2245" y="391"/>
                </a:lnTo>
                <a:lnTo>
                  <a:pt x="2245" y="389"/>
                </a:lnTo>
                <a:close/>
                <a:moveTo>
                  <a:pt x="2245" y="387"/>
                </a:moveTo>
                <a:lnTo>
                  <a:pt x="2245" y="387"/>
                </a:lnTo>
                <a:lnTo>
                  <a:pt x="2245" y="386"/>
                </a:lnTo>
                <a:lnTo>
                  <a:pt x="2245" y="387"/>
                </a:lnTo>
                <a:lnTo>
                  <a:pt x="2245" y="387"/>
                </a:lnTo>
                <a:lnTo>
                  <a:pt x="2245" y="387"/>
                </a:lnTo>
                <a:close/>
                <a:moveTo>
                  <a:pt x="2247" y="391"/>
                </a:moveTo>
                <a:lnTo>
                  <a:pt x="2247" y="391"/>
                </a:lnTo>
                <a:lnTo>
                  <a:pt x="2247" y="391"/>
                </a:lnTo>
                <a:lnTo>
                  <a:pt x="2247" y="391"/>
                </a:lnTo>
                <a:close/>
                <a:moveTo>
                  <a:pt x="2247" y="386"/>
                </a:moveTo>
                <a:lnTo>
                  <a:pt x="2245" y="386"/>
                </a:lnTo>
                <a:lnTo>
                  <a:pt x="2250" y="360"/>
                </a:lnTo>
                <a:lnTo>
                  <a:pt x="2250" y="360"/>
                </a:lnTo>
                <a:lnTo>
                  <a:pt x="2252" y="360"/>
                </a:lnTo>
                <a:lnTo>
                  <a:pt x="2247" y="386"/>
                </a:lnTo>
                <a:close/>
                <a:moveTo>
                  <a:pt x="2250" y="360"/>
                </a:moveTo>
                <a:lnTo>
                  <a:pt x="2252" y="351"/>
                </a:lnTo>
                <a:lnTo>
                  <a:pt x="2255" y="349"/>
                </a:lnTo>
                <a:lnTo>
                  <a:pt x="2253" y="357"/>
                </a:lnTo>
                <a:lnTo>
                  <a:pt x="2253" y="357"/>
                </a:lnTo>
                <a:lnTo>
                  <a:pt x="2250" y="360"/>
                </a:lnTo>
                <a:lnTo>
                  <a:pt x="2250" y="360"/>
                </a:lnTo>
                <a:close/>
                <a:moveTo>
                  <a:pt x="2248" y="336"/>
                </a:moveTo>
                <a:lnTo>
                  <a:pt x="2248" y="336"/>
                </a:lnTo>
                <a:lnTo>
                  <a:pt x="2247" y="335"/>
                </a:lnTo>
                <a:lnTo>
                  <a:pt x="2247" y="335"/>
                </a:lnTo>
                <a:lnTo>
                  <a:pt x="2247" y="336"/>
                </a:lnTo>
                <a:lnTo>
                  <a:pt x="2237" y="327"/>
                </a:lnTo>
                <a:lnTo>
                  <a:pt x="2263" y="312"/>
                </a:lnTo>
                <a:lnTo>
                  <a:pt x="2261" y="317"/>
                </a:lnTo>
                <a:lnTo>
                  <a:pt x="2261" y="317"/>
                </a:lnTo>
                <a:lnTo>
                  <a:pt x="2261" y="317"/>
                </a:lnTo>
                <a:lnTo>
                  <a:pt x="2261" y="317"/>
                </a:lnTo>
                <a:lnTo>
                  <a:pt x="2261" y="319"/>
                </a:lnTo>
                <a:lnTo>
                  <a:pt x="2258" y="335"/>
                </a:lnTo>
                <a:lnTo>
                  <a:pt x="2248" y="336"/>
                </a:lnTo>
                <a:close/>
                <a:moveTo>
                  <a:pt x="2263" y="320"/>
                </a:moveTo>
                <a:lnTo>
                  <a:pt x="2263" y="320"/>
                </a:lnTo>
                <a:lnTo>
                  <a:pt x="2266" y="331"/>
                </a:lnTo>
                <a:lnTo>
                  <a:pt x="2260" y="333"/>
                </a:lnTo>
                <a:lnTo>
                  <a:pt x="2263" y="320"/>
                </a:lnTo>
                <a:close/>
                <a:moveTo>
                  <a:pt x="2266" y="309"/>
                </a:moveTo>
                <a:lnTo>
                  <a:pt x="2277" y="258"/>
                </a:lnTo>
                <a:lnTo>
                  <a:pt x="2279" y="259"/>
                </a:lnTo>
                <a:lnTo>
                  <a:pt x="2274" y="279"/>
                </a:lnTo>
                <a:lnTo>
                  <a:pt x="2285" y="264"/>
                </a:lnTo>
                <a:lnTo>
                  <a:pt x="2290" y="271"/>
                </a:lnTo>
                <a:lnTo>
                  <a:pt x="2284" y="279"/>
                </a:lnTo>
                <a:lnTo>
                  <a:pt x="2284" y="279"/>
                </a:lnTo>
                <a:lnTo>
                  <a:pt x="2279" y="285"/>
                </a:lnTo>
                <a:lnTo>
                  <a:pt x="2274" y="288"/>
                </a:lnTo>
                <a:lnTo>
                  <a:pt x="2274" y="288"/>
                </a:lnTo>
                <a:lnTo>
                  <a:pt x="2274" y="291"/>
                </a:lnTo>
                <a:lnTo>
                  <a:pt x="2274" y="296"/>
                </a:lnTo>
                <a:lnTo>
                  <a:pt x="2274" y="296"/>
                </a:lnTo>
                <a:lnTo>
                  <a:pt x="2277" y="295"/>
                </a:lnTo>
                <a:lnTo>
                  <a:pt x="2282" y="293"/>
                </a:lnTo>
                <a:lnTo>
                  <a:pt x="2282" y="293"/>
                </a:lnTo>
                <a:lnTo>
                  <a:pt x="2284" y="287"/>
                </a:lnTo>
                <a:lnTo>
                  <a:pt x="2285" y="279"/>
                </a:lnTo>
                <a:lnTo>
                  <a:pt x="2292" y="271"/>
                </a:lnTo>
                <a:lnTo>
                  <a:pt x="2306" y="285"/>
                </a:lnTo>
                <a:lnTo>
                  <a:pt x="2303" y="285"/>
                </a:lnTo>
                <a:lnTo>
                  <a:pt x="2304" y="288"/>
                </a:lnTo>
                <a:lnTo>
                  <a:pt x="2304" y="288"/>
                </a:lnTo>
                <a:lnTo>
                  <a:pt x="2301" y="295"/>
                </a:lnTo>
                <a:lnTo>
                  <a:pt x="2301" y="295"/>
                </a:lnTo>
                <a:lnTo>
                  <a:pt x="2300" y="290"/>
                </a:lnTo>
                <a:lnTo>
                  <a:pt x="2300" y="290"/>
                </a:lnTo>
                <a:lnTo>
                  <a:pt x="2298" y="295"/>
                </a:lnTo>
                <a:lnTo>
                  <a:pt x="2295" y="298"/>
                </a:lnTo>
                <a:lnTo>
                  <a:pt x="2295" y="298"/>
                </a:lnTo>
                <a:lnTo>
                  <a:pt x="2298" y="306"/>
                </a:lnTo>
                <a:lnTo>
                  <a:pt x="2298" y="306"/>
                </a:lnTo>
                <a:lnTo>
                  <a:pt x="2298" y="314"/>
                </a:lnTo>
                <a:lnTo>
                  <a:pt x="2298" y="314"/>
                </a:lnTo>
                <a:lnTo>
                  <a:pt x="2293" y="317"/>
                </a:lnTo>
                <a:lnTo>
                  <a:pt x="2293" y="317"/>
                </a:lnTo>
                <a:lnTo>
                  <a:pt x="2295" y="322"/>
                </a:lnTo>
                <a:lnTo>
                  <a:pt x="2277" y="328"/>
                </a:lnTo>
                <a:lnTo>
                  <a:pt x="2271" y="319"/>
                </a:lnTo>
                <a:lnTo>
                  <a:pt x="2271" y="319"/>
                </a:lnTo>
                <a:lnTo>
                  <a:pt x="2271" y="315"/>
                </a:lnTo>
                <a:lnTo>
                  <a:pt x="2271" y="315"/>
                </a:lnTo>
                <a:lnTo>
                  <a:pt x="2268" y="314"/>
                </a:lnTo>
                <a:lnTo>
                  <a:pt x="2266" y="309"/>
                </a:lnTo>
                <a:lnTo>
                  <a:pt x="2266" y="309"/>
                </a:lnTo>
                <a:close/>
                <a:moveTo>
                  <a:pt x="2300" y="335"/>
                </a:moveTo>
                <a:lnTo>
                  <a:pt x="2290" y="347"/>
                </a:lnTo>
                <a:lnTo>
                  <a:pt x="2285" y="339"/>
                </a:lnTo>
                <a:lnTo>
                  <a:pt x="2300" y="335"/>
                </a:lnTo>
                <a:close/>
                <a:moveTo>
                  <a:pt x="2269" y="320"/>
                </a:moveTo>
                <a:lnTo>
                  <a:pt x="2276" y="328"/>
                </a:lnTo>
                <a:lnTo>
                  <a:pt x="2268" y="331"/>
                </a:lnTo>
                <a:lnTo>
                  <a:pt x="2268" y="331"/>
                </a:lnTo>
                <a:lnTo>
                  <a:pt x="2269" y="320"/>
                </a:lnTo>
                <a:lnTo>
                  <a:pt x="2269" y="320"/>
                </a:lnTo>
                <a:close/>
                <a:moveTo>
                  <a:pt x="2282" y="341"/>
                </a:moveTo>
                <a:lnTo>
                  <a:pt x="2288" y="349"/>
                </a:lnTo>
                <a:lnTo>
                  <a:pt x="2272" y="368"/>
                </a:lnTo>
                <a:lnTo>
                  <a:pt x="2269" y="344"/>
                </a:lnTo>
                <a:lnTo>
                  <a:pt x="2282" y="341"/>
                </a:lnTo>
                <a:close/>
                <a:moveTo>
                  <a:pt x="2288" y="351"/>
                </a:moveTo>
                <a:lnTo>
                  <a:pt x="2298" y="363"/>
                </a:lnTo>
                <a:lnTo>
                  <a:pt x="2298" y="363"/>
                </a:lnTo>
                <a:lnTo>
                  <a:pt x="2300" y="367"/>
                </a:lnTo>
                <a:lnTo>
                  <a:pt x="2274" y="370"/>
                </a:lnTo>
                <a:lnTo>
                  <a:pt x="2288" y="351"/>
                </a:lnTo>
                <a:close/>
                <a:moveTo>
                  <a:pt x="2316" y="275"/>
                </a:moveTo>
                <a:lnTo>
                  <a:pt x="2309" y="269"/>
                </a:lnTo>
                <a:lnTo>
                  <a:pt x="2306" y="250"/>
                </a:lnTo>
                <a:lnTo>
                  <a:pt x="2332" y="266"/>
                </a:lnTo>
                <a:lnTo>
                  <a:pt x="2332" y="266"/>
                </a:lnTo>
                <a:lnTo>
                  <a:pt x="2324" y="271"/>
                </a:lnTo>
                <a:lnTo>
                  <a:pt x="2316" y="275"/>
                </a:lnTo>
                <a:lnTo>
                  <a:pt x="2316" y="275"/>
                </a:lnTo>
                <a:close/>
                <a:moveTo>
                  <a:pt x="2352" y="429"/>
                </a:moveTo>
                <a:lnTo>
                  <a:pt x="2351" y="431"/>
                </a:lnTo>
                <a:lnTo>
                  <a:pt x="2349" y="429"/>
                </a:lnTo>
                <a:lnTo>
                  <a:pt x="2352" y="429"/>
                </a:lnTo>
                <a:close/>
                <a:moveTo>
                  <a:pt x="2352" y="261"/>
                </a:moveTo>
                <a:lnTo>
                  <a:pt x="2348" y="256"/>
                </a:lnTo>
                <a:lnTo>
                  <a:pt x="2351" y="256"/>
                </a:lnTo>
                <a:lnTo>
                  <a:pt x="2352" y="258"/>
                </a:lnTo>
                <a:lnTo>
                  <a:pt x="2351" y="256"/>
                </a:lnTo>
                <a:lnTo>
                  <a:pt x="2352" y="255"/>
                </a:lnTo>
                <a:lnTo>
                  <a:pt x="2352" y="261"/>
                </a:lnTo>
                <a:close/>
                <a:moveTo>
                  <a:pt x="2349" y="247"/>
                </a:moveTo>
                <a:lnTo>
                  <a:pt x="2343" y="218"/>
                </a:lnTo>
                <a:lnTo>
                  <a:pt x="2303" y="197"/>
                </a:lnTo>
                <a:lnTo>
                  <a:pt x="2344" y="248"/>
                </a:lnTo>
                <a:lnTo>
                  <a:pt x="2344" y="248"/>
                </a:lnTo>
                <a:lnTo>
                  <a:pt x="2343" y="250"/>
                </a:lnTo>
                <a:lnTo>
                  <a:pt x="2296" y="192"/>
                </a:lnTo>
                <a:lnTo>
                  <a:pt x="2348" y="216"/>
                </a:lnTo>
                <a:lnTo>
                  <a:pt x="2356" y="242"/>
                </a:lnTo>
                <a:lnTo>
                  <a:pt x="2356" y="247"/>
                </a:lnTo>
                <a:lnTo>
                  <a:pt x="2349" y="247"/>
                </a:lnTo>
                <a:close/>
                <a:moveTo>
                  <a:pt x="2349" y="218"/>
                </a:moveTo>
                <a:lnTo>
                  <a:pt x="2360" y="223"/>
                </a:lnTo>
                <a:lnTo>
                  <a:pt x="2357" y="240"/>
                </a:lnTo>
                <a:lnTo>
                  <a:pt x="2349" y="218"/>
                </a:lnTo>
                <a:close/>
                <a:moveTo>
                  <a:pt x="2349" y="216"/>
                </a:moveTo>
                <a:lnTo>
                  <a:pt x="2354" y="215"/>
                </a:lnTo>
                <a:lnTo>
                  <a:pt x="2354" y="215"/>
                </a:lnTo>
                <a:lnTo>
                  <a:pt x="2354" y="215"/>
                </a:lnTo>
                <a:lnTo>
                  <a:pt x="2354" y="215"/>
                </a:lnTo>
                <a:lnTo>
                  <a:pt x="2357" y="218"/>
                </a:lnTo>
                <a:lnTo>
                  <a:pt x="2360" y="218"/>
                </a:lnTo>
                <a:lnTo>
                  <a:pt x="2362" y="218"/>
                </a:lnTo>
                <a:lnTo>
                  <a:pt x="2360" y="221"/>
                </a:lnTo>
                <a:lnTo>
                  <a:pt x="2349" y="216"/>
                </a:lnTo>
                <a:close/>
                <a:moveTo>
                  <a:pt x="2360" y="184"/>
                </a:moveTo>
                <a:lnTo>
                  <a:pt x="2368" y="184"/>
                </a:lnTo>
                <a:lnTo>
                  <a:pt x="2368" y="186"/>
                </a:lnTo>
                <a:lnTo>
                  <a:pt x="2360" y="186"/>
                </a:lnTo>
                <a:lnTo>
                  <a:pt x="2360" y="184"/>
                </a:lnTo>
                <a:close/>
                <a:moveTo>
                  <a:pt x="2367" y="259"/>
                </a:moveTo>
                <a:lnTo>
                  <a:pt x="2368" y="253"/>
                </a:lnTo>
                <a:lnTo>
                  <a:pt x="2380" y="250"/>
                </a:lnTo>
                <a:lnTo>
                  <a:pt x="2373" y="271"/>
                </a:lnTo>
                <a:lnTo>
                  <a:pt x="2373" y="271"/>
                </a:lnTo>
                <a:lnTo>
                  <a:pt x="2367" y="267"/>
                </a:lnTo>
                <a:lnTo>
                  <a:pt x="2367" y="267"/>
                </a:lnTo>
                <a:lnTo>
                  <a:pt x="2367" y="263"/>
                </a:lnTo>
                <a:lnTo>
                  <a:pt x="2368" y="261"/>
                </a:lnTo>
                <a:lnTo>
                  <a:pt x="2368" y="261"/>
                </a:lnTo>
                <a:lnTo>
                  <a:pt x="2367" y="259"/>
                </a:lnTo>
                <a:lnTo>
                  <a:pt x="2367" y="259"/>
                </a:lnTo>
                <a:close/>
                <a:moveTo>
                  <a:pt x="2370" y="243"/>
                </a:moveTo>
                <a:lnTo>
                  <a:pt x="2373" y="229"/>
                </a:lnTo>
                <a:lnTo>
                  <a:pt x="2384" y="234"/>
                </a:lnTo>
                <a:lnTo>
                  <a:pt x="2383" y="240"/>
                </a:lnTo>
                <a:lnTo>
                  <a:pt x="2370" y="243"/>
                </a:lnTo>
                <a:close/>
                <a:moveTo>
                  <a:pt x="2404" y="150"/>
                </a:moveTo>
                <a:lnTo>
                  <a:pt x="2409" y="149"/>
                </a:lnTo>
                <a:lnTo>
                  <a:pt x="2409" y="149"/>
                </a:lnTo>
                <a:lnTo>
                  <a:pt x="2412" y="152"/>
                </a:lnTo>
                <a:lnTo>
                  <a:pt x="2407" y="165"/>
                </a:lnTo>
                <a:lnTo>
                  <a:pt x="2386" y="170"/>
                </a:lnTo>
                <a:lnTo>
                  <a:pt x="2389" y="157"/>
                </a:lnTo>
                <a:lnTo>
                  <a:pt x="2404" y="150"/>
                </a:lnTo>
                <a:close/>
                <a:moveTo>
                  <a:pt x="2394" y="142"/>
                </a:moveTo>
                <a:lnTo>
                  <a:pt x="2392" y="142"/>
                </a:lnTo>
                <a:lnTo>
                  <a:pt x="2392" y="141"/>
                </a:lnTo>
                <a:lnTo>
                  <a:pt x="2397" y="139"/>
                </a:lnTo>
                <a:lnTo>
                  <a:pt x="2394" y="142"/>
                </a:lnTo>
                <a:close/>
                <a:moveTo>
                  <a:pt x="2434" y="82"/>
                </a:moveTo>
                <a:lnTo>
                  <a:pt x="2433" y="80"/>
                </a:lnTo>
                <a:lnTo>
                  <a:pt x="2433" y="80"/>
                </a:lnTo>
                <a:lnTo>
                  <a:pt x="2437" y="77"/>
                </a:lnTo>
                <a:lnTo>
                  <a:pt x="2436" y="82"/>
                </a:lnTo>
                <a:lnTo>
                  <a:pt x="2436" y="82"/>
                </a:lnTo>
                <a:lnTo>
                  <a:pt x="2434" y="82"/>
                </a:lnTo>
                <a:lnTo>
                  <a:pt x="2434" y="82"/>
                </a:lnTo>
                <a:close/>
                <a:moveTo>
                  <a:pt x="2434" y="83"/>
                </a:moveTo>
                <a:lnTo>
                  <a:pt x="2434" y="85"/>
                </a:lnTo>
                <a:lnTo>
                  <a:pt x="2434" y="83"/>
                </a:lnTo>
                <a:lnTo>
                  <a:pt x="2434" y="83"/>
                </a:lnTo>
                <a:lnTo>
                  <a:pt x="2434" y="83"/>
                </a:lnTo>
                <a:lnTo>
                  <a:pt x="2434" y="83"/>
                </a:lnTo>
                <a:lnTo>
                  <a:pt x="2434" y="83"/>
                </a:lnTo>
                <a:close/>
                <a:moveTo>
                  <a:pt x="2433" y="64"/>
                </a:moveTo>
                <a:lnTo>
                  <a:pt x="2442" y="62"/>
                </a:lnTo>
                <a:lnTo>
                  <a:pt x="2437" y="75"/>
                </a:lnTo>
                <a:lnTo>
                  <a:pt x="2437" y="75"/>
                </a:lnTo>
                <a:lnTo>
                  <a:pt x="2437" y="74"/>
                </a:lnTo>
                <a:lnTo>
                  <a:pt x="2433" y="64"/>
                </a:lnTo>
                <a:close/>
                <a:moveTo>
                  <a:pt x="2450" y="139"/>
                </a:moveTo>
                <a:lnTo>
                  <a:pt x="2452" y="139"/>
                </a:lnTo>
                <a:lnTo>
                  <a:pt x="2439" y="163"/>
                </a:lnTo>
                <a:lnTo>
                  <a:pt x="2428" y="144"/>
                </a:lnTo>
                <a:lnTo>
                  <a:pt x="2450" y="139"/>
                </a:lnTo>
                <a:close/>
                <a:moveTo>
                  <a:pt x="2493" y="142"/>
                </a:moveTo>
                <a:lnTo>
                  <a:pt x="2487" y="120"/>
                </a:lnTo>
                <a:lnTo>
                  <a:pt x="2487" y="120"/>
                </a:lnTo>
                <a:lnTo>
                  <a:pt x="2487" y="118"/>
                </a:lnTo>
                <a:lnTo>
                  <a:pt x="2503" y="123"/>
                </a:lnTo>
                <a:lnTo>
                  <a:pt x="2513" y="163"/>
                </a:lnTo>
                <a:lnTo>
                  <a:pt x="2513" y="163"/>
                </a:lnTo>
                <a:lnTo>
                  <a:pt x="2514" y="167"/>
                </a:lnTo>
                <a:lnTo>
                  <a:pt x="2517" y="167"/>
                </a:lnTo>
                <a:lnTo>
                  <a:pt x="2517" y="167"/>
                </a:lnTo>
                <a:lnTo>
                  <a:pt x="2516" y="168"/>
                </a:lnTo>
                <a:lnTo>
                  <a:pt x="2516" y="168"/>
                </a:lnTo>
                <a:lnTo>
                  <a:pt x="2513" y="171"/>
                </a:lnTo>
                <a:lnTo>
                  <a:pt x="2513" y="171"/>
                </a:lnTo>
                <a:lnTo>
                  <a:pt x="2514" y="170"/>
                </a:lnTo>
                <a:lnTo>
                  <a:pt x="2514" y="170"/>
                </a:lnTo>
                <a:lnTo>
                  <a:pt x="2513" y="167"/>
                </a:lnTo>
                <a:lnTo>
                  <a:pt x="2511" y="165"/>
                </a:lnTo>
                <a:lnTo>
                  <a:pt x="2511" y="165"/>
                </a:lnTo>
                <a:lnTo>
                  <a:pt x="2509" y="165"/>
                </a:lnTo>
                <a:lnTo>
                  <a:pt x="2473" y="162"/>
                </a:lnTo>
                <a:lnTo>
                  <a:pt x="2463" y="146"/>
                </a:lnTo>
                <a:lnTo>
                  <a:pt x="2487" y="149"/>
                </a:lnTo>
                <a:lnTo>
                  <a:pt x="2487" y="149"/>
                </a:lnTo>
                <a:lnTo>
                  <a:pt x="2489" y="149"/>
                </a:lnTo>
                <a:lnTo>
                  <a:pt x="2489" y="149"/>
                </a:lnTo>
                <a:lnTo>
                  <a:pt x="2490" y="149"/>
                </a:lnTo>
                <a:lnTo>
                  <a:pt x="2490" y="149"/>
                </a:lnTo>
                <a:lnTo>
                  <a:pt x="2493" y="146"/>
                </a:lnTo>
                <a:lnTo>
                  <a:pt x="2493" y="142"/>
                </a:lnTo>
                <a:lnTo>
                  <a:pt x="2493" y="142"/>
                </a:lnTo>
                <a:close/>
                <a:moveTo>
                  <a:pt x="2521" y="162"/>
                </a:moveTo>
                <a:lnTo>
                  <a:pt x="2521" y="162"/>
                </a:lnTo>
                <a:lnTo>
                  <a:pt x="2521" y="162"/>
                </a:lnTo>
                <a:lnTo>
                  <a:pt x="2513" y="126"/>
                </a:lnTo>
                <a:lnTo>
                  <a:pt x="2538" y="134"/>
                </a:lnTo>
                <a:lnTo>
                  <a:pt x="2540" y="142"/>
                </a:lnTo>
                <a:lnTo>
                  <a:pt x="2540" y="142"/>
                </a:lnTo>
                <a:lnTo>
                  <a:pt x="2535" y="142"/>
                </a:lnTo>
                <a:lnTo>
                  <a:pt x="2532" y="142"/>
                </a:lnTo>
                <a:lnTo>
                  <a:pt x="2532" y="142"/>
                </a:lnTo>
                <a:lnTo>
                  <a:pt x="2530" y="146"/>
                </a:lnTo>
                <a:lnTo>
                  <a:pt x="2529" y="150"/>
                </a:lnTo>
                <a:lnTo>
                  <a:pt x="2521" y="162"/>
                </a:lnTo>
                <a:lnTo>
                  <a:pt x="2521" y="162"/>
                </a:lnTo>
                <a:close/>
                <a:moveTo>
                  <a:pt x="2503" y="186"/>
                </a:moveTo>
                <a:lnTo>
                  <a:pt x="2501" y="184"/>
                </a:lnTo>
                <a:lnTo>
                  <a:pt x="2516" y="171"/>
                </a:lnTo>
                <a:lnTo>
                  <a:pt x="2513" y="186"/>
                </a:lnTo>
                <a:lnTo>
                  <a:pt x="2503" y="186"/>
                </a:lnTo>
                <a:close/>
                <a:moveTo>
                  <a:pt x="2513" y="187"/>
                </a:moveTo>
                <a:lnTo>
                  <a:pt x="2511" y="195"/>
                </a:lnTo>
                <a:lnTo>
                  <a:pt x="2505" y="187"/>
                </a:lnTo>
                <a:lnTo>
                  <a:pt x="2513" y="187"/>
                </a:lnTo>
                <a:close/>
                <a:moveTo>
                  <a:pt x="2500" y="184"/>
                </a:moveTo>
                <a:lnTo>
                  <a:pt x="2484" y="186"/>
                </a:lnTo>
                <a:lnTo>
                  <a:pt x="2476" y="171"/>
                </a:lnTo>
                <a:lnTo>
                  <a:pt x="2509" y="173"/>
                </a:lnTo>
                <a:lnTo>
                  <a:pt x="2509" y="173"/>
                </a:lnTo>
                <a:lnTo>
                  <a:pt x="2511" y="173"/>
                </a:lnTo>
                <a:lnTo>
                  <a:pt x="2500" y="184"/>
                </a:lnTo>
                <a:close/>
                <a:moveTo>
                  <a:pt x="2474" y="186"/>
                </a:moveTo>
                <a:lnTo>
                  <a:pt x="2461" y="186"/>
                </a:lnTo>
                <a:lnTo>
                  <a:pt x="2468" y="175"/>
                </a:lnTo>
                <a:lnTo>
                  <a:pt x="2474" y="186"/>
                </a:lnTo>
                <a:close/>
                <a:moveTo>
                  <a:pt x="2465" y="136"/>
                </a:moveTo>
                <a:lnTo>
                  <a:pt x="2461" y="136"/>
                </a:lnTo>
                <a:lnTo>
                  <a:pt x="2465" y="134"/>
                </a:lnTo>
                <a:lnTo>
                  <a:pt x="2465" y="134"/>
                </a:lnTo>
                <a:lnTo>
                  <a:pt x="2465" y="136"/>
                </a:lnTo>
                <a:lnTo>
                  <a:pt x="2465" y="136"/>
                </a:lnTo>
                <a:close/>
                <a:moveTo>
                  <a:pt x="2465" y="165"/>
                </a:moveTo>
                <a:lnTo>
                  <a:pt x="2452" y="186"/>
                </a:lnTo>
                <a:lnTo>
                  <a:pt x="2433" y="186"/>
                </a:lnTo>
                <a:lnTo>
                  <a:pt x="2439" y="175"/>
                </a:lnTo>
                <a:lnTo>
                  <a:pt x="2439" y="175"/>
                </a:lnTo>
                <a:lnTo>
                  <a:pt x="2442" y="175"/>
                </a:lnTo>
                <a:lnTo>
                  <a:pt x="2444" y="173"/>
                </a:lnTo>
                <a:lnTo>
                  <a:pt x="2455" y="149"/>
                </a:lnTo>
                <a:lnTo>
                  <a:pt x="2457" y="149"/>
                </a:lnTo>
                <a:lnTo>
                  <a:pt x="2465" y="165"/>
                </a:lnTo>
                <a:close/>
                <a:moveTo>
                  <a:pt x="2444" y="290"/>
                </a:moveTo>
                <a:lnTo>
                  <a:pt x="2444" y="290"/>
                </a:lnTo>
                <a:lnTo>
                  <a:pt x="2444" y="290"/>
                </a:lnTo>
                <a:lnTo>
                  <a:pt x="2444" y="290"/>
                </a:lnTo>
                <a:lnTo>
                  <a:pt x="2444" y="290"/>
                </a:lnTo>
                <a:close/>
                <a:moveTo>
                  <a:pt x="2433" y="171"/>
                </a:moveTo>
                <a:lnTo>
                  <a:pt x="2418" y="171"/>
                </a:lnTo>
                <a:lnTo>
                  <a:pt x="2415" y="168"/>
                </a:lnTo>
                <a:lnTo>
                  <a:pt x="2420" y="155"/>
                </a:lnTo>
                <a:lnTo>
                  <a:pt x="2420" y="155"/>
                </a:lnTo>
                <a:lnTo>
                  <a:pt x="2423" y="155"/>
                </a:lnTo>
                <a:lnTo>
                  <a:pt x="2433" y="171"/>
                </a:lnTo>
                <a:close/>
                <a:moveTo>
                  <a:pt x="2418" y="247"/>
                </a:moveTo>
                <a:lnTo>
                  <a:pt x="2418" y="247"/>
                </a:lnTo>
                <a:lnTo>
                  <a:pt x="2409" y="245"/>
                </a:lnTo>
                <a:lnTo>
                  <a:pt x="2392" y="237"/>
                </a:lnTo>
                <a:lnTo>
                  <a:pt x="2394" y="234"/>
                </a:lnTo>
                <a:lnTo>
                  <a:pt x="2405" y="231"/>
                </a:lnTo>
                <a:lnTo>
                  <a:pt x="2405" y="231"/>
                </a:lnTo>
                <a:lnTo>
                  <a:pt x="2407" y="231"/>
                </a:lnTo>
                <a:lnTo>
                  <a:pt x="2418" y="247"/>
                </a:lnTo>
                <a:close/>
                <a:moveTo>
                  <a:pt x="2383" y="125"/>
                </a:moveTo>
                <a:lnTo>
                  <a:pt x="2378" y="144"/>
                </a:lnTo>
                <a:lnTo>
                  <a:pt x="2375" y="128"/>
                </a:lnTo>
                <a:lnTo>
                  <a:pt x="2383" y="125"/>
                </a:lnTo>
                <a:close/>
                <a:moveTo>
                  <a:pt x="2372" y="120"/>
                </a:moveTo>
                <a:lnTo>
                  <a:pt x="2368" y="109"/>
                </a:lnTo>
                <a:lnTo>
                  <a:pt x="2381" y="115"/>
                </a:lnTo>
                <a:lnTo>
                  <a:pt x="2372" y="120"/>
                </a:lnTo>
                <a:close/>
                <a:moveTo>
                  <a:pt x="2383" y="192"/>
                </a:moveTo>
                <a:lnTo>
                  <a:pt x="2386" y="197"/>
                </a:lnTo>
                <a:lnTo>
                  <a:pt x="2380" y="203"/>
                </a:lnTo>
                <a:lnTo>
                  <a:pt x="2378" y="203"/>
                </a:lnTo>
                <a:lnTo>
                  <a:pt x="2381" y="192"/>
                </a:lnTo>
                <a:lnTo>
                  <a:pt x="2383" y="192"/>
                </a:lnTo>
                <a:close/>
                <a:moveTo>
                  <a:pt x="2381" y="191"/>
                </a:moveTo>
                <a:lnTo>
                  <a:pt x="2381" y="191"/>
                </a:lnTo>
                <a:lnTo>
                  <a:pt x="2381" y="191"/>
                </a:lnTo>
                <a:lnTo>
                  <a:pt x="2381" y="191"/>
                </a:lnTo>
                <a:close/>
                <a:moveTo>
                  <a:pt x="2381" y="191"/>
                </a:moveTo>
                <a:lnTo>
                  <a:pt x="2381" y="187"/>
                </a:lnTo>
                <a:lnTo>
                  <a:pt x="2392" y="187"/>
                </a:lnTo>
                <a:lnTo>
                  <a:pt x="2391" y="189"/>
                </a:lnTo>
                <a:lnTo>
                  <a:pt x="2381" y="191"/>
                </a:lnTo>
                <a:close/>
                <a:moveTo>
                  <a:pt x="2392" y="210"/>
                </a:moveTo>
                <a:lnTo>
                  <a:pt x="2384" y="234"/>
                </a:lnTo>
                <a:lnTo>
                  <a:pt x="2373" y="227"/>
                </a:lnTo>
                <a:lnTo>
                  <a:pt x="2376" y="215"/>
                </a:lnTo>
                <a:lnTo>
                  <a:pt x="2392" y="210"/>
                </a:lnTo>
                <a:close/>
                <a:moveTo>
                  <a:pt x="2383" y="186"/>
                </a:moveTo>
                <a:lnTo>
                  <a:pt x="2383" y="184"/>
                </a:lnTo>
                <a:lnTo>
                  <a:pt x="2384" y="184"/>
                </a:lnTo>
                <a:lnTo>
                  <a:pt x="2383" y="183"/>
                </a:lnTo>
                <a:lnTo>
                  <a:pt x="2384" y="179"/>
                </a:lnTo>
                <a:lnTo>
                  <a:pt x="2388" y="178"/>
                </a:lnTo>
                <a:lnTo>
                  <a:pt x="2388" y="178"/>
                </a:lnTo>
                <a:lnTo>
                  <a:pt x="2394" y="183"/>
                </a:lnTo>
                <a:lnTo>
                  <a:pt x="2394" y="183"/>
                </a:lnTo>
                <a:lnTo>
                  <a:pt x="2399" y="181"/>
                </a:lnTo>
                <a:lnTo>
                  <a:pt x="2394" y="186"/>
                </a:lnTo>
                <a:lnTo>
                  <a:pt x="2383" y="186"/>
                </a:lnTo>
                <a:close/>
                <a:moveTo>
                  <a:pt x="2401" y="179"/>
                </a:moveTo>
                <a:lnTo>
                  <a:pt x="2401" y="179"/>
                </a:lnTo>
                <a:lnTo>
                  <a:pt x="2397" y="176"/>
                </a:lnTo>
                <a:lnTo>
                  <a:pt x="2404" y="175"/>
                </a:lnTo>
                <a:lnTo>
                  <a:pt x="2401" y="179"/>
                </a:lnTo>
                <a:close/>
                <a:moveTo>
                  <a:pt x="2407" y="229"/>
                </a:moveTo>
                <a:lnTo>
                  <a:pt x="2407" y="229"/>
                </a:lnTo>
                <a:lnTo>
                  <a:pt x="2405" y="231"/>
                </a:lnTo>
                <a:lnTo>
                  <a:pt x="2394" y="234"/>
                </a:lnTo>
                <a:lnTo>
                  <a:pt x="2399" y="218"/>
                </a:lnTo>
                <a:lnTo>
                  <a:pt x="2407" y="229"/>
                </a:lnTo>
                <a:close/>
                <a:moveTo>
                  <a:pt x="2386" y="109"/>
                </a:moveTo>
                <a:lnTo>
                  <a:pt x="2368" y="98"/>
                </a:lnTo>
                <a:lnTo>
                  <a:pt x="2383" y="88"/>
                </a:lnTo>
                <a:lnTo>
                  <a:pt x="2391" y="88"/>
                </a:lnTo>
                <a:lnTo>
                  <a:pt x="2386" y="109"/>
                </a:lnTo>
                <a:close/>
                <a:moveTo>
                  <a:pt x="2373" y="149"/>
                </a:moveTo>
                <a:lnTo>
                  <a:pt x="2362" y="154"/>
                </a:lnTo>
                <a:lnTo>
                  <a:pt x="2365" y="142"/>
                </a:lnTo>
                <a:lnTo>
                  <a:pt x="2373" y="149"/>
                </a:lnTo>
                <a:close/>
                <a:moveTo>
                  <a:pt x="2375" y="150"/>
                </a:moveTo>
                <a:lnTo>
                  <a:pt x="2376" y="152"/>
                </a:lnTo>
                <a:lnTo>
                  <a:pt x="2372" y="170"/>
                </a:lnTo>
                <a:lnTo>
                  <a:pt x="2360" y="165"/>
                </a:lnTo>
                <a:lnTo>
                  <a:pt x="2362" y="155"/>
                </a:lnTo>
                <a:lnTo>
                  <a:pt x="2375" y="150"/>
                </a:lnTo>
                <a:close/>
                <a:moveTo>
                  <a:pt x="2543" y="320"/>
                </a:moveTo>
                <a:lnTo>
                  <a:pt x="2551" y="338"/>
                </a:lnTo>
                <a:lnTo>
                  <a:pt x="2551" y="338"/>
                </a:lnTo>
                <a:lnTo>
                  <a:pt x="2551" y="338"/>
                </a:lnTo>
                <a:lnTo>
                  <a:pt x="2527" y="346"/>
                </a:lnTo>
                <a:lnTo>
                  <a:pt x="2543" y="320"/>
                </a:lnTo>
                <a:close/>
                <a:moveTo>
                  <a:pt x="2543" y="223"/>
                </a:moveTo>
                <a:lnTo>
                  <a:pt x="2569" y="197"/>
                </a:lnTo>
                <a:lnTo>
                  <a:pt x="2569" y="197"/>
                </a:lnTo>
                <a:lnTo>
                  <a:pt x="2575" y="199"/>
                </a:lnTo>
                <a:lnTo>
                  <a:pt x="2575" y="199"/>
                </a:lnTo>
                <a:lnTo>
                  <a:pt x="2577" y="197"/>
                </a:lnTo>
                <a:lnTo>
                  <a:pt x="2580" y="194"/>
                </a:lnTo>
                <a:lnTo>
                  <a:pt x="2580" y="194"/>
                </a:lnTo>
                <a:lnTo>
                  <a:pt x="2581" y="195"/>
                </a:lnTo>
                <a:lnTo>
                  <a:pt x="2585" y="197"/>
                </a:lnTo>
                <a:lnTo>
                  <a:pt x="2589" y="195"/>
                </a:lnTo>
                <a:lnTo>
                  <a:pt x="2583" y="232"/>
                </a:lnTo>
                <a:lnTo>
                  <a:pt x="2556" y="240"/>
                </a:lnTo>
                <a:lnTo>
                  <a:pt x="2545" y="229"/>
                </a:lnTo>
                <a:lnTo>
                  <a:pt x="2545" y="229"/>
                </a:lnTo>
                <a:lnTo>
                  <a:pt x="2543" y="223"/>
                </a:lnTo>
                <a:lnTo>
                  <a:pt x="2543" y="223"/>
                </a:lnTo>
                <a:close/>
                <a:moveTo>
                  <a:pt x="2548" y="138"/>
                </a:moveTo>
                <a:lnTo>
                  <a:pt x="2559" y="141"/>
                </a:lnTo>
                <a:lnTo>
                  <a:pt x="2549" y="146"/>
                </a:lnTo>
                <a:lnTo>
                  <a:pt x="2548" y="138"/>
                </a:lnTo>
                <a:close/>
                <a:moveTo>
                  <a:pt x="2567" y="144"/>
                </a:moveTo>
                <a:lnTo>
                  <a:pt x="2580" y="147"/>
                </a:lnTo>
                <a:lnTo>
                  <a:pt x="2586" y="184"/>
                </a:lnTo>
                <a:lnTo>
                  <a:pt x="2586" y="184"/>
                </a:lnTo>
                <a:lnTo>
                  <a:pt x="2578" y="179"/>
                </a:lnTo>
                <a:lnTo>
                  <a:pt x="2575" y="175"/>
                </a:lnTo>
                <a:lnTo>
                  <a:pt x="2575" y="175"/>
                </a:lnTo>
                <a:lnTo>
                  <a:pt x="2569" y="178"/>
                </a:lnTo>
                <a:lnTo>
                  <a:pt x="2567" y="144"/>
                </a:lnTo>
                <a:close/>
                <a:moveTo>
                  <a:pt x="2588" y="150"/>
                </a:moveTo>
                <a:lnTo>
                  <a:pt x="2615" y="160"/>
                </a:lnTo>
                <a:lnTo>
                  <a:pt x="2605" y="165"/>
                </a:lnTo>
                <a:lnTo>
                  <a:pt x="2589" y="157"/>
                </a:lnTo>
                <a:lnTo>
                  <a:pt x="2588" y="150"/>
                </a:lnTo>
                <a:close/>
                <a:moveTo>
                  <a:pt x="2597" y="170"/>
                </a:moveTo>
                <a:lnTo>
                  <a:pt x="2593" y="173"/>
                </a:lnTo>
                <a:lnTo>
                  <a:pt x="2593" y="175"/>
                </a:lnTo>
                <a:lnTo>
                  <a:pt x="2591" y="167"/>
                </a:lnTo>
                <a:lnTo>
                  <a:pt x="2597" y="170"/>
                </a:lnTo>
                <a:close/>
                <a:moveTo>
                  <a:pt x="2625" y="240"/>
                </a:moveTo>
                <a:lnTo>
                  <a:pt x="2628" y="247"/>
                </a:lnTo>
                <a:lnTo>
                  <a:pt x="2610" y="243"/>
                </a:lnTo>
                <a:lnTo>
                  <a:pt x="2625" y="240"/>
                </a:lnTo>
                <a:close/>
                <a:moveTo>
                  <a:pt x="2612" y="208"/>
                </a:moveTo>
                <a:lnTo>
                  <a:pt x="2625" y="197"/>
                </a:lnTo>
                <a:lnTo>
                  <a:pt x="2625" y="197"/>
                </a:lnTo>
                <a:lnTo>
                  <a:pt x="2625" y="197"/>
                </a:lnTo>
                <a:lnTo>
                  <a:pt x="2626" y="200"/>
                </a:lnTo>
                <a:lnTo>
                  <a:pt x="2629" y="200"/>
                </a:lnTo>
                <a:lnTo>
                  <a:pt x="2629" y="200"/>
                </a:lnTo>
                <a:lnTo>
                  <a:pt x="2633" y="199"/>
                </a:lnTo>
                <a:lnTo>
                  <a:pt x="2633" y="195"/>
                </a:lnTo>
                <a:lnTo>
                  <a:pt x="2631" y="189"/>
                </a:lnTo>
                <a:lnTo>
                  <a:pt x="2650" y="200"/>
                </a:lnTo>
                <a:lnTo>
                  <a:pt x="2612" y="208"/>
                </a:lnTo>
                <a:close/>
                <a:moveTo>
                  <a:pt x="2633" y="181"/>
                </a:moveTo>
                <a:lnTo>
                  <a:pt x="2628" y="167"/>
                </a:lnTo>
                <a:lnTo>
                  <a:pt x="2628" y="163"/>
                </a:lnTo>
                <a:lnTo>
                  <a:pt x="2645" y="170"/>
                </a:lnTo>
                <a:lnTo>
                  <a:pt x="2653" y="194"/>
                </a:lnTo>
                <a:lnTo>
                  <a:pt x="2633" y="181"/>
                </a:lnTo>
                <a:close/>
                <a:moveTo>
                  <a:pt x="2628" y="155"/>
                </a:moveTo>
                <a:lnTo>
                  <a:pt x="2637" y="146"/>
                </a:lnTo>
                <a:lnTo>
                  <a:pt x="2642" y="160"/>
                </a:lnTo>
                <a:lnTo>
                  <a:pt x="2628" y="155"/>
                </a:lnTo>
                <a:close/>
                <a:moveTo>
                  <a:pt x="2524" y="82"/>
                </a:moveTo>
                <a:lnTo>
                  <a:pt x="2525" y="82"/>
                </a:lnTo>
                <a:lnTo>
                  <a:pt x="2537" y="88"/>
                </a:lnTo>
                <a:lnTo>
                  <a:pt x="2537" y="88"/>
                </a:lnTo>
                <a:lnTo>
                  <a:pt x="2540" y="88"/>
                </a:lnTo>
                <a:lnTo>
                  <a:pt x="2543" y="86"/>
                </a:lnTo>
                <a:lnTo>
                  <a:pt x="2543" y="86"/>
                </a:lnTo>
                <a:lnTo>
                  <a:pt x="2543" y="83"/>
                </a:lnTo>
                <a:lnTo>
                  <a:pt x="2541" y="80"/>
                </a:lnTo>
                <a:lnTo>
                  <a:pt x="2535" y="77"/>
                </a:lnTo>
                <a:lnTo>
                  <a:pt x="2561" y="67"/>
                </a:lnTo>
                <a:lnTo>
                  <a:pt x="2570" y="74"/>
                </a:lnTo>
                <a:lnTo>
                  <a:pt x="2570" y="74"/>
                </a:lnTo>
                <a:lnTo>
                  <a:pt x="2573" y="74"/>
                </a:lnTo>
                <a:lnTo>
                  <a:pt x="2575" y="72"/>
                </a:lnTo>
                <a:lnTo>
                  <a:pt x="2575" y="72"/>
                </a:lnTo>
                <a:lnTo>
                  <a:pt x="2577" y="69"/>
                </a:lnTo>
                <a:lnTo>
                  <a:pt x="2575" y="66"/>
                </a:lnTo>
                <a:lnTo>
                  <a:pt x="2572" y="64"/>
                </a:lnTo>
                <a:lnTo>
                  <a:pt x="2599" y="54"/>
                </a:lnTo>
                <a:lnTo>
                  <a:pt x="2588" y="61"/>
                </a:lnTo>
                <a:lnTo>
                  <a:pt x="2588" y="61"/>
                </a:lnTo>
                <a:lnTo>
                  <a:pt x="2586" y="62"/>
                </a:lnTo>
                <a:lnTo>
                  <a:pt x="2586" y="64"/>
                </a:lnTo>
                <a:lnTo>
                  <a:pt x="2586" y="64"/>
                </a:lnTo>
                <a:lnTo>
                  <a:pt x="2588" y="66"/>
                </a:lnTo>
                <a:lnTo>
                  <a:pt x="2591" y="66"/>
                </a:lnTo>
                <a:lnTo>
                  <a:pt x="2605" y="56"/>
                </a:lnTo>
                <a:lnTo>
                  <a:pt x="2605" y="56"/>
                </a:lnTo>
                <a:lnTo>
                  <a:pt x="2609" y="56"/>
                </a:lnTo>
                <a:lnTo>
                  <a:pt x="2610" y="77"/>
                </a:lnTo>
                <a:lnTo>
                  <a:pt x="2591" y="90"/>
                </a:lnTo>
                <a:lnTo>
                  <a:pt x="2591" y="90"/>
                </a:lnTo>
                <a:lnTo>
                  <a:pt x="2589" y="91"/>
                </a:lnTo>
                <a:lnTo>
                  <a:pt x="2589" y="94"/>
                </a:lnTo>
                <a:lnTo>
                  <a:pt x="2589" y="94"/>
                </a:lnTo>
                <a:lnTo>
                  <a:pt x="2591" y="96"/>
                </a:lnTo>
                <a:lnTo>
                  <a:pt x="2594" y="94"/>
                </a:lnTo>
                <a:lnTo>
                  <a:pt x="2610" y="83"/>
                </a:lnTo>
                <a:lnTo>
                  <a:pt x="2610" y="96"/>
                </a:lnTo>
                <a:lnTo>
                  <a:pt x="2610" y="96"/>
                </a:lnTo>
                <a:lnTo>
                  <a:pt x="2612" y="98"/>
                </a:lnTo>
                <a:lnTo>
                  <a:pt x="2612" y="98"/>
                </a:lnTo>
                <a:lnTo>
                  <a:pt x="2605" y="99"/>
                </a:lnTo>
                <a:lnTo>
                  <a:pt x="2599" y="104"/>
                </a:lnTo>
                <a:lnTo>
                  <a:pt x="2596" y="109"/>
                </a:lnTo>
                <a:lnTo>
                  <a:pt x="2596" y="115"/>
                </a:lnTo>
                <a:lnTo>
                  <a:pt x="2596" y="115"/>
                </a:lnTo>
                <a:lnTo>
                  <a:pt x="2596" y="122"/>
                </a:lnTo>
                <a:lnTo>
                  <a:pt x="2599" y="126"/>
                </a:lnTo>
                <a:lnTo>
                  <a:pt x="2581" y="139"/>
                </a:lnTo>
                <a:lnTo>
                  <a:pt x="2551" y="130"/>
                </a:lnTo>
                <a:lnTo>
                  <a:pt x="2575" y="110"/>
                </a:lnTo>
                <a:lnTo>
                  <a:pt x="2575" y="110"/>
                </a:lnTo>
                <a:lnTo>
                  <a:pt x="2577" y="107"/>
                </a:lnTo>
                <a:lnTo>
                  <a:pt x="2575" y="104"/>
                </a:lnTo>
                <a:lnTo>
                  <a:pt x="2575" y="104"/>
                </a:lnTo>
                <a:lnTo>
                  <a:pt x="2573" y="102"/>
                </a:lnTo>
                <a:lnTo>
                  <a:pt x="2573" y="102"/>
                </a:lnTo>
                <a:lnTo>
                  <a:pt x="2572" y="102"/>
                </a:lnTo>
                <a:lnTo>
                  <a:pt x="2570" y="102"/>
                </a:lnTo>
                <a:lnTo>
                  <a:pt x="2541" y="126"/>
                </a:lnTo>
                <a:lnTo>
                  <a:pt x="2516" y="118"/>
                </a:lnTo>
                <a:lnTo>
                  <a:pt x="2540" y="98"/>
                </a:lnTo>
                <a:lnTo>
                  <a:pt x="2540" y="98"/>
                </a:lnTo>
                <a:lnTo>
                  <a:pt x="2541" y="94"/>
                </a:lnTo>
                <a:lnTo>
                  <a:pt x="2541" y="91"/>
                </a:lnTo>
                <a:lnTo>
                  <a:pt x="2541" y="91"/>
                </a:lnTo>
                <a:lnTo>
                  <a:pt x="2538" y="90"/>
                </a:lnTo>
                <a:lnTo>
                  <a:pt x="2538" y="90"/>
                </a:lnTo>
                <a:lnTo>
                  <a:pt x="2537" y="90"/>
                </a:lnTo>
                <a:lnTo>
                  <a:pt x="2535" y="91"/>
                </a:lnTo>
                <a:lnTo>
                  <a:pt x="2506" y="115"/>
                </a:lnTo>
                <a:lnTo>
                  <a:pt x="2489" y="109"/>
                </a:lnTo>
                <a:lnTo>
                  <a:pt x="2490" y="109"/>
                </a:lnTo>
                <a:lnTo>
                  <a:pt x="2506" y="98"/>
                </a:lnTo>
                <a:lnTo>
                  <a:pt x="2506" y="98"/>
                </a:lnTo>
                <a:lnTo>
                  <a:pt x="2508" y="98"/>
                </a:lnTo>
                <a:lnTo>
                  <a:pt x="2511" y="96"/>
                </a:lnTo>
                <a:lnTo>
                  <a:pt x="2511" y="96"/>
                </a:lnTo>
                <a:lnTo>
                  <a:pt x="2511" y="93"/>
                </a:lnTo>
                <a:lnTo>
                  <a:pt x="2511" y="91"/>
                </a:lnTo>
                <a:lnTo>
                  <a:pt x="2511" y="91"/>
                </a:lnTo>
                <a:lnTo>
                  <a:pt x="2509" y="90"/>
                </a:lnTo>
                <a:lnTo>
                  <a:pt x="2509" y="90"/>
                </a:lnTo>
                <a:lnTo>
                  <a:pt x="2508" y="88"/>
                </a:lnTo>
                <a:lnTo>
                  <a:pt x="2508" y="88"/>
                </a:lnTo>
                <a:lnTo>
                  <a:pt x="2506" y="88"/>
                </a:lnTo>
                <a:lnTo>
                  <a:pt x="2501" y="85"/>
                </a:lnTo>
                <a:lnTo>
                  <a:pt x="2505" y="78"/>
                </a:lnTo>
                <a:lnTo>
                  <a:pt x="2492" y="78"/>
                </a:lnTo>
                <a:lnTo>
                  <a:pt x="2487" y="75"/>
                </a:lnTo>
                <a:lnTo>
                  <a:pt x="2500" y="69"/>
                </a:lnTo>
                <a:lnTo>
                  <a:pt x="2524" y="82"/>
                </a:lnTo>
                <a:close/>
                <a:moveTo>
                  <a:pt x="2484" y="62"/>
                </a:moveTo>
                <a:lnTo>
                  <a:pt x="2490" y="64"/>
                </a:lnTo>
                <a:lnTo>
                  <a:pt x="2490" y="64"/>
                </a:lnTo>
                <a:lnTo>
                  <a:pt x="2482" y="67"/>
                </a:lnTo>
                <a:lnTo>
                  <a:pt x="2484" y="62"/>
                </a:lnTo>
                <a:close/>
                <a:moveTo>
                  <a:pt x="2484" y="139"/>
                </a:moveTo>
                <a:lnTo>
                  <a:pt x="2471" y="138"/>
                </a:lnTo>
                <a:lnTo>
                  <a:pt x="2471" y="138"/>
                </a:lnTo>
                <a:lnTo>
                  <a:pt x="2481" y="131"/>
                </a:lnTo>
                <a:lnTo>
                  <a:pt x="2484" y="139"/>
                </a:lnTo>
                <a:close/>
                <a:moveTo>
                  <a:pt x="2452" y="66"/>
                </a:moveTo>
                <a:lnTo>
                  <a:pt x="2452" y="66"/>
                </a:lnTo>
                <a:lnTo>
                  <a:pt x="2457" y="67"/>
                </a:lnTo>
                <a:lnTo>
                  <a:pt x="2463" y="69"/>
                </a:lnTo>
                <a:lnTo>
                  <a:pt x="2463" y="69"/>
                </a:lnTo>
                <a:lnTo>
                  <a:pt x="2469" y="67"/>
                </a:lnTo>
                <a:lnTo>
                  <a:pt x="2474" y="64"/>
                </a:lnTo>
                <a:lnTo>
                  <a:pt x="2473" y="72"/>
                </a:lnTo>
                <a:lnTo>
                  <a:pt x="2465" y="77"/>
                </a:lnTo>
                <a:lnTo>
                  <a:pt x="2465" y="77"/>
                </a:lnTo>
                <a:lnTo>
                  <a:pt x="2460" y="74"/>
                </a:lnTo>
                <a:lnTo>
                  <a:pt x="2457" y="72"/>
                </a:lnTo>
                <a:lnTo>
                  <a:pt x="2457" y="72"/>
                </a:lnTo>
                <a:lnTo>
                  <a:pt x="2453" y="74"/>
                </a:lnTo>
                <a:lnTo>
                  <a:pt x="2447" y="77"/>
                </a:lnTo>
                <a:lnTo>
                  <a:pt x="2452" y="66"/>
                </a:lnTo>
                <a:close/>
                <a:moveTo>
                  <a:pt x="2441" y="3"/>
                </a:moveTo>
                <a:lnTo>
                  <a:pt x="2444" y="10"/>
                </a:lnTo>
                <a:lnTo>
                  <a:pt x="2439" y="13"/>
                </a:lnTo>
                <a:lnTo>
                  <a:pt x="2433" y="13"/>
                </a:lnTo>
                <a:lnTo>
                  <a:pt x="2441" y="3"/>
                </a:lnTo>
                <a:close/>
                <a:moveTo>
                  <a:pt x="2433" y="34"/>
                </a:moveTo>
                <a:lnTo>
                  <a:pt x="2433" y="34"/>
                </a:lnTo>
                <a:lnTo>
                  <a:pt x="2429" y="40"/>
                </a:lnTo>
                <a:lnTo>
                  <a:pt x="2433" y="34"/>
                </a:lnTo>
                <a:close/>
                <a:moveTo>
                  <a:pt x="2426" y="88"/>
                </a:moveTo>
                <a:lnTo>
                  <a:pt x="2421" y="85"/>
                </a:lnTo>
                <a:lnTo>
                  <a:pt x="2426" y="85"/>
                </a:lnTo>
                <a:lnTo>
                  <a:pt x="2426" y="88"/>
                </a:lnTo>
                <a:close/>
                <a:moveTo>
                  <a:pt x="2421" y="24"/>
                </a:moveTo>
                <a:lnTo>
                  <a:pt x="2421" y="24"/>
                </a:lnTo>
                <a:lnTo>
                  <a:pt x="2421" y="24"/>
                </a:lnTo>
                <a:lnTo>
                  <a:pt x="2421" y="24"/>
                </a:lnTo>
                <a:close/>
                <a:moveTo>
                  <a:pt x="2418" y="24"/>
                </a:moveTo>
                <a:lnTo>
                  <a:pt x="2418" y="24"/>
                </a:lnTo>
                <a:lnTo>
                  <a:pt x="2418" y="26"/>
                </a:lnTo>
                <a:lnTo>
                  <a:pt x="2418" y="26"/>
                </a:lnTo>
                <a:lnTo>
                  <a:pt x="2418" y="27"/>
                </a:lnTo>
                <a:lnTo>
                  <a:pt x="2418" y="27"/>
                </a:lnTo>
                <a:lnTo>
                  <a:pt x="2418" y="27"/>
                </a:lnTo>
                <a:lnTo>
                  <a:pt x="2418" y="29"/>
                </a:lnTo>
                <a:lnTo>
                  <a:pt x="2418" y="24"/>
                </a:lnTo>
                <a:close/>
                <a:moveTo>
                  <a:pt x="2417" y="32"/>
                </a:moveTo>
                <a:lnTo>
                  <a:pt x="2420" y="27"/>
                </a:lnTo>
                <a:lnTo>
                  <a:pt x="2420" y="27"/>
                </a:lnTo>
                <a:lnTo>
                  <a:pt x="2421" y="27"/>
                </a:lnTo>
                <a:lnTo>
                  <a:pt x="2425" y="29"/>
                </a:lnTo>
                <a:lnTo>
                  <a:pt x="2418" y="40"/>
                </a:lnTo>
                <a:lnTo>
                  <a:pt x="2415" y="37"/>
                </a:lnTo>
                <a:lnTo>
                  <a:pt x="2417" y="32"/>
                </a:lnTo>
                <a:close/>
                <a:moveTo>
                  <a:pt x="2407" y="75"/>
                </a:moveTo>
                <a:lnTo>
                  <a:pt x="2409" y="77"/>
                </a:lnTo>
                <a:lnTo>
                  <a:pt x="2409" y="77"/>
                </a:lnTo>
                <a:lnTo>
                  <a:pt x="2410" y="78"/>
                </a:lnTo>
                <a:lnTo>
                  <a:pt x="2415" y="80"/>
                </a:lnTo>
                <a:lnTo>
                  <a:pt x="2425" y="82"/>
                </a:lnTo>
                <a:lnTo>
                  <a:pt x="2425" y="83"/>
                </a:lnTo>
                <a:lnTo>
                  <a:pt x="2418" y="83"/>
                </a:lnTo>
                <a:lnTo>
                  <a:pt x="2407" y="78"/>
                </a:lnTo>
                <a:lnTo>
                  <a:pt x="2407" y="75"/>
                </a:lnTo>
                <a:close/>
                <a:moveTo>
                  <a:pt x="2404" y="86"/>
                </a:moveTo>
                <a:lnTo>
                  <a:pt x="2428" y="98"/>
                </a:lnTo>
                <a:lnTo>
                  <a:pt x="2404" y="107"/>
                </a:lnTo>
                <a:lnTo>
                  <a:pt x="2404" y="107"/>
                </a:lnTo>
                <a:lnTo>
                  <a:pt x="2404" y="106"/>
                </a:lnTo>
                <a:lnTo>
                  <a:pt x="2404" y="106"/>
                </a:lnTo>
                <a:lnTo>
                  <a:pt x="2402" y="107"/>
                </a:lnTo>
                <a:lnTo>
                  <a:pt x="2399" y="109"/>
                </a:lnTo>
                <a:lnTo>
                  <a:pt x="2404" y="86"/>
                </a:lnTo>
                <a:close/>
                <a:moveTo>
                  <a:pt x="2404" y="117"/>
                </a:moveTo>
                <a:lnTo>
                  <a:pt x="2421" y="109"/>
                </a:lnTo>
                <a:lnTo>
                  <a:pt x="2399" y="138"/>
                </a:lnTo>
                <a:lnTo>
                  <a:pt x="2392" y="141"/>
                </a:lnTo>
                <a:lnTo>
                  <a:pt x="2394" y="131"/>
                </a:lnTo>
                <a:lnTo>
                  <a:pt x="2397" y="125"/>
                </a:lnTo>
                <a:lnTo>
                  <a:pt x="2397" y="125"/>
                </a:lnTo>
                <a:lnTo>
                  <a:pt x="2404" y="117"/>
                </a:lnTo>
                <a:lnTo>
                  <a:pt x="2404" y="117"/>
                </a:lnTo>
                <a:close/>
                <a:moveTo>
                  <a:pt x="2394" y="69"/>
                </a:moveTo>
                <a:lnTo>
                  <a:pt x="2394" y="74"/>
                </a:lnTo>
                <a:lnTo>
                  <a:pt x="2392" y="66"/>
                </a:lnTo>
                <a:lnTo>
                  <a:pt x="2394" y="69"/>
                </a:lnTo>
                <a:close/>
                <a:moveTo>
                  <a:pt x="2392" y="144"/>
                </a:moveTo>
                <a:lnTo>
                  <a:pt x="2391" y="146"/>
                </a:lnTo>
                <a:lnTo>
                  <a:pt x="2392" y="144"/>
                </a:lnTo>
                <a:lnTo>
                  <a:pt x="2392" y="144"/>
                </a:lnTo>
                <a:close/>
                <a:moveTo>
                  <a:pt x="2391" y="83"/>
                </a:moveTo>
                <a:lnTo>
                  <a:pt x="2391" y="86"/>
                </a:lnTo>
                <a:lnTo>
                  <a:pt x="2386" y="86"/>
                </a:lnTo>
                <a:lnTo>
                  <a:pt x="2391" y="83"/>
                </a:lnTo>
                <a:close/>
                <a:moveTo>
                  <a:pt x="2383" y="67"/>
                </a:moveTo>
                <a:lnTo>
                  <a:pt x="2384" y="69"/>
                </a:lnTo>
                <a:lnTo>
                  <a:pt x="2381" y="67"/>
                </a:lnTo>
                <a:lnTo>
                  <a:pt x="2383" y="67"/>
                </a:lnTo>
                <a:close/>
                <a:moveTo>
                  <a:pt x="2383" y="78"/>
                </a:moveTo>
                <a:lnTo>
                  <a:pt x="2376" y="82"/>
                </a:lnTo>
                <a:lnTo>
                  <a:pt x="2381" y="77"/>
                </a:lnTo>
                <a:lnTo>
                  <a:pt x="2383" y="78"/>
                </a:lnTo>
                <a:close/>
                <a:moveTo>
                  <a:pt x="2372" y="85"/>
                </a:moveTo>
                <a:lnTo>
                  <a:pt x="2372" y="86"/>
                </a:lnTo>
                <a:lnTo>
                  <a:pt x="2370" y="72"/>
                </a:lnTo>
                <a:lnTo>
                  <a:pt x="2370" y="72"/>
                </a:lnTo>
                <a:lnTo>
                  <a:pt x="2380" y="77"/>
                </a:lnTo>
                <a:lnTo>
                  <a:pt x="2372" y="85"/>
                </a:lnTo>
                <a:close/>
                <a:moveTo>
                  <a:pt x="2376" y="53"/>
                </a:moveTo>
                <a:lnTo>
                  <a:pt x="2368" y="56"/>
                </a:lnTo>
                <a:lnTo>
                  <a:pt x="2365" y="45"/>
                </a:lnTo>
                <a:lnTo>
                  <a:pt x="2376" y="53"/>
                </a:lnTo>
                <a:close/>
                <a:moveTo>
                  <a:pt x="2367" y="74"/>
                </a:moveTo>
                <a:lnTo>
                  <a:pt x="2370" y="86"/>
                </a:lnTo>
                <a:lnTo>
                  <a:pt x="2364" y="90"/>
                </a:lnTo>
                <a:lnTo>
                  <a:pt x="2360" y="77"/>
                </a:lnTo>
                <a:lnTo>
                  <a:pt x="2367" y="74"/>
                </a:lnTo>
                <a:close/>
                <a:moveTo>
                  <a:pt x="2360" y="168"/>
                </a:moveTo>
                <a:lnTo>
                  <a:pt x="2360" y="167"/>
                </a:lnTo>
                <a:lnTo>
                  <a:pt x="2372" y="170"/>
                </a:lnTo>
                <a:lnTo>
                  <a:pt x="2372" y="173"/>
                </a:lnTo>
                <a:lnTo>
                  <a:pt x="2367" y="175"/>
                </a:lnTo>
                <a:lnTo>
                  <a:pt x="2367" y="175"/>
                </a:lnTo>
                <a:lnTo>
                  <a:pt x="2365" y="175"/>
                </a:lnTo>
                <a:lnTo>
                  <a:pt x="2357" y="171"/>
                </a:lnTo>
                <a:lnTo>
                  <a:pt x="2357" y="171"/>
                </a:lnTo>
                <a:lnTo>
                  <a:pt x="2359" y="170"/>
                </a:lnTo>
                <a:lnTo>
                  <a:pt x="2360" y="168"/>
                </a:lnTo>
                <a:lnTo>
                  <a:pt x="2360" y="168"/>
                </a:lnTo>
                <a:close/>
                <a:moveTo>
                  <a:pt x="2356" y="35"/>
                </a:moveTo>
                <a:lnTo>
                  <a:pt x="2359" y="59"/>
                </a:lnTo>
                <a:lnTo>
                  <a:pt x="2335" y="48"/>
                </a:lnTo>
                <a:lnTo>
                  <a:pt x="2333" y="43"/>
                </a:lnTo>
                <a:lnTo>
                  <a:pt x="2333" y="43"/>
                </a:lnTo>
                <a:lnTo>
                  <a:pt x="2340" y="43"/>
                </a:lnTo>
                <a:lnTo>
                  <a:pt x="2356" y="35"/>
                </a:lnTo>
                <a:lnTo>
                  <a:pt x="2356" y="35"/>
                </a:lnTo>
                <a:close/>
                <a:moveTo>
                  <a:pt x="2335" y="6"/>
                </a:moveTo>
                <a:lnTo>
                  <a:pt x="2348" y="2"/>
                </a:lnTo>
                <a:lnTo>
                  <a:pt x="2349" y="21"/>
                </a:lnTo>
                <a:lnTo>
                  <a:pt x="2332" y="29"/>
                </a:lnTo>
                <a:lnTo>
                  <a:pt x="2328" y="10"/>
                </a:lnTo>
                <a:lnTo>
                  <a:pt x="2328" y="10"/>
                </a:lnTo>
                <a:lnTo>
                  <a:pt x="2328" y="8"/>
                </a:lnTo>
                <a:lnTo>
                  <a:pt x="2328" y="8"/>
                </a:lnTo>
                <a:lnTo>
                  <a:pt x="2335" y="6"/>
                </a:lnTo>
                <a:lnTo>
                  <a:pt x="2335" y="6"/>
                </a:lnTo>
                <a:close/>
                <a:moveTo>
                  <a:pt x="2300" y="11"/>
                </a:moveTo>
                <a:lnTo>
                  <a:pt x="2300" y="11"/>
                </a:lnTo>
                <a:lnTo>
                  <a:pt x="2311" y="2"/>
                </a:lnTo>
                <a:lnTo>
                  <a:pt x="2311" y="2"/>
                </a:lnTo>
                <a:lnTo>
                  <a:pt x="2311" y="5"/>
                </a:lnTo>
                <a:lnTo>
                  <a:pt x="2314" y="6"/>
                </a:lnTo>
                <a:lnTo>
                  <a:pt x="2314" y="6"/>
                </a:lnTo>
                <a:lnTo>
                  <a:pt x="2320" y="8"/>
                </a:lnTo>
                <a:lnTo>
                  <a:pt x="2320" y="8"/>
                </a:lnTo>
                <a:lnTo>
                  <a:pt x="2320" y="10"/>
                </a:lnTo>
                <a:lnTo>
                  <a:pt x="2324" y="32"/>
                </a:lnTo>
                <a:lnTo>
                  <a:pt x="2319" y="34"/>
                </a:lnTo>
                <a:lnTo>
                  <a:pt x="2319" y="34"/>
                </a:lnTo>
                <a:lnTo>
                  <a:pt x="2316" y="37"/>
                </a:lnTo>
                <a:lnTo>
                  <a:pt x="2314" y="40"/>
                </a:lnTo>
                <a:lnTo>
                  <a:pt x="2304" y="34"/>
                </a:lnTo>
                <a:lnTo>
                  <a:pt x="2304" y="35"/>
                </a:lnTo>
                <a:lnTo>
                  <a:pt x="2295" y="30"/>
                </a:lnTo>
                <a:lnTo>
                  <a:pt x="2293" y="21"/>
                </a:lnTo>
                <a:lnTo>
                  <a:pt x="2300" y="11"/>
                </a:lnTo>
                <a:close/>
                <a:moveTo>
                  <a:pt x="2292" y="38"/>
                </a:moveTo>
                <a:lnTo>
                  <a:pt x="2304" y="45"/>
                </a:lnTo>
                <a:lnTo>
                  <a:pt x="2304" y="53"/>
                </a:lnTo>
                <a:lnTo>
                  <a:pt x="2304" y="53"/>
                </a:lnTo>
                <a:lnTo>
                  <a:pt x="2298" y="50"/>
                </a:lnTo>
                <a:lnTo>
                  <a:pt x="2298" y="50"/>
                </a:lnTo>
                <a:lnTo>
                  <a:pt x="2298" y="54"/>
                </a:lnTo>
                <a:lnTo>
                  <a:pt x="2298" y="59"/>
                </a:lnTo>
                <a:lnTo>
                  <a:pt x="2298" y="59"/>
                </a:lnTo>
                <a:lnTo>
                  <a:pt x="2304" y="64"/>
                </a:lnTo>
                <a:lnTo>
                  <a:pt x="2295" y="69"/>
                </a:lnTo>
                <a:lnTo>
                  <a:pt x="2295" y="69"/>
                </a:lnTo>
                <a:lnTo>
                  <a:pt x="2293" y="72"/>
                </a:lnTo>
                <a:lnTo>
                  <a:pt x="2295" y="75"/>
                </a:lnTo>
                <a:lnTo>
                  <a:pt x="2295" y="75"/>
                </a:lnTo>
                <a:lnTo>
                  <a:pt x="2296" y="77"/>
                </a:lnTo>
                <a:lnTo>
                  <a:pt x="2300" y="77"/>
                </a:lnTo>
                <a:lnTo>
                  <a:pt x="2306" y="74"/>
                </a:lnTo>
                <a:lnTo>
                  <a:pt x="2306" y="82"/>
                </a:lnTo>
                <a:lnTo>
                  <a:pt x="2306" y="82"/>
                </a:lnTo>
                <a:lnTo>
                  <a:pt x="2303" y="83"/>
                </a:lnTo>
                <a:lnTo>
                  <a:pt x="2303" y="85"/>
                </a:lnTo>
                <a:lnTo>
                  <a:pt x="2303" y="88"/>
                </a:lnTo>
                <a:lnTo>
                  <a:pt x="2306" y="90"/>
                </a:lnTo>
                <a:lnTo>
                  <a:pt x="2306" y="94"/>
                </a:lnTo>
                <a:lnTo>
                  <a:pt x="2312" y="99"/>
                </a:lnTo>
                <a:lnTo>
                  <a:pt x="2308" y="120"/>
                </a:lnTo>
                <a:lnTo>
                  <a:pt x="2300" y="114"/>
                </a:lnTo>
                <a:lnTo>
                  <a:pt x="2288" y="96"/>
                </a:lnTo>
                <a:lnTo>
                  <a:pt x="2288" y="96"/>
                </a:lnTo>
                <a:lnTo>
                  <a:pt x="2287" y="88"/>
                </a:lnTo>
                <a:lnTo>
                  <a:pt x="2285" y="82"/>
                </a:lnTo>
                <a:lnTo>
                  <a:pt x="2285" y="82"/>
                </a:lnTo>
                <a:lnTo>
                  <a:pt x="2280" y="80"/>
                </a:lnTo>
                <a:lnTo>
                  <a:pt x="2277" y="78"/>
                </a:lnTo>
                <a:lnTo>
                  <a:pt x="2277" y="78"/>
                </a:lnTo>
                <a:lnTo>
                  <a:pt x="2277" y="83"/>
                </a:lnTo>
                <a:lnTo>
                  <a:pt x="2277" y="86"/>
                </a:lnTo>
                <a:lnTo>
                  <a:pt x="2277" y="86"/>
                </a:lnTo>
                <a:lnTo>
                  <a:pt x="2282" y="90"/>
                </a:lnTo>
                <a:lnTo>
                  <a:pt x="2287" y="96"/>
                </a:lnTo>
                <a:lnTo>
                  <a:pt x="2298" y="112"/>
                </a:lnTo>
                <a:lnTo>
                  <a:pt x="2298" y="112"/>
                </a:lnTo>
                <a:lnTo>
                  <a:pt x="2298" y="112"/>
                </a:lnTo>
                <a:lnTo>
                  <a:pt x="2296" y="112"/>
                </a:lnTo>
                <a:lnTo>
                  <a:pt x="2296" y="112"/>
                </a:lnTo>
                <a:lnTo>
                  <a:pt x="2293" y="112"/>
                </a:lnTo>
                <a:lnTo>
                  <a:pt x="2292" y="114"/>
                </a:lnTo>
                <a:lnTo>
                  <a:pt x="2292" y="114"/>
                </a:lnTo>
                <a:lnTo>
                  <a:pt x="2292" y="117"/>
                </a:lnTo>
                <a:lnTo>
                  <a:pt x="2274" y="96"/>
                </a:lnTo>
                <a:lnTo>
                  <a:pt x="2287" y="149"/>
                </a:lnTo>
                <a:lnTo>
                  <a:pt x="2284" y="147"/>
                </a:lnTo>
                <a:lnTo>
                  <a:pt x="2264" y="64"/>
                </a:lnTo>
                <a:lnTo>
                  <a:pt x="2272" y="53"/>
                </a:lnTo>
                <a:lnTo>
                  <a:pt x="2292" y="38"/>
                </a:lnTo>
                <a:close/>
                <a:moveTo>
                  <a:pt x="2264" y="62"/>
                </a:moveTo>
                <a:lnTo>
                  <a:pt x="2263" y="59"/>
                </a:lnTo>
                <a:lnTo>
                  <a:pt x="2269" y="54"/>
                </a:lnTo>
                <a:lnTo>
                  <a:pt x="2264" y="62"/>
                </a:lnTo>
                <a:close/>
                <a:moveTo>
                  <a:pt x="2260" y="35"/>
                </a:moveTo>
                <a:lnTo>
                  <a:pt x="2260" y="35"/>
                </a:lnTo>
                <a:lnTo>
                  <a:pt x="2266" y="34"/>
                </a:lnTo>
                <a:lnTo>
                  <a:pt x="2269" y="30"/>
                </a:lnTo>
                <a:lnTo>
                  <a:pt x="2269" y="30"/>
                </a:lnTo>
                <a:lnTo>
                  <a:pt x="2268" y="29"/>
                </a:lnTo>
                <a:lnTo>
                  <a:pt x="2282" y="35"/>
                </a:lnTo>
                <a:lnTo>
                  <a:pt x="2282" y="35"/>
                </a:lnTo>
                <a:lnTo>
                  <a:pt x="2261" y="50"/>
                </a:lnTo>
                <a:lnTo>
                  <a:pt x="2258" y="35"/>
                </a:lnTo>
                <a:lnTo>
                  <a:pt x="2258" y="35"/>
                </a:lnTo>
                <a:lnTo>
                  <a:pt x="2260" y="35"/>
                </a:lnTo>
                <a:lnTo>
                  <a:pt x="2260" y="35"/>
                </a:lnTo>
                <a:close/>
                <a:moveTo>
                  <a:pt x="2242" y="34"/>
                </a:moveTo>
                <a:lnTo>
                  <a:pt x="2242" y="34"/>
                </a:lnTo>
                <a:lnTo>
                  <a:pt x="2248" y="35"/>
                </a:lnTo>
                <a:lnTo>
                  <a:pt x="2256" y="35"/>
                </a:lnTo>
                <a:lnTo>
                  <a:pt x="2260" y="51"/>
                </a:lnTo>
                <a:lnTo>
                  <a:pt x="2258" y="51"/>
                </a:lnTo>
                <a:lnTo>
                  <a:pt x="2258" y="51"/>
                </a:lnTo>
                <a:lnTo>
                  <a:pt x="2256" y="54"/>
                </a:lnTo>
                <a:lnTo>
                  <a:pt x="2256" y="58"/>
                </a:lnTo>
                <a:lnTo>
                  <a:pt x="2256" y="58"/>
                </a:lnTo>
                <a:lnTo>
                  <a:pt x="2260" y="59"/>
                </a:lnTo>
                <a:lnTo>
                  <a:pt x="2261" y="59"/>
                </a:lnTo>
                <a:lnTo>
                  <a:pt x="2263" y="62"/>
                </a:lnTo>
                <a:lnTo>
                  <a:pt x="2229" y="43"/>
                </a:lnTo>
                <a:lnTo>
                  <a:pt x="2242" y="34"/>
                </a:lnTo>
                <a:close/>
                <a:moveTo>
                  <a:pt x="2215" y="11"/>
                </a:moveTo>
                <a:lnTo>
                  <a:pt x="2236" y="29"/>
                </a:lnTo>
                <a:lnTo>
                  <a:pt x="2221" y="38"/>
                </a:lnTo>
                <a:lnTo>
                  <a:pt x="2210" y="32"/>
                </a:lnTo>
                <a:lnTo>
                  <a:pt x="2210" y="32"/>
                </a:lnTo>
                <a:lnTo>
                  <a:pt x="2207" y="27"/>
                </a:lnTo>
                <a:lnTo>
                  <a:pt x="2207" y="27"/>
                </a:lnTo>
                <a:lnTo>
                  <a:pt x="2207" y="22"/>
                </a:lnTo>
                <a:lnTo>
                  <a:pt x="2205" y="19"/>
                </a:lnTo>
                <a:lnTo>
                  <a:pt x="2204" y="18"/>
                </a:lnTo>
                <a:lnTo>
                  <a:pt x="2215" y="11"/>
                </a:lnTo>
                <a:close/>
                <a:moveTo>
                  <a:pt x="2188" y="26"/>
                </a:moveTo>
                <a:lnTo>
                  <a:pt x="2188" y="26"/>
                </a:lnTo>
                <a:lnTo>
                  <a:pt x="2197" y="29"/>
                </a:lnTo>
                <a:lnTo>
                  <a:pt x="2197" y="29"/>
                </a:lnTo>
                <a:lnTo>
                  <a:pt x="2197" y="29"/>
                </a:lnTo>
                <a:lnTo>
                  <a:pt x="2202" y="30"/>
                </a:lnTo>
                <a:lnTo>
                  <a:pt x="2202" y="30"/>
                </a:lnTo>
                <a:lnTo>
                  <a:pt x="2208" y="32"/>
                </a:lnTo>
                <a:lnTo>
                  <a:pt x="2220" y="40"/>
                </a:lnTo>
                <a:lnTo>
                  <a:pt x="2220" y="40"/>
                </a:lnTo>
                <a:lnTo>
                  <a:pt x="2220" y="42"/>
                </a:lnTo>
                <a:lnTo>
                  <a:pt x="2220" y="45"/>
                </a:lnTo>
                <a:lnTo>
                  <a:pt x="2220" y="45"/>
                </a:lnTo>
                <a:lnTo>
                  <a:pt x="2223" y="46"/>
                </a:lnTo>
                <a:lnTo>
                  <a:pt x="2226" y="45"/>
                </a:lnTo>
                <a:lnTo>
                  <a:pt x="2228" y="43"/>
                </a:lnTo>
                <a:lnTo>
                  <a:pt x="2263" y="66"/>
                </a:lnTo>
                <a:lnTo>
                  <a:pt x="2282" y="146"/>
                </a:lnTo>
                <a:lnTo>
                  <a:pt x="2279" y="142"/>
                </a:lnTo>
                <a:lnTo>
                  <a:pt x="2268" y="96"/>
                </a:lnTo>
                <a:lnTo>
                  <a:pt x="2261" y="128"/>
                </a:lnTo>
                <a:lnTo>
                  <a:pt x="2260" y="128"/>
                </a:lnTo>
                <a:lnTo>
                  <a:pt x="2260" y="128"/>
                </a:lnTo>
                <a:lnTo>
                  <a:pt x="2258" y="126"/>
                </a:lnTo>
                <a:lnTo>
                  <a:pt x="2258" y="126"/>
                </a:lnTo>
                <a:lnTo>
                  <a:pt x="2255" y="126"/>
                </a:lnTo>
                <a:lnTo>
                  <a:pt x="2260" y="101"/>
                </a:lnTo>
                <a:lnTo>
                  <a:pt x="2260" y="101"/>
                </a:lnTo>
                <a:lnTo>
                  <a:pt x="2263" y="94"/>
                </a:lnTo>
                <a:lnTo>
                  <a:pt x="2264" y="90"/>
                </a:lnTo>
                <a:lnTo>
                  <a:pt x="2264" y="90"/>
                </a:lnTo>
                <a:lnTo>
                  <a:pt x="2263" y="86"/>
                </a:lnTo>
                <a:lnTo>
                  <a:pt x="2261" y="82"/>
                </a:lnTo>
                <a:lnTo>
                  <a:pt x="2261" y="82"/>
                </a:lnTo>
                <a:lnTo>
                  <a:pt x="2258" y="85"/>
                </a:lnTo>
                <a:lnTo>
                  <a:pt x="2255" y="88"/>
                </a:lnTo>
                <a:lnTo>
                  <a:pt x="2255" y="88"/>
                </a:lnTo>
                <a:lnTo>
                  <a:pt x="2256" y="93"/>
                </a:lnTo>
                <a:lnTo>
                  <a:pt x="2258" y="102"/>
                </a:lnTo>
                <a:lnTo>
                  <a:pt x="2255" y="128"/>
                </a:lnTo>
                <a:lnTo>
                  <a:pt x="2255" y="128"/>
                </a:lnTo>
                <a:lnTo>
                  <a:pt x="2253" y="130"/>
                </a:lnTo>
                <a:lnTo>
                  <a:pt x="2253" y="133"/>
                </a:lnTo>
                <a:lnTo>
                  <a:pt x="2253" y="136"/>
                </a:lnTo>
                <a:lnTo>
                  <a:pt x="2250" y="131"/>
                </a:lnTo>
                <a:lnTo>
                  <a:pt x="2255" y="109"/>
                </a:lnTo>
                <a:lnTo>
                  <a:pt x="2232" y="74"/>
                </a:lnTo>
                <a:lnTo>
                  <a:pt x="2232" y="74"/>
                </a:lnTo>
                <a:lnTo>
                  <a:pt x="2234" y="72"/>
                </a:lnTo>
                <a:lnTo>
                  <a:pt x="2234" y="72"/>
                </a:lnTo>
                <a:lnTo>
                  <a:pt x="2232" y="69"/>
                </a:lnTo>
                <a:lnTo>
                  <a:pt x="2231" y="64"/>
                </a:lnTo>
                <a:lnTo>
                  <a:pt x="2231" y="64"/>
                </a:lnTo>
                <a:lnTo>
                  <a:pt x="2229" y="67"/>
                </a:lnTo>
                <a:lnTo>
                  <a:pt x="2223" y="59"/>
                </a:lnTo>
                <a:lnTo>
                  <a:pt x="2221" y="64"/>
                </a:lnTo>
                <a:lnTo>
                  <a:pt x="2184" y="29"/>
                </a:lnTo>
                <a:lnTo>
                  <a:pt x="2188" y="26"/>
                </a:lnTo>
                <a:close/>
                <a:moveTo>
                  <a:pt x="2178" y="59"/>
                </a:moveTo>
                <a:lnTo>
                  <a:pt x="2180" y="54"/>
                </a:lnTo>
                <a:lnTo>
                  <a:pt x="2196" y="70"/>
                </a:lnTo>
                <a:lnTo>
                  <a:pt x="2196" y="70"/>
                </a:lnTo>
                <a:lnTo>
                  <a:pt x="2194" y="72"/>
                </a:lnTo>
                <a:lnTo>
                  <a:pt x="2194" y="72"/>
                </a:lnTo>
                <a:lnTo>
                  <a:pt x="2199" y="74"/>
                </a:lnTo>
                <a:lnTo>
                  <a:pt x="2202" y="77"/>
                </a:lnTo>
                <a:lnTo>
                  <a:pt x="2202" y="77"/>
                </a:lnTo>
                <a:lnTo>
                  <a:pt x="2205" y="80"/>
                </a:lnTo>
                <a:lnTo>
                  <a:pt x="2205" y="80"/>
                </a:lnTo>
                <a:lnTo>
                  <a:pt x="2210" y="83"/>
                </a:lnTo>
                <a:lnTo>
                  <a:pt x="2204" y="98"/>
                </a:lnTo>
                <a:lnTo>
                  <a:pt x="2204" y="98"/>
                </a:lnTo>
                <a:lnTo>
                  <a:pt x="2196" y="93"/>
                </a:lnTo>
                <a:lnTo>
                  <a:pt x="2196" y="93"/>
                </a:lnTo>
                <a:lnTo>
                  <a:pt x="2192" y="96"/>
                </a:lnTo>
                <a:lnTo>
                  <a:pt x="2188" y="96"/>
                </a:lnTo>
                <a:lnTo>
                  <a:pt x="2188" y="96"/>
                </a:lnTo>
                <a:lnTo>
                  <a:pt x="2192" y="99"/>
                </a:lnTo>
                <a:lnTo>
                  <a:pt x="2196" y="102"/>
                </a:lnTo>
                <a:lnTo>
                  <a:pt x="2196" y="102"/>
                </a:lnTo>
                <a:lnTo>
                  <a:pt x="2202" y="101"/>
                </a:lnTo>
                <a:lnTo>
                  <a:pt x="2196" y="112"/>
                </a:lnTo>
                <a:lnTo>
                  <a:pt x="2202" y="130"/>
                </a:lnTo>
                <a:lnTo>
                  <a:pt x="2202" y="130"/>
                </a:lnTo>
                <a:lnTo>
                  <a:pt x="2197" y="131"/>
                </a:lnTo>
                <a:lnTo>
                  <a:pt x="2197" y="131"/>
                </a:lnTo>
                <a:lnTo>
                  <a:pt x="2204" y="136"/>
                </a:lnTo>
                <a:lnTo>
                  <a:pt x="2208" y="146"/>
                </a:lnTo>
                <a:lnTo>
                  <a:pt x="2178" y="131"/>
                </a:lnTo>
                <a:lnTo>
                  <a:pt x="2175" y="118"/>
                </a:lnTo>
                <a:lnTo>
                  <a:pt x="2184" y="83"/>
                </a:lnTo>
                <a:lnTo>
                  <a:pt x="2172" y="64"/>
                </a:lnTo>
                <a:lnTo>
                  <a:pt x="2172" y="64"/>
                </a:lnTo>
                <a:lnTo>
                  <a:pt x="2176" y="62"/>
                </a:lnTo>
                <a:lnTo>
                  <a:pt x="2178" y="59"/>
                </a:lnTo>
                <a:lnTo>
                  <a:pt x="2178" y="59"/>
                </a:lnTo>
                <a:close/>
                <a:moveTo>
                  <a:pt x="2152" y="19"/>
                </a:moveTo>
                <a:lnTo>
                  <a:pt x="2154" y="6"/>
                </a:lnTo>
                <a:lnTo>
                  <a:pt x="2154" y="6"/>
                </a:lnTo>
                <a:lnTo>
                  <a:pt x="2162" y="8"/>
                </a:lnTo>
                <a:lnTo>
                  <a:pt x="2170" y="8"/>
                </a:lnTo>
                <a:lnTo>
                  <a:pt x="2173" y="10"/>
                </a:lnTo>
                <a:lnTo>
                  <a:pt x="2172" y="14"/>
                </a:lnTo>
                <a:lnTo>
                  <a:pt x="2159" y="21"/>
                </a:lnTo>
                <a:lnTo>
                  <a:pt x="2152" y="21"/>
                </a:lnTo>
                <a:lnTo>
                  <a:pt x="2152" y="21"/>
                </a:lnTo>
                <a:lnTo>
                  <a:pt x="2152" y="19"/>
                </a:lnTo>
                <a:lnTo>
                  <a:pt x="2152" y="19"/>
                </a:lnTo>
                <a:close/>
                <a:moveTo>
                  <a:pt x="2159" y="56"/>
                </a:moveTo>
                <a:lnTo>
                  <a:pt x="2159" y="56"/>
                </a:lnTo>
                <a:lnTo>
                  <a:pt x="2157" y="50"/>
                </a:lnTo>
                <a:lnTo>
                  <a:pt x="2159" y="48"/>
                </a:lnTo>
                <a:lnTo>
                  <a:pt x="2159" y="48"/>
                </a:lnTo>
                <a:lnTo>
                  <a:pt x="2152" y="45"/>
                </a:lnTo>
                <a:lnTo>
                  <a:pt x="2164" y="40"/>
                </a:lnTo>
                <a:lnTo>
                  <a:pt x="2168" y="45"/>
                </a:lnTo>
                <a:lnTo>
                  <a:pt x="2167" y="56"/>
                </a:lnTo>
                <a:lnTo>
                  <a:pt x="2162" y="48"/>
                </a:lnTo>
                <a:lnTo>
                  <a:pt x="2159" y="56"/>
                </a:lnTo>
                <a:close/>
                <a:moveTo>
                  <a:pt x="2162" y="133"/>
                </a:moveTo>
                <a:lnTo>
                  <a:pt x="2144" y="117"/>
                </a:lnTo>
                <a:lnTo>
                  <a:pt x="2159" y="123"/>
                </a:lnTo>
                <a:lnTo>
                  <a:pt x="2162" y="133"/>
                </a:lnTo>
                <a:close/>
                <a:moveTo>
                  <a:pt x="2152" y="66"/>
                </a:moveTo>
                <a:lnTo>
                  <a:pt x="2143" y="85"/>
                </a:lnTo>
                <a:lnTo>
                  <a:pt x="2157" y="122"/>
                </a:lnTo>
                <a:lnTo>
                  <a:pt x="2140" y="114"/>
                </a:lnTo>
                <a:lnTo>
                  <a:pt x="2117" y="93"/>
                </a:lnTo>
                <a:lnTo>
                  <a:pt x="2117" y="93"/>
                </a:lnTo>
                <a:lnTo>
                  <a:pt x="2124" y="86"/>
                </a:lnTo>
                <a:lnTo>
                  <a:pt x="2128" y="80"/>
                </a:lnTo>
                <a:lnTo>
                  <a:pt x="2130" y="82"/>
                </a:lnTo>
                <a:lnTo>
                  <a:pt x="2130" y="82"/>
                </a:lnTo>
                <a:lnTo>
                  <a:pt x="2132" y="82"/>
                </a:lnTo>
                <a:lnTo>
                  <a:pt x="2135" y="82"/>
                </a:lnTo>
                <a:lnTo>
                  <a:pt x="2136" y="80"/>
                </a:lnTo>
                <a:lnTo>
                  <a:pt x="2138" y="78"/>
                </a:lnTo>
                <a:lnTo>
                  <a:pt x="2138" y="78"/>
                </a:lnTo>
                <a:lnTo>
                  <a:pt x="2138" y="77"/>
                </a:lnTo>
                <a:lnTo>
                  <a:pt x="2138" y="74"/>
                </a:lnTo>
                <a:lnTo>
                  <a:pt x="2138" y="72"/>
                </a:lnTo>
                <a:lnTo>
                  <a:pt x="2135" y="70"/>
                </a:lnTo>
                <a:lnTo>
                  <a:pt x="2135" y="70"/>
                </a:lnTo>
                <a:lnTo>
                  <a:pt x="2133" y="69"/>
                </a:lnTo>
                <a:lnTo>
                  <a:pt x="2133" y="69"/>
                </a:lnTo>
                <a:lnTo>
                  <a:pt x="2135" y="61"/>
                </a:lnTo>
                <a:lnTo>
                  <a:pt x="2136" y="53"/>
                </a:lnTo>
                <a:lnTo>
                  <a:pt x="2136" y="53"/>
                </a:lnTo>
                <a:lnTo>
                  <a:pt x="2136" y="53"/>
                </a:lnTo>
                <a:lnTo>
                  <a:pt x="2144" y="50"/>
                </a:lnTo>
                <a:lnTo>
                  <a:pt x="2144" y="50"/>
                </a:lnTo>
                <a:lnTo>
                  <a:pt x="2143" y="53"/>
                </a:lnTo>
                <a:lnTo>
                  <a:pt x="2143" y="53"/>
                </a:lnTo>
                <a:lnTo>
                  <a:pt x="2146" y="56"/>
                </a:lnTo>
                <a:lnTo>
                  <a:pt x="2152" y="66"/>
                </a:lnTo>
                <a:lnTo>
                  <a:pt x="2152" y="66"/>
                </a:lnTo>
                <a:close/>
                <a:moveTo>
                  <a:pt x="2130" y="32"/>
                </a:moveTo>
                <a:lnTo>
                  <a:pt x="2138" y="32"/>
                </a:lnTo>
                <a:lnTo>
                  <a:pt x="2132" y="35"/>
                </a:lnTo>
                <a:lnTo>
                  <a:pt x="2132" y="35"/>
                </a:lnTo>
                <a:lnTo>
                  <a:pt x="2130" y="32"/>
                </a:lnTo>
                <a:lnTo>
                  <a:pt x="2130" y="32"/>
                </a:lnTo>
                <a:close/>
                <a:moveTo>
                  <a:pt x="2130" y="11"/>
                </a:moveTo>
                <a:lnTo>
                  <a:pt x="2130" y="11"/>
                </a:lnTo>
                <a:lnTo>
                  <a:pt x="2135" y="6"/>
                </a:lnTo>
                <a:lnTo>
                  <a:pt x="2136" y="2"/>
                </a:lnTo>
                <a:lnTo>
                  <a:pt x="2143" y="2"/>
                </a:lnTo>
                <a:lnTo>
                  <a:pt x="2141" y="18"/>
                </a:lnTo>
                <a:lnTo>
                  <a:pt x="2141" y="18"/>
                </a:lnTo>
                <a:lnTo>
                  <a:pt x="2141" y="21"/>
                </a:lnTo>
                <a:lnTo>
                  <a:pt x="2120" y="19"/>
                </a:lnTo>
                <a:lnTo>
                  <a:pt x="2120" y="19"/>
                </a:lnTo>
                <a:lnTo>
                  <a:pt x="2114" y="14"/>
                </a:lnTo>
                <a:lnTo>
                  <a:pt x="2114" y="14"/>
                </a:lnTo>
                <a:lnTo>
                  <a:pt x="2122" y="14"/>
                </a:lnTo>
                <a:lnTo>
                  <a:pt x="2127" y="14"/>
                </a:lnTo>
                <a:lnTo>
                  <a:pt x="2130" y="11"/>
                </a:lnTo>
                <a:lnTo>
                  <a:pt x="2130" y="11"/>
                </a:lnTo>
                <a:close/>
                <a:moveTo>
                  <a:pt x="2106" y="8"/>
                </a:moveTo>
                <a:lnTo>
                  <a:pt x="2106" y="8"/>
                </a:lnTo>
                <a:lnTo>
                  <a:pt x="2108" y="11"/>
                </a:lnTo>
                <a:lnTo>
                  <a:pt x="2108" y="11"/>
                </a:lnTo>
                <a:lnTo>
                  <a:pt x="2104" y="10"/>
                </a:lnTo>
                <a:lnTo>
                  <a:pt x="2104" y="10"/>
                </a:lnTo>
                <a:lnTo>
                  <a:pt x="2106" y="8"/>
                </a:lnTo>
                <a:lnTo>
                  <a:pt x="2106" y="8"/>
                </a:lnTo>
                <a:close/>
                <a:moveTo>
                  <a:pt x="2088" y="106"/>
                </a:moveTo>
                <a:lnTo>
                  <a:pt x="2088" y="106"/>
                </a:lnTo>
                <a:lnTo>
                  <a:pt x="2098" y="106"/>
                </a:lnTo>
                <a:lnTo>
                  <a:pt x="2108" y="102"/>
                </a:lnTo>
                <a:lnTo>
                  <a:pt x="2151" y="142"/>
                </a:lnTo>
                <a:lnTo>
                  <a:pt x="2149" y="142"/>
                </a:lnTo>
                <a:lnTo>
                  <a:pt x="2146" y="141"/>
                </a:lnTo>
                <a:lnTo>
                  <a:pt x="2146" y="141"/>
                </a:lnTo>
                <a:lnTo>
                  <a:pt x="2143" y="138"/>
                </a:lnTo>
                <a:lnTo>
                  <a:pt x="2140" y="134"/>
                </a:lnTo>
                <a:lnTo>
                  <a:pt x="2136" y="131"/>
                </a:lnTo>
                <a:lnTo>
                  <a:pt x="2132" y="130"/>
                </a:lnTo>
                <a:lnTo>
                  <a:pt x="2132" y="130"/>
                </a:lnTo>
                <a:lnTo>
                  <a:pt x="2124" y="130"/>
                </a:lnTo>
                <a:lnTo>
                  <a:pt x="2117" y="133"/>
                </a:lnTo>
                <a:lnTo>
                  <a:pt x="2103" y="130"/>
                </a:lnTo>
                <a:lnTo>
                  <a:pt x="2116" y="120"/>
                </a:lnTo>
                <a:lnTo>
                  <a:pt x="2116" y="120"/>
                </a:lnTo>
                <a:lnTo>
                  <a:pt x="2116" y="118"/>
                </a:lnTo>
                <a:lnTo>
                  <a:pt x="2116" y="117"/>
                </a:lnTo>
                <a:lnTo>
                  <a:pt x="2116" y="117"/>
                </a:lnTo>
                <a:lnTo>
                  <a:pt x="2114" y="115"/>
                </a:lnTo>
                <a:lnTo>
                  <a:pt x="2114" y="115"/>
                </a:lnTo>
                <a:lnTo>
                  <a:pt x="2111" y="115"/>
                </a:lnTo>
                <a:lnTo>
                  <a:pt x="2093" y="130"/>
                </a:lnTo>
                <a:lnTo>
                  <a:pt x="2072" y="123"/>
                </a:lnTo>
                <a:lnTo>
                  <a:pt x="2088" y="110"/>
                </a:lnTo>
                <a:lnTo>
                  <a:pt x="2088" y="110"/>
                </a:lnTo>
                <a:lnTo>
                  <a:pt x="2088" y="109"/>
                </a:lnTo>
                <a:lnTo>
                  <a:pt x="2088" y="106"/>
                </a:lnTo>
                <a:lnTo>
                  <a:pt x="2088" y="106"/>
                </a:lnTo>
                <a:close/>
                <a:moveTo>
                  <a:pt x="2092" y="136"/>
                </a:moveTo>
                <a:lnTo>
                  <a:pt x="2074" y="147"/>
                </a:lnTo>
                <a:lnTo>
                  <a:pt x="2071" y="130"/>
                </a:lnTo>
                <a:lnTo>
                  <a:pt x="2092" y="136"/>
                </a:lnTo>
                <a:close/>
                <a:moveTo>
                  <a:pt x="2066" y="122"/>
                </a:moveTo>
                <a:lnTo>
                  <a:pt x="2061" y="120"/>
                </a:lnTo>
                <a:lnTo>
                  <a:pt x="2061" y="120"/>
                </a:lnTo>
                <a:lnTo>
                  <a:pt x="2077" y="109"/>
                </a:lnTo>
                <a:lnTo>
                  <a:pt x="2082" y="107"/>
                </a:lnTo>
                <a:lnTo>
                  <a:pt x="2066" y="122"/>
                </a:lnTo>
                <a:close/>
                <a:moveTo>
                  <a:pt x="2072" y="99"/>
                </a:moveTo>
                <a:lnTo>
                  <a:pt x="2072" y="99"/>
                </a:lnTo>
                <a:lnTo>
                  <a:pt x="2072" y="99"/>
                </a:lnTo>
                <a:lnTo>
                  <a:pt x="2072" y="99"/>
                </a:lnTo>
                <a:lnTo>
                  <a:pt x="2077" y="102"/>
                </a:lnTo>
                <a:lnTo>
                  <a:pt x="2084" y="106"/>
                </a:lnTo>
                <a:lnTo>
                  <a:pt x="2076" y="107"/>
                </a:lnTo>
                <a:lnTo>
                  <a:pt x="2076" y="107"/>
                </a:lnTo>
                <a:lnTo>
                  <a:pt x="2056" y="109"/>
                </a:lnTo>
                <a:lnTo>
                  <a:pt x="2063" y="102"/>
                </a:lnTo>
                <a:lnTo>
                  <a:pt x="2063" y="102"/>
                </a:lnTo>
                <a:lnTo>
                  <a:pt x="2063" y="101"/>
                </a:lnTo>
                <a:lnTo>
                  <a:pt x="2063" y="99"/>
                </a:lnTo>
                <a:lnTo>
                  <a:pt x="2063" y="99"/>
                </a:lnTo>
                <a:lnTo>
                  <a:pt x="2061" y="98"/>
                </a:lnTo>
                <a:lnTo>
                  <a:pt x="2061" y="98"/>
                </a:lnTo>
                <a:lnTo>
                  <a:pt x="2058" y="99"/>
                </a:lnTo>
                <a:lnTo>
                  <a:pt x="2040" y="114"/>
                </a:lnTo>
                <a:lnTo>
                  <a:pt x="2020" y="106"/>
                </a:lnTo>
                <a:lnTo>
                  <a:pt x="2037" y="93"/>
                </a:lnTo>
                <a:lnTo>
                  <a:pt x="2037" y="93"/>
                </a:lnTo>
                <a:lnTo>
                  <a:pt x="2037" y="91"/>
                </a:lnTo>
                <a:lnTo>
                  <a:pt x="2037" y="90"/>
                </a:lnTo>
                <a:lnTo>
                  <a:pt x="2037" y="90"/>
                </a:lnTo>
                <a:lnTo>
                  <a:pt x="2036" y="88"/>
                </a:lnTo>
                <a:lnTo>
                  <a:pt x="2036" y="88"/>
                </a:lnTo>
                <a:lnTo>
                  <a:pt x="2032" y="88"/>
                </a:lnTo>
                <a:lnTo>
                  <a:pt x="2013" y="104"/>
                </a:lnTo>
                <a:lnTo>
                  <a:pt x="1997" y="99"/>
                </a:lnTo>
                <a:lnTo>
                  <a:pt x="2004" y="93"/>
                </a:lnTo>
                <a:lnTo>
                  <a:pt x="2039" y="82"/>
                </a:lnTo>
                <a:lnTo>
                  <a:pt x="2039" y="82"/>
                </a:lnTo>
                <a:lnTo>
                  <a:pt x="2042" y="83"/>
                </a:lnTo>
                <a:lnTo>
                  <a:pt x="2045" y="83"/>
                </a:lnTo>
                <a:lnTo>
                  <a:pt x="2050" y="80"/>
                </a:lnTo>
                <a:lnTo>
                  <a:pt x="2050" y="80"/>
                </a:lnTo>
                <a:lnTo>
                  <a:pt x="2055" y="86"/>
                </a:lnTo>
                <a:lnTo>
                  <a:pt x="2060" y="91"/>
                </a:lnTo>
                <a:lnTo>
                  <a:pt x="2066" y="96"/>
                </a:lnTo>
                <a:lnTo>
                  <a:pt x="2072" y="99"/>
                </a:lnTo>
                <a:lnTo>
                  <a:pt x="2072" y="99"/>
                </a:lnTo>
                <a:close/>
                <a:moveTo>
                  <a:pt x="2042" y="130"/>
                </a:moveTo>
                <a:lnTo>
                  <a:pt x="2037" y="125"/>
                </a:lnTo>
                <a:lnTo>
                  <a:pt x="2021" y="122"/>
                </a:lnTo>
                <a:lnTo>
                  <a:pt x="2018" y="112"/>
                </a:lnTo>
                <a:lnTo>
                  <a:pt x="2039" y="118"/>
                </a:lnTo>
                <a:lnTo>
                  <a:pt x="2042" y="130"/>
                </a:lnTo>
                <a:close/>
                <a:moveTo>
                  <a:pt x="1997" y="176"/>
                </a:moveTo>
                <a:lnTo>
                  <a:pt x="1991" y="175"/>
                </a:lnTo>
                <a:lnTo>
                  <a:pt x="1986" y="163"/>
                </a:lnTo>
                <a:lnTo>
                  <a:pt x="1997" y="176"/>
                </a:lnTo>
                <a:close/>
                <a:moveTo>
                  <a:pt x="1981" y="115"/>
                </a:moveTo>
                <a:lnTo>
                  <a:pt x="1978" y="101"/>
                </a:lnTo>
                <a:lnTo>
                  <a:pt x="1983" y="101"/>
                </a:lnTo>
                <a:lnTo>
                  <a:pt x="1988" y="102"/>
                </a:lnTo>
                <a:lnTo>
                  <a:pt x="1992" y="117"/>
                </a:lnTo>
                <a:lnTo>
                  <a:pt x="1981" y="115"/>
                </a:lnTo>
                <a:close/>
                <a:moveTo>
                  <a:pt x="1994" y="104"/>
                </a:moveTo>
                <a:lnTo>
                  <a:pt x="2012" y="110"/>
                </a:lnTo>
                <a:lnTo>
                  <a:pt x="2015" y="120"/>
                </a:lnTo>
                <a:lnTo>
                  <a:pt x="1999" y="117"/>
                </a:lnTo>
                <a:lnTo>
                  <a:pt x="1994" y="104"/>
                </a:lnTo>
                <a:close/>
                <a:moveTo>
                  <a:pt x="2044" y="40"/>
                </a:moveTo>
                <a:lnTo>
                  <a:pt x="2042" y="40"/>
                </a:lnTo>
                <a:lnTo>
                  <a:pt x="2045" y="38"/>
                </a:lnTo>
                <a:lnTo>
                  <a:pt x="2045" y="38"/>
                </a:lnTo>
                <a:lnTo>
                  <a:pt x="2044" y="40"/>
                </a:lnTo>
                <a:lnTo>
                  <a:pt x="2044" y="40"/>
                </a:lnTo>
                <a:close/>
                <a:moveTo>
                  <a:pt x="2040" y="27"/>
                </a:moveTo>
                <a:lnTo>
                  <a:pt x="2050" y="29"/>
                </a:lnTo>
                <a:lnTo>
                  <a:pt x="2050" y="29"/>
                </a:lnTo>
                <a:lnTo>
                  <a:pt x="2048" y="30"/>
                </a:lnTo>
                <a:lnTo>
                  <a:pt x="2040" y="34"/>
                </a:lnTo>
                <a:lnTo>
                  <a:pt x="2040" y="27"/>
                </a:lnTo>
                <a:close/>
                <a:moveTo>
                  <a:pt x="2037" y="42"/>
                </a:moveTo>
                <a:lnTo>
                  <a:pt x="2042" y="46"/>
                </a:lnTo>
                <a:lnTo>
                  <a:pt x="2042" y="46"/>
                </a:lnTo>
                <a:lnTo>
                  <a:pt x="2042" y="54"/>
                </a:lnTo>
                <a:lnTo>
                  <a:pt x="2042" y="54"/>
                </a:lnTo>
                <a:lnTo>
                  <a:pt x="2034" y="56"/>
                </a:lnTo>
                <a:lnTo>
                  <a:pt x="2024" y="58"/>
                </a:lnTo>
                <a:lnTo>
                  <a:pt x="2016" y="51"/>
                </a:lnTo>
                <a:lnTo>
                  <a:pt x="2037" y="42"/>
                </a:lnTo>
                <a:close/>
                <a:moveTo>
                  <a:pt x="2002" y="61"/>
                </a:moveTo>
                <a:lnTo>
                  <a:pt x="2002" y="61"/>
                </a:lnTo>
                <a:lnTo>
                  <a:pt x="2005" y="66"/>
                </a:lnTo>
                <a:lnTo>
                  <a:pt x="2007" y="66"/>
                </a:lnTo>
                <a:lnTo>
                  <a:pt x="2010" y="66"/>
                </a:lnTo>
                <a:lnTo>
                  <a:pt x="2010" y="66"/>
                </a:lnTo>
                <a:lnTo>
                  <a:pt x="2013" y="64"/>
                </a:lnTo>
                <a:lnTo>
                  <a:pt x="2015" y="61"/>
                </a:lnTo>
                <a:lnTo>
                  <a:pt x="2015" y="59"/>
                </a:lnTo>
                <a:lnTo>
                  <a:pt x="2015" y="58"/>
                </a:lnTo>
                <a:lnTo>
                  <a:pt x="2024" y="62"/>
                </a:lnTo>
                <a:lnTo>
                  <a:pt x="2005" y="69"/>
                </a:lnTo>
                <a:lnTo>
                  <a:pt x="1994" y="62"/>
                </a:lnTo>
                <a:lnTo>
                  <a:pt x="2002" y="59"/>
                </a:lnTo>
                <a:lnTo>
                  <a:pt x="2002" y="61"/>
                </a:lnTo>
                <a:close/>
                <a:moveTo>
                  <a:pt x="1996" y="38"/>
                </a:moveTo>
                <a:lnTo>
                  <a:pt x="1997" y="35"/>
                </a:lnTo>
                <a:lnTo>
                  <a:pt x="2000" y="53"/>
                </a:lnTo>
                <a:lnTo>
                  <a:pt x="1992" y="58"/>
                </a:lnTo>
                <a:lnTo>
                  <a:pt x="1996" y="38"/>
                </a:lnTo>
                <a:close/>
                <a:moveTo>
                  <a:pt x="1999" y="72"/>
                </a:moveTo>
                <a:lnTo>
                  <a:pt x="1986" y="75"/>
                </a:lnTo>
                <a:lnTo>
                  <a:pt x="1978" y="70"/>
                </a:lnTo>
                <a:lnTo>
                  <a:pt x="1989" y="66"/>
                </a:lnTo>
                <a:lnTo>
                  <a:pt x="1999" y="72"/>
                </a:lnTo>
                <a:close/>
                <a:moveTo>
                  <a:pt x="1976" y="56"/>
                </a:moveTo>
                <a:lnTo>
                  <a:pt x="1988" y="45"/>
                </a:lnTo>
                <a:lnTo>
                  <a:pt x="1986" y="59"/>
                </a:lnTo>
                <a:lnTo>
                  <a:pt x="1975" y="66"/>
                </a:lnTo>
                <a:lnTo>
                  <a:pt x="1976" y="56"/>
                </a:lnTo>
                <a:close/>
                <a:moveTo>
                  <a:pt x="1970" y="62"/>
                </a:moveTo>
                <a:lnTo>
                  <a:pt x="1968" y="69"/>
                </a:lnTo>
                <a:lnTo>
                  <a:pt x="1960" y="72"/>
                </a:lnTo>
                <a:lnTo>
                  <a:pt x="1970" y="62"/>
                </a:lnTo>
                <a:close/>
                <a:moveTo>
                  <a:pt x="1972" y="74"/>
                </a:moveTo>
                <a:lnTo>
                  <a:pt x="1978" y="78"/>
                </a:lnTo>
                <a:lnTo>
                  <a:pt x="1956" y="85"/>
                </a:lnTo>
                <a:lnTo>
                  <a:pt x="1951" y="83"/>
                </a:lnTo>
                <a:lnTo>
                  <a:pt x="1972" y="74"/>
                </a:lnTo>
                <a:close/>
                <a:moveTo>
                  <a:pt x="1975" y="112"/>
                </a:moveTo>
                <a:lnTo>
                  <a:pt x="1959" y="110"/>
                </a:lnTo>
                <a:lnTo>
                  <a:pt x="1957" y="107"/>
                </a:lnTo>
                <a:lnTo>
                  <a:pt x="1973" y="102"/>
                </a:lnTo>
                <a:lnTo>
                  <a:pt x="1975" y="112"/>
                </a:lnTo>
                <a:close/>
                <a:moveTo>
                  <a:pt x="1952" y="110"/>
                </a:moveTo>
                <a:lnTo>
                  <a:pt x="1952" y="110"/>
                </a:lnTo>
                <a:lnTo>
                  <a:pt x="1952" y="109"/>
                </a:lnTo>
                <a:lnTo>
                  <a:pt x="1952" y="110"/>
                </a:lnTo>
                <a:close/>
                <a:moveTo>
                  <a:pt x="1948" y="125"/>
                </a:moveTo>
                <a:lnTo>
                  <a:pt x="1946" y="130"/>
                </a:lnTo>
                <a:lnTo>
                  <a:pt x="1936" y="115"/>
                </a:lnTo>
                <a:lnTo>
                  <a:pt x="1938" y="114"/>
                </a:lnTo>
                <a:lnTo>
                  <a:pt x="1948" y="125"/>
                </a:lnTo>
                <a:close/>
                <a:moveTo>
                  <a:pt x="1938" y="50"/>
                </a:moveTo>
                <a:lnTo>
                  <a:pt x="1936" y="59"/>
                </a:lnTo>
                <a:lnTo>
                  <a:pt x="1935" y="56"/>
                </a:lnTo>
                <a:lnTo>
                  <a:pt x="1935" y="54"/>
                </a:lnTo>
                <a:lnTo>
                  <a:pt x="1935" y="54"/>
                </a:lnTo>
                <a:lnTo>
                  <a:pt x="1938" y="50"/>
                </a:lnTo>
                <a:close/>
                <a:moveTo>
                  <a:pt x="1933" y="72"/>
                </a:moveTo>
                <a:lnTo>
                  <a:pt x="1933" y="69"/>
                </a:lnTo>
                <a:lnTo>
                  <a:pt x="1933" y="70"/>
                </a:lnTo>
                <a:lnTo>
                  <a:pt x="1933" y="77"/>
                </a:lnTo>
                <a:lnTo>
                  <a:pt x="1927" y="74"/>
                </a:lnTo>
                <a:lnTo>
                  <a:pt x="1933" y="72"/>
                </a:lnTo>
                <a:close/>
                <a:moveTo>
                  <a:pt x="1932" y="82"/>
                </a:moveTo>
                <a:lnTo>
                  <a:pt x="1932" y="88"/>
                </a:lnTo>
                <a:lnTo>
                  <a:pt x="1914" y="94"/>
                </a:lnTo>
                <a:lnTo>
                  <a:pt x="1898" y="85"/>
                </a:lnTo>
                <a:lnTo>
                  <a:pt x="1916" y="75"/>
                </a:lnTo>
                <a:lnTo>
                  <a:pt x="1917" y="75"/>
                </a:lnTo>
                <a:lnTo>
                  <a:pt x="1917" y="77"/>
                </a:lnTo>
                <a:lnTo>
                  <a:pt x="1917" y="75"/>
                </a:lnTo>
                <a:lnTo>
                  <a:pt x="1932" y="82"/>
                </a:lnTo>
                <a:close/>
                <a:moveTo>
                  <a:pt x="1928" y="58"/>
                </a:moveTo>
                <a:lnTo>
                  <a:pt x="1928" y="58"/>
                </a:lnTo>
                <a:lnTo>
                  <a:pt x="1928" y="67"/>
                </a:lnTo>
                <a:lnTo>
                  <a:pt x="1919" y="70"/>
                </a:lnTo>
                <a:lnTo>
                  <a:pt x="1917" y="70"/>
                </a:lnTo>
                <a:lnTo>
                  <a:pt x="1916" y="69"/>
                </a:lnTo>
                <a:lnTo>
                  <a:pt x="1912" y="54"/>
                </a:lnTo>
                <a:lnTo>
                  <a:pt x="1928" y="58"/>
                </a:lnTo>
                <a:close/>
                <a:moveTo>
                  <a:pt x="1908" y="21"/>
                </a:moveTo>
                <a:lnTo>
                  <a:pt x="1912" y="19"/>
                </a:lnTo>
                <a:lnTo>
                  <a:pt x="1917" y="30"/>
                </a:lnTo>
                <a:lnTo>
                  <a:pt x="1914" y="32"/>
                </a:lnTo>
                <a:lnTo>
                  <a:pt x="1908" y="30"/>
                </a:lnTo>
                <a:lnTo>
                  <a:pt x="1908" y="24"/>
                </a:lnTo>
                <a:lnTo>
                  <a:pt x="1908" y="21"/>
                </a:lnTo>
                <a:close/>
                <a:moveTo>
                  <a:pt x="1904" y="37"/>
                </a:moveTo>
                <a:lnTo>
                  <a:pt x="1906" y="37"/>
                </a:lnTo>
                <a:lnTo>
                  <a:pt x="1909" y="38"/>
                </a:lnTo>
                <a:lnTo>
                  <a:pt x="1912" y="38"/>
                </a:lnTo>
                <a:lnTo>
                  <a:pt x="1920" y="38"/>
                </a:lnTo>
                <a:lnTo>
                  <a:pt x="1924" y="46"/>
                </a:lnTo>
                <a:lnTo>
                  <a:pt x="1920" y="43"/>
                </a:lnTo>
                <a:lnTo>
                  <a:pt x="1909" y="46"/>
                </a:lnTo>
                <a:lnTo>
                  <a:pt x="1909" y="46"/>
                </a:lnTo>
                <a:lnTo>
                  <a:pt x="1909" y="46"/>
                </a:lnTo>
                <a:lnTo>
                  <a:pt x="1909" y="46"/>
                </a:lnTo>
                <a:lnTo>
                  <a:pt x="1908" y="46"/>
                </a:lnTo>
                <a:lnTo>
                  <a:pt x="1908" y="46"/>
                </a:lnTo>
                <a:lnTo>
                  <a:pt x="1906" y="46"/>
                </a:lnTo>
                <a:lnTo>
                  <a:pt x="1900" y="42"/>
                </a:lnTo>
                <a:lnTo>
                  <a:pt x="1904" y="37"/>
                </a:lnTo>
                <a:close/>
                <a:moveTo>
                  <a:pt x="1904" y="51"/>
                </a:moveTo>
                <a:lnTo>
                  <a:pt x="1903" y="64"/>
                </a:lnTo>
                <a:lnTo>
                  <a:pt x="1900" y="62"/>
                </a:lnTo>
                <a:lnTo>
                  <a:pt x="1896" y="45"/>
                </a:lnTo>
                <a:lnTo>
                  <a:pt x="1904" y="51"/>
                </a:lnTo>
                <a:close/>
                <a:moveTo>
                  <a:pt x="1892" y="50"/>
                </a:moveTo>
                <a:lnTo>
                  <a:pt x="1892" y="50"/>
                </a:lnTo>
                <a:lnTo>
                  <a:pt x="1890" y="50"/>
                </a:lnTo>
                <a:lnTo>
                  <a:pt x="1892" y="50"/>
                </a:lnTo>
                <a:close/>
                <a:moveTo>
                  <a:pt x="1887" y="53"/>
                </a:moveTo>
                <a:lnTo>
                  <a:pt x="1892" y="56"/>
                </a:lnTo>
                <a:lnTo>
                  <a:pt x="1892" y="58"/>
                </a:lnTo>
                <a:lnTo>
                  <a:pt x="1884" y="56"/>
                </a:lnTo>
                <a:lnTo>
                  <a:pt x="1887" y="53"/>
                </a:lnTo>
                <a:close/>
                <a:moveTo>
                  <a:pt x="1879" y="61"/>
                </a:moveTo>
                <a:lnTo>
                  <a:pt x="1880" y="59"/>
                </a:lnTo>
                <a:lnTo>
                  <a:pt x="1890" y="64"/>
                </a:lnTo>
                <a:lnTo>
                  <a:pt x="1884" y="69"/>
                </a:lnTo>
                <a:lnTo>
                  <a:pt x="1879" y="66"/>
                </a:lnTo>
                <a:lnTo>
                  <a:pt x="1879" y="61"/>
                </a:lnTo>
                <a:close/>
                <a:moveTo>
                  <a:pt x="1872" y="67"/>
                </a:moveTo>
                <a:lnTo>
                  <a:pt x="1872" y="67"/>
                </a:lnTo>
                <a:lnTo>
                  <a:pt x="1879" y="72"/>
                </a:lnTo>
                <a:lnTo>
                  <a:pt x="1872" y="77"/>
                </a:lnTo>
                <a:lnTo>
                  <a:pt x="1872" y="77"/>
                </a:lnTo>
                <a:lnTo>
                  <a:pt x="1871" y="78"/>
                </a:lnTo>
                <a:lnTo>
                  <a:pt x="1872" y="82"/>
                </a:lnTo>
                <a:lnTo>
                  <a:pt x="1872" y="82"/>
                </a:lnTo>
                <a:lnTo>
                  <a:pt x="1874" y="82"/>
                </a:lnTo>
                <a:lnTo>
                  <a:pt x="1876" y="82"/>
                </a:lnTo>
                <a:lnTo>
                  <a:pt x="1884" y="75"/>
                </a:lnTo>
                <a:lnTo>
                  <a:pt x="1884" y="77"/>
                </a:lnTo>
                <a:lnTo>
                  <a:pt x="1895" y="69"/>
                </a:lnTo>
                <a:lnTo>
                  <a:pt x="1895" y="67"/>
                </a:lnTo>
                <a:lnTo>
                  <a:pt x="1895" y="67"/>
                </a:lnTo>
                <a:lnTo>
                  <a:pt x="1896" y="67"/>
                </a:lnTo>
                <a:lnTo>
                  <a:pt x="1909" y="72"/>
                </a:lnTo>
                <a:lnTo>
                  <a:pt x="1893" y="82"/>
                </a:lnTo>
                <a:lnTo>
                  <a:pt x="1893" y="82"/>
                </a:lnTo>
                <a:lnTo>
                  <a:pt x="1893" y="83"/>
                </a:lnTo>
                <a:lnTo>
                  <a:pt x="1893" y="83"/>
                </a:lnTo>
                <a:lnTo>
                  <a:pt x="1892" y="83"/>
                </a:lnTo>
                <a:lnTo>
                  <a:pt x="1892" y="83"/>
                </a:lnTo>
                <a:lnTo>
                  <a:pt x="1890" y="86"/>
                </a:lnTo>
                <a:lnTo>
                  <a:pt x="1892" y="88"/>
                </a:lnTo>
                <a:lnTo>
                  <a:pt x="1908" y="98"/>
                </a:lnTo>
                <a:lnTo>
                  <a:pt x="1896" y="102"/>
                </a:lnTo>
                <a:lnTo>
                  <a:pt x="1874" y="85"/>
                </a:lnTo>
                <a:lnTo>
                  <a:pt x="1874" y="85"/>
                </a:lnTo>
                <a:lnTo>
                  <a:pt x="1872" y="85"/>
                </a:lnTo>
                <a:lnTo>
                  <a:pt x="1872" y="85"/>
                </a:lnTo>
                <a:lnTo>
                  <a:pt x="1871" y="85"/>
                </a:lnTo>
                <a:lnTo>
                  <a:pt x="1869" y="86"/>
                </a:lnTo>
                <a:lnTo>
                  <a:pt x="1869" y="86"/>
                </a:lnTo>
                <a:lnTo>
                  <a:pt x="1869" y="88"/>
                </a:lnTo>
                <a:lnTo>
                  <a:pt x="1871" y="90"/>
                </a:lnTo>
                <a:lnTo>
                  <a:pt x="1890" y="104"/>
                </a:lnTo>
                <a:lnTo>
                  <a:pt x="1876" y="110"/>
                </a:lnTo>
                <a:lnTo>
                  <a:pt x="1872" y="110"/>
                </a:lnTo>
                <a:lnTo>
                  <a:pt x="1852" y="94"/>
                </a:lnTo>
                <a:lnTo>
                  <a:pt x="1852" y="94"/>
                </a:lnTo>
                <a:lnTo>
                  <a:pt x="1852" y="94"/>
                </a:lnTo>
                <a:lnTo>
                  <a:pt x="1852" y="94"/>
                </a:lnTo>
                <a:lnTo>
                  <a:pt x="1850" y="94"/>
                </a:lnTo>
                <a:lnTo>
                  <a:pt x="1848" y="96"/>
                </a:lnTo>
                <a:lnTo>
                  <a:pt x="1848" y="96"/>
                </a:lnTo>
                <a:lnTo>
                  <a:pt x="1847" y="98"/>
                </a:lnTo>
                <a:lnTo>
                  <a:pt x="1848" y="99"/>
                </a:lnTo>
                <a:lnTo>
                  <a:pt x="1866" y="112"/>
                </a:lnTo>
                <a:lnTo>
                  <a:pt x="1844" y="120"/>
                </a:lnTo>
                <a:lnTo>
                  <a:pt x="1831" y="109"/>
                </a:lnTo>
                <a:lnTo>
                  <a:pt x="1872" y="67"/>
                </a:lnTo>
                <a:close/>
                <a:moveTo>
                  <a:pt x="1780" y="24"/>
                </a:moveTo>
                <a:lnTo>
                  <a:pt x="1784" y="21"/>
                </a:lnTo>
                <a:lnTo>
                  <a:pt x="1789" y="24"/>
                </a:lnTo>
                <a:lnTo>
                  <a:pt x="1780" y="29"/>
                </a:lnTo>
                <a:lnTo>
                  <a:pt x="1778" y="29"/>
                </a:lnTo>
                <a:lnTo>
                  <a:pt x="1780" y="24"/>
                </a:lnTo>
                <a:close/>
                <a:moveTo>
                  <a:pt x="1722" y="11"/>
                </a:moveTo>
                <a:lnTo>
                  <a:pt x="1743" y="3"/>
                </a:lnTo>
                <a:lnTo>
                  <a:pt x="1740" y="21"/>
                </a:lnTo>
                <a:lnTo>
                  <a:pt x="1732" y="24"/>
                </a:lnTo>
                <a:lnTo>
                  <a:pt x="1728" y="37"/>
                </a:lnTo>
                <a:lnTo>
                  <a:pt x="1736" y="46"/>
                </a:lnTo>
                <a:lnTo>
                  <a:pt x="1748" y="42"/>
                </a:lnTo>
                <a:lnTo>
                  <a:pt x="1748" y="40"/>
                </a:lnTo>
                <a:lnTo>
                  <a:pt x="1751" y="29"/>
                </a:lnTo>
                <a:lnTo>
                  <a:pt x="1744" y="22"/>
                </a:lnTo>
                <a:lnTo>
                  <a:pt x="1746" y="14"/>
                </a:lnTo>
                <a:lnTo>
                  <a:pt x="1746" y="14"/>
                </a:lnTo>
                <a:lnTo>
                  <a:pt x="1749" y="21"/>
                </a:lnTo>
                <a:lnTo>
                  <a:pt x="1756" y="26"/>
                </a:lnTo>
                <a:lnTo>
                  <a:pt x="1756" y="26"/>
                </a:lnTo>
                <a:lnTo>
                  <a:pt x="1762" y="26"/>
                </a:lnTo>
                <a:lnTo>
                  <a:pt x="1767" y="26"/>
                </a:lnTo>
                <a:lnTo>
                  <a:pt x="1770" y="24"/>
                </a:lnTo>
                <a:lnTo>
                  <a:pt x="1775" y="21"/>
                </a:lnTo>
                <a:lnTo>
                  <a:pt x="1773" y="32"/>
                </a:lnTo>
                <a:lnTo>
                  <a:pt x="1775" y="32"/>
                </a:lnTo>
                <a:lnTo>
                  <a:pt x="1775" y="32"/>
                </a:lnTo>
                <a:lnTo>
                  <a:pt x="1773" y="35"/>
                </a:lnTo>
                <a:lnTo>
                  <a:pt x="1773" y="37"/>
                </a:lnTo>
                <a:lnTo>
                  <a:pt x="1773" y="37"/>
                </a:lnTo>
                <a:lnTo>
                  <a:pt x="1775" y="38"/>
                </a:lnTo>
                <a:lnTo>
                  <a:pt x="1778" y="37"/>
                </a:lnTo>
                <a:lnTo>
                  <a:pt x="1780" y="35"/>
                </a:lnTo>
                <a:lnTo>
                  <a:pt x="1784" y="38"/>
                </a:lnTo>
                <a:lnTo>
                  <a:pt x="1784" y="37"/>
                </a:lnTo>
                <a:lnTo>
                  <a:pt x="1796" y="32"/>
                </a:lnTo>
                <a:lnTo>
                  <a:pt x="1796" y="26"/>
                </a:lnTo>
                <a:lnTo>
                  <a:pt x="1797" y="24"/>
                </a:lnTo>
                <a:lnTo>
                  <a:pt x="1800" y="26"/>
                </a:lnTo>
                <a:lnTo>
                  <a:pt x="1799" y="42"/>
                </a:lnTo>
                <a:lnTo>
                  <a:pt x="1780" y="50"/>
                </a:lnTo>
                <a:lnTo>
                  <a:pt x="1773" y="45"/>
                </a:lnTo>
                <a:lnTo>
                  <a:pt x="1760" y="50"/>
                </a:lnTo>
                <a:lnTo>
                  <a:pt x="1759" y="51"/>
                </a:lnTo>
                <a:lnTo>
                  <a:pt x="1746" y="61"/>
                </a:lnTo>
                <a:lnTo>
                  <a:pt x="1746" y="61"/>
                </a:lnTo>
                <a:lnTo>
                  <a:pt x="1740" y="61"/>
                </a:lnTo>
                <a:lnTo>
                  <a:pt x="1733" y="62"/>
                </a:lnTo>
                <a:lnTo>
                  <a:pt x="1727" y="67"/>
                </a:lnTo>
                <a:lnTo>
                  <a:pt x="1722" y="72"/>
                </a:lnTo>
                <a:lnTo>
                  <a:pt x="1722" y="72"/>
                </a:lnTo>
                <a:lnTo>
                  <a:pt x="1720" y="70"/>
                </a:lnTo>
                <a:lnTo>
                  <a:pt x="1701" y="64"/>
                </a:lnTo>
                <a:lnTo>
                  <a:pt x="1704" y="61"/>
                </a:lnTo>
                <a:lnTo>
                  <a:pt x="1704" y="61"/>
                </a:lnTo>
                <a:lnTo>
                  <a:pt x="1704" y="62"/>
                </a:lnTo>
                <a:lnTo>
                  <a:pt x="1704" y="62"/>
                </a:lnTo>
                <a:lnTo>
                  <a:pt x="1708" y="59"/>
                </a:lnTo>
                <a:lnTo>
                  <a:pt x="1714" y="53"/>
                </a:lnTo>
                <a:lnTo>
                  <a:pt x="1714" y="53"/>
                </a:lnTo>
                <a:lnTo>
                  <a:pt x="1717" y="51"/>
                </a:lnTo>
                <a:lnTo>
                  <a:pt x="1717" y="51"/>
                </a:lnTo>
                <a:lnTo>
                  <a:pt x="1716" y="51"/>
                </a:lnTo>
                <a:lnTo>
                  <a:pt x="1724" y="46"/>
                </a:lnTo>
                <a:lnTo>
                  <a:pt x="1724" y="46"/>
                </a:lnTo>
                <a:lnTo>
                  <a:pt x="1725" y="43"/>
                </a:lnTo>
                <a:lnTo>
                  <a:pt x="1725" y="40"/>
                </a:lnTo>
                <a:lnTo>
                  <a:pt x="1727" y="30"/>
                </a:lnTo>
                <a:lnTo>
                  <a:pt x="1720" y="22"/>
                </a:lnTo>
                <a:lnTo>
                  <a:pt x="1722" y="11"/>
                </a:lnTo>
                <a:close/>
                <a:moveTo>
                  <a:pt x="1744" y="30"/>
                </a:moveTo>
                <a:lnTo>
                  <a:pt x="1743" y="37"/>
                </a:lnTo>
                <a:lnTo>
                  <a:pt x="1738" y="40"/>
                </a:lnTo>
                <a:lnTo>
                  <a:pt x="1735" y="35"/>
                </a:lnTo>
                <a:lnTo>
                  <a:pt x="1736" y="27"/>
                </a:lnTo>
                <a:lnTo>
                  <a:pt x="1741" y="26"/>
                </a:lnTo>
                <a:lnTo>
                  <a:pt x="1744" y="30"/>
                </a:lnTo>
                <a:close/>
                <a:moveTo>
                  <a:pt x="1775" y="67"/>
                </a:moveTo>
                <a:lnTo>
                  <a:pt x="1767" y="72"/>
                </a:lnTo>
                <a:lnTo>
                  <a:pt x="1767" y="72"/>
                </a:lnTo>
                <a:lnTo>
                  <a:pt x="1760" y="66"/>
                </a:lnTo>
                <a:lnTo>
                  <a:pt x="1760" y="62"/>
                </a:lnTo>
                <a:lnTo>
                  <a:pt x="1767" y="67"/>
                </a:lnTo>
                <a:lnTo>
                  <a:pt x="1768" y="67"/>
                </a:lnTo>
                <a:lnTo>
                  <a:pt x="1780" y="62"/>
                </a:lnTo>
                <a:lnTo>
                  <a:pt x="1781" y="54"/>
                </a:lnTo>
                <a:lnTo>
                  <a:pt x="1797" y="48"/>
                </a:lnTo>
                <a:lnTo>
                  <a:pt x="1794" y="69"/>
                </a:lnTo>
                <a:lnTo>
                  <a:pt x="1784" y="74"/>
                </a:lnTo>
                <a:lnTo>
                  <a:pt x="1775" y="67"/>
                </a:lnTo>
                <a:close/>
                <a:moveTo>
                  <a:pt x="1781" y="77"/>
                </a:moveTo>
                <a:lnTo>
                  <a:pt x="1780" y="85"/>
                </a:lnTo>
                <a:lnTo>
                  <a:pt x="1772" y="88"/>
                </a:lnTo>
                <a:lnTo>
                  <a:pt x="1772" y="88"/>
                </a:lnTo>
                <a:lnTo>
                  <a:pt x="1772" y="82"/>
                </a:lnTo>
                <a:lnTo>
                  <a:pt x="1770" y="77"/>
                </a:lnTo>
                <a:lnTo>
                  <a:pt x="1775" y="74"/>
                </a:lnTo>
                <a:lnTo>
                  <a:pt x="1781" y="77"/>
                </a:lnTo>
                <a:close/>
                <a:moveTo>
                  <a:pt x="1764" y="59"/>
                </a:moveTo>
                <a:lnTo>
                  <a:pt x="1765" y="53"/>
                </a:lnTo>
                <a:lnTo>
                  <a:pt x="1772" y="51"/>
                </a:lnTo>
                <a:lnTo>
                  <a:pt x="1776" y="53"/>
                </a:lnTo>
                <a:lnTo>
                  <a:pt x="1776" y="53"/>
                </a:lnTo>
                <a:lnTo>
                  <a:pt x="1776" y="54"/>
                </a:lnTo>
                <a:lnTo>
                  <a:pt x="1776" y="54"/>
                </a:lnTo>
                <a:lnTo>
                  <a:pt x="1776" y="54"/>
                </a:lnTo>
                <a:lnTo>
                  <a:pt x="1775" y="59"/>
                </a:lnTo>
                <a:lnTo>
                  <a:pt x="1767" y="61"/>
                </a:lnTo>
                <a:lnTo>
                  <a:pt x="1764" y="59"/>
                </a:lnTo>
                <a:close/>
                <a:moveTo>
                  <a:pt x="1717" y="184"/>
                </a:moveTo>
                <a:lnTo>
                  <a:pt x="1749" y="173"/>
                </a:lnTo>
                <a:lnTo>
                  <a:pt x="1749" y="173"/>
                </a:lnTo>
                <a:lnTo>
                  <a:pt x="1756" y="176"/>
                </a:lnTo>
                <a:lnTo>
                  <a:pt x="1756" y="176"/>
                </a:lnTo>
                <a:lnTo>
                  <a:pt x="1760" y="178"/>
                </a:lnTo>
                <a:lnTo>
                  <a:pt x="1760" y="178"/>
                </a:lnTo>
                <a:lnTo>
                  <a:pt x="1754" y="189"/>
                </a:lnTo>
                <a:lnTo>
                  <a:pt x="1717" y="184"/>
                </a:lnTo>
                <a:close/>
                <a:moveTo>
                  <a:pt x="1735" y="221"/>
                </a:moveTo>
                <a:lnTo>
                  <a:pt x="1728" y="221"/>
                </a:lnTo>
                <a:lnTo>
                  <a:pt x="1732" y="218"/>
                </a:lnTo>
                <a:lnTo>
                  <a:pt x="1735" y="221"/>
                </a:lnTo>
                <a:close/>
                <a:moveTo>
                  <a:pt x="1730" y="216"/>
                </a:moveTo>
                <a:lnTo>
                  <a:pt x="1725" y="221"/>
                </a:lnTo>
                <a:lnTo>
                  <a:pt x="1725" y="221"/>
                </a:lnTo>
                <a:lnTo>
                  <a:pt x="1650" y="221"/>
                </a:lnTo>
                <a:lnTo>
                  <a:pt x="1671" y="199"/>
                </a:lnTo>
                <a:lnTo>
                  <a:pt x="1703" y="187"/>
                </a:lnTo>
                <a:lnTo>
                  <a:pt x="1730" y="216"/>
                </a:lnTo>
                <a:close/>
                <a:moveTo>
                  <a:pt x="1610" y="194"/>
                </a:moveTo>
                <a:lnTo>
                  <a:pt x="1610" y="194"/>
                </a:lnTo>
                <a:lnTo>
                  <a:pt x="1605" y="184"/>
                </a:lnTo>
                <a:lnTo>
                  <a:pt x="1618" y="178"/>
                </a:lnTo>
                <a:lnTo>
                  <a:pt x="1618" y="178"/>
                </a:lnTo>
                <a:lnTo>
                  <a:pt x="1636" y="183"/>
                </a:lnTo>
                <a:lnTo>
                  <a:pt x="1636" y="183"/>
                </a:lnTo>
                <a:lnTo>
                  <a:pt x="1639" y="184"/>
                </a:lnTo>
                <a:lnTo>
                  <a:pt x="1610" y="194"/>
                </a:lnTo>
                <a:close/>
                <a:moveTo>
                  <a:pt x="1620" y="275"/>
                </a:moveTo>
                <a:lnTo>
                  <a:pt x="1623" y="287"/>
                </a:lnTo>
                <a:lnTo>
                  <a:pt x="1623" y="287"/>
                </a:lnTo>
                <a:lnTo>
                  <a:pt x="1623" y="295"/>
                </a:lnTo>
                <a:lnTo>
                  <a:pt x="1610" y="282"/>
                </a:lnTo>
                <a:lnTo>
                  <a:pt x="1610" y="282"/>
                </a:lnTo>
                <a:lnTo>
                  <a:pt x="1615" y="279"/>
                </a:lnTo>
                <a:lnTo>
                  <a:pt x="1620" y="275"/>
                </a:lnTo>
                <a:lnTo>
                  <a:pt x="1620" y="275"/>
                </a:lnTo>
                <a:close/>
                <a:moveTo>
                  <a:pt x="1636" y="210"/>
                </a:moveTo>
                <a:lnTo>
                  <a:pt x="1668" y="200"/>
                </a:lnTo>
                <a:lnTo>
                  <a:pt x="1647" y="221"/>
                </a:lnTo>
                <a:lnTo>
                  <a:pt x="1631" y="221"/>
                </a:lnTo>
                <a:lnTo>
                  <a:pt x="1631" y="221"/>
                </a:lnTo>
                <a:lnTo>
                  <a:pt x="1639" y="216"/>
                </a:lnTo>
                <a:lnTo>
                  <a:pt x="1645" y="213"/>
                </a:lnTo>
                <a:lnTo>
                  <a:pt x="1645" y="213"/>
                </a:lnTo>
                <a:lnTo>
                  <a:pt x="1636" y="210"/>
                </a:lnTo>
                <a:lnTo>
                  <a:pt x="1636" y="210"/>
                </a:lnTo>
                <a:close/>
                <a:moveTo>
                  <a:pt x="1708" y="101"/>
                </a:moveTo>
                <a:lnTo>
                  <a:pt x="1700" y="72"/>
                </a:lnTo>
                <a:lnTo>
                  <a:pt x="1717" y="78"/>
                </a:lnTo>
                <a:lnTo>
                  <a:pt x="1709" y="83"/>
                </a:lnTo>
                <a:lnTo>
                  <a:pt x="1708" y="101"/>
                </a:lnTo>
                <a:close/>
                <a:moveTo>
                  <a:pt x="1722" y="32"/>
                </a:moveTo>
                <a:lnTo>
                  <a:pt x="1720" y="38"/>
                </a:lnTo>
                <a:lnTo>
                  <a:pt x="1720" y="38"/>
                </a:lnTo>
                <a:lnTo>
                  <a:pt x="1719" y="38"/>
                </a:lnTo>
                <a:lnTo>
                  <a:pt x="1712" y="43"/>
                </a:lnTo>
                <a:lnTo>
                  <a:pt x="1712" y="43"/>
                </a:lnTo>
                <a:lnTo>
                  <a:pt x="1708" y="38"/>
                </a:lnTo>
                <a:lnTo>
                  <a:pt x="1709" y="29"/>
                </a:lnTo>
                <a:lnTo>
                  <a:pt x="1716" y="26"/>
                </a:lnTo>
                <a:lnTo>
                  <a:pt x="1722" y="32"/>
                </a:lnTo>
                <a:close/>
                <a:moveTo>
                  <a:pt x="1706" y="3"/>
                </a:moveTo>
                <a:lnTo>
                  <a:pt x="1708" y="3"/>
                </a:lnTo>
                <a:lnTo>
                  <a:pt x="1714" y="8"/>
                </a:lnTo>
                <a:lnTo>
                  <a:pt x="1696" y="14"/>
                </a:lnTo>
                <a:lnTo>
                  <a:pt x="1696" y="14"/>
                </a:lnTo>
                <a:lnTo>
                  <a:pt x="1696" y="14"/>
                </a:lnTo>
                <a:lnTo>
                  <a:pt x="1703" y="10"/>
                </a:lnTo>
                <a:lnTo>
                  <a:pt x="1706" y="8"/>
                </a:lnTo>
                <a:lnTo>
                  <a:pt x="1706" y="8"/>
                </a:lnTo>
                <a:lnTo>
                  <a:pt x="1706" y="3"/>
                </a:lnTo>
                <a:lnTo>
                  <a:pt x="1706" y="3"/>
                </a:lnTo>
                <a:close/>
                <a:moveTo>
                  <a:pt x="1684" y="6"/>
                </a:moveTo>
                <a:lnTo>
                  <a:pt x="1684" y="6"/>
                </a:lnTo>
                <a:lnTo>
                  <a:pt x="1684" y="8"/>
                </a:lnTo>
                <a:lnTo>
                  <a:pt x="1684" y="8"/>
                </a:lnTo>
                <a:lnTo>
                  <a:pt x="1684" y="6"/>
                </a:lnTo>
                <a:close/>
                <a:moveTo>
                  <a:pt x="1684" y="24"/>
                </a:moveTo>
                <a:lnTo>
                  <a:pt x="1684" y="24"/>
                </a:lnTo>
                <a:lnTo>
                  <a:pt x="1682" y="24"/>
                </a:lnTo>
                <a:lnTo>
                  <a:pt x="1682" y="24"/>
                </a:lnTo>
                <a:lnTo>
                  <a:pt x="1692" y="18"/>
                </a:lnTo>
                <a:lnTo>
                  <a:pt x="1693" y="18"/>
                </a:lnTo>
                <a:lnTo>
                  <a:pt x="1693" y="18"/>
                </a:lnTo>
                <a:lnTo>
                  <a:pt x="1693" y="19"/>
                </a:lnTo>
                <a:lnTo>
                  <a:pt x="1693" y="19"/>
                </a:lnTo>
                <a:lnTo>
                  <a:pt x="1693" y="19"/>
                </a:lnTo>
                <a:lnTo>
                  <a:pt x="1690" y="29"/>
                </a:lnTo>
                <a:lnTo>
                  <a:pt x="1682" y="32"/>
                </a:lnTo>
                <a:lnTo>
                  <a:pt x="1684" y="30"/>
                </a:lnTo>
                <a:lnTo>
                  <a:pt x="1684" y="30"/>
                </a:lnTo>
                <a:lnTo>
                  <a:pt x="1685" y="27"/>
                </a:lnTo>
                <a:lnTo>
                  <a:pt x="1684" y="24"/>
                </a:lnTo>
                <a:lnTo>
                  <a:pt x="1684" y="24"/>
                </a:lnTo>
                <a:close/>
                <a:moveTo>
                  <a:pt x="1679" y="14"/>
                </a:moveTo>
                <a:lnTo>
                  <a:pt x="1680" y="14"/>
                </a:lnTo>
                <a:lnTo>
                  <a:pt x="1680" y="14"/>
                </a:lnTo>
                <a:lnTo>
                  <a:pt x="1676" y="26"/>
                </a:lnTo>
                <a:lnTo>
                  <a:pt x="1672" y="27"/>
                </a:lnTo>
                <a:lnTo>
                  <a:pt x="1679" y="14"/>
                </a:lnTo>
                <a:close/>
                <a:moveTo>
                  <a:pt x="1676" y="37"/>
                </a:moveTo>
                <a:lnTo>
                  <a:pt x="1679" y="38"/>
                </a:lnTo>
                <a:lnTo>
                  <a:pt x="1679" y="38"/>
                </a:lnTo>
                <a:lnTo>
                  <a:pt x="1695" y="32"/>
                </a:lnTo>
                <a:lnTo>
                  <a:pt x="1698" y="19"/>
                </a:lnTo>
                <a:lnTo>
                  <a:pt x="1716" y="13"/>
                </a:lnTo>
                <a:lnTo>
                  <a:pt x="1714" y="21"/>
                </a:lnTo>
                <a:lnTo>
                  <a:pt x="1704" y="26"/>
                </a:lnTo>
                <a:lnTo>
                  <a:pt x="1701" y="40"/>
                </a:lnTo>
                <a:lnTo>
                  <a:pt x="1708" y="46"/>
                </a:lnTo>
                <a:lnTo>
                  <a:pt x="1708" y="48"/>
                </a:lnTo>
                <a:lnTo>
                  <a:pt x="1708" y="48"/>
                </a:lnTo>
                <a:lnTo>
                  <a:pt x="1703" y="45"/>
                </a:lnTo>
                <a:lnTo>
                  <a:pt x="1703" y="45"/>
                </a:lnTo>
                <a:lnTo>
                  <a:pt x="1701" y="46"/>
                </a:lnTo>
                <a:lnTo>
                  <a:pt x="1695" y="50"/>
                </a:lnTo>
                <a:lnTo>
                  <a:pt x="1680" y="56"/>
                </a:lnTo>
                <a:lnTo>
                  <a:pt x="1676" y="56"/>
                </a:lnTo>
                <a:lnTo>
                  <a:pt x="1660" y="51"/>
                </a:lnTo>
                <a:lnTo>
                  <a:pt x="1676" y="37"/>
                </a:lnTo>
                <a:close/>
                <a:moveTo>
                  <a:pt x="1693" y="59"/>
                </a:moveTo>
                <a:lnTo>
                  <a:pt x="1690" y="61"/>
                </a:lnTo>
                <a:lnTo>
                  <a:pt x="1680" y="58"/>
                </a:lnTo>
                <a:lnTo>
                  <a:pt x="1680" y="58"/>
                </a:lnTo>
                <a:lnTo>
                  <a:pt x="1680" y="58"/>
                </a:lnTo>
                <a:lnTo>
                  <a:pt x="1693" y="59"/>
                </a:lnTo>
                <a:lnTo>
                  <a:pt x="1693" y="59"/>
                </a:lnTo>
                <a:close/>
                <a:moveTo>
                  <a:pt x="1653" y="45"/>
                </a:moveTo>
                <a:lnTo>
                  <a:pt x="1650" y="48"/>
                </a:lnTo>
                <a:lnTo>
                  <a:pt x="1648" y="46"/>
                </a:lnTo>
                <a:lnTo>
                  <a:pt x="1648" y="46"/>
                </a:lnTo>
                <a:lnTo>
                  <a:pt x="1653" y="45"/>
                </a:lnTo>
                <a:close/>
                <a:moveTo>
                  <a:pt x="1596" y="14"/>
                </a:moveTo>
                <a:lnTo>
                  <a:pt x="1604" y="6"/>
                </a:lnTo>
                <a:lnTo>
                  <a:pt x="1604" y="11"/>
                </a:lnTo>
                <a:lnTo>
                  <a:pt x="1613" y="18"/>
                </a:lnTo>
                <a:lnTo>
                  <a:pt x="1607" y="24"/>
                </a:lnTo>
                <a:lnTo>
                  <a:pt x="1596" y="16"/>
                </a:lnTo>
                <a:lnTo>
                  <a:pt x="1596" y="14"/>
                </a:lnTo>
                <a:close/>
                <a:moveTo>
                  <a:pt x="1613" y="56"/>
                </a:moveTo>
                <a:lnTo>
                  <a:pt x="1616" y="82"/>
                </a:lnTo>
                <a:lnTo>
                  <a:pt x="1616" y="82"/>
                </a:lnTo>
                <a:lnTo>
                  <a:pt x="1620" y="83"/>
                </a:lnTo>
                <a:lnTo>
                  <a:pt x="1623" y="85"/>
                </a:lnTo>
                <a:lnTo>
                  <a:pt x="1623" y="85"/>
                </a:lnTo>
                <a:lnTo>
                  <a:pt x="1624" y="83"/>
                </a:lnTo>
                <a:lnTo>
                  <a:pt x="1626" y="80"/>
                </a:lnTo>
                <a:lnTo>
                  <a:pt x="1621" y="54"/>
                </a:lnTo>
                <a:lnTo>
                  <a:pt x="1632" y="51"/>
                </a:lnTo>
                <a:lnTo>
                  <a:pt x="1647" y="56"/>
                </a:lnTo>
                <a:lnTo>
                  <a:pt x="1648" y="61"/>
                </a:lnTo>
                <a:lnTo>
                  <a:pt x="1648" y="61"/>
                </a:lnTo>
                <a:lnTo>
                  <a:pt x="1600" y="120"/>
                </a:lnTo>
                <a:lnTo>
                  <a:pt x="1592" y="61"/>
                </a:lnTo>
                <a:lnTo>
                  <a:pt x="1613" y="56"/>
                </a:lnTo>
                <a:close/>
                <a:moveTo>
                  <a:pt x="1568" y="19"/>
                </a:moveTo>
                <a:lnTo>
                  <a:pt x="1570" y="19"/>
                </a:lnTo>
                <a:lnTo>
                  <a:pt x="1570" y="19"/>
                </a:lnTo>
                <a:lnTo>
                  <a:pt x="1570" y="21"/>
                </a:lnTo>
                <a:lnTo>
                  <a:pt x="1559" y="18"/>
                </a:lnTo>
                <a:lnTo>
                  <a:pt x="1557" y="16"/>
                </a:lnTo>
                <a:lnTo>
                  <a:pt x="1568" y="19"/>
                </a:lnTo>
                <a:close/>
                <a:moveTo>
                  <a:pt x="1567" y="139"/>
                </a:moveTo>
                <a:lnTo>
                  <a:pt x="1568" y="139"/>
                </a:lnTo>
                <a:lnTo>
                  <a:pt x="1568" y="139"/>
                </a:lnTo>
                <a:lnTo>
                  <a:pt x="1567" y="141"/>
                </a:lnTo>
                <a:lnTo>
                  <a:pt x="1567" y="139"/>
                </a:lnTo>
                <a:close/>
                <a:moveTo>
                  <a:pt x="1565" y="45"/>
                </a:moveTo>
                <a:lnTo>
                  <a:pt x="1560" y="27"/>
                </a:lnTo>
                <a:lnTo>
                  <a:pt x="1568" y="30"/>
                </a:lnTo>
                <a:lnTo>
                  <a:pt x="1565" y="45"/>
                </a:lnTo>
                <a:close/>
                <a:moveTo>
                  <a:pt x="1530" y="34"/>
                </a:moveTo>
                <a:lnTo>
                  <a:pt x="1530" y="34"/>
                </a:lnTo>
                <a:lnTo>
                  <a:pt x="1528" y="40"/>
                </a:lnTo>
                <a:lnTo>
                  <a:pt x="1528" y="40"/>
                </a:lnTo>
                <a:lnTo>
                  <a:pt x="1525" y="37"/>
                </a:lnTo>
                <a:lnTo>
                  <a:pt x="1525" y="37"/>
                </a:lnTo>
                <a:lnTo>
                  <a:pt x="1525" y="38"/>
                </a:lnTo>
                <a:lnTo>
                  <a:pt x="1520" y="24"/>
                </a:lnTo>
                <a:lnTo>
                  <a:pt x="1530" y="34"/>
                </a:lnTo>
                <a:close/>
                <a:moveTo>
                  <a:pt x="1431" y="250"/>
                </a:moveTo>
                <a:lnTo>
                  <a:pt x="1431" y="250"/>
                </a:lnTo>
                <a:lnTo>
                  <a:pt x="1434" y="247"/>
                </a:lnTo>
                <a:lnTo>
                  <a:pt x="1453" y="226"/>
                </a:lnTo>
                <a:lnTo>
                  <a:pt x="1453" y="226"/>
                </a:lnTo>
                <a:lnTo>
                  <a:pt x="1453" y="235"/>
                </a:lnTo>
                <a:lnTo>
                  <a:pt x="1447" y="245"/>
                </a:lnTo>
                <a:lnTo>
                  <a:pt x="1431" y="250"/>
                </a:lnTo>
                <a:close/>
                <a:moveTo>
                  <a:pt x="1444" y="272"/>
                </a:moveTo>
                <a:lnTo>
                  <a:pt x="1444" y="272"/>
                </a:lnTo>
                <a:lnTo>
                  <a:pt x="1437" y="272"/>
                </a:lnTo>
                <a:lnTo>
                  <a:pt x="1442" y="271"/>
                </a:lnTo>
                <a:lnTo>
                  <a:pt x="1444" y="272"/>
                </a:lnTo>
                <a:close/>
                <a:moveTo>
                  <a:pt x="1355" y="224"/>
                </a:moveTo>
                <a:lnTo>
                  <a:pt x="1354" y="226"/>
                </a:lnTo>
                <a:lnTo>
                  <a:pt x="1354" y="226"/>
                </a:lnTo>
                <a:lnTo>
                  <a:pt x="1354" y="226"/>
                </a:lnTo>
                <a:lnTo>
                  <a:pt x="1347" y="218"/>
                </a:lnTo>
                <a:lnTo>
                  <a:pt x="1360" y="224"/>
                </a:lnTo>
                <a:lnTo>
                  <a:pt x="1357" y="224"/>
                </a:lnTo>
                <a:lnTo>
                  <a:pt x="1354" y="223"/>
                </a:lnTo>
                <a:lnTo>
                  <a:pt x="1355" y="224"/>
                </a:lnTo>
                <a:close/>
                <a:moveTo>
                  <a:pt x="1333" y="234"/>
                </a:moveTo>
                <a:lnTo>
                  <a:pt x="1330" y="231"/>
                </a:lnTo>
                <a:lnTo>
                  <a:pt x="1343" y="216"/>
                </a:lnTo>
                <a:lnTo>
                  <a:pt x="1343" y="216"/>
                </a:lnTo>
                <a:lnTo>
                  <a:pt x="1338" y="239"/>
                </a:lnTo>
                <a:lnTo>
                  <a:pt x="1336" y="237"/>
                </a:lnTo>
                <a:lnTo>
                  <a:pt x="1338" y="226"/>
                </a:lnTo>
                <a:lnTo>
                  <a:pt x="1333" y="234"/>
                </a:lnTo>
                <a:close/>
                <a:moveTo>
                  <a:pt x="1327" y="315"/>
                </a:moveTo>
                <a:lnTo>
                  <a:pt x="1322" y="317"/>
                </a:lnTo>
                <a:lnTo>
                  <a:pt x="1323" y="307"/>
                </a:lnTo>
                <a:lnTo>
                  <a:pt x="1323" y="307"/>
                </a:lnTo>
                <a:lnTo>
                  <a:pt x="1331" y="311"/>
                </a:lnTo>
                <a:lnTo>
                  <a:pt x="1331" y="311"/>
                </a:lnTo>
                <a:lnTo>
                  <a:pt x="1325" y="314"/>
                </a:lnTo>
                <a:lnTo>
                  <a:pt x="1325" y="314"/>
                </a:lnTo>
                <a:lnTo>
                  <a:pt x="1327" y="315"/>
                </a:lnTo>
                <a:lnTo>
                  <a:pt x="1327" y="315"/>
                </a:lnTo>
                <a:close/>
                <a:moveTo>
                  <a:pt x="1280" y="322"/>
                </a:moveTo>
                <a:lnTo>
                  <a:pt x="1306" y="314"/>
                </a:lnTo>
                <a:lnTo>
                  <a:pt x="1306" y="314"/>
                </a:lnTo>
                <a:lnTo>
                  <a:pt x="1309" y="319"/>
                </a:lnTo>
                <a:lnTo>
                  <a:pt x="1309" y="319"/>
                </a:lnTo>
                <a:lnTo>
                  <a:pt x="1312" y="311"/>
                </a:lnTo>
                <a:lnTo>
                  <a:pt x="1322" y="309"/>
                </a:lnTo>
                <a:lnTo>
                  <a:pt x="1319" y="319"/>
                </a:lnTo>
                <a:lnTo>
                  <a:pt x="1299" y="328"/>
                </a:lnTo>
                <a:lnTo>
                  <a:pt x="1299" y="328"/>
                </a:lnTo>
                <a:lnTo>
                  <a:pt x="1280" y="331"/>
                </a:lnTo>
                <a:lnTo>
                  <a:pt x="1280" y="331"/>
                </a:lnTo>
                <a:lnTo>
                  <a:pt x="1282" y="327"/>
                </a:lnTo>
                <a:lnTo>
                  <a:pt x="1282" y="327"/>
                </a:lnTo>
                <a:lnTo>
                  <a:pt x="1280" y="322"/>
                </a:lnTo>
                <a:lnTo>
                  <a:pt x="1280" y="322"/>
                </a:lnTo>
                <a:close/>
                <a:moveTo>
                  <a:pt x="1242" y="171"/>
                </a:moveTo>
                <a:lnTo>
                  <a:pt x="1242" y="171"/>
                </a:lnTo>
                <a:lnTo>
                  <a:pt x="1243" y="176"/>
                </a:lnTo>
                <a:lnTo>
                  <a:pt x="1243" y="181"/>
                </a:lnTo>
                <a:lnTo>
                  <a:pt x="1243" y="181"/>
                </a:lnTo>
                <a:lnTo>
                  <a:pt x="1248" y="183"/>
                </a:lnTo>
                <a:lnTo>
                  <a:pt x="1256" y="187"/>
                </a:lnTo>
                <a:lnTo>
                  <a:pt x="1279" y="211"/>
                </a:lnTo>
                <a:lnTo>
                  <a:pt x="1259" y="211"/>
                </a:lnTo>
                <a:lnTo>
                  <a:pt x="1237" y="211"/>
                </a:lnTo>
                <a:lnTo>
                  <a:pt x="1237" y="211"/>
                </a:lnTo>
                <a:lnTo>
                  <a:pt x="1224" y="199"/>
                </a:lnTo>
                <a:lnTo>
                  <a:pt x="1224" y="199"/>
                </a:lnTo>
                <a:lnTo>
                  <a:pt x="1219" y="192"/>
                </a:lnTo>
                <a:lnTo>
                  <a:pt x="1218" y="187"/>
                </a:lnTo>
                <a:lnTo>
                  <a:pt x="1218" y="187"/>
                </a:lnTo>
                <a:lnTo>
                  <a:pt x="1213" y="186"/>
                </a:lnTo>
                <a:lnTo>
                  <a:pt x="1208" y="184"/>
                </a:lnTo>
                <a:lnTo>
                  <a:pt x="1208" y="184"/>
                </a:lnTo>
                <a:lnTo>
                  <a:pt x="1210" y="189"/>
                </a:lnTo>
                <a:lnTo>
                  <a:pt x="1210" y="194"/>
                </a:lnTo>
                <a:lnTo>
                  <a:pt x="1210" y="194"/>
                </a:lnTo>
                <a:lnTo>
                  <a:pt x="1215" y="195"/>
                </a:lnTo>
                <a:lnTo>
                  <a:pt x="1223" y="200"/>
                </a:lnTo>
                <a:lnTo>
                  <a:pt x="1235" y="211"/>
                </a:lnTo>
                <a:lnTo>
                  <a:pt x="1213" y="211"/>
                </a:lnTo>
                <a:lnTo>
                  <a:pt x="1213" y="211"/>
                </a:lnTo>
                <a:lnTo>
                  <a:pt x="1200" y="208"/>
                </a:lnTo>
                <a:lnTo>
                  <a:pt x="1194" y="205"/>
                </a:lnTo>
                <a:lnTo>
                  <a:pt x="1194" y="205"/>
                </a:lnTo>
                <a:lnTo>
                  <a:pt x="1189" y="208"/>
                </a:lnTo>
                <a:lnTo>
                  <a:pt x="1183" y="211"/>
                </a:lnTo>
                <a:lnTo>
                  <a:pt x="1163" y="192"/>
                </a:lnTo>
                <a:lnTo>
                  <a:pt x="1155" y="192"/>
                </a:lnTo>
                <a:lnTo>
                  <a:pt x="1155" y="192"/>
                </a:lnTo>
                <a:lnTo>
                  <a:pt x="1170" y="183"/>
                </a:lnTo>
                <a:lnTo>
                  <a:pt x="1231" y="160"/>
                </a:lnTo>
                <a:lnTo>
                  <a:pt x="1314" y="200"/>
                </a:lnTo>
                <a:lnTo>
                  <a:pt x="1314" y="200"/>
                </a:lnTo>
                <a:lnTo>
                  <a:pt x="1312" y="200"/>
                </a:lnTo>
                <a:lnTo>
                  <a:pt x="1312" y="200"/>
                </a:lnTo>
                <a:lnTo>
                  <a:pt x="1315" y="200"/>
                </a:lnTo>
                <a:lnTo>
                  <a:pt x="1338" y="211"/>
                </a:lnTo>
                <a:lnTo>
                  <a:pt x="1312" y="211"/>
                </a:lnTo>
                <a:lnTo>
                  <a:pt x="1309" y="210"/>
                </a:lnTo>
                <a:lnTo>
                  <a:pt x="1279" y="211"/>
                </a:lnTo>
                <a:lnTo>
                  <a:pt x="1256" y="186"/>
                </a:lnTo>
                <a:lnTo>
                  <a:pt x="1256" y="186"/>
                </a:lnTo>
                <a:lnTo>
                  <a:pt x="1251" y="178"/>
                </a:lnTo>
                <a:lnTo>
                  <a:pt x="1250" y="175"/>
                </a:lnTo>
                <a:lnTo>
                  <a:pt x="1250" y="175"/>
                </a:lnTo>
                <a:lnTo>
                  <a:pt x="1245" y="173"/>
                </a:lnTo>
                <a:lnTo>
                  <a:pt x="1242" y="171"/>
                </a:lnTo>
                <a:lnTo>
                  <a:pt x="1242" y="171"/>
                </a:lnTo>
                <a:close/>
                <a:moveTo>
                  <a:pt x="1208" y="237"/>
                </a:moveTo>
                <a:lnTo>
                  <a:pt x="1184" y="211"/>
                </a:lnTo>
                <a:lnTo>
                  <a:pt x="1184" y="211"/>
                </a:lnTo>
                <a:lnTo>
                  <a:pt x="1189" y="215"/>
                </a:lnTo>
                <a:lnTo>
                  <a:pt x="1192" y="218"/>
                </a:lnTo>
                <a:lnTo>
                  <a:pt x="1192" y="218"/>
                </a:lnTo>
                <a:lnTo>
                  <a:pt x="1200" y="215"/>
                </a:lnTo>
                <a:lnTo>
                  <a:pt x="1213" y="211"/>
                </a:lnTo>
                <a:lnTo>
                  <a:pt x="1235" y="213"/>
                </a:lnTo>
                <a:lnTo>
                  <a:pt x="1223" y="224"/>
                </a:lnTo>
                <a:lnTo>
                  <a:pt x="1223" y="224"/>
                </a:lnTo>
                <a:lnTo>
                  <a:pt x="1215" y="227"/>
                </a:lnTo>
                <a:lnTo>
                  <a:pt x="1210" y="231"/>
                </a:lnTo>
                <a:lnTo>
                  <a:pt x="1210" y="231"/>
                </a:lnTo>
                <a:lnTo>
                  <a:pt x="1210" y="234"/>
                </a:lnTo>
                <a:lnTo>
                  <a:pt x="1208" y="237"/>
                </a:lnTo>
                <a:lnTo>
                  <a:pt x="1208" y="237"/>
                </a:lnTo>
                <a:close/>
                <a:moveTo>
                  <a:pt x="1216" y="237"/>
                </a:moveTo>
                <a:lnTo>
                  <a:pt x="1216" y="237"/>
                </a:lnTo>
                <a:lnTo>
                  <a:pt x="1219" y="232"/>
                </a:lnTo>
                <a:lnTo>
                  <a:pt x="1224" y="224"/>
                </a:lnTo>
                <a:lnTo>
                  <a:pt x="1237" y="213"/>
                </a:lnTo>
                <a:lnTo>
                  <a:pt x="1237" y="213"/>
                </a:lnTo>
                <a:lnTo>
                  <a:pt x="1250" y="213"/>
                </a:lnTo>
                <a:lnTo>
                  <a:pt x="1263" y="231"/>
                </a:lnTo>
                <a:lnTo>
                  <a:pt x="1256" y="237"/>
                </a:lnTo>
                <a:lnTo>
                  <a:pt x="1256" y="237"/>
                </a:lnTo>
                <a:lnTo>
                  <a:pt x="1248" y="242"/>
                </a:lnTo>
                <a:lnTo>
                  <a:pt x="1243" y="243"/>
                </a:lnTo>
                <a:lnTo>
                  <a:pt x="1243" y="243"/>
                </a:lnTo>
                <a:lnTo>
                  <a:pt x="1242" y="248"/>
                </a:lnTo>
                <a:lnTo>
                  <a:pt x="1240" y="251"/>
                </a:lnTo>
                <a:lnTo>
                  <a:pt x="1240" y="251"/>
                </a:lnTo>
                <a:lnTo>
                  <a:pt x="1245" y="250"/>
                </a:lnTo>
                <a:lnTo>
                  <a:pt x="1250" y="250"/>
                </a:lnTo>
                <a:lnTo>
                  <a:pt x="1250" y="250"/>
                </a:lnTo>
                <a:lnTo>
                  <a:pt x="1251" y="245"/>
                </a:lnTo>
                <a:lnTo>
                  <a:pt x="1256" y="239"/>
                </a:lnTo>
                <a:lnTo>
                  <a:pt x="1263" y="231"/>
                </a:lnTo>
                <a:lnTo>
                  <a:pt x="1267" y="239"/>
                </a:lnTo>
                <a:lnTo>
                  <a:pt x="1258" y="251"/>
                </a:lnTo>
                <a:lnTo>
                  <a:pt x="1271" y="245"/>
                </a:lnTo>
                <a:lnTo>
                  <a:pt x="1272" y="247"/>
                </a:lnTo>
                <a:lnTo>
                  <a:pt x="1235" y="264"/>
                </a:lnTo>
                <a:lnTo>
                  <a:pt x="1210" y="239"/>
                </a:lnTo>
                <a:lnTo>
                  <a:pt x="1210" y="239"/>
                </a:lnTo>
                <a:lnTo>
                  <a:pt x="1213" y="237"/>
                </a:lnTo>
                <a:lnTo>
                  <a:pt x="1216" y="237"/>
                </a:lnTo>
                <a:lnTo>
                  <a:pt x="1216" y="237"/>
                </a:lnTo>
                <a:close/>
                <a:moveTo>
                  <a:pt x="1130" y="293"/>
                </a:moveTo>
                <a:lnTo>
                  <a:pt x="1130" y="293"/>
                </a:lnTo>
                <a:lnTo>
                  <a:pt x="1115" y="283"/>
                </a:lnTo>
                <a:lnTo>
                  <a:pt x="1111" y="280"/>
                </a:lnTo>
                <a:lnTo>
                  <a:pt x="1109" y="277"/>
                </a:lnTo>
                <a:lnTo>
                  <a:pt x="1109" y="277"/>
                </a:lnTo>
                <a:lnTo>
                  <a:pt x="1106" y="279"/>
                </a:lnTo>
                <a:lnTo>
                  <a:pt x="1101" y="280"/>
                </a:lnTo>
                <a:lnTo>
                  <a:pt x="1082" y="250"/>
                </a:lnTo>
                <a:lnTo>
                  <a:pt x="1032" y="242"/>
                </a:lnTo>
                <a:lnTo>
                  <a:pt x="1082" y="226"/>
                </a:lnTo>
                <a:lnTo>
                  <a:pt x="1117" y="282"/>
                </a:lnTo>
                <a:lnTo>
                  <a:pt x="1179" y="291"/>
                </a:lnTo>
                <a:lnTo>
                  <a:pt x="1159" y="301"/>
                </a:lnTo>
                <a:lnTo>
                  <a:pt x="1159" y="301"/>
                </a:lnTo>
                <a:lnTo>
                  <a:pt x="1130" y="293"/>
                </a:lnTo>
                <a:close/>
                <a:moveTo>
                  <a:pt x="1157" y="303"/>
                </a:moveTo>
                <a:lnTo>
                  <a:pt x="1122" y="320"/>
                </a:lnTo>
                <a:lnTo>
                  <a:pt x="1122" y="320"/>
                </a:lnTo>
                <a:lnTo>
                  <a:pt x="1112" y="322"/>
                </a:lnTo>
                <a:lnTo>
                  <a:pt x="1077" y="285"/>
                </a:lnTo>
                <a:lnTo>
                  <a:pt x="1098" y="285"/>
                </a:lnTo>
                <a:lnTo>
                  <a:pt x="1098" y="285"/>
                </a:lnTo>
                <a:lnTo>
                  <a:pt x="1101" y="290"/>
                </a:lnTo>
                <a:lnTo>
                  <a:pt x="1103" y="293"/>
                </a:lnTo>
                <a:lnTo>
                  <a:pt x="1103" y="293"/>
                </a:lnTo>
                <a:lnTo>
                  <a:pt x="1106" y="293"/>
                </a:lnTo>
                <a:lnTo>
                  <a:pt x="1112" y="293"/>
                </a:lnTo>
                <a:lnTo>
                  <a:pt x="1128" y="295"/>
                </a:lnTo>
                <a:lnTo>
                  <a:pt x="1157" y="303"/>
                </a:lnTo>
                <a:close/>
                <a:moveTo>
                  <a:pt x="995" y="271"/>
                </a:moveTo>
                <a:lnTo>
                  <a:pt x="973" y="264"/>
                </a:lnTo>
                <a:lnTo>
                  <a:pt x="973" y="261"/>
                </a:lnTo>
                <a:lnTo>
                  <a:pt x="1023" y="245"/>
                </a:lnTo>
                <a:lnTo>
                  <a:pt x="1051" y="274"/>
                </a:lnTo>
                <a:lnTo>
                  <a:pt x="997" y="275"/>
                </a:lnTo>
                <a:lnTo>
                  <a:pt x="997" y="275"/>
                </a:lnTo>
                <a:lnTo>
                  <a:pt x="997" y="275"/>
                </a:lnTo>
                <a:lnTo>
                  <a:pt x="999" y="274"/>
                </a:lnTo>
                <a:lnTo>
                  <a:pt x="999" y="274"/>
                </a:lnTo>
                <a:lnTo>
                  <a:pt x="999" y="272"/>
                </a:lnTo>
                <a:lnTo>
                  <a:pt x="995" y="271"/>
                </a:lnTo>
                <a:lnTo>
                  <a:pt x="995" y="271"/>
                </a:lnTo>
                <a:close/>
                <a:moveTo>
                  <a:pt x="987" y="274"/>
                </a:moveTo>
                <a:lnTo>
                  <a:pt x="976" y="272"/>
                </a:lnTo>
                <a:lnTo>
                  <a:pt x="976" y="271"/>
                </a:lnTo>
                <a:lnTo>
                  <a:pt x="987" y="274"/>
                </a:lnTo>
                <a:close/>
                <a:moveTo>
                  <a:pt x="935" y="235"/>
                </a:moveTo>
                <a:lnTo>
                  <a:pt x="935" y="235"/>
                </a:lnTo>
                <a:lnTo>
                  <a:pt x="936" y="237"/>
                </a:lnTo>
                <a:lnTo>
                  <a:pt x="939" y="235"/>
                </a:lnTo>
                <a:lnTo>
                  <a:pt x="941" y="234"/>
                </a:lnTo>
                <a:lnTo>
                  <a:pt x="936" y="258"/>
                </a:lnTo>
                <a:lnTo>
                  <a:pt x="887" y="272"/>
                </a:lnTo>
                <a:lnTo>
                  <a:pt x="919" y="242"/>
                </a:lnTo>
                <a:lnTo>
                  <a:pt x="919" y="235"/>
                </a:lnTo>
                <a:lnTo>
                  <a:pt x="919" y="235"/>
                </a:lnTo>
                <a:lnTo>
                  <a:pt x="923" y="237"/>
                </a:lnTo>
                <a:lnTo>
                  <a:pt x="927" y="239"/>
                </a:lnTo>
                <a:lnTo>
                  <a:pt x="927" y="239"/>
                </a:lnTo>
                <a:lnTo>
                  <a:pt x="927" y="235"/>
                </a:lnTo>
                <a:lnTo>
                  <a:pt x="931" y="232"/>
                </a:lnTo>
                <a:lnTo>
                  <a:pt x="938" y="227"/>
                </a:lnTo>
                <a:lnTo>
                  <a:pt x="938" y="227"/>
                </a:lnTo>
                <a:lnTo>
                  <a:pt x="930" y="226"/>
                </a:lnTo>
                <a:lnTo>
                  <a:pt x="927" y="223"/>
                </a:lnTo>
                <a:lnTo>
                  <a:pt x="923" y="221"/>
                </a:lnTo>
                <a:lnTo>
                  <a:pt x="923" y="221"/>
                </a:lnTo>
                <a:lnTo>
                  <a:pt x="917" y="226"/>
                </a:lnTo>
                <a:lnTo>
                  <a:pt x="917" y="207"/>
                </a:lnTo>
                <a:lnTo>
                  <a:pt x="887" y="226"/>
                </a:lnTo>
                <a:lnTo>
                  <a:pt x="885" y="234"/>
                </a:lnTo>
                <a:lnTo>
                  <a:pt x="872" y="235"/>
                </a:lnTo>
                <a:lnTo>
                  <a:pt x="879" y="227"/>
                </a:lnTo>
                <a:lnTo>
                  <a:pt x="879" y="227"/>
                </a:lnTo>
                <a:lnTo>
                  <a:pt x="880" y="229"/>
                </a:lnTo>
                <a:lnTo>
                  <a:pt x="880" y="229"/>
                </a:lnTo>
                <a:lnTo>
                  <a:pt x="882" y="227"/>
                </a:lnTo>
                <a:lnTo>
                  <a:pt x="882" y="224"/>
                </a:lnTo>
                <a:lnTo>
                  <a:pt x="882" y="224"/>
                </a:lnTo>
                <a:lnTo>
                  <a:pt x="896" y="207"/>
                </a:lnTo>
                <a:lnTo>
                  <a:pt x="896" y="207"/>
                </a:lnTo>
                <a:lnTo>
                  <a:pt x="896" y="207"/>
                </a:lnTo>
                <a:lnTo>
                  <a:pt x="896" y="207"/>
                </a:lnTo>
                <a:lnTo>
                  <a:pt x="898" y="203"/>
                </a:lnTo>
                <a:lnTo>
                  <a:pt x="898" y="203"/>
                </a:lnTo>
                <a:lnTo>
                  <a:pt x="920" y="187"/>
                </a:lnTo>
                <a:lnTo>
                  <a:pt x="920" y="187"/>
                </a:lnTo>
                <a:lnTo>
                  <a:pt x="922" y="187"/>
                </a:lnTo>
                <a:lnTo>
                  <a:pt x="923" y="187"/>
                </a:lnTo>
                <a:lnTo>
                  <a:pt x="925" y="184"/>
                </a:lnTo>
                <a:lnTo>
                  <a:pt x="925" y="184"/>
                </a:lnTo>
                <a:lnTo>
                  <a:pt x="927" y="184"/>
                </a:lnTo>
                <a:lnTo>
                  <a:pt x="927" y="184"/>
                </a:lnTo>
                <a:lnTo>
                  <a:pt x="927" y="183"/>
                </a:lnTo>
                <a:lnTo>
                  <a:pt x="939" y="168"/>
                </a:lnTo>
                <a:lnTo>
                  <a:pt x="944" y="186"/>
                </a:lnTo>
                <a:lnTo>
                  <a:pt x="927" y="205"/>
                </a:lnTo>
                <a:lnTo>
                  <a:pt x="927" y="205"/>
                </a:lnTo>
                <a:lnTo>
                  <a:pt x="927" y="208"/>
                </a:lnTo>
                <a:lnTo>
                  <a:pt x="927" y="210"/>
                </a:lnTo>
                <a:lnTo>
                  <a:pt x="927" y="210"/>
                </a:lnTo>
                <a:lnTo>
                  <a:pt x="930" y="210"/>
                </a:lnTo>
                <a:lnTo>
                  <a:pt x="931" y="210"/>
                </a:lnTo>
                <a:lnTo>
                  <a:pt x="946" y="192"/>
                </a:lnTo>
                <a:lnTo>
                  <a:pt x="947" y="195"/>
                </a:lnTo>
                <a:lnTo>
                  <a:pt x="943" y="224"/>
                </a:lnTo>
                <a:lnTo>
                  <a:pt x="935" y="232"/>
                </a:lnTo>
                <a:lnTo>
                  <a:pt x="935" y="232"/>
                </a:lnTo>
                <a:lnTo>
                  <a:pt x="933" y="234"/>
                </a:lnTo>
                <a:lnTo>
                  <a:pt x="935" y="235"/>
                </a:lnTo>
                <a:lnTo>
                  <a:pt x="935" y="235"/>
                </a:lnTo>
                <a:close/>
                <a:moveTo>
                  <a:pt x="845" y="443"/>
                </a:moveTo>
                <a:lnTo>
                  <a:pt x="839" y="445"/>
                </a:lnTo>
                <a:lnTo>
                  <a:pt x="839" y="445"/>
                </a:lnTo>
                <a:lnTo>
                  <a:pt x="800" y="426"/>
                </a:lnTo>
                <a:lnTo>
                  <a:pt x="832" y="415"/>
                </a:lnTo>
                <a:lnTo>
                  <a:pt x="832" y="415"/>
                </a:lnTo>
                <a:lnTo>
                  <a:pt x="840" y="413"/>
                </a:lnTo>
                <a:lnTo>
                  <a:pt x="847" y="415"/>
                </a:lnTo>
                <a:lnTo>
                  <a:pt x="847" y="415"/>
                </a:lnTo>
                <a:lnTo>
                  <a:pt x="847" y="411"/>
                </a:lnTo>
                <a:lnTo>
                  <a:pt x="840" y="435"/>
                </a:lnTo>
                <a:lnTo>
                  <a:pt x="845" y="443"/>
                </a:lnTo>
                <a:close/>
                <a:moveTo>
                  <a:pt x="847" y="443"/>
                </a:moveTo>
                <a:lnTo>
                  <a:pt x="850" y="451"/>
                </a:lnTo>
                <a:lnTo>
                  <a:pt x="840" y="445"/>
                </a:lnTo>
                <a:lnTo>
                  <a:pt x="847" y="443"/>
                </a:lnTo>
                <a:close/>
                <a:moveTo>
                  <a:pt x="848" y="407"/>
                </a:moveTo>
                <a:lnTo>
                  <a:pt x="848" y="407"/>
                </a:lnTo>
                <a:lnTo>
                  <a:pt x="843" y="405"/>
                </a:lnTo>
                <a:lnTo>
                  <a:pt x="843" y="405"/>
                </a:lnTo>
                <a:lnTo>
                  <a:pt x="839" y="408"/>
                </a:lnTo>
                <a:lnTo>
                  <a:pt x="832" y="413"/>
                </a:lnTo>
                <a:lnTo>
                  <a:pt x="799" y="426"/>
                </a:lnTo>
                <a:lnTo>
                  <a:pt x="768" y="410"/>
                </a:lnTo>
                <a:lnTo>
                  <a:pt x="770" y="405"/>
                </a:lnTo>
                <a:lnTo>
                  <a:pt x="799" y="418"/>
                </a:lnTo>
                <a:lnTo>
                  <a:pt x="835" y="400"/>
                </a:lnTo>
                <a:lnTo>
                  <a:pt x="770" y="400"/>
                </a:lnTo>
                <a:lnTo>
                  <a:pt x="771" y="399"/>
                </a:lnTo>
                <a:lnTo>
                  <a:pt x="851" y="399"/>
                </a:lnTo>
                <a:lnTo>
                  <a:pt x="848" y="407"/>
                </a:lnTo>
                <a:close/>
                <a:moveTo>
                  <a:pt x="760" y="384"/>
                </a:moveTo>
                <a:lnTo>
                  <a:pt x="759" y="389"/>
                </a:lnTo>
                <a:lnTo>
                  <a:pt x="744" y="395"/>
                </a:lnTo>
                <a:lnTo>
                  <a:pt x="744" y="395"/>
                </a:lnTo>
                <a:lnTo>
                  <a:pt x="762" y="373"/>
                </a:lnTo>
                <a:lnTo>
                  <a:pt x="762" y="376"/>
                </a:lnTo>
                <a:lnTo>
                  <a:pt x="752" y="387"/>
                </a:lnTo>
                <a:lnTo>
                  <a:pt x="760" y="384"/>
                </a:lnTo>
                <a:close/>
                <a:moveTo>
                  <a:pt x="757" y="394"/>
                </a:moveTo>
                <a:lnTo>
                  <a:pt x="757" y="397"/>
                </a:lnTo>
                <a:lnTo>
                  <a:pt x="747" y="397"/>
                </a:lnTo>
                <a:lnTo>
                  <a:pt x="759" y="391"/>
                </a:lnTo>
                <a:lnTo>
                  <a:pt x="759" y="394"/>
                </a:lnTo>
                <a:lnTo>
                  <a:pt x="755" y="394"/>
                </a:lnTo>
                <a:lnTo>
                  <a:pt x="757" y="394"/>
                </a:lnTo>
                <a:close/>
                <a:moveTo>
                  <a:pt x="757" y="400"/>
                </a:moveTo>
                <a:lnTo>
                  <a:pt x="755" y="403"/>
                </a:lnTo>
                <a:lnTo>
                  <a:pt x="744" y="399"/>
                </a:lnTo>
                <a:lnTo>
                  <a:pt x="744" y="399"/>
                </a:lnTo>
                <a:lnTo>
                  <a:pt x="757" y="399"/>
                </a:lnTo>
                <a:lnTo>
                  <a:pt x="757" y="400"/>
                </a:lnTo>
                <a:lnTo>
                  <a:pt x="755" y="400"/>
                </a:lnTo>
                <a:lnTo>
                  <a:pt x="757" y="400"/>
                </a:lnTo>
                <a:close/>
                <a:moveTo>
                  <a:pt x="754" y="410"/>
                </a:moveTo>
                <a:lnTo>
                  <a:pt x="754" y="411"/>
                </a:lnTo>
                <a:lnTo>
                  <a:pt x="746" y="402"/>
                </a:lnTo>
                <a:lnTo>
                  <a:pt x="755" y="405"/>
                </a:lnTo>
                <a:lnTo>
                  <a:pt x="755" y="408"/>
                </a:lnTo>
                <a:lnTo>
                  <a:pt x="752" y="407"/>
                </a:lnTo>
                <a:lnTo>
                  <a:pt x="754" y="410"/>
                </a:lnTo>
                <a:close/>
                <a:moveTo>
                  <a:pt x="743" y="397"/>
                </a:moveTo>
                <a:lnTo>
                  <a:pt x="743" y="397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1" y="399"/>
                </a:lnTo>
                <a:lnTo>
                  <a:pt x="741" y="399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close/>
                <a:moveTo>
                  <a:pt x="743" y="395"/>
                </a:moveTo>
                <a:lnTo>
                  <a:pt x="743" y="395"/>
                </a:lnTo>
                <a:lnTo>
                  <a:pt x="730" y="336"/>
                </a:lnTo>
                <a:lnTo>
                  <a:pt x="731" y="336"/>
                </a:lnTo>
                <a:lnTo>
                  <a:pt x="741" y="383"/>
                </a:lnTo>
                <a:lnTo>
                  <a:pt x="749" y="347"/>
                </a:lnTo>
                <a:lnTo>
                  <a:pt x="749" y="347"/>
                </a:lnTo>
                <a:lnTo>
                  <a:pt x="749" y="349"/>
                </a:lnTo>
                <a:lnTo>
                  <a:pt x="749" y="349"/>
                </a:lnTo>
                <a:lnTo>
                  <a:pt x="752" y="352"/>
                </a:lnTo>
                <a:lnTo>
                  <a:pt x="743" y="395"/>
                </a:lnTo>
                <a:close/>
                <a:moveTo>
                  <a:pt x="656" y="311"/>
                </a:moveTo>
                <a:lnTo>
                  <a:pt x="656" y="311"/>
                </a:lnTo>
                <a:lnTo>
                  <a:pt x="659" y="311"/>
                </a:lnTo>
                <a:lnTo>
                  <a:pt x="675" y="312"/>
                </a:lnTo>
                <a:lnTo>
                  <a:pt x="675" y="312"/>
                </a:lnTo>
                <a:lnTo>
                  <a:pt x="693" y="335"/>
                </a:lnTo>
                <a:lnTo>
                  <a:pt x="683" y="338"/>
                </a:lnTo>
                <a:lnTo>
                  <a:pt x="656" y="311"/>
                </a:lnTo>
                <a:close/>
                <a:moveTo>
                  <a:pt x="679" y="352"/>
                </a:moveTo>
                <a:lnTo>
                  <a:pt x="677" y="354"/>
                </a:lnTo>
                <a:lnTo>
                  <a:pt x="675" y="354"/>
                </a:lnTo>
                <a:lnTo>
                  <a:pt x="679" y="352"/>
                </a:lnTo>
                <a:close/>
                <a:moveTo>
                  <a:pt x="648" y="395"/>
                </a:moveTo>
                <a:lnTo>
                  <a:pt x="635" y="395"/>
                </a:lnTo>
                <a:lnTo>
                  <a:pt x="635" y="395"/>
                </a:lnTo>
                <a:lnTo>
                  <a:pt x="626" y="386"/>
                </a:lnTo>
                <a:lnTo>
                  <a:pt x="629" y="368"/>
                </a:lnTo>
                <a:lnTo>
                  <a:pt x="642" y="365"/>
                </a:lnTo>
                <a:lnTo>
                  <a:pt x="642" y="365"/>
                </a:lnTo>
                <a:lnTo>
                  <a:pt x="655" y="371"/>
                </a:lnTo>
                <a:lnTo>
                  <a:pt x="658" y="373"/>
                </a:lnTo>
                <a:lnTo>
                  <a:pt x="647" y="383"/>
                </a:lnTo>
                <a:lnTo>
                  <a:pt x="648" y="395"/>
                </a:lnTo>
                <a:close/>
                <a:moveTo>
                  <a:pt x="586" y="359"/>
                </a:moveTo>
                <a:lnTo>
                  <a:pt x="568" y="355"/>
                </a:lnTo>
                <a:lnTo>
                  <a:pt x="565" y="349"/>
                </a:lnTo>
                <a:lnTo>
                  <a:pt x="595" y="354"/>
                </a:lnTo>
                <a:lnTo>
                  <a:pt x="586" y="359"/>
                </a:lnTo>
                <a:close/>
                <a:moveTo>
                  <a:pt x="587" y="367"/>
                </a:moveTo>
                <a:lnTo>
                  <a:pt x="576" y="371"/>
                </a:lnTo>
                <a:lnTo>
                  <a:pt x="573" y="365"/>
                </a:lnTo>
                <a:lnTo>
                  <a:pt x="587" y="367"/>
                </a:lnTo>
                <a:close/>
                <a:moveTo>
                  <a:pt x="490" y="235"/>
                </a:moveTo>
                <a:lnTo>
                  <a:pt x="496" y="239"/>
                </a:lnTo>
                <a:lnTo>
                  <a:pt x="493" y="240"/>
                </a:lnTo>
                <a:lnTo>
                  <a:pt x="490" y="239"/>
                </a:lnTo>
                <a:lnTo>
                  <a:pt x="490" y="235"/>
                </a:lnTo>
                <a:close/>
                <a:moveTo>
                  <a:pt x="490" y="197"/>
                </a:moveTo>
                <a:lnTo>
                  <a:pt x="493" y="200"/>
                </a:lnTo>
                <a:lnTo>
                  <a:pt x="495" y="203"/>
                </a:lnTo>
                <a:lnTo>
                  <a:pt x="493" y="205"/>
                </a:lnTo>
                <a:lnTo>
                  <a:pt x="490" y="197"/>
                </a:lnTo>
                <a:close/>
                <a:moveTo>
                  <a:pt x="495" y="173"/>
                </a:moveTo>
                <a:lnTo>
                  <a:pt x="493" y="173"/>
                </a:lnTo>
                <a:lnTo>
                  <a:pt x="485" y="170"/>
                </a:lnTo>
                <a:lnTo>
                  <a:pt x="483" y="170"/>
                </a:lnTo>
                <a:lnTo>
                  <a:pt x="477" y="175"/>
                </a:lnTo>
                <a:lnTo>
                  <a:pt x="475" y="170"/>
                </a:lnTo>
                <a:lnTo>
                  <a:pt x="477" y="159"/>
                </a:lnTo>
                <a:lnTo>
                  <a:pt x="475" y="157"/>
                </a:lnTo>
                <a:lnTo>
                  <a:pt x="475" y="157"/>
                </a:lnTo>
                <a:lnTo>
                  <a:pt x="501" y="165"/>
                </a:lnTo>
                <a:lnTo>
                  <a:pt x="504" y="176"/>
                </a:lnTo>
                <a:lnTo>
                  <a:pt x="504" y="181"/>
                </a:lnTo>
                <a:lnTo>
                  <a:pt x="506" y="181"/>
                </a:lnTo>
                <a:lnTo>
                  <a:pt x="506" y="186"/>
                </a:lnTo>
                <a:lnTo>
                  <a:pt x="501" y="183"/>
                </a:lnTo>
                <a:lnTo>
                  <a:pt x="501" y="176"/>
                </a:lnTo>
                <a:lnTo>
                  <a:pt x="495" y="173"/>
                </a:lnTo>
                <a:close/>
                <a:moveTo>
                  <a:pt x="477" y="207"/>
                </a:moveTo>
                <a:lnTo>
                  <a:pt x="480" y="199"/>
                </a:lnTo>
                <a:lnTo>
                  <a:pt x="485" y="208"/>
                </a:lnTo>
                <a:lnTo>
                  <a:pt x="482" y="210"/>
                </a:lnTo>
                <a:lnTo>
                  <a:pt x="477" y="207"/>
                </a:lnTo>
                <a:close/>
                <a:moveTo>
                  <a:pt x="480" y="227"/>
                </a:moveTo>
                <a:lnTo>
                  <a:pt x="477" y="229"/>
                </a:lnTo>
                <a:lnTo>
                  <a:pt x="470" y="226"/>
                </a:lnTo>
                <a:lnTo>
                  <a:pt x="470" y="219"/>
                </a:lnTo>
                <a:lnTo>
                  <a:pt x="474" y="211"/>
                </a:lnTo>
                <a:lnTo>
                  <a:pt x="478" y="215"/>
                </a:lnTo>
                <a:lnTo>
                  <a:pt x="480" y="227"/>
                </a:lnTo>
                <a:close/>
                <a:moveTo>
                  <a:pt x="478" y="128"/>
                </a:moveTo>
                <a:lnTo>
                  <a:pt x="480" y="123"/>
                </a:lnTo>
                <a:lnTo>
                  <a:pt x="482" y="130"/>
                </a:lnTo>
                <a:lnTo>
                  <a:pt x="482" y="131"/>
                </a:lnTo>
                <a:lnTo>
                  <a:pt x="480" y="131"/>
                </a:lnTo>
                <a:lnTo>
                  <a:pt x="480" y="128"/>
                </a:lnTo>
                <a:lnTo>
                  <a:pt x="478" y="128"/>
                </a:lnTo>
                <a:close/>
                <a:moveTo>
                  <a:pt x="478" y="144"/>
                </a:moveTo>
                <a:lnTo>
                  <a:pt x="483" y="149"/>
                </a:lnTo>
                <a:lnTo>
                  <a:pt x="477" y="147"/>
                </a:lnTo>
                <a:lnTo>
                  <a:pt x="478" y="144"/>
                </a:lnTo>
                <a:close/>
                <a:moveTo>
                  <a:pt x="507" y="152"/>
                </a:moveTo>
                <a:lnTo>
                  <a:pt x="503" y="155"/>
                </a:lnTo>
                <a:lnTo>
                  <a:pt x="493" y="152"/>
                </a:lnTo>
                <a:lnTo>
                  <a:pt x="501" y="150"/>
                </a:lnTo>
                <a:lnTo>
                  <a:pt x="501" y="149"/>
                </a:lnTo>
                <a:lnTo>
                  <a:pt x="503" y="146"/>
                </a:lnTo>
                <a:lnTo>
                  <a:pt x="509" y="147"/>
                </a:lnTo>
                <a:lnTo>
                  <a:pt x="504" y="150"/>
                </a:lnTo>
                <a:lnTo>
                  <a:pt x="507" y="152"/>
                </a:lnTo>
                <a:close/>
                <a:moveTo>
                  <a:pt x="493" y="123"/>
                </a:moveTo>
                <a:lnTo>
                  <a:pt x="491" y="125"/>
                </a:lnTo>
                <a:lnTo>
                  <a:pt x="490" y="120"/>
                </a:lnTo>
                <a:lnTo>
                  <a:pt x="495" y="123"/>
                </a:lnTo>
                <a:lnTo>
                  <a:pt x="493" y="123"/>
                </a:lnTo>
                <a:close/>
                <a:moveTo>
                  <a:pt x="498" y="186"/>
                </a:moveTo>
                <a:lnTo>
                  <a:pt x="499" y="184"/>
                </a:lnTo>
                <a:lnTo>
                  <a:pt x="507" y="187"/>
                </a:lnTo>
                <a:lnTo>
                  <a:pt x="504" y="189"/>
                </a:lnTo>
                <a:lnTo>
                  <a:pt x="501" y="189"/>
                </a:lnTo>
                <a:lnTo>
                  <a:pt x="499" y="187"/>
                </a:lnTo>
                <a:lnTo>
                  <a:pt x="499" y="187"/>
                </a:lnTo>
                <a:lnTo>
                  <a:pt x="498" y="187"/>
                </a:lnTo>
                <a:lnTo>
                  <a:pt x="498" y="186"/>
                </a:lnTo>
                <a:close/>
                <a:moveTo>
                  <a:pt x="504" y="200"/>
                </a:moveTo>
                <a:lnTo>
                  <a:pt x="507" y="199"/>
                </a:lnTo>
                <a:lnTo>
                  <a:pt x="509" y="200"/>
                </a:lnTo>
                <a:lnTo>
                  <a:pt x="509" y="202"/>
                </a:lnTo>
                <a:lnTo>
                  <a:pt x="506" y="203"/>
                </a:lnTo>
                <a:lnTo>
                  <a:pt x="504" y="202"/>
                </a:lnTo>
                <a:lnTo>
                  <a:pt x="504" y="200"/>
                </a:lnTo>
                <a:lnTo>
                  <a:pt x="504" y="200"/>
                </a:lnTo>
                <a:close/>
                <a:moveTo>
                  <a:pt x="506" y="205"/>
                </a:moveTo>
                <a:lnTo>
                  <a:pt x="506" y="205"/>
                </a:lnTo>
                <a:lnTo>
                  <a:pt x="511" y="203"/>
                </a:lnTo>
                <a:lnTo>
                  <a:pt x="511" y="200"/>
                </a:lnTo>
                <a:lnTo>
                  <a:pt x="512" y="199"/>
                </a:lnTo>
                <a:lnTo>
                  <a:pt x="512" y="199"/>
                </a:lnTo>
                <a:lnTo>
                  <a:pt x="514" y="199"/>
                </a:lnTo>
                <a:lnTo>
                  <a:pt x="514" y="199"/>
                </a:lnTo>
                <a:lnTo>
                  <a:pt x="515" y="199"/>
                </a:lnTo>
                <a:lnTo>
                  <a:pt x="515" y="199"/>
                </a:lnTo>
                <a:lnTo>
                  <a:pt x="517" y="197"/>
                </a:lnTo>
                <a:lnTo>
                  <a:pt x="517" y="195"/>
                </a:lnTo>
                <a:lnTo>
                  <a:pt x="519" y="195"/>
                </a:lnTo>
                <a:lnTo>
                  <a:pt x="525" y="199"/>
                </a:lnTo>
                <a:lnTo>
                  <a:pt x="523" y="200"/>
                </a:lnTo>
                <a:lnTo>
                  <a:pt x="520" y="199"/>
                </a:lnTo>
                <a:lnTo>
                  <a:pt x="520" y="199"/>
                </a:lnTo>
                <a:lnTo>
                  <a:pt x="515" y="200"/>
                </a:lnTo>
                <a:lnTo>
                  <a:pt x="515" y="205"/>
                </a:lnTo>
                <a:lnTo>
                  <a:pt x="520" y="208"/>
                </a:lnTo>
                <a:lnTo>
                  <a:pt x="523" y="205"/>
                </a:lnTo>
                <a:lnTo>
                  <a:pt x="525" y="202"/>
                </a:lnTo>
                <a:lnTo>
                  <a:pt x="528" y="200"/>
                </a:lnTo>
                <a:lnTo>
                  <a:pt x="533" y="203"/>
                </a:lnTo>
                <a:lnTo>
                  <a:pt x="522" y="210"/>
                </a:lnTo>
                <a:lnTo>
                  <a:pt x="520" y="208"/>
                </a:lnTo>
                <a:lnTo>
                  <a:pt x="515" y="211"/>
                </a:lnTo>
                <a:lnTo>
                  <a:pt x="515" y="213"/>
                </a:lnTo>
                <a:lnTo>
                  <a:pt x="512" y="213"/>
                </a:lnTo>
                <a:lnTo>
                  <a:pt x="512" y="213"/>
                </a:lnTo>
                <a:lnTo>
                  <a:pt x="511" y="213"/>
                </a:lnTo>
                <a:lnTo>
                  <a:pt x="504" y="208"/>
                </a:lnTo>
                <a:lnTo>
                  <a:pt x="504" y="205"/>
                </a:lnTo>
                <a:lnTo>
                  <a:pt x="506" y="205"/>
                </a:lnTo>
                <a:close/>
                <a:moveTo>
                  <a:pt x="517" y="181"/>
                </a:moveTo>
                <a:lnTo>
                  <a:pt x="517" y="178"/>
                </a:lnTo>
                <a:lnTo>
                  <a:pt x="519" y="178"/>
                </a:lnTo>
                <a:lnTo>
                  <a:pt x="520" y="178"/>
                </a:lnTo>
                <a:lnTo>
                  <a:pt x="520" y="181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7" y="181"/>
                </a:lnTo>
                <a:close/>
                <a:moveTo>
                  <a:pt x="522" y="202"/>
                </a:moveTo>
                <a:lnTo>
                  <a:pt x="522" y="203"/>
                </a:lnTo>
                <a:lnTo>
                  <a:pt x="520" y="205"/>
                </a:lnTo>
                <a:lnTo>
                  <a:pt x="519" y="203"/>
                </a:lnTo>
                <a:lnTo>
                  <a:pt x="519" y="202"/>
                </a:lnTo>
                <a:lnTo>
                  <a:pt x="520" y="200"/>
                </a:lnTo>
                <a:lnTo>
                  <a:pt x="522" y="202"/>
                </a:lnTo>
                <a:lnTo>
                  <a:pt x="522" y="202"/>
                </a:lnTo>
                <a:lnTo>
                  <a:pt x="522" y="202"/>
                </a:lnTo>
                <a:lnTo>
                  <a:pt x="522" y="202"/>
                </a:lnTo>
                <a:close/>
                <a:moveTo>
                  <a:pt x="525" y="192"/>
                </a:moveTo>
                <a:lnTo>
                  <a:pt x="525" y="189"/>
                </a:lnTo>
                <a:lnTo>
                  <a:pt x="528" y="187"/>
                </a:lnTo>
                <a:lnTo>
                  <a:pt x="530" y="189"/>
                </a:lnTo>
                <a:lnTo>
                  <a:pt x="530" y="192"/>
                </a:lnTo>
                <a:lnTo>
                  <a:pt x="528" y="194"/>
                </a:lnTo>
                <a:lnTo>
                  <a:pt x="528" y="194"/>
                </a:lnTo>
                <a:lnTo>
                  <a:pt x="528" y="194"/>
                </a:lnTo>
                <a:lnTo>
                  <a:pt x="528" y="194"/>
                </a:lnTo>
                <a:lnTo>
                  <a:pt x="525" y="192"/>
                </a:lnTo>
                <a:close/>
                <a:moveTo>
                  <a:pt x="543" y="197"/>
                </a:moveTo>
                <a:lnTo>
                  <a:pt x="543" y="197"/>
                </a:lnTo>
                <a:lnTo>
                  <a:pt x="539" y="189"/>
                </a:lnTo>
                <a:lnTo>
                  <a:pt x="543" y="191"/>
                </a:lnTo>
                <a:lnTo>
                  <a:pt x="543" y="197"/>
                </a:lnTo>
                <a:close/>
                <a:moveTo>
                  <a:pt x="543" y="248"/>
                </a:moveTo>
                <a:lnTo>
                  <a:pt x="536" y="247"/>
                </a:lnTo>
                <a:lnTo>
                  <a:pt x="536" y="247"/>
                </a:lnTo>
                <a:lnTo>
                  <a:pt x="535" y="247"/>
                </a:lnTo>
                <a:lnTo>
                  <a:pt x="536" y="247"/>
                </a:lnTo>
                <a:lnTo>
                  <a:pt x="536" y="243"/>
                </a:lnTo>
                <a:lnTo>
                  <a:pt x="543" y="239"/>
                </a:lnTo>
                <a:lnTo>
                  <a:pt x="543" y="248"/>
                </a:lnTo>
                <a:close/>
                <a:moveTo>
                  <a:pt x="543" y="223"/>
                </a:moveTo>
                <a:lnTo>
                  <a:pt x="543" y="226"/>
                </a:lnTo>
                <a:lnTo>
                  <a:pt x="539" y="227"/>
                </a:lnTo>
                <a:lnTo>
                  <a:pt x="536" y="226"/>
                </a:lnTo>
                <a:lnTo>
                  <a:pt x="531" y="229"/>
                </a:lnTo>
                <a:lnTo>
                  <a:pt x="531" y="234"/>
                </a:lnTo>
                <a:lnTo>
                  <a:pt x="536" y="235"/>
                </a:lnTo>
                <a:lnTo>
                  <a:pt x="536" y="235"/>
                </a:lnTo>
                <a:lnTo>
                  <a:pt x="541" y="232"/>
                </a:lnTo>
                <a:lnTo>
                  <a:pt x="541" y="229"/>
                </a:lnTo>
                <a:lnTo>
                  <a:pt x="543" y="229"/>
                </a:lnTo>
                <a:lnTo>
                  <a:pt x="543" y="237"/>
                </a:lnTo>
                <a:lnTo>
                  <a:pt x="535" y="240"/>
                </a:lnTo>
                <a:lnTo>
                  <a:pt x="531" y="239"/>
                </a:lnTo>
                <a:lnTo>
                  <a:pt x="528" y="242"/>
                </a:lnTo>
                <a:lnTo>
                  <a:pt x="527" y="247"/>
                </a:lnTo>
                <a:lnTo>
                  <a:pt x="512" y="245"/>
                </a:lnTo>
                <a:lnTo>
                  <a:pt x="512" y="242"/>
                </a:lnTo>
                <a:lnTo>
                  <a:pt x="512" y="242"/>
                </a:lnTo>
                <a:lnTo>
                  <a:pt x="512" y="242"/>
                </a:lnTo>
                <a:lnTo>
                  <a:pt x="512" y="235"/>
                </a:lnTo>
                <a:lnTo>
                  <a:pt x="509" y="234"/>
                </a:lnTo>
                <a:lnTo>
                  <a:pt x="509" y="232"/>
                </a:lnTo>
                <a:lnTo>
                  <a:pt x="514" y="231"/>
                </a:lnTo>
                <a:lnTo>
                  <a:pt x="512" y="227"/>
                </a:lnTo>
                <a:lnTo>
                  <a:pt x="517" y="224"/>
                </a:lnTo>
                <a:lnTo>
                  <a:pt x="517" y="232"/>
                </a:lnTo>
                <a:lnTo>
                  <a:pt x="514" y="234"/>
                </a:lnTo>
                <a:lnTo>
                  <a:pt x="514" y="239"/>
                </a:lnTo>
                <a:lnTo>
                  <a:pt x="517" y="242"/>
                </a:lnTo>
                <a:lnTo>
                  <a:pt x="522" y="239"/>
                </a:lnTo>
                <a:lnTo>
                  <a:pt x="522" y="239"/>
                </a:lnTo>
                <a:lnTo>
                  <a:pt x="522" y="234"/>
                </a:lnTo>
                <a:lnTo>
                  <a:pt x="520" y="232"/>
                </a:lnTo>
                <a:lnTo>
                  <a:pt x="519" y="223"/>
                </a:lnTo>
                <a:lnTo>
                  <a:pt x="520" y="223"/>
                </a:lnTo>
                <a:lnTo>
                  <a:pt x="523" y="223"/>
                </a:lnTo>
                <a:lnTo>
                  <a:pt x="523" y="223"/>
                </a:lnTo>
                <a:lnTo>
                  <a:pt x="523" y="224"/>
                </a:lnTo>
                <a:lnTo>
                  <a:pt x="523" y="227"/>
                </a:lnTo>
                <a:lnTo>
                  <a:pt x="527" y="231"/>
                </a:lnTo>
                <a:lnTo>
                  <a:pt x="531" y="229"/>
                </a:lnTo>
                <a:lnTo>
                  <a:pt x="531" y="224"/>
                </a:lnTo>
                <a:lnTo>
                  <a:pt x="531" y="223"/>
                </a:lnTo>
                <a:lnTo>
                  <a:pt x="533" y="224"/>
                </a:lnTo>
                <a:lnTo>
                  <a:pt x="533" y="224"/>
                </a:lnTo>
                <a:lnTo>
                  <a:pt x="536" y="223"/>
                </a:lnTo>
                <a:lnTo>
                  <a:pt x="538" y="221"/>
                </a:lnTo>
                <a:lnTo>
                  <a:pt x="543" y="223"/>
                </a:lnTo>
                <a:close/>
                <a:moveTo>
                  <a:pt x="538" y="232"/>
                </a:moveTo>
                <a:lnTo>
                  <a:pt x="536" y="234"/>
                </a:lnTo>
                <a:lnTo>
                  <a:pt x="533" y="232"/>
                </a:lnTo>
                <a:lnTo>
                  <a:pt x="533" y="231"/>
                </a:lnTo>
                <a:lnTo>
                  <a:pt x="536" y="229"/>
                </a:lnTo>
                <a:lnTo>
                  <a:pt x="538" y="229"/>
                </a:lnTo>
                <a:lnTo>
                  <a:pt x="538" y="229"/>
                </a:lnTo>
                <a:lnTo>
                  <a:pt x="538" y="229"/>
                </a:lnTo>
                <a:lnTo>
                  <a:pt x="538" y="232"/>
                </a:lnTo>
                <a:close/>
                <a:moveTo>
                  <a:pt x="533" y="245"/>
                </a:moveTo>
                <a:lnTo>
                  <a:pt x="531" y="247"/>
                </a:lnTo>
                <a:lnTo>
                  <a:pt x="530" y="245"/>
                </a:lnTo>
                <a:lnTo>
                  <a:pt x="530" y="243"/>
                </a:lnTo>
                <a:lnTo>
                  <a:pt x="531" y="242"/>
                </a:lnTo>
                <a:lnTo>
                  <a:pt x="535" y="243"/>
                </a:lnTo>
                <a:lnTo>
                  <a:pt x="535" y="243"/>
                </a:lnTo>
                <a:lnTo>
                  <a:pt x="535" y="243"/>
                </a:lnTo>
                <a:lnTo>
                  <a:pt x="535" y="243"/>
                </a:lnTo>
                <a:lnTo>
                  <a:pt x="535" y="243"/>
                </a:lnTo>
                <a:lnTo>
                  <a:pt x="535" y="245"/>
                </a:lnTo>
                <a:lnTo>
                  <a:pt x="535" y="245"/>
                </a:lnTo>
                <a:lnTo>
                  <a:pt x="535" y="245"/>
                </a:lnTo>
                <a:lnTo>
                  <a:pt x="533" y="243"/>
                </a:lnTo>
                <a:lnTo>
                  <a:pt x="533" y="243"/>
                </a:lnTo>
                <a:lnTo>
                  <a:pt x="533" y="245"/>
                </a:lnTo>
                <a:lnTo>
                  <a:pt x="533" y="245"/>
                </a:lnTo>
                <a:close/>
                <a:moveTo>
                  <a:pt x="531" y="255"/>
                </a:moveTo>
                <a:lnTo>
                  <a:pt x="531" y="255"/>
                </a:lnTo>
                <a:lnTo>
                  <a:pt x="531" y="256"/>
                </a:lnTo>
                <a:lnTo>
                  <a:pt x="531" y="256"/>
                </a:lnTo>
                <a:lnTo>
                  <a:pt x="531" y="255"/>
                </a:lnTo>
                <a:lnTo>
                  <a:pt x="531" y="255"/>
                </a:lnTo>
                <a:close/>
                <a:moveTo>
                  <a:pt x="512" y="223"/>
                </a:moveTo>
                <a:lnTo>
                  <a:pt x="515" y="223"/>
                </a:lnTo>
                <a:lnTo>
                  <a:pt x="512" y="224"/>
                </a:lnTo>
                <a:lnTo>
                  <a:pt x="512" y="223"/>
                </a:lnTo>
                <a:close/>
                <a:moveTo>
                  <a:pt x="522" y="213"/>
                </a:moveTo>
                <a:lnTo>
                  <a:pt x="522" y="215"/>
                </a:lnTo>
                <a:lnTo>
                  <a:pt x="522" y="215"/>
                </a:lnTo>
                <a:lnTo>
                  <a:pt x="522" y="215"/>
                </a:lnTo>
                <a:lnTo>
                  <a:pt x="522" y="215"/>
                </a:lnTo>
                <a:lnTo>
                  <a:pt x="519" y="215"/>
                </a:lnTo>
                <a:lnTo>
                  <a:pt x="519" y="211"/>
                </a:lnTo>
                <a:lnTo>
                  <a:pt x="520" y="211"/>
                </a:lnTo>
                <a:lnTo>
                  <a:pt x="520" y="211"/>
                </a:lnTo>
                <a:lnTo>
                  <a:pt x="520" y="211"/>
                </a:lnTo>
                <a:lnTo>
                  <a:pt x="522" y="213"/>
                </a:lnTo>
                <a:close/>
                <a:moveTo>
                  <a:pt x="519" y="234"/>
                </a:moveTo>
                <a:lnTo>
                  <a:pt x="520" y="235"/>
                </a:lnTo>
                <a:lnTo>
                  <a:pt x="520" y="239"/>
                </a:lnTo>
                <a:lnTo>
                  <a:pt x="519" y="239"/>
                </a:lnTo>
                <a:lnTo>
                  <a:pt x="517" y="237"/>
                </a:lnTo>
                <a:lnTo>
                  <a:pt x="517" y="235"/>
                </a:lnTo>
                <a:lnTo>
                  <a:pt x="519" y="234"/>
                </a:lnTo>
                <a:close/>
                <a:moveTo>
                  <a:pt x="525" y="215"/>
                </a:moveTo>
                <a:lnTo>
                  <a:pt x="525" y="215"/>
                </a:lnTo>
                <a:lnTo>
                  <a:pt x="525" y="215"/>
                </a:lnTo>
                <a:lnTo>
                  <a:pt x="525" y="215"/>
                </a:lnTo>
                <a:lnTo>
                  <a:pt x="525" y="215"/>
                </a:lnTo>
                <a:close/>
                <a:moveTo>
                  <a:pt x="527" y="223"/>
                </a:moveTo>
                <a:lnTo>
                  <a:pt x="527" y="223"/>
                </a:lnTo>
                <a:lnTo>
                  <a:pt x="527" y="223"/>
                </a:lnTo>
                <a:lnTo>
                  <a:pt x="528" y="224"/>
                </a:lnTo>
                <a:lnTo>
                  <a:pt x="528" y="227"/>
                </a:lnTo>
                <a:lnTo>
                  <a:pt x="527" y="229"/>
                </a:lnTo>
                <a:lnTo>
                  <a:pt x="525" y="227"/>
                </a:lnTo>
                <a:lnTo>
                  <a:pt x="525" y="224"/>
                </a:lnTo>
                <a:lnTo>
                  <a:pt x="527" y="223"/>
                </a:lnTo>
                <a:close/>
                <a:moveTo>
                  <a:pt x="509" y="235"/>
                </a:moveTo>
                <a:lnTo>
                  <a:pt x="511" y="237"/>
                </a:lnTo>
                <a:lnTo>
                  <a:pt x="511" y="240"/>
                </a:lnTo>
                <a:lnTo>
                  <a:pt x="507" y="235"/>
                </a:lnTo>
                <a:lnTo>
                  <a:pt x="509" y="235"/>
                </a:lnTo>
                <a:close/>
                <a:moveTo>
                  <a:pt x="509" y="258"/>
                </a:moveTo>
                <a:lnTo>
                  <a:pt x="525" y="287"/>
                </a:lnTo>
                <a:lnTo>
                  <a:pt x="522" y="290"/>
                </a:lnTo>
                <a:lnTo>
                  <a:pt x="520" y="290"/>
                </a:lnTo>
                <a:lnTo>
                  <a:pt x="520" y="290"/>
                </a:lnTo>
                <a:lnTo>
                  <a:pt x="501" y="272"/>
                </a:lnTo>
                <a:lnTo>
                  <a:pt x="509" y="258"/>
                </a:lnTo>
                <a:close/>
                <a:moveTo>
                  <a:pt x="517" y="253"/>
                </a:moveTo>
                <a:lnTo>
                  <a:pt x="530" y="255"/>
                </a:lnTo>
                <a:lnTo>
                  <a:pt x="530" y="258"/>
                </a:lnTo>
                <a:lnTo>
                  <a:pt x="531" y="258"/>
                </a:lnTo>
                <a:lnTo>
                  <a:pt x="531" y="258"/>
                </a:lnTo>
                <a:lnTo>
                  <a:pt x="530" y="259"/>
                </a:lnTo>
                <a:lnTo>
                  <a:pt x="530" y="259"/>
                </a:lnTo>
                <a:lnTo>
                  <a:pt x="533" y="261"/>
                </a:lnTo>
                <a:lnTo>
                  <a:pt x="536" y="266"/>
                </a:lnTo>
                <a:lnTo>
                  <a:pt x="544" y="279"/>
                </a:lnTo>
                <a:lnTo>
                  <a:pt x="547" y="285"/>
                </a:lnTo>
                <a:lnTo>
                  <a:pt x="531" y="283"/>
                </a:lnTo>
                <a:lnTo>
                  <a:pt x="517" y="253"/>
                </a:lnTo>
                <a:close/>
                <a:moveTo>
                  <a:pt x="554" y="231"/>
                </a:moveTo>
                <a:lnTo>
                  <a:pt x="554" y="232"/>
                </a:lnTo>
                <a:lnTo>
                  <a:pt x="551" y="234"/>
                </a:lnTo>
                <a:lnTo>
                  <a:pt x="549" y="232"/>
                </a:lnTo>
                <a:lnTo>
                  <a:pt x="549" y="231"/>
                </a:lnTo>
                <a:lnTo>
                  <a:pt x="551" y="229"/>
                </a:lnTo>
                <a:lnTo>
                  <a:pt x="554" y="231"/>
                </a:lnTo>
                <a:close/>
                <a:moveTo>
                  <a:pt x="554" y="173"/>
                </a:moveTo>
                <a:lnTo>
                  <a:pt x="554" y="171"/>
                </a:lnTo>
                <a:lnTo>
                  <a:pt x="555" y="170"/>
                </a:lnTo>
                <a:lnTo>
                  <a:pt x="559" y="171"/>
                </a:lnTo>
                <a:lnTo>
                  <a:pt x="557" y="173"/>
                </a:lnTo>
                <a:lnTo>
                  <a:pt x="557" y="175"/>
                </a:lnTo>
                <a:lnTo>
                  <a:pt x="554" y="173"/>
                </a:lnTo>
                <a:close/>
                <a:moveTo>
                  <a:pt x="544" y="195"/>
                </a:moveTo>
                <a:lnTo>
                  <a:pt x="544" y="191"/>
                </a:lnTo>
                <a:lnTo>
                  <a:pt x="547" y="189"/>
                </a:lnTo>
                <a:lnTo>
                  <a:pt x="551" y="191"/>
                </a:lnTo>
                <a:lnTo>
                  <a:pt x="552" y="191"/>
                </a:lnTo>
                <a:lnTo>
                  <a:pt x="552" y="191"/>
                </a:lnTo>
                <a:lnTo>
                  <a:pt x="544" y="195"/>
                </a:lnTo>
                <a:close/>
                <a:moveTo>
                  <a:pt x="549" y="227"/>
                </a:moveTo>
                <a:lnTo>
                  <a:pt x="547" y="227"/>
                </a:lnTo>
                <a:lnTo>
                  <a:pt x="544" y="226"/>
                </a:lnTo>
                <a:lnTo>
                  <a:pt x="544" y="224"/>
                </a:lnTo>
                <a:lnTo>
                  <a:pt x="549" y="227"/>
                </a:lnTo>
                <a:close/>
                <a:moveTo>
                  <a:pt x="546" y="261"/>
                </a:moveTo>
                <a:lnTo>
                  <a:pt x="547" y="263"/>
                </a:lnTo>
                <a:lnTo>
                  <a:pt x="547" y="267"/>
                </a:lnTo>
                <a:lnTo>
                  <a:pt x="546" y="267"/>
                </a:lnTo>
                <a:lnTo>
                  <a:pt x="546" y="267"/>
                </a:lnTo>
                <a:lnTo>
                  <a:pt x="546" y="261"/>
                </a:lnTo>
                <a:lnTo>
                  <a:pt x="546" y="261"/>
                </a:lnTo>
                <a:close/>
                <a:moveTo>
                  <a:pt x="547" y="279"/>
                </a:moveTo>
                <a:lnTo>
                  <a:pt x="547" y="279"/>
                </a:lnTo>
                <a:lnTo>
                  <a:pt x="546" y="271"/>
                </a:lnTo>
                <a:lnTo>
                  <a:pt x="549" y="269"/>
                </a:lnTo>
                <a:lnTo>
                  <a:pt x="549" y="261"/>
                </a:lnTo>
                <a:lnTo>
                  <a:pt x="546" y="258"/>
                </a:lnTo>
                <a:lnTo>
                  <a:pt x="546" y="258"/>
                </a:lnTo>
                <a:lnTo>
                  <a:pt x="546" y="256"/>
                </a:lnTo>
                <a:lnTo>
                  <a:pt x="549" y="258"/>
                </a:lnTo>
                <a:lnTo>
                  <a:pt x="549" y="258"/>
                </a:lnTo>
                <a:lnTo>
                  <a:pt x="549" y="256"/>
                </a:lnTo>
                <a:lnTo>
                  <a:pt x="552" y="259"/>
                </a:lnTo>
                <a:lnTo>
                  <a:pt x="559" y="258"/>
                </a:lnTo>
                <a:lnTo>
                  <a:pt x="559" y="251"/>
                </a:lnTo>
                <a:lnTo>
                  <a:pt x="557" y="251"/>
                </a:lnTo>
                <a:lnTo>
                  <a:pt x="552" y="248"/>
                </a:lnTo>
                <a:lnTo>
                  <a:pt x="551" y="250"/>
                </a:lnTo>
                <a:lnTo>
                  <a:pt x="551" y="250"/>
                </a:lnTo>
                <a:lnTo>
                  <a:pt x="551" y="248"/>
                </a:lnTo>
                <a:lnTo>
                  <a:pt x="551" y="248"/>
                </a:lnTo>
                <a:lnTo>
                  <a:pt x="549" y="248"/>
                </a:lnTo>
                <a:lnTo>
                  <a:pt x="544" y="248"/>
                </a:lnTo>
                <a:lnTo>
                  <a:pt x="544" y="248"/>
                </a:lnTo>
                <a:lnTo>
                  <a:pt x="544" y="239"/>
                </a:lnTo>
                <a:lnTo>
                  <a:pt x="551" y="242"/>
                </a:lnTo>
                <a:lnTo>
                  <a:pt x="551" y="245"/>
                </a:lnTo>
                <a:lnTo>
                  <a:pt x="555" y="248"/>
                </a:lnTo>
                <a:lnTo>
                  <a:pt x="560" y="247"/>
                </a:lnTo>
                <a:lnTo>
                  <a:pt x="560" y="242"/>
                </a:lnTo>
                <a:lnTo>
                  <a:pt x="560" y="242"/>
                </a:lnTo>
                <a:lnTo>
                  <a:pt x="555" y="239"/>
                </a:lnTo>
                <a:lnTo>
                  <a:pt x="552" y="240"/>
                </a:lnTo>
                <a:lnTo>
                  <a:pt x="544" y="237"/>
                </a:lnTo>
                <a:lnTo>
                  <a:pt x="544" y="229"/>
                </a:lnTo>
                <a:lnTo>
                  <a:pt x="546" y="229"/>
                </a:lnTo>
                <a:lnTo>
                  <a:pt x="547" y="234"/>
                </a:lnTo>
                <a:lnTo>
                  <a:pt x="547" y="234"/>
                </a:lnTo>
                <a:lnTo>
                  <a:pt x="551" y="237"/>
                </a:lnTo>
                <a:lnTo>
                  <a:pt x="555" y="234"/>
                </a:lnTo>
                <a:lnTo>
                  <a:pt x="555" y="231"/>
                </a:lnTo>
                <a:lnTo>
                  <a:pt x="565" y="235"/>
                </a:lnTo>
                <a:lnTo>
                  <a:pt x="565" y="239"/>
                </a:lnTo>
                <a:lnTo>
                  <a:pt x="568" y="242"/>
                </a:lnTo>
                <a:lnTo>
                  <a:pt x="571" y="239"/>
                </a:lnTo>
                <a:lnTo>
                  <a:pt x="571" y="239"/>
                </a:lnTo>
                <a:lnTo>
                  <a:pt x="573" y="239"/>
                </a:lnTo>
                <a:lnTo>
                  <a:pt x="573" y="239"/>
                </a:lnTo>
                <a:lnTo>
                  <a:pt x="575" y="242"/>
                </a:lnTo>
                <a:lnTo>
                  <a:pt x="579" y="245"/>
                </a:lnTo>
                <a:lnTo>
                  <a:pt x="583" y="242"/>
                </a:lnTo>
                <a:lnTo>
                  <a:pt x="583" y="242"/>
                </a:lnTo>
                <a:lnTo>
                  <a:pt x="583" y="235"/>
                </a:lnTo>
                <a:lnTo>
                  <a:pt x="583" y="235"/>
                </a:lnTo>
                <a:lnTo>
                  <a:pt x="586" y="234"/>
                </a:lnTo>
                <a:lnTo>
                  <a:pt x="586" y="240"/>
                </a:lnTo>
                <a:lnTo>
                  <a:pt x="592" y="243"/>
                </a:lnTo>
                <a:lnTo>
                  <a:pt x="599" y="240"/>
                </a:lnTo>
                <a:lnTo>
                  <a:pt x="599" y="234"/>
                </a:lnTo>
                <a:lnTo>
                  <a:pt x="597" y="234"/>
                </a:lnTo>
                <a:lnTo>
                  <a:pt x="594" y="231"/>
                </a:lnTo>
                <a:lnTo>
                  <a:pt x="608" y="226"/>
                </a:lnTo>
                <a:lnTo>
                  <a:pt x="610" y="235"/>
                </a:lnTo>
                <a:lnTo>
                  <a:pt x="610" y="235"/>
                </a:lnTo>
                <a:lnTo>
                  <a:pt x="611" y="239"/>
                </a:lnTo>
                <a:lnTo>
                  <a:pt x="615" y="239"/>
                </a:lnTo>
                <a:lnTo>
                  <a:pt x="615" y="239"/>
                </a:lnTo>
                <a:lnTo>
                  <a:pt x="618" y="237"/>
                </a:lnTo>
                <a:lnTo>
                  <a:pt x="619" y="234"/>
                </a:lnTo>
                <a:lnTo>
                  <a:pt x="616" y="223"/>
                </a:lnTo>
                <a:lnTo>
                  <a:pt x="642" y="213"/>
                </a:lnTo>
                <a:lnTo>
                  <a:pt x="643" y="223"/>
                </a:lnTo>
                <a:lnTo>
                  <a:pt x="643" y="223"/>
                </a:lnTo>
                <a:lnTo>
                  <a:pt x="635" y="223"/>
                </a:lnTo>
                <a:lnTo>
                  <a:pt x="629" y="221"/>
                </a:lnTo>
                <a:lnTo>
                  <a:pt x="629" y="221"/>
                </a:lnTo>
                <a:lnTo>
                  <a:pt x="632" y="229"/>
                </a:lnTo>
                <a:lnTo>
                  <a:pt x="635" y="234"/>
                </a:lnTo>
                <a:lnTo>
                  <a:pt x="635" y="235"/>
                </a:lnTo>
                <a:lnTo>
                  <a:pt x="635" y="235"/>
                </a:lnTo>
                <a:lnTo>
                  <a:pt x="637" y="235"/>
                </a:lnTo>
                <a:lnTo>
                  <a:pt x="643" y="237"/>
                </a:lnTo>
                <a:lnTo>
                  <a:pt x="624" y="250"/>
                </a:lnTo>
                <a:lnTo>
                  <a:pt x="656" y="266"/>
                </a:lnTo>
                <a:lnTo>
                  <a:pt x="682" y="256"/>
                </a:lnTo>
                <a:lnTo>
                  <a:pt x="714" y="275"/>
                </a:lnTo>
                <a:lnTo>
                  <a:pt x="725" y="323"/>
                </a:lnTo>
                <a:lnTo>
                  <a:pt x="722" y="325"/>
                </a:lnTo>
                <a:lnTo>
                  <a:pt x="719" y="306"/>
                </a:lnTo>
                <a:lnTo>
                  <a:pt x="714" y="327"/>
                </a:lnTo>
                <a:lnTo>
                  <a:pt x="706" y="330"/>
                </a:lnTo>
                <a:lnTo>
                  <a:pt x="709" y="312"/>
                </a:lnTo>
                <a:lnTo>
                  <a:pt x="709" y="312"/>
                </a:lnTo>
                <a:lnTo>
                  <a:pt x="712" y="304"/>
                </a:lnTo>
                <a:lnTo>
                  <a:pt x="715" y="299"/>
                </a:lnTo>
                <a:lnTo>
                  <a:pt x="715" y="299"/>
                </a:lnTo>
                <a:lnTo>
                  <a:pt x="712" y="296"/>
                </a:lnTo>
                <a:lnTo>
                  <a:pt x="711" y="291"/>
                </a:lnTo>
                <a:lnTo>
                  <a:pt x="711" y="291"/>
                </a:lnTo>
                <a:lnTo>
                  <a:pt x="709" y="295"/>
                </a:lnTo>
                <a:lnTo>
                  <a:pt x="706" y="298"/>
                </a:lnTo>
                <a:lnTo>
                  <a:pt x="706" y="298"/>
                </a:lnTo>
                <a:lnTo>
                  <a:pt x="707" y="304"/>
                </a:lnTo>
                <a:lnTo>
                  <a:pt x="709" y="312"/>
                </a:lnTo>
                <a:lnTo>
                  <a:pt x="706" y="330"/>
                </a:lnTo>
                <a:lnTo>
                  <a:pt x="693" y="333"/>
                </a:lnTo>
                <a:lnTo>
                  <a:pt x="677" y="312"/>
                </a:lnTo>
                <a:lnTo>
                  <a:pt x="677" y="312"/>
                </a:lnTo>
                <a:lnTo>
                  <a:pt x="679" y="295"/>
                </a:lnTo>
                <a:lnTo>
                  <a:pt x="679" y="295"/>
                </a:lnTo>
                <a:lnTo>
                  <a:pt x="682" y="287"/>
                </a:lnTo>
                <a:lnTo>
                  <a:pt x="685" y="282"/>
                </a:lnTo>
                <a:lnTo>
                  <a:pt x="685" y="282"/>
                </a:lnTo>
                <a:lnTo>
                  <a:pt x="682" y="279"/>
                </a:lnTo>
                <a:lnTo>
                  <a:pt x="680" y="274"/>
                </a:lnTo>
                <a:lnTo>
                  <a:pt x="680" y="274"/>
                </a:lnTo>
                <a:lnTo>
                  <a:pt x="679" y="279"/>
                </a:lnTo>
                <a:lnTo>
                  <a:pt x="675" y="280"/>
                </a:lnTo>
                <a:lnTo>
                  <a:pt x="675" y="280"/>
                </a:lnTo>
                <a:lnTo>
                  <a:pt x="677" y="285"/>
                </a:lnTo>
                <a:lnTo>
                  <a:pt x="677" y="295"/>
                </a:lnTo>
                <a:lnTo>
                  <a:pt x="675" y="311"/>
                </a:lnTo>
                <a:lnTo>
                  <a:pt x="663" y="295"/>
                </a:lnTo>
                <a:lnTo>
                  <a:pt x="663" y="295"/>
                </a:lnTo>
                <a:lnTo>
                  <a:pt x="658" y="282"/>
                </a:lnTo>
                <a:lnTo>
                  <a:pt x="655" y="274"/>
                </a:lnTo>
                <a:lnTo>
                  <a:pt x="655" y="274"/>
                </a:lnTo>
                <a:lnTo>
                  <a:pt x="650" y="272"/>
                </a:lnTo>
                <a:lnTo>
                  <a:pt x="643" y="271"/>
                </a:lnTo>
                <a:lnTo>
                  <a:pt x="643" y="271"/>
                </a:lnTo>
                <a:lnTo>
                  <a:pt x="645" y="277"/>
                </a:lnTo>
                <a:lnTo>
                  <a:pt x="645" y="282"/>
                </a:lnTo>
                <a:lnTo>
                  <a:pt x="645" y="282"/>
                </a:lnTo>
                <a:lnTo>
                  <a:pt x="651" y="287"/>
                </a:lnTo>
                <a:lnTo>
                  <a:pt x="661" y="295"/>
                </a:lnTo>
                <a:lnTo>
                  <a:pt x="675" y="312"/>
                </a:lnTo>
                <a:lnTo>
                  <a:pt x="658" y="309"/>
                </a:lnTo>
                <a:lnTo>
                  <a:pt x="658" y="309"/>
                </a:lnTo>
                <a:lnTo>
                  <a:pt x="653" y="307"/>
                </a:lnTo>
                <a:lnTo>
                  <a:pt x="648" y="301"/>
                </a:lnTo>
                <a:lnTo>
                  <a:pt x="616" y="303"/>
                </a:lnTo>
                <a:lnTo>
                  <a:pt x="610" y="282"/>
                </a:lnTo>
                <a:lnTo>
                  <a:pt x="610" y="282"/>
                </a:lnTo>
                <a:lnTo>
                  <a:pt x="608" y="266"/>
                </a:lnTo>
                <a:lnTo>
                  <a:pt x="608" y="261"/>
                </a:lnTo>
                <a:lnTo>
                  <a:pt x="608" y="258"/>
                </a:lnTo>
                <a:lnTo>
                  <a:pt x="608" y="258"/>
                </a:lnTo>
                <a:lnTo>
                  <a:pt x="607" y="256"/>
                </a:lnTo>
                <a:lnTo>
                  <a:pt x="602" y="253"/>
                </a:lnTo>
                <a:lnTo>
                  <a:pt x="595" y="248"/>
                </a:lnTo>
                <a:lnTo>
                  <a:pt x="595" y="248"/>
                </a:lnTo>
                <a:lnTo>
                  <a:pt x="595" y="256"/>
                </a:lnTo>
                <a:lnTo>
                  <a:pt x="594" y="261"/>
                </a:lnTo>
                <a:lnTo>
                  <a:pt x="592" y="263"/>
                </a:lnTo>
                <a:lnTo>
                  <a:pt x="592" y="263"/>
                </a:lnTo>
                <a:lnTo>
                  <a:pt x="595" y="266"/>
                </a:lnTo>
                <a:lnTo>
                  <a:pt x="600" y="271"/>
                </a:lnTo>
                <a:lnTo>
                  <a:pt x="608" y="283"/>
                </a:lnTo>
                <a:lnTo>
                  <a:pt x="615" y="303"/>
                </a:lnTo>
                <a:lnTo>
                  <a:pt x="613" y="303"/>
                </a:lnTo>
                <a:lnTo>
                  <a:pt x="616" y="309"/>
                </a:lnTo>
                <a:lnTo>
                  <a:pt x="626" y="341"/>
                </a:lnTo>
                <a:lnTo>
                  <a:pt x="595" y="327"/>
                </a:lnTo>
                <a:lnTo>
                  <a:pt x="565" y="295"/>
                </a:lnTo>
                <a:lnTo>
                  <a:pt x="567" y="295"/>
                </a:lnTo>
                <a:lnTo>
                  <a:pt x="567" y="295"/>
                </a:lnTo>
                <a:lnTo>
                  <a:pt x="570" y="295"/>
                </a:lnTo>
                <a:lnTo>
                  <a:pt x="570" y="291"/>
                </a:lnTo>
                <a:lnTo>
                  <a:pt x="570" y="291"/>
                </a:lnTo>
                <a:lnTo>
                  <a:pt x="570" y="288"/>
                </a:lnTo>
                <a:lnTo>
                  <a:pt x="568" y="287"/>
                </a:lnTo>
                <a:lnTo>
                  <a:pt x="568" y="287"/>
                </a:lnTo>
                <a:lnTo>
                  <a:pt x="567" y="287"/>
                </a:lnTo>
                <a:lnTo>
                  <a:pt x="549" y="285"/>
                </a:lnTo>
                <a:lnTo>
                  <a:pt x="547" y="279"/>
                </a:lnTo>
                <a:close/>
                <a:moveTo>
                  <a:pt x="554" y="251"/>
                </a:moveTo>
                <a:lnTo>
                  <a:pt x="555" y="253"/>
                </a:lnTo>
                <a:lnTo>
                  <a:pt x="555" y="256"/>
                </a:lnTo>
                <a:lnTo>
                  <a:pt x="554" y="258"/>
                </a:lnTo>
                <a:lnTo>
                  <a:pt x="552" y="256"/>
                </a:lnTo>
                <a:lnTo>
                  <a:pt x="552" y="256"/>
                </a:lnTo>
                <a:lnTo>
                  <a:pt x="554" y="253"/>
                </a:lnTo>
                <a:lnTo>
                  <a:pt x="554" y="253"/>
                </a:lnTo>
                <a:lnTo>
                  <a:pt x="554" y="251"/>
                </a:lnTo>
                <a:lnTo>
                  <a:pt x="554" y="251"/>
                </a:lnTo>
                <a:close/>
                <a:moveTo>
                  <a:pt x="554" y="242"/>
                </a:moveTo>
                <a:lnTo>
                  <a:pt x="555" y="242"/>
                </a:lnTo>
                <a:lnTo>
                  <a:pt x="559" y="243"/>
                </a:lnTo>
                <a:lnTo>
                  <a:pt x="559" y="245"/>
                </a:lnTo>
                <a:lnTo>
                  <a:pt x="555" y="247"/>
                </a:lnTo>
                <a:lnTo>
                  <a:pt x="554" y="245"/>
                </a:lnTo>
                <a:lnTo>
                  <a:pt x="554" y="242"/>
                </a:lnTo>
                <a:close/>
                <a:moveTo>
                  <a:pt x="567" y="239"/>
                </a:moveTo>
                <a:lnTo>
                  <a:pt x="567" y="235"/>
                </a:lnTo>
                <a:lnTo>
                  <a:pt x="570" y="237"/>
                </a:lnTo>
                <a:lnTo>
                  <a:pt x="570" y="239"/>
                </a:lnTo>
                <a:lnTo>
                  <a:pt x="568" y="239"/>
                </a:lnTo>
                <a:lnTo>
                  <a:pt x="567" y="239"/>
                </a:lnTo>
                <a:close/>
                <a:moveTo>
                  <a:pt x="578" y="101"/>
                </a:moveTo>
                <a:lnTo>
                  <a:pt x="578" y="96"/>
                </a:lnTo>
                <a:lnTo>
                  <a:pt x="581" y="93"/>
                </a:lnTo>
                <a:lnTo>
                  <a:pt x="583" y="91"/>
                </a:lnTo>
                <a:lnTo>
                  <a:pt x="584" y="98"/>
                </a:lnTo>
                <a:lnTo>
                  <a:pt x="578" y="101"/>
                </a:lnTo>
                <a:close/>
                <a:moveTo>
                  <a:pt x="586" y="102"/>
                </a:moveTo>
                <a:lnTo>
                  <a:pt x="586" y="102"/>
                </a:lnTo>
                <a:lnTo>
                  <a:pt x="586" y="107"/>
                </a:lnTo>
                <a:lnTo>
                  <a:pt x="581" y="106"/>
                </a:lnTo>
                <a:lnTo>
                  <a:pt x="586" y="102"/>
                </a:lnTo>
                <a:close/>
                <a:moveTo>
                  <a:pt x="581" y="237"/>
                </a:moveTo>
                <a:lnTo>
                  <a:pt x="581" y="240"/>
                </a:lnTo>
                <a:lnTo>
                  <a:pt x="579" y="243"/>
                </a:lnTo>
                <a:lnTo>
                  <a:pt x="576" y="242"/>
                </a:lnTo>
                <a:lnTo>
                  <a:pt x="576" y="239"/>
                </a:lnTo>
                <a:lnTo>
                  <a:pt x="579" y="237"/>
                </a:lnTo>
                <a:lnTo>
                  <a:pt x="581" y="237"/>
                </a:lnTo>
                <a:close/>
                <a:moveTo>
                  <a:pt x="584" y="183"/>
                </a:moveTo>
                <a:lnTo>
                  <a:pt x="586" y="179"/>
                </a:lnTo>
                <a:lnTo>
                  <a:pt x="586" y="183"/>
                </a:lnTo>
                <a:lnTo>
                  <a:pt x="586" y="183"/>
                </a:lnTo>
                <a:lnTo>
                  <a:pt x="584" y="183"/>
                </a:lnTo>
                <a:close/>
                <a:moveTo>
                  <a:pt x="592" y="232"/>
                </a:moveTo>
                <a:lnTo>
                  <a:pt x="595" y="235"/>
                </a:lnTo>
                <a:lnTo>
                  <a:pt x="597" y="239"/>
                </a:lnTo>
                <a:lnTo>
                  <a:pt x="592" y="240"/>
                </a:lnTo>
                <a:lnTo>
                  <a:pt x="589" y="239"/>
                </a:lnTo>
                <a:lnTo>
                  <a:pt x="587" y="234"/>
                </a:lnTo>
                <a:lnTo>
                  <a:pt x="587" y="234"/>
                </a:lnTo>
                <a:lnTo>
                  <a:pt x="587" y="234"/>
                </a:lnTo>
                <a:lnTo>
                  <a:pt x="587" y="234"/>
                </a:lnTo>
                <a:lnTo>
                  <a:pt x="587" y="234"/>
                </a:lnTo>
                <a:lnTo>
                  <a:pt x="592" y="232"/>
                </a:lnTo>
                <a:close/>
                <a:moveTo>
                  <a:pt x="587" y="183"/>
                </a:moveTo>
                <a:lnTo>
                  <a:pt x="589" y="179"/>
                </a:lnTo>
                <a:lnTo>
                  <a:pt x="592" y="176"/>
                </a:lnTo>
                <a:lnTo>
                  <a:pt x="597" y="178"/>
                </a:lnTo>
                <a:lnTo>
                  <a:pt x="597" y="183"/>
                </a:lnTo>
                <a:lnTo>
                  <a:pt x="592" y="184"/>
                </a:lnTo>
                <a:lnTo>
                  <a:pt x="589" y="183"/>
                </a:lnTo>
                <a:lnTo>
                  <a:pt x="589" y="183"/>
                </a:lnTo>
                <a:lnTo>
                  <a:pt x="587" y="183"/>
                </a:lnTo>
                <a:lnTo>
                  <a:pt x="587" y="183"/>
                </a:lnTo>
                <a:lnTo>
                  <a:pt x="587" y="183"/>
                </a:lnTo>
                <a:lnTo>
                  <a:pt x="587" y="183"/>
                </a:lnTo>
                <a:close/>
                <a:moveTo>
                  <a:pt x="618" y="192"/>
                </a:moveTo>
                <a:lnTo>
                  <a:pt x="629" y="181"/>
                </a:lnTo>
                <a:lnTo>
                  <a:pt x="648" y="199"/>
                </a:lnTo>
                <a:lnTo>
                  <a:pt x="647" y="200"/>
                </a:lnTo>
                <a:lnTo>
                  <a:pt x="618" y="192"/>
                </a:lnTo>
                <a:close/>
                <a:moveTo>
                  <a:pt x="695" y="184"/>
                </a:moveTo>
                <a:lnTo>
                  <a:pt x="691" y="171"/>
                </a:lnTo>
                <a:lnTo>
                  <a:pt x="704" y="165"/>
                </a:lnTo>
                <a:lnTo>
                  <a:pt x="695" y="184"/>
                </a:lnTo>
                <a:close/>
                <a:moveTo>
                  <a:pt x="701" y="221"/>
                </a:moveTo>
                <a:lnTo>
                  <a:pt x="693" y="219"/>
                </a:lnTo>
                <a:lnTo>
                  <a:pt x="699" y="215"/>
                </a:lnTo>
                <a:lnTo>
                  <a:pt x="701" y="219"/>
                </a:lnTo>
                <a:lnTo>
                  <a:pt x="701" y="221"/>
                </a:lnTo>
                <a:close/>
                <a:moveTo>
                  <a:pt x="693" y="186"/>
                </a:moveTo>
                <a:lnTo>
                  <a:pt x="690" y="192"/>
                </a:lnTo>
                <a:lnTo>
                  <a:pt x="690" y="192"/>
                </a:lnTo>
                <a:lnTo>
                  <a:pt x="679" y="184"/>
                </a:lnTo>
                <a:lnTo>
                  <a:pt x="679" y="175"/>
                </a:lnTo>
                <a:lnTo>
                  <a:pt x="674" y="171"/>
                </a:lnTo>
                <a:lnTo>
                  <a:pt x="677" y="163"/>
                </a:lnTo>
                <a:lnTo>
                  <a:pt x="690" y="171"/>
                </a:lnTo>
                <a:lnTo>
                  <a:pt x="693" y="186"/>
                </a:lnTo>
                <a:close/>
                <a:moveTo>
                  <a:pt x="679" y="195"/>
                </a:moveTo>
                <a:lnTo>
                  <a:pt x="679" y="187"/>
                </a:lnTo>
                <a:lnTo>
                  <a:pt x="691" y="195"/>
                </a:lnTo>
                <a:lnTo>
                  <a:pt x="696" y="207"/>
                </a:lnTo>
                <a:lnTo>
                  <a:pt x="685" y="215"/>
                </a:lnTo>
                <a:lnTo>
                  <a:pt x="671" y="200"/>
                </a:lnTo>
                <a:lnTo>
                  <a:pt x="679" y="195"/>
                </a:lnTo>
                <a:close/>
                <a:moveTo>
                  <a:pt x="691" y="258"/>
                </a:moveTo>
                <a:lnTo>
                  <a:pt x="691" y="258"/>
                </a:lnTo>
                <a:lnTo>
                  <a:pt x="693" y="261"/>
                </a:lnTo>
                <a:lnTo>
                  <a:pt x="698" y="261"/>
                </a:lnTo>
                <a:lnTo>
                  <a:pt x="698" y="261"/>
                </a:lnTo>
                <a:lnTo>
                  <a:pt x="699" y="259"/>
                </a:lnTo>
                <a:lnTo>
                  <a:pt x="699" y="256"/>
                </a:lnTo>
                <a:lnTo>
                  <a:pt x="698" y="250"/>
                </a:lnTo>
                <a:lnTo>
                  <a:pt x="703" y="248"/>
                </a:lnTo>
                <a:lnTo>
                  <a:pt x="709" y="253"/>
                </a:lnTo>
                <a:lnTo>
                  <a:pt x="712" y="272"/>
                </a:lnTo>
                <a:lnTo>
                  <a:pt x="683" y="256"/>
                </a:lnTo>
                <a:lnTo>
                  <a:pt x="690" y="253"/>
                </a:lnTo>
                <a:lnTo>
                  <a:pt x="691" y="258"/>
                </a:lnTo>
                <a:close/>
                <a:moveTo>
                  <a:pt x="704" y="232"/>
                </a:moveTo>
                <a:lnTo>
                  <a:pt x="706" y="232"/>
                </a:lnTo>
                <a:lnTo>
                  <a:pt x="706" y="232"/>
                </a:lnTo>
                <a:lnTo>
                  <a:pt x="706" y="232"/>
                </a:lnTo>
                <a:lnTo>
                  <a:pt x="704" y="232"/>
                </a:lnTo>
                <a:close/>
                <a:moveTo>
                  <a:pt x="752" y="152"/>
                </a:moveTo>
                <a:lnTo>
                  <a:pt x="752" y="152"/>
                </a:lnTo>
                <a:lnTo>
                  <a:pt x="752" y="152"/>
                </a:lnTo>
                <a:lnTo>
                  <a:pt x="759" y="150"/>
                </a:lnTo>
                <a:lnTo>
                  <a:pt x="759" y="165"/>
                </a:lnTo>
                <a:lnTo>
                  <a:pt x="759" y="168"/>
                </a:lnTo>
                <a:lnTo>
                  <a:pt x="759" y="168"/>
                </a:lnTo>
                <a:lnTo>
                  <a:pt x="759" y="170"/>
                </a:lnTo>
                <a:lnTo>
                  <a:pt x="760" y="171"/>
                </a:lnTo>
                <a:lnTo>
                  <a:pt x="760" y="179"/>
                </a:lnTo>
                <a:lnTo>
                  <a:pt x="799" y="211"/>
                </a:lnTo>
                <a:lnTo>
                  <a:pt x="787" y="264"/>
                </a:lnTo>
                <a:lnTo>
                  <a:pt x="787" y="264"/>
                </a:lnTo>
                <a:lnTo>
                  <a:pt x="776" y="264"/>
                </a:lnTo>
                <a:lnTo>
                  <a:pt x="776" y="264"/>
                </a:lnTo>
                <a:lnTo>
                  <a:pt x="781" y="256"/>
                </a:lnTo>
                <a:lnTo>
                  <a:pt x="784" y="253"/>
                </a:lnTo>
                <a:lnTo>
                  <a:pt x="784" y="253"/>
                </a:lnTo>
                <a:lnTo>
                  <a:pt x="781" y="247"/>
                </a:lnTo>
                <a:lnTo>
                  <a:pt x="779" y="240"/>
                </a:lnTo>
                <a:lnTo>
                  <a:pt x="779" y="240"/>
                </a:lnTo>
                <a:lnTo>
                  <a:pt x="776" y="247"/>
                </a:lnTo>
                <a:lnTo>
                  <a:pt x="771" y="250"/>
                </a:lnTo>
                <a:lnTo>
                  <a:pt x="771" y="250"/>
                </a:lnTo>
                <a:lnTo>
                  <a:pt x="773" y="255"/>
                </a:lnTo>
                <a:lnTo>
                  <a:pt x="773" y="264"/>
                </a:lnTo>
                <a:lnTo>
                  <a:pt x="773" y="264"/>
                </a:lnTo>
                <a:lnTo>
                  <a:pt x="765" y="267"/>
                </a:lnTo>
                <a:lnTo>
                  <a:pt x="757" y="271"/>
                </a:lnTo>
                <a:lnTo>
                  <a:pt x="757" y="271"/>
                </a:lnTo>
                <a:lnTo>
                  <a:pt x="755" y="264"/>
                </a:lnTo>
                <a:lnTo>
                  <a:pt x="755" y="264"/>
                </a:lnTo>
                <a:lnTo>
                  <a:pt x="754" y="264"/>
                </a:lnTo>
                <a:lnTo>
                  <a:pt x="754" y="264"/>
                </a:lnTo>
                <a:lnTo>
                  <a:pt x="762" y="256"/>
                </a:lnTo>
                <a:lnTo>
                  <a:pt x="763" y="251"/>
                </a:lnTo>
                <a:lnTo>
                  <a:pt x="765" y="247"/>
                </a:lnTo>
                <a:lnTo>
                  <a:pt x="765" y="247"/>
                </a:lnTo>
                <a:lnTo>
                  <a:pt x="765" y="239"/>
                </a:lnTo>
                <a:lnTo>
                  <a:pt x="763" y="231"/>
                </a:lnTo>
                <a:lnTo>
                  <a:pt x="759" y="224"/>
                </a:lnTo>
                <a:lnTo>
                  <a:pt x="752" y="219"/>
                </a:lnTo>
                <a:lnTo>
                  <a:pt x="752" y="219"/>
                </a:lnTo>
                <a:lnTo>
                  <a:pt x="762" y="210"/>
                </a:lnTo>
                <a:lnTo>
                  <a:pt x="768" y="205"/>
                </a:lnTo>
                <a:lnTo>
                  <a:pt x="768" y="205"/>
                </a:lnTo>
                <a:lnTo>
                  <a:pt x="767" y="203"/>
                </a:lnTo>
                <a:lnTo>
                  <a:pt x="767" y="199"/>
                </a:lnTo>
                <a:lnTo>
                  <a:pt x="768" y="191"/>
                </a:lnTo>
                <a:lnTo>
                  <a:pt x="768" y="191"/>
                </a:lnTo>
                <a:lnTo>
                  <a:pt x="762" y="194"/>
                </a:lnTo>
                <a:lnTo>
                  <a:pt x="757" y="197"/>
                </a:lnTo>
                <a:lnTo>
                  <a:pt x="754" y="197"/>
                </a:lnTo>
                <a:lnTo>
                  <a:pt x="754" y="197"/>
                </a:lnTo>
                <a:lnTo>
                  <a:pt x="754" y="205"/>
                </a:lnTo>
                <a:lnTo>
                  <a:pt x="749" y="218"/>
                </a:lnTo>
                <a:lnTo>
                  <a:pt x="749" y="218"/>
                </a:lnTo>
                <a:lnTo>
                  <a:pt x="743" y="215"/>
                </a:lnTo>
                <a:lnTo>
                  <a:pt x="743" y="215"/>
                </a:lnTo>
                <a:lnTo>
                  <a:pt x="735" y="215"/>
                </a:lnTo>
                <a:lnTo>
                  <a:pt x="727" y="218"/>
                </a:lnTo>
                <a:lnTo>
                  <a:pt x="720" y="221"/>
                </a:lnTo>
                <a:lnTo>
                  <a:pt x="715" y="227"/>
                </a:lnTo>
                <a:lnTo>
                  <a:pt x="715" y="227"/>
                </a:lnTo>
                <a:lnTo>
                  <a:pt x="715" y="226"/>
                </a:lnTo>
                <a:lnTo>
                  <a:pt x="725" y="191"/>
                </a:lnTo>
                <a:lnTo>
                  <a:pt x="714" y="171"/>
                </a:lnTo>
                <a:lnTo>
                  <a:pt x="714" y="171"/>
                </a:lnTo>
                <a:lnTo>
                  <a:pt x="719" y="165"/>
                </a:lnTo>
                <a:lnTo>
                  <a:pt x="719" y="165"/>
                </a:lnTo>
                <a:lnTo>
                  <a:pt x="723" y="168"/>
                </a:lnTo>
                <a:lnTo>
                  <a:pt x="728" y="171"/>
                </a:lnTo>
                <a:lnTo>
                  <a:pt x="733" y="173"/>
                </a:lnTo>
                <a:lnTo>
                  <a:pt x="739" y="171"/>
                </a:lnTo>
                <a:lnTo>
                  <a:pt x="739" y="171"/>
                </a:lnTo>
                <a:lnTo>
                  <a:pt x="744" y="170"/>
                </a:lnTo>
                <a:lnTo>
                  <a:pt x="749" y="165"/>
                </a:lnTo>
                <a:lnTo>
                  <a:pt x="752" y="159"/>
                </a:lnTo>
                <a:lnTo>
                  <a:pt x="752" y="152"/>
                </a:lnTo>
                <a:lnTo>
                  <a:pt x="752" y="152"/>
                </a:lnTo>
                <a:close/>
                <a:moveTo>
                  <a:pt x="771" y="150"/>
                </a:moveTo>
                <a:lnTo>
                  <a:pt x="773" y="149"/>
                </a:lnTo>
                <a:lnTo>
                  <a:pt x="775" y="147"/>
                </a:lnTo>
                <a:lnTo>
                  <a:pt x="775" y="154"/>
                </a:lnTo>
                <a:lnTo>
                  <a:pt x="771" y="150"/>
                </a:lnTo>
                <a:close/>
                <a:moveTo>
                  <a:pt x="835" y="136"/>
                </a:moveTo>
                <a:lnTo>
                  <a:pt x="829" y="144"/>
                </a:lnTo>
                <a:lnTo>
                  <a:pt x="827" y="141"/>
                </a:lnTo>
                <a:lnTo>
                  <a:pt x="829" y="136"/>
                </a:lnTo>
                <a:lnTo>
                  <a:pt x="835" y="136"/>
                </a:lnTo>
                <a:close/>
                <a:moveTo>
                  <a:pt x="831" y="131"/>
                </a:moveTo>
                <a:lnTo>
                  <a:pt x="831" y="130"/>
                </a:lnTo>
                <a:lnTo>
                  <a:pt x="832" y="130"/>
                </a:lnTo>
                <a:lnTo>
                  <a:pt x="831" y="131"/>
                </a:lnTo>
                <a:close/>
                <a:moveTo>
                  <a:pt x="832" y="159"/>
                </a:moveTo>
                <a:lnTo>
                  <a:pt x="832" y="155"/>
                </a:lnTo>
                <a:lnTo>
                  <a:pt x="831" y="154"/>
                </a:lnTo>
                <a:lnTo>
                  <a:pt x="840" y="150"/>
                </a:lnTo>
                <a:lnTo>
                  <a:pt x="840" y="152"/>
                </a:lnTo>
                <a:lnTo>
                  <a:pt x="840" y="152"/>
                </a:lnTo>
                <a:lnTo>
                  <a:pt x="840" y="155"/>
                </a:lnTo>
                <a:lnTo>
                  <a:pt x="842" y="157"/>
                </a:lnTo>
                <a:lnTo>
                  <a:pt x="842" y="157"/>
                </a:lnTo>
                <a:lnTo>
                  <a:pt x="843" y="157"/>
                </a:lnTo>
                <a:lnTo>
                  <a:pt x="845" y="155"/>
                </a:lnTo>
                <a:lnTo>
                  <a:pt x="847" y="150"/>
                </a:lnTo>
                <a:lnTo>
                  <a:pt x="848" y="159"/>
                </a:lnTo>
                <a:lnTo>
                  <a:pt x="835" y="173"/>
                </a:lnTo>
                <a:lnTo>
                  <a:pt x="823" y="170"/>
                </a:lnTo>
                <a:lnTo>
                  <a:pt x="832" y="159"/>
                </a:lnTo>
                <a:close/>
                <a:moveTo>
                  <a:pt x="923" y="165"/>
                </a:moveTo>
                <a:lnTo>
                  <a:pt x="933" y="150"/>
                </a:lnTo>
                <a:lnTo>
                  <a:pt x="938" y="162"/>
                </a:lnTo>
                <a:lnTo>
                  <a:pt x="927" y="175"/>
                </a:lnTo>
                <a:lnTo>
                  <a:pt x="927" y="175"/>
                </a:lnTo>
                <a:lnTo>
                  <a:pt x="928" y="167"/>
                </a:lnTo>
                <a:lnTo>
                  <a:pt x="930" y="162"/>
                </a:lnTo>
                <a:lnTo>
                  <a:pt x="930" y="162"/>
                </a:lnTo>
                <a:lnTo>
                  <a:pt x="923" y="165"/>
                </a:lnTo>
                <a:lnTo>
                  <a:pt x="923" y="165"/>
                </a:lnTo>
                <a:close/>
                <a:moveTo>
                  <a:pt x="920" y="160"/>
                </a:moveTo>
                <a:lnTo>
                  <a:pt x="912" y="142"/>
                </a:lnTo>
                <a:lnTo>
                  <a:pt x="925" y="123"/>
                </a:lnTo>
                <a:lnTo>
                  <a:pt x="931" y="144"/>
                </a:lnTo>
                <a:lnTo>
                  <a:pt x="920" y="160"/>
                </a:lnTo>
                <a:close/>
                <a:moveTo>
                  <a:pt x="907" y="139"/>
                </a:moveTo>
                <a:lnTo>
                  <a:pt x="890" y="141"/>
                </a:lnTo>
                <a:lnTo>
                  <a:pt x="891" y="138"/>
                </a:lnTo>
                <a:lnTo>
                  <a:pt x="914" y="131"/>
                </a:lnTo>
                <a:lnTo>
                  <a:pt x="914" y="130"/>
                </a:lnTo>
                <a:lnTo>
                  <a:pt x="914" y="130"/>
                </a:lnTo>
                <a:lnTo>
                  <a:pt x="914" y="130"/>
                </a:lnTo>
                <a:lnTo>
                  <a:pt x="907" y="139"/>
                </a:lnTo>
                <a:close/>
                <a:moveTo>
                  <a:pt x="909" y="149"/>
                </a:moveTo>
                <a:lnTo>
                  <a:pt x="915" y="163"/>
                </a:lnTo>
                <a:lnTo>
                  <a:pt x="915" y="163"/>
                </a:lnTo>
                <a:lnTo>
                  <a:pt x="915" y="165"/>
                </a:lnTo>
                <a:lnTo>
                  <a:pt x="919" y="167"/>
                </a:lnTo>
                <a:lnTo>
                  <a:pt x="919" y="167"/>
                </a:lnTo>
                <a:lnTo>
                  <a:pt x="919" y="167"/>
                </a:lnTo>
                <a:lnTo>
                  <a:pt x="919" y="167"/>
                </a:lnTo>
                <a:lnTo>
                  <a:pt x="920" y="167"/>
                </a:lnTo>
                <a:lnTo>
                  <a:pt x="920" y="167"/>
                </a:lnTo>
                <a:lnTo>
                  <a:pt x="912" y="170"/>
                </a:lnTo>
                <a:lnTo>
                  <a:pt x="909" y="170"/>
                </a:lnTo>
                <a:lnTo>
                  <a:pt x="909" y="170"/>
                </a:lnTo>
                <a:lnTo>
                  <a:pt x="907" y="173"/>
                </a:lnTo>
                <a:lnTo>
                  <a:pt x="901" y="160"/>
                </a:lnTo>
                <a:lnTo>
                  <a:pt x="909" y="149"/>
                </a:lnTo>
                <a:close/>
                <a:moveTo>
                  <a:pt x="906" y="181"/>
                </a:moveTo>
                <a:lnTo>
                  <a:pt x="906" y="181"/>
                </a:lnTo>
                <a:lnTo>
                  <a:pt x="898" y="200"/>
                </a:lnTo>
                <a:lnTo>
                  <a:pt x="888" y="179"/>
                </a:lnTo>
                <a:lnTo>
                  <a:pt x="898" y="165"/>
                </a:lnTo>
                <a:lnTo>
                  <a:pt x="906" y="181"/>
                </a:lnTo>
                <a:close/>
                <a:moveTo>
                  <a:pt x="893" y="205"/>
                </a:moveTo>
                <a:lnTo>
                  <a:pt x="893" y="205"/>
                </a:lnTo>
                <a:lnTo>
                  <a:pt x="893" y="205"/>
                </a:lnTo>
                <a:lnTo>
                  <a:pt x="880" y="223"/>
                </a:lnTo>
                <a:lnTo>
                  <a:pt x="872" y="203"/>
                </a:lnTo>
                <a:lnTo>
                  <a:pt x="885" y="186"/>
                </a:lnTo>
                <a:lnTo>
                  <a:pt x="893" y="205"/>
                </a:lnTo>
                <a:close/>
                <a:moveTo>
                  <a:pt x="869" y="199"/>
                </a:moveTo>
                <a:lnTo>
                  <a:pt x="869" y="199"/>
                </a:lnTo>
                <a:lnTo>
                  <a:pt x="872" y="181"/>
                </a:lnTo>
                <a:lnTo>
                  <a:pt x="880" y="183"/>
                </a:lnTo>
                <a:lnTo>
                  <a:pt x="869" y="199"/>
                </a:lnTo>
                <a:close/>
                <a:moveTo>
                  <a:pt x="877" y="227"/>
                </a:moveTo>
                <a:lnTo>
                  <a:pt x="877" y="227"/>
                </a:lnTo>
                <a:lnTo>
                  <a:pt x="877" y="227"/>
                </a:lnTo>
                <a:lnTo>
                  <a:pt x="871" y="235"/>
                </a:lnTo>
                <a:lnTo>
                  <a:pt x="869" y="210"/>
                </a:lnTo>
                <a:lnTo>
                  <a:pt x="869" y="208"/>
                </a:lnTo>
                <a:lnTo>
                  <a:pt x="877" y="227"/>
                </a:lnTo>
                <a:close/>
                <a:moveTo>
                  <a:pt x="869" y="237"/>
                </a:moveTo>
                <a:lnTo>
                  <a:pt x="869" y="237"/>
                </a:lnTo>
                <a:lnTo>
                  <a:pt x="866" y="240"/>
                </a:lnTo>
                <a:lnTo>
                  <a:pt x="858" y="226"/>
                </a:lnTo>
                <a:lnTo>
                  <a:pt x="867" y="211"/>
                </a:lnTo>
                <a:lnTo>
                  <a:pt x="869" y="237"/>
                </a:lnTo>
                <a:close/>
                <a:moveTo>
                  <a:pt x="861" y="247"/>
                </a:moveTo>
                <a:lnTo>
                  <a:pt x="848" y="263"/>
                </a:lnTo>
                <a:lnTo>
                  <a:pt x="842" y="248"/>
                </a:lnTo>
                <a:lnTo>
                  <a:pt x="855" y="231"/>
                </a:lnTo>
                <a:lnTo>
                  <a:pt x="861" y="247"/>
                </a:lnTo>
                <a:close/>
                <a:moveTo>
                  <a:pt x="864" y="205"/>
                </a:moveTo>
                <a:lnTo>
                  <a:pt x="853" y="223"/>
                </a:lnTo>
                <a:lnTo>
                  <a:pt x="827" y="221"/>
                </a:lnTo>
                <a:lnTo>
                  <a:pt x="827" y="221"/>
                </a:lnTo>
                <a:lnTo>
                  <a:pt x="827" y="221"/>
                </a:lnTo>
                <a:lnTo>
                  <a:pt x="827" y="221"/>
                </a:lnTo>
                <a:lnTo>
                  <a:pt x="826" y="221"/>
                </a:lnTo>
                <a:lnTo>
                  <a:pt x="824" y="223"/>
                </a:lnTo>
                <a:lnTo>
                  <a:pt x="824" y="223"/>
                </a:lnTo>
                <a:lnTo>
                  <a:pt x="826" y="226"/>
                </a:lnTo>
                <a:lnTo>
                  <a:pt x="827" y="226"/>
                </a:lnTo>
                <a:lnTo>
                  <a:pt x="850" y="227"/>
                </a:lnTo>
                <a:lnTo>
                  <a:pt x="837" y="247"/>
                </a:lnTo>
                <a:lnTo>
                  <a:pt x="815" y="247"/>
                </a:lnTo>
                <a:lnTo>
                  <a:pt x="813" y="237"/>
                </a:lnTo>
                <a:lnTo>
                  <a:pt x="813" y="237"/>
                </a:lnTo>
                <a:lnTo>
                  <a:pt x="815" y="224"/>
                </a:lnTo>
                <a:lnTo>
                  <a:pt x="818" y="213"/>
                </a:lnTo>
                <a:lnTo>
                  <a:pt x="850" y="205"/>
                </a:lnTo>
                <a:lnTo>
                  <a:pt x="864" y="205"/>
                </a:lnTo>
                <a:close/>
                <a:moveTo>
                  <a:pt x="861" y="200"/>
                </a:moveTo>
                <a:lnTo>
                  <a:pt x="863" y="195"/>
                </a:lnTo>
                <a:lnTo>
                  <a:pt x="863" y="195"/>
                </a:lnTo>
                <a:lnTo>
                  <a:pt x="864" y="200"/>
                </a:lnTo>
                <a:lnTo>
                  <a:pt x="861" y="200"/>
                </a:lnTo>
                <a:close/>
                <a:moveTo>
                  <a:pt x="813" y="141"/>
                </a:moveTo>
                <a:lnTo>
                  <a:pt x="815" y="139"/>
                </a:lnTo>
                <a:lnTo>
                  <a:pt x="813" y="144"/>
                </a:lnTo>
                <a:lnTo>
                  <a:pt x="813" y="141"/>
                </a:lnTo>
                <a:close/>
                <a:moveTo>
                  <a:pt x="824" y="96"/>
                </a:moveTo>
                <a:lnTo>
                  <a:pt x="819" y="94"/>
                </a:lnTo>
                <a:lnTo>
                  <a:pt x="816" y="80"/>
                </a:lnTo>
                <a:lnTo>
                  <a:pt x="827" y="83"/>
                </a:lnTo>
                <a:lnTo>
                  <a:pt x="824" y="96"/>
                </a:lnTo>
                <a:close/>
                <a:moveTo>
                  <a:pt x="819" y="179"/>
                </a:moveTo>
                <a:lnTo>
                  <a:pt x="832" y="183"/>
                </a:lnTo>
                <a:lnTo>
                  <a:pt x="815" y="205"/>
                </a:lnTo>
                <a:lnTo>
                  <a:pt x="819" y="179"/>
                </a:lnTo>
                <a:close/>
                <a:moveTo>
                  <a:pt x="816" y="120"/>
                </a:moveTo>
                <a:lnTo>
                  <a:pt x="815" y="120"/>
                </a:lnTo>
                <a:lnTo>
                  <a:pt x="813" y="117"/>
                </a:lnTo>
                <a:lnTo>
                  <a:pt x="811" y="101"/>
                </a:lnTo>
                <a:lnTo>
                  <a:pt x="811" y="102"/>
                </a:lnTo>
                <a:lnTo>
                  <a:pt x="811" y="102"/>
                </a:lnTo>
                <a:lnTo>
                  <a:pt x="816" y="120"/>
                </a:lnTo>
                <a:lnTo>
                  <a:pt x="816" y="120"/>
                </a:lnTo>
                <a:close/>
                <a:moveTo>
                  <a:pt x="813" y="247"/>
                </a:moveTo>
                <a:lnTo>
                  <a:pt x="813" y="247"/>
                </a:lnTo>
                <a:lnTo>
                  <a:pt x="811" y="247"/>
                </a:lnTo>
                <a:lnTo>
                  <a:pt x="811" y="247"/>
                </a:lnTo>
                <a:lnTo>
                  <a:pt x="811" y="247"/>
                </a:lnTo>
                <a:lnTo>
                  <a:pt x="810" y="248"/>
                </a:lnTo>
                <a:lnTo>
                  <a:pt x="810" y="248"/>
                </a:lnTo>
                <a:lnTo>
                  <a:pt x="811" y="251"/>
                </a:lnTo>
                <a:lnTo>
                  <a:pt x="813" y="251"/>
                </a:lnTo>
                <a:lnTo>
                  <a:pt x="813" y="251"/>
                </a:lnTo>
                <a:lnTo>
                  <a:pt x="815" y="263"/>
                </a:lnTo>
                <a:lnTo>
                  <a:pt x="815" y="263"/>
                </a:lnTo>
                <a:lnTo>
                  <a:pt x="810" y="264"/>
                </a:lnTo>
                <a:lnTo>
                  <a:pt x="805" y="269"/>
                </a:lnTo>
                <a:lnTo>
                  <a:pt x="805" y="269"/>
                </a:lnTo>
                <a:lnTo>
                  <a:pt x="800" y="267"/>
                </a:lnTo>
                <a:lnTo>
                  <a:pt x="808" y="229"/>
                </a:lnTo>
                <a:lnTo>
                  <a:pt x="808" y="229"/>
                </a:lnTo>
                <a:lnTo>
                  <a:pt x="811" y="235"/>
                </a:lnTo>
                <a:lnTo>
                  <a:pt x="813" y="247"/>
                </a:lnTo>
                <a:close/>
                <a:moveTo>
                  <a:pt x="803" y="357"/>
                </a:moveTo>
                <a:lnTo>
                  <a:pt x="799" y="371"/>
                </a:lnTo>
                <a:lnTo>
                  <a:pt x="775" y="383"/>
                </a:lnTo>
                <a:lnTo>
                  <a:pt x="776" y="376"/>
                </a:lnTo>
                <a:lnTo>
                  <a:pt x="794" y="367"/>
                </a:lnTo>
                <a:lnTo>
                  <a:pt x="795" y="360"/>
                </a:lnTo>
                <a:lnTo>
                  <a:pt x="795" y="360"/>
                </a:lnTo>
                <a:lnTo>
                  <a:pt x="803" y="357"/>
                </a:lnTo>
                <a:lnTo>
                  <a:pt x="803" y="357"/>
                </a:lnTo>
                <a:close/>
                <a:moveTo>
                  <a:pt x="794" y="176"/>
                </a:moveTo>
                <a:lnTo>
                  <a:pt x="805" y="181"/>
                </a:lnTo>
                <a:lnTo>
                  <a:pt x="800" y="203"/>
                </a:lnTo>
                <a:lnTo>
                  <a:pt x="794" y="176"/>
                </a:lnTo>
                <a:close/>
                <a:moveTo>
                  <a:pt x="792" y="165"/>
                </a:moveTo>
                <a:lnTo>
                  <a:pt x="800" y="144"/>
                </a:lnTo>
                <a:lnTo>
                  <a:pt x="807" y="170"/>
                </a:lnTo>
                <a:lnTo>
                  <a:pt x="792" y="165"/>
                </a:lnTo>
                <a:close/>
                <a:moveTo>
                  <a:pt x="789" y="160"/>
                </a:moveTo>
                <a:lnTo>
                  <a:pt x="787" y="160"/>
                </a:lnTo>
                <a:lnTo>
                  <a:pt x="784" y="146"/>
                </a:lnTo>
                <a:lnTo>
                  <a:pt x="794" y="144"/>
                </a:lnTo>
                <a:lnTo>
                  <a:pt x="789" y="160"/>
                </a:lnTo>
                <a:close/>
                <a:moveTo>
                  <a:pt x="783" y="141"/>
                </a:moveTo>
                <a:lnTo>
                  <a:pt x="783" y="139"/>
                </a:lnTo>
                <a:lnTo>
                  <a:pt x="787" y="133"/>
                </a:lnTo>
                <a:lnTo>
                  <a:pt x="792" y="138"/>
                </a:lnTo>
                <a:lnTo>
                  <a:pt x="783" y="141"/>
                </a:lnTo>
                <a:close/>
                <a:moveTo>
                  <a:pt x="765" y="426"/>
                </a:moveTo>
                <a:lnTo>
                  <a:pt x="765" y="424"/>
                </a:lnTo>
                <a:lnTo>
                  <a:pt x="765" y="424"/>
                </a:lnTo>
                <a:lnTo>
                  <a:pt x="765" y="426"/>
                </a:lnTo>
                <a:close/>
                <a:moveTo>
                  <a:pt x="754" y="274"/>
                </a:moveTo>
                <a:lnTo>
                  <a:pt x="754" y="274"/>
                </a:lnTo>
                <a:lnTo>
                  <a:pt x="752" y="275"/>
                </a:lnTo>
                <a:lnTo>
                  <a:pt x="744" y="269"/>
                </a:lnTo>
                <a:lnTo>
                  <a:pt x="744" y="269"/>
                </a:lnTo>
                <a:lnTo>
                  <a:pt x="749" y="267"/>
                </a:lnTo>
                <a:lnTo>
                  <a:pt x="749" y="267"/>
                </a:lnTo>
                <a:lnTo>
                  <a:pt x="747" y="269"/>
                </a:lnTo>
                <a:lnTo>
                  <a:pt x="747" y="269"/>
                </a:lnTo>
                <a:lnTo>
                  <a:pt x="754" y="274"/>
                </a:lnTo>
                <a:lnTo>
                  <a:pt x="754" y="274"/>
                </a:lnTo>
                <a:close/>
                <a:moveTo>
                  <a:pt x="728" y="288"/>
                </a:moveTo>
                <a:lnTo>
                  <a:pt x="728" y="288"/>
                </a:lnTo>
                <a:lnTo>
                  <a:pt x="728" y="293"/>
                </a:lnTo>
                <a:lnTo>
                  <a:pt x="727" y="298"/>
                </a:lnTo>
                <a:lnTo>
                  <a:pt x="727" y="298"/>
                </a:lnTo>
                <a:lnTo>
                  <a:pt x="735" y="303"/>
                </a:lnTo>
                <a:lnTo>
                  <a:pt x="735" y="303"/>
                </a:lnTo>
                <a:lnTo>
                  <a:pt x="735" y="311"/>
                </a:lnTo>
                <a:lnTo>
                  <a:pt x="735" y="319"/>
                </a:lnTo>
                <a:lnTo>
                  <a:pt x="723" y="306"/>
                </a:lnTo>
                <a:lnTo>
                  <a:pt x="728" y="323"/>
                </a:lnTo>
                <a:lnTo>
                  <a:pt x="727" y="323"/>
                </a:lnTo>
                <a:lnTo>
                  <a:pt x="715" y="274"/>
                </a:lnTo>
                <a:lnTo>
                  <a:pt x="720" y="266"/>
                </a:lnTo>
                <a:lnTo>
                  <a:pt x="743" y="285"/>
                </a:lnTo>
                <a:lnTo>
                  <a:pt x="743" y="285"/>
                </a:lnTo>
                <a:lnTo>
                  <a:pt x="739" y="291"/>
                </a:lnTo>
                <a:lnTo>
                  <a:pt x="736" y="298"/>
                </a:lnTo>
                <a:lnTo>
                  <a:pt x="736" y="298"/>
                </a:lnTo>
                <a:lnTo>
                  <a:pt x="735" y="293"/>
                </a:lnTo>
                <a:lnTo>
                  <a:pt x="735" y="293"/>
                </a:lnTo>
                <a:lnTo>
                  <a:pt x="731" y="291"/>
                </a:lnTo>
                <a:lnTo>
                  <a:pt x="728" y="288"/>
                </a:lnTo>
                <a:lnTo>
                  <a:pt x="728" y="288"/>
                </a:lnTo>
                <a:close/>
                <a:moveTo>
                  <a:pt x="736" y="384"/>
                </a:moveTo>
                <a:lnTo>
                  <a:pt x="725" y="338"/>
                </a:lnTo>
                <a:lnTo>
                  <a:pt x="727" y="338"/>
                </a:lnTo>
                <a:lnTo>
                  <a:pt x="739" y="392"/>
                </a:lnTo>
                <a:lnTo>
                  <a:pt x="704" y="347"/>
                </a:lnTo>
                <a:lnTo>
                  <a:pt x="704" y="344"/>
                </a:lnTo>
                <a:lnTo>
                  <a:pt x="711" y="343"/>
                </a:lnTo>
                <a:lnTo>
                  <a:pt x="711" y="346"/>
                </a:lnTo>
                <a:lnTo>
                  <a:pt x="736" y="384"/>
                </a:lnTo>
                <a:close/>
                <a:moveTo>
                  <a:pt x="720" y="264"/>
                </a:moveTo>
                <a:lnTo>
                  <a:pt x="714" y="272"/>
                </a:lnTo>
                <a:lnTo>
                  <a:pt x="711" y="256"/>
                </a:lnTo>
                <a:lnTo>
                  <a:pt x="720" y="264"/>
                </a:lnTo>
                <a:close/>
                <a:moveTo>
                  <a:pt x="703" y="344"/>
                </a:moveTo>
                <a:lnTo>
                  <a:pt x="703" y="346"/>
                </a:lnTo>
                <a:lnTo>
                  <a:pt x="703" y="346"/>
                </a:lnTo>
                <a:lnTo>
                  <a:pt x="703" y="344"/>
                </a:lnTo>
                <a:close/>
                <a:moveTo>
                  <a:pt x="703" y="346"/>
                </a:moveTo>
                <a:lnTo>
                  <a:pt x="699" y="346"/>
                </a:lnTo>
                <a:lnTo>
                  <a:pt x="701" y="346"/>
                </a:lnTo>
                <a:lnTo>
                  <a:pt x="703" y="346"/>
                </a:lnTo>
                <a:close/>
                <a:moveTo>
                  <a:pt x="626" y="343"/>
                </a:moveTo>
                <a:lnTo>
                  <a:pt x="616" y="346"/>
                </a:lnTo>
                <a:lnTo>
                  <a:pt x="600" y="330"/>
                </a:lnTo>
                <a:lnTo>
                  <a:pt x="626" y="343"/>
                </a:lnTo>
                <a:close/>
                <a:moveTo>
                  <a:pt x="567" y="370"/>
                </a:moveTo>
                <a:lnTo>
                  <a:pt x="568" y="373"/>
                </a:lnTo>
                <a:lnTo>
                  <a:pt x="565" y="375"/>
                </a:lnTo>
                <a:lnTo>
                  <a:pt x="567" y="370"/>
                </a:lnTo>
                <a:close/>
                <a:moveTo>
                  <a:pt x="599" y="355"/>
                </a:moveTo>
                <a:lnTo>
                  <a:pt x="616" y="359"/>
                </a:lnTo>
                <a:lnTo>
                  <a:pt x="607" y="362"/>
                </a:lnTo>
                <a:lnTo>
                  <a:pt x="607" y="362"/>
                </a:lnTo>
                <a:lnTo>
                  <a:pt x="605" y="360"/>
                </a:lnTo>
                <a:lnTo>
                  <a:pt x="605" y="360"/>
                </a:lnTo>
                <a:lnTo>
                  <a:pt x="603" y="360"/>
                </a:lnTo>
                <a:lnTo>
                  <a:pt x="589" y="359"/>
                </a:lnTo>
                <a:lnTo>
                  <a:pt x="599" y="355"/>
                </a:lnTo>
                <a:close/>
                <a:moveTo>
                  <a:pt x="621" y="371"/>
                </a:moveTo>
                <a:lnTo>
                  <a:pt x="618" y="375"/>
                </a:lnTo>
                <a:lnTo>
                  <a:pt x="618" y="375"/>
                </a:lnTo>
                <a:lnTo>
                  <a:pt x="616" y="373"/>
                </a:lnTo>
                <a:lnTo>
                  <a:pt x="621" y="371"/>
                </a:lnTo>
                <a:close/>
                <a:moveTo>
                  <a:pt x="618" y="347"/>
                </a:moveTo>
                <a:lnTo>
                  <a:pt x="629" y="344"/>
                </a:lnTo>
                <a:lnTo>
                  <a:pt x="642" y="351"/>
                </a:lnTo>
                <a:lnTo>
                  <a:pt x="624" y="355"/>
                </a:lnTo>
                <a:lnTo>
                  <a:pt x="618" y="347"/>
                </a:lnTo>
                <a:close/>
                <a:moveTo>
                  <a:pt x="624" y="395"/>
                </a:moveTo>
                <a:lnTo>
                  <a:pt x="634" y="395"/>
                </a:lnTo>
                <a:lnTo>
                  <a:pt x="623" y="407"/>
                </a:lnTo>
                <a:lnTo>
                  <a:pt x="624" y="395"/>
                </a:lnTo>
                <a:close/>
                <a:moveTo>
                  <a:pt x="624" y="395"/>
                </a:moveTo>
                <a:lnTo>
                  <a:pt x="626" y="387"/>
                </a:lnTo>
                <a:lnTo>
                  <a:pt x="634" y="395"/>
                </a:lnTo>
                <a:lnTo>
                  <a:pt x="624" y="395"/>
                </a:lnTo>
                <a:close/>
                <a:moveTo>
                  <a:pt x="655" y="370"/>
                </a:moveTo>
                <a:lnTo>
                  <a:pt x="655" y="370"/>
                </a:lnTo>
                <a:lnTo>
                  <a:pt x="650" y="362"/>
                </a:lnTo>
                <a:lnTo>
                  <a:pt x="656" y="360"/>
                </a:lnTo>
                <a:lnTo>
                  <a:pt x="663" y="368"/>
                </a:lnTo>
                <a:lnTo>
                  <a:pt x="658" y="373"/>
                </a:lnTo>
                <a:lnTo>
                  <a:pt x="655" y="370"/>
                </a:lnTo>
                <a:close/>
                <a:moveTo>
                  <a:pt x="656" y="360"/>
                </a:moveTo>
                <a:lnTo>
                  <a:pt x="659" y="359"/>
                </a:lnTo>
                <a:lnTo>
                  <a:pt x="667" y="363"/>
                </a:lnTo>
                <a:lnTo>
                  <a:pt x="666" y="365"/>
                </a:lnTo>
                <a:lnTo>
                  <a:pt x="656" y="360"/>
                </a:lnTo>
                <a:close/>
                <a:moveTo>
                  <a:pt x="663" y="359"/>
                </a:moveTo>
                <a:lnTo>
                  <a:pt x="666" y="357"/>
                </a:lnTo>
                <a:lnTo>
                  <a:pt x="671" y="360"/>
                </a:lnTo>
                <a:lnTo>
                  <a:pt x="669" y="362"/>
                </a:lnTo>
                <a:lnTo>
                  <a:pt x="663" y="359"/>
                </a:lnTo>
                <a:close/>
                <a:moveTo>
                  <a:pt x="666" y="343"/>
                </a:moveTo>
                <a:lnTo>
                  <a:pt x="666" y="343"/>
                </a:lnTo>
                <a:lnTo>
                  <a:pt x="659" y="339"/>
                </a:lnTo>
                <a:lnTo>
                  <a:pt x="656" y="338"/>
                </a:lnTo>
                <a:lnTo>
                  <a:pt x="656" y="338"/>
                </a:lnTo>
                <a:lnTo>
                  <a:pt x="651" y="339"/>
                </a:lnTo>
                <a:lnTo>
                  <a:pt x="648" y="341"/>
                </a:lnTo>
                <a:lnTo>
                  <a:pt x="648" y="341"/>
                </a:lnTo>
                <a:lnTo>
                  <a:pt x="651" y="343"/>
                </a:lnTo>
                <a:lnTo>
                  <a:pt x="655" y="346"/>
                </a:lnTo>
                <a:lnTo>
                  <a:pt x="643" y="349"/>
                </a:lnTo>
                <a:lnTo>
                  <a:pt x="629" y="343"/>
                </a:lnTo>
                <a:lnTo>
                  <a:pt x="619" y="314"/>
                </a:lnTo>
                <a:lnTo>
                  <a:pt x="632" y="333"/>
                </a:lnTo>
                <a:lnTo>
                  <a:pt x="675" y="339"/>
                </a:lnTo>
                <a:lnTo>
                  <a:pt x="666" y="343"/>
                </a:lnTo>
                <a:close/>
                <a:moveTo>
                  <a:pt x="680" y="387"/>
                </a:moveTo>
                <a:lnTo>
                  <a:pt x="682" y="391"/>
                </a:lnTo>
                <a:lnTo>
                  <a:pt x="728" y="394"/>
                </a:lnTo>
                <a:lnTo>
                  <a:pt x="683" y="373"/>
                </a:lnTo>
                <a:lnTo>
                  <a:pt x="683" y="370"/>
                </a:lnTo>
                <a:lnTo>
                  <a:pt x="736" y="395"/>
                </a:lnTo>
                <a:lnTo>
                  <a:pt x="679" y="395"/>
                </a:lnTo>
                <a:lnTo>
                  <a:pt x="680" y="387"/>
                </a:lnTo>
                <a:close/>
                <a:moveTo>
                  <a:pt x="683" y="368"/>
                </a:moveTo>
                <a:lnTo>
                  <a:pt x="685" y="367"/>
                </a:lnTo>
                <a:lnTo>
                  <a:pt x="730" y="389"/>
                </a:lnTo>
                <a:lnTo>
                  <a:pt x="701" y="354"/>
                </a:lnTo>
                <a:lnTo>
                  <a:pt x="687" y="354"/>
                </a:lnTo>
                <a:lnTo>
                  <a:pt x="687" y="351"/>
                </a:lnTo>
                <a:lnTo>
                  <a:pt x="696" y="347"/>
                </a:lnTo>
                <a:lnTo>
                  <a:pt x="703" y="347"/>
                </a:lnTo>
                <a:lnTo>
                  <a:pt x="741" y="395"/>
                </a:lnTo>
                <a:lnTo>
                  <a:pt x="741" y="395"/>
                </a:lnTo>
                <a:lnTo>
                  <a:pt x="683" y="368"/>
                </a:lnTo>
                <a:close/>
                <a:moveTo>
                  <a:pt x="746" y="392"/>
                </a:moveTo>
                <a:lnTo>
                  <a:pt x="754" y="352"/>
                </a:lnTo>
                <a:lnTo>
                  <a:pt x="754" y="352"/>
                </a:lnTo>
                <a:lnTo>
                  <a:pt x="757" y="355"/>
                </a:lnTo>
                <a:lnTo>
                  <a:pt x="749" y="384"/>
                </a:lnTo>
                <a:lnTo>
                  <a:pt x="765" y="365"/>
                </a:lnTo>
                <a:lnTo>
                  <a:pt x="763" y="368"/>
                </a:lnTo>
                <a:lnTo>
                  <a:pt x="746" y="392"/>
                </a:lnTo>
                <a:close/>
                <a:moveTo>
                  <a:pt x="765" y="427"/>
                </a:moveTo>
                <a:lnTo>
                  <a:pt x="767" y="429"/>
                </a:lnTo>
                <a:lnTo>
                  <a:pt x="768" y="434"/>
                </a:lnTo>
                <a:lnTo>
                  <a:pt x="763" y="429"/>
                </a:lnTo>
                <a:lnTo>
                  <a:pt x="765" y="427"/>
                </a:lnTo>
                <a:close/>
                <a:moveTo>
                  <a:pt x="768" y="415"/>
                </a:moveTo>
                <a:lnTo>
                  <a:pt x="767" y="415"/>
                </a:lnTo>
                <a:lnTo>
                  <a:pt x="768" y="411"/>
                </a:lnTo>
                <a:lnTo>
                  <a:pt x="799" y="426"/>
                </a:lnTo>
                <a:lnTo>
                  <a:pt x="803" y="445"/>
                </a:lnTo>
                <a:lnTo>
                  <a:pt x="795" y="437"/>
                </a:lnTo>
                <a:lnTo>
                  <a:pt x="792" y="429"/>
                </a:lnTo>
                <a:lnTo>
                  <a:pt x="768" y="415"/>
                </a:lnTo>
                <a:close/>
                <a:moveTo>
                  <a:pt x="771" y="397"/>
                </a:moveTo>
                <a:lnTo>
                  <a:pt x="771" y="394"/>
                </a:lnTo>
                <a:lnTo>
                  <a:pt x="835" y="394"/>
                </a:lnTo>
                <a:lnTo>
                  <a:pt x="799" y="376"/>
                </a:lnTo>
                <a:lnTo>
                  <a:pt x="773" y="387"/>
                </a:lnTo>
                <a:lnTo>
                  <a:pt x="775" y="384"/>
                </a:lnTo>
                <a:lnTo>
                  <a:pt x="800" y="371"/>
                </a:lnTo>
                <a:lnTo>
                  <a:pt x="832" y="384"/>
                </a:lnTo>
                <a:lnTo>
                  <a:pt x="832" y="384"/>
                </a:lnTo>
                <a:lnTo>
                  <a:pt x="840" y="389"/>
                </a:lnTo>
                <a:lnTo>
                  <a:pt x="843" y="392"/>
                </a:lnTo>
                <a:lnTo>
                  <a:pt x="843" y="392"/>
                </a:lnTo>
                <a:lnTo>
                  <a:pt x="848" y="391"/>
                </a:lnTo>
                <a:lnTo>
                  <a:pt x="853" y="391"/>
                </a:lnTo>
                <a:lnTo>
                  <a:pt x="853" y="391"/>
                </a:lnTo>
                <a:lnTo>
                  <a:pt x="850" y="387"/>
                </a:lnTo>
                <a:lnTo>
                  <a:pt x="847" y="384"/>
                </a:lnTo>
                <a:lnTo>
                  <a:pt x="847" y="384"/>
                </a:lnTo>
                <a:lnTo>
                  <a:pt x="842" y="384"/>
                </a:lnTo>
                <a:lnTo>
                  <a:pt x="832" y="383"/>
                </a:lnTo>
                <a:lnTo>
                  <a:pt x="802" y="371"/>
                </a:lnTo>
                <a:lnTo>
                  <a:pt x="824" y="360"/>
                </a:lnTo>
                <a:lnTo>
                  <a:pt x="855" y="387"/>
                </a:lnTo>
                <a:lnTo>
                  <a:pt x="851" y="397"/>
                </a:lnTo>
                <a:lnTo>
                  <a:pt x="771" y="397"/>
                </a:lnTo>
                <a:close/>
                <a:moveTo>
                  <a:pt x="800" y="370"/>
                </a:moveTo>
                <a:lnTo>
                  <a:pt x="805" y="357"/>
                </a:lnTo>
                <a:lnTo>
                  <a:pt x="805" y="357"/>
                </a:lnTo>
                <a:lnTo>
                  <a:pt x="815" y="351"/>
                </a:lnTo>
                <a:lnTo>
                  <a:pt x="823" y="359"/>
                </a:lnTo>
                <a:lnTo>
                  <a:pt x="800" y="370"/>
                </a:lnTo>
                <a:close/>
                <a:moveTo>
                  <a:pt x="816" y="263"/>
                </a:moveTo>
                <a:lnTo>
                  <a:pt x="815" y="251"/>
                </a:lnTo>
                <a:lnTo>
                  <a:pt x="832" y="251"/>
                </a:lnTo>
                <a:lnTo>
                  <a:pt x="826" y="263"/>
                </a:lnTo>
                <a:lnTo>
                  <a:pt x="826" y="263"/>
                </a:lnTo>
                <a:lnTo>
                  <a:pt x="826" y="263"/>
                </a:lnTo>
                <a:lnTo>
                  <a:pt x="826" y="263"/>
                </a:lnTo>
                <a:lnTo>
                  <a:pt x="821" y="263"/>
                </a:lnTo>
                <a:lnTo>
                  <a:pt x="816" y="263"/>
                </a:lnTo>
                <a:lnTo>
                  <a:pt x="816" y="263"/>
                </a:lnTo>
                <a:close/>
                <a:moveTo>
                  <a:pt x="839" y="255"/>
                </a:moveTo>
                <a:lnTo>
                  <a:pt x="843" y="267"/>
                </a:lnTo>
                <a:lnTo>
                  <a:pt x="837" y="277"/>
                </a:lnTo>
                <a:lnTo>
                  <a:pt x="837" y="277"/>
                </a:lnTo>
                <a:lnTo>
                  <a:pt x="837" y="275"/>
                </a:lnTo>
                <a:lnTo>
                  <a:pt x="837" y="275"/>
                </a:lnTo>
                <a:lnTo>
                  <a:pt x="835" y="269"/>
                </a:lnTo>
                <a:lnTo>
                  <a:pt x="831" y="266"/>
                </a:lnTo>
                <a:lnTo>
                  <a:pt x="839" y="255"/>
                </a:lnTo>
                <a:close/>
                <a:moveTo>
                  <a:pt x="837" y="279"/>
                </a:moveTo>
                <a:lnTo>
                  <a:pt x="845" y="271"/>
                </a:lnTo>
                <a:lnTo>
                  <a:pt x="845" y="272"/>
                </a:lnTo>
                <a:lnTo>
                  <a:pt x="845" y="272"/>
                </a:lnTo>
                <a:lnTo>
                  <a:pt x="847" y="274"/>
                </a:lnTo>
                <a:lnTo>
                  <a:pt x="850" y="274"/>
                </a:lnTo>
                <a:lnTo>
                  <a:pt x="850" y="274"/>
                </a:lnTo>
                <a:lnTo>
                  <a:pt x="851" y="272"/>
                </a:lnTo>
                <a:lnTo>
                  <a:pt x="851" y="271"/>
                </a:lnTo>
                <a:lnTo>
                  <a:pt x="848" y="264"/>
                </a:lnTo>
                <a:lnTo>
                  <a:pt x="863" y="248"/>
                </a:lnTo>
                <a:lnTo>
                  <a:pt x="863" y="250"/>
                </a:lnTo>
                <a:lnTo>
                  <a:pt x="863" y="250"/>
                </a:lnTo>
                <a:lnTo>
                  <a:pt x="864" y="251"/>
                </a:lnTo>
                <a:lnTo>
                  <a:pt x="867" y="251"/>
                </a:lnTo>
                <a:lnTo>
                  <a:pt x="867" y="251"/>
                </a:lnTo>
                <a:lnTo>
                  <a:pt x="869" y="250"/>
                </a:lnTo>
                <a:lnTo>
                  <a:pt x="869" y="247"/>
                </a:lnTo>
                <a:lnTo>
                  <a:pt x="866" y="243"/>
                </a:lnTo>
                <a:lnTo>
                  <a:pt x="871" y="239"/>
                </a:lnTo>
                <a:lnTo>
                  <a:pt x="871" y="237"/>
                </a:lnTo>
                <a:lnTo>
                  <a:pt x="885" y="235"/>
                </a:lnTo>
                <a:lnTo>
                  <a:pt x="879" y="275"/>
                </a:lnTo>
                <a:lnTo>
                  <a:pt x="835" y="290"/>
                </a:lnTo>
                <a:lnTo>
                  <a:pt x="835" y="290"/>
                </a:lnTo>
                <a:lnTo>
                  <a:pt x="837" y="285"/>
                </a:lnTo>
                <a:lnTo>
                  <a:pt x="837" y="279"/>
                </a:lnTo>
                <a:lnTo>
                  <a:pt x="837" y="279"/>
                </a:lnTo>
                <a:close/>
                <a:moveTo>
                  <a:pt x="883" y="288"/>
                </a:moveTo>
                <a:lnTo>
                  <a:pt x="885" y="291"/>
                </a:lnTo>
                <a:lnTo>
                  <a:pt x="885" y="291"/>
                </a:lnTo>
                <a:lnTo>
                  <a:pt x="883" y="293"/>
                </a:lnTo>
                <a:lnTo>
                  <a:pt x="867" y="293"/>
                </a:lnTo>
                <a:lnTo>
                  <a:pt x="883" y="288"/>
                </a:lnTo>
                <a:close/>
                <a:moveTo>
                  <a:pt x="944" y="168"/>
                </a:moveTo>
                <a:lnTo>
                  <a:pt x="952" y="170"/>
                </a:lnTo>
                <a:lnTo>
                  <a:pt x="949" y="183"/>
                </a:lnTo>
                <a:lnTo>
                  <a:pt x="944" y="168"/>
                </a:lnTo>
                <a:close/>
                <a:moveTo>
                  <a:pt x="957" y="136"/>
                </a:moveTo>
                <a:lnTo>
                  <a:pt x="968" y="141"/>
                </a:lnTo>
                <a:lnTo>
                  <a:pt x="970" y="157"/>
                </a:lnTo>
                <a:lnTo>
                  <a:pt x="957" y="165"/>
                </a:lnTo>
                <a:lnTo>
                  <a:pt x="949" y="163"/>
                </a:lnTo>
                <a:lnTo>
                  <a:pt x="949" y="163"/>
                </a:lnTo>
                <a:lnTo>
                  <a:pt x="952" y="160"/>
                </a:lnTo>
                <a:lnTo>
                  <a:pt x="952" y="155"/>
                </a:lnTo>
                <a:lnTo>
                  <a:pt x="954" y="157"/>
                </a:lnTo>
                <a:lnTo>
                  <a:pt x="954" y="157"/>
                </a:lnTo>
                <a:lnTo>
                  <a:pt x="957" y="157"/>
                </a:lnTo>
                <a:lnTo>
                  <a:pt x="957" y="157"/>
                </a:lnTo>
                <a:lnTo>
                  <a:pt x="957" y="157"/>
                </a:lnTo>
                <a:lnTo>
                  <a:pt x="957" y="157"/>
                </a:lnTo>
                <a:lnTo>
                  <a:pt x="960" y="155"/>
                </a:lnTo>
                <a:lnTo>
                  <a:pt x="960" y="154"/>
                </a:lnTo>
                <a:lnTo>
                  <a:pt x="957" y="136"/>
                </a:lnTo>
                <a:close/>
                <a:moveTo>
                  <a:pt x="975" y="123"/>
                </a:moveTo>
                <a:lnTo>
                  <a:pt x="975" y="123"/>
                </a:lnTo>
                <a:lnTo>
                  <a:pt x="975" y="123"/>
                </a:lnTo>
                <a:lnTo>
                  <a:pt x="975" y="123"/>
                </a:lnTo>
                <a:lnTo>
                  <a:pt x="976" y="122"/>
                </a:lnTo>
                <a:lnTo>
                  <a:pt x="976" y="122"/>
                </a:lnTo>
                <a:lnTo>
                  <a:pt x="976" y="118"/>
                </a:lnTo>
                <a:lnTo>
                  <a:pt x="976" y="118"/>
                </a:lnTo>
                <a:lnTo>
                  <a:pt x="978" y="117"/>
                </a:lnTo>
                <a:lnTo>
                  <a:pt x="978" y="115"/>
                </a:lnTo>
                <a:lnTo>
                  <a:pt x="975" y="104"/>
                </a:lnTo>
                <a:lnTo>
                  <a:pt x="994" y="122"/>
                </a:lnTo>
                <a:lnTo>
                  <a:pt x="994" y="122"/>
                </a:lnTo>
                <a:lnTo>
                  <a:pt x="997" y="122"/>
                </a:lnTo>
                <a:lnTo>
                  <a:pt x="999" y="122"/>
                </a:lnTo>
                <a:lnTo>
                  <a:pt x="999" y="122"/>
                </a:lnTo>
                <a:lnTo>
                  <a:pt x="999" y="120"/>
                </a:lnTo>
                <a:lnTo>
                  <a:pt x="999" y="117"/>
                </a:lnTo>
                <a:lnTo>
                  <a:pt x="979" y="101"/>
                </a:lnTo>
                <a:lnTo>
                  <a:pt x="997" y="96"/>
                </a:lnTo>
                <a:lnTo>
                  <a:pt x="997" y="96"/>
                </a:lnTo>
                <a:lnTo>
                  <a:pt x="997" y="96"/>
                </a:lnTo>
                <a:lnTo>
                  <a:pt x="999" y="98"/>
                </a:lnTo>
                <a:lnTo>
                  <a:pt x="999" y="98"/>
                </a:lnTo>
                <a:lnTo>
                  <a:pt x="1000" y="99"/>
                </a:lnTo>
                <a:lnTo>
                  <a:pt x="1002" y="101"/>
                </a:lnTo>
                <a:lnTo>
                  <a:pt x="1015" y="112"/>
                </a:lnTo>
                <a:lnTo>
                  <a:pt x="995" y="123"/>
                </a:lnTo>
                <a:lnTo>
                  <a:pt x="995" y="123"/>
                </a:lnTo>
                <a:lnTo>
                  <a:pt x="994" y="123"/>
                </a:lnTo>
                <a:lnTo>
                  <a:pt x="994" y="123"/>
                </a:lnTo>
                <a:lnTo>
                  <a:pt x="992" y="123"/>
                </a:lnTo>
                <a:lnTo>
                  <a:pt x="971" y="136"/>
                </a:lnTo>
                <a:lnTo>
                  <a:pt x="960" y="130"/>
                </a:lnTo>
                <a:lnTo>
                  <a:pt x="975" y="123"/>
                </a:lnTo>
                <a:close/>
                <a:moveTo>
                  <a:pt x="970" y="86"/>
                </a:moveTo>
                <a:lnTo>
                  <a:pt x="978" y="80"/>
                </a:lnTo>
                <a:lnTo>
                  <a:pt x="973" y="98"/>
                </a:lnTo>
                <a:lnTo>
                  <a:pt x="970" y="86"/>
                </a:lnTo>
                <a:close/>
                <a:moveTo>
                  <a:pt x="1003" y="154"/>
                </a:moveTo>
                <a:lnTo>
                  <a:pt x="1003" y="154"/>
                </a:lnTo>
                <a:lnTo>
                  <a:pt x="1003" y="149"/>
                </a:lnTo>
                <a:lnTo>
                  <a:pt x="1016" y="141"/>
                </a:lnTo>
                <a:lnTo>
                  <a:pt x="1016" y="141"/>
                </a:lnTo>
                <a:lnTo>
                  <a:pt x="1018" y="139"/>
                </a:lnTo>
                <a:lnTo>
                  <a:pt x="1018" y="138"/>
                </a:lnTo>
                <a:lnTo>
                  <a:pt x="1018" y="138"/>
                </a:lnTo>
                <a:lnTo>
                  <a:pt x="1016" y="136"/>
                </a:lnTo>
                <a:lnTo>
                  <a:pt x="1015" y="136"/>
                </a:lnTo>
                <a:lnTo>
                  <a:pt x="1015" y="136"/>
                </a:lnTo>
                <a:lnTo>
                  <a:pt x="1015" y="136"/>
                </a:lnTo>
                <a:lnTo>
                  <a:pt x="1003" y="142"/>
                </a:lnTo>
                <a:lnTo>
                  <a:pt x="1002" y="136"/>
                </a:lnTo>
                <a:lnTo>
                  <a:pt x="987" y="146"/>
                </a:lnTo>
                <a:lnTo>
                  <a:pt x="978" y="139"/>
                </a:lnTo>
                <a:lnTo>
                  <a:pt x="991" y="131"/>
                </a:lnTo>
                <a:lnTo>
                  <a:pt x="991" y="131"/>
                </a:lnTo>
                <a:lnTo>
                  <a:pt x="991" y="133"/>
                </a:lnTo>
                <a:lnTo>
                  <a:pt x="991" y="133"/>
                </a:lnTo>
                <a:lnTo>
                  <a:pt x="992" y="134"/>
                </a:lnTo>
                <a:lnTo>
                  <a:pt x="995" y="136"/>
                </a:lnTo>
                <a:lnTo>
                  <a:pt x="997" y="136"/>
                </a:lnTo>
                <a:lnTo>
                  <a:pt x="1000" y="134"/>
                </a:lnTo>
                <a:lnTo>
                  <a:pt x="1019" y="123"/>
                </a:lnTo>
                <a:lnTo>
                  <a:pt x="1019" y="144"/>
                </a:lnTo>
                <a:lnTo>
                  <a:pt x="1003" y="154"/>
                </a:lnTo>
                <a:close/>
                <a:moveTo>
                  <a:pt x="1019" y="159"/>
                </a:moveTo>
                <a:lnTo>
                  <a:pt x="1019" y="160"/>
                </a:lnTo>
                <a:lnTo>
                  <a:pt x="1018" y="162"/>
                </a:lnTo>
                <a:lnTo>
                  <a:pt x="1016" y="160"/>
                </a:lnTo>
                <a:lnTo>
                  <a:pt x="1019" y="159"/>
                </a:lnTo>
                <a:close/>
                <a:moveTo>
                  <a:pt x="981" y="149"/>
                </a:moveTo>
                <a:lnTo>
                  <a:pt x="975" y="154"/>
                </a:lnTo>
                <a:lnTo>
                  <a:pt x="975" y="144"/>
                </a:lnTo>
                <a:lnTo>
                  <a:pt x="981" y="149"/>
                </a:lnTo>
                <a:close/>
                <a:moveTo>
                  <a:pt x="1008" y="99"/>
                </a:moveTo>
                <a:lnTo>
                  <a:pt x="1019" y="93"/>
                </a:lnTo>
                <a:lnTo>
                  <a:pt x="1019" y="109"/>
                </a:lnTo>
                <a:lnTo>
                  <a:pt x="1008" y="99"/>
                </a:lnTo>
                <a:close/>
                <a:moveTo>
                  <a:pt x="963" y="250"/>
                </a:moveTo>
                <a:lnTo>
                  <a:pt x="955" y="251"/>
                </a:lnTo>
                <a:lnTo>
                  <a:pt x="962" y="245"/>
                </a:lnTo>
                <a:lnTo>
                  <a:pt x="963" y="250"/>
                </a:lnTo>
                <a:close/>
                <a:moveTo>
                  <a:pt x="952" y="149"/>
                </a:moveTo>
                <a:lnTo>
                  <a:pt x="947" y="130"/>
                </a:lnTo>
                <a:lnTo>
                  <a:pt x="951" y="133"/>
                </a:lnTo>
                <a:lnTo>
                  <a:pt x="954" y="150"/>
                </a:lnTo>
                <a:lnTo>
                  <a:pt x="952" y="149"/>
                </a:lnTo>
                <a:close/>
                <a:moveTo>
                  <a:pt x="967" y="263"/>
                </a:moveTo>
                <a:lnTo>
                  <a:pt x="968" y="267"/>
                </a:lnTo>
                <a:lnTo>
                  <a:pt x="965" y="271"/>
                </a:lnTo>
                <a:lnTo>
                  <a:pt x="949" y="267"/>
                </a:lnTo>
                <a:lnTo>
                  <a:pt x="967" y="263"/>
                </a:lnTo>
                <a:close/>
                <a:moveTo>
                  <a:pt x="967" y="243"/>
                </a:moveTo>
                <a:lnTo>
                  <a:pt x="976" y="245"/>
                </a:lnTo>
                <a:lnTo>
                  <a:pt x="968" y="247"/>
                </a:lnTo>
                <a:lnTo>
                  <a:pt x="967" y="243"/>
                </a:lnTo>
                <a:close/>
                <a:moveTo>
                  <a:pt x="1077" y="155"/>
                </a:moveTo>
                <a:lnTo>
                  <a:pt x="1074" y="157"/>
                </a:lnTo>
                <a:lnTo>
                  <a:pt x="1074" y="163"/>
                </a:lnTo>
                <a:lnTo>
                  <a:pt x="1077" y="167"/>
                </a:lnTo>
                <a:lnTo>
                  <a:pt x="1083" y="165"/>
                </a:lnTo>
                <a:lnTo>
                  <a:pt x="1083" y="163"/>
                </a:lnTo>
                <a:lnTo>
                  <a:pt x="1083" y="159"/>
                </a:lnTo>
                <a:lnTo>
                  <a:pt x="1080" y="155"/>
                </a:lnTo>
                <a:lnTo>
                  <a:pt x="1080" y="150"/>
                </a:lnTo>
                <a:lnTo>
                  <a:pt x="1088" y="146"/>
                </a:lnTo>
                <a:lnTo>
                  <a:pt x="1088" y="154"/>
                </a:lnTo>
                <a:lnTo>
                  <a:pt x="1085" y="155"/>
                </a:lnTo>
                <a:lnTo>
                  <a:pt x="1085" y="160"/>
                </a:lnTo>
                <a:lnTo>
                  <a:pt x="1088" y="163"/>
                </a:lnTo>
                <a:lnTo>
                  <a:pt x="1093" y="162"/>
                </a:lnTo>
                <a:lnTo>
                  <a:pt x="1093" y="160"/>
                </a:lnTo>
                <a:lnTo>
                  <a:pt x="1093" y="155"/>
                </a:lnTo>
                <a:lnTo>
                  <a:pt x="1090" y="154"/>
                </a:lnTo>
                <a:lnTo>
                  <a:pt x="1090" y="144"/>
                </a:lnTo>
                <a:lnTo>
                  <a:pt x="1098" y="141"/>
                </a:lnTo>
                <a:lnTo>
                  <a:pt x="1098" y="142"/>
                </a:lnTo>
                <a:lnTo>
                  <a:pt x="1095" y="144"/>
                </a:lnTo>
                <a:lnTo>
                  <a:pt x="1095" y="144"/>
                </a:lnTo>
                <a:lnTo>
                  <a:pt x="1095" y="146"/>
                </a:lnTo>
                <a:lnTo>
                  <a:pt x="1095" y="146"/>
                </a:lnTo>
                <a:lnTo>
                  <a:pt x="1093" y="146"/>
                </a:lnTo>
                <a:lnTo>
                  <a:pt x="1093" y="146"/>
                </a:lnTo>
                <a:lnTo>
                  <a:pt x="1095" y="146"/>
                </a:lnTo>
                <a:lnTo>
                  <a:pt x="1093" y="149"/>
                </a:lnTo>
                <a:lnTo>
                  <a:pt x="1098" y="152"/>
                </a:lnTo>
                <a:lnTo>
                  <a:pt x="1103" y="150"/>
                </a:lnTo>
                <a:lnTo>
                  <a:pt x="1103" y="147"/>
                </a:lnTo>
                <a:lnTo>
                  <a:pt x="1103" y="147"/>
                </a:lnTo>
                <a:lnTo>
                  <a:pt x="1106" y="147"/>
                </a:lnTo>
                <a:lnTo>
                  <a:pt x="1106" y="149"/>
                </a:lnTo>
                <a:lnTo>
                  <a:pt x="1103" y="150"/>
                </a:lnTo>
                <a:lnTo>
                  <a:pt x="1103" y="155"/>
                </a:lnTo>
                <a:lnTo>
                  <a:pt x="1104" y="157"/>
                </a:lnTo>
                <a:lnTo>
                  <a:pt x="1104" y="157"/>
                </a:lnTo>
                <a:lnTo>
                  <a:pt x="1106" y="160"/>
                </a:lnTo>
                <a:lnTo>
                  <a:pt x="1109" y="160"/>
                </a:lnTo>
                <a:lnTo>
                  <a:pt x="1107" y="163"/>
                </a:lnTo>
                <a:lnTo>
                  <a:pt x="1104" y="162"/>
                </a:lnTo>
                <a:lnTo>
                  <a:pt x="1098" y="163"/>
                </a:lnTo>
                <a:lnTo>
                  <a:pt x="1098" y="168"/>
                </a:lnTo>
                <a:lnTo>
                  <a:pt x="1103" y="171"/>
                </a:lnTo>
                <a:lnTo>
                  <a:pt x="1103" y="171"/>
                </a:lnTo>
                <a:lnTo>
                  <a:pt x="1107" y="168"/>
                </a:lnTo>
                <a:lnTo>
                  <a:pt x="1107" y="165"/>
                </a:lnTo>
                <a:lnTo>
                  <a:pt x="1114" y="160"/>
                </a:lnTo>
                <a:lnTo>
                  <a:pt x="1114" y="170"/>
                </a:lnTo>
                <a:lnTo>
                  <a:pt x="1111" y="173"/>
                </a:lnTo>
                <a:lnTo>
                  <a:pt x="1106" y="171"/>
                </a:lnTo>
                <a:lnTo>
                  <a:pt x="1101" y="175"/>
                </a:lnTo>
                <a:lnTo>
                  <a:pt x="1101" y="181"/>
                </a:lnTo>
                <a:lnTo>
                  <a:pt x="1104" y="183"/>
                </a:lnTo>
                <a:lnTo>
                  <a:pt x="1104" y="183"/>
                </a:lnTo>
                <a:lnTo>
                  <a:pt x="1099" y="184"/>
                </a:lnTo>
                <a:lnTo>
                  <a:pt x="1095" y="187"/>
                </a:lnTo>
                <a:lnTo>
                  <a:pt x="1091" y="191"/>
                </a:lnTo>
                <a:lnTo>
                  <a:pt x="1088" y="195"/>
                </a:lnTo>
                <a:lnTo>
                  <a:pt x="1080" y="195"/>
                </a:lnTo>
                <a:lnTo>
                  <a:pt x="1072" y="191"/>
                </a:lnTo>
                <a:lnTo>
                  <a:pt x="1090" y="183"/>
                </a:lnTo>
                <a:lnTo>
                  <a:pt x="1090" y="183"/>
                </a:lnTo>
                <a:lnTo>
                  <a:pt x="1090" y="181"/>
                </a:lnTo>
                <a:lnTo>
                  <a:pt x="1090" y="178"/>
                </a:lnTo>
                <a:lnTo>
                  <a:pt x="1090" y="178"/>
                </a:lnTo>
                <a:lnTo>
                  <a:pt x="1088" y="176"/>
                </a:lnTo>
                <a:lnTo>
                  <a:pt x="1087" y="176"/>
                </a:lnTo>
                <a:lnTo>
                  <a:pt x="1087" y="176"/>
                </a:lnTo>
                <a:lnTo>
                  <a:pt x="1087" y="176"/>
                </a:lnTo>
                <a:lnTo>
                  <a:pt x="1066" y="187"/>
                </a:lnTo>
                <a:lnTo>
                  <a:pt x="1064" y="187"/>
                </a:lnTo>
                <a:lnTo>
                  <a:pt x="1063" y="176"/>
                </a:lnTo>
                <a:lnTo>
                  <a:pt x="1067" y="178"/>
                </a:lnTo>
                <a:lnTo>
                  <a:pt x="1067" y="178"/>
                </a:lnTo>
                <a:lnTo>
                  <a:pt x="1072" y="178"/>
                </a:lnTo>
                <a:lnTo>
                  <a:pt x="1074" y="178"/>
                </a:lnTo>
                <a:lnTo>
                  <a:pt x="1075" y="176"/>
                </a:lnTo>
                <a:lnTo>
                  <a:pt x="1075" y="176"/>
                </a:lnTo>
                <a:lnTo>
                  <a:pt x="1077" y="173"/>
                </a:lnTo>
                <a:lnTo>
                  <a:pt x="1077" y="171"/>
                </a:lnTo>
                <a:lnTo>
                  <a:pt x="1074" y="167"/>
                </a:lnTo>
                <a:lnTo>
                  <a:pt x="1074" y="167"/>
                </a:lnTo>
                <a:lnTo>
                  <a:pt x="1066" y="163"/>
                </a:lnTo>
                <a:lnTo>
                  <a:pt x="1071" y="160"/>
                </a:lnTo>
                <a:lnTo>
                  <a:pt x="1071" y="155"/>
                </a:lnTo>
                <a:lnTo>
                  <a:pt x="1077" y="150"/>
                </a:lnTo>
                <a:lnTo>
                  <a:pt x="1077" y="155"/>
                </a:lnTo>
                <a:close/>
                <a:moveTo>
                  <a:pt x="1079" y="157"/>
                </a:moveTo>
                <a:lnTo>
                  <a:pt x="1080" y="159"/>
                </a:lnTo>
                <a:lnTo>
                  <a:pt x="1080" y="163"/>
                </a:lnTo>
                <a:lnTo>
                  <a:pt x="1079" y="165"/>
                </a:lnTo>
                <a:lnTo>
                  <a:pt x="1075" y="162"/>
                </a:lnTo>
                <a:lnTo>
                  <a:pt x="1075" y="159"/>
                </a:lnTo>
                <a:lnTo>
                  <a:pt x="1079" y="157"/>
                </a:lnTo>
                <a:close/>
                <a:moveTo>
                  <a:pt x="1090" y="155"/>
                </a:moveTo>
                <a:lnTo>
                  <a:pt x="1091" y="157"/>
                </a:lnTo>
                <a:lnTo>
                  <a:pt x="1090" y="160"/>
                </a:lnTo>
                <a:lnTo>
                  <a:pt x="1088" y="162"/>
                </a:lnTo>
                <a:lnTo>
                  <a:pt x="1087" y="160"/>
                </a:lnTo>
                <a:lnTo>
                  <a:pt x="1087" y="157"/>
                </a:lnTo>
                <a:lnTo>
                  <a:pt x="1090" y="155"/>
                </a:lnTo>
                <a:close/>
                <a:moveTo>
                  <a:pt x="1099" y="147"/>
                </a:moveTo>
                <a:lnTo>
                  <a:pt x="1099" y="149"/>
                </a:lnTo>
                <a:lnTo>
                  <a:pt x="1098" y="149"/>
                </a:lnTo>
                <a:lnTo>
                  <a:pt x="1096" y="149"/>
                </a:lnTo>
                <a:lnTo>
                  <a:pt x="1096" y="146"/>
                </a:lnTo>
                <a:lnTo>
                  <a:pt x="1096" y="146"/>
                </a:lnTo>
                <a:lnTo>
                  <a:pt x="1099" y="147"/>
                </a:lnTo>
                <a:lnTo>
                  <a:pt x="1099" y="147"/>
                </a:lnTo>
                <a:close/>
                <a:moveTo>
                  <a:pt x="1099" y="141"/>
                </a:moveTo>
                <a:lnTo>
                  <a:pt x="1099" y="139"/>
                </a:lnTo>
                <a:lnTo>
                  <a:pt x="1101" y="138"/>
                </a:lnTo>
                <a:lnTo>
                  <a:pt x="1101" y="138"/>
                </a:lnTo>
                <a:lnTo>
                  <a:pt x="1099" y="141"/>
                </a:lnTo>
                <a:lnTo>
                  <a:pt x="1099" y="141"/>
                </a:lnTo>
                <a:close/>
                <a:moveTo>
                  <a:pt x="1104" y="128"/>
                </a:moveTo>
                <a:lnTo>
                  <a:pt x="1109" y="126"/>
                </a:lnTo>
                <a:lnTo>
                  <a:pt x="1107" y="131"/>
                </a:lnTo>
                <a:lnTo>
                  <a:pt x="1104" y="128"/>
                </a:lnTo>
                <a:close/>
                <a:moveTo>
                  <a:pt x="1107" y="134"/>
                </a:moveTo>
                <a:lnTo>
                  <a:pt x="1107" y="134"/>
                </a:lnTo>
                <a:lnTo>
                  <a:pt x="1107" y="134"/>
                </a:lnTo>
                <a:lnTo>
                  <a:pt x="1107" y="134"/>
                </a:lnTo>
                <a:lnTo>
                  <a:pt x="1107" y="134"/>
                </a:lnTo>
                <a:close/>
                <a:moveTo>
                  <a:pt x="1106" y="165"/>
                </a:moveTo>
                <a:lnTo>
                  <a:pt x="1106" y="167"/>
                </a:lnTo>
                <a:lnTo>
                  <a:pt x="1103" y="168"/>
                </a:lnTo>
                <a:lnTo>
                  <a:pt x="1101" y="168"/>
                </a:lnTo>
                <a:lnTo>
                  <a:pt x="1101" y="165"/>
                </a:lnTo>
                <a:lnTo>
                  <a:pt x="1104" y="163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close/>
                <a:moveTo>
                  <a:pt x="1111" y="179"/>
                </a:moveTo>
                <a:lnTo>
                  <a:pt x="1111" y="175"/>
                </a:lnTo>
                <a:lnTo>
                  <a:pt x="1114" y="173"/>
                </a:lnTo>
                <a:lnTo>
                  <a:pt x="1114" y="181"/>
                </a:lnTo>
                <a:lnTo>
                  <a:pt x="1114" y="181"/>
                </a:lnTo>
                <a:lnTo>
                  <a:pt x="1114" y="181"/>
                </a:lnTo>
                <a:lnTo>
                  <a:pt x="1107" y="181"/>
                </a:lnTo>
                <a:lnTo>
                  <a:pt x="1111" y="179"/>
                </a:lnTo>
                <a:close/>
                <a:moveTo>
                  <a:pt x="1106" y="179"/>
                </a:moveTo>
                <a:lnTo>
                  <a:pt x="1103" y="179"/>
                </a:lnTo>
                <a:lnTo>
                  <a:pt x="1103" y="176"/>
                </a:lnTo>
                <a:lnTo>
                  <a:pt x="1106" y="173"/>
                </a:lnTo>
                <a:lnTo>
                  <a:pt x="1109" y="175"/>
                </a:lnTo>
                <a:lnTo>
                  <a:pt x="1109" y="178"/>
                </a:lnTo>
                <a:lnTo>
                  <a:pt x="1106" y="179"/>
                </a:lnTo>
                <a:close/>
                <a:moveTo>
                  <a:pt x="1107" y="88"/>
                </a:moveTo>
                <a:lnTo>
                  <a:pt x="1107" y="86"/>
                </a:lnTo>
                <a:lnTo>
                  <a:pt x="1111" y="85"/>
                </a:lnTo>
                <a:lnTo>
                  <a:pt x="1114" y="88"/>
                </a:lnTo>
                <a:lnTo>
                  <a:pt x="1114" y="93"/>
                </a:lnTo>
                <a:lnTo>
                  <a:pt x="1107" y="88"/>
                </a:lnTo>
                <a:close/>
                <a:moveTo>
                  <a:pt x="1075" y="215"/>
                </a:moveTo>
                <a:lnTo>
                  <a:pt x="1071" y="215"/>
                </a:lnTo>
                <a:lnTo>
                  <a:pt x="1071" y="208"/>
                </a:lnTo>
                <a:lnTo>
                  <a:pt x="1075" y="215"/>
                </a:lnTo>
                <a:close/>
                <a:moveTo>
                  <a:pt x="1067" y="159"/>
                </a:moveTo>
                <a:lnTo>
                  <a:pt x="1064" y="162"/>
                </a:lnTo>
                <a:lnTo>
                  <a:pt x="1064" y="162"/>
                </a:lnTo>
                <a:lnTo>
                  <a:pt x="1064" y="162"/>
                </a:lnTo>
                <a:lnTo>
                  <a:pt x="1063" y="162"/>
                </a:lnTo>
                <a:lnTo>
                  <a:pt x="1063" y="154"/>
                </a:lnTo>
                <a:lnTo>
                  <a:pt x="1064" y="154"/>
                </a:lnTo>
                <a:lnTo>
                  <a:pt x="1067" y="155"/>
                </a:lnTo>
                <a:lnTo>
                  <a:pt x="1067" y="155"/>
                </a:lnTo>
                <a:lnTo>
                  <a:pt x="1067" y="155"/>
                </a:lnTo>
                <a:lnTo>
                  <a:pt x="1067" y="155"/>
                </a:lnTo>
                <a:lnTo>
                  <a:pt x="1069" y="155"/>
                </a:lnTo>
                <a:lnTo>
                  <a:pt x="1067" y="159"/>
                </a:lnTo>
                <a:close/>
                <a:moveTo>
                  <a:pt x="1063" y="194"/>
                </a:moveTo>
                <a:lnTo>
                  <a:pt x="1064" y="194"/>
                </a:lnTo>
                <a:lnTo>
                  <a:pt x="1064" y="195"/>
                </a:lnTo>
                <a:lnTo>
                  <a:pt x="1063" y="195"/>
                </a:lnTo>
                <a:lnTo>
                  <a:pt x="1064" y="197"/>
                </a:lnTo>
                <a:lnTo>
                  <a:pt x="1066" y="216"/>
                </a:lnTo>
                <a:lnTo>
                  <a:pt x="1027" y="229"/>
                </a:lnTo>
                <a:lnTo>
                  <a:pt x="1063" y="194"/>
                </a:lnTo>
                <a:close/>
                <a:moveTo>
                  <a:pt x="1272" y="122"/>
                </a:moveTo>
                <a:lnTo>
                  <a:pt x="1264" y="110"/>
                </a:lnTo>
                <a:lnTo>
                  <a:pt x="1264" y="110"/>
                </a:lnTo>
                <a:lnTo>
                  <a:pt x="1264" y="109"/>
                </a:lnTo>
                <a:lnTo>
                  <a:pt x="1264" y="109"/>
                </a:lnTo>
                <a:lnTo>
                  <a:pt x="1279" y="112"/>
                </a:lnTo>
                <a:lnTo>
                  <a:pt x="1279" y="117"/>
                </a:lnTo>
                <a:lnTo>
                  <a:pt x="1272" y="122"/>
                </a:lnTo>
                <a:close/>
                <a:moveTo>
                  <a:pt x="1277" y="126"/>
                </a:moveTo>
                <a:lnTo>
                  <a:pt x="1277" y="126"/>
                </a:lnTo>
                <a:lnTo>
                  <a:pt x="1277" y="126"/>
                </a:lnTo>
                <a:lnTo>
                  <a:pt x="1277" y="126"/>
                </a:lnTo>
                <a:close/>
                <a:moveTo>
                  <a:pt x="1279" y="128"/>
                </a:moveTo>
                <a:lnTo>
                  <a:pt x="1279" y="126"/>
                </a:lnTo>
                <a:lnTo>
                  <a:pt x="1306" y="141"/>
                </a:lnTo>
                <a:lnTo>
                  <a:pt x="1304" y="141"/>
                </a:lnTo>
                <a:lnTo>
                  <a:pt x="1304" y="141"/>
                </a:lnTo>
                <a:lnTo>
                  <a:pt x="1290" y="142"/>
                </a:lnTo>
                <a:lnTo>
                  <a:pt x="1279" y="128"/>
                </a:lnTo>
                <a:lnTo>
                  <a:pt x="1279" y="128"/>
                </a:lnTo>
                <a:close/>
                <a:moveTo>
                  <a:pt x="1280" y="117"/>
                </a:moveTo>
                <a:lnTo>
                  <a:pt x="1280" y="112"/>
                </a:lnTo>
                <a:lnTo>
                  <a:pt x="1280" y="112"/>
                </a:lnTo>
                <a:lnTo>
                  <a:pt x="1287" y="112"/>
                </a:lnTo>
                <a:lnTo>
                  <a:pt x="1280" y="117"/>
                </a:lnTo>
                <a:close/>
                <a:moveTo>
                  <a:pt x="1306" y="142"/>
                </a:moveTo>
                <a:lnTo>
                  <a:pt x="1307" y="142"/>
                </a:lnTo>
                <a:lnTo>
                  <a:pt x="1304" y="162"/>
                </a:lnTo>
                <a:lnTo>
                  <a:pt x="1296" y="150"/>
                </a:lnTo>
                <a:lnTo>
                  <a:pt x="1296" y="150"/>
                </a:lnTo>
                <a:lnTo>
                  <a:pt x="1306" y="142"/>
                </a:lnTo>
                <a:lnTo>
                  <a:pt x="1306" y="142"/>
                </a:lnTo>
                <a:close/>
                <a:moveTo>
                  <a:pt x="1309" y="142"/>
                </a:moveTo>
                <a:lnTo>
                  <a:pt x="1315" y="146"/>
                </a:lnTo>
                <a:lnTo>
                  <a:pt x="1312" y="163"/>
                </a:lnTo>
                <a:lnTo>
                  <a:pt x="1330" y="189"/>
                </a:lnTo>
                <a:lnTo>
                  <a:pt x="1330" y="189"/>
                </a:lnTo>
                <a:lnTo>
                  <a:pt x="1327" y="189"/>
                </a:lnTo>
                <a:lnTo>
                  <a:pt x="1306" y="163"/>
                </a:lnTo>
                <a:lnTo>
                  <a:pt x="1309" y="142"/>
                </a:lnTo>
                <a:close/>
                <a:moveTo>
                  <a:pt x="1373" y="106"/>
                </a:moveTo>
                <a:lnTo>
                  <a:pt x="1371" y="106"/>
                </a:lnTo>
                <a:lnTo>
                  <a:pt x="1373" y="96"/>
                </a:lnTo>
                <a:lnTo>
                  <a:pt x="1379" y="101"/>
                </a:lnTo>
                <a:lnTo>
                  <a:pt x="1373" y="106"/>
                </a:lnTo>
                <a:close/>
                <a:moveTo>
                  <a:pt x="1381" y="102"/>
                </a:moveTo>
                <a:lnTo>
                  <a:pt x="1386" y="107"/>
                </a:lnTo>
                <a:lnTo>
                  <a:pt x="1386" y="107"/>
                </a:lnTo>
                <a:lnTo>
                  <a:pt x="1386" y="109"/>
                </a:lnTo>
                <a:lnTo>
                  <a:pt x="1375" y="106"/>
                </a:lnTo>
                <a:lnTo>
                  <a:pt x="1381" y="102"/>
                </a:lnTo>
                <a:close/>
                <a:moveTo>
                  <a:pt x="1392" y="125"/>
                </a:moveTo>
                <a:lnTo>
                  <a:pt x="1394" y="130"/>
                </a:lnTo>
                <a:lnTo>
                  <a:pt x="1394" y="130"/>
                </a:lnTo>
                <a:lnTo>
                  <a:pt x="1389" y="134"/>
                </a:lnTo>
                <a:lnTo>
                  <a:pt x="1367" y="147"/>
                </a:lnTo>
                <a:lnTo>
                  <a:pt x="1362" y="144"/>
                </a:lnTo>
                <a:lnTo>
                  <a:pt x="1363" y="134"/>
                </a:lnTo>
                <a:lnTo>
                  <a:pt x="1392" y="125"/>
                </a:lnTo>
                <a:close/>
                <a:moveTo>
                  <a:pt x="1395" y="133"/>
                </a:moveTo>
                <a:lnTo>
                  <a:pt x="1397" y="139"/>
                </a:lnTo>
                <a:lnTo>
                  <a:pt x="1376" y="144"/>
                </a:lnTo>
                <a:lnTo>
                  <a:pt x="1376" y="144"/>
                </a:lnTo>
                <a:lnTo>
                  <a:pt x="1375" y="146"/>
                </a:lnTo>
                <a:lnTo>
                  <a:pt x="1373" y="149"/>
                </a:lnTo>
                <a:lnTo>
                  <a:pt x="1373" y="149"/>
                </a:lnTo>
                <a:lnTo>
                  <a:pt x="1375" y="150"/>
                </a:lnTo>
                <a:lnTo>
                  <a:pt x="1368" y="147"/>
                </a:lnTo>
                <a:lnTo>
                  <a:pt x="1391" y="134"/>
                </a:lnTo>
                <a:lnTo>
                  <a:pt x="1391" y="134"/>
                </a:lnTo>
                <a:lnTo>
                  <a:pt x="1395" y="133"/>
                </a:lnTo>
                <a:lnTo>
                  <a:pt x="1395" y="133"/>
                </a:lnTo>
                <a:close/>
                <a:moveTo>
                  <a:pt x="1394" y="123"/>
                </a:moveTo>
                <a:lnTo>
                  <a:pt x="1400" y="122"/>
                </a:lnTo>
                <a:lnTo>
                  <a:pt x="1403" y="123"/>
                </a:lnTo>
                <a:lnTo>
                  <a:pt x="1403" y="123"/>
                </a:lnTo>
                <a:lnTo>
                  <a:pt x="1399" y="123"/>
                </a:lnTo>
                <a:lnTo>
                  <a:pt x="1399" y="123"/>
                </a:lnTo>
                <a:lnTo>
                  <a:pt x="1395" y="128"/>
                </a:lnTo>
                <a:lnTo>
                  <a:pt x="1394" y="123"/>
                </a:lnTo>
                <a:close/>
                <a:moveTo>
                  <a:pt x="1419" y="149"/>
                </a:moveTo>
                <a:lnTo>
                  <a:pt x="1432" y="163"/>
                </a:lnTo>
                <a:lnTo>
                  <a:pt x="1432" y="163"/>
                </a:lnTo>
                <a:lnTo>
                  <a:pt x="1427" y="165"/>
                </a:lnTo>
                <a:lnTo>
                  <a:pt x="1427" y="165"/>
                </a:lnTo>
                <a:lnTo>
                  <a:pt x="1431" y="168"/>
                </a:lnTo>
                <a:lnTo>
                  <a:pt x="1434" y="171"/>
                </a:lnTo>
                <a:lnTo>
                  <a:pt x="1434" y="171"/>
                </a:lnTo>
                <a:lnTo>
                  <a:pt x="1437" y="170"/>
                </a:lnTo>
                <a:lnTo>
                  <a:pt x="1437" y="170"/>
                </a:lnTo>
                <a:lnTo>
                  <a:pt x="1426" y="175"/>
                </a:lnTo>
                <a:lnTo>
                  <a:pt x="1413" y="168"/>
                </a:lnTo>
                <a:lnTo>
                  <a:pt x="1419" y="149"/>
                </a:lnTo>
                <a:close/>
                <a:moveTo>
                  <a:pt x="1419" y="106"/>
                </a:moveTo>
                <a:lnTo>
                  <a:pt x="1419" y="106"/>
                </a:lnTo>
                <a:lnTo>
                  <a:pt x="1421" y="107"/>
                </a:lnTo>
                <a:lnTo>
                  <a:pt x="1419" y="106"/>
                </a:lnTo>
                <a:close/>
                <a:moveTo>
                  <a:pt x="1424" y="107"/>
                </a:moveTo>
                <a:lnTo>
                  <a:pt x="1423" y="110"/>
                </a:lnTo>
                <a:lnTo>
                  <a:pt x="1423" y="109"/>
                </a:lnTo>
                <a:lnTo>
                  <a:pt x="1421" y="106"/>
                </a:lnTo>
                <a:lnTo>
                  <a:pt x="1424" y="106"/>
                </a:lnTo>
                <a:lnTo>
                  <a:pt x="1424" y="106"/>
                </a:lnTo>
                <a:lnTo>
                  <a:pt x="1423" y="107"/>
                </a:lnTo>
                <a:lnTo>
                  <a:pt x="1423" y="107"/>
                </a:lnTo>
                <a:lnTo>
                  <a:pt x="1424" y="107"/>
                </a:lnTo>
                <a:lnTo>
                  <a:pt x="1424" y="107"/>
                </a:lnTo>
                <a:close/>
                <a:moveTo>
                  <a:pt x="1435" y="114"/>
                </a:moveTo>
                <a:lnTo>
                  <a:pt x="1435" y="114"/>
                </a:lnTo>
                <a:lnTo>
                  <a:pt x="1440" y="118"/>
                </a:lnTo>
                <a:lnTo>
                  <a:pt x="1453" y="134"/>
                </a:lnTo>
                <a:lnTo>
                  <a:pt x="1453" y="134"/>
                </a:lnTo>
                <a:lnTo>
                  <a:pt x="1452" y="136"/>
                </a:lnTo>
                <a:lnTo>
                  <a:pt x="1450" y="134"/>
                </a:lnTo>
                <a:lnTo>
                  <a:pt x="1429" y="117"/>
                </a:lnTo>
                <a:lnTo>
                  <a:pt x="1431" y="115"/>
                </a:lnTo>
                <a:lnTo>
                  <a:pt x="1435" y="114"/>
                </a:lnTo>
                <a:close/>
                <a:moveTo>
                  <a:pt x="1431" y="114"/>
                </a:moveTo>
                <a:lnTo>
                  <a:pt x="1431" y="110"/>
                </a:lnTo>
                <a:lnTo>
                  <a:pt x="1431" y="110"/>
                </a:lnTo>
                <a:lnTo>
                  <a:pt x="1434" y="112"/>
                </a:lnTo>
                <a:lnTo>
                  <a:pt x="1431" y="114"/>
                </a:lnTo>
                <a:close/>
                <a:moveTo>
                  <a:pt x="1469" y="70"/>
                </a:moveTo>
                <a:lnTo>
                  <a:pt x="1469" y="70"/>
                </a:lnTo>
                <a:lnTo>
                  <a:pt x="1472" y="70"/>
                </a:lnTo>
                <a:lnTo>
                  <a:pt x="1476" y="69"/>
                </a:lnTo>
                <a:lnTo>
                  <a:pt x="1482" y="54"/>
                </a:lnTo>
                <a:lnTo>
                  <a:pt x="1487" y="75"/>
                </a:lnTo>
                <a:lnTo>
                  <a:pt x="1479" y="88"/>
                </a:lnTo>
                <a:lnTo>
                  <a:pt x="1458" y="77"/>
                </a:lnTo>
                <a:lnTo>
                  <a:pt x="1456" y="74"/>
                </a:lnTo>
                <a:lnTo>
                  <a:pt x="1463" y="66"/>
                </a:lnTo>
                <a:lnTo>
                  <a:pt x="1464" y="67"/>
                </a:lnTo>
                <a:lnTo>
                  <a:pt x="1464" y="67"/>
                </a:lnTo>
                <a:lnTo>
                  <a:pt x="1466" y="69"/>
                </a:lnTo>
                <a:lnTo>
                  <a:pt x="1468" y="69"/>
                </a:lnTo>
                <a:lnTo>
                  <a:pt x="1468" y="69"/>
                </a:lnTo>
                <a:lnTo>
                  <a:pt x="1469" y="70"/>
                </a:lnTo>
                <a:lnTo>
                  <a:pt x="1469" y="70"/>
                </a:lnTo>
                <a:close/>
                <a:moveTo>
                  <a:pt x="1469" y="58"/>
                </a:moveTo>
                <a:lnTo>
                  <a:pt x="1472" y="54"/>
                </a:lnTo>
                <a:lnTo>
                  <a:pt x="1472" y="54"/>
                </a:lnTo>
                <a:lnTo>
                  <a:pt x="1472" y="54"/>
                </a:lnTo>
                <a:lnTo>
                  <a:pt x="1469" y="59"/>
                </a:lnTo>
                <a:lnTo>
                  <a:pt x="1469" y="58"/>
                </a:lnTo>
                <a:close/>
                <a:moveTo>
                  <a:pt x="1474" y="51"/>
                </a:moveTo>
                <a:lnTo>
                  <a:pt x="1474" y="51"/>
                </a:lnTo>
                <a:lnTo>
                  <a:pt x="1474" y="51"/>
                </a:lnTo>
                <a:lnTo>
                  <a:pt x="1474" y="51"/>
                </a:lnTo>
                <a:close/>
                <a:moveTo>
                  <a:pt x="1490" y="51"/>
                </a:moveTo>
                <a:lnTo>
                  <a:pt x="1495" y="61"/>
                </a:lnTo>
                <a:lnTo>
                  <a:pt x="1488" y="72"/>
                </a:lnTo>
                <a:lnTo>
                  <a:pt x="1484" y="53"/>
                </a:lnTo>
                <a:lnTo>
                  <a:pt x="1490" y="51"/>
                </a:lnTo>
                <a:close/>
                <a:moveTo>
                  <a:pt x="1484" y="50"/>
                </a:moveTo>
                <a:lnTo>
                  <a:pt x="1487" y="45"/>
                </a:lnTo>
                <a:lnTo>
                  <a:pt x="1490" y="50"/>
                </a:lnTo>
                <a:lnTo>
                  <a:pt x="1484" y="50"/>
                </a:lnTo>
                <a:close/>
                <a:moveTo>
                  <a:pt x="1490" y="85"/>
                </a:moveTo>
                <a:lnTo>
                  <a:pt x="1500" y="70"/>
                </a:lnTo>
                <a:lnTo>
                  <a:pt x="1504" y="78"/>
                </a:lnTo>
                <a:lnTo>
                  <a:pt x="1493" y="96"/>
                </a:lnTo>
                <a:lnTo>
                  <a:pt x="1490" y="85"/>
                </a:lnTo>
                <a:close/>
                <a:moveTo>
                  <a:pt x="1492" y="96"/>
                </a:moveTo>
                <a:lnTo>
                  <a:pt x="1485" y="93"/>
                </a:lnTo>
                <a:lnTo>
                  <a:pt x="1490" y="86"/>
                </a:lnTo>
                <a:lnTo>
                  <a:pt x="1492" y="96"/>
                </a:lnTo>
                <a:close/>
                <a:moveTo>
                  <a:pt x="1495" y="40"/>
                </a:moveTo>
                <a:lnTo>
                  <a:pt x="1514" y="43"/>
                </a:lnTo>
                <a:lnTo>
                  <a:pt x="1514" y="43"/>
                </a:lnTo>
                <a:lnTo>
                  <a:pt x="1503" y="48"/>
                </a:lnTo>
                <a:lnTo>
                  <a:pt x="1498" y="48"/>
                </a:lnTo>
                <a:lnTo>
                  <a:pt x="1495" y="40"/>
                </a:lnTo>
                <a:close/>
                <a:moveTo>
                  <a:pt x="1455" y="72"/>
                </a:moveTo>
                <a:lnTo>
                  <a:pt x="1447" y="64"/>
                </a:lnTo>
                <a:lnTo>
                  <a:pt x="1452" y="46"/>
                </a:lnTo>
                <a:lnTo>
                  <a:pt x="1463" y="64"/>
                </a:lnTo>
                <a:lnTo>
                  <a:pt x="1455" y="72"/>
                </a:lnTo>
                <a:close/>
                <a:moveTo>
                  <a:pt x="1450" y="80"/>
                </a:moveTo>
                <a:lnTo>
                  <a:pt x="1437" y="96"/>
                </a:lnTo>
                <a:lnTo>
                  <a:pt x="1444" y="74"/>
                </a:lnTo>
                <a:lnTo>
                  <a:pt x="1450" y="80"/>
                </a:lnTo>
                <a:close/>
                <a:moveTo>
                  <a:pt x="1450" y="82"/>
                </a:moveTo>
                <a:lnTo>
                  <a:pt x="1466" y="98"/>
                </a:lnTo>
                <a:lnTo>
                  <a:pt x="1466" y="98"/>
                </a:lnTo>
                <a:lnTo>
                  <a:pt x="1468" y="99"/>
                </a:lnTo>
                <a:lnTo>
                  <a:pt x="1471" y="98"/>
                </a:lnTo>
                <a:lnTo>
                  <a:pt x="1471" y="98"/>
                </a:lnTo>
                <a:lnTo>
                  <a:pt x="1472" y="94"/>
                </a:lnTo>
                <a:lnTo>
                  <a:pt x="1472" y="91"/>
                </a:lnTo>
                <a:lnTo>
                  <a:pt x="1463" y="82"/>
                </a:lnTo>
                <a:lnTo>
                  <a:pt x="1477" y="90"/>
                </a:lnTo>
                <a:lnTo>
                  <a:pt x="1474" y="96"/>
                </a:lnTo>
                <a:lnTo>
                  <a:pt x="1474" y="96"/>
                </a:lnTo>
                <a:lnTo>
                  <a:pt x="1472" y="99"/>
                </a:lnTo>
                <a:lnTo>
                  <a:pt x="1476" y="102"/>
                </a:lnTo>
                <a:lnTo>
                  <a:pt x="1476" y="102"/>
                </a:lnTo>
                <a:lnTo>
                  <a:pt x="1479" y="102"/>
                </a:lnTo>
                <a:lnTo>
                  <a:pt x="1480" y="101"/>
                </a:lnTo>
                <a:lnTo>
                  <a:pt x="1485" y="94"/>
                </a:lnTo>
                <a:lnTo>
                  <a:pt x="1492" y="99"/>
                </a:lnTo>
                <a:lnTo>
                  <a:pt x="1493" y="106"/>
                </a:lnTo>
                <a:lnTo>
                  <a:pt x="1493" y="106"/>
                </a:lnTo>
                <a:lnTo>
                  <a:pt x="1485" y="109"/>
                </a:lnTo>
                <a:lnTo>
                  <a:pt x="1461" y="110"/>
                </a:lnTo>
                <a:lnTo>
                  <a:pt x="1461" y="110"/>
                </a:lnTo>
                <a:lnTo>
                  <a:pt x="1463" y="106"/>
                </a:lnTo>
                <a:lnTo>
                  <a:pt x="1463" y="106"/>
                </a:lnTo>
                <a:lnTo>
                  <a:pt x="1461" y="102"/>
                </a:lnTo>
                <a:lnTo>
                  <a:pt x="1460" y="98"/>
                </a:lnTo>
                <a:lnTo>
                  <a:pt x="1460" y="98"/>
                </a:lnTo>
                <a:lnTo>
                  <a:pt x="1456" y="102"/>
                </a:lnTo>
                <a:lnTo>
                  <a:pt x="1453" y="104"/>
                </a:lnTo>
                <a:lnTo>
                  <a:pt x="1453" y="104"/>
                </a:lnTo>
                <a:lnTo>
                  <a:pt x="1455" y="110"/>
                </a:lnTo>
                <a:lnTo>
                  <a:pt x="1447" y="112"/>
                </a:lnTo>
                <a:lnTo>
                  <a:pt x="1437" y="99"/>
                </a:lnTo>
                <a:lnTo>
                  <a:pt x="1450" y="82"/>
                </a:lnTo>
                <a:close/>
                <a:moveTo>
                  <a:pt x="1463" y="191"/>
                </a:moveTo>
                <a:lnTo>
                  <a:pt x="1463" y="191"/>
                </a:lnTo>
                <a:lnTo>
                  <a:pt x="1461" y="192"/>
                </a:lnTo>
                <a:lnTo>
                  <a:pt x="1427" y="176"/>
                </a:lnTo>
                <a:lnTo>
                  <a:pt x="1437" y="171"/>
                </a:lnTo>
                <a:lnTo>
                  <a:pt x="1439" y="171"/>
                </a:lnTo>
                <a:lnTo>
                  <a:pt x="1439" y="171"/>
                </a:lnTo>
                <a:lnTo>
                  <a:pt x="1440" y="173"/>
                </a:lnTo>
                <a:lnTo>
                  <a:pt x="1444" y="171"/>
                </a:lnTo>
                <a:lnTo>
                  <a:pt x="1444" y="171"/>
                </a:lnTo>
                <a:lnTo>
                  <a:pt x="1445" y="170"/>
                </a:lnTo>
                <a:lnTo>
                  <a:pt x="1458" y="175"/>
                </a:lnTo>
                <a:lnTo>
                  <a:pt x="1458" y="175"/>
                </a:lnTo>
                <a:lnTo>
                  <a:pt x="1463" y="178"/>
                </a:lnTo>
                <a:lnTo>
                  <a:pt x="1463" y="178"/>
                </a:lnTo>
                <a:lnTo>
                  <a:pt x="1439" y="178"/>
                </a:lnTo>
                <a:lnTo>
                  <a:pt x="1463" y="191"/>
                </a:lnTo>
                <a:close/>
                <a:moveTo>
                  <a:pt x="1456" y="208"/>
                </a:moveTo>
                <a:lnTo>
                  <a:pt x="1456" y="208"/>
                </a:lnTo>
                <a:lnTo>
                  <a:pt x="1455" y="213"/>
                </a:lnTo>
                <a:lnTo>
                  <a:pt x="1452" y="213"/>
                </a:lnTo>
                <a:lnTo>
                  <a:pt x="1447" y="208"/>
                </a:lnTo>
                <a:lnTo>
                  <a:pt x="1447" y="208"/>
                </a:lnTo>
                <a:lnTo>
                  <a:pt x="1455" y="207"/>
                </a:lnTo>
                <a:lnTo>
                  <a:pt x="1455" y="207"/>
                </a:lnTo>
                <a:lnTo>
                  <a:pt x="1450" y="203"/>
                </a:lnTo>
                <a:lnTo>
                  <a:pt x="1448" y="200"/>
                </a:lnTo>
                <a:lnTo>
                  <a:pt x="1448" y="200"/>
                </a:lnTo>
                <a:lnTo>
                  <a:pt x="1439" y="200"/>
                </a:lnTo>
                <a:lnTo>
                  <a:pt x="1434" y="194"/>
                </a:lnTo>
                <a:lnTo>
                  <a:pt x="1434" y="194"/>
                </a:lnTo>
                <a:lnTo>
                  <a:pt x="1429" y="186"/>
                </a:lnTo>
                <a:lnTo>
                  <a:pt x="1427" y="183"/>
                </a:lnTo>
                <a:lnTo>
                  <a:pt x="1427" y="183"/>
                </a:lnTo>
                <a:lnTo>
                  <a:pt x="1423" y="181"/>
                </a:lnTo>
                <a:lnTo>
                  <a:pt x="1419" y="179"/>
                </a:lnTo>
                <a:lnTo>
                  <a:pt x="1419" y="179"/>
                </a:lnTo>
                <a:lnTo>
                  <a:pt x="1419" y="184"/>
                </a:lnTo>
                <a:lnTo>
                  <a:pt x="1421" y="187"/>
                </a:lnTo>
                <a:lnTo>
                  <a:pt x="1415" y="181"/>
                </a:lnTo>
                <a:lnTo>
                  <a:pt x="1426" y="176"/>
                </a:lnTo>
                <a:lnTo>
                  <a:pt x="1461" y="194"/>
                </a:lnTo>
                <a:lnTo>
                  <a:pt x="1461" y="194"/>
                </a:lnTo>
                <a:lnTo>
                  <a:pt x="1460" y="195"/>
                </a:lnTo>
                <a:lnTo>
                  <a:pt x="1435" y="184"/>
                </a:lnTo>
                <a:lnTo>
                  <a:pt x="1456" y="208"/>
                </a:lnTo>
                <a:close/>
                <a:moveTo>
                  <a:pt x="1445" y="221"/>
                </a:moveTo>
                <a:lnTo>
                  <a:pt x="1445" y="221"/>
                </a:lnTo>
                <a:lnTo>
                  <a:pt x="1440" y="224"/>
                </a:lnTo>
                <a:lnTo>
                  <a:pt x="1434" y="229"/>
                </a:lnTo>
                <a:lnTo>
                  <a:pt x="1413" y="237"/>
                </a:lnTo>
                <a:lnTo>
                  <a:pt x="1408" y="231"/>
                </a:lnTo>
                <a:lnTo>
                  <a:pt x="1427" y="221"/>
                </a:lnTo>
                <a:lnTo>
                  <a:pt x="1453" y="221"/>
                </a:lnTo>
                <a:lnTo>
                  <a:pt x="1453" y="221"/>
                </a:lnTo>
                <a:lnTo>
                  <a:pt x="1453" y="224"/>
                </a:lnTo>
                <a:lnTo>
                  <a:pt x="1448" y="231"/>
                </a:lnTo>
                <a:lnTo>
                  <a:pt x="1448" y="231"/>
                </a:lnTo>
                <a:lnTo>
                  <a:pt x="1450" y="226"/>
                </a:lnTo>
                <a:lnTo>
                  <a:pt x="1453" y="224"/>
                </a:lnTo>
                <a:lnTo>
                  <a:pt x="1453" y="224"/>
                </a:lnTo>
                <a:lnTo>
                  <a:pt x="1448" y="223"/>
                </a:lnTo>
                <a:lnTo>
                  <a:pt x="1445" y="221"/>
                </a:lnTo>
                <a:lnTo>
                  <a:pt x="1445" y="221"/>
                </a:lnTo>
                <a:close/>
                <a:moveTo>
                  <a:pt x="1386" y="194"/>
                </a:moveTo>
                <a:lnTo>
                  <a:pt x="1346" y="213"/>
                </a:lnTo>
                <a:lnTo>
                  <a:pt x="1346" y="213"/>
                </a:lnTo>
                <a:lnTo>
                  <a:pt x="1363" y="189"/>
                </a:lnTo>
                <a:lnTo>
                  <a:pt x="1363" y="189"/>
                </a:lnTo>
                <a:lnTo>
                  <a:pt x="1365" y="191"/>
                </a:lnTo>
                <a:lnTo>
                  <a:pt x="1354" y="203"/>
                </a:lnTo>
                <a:lnTo>
                  <a:pt x="1391" y="186"/>
                </a:lnTo>
                <a:lnTo>
                  <a:pt x="1399" y="183"/>
                </a:lnTo>
                <a:lnTo>
                  <a:pt x="1397" y="189"/>
                </a:lnTo>
                <a:lnTo>
                  <a:pt x="1387" y="194"/>
                </a:lnTo>
                <a:lnTo>
                  <a:pt x="1387" y="194"/>
                </a:lnTo>
                <a:lnTo>
                  <a:pt x="1386" y="192"/>
                </a:lnTo>
                <a:lnTo>
                  <a:pt x="1386" y="192"/>
                </a:lnTo>
                <a:lnTo>
                  <a:pt x="1386" y="194"/>
                </a:lnTo>
                <a:lnTo>
                  <a:pt x="1386" y="194"/>
                </a:lnTo>
                <a:close/>
                <a:moveTo>
                  <a:pt x="1363" y="218"/>
                </a:moveTo>
                <a:lnTo>
                  <a:pt x="1363" y="218"/>
                </a:lnTo>
                <a:lnTo>
                  <a:pt x="1360" y="219"/>
                </a:lnTo>
                <a:lnTo>
                  <a:pt x="1360" y="219"/>
                </a:lnTo>
                <a:lnTo>
                  <a:pt x="1365" y="223"/>
                </a:lnTo>
                <a:lnTo>
                  <a:pt x="1363" y="223"/>
                </a:lnTo>
                <a:lnTo>
                  <a:pt x="1346" y="215"/>
                </a:lnTo>
                <a:lnTo>
                  <a:pt x="1346" y="215"/>
                </a:lnTo>
                <a:lnTo>
                  <a:pt x="1370" y="215"/>
                </a:lnTo>
                <a:lnTo>
                  <a:pt x="1370" y="215"/>
                </a:lnTo>
                <a:lnTo>
                  <a:pt x="1367" y="216"/>
                </a:lnTo>
                <a:lnTo>
                  <a:pt x="1357" y="216"/>
                </a:lnTo>
                <a:lnTo>
                  <a:pt x="1363" y="218"/>
                </a:lnTo>
                <a:close/>
                <a:moveTo>
                  <a:pt x="1359" y="150"/>
                </a:moveTo>
                <a:lnTo>
                  <a:pt x="1352" y="141"/>
                </a:lnTo>
                <a:lnTo>
                  <a:pt x="1360" y="146"/>
                </a:lnTo>
                <a:lnTo>
                  <a:pt x="1359" y="150"/>
                </a:lnTo>
                <a:close/>
                <a:moveTo>
                  <a:pt x="1360" y="146"/>
                </a:moveTo>
                <a:lnTo>
                  <a:pt x="1365" y="147"/>
                </a:lnTo>
                <a:lnTo>
                  <a:pt x="1360" y="150"/>
                </a:lnTo>
                <a:lnTo>
                  <a:pt x="1360" y="146"/>
                </a:lnTo>
                <a:close/>
                <a:moveTo>
                  <a:pt x="1360" y="152"/>
                </a:moveTo>
                <a:lnTo>
                  <a:pt x="1367" y="149"/>
                </a:lnTo>
                <a:lnTo>
                  <a:pt x="1373" y="152"/>
                </a:lnTo>
                <a:lnTo>
                  <a:pt x="1363" y="157"/>
                </a:lnTo>
                <a:lnTo>
                  <a:pt x="1355" y="186"/>
                </a:lnTo>
                <a:lnTo>
                  <a:pt x="1352" y="187"/>
                </a:lnTo>
                <a:lnTo>
                  <a:pt x="1360" y="152"/>
                </a:lnTo>
                <a:close/>
                <a:moveTo>
                  <a:pt x="1387" y="157"/>
                </a:moveTo>
                <a:lnTo>
                  <a:pt x="1386" y="155"/>
                </a:lnTo>
                <a:lnTo>
                  <a:pt x="1391" y="149"/>
                </a:lnTo>
                <a:lnTo>
                  <a:pt x="1394" y="149"/>
                </a:lnTo>
                <a:lnTo>
                  <a:pt x="1387" y="157"/>
                </a:lnTo>
                <a:close/>
                <a:moveTo>
                  <a:pt x="1389" y="159"/>
                </a:moveTo>
                <a:lnTo>
                  <a:pt x="1391" y="160"/>
                </a:lnTo>
                <a:lnTo>
                  <a:pt x="1376" y="178"/>
                </a:lnTo>
                <a:lnTo>
                  <a:pt x="1371" y="179"/>
                </a:lnTo>
                <a:lnTo>
                  <a:pt x="1389" y="159"/>
                </a:lnTo>
                <a:close/>
                <a:moveTo>
                  <a:pt x="1387" y="159"/>
                </a:moveTo>
                <a:lnTo>
                  <a:pt x="1368" y="181"/>
                </a:lnTo>
                <a:lnTo>
                  <a:pt x="1365" y="181"/>
                </a:lnTo>
                <a:lnTo>
                  <a:pt x="1365" y="183"/>
                </a:lnTo>
                <a:lnTo>
                  <a:pt x="1384" y="157"/>
                </a:lnTo>
                <a:lnTo>
                  <a:pt x="1387" y="159"/>
                </a:lnTo>
                <a:close/>
                <a:moveTo>
                  <a:pt x="1354" y="187"/>
                </a:moveTo>
                <a:lnTo>
                  <a:pt x="1351" y="200"/>
                </a:lnTo>
                <a:lnTo>
                  <a:pt x="1362" y="186"/>
                </a:lnTo>
                <a:lnTo>
                  <a:pt x="1362" y="186"/>
                </a:lnTo>
                <a:lnTo>
                  <a:pt x="1362" y="187"/>
                </a:lnTo>
                <a:lnTo>
                  <a:pt x="1362" y="187"/>
                </a:lnTo>
                <a:lnTo>
                  <a:pt x="1362" y="189"/>
                </a:lnTo>
                <a:lnTo>
                  <a:pt x="1346" y="208"/>
                </a:lnTo>
                <a:lnTo>
                  <a:pt x="1351" y="189"/>
                </a:lnTo>
                <a:lnTo>
                  <a:pt x="1354" y="187"/>
                </a:lnTo>
                <a:close/>
                <a:moveTo>
                  <a:pt x="1413" y="192"/>
                </a:moveTo>
                <a:lnTo>
                  <a:pt x="1424" y="205"/>
                </a:lnTo>
                <a:lnTo>
                  <a:pt x="1403" y="195"/>
                </a:lnTo>
                <a:lnTo>
                  <a:pt x="1407" y="189"/>
                </a:lnTo>
                <a:lnTo>
                  <a:pt x="1413" y="192"/>
                </a:lnTo>
                <a:close/>
                <a:moveTo>
                  <a:pt x="1407" y="189"/>
                </a:moveTo>
                <a:lnTo>
                  <a:pt x="1407" y="186"/>
                </a:lnTo>
                <a:lnTo>
                  <a:pt x="1411" y="191"/>
                </a:lnTo>
                <a:lnTo>
                  <a:pt x="1407" y="189"/>
                </a:lnTo>
                <a:close/>
                <a:moveTo>
                  <a:pt x="1407" y="215"/>
                </a:moveTo>
                <a:lnTo>
                  <a:pt x="1408" y="216"/>
                </a:lnTo>
                <a:lnTo>
                  <a:pt x="1397" y="216"/>
                </a:lnTo>
                <a:lnTo>
                  <a:pt x="1399" y="215"/>
                </a:lnTo>
                <a:lnTo>
                  <a:pt x="1407" y="215"/>
                </a:lnTo>
                <a:close/>
                <a:moveTo>
                  <a:pt x="1399" y="213"/>
                </a:moveTo>
                <a:lnTo>
                  <a:pt x="1399" y="210"/>
                </a:lnTo>
                <a:lnTo>
                  <a:pt x="1403" y="210"/>
                </a:lnTo>
                <a:lnTo>
                  <a:pt x="1405" y="213"/>
                </a:lnTo>
                <a:lnTo>
                  <a:pt x="1399" y="213"/>
                </a:lnTo>
                <a:close/>
                <a:moveTo>
                  <a:pt x="1407" y="213"/>
                </a:moveTo>
                <a:lnTo>
                  <a:pt x="1405" y="210"/>
                </a:lnTo>
                <a:lnTo>
                  <a:pt x="1431" y="210"/>
                </a:lnTo>
                <a:lnTo>
                  <a:pt x="1431" y="210"/>
                </a:lnTo>
                <a:lnTo>
                  <a:pt x="1432" y="210"/>
                </a:lnTo>
                <a:lnTo>
                  <a:pt x="1437" y="210"/>
                </a:lnTo>
                <a:lnTo>
                  <a:pt x="1434" y="210"/>
                </a:lnTo>
                <a:lnTo>
                  <a:pt x="1434" y="210"/>
                </a:lnTo>
                <a:lnTo>
                  <a:pt x="1435" y="207"/>
                </a:lnTo>
                <a:lnTo>
                  <a:pt x="1434" y="203"/>
                </a:lnTo>
                <a:lnTo>
                  <a:pt x="1431" y="199"/>
                </a:lnTo>
                <a:lnTo>
                  <a:pt x="1434" y="200"/>
                </a:lnTo>
                <a:lnTo>
                  <a:pt x="1434" y="200"/>
                </a:lnTo>
                <a:lnTo>
                  <a:pt x="1442" y="205"/>
                </a:lnTo>
                <a:lnTo>
                  <a:pt x="1445" y="208"/>
                </a:lnTo>
                <a:lnTo>
                  <a:pt x="1445" y="208"/>
                </a:lnTo>
                <a:lnTo>
                  <a:pt x="1445" y="208"/>
                </a:lnTo>
                <a:lnTo>
                  <a:pt x="1450" y="213"/>
                </a:lnTo>
                <a:lnTo>
                  <a:pt x="1407" y="213"/>
                </a:lnTo>
                <a:close/>
                <a:moveTo>
                  <a:pt x="1434" y="200"/>
                </a:moveTo>
                <a:lnTo>
                  <a:pt x="1429" y="197"/>
                </a:lnTo>
                <a:lnTo>
                  <a:pt x="1421" y="189"/>
                </a:lnTo>
                <a:lnTo>
                  <a:pt x="1421" y="189"/>
                </a:lnTo>
                <a:lnTo>
                  <a:pt x="1434" y="195"/>
                </a:lnTo>
                <a:lnTo>
                  <a:pt x="1439" y="200"/>
                </a:lnTo>
                <a:lnTo>
                  <a:pt x="1439" y="200"/>
                </a:lnTo>
                <a:lnTo>
                  <a:pt x="1434" y="200"/>
                </a:lnTo>
                <a:lnTo>
                  <a:pt x="1434" y="200"/>
                </a:lnTo>
                <a:close/>
                <a:moveTo>
                  <a:pt x="1405" y="167"/>
                </a:moveTo>
                <a:lnTo>
                  <a:pt x="1399" y="170"/>
                </a:lnTo>
                <a:lnTo>
                  <a:pt x="1399" y="163"/>
                </a:lnTo>
                <a:lnTo>
                  <a:pt x="1405" y="167"/>
                </a:lnTo>
                <a:lnTo>
                  <a:pt x="1405" y="167"/>
                </a:lnTo>
                <a:close/>
                <a:moveTo>
                  <a:pt x="1403" y="170"/>
                </a:moveTo>
                <a:lnTo>
                  <a:pt x="1402" y="175"/>
                </a:lnTo>
                <a:lnTo>
                  <a:pt x="1397" y="175"/>
                </a:lnTo>
                <a:lnTo>
                  <a:pt x="1397" y="171"/>
                </a:lnTo>
                <a:lnTo>
                  <a:pt x="1403" y="170"/>
                </a:lnTo>
                <a:close/>
                <a:moveTo>
                  <a:pt x="1400" y="234"/>
                </a:moveTo>
                <a:lnTo>
                  <a:pt x="1400" y="234"/>
                </a:lnTo>
                <a:lnTo>
                  <a:pt x="1400" y="234"/>
                </a:lnTo>
                <a:lnTo>
                  <a:pt x="1405" y="240"/>
                </a:lnTo>
                <a:lnTo>
                  <a:pt x="1400" y="242"/>
                </a:lnTo>
                <a:lnTo>
                  <a:pt x="1397" y="240"/>
                </a:lnTo>
                <a:lnTo>
                  <a:pt x="1397" y="240"/>
                </a:lnTo>
                <a:lnTo>
                  <a:pt x="1400" y="234"/>
                </a:lnTo>
                <a:lnTo>
                  <a:pt x="1400" y="234"/>
                </a:lnTo>
                <a:close/>
                <a:moveTo>
                  <a:pt x="1405" y="240"/>
                </a:moveTo>
                <a:lnTo>
                  <a:pt x="1410" y="247"/>
                </a:lnTo>
                <a:lnTo>
                  <a:pt x="1402" y="242"/>
                </a:lnTo>
                <a:lnTo>
                  <a:pt x="1405" y="240"/>
                </a:lnTo>
                <a:close/>
                <a:moveTo>
                  <a:pt x="1431" y="219"/>
                </a:moveTo>
                <a:lnTo>
                  <a:pt x="1437" y="216"/>
                </a:lnTo>
                <a:lnTo>
                  <a:pt x="1410" y="216"/>
                </a:lnTo>
                <a:lnTo>
                  <a:pt x="1408" y="215"/>
                </a:lnTo>
                <a:lnTo>
                  <a:pt x="1452" y="215"/>
                </a:lnTo>
                <a:lnTo>
                  <a:pt x="1455" y="218"/>
                </a:lnTo>
                <a:lnTo>
                  <a:pt x="1455" y="218"/>
                </a:lnTo>
                <a:lnTo>
                  <a:pt x="1453" y="219"/>
                </a:lnTo>
                <a:lnTo>
                  <a:pt x="1431" y="219"/>
                </a:lnTo>
                <a:close/>
                <a:moveTo>
                  <a:pt x="1453" y="215"/>
                </a:moveTo>
                <a:lnTo>
                  <a:pt x="1455" y="215"/>
                </a:lnTo>
                <a:lnTo>
                  <a:pt x="1455" y="215"/>
                </a:lnTo>
                <a:lnTo>
                  <a:pt x="1455" y="216"/>
                </a:lnTo>
                <a:lnTo>
                  <a:pt x="1453" y="215"/>
                </a:lnTo>
                <a:close/>
                <a:moveTo>
                  <a:pt x="1458" y="173"/>
                </a:moveTo>
                <a:lnTo>
                  <a:pt x="1445" y="170"/>
                </a:lnTo>
                <a:lnTo>
                  <a:pt x="1445" y="170"/>
                </a:lnTo>
                <a:lnTo>
                  <a:pt x="1445" y="168"/>
                </a:lnTo>
                <a:lnTo>
                  <a:pt x="1445" y="168"/>
                </a:lnTo>
                <a:lnTo>
                  <a:pt x="1447" y="168"/>
                </a:lnTo>
                <a:lnTo>
                  <a:pt x="1453" y="168"/>
                </a:lnTo>
                <a:lnTo>
                  <a:pt x="1458" y="173"/>
                </a:lnTo>
                <a:close/>
                <a:moveTo>
                  <a:pt x="1453" y="133"/>
                </a:moveTo>
                <a:lnTo>
                  <a:pt x="1453" y="133"/>
                </a:lnTo>
                <a:lnTo>
                  <a:pt x="1455" y="133"/>
                </a:lnTo>
                <a:lnTo>
                  <a:pt x="1455" y="133"/>
                </a:lnTo>
                <a:lnTo>
                  <a:pt x="1453" y="134"/>
                </a:lnTo>
                <a:lnTo>
                  <a:pt x="1453" y="133"/>
                </a:lnTo>
                <a:close/>
                <a:moveTo>
                  <a:pt x="1455" y="133"/>
                </a:moveTo>
                <a:lnTo>
                  <a:pt x="1455" y="133"/>
                </a:lnTo>
                <a:lnTo>
                  <a:pt x="1455" y="133"/>
                </a:lnTo>
                <a:lnTo>
                  <a:pt x="1455" y="134"/>
                </a:lnTo>
                <a:lnTo>
                  <a:pt x="1455" y="134"/>
                </a:lnTo>
                <a:lnTo>
                  <a:pt x="1455" y="133"/>
                </a:lnTo>
                <a:lnTo>
                  <a:pt x="1455" y="133"/>
                </a:lnTo>
                <a:close/>
                <a:moveTo>
                  <a:pt x="1448" y="168"/>
                </a:moveTo>
                <a:lnTo>
                  <a:pt x="1448" y="168"/>
                </a:lnTo>
                <a:lnTo>
                  <a:pt x="1447" y="167"/>
                </a:lnTo>
                <a:lnTo>
                  <a:pt x="1450" y="165"/>
                </a:lnTo>
                <a:lnTo>
                  <a:pt x="1452" y="168"/>
                </a:lnTo>
                <a:lnTo>
                  <a:pt x="1448" y="168"/>
                </a:lnTo>
                <a:close/>
                <a:moveTo>
                  <a:pt x="1445" y="167"/>
                </a:moveTo>
                <a:lnTo>
                  <a:pt x="1445" y="167"/>
                </a:lnTo>
                <a:lnTo>
                  <a:pt x="1445" y="165"/>
                </a:lnTo>
                <a:lnTo>
                  <a:pt x="1444" y="165"/>
                </a:lnTo>
                <a:lnTo>
                  <a:pt x="1445" y="162"/>
                </a:lnTo>
                <a:lnTo>
                  <a:pt x="1448" y="165"/>
                </a:lnTo>
                <a:lnTo>
                  <a:pt x="1445" y="167"/>
                </a:lnTo>
                <a:close/>
                <a:moveTo>
                  <a:pt x="1456" y="141"/>
                </a:moveTo>
                <a:lnTo>
                  <a:pt x="1456" y="141"/>
                </a:lnTo>
                <a:lnTo>
                  <a:pt x="1456" y="141"/>
                </a:lnTo>
                <a:lnTo>
                  <a:pt x="1456" y="141"/>
                </a:lnTo>
                <a:lnTo>
                  <a:pt x="1455" y="138"/>
                </a:lnTo>
                <a:lnTo>
                  <a:pt x="1463" y="146"/>
                </a:lnTo>
                <a:lnTo>
                  <a:pt x="1456" y="141"/>
                </a:lnTo>
                <a:close/>
                <a:moveTo>
                  <a:pt x="1448" y="114"/>
                </a:moveTo>
                <a:lnTo>
                  <a:pt x="1456" y="112"/>
                </a:lnTo>
                <a:lnTo>
                  <a:pt x="1456" y="112"/>
                </a:lnTo>
                <a:lnTo>
                  <a:pt x="1456" y="118"/>
                </a:lnTo>
                <a:lnTo>
                  <a:pt x="1456" y="123"/>
                </a:lnTo>
                <a:lnTo>
                  <a:pt x="1448" y="114"/>
                </a:lnTo>
                <a:close/>
                <a:moveTo>
                  <a:pt x="1444" y="160"/>
                </a:moveTo>
                <a:lnTo>
                  <a:pt x="1444" y="163"/>
                </a:lnTo>
                <a:lnTo>
                  <a:pt x="1427" y="146"/>
                </a:lnTo>
                <a:lnTo>
                  <a:pt x="1444" y="160"/>
                </a:lnTo>
                <a:close/>
                <a:moveTo>
                  <a:pt x="1424" y="176"/>
                </a:moveTo>
                <a:lnTo>
                  <a:pt x="1415" y="181"/>
                </a:lnTo>
                <a:lnTo>
                  <a:pt x="1410" y="176"/>
                </a:lnTo>
                <a:lnTo>
                  <a:pt x="1413" y="170"/>
                </a:lnTo>
                <a:lnTo>
                  <a:pt x="1424" y="176"/>
                </a:lnTo>
                <a:close/>
                <a:moveTo>
                  <a:pt x="1407" y="162"/>
                </a:moveTo>
                <a:lnTo>
                  <a:pt x="1402" y="150"/>
                </a:lnTo>
                <a:lnTo>
                  <a:pt x="1403" y="147"/>
                </a:lnTo>
                <a:lnTo>
                  <a:pt x="1411" y="146"/>
                </a:lnTo>
                <a:lnTo>
                  <a:pt x="1407" y="162"/>
                </a:lnTo>
                <a:close/>
                <a:moveTo>
                  <a:pt x="1405" y="165"/>
                </a:moveTo>
                <a:lnTo>
                  <a:pt x="1405" y="165"/>
                </a:lnTo>
                <a:lnTo>
                  <a:pt x="1400" y="162"/>
                </a:lnTo>
                <a:lnTo>
                  <a:pt x="1402" y="154"/>
                </a:lnTo>
                <a:lnTo>
                  <a:pt x="1405" y="165"/>
                </a:lnTo>
                <a:close/>
                <a:moveTo>
                  <a:pt x="1391" y="159"/>
                </a:moveTo>
                <a:lnTo>
                  <a:pt x="1389" y="157"/>
                </a:lnTo>
                <a:lnTo>
                  <a:pt x="1397" y="149"/>
                </a:lnTo>
                <a:lnTo>
                  <a:pt x="1400" y="147"/>
                </a:lnTo>
                <a:lnTo>
                  <a:pt x="1391" y="159"/>
                </a:lnTo>
                <a:close/>
                <a:moveTo>
                  <a:pt x="1360" y="144"/>
                </a:moveTo>
                <a:lnTo>
                  <a:pt x="1352" y="139"/>
                </a:lnTo>
                <a:lnTo>
                  <a:pt x="1362" y="134"/>
                </a:lnTo>
                <a:lnTo>
                  <a:pt x="1360" y="144"/>
                </a:lnTo>
                <a:close/>
                <a:moveTo>
                  <a:pt x="1359" y="152"/>
                </a:moveTo>
                <a:lnTo>
                  <a:pt x="1349" y="187"/>
                </a:lnTo>
                <a:lnTo>
                  <a:pt x="1349" y="189"/>
                </a:lnTo>
                <a:lnTo>
                  <a:pt x="1349" y="189"/>
                </a:lnTo>
                <a:lnTo>
                  <a:pt x="1346" y="189"/>
                </a:lnTo>
                <a:lnTo>
                  <a:pt x="1352" y="154"/>
                </a:lnTo>
                <a:lnTo>
                  <a:pt x="1343" y="142"/>
                </a:lnTo>
                <a:lnTo>
                  <a:pt x="1349" y="139"/>
                </a:lnTo>
                <a:lnTo>
                  <a:pt x="1351" y="141"/>
                </a:lnTo>
                <a:lnTo>
                  <a:pt x="1359" y="152"/>
                </a:lnTo>
                <a:close/>
                <a:moveTo>
                  <a:pt x="1343" y="199"/>
                </a:moveTo>
                <a:lnTo>
                  <a:pt x="1344" y="192"/>
                </a:lnTo>
                <a:lnTo>
                  <a:pt x="1344" y="192"/>
                </a:lnTo>
                <a:lnTo>
                  <a:pt x="1347" y="191"/>
                </a:lnTo>
                <a:lnTo>
                  <a:pt x="1349" y="189"/>
                </a:lnTo>
                <a:lnTo>
                  <a:pt x="1344" y="211"/>
                </a:lnTo>
                <a:lnTo>
                  <a:pt x="1344" y="211"/>
                </a:lnTo>
                <a:lnTo>
                  <a:pt x="1339" y="195"/>
                </a:lnTo>
                <a:lnTo>
                  <a:pt x="1339" y="195"/>
                </a:lnTo>
                <a:lnTo>
                  <a:pt x="1343" y="194"/>
                </a:lnTo>
                <a:lnTo>
                  <a:pt x="1343" y="199"/>
                </a:lnTo>
                <a:close/>
                <a:moveTo>
                  <a:pt x="1344" y="215"/>
                </a:move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3" y="215"/>
                </a:lnTo>
                <a:lnTo>
                  <a:pt x="1343" y="215"/>
                </a:lnTo>
                <a:lnTo>
                  <a:pt x="1343" y="215"/>
                </a:lnTo>
                <a:lnTo>
                  <a:pt x="1343" y="215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5"/>
                </a:lnTo>
                <a:lnTo>
                  <a:pt x="1344" y="215"/>
                </a:lnTo>
                <a:close/>
                <a:moveTo>
                  <a:pt x="1336" y="197"/>
                </a:moveTo>
                <a:lnTo>
                  <a:pt x="1336" y="197"/>
                </a:lnTo>
                <a:lnTo>
                  <a:pt x="1338" y="195"/>
                </a:lnTo>
                <a:lnTo>
                  <a:pt x="1341" y="208"/>
                </a:lnTo>
                <a:lnTo>
                  <a:pt x="1335" y="199"/>
                </a:lnTo>
                <a:lnTo>
                  <a:pt x="1335" y="199"/>
                </a:lnTo>
                <a:lnTo>
                  <a:pt x="1336" y="199"/>
                </a:lnTo>
                <a:lnTo>
                  <a:pt x="1338" y="200"/>
                </a:lnTo>
                <a:lnTo>
                  <a:pt x="1336" y="197"/>
                </a:lnTo>
                <a:close/>
                <a:moveTo>
                  <a:pt x="1339" y="189"/>
                </a:moveTo>
                <a:lnTo>
                  <a:pt x="1330" y="147"/>
                </a:lnTo>
                <a:lnTo>
                  <a:pt x="1331" y="147"/>
                </a:lnTo>
                <a:lnTo>
                  <a:pt x="1341" y="189"/>
                </a:lnTo>
                <a:lnTo>
                  <a:pt x="1341" y="189"/>
                </a:lnTo>
                <a:lnTo>
                  <a:pt x="1339" y="189"/>
                </a:lnTo>
                <a:lnTo>
                  <a:pt x="1339" y="189"/>
                </a:lnTo>
                <a:close/>
                <a:moveTo>
                  <a:pt x="1338" y="189"/>
                </a:moveTo>
                <a:lnTo>
                  <a:pt x="1338" y="189"/>
                </a:lnTo>
                <a:lnTo>
                  <a:pt x="1335" y="189"/>
                </a:lnTo>
                <a:lnTo>
                  <a:pt x="1325" y="149"/>
                </a:lnTo>
                <a:lnTo>
                  <a:pt x="1328" y="147"/>
                </a:lnTo>
                <a:lnTo>
                  <a:pt x="1338" y="189"/>
                </a:lnTo>
                <a:close/>
                <a:moveTo>
                  <a:pt x="1328" y="205"/>
                </a:moveTo>
                <a:lnTo>
                  <a:pt x="1328" y="205"/>
                </a:lnTo>
                <a:lnTo>
                  <a:pt x="1328" y="203"/>
                </a:lnTo>
                <a:lnTo>
                  <a:pt x="1331" y="205"/>
                </a:lnTo>
                <a:lnTo>
                  <a:pt x="1330" y="203"/>
                </a:lnTo>
                <a:lnTo>
                  <a:pt x="1330" y="203"/>
                </a:lnTo>
                <a:lnTo>
                  <a:pt x="1333" y="200"/>
                </a:lnTo>
                <a:lnTo>
                  <a:pt x="1343" y="211"/>
                </a:lnTo>
                <a:lnTo>
                  <a:pt x="1343" y="211"/>
                </a:lnTo>
                <a:lnTo>
                  <a:pt x="1320" y="202"/>
                </a:lnTo>
                <a:lnTo>
                  <a:pt x="1320" y="202"/>
                </a:lnTo>
                <a:lnTo>
                  <a:pt x="1325" y="203"/>
                </a:lnTo>
                <a:lnTo>
                  <a:pt x="1328" y="205"/>
                </a:lnTo>
                <a:lnTo>
                  <a:pt x="1328" y="205"/>
                </a:lnTo>
                <a:close/>
                <a:moveTo>
                  <a:pt x="1325" y="226"/>
                </a:moveTo>
                <a:lnTo>
                  <a:pt x="1323" y="224"/>
                </a:lnTo>
                <a:lnTo>
                  <a:pt x="1339" y="218"/>
                </a:lnTo>
                <a:lnTo>
                  <a:pt x="1328" y="229"/>
                </a:lnTo>
                <a:lnTo>
                  <a:pt x="1327" y="227"/>
                </a:lnTo>
                <a:lnTo>
                  <a:pt x="1331" y="223"/>
                </a:lnTo>
                <a:lnTo>
                  <a:pt x="1325" y="226"/>
                </a:lnTo>
                <a:close/>
                <a:moveTo>
                  <a:pt x="1322" y="223"/>
                </a:moveTo>
                <a:lnTo>
                  <a:pt x="1322" y="221"/>
                </a:lnTo>
                <a:lnTo>
                  <a:pt x="1330" y="218"/>
                </a:lnTo>
                <a:lnTo>
                  <a:pt x="1317" y="218"/>
                </a:lnTo>
                <a:lnTo>
                  <a:pt x="1314" y="213"/>
                </a:lnTo>
                <a:lnTo>
                  <a:pt x="1341" y="215"/>
                </a:lnTo>
                <a:lnTo>
                  <a:pt x="1341" y="215"/>
                </a:lnTo>
                <a:lnTo>
                  <a:pt x="1322" y="223"/>
                </a:lnTo>
                <a:close/>
                <a:moveTo>
                  <a:pt x="1315" y="287"/>
                </a:moveTo>
                <a:lnTo>
                  <a:pt x="1307" y="288"/>
                </a:lnTo>
                <a:lnTo>
                  <a:pt x="1304" y="266"/>
                </a:lnTo>
                <a:lnTo>
                  <a:pt x="1311" y="267"/>
                </a:lnTo>
                <a:lnTo>
                  <a:pt x="1315" y="287"/>
                </a:lnTo>
                <a:close/>
                <a:moveTo>
                  <a:pt x="1303" y="266"/>
                </a:moveTo>
                <a:lnTo>
                  <a:pt x="1306" y="288"/>
                </a:lnTo>
                <a:lnTo>
                  <a:pt x="1295" y="293"/>
                </a:lnTo>
                <a:lnTo>
                  <a:pt x="1295" y="293"/>
                </a:lnTo>
                <a:lnTo>
                  <a:pt x="1288" y="288"/>
                </a:lnTo>
                <a:lnTo>
                  <a:pt x="1287" y="285"/>
                </a:lnTo>
                <a:lnTo>
                  <a:pt x="1287" y="285"/>
                </a:lnTo>
                <a:lnTo>
                  <a:pt x="1283" y="287"/>
                </a:lnTo>
                <a:lnTo>
                  <a:pt x="1301" y="266"/>
                </a:lnTo>
                <a:lnTo>
                  <a:pt x="1303" y="266"/>
                </a:lnTo>
                <a:close/>
                <a:moveTo>
                  <a:pt x="1328" y="269"/>
                </a:moveTo>
                <a:lnTo>
                  <a:pt x="1330" y="271"/>
                </a:lnTo>
                <a:lnTo>
                  <a:pt x="1327" y="282"/>
                </a:lnTo>
                <a:lnTo>
                  <a:pt x="1325" y="283"/>
                </a:lnTo>
                <a:lnTo>
                  <a:pt x="1328" y="269"/>
                </a:lnTo>
                <a:close/>
                <a:moveTo>
                  <a:pt x="1331" y="271"/>
                </a:moveTo>
                <a:lnTo>
                  <a:pt x="1333" y="271"/>
                </a:lnTo>
                <a:lnTo>
                  <a:pt x="1331" y="282"/>
                </a:lnTo>
                <a:lnTo>
                  <a:pt x="1330" y="282"/>
                </a:lnTo>
                <a:lnTo>
                  <a:pt x="1331" y="271"/>
                </a:lnTo>
                <a:close/>
                <a:moveTo>
                  <a:pt x="1343" y="219"/>
                </a:moveTo>
                <a:lnTo>
                  <a:pt x="1351" y="251"/>
                </a:lnTo>
                <a:lnTo>
                  <a:pt x="1346" y="247"/>
                </a:lnTo>
                <a:lnTo>
                  <a:pt x="1343" y="227"/>
                </a:lnTo>
                <a:lnTo>
                  <a:pt x="1339" y="240"/>
                </a:lnTo>
                <a:lnTo>
                  <a:pt x="1339" y="240"/>
                </a:lnTo>
                <a:lnTo>
                  <a:pt x="1343" y="219"/>
                </a:lnTo>
                <a:close/>
                <a:moveTo>
                  <a:pt x="1344" y="216"/>
                </a:moveTo>
                <a:lnTo>
                  <a:pt x="1344" y="216"/>
                </a:lnTo>
                <a:lnTo>
                  <a:pt x="1352" y="226"/>
                </a:lnTo>
                <a:lnTo>
                  <a:pt x="1352" y="226"/>
                </a:lnTo>
                <a:lnTo>
                  <a:pt x="1352" y="227"/>
                </a:lnTo>
                <a:lnTo>
                  <a:pt x="1351" y="226"/>
                </a:lnTo>
                <a:lnTo>
                  <a:pt x="1357" y="251"/>
                </a:lnTo>
                <a:lnTo>
                  <a:pt x="1357" y="251"/>
                </a:lnTo>
                <a:lnTo>
                  <a:pt x="1354" y="255"/>
                </a:lnTo>
                <a:lnTo>
                  <a:pt x="1352" y="253"/>
                </a:lnTo>
                <a:lnTo>
                  <a:pt x="1344" y="216"/>
                </a:lnTo>
                <a:close/>
                <a:moveTo>
                  <a:pt x="1362" y="232"/>
                </a:moveTo>
                <a:lnTo>
                  <a:pt x="1373" y="245"/>
                </a:lnTo>
                <a:lnTo>
                  <a:pt x="1373" y="245"/>
                </a:lnTo>
                <a:lnTo>
                  <a:pt x="1370" y="245"/>
                </a:lnTo>
                <a:lnTo>
                  <a:pt x="1360" y="232"/>
                </a:lnTo>
                <a:lnTo>
                  <a:pt x="1362" y="232"/>
                </a:lnTo>
                <a:close/>
                <a:moveTo>
                  <a:pt x="1368" y="231"/>
                </a:moveTo>
                <a:lnTo>
                  <a:pt x="1371" y="229"/>
                </a:lnTo>
                <a:lnTo>
                  <a:pt x="1383" y="234"/>
                </a:lnTo>
                <a:lnTo>
                  <a:pt x="1381" y="237"/>
                </a:lnTo>
                <a:lnTo>
                  <a:pt x="1368" y="231"/>
                </a:lnTo>
                <a:close/>
                <a:moveTo>
                  <a:pt x="1375" y="229"/>
                </a:moveTo>
                <a:lnTo>
                  <a:pt x="1381" y="227"/>
                </a:lnTo>
                <a:lnTo>
                  <a:pt x="1384" y="227"/>
                </a:lnTo>
                <a:lnTo>
                  <a:pt x="1383" y="234"/>
                </a:lnTo>
                <a:lnTo>
                  <a:pt x="1375" y="229"/>
                </a:lnTo>
                <a:close/>
                <a:moveTo>
                  <a:pt x="1379" y="216"/>
                </a:moveTo>
                <a:lnTo>
                  <a:pt x="1379" y="216"/>
                </a:lnTo>
                <a:lnTo>
                  <a:pt x="1373" y="215"/>
                </a:lnTo>
                <a:lnTo>
                  <a:pt x="1389" y="215"/>
                </a:lnTo>
                <a:lnTo>
                  <a:pt x="1389" y="216"/>
                </a:lnTo>
                <a:lnTo>
                  <a:pt x="1387" y="216"/>
                </a:lnTo>
                <a:lnTo>
                  <a:pt x="1379" y="216"/>
                </a:lnTo>
                <a:close/>
                <a:moveTo>
                  <a:pt x="1349" y="213"/>
                </a:moveTo>
                <a:lnTo>
                  <a:pt x="1387" y="195"/>
                </a:lnTo>
                <a:lnTo>
                  <a:pt x="1387" y="195"/>
                </a:lnTo>
                <a:lnTo>
                  <a:pt x="1387" y="199"/>
                </a:lnTo>
                <a:lnTo>
                  <a:pt x="1357" y="211"/>
                </a:lnTo>
                <a:lnTo>
                  <a:pt x="1391" y="211"/>
                </a:lnTo>
                <a:lnTo>
                  <a:pt x="1389" y="213"/>
                </a:lnTo>
                <a:lnTo>
                  <a:pt x="1349" y="213"/>
                </a:lnTo>
                <a:close/>
                <a:moveTo>
                  <a:pt x="1389" y="194"/>
                </a:moveTo>
                <a:lnTo>
                  <a:pt x="1397" y="191"/>
                </a:lnTo>
                <a:lnTo>
                  <a:pt x="1395" y="195"/>
                </a:lnTo>
                <a:lnTo>
                  <a:pt x="1394" y="195"/>
                </a:lnTo>
                <a:lnTo>
                  <a:pt x="1394" y="195"/>
                </a:lnTo>
                <a:lnTo>
                  <a:pt x="1394" y="195"/>
                </a:lnTo>
                <a:lnTo>
                  <a:pt x="1394" y="195"/>
                </a:lnTo>
                <a:lnTo>
                  <a:pt x="1389" y="194"/>
                </a:lnTo>
                <a:lnTo>
                  <a:pt x="1389" y="194"/>
                </a:lnTo>
                <a:close/>
                <a:moveTo>
                  <a:pt x="1392" y="232"/>
                </a:moveTo>
                <a:lnTo>
                  <a:pt x="1397" y="234"/>
                </a:lnTo>
                <a:lnTo>
                  <a:pt x="1397" y="234"/>
                </a:lnTo>
                <a:lnTo>
                  <a:pt x="1391" y="237"/>
                </a:lnTo>
                <a:lnTo>
                  <a:pt x="1392" y="232"/>
                </a:lnTo>
                <a:close/>
                <a:moveTo>
                  <a:pt x="1395" y="240"/>
                </a:moveTo>
                <a:lnTo>
                  <a:pt x="1400" y="243"/>
                </a:lnTo>
                <a:lnTo>
                  <a:pt x="1405" y="258"/>
                </a:lnTo>
                <a:lnTo>
                  <a:pt x="1399" y="259"/>
                </a:lnTo>
                <a:lnTo>
                  <a:pt x="1394" y="245"/>
                </a:lnTo>
                <a:lnTo>
                  <a:pt x="1394" y="245"/>
                </a:lnTo>
                <a:lnTo>
                  <a:pt x="1395" y="240"/>
                </a:lnTo>
                <a:lnTo>
                  <a:pt x="1395" y="240"/>
                </a:lnTo>
                <a:close/>
                <a:moveTo>
                  <a:pt x="1402" y="243"/>
                </a:moveTo>
                <a:lnTo>
                  <a:pt x="1411" y="248"/>
                </a:lnTo>
                <a:lnTo>
                  <a:pt x="1413" y="250"/>
                </a:lnTo>
                <a:lnTo>
                  <a:pt x="1413" y="250"/>
                </a:lnTo>
                <a:lnTo>
                  <a:pt x="1415" y="251"/>
                </a:lnTo>
                <a:lnTo>
                  <a:pt x="1418" y="251"/>
                </a:lnTo>
                <a:lnTo>
                  <a:pt x="1419" y="253"/>
                </a:lnTo>
                <a:lnTo>
                  <a:pt x="1419" y="253"/>
                </a:lnTo>
                <a:lnTo>
                  <a:pt x="1419" y="253"/>
                </a:lnTo>
                <a:lnTo>
                  <a:pt x="1405" y="258"/>
                </a:lnTo>
                <a:lnTo>
                  <a:pt x="1402" y="243"/>
                </a:lnTo>
                <a:close/>
                <a:moveTo>
                  <a:pt x="1418" y="251"/>
                </a:moveTo>
                <a:lnTo>
                  <a:pt x="1418" y="251"/>
                </a:lnTo>
                <a:lnTo>
                  <a:pt x="1418" y="251"/>
                </a:lnTo>
                <a:lnTo>
                  <a:pt x="1418" y="251"/>
                </a:lnTo>
                <a:lnTo>
                  <a:pt x="1419" y="248"/>
                </a:lnTo>
                <a:lnTo>
                  <a:pt x="1419" y="245"/>
                </a:lnTo>
                <a:lnTo>
                  <a:pt x="1413" y="237"/>
                </a:lnTo>
                <a:lnTo>
                  <a:pt x="1434" y="231"/>
                </a:lnTo>
                <a:lnTo>
                  <a:pt x="1434" y="231"/>
                </a:lnTo>
                <a:lnTo>
                  <a:pt x="1442" y="231"/>
                </a:lnTo>
                <a:lnTo>
                  <a:pt x="1447" y="231"/>
                </a:lnTo>
                <a:lnTo>
                  <a:pt x="1432" y="245"/>
                </a:lnTo>
                <a:lnTo>
                  <a:pt x="1432" y="245"/>
                </a:lnTo>
                <a:lnTo>
                  <a:pt x="1426" y="250"/>
                </a:lnTo>
                <a:lnTo>
                  <a:pt x="1419" y="251"/>
                </a:lnTo>
                <a:lnTo>
                  <a:pt x="1418" y="251"/>
                </a:lnTo>
                <a:close/>
                <a:moveTo>
                  <a:pt x="1450" y="267"/>
                </a:moveTo>
                <a:lnTo>
                  <a:pt x="1458" y="272"/>
                </a:lnTo>
                <a:lnTo>
                  <a:pt x="1445" y="272"/>
                </a:lnTo>
                <a:lnTo>
                  <a:pt x="1445" y="272"/>
                </a:lnTo>
                <a:lnTo>
                  <a:pt x="1445" y="272"/>
                </a:lnTo>
                <a:lnTo>
                  <a:pt x="1444" y="269"/>
                </a:lnTo>
                <a:lnTo>
                  <a:pt x="1450" y="267"/>
                </a:lnTo>
                <a:close/>
                <a:moveTo>
                  <a:pt x="1452" y="267"/>
                </a:moveTo>
                <a:lnTo>
                  <a:pt x="1461" y="264"/>
                </a:lnTo>
                <a:lnTo>
                  <a:pt x="1461" y="264"/>
                </a:lnTo>
                <a:lnTo>
                  <a:pt x="1464" y="271"/>
                </a:lnTo>
                <a:lnTo>
                  <a:pt x="1461" y="272"/>
                </a:lnTo>
                <a:lnTo>
                  <a:pt x="1452" y="267"/>
                </a:lnTo>
                <a:close/>
                <a:moveTo>
                  <a:pt x="1464" y="272"/>
                </a:moveTo>
                <a:lnTo>
                  <a:pt x="1464" y="272"/>
                </a:lnTo>
                <a:lnTo>
                  <a:pt x="1466" y="272"/>
                </a:lnTo>
                <a:lnTo>
                  <a:pt x="1466" y="272"/>
                </a:lnTo>
                <a:lnTo>
                  <a:pt x="1463" y="272"/>
                </a:lnTo>
                <a:lnTo>
                  <a:pt x="1464" y="272"/>
                </a:lnTo>
                <a:close/>
                <a:moveTo>
                  <a:pt x="1456" y="136"/>
                </a:moveTo>
                <a:lnTo>
                  <a:pt x="1456" y="136"/>
                </a:lnTo>
                <a:lnTo>
                  <a:pt x="1456" y="133"/>
                </a:lnTo>
                <a:lnTo>
                  <a:pt x="1456" y="133"/>
                </a:lnTo>
                <a:lnTo>
                  <a:pt x="1458" y="133"/>
                </a:lnTo>
                <a:lnTo>
                  <a:pt x="1458" y="133"/>
                </a:lnTo>
                <a:lnTo>
                  <a:pt x="1460" y="130"/>
                </a:lnTo>
                <a:lnTo>
                  <a:pt x="1460" y="126"/>
                </a:lnTo>
                <a:lnTo>
                  <a:pt x="1456" y="125"/>
                </a:lnTo>
                <a:lnTo>
                  <a:pt x="1458" y="118"/>
                </a:lnTo>
                <a:lnTo>
                  <a:pt x="1458" y="118"/>
                </a:lnTo>
                <a:lnTo>
                  <a:pt x="1460" y="112"/>
                </a:lnTo>
                <a:lnTo>
                  <a:pt x="1487" y="110"/>
                </a:lnTo>
                <a:lnTo>
                  <a:pt x="1487" y="110"/>
                </a:lnTo>
                <a:lnTo>
                  <a:pt x="1495" y="110"/>
                </a:lnTo>
                <a:lnTo>
                  <a:pt x="1496" y="118"/>
                </a:lnTo>
                <a:lnTo>
                  <a:pt x="1493" y="123"/>
                </a:lnTo>
                <a:lnTo>
                  <a:pt x="1493" y="123"/>
                </a:lnTo>
                <a:lnTo>
                  <a:pt x="1492" y="120"/>
                </a:lnTo>
                <a:lnTo>
                  <a:pt x="1490" y="115"/>
                </a:lnTo>
                <a:lnTo>
                  <a:pt x="1490" y="115"/>
                </a:lnTo>
                <a:lnTo>
                  <a:pt x="1488" y="120"/>
                </a:lnTo>
                <a:lnTo>
                  <a:pt x="1485" y="122"/>
                </a:lnTo>
                <a:lnTo>
                  <a:pt x="1485" y="122"/>
                </a:lnTo>
                <a:lnTo>
                  <a:pt x="1487" y="128"/>
                </a:lnTo>
                <a:lnTo>
                  <a:pt x="1487" y="136"/>
                </a:lnTo>
                <a:lnTo>
                  <a:pt x="1485" y="146"/>
                </a:lnTo>
                <a:lnTo>
                  <a:pt x="1485" y="146"/>
                </a:lnTo>
                <a:lnTo>
                  <a:pt x="1480" y="146"/>
                </a:lnTo>
                <a:lnTo>
                  <a:pt x="1477" y="144"/>
                </a:lnTo>
                <a:lnTo>
                  <a:pt x="1477" y="144"/>
                </a:lnTo>
                <a:lnTo>
                  <a:pt x="1476" y="147"/>
                </a:lnTo>
                <a:lnTo>
                  <a:pt x="1469" y="152"/>
                </a:lnTo>
                <a:lnTo>
                  <a:pt x="1466" y="150"/>
                </a:lnTo>
                <a:lnTo>
                  <a:pt x="1456" y="136"/>
                </a:lnTo>
                <a:close/>
                <a:moveTo>
                  <a:pt x="1485" y="152"/>
                </a:moveTo>
                <a:lnTo>
                  <a:pt x="1484" y="165"/>
                </a:lnTo>
                <a:lnTo>
                  <a:pt x="1474" y="157"/>
                </a:lnTo>
                <a:lnTo>
                  <a:pt x="1474" y="157"/>
                </a:lnTo>
                <a:lnTo>
                  <a:pt x="1480" y="155"/>
                </a:lnTo>
                <a:lnTo>
                  <a:pt x="1484" y="157"/>
                </a:lnTo>
                <a:lnTo>
                  <a:pt x="1484" y="157"/>
                </a:lnTo>
                <a:lnTo>
                  <a:pt x="1485" y="152"/>
                </a:lnTo>
                <a:lnTo>
                  <a:pt x="1485" y="152"/>
                </a:lnTo>
                <a:close/>
                <a:moveTo>
                  <a:pt x="1487" y="150"/>
                </a:moveTo>
                <a:lnTo>
                  <a:pt x="1487" y="150"/>
                </a:lnTo>
                <a:lnTo>
                  <a:pt x="1490" y="146"/>
                </a:lnTo>
                <a:lnTo>
                  <a:pt x="1490" y="146"/>
                </a:lnTo>
                <a:lnTo>
                  <a:pt x="1487" y="146"/>
                </a:lnTo>
                <a:lnTo>
                  <a:pt x="1488" y="136"/>
                </a:lnTo>
                <a:lnTo>
                  <a:pt x="1488" y="136"/>
                </a:lnTo>
                <a:lnTo>
                  <a:pt x="1490" y="130"/>
                </a:lnTo>
                <a:lnTo>
                  <a:pt x="1490" y="130"/>
                </a:lnTo>
                <a:lnTo>
                  <a:pt x="1492" y="131"/>
                </a:lnTo>
                <a:lnTo>
                  <a:pt x="1493" y="133"/>
                </a:lnTo>
                <a:lnTo>
                  <a:pt x="1493" y="133"/>
                </a:lnTo>
                <a:lnTo>
                  <a:pt x="1495" y="134"/>
                </a:lnTo>
                <a:lnTo>
                  <a:pt x="1496" y="134"/>
                </a:lnTo>
                <a:lnTo>
                  <a:pt x="1492" y="160"/>
                </a:lnTo>
                <a:lnTo>
                  <a:pt x="1492" y="160"/>
                </a:lnTo>
                <a:lnTo>
                  <a:pt x="1484" y="165"/>
                </a:lnTo>
                <a:lnTo>
                  <a:pt x="1487" y="150"/>
                </a:lnTo>
                <a:close/>
                <a:moveTo>
                  <a:pt x="1492" y="126"/>
                </a:moveTo>
                <a:lnTo>
                  <a:pt x="1492" y="126"/>
                </a:lnTo>
                <a:lnTo>
                  <a:pt x="1493" y="123"/>
                </a:lnTo>
                <a:lnTo>
                  <a:pt x="1492" y="126"/>
                </a:lnTo>
                <a:close/>
                <a:moveTo>
                  <a:pt x="1476" y="287"/>
                </a:moveTo>
                <a:lnTo>
                  <a:pt x="1476" y="287"/>
                </a:lnTo>
                <a:lnTo>
                  <a:pt x="1476" y="287"/>
                </a:lnTo>
                <a:lnTo>
                  <a:pt x="1476" y="287"/>
                </a:lnTo>
                <a:lnTo>
                  <a:pt x="1480" y="290"/>
                </a:lnTo>
                <a:lnTo>
                  <a:pt x="1480" y="290"/>
                </a:lnTo>
                <a:lnTo>
                  <a:pt x="1484" y="293"/>
                </a:lnTo>
                <a:lnTo>
                  <a:pt x="1485" y="306"/>
                </a:lnTo>
                <a:lnTo>
                  <a:pt x="1485" y="306"/>
                </a:lnTo>
                <a:lnTo>
                  <a:pt x="1482" y="317"/>
                </a:lnTo>
                <a:lnTo>
                  <a:pt x="1453" y="314"/>
                </a:lnTo>
                <a:lnTo>
                  <a:pt x="1453" y="304"/>
                </a:lnTo>
                <a:lnTo>
                  <a:pt x="1453" y="304"/>
                </a:lnTo>
                <a:lnTo>
                  <a:pt x="1472" y="282"/>
                </a:lnTo>
                <a:lnTo>
                  <a:pt x="1472" y="282"/>
                </a:lnTo>
                <a:lnTo>
                  <a:pt x="1476" y="287"/>
                </a:lnTo>
                <a:lnTo>
                  <a:pt x="1476" y="287"/>
                </a:lnTo>
                <a:close/>
                <a:moveTo>
                  <a:pt x="1484" y="293"/>
                </a:moveTo>
                <a:lnTo>
                  <a:pt x="1484" y="293"/>
                </a:lnTo>
                <a:lnTo>
                  <a:pt x="1495" y="301"/>
                </a:lnTo>
                <a:lnTo>
                  <a:pt x="1498" y="311"/>
                </a:lnTo>
                <a:lnTo>
                  <a:pt x="1500" y="303"/>
                </a:lnTo>
                <a:lnTo>
                  <a:pt x="1500" y="303"/>
                </a:lnTo>
                <a:lnTo>
                  <a:pt x="1501" y="304"/>
                </a:lnTo>
                <a:lnTo>
                  <a:pt x="1500" y="315"/>
                </a:lnTo>
                <a:lnTo>
                  <a:pt x="1500" y="315"/>
                </a:lnTo>
                <a:lnTo>
                  <a:pt x="1490" y="317"/>
                </a:lnTo>
                <a:lnTo>
                  <a:pt x="1490" y="317"/>
                </a:lnTo>
                <a:lnTo>
                  <a:pt x="1485" y="306"/>
                </a:lnTo>
                <a:lnTo>
                  <a:pt x="1484" y="293"/>
                </a:lnTo>
                <a:close/>
                <a:moveTo>
                  <a:pt x="1498" y="133"/>
                </a:moveTo>
                <a:lnTo>
                  <a:pt x="1498" y="133"/>
                </a:lnTo>
                <a:lnTo>
                  <a:pt x="1498" y="133"/>
                </a:lnTo>
                <a:lnTo>
                  <a:pt x="1500" y="131"/>
                </a:lnTo>
                <a:lnTo>
                  <a:pt x="1504" y="152"/>
                </a:lnTo>
                <a:lnTo>
                  <a:pt x="1504" y="152"/>
                </a:lnTo>
                <a:lnTo>
                  <a:pt x="1503" y="154"/>
                </a:lnTo>
                <a:lnTo>
                  <a:pt x="1498" y="133"/>
                </a:lnTo>
                <a:close/>
                <a:moveTo>
                  <a:pt x="1498" y="117"/>
                </a:moveTo>
                <a:lnTo>
                  <a:pt x="1496" y="112"/>
                </a:lnTo>
                <a:lnTo>
                  <a:pt x="1496" y="112"/>
                </a:lnTo>
                <a:lnTo>
                  <a:pt x="1501" y="112"/>
                </a:lnTo>
                <a:lnTo>
                  <a:pt x="1498" y="117"/>
                </a:lnTo>
                <a:close/>
                <a:moveTo>
                  <a:pt x="1495" y="104"/>
                </a:moveTo>
                <a:lnTo>
                  <a:pt x="1493" y="98"/>
                </a:lnTo>
                <a:lnTo>
                  <a:pt x="1506" y="82"/>
                </a:lnTo>
                <a:lnTo>
                  <a:pt x="1512" y="94"/>
                </a:lnTo>
                <a:lnTo>
                  <a:pt x="1509" y="99"/>
                </a:lnTo>
                <a:lnTo>
                  <a:pt x="1509" y="99"/>
                </a:lnTo>
                <a:lnTo>
                  <a:pt x="1508" y="98"/>
                </a:lnTo>
                <a:lnTo>
                  <a:pt x="1508" y="98"/>
                </a:lnTo>
                <a:lnTo>
                  <a:pt x="1504" y="101"/>
                </a:lnTo>
                <a:lnTo>
                  <a:pt x="1495" y="104"/>
                </a:lnTo>
                <a:lnTo>
                  <a:pt x="1495" y="104"/>
                </a:lnTo>
                <a:close/>
                <a:moveTo>
                  <a:pt x="1508" y="67"/>
                </a:moveTo>
                <a:lnTo>
                  <a:pt x="1512" y="67"/>
                </a:lnTo>
                <a:lnTo>
                  <a:pt x="1509" y="70"/>
                </a:lnTo>
                <a:lnTo>
                  <a:pt x="1508" y="67"/>
                </a:lnTo>
                <a:close/>
                <a:moveTo>
                  <a:pt x="1503" y="58"/>
                </a:moveTo>
                <a:lnTo>
                  <a:pt x="1500" y="50"/>
                </a:lnTo>
                <a:lnTo>
                  <a:pt x="1503" y="50"/>
                </a:lnTo>
                <a:lnTo>
                  <a:pt x="1503" y="50"/>
                </a:lnTo>
                <a:lnTo>
                  <a:pt x="1522" y="53"/>
                </a:lnTo>
                <a:lnTo>
                  <a:pt x="1519" y="59"/>
                </a:lnTo>
                <a:lnTo>
                  <a:pt x="1503" y="58"/>
                </a:lnTo>
                <a:close/>
                <a:moveTo>
                  <a:pt x="1509" y="14"/>
                </a:moveTo>
                <a:lnTo>
                  <a:pt x="1514" y="35"/>
                </a:lnTo>
                <a:lnTo>
                  <a:pt x="1490" y="32"/>
                </a:lnTo>
                <a:lnTo>
                  <a:pt x="1498" y="21"/>
                </a:lnTo>
                <a:lnTo>
                  <a:pt x="1498" y="21"/>
                </a:lnTo>
                <a:lnTo>
                  <a:pt x="1508" y="14"/>
                </a:lnTo>
                <a:lnTo>
                  <a:pt x="1509" y="14"/>
                </a:lnTo>
                <a:close/>
                <a:moveTo>
                  <a:pt x="1487" y="3"/>
                </a:moveTo>
                <a:lnTo>
                  <a:pt x="1500" y="8"/>
                </a:lnTo>
                <a:lnTo>
                  <a:pt x="1501" y="10"/>
                </a:lnTo>
                <a:lnTo>
                  <a:pt x="1501" y="10"/>
                </a:lnTo>
                <a:lnTo>
                  <a:pt x="1496" y="19"/>
                </a:lnTo>
                <a:lnTo>
                  <a:pt x="1488" y="30"/>
                </a:lnTo>
                <a:lnTo>
                  <a:pt x="1480" y="14"/>
                </a:lnTo>
                <a:lnTo>
                  <a:pt x="1487" y="3"/>
                </a:lnTo>
                <a:close/>
                <a:moveTo>
                  <a:pt x="1482" y="35"/>
                </a:moveTo>
                <a:lnTo>
                  <a:pt x="1480" y="38"/>
                </a:lnTo>
                <a:lnTo>
                  <a:pt x="1477" y="24"/>
                </a:lnTo>
                <a:lnTo>
                  <a:pt x="1482" y="35"/>
                </a:lnTo>
                <a:close/>
                <a:moveTo>
                  <a:pt x="1471" y="13"/>
                </a:moveTo>
                <a:lnTo>
                  <a:pt x="1474" y="18"/>
                </a:lnTo>
                <a:lnTo>
                  <a:pt x="1474" y="19"/>
                </a:lnTo>
                <a:lnTo>
                  <a:pt x="1471" y="18"/>
                </a:lnTo>
                <a:lnTo>
                  <a:pt x="1471" y="18"/>
                </a:lnTo>
                <a:lnTo>
                  <a:pt x="1471" y="13"/>
                </a:lnTo>
                <a:lnTo>
                  <a:pt x="1471" y="13"/>
                </a:lnTo>
                <a:close/>
                <a:moveTo>
                  <a:pt x="1471" y="19"/>
                </a:moveTo>
                <a:lnTo>
                  <a:pt x="1474" y="22"/>
                </a:lnTo>
                <a:lnTo>
                  <a:pt x="1474" y="22"/>
                </a:lnTo>
                <a:lnTo>
                  <a:pt x="1479" y="42"/>
                </a:lnTo>
                <a:lnTo>
                  <a:pt x="1479" y="43"/>
                </a:lnTo>
                <a:lnTo>
                  <a:pt x="1472" y="51"/>
                </a:lnTo>
                <a:lnTo>
                  <a:pt x="1469" y="21"/>
                </a:lnTo>
                <a:lnTo>
                  <a:pt x="1469" y="21"/>
                </a:lnTo>
                <a:lnTo>
                  <a:pt x="1471" y="19"/>
                </a:lnTo>
                <a:lnTo>
                  <a:pt x="1471" y="19"/>
                </a:lnTo>
                <a:close/>
                <a:moveTo>
                  <a:pt x="1464" y="10"/>
                </a:moveTo>
                <a:lnTo>
                  <a:pt x="1464" y="10"/>
                </a:lnTo>
                <a:lnTo>
                  <a:pt x="1464" y="13"/>
                </a:lnTo>
                <a:lnTo>
                  <a:pt x="1463" y="13"/>
                </a:lnTo>
                <a:lnTo>
                  <a:pt x="1464" y="10"/>
                </a:lnTo>
                <a:close/>
                <a:moveTo>
                  <a:pt x="1466" y="16"/>
                </a:moveTo>
                <a:lnTo>
                  <a:pt x="1466" y="16"/>
                </a:lnTo>
                <a:lnTo>
                  <a:pt x="1468" y="22"/>
                </a:lnTo>
                <a:lnTo>
                  <a:pt x="1471" y="53"/>
                </a:lnTo>
                <a:lnTo>
                  <a:pt x="1471" y="53"/>
                </a:lnTo>
                <a:lnTo>
                  <a:pt x="1468" y="56"/>
                </a:lnTo>
                <a:lnTo>
                  <a:pt x="1456" y="35"/>
                </a:lnTo>
                <a:lnTo>
                  <a:pt x="1463" y="14"/>
                </a:lnTo>
                <a:lnTo>
                  <a:pt x="1466" y="16"/>
                </a:lnTo>
                <a:close/>
                <a:moveTo>
                  <a:pt x="1458" y="3"/>
                </a:moveTo>
                <a:lnTo>
                  <a:pt x="1456" y="8"/>
                </a:lnTo>
                <a:lnTo>
                  <a:pt x="1453" y="5"/>
                </a:lnTo>
                <a:lnTo>
                  <a:pt x="1458" y="3"/>
                </a:lnTo>
                <a:close/>
                <a:moveTo>
                  <a:pt x="1450" y="6"/>
                </a:moveTo>
                <a:lnTo>
                  <a:pt x="1455" y="10"/>
                </a:lnTo>
                <a:lnTo>
                  <a:pt x="1448" y="34"/>
                </a:lnTo>
                <a:lnTo>
                  <a:pt x="1435" y="37"/>
                </a:lnTo>
                <a:lnTo>
                  <a:pt x="1439" y="22"/>
                </a:lnTo>
                <a:lnTo>
                  <a:pt x="1432" y="13"/>
                </a:lnTo>
                <a:lnTo>
                  <a:pt x="1450" y="6"/>
                </a:lnTo>
                <a:close/>
                <a:moveTo>
                  <a:pt x="1432" y="48"/>
                </a:moveTo>
                <a:lnTo>
                  <a:pt x="1444" y="43"/>
                </a:lnTo>
                <a:lnTo>
                  <a:pt x="1439" y="61"/>
                </a:lnTo>
                <a:lnTo>
                  <a:pt x="1435" y="61"/>
                </a:lnTo>
                <a:lnTo>
                  <a:pt x="1435" y="61"/>
                </a:lnTo>
                <a:lnTo>
                  <a:pt x="1431" y="56"/>
                </a:lnTo>
                <a:lnTo>
                  <a:pt x="1432" y="48"/>
                </a:lnTo>
                <a:close/>
                <a:moveTo>
                  <a:pt x="1426" y="72"/>
                </a:moveTo>
                <a:lnTo>
                  <a:pt x="1435" y="70"/>
                </a:lnTo>
                <a:lnTo>
                  <a:pt x="1427" y="96"/>
                </a:lnTo>
                <a:lnTo>
                  <a:pt x="1426" y="96"/>
                </a:lnTo>
                <a:lnTo>
                  <a:pt x="1426" y="96"/>
                </a:lnTo>
                <a:lnTo>
                  <a:pt x="1423" y="94"/>
                </a:lnTo>
                <a:lnTo>
                  <a:pt x="1423" y="94"/>
                </a:lnTo>
                <a:lnTo>
                  <a:pt x="1423" y="96"/>
                </a:lnTo>
                <a:lnTo>
                  <a:pt x="1421" y="98"/>
                </a:lnTo>
                <a:lnTo>
                  <a:pt x="1419" y="93"/>
                </a:lnTo>
                <a:lnTo>
                  <a:pt x="1426" y="72"/>
                </a:lnTo>
                <a:close/>
                <a:moveTo>
                  <a:pt x="1419" y="96"/>
                </a:moveTo>
                <a:lnTo>
                  <a:pt x="1419" y="98"/>
                </a:lnTo>
                <a:lnTo>
                  <a:pt x="1418" y="98"/>
                </a:lnTo>
                <a:lnTo>
                  <a:pt x="1419" y="96"/>
                </a:lnTo>
                <a:close/>
                <a:moveTo>
                  <a:pt x="1415" y="134"/>
                </a:moveTo>
                <a:lnTo>
                  <a:pt x="1415" y="136"/>
                </a:lnTo>
                <a:lnTo>
                  <a:pt x="1405" y="138"/>
                </a:lnTo>
                <a:lnTo>
                  <a:pt x="1411" y="130"/>
                </a:lnTo>
                <a:lnTo>
                  <a:pt x="1415" y="134"/>
                </a:lnTo>
                <a:close/>
                <a:moveTo>
                  <a:pt x="1402" y="139"/>
                </a:moveTo>
                <a:lnTo>
                  <a:pt x="1399" y="139"/>
                </a:lnTo>
                <a:lnTo>
                  <a:pt x="1399" y="139"/>
                </a:lnTo>
                <a:lnTo>
                  <a:pt x="1399" y="139"/>
                </a:lnTo>
                <a:lnTo>
                  <a:pt x="1399" y="139"/>
                </a:lnTo>
                <a:lnTo>
                  <a:pt x="1397" y="133"/>
                </a:lnTo>
                <a:lnTo>
                  <a:pt x="1397" y="133"/>
                </a:lnTo>
                <a:lnTo>
                  <a:pt x="1403" y="131"/>
                </a:lnTo>
                <a:lnTo>
                  <a:pt x="1403" y="131"/>
                </a:lnTo>
                <a:lnTo>
                  <a:pt x="1405" y="125"/>
                </a:lnTo>
                <a:lnTo>
                  <a:pt x="1410" y="130"/>
                </a:lnTo>
                <a:lnTo>
                  <a:pt x="1402" y="139"/>
                </a:lnTo>
                <a:close/>
                <a:moveTo>
                  <a:pt x="1392" y="58"/>
                </a:moveTo>
                <a:lnTo>
                  <a:pt x="1392" y="58"/>
                </a:lnTo>
                <a:lnTo>
                  <a:pt x="1392" y="58"/>
                </a:lnTo>
                <a:lnTo>
                  <a:pt x="1392" y="58"/>
                </a:lnTo>
                <a:close/>
                <a:moveTo>
                  <a:pt x="1397" y="69"/>
                </a:moveTo>
                <a:lnTo>
                  <a:pt x="1397" y="70"/>
                </a:lnTo>
                <a:lnTo>
                  <a:pt x="1397" y="70"/>
                </a:lnTo>
                <a:lnTo>
                  <a:pt x="1395" y="74"/>
                </a:lnTo>
                <a:lnTo>
                  <a:pt x="1395" y="75"/>
                </a:lnTo>
                <a:lnTo>
                  <a:pt x="1395" y="75"/>
                </a:lnTo>
                <a:lnTo>
                  <a:pt x="1397" y="78"/>
                </a:lnTo>
                <a:lnTo>
                  <a:pt x="1400" y="78"/>
                </a:lnTo>
                <a:lnTo>
                  <a:pt x="1405" y="94"/>
                </a:lnTo>
                <a:lnTo>
                  <a:pt x="1400" y="90"/>
                </a:lnTo>
                <a:lnTo>
                  <a:pt x="1400" y="90"/>
                </a:lnTo>
                <a:lnTo>
                  <a:pt x="1402" y="88"/>
                </a:lnTo>
                <a:lnTo>
                  <a:pt x="1402" y="88"/>
                </a:lnTo>
                <a:lnTo>
                  <a:pt x="1400" y="88"/>
                </a:lnTo>
                <a:lnTo>
                  <a:pt x="1383" y="72"/>
                </a:lnTo>
                <a:lnTo>
                  <a:pt x="1383" y="72"/>
                </a:lnTo>
                <a:lnTo>
                  <a:pt x="1386" y="69"/>
                </a:lnTo>
                <a:lnTo>
                  <a:pt x="1386" y="69"/>
                </a:lnTo>
                <a:lnTo>
                  <a:pt x="1384" y="67"/>
                </a:lnTo>
                <a:lnTo>
                  <a:pt x="1397" y="69"/>
                </a:lnTo>
                <a:close/>
                <a:moveTo>
                  <a:pt x="1384" y="56"/>
                </a:moveTo>
                <a:lnTo>
                  <a:pt x="1375" y="35"/>
                </a:lnTo>
                <a:lnTo>
                  <a:pt x="1383" y="32"/>
                </a:lnTo>
                <a:lnTo>
                  <a:pt x="1386" y="42"/>
                </a:lnTo>
                <a:lnTo>
                  <a:pt x="1384" y="56"/>
                </a:lnTo>
                <a:close/>
                <a:moveTo>
                  <a:pt x="1383" y="19"/>
                </a:moveTo>
                <a:lnTo>
                  <a:pt x="1383" y="19"/>
                </a:lnTo>
                <a:lnTo>
                  <a:pt x="1381" y="24"/>
                </a:lnTo>
                <a:lnTo>
                  <a:pt x="1379" y="24"/>
                </a:lnTo>
                <a:lnTo>
                  <a:pt x="1383" y="19"/>
                </a:lnTo>
                <a:close/>
                <a:moveTo>
                  <a:pt x="1368" y="11"/>
                </a:moveTo>
                <a:lnTo>
                  <a:pt x="1370" y="13"/>
                </a:lnTo>
                <a:lnTo>
                  <a:pt x="1373" y="11"/>
                </a:lnTo>
                <a:lnTo>
                  <a:pt x="1375" y="13"/>
                </a:lnTo>
                <a:lnTo>
                  <a:pt x="1370" y="21"/>
                </a:lnTo>
                <a:lnTo>
                  <a:pt x="1370" y="21"/>
                </a:lnTo>
                <a:lnTo>
                  <a:pt x="1368" y="18"/>
                </a:lnTo>
                <a:lnTo>
                  <a:pt x="1368" y="11"/>
                </a:lnTo>
                <a:lnTo>
                  <a:pt x="1368" y="11"/>
                </a:lnTo>
                <a:close/>
                <a:moveTo>
                  <a:pt x="1370" y="22"/>
                </a:moveTo>
                <a:lnTo>
                  <a:pt x="1368" y="24"/>
                </a:lnTo>
                <a:lnTo>
                  <a:pt x="1368" y="22"/>
                </a:lnTo>
                <a:lnTo>
                  <a:pt x="1368" y="22"/>
                </a:lnTo>
                <a:lnTo>
                  <a:pt x="1370" y="22"/>
                </a:lnTo>
                <a:lnTo>
                  <a:pt x="1370" y="22"/>
                </a:lnTo>
                <a:close/>
                <a:moveTo>
                  <a:pt x="1365" y="40"/>
                </a:moveTo>
                <a:lnTo>
                  <a:pt x="1376" y="62"/>
                </a:lnTo>
                <a:lnTo>
                  <a:pt x="1376" y="62"/>
                </a:lnTo>
                <a:lnTo>
                  <a:pt x="1375" y="66"/>
                </a:lnTo>
                <a:lnTo>
                  <a:pt x="1362" y="53"/>
                </a:lnTo>
                <a:lnTo>
                  <a:pt x="1363" y="40"/>
                </a:lnTo>
                <a:lnTo>
                  <a:pt x="1365" y="40"/>
                </a:lnTo>
                <a:close/>
                <a:moveTo>
                  <a:pt x="1363" y="26"/>
                </a:moveTo>
                <a:lnTo>
                  <a:pt x="1363" y="30"/>
                </a:lnTo>
                <a:lnTo>
                  <a:pt x="1360" y="32"/>
                </a:lnTo>
                <a:lnTo>
                  <a:pt x="1359" y="30"/>
                </a:lnTo>
                <a:lnTo>
                  <a:pt x="1359" y="30"/>
                </a:lnTo>
                <a:lnTo>
                  <a:pt x="1363" y="26"/>
                </a:lnTo>
                <a:lnTo>
                  <a:pt x="1363" y="26"/>
                </a:lnTo>
                <a:close/>
                <a:moveTo>
                  <a:pt x="1371" y="94"/>
                </a:moveTo>
                <a:lnTo>
                  <a:pt x="1370" y="104"/>
                </a:lnTo>
                <a:lnTo>
                  <a:pt x="1367" y="104"/>
                </a:lnTo>
                <a:lnTo>
                  <a:pt x="1360" y="93"/>
                </a:lnTo>
                <a:lnTo>
                  <a:pt x="1360" y="93"/>
                </a:lnTo>
                <a:lnTo>
                  <a:pt x="1357" y="82"/>
                </a:lnTo>
                <a:lnTo>
                  <a:pt x="1371" y="94"/>
                </a:lnTo>
                <a:close/>
                <a:moveTo>
                  <a:pt x="1355" y="78"/>
                </a:moveTo>
                <a:lnTo>
                  <a:pt x="1355" y="80"/>
                </a:lnTo>
                <a:lnTo>
                  <a:pt x="1355" y="80"/>
                </a:lnTo>
                <a:lnTo>
                  <a:pt x="1355" y="78"/>
                </a:lnTo>
                <a:lnTo>
                  <a:pt x="1355" y="78"/>
                </a:lnTo>
                <a:lnTo>
                  <a:pt x="1355" y="78"/>
                </a:lnTo>
                <a:lnTo>
                  <a:pt x="1355" y="78"/>
                </a:lnTo>
                <a:close/>
                <a:moveTo>
                  <a:pt x="1354" y="46"/>
                </a:moveTo>
                <a:lnTo>
                  <a:pt x="1352" y="45"/>
                </a:lnTo>
                <a:lnTo>
                  <a:pt x="1355" y="43"/>
                </a:lnTo>
                <a:lnTo>
                  <a:pt x="1354" y="46"/>
                </a:lnTo>
                <a:close/>
                <a:moveTo>
                  <a:pt x="1354" y="18"/>
                </a:moveTo>
                <a:lnTo>
                  <a:pt x="1355" y="18"/>
                </a:lnTo>
                <a:lnTo>
                  <a:pt x="1355" y="18"/>
                </a:lnTo>
                <a:lnTo>
                  <a:pt x="1352" y="26"/>
                </a:lnTo>
                <a:lnTo>
                  <a:pt x="1351" y="24"/>
                </a:lnTo>
                <a:lnTo>
                  <a:pt x="1354" y="18"/>
                </a:lnTo>
                <a:close/>
                <a:moveTo>
                  <a:pt x="1344" y="37"/>
                </a:moveTo>
                <a:lnTo>
                  <a:pt x="1346" y="37"/>
                </a:lnTo>
                <a:lnTo>
                  <a:pt x="1344" y="38"/>
                </a:lnTo>
                <a:lnTo>
                  <a:pt x="1343" y="37"/>
                </a:lnTo>
                <a:lnTo>
                  <a:pt x="1344" y="37"/>
                </a:lnTo>
                <a:close/>
                <a:moveTo>
                  <a:pt x="1349" y="74"/>
                </a:moveTo>
                <a:lnTo>
                  <a:pt x="1349" y="75"/>
                </a:lnTo>
                <a:lnTo>
                  <a:pt x="1349" y="75"/>
                </a:lnTo>
                <a:lnTo>
                  <a:pt x="1349" y="77"/>
                </a:lnTo>
                <a:lnTo>
                  <a:pt x="1351" y="78"/>
                </a:lnTo>
                <a:lnTo>
                  <a:pt x="1351" y="78"/>
                </a:lnTo>
                <a:lnTo>
                  <a:pt x="1349" y="85"/>
                </a:lnTo>
                <a:lnTo>
                  <a:pt x="1349" y="85"/>
                </a:lnTo>
                <a:lnTo>
                  <a:pt x="1354" y="88"/>
                </a:lnTo>
                <a:lnTo>
                  <a:pt x="1360" y="94"/>
                </a:lnTo>
                <a:lnTo>
                  <a:pt x="1365" y="104"/>
                </a:lnTo>
                <a:lnTo>
                  <a:pt x="1325" y="93"/>
                </a:lnTo>
                <a:lnTo>
                  <a:pt x="1325" y="93"/>
                </a:lnTo>
                <a:lnTo>
                  <a:pt x="1323" y="83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36" y="61"/>
                </a:lnTo>
                <a:lnTo>
                  <a:pt x="1349" y="74"/>
                </a:lnTo>
                <a:close/>
                <a:moveTo>
                  <a:pt x="1322" y="11"/>
                </a:moveTo>
                <a:lnTo>
                  <a:pt x="1322" y="11"/>
                </a:lnTo>
                <a:lnTo>
                  <a:pt x="1322" y="11"/>
                </a:lnTo>
                <a:lnTo>
                  <a:pt x="1322" y="13"/>
                </a:lnTo>
                <a:lnTo>
                  <a:pt x="1323" y="14"/>
                </a:lnTo>
                <a:lnTo>
                  <a:pt x="1328" y="18"/>
                </a:lnTo>
                <a:lnTo>
                  <a:pt x="1330" y="24"/>
                </a:lnTo>
                <a:lnTo>
                  <a:pt x="1327" y="21"/>
                </a:lnTo>
                <a:lnTo>
                  <a:pt x="1322" y="18"/>
                </a:lnTo>
                <a:lnTo>
                  <a:pt x="1322" y="11"/>
                </a:lnTo>
                <a:close/>
                <a:moveTo>
                  <a:pt x="1323" y="56"/>
                </a:moveTo>
                <a:lnTo>
                  <a:pt x="1328" y="54"/>
                </a:lnTo>
                <a:lnTo>
                  <a:pt x="1335" y="59"/>
                </a:lnTo>
                <a:lnTo>
                  <a:pt x="1323" y="77"/>
                </a:lnTo>
                <a:lnTo>
                  <a:pt x="1323" y="77"/>
                </a:lnTo>
                <a:lnTo>
                  <a:pt x="1320" y="75"/>
                </a:lnTo>
                <a:lnTo>
                  <a:pt x="1323" y="56"/>
                </a:lnTo>
                <a:close/>
                <a:moveTo>
                  <a:pt x="1317" y="93"/>
                </a:moveTo>
                <a:lnTo>
                  <a:pt x="1317" y="93"/>
                </a:lnTo>
                <a:lnTo>
                  <a:pt x="1317" y="93"/>
                </a:lnTo>
                <a:lnTo>
                  <a:pt x="1317" y="93"/>
                </a:lnTo>
                <a:lnTo>
                  <a:pt x="1317" y="93"/>
                </a:lnTo>
                <a:lnTo>
                  <a:pt x="1317" y="93"/>
                </a:lnTo>
                <a:close/>
                <a:moveTo>
                  <a:pt x="1315" y="94"/>
                </a:moveTo>
                <a:lnTo>
                  <a:pt x="1293" y="109"/>
                </a:lnTo>
                <a:lnTo>
                  <a:pt x="1293" y="109"/>
                </a:lnTo>
                <a:lnTo>
                  <a:pt x="1283" y="101"/>
                </a:lnTo>
                <a:lnTo>
                  <a:pt x="1283" y="101"/>
                </a:lnTo>
                <a:lnTo>
                  <a:pt x="1285" y="98"/>
                </a:lnTo>
                <a:lnTo>
                  <a:pt x="1285" y="98"/>
                </a:lnTo>
                <a:lnTo>
                  <a:pt x="1283" y="94"/>
                </a:lnTo>
                <a:lnTo>
                  <a:pt x="1287" y="75"/>
                </a:lnTo>
                <a:lnTo>
                  <a:pt x="1309" y="88"/>
                </a:lnTo>
                <a:lnTo>
                  <a:pt x="1309" y="88"/>
                </a:lnTo>
                <a:lnTo>
                  <a:pt x="1309" y="88"/>
                </a:lnTo>
                <a:lnTo>
                  <a:pt x="1309" y="91"/>
                </a:lnTo>
                <a:lnTo>
                  <a:pt x="1312" y="93"/>
                </a:lnTo>
                <a:lnTo>
                  <a:pt x="1312" y="93"/>
                </a:lnTo>
                <a:lnTo>
                  <a:pt x="1315" y="93"/>
                </a:lnTo>
                <a:lnTo>
                  <a:pt x="1315" y="94"/>
                </a:lnTo>
                <a:close/>
                <a:moveTo>
                  <a:pt x="1312" y="69"/>
                </a:moveTo>
                <a:lnTo>
                  <a:pt x="1312" y="69"/>
                </a:lnTo>
                <a:lnTo>
                  <a:pt x="1312" y="69"/>
                </a:lnTo>
                <a:lnTo>
                  <a:pt x="1312" y="69"/>
                </a:lnTo>
                <a:lnTo>
                  <a:pt x="1312" y="72"/>
                </a:lnTo>
                <a:lnTo>
                  <a:pt x="1309" y="61"/>
                </a:lnTo>
                <a:lnTo>
                  <a:pt x="1314" y="59"/>
                </a:lnTo>
                <a:lnTo>
                  <a:pt x="1312" y="69"/>
                </a:lnTo>
                <a:close/>
                <a:moveTo>
                  <a:pt x="1306" y="2"/>
                </a:moveTo>
                <a:lnTo>
                  <a:pt x="1311" y="3"/>
                </a:lnTo>
                <a:lnTo>
                  <a:pt x="1309" y="5"/>
                </a:lnTo>
                <a:lnTo>
                  <a:pt x="1306" y="2"/>
                </a:lnTo>
                <a:lnTo>
                  <a:pt x="1306" y="2"/>
                </a:lnTo>
                <a:close/>
                <a:moveTo>
                  <a:pt x="1304" y="32"/>
                </a:moveTo>
                <a:lnTo>
                  <a:pt x="1304" y="32"/>
                </a:lnTo>
                <a:lnTo>
                  <a:pt x="1309" y="37"/>
                </a:lnTo>
                <a:lnTo>
                  <a:pt x="1309" y="38"/>
                </a:lnTo>
                <a:lnTo>
                  <a:pt x="1304" y="34"/>
                </a:lnTo>
                <a:lnTo>
                  <a:pt x="1304" y="32"/>
                </a:lnTo>
                <a:close/>
                <a:moveTo>
                  <a:pt x="1299" y="27"/>
                </a:moveTo>
                <a:lnTo>
                  <a:pt x="1299" y="29"/>
                </a:lnTo>
                <a:lnTo>
                  <a:pt x="1298" y="27"/>
                </a:lnTo>
                <a:lnTo>
                  <a:pt x="1299" y="27"/>
                </a:lnTo>
                <a:close/>
                <a:moveTo>
                  <a:pt x="1293" y="67"/>
                </a:moveTo>
                <a:lnTo>
                  <a:pt x="1307" y="62"/>
                </a:lnTo>
                <a:lnTo>
                  <a:pt x="1311" y="77"/>
                </a:lnTo>
                <a:lnTo>
                  <a:pt x="1311" y="78"/>
                </a:lnTo>
                <a:lnTo>
                  <a:pt x="1311" y="78"/>
                </a:lnTo>
                <a:lnTo>
                  <a:pt x="1309" y="83"/>
                </a:lnTo>
                <a:lnTo>
                  <a:pt x="1309" y="83"/>
                </a:lnTo>
                <a:lnTo>
                  <a:pt x="1311" y="83"/>
                </a:lnTo>
                <a:lnTo>
                  <a:pt x="1309" y="86"/>
                </a:lnTo>
                <a:lnTo>
                  <a:pt x="1287" y="72"/>
                </a:lnTo>
                <a:lnTo>
                  <a:pt x="1287" y="70"/>
                </a:lnTo>
                <a:lnTo>
                  <a:pt x="1291" y="72"/>
                </a:lnTo>
                <a:lnTo>
                  <a:pt x="1293" y="67"/>
                </a:lnTo>
                <a:close/>
                <a:moveTo>
                  <a:pt x="1279" y="10"/>
                </a:moveTo>
                <a:lnTo>
                  <a:pt x="1279" y="10"/>
                </a:lnTo>
                <a:lnTo>
                  <a:pt x="1279" y="10"/>
                </a:lnTo>
                <a:lnTo>
                  <a:pt x="1279" y="10"/>
                </a:lnTo>
                <a:close/>
                <a:moveTo>
                  <a:pt x="1272" y="3"/>
                </a:moveTo>
                <a:lnTo>
                  <a:pt x="1275" y="5"/>
                </a:lnTo>
                <a:lnTo>
                  <a:pt x="1274" y="6"/>
                </a:lnTo>
                <a:lnTo>
                  <a:pt x="1269" y="3"/>
                </a:lnTo>
                <a:lnTo>
                  <a:pt x="1269" y="2"/>
                </a:lnTo>
                <a:lnTo>
                  <a:pt x="1272" y="3"/>
                </a:lnTo>
                <a:close/>
                <a:moveTo>
                  <a:pt x="1261" y="22"/>
                </a:moveTo>
                <a:lnTo>
                  <a:pt x="1264" y="21"/>
                </a:lnTo>
                <a:lnTo>
                  <a:pt x="1264" y="18"/>
                </a:lnTo>
                <a:lnTo>
                  <a:pt x="1283" y="21"/>
                </a:lnTo>
                <a:lnTo>
                  <a:pt x="1285" y="24"/>
                </a:lnTo>
                <a:lnTo>
                  <a:pt x="1285" y="24"/>
                </a:lnTo>
                <a:lnTo>
                  <a:pt x="1285" y="27"/>
                </a:lnTo>
                <a:lnTo>
                  <a:pt x="1285" y="29"/>
                </a:lnTo>
                <a:lnTo>
                  <a:pt x="1285" y="32"/>
                </a:lnTo>
                <a:lnTo>
                  <a:pt x="1290" y="35"/>
                </a:lnTo>
                <a:lnTo>
                  <a:pt x="1258" y="26"/>
                </a:lnTo>
                <a:lnTo>
                  <a:pt x="1261" y="22"/>
                </a:lnTo>
                <a:close/>
                <a:moveTo>
                  <a:pt x="1258" y="83"/>
                </a:moveTo>
                <a:lnTo>
                  <a:pt x="1271" y="77"/>
                </a:lnTo>
                <a:lnTo>
                  <a:pt x="1271" y="77"/>
                </a:lnTo>
                <a:lnTo>
                  <a:pt x="1279" y="74"/>
                </a:lnTo>
                <a:lnTo>
                  <a:pt x="1275" y="93"/>
                </a:lnTo>
                <a:lnTo>
                  <a:pt x="1275" y="93"/>
                </a:lnTo>
                <a:lnTo>
                  <a:pt x="1272" y="88"/>
                </a:lnTo>
                <a:lnTo>
                  <a:pt x="1272" y="88"/>
                </a:lnTo>
                <a:lnTo>
                  <a:pt x="1271" y="90"/>
                </a:lnTo>
                <a:lnTo>
                  <a:pt x="1266" y="91"/>
                </a:lnTo>
                <a:lnTo>
                  <a:pt x="1256" y="91"/>
                </a:lnTo>
                <a:lnTo>
                  <a:pt x="1256" y="91"/>
                </a:lnTo>
                <a:lnTo>
                  <a:pt x="1256" y="90"/>
                </a:lnTo>
                <a:lnTo>
                  <a:pt x="1256" y="90"/>
                </a:lnTo>
                <a:lnTo>
                  <a:pt x="1253" y="90"/>
                </a:lnTo>
                <a:lnTo>
                  <a:pt x="1248" y="88"/>
                </a:lnTo>
                <a:lnTo>
                  <a:pt x="1248" y="86"/>
                </a:lnTo>
                <a:lnTo>
                  <a:pt x="1248" y="86"/>
                </a:lnTo>
                <a:lnTo>
                  <a:pt x="1248" y="85"/>
                </a:lnTo>
                <a:lnTo>
                  <a:pt x="1256" y="82"/>
                </a:lnTo>
                <a:lnTo>
                  <a:pt x="1258" y="83"/>
                </a:lnTo>
                <a:close/>
                <a:moveTo>
                  <a:pt x="1253" y="8"/>
                </a:moveTo>
                <a:lnTo>
                  <a:pt x="1255" y="11"/>
                </a:lnTo>
                <a:lnTo>
                  <a:pt x="1251" y="18"/>
                </a:lnTo>
                <a:lnTo>
                  <a:pt x="1248" y="16"/>
                </a:lnTo>
                <a:lnTo>
                  <a:pt x="1247" y="10"/>
                </a:lnTo>
                <a:lnTo>
                  <a:pt x="1253" y="8"/>
                </a:lnTo>
                <a:close/>
                <a:moveTo>
                  <a:pt x="1237" y="6"/>
                </a:moveTo>
                <a:lnTo>
                  <a:pt x="1242" y="10"/>
                </a:lnTo>
                <a:lnTo>
                  <a:pt x="1242" y="19"/>
                </a:lnTo>
                <a:lnTo>
                  <a:pt x="1243" y="19"/>
                </a:lnTo>
                <a:lnTo>
                  <a:pt x="1248" y="22"/>
                </a:lnTo>
                <a:lnTo>
                  <a:pt x="1248" y="24"/>
                </a:lnTo>
                <a:lnTo>
                  <a:pt x="1237" y="21"/>
                </a:lnTo>
                <a:lnTo>
                  <a:pt x="1237" y="11"/>
                </a:lnTo>
                <a:lnTo>
                  <a:pt x="1239" y="10"/>
                </a:lnTo>
                <a:lnTo>
                  <a:pt x="1237" y="8"/>
                </a:lnTo>
                <a:lnTo>
                  <a:pt x="1237" y="6"/>
                </a:lnTo>
                <a:close/>
                <a:moveTo>
                  <a:pt x="1239" y="90"/>
                </a:moveTo>
                <a:lnTo>
                  <a:pt x="1234" y="107"/>
                </a:lnTo>
                <a:lnTo>
                  <a:pt x="1226" y="101"/>
                </a:lnTo>
                <a:lnTo>
                  <a:pt x="1226" y="94"/>
                </a:lnTo>
                <a:lnTo>
                  <a:pt x="1239" y="90"/>
                </a:lnTo>
                <a:close/>
                <a:moveTo>
                  <a:pt x="1234" y="112"/>
                </a:moveTo>
                <a:lnTo>
                  <a:pt x="1232" y="118"/>
                </a:lnTo>
                <a:lnTo>
                  <a:pt x="1232" y="118"/>
                </a:lnTo>
                <a:lnTo>
                  <a:pt x="1232" y="122"/>
                </a:lnTo>
                <a:lnTo>
                  <a:pt x="1235" y="123"/>
                </a:lnTo>
                <a:lnTo>
                  <a:pt x="1235" y="123"/>
                </a:lnTo>
                <a:lnTo>
                  <a:pt x="1239" y="123"/>
                </a:lnTo>
                <a:lnTo>
                  <a:pt x="1240" y="120"/>
                </a:lnTo>
                <a:lnTo>
                  <a:pt x="1243" y="107"/>
                </a:lnTo>
                <a:lnTo>
                  <a:pt x="1248" y="104"/>
                </a:lnTo>
                <a:lnTo>
                  <a:pt x="1248" y="102"/>
                </a:lnTo>
                <a:lnTo>
                  <a:pt x="1248" y="99"/>
                </a:lnTo>
                <a:lnTo>
                  <a:pt x="1248" y="99"/>
                </a:lnTo>
                <a:lnTo>
                  <a:pt x="1261" y="109"/>
                </a:lnTo>
                <a:lnTo>
                  <a:pt x="1261" y="109"/>
                </a:lnTo>
                <a:lnTo>
                  <a:pt x="1261" y="110"/>
                </a:lnTo>
                <a:lnTo>
                  <a:pt x="1261" y="110"/>
                </a:lnTo>
                <a:lnTo>
                  <a:pt x="1263" y="109"/>
                </a:lnTo>
                <a:lnTo>
                  <a:pt x="1263" y="109"/>
                </a:lnTo>
                <a:lnTo>
                  <a:pt x="1263" y="110"/>
                </a:lnTo>
                <a:lnTo>
                  <a:pt x="1272" y="122"/>
                </a:lnTo>
                <a:lnTo>
                  <a:pt x="1271" y="123"/>
                </a:lnTo>
                <a:lnTo>
                  <a:pt x="1275" y="125"/>
                </a:lnTo>
                <a:lnTo>
                  <a:pt x="1277" y="128"/>
                </a:lnTo>
                <a:lnTo>
                  <a:pt x="1259" y="125"/>
                </a:lnTo>
                <a:lnTo>
                  <a:pt x="1259" y="125"/>
                </a:lnTo>
                <a:lnTo>
                  <a:pt x="1251" y="122"/>
                </a:lnTo>
                <a:lnTo>
                  <a:pt x="1248" y="120"/>
                </a:lnTo>
                <a:lnTo>
                  <a:pt x="1248" y="120"/>
                </a:lnTo>
                <a:lnTo>
                  <a:pt x="1243" y="122"/>
                </a:lnTo>
                <a:lnTo>
                  <a:pt x="1240" y="123"/>
                </a:lnTo>
                <a:lnTo>
                  <a:pt x="1240" y="123"/>
                </a:lnTo>
                <a:lnTo>
                  <a:pt x="1243" y="125"/>
                </a:lnTo>
                <a:lnTo>
                  <a:pt x="1247" y="128"/>
                </a:lnTo>
                <a:lnTo>
                  <a:pt x="1247" y="128"/>
                </a:lnTo>
                <a:lnTo>
                  <a:pt x="1251" y="128"/>
                </a:lnTo>
                <a:lnTo>
                  <a:pt x="1261" y="126"/>
                </a:lnTo>
                <a:lnTo>
                  <a:pt x="1277" y="130"/>
                </a:lnTo>
                <a:lnTo>
                  <a:pt x="1277" y="130"/>
                </a:lnTo>
                <a:lnTo>
                  <a:pt x="1288" y="142"/>
                </a:lnTo>
                <a:lnTo>
                  <a:pt x="1288" y="142"/>
                </a:lnTo>
                <a:lnTo>
                  <a:pt x="1283" y="142"/>
                </a:lnTo>
                <a:lnTo>
                  <a:pt x="1280" y="142"/>
                </a:lnTo>
                <a:lnTo>
                  <a:pt x="1280" y="142"/>
                </a:lnTo>
                <a:lnTo>
                  <a:pt x="1280" y="144"/>
                </a:lnTo>
                <a:lnTo>
                  <a:pt x="1277" y="149"/>
                </a:lnTo>
                <a:lnTo>
                  <a:pt x="1271" y="154"/>
                </a:lnTo>
                <a:lnTo>
                  <a:pt x="1271" y="154"/>
                </a:lnTo>
                <a:lnTo>
                  <a:pt x="1279" y="155"/>
                </a:lnTo>
                <a:lnTo>
                  <a:pt x="1283" y="157"/>
                </a:lnTo>
                <a:lnTo>
                  <a:pt x="1287" y="159"/>
                </a:lnTo>
                <a:lnTo>
                  <a:pt x="1287" y="159"/>
                </a:lnTo>
                <a:lnTo>
                  <a:pt x="1288" y="155"/>
                </a:lnTo>
                <a:lnTo>
                  <a:pt x="1295" y="150"/>
                </a:lnTo>
                <a:lnTo>
                  <a:pt x="1304" y="163"/>
                </a:lnTo>
                <a:lnTo>
                  <a:pt x="1271" y="160"/>
                </a:lnTo>
                <a:lnTo>
                  <a:pt x="1271" y="160"/>
                </a:lnTo>
                <a:lnTo>
                  <a:pt x="1263" y="155"/>
                </a:lnTo>
                <a:lnTo>
                  <a:pt x="1258" y="154"/>
                </a:lnTo>
                <a:lnTo>
                  <a:pt x="1258" y="154"/>
                </a:lnTo>
                <a:lnTo>
                  <a:pt x="1253" y="155"/>
                </a:lnTo>
                <a:lnTo>
                  <a:pt x="1250" y="157"/>
                </a:lnTo>
                <a:lnTo>
                  <a:pt x="1250" y="157"/>
                </a:lnTo>
                <a:lnTo>
                  <a:pt x="1253" y="160"/>
                </a:lnTo>
                <a:lnTo>
                  <a:pt x="1256" y="163"/>
                </a:lnTo>
                <a:lnTo>
                  <a:pt x="1256" y="163"/>
                </a:lnTo>
                <a:lnTo>
                  <a:pt x="1261" y="162"/>
                </a:lnTo>
                <a:lnTo>
                  <a:pt x="1269" y="160"/>
                </a:lnTo>
                <a:lnTo>
                  <a:pt x="1304" y="163"/>
                </a:lnTo>
                <a:lnTo>
                  <a:pt x="1325" y="189"/>
                </a:lnTo>
                <a:lnTo>
                  <a:pt x="1325" y="189"/>
                </a:lnTo>
                <a:lnTo>
                  <a:pt x="1322" y="189"/>
                </a:lnTo>
                <a:lnTo>
                  <a:pt x="1322" y="189"/>
                </a:lnTo>
                <a:lnTo>
                  <a:pt x="1322" y="192"/>
                </a:lnTo>
                <a:lnTo>
                  <a:pt x="1303" y="170"/>
                </a:lnTo>
                <a:lnTo>
                  <a:pt x="1261" y="170"/>
                </a:lnTo>
                <a:lnTo>
                  <a:pt x="1317" y="197"/>
                </a:lnTo>
                <a:lnTo>
                  <a:pt x="1317" y="197"/>
                </a:lnTo>
                <a:lnTo>
                  <a:pt x="1315" y="199"/>
                </a:lnTo>
                <a:lnTo>
                  <a:pt x="1231" y="159"/>
                </a:lnTo>
                <a:lnTo>
                  <a:pt x="1218" y="118"/>
                </a:lnTo>
                <a:lnTo>
                  <a:pt x="1218" y="118"/>
                </a:lnTo>
                <a:lnTo>
                  <a:pt x="1219" y="114"/>
                </a:lnTo>
                <a:lnTo>
                  <a:pt x="1219" y="114"/>
                </a:lnTo>
                <a:lnTo>
                  <a:pt x="1221" y="106"/>
                </a:lnTo>
                <a:lnTo>
                  <a:pt x="1219" y="96"/>
                </a:lnTo>
                <a:lnTo>
                  <a:pt x="1221" y="96"/>
                </a:lnTo>
                <a:lnTo>
                  <a:pt x="1221" y="104"/>
                </a:lnTo>
                <a:lnTo>
                  <a:pt x="1234" y="112"/>
                </a:lnTo>
                <a:close/>
                <a:moveTo>
                  <a:pt x="1213" y="10"/>
                </a:moveTo>
                <a:lnTo>
                  <a:pt x="1216" y="6"/>
                </a:lnTo>
                <a:lnTo>
                  <a:pt x="1223" y="8"/>
                </a:lnTo>
                <a:lnTo>
                  <a:pt x="1223" y="8"/>
                </a:lnTo>
                <a:lnTo>
                  <a:pt x="1223" y="8"/>
                </a:lnTo>
                <a:lnTo>
                  <a:pt x="1223" y="14"/>
                </a:lnTo>
                <a:lnTo>
                  <a:pt x="1221" y="16"/>
                </a:lnTo>
                <a:lnTo>
                  <a:pt x="1211" y="13"/>
                </a:lnTo>
                <a:lnTo>
                  <a:pt x="1213" y="11"/>
                </a:lnTo>
                <a:lnTo>
                  <a:pt x="1213" y="10"/>
                </a:lnTo>
                <a:close/>
                <a:moveTo>
                  <a:pt x="1199" y="10"/>
                </a:moveTo>
                <a:lnTo>
                  <a:pt x="1200" y="8"/>
                </a:lnTo>
                <a:lnTo>
                  <a:pt x="1202" y="11"/>
                </a:lnTo>
                <a:lnTo>
                  <a:pt x="1199" y="10"/>
                </a:lnTo>
                <a:lnTo>
                  <a:pt x="1199" y="10"/>
                </a:lnTo>
                <a:close/>
                <a:moveTo>
                  <a:pt x="1184" y="131"/>
                </a:moveTo>
                <a:lnTo>
                  <a:pt x="1184" y="131"/>
                </a:lnTo>
                <a:lnTo>
                  <a:pt x="1194" y="133"/>
                </a:lnTo>
                <a:lnTo>
                  <a:pt x="1202" y="131"/>
                </a:lnTo>
                <a:lnTo>
                  <a:pt x="1210" y="126"/>
                </a:lnTo>
                <a:lnTo>
                  <a:pt x="1216" y="120"/>
                </a:lnTo>
                <a:lnTo>
                  <a:pt x="1227" y="157"/>
                </a:lnTo>
                <a:lnTo>
                  <a:pt x="1165" y="126"/>
                </a:lnTo>
                <a:lnTo>
                  <a:pt x="1163" y="118"/>
                </a:lnTo>
                <a:lnTo>
                  <a:pt x="1167" y="117"/>
                </a:lnTo>
                <a:lnTo>
                  <a:pt x="1167" y="110"/>
                </a:lnTo>
                <a:lnTo>
                  <a:pt x="1165" y="110"/>
                </a:lnTo>
                <a:lnTo>
                  <a:pt x="1160" y="107"/>
                </a:lnTo>
                <a:lnTo>
                  <a:pt x="1157" y="110"/>
                </a:lnTo>
                <a:lnTo>
                  <a:pt x="1154" y="109"/>
                </a:lnTo>
                <a:lnTo>
                  <a:pt x="1160" y="104"/>
                </a:lnTo>
                <a:lnTo>
                  <a:pt x="1165" y="107"/>
                </a:lnTo>
                <a:lnTo>
                  <a:pt x="1167" y="106"/>
                </a:lnTo>
                <a:lnTo>
                  <a:pt x="1167" y="106"/>
                </a:lnTo>
                <a:lnTo>
                  <a:pt x="1168" y="114"/>
                </a:lnTo>
                <a:lnTo>
                  <a:pt x="1171" y="122"/>
                </a:lnTo>
                <a:lnTo>
                  <a:pt x="1178" y="126"/>
                </a:lnTo>
                <a:lnTo>
                  <a:pt x="1184" y="131"/>
                </a:lnTo>
                <a:lnTo>
                  <a:pt x="1184" y="131"/>
                </a:lnTo>
                <a:close/>
                <a:moveTo>
                  <a:pt x="1168" y="155"/>
                </a:moveTo>
                <a:lnTo>
                  <a:pt x="1170" y="157"/>
                </a:lnTo>
                <a:lnTo>
                  <a:pt x="1170" y="160"/>
                </a:lnTo>
                <a:lnTo>
                  <a:pt x="1167" y="163"/>
                </a:lnTo>
                <a:lnTo>
                  <a:pt x="1163" y="162"/>
                </a:lnTo>
                <a:lnTo>
                  <a:pt x="1168" y="155"/>
                </a:lnTo>
                <a:close/>
                <a:moveTo>
                  <a:pt x="1147" y="163"/>
                </a:moveTo>
                <a:lnTo>
                  <a:pt x="1146" y="165"/>
                </a:lnTo>
                <a:lnTo>
                  <a:pt x="1143" y="163"/>
                </a:lnTo>
                <a:lnTo>
                  <a:pt x="1146" y="162"/>
                </a:lnTo>
                <a:lnTo>
                  <a:pt x="1146" y="160"/>
                </a:lnTo>
                <a:lnTo>
                  <a:pt x="1146" y="155"/>
                </a:lnTo>
                <a:lnTo>
                  <a:pt x="1143" y="154"/>
                </a:lnTo>
                <a:lnTo>
                  <a:pt x="1143" y="146"/>
                </a:lnTo>
                <a:lnTo>
                  <a:pt x="1151" y="150"/>
                </a:lnTo>
                <a:lnTo>
                  <a:pt x="1151" y="155"/>
                </a:lnTo>
                <a:lnTo>
                  <a:pt x="1146" y="159"/>
                </a:lnTo>
                <a:lnTo>
                  <a:pt x="1147" y="163"/>
                </a:lnTo>
                <a:close/>
                <a:moveTo>
                  <a:pt x="1138" y="162"/>
                </a:moveTo>
                <a:lnTo>
                  <a:pt x="1127" y="157"/>
                </a:lnTo>
                <a:lnTo>
                  <a:pt x="1127" y="157"/>
                </a:lnTo>
                <a:lnTo>
                  <a:pt x="1128" y="155"/>
                </a:lnTo>
                <a:lnTo>
                  <a:pt x="1128" y="150"/>
                </a:lnTo>
                <a:lnTo>
                  <a:pt x="1125" y="149"/>
                </a:lnTo>
                <a:lnTo>
                  <a:pt x="1123" y="139"/>
                </a:lnTo>
                <a:lnTo>
                  <a:pt x="1123" y="139"/>
                </a:lnTo>
                <a:lnTo>
                  <a:pt x="1123" y="139"/>
                </a:lnTo>
                <a:lnTo>
                  <a:pt x="1127" y="136"/>
                </a:lnTo>
                <a:lnTo>
                  <a:pt x="1131" y="139"/>
                </a:lnTo>
                <a:lnTo>
                  <a:pt x="1130" y="142"/>
                </a:lnTo>
                <a:lnTo>
                  <a:pt x="1127" y="146"/>
                </a:lnTo>
                <a:lnTo>
                  <a:pt x="1128" y="150"/>
                </a:lnTo>
                <a:lnTo>
                  <a:pt x="1131" y="152"/>
                </a:lnTo>
                <a:lnTo>
                  <a:pt x="1136" y="149"/>
                </a:lnTo>
                <a:lnTo>
                  <a:pt x="1136" y="149"/>
                </a:lnTo>
                <a:lnTo>
                  <a:pt x="1136" y="144"/>
                </a:lnTo>
                <a:lnTo>
                  <a:pt x="1133" y="142"/>
                </a:lnTo>
                <a:lnTo>
                  <a:pt x="1133" y="141"/>
                </a:lnTo>
                <a:lnTo>
                  <a:pt x="1139" y="144"/>
                </a:lnTo>
                <a:lnTo>
                  <a:pt x="1139" y="154"/>
                </a:lnTo>
                <a:lnTo>
                  <a:pt x="1138" y="155"/>
                </a:lnTo>
                <a:lnTo>
                  <a:pt x="1136" y="160"/>
                </a:lnTo>
                <a:lnTo>
                  <a:pt x="1138" y="162"/>
                </a:lnTo>
                <a:close/>
                <a:moveTo>
                  <a:pt x="1139" y="139"/>
                </a:moveTo>
                <a:lnTo>
                  <a:pt x="1139" y="139"/>
                </a:lnTo>
                <a:lnTo>
                  <a:pt x="1144" y="136"/>
                </a:lnTo>
                <a:lnTo>
                  <a:pt x="1144" y="131"/>
                </a:lnTo>
                <a:lnTo>
                  <a:pt x="1143" y="131"/>
                </a:lnTo>
                <a:lnTo>
                  <a:pt x="1155" y="126"/>
                </a:lnTo>
                <a:lnTo>
                  <a:pt x="1155" y="133"/>
                </a:lnTo>
                <a:lnTo>
                  <a:pt x="1154" y="131"/>
                </a:lnTo>
                <a:lnTo>
                  <a:pt x="1154" y="131"/>
                </a:lnTo>
                <a:lnTo>
                  <a:pt x="1149" y="134"/>
                </a:lnTo>
                <a:lnTo>
                  <a:pt x="1149" y="138"/>
                </a:lnTo>
                <a:lnTo>
                  <a:pt x="1141" y="142"/>
                </a:lnTo>
                <a:lnTo>
                  <a:pt x="1135" y="138"/>
                </a:lnTo>
                <a:lnTo>
                  <a:pt x="1136" y="138"/>
                </a:lnTo>
                <a:lnTo>
                  <a:pt x="1139" y="139"/>
                </a:lnTo>
                <a:close/>
                <a:moveTo>
                  <a:pt x="1138" y="136"/>
                </a:moveTo>
                <a:lnTo>
                  <a:pt x="1138" y="133"/>
                </a:lnTo>
                <a:lnTo>
                  <a:pt x="1139" y="131"/>
                </a:lnTo>
                <a:lnTo>
                  <a:pt x="1143" y="133"/>
                </a:lnTo>
                <a:lnTo>
                  <a:pt x="1143" y="134"/>
                </a:lnTo>
                <a:lnTo>
                  <a:pt x="1139" y="136"/>
                </a:lnTo>
                <a:lnTo>
                  <a:pt x="1138" y="136"/>
                </a:lnTo>
                <a:lnTo>
                  <a:pt x="1138" y="136"/>
                </a:lnTo>
                <a:lnTo>
                  <a:pt x="1138" y="136"/>
                </a:lnTo>
                <a:lnTo>
                  <a:pt x="1138" y="136"/>
                </a:lnTo>
                <a:close/>
                <a:moveTo>
                  <a:pt x="1154" y="114"/>
                </a:moveTo>
                <a:lnTo>
                  <a:pt x="1147" y="112"/>
                </a:lnTo>
                <a:lnTo>
                  <a:pt x="1151" y="109"/>
                </a:lnTo>
                <a:lnTo>
                  <a:pt x="1152" y="110"/>
                </a:lnTo>
                <a:lnTo>
                  <a:pt x="1154" y="114"/>
                </a:lnTo>
                <a:close/>
                <a:moveTo>
                  <a:pt x="1152" y="106"/>
                </a:moveTo>
                <a:lnTo>
                  <a:pt x="1152" y="102"/>
                </a:lnTo>
                <a:lnTo>
                  <a:pt x="1157" y="101"/>
                </a:lnTo>
                <a:lnTo>
                  <a:pt x="1157" y="99"/>
                </a:lnTo>
                <a:lnTo>
                  <a:pt x="1160" y="99"/>
                </a:lnTo>
                <a:lnTo>
                  <a:pt x="1160" y="102"/>
                </a:lnTo>
                <a:lnTo>
                  <a:pt x="1152" y="106"/>
                </a:lnTo>
                <a:lnTo>
                  <a:pt x="1152" y="106"/>
                </a:lnTo>
                <a:close/>
                <a:moveTo>
                  <a:pt x="1155" y="112"/>
                </a:moveTo>
                <a:lnTo>
                  <a:pt x="1155" y="112"/>
                </a:lnTo>
                <a:lnTo>
                  <a:pt x="1155" y="114"/>
                </a:lnTo>
                <a:lnTo>
                  <a:pt x="1155" y="112"/>
                </a:lnTo>
                <a:close/>
                <a:moveTo>
                  <a:pt x="1155" y="138"/>
                </a:moveTo>
                <a:lnTo>
                  <a:pt x="1152" y="139"/>
                </a:lnTo>
                <a:lnTo>
                  <a:pt x="1151" y="138"/>
                </a:lnTo>
                <a:lnTo>
                  <a:pt x="1151" y="136"/>
                </a:lnTo>
                <a:lnTo>
                  <a:pt x="1154" y="134"/>
                </a:lnTo>
                <a:lnTo>
                  <a:pt x="1157" y="134"/>
                </a:lnTo>
                <a:lnTo>
                  <a:pt x="1155" y="138"/>
                </a:lnTo>
                <a:close/>
                <a:moveTo>
                  <a:pt x="1157" y="139"/>
                </a:moveTo>
                <a:lnTo>
                  <a:pt x="1157" y="141"/>
                </a:lnTo>
                <a:lnTo>
                  <a:pt x="1157" y="141"/>
                </a:lnTo>
                <a:lnTo>
                  <a:pt x="1155" y="146"/>
                </a:lnTo>
                <a:lnTo>
                  <a:pt x="1151" y="149"/>
                </a:lnTo>
                <a:lnTo>
                  <a:pt x="1143" y="144"/>
                </a:lnTo>
                <a:lnTo>
                  <a:pt x="1151" y="139"/>
                </a:lnTo>
                <a:lnTo>
                  <a:pt x="1152" y="141"/>
                </a:lnTo>
                <a:lnTo>
                  <a:pt x="1157" y="139"/>
                </a:lnTo>
                <a:close/>
                <a:moveTo>
                  <a:pt x="1135" y="136"/>
                </a:moveTo>
                <a:lnTo>
                  <a:pt x="1131" y="138"/>
                </a:lnTo>
                <a:lnTo>
                  <a:pt x="1128" y="136"/>
                </a:lnTo>
                <a:lnTo>
                  <a:pt x="1128" y="136"/>
                </a:lnTo>
                <a:lnTo>
                  <a:pt x="1130" y="134"/>
                </a:lnTo>
                <a:lnTo>
                  <a:pt x="1135" y="133"/>
                </a:lnTo>
                <a:lnTo>
                  <a:pt x="1135" y="136"/>
                </a:lnTo>
                <a:close/>
                <a:moveTo>
                  <a:pt x="1133" y="146"/>
                </a:moveTo>
                <a:lnTo>
                  <a:pt x="1135" y="149"/>
                </a:lnTo>
                <a:lnTo>
                  <a:pt x="1131" y="150"/>
                </a:lnTo>
                <a:lnTo>
                  <a:pt x="1130" y="149"/>
                </a:lnTo>
                <a:lnTo>
                  <a:pt x="1130" y="146"/>
                </a:lnTo>
                <a:lnTo>
                  <a:pt x="1131" y="144"/>
                </a:lnTo>
                <a:lnTo>
                  <a:pt x="1131" y="144"/>
                </a:lnTo>
                <a:lnTo>
                  <a:pt x="1133" y="146"/>
                </a:lnTo>
                <a:close/>
                <a:moveTo>
                  <a:pt x="1139" y="157"/>
                </a:moveTo>
                <a:lnTo>
                  <a:pt x="1141" y="155"/>
                </a:lnTo>
                <a:lnTo>
                  <a:pt x="1141" y="155"/>
                </a:lnTo>
                <a:lnTo>
                  <a:pt x="1141" y="155"/>
                </a:lnTo>
                <a:lnTo>
                  <a:pt x="1141" y="155"/>
                </a:lnTo>
                <a:lnTo>
                  <a:pt x="1141" y="155"/>
                </a:lnTo>
                <a:lnTo>
                  <a:pt x="1143" y="157"/>
                </a:lnTo>
                <a:lnTo>
                  <a:pt x="1143" y="160"/>
                </a:lnTo>
                <a:lnTo>
                  <a:pt x="1141" y="162"/>
                </a:lnTo>
                <a:lnTo>
                  <a:pt x="1139" y="160"/>
                </a:lnTo>
                <a:lnTo>
                  <a:pt x="1139" y="157"/>
                </a:lnTo>
                <a:close/>
                <a:moveTo>
                  <a:pt x="1151" y="157"/>
                </a:moveTo>
                <a:lnTo>
                  <a:pt x="1152" y="157"/>
                </a:lnTo>
                <a:lnTo>
                  <a:pt x="1149" y="162"/>
                </a:lnTo>
                <a:lnTo>
                  <a:pt x="1149" y="159"/>
                </a:lnTo>
                <a:lnTo>
                  <a:pt x="1151" y="157"/>
                </a:lnTo>
                <a:close/>
                <a:moveTo>
                  <a:pt x="1152" y="155"/>
                </a:moveTo>
                <a:lnTo>
                  <a:pt x="1152" y="152"/>
                </a:lnTo>
                <a:lnTo>
                  <a:pt x="1155" y="154"/>
                </a:lnTo>
                <a:lnTo>
                  <a:pt x="1154" y="155"/>
                </a:lnTo>
                <a:lnTo>
                  <a:pt x="1152" y="155"/>
                </a:lnTo>
                <a:close/>
                <a:moveTo>
                  <a:pt x="1154" y="150"/>
                </a:moveTo>
                <a:lnTo>
                  <a:pt x="1157" y="147"/>
                </a:lnTo>
                <a:lnTo>
                  <a:pt x="1160" y="149"/>
                </a:lnTo>
                <a:lnTo>
                  <a:pt x="1160" y="150"/>
                </a:lnTo>
                <a:lnTo>
                  <a:pt x="1157" y="152"/>
                </a:lnTo>
                <a:lnTo>
                  <a:pt x="1154" y="150"/>
                </a:lnTo>
                <a:close/>
                <a:moveTo>
                  <a:pt x="1159" y="115"/>
                </a:moveTo>
                <a:lnTo>
                  <a:pt x="1157" y="112"/>
                </a:lnTo>
                <a:lnTo>
                  <a:pt x="1160" y="110"/>
                </a:lnTo>
                <a:lnTo>
                  <a:pt x="1163" y="112"/>
                </a:lnTo>
                <a:lnTo>
                  <a:pt x="1165" y="115"/>
                </a:lnTo>
                <a:lnTo>
                  <a:pt x="1162" y="117"/>
                </a:lnTo>
                <a:lnTo>
                  <a:pt x="1159" y="115"/>
                </a:lnTo>
                <a:close/>
                <a:moveTo>
                  <a:pt x="1167" y="104"/>
                </a:moveTo>
                <a:lnTo>
                  <a:pt x="1165" y="104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1"/>
                </a:lnTo>
                <a:lnTo>
                  <a:pt x="1167" y="102"/>
                </a:lnTo>
                <a:lnTo>
                  <a:pt x="1167" y="102"/>
                </a:lnTo>
                <a:lnTo>
                  <a:pt x="1167" y="104"/>
                </a:lnTo>
                <a:lnTo>
                  <a:pt x="1167" y="104"/>
                </a:lnTo>
                <a:close/>
                <a:moveTo>
                  <a:pt x="1151" y="6"/>
                </a:moveTo>
                <a:lnTo>
                  <a:pt x="1160" y="5"/>
                </a:lnTo>
                <a:lnTo>
                  <a:pt x="1163" y="11"/>
                </a:lnTo>
                <a:lnTo>
                  <a:pt x="1159" y="14"/>
                </a:lnTo>
                <a:lnTo>
                  <a:pt x="1151" y="6"/>
                </a:lnTo>
                <a:lnTo>
                  <a:pt x="1151" y="6"/>
                </a:lnTo>
                <a:close/>
                <a:moveTo>
                  <a:pt x="1149" y="96"/>
                </a:moveTo>
                <a:lnTo>
                  <a:pt x="1151" y="96"/>
                </a:lnTo>
                <a:lnTo>
                  <a:pt x="1151" y="96"/>
                </a:lnTo>
                <a:lnTo>
                  <a:pt x="1154" y="98"/>
                </a:lnTo>
                <a:lnTo>
                  <a:pt x="1154" y="99"/>
                </a:lnTo>
                <a:lnTo>
                  <a:pt x="1151" y="101"/>
                </a:lnTo>
                <a:lnTo>
                  <a:pt x="1151" y="99"/>
                </a:lnTo>
                <a:lnTo>
                  <a:pt x="1149" y="96"/>
                </a:lnTo>
                <a:lnTo>
                  <a:pt x="1149" y="96"/>
                </a:lnTo>
                <a:close/>
                <a:moveTo>
                  <a:pt x="1146" y="98"/>
                </a:moveTo>
                <a:lnTo>
                  <a:pt x="1147" y="98"/>
                </a:lnTo>
                <a:lnTo>
                  <a:pt x="1147" y="99"/>
                </a:lnTo>
                <a:lnTo>
                  <a:pt x="1149" y="101"/>
                </a:lnTo>
                <a:lnTo>
                  <a:pt x="1151" y="106"/>
                </a:lnTo>
                <a:lnTo>
                  <a:pt x="1151" y="107"/>
                </a:lnTo>
                <a:lnTo>
                  <a:pt x="1144" y="110"/>
                </a:lnTo>
                <a:lnTo>
                  <a:pt x="1143" y="109"/>
                </a:lnTo>
                <a:lnTo>
                  <a:pt x="1143" y="104"/>
                </a:lnTo>
                <a:lnTo>
                  <a:pt x="1144" y="102"/>
                </a:lnTo>
                <a:lnTo>
                  <a:pt x="1146" y="98"/>
                </a:lnTo>
                <a:close/>
                <a:moveTo>
                  <a:pt x="1143" y="101"/>
                </a:moveTo>
                <a:lnTo>
                  <a:pt x="1141" y="102"/>
                </a:lnTo>
                <a:lnTo>
                  <a:pt x="1139" y="101"/>
                </a:lnTo>
                <a:lnTo>
                  <a:pt x="1139" y="101"/>
                </a:lnTo>
                <a:lnTo>
                  <a:pt x="1143" y="99"/>
                </a:lnTo>
                <a:lnTo>
                  <a:pt x="1143" y="101"/>
                </a:lnTo>
                <a:close/>
                <a:moveTo>
                  <a:pt x="1139" y="109"/>
                </a:moveTo>
                <a:lnTo>
                  <a:pt x="1138" y="107"/>
                </a:lnTo>
                <a:lnTo>
                  <a:pt x="1138" y="102"/>
                </a:lnTo>
                <a:lnTo>
                  <a:pt x="1139" y="104"/>
                </a:lnTo>
                <a:lnTo>
                  <a:pt x="1139" y="109"/>
                </a:lnTo>
                <a:close/>
                <a:moveTo>
                  <a:pt x="1135" y="90"/>
                </a:moveTo>
                <a:lnTo>
                  <a:pt x="1131" y="78"/>
                </a:lnTo>
                <a:lnTo>
                  <a:pt x="1136" y="80"/>
                </a:lnTo>
                <a:lnTo>
                  <a:pt x="1136" y="80"/>
                </a:lnTo>
                <a:lnTo>
                  <a:pt x="1141" y="86"/>
                </a:lnTo>
                <a:lnTo>
                  <a:pt x="1135" y="90"/>
                </a:lnTo>
                <a:close/>
                <a:moveTo>
                  <a:pt x="1130" y="21"/>
                </a:moveTo>
                <a:lnTo>
                  <a:pt x="1138" y="24"/>
                </a:lnTo>
                <a:lnTo>
                  <a:pt x="1136" y="30"/>
                </a:lnTo>
                <a:lnTo>
                  <a:pt x="1136" y="32"/>
                </a:lnTo>
                <a:lnTo>
                  <a:pt x="1135" y="34"/>
                </a:lnTo>
                <a:lnTo>
                  <a:pt x="1135" y="34"/>
                </a:lnTo>
                <a:lnTo>
                  <a:pt x="1133" y="32"/>
                </a:lnTo>
                <a:lnTo>
                  <a:pt x="1128" y="27"/>
                </a:lnTo>
                <a:lnTo>
                  <a:pt x="1130" y="21"/>
                </a:lnTo>
                <a:close/>
                <a:moveTo>
                  <a:pt x="1131" y="122"/>
                </a:moveTo>
                <a:lnTo>
                  <a:pt x="1135" y="125"/>
                </a:lnTo>
                <a:lnTo>
                  <a:pt x="1135" y="126"/>
                </a:lnTo>
                <a:lnTo>
                  <a:pt x="1139" y="130"/>
                </a:lnTo>
                <a:lnTo>
                  <a:pt x="1144" y="126"/>
                </a:lnTo>
                <a:lnTo>
                  <a:pt x="1144" y="123"/>
                </a:lnTo>
                <a:lnTo>
                  <a:pt x="1144" y="123"/>
                </a:lnTo>
                <a:lnTo>
                  <a:pt x="1144" y="122"/>
                </a:lnTo>
                <a:lnTo>
                  <a:pt x="1151" y="123"/>
                </a:lnTo>
                <a:lnTo>
                  <a:pt x="1152" y="125"/>
                </a:lnTo>
                <a:lnTo>
                  <a:pt x="1141" y="130"/>
                </a:lnTo>
                <a:lnTo>
                  <a:pt x="1139" y="130"/>
                </a:lnTo>
                <a:lnTo>
                  <a:pt x="1138" y="130"/>
                </a:lnTo>
                <a:lnTo>
                  <a:pt x="1128" y="133"/>
                </a:lnTo>
                <a:lnTo>
                  <a:pt x="1128" y="133"/>
                </a:lnTo>
                <a:lnTo>
                  <a:pt x="1125" y="134"/>
                </a:lnTo>
                <a:lnTo>
                  <a:pt x="1125" y="133"/>
                </a:lnTo>
                <a:lnTo>
                  <a:pt x="1130" y="130"/>
                </a:lnTo>
                <a:lnTo>
                  <a:pt x="1130" y="130"/>
                </a:lnTo>
                <a:lnTo>
                  <a:pt x="1130" y="130"/>
                </a:lnTo>
                <a:lnTo>
                  <a:pt x="1130" y="130"/>
                </a:lnTo>
                <a:lnTo>
                  <a:pt x="1130" y="128"/>
                </a:lnTo>
                <a:lnTo>
                  <a:pt x="1128" y="126"/>
                </a:lnTo>
                <a:lnTo>
                  <a:pt x="1131" y="122"/>
                </a:lnTo>
                <a:close/>
                <a:moveTo>
                  <a:pt x="1125" y="19"/>
                </a:moveTo>
                <a:lnTo>
                  <a:pt x="1123" y="22"/>
                </a:lnTo>
                <a:lnTo>
                  <a:pt x="1119" y="18"/>
                </a:lnTo>
                <a:lnTo>
                  <a:pt x="1125" y="19"/>
                </a:lnTo>
                <a:close/>
                <a:moveTo>
                  <a:pt x="1123" y="40"/>
                </a:moveTo>
                <a:lnTo>
                  <a:pt x="1123" y="40"/>
                </a:lnTo>
                <a:lnTo>
                  <a:pt x="1123" y="38"/>
                </a:lnTo>
                <a:lnTo>
                  <a:pt x="1123" y="40"/>
                </a:lnTo>
                <a:close/>
                <a:moveTo>
                  <a:pt x="1117" y="78"/>
                </a:moveTo>
                <a:lnTo>
                  <a:pt x="1117" y="78"/>
                </a:lnTo>
                <a:lnTo>
                  <a:pt x="1120" y="78"/>
                </a:lnTo>
                <a:lnTo>
                  <a:pt x="1120" y="78"/>
                </a:lnTo>
                <a:lnTo>
                  <a:pt x="1120" y="83"/>
                </a:lnTo>
                <a:lnTo>
                  <a:pt x="1117" y="85"/>
                </a:lnTo>
                <a:lnTo>
                  <a:pt x="1117" y="78"/>
                </a:lnTo>
                <a:close/>
                <a:moveTo>
                  <a:pt x="1117" y="88"/>
                </a:moveTo>
                <a:lnTo>
                  <a:pt x="1120" y="85"/>
                </a:lnTo>
                <a:lnTo>
                  <a:pt x="1123" y="86"/>
                </a:lnTo>
                <a:lnTo>
                  <a:pt x="1123" y="90"/>
                </a:lnTo>
                <a:lnTo>
                  <a:pt x="1123" y="90"/>
                </a:lnTo>
                <a:lnTo>
                  <a:pt x="1123" y="93"/>
                </a:lnTo>
                <a:lnTo>
                  <a:pt x="1119" y="96"/>
                </a:lnTo>
                <a:lnTo>
                  <a:pt x="1119" y="96"/>
                </a:lnTo>
                <a:lnTo>
                  <a:pt x="1117" y="94"/>
                </a:lnTo>
                <a:lnTo>
                  <a:pt x="1117" y="88"/>
                </a:lnTo>
                <a:close/>
                <a:moveTo>
                  <a:pt x="1117" y="162"/>
                </a:moveTo>
                <a:lnTo>
                  <a:pt x="1117" y="162"/>
                </a:lnTo>
                <a:lnTo>
                  <a:pt x="1119" y="165"/>
                </a:lnTo>
                <a:lnTo>
                  <a:pt x="1123" y="167"/>
                </a:lnTo>
                <a:lnTo>
                  <a:pt x="1123" y="168"/>
                </a:lnTo>
                <a:lnTo>
                  <a:pt x="1128" y="171"/>
                </a:lnTo>
                <a:lnTo>
                  <a:pt x="1131" y="170"/>
                </a:lnTo>
                <a:lnTo>
                  <a:pt x="1149" y="176"/>
                </a:lnTo>
                <a:lnTo>
                  <a:pt x="1162" y="163"/>
                </a:lnTo>
                <a:lnTo>
                  <a:pt x="1167" y="165"/>
                </a:lnTo>
                <a:lnTo>
                  <a:pt x="1173" y="162"/>
                </a:lnTo>
                <a:lnTo>
                  <a:pt x="1171" y="155"/>
                </a:lnTo>
                <a:lnTo>
                  <a:pt x="1171" y="155"/>
                </a:lnTo>
                <a:lnTo>
                  <a:pt x="1170" y="154"/>
                </a:lnTo>
                <a:lnTo>
                  <a:pt x="1171" y="152"/>
                </a:lnTo>
                <a:lnTo>
                  <a:pt x="1165" y="130"/>
                </a:lnTo>
                <a:lnTo>
                  <a:pt x="1227" y="159"/>
                </a:lnTo>
                <a:lnTo>
                  <a:pt x="1171" y="181"/>
                </a:lnTo>
                <a:lnTo>
                  <a:pt x="1171" y="181"/>
                </a:lnTo>
                <a:lnTo>
                  <a:pt x="1155" y="181"/>
                </a:lnTo>
                <a:lnTo>
                  <a:pt x="1149" y="181"/>
                </a:lnTo>
                <a:lnTo>
                  <a:pt x="1146" y="181"/>
                </a:lnTo>
                <a:lnTo>
                  <a:pt x="1146" y="181"/>
                </a:lnTo>
                <a:lnTo>
                  <a:pt x="1144" y="183"/>
                </a:lnTo>
                <a:lnTo>
                  <a:pt x="1143" y="187"/>
                </a:lnTo>
                <a:lnTo>
                  <a:pt x="1136" y="192"/>
                </a:lnTo>
                <a:lnTo>
                  <a:pt x="1136" y="192"/>
                </a:lnTo>
                <a:lnTo>
                  <a:pt x="1131" y="187"/>
                </a:lnTo>
                <a:lnTo>
                  <a:pt x="1128" y="184"/>
                </a:lnTo>
                <a:lnTo>
                  <a:pt x="1122" y="183"/>
                </a:lnTo>
                <a:lnTo>
                  <a:pt x="1117" y="181"/>
                </a:lnTo>
                <a:lnTo>
                  <a:pt x="1117" y="181"/>
                </a:lnTo>
                <a:lnTo>
                  <a:pt x="1117" y="173"/>
                </a:lnTo>
                <a:lnTo>
                  <a:pt x="1120" y="175"/>
                </a:lnTo>
                <a:lnTo>
                  <a:pt x="1120" y="179"/>
                </a:lnTo>
                <a:lnTo>
                  <a:pt x="1125" y="183"/>
                </a:lnTo>
                <a:lnTo>
                  <a:pt x="1130" y="181"/>
                </a:lnTo>
                <a:lnTo>
                  <a:pt x="1130" y="175"/>
                </a:lnTo>
                <a:lnTo>
                  <a:pt x="1130" y="175"/>
                </a:lnTo>
                <a:lnTo>
                  <a:pt x="1125" y="171"/>
                </a:lnTo>
                <a:lnTo>
                  <a:pt x="1120" y="173"/>
                </a:lnTo>
                <a:lnTo>
                  <a:pt x="1117" y="170"/>
                </a:lnTo>
                <a:lnTo>
                  <a:pt x="1117" y="160"/>
                </a:lnTo>
                <a:lnTo>
                  <a:pt x="1117" y="162"/>
                </a:lnTo>
                <a:close/>
                <a:moveTo>
                  <a:pt x="1122" y="175"/>
                </a:moveTo>
                <a:lnTo>
                  <a:pt x="1125" y="173"/>
                </a:lnTo>
                <a:lnTo>
                  <a:pt x="1128" y="176"/>
                </a:lnTo>
                <a:lnTo>
                  <a:pt x="1128" y="179"/>
                </a:lnTo>
                <a:lnTo>
                  <a:pt x="1125" y="179"/>
                </a:lnTo>
                <a:lnTo>
                  <a:pt x="1122" y="178"/>
                </a:lnTo>
                <a:lnTo>
                  <a:pt x="1122" y="175"/>
                </a:lnTo>
                <a:close/>
                <a:moveTo>
                  <a:pt x="1114" y="78"/>
                </a:moveTo>
                <a:lnTo>
                  <a:pt x="1114" y="85"/>
                </a:lnTo>
                <a:lnTo>
                  <a:pt x="1111" y="83"/>
                </a:lnTo>
                <a:lnTo>
                  <a:pt x="1111" y="82"/>
                </a:lnTo>
                <a:lnTo>
                  <a:pt x="1114" y="78"/>
                </a:lnTo>
                <a:lnTo>
                  <a:pt x="1114" y="78"/>
                </a:lnTo>
                <a:lnTo>
                  <a:pt x="1114" y="78"/>
                </a:lnTo>
                <a:lnTo>
                  <a:pt x="1114" y="78"/>
                </a:lnTo>
                <a:close/>
                <a:moveTo>
                  <a:pt x="1104" y="22"/>
                </a:moveTo>
                <a:lnTo>
                  <a:pt x="1106" y="21"/>
                </a:lnTo>
                <a:lnTo>
                  <a:pt x="1109" y="26"/>
                </a:lnTo>
                <a:lnTo>
                  <a:pt x="1111" y="34"/>
                </a:lnTo>
                <a:lnTo>
                  <a:pt x="1104" y="30"/>
                </a:lnTo>
                <a:lnTo>
                  <a:pt x="1104" y="22"/>
                </a:lnTo>
                <a:close/>
                <a:moveTo>
                  <a:pt x="1112" y="40"/>
                </a:moveTo>
                <a:lnTo>
                  <a:pt x="1112" y="40"/>
                </a:lnTo>
                <a:lnTo>
                  <a:pt x="1114" y="43"/>
                </a:lnTo>
                <a:lnTo>
                  <a:pt x="1114" y="43"/>
                </a:lnTo>
                <a:lnTo>
                  <a:pt x="1107" y="45"/>
                </a:lnTo>
                <a:lnTo>
                  <a:pt x="1107" y="45"/>
                </a:lnTo>
                <a:lnTo>
                  <a:pt x="1107" y="45"/>
                </a:lnTo>
                <a:lnTo>
                  <a:pt x="1103" y="35"/>
                </a:lnTo>
                <a:lnTo>
                  <a:pt x="1112" y="40"/>
                </a:lnTo>
                <a:close/>
                <a:moveTo>
                  <a:pt x="1099" y="117"/>
                </a:moveTo>
                <a:lnTo>
                  <a:pt x="1107" y="110"/>
                </a:lnTo>
                <a:lnTo>
                  <a:pt x="1107" y="110"/>
                </a:lnTo>
                <a:lnTo>
                  <a:pt x="1111" y="109"/>
                </a:lnTo>
                <a:lnTo>
                  <a:pt x="1109" y="117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7" y="117"/>
                </a:lnTo>
                <a:lnTo>
                  <a:pt x="1107" y="123"/>
                </a:lnTo>
                <a:lnTo>
                  <a:pt x="1099" y="118"/>
                </a:lnTo>
                <a:lnTo>
                  <a:pt x="1099" y="117"/>
                </a:lnTo>
                <a:close/>
                <a:moveTo>
                  <a:pt x="1099" y="102"/>
                </a:moveTo>
                <a:lnTo>
                  <a:pt x="1095" y="107"/>
                </a:lnTo>
                <a:lnTo>
                  <a:pt x="1095" y="109"/>
                </a:lnTo>
                <a:lnTo>
                  <a:pt x="1095" y="109"/>
                </a:lnTo>
                <a:lnTo>
                  <a:pt x="1091" y="110"/>
                </a:lnTo>
                <a:lnTo>
                  <a:pt x="1093" y="102"/>
                </a:lnTo>
                <a:lnTo>
                  <a:pt x="1093" y="102"/>
                </a:lnTo>
                <a:lnTo>
                  <a:pt x="1093" y="102"/>
                </a:lnTo>
                <a:lnTo>
                  <a:pt x="1093" y="102"/>
                </a:lnTo>
                <a:lnTo>
                  <a:pt x="1099" y="102"/>
                </a:lnTo>
                <a:lnTo>
                  <a:pt x="1099" y="102"/>
                </a:lnTo>
                <a:close/>
                <a:moveTo>
                  <a:pt x="1091" y="74"/>
                </a:moveTo>
                <a:lnTo>
                  <a:pt x="1085" y="70"/>
                </a:lnTo>
                <a:lnTo>
                  <a:pt x="1096" y="67"/>
                </a:lnTo>
                <a:lnTo>
                  <a:pt x="1096" y="67"/>
                </a:lnTo>
                <a:lnTo>
                  <a:pt x="1098" y="66"/>
                </a:lnTo>
                <a:lnTo>
                  <a:pt x="1098" y="66"/>
                </a:lnTo>
                <a:lnTo>
                  <a:pt x="1099" y="69"/>
                </a:lnTo>
                <a:lnTo>
                  <a:pt x="1099" y="69"/>
                </a:lnTo>
                <a:lnTo>
                  <a:pt x="1099" y="70"/>
                </a:lnTo>
                <a:lnTo>
                  <a:pt x="1091" y="74"/>
                </a:lnTo>
                <a:close/>
                <a:moveTo>
                  <a:pt x="1085" y="38"/>
                </a:moveTo>
                <a:lnTo>
                  <a:pt x="1088" y="42"/>
                </a:lnTo>
                <a:lnTo>
                  <a:pt x="1088" y="42"/>
                </a:lnTo>
                <a:lnTo>
                  <a:pt x="1091" y="43"/>
                </a:lnTo>
                <a:lnTo>
                  <a:pt x="1095" y="43"/>
                </a:lnTo>
                <a:lnTo>
                  <a:pt x="1099" y="53"/>
                </a:lnTo>
                <a:lnTo>
                  <a:pt x="1099" y="53"/>
                </a:lnTo>
                <a:lnTo>
                  <a:pt x="1098" y="56"/>
                </a:lnTo>
                <a:lnTo>
                  <a:pt x="1095" y="59"/>
                </a:lnTo>
                <a:lnTo>
                  <a:pt x="1098" y="59"/>
                </a:lnTo>
                <a:lnTo>
                  <a:pt x="1098" y="59"/>
                </a:lnTo>
                <a:lnTo>
                  <a:pt x="1096" y="61"/>
                </a:lnTo>
                <a:lnTo>
                  <a:pt x="1096" y="61"/>
                </a:lnTo>
                <a:lnTo>
                  <a:pt x="1095" y="61"/>
                </a:lnTo>
                <a:lnTo>
                  <a:pt x="1082" y="66"/>
                </a:lnTo>
                <a:lnTo>
                  <a:pt x="1083" y="61"/>
                </a:lnTo>
                <a:lnTo>
                  <a:pt x="1090" y="58"/>
                </a:lnTo>
                <a:lnTo>
                  <a:pt x="1090" y="58"/>
                </a:lnTo>
                <a:lnTo>
                  <a:pt x="1091" y="56"/>
                </a:lnTo>
                <a:lnTo>
                  <a:pt x="1093" y="53"/>
                </a:lnTo>
                <a:lnTo>
                  <a:pt x="1093" y="51"/>
                </a:lnTo>
                <a:lnTo>
                  <a:pt x="1091" y="50"/>
                </a:lnTo>
                <a:lnTo>
                  <a:pt x="1091" y="50"/>
                </a:lnTo>
                <a:lnTo>
                  <a:pt x="1090" y="46"/>
                </a:lnTo>
                <a:lnTo>
                  <a:pt x="1088" y="46"/>
                </a:lnTo>
                <a:lnTo>
                  <a:pt x="1088" y="46"/>
                </a:lnTo>
                <a:lnTo>
                  <a:pt x="1088" y="43"/>
                </a:lnTo>
                <a:lnTo>
                  <a:pt x="1087" y="43"/>
                </a:lnTo>
                <a:lnTo>
                  <a:pt x="1087" y="43"/>
                </a:lnTo>
                <a:lnTo>
                  <a:pt x="1083" y="43"/>
                </a:lnTo>
                <a:lnTo>
                  <a:pt x="1083" y="43"/>
                </a:lnTo>
                <a:lnTo>
                  <a:pt x="1082" y="45"/>
                </a:lnTo>
                <a:lnTo>
                  <a:pt x="1082" y="48"/>
                </a:lnTo>
                <a:lnTo>
                  <a:pt x="1082" y="48"/>
                </a:lnTo>
                <a:lnTo>
                  <a:pt x="1080" y="43"/>
                </a:lnTo>
                <a:lnTo>
                  <a:pt x="1085" y="38"/>
                </a:lnTo>
                <a:close/>
                <a:moveTo>
                  <a:pt x="1082" y="94"/>
                </a:moveTo>
                <a:lnTo>
                  <a:pt x="1082" y="94"/>
                </a:lnTo>
                <a:lnTo>
                  <a:pt x="1082" y="94"/>
                </a:lnTo>
                <a:lnTo>
                  <a:pt x="1082" y="96"/>
                </a:lnTo>
                <a:lnTo>
                  <a:pt x="1082" y="99"/>
                </a:lnTo>
                <a:lnTo>
                  <a:pt x="1079" y="101"/>
                </a:lnTo>
                <a:lnTo>
                  <a:pt x="1077" y="99"/>
                </a:lnTo>
                <a:lnTo>
                  <a:pt x="1077" y="94"/>
                </a:lnTo>
                <a:lnTo>
                  <a:pt x="1079" y="93"/>
                </a:lnTo>
                <a:lnTo>
                  <a:pt x="1082" y="94"/>
                </a:lnTo>
                <a:close/>
                <a:moveTo>
                  <a:pt x="1079" y="115"/>
                </a:moveTo>
                <a:lnTo>
                  <a:pt x="1074" y="114"/>
                </a:lnTo>
                <a:lnTo>
                  <a:pt x="1075" y="112"/>
                </a:lnTo>
                <a:lnTo>
                  <a:pt x="1079" y="109"/>
                </a:lnTo>
                <a:lnTo>
                  <a:pt x="1080" y="109"/>
                </a:lnTo>
                <a:lnTo>
                  <a:pt x="1079" y="114"/>
                </a:lnTo>
                <a:lnTo>
                  <a:pt x="1079" y="114"/>
                </a:lnTo>
                <a:lnTo>
                  <a:pt x="1079" y="115"/>
                </a:lnTo>
                <a:lnTo>
                  <a:pt x="1079" y="115"/>
                </a:lnTo>
                <a:close/>
                <a:moveTo>
                  <a:pt x="1072" y="94"/>
                </a:moveTo>
                <a:lnTo>
                  <a:pt x="1074" y="94"/>
                </a:lnTo>
                <a:lnTo>
                  <a:pt x="1074" y="94"/>
                </a:lnTo>
                <a:lnTo>
                  <a:pt x="1074" y="99"/>
                </a:lnTo>
                <a:lnTo>
                  <a:pt x="1079" y="102"/>
                </a:lnTo>
                <a:lnTo>
                  <a:pt x="1079" y="106"/>
                </a:lnTo>
                <a:lnTo>
                  <a:pt x="1071" y="101"/>
                </a:lnTo>
                <a:lnTo>
                  <a:pt x="1071" y="99"/>
                </a:lnTo>
                <a:lnTo>
                  <a:pt x="1071" y="99"/>
                </a:lnTo>
                <a:lnTo>
                  <a:pt x="1072" y="98"/>
                </a:lnTo>
                <a:lnTo>
                  <a:pt x="1072" y="98"/>
                </a:lnTo>
                <a:lnTo>
                  <a:pt x="1072" y="94"/>
                </a:lnTo>
                <a:lnTo>
                  <a:pt x="1072" y="94"/>
                </a:lnTo>
                <a:close/>
                <a:moveTo>
                  <a:pt x="1077" y="107"/>
                </a:moveTo>
                <a:lnTo>
                  <a:pt x="1074" y="109"/>
                </a:lnTo>
                <a:lnTo>
                  <a:pt x="1071" y="107"/>
                </a:lnTo>
                <a:lnTo>
                  <a:pt x="1071" y="104"/>
                </a:lnTo>
                <a:lnTo>
                  <a:pt x="1071" y="104"/>
                </a:lnTo>
                <a:lnTo>
                  <a:pt x="1077" y="107"/>
                </a:lnTo>
                <a:close/>
                <a:moveTo>
                  <a:pt x="1079" y="90"/>
                </a:moveTo>
                <a:lnTo>
                  <a:pt x="1079" y="90"/>
                </a:lnTo>
                <a:lnTo>
                  <a:pt x="1075" y="93"/>
                </a:lnTo>
                <a:lnTo>
                  <a:pt x="1079" y="90"/>
                </a:lnTo>
                <a:lnTo>
                  <a:pt x="1079" y="90"/>
                </a:lnTo>
                <a:lnTo>
                  <a:pt x="1079" y="90"/>
                </a:lnTo>
                <a:lnTo>
                  <a:pt x="1079" y="90"/>
                </a:lnTo>
                <a:close/>
                <a:moveTo>
                  <a:pt x="1069" y="85"/>
                </a:moveTo>
                <a:lnTo>
                  <a:pt x="1071" y="75"/>
                </a:lnTo>
                <a:lnTo>
                  <a:pt x="1071" y="74"/>
                </a:lnTo>
                <a:lnTo>
                  <a:pt x="1075" y="78"/>
                </a:lnTo>
                <a:lnTo>
                  <a:pt x="1069" y="85"/>
                </a:lnTo>
                <a:close/>
                <a:moveTo>
                  <a:pt x="1067" y="32"/>
                </a:moveTo>
                <a:lnTo>
                  <a:pt x="1074" y="34"/>
                </a:lnTo>
                <a:lnTo>
                  <a:pt x="1074" y="35"/>
                </a:lnTo>
                <a:lnTo>
                  <a:pt x="1066" y="34"/>
                </a:lnTo>
                <a:lnTo>
                  <a:pt x="1067" y="32"/>
                </a:lnTo>
                <a:close/>
                <a:moveTo>
                  <a:pt x="1059" y="11"/>
                </a:moveTo>
                <a:lnTo>
                  <a:pt x="1061" y="11"/>
                </a:lnTo>
                <a:lnTo>
                  <a:pt x="1061" y="16"/>
                </a:lnTo>
                <a:lnTo>
                  <a:pt x="1058" y="16"/>
                </a:lnTo>
                <a:lnTo>
                  <a:pt x="1059" y="11"/>
                </a:lnTo>
                <a:close/>
                <a:moveTo>
                  <a:pt x="1064" y="45"/>
                </a:moveTo>
                <a:lnTo>
                  <a:pt x="1071" y="45"/>
                </a:lnTo>
                <a:lnTo>
                  <a:pt x="1071" y="53"/>
                </a:lnTo>
                <a:lnTo>
                  <a:pt x="1066" y="56"/>
                </a:lnTo>
                <a:lnTo>
                  <a:pt x="1058" y="48"/>
                </a:lnTo>
                <a:lnTo>
                  <a:pt x="1064" y="45"/>
                </a:lnTo>
                <a:close/>
                <a:moveTo>
                  <a:pt x="1056" y="64"/>
                </a:moveTo>
                <a:lnTo>
                  <a:pt x="1059" y="66"/>
                </a:lnTo>
                <a:lnTo>
                  <a:pt x="1059" y="67"/>
                </a:lnTo>
                <a:lnTo>
                  <a:pt x="1056" y="66"/>
                </a:lnTo>
                <a:lnTo>
                  <a:pt x="1056" y="64"/>
                </a:lnTo>
                <a:close/>
                <a:moveTo>
                  <a:pt x="1042" y="34"/>
                </a:moveTo>
                <a:lnTo>
                  <a:pt x="1042" y="34"/>
                </a:lnTo>
                <a:lnTo>
                  <a:pt x="1043" y="32"/>
                </a:lnTo>
                <a:lnTo>
                  <a:pt x="1048" y="32"/>
                </a:lnTo>
                <a:lnTo>
                  <a:pt x="1051" y="37"/>
                </a:lnTo>
                <a:lnTo>
                  <a:pt x="1050" y="37"/>
                </a:lnTo>
                <a:lnTo>
                  <a:pt x="1047" y="40"/>
                </a:lnTo>
                <a:lnTo>
                  <a:pt x="1039" y="34"/>
                </a:lnTo>
                <a:lnTo>
                  <a:pt x="1042" y="34"/>
                </a:lnTo>
                <a:close/>
                <a:moveTo>
                  <a:pt x="1051" y="59"/>
                </a:moveTo>
                <a:lnTo>
                  <a:pt x="1050" y="66"/>
                </a:lnTo>
                <a:lnTo>
                  <a:pt x="1050" y="59"/>
                </a:lnTo>
                <a:lnTo>
                  <a:pt x="1050" y="58"/>
                </a:lnTo>
                <a:lnTo>
                  <a:pt x="1051" y="59"/>
                </a:lnTo>
                <a:close/>
                <a:moveTo>
                  <a:pt x="1032" y="43"/>
                </a:moveTo>
                <a:lnTo>
                  <a:pt x="1039" y="50"/>
                </a:lnTo>
                <a:lnTo>
                  <a:pt x="1039" y="50"/>
                </a:lnTo>
                <a:lnTo>
                  <a:pt x="1037" y="51"/>
                </a:lnTo>
                <a:lnTo>
                  <a:pt x="1037" y="54"/>
                </a:lnTo>
                <a:lnTo>
                  <a:pt x="1037" y="56"/>
                </a:lnTo>
                <a:lnTo>
                  <a:pt x="1032" y="53"/>
                </a:lnTo>
                <a:lnTo>
                  <a:pt x="1032" y="43"/>
                </a:lnTo>
                <a:close/>
                <a:moveTo>
                  <a:pt x="1032" y="74"/>
                </a:moveTo>
                <a:lnTo>
                  <a:pt x="1034" y="67"/>
                </a:lnTo>
                <a:lnTo>
                  <a:pt x="1039" y="70"/>
                </a:lnTo>
                <a:lnTo>
                  <a:pt x="1039" y="70"/>
                </a:lnTo>
                <a:lnTo>
                  <a:pt x="1040" y="70"/>
                </a:lnTo>
                <a:lnTo>
                  <a:pt x="1042" y="75"/>
                </a:lnTo>
                <a:lnTo>
                  <a:pt x="1047" y="75"/>
                </a:lnTo>
                <a:lnTo>
                  <a:pt x="1034" y="80"/>
                </a:lnTo>
                <a:lnTo>
                  <a:pt x="1032" y="78"/>
                </a:lnTo>
                <a:lnTo>
                  <a:pt x="1032" y="74"/>
                </a:lnTo>
                <a:close/>
                <a:moveTo>
                  <a:pt x="1032" y="122"/>
                </a:moveTo>
                <a:lnTo>
                  <a:pt x="1053" y="133"/>
                </a:lnTo>
                <a:lnTo>
                  <a:pt x="1053" y="133"/>
                </a:lnTo>
                <a:lnTo>
                  <a:pt x="1058" y="133"/>
                </a:lnTo>
                <a:lnTo>
                  <a:pt x="1059" y="131"/>
                </a:lnTo>
                <a:lnTo>
                  <a:pt x="1061" y="130"/>
                </a:lnTo>
                <a:lnTo>
                  <a:pt x="1061" y="130"/>
                </a:lnTo>
                <a:lnTo>
                  <a:pt x="1061" y="125"/>
                </a:lnTo>
                <a:lnTo>
                  <a:pt x="1059" y="123"/>
                </a:lnTo>
                <a:lnTo>
                  <a:pt x="1058" y="122"/>
                </a:lnTo>
                <a:lnTo>
                  <a:pt x="1032" y="109"/>
                </a:lnTo>
                <a:lnTo>
                  <a:pt x="1032" y="94"/>
                </a:lnTo>
                <a:lnTo>
                  <a:pt x="1043" y="106"/>
                </a:lnTo>
                <a:lnTo>
                  <a:pt x="1043" y="106"/>
                </a:lnTo>
                <a:lnTo>
                  <a:pt x="1045" y="107"/>
                </a:lnTo>
                <a:lnTo>
                  <a:pt x="1047" y="106"/>
                </a:lnTo>
                <a:lnTo>
                  <a:pt x="1047" y="106"/>
                </a:lnTo>
                <a:lnTo>
                  <a:pt x="1048" y="104"/>
                </a:lnTo>
                <a:lnTo>
                  <a:pt x="1047" y="102"/>
                </a:lnTo>
                <a:lnTo>
                  <a:pt x="1040" y="96"/>
                </a:lnTo>
                <a:lnTo>
                  <a:pt x="1045" y="98"/>
                </a:lnTo>
                <a:lnTo>
                  <a:pt x="1045" y="98"/>
                </a:lnTo>
                <a:lnTo>
                  <a:pt x="1048" y="98"/>
                </a:lnTo>
                <a:lnTo>
                  <a:pt x="1051" y="96"/>
                </a:lnTo>
                <a:lnTo>
                  <a:pt x="1053" y="94"/>
                </a:lnTo>
                <a:lnTo>
                  <a:pt x="1053" y="94"/>
                </a:lnTo>
                <a:lnTo>
                  <a:pt x="1053" y="91"/>
                </a:lnTo>
                <a:lnTo>
                  <a:pt x="1053" y="90"/>
                </a:lnTo>
                <a:lnTo>
                  <a:pt x="1051" y="88"/>
                </a:lnTo>
                <a:lnTo>
                  <a:pt x="1050" y="86"/>
                </a:lnTo>
                <a:lnTo>
                  <a:pt x="1050" y="86"/>
                </a:lnTo>
                <a:lnTo>
                  <a:pt x="1042" y="83"/>
                </a:lnTo>
                <a:lnTo>
                  <a:pt x="1050" y="80"/>
                </a:lnTo>
                <a:lnTo>
                  <a:pt x="1056" y="86"/>
                </a:lnTo>
                <a:lnTo>
                  <a:pt x="1056" y="86"/>
                </a:lnTo>
                <a:lnTo>
                  <a:pt x="1056" y="86"/>
                </a:lnTo>
                <a:lnTo>
                  <a:pt x="1056" y="91"/>
                </a:lnTo>
                <a:lnTo>
                  <a:pt x="1059" y="93"/>
                </a:lnTo>
                <a:lnTo>
                  <a:pt x="1059" y="93"/>
                </a:lnTo>
                <a:lnTo>
                  <a:pt x="1059" y="94"/>
                </a:lnTo>
                <a:lnTo>
                  <a:pt x="1058" y="94"/>
                </a:lnTo>
                <a:lnTo>
                  <a:pt x="1058" y="96"/>
                </a:lnTo>
                <a:lnTo>
                  <a:pt x="1058" y="96"/>
                </a:lnTo>
                <a:lnTo>
                  <a:pt x="1058" y="98"/>
                </a:lnTo>
                <a:lnTo>
                  <a:pt x="1058" y="102"/>
                </a:lnTo>
                <a:lnTo>
                  <a:pt x="1059" y="102"/>
                </a:lnTo>
                <a:lnTo>
                  <a:pt x="1059" y="102"/>
                </a:lnTo>
                <a:lnTo>
                  <a:pt x="1063" y="123"/>
                </a:lnTo>
                <a:lnTo>
                  <a:pt x="1074" y="125"/>
                </a:lnTo>
                <a:lnTo>
                  <a:pt x="1075" y="126"/>
                </a:lnTo>
                <a:lnTo>
                  <a:pt x="1077" y="125"/>
                </a:lnTo>
                <a:lnTo>
                  <a:pt x="1077" y="125"/>
                </a:lnTo>
                <a:lnTo>
                  <a:pt x="1088" y="126"/>
                </a:lnTo>
                <a:lnTo>
                  <a:pt x="1090" y="128"/>
                </a:lnTo>
                <a:lnTo>
                  <a:pt x="1095" y="126"/>
                </a:lnTo>
                <a:lnTo>
                  <a:pt x="1095" y="122"/>
                </a:lnTo>
                <a:lnTo>
                  <a:pt x="1098" y="120"/>
                </a:lnTo>
                <a:lnTo>
                  <a:pt x="1106" y="125"/>
                </a:lnTo>
                <a:lnTo>
                  <a:pt x="1101" y="128"/>
                </a:lnTo>
                <a:lnTo>
                  <a:pt x="1101" y="128"/>
                </a:lnTo>
                <a:lnTo>
                  <a:pt x="1101" y="128"/>
                </a:lnTo>
                <a:lnTo>
                  <a:pt x="1101" y="128"/>
                </a:lnTo>
                <a:lnTo>
                  <a:pt x="1101" y="130"/>
                </a:lnTo>
                <a:lnTo>
                  <a:pt x="1106" y="133"/>
                </a:lnTo>
                <a:lnTo>
                  <a:pt x="1103" y="134"/>
                </a:lnTo>
                <a:lnTo>
                  <a:pt x="1103" y="134"/>
                </a:lnTo>
                <a:lnTo>
                  <a:pt x="1103" y="134"/>
                </a:lnTo>
                <a:lnTo>
                  <a:pt x="1103" y="134"/>
                </a:lnTo>
                <a:lnTo>
                  <a:pt x="1103" y="134"/>
                </a:lnTo>
                <a:lnTo>
                  <a:pt x="1098" y="138"/>
                </a:lnTo>
                <a:lnTo>
                  <a:pt x="1096" y="134"/>
                </a:lnTo>
                <a:lnTo>
                  <a:pt x="1095" y="131"/>
                </a:lnTo>
                <a:lnTo>
                  <a:pt x="1090" y="128"/>
                </a:lnTo>
                <a:lnTo>
                  <a:pt x="1087" y="131"/>
                </a:lnTo>
                <a:lnTo>
                  <a:pt x="1087" y="136"/>
                </a:lnTo>
                <a:lnTo>
                  <a:pt x="1087" y="136"/>
                </a:lnTo>
                <a:lnTo>
                  <a:pt x="1091" y="139"/>
                </a:lnTo>
                <a:lnTo>
                  <a:pt x="1095" y="136"/>
                </a:lnTo>
                <a:lnTo>
                  <a:pt x="1096" y="138"/>
                </a:lnTo>
                <a:lnTo>
                  <a:pt x="1088" y="142"/>
                </a:lnTo>
                <a:lnTo>
                  <a:pt x="1082" y="138"/>
                </a:lnTo>
                <a:lnTo>
                  <a:pt x="1082" y="134"/>
                </a:lnTo>
                <a:lnTo>
                  <a:pt x="1077" y="131"/>
                </a:lnTo>
                <a:lnTo>
                  <a:pt x="1072" y="133"/>
                </a:lnTo>
                <a:lnTo>
                  <a:pt x="1072" y="138"/>
                </a:lnTo>
                <a:lnTo>
                  <a:pt x="1072" y="138"/>
                </a:lnTo>
                <a:lnTo>
                  <a:pt x="1077" y="141"/>
                </a:lnTo>
                <a:lnTo>
                  <a:pt x="1080" y="139"/>
                </a:lnTo>
                <a:lnTo>
                  <a:pt x="1087" y="144"/>
                </a:lnTo>
                <a:lnTo>
                  <a:pt x="1079" y="147"/>
                </a:lnTo>
                <a:lnTo>
                  <a:pt x="1075" y="146"/>
                </a:lnTo>
                <a:lnTo>
                  <a:pt x="1074" y="141"/>
                </a:lnTo>
                <a:lnTo>
                  <a:pt x="1069" y="138"/>
                </a:lnTo>
                <a:lnTo>
                  <a:pt x="1063" y="141"/>
                </a:lnTo>
                <a:lnTo>
                  <a:pt x="1064" y="147"/>
                </a:lnTo>
                <a:lnTo>
                  <a:pt x="1064" y="147"/>
                </a:lnTo>
                <a:lnTo>
                  <a:pt x="1069" y="149"/>
                </a:lnTo>
                <a:lnTo>
                  <a:pt x="1074" y="147"/>
                </a:lnTo>
                <a:lnTo>
                  <a:pt x="1077" y="149"/>
                </a:lnTo>
                <a:lnTo>
                  <a:pt x="1069" y="154"/>
                </a:lnTo>
                <a:lnTo>
                  <a:pt x="1064" y="150"/>
                </a:lnTo>
                <a:lnTo>
                  <a:pt x="1058" y="154"/>
                </a:lnTo>
                <a:lnTo>
                  <a:pt x="1058" y="155"/>
                </a:lnTo>
                <a:lnTo>
                  <a:pt x="1055" y="157"/>
                </a:lnTo>
                <a:lnTo>
                  <a:pt x="1032" y="144"/>
                </a:lnTo>
                <a:lnTo>
                  <a:pt x="1032" y="122"/>
                </a:lnTo>
                <a:close/>
                <a:moveTo>
                  <a:pt x="1093" y="134"/>
                </a:moveTo>
                <a:lnTo>
                  <a:pt x="1093" y="134"/>
                </a:lnTo>
                <a:lnTo>
                  <a:pt x="1093" y="134"/>
                </a:lnTo>
                <a:lnTo>
                  <a:pt x="1091" y="136"/>
                </a:lnTo>
                <a:lnTo>
                  <a:pt x="1088" y="134"/>
                </a:lnTo>
                <a:lnTo>
                  <a:pt x="1088" y="133"/>
                </a:lnTo>
                <a:lnTo>
                  <a:pt x="1091" y="131"/>
                </a:lnTo>
                <a:lnTo>
                  <a:pt x="1093" y="133"/>
                </a:lnTo>
                <a:lnTo>
                  <a:pt x="1093" y="134"/>
                </a:lnTo>
                <a:close/>
                <a:moveTo>
                  <a:pt x="1079" y="138"/>
                </a:moveTo>
                <a:lnTo>
                  <a:pt x="1079" y="138"/>
                </a:lnTo>
                <a:lnTo>
                  <a:pt x="1079" y="138"/>
                </a:lnTo>
                <a:lnTo>
                  <a:pt x="1079" y="138"/>
                </a:lnTo>
                <a:lnTo>
                  <a:pt x="1079" y="138"/>
                </a:lnTo>
                <a:lnTo>
                  <a:pt x="1077" y="139"/>
                </a:lnTo>
                <a:lnTo>
                  <a:pt x="1074" y="136"/>
                </a:lnTo>
                <a:lnTo>
                  <a:pt x="1074" y="134"/>
                </a:lnTo>
                <a:lnTo>
                  <a:pt x="1077" y="134"/>
                </a:lnTo>
                <a:lnTo>
                  <a:pt x="1079" y="136"/>
                </a:lnTo>
                <a:lnTo>
                  <a:pt x="1079" y="138"/>
                </a:lnTo>
                <a:close/>
                <a:moveTo>
                  <a:pt x="1072" y="146"/>
                </a:moveTo>
                <a:lnTo>
                  <a:pt x="1069" y="147"/>
                </a:lnTo>
                <a:lnTo>
                  <a:pt x="1066" y="146"/>
                </a:lnTo>
                <a:lnTo>
                  <a:pt x="1066" y="142"/>
                </a:lnTo>
                <a:lnTo>
                  <a:pt x="1069" y="141"/>
                </a:lnTo>
                <a:lnTo>
                  <a:pt x="1072" y="142"/>
                </a:lnTo>
                <a:lnTo>
                  <a:pt x="1072" y="146"/>
                </a:lnTo>
                <a:close/>
                <a:moveTo>
                  <a:pt x="1032" y="160"/>
                </a:moveTo>
                <a:lnTo>
                  <a:pt x="1034" y="159"/>
                </a:lnTo>
                <a:lnTo>
                  <a:pt x="1043" y="163"/>
                </a:lnTo>
                <a:lnTo>
                  <a:pt x="1034" y="170"/>
                </a:lnTo>
                <a:lnTo>
                  <a:pt x="1032" y="170"/>
                </a:lnTo>
                <a:lnTo>
                  <a:pt x="1032" y="160"/>
                </a:lnTo>
                <a:close/>
                <a:moveTo>
                  <a:pt x="1026" y="3"/>
                </a:moveTo>
                <a:lnTo>
                  <a:pt x="1027" y="6"/>
                </a:lnTo>
                <a:lnTo>
                  <a:pt x="1024" y="5"/>
                </a:lnTo>
                <a:lnTo>
                  <a:pt x="1024" y="3"/>
                </a:lnTo>
                <a:lnTo>
                  <a:pt x="1026" y="3"/>
                </a:lnTo>
                <a:close/>
                <a:moveTo>
                  <a:pt x="1021" y="192"/>
                </a:moveTo>
                <a:lnTo>
                  <a:pt x="1021" y="179"/>
                </a:lnTo>
                <a:lnTo>
                  <a:pt x="1021" y="179"/>
                </a:lnTo>
                <a:lnTo>
                  <a:pt x="1023" y="181"/>
                </a:lnTo>
                <a:lnTo>
                  <a:pt x="1026" y="181"/>
                </a:lnTo>
                <a:lnTo>
                  <a:pt x="1026" y="181"/>
                </a:lnTo>
                <a:lnTo>
                  <a:pt x="1027" y="181"/>
                </a:lnTo>
                <a:lnTo>
                  <a:pt x="1018" y="232"/>
                </a:lnTo>
                <a:lnTo>
                  <a:pt x="986" y="242"/>
                </a:lnTo>
                <a:lnTo>
                  <a:pt x="965" y="237"/>
                </a:lnTo>
                <a:lnTo>
                  <a:pt x="965" y="235"/>
                </a:lnTo>
                <a:lnTo>
                  <a:pt x="978" y="223"/>
                </a:lnTo>
                <a:lnTo>
                  <a:pt x="979" y="223"/>
                </a:lnTo>
                <a:lnTo>
                  <a:pt x="979" y="223"/>
                </a:lnTo>
                <a:lnTo>
                  <a:pt x="981" y="223"/>
                </a:lnTo>
                <a:lnTo>
                  <a:pt x="983" y="221"/>
                </a:lnTo>
                <a:lnTo>
                  <a:pt x="983" y="221"/>
                </a:lnTo>
                <a:lnTo>
                  <a:pt x="981" y="219"/>
                </a:lnTo>
                <a:lnTo>
                  <a:pt x="1005" y="195"/>
                </a:lnTo>
                <a:lnTo>
                  <a:pt x="1003" y="168"/>
                </a:lnTo>
                <a:lnTo>
                  <a:pt x="1010" y="163"/>
                </a:lnTo>
                <a:lnTo>
                  <a:pt x="1015" y="167"/>
                </a:lnTo>
                <a:lnTo>
                  <a:pt x="1015" y="192"/>
                </a:lnTo>
                <a:lnTo>
                  <a:pt x="1015" y="192"/>
                </a:lnTo>
                <a:lnTo>
                  <a:pt x="1016" y="194"/>
                </a:lnTo>
                <a:lnTo>
                  <a:pt x="1018" y="195"/>
                </a:lnTo>
                <a:lnTo>
                  <a:pt x="1018" y="195"/>
                </a:lnTo>
                <a:lnTo>
                  <a:pt x="1019" y="194"/>
                </a:lnTo>
                <a:lnTo>
                  <a:pt x="1021" y="192"/>
                </a:lnTo>
                <a:lnTo>
                  <a:pt x="1021" y="192"/>
                </a:lnTo>
                <a:close/>
                <a:moveTo>
                  <a:pt x="1015" y="53"/>
                </a:moveTo>
                <a:lnTo>
                  <a:pt x="1019" y="45"/>
                </a:lnTo>
                <a:lnTo>
                  <a:pt x="1019" y="53"/>
                </a:lnTo>
                <a:lnTo>
                  <a:pt x="1015" y="54"/>
                </a:lnTo>
                <a:lnTo>
                  <a:pt x="1015" y="54"/>
                </a:lnTo>
                <a:lnTo>
                  <a:pt x="1015" y="53"/>
                </a:lnTo>
                <a:close/>
                <a:moveTo>
                  <a:pt x="1011" y="70"/>
                </a:moveTo>
                <a:lnTo>
                  <a:pt x="1011" y="70"/>
                </a:lnTo>
                <a:lnTo>
                  <a:pt x="1015" y="69"/>
                </a:lnTo>
                <a:lnTo>
                  <a:pt x="1016" y="67"/>
                </a:lnTo>
                <a:lnTo>
                  <a:pt x="1019" y="66"/>
                </a:lnTo>
                <a:lnTo>
                  <a:pt x="1019" y="78"/>
                </a:lnTo>
                <a:lnTo>
                  <a:pt x="1002" y="88"/>
                </a:lnTo>
                <a:lnTo>
                  <a:pt x="1008" y="70"/>
                </a:lnTo>
                <a:lnTo>
                  <a:pt x="1008" y="70"/>
                </a:lnTo>
                <a:lnTo>
                  <a:pt x="1010" y="70"/>
                </a:lnTo>
                <a:lnTo>
                  <a:pt x="1011" y="70"/>
                </a:lnTo>
                <a:lnTo>
                  <a:pt x="1011" y="70"/>
                </a:lnTo>
                <a:close/>
                <a:moveTo>
                  <a:pt x="1002" y="34"/>
                </a:moveTo>
                <a:lnTo>
                  <a:pt x="1002" y="38"/>
                </a:lnTo>
                <a:lnTo>
                  <a:pt x="1002" y="38"/>
                </a:lnTo>
                <a:lnTo>
                  <a:pt x="999" y="37"/>
                </a:lnTo>
                <a:lnTo>
                  <a:pt x="1002" y="34"/>
                </a:lnTo>
                <a:close/>
                <a:moveTo>
                  <a:pt x="1002" y="58"/>
                </a:moveTo>
                <a:lnTo>
                  <a:pt x="1003" y="62"/>
                </a:lnTo>
                <a:lnTo>
                  <a:pt x="1003" y="62"/>
                </a:lnTo>
                <a:lnTo>
                  <a:pt x="1003" y="66"/>
                </a:lnTo>
                <a:lnTo>
                  <a:pt x="1003" y="66"/>
                </a:lnTo>
                <a:lnTo>
                  <a:pt x="1002" y="67"/>
                </a:lnTo>
                <a:lnTo>
                  <a:pt x="999" y="82"/>
                </a:lnTo>
                <a:lnTo>
                  <a:pt x="994" y="66"/>
                </a:lnTo>
                <a:lnTo>
                  <a:pt x="1002" y="58"/>
                </a:lnTo>
                <a:close/>
                <a:moveTo>
                  <a:pt x="987" y="88"/>
                </a:moveTo>
                <a:lnTo>
                  <a:pt x="987" y="88"/>
                </a:lnTo>
                <a:lnTo>
                  <a:pt x="989" y="91"/>
                </a:lnTo>
                <a:lnTo>
                  <a:pt x="991" y="93"/>
                </a:lnTo>
                <a:lnTo>
                  <a:pt x="979" y="96"/>
                </a:lnTo>
                <a:lnTo>
                  <a:pt x="984" y="77"/>
                </a:lnTo>
                <a:lnTo>
                  <a:pt x="987" y="88"/>
                </a:lnTo>
                <a:close/>
                <a:moveTo>
                  <a:pt x="979" y="5"/>
                </a:moveTo>
                <a:lnTo>
                  <a:pt x="979" y="5"/>
                </a:lnTo>
                <a:lnTo>
                  <a:pt x="979" y="6"/>
                </a:lnTo>
                <a:lnTo>
                  <a:pt x="978" y="10"/>
                </a:lnTo>
                <a:lnTo>
                  <a:pt x="978" y="6"/>
                </a:lnTo>
                <a:lnTo>
                  <a:pt x="979" y="5"/>
                </a:lnTo>
                <a:close/>
                <a:moveTo>
                  <a:pt x="973" y="38"/>
                </a:moveTo>
                <a:lnTo>
                  <a:pt x="975" y="45"/>
                </a:lnTo>
                <a:lnTo>
                  <a:pt x="971" y="43"/>
                </a:lnTo>
                <a:lnTo>
                  <a:pt x="970" y="43"/>
                </a:lnTo>
                <a:lnTo>
                  <a:pt x="973" y="38"/>
                </a:lnTo>
                <a:close/>
                <a:moveTo>
                  <a:pt x="967" y="13"/>
                </a:moveTo>
                <a:lnTo>
                  <a:pt x="967" y="13"/>
                </a:lnTo>
                <a:lnTo>
                  <a:pt x="951" y="10"/>
                </a:lnTo>
                <a:lnTo>
                  <a:pt x="949" y="8"/>
                </a:lnTo>
                <a:lnTo>
                  <a:pt x="967" y="13"/>
                </a:lnTo>
                <a:close/>
                <a:moveTo>
                  <a:pt x="965" y="24"/>
                </a:moveTo>
                <a:lnTo>
                  <a:pt x="959" y="34"/>
                </a:lnTo>
                <a:lnTo>
                  <a:pt x="954" y="24"/>
                </a:lnTo>
                <a:lnTo>
                  <a:pt x="954" y="24"/>
                </a:lnTo>
                <a:lnTo>
                  <a:pt x="952" y="22"/>
                </a:lnTo>
                <a:lnTo>
                  <a:pt x="951" y="22"/>
                </a:lnTo>
                <a:lnTo>
                  <a:pt x="951" y="22"/>
                </a:lnTo>
                <a:lnTo>
                  <a:pt x="949" y="22"/>
                </a:lnTo>
                <a:lnTo>
                  <a:pt x="949" y="22"/>
                </a:lnTo>
                <a:lnTo>
                  <a:pt x="949" y="24"/>
                </a:lnTo>
                <a:lnTo>
                  <a:pt x="949" y="22"/>
                </a:lnTo>
                <a:lnTo>
                  <a:pt x="965" y="24"/>
                </a:lnTo>
                <a:close/>
                <a:moveTo>
                  <a:pt x="951" y="64"/>
                </a:moveTo>
                <a:lnTo>
                  <a:pt x="949" y="61"/>
                </a:lnTo>
                <a:lnTo>
                  <a:pt x="949" y="46"/>
                </a:lnTo>
                <a:lnTo>
                  <a:pt x="957" y="51"/>
                </a:lnTo>
                <a:lnTo>
                  <a:pt x="957" y="51"/>
                </a:lnTo>
                <a:lnTo>
                  <a:pt x="957" y="53"/>
                </a:lnTo>
                <a:lnTo>
                  <a:pt x="957" y="53"/>
                </a:lnTo>
                <a:lnTo>
                  <a:pt x="957" y="56"/>
                </a:lnTo>
                <a:lnTo>
                  <a:pt x="951" y="64"/>
                </a:lnTo>
                <a:close/>
                <a:moveTo>
                  <a:pt x="954" y="101"/>
                </a:moveTo>
                <a:lnTo>
                  <a:pt x="954" y="102"/>
                </a:lnTo>
                <a:lnTo>
                  <a:pt x="949" y="104"/>
                </a:lnTo>
                <a:lnTo>
                  <a:pt x="954" y="101"/>
                </a:lnTo>
                <a:close/>
                <a:moveTo>
                  <a:pt x="955" y="109"/>
                </a:moveTo>
                <a:lnTo>
                  <a:pt x="965" y="117"/>
                </a:lnTo>
                <a:lnTo>
                  <a:pt x="965" y="117"/>
                </a:lnTo>
                <a:lnTo>
                  <a:pt x="965" y="117"/>
                </a:lnTo>
                <a:lnTo>
                  <a:pt x="967" y="120"/>
                </a:lnTo>
                <a:lnTo>
                  <a:pt x="954" y="126"/>
                </a:lnTo>
                <a:lnTo>
                  <a:pt x="946" y="123"/>
                </a:lnTo>
                <a:lnTo>
                  <a:pt x="944" y="112"/>
                </a:lnTo>
                <a:lnTo>
                  <a:pt x="955" y="109"/>
                </a:lnTo>
                <a:close/>
                <a:moveTo>
                  <a:pt x="944" y="38"/>
                </a:moveTo>
                <a:lnTo>
                  <a:pt x="944" y="40"/>
                </a:lnTo>
                <a:lnTo>
                  <a:pt x="939" y="43"/>
                </a:lnTo>
                <a:lnTo>
                  <a:pt x="944" y="38"/>
                </a:lnTo>
                <a:close/>
                <a:moveTo>
                  <a:pt x="936" y="51"/>
                </a:moveTo>
                <a:lnTo>
                  <a:pt x="938" y="51"/>
                </a:lnTo>
                <a:lnTo>
                  <a:pt x="944" y="62"/>
                </a:lnTo>
                <a:lnTo>
                  <a:pt x="944" y="69"/>
                </a:lnTo>
                <a:lnTo>
                  <a:pt x="941" y="70"/>
                </a:lnTo>
                <a:lnTo>
                  <a:pt x="939" y="69"/>
                </a:lnTo>
                <a:lnTo>
                  <a:pt x="936" y="67"/>
                </a:lnTo>
                <a:lnTo>
                  <a:pt x="936" y="67"/>
                </a:lnTo>
                <a:lnTo>
                  <a:pt x="936" y="66"/>
                </a:lnTo>
                <a:lnTo>
                  <a:pt x="936" y="64"/>
                </a:lnTo>
                <a:lnTo>
                  <a:pt x="936" y="64"/>
                </a:lnTo>
                <a:lnTo>
                  <a:pt x="935" y="64"/>
                </a:lnTo>
                <a:lnTo>
                  <a:pt x="935" y="64"/>
                </a:lnTo>
                <a:lnTo>
                  <a:pt x="936" y="62"/>
                </a:lnTo>
                <a:lnTo>
                  <a:pt x="936" y="51"/>
                </a:lnTo>
                <a:close/>
                <a:moveTo>
                  <a:pt x="938" y="142"/>
                </a:moveTo>
                <a:lnTo>
                  <a:pt x="938" y="142"/>
                </a:lnTo>
                <a:lnTo>
                  <a:pt x="930" y="120"/>
                </a:lnTo>
                <a:lnTo>
                  <a:pt x="933" y="123"/>
                </a:lnTo>
                <a:lnTo>
                  <a:pt x="938" y="142"/>
                </a:lnTo>
                <a:close/>
                <a:moveTo>
                  <a:pt x="933" y="96"/>
                </a:moveTo>
                <a:lnTo>
                  <a:pt x="931" y="99"/>
                </a:lnTo>
                <a:lnTo>
                  <a:pt x="930" y="98"/>
                </a:lnTo>
                <a:lnTo>
                  <a:pt x="931" y="96"/>
                </a:lnTo>
                <a:lnTo>
                  <a:pt x="931" y="96"/>
                </a:lnTo>
                <a:lnTo>
                  <a:pt x="933" y="96"/>
                </a:lnTo>
                <a:close/>
                <a:moveTo>
                  <a:pt x="928" y="77"/>
                </a:moveTo>
                <a:lnTo>
                  <a:pt x="928" y="77"/>
                </a:lnTo>
                <a:lnTo>
                  <a:pt x="930" y="78"/>
                </a:lnTo>
                <a:lnTo>
                  <a:pt x="931" y="78"/>
                </a:lnTo>
                <a:lnTo>
                  <a:pt x="927" y="80"/>
                </a:lnTo>
                <a:lnTo>
                  <a:pt x="928" y="77"/>
                </a:lnTo>
                <a:close/>
                <a:moveTo>
                  <a:pt x="923" y="72"/>
                </a:moveTo>
                <a:lnTo>
                  <a:pt x="925" y="70"/>
                </a:lnTo>
                <a:lnTo>
                  <a:pt x="925" y="70"/>
                </a:lnTo>
                <a:lnTo>
                  <a:pt x="925" y="70"/>
                </a:lnTo>
                <a:lnTo>
                  <a:pt x="925" y="70"/>
                </a:lnTo>
                <a:lnTo>
                  <a:pt x="925" y="70"/>
                </a:lnTo>
                <a:lnTo>
                  <a:pt x="925" y="72"/>
                </a:lnTo>
                <a:lnTo>
                  <a:pt x="920" y="78"/>
                </a:lnTo>
                <a:lnTo>
                  <a:pt x="919" y="70"/>
                </a:lnTo>
                <a:lnTo>
                  <a:pt x="923" y="72"/>
                </a:lnTo>
                <a:lnTo>
                  <a:pt x="923" y="72"/>
                </a:lnTo>
                <a:close/>
                <a:moveTo>
                  <a:pt x="920" y="45"/>
                </a:moveTo>
                <a:lnTo>
                  <a:pt x="912" y="50"/>
                </a:lnTo>
                <a:lnTo>
                  <a:pt x="911" y="42"/>
                </a:lnTo>
                <a:lnTo>
                  <a:pt x="911" y="42"/>
                </a:lnTo>
                <a:lnTo>
                  <a:pt x="914" y="43"/>
                </a:lnTo>
                <a:lnTo>
                  <a:pt x="914" y="43"/>
                </a:lnTo>
                <a:lnTo>
                  <a:pt x="919" y="40"/>
                </a:lnTo>
                <a:lnTo>
                  <a:pt x="919" y="40"/>
                </a:lnTo>
                <a:lnTo>
                  <a:pt x="920" y="45"/>
                </a:lnTo>
                <a:lnTo>
                  <a:pt x="920" y="45"/>
                </a:lnTo>
                <a:close/>
                <a:moveTo>
                  <a:pt x="914" y="14"/>
                </a:moveTo>
                <a:lnTo>
                  <a:pt x="919" y="16"/>
                </a:lnTo>
                <a:lnTo>
                  <a:pt x="915" y="19"/>
                </a:lnTo>
                <a:lnTo>
                  <a:pt x="911" y="21"/>
                </a:lnTo>
                <a:lnTo>
                  <a:pt x="907" y="21"/>
                </a:lnTo>
                <a:lnTo>
                  <a:pt x="914" y="14"/>
                </a:lnTo>
                <a:close/>
                <a:moveTo>
                  <a:pt x="909" y="67"/>
                </a:moveTo>
                <a:lnTo>
                  <a:pt x="911" y="69"/>
                </a:lnTo>
                <a:lnTo>
                  <a:pt x="914" y="78"/>
                </a:lnTo>
                <a:lnTo>
                  <a:pt x="903" y="74"/>
                </a:lnTo>
                <a:lnTo>
                  <a:pt x="909" y="67"/>
                </a:lnTo>
                <a:close/>
                <a:moveTo>
                  <a:pt x="903" y="80"/>
                </a:moveTo>
                <a:lnTo>
                  <a:pt x="901" y="80"/>
                </a:lnTo>
                <a:lnTo>
                  <a:pt x="901" y="80"/>
                </a:lnTo>
                <a:lnTo>
                  <a:pt x="903" y="80"/>
                </a:lnTo>
                <a:close/>
                <a:moveTo>
                  <a:pt x="899" y="64"/>
                </a:moveTo>
                <a:lnTo>
                  <a:pt x="885" y="75"/>
                </a:lnTo>
                <a:lnTo>
                  <a:pt x="885" y="61"/>
                </a:lnTo>
                <a:lnTo>
                  <a:pt x="888" y="59"/>
                </a:lnTo>
                <a:lnTo>
                  <a:pt x="899" y="62"/>
                </a:lnTo>
                <a:lnTo>
                  <a:pt x="899" y="64"/>
                </a:lnTo>
                <a:close/>
                <a:moveTo>
                  <a:pt x="888" y="18"/>
                </a:moveTo>
                <a:lnTo>
                  <a:pt x="888" y="16"/>
                </a:lnTo>
                <a:lnTo>
                  <a:pt x="888" y="14"/>
                </a:lnTo>
                <a:lnTo>
                  <a:pt x="895" y="16"/>
                </a:lnTo>
                <a:lnTo>
                  <a:pt x="896" y="14"/>
                </a:lnTo>
                <a:lnTo>
                  <a:pt x="898" y="14"/>
                </a:lnTo>
                <a:lnTo>
                  <a:pt x="891" y="21"/>
                </a:lnTo>
                <a:lnTo>
                  <a:pt x="882" y="22"/>
                </a:lnTo>
                <a:lnTo>
                  <a:pt x="888" y="18"/>
                </a:lnTo>
                <a:close/>
                <a:moveTo>
                  <a:pt x="879" y="69"/>
                </a:moveTo>
                <a:lnTo>
                  <a:pt x="879" y="67"/>
                </a:lnTo>
                <a:lnTo>
                  <a:pt x="880" y="70"/>
                </a:lnTo>
                <a:lnTo>
                  <a:pt x="879" y="70"/>
                </a:lnTo>
                <a:lnTo>
                  <a:pt x="875" y="69"/>
                </a:lnTo>
                <a:lnTo>
                  <a:pt x="879" y="69"/>
                </a:lnTo>
                <a:close/>
                <a:moveTo>
                  <a:pt x="885" y="139"/>
                </a:moveTo>
                <a:lnTo>
                  <a:pt x="883" y="141"/>
                </a:lnTo>
                <a:lnTo>
                  <a:pt x="883" y="141"/>
                </a:lnTo>
                <a:lnTo>
                  <a:pt x="883" y="142"/>
                </a:lnTo>
                <a:lnTo>
                  <a:pt x="883" y="142"/>
                </a:lnTo>
                <a:lnTo>
                  <a:pt x="883" y="144"/>
                </a:lnTo>
                <a:lnTo>
                  <a:pt x="883" y="144"/>
                </a:lnTo>
                <a:lnTo>
                  <a:pt x="883" y="146"/>
                </a:lnTo>
                <a:lnTo>
                  <a:pt x="887" y="147"/>
                </a:lnTo>
                <a:lnTo>
                  <a:pt x="904" y="146"/>
                </a:lnTo>
                <a:lnTo>
                  <a:pt x="898" y="155"/>
                </a:lnTo>
                <a:lnTo>
                  <a:pt x="869" y="155"/>
                </a:lnTo>
                <a:lnTo>
                  <a:pt x="869" y="155"/>
                </a:lnTo>
                <a:lnTo>
                  <a:pt x="869" y="155"/>
                </a:lnTo>
                <a:lnTo>
                  <a:pt x="869" y="155"/>
                </a:lnTo>
                <a:lnTo>
                  <a:pt x="867" y="155"/>
                </a:lnTo>
                <a:lnTo>
                  <a:pt x="867" y="157"/>
                </a:lnTo>
                <a:lnTo>
                  <a:pt x="867" y="157"/>
                </a:lnTo>
                <a:lnTo>
                  <a:pt x="867" y="160"/>
                </a:lnTo>
                <a:lnTo>
                  <a:pt x="869" y="160"/>
                </a:lnTo>
                <a:lnTo>
                  <a:pt x="893" y="162"/>
                </a:lnTo>
                <a:lnTo>
                  <a:pt x="883" y="176"/>
                </a:lnTo>
                <a:lnTo>
                  <a:pt x="874" y="176"/>
                </a:lnTo>
                <a:lnTo>
                  <a:pt x="877" y="170"/>
                </a:lnTo>
                <a:lnTo>
                  <a:pt x="864" y="171"/>
                </a:lnTo>
                <a:lnTo>
                  <a:pt x="864" y="171"/>
                </a:lnTo>
                <a:lnTo>
                  <a:pt x="864" y="168"/>
                </a:lnTo>
                <a:lnTo>
                  <a:pt x="864" y="168"/>
                </a:lnTo>
                <a:lnTo>
                  <a:pt x="863" y="171"/>
                </a:lnTo>
                <a:lnTo>
                  <a:pt x="851" y="171"/>
                </a:lnTo>
                <a:lnTo>
                  <a:pt x="861" y="160"/>
                </a:lnTo>
                <a:lnTo>
                  <a:pt x="859" y="159"/>
                </a:lnTo>
                <a:lnTo>
                  <a:pt x="856" y="146"/>
                </a:lnTo>
                <a:lnTo>
                  <a:pt x="866" y="144"/>
                </a:lnTo>
                <a:lnTo>
                  <a:pt x="864" y="149"/>
                </a:lnTo>
                <a:lnTo>
                  <a:pt x="864" y="149"/>
                </a:lnTo>
                <a:lnTo>
                  <a:pt x="864" y="150"/>
                </a:lnTo>
                <a:lnTo>
                  <a:pt x="866" y="152"/>
                </a:lnTo>
                <a:lnTo>
                  <a:pt x="866" y="152"/>
                </a:lnTo>
                <a:lnTo>
                  <a:pt x="867" y="152"/>
                </a:lnTo>
                <a:lnTo>
                  <a:pt x="869" y="150"/>
                </a:lnTo>
                <a:lnTo>
                  <a:pt x="872" y="142"/>
                </a:lnTo>
                <a:lnTo>
                  <a:pt x="885" y="139"/>
                </a:lnTo>
                <a:close/>
                <a:moveTo>
                  <a:pt x="856" y="99"/>
                </a:moveTo>
                <a:lnTo>
                  <a:pt x="858" y="99"/>
                </a:lnTo>
                <a:lnTo>
                  <a:pt x="858" y="99"/>
                </a:lnTo>
                <a:lnTo>
                  <a:pt x="859" y="101"/>
                </a:lnTo>
                <a:lnTo>
                  <a:pt x="861" y="99"/>
                </a:lnTo>
                <a:lnTo>
                  <a:pt x="867" y="96"/>
                </a:lnTo>
                <a:lnTo>
                  <a:pt x="863" y="102"/>
                </a:lnTo>
                <a:lnTo>
                  <a:pt x="856" y="99"/>
                </a:lnTo>
                <a:close/>
                <a:moveTo>
                  <a:pt x="861" y="93"/>
                </a:moveTo>
                <a:lnTo>
                  <a:pt x="859" y="86"/>
                </a:lnTo>
                <a:lnTo>
                  <a:pt x="871" y="88"/>
                </a:lnTo>
                <a:lnTo>
                  <a:pt x="861" y="93"/>
                </a:lnTo>
                <a:close/>
                <a:moveTo>
                  <a:pt x="859" y="3"/>
                </a:moveTo>
                <a:lnTo>
                  <a:pt x="859" y="3"/>
                </a:lnTo>
                <a:lnTo>
                  <a:pt x="863" y="2"/>
                </a:lnTo>
                <a:lnTo>
                  <a:pt x="863" y="3"/>
                </a:lnTo>
                <a:lnTo>
                  <a:pt x="859" y="3"/>
                </a:lnTo>
                <a:lnTo>
                  <a:pt x="859" y="5"/>
                </a:lnTo>
                <a:lnTo>
                  <a:pt x="858" y="5"/>
                </a:lnTo>
                <a:lnTo>
                  <a:pt x="859" y="3"/>
                </a:lnTo>
                <a:close/>
                <a:moveTo>
                  <a:pt x="859" y="27"/>
                </a:moveTo>
                <a:lnTo>
                  <a:pt x="863" y="27"/>
                </a:lnTo>
                <a:lnTo>
                  <a:pt x="863" y="27"/>
                </a:lnTo>
                <a:lnTo>
                  <a:pt x="863" y="27"/>
                </a:lnTo>
                <a:lnTo>
                  <a:pt x="869" y="30"/>
                </a:lnTo>
                <a:lnTo>
                  <a:pt x="863" y="37"/>
                </a:lnTo>
                <a:lnTo>
                  <a:pt x="858" y="37"/>
                </a:lnTo>
                <a:lnTo>
                  <a:pt x="856" y="35"/>
                </a:lnTo>
                <a:lnTo>
                  <a:pt x="855" y="30"/>
                </a:lnTo>
                <a:lnTo>
                  <a:pt x="859" y="27"/>
                </a:lnTo>
                <a:close/>
                <a:moveTo>
                  <a:pt x="847" y="54"/>
                </a:moveTo>
                <a:lnTo>
                  <a:pt x="848" y="59"/>
                </a:lnTo>
                <a:lnTo>
                  <a:pt x="847" y="61"/>
                </a:lnTo>
                <a:lnTo>
                  <a:pt x="847" y="61"/>
                </a:lnTo>
                <a:lnTo>
                  <a:pt x="847" y="54"/>
                </a:lnTo>
                <a:close/>
                <a:moveTo>
                  <a:pt x="848" y="83"/>
                </a:moveTo>
                <a:lnTo>
                  <a:pt x="850" y="91"/>
                </a:lnTo>
                <a:lnTo>
                  <a:pt x="847" y="94"/>
                </a:lnTo>
                <a:lnTo>
                  <a:pt x="843" y="85"/>
                </a:lnTo>
                <a:lnTo>
                  <a:pt x="848" y="83"/>
                </a:lnTo>
                <a:close/>
                <a:moveTo>
                  <a:pt x="840" y="112"/>
                </a:moveTo>
                <a:lnTo>
                  <a:pt x="847" y="107"/>
                </a:lnTo>
                <a:lnTo>
                  <a:pt x="856" y="110"/>
                </a:lnTo>
                <a:lnTo>
                  <a:pt x="848" y="120"/>
                </a:lnTo>
                <a:lnTo>
                  <a:pt x="839" y="112"/>
                </a:lnTo>
                <a:lnTo>
                  <a:pt x="840" y="112"/>
                </a:lnTo>
                <a:close/>
                <a:moveTo>
                  <a:pt x="837" y="99"/>
                </a:moveTo>
                <a:lnTo>
                  <a:pt x="837" y="99"/>
                </a:lnTo>
                <a:lnTo>
                  <a:pt x="837" y="99"/>
                </a:lnTo>
                <a:lnTo>
                  <a:pt x="837" y="99"/>
                </a:lnTo>
                <a:close/>
                <a:moveTo>
                  <a:pt x="834" y="114"/>
                </a:moveTo>
                <a:lnTo>
                  <a:pt x="842" y="123"/>
                </a:lnTo>
                <a:lnTo>
                  <a:pt x="832" y="120"/>
                </a:lnTo>
                <a:lnTo>
                  <a:pt x="834" y="114"/>
                </a:lnTo>
                <a:close/>
                <a:moveTo>
                  <a:pt x="831" y="10"/>
                </a:moveTo>
                <a:lnTo>
                  <a:pt x="832" y="13"/>
                </a:lnTo>
                <a:lnTo>
                  <a:pt x="831" y="13"/>
                </a:lnTo>
                <a:lnTo>
                  <a:pt x="831" y="10"/>
                </a:lnTo>
                <a:close/>
                <a:moveTo>
                  <a:pt x="827" y="70"/>
                </a:moveTo>
                <a:lnTo>
                  <a:pt x="829" y="72"/>
                </a:lnTo>
                <a:lnTo>
                  <a:pt x="829" y="74"/>
                </a:lnTo>
                <a:lnTo>
                  <a:pt x="826" y="72"/>
                </a:lnTo>
                <a:lnTo>
                  <a:pt x="827" y="70"/>
                </a:lnTo>
                <a:close/>
                <a:moveTo>
                  <a:pt x="810" y="51"/>
                </a:moveTo>
                <a:lnTo>
                  <a:pt x="823" y="61"/>
                </a:lnTo>
                <a:lnTo>
                  <a:pt x="818" y="66"/>
                </a:lnTo>
                <a:lnTo>
                  <a:pt x="815" y="67"/>
                </a:lnTo>
                <a:lnTo>
                  <a:pt x="815" y="67"/>
                </a:lnTo>
                <a:lnTo>
                  <a:pt x="813" y="67"/>
                </a:lnTo>
                <a:lnTo>
                  <a:pt x="808" y="51"/>
                </a:lnTo>
                <a:lnTo>
                  <a:pt x="810" y="51"/>
                </a:lnTo>
                <a:close/>
                <a:moveTo>
                  <a:pt x="811" y="101"/>
                </a:moveTo>
                <a:lnTo>
                  <a:pt x="810" y="101"/>
                </a:lnTo>
                <a:lnTo>
                  <a:pt x="802" y="96"/>
                </a:lnTo>
                <a:lnTo>
                  <a:pt x="800" y="90"/>
                </a:lnTo>
                <a:lnTo>
                  <a:pt x="805" y="83"/>
                </a:lnTo>
                <a:lnTo>
                  <a:pt x="811" y="101"/>
                </a:lnTo>
                <a:close/>
                <a:moveTo>
                  <a:pt x="789" y="34"/>
                </a:moveTo>
                <a:lnTo>
                  <a:pt x="794" y="38"/>
                </a:lnTo>
                <a:lnTo>
                  <a:pt x="797" y="51"/>
                </a:lnTo>
                <a:lnTo>
                  <a:pt x="792" y="54"/>
                </a:lnTo>
                <a:lnTo>
                  <a:pt x="792" y="54"/>
                </a:lnTo>
                <a:lnTo>
                  <a:pt x="791" y="56"/>
                </a:lnTo>
                <a:lnTo>
                  <a:pt x="791" y="58"/>
                </a:lnTo>
                <a:lnTo>
                  <a:pt x="791" y="58"/>
                </a:lnTo>
                <a:lnTo>
                  <a:pt x="792" y="59"/>
                </a:lnTo>
                <a:lnTo>
                  <a:pt x="794" y="59"/>
                </a:lnTo>
                <a:lnTo>
                  <a:pt x="799" y="56"/>
                </a:lnTo>
                <a:lnTo>
                  <a:pt x="803" y="70"/>
                </a:lnTo>
                <a:lnTo>
                  <a:pt x="797" y="69"/>
                </a:lnTo>
                <a:lnTo>
                  <a:pt x="799" y="66"/>
                </a:lnTo>
                <a:lnTo>
                  <a:pt x="792" y="62"/>
                </a:lnTo>
                <a:lnTo>
                  <a:pt x="792" y="61"/>
                </a:lnTo>
                <a:lnTo>
                  <a:pt x="783" y="56"/>
                </a:lnTo>
                <a:lnTo>
                  <a:pt x="779" y="43"/>
                </a:lnTo>
                <a:lnTo>
                  <a:pt x="787" y="35"/>
                </a:lnTo>
                <a:lnTo>
                  <a:pt x="789" y="34"/>
                </a:lnTo>
                <a:close/>
                <a:moveTo>
                  <a:pt x="776" y="10"/>
                </a:moveTo>
                <a:lnTo>
                  <a:pt x="778" y="10"/>
                </a:lnTo>
                <a:lnTo>
                  <a:pt x="779" y="5"/>
                </a:lnTo>
                <a:lnTo>
                  <a:pt x="784" y="8"/>
                </a:lnTo>
                <a:lnTo>
                  <a:pt x="784" y="16"/>
                </a:lnTo>
                <a:lnTo>
                  <a:pt x="776" y="14"/>
                </a:lnTo>
                <a:lnTo>
                  <a:pt x="776" y="14"/>
                </a:lnTo>
                <a:lnTo>
                  <a:pt x="776" y="10"/>
                </a:lnTo>
                <a:lnTo>
                  <a:pt x="776" y="10"/>
                </a:lnTo>
                <a:close/>
                <a:moveTo>
                  <a:pt x="779" y="26"/>
                </a:moveTo>
                <a:lnTo>
                  <a:pt x="781" y="26"/>
                </a:lnTo>
                <a:lnTo>
                  <a:pt x="778" y="30"/>
                </a:lnTo>
                <a:lnTo>
                  <a:pt x="775" y="24"/>
                </a:lnTo>
                <a:lnTo>
                  <a:pt x="779" y="26"/>
                </a:lnTo>
                <a:close/>
                <a:moveTo>
                  <a:pt x="771" y="122"/>
                </a:moveTo>
                <a:lnTo>
                  <a:pt x="771" y="118"/>
                </a:lnTo>
                <a:lnTo>
                  <a:pt x="779" y="125"/>
                </a:lnTo>
                <a:lnTo>
                  <a:pt x="776" y="126"/>
                </a:lnTo>
                <a:lnTo>
                  <a:pt x="768" y="125"/>
                </a:lnTo>
                <a:lnTo>
                  <a:pt x="771" y="123"/>
                </a:lnTo>
                <a:lnTo>
                  <a:pt x="771" y="122"/>
                </a:lnTo>
                <a:close/>
                <a:moveTo>
                  <a:pt x="771" y="136"/>
                </a:moveTo>
                <a:lnTo>
                  <a:pt x="771" y="138"/>
                </a:lnTo>
                <a:lnTo>
                  <a:pt x="773" y="142"/>
                </a:lnTo>
                <a:lnTo>
                  <a:pt x="770" y="142"/>
                </a:lnTo>
                <a:lnTo>
                  <a:pt x="763" y="136"/>
                </a:lnTo>
                <a:lnTo>
                  <a:pt x="771" y="136"/>
                </a:lnTo>
                <a:close/>
                <a:moveTo>
                  <a:pt x="757" y="35"/>
                </a:moveTo>
                <a:lnTo>
                  <a:pt x="760" y="42"/>
                </a:lnTo>
                <a:lnTo>
                  <a:pt x="759" y="43"/>
                </a:lnTo>
                <a:lnTo>
                  <a:pt x="757" y="43"/>
                </a:lnTo>
                <a:lnTo>
                  <a:pt x="757" y="43"/>
                </a:lnTo>
                <a:lnTo>
                  <a:pt x="757" y="43"/>
                </a:lnTo>
                <a:lnTo>
                  <a:pt x="752" y="40"/>
                </a:lnTo>
                <a:lnTo>
                  <a:pt x="757" y="35"/>
                </a:lnTo>
                <a:close/>
                <a:moveTo>
                  <a:pt x="749" y="26"/>
                </a:moveTo>
                <a:lnTo>
                  <a:pt x="749" y="26"/>
                </a:lnTo>
                <a:lnTo>
                  <a:pt x="751" y="27"/>
                </a:lnTo>
                <a:lnTo>
                  <a:pt x="746" y="32"/>
                </a:lnTo>
                <a:lnTo>
                  <a:pt x="746" y="32"/>
                </a:lnTo>
                <a:lnTo>
                  <a:pt x="749" y="26"/>
                </a:lnTo>
                <a:lnTo>
                  <a:pt x="749" y="26"/>
                </a:lnTo>
                <a:close/>
                <a:moveTo>
                  <a:pt x="741" y="72"/>
                </a:moveTo>
                <a:lnTo>
                  <a:pt x="741" y="74"/>
                </a:lnTo>
                <a:lnTo>
                  <a:pt x="739" y="74"/>
                </a:lnTo>
                <a:lnTo>
                  <a:pt x="741" y="72"/>
                </a:lnTo>
                <a:close/>
                <a:moveTo>
                  <a:pt x="738" y="99"/>
                </a:moveTo>
                <a:lnTo>
                  <a:pt x="743" y="94"/>
                </a:lnTo>
                <a:lnTo>
                  <a:pt x="752" y="102"/>
                </a:lnTo>
                <a:lnTo>
                  <a:pt x="749" y="106"/>
                </a:lnTo>
                <a:lnTo>
                  <a:pt x="744" y="109"/>
                </a:lnTo>
                <a:lnTo>
                  <a:pt x="746" y="123"/>
                </a:lnTo>
                <a:lnTo>
                  <a:pt x="735" y="122"/>
                </a:lnTo>
                <a:lnTo>
                  <a:pt x="735" y="122"/>
                </a:lnTo>
                <a:lnTo>
                  <a:pt x="741" y="117"/>
                </a:lnTo>
                <a:lnTo>
                  <a:pt x="741" y="115"/>
                </a:lnTo>
                <a:lnTo>
                  <a:pt x="743" y="102"/>
                </a:lnTo>
                <a:lnTo>
                  <a:pt x="738" y="99"/>
                </a:lnTo>
                <a:close/>
                <a:moveTo>
                  <a:pt x="701" y="51"/>
                </a:moveTo>
                <a:lnTo>
                  <a:pt x="707" y="50"/>
                </a:lnTo>
                <a:lnTo>
                  <a:pt x="704" y="53"/>
                </a:lnTo>
                <a:lnTo>
                  <a:pt x="701" y="51"/>
                </a:lnTo>
                <a:lnTo>
                  <a:pt x="701" y="51"/>
                </a:lnTo>
                <a:close/>
                <a:moveTo>
                  <a:pt x="696" y="6"/>
                </a:moveTo>
                <a:lnTo>
                  <a:pt x="695" y="10"/>
                </a:lnTo>
                <a:lnTo>
                  <a:pt x="693" y="5"/>
                </a:lnTo>
                <a:lnTo>
                  <a:pt x="696" y="6"/>
                </a:lnTo>
                <a:close/>
                <a:moveTo>
                  <a:pt x="690" y="22"/>
                </a:moveTo>
                <a:lnTo>
                  <a:pt x="690" y="22"/>
                </a:lnTo>
                <a:lnTo>
                  <a:pt x="696" y="24"/>
                </a:lnTo>
                <a:lnTo>
                  <a:pt x="691" y="26"/>
                </a:lnTo>
                <a:lnTo>
                  <a:pt x="688" y="24"/>
                </a:lnTo>
                <a:lnTo>
                  <a:pt x="690" y="22"/>
                </a:lnTo>
                <a:close/>
                <a:moveTo>
                  <a:pt x="687" y="78"/>
                </a:moveTo>
                <a:lnTo>
                  <a:pt x="687" y="67"/>
                </a:lnTo>
                <a:lnTo>
                  <a:pt x="691" y="61"/>
                </a:lnTo>
                <a:lnTo>
                  <a:pt x="693" y="62"/>
                </a:lnTo>
                <a:lnTo>
                  <a:pt x="695" y="75"/>
                </a:lnTo>
                <a:lnTo>
                  <a:pt x="695" y="75"/>
                </a:lnTo>
                <a:lnTo>
                  <a:pt x="696" y="88"/>
                </a:lnTo>
                <a:lnTo>
                  <a:pt x="707" y="94"/>
                </a:lnTo>
                <a:lnTo>
                  <a:pt x="712" y="91"/>
                </a:lnTo>
                <a:lnTo>
                  <a:pt x="727" y="88"/>
                </a:lnTo>
                <a:lnTo>
                  <a:pt x="728" y="86"/>
                </a:lnTo>
                <a:lnTo>
                  <a:pt x="728" y="86"/>
                </a:lnTo>
                <a:lnTo>
                  <a:pt x="728" y="94"/>
                </a:lnTo>
                <a:lnTo>
                  <a:pt x="725" y="99"/>
                </a:lnTo>
                <a:lnTo>
                  <a:pt x="720" y="101"/>
                </a:lnTo>
                <a:lnTo>
                  <a:pt x="720" y="102"/>
                </a:lnTo>
                <a:lnTo>
                  <a:pt x="719" y="106"/>
                </a:lnTo>
                <a:lnTo>
                  <a:pt x="720" y="110"/>
                </a:lnTo>
                <a:lnTo>
                  <a:pt x="720" y="115"/>
                </a:lnTo>
                <a:lnTo>
                  <a:pt x="722" y="117"/>
                </a:lnTo>
                <a:lnTo>
                  <a:pt x="727" y="131"/>
                </a:lnTo>
                <a:lnTo>
                  <a:pt x="754" y="134"/>
                </a:lnTo>
                <a:lnTo>
                  <a:pt x="754" y="134"/>
                </a:lnTo>
                <a:lnTo>
                  <a:pt x="754" y="134"/>
                </a:lnTo>
                <a:lnTo>
                  <a:pt x="754" y="134"/>
                </a:lnTo>
                <a:lnTo>
                  <a:pt x="754" y="134"/>
                </a:lnTo>
                <a:lnTo>
                  <a:pt x="763" y="144"/>
                </a:lnTo>
                <a:lnTo>
                  <a:pt x="760" y="146"/>
                </a:lnTo>
                <a:lnTo>
                  <a:pt x="759" y="144"/>
                </a:lnTo>
                <a:lnTo>
                  <a:pt x="759" y="146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47" y="142"/>
                </a:lnTo>
                <a:lnTo>
                  <a:pt x="743" y="138"/>
                </a:lnTo>
                <a:lnTo>
                  <a:pt x="736" y="136"/>
                </a:lnTo>
                <a:lnTo>
                  <a:pt x="730" y="138"/>
                </a:lnTo>
                <a:lnTo>
                  <a:pt x="730" y="138"/>
                </a:lnTo>
                <a:lnTo>
                  <a:pt x="723" y="139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7" y="150"/>
                </a:lnTo>
                <a:lnTo>
                  <a:pt x="715" y="155"/>
                </a:lnTo>
                <a:lnTo>
                  <a:pt x="715" y="155"/>
                </a:lnTo>
                <a:lnTo>
                  <a:pt x="712" y="170"/>
                </a:lnTo>
                <a:lnTo>
                  <a:pt x="706" y="160"/>
                </a:lnTo>
                <a:lnTo>
                  <a:pt x="704" y="165"/>
                </a:lnTo>
                <a:lnTo>
                  <a:pt x="703" y="150"/>
                </a:lnTo>
                <a:lnTo>
                  <a:pt x="703" y="149"/>
                </a:lnTo>
                <a:lnTo>
                  <a:pt x="690" y="141"/>
                </a:lnTo>
                <a:lnTo>
                  <a:pt x="688" y="142"/>
                </a:lnTo>
                <a:lnTo>
                  <a:pt x="688" y="142"/>
                </a:lnTo>
                <a:lnTo>
                  <a:pt x="688" y="136"/>
                </a:lnTo>
                <a:lnTo>
                  <a:pt x="696" y="142"/>
                </a:lnTo>
                <a:lnTo>
                  <a:pt x="709" y="138"/>
                </a:lnTo>
                <a:lnTo>
                  <a:pt x="709" y="125"/>
                </a:lnTo>
                <a:lnTo>
                  <a:pt x="707" y="123"/>
                </a:lnTo>
                <a:lnTo>
                  <a:pt x="698" y="117"/>
                </a:lnTo>
                <a:lnTo>
                  <a:pt x="690" y="118"/>
                </a:lnTo>
                <a:lnTo>
                  <a:pt x="690" y="118"/>
                </a:lnTo>
                <a:lnTo>
                  <a:pt x="688" y="118"/>
                </a:lnTo>
                <a:lnTo>
                  <a:pt x="691" y="109"/>
                </a:lnTo>
                <a:lnTo>
                  <a:pt x="690" y="106"/>
                </a:lnTo>
                <a:lnTo>
                  <a:pt x="698" y="102"/>
                </a:lnTo>
                <a:lnTo>
                  <a:pt x="696" y="90"/>
                </a:lnTo>
                <a:lnTo>
                  <a:pt x="685" y="82"/>
                </a:lnTo>
                <a:lnTo>
                  <a:pt x="687" y="80"/>
                </a:lnTo>
                <a:lnTo>
                  <a:pt x="687" y="78"/>
                </a:lnTo>
                <a:close/>
                <a:moveTo>
                  <a:pt x="679" y="75"/>
                </a:moveTo>
                <a:lnTo>
                  <a:pt x="682" y="72"/>
                </a:lnTo>
                <a:lnTo>
                  <a:pt x="682" y="78"/>
                </a:lnTo>
                <a:lnTo>
                  <a:pt x="677" y="83"/>
                </a:lnTo>
                <a:lnTo>
                  <a:pt x="672" y="82"/>
                </a:lnTo>
                <a:lnTo>
                  <a:pt x="669" y="75"/>
                </a:lnTo>
                <a:lnTo>
                  <a:pt x="669" y="70"/>
                </a:lnTo>
                <a:lnTo>
                  <a:pt x="679" y="75"/>
                </a:lnTo>
                <a:close/>
                <a:moveTo>
                  <a:pt x="672" y="221"/>
                </a:moveTo>
                <a:lnTo>
                  <a:pt x="685" y="232"/>
                </a:lnTo>
                <a:lnTo>
                  <a:pt x="687" y="240"/>
                </a:lnTo>
                <a:lnTo>
                  <a:pt x="655" y="231"/>
                </a:lnTo>
                <a:lnTo>
                  <a:pt x="655" y="231"/>
                </a:lnTo>
                <a:lnTo>
                  <a:pt x="650" y="213"/>
                </a:lnTo>
                <a:lnTo>
                  <a:pt x="672" y="221"/>
                </a:lnTo>
                <a:close/>
                <a:moveTo>
                  <a:pt x="645" y="175"/>
                </a:moveTo>
                <a:lnTo>
                  <a:pt x="645" y="175"/>
                </a:lnTo>
                <a:lnTo>
                  <a:pt x="650" y="175"/>
                </a:lnTo>
                <a:lnTo>
                  <a:pt x="650" y="175"/>
                </a:lnTo>
                <a:lnTo>
                  <a:pt x="650" y="181"/>
                </a:lnTo>
                <a:lnTo>
                  <a:pt x="640" y="171"/>
                </a:lnTo>
                <a:lnTo>
                  <a:pt x="640" y="171"/>
                </a:lnTo>
                <a:lnTo>
                  <a:pt x="640" y="171"/>
                </a:lnTo>
                <a:lnTo>
                  <a:pt x="640" y="171"/>
                </a:lnTo>
                <a:lnTo>
                  <a:pt x="642" y="170"/>
                </a:lnTo>
                <a:lnTo>
                  <a:pt x="643" y="168"/>
                </a:lnTo>
                <a:lnTo>
                  <a:pt x="643" y="168"/>
                </a:lnTo>
                <a:lnTo>
                  <a:pt x="645" y="175"/>
                </a:lnTo>
                <a:lnTo>
                  <a:pt x="645" y="175"/>
                </a:lnTo>
                <a:close/>
                <a:moveTo>
                  <a:pt x="640" y="50"/>
                </a:moveTo>
                <a:lnTo>
                  <a:pt x="643" y="48"/>
                </a:lnTo>
                <a:lnTo>
                  <a:pt x="643" y="51"/>
                </a:lnTo>
                <a:lnTo>
                  <a:pt x="640" y="50"/>
                </a:lnTo>
                <a:lnTo>
                  <a:pt x="640" y="50"/>
                </a:lnTo>
                <a:close/>
                <a:moveTo>
                  <a:pt x="642" y="70"/>
                </a:moveTo>
                <a:lnTo>
                  <a:pt x="640" y="74"/>
                </a:lnTo>
                <a:lnTo>
                  <a:pt x="642" y="75"/>
                </a:lnTo>
                <a:lnTo>
                  <a:pt x="643" y="80"/>
                </a:lnTo>
                <a:lnTo>
                  <a:pt x="639" y="85"/>
                </a:lnTo>
                <a:lnTo>
                  <a:pt x="632" y="90"/>
                </a:lnTo>
                <a:lnTo>
                  <a:pt x="632" y="90"/>
                </a:lnTo>
                <a:lnTo>
                  <a:pt x="631" y="90"/>
                </a:lnTo>
                <a:lnTo>
                  <a:pt x="631" y="82"/>
                </a:lnTo>
                <a:lnTo>
                  <a:pt x="631" y="82"/>
                </a:lnTo>
                <a:lnTo>
                  <a:pt x="631" y="74"/>
                </a:lnTo>
                <a:lnTo>
                  <a:pt x="626" y="70"/>
                </a:lnTo>
                <a:lnTo>
                  <a:pt x="635" y="67"/>
                </a:lnTo>
                <a:lnTo>
                  <a:pt x="642" y="70"/>
                </a:lnTo>
                <a:close/>
                <a:moveTo>
                  <a:pt x="623" y="62"/>
                </a:moveTo>
                <a:lnTo>
                  <a:pt x="623" y="59"/>
                </a:lnTo>
                <a:lnTo>
                  <a:pt x="629" y="56"/>
                </a:lnTo>
                <a:lnTo>
                  <a:pt x="629" y="56"/>
                </a:lnTo>
                <a:lnTo>
                  <a:pt x="629" y="59"/>
                </a:lnTo>
                <a:lnTo>
                  <a:pt x="623" y="62"/>
                </a:lnTo>
                <a:close/>
                <a:moveTo>
                  <a:pt x="629" y="16"/>
                </a:moveTo>
                <a:lnTo>
                  <a:pt x="631" y="18"/>
                </a:lnTo>
                <a:lnTo>
                  <a:pt x="629" y="18"/>
                </a:lnTo>
                <a:lnTo>
                  <a:pt x="627" y="18"/>
                </a:lnTo>
                <a:lnTo>
                  <a:pt x="629" y="16"/>
                </a:lnTo>
                <a:close/>
                <a:moveTo>
                  <a:pt x="624" y="21"/>
                </a:moveTo>
                <a:lnTo>
                  <a:pt x="626" y="22"/>
                </a:lnTo>
                <a:lnTo>
                  <a:pt x="626" y="30"/>
                </a:lnTo>
                <a:lnTo>
                  <a:pt x="626" y="30"/>
                </a:lnTo>
                <a:lnTo>
                  <a:pt x="623" y="22"/>
                </a:lnTo>
                <a:lnTo>
                  <a:pt x="624" y="21"/>
                </a:lnTo>
                <a:close/>
                <a:moveTo>
                  <a:pt x="615" y="6"/>
                </a:moveTo>
                <a:lnTo>
                  <a:pt x="616" y="8"/>
                </a:lnTo>
                <a:lnTo>
                  <a:pt x="613" y="10"/>
                </a:lnTo>
                <a:lnTo>
                  <a:pt x="611" y="8"/>
                </a:lnTo>
                <a:lnTo>
                  <a:pt x="615" y="6"/>
                </a:lnTo>
                <a:close/>
                <a:moveTo>
                  <a:pt x="615" y="30"/>
                </a:moveTo>
                <a:lnTo>
                  <a:pt x="618" y="46"/>
                </a:lnTo>
                <a:lnTo>
                  <a:pt x="618" y="46"/>
                </a:lnTo>
                <a:lnTo>
                  <a:pt x="613" y="35"/>
                </a:lnTo>
                <a:lnTo>
                  <a:pt x="610" y="34"/>
                </a:lnTo>
                <a:lnTo>
                  <a:pt x="615" y="30"/>
                </a:lnTo>
                <a:close/>
                <a:moveTo>
                  <a:pt x="621" y="114"/>
                </a:moveTo>
                <a:lnTo>
                  <a:pt x="621" y="115"/>
                </a:lnTo>
                <a:lnTo>
                  <a:pt x="613" y="118"/>
                </a:lnTo>
                <a:lnTo>
                  <a:pt x="613" y="118"/>
                </a:lnTo>
                <a:lnTo>
                  <a:pt x="621" y="114"/>
                </a:lnTo>
                <a:close/>
                <a:moveTo>
                  <a:pt x="608" y="122"/>
                </a:moveTo>
                <a:lnTo>
                  <a:pt x="613" y="125"/>
                </a:lnTo>
                <a:lnTo>
                  <a:pt x="626" y="118"/>
                </a:lnTo>
                <a:lnTo>
                  <a:pt x="626" y="106"/>
                </a:lnTo>
                <a:lnTo>
                  <a:pt x="624" y="104"/>
                </a:lnTo>
                <a:lnTo>
                  <a:pt x="619" y="101"/>
                </a:lnTo>
                <a:lnTo>
                  <a:pt x="618" y="98"/>
                </a:lnTo>
                <a:lnTo>
                  <a:pt x="631" y="106"/>
                </a:lnTo>
                <a:lnTo>
                  <a:pt x="631" y="106"/>
                </a:lnTo>
                <a:lnTo>
                  <a:pt x="634" y="107"/>
                </a:lnTo>
                <a:lnTo>
                  <a:pt x="631" y="112"/>
                </a:lnTo>
                <a:lnTo>
                  <a:pt x="632" y="117"/>
                </a:lnTo>
                <a:lnTo>
                  <a:pt x="621" y="123"/>
                </a:lnTo>
                <a:lnTo>
                  <a:pt x="619" y="136"/>
                </a:lnTo>
                <a:lnTo>
                  <a:pt x="631" y="142"/>
                </a:lnTo>
                <a:lnTo>
                  <a:pt x="632" y="141"/>
                </a:lnTo>
                <a:lnTo>
                  <a:pt x="640" y="136"/>
                </a:lnTo>
                <a:lnTo>
                  <a:pt x="642" y="142"/>
                </a:lnTo>
                <a:lnTo>
                  <a:pt x="640" y="141"/>
                </a:lnTo>
                <a:lnTo>
                  <a:pt x="626" y="150"/>
                </a:lnTo>
                <a:lnTo>
                  <a:pt x="626" y="160"/>
                </a:lnTo>
                <a:lnTo>
                  <a:pt x="603" y="139"/>
                </a:lnTo>
                <a:lnTo>
                  <a:pt x="608" y="122"/>
                </a:lnTo>
                <a:close/>
                <a:moveTo>
                  <a:pt x="600" y="155"/>
                </a:moveTo>
                <a:lnTo>
                  <a:pt x="623" y="176"/>
                </a:lnTo>
                <a:lnTo>
                  <a:pt x="607" y="189"/>
                </a:lnTo>
                <a:lnTo>
                  <a:pt x="594" y="186"/>
                </a:lnTo>
                <a:lnTo>
                  <a:pt x="599" y="183"/>
                </a:lnTo>
                <a:lnTo>
                  <a:pt x="599" y="176"/>
                </a:lnTo>
                <a:lnTo>
                  <a:pt x="592" y="173"/>
                </a:lnTo>
                <a:lnTo>
                  <a:pt x="592" y="175"/>
                </a:lnTo>
                <a:lnTo>
                  <a:pt x="591" y="175"/>
                </a:lnTo>
                <a:lnTo>
                  <a:pt x="592" y="173"/>
                </a:lnTo>
                <a:lnTo>
                  <a:pt x="591" y="167"/>
                </a:lnTo>
                <a:lnTo>
                  <a:pt x="600" y="160"/>
                </a:lnTo>
                <a:lnTo>
                  <a:pt x="600" y="160"/>
                </a:lnTo>
                <a:lnTo>
                  <a:pt x="600" y="157"/>
                </a:lnTo>
                <a:lnTo>
                  <a:pt x="600" y="155"/>
                </a:lnTo>
                <a:lnTo>
                  <a:pt x="600" y="155"/>
                </a:lnTo>
                <a:close/>
                <a:moveTo>
                  <a:pt x="594" y="154"/>
                </a:moveTo>
                <a:lnTo>
                  <a:pt x="589" y="157"/>
                </a:lnTo>
                <a:lnTo>
                  <a:pt x="587" y="154"/>
                </a:lnTo>
                <a:lnTo>
                  <a:pt x="591" y="155"/>
                </a:lnTo>
                <a:lnTo>
                  <a:pt x="597" y="150"/>
                </a:lnTo>
                <a:lnTo>
                  <a:pt x="599" y="152"/>
                </a:lnTo>
                <a:lnTo>
                  <a:pt x="599" y="152"/>
                </a:lnTo>
                <a:lnTo>
                  <a:pt x="595" y="152"/>
                </a:lnTo>
                <a:lnTo>
                  <a:pt x="594" y="154"/>
                </a:lnTo>
                <a:lnTo>
                  <a:pt x="594" y="154"/>
                </a:lnTo>
                <a:close/>
                <a:moveTo>
                  <a:pt x="592" y="58"/>
                </a:moveTo>
                <a:lnTo>
                  <a:pt x="594" y="56"/>
                </a:lnTo>
                <a:lnTo>
                  <a:pt x="592" y="58"/>
                </a:lnTo>
                <a:lnTo>
                  <a:pt x="592" y="58"/>
                </a:lnTo>
                <a:lnTo>
                  <a:pt x="592" y="58"/>
                </a:lnTo>
                <a:close/>
                <a:moveTo>
                  <a:pt x="591" y="125"/>
                </a:moveTo>
                <a:lnTo>
                  <a:pt x="591" y="125"/>
                </a:lnTo>
                <a:lnTo>
                  <a:pt x="591" y="125"/>
                </a:lnTo>
                <a:lnTo>
                  <a:pt x="591" y="125"/>
                </a:lnTo>
                <a:lnTo>
                  <a:pt x="591" y="125"/>
                </a:lnTo>
                <a:lnTo>
                  <a:pt x="595" y="128"/>
                </a:lnTo>
                <a:lnTo>
                  <a:pt x="597" y="133"/>
                </a:lnTo>
                <a:lnTo>
                  <a:pt x="589" y="125"/>
                </a:lnTo>
                <a:lnTo>
                  <a:pt x="591" y="125"/>
                </a:lnTo>
                <a:close/>
                <a:moveTo>
                  <a:pt x="586" y="142"/>
                </a:moveTo>
                <a:lnTo>
                  <a:pt x="584" y="141"/>
                </a:lnTo>
                <a:lnTo>
                  <a:pt x="587" y="142"/>
                </a:lnTo>
                <a:lnTo>
                  <a:pt x="586" y="142"/>
                </a:lnTo>
                <a:close/>
                <a:moveTo>
                  <a:pt x="586" y="27"/>
                </a:moveTo>
                <a:lnTo>
                  <a:pt x="587" y="29"/>
                </a:lnTo>
                <a:lnTo>
                  <a:pt x="575" y="38"/>
                </a:lnTo>
                <a:lnTo>
                  <a:pt x="575" y="38"/>
                </a:lnTo>
                <a:lnTo>
                  <a:pt x="586" y="27"/>
                </a:lnTo>
                <a:close/>
                <a:moveTo>
                  <a:pt x="570" y="66"/>
                </a:moveTo>
                <a:lnTo>
                  <a:pt x="573" y="66"/>
                </a:lnTo>
                <a:lnTo>
                  <a:pt x="573" y="66"/>
                </a:lnTo>
                <a:lnTo>
                  <a:pt x="576" y="62"/>
                </a:lnTo>
                <a:lnTo>
                  <a:pt x="576" y="62"/>
                </a:lnTo>
                <a:lnTo>
                  <a:pt x="579" y="74"/>
                </a:lnTo>
                <a:lnTo>
                  <a:pt x="570" y="78"/>
                </a:lnTo>
                <a:lnTo>
                  <a:pt x="568" y="77"/>
                </a:lnTo>
                <a:lnTo>
                  <a:pt x="570" y="66"/>
                </a:lnTo>
                <a:close/>
                <a:moveTo>
                  <a:pt x="576" y="133"/>
                </a:moveTo>
                <a:lnTo>
                  <a:pt x="576" y="134"/>
                </a:lnTo>
                <a:lnTo>
                  <a:pt x="568" y="131"/>
                </a:lnTo>
                <a:lnTo>
                  <a:pt x="573" y="130"/>
                </a:lnTo>
                <a:lnTo>
                  <a:pt x="576" y="133"/>
                </a:lnTo>
                <a:close/>
                <a:moveTo>
                  <a:pt x="565" y="131"/>
                </a:moveTo>
                <a:lnTo>
                  <a:pt x="559" y="126"/>
                </a:lnTo>
                <a:lnTo>
                  <a:pt x="559" y="125"/>
                </a:lnTo>
                <a:lnTo>
                  <a:pt x="565" y="131"/>
                </a:lnTo>
                <a:close/>
                <a:moveTo>
                  <a:pt x="559" y="163"/>
                </a:moveTo>
                <a:lnTo>
                  <a:pt x="578" y="155"/>
                </a:lnTo>
                <a:lnTo>
                  <a:pt x="579" y="165"/>
                </a:lnTo>
                <a:lnTo>
                  <a:pt x="565" y="176"/>
                </a:lnTo>
                <a:lnTo>
                  <a:pt x="560" y="175"/>
                </a:lnTo>
                <a:lnTo>
                  <a:pt x="560" y="170"/>
                </a:lnTo>
                <a:lnTo>
                  <a:pt x="555" y="168"/>
                </a:lnTo>
                <a:lnTo>
                  <a:pt x="555" y="168"/>
                </a:lnTo>
                <a:lnTo>
                  <a:pt x="551" y="170"/>
                </a:lnTo>
                <a:lnTo>
                  <a:pt x="551" y="171"/>
                </a:lnTo>
                <a:lnTo>
                  <a:pt x="547" y="170"/>
                </a:lnTo>
                <a:lnTo>
                  <a:pt x="546" y="168"/>
                </a:lnTo>
                <a:lnTo>
                  <a:pt x="549" y="167"/>
                </a:lnTo>
                <a:lnTo>
                  <a:pt x="552" y="168"/>
                </a:lnTo>
                <a:lnTo>
                  <a:pt x="559" y="165"/>
                </a:lnTo>
                <a:lnTo>
                  <a:pt x="559" y="163"/>
                </a:lnTo>
                <a:close/>
                <a:moveTo>
                  <a:pt x="552" y="167"/>
                </a:moveTo>
                <a:lnTo>
                  <a:pt x="551" y="165"/>
                </a:lnTo>
                <a:lnTo>
                  <a:pt x="555" y="163"/>
                </a:lnTo>
                <a:lnTo>
                  <a:pt x="552" y="167"/>
                </a:lnTo>
                <a:close/>
                <a:moveTo>
                  <a:pt x="544" y="40"/>
                </a:moveTo>
                <a:lnTo>
                  <a:pt x="551" y="42"/>
                </a:lnTo>
                <a:lnTo>
                  <a:pt x="552" y="43"/>
                </a:lnTo>
                <a:lnTo>
                  <a:pt x="552" y="43"/>
                </a:lnTo>
                <a:lnTo>
                  <a:pt x="552" y="45"/>
                </a:lnTo>
                <a:lnTo>
                  <a:pt x="551" y="46"/>
                </a:lnTo>
                <a:lnTo>
                  <a:pt x="547" y="45"/>
                </a:lnTo>
                <a:lnTo>
                  <a:pt x="547" y="45"/>
                </a:lnTo>
                <a:lnTo>
                  <a:pt x="547" y="43"/>
                </a:lnTo>
                <a:lnTo>
                  <a:pt x="544" y="42"/>
                </a:lnTo>
                <a:lnTo>
                  <a:pt x="544" y="40"/>
                </a:lnTo>
                <a:close/>
                <a:moveTo>
                  <a:pt x="549" y="131"/>
                </a:moveTo>
                <a:lnTo>
                  <a:pt x="549" y="131"/>
                </a:lnTo>
                <a:lnTo>
                  <a:pt x="538" y="130"/>
                </a:lnTo>
                <a:lnTo>
                  <a:pt x="535" y="131"/>
                </a:lnTo>
                <a:lnTo>
                  <a:pt x="535" y="130"/>
                </a:lnTo>
                <a:lnTo>
                  <a:pt x="533" y="130"/>
                </a:lnTo>
                <a:lnTo>
                  <a:pt x="541" y="126"/>
                </a:lnTo>
                <a:lnTo>
                  <a:pt x="549" y="131"/>
                </a:lnTo>
                <a:close/>
                <a:moveTo>
                  <a:pt x="533" y="5"/>
                </a:moveTo>
                <a:lnTo>
                  <a:pt x="538" y="6"/>
                </a:lnTo>
                <a:lnTo>
                  <a:pt x="538" y="10"/>
                </a:lnTo>
                <a:lnTo>
                  <a:pt x="533" y="11"/>
                </a:lnTo>
                <a:lnTo>
                  <a:pt x="531" y="5"/>
                </a:lnTo>
                <a:lnTo>
                  <a:pt x="533" y="5"/>
                </a:lnTo>
                <a:close/>
                <a:moveTo>
                  <a:pt x="535" y="202"/>
                </a:moveTo>
                <a:lnTo>
                  <a:pt x="535" y="202"/>
                </a:lnTo>
                <a:lnTo>
                  <a:pt x="528" y="199"/>
                </a:lnTo>
                <a:lnTo>
                  <a:pt x="528" y="195"/>
                </a:lnTo>
                <a:lnTo>
                  <a:pt x="531" y="192"/>
                </a:lnTo>
                <a:lnTo>
                  <a:pt x="531" y="192"/>
                </a:lnTo>
                <a:lnTo>
                  <a:pt x="535" y="202"/>
                </a:lnTo>
                <a:close/>
                <a:moveTo>
                  <a:pt x="527" y="186"/>
                </a:moveTo>
                <a:lnTo>
                  <a:pt x="523" y="189"/>
                </a:lnTo>
                <a:lnTo>
                  <a:pt x="523" y="189"/>
                </a:lnTo>
                <a:lnTo>
                  <a:pt x="523" y="194"/>
                </a:lnTo>
                <a:lnTo>
                  <a:pt x="527" y="195"/>
                </a:lnTo>
                <a:lnTo>
                  <a:pt x="527" y="197"/>
                </a:lnTo>
                <a:lnTo>
                  <a:pt x="520" y="194"/>
                </a:lnTo>
                <a:lnTo>
                  <a:pt x="520" y="184"/>
                </a:lnTo>
                <a:lnTo>
                  <a:pt x="522" y="183"/>
                </a:lnTo>
                <a:lnTo>
                  <a:pt x="523" y="178"/>
                </a:lnTo>
                <a:lnTo>
                  <a:pt x="519" y="175"/>
                </a:lnTo>
                <a:lnTo>
                  <a:pt x="515" y="178"/>
                </a:lnTo>
                <a:lnTo>
                  <a:pt x="515" y="178"/>
                </a:lnTo>
                <a:lnTo>
                  <a:pt x="515" y="183"/>
                </a:lnTo>
                <a:lnTo>
                  <a:pt x="517" y="184"/>
                </a:lnTo>
                <a:lnTo>
                  <a:pt x="517" y="192"/>
                </a:lnTo>
                <a:lnTo>
                  <a:pt x="517" y="192"/>
                </a:lnTo>
                <a:lnTo>
                  <a:pt x="514" y="178"/>
                </a:lnTo>
                <a:lnTo>
                  <a:pt x="514" y="175"/>
                </a:lnTo>
                <a:lnTo>
                  <a:pt x="512" y="173"/>
                </a:lnTo>
                <a:lnTo>
                  <a:pt x="511" y="168"/>
                </a:lnTo>
                <a:lnTo>
                  <a:pt x="527" y="173"/>
                </a:lnTo>
                <a:lnTo>
                  <a:pt x="527" y="175"/>
                </a:lnTo>
                <a:lnTo>
                  <a:pt x="528" y="175"/>
                </a:lnTo>
                <a:lnTo>
                  <a:pt x="528" y="175"/>
                </a:lnTo>
                <a:lnTo>
                  <a:pt x="531" y="187"/>
                </a:lnTo>
                <a:lnTo>
                  <a:pt x="527" y="186"/>
                </a:lnTo>
                <a:close/>
                <a:moveTo>
                  <a:pt x="530" y="165"/>
                </a:moveTo>
                <a:lnTo>
                  <a:pt x="530" y="165"/>
                </a:lnTo>
                <a:lnTo>
                  <a:pt x="530" y="165"/>
                </a:lnTo>
                <a:lnTo>
                  <a:pt x="525" y="163"/>
                </a:lnTo>
                <a:lnTo>
                  <a:pt x="527" y="163"/>
                </a:lnTo>
                <a:lnTo>
                  <a:pt x="530" y="165"/>
                </a:lnTo>
                <a:close/>
                <a:moveTo>
                  <a:pt x="527" y="26"/>
                </a:moveTo>
                <a:lnTo>
                  <a:pt x="527" y="27"/>
                </a:lnTo>
                <a:lnTo>
                  <a:pt x="527" y="29"/>
                </a:lnTo>
                <a:lnTo>
                  <a:pt x="523" y="24"/>
                </a:lnTo>
                <a:lnTo>
                  <a:pt x="527" y="26"/>
                </a:lnTo>
                <a:close/>
                <a:moveTo>
                  <a:pt x="520" y="122"/>
                </a:moveTo>
                <a:lnTo>
                  <a:pt x="522" y="123"/>
                </a:lnTo>
                <a:lnTo>
                  <a:pt x="519" y="125"/>
                </a:lnTo>
                <a:lnTo>
                  <a:pt x="519" y="125"/>
                </a:lnTo>
                <a:lnTo>
                  <a:pt x="517" y="123"/>
                </a:lnTo>
                <a:lnTo>
                  <a:pt x="520" y="122"/>
                </a:lnTo>
                <a:close/>
                <a:moveTo>
                  <a:pt x="520" y="159"/>
                </a:moveTo>
                <a:lnTo>
                  <a:pt x="522" y="162"/>
                </a:lnTo>
                <a:lnTo>
                  <a:pt x="512" y="160"/>
                </a:lnTo>
                <a:lnTo>
                  <a:pt x="515" y="157"/>
                </a:lnTo>
                <a:lnTo>
                  <a:pt x="520" y="159"/>
                </a:lnTo>
                <a:close/>
                <a:moveTo>
                  <a:pt x="514" y="115"/>
                </a:moveTo>
                <a:lnTo>
                  <a:pt x="509" y="117"/>
                </a:lnTo>
                <a:lnTo>
                  <a:pt x="507" y="115"/>
                </a:lnTo>
                <a:lnTo>
                  <a:pt x="509" y="114"/>
                </a:lnTo>
                <a:lnTo>
                  <a:pt x="514" y="112"/>
                </a:lnTo>
                <a:lnTo>
                  <a:pt x="514" y="115"/>
                </a:lnTo>
                <a:close/>
                <a:moveTo>
                  <a:pt x="509" y="107"/>
                </a:moveTo>
                <a:lnTo>
                  <a:pt x="511" y="106"/>
                </a:lnTo>
                <a:lnTo>
                  <a:pt x="514" y="107"/>
                </a:lnTo>
                <a:lnTo>
                  <a:pt x="509" y="107"/>
                </a:lnTo>
                <a:close/>
                <a:moveTo>
                  <a:pt x="507" y="29"/>
                </a:moveTo>
                <a:lnTo>
                  <a:pt x="511" y="30"/>
                </a:lnTo>
                <a:lnTo>
                  <a:pt x="511" y="34"/>
                </a:lnTo>
                <a:lnTo>
                  <a:pt x="511" y="34"/>
                </a:lnTo>
                <a:lnTo>
                  <a:pt x="507" y="30"/>
                </a:lnTo>
                <a:lnTo>
                  <a:pt x="507" y="29"/>
                </a:lnTo>
                <a:close/>
                <a:moveTo>
                  <a:pt x="509" y="134"/>
                </a:moveTo>
                <a:lnTo>
                  <a:pt x="507" y="136"/>
                </a:lnTo>
                <a:lnTo>
                  <a:pt x="506" y="136"/>
                </a:lnTo>
                <a:lnTo>
                  <a:pt x="506" y="134"/>
                </a:lnTo>
                <a:lnTo>
                  <a:pt x="504" y="131"/>
                </a:lnTo>
                <a:lnTo>
                  <a:pt x="509" y="134"/>
                </a:lnTo>
                <a:close/>
                <a:moveTo>
                  <a:pt x="503" y="91"/>
                </a:moveTo>
                <a:lnTo>
                  <a:pt x="496" y="93"/>
                </a:lnTo>
                <a:lnTo>
                  <a:pt x="496" y="93"/>
                </a:lnTo>
                <a:lnTo>
                  <a:pt x="496" y="93"/>
                </a:lnTo>
                <a:lnTo>
                  <a:pt x="496" y="93"/>
                </a:lnTo>
                <a:lnTo>
                  <a:pt x="496" y="91"/>
                </a:lnTo>
                <a:lnTo>
                  <a:pt x="503" y="90"/>
                </a:lnTo>
                <a:lnTo>
                  <a:pt x="503" y="90"/>
                </a:lnTo>
                <a:lnTo>
                  <a:pt x="503" y="91"/>
                </a:lnTo>
                <a:lnTo>
                  <a:pt x="503" y="91"/>
                </a:lnTo>
                <a:close/>
                <a:moveTo>
                  <a:pt x="499" y="10"/>
                </a:moveTo>
                <a:lnTo>
                  <a:pt x="503" y="13"/>
                </a:lnTo>
                <a:lnTo>
                  <a:pt x="501" y="13"/>
                </a:lnTo>
                <a:lnTo>
                  <a:pt x="498" y="11"/>
                </a:lnTo>
                <a:lnTo>
                  <a:pt x="495" y="13"/>
                </a:lnTo>
                <a:lnTo>
                  <a:pt x="493" y="13"/>
                </a:lnTo>
                <a:lnTo>
                  <a:pt x="493" y="13"/>
                </a:lnTo>
                <a:lnTo>
                  <a:pt x="499" y="10"/>
                </a:lnTo>
                <a:close/>
                <a:moveTo>
                  <a:pt x="480" y="6"/>
                </a:moveTo>
                <a:lnTo>
                  <a:pt x="483" y="3"/>
                </a:lnTo>
                <a:lnTo>
                  <a:pt x="485" y="5"/>
                </a:lnTo>
                <a:lnTo>
                  <a:pt x="487" y="8"/>
                </a:lnTo>
                <a:lnTo>
                  <a:pt x="485" y="13"/>
                </a:lnTo>
                <a:lnTo>
                  <a:pt x="480" y="6"/>
                </a:lnTo>
                <a:lnTo>
                  <a:pt x="480" y="6"/>
                </a:lnTo>
                <a:close/>
                <a:moveTo>
                  <a:pt x="480" y="32"/>
                </a:moveTo>
                <a:lnTo>
                  <a:pt x="480" y="32"/>
                </a:lnTo>
                <a:lnTo>
                  <a:pt x="488" y="32"/>
                </a:lnTo>
                <a:lnTo>
                  <a:pt x="487" y="40"/>
                </a:lnTo>
                <a:lnTo>
                  <a:pt x="483" y="42"/>
                </a:lnTo>
                <a:lnTo>
                  <a:pt x="478" y="40"/>
                </a:lnTo>
                <a:lnTo>
                  <a:pt x="480" y="32"/>
                </a:lnTo>
                <a:close/>
                <a:moveTo>
                  <a:pt x="478" y="45"/>
                </a:moveTo>
                <a:lnTo>
                  <a:pt x="483" y="48"/>
                </a:lnTo>
                <a:lnTo>
                  <a:pt x="490" y="43"/>
                </a:lnTo>
                <a:lnTo>
                  <a:pt x="491" y="46"/>
                </a:lnTo>
                <a:lnTo>
                  <a:pt x="490" y="51"/>
                </a:lnTo>
                <a:lnTo>
                  <a:pt x="490" y="51"/>
                </a:lnTo>
                <a:lnTo>
                  <a:pt x="488" y="51"/>
                </a:lnTo>
                <a:lnTo>
                  <a:pt x="478" y="46"/>
                </a:lnTo>
                <a:lnTo>
                  <a:pt x="478" y="45"/>
                </a:lnTo>
                <a:close/>
                <a:moveTo>
                  <a:pt x="475" y="69"/>
                </a:moveTo>
                <a:lnTo>
                  <a:pt x="477" y="70"/>
                </a:lnTo>
                <a:lnTo>
                  <a:pt x="475" y="72"/>
                </a:lnTo>
                <a:lnTo>
                  <a:pt x="474" y="70"/>
                </a:lnTo>
                <a:lnTo>
                  <a:pt x="475" y="69"/>
                </a:lnTo>
                <a:close/>
                <a:moveTo>
                  <a:pt x="472" y="195"/>
                </a:moveTo>
                <a:lnTo>
                  <a:pt x="469" y="202"/>
                </a:lnTo>
                <a:lnTo>
                  <a:pt x="464" y="199"/>
                </a:lnTo>
                <a:lnTo>
                  <a:pt x="472" y="194"/>
                </a:lnTo>
                <a:lnTo>
                  <a:pt x="472" y="195"/>
                </a:lnTo>
                <a:close/>
                <a:moveTo>
                  <a:pt x="437" y="150"/>
                </a:moveTo>
                <a:lnTo>
                  <a:pt x="438" y="141"/>
                </a:lnTo>
                <a:lnTo>
                  <a:pt x="453" y="147"/>
                </a:lnTo>
                <a:lnTo>
                  <a:pt x="440" y="152"/>
                </a:lnTo>
                <a:lnTo>
                  <a:pt x="440" y="152"/>
                </a:lnTo>
                <a:lnTo>
                  <a:pt x="437" y="150"/>
                </a:lnTo>
                <a:close/>
                <a:moveTo>
                  <a:pt x="446" y="131"/>
                </a:moveTo>
                <a:lnTo>
                  <a:pt x="448" y="131"/>
                </a:lnTo>
                <a:lnTo>
                  <a:pt x="450" y="133"/>
                </a:lnTo>
                <a:lnTo>
                  <a:pt x="446" y="131"/>
                </a:lnTo>
                <a:close/>
                <a:moveTo>
                  <a:pt x="454" y="173"/>
                </a:moveTo>
                <a:lnTo>
                  <a:pt x="462" y="178"/>
                </a:lnTo>
                <a:lnTo>
                  <a:pt x="467" y="175"/>
                </a:lnTo>
                <a:lnTo>
                  <a:pt x="469" y="178"/>
                </a:lnTo>
                <a:lnTo>
                  <a:pt x="450" y="187"/>
                </a:lnTo>
                <a:lnTo>
                  <a:pt x="454" y="173"/>
                </a:lnTo>
                <a:close/>
                <a:moveTo>
                  <a:pt x="464" y="192"/>
                </a:moveTo>
                <a:lnTo>
                  <a:pt x="458" y="195"/>
                </a:lnTo>
                <a:lnTo>
                  <a:pt x="458" y="195"/>
                </a:lnTo>
                <a:lnTo>
                  <a:pt x="464" y="192"/>
                </a:lnTo>
                <a:close/>
                <a:moveTo>
                  <a:pt x="461" y="203"/>
                </a:moveTo>
                <a:lnTo>
                  <a:pt x="467" y="207"/>
                </a:lnTo>
                <a:lnTo>
                  <a:pt x="462" y="215"/>
                </a:lnTo>
                <a:lnTo>
                  <a:pt x="462" y="215"/>
                </a:lnTo>
                <a:lnTo>
                  <a:pt x="461" y="210"/>
                </a:lnTo>
                <a:lnTo>
                  <a:pt x="461" y="203"/>
                </a:lnTo>
                <a:close/>
                <a:moveTo>
                  <a:pt x="470" y="24"/>
                </a:moveTo>
                <a:lnTo>
                  <a:pt x="470" y="26"/>
                </a:lnTo>
                <a:lnTo>
                  <a:pt x="467" y="27"/>
                </a:lnTo>
                <a:lnTo>
                  <a:pt x="467" y="29"/>
                </a:lnTo>
                <a:lnTo>
                  <a:pt x="466" y="30"/>
                </a:lnTo>
                <a:lnTo>
                  <a:pt x="461" y="26"/>
                </a:lnTo>
                <a:lnTo>
                  <a:pt x="470" y="24"/>
                </a:lnTo>
                <a:close/>
                <a:moveTo>
                  <a:pt x="446" y="101"/>
                </a:moveTo>
                <a:lnTo>
                  <a:pt x="450" y="99"/>
                </a:lnTo>
                <a:lnTo>
                  <a:pt x="461" y="106"/>
                </a:lnTo>
                <a:lnTo>
                  <a:pt x="461" y="114"/>
                </a:lnTo>
                <a:lnTo>
                  <a:pt x="454" y="115"/>
                </a:lnTo>
                <a:lnTo>
                  <a:pt x="450" y="114"/>
                </a:lnTo>
                <a:lnTo>
                  <a:pt x="445" y="102"/>
                </a:lnTo>
                <a:lnTo>
                  <a:pt x="446" y="101"/>
                </a:lnTo>
                <a:close/>
                <a:moveTo>
                  <a:pt x="440" y="123"/>
                </a:moveTo>
                <a:lnTo>
                  <a:pt x="437" y="118"/>
                </a:lnTo>
                <a:lnTo>
                  <a:pt x="437" y="118"/>
                </a:lnTo>
                <a:lnTo>
                  <a:pt x="437" y="117"/>
                </a:lnTo>
                <a:lnTo>
                  <a:pt x="437" y="114"/>
                </a:lnTo>
                <a:lnTo>
                  <a:pt x="442" y="115"/>
                </a:lnTo>
                <a:lnTo>
                  <a:pt x="445" y="122"/>
                </a:lnTo>
                <a:lnTo>
                  <a:pt x="440" y="123"/>
                </a:lnTo>
                <a:close/>
                <a:moveTo>
                  <a:pt x="442" y="77"/>
                </a:moveTo>
                <a:lnTo>
                  <a:pt x="442" y="69"/>
                </a:lnTo>
                <a:lnTo>
                  <a:pt x="442" y="86"/>
                </a:lnTo>
                <a:lnTo>
                  <a:pt x="437" y="80"/>
                </a:lnTo>
                <a:lnTo>
                  <a:pt x="442" y="77"/>
                </a:lnTo>
                <a:close/>
                <a:moveTo>
                  <a:pt x="438" y="165"/>
                </a:moveTo>
                <a:lnTo>
                  <a:pt x="438" y="163"/>
                </a:lnTo>
                <a:lnTo>
                  <a:pt x="446" y="168"/>
                </a:lnTo>
                <a:lnTo>
                  <a:pt x="446" y="171"/>
                </a:lnTo>
                <a:lnTo>
                  <a:pt x="434" y="179"/>
                </a:lnTo>
                <a:lnTo>
                  <a:pt x="434" y="178"/>
                </a:lnTo>
                <a:lnTo>
                  <a:pt x="434" y="178"/>
                </a:lnTo>
                <a:lnTo>
                  <a:pt x="429" y="170"/>
                </a:lnTo>
                <a:lnTo>
                  <a:pt x="438" y="165"/>
                </a:lnTo>
                <a:close/>
                <a:moveTo>
                  <a:pt x="442" y="213"/>
                </a:moveTo>
                <a:lnTo>
                  <a:pt x="445" y="205"/>
                </a:lnTo>
                <a:lnTo>
                  <a:pt x="445" y="223"/>
                </a:lnTo>
                <a:lnTo>
                  <a:pt x="445" y="223"/>
                </a:lnTo>
                <a:lnTo>
                  <a:pt x="446" y="226"/>
                </a:lnTo>
                <a:lnTo>
                  <a:pt x="442" y="221"/>
                </a:lnTo>
                <a:lnTo>
                  <a:pt x="442" y="215"/>
                </a:lnTo>
                <a:lnTo>
                  <a:pt x="442" y="213"/>
                </a:lnTo>
                <a:close/>
                <a:moveTo>
                  <a:pt x="438" y="183"/>
                </a:moveTo>
                <a:lnTo>
                  <a:pt x="443" y="179"/>
                </a:lnTo>
                <a:lnTo>
                  <a:pt x="442" y="184"/>
                </a:lnTo>
                <a:lnTo>
                  <a:pt x="438" y="183"/>
                </a:lnTo>
                <a:close/>
                <a:moveTo>
                  <a:pt x="437" y="199"/>
                </a:moveTo>
                <a:lnTo>
                  <a:pt x="435" y="207"/>
                </a:lnTo>
                <a:lnTo>
                  <a:pt x="434" y="199"/>
                </a:lnTo>
                <a:lnTo>
                  <a:pt x="437" y="199"/>
                </a:lnTo>
                <a:close/>
                <a:moveTo>
                  <a:pt x="426" y="104"/>
                </a:moveTo>
                <a:lnTo>
                  <a:pt x="426" y="107"/>
                </a:lnTo>
                <a:lnTo>
                  <a:pt x="419" y="109"/>
                </a:lnTo>
                <a:lnTo>
                  <a:pt x="418" y="107"/>
                </a:lnTo>
                <a:lnTo>
                  <a:pt x="419" y="102"/>
                </a:lnTo>
                <a:lnTo>
                  <a:pt x="426" y="104"/>
                </a:lnTo>
                <a:close/>
                <a:moveTo>
                  <a:pt x="427" y="144"/>
                </a:moveTo>
                <a:lnTo>
                  <a:pt x="426" y="146"/>
                </a:lnTo>
                <a:lnTo>
                  <a:pt x="426" y="147"/>
                </a:lnTo>
                <a:lnTo>
                  <a:pt x="422" y="142"/>
                </a:lnTo>
                <a:lnTo>
                  <a:pt x="427" y="144"/>
                </a:lnTo>
                <a:close/>
                <a:moveTo>
                  <a:pt x="397" y="213"/>
                </a:moveTo>
                <a:lnTo>
                  <a:pt x="397" y="213"/>
                </a:lnTo>
                <a:lnTo>
                  <a:pt x="403" y="215"/>
                </a:lnTo>
                <a:lnTo>
                  <a:pt x="408" y="215"/>
                </a:lnTo>
                <a:lnTo>
                  <a:pt x="414" y="215"/>
                </a:lnTo>
                <a:lnTo>
                  <a:pt x="419" y="213"/>
                </a:lnTo>
                <a:lnTo>
                  <a:pt x="419" y="218"/>
                </a:lnTo>
                <a:lnTo>
                  <a:pt x="395" y="224"/>
                </a:lnTo>
                <a:lnTo>
                  <a:pt x="394" y="216"/>
                </a:lnTo>
                <a:lnTo>
                  <a:pt x="397" y="215"/>
                </a:lnTo>
                <a:lnTo>
                  <a:pt x="397" y="213"/>
                </a:lnTo>
                <a:close/>
                <a:moveTo>
                  <a:pt x="411" y="136"/>
                </a:moveTo>
                <a:lnTo>
                  <a:pt x="414" y="133"/>
                </a:lnTo>
                <a:lnTo>
                  <a:pt x="416" y="136"/>
                </a:lnTo>
                <a:lnTo>
                  <a:pt x="411" y="136"/>
                </a:lnTo>
                <a:close/>
                <a:moveTo>
                  <a:pt x="419" y="226"/>
                </a:moveTo>
                <a:lnTo>
                  <a:pt x="421" y="229"/>
                </a:lnTo>
                <a:lnTo>
                  <a:pt x="413" y="235"/>
                </a:lnTo>
                <a:lnTo>
                  <a:pt x="413" y="235"/>
                </a:lnTo>
                <a:lnTo>
                  <a:pt x="410" y="232"/>
                </a:lnTo>
                <a:lnTo>
                  <a:pt x="403" y="232"/>
                </a:lnTo>
                <a:lnTo>
                  <a:pt x="402" y="231"/>
                </a:lnTo>
                <a:lnTo>
                  <a:pt x="419" y="226"/>
                </a:lnTo>
                <a:close/>
                <a:moveTo>
                  <a:pt x="421" y="83"/>
                </a:moveTo>
                <a:lnTo>
                  <a:pt x="421" y="83"/>
                </a:lnTo>
                <a:lnTo>
                  <a:pt x="421" y="83"/>
                </a:lnTo>
                <a:lnTo>
                  <a:pt x="418" y="85"/>
                </a:lnTo>
                <a:lnTo>
                  <a:pt x="414" y="85"/>
                </a:lnTo>
                <a:lnTo>
                  <a:pt x="418" y="78"/>
                </a:lnTo>
                <a:lnTo>
                  <a:pt x="419" y="78"/>
                </a:lnTo>
                <a:lnTo>
                  <a:pt x="421" y="83"/>
                </a:lnTo>
                <a:close/>
                <a:moveTo>
                  <a:pt x="413" y="3"/>
                </a:moveTo>
                <a:lnTo>
                  <a:pt x="413" y="2"/>
                </a:lnTo>
                <a:lnTo>
                  <a:pt x="416" y="5"/>
                </a:lnTo>
                <a:lnTo>
                  <a:pt x="413" y="3"/>
                </a:lnTo>
                <a:lnTo>
                  <a:pt x="413" y="3"/>
                </a:lnTo>
                <a:close/>
                <a:moveTo>
                  <a:pt x="411" y="8"/>
                </a:moveTo>
                <a:lnTo>
                  <a:pt x="408" y="8"/>
                </a:lnTo>
                <a:lnTo>
                  <a:pt x="408" y="6"/>
                </a:lnTo>
                <a:lnTo>
                  <a:pt x="411" y="8"/>
                </a:lnTo>
                <a:close/>
                <a:moveTo>
                  <a:pt x="405" y="56"/>
                </a:moveTo>
                <a:lnTo>
                  <a:pt x="408" y="54"/>
                </a:lnTo>
                <a:lnTo>
                  <a:pt x="408" y="53"/>
                </a:lnTo>
                <a:lnTo>
                  <a:pt x="416" y="58"/>
                </a:lnTo>
                <a:lnTo>
                  <a:pt x="416" y="58"/>
                </a:lnTo>
                <a:lnTo>
                  <a:pt x="418" y="61"/>
                </a:lnTo>
                <a:lnTo>
                  <a:pt x="416" y="67"/>
                </a:lnTo>
                <a:lnTo>
                  <a:pt x="406" y="62"/>
                </a:lnTo>
                <a:lnTo>
                  <a:pt x="405" y="58"/>
                </a:lnTo>
                <a:lnTo>
                  <a:pt x="405" y="56"/>
                </a:lnTo>
                <a:close/>
                <a:moveTo>
                  <a:pt x="403" y="126"/>
                </a:moveTo>
                <a:lnTo>
                  <a:pt x="408" y="128"/>
                </a:lnTo>
                <a:lnTo>
                  <a:pt x="403" y="131"/>
                </a:lnTo>
                <a:lnTo>
                  <a:pt x="400" y="130"/>
                </a:lnTo>
                <a:lnTo>
                  <a:pt x="403" y="126"/>
                </a:lnTo>
                <a:close/>
                <a:moveTo>
                  <a:pt x="398" y="152"/>
                </a:moveTo>
                <a:lnTo>
                  <a:pt x="397" y="150"/>
                </a:lnTo>
                <a:lnTo>
                  <a:pt x="398" y="149"/>
                </a:lnTo>
                <a:lnTo>
                  <a:pt x="398" y="150"/>
                </a:lnTo>
                <a:lnTo>
                  <a:pt x="398" y="152"/>
                </a:lnTo>
                <a:close/>
                <a:moveTo>
                  <a:pt x="394" y="138"/>
                </a:moveTo>
                <a:lnTo>
                  <a:pt x="395" y="131"/>
                </a:lnTo>
                <a:lnTo>
                  <a:pt x="398" y="134"/>
                </a:lnTo>
                <a:lnTo>
                  <a:pt x="394" y="138"/>
                </a:lnTo>
                <a:close/>
                <a:moveTo>
                  <a:pt x="394" y="112"/>
                </a:moveTo>
                <a:lnTo>
                  <a:pt x="394" y="112"/>
                </a:lnTo>
                <a:lnTo>
                  <a:pt x="392" y="102"/>
                </a:lnTo>
                <a:lnTo>
                  <a:pt x="395" y="102"/>
                </a:lnTo>
                <a:lnTo>
                  <a:pt x="394" y="112"/>
                </a:lnTo>
                <a:close/>
                <a:moveTo>
                  <a:pt x="397" y="94"/>
                </a:moveTo>
                <a:lnTo>
                  <a:pt x="397" y="94"/>
                </a:lnTo>
                <a:lnTo>
                  <a:pt x="397" y="96"/>
                </a:lnTo>
                <a:lnTo>
                  <a:pt x="390" y="98"/>
                </a:lnTo>
                <a:lnTo>
                  <a:pt x="390" y="96"/>
                </a:lnTo>
                <a:lnTo>
                  <a:pt x="397" y="91"/>
                </a:lnTo>
                <a:lnTo>
                  <a:pt x="397" y="94"/>
                </a:lnTo>
                <a:close/>
                <a:moveTo>
                  <a:pt x="395" y="64"/>
                </a:moveTo>
                <a:lnTo>
                  <a:pt x="392" y="64"/>
                </a:lnTo>
                <a:lnTo>
                  <a:pt x="392" y="64"/>
                </a:lnTo>
                <a:lnTo>
                  <a:pt x="390" y="64"/>
                </a:lnTo>
                <a:lnTo>
                  <a:pt x="389" y="66"/>
                </a:lnTo>
                <a:lnTo>
                  <a:pt x="387" y="59"/>
                </a:lnTo>
                <a:lnTo>
                  <a:pt x="387" y="58"/>
                </a:lnTo>
                <a:lnTo>
                  <a:pt x="387" y="58"/>
                </a:lnTo>
                <a:lnTo>
                  <a:pt x="395" y="61"/>
                </a:lnTo>
                <a:lnTo>
                  <a:pt x="395" y="64"/>
                </a:lnTo>
                <a:close/>
                <a:moveTo>
                  <a:pt x="386" y="42"/>
                </a:moveTo>
                <a:lnTo>
                  <a:pt x="387" y="42"/>
                </a:lnTo>
                <a:lnTo>
                  <a:pt x="386" y="43"/>
                </a:lnTo>
                <a:lnTo>
                  <a:pt x="386" y="45"/>
                </a:lnTo>
                <a:lnTo>
                  <a:pt x="384" y="43"/>
                </a:lnTo>
                <a:lnTo>
                  <a:pt x="386" y="42"/>
                </a:lnTo>
                <a:close/>
                <a:moveTo>
                  <a:pt x="384" y="223"/>
                </a:moveTo>
                <a:lnTo>
                  <a:pt x="386" y="229"/>
                </a:lnTo>
                <a:lnTo>
                  <a:pt x="381" y="227"/>
                </a:lnTo>
                <a:lnTo>
                  <a:pt x="381" y="227"/>
                </a:lnTo>
                <a:lnTo>
                  <a:pt x="384" y="223"/>
                </a:lnTo>
                <a:close/>
                <a:moveTo>
                  <a:pt x="381" y="191"/>
                </a:moveTo>
                <a:lnTo>
                  <a:pt x="379" y="195"/>
                </a:lnTo>
                <a:lnTo>
                  <a:pt x="378" y="197"/>
                </a:lnTo>
                <a:lnTo>
                  <a:pt x="378" y="195"/>
                </a:lnTo>
                <a:lnTo>
                  <a:pt x="370" y="189"/>
                </a:lnTo>
                <a:lnTo>
                  <a:pt x="381" y="186"/>
                </a:lnTo>
                <a:lnTo>
                  <a:pt x="381" y="186"/>
                </a:lnTo>
                <a:lnTo>
                  <a:pt x="381" y="191"/>
                </a:lnTo>
                <a:lnTo>
                  <a:pt x="381" y="191"/>
                </a:lnTo>
                <a:close/>
                <a:moveTo>
                  <a:pt x="374" y="40"/>
                </a:moveTo>
                <a:lnTo>
                  <a:pt x="379" y="40"/>
                </a:lnTo>
                <a:lnTo>
                  <a:pt x="379" y="42"/>
                </a:lnTo>
                <a:lnTo>
                  <a:pt x="374" y="42"/>
                </a:lnTo>
                <a:lnTo>
                  <a:pt x="374" y="38"/>
                </a:lnTo>
                <a:lnTo>
                  <a:pt x="374" y="38"/>
                </a:lnTo>
                <a:lnTo>
                  <a:pt x="374" y="40"/>
                </a:lnTo>
                <a:lnTo>
                  <a:pt x="374" y="40"/>
                </a:lnTo>
                <a:close/>
                <a:moveTo>
                  <a:pt x="368" y="24"/>
                </a:moveTo>
                <a:lnTo>
                  <a:pt x="370" y="27"/>
                </a:lnTo>
                <a:lnTo>
                  <a:pt x="371" y="26"/>
                </a:lnTo>
                <a:lnTo>
                  <a:pt x="374" y="27"/>
                </a:lnTo>
                <a:lnTo>
                  <a:pt x="373" y="29"/>
                </a:lnTo>
                <a:lnTo>
                  <a:pt x="368" y="27"/>
                </a:lnTo>
                <a:lnTo>
                  <a:pt x="368" y="24"/>
                </a:lnTo>
                <a:close/>
                <a:moveTo>
                  <a:pt x="368" y="69"/>
                </a:moveTo>
                <a:lnTo>
                  <a:pt x="371" y="67"/>
                </a:lnTo>
                <a:lnTo>
                  <a:pt x="374" y="64"/>
                </a:lnTo>
                <a:lnTo>
                  <a:pt x="376" y="64"/>
                </a:lnTo>
                <a:lnTo>
                  <a:pt x="378" y="66"/>
                </a:lnTo>
                <a:lnTo>
                  <a:pt x="379" y="69"/>
                </a:lnTo>
                <a:lnTo>
                  <a:pt x="379" y="69"/>
                </a:lnTo>
                <a:lnTo>
                  <a:pt x="378" y="74"/>
                </a:lnTo>
                <a:lnTo>
                  <a:pt x="378" y="75"/>
                </a:lnTo>
                <a:lnTo>
                  <a:pt x="373" y="78"/>
                </a:lnTo>
                <a:lnTo>
                  <a:pt x="373" y="83"/>
                </a:lnTo>
                <a:lnTo>
                  <a:pt x="368" y="80"/>
                </a:lnTo>
                <a:lnTo>
                  <a:pt x="368" y="69"/>
                </a:lnTo>
                <a:close/>
                <a:moveTo>
                  <a:pt x="373" y="235"/>
                </a:moveTo>
                <a:lnTo>
                  <a:pt x="386" y="237"/>
                </a:lnTo>
                <a:lnTo>
                  <a:pt x="386" y="245"/>
                </a:lnTo>
                <a:lnTo>
                  <a:pt x="397" y="253"/>
                </a:lnTo>
                <a:lnTo>
                  <a:pt x="408" y="250"/>
                </a:lnTo>
                <a:lnTo>
                  <a:pt x="410" y="251"/>
                </a:lnTo>
                <a:lnTo>
                  <a:pt x="424" y="239"/>
                </a:lnTo>
                <a:lnTo>
                  <a:pt x="421" y="250"/>
                </a:lnTo>
                <a:lnTo>
                  <a:pt x="395" y="256"/>
                </a:lnTo>
                <a:lnTo>
                  <a:pt x="390" y="253"/>
                </a:lnTo>
                <a:lnTo>
                  <a:pt x="379" y="258"/>
                </a:lnTo>
                <a:lnTo>
                  <a:pt x="368" y="251"/>
                </a:lnTo>
                <a:lnTo>
                  <a:pt x="368" y="242"/>
                </a:lnTo>
                <a:lnTo>
                  <a:pt x="373" y="235"/>
                </a:lnTo>
                <a:close/>
                <a:moveTo>
                  <a:pt x="368" y="279"/>
                </a:moveTo>
                <a:lnTo>
                  <a:pt x="368" y="272"/>
                </a:lnTo>
                <a:lnTo>
                  <a:pt x="378" y="275"/>
                </a:lnTo>
                <a:lnTo>
                  <a:pt x="390" y="283"/>
                </a:lnTo>
                <a:lnTo>
                  <a:pt x="405" y="277"/>
                </a:lnTo>
                <a:lnTo>
                  <a:pt x="403" y="263"/>
                </a:lnTo>
                <a:lnTo>
                  <a:pt x="418" y="259"/>
                </a:lnTo>
                <a:lnTo>
                  <a:pt x="408" y="291"/>
                </a:lnTo>
                <a:lnTo>
                  <a:pt x="379" y="296"/>
                </a:lnTo>
                <a:lnTo>
                  <a:pt x="379" y="287"/>
                </a:lnTo>
                <a:lnTo>
                  <a:pt x="368" y="279"/>
                </a:lnTo>
                <a:close/>
                <a:moveTo>
                  <a:pt x="368" y="264"/>
                </a:moveTo>
                <a:lnTo>
                  <a:pt x="368" y="258"/>
                </a:lnTo>
                <a:lnTo>
                  <a:pt x="376" y="263"/>
                </a:lnTo>
                <a:lnTo>
                  <a:pt x="376" y="266"/>
                </a:lnTo>
                <a:lnTo>
                  <a:pt x="368" y="264"/>
                </a:lnTo>
                <a:close/>
                <a:moveTo>
                  <a:pt x="362" y="74"/>
                </a:moveTo>
                <a:lnTo>
                  <a:pt x="362" y="77"/>
                </a:lnTo>
                <a:lnTo>
                  <a:pt x="360" y="75"/>
                </a:lnTo>
                <a:lnTo>
                  <a:pt x="362" y="74"/>
                </a:lnTo>
                <a:close/>
                <a:moveTo>
                  <a:pt x="350" y="296"/>
                </a:moveTo>
                <a:lnTo>
                  <a:pt x="323" y="288"/>
                </a:lnTo>
                <a:lnTo>
                  <a:pt x="331" y="280"/>
                </a:lnTo>
                <a:lnTo>
                  <a:pt x="341" y="283"/>
                </a:lnTo>
                <a:lnTo>
                  <a:pt x="342" y="282"/>
                </a:lnTo>
                <a:lnTo>
                  <a:pt x="354" y="274"/>
                </a:lnTo>
                <a:lnTo>
                  <a:pt x="354" y="271"/>
                </a:lnTo>
                <a:lnTo>
                  <a:pt x="362" y="272"/>
                </a:lnTo>
                <a:lnTo>
                  <a:pt x="362" y="279"/>
                </a:lnTo>
                <a:lnTo>
                  <a:pt x="349" y="287"/>
                </a:lnTo>
                <a:lnTo>
                  <a:pt x="350" y="296"/>
                </a:lnTo>
                <a:close/>
                <a:moveTo>
                  <a:pt x="342" y="224"/>
                </a:moveTo>
                <a:lnTo>
                  <a:pt x="341" y="229"/>
                </a:lnTo>
                <a:lnTo>
                  <a:pt x="341" y="229"/>
                </a:lnTo>
                <a:lnTo>
                  <a:pt x="342" y="232"/>
                </a:lnTo>
                <a:lnTo>
                  <a:pt x="336" y="229"/>
                </a:lnTo>
                <a:lnTo>
                  <a:pt x="334" y="224"/>
                </a:lnTo>
                <a:lnTo>
                  <a:pt x="334" y="224"/>
                </a:lnTo>
                <a:lnTo>
                  <a:pt x="333" y="223"/>
                </a:lnTo>
                <a:lnTo>
                  <a:pt x="330" y="221"/>
                </a:lnTo>
                <a:lnTo>
                  <a:pt x="330" y="221"/>
                </a:lnTo>
                <a:lnTo>
                  <a:pt x="330" y="221"/>
                </a:lnTo>
                <a:lnTo>
                  <a:pt x="330" y="221"/>
                </a:lnTo>
                <a:lnTo>
                  <a:pt x="326" y="224"/>
                </a:lnTo>
                <a:lnTo>
                  <a:pt x="326" y="227"/>
                </a:lnTo>
                <a:lnTo>
                  <a:pt x="328" y="232"/>
                </a:lnTo>
                <a:lnTo>
                  <a:pt x="322" y="235"/>
                </a:lnTo>
                <a:lnTo>
                  <a:pt x="320" y="240"/>
                </a:lnTo>
                <a:lnTo>
                  <a:pt x="318" y="237"/>
                </a:lnTo>
                <a:lnTo>
                  <a:pt x="318" y="235"/>
                </a:lnTo>
                <a:lnTo>
                  <a:pt x="317" y="235"/>
                </a:lnTo>
                <a:lnTo>
                  <a:pt x="314" y="231"/>
                </a:lnTo>
                <a:lnTo>
                  <a:pt x="315" y="223"/>
                </a:lnTo>
                <a:lnTo>
                  <a:pt x="318" y="221"/>
                </a:lnTo>
                <a:lnTo>
                  <a:pt x="323" y="216"/>
                </a:lnTo>
                <a:lnTo>
                  <a:pt x="325" y="218"/>
                </a:lnTo>
                <a:lnTo>
                  <a:pt x="333" y="215"/>
                </a:lnTo>
                <a:lnTo>
                  <a:pt x="333" y="215"/>
                </a:lnTo>
                <a:lnTo>
                  <a:pt x="338" y="216"/>
                </a:lnTo>
                <a:lnTo>
                  <a:pt x="338" y="219"/>
                </a:lnTo>
                <a:lnTo>
                  <a:pt x="342" y="224"/>
                </a:lnTo>
                <a:close/>
                <a:moveTo>
                  <a:pt x="357" y="202"/>
                </a:moveTo>
                <a:lnTo>
                  <a:pt x="358" y="200"/>
                </a:lnTo>
                <a:lnTo>
                  <a:pt x="362" y="211"/>
                </a:lnTo>
                <a:lnTo>
                  <a:pt x="362" y="219"/>
                </a:lnTo>
                <a:lnTo>
                  <a:pt x="357" y="223"/>
                </a:lnTo>
                <a:lnTo>
                  <a:pt x="352" y="218"/>
                </a:lnTo>
                <a:lnTo>
                  <a:pt x="354" y="213"/>
                </a:lnTo>
                <a:lnTo>
                  <a:pt x="357" y="211"/>
                </a:lnTo>
                <a:lnTo>
                  <a:pt x="357" y="202"/>
                </a:lnTo>
                <a:close/>
                <a:moveTo>
                  <a:pt x="362" y="258"/>
                </a:moveTo>
                <a:lnTo>
                  <a:pt x="362" y="263"/>
                </a:lnTo>
                <a:lnTo>
                  <a:pt x="355" y="261"/>
                </a:lnTo>
                <a:lnTo>
                  <a:pt x="362" y="258"/>
                </a:lnTo>
                <a:close/>
                <a:moveTo>
                  <a:pt x="355" y="255"/>
                </a:moveTo>
                <a:lnTo>
                  <a:pt x="362" y="248"/>
                </a:lnTo>
                <a:lnTo>
                  <a:pt x="362" y="251"/>
                </a:lnTo>
                <a:lnTo>
                  <a:pt x="355" y="255"/>
                </a:lnTo>
                <a:close/>
                <a:moveTo>
                  <a:pt x="362" y="90"/>
                </a:moveTo>
                <a:lnTo>
                  <a:pt x="362" y="90"/>
                </a:lnTo>
                <a:lnTo>
                  <a:pt x="357" y="88"/>
                </a:lnTo>
                <a:lnTo>
                  <a:pt x="357" y="86"/>
                </a:lnTo>
                <a:lnTo>
                  <a:pt x="362" y="88"/>
                </a:lnTo>
                <a:lnTo>
                  <a:pt x="362" y="90"/>
                </a:lnTo>
                <a:close/>
                <a:moveTo>
                  <a:pt x="352" y="186"/>
                </a:moveTo>
                <a:lnTo>
                  <a:pt x="349" y="183"/>
                </a:lnTo>
                <a:lnTo>
                  <a:pt x="349" y="179"/>
                </a:lnTo>
                <a:lnTo>
                  <a:pt x="347" y="178"/>
                </a:lnTo>
                <a:lnTo>
                  <a:pt x="347" y="178"/>
                </a:lnTo>
                <a:lnTo>
                  <a:pt x="349" y="178"/>
                </a:lnTo>
                <a:lnTo>
                  <a:pt x="354" y="175"/>
                </a:lnTo>
                <a:lnTo>
                  <a:pt x="354" y="184"/>
                </a:lnTo>
                <a:lnTo>
                  <a:pt x="352" y="186"/>
                </a:lnTo>
                <a:close/>
                <a:moveTo>
                  <a:pt x="354" y="232"/>
                </a:moveTo>
                <a:lnTo>
                  <a:pt x="357" y="235"/>
                </a:lnTo>
                <a:lnTo>
                  <a:pt x="362" y="232"/>
                </a:lnTo>
                <a:lnTo>
                  <a:pt x="362" y="235"/>
                </a:lnTo>
                <a:lnTo>
                  <a:pt x="344" y="255"/>
                </a:lnTo>
                <a:lnTo>
                  <a:pt x="342" y="248"/>
                </a:lnTo>
                <a:lnTo>
                  <a:pt x="344" y="247"/>
                </a:lnTo>
                <a:lnTo>
                  <a:pt x="346" y="237"/>
                </a:lnTo>
                <a:lnTo>
                  <a:pt x="354" y="232"/>
                </a:lnTo>
                <a:close/>
                <a:moveTo>
                  <a:pt x="320" y="264"/>
                </a:moveTo>
                <a:lnTo>
                  <a:pt x="325" y="250"/>
                </a:lnTo>
                <a:lnTo>
                  <a:pt x="331" y="253"/>
                </a:lnTo>
                <a:lnTo>
                  <a:pt x="333" y="253"/>
                </a:lnTo>
                <a:lnTo>
                  <a:pt x="334" y="251"/>
                </a:lnTo>
                <a:lnTo>
                  <a:pt x="334" y="256"/>
                </a:lnTo>
                <a:lnTo>
                  <a:pt x="326" y="263"/>
                </a:lnTo>
                <a:lnTo>
                  <a:pt x="326" y="272"/>
                </a:lnTo>
                <a:lnTo>
                  <a:pt x="317" y="283"/>
                </a:lnTo>
                <a:lnTo>
                  <a:pt x="312" y="264"/>
                </a:lnTo>
                <a:lnTo>
                  <a:pt x="320" y="264"/>
                </a:lnTo>
                <a:close/>
                <a:moveTo>
                  <a:pt x="357" y="46"/>
                </a:moveTo>
                <a:lnTo>
                  <a:pt x="358" y="51"/>
                </a:lnTo>
                <a:lnTo>
                  <a:pt x="355" y="54"/>
                </a:lnTo>
                <a:lnTo>
                  <a:pt x="357" y="46"/>
                </a:lnTo>
                <a:close/>
                <a:moveTo>
                  <a:pt x="354" y="40"/>
                </a:moveTo>
                <a:lnTo>
                  <a:pt x="354" y="40"/>
                </a:lnTo>
                <a:lnTo>
                  <a:pt x="354" y="40"/>
                </a:lnTo>
                <a:lnTo>
                  <a:pt x="354" y="40"/>
                </a:lnTo>
                <a:lnTo>
                  <a:pt x="349" y="54"/>
                </a:lnTo>
                <a:lnTo>
                  <a:pt x="346" y="53"/>
                </a:lnTo>
                <a:lnTo>
                  <a:pt x="344" y="46"/>
                </a:lnTo>
                <a:lnTo>
                  <a:pt x="354" y="40"/>
                </a:lnTo>
                <a:close/>
                <a:moveTo>
                  <a:pt x="339" y="99"/>
                </a:moveTo>
                <a:lnTo>
                  <a:pt x="341" y="99"/>
                </a:lnTo>
                <a:lnTo>
                  <a:pt x="346" y="102"/>
                </a:lnTo>
                <a:lnTo>
                  <a:pt x="344" y="104"/>
                </a:lnTo>
                <a:lnTo>
                  <a:pt x="339" y="101"/>
                </a:lnTo>
                <a:lnTo>
                  <a:pt x="339" y="101"/>
                </a:lnTo>
                <a:lnTo>
                  <a:pt x="339" y="101"/>
                </a:lnTo>
                <a:lnTo>
                  <a:pt x="339" y="99"/>
                </a:lnTo>
                <a:close/>
                <a:moveTo>
                  <a:pt x="342" y="115"/>
                </a:moveTo>
                <a:lnTo>
                  <a:pt x="344" y="115"/>
                </a:lnTo>
                <a:lnTo>
                  <a:pt x="344" y="122"/>
                </a:lnTo>
                <a:lnTo>
                  <a:pt x="339" y="118"/>
                </a:lnTo>
                <a:lnTo>
                  <a:pt x="342" y="115"/>
                </a:lnTo>
                <a:close/>
                <a:moveTo>
                  <a:pt x="334" y="165"/>
                </a:moveTo>
                <a:lnTo>
                  <a:pt x="338" y="163"/>
                </a:lnTo>
                <a:lnTo>
                  <a:pt x="338" y="163"/>
                </a:lnTo>
                <a:lnTo>
                  <a:pt x="342" y="162"/>
                </a:lnTo>
                <a:lnTo>
                  <a:pt x="342" y="175"/>
                </a:lnTo>
                <a:lnTo>
                  <a:pt x="342" y="175"/>
                </a:lnTo>
                <a:lnTo>
                  <a:pt x="342" y="175"/>
                </a:lnTo>
                <a:lnTo>
                  <a:pt x="333" y="168"/>
                </a:lnTo>
                <a:lnTo>
                  <a:pt x="334" y="167"/>
                </a:lnTo>
                <a:lnTo>
                  <a:pt x="334" y="165"/>
                </a:lnTo>
                <a:close/>
                <a:moveTo>
                  <a:pt x="328" y="178"/>
                </a:moveTo>
                <a:lnTo>
                  <a:pt x="339" y="186"/>
                </a:lnTo>
                <a:lnTo>
                  <a:pt x="339" y="192"/>
                </a:lnTo>
                <a:lnTo>
                  <a:pt x="331" y="195"/>
                </a:lnTo>
                <a:lnTo>
                  <a:pt x="331" y="186"/>
                </a:lnTo>
                <a:lnTo>
                  <a:pt x="323" y="181"/>
                </a:lnTo>
                <a:lnTo>
                  <a:pt x="323" y="176"/>
                </a:lnTo>
                <a:lnTo>
                  <a:pt x="325" y="175"/>
                </a:lnTo>
                <a:lnTo>
                  <a:pt x="328" y="178"/>
                </a:lnTo>
                <a:close/>
                <a:moveTo>
                  <a:pt x="323" y="157"/>
                </a:moveTo>
                <a:lnTo>
                  <a:pt x="323" y="162"/>
                </a:lnTo>
                <a:lnTo>
                  <a:pt x="323" y="163"/>
                </a:lnTo>
                <a:lnTo>
                  <a:pt x="323" y="163"/>
                </a:lnTo>
                <a:lnTo>
                  <a:pt x="322" y="163"/>
                </a:lnTo>
                <a:lnTo>
                  <a:pt x="322" y="163"/>
                </a:lnTo>
                <a:lnTo>
                  <a:pt x="322" y="162"/>
                </a:lnTo>
                <a:lnTo>
                  <a:pt x="322" y="162"/>
                </a:lnTo>
                <a:lnTo>
                  <a:pt x="318" y="162"/>
                </a:lnTo>
                <a:lnTo>
                  <a:pt x="317" y="163"/>
                </a:lnTo>
                <a:lnTo>
                  <a:pt x="314" y="160"/>
                </a:lnTo>
                <a:lnTo>
                  <a:pt x="314" y="159"/>
                </a:lnTo>
                <a:lnTo>
                  <a:pt x="323" y="159"/>
                </a:lnTo>
                <a:lnTo>
                  <a:pt x="323" y="157"/>
                </a:lnTo>
                <a:close/>
                <a:moveTo>
                  <a:pt x="320" y="5"/>
                </a:moveTo>
                <a:lnTo>
                  <a:pt x="320" y="5"/>
                </a:lnTo>
                <a:lnTo>
                  <a:pt x="322" y="11"/>
                </a:lnTo>
                <a:lnTo>
                  <a:pt x="320" y="8"/>
                </a:lnTo>
                <a:lnTo>
                  <a:pt x="320" y="5"/>
                </a:lnTo>
                <a:close/>
                <a:moveTo>
                  <a:pt x="315" y="37"/>
                </a:moveTo>
                <a:lnTo>
                  <a:pt x="317" y="34"/>
                </a:lnTo>
                <a:lnTo>
                  <a:pt x="322" y="37"/>
                </a:lnTo>
                <a:lnTo>
                  <a:pt x="320" y="37"/>
                </a:lnTo>
                <a:lnTo>
                  <a:pt x="317" y="37"/>
                </a:lnTo>
                <a:lnTo>
                  <a:pt x="314" y="37"/>
                </a:lnTo>
                <a:lnTo>
                  <a:pt x="315" y="37"/>
                </a:lnTo>
                <a:close/>
                <a:moveTo>
                  <a:pt x="320" y="51"/>
                </a:moveTo>
                <a:lnTo>
                  <a:pt x="317" y="48"/>
                </a:lnTo>
                <a:lnTo>
                  <a:pt x="315" y="43"/>
                </a:lnTo>
                <a:lnTo>
                  <a:pt x="317" y="43"/>
                </a:lnTo>
                <a:lnTo>
                  <a:pt x="318" y="43"/>
                </a:lnTo>
                <a:lnTo>
                  <a:pt x="320" y="43"/>
                </a:lnTo>
                <a:lnTo>
                  <a:pt x="320" y="51"/>
                </a:lnTo>
                <a:close/>
                <a:moveTo>
                  <a:pt x="312" y="106"/>
                </a:moveTo>
                <a:lnTo>
                  <a:pt x="317" y="107"/>
                </a:lnTo>
                <a:lnTo>
                  <a:pt x="314" y="109"/>
                </a:lnTo>
                <a:lnTo>
                  <a:pt x="310" y="107"/>
                </a:lnTo>
                <a:lnTo>
                  <a:pt x="312" y="106"/>
                </a:lnTo>
                <a:close/>
                <a:moveTo>
                  <a:pt x="310" y="165"/>
                </a:moveTo>
                <a:lnTo>
                  <a:pt x="314" y="167"/>
                </a:lnTo>
                <a:lnTo>
                  <a:pt x="310" y="168"/>
                </a:lnTo>
                <a:lnTo>
                  <a:pt x="309" y="167"/>
                </a:lnTo>
                <a:lnTo>
                  <a:pt x="310" y="165"/>
                </a:lnTo>
                <a:close/>
                <a:moveTo>
                  <a:pt x="306" y="37"/>
                </a:moveTo>
                <a:lnTo>
                  <a:pt x="309" y="38"/>
                </a:lnTo>
                <a:lnTo>
                  <a:pt x="304" y="38"/>
                </a:lnTo>
                <a:lnTo>
                  <a:pt x="306" y="37"/>
                </a:lnTo>
                <a:close/>
                <a:moveTo>
                  <a:pt x="304" y="266"/>
                </a:moveTo>
                <a:lnTo>
                  <a:pt x="310" y="290"/>
                </a:lnTo>
                <a:lnTo>
                  <a:pt x="307" y="293"/>
                </a:lnTo>
                <a:lnTo>
                  <a:pt x="307" y="283"/>
                </a:lnTo>
                <a:lnTo>
                  <a:pt x="306" y="282"/>
                </a:lnTo>
                <a:lnTo>
                  <a:pt x="288" y="271"/>
                </a:lnTo>
                <a:lnTo>
                  <a:pt x="294" y="267"/>
                </a:lnTo>
                <a:lnTo>
                  <a:pt x="296" y="267"/>
                </a:lnTo>
                <a:lnTo>
                  <a:pt x="304" y="266"/>
                </a:lnTo>
                <a:close/>
                <a:moveTo>
                  <a:pt x="261" y="325"/>
                </a:moveTo>
                <a:lnTo>
                  <a:pt x="264" y="317"/>
                </a:lnTo>
                <a:lnTo>
                  <a:pt x="267" y="315"/>
                </a:lnTo>
                <a:lnTo>
                  <a:pt x="267" y="315"/>
                </a:lnTo>
                <a:lnTo>
                  <a:pt x="272" y="315"/>
                </a:lnTo>
                <a:lnTo>
                  <a:pt x="280" y="320"/>
                </a:lnTo>
                <a:lnTo>
                  <a:pt x="280" y="322"/>
                </a:lnTo>
                <a:lnTo>
                  <a:pt x="280" y="322"/>
                </a:lnTo>
                <a:lnTo>
                  <a:pt x="261" y="325"/>
                </a:lnTo>
                <a:close/>
                <a:moveTo>
                  <a:pt x="274" y="328"/>
                </a:moveTo>
                <a:lnTo>
                  <a:pt x="266" y="336"/>
                </a:lnTo>
                <a:lnTo>
                  <a:pt x="264" y="333"/>
                </a:lnTo>
                <a:lnTo>
                  <a:pt x="264" y="330"/>
                </a:lnTo>
                <a:lnTo>
                  <a:pt x="274" y="328"/>
                </a:lnTo>
                <a:close/>
                <a:moveTo>
                  <a:pt x="240" y="387"/>
                </a:moveTo>
                <a:lnTo>
                  <a:pt x="238" y="387"/>
                </a:lnTo>
                <a:lnTo>
                  <a:pt x="230" y="387"/>
                </a:lnTo>
                <a:lnTo>
                  <a:pt x="235" y="383"/>
                </a:lnTo>
                <a:lnTo>
                  <a:pt x="237" y="383"/>
                </a:lnTo>
                <a:lnTo>
                  <a:pt x="246" y="376"/>
                </a:lnTo>
                <a:lnTo>
                  <a:pt x="266" y="379"/>
                </a:lnTo>
                <a:lnTo>
                  <a:pt x="253" y="399"/>
                </a:lnTo>
                <a:lnTo>
                  <a:pt x="248" y="399"/>
                </a:lnTo>
                <a:lnTo>
                  <a:pt x="248" y="397"/>
                </a:lnTo>
                <a:lnTo>
                  <a:pt x="240" y="387"/>
                </a:lnTo>
                <a:close/>
                <a:moveTo>
                  <a:pt x="242" y="346"/>
                </a:moveTo>
                <a:lnTo>
                  <a:pt x="240" y="344"/>
                </a:lnTo>
                <a:lnTo>
                  <a:pt x="240" y="341"/>
                </a:lnTo>
                <a:lnTo>
                  <a:pt x="240" y="341"/>
                </a:lnTo>
                <a:lnTo>
                  <a:pt x="240" y="338"/>
                </a:lnTo>
                <a:lnTo>
                  <a:pt x="240" y="336"/>
                </a:lnTo>
                <a:lnTo>
                  <a:pt x="240" y="336"/>
                </a:lnTo>
                <a:lnTo>
                  <a:pt x="238" y="335"/>
                </a:lnTo>
                <a:lnTo>
                  <a:pt x="237" y="335"/>
                </a:lnTo>
                <a:lnTo>
                  <a:pt x="237" y="335"/>
                </a:lnTo>
                <a:lnTo>
                  <a:pt x="235" y="335"/>
                </a:lnTo>
                <a:lnTo>
                  <a:pt x="250" y="331"/>
                </a:lnTo>
                <a:lnTo>
                  <a:pt x="251" y="341"/>
                </a:lnTo>
                <a:lnTo>
                  <a:pt x="242" y="346"/>
                </a:lnTo>
                <a:close/>
                <a:moveTo>
                  <a:pt x="253" y="346"/>
                </a:moveTo>
                <a:lnTo>
                  <a:pt x="253" y="351"/>
                </a:lnTo>
                <a:lnTo>
                  <a:pt x="253" y="349"/>
                </a:lnTo>
                <a:lnTo>
                  <a:pt x="246" y="349"/>
                </a:lnTo>
                <a:lnTo>
                  <a:pt x="253" y="346"/>
                </a:lnTo>
                <a:close/>
                <a:moveTo>
                  <a:pt x="256" y="311"/>
                </a:moveTo>
                <a:lnTo>
                  <a:pt x="256" y="311"/>
                </a:lnTo>
                <a:lnTo>
                  <a:pt x="253" y="309"/>
                </a:lnTo>
                <a:lnTo>
                  <a:pt x="251" y="307"/>
                </a:lnTo>
                <a:lnTo>
                  <a:pt x="251" y="307"/>
                </a:lnTo>
                <a:lnTo>
                  <a:pt x="250" y="307"/>
                </a:lnTo>
                <a:lnTo>
                  <a:pt x="250" y="307"/>
                </a:lnTo>
                <a:lnTo>
                  <a:pt x="248" y="309"/>
                </a:lnTo>
                <a:lnTo>
                  <a:pt x="246" y="312"/>
                </a:lnTo>
                <a:lnTo>
                  <a:pt x="246" y="314"/>
                </a:lnTo>
                <a:lnTo>
                  <a:pt x="242" y="311"/>
                </a:lnTo>
                <a:lnTo>
                  <a:pt x="242" y="311"/>
                </a:lnTo>
                <a:lnTo>
                  <a:pt x="243" y="309"/>
                </a:lnTo>
                <a:lnTo>
                  <a:pt x="243" y="309"/>
                </a:lnTo>
                <a:lnTo>
                  <a:pt x="243" y="309"/>
                </a:lnTo>
                <a:lnTo>
                  <a:pt x="246" y="309"/>
                </a:lnTo>
                <a:lnTo>
                  <a:pt x="251" y="298"/>
                </a:lnTo>
                <a:lnTo>
                  <a:pt x="254" y="299"/>
                </a:lnTo>
                <a:lnTo>
                  <a:pt x="253" y="303"/>
                </a:lnTo>
                <a:lnTo>
                  <a:pt x="259" y="314"/>
                </a:lnTo>
                <a:lnTo>
                  <a:pt x="259" y="314"/>
                </a:lnTo>
                <a:lnTo>
                  <a:pt x="256" y="315"/>
                </a:lnTo>
                <a:lnTo>
                  <a:pt x="256" y="311"/>
                </a:lnTo>
                <a:close/>
                <a:moveTo>
                  <a:pt x="242" y="280"/>
                </a:moveTo>
                <a:lnTo>
                  <a:pt x="242" y="275"/>
                </a:lnTo>
                <a:lnTo>
                  <a:pt x="246" y="279"/>
                </a:lnTo>
                <a:lnTo>
                  <a:pt x="242" y="280"/>
                </a:lnTo>
                <a:close/>
                <a:moveTo>
                  <a:pt x="251" y="280"/>
                </a:moveTo>
                <a:lnTo>
                  <a:pt x="256" y="283"/>
                </a:lnTo>
                <a:lnTo>
                  <a:pt x="258" y="295"/>
                </a:lnTo>
                <a:lnTo>
                  <a:pt x="251" y="290"/>
                </a:lnTo>
                <a:lnTo>
                  <a:pt x="250" y="291"/>
                </a:lnTo>
                <a:lnTo>
                  <a:pt x="246" y="283"/>
                </a:lnTo>
                <a:lnTo>
                  <a:pt x="245" y="285"/>
                </a:lnTo>
                <a:lnTo>
                  <a:pt x="251" y="280"/>
                </a:lnTo>
                <a:close/>
                <a:moveTo>
                  <a:pt x="254" y="271"/>
                </a:moveTo>
                <a:lnTo>
                  <a:pt x="254" y="267"/>
                </a:lnTo>
                <a:lnTo>
                  <a:pt x="242" y="259"/>
                </a:lnTo>
                <a:lnTo>
                  <a:pt x="242" y="261"/>
                </a:lnTo>
                <a:lnTo>
                  <a:pt x="242" y="240"/>
                </a:lnTo>
                <a:lnTo>
                  <a:pt x="251" y="235"/>
                </a:lnTo>
                <a:lnTo>
                  <a:pt x="251" y="259"/>
                </a:lnTo>
                <a:lnTo>
                  <a:pt x="269" y="272"/>
                </a:lnTo>
                <a:lnTo>
                  <a:pt x="262" y="275"/>
                </a:lnTo>
                <a:lnTo>
                  <a:pt x="254" y="271"/>
                </a:lnTo>
                <a:close/>
                <a:moveTo>
                  <a:pt x="248" y="162"/>
                </a:moveTo>
                <a:lnTo>
                  <a:pt x="253" y="159"/>
                </a:lnTo>
                <a:lnTo>
                  <a:pt x="253" y="163"/>
                </a:lnTo>
                <a:lnTo>
                  <a:pt x="251" y="163"/>
                </a:lnTo>
                <a:lnTo>
                  <a:pt x="248" y="162"/>
                </a:lnTo>
                <a:close/>
                <a:moveTo>
                  <a:pt x="266" y="256"/>
                </a:moveTo>
                <a:lnTo>
                  <a:pt x="267" y="256"/>
                </a:lnTo>
                <a:lnTo>
                  <a:pt x="267" y="258"/>
                </a:lnTo>
                <a:lnTo>
                  <a:pt x="261" y="255"/>
                </a:lnTo>
                <a:lnTo>
                  <a:pt x="261" y="251"/>
                </a:lnTo>
                <a:lnTo>
                  <a:pt x="266" y="256"/>
                </a:lnTo>
                <a:close/>
                <a:moveTo>
                  <a:pt x="262" y="205"/>
                </a:moveTo>
                <a:lnTo>
                  <a:pt x="267" y="202"/>
                </a:lnTo>
                <a:lnTo>
                  <a:pt x="267" y="203"/>
                </a:lnTo>
                <a:lnTo>
                  <a:pt x="267" y="208"/>
                </a:lnTo>
                <a:lnTo>
                  <a:pt x="262" y="205"/>
                </a:lnTo>
                <a:close/>
                <a:moveTo>
                  <a:pt x="259" y="216"/>
                </a:moveTo>
                <a:lnTo>
                  <a:pt x="258" y="216"/>
                </a:lnTo>
                <a:lnTo>
                  <a:pt x="256" y="213"/>
                </a:lnTo>
                <a:lnTo>
                  <a:pt x="256" y="211"/>
                </a:lnTo>
                <a:lnTo>
                  <a:pt x="262" y="215"/>
                </a:lnTo>
                <a:lnTo>
                  <a:pt x="259" y="216"/>
                </a:lnTo>
                <a:close/>
                <a:moveTo>
                  <a:pt x="272" y="285"/>
                </a:moveTo>
                <a:lnTo>
                  <a:pt x="272" y="287"/>
                </a:lnTo>
                <a:lnTo>
                  <a:pt x="267" y="287"/>
                </a:lnTo>
                <a:lnTo>
                  <a:pt x="267" y="283"/>
                </a:lnTo>
                <a:lnTo>
                  <a:pt x="272" y="282"/>
                </a:lnTo>
                <a:lnTo>
                  <a:pt x="272" y="282"/>
                </a:lnTo>
                <a:lnTo>
                  <a:pt x="272" y="285"/>
                </a:lnTo>
                <a:lnTo>
                  <a:pt x="272" y="285"/>
                </a:lnTo>
                <a:close/>
                <a:moveTo>
                  <a:pt x="280" y="283"/>
                </a:moveTo>
                <a:lnTo>
                  <a:pt x="280" y="283"/>
                </a:lnTo>
                <a:lnTo>
                  <a:pt x="278" y="282"/>
                </a:lnTo>
                <a:lnTo>
                  <a:pt x="277" y="280"/>
                </a:lnTo>
                <a:lnTo>
                  <a:pt x="282" y="279"/>
                </a:lnTo>
                <a:lnTo>
                  <a:pt x="298" y="290"/>
                </a:lnTo>
                <a:lnTo>
                  <a:pt x="298" y="303"/>
                </a:lnTo>
                <a:lnTo>
                  <a:pt x="296" y="304"/>
                </a:lnTo>
                <a:lnTo>
                  <a:pt x="286" y="309"/>
                </a:lnTo>
                <a:lnTo>
                  <a:pt x="280" y="283"/>
                </a:lnTo>
                <a:close/>
                <a:moveTo>
                  <a:pt x="286" y="150"/>
                </a:moveTo>
                <a:lnTo>
                  <a:pt x="291" y="138"/>
                </a:lnTo>
                <a:lnTo>
                  <a:pt x="290" y="138"/>
                </a:lnTo>
                <a:lnTo>
                  <a:pt x="298" y="141"/>
                </a:lnTo>
                <a:lnTo>
                  <a:pt x="293" y="146"/>
                </a:lnTo>
                <a:lnTo>
                  <a:pt x="293" y="149"/>
                </a:lnTo>
                <a:lnTo>
                  <a:pt x="290" y="152"/>
                </a:lnTo>
                <a:lnTo>
                  <a:pt x="291" y="163"/>
                </a:lnTo>
                <a:lnTo>
                  <a:pt x="283" y="159"/>
                </a:lnTo>
                <a:lnTo>
                  <a:pt x="283" y="150"/>
                </a:lnTo>
                <a:lnTo>
                  <a:pt x="286" y="150"/>
                </a:lnTo>
                <a:close/>
                <a:moveTo>
                  <a:pt x="283" y="130"/>
                </a:moveTo>
                <a:lnTo>
                  <a:pt x="283" y="122"/>
                </a:lnTo>
                <a:lnTo>
                  <a:pt x="290" y="120"/>
                </a:lnTo>
                <a:lnTo>
                  <a:pt x="291" y="123"/>
                </a:lnTo>
                <a:lnTo>
                  <a:pt x="290" y="123"/>
                </a:lnTo>
                <a:lnTo>
                  <a:pt x="290" y="136"/>
                </a:lnTo>
                <a:lnTo>
                  <a:pt x="283" y="130"/>
                </a:lnTo>
                <a:close/>
                <a:moveTo>
                  <a:pt x="294" y="199"/>
                </a:moveTo>
                <a:lnTo>
                  <a:pt x="294" y="208"/>
                </a:lnTo>
                <a:lnTo>
                  <a:pt x="293" y="208"/>
                </a:lnTo>
                <a:lnTo>
                  <a:pt x="285" y="210"/>
                </a:lnTo>
                <a:lnTo>
                  <a:pt x="283" y="210"/>
                </a:lnTo>
                <a:lnTo>
                  <a:pt x="283" y="203"/>
                </a:lnTo>
                <a:lnTo>
                  <a:pt x="294" y="199"/>
                </a:lnTo>
                <a:close/>
                <a:moveTo>
                  <a:pt x="293" y="234"/>
                </a:moveTo>
                <a:lnTo>
                  <a:pt x="294" y="235"/>
                </a:lnTo>
                <a:lnTo>
                  <a:pt x="290" y="250"/>
                </a:lnTo>
                <a:lnTo>
                  <a:pt x="291" y="253"/>
                </a:lnTo>
                <a:lnTo>
                  <a:pt x="285" y="248"/>
                </a:lnTo>
                <a:lnTo>
                  <a:pt x="285" y="237"/>
                </a:lnTo>
                <a:lnTo>
                  <a:pt x="285" y="237"/>
                </a:lnTo>
                <a:lnTo>
                  <a:pt x="293" y="234"/>
                </a:lnTo>
                <a:close/>
                <a:moveTo>
                  <a:pt x="294" y="2"/>
                </a:moveTo>
                <a:lnTo>
                  <a:pt x="294" y="6"/>
                </a:lnTo>
                <a:lnTo>
                  <a:pt x="294" y="8"/>
                </a:lnTo>
                <a:lnTo>
                  <a:pt x="298" y="10"/>
                </a:lnTo>
                <a:lnTo>
                  <a:pt x="298" y="10"/>
                </a:lnTo>
                <a:lnTo>
                  <a:pt x="290" y="5"/>
                </a:lnTo>
                <a:lnTo>
                  <a:pt x="294" y="2"/>
                </a:lnTo>
                <a:close/>
                <a:moveTo>
                  <a:pt x="293" y="82"/>
                </a:moveTo>
                <a:lnTo>
                  <a:pt x="293" y="83"/>
                </a:lnTo>
                <a:lnTo>
                  <a:pt x="293" y="85"/>
                </a:lnTo>
                <a:lnTo>
                  <a:pt x="293" y="85"/>
                </a:lnTo>
                <a:lnTo>
                  <a:pt x="293" y="88"/>
                </a:lnTo>
                <a:lnTo>
                  <a:pt x="294" y="90"/>
                </a:lnTo>
                <a:lnTo>
                  <a:pt x="294" y="90"/>
                </a:lnTo>
                <a:lnTo>
                  <a:pt x="288" y="94"/>
                </a:lnTo>
                <a:lnTo>
                  <a:pt x="283" y="91"/>
                </a:lnTo>
                <a:lnTo>
                  <a:pt x="283" y="86"/>
                </a:lnTo>
                <a:lnTo>
                  <a:pt x="293" y="82"/>
                </a:lnTo>
                <a:close/>
                <a:moveTo>
                  <a:pt x="282" y="224"/>
                </a:moveTo>
                <a:lnTo>
                  <a:pt x="285" y="223"/>
                </a:lnTo>
                <a:lnTo>
                  <a:pt x="285" y="224"/>
                </a:lnTo>
                <a:lnTo>
                  <a:pt x="285" y="226"/>
                </a:lnTo>
                <a:lnTo>
                  <a:pt x="282" y="227"/>
                </a:lnTo>
                <a:lnTo>
                  <a:pt x="282" y="224"/>
                </a:lnTo>
                <a:close/>
                <a:moveTo>
                  <a:pt x="275" y="261"/>
                </a:moveTo>
                <a:lnTo>
                  <a:pt x="277" y="255"/>
                </a:lnTo>
                <a:lnTo>
                  <a:pt x="285" y="261"/>
                </a:lnTo>
                <a:lnTo>
                  <a:pt x="278" y="266"/>
                </a:lnTo>
                <a:lnTo>
                  <a:pt x="274" y="263"/>
                </a:lnTo>
                <a:lnTo>
                  <a:pt x="274" y="263"/>
                </a:lnTo>
                <a:lnTo>
                  <a:pt x="275" y="261"/>
                </a:lnTo>
                <a:lnTo>
                  <a:pt x="275" y="261"/>
                </a:lnTo>
                <a:close/>
                <a:moveTo>
                  <a:pt x="274" y="192"/>
                </a:moveTo>
                <a:lnTo>
                  <a:pt x="272" y="194"/>
                </a:lnTo>
                <a:lnTo>
                  <a:pt x="267" y="191"/>
                </a:lnTo>
                <a:lnTo>
                  <a:pt x="274" y="191"/>
                </a:lnTo>
                <a:lnTo>
                  <a:pt x="274" y="192"/>
                </a:lnTo>
                <a:close/>
                <a:moveTo>
                  <a:pt x="274" y="184"/>
                </a:moveTo>
                <a:lnTo>
                  <a:pt x="262" y="186"/>
                </a:lnTo>
                <a:lnTo>
                  <a:pt x="262" y="184"/>
                </a:lnTo>
                <a:lnTo>
                  <a:pt x="261" y="179"/>
                </a:lnTo>
                <a:lnTo>
                  <a:pt x="267" y="176"/>
                </a:lnTo>
                <a:lnTo>
                  <a:pt x="267" y="176"/>
                </a:lnTo>
                <a:lnTo>
                  <a:pt x="267" y="176"/>
                </a:lnTo>
                <a:lnTo>
                  <a:pt x="274" y="175"/>
                </a:lnTo>
                <a:lnTo>
                  <a:pt x="274" y="184"/>
                </a:lnTo>
                <a:close/>
                <a:moveTo>
                  <a:pt x="267" y="134"/>
                </a:moveTo>
                <a:lnTo>
                  <a:pt x="264" y="142"/>
                </a:lnTo>
                <a:lnTo>
                  <a:pt x="274" y="150"/>
                </a:lnTo>
                <a:lnTo>
                  <a:pt x="274" y="152"/>
                </a:lnTo>
                <a:lnTo>
                  <a:pt x="269" y="154"/>
                </a:lnTo>
                <a:lnTo>
                  <a:pt x="264" y="150"/>
                </a:lnTo>
                <a:lnTo>
                  <a:pt x="256" y="154"/>
                </a:lnTo>
                <a:lnTo>
                  <a:pt x="253" y="152"/>
                </a:lnTo>
                <a:lnTo>
                  <a:pt x="251" y="154"/>
                </a:lnTo>
                <a:lnTo>
                  <a:pt x="243" y="159"/>
                </a:lnTo>
                <a:lnTo>
                  <a:pt x="242" y="157"/>
                </a:lnTo>
                <a:lnTo>
                  <a:pt x="242" y="146"/>
                </a:lnTo>
                <a:lnTo>
                  <a:pt x="242" y="146"/>
                </a:lnTo>
                <a:lnTo>
                  <a:pt x="246" y="144"/>
                </a:lnTo>
                <a:lnTo>
                  <a:pt x="246" y="144"/>
                </a:lnTo>
                <a:lnTo>
                  <a:pt x="250" y="144"/>
                </a:lnTo>
                <a:lnTo>
                  <a:pt x="250" y="144"/>
                </a:lnTo>
                <a:lnTo>
                  <a:pt x="250" y="141"/>
                </a:lnTo>
                <a:lnTo>
                  <a:pt x="250" y="139"/>
                </a:lnTo>
                <a:lnTo>
                  <a:pt x="245" y="133"/>
                </a:lnTo>
                <a:lnTo>
                  <a:pt x="251" y="130"/>
                </a:lnTo>
                <a:lnTo>
                  <a:pt x="251" y="130"/>
                </a:lnTo>
                <a:lnTo>
                  <a:pt x="262" y="136"/>
                </a:lnTo>
                <a:lnTo>
                  <a:pt x="264" y="136"/>
                </a:lnTo>
                <a:lnTo>
                  <a:pt x="267" y="134"/>
                </a:lnTo>
                <a:close/>
                <a:moveTo>
                  <a:pt x="242" y="122"/>
                </a:moveTo>
                <a:lnTo>
                  <a:pt x="242" y="118"/>
                </a:lnTo>
                <a:lnTo>
                  <a:pt x="242" y="117"/>
                </a:lnTo>
                <a:lnTo>
                  <a:pt x="243" y="118"/>
                </a:lnTo>
                <a:lnTo>
                  <a:pt x="243" y="118"/>
                </a:lnTo>
                <a:lnTo>
                  <a:pt x="246" y="120"/>
                </a:lnTo>
                <a:lnTo>
                  <a:pt x="245" y="122"/>
                </a:lnTo>
                <a:lnTo>
                  <a:pt x="242" y="122"/>
                </a:lnTo>
                <a:close/>
                <a:moveTo>
                  <a:pt x="262" y="109"/>
                </a:moveTo>
                <a:lnTo>
                  <a:pt x="256" y="114"/>
                </a:lnTo>
                <a:lnTo>
                  <a:pt x="254" y="112"/>
                </a:lnTo>
                <a:lnTo>
                  <a:pt x="258" y="110"/>
                </a:lnTo>
                <a:lnTo>
                  <a:pt x="259" y="99"/>
                </a:lnTo>
                <a:lnTo>
                  <a:pt x="262" y="98"/>
                </a:lnTo>
                <a:lnTo>
                  <a:pt x="261" y="101"/>
                </a:lnTo>
                <a:lnTo>
                  <a:pt x="262" y="106"/>
                </a:lnTo>
                <a:lnTo>
                  <a:pt x="262" y="109"/>
                </a:lnTo>
                <a:close/>
                <a:moveTo>
                  <a:pt x="254" y="93"/>
                </a:moveTo>
                <a:lnTo>
                  <a:pt x="258" y="90"/>
                </a:lnTo>
                <a:lnTo>
                  <a:pt x="259" y="90"/>
                </a:lnTo>
                <a:lnTo>
                  <a:pt x="262" y="91"/>
                </a:lnTo>
                <a:lnTo>
                  <a:pt x="258" y="94"/>
                </a:lnTo>
                <a:lnTo>
                  <a:pt x="254" y="93"/>
                </a:lnTo>
                <a:close/>
                <a:moveTo>
                  <a:pt x="262" y="32"/>
                </a:moveTo>
                <a:lnTo>
                  <a:pt x="262" y="35"/>
                </a:lnTo>
                <a:lnTo>
                  <a:pt x="262" y="35"/>
                </a:lnTo>
                <a:lnTo>
                  <a:pt x="259" y="34"/>
                </a:lnTo>
                <a:lnTo>
                  <a:pt x="262" y="32"/>
                </a:lnTo>
                <a:close/>
                <a:moveTo>
                  <a:pt x="253" y="6"/>
                </a:moveTo>
                <a:lnTo>
                  <a:pt x="258" y="10"/>
                </a:lnTo>
                <a:lnTo>
                  <a:pt x="254" y="11"/>
                </a:lnTo>
                <a:lnTo>
                  <a:pt x="251" y="10"/>
                </a:lnTo>
                <a:lnTo>
                  <a:pt x="253" y="6"/>
                </a:lnTo>
                <a:close/>
                <a:moveTo>
                  <a:pt x="253" y="43"/>
                </a:moveTo>
                <a:lnTo>
                  <a:pt x="256" y="45"/>
                </a:lnTo>
                <a:lnTo>
                  <a:pt x="258" y="43"/>
                </a:lnTo>
                <a:lnTo>
                  <a:pt x="262" y="42"/>
                </a:lnTo>
                <a:lnTo>
                  <a:pt x="262" y="43"/>
                </a:lnTo>
                <a:lnTo>
                  <a:pt x="262" y="45"/>
                </a:lnTo>
                <a:lnTo>
                  <a:pt x="253" y="51"/>
                </a:lnTo>
                <a:lnTo>
                  <a:pt x="251" y="48"/>
                </a:lnTo>
                <a:lnTo>
                  <a:pt x="253" y="43"/>
                </a:lnTo>
                <a:close/>
                <a:moveTo>
                  <a:pt x="242" y="35"/>
                </a:moveTo>
                <a:lnTo>
                  <a:pt x="246" y="34"/>
                </a:lnTo>
                <a:lnTo>
                  <a:pt x="246" y="34"/>
                </a:lnTo>
                <a:lnTo>
                  <a:pt x="245" y="38"/>
                </a:lnTo>
                <a:lnTo>
                  <a:pt x="246" y="40"/>
                </a:lnTo>
                <a:lnTo>
                  <a:pt x="245" y="43"/>
                </a:lnTo>
                <a:lnTo>
                  <a:pt x="245" y="46"/>
                </a:lnTo>
                <a:lnTo>
                  <a:pt x="245" y="50"/>
                </a:lnTo>
                <a:lnTo>
                  <a:pt x="243" y="48"/>
                </a:lnTo>
                <a:lnTo>
                  <a:pt x="243" y="48"/>
                </a:lnTo>
                <a:lnTo>
                  <a:pt x="242" y="46"/>
                </a:lnTo>
                <a:lnTo>
                  <a:pt x="242" y="40"/>
                </a:lnTo>
                <a:lnTo>
                  <a:pt x="242" y="40"/>
                </a:lnTo>
                <a:lnTo>
                  <a:pt x="242" y="35"/>
                </a:lnTo>
                <a:close/>
                <a:moveTo>
                  <a:pt x="245" y="85"/>
                </a:moveTo>
                <a:lnTo>
                  <a:pt x="246" y="86"/>
                </a:lnTo>
                <a:lnTo>
                  <a:pt x="242" y="90"/>
                </a:lnTo>
                <a:lnTo>
                  <a:pt x="242" y="85"/>
                </a:lnTo>
                <a:lnTo>
                  <a:pt x="245" y="85"/>
                </a:lnTo>
                <a:close/>
                <a:moveTo>
                  <a:pt x="240" y="325"/>
                </a:moveTo>
                <a:lnTo>
                  <a:pt x="243" y="327"/>
                </a:lnTo>
                <a:lnTo>
                  <a:pt x="232" y="328"/>
                </a:lnTo>
                <a:lnTo>
                  <a:pt x="240" y="325"/>
                </a:lnTo>
                <a:close/>
                <a:moveTo>
                  <a:pt x="235" y="370"/>
                </a:moveTo>
                <a:lnTo>
                  <a:pt x="226" y="362"/>
                </a:lnTo>
                <a:lnTo>
                  <a:pt x="232" y="359"/>
                </a:lnTo>
                <a:lnTo>
                  <a:pt x="232" y="351"/>
                </a:lnTo>
                <a:lnTo>
                  <a:pt x="230" y="351"/>
                </a:lnTo>
                <a:lnTo>
                  <a:pt x="229" y="349"/>
                </a:lnTo>
                <a:lnTo>
                  <a:pt x="232" y="346"/>
                </a:lnTo>
                <a:lnTo>
                  <a:pt x="235" y="370"/>
                </a:lnTo>
                <a:close/>
                <a:moveTo>
                  <a:pt x="219" y="295"/>
                </a:moveTo>
                <a:lnTo>
                  <a:pt x="219" y="291"/>
                </a:lnTo>
                <a:lnTo>
                  <a:pt x="222" y="293"/>
                </a:lnTo>
                <a:lnTo>
                  <a:pt x="219" y="295"/>
                </a:lnTo>
                <a:close/>
                <a:moveTo>
                  <a:pt x="222" y="336"/>
                </a:moveTo>
                <a:lnTo>
                  <a:pt x="222" y="339"/>
                </a:lnTo>
                <a:lnTo>
                  <a:pt x="219" y="341"/>
                </a:lnTo>
                <a:lnTo>
                  <a:pt x="219" y="336"/>
                </a:lnTo>
                <a:lnTo>
                  <a:pt x="222" y="336"/>
                </a:lnTo>
                <a:lnTo>
                  <a:pt x="222" y="336"/>
                </a:lnTo>
                <a:close/>
                <a:moveTo>
                  <a:pt x="229" y="258"/>
                </a:moveTo>
                <a:lnTo>
                  <a:pt x="226" y="259"/>
                </a:lnTo>
                <a:lnTo>
                  <a:pt x="222" y="256"/>
                </a:lnTo>
                <a:lnTo>
                  <a:pt x="222" y="256"/>
                </a:lnTo>
                <a:lnTo>
                  <a:pt x="222" y="251"/>
                </a:lnTo>
                <a:lnTo>
                  <a:pt x="222" y="250"/>
                </a:lnTo>
                <a:lnTo>
                  <a:pt x="224" y="250"/>
                </a:lnTo>
                <a:lnTo>
                  <a:pt x="229" y="253"/>
                </a:lnTo>
                <a:lnTo>
                  <a:pt x="229" y="258"/>
                </a:lnTo>
                <a:close/>
                <a:moveTo>
                  <a:pt x="229" y="282"/>
                </a:moveTo>
                <a:lnTo>
                  <a:pt x="229" y="287"/>
                </a:lnTo>
                <a:lnTo>
                  <a:pt x="226" y="288"/>
                </a:lnTo>
                <a:lnTo>
                  <a:pt x="222" y="287"/>
                </a:lnTo>
                <a:lnTo>
                  <a:pt x="229" y="282"/>
                </a:lnTo>
                <a:close/>
                <a:moveTo>
                  <a:pt x="226" y="352"/>
                </a:moveTo>
                <a:lnTo>
                  <a:pt x="224" y="351"/>
                </a:lnTo>
                <a:lnTo>
                  <a:pt x="226" y="351"/>
                </a:lnTo>
                <a:lnTo>
                  <a:pt x="229" y="352"/>
                </a:lnTo>
                <a:lnTo>
                  <a:pt x="229" y="357"/>
                </a:lnTo>
                <a:lnTo>
                  <a:pt x="224" y="360"/>
                </a:lnTo>
                <a:lnTo>
                  <a:pt x="222" y="359"/>
                </a:lnTo>
                <a:lnTo>
                  <a:pt x="226" y="352"/>
                </a:lnTo>
                <a:close/>
                <a:moveTo>
                  <a:pt x="229" y="309"/>
                </a:moveTo>
                <a:lnTo>
                  <a:pt x="229" y="304"/>
                </a:lnTo>
                <a:lnTo>
                  <a:pt x="226" y="303"/>
                </a:lnTo>
                <a:lnTo>
                  <a:pt x="224" y="298"/>
                </a:lnTo>
                <a:lnTo>
                  <a:pt x="229" y="296"/>
                </a:lnTo>
                <a:lnTo>
                  <a:pt x="229" y="296"/>
                </a:lnTo>
                <a:lnTo>
                  <a:pt x="227" y="299"/>
                </a:lnTo>
                <a:lnTo>
                  <a:pt x="232" y="307"/>
                </a:lnTo>
                <a:lnTo>
                  <a:pt x="229" y="309"/>
                </a:lnTo>
                <a:close/>
                <a:moveTo>
                  <a:pt x="230" y="96"/>
                </a:moveTo>
                <a:lnTo>
                  <a:pt x="230" y="104"/>
                </a:lnTo>
                <a:lnTo>
                  <a:pt x="230" y="104"/>
                </a:lnTo>
                <a:lnTo>
                  <a:pt x="230" y="104"/>
                </a:lnTo>
                <a:lnTo>
                  <a:pt x="229" y="101"/>
                </a:lnTo>
                <a:lnTo>
                  <a:pt x="230" y="96"/>
                </a:lnTo>
                <a:close/>
                <a:moveTo>
                  <a:pt x="226" y="6"/>
                </a:moveTo>
                <a:lnTo>
                  <a:pt x="226" y="8"/>
                </a:lnTo>
                <a:lnTo>
                  <a:pt x="224" y="10"/>
                </a:lnTo>
                <a:lnTo>
                  <a:pt x="222" y="10"/>
                </a:lnTo>
                <a:lnTo>
                  <a:pt x="221" y="10"/>
                </a:lnTo>
                <a:lnTo>
                  <a:pt x="226" y="6"/>
                </a:lnTo>
                <a:close/>
                <a:moveTo>
                  <a:pt x="221" y="48"/>
                </a:moveTo>
                <a:lnTo>
                  <a:pt x="222" y="50"/>
                </a:lnTo>
                <a:lnTo>
                  <a:pt x="224" y="51"/>
                </a:lnTo>
                <a:lnTo>
                  <a:pt x="221" y="51"/>
                </a:lnTo>
                <a:lnTo>
                  <a:pt x="221" y="48"/>
                </a:lnTo>
                <a:close/>
                <a:moveTo>
                  <a:pt x="219" y="85"/>
                </a:moveTo>
                <a:lnTo>
                  <a:pt x="219" y="88"/>
                </a:lnTo>
                <a:lnTo>
                  <a:pt x="219" y="88"/>
                </a:lnTo>
                <a:lnTo>
                  <a:pt x="218" y="86"/>
                </a:lnTo>
                <a:lnTo>
                  <a:pt x="219" y="85"/>
                </a:lnTo>
                <a:close/>
                <a:moveTo>
                  <a:pt x="213" y="367"/>
                </a:moveTo>
                <a:lnTo>
                  <a:pt x="229" y="378"/>
                </a:lnTo>
                <a:lnTo>
                  <a:pt x="213" y="394"/>
                </a:lnTo>
                <a:lnTo>
                  <a:pt x="213" y="386"/>
                </a:lnTo>
                <a:lnTo>
                  <a:pt x="216" y="378"/>
                </a:lnTo>
                <a:lnTo>
                  <a:pt x="213" y="371"/>
                </a:lnTo>
                <a:lnTo>
                  <a:pt x="211" y="367"/>
                </a:lnTo>
                <a:lnTo>
                  <a:pt x="213" y="367"/>
                </a:lnTo>
                <a:close/>
                <a:moveTo>
                  <a:pt x="214" y="443"/>
                </a:moveTo>
                <a:lnTo>
                  <a:pt x="214" y="437"/>
                </a:lnTo>
                <a:lnTo>
                  <a:pt x="216" y="434"/>
                </a:lnTo>
                <a:lnTo>
                  <a:pt x="229" y="450"/>
                </a:lnTo>
                <a:lnTo>
                  <a:pt x="226" y="459"/>
                </a:lnTo>
                <a:lnTo>
                  <a:pt x="219" y="453"/>
                </a:lnTo>
                <a:lnTo>
                  <a:pt x="219" y="450"/>
                </a:lnTo>
                <a:lnTo>
                  <a:pt x="214" y="443"/>
                </a:lnTo>
                <a:close/>
                <a:moveTo>
                  <a:pt x="198" y="626"/>
                </a:moveTo>
                <a:lnTo>
                  <a:pt x="198" y="626"/>
                </a:lnTo>
                <a:lnTo>
                  <a:pt x="214" y="616"/>
                </a:lnTo>
                <a:lnTo>
                  <a:pt x="214" y="616"/>
                </a:lnTo>
                <a:lnTo>
                  <a:pt x="216" y="616"/>
                </a:lnTo>
                <a:lnTo>
                  <a:pt x="218" y="642"/>
                </a:lnTo>
                <a:lnTo>
                  <a:pt x="190" y="661"/>
                </a:lnTo>
                <a:lnTo>
                  <a:pt x="198" y="626"/>
                </a:lnTo>
                <a:close/>
                <a:moveTo>
                  <a:pt x="198" y="624"/>
                </a:moveTo>
                <a:lnTo>
                  <a:pt x="197" y="621"/>
                </a:lnTo>
                <a:lnTo>
                  <a:pt x="200" y="618"/>
                </a:lnTo>
                <a:lnTo>
                  <a:pt x="198" y="624"/>
                </a:lnTo>
                <a:close/>
                <a:moveTo>
                  <a:pt x="213" y="615"/>
                </a:moveTo>
                <a:lnTo>
                  <a:pt x="200" y="624"/>
                </a:lnTo>
                <a:lnTo>
                  <a:pt x="202" y="618"/>
                </a:lnTo>
                <a:lnTo>
                  <a:pt x="216" y="608"/>
                </a:lnTo>
                <a:lnTo>
                  <a:pt x="216" y="613"/>
                </a:lnTo>
                <a:lnTo>
                  <a:pt x="216" y="613"/>
                </a:lnTo>
                <a:lnTo>
                  <a:pt x="213" y="615"/>
                </a:lnTo>
                <a:lnTo>
                  <a:pt x="213" y="615"/>
                </a:lnTo>
                <a:close/>
                <a:moveTo>
                  <a:pt x="205" y="605"/>
                </a:moveTo>
                <a:lnTo>
                  <a:pt x="205" y="604"/>
                </a:lnTo>
                <a:lnTo>
                  <a:pt x="205" y="604"/>
                </a:lnTo>
                <a:lnTo>
                  <a:pt x="210" y="594"/>
                </a:lnTo>
                <a:lnTo>
                  <a:pt x="214" y="586"/>
                </a:lnTo>
                <a:lnTo>
                  <a:pt x="214" y="597"/>
                </a:lnTo>
                <a:lnTo>
                  <a:pt x="205" y="605"/>
                </a:lnTo>
                <a:close/>
                <a:moveTo>
                  <a:pt x="221" y="431"/>
                </a:moveTo>
                <a:lnTo>
                  <a:pt x="227" y="429"/>
                </a:lnTo>
                <a:lnTo>
                  <a:pt x="238" y="440"/>
                </a:lnTo>
                <a:lnTo>
                  <a:pt x="238" y="447"/>
                </a:lnTo>
                <a:lnTo>
                  <a:pt x="234" y="447"/>
                </a:lnTo>
                <a:lnTo>
                  <a:pt x="221" y="431"/>
                </a:lnTo>
                <a:close/>
                <a:moveTo>
                  <a:pt x="216" y="424"/>
                </a:moveTo>
                <a:lnTo>
                  <a:pt x="213" y="421"/>
                </a:lnTo>
                <a:lnTo>
                  <a:pt x="213" y="416"/>
                </a:lnTo>
                <a:lnTo>
                  <a:pt x="221" y="424"/>
                </a:lnTo>
                <a:lnTo>
                  <a:pt x="216" y="424"/>
                </a:lnTo>
                <a:close/>
                <a:moveTo>
                  <a:pt x="211" y="173"/>
                </a:moveTo>
                <a:lnTo>
                  <a:pt x="211" y="173"/>
                </a:lnTo>
                <a:lnTo>
                  <a:pt x="211" y="173"/>
                </a:lnTo>
                <a:lnTo>
                  <a:pt x="211" y="178"/>
                </a:lnTo>
                <a:lnTo>
                  <a:pt x="210" y="178"/>
                </a:lnTo>
                <a:lnTo>
                  <a:pt x="210" y="173"/>
                </a:lnTo>
                <a:lnTo>
                  <a:pt x="211" y="173"/>
                </a:lnTo>
                <a:close/>
                <a:moveTo>
                  <a:pt x="208" y="479"/>
                </a:moveTo>
                <a:lnTo>
                  <a:pt x="174" y="503"/>
                </a:lnTo>
                <a:lnTo>
                  <a:pt x="174" y="503"/>
                </a:lnTo>
                <a:lnTo>
                  <a:pt x="173" y="506"/>
                </a:lnTo>
                <a:lnTo>
                  <a:pt x="173" y="509"/>
                </a:lnTo>
                <a:lnTo>
                  <a:pt x="173" y="509"/>
                </a:lnTo>
                <a:lnTo>
                  <a:pt x="176" y="511"/>
                </a:lnTo>
                <a:lnTo>
                  <a:pt x="179" y="509"/>
                </a:lnTo>
                <a:lnTo>
                  <a:pt x="208" y="488"/>
                </a:lnTo>
                <a:lnTo>
                  <a:pt x="210" y="516"/>
                </a:lnTo>
                <a:lnTo>
                  <a:pt x="198" y="524"/>
                </a:lnTo>
                <a:lnTo>
                  <a:pt x="198" y="524"/>
                </a:lnTo>
                <a:lnTo>
                  <a:pt x="198" y="522"/>
                </a:lnTo>
                <a:lnTo>
                  <a:pt x="198" y="522"/>
                </a:lnTo>
                <a:lnTo>
                  <a:pt x="192" y="527"/>
                </a:lnTo>
                <a:lnTo>
                  <a:pt x="187" y="530"/>
                </a:lnTo>
                <a:lnTo>
                  <a:pt x="186" y="530"/>
                </a:lnTo>
                <a:lnTo>
                  <a:pt x="186" y="530"/>
                </a:lnTo>
                <a:lnTo>
                  <a:pt x="184" y="533"/>
                </a:lnTo>
                <a:lnTo>
                  <a:pt x="178" y="538"/>
                </a:lnTo>
                <a:lnTo>
                  <a:pt x="178" y="538"/>
                </a:lnTo>
                <a:lnTo>
                  <a:pt x="176" y="541"/>
                </a:lnTo>
                <a:lnTo>
                  <a:pt x="176" y="544"/>
                </a:lnTo>
                <a:lnTo>
                  <a:pt x="176" y="544"/>
                </a:lnTo>
                <a:lnTo>
                  <a:pt x="179" y="546"/>
                </a:lnTo>
                <a:lnTo>
                  <a:pt x="181" y="546"/>
                </a:lnTo>
                <a:lnTo>
                  <a:pt x="181" y="546"/>
                </a:lnTo>
                <a:lnTo>
                  <a:pt x="179" y="554"/>
                </a:lnTo>
                <a:lnTo>
                  <a:pt x="146" y="605"/>
                </a:lnTo>
                <a:lnTo>
                  <a:pt x="128" y="530"/>
                </a:lnTo>
                <a:lnTo>
                  <a:pt x="128" y="530"/>
                </a:lnTo>
                <a:lnTo>
                  <a:pt x="130" y="527"/>
                </a:lnTo>
                <a:lnTo>
                  <a:pt x="130" y="527"/>
                </a:lnTo>
                <a:lnTo>
                  <a:pt x="133" y="528"/>
                </a:lnTo>
                <a:lnTo>
                  <a:pt x="133" y="528"/>
                </a:lnTo>
                <a:lnTo>
                  <a:pt x="136" y="527"/>
                </a:lnTo>
                <a:lnTo>
                  <a:pt x="138" y="524"/>
                </a:lnTo>
                <a:lnTo>
                  <a:pt x="136" y="517"/>
                </a:lnTo>
                <a:lnTo>
                  <a:pt x="144" y="504"/>
                </a:lnTo>
                <a:lnTo>
                  <a:pt x="144" y="504"/>
                </a:lnTo>
                <a:lnTo>
                  <a:pt x="155" y="493"/>
                </a:lnTo>
                <a:lnTo>
                  <a:pt x="157" y="501"/>
                </a:lnTo>
                <a:lnTo>
                  <a:pt x="157" y="501"/>
                </a:lnTo>
                <a:lnTo>
                  <a:pt x="158" y="504"/>
                </a:lnTo>
                <a:lnTo>
                  <a:pt x="162" y="504"/>
                </a:lnTo>
                <a:lnTo>
                  <a:pt x="162" y="504"/>
                </a:lnTo>
                <a:lnTo>
                  <a:pt x="165" y="503"/>
                </a:lnTo>
                <a:lnTo>
                  <a:pt x="165" y="500"/>
                </a:lnTo>
                <a:lnTo>
                  <a:pt x="162" y="487"/>
                </a:lnTo>
                <a:lnTo>
                  <a:pt x="162" y="487"/>
                </a:lnTo>
                <a:lnTo>
                  <a:pt x="163" y="487"/>
                </a:lnTo>
                <a:lnTo>
                  <a:pt x="163" y="487"/>
                </a:lnTo>
                <a:lnTo>
                  <a:pt x="162" y="485"/>
                </a:lnTo>
                <a:lnTo>
                  <a:pt x="162" y="479"/>
                </a:lnTo>
                <a:lnTo>
                  <a:pt x="163" y="471"/>
                </a:lnTo>
                <a:lnTo>
                  <a:pt x="163" y="471"/>
                </a:lnTo>
                <a:lnTo>
                  <a:pt x="160" y="474"/>
                </a:lnTo>
                <a:lnTo>
                  <a:pt x="157" y="463"/>
                </a:lnTo>
                <a:lnTo>
                  <a:pt x="171" y="450"/>
                </a:lnTo>
                <a:lnTo>
                  <a:pt x="174" y="474"/>
                </a:lnTo>
                <a:lnTo>
                  <a:pt x="174" y="474"/>
                </a:lnTo>
                <a:lnTo>
                  <a:pt x="176" y="477"/>
                </a:lnTo>
                <a:lnTo>
                  <a:pt x="179" y="477"/>
                </a:lnTo>
                <a:lnTo>
                  <a:pt x="179" y="477"/>
                </a:lnTo>
                <a:lnTo>
                  <a:pt x="179" y="479"/>
                </a:lnTo>
                <a:lnTo>
                  <a:pt x="179" y="479"/>
                </a:lnTo>
                <a:lnTo>
                  <a:pt x="182" y="480"/>
                </a:lnTo>
                <a:lnTo>
                  <a:pt x="186" y="479"/>
                </a:lnTo>
                <a:lnTo>
                  <a:pt x="198" y="469"/>
                </a:lnTo>
                <a:lnTo>
                  <a:pt x="200" y="471"/>
                </a:lnTo>
                <a:lnTo>
                  <a:pt x="206" y="469"/>
                </a:lnTo>
                <a:lnTo>
                  <a:pt x="208" y="479"/>
                </a:lnTo>
                <a:close/>
                <a:moveTo>
                  <a:pt x="59" y="479"/>
                </a:moveTo>
                <a:lnTo>
                  <a:pt x="59" y="477"/>
                </a:lnTo>
                <a:lnTo>
                  <a:pt x="61" y="477"/>
                </a:lnTo>
                <a:lnTo>
                  <a:pt x="69" y="472"/>
                </a:lnTo>
                <a:lnTo>
                  <a:pt x="70" y="464"/>
                </a:lnTo>
                <a:lnTo>
                  <a:pt x="77" y="469"/>
                </a:lnTo>
                <a:lnTo>
                  <a:pt x="77" y="472"/>
                </a:lnTo>
                <a:lnTo>
                  <a:pt x="72" y="476"/>
                </a:lnTo>
                <a:lnTo>
                  <a:pt x="74" y="482"/>
                </a:lnTo>
                <a:lnTo>
                  <a:pt x="75" y="484"/>
                </a:lnTo>
                <a:lnTo>
                  <a:pt x="74" y="487"/>
                </a:lnTo>
                <a:lnTo>
                  <a:pt x="77" y="490"/>
                </a:lnTo>
                <a:lnTo>
                  <a:pt x="74" y="487"/>
                </a:lnTo>
                <a:lnTo>
                  <a:pt x="74" y="482"/>
                </a:lnTo>
                <a:lnTo>
                  <a:pt x="67" y="479"/>
                </a:lnTo>
                <a:lnTo>
                  <a:pt x="67" y="477"/>
                </a:lnTo>
                <a:lnTo>
                  <a:pt x="66" y="477"/>
                </a:lnTo>
                <a:lnTo>
                  <a:pt x="59" y="479"/>
                </a:lnTo>
                <a:close/>
                <a:moveTo>
                  <a:pt x="64" y="514"/>
                </a:moveTo>
                <a:lnTo>
                  <a:pt x="62" y="512"/>
                </a:lnTo>
                <a:lnTo>
                  <a:pt x="59" y="512"/>
                </a:lnTo>
                <a:lnTo>
                  <a:pt x="59" y="509"/>
                </a:lnTo>
                <a:lnTo>
                  <a:pt x="64" y="511"/>
                </a:lnTo>
                <a:lnTo>
                  <a:pt x="64" y="514"/>
                </a:lnTo>
                <a:close/>
                <a:moveTo>
                  <a:pt x="8" y="498"/>
                </a:moveTo>
                <a:lnTo>
                  <a:pt x="5" y="493"/>
                </a:lnTo>
                <a:lnTo>
                  <a:pt x="5" y="493"/>
                </a:lnTo>
                <a:lnTo>
                  <a:pt x="8" y="492"/>
                </a:lnTo>
                <a:lnTo>
                  <a:pt x="8" y="498"/>
                </a:lnTo>
                <a:close/>
                <a:moveTo>
                  <a:pt x="8" y="517"/>
                </a:moveTo>
                <a:lnTo>
                  <a:pt x="5" y="514"/>
                </a:lnTo>
                <a:lnTo>
                  <a:pt x="5" y="514"/>
                </a:lnTo>
                <a:lnTo>
                  <a:pt x="6" y="509"/>
                </a:lnTo>
                <a:lnTo>
                  <a:pt x="8" y="509"/>
                </a:lnTo>
                <a:lnTo>
                  <a:pt x="8" y="517"/>
                </a:lnTo>
                <a:close/>
                <a:moveTo>
                  <a:pt x="14" y="432"/>
                </a:moveTo>
                <a:lnTo>
                  <a:pt x="18" y="434"/>
                </a:lnTo>
                <a:lnTo>
                  <a:pt x="11" y="435"/>
                </a:lnTo>
                <a:lnTo>
                  <a:pt x="14" y="432"/>
                </a:lnTo>
                <a:close/>
                <a:moveTo>
                  <a:pt x="14" y="421"/>
                </a:moveTo>
                <a:lnTo>
                  <a:pt x="11" y="421"/>
                </a:lnTo>
                <a:lnTo>
                  <a:pt x="11" y="416"/>
                </a:lnTo>
                <a:lnTo>
                  <a:pt x="14" y="413"/>
                </a:lnTo>
                <a:lnTo>
                  <a:pt x="16" y="415"/>
                </a:lnTo>
                <a:lnTo>
                  <a:pt x="14" y="421"/>
                </a:lnTo>
                <a:close/>
                <a:moveTo>
                  <a:pt x="32" y="346"/>
                </a:moveTo>
                <a:lnTo>
                  <a:pt x="34" y="349"/>
                </a:lnTo>
                <a:lnTo>
                  <a:pt x="34" y="351"/>
                </a:lnTo>
                <a:lnTo>
                  <a:pt x="29" y="346"/>
                </a:lnTo>
                <a:lnTo>
                  <a:pt x="32" y="346"/>
                </a:lnTo>
                <a:close/>
                <a:moveTo>
                  <a:pt x="30" y="320"/>
                </a:moveTo>
                <a:lnTo>
                  <a:pt x="34" y="319"/>
                </a:lnTo>
                <a:lnTo>
                  <a:pt x="34" y="322"/>
                </a:lnTo>
                <a:lnTo>
                  <a:pt x="30" y="322"/>
                </a:lnTo>
                <a:lnTo>
                  <a:pt x="30" y="320"/>
                </a:lnTo>
                <a:close/>
                <a:moveTo>
                  <a:pt x="37" y="359"/>
                </a:moveTo>
                <a:lnTo>
                  <a:pt x="37" y="360"/>
                </a:lnTo>
                <a:lnTo>
                  <a:pt x="37" y="360"/>
                </a:lnTo>
                <a:lnTo>
                  <a:pt x="34" y="359"/>
                </a:lnTo>
                <a:lnTo>
                  <a:pt x="37" y="359"/>
                </a:lnTo>
                <a:close/>
                <a:moveTo>
                  <a:pt x="42" y="403"/>
                </a:moveTo>
                <a:lnTo>
                  <a:pt x="43" y="405"/>
                </a:lnTo>
                <a:lnTo>
                  <a:pt x="42" y="407"/>
                </a:lnTo>
                <a:lnTo>
                  <a:pt x="38" y="408"/>
                </a:lnTo>
                <a:lnTo>
                  <a:pt x="38" y="413"/>
                </a:lnTo>
                <a:lnTo>
                  <a:pt x="37" y="415"/>
                </a:lnTo>
                <a:lnTo>
                  <a:pt x="30" y="408"/>
                </a:lnTo>
                <a:lnTo>
                  <a:pt x="21" y="410"/>
                </a:lnTo>
                <a:lnTo>
                  <a:pt x="18" y="405"/>
                </a:lnTo>
                <a:lnTo>
                  <a:pt x="29" y="403"/>
                </a:lnTo>
                <a:lnTo>
                  <a:pt x="42" y="403"/>
                </a:lnTo>
                <a:close/>
                <a:moveTo>
                  <a:pt x="46" y="375"/>
                </a:moveTo>
                <a:lnTo>
                  <a:pt x="45" y="378"/>
                </a:lnTo>
                <a:lnTo>
                  <a:pt x="40" y="367"/>
                </a:lnTo>
                <a:lnTo>
                  <a:pt x="43" y="359"/>
                </a:lnTo>
                <a:lnTo>
                  <a:pt x="46" y="357"/>
                </a:lnTo>
                <a:lnTo>
                  <a:pt x="42" y="365"/>
                </a:lnTo>
                <a:lnTo>
                  <a:pt x="46" y="375"/>
                </a:lnTo>
                <a:close/>
                <a:moveTo>
                  <a:pt x="51" y="429"/>
                </a:moveTo>
                <a:lnTo>
                  <a:pt x="50" y="431"/>
                </a:lnTo>
                <a:lnTo>
                  <a:pt x="46" y="429"/>
                </a:lnTo>
                <a:lnTo>
                  <a:pt x="46" y="426"/>
                </a:lnTo>
                <a:lnTo>
                  <a:pt x="50" y="424"/>
                </a:lnTo>
                <a:lnTo>
                  <a:pt x="51" y="426"/>
                </a:lnTo>
                <a:lnTo>
                  <a:pt x="51" y="427"/>
                </a:lnTo>
                <a:lnTo>
                  <a:pt x="51" y="429"/>
                </a:lnTo>
                <a:close/>
                <a:moveTo>
                  <a:pt x="50" y="423"/>
                </a:moveTo>
                <a:lnTo>
                  <a:pt x="45" y="424"/>
                </a:lnTo>
                <a:lnTo>
                  <a:pt x="43" y="431"/>
                </a:lnTo>
                <a:lnTo>
                  <a:pt x="50" y="434"/>
                </a:lnTo>
                <a:lnTo>
                  <a:pt x="53" y="432"/>
                </a:lnTo>
                <a:lnTo>
                  <a:pt x="58" y="437"/>
                </a:lnTo>
                <a:lnTo>
                  <a:pt x="58" y="445"/>
                </a:lnTo>
                <a:lnTo>
                  <a:pt x="51" y="440"/>
                </a:lnTo>
                <a:lnTo>
                  <a:pt x="51" y="440"/>
                </a:lnTo>
                <a:lnTo>
                  <a:pt x="51" y="440"/>
                </a:lnTo>
                <a:lnTo>
                  <a:pt x="51" y="440"/>
                </a:lnTo>
                <a:lnTo>
                  <a:pt x="50" y="440"/>
                </a:lnTo>
                <a:lnTo>
                  <a:pt x="50" y="440"/>
                </a:lnTo>
                <a:lnTo>
                  <a:pt x="50" y="440"/>
                </a:lnTo>
                <a:lnTo>
                  <a:pt x="50" y="442"/>
                </a:lnTo>
                <a:lnTo>
                  <a:pt x="48" y="450"/>
                </a:lnTo>
                <a:lnTo>
                  <a:pt x="40" y="443"/>
                </a:lnTo>
                <a:lnTo>
                  <a:pt x="40" y="440"/>
                </a:lnTo>
                <a:lnTo>
                  <a:pt x="45" y="437"/>
                </a:lnTo>
                <a:lnTo>
                  <a:pt x="43" y="431"/>
                </a:lnTo>
                <a:lnTo>
                  <a:pt x="38" y="427"/>
                </a:lnTo>
                <a:lnTo>
                  <a:pt x="37" y="429"/>
                </a:lnTo>
                <a:lnTo>
                  <a:pt x="45" y="418"/>
                </a:lnTo>
                <a:lnTo>
                  <a:pt x="48" y="416"/>
                </a:lnTo>
                <a:lnTo>
                  <a:pt x="53" y="419"/>
                </a:lnTo>
                <a:lnTo>
                  <a:pt x="53" y="424"/>
                </a:lnTo>
                <a:lnTo>
                  <a:pt x="50" y="423"/>
                </a:lnTo>
                <a:close/>
                <a:moveTo>
                  <a:pt x="32" y="516"/>
                </a:moveTo>
                <a:lnTo>
                  <a:pt x="35" y="514"/>
                </a:lnTo>
                <a:lnTo>
                  <a:pt x="35" y="508"/>
                </a:lnTo>
                <a:lnTo>
                  <a:pt x="30" y="504"/>
                </a:lnTo>
                <a:lnTo>
                  <a:pt x="29" y="506"/>
                </a:lnTo>
                <a:lnTo>
                  <a:pt x="29" y="504"/>
                </a:lnTo>
                <a:lnTo>
                  <a:pt x="30" y="504"/>
                </a:lnTo>
                <a:lnTo>
                  <a:pt x="34" y="503"/>
                </a:lnTo>
                <a:lnTo>
                  <a:pt x="40" y="512"/>
                </a:lnTo>
                <a:lnTo>
                  <a:pt x="40" y="516"/>
                </a:lnTo>
                <a:lnTo>
                  <a:pt x="34" y="520"/>
                </a:lnTo>
                <a:lnTo>
                  <a:pt x="34" y="517"/>
                </a:lnTo>
                <a:lnTo>
                  <a:pt x="32" y="516"/>
                </a:lnTo>
                <a:close/>
                <a:moveTo>
                  <a:pt x="29" y="476"/>
                </a:moveTo>
                <a:lnTo>
                  <a:pt x="29" y="474"/>
                </a:lnTo>
                <a:lnTo>
                  <a:pt x="30" y="476"/>
                </a:lnTo>
                <a:lnTo>
                  <a:pt x="30" y="485"/>
                </a:lnTo>
                <a:lnTo>
                  <a:pt x="29" y="487"/>
                </a:lnTo>
                <a:lnTo>
                  <a:pt x="29" y="485"/>
                </a:lnTo>
                <a:lnTo>
                  <a:pt x="29" y="476"/>
                </a:lnTo>
                <a:close/>
                <a:moveTo>
                  <a:pt x="24" y="464"/>
                </a:moveTo>
                <a:lnTo>
                  <a:pt x="18" y="466"/>
                </a:lnTo>
                <a:lnTo>
                  <a:pt x="18" y="464"/>
                </a:lnTo>
                <a:lnTo>
                  <a:pt x="21" y="463"/>
                </a:lnTo>
                <a:lnTo>
                  <a:pt x="22" y="456"/>
                </a:lnTo>
                <a:lnTo>
                  <a:pt x="21" y="456"/>
                </a:lnTo>
                <a:lnTo>
                  <a:pt x="26" y="456"/>
                </a:lnTo>
                <a:lnTo>
                  <a:pt x="26" y="455"/>
                </a:lnTo>
                <a:lnTo>
                  <a:pt x="29" y="456"/>
                </a:lnTo>
                <a:lnTo>
                  <a:pt x="34" y="453"/>
                </a:lnTo>
                <a:lnTo>
                  <a:pt x="35" y="448"/>
                </a:lnTo>
                <a:lnTo>
                  <a:pt x="38" y="447"/>
                </a:lnTo>
                <a:lnTo>
                  <a:pt x="48" y="451"/>
                </a:lnTo>
                <a:lnTo>
                  <a:pt x="42" y="455"/>
                </a:lnTo>
                <a:lnTo>
                  <a:pt x="42" y="455"/>
                </a:lnTo>
                <a:lnTo>
                  <a:pt x="35" y="463"/>
                </a:lnTo>
                <a:lnTo>
                  <a:pt x="35" y="463"/>
                </a:lnTo>
                <a:lnTo>
                  <a:pt x="35" y="459"/>
                </a:lnTo>
                <a:lnTo>
                  <a:pt x="29" y="456"/>
                </a:lnTo>
                <a:lnTo>
                  <a:pt x="24" y="459"/>
                </a:lnTo>
                <a:lnTo>
                  <a:pt x="24" y="464"/>
                </a:lnTo>
                <a:close/>
                <a:moveTo>
                  <a:pt x="10" y="501"/>
                </a:moveTo>
                <a:lnTo>
                  <a:pt x="14" y="504"/>
                </a:lnTo>
                <a:lnTo>
                  <a:pt x="10" y="508"/>
                </a:lnTo>
                <a:lnTo>
                  <a:pt x="8" y="508"/>
                </a:lnTo>
                <a:lnTo>
                  <a:pt x="10" y="503"/>
                </a:lnTo>
                <a:lnTo>
                  <a:pt x="10" y="501"/>
                </a:lnTo>
                <a:close/>
                <a:moveTo>
                  <a:pt x="11" y="496"/>
                </a:moveTo>
                <a:lnTo>
                  <a:pt x="11" y="496"/>
                </a:lnTo>
                <a:lnTo>
                  <a:pt x="11" y="492"/>
                </a:lnTo>
                <a:lnTo>
                  <a:pt x="14" y="490"/>
                </a:lnTo>
                <a:lnTo>
                  <a:pt x="18" y="493"/>
                </a:lnTo>
                <a:lnTo>
                  <a:pt x="18" y="493"/>
                </a:lnTo>
                <a:lnTo>
                  <a:pt x="11" y="496"/>
                </a:lnTo>
                <a:close/>
                <a:moveTo>
                  <a:pt x="16" y="488"/>
                </a:moveTo>
                <a:lnTo>
                  <a:pt x="16" y="482"/>
                </a:lnTo>
                <a:lnTo>
                  <a:pt x="16" y="482"/>
                </a:lnTo>
                <a:lnTo>
                  <a:pt x="16" y="485"/>
                </a:lnTo>
                <a:lnTo>
                  <a:pt x="19" y="487"/>
                </a:lnTo>
                <a:lnTo>
                  <a:pt x="19" y="492"/>
                </a:lnTo>
                <a:lnTo>
                  <a:pt x="16" y="488"/>
                </a:lnTo>
                <a:close/>
                <a:moveTo>
                  <a:pt x="13" y="459"/>
                </a:moveTo>
                <a:lnTo>
                  <a:pt x="13" y="458"/>
                </a:lnTo>
                <a:lnTo>
                  <a:pt x="16" y="456"/>
                </a:lnTo>
                <a:lnTo>
                  <a:pt x="19" y="458"/>
                </a:lnTo>
                <a:lnTo>
                  <a:pt x="19" y="461"/>
                </a:lnTo>
                <a:lnTo>
                  <a:pt x="16" y="463"/>
                </a:lnTo>
                <a:lnTo>
                  <a:pt x="13" y="459"/>
                </a:lnTo>
                <a:close/>
                <a:moveTo>
                  <a:pt x="16" y="472"/>
                </a:moveTo>
                <a:lnTo>
                  <a:pt x="19" y="471"/>
                </a:lnTo>
                <a:lnTo>
                  <a:pt x="24" y="474"/>
                </a:lnTo>
                <a:lnTo>
                  <a:pt x="22" y="476"/>
                </a:lnTo>
                <a:lnTo>
                  <a:pt x="21" y="476"/>
                </a:lnTo>
                <a:lnTo>
                  <a:pt x="19" y="476"/>
                </a:lnTo>
                <a:lnTo>
                  <a:pt x="16" y="472"/>
                </a:lnTo>
                <a:close/>
                <a:moveTo>
                  <a:pt x="37" y="440"/>
                </a:moveTo>
                <a:lnTo>
                  <a:pt x="37" y="442"/>
                </a:lnTo>
                <a:lnTo>
                  <a:pt x="29" y="437"/>
                </a:lnTo>
                <a:lnTo>
                  <a:pt x="29" y="434"/>
                </a:lnTo>
                <a:lnTo>
                  <a:pt x="29" y="434"/>
                </a:lnTo>
                <a:lnTo>
                  <a:pt x="29" y="434"/>
                </a:lnTo>
                <a:lnTo>
                  <a:pt x="29" y="434"/>
                </a:lnTo>
                <a:lnTo>
                  <a:pt x="30" y="434"/>
                </a:lnTo>
                <a:lnTo>
                  <a:pt x="34" y="434"/>
                </a:lnTo>
                <a:lnTo>
                  <a:pt x="34" y="439"/>
                </a:lnTo>
                <a:lnTo>
                  <a:pt x="37" y="440"/>
                </a:lnTo>
                <a:close/>
                <a:moveTo>
                  <a:pt x="37" y="432"/>
                </a:moveTo>
                <a:lnTo>
                  <a:pt x="38" y="431"/>
                </a:lnTo>
                <a:lnTo>
                  <a:pt x="42" y="432"/>
                </a:lnTo>
                <a:lnTo>
                  <a:pt x="42" y="435"/>
                </a:lnTo>
                <a:lnTo>
                  <a:pt x="38" y="437"/>
                </a:lnTo>
                <a:lnTo>
                  <a:pt x="38" y="437"/>
                </a:lnTo>
                <a:lnTo>
                  <a:pt x="38" y="437"/>
                </a:lnTo>
                <a:lnTo>
                  <a:pt x="38" y="437"/>
                </a:lnTo>
                <a:lnTo>
                  <a:pt x="37" y="435"/>
                </a:lnTo>
                <a:lnTo>
                  <a:pt x="37" y="432"/>
                </a:lnTo>
                <a:close/>
                <a:moveTo>
                  <a:pt x="29" y="440"/>
                </a:moveTo>
                <a:lnTo>
                  <a:pt x="35" y="445"/>
                </a:lnTo>
                <a:lnTo>
                  <a:pt x="34" y="447"/>
                </a:lnTo>
                <a:lnTo>
                  <a:pt x="30" y="445"/>
                </a:lnTo>
                <a:lnTo>
                  <a:pt x="32" y="443"/>
                </a:lnTo>
                <a:lnTo>
                  <a:pt x="29" y="440"/>
                </a:lnTo>
                <a:close/>
                <a:moveTo>
                  <a:pt x="30" y="447"/>
                </a:moveTo>
                <a:lnTo>
                  <a:pt x="32" y="448"/>
                </a:lnTo>
                <a:lnTo>
                  <a:pt x="32" y="448"/>
                </a:lnTo>
                <a:lnTo>
                  <a:pt x="32" y="448"/>
                </a:lnTo>
                <a:lnTo>
                  <a:pt x="32" y="451"/>
                </a:lnTo>
                <a:lnTo>
                  <a:pt x="29" y="453"/>
                </a:lnTo>
                <a:lnTo>
                  <a:pt x="27" y="451"/>
                </a:lnTo>
                <a:lnTo>
                  <a:pt x="30" y="447"/>
                </a:lnTo>
                <a:close/>
                <a:moveTo>
                  <a:pt x="43" y="488"/>
                </a:moveTo>
                <a:lnTo>
                  <a:pt x="45" y="488"/>
                </a:lnTo>
                <a:lnTo>
                  <a:pt x="45" y="490"/>
                </a:lnTo>
                <a:lnTo>
                  <a:pt x="42" y="490"/>
                </a:lnTo>
                <a:lnTo>
                  <a:pt x="35" y="487"/>
                </a:lnTo>
                <a:lnTo>
                  <a:pt x="42" y="482"/>
                </a:lnTo>
                <a:lnTo>
                  <a:pt x="43" y="482"/>
                </a:lnTo>
                <a:lnTo>
                  <a:pt x="43" y="482"/>
                </a:lnTo>
                <a:lnTo>
                  <a:pt x="45" y="480"/>
                </a:lnTo>
                <a:lnTo>
                  <a:pt x="45" y="482"/>
                </a:lnTo>
                <a:lnTo>
                  <a:pt x="43" y="482"/>
                </a:lnTo>
                <a:lnTo>
                  <a:pt x="43" y="488"/>
                </a:lnTo>
                <a:close/>
                <a:moveTo>
                  <a:pt x="42" y="496"/>
                </a:moveTo>
                <a:lnTo>
                  <a:pt x="38" y="498"/>
                </a:lnTo>
                <a:lnTo>
                  <a:pt x="38" y="500"/>
                </a:lnTo>
                <a:lnTo>
                  <a:pt x="35" y="496"/>
                </a:lnTo>
                <a:lnTo>
                  <a:pt x="42" y="496"/>
                </a:lnTo>
                <a:lnTo>
                  <a:pt x="42" y="496"/>
                </a:lnTo>
                <a:close/>
                <a:moveTo>
                  <a:pt x="34" y="484"/>
                </a:moveTo>
                <a:lnTo>
                  <a:pt x="34" y="482"/>
                </a:lnTo>
                <a:lnTo>
                  <a:pt x="35" y="484"/>
                </a:lnTo>
                <a:lnTo>
                  <a:pt x="34" y="484"/>
                </a:lnTo>
                <a:close/>
                <a:moveTo>
                  <a:pt x="35" y="480"/>
                </a:moveTo>
                <a:lnTo>
                  <a:pt x="35" y="477"/>
                </a:lnTo>
                <a:lnTo>
                  <a:pt x="38" y="476"/>
                </a:lnTo>
                <a:lnTo>
                  <a:pt x="38" y="476"/>
                </a:lnTo>
                <a:lnTo>
                  <a:pt x="38" y="476"/>
                </a:lnTo>
                <a:lnTo>
                  <a:pt x="40" y="477"/>
                </a:lnTo>
                <a:lnTo>
                  <a:pt x="40" y="480"/>
                </a:lnTo>
                <a:lnTo>
                  <a:pt x="40" y="480"/>
                </a:lnTo>
                <a:lnTo>
                  <a:pt x="38" y="482"/>
                </a:lnTo>
                <a:lnTo>
                  <a:pt x="35" y="480"/>
                </a:lnTo>
                <a:close/>
                <a:moveTo>
                  <a:pt x="34" y="476"/>
                </a:moveTo>
                <a:lnTo>
                  <a:pt x="37" y="472"/>
                </a:lnTo>
                <a:lnTo>
                  <a:pt x="37" y="471"/>
                </a:lnTo>
                <a:lnTo>
                  <a:pt x="37" y="471"/>
                </a:lnTo>
                <a:lnTo>
                  <a:pt x="37" y="472"/>
                </a:lnTo>
                <a:lnTo>
                  <a:pt x="34" y="476"/>
                </a:lnTo>
                <a:lnTo>
                  <a:pt x="34" y="476"/>
                </a:lnTo>
                <a:close/>
                <a:moveTo>
                  <a:pt x="37" y="490"/>
                </a:moveTo>
                <a:lnTo>
                  <a:pt x="32" y="492"/>
                </a:lnTo>
                <a:lnTo>
                  <a:pt x="32" y="488"/>
                </a:lnTo>
                <a:lnTo>
                  <a:pt x="32" y="488"/>
                </a:lnTo>
                <a:lnTo>
                  <a:pt x="32" y="488"/>
                </a:lnTo>
                <a:lnTo>
                  <a:pt x="37" y="490"/>
                </a:lnTo>
                <a:close/>
                <a:moveTo>
                  <a:pt x="40" y="503"/>
                </a:moveTo>
                <a:lnTo>
                  <a:pt x="42" y="500"/>
                </a:lnTo>
                <a:lnTo>
                  <a:pt x="43" y="498"/>
                </a:lnTo>
                <a:lnTo>
                  <a:pt x="46" y="501"/>
                </a:lnTo>
                <a:lnTo>
                  <a:pt x="46" y="503"/>
                </a:lnTo>
                <a:lnTo>
                  <a:pt x="43" y="504"/>
                </a:lnTo>
                <a:lnTo>
                  <a:pt x="40" y="503"/>
                </a:lnTo>
                <a:close/>
                <a:moveTo>
                  <a:pt x="46" y="477"/>
                </a:moveTo>
                <a:lnTo>
                  <a:pt x="46" y="476"/>
                </a:lnTo>
                <a:lnTo>
                  <a:pt x="48" y="476"/>
                </a:lnTo>
                <a:lnTo>
                  <a:pt x="46" y="477"/>
                </a:lnTo>
                <a:close/>
                <a:moveTo>
                  <a:pt x="54" y="476"/>
                </a:moveTo>
                <a:lnTo>
                  <a:pt x="56" y="476"/>
                </a:lnTo>
                <a:lnTo>
                  <a:pt x="58" y="476"/>
                </a:lnTo>
                <a:lnTo>
                  <a:pt x="58" y="479"/>
                </a:lnTo>
                <a:lnTo>
                  <a:pt x="50" y="479"/>
                </a:lnTo>
                <a:lnTo>
                  <a:pt x="50" y="479"/>
                </a:lnTo>
                <a:lnTo>
                  <a:pt x="50" y="479"/>
                </a:lnTo>
                <a:lnTo>
                  <a:pt x="48" y="480"/>
                </a:lnTo>
                <a:lnTo>
                  <a:pt x="46" y="479"/>
                </a:lnTo>
                <a:lnTo>
                  <a:pt x="54" y="476"/>
                </a:lnTo>
                <a:close/>
                <a:moveTo>
                  <a:pt x="58" y="455"/>
                </a:moveTo>
                <a:lnTo>
                  <a:pt x="51" y="451"/>
                </a:lnTo>
                <a:lnTo>
                  <a:pt x="51" y="445"/>
                </a:lnTo>
                <a:lnTo>
                  <a:pt x="58" y="448"/>
                </a:lnTo>
                <a:lnTo>
                  <a:pt x="58" y="455"/>
                </a:lnTo>
                <a:close/>
                <a:moveTo>
                  <a:pt x="42" y="387"/>
                </a:moveTo>
                <a:lnTo>
                  <a:pt x="42" y="389"/>
                </a:lnTo>
                <a:lnTo>
                  <a:pt x="38" y="395"/>
                </a:lnTo>
                <a:lnTo>
                  <a:pt x="37" y="395"/>
                </a:lnTo>
                <a:lnTo>
                  <a:pt x="38" y="394"/>
                </a:lnTo>
                <a:lnTo>
                  <a:pt x="42" y="387"/>
                </a:lnTo>
                <a:close/>
                <a:moveTo>
                  <a:pt x="24" y="434"/>
                </a:moveTo>
                <a:lnTo>
                  <a:pt x="26" y="432"/>
                </a:lnTo>
                <a:lnTo>
                  <a:pt x="26" y="435"/>
                </a:lnTo>
                <a:lnTo>
                  <a:pt x="24" y="435"/>
                </a:lnTo>
                <a:lnTo>
                  <a:pt x="24" y="434"/>
                </a:lnTo>
                <a:lnTo>
                  <a:pt x="22" y="434"/>
                </a:lnTo>
                <a:lnTo>
                  <a:pt x="16" y="431"/>
                </a:lnTo>
                <a:lnTo>
                  <a:pt x="16" y="426"/>
                </a:lnTo>
                <a:lnTo>
                  <a:pt x="24" y="434"/>
                </a:lnTo>
                <a:close/>
                <a:moveTo>
                  <a:pt x="11" y="456"/>
                </a:moveTo>
                <a:lnTo>
                  <a:pt x="11" y="456"/>
                </a:lnTo>
                <a:lnTo>
                  <a:pt x="10" y="459"/>
                </a:lnTo>
                <a:lnTo>
                  <a:pt x="8" y="461"/>
                </a:lnTo>
                <a:lnTo>
                  <a:pt x="3" y="455"/>
                </a:lnTo>
                <a:lnTo>
                  <a:pt x="8" y="451"/>
                </a:lnTo>
                <a:lnTo>
                  <a:pt x="8" y="453"/>
                </a:lnTo>
                <a:lnTo>
                  <a:pt x="11" y="456"/>
                </a:lnTo>
                <a:close/>
                <a:moveTo>
                  <a:pt x="5" y="468"/>
                </a:moveTo>
                <a:lnTo>
                  <a:pt x="8" y="471"/>
                </a:lnTo>
                <a:lnTo>
                  <a:pt x="8" y="471"/>
                </a:lnTo>
                <a:lnTo>
                  <a:pt x="3" y="469"/>
                </a:lnTo>
                <a:lnTo>
                  <a:pt x="5" y="468"/>
                </a:lnTo>
                <a:close/>
                <a:moveTo>
                  <a:pt x="8" y="487"/>
                </a:moveTo>
                <a:lnTo>
                  <a:pt x="13" y="484"/>
                </a:lnTo>
                <a:lnTo>
                  <a:pt x="13" y="488"/>
                </a:lnTo>
                <a:lnTo>
                  <a:pt x="10" y="490"/>
                </a:lnTo>
                <a:lnTo>
                  <a:pt x="10" y="490"/>
                </a:lnTo>
                <a:lnTo>
                  <a:pt x="10" y="490"/>
                </a:lnTo>
                <a:lnTo>
                  <a:pt x="10" y="490"/>
                </a:lnTo>
                <a:lnTo>
                  <a:pt x="8" y="488"/>
                </a:lnTo>
                <a:lnTo>
                  <a:pt x="6" y="490"/>
                </a:lnTo>
                <a:lnTo>
                  <a:pt x="8" y="487"/>
                </a:lnTo>
                <a:close/>
                <a:moveTo>
                  <a:pt x="10" y="530"/>
                </a:moveTo>
                <a:lnTo>
                  <a:pt x="13" y="535"/>
                </a:lnTo>
                <a:lnTo>
                  <a:pt x="11" y="536"/>
                </a:lnTo>
                <a:lnTo>
                  <a:pt x="8" y="535"/>
                </a:lnTo>
                <a:lnTo>
                  <a:pt x="8" y="532"/>
                </a:lnTo>
                <a:lnTo>
                  <a:pt x="10" y="530"/>
                </a:lnTo>
                <a:close/>
                <a:moveTo>
                  <a:pt x="11" y="509"/>
                </a:moveTo>
                <a:lnTo>
                  <a:pt x="11" y="509"/>
                </a:lnTo>
                <a:lnTo>
                  <a:pt x="18" y="506"/>
                </a:lnTo>
                <a:lnTo>
                  <a:pt x="18" y="506"/>
                </a:lnTo>
                <a:lnTo>
                  <a:pt x="18" y="504"/>
                </a:lnTo>
                <a:lnTo>
                  <a:pt x="18" y="504"/>
                </a:lnTo>
                <a:lnTo>
                  <a:pt x="18" y="503"/>
                </a:lnTo>
                <a:lnTo>
                  <a:pt x="16" y="501"/>
                </a:lnTo>
                <a:lnTo>
                  <a:pt x="19" y="500"/>
                </a:lnTo>
                <a:lnTo>
                  <a:pt x="19" y="498"/>
                </a:lnTo>
                <a:lnTo>
                  <a:pt x="19" y="495"/>
                </a:lnTo>
                <a:lnTo>
                  <a:pt x="21" y="495"/>
                </a:lnTo>
                <a:lnTo>
                  <a:pt x="24" y="496"/>
                </a:lnTo>
                <a:lnTo>
                  <a:pt x="24" y="496"/>
                </a:lnTo>
                <a:lnTo>
                  <a:pt x="24" y="500"/>
                </a:lnTo>
                <a:lnTo>
                  <a:pt x="22" y="506"/>
                </a:lnTo>
                <a:lnTo>
                  <a:pt x="11" y="509"/>
                </a:lnTo>
                <a:close/>
                <a:moveTo>
                  <a:pt x="24" y="471"/>
                </a:moveTo>
                <a:lnTo>
                  <a:pt x="27" y="471"/>
                </a:lnTo>
                <a:lnTo>
                  <a:pt x="27" y="472"/>
                </a:lnTo>
                <a:lnTo>
                  <a:pt x="27" y="472"/>
                </a:lnTo>
                <a:lnTo>
                  <a:pt x="27" y="472"/>
                </a:lnTo>
                <a:lnTo>
                  <a:pt x="24" y="471"/>
                </a:lnTo>
                <a:close/>
                <a:moveTo>
                  <a:pt x="27" y="464"/>
                </a:moveTo>
                <a:lnTo>
                  <a:pt x="27" y="461"/>
                </a:lnTo>
                <a:lnTo>
                  <a:pt x="29" y="459"/>
                </a:lnTo>
                <a:lnTo>
                  <a:pt x="32" y="461"/>
                </a:lnTo>
                <a:lnTo>
                  <a:pt x="32" y="463"/>
                </a:lnTo>
                <a:lnTo>
                  <a:pt x="29" y="464"/>
                </a:lnTo>
                <a:lnTo>
                  <a:pt x="27" y="464"/>
                </a:lnTo>
                <a:lnTo>
                  <a:pt x="27" y="464"/>
                </a:lnTo>
                <a:close/>
                <a:moveTo>
                  <a:pt x="30" y="508"/>
                </a:moveTo>
                <a:lnTo>
                  <a:pt x="34" y="509"/>
                </a:lnTo>
                <a:lnTo>
                  <a:pt x="34" y="512"/>
                </a:lnTo>
                <a:lnTo>
                  <a:pt x="30" y="512"/>
                </a:lnTo>
                <a:lnTo>
                  <a:pt x="29" y="509"/>
                </a:lnTo>
                <a:lnTo>
                  <a:pt x="30" y="508"/>
                </a:lnTo>
                <a:close/>
                <a:moveTo>
                  <a:pt x="30" y="538"/>
                </a:moveTo>
                <a:lnTo>
                  <a:pt x="32" y="536"/>
                </a:lnTo>
                <a:lnTo>
                  <a:pt x="32" y="536"/>
                </a:lnTo>
                <a:lnTo>
                  <a:pt x="32" y="536"/>
                </a:lnTo>
                <a:lnTo>
                  <a:pt x="32" y="536"/>
                </a:lnTo>
                <a:lnTo>
                  <a:pt x="32" y="536"/>
                </a:lnTo>
                <a:lnTo>
                  <a:pt x="34" y="538"/>
                </a:lnTo>
                <a:lnTo>
                  <a:pt x="34" y="541"/>
                </a:lnTo>
                <a:lnTo>
                  <a:pt x="32" y="543"/>
                </a:lnTo>
                <a:lnTo>
                  <a:pt x="30" y="541"/>
                </a:lnTo>
                <a:lnTo>
                  <a:pt x="30" y="538"/>
                </a:lnTo>
                <a:close/>
                <a:moveTo>
                  <a:pt x="34" y="527"/>
                </a:moveTo>
                <a:lnTo>
                  <a:pt x="34" y="525"/>
                </a:lnTo>
                <a:lnTo>
                  <a:pt x="40" y="528"/>
                </a:lnTo>
                <a:lnTo>
                  <a:pt x="40" y="528"/>
                </a:lnTo>
                <a:lnTo>
                  <a:pt x="34" y="527"/>
                </a:lnTo>
                <a:close/>
                <a:moveTo>
                  <a:pt x="35" y="522"/>
                </a:moveTo>
                <a:lnTo>
                  <a:pt x="42" y="519"/>
                </a:lnTo>
                <a:lnTo>
                  <a:pt x="42" y="519"/>
                </a:lnTo>
                <a:lnTo>
                  <a:pt x="43" y="519"/>
                </a:lnTo>
                <a:lnTo>
                  <a:pt x="40" y="525"/>
                </a:lnTo>
                <a:lnTo>
                  <a:pt x="35" y="522"/>
                </a:lnTo>
                <a:close/>
                <a:moveTo>
                  <a:pt x="43" y="540"/>
                </a:moveTo>
                <a:lnTo>
                  <a:pt x="46" y="540"/>
                </a:lnTo>
                <a:lnTo>
                  <a:pt x="48" y="541"/>
                </a:lnTo>
                <a:lnTo>
                  <a:pt x="48" y="544"/>
                </a:lnTo>
                <a:lnTo>
                  <a:pt x="45" y="548"/>
                </a:lnTo>
                <a:lnTo>
                  <a:pt x="42" y="546"/>
                </a:lnTo>
                <a:lnTo>
                  <a:pt x="42" y="541"/>
                </a:lnTo>
                <a:lnTo>
                  <a:pt x="43" y="540"/>
                </a:lnTo>
                <a:close/>
                <a:moveTo>
                  <a:pt x="46" y="508"/>
                </a:moveTo>
                <a:lnTo>
                  <a:pt x="45" y="509"/>
                </a:lnTo>
                <a:lnTo>
                  <a:pt x="43" y="508"/>
                </a:lnTo>
                <a:lnTo>
                  <a:pt x="43" y="508"/>
                </a:lnTo>
                <a:lnTo>
                  <a:pt x="50" y="504"/>
                </a:lnTo>
                <a:lnTo>
                  <a:pt x="50" y="501"/>
                </a:lnTo>
                <a:lnTo>
                  <a:pt x="53" y="504"/>
                </a:lnTo>
                <a:lnTo>
                  <a:pt x="53" y="504"/>
                </a:lnTo>
                <a:lnTo>
                  <a:pt x="53" y="504"/>
                </a:lnTo>
                <a:lnTo>
                  <a:pt x="54" y="506"/>
                </a:lnTo>
                <a:lnTo>
                  <a:pt x="56" y="506"/>
                </a:lnTo>
                <a:lnTo>
                  <a:pt x="53" y="509"/>
                </a:lnTo>
                <a:lnTo>
                  <a:pt x="46" y="508"/>
                </a:lnTo>
                <a:close/>
                <a:moveTo>
                  <a:pt x="54" y="511"/>
                </a:moveTo>
                <a:lnTo>
                  <a:pt x="58" y="509"/>
                </a:lnTo>
                <a:lnTo>
                  <a:pt x="58" y="512"/>
                </a:lnTo>
                <a:lnTo>
                  <a:pt x="54" y="512"/>
                </a:lnTo>
                <a:lnTo>
                  <a:pt x="54" y="511"/>
                </a:lnTo>
                <a:close/>
                <a:moveTo>
                  <a:pt x="51" y="408"/>
                </a:moveTo>
                <a:lnTo>
                  <a:pt x="53" y="405"/>
                </a:lnTo>
                <a:lnTo>
                  <a:pt x="58" y="407"/>
                </a:lnTo>
                <a:lnTo>
                  <a:pt x="58" y="415"/>
                </a:lnTo>
                <a:lnTo>
                  <a:pt x="51" y="408"/>
                </a:lnTo>
                <a:close/>
                <a:moveTo>
                  <a:pt x="43" y="352"/>
                </a:moveTo>
                <a:lnTo>
                  <a:pt x="42" y="351"/>
                </a:lnTo>
                <a:lnTo>
                  <a:pt x="45" y="349"/>
                </a:lnTo>
                <a:lnTo>
                  <a:pt x="45" y="347"/>
                </a:lnTo>
                <a:lnTo>
                  <a:pt x="46" y="335"/>
                </a:lnTo>
                <a:lnTo>
                  <a:pt x="46" y="335"/>
                </a:lnTo>
                <a:lnTo>
                  <a:pt x="50" y="335"/>
                </a:lnTo>
                <a:lnTo>
                  <a:pt x="50" y="341"/>
                </a:lnTo>
                <a:lnTo>
                  <a:pt x="58" y="349"/>
                </a:lnTo>
                <a:lnTo>
                  <a:pt x="64" y="346"/>
                </a:lnTo>
                <a:lnTo>
                  <a:pt x="67" y="349"/>
                </a:lnTo>
                <a:lnTo>
                  <a:pt x="43" y="352"/>
                </a:lnTo>
                <a:close/>
                <a:moveTo>
                  <a:pt x="53" y="307"/>
                </a:moveTo>
                <a:lnTo>
                  <a:pt x="53" y="311"/>
                </a:lnTo>
                <a:lnTo>
                  <a:pt x="48" y="311"/>
                </a:lnTo>
                <a:lnTo>
                  <a:pt x="53" y="307"/>
                </a:lnTo>
                <a:close/>
                <a:moveTo>
                  <a:pt x="50" y="298"/>
                </a:moveTo>
                <a:lnTo>
                  <a:pt x="50" y="298"/>
                </a:lnTo>
                <a:lnTo>
                  <a:pt x="54" y="301"/>
                </a:lnTo>
                <a:lnTo>
                  <a:pt x="53" y="301"/>
                </a:lnTo>
                <a:lnTo>
                  <a:pt x="50" y="298"/>
                </a:lnTo>
                <a:close/>
                <a:moveTo>
                  <a:pt x="61" y="341"/>
                </a:moveTo>
                <a:lnTo>
                  <a:pt x="59" y="343"/>
                </a:lnTo>
                <a:lnTo>
                  <a:pt x="54" y="338"/>
                </a:lnTo>
                <a:lnTo>
                  <a:pt x="54" y="335"/>
                </a:lnTo>
                <a:lnTo>
                  <a:pt x="61" y="341"/>
                </a:lnTo>
                <a:close/>
                <a:moveTo>
                  <a:pt x="59" y="331"/>
                </a:moveTo>
                <a:lnTo>
                  <a:pt x="61" y="328"/>
                </a:lnTo>
                <a:lnTo>
                  <a:pt x="64" y="331"/>
                </a:lnTo>
                <a:lnTo>
                  <a:pt x="64" y="336"/>
                </a:lnTo>
                <a:lnTo>
                  <a:pt x="59" y="331"/>
                </a:lnTo>
                <a:close/>
                <a:moveTo>
                  <a:pt x="93" y="320"/>
                </a:moveTo>
                <a:lnTo>
                  <a:pt x="91" y="319"/>
                </a:lnTo>
                <a:lnTo>
                  <a:pt x="85" y="319"/>
                </a:lnTo>
                <a:lnTo>
                  <a:pt x="90" y="315"/>
                </a:lnTo>
                <a:lnTo>
                  <a:pt x="91" y="317"/>
                </a:lnTo>
                <a:lnTo>
                  <a:pt x="93" y="317"/>
                </a:lnTo>
                <a:lnTo>
                  <a:pt x="93" y="317"/>
                </a:lnTo>
                <a:lnTo>
                  <a:pt x="93" y="320"/>
                </a:lnTo>
                <a:close/>
                <a:moveTo>
                  <a:pt x="86" y="311"/>
                </a:moveTo>
                <a:lnTo>
                  <a:pt x="86" y="312"/>
                </a:lnTo>
                <a:lnTo>
                  <a:pt x="82" y="315"/>
                </a:lnTo>
                <a:lnTo>
                  <a:pt x="78" y="314"/>
                </a:lnTo>
                <a:lnTo>
                  <a:pt x="80" y="314"/>
                </a:lnTo>
                <a:lnTo>
                  <a:pt x="80" y="312"/>
                </a:lnTo>
                <a:lnTo>
                  <a:pt x="80" y="303"/>
                </a:lnTo>
                <a:lnTo>
                  <a:pt x="82" y="303"/>
                </a:lnTo>
                <a:lnTo>
                  <a:pt x="82" y="303"/>
                </a:lnTo>
                <a:lnTo>
                  <a:pt x="82" y="303"/>
                </a:lnTo>
                <a:lnTo>
                  <a:pt x="83" y="304"/>
                </a:lnTo>
                <a:lnTo>
                  <a:pt x="83" y="306"/>
                </a:lnTo>
                <a:lnTo>
                  <a:pt x="86" y="311"/>
                </a:lnTo>
                <a:close/>
                <a:moveTo>
                  <a:pt x="136" y="170"/>
                </a:moveTo>
                <a:lnTo>
                  <a:pt x="136" y="168"/>
                </a:lnTo>
                <a:lnTo>
                  <a:pt x="136" y="168"/>
                </a:lnTo>
                <a:lnTo>
                  <a:pt x="142" y="173"/>
                </a:lnTo>
                <a:lnTo>
                  <a:pt x="141" y="175"/>
                </a:lnTo>
                <a:lnTo>
                  <a:pt x="141" y="178"/>
                </a:lnTo>
                <a:lnTo>
                  <a:pt x="139" y="178"/>
                </a:lnTo>
                <a:lnTo>
                  <a:pt x="139" y="179"/>
                </a:lnTo>
                <a:lnTo>
                  <a:pt x="139" y="183"/>
                </a:lnTo>
                <a:lnTo>
                  <a:pt x="136" y="184"/>
                </a:lnTo>
                <a:lnTo>
                  <a:pt x="136" y="171"/>
                </a:lnTo>
                <a:lnTo>
                  <a:pt x="136" y="170"/>
                </a:lnTo>
                <a:lnTo>
                  <a:pt x="136" y="170"/>
                </a:lnTo>
                <a:close/>
                <a:moveTo>
                  <a:pt x="136" y="120"/>
                </a:moveTo>
                <a:lnTo>
                  <a:pt x="136" y="120"/>
                </a:lnTo>
                <a:lnTo>
                  <a:pt x="136" y="120"/>
                </a:lnTo>
                <a:lnTo>
                  <a:pt x="136" y="117"/>
                </a:lnTo>
                <a:lnTo>
                  <a:pt x="139" y="118"/>
                </a:lnTo>
                <a:lnTo>
                  <a:pt x="136" y="120"/>
                </a:lnTo>
                <a:close/>
                <a:moveTo>
                  <a:pt x="142" y="128"/>
                </a:moveTo>
                <a:lnTo>
                  <a:pt x="142" y="131"/>
                </a:lnTo>
                <a:lnTo>
                  <a:pt x="139" y="133"/>
                </a:lnTo>
                <a:lnTo>
                  <a:pt x="138" y="131"/>
                </a:lnTo>
                <a:lnTo>
                  <a:pt x="142" y="128"/>
                </a:lnTo>
                <a:close/>
                <a:moveTo>
                  <a:pt x="142" y="191"/>
                </a:moveTo>
                <a:lnTo>
                  <a:pt x="150" y="194"/>
                </a:lnTo>
                <a:lnTo>
                  <a:pt x="141" y="195"/>
                </a:lnTo>
                <a:lnTo>
                  <a:pt x="138" y="200"/>
                </a:lnTo>
                <a:lnTo>
                  <a:pt x="134" y="202"/>
                </a:lnTo>
                <a:lnTo>
                  <a:pt x="136" y="194"/>
                </a:lnTo>
                <a:lnTo>
                  <a:pt x="142" y="191"/>
                </a:lnTo>
                <a:close/>
                <a:moveTo>
                  <a:pt x="150" y="178"/>
                </a:moveTo>
                <a:lnTo>
                  <a:pt x="155" y="181"/>
                </a:lnTo>
                <a:lnTo>
                  <a:pt x="157" y="179"/>
                </a:lnTo>
                <a:lnTo>
                  <a:pt x="157" y="181"/>
                </a:lnTo>
                <a:lnTo>
                  <a:pt x="149" y="186"/>
                </a:lnTo>
                <a:lnTo>
                  <a:pt x="146" y="183"/>
                </a:lnTo>
                <a:lnTo>
                  <a:pt x="146" y="181"/>
                </a:lnTo>
                <a:lnTo>
                  <a:pt x="150" y="178"/>
                </a:lnTo>
                <a:close/>
                <a:moveTo>
                  <a:pt x="147" y="131"/>
                </a:moveTo>
                <a:lnTo>
                  <a:pt x="147" y="128"/>
                </a:lnTo>
                <a:lnTo>
                  <a:pt x="149" y="128"/>
                </a:lnTo>
                <a:lnTo>
                  <a:pt x="149" y="128"/>
                </a:lnTo>
                <a:lnTo>
                  <a:pt x="152" y="130"/>
                </a:lnTo>
                <a:lnTo>
                  <a:pt x="152" y="133"/>
                </a:lnTo>
                <a:lnTo>
                  <a:pt x="147" y="131"/>
                </a:lnTo>
                <a:close/>
                <a:moveTo>
                  <a:pt x="162" y="183"/>
                </a:moveTo>
                <a:lnTo>
                  <a:pt x="162" y="183"/>
                </a:lnTo>
                <a:lnTo>
                  <a:pt x="165" y="186"/>
                </a:lnTo>
                <a:lnTo>
                  <a:pt x="162" y="187"/>
                </a:lnTo>
                <a:lnTo>
                  <a:pt x="162" y="200"/>
                </a:lnTo>
                <a:lnTo>
                  <a:pt x="163" y="200"/>
                </a:lnTo>
                <a:lnTo>
                  <a:pt x="162" y="200"/>
                </a:lnTo>
                <a:lnTo>
                  <a:pt x="155" y="194"/>
                </a:lnTo>
                <a:lnTo>
                  <a:pt x="152" y="194"/>
                </a:lnTo>
                <a:lnTo>
                  <a:pt x="162" y="187"/>
                </a:lnTo>
                <a:lnTo>
                  <a:pt x="162" y="183"/>
                </a:lnTo>
                <a:close/>
                <a:moveTo>
                  <a:pt x="194" y="461"/>
                </a:moveTo>
                <a:lnTo>
                  <a:pt x="182" y="471"/>
                </a:lnTo>
                <a:lnTo>
                  <a:pt x="181" y="451"/>
                </a:lnTo>
                <a:lnTo>
                  <a:pt x="189" y="448"/>
                </a:lnTo>
                <a:lnTo>
                  <a:pt x="190" y="448"/>
                </a:lnTo>
                <a:lnTo>
                  <a:pt x="195" y="435"/>
                </a:lnTo>
                <a:lnTo>
                  <a:pt x="192" y="431"/>
                </a:lnTo>
                <a:lnTo>
                  <a:pt x="205" y="419"/>
                </a:lnTo>
                <a:lnTo>
                  <a:pt x="205" y="440"/>
                </a:lnTo>
                <a:lnTo>
                  <a:pt x="195" y="443"/>
                </a:lnTo>
                <a:lnTo>
                  <a:pt x="190" y="459"/>
                </a:lnTo>
                <a:lnTo>
                  <a:pt x="194" y="461"/>
                </a:lnTo>
                <a:close/>
                <a:moveTo>
                  <a:pt x="155" y="443"/>
                </a:moveTo>
                <a:lnTo>
                  <a:pt x="155" y="442"/>
                </a:lnTo>
                <a:lnTo>
                  <a:pt x="165" y="443"/>
                </a:lnTo>
                <a:lnTo>
                  <a:pt x="152" y="455"/>
                </a:lnTo>
                <a:lnTo>
                  <a:pt x="152" y="455"/>
                </a:lnTo>
                <a:lnTo>
                  <a:pt x="157" y="443"/>
                </a:lnTo>
                <a:lnTo>
                  <a:pt x="155" y="443"/>
                </a:lnTo>
                <a:close/>
                <a:moveTo>
                  <a:pt x="147" y="431"/>
                </a:moveTo>
                <a:lnTo>
                  <a:pt x="162" y="410"/>
                </a:lnTo>
                <a:lnTo>
                  <a:pt x="166" y="416"/>
                </a:lnTo>
                <a:lnTo>
                  <a:pt x="179" y="413"/>
                </a:lnTo>
                <a:lnTo>
                  <a:pt x="179" y="411"/>
                </a:lnTo>
                <a:lnTo>
                  <a:pt x="181" y="408"/>
                </a:lnTo>
                <a:lnTo>
                  <a:pt x="192" y="408"/>
                </a:lnTo>
                <a:lnTo>
                  <a:pt x="186" y="424"/>
                </a:lnTo>
                <a:lnTo>
                  <a:pt x="186" y="426"/>
                </a:lnTo>
                <a:lnTo>
                  <a:pt x="176" y="427"/>
                </a:lnTo>
                <a:lnTo>
                  <a:pt x="171" y="435"/>
                </a:lnTo>
                <a:lnTo>
                  <a:pt x="147" y="431"/>
                </a:lnTo>
                <a:close/>
                <a:moveTo>
                  <a:pt x="142" y="501"/>
                </a:moveTo>
                <a:lnTo>
                  <a:pt x="136" y="514"/>
                </a:lnTo>
                <a:lnTo>
                  <a:pt x="131" y="487"/>
                </a:lnTo>
                <a:lnTo>
                  <a:pt x="150" y="469"/>
                </a:lnTo>
                <a:lnTo>
                  <a:pt x="152" y="477"/>
                </a:lnTo>
                <a:lnTo>
                  <a:pt x="152" y="477"/>
                </a:lnTo>
                <a:lnTo>
                  <a:pt x="149" y="479"/>
                </a:lnTo>
                <a:lnTo>
                  <a:pt x="149" y="479"/>
                </a:lnTo>
                <a:lnTo>
                  <a:pt x="149" y="480"/>
                </a:lnTo>
                <a:lnTo>
                  <a:pt x="147" y="487"/>
                </a:lnTo>
                <a:lnTo>
                  <a:pt x="142" y="501"/>
                </a:lnTo>
                <a:lnTo>
                  <a:pt x="142" y="501"/>
                </a:lnTo>
                <a:close/>
                <a:moveTo>
                  <a:pt x="141" y="307"/>
                </a:moveTo>
                <a:lnTo>
                  <a:pt x="139" y="309"/>
                </a:lnTo>
                <a:lnTo>
                  <a:pt x="138" y="307"/>
                </a:lnTo>
                <a:lnTo>
                  <a:pt x="138" y="306"/>
                </a:lnTo>
                <a:lnTo>
                  <a:pt x="141" y="307"/>
                </a:lnTo>
                <a:close/>
                <a:moveTo>
                  <a:pt x="139" y="303"/>
                </a:moveTo>
                <a:lnTo>
                  <a:pt x="139" y="301"/>
                </a:lnTo>
                <a:lnTo>
                  <a:pt x="142" y="303"/>
                </a:lnTo>
                <a:lnTo>
                  <a:pt x="142" y="306"/>
                </a:lnTo>
                <a:lnTo>
                  <a:pt x="139" y="303"/>
                </a:lnTo>
                <a:close/>
                <a:moveTo>
                  <a:pt x="139" y="389"/>
                </a:moveTo>
                <a:lnTo>
                  <a:pt x="144" y="392"/>
                </a:lnTo>
                <a:lnTo>
                  <a:pt x="146" y="391"/>
                </a:lnTo>
                <a:lnTo>
                  <a:pt x="149" y="395"/>
                </a:lnTo>
                <a:lnTo>
                  <a:pt x="139" y="395"/>
                </a:lnTo>
                <a:lnTo>
                  <a:pt x="136" y="391"/>
                </a:lnTo>
                <a:lnTo>
                  <a:pt x="139" y="389"/>
                </a:lnTo>
                <a:close/>
                <a:moveTo>
                  <a:pt x="154" y="296"/>
                </a:moveTo>
                <a:lnTo>
                  <a:pt x="157" y="295"/>
                </a:lnTo>
                <a:lnTo>
                  <a:pt x="157" y="298"/>
                </a:lnTo>
                <a:lnTo>
                  <a:pt x="152" y="299"/>
                </a:lnTo>
                <a:lnTo>
                  <a:pt x="149" y="298"/>
                </a:lnTo>
                <a:lnTo>
                  <a:pt x="149" y="293"/>
                </a:lnTo>
                <a:lnTo>
                  <a:pt x="146" y="291"/>
                </a:lnTo>
                <a:lnTo>
                  <a:pt x="146" y="290"/>
                </a:lnTo>
                <a:lnTo>
                  <a:pt x="149" y="288"/>
                </a:lnTo>
                <a:lnTo>
                  <a:pt x="149" y="288"/>
                </a:lnTo>
                <a:lnTo>
                  <a:pt x="149" y="293"/>
                </a:lnTo>
                <a:lnTo>
                  <a:pt x="154" y="296"/>
                </a:lnTo>
                <a:close/>
                <a:moveTo>
                  <a:pt x="157" y="314"/>
                </a:moveTo>
                <a:lnTo>
                  <a:pt x="157" y="307"/>
                </a:lnTo>
                <a:lnTo>
                  <a:pt x="158" y="309"/>
                </a:lnTo>
                <a:lnTo>
                  <a:pt x="158" y="309"/>
                </a:lnTo>
                <a:lnTo>
                  <a:pt x="158" y="309"/>
                </a:lnTo>
                <a:lnTo>
                  <a:pt x="158" y="314"/>
                </a:lnTo>
                <a:lnTo>
                  <a:pt x="158" y="314"/>
                </a:lnTo>
                <a:lnTo>
                  <a:pt x="157" y="314"/>
                </a:lnTo>
                <a:close/>
                <a:moveTo>
                  <a:pt x="157" y="387"/>
                </a:moveTo>
                <a:lnTo>
                  <a:pt x="157" y="391"/>
                </a:lnTo>
                <a:lnTo>
                  <a:pt x="154" y="387"/>
                </a:lnTo>
                <a:lnTo>
                  <a:pt x="157" y="387"/>
                </a:lnTo>
                <a:close/>
                <a:moveTo>
                  <a:pt x="157" y="304"/>
                </a:moveTo>
                <a:lnTo>
                  <a:pt x="160" y="303"/>
                </a:lnTo>
                <a:lnTo>
                  <a:pt x="160" y="303"/>
                </a:lnTo>
                <a:lnTo>
                  <a:pt x="160" y="303"/>
                </a:lnTo>
                <a:lnTo>
                  <a:pt x="162" y="304"/>
                </a:lnTo>
                <a:lnTo>
                  <a:pt x="162" y="306"/>
                </a:lnTo>
                <a:lnTo>
                  <a:pt x="162" y="306"/>
                </a:lnTo>
                <a:lnTo>
                  <a:pt x="160" y="306"/>
                </a:lnTo>
                <a:lnTo>
                  <a:pt x="157" y="304"/>
                </a:lnTo>
                <a:close/>
                <a:moveTo>
                  <a:pt x="158" y="379"/>
                </a:moveTo>
                <a:lnTo>
                  <a:pt x="158" y="378"/>
                </a:lnTo>
                <a:lnTo>
                  <a:pt x="162" y="378"/>
                </a:lnTo>
                <a:lnTo>
                  <a:pt x="162" y="381"/>
                </a:lnTo>
                <a:lnTo>
                  <a:pt x="157" y="384"/>
                </a:lnTo>
                <a:lnTo>
                  <a:pt x="157" y="379"/>
                </a:lnTo>
                <a:lnTo>
                  <a:pt x="158" y="379"/>
                </a:lnTo>
                <a:close/>
                <a:moveTo>
                  <a:pt x="160" y="227"/>
                </a:moveTo>
                <a:lnTo>
                  <a:pt x="158" y="226"/>
                </a:lnTo>
                <a:lnTo>
                  <a:pt x="162" y="224"/>
                </a:lnTo>
                <a:lnTo>
                  <a:pt x="163" y="226"/>
                </a:lnTo>
                <a:lnTo>
                  <a:pt x="160" y="227"/>
                </a:lnTo>
                <a:close/>
                <a:moveTo>
                  <a:pt x="158" y="219"/>
                </a:moveTo>
                <a:lnTo>
                  <a:pt x="155" y="221"/>
                </a:lnTo>
                <a:lnTo>
                  <a:pt x="157" y="218"/>
                </a:lnTo>
                <a:lnTo>
                  <a:pt x="160" y="216"/>
                </a:lnTo>
                <a:lnTo>
                  <a:pt x="158" y="219"/>
                </a:lnTo>
                <a:lnTo>
                  <a:pt x="158" y="219"/>
                </a:lnTo>
                <a:close/>
                <a:moveTo>
                  <a:pt x="157" y="291"/>
                </a:moveTo>
                <a:lnTo>
                  <a:pt x="157" y="293"/>
                </a:lnTo>
                <a:lnTo>
                  <a:pt x="157" y="293"/>
                </a:lnTo>
                <a:lnTo>
                  <a:pt x="157" y="293"/>
                </a:lnTo>
                <a:lnTo>
                  <a:pt x="154" y="293"/>
                </a:lnTo>
                <a:lnTo>
                  <a:pt x="152" y="291"/>
                </a:lnTo>
                <a:lnTo>
                  <a:pt x="152" y="290"/>
                </a:lnTo>
                <a:lnTo>
                  <a:pt x="154" y="290"/>
                </a:lnTo>
                <a:lnTo>
                  <a:pt x="157" y="291"/>
                </a:lnTo>
                <a:close/>
                <a:moveTo>
                  <a:pt x="142" y="282"/>
                </a:moveTo>
                <a:lnTo>
                  <a:pt x="144" y="283"/>
                </a:lnTo>
                <a:lnTo>
                  <a:pt x="146" y="285"/>
                </a:lnTo>
                <a:lnTo>
                  <a:pt x="142" y="285"/>
                </a:lnTo>
                <a:lnTo>
                  <a:pt x="142" y="283"/>
                </a:lnTo>
                <a:lnTo>
                  <a:pt x="142" y="283"/>
                </a:lnTo>
                <a:lnTo>
                  <a:pt x="142" y="282"/>
                </a:lnTo>
                <a:lnTo>
                  <a:pt x="142" y="282"/>
                </a:lnTo>
                <a:close/>
                <a:moveTo>
                  <a:pt x="150" y="309"/>
                </a:moveTo>
                <a:lnTo>
                  <a:pt x="147" y="306"/>
                </a:lnTo>
                <a:lnTo>
                  <a:pt x="147" y="306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3"/>
                </a:lnTo>
                <a:lnTo>
                  <a:pt x="146" y="303"/>
                </a:lnTo>
                <a:lnTo>
                  <a:pt x="149" y="304"/>
                </a:lnTo>
                <a:lnTo>
                  <a:pt x="150" y="309"/>
                </a:lnTo>
                <a:close/>
                <a:moveTo>
                  <a:pt x="146" y="256"/>
                </a:moveTo>
                <a:lnTo>
                  <a:pt x="146" y="258"/>
                </a:lnTo>
                <a:lnTo>
                  <a:pt x="146" y="258"/>
                </a:lnTo>
                <a:lnTo>
                  <a:pt x="146" y="258"/>
                </a:lnTo>
                <a:lnTo>
                  <a:pt x="142" y="258"/>
                </a:lnTo>
                <a:lnTo>
                  <a:pt x="146" y="255"/>
                </a:lnTo>
                <a:lnTo>
                  <a:pt x="146" y="256"/>
                </a:lnTo>
                <a:close/>
                <a:moveTo>
                  <a:pt x="139" y="419"/>
                </a:moveTo>
                <a:lnTo>
                  <a:pt x="144" y="419"/>
                </a:lnTo>
                <a:lnTo>
                  <a:pt x="138" y="429"/>
                </a:lnTo>
                <a:lnTo>
                  <a:pt x="138" y="429"/>
                </a:lnTo>
                <a:lnTo>
                  <a:pt x="138" y="431"/>
                </a:lnTo>
                <a:lnTo>
                  <a:pt x="128" y="418"/>
                </a:lnTo>
                <a:lnTo>
                  <a:pt x="128" y="418"/>
                </a:lnTo>
                <a:lnTo>
                  <a:pt x="134" y="413"/>
                </a:lnTo>
                <a:lnTo>
                  <a:pt x="134" y="413"/>
                </a:lnTo>
                <a:lnTo>
                  <a:pt x="139" y="419"/>
                </a:lnTo>
                <a:close/>
                <a:moveTo>
                  <a:pt x="144" y="463"/>
                </a:moveTo>
                <a:lnTo>
                  <a:pt x="141" y="466"/>
                </a:lnTo>
                <a:lnTo>
                  <a:pt x="141" y="464"/>
                </a:lnTo>
                <a:lnTo>
                  <a:pt x="138" y="461"/>
                </a:lnTo>
                <a:lnTo>
                  <a:pt x="144" y="463"/>
                </a:lnTo>
                <a:close/>
                <a:moveTo>
                  <a:pt x="178" y="392"/>
                </a:moveTo>
                <a:lnTo>
                  <a:pt x="179" y="387"/>
                </a:lnTo>
                <a:lnTo>
                  <a:pt x="190" y="400"/>
                </a:lnTo>
                <a:lnTo>
                  <a:pt x="184" y="400"/>
                </a:lnTo>
                <a:lnTo>
                  <a:pt x="184" y="399"/>
                </a:lnTo>
                <a:lnTo>
                  <a:pt x="178" y="392"/>
                </a:lnTo>
                <a:close/>
                <a:moveTo>
                  <a:pt x="195" y="416"/>
                </a:moveTo>
                <a:lnTo>
                  <a:pt x="197" y="410"/>
                </a:lnTo>
                <a:lnTo>
                  <a:pt x="198" y="411"/>
                </a:lnTo>
                <a:lnTo>
                  <a:pt x="195" y="416"/>
                </a:lnTo>
                <a:close/>
                <a:moveTo>
                  <a:pt x="200" y="391"/>
                </a:moveTo>
                <a:lnTo>
                  <a:pt x="203" y="391"/>
                </a:lnTo>
                <a:lnTo>
                  <a:pt x="203" y="394"/>
                </a:lnTo>
                <a:lnTo>
                  <a:pt x="200" y="391"/>
                </a:lnTo>
                <a:close/>
                <a:moveTo>
                  <a:pt x="195" y="368"/>
                </a:moveTo>
                <a:lnTo>
                  <a:pt x="190" y="378"/>
                </a:lnTo>
                <a:lnTo>
                  <a:pt x="187" y="378"/>
                </a:lnTo>
                <a:lnTo>
                  <a:pt x="179" y="370"/>
                </a:lnTo>
                <a:lnTo>
                  <a:pt x="179" y="370"/>
                </a:lnTo>
                <a:lnTo>
                  <a:pt x="184" y="368"/>
                </a:lnTo>
                <a:lnTo>
                  <a:pt x="184" y="362"/>
                </a:lnTo>
                <a:lnTo>
                  <a:pt x="184" y="362"/>
                </a:lnTo>
                <a:lnTo>
                  <a:pt x="181" y="360"/>
                </a:lnTo>
                <a:lnTo>
                  <a:pt x="181" y="359"/>
                </a:lnTo>
                <a:lnTo>
                  <a:pt x="182" y="359"/>
                </a:lnTo>
                <a:lnTo>
                  <a:pt x="182" y="359"/>
                </a:lnTo>
                <a:lnTo>
                  <a:pt x="184" y="359"/>
                </a:lnTo>
                <a:lnTo>
                  <a:pt x="184" y="359"/>
                </a:lnTo>
                <a:lnTo>
                  <a:pt x="184" y="355"/>
                </a:lnTo>
                <a:lnTo>
                  <a:pt x="184" y="354"/>
                </a:lnTo>
                <a:lnTo>
                  <a:pt x="182" y="352"/>
                </a:lnTo>
                <a:lnTo>
                  <a:pt x="182" y="347"/>
                </a:lnTo>
                <a:lnTo>
                  <a:pt x="184" y="347"/>
                </a:lnTo>
                <a:lnTo>
                  <a:pt x="186" y="346"/>
                </a:lnTo>
                <a:lnTo>
                  <a:pt x="190" y="351"/>
                </a:lnTo>
                <a:lnTo>
                  <a:pt x="189" y="351"/>
                </a:lnTo>
                <a:lnTo>
                  <a:pt x="189" y="357"/>
                </a:lnTo>
                <a:lnTo>
                  <a:pt x="194" y="362"/>
                </a:lnTo>
                <a:lnTo>
                  <a:pt x="198" y="359"/>
                </a:lnTo>
                <a:lnTo>
                  <a:pt x="198" y="357"/>
                </a:lnTo>
                <a:lnTo>
                  <a:pt x="198" y="357"/>
                </a:lnTo>
                <a:lnTo>
                  <a:pt x="200" y="359"/>
                </a:lnTo>
                <a:lnTo>
                  <a:pt x="202" y="359"/>
                </a:lnTo>
                <a:lnTo>
                  <a:pt x="202" y="362"/>
                </a:lnTo>
                <a:lnTo>
                  <a:pt x="203" y="363"/>
                </a:lnTo>
                <a:lnTo>
                  <a:pt x="203" y="368"/>
                </a:lnTo>
                <a:lnTo>
                  <a:pt x="195" y="368"/>
                </a:lnTo>
                <a:close/>
                <a:moveTo>
                  <a:pt x="178" y="333"/>
                </a:moveTo>
                <a:lnTo>
                  <a:pt x="178" y="331"/>
                </a:lnTo>
                <a:lnTo>
                  <a:pt x="179" y="330"/>
                </a:lnTo>
                <a:lnTo>
                  <a:pt x="182" y="331"/>
                </a:lnTo>
                <a:lnTo>
                  <a:pt x="182" y="331"/>
                </a:lnTo>
                <a:lnTo>
                  <a:pt x="182" y="331"/>
                </a:lnTo>
                <a:lnTo>
                  <a:pt x="181" y="331"/>
                </a:lnTo>
                <a:lnTo>
                  <a:pt x="181" y="331"/>
                </a:lnTo>
                <a:lnTo>
                  <a:pt x="181" y="331"/>
                </a:lnTo>
                <a:lnTo>
                  <a:pt x="181" y="331"/>
                </a:lnTo>
                <a:lnTo>
                  <a:pt x="178" y="333"/>
                </a:lnTo>
                <a:lnTo>
                  <a:pt x="178" y="333"/>
                </a:lnTo>
                <a:close/>
                <a:moveTo>
                  <a:pt x="194" y="304"/>
                </a:moveTo>
                <a:lnTo>
                  <a:pt x="197" y="304"/>
                </a:lnTo>
                <a:lnTo>
                  <a:pt x="198" y="304"/>
                </a:lnTo>
                <a:lnTo>
                  <a:pt x="198" y="306"/>
                </a:lnTo>
                <a:lnTo>
                  <a:pt x="195" y="306"/>
                </a:lnTo>
                <a:lnTo>
                  <a:pt x="194" y="304"/>
                </a:lnTo>
                <a:close/>
                <a:moveTo>
                  <a:pt x="195" y="327"/>
                </a:moveTo>
                <a:lnTo>
                  <a:pt x="195" y="327"/>
                </a:lnTo>
                <a:lnTo>
                  <a:pt x="192" y="328"/>
                </a:lnTo>
                <a:lnTo>
                  <a:pt x="190" y="328"/>
                </a:lnTo>
                <a:lnTo>
                  <a:pt x="190" y="327"/>
                </a:lnTo>
                <a:lnTo>
                  <a:pt x="190" y="325"/>
                </a:lnTo>
                <a:lnTo>
                  <a:pt x="190" y="323"/>
                </a:lnTo>
                <a:lnTo>
                  <a:pt x="195" y="327"/>
                </a:lnTo>
                <a:close/>
                <a:moveTo>
                  <a:pt x="187" y="226"/>
                </a:moveTo>
                <a:lnTo>
                  <a:pt x="186" y="224"/>
                </a:lnTo>
                <a:lnTo>
                  <a:pt x="187" y="219"/>
                </a:lnTo>
                <a:lnTo>
                  <a:pt x="189" y="219"/>
                </a:lnTo>
                <a:lnTo>
                  <a:pt x="194" y="223"/>
                </a:lnTo>
                <a:lnTo>
                  <a:pt x="187" y="226"/>
                </a:lnTo>
                <a:close/>
                <a:moveTo>
                  <a:pt x="189" y="322"/>
                </a:moveTo>
                <a:lnTo>
                  <a:pt x="187" y="323"/>
                </a:lnTo>
                <a:lnTo>
                  <a:pt x="187" y="325"/>
                </a:lnTo>
                <a:lnTo>
                  <a:pt x="186" y="323"/>
                </a:lnTo>
                <a:lnTo>
                  <a:pt x="186" y="320"/>
                </a:lnTo>
                <a:lnTo>
                  <a:pt x="189" y="322"/>
                </a:lnTo>
                <a:close/>
                <a:moveTo>
                  <a:pt x="192" y="357"/>
                </a:moveTo>
                <a:lnTo>
                  <a:pt x="192" y="352"/>
                </a:lnTo>
                <a:lnTo>
                  <a:pt x="192" y="352"/>
                </a:lnTo>
                <a:lnTo>
                  <a:pt x="197" y="355"/>
                </a:lnTo>
                <a:lnTo>
                  <a:pt x="197" y="357"/>
                </a:lnTo>
                <a:lnTo>
                  <a:pt x="194" y="359"/>
                </a:lnTo>
                <a:lnTo>
                  <a:pt x="192" y="357"/>
                </a:lnTo>
                <a:close/>
                <a:moveTo>
                  <a:pt x="197" y="333"/>
                </a:moveTo>
                <a:lnTo>
                  <a:pt x="192" y="335"/>
                </a:lnTo>
                <a:lnTo>
                  <a:pt x="192" y="331"/>
                </a:lnTo>
                <a:lnTo>
                  <a:pt x="192" y="331"/>
                </a:lnTo>
                <a:lnTo>
                  <a:pt x="194" y="331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97" y="333"/>
                </a:lnTo>
                <a:close/>
                <a:moveTo>
                  <a:pt x="197" y="183"/>
                </a:moveTo>
                <a:lnTo>
                  <a:pt x="195" y="184"/>
                </a:lnTo>
                <a:lnTo>
                  <a:pt x="195" y="191"/>
                </a:lnTo>
                <a:lnTo>
                  <a:pt x="195" y="183"/>
                </a:lnTo>
                <a:lnTo>
                  <a:pt x="197" y="179"/>
                </a:lnTo>
                <a:lnTo>
                  <a:pt x="198" y="181"/>
                </a:lnTo>
                <a:lnTo>
                  <a:pt x="197" y="183"/>
                </a:lnTo>
                <a:close/>
                <a:moveTo>
                  <a:pt x="198" y="218"/>
                </a:moveTo>
                <a:lnTo>
                  <a:pt x="187" y="215"/>
                </a:lnTo>
                <a:lnTo>
                  <a:pt x="186" y="215"/>
                </a:lnTo>
                <a:lnTo>
                  <a:pt x="184" y="213"/>
                </a:lnTo>
                <a:lnTo>
                  <a:pt x="184" y="211"/>
                </a:lnTo>
                <a:lnTo>
                  <a:pt x="189" y="208"/>
                </a:lnTo>
                <a:lnTo>
                  <a:pt x="198" y="218"/>
                </a:lnTo>
                <a:close/>
                <a:moveTo>
                  <a:pt x="184" y="162"/>
                </a:moveTo>
                <a:lnTo>
                  <a:pt x="184" y="162"/>
                </a:lnTo>
                <a:lnTo>
                  <a:pt x="184" y="168"/>
                </a:lnTo>
                <a:lnTo>
                  <a:pt x="182" y="170"/>
                </a:lnTo>
                <a:lnTo>
                  <a:pt x="178" y="165"/>
                </a:lnTo>
                <a:lnTo>
                  <a:pt x="176" y="165"/>
                </a:lnTo>
                <a:lnTo>
                  <a:pt x="176" y="152"/>
                </a:lnTo>
                <a:lnTo>
                  <a:pt x="186" y="160"/>
                </a:lnTo>
                <a:lnTo>
                  <a:pt x="184" y="162"/>
                </a:lnTo>
                <a:close/>
                <a:moveTo>
                  <a:pt x="184" y="147"/>
                </a:moveTo>
                <a:lnTo>
                  <a:pt x="184" y="147"/>
                </a:lnTo>
                <a:lnTo>
                  <a:pt x="184" y="147"/>
                </a:lnTo>
                <a:lnTo>
                  <a:pt x="176" y="142"/>
                </a:lnTo>
                <a:lnTo>
                  <a:pt x="176" y="142"/>
                </a:lnTo>
                <a:lnTo>
                  <a:pt x="174" y="142"/>
                </a:lnTo>
                <a:lnTo>
                  <a:pt x="174" y="142"/>
                </a:lnTo>
                <a:lnTo>
                  <a:pt x="173" y="142"/>
                </a:lnTo>
                <a:lnTo>
                  <a:pt x="166" y="138"/>
                </a:lnTo>
                <a:lnTo>
                  <a:pt x="168" y="136"/>
                </a:lnTo>
                <a:lnTo>
                  <a:pt x="174" y="136"/>
                </a:lnTo>
                <a:lnTo>
                  <a:pt x="174" y="138"/>
                </a:lnTo>
                <a:lnTo>
                  <a:pt x="176" y="139"/>
                </a:lnTo>
                <a:lnTo>
                  <a:pt x="186" y="142"/>
                </a:lnTo>
                <a:lnTo>
                  <a:pt x="184" y="147"/>
                </a:lnTo>
                <a:close/>
                <a:moveTo>
                  <a:pt x="171" y="319"/>
                </a:moveTo>
                <a:lnTo>
                  <a:pt x="170" y="317"/>
                </a:lnTo>
                <a:lnTo>
                  <a:pt x="171" y="315"/>
                </a:lnTo>
                <a:lnTo>
                  <a:pt x="174" y="319"/>
                </a:lnTo>
                <a:lnTo>
                  <a:pt x="171" y="319"/>
                </a:lnTo>
                <a:close/>
                <a:moveTo>
                  <a:pt x="174" y="379"/>
                </a:moveTo>
                <a:lnTo>
                  <a:pt x="171" y="378"/>
                </a:lnTo>
                <a:lnTo>
                  <a:pt x="171" y="376"/>
                </a:lnTo>
                <a:lnTo>
                  <a:pt x="171" y="376"/>
                </a:lnTo>
                <a:lnTo>
                  <a:pt x="174" y="379"/>
                </a:lnTo>
                <a:close/>
                <a:moveTo>
                  <a:pt x="170" y="194"/>
                </a:moveTo>
                <a:lnTo>
                  <a:pt x="173" y="195"/>
                </a:lnTo>
                <a:lnTo>
                  <a:pt x="173" y="199"/>
                </a:lnTo>
                <a:lnTo>
                  <a:pt x="170" y="199"/>
                </a:lnTo>
                <a:lnTo>
                  <a:pt x="166" y="197"/>
                </a:lnTo>
                <a:lnTo>
                  <a:pt x="166" y="189"/>
                </a:lnTo>
                <a:lnTo>
                  <a:pt x="168" y="189"/>
                </a:lnTo>
                <a:lnTo>
                  <a:pt x="168" y="189"/>
                </a:lnTo>
                <a:lnTo>
                  <a:pt x="168" y="189"/>
                </a:lnTo>
                <a:lnTo>
                  <a:pt x="168" y="192"/>
                </a:lnTo>
                <a:lnTo>
                  <a:pt x="170" y="194"/>
                </a:lnTo>
                <a:lnTo>
                  <a:pt x="170" y="194"/>
                </a:lnTo>
                <a:close/>
                <a:moveTo>
                  <a:pt x="168" y="376"/>
                </a:moveTo>
                <a:lnTo>
                  <a:pt x="168" y="379"/>
                </a:lnTo>
                <a:lnTo>
                  <a:pt x="174" y="384"/>
                </a:lnTo>
                <a:lnTo>
                  <a:pt x="176" y="383"/>
                </a:lnTo>
                <a:lnTo>
                  <a:pt x="173" y="391"/>
                </a:lnTo>
                <a:lnTo>
                  <a:pt x="170" y="391"/>
                </a:lnTo>
                <a:lnTo>
                  <a:pt x="170" y="386"/>
                </a:lnTo>
                <a:lnTo>
                  <a:pt x="165" y="381"/>
                </a:lnTo>
                <a:lnTo>
                  <a:pt x="165" y="378"/>
                </a:lnTo>
                <a:lnTo>
                  <a:pt x="168" y="376"/>
                </a:lnTo>
                <a:close/>
                <a:moveTo>
                  <a:pt x="168" y="387"/>
                </a:moveTo>
                <a:lnTo>
                  <a:pt x="168" y="391"/>
                </a:lnTo>
                <a:lnTo>
                  <a:pt x="162" y="392"/>
                </a:lnTo>
                <a:lnTo>
                  <a:pt x="162" y="394"/>
                </a:lnTo>
                <a:lnTo>
                  <a:pt x="158" y="392"/>
                </a:lnTo>
                <a:lnTo>
                  <a:pt x="158" y="387"/>
                </a:lnTo>
                <a:lnTo>
                  <a:pt x="163" y="384"/>
                </a:lnTo>
                <a:lnTo>
                  <a:pt x="163" y="384"/>
                </a:lnTo>
                <a:lnTo>
                  <a:pt x="163" y="384"/>
                </a:lnTo>
                <a:lnTo>
                  <a:pt x="163" y="384"/>
                </a:lnTo>
                <a:lnTo>
                  <a:pt x="163" y="384"/>
                </a:lnTo>
                <a:lnTo>
                  <a:pt x="168" y="387"/>
                </a:lnTo>
                <a:close/>
                <a:moveTo>
                  <a:pt x="136" y="208"/>
                </a:moveTo>
                <a:lnTo>
                  <a:pt x="139" y="211"/>
                </a:lnTo>
                <a:lnTo>
                  <a:pt x="134" y="215"/>
                </a:lnTo>
                <a:lnTo>
                  <a:pt x="134" y="208"/>
                </a:lnTo>
                <a:lnTo>
                  <a:pt x="136" y="208"/>
                </a:lnTo>
                <a:close/>
                <a:moveTo>
                  <a:pt x="136" y="261"/>
                </a:moveTo>
                <a:lnTo>
                  <a:pt x="142" y="266"/>
                </a:lnTo>
                <a:lnTo>
                  <a:pt x="141" y="271"/>
                </a:lnTo>
                <a:lnTo>
                  <a:pt x="138" y="272"/>
                </a:lnTo>
                <a:lnTo>
                  <a:pt x="134" y="271"/>
                </a:lnTo>
                <a:lnTo>
                  <a:pt x="134" y="261"/>
                </a:lnTo>
                <a:lnTo>
                  <a:pt x="136" y="261"/>
                </a:lnTo>
                <a:close/>
                <a:moveTo>
                  <a:pt x="136" y="365"/>
                </a:moveTo>
                <a:lnTo>
                  <a:pt x="136" y="367"/>
                </a:lnTo>
                <a:lnTo>
                  <a:pt x="136" y="368"/>
                </a:lnTo>
                <a:lnTo>
                  <a:pt x="134" y="368"/>
                </a:lnTo>
                <a:lnTo>
                  <a:pt x="130" y="367"/>
                </a:lnTo>
                <a:lnTo>
                  <a:pt x="136" y="365"/>
                </a:lnTo>
                <a:close/>
                <a:moveTo>
                  <a:pt x="126" y="295"/>
                </a:moveTo>
                <a:lnTo>
                  <a:pt x="130" y="293"/>
                </a:lnTo>
                <a:lnTo>
                  <a:pt x="130" y="298"/>
                </a:lnTo>
                <a:lnTo>
                  <a:pt x="126" y="296"/>
                </a:lnTo>
                <a:lnTo>
                  <a:pt x="126" y="295"/>
                </a:lnTo>
                <a:close/>
                <a:moveTo>
                  <a:pt x="126" y="266"/>
                </a:moveTo>
                <a:lnTo>
                  <a:pt x="130" y="264"/>
                </a:lnTo>
                <a:lnTo>
                  <a:pt x="130" y="269"/>
                </a:lnTo>
                <a:lnTo>
                  <a:pt x="126" y="266"/>
                </a:lnTo>
                <a:close/>
                <a:moveTo>
                  <a:pt x="125" y="186"/>
                </a:moveTo>
                <a:lnTo>
                  <a:pt x="125" y="184"/>
                </a:lnTo>
                <a:lnTo>
                  <a:pt x="130" y="183"/>
                </a:lnTo>
                <a:lnTo>
                  <a:pt x="130" y="183"/>
                </a:lnTo>
                <a:lnTo>
                  <a:pt x="130" y="181"/>
                </a:lnTo>
                <a:lnTo>
                  <a:pt x="130" y="187"/>
                </a:lnTo>
                <a:lnTo>
                  <a:pt x="125" y="186"/>
                </a:lnTo>
                <a:close/>
                <a:moveTo>
                  <a:pt x="131" y="147"/>
                </a:moveTo>
                <a:lnTo>
                  <a:pt x="126" y="160"/>
                </a:lnTo>
                <a:lnTo>
                  <a:pt x="125" y="160"/>
                </a:lnTo>
                <a:lnTo>
                  <a:pt x="125" y="144"/>
                </a:lnTo>
                <a:lnTo>
                  <a:pt x="131" y="141"/>
                </a:lnTo>
                <a:lnTo>
                  <a:pt x="131" y="147"/>
                </a:lnTo>
                <a:close/>
                <a:moveTo>
                  <a:pt x="130" y="223"/>
                </a:moveTo>
                <a:lnTo>
                  <a:pt x="130" y="234"/>
                </a:lnTo>
                <a:lnTo>
                  <a:pt x="125" y="229"/>
                </a:lnTo>
                <a:lnTo>
                  <a:pt x="125" y="226"/>
                </a:lnTo>
                <a:lnTo>
                  <a:pt x="130" y="223"/>
                </a:lnTo>
                <a:close/>
                <a:moveTo>
                  <a:pt x="128" y="247"/>
                </a:moveTo>
                <a:lnTo>
                  <a:pt x="130" y="245"/>
                </a:lnTo>
                <a:lnTo>
                  <a:pt x="130" y="255"/>
                </a:lnTo>
                <a:lnTo>
                  <a:pt x="123" y="258"/>
                </a:lnTo>
                <a:lnTo>
                  <a:pt x="123" y="256"/>
                </a:lnTo>
                <a:lnTo>
                  <a:pt x="128" y="247"/>
                </a:lnTo>
                <a:close/>
                <a:moveTo>
                  <a:pt x="125" y="298"/>
                </a:moveTo>
                <a:lnTo>
                  <a:pt x="130" y="301"/>
                </a:lnTo>
                <a:lnTo>
                  <a:pt x="125" y="304"/>
                </a:lnTo>
                <a:lnTo>
                  <a:pt x="123" y="304"/>
                </a:lnTo>
                <a:lnTo>
                  <a:pt x="123" y="299"/>
                </a:lnTo>
                <a:lnTo>
                  <a:pt x="125" y="298"/>
                </a:lnTo>
                <a:close/>
                <a:moveTo>
                  <a:pt x="130" y="304"/>
                </a:moveTo>
                <a:lnTo>
                  <a:pt x="128" y="307"/>
                </a:lnTo>
                <a:lnTo>
                  <a:pt x="126" y="309"/>
                </a:lnTo>
                <a:lnTo>
                  <a:pt x="126" y="307"/>
                </a:lnTo>
                <a:lnTo>
                  <a:pt x="130" y="304"/>
                </a:lnTo>
                <a:close/>
                <a:moveTo>
                  <a:pt x="125" y="370"/>
                </a:moveTo>
                <a:lnTo>
                  <a:pt x="131" y="373"/>
                </a:lnTo>
                <a:lnTo>
                  <a:pt x="131" y="378"/>
                </a:lnTo>
                <a:lnTo>
                  <a:pt x="130" y="381"/>
                </a:lnTo>
                <a:lnTo>
                  <a:pt x="125" y="375"/>
                </a:lnTo>
                <a:lnTo>
                  <a:pt x="125" y="370"/>
                </a:lnTo>
                <a:lnTo>
                  <a:pt x="125" y="370"/>
                </a:lnTo>
                <a:close/>
                <a:moveTo>
                  <a:pt x="126" y="426"/>
                </a:moveTo>
                <a:lnTo>
                  <a:pt x="134" y="435"/>
                </a:lnTo>
                <a:lnTo>
                  <a:pt x="131" y="443"/>
                </a:lnTo>
                <a:lnTo>
                  <a:pt x="136" y="451"/>
                </a:lnTo>
                <a:lnTo>
                  <a:pt x="114" y="445"/>
                </a:lnTo>
                <a:lnTo>
                  <a:pt x="114" y="445"/>
                </a:lnTo>
                <a:lnTo>
                  <a:pt x="115" y="445"/>
                </a:lnTo>
                <a:lnTo>
                  <a:pt x="120" y="442"/>
                </a:lnTo>
                <a:lnTo>
                  <a:pt x="120" y="434"/>
                </a:lnTo>
                <a:lnTo>
                  <a:pt x="118" y="434"/>
                </a:lnTo>
                <a:lnTo>
                  <a:pt x="117" y="432"/>
                </a:lnTo>
                <a:lnTo>
                  <a:pt x="118" y="429"/>
                </a:lnTo>
                <a:lnTo>
                  <a:pt x="118" y="429"/>
                </a:lnTo>
                <a:lnTo>
                  <a:pt x="126" y="426"/>
                </a:lnTo>
                <a:close/>
                <a:moveTo>
                  <a:pt x="101" y="498"/>
                </a:moveTo>
                <a:lnTo>
                  <a:pt x="102" y="498"/>
                </a:lnTo>
                <a:lnTo>
                  <a:pt x="104" y="492"/>
                </a:lnTo>
                <a:lnTo>
                  <a:pt x="106" y="492"/>
                </a:lnTo>
                <a:lnTo>
                  <a:pt x="106" y="496"/>
                </a:lnTo>
                <a:lnTo>
                  <a:pt x="102" y="500"/>
                </a:lnTo>
                <a:lnTo>
                  <a:pt x="101" y="498"/>
                </a:lnTo>
                <a:close/>
                <a:moveTo>
                  <a:pt x="102" y="503"/>
                </a:moveTo>
                <a:lnTo>
                  <a:pt x="96" y="508"/>
                </a:lnTo>
                <a:lnTo>
                  <a:pt x="96" y="508"/>
                </a:lnTo>
                <a:lnTo>
                  <a:pt x="91" y="501"/>
                </a:lnTo>
                <a:lnTo>
                  <a:pt x="96" y="500"/>
                </a:lnTo>
                <a:lnTo>
                  <a:pt x="96" y="500"/>
                </a:lnTo>
                <a:lnTo>
                  <a:pt x="102" y="503"/>
                </a:lnTo>
                <a:close/>
                <a:moveTo>
                  <a:pt x="112" y="314"/>
                </a:moveTo>
                <a:lnTo>
                  <a:pt x="112" y="314"/>
                </a:lnTo>
                <a:lnTo>
                  <a:pt x="106" y="311"/>
                </a:lnTo>
                <a:lnTo>
                  <a:pt x="107" y="309"/>
                </a:lnTo>
                <a:lnTo>
                  <a:pt x="110" y="312"/>
                </a:lnTo>
                <a:lnTo>
                  <a:pt x="110" y="312"/>
                </a:lnTo>
                <a:lnTo>
                  <a:pt x="112" y="314"/>
                </a:lnTo>
                <a:close/>
                <a:moveTo>
                  <a:pt x="109" y="320"/>
                </a:moveTo>
                <a:lnTo>
                  <a:pt x="109" y="323"/>
                </a:lnTo>
                <a:lnTo>
                  <a:pt x="109" y="323"/>
                </a:lnTo>
                <a:lnTo>
                  <a:pt x="98" y="327"/>
                </a:lnTo>
                <a:lnTo>
                  <a:pt x="98" y="325"/>
                </a:lnTo>
                <a:lnTo>
                  <a:pt x="98" y="323"/>
                </a:lnTo>
                <a:lnTo>
                  <a:pt x="106" y="319"/>
                </a:lnTo>
                <a:lnTo>
                  <a:pt x="109" y="320"/>
                </a:lnTo>
                <a:close/>
                <a:moveTo>
                  <a:pt x="107" y="471"/>
                </a:moveTo>
                <a:lnTo>
                  <a:pt x="107" y="471"/>
                </a:lnTo>
                <a:lnTo>
                  <a:pt x="107" y="472"/>
                </a:lnTo>
                <a:lnTo>
                  <a:pt x="107" y="472"/>
                </a:lnTo>
                <a:lnTo>
                  <a:pt x="107" y="476"/>
                </a:lnTo>
                <a:lnTo>
                  <a:pt x="107" y="476"/>
                </a:lnTo>
                <a:lnTo>
                  <a:pt x="104" y="471"/>
                </a:lnTo>
                <a:lnTo>
                  <a:pt x="107" y="471"/>
                </a:lnTo>
                <a:close/>
                <a:moveTo>
                  <a:pt x="106" y="432"/>
                </a:moveTo>
                <a:lnTo>
                  <a:pt x="104" y="432"/>
                </a:lnTo>
                <a:lnTo>
                  <a:pt x="109" y="429"/>
                </a:lnTo>
                <a:lnTo>
                  <a:pt x="106" y="432"/>
                </a:lnTo>
                <a:close/>
                <a:moveTo>
                  <a:pt x="107" y="487"/>
                </a:moveTo>
                <a:lnTo>
                  <a:pt x="112" y="488"/>
                </a:lnTo>
                <a:lnTo>
                  <a:pt x="112" y="493"/>
                </a:lnTo>
                <a:lnTo>
                  <a:pt x="109" y="496"/>
                </a:lnTo>
                <a:lnTo>
                  <a:pt x="107" y="490"/>
                </a:lnTo>
                <a:lnTo>
                  <a:pt x="106" y="490"/>
                </a:lnTo>
                <a:lnTo>
                  <a:pt x="107" y="487"/>
                </a:lnTo>
                <a:close/>
                <a:moveTo>
                  <a:pt x="110" y="477"/>
                </a:moveTo>
                <a:lnTo>
                  <a:pt x="110" y="476"/>
                </a:lnTo>
                <a:lnTo>
                  <a:pt x="110" y="476"/>
                </a:lnTo>
                <a:lnTo>
                  <a:pt x="110" y="477"/>
                </a:lnTo>
                <a:lnTo>
                  <a:pt x="110" y="477"/>
                </a:lnTo>
                <a:close/>
                <a:moveTo>
                  <a:pt x="112" y="424"/>
                </a:moveTo>
                <a:lnTo>
                  <a:pt x="112" y="424"/>
                </a:lnTo>
                <a:lnTo>
                  <a:pt x="102" y="429"/>
                </a:lnTo>
                <a:lnTo>
                  <a:pt x="102" y="424"/>
                </a:lnTo>
                <a:lnTo>
                  <a:pt x="107" y="423"/>
                </a:lnTo>
                <a:lnTo>
                  <a:pt x="107" y="419"/>
                </a:lnTo>
                <a:lnTo>
                  <a:pt x="112" y="418"/>
                </a:lnTo>
                <a:lnTo>
                  <a:pt x="112" y="424"/>
                </a:lnTo>
                <a:close/>
                <a:moveTo>
                  <a:pt x="102" y="423"/>
                </a:moveTo>
                <a:lnTo>
                  <a:pt x="102" y="419"/>
                </a:lnTo>
                <a:lnTo>
                  <a:pt x="106" y="419"/>
                </a:lnTo>
                <a:lnTo>
                  <a:pt x="106" y="421"/>
                </a:lnTo>
                <a:lnTo>
                  <a:pt x="102" y="423"/>
                </a:lnTo>
                <a:close/>
                <a:moveTo>
                  <a:pt x="109" y="413"/>
                </a:moveTo>
                <a:lnTo>
                  <a:pt x="107" y="413"/>
                </a:lnTo>
                <a:lnTo>
                  <a:pt x="102" y="410"/>
                </a:lnTo>
                <a:lnTo>
                  <a:pt x="101" y="411"/>
                </a:lnTo>
                <a:lnTo>
                  <a:pt x="96" y="407"/>
                </a:lnTo>
                <a:lnTo>
                  <a:pt x="98" y="405"/>
                </a:lnTo>
                <a:lnTo>
                  <a:pt x="109" y="405"/>
                </a:lnTo>
                <a:lnTo>
                  <a:pt x="109" y="413"/>
                </a:lnTo>
                <a:close/>
                <a:moveTo>
                  <a:pt x="106" y="367"/>
                </a:moveTo>
                <a:lnTo>
                  <a:pt x="107" y="368"/>
                </a:lnTo>
                <a:lnTo>
                  <a:pt x="102" y="365"/>
                </a:lnTo>
                <a:lnTo>
                  <a:pt x="99" y="362"/>
                </a:lnTo>
                <a:lnTo>
                  <a:pt x="99" y="360"/>
                </a:lnTo>
                <a:lnTo>
                  <a:pt x="101" y="362"/>
                </a:lnTo>
                <a:lnTo>
                  <a:pt x="101" y="362"/>
                </a:lnTo>
                <a:lnTo>
                  <a:pt x="104" y="360"/>
                </a:lnTo>
                <a:lnTo>
                  <a:pt x="107" y="362"/>
                </a:lnTo>
                <a:lnTo>
                  <a:pt x="107" y="362"/>
                </a:lnTo>
                <a:lnTo>
                  <a:pt x="106" y="363"/>
                </a:lnTo>
                <a:lnTo>
                  <a:pt x="106" y="367"/>
                </a:lnTo>
                <a:lnTo>
                  <a:pt x="106" y="367"/>
                </a:lnTo>
                <a:close/>
                <a:moveTo>
                  <a:pt x="107" y="355"/>
                </a:moveTo>
                <a:lnTo>
                  <a:pt x="104" y="354"/>
                </a:lnTo>
                <a:lnTo>
                  <a:pt x="104" y="351"/>
                </a:lnTo>
                <a:lnTo>
                  <a:pt x="106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5"/>
                </a:lnTo>
                <a:close/>
                <a:moveTo>
                  <a:pt x="106" y="339"/>
                </a:moveTo>
                <a:lnTo>
                  <a:pt x="104" y="339"/>
                </a:lnTo>
                <a:lnTo>
                  <a:pt x="104" y="336"/>
                </a:lnTo>
                <a:lnTo>
                  <a:pt x="107" y="333"/>
                </a:lnTo>
                <a:lnTo>
                  <a:pt x="112" y="336"/>
                </a:lnTo>
                <a:lnTo>
                  <a:pt x="112" y="336"/>
                </a:lnTo>
                <a:lnTo>
                  <a:pt x="110" y="336"/>
                </a:lnTo>
                <a:lnTo>
                  <a:pt x="106" y="339"/>
                </a:lnTo>
                <a:close/>
                <a:moveTo>
                  <a:pt x="99" y="335"/>
                </a:moveTo>
                <a:lnTo>
                  <a:pt x="101" y="336"/>
                </a:lnTo>
                <a:lnTo>
                  <a:pt x="102" y="341"/>
                </a:lnTo>
                <a:lnTo>
                  <a:pt x="102" y="341"/>
                </a:lnTo>
                <a:lnTo>
                  <a:pt x="99" y="343"/>
                </a:lnTo>
                <a:lnTo>
                  <a:pt x="96" y="338"/>
                </a:lnTo>
                <a:lnTo>
                  <a:pt x="98" y="335"/>
                </a:lnTo>
                <a:lnTo>
                  <a:pt x="99" y="335"/>
                </a:lnTo>
                <a:close/>
                <a:moveTo>
                  <a:pt x="98" y="379"/>
                </a:moveTo>
                <a:lnTo>
                  <a:pt x="102" y="371"/>
                </a:lnTo>
                <a:lnTo>
                  <a:pt x="107" y="373"/>
                </a:lnTo>
                <a:lnTo>
                  <a:pt x="107" y="375"/>
                </a:lnTo>
                <a:lnTo>
                  <a:pt x="102" y="376"/>
                </a:lnTo>
                <a:lnTo>
                  <a:pt x="99" y="381"/>
                </a:lnTo>
                <a:lnTo>
                  <a:pt x="98" y="383"/>
                </a:lnTo>
                <a:lnTo>
                  <a:pt x="98" y="386"/>
                </a:lnTo>
                <a:lnTo>
                  <a:pt x="93" y="383"/>
                </a:lnTo>
                <a:lnTo>
                  <a:pt x="93" y="381"/>
                </a:lnTo>
                <a:lnTo>
                  <a:pt x="98" y="379"/>
                </a:lnTo>
                <a:close/>
                <a:moveTo>
                  <a:pt x="101" y="429"/>
                </a:moveTo>
                <a:lnTo>
                  <a:pt x="101" y="429"/>
                </a:lnTo>
                <a:lnTo>
                  <a:pt x="101" y="431"/>
                </a:lnTo>
                <a:lnTo>
                  <a:pt x="91" y="437"/>
                </a:lnTo>
                <a:lnTo>
                  <a:pt x="91" y="431"/>
                </a:lnTo>
                <a:lnTo>
                  <a:pt x="101" y="429"/>
                </a:lnTo>
                <a:close/>
                <a:moveTo>
                  <a:pt x="102" y="434"/>
                </a:moveTo>
                <a:lnTo>
                  <a:pt x="106" y="435"/>
                </a:lnTo>
                <a:lnTo>
                  <a:pt x="106" y="435"/>
                </a:lnTo>
                <a:lnTo>
                  <a:pt x="106" y="439"/>
                </a:lnTo>
                <a:lnTo>
                  <a:pt x="106" y="439"/>
                </a:lnTo>
                <a:lnTo>
                  <a:pt x="106" y="440"/>
                </a:lnTo>
                <a:lnTo>
                  <a:pt x="96" y="442"/>
                </a:lnTo>
                <a:lnTo>
                  <a:pt x="93" y="439"/>
                </a:lnTo>
                <a:lnTo>
                  <a:pt x="102" y="434"/>
                </a:lnTo>
                <a:close/>
                <a:moveTo>
                  <a:pt x="104" y="445"/>
                </a:moveTo>
                <a:lnTo>
                  <a:pt x="102" y="448"/>
                </a:lnTo>
                <a:lnTo>
                  <a:pt x="101" y="448"/>
                </a:lnTo>
                <a:lnTo>
                  <a:pt x="101" y="447"/>
                </a:lnTo>
                <a:lnTo>
                  <a:pt x="104" y="445"/>
                </a:lnTo>
                <a:close/>
                <a:moveTo>
                  <a:pt x="102" y="464"/>
                </a:moveTo>
                <a:lnTo>
                  <a:pt x="104" y="464"/>
                </a:lnTo>
                <a:lnTo>
                  <a:pt x="104" y="464"/>
                </a:lnTo>
                <a:lnTo>
                  <a:pt x="106" y="468"/>
                </a:lnTo>
                <a:lnTo>
                  <a:pt x="104" y="469"/>
                </a:lnTo>
                <a:lnTo>
                  <a:pt x="101" y="468"/>
                </a:lnTo>
                <a:lnTo>
                  <a:pt x="102" y="464"/>
                </a:lnTo>
                <a:close/>
                <a:moveTo>
                  <a:pt x="118" y="500"/>
                </a:moveTo>
                <a:lnTo>
                  <a:pt x="120" y="500"/>
                </a:lnTo>
                <a:lnTo>
                  <a:pt x="126" y="528"/>
                </a:lnTo>
                <a:lnTo>
                  <a:pt x="102" y="512"/>
                </a:lnTo>
                <a:lnTo>
                  <a:pt x="118" y="500"/>
                </a:lnTo>
                <a:close/>
                <a:moveTo>
                  <a:pt x="114" y="488"/>
                </a:moveTo>
                <a:lnTo>
                  <a:pt x="114" y="488"/>
                </a:lnTo>
                <a:lnTo>
                  <a:pt x="114" y="488"/>
                </a:lnTo>
                <a:lnTo>
                  <a:pt x="114" y="488"/>
                </a:lnTo>
                <a:lnTo>
                  <a:pt x="114" y="488"/>
                </a:lnTo>
                <a:lnTo>
                  <a:pt x="117" y="488"/>
                </a:lnTo>
                <a:lnTo>
                  <a:pt x="117" y="488"/>
                </a:lnTo>
                <a:lnTo>
                  <a:pt x="117" y="488"/>
                </a:lnTo>
                <a:lnTo>
                  <a:pt x="114" y="490"/>
                </a:lnTo>
                <a:lnTo>
                  <a:pt x="114" y="488"/>
                </a:lnTo>
                <a:close/>
                <a:moveTo>
                  <a:pt x="120" y="496"/>
                </a:moveTo>
                <a:lnTo>
                  <a:pt x="123" y="493"/>
                </a:lnTo>
                <a:lnTo>
                  <a:pt x="123" y="495"/>
                </a:lnTo>
                <a:lnTo>
                  <a:pt x="120" y="496"/>
                </a:lnTo>
                <a:lnTo>
                  <a:pt x="120" y="496"/>
                </a:lnTo>
                <a:close/>
                <a:moveTo>
                  <a:pt x="122" y="500"/>
                </a:moveTo>
                <a:lnTo>
                  <a:pt x="125" y="498"/>
                </a:lnTo>
                <a:lnTo>
                  <a:pt x="128" y="525"/>
                </a:lnTo>
                <a:lnTo>
                  <a:pt x="128" y="525"/>
                </a:lnTo>
                <a:lnTo>
                  <a:pt x="130" y="525"/>
                </a:lnTo>
                <a:lnTo>
                  <a:pt x="128" y="528"/>
                </a:lnTo>
                <a:lnTo>
                  <a:pt x="122" y="500"/>
                </a:lnTo>
                <a:close/>
                <a:moveTo>
                  <a:pt x="117" y="435"/>
                </a:moveTo>
                <a:lnTo>
                  <a:pt x="118" y="440"/>
                </a:lnTo>
                <a:lnTo>
                  <a:pt x="114" y="442"/>
                </a:lnTo>
                <a:lnTo>
                  <a:pt x="112" y="440"/>
                </a:lnTo>
                <a:lnTo>
                  <a:pt x="114" y="437"/>
                </a:lnTo>
                <a:lnTo>
                  <a:pt x="115" y="435"/>
                </a:lnTo>
                <a:lnTo>
                  <a:pt x="117" y="435"/>
                </a:lnTo>
                <a:close/>
                <a:moveTo>
                  <a:pt x="114" y="354"/>
                </a:moveTo>
                <a:lnTo>
                  <a:pt x="114" y="355"/>
                </a:lnTo>
                <a:lnTo>
                  <a:pt x="110" y="357"/>
                </a:lnTo>
                <a:lnTo>
                  <a:pt x="109" y="357"/>
                </a:lnTo>
                <a:lnTo>
                  <a:pt x="109" y="351"/>
                </a:lnTo>
                <a:lnTo>
                  <a:pt x="112" y="351"/>
                </a:lnTo>
                <a:lnTo>
                  <a:pt x="118" y="349"/>
                </a:lnTo>
                <a:lnTo>
                  <a:pt x="118" y="351"/>
                </a:lnTo>
                <a:lnTo>
                  <a:pt x="114" y="354"/>
                </a:lnTo>
                <a:close/>
                <a:moveTo>
                  <a:pt x="117" y="363"/>
                </a:moveTo>
                <a:lnTo>
                  <a:pt x="115" y="365"/>
                </a:lnTo>
                <a:lnTo>
                  <a:pt x="114" y="362"/>
                </a:lnTo>
                <a:lnTo>
                  <a:pt x="114" y="362"/>
                </a:lnTo>
                <a:lnTo>
                  <a:pt x="114" y="362"/>
                </a:lnTo>
                <a:lnTo>
                  <a:pt x="114" y="362"/>
                </a:lnTo>
                <a:lnTo>
                  <a:pt x="117" y="363"/>
                </a:lnTo>
                <a:close/>
                <a:moveTo>
                  <a:pt x="115" y="338"/>
                </a:moveTo>
                <a:lnTo>
                  <a:pt x="114" y="338"/>
                </a:lnTo>
                <a:lnTo>
                  <a:pt x="114" y="333"/>
                </a:lnTo>
                <a:lnTo>
                  <a:pt x="110" y="333"/>
                </a:lnTo>
                <a:lnTo>
                  <a:pt x="114" y="331"/>
                </a:lnTo>
                <a:lnTo>
                  <a:pt x="117" y="333"/>
                </a:lnTo>
                <a:lnTo>
                  <a:pt x="118" y="336"/>
                </a:lnTo>
                <a:lnTo>
                  <a:pt x="115" y="338"/>
                </a:lnTo>
                <a:close/>
                <a:moveTo>
                  <a:pt x="117" y="282"/>
                </a:moveTo>
                <a:lnTo>
                  <a:pt x="117" y="279"/>
                </a:lnTo>
                <a:lnTo>
                  <a:pt x="118" y="277"/>
                </a:lnTo>
                <a:lnTo>
                  <a:pt x="117" y="282"/>
                </a:lnTo>
                <a:close/>
                <a:moveTo>
                  <a:pt x="114" y="277"/>
                </a:moveTo>
                <a:lnTo>
                  <a:pt x="114" y="279"/>
                </a:lnTo>
                <a:lnTo>
                  <a:pt x="114" y="282"/>
                </a:lnTo>
                <a:lnTo>
                  <a:pt x="114" y="282"/>
                </a:lnTo>
                <a:lnTo>
                  <a:pt x="110" y="283"/>
                </a:lnTo>
                <a:lnTo>
                  <a:pt x="110" y="280"/>
                </a:lnTo>
                <a:lnTo>
                  <a:pt x="107" y="279"/>
                </a:lnTo>
                <a:lnTo>
                  <a:pt x="109" y="277"/>
                </a:lnTo>
                <a:lnTo>
                  <a:pt x="118" y="271"/>
                </a:lnTo>
                <a:lnTo>
                  <a:pt x="118" y="274"/>
                </a:lnTo>
                <a:lnTo>
                  <a:pt x="114" y="277"/>
                </a:lnTo>
                <a:close/>
                <a:moveTo>
                  <a:pt x="114" y="267"/>
                </a:moveTo>
                <a:lnTo>
                  <a:pt x="114" y="267"/>
                </a:lnTo>
                <a:lnTo>
                  <a:pt x="115" y="267"/>
                </a:lnTo>
                <a:lnTo>
                  <a:pt x="110" y="269"/>
                </a:lnTo>
                <a:lnTo>
                  <a:pt x="112" y="264"/>
                </a:lnTo>
                <a:lnTo>
                  <a:pt x="114" y="264"/>
                </a:lnTo>
                <a:lnTo>
                  <a:pt x="114" y="264"/>
                </a:lnTo>
                <a:lnTo>
                  <a:pt x="114" y="264"/>
                </a:lnTo>
                <a:lnTo>
                  <a:pt x="114" y="267"/>
                </a:lnTo>
                <a:lnTo>
                  <a:pt x="114" y="267"/>
                </a:lnTo>
                <a:close/>
                <a:moveTo>
                  <a:pt x="110" y="235"/>
                </a:moveTo>
                <a:lnTo>
                  <a:pt x="110" y="237"/>
                </a:lnTo>
                <a:lnTo>
                  <a:pt x="109" y="237"/>
                </a:lnTo>
                <a:lnTo>
                  <a:pt x="107" y="235"/>
                </a:lnTo>
                <a:lnTo>
                  <a:pt x="107" y="235"/>
                </a:lnTo>
                <a:lnTo>
                  <a:pt x="107" y="235"/>
                </a:lnTo>
                <a:lnTo>
                  <a:pt x="110" y="234"/>
                </a:lnTo>
                <a:lnTo>
                  <a:pt x="110" y="235"/>
                </a:lnTo>
                <a:lnTo>
                  <a:pt x="114" y="232"/>
                </a:lnTo>
                <a:lnTo>
                  <a:pt x="117" y="231"/>
                </a:lnTo>
                <a:lnTo>
                  <a:pt x="118" y="232"/>
                </a:lnTo>
                <a:lnTo>
                  <a:pt x="118" y="234"/>
                </a:lnTo>
                <a:lnTo>
                  <a:pt x="110" y="235"/>
                </a:lnTo>
                <a:close/>
                <a:moveTo>
                  <a:pt x="114" y="221"/>
                </a:moveTo>
                <a:lnTo>
                  <a:pt x="112" y="221"/>
                </a:lnTo>
                <a:lnTo>
                  <a:pt x="109" y="219"/>
                </a:lnTo>
                <a:lnTo>
                  <a:pt x="112" y="218"/>
                </a:lnTo>
                <a:lnTo>
                  <a:pt x="114" y="219"/>
                </a:lnTo>
                <a:lnTo>
                  <a:pt x="114" y="221"/>
                </a:lnTo>
                <a:close/>
                <a:moveTo>
                  <a:pt x="109" y="213"/>
                </a:moveTo>
                <a:lnTo>
                  <a:pt x="109" y="213"/>
                </a:lnTo>
                <a:lnTo>
                  <a:pt x="109" y="213"/>
                </a:lnTo>
                <a:lnTo>
                  <a:pt x="104" y="216"/>
                </a:lnTo>
                <a:lnTo>
                  <a:pt x="102" y="215"/>
                </a:lnTo>
                <a:lnTo>
                  <a:pt x="104" y="205"/>
                </a:lnTo>
                <a:lnTo>
                  <a:pt x="109" y="208"/>
                </a:lnTo>
                <a:lnTo>
                  <a:pt x="109" y="213"/>
                </a:lnTo>
                <a:close/>
                <a:moveTo>
                  <a:pt x="104" y="261"/>
                </a:moveTo>
                <a:lnTo>
                  <a:pt x="101" y="271"/>
                </a:lnTo>
                <a:lnTo>
                  <a:pt x="96" y="267"/>
                </a:lnTo>
                <a:lnTo>
                  <a:pt x="96" y="267"/>
                </a:lnTo>
                <a:lnTo>
                  <a:pt x="96" y="264"/>
                </a:lnTo>
                <a:lnTo>
                  <a:pt x="104" y="261"/>
                </a:lnTo>
                <a:close/>
                <a:moveTo>
                  <a:pt x="96" y="277"/>
                </a:moveTo>
                <a:lnTo>
                  <a:pt x="93" y="279"/>
                </a:lnTo>
                <a:lnTo>
                  <a:pt x="91" y="280"/>
                </a:lnTo>
                <a:lnTo>
                  <a:pt x="88" y="277"/>
                </a:lnTo>
                <a:lnTo>
                  <a:pt x="93" y="274"/>
                </a:lnTo>
                <a:lnTo>
                  <a:pt x="93" y="274"/>
                </a:lnTo>
                <a:lnTo>
                  <a:pt x="93" y="274"/>
                </a:lnTo>
                <a:lnTo>
                  <a:pt x="96" y="275"/>
                </a:lnTo>
                <a:lnTo>
                  <a:pt x="96" y="277"/>
                </a:lnTo>
                <a:close/>
                <a:moveTo>
                  <a:pt x="90" y="291"/>
                </a:moveTo>
                <a:lnTo>
                  <a:pt x="85" y="291"/>
                </a:lnTo>
                <a:lnTo>
                  <a:pt x="85" y="290"/>
                </a:lnTo>
                <a:lnTo>
                  <a:pt x="86" y="288"/>
                </a:lnTo>
                <a:lnTo>
                  <a:pt x="90" y="291"/>
                </a:lnTo>
                <a:close/>
                <a:moveTo>
                  <a:pt x="94" y="352"/>
                </a:moveTo>
                <a:lnTo>
                  <a:pt x="94" y="355"/>
                </a:lnTo>
                <a:lnTo>
                  <a:pt x="93" y="357"/>
                </a:lnTo>
                <a:lnTo>
                  <a:pt x="90" y="352"/>
                </a:lnTo>
                <a:lnTo>
                  <a:pt x="94" y="352"/>
                </a:lnTo>
                <a:close/>
                <a:moveTo>
                  <a:pt x="91" y="458"/>
                </a:moveTo>
                <a:lnTo>
                  <a:pt x="93" y="455"/>
                </a:lnTo>
                <a:lnTo>
                  <a:pt x="93" y="453"/>
                </a:lnTo>
                <a:lnTo>
                  <a:pt x="93" y="451"/>
                </a:lnTo>
                <a:lnTo>
                  <a:pt x="96" y="447"/>
                </a:lnTo>
                <a:lnTo>
                  <a:pt x="99" y="447"/>
                </a:lnTo>
                <a:lnTo>
                  <a:pt x="99" y="450"/>
                </a:lnTo>
                <a:lnTo>
                  <a:pt x="102" y="451"/>
                </a:lnTo>
                <a:lnTo>
                  <a:pt x="99" y="456"/>
                </a:lnTo>
                <a:lnTo>
                  <a:pt x="99" y="456"/>
                </a:lnTo>
                <a:lnTo>
                  <a:pt x="99" y="458"/>
                </a:lnTo>
                <a:lnTo>
                  <a:pt x="99" y="458"/>
                </a:lnTo>
                <a:lnTo>
                  <a:pt x="99" y="458"/>
                </a:lnTo>
                <a:lnTo>
                  <a:pt x="96" y="466"/>
                </a:lnTo>
                <a:lnTo>
                  <a:pt x="93" y="466"/>
                </a:lnTo>
                <a:lnTo>
                  <a:pt x="93" y="466"/>
                </a:lnTo>
                <a:lnTo>
                  <a:pt x="93" y="459"/>
                </a:lnTo>
                <a:lnTo>
                  <a:pt x="90" y="458"/>
                </a:lnTo>
                <a:lnTo>
                  <a:pt x="91" y="458"/>
                </a:lnTo>
                <a:close/>
                <a:moveTo>
                  <a:pt x="91" y="461"/>
                </a:moveTo>
                <a:lnTo>
                  <a:pt x="91" y="464"/>
                </a:lnTo>
                <a:lnTo>
                  <a:pt x="88" y="466"/>
                </a:lnTo>
                <a:lnTo>
                  <a:pt x="85" y="464"/>
                </a:lnTo>
                <a:lnTo>
                  <a:pt x="85" y="464"/>
                </a:lnTo>
                <a:lnTo>
                  <a:pt x="85" y="464"/>
                </a:lnTo>
                <a:lnTo>
                  <a:pt x="85" y="461"/>
                </a:lnTo>
                <a:lnTo>
                  <a:pt x="88" y="459"/>
                </a:lnTo>
                <a:lnTo>
                  <a:pt x="91" y="461"/>
                </a:lnTo>
                <a:close/>
                <a:moveTo>
                  <a:pt x="74" y="493"/>
                </a:moveTo>
                <a:lnTo>
                  <a:pt x="77" y="490"/>
                </a:lnTo>
                <a:lnTo>
                  <a:pt x="78" y="493"/>
                </a:lnTo>
                <a:lnTo>
                  <a:pt x="78" y="493"/>
                </a:lnTo>
                <a:lnTo>
                  <a:pt x="74" y="493"/>
                </a:lnTo>
                <a:lnTo>
                  <a:pt x="74" y="493"/>
                </a:lnTo>
                <a:close/>
                <a:moveTo>
                  <a:pt x="75" y="503"/>
                </a:moveTo>
                <a:lnTo>
                  <a:pt x="75" y="504"/>
                </a:lnTo>
                <a:lnTo>
                  <a:pt x="72" y="503"/>
                </a:lnTo>
                <a:lnTo>
                  <a:pt x="70" y="501"/>
                </a:lnTo>
                <a:lnTo>
                  <a:pt x="70" y="500"/>
                </a:lnTo>
                <a:lnTo>
                  <a:pt x="74" y="498"/>
                </a:lnTo>
                <a:lnTo>
                  <a:pt x="74" y="498"/>
                </a:lnTo>
                <a:lnTo>
                  <a:pt x="74" y="498"/>
                </a:lnTo>
                <a:lnTo>
                  <a:pt x="75" y="503"/>
                </a:lnTo>
                <a:lnTo>
                  <a:pt x="75" y="503"/>
                </a:lnTo>
                <a:close/>
                <a:moveTo>
                  <a:pt x="75" y="480"/>
                </a:moveTo>
                <a:lnTo>
                  <a:pt x="75" y="477"/>
                </a:lnTo>
                <a:lnTo>
                  <a:pt x="78" y="476"/>
                </a:lnTo>
                <a:lnTo>
                  <a:pt x="78" y="476"/>
                </a:lnTo>
                <a:lnTo>
                  <a:pt x="78" y="476"/>
                </a:lnTo>
                <a:lnTo>
                  <a:pt x="77" y="480"/>
                </a:lnTo>
                <a:lnTo>
                  <a:pt x="75" y="480"/>
                </a:lnTo>
                <a:close/>
                <a:moveTo>
                  <a:pt x="78" y="466"/>
                </a:moveTo>
                <a:lnTo>
                  <a:pt x="69" y="461"/>
                </a:lnTo>
                <a:lnTo>
                  <a:pt x="74" y="459"/>
                </a:lnTo>
                <a:lnTo>
                  <a:pt x="75" y="461"/>
                </a:lnTo>
                <a:lnTo>
                  <a:pt x="77" y="461"/>
                </a:lnTo>
                <a:lnTo>
                  <a:pt x="83" y="459"/>
                </a:lnTo>
                <a:lnTo>
                  <a:pt x="83" y="459"/>
                </a:lnTo>
                <a:lnTo>
                  <a:pt x="82" y="464"/>
                </a:lnTo>
                <a:lnTo>
                  <a:pt x="78" y="466"/>
                </a:lnTo>
                <a:close/>
                <a:moveTo>
                  <a:pt x="61" y="456"/>
                </a:moveTo>
                <a:lnTo>
                  <a:pt x="67" y="453"/>
                </a:lnTo>
                <a:lnTo>
                  <a:pt x="70" y="458"/>
                </a:lnTo>
                <a:lnTo>
                  <a:pt x="67" y="459"/>
                </a:lnTo>
                <a:lnTo>
                  <a:pt x="61" y="456"/>
                </a:lnTo>
                <a:close/>
                <a:moveTo>
                  <a:pt x="66" y="469"/>
                </a:moveTo>
                <a:lnTo>
                  <a:pt x="62" y="466"/>
                </a:lnTo>
                <a:lnTo>
                  <a:pt x="64" y="464"/>
                </a:lnTo>
                <a:lnTo>
                  <a:pt x="66" y="466"/>
                </a:lnTo>
                <a:lnTo>
                  <a:pt x="66" y="469"/>
                </a:lnTo>
                <a:close/>
                <a:moveTo>
                  <a:pt x="77" y="408"/>
                </a:moveTo>
                <a:lnTo>
                  <a:pt x="74" y="407"/>
                </a:lnTo>
                <a:lnTo>
                  <a:pt x="74" y="407"/>
                </a:lnTo>
                <a:lnTo>
                  <a:pt x="69" y="410"/>
                </a:lnTo>
                <a:lnTo>
                  <a:pt x="67" y="413"/>
                </a:lnTo>
                <a:lnTo>
                  <a:pt x="64" y="416"/>
                </a:lnTo>
                <a:lnTo>
                  <a:pt x="59" y="416"/>
                </a:lnTo>
                <a:lnTo>
                  <a:pt x="59" y="407"/>
                </a:lnTo>
                <a:lnTo>
                  <a:pt x="66" y="405"/>
                </a:lnTo>
                <a:lnTo>
                  <a:pt x="70" y="407"/>
                </a:lnTo>
                <a:lnTo>
                  <a:pt x="74" y="405"/>
                </a:lnTo>
                <a:lnTo>
                  <a:pt x="75" y="405"/>
                </a:lnTo>
                <a:lnTo>
                  <a:pt x="77" y="408"/>
                </a:lnTo>
                <a:lnTo>
                  <a:pt x="77" y="408"/>
                </a:lnTo>
                <a:close/>
                <a:moveTo>
                  <a:pt x="80" y="431"/>
                </a:moveTo>
                <a:lnTo>
                  <a:pt x="82" y="432"/>
                </a:lnTo>
                <a:lnTo>
                  <a:pt x="82" y="434"/>
                </a:lnTo>
                <a:lnTo>
                  <a:pt x="77" y="435"/>
                </a:lnTo>
                <a:lnTo>
                  <a:pt x="80" y="431"/>
                </a:lnTo>
                <a:close/>
                <a:moveTo>
                  <a:pt x="75" y="410"/>
                </a:moveTo>
                <a:lnTo>
                  <a:pt x="72" y="415"/>
                </a:lnTo>
                <a:lnTo>
                  <a:pt x="70" y="413"/>
                </a:lnTo>
                <a:lnTo>
                  <a:pt x="70" y="413"/>
                </a:lnTo>
                <a:lnTo>
                  <a:pt x="70" y="413"/>
                </a:lnTo>
                <a:lnTo>
                  <a:pt x="70" y="413"/>
                </a:lnTo>
                <a:lnTo>
                  <a:pt x="70" y="413"/>
                </a:lnTo>
                <a:lnTo>
                  <a:pt x="70" y="411"/>
                </a:lnTo>
                <a:lnTo>
                  <a:pt x="74" y="410"/>
                </a:lnTo>
                <a:lnTo>
                  <a:pt x="75" y="410"/>
                </a:lnTo>
                <a:close/>
                <a:moveTo>
                  <a:pt x="69" y="440"/>
                </a:moveTo>
                <a:lnTo>
                  <a:pt x="67" y="442"/>
                </a:lnTo>
                <a:lnTo>
                  <a:pt x="67" y="442"/>
                </a:lnTo>
                <a:lnTo>
                  <a:pt x="66" y="442"/>
                </a:lnTo>
                <a:lnTo>
                  <a:pt x="59" y="445"/>
                </a:lnTo>
                <a:lnTo>
                  <a:pt x="59" y="440"/>
                </a:lnTo>
                <a:lnTo>
                  <a:pt x="69" y="440"/>
                </a:lnTo>
                <a:close/>
                <a:moveTo>
                  <a:pt x="83" y="466"/>
                </a:moveTo>
                <a:lnTo>
                  <a:pt x="85" y="468"/>
                </a:lnTo>
                <a:lnTo>
                  <a:pt x="82" y="469"/>
                </a:lnTo>
                <a:lnTo>
                  <a:pt x="82" y="469"/>
                </a:lnTo>
                <a:lnTo>
                  <a:pt x="82" y="468"/>
                </a:lnTo>
                <a:lnTo>
                  <a:pt x="83" y="466"/>
                </a:lnTo>
                <a:close/>
                <a:moveTo>
                  <a:pt x="85" y="434"/>
                </a:moveTo>
                <a:lnTo>
                  <a:pt x="83" y="434"/>
                </a:lnTo>
                <a:lnTo>
                  <a:pt x="83" y="431"/>
                </a:lnTo>
                <a:lnTo>
                  <a:pt x="83" y="431"/>
                </a:lnTo>
                <a:lnTo>
                  <a:pt x="85" y="431"/>
                </a:lnTo>
                <a:lnTo>
                  <a:pt x="85" y="431"/>
                </a:lnTo>
                <a:lnTo>
                  <a:pt x="88" y="431"/>
                </a:lnTo>
                <a:lnTo>
                  <a:pt x="88" y="435"/>
                </a:lnTo>
                <a:lnTo>
                  <a:pt x="85" y="434"/>
                </a:lnTo>
                <a:close/>
                <a:moveTo>
                  <a:pt x="82" y="395"/>
                </a:moveTo>
                <a:lnTo>
                  <a:pt x="86" y="395"/>
                </a:lnTo>
                <a:lnTo>
                  <a:pt x="88" y="397"/>
                </a:lnTo>
                <a:lnTo>
                  <a:pt x="82" y="395"/>
                </a:lnTo>
                <a:close/>
                <a:moveTo>
                  <a:pt x="75" y="391"/>
                </a:moveTo>
                <a:lnTo>
                  <a:pt x="78" y="383"/>
                </a:lnTo>
                <a:lnTo>
                  <a:pt x="80" y="383"/>
                </a:lnTo>
                <a:lnTo>
                  <a:pt x="83" y="391"/>
                </a:lnTo>
                <a:lnTo>
                  <a:pt x="75" y="391"/>
                </a:lnTo>
                <a:close/>
                <a:moveTo>
                  <a:pt x="82" y="354"/>
                </a:moveTo>
                <a:lnTo>
                  <a:pt x="75" y="355"/>
                </a:lnTo>
                <a:lnTo>
                  <a:pt x="75" y="355"/>
                </a:lnTo>
                <a:lnTo>
                  <a:pt x="72" y="360"/>
                </a:lnTo>
                <a:lnTo>
                  <a:pt x="72" y="360"/>
                </a:lnTo>
                <a:lnTo>
                  <a:pt x="72" y="360"/>
                </a:lnTo>
                <a:lnTo>
                  <a:pt x="74" y="354"/>
                </a:lnTo>
                <a:lnTo>
                  <a:pt x="82" y="354"/>
                </a:lnTo>
                <a:lnTo>
                  <a:pt x="82" y="354"/>
                </a:lnTo>
                <a:close/>
                <a:moveTo>
                  <a:pt x="74" y="379"/>
                </a:moveTo>
                <a:lnTo>
                  <a:pt x="69" y="392"/>
                </a:lnTo>
                <a:lnTo>
                  <a:pt x="67" y="392"/>
                </a:lnTo>
                <a:lnTo>
                  <a:pt x="70" y="386"/>
                </a:lnTo>
                <a:lnTo>
                  <a:pt x="66" y="376"/>
                </a:lnTo>
                <a:lnTo>
                  <a:pt x="69" y="370"/>
                </a:lnTo>
                <a:lnTo>
                  <a:pt x="74" y="379"/>
                </a:lnTo>
                <a:close/>
                <a:moveTo>
                  <a:pt x="66" y="359"/>
                </a:moveTo>
                <a:lnTo>
                  <a:pt x="64" y="355"/>
                </a:lnTo>
                <a:lnTo>
                  <a:pt x="67" y="355"/>
                </a:lnTo>
                <a:lnTo>
                  <a:pt x="66" y="359"/>
                </a:lnTo>
                <a:close/>
                <a:moveTo>
                  <a:pt x="59" y="448"/>
                </a:moveTo>
                <a:lnTo>
                  <a:pt x="66" y="445"/>
                </a:lnTo>
                <a:lnTo>
                  <a:pt x="66" y="447"/>
                </a:lnTo>
                <a:lnTo>
                  <a:pt x="64" y="451"/>
                </a:lnTo>
                <a:lnTo>
                  <a:pt x="64" y="451"/>
                </a:lnTo>
                <a:lnTo>
                  <a:pt x="59" y="455"/>
                </a:lnTo>
                <a:lnTo>
                  <a:pt x="59" y="448"/>
                </a:lnTo>
                <a:close/>
                <a:moveTo>
                  <a:pt x="59" y="471"/>
                </a:moveTo>
                <a:lnTo>
                  <a:pt x="61" y="469"/>
                </a:lnTo>
                <a:lnTo>
                  <a:pt x="66" y="472"/>
                </a:lnTo>
                <a:lnTo>
                  <a:pt x="66" y="472"/>
                </a:lnTo>
                <a:lnTo>
                  <a:pt x="66" y="472"/>
                </a:lnTo>
                <a:lnTo>
                  <a:pt x="61" y="474"/>
                </a:lnTo>
                <a:lnTo>
                  <a:pt x="59" y="474"/>
                </a:lnTo>
                <a:lnTo>
                  <a:pt x="59" y="471"/>
                </a:lnTo>
                <a:close/>
                <a:moveTo>
                  <a:pt x="69" y="511"/>
                </a:moveTo>
                <a:lnTo>
                  <a:pt x="74" y="512"/>
                </a:lnTo>
                <a:lnTo>
                  <a:pt x="74" y="512"/>
                </a:lnTo>
                <a:lnTo>
                  <a:pt x="74" y="516"/>
                </a:lnTo>
                <a:lnTo>
                  <a:pt x="70" y="517"/>
                </a:lnTo>
                <a:lnTo>
                  <a:pt x="67" y="516"/>
                </a:lnTo>
                <a:lnTo>
                  <a:pt x="66" y="511"/>
                </a:lnTo>
                <a:lnTo>
                  <a:pt x="69" y="511"/>
                </a:lnTo>
                <a:close/>
                <a:moveTo>
                  <a:pt x="70" y="520"/>
                </a:moveTo>
                <a:lnTo>
                  <a:pt x="77" y="519"/>
                </a:lnTo>
                <a:lnTo>
                  <a:pt x="77" y="514"/>
                </a:lnTo>
                <a:lnTo>
                  <a:pt x="86" y="517"/>
                </a:lnTo>
                <a:lnTo>
                  <a:pt x="74" y="527"/>
                </a:lnTo>
                <a:lnTo>
                  <a:pt x="74" y="527"/>
                </a:lnTo>
                <a:lnTo>
                  <a:pt x="69" y="519"/>
                </a:lnTo>
                <a:lnTo>
                  <a:pt x="70" y="520"/>
                </a:lnTo>
                <a:close/>
                <a:moveTo>
                  <a:pt x="91" y="524"/>
                </a:moveTo>
                <a:lnTo>
                  <a:pt x="98" y="552"/>
                </a:lnTo>
                <a:lnTo>
                  <a:pt x="98" y="552"/>
                </a:lnTo>
                <a:lnTo>
                  <a:pt x="99" y="554"/>
                </a:lnTo>
                <a:lnTo>
                  <a:pt x="102" y="556"/>
                </a:lnTo>
                <a:lnTo>
                  <a:pt x="102" y="556"/>
                </a:lnTo>
                <a:lnTo>
                  <a:pt x="104" y="554"/>
                </a:lnTo>
                <a:lnTo>
                  <a:pt x="106" y="551"/>
                </a:lnTo>
                <a:lnTo>
                  <a:pt x="99" y="516"/>
                </a:lnTo>
                <a:lnTo>
                  <a:pt x="101" y="514"/>
                </a:lnTo>
                <a:lnTo>
                  <a:pt x="126" y="532"/>
                </a:lnTo>
                <a:lnTo>
                  <a:pt x="126" y="532"/>
                </a:lnTo>
                <a:lnTo>
                  <a:pt x="144" y="605"/>
                </a:lnTo>
                <a:lnTo>
                  <a:pt x="91" y="575"/>
                </a:lnTo>
                <a:lnTo>
                  <a:pt x="91" y="575"/>
                </a:lnTo>
                <a:lnTo>
                  <a:pt x="80" y="564"/>
                </a:lnTo>
                <a:lnTo>
                  <a:pt x="77" y="557"/>
                </a:lnTo>
                <a:lnTo>
                  <a:pt x="75" y="554"/>
                </a:lnTo>
                <a:lnTo>
                  <a:pt x="75" y="554"/>
                </a:lnTo>
                <a:lnTo>
                  <a:pt x="74" y="556"/>
                </a:lnTo>
                <a:lnTo>
                  <a:pt x="70" y="543"/>
                </a:lnTo>
                <a:lnTo>
                  <a:pt x="91" y="524"/>
                </a:lnTo>
                <a:close/>
                <a:moveTo>
                  <a:pt x="206" y="77"/>
                </a:moveTo>
                <a:lnTo>
                  <a:pt x="203" y="75"/>
                </a:lnTo>
                <a:lnTo>
                  <a:pt x="205" y="72"/>
                </a:lnTo>
                <a:lnTo>
                  <a:pt x="205" y="70"/>
                </a:lnTo>
                <a:lnTo>
                  <a:pt x="205" y="70"/>
                </a:lnTo>
                <a:lnTo>
                  <a:pt x="205" y="74"/>
                </a:lnTo>
                <a:lnTo>
                  <a:pt x="205" y="75"/>
                </a:lnTo>
                <a:lnTo>
                  <a:pt x="205" y="75"/>
                </a:lnTo>
                <a:lnTo>
                  <a:pt x="206" y="77"/>
                </a:lnTo>
                <a:lnTo>
                  <a:pt x="206" y="77"/>
                </a:lnTo>
                <a:close/>
                <a:moveTo>
                  <a:pt x="203" y="58"/>
                </a:moveTo>
                <a:lnTo>
                  <a:pt x="206" y="59"/>
                </a:lnTo>
                <a:lnTo>
                  <a:pt x="203" y="61"/>
                </a:lnTo>
                <a:lnTo>
                  <a:pt x="202" y="59"/>
                </a:lnTo>
                <a:lnTo>
                  <a:pt x="203" y="58"/>
                </a:lnTo>
                <a:close/>
                <a:moveTo>
                  <a:pt x="205" y="82"/>
                </a:moveTo>
                <a:lnTo>
                  <a:pt x="203" y="83"/>
                </a:lnTo>
                <a:lnTo>
                  <a:pt x="203" y="83"/>
                </a:lnTo>
                <a:lnTo>
                  <a:pt x="203" y="83"/>
                </a:lnTo>
                <a:lnTo>
                  <a:pt x="203" y="83"/>
                </a:lnTo>
                <a:lnTo>
                  <a:pt x="203" y="83"/>
                </a:lnTo>
                <a:lnTo>
                  <a:pt x="200" y="80"/>
                </a:lnTo>
                <a:lnTo>
                  <a:pt x="205" y="82"/>
                </a:lnTo>
                <a:close/>
                <a:moveTo>
                  <a:pt x="197" y="152"/>
                </a:moveTo>
                <a:lnTo>
                  <a:pt x="195" y="154"/>
                </a:lnTo>
                <a:lnTo>
                  <a:pt x="200" y="155"/>
                </a:lnTo>
                <a:lnTo>
                  <a:pt x="200" y="159"/>
                </a:lnTo>
                <a:lnTo>
                  <a:pt x="198" y="157"/>
                </a:lnTo>
                <a:lnTo>
                  <a:pt x="198" y="157"/>
                </a:lnTo>
                <a:lnTo>
                  <a:pt x="190" y="152"/>
                </a:lnTo>
                <a:lnTo>
                  <a:pt x="197" y="152"/>
                </a:lnTo>
                <a:close/>
                <a:moveTo>
                  <a:pt x="190" y="181"/>
                </a:moveTo>
                <a:lnTo>
                  <a:pt x="189" y="184"/>
                </a:lnTo>
                <a:lnTo>
                  <a:pt x="189" y="178"/>
                </a:lnTo>
                <a:lnTo>
                  <a:pt x="190" y="179"/>
                </a:lnTo>
                <a:lnTo>
                  <a:pt x="190" y="181"/>
                </a:lnTo>
                <a:close/>
                <a:moveTo>
                  <a:pt x="187" y="138"/>
                </a:moveTo>
                <a:lnTo>
                  <a:pt x="179" y="136"/>
                </a:lnTo>
                <a:lnTo>
                  <a:pt x="179" y="134"/>
                </a:lnTo>
                <a:lnTo>
                  <a:pt x="189" y="133"/>
                </a:lnTo>
                <a:lnTo>
                  <a:pt x="187" y="138"/>
                </a:lnTo>
                <a:close/>
                <a:moveTo>
                  <a:pt x="184" y="128"/>
                </a:moveTo>
                <a:lnTo>
                  <a:pt x="178" y="130"/>
                </a:lnTo>
                <a:lnTo>
                  <a:pt x="178" y="123"/>
                </a:lnTo>
                <a:lnTo>
                  <a:pt x="179" y="122"/>
                </a:lnTo>
                <a:lnTo>
                  <a:pt x="179" y="122"/>
                </a:lnTo>
                <a:lnTo>
                  <a:pt x="184" y="128"/>
                </a:lnTo>
                <a:lnTo>
                  <a:pt x="184" y="128"/>
                </a:lnTo>
                <a:close/>
                <a:moveTo>
                  <a:pt x="171" y="122"/>
                </a:moveTo>
                <a:lnTo>
                  <a:pt x="173" y="130"/>
                </a:lnTo>
                <a:lnTo>
                  <a:pt x="168" y="131"/>
                </a:lnTo>
                <a:lnTo>
                  <a:pt x="168" y="120"/>
                </a:lnTo>
                <a:lnTo>
                  <a:pt x="173" y="118"/>
                </a:lnTo>
                <a:lnTo>
                  <a:pt x="173" y="115"/>
                </a:lnTo>
                <a:lnTo>
                  <a:pt x="173" y="112"/>
                </a:lnTo>
                <a:lnTo>
                  <a:pt x="176" y="109"/>
                </a:lnTo>
                <a:lnTo>
                  <a:pt x="176" y="109"/>
                </a:lnTo>
                <a:lnTo>
                  <a:pt x="176" y="110"/>
                </a:lnTo>
                <a:lnTo>
                  <a:pt x="176" y="110"/>
                </a:lnTo>
                <a:lnTo>
                  <a:pt x="178" y="115"/>
                </a:lnTo>
                <a:lnTo>
                  <a:pt x="171" y="122"/>
                </a:lnTo>
                <a:close/>
                <a:moveTo>
                  <a:pt x="174" y="99"/>
                </a:moveTo>
                <a:lnTo>
                  <a:pt x="174" y="96"/>
                </a:lnTo>
                <a:lnTo>
                  <a:pt x="176" y="93"/>
                </a:lnTo>
                <a:lnTo>
                  <a:pt x="178" y="98"/>
                </a:lnTo>
                <a:lnTo>
                  <a:pt x="174" y="99"/>
                </a:lnTo>
                <a:close/>
                <a:moveTo>
                  <a:pt x="174" y="56"/>
                </a:moveTo>
                <a:lnTo>
                  <a:pt x="174" y="56"/>
                </a:lnTo>
                <a:lnTo>
                  <a:pt x="178" y="56"/>
                </a:lnTo>
                <a:lnTo>
                  <a:pt x="176" y="59"/>
                </a:lnTo>
                <a:lnTo>
                  <a:pt x="176" y="61"/>
                </a:lnTo>
                <a:lnTo>
                  <a:pt x="174" y="59"/>
                </a:lnTo>
                <a:lnTo>
                  <a:pt x="174" y="59"/>
                </a:lnTo>
                <a:lnTo>
                  <a:pt x="174" y="56"/>
                </a:lnTo>
                <a:close/>
                <a:moveTo>
                  <a:pt x="173" y="77"/>
                </a:moveTo>
                <a:lnTo>
                  <a:pt x="173" y="77"/>
                </a:lnTo>
                <a:lnTo>
                  <a:pt x="174" y="86"/>
                </a:lnTo>
                <a:lnTo>
                  <a:pt x="173" y="86"/>
                </a:lnTo>
                <a:lnTo>
                  <a:pt x="168" y="78"/>
                </a:lnTo>
                <a:lnTo>
                  <a:pt x="166" y="78"/>
                </a:lnTo>
                <a:lnTo>
                  <a:pt x="160" y="80"/>
                </a:lnTo>
                <a:lnTo>
                  <a:pt x="160" y="74"/>
                </a:lnTo>
                <a:lnTo>
                  <a:pt x="166" y="69"/>
                </a:lnTo>
                <a:lnTo>
                  <a:pt x="166" y="69"/>
                </a:lnTo>
                <a:lnTo>
                  <a:pt x="166" y="72"/>
                </a:lnTo>
                <a:lnTo>
                  <a:pt x="168" y="74"/>
                </a:lnTo>
                <a:lnTo>
                  <a:pt x="173" y="77"/>
                </a:lnTo>
                <a:close/>
                <a:moveTo>
                  <a:pt x="163" y="43"/>
                </a:moveTo>
                <a:lnTo>
                  <a:pt x="163" y="43"/>
                </a:lnTo>
                <a:lnTo>
                  <a:pt x="166" y="48"/>
                </a:lnTo>
                <a:lnTo>
                  <a:pt x="168" y="58"/>
                </a:lnTo>
                <a:lnTo>
                  <a:pt x="166" y="61"/>
                </a:lnTo>
                <a:lnTo>
                  <a:pt x="162" y="53"/>
                </a:lnTo>
                <a:lnTo>
                  <a:pt x="160" y="45"/>
                </a:lnTo>
                <a:lnTo>
                  <a:pt x="163" y="43"/>
                </a:lnTo>
                <a:close/>
                <a:moveTo>
                  <a:pt x="163" y="64"/>
                </a:moveTo>
                <a:lnTo>
                  <a:pt x="160" y="64"/>
                </a:lnTo>
                <a:lnTo>
                  <a:pt x="160" y="61"/>
                </a:lnTo>
                <a:lnTo>
                  <a:pt x="163" y="64"/>
                </a:lnTo>
                <a:close/>
                <a:moveTo>
                  <a:pt x="155" y="101"/>
                </a:moveTo>
                <a:lnTo>
                  <a:pt x="157" y="102"/>
                </a:lnTo>
                <a:lnTo>
                  <a:pt x="163" y="101"/>
                </a:lnTo>
                <a:lnTo>
                  <a:pt x="163" y="106"/>
                </a:lnTo>
                <a:lnTo>
                  <a:pt x="160" y="107"/>
                </a:lnTo>
                <a:lnTo>
                  <a:pt x="157" y="104"/>
                </a:lnTo>
                <a:lnTo>
                  <a:pt x="154" y="104"/>
                </a:lnTo>
                <a:lnTo>
                  <a:pt x="155" y="101"/>
                </a:lnTo>
                <a:close/>
                <a:moveTo>
                  <a:pt x="160" y="167"/>
                </a:moveTo>
                <a:lnTo>
                  <a:pt x="155" y="168"/>
                </a:lnTo>
                <a:lnTo>
                  <a:pt x="154" y="167"/>
                </a:lnTo>
                <a:lnTo>
                  <a:pt x="160" y="167"/>
                </a:lnTo>
                <a:close/>
                <a:moveTo>
                  <a:pt x="152" y="98"/>
                </a:moveTo>
                <a:lnTo>
                  <a:pt x="147" y="101"/>
                </a:lnTo>
                <a:lnTo>
                  <a:pt x="147" y="101"/>
                </a:lnTo>
                <a:lnTo>
                  <a:pt x="147" y="96"/>
                </a:lnTo>
                <a:lnTo>
                  <a:pt x="149" y="96"/>
                </a:lnTo>
                <a:lnTo>
                  <a:pt x="150" y="94"/>
                </a:lnTo>
                <a:lnTo>
                  <a:pt x="152" y="98"/>
                </a:lnTo>
                <a:close/>
                <a:moveTo>
                  <a:pt x="150" y="80"/>
                </a:moveTo>
                <a:lnTo>
                  <a:pt x="142" y="85"/>
                </a:lnTo>
                <a:lnTo>
                  <a:pt x="142" y="82"/>
                </a:lnTo>
                <a:lnTo>
                  <a:pt x="146" y="78"/>
                </a:lnTo>
                <a:lnTo>
                  <a:pt x="150" y="78"/>
                </a:lnTo>
                <a:lnTo>
                  <a:pt x="150" y="80"/>
                </a:lnTo>
                <a:close/>
                <a:moveTo>
                  <a:pt x="150" y="74"/>
                </a:moveTo>
                <a:lnTo>
                  <a:pt x="144" y="74"/>
                </a:lnTo>
                <a:lnTo>
                  <a:pt x="142" y="74"/>
                </a:lnTo>
                <a:lnTo>
                  <a:pt x="144" y="72"/>
                </a:lnTo>
                <a:lnTo>
                  <a:pt x="150" y="72"/>
                </a:lnTo>
                <a:lnTo>
                  <a:pt x="150" y="74"/>
                </a:lnTo>
                <a:close/>
                <a:moveTo>
                  <a:pt x="149" y="3"/>
                </a:moveTo>
                <a:lnTo>
                  <a:pt x="150" y="5"/>
                </a:lnTo>
                <a:lnTo>
                  <a:pt x="150" y="5"/>
                </a:lnTo>
                <a:lnTo>
                  <a:pt x="147" y="13"/>
                </a:lnTo>
                <a:lnTo>
                  <a:pt x="147" y="11"/>
                </a:lnTo>
                <a:lnTo>
                  <a:pt x="146" y="6"/>
                </a:lnTo>
                <a:lnTo>
                  <a:pt x="149" y="3"/>
                </a:lnTo>
                <a:close/>
                <a:moveTo>
                  <a:pt x="149" y="46"/>
                </a:moveTo>
                <a:lnTo>
                  <a:pt x="150" y="46"/>
                </a:lnTo>
                <a:lnTo>
                  <a:pt x="150" y="58"/>
                </a:lnTo>
                <a:lnTo>
                  <a:pt x="146" y="58"/>
                </a:lnTo>
                <a:lnTo>
                  <a:pt x="144" y="51"/>
                </a:lnTo>
                <a:lnTo>
                  <a:pt x="149" y="46"/>
                </a:lnTo>
                <a:close/>
                <a:moveTo>
                  <a:pt x="141" y="58"/>
                </a:moveTo>
                <a:lnTo>
                  <a:pt x="141" y="61"/>
                </a:lnTo>
                <a:lnTo>
                  <a:pt x="150" y="62"/>
                </a:lnTo>
                <a:lnTo>
                  <a:pt x="150" y="66"/>
                </a:lnTo>
                <a:lnTo>
                  <a:pt x="142" y="67"/>
                </a:lnTo>
                <a:lnTo>
                  <a:pt x="138" y="59"/>
                </a:lnTo>
                <a:lnTo>
                  <a:pt x="134" y="61"/>
                </a:lnTo>
                <a:lnTo>
                  <a:pt x="141" y="58"/>
                </a:lnTo>
                <a:close/>
                <a:moveTo>
                  <a:pt x="134" y="98"/>
                </a:moveTo>
                <a:lnTo>
                  <a:pt x="134" y="98"/>
                </a:lnTo>
                <a:lnTo>
                  <a:pt x="133" y="99"/>
                </a:lnTo>
                <a:lnTo>
                  <a:pt x="128" y="102"/>
                </a:lnTo>
                <a:lnTo>
                  <a:pt x="128" y="102"/>
                </a:lnTo>
                <a:lnTo>
                  <a:pt x="125" y="99"/>
                </a:lnTo>
                <a:lnTo>
                  <a:pt x="125" y="93"/>
                </a:lnTo>
                <a:lnTo>
                  <a:pt x="133" y="88"/>
                </a:lnTo>
                <a:lnTo>
                  <a:pt x="134" y="98"/>
                </a:lnTo>
                <a:close/>
                <a:moveTo>
                  <a:pt x="123" y="82"/>
                </a:moveTo>
                <a:lnTo>
                  <a:pt x="128" y="85"/>
                </a:lnTo>
                <a:lnTo>
                  <a:pt x="122" y="90"/>
                </a:lnTo>
                <a:lnTo>
                  <a:pt x="122" y="90"/>
                </a:lnTo>
                <a:lnTo>
                  <a:pt x="123" y="82"/>
                </a:lnTo>
                <a:lnTo>
                  <a:pt x="123" y="82"/>
                </a:lnTo>
                <a:close/>
                <a:moveTo>
                  <a:pt x="123" y="423"/>
                </a:moveTo>
                <a:lnTo>
                  <a:pt x="125" y="424"/>
                </a:lnTo>
                <a:lnTo>
                  <a:pt x="122" y="426"/>
                </a:lnTo>
                <a:lnTo>
                  <a:pt x="123" y="423"/>
                </a:lnTo>
                <a:close/>
                <a:moveTo>
                  <a:pt x="118" y="411"/>
                </a:moveTo>
                <a:lnTo>
                  <a:pt x="115" y="411"/>
                </a:lnTo>
                <a:lnTo>
                  <a:pt x="114" y="410"/>
                </a:lnTo>
                <a:lnTo>
                  <a:pt x="114" y="407"/>
                </a:lnTo>
                <a:lnTo>
                  <a:pt x="120" y="407"/>
                </a:lnTo>
                <a:lnTo>
                  <a:pt x="118" y="411"/>
                </a:lnTo>
                <a:close/>
                <a:moveTo>
                  <a:pt x="120" y="144"/>
                </a:moveTo>
                <a:lnTo>
                  <a:pt x="120" y="157"/>
                </a:lnTo>
                <a:lnTo>
                  <a:pt x="118" y="157"/>
                </a:lnTo>
                <a:lnTo>
                  <a:pt x="118" y="144"/>
                </a:lnTo>
                <a:lnTo>
                  <a:pt x="120" y="144"/>
                </a:lnTo>
                <a:close/>
                <a:moveTo>
                  <a:pt x="114" y="122"/>
                </a:moveTo>
                <a:lnTo>
                  <a:pt x="115" y="122"/>
                </a:lnTo>
                <a:lnTo>
                  <a:pt x="117" y="122"/>
                </a:lnTo>
                <a:lnTo>
                  <a:pt x="115" y="125"/>
                </a:lnTo>
                <a:lnTo>
                  <a:pt x="114" y="126"/>
                </a:lnTo>
                <a:lnTo>
                  <a:pt x="114" y="122"/>
                </a:lnTo>
                <a:close/>
                <a:moveTo>
                  <a:pt x="109" y="170"/>
                </a:moveTo>
                <a:lnTo>
                  <a:pt x="109" y="173"/>
                </a:lnTo>
                <a:lnTo>
                  <a:pt x="106" y="175"/>
                </a:lnTo>
                <a:lnTo>
                  <a:pt x="109" y="170"/>
                </a:lnTo>
                <a:close/>
                <a:moveTo>
                  <a:pt x="112" y="194"/>
                </a:moveTo>
                <a:lnTo>
                  <a:pt x="118" y="197"/>
                </a:lnTo>
                <a:lnTo>
                  <a:pt x="118" y="199"/>
                </a:lnTo>
                <a:lnTo>
                  <a:pt x="118" y="208"/>
                </a:lnTo>
                <a:lnTo>
                  <a:pt x="118" y="207"/>
                </a:lnTo>
                <a:lnTo>
                  <a:pt x="118" y="207"/>
                </a:lnTo>
                <a:lnTo>
                  <a:pt x="117" y="207"/>
                </a:lnTo>
                <a:lnTo>
                  <a:pt x="117" y="207"/>
                </a:lnTo>
                <a:lnTo>
                  <a:pt x="117" y="207"/>
                </a:lnTo>
                <a:lnTo>
                  <a:pt x="117" y="207"/>
                </a:lnTo>
                <a:lnTo>
                  <a:pt x="117" y="207"/>
                </a:lnTo>
                <a:lnTo>
                  <a:pt x="114" y="208"/>
                </a:lnTo>
                <a:lnTo>
                  <a:pt x="114" y="205"/>
                </a:lnTo>
                <a:lnTo>
                  <a:pt x="114" y="205"/>
                </a:lnTo>
                <a:lnTo>
                  <a:pt x="104" y="199"/>
                </a:lnTo>
                <a:lnTo>
                  <a:pt x="112" y="194"/>
                </a:lnTo>
                <a:close/>
                <a:moveTo>
                  <a:pt x="104" y="179"/>
                </a:moveTo>
                <a:lnTo>
                  <a:pt x="104" y="178"/>
                </a:lnTo>
                <a:lnTo>
                  <a:pt x="104" y="184"/>
                </a:lnTo>
                <a:lnTo>
                  <a:pt x="102" y="183"/>
                </a:lnTo>
                <a:lnTo>
                  <a:pt x="102" y="181"/>
                </a:lnTo>
                <a:lnTo>
                  <a:pt x="104" y="179"/>
                </a:lnTo>
                <a:close/>
                <a:moveTo>
                  <a:pt x="96" y="189"/>
                </a:moveTo>
                <a:lnTo>
                  <a:pt x="99" y="191"/>
                </a:lnTo>
                <a:lnTo>
                  <a:pt x="96" y="192"/>
                </a:lnTo>
                <a:lnTo>
                  <a:pt x="96" y="192"/>
                </a:lnTo>
                <a:lnTo>
                  <a:pt x="96" y="189"/>
                </a:lnTo>
                <a:lnTo>
                  <a:pt x="96" y="189"/>
                </a:lnTo>
                <a:close/>
                <a:moveTo>
                  <a:pt x="102" y="242"/>
                </a:moveTo>
                <a:lnTo>
                  <a:pt x="102" y="242"/>
                </a:lnTo>
                <a:lnTo>
                  <a:pt x="102" y="251"/>
                </a:lnTo>
                <a:lnTo>
                  <a:pt x="101" y="251"/>
                </a:lnTo>
                <a:lnTo>
                  <a:pt x="91" y="247"/>
                </a:lnTo>
                <a:lnTo>
                  <a:pt x="93" y="245"/>
                </a:lnTo>
                <a:lnTo>
                  <a:pt x="102" y="242"/>
                </a:lnTo>
                <a:close/>
                <a:moveTo>
                  <a:pt x="91" y="205"/>
                </a:moveTo>
                <a:lnTo>
                  <a:pt x="91" y="210"/>
                </a:lnTo>
                <a:lnTo>
                  <a:pt x="90" y="210"/>
                </a:lnTo>
                <a:lnTo>
                  <a:pt x="90" y="210"/>
                </a:lnTo>
                <a:lnTo>
                  <a:pt x="91" y="205"/>
                </a:lnTo>
                <a:lnTo>
                  <a:pt x="91" y="205"/>
                </a:lnTo>
                <a:close/>
                <a:moveTo>
                  <a:pt x="90" y="251"/>
                </a:moveTo>
                <a:lnTo>
                  <a:pt x="96" y="255"/>
                </a:lnTo>
                <a:lnTo>
                  <a:pt x="93" y="256"/>
                </a:lnTo>
                <a:lnTo>
                  <a:pt x="88" y="253"/>
                </a:lnTo>
                <a:lnTo>
                  <a:pt x="90" y="251"/>
                </a:lnTo>
                <a:close/>
                <a:moveTo>
                  <a:pt x="88" y="269"/>
                </a:moveTo>
                <a:lnTo>
                  <a:pt x="90" y="269"/>
                </a:lnTo>
                <a:lnTo>
                  <a:pt x="85" y="272"/>
                </a:lnTo>
                <a:lnTo>
                  <a:pt x="82" y="269"/>
                </a:lnTo>
                <a:lnTo>
                  <a:pt x="86" y="266"/>
                </a:lnTo>
                <a:lnTo>
                  <a:pt x="86" y="266"/>
                </a:lnTo>
                <a:lnTo>
                  <a:pt x="88" y="269"/>
                </a:lnTo>
                <a:lnTo>
                  <a:pt x="88" y="269"/>
                </a:lnTo>
                <a:close/>
                <a:moveTo>
                  <a:pt x="77" y="261"/>
                </a:moveTo>
                <a:lnTo>
                  <a:pt x="78" y="259"/>
                </a:lnTo>
                <a:lnTo>
                  <a:pt x="83" y="259"/>
                </a:lnTo>
                <a:lnTo>
                  <a:pt x="85" y="261"/>
                </a:lnTo>
                <a:lnTo>
                  <a:pt x="77" y="266"/>
                </a:lnTo>
                <a:lnTo>
                  <a:pt x="77" y="264"/>
                </a:lnTo>
                <a:lnTo>
                  <a:pt x="77" y="261"/>
                </a:lnTo>
                <a:close/>
                <a:moveTo>
                  <a:pt x="82" y="282"/>
                </a:moveTo>
                <a:lnTo>
                  <a:pt x="77" y="282"/>
                </a:lnTo>
                <a:lnTo>
                  <a:pt x="75" y="279"/>
                </a:lnTo>
                <a:lnTo>
                  <a:pt x="75" y="275"/>
                </a:lnTo>
                <a:lnTo>
                  <a:pt x="82" y="282"/>
                </a:lnTo>
                <a:close/>
                <a:moveTo>
                  <a:pt x="67" y="304"/>
                </a:moveTo>
                <a:lnTo>
                  <a:pt x="72" y="304"/>
                </a:lnTo>
                <a:lnTo>
                  <a:pt x="72" y="304"/>
                </a:lnTo>
                <a:lnTo>
                  <a:pt x="70" y="312"/>
                </a:lnTo>
                <a:lnTo>
                  <a:pt x="70" y="314"/>
                </a:lnTo>
                <a:lnTo>
                  <a:pt x="66" y="309"/>
                </a:lnTo>
                <a:lnTo>
                  <a:pt x="67" y="304"/>
                </a:lnTo>
                <a:close/>
                <a:moveTo>
                  <a:pt x="69" y="320"/>
                </a:moveTo>
                <a:lnTo>
                  <a:pt x="74" y="317"/>
                </a:lnTo>
                <a:lnTo>
                  <a:pt x="78" y="320"/>
                </a:lnTo>
                <a:lnTo>
                  <a:pt x="78" y="320"/>
                </a:lnTo>
                <a:lnTo>
                  <a:pt x="74" y="333"/>
                </a:lnTo>
                <a:lnTo>
                  <a:pt x="75" y="335"/>
                </a:lnTo>
                <a:lnTo>
                  <a:pt x="83" y="343"/>
                </a:lnTo>
                <a:lnTo>
                  <a:pt x="91" y="341"/>
                </a:lnTo>
                <a:lnTo>
                  <a:pt x="93" y="343"/>
                </a:lnTo>
                <a:lnTo>
                  <a:pt x="83" y="347"/>
                </a:lnTo>
                <a:lnTo>
                  <a:pt x="74" y="349"/>
                </a:lnTo>
                <a:lnTo>
                  <a:pt x="69" y="343"/>
                </a:lnTo>
                <a:lnTo>
                  <a:pt x="69" y="341"/>
                </a:lnTo>
                <a:lnTo>
                  <a:pt x="70" y="330"/>
                </a:lnTo>
                <a:lnTo>
                  <a:pt x="62" y="323"/>
                </a:lnTo>
                <a:lnTo>
                  <a:pt x="62" y="314"/>
                </a:lnTo>
                <a:lnTo>
                  <a:pt x="69" y="320"/>
                </a:lnTo>
                <a:close/>
                <a:moveTo>
                  <a:pt x="59" y="296"/>
                </a:moveTo>
                <a:lnTo>
                  <a:pt x="62" y="296"/>
                </a:lnTo>
                <a:lnTo>
                  <a:pt x="59" y="298"/>
                </a:lnTo>
                <a:lnTo>
                  <a:pt x="50" y="291"/>
                </a:lnTo>
                <a:lnTo>
                  <a:pt x="50" y="287"/>
                </a:lnTo>
                <a:lnTo>
                  <a:pt x="50" y="287"/>
                </a:lnTo>
                <a:lnTo>
                  <a:pt x="58" y="296"/>
                </a:lnTo>
                <a:lnTo>
                  <a:pt x="59" y="296"/>
                </a:lnTo>
                <a:close/>
                <a:moveTo>
                  <a:pt x="54" y="274"/>
                </a:moveTo>
                <a:lnTo>
                  <a:pt x="54" y="279"/>
                </a:lnTo>
                <a:lnTo>
                  <a:pt x="46" y="282"/>
                </a:lnTo>
                <a:lnTo>
                  <a:pt x="42" y="279"/>
                </a:lnTo>
                <a:lnTo>
                  <a:pt x="42" y="279"/>
                </a:lnTo>
                <a:lnTo>
                  <a:pt x="40" y="277"/>
                </a:lnTo>
                <a:lnTo>
                  <a:pt x="54" y="274"/>
                </a:lnTo>
                <a:close/>
                <a:moveTo>
                  <a:pt x="42" y="338"/>
                </a:moveTo>
                <a:lnTo>
                  <a:pt x="40" y="346"/>
                </a:lnTo>
                <a:lnTo>
                  <a:pt x="40" y="347"/>
                </a:lnTo>
                <a:lnTo>
                  <a:pt x="37" y="343"/>
                </a:lnTo>
                <a:lnTo>
                  <a:pt x="38" y="343"/>
                </a:lnTo>
                <a:lnTo>
                  <a:pt x="42" y="338"/>
                </a:lnTo>
                <a:close/>
                <a:moveTo>
                  <a:pt x="29" y="285"/>
                </a:moveTo>
                <a:lnTo>
                  <a:pt x="32" y="283"/>
                </a:lnTo>
                <a:lnTo>
                  <a:pt x="34" y="282"/>
                </a:lnTo>
                <a:lnTo>
                  <a:pt x="35" y="280"/>
                </a:lnTo>
                <a:lnTo>
                  <a:pt x="37" y="282"/>
                </a:lnTo>
                <a:lnTo>
                  <a:pt x="37" y="287"/>
                </a:lnTo>
                <a:lnTo>
                  <a:pt x="37" y="287"/>
                </a:lnTo>
                <a:lnTo>
                  <a:pt x="37" y="287"/>
                </a:lnTo>
                <a:lnTo>
                  <a:pt x="37" y="287"/>
                </a:lnTo>
                <a:lnTo>
                  <a:pt x="37" y="288"/>
                </a:lnTo>
                <a:lnTo>
                  <a:pt x="32" y="290"/>
                </a:lnTo>
                <a:lnTo>
                  <a:pt x="27" y="287"/>
                </a:lnTo>
                <a:lnTo>
                  <a:pt x="27" y="287"/>
                </a:lnTo>
                <a:lnTo>
                  <a:pt x="29" y="285"/>
                </a:lnTo>
                <a:lnTo>
                  <a:pt x="29" y="285"/>
                </a:lnTo>
                <a:close/>
                <a:moveTo>
                  <a:pt x="22" y="290"/>
                </a:moveTo>
                <a:lnTo>
                  <a:pt x="27" y="293"/>
                </a:lnTo>
                <a:lnTo>
                  <a:pt x="27" y="293"/>
                </a:lnTo>
                <a:lnTo>
                  <a:pt x="24" y="295"/>
                </a:lnTo>
                <a:lnTo>
                  <a:pt x="19" y="291"/>
                </a:lnTo>
                <a:lnTo>
                  <a:pt x="19" y="291"/>
                </a:lnTo>
                <a:lnTo>
                  <a:pt x="22" y="290"/>
                </a:lnTo>
                <a:lnTo>
                  <a:pt x="22" y="290"/>
                </a:lnTo>
                <a:close/>
                <a:moveTo>
                  <a:pt x="14" y="296"/>
                </a:moveTo>
                <a:lnTo>
                  <a:pt x="19" y="298"/>
                </a:lnTo>
                <a:lnTo>
                  <a:pt x="21" y="301"/>
                </a:lnTo>
                <a:lnTo>
                  <a:pt x="19" y="304"/>
                </a:lnTo>
                <a:lnTo>
                  <a:pt x="10" y="306"/>
                </a:lnTo>
                <a:lnTo>
                  <a:pt x="14" y="296"/>
                </a:lnTo>
                <a:close/>
                <a:moveTo>
                  <a:pt x="8" y="312"/>
                </a:moveTo>
                <a:lnTo>
                  <a:pt x="8" y="312"/>
                </a:lnTo>
                <a:lnTo>
                  <a:pt x="13" y="314"/>
                </a:lnTo>
                <a:lnTo>
                  <a:pt x="11" y="315"/>
                </a:lnTo>
                <a:lnTo>
                  <a:pt x="6" y="314"/>
                </a:lnTo>
                <a:lnTo>
                  <a:pt x="8" y="312"/>
                </a:lnTo>
                <a:close/>
                <a:moveTo>
                  <a:pt x="5" y="319"/>
                </a:moveTo>
                <a:lnTo>
                  <a:pt x="5" y="319"/>
                </a:lnTo>
                <a:lnTo>
                  <a:pt x="11" y="320"/>
                </a:lnTo>
                <a:lnTo>
                  <a:pt x="11" y="320"/>
                </a:lnTo>
                <a:lnTo>
                  <a:pt x="24" y="314"/>
                </a:lnTo>
                <a:lnTo>
                  <a:pt x="26" y="317"/>
                </a:lnTo>
                <a:lnTo>
                  <a:pt x="21" y="319"/>
                </a:lnTo>
                <a:lnTo>
                  <a:pt x="13" y="320"/>
                </a:lnTo>
                <a:lnTo>
                  <a:pt x="13" y="322"/>
                </a:lnTo>
                <a:lnTo>
                  <a:pt x="5" y="319"/>
                </a:lnTo>
                <a:close/>
                <a:moveTo>
                  <a:pt x="14" y="341"/>
                </a:moveTo>
                <a:lnTo>
                  <a:pt x="21" y="347"/>
                </a:lnTo>
                <a:lnTo>
                  <a:pt x="22" y="347"/>
                </a:lnTo>
                <a:lnTo>
                  <a:pt x="22" y="347"/>
                </a:lnTo>
                <a:lnTo>
                  <a:pt x="30" y="354"/>
                </a:lnTo>
                <a:lnTo>
                  <a:pt x="18" y="355"/>
                </a:lnTo>
                <a:lnTo>
                  <a:pt x="10" y="347"/>
                </a:lnTo>
                <a:lnTo>
                  <a:pt x="10" y="347"/>
                </a:lnTo>
                <a:lnTo>
                  <a:pt x="6" y="346"/>
                </a:lnTo>
                <a:lnTo>
                  <a:pt x="14" y="341"/>
                </a:lnTo>
                <a:close/>
                <a:moveTo>
                  <a:pt x="5" y="375"/>
                </a:moveTo>
                <a:lnTo>
                  <a:pt x="10" y="375"/>
                </a:lnTo>
                <a:lnTo>
                  <a:pt x="11" y="370"/>
                </a:lnTo>
                <a:lnTo>
                  <a:pt x="14" y="370"/>
                </a:lnTo>
                <a:lnTo>
                  <a:pt x="18" y="362"/>
                </a:lnTo>
                <a:lnTo>
                  <a:pt x="32" y="359"/>
                </a:lnTo>
                <a:lnTo>
                  <a:pt x="32" y="359"/>
                </a:lnTo>
                <a:lnTo>
                  <a:pt x="29" y="362"/>
                </a:lnTo>
                <a:lnTo>
                  <a:pt x="30" y="365"/>
                </a:lnTo>
                <a:lnTo>
                  <a:pt x="30" y="368"/>
                </a:lnTo>
                <a:lnTo>
                  <a:pt x="29" y="368"/>
                </a:lnTo>
                <a:lnTo>
                  <a:pt x="29" y="367"/>
                </a:lnTo>
                <a:lnTo>
                  <a:pt x="16" y="370"/>
                </a:lnTo>
                <a:lnTo>
                  <a:pt x="10" y="383"/>
                </a:lnTo>
                <a:lnTo>
                  <a:pt x="14" y="391"/>
                </a:lnTo>
                <a:lnTo>
                  <a:pt x="14" y="392"/>
                </a:lnTo>
                <a:lnTo>
                  <a:pt x="5" y="375"/>
                </a:lnTo>
                <a:close/>
                <a:moveTo>
                  <a:pt x="13" y="407"/>
                </a:moveTo>
                <a:lnTo>
                  <a:pt x="14" y="410"/>
                </a:lnTo>
                <a:lnTo>
                  <a:pt x="14" y="410"/>
                </a:lnTo>
                <a:lnTo>
                  <a:pt x="10" y="415"/>
                </a:lnTo>
                <a:lnTo>
                  <a:pt x="10" y="415"/>
                </a:lnTo>
                <a:lnTo>
                  <a:pt x="10" y="423"/>
                </a:lnTo>
                <a:lnTo>
                  <a:pt x="14" y="424"/>
                </a:lnTo>
                <a:lnTo>
                  <a:pt x="14" y="429"/>
                </a:lnTo>
                <a:lnTo>
                  <a:pt x="5" y="424"/>
                </a:lnTo>
                <a:lnTo>
                  <a:pt x="5" y="418"/>
                </a:lnTo>
                <a:lnTo>
                  <a:pt x="13" y="407"/>
                </a:lnTo>
                <a:close/>
                <a:moveTo>
                  <a:pt x="3" y="426"/>
                </a:moveTo>
                <a:lnTo>
                  <a:pt x="5" y="426"/>
                </a:lnTo>
                <a:lnTo>
                  <a:pt x="13" y="431"/>
                </a:lnTo>
                <a:lnTo>
                  <a:pt x="8" y="434"/>
                </a:lnTo>
                <a:lnTo>
                  <a:pt x="8" y="432"/>
                </a:lnTo>
                <a:lnTo>
                  <a:pt x="8" y="429"/>
                </a:lnTo>
                <a:lnTo>
                  <a:pt x="3" y="426"/>
                </a:lnTo>
                <a:close/>
                <a:moveTo>
                  <a:pt x="3" y="450"/>
                </a:moveTo>
                <a:lnTo>
                  <a:pt x="6" y="450"/>
                </a:lnTo>
                <a:lnTo>
                  <a:pt x="6" y="450"/>
                </a:lnTo>
                <a:lnTo>
                  <a:pt x="6" y="450"/>
                </a:lnTo>
                <a:lnTo>
                  <a:pt x="6" y="450"/>
                </a:lnTo>
                <a:lnTo>
                  <a:pt x="3" y="451"/>
                </a:lnTo>
                <a:lnTo>
                  <a:pt x="3" y="450"/>
                </a:lnTo>
                <a:close/>
                <a:moveTo>
                  <a:pt x="2" y="471"/>
                </a:moveTo>
                <a:lnTo>
                  <a:pt x="6" y="472"/>
                </a:lnTo>
                <a:lnTo>
                  <a:pt x="5" y="474"/>
                </a:lnTo>
                <a:lnTo>
                  <a:pt x="5" y="477"/>
                </a:lnTo>
                <a:lnTo>
                  <a:pt x="3" y="479"/>
                </a:lnTo>
                <a:lnTo>
                  <a:pt x="2" y="477"/>
                </a:lnTo>
                <a:lnTo>
                  <a:pt x="2" y="471"/>
                </a:lnTo>
                <a:close/>
                <a:moveTo>
                  <a:pt x="8" y="519"/>
                </a:moveTo>
                <a:lnTo>
                  <a:pt x="6" y="525"/>
                </a:lnTo>
                <a:lnTo>
                  <a:pt x="8" y="528"/>
                </a:lnTo>
                <a:lnTo>
                  <a:pt x="6" y="528"/>
                </a:lnTo>
                <a:lnTo>
                  <a:pt x="2" y="527"/>
                </a:lnTo>
                <a:lnTo>
                  <a:pt x="2" y="516"/>
                </a:lnTo>
                <a:lnTo>
                  <a:pt x="8" y="519"/>
                </a:lnTo>
                <a:close/>
                <a:moveTo>
                  <a:pt x="2" y="559"/>
                </a:moveTo>
                <a:lnTo>
                  <a:pt x="2" y="557"/>
                </a:lnTo>
                <a:lnTo>
                  <a:pt x="6" y="559"/>
                </a:lnTo>
                <a:lnTo>
                  <a:pt x="6" y="560"/>
                </a:lnTo>
                <a:lnTo>
                  <a:pt x="2" y="559"/>
                </a:lnTo>
                <a:close/>
                <a:moveTo>
                  <a:pt x="10" y="586"/>
                </a:moveTo>
                <a:lnTo>
                  <a:pt x="10" y="586"/>
                </a:lnTo>
                <a:lnTo>
                  <a:pt x="10" y="586"/>
                </a:lnTo>
                <a:lnTo>
                  <a:pt x="10" y="586"/>
                </a:lnTo>
                <a:lnTo>
                  <a:pt x="2" y="583"/>
                </a:lnTo>
                <a:lnTo>
                  <a:pt x="8" y="580"/>
                </a:lnTo>
                <a:lnTo>
                  <a:pt x="8" y="570"/>
                </a:lnTo>
                <a:lnTo>
                  <a:pt x="6" y="568"/>
                </a:lnTo>
                <a:lnTo>
                  <a:pt x="24" y="573"/>
                </a:lnTo>
                <a:lnTo>
                  <a:pt x="10" y="586"/>
                </a:lnTo>
                <a:close/>
                <a:moveTo>
                  <a:pt x="8" y="559"/>
                </a:moveTo>
                <a:lnTo>
                  <a:pt x="13" y="557"/>
                </a:lnTo>
                <a:lnTo>
                  <a:pt x="16" y="560"/>
                </a:lnTo>
                <a:lnTo>
                  <a:pt x="16" y="562"/>
                </a:lnTo>
                <a:lnTo>
                  <a:pt x="10" y="560"/>
                </a:lnTo>
                <a:lnTo>
                  <a:pt x="8" y="559"/>
                </a:lnTo>
                <a:close/>
                <a:moveTo>
                  <a:pt x="19" y="564"/>
                </a:moveTo>
                <a:lnTo>
                  <a:pt x="19" y="559"/>
                </a:lnTo>
                <a:lnTo>
                  <a:pt x="19" y="559"/>
                </a:lnTo>
                <a:lnTo>
                  <a:pt x="13" y="554"/>
                </a:lnTo>
                <a:lnTo>
                  <a:pt x="8" y="557"/>
                </a:lnTo>
                <a:lnTo>
                  <a:pt x="2" y="554"/>
                </a:lnTo>
                <a:lnTo>
                  <a:pt x="2" y="543"/>
                </a:lnTo>
                <a:lnTo>
                  <a:pt x="11" y="548"/>
                </a:lnTo>
                <a:lnTo>
                  <a:pt x="11" y="551"/>
                </a:lnTo>
                <a:lnTo>
                  <a:pt x="16" y="554"/>
                </a:lnTo>
                <a:lnTo>
                  <a:pt x="22" y="552"/>
                </a:lnTo>
                <a:lnTo>
                  <a:pt x="22" y="546"/>
                </a:lnTo>
                <a:lnTo>
                  <a:pt x="21" y="546"/>
                </a:lnTo>
                <a:lnTo>
                  <a:pt x="16" y="543"/>
                </a:lnTo>
                <a:lnTo>
                  <a:pt x="11" y="544"/>
                </a:lnTo>
                <a:lnTo>
                  <a:pt x="2" y="540"/>
                </a:lnTo>
                <a:lnTo>
                  <a:pt x="2" y="530"/>
                </a:lnTo>
                <a:lnTo>
                  <a:pt x="5" y="532"/>
                </a:lnTo>
                <a:lnTo>
                  <a:pt x="5" y="536"/>
                </a:lnTo>
                <a:lnTo>
                  <a:pt x="5" y="536"/>
                </a:lnTo>
                <a:lnTo>
                  <a:pt x="11" y="540"/>
                </a:lnTo>
                <a:lnTo>
                  <a:pt x="16" y="536"/>
                </a:lnTo>
                <a:lnTo>
                  <a:pt x="26" y="533"/>
                </a:lnTo>
                <a:lnTo>
                  <a:pt x="29" y="535"/>
                </a:lnTo>
                <a:lnTo>
                  <a:pt x="27" y="536"/>
                </a:lnTo>
                <a:lnTo>
                  <a:pt x="27" y="543"/>
                </a:lnTo>
                <a:lnTo>
                  <a:pt x="32" y="546"/>
                </a:lnTo>
                <a:lnTo>
                  <a:pt x="37" y="543"/>
                </a:lnTo>
                <a:lnTo>
                  <a:pt x="37" y="543"/>
                </a:lnTo>
                <a:lnTo>
                  <a:pt x="37" y="536"/>
                </a:lnTo>
                <a:lnTo>
                  <a:pt x="40" y="538"/>
                </a:lnTo>
                <a:lnTo>
                  <a:pt x="38" y="540"/>
                </a:lnTo>
                <a:lnTo>
                  <a:pt x="38" y="548"/>
                </a:lnTo>
                <a:lnTo>
                  <a:pt x="45" y="551"/>
                </a:lnTo>
                <a:lnTo>
                  <a:pt x="51" y="546"/>
                </a:lnTo>
                <a:lnTo>
                  <a:pt x="51" y="546"/>
                </a:lnTo>
                <a:lnTo>
                  <a:pt x="51" y="546"/>
                </a:lnTo>
                <a:lnTo>
                  <a:pt x="54" y="546"/>
                </a:lnTo>
                <a:lnTo>
                  <a:pt x="32" y="567"/>
                </a:lnTo>
                <a:lnTo>
                  <a:pt x="19" y="564"/>
                </a:lnTo>
                <a:close/>
                <a:moveTo>
                  <a:pt x="13" y="546"/>
                </a:moveTo>
                <a:lnTo>
                  <a:pt x="16" y="546"/>
                </a:lnTo>
                <a:lnTo>
                  <a:pt x="19" y="548"/>
                </a:lnTo>
                <a:lnTo>
                  <a:pt x="19" y="551"/>
                </a:lnTo>
                <a:lnTo>
                  <a:pt x="16" y="552"/>
                </a:lnTo>
                <a:lnTo>
                  <a:pt x="13" y="549"/>
                </a:lnTo>
                <a:lnTo>
                  <a:pt x="13" y="546"/>
                </a:lnTo>
                <a:close/>
                <a:moveTo>
                  <a:pt x="27" y="583"/>
                </a:moveTo>
                <a:lnTo>
                  <a:pt x="32" y="578"/>
                </a:lnTo>
                <a:lnTo>
                  <a:pt x="32" y="586"/>
                </a:lnTo>
                <a:lnTo>
                  <a:pt x="32" y="586"/>
                </a:lnTo>
                <a:lnTo>
                  <a:pt x="27" y="583"/>
                </a:lnTo>
                <a:lnTo>
                  <a:pt x="27" y="583"/>
                </a:lnTo>
                <a:close/>
                <a:moveTo>
                  <a:pt x="171" y="728"/>
                </a:moveTo>
                <a:lnTo>
                  <a:pt x="59" y="676"/>
                </a:lnTo>
                <a:lnTo>
                  <a:pt x="40" y="615"/>
                </a:lnTo>
                <a:lnTo>
                  <a:pt x="40" y="615"/>
                </a:lnTo>
                <a:lnTo>
                  <a:pt x="40" y="612"/>
                </a:lnTo>
                <a:lnTo>
                  <a:pt x="40" y="612"/>
                </a:lnTo>
                <a:lnTo>
                  <a:pt x="42" y="612"/>
                </a:lnTo>
                <a:lnTo>
                  <a:pt x="42" y="612"/>
                </a:lnTo>
                <a:lnTo>
                  <a:pt x="43" y="610"/>
                </a:lnTo>
                <a:lnTo>
                  <a:pt x="45" y="607"/>
                </a:lnTo>
                <a:lnTo>
                  <a:pt x="38" y="572"/>
                </a:lnTo>
                <a:lnTo>
                  <a:pt x="62" y="549"/>
                </a:lnTo>
                <a:lnTo>
                  <a:pt x="64" y="556"/>
                </a:lnTo>
                <a:lnTo>
                  <a:pt x="64" y="556"/>
                </a:lnTo>
                <a:lnTo>
                  <a:pt x="59" y="554"/>
                </a:lnTo>
                <a:lnTo>
                  <a:pt x="59" y="554"/>
                </a:lnTo>
                <a:lnTo>
                  <a:pt x="64" y="562"/>
                </a:lnTo>
                <a:lnTo>
                  <a:pt x="66" y="567"/>
                </a:lnTo>
                <a:lnTo>
                  <a:pt x="66" y="568"/>
                </a:lnTo>
                <a:lnTo>
                  <a:pt x="66" y="568"/>
                </a:lnTo>
                <a:lnTo>
                  <a:pt x="67" y="568"/>
                </a:lnTo>
                <a:lnTo>
                  <a:pt x="70" y="580"/>
                </a:lnTo>
                <a:lnTo>
                  <a:pt x="70" y="580"/>
                </a:lnTo>
                <a:lnTo>
                  <a:pt x="72" y="583"/>
                </a:lnTo>
                <a:lnTo>
                  <a:pt x="75" y="583"/>
                </a:lnTo>
                <a:lnTo>
                  <a:pt x="75" y="583"/>
                </a:lnTo>
                <a:lnTo>
                  <a:pt x="77" y="581"/>
                </a:lnTo>
                <a:lnTo>
                  <a:pt x="78" y="578"/>
                </a:lnTo>
                <a:lnTo>
                  <a:pt x="77" y="572"/>
                </a:lnTo>
                <a:lnTo>
                  <a:pt x="77" y="572"/>
                </a:lnTo>
                <a:lnTo>
                  <a:pt x="90" y="575"/>
                </a:lnTo>
                <a:lnTo>
                  <a:pt x="144" y="608"/>
                </a:lnTo>
                <a:lnTo>
                  <a:pt x="171" y="725"/>
                </a:lnTo>
                <a:lnTo>
                  <a:pt x="134" y="680"/>
                </a:lnTo>
                <a:lnTo>
                  <a:pt x="141" y="645"/>
                </a:lnTo>
                <a:lnTo>
                  <a:pt x="141" y="645"/>
                </a:lnTo>
                <a:lnTo>
                  <a:pt x="144" y="637"/>
                </a:lnTo>
                <a:lnTo>
                  <a:pt x="146" y="632"/>
                </a:lnTo>
                <a:lnTo>
                  <a:pt x="146" y="632"/>
                </a:lnTo>
                <a:lnTo>
                  <a:pt x="144" y="629"/>
                </a:lnTo>
                <a:lnTo>
                  <a:pt x="142" y="624"/>
                </a:lnTo>
                <a:lnTo>
                  <a:pt x="142" y="624"/>
                </a:lnTo>
                <a:lnTo>
                  <a:pt x="139" y="628"/>
                </a:lnTo>
                <a:lnTo>
                  <a:pt x="136" y="631"/>
                </a:lnTo>
                <a:lnTo>
                  <a:pt x="136" y="631"/>
                </a:lnTo>
                <a:lnTo>
                  <a:pt x="138" y="637"/>
                </a:lnTo>
                <a:lnTo>
                  <a:pt x="139" y="645"/>
                </a:lnTo>
                <a:lnTo>
                  <a:pt x="134" y="679"/>
                </a:lnTo>
                <a:lnTo>
                  <a:pt x="107" y="645"/>
                </a:lnTo>
                <a:lnTo>
                  <a:pt x="107" y="645"/>
                </a:lnTo>
                <a:lnTo>
                  <a:pt x="109" y="628"/>
                </a:lnTo>
                <a:lnTo>
                  <a:pt x="109" y="628"/>
                </a:lnTo>
                <a:lnTo>
                  <a:pt x="112" y="620"/>
                </a:lnTo>
                <a:lnTo>
                  <a:pt x="115" y="615"/>
                </a:lnTo>
                <a:lnTo>
                  <a:pt x="115" y="615"/>
                </a:lnTo>
                <a:lnTo>
                  <a:pt x="112" y="612"/>
                </a:lnTo>
                <a:lnTo>
                  <a:pt x="112" y="607"/>
                </a:lnTo>
                <a:lnTo>
                  <a:pt x="112" y="607"/>
                </a:lnTo>
                <a:lnTo>
                  <a:pt x="109" y="610"/>
                </a:lnTo>
                <a:lnTo>
                  <a:pt x="106" y="613"/>
                </a:lnTo>
                <a:lnTo>
                  <a:pt x="106" y="613"/>
                </a:lnTo>
                <a:lnTo>
                  <a:pt x="107" y="618"/>
                </a:lnTo>
                <a:lnTo>
                  <a:pt x="109" y="628"/>
                </a:lnTo>
                <a:lnTo>
                  <a:pt x="107" y="644"/>
                </a:lnTo>
                <a:lnTo>
                  <a:pt x="93" y="626"/>
                </a:lnTo>
                <a:lnTo>
                  <a:pt x="93" y="626"/>
                </a:lnTo>
                <a:lnTo>
                  <a:pt x="88" y="615"/>
                </a:lnTo>
                <a:lnTo>
                  <a:pt x="86" y="607"/>
                </a:lnTo>
                <a:lnTo>
                  <a:pt x="86" y="607"/>
                </a:lnTo>
                <a:lnTo>
                  <a:pt x="80" y="605"/>
                </a:lnTo>
                <a:lnTo>
                  <a:pt x="74" y="604"/>
                </a:lnTo>
                <a:lnTo>
                  <a:pt x="74" y="604"/>
                </a:lnTo>
                <a:lnTo>
                  <a:pt x="75" y="608"/>
                </a:lnTo>
                <a:lnTo>
                  <a:pt x="75" y="615"/>
                </a:lnTo>
                <a:lnTo>
                  <a:pt x="75" y="615"/>
                </a:lnTo>
                <a:lnTo>
                  <a:pt x="83" y="620"/>
                </a:lnTo>
                <a:lnTo>
                  <a:pt x="93" y="628"/>
                </a:lnTo>
                <a:lnTo>
                  <a:pt x="106" y="644"/>
                </a:lnTo>
                <a:lnTo>
                  <a:pt x="90" y="642"/>
                </a:lnTo>
                <a:lnTo>
                  <a:pt x="90" y="642"/>
                </a:lnTo>
                <a:lnTo>
                  <a:pt x="82" y="639"/>
                </a:lnTo>
                <a:lnTo>
                  <a:pt x="77" y="636"/>
                </a:lnTo>
                <a:lnTo>
                  <a:pt x="77" y="636"/>
                </a:lnTo>
                <a:lnTo>
                  <a:pt x="74" y="639"/>
                </a:lnTo>
                <a:lnTo>
                  <a:pt x="69" y="640"/>
                </a:lnTo>
                <a:lnTo>
                  <a:pt x="69" y="640"/>
                </a:lnTo>
                <a:lnTo>
                  <a:pt x="74" y="642"/>
                </a:lnTo>
                <a:lnTo>
                  <a:pt x="75" y="645"/>
                </a:lnTo>
                <a:lnTo>
                  <a:pt x="75" y="645"/>
                </a:lnTo>
                <a:lnTo>
                  <a:pt x="82" y="644"/>
                </a:lnTo>
                <a:lnTo>
                  <a:pt x="90" y="644"/>
                </a:lnTo>
                <a:lnTo>
                  <a:pt x="107" y="645"/>
                </a:lnTo>
                <a:lnTo>
                  <a:pt x="107" y="645"/>
                </a:lnTo>
                <a:lnTo>
                  <a:pt x="133" y="679"/>
                </a:lnTo>
                <a:lnTo>
                  <a:pt x="99" y="676"/>
                </a:lnTo>
                <a:lnTo>
                  <a:pt x="99" y="676"/>
                </a:lnTo>
                <a:lnTo>
                  <a:pt x="91" y="672"/>
                </a:lnTo>
                <a:lnTo>
                  <a:pt x="86" y="669"/>
                </a:lnTo>
                <a:lnTo>
                  <a:pt x="86" y="669"/>
                </a:lnTo>
                <a:lnTo>
                  <a:pt x="83" y="672"/>
                </a:lnTo>
                <a:lnTo>
                  <a:pt x="78" y="674"/>
                </a:lnTo>
                <a:lnTo>
                  <a:pt x="78" y="674"/>
                </a:lnTo>
                <a:lnTo>
                  <a:pt x="83" y="676"/>
                </a:lnTo>
                <a:lnTo>
                  <a:pt x="85" y="679"/>
                </a:lnTo>
                <a:lnTo>
                  <a:pt x="85" y="679"/>
                </a:lnTo>
                <a:lnTo>
                  <a:pt x="91" y="677"/>
                </a:lnTo>
                <a:lnTo>
                  <a:pt x="99" y="677"/>
                </a:lnTo>
                <a:lnTo>
                  <a:pt x="134" y="680"/>
                </a:lnTo>
                <a:lnTo>
                  <a:pt x="171" y="728"/>
                </a:lnTo>
                <a:lnTo>
                  <a:pt x="171" y="728"/>
                </a:lnTo>
                <a:close/>
                <a:moveTo>
                  <a:pt x="173" y="728"/>
                </a:moveTo>
                <a:lnTo>
                  <a:pt x="173" y="728"/>
                </a:lnTo>
                <a:lnTo>
                  <a:pt x="146" y="607"/>
                </a:lnTo>
                <a:lnTo>
                  <a:pt x="181" y="554"/>
                </a:lnTo>
                <a:lnTo>
                  <a:pt x="181" y="554"/>
                </a:lnTo>
                <a:lnTo>
                  <a:pt x="192" y="544"/>
                </a:lnTo>
                <a:lnTo>
                  <a:pt x="197" y="540"/>
                </a:lnTo>
                <a:lnTo>
                  <a:pt x="198" y="538"/>
                </a:lnTo>
                <a:lnTo>
                  <a:pt x="198" y="538"/>
                </a:lnTo>
                <a:lnTo>
                  <a:pt x="198" y="535"/>
                </a:lnTo>
                <a:lnTo>
                  <a:pt x="211" y="525"/>
                </a:lnTo>
                <a:lnTo>
                  <a:pt x="213" y="559"/>
                </a:lnTo>
                <a:lnTo>
                  <a:pt x="181" y="580"/>
                </a:lnTo>
                <a:lnTo>
                  <a:pt x="181" y="580"/>
                </a:lnTo>
                <a:lnTo>
                  <a:pt x="178" y="581"/>
                </a:lnTo>
                <a:lnTo>
                  <a:pt x="179" y="584"/>
                </a:lnTo>
                <a:lnTo>
                  <a:pt x="179" y="584"/>
                </a:lnTo>
                <a:lnTo>
                  <a:pt x="181" y="586"/>
                </a:lnTo>
                <a:lnTo>
                  <a:pt x="184" y="586"/>
                </a:lnTo>
                <a:lnTo>
                  <a:pt x="213" y="568"/>
                </a:lnTo>
                <a:lnTo>
                  <a:pt x="214" y="584"/>
                </a:lnTo>
                <a:lnTo>
                  <a:pt x="214" y="584"/>
                </a:lnTo>
                <a:lnTo>
                  <a:pt x="211" y="578"/>
                </a:lnTo>
                <a:lnTo>
                  <a:pt x="211" y="573"/>
                </a:lnTo>
                <a:lnTo>
                  <a:pt x="211" y="573"/>
                </a:lnTo>
                <a:lnTo>
                  <a:pt x="206" y="578"/>
                </a:lnTo>
                <a:lnTo>
                  <a:pt x="202" y="583"/>
                </a:lnTo>
                <a:lnTo>
                  <a:pt x="202" y="583"/>
                </a:lnTo>
                <a:lnTo>
                  <a:pt x="203" y="591"/>
                </a:lnTo>
                <a:lnTo>
                  <a:pt x="203" y="604"/>
                </a:lnTo>
                <a:lnTo>
                  <a:pt x="203" y="605"/>
                </a:lnTo>
                <a:lnTo>
                  <a:pt x="192" y="613"/>
                </a:lnTo>
                <a:lnTo>
                  <a:pt x="190" y="610"/>
                </a:lnTo>
                <a:lnTo>
                  <a:pt x="190" y="610"/>
                </a:lnTo>
                <a:lnTo>
                  <a:pt x="187" y="602"/>
                </a:lnTo>
                <a:lnTo>
                  <a:pt x="187" y="597"/>
                </a:lnTo>
                <a:lnTo>
                  <a:pt x="187" y="597"/>
                </a:lnTo>
                <a:lnTo>
                  <a:pt x="182" y="596"/>
                </a:lnTo>
                <a:lnTo>
                  <a:pt x="179" y="592"/>
                </a:lnTo>
                <a:lnTo>
                  <a:pt x="179" y="592"/>
                </a:lnTo>
                <a:lnTo>
                  <a:pt x="179" y="597"/>
                </a:lnTo>
                <a:lnTo>
                  <a:pt x="179" y="602"/>
                </a:lnTo>
                <a:lnTo>
                  <a:pt x="179" y="602"/>
                </a:lnTo>
                <a:lnTo>
                  <a:pt x="182" y="605"/>
                </a:lnTo>
                <a:lnTo>
                  <a:pt x="189" y="610"/>
                </a:lnTo>
                <a:lnTo>
                  <a:pt x="190" y="613"/>
                </a:lnTo>
                <a:lnTo>
                  <a:pt x="182" y="620"/>
                </a:lnTo>
                <a:lnTo>
                  <a:pt x="182" y="620"/>
                </a:lnTo>
                <a:lnTo>
                  <a:pt x="181" y="621"/>
                </a:lnTo>
                <a:lnTo>
                  <a:pt x="182" y="624"/>
                </a:lnTo>
                <a:lnTo>
                  <a:pt x="182" y="624"/>
                </a:lnTo>
                <a:lnTo>
                  <a:pt x="184" y="626"/>
                </a:lnTo>
                <a:lnTo>
                  <a:pt x="187" y="626"/>
                </a:lnTo>
                <a:lnTo>
                  <a:pt x="195" y="621"/>
                </a:lnTo>
                <a:lnTo>
                  <a:pt x="198" y="626"/>
                </a:lnTo>
                <a:lnTo>
                  <a:pt x="198" y="626"/>
                </a:lnTo>
                <a:lnTo>
                  <a:pt x="189" y="663"/>
                </a:lnTo>
                <a:lnTo>
                  <a:pt x="189" y="663"/>
                </a:lnTo>
                <a:lnTo>
                  <a:pt x="189" y="663"/>
                </a:lnTo>
                <a:lnTo>
                  <a:pt x="187" y="666"/>
                </a:lnTo>
                <a:lnTo>
                  <a:pt x="170" y="639"/>
                </a:lnTo>
                <a:lnTo>
                  <a:pt x="170" y="639"/>
                </a:lnTo>
                <a:lnTo>
                  <a:pt x="166" y="631"/>
                </a:lnTo>
                <a:lnTo>
                  <a:pt x="166" y="624"/>
                </a:lnTo>
                <a:lnTo>
                  <a:pt x="166" y="624"/>
                </a:lnTo>
                <a:lnTo>
                  <a:pt x="162" y="624"/>
                </a:lnTo>
                <a:lnTo>
                  <a:pt x="158" y="621"/>
                </a:lnTo>
                <a:lnTo>
                  <a:pt x="158" y="621"/>
                </a:lnTo>
                <a:lnTo>
                  <a:pt x="158" y="626"/>
                </a:lnTo>
                <a:lnTo>
                  <a:pt x="158" y="631"/>
                </a:lnTo>
                <a:lnTo>
                  <a:pt x="158" y="631"/>
                </a:lnTo>
                <a:lnTo>
                  <a:pt x="163" y="632"/>
                </a:lnTo>
                <a:lnTo>
                  <a:pt x="168" y="639"/>
                </a:lnTo>
                <a:lnTo>
                  <a:pt x="187" y="669"/>
                </a:lnTo>
                <a:lnTo>
                  <a:pt x="187" y="669"/>
                </a:lnTo>
                <a:lnTo>
                  <a:pt x="187" y="669"/>
                </a:lnTo>
                <a:lnTo>
                  <a:pt x="173" y="728"/>
                </a:lnTo>
                <a:close/>
                <a:moveTo>
                  <a:pt x="174" y="728"/>
                </a:moveTo>
                <a:lnTo>
                  <a:pt x="174" y="728"/>
                </a:lnTo>
                <a:lnTo>
                  <a:pt x="197" y="701"/>
                </a:lnTo>
                <a:lnTo>
                  <a:pt x="197" y="701"/>
                </a:lnTo>
                <a:lnTo>
                  <a:pt x="197" y="704"/>
                </a:lnTo>
                <a:lnTo>
                  <a:pt x="184" y="720"/>
                </a:lnTo>
                <a:lnTo>
                  <a:pt x="200" y="712"/>
                </a:lnTo>
                <a:lnTo>
                  <a:pt x="200" y="712"/>
                </a:lnTo>
                <a:lnTo>
                  <a:pt x="202" y="717"/>
                </a:lnTo>
                <a:lnTo>
                  <a:pt x="174" y="728"/>
                </a:lnTo>
                <a:close/>
                <a:moveTo>
                  <a:pt x="192" y="674"/>
                </a:moveTo>
                <a:lnTo>
                  <a:pt x="179" y="717"/>
                </a:lnTo>
                <a:lnTo>
                  <a:pt x="197" y="695"/>
                </a:lnTo>
                <a:lnTo>
                  <a:pt x="197" y="695"/>
                </a:lnTo>
                <a:lnTo>
                  <a:pt x="197" y="700"/>
                </a:lnTo>
                <a:lnTo>
                  <a:pt x="176" y="725"/>
                </a:lnTo>
                <a:lnTo>
                  <a:pt x="189" y="669"/>
                </a:lnTo>
                <a:lnTo>
                  <a:pt x="189" y="669"/>
                </a:lnTo>
                <a:lnTo>
                  <a:pt x="190" y="671"/>
                </a:lnTo>
                <a:lnTo>
                  <a:pt x="194" y="669"/>
                </a:lnTo>
                <a:lnTo>
                  <a:pt x="218" y="652"/>
                </a:lnTo>
                <a:lnTo>
                  <a:pt x="218" y="660"/>
                </a:lnTo>
                <a:lnTo>
                  <a:pt x="192" y="674"/>
                </a:lnTo>
                <a:close/>
                <a:moveTo>
                  <a:pt x="216" y="674"/>
                </a:moveTo>
                <a:lnTo>
                  <a:pt x="216" y="674"/>
                </a:lnTo>
                <a:lnTo>
                  <a:pt x="213" y="676"/>
                </a:lnTo>
                <a:lnTo>
                  <a:pt x="219" y="668"/>
                </a:lnTo>
                <a:lnTo>
                  <a:pt x="219" y="671"/>
                </a:lnTo>
                <a:lnTo>
                  <a:pt x="216" y="674"/>
                </a:lnTo>
                <a:close/>
                <a:moveTo>
                  <a:pt x="219" y="674"/>
                </a:moveTo>
                <a:lnTo>
                  <a:pt x="219" y="672"/>
                </a:lnTo>
                <a:lnTo>
                  <a:pt x="219" y="672"/>
                </a:lnTo>
                <a:lnTo>
                  <a:pt x="219" y="674"/>
                </a:lnTo>
                <a:lnTo>
                  <a:pt x="219" y="674"/>
                </a:lnTo>
                <a:lnTo>
                  <a:pt x="219" y="674"/>
                </a:lnTo>
                <a:lnTo>
                  <a:pt x="219" y="674"/>
                </a:lnTo>
                <a:close/>
                <a:moveTo>
                  <a:pt x="219" y="525"/>
                </a:moveTo>
                <a:lnTo>
                  <a:pt x="238" y="536"/>
                </a:lnTo>
                <a:lnTo>
                  <a:pt x="238" y="536"/>
                </a:lnTo>
                <a:lnTo>
                  <a:pt x="235" y="543"/>
                </a:lnTo>
                <a:lnTo>
                  <a:pt x="232" y="546"/>
                </a:lnTo>
                <a:lnTo>
                  <a:pt x="232" y="546"/>
                </a:lnTo>
                <a:lnTo>
                  <a:pt x="234" y="548"/>
                </a:lnTo>
                <a:lnTo>
                  <a:pt x="237" y="554"/>
                </a:lnTo>
                <a:lnTo>
                  <a:pt x="242" y="568"/>
                </a:lnTo>
                <a:lnTo>
                  <a:pt x="242" y="570"/>
                </a:lnTo>
                <a:lnTo>
                  <a:pt x="221" y="559"/>
                </a:lnTo>
                <a:lnTo>
                  <a:pt x="219" y="525"/>
                </a:lnTo>
                <a:close/>
                <a:moveTo>
                  <a:pt x="221" y="568"/>
                </a:moveTo>
                <a:lnTo>
                  <a:pt x="243" y="581"/>
                </a:lnTo>
                <a:lnTo>
                  <a:pt x="248" y="610"/>
                </a:lnTo>
                <a:lnTo>
                  <a:pt x="224" y="597"/>
                </a:lnTo>
                <a:lnTo>
                  <a:pt x="221" y="568"/>
                </a:lnTo>
                <a:close/>
                <a:moveTo>
                  <a:pt x="227" y="658"/>
                </a:moveTo>
                <a:lnTo>
                  <a:pt x="229" y="655"/>
                </a:lnTo>
                <a:lnTo>
                  <a:pt x="227" y="656"/>
                </a:lnTo>
                <a:lnTo>
                  <a:pt x="226" y="650"/>
                </a:lnTo>
                <a:lnTo>
                  <a:pt x="232" y="653"/>
                </a:lnTo>
                <a:lnTo>
                  <a:pt x="227" y="661"/>
                </a:lnTo>
                <a:lnTo>
                  <a:pt x="227" y="658"/>
                </a:lnTo>
                <a:close/>
                <a:moveTo>
                  <a:pt x="243" y="660"/>
                </a:moveTo>
                <a:lnTo>
                  <a:pt x="243" y="660"/>
                </a:lnTo>
                <a:lnTo>
                  <a:pt x="242" y="669"/>
                </a:lnTo>
                <a:lnTo>
                  <a:pt x="238" y="677"/>
                </a:lnTo>
                <a:lnTo>
                  <a:pt x="238" y="677"/>
                </a:lnTo>
                <a:lnTo>
                  <a:pt x="230" y="674"/>
                </a:lnTo>
                <a:lnTo>
                  <a:pt x="234" y="660"/>
                </a:lnTo>
                <a:lnTo>
                  <a:pt x="227" y="666"/>
                </a:lnTo>
                <a:lnTo>
                  <a:pt x="227" y="663"/>
                </a:lnTo>
                <a:lnTo>
                  <a:pt x="234" y="655"/>
                </a:lnTo>
                <a:lnTo>
                  <a:pt x="243" y="660"/>
                </a:lnTo>
                <a:close/>
                <a:moveTo>
                  <a:pt x="238" y="647"/>
                </a:moveTo>
                <a:lnTo>
                  <a:pt x="234" y="645"/>
                </a:lnTo>
                <a:lnTo>
                  <a:pt x="234" y="645"/>
                </a:lnTo>
                <a:lnTo>
                  <a:pt x="237" y="640"/>
                </a:lnTo>
                <a:lnTo>
                  <a:pt x="237" y="640"/>
                </a:lnTo>
                <a:lnTo>
                  <a:pt x="232" y="640"/>
                </a:lnTo>
                <a:lnTo>
                  <a:pt x="227" y="640"/>
                </a:lnTo>
                <a:lnTo>
                  <a:pt x="227" y="640"/>
                </a:lnTo>
                <a:lnTo>
                  <a:pt x="227" y="640"/>
                </a:lnTo>
                <a:lnTo>
                  <a:pt x="226" y="640"/>
                </a:lnTo>
                <a:lnTo>
                  <a:pt x="224" y="613"/>
                </a:lnTo>
                <a:lnTo>
                  <a:pt x="224" y="613"/>
                </a:lnTo>
                <a:lnTo>
                  <a:pt x="227" y="613"/>
                </a:lnTo>
                <a:lnTo>
                  <a:pt x="227" y="613"/>
                </a:lnTo>
                <a:lnTo>
                  <a:pt x="229" y="610"/>
                </a:lnTo>
                <a:lnTo>
                  <a:pt x="250" y="620"/>
                </a:lnTo>
                <a:lnTo>
                  <a:pt x="251" y="631"/>
                </a:lnTo>
                <a:lnTo>
                  <a:pt x="238" y="647"/>
                </a:lnTo>
                <a:close/>
                <a:moveTo>
                  <a:pt x="338" y="512"/>
                </a:moveTo>
                <a:lnTo>
                  <a:pt x="338" y="512"/>
                </a:lnTo>
                <a:lnTo>
                  <a:pt x="336" y="516"/>
                </a:lnTo>
                <a:lnTo>
                  <a:pt x="333" y="512"/>
                </a:lnTo>
                <a:lnTo>
                  <a:pt x="338" y="512"/>
                </a:lnTo>
                <a:close/>
                <a:moveTo>
                  <a:pt x="326" y="519"/>
                </a:moveTo>
                <a:lnTo>
                  <a:pt x="333" y="524"/>
                </a:lnTo>
                <a:lnTo>
                  <a:pt x="333" y="524"/>
                </a:lnTo>
                <a:lnTo>
                  <a:pt x="326" y="536"/>
                </a:lnTo>
                <a:lnTo>
                  <a:pt x="322" y="543"/>
                </a:lnTo>
                <a:lnTo>
                  <a:pt x="326" y="519"/>
                </a:lnTo>
                <a:close/>
                <a:moveTo>
                  <a:pt x="326" y="538"/>
                </a:moveTo>
                <a:lnTo>
                  <a:pt x="326" y="538"/>
                </a:lnTo>
                <a:lnTo>
                  <a:pt x="338" y="530"/>
                </a:lnTo>
                <a:lnTo>
                  <a:pt x="349" y="540"/>
                </a:lnTo>
                <a:lnTo>
                  <a:pt x="344" y="560"/>
                </a:lnTo>
                <a:lnTo>
                  <a:pt x="344" y="560"/>
                </a:lnTo>
                <a:lnTo>
                  <a:pt x="333" y="564"/>
                </a:lnTo>
                <a:lnTo>
                  <a:pt x="302" y="568"/>
                </a:lnTo>
                <a:lnTo>
                  <a:pt x="314" y="554"/>
                </a:lnTo>
                <a:lnTo>
                  <a:pt x="314" y="554"/>
                </a:lnTo>
                <a:lnTo>
                  <a:pt x="314" y="556"/>
                </a:lnTo>
                <a:lnTo>
                  <a:pt x="314" y="556"/>
                </a:lnTo>
                <a:lnTo>
                  <a:pt x="317" y="554"/>
                </a:lnTo>
                <a:lnTo>
                  <a:pt x="320" y="552"/>
                </a:lnTo>
                <a:lnTo>
                  <a:pt x="320" y="546"/>
                </a:lnTo>
                <a:lnTo>
                  <a:pt x="326" y="538"/>
                </a:lnTo>
                <a:close/>
                <a:moveTo>
                  <a:pt x="296" y="490"/>
                </a:moveTo>
                <a:lnTo>
                  <a:pt x="320" y="512"/>
                </a:lnTo>
                <a:lnTo>
                  <a:pt x="310" y="549"/>
                </a:lnTo>
                <a:lnTo>
                  <a:pt x="310" y="549"/>
                </a:lnTo>
                <a:lnTo>
                  <a:pt x="310" y="552"/>
                </a:lnTo>
                <a:lnTo>
                  <a:pt x="312" y="554"/>
                </a:lnTo>
                <a:lnTo>
                  <a:pt x="301" y="567"/>
                </a:lnTo>
                <a:lnTo>
                  <a:pt x="299" y="538"/>
                </a:lnTo>
                <a:lnTo>
                  <a:pt x="299" y="538"/>
                </a:lnTo>
                <a:lnTo>
                  <a:pt x="301" y="522"/>
                </a:lnTo>
                <a:lnTo>
                  <a:pt x="302" y="516"/>
                </a:lnTo>
                <a:lnTo>
                  <a:pt x="304" y="514"/>
                </a:lnTo>
                <a:lnTo>
                  <a:pt x="304" y="514"/>
                </a:lnTo>
                <a:lnTo>
                  <a:pt x="302" y="512"/>
                </a:lnTo>
                <a:lnTo>
                  <a:pt x="299" y="508"/>
                </a:lnTo>
                <a:lnTo>
                  <a:pt x="294" y="501"/>
                </a:lnTo>
                <a:lnTo>
                  <a:pt x="294" y="501"/>
                </a:lnTo>
                <a:lnTo>
                  <a:pt x="293" y="508"/>
                </a:lnTo>
                <a:lnTo>
                  <a:pt x="296" y="490"/>
                </a:lnTo>
                <a:close/>
                <a:moveTo>
                  <a:pt x="261" y="459"/>
                </a:moveTo>
                <a:lnTo>
                  <a:pt x="253" y="500"/>
                </a:lnTo>
                <a:lnTo>
                  <a:pt x="253" y="500"/>
                </a:lnTo>
                <a:lnTo>
                  <a:pt x="254" y="503"/>
                </a:lnTo>
                <a:lnTo>
                  <a:pt x="256" y="504"/>
                </a:lnTo>
                <a:lnTo>
                  <a:pt x="256" y="504"/>
                </a:lnTo>
                <a:lnTo>
                  <a:pt x="259" y="504"/>
                </a:lnTo>
                <a:lnTo>
                  <a:pt x="262" y="501"/>
                </a:lnTo>
                <a:lnTo>
                  <a:pt x="267" y="466"/>
                </a:lnTo>
                <a:lnTo>
                  <a:pt x="288" y="484"/>
                </a:lnTo>
                <a:lnTo>
                  <a:pt x="282" y="524"/>
                </a:lnTo>
                <a:lnTo>
                  <a:pt x="282" y="524"/>
                </a:lnTo>
                <a:lnTo>
                  <a:pt x="282" y="527"/>
                </a:lnTo>
                <a:lnTo>
                  <a:pt x="285" y="528"/>
                </a:lnTo>
                <a:lnTo>
                  <a:pt x="285" y="528"/>
                </a:lnTo>
                <a:lnTo>
                  <a:pt x="288" y="527"/>
                </a:lnTo>
                <a:lnTo>
                  <a:pt x="290" y="524"/>
                </a:lnTo>
                <a:lnTo>
                  <a:pt x="290" y="520"/>
                </a:lnTo>
                <a:lnTo>
                  <a:pt x="290" y="520"/>
                </a:lnTo>
                <a:lnTo>
                  <a:pt x="298" y="538"/>
                </a:lnTo>
                <a:lnTo>
                  <a:pt x="299" y="570"/>
                </a:lnTo>
                <a:lnTo>
                  <a:pt x="299" y="570"/>
                </a:lnTo>
                <a:lnTo>
                  <a:pt x="253" y="629"/>
                </a:lnTo>
                <a:lnTo>
                  <a:pt x="251" y="621"/>
                </a:lnTo>
                <a:lnTo>
                  <a:pt x="251" y="621"/>
                </a:lnTo>
                <a:lnTo>
                  <a:pt x="251" y="621"/>
                </a:lnTo>
                <a:lnTo>
                  <a:pt x="254" y="621"/>
                </a:lnTo>
                <a:lnTo>
                  <a:pt x="258" y="620"/>
                </a:lnTo>
                <a:lnTo>
                  <a:pt x="258" y="620"/>
                </a:lnTo>
                <a:lnTo>
                  <a:pt x="258" y="616"/>
                </a:lnTo>
                <a:lnTo>
                  <a:pt x="256" y="613"/>
                </a:lnTo>
                <a:lnTo>
                  <a:pt x="250" y="612"/>
                </a:lnTo>
                <a:lnTo>
                  <a:pt x="246" y="581"/>
                </a:lnTo>
                <a:lnTo>
                  <a:pt x="246" y="583"/>
                </a:lnTo>
                <a:lnTo>
                  <a:pt x="246" y="583"/>
                </a:lnTo>
                <a:lnTo>
                  <a:pt x="251" y="583"/>
                </a:lnTo>
                <a:lnTo>
                  <a:pt x="253" y="581"/>
                </a:lnTo>
                <a:lnTo>
                  <a:pt x="253" y="581"/>
                </a:lnTo>
                <a:lnTo>
                  <a:pt x="253" y="578"/>
                </a:lnTo>
                <a:lnTo>
                  <a:pt x="251" y="575"/>
                </a:lnTo>
                <a:lnTo>
                  <a:pt x="245" y="572"/>
                </a:lnTo>
                <a:lnTo>
                  <a:pt x="243" y="570"/>
                </a:lnTo>
                <a:lnTo>
                  <a:pt x="243" y="570"/>
                </a:lnTo>
                <a:lnTo>
                  <a:pt x="246" y="554"/>
                </a:lnTo>
                <a:lnTo>
                  <a:pt x="248" y="548"/>
                </a:lnTo>
                <a:lnTo>
                  <a:pt x="250" y="544"/>
                </a:lnTo>
                <a:lnTo>
                  <a:pt x="250" y="544"/>
                </a:lnTo>
                <a:lnTo>
                  <a:pt x="246" y="543"/>
                </a:lnTo>
                <a:lnTo>
                  <a:pt x="245" y="540"/>
                </a:lnTo>
                <a:lnTo>
                  <a:pt x="246" y="541"/>
                </a:lnTo>
                <a:lnTo>
                  <a:pt x="246" y="541"/>
                </a:lnTo>
                <a:lnTo>
                  <a:pt x="250" y="541"/>
                </a:lnTo>
                <a:lnTo>
                  <a:pt x="253" y="540"/>
                </a:lnTo>
                <a:lnTo>
                  <a:pt x="253" y="540"/>
                </a:lnTo>
                <a:lnTo>
                  <a:pt x="253" y="536"/>
                </a:lnTo>
                <a:lnTo>
                  <a:pt x="251" y="533"/>
                </a:lnTo>
                <a:lnTo>
                  <a:pt x="219" y="516"/>
                </a:lnTo>
                <a:lnTo>
                  <a:pt x="218" y="490"/>
                </a:lnTo>
                <a:lnTo>
                  <a:pt x="246" y="504"/>
                </a:lnTo>
                <a:lnTo>
                  <a:pt x="246" y="504"/>
                </a:lnTo>
                <a:lnTo>
                  <a:pt x="250" y="504"/>
                </a:lnTo>
                <a:lnTo>
                  <a:pt x="251" y="503"/>
                </a:lnTo>
                <a:lnTo>
                  <a:pt x="251" y="503"/>
                </a:lnTo>
                <a:lnTo>
                  <a:pt x="251" y="500"/>
                </a:lnTo>
                <a:lnTo>
                  <a:pt x="250" y="496"/>
                </a:lnTo>
                <a:lnTo>
                  <a:pt x="216" y="479"/>
                </a:lnTo>
                <a:lnTo>
                  <a:pt x="216" y="463"/>
                </a:lnTo>
                <a:lnTo>
                  <a:pt x="216" y="463"/>
                </a:lnTo>
                <a:lnTo>
                  <a:pt x="232" y="476"/>
                </a:lnTo>
                <a:lnTo>
                  <a:pt x="235" y="480"/>
                </a:lnTo>
                <a:lnTo>
                  <a:pt x="254" y="479"/>
                </a:lnTo>
                <a:lnTo>
                  <a:pt x="259" y="461"/>
                </a:lnTo>
                <a:lnTo>
                  <a:pt x="259" y="459"/>
                </a:lnTo>
                <a:lnTo>
                  <a:pt x="253" y="451"/>
                </a:lnTo>
                <a:lnTo>
                  <a:pt x="261" y="459"/>
                </a:lnTo>
                <a:close/>
                <a:moveTo>
                  <a:pt x="269" y="427"/>
                </a:moveTo>
                <a:lnTo>
                  <a:pt x="258" y="431"/>
                </a:lnTo>
                <a:lnTo>
                  <a:pt x="261" y="423"/>
                </a:lnTo>
                <a:lnTo>
                  <a:pt x="251" y="411"/>
                </a:lnTo>
                <a:lnTo>
                  <a:pt x="250" y="411"/>
                </a:lnTo>
                <a:lnTo>
                  <a:pt x="235" y="413"/>
                </a:lnTo>
                <a:lnTo>
                  <a:pt x="230" y="421"/>
                </a:lnTo>
                <a:lnTo>
                  <a:pt x="218" y="408"/>
                </a:lnTo>
                <a:lnTo>
                  <a:pt x="227" y="408"/>
                </a:lnTo>
                <a:lnTo>
                  <a:pt x="227" y="410"/>
                </a:lnTo>
                <a:lnTo>
                  <a:pt x="242" y="408"/>
                </a:lnTo>
                <a:lnTo>
                  <a:pt x="242" y="408"/>
                </a:lnTo>
                <a:lnTo>
                  <a:pt x="253" y="407"/>
                </a:lnTo>
                <a:lnTo>
                  <a:pt x="269" y="427"/>
                </a:lnTo>
                <a:close/>
                <a:moveTo>
                  <a:pt x="341" y="418"/>
                </a:moveTo>
                <a:lnTo>
                  <a:pt x="341" y="418"/>
                </a:lnTo>
                <a:lnTo>
                  <a:pt x="341" y="419"/>
                </a:lnTo>
                <a:lnTo>
                  <a:pt x="328" y="403"/>
                </a:lnTo>
                <a:lnTo>
                  <a:pt x="358" y="402"/>
                </a:lnTo>
                <a:lnTo>
                  <a:pt x="358" y="402"/>
                </a:lnTo>
                <a:lnTo>
                  <a:pt x="352" y="403"/>
                </a:lnTo>
                <a:lnTo>
                  <a:pt x="347" y="408"/>
                </a:lnTo>
                <a:lnTo>
                  <a:pt x="344" y="413"/>
                </a:lnTo>
                <a:lnTo>
                  <a:pt x="341" y="418"/>
                </a:lnTo>
                <a:lnTo>
                  <a:pt x="341" y="418"/>
                </a:lnTo>
                <a:close/>
                <a:moveTo>
                  <a:pt x="374" y="392"/>
                </a:moveTo>
                <a:lnTo>
                  <a:pt x="371" y="392"/>
                </a:lnTo>
                <a:lnTo>
                  <a:pt x="378" y="381"/>
                </a:lnTo>
                <a:lnTo>
                  <a:pt x="379" y="379"/>
                </a:lnTo>
                <a:lnTo>
                  <a:pt x="374" y="392"/>
                </a:lnTo>
                <a:close/>
                <a:moveTo>
                  <a:pt x="381" y="360"/>
                </a:moveTo>
                <a:lnTo>
                  <a:pt x="381" y="360"/>
                </a:lnTo>
                <a:lnTo>
                  <a:pt x="379" y="360"/>
                </a:lnTo>
                <a:lnTo>
                  <a:pt x="378" y="362"/>
                </a:lnTo>
                <a:lnTo>
                  <a:pt x="371" y="373"/>
                </a:lnTo>
                <a:lnTo>
                  <a:pt x="347" y="379"/>
                </a:lnTo>
                <a:lnTo>
                  <a:pt x="347" y="379"/>
                </a:lnTo>
                <a:lnTo>
                  <a:pt x="346" y="381"/>
                </a:lnTo>
                <a:lnTo>
                  <a:pt x="344" y="384"/>
                </a:lnTo>
                <a:lnTo>
                  <a:pt x="344" y="384"/>
                </a:lnTo>
                <a:lnTo>
                  <a:pt x="347" y="387"/>
                </a:lnTo>
                <a:lnTo>
                  <a:pt x="350" y="387"/>
                </a:lnTo>
                <a:lnTo>
                  <a:pt x="366" y="384"/>
                </a:lnTo>
                <a:lnTo>
                  <a:pt x="362" y="392"/>
                </a:lnTo>
                <a:lnTo>
                  <a:pt x="328" y="394"/>
                </a:lnTo>
                <a:lnTo>
                  <a:pt x="344" y="367"/>
                </a:lnTo>
                <a:lnTo>
                  <a:pt x="344" y="367"/>
                </a:lnTo>
                <a:lnTo>
                  <a:pt x="344" y="363"/>
                </a:lnTo>
                <a:lnTo>
                  <a:pt x="342" y="362"/>
                </a:lnTo>
                <a:lnTo>
                  <a:pt x="342" y="362"/>
                </a:lnTo>
                <a:lnTo>
                  <a:pt x="339" y="360"/>
                </a:lnTo>
                <a:lnTo>
                  <a:pt x="339" y="360"/>
                </a:lnTo>
                <a:lnTo>
                  <a:pt x="338" y="362"/>
                </a:lnTo>
                <a:lnTo>
                  <a:pt x="336" y="363"/>
                </a:lnTo>
                <a:lnTo>
                  <a:pt x="318" y="395"/>
                </a:lnTo>
                <a:lnTo>
                  <a:pt x="293" y="397"/>
                </a:lnTo>
                <a:lnTo>
                  <a:pt x="307" y="368"/>
                </a:lnTo>
                <a:lnTo>
                  <a:pt x="307" y="368"/>
                </a:lnTo>
                <a:lnTo>
                  <a:pt x="307" y="365"/>
                </a:lnTo>
                <a:lnTo>
                  <a:pt x="306" y="362"/>
                </a:lnTo>
                <a:lnTo>
                  <a:pt x="306" y="362"/>
                </a:lnTo>
                <a:lnTo>
                  <a:pt x="302" y="362"/>
                </a:lnTo>
                <a:lnTo>
                  <a:pt x="302" y="362"/>
                </a:lnTo>
                <a:lnTo>
                  <a:pt x="301" y="363"/>
                </a:lnTo>
                <a:lnTo>
                  <a:pt x="299" y="365"/>
                </a:lnTo>
                <a:lnTo>
                  <a:pt x="282" y="397"/>
                </a:lnTo>
                <a:lnTo>
                  <a:pt x="262" y="399"/>
                </a:lnTo>
                <a:lnTo>
                  <a:pt x="275" y="381"/>
                </a:lnTo>
                <a:lnTo>
                  <a:pt x="275" y="381"/>
                </a:lnTo>
                <a:lnTo>
                  <a:pt x="277" y="379"/>
                </a:lnTo>
                <a:lnTo>
                  <a:pt x="278" y="378"/>
                </a:lnTo>
                <a:lnTo>
                  <a:pt x="278" y="378"/>
                </a:lnTo>
                <a:lnTo>
                  <a:pt x="278" y="375"/>
                </a:lnTo>
                <a:lnTo>
                  <a:pt x="277" y="373"/>
                </a:lnTo>
                <a:lnTo>
                  <a:pt x="277" y="373"/>
                </a:lnTo>
                <a:lnTo>
                  <a:pt x="275" y="371"/>
                </a:lnTo>
                <a:lnTo>
                  <a:pt x="275" y="371"/>
                </a:lnTo>
                <a:lnTo>
                  <a:pt x="272" y="371"/>
                </a:lnTo>
                <a:lnTo>
                  <a:pt x="272" y="371"/>
                </a:lnTo>
                <a:lnTo>
                  <a:pt x="270" y="371"/>
                </a:lnTo>
                <a:lnTo>
                  <a:pt x="259" y="370"/>
                </a:lnTo>
                <a:lnTo>
                  <a:pt x="259" y="367"/>
                </a:lnTo>
                <a:lnTo>
                  <a:pt x="264" y="363"/>
                </a:lnTo>
                <a:lnTo>
                  <a:pt x="264" y="362"/>
                </a:lnTo>
                <a:lnTo>
                  <a:pt x="264" y="357"/>
                </a:lnTo>
                <a:lnTo>
                  <a:pt x="270" y="365"/>
                </a:lnTo>
                <a:lnTo>
                  <a:pt x="285" y="363"/>
                </a:lnTo>
                <a:lnTo>
                  <a:pt x="286" y="359"/>
                </a:lnTo>
                <a:lnTo>
                  <a:pt x="301" y="360"/>
                </a:lnTo>
                <a:lnTo>
                  <a:pt x="301" y="360"/>
                </a:lnTo>
                <a:lnTo>
                  <a:pt x="304" y="360"/>
                </a:lnTo>
                <a:lnTo>
                  <a:pt x="306" y="357"/>
                </a:lnTo>
                <a:lnTo>
                  <a:pt x="306" y="357"/>
                </a:lnTo>
                <a:lnTo>
                  <a:pt x="304" y="354"/>
                </a:lnTo>
                <a:lnTo>
                  <a:pt x="302" y="352"/>
                </a:lnTo>
                <a:lnTo>
                  <a:pt x="288" y="351"/>
                </a:lnTo>
                <a:lnTo>
                  <a:pt x="290" y="347"/>
                </a:lnTo>
                <a:lnTo>
                  <a:pt x="288" y="347"/>
                </a:lnTo>
                <a:lnTo>
                  <a:pt x="278" y="336"/>
                </a:lnTo>
                <a:lnTo>
                  <a:pt x="285" y="330"/>
                </a:lnTo>
                <a:lnTo>
                  <a:pt x="291" y="339"/>
                </a:lnTo>
                <a:lnTo>
                  <a:pt x="312" y="336"/>
                </a:lnTo>
                <a:lnTo>
                  <a:pt x="314" y="333"/>
                </a:lnTo>
                <a:lnTo>
                  <a:pt x="325" y="335"/>
                </a:lnTo>
                <a:lnTo>
                  <a:pt x="325" y="335"/>
                </a:lnTo>
                <a:lnTo>
                  <a:pt x="328" y="335"/>
                </a:lnTo>
                <a:lnTo>
                  <a:pt x="331" y="331"/>
                </a:lnTo>
                <a:lnTo>
                  <a:pt x="331" y="331"/>
                </a:lnTo>
                <a:lnTo>
                  <a:pt x="330" y="328"/>
                </a:lnTo>
                <a:lnTo>
                  <a:pt x="328" y="327"/>
                </a:lnTo>
                <a:lnTo>
                  <a:pt x="317" y="325"/>
                </a:lnTo>
                <a:lnTo>
                  <a:pt x="320" y="320"/>
                </a:lnTo>
                <a:lnTo>
                  <a:pt x="309" y="307"/>
                </a:lnTo>
                <a:lnTo>
                  <a:pt x="309" y="304"/>
                </a:lnTo>
                <a:lnTo>
                  <a:pt x="317" y="296"/>
                </a:lnTo>
                <a:lnTo>
                  <a:pt x="350" y="304"/>
                </a:lnTo>
                <a:lnTo>
                  <a:pt x="350" y="306"/>
                </a:lnTo>
                <a:lnTo>
                  <a:pt x="365" y="317"/>
                </a:lnTo>
                <a:lnTo>
                  <a:pt x="379" y="306"/>
                </a:lnTo>
                <a:lnTo>
                  <a:pt x="379" y="304"/>
                </a:lnTo>
                <a:lnTo>
                  <a:pt x="405" y="301"/>
                </a:lnTo>
                <a:lnTo>
                  <a:pt x="395" y="328"/>
                </a:lnTo>
                <a:lnTo>
                  <a:pt x="358" y="336"/>
                </a:lnTo>
                <a:lnTo>
                  <a:pt x="358" y="336"/>
                </a:lnTo>
                <a:lnTo>
                  <a:pt x="355" y="338"/>
                </a:lnTo>
                <a:lnTo>
                  <a:pt x="355" y="341"/>
                </a:lnTo>
                <a:lnTo>
                  <a:pt x="355" y="341"/>
                </a:lnTo>
                <a:lnTo>
                  <a:pt x="357" y="344"/>
                </a:lnTo>
                <a:lnTo>
                  <a:pt x="360" y="344"/>
                </a:lnTo>
                <a:lnTo>
                  <a:pt x="392" y="338"/>
                </a:lnTo>
                <a:lnTo>
                  <a:pt x="384" y="362"/>
                </a:lnTo>
                <a:lnTo>
                  <a:pt x="384" y="362"/>
                </a:lnTo>
                <a:lnTo>
                  <a:pt x="384" y="360"/>
                </a:lnTo>
                <a:lnTo>
                  <a:pt x="384" y="360"/>
                </a:lnTo>
                <a:lnTo>
                  <a:pt x="381" y="360"/>
                </a:lnTo>
                <a:lnTo>
                  <a:pt x="381" y="360"/>
                </a:lnTo>
                <a:close/>
                <a:moveTo>
                  <a:pt x="384" y="391"/>
                </a:moveTo>
                <a:lnTo>
                  <a:pt x="387" y="381"/>
                </a:lnTo>
                <a:lnTo>
                  <a:pt x="395" y="391"/>
                </a:lnTo>
                <a:lnTo>
                  <a:pt x="384" y="391"/>
                </a:lnTo>
                <a:close/>
                <a:moveTo>
                  <a:pt x="390" y="371"/>
                </a:moveTo>
                <a:lnTo>
                  <a:pt x="400" y="341"/>
                </a:lnTo>
                <a:lnTo>
                  <a:pt x="416" y="359"/>
                </a:lnTo>
                <a:lnTo>
                  <a:pt x="402" y="386"/>
                </a:lnTo>
                <a:lnTo>
                  <a:pt x="390" y="371"/>
                </a:lnTo>
                <a:close/>
                <a:moveTo>
                  <a:pt x="424" y="419"/>
                </a:moveTo>
                <a:lnTo>
                  <a:pt x="413" y="402"/>
                </a:lnTo>
                <a:lnTo>
                  <a:pt x="413" y="402"/>
                </a:lnTo>
                <a:lnTo>
                  <a:pt x="413" y="399"/>
                </a:lnTo>
                <a:lnTo>
                  <a:pt x="411" y="399"/>
                </a:lnTo>
                <a:lnTo>
                  <a:pt x="432" y="397"/>
                </a:lnTo>
                <a:lnTo>
                  <a:pt x="432" y="397"/>
                </a:lnTo>
                <a:lnTo>
                  <a:pt x="429" y="402"/>
                </a:lnTo>
                <a:lnTo>
                  <a:pt x="426" y="408"/>
                </a:lnTo>
                <a:lnTo>
                  <a:pt x="424" y="413"/>
                </a:lnTo>
                <a:lnTo>
                  <a:pt x="424" y="419"/>
                </a:lnTo>
                <a:lnTo>
                  <a:pt x="424" y="419"/>
                </a:lnTo>
                <a:close/>
                <a:moveTo>
                  <a:pt x="477" y="402"/>
                </a:moveTo>
                <a:lnTo>
                  <a:pt x="477" y="402"/>
                </a:lnTo>
                <a:lnTo>
                  <a:pt x="470" y="395"/>
                </a:lnTo>
                <a:lnTo>
                  <a:pt x="474" y="395"/>
                </a:lnTo>
                <a:lnTo>
                  <a:pt x="474" y="395"/>
                </a:lnTo>
                <a:lnTo>
                  <a:pt x="475" y="395"/>
                </a:lnTo>
                <a:lnTo>
                  <a:pt x="475" y="395"/>
                </a:lnTo>
                <a:lnTo>
                  <a:pt x="477" y="399"/>
                </a:lnTo>
                <a:lnTo>
                  <a:pt x="477" y="399"/>
                </a:lnTo>
                <a:lnTo>
                  <a:pt x="477" y="402"/>
                </a:lnTo>
                <a:lnTo>
                  <a:pt x="477" y="402"/>
                </a:lnTo>
                <a:close/>
                <a:moveTo>
                  <a:pt x="528" y="386"/>
                </a:moveTo>
                <a:lnTo>
                  <a:pt x="528" y="386"/>
                </a:lnTo>
                <a:lnTo>
                  <a:pt x="528" y="383"/>
                </a:lnTo>
                <a:lnTo>
                  <a:pt x="535" y="384"/>
                </a:lnTo>
                <a:lnTo>
                  <a:pt x="528" y="386"/>
                </a:lnTo>
                <a:close/>
                <a:moveTo>
                  <a:pt x="536" y="375"/>
                </a:moveTo>
                <a:lnTo>
                  <a:pt x="503" y="339"/>
                </a:lnTo>
                <a:lnTo>
                  <a:pt x="461" y="341"/>
                </a:lnTo>
                <a:lnTo>
                  <a:pt x="483" y="375"/>
                </a:lnTo>
                <a:lnTo>
                  <a:pt x="483" y="375"/>
                </a:lnTo>
                <a:lnTo>
                  <a:pt x="478" y="381"/>
                </a:lnTo>
                <a:lnTo>
                  <a:pt x="477" y="387"/>
                </a:lnTo>
                <a:lnTo>
                  <a:pt x="477" y="387"/>
                </a:lnTo>
                <a:lnTo>
                  <a:pt x="474" y="386"/>
                </a:lnTo>
                <a:lnTo>
                  <a:pt x="453" y="387"/>
                </a:lnTo>
                <a:lnTo>
                  <a:pt x="469" y="362"/>
                </a:lnTo>
                <a:lnTo>
                  <a:pt x="469" y="362"/>
                </a:lnTo>
                <a:lnTo>
                  <a:pt x="469" y="359"/>
                </a:lnTo>
                <a:lnTo>
                  <a:pt x="467" y="357"/>
                </a:lnTo>
                <a:lnTo>
                  <a:pt x="467" y="357"/>
                </a:lnTo>
                <a:lnTo>
                  <a:pt x="464" y="355"/>
                </a:lnTo>
                <a:lnTo>
                  <a:pt x="464" y="355"/>
                </a:lnTo>
                <a:lnTo>
                  <a:pt x="461" y="359"/>
                </a:lnTo>
                <a:lnTo>
                  <a:pt x="443" y="389"/>
                </a:lnTo>
                <a:lnTo>
                  <a:pt x="410" y="391"/>
                </a:lnTo>
                <a:lnTo>
                  <a:pt x="422" y="365"/>
                </a:lnTo>
                <a:lnTo>
                  <a:pt x="422" y="365"/>
                </a:lnTo>
                <a:lnTo>
                  <a:pt x="426" y="365"/>
                </a:lnTo>
                <a:lnTo>
                  <a:pt x="427" y="363"/>
                </a:lnTo>
                <a:lnTo>
                  <a:pt x="427" y="363"/>
                </a:lnTo>
                <a:lnTo>
                  <a:pt x="429" y="362"/>
                </a:lnTo>
                <a:lnTo>
                  <a:pt x="427" y="359"/>
                </a:lnTo>
                <a:lnTo>
                  <a:pt x="403" y="331"/>
                </a:lnTo>
                <a:lnTo>
                  <a:pt x="413" y="303"/>
                </a:lnTo>
                <a:lnTo>
                  <a:pt x="432" y="325"/>
                </a:lnTo>
                <a:lnTo>
                  <a:pt x="432" y="325"/>
                </a:lnTo>
                <a:lnTo>
                  <a:pt x="434" y="327"/>
                </a:lnTo>
                <a:lnTo>
                  <a:pt x="437" y="327"/>
                </a:lnTo>
                <a:lnTo>
                  <a:pt x="437" y="327"/>
                </a:lnTo>
                <a:lnTo>
                  <a:pt x="438" y="323"/>
                </a:lnTo>
                <a:lnTo>
                  <a:pt x="438" y="320"/>
                </a:lnTo>
                <a:lnTo>
                  <a:pt x="416" y="293"/>
                </a:lnTo>
                <a:lnTo>
                  <a:pt x="426" y="263"/>
                </a:lnTo>
                <a:lnTo>
                  <a:pt x="445" y="287"/>
                </a:lnTo>
                <a:lnTo>
                  <a:pt x="445" y="287"/>
                </a:lnTo>
                <a:lnTo>
                  <a:pt x="448" y="288"/>
                </a:lnTo>
                <a:lnTo>
                  <a:pt x="451" y="287"/>
                </a:lnTo>
                <a:lnTo>
                  <a:pt x="451" y="287"/>
                </a:lnTo>
                <a:lnTo>
                  <a:pt x="453" y="285"/>
                </a:lnTo>
                <a:lnTo>
                  <a:pt x="453" y="282"/>
                </a:lnTo>
                <a:lnTo>
                  <a:pt x="429" y="253"/>
                </a:lnTo>
                <a:lnTo>
                  <a:pt x="435" y="232"/>
                </a:lnTo>
                <a:lnTo>
                  <a:pt x="438" y="231"/>
                </a:lnTo>
                <a:lnTo>
                  <a:pt x="458" y="253"/>
                </a:lnTo>
                <a:lnTo>
                  <a:pt x="458" y="253"/>
                </a:lnTo>
                <a:lnTo>
                  <a:pt x="461" y="253"/>
                </a:lnTo>
                <a:lnTo>
                  <a:pt x="464" y="253"/>
                </a:lnTo>
                <a:lnTo>
                  <a:pt x="464" y="253"/>
                </a:lnTo>
                <a:lnTo>
                  <a:pt x="466" y="250"/>
                </a:lnTo>
                <a:lnTo>
                  <a:pt x="464" y="247"/>
                </a:lnTo>
                <a:lnTo>
                  <a:pt x="461" y="243"/>
                </a:lnTo>
                <a:lnTo>
                  <a:pt x="469" y="237"/>
                </a:lnTo>
                <a:lnTo>
                  <a:pt x="474" y="240"/>
                </a:lnTo>
                <a:lnTo>
                  <a:pt x="467" y="251"/>
                </a:lnTo>
                <a:lnTo>
                  <a:pt x="467" y="251"/>
                </a:lnTo>
                <a:lnTo>
                  <a:pt x="466" y="255"/>
                </a:lnTo>
                <a:lnTo>
                  <a:pt x="469" y="256"/>
                </a:lnTo>
                <a:lnTo>
                  <a:pt x="469" y="256"/>
                </a:lnTo>
                <a:lnTo>
                  <a:pt x="472" y="258"/>
                </a:lnTo>
                <a:lnTo>
                  <a:pt x="474" y="255"/>
                </a:lnTo>
                <a:lnTo>
                  <a:pt x="485" y="237"/>
                </a:lnTo>
                <a:lnTo>
                  <a:pt x="488" y="235"/>
                </a:lnTo>
                <a:lnTo>
                  <a:pt x="488" y="239"/>
                </a:lnTo>
                <a:lnTo>
                  <a:pt x="493" y="242"/>
                </a:lnTo>
                <a:lnTo>
                  <a:pt x="495" y="242"/>
                </a:lnTo>
                <a:lnTo>
                  <a:pt x="499" y="239"/>
                </a:lnTo>
                <a:lnTo>
                  <a:pt x="499" y="239"/>
                </a:lnTo>
                <a:lnTo>
                  <a:pt x="506" y="248"/>
                </a:lnTo>
                <a:lnTo>
                  <a:pt x="495" y="266"/>
                </a:lnTo>
                <a:lnTo>
                  <a:pt x="495" y="266"/>
                </a:lnTo>
                <a:lnTo>
                  <a:pt x="493" y="264"/>
                </a:lnTo>
                <a:lnTo>
                  <a:pt x="493" y="264"/>
                </a:lnTo>
                <a:lnTo>
                  <a:pt x="490" y="266"/>
                </a:lnTo>
                <a:lnTo>
                  <a:pt x="482" y="267"/>
                </a:lnTo>
                <a:lnTo>
                  <a:pt x="470" y="267"/>
                </a:lnTo>
                <a:lnTo>
                  <a:pt x="470" y="267"/>
                </a:lnTo>
                <a:lnTo>
                  <a:pt x="478" y="275"/>
                </a:lnTo>
                <a:lnTo>
                  <a:pt x="482" y="282"/>
                </a:lnTo>
                <a:lnTo>
                  <a:pt x="483" y="287"/>
                </a:lnTo>
                <a:lnTo>
                  <a:pt x="483" y="287"/>
                </a:lnTo>
                <a:lnTo>
                  <a:pt x="483" y="285"/>
                </a:lnTo>
                <a:lnTo>
                  <a:pt x="483" y="285"/>
                </a:lnTo>
                <a:lnTo>
                  <a:pt x="487" y="288"/>
                </a:lnTo>
                <a:lnTo>
                  <a:pt x="487" y="288"/>
                </a:lnTo>
                <a:lnTo>
                  <a:pt x="490" y="288"/>
                </a:lnTo>
                <a:lnTo>
                  <a:pt x="491" y="287"/>
                </a:lnTo>
                <a:lnTo>
                  <a:pt x="493" y="287"/>
                </a:lnTo>
                <a:lnTo>
                  <a:pt x="493" y="287"/>
                </a:lnTo>
                <a:lnTo>
                  <a:pt x="519" y="291"/>
                </a:lnTo>
                <a:lnTo>
                  <a:pt x="520" y="291"/>
                </a:lnTo>
                <a:lnTo>
                  <a:pt x="520" y="293"/>
                </a:lnTo>
                <a:lnTo>
                  <a:pt x="501" y="293"/>
                </a:lnTo>
                <a:lnTo>
                  <a:pt x="511" y="307"/>
                </a:lnTo>
                <a:lnTo>
                  <a:pt x="503" y="319"/>
                </a:lnTo>
                <a:lnTo>
                  <a:pt x="503" y="319"/>
                </a:lnTo>
                <a:lnTo>
                  <a:pt x="503" y="319"/>
                </a:lnTo>
                <a:lnTo>
                  <a:pt x="503" y="319"/>
                </a:lnTo>
                <a:lnTo>
                  <a:pt x="501" y="319"/>
                </a:lnTo>
                <a:lnTo>
                  <a:pt x="501" y="319"/>
                </a:lnTo>
                <a:lnTo>
                  <a:pt x="501" y="320"/>
                </a:lnTo>
                <a:lnTo>
                  <a:pt x="498" y="325"/>
                </a:lnTo>
                <a:lnTo>
                  <a:pt x="491" y="330"/>
                </a:lnTo>
                <a:lnTo>
                  <a:pt x="491" y="330"/>
                </a:lnTo>
                <a:lnTo>
                  <a:pt x="499" y="331"/>
                </a:lnTo>
                <a:lnTo>
                  <a:pt x="504" y="333"/>
                </a:lnTo>
                <a:lnTo>
                  <a:pt x="507" y="333"/>
                </a:lnTo>
                <a:lnTo>
                  <a:pt x="507" y="333"/>
                </a:lnTo>
                <a:lnTo>
                  <a:pt x="511" y="330"/>
                </a:lnTo>
                <a:lnTo>
                  <a:pt x="520" y="323"/>
                </a:lnTo>
                <a:lnTo>
                  <a:pt x="530" y="339"/>
                </a:lnTo>
                <a:lnTo>
                  <a:pt x="522" y="354"/>
                </a:lnTo>
                <a:lnTo>
                  <a:pt x="522" y="354"/>
                </a:lnTo>
                <a:lnTo>
                  <a:pt x="520" y="357"/>
                </a:lnTo>
                <a:lnTo>
                  <a:pt x="523" y="360"/>
                </a:lnTo>
                <a:lnTo>
                  <a:pt x="523" y="360"/>
                </a:lnTo>
                <a:lnTo>
                  <a:pt x="527" y="360"/>
                </a:lnTo>
                <a:lnTo>
                  <a:pt x="528" y="359"/>
                </a:lnTo>
                <a:lnTo>
                  <a:pt x="538" y="344"/>
                </a:lnTo>
                <a:lnTo>
                  <a:pt x="555" y="347"/>
                </a:lnTo>
                <a:lnTo>
                  <a:pt x="562" y="362"/>
                </a:lnTo>
                <a:lnTo>
                  <a:pt x="560" y="365"/>
                </a:lnTo>
                <a:lnTo>
                  <a:pt x="560" y="365"/>
                </a:lnTo>
                <a:lnTo>
                  <a:pt x="549" y="365"/>
                </a:lnTo>
                <a:lnTo>
                  <a:pt x="544" y="365"/>
                </a:lnTo>
                <a:lnTo>
                  <a:pt x="544" y="365"/>
                </a:lnTo>
                <a:lnTo>
                  <a:pt x="541" y="368"/>
                </a:lnTo>
                <a:lnTo>
                  <a:pt x="536" y="375"/>
                </a:lnTo>
                <a:lnTo>
                  <a:pt x="536" y="375"/>
                </a:lnTo>
                <a:close/>
                <a:moveTo>
                  <a:pt x="517" y="319"/>
                </a:moveTo>
                <a:lnTo>
                  <a:pt x="517" y="319"/>
                </a:lnTo>
                <a:lnTo>
                  <a:pt x="514" y="319"/>
                </a:lnTo>
                <a:lnTo>
                  <a:pt x="515" y="315"/>
                </a:lnTo>
                <a:lnTo>
                  <a:pt x="517" y="319"/>
                </a:lnTo>
                <a:close/>
                <a:moveTo>
                  <a:pt x="554" y="376"/>
                </a:moveTo>
                <a:lnTo>
                  <a:pt x="552" y="378"/>
                </a:lnTo>
                <a:lnTo>
                  <a:pt x="551" y="379"/>
                </a:lnTo>
                <a:lnTo>
                  <a:pt x="551" y="379"/>
                </a:lnTo>
                <a:lnTo>
                  <a:pt x="554" y="376"/>
                </a:lnTo>
                <a:lnTo>
                  <a:pt x="554" y="376"/>
                </a:lnTo>
                <a:close/>
                <a:moveTo>
                  <a:pt x="547" y="379"/>
                </a:moveTo>
                <a:lnTo>
                  <a:pt x="543" y="381"/>
                </a:lnTo>
                <a:lnTo>
                  <a:pt x="539" y="378"/>
                </a:lnTo>
                <a:lnTo>
                  <a:pt x="539" y="378"/>
                </a:lnTo>
                <a:lnTo>
                  <a:pt x="547" y="379"/>
                </a:lnTo>
                <a:lnTo>
                  <a:pt x="547" y="379"/>
                </a:lnTo>
                <a:close/>
                <a:moveTo>
                  <a:pt x="557" y="485"/>
                </a:moveTo>
                <a:lnTo>
                  <a:pt x="557" y="485"/>
                </a:lnTo>
                <a:lnTo>
                  <a:pt x="528" y="476"/>
                </a:lnTo>
                <a:lnTo>
                  <a:pt x="528" y="476"/>
                </a:lnTo>
                <a:lnTo>
                  <a:pt x="514" y="468"/>
                </a:lnTo>
                <a:lnTo>
                  <a:pt x="538" y="451"/>
                </a:lnTo>
                <a:lnTo>
                  <a:pt x="541" y="426"/>
                </a:lnTo>
                <a:lnTo>
                  <a:pt x="541" y="426"/>
                </a:lnTo>
                <a:lnTo>
                  <a:pt x="544" y="431"/>
                </a:lnTo>
                <a:lnTo>
                  <a:pt x="544" y="431"/>
                </a:lnTo>
                <a:lnTo>
                  <a:pt x="549" y="429"/>
                </a:lnTo>
                <a:lnTo>
                  <a:pt x="560" y="431"/>
                </a:lnTo>
                <a:lnTo>
                  <a:pt x="563" y="484"/>
                </a:lnTo>
                <a:lnTo>
                  <a:pt x="557" y="485"/>
                </a:lnTo>
                <a:close/>
                <a:moveTo>
                  <a:pt x="565" y="403"/>
                </a:moveTo>
                <a:lnTo>
                  <a:pt x="565" y="403"/>
                </a:lnTo>
                <a:lnTo>
                  <a:pt x="563" y="408"/>
                </a:lnTo>
                <a:lnTo>
                  <a:pt x="563" y="415"/>
                </a:lnTo>
                <a:lnTo>
                  <a:pt x="565" y="419"/>
                </a:lnTo>
                <a:lnTo>
                  <a:pt x="567" y="424"/>
                </a:lnTo>
                <a:lnTo>
                  <a:pt x="565" y="426"/>
                </a:lnTo>
                <a:lnTo>
                  <a:pt x="565" y="426"/>
                </a:lnTo>
                <a:lnTo>
                  <a:pt x="554" y="419"/>
                </a:lnTo>
                <a:lnTo>
                  <a:pt x="549" y="415"/>
                </a:lnTo>
                <a:lnTo>
                  <a:pt x="549" y="415"/>
                </a:lnTo>
                <a:lnTo>
                  <a:pt x="547" y="416"/>
                </a:lnTo>
                <a:lnTo>
                  <a:pt x="543" y="418"/>
                </a:lnTo>
                <a:lnTo>
                  <a:pt x="546" y="399"/>
                </a:lnTo>
                <a:lnTo>
                  <a:pt x="546" y="399"/>
                </a:lnTo>
                <a:lnTo>
                  <a:pt x="549" y="399"/>
                </a:lnTo>
                <a:lnTo>
                  <a:pt x="552" y="397"/>
                </a:lnTo>
                <a:lnTo>
                  <a:pt x="554" y="392"/>
                </a:lnTo>
                <a:lnTo>
                  <a:pt x="575" y="386"/>
                </a:lnTo>
                <a:lnTo>
                  <a:pt x="575" y="387"/>
                </a:lnTo>
                <a:lnTo>
                  <a:pt x="575" y="387"/>
                </a:lnTo>
                <a:lnTo>
                  <a:pt x="578" y="389"/>
                </a:lnTo>
                <a:lnTo>
                  <a:pt x="578" y="389"/>
                </a:lnTo>
                <a:lnTo>
                  <a:pt x="570" y="395"/>
                </a:lnTo>
                <a:lnTo>
                  <a:pt x="565" y="403"/>
                </a:lnTo>
                <a:lnTo>
                  <a:pt x="565" y="403"/>
                </a:lnTo>
                <a:close/>
                <a:moveTo>
                  <a:pt x="600" y="387"/>
                </a:moveTo>
                <a:lnTo>
                  <a:pt x="600" y="387"/>
                </a:lnTo>
                <a:lnTo>
                  <a:pt x="592" y="386"/>
                </a:lnTo>
                <a:lnTo>
                  <a:pt x="583" y="387"/>
                </a:lnTo>
                <a:lnTo>
                  <a:pt x="583" y="387"/>
                </a:lnTo>
                <a:lnTo>
                  <a:pt x="583" y="384"/>
                </a:lnTo>
                <a:lnTo>
                  <a:pt x="583" y="383"/>
                </a:lnTo>
                <a:lnTo>
                  <a:pt x="610" y="375"/>
                </a:lnTo>
                <a:lnTo>
                  <a:pt x="610" y="375"/>
                </a:lnTo>
                <a:lnTo>
                  <a:pt x="610" y="378"/>
                </a:lnTo>
                <a:lnTo>
                  <a:pt x="610" y="378"/>
                </a:lnTo>
                <a:lnTo>
                  <a:pt x="613" y="379"/>
                </a:lnTo>
                <a:lnTo>
                  <a:pt x="603" y="389"/>
                </a:lnTo>
                <a:lnTo>
                  <a:pt x="603" y="389"/>
                </a:lnTo>
                <a:lnTo>
                  <a:pt x="600" y="387"/>
                </a:lnTo>
                <a:lnTo>
                  <a:pt x="600" y="387"/>
                </a:lnTo>
                <a:close/>
                <a:moveTo>
                  <a:pt x="611" y="459"/>
                </a:moveTo>
                <a:lnTo>
                  <a:pt x="613" y="458"/>
                </a:lnTo>
                <a:lnTo>
                  <a:pt x="615" y="448"/>
                </a:lnTo>
                <a:lnTo>
                  <a:pt x="626" y="453"/>
                </a:lnTo>
                <a:lnTo>
                  <a:pt x="611" y="459"/>
                </a:lnTo>
                <a:close/>
                <a:moveTo>
                  <a:pt x="627" y="451"/>
                </a:moveTo>
                <a:lnTo>
                  <a:pt x="616" y="447"/>
                </a:lnTo>
                <a:lnTo>
                  <a:pt x="623" y="408"/>
                </a:lnTo>
                <a:lnTo>
                  <a:pt x="635" y="397"/>
                </a:lnTo>
                <a:lnTo>
                  <a:pt x="635" y="395"/>
                </a:lnTo>
                <a:lnTo>
                  <a:pt x="648" y="397"/>
                </a:lnTo>
                <a:lnTo>
                  <a:pt x="648" y="418"/>
                </a:lnTo>
                <a:lnTo>
                  <a:pt x="669" y="405"/>
                </a:lnTo>
                <a:lnTo>
                  <a:pt x="655" y="421"/>
                </a:lnTo>
                <a:lnTo>
                  <a:pt x="655" y="421"/>
                </a:lnTo>
                <a:lnTo>
                  <a:pt x="647" y="426"/>
                </a:lnTo>
                <a:lnTo>
                  <a:pt x="642" y="427"/>
                </a:lnTo>
                <a:lnTo>
                  <a:pt x="642" y="427"/>
                </a:lnTo>
                <a:lnTo>
                  <a:pt x="640" y="432"/>
                </a:lnTo>
                <a:lnTo>
                  <a:pt x="639" y="435"/>
                </a:lnTo>
                <a:lnTo>
                  <a:pt x="639" y="435"/>
                </a:lnTo>
                <a:lnTo>
                  <a:pt x="643" y="434"/>
                </a:lnTo>
                <a:lnTo>
                  <a:pt x="648" y="434"/>
                </a:lnTo>
                <a:lnTo>
                  <a:pt x="648" y="434"/>
                </a:lnTo>
                <a:lnTo>
                  <a:pt x="650" y="429"/>
                </a:lnTo>
                <a:lnTo>
                  <a:pt x="655" y="423"/>
                </a:lnTo>
                <a:lnTo>
                  <a:pt x="672" y="403"/>
                </a:lnTo>
                <a:lnTo>
                  <a:pt x="679" y="400"/>
                </a:lnTo>
                <a:lnTo>
                  <a:pt x="679" y="397"/>
                </a:lnTo>
                <a:lnTo>
                  <a:pt x="739" y="397"/>
                </a:lnTo>
                <a:lnTo>
                  <a:pt x="739" y="397"/>
                </a:lnTo>
                <a:lnTo>
                  <a:pt x="627" y="451"/>
                </a:lnTo>
                <a:close/>
                <a:moveTo>
                  <a:pt x="741" y="399"/>
                </a:moveTo>
                <a:lnTo>
                  <a:pt x="741" y="400"/>
                </a:lnTo>
                <a:lnTo>
                  <a:pt x="738" y="416"/>
                </a:lnTo>
                <a:lnTo>
                  <a:pt x="735" y="416"/>
                </a:lnTo>
                <a:lnTo>
                  <a:pt x="736" y="410"/>
                </a:lnTo>
                <a:lnTo>
                  <a:pt x="731" y="418"/>
                </a:lnTo>
                <a:lnTo>
                  <a:pt x="725" y="419"/>
                </a:lnTo>
                <a:lnTo>
                  <a:pt x="741" y="399"/>
                </a:lnTo>
                <a:close/>
                <a:moveTo>
                  <a:pt x="735" y="440"/>
                </a:moveTo>
                <a:lnTo>
                  <a:pt x="728" y="474"/>
                </a:lnTo>
                <a:lnTo>
                  <a:pt x="725" y="476"/>
                </a:lnTo>
                <a:lnTo>
                  <a:pt x="733" y="443"/>
                </a:lnTo>
                <a:lnTo>
                  <a:pt x="735" y="440"/>
                </a:lnTo>
                <a:close/>
                <a:moveTo>
                  <a:pt x="727" y="450"/>
                </a:moveTo>
                <a:lnTo>
                  <a:pt x="730" y="447"/>
                </a:lnTo>
                <a:lnTo>
                  <a:pt x="723" y="476"/>
                </a:lnTo>
                <a:lnTo>
                  <a:pt x="720" y="477"/>
                </a:lnTo>
                <a:lnTo>
                  <a:pt x="727" y="450"/>
                </a:lnTo>
                <a:close/>
                <a:moveTo>
                  <a:pt x="711" y="455"/>
                </a:moveTo>
                <a:lnTo>
                  <a:pt x="715" y="477"/>
                </a:lnTo>
                <a:lnTo>
                  <a:pt x="706" y="480"/>
                </a:lnTo>
                <a:lnTo>
                  <a:pt x="703" y="455"/>
                </a:lnTo>
                <a:lnTo>
                  <a:pt x="711" y="455"/>
                </a:lnTo>
                <a:close/>
                <a:moveTo>
                  <a:pt x="666" y="490"/>
                </a:moveTo>
                <a:lnTo>
                  <a:pt x="674" y="482"/>
                </a:lnTo>
                <a:lnTo>
                  <a:pt x="674" y="488"/>
                </a:lnTo>
                <a:lnTo>
                  <a:pt x="666" y="490"/>
                </a:lnTo>
                <a:close/>
                <a:moveTo>
                  <a:pt x="675" y="488"/>
                </a:moveTo>
                <a:lnTo>
                  <a:pt x="674" y="480"/>
                </a:lnTo>
                <a:lnTo>
                  <a:pt x="674" y="480"/>
                </a:lnTo>
                <a:lnTo>
                  <a:pt x="695" y="455"/>
                </a:lnTo>
                <a:lnTo>
                  <a:pt x="703" y="455"/>
                </a:lnTo>
                <a:lnTo>
                  <a:pt x="706" y="480"/>
                </a:lnTo>
                <a:lnTo>
                  <a:pt x="675" y="488"/>
                </a:lnTo>
                <a:close/>
                <a:moveTo>
                  <a:pt x="698" y="530"/>
                </a:moveTo>
                <a:lnTo>
                  <a:pt x="717" y="506"/>
                </a:lnTo>
                <a:lnTo>
                  <a:pt x="714" y="520"/>
                </a:lnTo>
                <a:lnTo>
                  <a:pt x="698" y="530"/>
                </a:lnTo>
                <a:close/>
                <a:moveTo>
                  <a:pt x="698" y="591"/>
                </a:moveTo>
                <a:lnTo>
                  <a:pt x="696" y="597"/>
                </a:lnTo>
                <a:lnTo>
                  <a:pt x="696" y="597"/>
                </a:lnTo>
                <a:lnTo>
                  <a:pt x="688" y="602"/>
                </a:lnTo>
                <a:lnTo>
                  <a:pt x="698" y="591"/>
                </a:lnTo>
                <a:close/>
                <a:moveTo>
                  <a:pt x="648" y="695"/>
                </a:moveTo>
                <a:lnTo>
                  <a:pt x="648" y="687"/>
                </a:lnTo>
                <a:lnTo>
                  <a:pt x="661" y="672"/>
                </a:lnTo>
                <a:lnTo>
                  <a:pt x="655" y="690"/>
                </a:lnTo>
                <a:lnTo>
                  <a:pt x="648" y="695"/>
                </a:lnTo>
                <a:close/>
                <a:moveTo>
                  <a:pt x="661" y="720"/>
                </a:moveTo>
                <a:lnTo>
                  <a:pt x="648" y="708"/>
                </a:lnTo>
                <a:lnTo>
                  <a:pt x="648" y="700"/>
                </a:lnTo>
                <a:lnTo>
                  <a:pt x="656" y="703"/>
                </a:lnTo>
                <a:lnTo>
                  <a:pt x="661" y="720"/>
                </a:lnTo>
                <a:close/>
                <a:moveTo>
                  <a:pt x="674" y="696"/>
                </a:moveTo>
                <a:lnTo>
                  <a:pt x="656" y="700"/>
                </a:lnTo>
                <a:lnTo>
                  <a:pt x="650" y="696"/>
                </a:lnTo>
                <a:lnTo>
                  <a:pt x="656" y="693"/>
                </a:lnTo>
                <a:lnTo>
                  <a:pt x="674" y="696"/>
                </a:lnTo>
                <a:close/>
                <a:moveTo>
                  <a:pt x="671" y="684"/>
                </a:moveTo>
                <a:lnTo>
                  <a:pt x="674" y="682"/>
                </a:lnTo>
                <a:lnTo>
                  <a:pt x="674" y="682"/>
                </a:lnTo>
                <a:lnTo>
                  <a:pt x="674" y="685"/>
                </a:lnTo>
                <a:lnTo>
                  <a:pt x="671" y="684"/>
                </a:lnTo>
                <a:close/>
                <a:moveTo>
                  <a:pt x="669" y="682"/>
                </a:moveTo>
                <a:lnTo>
                  <a:pt x="671" y="676"/>
                </a:lnTo>
                <a:lnTo>
                  <a:pt x="671" y="676"/>
                </a:lnTo>
                <a:lnTo>
                  <a:pt x="672" y="679"/>
                </a:lnTo>
                <a:lnTo>
                  <a:pt x="669" y="682"/>
                </a:lnTo>
                <a:close/>
                <a:moveTo>
                  <a:pt x="688" y="631"/>
                </a:moveTo>
                <a:lnTo>
                  <a:pt x="688" y="631"/>
                </a:lnTo>
                <a:lnTo>
                  <a:pt x="683" y="637"/>
                </a:lnTo>
                <a:lnTo>
                  <a:pt x="680" y="645"/>
                </a:lnTo>
                <a:lnTo>
                  <a:pt x="680" y="645"/>
                </a:lnTo>
                <a:lnTo>
                  <a:pt x="680" y="652"/>
                </a:lnTo>
                <a:lnTo>
                  <a:pt x="680" y="652"/>
                </a:lnTo>
                <a:lnTo>
                  <a:pt x="675" y="660"/>
                </a:lnTo>
                <a:lnTo>
                  <a:pt x="675" y="656"/>
                </a:lnTo>
                <a:lnTo>
                  <a:pt x="675" y="656"/>
                </a:lnTo>
                <a:lnTo>
                  <a:pt x="675" y="655"/>
                </a:lnTo>
                <a:lnTo>
                  <a:pt x="675" y="655"/>
                </a:lnTo>
                <a:lnTo>
                  <a:pt x="674" y="655"/>
                </a:lnTo>
                <a:lnTo>
                  <a:pt x="674" y="655"/>
                </a:lnTo>
                <a:lnTo>
                  <a:pt x="674" y="656"/>
                </a:lnTo>
                <a:lnTo>
                  <a:pt x="671" y="668"/>
                </a:lnTo>
                <a:lnTo>
                  <a:pt x="671" y="668"/>
                </a:lnTo>
                <a:lnTo>
                  <a:pt x="667" y="669"/>
                </a:lnTo>
                <a:lnTo>
                  <a:pt x="667" y="669"/>
                </a:lnTo>
                <a:lnTo>
                  <a:pt x="669" y="671"/>
                </a:lnTo>
                <a:lnTo>
                  <a:pt x="666" y="684"/>
                </a:lnTo>
                <a:lnTo>
                  <a:pt x="659" y="688"/>
                </a:lnTo>
                <a:lnTo>
                  <a:pt x="664" y="668"/>
                </a:lnTo>
                <a:lnTo>
                  <a:pt x="664" y="668"/>
                </a:lnTo>
                <a:lnTo>
                  <a:pt x="664" y="668"/>
                </a:lnTo>
                <a:lnTo>
                  <a:pt x="664" y="668"/>
                </a:lnTo>
                <a:lnTo>
                  <a:pt x="664" y="666"/>
                </a:lnTo>
                <a:lnTo>
                  <a:pt x="664" y="666"/>
                </a:lnTo>
                <a:lnTo>
                  <a:pt x="664" y="666"/>
                </a:lnTo>
                <a:lnTo>
                  <a:pt x="664" y="666"/>
                </a:lnTo>
                <a:lnTo>
                  <a:pt x="663" y="666"/>
                </a:lnTo>
                <a:lnTo>
                  <a:pt x="648" y="682"/>
                </a:lnTo>
                <a:lnTo>
                  <a:pt x="648" y="674"/>
                </a:lnTo>
                <a:lnTo>
                  <a:pt x="667" y="652"/>
                </a:lnTo>
                <a:lnTo>
                  <a:pt x="667" y="652"/>
                </a:lnTo>
                <a:lnTo>
                  <a:pt x="667" y="650"/>
                </a:lnTo>
                <a:lnTo>
                  <a:pt x="667" y="650"/>
                </a:lnTo>
                <a:lnTo>
                  <a:pt x="667" y="650"/>
                </a:lnTo>
                <a:lnTo>
                  <a:pt x="667" y="650"/>
                </a:lnTo>
                <a:lnTo>
                  <a:pt x="666" y="650"/>
                </a:lnTo>
                <a:lnTo>
                  <a:pt x="648" y="669"/>
                </a:lnTo>
                <a:lnTo>
                  <a:pt x="648" y="663"/>
                </a:lnTo>
                <a:lnTo>
                  <a:pt x="671" y="639"/>
                </a:lnTo>
                <a:lnTo>
                  <a:pt x="671" y="639"/>
                </a:lnTo>
                <a:lnTo>
                  <a:pt x="671" y="636"/>
                </a:lnTo>
                <a:lnTo>
                  <a:pt x="671" y="636"/>
                </a:lnTo>
                <a:lnTo>
                  <a:pt x="669" y="636"/>
                </a:lnTo>
                <a:lnTo>
                  <a:pt x="669" y="636"/>
                </a:lnTo>
                <a:lnTo>
                  <a:pt x="669" y="636"/>
                </a:lnTo>
                <a:lnTo>
                  <a:pt x="648" y="660"/>
                </a:lnTo>
                <a:lnTo>
                  <a:pt x="648" y="650"/>
                </a:lnTo>
                <a:lnTo>
                  <a:pt x="664" y="631"/>
                </a:lnTo>
                <a:lnTo>
                  <a:pt x="664" y="631"/>
                </a:lnTo>
                <a:lnTo>
                  <a:pt x="664" y="629"/>
                </a:lnTo>
                <a:lnTo>
                  <a:pt x="664" y="629"/>
                </a:lnTo>
                <a:lnTo>
                  <a:pt x="663" y="629"/>
                </a:lnTo>
                <a:lnTo>
                  <a:pt x="663" y="629"/>
                </a:lnTo>
                <a:lnTo>
                  <a:pt x="663" y="629"/>
                </a:lnTo>
                <a:lnTo>
                  <a:pt x="648" y="645"/>
                </a:lnTo>
                <a:lnTo>
                  <a:pt x="648" y="637"/>
                </a:lnTo>
                <a:lnTo>
                  <a:pt x="650" y="634"/>
                </a:lnTo>
                <a:lnTo>
                  <a:pt x="650" y="634"/>
                </a:lnTo>
                <a:lnTo>
                  <a:pt x="655" y="636"/>
                </a:lnTo>
                <a:lnTo>
                  <a:pt x="655" y="636"/>
                </a:lnTo>
                <a:lnTo>
                  <a:pt x="656" y="632"/>
                </a:lnTo>
                <a:lnTo>
                  <a:pt x="659" y="628"/>
                </a:lnTo>
                <a:lnTo>
                  <a:pt x="671" y="616"/>
                </a:lnTo>
                <a:lnTo>
                  <a:pt x="695" y="599"/>
                </a:lnTo>
                <a:lnTo>
                  <a:pt x="688" y="631"/>
                </a:lnTo>
                <a:close/>
                <a:moveTo>
                  <a:pt x="707" y="623"/>
                </a:moveTo>
                <a:lnTo>
                  <a:pt x="707" y="623"/>
                </a:lnTo>
                <a:lnTo>
                  <a:pt x="698" y="624"/>
                </a:lnTo>
                <a:lnTo>
                  <a:pt x="690" y="629"/>
                </a:lnTo>
                <a:lnTo>
                  <a:pt x="696" y="600"/>
                </a:lnTo>
                <a:lnTo>
                  <a:pt x="707" y="618"/>
                </a:lnTo>
                <a:lnTo>
                  <a:pt x="707" y="623"/>
                </a:lnTo>
                <a:close/>
                <a:moveTo>
                  <a:pt x="709" y="616"/>
                </a:moveTo>
                <a:lnTo>
                  <a:pt x="698" y="597"/>
                </a:lnTo>
                <a:lnTo>
                  <a:pt x="698" y="597"/>
                </a:lnTo>
                <a:lnTo>
                  <a:pt x="699" y="588"/>
                </a:lnTo>
                <a:lnTo>
                  <a:pt x="720" y="564"/>
                </a:lnTo>
                <a:lnTo>
                  <a:pt x="709" y="616"/>
                </a:lnTo>
                <a:close/>
                <a:moveTo>
                  <a:pt x="722" y="554"/>
                </a:moveTo>
                <a:lnTo>
                  <a:pt x="706" y="559"/>
                </a:lnTo>
                <a:lnTo>
                  <a:pt x="714" y="522"/>
                </a:lnTo>
                <a:lnTo>
                  <a:pt x="725" y="540"/>
                </a:lnTo>
                <a:lnTo>
                  <a:pt x="722" y="554"/>
                </a:lnTo>
                <a:close/>
                <a:moveTo>
                  <a:pt x="741" y="562"/>
                </a:moveTo>
                <a:lnTo>
                  <a:pt x="736" y="557"/>
                </a:lnTo>
                <a:lnTo>
                  <a:pt x="736" y="556"/>
                </a:lnTo>
                <a:lnTo>
                  <a:pt x="741" y="562"/>
                </a:lnTo>
                <a:close/>
                <a:moveTo>
                  <a:pt x="738" y="484"/>
                </a:moveTo>
                <a:lnTo>
                  <a:pt x="735" y="488"/>
                </a:lnTo>
                <a:lnTo>
                  <a:pt x="735" y="488"/>
                </a:lnTo>
                <a:lnTo>
                  <a:pt x="728" y="495"/>
                </a:lnTo>
                <a:lnTo>
                  <a:pt x="723" y="498"/>
                </a:lnTo>
                <a:lnTo>
                  <a:pt x="723" y="498"/>
                </a:lnTo>
                <a:lnTo>
                  <a:pt x="725" y="501"/>
                </a:lnTo>
                <a:lnTo>
                  <a:pt x="723" y="506"/>
                </a:lnTo>
                <a:lnTo>
                  <a:pt x="723" y="506"/>
                </a:lnTo>
                <a:lnTo>
                  <a:pt x="728" y="504"/>
                </a:lnTo>
                <a:lnTo>
                  <a:pt x="731" y="503"/>
                </a:lnTo>
                <a:lnTo>
                  <a:pt x="731" y="503"/>
                </a:lnTo>
                <a:lnTo>
                  <a:pt x="733" y="498"/>
                </a:lnTo>
                <a:lnTo>
                  <a:pt x="736" y="488"/>
                </a:lnTo>
                <a:lnTo>
                  <a:pt x="738" y="487"/>
                </a:lnTo>
                <a:lnTo>
                  <a:pt x="727" y="536"/>
                </a:lnTo>
                <a:lnTo>
                  <a:pt x="715" y="520"/>
                </a:lnTo>
                <a:lnTo>
                  <a:pt x="719" y="504"/>
                </a:lnTo>
                <a:lnTo>
                  <a:pt x="739" y="479"/>
                </a:lnTo>
                <a:lnTo>
                  <a:pt x="738" y="484"/>
                </a:lnTo>
                <a:close/>
                <a:moveTo>
                  <a:pt x="741" y="471"/>
                </a:moveTo>
                <a:lnTo>
                  <a:pt x="736" y="472"/>
                </a:lnTo>
                <a:lnTo>
                  <a:pt x="743" y="464"/>
                </a:lnTo>
                <a:lnTo>
                  <a:pt x="741" y="471"/>
                </a:lnTo>
                <a:close/>
                <a:moveTo>
                  <a:pt x="743" y="415"/>
                </a:moveTo>
                <a:lnTo>
                  <a:pt x="741" y="411"/>
                </a:lnTo>
                <a:lnTo>
                  <a:pt x="741" y="415"/>
                </a:lnTo>
                <a:lnTo>
                  <a:pt x="739" y="415"/>
                </a:lnTo>
                <a:lnTo>
                  <a:pt x="741" y="403"/>
                </a:lnTo>
                <a:lnTo>
                  <a:pt x="744" y="415"/>
                </a:lnTo>
                <a:lnTo>
                  <a:pt x="743" y="415"/>
                </a:lnTo>
                <a:close/>
                <a:moveTo>
                  <a:pt x="747" y="443"/>
                </a:moveTo>
                <a:lnTo>
                  <a:pt x="744" y="429"/>
                </a:lnTo>
                <a:lnTo>
                  <a:pt x="747" y="426"/>
                </a:lnTo>
                <a:lnTo>
                  <a:pt x="749" y="435"/>
                </a:lnTo>
                <a:lnTo>
                  <a:pt x="747" y="443"/>
                </a:lnTo>
                <a:close/>
                <a:moveTo>
                  <a:pt x="749" y="432"/>
                </a:moveTo>
                <a:lnTo>
                  <a:pt x="747" y="424"/>
                </a:lnTo>
                <a:lnTo>
                  <a:pt x="752" y="421"/>
                </a:lnTo>
                <a:lnTo>
                  <a:pt x="752" y="423"/>
                </a:lnTo>
                <a:lnTo>
                  <a:pt x="749" y="432"/>
                </a:lnTo>
                <a:close/>
                <a:moveTo>
                  <a:pt x="751" y="413"/>
                </a:moveTo>
                <a:lnTo>
                  <a:pt x="749" y="408"/>
                </a:lnTo>
                <a:lnTo>
                  <a:pt x="749" y="413"/>
                </a:lnTo>
                <a:lnTo>
                  <a:pt x="746" y="413"/>
                </a:lnTo>
                <a:lnTo>
                  <a:pt x="743" y="400"/>
                </a:lnTo>
                <a:lnTo>
                  <a:pt x="743" y="400"/>
                </a:lnTo>
                <a:lnTo>
                  <a:pt x="752" y="411"/>
                </a:lnTo>
                <a:lnTo>
                  <a:pt x="751" y="413"/>
                </a:lnTo>
                <a:close/>
                <a:moveTo>
                  <a:pt x="754" y="474"/>
                </a:moveTo>
                <a:lnTo>
                  <a:pt x="755" y="466"/>
                </a:lnTo>
                <a:lnTo>
                  <a:pt x="759" y="477"/>
                </a:lnTo>
                <a:lnTo>
                  <a:pt x="754" y="474"/>
                </a:lnTo>
                <a:close/>
                <a:moveTo>
                  <a:pt x="816" y="525"/>
                </a:moveTo>
                <a:lnTo>
                  <a:pt x="760" y="479"/>
                </a:lnTo>
                <a:lnTo>
                  <a:pt x="757" y="464"/>
                </a:lnTo>
                <a:lnTo>
                  <a:pt x="757" y="461"/>
                </a:lnTo>
                <a:lnTo>
                  <a:pt x="784" y="479"/>
                </a:lnTo>
                <a:lnTo>
                  <a:pt x="784" y="479"/>
                </a:lnTo>
                <a:lnTo>
                  <a:pt x="791" y="485"/>
                </a:lnTo>
                <a:lnTo>
                  <a:pt x="794" y="490"/>
                </a:lnTo>
                <a:lnTo>
                  <a:pt x="794" y="490"/>
                </a:lnTo>
                <a:lnTo>
                  <a:pt x="799" y="488"/>
                </a:lnTo>
                <a:lnTo>
                  <a:pt x="802" y="490"/>
                </a:lnTo>
                <a:lnTo>
                  <a:pt x="802" y="490"/>
                </a:lnTo>
                <a:lnTo>
                  <a:pt x="800" y="485"/>
                </a:lnTo>
                <a:lnTo>
                  <a:pt x="799" y="482"/>
                </a:lnTo>
                <a:lnTo>
                  <a:pt x="799" y="482"/>
                </a:lnTo>
                <a:lnTo>
                  <a:pt x="794" y="480"/>
                </a:lnTo>
                <a:lnTo>
                  <a:pt x="786" y="477"/>
                </a:lnTo>
                <a:lnTo>
                  <a:pt x="757" y="459"/>
                </a:lnTo>
                <a:lnTo>
                  <a:pt x="759" y="451"/>
                </a:lnTo>
                <a:lnTo>
                  <a:pt x="760" y="455"/>
                </a:lnTo>
                <a:lnTo>
                  <a:pt x="775" y="461"/>
                </a:lnTo>
                <a:lnTo>
                  <a:pt x="776" y="466"/>
                </a:lnTo>
                <a:lnTo>
                  <a:pt x="807" y="482"/>
                </a:lnTo>
                <a:lnTo>
                  <a:pt x="807" y="480"/>
                </a:lnTo>
                <a:lnTo>
                  <a:pt x="819" y="496"/>
                </a:lnTo>
                <a:lnTo>
                  <a:pt x="816" y="525"/>
                </a:lnTo>
                <a:close/>
                <a:moveTo>
                  <a:pt x="821" y="495"/>
                </a:moveTo>
                <a:lnTo>
                  <a:pt x="807" y="477"/>
                </a:lnTo>
                <a:lnTo>
                  <a:pt x="807" y="451"/>
                </a:lnTo>
                <a:lnTo>
                  <a:pt x="808" y="461"/>
                </a:lnTo>
                <a:lnTo>
                  <a:pt x="808" y="461"/>
                </a:lnTo>
                <a:lnTo>
                  <a:pt x="810" y="469"/>
                </a:lnTo>
                <a:lnTo>
                  <a:pt x="810" y="474"/>
                </a:lnTo>
                <a:lnTo>
                  <a:pt x="810" y="474"/>
                </a:lnTo>
                <a:lnTo>
                  <a:pt x="813" y="476"/>
                </a:lnTo>
                <a:lnTo>
                  <a:pt x="816" y="479"/>
                </a:lnTo>
                <a:lnTo>
                  <a:pt x="816" y="479"/>
                </a:lnTo>
                <a:lnTo>
                  <a:pt x="816" y="476"/>
                </a:lnTo>
                <a:lnTo>
                  <a:pt x="818" y="471"/>
                </a:lnTo>
                <a:lnTo>
                  <a:pt x="818" y="471"/>
                </a:lnTo>
                <a:lnTo>
                  <a:pt x="815" y="466"/>
                </a:lnTo>
                <a:lnTo>
                  <a:pt x="810" y="459"/>
                </a:lnTo>
                <a:lnTo>
                  <a:pt x="807" y="448"/>
                </a:lnTo>
                <a:lnTo>
                  <a:pt x="807" y="447"/>
                </a:lnTo>
                <a:lnTo>
                  <a:pt x="805" y="447"/>
                </a:lnTo>
                <a:lnTo>
                  <a:pt x="800" y="427"/>
                </a:lnTo>
                <a:lnTo>
                  <a:pt x="837" y="447"/>
                </a:lnTo>
                <a:lnTo>
                  <a:pt x="837" y="447"/>
                </a:lnTo>
                <a:lnTo>
                  <a:pt x="843" y="463"/>
                </a:lnTo>
                <a:lnTo>
                  <a:pt x="843" y="463"/>
                </a:lnTo>
                <a:lnTo>
                  <a:pt x="845" y="471"/>
                </a:lnTo>
                <a:lnTo>
                  <a:pt x="845" y="477"/>
                </a:lnTo>
                <a:lnTo>
                  <a:pt x="845" y="477"/>
                </a:lnTo>
                <a:lnTo>
                  <a:pt x="848" y="479"/>
                </a:lnTo>
                <a:lnTo>
                  <a:pt x="851" y="482"/>
                </a:lnTo>
                <a:lnTo>
                  <a:pt x="851" y="482"/>
                </a:lnTo>
                <a:lnTo>
                  <a:pt x="851" y="477"/>
                </a:lnTo>
                <a:lnTo>
                  <a:pt x="853" y="474"/>
                </a:lnTo>
                <a:lnTo>
                  <a:pt x="853" y="474"/>
                </a:lnTo>
                <a:lnTo>
                  <a:pt x="850" y="469"/>
                </a:lnTo>
                <a:lnTo>
                  <a:pt x="845" y="463"/>
                </a:lnTo>
                <a:lnTo>
                  <a:pt x="839" y="447"/>
                </a:lnTo>
                <a:lnTo>
                  <a:pt x="851" y="453"/>
                </a:lnTo>
                <a:lnTo>
                  <a:pt x="859" y="466"/>
                </a:lnTo>
                <a:lnTo>
                  <a:pt x="863" y="459"/>
                </a:lnTo>
                <a:lnTo>
                  <a:pt x="863" y="459"/>
                </a:lnTo>
                <a:lnTo>
                  <a:pt x="871" y="466"/>
                </a:lnTo>
                <a:lnTo>
                  <a:pt x="874" y="471"/>
                </a:lnTo>
                <a:lnTo>
                  <a:pt x="874" y="471"/>
                </a:lnTo>
                <a:lnTo>
                  <a:pt x="880" y="469"/>
                </a:lnTo>
                <a:lnTo>
                  <a:pt x="887" y="469"/>
                </a:lnTo>
                <a:lnTo>
                  <a:pt x="887" y="469"/>
                </a:lnTo>
                <a:lnTo>
                  <a:pt x="882" y="464"/>
                </a:lnTo>
                <a:lnTo>
                  <a:pt x="880" y="459"/>
                </a:lnTo>
                <a:lnTo>
                  <a:pt x="880" y="459"/>
                </a:lnTo>
                <a:lnTo>
                  <a:pt x="874" y="458"/>
                </a:lnTo>
                <a:lnTo>
                  <a:pt x="864" y="456"/>
                </a:lnTo>
                <a:lnTo>
                  <a:pt x="875" y="434"/>
                </a:lnTo>
                <a:lnTo>
                  <a:pt x="863" y="399"/>
                </a:lnTo>
                <a:lnTo>
                  <a:pt x="866" y="399"/>
                </a:lnTo>
                <a:lnTo>
                  <a:pt x="885" y="416"/>
                </a:lnTo>
                <a:lnTo>
                  <a:pt x="898" y="431"/>
                </a:lnTo>
                <a:lnTo>
                  <a:pt x="879" y="501"/>
                </a:lnTo>
                <a:lnTo>
                  <a:pt x="821" y="495"/>
                </a:lnTo>
                <a:close/>
                <a:moveTo>
                  <a:pt x="861" y="394"/>
                </a:moveTo>
                <a:lnTo>
                  <a:pt x="864" y="397"/>
                </a:lnTo>
                <a:lnTo>
                  <a:pt x="861" y="397"/>
                </a:lnTo>
                <a:lnTo>
                  <a:pt x="861" y="394"/>
                </a:lnTo>
                <a:close/>
                <a:moveTo>
                  <a:pt x="869" y="383"/>
                </a:moveTo>
                <a:lnTo>
                  <a:pt x="879" y="386"/>
                </a:lnTo>
                <a:lnTo>
                  <a:pt x="875" y="389"/>
                </a:lnTo>
                <a:lnTo>
                  <a:pt x="869" y="383"/>
                </a:lnTo>
                <a:close/>
                <a:moveTo>
                  <a:pt x="901" y="562"/>
                </a:moveTo>
                <a:lnTo>
                  <a:pt x="871" y="557"/>
                </a:lnTo>
                <a:lnTo>
                  <a:pt x="871" y="557"/>
                </a:lnTo>
                <a:lnTo>
                  <a:pt x="823" y="496"/>
                </a:lnTo>
                <a:lnTo>
                  <a:pt x="879" y="503"/>
                </a:lnTo>
                <a:lnTo>
                  <a:pt x="874" y="516"/>
                </a:lnTo>
                <a:lnTo>
                  <a:pt x="903" y="560"/>
                </a:lnTo>
                <a:lnTo>
                  <a:pt x="903" y="560"/>
                </a:lnTo>
                <a:lnTo>
                  <a:pt x="901" y="562"/>
                </a:lnTo>
                <a:lnTo>
                  <a:pt x="901" y="562"/>
                </a:lnTo>
                <a:close/>
                <a:moveTo>
                  <a:pt x="915" y="445"/>
                </a:moveTo>
                <a:lnTo>
                  <a:pt x="915" y="445"/>
                </a:lnTo>
                <a:lnTo>
                  <a:pt x="912" y="442"/>
                </a:lnTo>
                <a:lnTo>
                  <a:pt x="906" y="435"/>
                </a:lnTo>
                <a:lnTo>
                  <a:pt x="904" y="434"/>
                </a:lnTo>
                <a:lnTo>
                  <a:pt x="915" y="445"/>
                </a:lnTo>
                <a:close/>
                <a:moveTo>
                  <a:pt x="907" y="418"/>
                </a:moveTo>
                <a:lnTo>
                  <a:pt x="887" y="399"/>
                </a:lnTo>
                <a:lnTo>
                  <a:pt x="935" y="399"/>
                </a:lnTo>
                <a:lnTo>
                  <a:pt x="935" y="399"/>
                </a:lnTo>
                <a:lnTo>
                  <a:pt x="935" y="408"/>
                </a:lnTo>
                <a:lnTo>
                  <a:pt x="907" y="418"/>
                </a:lnTo>
                <a:close/>
                <a:moveTo>
                  <a:pt x="1023" y="378"/>
                </a:moveTo>
                <a:lnTo>
                  <a:pt x="1023" y="378"/>
                </a:lnTo>
                <a:lnTo>
                  <a:pt x="1016" y="371"/>
                </a:lnTo>
                <a:lnTo>
                  <a:pt x="1010" y="365"/>
                </a:lnTo>
                <a:lnTo>
                  <a:pt x="1002" y="360"/>
                </a:lnTo>
                <a:lnTo>
                  <a:pt x="994" y="357"/>
                </a:lnTo>
                <a:lnTo>
                  <a:pt x="994" y="357"/>
                </a:lnTo>
                <a:lnTo>
                  <a:pt x="997" y="349"/>
                </a:lnTo>
                <a:lnTo>
                  <a:pt x="997" y="349"/>
                </a:lnTo>
                <a:lnTo>
                  <a:pt x="989" y="352"/>
                </a:lnTo>
                <a:lnTo>
                  <a:pt x="984" y="354"/>
                </a:lnTo>
                <a:lnTo>
                  <a:pt x="981" y="352"/>
                </a:lnTo>
                <a:lnTo>
                  <a:pt x="981" y="352"/>
                </a:lnTo>
                <a:lnTo>
                  <a:pt x="981" y="355"/>
                </a:lnTo>
                <a:lnTo>
                  <a:pt x="981" y="355"/>
                </a:lnTo>
                <a:lnTo>
                  <a:pt x="975" y="355"/>
                </a:lnTo>
                <a:lnTo>
                  <a:pt x="968" y="357"/>
                </a:lnTo>
                <a:lnTo>
                  <a:pt x="968" y="357"/>
                </a:lnTo>
                <a:lnTo>
                  <a:pt x="962" y="360"/>
                </a:lnTo>
                <a:lnTo>
                  <a:pt x="955" y="363"/>
                </a:lnTo>
                <a:lnTo>
                  <a:pt x="946" y="373"/>
                </a:lnTo>
                <a:lnTo>
                  <a:pt x="938" y="384"/>
                </a:lnTo>
                <a:lnTo>
                  <a:pt x="935" y="397"/>
                </a:lnTo>
                <a:lnTo>
                  <a:pt x="883" y="397"/>
                </a:lnTo>
                <a:lnTo>
                  <a:pt x="877" y="389"/>
                </a:lnTo>
                <a:lnTo>
                  <a:pt x="880" y="386"/>
                </a:lnTo>
                <a:lnTo>
                  <a:pt x="912" y="395"/>
                </a:lnTo>
                <a:lnTo>
                  <a:pt x="941" y="376"/>
                </a:lnTo>
                <a:lnTo>
                  <a:pt x="911" y="360"/>
                </a:lnTo>
                <a:lnTo>
                  <a:pt x="903" y="362"/>
                </a:lnTo>
                <a:lnTo>
                  <a:pt x="912" y="352"/>
                </a:lnTo>
                <a:lnTo>
                  <a:pt x="912" y="352"/>
                </a:lnTo>
                <a:lnTo>
                  <a:pt x="925" y="344"/>
                </a:lnTo>
                <a:lnTo>
                  <a:pt x="931" y="341"/>
                </a:lnTo>
                <a:lnTo>
                  <a:pt x="935" y="341"/>
                </a:lnTo>
                <a:lnTo>
                  <a:pt x="935" y="341"/>
                </a:lnTo>
                <a:lnTo>
                  <a:pt x="935" y="338"/>
                </a:lnTo>
                <a:lnTo>
                  <a:pt x="936" y="333"/>
                </a:lnTo>
                <a:lnTo>
                  <a:pt x="938" y="325"/>
                </a:lnTo>
                <a:lnTo>
                  <a:pt x="938" y="325"/>
                </a:lnTo>
                <a:lnTo>
                  <a:pt x="931" y="328"/>
                </a:lnTo>
                <a:lnTo>
                  <a:pt x="927" y="330"/>
                </a:lnTo>
                <a:lnTo>
                  <a:pt x="923" y="328"/>
                </a:lnTo>
                <a:lnTo>
                  <a:pt x="923" y="328"/>
                </a:lnTo>
                <a:lnTo>
                  <a:pt x="922" y="331"/>
                </a:lnTo>
                <a:lnTo>
                  <a:pt x="920" y="338"/>
                </a:lnTo>
                <a:lnTo>
                  <a:pt x="912" y="351"/>
                </a:lnTo>
                <a:lnTo>
                  <a:pt x="899" y="363"/>
                </a:lnTo>
                <a:lnTo>
                  <a:pt x="863" y="378"/>
                </a:lnTo>
                <a:lnTo>
                  <a:pt x="837" y="354"/>
                </a:lnTo>
                <a:lnTo>
                  <a:pt x="840" y="352"/>
                </a:lnTo>
                <a:lnTo>
                  <a:pt x="840" y="352"/>
                </a:lnTo>
                <a:lnTo>
                  <a:pt x="856" y="359"/>
                </a:lnTo>
                <a:lnTo>
                  <a:pt x="856" y="359"/>
                </a:lnTo>
                <a:lnTo>
                  <a:pt x="864" y="363"/>
                </a:lnTo>
                <a:lnTo>
                  <a:pt x="867" y="367"/>
                </a:lnTo>
                <a:lnTo>
                  <a:pt x="867" y="367"/>
                </a:lnTo>
                <a:lnTo>
                  <a:pt x="872" y="365"/>
                </a:lnTo>
                <a:lnTo>
                  <a:pt x="875" y="365"/>
                </a:lnTo>
                <a:lnTo>
                  <a:pt x="875" y="365"/>
                </a:lnTo>
                <a:lnTo>
                  <a:pt x="872" y="362"/>
                </a:lnTo>
                <a:lnTo>
                  <a:pt x="871" y="359"/>
                </a:lnTo>
                <a:lnTo>
                  <a:pt x="871" y="359"/>
                </a:lnTo>
                <a:lnTo>
                  <a:pt x="866" y="359"/>
                </a:lnTo>
                <a:lnTo>
                  <a:pt x="858" y="357"/>
                </a:lnTo>
                <a:lnTo>
                  <a:pt x="842" y="352"/>
                </a:lnTo>
                <a:lnTo>
                  <a:pt x="861" y="343"/>
                </a:lnTo>
                <a:lnTo>
                  <a:pt x="861" y="343"/>
                </a:lnTo>
                <a:lnTo>
                  <a:pt x="874" y="341"/>
                </a:lnTo>
                <a:lnTo>
                  <a:pt x="882" y="339"/>
                </a:lnTo>
                <a:lnTo>
                  <a:pt x="882" y="339"/>
                </a:lnTo>
                <a:lnTo>
                  <a:pt x="883" y="335"/>
                </a:lnTo>
                <a:lnTo>
                  <a:pt x="888" y="330"/>
                </a:lnTo>
                <a:lnTo>
                  <a:pt x="888" y="330"/>
                </a:lnTo>
                <a:lnTo>
                  <a:pt x="882" y="330"/>
                </a:lnTo>
                <a:lnTo>
                  <a:pt x="875" y="328"/>
                </a:lnTo>
                <a:lnTo>
                  <a:pt x="875" y="328"/>
                </a:lnTo>
                <a:lnTo>
                  <a:pt x="871" y="335"/>
                </a:lnTo>
                <a:lnTo>
                  <a:pt x="861" y="343"/>
                </a:lnTo>
                <a:lnTo>
                  <a:pt x="840" y="351"/>
                </a:lnTo>
                <a:lnTo>
                  <a:pt x="847" y="336"/>
                </a:lnTo>
                <a:lnTo>
                  <a:pt x="847" y="336"/>
                </a:lnTo>
                <a:lnTo>
                  <a:pt x="851" y="328"/>
                </a:lnTo>
                <a:lnTo>
                  <a:pt x="855" y="325"/>
                </a:lnTo>
                <a:lnTo>
                  <a:pt x="855" y="325"/>
                </a:lnTo>
                <a:lnTo>
                  <a:pt x="853" y="320"/>
                </a:lnTo>
                <a:lnTo>
                  <a:pt x="853" y="317"/>
                </a:lnTo>
                <a:lnTo>
                  <a:pt x="853" y="317"/>
                </a:lnTo>
                <a:lnTo>
                  <a:pt x="850" y="320"/>
                </a:lnTo>
                <a:lnTo>
                  <a:pt x="847" y="322"/>
                </a:lnTo>
                <a:lnTo>
                  <a:pt x="847" y="322"/>
                </a:lnTo>
                <a:lnTo>
                  <a:pt x="847" y="327"/>
                </a:lnTo>
                <a:lnTo>
                  <a:pt x="845" y="336"/>
                </a:lnTo>
                <a:lnTo>
                  <a:pt x="839" y="352"/>
                </a:lnTo>
                <a:lnTo>
                  <a:pt x="839" y="352"/>
                </a:lnTo>
                <a:lnTo>
                  <a:pt x="837" y="354"/>
                </a:lnTo>
                <a:lnTo>
                  <a:pt x="823" y="341"/>
                </a:lnTo>
                <a:lnTo>
                  <a:pt x="823" y="341"/>
                </a:lnTo>
                <a:lnTo>
                  <a:pt x="827" y="333"/>
                </a:lnTo>
                <a:lnTo>
                  <a:pt x="831" y="323"/>
                </a:lnTo>
                <a:lnTo>
                  <a:pt x="832" y="314"/>
                </a:lnTo>
                <a:lnTo>
                  <a:pt x="831" y="304"/>
                </a:lnTo>
                <a:lnTo>
                  <a:pt x="859" y="296"/>
                </a:lnTo>
                <a:lnTo>
                  <a:pt x="885" y="295"/>
                </a:lnTo>
                <a:lnTo>
                  <a:pt x="885" y="295"/>
                </a:lnTo>
                <a:lnTo>
                  <a:pt x="888" y="295"/>
                </a:lnTo>
                <a:lnTo>
                  <a:pt x="919" y="323"/>
                </a:lnTo>
                <a:lnTo>
                  <a:pt x="952" y="323"/>
                </a:lnTo>
                <a:lnTo>
                  <a:pt x="935" y="293"/>
                </a:lnTo>
                <a:lnTo>
                  <a:pt x="917" y="290"/>
                </a:lnTo>
                <a:lnTo>
                  <a:pt x="917" y="290"/>
                </a:lnTo>
                <a:lnTo>
                  <a:pt x="920" y="288"/>
                </a:lnTo>
                <a:lnTo>
                  <a:pt x="920" y="288"/>
                </a:lnTo>
                <a:lnTo>
                  <a:pt x="912" y="287"/>
                </a:lnTo>
                <a:lnTo>
                  <a:pt x="909" y="283"/>
                </a:lnTo>
                <a:lnTo>
                  <a:pt x="906" y="282"/>
                </a:lnTo>
                <a:lnTo>
                  <a:pt x="906" y="282"/>
                </a:lnTo>
                <a:lnTo>
                  <a:pt x="904" y="283"/>
                </a:lnTo>
                <a:lnTo>
                  <a:pt x="898" y="287"/>
                </a:lnTo>
                <a:lnTo>
                  <a:pt x="891" y="287"/>
                </a:lnTo>
                <a:lnTo>
                  <a:pt x="941" y="271"/>
                </a:lnTo>
                <a:lnTo>
                  <a:pt x="954" y="283"/>
                </a:lnTo>
                <a:lnTo>
                  <a:pt x="954" y="285"/>
                </a:lnTo>
                <a:lnTo>
                  <a:pt x="954" y="285"/>
                </a:lnTo>
                <a:lnTo>
                  <a:pt x="952" y="287"/>
                </a:lnTo>
                <a:lnTo>
                  <a:pt x="954" y="288"/>
                </a:lnTo>
                <a:lnTo>
                  <a:pt x="954" y="288"/>
                </a:lnTo>
                <a:lnTo>
                  <a:pt x="955" y="290"/>
                </a:lnTo>
                <a:lnTo>
                  <a:pt x="957" y="288"/>
                </a:lnTo>
                <a:lnTo>
                  <a:pt x="959" y="288"/>
                </a:lnTo>
                <a:lnTo>
                  <a:pt x="965" y="295"/>
                </a:lnTo>
                <a:lnTo>
                  <a:pt x="965" y="295"/>
                </a:lnTo>
                <a:lnTo>
                  <a:pt x="963" y="301"/>
                </a:lnTo>
                <a:lnTo>
                  <a:pt x="965" y="307"/>
                </a:lnTo>
                <a:lnTo>
                  <a:pt x="965" y="307"/>
                </a:lnTo>
                <a:lnTo>
                  <a:pt x="968" y="315"/>
                </a:lnTo>
                <a:lnTo>
                  <a:pt x="973" y="319"/>
                </a:lnTo>
                <a:lnTo>
                  <a:pt x="979" y="322"/>
                </a:lnTo>
                <a:lnTo>
                  <a:pt x="986" y="322"/>
                </a:lnTo>
                <a:lnTo>
                  <a:pt x="986" y="322"/>
                </a:lnTo>
                <a:lnTo>
                  <a:pt x="989" y="320"/>
                </a:lnTo>
                <a:lnTo>
                  <a:pt x="1005" y="335"/>
                </a:lnTo>
                <a:lnTo>
                  <a:pt x="1037" y="333"/>
                </a:lnTo>
                <a:lnTo>
                  <a:pt x="1077" y="341"/>
                </a:lnTo>
                <a:lnTo>
                  <a:pt x="1077" y="341"/>
                </a:lnTo>
                <a:lnTo>
                  <a:pt x="1072" y="344"/>
                </a:lnTo>
                <a:lnTo>
                  <a:pt x="1072" y="344"/>
                </a:lnTo>
                <a:lnTo>
                  <a:pt x="1083" y="344"/>
                </a:lnTo>
                <a:lnTo>
                  <a:pt x="1091" y="346"/>
                </a:lnTo>
                <a:lnTo>
                  <a:pt x="1095" y="347"/>
                </a:lnTo>
                <a:lnTo>
                  <a:pt x="1095" y="347"/>
                </a:lnTo>
                <a:lnTo>
                  <a:pt x="1096" y="344"/>
                </a:lnTo>
                <a:lnTo>
                  <a:pt x="1120" y="347"/>
                </a:lnTo>
                <a:lnTo>
                  <a:pt x="1023" y="378"/>
                </a:lnTo>
                <a:close/>
                <a:moveTo>
                  <a:pt x="1141" y="341"/>
                </a:moveTo>
                <a:lnTo>
                  <a:pt x="1135" y="343"/>
                </a:lnTo>
                <a:lnTo>
                  <a:pt x="1117" y="325"/>
                </a:lnTo>
                <a:lnTo>
                  <a:pt x="1117" y="325"/>
                </a:lnTo>
                <a:lnTo>
                  <a:pt x="1122" y="322"/>
                </a:lnTo>
                <a:lnTo>
                  <a:pt x="1157" y="304"/>
                </a:lnTo>
                <a:lnTo>
                  <a:pt x="1146" y="333"/>
                </a:lnTo>
                <a:lnTo>
                  <a:pt x="1146" y="333"/>
                </a:lnTo>
                <a:lnTo>
                  <a:pt x="1141" y="341"/>
                </a:lnTo>
                <a:lnTo>
                  <a:pt x="1141" y="341"/>
                </a:lnTo>
                <a:close/>
                <a:moveTo>
                  <a:pt x="1147" y="339"/>
                </a:moveTo>
                <a:lnTo>
                  <a:pt x="1147" y="339"/>
                </a:lnTo>
                <a:lnTo>
                  <a:pt x="1149" y="333"/>
                </a:lnTo>
                <a:lnTo>
                  <a:pt x="1160" y="304"/>
                </a:lnTo>
                <a:lnTo>
                  <a:pt x="1160" y="303"/>
                </a:lnTo>
                <a:lnTo>
                  <a:pt x="1183" y="293"/>
                </a:lnTo>
                <a:lnTo>
                  <a:pt x="1219" y="298"/>
                </a:lnTo>
                <a:lnTo>
                  <a:pt x="1213" y="319"/>
                </a:lnTo>
                <a:lnTo>
                  <a:pt x="1147" y="339"/>
                </a:lnTo>
                <a:close/>
                <a:moveTo>
                  <a:pt x="1215" y="317"/>
                </a:moveTo>
                <a:lnTo>
                  <a:pt x="1221" y="299"/>
                </a:lnTo>
                <a:lnTo>
                  <a:pt x="1239" y="301"/>
                </a:lnTo>
                <a:lnTo>
                  <a:pt x="1239" y="301"/>
                </a:lnTo>
                <a:lnTo>
                  <a:pt x="1242" y="303"/>
                </a:lnTo>
                <a:lnTo>
                  <a:pt x="1245" y="306"/>
                </a:lnTo>
                <a:lnTo>
                  <a:pt x="1245" y="306"/>
                </a:lnTo>
                <a:lnTo>
                  <a:pt x="1248" y="303"/>
                </a:lnTo>
                <a:lnTo>
                  <a:pt x="1256" y="304"/>
                </a:lnTo>
                <a:lnTo>
                  <a:pt x="1215" y="317"/>
                </a:lnTo>
                <a:close/>
                <a:moveTo>
                  <a:pt x="1237" y="266"/>
                </a:moveTo>
                <a:lnTo>
                  <a:pt x="1274" y="248"/>
                </a:lnTo>
                <a:lnTo>
                  <a:pt x="1274" y="250"/>
                </a:lnTo>
                <a:lnTo>
                  <a:pt x="1261" y="256"/>
                </a:lnTo>
                <a:lnTo>
                  <a:pt x="1279" y="256"/>
                </a:lnTo>
                <a:lnTo>
                  <a:pt x="1282" y="261"/>
                </a:lnTo>
                <a:lnTo>
                  <a:pt x="1290" y="263"/>
                </a:lnTo>
                <a:lnTo>
                  <a:pt x="1267" y="264"/>
                </a:lnTo>
                <a:lnTo>
                  <a:pt x="1267" y="264"/>
                </a:lnTo>
                <a:lnTo>
                  <a:pt x="1259" y="264"/>
                </a:lnTo>
                <a:lnTo>
                  <a:pt x="1255" y="263"/>
                </a:lnTo>
                <a:lnTo>
                  <a:pt x="1255" y="263"/>
                </a:lnTo>
                <a:lnTo>
                  <a:pt x="1251" y="266"/>
                </a:lnTo>
                <a:lnTo>
                  <a:pt x="1247" y="267"/>
                </a:lnTo>
                <a:lnTo>
                  <a:pt x="1247" y="267"/>
                </a:lnTo>
                <a:lnTo>
                  <a:pt x="1251" y="269"/>
                </a:lnTo>
                <a:lnTo>
                  <a:pt x="1255" y="271"/>
                </a:lnTo>
                <a:lnTo>
                  <a:pt x="1255" y="271"/>
                </a:lnTo>
                <a:lnTo>
                  <a:pt x="1259" y="269"/>
                </a:lnTo>
                <a:lnTo>
                  <a:pt x="1269" y="266"/>
                </a:lnTo>
                <a:lnTo>
                  <a:pt x="1293" y="264"/>
                </a:lnTo>
                <a:lnTo>
                  <a:pt x="1301" y="264"/>
                </a:lnTo>
                <a:lnTo>
                  <a:pt x="1282" y="288"/>
                </a:lnTo>
                <a:lnTo>
                  <a:pt x="1282" y="288"/>
                </a:lnTo>
                <a:lnTo>
                  <a:pt x="1271" y="290"/>
                </a:lnTo>
                <a:lnTo>
                  <a:pt x="1271" y="290"/>
                </a:lnTo>
                <a:lnTo>
                  <a:pt x="1277" y="295"/>
                </a:lnTo>
                <a:lnTo>
                  <a:pt x="1275" y="296"/>
                </a:lnTo>
                <a:lnTo>
                  <a:pt x="1275" y="296"/>
                </a:lnTo>
                <a:lnTo>
                  <a:pt x="1267" y="298"/>
                </a:lnTo>
                <a:lnTo>
                  <a:pt x="1237" y="266"/>
                </a:lnTo>
                <a:close/>
                <a:moveTo>
                  <a:pt x="1275" y="298"/>
                </a:moveTo>
                <a:lnTo>
                  <a:pt x="1275" y="296"/>
                </a:lnTo>
                <a:lnTo>
                  <a:pt x="1275" y="296"/>
                </a:lnTo>
                <a:lnTo>
                  <a:pt x="1277" y="295"/>
                </a:lnTo>
                <a:lnTo>
                  <a:pt x="1277" y="295"/>
                </a:lnTo>
                <a:lnTo>
                  <a:pt x="1279" y="298"/>
                </a:lnTo>
                <a:lnTo>
                  <a:pt x="1275" y="298"/>
                </a:lnTo>
                <a:close/>
                <a:moveTo>
                  <a:pt x="1277" y="333"/>
                </a:moveTo>
                <a:lnTo>
                  <a:pt x="1277" y="333"/>
                </a:lnTo>
                <a:lnTo>
                  <a:pt x="1275" y="333"/>
                </a:lnTo>
                <a:lnTo>
                  <a:pt x="1275" y="331"/>
                </a:lnTo>
                <a:lnTo>
                  <a:pt x="1275" y="331"/>
                </a:lnTo>
                <a:lnTo>
                  <a:pt x="1277" y="333"/>
                </a:lnTo>
                <a:lnTo>
                  <a:pt x="1277" y="333"/>
                </a:lnTo>
                <a:close/>
                <a:moveTo>
                  <a:pt x="1275" y="298"/>
                </a:moveTo>
                <a:lnTo>
                  <a:pt x="1275" y="299"/>
                </a:lnTo>
                <a:lnTo>
                  <a:pt x="1274" y="299"/>
                </a:lnTo>
                <a:lnTo>
                  <a:pt x="1275" y="298"/>
                </a:lnTo>
                <a:close/>
                <a:moveTo>
                  <a:pt x="1272" y="299"/>
                </a:moveTo>
                <a:lnTo>
                  <a:pt x="1271" y="299"/>
                </a:lnTo>
                <a:lnTo>
                  <a:pt x="1269" y="298"/>
                </a:lnTo>
                <a:lnTo>
                  <a:pt x="1274" y="298"/>
                </a:lnTo>
                <a:lnTo>
                  <a:pt x="1272" y="299"/>
                </a:lnTo>
                <a:close/>
                <a:moveTo>
                  <a:pt x="1314" y="341"/>
                </a:moveTo>
                <a:lnTo>
                  <a:pt x="1309" y="347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2"/>
                </a:lnTo>
                <a:lnTo>
                  <a:pt x="1298" y="413"/>
                </a:lnTo>
                <a:lnTo>
                  <a:pt x="1298" y="413"/>
                </a:lnTo>
                <a:lnTo>
                  <a:pt x="1272" y="431"/>
                </a:lnTo>
                <a:lnTo>
                  <a:pt x="1272" y="431"/>
                </a:lnTo>
                <a:lnTo>
                  <a:pt x="1258" y="435"/>
                </a:lnTo>
                <a:lnTo>
                  <a:pt x="1271" y="365"/>
                </a:lnTo>
                <a:lnTo>
                  <a:pt x="1314" y="339"/>
                </a:lnTo>
                <a:lnTo>
                  <a:pt x="1314" y="341"/>
                </a:lnTo>
                <a:close/>
                <a:moveTo>
                  <a:pt x="1271" y="362"/>
                </a:moveTo>
                <a:lnTo>
                  <a:pt x="1272" y="355"/>
                </a:lnTo>
                <a:lnTo>
                  <a:pt x="1272" y="355"/>
                </a:lnTo>
                <a:lnTo>
                  <a:pt x="1272" y="355"/>
                </a:lnTo>
                <a:lnTo>
                  <a:pt x="1272" y="355"/>
                </a:lnTo>
                <a:lnTo>
                  <a:pt x="1274" y="351"/>
                </a:lnTo>
                <a:lnTo>
                  <a:pt x="1282" y="344"/>
                </a:lnTo>
                <a:lnTo>
                  <a:pt x="1299" y="330"/>
                </a:lnTo>
                <a:lnTo>
                  <a:pt x="1319" y="320"/>
                </a:lnTo>
                <a:lnTo>
                  <a:pt x="1315" y="336"/>
                </a:lnTo>
                <a:lnTo>
                  <a:pt x="1271" y="362"/>
                </a:lnTo>
                <a:close/>
                <a:moveTo>
                  <a:pt x="1315" y="339"/>
                </a:moveTo>
                <a:lnTo>
                  <a:pt x="1315" y="339"/>
                </a:lnTo>
                <a:lnTo>
                  <a:pt x="1315" y="339"/>
                </a:lnTo>
                <a:lnTo>
                  <a:pt x="1315" y="339"/>
                </a:lnTo>
                <a:close/>
                <a:moveTo>
                  <a:pt x="1330" y="327"/>
                </a:moveTo>
                <a:lnTo>
                  <a:pt x="1317" y="338"/>
                </a:lnTo>
                <a:lnTo>
                  <a:pt x="1317" y="336"/>
                </a:lnTo>
                <a:lnTo>
                  <a:pt x="1320" y="319"/>
                </a:lnTo>
                <a:lnTo>
                  <a:pt x="1327" y="317"/>
                </a:lnTo>
                <a:lnTo>
                  <a:pt x="1327" y="317"/>
                </a:lnTo>
                <a:lnTo>
                  <a:pt x="1325" y="322"/>
                </a:lnTo>
                <a:lnTo>
                  <a:pt x="1325" y="322"/>
                </a:lnTo>
                <a:lnTo>
                  <a:pt x="1331" y="319"/>
                </a:lnTo>
                <a:lnTo>
                  <a:pt x="1330" y="327"/>
                </a:lnTo>
                <a:close/>
                <a:moveTo>
                  <a:pt x="1327" y="307"/>
                </a:moveTo>
                <a:lnTo>
                  <a:pt x="1338" y="303"/>
                </a:lnTo>
                <a:lnTo>
                  <a:pt x="1336" y="306"/>
                </a:lnTo>
                <a:lnTo>
                  <a:pt x="1336" y="306"/>
                </a:lnTo>
                <a:lnTo>
                  <a:pt x="1333" y="309"/>
                </a:lnTo>
                <a:lnTo>
                  <a:pt x="1327" y="307"/>
                </a:lnTo>
                <a:close/>
                <a:moveTo>
                  <a:pt x="1333" y="323"/>
                </a:moveTo>
                <a:lnTo>
                  <a:pt x="1336" y="312"/>
                </a:lnTo>
                <a:lnTo>
                  <a:pt x="1336" y="311"/>
                </a:lnTo>
                <a:lnTo>
                  <a:pt x="1351" y="304"/>
                </a:lnTo>
                <a:lnTo>
                  <a:pt x="1333" y="323"/>
                </a:lnTo>
                <a:close/>
                <a:moveTo>
                  <a:pt x="1355" y="301"/>
                </a:moveTo>
                <a:lnTo>
                  <a:pt x="1336" y="309"/>
                </a:lnTo>
                <a:lnTo>
                  <a:pt x="1336" y="309"/>
                </a:lnTo>
                <a:lnTo>
                  <a:pt x="1336" y="309"/>
                </a:lnTo>
                <a:lnTo>
                  <a:pt x="1336" y="309"/>
                </a:lnTo>
                <a:lnTo>
                  <a:pt x="1338" y="304"/>
                </a:lnTo>
                <a:lnTo>
                  <a:pt x="1339" y="303"/>
                </a:lnTo>
                <a:lnTo>
                  <a:pt x="1360" y="296"/>
                </a:lnTo>
                <a:lnTo>
                  <a:pt x="1360" y="296"/>
                </a:lnTo>
                <a:lnTo>
                  <a:pt x="1360" y="296"/>
                </a:lnTo>
                <a:lnTo>
                  <a:pt x="1355" y="301"/>
                </a:lnTo>
                <a:close/>
                <a:moveTo>
                  <a:pt x="1367" y="247"/>
                </a:moveTo>
                <a:lnTo>
                  <a:pt x="1357" y="234"/>
                </a:lnTo>
                <a:lnTo>
                  <a:pt x="1357" y="234"/>
                </a:lnTo>
                <a:lnTo>
                  <a:pt x="1357" y="234"/>
                </a:lnTo>
                <a:lnTo>
                  <a:pt x="1359" y="232"/>
                </a:lnTo>
                <a:lnTo>
                  <a:pt x="1368" y="247"/>
                </a:lnTo>
                <a:lnTo>
                  <a:pt x="1368" y="247"/>
                </a:lnTo>
                <a:lnTo>
                  <a:pt x="1367" y="247"/>
                </a:lnTo>
                <a:lnTo>
                  <a:pt x="1367" y="247"/>
                </a:lnTo>
                <a:close/>
                <a:moveTo>
                  <a:pt x="1376" y="352"/>
                </a:moveTo>
                <a:lnTo>
                  <a:pt x="1376" y="352"/>
                </a:lnTo>
                <a:lnTo>
                  <a:pt x="1371" y="341"/>
                </a:lnTo>
                <a:lnTo>
                  <a:pt x="1368" y="328"/>
                </a:lnTo>
                <a:lnTo>
                  <a:pt x="1370" y="322"/>
                </a:lnTo>
                <a:lnTo>
                  <a:pt x="1381" y="330"/>
                </a:lnTo>
                <a:lnTo>
                  <a:pt x="1381" y="330"/>
                </a:lnTo>
                <a:lnTo>
                  <a:pt x="1387" y="336"/>
                </a:lnTo>
                <a:lnTo>
                  <a:pt x="1387" y="336"/>
                </a:lnTo>
                <a:lnTo>
                  <a:pt x="1376" y="352"/>
                </a:lnTo>
                <a:lnTo>
                  <a:pt x="1376" y="352"/>
                </a:lnTo>
                <a:close/>
                <a:moveTo>
                  <a:pt x="1389" y="331"/>
                </a:moveTo>
                <a:lnTo>
                  <a:pt x="1389" y="331"/>
                </a:lnTo>
                <a:lnTo>
                  <a:pt x="1381" y="328"/>
                </a:lnTo>
                <a:lnTo>
                  <a:pt x="1370" y="320"/>
                </a:lnTo>
                <a:lnTo>
                  <a:pt x="1373" y="299"/>
                </a:lnTo>
                <a:lnTo>
                  <a:pt x="1373" y="299"/>
                </a:lnTo>
                <a:lnTo>
                  <a:pt x="1381" y="299"/>
                </a:lnTo>
                <a:lnTo>
                  <a:pt x="1387" y="296"/>
                </a:lnTo>
                <a:lnTo>
                  <a:pt x="1387" y="296"/>
                </a:lnTo>
                <a:lnTo>
                  <a:pt x="1392" y="301"/>
                </a:lnTo>
                <a:lnTo>
                  <a:pt x="1395" y="306"/>
                </a:lnTo>
                <a:lnTo>
                  <a:pt x="1395" y="306"/>
                </a:lnTo>
                <a:lnTo>
                  <a:pt x="1397" y="304"/>
                </a:lnTo>
                <a:lnTo>
                  <a:pt x="1389" y="331"/>
                </a:lnTo>
                <a:close/>
                <a:moveTo>
                  <a:pt x="1400" y="298"/>
                </a:moveTo>
                <a:lnTo>
                  <a:pt x="1400" y="298"/>
                </a:lnTo>
                <a:lnTo>
                  <a:pt x="1389" y="295"/>
                </a:lnTo>
                <a:lnTo>
                  <a:pt x="1389" y="295"/>
                </a:lnTo>
                <a:lnTo>
                  <a:pt x="1394" y="291"/>
                </a:lnTo>
                <a:lnTo>
                  <a:pt x="1397" y="287"/>
                </a:lnTo>
                <a:lnTo>
                  <a:pt x="1399" y="288"/>
                </a:lnTo>
                <a:lnTo>
                  <a:pt x="1397" y="285"/>
                </a:lnTo>
                <a:lnTo>
                  <a:pt x="1397" y="285"/>
                </a:lnTo>
                <a:lnTo>
                  <a:pt x="1399" y="283"/>
                </a:lnTo>
                <a:lnTo>
                  <a:pt x="1399" y="283"/>
                </a:lnTo>
                <a:lnTo>
                  <a:pt x="1402" y="288"/>
                </a:lnTo>
                <a:lnTo>
                  <a:pt x="1400" y="298"/>
                </a:lnTo>
                <a:close/>
                <a:moveTo>
                  <a:pt x="1403" y="287"/>
                </a:moveTo>
                <a:lnTo>
                  <a:pt x="1400" y="283"/>
                </a:lnTo>
                <a:lnTo>
                  <a:pt x="1402" y="282"/>
                </a:lnTo>
                <a:lnTo>
                  <a:pt x="1403" y="283"/>
                </a:lnTo>
                <a:lnTo>
                  <a:pt x="1403" y="282"/>
                </a:lnTo>
                <a:lnTo>
                  <a:pt x="1405" y="282"/>
                </a:lnTo>
                <a:lnTo>
                  <a:pt x="1403" y="287"/>
                </a:lnTo>
                <a:close/>
                <a:moveTo>
                  <a:pt x="1421" y="304"/>
                </a:moveTo>
                <a:lnTo>
                  <a:pt x="1421" y="304"/>
                </a:lnTo>
                <a:lnTo>
                  <a:pt x="1419" y="306"/>
                </a:lnTo>
                <a:lnTo>
                  <a:pt x="1405" y="288"/>
                </a:lnTo>
                <a:lnTo>
                  <a:pt x="1407" y="282"/>
                </a:lnTo>
                <a:lnTo>
                  <a:pt x="1411" y="280"/>
                </a:lnTo>
                <a:lnTo>
                  <a:pt x="1411" y="280"/>
                </a:lnTo>
                <a:lnTo>
                  <a:pt x="1411" y="290"/>
                </a:lnTo>
                <a:lnTo>
                  <a:pt x="1411" y="290"/>
                </a:lnTo>
                <a:lnTo>
                  <a:pt x="1415" y="293"/>
                </a:lnTo>
                <a:lnTo>
                  <a:pt x="1418" y="296"/>
                </a:lnTo>
                <a:lnTo>
                  <a:pt x="1418" y="296"/>
                </a:lnTo>
                <a:lnTo>
                  <a:pt x="1418" y="291"/>
                </a:lnTo>
                <a:lnTo>
                  <a:pt x="1419" y="287"/>
                </a:lnTo>
                <a:lnTo>
                  <a:pt x="1419" y="287"/>
                </a:lnTo>
                <a:lnTo>
                  <a:pt x="1413" y="279"/>
                </a:lnTo>
                <a:lnTo>
                  <a:pt x="1424" y="275"/>
                </a:lnTo>
                <a:lnTo>
                  <a:pt x="1424" y="275"/>
                </a:lnTo>
                <a:lnTo>
                  <a:pt x="1429" y="277"/>
                </a:lnTo>
                <a:lnTo>
                  <a:pt x="1432" y="279"/>
                </a:lnTo>
                <a:lnTo>
                  <a:pt x="1432" y="279"/>
                </a:lnTo>
                <a:lnTo>
                  <a:pt x="1437" y="277"/>
                </a:lnTo>
                <a:lnTo>
                  <a:pt x="1444" y="274"/>
                </a:lnTo>
                <a:lnTo>
                  <a:pt x="1445" y="279"/>
                </a:lnTo>
                <a:lnTo>
                  <a:pt x="1445" y="279"/>
                </a:lnTo>
                <a:lnTo>
                  <a:pt x="1447" y="287"/>
                </a:lnTo>
                <a:lnTo>
                  <a:pt x="1447" y="293"/>
                </a:lnTo>
                <a:lnTo>
                  <a:pt x="1447" y="293"/>
                </a:lnTo>
                <a:lnTo>
                  <a:pt x="1450" y="295"/>
                </a:lnTo>
                <a:lnTo>
                  <a:pt x="1453" y="298"/>
                </a:lnTo>
                <a:lnTo>
                  <a:pt x="1453" y="298"/>
                </a:lnTo>
                <a:lnTo>
                  <a:pt x="1453" y="293"/>
                </a:lnTo>
                <a:lnTo>
                  <a:pt x="1455" y="290"/>
                </a:lnTo>
                <a:lnTo>
                  <a:pt x="1455" y="290"/>
                </a:lnTo>
                <a:lnTo>
                  <a:pt x="1452" y="285"/>
                </a:lnTo>
                <a:lnTo>
                  <a:pt x="1447" y="279"/>
                </a:lnTo>
                <a:lnTo>
                  <a:pt x="1445" y="274"/>
                </a:lnTo>
                <a:lnTo>
                  <a:pt x="1445" y="274"/>
                </a:lnTo>
                <a:lnTo>
                  <a:pt x="1445" y="274"/>
                </a:lnTo>
                <a:lnTo>
                  <a:pt x="1461" y="272"/>
                </a:lnTo>
                <a:lnTo>
                  <a:pt x="1461" y="272"/>
                </a:lnTo>
                <a:lnTo>
                  <a:pt x="1471" y="282"/>
                </a:lnTo>
                <a:lnTo>
                  <a:pt x="1453" y="304"/>
                </a:lnTo>
                <a:lnTo>
                  <a:pt x="1453" y="304"/>
                </a:lnTo>
                <a:lnTo>
                  <a:pt x="1435" y="306"/>
                </a:lnTo>
                <a:lnTo>
                  <a:pt x="1435" y="306"/>
                </a:lnTo>
                <a:lnTo>
                  <a:pt x="1426" y="306"/>
                </a:lnTo>
                <a:lnTo>
                  <a:pt x="1421" y="304"/>
                </a:lnTo>
                <a:lnTo>
                  <a:pt x="1421" y="304"/>
                </a:lnTo>
                <a:close/>
                <a:moveTo>
                  <a:pt x="1424" y="312"/>
                </a:moveTo>
                <a:lnTo>
                  <a:pt x="1424" y="312"/>
                </a:lnTo>
                <a:lnTo>
                  <a:pt x="1435" y="307"/>
                </a:lnTo>
                <a:lnTo>
                  <a:pt x="1452" y="306"/>
                </a:lnTo>
                <a:lnTo>
                  <a:pt x="1445" y="314"/>
                </a:lnTo>
                <a:lnTo>
                  <a:pt x="1424" y="312"/>
                </a:lnTo>
                <a:close/>
                <a:moveTo>
                  <a:pt x="1444" y="315"/>
                </a:moveTo>
                <a:lnTo>
                  <a:pt x="1437" y="322"/>
                </a:lnTo>
                <a:lnTo>
                  <a:pt x="1437" y="322"/>
                </a:lnTo>
                <a:lnTo>
                  <a:pt x="1434" y="325"/>
                </a:lnTo>
                <a:lnTo>
                  <a:pt x="1424" y="314"/>
                </a:lnTo>
                <a:lnTo>
                  <a:pt x="1444" y="315"/>
                </a:lnTo>
                <a:close/>
                <a:moveTo>
                  <a:pt x="1452" y="306"/>
                </a:moveTo>
                <a:lnTo>
                  <a:pt x="1453" y="314"/>
                </a:lnTo>
                <a:lnTo>
                  <a:pt x="1447" y="314"/>
                </a:lnTo>
                <a:lnTo>
                  <a:pt x="1452" y="306"/>
                </a:lnTo>
                <a:close/>
                <a:moveTo>
                  <a:pt x="1423" y="314"/>
                </a:moveTo>
                <a:lnTo>
                  <a:pt x="1432" y="327"/>
                </a:lnTo>
                <a:lnTo>
                  <a:pt x="1432" y="327"/>
                </a:lnTo>
                <a:lnTo>
                  <a:pt x="1426" y="331"/>
                </a:lnTo>
                <a:lnTo>
                  <a:pt x="1421" y="333"/>
                </a:lnTo>
                <a:lnTo>
                  <a:pt x="1423" y="314"/>
                </a:lnTo>
                <a:close/>
                <a:moveTo>
                  <a:pt x="1421" y="335"/>
                </a:moveTo>
                <a:lnTo>
                  <a:pt x="1421" y="335"/>
                </a:lnTo>
                <a:lnTo>
                  <a:pt x="1421" y="341"/>
                </a:lnTo>
                <a:lnTo>
                  <a:pt x="1419" y="346"/>
                </a:lnTo>
                <a:lnTo>
                  <a:pt x="1421" y="335"/>
                </a:lnTo>
                <a:close/>
                <a:moveTo>
                  <a:pt x="1437" y="376"/>
                </a:moveTo>
                <a:lnTo>
                  <a:pt x="1437" y="376"/>
                </a:lnTo>
                <a:lnTo>
                  <a:pt x="1426" y="381"/>
                </a:lnTo>
                <a:lnTo>
                  <a:pt x="1416" y="383"/>
                </a:lnTo>
                <a:lnTo>
                  <a:pt x="1416" y="383"/>
                </a:lnTo>
                <a:lnTo>
                  <a:pt x="1415" y="375"/>
                </a:lnTo>
                <a:lnTo>
                  <a:pt x="1419" y="346"/>
                </a:lnTo>
                <a:lnTo>
                  <a:pt x="1419" y="346"/>
                </a:lnTo>
                <a:lnTo>
                  <a:pt x="1424" y="343"/>
                </a:lnTo>
                <a:lnTo>
                  <a:pt x="1431" y="343"/>
                </a:lnTo>
                <a:lnTo>
                  <a:pt x="1431" y="343"/>
                </a:lnTo>
                <a:lnTo>
                  <a:pt x="1432" y="338"/>
                </a:lnTo>
                <a:lnTo>
                  <a:pt x="1435" y="330"/>
                </a:lnTo>
                <a:lnTo>
                  <a:pt x="1461" y="362"/>
                </a:lnTo>
                <a:lnTo>
                  <a:pt x="1437" y="376"/>
                </a:lnTo>
                <a:close/>
                <a:moveTo>
                  <a:pt x="1435" y="328"/>
                </a:moveTo>
                <a:lnTo>
                  <a:pt x="1435" y="328"/>
                </a:lnTo>
                <a:lnTo>
                  <a:pt x="1439" y="323"/>
                </a:lnTo>
                <a:lnTo>
                  <a:pt x="1445" y="315"/>
                </a:lnTo>
                <a:lnTo>
                  <a:pt x="1453" y="315"/>
                </a:lnTo>
                <a:lnTo>
                  <a:pt x="1453" y="323"/>
                </a:lnTo>
                <a:lnTo>
                  <a:pt x="1453" y="323"/>
                </a:lnTo>
                <a:lnTo>
                  <a:pt x="1452" y="331"/>
                </a:lnTo>
                <a:lnTo>
                  <a:pt x="1450" y="336"/>
                </a:lnTo>
                <a:lnTo>
                  <a:pt x="1450" y="336"/>
                </a:lnTo>
                <a:lnTo>
                  <a:pt x="1453" y="339"/>
                </a:lnTo>
                <a:lnTo>
                  <a:pt x="1456" y="343"/>
                </a:lnTo>
                <a:lnTo>
                  <a:pt x="1456" y="343"/>
                </a:lnTo>
                <a:lnTo>
                  <a:pt x="1458" y="339"/>
                </a:lnTo>
                <a:lnTo>
                  <a:pt x="1460" y="335"/>
                </a:lnTo>
                <a:lnTo>
                  <a:pt x="1460" y="335"/>
                </a:lnTo>
                <a:lnTo>
                  <a:pt x="1458" y="330"/>
                </a:lnTo>
                <a:lnTo>
                  <a:pt x="1455" y="322"/>
                </a:lnTo>
                <a:lnTo>
                  <a:pt x="1455" y="315"/>
                </a:lnTo>
                <a:lnTo>
                  <a:pt x="1482" y="319"/>
                </a:lnTo>
                <a:lnTo>
                  <a:pt x="1482" y="319"/>
                </a:lnTo>
                <a:lnTo>
                  <a:pt x="1482" y="319"/>
                </a:lnTo>
                <a:lnTo>
                  <a:pt x="1482" y="319"/>
                </a:lnTo>
                <a:lnTo>
                  <a:pt x="1485" y="322"/>
                </a:lnTo>
                <a:lnTo>
                  <a:pt x="1487" y="327"/>
                </a:lnTo>
                <a:lnTo>
                  <a:pt x="1487" y="327"/>
                </a:lnTo>
                <a:lnTo>
                  <a:pt x="1490" y="320"/>
                </a:lnTo>
                <a:lnTo>
                  <a:pt x="1490" y="320"/>
                </a:lnTo>
                <a:lnTo>
                  <a:pt x="1496" y="323"/>
                </a:lnTo>
                <a:lnTo>
                  <a:pt x="1492" y="344"/>
                </a:lnTo>
                <a:lnTo>
                  <a:pt x="1463" y="362"/>
                </a:lnTo>
                <a:lnTo>
                  <a:pt x="1435" y="328"/>
                </a:lnTo>
                <a:close/>
                <a:moveTo>
                  <a:pt x="1464" y="363"/>
                </a:moveTo>
                <a:lnTo>
                  <a:pt x="1492" y="347"/>
                </a:lnTo>
                <a:lnTo>
                  <a:pt x="1485" y="375"/>
                </a:lnTo>
                <a:lnTo>
                  <a:pt x="1472" y="373"/>
                </a:lnTo>
                <a:lnTo>
                  <a:pt x="1472" y="373"/>
                </a:lnTo>
                <a:lnTo>
                  <a:pt x="1464" y="363"/>
                </a:lnTo>
                <a:close/>
                <a:moveTo>
                  <a:pt x="1482" y="395"/>
                </a:moveTo>
                <a:lnTo>
                  <a:pt x="1484" y="391"/>
                </a:lnTo>
                <a:lnTo>
                  <a:pt x="1487" y="394"/>
                </a:lnTo>
                <a:lnTo>
                  <a:pt x="1482" y="395"/>
                </a:lnTo>
                <a:close/>
                <a:moveTo>
                  <a:pt x="1484" y="408"/>
                </a:moveTo>
                <a:lnTo>
                  <a:pt x="1480" y="427"/>
                </a:lnTo>
                <a:lnTo>
                  <a:pt x="1477" y="421"/>
                </a:lnTo>
                <a:lnTo>
                  <a:pt x="1477" y="421"/>
                </a:lnTo>
                <a:lnTo>
                  <a:pt x="1477" y="416"/>
                </a:lnTo>
                <a:lnTo>
                  <a:pt x="1484" y="408"/>
                </a:lnTo>
                <a:close/>
                <a:moveTo>
                  <a:pt x="1482" y="386"/>
                </a:moveTo>
                <a:lnTo>
                  <a:pt x="1474" y="375"/>
                </a:lnTo>
                <a:lnTo>
                  <a:pt x="1485" y="376"/>
                </a:lnTo>
                <a:lnTo>
                  <a:pt x="1482" y="386"/>
                </a:lnTo>
                <a:close/>
                <a:moveTo>
                  <a:pt x="1471" y="399"/>
                </a:moveTo>
                <a:lnTo>
                  <a:pt x="1472" y="376"/>
                </a:lnTo>
                <a:lnTo>
                  <a:pt x="1482" y="389"/>
                </a:lnTo>
                <a:lnTo>
                  <a:pt x="1480" y="395"/>
                </a:lnTo>
                <a:lnTo>
                  <a:pt x="1471" y="399"/>
                </a:lnTo>
                <a:close/>
                <a:moveTo>
                  <a:pt x="1472" y="423"/>
                </a:moveTo>
                <a:lnTo>
                  <a:pt x="1472" y="423"/>
                </a:lnTo>
                <a:lnTo>
                  <a:pt x="1472" y="423"/>
                </a:lnTo>
                <a:lnTo>
                  <a:pt x="1476" y="419"/>
                </a:lnTo>
                <a:lnTo>
                  <a:pt x="1476" y="421"/>
                </a:lnTo>
                <a:lnTo>
                  <a:pt x="1474" y="421"/>
                </a:lnTo>
                <a:lnTo>
                  <a:pt x="1472" y="423"/>
                </a:lnTo>
                <a:close/>
                <a:moveTo>
                  <a:pt x="1474" y="424"/>
                </a:moveTo>
                <a:lnTo>
                  <a:pt x="1474" y="427"/>
                </a:lnTo>
                <a:lnTo>
                  <a:pt x="1474" y="427"/>
                </a:lnTo>
                <a:lnTo>
                  <a:pt x="1472" y="424"/>
                </a:lnTo>
                <a:lnTo>
                  <a:pt x="1474" y="424"/>
                </a:lnTo>
                <a:close/>
                <a:moveTo>
                  <a:pt x="1468" y="463"/>
                </a:moveTo>
                <a:lnTo>
                  <a:pt x="1474" y="431"/>
                </a:lnTo>
                <a:lnTo>
                  <a:pt x="1474" y="431"/>
                </a:lnTo>
                <a:lnTo>
                  <a:pt x="1476" y="431"/>
                </a:lnTo>
                <a:lnTo>
                  <a:pt x="1476" y="431"/>
                </a:lnTo>
                <a:lnTo>
                  <a:pt x="1474" y="429"/>
                </a:lnTo>
                <a:lnTo>
                  <a:pt x="1476" y="424"/>
                </a:lnTo>
                <a:lnTo>
                  <a:pt x="1479" y="429"/>
                </a:lnTo>
                <a:lnTo>
                  <a:pt x="1468" y="484"/>
                </a:lnTo>
                <a:lnTo>
                  <a:pt x="1468" y="484"/>
                </a:lnTo>
                <a:lnTo>
                  <a:pt x="1468" y="463"/>
                </a:lnTo>
                <a:lnTo>
                  <a:pt x="1468" y="463"/>
                </a:lnTo>
                <a:close/>
                <a:moveTo>
                  <a:pt x="1453" y="655"/>
                </a:moveTo>
                <a:lnTo>
                  <a:pt x="1469" y="720"/>
                </a:lnTo>
                <a:lnTo>
                  <a:pt x="1458" y="711"/>
                </a:lnTo>
                <a:lnTo>
                  <a:pt x="1447" y="679"/>
                </a:lnTo>
                <a:lnTo>
                  <a:pt x="1453" y="655"/>
                </a:lnTo>
                <a:close/>
                <a:moveTo>
                  <a:pt x="1447" y="682"/>
                </a:moveTo>
                <a:lnTo>
                  <a:pt x="1453" y="708"/>
                </a:lnTo>
                <a:lnTo>
                  <a:pt x="1442" y="700"/>
                </a:lnTo>
                <a:lnTo>
                  <a:pt x="1447" y="682"/>
                </a:lnTo>
                <a:close/>
                <a:moveTo>
                  <a:pt x="1442" y="703"/>
                </a:moveTo>
                <a:lnTo>
                  <a:pt x="1450" y="709"/>
                </a:lnTo>
                <a:lnTo>
                  <a:pt x="1440" y="709"/>
                </a:lnTo>
                <a:lnTo>
                  <a:pt x="1442" y="703"/>
                </a:lnTo>
                <a:close/>
                <a:moveTo>
                  <a:pt x="1408" y="676"/>
                </a:moveTo>
                <a:lnTo>
                  <a:pt x="1431" y="648"/>
                </a:lnTo>
                <a:lnTo>
                  <a:pt x="1423" y="685"/>
                </a:lnTo>
                <a:lnTo>
                  <a:pt x="1408" y="676"/>
                </a:lnTo>
                <a:close/>
                <a:moveTo>
                  <a:pt x="1448" y="823"/>
                </a:moveTo>
                <a:lnTo>
                  <a:pt x="1448" y="823"/>
                </a:lnTo>
                <a:lnTo>
                  <a:pt x="1453" y="815"/>
                </a:lnTo>
                <a:lnTo>
                  <a:pt x="1455" y="805"/>
                </a:lnTo>
                <a:lnTo>
                  <a:pt x="1455" y="805"/>
                </a:lnTo>
                <a:lnTo>
                  <a:pt x="1456" y="804"/>
                </a:lnTo>
                <a:lnTo>
                  <a:pt x="1477" y="809"/>
                </a:lnTo>
                <a:lnTo>
                  <a:pt x="1448" y="823"/>
                </a:lnTo>
                <a:close/>
                <a:moveTo>
                  <a:pt x="1450" y="772"/>
                </a:moveTo>
                <a:lnTo>
                  <a:pt x="1471" y="773"/>
                </a:lnTo>
                <a:lnTo>
                  <a:pt x="1455" y="785"/>
                </a:lnTo>
                <a:lnTo>
                  <a:pt x="1455" y="785"/>
                </a:lnTo>
                <a:lnTo>
                  <a:pt x="1450" y="772"/>
                </a:lnTo>
                <a:lnTo>
                  <a:pt x="1450" y="772"/>
                </a:lnTo>
                <a:close/>
                <a:moveTo>
                  <a:pt x="1520" y="786"/>
                </a:moveTo>
                <a:lnTo>
                  <a:pt x="1482" y="805"/>
                </a:lnTo>
                <a:lnTo>
                  <a:pt x="1482" y="805"/>
                </a:lnTo>
                <a:lnTo>
                  <a:pt x="1456" y="802"/>
                </a:lnTo>
                <a:lnTo>
                  <a:pt x="1456" y="802"/>
                </a:lnTo>
                <a:lnTo>
                  <a:pt x="1456" y="794"/>
                </a:lnTo>
                <a:lnTo>
                  <a:pt x="1456" y="786"/>
                </a:lnTo>
                <a:lnTo>
                  <a:pt x="1477" y="775"/>
                </a:lnTo>
                <a:lnTo>
                  <a:pt x="1519" y="780"/>
                </a:lnTo>
                <a:lnTo>
                  <a:pt x="1519" y="777"/>
                </a:lnTo>
                <a:lnTo>
                  <a:pt x="1520" y="786"/>
                </a:lnTo>
                <a:lnTo>
                  <a:pt x="1520" y="786"/>
                </a:lnTo>
                <a:close/>
                <a:moveTo>
                  <a:pt x="1519" y="775"/>
                </a:moveTo>
                <a:lnTo>
                  <a:pt x="1519" y="775"/>
                </a:lnTo>
                <a:lnTo>
                  <a:pt x="1477" y="770"/>
                </a:lnTo>
                <a:lnTo>
                  <a:pt x="1477" y="770"/>
                </a:lnTo>
                <a:lnTo>
                  <a:pt x="1437" y="738"/>
                </a:lnTo>
                <a:lnTo>
                  <a:pt x="1471" y="770"/>
                </a:lnTo>
                <a:lnTo>
                  <a:pt x="1447" y="767"/>
                </a:lnTo>
                <a:lnTo>
                  <a:pt x="1447" y="767"/>
                </a:lnTo>
                <a:lnTo>
                  <a:pt x="1440" y="759"/>
                </a:lnTo>
                <a:lnTo>
                  <a:pt x="1431" y="754"/>
                </a:lnTo>
                <a:lnTo>
                  <a:pt x="1440" y="712"/>
                </a:lnTo>
                <a:lnTo>
                  <a:pt x="1455" y="714"/>
                </a:lnTo>
                <a:lnTo>
                  <a:pt x="1455" y="714"/>
                </a:lnTo>
                <a:lnTo>
                  <a:pt x="1455" y="714"/>
                </a:lnTo>
                <a:lnTo>
                  <a:pt x="1472" y="727"/>
                </a:lnTo>
                <a:lnTo>
                  <a:pt x="1474" y="738"/>
                </a:lnTo>
                <a:lnTo>
                  <a:pt x="1437" y="738"/>
                </a:lnTo>
                <a:lnTo>
                  <a:pt x="1480" y="741"/>
                </a:lnTo>
                <a:lnTo>
                  <a:pt x="1501" y="752"/>
                </a:lnTo>
                <a:lnTo>
                  <a:pt x="1522" y="768"/>
                </a:lnTo>
                <a:lnTo>
                  <a:pt x="1524" y="767"/>
                </a:lnTo>
                <a:lnTo>
                  <a:pt x="1519" y="775"/>
                </a:lnTo>
                <a:close/>
                <a:moveTo>
                  <a:pt x="1520" y="762"/>
                </a:moveTo>
                <a:lnTo>
                  <a:pt x="1525" y="765"/>
                </a:lnTo>
                <a:lnTo>
                  <a:pt x="1524" y="765"/>
                </a:lnTo>
                <a:lnTo>
                  <a:pt x="1520" y="762"/>
                </a:lnTo>
                <a:close/>
                <a:moveTo>
                  <a:pt x="1557" y="777"/>
                </a:moveTo>
                <a:lnTo>
                  <a:pt x="1556" y="786"/>
                </a:lnTo>
                <a:lnTo>
                  <a:pt x="1549" y="794"/>
                </a:lnTo>
                <a:lnTo>
                  <a:pt x="1540" y="797"/>
                </a:lnTo>
                <a:lnTo>
                  <a:pt x="1530" y="794"/>
                </a:lnTo>
                <a:lnTo>
                  <a:pt x="1524" y="786"/>
                </a:lnTo>
                <a:lnTo>
                  <a:pt x="1522" y="777"/>
                </a:lnTo>
                <a:lnTo>
                  <a:pt x="1527" y="767"/>
                </a:lnTo>
                <a:lnTo>
                  <a:pt x="1528" y="767"/>
                </a:lnTo>
                <a:lnTo>
                  <a:pt x="1535" y="770"/>
                </a:lnTo>
                <a:lnTo>
                  <a:pt x="1535" y="762"/>
                </a:lnTo>
                <a:lnTo>
                  <a:pt x="1535" y="762"/>
                </a:lnTo>
                <a:lnTo>
                  <a:pt x="1544" y="762"/>
                </a:lnTo>
                <a:lnTo>
                  <a:pt x="1552" y="767"/>
                </a:lnTo>
                <a:lnTo>
                  <a:pt x="1557" y="777"/>
                </a:lnTo>
                <a:close/>
                <a:moveTo>
                  <a:pt x="1594" y="688"/>
                </a:moveTo>
                <a:lnTo>
                  <a:pt x="1583" y="736"/>
                </a:lnTo>
                <a:lnTo>
                  <a:pt x="1552" y="764"/>
                </a:lnTo>
                <a:lnTo>
                  <a:pt x="1546" y="759"/>
                </a:lnTo>
                <a:lnTo>
                  <a:pt x="1546" y="759"/>
                </a:lnTo>
                <a:lnTo>
                  <a:pt x="1556" y="720"/>
                </a:lnTo>
                <a:lnTo>
                  <a:pt x="1557" y="720"/>
                </a:lnTo>
                <a:lnTo>
                  <a:pt x="1592" y="688"/>
                </a:lnTo>
                <a:lnTo>
                  <a:pt x="1594" y="688"/>
                </a:lnTo>
                <a:close/>
                <a:moveTo>
                  <a:pt x="1570" y="676"/>
                </a:moveTo>
                <a:lnTo>
                  <a:pt x="1592" y="688"/>
                </a:lnTo>
                <a:lnTo>
                  <a:pt x="1557" y="714"/>
                </a:lnTo>
                <a:lnTo>
                  <a:pt x="1568" y="677"/>
                </a:lnTo>
                <a:lnTo>
                  <a:pt x="1570" y="676"/>
                </a:lnTo>
                <a:close/>
                <a:moveTo>
                  <a:pt x="1519" y="650"/>
                </a:moveTo>
                <a:lnTo>
                  <a:pt x="1562" y="672"/>
                </a:lnTo>
                <a:lnTo>
                  <a:pt x="1564" y="676"/>
                </a:lnTo>
                <a:lnTo>
                  <a:pt x="1564" y="676"/>
                </a:lnTo>
                <a:lnTo>
                  <a:pt x="1564" y="676"/>
                </a:lnTo>
                <a:lnTo>
                  <a:pt x="1554" y="712"/>
                </a:lnTo>
                <a:lnTo>
                  <a:pt x="1535" y="669"/>
                </a:lnTo>
                <a:lnTo>
                  <a:pt x="1552" y="719"/>
                </a:lnTo>
                <a:lnTo>
                  <a:pt x="1541" y="759"/>
                </a:lnTo>
                <a:lnTo>
                  <a:pt x="1535" y="759"/>
                </a:lnTo>
                <a:lnTo>
                  <a:pt x="1532" y="701"/>
                </a:lnTo>
                <a:lnTo>
                  <a:pt x="1527" y="698"/>
                </a:lnTo>
                <a:lnTo>
                  <a:pt x="1535" y="669"/>
                </a:lnTo>
                <a:lnTo>
                  <a:pt x="1525" y="696"/>
                </a:lnTo>
                <a:lnTo>
                  <a:pt x="1509" y="684"/>
                </a:lnTo>
                <a:lnTo>
                  <a:pt x="1508" y="677"/>
                </a:lnTo>
                <a:lnTo>
                  <a:pt x="1517" y="642"/>
                </a:lnTo>
                <a:lnTo>
                  <a:pt x="1519" y="650"/>
                </a:lnTo>
                <a:close/>
                <a:moveTo>
                  <a:pt x="1517" y="640"/>
                </a:moveTo>
                <a:lnTo>
                  <a:pt x="1506" y="672"/>
                </a:lnTo>
                <a:lnTo>
                  <a:pt x="1484" y="613"/>
                </a:lnTo>
                <a:lnTo>
                  <a:pt x="1501" y="672"/>
                </a:lnTo>
                <a:lnTo>
                  <a:pt x="1479" y="658"/>
                </a:lnTo>
                <a:lnTo>
                  <a:pt x="1456" y="639"/>
                </a:lnTo>
                <a:lnTo>
                  <a:pt x="1484" y="512"/>
                </a:lnTo>
                <a:lnTo>
                  <a:pt x="1517" y="640"/>
                </a:lnTo>
                <a:close/>
                <a:moveTo>
                  <a:pt x="1488" y="392"/>
                </a:moveTo>
                <a:lnTo>
                  <a:pt x="1484" y="387"/>
                </a:lnTo>
                <a:lnTo>
                  <a:pt x="1487" y="376"/>
                </a:lnTo>
                <a:lnTo>
                  <a:pt x="1492" y="378"/>
                </a:lnTo>
                <a:lnTo>
                  <a:pt x="1488" y="392"/>
                </a:lnTo>
                <a:close/>
                <a:moveTo>
                  <a:pt x="1492" y="376"/>
                </a:moveTo>
                <a:lnTo>
                  <a:pt x="1487" y="375"/>
                </a:lnTo>
                <a:lnTo>
                  <a:pt x="1493" y="347"/>
                </a:lnTo>
                <a:lnTo>
                  <a:pt x="1496" y="352"/>
                </a:lnTo>
                <a:lnTo>
                  <a:pt x="1492" y="376"/>
                </a:lnTo>
                <a:close/>
                <a:moveTo>
                  <a:pt x="1498" y="349"/>
                </a:moveTo>
                <a:lnTo>
                  <a:pt x="1495" y="344"/>
                </a:lnTo>
                <a:lnTo>
                  <a:pt x="1498" y="323"/>
                </a:lnTo>
                <a:lnTo>
                  <a:pt x="1498" y="323"/>
                </a:lnTo>
                <a:lnTo>
                  <a:pt x="1503" y="325"/>
                </a:lnTo>
                <a:lnTo>
                  <a:pt x="1498" y="349"/>
                </a:lnTo>
                <a:close/>
                <a:moveTo>
                  <a:pt x="1504" y="314"/>
                </a:moveTo>
                <a:lnTo>
                  <a:pt x="1504" y="314"/>
                </a:lnTo>
                <a:lnTo>
                  <a:pt x="1501" y="315"/>
                </a:lnTo>
                <a:lnTo>
                  <a:pt x="1503" y="304"/>
                </a:lnTo>
                <a:lnTo>
                  <a:pt x="1503" y="304"/>
                </a:lnTo>
                <a:lnTo>
                  <a:pt x="1504" y="306"/>
                </a:lnTo>
                <a:lnTo>
                  <a:pt x="1503" y="312"/>
                </a:lnTo>
                <a:lnTo>
                  <a:pt x="1506" y="309"/>
                </a:lnTo>
                <a:lnTo>
                  <a:pt x="1504" y="314"/>
                </a:lnTo>
                <a:close/>
                <a:moveTo>
                  <a:pt x="1519" y="386"/>
                </a:moveTo>
                <a:lnTo>
                  <a:pt x="1527" y="397"/>
                </a:lnTo>
                <a:lnTo>
                  <a:pt x="1527" y="397"/>
                </a:lnTo>
                <a:lnTo>
                  <a:pt x="1533" y="419"/>
                </a:lnTo>
                <a:lnTo>
                  <a:pt x="1509" y="399"/>
                </a:lnTo>
                <a:lnTo>
                  <a:pt x="1512" y="383"/>
                </a:lnTo>
                <a:lnTo>
                  <a:pt x="1512" y="383"/>
                </a:lnTo>
                <a:lnTo>
                  <a:pt x="1519" y="386"/>
                </a:lnTo>
                <a:lnTo>
                  <a:pt x="1519" y="386"/>
                </a:lnTo>
                <a:close/>
                <a:moveTo>
                  <a:pt x="1520" y="147"/>
                </a:moveTo>
                <a:lnTo>
                  <a:pt x="1520" y="147"/>
                </a:lnTo>
                <a:lnTo>
                  <a:pt x="1519" y="149"/>
                </a:lnTo>
                <a:lnTo>
                  <a:pt x="1503" y="130"/>
                </a:lnTo>
                <a:lnTo>
                  <a:pt x="1508" y="152"/>
                </a:lnTo>
                <a:lnTo>
                  <a:pt x="1508" y="152"/>
                </a:lnTo>
                <a:lnTo>
                  <a:pt x="1506" y="152"/>
                </a:lnTo>
                <a:lnTo>
                  <a:pt x="1501" y="128"/>
                </a:lnTo>
                <a:lnTo>
                  <a:pt x="1508" y="118"/>
                </a:lnTo>
                <a:lnTo>
                  <a:pt x="1508" y="118"/>
                </a:lnTo>
                <a:lnTo>
                  <a:pt x="1506" y="122"/>
                </a:lnTo>
                <a:lnTo>
                  <a:pt x="1506" y="122"/>
                </a:lnTo>
                <a:lnTo>
                  <a:pt x="1511" y="125"/>
                </a:lnTo>
                <a:lnTo>
                  <a:pt x="1517" y="130"/>
                </a:lnTo>
                <a:lnTo>
                  <a:pt x="1524" y="142"/>
                </a:lnTo>
                <a:lnTo>
                  <a:pt x="1520" y="147"/>
                </a:lnTo>
                <a:close/>
                <a:moveTo>
                  <a:pt x="1525" y="141"/>
                </a:moveTo>
                <a:lnTo>
                  <a:pt x="1517" y="130"/>
                </a:lnTo>
                <a:lnTo>
                  <a:pt x="1517" y="130"/>
                </a:lnTo>
                <a:lnTo>
                  <a:pt x="1516" y="122"/>
                </a:lnTo>
                <a:lnTo>
                  <a:pt x="1514" y="117"/>
                </a:lnTo>
                <a:lnTo>
                  <a:pt x="1514" y="117"/>
                </a:lnTo>
                <a:lnTo>
                  <a:pt x="1509" y="115"/>
                </a:lnTo>
                <a:lnTo>
                  <a:pt x="1509" y="114"/>
                </a:lnTo>
                <a:lnTo>
                  <a:pt x="1509" y="114"/>
                </a:lnTo>
                <a:lnTo>
                  <a:pt x="1509" y="115"/>
                </a:lnTo>
                <a:lnTo>
                  <a:pt x="1509" y="115"/>
                </a:lnTo>
                <a:lnTo>
                  <a:pt x="1512" y="110"/>
                </a:lnTo>
                <a:lnTo>
                  <a:pt x="1519" y="107"/>
                </a:lnTo>
                <a:lnTo>
                  <a:pt x="1532" y="133"/>
                </a:lnTo>
                <a:lnTo>
                  <a:pt x="1525" y="141"/>
                </a:lnTo>
                <a:close/>
                <a:moveTo>
                  <a:pt x="1533" y="144"/>
                </a:moveTo>
                <a:lnTo>
                  <a:pt x="1536" y="141"/>
                </a:lnTo>
                <a:lnTo>
                  <a:pt x="1536" y="144"/>
                </a:lnTo>
                <a:lnTo>
                  <a:pt x="1536" y="144"/>
                </a:lnTo>
                <a:lnTo>
                  <a:pt x="1533" y="144"/>
                </a:lnTo>
                <a:lnTo>
                  <a:pt x="1533" y="144"/>
                </a:lnTo>
                <a:close/>
                <a:moveTo>
                  <a:pt x="1538" y="147"/>
                </a:moveTo>
                <a:lnTo>
                  <a:pt x="1538" y="147"/>
                </a:lnTo>
                <a:lnTo>
                  <a:pt x="1538" y="146"/>
                </a:lnTo>
                <a:lnTo>
                  <a:pt x="1538" y="147"/>
                </a:lnTo>
                <a:lnTo>
                  <a:pt x="1538" y="147"/>
                </a:lnTo>
                <a:lnTo>
                  <a:pt x="1538" y="147"/>
                </a:lnTo>
                <a:lnTo>
                  <a:pt x="1538" y="147"/>
                </a:lnTo>
                <a:close/>
                <a:moveTo>
                  <a:pt x="1540" y="128"/>
                </a:moveTo>
                <a:lnTo>
                  <a:pt x="1524" y="99"/>
                </a:lnTo>
                <a:lnTo>
                  <a:pt x="1536" y="101"/>
                </a:lnTo>
                <a:lnTo>
                  <a:pt x="1536" y="101"/>
                </a:lnTo>
                <a:lnTo>
                  <a:pt x="1538" y="102"/>
                </a:lnTo>
                <a:lnTo>
                  <a:pt x="1546" y="117"/>
                </a:lnTo>
                <a:lnTo>
                  <a:pt x="1546" y="117"/>
                </a:lnTo>
                <a:lnTo>
                  <a:pt x="1543" y="128"/>
                </a:lnTo>
                <a:lnTo>
                  <a:pt x="1540" y="128"/>
                </a:lnTo>
                <a:close/>
                <a:moveTo>
                  <a:pt x="1538" y="101"/>
                </a:moveTo>
                <a:lnTo>
                  <a:pt x="1549" y="102"/>
                </a:lnTo>
                <a:lnTo>
                  <a:pt x="1546" y="115"/>
                </a:lnTo>
                <a:lnTo>
                  <a:pt x="1538" y="101"/>
                </a:lnTo>
                <a:lnTo>
                  <a:pt x="1538" y="101"/>
                </a:lnTo>
                <a:lnTo>
                  <a:pt x="1538" y="101"/>
                </a:lnTo>
                <a:lnTo>
                  <a:pt x="1538" y="101"/>
                </a:lnTo>
                <a:close/>
                <a:moveTo>
                  <a:pt x="1544" y="138"/>
                </a:moveTo>
                <a:lnTo>
                  <a:pt x="1543" y="138"/>
                </a:lnTo>
                <a:lnTo>
                  <a:pt x="1544" y="138"/>
                </a:lnTo>
                <a:lnTo>
                  <a:pt x="1544" y="138"/>
                </a:lnTo>
                <a:close/>
                <a:moveTo>
                  <a:pt x="1546" y="130"/>
                </a:moveTo>
                <a:lnTo>
                  <a:pt x="1544" y="130"/>
                </a:lnTo>
                <a:lnTo>
                  <a:pt x="1548" y="117"/>
                </a:lnTo>
                <a:lnTo>
                  <a:pt x="1548" y="117"/>
                </a:lnTo>
                <a:lnTo>
                  <a:pt x="1549" y="117"/>
                </a:lnTo>
                <a:lnTo>
                  <a:pt x="1546" y="130"/>
                </a:lnTo>
                <a:close/>
                <a:moveTo>
                  <a:pt x="1549" y="115"/>
                </a:moveTo>
                <a:lnTo>
                  <a:pt x="1548" y="115"/>
                </a:lnTo>
                <a:lnTo>
                  <a:pt x="1551" y="102"/>
                </a:lnTo>
                <a:lnTo>
                  <a:pt x="1552" y="102"/>
                </a:lnTo>
                <a:lnTo>
                  <a:pt x="1549" y="115"/>
                </a:lnTo>
                <a:close/>
                <a:moveTo>
                  <a:pt x="1554" y="93"/>
                </a:moveTo>
                <a:lnTo>
                  <a:pt x="1552" y="93"/>
                </a:lnTo>
                <a:lnTo>
                  <a:pt x="1552" y="93"/>
                </a:lnTo>
                <a:lnTo>
                  <a:pt x="1556" y="90"/>
                </a:lnTo>
                <a:lnTo>
                  <a:pt x="1554" y="93"/>
                </a:lnTo>
                <a:close/>
                <a:moveTo>
                  <a:pt x="1560" y="69"/>
                </a:moveTo>
                <a:lnTo>
                  <a:pt x="1560" y="69"/>
                </a:lnTo>
                <a:lnTo>
                  <a:pt x="1559" y="66"/>
                </a:lnTo>
                <a:lnTo>
                  <a:pt x="1559" y="66"/>
                </a:lnTo>
                <a:lnTo>
                  <a:pt x="1556" y="70"/>
                </a:lnTo>
                <a:lnTo>
                  <a:pt x="1551" y="74"/>
                </a:lnTo>
                <a:lnTo>
                  <a:pt x="1551" y="74"/>
                </a:lnTo>
                <a:lnTo>
                  <a:pt x="1551" y="82"/>
                </a:lnTo>
                <a:lnTo>
                  <a:pt x="1552" y="93"/>
                </a:lnTo>
                <a:lnTo>
                  <a:pt x="1535" y="91"/>
                </a:lnTo>
                <a:lnTo>
                  <a:pt x="1535" y="91"/>
                </a:lnTo>
                <a:lnTo>
                  <a:pt x="1535" y="88"/>
                </a:lnTo>
                <a:lnTo>
                  <a:pt x="1535" y="88"/>
                </a:lnTo>
                <a:lnTo>
                  <a:pt x="1532" y="86"/>
                </a:lnTo>
                <a:lnTo>
                  <a:pt x="1527" y="83"/>
                </a:lnTo>
                <a:lnTo>
                  <a:pt x="1527" y="83"/>
                </a:lnTo>
                <a:lnTo>
                  <a:pt x="1527" y="91"/>
                </a:lnTo>
                <a:lnTo>
                  <a:pt x="1519" y="90"/>
                </a:lnTo>
                <a:lnTo>
                  <a:pt x="1511" y="72"/>
                </a:lnTo>
                <a:lnTo>
                  <a:pt x="1514" y="67"/>
                </a:lnTo>
                <a:lnTo>
                  <a:pt x="1540" y="69"/>
                </a:lnTo>
                <a:lnTo>
                  <a:pt x="1540" y="69"/>
                </a:lnTo>
                <a:lnTo>
                  <a:pt x="1543" y="67"/>
                </a:lnTo>
                <a:lnTo>
                  <a:pt x="1544" y="66"/>
                </a:lnTo>
                <a:lnTo>
                  <a:pt x="1544" y="66"/>
                </a:lnTo>
                <a:lnTo>
                  <a:pt x="1544" y="62"/>
                </a:lnTo>
                <a:lnTo>
                  <a:pt x="1541" y="61"/>
                </a:lnTo>
                <a:lnTo>
                  <a:pt x="1541" y="61"/>
                </a:lnTo>
                <a:lnTo>
                  <a:pt x="1541" y="61"/>
                </a:lnTo>
                <a:lnTo>
                  <a:pt x="1520" y="59"/>
                </a:lnTo>
                <a:lnTo>
                  <a:pt x="1524" y="53"/>
                </a:lnTo>
                <a:lnTo>
                  <a:pt x="1524" y="53"/>
                </a:lnTo>
                <a:lnTo>
                  <a:pt x="1527" y="54"/>
                </a:lnTo>
                <a:lnTo>
                  <a:pt x="1527" y="54"/>
                </a:lnTo>
                <a:lnTo>
                  <a:pt x="1528" y="51"/>
                </a:lnTo>
                <a:lnTo>
                  <a:pt x="1533" y="48"/>
                </a:lnTo>
                <a:lnTo>
                  <a:pt x="1540" y="43"/>
                </a:lnTo>
                <a:lnTo>
                  <a:pt x="1540" y="43"/>
                </a:lnTo>
                <a:lnTo>
                  <a:pt x="1533" y="42"/>
                </a:lnTo>
                <a:lnTo>
                  <a:pt x="1533" y="42"/>
                </a:lnTo>
                <a:lnTo>
                  <a:pt x="1536" y="38"/>
                </a:lnTo>
                <a:lnTo>
                  <a:pt x="1540" y="40"/>
                </a:lnTo>
                <a:lnTo>
                  <a:pt x="1544" y="59"/>
                </a:lnTo>
                <a:lnTo>
                  <a:pt x="1544" y="59"/>
                </a:lnTo>
                <a:lnTo>
                  <a:pt x="1546" y="62"/>
                </a:lnTo>
                <a:lnTo>
                  <a:pt x="1549" y="62"/>
                </a:lnTo>
                <a:lnTo>
                  <a:pt x="1549" y="62"/>
                </a:lnTo>
                <a:lnTo>
                  <a:pt x="1552" y="61"/>
                </a:lnTo>
                <a:lnTo>
                  <a:pt x="1552" y="58"/>
                </a:lnTo>
                <a:lnTo>
                  <a:pt x="1551" y="50"/>
                </a:lnTo>
                <a:lnTo>
                  <a:pt x="1562" y="59"/>
                </a:lnTo>
                <a:lnTo>
                  <a:pt x="1560" y="69"/>
                </a:lnTo>
                <a:close/>
                <a:moveTo>
                  <a:pt x="1572" y="154"/>
                </a:moveTo>
                <a:lnTo>
                  <a:pt x="1576" y="147"/>
                </a:lnTo>
                <a:lnTo>
                  <a:pt x="1565" y="152"/>
                </a:lnTo>
                <a:lnTo>
                  <a:pt x="1565" y="152"/>
                </a:lnTo>
                <a:lnTo>
                  <a:pt x="1565" y="152"/>
                </a:lnTo>
                <a:lnTo>
                  <a:pt x="1567" y="142"/>
                </a:lnTo>
                <a:lnTo>
                  <a:pt x="1568" y="142"/>
                </a:lnTo>
                <a:lnTo>
                  <a:pt x="1568" y="142"/>
                </a:lnTo>
                <a:lnTo>
                  <a:pt x="1576" y="139"/>
                </a:lnTo>
                <a:lnTo>
                  <a:pt x="1581" y="139"/>
                </a:lnTo>
                <a:lnTo>
                  <a:pt x="1581" y="139"/>
                </a:lnTo>
                <a:lnTo>
                  <a:pt x="1583" y="134"/>
                </a:lnTo>
                <a:lnTo>
                  <a:pt x="1584" y="131"/>
                </a:lnTo>
                <a:lnTo>
                  <a:pt x="1584" y="131"/>
                </a:lnTo>
                <a:lnTo>
                  <a:pt x="1580" y="131"/>
                </a:lnTo>
                <a:lnTo>
                  <a:pt x="1576" y="131"/>
                </a:lnTo>
                <a:lnTo>
                  <a:pt x="1576" y="131"/>
                </a:lnTo>
                <a:lnTo>
                  <a:pt x="1575" y="133"/>
                </a:lnTo>
                <a:lnTo>
                  <a:pt x="1575" y="133"/>
                </a:lnTo>
                <a:lnTo>
                  <a:pt x="1575" y="131"/>
                </a:lnTo>
                <a:lnTo>
                  <a:pt x="1575" y="131"/>
                </a:lnTo>
                <a:lnTo>
                  <a:pt x="1573" y="131"/>
                </a:lnTo>
                <a:lnTo>
                  <a:pt x="1568" y="131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80" y="96"/>
                </a:lnTo>
                <a:lnTo>
                  <a:pt x="1580" y="96"/>
                </a:lnTo>
                <a:lnTo>
                  <a:pt x="1576" y="96"/>
                </a:lnTo>
                <a:lnTo>
                  <a:pt x="1583" y="72"/>
                </a:lnTo>
                <a:lnTo>
                  <a:pt x="1583" y="72"/>
                </a:lnTo>
                <a:lnTo>
                  <a:pt x="1584" y="72"/>
                </a:lnTo>
                <a:lnTo>
                  <a:pt x="1584" y="72"/>
                </a:lnTo>
                <a:lnTo>
                  <a:pt x="1586" y="70"/>
                </a:lnTo>
                <a:lnTo>
                  <a:pt x="1588" y="67"/>
                </a:lnTo>
                <a:lnTo>
                  <a:pt x="1586" y="62"/>
                </a:lnTo>
                <a:lnTo>
                  <a:pt x="1591" y="62"/>
                </a:lnTo>
                <a:lnTo>
                  <a:pt x="1599" y="123"/>
                </a:lnTo>
                <a:lnTo>
                  <a:pt x="1573" y="155"/>
                </a:lnTo>
                <a:lnTo>
                  <a:pt x="1573" y="155"/>
                </a:lnTo>
                <a:lnTo>
                  <a:pt x="1572" y="154"/>
                </a:lnTo>
                <a:lnTo>
                  <a:pt x="1572" y="154"/>
                </a:lnTo>
                <a:close/>
                <a:moveTo>
                  <a:pt x="1580" y="159"/>
                </a:moveTo>
                <a:lnTo>
                  <a:pt x="1581" y="150"/>
                </a:lnTo>
                <a:lnTo>
                  <a:pt x="1576" y="157"/>
                </a:lnTo>
                <a:lnTo>
                  <a:pt x="1576" y="157"/>
                </a:lnTo>
                <a:lnTo>
                  <a:pt x="1575" y="155"/>
                </a:lnTo>
                <a:lnTo>
                  <a:pt x="1600" y="123"/>
                </a:lnTo>
                <a:lnTo>
                  <a:pt x="1664" y="118"/>
                </a:lnTo>
                <a:lnTo>
                  <a:pt x="1664" y="118"/>
                </a:lnTo>
                <a:lnTo>
                  <a:pt x="1679" y="120"/>
                </a:lnTo>
                <a:lnTo>
                  <a:pt x="1685" y="122"/>
                </a:lnTo>
                <a:lnTo>
                  <a:pt x="1687" y="122"/>
                </a:lnTo>
                <a:lnTo>
                  <a:pt x="1687" y="122"/>
                </a:lnTo>
                <a:lnTo>
                  <a:pt x="1688" y="120"/>
                </a:lnTo>
                <a:lnTo>
                  <a:pt x="1693" y="117"/>
                </a:lnTo>
                <a:lnTo>
                  <a:pt x="1700" y="112"/>
                </a:lnTo>
                <a:lnTo>
                  <a:pt x="1700" y="112"/>
                </a:lnTo>
                <a:lnTo>
                  <a:pt x="1692" y="110"/>
                </a:lnTo>
                <a:lnTo>
                  <a:pt x="1687" y="107"/>
                </a:lnTo>
                <a:lnTo>
                  <a:pt x="1685" y="106"/>
                </a:lnTo>
                <a:lnTo>
                  <a:pt x="1685" y="106"/>
                </a:lnTo>
                <a:lnTo>
                  <a:pt x="1684" y="107"/>
                </a:lnTo>
                <a:lnTo>
                  <a:pt x="1677" y="110"/>
                </a:lnTo>
                <a:lnTo>
                  <a:pt x="1661" y="117"/>
                </a:lnTo>
                <a:lnTo>
                  <a:pt x="1602" y="122"/>
                </a:lnTo>
                <a:lnTo>
                  <a:pt x="1648" y="62"/>
                </a:lnTo>
                <a:lnTo>
                  <a:pt x="1655" y="93"/>
                </a:lnTo>
                <a:lnTo>
                  <a:pt x="1655" y="93"/>
                </a:lnTo>
                <a:lnTo>
                  <a:pt x="1658" y="96"/>
                </a:lnTo>
                <a:lnTo>
                  <a:pt x="1661" y="96"/>
                </a:lnTo>
                <a:lnTo>
                  <a:pt x="1661" y="96"/>
                </a:lnTo>
                <a:lnTo>
                  <a:pt x="1663" y="94"/>
                </a:lnTo>
                <a:lnTo>
                  <a:pt x="1664" y="91"/>
                </a:lnTo>
                <a:lnTo>
                  <a:pt x="1658" y="61"/>
                </a:lnTo>
                <a:lnTo>
                  <a:pt x="1661" y="61"/>
                </a:lnTo>
                <a:lnTo>
                  <a:pt x="1690" y="70"/>
                </a:lnTo>
                <a:lnTo>
                  <a:pt x="1698" y="104"/>
                </a:lnTo>
                <a:lnTo>
                  <a:pt x="1698" y="104"/>
                </a:lnTo>
                <a:lnTo>
                  <a:pt x="1701" y="106"/>
                </a:lnTo>
                <a:lnTo>
                  <a:pt x="1704" y="107"/>
                </a:lnTo>
                <a:lnTo>
                  <a:pt x="1704" y="107"/>
                </a:lnTo>
                <a:lnTo>
                  <a:pt x="1706" y="106"/>
                </a:lnTo>
                <a:lnTo>
                  <a:pt x="1696" y="167"/>
                </a:lnTo>
                <a:lnTo>
                  <a:pt x="1696" y="167"/>
                </a:lnTo>
                <a:lnTo>
                  <a:pt x="1696" y="167"/>
                </a:lnTo>
                <a:lnTo>
                  <a:pt x="1645" y="183"/>
                </a:lnTo>
                <a:lnTo>
                  <a:pt x="1645" y="183"/>
                </a:lnTo>
                <a:lnTo>
                  <a:pt x="1636" y="181"/>
                </a:lnTo>
                <a:lnTo>
                  <a:pt x="1620" y="176"/>
                </a:lnTo>
                <a:lnTo>
                  <a:pt x="1640" y="167"/>
                </a:lnTo>
                <a:lnTo>
                  <a:pt x="1640" y="167"/>
                </a:lnTo>
                <a:lnTo>
                  <a:pt x="1652" y="165"/>
                </a:lnTo>
                <a:lnTo>
                  <a:pt x="1661" y="165"/>
                </a:lnTo>
                <a:lnTo>
                  <a:pt x="1661" y="165"/>
                </a:lnTo>
                <a:lnTo>
                  <a:pt x="1663" y="159"/>
                </a:lnTo>
                <a:lnTo>
                  <a:pt x="1668" y="154"/>
                </a:lnTo>
                <a:lnTo>
                  <a:pt x="1668" y="154"/>
                </a:lnTo>
                <a:lnTo>
                  <a:pt x="1661" y="154"/>
                </a:lnTo>
                <a:lnTo>
                  <a:pt x="1655" y="152"/>
                </a:lnTo>
                <a:lnTo>
                  <a:pt x="1655" y="152"/>
                </a:lnTo>
                <a:lnTo>
                  <a:pt x="1650" y="159"/>
                </a:lnTo>
                <a:lnTo>
                  <a:pt x="1639" y="167"/>
                </a:lnTo>
                <a:lnTo>
                  <a:pt x="1620" y="176"/>
                </a:lnTo>
                <a:lnTo>
                  <a:pt x="1626" y="160"/>
                </a:lnTo>
                <a:lnTo>
                  <a:pt x="1626" y="160"/>
                </a:lnTo>
                <a:lnTo>
                  <a:pt x="1631" y="152"/>
                </a:lnTo>
                <a:lnTo>
                  <a:pt x="1634" y="149"/>
                </a:lnTo>
                <a:lnTo>
                  <a:pt x="1634" y="149"/>
                </a:lnTo>
                <a:lnTo>
                  <a:pt x="1632" y="146"/>
                </a:lnTo>
                <a:lnTo>
                  <a:pt x="1632" y="141"/>
                </a:lnTo>
                <a:lnTo>
                  <a:pt x="1632" y="141"/>
                </a:lnTo>
                <a:lnTo>
                  <a:pt x="1629" y="144"/>
                </a:lnTo>
                <a:lnTo>
                  <a:pt x="1626" y="146"/>
                </a:lnTo>
                <a:lnTo>
                  <a:pt x="1626" y="146"/>
                </a:lnTo>
                <a:lnTo>
                  <a:pt x="1626" y="150"/>
                </a:lnTo>
                <a:lnTo>
                  <a:pt x="1624" y="160"/>
                </a:lnTo>
                <a:lnTo>
                  <a:pt x="1618" y="176"/>
                </a:lnTo>
                <a:lnTo>
                  <a:pt x="1618" y="176"/>
                </a:lnTo>
                <a:lnTo>
                  <a:pt x="1604" y="183"/>
                </a:lnTo>
                <a:lnTo>
                  <a:pt x="1604" y="183"/>
                </a:lnTo>
                <a:lnTo>
                  <a:pt x="1596" y="173"/>
                </a:lnTo>
                <a:lnTo>
                  <a:pt x="1596" y="173"/>
                </a:lnTo>
                <a:lnTo>
                  <a:pt x="1597" y="170"/>
                </a:lnTo>
                <a:lnTo>
                  <a:pt x="1597" y="170"/>
                </a:lnTo>
                <a:lnTo>
                  <a:pt x="1597" y="170"/>
                </a:lnTo>
                <a:lnTo>
                  <a:pt x="1597" y="170"/>
                </a:lnTo>
                <a:lnTo>
                  <a:pt x="1599" y="165"/>
                </a:lnTo>
                <a:lnTo>
                  <a:pt x="1599" y="165"/>
                </a:lnTo>
                <a:lnTo>
                  <a:pt x="1596" y="167"/>
                </a:lnTo>
                <a:lnTo>
                  <a:pt x="1596" y="167"/>
                </a:lnTo>
                <a:lnTo>
                  <a:pt x="1594" y="167"/>
                </a:lnTo>
                <a:lnTo>
                  <a:pt x="1594" y="167"/>
                </a:lnTo>
                <a:lnTo>
                  <a:pt x="1592" y="165"/>
                </a:lnTo>
                <a:lnTo>
                  <a:pt x="1589" y="165"/>
                </a:lnTo>
                <a:lnTo>
                  <a:pt x="1591" y="162"/>
                </a:lnTo>
                <a:lnTo>
                  <a:pt x="1591" y="162"/>
                </a:lnTo>
                <a:lnTo>
                  <a:pt x="1596" y="155"/>
                </a:lnTo>
                <a:lnTo>
                  <a:pt x="1599" y="150"/>
                </a:lnTo>
                <a:lnTo>
                  <a:pt x="1599" y="150"/>
                </a:lnTo>
                <a:lnTo>
                  <a:pt x="1597" y="147"/>
                </a:lnTo>
                <a:lnTo>
                  <a:pt x="1597" y="142"/>
                </a:lnTo>
                <a:lnTo>
                  <a:pt x="1597" y="142"/>
                </a:lnTo>
                <a:lnTo>
                  <a:pt x="1594" y="146"/>
                </a:lnTo>
                <a:lnTo>
                  <a:pt x="1591" y="147"/>
                </a:lnTo>
                <a:lnTo>
                  <a:pt x="1591" y="147"/>
                </a:lnTo>
                <a:lnTo>
                  <a:pt x="1591" y="152"/>
                </a:lnTo>
                <a:lnTo>
                  <a:pt x="1589" y="162"/>
                </a:lnTo>
                <a:lnTo>
                  <a:pt x="1588" y="165"/>
                </a:lnTo>
                <a:lnTo>
                  <a:pt x="1588" y="165"/>
                </a:lnTo>
                <a:lnTo>
                  <a:pt x="1580" y="159"/>
                </a:lnTo>
                <a:lnTo>
                  <a:pt x="1580" y="159"/>
                </a:lnTo>
                <a:close/>
                <a:moveTo>
                  <a:pt x="1600" y="319"/>
                </a:moveTo>
                <a:lnTo>
                  <a:pt x="1583" y="296"/>
                </a:lnTo>
                <a:lnTo>
                  <a:pt x="1583" y="296"/>
                </a:lnTo>
                <a:lnTo>
                  <a:pt x="1588" y="293"/>
                </a:lnTo>
                <a:lnTo>
                  <a:pt x="1589" y="293"/>
                </a:lnTo>
                <a:lnTo>
                  <a:pt x="1589" y="293"/>
                </a:lnTo>
                <a:lnTo>
                  <a:pt x="1588" y="298"/>
                </a:lnTo>
                <a:lnTo>
                  <a:pt x="1588" y="298"/>
                </a:lnTo>
                <a:lnTo>
                  <a:pt x="1592" y="301"/>
                </a:lnTo>
                <a:lnTo>
                  <a:pt x="1596" y="304"/>
                </a:lnTo>
                <a:lnTo>
                  <a:pt x="1596" y="304"/>
                </a:lnTo>
                <a:lnTo>
                  <a:pt x="1596" y="299"/>
                </a:lnTo>
                <a:lnTo>
                  <a:pt x="1620" y="320"/>
                </a:lnTo>
                <a:lnTo>
                  <a:pt x="1600" y="319"/>
                </a:lnTo>
                <a:close/>
                <a:moveTo>
                  <a:pt x="1608" y="323"/>
                </a:moveTo>
                <a:lnTo>
                  <a:pt x="1608" y="323"/>
                </a:lnTo>
                <a:lnTo>
                  <a:pt x="1607" y="323"/>
                </a:lnTo>
                <a:lnTo>
                  <a:pt x="1605" y="325"/>
                </a:lnTo>
                <a:lnTo>
                  <a:pt x="1605" y="325"/>
                </a:lnTo>
                <a:lnTo>
                  <a:pt x="1605" y="325"/>
                </a:lnTo>
                <a:lnTo>
                  <a:pt x="1602" y="322"/>
                </a:lnTo>
                <a:lnTo>
                  <a:pt x="1621" y="323"/>
                </a:lnTo>
                <a:lnTo>
                  <a:pt x="1639" y="339"/>
                </a:lnTo>
                <a:lnTo>
                  <a:pt x="1610" y="323"/>
                </a:lnTo>
                <a:lnTo>
                  <a:pt x="1610" y="323"/>
                </a:lnTo>
                <a:lnTo>
                  <a:pt x="1608" y="323"/>
                </a:lnTo>
                <a:lnTo>
                  <a:pt x="1608" y="323"/>
                </a:lnTo>
                <a:close/>
                <a:moveTo>
                  <a:pt x="1626" y="351"/>
                </a:moveTo>
                <a:lnTo>
                  <a:pt x="1612" y="333"/>
                </a:lnTo>
                <a:lnTo>
                  <a:pt x="1639" y="349"/>
                </a:lnTo>
                <a:lnTo>
                  <a:pt x="1626" y="351"/>
                </a:lnTo>
                <a:close/>
                <a:moveTo>
                  <a:pt x="1650" y="371"/>
                </a:moveTo>
                <a:lnTo>
                  <a:pt x="1644" y="373"/>
                </a:lnTo>
                <a:lnTo>
                  <a:pt x="1631" y="359"/>
                </a:lnTo>
                <a:lnTo>
                  <a:pt x="1650" y="355"/>
                </a:lnTo>
                <a:lnTo>
                  <a:pt x="1653" y="357"/>
                </a:lnTo>
                <a:lnTo>
                  <a:pt x="1650" y="371"/>
                </a:lnTo>
                <a:close/>
                <a:moveTo>
                  <a:pt x="1658" y="327"/>
                </a:moveTo>
                <a:lnTo>
                  <a:pt x="1663" y="327"/>
                </a:lnTo>
                <a:lnTo>
                  <a:pt x="1663" y="327"/>
                </a:lnTo>
                <a:lnTo>
                  <a:pt x="1664" y="327"/>
                </a:lnTo>
                <a:lnTo>
                  <a:pt x="1666" y="333"/>
                </a:lnTo>
                <a:lnTo>
                  <a:pt x="1658" y="327"/>
                </a:lnTo>
                <a:close/>
                <a:moveTo>
                  <a:pt x="1668" y="368"/>
                </a:moveTo>
                <a:lnTo>
                  <a:pt x="1666" y="365"/>
                </a:lnTo>
                <a:lnTo>
                  <a:pt x="1669" y="367"/>
                </a:lnTo>
                <a:lnTo>
                  <a:pt x="1668" y="368"/>
                </a:lnTo>
                <a:close/>
                <a:moveTo>
                  <a:pt x="1677" y="373"/>
                </a:moveTo>
                <a:lnTo>
                  <a:pt x="1688" y="384"/>
                </a:lnTo>
                <a:lnTo>
                  <a:pt x="1688" y="384"/>
                </a:lnTo>
                <a:lnTo>
                  <a:pt x="1680" y="386"/>
                </a:lnTo>
                <a:lnTo>
                  <a:pt x="1674" y="384"/>
                </a:lnTo>
                <a:lnTo>
                  <a:pt x="1671" y="375"/>
                </a:lnTo>
                <a:lnTo>
                  <a:pt x="1677" y="373"/>
                </a:lnTo>
                <a:close/>
                <a:moveTo>
                  <a:pt x="1674" y="331"/>
                </a:moveTo>
                <a:lnTo>
                  <a:pt x="1674" y="331"/>
                </a:lnTo>
                <a:lnTo>
                  <a:pt x="1679" y="333"/>
                </a:lnTo>
                <a:lnTo>
                  <a:pt x="1676" y="335"/>
                </a:lnTo>
                <a:lnTo>
                  <a:pt x="1674" y="331"/>
                </a:lnTo>
                <a:close/>
                <a:moveTo>
                  <a:pt x="1701" y="453"/>
                </a:moveTo>
                <a:lnTo>
                  <a:pt x="1682" y="448"/>
                </a:lnTo>
                <a:lnTo>
                  <a:pt x="1687" y="442"/>
                </a:lnTo>
                <a:lnTo>
                  <a:pt x="1687" y="442"/>
                </a:lnTo>
                <a:lnTo>
                  <a:pt x="1688" y="447"/>
                </a:lnTo>
                <a:lnTo>
                  <a:pt x="1688" y="450"/>
                </a:lnTo>
                <a:lnTo>
                  <a:pt x="1688" y="450"/>
                </a:lnTo>
                <a:lnTo>
                  <a:pt x="1693" y="450"/>
                </a:lnTo>
                <a:lnTo>
                  <a:pt x="1701" y="453"/>
                </a:lnTo>
                <a:lnTo>
                  <a:pt x="1701" y="453"/>
                </a:lnTo>
                <a:close/>
                <a:moveTo>
                  <a:pt x="1684" y="411"/>
                </a:moveTo>
                <a:lnTo>
                  <a:pt x="1679" y="399"/>
                </a:lnTo>
                <a:lnTo>
                  <a:pt x="1698" y="394"/>
                </a:lnTo>
                <a:lnTo>
                  <a:pt x="1698" y="394"/>
                </a:lnTo>
                <a:lnTo>
                  <a:pt x="1700" y="395"/>
                </a:lnTo>
                <a:lnTo>
                  <a:pt x="1711" y="405"/>
                </a:lnTo>
                <a:lnTo>
                  <a:pt x="1684" y="411"/>
                </a:lnTo>
                <a:close/>
                <a:moveTo>
                  <a:pt x="1676" y="391"/>
                </a:moveTo>
                <a:lnTo>
                  <a:pt x="1674" y="386"/>
                </a:lnTo>
                <a:lnTo>
                  <a:pt x="1680" y="387"/>
                </a:lnTo>
                <a:lnTo>
                  <a:pt x="1680" y="387"/>
                </a:lnTo>
                <a:lnTo>
                  <a:pt x="1685" y="389"/>
                </a:lnTo>
                <a:lnTo>
                  <a:pt x="1676" y="391"/>
                </a:lnTo>
                <a:close/>
                <a:moveTo>
                  <a:pt x="1680" y="346"/>
                </a:moveTo>
                <a:lnTo>
                  <a:pt x="1698" y="351"/>
                </a:lnTo>
                <a:lnTo>
                  <a:pt x="1703" y="367"/>
                </a:lnTo>
                <a:lnTo>
                  <a:pt x="1680" y="346"/>
                </a:lnTo>
                <a:close/>
                <a:moveTo>
                  <a:pt x="1716" y="476"/>
                </a:moveTo>
                <a:lnTo>
                  <a:pt x="1714" y="477"/>
                </a:lnTo>
                <a:lnTo>
                  <a:pt x="1672" y="468"/>
                </a:lnTo>
                <a:lnTo>
                  <a:pt x="1679" y="456"/>
                </a:lnTo>
                <a:lnTo>
                  <a:pt x="1719" y="464"/>
                </a:lnTo>
                <a:lnTo>
                  <a:pt x="1716" y="476"/>
                </a:lnTo>
                <a:close/>
                <a:moveTo>
                  <a:pt x="1720" y="456"/>
                </a:moveTo>
                <a:lnTo>
                  <a:pt x="1708" y="455"/>
                </a:lnTo>
                <a:lnTo>
                  <a:pt x="1708" y="455"/>
                </a:lnTo>
                <a:lnTo>
                  <a:pt x="1706" y="447"/>
                </a:lnTo>
                <a:lnTo>
                  <a:pt x="1706" y="437"/>
                </a:lnTo>
                <a:lnTo>
                  <a:pt x="1725" y="442"/>
                </a:lnTo>
                <a:lnTo>
                  <a:pt x="1720" y="456"/>
                </a:lnTo>
                <a:close/>
                <a:moveTo>
                  <a:pt x="1727" y="434"/>
                </a:moveTo>
                <a:lnTo>
                  <a:pt x="1722" y="434"/>
                </a:lnTo>
                <a:lnTo>
                  <a:pt x="1727" y="432"/>
                </a:lnTo>
                <a:lnTo>
                  <a:pt x="1727" y="434"/>
                </a:lnTo>
                <a:close/>
                <a:moveTo>
                  <a:pt x="1730" y="424"/>
                </a:moveTo>
                <a:lnTo>
                  <a:pt x="1703" y="429"/>
                </a:lnTo>
                <a:lnTo>
                  <a:pt x="1703" y="429"/>
                </a:lnTo>
                <a:lnTo>
                  <a:pt x="1701" y="431"/>
                </a:lnTo>
                <a:lnTo>
                  <a:pt x="1701" y="431"/>
                </a:lnTo>
                <a:lnTo>
                  <a:pt x="1701" y="431"/>
                </a:lnTo>
                <a:lnTo>
                  <a:pt x="1701" y="431"/>
                </a:lnTo>
                <a:lnTo>
                  <a:pt x="1700" y="432"/>
                </a:lnTo>
                <a:lnTo>
                  <a:pt x="1700" y="432"/>
                </a:lnTo>
                <a:lnTo>
                  <a:pt x="1688" y="424"/>
                </a:lnTo>
                <a:lnTo>
                  <a:pt x="1687" y="419"/>
                </a:lnTo>
                <a:lnTo>
                  <a:pt x="1717" y="411"/>
                </a:lnTo>
                <a:lnTo>
                  <a:pt x="1730" y="423"/>
                </a:lnTo>
                <a:lnTo>
                  <a:pt x="1730" y="424"/>
                </a:lnTo>
                <a:close/>
                <a:moveTo>
                  <a:pt x="1727" y="389"/>
                </a:moveTo>
                <a:lnTo>
                  <a:pt x="1716" y="378"/>
                </a:lnTo>
                <a:lnTo>
                  <a:pt x="1708" y="354"/>
                </a:lnTo>
                <a:lnTo>
                  <a:pt x="1722" y="359"/>
                </a:lnTo>
                <a:lnTo>
                  <a:pt x="1733" y="392"/>
                </a:lnTo>
                <a:lnTo>
                  <a:pt x="1727" y="389"/>
                </a:lnTo>
                <a:close/>
                <a:moveTo>
                  <a:pt x="1768" y="397"/>
                </a:moveTo>
                <a:lnTo>
                  <a:pt x="1759" y="368"/>
                </a:lnTo>
                <a:lnTo>
                  <a:pt x="1781" y="392"/>
                </a:lnTo>
                <a:lnTo>
                  <a:pt x="1768" y="397"/>
                </a:lnTo>
                <a:close/>
                <a:moveTo>
                  <a:pt x="1789" y="434"/>
                </a:moveTo>
                <a:lnTo>
                  <a:pt x="1780" y="439"/>
                </a:lnTo>
                <a:lnTo>
                  <a:pt x="1765" y="424"/>
                </a:lnTo>
                <a:lnTo>
                  <a:pt x="1770" y="423"/>
                </a:lnTo>
                <a:lnTo>
                  <a:pt x="1789" y="434"/>
                </a:lnTo>
                <a:close/>
                <a:moveTo>
                  <a:pt x="1760" y="400"/>
                </a:moveTo>
                <a:lnTo>
                  <a:pt x="1752" y="403"/>
                </a:lnTo>
                <a:lnTo>
                  <a:pt x="1743" y="399"/>
                </a:lnTo>
                <a:lnTo>
                  <a:pt x="1732" y="360"/>
                </a:lnTo>
                <a:lnTo>
                  <a:pt x="1749" y="365"/>
                </a:lnTo>
                <a:lnTo>
                  <a:pt x="1760" y="400"/>
                </a:lnTo>
                <a:close/>
                <a:moveTo>
                  <a:pt x="1760" y="416"/>
                </a:moveTo>
                <a:lnTo>
                  <a:pt x="1757" y="418"/>
                </a:lnTo>
                <a:lnTo>
                  <a:pt x="1756" y="415"/>
                </a:lnTo>
                <a:lnTo>
                  <a:pt x="1759" y="416"/>
                </a:lnTo>
                <a:lnTo>
                  <a:pt x="1760" y="416"/>
                </a:lnTo>
                <a:close/>
                <a:moveTo>
                  <a:pt x="1743" y="437"/>
                </a:moveTo>
                <a:lnTo>
                  <a:pt x="1740" y="432"/>
                </a:lnTo>
                <a:lnTo>
                  <a:pt x="1748" y="439"/>
                </a:lnTo>
                <a:lnTo>
                  <a:pt x="1743" y="437"/>
                </a:lnTo>
                <a:close/>
                <a:moveTo>
                  <a:pt x="1746" y="447"/>
                </a:moveTo>
                <a:lnTo>
                  <a:pt x="1759" y="448"/>
                </a:lnTo>
                <a:lnTo>
                  <a:pt x="1760" y="450"/>
                </a:lnTo>
                <a:lnTo>
                  <a:pt x="1749" y="456"/>
                </a:lnTo>
                <a:lnTo>
                  <a:pt x="1746" y="447"/>
                </a:lnTo>
                <a:close/>
                <a:moveTo>
                  <a:pt x="1752" y="464"/>
                </a:moveTo>
                <a:lnTo>
                  <a:pt x="1765" y="456"/>
                </a:lnTo>
                <a:lnTo>
                  <a:pt x="1757" y="479"/>
                </a:lnTo>
                <a:lnTo>
                  <a:pt x="1752" y="464"/>
                </a:lnTo>
                <a:close/>
                <a:moveTo>
                  <a:pt x="1762" y="490"/>
                </a:moveTo>
                <a:lnTo>
                  <a:pt x="1772" y="461"/>
                </a:lnTo>
                <a:lnTo>
                  <a:pt x="1783" y="472"/>
                </a:lnTo>
                <a:lnTo>
                  <a:pt x="1764" y="493"/>
                </a:lnTo>
                <a:lnTo>
                  <a:pt x="1762" y="490"/>
                </a:lnTo>
                <a:close/>
                <a:moveTo>
                  <a:pt x="1792" y="562"/>
                </a:moveTo>
                <a:lnTo>
                  <a:pt x="1789" y="565"/>
                </a:lnTo>
                <a:lnTo>
                  <a:pt x="1789" y="565"/>
                </a:lnTo>
                <a:lnTo>
                  <a:pt x="1783" y="548"/>
                </a:lnTo>
                <a:lnTo>
                  <a:pt x="1792" y="538"/>
                </a:lnTo>
                <a:lnTo>
                  <a:pt x="1792" y="562"/>
                </a:lnTo>
                <a:close/>
                <a:moveTo>
                  <a:pt x="1792" y="527"/>
                </a:moveTo>
                <a:lnTo>
                  <a:pt x="1781" y="540"/>
                </a:lnTo>
                <a:lnTo>
                  <a:pt x="1775" y="527"/>
                </a:lnTo>
                <a:lnTo>
                  <a:pt x="1792" y="508"/>
                </a:lnTo>
                <a:lnTo>
                  <a:pt x="1792" y="527"/>
                </a:lnTo>
                <a:close/>
                <a:moveTo>
                  <a:pt x="1792" y="496"/>
                </a:moveTo>
                <a:lnTo>
                  <a:pt x="1773" y="519"/>
                </a:lnTo>
                <a:lnTo>
                  <a:pt x="1767" y="501"/>
                </a:lnTo>
                <a:lnTo>
                  <a:pt x="1789" y="477"/>
                </a:lnTo>
                <a:lnTo>
                  <a:pt x="1792" y="480"/>
                </a:lnTo>
                <a:lnTo>
                  <a:pt x="1792" y="496"/>
                </a:lnTo>
                <a:close/>
                <a:moveTo>
                  <a:pt x="1794" y="450"/>
                </a:moveTo>
                <a:lnTo>
                  <a:pt x="1786" y="443"/>
                </a:lnTo>
                <a:lnTo>
                  <a:pt x="1794" y="440"/>
                </a:lnTo>
                <a:lnTo>
                  <a:pt x="1794" y="450"/>
                </a:lnTo>
                <a:close/>
                <a:moveTo>
                  <a:pt x="1792" y="426"/>
                </a:moveTo>
                <a:lnTo>
                  <a:pt x="1791" y="426"/>
                </a:lnTo>
                <a:lnTo>
                  <a:pt x="1792" y="426"/>
                </a:lnTo>
                <a:lnTo>
                  <a:pt x="1792" y="426"/>
                </a:lnTo>
                <a:close/>
                <a:moveTo>
                  <a:pt x="1791" y="389"/>
                </a:moveTo>
                <a:lnTo>
                  <a:pt x="1789" y="389"/>
                </a:lnTo>
                <a:lnTo>
                  <a:pt x="1760" y="360"/>
                </a:lnTo>
                <a:lnTo>
                  <a:pt x="1773" y="352"/>
                </a:lnTo>
                <a:lnTo>
                  <a:pt x="1791" y="368"/>
                </a:lnTo>
                <a:lnTo>
                  <a:pt x="1791" y="389"/>
                </a:lnTo>
                <a:close/>
                <a:moveTo>
                  <a:pt x="1791" y="357"/>
                </a:moveTo>
                <a:lnTo>
                  <a:pt x="1781" y="347"/>
                </a:lnTo>
                <a:lnTo>
                  <a:pt x="1791" y="341"/>
                </a:lnTo>
                <a:lnTo>
                  <a:pt x="1791" y="357"/>
                </a:lnTo>
                <a:close/>
                <a:moveTo>
                  <a:pt x="1791" y="327"/>
                </a:moveTo>
                <a:lnTo>
                  <a:pt x="1735" y="272"/>
                </a:lnTo>
                <a:lnTo>
                  <a:pt x="1735" y="272"/>
                </a:lnTo>
                <a:lnTo>
                  <a:pt x="1733" y="271"/>
                </a:lnTo>
                <a:lnTo>
                  <a:pt x="1730" y="272"/>
                </a:lnTo>
                <a:lnTo>
                  <a:pt x="1730" y="272"/>
                </a:lnTo>
                <a:lnTo>
                  <a:pt x="1728" y="274"/>
                </a:lnTo>
                <a:lnTo>
                  <a:pt x="1730" y="277"/>
                </a:lnTo>
                <a:lnTo>
                  <a:pt x="1772" y="319"/>
                </a:lnTo>
                <a:lnTo>
                  <a:pt x="1749" y="307"/>
                </a:lnTo>
                <a:lnTo>
                  <a:pt x="1743" y="309"/>
                </a:lnTo>
                <a:lnTo>
                  <a:pt x="1741" y="309"/>
                </a:lnTo>
                <a:lnTo>
                  <a:pt x="1741" y="309"/>
                </a:lnTo>
                <a:lnTo>
                  <a:pt x="1738" y="307"/>
                </a:lnTo>
                <a:lnTo>
                  <a:pt x="1735" y="309"/>
                </a:lnTo>
                <a:lnTo>
                  <a:pt x="1735" y="309"/>
                </a:lnTo>
                <a:lnTo>
                  <a:pt x="1735" y="311"/>
                </a:lnTo>
                <a:lnTo>
                  <a:pt x="1735" y="312"/>
                </a:lnTo>
                <a:lnTo>
                  <a:pt x="1717" y="319"/>
                </a:lnTo>
                <a:lnTo>
                  <a:pt x="1717" y="319"/>
                </a:lnTo>
                <a:lnTo>
                  <a:pt x="1714" y="317"/>
                </a:lnTo>
                <a:lnTo>
                  <a:pt x="1714" y="317"/>
                </a:lnTo>
                <a:lnTo>
                  <a:pt x="1712" y="317"/>
                </a:lnTo>
                <a:lnTo>
                  <a:pt x="1712" y="317"/>
                </a:lnTo>
                <a:lnTo>
                  <a:pt x="1711" y="319"/>
                </a:lnTo>
                <a:lnTo>
                  <a:pt x="1711" y="322"/>
                </a:lnTo>
                <a:lnTo>
                  <a:pt x="1698" y="327"/>
                </a:lnTo>
                <a:lnTo>
                  <a:pt x="1688" y="295"/>
                </a:lnTo>
                <a:lnTo>
                  <a:pt x="1688" y="295"/>
                </a:lnTo>
                <a:lnTo>
                  <a:pt x="1687" y="293"/>
                </a:lnTo>
                <a:lnTo>
                  <a:pt x="1685" y="293"/>
                </a:lnTo>
                <a:lnTo>
                  <a:pt x="1685" y="293"/>
                </a:lnTo>
                <a:lnTo>
                  <a:pt x="1684" y="293"/>
                </a:lnTo>
                <a:lnTo>
                  <a:pt x="1684" y="293"/>
                </a:lnTo>
                <a:lnTo>
                  <a:pt x="1682" y="295"/>
                </a:lnTo>
                <a:lnTo>
                  <a:pt x="1680" y="298"/>
                </a:lnTo>
                <a:lnTo>
                  <a:pt x="1690" y="323"/>
                </a:lnTo>
                <a:lnTo>
                  <a:pt x="1690" y="323"/>
                </a:lnTo>
                <a:lnTo>
                  <a:pt x="1687" y="320"/>
                </a:lnTo>
                <a:lnTo>
                  <a:pt x="1687" y="320"/>
                </a:lnTo>
                <a:lnTo>
                  <a:pt x="1682" y="322"/>
                </a:lnTo>
                <a:lnTo>
                  <a:pt x="1671" y="323"/>
                </a:lnTo>
                <a:lnTo>
                  <a:pt x="1664" y="301"/>
                </a:lnTo>
                <a:lnTo>
                  <a:pt x="1664" y="301"/>
                </a:lnTo>
                <a:lnTo>
                  <a:pt x="1663" y="299"/>
                </a:lnTo>
                <a:lnTo>
                  <a:pt x="1660" y="298"/>
                </a:lnTo>
                <a:lnTo>
                  <a:pt x="1660" y="298"/>
                </a:lnTo>
                <a:lnTo>
                  <a:pt x="1658" y="298"/>
                </a:lnTo>
                <a:lnTo>
                  <a:pt x="1658" y="298"/>
                </a:lnTo>
                <a:lnTo>
                  <a:pt x="1656" y="301"/>
                </a:lnTo>
                <a:lnTo>
                  <a:pt x="1656" y="304"/>
                </a:lnTo>
                <a:lnTo>
                  <a:pt x="1663" y="325"/>
                </a:lnTo>
                <a:lnTo>
                  <a:pt x="1656" y="325"/>
                </a:lnTo>
                <a:lnTo>
                  <a:pt x="1640" y="309"/>
                </a:lnTo>
                <a:lnTo>
                  <a:pt x="1639" y="306"/>
                </a:lnTo>
                <a:lnTo>
                  <a:pt x="1639" y="306"/>
                </a:lnTo>
                <a:lnTo>
                  <a:pt x="1637" y="304"/>
                </a:lnTo>
                <a:lnTo>
                  <a:pt x="1636" y="303"/>
                </a:lnTo>
                <a:lnTo>
                  <a:pt x="1636" y="303"/>
                </a:lnTo>
                <a:lnTo>
                  <a:pt x="1634" y="303"/>
                </a:lnTo>
                <a:lnTo>
                  <a:pt x="1634" y="303"/>
                </a:lnTo>
                <a:lnTo>
                  <a:pt x="1634" y="303"/>
                </a:lnTo>
                <a:lnTo>
                  <a:pt x="1631" y="301"/>
                </a:lnTo>
                <a:lnTo>
                  <a:pt x="1631" y="301"/>
                </a:lnTo>
                <a:lnTo>
                  <a:pt x="1632" y="298"/>
                </a:lnTo>
                <a:lnTo>
                  <a:pt x="1632" y="298"/>
                </a:lnTo>
                <a:lnTo>
                  <a:pt x="1629" y="293"/>
                </a:lnTo>
                <a:lnTo>
                  <a:pt x="1624" y="287"/>
                </a:lnTo>
                <a:lnTo>
                  <a:pt x="1620" y="274"/>
                </a:lnTo>
                <a:lnTo>
                  <a:pt x="1620" y="274"/>
                </a:lnTo>
                <a:lnTo>
                  <a:pt x="1621" y="272"/>
                </a:lnTo>
                <a:lnTo>
                  <a:pt x="1637" y="280"/>
                </a:lnTo>
                <a:lnTo>
                  <a:pt x="1637" y="280"/>
                </a:lnTo>
                <a:lnTo>
                  <a:pt x="1647" y="288"/>
                </a:lnTo>
                <a:lnTo>
                  <a:pt x="1653" y="295"/>
                </a:lnTo>
                <a:lnTo>
                  <a:pt x="1653" y="295"/>
                </a:lnTo>
                <a:lnTo>
                  <a:pt x="1658" y="293"/>
                </a:lnTo>
                <a:lnTo>
                  <a:pt x="1666" y="293"/>
                </a:lnTo>
                <a:lnTo>
                  <a:pt x="1666" y="293"/>
                </a:lnTo>
                <a:lnTo>
                  <a:pt x="1661" y="288"/>
                </a:lnTo>
                <a:lnTo>
                  <a:pt x="1660" y="283"/>
                </a:lnTo>
                <a:lnTo>
                  <a:pt x="1660" y="283"/>
                </a:lnTo>
                <a:lnTo>
                  <a:pt x="1650" y="282"/>
                </a:lnTo>
                <a:lnTo>
                  <a:pt x="1639" y="280"/>
                </a:lnTo>
                <a:lnTo>
                  <a:pt x="1621" y="271"/>
                </a:lnTo>
                <a:lnTo>
                  <a:pt x="1621" y="271"/>
                </a:lnTo>
                <a:lnTo>
                  <a:pt x="1623" y="269"/>
                </a:lnTo>
                <a:lnTo>
                  <a:pt x="1634" y="264"/>
                </a:lnTo>
                <a:lnTo>
                  <a:pt x="1634" y="264"/>
                </a:lnTo>
                <a:lnTo>
                  <a:pt x="1644" y="264"/>
                </a:lnTo>
                <a:lnTo>
                  <a:pt x="1648" y="264"/>
                </a:lnTo>
                <a:lnTo>
                  <a:pt x="1648" y="264"/>
                </a:lnTo>
                <a:lnTo>
                  <a:pt x="1650" y="261"/>
                </a:lnTo>
                <a:lnTo>
                  <a:pt x="1653" y="258"/>
                </a:lnTo>
                <a:lnTo>
                  <a:pt x="1653" y="258"/>
                </a:lnTo>
                <a:lnTo>
                  <a:pt x="1650" y="258"/>
                </a:lnTo>
                <a:lnTo>
                  <a:pt x="1645" y="256"/>
                </a:lnTo>
                <a:lnTo>
                  <a:pt x="1645" y="256"/>
                </a:lnTo>
                <a:lnTo>
                  <a:pt x="1642" y="259"/>
                </a:lnTo>
                <a:lnTo>
                  <a:pt x="1634" y="264"/>
                </a:lnTo>
                <a:lnTo>
                  <a:pt x="1623" y="267"/>
                </a:lnTo>
                <a:lnTo>
                  <a:pt x="1623" y="267"/>
                </a:lnTo>
                <a:lnTo>
                  <a:pt x="1624" y="259"/>
                </a:lnTo>
                <a:lnTo>
                  <a:pt x="1624" y="253"/>
                </a:lnTo>
                <a:lnTo>
                  <a:pt x="1621" y="245"/>
                </a:lnTo>
                <a:lnTo>
                  <a:pt x="1616" y="239"/>
                </a:lnTo>
                <a:lnTo>
                  <a:pt x="1616" y="239"/>
                </a:lnTo>
                <a:lnTo>
                  <a:pt x="1618" y="239"/>
                </a:lnTo>
                <a:lnTo>
                  <a:pt x="1618" y="239"/>
                </a:lnTo>
                <a:lnTo>
                  <a:pt x="1624" y="239"/>
                </a:lnTo>
                <a:lnTo>
                  <a:pt x="1624" y="239"/>
                </a:lnTo>
                <a:lnTo>
                  <a:pt x="1628" y="235"/>
                </a:lnTo>
                <a:lnTo>
                  <a:pt x="1631" y="232"/>
                </a:lnTo>
                <a:lnTo>
                  <a:pt x="1631" y="232"/>
                </a:lnTo>
                <a:lnTo>
                  <a:pt x="1626" y="231"/>
                </a:lnTo>
                <a:lnTo>
                  <a:pt x="1623" y="229"/>
                </a:lnTo>
                <a:lnTo>
                  <a:pt x="1623" y="229"/>
                </a:lnTo>
                <a:lnTo>
                  <a:pt x="1618" y="234"/>
                </a:lnTo>
                <a:lnTo>
                  <a:pt x="1618" y="234"/>
                </a:lnTo>
                <a:lnTo>
                  <a:pt x="1618" y="223"/>
                </a:lnTo>
                <a:lnTo>
                  <a:pt x="1620" y="223"/>
                </a:lnTo>
                <a:lnTo>
                  <a:pt x="1620" y="223"/>
                </a:lnTo>
                <a:lnTo>
                  <a:pt x="1624" y="224"/>
                </a:lnTo>
                <a:lnTo>
                  <a:pt x="1626" y="226"/>
                </a:lnTo>
                <a:lnTo>
                  <a:pt x="1626" y="226"/>
                </a:lnTo>
                <a:lnTo>
                  <a:pt x="1629" y="223"/>
                </a:lnTo>
                <a:lnTo>
                  <a:pt x="1647" y="223"/>
                </a:lnTo>
                <a:lnTo>
                  <a:pt x="1692" y="269"/>
                </a:lnTo>
                <a:lnTo>
                  <a:pt x="1692" y="269"/>
                </a:lnTo>
                <a:lnTo>
                  <a:pt x="1698" y="282"/>
                </a:lnTo>
                <a:lnTo>
                  <a:pt x="1701" y="287"/>
                </a:lnTo>
                <a:lnTo>
                  <a:pt x="1703" y="290"/>
                </a:lnTo>
                <a:lnTo>
                  <a:pt x="1703" y="290"/>
                </a:lnTo>
                <a:lnTo>
                  <a:pt x="1704" y="290"/>
                </a:lnTo>
                <a:lnTo>
                  <a:pt x="1709" y="290"/>
                </a:lnTo>
                <a:lnTo>
                  <a:pt x="1717" y="293"/>
                </a:lnTo>
                <a:lnTo>
                  <a:pt x="1717" y="293"/>
                </a:lnTo>
                <a:lnTo>
                  <a:pt x="1714" y="285"/>
                </a:lnTo>
                <a:lnTo>
                  <a:pt x="1714" y="280"/>
                </a:lnTo>
                <a:lnTo>
                  <a:pt x="1714" y="279"/>
                </a:lnTo>
                <a:lnTo>
                  <a:pt x="1714" y="279"/>
                </a:lnTo>
                <a:lnTo>
                  <a:pt x="1711" y="277"/>
                </a:lnTo>
                <a:lnTo>
                  <a:pt x="1704" y="274"/>
                </a:lnTo>
                <a:lnTo>
                  <a:pt x="1692" y="266"/>
                </a:lnTo>
                <a:lnTo>
                  <a:pt x="1650" y="223"/>
                </a:lnTo>
                <a:lnTo>
                  <a:pt x="1725" y="223"/>
                </a:lnTo>
                <a:lnTo>
                  <a:pt x="1725" y="223"/>
                </a:lnTo>
                <a:lnTo>
                  <a:pt x="1749" y="243"/>
                </a:lnTo>
                <a:lnTo>
                  <a:pt x="1749" y="243"/>
                </a:lnTo>
                <a:lnTo>
                  <a:pt x="1752" y="251"/>
                </a:lnTo>
                <a:lnTo>
                  <a:pt x="1751" y="248"/>
                </a:lnTo>
                <a:lnTo>
                  <a:pt x="1751" y="248"/>
                </a:lnTo>
                <a:lnTo>
                  <a:pt x="1748" y="247"/>
                </a:lnTo>
                <a:lnTo>
                  <a:pt x="1744" y="248"/>
                </a:lnTo>
                <a:lnTo>
                  <a:pt x="1744" y="248"/>
                </a:lnTo>
                <a:lnTo>
                  <a:pt x="1743" y="250"/>
                </a:lnTo>
                <a:lnTo>
                  <a:pt x="1744" y="253"/>
                </a:lnTo>
                <a:lnTo>
                  <a:pt x="1791" y="303"/>
                </a:lnTo>
                <a:lnTo>
                  <a:pt x="1791" y="327"/>
                </a:lnTo>
                <a:close/>
                <a:moveTo>
                  <a:pt x="1789" y="247"/>
                </a:moveTo>
                <a:lnTo>
                  <a:pt x="1789" y="255"/>
                </a:lnTo>
                <a:lnTo>
                  <a:pt x="1783" y="247"/>
                </a:lnTo>
                <a:lnTo>
                  <a:pt x="1789" y="247"/>
                </a:lnTo>
                <a:close/>
                <a:moveTo>
                  <a:pt x="1773" y="247"/>
                </a:moveTo>
                <a:lnTo>
                  <a:pt x="1789" y="266"/>
                </a:lnTo>
                <a:lnTo>
                  <a:pt x="1789" y="291"/>
                </a:lnTo>
                <a:lnTo>
                  <a:pt x="1767" y="266"/>
                </a:lnTo>
                <a:lnTo>
                  <a:pt x="1767" y="266"/>
                </a:lnTo>
                <a:lnTo>
                  <a:pt x="1776" y="269"/>
                </a:lnTo>
                <a:lnTo>
                  <a:pt x="1776" y="269"/>
                </a:lnTo>
                <a:lnTo>
                  <a:pt x="1773" y="261"/>
                </a:lnTo>
                <a:lnTo>
                  <a:pt x="1772" y="256"/>
                </a:lnTo>
                <a:lnTo>
                  <a:pt x="1772" y="255"/>
                </a:lnTo>
                <a:lnTo>
                  <a:pt x="1772" y="255"/>
                </a:lnTo>
                <a:lnTo>
                  <a:pt x="1770" y="253"/>
                </a:lnTo>
                <a:lnTo>
                  <a:pt x="1764" y="251"/>
                </a:lnTo>
                <a:lnTo>
                  <a:pt x="1751" y="243"/>
                </a:lnTo>
                <a:lnTo>
                  <a:pt x="1728" y="223"/>
                </a:lnTo>
                <a:lnTo>
                  <a:pt x="1736" y="223"/>
                </a:lnTo>
                <a:lnTo>
                  <a:pt x="1762" y="248"/>
                </a:lnTo>
                <a:lnTo>
                  <a:pt x="1773" y="247"/>
                </a:lnTo>
                <a:close/>
                <a:moveTo>
                  <a:pt x="1794" y="136"/>
                </a:moveTo>
                <a:lnTo>
                  <a:pt x="1788" y="138"/>
                </a:lnTo>
                <a:lnTo>
                  <a:pt x="1775" y="128"/>
                </a:lnTo>
                <a:lnTo>
                  <a:pt x="1775" y="128"/>
                </a:lnTo>
                <a:lnTo>
                  <a:pt x="1775" y="128"/>
                </a:lnTo>
                <a:lnTo>
                  <a:pt x="1775" y="128"/>
                </a:lnTo>
                <a:lnTo>
                  <a:pt x="1773" y="128"/>
                </a:lnTo>
                <a:lnTo>
                  <a:pt x="1772" y="128"/>
                </a:lnTo>
                <a:lnTo>
                  <a:pt x="1772" y="128"/>
                </a:lnTo>
                <a:lnTo>
                  <a:pt x="1772" y="131"/>
                </a:lnTo>
                <a:lnTo>
                  <a:pt x="1772" y="133"/>
                </a:lnTo>
                <a:lnTo>
                  <a:pt x="1781" y="139"/>
                </a:lnTo>
                <a:lnTo>
                  <a:pt x="1768" y="144"/>
                </a:lnTo>
                <a:lnTo>
                  <a:pt x="1768" y="144"/>
                </a:lnTo>
                <a:lnTo>
                  <a:pt x="1767" y="142"/>
                </a:lnTo>
                <a:lnTo>
                  <a:pt x="1767" y="142"/>
                </a:lnTo>
                <a:lnTo>
                  <a:pt x="1762" y="141"/>
                </a:lnTo>
                <a:lnTo>
                  <a:pt x="1756" y="142"/>
                </a:lnTo>
                <a:lnTo>
                  <a:pt x="1749" y="146"/>
                </a:lnTo>
                <a:lnTo>
                  <a:pt x="1746" y="150"/>
                </a:lnTo>
                <a:lnTo>
                  <a:pt x="1714" y="160"/>
                </a:lnTo>
                <a:lnTo>
                  <a:pt x="1714" y="160"/>
                </a:lnTo>
                <a:lnTo>
                  <a:pt x="1714" y="157"/>
                </a:lnTo>
                <a:lnTo>
                  <a:pt x="1762" y="110"/>
                </a:lnTo>
                <a:lnTo>
                  <a:pt x="1762" y="109"/>
                </a:lnTo>
                <a:lnTo>
                  <a:pt x="1762" y="109"/>
                </a:lnTo>
                <a:lnTo>
                  <a:pt x="1767" y="102"/>
                </a:lnTo>
                <a:lnTo>
                  <a:pt x="1772" y="94"/>
                </a:lnTo>
                <a:lnTo>
                  <a:pt x="1772" y="94"/>
                </a:lnTo>
                <a:lnTo>
                  <a:pt x="1773" y="94"/>
                </a:lnTo>
                <a:lnTo>
                  <a:pt x="1784" y="88"/>
                </a:lnTo>
                <a:lnTo>
                  <a:pt x="1786" y="78"/>
                </a:lnTo>
                <a:lnTo>
                  <a:pt x="1794" y="75"/>
                </a:lnTo>
                <a:lnTo>
                  <a:pt x="1791" y="94"/>
                </a:lnTo>
                <a:lnTo>
                  <a:pt x="1780" y="99"/>
                </a:lnTo>
                <a:lnTo>
                  <a:pt x="1776" y="117"/>
                </a:lnTo>
                <a:lnTo>
                  <a:pt x="1788" y="128"/>
                </a:lnTo>
                <a:lnTo>
                  <a:pt x="1796" y="125"/>
                </a:lnTo>
                <a:lnTo>
                  <a:pt x="1794" y="136"/>
                </a:lnTo>
                <a:close/>
                <a:moveTo>
                  <a:pt x="1796" y="118"/>
                </a:moveTo>
                <a:lnTo>
                  <a:pt x="1789" y="122"/>
                </a:lnTo>
                <a:lnTo>
                  <a:pt x="1781" y="115"/>
                </a:lnTo>
                <a:lnTo>
                  <a:pt x="1783" y="102"/>
                </a:lnTo>
                <a:lnTo>
                  <a:pt x="1792" y="99"/>
                </a:lnTo>
                <a:lnTo>
                  <a:pt x="1792" y="99"/>
                </a:lnTo>
                <a:lnTo>
                  <a:pt x="1792" y="99"/>
                </a:lnTo>
                <a:lnTo>
                  <a:pt x="1792" y="99"/>
                </a:lnTo>
                <a:lnTo>
                  <a:pt x="1792" y="99"/>
                </a:lnTo>
                <a:lnTo>
                  <a:pt x="1799" y="104"/>
                </a:lnTo>
                <a:lnTo>
                  <a:pt x="1796" y="118"/>
                </a:lnTo>
                <a:close/>
                <a:moveTo>
                  <a:pt x="1800" y="98"/>
                </a:moveTo>
                <a:lnTo>
                  <a:pt x="1796" y="94"/>
                </a:lnTo>
                <a:lnTo>
                  <a:pt x="1799" y="75"/>
                </a:lnTo>
                <a:lnTo>
                  <a:pt x="1804" y="78"/>
                </a:lnTo>
                <a:lnTo>
                  <a:pt x="1800" y="98"/>
                </a:lnTo>
                <a:close/>
                <a:moveTo>
                  <a:pt x="1804" y="72"/>
                </a:moveTo>
                <a:lnTo>
                  <a:pt x="1804" y="74"/>
                </a:lnTo>
                <a:lnTo>
                  <a:pt x="1799" y="70"/>
                </a:lnTo>
                <a:lnTo>
                  <a:pt x="1802" y="51"/>
                </a:lnTo>
                <a:lnTo>
                  <a:pt x="1802" y="51"/>
                </a:lnTo>
                <a:lnTo>
                  <a:pt x="1804" y="50"/>
                </a:lnTo>
                <a:lnTo>
                  <a:pt x="1804" y="50"/>
                </a:lnTo>
                <a:lnTo>
                  <a:pt x="1802" y="70"/>
                </a:lnTo>
                <a:lnTo>
                  <a:pt x="1804" y="72"/>
                </a:lnTo>
                <a:close/>
                <a:moveTo>
                  <a:pt x="1805" y="42"/>
                </a:moveTo>
                <a:lnTo>
                  <a:pt x="1804" y="43"/>
                </a:lnTo>
                <a:lnTo>
                  <a:pt x="1804" y="42"/>
                </a:lnTo>
                <a:lnTo>
                  <a:pt x="1805" y="29"/>
                </a:lnTo>
                <a:lnTo>
                  <a:pt x="1810" y="30"/>
                </a:lnTo>
                <a:lnTo>
                  <a:pt x="1810" y="34"/>
                </a:lnTo>
                <a:lnTo>
                  <a:pt x="1807" y="35"/>
                </a:lnTo>
                <a:lnTo>
                  <a:pt x="1805" y="42"/>
                </a:lnTo>
                <a:close/>
                <a:moveTo>
                  <a:pt x="1807" y="131"/>
                </a:moveTo>
                <a:lnTo>
                  <a:pt x="1810" y="128"/>
                </a:lnTo>
                <a:lnTo>
                  <a:pt x="1812" y="130"/>
                </a:lnTo>
                <a:lnTo>
                  <a:pt x="1807" y="131"/>
                </a:lnTo>
                <a:close/>
                <a:moveTo>
                  <a:pt x="1813" y="22"/>
                </a:moveTo>
                <a:lnTo>
                  <a:pt x="1807" y="18"/>
                </a:lnTo>
                <a:lnTo>
                  <a:pt x="1813" y="14"/>
                </a:lnTo>
                <a:lnTo>
                  <a:pt x="1813" y="22"/>
                </a:lnTo>
                <a:close/>
                <a:moveTo>
                  <a:pt x="1816" y="154"/>
                </a:moveTo>
                <a:lnTo>
                  <a:pt x="1815" y="154"/>
                </a:lnTo>
                <a:lnTo>
                  <a:pt x="1816" y="152"/>
                </a:lnTo>
                <a:lnTo>
                  <a:pt x="1816" y="154"/>
                </a:lnTo>
                <a:close/>
                <a:moveTo>
                  <a:pt x="1813" y="125"/>
                </a:moveTo>
                <a:lnTo>
                  <a:pt x="1826" y="112"/>
                </a:lnTo>
                <a:lnTo>
                  <a:pt x="1837" y="122"/>
                </a:lnTo>
                <a:lnTo>
                  <a:pt x="1818" y="128"/>
                </a:lnTo>
                <a:lnTo>
                  <a:pt x="1813" y="125"/>
                </a:lnTo>
                <a:close/>
                <a:moveTo>
                  <a:pt x="1890" y="163"/>
                </a:moveTo>
                <a:lnTo>
                  <a:pt x="1890" y="163"/>
                </a:lnTo>
                <a:lnTo>
                  <a:pt x="1892" y="165"/>
                </a:lnTo>
                <a:lnTo>
                  <a:pt x="1893" y="165"/>
                </a:lnTo>
                <a:lnTo>
                  <a:pt x="1916" y="160"/>
                </a:lnTo>
                <a:lnTo>
                  <a:pt x="1912" y="170"/>
                </a:lnTo>
                <a:lnTo>
                  <a:pt x="1821" y="154"/>
                </a:lnTo>
                <a:lnTo>
                  <a:pt x="1821" y="150"/>
                </a:lnTo>
                <a:lnTo>
                  <a:pt x="1839" y="146"/>
                </a:lnTo>
                <a:lnTo>
                  <a:pt x="1839" y="149"/>
                </a:lnTo>
                <a:lnTo>
                  <a:pt x="1839" y="149"/>
                </a:lnTo>
                <a:lnTo>
                  <a:pt x="1839" y="150"/>
                </a:lnTo>
                <a:lnTo>
                  <a:pt x="1840" y="152"/>
                </a:lnTo>
                <a:lnTo>
                  <a:pt x="1840" y="152"/>
                </a:lnTo>
                <a:lnTo>
                  <a:pt x="1844" y="150"/>
                </a:lnTo>
                <a:lnTo>
                  <a:pt x="1844" y="149"/>
                </a:lnTo>
                <a:lnTo>
                  <a:pt x="1845" y="144"/>
                </a:lnTo>
                <a:lnTo>
                  <a:pt x="1864" y="138"/>
                </a:lnTo>
                <a:lnTo>
                  <a:pt x="1864" y="139"/>
                </a:lnTo>
                <a:lnTo>
                  <a:pt x="1864" y="139"/>
                </a:lnTo>
                <a:lnTo>
                  <a:pt x="1864" y="141"/>
                </a:lnTo>
                <a:lnTo>
                  <a:pt x="1868" y="142"/>
                </a:lnTo>
                <a:lnTo>
                  <a:pt x="1868" y="142"/>
                </a:lnTo>
                <a:lnTo>
                  <a:pt x="1869" y="142"/>
                </a:lnTo>
                <a:lnTo>
                  <a:pt x="1871" y="141"/>
                </a:lnTo>
                <a:lnTo>
                  <a:pt x="1871" y="134"/>
                </a:lnTo>
                <a:lnTo>
                  <a:pt x="1888" y="130"/>
                </a:lnTo>
                <a:lnTo>
                  <a:pt x="1888" y="131"/>
                </a:lnTo>
                <a:lnTo>
                  <a:pt x="1888" y="131"/>
                </a:lnTo>
                <a:lnTo>
                  <a:pt x="1888" y="133"/>
                </a:lnTo>
                <a:lnTo>
                  <a:pt x="1890" y="134"/>
                </a:lnTo>
                <a:lnTo>
                  <a:pt x="1890" y="134"/>
                </a:lnTo>
                <a:lnTo>
                  <a:pt x="1892" y="134"/>
                </a:lnTo>
                <a:lnTo>
                  <a:pt x="1893" y="133"/>
                </a:lnTo>
                <a:lnTo>
                  <a:pt x="1895" y="128"/>
                </a:lnTo>
                <a:lnTo>
                  <a:pt x="1908" y="123"/>
                </a:lnTo>
                <a:lnTo>
                  <a:pt x="1908" y="123"/>
                </a:lnTo>
                <a:lnTo>
                  <a:pt x="1909" y="125"/>
                </a:lnTo>
                <a:lnTo>
                  <a:pt x="1911" y="125"/>
                </a:lnTo>
                <a:lnTo>
                  <a:pt x="1928" y="118"/>
                </a:lnTo>
                <a:lnTo>
                  <a:pt x="1925" y="130"/>
                </a:lnTo>
                <a:lnTo>
                  <a:pt x="1898" y="136"/>
                </a:lnTo>
                <a:lnTo>
                  <a:pt x="1898" y="136"/>
                </a:lnTo>
                <a:lnTo>
                  <a:pt x="1896" y="138"/>
                </a:lnTo>
                <a:lnTo>
                  <a:pt x="1896" y="139"/>
                </a:lnTo>
                <a:lnTo>
                  <a:pt x="1896" y="139"/>
                </a:lnTo>
                <a:lnTo>
                  <a:pt x="1898" y="142"/>
                </a:lnTo>
                <a:lnTo>
                  <a:pt x="1900" y="142"/>
                </a:lnTo>
                <a:lnTo>
                  <a:pt x="1924" y="136"/>
                </a:lnTo>
                <a:lnTo>
                  <a:pt x="1917" y="154"/>
                </a:lnTo>
                <a:lnTo>
                  <a:pt x="1892" y="160"/>
                </a:lnTo>
                <a:lnTo>
                  <a:pt x="1892" y="160"/>
                </a:lnTo>
                <a:lnTo>
                  <a:pt x="1890" y="162"/>
                </a:lnTo>
                <a:lnTo>
                  <a:pt x="1890" y="163"/>
                </a:lnTo>
                <a:lnTo>
                  <a:pt x="1890" y="163"/>
                </a:lnTo>
                <a:close/>
                <a:moveTo>
                  <a:pt x="1917" y="171"/>
                </a:moveTo>
                <a:lnTo>
                  <a:pt x="1920" y="162"/>
                </a:lnTo>
                <a:lnTo>
                  <a:pt x="1930" y="173"/>
                </a:lnTo>
                <a:lnTo>
                  <a:pt x="1917" y="171"/>
                </a:lnTo>
                <a:close/>
                <a:moveTo>
                  <a:pt x="1984" y="226"/>
                </a:moveTo>
                <a:lnTo>
                  <a:pt x="1954" y="176"/>
                </a:lnTo>
                <a:lnTo>
                  <a:pt x="1938" y="175"/>
                </a:lnTo>
                <a:lnTo>
                  <a:pt x="1924" y="155"/>
                </a:lnTo>
                <a:lnTo>
                  <a:pt x="1928" y="139"/>
                </a:lnTo>
                <a:lnTo>
                  <a:pt x="1943" y="155"/>
                </a:lnTo>
                <a:lnTo>
                  <a:pt x="1943" y="155"/>
                </a:lnTo>
                <a:lnTo>
                  <a:pt x="1944" y="155"/>
                </a:lnTo>
                <a:lnTo>
                  <a:pt x="1946" y="155"/>
                </a:lnTo>
                <a:lnTo>
                  <a:pt x="1946" y="155"/>
                </a:lnTo>
                <a:lnTo>
                  <a:pt x="1948" y="154"/>
                </a:lnTo>
                <a:lnTo>
                  <a:pt x="1946" y="150"/>
                </a:lnTo>
                <a:lnTo>
                  <a:pt x="1930" y="133"/>
                </a:lnTo>
                <a:lnTo>
                  <a:pt x="1933" y="122"/>
                </a:lnTo>
                <a:lnTo>
                  <a:pt x="1943" y="134"/>
                </a:lnTo>
                <a:lnTo>
                  <a:pt x="1943" y="134"/>
                </a:lnTo>
                <a:lnTo>
                  <a:pt x="1944" y="136"/>
                </a:lnTo>
                <a:lnTo>
                  <a:pt x="1944" y="136"/>
                </a:lnTo>
                <a:lnTo>
                  <a:pt x="1944" y="136"/>
                </a:lnTo>
                <a:lnTo>
                  <a:pt x="1944" y="136"/>
                </a:lnTo>
                <a:lnTo>
                  <a:pt x="1948" y="136"/>
                </a:lnTo>
                <a:lnTo>
                  <a:pt x="1949" y="136"/>
                </a:lnTo>
                <a:lnTo>
                  <a:pt x="1952" y="130"/>
                </a:lnTo>
                <a:lnTo>
                  <a:pt x="1959" y="136"/>
                </a:lnTo>
                <a:lnTo>
                  <a:pt x="1948" y="154"/>
                </a:lnTo>
                <a:lnTo>
                  <a:pt x="1948" y="154"/>
                </a:lnTo>
                <a:lnTo>
                  <a:pt x="1948" y="155"/>
                </a:lnTo>
                <a:lnTo>
                  <a:pt x="1949" y="159"/>
                </a:lnTo>
                <a:lnTo>
                  <a:pt x="1949" y="159"/>
                </a:lnTo>
                <a:lnTo>
                  <a:pt x="1951" y="159"/>
                </a:lnTo>
                <a:lnTo>
                  <a:pt x="1952" y="157"/>
                </a:lnTo>
                <a:lnTo>
                  <a:pt x="1964" y="141"/>
                </a:lnTo>
                <a:lnTo>
                  <a:pt x="1973" y="150"/>
                </a:lnTo>
                <a:lnTo>
                  <a:pt x="1973" y="152"/>
                </a:lnTo>
                <a:lnTo>
                  <a:pt x="1960" y="175"/>
                </a:lnTo>
                <a:lnTo>
                  <a:pt x="1960" y="175"/>
                </a:lnTo>
                <a:lnTo>
                  <a:pt x="1959" y="178"/>
                </a:lnTo>
                <a:lnTo>
                  <a:pt x="1960" y="179"/>
                </a:lnTo>
                <a:lnTo>
                  <a:pt x="1960" y="179"/>
                </a:lnTo>
                <a:lnTo>
                  <a:pt x="1964" y="179"/>
                </a:lnTo>
                <a:lnTo>
                  <a:pt x="1965" y="178"/>
                </a:lnTo>
                <a:lnTo>
                  <a:pt x="1976" y="159"/>
                </a:lnTo>
                <a:lnTo>
                  <a:pt x="1986" y="178"/>
                </a:lnTo>
                <a:lnTo>
                  <a:pt x="1972" y="199"/>
                </a:lnTo>
                <a:lnTo>
                  <a:pt x="1972" y="199"/>
                </a:lnTo>
                <a:lnTo>
                  <a:pt x="1972" y="200"/>
                </a:lnTo>
                <a:lnTo>
                  <a:pt x="1973" y="203"/>
                </a:lnTo>
                <a:lnTo>
                  <a:pt x="1973" y="203"/>
                </a:lnTo>
                <a:lnTo>
                  <a:pt x="1975" y="203"/>
                </a:lnTo>
                <a:lnTo>
                  <a:pt x="1976" y="202"/>
                </a:lnTo>
                <a:lnTo>
                  <a:pt x="1989" y="184"/>
                </a:lnTo>
                <a:lnTo>
                  <a:pt x="1999" y="202"/>
                </a:lnTo>
                <a:lnTo>
                  <a:pt x="1984" y="223"/>
                </a:lnTo>
                <a:lnTo>
                  <a:pt x="1984" y="223"/>
                </a:lnTo>
                <a:lnTo>
                  <a:pt x="1984" y="226"/>
                </a:lnTo>
                <a:lnTo>
                  <a:pt x="1984" y="226"/>
                </a:lnTo>
                <a:close/>
                <a:moveTo>
                  <a:pt x="2000" y="248"/>
                </a:moveTo>
                <a:lnTo>
                  <a:pt x="2000" y="248"/>
                </a:lnTo>
                <a:lnTo>
                  <a:pt x="1999" y="248"/>
                </a:lnTo>
                <a:lnTo>
                  <a:pt x="1984" y="226"/>
                </a:lnTo>
                <a:lnTo>
                  <a:pt x="1984" y="226"/>
                </a:lnTo>
                <a:lnTo>
                  <a:pt x="1986" y="226"/>
                </a:lnTo>
                <a:lnTo>
                  <a:pt x="1986" y="226"/>
                </a:lnTo>
                <a:lnTo>
                  <a:pt x="1988" y="227"/>
                </a:lnTo>
                <a:lnTo>
                  <a:pt x="1989" y="226"/>
                </a:lnTo>
                <a:lnTo>
                  <a:pt x="2002" y="207"/>
                </a:lnTo>
                <a:lnTo>
                  <a:pt x="2012" y="227"/>
                </a:lnTo>
                <a:lnTo>
                  <a:pt x="2000" y="248"/>
                </a:lnTo>
                <a:close/>
                <a:moveTo>
                  <a:pt x="2077" y="266"/>
                </a:moveTo>
                <a:lnTo>
                  <a:pt x="2077" y="266"/>
                </a:lnTo>
                <a:lnTo>
                  <a:pt x="2064" y="258"/>
                </a:lnTo>
                <a:lnTo>
                  <a:pt x="2060" y="253"/>
                </a:lnTo>
                <a:lnTo>
                  <a:pt x="2058" y="251"/>
                </a:lnTo>
                <a:lnTo>
                  <a:pt x="2058" y="251"/>
                </a:lnTo>
                <a:lnTo>
                  <a:pt x="2053" y="253"/>
                </a:lnTo>
                <a:lnTo>
                  <a:pt x="2047" y="255"/>
                </a:lnTo>
                <a:lnTo>
                  <a:pt x="2047" y="255"/>
                </a:lnTo>
                <a:lnTo>
                  <a:pt x="2044" y="248"/>
                </a:lnTo>
                <a:lnTo>
                  <a:pt x="2037" y="245"/>
                </a:lnTo>
                <a:lnTo>
                  <a:pt x="2037" y="245"/>
                </a:lnTo>
                <a:lnTo>
                  <a:pt x="2031" y="243"/>
                </a:lnTo>
                <a:lnTo>
                  <a:pt x="2026" y="245"/>
                </a:lnTo>
                <a:lnTo>
                  <a:pt x="2026" y="245"/>
                </a:lnTo>
                <a:lnTo>
                  <a:pt x="2026" y="242"/>
                </a:lnTo>
                <a:lnTo>
                  <a:pt x="2020" y="231"/>
                </a:lnTo>
                <a:lnTo>
                  <a:pt x="2039" y="232"/>
                </a:lnTo>
                <a:lnTo>
                  <a:pt x="2039" y="232"/>
                </a:lnTo>
                <a:lnTo>
                  <a:pt x="2040" y="232"/>
                </a:lnTo>
                <a:lnTo>
                  <a:pt x="2042" y="231"/>
                </a:lnTo>
                <a:lnTo>
                  <a:pt x="2042" y="231"/>
                </a:lnTo>
                <a:lnTo>
                  <a:pt x="2042" y="227"/>
                </a:lnTo>
                <a:lnTo>
                  <a:pt x="2040" y="227"/>
                </a:lnTo>
                <a:lnTo>
                  <a:pt x="2040" y="227"/>
                </a:lnTo>
                <a:lnTo>
                  <a:pt x="2039" y="227"/>
                </a:lnTo>
                <a:lnTo>
                  <a:pt x="2016" y="224"/>
                </a:lnTo>
                <a:lnTo>
                  <a:pt x="2007" y="205"/>
                </a:lnTo>
                <a:lnTo>
                  <a:pt x="2028" y="207"/>
                </a:lnTo>
                <a:lnTo>
                  <a:pt x="2028" y="207"/>
                </a:lnTo>
                <a:lnTo>
                  <a:pt x="2029" y="205"/>
                </a:lnTo>
                <a:lnTo>
                  <a:pt x="2031" y="203"/>
                </a:lnTo>
                <a:lnTo>
                  <a:pt x="2031" y="203"/>
                </a:lnTo>
                <a:lnTo>
                  <a:pt x="2029" y="202"/>
                </a:lnTo>
                <a:lnTo>
                  <a:pt x="2028" y="200"/>
                </a:lnTo>
                <a:lnTo>
                  <a:pt x="2028" y="200"/>
                </a:lnTo>
                <a:lnTo>
                  <a:pt x="2028" y="200"/>
                </a:lnTo>
                <a:lnTo>
                  <a:pt x="2004" y="199"/>
                </a:lnTo>
                <a:lnTo>
                  <a:pt x="1994" y="181"/>
                </a:lnTo>
                <a:lnTo>
                  <a:pt x="2004" y="183"/>
                </a:lnTo>
                <a:lnTo>
                  <a:pt x="2007" y="184"/>
                </a:lnTo>
                <a:lnTo>
                  <a:pt x="2074" y="181"/>
                </a:lnTo>
                <a:lnTo>
                  <a:pt x="2050" y="142"/>
                </a:lnTo>
                <a:lnTo>
                  <a:pt x="2050" y="142"/>
                </a:lnTo>
                <a:lnTo>
                  <a:pt x="2050" y="142"/>
                </a:lnTo>
                <a:lnTo>
                  <a:pt x="2045" y="120"/>
                </a:lnTo>
                <a:lnTo>
                  <a:pt x="2064" y="126"/>
                </a:lnTo>
                <a:lnTo>
                  <a:pt x="2069" y="150"/>
                </a:lnTo>
                <a:lnTo>
                  <a:pt x="2068" y="150"/>
                </a:lnTo>
                <a:lnTo>
                  <a:pt x="2069" y="152"/>
                </a:lnTo>
                <a:lnTo>
                  <a:pt x="2069" y="152"/>
                </a:lnTo>
                <a:lnTo>
                  <a:pt x="2069" y="152"/>
                </a:lnTo>
                <a:lnTo>
                  <a:pt x="2071" y="154"/>
                </a:lnTo>
                <a:lnTo>
                  <a:pt x="2072" y="154"/>
                </a:lnTo>
                <a:lnTo>
                  <a:pt x="2072" y="154"/>
                </a:lnTo>
                <a:lnTo>
                  <a:pt x="2074" y="154"/>
                </a:lnTo>
                <a:lnTo>
                  <a:pt x="2088" y="162"/>
                </a:lnTo>
                <a:lnTo>
                  <a:pt x="2088" y="162"/>
                </a:lnTo>
                <a:lnTo>
                  <a:pt x="2084" y="167"/>
                </a:lnTo>
                <a:lnTo>
                  <a:pt x="2084" y="167"/>
                </a:lnTo>
                <a:lnTo>
                  <a:pt x="2092" y="168"/>
                </a:lnTo>
                <a:lnTo>
                  <a:pt x="2096" y="170"/>
                </a:lnTo>
                <a:lnTo>
                  <a:pt x="2100" y="170"/>
                </a:lnTo>
                <a:lnTo>
                  <a:pt x="2100" y="170"/>
                </a:lnTo>
                <a:lnTo>
                  <a:pt x="2101" y="168"/>
                </a:lnTo>
                <a:lnTo>
                  <a:pt x="2104" y="170"/>
                </a:lnTo>
                <a:lnTo>
                  <a:pt x="2120" y="163"/>
                </a:lnTo>
                <a:lnTo>
                  <a:pt x="2120" y="163"/>
                </a:lnTo>
                <a:lnTo>
                  <a:pt x="2125" y="167"/>
                </a:lnTo>
                <a:lnTo>
                  <a:pt x="2125" y="167"/>
                </a:lnTo>
                <a:lnTo>
                  <a:pt x="2132" y="167"/>
                </a:lnTo>
                <a:lnTo>
                  <a:pt x="2138" y="163"/>
                </a:lnTo>
                <a:lnTo>
                  <a:pt x="2143" y="160"/>
                </a:lnTo>
                <a:lnTo>
                  <a:pt x="2146" y="154"/>
                </a:lnTo>
                <a:lnTo>
                  <a:pt x="2159" y="149"/>
                </a:lnTo>
                <a:lnTo>
                  <a:pt x="2176" y="165"/>
                </a:lnTo>
                <a:lnTo>
                  <a:pt x="2176" y="165"/>
                </a:lnTo>
                <a:lnTo>
                  <a:pt x="2176" y="168"/>
                </a:lnTo>
                <a:lnTo>
                  <a:pt x="2178" y="170"/>
                </a:lnTo>
                <a:lnTo>
                  <a:pt x="2188" y="176"/>
                </a:lnTo>
                <a:lnTo>
                  <a:pt x="2199" y="186"/>
                </a:lnTo>
                <a:lnTo>
                  <a:pt x="2184" y="186"/>
                </a:lnTo>
                <a:lnTo>
                  <a:pt x="2184" y="186"/>
                </a:lnTo>
                <a:lnTo>
                  <a:pt x="2172" y="173"/>
                </a:lnTo>
                <a:lnTo>
                  <a:pt x="2172" y="173"/>
                </a:lnTo>
                <a:lnTo>
                  <a:pt x="2168" y="165"/>
                </a:lnTo>
                <a:lnTo>
                  <a:pt x="2165" y="160"/>
                </a:lnTo>
                <a:lnTo>
                  <a:pt x="2165" y="160"/>
                </a:lnTo>
                <a:lnTo>
                  <a:pt x="2162" y="160"/>
                </a:lnTo>
                <a:lnTo>
                  <a:pt x="2157" y="159"/>
                </a:lnTo>
                <a:lnTo>
                  <a:pt x="2157" y="159"/>
                </a:lnTo>
                <a:lnTo>
                  <a:pt x="2159" y="163"/>
                </a:lnTo>
                <a:lnTo>
                  <a:pt x="2159" y="167"/>
                </a:lnTo>
                <a:lnTo>
                  <a:pt x="2159" y="167"/>
                </a:lnTo>
                <a:lnTo>
                  <a:pt x="2164" y="170"/>
                </a:lnTo>
                <a:lnTo>
                  <a:pt x="2172" y="173"/>
                </a:lnTo>
                <a:lnTo>
                  <a:pt x="2183" y="186"/>
                </a:lnTo>
                <a:lnTo>
                  <a:pt x="2175" y="186"/>
                </a:lnTo>
                <a:lnTo>
                  <a:pt x="2175" y="186"/>
                </a:lnTo>
                <a:lnTo>
                  <a:pt x="2172" y="184"/>
                </a:lnTo>
                <a:lnTo>
                  <a:pt x="2172" y="184"/>
                </a:lnTo>
                <a:lnTo>
                  <a:pt x="2164" y="183"/>
                </a:lnTo>
                <a:lnTo>
                  <a:pt x="2154" y="183"/>
                </a:lnTo>
                <a:lnTo>
                  <a:pt x="2154" y="183"/>
                </a:lnTo>
                <a:lnTo>
                  <a:pt x="2146" y="181"/>
                </a:lnTo>
                <a:lnTo>
                  <a:pt x="2141" y="179"/>
                </a:lnTo>
                <a:lnTo>
                  <a:pt x="2141" y="179"/>
                </a:lnTo>
                <a:lnTo>
                  <a:pt x="2140" y="181"/>
                </a:lnTo>
                <a:lnTo>
                  <a:pt x="2135" y="179"/>
                </a:lnTo>
                <a:lnTo>
                  <a:pt x="2088" y="208"/>
                </a:lnTo>
                <a:lnTo>
                  <a:pt x="2088" y="208"/>
                </a:lnTo>
                <a:lnTo>
                  <a:pt x="2084" y="208"/>
                </a:lnTo>
                <a:lnTo>
                  <a:pt x="2084" y="208"/>
                </a:lnTo>
                <a:lnTo>
                  <a:pt x="2085" y="210"/>
                </a:lnTo>
                <a:lnTo>
                  <a:pt x="2084" y="211"/>
                </a:lnTo>
                <a:lnTo>
                  <a:pt x="2090" y="215"/>
                </a:lnTo>
                <a:lnTo>
                  <a:pt x="2090" y="215"/>
                </a:lnTo>
                <a:lnTo>
                  <a:pt x="2093" y="218"/>
                </a:lnTo>
                <a:lnTo>
                  <a:pt x="2093" y="221"/>
                </a:lnTo>
                <a:lnTo>
                  <a:pt x="2093" y="221"/>
                </a:lnTo>
                <a:lnTo>
                  <a:pt x="2100" y="219"/>
                </a:lnTo>
                <a:lnTo>
                  <a:pt x="2136" y="239"/>
                </a:lnTo>
                <a:lnTo>
                  <a:pt x="2151" y="234"/>
                </a:lnTo>
                <a:lnTo>
                  <a:pt x="2151" y="234"/>
                </a:lnTo>
                <a:lnTo>
                  <a:pt x="2152" y="235"/>
                </a:lnTo>
                <a:lnTo>
                  <a:pt x="2152" y="235"/>
                </a:lnTo>
                <a:lnTo>
                  <a:pt x="2160" y="237"/>
                </a:lnTo>
                <a:lnTo>
                  <a:pt x="2176" y="242"/>
                </a:lnTo>
                <a:lnTo>
                  <a:pt x="2108" y="275"/>
                </a:lnTo>
                <a:lnTo>
                  <a:pt x="2108" y="275"/>
                </a:lnTo>
                <a:lnTo>
                  <a:pt x="2077" y="266"/>
                </a:lnTo>
                <a:close/>
                <a:moveTo>
                  <a:pt x="2101" y="291"/>
                </a:moveTo>
                <a:lnTo>
                  <a:pt x="2076" y="293"/>
                </a:lnTo>
                <a:lnTo>
                  <a:pt x="2106" y="279"/>
                </a:lnTo>
                <a:lnTo>
                  <a:pt x="2101" y="291"/>
                </a:lnTo>
                <a:close/>
                <a:moveTo>
                  <a:pt x="2103" y="359"/>
                </a:moveTo>
                <a:lnTo>
                  <a:pt x="2103" y="359"/>
                </a:lnTo>
                <a:lnTo>
                  <a:pt x="2103" y="344"/>
                </a:lnTo>
                <a:lnTo>
                  <a:pt x="2135" y="351"/>
                </a:lnTo>
                <a:lnTo>
                  <a:pt x="2135" y="351"/>
                </a:lnTo>
                <a:lnTo>
                  <a:pt x="2141" y="360"/>
                </a:lnTo>
                <a:lnTo>
                  <a:pt x="2144" y="370"/>
                </a:lnTo>
                <a:lnTo>
                  <a:pt x="2116" y="378"/>
                </a:lnTo>
                <a:lnTo>
                  <a:pt x="2111" y="376"/>
                </a:lnTo>
                <a:lnTo>
                  <a:pt x="2111" y="376"/>
                </a:lnTo>
                <a:lnTo>
                  <a:pt x="2103" y="359"/>
                </a:lnTo>
                <a:close/>
                <a:moveTo>
                  <a:pt x="2109" y="376"/>
                </a:moveTo>
                <a:lnTo>
                  <a:pt x="2109" y="376"/>
                </a:lnTo>
                <a:lnTo>
                  <a:pt x="2114" y="379"/>
                </a:lnTo>
                <a:lnTo>
                  <a:pt x="2108" y="381"/>
                </a:lnTo>
                <a:lnTo>
                  <a:pt x="2104" y="378"/>
                </a:lnTo>
                <a:lnTo>
                  <a:pt x="2109" y="376"/>
                </a:lnTo>
                <a:close/>
                <a:moveTo>
                  <a:pt x="2082" y="389"/>
                </a:moveTo>
                <a:lnTo>
                  <a:pt x="2082" y="389"/>
                </a:lnTo>
                <a:lnTo>
                  <a:pt x="2092" y="383"/>
                </a:lnTo>
                <a:lnTo>
                  <a:pt x="2092" y="383"/>
                </a:lnTo>
                <a:lnTo>
                  <a:pt x="2100" y="384"/>
                </a:lnTo>
                <a:lnTo>
                  <a:pt x="2082" y="389"/>
                </a:lnTo>
                <a:close/>
                <a:moveTo>
                  <a:pt x="2098" y="371"/>
                </a:moveTo>
                <a:lnTo>
                  <a:pt x="2108" y="376"/>
                </a:lnTo>
                <a:lnTo>
                  <a:pt x="2104" y="378"/>
                </a:lnTo>
                <a:lnTo>
                  <a:pt x="2098" y="371"/>
                </a:lnTo>
                <a:close/>
                <a:moveTo>
                  <a:pt x="2141" y="413"/>
                </a:moveTo>
                <a:lnTo>
                  <a:pt x="2141" y="413"/>
                </a:lnTo>
                <a:lnTo>
                  <a:pt x="2141" y="413"/>
                </a:lnTo>
                <a:lnTo>
                  <a:pt x="2141" y="413"/>
                </a:lnTo>
                <a:lnTo>
                  <a:pt x="2141" y="415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31"/>
                </a:lnTo>
                <a:lnTo>
                  <a:pt x="2125" y="455"/>
                </a:lnTo>
                <a:lnTo>
                  <a:pt x="2117" y="450"/>
                </a:lnTo>
                <a:lnTo>
                  <a:pt x="2117" y="450"/>
                </a:lnTo>
                <a:lnTo>
                  <a:pt x="2109" y="445"/>
                </a:lnTo>
                <a:lnTo>
                  <a:pt x="2104" y="442"/>
                </a:lnTo>
                <a:lnTo>
                  <a:pt x="2104" y="442"/>
                </a:lnTo>
                <a:lnTo>
                  <a:pt x="2103" y="443"/>
                </a:lnTo>
                <a:lnTo>
                  <a:pt x="2108" y="418"/>
                </a:lnTo>
                <a:lnTo>
                  <a:pt x="2108" y="418"/>
                </a:lnTo>
                <a:lnTo>
                  <a:pt x="2117" y="411"/>
                </a:lnTo>
                <a:lnTo>
                  <a:pt x="2154" y="399"/>
                </a:lnTo>
                <a:lnTo>
                  <a:pt x="2156" y="399"/>
                </a:lnTo>
                <a:lnTo>
                  <a:pt x="2141" y="413"/>
                </a:lnTo>
                <a:close/>
                <a:moveTo>
                  <a:pt x="2157" y="399"/>
                </a:moveTo>
                <a:lnTo>
                  <a:pt x="2154" y="397"/>
                </a:lnTo>
                <a:lnTo>
                  <a:pt x="2149" y="383"/>
                </a:lnTo>
                <a:lnTo>
                  <a:pt x="2164" y="378"/>
                </a:lnTo>
                <a:lnTo>
                  <a:pt x="2164" y="378"/>
                </a:lnTo>
                <a:lnTo>
                  <a:pt x="2164" y="379"/>
                </a:lnTo>
                <a:lnTo>
                  <a:pt x="2164" y="379"/>
                </a:lnTo>
                <a:lnTo>
                  <a:pt x="2173" y="378"/>
                </a:lnTo>
                <a:lnTo>
                  <a:pt x="2178" y="378"/>
                </a:lnTo>
                <a:lnTo>
                  <a:pt x="2157" y="399"/>
                </a:lnTo>
                <a:close/>
                <a:moveTo>
                  <a:pt x="2199" y="461"/>
                </a:moveTo>
                <a:lnTo>
                  <a:pt x="2176" y="463"/>
                </a:lnTo>
                <a:lnTo>
                  <a:pt x="2176" y="463"/>
                </a:lnTo>
                <a:lnTo>
                  <a:pt x="2172" y="463"/>
                </a:lnTo>
                <a:lnTo>
                  <a:pt x="2178" y="458"/>
                </a:lnTo>
                <a:lnTo>
                  <a:pt x="2178" y="458"/>
                </a:lnTo>
                <a:lnTo>
                  <a:pt x="2197" y="456"/>
                </a:lnTo>
                <a:lnTo>
                  <a:pt x="2216" y="437"/>
                </a:lnTo>
                <a:lnTo>
                  <a:pt x="2178" y="455"/>
                </a:lnTo>
                <a:lnTo>
                  <a:pt x="2180" y="453"/>
                </a:lnTo>
                <a:lnTo>
                  <a:pt x="2221" y="434"/>
                </a:lnTo>
                <a:lnTo>
                  <a:pt x="2199" y="461"/>
                </a:lnTo>
                <a:close/>
                <a:moveTo>
                  <a:pt x="2223" y="431"/>
                </a:moveTo>
                <a:lnTo>
                  <a:pt x="2180" y="453"/>
                </a:lnTo>
                <a:lnTo>
                  <a:pt x="2180" y="450"/>
                </a:lnTo>
                <a:lnTo>
                  <a:pt x="2216" y="434"/>
                </a:lnTo>
                <a:lnTo>
                  <a:pt x="2188" y="434"/>
                </a:lnTo>
                <a:lnTo>
                  <a:pt x="2181" y="442"/>
                </a:lnTo>
                <a:lnTo>
                  <a:pt x="2183" y="434"/>
                </a:lnTo>
                <a:lnTo>
                  <a:pt x="2184" y="431"/>
                </a:lnTo>
                <a:lnTo>
                  <a:pt x="2223" y="431"/>
                </a:lnTo>
                <a:lnTo>
                  <a:pt x="2223" y="431"/>
                </a:lnTo>
                <a:close/>
                <a:moveTo>
                  <a:pt x="2223" y="431"/>
                </a:moveTo>
                <a:lnTo>
                  <a:pt x="2207" y="423"/>
                </a:lnTo>
                <a:lnTo>
                  <a:pt x="2207" y="423"/>
                </a:lnTo>
                <a:lnTo>
                  <a:pt x="2207" y="421"/>
                </a:lnTo>
                <a:lnTo>
                  <a:pt x="2216" y="426"/>
                </a:lnTo>
                <a:lnTo>
                  <a:pt x="2210" y="418"/>
                </a:lnTo>
                <a:lnTo>
                  <a:pt x="2210" y="418"/>
                </a:lnTo>
                <a:lnTo>
                  <a:pt x="2212" y="415"/>
                </a:lnTo>
                <a:lnTo>
                  <a:pt x="2213" y="418"/>
                </a:lnTo>
                <a:lnTo>
                  <a:pt x="2213" y="418"/>
                </a:lnTo>
                <a:lnTo>
                  <a:pt x="2213" y="418"/>
                </a:lnTo>
                <a:lnTo>
                  <a:pt x="2223" y="431"/>
                </a:lnTo>
                <a:lnTo>
                  <a:pt x="2223" y="431"/>
                </a:lnTo>
                <a:close/>
                <a:moveTo>
                  <a:pt x="2221" y="413"/>
                </a:moveTo>
                <a:lnTo>
                  <a:pt x="2221" y="413"/>
                </a:lnTo>
                <a:lnTo>
                  <a:pt x="2224" y="423"/>
                </a:lnTo>
                <a:lnTo>
                  <a:pt x="2226" y="410"/>
                </a:lnTo>
                <a:lnTo>
                  <a:pt x="2229" y="408"/>
                </a:lnTo>
                <a:lnTo>
                  <a:pt x="2224" y="429"/>
                </a:lnTo>
                <a:lnTo>
                  <a:pt x="2224" y="429"/>
                </a:lnTo>
                <a:lnTo>
                  <a:pt x="2221" y="413"/>
                </a:lnTo>
                <a:close/>
                <a:moveTo>
                  <a:pt x="2224" y="435"/>
                </a:moveTo>
                <a:lnTo>
                  <a:pt x="2226" y="447"/>
                </a:lnTo>
                <a:lnTo>
                  <a:pt x="2226" y="447"/>
                </a:lnTo>
                <a:lnTo>
                  <a:pt x="2226" y="450"/>
                </a:lnTo>
                <a:lnTo>
                  <a:pt x="2224" y="440"/>
                </a:lnTo>
                <a:lnTo>
                  <a:pt x="2220" y="458"/>
                </a:lnTo>
                <a:lnTo>
                  <a:pt x="2220" y="458"/>
                </a:lnTo>
                <a:lnTo>
                  <a:pt x="2218" y="459"/>
                </a:lnTo>
                <a:lnTo>
                  <a:pt x="2224" y="435"/>
                </a:lnTo>
                <a:close/>
                <a:moveTo>
                  <a:pt x="2205" y="517"/>
                </a:moveTo>
                <a:lnTo>
                  <a:pt x="2207" y="509"/>
                </a:lnTo>
                <a:lnTo>
                  <a:pt x="2208" y="511"/>
                </a:lnTo>
                <a:lnTo>
                  <a:pt x="2205" y="517"/>
                </a:lnTo>
                <a:close/>
                <a:moveTo>
                  <a:pt x="2208" y="509"/>
                </a:moveTo>
                <a:lnTo>
                  <a:pt x="2207" y="508"/>
                </a:lnTo>
                <a:lnTo>
                  <a:pt x="2218" y="459"/>
                </a:lnTo>
                <a:lnTo>
                  <a:pt x="2218" y="459"/>
                </a:lnTo>
                <a:lnTo>
                  <a:pt x="2220" y="461"/>
                </a:lnTo>
                <a:lnTo>
                  <a:pt x="2213" y="487"/>
                </a:lnTo>
                <a:lnTo>
                  <a:pt x="2224" y="474"/>
                </a:lnTo>
                <a:lnTo>
                  <a:pt x="2224" y="474"/>
                </a:lnTo>
                <a:lnTo>
                  <a:pt x="2224" y="479"/>
                </a:lnTo>
                <a:lnTo>
                  <a:pt x="2220" y="488"/>
                </a:lnTo>
                <a:lnTo>
                  <a:pt x="2220" y="488"/>
                </a:lnTo>
                <a:lnTo>
                  <a:pt x="2213" y="493"/>
                </a:lnTo>
                <a:lnTo>
                  <a:pt x="2213" y="493"/>
                </a:lnTo>
                <a:lnTo>
                  <a:pt x="2213" y="498"/>
                </a:lnTo>
                <a:lnTo>
                  <a:pt x="2213" y="498"/>
                </a:lnTo>
                <a:lnTo>
                  <a:pt x="2215" y="496"/>
                </a:lnTo>
                <a:lnTo>
                  <a:pt x="2208" y="509"/>
                </a:lnTo>
                <a:close/>
                <a:moveTo>
                  <a:pt x="2218" y="493"/>
                </a:moveTo>
                <a:lnTo>
                  <a:pt x="2218" y="493"/>
                </a:lnTo>
                <a:lnTo>
                  <a:pt x="2220" y="487"/>
                </a:lnTo>
                <a:lnTo>
                  <a:pt x="2224" y="480"/>
                </a:lnTo>
                <a:lnTo>
                  <a:pt x="2224" y="480"/>
                </a:lnTo>
                <a:lnTo>
                  <a:pt x="2224" y="480"/>
                </a:lnTo>
                <a:lnTo>
                  <a:pt x="2224" y="480"/>
                </a:lnTo>
                <a:lnTo>
                  <a:pt x="2232" y="472"/>
                </a:lnTo>
                <a:lnTo>
                  <a:pt x="2236" y="488"/>
                </a:lnTo>
                <a:lnTo>
                  <a:pt x="2218" y="493"/>
                </a:lnTo>
                <a:close/>
                <a:moveTo>
                  <a:pt x="2237" y="488"/>
                </a:moveTo>
                <a:lnTo>
                  <a:pt x="2232" y="471"/>
                </a:lnTo>
                <a:lnTo>
                  <a:pt x="2232" y="471"/>
                </a:lnTo>
                <a:lnTo>
                  <a:pt x="2234" y="471"/>
                </a:lnTo>
                <a:lnTo>
                  <a:pt x="2250" y="480"/>
                </a:lnTo>
                <a:lnTo>
                  <a:pt x="2250" y="480"/>
                </a:lnTo>
                <a:lnTo>
                  <a:pt x="2253" y="485"/>
                </a:lnTo>
                <a:lnTo>
                  <a:pt x="2237" y="488"/>
                </a:lnTo>
                <a:close/>
                <a:moveTo>
                  <a:pt x="2256" y="386"/>
                </a:moveTo>
                <a:lnTo>
                  <a:pt x="2258" y="384"/>
                </a:lnTo>
                <a:lnTo>
                  <a:pt x="2248" y="389"/>
                </a:lnTo>
                <a:lnTo>
                  <a:pt x="2247" y="387"/>
                </a:lnTo>
                <a:lnTo>
                  <a:pt x="2247" y="387"/>
                </a:lnTo>
                <a:lnTo>
                  <a:pt x="2248" y="386"/>
                </a:lnTo>
                <a:lnTo>
                  <a:pt x="2253" y="383"/>
                </a:lnTo>
                <a:lnTo>
                  <a:pt x="2253" y="383"/>
                </a:lnTo>
                <a:lnTo>
                  <a:pt x="2261" y="379"/>
                </a:lnTo>
                <a:lnTo>
                  <a:pt x="2261" y="379"/>
                </a:lnTo>
                <a:lnTo>
                  <a:pt x="2263" y="375"/>
                </a:lnTo>
                <a:lnTo>
                  <a:pt x="2263" y="375"/>
                </a:lnTo>
                <a:lnTo>
                  <a:pt x="2258" y="375"/>
                </a:lnTo>
                <a:lnTo>
                  <a:pt x="2258" y="375"/>
                </a:lnTo>
                <a:lnTo>
                  <a:pt x="2252" y="383"/>
                </a:lnTo>
                <a:lnTo>
                  <a:pt x="2248" y="384"/>
                </a:lnTo>
                <a:lnTo>
                  <a:pt x="2253" y="359"/>
                </a:lnTo>
                <a:lnTo>
                  <a:pt x="2253" y="359"/>
                </a:lnTo>
                <a:lnTo>
                  <a:pt x="2258" y="359"/>
                </a:lnTo>
                <a:lnTo>
                  <a:pt x="2258" y="359"/>
                </a:lnTo>
                <a:lnTo>
                  <a:pt x="2260" y="354"/>
                </a:lnTo>
                <a:lnTo>
                  <a:pt x="2260" y="354"/>
                </a:lnTo>
                <a:lnTo>
                  <a:pt x="2255" y="354"/>
                </a:lnTo>
                <a:lnTo>
                  <a:pt x="2256" y="349"/>
                </a:lnTo>
                <a:lnTo>
                  <a:pt x="2269" y="344"/>
                </a:lnTo>
                <a:lnTo>
                  <a:pt x="2272" y="370"/>
                </a:lnTo>
                <a:lnTo>
                  <a:pt x="2260" y="386"/>
                </a:lnTo>
                <a:lnTo>
                  <a:pt x="2260" y="386"/>
                </a:lnTo>
                <a:lnTo>
                  <a:pt x="2256" y="386"/>
                </a:lnTo>
                <a:lnTo>
                  <a:pt x="2256" y="386"/>
                </a:lnTo>
                <a:close/>
                <a:moveTo>
                  <a:pt x="2268" y="383"/>
                </a:moveTo>
                <a:lnTo>
                  <a:pt x="2268" y="383"/>
                </a:lnTo>
                <a:lnTo>
                  <a:pt x="2263" y="384"/>
                </a:lnTo>
                <a:lnTo>
                  <a:pt x="2272" y="370"/>
                </a:lnTo>
                <a:lnTo>
                  <a:pt x="2300" y="368"/>
                </a:lnTo>
                <a:lnTo>
                  <a:pt x="2300" y="368"/>
                </a:lnTo>
                <a:lnTo>
                  <a:pt x="2304" y="383"/>
                </a:lnTo>
                <a:lnTo>
                  <a:pt x="2304" y="383"/>
                </a:lnTo>
                <a:lnTo>
                  <a:pt x="2295" y="381"/>
                </a:lnTo>
                <a:lnTo>
                  <a:pt x="2287" y="379"/>
                </a:lnTo>
                <a:lnTo>
                  <a:pt x="2277" y="379"/>
                </a:lnTo>
                <a:lnTo>
                  <a:pt x="2268" y="383"/>
                </a:lnTo>
                <a:lnTo>
                  <a:pt x="2268" y="383"/>
                </a:lnTo>
                <a:close/>
                <a:moveTo>
                  <a:pt x="2301" y="490"/>
                </a:moveTo>
                <a:lnTo>
                  <a:pt x="2300" y="493"/>
                </a:lnTo>
                <a:lnTo>
                  <a:pt x="2292" y="493"/>
                </a:lnTo>
                <a:lnTo>
                  <a:pt x="2293" y="492"/>
                </a:lnTo>
                <a:lnTo>
                  <a:pt x="2293" y="492"/>
                </a:lnTo>
                <a:lnTo>
                  <a:pt x="2301" y="490"/>
                </a:lnTo>
                <a:lnTo>
                  <a:pt x="2301" y="490"/>
                </a:lnTo>
                <a:close/>
                <a:moveTo>
                  <a:pt x="2284" y="504"/>
                </a:moveTo>
                <a:lnTo>
                  <a:pt x="2292" y="495"/>
                </a:lnTo>
                <a:lnTo>
                  <a:pt x="2300" y="495"/>
                </a:lnTo>
                <a:lnTo>
                  <a:pt x="2295" y="519"/>
                </a:lnTo>
                <a:lnTo>
                  <a:pt x="2284" y="504"/>
                </a:lnTo>
                <a:close/>
                <a:moveTo>
                  <a:pt x="2298" y="568"/>
                </a:moveTo>
                <a:lnTo>
                  <a:pt x="2298" y="568"/>
                </a:lnTo>
                <a:lnTo>
                  <a:pt x="2300" y="572"/>
                </a:lnTo>
                <a:lnTo>
                  <a:pt x="2300" y="572"/>
                </a:lnTo>
                <a:lnTo>
                  <a:pt x="2300" y="572"/>
                </a:lnTo>
                <a:lnTo>
                  <a:pt x="2300" y="573"/>
                </a:lnTo>
                <a:lnTo>
                  <a:pt x="2300" y="573"/>
                </a:lnTo>
                <a:lnTo>
                  <a:pt x="2300" y="572"/>
                </a:lnTo>
                <a:lnTo>
                  <a:pt x="2311" y="616"/>
                </a:lnTo>
                <a:lnTo>
                  <a:pt x="2317" y="620"/>
                </a:lnTo>
                <a:lnTo>
                  <a:pt x="2322" y="639"/>
                </a:lnTo>
                <a:lnTo>
                  <a:pt x="2309" y="631"/>
                </a:lnTo>
                <a:lnTo>
                  <a:pt x="2296" y="591"/>
                </a:lnTo>
                <a:lnTo>
                  <a:pt x="2296" y="591"/>
                </a:lnTo>
                <a:lnTo>
                  <a:pt x="2293" y="589"/>
                </a:lnTo>
                <a:lnTo>
                  <a:pt x="2293" y="589"/>
                </a:lnTo>
                <a:lnTo>
                  <a:pt x="2293" y="589"/>
                </a:lnTo>
                <a:lnTo>
                  <a:pt x="2293" y="589"/>
                </a:lnTo>
                <a:lnTo>
                  <a:pt x="2293" y="589"/>
                </a:lnTo>
                <a:lnTo>
                  <a:pt x="2298" y="568"/>
                </a:lnTo>
                <a:close/>
                <a:moveTo>
                  <a:pt x="2292" y="594"/>
                </a:moveTo>
                <a:lnTo>
                  <a:pt x="2303" y="628"/>
                </a:lnTo>
                <a:lnTo>
                  <a:pt x="2290" y="620"/>
                </a:lnTo>
                <a:lnTo>
                  <a:pt x="2287" y="613"/>
                </a:lnTo>
                <a:lnTo>
                  <a:pt x="2292" y="594"/>
                </a:lnTo>
                <a:close/>
                <a:moveTo>
                  <a:pt x="2293" y="632"/>
                </a:moveTo>
                <a:lnTo>
                  <a:pt x="2293" y="632"/>
                </a:lnTo>
                <a:lnTo>
                  <a:pt x="2290" y="629"/>
                </a:lnTo>
                <a:lnTo>
                  <a:pt x="2285" y="626"/>
                </a:lnTo>
                <a:lnTo>
                  <a:pt x="2285" y="624"/>
                </a:lnTo>
                <a:lnTo>
                  <a:pt x="2287" y="624"/>
                </a:lnTo>
                <a:lnTo>
                  <a:pt x="2301" y="631"/>
                </a:lnTo>
                <a:lnTo>
                  <a:pt x="2293" y="632"/>
                </a:lnTo>
                <a:close/>
                <a:moveTo>
                  <a:pt x="2308" y="636"/>
                </a:moveTo>
                <a:lnTo>
                  <a:pt x="2320" y="642"/>
                </a:lnTo>
                <a:lnTo>
                  <a:pt x="2300" y="647"/>
                </a:lnTo>
                <a:lnTo>
                  <a:pt x="2300" y="647"/>
                </a:lnTo>
                <a:lnTo>
                  <a:pt x="2298" y="642"/>
                </a:lnTo>
                <a:lnTo>
                  <a:pt x="2296" y="637"/>
                </a:lnTo>
                <a:lnTo>
                  <a:pt x="2308" y="636"/>
                </a:lnTo>
                <a:close/>
                <a:moveTo>
                  <a:pt x="2298" y="663"/>
                </a:moveTo>
                <a:lnTo>
                  <a:pt x="2298" y="663"/>
                </a:lnTo>
                <a:lnTo>
                  <a:pt x="2300" y="658"/>
                </a:lnTo>
                <a:lnTo>
                  <a:pt x="2300" y="658"/>
                </a:lnTo>
                <a:lnTo>
                  <a:pt x="2300" y="652"/>
                </a:lnTo>
                <a:lnTo>
                  <a:pt x="2327" y="645"/>
                </a:lnTo>
                <a:lnTo>
                  <a:pt x="2336" y="652"/>
                </a:lnTo>
                <a:lnTo>
                  <a:pt x="2298" y="663"/>
                </a:lnTo>
                <a:close/>
                <a:moveTo>
                  <a:pt x="2328" y="642"/>
                </a:moveTo>
                <a:lnTo>
                  <a:pt x="2322" y="623"/>
                </a:lnTo>
                <a:lnTo>
                  <a:pt x="2333" y="628"/>
                </a:lnTo>
                <a:lnTo>
                  <a:pt x="2338" y="647"/>
                </a:lnTo>
                <a:lnTo>
                  <a:pt x="2328" y="642"/>
                </a:lnTo>
                <a:close/>
                <a:moveTo>
                  <a:pt x="2344" y="650"/>
                </a:moveTo>
                <a:lnTo>
                  <a:pt x="2338" y="631"/>
                </a:lnTo>
                <a:lnTo>
                  <a:pt x="2346" y="636"/>
                </a:lnTo>
                <a:lnTo>
                  <a:pt x="2346" y="623"/>
                </a:lnTo>
                <a:lnTo>
                  <a:pt x="2346" y="623"/>
                </a:lnTo>
                <a:lnTo>
                  <a:pt x="2346" y="623"/>
                </a:lnTo>
                <a:lnTo>
                  <a:pt x="2357" y="658"/>
                </a:lnTo>
                <a:lnTo>
                  <a:pt x="2344" y="650"/>
                </a:lnTo>
                <a:close/>
                <a:moveTo>
                  <a:pt x="2332" y="672"/>
                </a:moveTo>
                <a:lnTo>
                  <a:pt x="2362" y="666"/>
                </a:lnTo>
                <a:lnTo>
                  <a:pt x="2373" y="672"/>
                </a:lnTo>
                <a:lnTo>
                  <a:pt x="2362" y="679"/>
                </a:lnTo>
                <a:lnTo>
                  <a:pt x="2332" y="672"/>
                </a:lnTo>
                <a:close/>
                <a:moveTo>
                  <a:pt x="2376" y="688"/>
                </a:moveTo>
                <a:lnTo>
                  <a:pt x="2356" y="712"/>
                </a:lnTo>
                <a:lnTo>
                  <a:pt x="2365" y="684"/>
                </a:lnTo>
                <a:lnTo>
                  <a:pt x="2376" y="676"/>
                </a:lnTo>
                <a:lnTo>
                  <a:pt x="2376" y="688"/>
                </a:lnTo>
                <a:close/>
                <a:moveTo>
                  <a:pt x="2392" y="544"/>
                </a:moveTo>
                <a:lnTo>
                  <a:pt x="2389" y="549"/>
                </a:lnTo>
                <a:lnTo>
                  <a:pt x="2389" y="548"/>
                </a:lnTo>
                <a:lnTo>
                  <a:pt x="2392" y="544"/>
                </a:lnTo>
                <a:lnTo>
                  <a:pt x="2392" y="544"/>
                </a:lnTo>
                <a:lnTo>
                  <a:pt x="2392" y="544"/>
                </a:lnTo>
                <a:lnTo>
                  <a:pt x="2392" y="544"/>
                </a:lnTo>
                <a:close/>
                <a:moveTo>
                  <a:pt x="2383" y="469"/>
                </a:moveTo>
                <a:lnTo>
                  <a:pt x="2384" y="530"/>
                </a:lnTo>
                <a:lnTo>
                  <a:pt x="2322" y="477"/>
                </a:lnTo>
                <a:lnTo>
                  <a:pt x="2322" y="477"/>
                </a:lnTo>
                <a:lnTo>
                  <a:pt x="2327" y="472"/>
                </a:lnTo>
                <a:lnTo>
                  <a:pt x="2332" y="466"/>
                </a:lnTo>
                <a:lnTo>
                  <a:pt x="2332" y="466"/>
                </a:lnTo>
                <a:lnTo>
                  <a:pt x="2336" y="474"/>
                </a:lnTo>
                <a:lnTo>
                  <a:pt x="2336" y="474"/>
                </a:lnTo>
                <a:lnTo>
                  <a:pt x="2341" y="474"/>
                </a:lnTo>
                <a:lnTo>
                  <a:pt x="2346" y="476"/>
                </a:lnTo>
                <a:lnTo>
                  <a:pt x="2346" y="476"/>
                </a:lnTo>
                <a:lnTo>
                  <a:pt x="2344" y="472"/>
                </a:lnTo>
                <a:lnTo>
                  <a:pt x="2343" y="468"/>
                </a:lnTo>
                <a:lnTo>
                  <a:pt x="2372" y="482"/>
                </a:lnTo>
                <a:lnTo>
                  <a:pt x="2370" y="455"/>
                </a:lnTo>
                <a:lnTo>
                  <a:pt x="2370" y="455"/>
                </a:lnTo>
                <a:lnTo>
                  <a:pt x="2372" y="458"/>
                </a:lnTo>
                <a:lnTo>
                  <a:pt x="2372" y="458"/>
                </a:lnTo>
                <a:lnTo>
                  <a:pt x="2376" y="459"/>
                </a:lnTo>
                <a:lnTo>
                  <a:pt x="2381" y="461"/>
                </a:lnTo>
                <a:lnTo>
                  <a:pt x="2381" y="461"/>
                </a:lnTo>
                <a:lnTo>
                  <a:pt x="2380" y="456"/>
                </a:lnTo>
                <a:lnTo>
                  <a:pt x="2380" y="451"/>
                </a:lnTo>
                <a:lnTo>
                  <a:pt x="2380" y="451"/>
                </a:lnTo>
                <a:lnTo>
                  <a:pt x="2370" y="447"/>
                </a:lnTo>
                <a:lnTo>
                  <a:pt x="2370" y="447"/>
                </a:lnTo>
                <a:lnTo>
                  <a:pt x="2352" y="432"/>
                </a:lnTo>
                <a:lnTo>
                  <a:pt x="2376" y="432"/>
                </a:lnTo>
                <a:lnTo>
                  <a:pt x="2376" y="432"/>
                </a:lnTo>
                <a:lnTo>
                  <a:pt x="2389" y="435"/>
                </a:lnTo>
                <a:lnTo>
                  <a:pt x="2396" y="437"/>
                </a:lnTo>
                <a:lnTo>
                  <a:pt x="2399" y="439"/>
                </a:lnTo>
                <a:lnTo>
                  <a:pt x="2399" y="439"/>
                </a:lnTo>
                <a:lnTo>
                  <a:pt x="2401" y="435"/>
                </a:lnTo>
                <a:lnTo>
                  <a:pt x="2405" y="432"/>
                </a:lnTo>
                <a:lnTo>
                  <a:pt x="2405" y="435"/>
                </a:lnTo>
                <a:lnTo>
                  <a:pt x="2409" y="442"/>
                </a:lnTo>
                <a:lnTo>
                  <a:pt x="2383" y="469"/>
                </a:lnTo>
                <a:close/>
                <a:moveTo>
                  <a:pt x="2407" y="431"/>
                </a:moveTo>
                <a:lnTo>
                  <a:pt x="2407" y="431"/>
                </a:lnTo>
                <a:lnTo>
                  <a:pt x="2401" y="426"/>
                </a:lnTo>
                <a:lnTo>
                  <a:pt x="2399" y="424"/>
                </a:lnTo>
                <a:lnTo>
                  <a:pt x="2399" y="424"/>
                </a:lnTo>
                <a:lnTo>
                  <a:pt x="2396" y="426"/>
                </a:lnTo>
                <a:lnTo>
                  <a:pt x="2389" y="427"/>
                </a:lnTo>
                <a:lnTo>
                  <a:pt x="2376" y="431"/>
                </a:lnTo>
                <a:lnTo>
                  <a:pt x="2352" y="431"/>
                </a:lnTo>
                <a:lnTo>
                  <a:pt x="2354" y="427"/>
                </a:lnTo>
                <a:lnTo>
                  <a:pt x="2412" y="410"/>
                </a:lnTo>
                <a:lnTo>
                  <a:pt x="2412" y="410"/>
                </a:lnTo>
                <a:lnTo>
                  <a:pt x="2412" y="410"/>
                </a:lnTo>
                <a:lnTo>
                  <a:pt x="2407" y="431"/>
                </a:lnTo>
                <a:close/>
                <a:moveTo>
                  <a:pt x="2359" y="399"/>
                </a:moveTo>
                <a:lnTo>
                  <a:pt x="2359" y="399"/>
                </a:lnTo>
                <a:lnTo>
                  <a:pt x="2364" y="394"/>
                </a:lnTo>
                <a:lnTo>
                  <a:pt x="2368" y="386"/>
                </a:lnTo>
                <a:lnTo>
                  <a:pt x="2368" y="386"/>
                </a:lnTo>
                <a:lnTo>
                  <a:pt x="2368" y="379"/>
                </a:lnTo>
                <a:lnTo>
                  <a:pt x="2368" y="375"/>
                </a:lnTo>
                <a:lnTo>
                  <a:pt x="2368" y="368"/>
                </a:lnTo>
                <a:lnTo>
                  <a:pt x="2365" y="362"/>
                </a:lnTo>
                <a:lnTo>
                  <a:pt x="2365" y="362"/>
                </a:lnTo>
                <a:lnTo>
                  <a:pt x="2365" y="359"/>
                </a:lnTo>
                <a:lnTo>
                  <a:pt x="2365" y="359"/>
                </a:lnTo>
                <a:lnTo>
                  <a:pt x="2368" y="357"/>
                </a:lnTo>
                <a:lnTo>
                  <a:pt x="2389" y="360"/>
                </a:lnTo>
                <a:lnTo>
                  <a:pt x="2412" y="381"/>
                </a:lnTo>
                <a:lnTo>
                  <a:pt x="2359" y="399"/>
                </a:lnTo>
                <a:close/>
                <a:moveTo>
                  <a:pt x="2418" y="368"/>
                </a:moveTo>
                <a:lnTo>
                  <a:pt x="2413" y="363"/>
                </a:lnTo>
                <a:lnTo>
                  <a:pt x="2418" y="365"/>
                </a:lnTo>
                <a:lnTo>
                  <a:pt x="2418" y="368"/>
                </a:lnTo>
                <a:close/>
                <a:moveTo>
                  <a:pt x="2420" y="370"/>
                </a:moveTo>
                <a:lnTo>
                  <a:pt x="2420" y="365"/>
                </a:lnTo>
                <a:lnTo>
                  <a:pt x="2436" y="368"/>
                </a:lnTo>
                <a:lnTo>
                  <a:pt x="2439" y="373"/>
                </a:lnTo>
                <a:lnTo>
                  <a:pt x="2434" y="375"/>
                </a:lnTo>
                <a:lnTo>
                  <a:pt x="2428" y="376"/>
                </a:lnTo>
                <a:lnTo>
                  <a:pt x="2420" y="370"/>
                </a:lnTo>
                <a:close/>
                <a:moveTo>
                  <a:pt x="2434" y="418"/>
                </a:moveTo>
                <a:lnTo>
                  <a:pt x="2429" y="405"/>
                </a:lnTo>
                <a:lnTo>
                  <a:pt x="2436" y="403"/>
                </a:lnTo>
                <a:lnTo>
                  <a:pt x="2442" y="410"/>
                </a:lnTo>
                <a:lnTo>
                  <a:pt x="2434" y="418"/>
                </a:lnTo>
                <a:close/>
                <a:moveTo>
                  <a:pt x="2441" y="371"/>
                </a:moveTo>
                <a:lnTo>
                  <a:pt x="2437" y="368"/>
                </a:lnTo>
                <a:lnTo>
                  <a:pt x="2447" y="370"/>
                </a:lnTo>
                <a:lnTo>
                  <a:pt x="2441" y="371"/>
                </a:lnTo>
                <a:close/>
                <a:moveTo>
                  <a:pt x="2452" y="400"/>
                </a:moveTo>
                <a:lnTo>
                  <a:pt x="2450" y="399"/>
                </a:lnTo>
                <a:lnTo>
                  <a:pt x="2453" y="397"/>
                </a:lnTo>
                <a:lnTo>
                  <a:pt x="2453" y="397"/>
                </a:lnTo>
                <a:lnTo>
                  <a:pt x="2453" y="399"/>
                </a:lnTo>
                <a:lnTo>
                  <a:pt x="2452" y="400"/>
                </a:lnTo>
                <a:close/>
                <a:moveTo>
                  <a:pt x="2465" y="363"/>
                </a:moveTo>
                <a:lnTo>
                  <a:pt x="2455" y="354"/>
                </a:lnTo>
                <a:lnTo>
                  <a:pt x="2455" y="354"/>
                </a:lnTo>
                <a:lnTo>
                  <a:pt x="2471" y="360"/>
                </a:lnTo>
                <a:lnTo>
                  <a:pt x="2465" y="363"/>
                </a:lnTo>
                <a:close/>
                <a:moveTo>
                  <a:pt x="2509" y="453"/>
                </a:moveTo>
                <a:lnTo>
                  <a:pt x="2479" y="424"/>
                </a:lnTo>
                <a:lnTo>
                  <a:pt x="2525" y="437"/>
                </a:lnTo>
                <a:lnTo>
                  <a:pt x="2509" y="453"/>
                </a:lnTo>
                <a:close/>
                <a:moveTo>
                  <a:pt x="2477" y="416"/>
                </a:moveTo>
                <a:lnTo>
                  <a:pt x="2477" y="416"/>
                </a:lnTo>
                <a:lnTo>
                  <a:pt x="2477" y="407"/>
                </a:lnTo>
                <a:lnTo>
                  <a:pt x="2477" y="402"/>
                </a:lnTo>
                <a:lnTo>
                  <a:pt x="2477" y="400"/>
                </a:lnTo>
                <a:lnTo>
                  <a:pt x="2477" y="400"/>
                </a:lnTo>
                <a:lnTo>
                  <a:pt x="2473" y="399"/>
                </a:lnTo>
                <a:lnTo>
                  <a:pt x="2473" y="394"/>
                </a:lnTo>
                <a:lnTo>
                  <a:pt x="2476" y="395"/>
                </a:lnTo>
                <a:lnTo>
                  <a:pt x="2492" y="384"/>
                </a:lnTo>
                <a:lnTo>
                  <a:pt x="2540" y="370"/>
                </a:lnTo>
                <a:lnTo>
                  <a:pt x="2540" y="370"/>
                </a:lnTo>
                <a:lnTo>
                  <a:pt x="2543" y="375"/>
                </a:lnTo>
                <a:lnTo>
                  <a:pt x="2546" y="379"/>
                </a:lnTo>
                <a:lnTo>
                  <a:pt x="2551" y="384"/>
                </a:lnTo>
                <a:lnTo>
                  <a:pt x="2556" y="387"/>
                </a:lnTo>
                <a:lnTo>
                  <a:pt x="2477" y="416"/>
                </a:lnTo>
                <a:close/>
                <a:moveTo>
                  <a:pt x="2559" y="333"/>
                </a:moveTo>
                <a:lnTo>
                  <a:pt x="2549" y="315"/>
                </a:lnTo>
                <a:lnTo>
                  <a:pt x="2549" y="315"/>
                </a:lnTo>
                <a:lnTo>
                  <a:pt x="2567" y="333"/>
                </a:lnTo>
                <a:lnTo>
                  <a:pt x="2559" y="336"/>
                </a:lnTo>
                <a:lnTo>
                  <a:pt x="2559" y="336"/>
                </a:lnTo>
                <a:lnTo>
                  <a:pt x="2559" y="333"/>
                </a:lnTo>
                <a:lnTo>
                  <a:pt x="2559" y="333"/>
                </a:lnTo>
                <a:close/>
                <a:moveTo>
                  <a:pt x="2570" y="394"/>
                </a:moveTo>
                <a:lnTo>
                  <a:pt x="2564" y="389"/>
                </a:lnTo>
                <a:lnTo>
                  <a:pt x="2564" y="389"/>
                </a:lnTo>
                <a:lnTo>
                  <a:pt x="2570" y="389"/>
                </a:lnTo>
                <a:lnTo>
                  <a:pt x="2575" y="387"/>
                </a:lnTo>
                <a:lnTo>
                  <a:pt x="2570" y="394"/>
                </a:lnTo>
                <a:close/>
                <a:moveTo>
                  <a:pt x="2602" y="362"/>
                </a:moveTo>
                <a:lnTo>
                  <a:pt x="2593" y="367"/>
                </a:lnTo>
                <a:lnTo>
                  <a:pt x="2593" y="367"/>
                </a:lnTo>
                <a:lnTo>
                  <a:pt x="2594" y="360"/>
                </a:lnTo>
                <a:lnTo>
                  <a:pt x="2593" y="354"/>
                </a:lnTo>
                <a:lnTo>
                  <a:pt x="2605" y="349"/>
                </a:lnTo>
                <a:lnTo>
                  <a:pt x="2613" y="351"/>
                </a:lnTo>
                <a:lnTo>
                  <a:pt x="2602" y="362"/>
                </a:lnTo>
                <a:close/>
                <a:moveTo>
                  <a:pt x="2636" y="343"/>
                </a:moveTo>
                <a:lnTo>
                  <a:pt x="2636" y="339"/>
                </a:lnTo>
                <a:lnTo>
                  <a:pt x="2645" y="336"/>
                </a:lnTo>
                <a:lnTo>
                  <a:pt x="2636" y="343"/>
                </a:lnTo>
                <a:close/>
                <a:moveTo>
                  <a:pt x="2628" y="314"/>
                </a:moveTo>
                <a:lnTo>
                  <a:pt x="2615" y="301"/>
                </a:lnTo>
                <a:lnTo>
                  <a:pt x="2647" y="307"/>
                </a:lnTo>
                <a:lnTo>
                  <a:pt x="2628" y="314"/>
                </a:lnTo>
                <a:close/>
                <a:moveTo>
                  <a:pt x="2661" y="303"/>
                </a:moveTo>
                <a:lnTo>
                  <a:pt x="2605" y="290"/>
                </a:lnTo>
                <a:lnTo>
                  <a:pt x="2597" y="283"/>
                </a:lnTo>
                <a:lnTo>
                  <a:pt x="2597" y="282"/>
                </a:lnTo>
                <a:lnTo>
                  <a:pt x="2596" y="282"/>
                </a:lnTo>
                <a:lnTo>
                  <a:pt x="2567" y="251"/>
                </a:lnTo>
                <a:lnTo>
                  <a:pt x="2588" y="245"/>
                </a:lnTo>
                <a:lnTo>
                  <a:pt x="2628" y="287"/>
                </a:lnTo>
                <a:lnTo>
                  <a:pt x="2642" y="285"/>
                </a:lnTo>
                <a:lnTo>
                  <a:pt x="2687" y="296"/>
                </a:lnTo>
                <a:lnTo>
                  <a:pt x="2661" y="303"/>
                </a:lnTo>
                <a:close/>
                <a:moveTo>
                  <a:pt x="2705" y="338"/>
                </a:moveTo>
                <a:lnTo>
                  <a:pt x="2684" y="359"/>
                </a:lnTo>
                <a:lnTo>
                  <a:pt x="2695" y="322"/>
                </a:lnTo>
                <a:lnTo>
                  <a:pt x="2709" y="317"/>
                </a:lnTo>
                <a:lnTo>
                  <a:pt x="2705" y="338"/>
                </a:lnTo>
                <a:close/>
                <a:moveTo>
                  <a:pt x="2716" y="328"/>
                </a:moveTo>
                <a:lnTo>
                  <a:pt x="2719" y="314"/>
                </a:lnTo>
                <a:lnTo>
                  <a:pt x="2735" y="309"/>
                </a:lnTo>
                <a:lnTo>
                  <a:pt x="2716" y="328"/>
                </a:lnTo>
                <a:close/>
                <a:moveTo>
                  <a:pt x="2772" y="360"/>
                </a:moveTo>
                <a:lnTo>
                  <a:pt x="2737" y="397"/>
                </a:lnTo>
                <a:lnTo>
                  <a:pt x="2740" y="375"/>
                </a:lnTo>
                <a:lnTo>
                  <a:pt x="2772" y="341"/>
                </a:lnTo>
                <a:lnTo>
                  <a:pt x="2772" y="360"/>
                </a:lnTo>
                <a:close/>
                <a:moveTo>
                  <a:pt x="2772" y="330"/>
                </a:moveTo>
                <a:lnTo>
                  <a:pt x="2743" y="360"/>
                </a:lnTo>
                <a:lnTo>
                  <a:pt x="2748" y="333"/>
                </a:lnTo>
                <a:lnTo>
                  <a:pt x="2772" y="306"/>
                </a:lnTo>
                <a:lnTo>
                  <a:pt x="2772" y="330"/>
                </a:lnTo>
                <a:close/>
                <a:moveTo>
                  <a:pt x="2858" y="901"/>
                </a:moveTo>
                <a:lnTo>
                  <a:pt x="2863" y="901"/>
                </a:lnTo>
                <a:lnTo>
                  <a:pt x="2866" y="905"/>
                </a:lnTo>
                <a:lnTo>
                  <a:pt x="2868" y="908"/>
                </a:lnTo>
                <a:lnTo>
                  <a:pt x="2868" y="911"/>
                </a:lnTo>
                <a:lnTo>
                  <a:pt x="2865" y="914"/>
                </a:lnTo>
                <a:lnTo>
                  <a:pt x="2861" y="916"/>
                </a:lnTo>
                <a:lnTo>
                  <a:pt x="2857" y="914"/>
                </a:lnTo>
                <a:lnTo>
                  <a:pt x="2855" y="911"/>
                </a:lnTo>
                <a:lnTo>
                  <a:pt x="2853" y="908"/>
                </a:lnTo>
                <a:lnTo>
                  <a:pt x="2855" y="905"/>
                </a:lnTo>
                <a:lnTo>
                  <a:pt x="2858" y="901"/>
                </a:lnTo>
                <a:close/>
                <a:moveTo>
                  <a:pt x="2853" y="908"/>
                </a:moveTo>
                <a:lnTo>
                  <a:pt x="2853" y="908"/>
                </a:lnTo>
                <a:lnTo>
                  <a:pt x="2849" y="906"/>
                </a:lnTo>
                <a:lnTo>
                  <a:pt x="2849" y="906"/>
                </a:lnTo>
                <a:lnTo>
                  <a:pt x="2849" y="901"/>
                </a:lnTo>
                <a:lnTo>
                  <a:pt x="2853" y="905"/>
                </a:lnTo>
                <a:lnTo>
                  <a:pt x="2855" y="903"/>
                </a:lnTo>
                <a:lnTo>
                  <a:pt x="2853" y="908"/>
                </a:lnTo>
                <a:close/>
                <a:moveTo>
                  <a:pt x="2853" y="911"/>
                </a:moveTo>
                <a:lnTo>
                  <a:pt x="2853" y="911"/>
                </a:lnTo>
                <a:lnTo>
                  <a:pt x="2849" y="914"/>
                </a:lnTo>
                <a:lnTo>
                  <a:pt x="2849" y="914"/>
                </a:lnTo>
                <a:lnTo>
                  <a:pt x="2849" y="908"/>
                </a:lnTo>
                <a:lnTo>
                  <a:pt x="2852" y="909"/>
                </a:lnTo>
                <a:lnTo>
                  <a:pt x="2852" y="908"/>
                </a:lnTo>
                <a:lnTo>
                  <a:pt x="2853" y="911"/>
                </a:lnTo>
                <a:close/>
                <a:moveTo>
                  <a:pt x="2852" y="885"/>
                </a:moveTo>
                <a:lnTo>
                  <a:pt x="2857" y="901"/>
                </a:lnTo>
                <a:lnTo>
                  <a:pt x="2857" y="901"/>
                </a:lnTo>
                <a:lnTo>
                  <a:pt x="2855" y="903"/>
                </a:lnTo>
                <a:lnTo>
                  <a:pt x="2849" y="898"/>
                </a:lnTo>
                <a:lnTo>
                  <a:pt x="2849" y="898"/>
                </a:lnTo>
                <a:lnTo>
                  <a:pt x="2847" y="889"/>
                </a:lnTo>
                <a:lnTo>
                  <a:pt x="2844" y="879"/>
                </a:lnTo>
                <a:lnTo>
                  <a:pt x="2852" y="885"/>
                </a:lnTo>
                <a:close/>
                <a:moveTo>
                  <a:pt x="2849" y="916"/>
                </a:moveTo>
                <a:lnTo>
                  <a:pt x="2853" y="913"/>
                </a:lnTo>
                <a:lnTo>
                  <a:pt x="2853" y="913"/>
                </a:lnTo>
                <a:lnTo>
                  <a:pt x="2857" y="916"/>
                </a:lnTo>
                <a:lnTo>
                  <a:pt x="2847" y="930"/>
                </a:lnTo>
                <a:lnTo>
                  <a:pt x="2847" y="930"/>
                </a:lnTo>
                <a:lnTo>
                  <a:pt x="2841" y="933"/>
                </a:lnTo>
                <a:lnTo>
                  <a:pt x="2841" y="933"/>
                </a:lnTo>
                <a:lnTo>
                  <a:pt x="2845" y="925"/>
                </a:lnTo>
                <a:lnTo>
                  <a:pt x="2849" y="916"/>
                </a:lnTo>
                <a:lnTo>
                  <a:pt x="2849" y="916"/>
                </a:lnTo>
                <a:close/>
                <a:moveTo>
                  <a:pt x="5328" y="83"/>
                </a:moveTo>
                <a:lnTo>
                  <a:pt x="5328" y="83"/>
                </a:lnTo>
                <a:lnTo>
                  <a:pt x="5326" y="83"/>
                </a:lnTo>
                <a:lnTo>
                  <a:pt x="5326" y="83"/>
                </a:lnTo>
                <a:lnTo>
                  <a:pt x="5328" y="83"/>
                </a:lnTo>
                <a:close/>
                <a:moveTo>
                  <a:pt x="5323" y="147"/>
                </a:moveTo>
                <a:lnTo>
                  <a:pt x="5321" y="155"/>
                </a:lnTo>
                <a:lnTo>
                  <a:pt x="5328" y="159"/>
                </a:lnTo>
                <a:lnTo>
                  <a:pt x="5328" y="162"/>
                </a:lnTo>
                <a:lnTo>
                  <a:pt x="5320" y="167"/>
                </a:lnTo>
                <a:lnTo>
                  <a:pt x="5310" y="163"/>
                </a:lnTo>
                <a:lnTo>
                  <a:pt x="5302" y="157"/>
                </a:lnTo>
                <a:lnTo>
                  <a:pt x="5321" y="146"/>
                </a:lnTo>
                <a:lnTo>
                  <a:pt x="5323" y="147"/>
                </a:lnTo>
                <a:close/>
                <a:moveTo>
                  <a:pt x="5308" y="312"/>
                </a:moveTo>
                <a:lnTo>
                  <a:pt x="5308" y="306"/>
                </a:lnTo>
                <a:lnTo>
                  <a:pt x="5310" y="306"/>
                </a:lnTo>
                <a:lnTo>
                  <a:pt x="5315" y="314"/>
                </a:lnTo>
                <a:lnTo>
                  <a:pt x="5308" y="312"/>
                </a:lnTo>
                <a:close/>
                <a:moveTo>
                  <a:pt x="5310" y="327"/>
                </a:moveTo>
                <a:lnTo>
                  <a:pt x="5310" y="328"/>
                </a:lnTo>
                <a:lnTo>
                  <a:pt x="5310" y="327"/>
                </a:lnTo>
                <a:lnTo>
                  <a:pt x="5310" y="327"/>
                </a:lnTo>
                <a:close/>
                <a:moveTo>
                  <a:pt x="5278" y="48"/>
                </a:moveTo>
                <a:lnTo>
                  <a:pt x="5275" y="46"/>
                </a:lnTo>
                <a:lnTo>
                  <a:pt x="5275" y="45"/>
                </a:lnTo>
                <a:lnTo>
                  <a:pt x="5284" y="42"/>
                </a:lnTo>
                <a:lnTo>
                  <a:pt x="5286" y="43"/>
                </a:lnTo>
                <a:lnTo>
                  <a:pt x="5278" y="48"/>
                </a:lnTo>
                <a:close/>
                <a:moveTo>
                  <a:pt x="5283" y="101"/>
                </a:moveTo>
                <a:lnTo>
                  <a:pt x="5283" y="104"/>
                </a:lnTo>
                <a:lnTo>
                  <a:pt x="5278" y="102"/>
                </a:lnTo>
                <a:lnTo>
                  <a:pt x="5278" y="99"/>
                </a:lnTo>
                <a:lnTo>
                  <a:pt x="5279" y="99"/>
                </a:lnTo>
                <a:lnTo>
                  <a:pt x="5283" y="101"/>
                </a:lnTo>
                <a:close/>
                <a:moveTo>
                  <a:pt x="5296" y="168"/>
                </a:moveTo>
                <a:lnTo>
                  <a:pt x="5297" y="163"/>
                </a:lnTo>
                <a:lnTo>
                  <a:pt x="5302" y="167"/>
                </a:lnTo>
                <a:lnTo>
                  <a:pt x="5300" y="168"/>
                </a:lnTo>
                <a:lnTo>
                  <a:pt x="5300" y="168"/>
                </a:lnTo>
                <a:lnTo>
                  <a:pt x="5297" y="170"/>
                </a:lnTo>
                <a:lnTo>
                  <a:pt x="5296" y="171"/>
                </a:lnTo>
                <a:lnTo>
                  <a:pt x="5291" y="178"/>
                </a:lnTo>
                <a:lnTo>
                  <a:pt x="5281" y="176"/>
                </a:lnTo>
                <a:lnTo>
                  <a:pt x="5275" y="173"/>
                </a:lnTo>
                <a:lnTo>
                  <a:pt x="5279" y="170"/>
                </a:lnTo>
                <a:lnTo>
                  <a:pt x="5284" y="175"/>
                </a:lnTo>
                <a:lnTo>
                  <a:pt x="5296" y="168"/>
                </a:lnTo>
                <a:close/>
                <a:moveTo>
                  <a:pt x="5307" y="261"/>
                </a:moveTo>
                <a:lnTo>
                  <a:pt x="5304" y="264"/>
                </a:lnTo>
                <a:lnTo>
                  <a:pt x="5302" y="261"/>
                </a:lnTo>
                <a:lnTo>
                  <a:pt x="5307" y="261"/>
                </a:lnTo>
                <a:close/>
                <a:moveTo>
                  <a:pt x="5291" y="267"/>
                </a:moveTo>
                <a:lnTo>
                  <a:pt x="5288" y="266"/>
                </a:lnTo>
                <a:lnTo>
                  <a:pt x="5288" y="261"/>
                </a:lnTo>
                <a:lnTo>
                  <a:pt x="5288" y="261"/>
                </a:lnTo>
                <a:lnTo>
                  <a:pt x="5291" y="267"/>
                </a:lnTo>
                <a:close/>
                <a:moveTo>
                  <a:pt x="5279" y="263"/>
                </a:moveTo>
                <a:lnTo>
                  <a:pt x="5279" y="271"/>
                </a:lnTo>
                <a:lnTo>
                  <a:pt x="5281" y="272"/>
                </a:lnTo>
                <a:lnTo>
                  <a:pt x="5279" y="272"/>
                </a:lnTo>
                <a:lnTo>
                  <a:pt x="5279" y="272"/>
                </a:lnTo>
                <a:lnTo>
                  <a:pt x="5276" y="272"/>
                </a:lnTo>
                <a:lnTo>
                  <a:pt x="5275" y="274"/>
                </a:lnTo>
                <a:lnTo>
                  <a:pt x="5273" y="275"/>
                </a:lnTo>
                <a:lnTo>
                  <a:pt x="5273" y="279"/>
                </a:lnTo>
                <a:lnTo>
                  <a:pt x="5273" y="279"/>
                </a:lnTo>
                <a:lnTo>
                  <a:pt x="5273" y="280"/>
                </a:lnTo>
                <a:lnTo>
                  <a:pt x="5275" y="282"/>
                </a:lnTo>
                <a:lnTo>
                  <a:pt x="5278" y="283"/>
                </a:lnTo>
                <a:lnTo>
                  <a:pt x="5279" y="283"/>
                </a:lnTo>
                <a:lnTo>
                  <a:pt x="5297" y="283"/>
                </a:lnTo>
                <a:lnTo>
                  <a:pt x="5297" y="283"/>
                </a:lnTo>
                <a:lnTo>
                  <a:pt x="5302" y="295"/>
                </a:lnTo>
                <a:lnTo>
                  <a:pt x="5296" y="295"/>
                </a:lnTo>
                <a:lnTo>
                  <a:pt x="5296" y="295"/>
                </a:lnTo>
                <a:lnTo>
                  <a:pt x="5294" y="295"/>
                </a:lnTo>
                <a:lnTo>
                  <a:pt x="5271" y="282"/>
                </a:lnTo>
                <a:lnTo>
                  <a:pt x="5271" y="261"/>
                </a:lnTo>
                <a:lnTo>
                  <a:pt x="5273" y="263"/>
                </a:lnTo>
                <a:lnTo>
                  <a:pt x="5279" y="263"/>
                </a:lnTo>
                <a:close/>
                <a:moveTo>
                  <a:pt x="5284" y="335"/>
                </a:moveTo>
                <a:lnTo>
                  <a:pt x="5273" y="327"/>
                </a:lnTo>
                <a:lnTo>
                  <a:pt x="5278" y="319"/>
                </a:lnTo>
                <a:lnTo>
                  <a:pt x="5291" y="322"/>
                </a:lnTo>
                <a:lnTo>
                  <a:pt x="5284" y="328"/>
                </a:lnTo>
                <a:lnTo>
                  <a:pt x="5284" y="328"/>
                </a:lnTo>
                <a:lnTo>
                  <a:pt x="5284" y="331"/>
                </a:lnTo>
                <a:lnTo>
                  <a:pt x="5284" y="335"/>
                </a:lnTo>
                <a:lnTo>
                  <a:pt x="5284" y="335"/>
                </a:lnTo>
                <a:close/>
                <a:moveTo>
                  <a:pt x="5284" y="347"/>
                </a:moveTo>
                <a:lnTo>
                  <a:pt x="5283" y="347"/>
                </a:lnTo>
                <a:lnTo>
                  <a:pt x="5271" y="344"/>
                </a:lnTo>
                <a:lnTo>
                  <a:pt x="5271" y="336"/>
                </a:lnTo>
                <a:lnTo>
                  <a:pt x="5284" y="343"/>
                </a:lnTo>
                <a:lnTo>
                  <a:pt x="5284" y="347"/>
                </a:lnTo>
                <a:close/>
                <a:moveTo>
                  <a:pt x="5281" y="307"/>
                </a:moveTo>
                <a:lnTo>
                  <a:pt x="5276" y="295"/>
                </a:lnTo>
                <a:lnTo>
                  <a:pt x="5291" y="301"/>
                </a:lnTo>
                <a:lnTo>
                  <a:pt x="5291" y="301"/>
                </a:lnTo>
                <a:lnTo>
                  <a:pt x="5291" y="303"/>
                </a:lnTo>
                <a:lnTo>
                  <a:pt x="5292" y="309"/>
                </a:lnTo>
                <a:lnTo>
                  <a:pt x="5281" y="307"/>
                </a:lnTo>
                <a:close/>
                <a:moveTo>
                  <a:pt x="5276" y="421"/>
                </a:moveTo>
                <a:lnTo>
                  <a:pt x="5286" y="424"/>
                </a:lnTo>
                <a:lnTo>
                  <a:pt x="5286" y="424"/>
                </a:lnTo>
                <a:lnTo>
                  <a:pt x="5284" y="434"/>
                </a:lnTo>
                <a:lnTo>
                  <a:pt x="5278" y="450"/>
                </a:lnTo>
                <a:lnTo>
                  <a:pt x="5278" y="451"/>
                </a:lnTo>
                <a:lnTo>
                  <a:pt x="5270" y="455"/>
                </a:lnTo>
                <a:lnTo>
                  <a:pt x="5263" y="429"/>
                </a:lnTo>
                <a:lnTo>
                  <a:pt x="5276" y="421"/>
                </a:lnTo>
                <a:close/>
                <a:moveTo>
                  <a:pt x="5279" y="451"/>
                </a:moveTo>
                <a:lnTo>
                  <a:pt x="5279" y="451"/>
                </a:lnTo>
                <a:lnTo>
                  <a:pt x="5284" y="453"/>
                </a:lnTo>
                <a:lnTo>
                  <a:pt x="5271" y="458"/>
                </a:lnTo>
                <a:lnTo>
                  <a:pt x="5270" y="456"/>
                </a:lnTo>
                <a:lnTo>
                  <a:pt x="5279" y="451"/>
                </a:lnTo>
                <a:close/>
                <a:moveTo>
                  <a:pt x="5279" y="451"/>
                </a:moveTo>
                <a:lnTo>
                  <a:pt x="5300" y="442"/>
                </a:lnTo>
                <a:lnTo>
                  <a:pt x="5300" y="442"/>
                </a:lnTo>
                <a:lnTo>
                  <a:pt x="5310" y="440"/>
                </a:lnTo>
                <a:lnTo>
                  <a:pt x="5310" y="440"/>
                </a:lnTo>
                <a:lnTo>
                  <a:pt x="5310" y="442"/>
                </a:lnTo>
                <a:lnTo>
                  <a:pt x="5305" y="445"/>
                </a:lnTo>
                <a:lnTo>
                  <a:pt x="5284" y="453"/>
                </a:lnTo>
                <a:lnTo>
                  <a:pt x="5279" y="451"/>
                </a:lnTo>
                <a:close/>
                <a:moveTo>
                  <a:pt x="5300" y="440"/>
                </a:moveTo>
                <a:lnTo>
                  <a:pt x="5279" y="450"/>
                </a:lnTo>
                <a:lnTo>
                  <a:pt x="5286" y="434"/>
                </a:lnTo>
                <a:lnTo>
                  <a:pt x="5286" y="434"/>
                </a:lnTo>
                <a:lnTo>
                  <a:pt x="5292" y="426"/>
                </a:lnTo>
                <a:lnTo>
                  <a:pt x="5296" y="427"/>
                </a:lnTo>
                <a:lnTo>
                  <a:pt x="5296" y="427"/>
                </a:lnTo>
                <a:lnTo>
                  <a:pt x="5296" y="427"/>
                </a:lnTo>
                <a:lnTo>
                  <a:pt x="5308" y="432"/>
                </a:lnTo>
                <a:lnTo>
                  <a:pt x="5308" y="432"/>
                </a:lnTo>
                <a:lnTo>
                  <a:pt x="5310" y="432"/>
                </a:lnTo>
                <a:lnTo>
                  <a:pt x="5310" y="432"/>
                </a:lnTo>
                <a:lnTo>
                  <a:pt x="5300" y="440"/>
                </a:lnTo>
                <a:lnTo>
                  <a:pt x="5300" y="440"/>
                </a:lnTo>
                <a:close/>
                <a:moveTo>
                  <a:pt x="5304" y="325"/>
                </a:moveTo>
                <a:lnTo>
                  <a:pt x="5307" y="325"/>
                </a:lnTo>
                <a:lnTo>
                  <a:pt x="5308" y="328"/>
                </a:lnTo>
                <a:lnTo>
                  <a:pt x="5305" y="330"/>
                </a:lnTo>
                <a:lnTo>
                  <a:pt x="5305" y="330"/>
                </a:lnTo>
                <a:lnTo>
                  <a:pt x="5302" y="330"/>
                </a:lnTo>
                <a:lnTo>
                  <a:pt x="5299" y="330"/>
                </a:lnTo>
                <a:lnTo>
                  <a:pt x="5304" y="325"/>
                </a:lnTo>
                <a:close/>
                <a:moveTo>
                  <a:pt x="5305" y="360"/>
                </a:moveTo>
                <a:lnTo>
                  <a:pt x="5305" y="360"/>
                </a:lnTo>
                <a:lnTo>
                  <a:pt x="5308" y="362"/>
                </a:lnTo>
                <a:lnTo>
                  <a:pt x="5305" y="363"/>
                </a:lnTo>
                <a:lnTo>
                  <a:pt x="5302" y="362"/>
                </a:lnTo>
                <a:lnTo>
                  <a:pt x="5305" y="360"/>
                </a:lnTo>
                <a:close/>
                <a:moveTo>
                  <a:pt x="5308" y="144"/>
                </a:moveTo>
                <a:lnTo>
                  <a:pt x="5297" y="150"/>
                </a:lnTo>
                <a:lnTo>
                  <a:pt x="5297" y="134"/>
                </a:lnTo>
                <a:lnTo>
                  <a:pt x="5305" y="131"/>
                </a:lnTo>
                <a:lnTo>
                  <a:pt x="5308" y="133"/>
                </a:lnTo>
                <a:lnTo>
                  <a:pt x="5308" y="144"/>
                </a:lnTo>
                <a:lnTo>
                  <a:pt x="5308" y="144"/>
                </a:lnTo>
                <a:lnTo>
                  <a:pt x="5308" y="144"/>
                </a:lnTo>
                <a:lnTo>
                  <a:pt x="5308" y="144"/>
                </a:lnTo>
                <a:close/>
                <a:moveTo>
                  <a:pt x="5307" y="30"/>
                </a:moveTo>
                <a:lnTo>
                  <a:pt x="5307" y="29"/>
                </a:lnTo>
                <a:lnTo>
                  <a:pt x="5307" y="37"/>
                </a:lnTo>
                <a:lnTo>
                  <a:pt x="5305" y="37"/>
                </a:lnTo>
                <a:lnTo>
                  <a:pt x="5305" y="37"/>
                </a:lnTo>
                <a:lnTo>
                  <a:pt x="5307" y="30"/>
                </a:lnTo>
                <a:close/>
                <a:moveTo>
                  <a:pt x="5302" y="126"/>
                </a:moveTo>
                <a:lnTo>
                  <a:pt x="5297" y="128"/>
                </a:lnTo>
                <a:lnTo>
                  <a:pt x="5297" y="128"/>
                </a:lnTo>
                <a:lnTo>
                  <a:pt x="5297" y="126"/>
                </a:lnTo>
                <a:lnTo>
                  <a:pt x="5300" y="125"/>
                </a:lnTo>
                <a:lnTo>
                  <a:pt x="5302" y="126"/>
                </a:lnTo>
                <a:close/>
                <a:moveTo>
                  <a:pt x="5297" y="91"/>
                </a:moveTo>
                <a:lnTo>
                  <a:pt x="5289" y="86"/>
                </a:lnTo>
                <a:lnTo>
                  <a:pt x="5291" y="78"/>
                </a:lnTo>
                <a:lnTo>
                  <a:pt x="5291" y="78"/>
                </a:lnTo>
                <a:lnTo>
                  <a:pt x="5299" y="78"/>
                </a:lnTo>
                <a:lnTo>
                  <a:pt x="5297" y="91"/>
                </a:lnTo>
                <a:close/>
                <a:moveTo>
                  <a:pt x="5299" y="56"/>
                </a:moveTo>
                <a:lnTo>
                  <a:pt x="5294" y="53"/>
                </a:lnTo>
                <a:lnTo>
                  <a:pt x="5294" y="53"/>
                </a:lnTo>
                <a:lnTo>
                  <a:pt x="5299" y="50"/>
                </a:lnTo>
                <a:lnTo>
                  <a:pt x="5299" y="56"/>
                </a:lnTo>
                <a:close/>
                <a:moveTo>
                  <a:pt x="5292" y="37"/>
                </a:moveTo>
                <a:lnTo>
                  <a:pt x="5294" y="29"/>
                </a:lnTo>
                <a:lnTo>
                  <a:pt x="5297" y="30"/>
                </a:lnTo>
                <a:lnTo>
                  <a:pt x="5297" y="30"/>
                </a:lnTo>
                <a:lnTo>
                  <a:pt x="5296" y="38"/>
                </a:lnTo>
                <a:lnTo>
                  <a:pt x="5291" y="42"/>
                </a:lnTo>
                <a:lnTo>
                  <a:pt x="5289" y="38"/>
                </a:lnTo>
                <a:lnTo>
                  <a:pt x="5292" y="37"/>
                </a:lnTo>
                <a:close/>
                <a:moveTo>
                  <a:pt x="5288" y="102"/>
                </a:moveTo>
                <a:lnTo>
                  <a:pt x="5291" y="104"/>
                </a:lnTo>
                <a:lnTo>
                  <a:pt x="5291" y="104"/>
                </a:lnTo>
                <a:lnTo>
                  <a:pt x="5291" y="104"/>
                </a:lnTo>
                <a:lnTo>
                  <a:pt x="5291" y="104"/>
                </a:lnTo>
                <a:lnTo>
                  <a:pt x="5292" y="106"/>
                </a:lnTo>
                <a:lnTo>
                  <a:pt x="5288" y="109"/>
                </a:lnTo>
                <a:lnTo>
                  <a:pt x="5288" y="102"/>
                </a:lnTo>
                <a:close/>
                <a:moveTo>
                  <a:pt x="5279" y="19"/>
                </a:moveTo>
                <a:lnTo>
                  <a:pt x="5286" y="24"/>
                </a:lnTo>
                <a:lnTo>
                  <a:pt x="5284" y="32"/>
                </a:lnTo>
                <a:lnTo>
                  <a:pt x="5279" y="35"/>
                </a:lnTo>
                <a:lnTo>
                  <a:pt x="5275" y="35"/>
                </a:lnTo>
                <a:lnTo>
                  <a:pt x="5275" y="35"/>
                </a:lnTo>
                <a:lnTo>
                  <a:pt x="5275" y="30"/>
                </a:lnTo>
                <a:lnTo>
                  <a:pt x="5273" y="30"/>
                </a:lnTo>
                <a:lnTo>
                  <a:pt x="5273" y="22"/>
                </a:lnTo>
                <a:lnTo>
                  <a:pt x="5279" y="19"/>
                </a:lnTo>
                <a:close/>
                <a:moveTo>
                  <a:pt x="5279" y="58"/>
                </a:moveTo>
                <a:lnTo>
                  <a:pt x="5276" y="61"/>
                </a:lnTo>
                <a:lnTo>
                  <a:pt x="5276" y="62"/>
                </a:lnTo>
                <a:lnTo>
                  <a:pt x="5276" y="66"/>
                </a:lnTo>
                <a:lnTo>
                  <a:pt x="5273" y="66"/>
                </a:lnTo>
                <a:lnTo>
                  <a:pt x="5273" y="61"/>
                </a:lnTo>
                <a:lnTo>
                  <a:pt x="5279" y="58"/>
                </a:lnTo>
                <a:close/>
                <a:moveTo>
                  <a:pt x="5273" y="109"/>
                </a:moveTo>
                <a:lnTo>
                  <a:pt x="5276" y="110"/>
                </a:lnTo>
                <a:lnTo>
                  <a:pt x="5275" y="112"/>
                </a:lnTo>
                <a:lnTo>
                  <a:pt x="5271" y="109"/>
                </a:lnTo>
                <a:lnTo>
                  <a:pt x="5273" y="109"/>
                </a:lnTo>
                <a:close/>
                <a:moveTo>
                  <a:pt x="5271" y="150"/>
                </a:moveTo>
                <a:lnTo>
                  <a:pt x="5283" y="142"/>
                </a:lnTo>
                <a:lnTo>
                  <a:pt x="5283" y="149"/>
                </a:lnTo>
                <a:lnTo>
                  <a:pt x="5275" y="154"/>
                </a:lnTo>
                <a:lnTo>
                  <a:pt x="5275" y="155"/>
                </a:lnTo>
                <a:lnTo>
                  <a:pt x="5275" y="163"/>
                </a:lnTo>
                <a:lnTo>
                  <a:pt x="5271" y="165"/>
                </a:lnTo>
                <a:lnTo>
                  <a:pt x="5271" y="150"/>
                </a:lnTo>
                <a:close/>
                <a:moveTo>
                  <a:pt x="5263" y="341"/>
                </a:moveTo>
                <a:lnTo>
                  <a:pt x="5263" y="341"/>
                </a:lnTo>
                <a:lnTo>
                  <a:pt x="5263" y="341"/>
                </a:lnTo>
                <a:lnTo>
                  <a:pt x="5263" y="341"/>
                </a:lnTo>
                <a:lnTo>
                  <a:pt x="5259" y="343"/>
                </a:lnTo>
                <a:lnTo>
                  <a:pt x="5255" y="341"/>
                </a:lnTo>
                <a:lnTo>
                  <a:pt x="5255" y="341"/>
                </a:lnTo>
                <a:lnTo>
                  <a:pt x="5262" y="338"/>
                </a:lnTo>
                <a:lnTo>
                  <a:pt x="5262" y="338"/>
                </a:lnTo>
                <a:lnTo>
                  <a:pt x="5263" y="338"/>
                </a:lnTo>
                <a:lnTo>
                  <a:pt x="5263" y="341"/>
                </a:lnTo>
                <a:close/>
                <a:moveTo>
                  <a:pt x="5163" y="405"/>
                </a:moveTo>
                <a:lnTo>
                  <a:pt x="5167" y="426"/>
                </a:lnTo>
                <a:lnTo>
                  <a:pt x="5166" y="423"/>
                </a:lnTo>
                <a:lnTo>
                  <a:pt x="5161" y="403"/>
                </a:lnTo>
                <a:lnTo>
                  <a:pt x="5179" y="408"/>
                </a:lnTo>
                <a:lnTo>
                  <a:pt x="5196" y="435"/>
                </a:lnTo>
                <a:lnTo>
                  <a:pt x="5193" y="448"/>
                </a:lnTo>
                <a:lnTo>
                  <a:pt x="5188" y="443"/>
                </a:lnTo>
                <a:lnTo>
                  <a:pt x="5190" y="435"/>
                </a:lnTo>
                <a:lnTo>
                  <a:pt x="5163" y="405"/>
                </a:lnTo>
                <a:close/>
                <a:moveTo>
                  <a:pt x="5169" y="455"/>
                </a:moveTo>
                <a:lnTo>
                  <a:pt x="5171" y="456"/>
                </a:lnTo>
                <a:lnTo>
                  <a:pt x="5179" y="490"/>
                </a:lnTo>
                <a:lnTo>
                  <a:pt x="5164" y="472"/>
                </a:lnTo>
                <a:lnTo>
                  <a:pt x="5164" y="472"/>
                </a:lnTo>
                <a:lnTo>
                  <a:pt x="5166" y="469"/>
                </a:lnTo>
                <a:lnTo>
                  <a:pt x="5175" y="482"/>
                </a:lnTo>
                <a:lnTo>
                  <a:pt x="5169" y="455"/>
                </a:lnTo>
                <a:close/>
                <a:moveTo>
                  <a:pt x="5174" y="264"/>
                </a:moveTo>
                <a:lnTo>
                  <a:pt x="5174" y="245"/>
                </a:lnTo>
                <a:lnTo>
                  <a:pt x="5187" y="243"/>
                </a:lnTo>
                <a:lnTo>
                  <a:pt x="5187" y="250"/>
                </a:lnTo>
                <a:lnTo>
                  <a:pt x="5188" y="250"/>
                </a:lnTo>
                <a:lnTo>
                  <a:pt x="5188" y="250"/>
                </a:lnTo>
                <a:lnTo>
                  <a:pt x="5188" y="253"/>
                </a:lnTo>
                <a:lnTo>
                  <a:pt x="5199" y="287"/>
                </a:lnTo>
                <a:lnTo>
                  <a:pt x="5195" y="290"/>
                </a:lnTo>
                <a:lnTo>
                  <a:pt x="5185" y="288"/>
                </a:lnTo>
                <a:lnTo>
                  <a:pt x="5185" y="288"/>
                </a:lnTo>
                <a:lnTo>
                  <a:pt x="5183" y="288"/>
                </a:lnTo>
                <a:lnTo>
                  <a:pt x="5183" y="288"/>
                </a:lnTo>
                <a:lnTo>
                  <a:pt x="5183" y="288"/>
                </a:lnTo>
                <a:lnTo>
                  <a:pt x="5185" y="274"/>
                </a:lnTo>
                <a:lnTo>
                  <a:pt x="5174" y="264"/>
                </a:lnTo>
                <a:close/>
                <a:moveTo>
                  <a:pt x="5175" y="277"/>
                </a:moveTo>
                <a:lnTo>
                  <a:pt x="5175" y="288"/>
                </a:lnTo>
                <a:lnTo>
                  <a:pt x="5167" y="293"/>
                </a:lnTo>
                <a:lnTo>
                  <a:pt x="5161" y="288"/>
                </a:lnTo>
                <a:lnTo>
                  <a:pt x="5163" y="275"/>
                </a:lnTo>
                <a:lnTo>
                  <a:pt x="5169" y="271"/>
                </a:lnTo>
                <a:lnTo>
                  <a:pt x="5175" y="277"/>
                </a:lnTo>
                <a:close/>
                <a:moveTo>
                  <a:pt x="5222" y="223"/>
                </a:moveTo>
                <a:lnTo>
                  <a:pt x="5222" y="223"/>
                </a:lnTo>
                <a:lnTo>
                  <a:pt x="5235" y="223"/>
                </a:lnTo>
                <a:lnTo>
                  <a:pt x="5255" y="243"/>
                </a:lnTo>
                <a:lnTo>
                  <a:pt x="5255" y="243"/>
                </a:lnTo>
                <a:lnTo>
                  <a:pt x="5255" y="243"/>
                </a:lnTo>
                <a:lnTo>
                  <a:pt x="5252" y="245"/>
                </a:lnTo>
                <a:lnTo>
                  <a:pt x="5251" y="247"/>
                </a:lnTo>
                <a:lnTo>
                  <a:pt x="5238" y="242"/>
                </a:lnTo>
                <a:lnTo>
                  <a:pt x="5220" y="253"/>
                </a:lnTo>
                <a:lnTo>
                  <a:pt x="5222" y="274"/>
                </a:lnTo>
                <a:lnTo>
                  <a:pt x="5228" y="275"/>
                </a:lnTo>
                <a:lnTo>
                  <a:pt x="5228" y="275"/>
                </a:lnTo>
                <a:lnTo>
                  <a:pt x="5228" y="277"/>
                </a:lnTo>
                <a:lnTo>
                  <a:pt x="5236" y="298"/>
                </a:lnTo>
                <a:lnTo>
                  <a:pt x="5230" y="298"/>
                </a:lnTo>
                <a:lnTo>
                  <a:pt x="5223" y="293"/>
                </a:lnTo>
                <a:lnTo>
                  <a:pt x="5220" y="295"/>
                </a:lnTo>
                <a:lnTo>
                  <a:pt x="5220" y="295"/>
                </a:lnTo>
                <a:lnTo>
                  <a:pt x="5220" y="295"/>
                </a:lnTo>
                <a:lnTo>
                  <a:pt x="5220" y="290"/>
                </a:lnTo>
                <a:lnTo>
                  <a:pt x="5217" y="285"/>
                </a:lnTo>
                <a:lnTo>
                  <a:pt x="5217" y="285"/>
                </a:lnTo>
                <a:lnTo>
                  <a:pt x="5212" y="282"/>
                </a:lnTo>
                <a:lnTo>
                  <a:pt x="5212" y="282"/>
                </a:lnTo>
                <a:lnTo>
                  <a:pt x="5211" y="282"/>
                </a:lnTo>
                <a:lnTo>
                  <a:pt x="5204" y="259"/>
                </a:lnTo>
                <a:lnTo>
                  <a:pt x="5219" y="251"/>
                </a:lnTo>
                <a:lnTo>
                  <a:pt x="5219" y="232"/>
                </a:lnTo>
                <a:lnTo>
                  <a:pt x="5207" y="224"/>
                </a:lnTo>
                <a:lnTo>
                  <a:pt x="5209" y="210"/>
                </a:lnTo>
                <a:lnTo>
                  <a:pt x="5217" y="205"/>
                </a:lnTo>
                <a:lnTo>
                  <a:pt x="5223" y="211"/>
                </a:lnTo>
                <a:lnTo>
                  <a:pt x="5222" y="211"/>
                </a:lnTo>
                <a:lnTo>
                  <a:pt x="5222" y="211"/>
                </a:lnTo>
                <a:lnTo>
                  <a:pt x="5219" y="211"/>
                </a:lnTo>
                <a:lnTo>
                  <a:pt x="5217" y="213"/>
                </a:lnTo>
                <a:lnTo>
                  <a:pt x="5215" y="215"/>
                </a:lnTo>
                <a:lnTo>
                  <a:pt x="5215" y="216"/>
                </a:lnTo>
                <a:lnTo>
                  <a:pt x="5215" y="216"/>
                </a:lnTo>
                <a:lnTo>
                  <a:pt x="5215" y="219"/>
                </a:lnTo>
                <a:lnTo>
                  <a:pt x="5217" y="221"/>
                </a:lnTo>
                <a:lnTo>
                  <a:pt x="5219" y="223"/>
                </a:lnTo>
                <a:lnTo>
                  <a:pt x="5222" y="223"/>
                </a:lnTo>
                <a:lnTo>
                  <a:pt x="5222" y="223"/>
                </a:lnTo>
                <a:close/>
                <a:moveTo>
                  <a:pt x="5255" y="256"/>
                </a:moveTo>
                <a:lnTo>
                  <a:pt x="5255" y="256"/>
                </a:lnTo>
                <a:lnTo>
                  <a:pt x="5255" y="256"/>
                </a:lnTo>
                <a:lnTo>
                  <a:pt x="5263" y="256"/>
                </a:lnTo>
                <a:lnTo>
                  <a:pt x="5263" y="282"/>
                </a:lnTo>
                <a:lnTo>
                  <a:pt x="5247" y="293"/>
                </a:lnTo>
                <a:lnTo>
                  <a:pt x="5243" y="279"/>
                </a:lnTo>
                <a:lnTo>
                  <a:pt x="5255" y="269"/>
                </a:lnTo>
                <a:lnTo>
                  <a:pt x="5255" y="256"/>
                </a:lnTo>
                <a:close/>
                <a:moveTo>
                  <a:pt x="5247" y="336"/>
                </a:moveTo>
                <a:lnTo>
                  <a:pt x="5235" y="331"/>
                </a:lnTo>
                <a:lnTo>
                  <a:pt x="5244" y="319"/>
                </a:lnTo>
                <a:lnTo>
                  <a:pt x="5244" y="319"/>
                </a:lnTo>
                <a:lnTo>
                  <a:pt x="5251" y="335"/>
                </a:lnTo>
                <a:lnTo>
                  <a:pt x="5247" y="336"/>
                </a:lnTo>
                <a:close/>
                <a:moveTo>
                  <a:pt x="5249" y="466"/>
                </a:moveTo>
                <a:lnTo>
                  <a:pt x="5246" y="468"/>
                </a:lnTo>
                <a:lnTo>
                  <a:pt x="5249" y="466"/>
                </a:lnTo>
                <a:lnTo>
                  <a:pt x="5249" y="466"/>
                </a:lnTo>
                <a:close/>
                <a:moveTo>
                  <a:pt x="5251" y="301"/>
                </a:moveTo>
                <a:lnTo>
                  <a:pt x="5263" y="293"/>
                </a:lnTo>
                <a:lnTo>
                  <a:pt x="5263" y="295"/>
                </a:lnTo>
                <a:lnTo>
                  <a:pt x="5263" y="304"/>
                </a:lnTo>
                <a:lnTo>
                  <a:pt x="5251" y="301"/>
                </a:lnTo>
                <a:lnTo>
                  <a:pt x="5251" y="301"/>
                </a:lnTo>
                <a:close/>
                <a:moveTo>
                  <a:pt x="5239" y="271"/>
                </a:moveTo>
                <a:lnTo>
                  <a:pt x="5239" y="271"/>
                </a:lnTo>
                <a:lnTo>
                  <a:pt x="5235" y="269"/>
                </a:lnTo>
                <a:lnTo>
                  <a:pt x="5235" y="269"/>
                </a:lnTo>
                <a:lnTo>
                  <a:pt x="5233" y="269"/>
                </a:lnTo>
                <a:lnTo>
                  <a:pt x="5230" y="267"/>
                </a:lnTo>
                <a:lnTo>
                  <a:pt x="5230" y="258"/>
                </a:lnTo>
                <a:lnTo>
                  <a:pt x="5238" y="251"/>
                </a:lnTo>
                <a:lnTo>
                  <a:pt x="5247" y="255"/>
                </a:lnTo>
                <a:lnTo>
                  <a:pt x="5247" y="255"/>
                </a:lnTo>
                <a:lnTo>
                  <a:pt x="5247" y="255"/>
                </a:lnTo>
                <a:lnTo>
                  <a:pt x="5247" y="264"/>
                </a:lnTo>
                <a:lnTo>
                  <a:pt x="5239" y="271"/>
                </a:lnTo>
                <a:close/>
                <a:moveTo>
                  <a:pt x="5231" y="309"/>
                </a:moveTo>
                <a:lnTo>
                  <a:pt x="5230" y="315"/>
                </a:lnTo>
                <a:lnTo>
                  <a:pt x="5219" y="322"/>
                </a:lnTo>
                <a:lnTo>
                  <a:pt x="5211" y="317"/>
                </a:lnTo>
                <a:lnTo>
                  <a:pt x="5212" y="309"/>
                </a:lnTo>
                <a:lnTo>
                  <a:pt x="5215" y="307"/>
                </a:lnTo>
                <a:lnTo>
                  <a:pt x="5231" y="309"/>
                </a:lnTo>
                <a:close/>
                <a:moveTo>
                  <a:pt x="5211" y="235"/>
                </a:moveTo>
                <a:lnTo>
                  <a:pt x="5211" y="247"/>
                </a:lnTo>
                <a:lnTo>
                  <a:pt x="5203" y="250"/>
                </a:lnTo>
                <a:lnTo>
                  <a:pt x="5199" y="248"/>
                </a:lnTo>
                <a:lnTo>
                  <a:pt x="5199" y="248"/>
                </a:lnTo>
                <a:lnTo>
                  <a:pt x="5198" y="247"/>
                </a:lnTo>
                <a:lnTo>
                  <a:pt x="5195" y="245"/>
                </a:lnTo>
                <a:lnTo>
                  <a:pt x="5195" y="243"/>
                </a:lnTo>
                <a:lnTo>
                  <a:pt x="5195" y="243"/>
                </a:lnTo>
                <a:lnTo>
                  <a:pt x="5195" y="243"/>
                </a:lnTo>
                <a:lnTo>
                  <a:pt x="5196" y="235"/>
                </a:lnTo>
                <a:lnTo>
                  <a:pt x="5203" y="231"/>
                </a:lnTo>
                <a:lnTo>
                  <a:pt x="5203" y="231"/>
                </a:lnTo>
                <a:lnTo>
                  <a:pt x="5204" y="231"/>
                </a:lnTo>
                <a:lnTo>
                  <a:pt x="5211" y="235"/>
                </a:lnTo>
                <a:close/>
                <a:moveTo>
                  <a:pt x="5199" y="223"/>
                </a:moveTo>
                <a:lnTo>
                  <a:pt x="5188" y="231"/>
                </a:lnTo>
                <a:lnTo>
                  <a:pt x="5187" y="231"/>
                </a:lnTo>
                <a:lnTo>
                  <a:pt x="5183" y="224"/>
                </a:lnTo>
                <a:lnTo>
                  <a:pt x="5199" y="215"/>
                </a:lnTo>
                <a:lnTo>
                  <a:pt x="5199" y="223"/>
                </a:lnTo>
                <a:close/>
                <a:moveTo>
                  <a:pt x="5203" y="320"/>
                </a:moveTo>
                <a:lnTo>
                  <a:pt x="5203" y="322"/>
                </a:lnTo>
                <a:lnTo>
                  <a:pt x="5219" y="330"/>
                </a:lnTo>
                <a:lnTo>
                  <a:pt x="5220" y="330"/>
                </a:lnTo>
                <a:lnTo>
                  <a:pt x="5220" y="330"/>
                </a:lnTo>
                <a:lnTo>
                  <a:pt x="5219" y="333"/>
                </a:lnTo>
                <a:lnTo>
                  <a:pt x="5222" y="338"/>
                </a:lnTo>
                <a:lnTo>
                  <a:pt x="5212" y="343"/>
                </a:lnTo>
                <a:lnTo>
                  <a:pt x="5212" y="347"/>
                </a:lnTo>
                <a:lnTo>
                  <a:pt x="5212" y="347"/>
                </a:lnTo>
                <a:lnTo>
                  <a:pt x="5211" y="349"/>
                </a:lnTo>
                <a:lnTo>
                  <a:pt x="5211" y="349"/>
                </a:lnTo>
                <a:lnTo>
                  <a:pt x="5211" y="351"/>
                </a:lnTo>
                <a:lnTo>
                  <a:pt x="5212" y="357"/>
                </a:lnTo>
                <a:lnTo>
                  <a:pt x="5195" y="363"/>
                </a:lnTo>
                <a:lnTo>
                  <a:pt x="5195" y="363"/>
                </a:lnTo>
                <a:lnTo>
                  <a:pt x="5195" y="362"/>
                </a:lnTo>
                <a:lnTo>
                  <a:pt x="5195" y="362"/>
                </a:lnTo>
                <a:lnTo>
                  <a:pt x="5191" y="362"/>
                </a:lnTo>
                <a:lnTo>
                  <a:pt x="5187" y="359"/>
                </a:lnTo>
                <a:lnTo>
                  <a:pt x="5187" y="359"/>
                </a:lnTo>
                <a:lnTo>
                  <a:pt x="5188" y="367"/>
                </a:lnTo>
                <a:lnTo>
                  <a:pt x="5185" y="367"/>
                </a:lnTo>
                <a:lnTo>
                  <a:pt x="5163" y="360"/>
                </a:lnTo>
                <a:lnTo>
                  <a:pt x="5174" y="343"/>
                </a:lnTo>
                <a:lnTo>
                  <a:pt x="5174" y="343"/>
                </a:lnTo>
                <a:lnTo>
                  <a:pt x="5174" y="344"/>
                </a:lnTo>
                <a:lnTo>
                  <a:pt x="5174" y="344"/>
                </a:lnTo>
                <a:lnTo>
                  <a:pt x="5177" y="344"/>
                </a:lnTo>
                <a:lnTo>
                  <a:pt x="5179" y="346"/>
                </a:lnTo>
                <a:lnTo>
                  <a:pt x="5180" y="344"/>
                </a:lnTo>
                <a:lnTo>
                  <a:pt x="5183" y="343"/>
                </a:lnTo>
                <a:lnTo>
                  <a:pt x="5183" y="343"/>
                </a:lnTo>
                <a:lnTo>
                  <a:pt x="5203" y="320"/>
                </a:lnTo>
                <a:close/>
                <a:moveTo>
                  <a:pt x="5220" y="421"/>
                </a:moveTo>
                <a:lnTo>
                  <a:pt x="5220" y="421"/>
                </a:lnTo>
                <a:lnTo>
                  <a:pt x="5220" y="421"/>
                </a:lnTo>
                <a:lnTo>
                  <a:pt x="5220" y="421"/>
                </a:lnTo>
                <a:close/>
                <a:moveTo>
                  <a:pt x="5201" y="415"/>
                </a:moveTo>
                <a:lnTo>
                  <a:pt x="5209" y="418"/>
                </a:lnTo>
                <a:lnTo>
                  <a:pt x="5209" y="418"/>
                </a:lnTo>
                <a:lnTo>
                  <a:pt x="5211" y="421"/>
                </a:lnTo>
                <a:lnTo>
                  <a:pt x="5211" y="421"/>
                </a:lnTo>
                <a:lnTo>
                  <a:pt x="5214" y="423"/>
                </a:lnTo>
                <a:lnTo>
                  <a:pt x="5217" y="423"/>
                </a:lnTo>
                <a:lnTo>
                  <a:pt x="5198" y="434"/>
                </a:lnTo>
                <a:lnTo>
                  <a:pt x="5201" y="415"/>
                </a:lnTo>
                <a:close/>
                <a:moveTo>
                  <a:pt x="5196" y="434"/>
                </a:moveTo>
                <a:lnTo>
                  <a:pt x="5180" y="410"/>
                </a:lnTo>
                <a:lnTo>
                  <a:pt x="5201" y="415"/>
                </a:lnTo>
                <a:lnTo>
                  <a:pt x="5196" y="434"/>
                </a:lnTo>
                <a:close/>
                <a:moveTo>
                  <a:pt x="5161" y="359"/>
                </a:moveTo>
                <a:lnTo>
                  <a:pt x="5155" y="357"/>
                </a:lnTo>
                <a:lnTo>
                  <a:pt x="5172" y="341"/>
                </a:lnTo>
                <a:lnTo>
                  <a:pt x="5172" y="341"/>
                </a:lnTo>
                <a:lnTo>
                  <a:pt x="5172" y="341"/>
                </a:lnTo>
                <a:lnTo>
                  <a:pt x="5161" y="359"/>
                </a:lnTo>
                <a:close/>
                <a:moveTo>
                  <a:pt x="5159" y="403"/>
                </a:moveTo>
                <a:lnTo>
                  <a:pt x="5163" y="421"/>
                </a:lnTo>
                <a:lnTo>
                  <a:pt x="5161" y="419"/>
                </a:lnTo>
                <a:lnTo>
                  <a:pt x="5158" y="405"/>
                </a:lnTo>
                <a:lnTo>
                  <a:pt x="5156" y="415"/>
                </a:lnTo>
                <a:lnTo>
                  <a:pt x="5155" y="413"/>
                </a:lnTo>
                <a:lnTo>
                  <a:pt x="5151" y="402"/>
                </a:lnTo>
                <a:lnTo>
                  <a:pt x="5151" y="402"/>
                </a:lnTo>
                <a:lnTo>
                  <a:pt x="5151" y="402"/>
                </a:lnTo>
                <a:lnTo>
                  <a:pt x="5159" y="403"/>
                </a:lnTo>
                <a:close/>
                <a:moveTo>
                  <a:pt x="5188" y="472"/>
                </a:moveTo>
                <a:lnTo>
                  <a:pt x="5190" y="474"/>
                </a:lnTo>
                <a:lnTo>
                  <a:pt x="5188" y="484"/>
                </a:lnTo>
                <a:lnTo>
                  <a:pt x="5193" y="477"/>
                </a:lnTo>
                <a:lnTo>
                  <a:pt x="5195" y="479"/>
                </a:lnTo>
                <a:lnTo>
                  <a:pt x="5183" y="492"/>
                </a:lnTo>
                <a:lnTo>
                  <a:pt x="5188" y="472"/>
                </a:lnTo>
                <a:close/>
                <a:moveTo>
                  <a:pt x="5196" y="479"/>
                </a:moveTo>
                <a:lnTo>
                  <a:pt x="5198" y="480"/>
                </a:lnTo>
                <a:lnTo>
                  <a:pt x="5191" y="487"/>
                </a:lnTo>
                <a:lnTo>
                  <a:pt x="5199" y="482"/>
                </a:lnTo>
                <a:lnTo>
                  <a:pt x="5203" y="485"/>
                </a:lnTo>
                <a:lnTo>
                  <a:pt x="5183" y="495"/>
                </a:lnTo>
                <a:lnTo>
                  <a:pt x="5183" y="495"/>
                </a:lnTo>
                <a:lnTo>
                  <a:pt x="5196" y="479"/>
                </a:lnTo>
                <a:close/>
                <a:moveTo>
                  <a:pt x="5201" y="439"/>
                </a:moveTo>
                <a:lnTo>
                  <a:pt x="5196" y="451"/>
                </a:lnTo>
                <a:lnTo>
                  <a:pt x="5193" y="450"/>
                </a:lnTo>
                <a:lnTo>
                  <a:pt x="5198" y="435"/>
                </a:lnTo>
                <a:lnTo>
                  <a:pt x="5222" y="421"/>
                </a:lnTo>
                <a:lnTo>
                  <a:pt x="5231" y="424"/>
                </a:lnTo>
                <a:lnTo>
                  <a:pt x="5201" y="439"/>
                </a:lnTo>
                <a:close/>
                <a:moveTo>
                  <a:pt x="5235" y="424"/>
                </a:moveTo>
                <a:lnTo>
                  <a:pt x="5236" y="424"/>
                </a:lnTo>
                <a:lnTo>
                  <a:pt x="5236" y="426"/>
                </a:lnTo>
                <a:lnTo>
                  <a:pt x="5207" y="461"/>
                </a:lnTo>
                <a:lnTo>
                  <a:pt x="5206" y="461"/>
                </a:lnTo>
                <a:lnTo>
                  <a:pt x="5235" y="424"/>
                </a:lnTo>
                <a:close/>
                <a:moveTo>
                  <a:pt x="5222" y="354"/>
                </a:moveTo>
                <a:lnTo>
                  <a:pt x="5222" y="354"/>
                </a:lnTo>
                <a:lnTo>
                  <a:pt x="5223" y="351"/>
                </a:lnTo>
                <a:lnTo>
                  <a:pt x="5223" y="351"/>
                </a:lnTo>
                <a:lnTo>
                  <a:pt x="5222" y="347"/>
                </a:lnTo>
                <a:lnTo>
                  <a:pt x="5233" y="339"/>
                </a:lnTo>
                <a:lnTo>
                  <a:pt x="5244" y="343"/>
                </a:lnTo>
                <a:lnTo>
                  <a:pt x="5244" y="344"/>
                </a:lnTo>
                <a:lnTo>
                  <a:pt x="5222" y="354"/>
                </a:lnTo>
                <a:close/>
                <a:moveTo>
                  <a:pt x="5244" y="455"/>
                </a:moveTo>
                <a:lnTo>
                  <a:pt x="5244" y="455"/>
                </a:lnTo>
                <a:lnTo>
                  <a:pt x="5246" y="455"/>
                </a:lnTo>
                <a:lnTo>
                  <a:pt x="5249" y="464"/>
                </a:lnTo>
                <a:lnTo>
                  <a:pt x="5239" y="469"/>
                </a:lnTo>
                <a:lnTo>
                  <a:pt x="5244" y="455"/>
                </a:lnTo>
                <a:close/>
                <a:moveTo>
                  <a:pt x="5257" y="493"/>
                </a:moveTo>
                <a:lnTo>
                  <a:pt x="5257" y="495"/>
                </a:lnTo>
                <a:lnTo>
                  <a:pt x="5244" y="495"/>
                </a:lnTo>
                <a:lnTo>
                  <a:pt x="5241" y="493"/>
                </a:lnTo>
                <a:lnTo>
                  <a:pt x="5257" y="493"/>
                </a:lnTo>
                <a:close/>
                <a:moveTo>
                  <a:pt x="5254" y="532"/>
                </a:moveTo>
                <a:lnTo>
                  <a:pt x="5239" y="525"/>
                </a:lnTo>
                <a:lnTo>
                  <a:pt x="5244" y="524"/>
                </a:lnTo>
                <a:lnTo>
                  <a:pt x="5254" y="532"/>
                </a:lnTo>
                <a:close/>
                <a:moveTo>
                  <a:pt x="5247" y="500"/>
                </a:moveTo>
                <a:lnTo>
                  <a:pt x="5246" y="496"/>
                </a:lnTo>
                <a:lnTo>
                  <a:pt x="5257" y="496"/>
                </a:lnTo>
                <a:lnTo>
                  <a:pt x="5259" y="498"/>
                </a:lnTo>
                <a:lnTo>
                  <a:pt x="5259" y="498"/>
                </a:lnTo>
                <a:lnTo>
                  <a:pt x="5259" y="500"/>
                </a:lnTo>
                <a:lnTo>
                  <a:pt x="5247" y="500"/>
                </a:lnTo>
                <a:close/>
                <a:moveTo>
                  <a:pt x="5263" y="319"/>
                </a:moveTo>
                <a:lnTo>
                  <a:pt x="5257" y="328"/>
                </a:lnTo>
                <a:lnTo>
                  <a:pt x="5257" y="328"/>
                </a:lnTo>
                <a:lnTo>
                  <a:pt x="5255" y="331"/>
                </a:lnTo>
                <a:lnTo>
                  <a:pt x="5252" y="333"/>
                </a:lnTo>
                <a:lnTo>
                  <a:pt x="5252" y="333"/>
                </a:lnTo>
                <a:lnTo>
                  <a:pt x="5255" y="315"/>
                </a:lnTo>
                <a:lnTo>
                  <a:pt x="5263" y="317"/>
                </a:lnTo>
                <a:lnTo>
                  <a:pt x="5263" y="319"/>
                </a:lnTo>
                <a:close/>
                <a:moveTo>
                  <a:pt x="5260" y="66"/>
                </a:moveTo>
                <a:lnTo>
                  <a:pt x="5260" y="66"/>
                </a:lnTo>
                <a:lnTo>
                  <a:pt x="5260" y="66"/>
                </a:lnTo>
                <a:lnTo>
                  <a:pt x="5260" y="66"/>
                </a:lnTo>
                <a:close/>
                <a:moveTo>
                  <a:pt x="5262" y="110"/>
                </a:moveTo>
                <a:lnTo>
                  <a:pt x="5263" y="110"/>
                </a:lnTo>
                <a:lnTo>
                  <a:pt x="5263" y="115"/>
                </a:lnTo>
                <a:lnTo>
                  <a:pt x="5262" y="117"/>
                </a:lnTo>
                <a:lnTo>
                  <a:pt x="5259" y="117"/>
                </a:lnTo>
                <a:lnTo>
                  <a:pt x="5259" y="114"/>
                </a:lnTo>
                <a:lnTo>
                  <a:pt x="5262" y="110"/>
                </a:lnTo>
                <a:close/>
                <a:moveTo>
                  <a:pt x="5255" y="139"/>
                </a:moveTo>
                <a:lnTo>
                  <a:pt x="5257" y="141"/>
                </a:lnTo>
                <a:lnTo>
                  <a:pt x="5257" y="146"/>
                </a:lnTo>
                <a:lnTo>
                  <a:pt x="5249" y="141"/>
                </a:lnTo>
                <a:lnTo>
                  <a:pt x="5255" y="139"/>
                </a:lnTo>
                <a:close/>
                <a:moveTo>
                  <a:pt x="5246" y="146"/>
                </a:moveTo>
                <a:lnTo>
                  <a:pt x="5255" y="152"/>
                </a:lnTo>
                <a:lnTo>
                  <a:pt x="5255" y="152"/>
                </a:lnTo>
                <a:lnTo>
                  <a:pt x="5247" y="157"/>
                </a:lnTo>
                <a:lnTo>
                  <a:pt x="5246" y="155"/>
                </a:lnTo>
                <a:lnTo>
                  <a:pt x="5246" y="146"/>
                </a:lnTo>
                <a:close/>
                <a:moveTo>
                  <a:pt x="5249" y="167"/>
                </a:moveTo>
                <a:lnTo>
                  <a:pt x="5259" y="173"/>
                </a:lnTo>
                <a:lnTo>
                  <a:pt x="5241" y="170"/>
                </a:lnTo>
                <a:lnTo>
                  <a:pt x="5249" y="167"/>
                </a:lnTo>
                <a:close/>
                <a:moveTo>
                  <a:pt x="5238" y="146"/>
                </a:moveTo>
                <a:lnTo>
                  <a:pt x="5238" y="150"/>
                </a:lnTo>
                <a:lnTo>
                  <a:pt x="5233" y="147"/>
                </a:lnTo>
                <a:lnTo>
                  <a:pt x="5238" y="146"/>
                </a:lnTo>
                <a:close/>
                <a:moveTo>
                  <a:pt x="5222" y="112"/>
                </a:moveTo>
                <a:lnTo>
                  <a:pt x="5222" y="112"/>
                </a:lnTo>
                <a:lnTo>
                  <a:pt x="5222" y="104"/>
                </a:lnTo>
                <a:lnTo>
                  <a:pt x="5222" y="102"/>
                </a:lnTo>
                <a:lnTo>
                  <a:pt x="5222" y="102"/>
                </a:lnTo>
                <a:lnTo>
                  <a:pt x="5228" y="106"/>
                </a:lnTo>
                <a:lnTo>
                  <a:pt x="5228" y="110"/>
                </a:lnTo>
                <a:lnTo>
                  <a:pt x="5222" y="112"/>
                </a:lnTo>
                <a:lnTo>
                  <a:pt x="5222" y="112"/>
                </a:lnTo>
                <a:close/>
                <a:moveTo>
                  <a:pt x="5222" y="162"/>
                </a:moveTo>
                <a:lnTo>
                  <a:pt x="5223" y="162"/>
                </a:lnTo>
                <a:lnTo>
                  <a:pt x="5223" y="162"/>
                </a:lnTo>
                <a:lnTo>
                  <a:pt x="5217" y="165"/>
                </a:lnTo>
                <a:lnTo>
                  <a:pt x="5217" y="165"/>
                </a:lnTo>
                <a:lnTo>
                  <a:pt x="5222" y="162"/>
                </a:lnTo>
                <a:close/>
                <a:moveTo>
                  <a:pt x="5211" y="197"/>
                </a:moveTo>
                <a:lnTo>
                  <a:pt x="5211" y="199"/>
                </a:lnTo>
                <a:lnTo>
                  <a:pt x="5204" y="203"/>
                </a:lnTo>
                <a:lnTo>
                  <a:pt x="5203" y="202"/>
                </a:lnTo>
                <a:lnTo>
                  <a:pt x="5211" y="197"/>
                </a:lnTo>
                <a:close/>
                <a:moveTo>
                  <a:pt x="5203" y="123"/>
                </a:moveTo>
                <a:lnTo>
                  <a:pt x="5201" y="128"/>
                </a:lnTo>
                <a:lnTo>
                  <a:pt x="5198" y="126"/>
                </a:lnTo>
                <a:lnTo>
                  <a:pt x="5203" y="123"/>
                </a:lnTo>
                <a:close/>
                <a:moveTo>
                  <a:pt x="5191" y="162"/>
                </a:moveTo>
                <a:lnTo>
                  <a:pt x="5191" y="160"/>
                </a:lnTo>
                <a:lnTo>
                  <a:pt x="5196" y="159"/>
                </a:lnTo>
                <a:lnTo>
                  <a:pt x="5198" y="160"/>
                </a:lnTo>
                <a:lnTo>
                  <a:pt x="5199" y="162"/>
                </a:lnTo>
                <a:lnTo>
                  <a:pt x="5203" y="163"/>
                </a:lnTo>
                <a:lnTo>
                  <a:pt x="5191" y="162"/>
                </a:lnTo>
                <a:lnTo>
                  <a:pt x="5191" y="162"/>
                </a:lnTo>
                <a:close/>
                <a:moveTo>
                  <a:pt x="5188" y="202"/>
                </a:moveTo>
                <a:lnTo>
                  <a:pt x="5191" y="203"/>
                </a:lnTo>
                <a:lnTo>
                  <a:pt x="5196" y="207"/>
                </a:lnTo>
                <a:lnTo>
                  <a:pt x="5179" y="218"/>
                </a:lnTo>
                <a:lnTo>
                  <a:pt x="5172" y="207"/>
                </a:lnTo>
                <a:lnTo>
                  <a:pt x="5179" y="210"/>
                </a:lnTo>
                <a:lnTo>
                  <a:pt x="5188" y="202"/>
                </a:lnTo>
                <a:close/>
                <a:moveTo>
                  <a:pt x="5180" y="199"/>
                </a:moveTo>
                <a:lnTo>
                  <a:pt x="5177" y="200"/>
                </a:lnTo>
                <a:lnTo>
                  <a:pt x="5174" y="199"/>
                </a:lnTo>
                <a:lnTo>
                  <a:pt x="5179" y="197"/>
                </a:lnTo>
                <a:lnTo>
                  <a:pt x="5179" y="197"/>
                </a:lnTo>
                <a:lnTo>
                  <a:pt x="5180" y="199"/>
                </a:lnTo>
                <a:close/>
                <a:moveTo>
                  <a:pt x="5180" y="187"/>
                </a:moveTo>
                <a:lnTo>
                  <a:pt x="5169" y="191"/>
                </a:lnTo>
                <a:lnTo>
                  <a:pt x="5167" y="191"/>
                </a:lnTo>
                <a:lnTo>
                  <a:pt x="5167" y="186"/>
                </a:lnTo>
                <a:lnTo>
                  <a:pt x="5175" y="181"/>
                </a:lnTo>
                <a:lnTo>
                  <a:pt x="5180" y="184"/>
                </a:lnTo>
                <a:lnTo>
                  <a:pt x="5180" y="187"/>
                </a:lnTo>
                <a:close/>
                <a:moveTo>
                  <a:pt x="5175" y="171"/>
                </a:moveTo>
                <a:lnTo>
                  <a:pt x="5159" y="183"/>
                </a:lnTo>
                <a:lnTo>
                  <a:pt x="5159" y="184"/>
                </a:lnTo>
                <a:lnTo>
                  <a:pt x="5156" y="183"/>
                </a:lnTo>
                <a:lnTo>
                  <a:pt x="5156" y="171"/>
                </a:lnTo>
                <a:lnTo>
                  <a:pt x="5163" y="168"/>
                </a:lnTo>
                <a:lnTo>
                  <a:pt x="5167" y="171"/>
                </a:lnTo>
                <a:lnTo>
                  <a:pt x="5171" y="168"/>
                </a:lnTo>
                <a:lnTo>
                  <a:pt x="5179" y="175"/>
                </a:lnTo>
                <a:lnTo>
                  <a:pt x="5175" y="171"/>
                </a:lnTo>
                <a:close/>
                <a:moveTo>
                  <a:pt x="5135" y="293"/>
                </a:moveTo>
                <a:lnTo>
                  <a:pt x="5132" y="280"/>
                </a:lnTo>
                <a:lnTo>
                  <a:pt x="5139" y="285"/>
                </a:lnTo>
                <a:lnTo>
                  <a:pt x="5139" y="290"/>
                </a:lnTo>
                <a:lnTo>
                  <a:pt x="5135" y="293"/>
                </a:lnTo>
                <a:close/>
                <a:moveTo>
                  <a:pt x="5139" y="293"/>
                </a:moveTo>
                <a:lnTo>
                  <a:pt x="5139" y="299"/>
                </a:lnTo>
                <a:lnTo>
                  <a:pt x="5137" y="301"/>
                </a:lnTo>
                <a:lnTo>
                  <a:pt x="5137" y="296"/>
                </a:lnTo>
                <a:lnTo>
                  <a:pt x="5137" y="296"/>
                </a:lnTo>
                <a:lnTo>
                  <a:pt x="5139" y="293"/>
                </a:lnTo>
                <a:close/>
                <a:moveTo>
                  <a:pt x="5070" y="322"/>
                </a:moveTo>
                <a:lnTo>
                  <a:pt x="5060" y="327"/>
                </a:lnTo>
                <a:lnTo>
                  <a:pt x="5059" y="325"/>
                </a:lnTo>
                <a:lnTo>
                  <a:pt x="5057" y="323"/>
                </a:lnTo>
                <a:lnTo>
                  <a:pt x="5091" y="296"/>
                </a:lnTo>
                <a:lnTo>
                  <a:pt x="5097" y="291"/>
                </a:lnTo>
                <a:lnTo>
                  <a:pt x="5097" y="290"/>
                </a:lnTo>
                <a:lnTo>
                  <a:pt x="5110" y="280"/>
                </a:lnTo>
                <a:lnTo>
                  <a:pt x="5111" y="280"/>
                </a:lnTo>
                <a:lnTo>
                  <a:pt x="5110" y="303"/>
                </a:lnTo>
                <a:lnTo>
                  <a:pt x="5115" y="306"/>
                </a:lnTo>
                <a:lnTo>
                  <a:pt x="5071" y="322"/>
                </a:lnTo>
                <a:lnTo>
                  <a:pt x="5071" y="322"/>
                </a:lnTo>
                <a:lnTo>
                  <a:pt x="5068" y="320"/>
                </a:lnTo>
                <a:lnTo>
                  <a:pt x="5068" y="320"/>
                </a:lnTo>
                <a:lnTo>
                  <a:pt x="5070" y="322"/>
                </a:lnTo>
                <a:lnTo>
                  <a:pt x="5070" y="322"/>
                </a:lnTo>
                <a:close/>
                <a:moveTo>
                  <a:pt x="4961" y="399"/>
                </a:moveTo>
                <a:lnTo>
                  <a:pt x="4958" y="391"/>
                </a:lnTo>
                <a:lnTo>
                  <a:pt x="4958" y="391"/>
                </a:lnTo>
                <a:lnTo>
                  <a:pt x="4958" y="391"/>
                </a:lnTo>
                <a:lnTo>
                  <a:pt x="4995" y="407"/>
                </a:lnTo>
                <a:lnTo>
                  <a:pt x="4966" y="416"/>
                </a:lnTo>
                <a:lnTo>
                  <a:pt x="4966" y="416"/>
                </a:lnTo>
                <a:lnTo>
                  <a:pt x="4956" y="416"/>
                </a:lnTo>
                <a:lnTo>
                  <a:pt x="4951" y="413"/>
                </a:lnTo>
                <a:lnTo>
                  <a:pt x="4951" y="413"/>
                </a:lnTo>
                <a:lnTo>
                  <a:pt x="4951" y="413"/>
                </a:lnTo>
                <a:lnTo>
                  <a:pt x="4951" y="413"/>
                </a:lnTo>
                <a:lnTo>
                  <a:pt x="4956" y="411"/>
                </a:lnTo>
                <a:lnTo>
                  <a:pt x="4959" y="408"/>
                </a:lnTo>
                <a:lnTo>
                  <a:pt x="4961" y="403"/>
                </a:lnTo>
                <a:lnTo>
                  <a:pt x="4961" y="399"/>
                </a:lnTo>
                <a:lnTo>
                  <a:pt x="4961" y="399"/>
                </a:lnTo>
                <a:close/>
                <a:moveTo>
                  <a:pt x="4967" y="418"/>
                </a:moveTo>
                <a:lnTo>
                  <a:pt x="4996" y="408"/>
                </a:lnTo>
                <a:lnTo>
                  <a:pt x="4996" y="408"/>
                </a:lnTo>
                <a:lnTo>
                  <a:pt x="5033" y="426"/>
                </a:lnTo>
                <a:lnTo>
                  <a:pt x="5041" y="439"/>
                </a:lnTo>
                <a:lnTo>
                  <a:pt x="5041" y="439"/>
                </a:lnTo>
                <a:lnTo>
                  <a:pt x="5043" y="442"/>
                </a:lnTo>
                <a:lnTo>
                  <a:pt x="5046" y="445"/>
                </a:lnTo>
                <a:lnTo>
                  <a:pt x="5047" y="448"/>
                </a:lnTo>
                <a:lnTo>
                  <a:pt x="5009" y="463"/>
                </a:lnTo>
                <a:lnTo>
                  <a:pt x="5009" y="463"/>
                </a:lnTo>
                <a:lnTo>
                  <a:pt x="4993" y="464"/>
                </a:lnTo>
                <a:lnTo>
                  <a:pt x="4987" y="464"/>
                </a:lnTo>
                <a:lnTo>
                  <a:pt x="4983" y="463"/>
                </a:lnTo>
                <a:lnTo>
                  <a:pt x="4983" y="463"/>
                </a:lnTo>
                <a:lnTo>
                  <a:pt x="4980" y="469"/>
                </a:lnTo>
                <a:lnTo>
                  <a:pt x="4975" y="474"/>
                </a:lnTo>
                <a:lnTo>
                  <a:pt x="4974" y="431"/>
                </a:lnTo>
                <a:lnTo>
                  <a:pt x="4961" y="421"/>
                </a:lnTo>
                <a:lnTo>
                  <a:pt x="4961" y="421"/>
                </a:lnTo>
                <a:lnTo>
                  <a:pt x="4967" y="418"/>
                </a:lnTo>
                <a:lnTo>
                  <a:pt x="4967" y="418"/>
                </a:lnTo>
                <a:close/>
                <a:moveTo>
                  <a:pt x="4985" y="287"/>
                </a:moveTo>
                <a:lnTo>
                  <a:pt x="5012" y="311"/>
                </a:lnTo>
                <a:lnTo>
                  <a:pt x="4969" y="296"/>
                </a:lnTo>
                <a:lnTo>
                  <a:pt x="4969" y="296"/>
                </a:lnTo>
                <a:lnTo>
                  <a:pt x="4977" y="291"/>
                </a:lnTo>
                <a:lnTo>
                  <a:pt x="4985" y="287"/>
                </a:lnTo>
                <a:lnTo>
                  <a:pt x="4985" y="287"/>
                </a:lnTo>
                <a:close/>
                <a:moveTo>
                  <a:pt x="4983" y="170"/>
                </a:moveTo>
                <a:lnTo>
                  <a:pt x="4987" y="170"/>
                </a:lnTo>
                <a:lnTo>
                  <a:pt x="4987" y="171"/>
                </a:lnTo>
                <a:lnTo>
                  <a:pt x="4987" y="171"/>
                </a:lnTo>
                <a:lnTo>
                  <a:pt x="4983" y="170"/>
                </a:lnTo>
                <a:lnTo>
                  <a:pt x="4983" y="170"/>
                </a:lnTo>
                <a:close/>
                <a:moveTo>
                  <a:pt x="5049" y="218"/>
                </a:moveTo>
                <a:lnTo>
                  <a:pt x="5049" y="223"/>
                </a:lnTo>
                <a:lnTo>
                  <a:pt x="5044" y="219"/>
                </a:lnTo>
                <a:lnTo>
                  <a:pt x="5044" y="219"/>
                </a:lnTo>
                <a:lnTo>
                  <a:pt x="5043" y="219"/>
                </a:lnTo>
                <a:lnTo>
                  <a:pt x="5043" y="219"/>
                </a:lnTo>
                <a:lnTo>
                  <a:pt x="5043" y="219"/>
                </a:lnTo>
                <a:lnTo>
                  <a:pt x="5049" y="218"/>
                </a:lnTo>
                <a:close/>
                <a:moveTo>
                  <a:pt x="5047" y="208"/>
                </a:moveTo>
                <a:lnTo>
                  <a:pt x="5047" y="205"/>
                </a:lnTo>
                <a:lnTo>
                  <a:pt x="5049" y="205"/>
                </a:lnTo>
                <a:lnTo>
                  <a:pt x="5047" y="208"/>
                </a:lnTo>
                <a:lnTo>
                  <a:pt x="5047" y="208"/>
                </a:lnTo>
                <a:close/>
                <a:moveTo>
                  <a:pt x="5044" y="239"/>
                </a:moveTo>
                <a:lnTo>
                  <a:pt x="5049" y="235"/>
                </a:lnTo>
                <a:lnTo>
                  <a:pt x="5049" y="242"/>
                </a:lnTo>
                <a:lnTo>
                  <a:pt x="5044" y="245"/>
                </a:lnTo>
                <a:lnTo>
                  <a:pt x="5044" y="239"/>
                </a:lnTo>
                <a:close/>
                <a:moveTo>
                  <a:pt x="5043" y="237"/>
                </a:moveTo>
                <a:lnTo>
                  <a:pt x="5038" y="234"/>
                </a:lnTo>
                <a:lnTo>
                  <a:pt x="5043" y="231"/>
                </a:lnTo>
                <a:lnTo>
                  <a:pt x="5047" y="234"/>
                </a:lnTo>
                <a:lnTo>
                  <a:pt x="5043" y="237"/>
                </a:lnTo>
                <a:close/>
                <a:moveTo>
                  <a:pt x="5049" y="232"/>
                </a:moveTo>
                <a:lnTo>
                  <a:pt x="5044" y="229"/>
                </a:lnTo>
                <a:lnTo>
                  <a:pt x="5044" y="223"/>
                </a:lnTo>
                <a:lnTo>
                  <a:pt x="5049" y="226"/>
                </a:lnTo>
                <a:lnTo>
                  <a:pt x="5049" y="232"/>
                </a:lnTo>
                <a:close/>
                <a:moveTo>
                  <a:pt x="5044" y="208"/>
                </a:moveTo>
                <a:lnTo>
                  <a:pt x="5041" y="210"/>
                </a:lnTo>
                <a:lnTo>
                  <a:pt x="5039" y="208"/>
                </a:lnTo>
                <a:lnTo>
                  <a:pt x="5039" y="208"/>
                </a:lnTo>
                <a:lnTo>
                  <a:pt x="5044" y="207"/>
                </a:lnTo>
                <a:lnTo>
                  <a:pt x="5044" y="208"/>
                </a:lnTo>
                <a:close/>
                <a:moveTo>
                  <a:pt x="5043" y="219"/>
                </a:moveTo>
                <a:lnTo>
                  <a:pt x="5043" y="219"/>
                </a:lnTo>
                <a:lnTo>
                  <a:pt x="5041" y="221"/>
                </a:lnTo>
                <a:lnTo>
                  <a:pt x="5041" y="227"/>
                </a:lnTo>
                <a:lnTo>
                  <a:pt x="5033" y="223"/>
                </a:lnTo>
                <a:lnTo>
                  <a:pt x="5033" y="221"/>
                </a:lnTo>
                <a:lnTo>
                  <a:pt x="5043" y="219"/>
                </a:lnTo>
                <a:close/>
                <a:moveTo>
                  <a:pt x="5038" y="210"/>
                </a:moveTo>
                <a:lnTo>
                  <a:pt x="5036" y="210"/>
                </a:lnTo>
                <a:lnTo>
                  <a:pt x="5036" y="210"/>
                </a:lnTo>
                <a:lnTo>
                  <a:pt x="5035" y="210"/>
                </a:lnTo>
                <a:lnTo>
                  <a:pt x="5038" y="208"/>
                </a:lnTo>
                <a:lnTo>
                  <a:pt x="5038" y="210"/>
                </a:lnTo>
                <a:lnTo>
                  <a:pt x="5038" y="210"/>
                </a:lnTo>
                <a:close/>
                <a:moveTo>
                  <a:pt x="5038" y="187"/>
                </a:moveTo>
                <a:lnTo>
                  <a:pt x="5036" y="187"/>
                </a:lnTo>
                <a:lnTo>
                  <a:pt x="5031" y="189"/>
                </a:lnTo>
                <a:lnTo>
                  <a:pt x="5031" y="189"/>
                </a:lnTo>
                <a:lnTo>
                  <a:pt x="5020" y="192"/>
                </a:lnTo>
                <a:lnTo>
                  <a:pt x="5020" y="183"/>
                </a:lnTo>
                <a:lnTo>
                  <a:pt x="5035" y="181"/>
                </a:lnTo>
                <a:lnTo>
                  <a:pt x="5035" y="183"/>
                </a:lnTo>
                <a:lnTo>
                  <a:pt x="5035" y="184"/>
                </a:lnTo>
                <a:lnTo>
                  <a:pt x="5039" y="186"/>
                </a:lnTo>
                <a:lnTo>
                  <a:pt x="5038" y="187"/>
                </a:lnTo>
                <a:close/>
                <a:moveTo>
                  <a:pt x="5020" y="215"/>
                </a:moveTo>
                <a:lnTo>
                  <a:pt x="5020" y="215"/>
                </a:lnTo>
                <a:lnTo>
                  <a:pt x="5020" y="215"/>
                </a:lnTo>
                <a:lnTo>
                  <a:pt x="5020" y="215"/>
                </a:lnTo>
                <a:close/>
                <a:moveTo>
                  <a:pt x="5022" y="218"/>
                </a:moveTo>
                <a:lnTo>
                  <a:pt x="5030" y="223"/>
                </a:lnTo>
                <a:lnTo>
                  <a:pt x="5027" y="224"/>
                </a:lnTo>
                <a:lnTo>
                  <a:pt x="5023" y="223"/>
                </a:lnTo>
                <a:lnTo>
                  <a:pt x="5023" y="223"/>
                </a:lnTo>
                <a:lnTo>
                  <a:pt x="5019" y="224"/>
                </a:lnTo>
                <a:lnTo>
                  <a:pt x="5019" y="231"/>
                </a:lnTo>
                <a:lnTo>
                  <a:pt x="5023" y="234"/>
                </a:lnTo>
                <a:lnTo>
                  <a:pt x="5028" y="231"/>
                </a:lnTo>
                <a:lnTo>
                  <a:pt x="5028" y="227"/>
                </a:lnTo>
                <a:lnTo>
                  <a:pt x="5031" y="224"/>
                </a:lnTo>
                <a:lnTo>
                  <a:pt x="5041" y="229"/>
                </a:lnTo>
                <a:lnTo>
                  <a:pt x="5035" y="232"/>
                </a:lnTo>
                <a:lnTo>
                  <a:pt x="5035" y="232"/>
                </a:lnTo>
                <a:lnTo>
                  <a:pt x="5035" y="234"/>
                </a:lnTo>
                <a:lnTo>
                  <a:pt x="5035" y="234"/>
                </a:lnTo>
                <a:lnTo>
                  <a:pt x="5035" y="235"/>
                </a:lnTo>
                <a:lnTo>
                  <a:pt x="5041" y="239"/>
                </a:lnTo>
                <a:lnTo>
                  <a:pt x="5031" y="243"/>
                </a:lnTo>
                <a:lnTo>
                  <a:pt x="5028" y="240"/>
                </a:lnTo>
                <a:lnTo>
                  <a:pt x="5028" y="237"/>
                </a:lnTo>
                <a:lnTo>
                  <a:pt x="5023" y="234"/>
                </a:lnTo>
                <a:lnTo>
                  <a:pt x="5019" y="237"/>
                </a:lnTo>
                <a:lnTo>
                  <a:pt x="5019" y="242"/>
                </a:lnTo>
                <a:lnTo>
                  <a:pt x="5019" y="243"/>
                </a:lnTo>
                <a:lnTo>
                  <a:pt x="5023" y="245"/>
                </a:lnTo>
                <a:lnTo>
                  <a:pt x="5027" y="243"/>
                </a:lnTo>
                <a:lnTo>
                  <a:pt x="5030" y="245"/>
                </a:lnTo>
                <a:lnTo>
                  <a:pt x="5022" y="248"/>
                </a:lnTo>
                <a:lnTo>
                  <a:pt x="5012" y="243"/>
                </a:lnTo>
                <a:lnTo>
                  <a:pt x="5012" y="240"/>
                </a:lnTo>
                <a:lnTo>
                  <a:pt x="5012" y="240"/>
                </a:lnTo>
                <a:lnTo>
                  <a:pt x="5012" y="240"/>
                </a:lnTo>
                <a:lnTo>
                  <a:pt x="5012" y="235"/>
                </a:lnTo>
                <a:lnTo>
                  <a:pt x="5012" y="235"/>
                </a:lnTo>
                <a:lnTo>
                  <a:pt x="5014" y="232"/>
                </a:lnTo>
                <a:lnTo>
                  <a:pt x="5015" y="229"/>
                </a:lnTo>
                <a:lnTo>
                  <a:pt x="5015" y="226"/>
                </a:lnTo>
                <a:lnTo>
                  <a:pt x="5015" y="223"/>
                </a:lnTo>
                <a:lnTo>
                  <a:pt x="5022" y="218"/>
                </a:lnTo>
                <a:close/>
                <a:moveTo>
                  <a:pt x="5027" y="226"/>
                </a:moveTo>
                <a:lnTo>
                  <a:pt x="5025" y="229"/>
                </a:lnTo>
                <a:lnTo>
                  <a:pt x="5023" y="231"/>
                </a:lnTo>
                <a:lnTo>
                  <a:pt x="5020" y="229"/>
                </a:lnTo>
                <a:lnTo>
                  <a:pt x="5020" y="226"/>
                </a:lnTo>
                <a:lnTo>
                  <a:pt x="5023" y="226"/>
                </a:lnTo>
                <a:lnTo>
                  <a:pt x="5027" y="226"/>
                </a:lnTo>
                <a:lnTo>
                  <a:pt x="5027" y="226"/>
                </a:lnTo>
                <a:close/>
                <a:moveTo>
                  <a:pt x="5033" y="253"/>
                </a:moveTo>
                <a:lnTo>
                  <a:pt x="5033" y="256"/>
                </a:lnTo>
                <a:lnTo>
                  <a:pt x="5031" y="258"/>
                </a:lnTo>
                <a:lnTo>
                  <a:pt x="5028" y="256"/>
                </a:lnTo>
                <a:lnTo>
                  <a:pt x="5030" y="253"/>
                </a:lnTo>
                <a:lnTo>
                  <a:pt x="5031" y="251"/>
                </a:lnTo>
                <a:lnTo>
                  <a:pt x="5031" y="251"/>
                </a:lnTo>
                <a:lnTo>
                  <a:pt x="5031" y="251"/>
                </a:lnTo>
                <a:lnTo>
                  <a:pt x="5033" y="253"/>
                </a:lnTo>
                <a:close/>
                <a:moveTo>
                  <a:pt x="5027" y="240"/>
                </a:moveTo>
                <a:lnTo>
                  <a:pt x="5027" y="240"/>
                </a:lnTo>
                <a:lnTo>
                  <a:pt x="5027" y="240"/>
                </a:lnTo>
                <a:lnTo>
                  <a:pt x="5023" y="242"/>
                </a:lnTo>
                <a:lnTo>
                  <a:pt x="5022" y="240"/>
                </a:lnTo>
                <a:lnTo>
                  <a:pt x="5020" y="239"/>
                </a:lnTo>
                <a:lnTo>
                  <a:pt x="5023" y="237"/>
                </a:lnTo>
                <a:lnTo>
                  <a:pt x="5027" y="239"/>
                </a:lnTo>
                <a:lnTo>
                  <a:pt x="5027" y="240"/>
                </a:lnTo>
                <a:close/>
                <a:moveTo>
                  <a:pt x="5022" y="264"/>
                </a:moveTo>
                <a:lnTo>
                  <a:pt x="5023" y="266"/>
                </a:lnTo>
                <a:lnTo>
                  <a:pt x="5023" y="269"/>
                </a:lnTo>
                <a:lnTo>
                  <a:pt x="5020" y="271"/>
                </a:lnTo>
                <a:lnTo>
                  <a:pt x="5019" y="269"/>
                </a:lnTo>
                <a:lnTo>
                  <a:pt x="5019" y="264"/>
                </a:lnTo>
                <a:lnTo>
                  <a:pt x="5022" y="264"/>
                </a:lnTo>
                <a:close/>
                <a:moveTo>
                  <a:pt x="5014" y="221"/>
                </a:moveTo>
                <a:lnTo>
                  <a:pt x="5014" y="221"/>
                </a:lnTo>
                <a:lnTo>
                  <a:pt x="5014" y="219"/>
                </a:lnTo>
                <a:lnTo>
                  <a:pt x="5014" y="219"/>
                </a:lnTo>
                <a:lnTo>
                  <a:pt x="5012" y="218"/>
                </a:lnTo>
                <a:lnTo>
                  <a:pt x="5012" y="218"/>
                </a:lnTo>
                <a:lnTo>
                  <a:pt x="5012" y="216"/>
                </a:lnTo>
                <a:lnTo>
                  <a:pt x="5017" y="215"/>
                </a:lnTo>
                <a:lnTo>
                  <a:pt x="5019" y="218"/>
                </a:lnTo>
                <a:lnTo>
                  <a:pt x="5014" y="221"/>
                </a:lnTo>
                <a:close/>
                <a:moveTo>
                  <a:pt x="5019" y="250"/>
                </a:moveTo>
                <a:lnTo>
                  <a:pt x="5009" y="255"/>
                </a:lnTo>
                <a:lnTo>
                  <a:pt x="5007" y="255"/>
                </a:lnTo>
                <a:lnTo>
                  <a:pt x="5007" y="255"/>
                </a:lnTo>
                <a:lnTo>
                  <a:pt x="5011" y="247"/>
                </a:lnTo>
                <a:lnTo>
                  <a:pt x="5012" y="247"/>
                </a:lnTo>
                <a:lnTo>
                  <a:pt x="5019" y="250"/>
                </a:lnTo>
                <a:close/>
                <a:moveTo>
                  <a:pt x="5012" y="267"/>
                </a:moveTo>
                <a:lnTo>
                  <a:pt x="5012" y="272"/>
                </a:lnTo>
                <a:lnTo>
                  <a:pt x="5009" y="274"/>
                </a:lnTo>
                <a:lnTo>
                  <a:pt x="5006" y="272"/>
                </a:lnTo>
                <a:lnTo>
                  <a:pt x="5006" y="267"/>
                </a:lnTo>
                <a:lnTo>
                  <a:pt x="5009" y="266"/>
                </a:lnTo>
                <a:lnTo>
                  <a:pt x="5012" y="267"/>
                </a:lnTo>
                <a:close/>
                <a:moveTo>
                  <a:pt x="5007" y="197"/>
                </a:moveTo>
                <a:lnTo>
                  <a:pt x="5007" y="195"/>
                </a:lnTo>
                <a:lnTo>
                  <a:pt x="5009" y="194"/>
                </a:lnTo>
                <a:lnTo>
                  <a:pt x="5009" y="195"/>
                </a:lnTo>
                <a:lnTo>
                  <a:pt x="5007" y="197"/>
                </a:lnTo>
                <a:close/>
                <a:moveTo>
                  <a:pt x="5009" y="191"/>
                </a:moveTo>
                <a:lnTo>
                  <a:pt x="5009" y="191"/>
                </a:lnTo>
                <a:lnTo>
                  <a:pt x="5004" y="194"/>
                </a:lnTo>
                <a:lnTo>
                  <a:pt x="5004" y="194"/>
                </a:lnTo>
                <a:lnTo>
                  <a:pt x="4996" y="181"/>
                </a:lnTo>
                <a:lnTo>
                  <a:pt x="4996" y="171"/>
                </a:lnTo>
                <a:lnTo>
                  <a:pt x="5011" y="181"/>
                </a:lnTo>
                <a:lnTo>
                  <a:pt x="5009" y="191"/>
                </a:lnTo>
                <a:close/>
                <a:moveTo>
                  <a:pt x="4999" y="271"/>
                </a:moveTo>
                <a:lnTo>
                  <a:pt x="4999" y="271"/>
                </a:lnTo>
                <a:lnTo>
                  <a:pt x="5004" y="263"/>
                </a:lnTo>
                <a:lnTo>
                  <a:pt x="5006" y="261"/>
                </a:lnTo>
                <a:lnTo>
                  <a:pt x="5006" y="261"/>
                </a:lnTo>
                <a:lnTo>
                  <a:pt x="5009" y="259"/>
                </a:lnTo>
                <a:lnTo>
                  <a:pt x="5009" y="263"/>
                </a:lnTo>
                <a:lnTo>
                  <a:pt x="5004" y="266"/>
                </a:lnTo>
                <a:lnTo>
                  <a:pt x="5004" y="272"/>
                </a:lnTo>
                <a:lnTo>
                  <a:pt x="5009" y="277"/>
                </a:lnTo>
                <a:lnTo>
                  <a:pt x="5014" y="274"/>
                </a:lnTo>
                <a:lnTo>
                  <a:pt x="5014" y="272"/>
                </a:lnTo>
                <a:lnTo>
                  <a:pt x="5015" y="266"/>
                </a:lnTo>
                <a:lnTo>
                  <a:pt x="5011" y="263"/>
                </a:lnTo>
                <a:lnTo>
                  <a:pt x="5011" y="258"/>
                </a:lnTo>
                <a:lnTo>
                  <a:pt x="5020" y="253"/>
                </a:lnTo>
                <a:lnTo>
                  <a:pt x="5020" y="261"/>
                </a:lnTo>
                <a:lnTo>
                  <a:pt x="5017" y="263"/>
                </a:lnTo>
                <a:lnTo>
                  <a:pt x="5017" y="269"/>
                </a:lnTo>
                <a:lnTo>
                  <a:pt x="5020" y="274"/>
                </a:lnTo>
                <a:lnTo>
                  <a:pt x="5025" y="271"/>
                </a:lnTo>
                <a:lnTo>
                  <a:pt x="5025" y="269"/>
                </a:lnTo>
                <a:lnTo>
                  <a:pt x="5027" y="264"/>
                </a:lnTo>
                <a:lnTo>
                  <a:pt x="5023" y="261"/>
                </a:lnTo>
                <a:lnTo>
                  <a:pt x="5022" y="251"/>
                </a:lnTo>
                <a:lnTo>
                  <a:pt x="5030" y="247"/>
                </a:lnTo>
                <a:lnTo>
                  <a:pt x="5030" y="250"/>
                </a:lnTo>
                <a:lnTo>
                  <a:pt x="5027" y="251"/>
                </a:lnTo>
                <a:lnTo>
                  <a:pt x="5027" y="251"/>
                </a:lnTo>
                <a:lnTo>
                  <a:pt x="5027" y="258"/>
                </a:lnTo>
                <a:lnTo>
                  <a:pt x="5031" y="261"/>
                </a:lnTo>
                <a:lnTo>
                  <a:pt x="5036" y="258"/>
                </a:lnTo>
                <a:lnTo>
                  <a:pt x="5036" y="251"/>
                </a:lnTo>
                <a:lnTo>
                  <a:pt x="5033" y="250"/>
                </a:lnTo>
                <a:lnTo>
                  <a:pt x="5033" y="245"/>
                </a:lnTo>
                <a:lnTo>
                  <a:pt x="5041" y="240"/>
                </a:lnTo>
                <a:lnTo>
                  <a:pt x="5041" y="247"/>
                </a:lnTo>
                <a:lnTo>
                  <a:pt x="5041" y="247"/>
                </a:lnTo>
                <a:lnTo>
                  <a:pt x="5043" y="248"/>
                </a:lnTo>
                <a:lnTo>
                  <a:pt x="5043" y="248"/>
                </a:lnTo>
                <a:lnTo>
                  <a:pt x="5044" y="248"/>
                </a:lnTo>
                <a:lnTo>
                  <a:pt x="5049" y="245"/>
                </a:lnTo>
                <a:lnTo>
                  <a:pt x="5049" y="255"/>
                </a:lnTo>
                <a:lnTo>
                  <a:pt x="5046" y="256"/>
                </a:lnTo>
                <a:lnTo>
                  <a:pt x="5041" y="255"/>
                </a:lnTo>
                <a:lnTo>
                  <a:pt x="5036" y="258"/>
                </a:lnTo>
                <a:lnTo>
                  <a:pt x="5036" y="264"/>
                </a:lnTo>
                <a:lnTo>
                  <a:pt x="5043" y="266"/>
                </a:lnTo>
                <a:lnTo>
                  <a:pt x="5043" y="266"/>
                </a:lnTo>
                <a:lnTo>
                  <a:pt x="5047" y="263"/>
                </a:lnTo>
                <a:lnTo>
                  <a:pt x="5047" y="259"/>
                </a:lnTo>
                <a:lnTo>
                  <a:pt x="5049" y="258"/>
                </a:lnTo>
                <a:lnTo>
                  <a:pt x="5049" y="267"/>
                </a:lnTo>
                <a:lnTo>
                  <a:pt x="5041" y="272"/>
                </a:lnTo>
                <a:lnTo>
                  <a:pt x="5038" y="271"/>
                </a:lnTo>
                <a:lnTo>
                  <a:pt x="5031" y="274"/>
                </a:lnTo>
                <a:lnTo>
                  <a:pt x="5031" y="279"/>
                </a:lnTo>
                <a:lnTo>
                  <a:pt x="5036" y="282"/>
                </a:lnTo>
                <a:lnTo>
                  <a:pt x="5036" y="280"/>
                </a:lnTo>
                <a:lnTo>
                  <a:pt x="5041" y="279"/>
                </a:lnTo>
                <a:lnTo>
                  <a:pt x="5043" y="274"/>
                </a:lnTo>
                <a:lnTo>
                  <a:pt x="5049" y="269"/>
                </a:lnTo>
                <a:lnTo>
                  <a:pt x="5049" y="280"/>
                </a:lnTo>
                <a:lnTo>
                  <a:pt x="5044" y="283"/>
                </a:lnTo>
                <a:lnTo>
                  <a:pt x="5039" y="280"/>
                </a:lnTo>
                <a:lnTo>
                  <a:pt x="5035" y="285"/>
                </a:lnTo>
                <a:lnTo>
                  <a:pt x="5035" y="291"/>
                </a:lnTo>
                <a:lnTo>
                  <a:pt x="5041" y="295"/>
                </a:lnTo>
                <a:lnTo>
                  <a:pt x="5041" y="293"/>
                </a:lnTo>
                <a:lnTo>
                  <a:pt x="5046" y="290"/>
                </a:lnTo>
                <a:lnTo>
                  <a:pt x="5046" y="285"/>
                </a:lnTo>
                <a:lnTo>
                  <a:pt x="5049" y="283"/>
                </a:lnTo>
                <a:lnTo>
                  <a:pt x="5049" y="287"/>
                </a:lnTo>
                <a:lnTo>
                  <a:pt x="5049" y="293"/>
                </a:lnTo>
                <a:lnTo>
                  <a:pt x="5044" y="296"/>
                </a:lnTo>
                <a:lnTo>
                  <a:pt x="5044" y="304"/>
                </a:lnTo>
                <a:lnTo>
                  <a:pt x="5039" y="307"/>
                </a:lnTo>
                <a:lnTo>
                  <a:pt x="4999" y="271"/>
                </a:lnTo>
                <a:close/>
                <a:moveTo>
                  <a:pt x="5044" y="261"/>
                </a:moveTo>
                <a:lnTo>
                  <a:pt x="5043" y="264"/>
                </a:lnTo>
                <a:lnTo>
                  <a:pt x="5039" y="263"/>
                </a:lnTo>
                <a:lnTo>
                  <a:pt x="5039" y="259"/>
                </a:lnTo>
                <a:lnTo>
                  <a:pt x="5043" y="258"/>
                </a:lnTo>
                <a:lnTo>
                  <a:pt x="5044" y="259"/>
                </a:lnTo>
                <a:lnTo>
                  <a:pt x="5044" y="259"/>
                </a:lnTo>
                <a:lnTo>
                  <a:pt x="5044" y="259"/>
                </a:lnTo>
                <a:lnTo>
                  <a:pt x="5044" y="261"/>
                </a:lnTo>
                <a:close/>
                <a:moveTo>
                  <a:pt x="5039" y="274"/>
                </a:moveTo>
                <a:lnTo>
                  <a:pt x="5039" y="277"/>
                </a:lnTo>
                <a:lnTo>
                  <a:pt x="5036" y="279"/>
                </a:lnTo>
                <a:lnTo>
                  <a:pt x="5035" y="277"/>
                </a:lnTo>
                <a:lnTo>
                  <a:pt x="5035" y="275"/>
                </a:lnTo>
                <a:lnTo>
                  <a:pt x="5038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close/>
                <a:moveTo>
                  <a:pt x="5044" y="288"/>
                </a:moveTo>
                <a:lnTo>
                  <a:pt x="5039" y="291"/>
                </a:lnTo>
                <a:lnTo>
                  <a:pt x="5036" y="290"/>
                </a:lnTo>
                <a:lnTo>
                  <a:pt x="5036" y="287"/>
                </a:lnTo>
                <a:lnTo>
                  <a:pt x="5041" y="283"/>
                </a:lnTo>
                <a:lnTo>
                  <a:pt x="5044" y="285"/>
                </a:lnTo>
                <a:lnTo>
                  <a:pt x="5044" y="288"/>
                </a:lnTo>
                <a:close/>
                <a:moveTo>
                  <a:pt x="5047" y="303"/>
                </a:moveTo>
                <a:lnTo>
                  <a:pt x="5047" y="296"/>
                </a:lnTo>
                <a:lnTo>
                  <a:pt x="5051" y="295"/>
                </a:lnTo>
                <a:lnTo>
                  <a:pt x="5054" y="296"/>
                </a:lnTo>
                <a:lnTo>
                  <a:pt x="5047" y="303"/>
                </a:lnTo>
                <a:close/>
                <a:moveTo>
                  <a:pt x="5097" y="202"/>
                </a:moveTo>
                <a:lnTo>
                  <a:pt x="5097" y="200"/>
                </a:lnTo>
                <a:lnTo>
                  <a:pt x="5097" y="200"/>
                </a:lnTo>
                <a:lnTo>
                  <a:pt x="5097" y="200"/>
                </a:lnTo>
                <a:lnTo>
                  <a:pt x="5100" y="203"/>
                </a:lnTo>
                <a:lnTo>
                  <a:pt x="5100" y="205"/>
                </a:lnTo>
                <a:lnTo>
                  <a:pt x="5094" y="208"/>
                </a:lnTo>
                <a:lnTo>
                  <a:pt x="5092" y="208"/>
                </a:lnTo>
                <a:lnTo>
                  <a:pt x="5092" y="205"/>
                </a:lnTo>
                <a:lnTo>
                  <a:pt x="5097" y="202"/>
                </a:lnTo>
                <a:close/>
                <a:moveTo>
                  <a:pt x="5095" y="168"/>
                </a:moveTo>
                <a:lnTo>
                  <a:pt x="5099" y="167"/>
                </a:lnTo>
                <a:lnTo>
                  <a:pt x="5100" y="167"/>
                </a:lnTo>
                <a:lnTo>
                  <a:pt x="5095" y="168"/>
                </a:lnTo>
                <a:close/>
                <a:moveTo>
                  <a:pt x="5121" y="248"/>
                </a:moveTo>
                <a:lnTo>
                  <a:pt x="5121" y="248"/>
                </a:lnTo>
                <a:lnTo>
                  <a:pt x="5123" y="248"/>
                </a:lnTo>
                <a:lnTo>
                  <a:pt x="5111" y="255"/>
                </a:lnTo>
                <a:lnTo>
                  <a:pt x="5111" y="255"/>
                </a:lnTo>
                <a:lnTo>
                  <a:pt x="5108" y="255"/>
                </a:lnTo>
                <a:lnTo>
                  <a:pt x="5108" y="248"/>
                </a:lnTo>
                <a:lnTo>
                  <a:pt x="5105" y="245"/>
                </a:lnTo>
                <a:lnTo>
                  <a:pt x="5111" y="242"/>
                </a:lnTo>
                <a:lnTo>
                  <a:pt x="5121" y="248"/>
                </a:lnTo>
                <a:close/>
                <a:moveTo>
                  <a:pt x="5121" y="191"/>
                </a:moveTo>
                <a:lnTo>
                  <a:pt x="5121" y="191"/>
                </a:lnTo>
                <a:lnTo>
                  <a:pt x="5123" y="191"/>
                </a:lnTo>
                <a:lnTo>
                  <a:pt x="5121" y="191"/>
                </a:lnTo>
                <a:close/>
                <a:moveTo>
                  <a:pt x="5094" y="258"/>
                </a:moveTo>
                <a:lnTo>
                  <a:pt x="5097" y="255"/>
                </a:lnTo>
                <a:lnTo>
                  <a:pt x="5100" y="258"/>
                </a:lnTo>
                <a:lnTo>
                  <a:pt x="5097" y="259"/>
                </a:lnTo>
                <a:lnTo>
                  <a:pt x="5094" y="258"/>
                </a:lnTo>
                <a:close/>
                <a:moveTo>
                  <a:pt x="5095" y="261"/>
                </a:moveTo>
                <a:lnTo>
                  <a:pt x="5095" y="261"/>
                </a:lnTo>
                <a:lnTo>
                  <a:pt x="5095" y="261"/>
                </a:lnTo>
                <a:lnTo>
                  <a:pt x="5094" y="261"/>
                </a:lnTo>
                <a:lnTo>
                  <a:pt x="5095" y="261"/>
                </a:lnTo>
                <a:close/>
                <a:moveTo>
                  <a:pt x="5062" y="280"/>
                </a:moveTo>
                <a:lnTo>
                  <a:pt x="5059" y="282"/>
                </a:lnTo>
                <a:lnTo>
                  <a:pt x="5059" y="274"/>
                </a:lnTo>
                <a:lnTo>
                  <a:pt x="5060" y="274"/>
                </a:lnTo>
                <a:lnTo>
                  <a:pt x="5060" y="277"/>
                </a:lnTo>
                <a:lnTo>
                  <a:pt x="5065" y="282"/>
                </a:lnTo>
                <a:lnTo>
                  <a:pt x="5070" y="279"/>
                </a:lnTo>
                <a:lnTo>
                  <a:pt x="5070" y="274"/>
                </a:lnTo>
                <a:lnTo>
                  <a:pt x="5070" y="274"/>
                </a:lnTo>
                <a:lnTo>
                  <a:pt x="5065" y="271"/>
                </a:lnTo>
                <a:lnTo>
                  <a:pt x="5062" y="271"/>
                </a:lnTo>
                <a:lnTo>
                  <a:pt x="5075" y="264"/>
                </a:lnTo>
                <a:lnTo>
                  <a:pt x="5075" y="269"/>
                </a:lnTo>
                <a:lnTo>
                  <a:pt x="5079" y="274"/>
                </a:lnTo>
                <a:lnTo>
                  <a:pt x="5084" y="271"/>
                </a:lnTo>
                <a:lnTo>
                  <a:pt x="5084" y="269"/>
                </a:lnTo>
                <a:lnTo>
                  <a:pt x="5084" y="269"/>
                </a:lnTo>
                <a:lnTo>
                  <a:pt x="5084" y="271"/>
                </a:lnTo>
                <a:lnTo>
                  <a:pt x="5068" y="285"/>
                </a:lnTo>
                <a:lnTo>
                  <a:pt x="5067" y="285"/>
                </a:lnTo>
                <a:lnTo>
                  <a:pt x="5062" y="280"/>
                </a:lnTo>
                <a:close/>
                <a:moveTo>
                  <a:pt x="5065" y="287"/>
                </a:moveTo>
                <a:lnTo>
                  <a:pt x="5060" y="290"/>
                </a:lnTo>
                <a:lnTo>
                  <a:pt x="5059" y="288"/>
                </a:lnTo>
                <a:lnTo>
                  <a:pt x="5059" y="285"/>
                </a:lnTo>
                <a:lnTo>
                  <a:pt x="5059" y="285"/>
                </a:lnTo>
                <a:lnTo>
                  <a:pt x="5062" y="283"/>
                </a:lnTo>
                <a:lnTo>
                  <a:pt x="5065" y="287"/>
                </a:lnTo>
                <a:lnTo>
                  <a:pt x="5065" y="287"/>
                </a:lnTo>
                <a:close/>
                <a:moveTo>
                  <a:pt x="5062" y="274"/>
                </a:moveTo>
                <a:lnTo>
                  <a:pt x="5065" y="272"/>
                </a:lnTo>
                <a:lnTo>
                  <a:pt x="5068" y="275"/>
                </a:lnTo>
                <a:lnTo>
                  <a:pt x="5068" y="277"/>
                </a:lnTo>
                <a:lnTo>
                  <a:pt x="5065" y="279"/>
                </a:lnTo>
                <a:lnTo>
                  <a:pt x="5062" y="277"/>
                </a:lnTo>
                <a:lnTo>
                  <a:pt x="5062" y="274"/>
                </a:lnTo>
                <a:close/>
                <a:moveTo>
                  <a:pt x="5059" y="181"/>
                </a:moveTo>
                <a:lnTo>
                  <a:pt x="5059" y="179"/>
                </a:lnTo>
                <a:lnTo>
                  <a:pt x="5062" y="178"/>
                </a:lnTo>
                <a:lnTo>
                  <a:pt x="5065" y="178"/>
                </a:lnTo>
                <a:lnTo>
                  <a:pt x="5059" y="181"/>
                </a:lnTo>
                <a:close/>
                <a:moveTo>
                  <a:pt x="5059" y="205"/>
                </a:moveTo>
                <a:lnTo>
                  <a:pt x="5059" y="205"/>
                </a:lnTo>
                <a:lnTo>
                  <a:pt x="5062" y="207"/>
                </a:lnTo>
                <a:lnTo>
                  <a:pt x="5062" y="208"/>
                </a:lnTo>
                <a:lnTo>
                  <a:pt x="5059" y="211"/>
                </a:lnTo>
                <a:lnTo>
                  <a:pt x="5059" y="210"/>
                </a:lnTo>
                <a:lnTo>
                  <a:pt x="5059" y="205"/>
                </a:lnTo>
                <a:close/>
                <a:moveTo>
                  <a:pt x="5059" y="213"/>
                </a:moveTo>
                <a:lnTo>
                  <a:pt x="5060" y="213"/>
                </a:lnTo>
                <a:lnTo>
                  <a:pt x="5065" y="210"/>
                </a:lnTo>
                <a:lnTo>
                  <a:pt x="5065" y="205"/>
                </a:lnTo>
                <a:lnTo>
                  <a:pt x="5059" y="202"/>
                </a:lnTo>
                <a:lnTo>
                  <a:pt x="5059" y="202"/>
                </a:lnTo>
                <a:lnTo>
                  <a:pt x="5079" y="195"/>
                </a:lnTo>
                <a:lnTo>
                  <a:pt x="5075" y="197"/>
                </a:lnTo>
                <a:lnTo>
                  <a:pt x="5075" y="199"/>
                </a:lnTo>
                <a:lnTo>
                  <a:pt x="5075" y="203"/>
                </a:lnTo>
                <a:lnTo>
                  <a:pt x="5078" y="207"/>
                </a:lnTo>
                <a:lnTo>
                  <a:pt x="5078" y="215"/>
                </a:lnTo>
                <a:lnTo>
                  <a:pt x="5071" y="218"/>
                </a:lnTo>
                <a:lnTo>
                  <a:pt x="5071" y="221"/>
                </a:lnTo>
                <a:lnTo>
                  <a:pt x="5070" y="221"/>
                </a:lnTo>
                <a:lnTo>
                  <a:pt x="5070" y="219"/>
                </a:lnTo>
                <a:lnTo>
                  <a:pt x="5075" y="216"/>
                </a:lnTo>
                <a:lnTo>
                  <a:pt x="5075" y="216"/>
                </a:lnTo>
                <a:lnTo>
                  <a:pt x="5075" y="210"/>
                </a:lnTo>
                <a:lnTo>
                  <a:pt x="5070" y="207"/>
                </a:lnTo>
                <a:lnTo>
                  <a:pt x="5065" y="210"/>
                </a:lnTo>
                <a:lnTo>
                  <a:pt x="5065" y="216"/>
                </a:lnTo>
                <a:lnTo>
                  <a:pt x="5068" y="218"/>
                </a:lnTo>
                <a:lnTo>
                  <a:pt x="5068" y="223"/>
                </a:lnTo>
                <a:lnTo>
                  <a:pt x="5060" y="227"/>
                </a:lnTo>
                <a:lnTo>
                  <a:pt x="5060" y="221"/>
                </a:lnTo>
                <a:lnTo>
                  <a:pt x="5060" y="221"/>
                </a:lnTo>
                <a:lnTo>
                  <a:pt x="5059" y="219"/>
                </a:lnTo>
                <a:lnTo>
                  <a:pt x="5059" y="219"/>
                </a:lnTo>
                <a:lnTo>
                  <a:pt x="5057" y="219"/>
                </a:lnTo>
                <a:lnTo>
                  <a:pt x="5052" y="223"/>
                </a:lnTo>
                <a:lnTo>
                  <a:pt x="5052" y="218"/>
                </a:lnTo>
                <a:lnTo>
                  <a:pt x="5057" y="216"/>
                </a:lnTo>
                <a:lnTo>
                  <a:pt x="5059" y="213"/>
                </a:lnTo>
                <a:close/>
                <a:moveTo>
                  <a:pt x="5091" y="205"/>
                </a:moveTo>
                <a:lnTo>
                  <a:pt x="5091" y="208"/>
                </a:lnTo>
                <a:lnTo>
                  <a:pt x="5081" y="213"/>
                </a:lnTo>
                <a:lnTo>
                  <a:pt x="5081" y="207"/>
                </a:lnTo>
                <a:lnTo>
                  <a:pt x="5084" y="205"/>
                </a:lnTo>
                <a:lnTo>
                  <a:pt x="5084" y="199"/>
                </a:lnTo>
                <a:lnTo>
                  <a:pt x="5081" y="195"/>
                </a:lnTo>
                <a:lnTo>
                  <a:pt x="5081" y="194"/>
                </a:lnTo>
                <a:lnTo>
                  <a:pt x="5086" y="197"/>
                </a:lnTo>
                <a:lnTo>
                  <a:pt x="5086" y="202"/>
                </a:lnTo>
                <a:lnTo>
                  <a:pt x="5091" y="205"/>
                </a:lnTo>
                <a:close/>
                <a:moveTo>
                  <a:pt x="5078" y="264"/>
                </a:moveTo>
                <a:lnTo>
                  <a:pt x="5078" y="264"/>
                </a:lnTo>
                <a:lnTo>
                  <a:pt x="5081" y="266"/>
                </a:lnTo>
                <a:lnTo>
                  <a:pt x="5081" y="269"/>
                </a:lnTo>
                <a:lnTo>
                  <a:pt x="5079" y="271"/>
                </a:lnTo>
                <a:lnTo>
                  <a:pt x="5078" y="269"/>
                </a:lnTo>
                <a:lnTo>
                  <a:pt x="5078" y="264"/>
                </a:lnTo>
                <a:close/>
                <a:moveTo>
                  <a:pt x="5076" y="255"/>
                </a:moveTo>
                <a:lnTo>
                  <a:pt x="5075" y="255"/>
                </a:lnTo>
                <a:lnTo>
                  <a:pt x="5073" y="251"/>
                </a:lnTo>
                <a:lnTo>
                  <a:pt x="5070" y="250"/>
                </a:lnTo>
                <a:lnTo>
                  <a:pt x="5070" y="247"/>
                </a:lnTo>
                <a:lnTo>
                  <a:pt x="5078" y="251"/>
                </a:lnTo>
                <a:lnTo>
                  <a:pt x="5078" y="255"/>
                </a:lnTo>
                <a:lnTo>
                  <a:pt x="5076" y="255"/>
                </a:lnTo>
                <a:close/>
                <a:moveTo>
                  <a:pt x="5071" y="245"/>
                </a:moveTo>
                <a:lnTo>
                  <a:pt x="5075" y="243"/>
                </a:lnTo>
                <a:lnTo>
                  <a:pt x="5078" y="245"/>
                </a:lnTo>
                <a:lnTo>
                  <a:pt x="5078" y="245"/>
                </a:lnTo>
                <a:lnTo>
                  <a:pt x="5083" y="243"/>
                </a:lnTo>
                <a:lnTo>
                  <a:pt x="5086" y="245"/>
                </a:lnTo>
                <a:lnTo>
                  <a:pt x="5079" y="250"/>
                </a:lnTo>
                <a:lnTo>
                  <a:pt x="5071" y="245"/>
                </a:lnTo>
                <a:close/>
                <a:moveTo>
                  <a:pt x="5075" y="242"/>
                </a:moveTo>
                <a:lnTo>
                  <a:pt x="5075" y="242"/>
                </a:lnTo>
                <a:lnTo>
                  <a:pt x="5075" y="240"/>
                </a:lnTo>
                <a:lnTo>
                  <a:pt x="5078" y="240"/>
                </a:lnTo>
                <a:lnTo>
                  <a:pt x="5079" y="242"/>
                </a:lnTo>
                <a:lnTo>
                  <a:pt x="5078" y="243"/>
                </a:lnTo>
                <a:lnTo>
                  <a:pt x="5075" y="242"/>
                </a:lnTo>
                <a:close/>
                <a:moveTo>
                  <a:pt x="5083" y="234"/>
                </a:moveTo>
                <a:lnTo>
                  <a:pt x="5083" y="232"/>
                </a:lnTo>
                <a:lnTo>
                  <a:pt x="5083" y="231"/>
                </a:lnTo>
                <a:lnTo>
                  <a:pt x="5083" y="226"/>
                </a:lnTo>
                <a:lnTo>
                  <a:pt x="5083" y="226"/>
                </a:lnTo>
                <a:lnTo>
                  <a:pt x="5081" y="224"/>
                </a:lnTo>
                <a:lnTo>
                  <a:pt x="5081" y="223"/>
                </a:lnTo>
                <a:lnTo>
                  <a:pt x="5083" y="221"/>
                </a:lnTo>
                <a:lnTo>
                  <a:pt x="5087" y="224"/>
                </a:lnTo>
                <a:lnTo>
                  <a:pt x="5089" y="227"/>
                </a:lnTo>
                <a:lnTo>
                  <a:pt x="5094" y="231"/>
                </a:lnTo>
                <a:lnTo>
                  <a:pt x="5099" y="229"/>
                </a:lnTo>
                <a:lnTo>
                  <a:pt x="5099" y="223"/>
                </a:lnTo>
                <a:lnTo>
                  <a:pt x="5099" y="223"/>
                </a:lnTo>
                <a:lnTo>
                  <a:pt x="5094" y="219"/>
                </a:lnTo>
                <a:lnTo>
                  <a:pt x="5089" y="221"/>
                </a:lnTo>
                <a:lnTo>
                  <a:pt x="5086" y="219"/>
                </a:lnTo>
                <a:lnTo>
                  <a:pt x="5091" y="216"/>
                </a:lnTo>
                <a:lnTo>
                  <a:pt x="5097" y="219"/>
                </a:lnTo>
                <a:lnTo>
                  <a:pt x="5097" y="219"/>
                </a:lnTo>
                <a:lnTo>
                  <a:pt x="5103" y="223"/>
                </a:lnTo>
                <a:lnTo>
                  <a:pt x="5103" y="223"/>
                </a:lnTo>
                <a:lnTo>
                  <a:pt x="5105" y="223"/>
                </a:lnTo>
                <a:lnTo>
                  <a:pt x="5107" y="235"/>
                </a:lnTo>
                <a:lnTo>
                  <a:pt x="5099" y="239"/>
                </a:lnTo>
                <a:lnTo>
                  <a:pt x="5094" y="237"/>
                </a:lnTo>
                <a:lnTo>
                  <a:pt x="5094" y="237"/>
                </a:lnTo>
                <a:lnTo>
                  <a:pt x="5092" y="239"/>
                </a:lnTo>
                <a:lnTo>
                  <a:pt x="5083" y="234"/>
                </a:lnTo>
                <a:close/>
                <a:moveTo>
                  <a:pt x="5091" y="224"/>
                </a:moveTo>
                <a:lnTo>
                  <a:pt x="5091" y="224"/>
                </a:lnTo>
                <a:lnTo>
                  <a:pt x="5091" y="224"/>
                </a:lnTo>
                <a:lnTo>
                  <a:pt x="5091" y="224"/>
                </a:lnTo>
                <a:lnTo>
                  <a:pt x="5091" y="224"/>
                </a:lnTo>
                <a:lnTo>
                  <a:pt x="5094" y="223"/>
                </a:lnTo>
                <a:lnTo>
                  <a:pt x="5095" y="224"/>
                </a:lnTo>
                <a:lnTo>
                  <a:pt x="5097" y="227"/>
                </a:lnTo>
                <a:lnTo>
                  <a:pt x="5094" y="229"/>
                </a:lnTo>
                <a:lnTo>
                  <a:pt x="5091" y="226"/>
                </a:lnTo>
                <a:lnTo>
                  <a:pt x="5091" y="224"/>
                </a:lnTo>
                <a:close/>
                <a:moveTo>
                  <a:pt x="5091" y="202"/>
                </a:moveTo>
                <a:lnTo>
                  <a:pt x="5089" y="200"/>
                </a:lnTo>
                <a:lnTo>
                  <a:pt x="5089" y="197"/>
                </a:lnTo>
                <a:lnTo>
                  <a:pt x="5094" y="199"/>
                </a:lnTo>
                <a:lnTo>
                  <a:pt x="5094" y="200"/>
                </a:lnTo>
                <a:lnTo>
                  <a:pt x="5091" y="202"/>
                </a:lnTo>
                <a:close/>
                <a:moveTo>
                  <a:pt x="5081" y="199"/>
                </a:moveTo>
                <a:lnTo>
                  <a:pt x="5081" y="203"/>
                </a:lnTo>
                <a:lnTo>
                  <a:pt x="5079" y="205"/>
                </a:lnTo>
                <a:lnTo>
                  <a:pt x="5078" y="203"/>
                </a:lnTo>
                <a:lnTo>
                  <a:pt x="5078" y="199"/>
                </a:lnTo>
                <a:lnTo>
                  <a:pt x="5079" y="197"/>
                </a:lnTo>
                <a:lnTo>
                  <a:pt x="5081" y="199"/>
                </a:lnTo>
                <a:close/>
                <a:moveTo>
                  <a:pt x="5070" y="216"/>
                </a:moveTo>
                <a:lnTo>
                  <a:pt x="5067" y="215"/>
                </a:lnTo>
                <a:lnTo>
                  <a:pt x="5067" y="211"/>
                </a:lnTo>
                <a:lnTo>
                  <a:pt x="5070" y="210"/>
                </a:lnTo>
                <a:lnTo>
                  <a:pt x="5071" y="211"/>
                </a:lnTo>
                <a:lnTo>
                  <a:pt x="5071" y="215"/>
                </a:lnTo>
                <a:lnTo>
                  <a:pt x="5070" y="216"/>
                </a:lnTo>
                <a:close/>
                <a:moveTo>
                  <a:pt x="5057" y="223"/>
                </a:moveTo>
                <a:lnTo>
                  <a:pt x="5057" y="229"/>
                </a:lnTo>
                <a:lnTo>
                  <a:pt x="5052" y="232"/>
                </a:lnTo>
                <a:lnTo>
                  <a:pt x="5052" y="226"/>
                </a:lnTo>
                <a:lnTo>
                  <a:pt x="5057" y="223"/>
                </a:lnTo>
                <a:close/>
                <a:moveTo>
                  <a:pt x="5052" y="234"/>
                </a:moveTo>
                <a:lnTo>
                  <a:pt x="5059" y="231"/>
                </a:lnTo>
                <a:lnTo>
                  <a:pt x="5063" y="234"/>
                </a:lnTo>
                <a:lnTo>
                  <a:pt x="5059" y="237"/>
                </a:lnTo>
                <a:lnTo>
                  <a:pt x="5052" y="234"/>
                </a:lnTo>
                <a:close/>
                <a:moveTo>
                  <a:pt x="5057" y="245"/>
                </a:moveTo>
                <a:lnTo>
                  <a:pt x="5052" y="242"/>
                </a:lnTo>
                <a:lnTo>
                  <a:pt x="5052" y="237"/>
                </a:lnTo>
                <a:lnTo>
                  <a:pt x="5057" y="239"/>
                </a:lnTo>
                <a:lnTo>
                  <a:pt x="5057" y="245"/>
                </a:lnTo>
                <a:close/>
                <a:moveTo>
                  <a:pt x="5067" y="235"/>
                </a:moveTo>
                <a:lnTo>
                  <a:pt x="5067" y="235"/>
                </a:lnTo>
                <a:lnTo>
                  <a:pt x="5067" y="235"/>
                </a:lnTo>
                <a:lnTo>
                  <a:pt x="5067" y="235"/>
                </a:lnTo>
                <a:lnTo>
                  <a:pt x="5067" y="232"/>
                </a:lnTo>
                <a:lnTo>
                  <a:pt x="5060" y="229"/>
                </a:lnTo>
                <a:lnTo>
                  <a:pt x="5070" y="224"/>
                </a:lnTo>
                <a:lnTo>
                  <a:pt x="5073" y="227"/>
                </a:lnTo>
                <a:lnTo>
                  <a:pt x="5073" y="232"/>
                </a:lnTo>
                <a:lnTo>
                  <a:pt x="5075" y="232"/>
                </a:lnTo>
                <a:lnTo>
                  <a:pt x="5075" y="237"/>
                </a:lnTo>
                <a:lnTo>
                  <a:pt x="5073" y="237"/>
                </a:lnTo>
                <a:lnTo>
                  <a:pt x="5073" y="242"/>
                </a:lnTo>
                <a:lnTo>
                  <a:pt x="5070" y="243"/>
                </a:lnTo>
                <a:lnTo>
                  <a:pt x="5060" y="239"/>
                </a:lnTo>
                <a:lnTo>
                  <a:pt x="5067" y="235"/>
                </a:lnTo>
                <a:close/>
                <a:moveTo>
                  <a:pt x="5068" y="251"/>
                </a:moveTo>
                <a:lnTo>
                  <a:pt x="5071" y="253"/>
                </a:lnTo>
                <a:lnTo>
                  <a:pt x="5071" y="256"/>
                </a:lnTo>
                <a:lnTo>
                  <a:pt x="5070" y="258"/>
                </a:lnTo>
                <a:lnTo>
                  <a:pt x="5067" y="256"/>
                </a:lnTo>
                <a:lnTo>
                  <a:pt x="5067" y="253"/>
                </a:lnTo>
                <a:lnTo>
                  <a:pt x="5068" y="251"/>
                </a:lnTo>
                <a:lnTo>
                  <a:pt x="5068" y="251"/>
                </a:lnTo>
                <a:close/>
                <a:moveTo>
                  <a:pt x="5081" y="256"/>
                </a:moveTo>
                <a:lnTo>
                  <a:pt x="5081" y="253"/>
                </a:lnTo>
                <a:lnTo>
                  <a:pt x="5089" y="258"/>
                </a:lnTo>
                <a:lnTo>
                  <a:pt x="5089" y="259"/>
                </a:lnTo>
                <a:lnTo>
                  <a:pt x="5089" y="259"/>
                </a:lnTo>
                <a:lnTo>
                  <a:pt x="5087" y="259"/>
                </a:lnTo>
                <a:lnTo>
                  <a:pt x="5081" y="256"/>
                </a:lnTo>
                <a:close/>
                <a:moveTo>
                  <a:pt x="5083" y="251"/>
                </a:moveTo>
                <a:lnTo>
                  <a:pt x="5089" y="247"/>
                </a:lnTo>
                <a:lnTo>
                  <a:pt x="5097" y="250"/>
                </a:lnTo>
                <a:lnTo>
                  <a:pt x="5095" y="253"/>
                </a:lnTo>
                <a:lnTo>
                  <a:pt x="5091" y="256"/>
                </a:lnTo>
                <a:lnTo>
                  <a:pt x="5083" y="251"/>
                </a:lnTo>
                <a:close/>
                <a:moveTo>
                  <a:pt x="5099" y="253"/>
                </a:moveTo>
                <a:lnTo>
                  <a:pt x="5099" y="250"/>
                </a:lnTo>
                <a:lnTo>
                  <a:pt x="5103" y="248"/>
                </a:lnTo>
                <a:lnTo>
                  <a:pt x="5107" y="250"/>
                </a:lnTo>
                <a:lnTo>
                  <a:pt x="5105" y="253"/>
                </a:lnTo>
                <a:lnTo>
                  <a:pt x="5102" y="255"/>
                </a:lnTo>
                <a:lnTo>
                  <a:pt x="5099" y="253"/>
                </a:lnTo>
                <a:close/>
                <a:moveTo>
                  <a:pt x="5111" y="163"/>
                </a:moveTo>
                <a:lnTo>
                  <a:pt x="5105" y="160"/>
                </a:lnTo>
                <a:lnTo>
                  <a:pt x="5110" y="155"/>
                </a:lnTo>
                <a:lnTo>
                  <a:pt x="5118" y="160"/>
                </a:lnTo>
                <a:lnTo>
                  <a:pt x="5111" y="163"/>
                </a:lnTo>
                <a:close/>
                <a:moveTo>
                  <a:pt x="5105" y="208"/>
                </a:moveTo>
                <a:lnTo>
                  <a:pt x="5110" y="213"/>
                </a:lnTo>
                <a:lnTo>
                  <a:pt x="5110" y="216"/>
                </a:lnTo>
                <a:lnTo>
                  <a:pt x="5108" y="215"/>
                </a:lnTo>
                <a:lnTo>
                  <a:pt x="5108" y="213"/>
                </a:lnTo>
                <a:lnTo>
                  <a:pt x="5107" y="213"/>
                </a:lnTo>
                <a:lnTo>
                  <a:pt x="5102" y="210"/>
                </a:lnTo>
                <a:lnTo>
                  <a:pt x="5100" y="211"/>
                </a:lnTo>
                <a:lnTo>
                  <a:pt x="5095" y="210"/>
                </a:lnTo>
                <a:lnTo>
                  <a:pt x="5102" y="207"/>
                </a:lnTo>
                <a:lnTo>
                  <a:pt x="5105" y="208"/>
                </a:lnTo>
                <a:close/>
                <a:moveTo>
                  <a:pt x="5094" y="106"/>
                </a:moveTo>
                <a:lnTo>
                  <a:pt x="5089" y="104"/>
                </a:lnTo>
                <a:lnTo>
                  <a:pt x="5092" y="102"/>
                </a:lnTo>
                <a:lnTo>
                  <a:pt x="5094" y="104"/>
                </a:lnTo>
                <a:lnTo>
                  <a:pt x="5094" y="106"/>
                </a:lnTo>
                <a:close/>
                <a:moveTo>
                  <a:pt x="5092" y="118"/>
                </a:moveTo>
                <a:lnTo>
                  <a:pt x="5091" y="123"/>
                </a:lnTo>
                <a:lnTo>
                  <a:pt x="5087" y="122"/>
                </a:lnTo>
                <a:lnTo>
                  <a:pt x="5086" y="122"/>
                </a:lnTo>
                <a:lnTo>
                  <a:pt x="5081" y="118"/>
                </a:lnTo>
                <a:lnTo>
                  <a:pt x="5081" y="115"/>
                </a:lnTo>
                <a:lnTo>
                  <a:pt x="5092" y="118"/>
                </a:lnTo>
                <a:close/>
                <a:moveTo>
                  <a:pt x="5086" y="131"/>
                </a:moveTo>
                <a:lnTo>
                  <a:pt x="5089" y="133"/>
                </a:lnTo>
                <a:lnTo>
                  <a:pt x="5087" y="146"/>
                </a:lnTo>
                <a:lnTo>
                  <a:pt x="5083" y="149"/>
                </a:lnTo>
                <a:lnTo>
                  <a:pt x="5078" y="146"/>
                </a:lnTo>
                <a:lnTo>
                  <a:pt x="5078" y="142"/>
                </a:lnTo>
                <a:lnTo>
                  <a:pt x="5076" y="141"/>
                </a:lnTo>
                <a:lnTo>
                  <a:pt x="5076" y="141"/>
                </a:lnTo>
                <a:lnTo>
                  <a:pt x="5076" y="136"/>
                </a:lnTo>
                <a:lnTo>
                  <a:pt x="5086" y="131"/>
                </a:lnTo>
                <a:close/>
                <a:moveTo>
                  <a:pt x="5076" y="155"/>
                </a:moveTo>
                <a:lnTo>
                  <a:pt x="5083" y="159"/>
                </a:lnTo>
                <a:lnTo>
                  <a:pt x="5086" y="157"/>
                </a:lnTo>
                <a:lnTo>
                  <a:pt x="5086" y="157"/>
                </a:lnTo>
                <a:lnTo>
                  <a:pt x="5084" y="165"/>
                </a:lnTo>
                <a:lnTo>
                  <a:pt x="5076" y="171"/>
                </a:lnTo>
                <a:lnTo>
                  <a:pt x="5076" y="175"/>
                </a:lnTo>
                <a:lnTo>
                  <a:pt x="5068" y="178"/>
                </a:lnTo>
                <a:lnTo>
                  <a:pt x="5068" y="176"/>
                </a:lnTo>
                <a:lnTo>
                  <a:pt x="5062" y="175"/>
                </a:lnTo>
                <a:lnTo>
                  <a:pt x="5060" y="175"/>
                </a:lnTo>
                <a:lnTo>
                  <a:pt x="5055" y="178"/>
                </a:lnTo>
                <a:lnTo>
                  <a:pt x="5055" y="181"/>
                </a:lnTo>
                <a:lnTo>
                  <a:pt x="5054" y="183"/>
                </a:lnTo>
                <a:lnTo>
                  <a:pt x="5052" y="181"/>
                </a:lnTo>
                <a:lnTo>
                  <a:pt x="5052" y="176"/>
                </a:lnTo>
                <a:lnTo>
                  <a:pt x="5057" y="173"/>
                </a:lnTo>
                <a:lnTo>
                  <a:pt x="5057" y="170"/>
                </a:lnTo>
                <a:lnTo>
                  <a:pt x="5075" y="167"/>
                </a:lnTo>
                <a:lnTo>
                  <a:pt x="5076" y="155"/>
                </a:lnTo>
                <a:close/>
                <a:moveTo>
                  <a:pt x="5055" y="171"/>
                </a:moveTo>
                <a:lnTo>
                  <a:pt x="5051" y="175"/>
                </a:lnTo>
                <a:lnTo>
                  <a:pt x="5051" y="175"/>
                </a:lnTo>
                <a:lnTo>
                  <a:pt x="5051" y="175"/>
                </a:lnTo>
                <a:lnTo>
                  <a:pt x="5051" y="175"/>
                </a:lnTo>
                <a:lnTo>
                  <a:pt x="5051" y="175"/>
                </a:lnTo>
                <a:lnTo>
                  <a:pt x="5047" y="171"/>
                </a:lnTo>
                <a:lnTo>
                  <a:pt x="5047" y="167"/>
                </a:lnTo>
                <a:lnTo>
                  <a:pt x="5052" y="171"/>
                </a:lnTo>
                <a:lnTo>
                  <a:pt x="5055" y="171"/>
                </a:lnTo>
                <a:lnTo>
                  <a:pt x="5055" y="171"/>
                </a:lnTo>
                <a:close/>
                <a:moveTo>
                  <a:pt x="5052" y="267"/>
                </a:moveTo>
                <a:lnTo>
                  <a:pt x="5052" y="267"/>
                </a:lnTo>
                <a:lnTo>
                  <a:pt x="5052" y="258"/>
                </a:lnTo>
                <a:lnTo>
                  <a:pt x="5054" y="259"/>
                </a:lnTo>
                <a:lnTo>
                  <a:pt x="5054" y="263"/>
                </a:lnTo>
                <a:lnTo>
                  <a:pt x="5055" y="264"/>
                </a:lnTo>
                <a:lnTo>
                  <a:pt x="5057" y="264"/>
                </a:lnTo>
                <a:lnTo>
                  <a:pt x="5052" y="267"/>
                </a:lnTo>
                <a:close/>
                <a:moveTo>
                  <a:pt x="5055" y="256"/>
                </a:moveTo>
                <a:lnTo>
                  <a:pt x="5052" y="255"/>
                </a:lnTo>
                <a:lnTo>
                  <a:pt x="5052" y="245"/>
                </a:lnTo>
                <a:lnTo>
                  <a:pt x="5057" y="248"/>
                </a:lnTo>
                <a:lnTo>
                  <a:pt x="5057" y="248"/>
                </a:lnTo>
                <a:lnTo>
                  <a:pt x="5059" y="248"/>
                </a:lnTo>
                <a:lnTo>
                  <a:pt x="5059" y="248"/>
                </a:lnTo>
                <a:lnTo>
                  <a:pt x="5060" y="247"/>
                </a:lnTo>
                <a:lnTo>
                  <a:pt x="5060" y="240"/>
                </a:lnTo>
                <a:lnTo>
                  <a:pt x="5068" y="245"/>
                </a:lnTo>
                <a:lnTo>
                  <a:pt x="5068" y="250"/>
                </a:lnTo>
                <a:lnTo>
                  <a:pt x="5063" y="251"/>
                </a:lnTo>
                <a:lnTo>
                  <a:pt x="5065" y="258"/>
                </a:lnTo>
                <a:lnTo>
                  <a:pt x="5067" y="259"/>
                </a:lnTo>
                <a:lnTo>
                  <a:pt x="5065" y="261"/>
                </a:lnTo>
                <a:lnTo>
                  <a:pt x="5065" y="258"/>
                </a:lnTo>
                <a:lnTo>
                  <a:pt x="5059" y="255"/>
                </a:lnTo>
                <a:lnTo>
                  <a:pt x="5055" y="256"/>
                </a:lnTo>
                <a:close/>
                <a:moveTo>
                  <a:pt x="5059" y="258"/>
                </a:moveTo>
                <a:lnTo>
                  <a:pt x="5062" y="259"/>
                </a:lnTo>
                <a:lnTo>
                  <a:pt x="5062" y="261"/>
                </a:lnTo>
                <a:lnTo>
                  <a:pt x="5059" y="263"/>
                </a:lnTo>
                <a:lnTo>
                  <a:pt x="5057" y="263"/>
                </a:lnTo>
                <a:lnTo>
                  <a:pt x="5057" y="259"/>
                </a:lnTo>
                <a:lnTo>
                  <a:pt x="5059" y="258"/>
                </a:lnTo>
                <a:close/>
                <a:moveTo>
                  <a:pt x="5111" y="279"/>
                </a:moveTo>
                <a:lnTo>
                  <a:pt x="5111" y="279"/>
                </a:lnTo>
                <a:lnTo>
                  <a:pt x="5111" y="279"/>
                </a:lnTo>
                <a:lnTo>
                  <a:pt x="5116" y="275"/>
                </a:lnTo>
                <a:lnTo>
                  <a:pt x="5116" y="275"/>
                </a:lnTo>
                <a:lnTo>
                  <a:pt x="5118" y="272"/>
                </a:lnTo>
                <a:lnTo>
                  <a:pt x="5119" y="267"/>
                </a:lnTo>
                <a:lnTo>
                  <a:pt x="5119" y="264"/>
                </a:lnTo>
                <a:lnTo>
                  <a:pt x="5118" y="259"/>
                </a:lnTo>
                <a:lnTo>
                  <a:pt x="5126" y="256"/>
                </a:lnTo>
                <a:lnTo>
                  <a:pt x="5126" y="258"/>
                </a:lnTo>
                <a:lnTo>
                  <a:pt x="5126" y="269"/>
                </a:lnTo>
                <a:lnTo>
                  <a:pt x="5111" y="279"/>
                </a:lnTo>
                <a:close/>
                <a:moveTo>
                  <a:pt x="5129" y="277"/>
                </a:moveTo>
                <a:lnTo>
                  <a:pt x="5131" y="277"/>
                </a:lnTo>
                <a:lnTo>
                  <a:pt x="5134" y="295"/>
                </a:lnTo>
                <a:lnTo>
                  <a:pt x="5119" y="283"/>
                </a:lnTo>
                <a:lnTo>
                  <a:pt x="5119" y="283"/>
                </a:lnTo>
                <a:lnTo>
                  <a:pt x="5129" y="277"/>
                </a:lnTo>
                <a:close/>
                <a:moveTo>
                  <a:pt x="5119" y="287"/>
                </a:moveTo>
                <a:lnTo>
                  <a:pt x="5135" y="296"/>
                </a:lnTo>
                <a:lnTo>
                  <a:pt x="5135" y="296"/>
                </a:lnTo>
                <a:lnTo>
                  <a:pt x="5135" y="301"/>
                </a:lnTo>
                <a:lnTo>
                  <a:pt x="5135" y="301"/>
                </a:lnTo>
                <a:lnTo>
                  <a:pt x="5131" y="299"/>
                </a:lnTo>
                <a:lnTo>
                  <a:pt x="5123" y="303"/>
                </a:lnTo>
                <a:lnTo>
                  <a:pt x="5118" y="299"/>
                </a:lnTo>
                <a:lnTo>
                  <a:pt x="5119" y="287"/>
                </a:lnTo>
                <a:close/>
                <a:moveTo>
                  <a:pt x="5134" y="271"/>
                </a:moveTo>
                <a:lnTo>
                  <a:pt x="5134" y="251"/>
                </a:lnTo>
                <a:lnTo>
                  <a:pt x="5143" y="247"/>
                </a:lnTo>
                <a:lnTo>
                  <a:pt x="5158" y="245"/>
                </a:lnTo>
                <a:lnTo>
                  <a:pt x="5158" y="245"/>
                </a:lnTo>
                <a:lnTo>
                  <a:pt x="5155" y="255"/>
                </a:lnTo>
                <a:lnTo>
                  <a:pt x="5151" y="267"/>
                </a:lnTo>
                <a:lnTo>
                  <a:pt x="5145" y="279"/>
                </a:lnTo>
                <a:lnTo>
                  <a:pt x="5134" y="271"/>
                </a:lnTo>
                <a:close/>
                <a:moveTo>
                  <a:pt x="5155" y="120"/>
                </a:moveTo>
                <a:lnTo>
                  <a:pt x="5143" y="114"/>
                </a:lnTo>
                <a:lnTo>
                  <a:pt x="5143" y="112"/>
                </a:lnTo>
                <a:lnTo>
                  <a:pt x="5142" y="112"/>
                </a:lnTo>
                <a:lnTo>
                  <a:pt x="5142" y="102"/>
                </a:lnTo>
                <a:lnTo>
                  <a:pt x="5163" y="115"/>
                </a:lnTo>
                <a:lnTo>
                  <a:pt x="5155" y="120"/>
                </a:lnTo>
                <a:close/>
                <a:moveTo>
                  <a:pt x="5159" y="141"/>
                </a:moveTo>
                <a:lnTo>
                  <a:pt x="5159" y="149"/>
                </a:lnTo>
                <a:lnTo>
                  <a:pt x="5156" y="149"/>
                </a:lnTo>
                <a:lnTo>
                  <a:pt x="5156" y="149"/>
                </a:lnTo>
                <a:lnTo>
                  <a:pt x="5156" y="141"/>
                </a:lnTo>
                <a:lnTo>
                  <a:pt x="5156" y="141"/>
                </a:lnTo>
                <a:lnTo>
                  <a:pt x="5159" y="141"/>
                </a:lnTo>
                <a:lnTo>
                  <a:pt x="5159" y="141"/>
                </a:lnTo>
                <a:close/>
                <a:moveTo>
                  <a:pt x="5147" y="125"/>
                </a:moveTo>
                <a:lnTo>
                  <a:pt x="5147" y="125"/>
                </a:lnTo>
                <a:lnTo>
                  <a:pt x="5142" y="123"/>
                </a:lnTo>
                <a:lnTo>
                  <a:pt x="5142" y="123"/>
                </a:lnTo>
                <a:lnTo>
                  <a:pt x="5147" y="125"/>
                </a:lnTo>
                <a:close/>
                <a:moveTo>
                  <a:pt x="5142" y="93"/>
                </a:moveTo>
                <a:lnTo>
                  <a:pt x="5142" y="82"/>
                </a:lnTo>
                <a:lnTo>
                  <a:pt x="5143" y="83"/>
                </a:lnTo>
                <a:lnTo>
                  <a:pt x="5143" y="94"/>
                </a:lnTo>
                <a:lnTo>
                  <a:pt x="5142" y="93"/>
                </a:lnTo>
                <a:close/>
                <a:moveTo>
                  <a:pt x="5142" y="138"/>
                </a:moveTo>
                <a:lnTo>
                  <a:pt x="5142" y="138"/>
                </a:lnTo>
                <a:lnTo>
                  <a:pt x="5147" y="138"/>
                </a:lnTo>
                <a:lnTo>
                  <a:pt x="5145" y="154"/>
                </a:lnTo>
                <a:lnTo>
                  <a:pt x="5139" y="155"/>
                </a:lnTo>
                <a:lnTo>
                  <a:pt x="5135" y="154"/>
                </a:lnTo>
                <a:lnTo>
                  <a:pt x="5135" y="154"/>
                </a:lnTo>
                <a:lnTo>
                  <a:pt x="5139" y="152"/>
                </a:lnTo>
                <a:lnTo>
                  <a:pt x="5142" y="138"/>
                </a:lnTo>
                <a:close/>
                <a:moveTo>
                  <a:pt x="5140" y="194"/>
                </a:moveTo>
                <a:lnTo>
                  <a:pt x="5140" y="192"/>
                </a:lnTo>
                <a:lnTo>
                  <a:pt x="5135" y="191"/>
                </a:lnTo>
                <a:lnTo>
                  <a:pt x="5135" y="178"/>
                </a:lnTo>
                <a:lnTo>
                  <a:pt x="5148" y="173"/>
                </a:lnTo>
                <a:lnTo>
                  <a:pt x="5148" y="187"/>
                </a:lnTo>
                <a:lnTo>
                  <a:pt x="5159" y="195"/>
                </a:lnTo>
                <a:lnTo>
                  <a:pt x="5161" y="197"/>
                </a:lnTo>
                <a:lnTo>
                  <a:pt x="5140" y="194"/>
                </a:lnTo>
                <a:close/>
                <a:moveTo>
                  <a:pt x="5166" y="125"/>
                </a:moveTo>
                <a:lnTo>
                  <a:pt x="5171" y="123"/>
                </a:lnTo>
                <a:lnTo>
                  <a:pt x="5171" y="123"/>
                </a:lnTo>
                <a:lnTo>
                  <a:pt x="5166" y="125"/>
                </a:lnTo>
                <a:lnTo>
                  <a:pt x="5166" y="125"/>
                </a:lnTo>
                <a:close/>
                <a:moveTo>
                  <a:pt x="5179" y="102"/>
                </a:moveTo>
                <a:lnTo>
                  <a:pt x="5179" y="102"/>
                </a:lnTo>
                <a:lnTo>
                  <a:pt x="5177" y="114"/>
                </a:lnTo>
                <a:lnTo>
                  <a:pt x="5175" y="114"/>
                </a:lnTo>
                <a:lnTo>
                  <a:pt x="5179" y="102"/>
                </a:lnTo>
                <a:close/>
                <a:moveTo>
                  <a:pt x="5172" y="134"/>
                </a:moveTo>
                <a:lnTo>
                  <a:pt x="5171" y="136"/>
                </a:lnTo>
                <a:lnTo>
                  <a:pt x="5171" y="133"/>
                </a:lnTo>
                <a:lnTo>
                  <a:pt x="5174" y="131"/>
                </a:lnTo>
                <a:lnTo>
                  <a:pt x="5172" y="134"/>
                </a:lnTo>
                <a:close/>
                <a:moveTo>
                  <a:pt x="5171" y="32"/>
                </a:moveTo>
                <a:lnTo>
                  <a:pt x="5171" y="32"/>
                </a:lnTo>
                <a:lnTo>
                  <a:pt x="5166" y="34"/>
                </a:lnTo>
                <a:lnTo>
                  <a:pt x="5161" y="32"/>
                </a:lnTo>
                <a:lnTo>
                  <a:pt x="5161" y="24"/>
                </a:lnTo>
                <a:lnTo>
                  <a:pt x="5171" y="32"/>
                </a:lnTo>
                <a:close/>
                <a:moveTo>
                  <a:pt x="5166" y="88"/>
                </a:moveTo>
                <a:lnTo>
                  <a:pt x="5166" y="98"/>
                </a:lnTo>
                <a:lnTo>
                  <a:pt x="5163" y="99"/>
                </a:lnTo>
                <a:lnTo>
                  <a:pt x="5153" y="93"/>
                </a:lnTo>
                <a:lnTo>
                  <a:pt x="5151" y="83"/>
                </a:lnTo>
                <a:lnTo>
                  <a:pt x="5156" y="82"/>
                </a:lnTo>
                <a:lnTo>
                  <a:pt x="5166" y="88"/>
                </a:lnTo>
                <a:close/>
                <a:moveTo>
                  <a:pt x="5155" y="64"/>
                </a:moveTo>
                <a:lnTo>
                  <a:pt x="5155" y="67"/>
                </a:lnTo>
                <a:lnTo>
                  <a:pt x="5150" y="62"/>
                </a:lnTo>
                <a:lnTo>
                  <a:pt x="5150" y="61"/>
                </a:lnTo>
                <a:lnTo>
                  <a:pt x="5150" y="53"/>
                </a:lnTo>
                <a:lnTo>
                  <a:pt x="5155" y="50"/>
                </a:lnTo>
                <a:lnTo>
                  <a:pt x="5155" y="64"/>
                </a:lnTo>
                <a:close/>
                <a:moveTo>
                  <a:pt x="5150" y="24"/>
                </a:moveTo>
                <a:lnTo>
                  <a:pt x="5151" y="18"/>
                </a:lnTo>
                <a:lnTo>
                  <a:pt x="5153" y="19"/>
                </a:lnTo>
                <a:lnTo>
                  <a:pt x="5153" y="29"/>
                </a:lnTo>
                <a:lnTo>
                  <a:pt x="5147" y="26"/>
                </a:lnTo>
                <a:lnTo>
                  <a:pt x="5150" y="24"/>
                </a:lnTo>
                <a:close/>
                <a:moveTo>
                  <a:pt x="5150" y="75"/>
                </a:moveTo>
                <a:lnTo>
                  <a:pt x="5148" y="77"/>
                </a:lnTo>
                <a:lnTo>
                  <a:pt x="5140" y="72"/>
                </a:lnTo>
                <a:lnTo>
                  <a:pt x="5140" y="69"/>
                </a:lnTo>
                <a:lnTo>
                  <a:pt x="5140" y="69"/>
                </a:lnTo>
                <a:lnTo>
                  <a:pt x="5150" y="75"/>
                </a:lnTo>
                <a:close/>
                <a:moveTo>
                  <a:pt x="5140" y="43"/>
                </a:moveTo>
                <a:lnTo>
                  <a:pt x="5140" y="45"/>
                </a:lnTo>
                <a:lnTo>
                  <a:pt x="5135" y="46"/>
                </a:lnTo>
                <a:lnTo>
                  <a:pt x="5135" y="40"/>
                </a:lnTo>
                <a:lnTo>
                  <a:pt x="5140" y="43"/>
                </a:lnTo>
                <a:close/>
                <a:moveTo>
                  <a:pt x="5132" y="240"/>
                </a:moveTo>
                <a:lnTo>
                  <a:pt x="5127" y="237"/>
                </a:lnTo>
                <a:lnTo>
                  <a:pt x="5127" y="237"/>
                </a:lnTo>
                <a:lnTo>
                  <a:pt x="5127" y="231"/>
                </a:lnTo>
                <a:lnTo>
                  <a:pt x="5134" y="239"/>
                </a:lnTo>
                <a:lnTo>
                  <a:pt x="5132" y="240"/>
                </a:lnTo>
                <a:close/>
                <a:moveTo>
                  <a:pt x="5127" y="184"/>
                </a:moveTo>
                <a:lnTo>
                  <a:pt x="5123" y="181"/>
                </a:lnTo>
                <a:lnTo>
                  <a:pt x="5127" y="179"/>
                </a:lnTo>
                <a:lnTo>
                  <a:pt x="5127" y="184"/>
                </a:lnTo>
                <a:close/>
                <a:moveTo>
                  <a:pt x="5127" y="147"/>
                </a:moveTo>
                <a:lnTo>
                  <a:pt x="5119" y="152"/>
                </a:lnTo>
                <a:lnTo>
                  <a:pt x="5116" y="149"/>
                </a:lnTo>
                <a:lnTo>
                  <a:pt x="5118" y="147"/>
                </a:lnTo>
                <a:lnTo>
                  <a:pt x="5127" y="142"/>
                </a:lnTo>
                <a:lnTo>
                  <a:pt x="5127" y="147"/>
                </a:lnTo>
                <a:close/>
                <a:moveTo>
                  <a:pt x="5126" y="61"/>
                </a:moveTo>
                <a:lnTo>
                  <a:pt x="5123" y="59"/>
                </a:lnTo>
                <a:lnTo>
                  <a:pt x="5121" y="53"/>
                </a:lnTo>
                <a:lnTo>
                  <a:pt x="5126" y="58"/>
                </a:lnTo>
                <a:lnTo>
                  <a:pt x="5126" y="61"/>
                </a:lnTo>
                <a:close/>
                <a:moveTo>
                  <a:pt x="5127" y="45"/>
                </a:moveTo>
                <a:lnTo>
                  <a:pt x="5124" y="42"/>
                </a:lnTo>
                <a:lnTo>
                  <a:pt x="5127" y="38"/>
                </a:lnTo>
                <a:lnTo>
                  <a:pt x="5127" y="45"/>
                </a:lnTo>
                <a:close/>
                <a:moveTo>
                  <a:pt x="5121" y="29"/>
                </a:moveTo>
                <a:lnTo>
                  <a:pt x="5124" y="29"/>
                </a:lnTo>
                <a:lnTo>
                  <a:pt x="5121" y="30"/>
                </a:lnTo>
                <a:lnTo>
                  <a:pt x="5121" y="29"/>
                </a:lnTo>
                <a:close/>
                <a:moveTo>
                  <a:pt x="5094" y="42"/>
                </a:moveTo>
                <a:lnTo>
                  <a:pt x="5094" y="42"/>
                </a:lnTo>
                <a:lnTo>
                  <a:pt x="5097" y="43"/>
                </a:lnTo>
                <a:lnTo>
                  <a:pt x="5102" y="46"/>
                </a:lnTo>
                <a:lnTo>
                  <a:pt x="5102" y="46"/>
                </a:lnTo>
                <a:lnTo>
                  <a:pt x="5103" y="46"/>
                </a:lnTo>
                <a:lnTo>
                  <a:pt x="5103" y="46"/>
                </a:lnTo>
                <a:lnTo>
                  <a:pt x="5105" y="48"/>
                </a:lnTo>
                <a:lnTo>
                  <a:pt x="5108" y="48"/>
                </a:lnTo>
                <a:lnTo>
                  <a:pt x="5110" y="48"/>
                </a:lnTo>
                <a:lnTo>
                  <a:pt x="5110" y="48"/>
                </a:lnTo>
                <a:lnTo>
                  <a:pt x="5113" y="48"/>
                </a:lnTo>
                <a:lnTo>
                  <a:pt x="5115" y="64"/>
                </a:lnTo>
                <a:lnTo>
                  <a:pt x="5124" y="70"/>
                </a:lnTo>
                <a:lnTo>
                  <a:pt x="5124" y="70"/>
                </a:lnTo>
                <a:lnTo>
                  <a:pt x="5116" y="75"/>
                </a:lnTo>
                <a:lnTo>
                  <a:pt x="5105" y="70"/>
                </a:lnTo>
                <a:lnTo>
                  <a:pt x="5107" y="53"/>
                </a:lnTo>
                <a:lnTo>
                  <a:pt x="5100" y="48"/>
                </a:lnTo>
                <a:lnTo>
                  <a:pt x="5100" y="48"/>
                </a:lnTo>
                <a:lnTo>
                  <a:pt x="5099" y="46"/>
                </a:lnTo>
                <a:lnTo>
                  <a:pt x="5092" y="43"/>
                </a:lnTo>
                <a:lnTo>
                  <a:pt x="5094" y="42"/>
                </a:lnTo>
                <a:close/>
                <a:moveTo>
                  <a:pt x="5092" y="16"/>
                </a:moveTo>
                <a:lnTo>
                  <a:pt x="5092" y="16"/>
                </a:lnTo>
                <a:lnTo>
                  <a:pt x="5092" y="18"/>
                </a:lnTo>
                <a:lnTo>
                  <a:pt x="5087" y="13"/>
                </a:lnTo>
                <a:lnTo>
                  <a:pt x="5092" y="16"/>
                </a:lnTo>
                <a:close/>
                <a:moveTo>
                  <a:pt x="5086" y="51"/>
                </a:moveTo>
                <a:lnTo>
                  <a:pt x="5092" y="56"/>
                </a:lnTo>
                <a:lnTo>
                  <a:pt x="5094" y="62"/>
                </a:lnTo>
                <a:lnTo>
                  <a:pt x="5081" y="54"/>
                </a:lnTo>
                <a:lnTo>
                  <a:pt x="5086" y="51"/>
                </a:lnTo>
                <a:lnTo>
                  <a:pt x="5086" y="51"/>
                </a:lnTo>
                <a:lnTo>
                  <a:pt x="5086" y="51"/>
                </a:lnTo>
                <a:lnTo>
                  <a:pt x="5086" y="51"/>
                </a:lnTo>
                <a:close/>
                <a:moveTo>
                  <a:pt x="5083" y="38"/>
                </a:moveTo>
                <a:lnTo>
                  <a:pt x="5078" y="35"/>
                </a:lnTo>
                <a:lnTo>
                  <a:pt x="5086" y="30"/>
                </a:lnTo>
                <a:lnTo>
                  <a:pt x="5083" y="38"/>
                </a:lnTo>
                <a:close/>
                <a:moveTo>
                  <a:pt x="5078" y="18"/>
                </a:moveTo>
                <a:lnTo>
                  <a:pt x="5083" y="22"/>
                </a:lnTo>
                <a:lnTo>
                  <a:pt x="5071" y="27"/>
                </a:lnTo>
                <a:lnTo>
                  <a:pt x="5078" y="18"/>
                </a:lnTo>
                <a:close/>
                <a:moveTo>
                  <a:pt x="5065" y="14"/>
                </a:moveTo>
                <a:lnTo>
                  <a:pt x="5065" y="14"/>
                </a:lnTo>
                <a:lnTo>
                  <a:pt x="5067" y="13"/>
                </a:lnTo>
                <a:lnTo>
                  <a:pt x="5067" y="13"/>
                </a:lnTo>
                <a:lnTo>
                  <a:pt x="5065" y="11"/>
                </a:lnTo>
                <a:lnTo>
                  <a:pt x="5067" y="10"/>
                </a:lnTo>
                <a:lnTo>
                  <a:pt x="5071" y="14"/>
                </a:lnTo>
                <a:lnTo>
                  <a:pt x="5065" y="14"/>
                </a:lnTo>
                <a:lnTo>
                  <a:pt x="5065" y="14"/>
                </a:lnTo>
                <a:lnTo>
                  <a:pt x="5065" y="14"/>
                </a:lnTo>
                <a:lnTo>
                  <a:pt x="5065" y="14"/>
                </a:lnTo>
                <a:close/>
                <a:moveTo>
                  <a:pt x="5063" y="86"/>
                </a:moveTo>
                <a:lnTo>
                  <a:pt x="5067" y="88"/>
                </a:lnTo>
                <a:lnTo>
                  <a:pt x="5075" y="83"/>
                </a:lnTo>
                <a:lnTo>
                  <a:pt x="5078" y="85"/>
                </a:lnTo>
                <a:lnTo>
                  <a:pt x="5079" y="85"/>
                </a:lnTo>
                <a:lnTo>
                  <a:pt x="5084" y="90"/>
                </a:lnTo>
                <a:lnTo>
                  <a:pt x="5086" y="88"/>
                </a:lnTo>
                <a:lnTo>
                  <a:pt x="5086" y="96"/>
                </a:lnTo>
                <a:lnTo>
                  <a:pt x="5078" y="101"/>
                </a:lnTo>
                <a:lnTo>
                  <a:pt x="5063" y="94"/>
                </a:lnTo>
                <a:lnTo>
                  <a:pt x="5063" y="86"/>
                </a:lnTo>
                <a:close/>
                <a:moveTo>
                  <a:pt x="5075" y="112"/>
                </a:moveTo>
                <a:lnTo>
                  <a:pt x="5071" y="123"/>
                </a:lnTo>
                <a:lnTo>
                  <a:pt x="5078" y="126"/>
                </a:lnTo>
                <a:lnTo>
                  <a:pt x="5070" y="131"/>
                </a:lnTo>
                <a:lnTo>
                  <a:pt x="5068" y="134"/>
                </a:lnTo>
                <a:lnTo>
                  <a:pt x="5063" y="130"/>
                </a:lnTo>
                <a:lnTo>
                  <a:pt x="5063" y="130"/>
                </a:lnTo>
                <a:lnTo>
                  <a:pt x="5063" y="126"/>
                </a:lnTo>
                <a:lnTo>
                  <a:pt x="5063" y="126"/>
                </a:lnTo>
                <a:lnTo>
                  <a:pt x="5063" y="126"/>
                </a:lnTo>
                <a:lnTo>
                  <a:pt x="5059" y="107"/>
                </a:lnTo>
                <a:lnTo>
                  <a:pt x="5075" y="112"/>
                </a:lnTo>
                <a:close/>
                <a:moveTo>
                  <a:pt x="5054" y="82"/>
                </a:moveTo>
                <a:lnTo>
                  <a:pt x="5054" y="90"/>
                </a:lnTo>
                <a:lnTo>
                  <a:pt x="5049" y="77"/>
                </a:lnTo>
                <a:lnTo>
                  <a:pt x="5054" y="82"/>
                </a:lnTo>
                <a:close/>
                <a:moveTo>
                  <a:pt x="5055" y="136"/>
                </a:moveTo>
                <a:lnTo>
                  <a:pt x="5067" y="147"/>
                </a:lnTo>
                <a:lnTo>
                  <a:pt x="5067" y="149"/>
                </a:lnTo>
                <a:lnTo>
                  <a:pt x="5067" y="150"/>
                </a:lnTo>
                <a:lnTo>
                  <a:pt x="5067" y="159"/>
                </a:lnTo>
                <a:lnTo>
                  <a:pt x="5055" y="160"/>
                </a:lnTo>
                <a:lnTo>
                  <a:pt x="5044" y="150"/>
                </a:lnTo>
                <a:lnTo>
                  <a:pt x="5044" y="139"/>
                </a:lnTo>
                <a:lnTo>
                  <a:pt x="5055" y="136"/>
                </a:lnTo>
                <a:close/>
                <a:moveTo>
                  <a:pt x="5039" y="126"/>
                </a:moveTo>
                <a:lnTo>
                  <a:pt x="5039" y="126"/>
                </a:lnTo>
                <a:lnTo>
                  <a:pt x="5044" y="128"/>
                </a:lnTo>
                <a:lnTo>
                  <a:pt x="5041" y="130"/>
                </a:lnTo>
                <a:lnTo>
                  <a:pt x="5038" y="126"/>
                </a:lnTo>
                <a:lnTo>
                  <a:pt x="5039" y="126"/>
                </a:lnTo>
                <a:close/>
                <a:moveTo>
                  <a:pt x="5027" y="104"/>
                </a:moveTo>
                <a:lnTo>
                  <a:pt x="5030" y="104"/>
                </a:lnTo>
                <a:lnTo>
                  <a:pt x="5035" y="118"/>
                </a:lnTo>
                <a:lnTo>
                  <a:pt x="5031" y="120"/>
                </a:lnTo>
                <a:lnTo>
                  <a:pt x="5025" y="115"/>
                </a:lnTo>
                <a:lnTo>
                  <a:pt x="5027" y="104"/>
                </a:lnTo>
                <a:close/>
                <a:moveTo>
                  <a:pt x="5012" y="72"/>
                </a:moveTo>
                <a:lnTo>
                  <a:pt x="5017" y="70"/>
                </a:lnTo>
                <a:lnTo>
                  <a:pt x="5020" y="72"/>
                </a:lnTo>
                <a:lnTo>
                  <a:pt x="5020" y="74"/>
                </a:lnTo>
                <a:lnTo>
                  <a:pt x="5019" y="90"/>
                </a:lnTo>
                <a:lnTo>
                  <a:pt x="5009" y="91"/>
                </a:lnTo>
                <a:lnTo>
                  <a:pt x="5012" y="72"/>
                </a:lnTo>
                <a:close/>
                <a:moveTo>
                  <a:pt x="5017" y="106"/>
                </a:moveTo>
                <a:lnTo>
                  <a:pt x="5017" y="112"/>
                </a:lnTo>
                <a:lnTo>
                  <a:pt x="5011" y="107"/>
                </a:lnTo>
                <a:lnTo>
                  <a:pt x="5017" y="106"/>
                </a:lnTo>
                <a:close/>
                <a:moveTo>
                  <a:pt x="5014" y="136"/>
                </a:moveTo>
                <a:lnTo>
                  <a:pt x="5014" y="136"/>
                </a:lnTo>
                <a:lnTo>
                  <a:pt x="5015" y="131"/>
                </a:lnTo>
                <a:lnTo>
                  <a:pt x="5015" y="128"/>
                </a:lnTo>
                <a:lnTo>
                  <a:pt x="5014" y="123"/>
                </a:lnTo>
                <a:lnTo>
                  <a:pt x="5011" y="120"/>
                </a:lnTo>
                <a:lnTo>
                  <a:pt x="5011" y="120"/>
                </a:lnTo>
                <a:lnTo>
                  <a:pt x="5035" y="138"/>
                </a:lnTo>
                <a:lnTo>
                  <a:pt x="5033" y="154"/>
                </a:lnTo>
                <a:lnTo>
                  <a:pt x="5044" y="165"/>
                </a:lnTo>
                <a:lnTo>
                  <a:pt x="5044" y="173"/>
                </a:lnTo>
                <a:lnTo>
                  <a:pt x="5049" y="176"/>
                </a:lnTo>
                <a:lnTo>
                  <a:pt x="5049" y="178"/>
                </a:lnTo>
                <a:lnTo>
                  <a:pt x="5038" y="168"/>
                </a:lnTo>
                <a:lnTo>
                  <a:pt x="5017" y="173"/>
                </a:lnTo>
                <a:lnTo>
                  <a:pt x="4999" y="159"/>
                </a:lnTo>
                <a:lnTo>
                  <a:pt x="5001" y="141"/>
                </a:lnTo>
                <a:lnTo>
                  <a:pt x="5001" y="141"/>
                </a:lnTo>
                <a:lnTo>
                  <a:pt x="5004" y="141"/>
                </a:lnTo>
                <a:lnTo>
                  <a:pt x="5007" y="139"/>
                </a:lnTo>
                <a:lnTo>
                  <a:pt x="5011" y="138"/>
                </a:lnTo>
                <a:lnTo>
                  <a:pt x="5014" y="136"/>
                </a:lnTo>
                <a:lnTo>
                  <a:pt x="5014" y="136"/>
                </a:lnTo>
                <a:close/>
                <a:moveTo>
                  <a:pt x="4998" y="90"/>
                </a:moveTo>
                <a:lnTo>
                  <a:pt x="4998" y="78"/>
                </a:lnTo>
                <a:lnTo>
                  <a:pt x="4999" y="78"/>
                </a:lnTo>
                <a:lnTo>
                  <a:pt x="4998" y="90"/>
                </a:lnTo>
                <a:close/>
                <a:moveTo>
                  <a:pt x="4999" y="5"/>
                </a:moveTo>
                <a:lnTo>
                  <a:pt x="4999" y="5"/>
                </a:lnTo>
                <a:lnTo>
                  <a:pt x="4999" y="5"/>
                </a:lnTo>
                <a:lnTo>
                  <a:pt x="4999" y="6"/>
                </a:lnTo>
                <a:lnTo>
                  <a:pt x="4999" y="5"/>
                </a:lnTo>
                <a:close/>
                <a:moveTo>
                  <a:pt x="4990" y="45"/>
                </a:moveTo>
                <a:lnTo>
                  <a:pt x="5001" y="40"/>
                </a:lnTo>
                <a:lnTo>
                  <a:pt x="5004" y="43"/>
                </a:lnTo>
                <a:lnTo>
                  <a:pt x="4996" y="53"/>
                </a:lnTo>
                <a:lnTo>
                  <a:pt x="4988" y="54"/>
                </a:lnTo>
                <a:lnTo>
                  <a:pt x="4990" y="45"/>
                </a:lnTo>
                <a:close/>
                <a:moveTo>
                  <a:pt x="4980" y="88"/>
                </a:moveTo>
                <a:lnTo>
                  <a:pt x="4982" y="88"/>
                </a:lnTo>
                <a:lnTo>
                  <a:pt x="4990" y="83"/>
                </a:lnTo>
                <a:lnTo>
                  <a:pt x="4990" y="83"/>
                </a:lnTo>
                <a:lnTo>
                  <a:pt x="4990" y="83"/>
                </a:lnTo>
                <a:lnTo>
                  <a:pt x="4990" y="94"/>
                </a:lnTo>
                <a:lnTo>
                  <a:pt x="4979" y="96"/>
                </a:lnTo>
                <a:lnTo>
                  <a:pt x="4980" y="88"/>
                </a:lnTo>
                <a:close/>
                <a:moveTo>
                  <a:pt x="4972" y="125"/>
                </a:moveTo>
                <a:lnTo>
                  <a:pt x="4974" y="123"/>
                </a:lnTo>
                <a:lnTo>
                  <a:pt x="4974" y="125"/>
                </a:lnTo>
                <a:lnTo>
                  <a:pt x="4974" y="130"/>
                </a:lnTo>
                <a:lnTo>
                  <a:pt x="4990" y="144"/>
                </a:lnTo>
                <a:lnTo>
                  <a:pt x="4988" y="157"/>
                </a:lnTo>
                <a:lnTo>
                  <a:pt x="4974" y="163"/>
                </a:lnTo>
                <a:lnTo>
                  <a:pt x="4974" y="163"/>
                </a:lnTo>
                <a:lnTo>
                  <a:pt x="4964" y="159"/>
                </a:lnTo>
                <a:lnTo>
                  <a:pt x="4972" y="125"/>
                </a:lnTo>
                <a:close/>
                <a:moveTo>
                  <a:pt x="4961" y="77"/>
                </a:moveTo>
                <a:lnTo>
                  <a:pt x="4961" y="80"/>
                </a:lnTo>
                <a:lnTo>
                  <a:pt x="4959" y="78"/>
                </a:lnTo>
                <a:lnTo>
                  <a:pt x="4961" y="77"/>
                </a:lnTo>
                <a:close/>
                <a:moveTo>
                  <a:pt x="5022" y="338"/>
                </a:moveTo>
                <a:lnTo>
                  <a:pt x="5033" y="391"/>
                </a:lnTo>
                <a:lnTo>
                  <a:pt x="5025" y="415"/>
                </a:lnTo>
                <a:lnTo>
                  <a:pt x="5031" y="423"/>
                </a:lnTo>
                <a:lnTo>
                  <a:pt x="4998" y="407"/>
                </a:lnTo>
                <a:lnTo>
                  <a:pt x="4998" y="407"/>
                </a:lnTo>
                <a:lnTo>
                  <a:pt x="4987" y="378"/>
                </a:lnTo>
                <a:lnTo>
                  <a:pt x="4987" y="378"/>
                </a:lnTo>
                <a:lnTo>
                  <a:pt x="4985" y="362"/>
                </a:lnTo>
                <a:lnTo>
                  <a:pt x="4985" y="355"/>
                </a:lnTo>
                <a:lnTo>
                  <a:pt x="4985" y="352"/>
                </a:lnTo>
                <a:lnTo>
                  <a:pt x="4985" y="352"/>
                </a:lnTo>
                <a:lnTo>
                  <a:pt x="4982" y="352"/>
                </a:lnTo>
                <a:lnTo>
                  <a:pt x="4979" y="349"/>
                </a:lnTo>
                <a:lnTo>
                  <a:pt x="4972" y="343"/>
                </a:lnTo>
                <a:lnTo>
                  <a:pt x="4972" y="343"/>
                </a:lnTo>
                <a:lnTo>
                  <a:pt x="4972" y="351"/>
                </a:lnTo>
                <a:lnTo>
                  <a:pt x="4971" y="355"/>
                </a:lnTo>
                <a:lnTo>
                  <a:pt x="4969" y="359"/>
                </a:lnTo>
                <a:lnTo>
                  <a:pt x="4969" y="359"/>
                </a:lnTo>
                <a:lnTo>
                  <a:pt x="4971" y="360"/>
                </a:lnTo>
                <a:lnTo>
                  <a:pt x="4975" y="365"/>
                </a:lnTo>
                <a:lnTo>
                  <a:pt x="4983" y="378"/>
                </a:lnTo>
                <a:lnTo>
                  <a:pt x="4995" y="405"/>
                </a:lnTo>
                <a:lnTo>
                  <a:pt x="4959" y="389"/>
                </a:lnTo>
                <a:lnTo>
                  <a:pt x="4959" y="389"/>
                </a:lnTo>
                <a:lnTo>
                  <a:pt x="4958" y="387"/>
                </a:lnTo>
                <a:lnTo>
                  <a:pt x="4939" y="311"/>
                </a:lnTo>
                <a:lnTo>
                  <a:pt x="5022" y="338"/>
                </a:lnTo>
                <a:close/>
                <a:moveTo>
                  <a:pt x="4868" y="373"/>
                </a:moveTo>
                <a:lnTo>
                  <a:pt x="4844" y="280"/>
                </a:lnTo>
                <a:lnTo>
                  <a:pt x="4911" y="301"/>
                </a:lnTo>
                <a:lnTo>
                  <a:pt x="4895" y="378"/>
                </a:lnTo>
                <a:lnTo>
                  <a:pt x="4863" y="386"/>
                </a:lnTo>
                <a:lnTo>
                  <a:pt x="4863" y="386"/>
                </a:lnTo>
                <a:lnTo>
                  <a:pt x="4867" y="384"/>
                </a:lnTo>
                <a:lnTo>
                  <a:pt x="4868" y="381"/>
                </a:lnTo>
                <a:lnTo>
                  <a:pt x="4868" y="378"/>
                </a:lnTo>
                <a:lnTo>
                  <a:pt x="4868" y="373"/>
                </a:lnTo>
                <a:lnTo>
                  <a:pt x="4868" y="373"/>
                </a:lnTo>
                <a:close/>
                <a:moveTo>
                  <a:pt x="4603" y="410"/>
                </a:moveTo>
                <a:lnTo>
                  <a:pt x="4587" y="392"/>
                </a:lnTo>
                <a:lnTo>
                  <a:pt x="4588" y="387"/>
                </a:lnTo>
                <a:lnTo>
                  <a:pt x="4588" y="387"/>
                </a:lnTo>
                <a:lnTo>
                  <a:pt x="4590" y="387"/>
                </a:lnTo>
                <a:lnTo>
                  <a:pt x="4590" y="387"/>
                </a:lnTo>
                <a:lnTo>
                  <a:pt x="4588" y="387"/>
                </a:lnTo>
                <a:lnTo>
                  <a:pt x="4601" y="346"/>
                </a:lnTo>
                <a:lnTo>
                  <a:pt x="4623" y="384"/>
                </a:lnTo>
                <a:lnTo>
                  <a:pt x="4603" y="407"/>
                </a:lnTo>
                <a:lnTo>
                  <a:pt x="4603" y="410"/>
                </a:lnTo>
                <a:close/>
                <a:moveTo>
                  <a:pt x="4582" y="195"/>
                </a:moveTo>
                <a:lnTo>
                  <a:pt x="4574" y="183"/>
                </a:lnTo>
                <a:lnTo>
                  <a:pt x="4603" y="195"/>
                </a:lnTo>
                <a:lnTo>
                  <a:pt x="4582" y="195"/>
                </a:lnTo>
                <a:close/>
                <a:moveTo>
                  <a:pt x="4638" y="168"/>
                </a:moveTo>
                <a:lnTo>
                  <a:pt x="4628" y="146"/>
                </a:lnTo>
                <a:lnTo>
                  <a:pt x="4636" y="146"/>
                </a:lnTo>
                <a:lnTo>
                  <a:pt x="4617" y="115"/>
                </a:lnTo>
                <a:lnTo>
                  <a:pt x="4620" y="117"/>
                </a:lnTo>
                <a:lnTo>
                  <a:pt x="4662" y="102"/>
                </a:lnTo>
                <a:lnTo>
                  <a:pt x="4638" y="168"/>
                </a:lnTo>
                <a:close/>
                <a:moveTo>
                  <a:pt x="4638" y="231"/>
                </a:moveTo>
                <a:lnTo>
                  <a:pt x="4638" y="231"/>
                </a:lnTo>
                <a:lnTo>
                  <a:pt x="4638" y="231"/>
                </a:lnTo>
                <a:lnTo>
                  <a:pt x="4638" y="231"/>
                </a:lnTo>
                <a:close/>
                <a:moveTo>
                  <a:pt x="4620" y="203"/>
                </a:moveTo>
                <a:lnTo>
                  <a:pt x="4614" y="207"/>
                </a:lnTo>
                <a:lnTo>
                  <a:pt x="4604" y="195"/>
                </a:lnTo>
                <a:lnTo>
                  <a:pt x="4620" y="203"/>
                </a:lnTo>
                <a:close/>
                <a:moveTo>
                  <a:pt x="4611" y="317"/>
                </a:moveTo>
                <a:lnTo>
                  <a:pt x="4620" y="287"/>
                </a:lnTo>
                <a:lnTo>
                  <a:pt x="4670" y="295"/>
                </a:lnTo>
                <a:lnTo>
                  <a:pt x="4675" y="301"/>
                </a:lnTo>
                <a:lnTo>
                  <a:pt x="4612" y="320"/>
                </a:lnTo>
                <a:lnTo>
                  <a:pt x="4611" y="317"/>
                </a:lnTo>
                <a:close/>
                <a:moveTo>
                  <a:pt x="4657" y="218"/>
                </a:moveTo>
                <a:lnTo>
                  <a:pt x="4691" y="229"/>
                </a:lnTo>
                <a:lnTo>
                  <a:pt x="4710" y="258"/>
                </a:lnTo>
                <a:lnTo>
                  <a:pt x="4753" y="266"/>
                </a:lnTo>
                <a:lnTo>
                  <a:pt x="4756" y="275"/>
                </a:lnTo>
                <a:lnTo>
                  <a:pt x="4699" y="293"/>
                </a:lnTo>
                <a:lnTo>
                  <a:pt x="4692" y="285"/>
                </a:lnTo>
                <a:lnTo>
                  <a:pt x="4657" y="218"/>
                </a:lnTo>
                <a:close/>
                <a:moveTo>
                  <a:pt x="4783" y="58"/>
                </a:moveTo>
                <a:lnTo>
                  <a:pt x="4783" y="58"/>
                </a:lnTo>
                <a:lnTo>
                  <a:pt x="4782" y="53"/>
                </a:lnTo>
                <a:lnTo>
                  <a:pt x="4785" y="56"/>
                </a:lnTo>
                <a:lnTo>
                  <a:pt x="4785" y="56"/>
                </a:lnTo>
                <a:lnTo>
                  <a:pt x="4785" y="56"/>
                </a:lnTo>
                <a:lnTo>
                  <a:pt x="4785" y="56"/>
                </a:lnTo>
                <a:lnTo>
                  <a:pt x="4785" y="56"/>
                </a:lnTo>
                <a:lnTo>
                  <a:pt x="4782" y="70"/>
                </a:lnTo>
                <a:lnTo>
                  <a:pt x="4780" y="69"/>
                </a:lnTo>
                <a:lnTo>
                  <a:pt x="4780" y="69"/>
                </a:lnTo>
                <a:lnTo>
                  <a:pt x="4783" y="64"/>
                </a:lnTo>
                <a:lnTo>
                  <a:pt x="4783" y="61"/>
                </a:lnTo>
                <a:lnTo>
                  <a:pt x="4783" y="58"/>
                </a:lnTo>
                <a:lnTo>
                  <a:pt x="4783" y="58"/>
                </a:lnTo>
                <a:close/>
                <a:moveTo>
                  <a:pt x="4795" y="110"/>
                </a:moveTo>
                <a:lnTo>
                  <a:pt x="4785" y="115"/>
                </a:lnTo>
                <a:lnTo>
                  <a:pt x="4769" y="112"/>
                </a:lnTo>
                <a:lnTo>
                  <a:pt x="4774" y="91"/>
                </a:lnTo>
                <a:lnTo>
                  <a:pt x="4795" y="110"/>
                </a:lnTo>
                <a:close/>
                <a:moveTo>
                  <a:pt x="4793" y="78"/>
                </a:moveTo>
                <a:lnTo>
                  <a:pt x="4799" y="75"/>
                </a:lnTo>
                <a:lnTo>
                  <a:pt x="4806" y="80"/>
                </a:lnTo>
                <a:lnTo>
                  <a:pt x="4806" y="82"/>
                </a:lnTo>
                <a:lnTo>
                  <a:pt x="4806" y="88"/>
                </a:lnTo>
                <a:lnTo>
                  <a:pt x="4801" y="90"/>
                </a:lnTo>
                <a:lnTo>
                  <a:pt x="4793" y="82"/>
                </a:lnTo>
                <a:lnTo>
                  <a:pt x="4793" y="78"/>
                </a:lnTo>
                <a:close/>
                <a:moveTo>
                  <a:pt x="4798" y="187"/>
                </a:moveTo>
                <a:lnTo>
                  <a:pt x="4798" y="187"/>
                </a:lnTo>
                <a:lnTo>
                  <a:pt x="4799" y="186"/>
                </a:lnTo>
                <a:lnTo>
                  <a:pt x="4804" y="191"/>
                </a:lnTo>
                <a:lnTo>
                  <a:pt x="4755" y="226"/>
                </a:lnTo>
                <a:lnTo>
                  <a:pt x="4745" y="223"/>
                </a:lnTo>
                <a:lnTo>
                  <a:pt x="4734" y="211"/>
                </a:lnTo>
                <a:lnTo>
                  <a:pt x="4713" y="213"/>
                </a:lnTo>
                <a:lnTo>
                  <a:pt x="4668" y="197"/>
                </a:lnTo>
                <a:lnTo>
                  <a:pt x="4751" y="157"/>
                </a:lnTo>
                <a:lnTo>
                  <a:pt x="4788" y="179"/>
                </a:lnTo>
                <a:lnTo>
                  <a:pt x="4788" y="183"/>
                </a:lnTo>
                <a:lnTo>
                  <a:pt x="4798" y="187"/>
                </a:lnTo>
                <a:close/>
                <a:moveTo>
                  <a:pt x="4807" y="163"/>
                </a:moveTo>
                <a:lnTo>
                  <a:pt x="4814" y="160"/>
                </a:lnTo>
                <a:lnTo>
                  <a:pt x="4819" y="163"/>
                </a:lnTo>
                <a:lnTo>
                  <a:pt x="4812" y="167"/>
                </a:lnTo>
                <a:lnTo>
                  <a:pt x="4799" y="160"/>
                </a:lnTo>
                <a:lnTo>
                  <a:pt x="4799" y="160"/>
                </a:lnTo>
                <a:lnTo>
                  <a:pt x="4807" y="163"/>
                </a:lnTo>
                <a:close/>
                <a:moveTo>
                  <a:pt x="4801" y="152"/>
                </a:moveTo>
                <a:lnTo>
                  <a:pt x="4806" y="149"/>
                </a:lnTo>
                <a:lnTo>
                  <a:pt x="4811" y="152"/>
                </a:lnTo>
                <a:lnTo>
                  <a:pt x="4812" y="157"/>
                </a:lnTo>
                <a:lnTo>
                  <a:pt x="4807" y="160"/>
                </a:lnTo>
                <a:lnTo>
                  <a:pt x="4803" y="157"/>
                </a:lnTo>
                <a:lnTo>
                  <a:pt x="4801" y="152"/>
                </a:lnTo>
                <a:close/>
                <a:moveTo>
                  <a:pt x="4833" y="173"/>
                </a:moveTo>
                <a:lnTo>
                  <a:pt x="4831" y="176"/>
                </a:lnTo>
                <a:lnTo>
                  <a:pt x="4831" y="176"/>
                </a:lnTo>
                <a:lnTo>
                  <a:pt x="4831" y="176"/>
                </a:lnTo>
                <a:lnTo>
                  <a:pt x="4831" y="176"/>
                </a:lnTo>
                <a:lnTo>
                  <a:pt x="4828" y="176"/>
                </a:lnTo>
                <a:lnTo>
                  <a:pt x="4823" y="171"/>
                </a:lnTo>
                <a:lnTo>
                  <a:pt x="4823" y="165"/>
                </a:lnTo>
                <a:lnTo>
                  <a:pt x="4836" y="157"/>
                </a:lnTo>
                <a:lnTo>
                  <a:pt x="4838" y="170"/>
                </a:lnTo>
                <a:lnTo>
                  <a:pt x="4833" y="173"/>
                </a:lnTo>
                <a:close/>
                <a:moveTo>
                  <a:pt x="4839" y="173"/>
                </a:moveTo>
                <a:lnTo>
                  <a:pt x="4841" y="175"/>
                </a:lnTo>
                <a:lnTo>
                  <a:pt x="4841" y="181"/>
                </a:lnTo>
                <a:lnTo>
                  <a:pt x="4838" y="183"/>
                </a:lnTo>
                <a:lnTo>
                  <a:pt x="4838" y="183"/>
                </a:lnTo>
                <a:lnTo>
                  <a:pt x="4838" y="181"/>
                </a:lnTo>
                <a:lnTo>
                  <a:pt x="4838" y="181"/>
                </a:lnTo>
                <a:lnTo>
                  <a:pt x="4835" y="178"/>
                </a:lnTo>
                <a:lnTo>
                  <a:pt x="4836" y="175"/>
                </a:lnTo>
                <a:lnTo>
                  <a:pt x="4839" y="173"/>
                </a:lnTo>
                <a:close/>
                <a:moveTo>
                  <a:pt x="4827" y="203"/>
                </a:moveTo>
                <a:lnTo>
                  <a:pt x="4827" y="203"/>
                </a:lnTo>
                <a:lnTo>
                  <a:pt x="4830" y="203"/>
                </a:lnTo>
                <a:lnTo>
                  <a:pt x="4835" y="203"/>
                </a:lnTo>
                <a:lnTo>
                  <a:pt x="4838" y="200"/>
                </a:lnTo>
                <a:lnTo>
                  <a:pt x="4841" y="199"/>
                </a:lnTo>
                <a:lnTo>
                  <a:pt x="4841" y="199"/>
                </a:lnTo>
                <a:lnTo>
                  <a:pt x="4843" y="195"/>
                </a:lnTo>
                <a:lnTo>
                  <a:pt x="4843" y="191"/>
                </a:lnTo>
                <a:lnTo>
                  <a:pt x="4841" y="187"/>
                </a:lnTo>
                <a:lnTo>
                  <a:pt x="4839" y="186"/>
                </a:lnTo>
                <a:lnTo>
                  <a:pt x="4844" y="183"/>
                </a:lnTo>
                <a:lnTo>
                  <a:pt x="4844" y="181"/>
                </a:lnTo>
                <a:lnTo>
                  <a:pt x="4846" y="173"/>
                </a:lnTo>
                <a:lnTo>
                  <a:pt x="4841" y="170"/>
                </a:lnTo>
                <a:lnTo>
                  <a:pt x="4841" y="155"/>
                </a:lnTo>
                <a:lnTo>
                  <a:pt x="4843" y="154"/>
                </a:lnTo>
                <a:lnTo>
                  <a:pt x="4846" y="159"/>
                </a:lnTo>
                <a:lnTo>
                  <a:pt x="4846" y="163"/>
                </a:lnTo>
                <a:lnTo>
                  <a:pt x="4852" y="168"/>
                </a:lnTo>
                <a:lnTo>
                  <a:pt x="4855" y="167"/>
                </a:lnTo>
                <a:lnTo>
                  <a:pt x="4860" y="171"/>
                </a:lnTo>
                <a:lnTo>
                  <a:pt x="4860" y="173"/>
                </a:lnTo>
                <a:lnTo>
                  <a:pt x="4865" y="175"/>
                </a:lnTo>
                <a:lnTo>
                  <a:pt x="4871" y="183"/>
                </a:lnTo>
                <a:lnTo>
                  <a:pt x="4867" y="184"/>
                </a:lnTo>
                <a:lnTo>
                  <a:pt x="4862" y="183"/>
                </a:lnTo>
                <a:lnTo>
                  <a:pt x="4854" y="186"/>
                </a:lnTo>
                <a:lnTo>
                  <a:pt x="4852" y="194"/>
                </a:lnTo>
                <a:lnTo>
                  <a:pt x="4860" y="199"/>
                </a:lnTo>
                <a:lnTo>
                  <a:pt x="4860" y="197"/>
                </a:lnTo>
                <a:lnTo>
                  <a:pt x="4868" y="194"/>
                </a:lnTo>
                <a:lnTo>
                  <a:pt x="4868" y="187"/>
                </a:lnTo>
                <a:lnTo>
                  <a:pt x="4875" y="184"/>
                </a:lnTo>
                <a:lnTo>
                  <a:pt x="4878" y="187"/>
                </a:lnTo>
                <a:lnTo>
                  <a:pt x="4878" y="187"/>
                </a:lnTo>
                <a:lnTo>
                  <a:pt x="4870" y="199"/>
                </a:lnTo>
                <a:lnTo>
                  <a:pt x="4865" y="197"/>
                </a:lnTo>
                <a:lnTo>
                  <a:pt x="4857" y="203"/>
                </a:lnTo>
                <a:lnTo>
                  <a:pt x="4857" y="213"/>
                </a:lnTo>
                <a:lnTo>
                  <a:pt x="4865" y="216"/>
                </a:lnTo>
                <a:lnTo>
                  <a:pt x="4865" y="216"/>
                </a:lnTo>
                <a:lnTo>
                  <a:pt x="4865" y="221"/>
                </a:lnTo>
                <a:lnTo>
                  <a:pt x="4830" y="250"/>
                </a:lnTo>
                <a:lnTo>
                  <a:pt x="4782" y="234"/>
                </a:lnTo>
                <a:lnTo>
                  <a:pt x="4827" y="203"/>
                </a:lnTo>
                <a:close/>
                <a:moveTo>
                  <a:pt x="4862" y="104"/>
                </a:moveTo>
                <a:lnTo>
                  <a:pt x="4862" y="104"/>
                </a:lnTo>
                <a:lnTo>
                  <a:pt x="4865" y="102"/>
                </a:lnTo>
                <a:lnTo>
                  <a:pt x="4873" y="110"/>
                </a:lnTo>
                <a:lnTo>
                  <a:pt x="4879" y="109"/>
                </a:lnTo>
                <a:lnTo>
                  <a:pt x="4879" y="115"/>
                </a:lnTo>
                <a:lnTo>
                  <a:pt x="4871" y="110"/>
                </a:lnTo>
                <a:lnTo>
                  <a:pt x="4871" y="110"/>
                </a:lnTo>
                <a:lnTo>
                  <a:pt x="4870" y="109"/>
                </a:lnTo>
                <a:lnTo>
                  <a:pt x="4870" y="109"/>
                </a:lnTo>
                <a:lnTo>
                  <a:pt x="4870" y="110"/>
                </a:lnTo>
                <a:lnTo>
                  <a:pt x="4870" y="110"/>
                </a:lnTo>
                <a:lnTo>
                  <a:pt x="4870" y="110"/>
                </a:lnTo>
                <a:lnTo>
                  <a:pt x="4870" y="110"/>
                </a:lnTo>
                <a:lnTo>
                  <a:pt x="4870" y="110"/>
                </a:lnTo>
                <a:lnTo>
                  <a:pt x="4868" y="110"/>
                </a:lnTo>
                <a:lnTo>
                  <a:pt x="4868" y="112"/>
                </a:lnTo>
                <a:lnTo>
                  <a:pt x="4868" y="122"/>
                </a:lnTo>
                <a:lnTo>
                  <a:pt x="4855" y="114"/>
                </a:lnTo>
                <a:lnTo>
                  <a:pt x="4857" y="109"/>
                </a:lnTo>
                <a:lnTo>
                  <a:pt x="4862" y="104"/>
                </a:lnTo>
                <a:close/>
                <a:moveTo>
                  <a:pt x="4857" y="69"/>
                </a:moveTo>
                <a:lnTo>
                  <a:pt x="4860" y="67"/>
                </a:lnTo>
                <a:lnTo>
                  <a:pt x="4863" y="69"/>
                </a:lnTo>
                <a:lnTo>
                  <a:pt x="4862" y="75"/>
                </a:lnTo>
                <a:lnTo>
                  <a:pt x="4862" y="75"/>
                </a:lnTo>
                <a:lnTo>
                  <a:pt x="4860" y="75"/>
                </a:lnTo>
                <a:lnTo>
                  <a:pt x="4857" y="69"/>
                </a:lnTo>
                <a:close/>
                <a:moveTo>
                  <a:pt x="4871" y="123"/>
                </a:moveTo>
                <a:lnTo>
                  <a:pt x="4871" y="114"/>
                </a:lnTo>
                <a:lnTo>
                  <a:pt x="4879" y="118"/>
                </a:lnTo>
                <a:lnTo>
                  <a:pt x="4879" y="128"/>
                </a:lnTo>
                <a:lnTo>
                  <a:pt x="4871" y="123"/>
                </a:lnTo>
                <a:close/>
                <a:moveTo>
                  <a:pt x="4876" y="131"/>
                </a:moveTo>
                <a:lnTo>
                  <a:pt x="4876" y="131"/>
                </a:lnTo>
                <a:lnTo>
                  <a:pt x="4868" y="126"/>
                </a:lnTo>
                <a:lnTo>
                  <a:pt x="4870" y="126"/>
                </a:lnTo>
                <a:lnTo>
                  <a:pt x="4876" y="131"/>
                </a:lnTo>
                <a:close/>
                <a:moveTo>
                  <a:pt x="4879" y="160"/>
                </a:moveTo>
                <a:lnTo>
                  <a:pt x="4879" y="160"/>
                </a:lnTo>
                <a:lnTo>
                  <a:pt x="4878" y="159"/>
                </a:lnTo>
                <a:lnTo>
                  <a:pt x="4879" y="160"/>
                </a:lnTo>
                <a:close/>
                <a:moveTo>
                  <a:pt x="4867" y="123"/>
                </a:moveTo>
                <a:lnTo>
                  <a:pt x="4865" y="125"/>
                </a:lnTo>
                <a:lnTo>
                  <a:pt x="4852" y="117"/>
                </a:lnTo>
                <a:lnTo>
                  <a:pt x="4854" y="117"/>
                </a:lnTo>
                <a:lnTo>
                  <a:pt x="4867" y="123"/>
                </a:lnTo>
                <a:close/>
                <a:moveTo>
                  <a:pt x="4852" y="83"/>
                </a:moveTo>
                <a:lnTo>
                  <a:pt x="4854" y="82"/>
                </a:lnTo>
                <a:lnTo>
                  <a:pt x="4854" y="82"/>
                </a:lnTo>
                <a:lnTo>
                  <a:pt x="4855" y="82"/>
                </a:lnTo>
                <a:lnTo>
                  <a:pt x="4852" y="83"/>
                </a:lnTo>
                <a:close/>
                <a:moveTo>
                  <a:pt x="4852" y="109"/>
                </a:moveTo>
                <a:lnTo>
                  <a:pt x="4852" y="112"/>
                </a:lnTo>
                <a:lnTo>
                  <a:pt x="4849" y="110"/>
                </a:lnTo>
                <a:lnTo>
                  <a:pt x="4852" y="109"/>
                </a:lnTo>
                <a:close/>
                <a:moveTo>
                  <a:pt x="4851" y="115"/>
                </a:moveTo>
                <a:lnTo>
                  <a:pt x="4849" y="115"/>
                </a:lnTo>
                <a:lnTo>
                  <a:pt x="4844" y="112"/>
                </a:lnTo>
                <a:lnTo>
                  <a:pt x="4846" y="112"/>
                </a:lnTo>
                <a:lnTo>
                  <a:pt x="4851" y="115"/>
                </a:lnTo>
                <a:close/>
                <a:moveTo>
                  <a:pt x="4851" y="162"/>
                </a:moveTo>
                <a:lnTo>
                  <a:pt x="4849" y="162"/>
                </a:lnTo>
                <a:lnTo>
                  <a:pt x="4849" y="162"/>
                </a:lnTo>
                <a:lnTo>
                  <a:pt x="4851" y="162"/>
                </a:lnTo>
                <a:close/>
                <a:moveTo>
                  <a:pt x="4865" y="187"/>
                </a:moveTo>
                <a:lnTo>
                  <a:pt x="4865" y="192"/>
                </a:lnTo>
                <a:lnTo>
                  <a:pt x="4860" y="194"/>
                </a:lnTo>
                <a:lnTo>
                  <a:pt x="4857" y="192"/>
                </a:lnTo>
                <a:lnTo>
                  <a:pt x="4857" y="189"/>
                </a:lnTo>
                <a:lnTo>
                  <a:pt x="4862" y="186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close/>
                <a:moveTo>
                  <a:pt x="4871" y="261"/>
                </a:moveTo>
                <a:lnTo>
                  <a:pt x="4871" y="261"/>
                </a:lnTo>
                <a:lnTo>
                  <a:pt x="4873" y="264"/>
                </a:lnTo>
                <a:lnTo>
                  <a:pt x="4867" y="263"/>
                </a:lnTo>
                <a:lnTo>
                  <a:pt x="4871" y="261"/>
                </a:lnTo>
                <a:close/>
                <a:moveTo>
                  <a:pt x="4865" y="211"/>
                </a:moveTo>
                <a:lnTo>
                  <a:pt x="4860" y="210"/>
                </a:lnTo>
                <a:lnTo>
                  <a:pt x="4860" y="205"/>
                </a:lnTo>
                <a:lnTo>
                  <a:pt x="4867" y="202"/>
                </a:lnTo>
                <a:lnTo>
                  <a:pt x="4870" y="203"/>
                </a:lnTo>
                <a:lnTo>
                  <a:pt x="4870" y="203"/>
                </a:lnTo>
                <a:lnTo>
                  <a:pt x="4867" y="211"/>
                </a:lnTo>
                <a:lnTo>
                  <a:pt x="4865" y="211"/>
                </a:lnTo>
                <a:close/>
                <a:moveTo>
                  <a:pt x="4795" y="263"/>
                </a:moveTo>
                <a:lnTo>
                  <a:pt x="4788" y="266"/>
                </a:lnTo>
                <a:lnTo>
                  <a:pt x="4780" y="258"/>
                </a:lnTo>
                <a:lnTo>
                  <a:pt x="4795" y="263"/>
                </a:lnTo>
                <a:close/>
                <a:moveTo>
                  <a:pt x="4820" y="171"/>
                </a:moveTo>
                <a:lnTo>
                  <a:pt x="4820" y="171"/>
                </a:lnTo>
                <a:lnTo>
                  <a:pt x="4815" y="170"/>
                </a:lnTo>
                <a:lnTo>
                  <a:pt x="4820" y="167"/>
                </a:lnTo>
                <a:lnTo>
                  <a:pt x="4820" y="171"/>
                </a:lnTo>
                <a:close/>
                <a:moveTo>
                  <a:pt x="4761" y="295"/>
                </a:moveTo>
                <a:lnTo>
                  <a:pt x="4764" y="306"/>
                </a:lnTo>
                <a:lnTo>
                  <a:pt x="4756" y="312"/>
                </a:lnTo>
                <a:lnTo>
                  <a:pt x="4721" y="307"/>
                </a:lnTo>
                <a:lnTo>
                  <a:pt x="4761" y="295"/>
                </a:lnTo>
                <a:close/>
                <a:moveTo>
                  <a:pt x="4780" y="360"/>
                </a:moveTo>
                <a:lnTo>
                  <a:pt x="4785" y="339"/>
                </a:lnTo>
                <a:lnTo>
                  <a:pt x="4785" y="339"/>
                </a:lnTo>
                <a:lnTo>
                  <a:pt x="4787" y="339"/>
                </a:lnTo>
                <a:lnTo>
                  <a:pt x="4787" y="339"/>
                </a:lnTo>
                <a:lnTo>
                  <a:pt x="4790" y="336"/>
                </a:lnTo>
                <a:lnTo>
                  <a:pt x="4793" y="333"/>
                </a:lnTo>
                <a:lnTo>
                  <a:pt x="4795" y="330"/>
                </a:lnTo>
                <a:lnTo>
                  <a:pt x="4793" y="325"/>
                </a:lnTo>
                <a:lnTo>
                  <a:pt x="4790" y="309"/>
                </a:lnTo>
                <a:lnTo>
                  <a:pt x="4793" y="285"/>
                </a:lnTo>
                <a:lnTo>
                  <a:pt x="4820" y="277"/>
                </a:lnTo>
                <a:lnTo>
                  <a:pt x="4846" y="379"/>
                </a:lnTo>
                <a:lnTo>
                  <a:pt x="4846" y="379"/>
                </a:lnTo>
                <a:lnTo>
                  <a:pt x="4847" y="383"/>
                </a:lnTo>
                <a:lnTo>
                  <a:pt x="4851" y="386"/>
                </a:lnTo>
                <a:lnTo>
                  <a:pt x="4854" y="387"/>
                </a:lnTo>
                <a:lnTo>
                  <a:pt x="4857" y="387"/>
                </a:lnTo>
                <a:lnTo>
                  <a:pt x="4847" y="391"/>
                </a:lnTo>
                <a:lnTo>
                  <a:pt x="4847" y="391"/>
                </a:lnTo>
                <a:lnTo>
                  <a:pt x="4844" y="386"/>
                </a:lnTo>
                <a:lnTo>
                  <a:pt x="4839" y="383"/>
                </a:lnTo>
                <a:lnTo>
                  <a:pt x="4839" y="383"/>
                </a:lnTo>
                <a:lnTo>
                  <a:pt x="4838" y="383"/>
                </a:lnTo>
                <a:lnTo>
                  <a:pt x="4755" y="376"/>
                </a:lnTo>
                <a:lnTo>
                  <a:pt x="4780" y="360"/>
                </a:lnTo>
                <a:close/>
                <a:moveTo>
                  <a:pt x="4886" y="167"/>
                </a:moveTo>
                <a:lnTo>
                  <a:pt x="4886" y="167"/>
                </a:lnTo>
                <a:lnTo>
                  <a:pt x="4886" y="167"/>
                </a:lnTo>
                <a:lnTo>
                  <a:pt x="4886" y="167"/>
                </a:lnTo>
                <a:close/>
                <a:moveTo>
                  <a:pt x="4911" y="120"/>
                </a:moveTo>
                <a:lnTo>
                  <a:pt x="4913" y="126"/>
                </a:lnTo>
                <a:lnTo>
                  <a:pt x="4916" y="130"/>
                </a:lnTo>
                <a:lnTo>
                  <a:pt x="4915" y="133"/>
                </a:lnTo>
                <a:lnTo>
                  <a:pt x="4913" y="134"/>
                </a:lnTo>
                <a:lnTo>
                  <a:pt x="4913" y="141"/>
                </a:lnTo>
                <a:lnTo>
                  <a:pt x="4907" y="144"/>
                </a:lnTo>
                <a:lnTo>
                  <a:pt x="4895" y="138"/>
                </a:lnTo>
                <a:lnTo>
                  <a:pt x="4903" y="133"/>
                </a:lnTo>
                <a:lnTo>
                  <a:pt x="4903" y="133"/>
                </a:lnTo>
                <a:lnTo>
                  <a:pt x="4903" y="131"/>
                </a:lnTo>
                <a:lnTo>
                  <a:pt x="4903" y="131"/>
                </a:lnTo>
                <a:lnTo>
                  <a:pt x="4903" y="130"/>
                </a:lnTo>
                <a:lnTo>
                  <a:pt x="4903" y="130"/>
                </a:lnTo>
                <a:lnTo>
                  <a:pt x="4895" y="125"/>
                </a:lnTo>
                <a:lnTo>
                  <a:pt x="4907" y="117"/>
                </a:lnTo>
                <a:lnTo>
                  <a:pt x="4911" y="120"/>
                </a:lnTo>
                <a:close/>
                <a:moveTo>
                  <a:pt x="4903" y="102"/>
                </a:moveTo>
                <a:lnTo>
                  <a:pt x="4905" y="98"/>
                </a:lnTo>
                <a:lnTo>
                  <a:pt x="4908" y="96"/>
                </a:lnTo>
                <a:lnTo>
                  <a:pt x="4911" y="98"/>
                </a:lnTo>
                <a:lnTo>
                  <a:pt x="4911" y="102"/>
                </a:lnTo>
                <a:lnTo>
                  <a:pt x="4908" y="106"/>
                </a:lnTo>
                <a:lnTo>
                  <a:pt x="4903" y="102"/>
                </a:lnTo>
                <a:close/>
                <a:moveTo>
                  <a:pt x="4910" y="115"/>
                </a:moveTo>
                <a:lnTo>
                  <a:pt x="4915" y="114"/>
                </a:lnTo>
                <a:lnTo>
                  <a:pt x="4913" y="117"/>
                </a:lnTo>
                <a:lnTo>
                  <a:pt x="4910" y="115"/>
                </a:lnTo>
                <a:close/>
                <a:moveTo>
                  <a:pt x="4916" y="122"/>
                </a:moveTo>
                <a:lnTo>
                  <a:pt x="4918" y="123"/>
                </a:lnTo>
                <a:lnTo>
                  <a:pt x="4918" y="125"/>
                </a:lnTo>
                <a:lnTo>
                  <a:pt x="4916" y="125"/>
                </a:lnTo>
                <a:lnTo>
                  <a:pt x="4916" y="122"/>
                </a:lnTo>
                <a:close/>
                <a:moveTo>
                  <a:pt x="4905" y="147"/>
                </a:moveTo>
                <a:lnTo>
                  <a:pt x="4905" y="149"/>
                </a:lnTo>
                <a:lnTo>
                  <a:pt x="4894" y="141"/>
                </a:lnTo>
                <a:lnTo>
                  <a:pt x="4894" y="139"/>
                </a:lnTo>
                <a:lnTo>
                  <a:pt x="4905" y="147"/>
                </a:lnTo>
                <a:close/>
                <a:moveTo>
                  <a:pt x="4899" y="131"/>
                </a:moveTo>
                <a:lnTo>
                  <a:pt x="4892" y="134"/>
                </a:lnTo>
                <a:lnTo>
                  <a:pt x="4884" y="131"/>
                </a:lnTo>
                <a:lnTo>
                  <a:pt x="4892" y="126"/>
                </a:lnTo>
                <a:lnTo>
                  <a:pt x="4899" y="131"/>
                </a:lnTo>
                <a:close/>
                <a:moveTo>
                  <a:pt x="4895" y="170"/>
                </a:moveTo>
                <a:lnTo>
                  <a:pt x="4895" y="170"/>
                </a:lnTo>
                <a:lnTo>
                  <a:pt x="4891" y="171"/>
                </a:lnTo>
                <a:lnTo>
                  <a:pt x="4889" y="170"/>
                </a:lnTo>
                <a:lnTo>
                  <a:pt x="4889" y="167"/>
                </a:lnTo>
                <a:lnTo>
                  <a:pt x="4891" y="167"/>
                </a:lnTo>
                <a:lnTo>
                  <a:pt x="4895" y="170"/>
                </a:lnTo>
                <a:close/>
                <a:moveTo>
                  <a:pt x="4908" y="150"/>
                </a:moveTo>
                <a:lnTo>
                  <a:pt x="4908" y="149"/>
                </a:lnTo>
                <a:lnTo>
                  <a:pt x="4921" y="155"/>
                </a:lnTo>
                <a:lnTo>
                  <a:pt x="4921" y="157"/>
                </a:lnTo>
                <a:lnTo>
                  <a:pt x="4921" y="157"/>
                </a:lnTo>
                <a:lnTo>
                  <a:pt x="4919" y="157"/>
                </a:lnTo>
                <a:lnTo>
                  <a:pt x="4908" y="150"/>
                </a:lnTo>
                <a:close/>
                <a:moveTo>
                  <a:pt x="4924" y="344"/>
                </a:moveTo>
                <a:lnTo>
                  <a:pt x="4929" y="365"/>
                </a:lnTo>
                <a:lnTo>
                  <a:pt x="4929" y="365"/>
                </a:lnTo>
                <a:lnTo>
                  <a:pt x="4918" y="367"/>
                </a:lnTo>
                <a:lnTo>
                  <a:pt x="4924" y="344"/>
                </a:lnTo>
                <a:close/>
                <a:moveTo>
                  <a:pt x="4916" y="373"/>
                </a:moveTo>
                <a:lnTo>
                  <a:pt x="4916" y="373"/>
                </a:lnTo>
                <a:lnTo>
                  <a:pt x="4921" y="381"/>
                </a:lnTo>
                <a:lnTo>
                  <a:pt x="4923" y="384"/>
                </a:lnTo>
                <a:lnTo>
                  <a:pt x="4923" y="384"/>
                </a:lnTo>
                <a:lnTo>
                  <a:pt x="4926" y="384"/>
                </a:lnTo>
                <a:lnTo>
                  <a:pt x="4934" y="386"/>
                </a:lnTo>
                <a:lnTo>
                  <a:pt x="4937" y="402"/>
                </a:lnTo>
                <a:lnTo>
                  <a:pt x="4915" y="383"/>
                </a:lnTo>
                <a:lnTo>
                  <a:pt x="4916" y="373"/>
                </a:lnTo>
                <a:close/>
                <a:moveTo>
                  <a:pt x="4927" y="155"/>
                </a:moveTo>
                <a:lnTo>
                  <a:pt x="4926" y="154"/>
                </a:lnTo>
                <a:lnTo>
                  <a:pt x="4931" y="152"/>
                </a:lnTo>
                <a:lnTo>
                  <a:pt x="4932" y="154"/>
                </a:lnTo>
                <a:lnTo>
                  <a:pt x="4935" y="154"/>
                </a:lnTo>
                <a:lnTo>
                  <a:pt x="4945" y="149"/>
                </a:lnTo>
                <a:lnTo>
                  <a:pt x="4945" y="155"/>
                </a:lnTo>
                <a:lnTo>
                  <a:pt x="4945" y="155"/>
                </a:lnTo>
                <a:lnTo>
                  <a:pt x="4935" y="155"/>
                </a:lnTo>
                <a:lnTo>
                  <a:pt x="4927" y="155"/>
                </a:lnTo>
                <a:lnTo>
                  <a:pt x="4927" y="155"/>
                </a:lnTo>
                <a:close/>
                <a:moveTo>
                  <a:pt x="4951" y="125"/>
                </a:moveTo>
                <a:lnTo>
                  <a:pt x="4948" y="138"/>
                </a:lnTo>
                <a:lnTo>
                  <a:pt x="4943" y="134"/>
                </a:lnTo>
                <a:lnTo>
                  <a:pt x="4942" y="134"/>
                </a:lnTo>
                <a:lnTo>
                  <a:pt x="4935" y="139"/>
                </a:lnTo>
                <a:lnTo>
                  <a:pt x="4935" y="142"/>
                </a:lnTo>
                <a:lnTo>
                  <a:pt x="4934" y="142"/>
                </a:lnTo>
                <a:lnTo>
                  <a:pt x="4927" y="138"/>
                </a:lnTo>
                <a:lnTo>
                  <a:pt x="4927" y="134"/>
                </a:lnTo>
                <a:lnTo>
                  <a:pt x="4926" y="134"/>
                </a:lnTo>
                <a:lnTo>
                  <a:pt x="4927" y="128"/>
                </a:lnTo>
                <a:lnTo>
                  <a:pt x="4937" y="133"/>
                </a:lnTo>
                <a:lnTo>
                  <a:pt x="4939" y="131"/>
                </a:lnTo>
                <a:lnTo>
                  <a:pt x="4950" y="125"/>
                </a:lnTo>
                <a:lnTo>
                  <a:pt x="4951" y="125"/>
                </a:lnTo>
                <a:close/>
                <a:moveTo>
                  <a:pt x="4939" y="102"/>
                </a:moveTo>
                <a:lnTo>
                  <a:pt x="4935" y="102"/>
                </a:lnTo>
                <a:lnTo>
                  <a:pt x="4935" y="102"/>
                </a:lnTo>
                <a:lnTo>
                  <a:pt x="4932" y="104"/>
                </a:lnTo>
                <a:lnTo>
                  <a:pt x="4931" y="106"/>
                </a:lnTo>
                <a:lnTo>
                  <a:pt x="4931" y="107"/>
                </a:lnTo>
                <a:lnTo>
                  <a:pt x="4934" y="110"/>
                </a:lnTo>
                <a:lnTo>
                  <a:pt x="4934" y="110"/>
                </a:lnTo>
                <a:lnTo>
                  <a:pt x="4935" y="112"/>
                </a:lnTo>
                <a:lnTo>
                  <a:pt x="4935" y="112"/>
                </a:lnTo>
                <a:lnTo>
                  <a:pt x="4926" y="107"/>
                </a:lnTo>
                <a:lnTo>
                  <a:pt x="4937" y="101"/>
                </a:lnTo>
                <a:lnTo>
                  <a:pt x="4939" y="102"/>
                </a:lnTo>
                <a:close/>
                <a:moveTo>
                  <a:pt x="4939" y="74"/>
                </a:moveTo>
                <a:lnTo>
                  <a:pt x="4939" y="72"/>
                </a:lnTo>
                <a:lnTo>
                  <a:pt x="4943" y="75"/>
                </a:lnTo>
                <a:lnTo>
                  <a:pt x="4943" y="77"/>
                </a:lnTo>
                <a:lnTo>
                  <a:pt x="4939" y="74"/>
                </a:lnTo>
                <a:close/>
                <a:moveTo>
                  <a:pt x="4940" y="67"/>
                </a:moveTo>
                <a:lnTo>
                  <a:pt x="4942" y="67"/>
                </a:lnTo>
                <a:lnTo>
                  <a:pt x="4948" y="70"/>
                </a:lnTo>
                <a:lnTo>
                  <a:pt x="4947" y="75"/>
                </a:lnTo>
                <a:lnTo>
                  <a:pt x="4947" y="74"/>
                </a:lnTo>
                <a:lnTo>
                  <a:pt x="4940" y="69"/>
                </a:lnTo>
                <a:lnTo>
                  <a:pt x="4935" y="72"/>
                </a:lnTo>
                <a:lnTo>
                  <a:pt x="4932" y="70"/>
                </a:lnTo>
                <a:lnTo>
                  <a:pt x="4940" y="67"/>
                </a:lnTo>
                <a:close/>
                <a:moveTo>
                  <a:pt x="4934" y="98"/>
                </a:moveTo>
                <a:lnTo>
                  <a:pt x="4924" y="104"/>
                </a:lnTo>
                <a:lnTo>
                  <a:pt x="4924" y="101"/>
                </a:lnTo>
                <a:lnTo>
                  <a:pt x="4931" y="96"/>
                </a:lnTo>
                <a:lnTo>
                  <a:pt x="4934" y="98"/>
                </a:lnTo>
                <a:close/>
                <a:moveTo>
                  <a:pt x="4923" y="43"/>
                </a:moveTo>
                <a:lnTo>
                  <a:pt x="4927" y="46"/>
                </a:lnTo>
                <a:lnTo>
                  <a:pt x="4924" y="50"/>
                </a:lnTo>
                <a:lnTo>
                  <a:pt x="4923" y="48"/>
                </a:lnTo>
                <a:lnTo>
                  <a:pt x="4923" y="43"/>
                </a:lnTo>
                <a:close/>
                <a:moveTo>
                  <a:pt x="4923" y="109"/>
                </a:moveTo>
                <a:lnTo>
                  <a:pt x="4931" y="114"/>
                </a:lnTo>
                <a:lnTo>
                  <a:pt x="4923" y="117"/>
                </a:lnTo>
                <a:lnTo>
                  <a:pt x="4923" y="117"/>
                </a:lnTo>
                <a:lnTo>
                  <a:pt x="4923" y="109"/>
                </a:lnTo>
                <a:close/>
                <a:moveTo>
                  <a:pt x="4921" y="146"/>
                </a:moveTo>
                <a:lnTo>
                  <a:pt x="4927" y="149"/>
                </a:lnTo>
                <a:lnTo>
                  <a:pt x="4923" y="152"/>
                </a:lnTo>
                <a:lnTo>
                  <a:pt x="4911" y="146"/>
                </a:lnTo>
                <a:lnTo>
                  <a:pt x="4915" y="144"/>
                </a:lnTo>
                <a:lnTo>
                  <a:pt x="4919" y="147"/>
                </a:lnTo>
                <a:lnTo>
                  <a:pt x="4919" y="147"/>
                </a:lnTo>
                <a:lnTo>
                  <a:pt x="4921" y="146"/>
                </a:lnTo>
                <a:close/>
                <a:moveTo>
                  <a:pt x="4902" y="18"/>
                </a:moveTo>
                <a:lnTo>
                  <a:pt x="4903" y="18"/>
                </a:lnTo>
                <a:lnTo>
                  <a:pt x="4903" y="21"/>
                </a:lnTo>
                <a:lnTo>
                  <a:pt x="4902" y="30"/>
                </a:lnTo>
                <a:lnTo>
                  <a:pt x="4895" y="22"/>
                </a:lnTo>
                <a:lnTo>
                  <a:pt x="4902" y="18"/>
                </a:lnTo>
                <a:close/>
                <a:moveTo>
                  <a:pt x="4899" y="50"/>
                </a:moveTo>
                <a:lnTo>
                  <a:pt x="4899" y="58"/>
                </a:lnTo>
                <a:lnTo>
                  <a:pt x="4895" y="59"/>
                </a:lnTo>
                <a:lnTo>
                  <a:pt x="4891" y="58"/>
                </a:lnTo>
                <a:lnTo>
                  <a:pt x="4891" y="53"/>
                </a:lnTo>
                <a:lnTo>
                  <a:pt x="4897" y="50"/>
                </a:lnTo>
                <a:lnTo>
                  <a:pt x="4899" y="50"/>
                </a:lnTo>
                <a:close/>
                <a:moveTo>
                  <a:pt x="4892" y="45"/>
                </a:moveTo>
                <a:lnTo>
                  <a:pt x="4892" y="45"/>
                </a:lnTo>
                <a:lnTo>
                  <a:pt x="4895" y="46"/>
                </a:lnTo>
                <a:lnTo>
                  <a:pt x="4891" y="48"/>
                </a:lnTo>
                <a:lnTo>
                  <a:pt x="4892" y="45"/>
                </a:lnTo>
                <a:close/>
                <a:moveTo>
                  <a:pt x="4889" y="61"/>
                </a:moveTo>
                <a:lnTo>
                  <a:pt x="4889" y="61"/>
                </a:lnTo>
                <a:lnTo>
                  <a:pt x="4895" y="62"/>
                </a:lnTo>
                <a:lnTo>
                  <a:pt x="4891" y="64"/>
                </a:lnTo>
                <a:lnTo>
                  <a:pt x="4889" y="62"/>
                </a:lnTo>
                <a:lnTo>
                  <a:pt x="4889" y="61"/>
                </a:lnTo>
                <a:close/>
                <a:moveTo>
                  <a:pt x="4883" y="94"/>
                </a:moveTo>
                <a:lnTo>
                  <a:pt x="4886" y="93"/>
                </a:lnTo>
                <a:lnTo>
                  <a:pt x="4886" y="94"/>
                </a:lnTo>
                <a:lnTo>
                  <a:pt x="4883" y="96"/>
                </a:lnTo>
                <a:lnTo>
                  <a:pt x="4883" y="94"/>
                </a:lnTo>
                <a:close/>
                <a:moveTo>
                  <a:pt x="4883" y="107"/>
                </a:moveTo>
                <a:lnTo>
                  <a:pt x="4895" y="102"/>
                </a:lnTo>
                <a:lnTo>
                  <a:pt x="4895" y="99"/>
                </a:lnTo>
                <a:lnTo>
                  <a:pt x="4900" y="96"/>
                </a:lnTo>
                <a:lnTo>
                  <a:pt x="4900" y="88"/>
                </a:lnTo>
                <a:lnTo>
                  <a:pt x="4899" y="88"/>
                </a:lnTo>
                <a:lnTo>
                  <a:pt x="4899" y="86"/>
                </a:lnTo>
                <a:lnTo>
                  <a:pt x="4908" y="82"/>
                </a:lnTo>
                <a:lnTo>
                  <a:pt x="4915" y="86"/>
                </a:lnTo>
                <a:lnTo>
                  <a:pt x="4915" y="86"/>
                </a:lnTo>
                <a:lnTo>
                  <a:pt x="4919" y="91"/>
                </a:lnTo>
                <a:lnTo>
                  <a:pt x="4919" y="93"/>
                </a:lnTo>
                <a:lnTo>
                  <a:pt x="4916" y="94"/>
                </a:lnTo>
                <a:lnTo>
                  <a:pt x="4915" y="109"/>
                </a:lnTo>
                <a:lnTo>
                  <a:pt x="4908" y="112"/>
                </a:lnTo>
                <a:lnTo>
                  <a:pt x="4908" y="109"/>
                </a:lnTo>
                <a:lnTo>
                  <a:pt x="4915" y="106"/>
                </a:lnTo>
                <a:lnTo>
                  <a:pt x="4915" y="104"/>
                </a:lnTo>
                <a:lnTo>
                  <a:pt x="4915" y="96"/>
                </a:lnTo>
                <a:lnTo>
                  <a:pt x="4908" y="91"/>
                </a:lnTo>
                <a:lnTo>
                  <a:pt x="4900" y="96"/>
                </a:lnTo>
                <a:lnTo>
                  <a:pt x="4900" y="104"/>
                </a:lnTo>
                <a:lnTo>
                  <a:pt x="4905" y="109"/>
                </a:lnTo>
                <a:lnTo>
                  <a:pt x="4905" y="114"/>
                </a:lnTo>
                <a:lnTo>
                  <a:pt x="4894" y="122"/>
                </a:lnTo>
                <a:lnTo>
                  <a:pt x="4894" y="112"/>
                </a:lnTo>
                <a:lnTo>
                  <a:pt x="4894" y="112"/>
                </a:lnTo>
                <a:lnTo>
                  <a:pt x="4894" y="110"/>
                </a:lnTo>
                <a:lnTo>
                  <a:pt x="4894" y="110"/>
                </a:lnTo>
                <a:lnTo>
                  <a:pt x="4892" y="110"/>
                </a:lnTo>
                <a:lnTo>
                  <a:pt x="4891" y="110"/>
                </a:lnTo>
                <a:lnTo>
                  <a:pt x="4883" y="115"/>
                </a:lnTo>
                <a:lnTo>
                  <a:pt x="4883" y="107"/>
                </a:lnTo>
                <a:close/>
                <a:moveTo>
                  <a:pt x="4883" y="118"/>
                </a:moveTo>
                <a:lnTo>
                  <a:pt x="4891" y="114"/>
                </a:lnTo>
                <a:lnTo>
                  <a:pt x="4889" y="123"/>
                </a:lnTo>
                <a:lnTo>
                  <a:pt x="4883" y="128"/>
                </a:lnTo>
                <a:lnTo>
                  <a:pt x="4883" y="118"/>
                </a:lnTo>
                <a:close/>
                <a:moveTo>
                  <a:pt x="4883" y="133"/>
                </a:moveTo>
                <a:lnTo>
                  <a:pt x="4889" y="138"/>
                </a:lnTo>
                <a:lnTo>
                  <a:pt x="4891" y="139"/>
                </a:lnTo>
                <a:lnTo>
                  <a:pt x="4883" y="134"/>
                </a:lnTo>
                <a:lnTo>
                  <a:pt x="4883" y="133"/>
                </a:lnTo>
                <a:close/>
                <a:moveTo>
                  <a:pt x="4876" y="32"/>
                </a:moveTo>
                <a:lnTo>
                  <a:pt x="4876" y="32"/>
                </a:lnTo>
                <a:lnTo>
                  <a:pt x="4883" y="38"/>
                </a:lnTo>
                <a:lnTo>
                  <a:pt x="4881" y="45"/>
                </a:lnTo>
                <a:lnTo>
                  <a:pt x="4881" y="45"/>
                </a:lnTo>
                <a:lnTo>
                  <a:pt x="4881" y="45"/>
                </a:lnTo>
                <a:lnTo>
                  <a:pt x="4876" y="40"/>
                </a:lnTo>
                <a:lnTo>
                  <a:pt x="4876" y="32"/>
                </a:lnTo>
                <a:close/>
                <a:moveTo>
                  <a:pt x="4875" y="29"/>
                </a:moveTo>
                <a:lnTo>
                  <a:pt x="4871" y="30"/>
                </a:lnTo>
                <a:lnTo>
                  <a:pt x="4871" y="32"/>
                </a:lnTo>
                <a:lnTo>
                  <a:pt x="4871" y="43"/>
                </a:lnTo>
                <a:lnTo>
                  <a:pt x="4879" y="48"/>
                </a:lnTo>
                <a:lnTo>
                  <a:pt x="4879" y="59"/>
                </a:lnTo>
                <a:lnTo>
                  <a:pt x="4879" y="61"/>
                </a:lnTo>
                <a:lnTo>
                  <a:pt x="4875" y="58"/>
                </a:lnTo>
                <a:lnTo>
                  <a:pt x="4875" y="51"/>
                </a:lnTo>
                <a:lnTo>
                  <a:pt x="4865" y="45"/>
                </a:lnTo>
                <a:lnTo>
                  <a:pt x="4857" y="48"/>
                </a:lnTo>
                <a:lnTo>
                  <a:pt x="4857" y="58"/>
                </a:lnTo>
                <a:lnTo>
                  <a:pt x="4857" y="58"/>
                </a:lnTo>
                <a:lnTo>
                  <a:pt x="4865" y="64"/>
                </a:lnTo>
                <a:lnTo>
                  <a:pt x="4873" y="61"/>
                </a:lnTo>
                <a:lnTo>
                  <a:pt x="4876" y="62"/>
                </a:lnTo>
                <a:lnTo>
                  <a:pt x="4867" y="67"/>
                </a:lnTo>
                <a:lnTo>
                  <a:pt x="4860" y="62"/>
                </a:lnTo>
                <a:lnTo>
                  <a:pt x="4855" y="66"/>
                </a:lnTo>
                <a:lnTo>
                  <a:pt x="4849" y="54"/>
                </a:lnTo>
                <a:lnTo>
                  <a:pt x="4852" y="43"/>
                </a:lnTo>
                <a:lnTo>
                  <a:pt x="4849" y="38"/>
                </a:lnTo>
                <a:lnTo>
                  <a:pt x="4875" y="29"/>
                </a:lnTo>
                <a:lnTo>
                  <a:pt x="4875" y="29"/>
                </a:lnTo>
                <a:close/>
                <a:moveTo>
                  <a:pt x="4871" y="58"/>
                </a:moveTo>
                <a:lnTo>
                  <a:pt x="4867" y="59"/>
                </a:lnTo>
                <a:lnTo>
                  <a:pt x="4860" y="56"/>
                </a:lnTo>
                <a:lnTo>
                  <a:pt x="4860" y="51"/>
                </a:lnTo>
                <a:lnTo>
                  <a:pt x="4865" y="48"/>
                </a:lnTo>
                <a:lnTo>
                  <a:pt x="4870" y="53"/>
                </a:lnTo>
                <a:lnTo>
                  <a:pt x="4871" y="58"/>
                </a:lnTo>
                <a:close/>
                <a:moveTo>
                  <a:pt x="4846" y="18"/>
                </a:moveTo>
                <a:lnTo>
                  <a:pt x="4863" y="13"/>
                </a:lnTo>
                <a:lnTo>
                  <a:pt x="4868" y="19"/>
                </a:lnTo>
                <a:lnTo>
                  <a:pt x="4844" y="29"/>
                </a:lnTo>
                <a:lnTo>
                  <a:pt x="4846" y="18"/>
                </a:lnTo>
                <a:close/>
                <a:moveTo>
                  <a:pt x="4841" y="82"/>
                </a:moveTo>
                <a:lnTo>
                  <a:pt x="4843" y="82"/>
                </a:lnTo>
                <a:lnTo>
                  <a:pt x="4841" y="86"/>
                </a:lnTo>
                <a:lnTo>
                  <a:pt x="4839" y="88"/>
                </a:lnTo>
                <a:lnTo>
                  <a:pt x="4839" y="88"/>
                </a:lnTo>
                <a:lnTo>
                  <a:pt x="4839" y="88"/>
                </a:lnTo>
                <a:lnTo>
                  <a:pt x="4841" y="82"/>
                </a:lnTo>
                <a:close/>
                <a:moveTo>
                  <a:pt x="4839" y="152"/>
                </a:moveTo>
                <a:lnTo>
                  <a:pt x="4839" y="152"/>
                </a:lnTo>
                <a:lnTo>
                  <a:pt x="4827" y="146"/>
                </a:lnTo>
                <a:lnTo>
                  <a:pt x="4827" y="139"/>
                </a:lnTo>
                <a:lnTo>
                  <a:pt x="4839" y="152"/>
                </a:lnTo>
                <a:close/>
                <a:moveTo>
                  <a:pt x="4817" y="131"/>
                </a:moveTo>
                <a:lnTo>
                  <a:pt x="4823" y="138"/>
                </a:lnTo>
                <a:lnTo>
                  <a:pt x="4819" y="134"/>
                </a:lnTo>
                <a:lnTo>
                  <a:pt x="4811" y="138"/>
                </a:lnTo>
                <a:lnTo>
                  <a:pt x="4812" y="146"/>
                </a:lnTo>
                <a:lnTo>
                  <a:pt x="4812" y="146"/>
                </a:lnTo>
                <a:lnTo>
                  <a:pt x="4819" y="150"/>
                </a:lnTo>
                <a:lnTo>
                  <a:pt x="4825" y="147"/>
                </a:lnTo>
                <a:lnTo>
                  <a:pt x="4835" y="154"/>
                </a:lnTo>
                <a:lnTo>
                  <a:pt x="4822" y="162"/>
                </a:lnTo>
                <a:lnTo>
                  <a:pt x="4815" y="157"/>
                </a:lnTo>
                <a:lnTo>
                  <a:pt x="4814" y="150"/>
                </a:lnTo>
                <a:lnTo>
                  <a:pt x="4806" y="146"/>
                </a:lnTo>
                <a:lnTo>
                  <a:pt x="4798" y="150"/>
                </a:lnTo>
                <a:lnTo>
                  <a:pt x="4799" y="159"/>
                </a:lnTo>
                <a:lnTo>
                  <a:pt x="4777" y="146"/>
                </a:lnTo>
                <a:lnTo>
                  <a:pt x="4817" y="131"/>
                </a:lnTo>
                <a:close/>
                <a:moveTo>
                  <a:pt x="4823" y="144"/>
                </a:moveTo>
                <a:lnTo>
                  <a:pt x="4823" y="144"/>
                </a:lnTo>
                <a:lnTo>
                  <a:pt x="4823" y="144"/>
                </a:lnTo>
                <a:lnTo>
                  <a:pt x="4823" y="144"/>
                </a:lnTo>
                <a:lnTo>
                  <a:pt x="4823" y="146"/>
                </a:lnTo>
                <a:lnTo>
                  <a:pt x="4820" y="146"/>
                </a:lnTo>
                <a:lnTo>
                  <a:pt x="4815" y="142"/>
                </a:lnTo>
                <a:lnTo>
                  <a:pt x="4815" y="139"/>
                </a:lnTo>
                <a:lnTo>
                  <a:pt x="4819" y="138"/>
                </a:lnTo>
                <a:lnTo>
                  <a:pt x="4823" y="141"/>
                </a:lnTo>
                <a:lnTo>
                  <a:pt x="4823" y="144"/>
                </a:lnTo>
                <a:close/>
                <a:moveTo>
                  <a:pt x="4809" y="72"/>
                </a:moveTo>
                <a:lnTo>
                  <a:pt x="4807" y="77"/>
                </a:lnTo>
                <a:lnTo>
                  <a:pt x="4799" y="72"/>
                </a:lnTo>
                <a:lnTo>
                  <a:pt x="4791" y="75"/>
                </a:lnTo>
                <a:lnTo>
                  <a:pt x="4796" y="58"/>
                </a:lnTo>
                <a:lnTo>
                  <a:pt x="4803" y="56"/>
                </a:lnTo>
                <a:lnTo>
                  <a:pt x="4809" y="72"/>
                </a:lnTo>
                <a:close/>
                <a:moveTo>
                  <a:pt x="4790" y="32"/>
                </a:moveTo>
                <a:lnTo>
                  <a:pt x="4795" y="35"/>
                </a:lnTo>
                <a:lnTo>
                  <a:pt x="4806" y="32"/>
                </a:lnTo>
                <a:lnTo>
                  <a:pt x="4798" y="45"/>
                </a:lnTo>
                <a:lnTo>
                  <a:pt x="4798" y="46"/>
                </a:lnTo>
                <a:lnTo>
                  <a:pt x="4793" y="48"/>
                </a:lnTo>
                <a:lnTo>
                  <a:pt x="4775" y="35"/>
                </a:lnTo>
                <a:lnTo>
                  <a:pt x="4775" y="35"/>
                </a:lnTo>
                <a:lnTo>
                  <a:pt x="4775" y="35"/>
                </a:lnTo>
                <a:lnTo>
                  <a:pt x="4790" y="32"/>
                </a:lnTo>
                <a:close/>
                <a:moveTo>
                  <a:pt x="4774" y="16"/>
                </a:moveTo>
                <a:lnTo>
                  <a:pt x="4774" y="16"/>
                </a:lnTo>
                <a:lnTo>
                  <a:pt x="4775" y="18"/>
                </a:lnTo>
                <a:lnTo>
                  <a:pt x="4774" y="18"/>
                </a:lnTo>
                <a:lnTo>
                  <a:pt x="4774" y="16"/>
                </a:lnTo>
                <a:close/>
                <a:moveTo>
                  <a:pt x="4766" y="45"/>
                </a:moveTo>
                <a:lnTo>
                  <a:pt x="4769" y="45"/>
                </a:lnTo>
                <a:lnTo>
                  <a:pt x="4774" y="48"/>
                </a:lnTo>
                <a:lnTo>
                  <a:pt x="4774" y="48"/>
                </a:lnTo>
                <a:lnTo>
                  <a:pt x="4772" y="46"/>
                </a:lnTo>
                <a:lnTo>
                  <a:pt x="4772" y="46"/>
                </a:lnTo>
                <a:lnTo>
                  <a:pt x="4771" y="46"/>
                </a:lnTo>
                <a:lnTo>
                  <a:pt x="4771" y="46"/>
                </a:lnTo>
                <a:lnTo>
                  <a:pt x="4766" y="46"/>
                </a:lnTo>
                <a:lnTo>
                  <a:pt x="4766" y="45"/>
                </a:lnTo>
                <a:close/>
                <a:moveTo>
                  <a:pt x="4753" y="80"/>
                </a:moveTo>
                <a:lnTo>
                  <a:pt x="4748" y="77"/>
                </a:lnTo>
                <a:lnTo>
                  <a:pt x="4753" y="77"/>
                </a:lnTo>
                <a:lnTo>
                  <a:pt x="4753" y="80"/>
                </a:lnTo>
                <a:close/>
                <a:moveTo>
                  <a:pt x="4727" y="14"/>
                </a:moveTo>
                <a:lnTo>
                  <a:pt x="4727" y="14"/>
                </a:lnTo>
                <a:lnTo>
                  <a:pt x="4735" y="24"/>
                </a:lnTo>
                <a:lnTo>
                  <a:pt x="4740" y="21"/>
                </a:lnTo>
                <a:lnTo>
                  <a:pt x="4745" y="24"/>
                </a:lnTo>
                <a:lnTo>
                  <a:pt x="4745" y="22"/>
                </a:lnTo>
                <a:lnTo>
                  <a:pt x="4751" y="40"/>
                </a:lnTo>
                <a:lnTo>
                  <a:pt x="4748" y="40"/>
                </a:lnTo>
                <a:lnTo>
                  <a:pt x="4723" y="16"/>
                </a:lnTo>
                <a:lnTo>
                  <a:pt x="4727" y="14"/>
                </a:lnTo>
                <a:close/>
                <a:moveTo>
                  <a:pt x="4729" y="51"/>
                </a:moveTo>
                <a:lnTo>
                  <a:pt x="4734" y="56"/>
                </a:lnTo>
                <a:lnTo>
                  <a:pt x="4734" y="56"/>
                </a:lnTo>
                <a:lnTo>
                  <a:pt x="4731" y="58"/>
                </a:lnTo>
                <a:lnTo>
                  <a:pt x="4729" y="58"/>
                </a:lnTo>
                <a:lnTo>
                  <a:pt x="4729" y="56"/>
                </a:lnTo>
                <a:lnTo>
                  <a:pt x="4729" y="51"/>
                </a:lnTo>
                <a:close/>
                <a:moveTo>
                  <a:pt x="4708" y="46"/>
                </a:moveTo>
                <a:lnTo>
                  <a:pt x="4711" y="35"/>
                </a:lnTo>
                <a:lnTo>
                  <a:pt x="4721" y="43"/>
                </a:lnTo>
                <a:lnTo>
                  <a:pt x="4721" y="53"/>
                </a:lnTo>
                <a:lnTo>
                  <a:pt x="4719" y="54"/>
                </a:lnTo>
                <a:lnTo>
                  <a:pt x="4707" y="51"/>
                </a:lnTo>
                <a:lnTo>
                  <a:pt x="4708" y="46"/>
                </a:lnTo>
                <a:close/>
                <a:moveTo>
                  <a:pt x="4734" y="80"/>
                </a:moveTo>
                <a:lnTo>
                  <a:pt x="4750" y="91"/>
                </a:lnTo>
                <a:lnTo>
                  <a:pt x="4747" y="106"/>
                </a:lnTo>
                <a:lnTo>
                  <a:pt x="4743" y="104"/>
                </a:lnTo>
                <a:lnTo>
                  <a:pt x="4699" y="133"/>
                </a:lnTo>
                <a:lnTo>
                  <a:pt x="4723" y="146"/>
                </a:lnTo>
                <a:lnTo>
                  <a:pt x="4659" y="176"/>
                </a:lnTo>
                <a:lnTo>
                  <a:pt x="4691" y="91"/>
                </a:lnTo>
                <a:lnTo>
                  <a:pt x="4699" y="88"/>
                </a:lnTo>
                <a:lnTo>
                  <a:pt x="4734" y="80"/>
                </a:lnTo>
                <a:close/>
                <a:moveTo>
                  <a:pt x="4679" y="38"/>
                </a:moveTo>
                <a:lnTo>
                  <a:pt x="4683" y="40"/>
                </a:lnTo>
                <a:lnTo>
                  <a:pt x="4683" y="45"/>
                </a:lnTo>
                <a:lnTo>
                  <a:pt x="4681" y="45"/>
                </a:lnTo>
                <a:lnTo>
                  <a:pt x="4681" y="45"/>
                </a:lnTo>
                <a:lnTo>
                  <a:pt x="4681" y="43"/>
                </a:lnTo>
                <a:lnTo>
                  <a:pt x="4681" y="43"/>
                </a:lnTo>
                <a:lnTo>
                  <a:pt x="4679" y="38"/>
                </a:lnTo>
                <a:lnTo>
                  <a:pt x="4679" y="38"/>
                </a:lnTo>
                <a:close/>
                <a:moveTo>
                  <a:pt x="4678" y="19"/>
                </a:moveTo>
                <a:lnTo>
                  <a:pt x="4687" y="13"/>
                </a:lnTo>
                <a:lnTo>
                  <a:pt x="4692" y="16"/>
                </a:lnTo>
                <a:lnTo>
                  <a:pt x="4694" y="18"/>
                </a:lnTo>
                <a:lnTo>
                  <a:pt x="4691" y="26"/>
                </a:lnTo>
                <a:lnTo>
                  <a:pt x="4686" y="29"/>
                </a:lnTo>
                <a:lnTo>
                  <a:pt x="4686" y="37"/>
                </a:lnTo>
                <a:lnTo>
                  <a:pt x="4676" y="29"/>
                </a:lnTo>
                <a:lnTo>
                  <a:pt x="4678" y="19"/>
                </a:lnTo>
                <a:close/>
                <a:moveTo>
                  <a:pt x="4675" y="13"/>
                </a:moveTo>
                <a:lnTo>
                  <a:pt x="4671" y="14"/>
                </a:lnTo>
                <a:lnTo>
                  <a:pt x="4665" y="11"/>
                </a:lnTo>
                <a:lnTo>
                  <a:pt x="4675" y="6"/>
                </a:lnTo>
                <a:lnTo>
                  <a:pt x="4675" y="13"/>
                </a:lnTo>
                <a:close/>
                <a:moveTo>
                  <a:pt x="4675" y="2"/>
                </a:moveTo>
                <a:lnTo>
                  <a:pt x="4660" y="8"/>
                </a:lnTo>
                <a:lnTo>
                  <a:pt x="4660" y="5"/>
                </a:lnTo>
                <a:lnTo>
                  <a:pt x="4675" y="2"/>
                </a:lnTo>
                <a:close/>
                <a:moveTo>
                  <a:pt x="4657" y="18"/>
                </a:moveTo>
                <a:lnTo>
                  <a:pt x="4673" y="24"/>
                </a:lnTo>
                <a:lnTo>
                  <a:pt x="4671" y="27"/>
                </a:lnTo>
                <a:lnTo>
                  <a:pt x="4671" y="27"/>
                </a:lnTo>
                <a:lnTo>
                  <a:pt x="4665" y="22"/>
                </a:lnTo>
                <a:lnTo>
                  <a:pt x="4657" y="19"/>
                </a:lnTo>
                <a:lnTo>
                  <a:pt x="4657" y="19"/>
                </a:lnTo>
                <a:lnTo>
                  <a:pt x="4657" y="19"/>
                </a:lnTo>
                <a:lnTo>
                  <a:pt x="4657" y="18"/>
                </a:lnTo>
                <a:close/>
                <a:moveTo>
                  <a:pt x="4647" y="2"/>
                </a:moveTo>
                <a:lnTo>
                  <a:pt x="4652" y="5"/>
                </a:lnTo>
                <a:lnTo>
                  <a:pt x="4652" y="6"/>
                </a:lnTo>
                <a:lnTo>
                  <a:pt x="4649" y="5"/>
                </a:lnTo>
                <a:lnTo>
                  <a:pt x="4649" y="5"/>
                </a:lnTo>
                <a:lnTo>
                  <a:pt x="4647" y="3"/>
                </a:lnTo>
                <a:lnTo>
                  <a:pt x="4647" y="3"/>
                </a:lnTo>
                <a:lnTo>
                  <a:pt x="4647" y="2"/>
                </a:lnTo>
                <a:lnTo>
                  <a:pt x="4647" y="2"/>
                </a:lnTo>
                <a:close/>
                <a:moveTo>
                  <a:pt x="4623" y="2"/>
                </a:moveTo>
                <a:lnTo>
                  <a:pt x="4619" y="8"/>
                </a:lnTo>
                <a:lnTo>
                  <a:pt x="4617" y="8"/>
                </a:lnTo>
                <a:lnTo>
                  <a:pt x="4614" y="5"/>
                </a:lnTo>
                <a:lnTo>
                  <a:pt x="4623" y="2"/>
                </a:lnTo>
                <a:close/>
                <a:moveTo>
                  <a:pt x="4598" y="5"/>
                </a:moveTo>
                <a:lnTo>
                  <a:pt x="4598" y="5"/>
                </a:lnTo>
                <a:lnTo>
                  <a:pt x="4611" y="16"/>
                </a:lnTo>
                <a:lnTo>
                  <a:pt x="4611" y="22"/>
                </a:lnTo>
                <a:lnTo>
                  <a:pt x="4603" y="35"/>
                </a:lnTo>
                <a:lnTo>
                  <a:pt x="4599" y="37"/>
                </a:lnTo>
                <a:lnTo>
                  <a:pt x="4599" y="37"/>
                </a:lnTo>
                <a:lnTo>
                  <a:pt x="4593" y="40"/>
                </a:lnTo>
                <a:lnTo>
                  <a:pt x="4598" y="5"/>
                </a:lnTo>
                <a:close/>
                <a:moveTo>
                  <a:pt x="4604" y="147"/>
                </a:moveTo>
                <a:lnTo>
                  <a:pt x="4615" y="176"/>
                </a:lnTo>
                <a:lnTo>
                  <a:pt x="4553" y="149"/>
                </a:lnTo>
                <a:lnTo>
                  <a:pt x="4548" y="142"/>
                </a:lnTo>
                <a:lnTo>
                  <a:pt x="4531" y="139"/>
                </a:lnTo>
                <a:lnTo>
                  <a:pt x="4529" y="139"/>
                </a:lnTo>
                <a:lnTo>
                  <a:pt x="4519" y="102"/>
                </a:lnTo>
                <a:lnTo>
                  <a:pt x="4537" y="98"/>
                </a:lnTo>
                <a:lnTo>
                  <a:pt x="4587" y="149"/>
                </a:lnTo>
                <a:lnTo>
                  <a:pt x="4604" y="147"/>
                </a:lnTo>
                <a:close/>
                <a:moveTo>
                  <a:pt x="4468" y="580"/>
                </a:moveTo>
                <a:lnTo>
                  <a:pt x="4468" y="580"/>
                </a:lnTo>
                <a:lnTo>
                  <a:pt x="4463" y="580"/>
                </a:lnTo>
                <a:lnTo>
                  <a:pt x="4455" y="576"/>
                </a:lnTo>
                <a:lnTo>
                  <a:pt x="4425" y="557"/>
                </a:lnTo>
                <a:lnTo>
                  <a:pt x="4412" y="498"/>
                </a:lnTo>
                <a:lnTo>
                  <a:pt x="4412" y="498"/>
                </a:lnTo>
                <a:lnTo>
                  <a:pt x="4423" y="514"/>
                </a:lnTo>
                <a:lnTo>
                  <a:pt x="4423" y="514"/>
                </a:lnTo>
                <a:lnTo>
                  <a:pt x="4425" y="516"/>
                </a:lnTo>
                <a:lnTo>
                  <a:pt x="4425" y="516"/>
                </a:lnTo>
                <a:lnTo>
                  <a:pt x="4425" y="517"/>
                </a:lnTo>
                <a:lnTo>
                  <a:pt x="4417" y="508"/>
                </a:lnTo>
                <a:lnTo>
                  <a:pt x="4430" y="552"/>
                </a:lnTo>
                <a:lnTo>
                  <a:pt x="4467" y="570"/>
                </a:lnTo>
                <a:lnTo>
                  <a:pt x="4428" y="522"/>
                </a:lnTo>
                <a:lnTo>
                  <a:pt x="4428" y="522"/>
                </a:lnTo>
                <a:lnTo>
                  <a:pt x="4433" y="524"/>
                </a:lnTo>
                <a:lnTo>
                  <a:pt x="4484" y="588"/>
                </a:lnTo>
                <a:lnTo>
                  <a:pt x="4433" y="597"/>
                </a:lnTo>
                <a:lnTo>
                  <a:pt x="4425" y="559"/>
                </a:lnTo>
                <a:lnTo>
                  <a:pt x="4454" y="576"/>
                </a:lnTo>
                <a:lnTo>
                  <a:pt x="4454" y="576"/>
                </a:lnTo>
                <a:lnTo>
                  <a:pt x="4460" y="583"/>
                </a:lnTo>
                <a:lnTo>
                  <a:pt x="4463" y="588"/>
                </a:lnTo>
                <a:lnTo>
                  <a:pt x="4463" y="588"/>
                </a:lnTo>
                <a:lnTo>
                  <a:pt x="4467" y="588"/>
                </a:lnTo>
                <a:lnTo>
                  <a:pt x="4471" y="588"/>
                </a:lnTo>
                <a:lnTo>
                  <a:pt x="4471" y="588"/>
                </a:lnTo>
                <a:lnTo>
                  <a:pt x="4470" y="584"/>
                </a:lnTo>
                <a:lnTo>
                  <a:pt x="4468" y="580"/>
                </a:lnTo>
                <a:lnTo>
                  <a:pt x="4468" y="580"/>
                </a:lnTo>
                <a:close/>
                <a:moveTo>
                  <a:pt x="4412" y="496"/>
                </a:move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2" y="495"/>
                </a:lnTo>
                <a:lnTo>
                  <a:pt x="4412" y="495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close/>
                <a:moveTo>
                  <a:pt x="4404" y="476"/>
                </a:moveTo>
                <a:lnTo>
                  <a:pt x="4406" y="472"/>
                </a:lnTo>
                <a:lnTo>
                  <a:pt x="4409" y="490"/>
                </a:lnTo>
                <a:lnTo>
                  <a:pt x="4401" y="480"/>
                </a:lnTo>
                <a:lnTo>
                  <a:pt x="4403" y="477"/>
                </a:lnTo>
                <a:lnTo>
                  <a:pt x="4406" y="482"/>
                </a:lnTo>
                <a:lnTo>
                  <a:pt x="4404" y="476"/>
                </a:lnTo>
                <a:close/>
                <a:moveTo>
                  <a:pt x="4404" y="362"/>
                </a:moveTo>
                <a:lnTo>
                  <a:pt x="4399" y="351"/>
                </a:lnTo>
                <a:lnTo>
                  <a:pt x="4404" y="343"/>
                </a:lnTo>
                <a:lnTo>
                  <a:pt x="4415" y="351"/>
                </a:lnTo>
                <a:lnTo>
                  <a:pt x="4415" y="351"/>
                </a:lnTo>
                <a:lnTo>
                  <a:pt x="4409" y="355"/>
                </a:lnTo>
                <a:lnTo>
                  <a:pt x="4404" y="362"/>
                </a:lnTo>
                <a:lnTo>
                  <a:pt x="4404" y="362"/>
                </a:lnTo>
                <a:close/>
                <a:moveTo>
                  <a:pt x="4310" y="455"/>
                </a:moveTo>
                <a:lnTo>
                  <a:pt x="4310" y="455"/>
                </a:lnTo>
                <a:lnTo>
                  <a:pt x="4311" y="459"/>
                </a:lnTo>
                <a:lnTo>
                  <a:pt x="4311" y="463"/>
                </a:lnTo>
                <a:lnTo>
                  <a:pt x="4311" y="463"/>
                </a:lnTo>
                <a:lnTo>
                  <a:pt x="4316" y="466"/>
                </a:lnTo>
                <a:lnTo>
                  <a:pt x="4324" y="469"/>
                </a:lnTo>
                <a:lnTo>
                  <a:pt x="4347" y="495"/>
                </a:lnTo>
                <a:lnTo>
                  <a:pt x="4305" y="495"/>
                </a:lnTo>
                <a:lnTo>
                  <a:pt x="4303" y="495"/>
                </a:lnTo>
                <a:lnTo>
                  <a:pt x="4294" y="485"/>
                </a:lnTo>
                <a:lnTo>
                  <a:pt x="4292" y="450"/>
                </a:lnTo>
                <a:lnTo>
                  <a:pt x="4287" y="447"/>
                </a:lnTo>
                <a:lnTo>
                  <a:pt x="4297" y="442"/>
                </a:lnTo>
                <a:lnTo>
                  <a:pt x="4391" y="487"/>
                </a:lnTo>
                <a:lnTo>
                  <a:pt x="4393" y="490"/>
                </a:lnTo>
                <a:lnTo>
                  <a:pt x="4326" y="458"/>
                </a:lnTo>
                <a:lnTo>
                  <a:pt x="4351" y="490"/>
                </a:lnTo>
                <a:lnTo>
                  <a:pt x="4395" y="493"/>
                </a:lnTo>
                <a:lnTo>
                  <a:pt x="4395" y="493"/>
                </a:lnTo>
                <a:lnTo>
                  <a:pt x="4395" y="493"/>
                </a:lnTo>
                <a:lnTo>
                  <a:pt x="4396" y="493"/>
                </a:lnTo>
                <a:lnTo>
                  <a:pt x="4395" y="492"/>
                </a:lnTo>
                <a:lnTo>
                  <a:pt x="4396" y="490"/>
                </a:lnTo>
                <a:lnTo>
                  <a:pt x="4406" y="495"/>
                </a:lnTo>
                <a:lnTo>
                  <a:pt x="4348" y="495"/>
                </a:lnTo>
                <a:lnTo>
                  <a:pt x="4324" y="469"/>
                </a:lnTo>
                <a:lnTo>
                  <a:pt x="4324" y="469"/>
                </a:lnTo>
                <a:lnTo>
                  <a:pt x="4319" y="461"/>
                </a:lnTo>
                <a:lnTo>
                  <a:pt x="4318" y="456"/>
                </a:lnTo>
                <a:lnTo>
                  <a:pt x="4318" y="456"/>
                </a:lnTo>
                <a:lnTo>
                  <a:pt x="4313" y="456"/>
                </a:lnTo>
                <a:lnTo>
                  <a:pt x="4310" y="455"/>
                </a:lnTo>
                <a:lnTo>
                  <a:pt x="4310" y="455"/>
                </a:lnTo>
                <a:close/>
                <a:moveTo>
                  <a:pt x="4294" y="495"/>
                </a:moveTo>
                <a:lnTo>
                  <a:pt x="4294" y="485"/>
                </a:lnTo>
                <a:lnTo>
                  <a:pt x="4303" y="495"/>
                </a:lnTo>
                <a:lnTo>
                  <a:pt x="4294" y="495"/>
                </a:lnTo>
                <a:close/>
                <a:moveTo>
                  <a:pt x="4303" y="495"/>
                </a:moveTo>
                <a:lnTo>
                  <a:pt x="4295" y="503"/>
                </a:lnTo>
                <a:lnTo>
                  <a:pt x="4294" y="495"/>
                </a:lnTo>
                <a:lnTo>
                  <a:pt x="4303" y="495"/>
                </a:lnTo>
                <a:close/>
                <a:moveTo>
                  <a:pt x="4271" y="373"/>
                </a:moveTo>
                <a:lnTo>
                  <a:pt x="4271" y="373"/>
                </a:lnTo>
                <a:lnTo>
                  <a:pt x="4278" y="383"/>
                </a:lnTo>
                <a:lnTo>
                  <a:pt x="4295" y="440"/>
                </a:lnTo>
                <a:lnTo>
                  <a:pt x="4257" y="421"/>
                </a:lnTo>
                <a:lnTo>
                  <a:pt x="4250" y="416"/>
                </a:lnTo>
                <a:lnTo>
                  <a:pt x="4257" y="381"/>
                </a:lnTo>
                <a:lnTo>
                  <a:pt x="4271" y="389"/>
                </a:lnTo>
                <a:lnTo>
                  <a:pt x="4271" y="373"/>
                </a:lnTo>
                <a:close/>
                <a:moveTo>
                  <a:pt x="4302" y="171"/>
                </a:moveTo>
                <a:lnTo>
                  <a:pt x="4364" y="150"/>
                </a:lnTo>
                <a:lnTo>
                  <a:pt x="4372" y="159"/>
                </a:lnTo>
                <a:lnTo>
                  <a:pt x="4356" y="171"/>
                </a:lnTo>
                <a:lnTo>
                  <a:pt x="4356" y="171"/>
                </a:lnTo>
                <a:lnTo>
                  <a:pt x="4353" y="175"/>
                </a:lnTo>
                <a:lnTo>
                  <a:pt x="4351" y="178"/>
                </a:lnTo>
                <a:lnTo>
                  <a:pt x="4351" y="183"/>
                </a:lnTo>
                <a:lnTo>
                  <a:pt x="4353" y="187"/>
                </a:lnTo>
                <a:lnTo>
                  <a:pt x="4353" y="187"/>
                </a:lnTo>
                <a:lnTo>
                  <a:pt x="4356" y="191"/>
                </a:lnTo>
                <a:lnTo>
                  <a:pt x="4361" y="192"/>
                </a:lnTo>
                <a:lnTo>
                  <a:pt x="4364" y="191"/>
                </a:lnTo>
                <a:lnTo>
                  <a:pt x="4369" y="189"/>
                </a:lnTo>
                <a:lnTo>
                  <a:pt x="4388" y="175"/>
                </a:lnTo>
                <a:lnTo>
                  <a:pt x="4407" y="195"/>
                </a:lnTo>
                <a:lnTo>
                  <a:pt x="4436" y="194"/>
                </a:lnTo>
                <a:lnTo>
                  <a:pt x="4436" y="194"/>
                </a:lnTo>
                <a:lnTo>
                  <a:pt x="4436" y="194"/>
                </a:lnTo>
                <a:lnTo>
                  <a:pt x="4436" y="194"/>
                </a:lnTo>
                <a:lnTo>
                  <a:pt x="4433" y="197"/>
                </a:lnTo>
                <a:lnTo>
                  <a:pt x="4430" y="199"/>
                </a:lnTo>
                <a:lnTo>
                  <a:pt x="4430" y="199"/>
                </a:lnTo>
                <a:lnTo>
                  <a:pt x="4428" y="203"/>
                </a:lnTo>
                <a:lnTo>
                  <a:pt x="4428" y="208"/>
                </a:lnTo>
                <a:lnTo>
                  <a:pt x="4430" y="211"/>
                </a:lnTo>
                <a:lnTo>
                  <a:pt x="4433" y="215"/>
                </a:lnTo>
                <a:lnTo>
                  <a:pt x="4494" y="253"/>
                </a:lnTo>
                <a:lnTo>
                  <a:pt x="4451" y="271"/>
                </a:lnTo>
                <a:lnTo>
                  <a:pt x="4435" y="259"/>
                </a:lnTo>
                <a:lnTo>
                  <a:pt x="4436" y="258"/>
                </a:lnTo>
                <a:lnTo>
                  <a:pt x="4427" y="253"/>
                </a:lnTo>
                <a:lnTo>
                  <a:pt x="4361" y="205"/>
                </a:lnTo>
                <a:lnTo>
                  <a:pt x="4361" y="205"/>
                </a:lnTo>
                <a:lnTo>
                  <a:pt x="4356" y="202"/>
                </a:lnTo>
                <a:lnTo>
                  <a:pt x="4356" y="202"/>
                </a:lnTo>
                <a:lnTo>
                  <a:pt x="4351" y="202"/>
                </a:lnTo>
                <a:lnTo>
                  <a:pt x="4347" y="205"/>
                </a:lnTo>
                <a:lnTo>
                  <a:pt x="4347" y="205"/>
                </a:lnTo>
                <a:lnTo>
                  <a:pt x="4345" y="203"/>
                </a:lnTo>
                <a:lnTo>
                  <a:pt x="4345" y="203"/>
                </a:lnTo>
                <a:lnTo>
                  <a:pt x="4343" y="208"/>
                </a:lnTo>
                <a:lnTo>
                  <a:pt x="4343" y="208"/>
                </a:lnTo>
                <a:lnTo>
                  <a:pt x="4342" y="213"/>
                </a:lnTo>
                <a:lnTo>
                  <a:pt x="4342" y="213"/>
                </a:lnTo>
                <a:lnTo>
                  <a:pt x="4340" y="221"/>
                </a:lnTo>
                <a:lnTo>
                  <a:pt x="4337" y="224"/>
                </a:lnTo>
                <a:lnTo>
                  <a:pt x="4337" y="224"/>
                </a:lnTo>
                <a:lnTo>
                  <a:pt x="4340" y="227"/>
                </a:lnTo>
                <a:lnTo>
                  <a:pt x="4345" y="235"/>
                </a:lnTo>
                <a:lnTo>
                  <a:pt x="4355" y="255"/>
                </a:lnTo>
                <a:lnTo>
                  <a:pt x="4340" y="259"/>
                </a:lnTo>
                <a:lnTo>
                  <a:pt x="4292" y="215"/>
                </a:lnTo>
                <a:lnTo>
                  <a:pt x="4292" y="215"/>
                </a:lnTo>
                <a:lnTo>
                  <a:pt x="4297" y="205"/>
                </a:lnTo>
                <a:lnTo>
                  <a:pt x="4302" y="194"/>
                </a:lnTo>
                <a:lnTo>
                  <a:pt x="4302" y="183"/>
                </a:lnTo>
                <a:lnTo>
                  <a:pt x="4302" y="171"/>
                </a:lnTo>
                <a:lnTo>
                  <a:pt x="4302" y="171"/>
                </a:lnTo>
                <a:close/>
                <a:moveTo>
                  <a:pt x="4382" y="67"/>
                </a:moveTo>
                <a:lnTo>
                  <a:pt x="4372" y="72"/>
                </a:lnTo>
                <a:lnTo>
                  <a:pt x="4371" y="72"/>
                </a:lnTo>
                <a:lnTo>
                  <a:pt x="4369" y="61"/>
                </a:lnTo>
                <a:lnTo>
                  <a:pt x="4371" y="59"/>
                </a:lnTo>
                <a:lnTo>
                  <a:pt x="4371" y="59"/>
                </a:lnTo>
                <a:lnTo>
                  <a:pt x="4372" y="61"/>
                </a:lnTo>
                <a:lnTo>
                  <a:pt x="4372" y="61"/>
                </a:lnTo>
                <a:lnTo>
                  <a:pt x="4374" y="59"/>
                </a:lnTo>
                <a:lnTo>
                  <a:pt x="4374" y="59"/>
                </a:lnTo>
                <a:lnTo>
                  <a:pt x="4379" y="58"/>
                </a:lnTo>
                <a:lnTo>
                  <a:pt x="4379" y="58"/>
                </a:lnTo>
                <a:lnTo>
                  <a:pt x="4377" y="61"/>
                </a:lnTo>
                <a:lnTo>
                  <a:pt x="4377" y="61"/>
                </a:lnTo>
                <a:lnTo>
                  <a:pt x="4379" y="64"/>
                </a:lnTo>
                <a:lnTo>
                  <a:pt x="4382" y="67"/>
                </a:lnTo>
                <a:lnTo>
                  <a:pt x="4382" y="67"/>
                </a:lnTo>
                <a:close/>
                <a:moveTo>
                  <a:pt x="4382" y="46"/>
                </a:moveTo>
                <a:lnTo>
                  <a:pt x="4382" y="46"/>
                </a:lnTo>
                <a:lnTo>
                  <a:pt x="4382" y="46"/>
                </a:lnTo>
                <a:lnTo>
                  <a:pt x="4382" y="46"/>
                </a:lnTo>
                <a:lnTo>
                  <a:pt x="4382" y="43"/>
                </a:lnTo>
                <a:lnTo>
                  <a:pt x="4399" y="37"/>
                </a:lnTo>
                <a:lnTo>
                  <a:pt x="4398" y="46"/>
                </a:lnTo>
                <a:lnTo>
                  <a:pt x="4388" y="50"/>
                </a:lnTo>
                <a:lnTo>
                  <a:pt x="4388" y="54"/>
                </a:lnTo>
                <a:lnTo>
                  <a:pt x="4388" y="54"/>
                </a:lnTo>
                <a:lnTo>
                  <a:pt x="4383" y="53"/>
                </a:lnTo>
                <a:lnTo>
                  <a:pt x="4383" y="53"/>
                </a:lnTo>
                <a:lnTo>
                  <a:pt x="4380" y="54"/>
                </a:lnTo>
                <a:lnTo>
                  <a:pt x="4380" y="54"/>
                </a:lnTo>
                <a:lnTo>
                  <a:pt x="4380" y="54"/>
                </a:lnTo>
                <a:lnTo>
                  <a:pt x="4379" y="54"/>
                </a:lnTo>
                <a:lnTo>
                  <a:pt x="4380" y="50"/>
                </a:lnTo>
                <a:lnTo>
                  <a:pt x="4383" y="48"/>
                </a:lnTo>
                <a:lnTo>
                  <a:pt x="4383" y="48"/>
                </a:lnTo>
                <a:lnTo>
                  <a:pt x="4383" y="48"/>
                </a:lnTo>
                <a:lnTo>
                  <a:pt x="4383" y="48"/>
                </a:lnTo>
                <a:lnTo>
                  <a:pt x="4382" y="46"/>
                </a:lnTo>
                <a:lnTo>
                  <a:pt x="4382" y="46"/>
                </a:lnTo>
                <a:close/>
                <a:moveTo>
                  <a:pt x="4371" y="131"/>
                </a:moveTo>
                <a:lnTo>
                  <a:pt x="4396" y="107"/>
                </a:lnTo>
                <a:lnTo>
                  <a:pt x="4419" y="117"/>
                </a:lnTo>
                <a:lnTo>
                  <a:pt x="4371" y="131"/>
                </a:lnTo>
                <a:close/>
                <a:moveTo>
                  <a:pt x="4396" y="141"/>
                </a:moveTo>
                <a:lnTo>
                  <a:pt x="4385" y="149"/>
                </a:lnTo>
                <a:lnTo>
                  <a:pt x="4375" y="147"/>
                </a:lnTo>
                <a:lnTo>
                  <a:pt x="4396" y="141"/>
                </a:lnTo>
                <a:close/>
                <a:moveTo>
                  <a:pt x="4391" y="61"/>
                </a:moveTo>
                <a:lnTo>
                  <a:pt x="4393" y="53"/>
                </a:lnTo>
                <a:lnTo>
                  <a:pt x="4399" y="51"/>
                </a:lnTo>
                <a:lnTo>
                  <a:pt x="4403" y="53"/>
                </a:lnTo>
                <a:lnTo>
                  <a:pt x="4391" y="61"/>
                </a:lnTo>
                <a:close/>
                <a:moveTo>
                  <a:pt x="4375" y="48"/>
                </a:moveTo>
                <a:lnTo>
                  <a:pt x="4374" y="48"/>
                </a:lnTo>
                <a:lnTo>
                  <a:pt x="4367" y="43"/>
                </a:lnTo>
                <a:lnTo>
                  <a:pt x="4374" y="42"/>
                </a:lnTo>
                <a:lnTo>
                  <a:pt x="4377" y="43"/>
                </a:lnTo>
                <a:lnTo>
                  <a:pt x="4377" y="43"/>
                </a:lnTo>
                <a:lnTo>
                  <a:pt x="4377" y="43"/>
                </a:lnTo>
                <a:lnTo>
                  <a:pt x="4377" y="43"/>
                </a:lnTo>
                <a:lnTo>
                  <a:pt x="4377" y="43"/>
                </a:lnTo>
                <a:lnTo>
                  <a:pt x="4375" y="48"/>
                </a:lnTo>
                <a:close/>
                <a:moveTo>
                  <a:pt x="4366" y="42"/>
                </a:moveTo>
                <a:lnTo>
                  <a:pt x="4366" y="38"/>
                </a:lnTo>
                <a:lnTo>
                  <a:pt x="4369" y="37"/>
                </a:lnTo>
                <a:lnTo>
                  <a:pt x="4372" y="40"/>
                </a:lnTo>
                <a:lnTo>
                  <a:pt x="4366" y="42"/>
                </a:lnTo>
                <a:close/>
                <a:moveTo>
                  <a:pt x="4372" y="50"/>
                </a:moveTo>
                <a:lnTo>
                  <a:pt x="4372" y="53"/>
                </a:lnTo>
                <a:lnTo>
                  <a:pt x="4369" y="54"/>
                </a:lnTo>
                <a:lnTo>
                  <a:pt x="4367" y="45"/>
                </a:lnTo>
                <a:lnTo>
                  <a:pt x="4372" y="50"/>
                </a:lnTo>
                <a:close/>
                <a:moveTo>
                  <a:pt x="4513" y="442"/>
                </a:moveTo>
                <a:lnTo>
                  <a:pt x="4515" y="442"/>
                </a:lnTo>
                <a:lnTo>
                  <a:pt x="4515" y="448"/>
                </a:lnTo>
                <a:lnTo>
                  <a:pt x="4510" y="450"/>
                </a:lnTo>
                <a:lnTo>
                  <a:pt x="4513" y="442"/>
                </a:lnTo>
                <a:close/>
                <a:moveTo>
                  <a:pt x="4513" y="418"/>
                </a:moveTo>
                <a:lnTo>
                  <a:pt x="4513" y="418"/>
                </a:lnTo>
                <a:lnTo>
                  <a:pt x="4513" y="419"/>
                </a:lnTo>
                <a:lnTo>
                  <a:pt x="4513" y="418"/>
                </a:lnTo>
                <a:close/>
                <a:moveTo>
                  <a:pt x="4515" y="448"/>
                </a:moveTo>
                <a:lnTo>
                  <a:pt x="4515" y="453"/>
                </a:lnTo>
                <a:lnTo>
                  <a:pt x="4510" y="451"/>
                </a:lnTo>
                <a:lnTo>
                  <a:pt x="4515" y="448"/>
                </a:lnTo>
                <a:close/>
                <a:moveTo>
                  <a:pt x="4508" y="450"/>
                </a:moveTo>
                <a:lnTo>
                  <a:pt x="4508" y="451"/>
                </a:lnTo>
                <a:lnTo>
                  <a:pt x="4492" y="459"/>
                </a:lnTo>
                <a:lnTo>
                  <a:pt x="4483" y="434"/>
                </a:lnTo>
                <a:lnTo>
                  <a:pt x="4483" y="434"/>
                </a:lnTo>
                <a:lnTo>
                  <a:pt x="4487" y="427"/>
                </a:lnTo>
                <a:lnTo>
                  <a:pt x="4489" y="426"/>
                </a:lnTo>
                <a:lnTo>
                  <a:pt x="4489" y="426"/>
                </a:lnTo>
                <a:lnTo>
                  <a:pt x="4489" y="424"/>
                </a:lnTo>
                <a:lnTo>
                  <a:pt x="4494" y="424"/>
                </a:lnTo>
                <a:lnTo>
                  <a:pt x="4513" y="440"/>
                </a:lnTo>
                <a:lnTo>
                  <a:pt x="4508" y="450"/>
                </a:lnTo>
                <a:close/>
                <a:moveTo>
                  <a:pt x="4476" y="363"/>
                </a:moveTo>
                <a:lnTo>
                  <a:pt x="4476" y="363"/>
                </a:lnTo>
                <a:lnTo>
                  <a:pt x="4471" y="357"/>
                </a:lnTo>
                <a:lnTo>
                  <a:pt x="4465" y="352"/>
                </a:lnTo>
                <a:lnTo>
                  <a:pt x="4459" y="347"/>
                </a:lnTo>
                <a:lnTo>
                  <a:pt x="4451" y="344"/>
                </a:lnTo>
                <a:lnTo>
                  <a:pt x="4451" y="344"/>
                </a:lnTo>
                <a:lnTo>
                  <a:pt x="4449" y="339"/>
                </a:lnTo>
                <a:lnTo>
                  <a:pt x="4449" y="339"/>
                </a:lnTo>
                <a:lnTo>
                  <a:pt x="4447" y="343"/>
                </a:lnTo>
                <a:lnTo>
                  <a:pt x="4449" y="330"/>
                </a:lnTo>
                <a:lnTo>
                  <a:pt x="4481" y="339"/>
                </a:lnTo>
                <a:lnTo>
                  <a:pt x="4484" y="362"/>
                </a:lnTo>
                <a:lnTo>
                  <a:pt x="4476" y="363"/>
                </a:lnTo>
                <a:close/>
                <a:moveTo>
                  <a:pt x="4481" y="427"/>
                </a:moveTo>
                <a:lnTo>
                  <a:pt x="4481" y="427"/>
                </a:lnTo>
                <a:lnTo>
                  <a:pt x="4481" y="429"/>
                </a:lnTo>
                <a:lnTo>
                  <a:pt x="4479" y="427"/>
                </a:lnTo>
                <a:lnTo>
                  <a:pt x="4481" y="427"/>
                </a:lnTo>
                <a:close/>
                <a:moveTo>
                  <a:pt x="4481" y="389"/>
                </a:moveTo>
                <a:lnTo>
                  <a:pt x="4489" y="391"/>
                </a:lnTo>
                <a:lnTo>
                  <a:pt x="4489" y="395"/>
                </a:lnTo>
                <a:lnTo>
                  <a:pt x="4481" y="389"/>
                </a:lnTo>
                <a:lnTo>
                  <a:pt x="4481" y="389"/>
                </a:lnTo>
                <a:lnTo>
                  <a:pt x="4481" y="389"/>
                </a:lnTo>
                <a:lnTo>
                  <a:pt x="4481" y="389"/>
                </a:lnTo>
                <a:close/>
                <a:moveTo>
                  <a:pt x="4484" y="477"/>
                </a:moveTo>
                <a:lnTo>
                  <a:pt x="4502" y="484"/>
                </a:lnTo>
                <a:lnTo>
                  <a:pt x="4502" y="484"/>
                </a:lnTo>
                <a:lnTo>
                  <a:pt x="4503" y="484"/>
                </a:lnTo>
                <a:lnTo>
                  <a:pt x="4491" y="487"/>
                </a:lnTo>
                <a:lnTo>
                  <a:pt x="4481" y="482"/>
                </a:lnTo>
                <a:lnTo>
                  <a:pt x="4484" y="477"/>
                </a:lnTo>
                <a:close/>
                <a:moveTo>
                  <a:pt x="4491" y="392"/>
                </a:moveTo>
                <a:lnTo>
                  <a:pt x="4492" y="392"/>
                </a:lnTo>
                <a:lnTo>
                  <a:pt x="4491" y="395"/>
                </a:lnTo>
                <a:lnTo>
                  <a:pt x="4491" y="392"/>
                </a:lnTo>
                <a:close/>
                <a:moveTo>
                  <a:pt x="4494" y="400"/>
                </a:moveTo>
                <a:lnTo>
                  <a:pt x="4491" y="399"/>
                </a:lnTo>
                <a:lnTo>
                  <a:pt x="4507" y="397"/>
                </a:lnTo>
                <a:lnTo>
                  <a:pt x="4494" y="400"/>
                </a:lnTo>
                <a:close/>
                <a:moveTo>
                  <a:pt x="4492" y="395"/>
                </a:moveTo>
                <a:lnTo>
                  <a:pt x="4495" y="392"/>
                </a:lnTo>
                <a:lnTo>
                  <a:pt x="4503" y="395"/>
                </a:lnTo>
                <a:lnTo>
                  <a:pt x="4492" y="395"/>
                </a:lnTo>
                <a:close/>
                <a:moveTo>
                  <a:pt x="4486" y="360"/>
                </a:moveTo>
                <a:lnTo>
                  <a:pt x="4483" y="339"/>
                </a:lnTo>
                <a:lnTo>
                  <a:pt x="4487" y="341"/>
                </a:lnTo>
                <a:lnTo>
                  <a:pt x="4487" y="341"/>
                </a:lnTo>
                <a:lnTo>
                  <a:pt x="4491" y="347"/>
                </a:lnTo>
                <a:lnTo>
                  <a:pt x="4495" y="351"/>
                </a:lnTo>
                <a:lnTo>
                  <a:pt x="4495" y="351"/>
                </a:lnTo>
                <a:lnTo>
                  <a:pt x="4495" y="355"/>
                </a:lnTo>
                <a:lnTo>
                  <a:pt x="4495" y="355"/>
                </a:lnTo>
                <a:lnTo>
                  <a:pt x="4497" y="357"/>
                </a:lnTo>
                <a:lnTo>
                  <a:pt x="4486" y="360"/>
                </a:lnTo>
                <a:close/>
                <a:moveTo>
                  <a:pt x="4436" y="427"/>
                </a:moveTo>
                <a:lnTo>
                  <a:pt x="4428" y="434"/>
                </a:lnTo>
                <a:lnTo>
                  <a:pt x="4430" y="427"/>
                </a:lnTo>
                <a:lnTo>
                  <a:pt x="4430" y="427"/>
                </a:lnTo>
                <a:lnTo>
                  <a:pt x="4436" y="427"/>
                </a:lnTo>
                <a:lnTo>
                  <a:pt x="4436" y="427"/>
                </a:lnTo>
                <a:close/>
                <a:moveTo>
                  <a:pt x="4382" y="298"/>
                </a:moveTo>
                <a:lnTo>
                  <a:pt x="4372" y="288"/>
                </a:lnTo>
                <a:lnTo>
                  <a:pt x="4379" y="275"/>
                </a:lnTo>
                <a:lnTo>
                  <a:pt x="4401" y="282"/>
                </a:lnTo>
                <a:lnTo>
                  <a:pt x="4415" y="272"/>
                </a:lnTo>
                <a:lnTo>
                  <a:pt x="4425" y="280"/>
                </a:lnTo>
                <a:lnTo>
                  <a:pt x="4382" y="298"/>
                </a:lnTo>
                <a:close/>
                <a:moveTo>
                  <a:pt x="4417" y="322"/>
                </a:moveTo>
                <a:lnTo>
                  <a:pt x="4414" y="327"/>
                </a:lnTo>
                <a:lnTo>
                  <a:pt x="4404" y="317"/>
                </a:lnTo>
                <a:lnTo>
                  <a:pt x="4417" y="322"/>
                </a:lnTo>
                <a:close/>
                <a:moveTo>
                  <a:pt x="4358" y="253"/>
                </a:moveTo>
                <a:lnTo>
                  <a:pt x="4358" y="253"/>
                </a:lnTo>
                <a:lnTo>
                  <a:pt x="4358" y="231"/>
                </a:lnTo>
                <a:lnTo>
                  <a:pt x="4379" y="247"/>
                </a:lnTo>
                <a:lnTo>
                  <a:pt x="4358" y="253"/>
                </a:lnTo>
                <a:close/>
                <a:moveTo>
                  <a:pt x="4377" y="275"/>
                </a:moveTo>
                <a:lnTo>
                  <a:pt x="4371" y="287"/>
                </a:lnTo>
                <a:lnTo>
                  <a:pt x="4363" y="280"/>
                </a:lnTo>
                <a:lnTo>
                  <a:pt x="4361" y="271"/>
                </a:lnTo>
                <a:lnTo>
                  <a:pt x="4377" y="275"/>
                </a:lnTo>
                <a:close/>
                <a:moveTo>
                  <a:pt x="4359" y="271"/>
                </a:moveTo>
                <a:lnTo>
                  <a:pt x="4361" y="279"/>
                </a:lnTo>
                <a:lnTo>
                  <a:pt x="4348" y="267"/>
                </a:lnTo>
                <a:lnTo>
                  <a:pt x="4359" y="271"/>
                </a:lnTo>
                <a:close/>
                <a:moveTo>
                  <a:pt x="4364" y="304"/>
                </a:moveTo>
                <a:lnTo>
                  <a:pt x="4358" y="306"/>
                </a:lnTo>
                <a:lnTo>
                  <a:pt x="4343" y="296"/>
                </a:lnTo>
                <a:lnTo>
                  <a:pt x="4339" y="280"/>
                </a:lnTo>
                <a:lnTo>
                  <a:pt x="4364" y="304"/>
                </a:lnTo>
                <a:close/>
                <a:moveTo>
                  <a:pt x="4359" y="360"/>
                </a:moveTo>
                <a:lnTo>
                  <a:pt x="4372" y="368"/>
                </a:lnTo>
                <a:lnTo>
                  <a:pt x="4356" y="424"/>
                </a:lnTo>
                <a:lnTo>
                  <a:pt x="4348" y="415"/>
                </a:lnTo>
                <a:lnTo>
                  <a:pt x="4359" y="360"/>
                </a:lnTo>
                <a:close/>
                <a:moveTo>
                  <a:pt x="4361" y="359"/>
                </a:moveTo>
                <a:lnTo>
                  <a:pt x="4367" y="328"/>
                </a:lnTo>
                <a:lnTo>
                  <a:pt x="4372" y="325"/>
                </a:lnTo>
                <a:lnTo>
                  <a:pt x="4377" y="351"/>
                </a:lnTo>
                <a:lnTo>
                  <a:pt x="4372" y="367"/>
                </a:lnTo>
                <a:lnTo>
                  <a:pt x="4361" y="359"/>
                </a:lnTo>
                <a:close/>
                <a:moveTo>
                  <a:pt x="4374" y="325"/>
                </a:moveTo>
                <a:lnTo>
                  <a:pt x="4382" y="322"/>
                </a:lnTo>
                <a:lnTo>
                  <a:pt x="4385" y="323"/>
                </a:lnTo>
                <a:lnTo>
                  <a:pt x="4379" y="346"/>
                </a:lnTo>
                <a:lnTo>
                  <a:pt x="4374" y="325"/>
                </a:lnTo>
                <a:close/>
                <a:moveTo>
                  <a:pt x="4313" y="368"/>
                </a:moveTo>
                <a:lnTo>
                  <a:pt x="4313" y="368"/>
                </a:lnTo>
                <a:lnTo>
                  <a:pt x="4314" y="375"/>
                </a:lnTo>
                <a:lnTo>
                  <a:pt x="4314" y="381"/>
                </a:lnTo>
                <a:lnTo>
                  <a:pt x="4314" y="381"/>
                </a:lnTo>
                <a:lnTo>
                  <a:pt x="4321" y="384"/>
                </a:lnTo>
                <a:lnTo>
                  <a:pt x="4331" y="392"/>
                </a:lnTo>
                <a:lnTo>
                  <a:pt x="4327" y="408"/>
                </a:lnTo>
                <a:lnTo>
                  <a:pt x="4327" y="408"/>
                </a:lnTo>
                <a:lnTo>
                  <a:pt x="4319" y="405"/>
                </a:lnTo>
                <a:lnTo>
                  <a:pt x="4316" y="402"/>
                </a:lnTo>
                <a:lnTo>
                  <a:pt x="4316" y="402"/>
                </a:lnTo>
                <a:lnTo>
                  <a:pt x="4311" y="405"/>
                </a:lnTo>
                <a:lnTo>
                  <a:pt x="4308" y="405"/>
                </a:lnTo>
                <a:lnTo>
                  <a:pt x="4308" y="405"/>
                </a:lnTo>
                <a:lnTo>
                  <a:pt x="4311" y="408"/>
                </a:lnTo>
                <a:lnTo>
                  <a:pt x="4314" y="411"/>
                </a:lnTo>
                <a:lnTo>
                  <a:pt x="4314" y="411"/>
                </a:lnTo>
                <a:lnTo>
                  <a:pt x="4319" y="410"/>
                </a:lnTo>
                <a:lnTo>
                  <a:pt x="4327" y="410"/>
                </a:lnTo>
                <a:lnTo>
                  <a:pt x="4324" y="419"/>
                </a:lnTo>
                <a:lnTo>
                  <a:pt x="4324" y="419"/>
                </a:lnTo>
                <a:lnTo>
                  <a:pt x="4324" y="424"/>
                </a:lnTo>
                <a:lnTo>
                  <a:pt x="4326" y="429"/>
                </a:lnTo>
                <a:lnTo>
                  <a:pt x="4329" y="432"/>
                </a:lnTo>
                <a:lnTo>
                  <a:pt x="4334" y="434"/>
                </a:lnTo>
                <a:lnTo>
                  <a:pt x="4334" y="434"/>
                </a:lnTo>
                <a:lnTo>
                  <a:pt x="4339" y="434"/>
                </a:lnTo>
                <a:lnTo>
                  <a:pt x="4342" y="432"/>
                </a:lnTo>
                <a:lnTo>
                  <a:pt x="4345" y="429"/>
                </a:lnTo>
                <a:lnTo>
                  <a:pt x="4347" y="424"/>
                </a:lnTo>
                <a:lnTo>
                  <a:pt x="4348" y="416"/>
                </a:lnTo>
                <a:lnTo>
                  <a:pt x="4356" y="426"/>
                </a:lnTo>
                <a:lnTo>
                  <a:pt x="4355" y="431"/>
                </a:lnTo>
                <a:lnTo>
                  <a:pt x="4363" y="445"/>
                </a:lnTo>
                <a:lnTo>
                  <a:pt x="4339" y="442"/>
                </a:lnTo>
                <a:lnTo>
                  <a:pt x="4339" y="442"/>
                </a:lnTo>
                <a:lnTo>
                  <a:pt x="4331" y="439"/>
                </a:lnTo>
                <a:lnTo>
                  <a:pt x="4326" y="435"/>
                </a:lnTo>
                <a:lnTo>
                  <a:pt x="4326" y="435"/>
                </a:lnTo>
                <a:lnTo>
                  <a:pt x="4321" y="439"/>
                </a:lnTo>
                <a:lnTo>
                  <a:pt x="4318" y="440"/>
                </a:lnTo>
                <a:lnTo>
                  <a:pt x="4318" y="440"/>
                </a:lnTo>
                <a:lnTo>
                  <a:pt x="4321" y="442"/>
                </a:lnTo>
                <a:lnTo>
                  <a:pt x="4324" y="445"/>
                </a:lnTo>
                <a:lnTo>
                  <a:pt x="4324" y="445"/>
                </a:lnTo>
                <a:lnTo>
                  <a:pt x="4329" y="443"/>
                </a:lnTo>
                <a:lnTo>
                  <a:pt x="4337" y="443"/>
                </a:lnTo>
                <a:lnTo>
                  <a:pt x="4364" y="445"/>
                </a:lnTo>
                <a:lnTo>
                  <a:pt x="4367" y="451"/>
                </a:lnTo>
                <a:lnTo>
                  <a:pt x="4329" y="453"/>
                </a:lnTo>
                <a:lnTo>
                  <a:pt x="4387" y="482"/>
                </a:lnTo>
                <a:lnTo>
                  <a:pt x="4388" y="485"/>
                </a:lnTo>
                <a:lnTo>
                  <a:pt x="4298" y="440"/>
                </a:lnTo>
                <a:lnTo>
                  <a:pt x="4279" y="381"/>
                </a:lnTo>
                <a:lnTo>
                  <a:pt x="4279" y="381"/>
                </a:lnTo>
                <a:lnTo>
                  <a:pt x="4278" y="363"/>
                </a:lnTo>
                <a:lnTo>
                  <a:pt x="4321" y="346"/>
                </a:lnTo>
                <a:lnTo>
                  <a:pt x="4335" y="367"/>
                </a:lnTo>
                <a:lnTo>
                  <a:pt x="4331" y="389"/>
                </a:lnTo>
                <a:lnTo>
                  <a:pt x="4331" y="389"/>
                </a:lnTo>
                <a:lnTo>
                  <a:pt x="4326" y="379"/>
                </a:lnTo>
                <a:lnTo>
                  <a:pt x="4324" y="373"/>
                </a:lnTo>
                <a:lnTo>
                  <a:pt x="4324" y="373"/>
                </a:lnTo>
                <a:lnTo>
                  <a:pt x="4318" y="371"/>
                </a:lnTo>
                <a:lnTo>
                  <a:pt x="4313" y="368"/>
                </a:lnTo>
                <a:lnTo>
                  <a:pt x="4313" y="368"/>
                </a:lnTo>
                <a:close/>
                <a:moveTo>
                  <a:pt x="4295" y="442"/>
                </a:moveTo>
                <a:lnTo>
                  <a:pt x="4286" y="445"/>
                </a:lnTo>
                <a:lnTo>
                  <a:pt x="4263" y="426"/>
                </a:lnTo>
                <a:lnTo>
                  <a:pt x="4295" y="442"/>
                </a:lnTo>
                <a:close/>
                <a:moveTo>
                  <a:pt x="4393" y="330"/>
                </a:moveTo>
                <a:lnTo>
                  <a:pt x="4404" y="341"/>
                </a:lnTo>
                <a:lnTo>
                  <a:pt x="4399" y="347"/>
                </a:lnTo>
                <a:lnTo>
                  <a:pt x="4393" y="330"/>
                </a:lnTo>
                <a:close/>
                <a:moveTo>
                  <a:pt x="4414" y="328"/>
                </a:moveTo>
                <a:lnTo>
                  <a:pt x="4419" y="322"/>
                </a:lnTo>
                <a:lnTo>
                  <a:pt x="4427" y="325"/>
                </a:lnTo>
                <a:lnTo>
                  <a:pt x="4425" y="338"/>
                </a:lnTo>
                <a:lnTo>
                  <a:pt x="4414" y="328"/>
                </a:lnTo>
                <a:close/>
                <a:moveTo>
                  <a:pt x="4427" y="431"/>
                </a:moveTo>
                <a:lnTo>
                  <a:pt x="4427" y="434"/>
                </a:lnTo>
                <a:lnTo>
                  <a:pt x="4427" y="432"/>
                </a:lnTo>
                <a:lnTo>
                  <a:pt x="4427" y="431"/>
                </a:lnTo>
                <a:close/>
                <a:moveTo>
                  <a:pt x="4427" y="435"/>
                </a:moveTo>
                <a:lnTo>
                  <a:pt x="4439" y="429"/>
                </a:lnTo>
                <a:lnTo>
                  <a:pt x="4439" y="429"/>
                </a:lnTo>
                <a:lnTo>
                  <a:pt x="4444" y="427"/>
                </a:lnTo>
                <a:lnTo>
                  <a:pt x="4451" y="426"/>
                </a:lnTo>
                <a:lnTo>
                  <a:pt x="4451" y="426"/>
                </a:lnTo>
                <a:lnTo>
                  <a:pt x="4452" y="427"/>
                </a:lnTo>
                <a:lnTo>
                  <a:pt x="4452" y="429"/>
                </a:lnTo>
                <a:lnTo>
                  <a:pt x="4431" y="439"/>
                </a:lnTo>
                <a:lnTo>
                  <a:pt x="4419" y="484"/>
                </a:lnTo>
                <a:lnTo>
                  <a:pt x="4447" y="445"/>
                </a:lnTo>
                <a:lnTo>
                  <a:pt x="4446" y="451"/>
                </a:lnTo>
                <a:lnTo>
                  <a:pt x="4414" y="492"/>
                </a:lnTo>
                <a:lnTo>
                  <a:pt x="4427" y="435"/>
                </a:lnTo>
                <a:close/>
                <a:moveTo>
                  <a:pt x="4446" y="455"/>
                </a:moveTo>
                <a:lnTo>
                  <a:pt x="4444" y="459"/>
                </a:lnTo>
                <a:lnTo>
                  <a:pt x="4422" y="487"/>
                </a:lnTo>
                <a:lnTo>
                  <a:pt x="4449" y="472"/>
                </a:lnTo>
                <a:lnTo>
                  <a:pt x="4452" y="477"/>
                </a:lnTo>
                <a:lnTo>
                  <a:pt x="4414" y="495"/>
                </a:lnTo>
                <a:lnTo>
                  <a:pt x="4414" y="495"/>
                </a:lnTo>
                <a:lnTo>
                  <a:pt x="4446" y="455"/>
                </a:lnTo>
                <a:close/>
                <a:moveTo>
                  <a:pt x="4425" y="509"/>
                </a:moveTo>
                <a:lnTo>
                  <a:pt x="4425" y="509"/>
                </a:lnTo>
                <a:lnTo>
                  <a:pt x="4425" y="511"/>
                </a:lnTo>
                <a:lnTo>
                  <a:pt x="4415" y="500"/>
                </a:lnTo>
                <a:lnTo>
                  <a:pt x="4427" y="506"/>
                </a:lnTo>
                <a:lnTo>
                  <a:pt x="4427" y="506"/>
                </a:lnTo>
                <a:lnTo>
                  <a:pt x="4425" y="508"/>
                </a:lnTo>
                <a:lnTo>
                  <a:pt x="4422" y="506"/>
                </a:lnTo>
                <a:lnTo>
                  <a:pt x="4425" y="509"/>
                </a:lnTo>
                <a:close/>
                <a:moveTo>
                  <a:pt x="4431" y="501"/>
                </a:moveTo>
                <a:lnTo>
                  <a:pt x="4431" y="501"/>
                </a:lnTo>
                <a:lnTo>
                  <a:pt x="4428" y="504"/>
                </a:lnTo>
                <a:lnTo>
                  <a:pt x="4414" y="496"/>
                </a:lnTo>
                <a:lnTo>
                  <a:pt x="4414" y="496"/>
                </a:lnTo>
                <a:lnTo>
                  <a:pt x="4451" y="496"/>
                </a:lnTo>
                <a:lnTo>
                  <a:pt x="4443" y="500"/>
                </a:lnTo>
                <a:lnTo>
                  <a:pt x="4425" y="498"/>
                </a:lnTo>
                <a:lnTo>
                  <a:pt x="4431" y="501"/>
                </a:lnTo>
                <a:close/>
                <a:moveTo>
                  <a:pt x="4417" y="495"/>
                </a:moveTo>
                <a:lnTo>
                  <a:pt x="4452" y="479"/>
                </a:lnTo>
                <a:lnTo>
                  <a:pt x="4454" y="482"/>
                </a:lnTo>
                <a:lnTo>
                  <a:pt x="4425" y="493"/>
                </a:lnTo>
                <a:lnTo>
                  <a:pt x="4462" y="493"/>
                </a:lnTo>
                <a:lnTo>
                  <a:pt x="4462" y="495"/>
                </a:lnTo>
                <a:lnTo>
                  <a:pt x="4457" y="495"/>
                </a:lnTo>
                <a:lnTo>
                  <a:pt x="4417" y="495"/>
                </a:lnTo>
                <a:close/>
                <a:moveTo>
                  <a:pt x="4467" y="517"/>
                </a:moveTo>
                <a:lnTo>
                  <a:pt x="4467" y="517"/>
                </a:lnTo>
                <a:lnTo>
                  <a:pt x="4471" y="516"/>
                </a:lnTo>
                <a:lnTo>
                  <a:pt x="4511" y="506"/>
                </a:lnTo>
                <a:lnTo>
                  <a:pt x="4511" y="506"/>
                </a:lnTo>
                <a:lnTo>
                  <a:pt x="4502" y="512"/>
                </a:lnTo>
                <a:lnTo>
                  <a:pt x="4468" y="524"/>
                </a:lnTo>
                <a:lnTo>
                  <a:pt x="4457" y="519"/>
                </a:lnTo>
                <a:lnTo>
                  <a:pt x="4467" y="517"/>
                </a:lnTo>
                <a:close/>
                <a:moveTo>
                  <a:pt x="4508" y="482"/>
                </a:moveTo>
                <a:lnTo>
                  <a:pt x="4508" y="482"/>
                </a:lnTo>
                <a:lnTo>
                  <a:pt x="4502" y="482"/>
                </a:lnTo>
                <a:lnTo>
                  <a:pt x="4486" y="476"/>
                </a:lnTo>
                <a:lnTo>
                  <a:pt x="4492" y="461"/>
                </a:lnTo>
                <a:lnTo>
                  <a:pt x="4492" y="459"/>
                </a:lnTo>
                <a:lnTo>
                  <a:pt x="4510" y="451"/>
                </a:lnTo>
                <a:lnTo>
                  <a:pt x="4510" y="451"/>
                </a:lnTo>
                <a:lnTo>
                  <a:pt x="4515" y="453"/>
                </a:lnTo>
                <a:lnTo>
                  <a:pt x="4516" y="472"/>
                </a:lnTo>
                <a:lnTo>
                  <a:pt x="4521" y="469"/>
                </a:lnTo>
                <a:lnTo>
                  <a:pt x="4521" y="469"/>
                </a:lnTo>
                <a:lnTo>
                  <a:pt x="4523" y="479"/>
                </a:lnTo>
                <a:lnTo>
                  <a:pt x="4508" y="482"/>
                </a:lnTo>
                <a:close/>
                <a:moveTo>
                  <a:pt x="4521" y="242"/>
                </a:moveTo>
                <a:lnTo>
                  <a:pt x="4460" y="205"/>
                </a:lnTo>
                <a:lnTo>
                  <a:pt x="4492" y="184"/>
                </a:lnTo>
                <a:lnTo>
                  <a:pt x="4515" y="208"/>
                </a:lnTo>
                <a:lnTo>
                  <a:pt x="4518" y="208"/>
                </a:lnTo>
                <a:lnTo>
                  <a:pt x="4535" y="237"/>
                </a:lnTo>
                <a:lnTo>
                  <a:pt x="4521" y="242"/>
                </a:lnTo>
                <a:close/>
                <a:moveTo>
                  <a:pt x="4531" y="37"/>
                </a:moveTo>
                <a:lnTo>
                  <a:pt x="4539" y="42"/>
                </a:lnTo>
                <a:lnTo>
                  <a:pt x="4537" y="51"/>
                </a:lnTo>
                <a:lnTo>
                  <a:pt x="4537" y="42"/>
                </a:lnTo>
                <a:lnTo>
                  <a:pt x="4531" y="37"/>
                </a:lnTo>
                <a:close/>
                <a:moveTo>
                  <a:pt x="4529" y="82"/>
                </a:moveTo>
                <a:lnTo>
                  <a:pt x="4521" y="85"/>
                </a:lnTo>
                <a:lnTo>
                  <a:pt x="4515" y="78"/>
                </a:lnTo>
                <a:lnTo>
                  <a:pt x="4515" y="78"/>
                </a:lnTo>
                <a:lnTo>
                  <a:pt x="4529" y="82"/>
                </a:lnTo>
                <a:close/>
                <a:moveTo>
                  <a:pt x="4529" y="58"/>
                </a:moveTo>
                <a:lnTo>
                  <a:pt x="4535" y="54"/>
                </a:lnTo>
                <a:lnTo>
                  <a:pt x="4535" y="59"/>
                </a:lnTo>
                <a:lnTo>
                  <a:pt x="4529" y="58"/>
                </a:lnTo>
                <a:close/>
                <a:moveTo>
                  <a:pt x="4577" y="94"/>
                </a:moveTo>
                <a:lnTo>
                  <a:pt x="4582" y="96"/>
                </a:lnTo>
                <a:lnTo>
                  <a:pt x="4579" y="98"/>
                </a:lnTo>
                <a:lnTo>
                  <a:pt x="4575" y="96"/>
                </a:lnTo>
                <a:lnTo>
                  <a:pt x="4577" y="94"/>
                </a:lnTo>
                <a:close/>
                <a:moveTo>
                  <a:pt x="4572" y="91"/>
                </a:moveTo>
                <a:lnTo>
                  <a:pt x="4572" y="91"/>
                </a:lnTo>
                <a:lnTo>
                  <a:pt x="4571" y="91"/>
                </a:lnTo>
                <a:lnTo>
                  <a:pt x="4572" y="91"/>
                </a:lnTo>
                <a:close/>
                <a:moveTo>
                  <a:pt x="4556" y="64"/>
                </a:moveTo>
                <a:lnTo>
                  <a:pt x="4556" y="64"/>
                </a:lnTo>
                <a:lnTo>
                  <a:pt x="4556" y="64"/>
                </a:lnTo>
                <a:lnTo>
                  <a:pt x="4556" y="64"/>
                </a:lnTo>
                <a:close/>
                <a:moveTo>
                  <a:pt x="4556" y="91"/>
                </a:moveTo>
                <a:lnTo>
                  <a:pt x="4556" y="91"/>
                </a:lnTo>
                <a:lnTo>
                  <a:pt x="4556" y="93"/>
                </a:lnTo>
                <a:lnTo>
                  <a:pt x="4558" y="93"/>
                </a:lnTo>
                <a:lnTo>
                  <a:pt x="4561" y="96"/>
                </a:lnTo>
                <a:lnTo>
                  <a:pt x="4548" y="93"/>
                </a:lnTo>
                <a:lnTo>
                  <a:pt x="4556" y="91"/>
                </a:lnTo>
                <a:close/>
                <a:moveTo>
                  <a:pt x="4540" y="26"/>
                </a:moveTo>
                <a:lnTo>
                  <a:pt x="4540" y="30"/>
                </a:lnTo>
                <a:lnTo>
                  <a:pt x="4535" y="27"/>
                </a:lnTo>
                <a:lnTo>
                  <a:pt x="4540" y="26"/>
                </a:lnTo>
                <a:lnTo>
                  <a:pt x="4540" y="26"/>
                </a:lnTo>
                <a:close/>
                <a:moveTo>
                  <a:pt x="4531" y="16"/>
                </a:moveTo>
                <a:lnTo>
                  <a:pt x="4539" y="18"/>
                </a:lnTo>
                <a:lnTo>
                  <a:pt x="4539" y="21"/>
                </a:lnTo>
                <a:lnTo>
                  <a:pt x="4531" y="24"/>
                </a:lnTo>
                <a:lnTo>
                  <a:pt x="4531" y="24"/>
                </a:lnTo>
                <a:lnTo>
                  <a:pt x="4531" y="16"/>
                </a:lnTo>
                <a:close/>
                <a:moveTo>
                  <a:pt x="4527" y="40"/>
                </a:moveTo>
                <a:lnTo>
                  <a:pt x="4532" y="43"/>
                </a:lnTo>
                <a:lnTo>
                  <a:pt x="4531" y="51"/>
                </a:lnTo>
                <a:lnTo>
                  <a:pt x="4526" y="53"/>
                </a:lnTo>
                <a:lnTo>
                  <a:pt x="4521" y="50"/>
                </a:lnTo>
                <a:lnTo>
                  <a:pt x="4523" y="43"/>
                </a:lnTo>
                <a:lnTo>
                  <a:pt x="4527" y="40"/>
                </a:lnTo>
                <a:lnTo>
                  <a:pt x="4527" y="40"/>
                </a:lnTo>
                <a:lnTo>
                  <a:pt x="4527" y="40"/>
                </a:lnTo>
                <a:lnTo>
                  <a:pt x="4527" y="40"/>
                </a:lnTo>
                <a:close/>
                <a:moveTo>
                  <a:pt x="4515" y="18"/>
                </a:moveTo>
                <a:lnTo>
                  <a:pt x="4519" y="22"/>
                </a:lnTo>
                <a:lnTo>
                  <a:pt x="4519" y="30"/>
                </a:lnTo>
                <a:lnTo>
                  <a:pt x="4526" y="34"/>
                </a:lnTo>
                <a:lnTo>
                  <a:pt x="4526" y="35"/>
                </a:lnTo>
                <a:lnTo>
                  <a:pt x="4518" y="40"/>
                </a:lnTo>
                <a:lnTo>
                  <a:pt x="4516" y="53"/>
                </a:lnTo>
                <a:lnTo>
                  <a:pt x="4523" y="58"/>
                </a:lnTo>
                <a:lnTo>
                  <a:pt x="4516" y="56"/>
                </a:lnTo>
                <a:lnTo>
                  <a:pt x="4516" y="53"/>
                </a:lnTo>
                <a:lnTo>
                  <a:pt x="4507" y="45"/>
                </a:lnTo>
                <a:lnTo>
                  <a:pt x="4516" y="37"/>
                </a:lnTo>
                <a:lnTo>
                  <a:pt x="4515" y="18"/>
                </a:lnTo>
                <a:close/>
                <a:moveTo>
                  <a:pt x="4502" y="128"/>
                </a:moveTo>
                <a:lnTo>
                  <a:pt x="4479" y="118"/>
                </a:lnTo>
                <a:lnTo>
                  <a:pt x="4481" y="115"/>
                </a:lnTo>
                <a:lnTo>
                  <a:pt x="4489" y="112"/>
                </a:lnTo>
                <a:lnTo>
                  <a:pt x="4487" y="117"/>
                </a:lnTo>
                <a:lnTo>
                  <a:pt x="4499" y="126"/>
                </a:lnTo>
                <a:lnTo>
                  <a:pt x="4502" y="125"/>
                </a:lnTo>
                <a:lnTo>
                  <a:pt x="4502" y="128"/>
                </a:lnTo>
                <a:close/>
                <a:moveTo>
                  <a:pt x="4500" y="120"/>
                </a:moveTo>
                <a:lnTo>
                  <a:pt x="4500" y="120"/>
                </a:lnTo>
                <a:lnTo>
                  <a:pt x="4494" y="114"/>
                </a:lnTo>
                <a:lnTo>
                  <a:pt x="4494" y="110"/>
                </a:lnTo>
                <a:lnTo>
                  <a:pt x="4499" y="109"/>
                </a:lnTo>
                <a:lnTo>
                  <a:pt x="4500" y="120"/>
                </a:lnTo>
                <a:close/>
                <a:moveTo>
                  <a:pt x="4487" y="64"/>
                </a:moveTo>
                <a:lnTo>
                  <a:pt x="4487" y="64"/>
                </a:lnTo>
                <a:lnTo>
                  <a:pt x="4489" y="67"/>
                </a:lnTo>
                <a:lnTo>
                  <a:pt x="4487" y="67"/>
                </a:lnTo>
                <a:lnTo>
                  <a:pt x="4487" y="64"/>
                </a:lnTo>
                <a:close/>
                <a:moveTo>
                  <a:pt x="4486" y="72"/>
                </a:moveTo>
                <a:lnTo>
                  <a:pt x="4491" y="75"/>
                </a:lnTo>
                <a:lnTo>
                  <a:pt x="4494" y="93"/>
                </a:lnTo>
                <a:lnTo>
                  <a:pt x="4484" y="96"/>
                </a:lnTo>
                <a:lnTo>
                  <a:pt x="4483" y="94"/>
                </a:lnTo>
                <a:lnTo>
                  <a:pt x="4486" y="72"/>
                </a:lnTo>
                <a:close/>
                <a:moveTo>
                  <a:pt x="4478" y="74"/>
                </a:moveTo>
                <a:lnTo>
                  <a:pt x="4481" y="72"/>
                </a:lnTo>
                <a:lnTo>
                  <a:pt x="4478" y="93"/>
                </a:lnTo>
                <a:lnTo>
                  <a:pt x="4468" y="98"/>
                </a:lnTo>
                <a:lnTo>
                  <a:pt x="4459" y="93"/>
                </a:lnTo>
                <a:lnTo>
                  <a:pt x="4459" y="93"/>
                </a:lnTo>
                <a:lnTo>
                  <a:pt x="4478" y="74"/>
                </a:lnTo>
                <a:close/>
                <a:moveTo>
                  <a:pt x="4465" y="102"/>
                </a:moveTo>
                <a:lnTo>
                  <a:pt x="4465" y="102"/>
                </a:lnTo>
                <a:lnTo>
                  <a:pt x="4460" y="104"/>
                </a:lnTo>
                <a:lnTo>
                  <a:pt x="4460" y="99"/>
                </a:lnTo>
                <a:lnTo>
                  <a:pt x="4465" y="102"/>
                </a:lnTo>
                <a:close/>
                <a:moveTo>
                  <a:pt x="4447" y="5"/>
                </a:moveTo>
                <a:lnTo>
                  <a:pt x="4449" y="3"/>
                </a:lnTo>
                <a:lnTo>
                  <a:pt x="4449" y="8"/>
                </a:lnTo>
                <a:lnTo>
                  <a:pt x="4447" y="6"/>
                </a:lnTo>
                <a:lnTo>
                  <a:pt x="4447" y="5"/>
                </a:lnTo>
                <a:close/>
                <a:moveTo>
                  <a:pt x="4475" y="168"/>
                </a:moveTo>
                <a:lnTo>
                  <a:pt x="4447" y="186"/>
                </a:lnTo>
                <a:lnTo>
                  <a:pt x="4428" y="157"/>
                </a:lnTo>
                <a:lnTo>
                  <a:pt x="4417" y="154"/>
                </a:lnTo>
                <a:lnTo>
                  <a:pt x="4443" y="134"/>
                </a:lnTo>
                <a:lnTo>
                  <a:pt x="4475" y="168"/>
                </a:lnTo>
                <a:close/>
                <a:moveTo>
                  <a:pt x="4425" y="29"/>
                </a:moveTo>
                <a:lnTo>
                  <a:pt x="4423" y="45"/>
                </a:lnTo>
                <a:lnTo>
                  <a:pt x="4415" y="48"/>
                </a:lnTo>
                <a:lnTo>
                  <a:pt x="4412" y="61"/>
                </a:lnTo>
                <a:lnTo>
                  <a:pt x="4420" y="70"/>
                </a:lnTo>
                <a:lnTo>
                  <a:pt x="4431" y="66"/>
                </a:lnTo>
                <a:lnTo>
                  <a:pt x="4431" y="66"/>
                </a:lnTo>
                <a:lnTo>
                  <a:pt x="4435" y="90"/>
                </a:lnTo>
                <a:lnTo>
                  <a:pt x="4433" y="98"/>
                </a:lnTo>
                <a:lnTo>
                  <a:pt x="4407" y="86"/>
                </a:lnTo>
                <a:lnTo>
                  <a:pt x="4407" y="69"/>
                </a:lnTo>
                <a:lnTo>
                  <a:pt x="4407" y="69"/>
                </a:lnTo>
                <a:lnTo>
                  <a:pt x="4407" y="67"/>
                </a:lnTo>
                <a:lnTo>
                  <a:pt x="4411" y="54"/>
                </a:lnTo>
                <a:lnTo>
                  <a:pt x="4404" y="46"/>
                </a:lnTo>
                <a:lnTo>
                  <a:pt x="4406" y="35"/>
                </a:lnTo>
                <a:lnTo>
                  <a:pt x="4425" y="27"/>
                </a:lnTo>
                <a:lnTo>
                  <a:pt x="4425" y="29"/>
                </a:lnTo>
                <a:close/>
                <a:moveTo>
                  <a:pt x="4428" y="54"/>
                </a:moveTo>
                <a:lnTo>
                  <a:pt x="4427" y="62"/>
                </a:lnTo>
                <a:lnTo>
                  <a:pt x="4422" y="64"/>
                </a:lnTo>
                <a:lnTo>
                  <a:pt x="4419" y="59"/>
                </a:lnTo>
                <a:lnTo>
                  <a:pt x="4420" y="53"/>
                </a:lnTo>
                <a:lnTo>
                  <a:pt x="4425" y="50"/>
                </a:lnTo>
                <a:lnTo>
                  <a:pt x="4428" y="54"/>
                </a:lnTo>
                <a:close/>
                <a:moveTo>
                  <a:pt x="4395" y="8"/>
                </a:moveTo>
                <a:lnTo>
                  <a:pt x="4398" y="11"/>
                </a:lnTo>
                <a:lnTo>
                  <a:pt x="4398" y="11"/>
                </a:lnTo>
                <a:lnTo>
                  <a:pt x="4401" y="13"/>
                </a:lnTo>
                <a:lnTo>
                  <a:pt x="4406" y="14"/>
                </a:lnTo>
                <a:lnTo>
                  <a:pt x="4406" y="14"/>
                </a:lnTo>
                <a:lnTo>
                  <a:pt x="4409" y="13"/>
                </a:lnTo>
                <a:lnTo>
                  <a:pt x="4411" y="11"/>
                </a:lnTo>
                <a:lnTo>
                  <a:pt x="4423" y="22"/>
                </a:lnTo>
                <a:lnTo>
                  <a:pt x="4404" y="30"/>
                </a:lnTo>
                <a:lnTo>
                  <a:pt x="4395" y="22"/>
                </a:lnTo>
                <a:lnTo>
                  <a:pt x="4395" y="16"/>
                </a:lnTo>
                <a:lnTo>
                  <a:pt x="4395" y="16"/>
                </a:lnTo>
                <a:lnTo>
                  <a:pt x="4396" y="16"/>
                </a:lnTo>
                <a:lnTo>
                  <a:pt x="4396" y="16"/>
                </a:lnTo>
                <a:lnTo>
                  <a:pt x="4396" y="14"/>
                </a:lnTo>
                <a:lnTo>
                  <a:pt x="4395" y="13"/>
                </a:lnTo>
                <a:lnTo>
                  <a:pt x="4395" y="13"/>
                </a:lnTo>
                <a:lnTo>
                  <a:pt x="4391" y="8"/>
                </a:lnTo>
                <a:lnTo>
                  <a:pt x="4395" y="8"/>
                </a:lnTo>
                <a:close/>
                <a:moveTo>
                  <a:pt x="4390" y="14"/>
                </a:moveTo>
                <a:lnTo>
                  <a:pt x="4390" y="22"/>
                </a:lnTo>
                <a:lnTo>
                  <a:pt x="4390" y="22"/>
                </a:lnTo>
                <a:lnTo>
                  <a:pt x="4388" y="14"/>
                </a:lnTo>
                <a:lnTo>
                  <a:pt x="4390" y="14"/>
                </a:lnTo>
                <a:close/>
                <a:moveTo>
                  <a:pt x="4375" y="32"/>
                </a:moveTo>
                <a:lnTo>
                  <a:pt x="4380" y="30"/>
                </a:lnTo>
                <a:lnTo>
                  <a:pt x="4382" y="30"/>
                </a:lnTo>
                <a:lnTo>
                  <a:pt x="4391" y="27"/>
                </a:lnTo>
                <a:lnTo>
                  <a:pt x="4398" y="32"/>
                </a:lnTo>
                <a:lnTo>
                  <a:pt x="4380" y="38"/>
                </a:lnTo>
                <a:lnTo>
                  <a:pt x="4369" y="32"/>
                </a:lnTo>
                <a:lnTo>
                  <a:pt x="4364" y="34"/>
                </a:lnTo>
                <a:lnTo>
                  <a:pt x="4364" y="24"/>
                </a:lnTo>
                <a:lnTo>
                  <a:pt x="4375" y="32"/>
                </a:lnTo>
                <a:close/>
                <a:moveTo>
                  <a:pt x="4337" y="3"/>
                </a:moveTo>
                <a:lnTo>
                  <a:pt x="4337" y="5"/>
                </a:lnTo>
                <a:lnTo>
                  <a:pt x="4337" y="6"/>
                </a:lnTo>
                <a:lnTo>
                  <a:pt x="4334" y="6"/>
                </a:lnTo>
                <a:lnTo>
                  <a:pt x="4337" y="3"/>
                </a:lnTo>
                <a:close/>
                <a:moveTo>
                  <a:pt x="4335" y="56"/>
                </a:moveTo>
                <a:lnTo>
                  <a:pt x="4332" y="54"/>
                </a:lnTo>
                <a:lnTo>
                  <a:pt x="4332" y="50"/>
                </a:lnTo>
                <a:lnTo>
                  <a:pt x="4335" y="51"/>
                </a:lnTo>
                <a:lnTo>
                  <a:pt x="4335" y="56"/>
                </a:lnTo>
                <a:lnTo>
                  <a:pt x="4335" y="56"/>
                </a:lnTo>
                <a:close/>
                <a:moveTo>
                  <a:pt x="4335" y="45"/>
                </a:moveTo>
                <a:lnTo>
                  <a:pt x="4335" y="48"/>
                </a:lnTo>
                <a:lnTo>
                  <a:pt x="4332" y="46"/>
                </a:lnTo>
                <a:lnTo>
                  <a:pt x="4332" y="45"/>
                </a:lnTo>
                <a:lnTo>
                  <a:pt x="4335" y="45"/>
                </a:lnTo>
                <a:close/>
                <a:moveTo>
                  <a:pt x="4363" y="93"/>
                </a:moveTo>
                <a:lnTo>
                  <a:pt x="4366" y="94"/>
                </a:lnTo>
                <a:lnTo>
                  <a:pt x="4359" y="134"/>
                </a:lnTo>
                <a:lnTo>
                  <a:pt x="4297" y="155"/>
                </a:lnTo>
                <a:lnTo>
                  <a:pt x="4297" y="155"/>
                </a:lnTo>
                <a:lnTo>
                  <a:pt x="4289" y="142"/>
                </a:lnTo>
                <a:lnTo>
                  <a:pt x="4363" y="93"/>
                </a:lnTo>
                <a:close/>
                <a:moveTo>
                  <a:pt x="4331" y="54"/>
                </a:moveTo>
                <a:lnTo>
                  <a:pt x="4326" y="51"/>
                </a:lnTo>
                <a:lnTo>
                  <a:pt x="4331" y="50"/>
                </a:lnTo>
                <a:lnTo>
                  <a:pt x="4331" y="54"/>
                </a:lnTo>
                <a:close/>
                <a:moveTo>
                  <a:pt x="4331" y="46"/>
                </a:moveTo>
                <a:lnTo>
                  <a:pt x="4331" y="46"/>
                </a:lnTo>
                <a:lnTo>
                  <a:pt x="4323" y="51"/>
                </a:lnTo>
                <a:lnTo>
                  <a:pt x="4318" y="50"/>
                </a:lnTo>
                <a:lnTo>
                  <a:pt x="4331" y="46"/>
                </a:lnTo>
                <a:close/>
                <a:moveTo>
                  <a:pt x="4316" y="3"/>
                </a:moveTo>
                <a:lnTo>
                  <a:pt x="4318" y="2"/>
                </a:lnTo>
                <a:lnTo>
                  <a:pt x="4319" y="2"/>
                </a:lnTo>
                <a:lnTo>
                  <a:pt x="4323" y="2"/>
                </a:lnTo>
                <a:lnTo>
                  <a:pt x="4324" y="3"/>
                </a:lnTo>
                <a:lnTo>
                  <a:pt x="4319" y="6"/>
                </a:lnTo>
                <a:lnTo>
                  <a:pt x="4316" y="3"/>
                </a:lnTo>
                <a:lnTo>
                  <a:pt x="4316" y="3"/>
                </a:lnTo>
                <a:close/>
                <a:moveTo>
                  <a:pt x="4289" y="13"/>
                </a:moveTo>
                <a:lnTo>
                  <a:pt x="4292" y="6"/>
                </a:lnTo>
                <a:lnTo>
                  <a:pt x="4297" y="8"/>
                </a:lnTo>
                <a:lnTo>
                  <a:pt x="4297" y="10"/>
                </a:lnTo>
                <a:lnTo>
                  <a:pt x="4287" y="13"/>
                </a:lnTo>
                <a:lnTo>
                  <a:pt x="4289" y="13"/>
                </a:lnTo>
                <a:close/>
                <a:moveTo>
                  <a:pt x="4287" y="19"/>
                </a:moveTo>
                <a:lnTo>
                  <a:pt x="4295" y="16"/>
                </a:lnTo>
                <a:lnTo>
                  <a:pt x="4295" y="16"/>
                </a:lnTo>
                <a:lnTo>
                  <a:pt x="4295" y="16"/>
                </a:lnTo>
                <a:lnTo>
                  <a:pt x="4295" y="16"/>
                </a:lnTo>
                <a:lnTo>
                  <a:pt x="4297" y="16"/>
                </a:lnTo>
                <a:lnTo>
                  <a:pt x="4298" y="14"/>
                </a:lnTo>
                <a:lnTo>
                  <a:pt x="4302" y="13"/>
                </a:lnTo>
                <a:lnTo>
                  <a:pt x="4302" y="11"/>
                </a:lnTo>
                <a:lnTo>
                  <a:pt x="4302" y="10"/>
                </a:lnTo>
                <a:lnTo>
                  <a:pt x="4303" y="8"/>
                </a:lnTo>
                <a:lnTo>
                  <a:pt x="4310" y="8"/>
                </a:lnTo>
                <a:lnTo>
                  <a:pt x="4305" y="14"/>
                </a:lnTo>
                <a:lnTo>
                  <a:pt x="4305" y="14"/>
                </a:lnTo>
                <a:lnTo>
                  <a:pt x="4305" y="16"/>
                </a:lnTo>
                <a:lnTo>
                  <a:pt x="4305" y="16"/>
                </a:lnTo>
                <a:lnTo>
                  <a:pt x="4306" y="16"/>
                </a:lnTo>
                <a:lnTo>
                  <a:pt x="4311" y="8"/>
                </a:lnTo>
                <a:lnTo>
                  <a:pt x="4313" y="8"/>
                </a:lnTo>
                <a:lnTo>
                  <a:pt x="4305" y="18"/>
                </a:lnTo>
                <a:lnTo>
                  <a:pt x="4305" y="18"/>
                </a:lnTo>
                <a:lnTo>
                  <a:pt x="4305" y="18"/>
                </a:lnTo>
                <a:lnTo>
                  <a:pt x="4305" y="18"/>
                </a:lnTo>
                <a:lnTo>
                  <a:pt x="4305" y="19"/>
                </a:lnTo>
                <a:lnTo>
                  <a:pt x="4300" y="24"/>
                </a:lnTo>
                <a:lnTo>
                  <a:pt x="4300" y="24"/>
                </a:lnTo>
                <a:lnTo>
                  <a:pt x="4300" y="24"/>
                </a:lnTo>
                <a:lnTo>
                  <a:pt x="4298" y="24"/>
                </a:lnTo>
                <a:lnTo>
                  <a:pt x="4298" y="24"/>
                </a:lnTo>
                <a:lnTo>
                  <a:pt x="4298" y="24"/>
                </a:lnTo>
                <a:lnTo>
                  <a:pt x="4298" y="24"/>
                </a:lnTo>
                <a:lnTo>
                  <a:pt x="4298" y="26"/>
                </a:lnTo>
                <a:lnTo>
                  <a:pt x="4294" y="32"/>
                </a:lnTo>
                <a:lnTo>
                  <a:pt x="4292" y="30"/>
                </a:lnTo>
                <a:lnTo>
                  <a:pt x="4292" y="30"/>
                </a:lnTo>
                <a:lnTo>
                  <a:pt x="4292" y="30"/>
                </a:lnTo>
                <a:lnTo>
                  <a:pt x="4292" y="30"/>
                </a:lnTo>
                <a:lnTo>
                  <a:pt x="4290" y="30"/>
                </a:lnTo>
                <a:lnTo>
                  <a:pt x="4290" y="30"/>
                </a:lnTo>
                <a:lnTo>
                  <a:pt x="4290" y="32"/>
                </a:lnTo>
                <a:lnTo>
                  <a:pt x="4292" y="34"/>
                </a:lnTo>
                <a:lnTo>
                  <a:pt x="4289" y="37"/>
                </a:lnTo>
                <a:lnTo>
                  <a:pt x="4284" y="34"/>
                </a:lnTo>
                <a:lnTo>
                  <a:pt x="4287" y="19"/>
                </a:lnTo>
                <a:close/>
                <a:moveTo>
                  <a:pt x="4276" y="64"/>
                </a:moveTo>
                <a:lnTo>
                  <a:pt x="4276" y="64"/>
                </a:lnTo>
                <a:lnTo>
                  <a:pt x="4281" y="62"/>
                </a:lnTo>
                <a:lnTo>
                  <a:pt x="4282" y="59"/>
                </a:lnTo>
                <a:lnTo>
                  <a:pt x="4327" y="78"/>
                </a:lnTo>
                <a:lnTo>
                  <a:pt x="4327" y="78"/>
                </a:lnTo>
                <a:lnTo>
                  <a:pt x="4326" y="80"/>
                </a:lnTo>
                <a:lnTo>
                  <a:pt x="4326" y="82"/>
                </a:lnTo>
                <a:lnTo>
                  <a:pt x="4326" y="82"/>
                </a:lnTo>
                <a:lnTo>
                  <a:pt x="4326" y="85"/>
                </a:lnTo>
                <a:lnTo>
                  <a:pt x="4329" y="88"/>
                </a:lnTo>
                <a:lnTo>
                  <a:pt x="4270" y="126"/>
                </a:lnTo>
                <a:lnTo>
                  <a:pt x="4270" y="126"/>
                </a:lnTo>
                <a:lnTo>
                  <a:pt x="4263" y="125"/>
                </a:lnTo>
                <a:lnTo>
                  <a:pt x="4276" y="64"/>
                </a:lnTo>
                <a:close/>
                <a:moveTo>
                  <a:pt x="4263" y="5"/>
                </a:moveTo>
                <a:lnTo>
                  <a:pt x="4263" y="5"/>
                </a:lnTo>
                <a:lnTo>
                  <a:pt x="4268" y="6"/>
                </a:lnTo>
                <a:lnTo>
                  <a:pt x="4265" y="11"/>
                </a:lnTo>
                <a:lnTo>
                  <a:pt x="4265" y="11"/>
                </a:lnTo>
                <a:lnTo>
                  <a:pt x="4265" y="13"/>
                </a:lnTo>
                <a:lnTo>
                  <a:pt x="4265" y="13"/>
                </a:lnTo>
                <a:lnTo>
                  <a:pt x="4266" y="13"/>
                </a:lnTo>
                <a:lnTo>
                  <a:pt x="4271" y="6"/>
                </a:lnTo>
                <a:lnTo>
                  <a:pt x="4273" y="6"/>
                </a:lnTo>
                <a:lnTo>
                  <a:pt x="4268" y="27"/>
                </a:lnTo>
                <a:lnTo>
                  <a:pt x="4265" y="26"/>
                </a:lnTo>
                <a:lnTo>
                  <a:pt x="4263" y="6"/>
                </a:lnTo>
                <a:lnTo>
                  <a:pt x="4263" y="6"/>
                </a:lnTo>
                <a:lnTo>
                  <a:pt x="4263" y="5"/>
                </a:lnTo>
                <a:lnTo>
                  <a:pt x="4263" y="5"/>
                </a:lnTo>
                <a:close/>
                <a:moveTo>
                  <a:pt x="4281" y="227"/>
                </a:moveTo>
                <a:lnTo>
                  <a:pt x="4314" y="259"/>
                </a:lnTo>
                <a:lnTo>
                  <a:pt x="4314" y="259"/>
                </a:lnTo>
                <a:lnTo>
                  <a:pt x="4308" y="258"/>
                </a:lnTo>
                <a:lnTo>
                  <a:pt x="4308" y="258"/>
                </a:lnTo>
                <a:lnTo>
                  <a:pt x="4313" y="266"/>
                </a:lnTo>
                <a:lnTo>
                  <a:pt x="4314" y="271"/>
                </a:lnTo>
                <a:lnTo>
                  <a:pt x="4314" y="272"/>
                </a:lnTo>
                <a:lnTo>
                  <a:pt x="4314" y="272"/>
                </a:lnTo>
                <a:lnTo>
                  <a:pt x="4319" y="274"/>
                </a:lnTo>
                <a:lnTo>
                  <a:pt x="4329" y="275"/>
                </a:lnTo>
                <a:lnTo>
                  <a:pt x="4326" y="283"/>
                </a:lnTo>
                <a:lnTo>
                  <a:pt x="4273" y="243"/>
                </a:lnTo>
                <a:lnTo>
                  <a:pt x="4273" y="243"/>
                </a:lnTo>
                <a:lnTo>
                  <a:pt x="4270" y="242"/>
                </a:lnTo>
                <a:lnTo>
                  <a:pt x="4270" y="242"/>
                </a:lnTo>
                <a:lnTo>
                  <a:pt x="4266" y="242"/>
                </a:lnTo>
                <a:lnTo>
                  <a:pt x="4263" y="242"/>
                </a:lnTo>
                <a:lnTo>
                  <a:pt x="4260" y="243"/>
                </a:lnTo>
                <a:lnTo>
                  <a:pt x="4257" y="245"/>
                </a:lnTo>
                <a:lnTo>
                  <a:pt x="4257" y="245"/>
                </a:lnTo>
                <a:lnTo>
                  <a:pt x="4255" y="250"/>
                </a:lnTo>
                <a:lnTo>
                  <a:pt x="4255" y="255"/>
                </a:lnTo>
                <a:lnTo>
                  <a:pt x="4257" y="258"/>
                </a:lnTo>
                <a:lnTo>
                  <a:pt x="4260" y="261"/>
                </a:lnTo>
                <a:lnTo>
                  <a:pt x="4319" y="307"/>
                </a:lnTo>
                <a:lnTo>
                  <a:pt x="4316" y="323"/>
                </a:lnTo>
                <a:lnTo>
                  <a:pt x="4314" y="323"/>
                </a:lnTo>
                <a:lnTo>
                  <a:pt x="4314" y="323"/>
                </a:lnTo>
                <a:lnTo>
                  <a:pt x="4313" y="320"/>
                </a:lnTo>
                <a:lnTo>
                  <a:pt x="4313" y="320"/>
                </a:lnTo>
                <a:lnTo>
                  <a:pt x="4311" y="322"/>
                </a:lnTo>
                <a:lnTo>
                  <a:pt x="4306" y="322"/>
                </a:lnTo>
                <a:lnTo>
                  <a:pt x="4298" y="320"/>
                </a:lnTo>
                <a:lnTo>
                  <a:pt x="4298" y="320"/>
                </a:lnTo>
                <a:lnTo>
                  <a:pt x="4302" y="328"/>
                </a:lnTo>
                <a:lnTo>
                  <a:pt x="4266" y="343"/>
                </a:lnTo>
                <a:lnTo>
                  <a:pt x="4258" y="336"/>
                </a:lnTo>
                <a:lnTo>
                  <a:pt x="4258" y="336"/>
                </a:lnTo>
                <a:lnTo>
                  <a:pt x="4263" y="331"/>
                </a:lnTo>
                <a:lnTo>
                  <a:pt x="4268" y="325"/>
                </a:lnTo>
                <a:lnTo>
                  <a:pt x="4271" y="319"/>
                </a:lnTo>
                <a:lnTo>
                  <a:pt x="4274" y="312"/>
                </a:lnTo>
                <a:lnTo>
                  <a:pt x="4274" y="312"/>
                </a:lnTo>
                <a:lnTo>
                  <a:pt x="4274" y="304"/>
                </a:lnTo>
                <a:lnTo>
                  <a:pt x="4273" y="298"/>
                </a:lnTo>
                <a:lnTo>
                  <a:pt x="4271" y="290"/>
                </a:lnTo>
                <a:lnTo>
                  <a:pt x="4268" y="285"/>
                </a:lnTo>
                <a:lnTo>
                  <a:pt x="4263" y="279"/>
                </a:lnTo>
                <a:lnTo>
                  <a:pt x="4257" y="275"/>
                </a:lnTo>
                <a:lnTo>
                  <a:pt x="4250" y="272"/>
                </a:lnTo>
                <a:lnTo>
                  <a:pt x="4244" y="271"/>
                </a:lnTo>
                <a:lnTo>
                  <a:pt x="4244" y="271"/>
                </a:lnTo>
                <a:lnTo>
                  <a:pt x="4238" y="269"/>
                </a:lnTo>
                <a:lnTo>
                  <a:pt x="4231" y="271"/>
                </a:lnTo>
                <a:lnTo>
                  <a:pt x="4238" y="242"/>
                </a:lnTo>
                <a:lnTo>
                  <a:pt x="4238" y="242"/>
                </a:lnTo>
                <a:lnTo>
                  <a:pt x="4249" y="240"/>
                </a:lnTo>
                <a:lnTo>
                  <a:pt x="4260" y="239"/>
                </a:lnTo>
                <a:lnTo>
                  <a:pt x="4271" y="234"/>
                </a:lnTo>
                <a:lnTo>
                  <a:pt x="4281" y="227"/>
                </a:lnTo>
                <a:lnTo>
                  <a:pt x="4281" y="227"/>
                </a:lnTo>
                <a:close/>
                <a:moveTo>
                  <a:pt x="4215" y="363"/>
                </a:moveTo>
                <a:lnTo>
                  <a:pt x="4215" y="363"/>
                </a:lnTo>
                <a:lnTo>
                  <a:pt x="4214" y="355"/>
                </a:lnTo>
                <a:lnTo>
                  <a:pt x="4215" y="352"/>
                </a:lnTo>
                <a:lnTo>
                  <a:pt x="4215" y="352"/>
                </a:lnTo>
                <a:lnTo>
                  <a:pt x="4212" y="352"/>
                </a:lnTo>
                <a:lnTo>
                  <a:pt x="4214" y="347"/>
                </a:lnTo>
                <a:lnTo>
                  <a:pt x="4226" y="359"/>
                </a:lnTo>
                <a:lnTo>
                  <a:pt x="4215" y="363"/>
                </a:lnTo>
                <a:close/>
                <a:moveTo>
                  <a:pt x="4218" y="389"/>
                </a:moveTo>
                <a:lnTo>
                  <a:pt x="4215" y="387"/>
                </a:lnTo>
                <a:lnTo>
                  <a:pt x="4217" y="386"/>
                </a:lnTo>
                <a:lnTo>
                  <a:pt x="4218" y="389"/>
                </a:lnTo>
                <a:close/>
                <a:moveTo>
                  <a:pt x="4202" y="299"/>
                </a:moveTo>
                <a:lnTo>
                  <a:pt x="4202" y="299"/>
                </a:lnTo>
                <a:lnTo>
                  <a:pt x="4202" y="303"/>
                </a:lnTo>
                <a:lnTo>
                  <a:pt x="4198" y="304"/>
                </a:lnTo>
                <a:lnTo>
                  <a:pt x="4177" y="287"/>
                </a:lnTo>
                <a:lnTo>
                  <a:pt x="4177" y="287"/>
                </a:lnTo>
                <a:lnTo>
                  <a:pt x="4202" y="295"/>
                </a:lnTo>
                <a:lnTo>
                  <a:pt x="4202" y="295"/>
                </a:lnTo>
                <a:lnTo>
                  <a:pt x="4204" y="295"/>
                </a:lnTo>
                <a:lnTo>
                  <a:pt x="4204" y="295"/>
                </a:lnTo>
                <a:lnTo>
                  <a:pt x="4202" y="299"/>
                </a:lnTo>
                <a:lnTo>
                  <a:pt x="4202" y="299"/>
                </a:lnTo>
                <a:close/>
                <a:moveTo>
                  <a:pt x="4204" y="392"/>
                </a:moveTo>
                <a:lnTo>
                  <a:pt x="4204" y="391"/>
                </a:lnTo>
                <a:lnTo>
                  <a:pt x="4206" y="397"/>
                </a:lnTo>
                <a:lnTo>
                  <a:pt x="4202" y="395"/>
                </a:lnTo>
                <a:lnTo>
                  <a:pt x="4204" y="392"/>
                </a:lnTo>
                <a:close/>
                <a:moveTo>
                  <a:pt x="4202" y="397"/>
                </a:moveTo>
                <a:lnTo>
                  <a:pt x="4207" y="399"/>
                </a:lnTo>
                <a:lnTo>
                  <a:pt x="4210" y="411"/>
                </a:lnTo>
                <a:lnTo>
                  <a:pt x="4199" y="415"/>
                </a:lnTo>
                <a:lnTo>
                  <a:pt x="4202" y="397"/>
                </a:lnTo>
                <a:close/>
                <a:moveTo>
                  <a:pt x="4207" y="285"/>
                </a:moveTo>
                <a:lnTo>
                  <a:pt x="4207" y="285"/>
                </a:lnTo>
                <a:lnTo>
                  <a:pt x="4206" y="283"/>
                </a:lnTo>
                <a:lnTo>
                  <a:pt x="4178" y="275"/>
                </a:lnTo>
                <a:lnTo>
                  <a:pt x="4210" y="250"/>
                </a:lnTo>
                <a:lnTo>
                  <a:pt x="4210" y="250"/>
                </a:lnTo>
                <a:lnTo>
                  <a:pt x="4212" y="247"/>
                </a:lnTo>
                <a:lnTo>
                  <a:pt x="4210" y="242"/>
                </a:lnTo>
                <a:lnTo>
                  <a:pt x="4210" y="242"/>
                </a:lnTo>
                <a:lnTo>
                  <a:pt x="4207" y="240"/>
                </a:lnTo>
                <a:lnTo>
                  <a:pt x="4207" y="240"/>
                </a:lnTo>
                <a:lnTo>
                  <a:pt x="4206" y="240"/>
                </a:lnTo>
                <a:lnTo>
                  <a:pt x="4202" y="242"/>
                </a:lnTo>
                <a:lnTo>
                  <a:pt x="4166" y="271"/>
                </a:lnTo>
                <a:lnTo>
                  <a:pt x="4124" y="256"/>
                </a:lnTo>
                <a:lnTo>
                  <a:pt x="4156" y="229"/>
                </a:lnTo>
                <a:lnTo>
                  <a:pt x="4156" y="229"/>
                </a:lnTo>
                <a:lnTo>
                  <a:pt x="4158" y="226"/>
                </a:lnTo>
                <a:lnTo>
                  <a:pt x="4156" y="221"/>
                </a:lnTo>
                <a:lnTo>
                  <a:pt x="4156" y="221"/>
                </a:lnTo>
                <a:lnTo>
                  <a:pt x="4153" y="219"/>
                </a:lnTo>
                <a:lnTo>
                  <a:pt x="4153" y="219"/>
                </a:lnTo>
                <a:lnTo>
                  <a:pt x="4151" y="219"/>
                </a:lnTo>
                <a:lnTo>
                  <a:pt x="4148" y="221"/>
                </a:lnTo>
                <a:lnTo>
                  <a:pt x="4121" y="245"/>
                </a:lnTo>
                <a:lnTo>
                  <a:pt x="4124" y="227"/>
                </a:lnTo>
                <a:lnTo>
                  <a:pt x="4186" y="207"/>
                </a:lnTo>
                <a:lnTo>
                  <a:pt x="4186" y="207"/>
                </a:lnTo>
                <a:lnTo>
                  <a:pt x="4193" y="216"/>
                </a:lnTo>
                <a:lnTo>
                  <a:pt x="4201" y="226"/>
                </a:lnTo>
                <a:lnTo>
                  <a:pt x="4201" y="226"/>
                </a:lnTo>
                <a:lnTo>
                  <a:pt x="4210" y="232"/>
                </a:lnTo>
                <a:lnTo>
                  <a:pt x="4220" y="239"/>
                </a:lnTo>
                <a:lnTo>
                  <a:pt x="4210" y="282"/>
                </a:lnTo>
                <a:lnTo>
                  <a:pt x="4210" y="282"/>
                </a:lnTo>
                <a:lnTo>
                  <a:pt x="4207" y="285"/>
                </a:lnTo>
                <a:lnTo>
                  <a:pt x="4207" y="285"/>
                </a:lnTo>
                <a:close/>
                <a:moveTo>
                  <a:pt x="4234" y="379"/>
                </a:moveTo>
                <a:lnTo>
                  <a:pt x="4230" y="399"/>
                </a:lnTo>
                <a:lnTo>
                  <a:pt x="4222" y="392"/>
                </a:lnTo>
                <a:lnTo>
                  <a:pt x="4218" y="386"/>
                </a:lnTo>
                <a:lnTo>
                  <a:pt x="4234" y="379"/>
                </a:lnTo>
                <a:close/>
                <a:moveTo>
                  <a:pt x="4225" y="40"/>
                </a:moveTo>
                <a:lnTo>
                  <a:pt x="4225" y="40"/>
                </a:lnTo>
                <a:lnTo>
                  <a:pt x="4228" y="38"/>
                </a:lnTo>
                <a:lnTo>
                  <a:pt x="4225" y="42"/>
                </a:lnTo>
                <a:lnTo>
                  <a:pt x="4225" y="40"/>
                </a:lnTo>
                <a:close/>
                <a:moveTo>
                  <a:pt x="4230" y="75"/>
                </a:moveTo>
                <a:lnTo>
                  <a:pt x="4222" y="94"/>
                </a:lnTo>
                <a:lnTo>
                  <a:pt x="4201" y="93"/>
                </a:lnTo>
                <a:lnTo>
                  <a:pt x="4198" y="88"/>
                </a:lnTo>
                <a:lnTo>
                  <a:pt x="4225" y="69"/>
                </a:lnTo>
                <a:lnTo>
                  <a:pt x="4230" y="75"/>
                </a:lnTo>
                <a:close/>
                <a:moveTo>
                  <a:pt x="4196" y="54"/>
                </a:moveTo>
                <a:lnTo>
                  <a:pt x="4196" y="54"/>
                </a:lnTo>
                <a:lnTo>
                  <a:pt x="4196" y="54"/>
                </a:lnTo>
                <a:lnTo>
                  <a:pt x="4198" y="54"/>
                </a:lnTo>
                <a:lnTo>
                  <a:pt x="4202" y="58"/>
                </a:lnTo>
                <a:lnTo>
                  <a:pt x="4198" y="59"/>
                </a:lnTo>
                <a:lnTo>
                  <a:pt x="4194" y="58"/>
                </a:lnTo>
                <a:lnTo>
                  <a:pt x="4196" y="54"/>
                </a:lnTo>
                <a:lnTo>
                  <a:pt x="4196" y="54"/>
                </a:lnTo>
                <a:lnTo>
                  <a:pt x="4196" y="54"/>
                </a:lnTo>
                <a:lnTo>
                  <a:pt x="4196" y="54"/>
                </a:lnTo>
                <a:close/>
                <a:moveTo>
                  <a:pt x="4190" y="29"/>
                </a:moveTo>
                <a:lnTo>
                  <a:pt x="4190" y="29"/>
                </a:lnTo>
                <a:lnTo>
                  <a:pt x="4191" y="27"/>
                </a:lnTo>
                <a:lnTo>
                  <a:pt x="4191" y="27"/>
                </a:lnTo>
                <a:lnTo>
                  <a:pt x="4196" y="32"/>
                </a:lnTo>
                <a:lnTo>
                  <a:pt x="4194" y="32"/>
                </a:lnTo>
                <a:lnTo>
                  <a:pt x="4194" y="42"/>
                </a:lnTo>
                <a:lnTo>
                  <a:pt x="4186" y="30"/>
                </a:lnTo>
                <a:lnTo>
                  <a:pt x="4190" y="29"/>
                </a:lnTo>
                <a:close/>
                <a:moveTo>
                  <a:pt x="4186" y="50"/>
                </a:moveTo>
                <a:lnTo>
                  <a:pt x="4185" y="53"/>
                </a:lnTo>
                <a:lnTo>
                  <a:pt x="4167" y="42"/>
                </a:lnTo>
                <a:lnTo>
                  <a:pt x="4169" y="40"/>
                </a:lnTo>
                <a:lnTo>
                  <a:pt x="4178" y="35"/>
                </a:lnTo>
                <a:lnTo>
                  <a:pt x="4186" y="50"/>
                </a:lnTo>
                <a:close/>
                <a:moveTo>
                  <a:pt x="4166" y="18"/>
                </a:moveTo>
                <a:lnTo>
                  <a:pt x="4172" y="26"/>
                </a:lnTo>
                <a:lnTo>
                  <a:pt x="4169" y="26"/>
                </a:lnTo>
                <a:lnTo>
                  <a:pt x="4164" y="19"/>
                </a:lnTo>
                <a:lnTo>
                  <a:pt x="4166" y="18"/>
                </a:lnTo>
                <a:close/>
                <a:moveTo>
                  <a:pt x="4159" y="77"/>
                </a:moveTo>
                <a:lnTo>
                  <a:pt x="4159" y="75"/>
                </a:lnTo>
                <a:lnTo>
                  <a:pt x="4159" y="74"/>
                </a:lnTo>
                <a:lnTo>
                  <a:pt x="4167" y="54"/>
                </a:lnTo>
                <a:lnTo>
                  <a:pt x="4180" y="62"/>
                </a:lnTo>
                <a:lnTo>
                  <a:pt x="4177" y="74"/>
                </a:lnTo>
                <a:lnTo>
                  <a:pt x="4177" y="74"/>
                </a:lnTo>
                <a:lnTo>
                  <a:pt x="4167" y="82"/>
                </a:lnTo>
                <a:lnTo>
                  <a:pt x="4167" y="82"/>
                </a:lnTo>
                <a:lnTo>
                  <a:pt x="4164" y="85"/>
                </a:lnTo>
                <a:lnTo>
                  <a:pt x="4162" y="88"/>
                </a:lnTo>
                <a:lnTo>
                  <a:pt x="4162" y="93"/>
                </a:lnTo>
                <a:lnTo>
                  <a:pt x="4164" y="98"/>
                </a:lnTo>
                <a:lnTo>
                  <a:pt x="4164" y="98"/>
                </a:lnTo>
                <a:lnTo>
                  <a:pt x="4167" y="101"/>
                </a:lnTo>
                <a:lnTo>
                  <a:pt x="4172" y="102"/>
                </a:lnTo>
                <a:lnTo>
                  <a:pt x="4175" y="102"/>
                </a:lnTo>
                <a:lnTo>
                  <a:pt x="4180" y="101"/>
                </a:lnTo>
                <a:lnTo>
                  <a:pt x="4190" y="94"/>
                </a:lnTo>
                <a:lnTo>
                  <a:pt x="4196" y="104"/>
                </a:lnTo>
                <a:lnTo>
                  <a:pt x="4228" y="104"/>
                </a:lnTo>
                <a:lnTo>
                  <a:pt x="4241" y="75"/>
                </a:lnTo>
                <a:lnTo>
                  <a:pt x="4239" y="72"/>
                </a:lnTo>
                <a:lnTo>
                  <a:pt x="4234" y="62"/>
                </a:lnTo>
                <a:lnTo>
                  <a:pt x="4254" y="50"/>
                </a:lnTo>
                <a:lnTo>
                  <a:pt x="4262" y="56"/>
                </a:lnTo>
                <a:lnTo>
                  <a:pt x="4247" y="120"/>
                </a:lnTo>
                <a:lnTo>
                  <a:pt x="4247" y="120"/>
                </a:lnTo>
                <a:lnTo>
                  <a:pt x="4234" y="120"/>
                </a:lnTo>
                <a:lnTo>
                  <a:pt x="4223" y="123"/>
                </a:lnTo>
                <a:lnTo>
                  <a:pt x="4214" y="128"/>
                </a:lnTo>
                <a:lnTo>
                  <a:pt x="4204" y="134"/>
                </a:lnTo>
                <a:lnTo>
                  <a:pt x="4154" y="90"/>
                </a:lnTo>
                <a:lnTo>
                  <a:pt x="4159" y="77"/>
                </a:lnTo>
                <a:close/>
                <a:moveTo>
                  <a:pt x="4145" y="78"/>
                </a:moveTo>
                <a:lnTo>
                  <a:pt x="4146" y="82"/>
                </a:lnTo>
                <a:lnTo>
                  <a:pt x="4143" y="78"/>
                </a:lnTo>
                <a:lnTo>
                  <a:pt x="4145" y="78"/>
                </a:lnTo>
                <a:close/>
                <a:moveTo>
                  <a:pt x="4193" y="147"/>
                </a:moveTo>
                <a:lnTo>
                  <a:pt x="4193" y="147"/>
                </a:lnTo>
                <a:lnTo>
                  <a:pt x="4186" y="157"/>
                </a:lnTo>
                <a:lnTo>
                  <a:pt x="4183" y="168"/>
                </a:lnTo>
                <a:lnTo>
                  <a:pt x="4182" y="179"/>
                </a:lnTo>
                <a:lnTo>
                  <a:pt x="4182" y="191"/>
                </a:lnTo>
                <a:lnTo>
                  <a:pt x="4119" y="211"/>
                </a:lnTo>
                <a:lnTo>
                  <a:pt x="4076" y="167"/>
                </a:lnTo>
                <a:lnTo>
                  <a:pt x="4033" y="168"/>
                </a:lnTo>
                <a:lnTo>
                  <a:pt x="4046" y="189"/>
                </a:lnTo>
                <a:lnTo>
                  <a:pt x="4022" y="207"/>
                </a:lnTo>
                <a:lnTo>
                  <a:pt x="4001" y="186"/>
                </a:lnTo>
                <a:lnTo>
                  <a:pt x="4007" y="179"/>
                </a:lnTo>
                <a:lnTo>
                  <a:pt x="4007" y="179"/>
                </a:lnTo>
                <a:lnTo>
                  <a:pt x="4009" y="176"/>
                </a:lnTo>
                <a:lnTo>
                  <a:pt x="4007" y="171"/>
                </a:lnTo>
                <a:lnTo>
                  <a:pt x="4007" y="171"/>
                </a:lnTo>
                <a:lnTo>
                  <a:pt x="4006" y="170"/>
                </a:lnTo>
                <a:lnTo>
                  <a:pt x="4006" y="170"/>
                </a:lnTo>
                <a:lnTo>
                  <a:pt x="4002" y="170"/>
                </a:lnTo>
                <a:lnTo>
                  <a:pt x="3999" y="171"/>
                </a:lnTo>
                <a:lnTo>
                  <a:pt x="3993" y="178"/>
                </a:lnTo>
                <a:lnTo>
                  <a:pt x="3969" y="154"/>
                </a:lnTo>
                <a:lnTo>
                  <a:pt x="3942" y="155"/>
                </a:lnTo>
                <a:lnTo>
                  <a:pt x="3935" y="150"/>
                </a:lnTo>
                <a:lnTo>
                  <a:pt x="3958" y="141"/>
                </a:lnTo>
                <a:lnTo>
                  <a:pt x="4002" y="168"/>
                </a:lnTo>
                <a:lnTo>
                  <a:pt x="4002" y="168"/>
                </a:lnTo>
                <a:lnTo>
                  <a:pt x="4007" y="168"/>
                </a:lnTo>
                <a:lnTo>
                  <a:pt x="4010" y="165"/>
                </a:lnTo>
                <a:lnTo>
                  <a:pt x="4010" y="165"/>
                </a:lnTo>
                <a:lnTo>
                  <a:pt x="4010" y="162"/>
                </a:lnTo>
                <a:lnTo>
                  <a:pt x="4009" y="157"/>
                </a:lnTo>
                <a:lnTo>
                  <a:pt x="3970" y="134"/>
                </a:lnTo>
                <a:lnTo>
                  <a:pt x="4001" y="120"/>
                </a:lnTo>
                <a:lnTo>
                  <a:pt x="4046" y="147"/>
                </a:lnTo>
                <a:lnTo>
                  <a:pt x="4046" y="147"/>
                </a:lnTo>
                <a:lnTo>
                  <a:pt x="4050" y="149"/>
                </a:lnTo>
                <a:lnTo>
                  <a:pt x="4054" y="146"/>
                </a:lnTo>
                <a:lnTo>
                  <a:pt x="4054" y="146"/>
                </a:lnTo>
                <a:lnTo>
                  <a:pt x="4055" y="141"/>
                </a:lnTo>
                <a:lnTo>
                  <a:pt x="4052" y="138"/>
                </a:lnTo>
                <a:lnTo>
                  <a:pt x="4014" y="114"/>
                </a:lnTo>
                <a:lnTo>
                  <a:pt x="4054" y="94"/>
                </a:lnTo>
                <a:lnTo>
                  <a:pt x="4057" y="98"/>
                </a:lnTo>
                <a:lnTo>
                  <a:pt x="4047" y="102"/>
                </a:lnTo>
                <a:lnTo>
                  <a:pt x="4086" y="123"/>
                </a:lnTo>
                <a:lnTo>
                  <a:pt x="4090" y="122"/>
                </a:lnTo>
                <a:lnTo>
                  <a:pt x="4095" y="125"/>
                </a:lnTo>
                <a:lnTo>
                  <a:pt x="4095" y="125"/>
                </a:lnTo>
                <a:lnTo>
                  <a:pt x="4098" y="125"/>
                </a:lnTo>
                <a:lnTo>
                  <a:pt x="4103" y="123"/>
                </a:lnTo>
                <a:lnTo>
                  <a:pt x="4103" y="123"/>
                </a:lnTo>
                <a:lnTo>
                  <a:pt x="4103" y="120"/>
                </a:lnTo>
                <a:lnTo>
                  <a:pt x="4103" y="117"/>
                </a:lnTo>
                <a:lnTo>
                  <a:pt x="4143" y="102"/>
                </a:lnTo>
                <a:lnTo>
                  <a:pt x="4193" y="147"/>
                </a:lnTo>
                <a:close/>
                <a:moveTo>
                  <a:pt x="4076" y="277"/>
                </a:moveTo>
                <a:lnTo>
                  <a:pt x="4071" y="251"/>
                </a:lnTo>
                <a:lnTo>
                  <a:pt x="4087" y="256"/>
                </a:lnTo>
                <a:lnTo>
                  <a:pt x="4076" y="267"/>
                </a:lnTo>
                <a:lnTo>
                  <a:pt x="4076" y="277"/>
                </a:lnTo>
                <a:close/>
                <a:moveTo>
                  <a:pt x="4042" y="253"/>
                </a:moveTo>
                <a:lnTo>
                  <a:pt x="4025" y="269"/>
                </a:lnTo>
                <a:lnTo>
                  <a:pt x="4023" y="258"/>
                </a:lnTo>
                <a:lnTo>
                  <a:pt x="4042" y="253"/>
                </a:lnTo>
                <a:close/>
                <a:moveTo>
                  <a:pt x="4018" y="242"/>
                </a:moveTo>
                <a:lnTo>
                  <a:pt x="4017" y="234"/>
                </a:lnTo>
                <a:lnTo>
                  <a:pt x="4031" y="239"/>
                </a:lnTo>
                <a:lnTo>
                  <a:pt x="4018" y="242"/>
                </a:lnTo>
                <a:close/>
                <a:moveTo>
                  <a:pt x="4030" y="215"/>
                </a:moveTo>
                <a:lnTo>
                  <a:pt x="4052" y="199"/>
                </a:lnTo>
                <a:lnTo>
                  <a:pt x="4055" y="205"/>
                </a:lnTo>
                <a:lnTo>
                  <a:pt x="4092" y="211"/>
                </a:lnTo>
                <a:lnTo>
                  <a:pt x="4078" y="224"/>
                </a:lnTo>
                <a:lnTo>
                  <a:pt x="4050" y="232"/>
                </a:lnTo>
                <a:lnTo>
                  <a:pt x="4044" y="231"/>
                </a:lnTo>
                <a:lnTo>
                  <a:pt x="4030" y="215"/>
                </a:lnTo>
                <a:close/>
                <a:moveTo>
                  <a:pt x="4078" y="242"/>
                </a:moveTo>
                <a:lnTo>
                  <a:pt x="4113" y="231"/>
                </a:lnTo>
                <a:lnTo>
                  <a:pt x="4095" y="247"/>
                </a:lnTo>
                <a:lnTo>
                  <a:pt x="4078" y="242"/>
                </a:lnTo>
                <a:close/>
                <a:moveTo>
                  <a:pt x="4105" y="215"/>
                </a:moveTo>
                <a:lnTo>
                  <a:pt x="4105" y="215"/>
                </a:lnTo>
                <a:lnTo>
                  <a:pt x="4106" y="213"/>
                </a:lnTo>
                <a:lnTo>
                  <a:pt x="4110" y="215"/>
                </a:lnTo>
                <a:lnTo>
                  <a:pt x="4105" y="215"/>
                </a:lnTo>
                <a:close/>
                <a:moveTo>
                  <a:pt x="4009" y="245"/>
                </a:moveTo>
                <a:lnTo>
                  <a:pt x="3978" y="255"/>
                </a:lnTo>
                <a:lnTo>
                  <a:pt x="3972" y="226"/>
                </a:lnTo>
                <a:lnTo>
                  <a:pt x="4004" y="231"/>
                </a:lnTo>
                <a:lnTo>
                  <a:pt x="4009" y="245"/>
                </a:lnTo>
                <a:close/>
                <a:moveTo>
                  <a:pt x="3868" y="263"/>
                </a:moveTo>
                <a:lnTo>
                  <a:pt x="3852" y="237"/>
                </a:lnTo>
                <a:lnTo>
                  <a:pt x="3855" y="229"/>
                </a:lnTo>
                <a:lnTo>
                  <a:pt x="3873" y="258"/>
                </a:lnTo>
                <a:lnTo>
                  <a:pt x="3878" y="258"/>
                </a:lnTo>
                <a:lnTo>
                  <a:pt x="3873" y="266"/>
                </a:lnTo>
                <a:lnTo>
                  <a:pt x="3873" y="266"/>
                </a:lnTo>
                <a:lnTo>
                  <a:pt x="3868" y="263"/>
                </a:lnTo>
                <a:lnTo>
                  <a:pt x="3868" y="263"/>
                </a:lnTo>
                <a:close/>
                <a:moveTo>
                  <a:pt x="3873" y="266"/>
                </a:moveTo>
                <a:lnTo>
                  <a:pt x="3871" y="269"/>
                </a:lnTo>
                <a:lnTo>
                  <a:pt x="3871" y="267"/>
                </a:lnTo>
                <a:lnTo>
                  <a:pt x="3871" y="267"/>
                </a:lnTo>
                <a:lnTo>
                  <a:pt x="3873" y="266"/>
                </a:lnTo>
                <a:lnTo>
                  <a:pt x="3873" y="266"/>
                </a:lnTo>
                <a:close/>
                <a:moveTo>
                  <a:pt x="3847" y="216"/>
                </a:moveTo>
                <a:lnTo>
                  <a:pt x="3847" y="216"/>
                </a:lnTo>
                <a:lnTo>
                  <a:pt x="3847" y="216"/>
                </a:lnTo>
                <a:lnTo>
                  <a:pt x="3842" y="232"/>
                </a:lnTo>
                <a:lnTo>
                  <a:pt x="3810" y="245"/>
                </a:lnTo>
                <a:lnTo>
                  <a:pt x="3807" y="242"/>
                </a:lnTo>
                <a:lnTo>
                  <a:pt x="3807" y="242"/>
                </a:lnTo>
                <a:lnTo>
                  <a:pt x="3818" y="235"/>
                </a:lnTo>
                <a:lnTo>
                  <a:pt x="3825" y="234"/>
                </a:lnTo>
                <a:lnTo>
                  <a:pt x="3825" y="234"/>
                </a:lnTo>
                <a:lnTo>
                  <a:pt x="3825" y="231"/>
                </a:lnTo>
                <a:lnTo>
                  <a:pt x="3825" y="226"/>
                </a:lnTo>
                <a:lnTo>
                  <a:pt x="3828" y="218"/>
                </a:lnTo>
                <a:lnTo>
                  <a:pt x="3828" y="218"/>
                </a:lnTo>
                <a:lnTo>
                  <a:pt x="3820" y="221"/>
                </a:lnTo>
                <a:lnTo>
                  <a:pt x="3815" y="221"/>
                </a:lnTo>
                <a:lnTo>
                  <a:pt x="3814" y="221"/>
                </a:lnTo>
                <a:lnTo>
                  <a:pt x="3814" y="221"/>
                </a:lnTo>
                <a:lnTo>
                  <a:pt x="3812" y="226"/>
                </a:lnTo>
                <a:lnTo>
                  <a:pt x="3806" y="235"/>
                </a:lnTo>
                <a:lnTo>
                  <a:pt x="3812" y="210"/>
                </a:lnTo>
                <a:lnTo>
                  <a:pt x="3852" y="195"/>
                </a:lnTo>
                <a:lnTo>
                  <a:pt x="3854" y="194"/>
                </a:lnTo>
                <a:lnTo>
                  <a:pt x="3847" y="216"/>
                </a:lnTo>
                <a:close/>
                <a:moveTo>
                  <a:pt x="3850" y="256"/>
                </a:moveTo>
                <a:lnTo>
                  <a:pt x="3850" y="256"/>
                </a:lnTo>
                <a:lnTo>
                  <a:pt x="3846" y="258"/>
                </a:lnTo>
                <a:lnTo>
                  <a:pt x="3847" y="251"/>
                </a:lnTo>
                <a:lnTo>
                  <a:pt x="3850" y="256"/>
                </a:lnTo>
                <a:close/>
                <a:moveTo>
                  <a:pt x="3772" y="290"/>
                </a:moveTo>
                <a:lnTo>
                  <a:pt x="3772" y="290"/>
                </a:lnTo>
                <a:lnTo>
                  <a:pt x="3775" y="293"/>
                </a:lnTo>
                <a:lnTo>
                  <a:pt x="3778" y="295"/>
                </a:lnTo>
                <a:lnTo>
                  <a:pt x="3801" y="288"/>
                </a:lnTo>
                <a:lnTo>
                  <a:pt x="3801" y="288"/>
                </a:lnTo>
                <a:lnTo>
                  <a:pt x="3804" y="293"/>
                </a:lnTo>
                <a:lnTo>
                  <a:pt x="3804" y="293"/>
                </a:lnTo>
                <a:lnTo>
                  <a:pt x="3802" y="299"/>
                </a:lnTo>
                <a:lnTo>
                  <a:pt x="3801" y="306"/>
                </a:lnTo>
                <a:lnTo>
                  <a:pt x="3801" y="312"/>
                </a:lnTo>
                <a:lnTo>
                  <a:pt x="3802" y="319"/>
                </a:lnTo>
                <a:lnTo>
                  <a:pt x="3802" y="319"/>
                </a:lnTo>
                <a:lnTo>
                  <a:pt x="3802" y="319"/>
                </a:lnTo>
                <a:lnTo>
                  <a:pt x="3767" y="328"/>
                </a:lnTo>
                <a:lnTo>
                  <a:pt x="3767" y="328"/>
                </a:lnTo>
                <a:lnTo>
                  <a:pt x="3766" y="325"/>
                </a:lnTo>
                <a:lnTo>
                  <a:pt x="3767" y="322"/>
                </a:lnTo>
                <a:lnTo>
                  <a:pt x="3767" y="322"/>
                </a:lnTo>
                <a:lnTo>
                  <a:pt x="3764" y="322"/>
                </a:lnTo>
                <a:lnTo>
                  <a:pt x="3758" y="319"/>
                </a:lnTo>
                <a:lnTo>
                  <a:pt x="3743" y="311"/>
                </a:lnTo>
                <a:lnTo>
                  <a:pt x="3721" y="287"/>
                </a:lnTo>
                <a:lnTo>
                  <a:pt x="3726" y="266"/>
                </a:lnTo>
                <a:lnTo>
                  <a:pt x="3756" y="266"/>
                </a:lnTo>
                <a:lnTo>
                  <a:pt x="3756" y="272"/>
                </a:lnTo>
                <a:lnTo>
                  <a:pt x="3756" y="272"/>
                </a:lnTo>
                <a:lnTo>
                  <a:pt x="3758" y="277"/>
                </a:lnTo>
                <a:lnTo>
                  <a:pt x="3761" y="279"/>
                </a:lnTo>
                <a:lnTo>
                  <a:pt x="3761" y="279"/>
                </a:lnTo>
                <a:lnTo>
                  <a:pt x="3766" y="279"/>
                </a:lnTo>
                <a:lnTo>
                  <a:pt x="3767" y="274"/>
                </a:lnTo>
                <a:lnTo>
                  <a:pt x="3769" y="266"/>
                </a:lnTo>
                <a:lnTo>
                  <a:pt x="3778" y="266"/>
                </a:lnTo>
                <a:lnTo>
                  <a:pt x="3778" y="266"/>
                </a:lnTo>
                <a:lnTo>
                  <a:pt x="3791" y="279"/>
                </a:lnTo>
                <a:lnTo>
                  <a:pt x="3777" y="283"/>
                </a:lnTo>
                <a:lnTo>
                  <a:pt x="3777" y="283"/>
                </a:lnTo>
                <a:lnTo>
                  <a:pt x="3774" y="285"/>
                </a:lnTo>
                <a:lnTo>
                  <a:pt x="3772" y="290"/>
                </a:lnTo>
                <a:lnTo>
                  <a:pt x="3772" y="290"/>
                </a:lnTo>
                <a:close/>
                <a:moveTo>
                  <a:pt x="3804" y="288"/>
                </a:moveTo>
                <a:lnTo>
                  <a:pt x="3809" y="287"/>
                </a:lnTo>
                <a:lnTo>
                  <a:pt x="3809" y="287"/>
                </a:lnTo>
                <a:lnTo>
                  <a:pt x="3807" y="290"/>
                </a:lnTo>
                <a:lnTo>
                  <a:pt x="3807" y="290"/>
                </a:lnTo>
                <a:lnTo>
                  <a:pt x="3804" y="288"/>
                </a:lnTo>
                <a:lnTo>
                  <a:pt x="3804" y="288"/>
                </a:lnTo>
                <a:close/>
                <a:moveTo>
                  <a:pt x="3759" y="336"/>
                </a:moveTo>
                <a:lnTo>
                  <a:pt x="3754" y="335"/>
                </a:lnTo>
                <a:lnTo>
                  <a:pt x="3754" y="335"/>
                </a:lnTo>
                <a:lnTo>
                  <a:pt x="3759" y="335"/>
                </a:lnTo>
                <a:lnTo>
                  <a:pt x="3759" y="335"/>
                </a:lnTo>
                <a:lnTo>
                  <a:pt x="3759" y="336"/>
                </a:lnTo>
                <a:lnTo>
                  <a:pt x="3759" y="336"/>
                </a:lnTo>
                <a:lnTo>
                  <a:pt x="3759" y="336"/>
                </a:lnTo>
                <a:lnTo>
                  <a:pt x="3759" y="336"/>
                </a:lnTo>
                <a:close/>
                <a:moveTo>
                  <a:pt x="3617" y="346"/>
                </a:moveTo>
                <a:lnTo>
                  <a:pt x="3593" y="331"/>
                </a:lnTo>
                <a:lnTo>
                  <a:pt x="3586" y="325"/>
                </a:lnTo>
                <a:lnTo>
                  <a:pt x="3585" y="317"/>
                </a:lnTo>
                <a:lnTo>
                  <a:pt x="3591" y="320"/>
                </a:lnTo>
                <a:lnTo>
                  <a:pt x="3591" y="322"/>
                </a:lnTo>
                <a:lnTo>
                  <a:pt x="3610" y="331"/>
                </a:lnTo>
                <a:lnTo>
                  <a:pt x="3610" y="331"/>
                </a:lnTo>
                <a:lnTo>
                  <a:pt x="3612" y="333"/>
                </a:lnTo>
                <a:lnTo>
                  <a:pt x="3615" y="335"/>
                </a:lnTo>
                <a:lnTo>
                  <a:pt x="3615" y="335"/>
                </a:lnTo>
                <a:lnTo>
                  <a:pt x="3617" y="335"/>
                </a:lnTo>
                <a:lnTo>
                  <a:pt x="3630" y="339"/>
                </a:lnTo>
                <a:lnTo>
                  <a:pt x="3622" y="330"/>
                </a:lnTo>
                <a:lnTo>
                  <a:pt x="3622" y="328"/>
                </a:lnTo>
                <a:lnTo>
                  <a:pt x="3623" y="328"/>
                </a:lnTo>
                <a:lnTo>
                  <a:pt x="3641" y="352"/>
                </a:lnTo>
                <a:lnTo>
                  <a:pt x="3633" y="355"/>
                </a:lnTo>
                <a:lnTo>
                  <a:pt x="3633" y="355"/>
                </a:lnTo>
                <a:lnTo>
                  <a:pt x="3631" y="349"/>
                </a:lnTo>
                <a:lnTo>
                  <a:pt x="3631" y="349"/>
                </a:lnTo>
                <a:lnTo>
                  <a:pt x="3625" y="349"/>
                </a:lnTo>
                <a:lnTo>
                  <a:pt x="3617" y="346"/>
                </a:lnTo>
                <a:lnTo>
                  <a:pt x="3617" y="346"/>
                </a:lnTo>
                <a:close/>
                <a:moveTo>
                  <a:pt x="3628" y="357"/>
                </a:moveTo>
                <a:lnTo>
                  <a:pt x="3623" y="359"/>
                </a:lnTo>
                <a:lnTo>
                  <a:pt x="3596" y="335"/>
                </a:lnTo>
                <a:lnTo>
                  <a:pt x="3617" y="346"/>
                </a:lnTo>
                <a:lnTo>
                  <a:pt x="3617" y="346"/>
                </a:lnTo>
                <a:lnTo>
                  <a:pt x="3622" y="352"/>
                </a:lnTo>
                <a:lnTo>
                  <a:pt x="3625" y="357"/>
                </a:lnTo>
                <a:lnTo>
                  <a:pt x="3625" y="357"/>
                </a:lnTo>
                <a:lnTo>
                  <a:pt x="3628" y="357"/>
                </a:lnTo>
                <a:lnTo>
                  <a:pt x="3628" y="357"/>
                </a:lnTo>
                <a:close/>
                <a:moveTo>
                  <a:pt x="3537" y="271"/>
                </a:moveTo>
                <a:lnTo>
                  <a:pt x="3530" y="266"/>
                </a:lnTo>
                <a:lnTo>
                  <a:pt x="3530" y="266"/>
                </a:lnTo>
                <a:lnTo>
                  <a:pt x="3530" y="266"/>
                </a:lnTo>
                <a:lnTo>
                  <a:pt x="3572" y="266"/>
                </a:lnTo>
                <a:lnTo>
                  <a:pt x="3572" y="266"/>
                </a:lnTo>
                <a:lnTo>
                  <a:pt x="3548" y="277"/>
                </a:lnTo>
                <a:lnTo>
                  <a:pt x="3546" y="277"/>
                </a:lnTo>
                <a:lnTo>
                  <a:pt x="3561" y="269"/>
                </a:lnTo>
                <a:lnTo>
                  <a:pt x="3537" y="271"/>
                </a:lnTo>
                <a:close/>
                <a:moveTo>
                  <a:pt x="3540" y="304"/>
                </a:moveTo>
                <a:lnTo>
                  <a:pt x="3534" y="307"/>
                </a:lnTo>
                <a:lnTo>
                  <a:pt x="3534" y="307"/>
                </a:lnTo>
                <a:lnTo>
                  <a:pt x="3532" y="307"/>
                </a:lnTo>
                <a:lnTo>
                  <a:pt x="3532" y="307"/>
                </a:lnTo>
                <a:lnTo>
                  <a:pt x="3532" y="307"/>
                </a:lnTo>
                <a:lnTo>
                  <a:pt x="3537" y="303"/>
                </a:lnTo>
                <a:lnTo>
                  <a:pt x="3540" y="304"/>
                </a:lnTo>
                <a:close/>
                <a:moveTo>
                  <a:pt x="3522" y="290"/>
                </a:moveTo>
                <a:lnTo>
                  <a:pt x="3513" y="295"/>
                </a:lnTo>
                <a:lnTo>
                  <a:pt x="3513" y="295"/>
                </a:lnTo>
                <a:lnTo>
                  <a:pt x="3510" y="293"/>
                </a:lnTo>
                <a:lnTo>
                  <a:pt x="3521" y="288"/>
                </a:lnTo>
                <a:lnTo>
                  <a:pt x="3522" y="290"/>
                </a:lnTo>
                <a:close/>
                <a:moveTo>
                  <a:pt x="3521" y="266"/>
                </a:moveTo>
                <a:lnTo>
                  <a:pt x="3526" y="266"/>
                </a:lnTo>
                <a:lnTo>
                  <a:pt x="3526" y="266"/>
                </a:lnTo>
                <a:lnTo>
                  <a:pt x="3522" y="267"/>
                </a:lnTo>
                <a:lnTo>
                  <a:pt x="3521" y="266"/>
                </a:lnTo>
                <a:close/>
                <a:moveTo>
                  <a:pt x="3524" y="291"/>
                </a:moveTo>
                <a:lnTo>
                  <a:pt x="3526" y="291"/>
                </a:lnTo>
                <a:lnTo>
                  <a:pt x="3518" y="296"/>
                </a:lnTo>
                <a:lnTo>
                  <a:pt x="3518" y="296"/>
                </a:lnTo>
                <a:lnTo>
                  <a:pt x="3516" y="295"/>
                </a:lnTo>
                <a:lnTo>
                  <a:pt x="3516" y="295"/>
                </a:lnTo>
                <a:lnTo>
                  <a:pt x="3516" y="295"/>
                </a:lnTo>
                <a:lnTo>
                  <a:pt x="3524" y="291"/>
                </a:lnTo>
                <a:close/>
                <a:moveTo>
                  <a:pt x="3519" y="264"/>
                </a:moveTo>
                <a:lnTo>
                  <a:pt x="3519" y="263"/>
                </a:lnTo>
                <a:lnTo>
                  <a:pt x="3519" y="263"/>
                </a:lnTo>
                <a:lnTo>
                  <a:pt x="3521" y="259"/>
                </a:lnTo>
                <a:lnTo>
                  <a:pt x="3559" y="263"/>
                </a:lnTo>
                <a:lnTo>
                  <a:pt x="3527" y="247"/>
                </a:lnTo>
                <a:lnTo>
                  <a:pt x="3527" y="247"/>
                </a:lnTo>
                <a:lnTo>
                  <a:pt x="3527" y="245"/>
                </a:lnTo>
                <a:lnTo>
                  <a:pt x="3567" y="264"/>
                </a:lnTo>
                <a:lnTo>
                  <a:pt x="3519" y="264"/>
                </a:lnTo>
                <a:close/>
                <a:moveTo>
                  <a:pt x="3527" y="243"/>
                </a:moveTo>
                <a:lnTo>
                  <a:pt x="3527" y="243"/>
                </a:lnTo>
                <a:lnTo>
                  <a:pt x="3527" y="243"/>
                </a:lnTo>
                <a:lnTo>
                  <a:pt x="3527" y="243"/>
                </a:lnTo>
                <a:lnTo>
                  <a:pt x="3534" y="245"/>
                </a:lnTo>
                <a:lnTo>
                  <a:pt x="3542" y="248"/>
                </a:lnTo>
                <a:lnTo>
                  <a:pt x="3542" y="248"/>
                </a:lnTo>
                <a:lnTo>
                  <a:pt x="3543" y="248"/>
                </a:lnTo>
                <a:lnTo>
                  <a:pt x="3562" y="258"/>
                </a:lnTo>
                <a:lnTo>
                  <a:pt x="3554" y="248"/>
                </a:lnTo>
                <a:lnTo>
                  <a:pt x="3554" y="248"/>
                </a:lnTo>
                <a:lnTo>
                  <a:pt x="3558" y="247"/>
                </a:lnTo>
                <a:lnTo>
                  <a:pt x="3572" y="264"/>
                </a:lnTo>
                <a:lnTo>
                  <a:pt x="3572" y="264"/>
                </a:lnTo>
                <a:lnTo>
                  <a:pt x="3527" y="243"/>
                </a:lnTo>
                <a:close/>
                <a:moveTo>
                  <a:pt x="3543" y="176"/>
                </a:moveTo>
                <a:lnTo>
                  <a:pt x="3543" y="176"/>
                </a:lnTo>
                <a:lnTo>
                  <a:pt x="3543" y="175"/>
                </a:lnTo>
                <a:lnTo>
                  <a:pt x="3551" y="175"/>
                </a:lnTo>
                <a:lnTo>
                  <a:pt x="3553" y="176"/>
                </a:lnTo>
                <a:lnTo>
                  <a:pt x="3553" y="176"/>
                </a:lnTo>
                <a:lnTo>
                  <a:pt x="3550" y="176"/>
                </a:lnTo>
                <a:lnTo>
                  <a:pt x="3550" y="175"/>
                </a:lnTo>
                <a:lnTo>
                  <a:pt x="3550" y="176"/>
                </a:lnTo>
                <a:lnTo>
                  <a:pt x="3550" y="176"/>
                </a:lnTo>
                <a:lnTo>
                  <a:pt x="3543" y="176"/>
                </a:lnTo>
                <a:lnTo>
                  <a:pt x="3543" y="176"/>
                </a:lnTo>
                <a:close/>
                <a:moveTo>
                  <a:pt x="3566" y="243"/>
                </a:moveTo>
                <a:lnTo>
                  <a:pt x="3566" y="243"/>
                </a:lnTo>
                <a:lnTo>
                  <a:pt x="3567" y="242"/>
                </a:lnTo>
                <a:lnTo>
                  <a:pt x="3572" y="259"/>
                </a:lnTo>
                <a:lnTo>
                  <a:pt x="3559" y="245"/>
                </a:lnTo>
                <a:lnTo>
                  <a:pt x="3559" y="245"/>
                </a:lnTo>
                <a:lnTo>
                  <a:pt x="3562" y="245"/>
                </a:lnTo>
                <a:lnTo>
                  <a:pt x="3567" y="251"/>
                </a:lnTo>
                <a:lnTo>
                  <a:pt x="3566" y="243"/>
                </a:lnTo>
                <a:close/>
                <a:moveTo>
                  <a:pt x="3558" y="178"/>
                </a:moveTo>
                <a:lnTo>
                  <a:pt x="3556" y="175"/>
                </a:lnTo>
                <a:lnTo>
                  <a:pt x="3556" y="176"/>
                </a:lnTo>
                <a:lnTo>
                  <a:pt x="3556" y="176"/>
                </a:lnTo>
                <a:lnTo>
                  <a:pt x="3554" y="176"/>
                </a:lnTo>
                <a:lnTo>
                  <a:pt x="3553" y="173"/>
                </a:lnTo>
                <a:lnTo>
                  <a:pt x="3567" y="173"/>
                </a:lnTo>
                <a:lnTo>
                  <a:pt x="3567" y="173"/>
                </a:lnTo>
                <a:lnTo>
                  <a:pt x="3569" y="175"/>
                </a:lnTo>
                <a:lnTo>
                  <a:pt x="3577" y="186"/>
                </a:lnTo>
                <a:lnTo>
                  <a:pt x="3574" y="187"/>
                </a:lnTo>
                <a:lnTo>
                  <a:pt x="3574" y="187"/>
                </a:lnTo>
                <a:lnTo>
                  <a:pt x="3567" y="181"/>
                </a:lnTo>
                <a:lnTo>
                  <a:pt x="3558" y="178"/>
                </a:lnTo>
                <a:lnTo>
                  <a:pt x="3558" y="178"/>
                </a:lnTo>
                <a:close/>
                <a:moveTo>
                  <a:pt x="3569" y="240"/>
                </a:moveTo>
                <a:lnTo>
                  <a:pt x="3569" y="240"/>
                </a:lnTo>
                <a:lnTo>
                  <a:pt x="3570" y="240"/>
                </a:lnTo>
                <a:lnTo>
                  <a:pt x="3574" y="251"/>
                </a:lnTo>
                <a:lnTo>
                  <a:pt x="3577" y="232"/>
                </a:lnTo>
                <a:lnTo>
                  <a:pt x="3577" y="232"/>
                </a:lnTo>
                <a:lnTo>
                  <a:pt x="3580" y="226"/>
                </a:lnTo>
                <a:lnTo>
                  <a:pt x="3583" y="218"/>
                </a:lnTo>
                <a:lnTo>
                  <a:pt x="3583" y="218"/>
                </a:lnTo>
                <a:lnTo>
                  <a:pt x="3583" y="210"/>
                </a:lnTo>
                <a:lnTo>
                  <a:pt x="3582" y="202"/>
                </a:lnTo>
                <a:lnTo>
                  <a:pt x="3586" y="200"/>
                </a:lnTo>
                <a:lnTo>
                  <a:pt x="3588" y="205"/>
                </a:lnTo>
                <a:lnTo>
                  <a:pt x="3580" y="239"/>
                </a:lnTo>
                <a:lnTo>
                  <a:pt x="3580" y="239"/>
                </a:lnTo>
                <a:lnTo>
                  <a:pt x="3577" y="242"/>
                </a:lnTo>
                <a:lnTo>
                  <a:pt x="3577" y="242"/>
                </a:lnTo>
                <a:lnTo>
                  <a:pt x="3575" y="245"/>
                </a:lnTo>
                <a:lnTo>
                  <a:pt x="3577" y="250"/>
                </a:lnTo>
                <a:lnTo>
                  <a:pt x="3574" y="263"/>
                </a:lnTo>
                <a:lnTo>
                  <a:pt x="3574" y="263"/>
                </a:lnTo>
                <a:lnTo>
                  <a:pt x="3569" y="240"/>
                </a:lnTo>
                <a:close/>
                <a:moveTo>
                  <a:pt x="3594" y="202"/>
                </a:moveTo>
                <a:lnTo>
                  <a:pt x="3599" y="207"/>
                </a:lnTo>
                <a:lnTo>
                  <a:pt x="3593" y="208"/>
                </a:lnTo>
                <a:lnTo>
                  <a:pt x="3585" y="240"/>
                </a:lnTo>
                <a:lnTo>
                  <a:pt x="3585" y="240"/>
                </a:lnTo>
                <a:lnTo>
                  <a:pt x="3583" y="239"/>
                </a:lnTo>
                <a:lnTo>
                  <a:pt x="3583" y="239"/>
                </a:lnTo>
                <a:lnTo>
                  <a:pt x="3582" y="239"/>
                </a:lnTo>
                <a:lnTo>
                  <a:pt x="3590" y="205"/>
                </a:lnTo>
                <a:lnTo>
                  <a:pt x="3594" y="202"/>
                </a:lnTo>
                <a:close/>
                <a:moveTo>
                  <a:pt x="3590" y="203"/>
                </a:moveTo>
                <a:lnTo>
                  <a:pt x="3591" y="199"/>
                </a:lnTo>
                <a:lnTo>
                  <a:pt x="3593" y="199"/>
                </a:lnTo>
                <a:lnTo>
                  <a:pt x="3594" y="200"/>
                </a:lnTo>
                <a:lnTo>
                  <a:pt x="3590" y="203"/>
                </a:lnTo>
                <a:close/>
                <a:moveTo>
                  <a:pt x="3631" y="146"/>
                </a:moveTo>
                <a:lnTo>
                  <a:pt x="3631" y="146"/>
                </a:lnTo>
                <a:lnTo>
                  <a:pt x="3636" y="147"/>
                </a:lnTo>
                <a:lnTo>
                  <a:pt x="3636" y="147"/>
                </a:lnTo>
                <a:lnTo>
                  <a:pt x="3642" y="146"/>
                </a:lnTo>
                <a:lnTo>
                  <a:pt x="3647" y="142"/>
                </a:lnTo>
                <a:lnTo>
                  <a:pt x="3650" y="163"/>
                </a:lnTo>
                <a:lnTo>
                  <a:pt x="3598" y="179"/>
                </a:lnTo>
                <a:lnTo>
                  <a:pt x="3631" y="146"/>
                </a:lnTo>
                <a:close/>
                <a:moveTo>
                  <a:pt x="3610" y="112"/>
                </a:moveTo>
                <a:lnTo>
                  <a:pt x="3610" y="107"/>
                </a:lnTo>
                <a:lnTo>
                  <a:pt x="3615" y="110"/>
                </a:lnTo>
                <a:lnTo>
                  <a:pt x="3612" y="112"/>
                </a:lnTo>
                <a:lnTo>
                  <a:pt x="3612" y="112"/>
                </a:lnTo>
                <a:lnTo>
                  <a:pt x="3612" y="109"/>
                </a:lnTo>
                <a:lnTo>
                  <a:pt x="3612" y="109"/>
                </a:lnTo>
                <a:lnTo>
                  <a:pt x="3610" y="112"/>
                </a:lnTo>
                <a:lnTo>
                  <a:pt x="3610" y="112"/>
                </a:lnTo>
                <a:close/>
                <a:moveTo>
                  <a:pt x="3703" y="229"/>
                </a:moveTo>
                <a:lnTo>
                  <a:pt x="3714" y="237"/>
                </a:lnTo>
                <a:lnTo>
                  <a:pt x="3673" y="253"/>
                </a:lnTo>
                <a:lnTo>
                  <a:pt x="3673" y="253"/>
                </a:lnTo>
                <a:lnTo>
                  <a:pt x="3673" y="253"/>
                </a:lnTo>
                <a:lnTo>
                  <a:pt x="3660" y="242"/>
                </a:lnTo>
                <a:lnTo>
                  <a:pt x="3678" y="240"/>
                </a:lnTo>
                <a:lnTo>
                  <a:pt x="3666" y="223"/>
                </a:lnTo>
                <a:lnTo>
                  <a:pt x="3671" y="221"/>
                </a:lnTo>
                <a:lnTo>
                  <a:pt x="3671" y="221"/>
                </a:lnTo>
                <a:lnTo>
                  <a:pt x="3687" y="227"/>
                </a:lnTo>
                <a:lnTo>
                  <a:pt x="3687" y="227"/>
                </a:lnTo>
                <a:lnTo>
                  <a:pt x="3695" y="232"/>
                </a:lnTo>
                <a:lnTo>
                  <a:pt x="3698" y="235"/>
                </a:lnTo>
                <a:lnTo>
                  <a:pt x="3698" y="235"/>
                </a:lnTo>
                <a:lnTo>
                  <a:pt x="3703" y="234"/>
                </a:lnTo>
                <a:lnTo>
                  <a:pt x="3708" y="234"/>
                </a:lnTo>
                <a:lnTo>
                  <a:pt x="3708" y="234"/>
                </a:lnTo>
                <a:lnTo>
                  <a:pt x="3703" y="229"/>
                </a:lnTo>
                <a:lnTo>
                  <a:pt x="3703" y="229"/>
                </a:lnTo>
                <a:close/>
                <a:moveTo>
                  <a:pt x="3702" y="264"/>
                </a:moveTo>
                <a:lnTo>
                  <a:pt x="3718" y="248"/>
                </a:lnTo>
                <a:lnTo>
                  <a:pt x="3714" y="264"/>
                </a:lnTo>
                <a:lnTo>
                  <a:pt x="3702" y="264"/>
                </a:lnTo>
                <a:close/>
                <a:moveTo>
                  <a:pt x="3714" y="266"/>
                </a:moveTo>
                <a:lnTo>
                  <a:pt x="3711" y="277"/>
                </a:lnTo>
                <a:lnTo>
                  <a:pt x="3702" y="266"/>
                </a:lnTo>
                <a:lnTo>
                  <a:pt x="3714" y="266"/>
                </a:lnTo>
                <a:close/>
                <a:moveTo>
                  <a:pt x="3700" y="264"/>
                </a:moveTo>
                <a:lnTo>
                  <a:pt x="3678" y="264"/>
                </a:lnTo>
                <a:lnTo>
                  <a:pt x="3678" y="263"/>
                </a:lnTo>
                <a:lnTo>
                  <a:pt x="3714" y="248"/>
                </a:lnTo>
                <a:lnTo>
                  <a:pt x="3700" y="264"/>
                </a:lnTo>
                <a:close/>
                <a:moveTo>
                  <a:pt x="3636" y="291"/>
                </a:moveTo>
                <a:lnTo>
                  <a:pt x="3628" y="288"/>
                </a:lnTo>
                <a:lnTo>
                  <a:pt x="3628" y="287"/>
                </a:lnTo>
                <a:lnTo>
                  <a:pt x="3630" y="287"/>
                </a:lnTo>
                <a:lnTo>
                  <a:pt x="3665" y="269"/>
                </a:lnTo>
                <a:lnTo>
                  <a:pt x="3662" y="282"/>
                </a:lnTo>
                <a:lnTo>
                  <a:pt x="3636" y="291"/>
                </a:lnTo>
                <a:close/>
                <a:moveTo>
                  <a:pt x="3662" y="283"/>
                </a:moveTo>
                <a:lnTo>
                  <a:pt x="3658" y="303"/>
                </a:lnTo>
                <a:lnTo>
                  <a:pt x="3638" y="293"/>
                </a:lnTo>
                <a:lnTo>
                  <a:pt x="3662" y="283"/>
                </a:lnTo>
                <a:close/>
                <a:moveTo>
                  <a:pt x="3598" y="282"/>
                </a:moveTo>
                <a:lnTo>
                  <a:pt x="3585" y="275"/>
                </a:lnTo>
                <a:lnTo>
                  <a:pt x="3591" y="285"/>
                </a:lnTo>
                <a:lnTo>
                  <a:pt x="3590" y="285"/>
                </a:lnTo>
                <a:lnTo>
                  <a:pt x="3578" y="269"/>
                </a:lnTo>
                <a:lnTo>
                  <a:pt x="3601" y="280"/>
                </a:lnTo>
                <a:lnTo>
                  <a:pt x="3598" y="282"/>
                </a:lnTo>
                <a:close/>
                <a:moveTo>
                  <a:pt x="3601" y="296"/>
                </a:moveTo>
                <a:lnTo>
                  <a:pt x="3599" y="296"/>
                </a:lnTo>
                <a:lnTo>
                  <a:pt x="3598" y="295"/>
                </a:lnTo>
                <a:lnTo>
                  <a:pt x="3599" y="293"/>
                </a:lnTo>
                <a:lnTo>
                  <a:pt x="3601" y="296"/>
                </a:lnTo>
                <a:close/>
                <a:moveTo>
                  <a:pt x="3598" y="296"/>
                </a:moveTo>
                <a:lnTo>
                  <a:pt x="3596" y="298"/>
                </a:lnTo>
                <a:lnTo>
                  <a:pt x="3594" y="296"/>
                </a:lnTo>
                <a:lnTo>
                  <a:pt x="3596" y="295"/>
                </a:lnTo>
                <a:lnTo>
                  <a:pt x="3598" y="296"/>
                </a:lnTo>
                <a:close/>
                <a:moveTo>
                  <a:pt x="3580" y="277"/>
                </a:moveTo>
                <a:lnTo>
                  <a:pt x="3583" y="288"/>
                </a:lnTo>
                <a:lnTo>
                  <a:pt x="3578" y="290"/>
                </a:lnTo>
                <a:lnTo>
                  <a:pt x="3575" y="267"/>
                </a:lnTo>
                <a:lnTo>
                  <a:pt x="3575" y="267"/>
                </a:lnTo>
                <a:lnTo>
                  <a:pt x="3588" y="285"/>
                </a:lnTo>
                <a:lnTo>
                  <a:pt x="3586" y="287"/>
                </a:lnTo>
                <a:lnTo>
                  <a:pt x="3580" y="277"/>
                </a:lnTo>
                <a:close/>
                <a:moveTo>
                  <a:pt x="3586" y="301"/>
                </a:moveTo>
                <a:lnTo>
                  <a:pt x="3582" y="303"/>
                </a:lnTo>
                <a:lnTo>
                  <a:pt x="3582" y="301"/>
                </a:lnTo>
                <a:lnTo>
                  <a:pt x="3585" y="299"/>
                </a:lnTo>
                <a:lnTo>
                  <a:pt x="3586" y="301"/>
                </a:lnTo>
                <a:close/>
                <a:moveTo>
                  <a:pt x="3582" y="251"/>
                </a:moveTo>
                <a:lnTo>
                  <a:pt x="3582" y="253"/>
                </a:lnTo>
                <a:lnTo>
                  <a:pt x="3577" y="261"/>
                </a:lnTo>
                <a:lnTo>
                  <a:pt x="3578" y="250"/>
                </a:lnTo>
                <a:lnTo>
                  <a:pt x="3580" y="251"/>
                </a:lnTo>
                <a:lnTo>
                  <a:pt x="3580" y="253"/>
                </a:lnTo>
                <a:lnTo>
                  <a:pt x="3582" y="251"/>
                </a:lnTo>
                <a:close/>
                <a:moveTo>
                  <a:pt x="3583" y="255"/>
                </a:moveTo>
                <a:lnTo>
                  <a:pt x="3585" y="256"/>
                </a:lnTo>
                <a:lnTo>
                  <a:pt x="3585" y="256"/>
                </a:lnTo>
                <a:lnTo>
                  <a:pt x="3585" y="256"/>
                </a:lnTo>
                <a:lnTo>
                  <a:pt x="3590" y="258"/>
                </a:lnTo>
                <a:lnTo>
                  <a:pt x="3575" y="264"/>
                </a:lnTo>
                <a:lnTo>
                  <a:pt x="3575" y="264"/>
                </a:lnTo>
                <a:lnTo>
                  <a:pt x="3583" y="255"/>
                </a:lnTo>
                <a:close/>
                <a:moveTo>
                  <a:pt x="3593" y="261"/>
                </a:moveTo>
                <a:lnTo>
                  <a:pt x="3588" y="263"/>
                </a:lnTo>
                <a:lnTo>
                  <a:pt x="3594" y="263"/>
                </a:lnTo>
                <a:lnTo>
                  <a:pt x="3598" y="264"/>
                </a:lnTo>
                <a:lnTo>
                  <a:pt x="3580" y="264"/>
                </a:lnTo>
                <a:lnTo>
                  <a:pt x="3591" y="259"/>
                </a:lnTo>
                <a:lnTo>
                  <a:pt x="3593" y="261"/>
                </a:lnTo>
                <a:close/>
                <a:moveTo>
                  <a:pt x="3591" y="245"/>
                </a:moveTo>
                <a:lnTo>
                  <a:pt x="3612" y="219"/>
                </a:lnTo>
                <a:lnTo>
                  <a:pt x="3614" y="221"/>
                </a:lnTo>
                <a:lnTo>
                  <a:pt x="3593" y="247"/>
                </a:lnTo>
                <a:lnTo>
                  <a:pt x="3591" y="245"/>
                </a:lnTo>
                <a:close/>
                <a:moveTo>
                  <a:pt x="3596" y="250"/>
                </a:moveTo>
                <a:lnTo>
                  <a:pt x="3625" y="235"/>
                </a:lnTo>
                <a:lnTo>
                  <a:pt x="3625" y="234"/>
                </a:lnTo>
                <a:lnTo>
                  <a:pt x="3631" y="239"/>
                </a:lnTo>
                <a:lnTo>
                  <a:pt x="3631" y="239"/>
                </a:lnTo>
                <a:lnTo>
                  <a:pt x="3601" y="253"/>
                </a:lnTo>
                <a:lnTo>
                  <a:pt x="3596" y="250"/>
                </a:lnTo>
                <a:close/>
                <a:moveTo>
                  <a:pt x="3625" y="199"/>
                </a:moveTo>
                <a:lnTo>
                  <a:pt x="3623" y="199"/>
                </a:lnTo>
                <a:lnTo>
                  <a:pt x="3630" y="191"/>
                </a:lnTo>
                <a:lnTo>
                  <a:pt x="3615" y="197"/>
                </a:lnTo>
                <a:lnTo>
                  <a:pt x="3604" y="195"/>
                </a:lnTo>
                <a:lnTo>
                  <a:pt x="3607" y="194"/>
                </a:lnTo>
                <a:lnTo>
                  <a:pt x="3638" y="184"/>
                </a:lnTo>
                <a:lnTo>
                  <a:pt x="3625" y="199"/>
                </a:lnTo>
                <a:close/>
                <a:moveTo>
                  <a:pt x="3609" y="216"/>
                </a:moveTo>
                <a:lnTo>
                  <a:pt x="3610" y="218"/>
                </a:lnTo>
                <a:lnTo>
                  <a:pt x="3590" y="245"/>
                </a:lnTo>
                <a:lnTo>
                  <a:pt x="3588" y="243"/>
                </a:lnTo>
                <a:lnTo>
                  <a:pt x="3609" y="216"/>
                </a:lnTo>
                <a:close/>
                <a:moveTo>
                  <a:pt x="3575" y="266"/>
                </a:moveTo>
                <a:lnTo>
                  <a:pt x="3577" y="266"/>
                </a:lnTo>
                <a:lnTo>
                  <a:pt x="3599" y="266"/>
                </a:lnTo>
                <a:lnTo>
                  <a:pt x="3601" y="269"/>
                </a:lnTo>
                <a:lnTo>
                  <a:pt x="3588" y="267"/>
                </a:lnTo>
                <a:lnTo>
                  <a:pt x="3609" y="277"/>
                </a:lnTo>
                <a:lnTo>
                  <a:pt x="3602" y="280"/>
                </a:lnTo>
                <a:lnTo>
                  <a:pt x="3575" y="266"/>
                </a:lnTo>
                <a:close/>
                <a:moveTo>
                  <a:pt x="3604" y="256"/>
                </a:moveTo>
                <a:lnTo>
                  <a:pt x="3602" y="255"/>
                </a:lnTo>
                <a:lnTo>
                  <a:pt x="3631" y="240"/>
                </a:lnTo>
                <a:lnTo>
                  <a:pt x="3633" y="240"/>
                </a:lnTo>
                <a:lnTo>
                  <a:pt x="3634" y="243"/>
                </a:lnTo>
                <a:lnTo>
                  <a:pt x="3639" y="243"/>
                </a:lnTo>
                <a:lnTo>
                  <a:pt x="3647" y="247"/>
                </a:lnTo>
                <a:lnTo>
                  <a:pt x="3660" y="258"/>
                </a:lnTo>
                <a:lnTo>
                  <a:pt x="3658" y="258"/>
                </a:lnTo>
                <a:lnTo>
                  <a:pt x="3630" y="245"/>
                </a:lnTo>
                <a:lnTo>
                  <a:pt x="3604" y="256"/>
                </a:lnTo>
                <a:close/>
                <a:moveTo>
                  <a:pt x="3641" y="242"/>
                </a:moveTo>
                <a:lnTo>
                  <a:pt x="3642" y="242"/>
                </a:lnTo>
                <a:lnTo>
                  <a:pt x="3646" y="245"/>
                </a:lnTo>
                <a:lnTo>
                  <a:pt x="3641" y="242"/>
                </a:lnTo>
                <a:close/>
                <a:moveTo>
                  <a:pt x="3615" y="264"/>
                </a:moveTo>
                <a:lnTo>
                  <a:pt x="3614" y="263"/>
                </a:lnTo>
                <a:lnTo>
                  <a:pt x="3647" y="263"/>
                </a:lnTo>
                <a:lnTo>
                  <a:pt x="3642" y="264"/>
                </a:lnTo>
                <a:lnTo>
                  <a:pt x="3615" y="264"/>
                </a:lnTo>
                <a:close/>
                <a:moveTo>
                  <a:pt x="3617" y="288"/>
                </a:moveTo>
                <a:lnTo>
                  <a:pt x="3615" y="290"/>
                </a:lnTo>
                <a:lnTo>
                  <a:pt x="3614" y="291"/>
                </a:lnTo>
                <a:lnTo>
                  <a:pt x="3610" y="290"/>
                </a:lnTo>
                <a:lnTo>
                  <a:pt x="3615" y="288"/>
                </a:lnTo>
                <a:lnTo>
                  <a:pt x="3617" y="288"/>
                </a:lnTo>
                <a:close/>
                <a:moveTo>
                  <a:pt x="3638" y="266"/>
                </a:moveTo>
                <a:lnTo>
                  <a:pt x="3633" y="269"/>
                </a:lnTo>
                <a:lnTo>
                  <a:pt x="3620" y="269"/>
                </a:lnTo>
                <a:lnTo>
                  <a:pt x="3618" y="266"/>
                </a:lnTo>
                <a:lnTo>
                  <a:pt x="3638" y="266"/>
                </a:lnTo>
                <a:close/>
                <a:moveTo>
                  <a:pt x="3663" y="269"/>
                </a:moveTo>
                <a:lnTo>
                  <a:pt x="3665" y="267"/>
                </a:lnTo>
                <a:lnTo>
                  <a:pt x="3665" y="269"/>
                </a:lnTo>
                <a:lnTo>
                  <a:pt x="3663" y="269"/>
                </a:lnTo>
                <a:close/>
                <a:moveTo>
                  <a:pt x="3689" y="226"/>
                </a:moveTo>
                <a:lnTo>
                  <a:pt x="3673" y="221"/>
                </a:lnTo>
                <a:lnTo>
                  <a:pt x="3684" y="215"/>
                </a:lnTo>
                <a:lnTo>
                  <a:pt x="3700" y="226"/>
                </a:lnTo>
                <a:lnTo>
                  <a:pt x="3700" y="226"/>
                </a:lnTo>
                <a:lnTo>
                  <a:pt x="3689" y="226"/>
                </a:lnTo>
                <a:lnTo>
                  <a:pt x="3689" y="226"/>
                </a:lnTo>
                <a:close/>
                <a:moveTo>
                  <a:pt x="3684" y="200"/>
                </a:moveTo>
                <a:lnTo>
                  <a:pt x="3684" y="200"/>
                </a:lnTo>
                <a:lnTo>
                  <a:pt x="3682" y="199"/>
                </a:lnTo>
                <a:lnTo>
                  <a:pt x="3682" y="199"/>
                </a:lnTo>
                <a:lnTo>
                  <a:pt x="3682" y="199"/>
                </a:lnTo>
                <a:lnTo>
                  <a:pt x="3682" y="199"/>
                </a:lnTo>
                <a:lnTo>
                  <a:pt x="3684" y="197"/>
                </a:lnTo>
                <a:lnTo>
                  <a:pt x="3694" y="208"/>
                </a:lnTo>
                <a:lnTo>
                  <a:pt x="3684" y="200"/>
                </a:lnTo>
                <a:close/>
                <a:moveTo>
                  <a:pt x="3684" y="215"/>
                </a:moveTo>
                <a:lnTo>
                  <a:pt x="3673" y="219"/>
                </a:lnTo>
                <a:lnTo>
                  <a:pt x="3676" y="208"/>
                </a:lnTo>
                <a:lnTo>
                  <a:pt x="3676" y="208"/>
                </a:lnTo>
                <a:lnTo>
                  <a:pt x="3678" y="210"/>
                </a:lnTo>
                <a:lnTo>
                  <a:pt x="3684" y="215"/>
                </a:lnTo>
                <a:close/>
                <a:moveTo>
                  <a:pt x="3678" y="200"/>
                </a:moveTo>
                <a:lnTo>
                  <a:pt x="3678" y="200"/>
                </a:lnTo>
                <a:lnTo>
                  <a:pt x="3676" y="202"/>
                </a:lnTo>
                <a:lnTo>
                  <a:pt x="3676" y="202"/>
                </a:lnTo>
                <a:lnTo>
                  <a:pt x="3674" y="205"/>
                </a:lnTo>
                <a:lnTo>
                  <a:pt x="3676" y="208"/>
                </a:lnTo>
                <a:lnTo>
                  <a:pt x="3671" y="221"/>
                </a:lnTo>
                <a:lnTo>
                  <a:pt x="3671" y="221"/>
                </a:lnTo>
                <a:lnTo>
                  <a:pt x="3666" y="223"/>
                </a:lnTo>
                <a:lnTo>
                  <a:pt x="3655" y="205"/>
                </a:lnTo>
                <a:lnTo>
                  <a:pt x="3646" y="203"/>
                </a:lnTo>
                <a:lnTo>
                  <a:pt x="3646" y="203"/>
                </a:lnTo>
                <a:lnTo>
                  <a:pt x="3652" y="195"/>
                </a:lnTo>
                <a:lnTo>
                  <a:pt x="3652" y="195"/>
                </a:lnTo>
                <a:lnTo>
                  <a:pt x="3650" y="191"/>
                </a:lnTo>
                <a:lnTo>
                  <a:pt x="3650" y="186"/>
                </a:lnTo>
                <a:lnTo>
                  <a:pt x="3650" y="186"/>
                </a:lnTo>
                <a:lnTo>
                  <a:pt x="3647" y="189"/>
                </a:lnTo>
                <a:lnTo>
                  <a:pt x="3642" y="192"/>
                </a:lnTo>
                <a:lnTo>
                  <a:pt x="3642" y="192"/>
                </a:lnTo>
                <a:lnTo>
                  <a:pt x="3642" y="195"/>
                </a:lnTo>
                <a:lnTo>
                  <a:pt x="3642" y="202"/>
                </a:lnTo>
                <a:lnTo>
                  <a:pt x="3633" y="200"/>
                </a:lnTo>
                <a:lnTo>
                  <a:pt x="3634" y="195"/>
                </a:lnTo>
                <a:lnTo>
                  <a:pt x="3630" y="200"/>
                </a:lnTo>
                <a:lnTo>
                  <a:pt x="3628" y="200"/>
                </a:lnTo>
                <a:lnTo>
                  <a:pt x="3639" y="184"/>
                </a:lnTo>
                <a:lnTo>
                  <a:pt x="3663" y="176"/>
                </a:lnTo>
                <a:lnTo>
                  <a:pt x="3678" y="192"/>
                </a:lnTo>
                <a:lnTo>
                  <a:pt x="3678" y="192"/>
                </a:lnTo>
                <a:lnTo>
                  <a:pt x="3678" y="200"/>
                </a:lnTo>
                <a:lnTo>
                  <a:pt x="3678" y="200"/>
                </a:lnTo>
                <a:close/>
                <a:moveTo>
                  <a:pt x="3658" y="157"/>
                </a:moveTo>
                <a:lnTo>
                  <a:pt x="3655" y="162"/>
                </a:lnTo>
                <a:lnTo>
                  <a:pt x="3652" y="162"/>
                </a:lnTo>
                <a:lnTo>
                  <a:pt x="3649" y="141"/>
                </a:lnTo>
                <a:lnTo>
                  <a:pt x="3649" y="141"/>
                </a:lnTo>
                <a:lnTo>
                  <a:pt x="3652" y="134"/>
                </a:lnTo>
                <a:lnTo>
                  <a:pt x="3654" y="128"/>
                </a:lnTo>
                <a:lnTo>
                  <a:pt x="3654" y="128"/>
                </a:lnTo>
                <a:lnTo>
                  <a:pt x="3654" y="123"/>
                </a:lnTo>
                <a:lnTo>
                  <a:pt x="3650" y="118"/>
                </a:lnTo>
                <a:lnTo>
                  <a:pt x="3668" y="107"/>
                </a:lnTo>
                <a:lnTo>
                  <a:pt x="3658" y="157"/>
                </a:lnTo>
                <a:close/>
                <a:moveTo>
                  <a:pt x="3646" y="109"/>
                </a:moveTo>
                <a:lnTo>
                  <a:pt x="3644" y="104"/>
                </a:lnTo>
                <a:lnTo>
                  <a:pt x="3644" y="104"/>
                </a:lnTo>
                <a:lnTo>
                  <a:pt x="3647" y="90"/>
                </a:lnTo>
                <a:lnTo>
                  <a:pt x="3663" y="96"/>
                </a:lnTo>
                <a:lnTo>
                  <a:pt x="3646" y="109"/>
                </a:lnTo>
                <a:close/>
                <a:moveTo>
                  <a:pt x="3588" y="203"/>
                </a:moveTo>
                <a:lnTo>
                  <a:pt x="3586" y="200"/>
                </a:lnTo>
                <a:lnTo>
                  <a:pt x="3590" y="200"/>
                </a:lnTo>
                <a:lnTo>
                  <a:pt x="3588" y="203"/>
                </a:lnTo>
                <a:close/>
                <a:moveTo>
                  <a:pt x="3574" y="266"/>
                </a:move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4"/>
                </a:lnTo>
                <a:lnTo>
                  <a:pt x="3574" y="264"/>
                </a:lnTo>
                <a:lnTo>
                  <a:pt x="3574" y="266"/>
                </a:lnTo>
                <a:lnTo>
                  <a:pt x="3574" y="266"/>
                </a:lnTo>
                <a:lnTo>
                  <a:pt x="3575" y="266"/>
                </a:lnTo>
                <a:lnTo>
                  <a:pt x="3575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5" y="266"/>
                </a:lnTo>
                <a:lnTo>
                  <a:pt x="3575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7"/>
                </a:lnTo>
                <a:lnTo>
                  <a:pt x="3574" y="267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2" y="266"/>
                </a:lnTo>
                <a:lnTo>
                  <a:pt x="3572" y="266"/>
                </a:lnTo>
                <a:lnTo>
                  <a:pt x="3574" y="266"/>
                </a:lnTo>
                <a:lnTo>
                  <a:pt x="3574" y="266"/>
                </a:lnTo>
                <a:close/>
                <a:moveTo>
                  <a:pt x="3574" y="272"/>
                </a:moveTo>
                <a:lnTo>
                  <a:pt x="3577" y="290"/>
                </a:lnTo>
                <a:lnTo>
                  <a:pt x="3575" y="291"/>
                </a:lnTo>
                <a:lnTo>
                  <a:pt x="3574" y="280"/>
                </a:lnTo>
                <a:lnTo>
                  <a:pt x="3570" y="293"/>
                </a:lnTo>
                <a:lnTo>
                  <a:pt x="3569" y="293"/>
                </a:lnTo>
                <a:lnTo>
                  <a:pt x="3569" y="293"/>
                </a:lnTo>
                <a:lnTo>
                  <a:pt x="3574" y="272"/>
                </a:lnTo>
                <a:close/>
                <a:moveTo>
                  <a:pt x="3572" y="335"/>
                </a:moveTo>
                <a:lnTo>
                  <a:pt x="3578" y="339"/>
                </a:lnTo>
                <a:lnTo>
                  <a:pt x="3572" y="347"/>
                </a:lnTo>
                <a:lnTo>
                  <a:pt x="3569" y="339"/>
                </a:lnTo>
                <a:lnTo>
                  <a:pt x="3572" y="335"/>
                </a:lnTo>
                <a:close/>
                <a:moveTo>
                  <a:pt x="3577" y="304"/>
                </a:moveTo>
                <a:lnTo>
                  <a:pt x="3577" y="303"/>
                </a:lnTo>
                <a:lnTo>
                  <a:pt x="3580" y="301"/>
                </a:lnTo>
                <a:lnTo>
                  <a:pt x="3580" y="303"/>
                </a:lnTo>
                <a:lnTo>
                  <a:pt x="3577" y="304"/>
                </a:lnTo>
                <a:close/>
                <a:moveTo>
                  <a:pt x="3583" y="317"/>
                </a:moveTo>
                <a:lnTo>
                  <a:pt x="3585" y="323"/>
                </a:lnTo>
                <a:lnTo>
                  <a:pt x="3580" y="319"/>
                </a:lnTo>
                <a:lnTo>
                  <a:pt x="3578" y="315"/>
                </a:lnTo>
                <a:lnTo>
                  <a:pt x="3583" y="317"/>
                </a:lnTo>
                <a:close/>
                <a:moveTo>
                  <a:pt x="3625" y="330"/>
                </a:moveTo>
                <a:lnTo>
                  <a:pt x="3628" y="330"/>
                </a:lnTo>
                <a:lnTo>
                  <a:pt x="3628" y="330"/>
                </a:lnTo>
                <a:lnTo>
                  <a:pt x="3633" y="336"/>
                </a:lnTo>
                <a:lnTo>
                  <a:pt x="3631" y="327"/>
                </a:lnTo>
                <a:lnTo>
                  <a:pt x="3639" y="323"/>
                </a:lnTo>
                <a:lnTo>
                  <a:pt x="3641" y="328"/>
                </a:lnTo>
                <a:lnTo>
                  <a:pt x="3641" y="328"/>
                </a:lnTo>
                <a:lnTo>
                  <a:pt x="3641" y="338"/>
                </a:lnTo>
                <a:lnTo>
                  <a:pt x="3641" y="343"/>
                </a:lnTo>
                <a:lnTo>
                  <a:pt x="3641" y="343"/>
                </a:lnTo>
                <a:lnTo>
                  <a:pt x="3644" y="344"/>
                </a:lnTo>
                <a:lnTo>
                  <a:pt x="3647" y="347"/>
                </a:lnTo>
                <a:lnTo>
                  <a:pt x="3647" y="347"/>
                </a:lnTo>
                <a:lnTo>
                  <a:pt x="3649" y="343"/>
                </a:lnTo>
                <a:lnTo>
                  <a:pt x="3650" y="339"/>
                </a:lnTo>
                <a:lnTo>
                  <a:pt x="3650" y="339"/>
                </a:lnTo>
                <a:lnTo>
                  <a:pt x="3646" y="335"/>
                </a:lnTo>
                <a:lnTo>
                  <a:pt x="3641" y="328"/>
                </a:lnTo>
                <a:lnTo>
                  <a:pt x="3639" y="322"/>
                </a:lnTo>
                <a:lnTo>
                  <a:pt x="3658" y="311"/>
                </a:lnTo>
                <a:lnTo>
                  <a:pt x="3658" y="311"/>
                </a:lnTo>
                <a:lnTo>
                  <a:pt x="3660" y="312"/>
                </a:lnTo>
                <a:lnTo>
                  <a:pt x="3662" y="314"/>
                </a:lnTo>
                <a:lnTo>
                  <a:pt x="3662" y="314"/>
                </a:lnTo>
                <a:lnTo>
                  <a:pt x="3666" y="312"/>
                </a:lnTo>
                <a:lnTo>
                  <a:pt x="3670" y="314"/>
                </a:lnTo>
                <a:lnTo>
                  <a:pt x="3670" y="314"/>
                </a:lnTo>
                <a:lnTo>
                  <a:pt x="3676" y="331"/>
                </a:lnTo>
                <a:lnTo>
                  <a:pt x="3676" y="331"/>
                </a:lnTo>
                <a:lnTo>
                  <a:pt x="3676" y="339"/>
                </a:lnTo>
                <a:lnTo>
                  <a:pt x="3642" y="351"/>
                </a:lnTo>
                <a:lnTo>
                  <a:pt x="3625" y="330"/>
                </a:lnTo>
                <a:close/>
                <a:moveTo>
                  <a:pt x="3671" y="315"/>
                </a:moveTo>
                <a:lnTo>
                  <a:pt x="3690" y="325"/>
                </a:lnTo>
                <a:lnTo>
                  <a:pt x="3690" y="325"/>
                </a:lnTo>
                <a:lnTo>
                  <a:pt x="3698" y="331"/>
                </a:lnTo>
                <a:lnTo>
                  <a:pt x="3681" y="338"/>
                </a:lnTo>
                <a:lnTo>
                  <a:pt x="3681" y="338"/>
                </a:lnTo>
                <a:lnTo>
                  <a:pt x="3676" y="331"/>
                </a:lnTo>
                <a:lnTo>
                  <a:pt x="3671" y="315"/>
                </a:lnTo>
                <a:close/>
                <a:moveTo>
                  <a:pt x="3690" y="323"/>
                </a:moveTo>
                <a:lnTo>
                  <a:pt x="3671" y="314"/>
                </a:lnTo>
                <a:lnTo>
                  <a:pt x="3687" y="309"/>
                </a:lnTo>
                <a:lnTo>
                  <a:pt x="3687" y="309"/>
                </a:lnTo>
                <a:lnTo>
                  <a:pt x="3695" y="309"/>
                </a:lnTo>
                <a:lnTo>
                  <a:pt x="3702" y="309"/>
                </a:lnTo>
                <a:lnTo>
                  <a:pt x="3702" y="309"/>
                </a:lnTo>
                <a:lnTo>
                  <a:pt x="3703" y="306"/>
                </a:lnTo>
                <a:lnTo>
                  <a:pt x="3706" y="303"/>
                </a:lnTo>
                <a:lnTo>
                  <a:pt x="3706" y="303"/>
                </a:lnTo>
                <a:lnTo>
                  <a:pt x="3702" y="301"/>
                </a:lnTo>
                <a:lnTo>
                  <a:pt x="3698" y="299"/>
                </a:lnTo>
                <a:lnTo>
                  <a:pt x="3698" y="299"/>
                </a:lnTo>
                <a:lnTo>
                  <a:pt x="3694" y="304"/>
                </a:lnTo>
                <a:lnTo>
                  <a:pt x="3687" y="309"/>
                </a:lnTo>
                <a:lnTo>
                  <a:pt x="3670" y="314"/>
                </a:lnTo>
                <a:lnTo>
                  <a:pt x="3670" y="314"/>
                </a:lnTo>
                <a:lnTo>
                  <a:pt x="3666" y="312"/>
                </a:lnTo>
                <a:lnTo>
                  <a:pt x="3666" y="312"/>
                </a:lnTo>
                <a:lnTo>
                  <a:pt x="3668" y="309"/>
                </a:lnTo>
                <a:lnTo>
                  <a:pt x="3673" y="282"/>
                </a:lnTo>
                <a:lnTo>
                  <a:pt x="3673" y="282"/>
                </a:lnTo>
                <a:lnTo>
                  <a:pt x="3678" y="282"/>
                </a:lnTo>
                <a:lnTo>
                  <a:pt x="3678" y="282"/>
                </a:lnTo>
                <a:lnTo>
                  <a:pt x="3679" y="279"/>
                </a:lnTo>
                <a:lnTo>
                  <a:pt x="3682" y="275"/>
                </a:lnTo>
                <a:lnTo>
                  <a:pt x="3682" y="275"/>
                </a:lnTo>
                <a:lnTo>
                  <a:pt x="3674" y="274"/>
                </a:lnTo>
                <a:lnTo>
                  <a:pt x="3676" y="266"/>
                </a:lnTo>
                <a:lnTo>
                  <a:pt x="3700" y="266"/>
                </a:lnTo>
                <a:lnTo>
                  <a:pt x="3711" y="279"/>
                </a:lnTo>
                <a:lnTo>
                  <a:pt x="3710" y="288"/>
                </a:lnTo>
                <a:lnTo>
                  <a:pt x="3710" y="288"/>
                </a:lnTo>
                <a:lnTo>
                  <a:pt x="3710" y="293"/>
                </a:lnTo>
                <a:lnTo>
                  <a:pt x="3714" y="295"/>
                </a:lnTo>
                <a:lnTo>
                  <a:pt x="3714" y="295"/>
                </a:lnTo>
                <a:lnTo>
                  <a:pt x="3718" y="295"/>
                </a:lnTo>
                <a:lnTo>
                  <a:pt x="3721" y="291"/>
                </a:lnTo>
                <a:lnTo>
                  <a:pt x="3721" y="290"/>
                </a:lnTo>
                <a:lnTo>
                  <a:pt x="3743" y="312"/>
                </a:lnTo>
                <a:lnTo>
                  <a:pt x="3743" y="312"/>
                </a:lnTo>
                <a:lnTo>
                  <a:pt x="3751" y="325"/>
                </a:lnTo>
                <a:lnTo>
                  <a:pt x="3754" y="331"/>
                </a:lnTo>
                <a:lnTo>
                  <a:pt x="3754" y="335"/>
                </a:lnTo>
                <a:lnTo>
                  <a:pt x="3727" y="320"/>
                </a:lnTo>
                <a:lnTo>
                  <a:pt x="3708" y="327"/>
                </a:lnTo>
                <a:lnTo>
                  <a:pt x="3708" y="327"/>
                </a:lnTo>
                <a:lnTo>
                  <a:pt x="3690" y="323"/>
                </a:lnTo>
                <a:lnTo>
                  <a:pt x="3690" y="323"/>
                </a:lnTo>
                <a:close/>
                <a:moveTo>
                  <a:pt x="3726" y="264"/>
                </a:moveTo>
                <a:lnTo>
                  <a:pt x="3730" y="245"/>
                </a:lnTo>
                <a:lnTo>
                  <a:pt x="3742" y="256"/>
                </a:lnTo>
                <a:lnTo>
                  <a:pt x="3759" y="256"/>
                </a:lnTo>
                <a:lnTo>
                  <a:pt x="3758" y="264"/>
                </a:lnTo>
                <a:lnTo>
                  <a:pt x="3726" y="264"/>
                </a:lnTo>
                <a:close/>
                <a:moveTo>
                  <a:pt x="3778" y="264"/>
                </a:moveTo>
                <a:lnTo>
                  <a:pt x="3769" y="264"/>
                </a:lnTo>
                <a:lnTo>
                  <a:pt x="3770" y="255"/>
                </a:lnTo>
                <a:lnTo>
                  <a:pt x="3790" y="255"/>
                </a:lnTo>
                <a:lnTo>
                  <a:pt x="3778" y="264"/>
                </a:lnTo>
                <a:lnTo>
                  <a:pt x="3778" y="264"/>
                </a:lnTo>
                <a:close/>
                <a:moveTo>
                  <a:pt x="3786" y="208"/>
                </a:moveTo>
                <a:lnTo>
                  <a:pt x="3778" y="195"/>
                </a:lnTo>
                <a:lnTo>
                  <a:pt x="3794" y="205"/>
                </a:lnTo>
                <a:lnTo>
                  <a:pt x="3786" y="208"/>
                </a:lnTo>
                <a:close/>
                <a:moveTo>
                  <a:pt x="3799" y="215"/>
                </a:moveTo>
                <a:lnTo>
                  <a:pt x="3798" y="224"/>
                </a:lnTo>
                <a:lnTo>
                  <a:pt x="3793" y="218"/>
                </a:lnTo>
                <a:lnTo>
                  <a:pt x="3799" y="215"/>
                </a:lnTo>
                <a:close/>
                <a:moveTo>
                  <a:pt x="3777" y="181"/>
                </a:moveTo>
                <a:lnTo>
                  <a:pt x="3791" y="171"/>
                </a:lnTo>
                <a:lnTo>
                  <a:pt x="3814" y="197"/>
                </a:lnTo>
                <a:lnTo>
                  <a:pt x="3817" y="195"/>
                </a:lnTo>
                <a:lnTo>
                  <a:pt x="3807" y="200"/>
                </a:lnTo>
                <a:lnTo>
                  <a:pt x="3777" y="181"/>
                </a:lnTo>
                <a:close/>
                <a:moveTo>
                  <a:pt x="3857" y="131"/>
                </a:moveTo>
                <a:lnTo>
                  <a:pt x="3857" y="142"/>
                </a:lnTo>
                <a:lnTo>
                  <a:pt x="3852" y="130"/>
                </a:lnTo>
                <a:lnTo>
                  <a:pt x="3857" y="131"/>
                </a:lnTo>
                <a:close/>
                <a:moveTo>
                  <a:pt x="3841" y="102"/>
                </a:moveTo>
                <a:lnTo>
                  <a:pt x="3839" y="99"/>
                </a:lnTo>
                <a:lnTo>
                  <a:pt x="3839" y="75"/>
                </a:lnTo>
                <a:lnTo>
                  <a:pt x="3842" y="70"/>
                </a:lnTo>
                <a:lnTo>
                  <a:pt x="3852" y="75"/>
                </a:lnTo>
                <a:lnTo>
                  <a:pt x="3852" y="75"/>
                </a:lnTo>
                <a:lnTo>
                  <a:pt x="3847" y="80"/>
                </a:lnTo>
                <a:lnTo>
                  <a:pt x="3844" y="88"/>
                </a:lnTo>
                <a:lnTo>
                  <a:pt x="3841" y="94"/>
                </a:lnTo>
                <a:lnTo>
                  <a:pt x="3841" y="102"/>
                </a:lnTo>
                <a:lnTo>
                  <a:pt x="3841" y="102"/>
                </a:lnTo>
                <a:close/>
                <a:moveTo>
                  <a:pt x="3858" y="179"/>
                </a:moveTo>
                <a:lnTo>
                  <a:pt x="3855" y="181"/>
                </a:lnTo>
                <a:lnTo>
                  <a:pt x="3854" y="178"/>
                </a:lnTo>
                <a:lnTo>
                  <a:pt x="3858" y="179"/>
                </a:lnTo>
                <a:close/>
                <a:moveTo>
                  <a:pt x="3878" y="215"/>
                </a:moveTo>
                <a:lnTo>
                  <a:pt x="3860" y="215"/>
                </a:lnTo>
                <a:lnTo>
                  <a:pt x="3866" y="194"/>
                </a:lnTo>
                <a:lnTo>
                  <a:pt x="3878" y="215"/>
                </a:lnTo>
                <a:close/>
                <a:moveTo>
                  <a:pt x="3874" y="141"/>
                </a:moveTo>
                <a:lnTo>
                  <a:pt x="3874" y="136"/>
                </a:lnTo>
                <a:lnTo>
                  <a:pt x="3874" y="136"/>
                </a:lnTo>
                <a:lnTo>
                  <a:pt x="3876" y="136"/>
                </a:lnTo>
                <a:lnTo>
                  <a:pt x="3874" y="141"/>
                </a:lnTo>
                <a:close/>
                <a:moveTo>
                  <a:pt x="3876" y="187"/>
                </a:moveTo>
                <a:lnTo>
                  <a:pt x="3921" y="202"/>
                </a:lnTo>
                <a:lnTo>
                  <a:pt x="3930" y="235"/>
                </a:lnTo>
                <a:lnTo>
                  <a:pt x="3916" y="234"/>
                </a:lnTo>
                <a:lnTo>
                  <a:pt x="3897" y="213"/>
                </a:lnTo>
                <a:lnTo>
                  <a:pt x="3889" y="213"/>
                </a:lnTo>
                <a:lnTo>
                  <a:pt x="3876" y="187"/>
                </a:lnTo>
                <a:close/>
                <a:moveTo>
                  <a:pt x="3916" y="118"/>
                </a:moveTo>
                <a:lnTo>
                  <a:pt x="3918" y="118"/>
                </a:lnTo>
                <a:lnTo>
                  <a:pt x="3924" y="118"/>
                </a:lnTo>
                <a:lnTo>
                  <a:pt x="3918" y="147"/>
                </a:lnTo>
                <a:lnTo>
                  <a:pt x="3897" y="157"/>
                </a:lnTo>
                <a:lnTo>
                  <a:pt x="3895" y="157"/>
                </a:lnTo>
                <a:lnTo>
                  <a:pt x="3895" y="157"/>
                </a:lnTo>
                <a:lnTo>
                  <a:pt x="3876" y="167"/>
                </a:lnTo>
                <a:lnTo>
                  <a:pt x="3889" y="133"/>
                </a:lnTo>
                <a:lnTo>
                  <a:pt x="3889" y="133"/>
                </a:lnTo>
                <a:lnTo>
                  <a:pt x="3897" y="128"/>
                </a:lnTo>
                <a:lnTo>
                  <a:pt x="3903" y="120"/>
                </a:lnTo>
                <a:lnTo>
                  <a:pt x="3916" y="118"/>
                </a:lnTo>
                <a:close/>
                <a:moveTo>
                  <a:pt x="3910" y="106"/>
                </a:moveTo>
                <a:lnTo>
                  <a:pt x="3910" y="106"/>
                </a:lnTo>
                <a:lnTo>
                  <a:pt x="3910" y="104"/>
                </a:lnTo>
                <a:lnTo>
                  <a:pt x="3910" y="106"/>
                </a:lnTo>
                <a:lnTo>
                  <a:pt x="3910" y="106"/>
                </a:lnTo>
                <a:close/>
                <a:moveTo>
                  <a:pt x="3916" y="85"/>
                </a:moveTo>
                <a:lnTo>
                  <a:pt x="3924" y="83"/>
                </a:lnTo>
                <a:lnTo>
                  <a:pt x="3927" y="85"/>
                </a:lnTo>
                <a:lnTo>
                  <a:pt x="3929" y="101"/>
                </a:lnTo>
                <a:lnTo>
                  <a:pt x="3921" y="102"/>
                </a:lnTo>
                <a:lnTo>
                  <a:pt x="3914" y="90"/>
                </a:lnTo>
                <a:lnTo>
                  <a:pt x="3916" y="85"/>
                </a:lnTo>
                <a:close/>
                <a:moveTo>
                  <a:pt x="3914" y="66"/>
                </a:moveTo>
                <a:lnTo>
                  <a:pt x="3918" y="58"/>
                </a:lnTo>
                <a:lnTo>
                  <a:pt x="3918" y="59"/>
                </a:lnTo>
                <a:lnTo>
                  <a:pt x="3914" y="66"/>
                </a:lnTo>
                <a:close/>
                <a:moveTo>
                  <a:pt x="3924" y="70"/>
                </a:moveTo>
                <a:lnTo>
                  <a:pt x="3926" y="67"/>
                </a:lnTo>
                <a:lnTo>
                  <a:pt x="3938" y="66"/>
                </a:lnTo>
                <a:lnTo>
                  <a:pt x="3940" y="67"/>
                </a:lnTo>
                <a:lnTo>
                  <a:pt x="3926" y="70"/>
                </a:lnTo>
                <a:lnTo>
                  <a:pt x="3924" y="70"/>
                </a:lnTo>
                <a:close/>
                <a:moveTo>
                  <a:pt x="3916" y="187"/>
                </a:moveTo>
                <a:lnTo>
                  <a:pt x="3881" y="178"/>
                </a:lnTo>
                <a:lnTo>
                  <a:pt x="3902" y="167"/>
                </a:lnTo>
                <a:lnTo>
                  <a:pt x="3916" y="187"/>
                </a:lnTo>
                <a:close/>
                <a:moveTo>
                  <a:pt x="3930" y="141"/>
                </a:moveTo>
                <a:lnTo>
                  <a:pt x="3935" y="117"/>
                </a:lnTo>
                <a:lnTo>
                  <a:pt x="3950" y="115"/>
                </a:lnTo>
                <a:lnTo>
                  <a:pt x="3951" y="112"/>
                </a:lnTo>
                <a:lnTo>
                  <a:pt x="3956" y="102"/>
                </a:lnTo>
                <a:lnTo>
                  <a:pt x="3953" y="130"/>
                </a:lnTo>
                <a:lnTo>
                  <a:pt x="3930" y="141"/>
                </a:lnTo>
                <a:close/>
                <a:moveTo>
                  <a:pt x="4065" y="88"/>
                </a:moveTo>
                <a:lnTo>
                  <a:pt x="4082" y="80"/>
                </a:lnTo>
                <a:lnTo>
                  <a:pt x="4068" y="90"/>
                </a:lnTo>
                <a:lnTo>
                  <a:pt x="4065" y="88"/>
                </a:lnTo>
                <a:close/>
                <a:moveTo>
                  <a:pt x="4137" y="54"/>
                </a:moveTo>
                <a:lnTo>
                  <a:pt x="4142" y="69"/>
                </a:lnTo>
                <a:lnTo>
                  <a:pt x="4137" y="70"/>
                </a:lnTo>
                <a:lnTo>
                  <a:pt x="4129" y="58"/>
                </a:lnTo>
                <a:lnTo>
                  <a:pt x="4137" y="54"/>
                </a:lnTo>
                <a:close/>
                <a:moveTo>
                  <a:pt x="4116" y="40"/>
                </a:moveTo>
                <a:lnTo>
                  <a:pt x="4127" y="34"/>
                </a:lnTo>
                <a:lnTo>
                  <a:pt x="4121" y="50"/>
                </a:lnTo>
                <a:lnTo>
                  <a:pt x="4114" y="53"/>
                </a:lnTo>
                <a:lnTo>
                  <a:pt x="4108" y="46"/>
                </a:lnTo>
                <a:lnTo>
                  <a:pt x="4108" y="45"/>
                </a:lnTo>
                <a:lnTo>
                  <a:pt x="4113" y="42"/>
                </a:lnTo>
                <a:lnTo>
                  <a:pt x="4114" y="40"/>
                </a:lnTo>
                <a:lnTo>
                  <a:pt x="4116" y="40"/>
                </a:lnTo>
                <a:lnTo>
                  <a:pt x="4116" y="40"/>
                </a:lnTo>
                <a:close/>
                <a:moveTo>
                  <a:pt x="4108" y="8"/>
                </a:moveTo>
                <a:lnTo>
                  <a:pt x="4111" y="8"/>
                </a:lnTo>
                <a:lnTo>
                  <a:pt x="4111" y="8"/>
                </a:lnTo>
                <a:lnTo>
                  <a:pt x="4113" y="8"/>
                </a:lnTo>
                <a:lnTo>
                  <a:pt x="4113" y="8"/>
                </a:lnTo>
                <a:lnTo>
                  <a:pt x="4113" y="8"/>
                </a:lnTo>
                <a:lnTo>
                  <a:pt x="4114" y="11"/>
                </a:lnTo>
                <a:lnTo>
                  <a:pt x="4111" y="14"/>
                </a:lnTo>
                <a:lnTo>
                  <a:pt x="4111" y="14"/>
                </a:lnTo>
                <a:lnTo>
                  <a:pt x="4110" y="11"/>
                </a:lnTo>
                <a:lnTo>
                  <a:pt x="4108" y="8"/>
                </a:lnTo>
                <a:lnTo>
                  <a:pt x="4108" y="8"/>
                </a:lnTo>
                <a:close/>
                <a:moveTo>
                  <a:pt x="4132" y="93"/>
                </a:moveTo>
                <a:lnTo>
                  <a:pt x="4084" y="80"/>
                </a:lnTo>
                <a:lnTo>
                  <a:pt x="4100" y="72"/>
                </a:lnTo>
                <a:lnTo>
                  <a:pt x="4132" y="93"/>
                </a:lnTo>
                <a:close/>
                <a:moveTo>
                  <a:pt x="4086" y="16"/>
                </a:moveTo>
                <a:lnTo>
                  <a:pt x="4084" y="18"/>
                </a:lnTo>
                <a:lnTo>
                  <a:pt x="4084" y="10"/>
                </a:lnTo>
                <a:lnTo>
                  <a:pt x="4086" y="16"/>
                </a:lnTo>
                <a:close/>
                <a:moveTo>
                  <a:pt x="4094" y="56"/>
                </a:moveTo>
                <a:lnTo>
                  <a:pt x="4095" y="58"/>
                </a:lnTo>
                <a:lnTo>
                  <a:pt x="4095" y="61"/>
                </a:lnTo>
                <a:lnTo>
                  <a:pt x="4060" y="78"/>
                </a:lnTo>
                <a:lnTo>
                  <a:pt x="4063" y="61"/>
                </a:lnTo>
                <a:lnTo>
                  <a:pt x="4065" y="59"/>
                </a:lnTo>
                <a:lnTo>
                  <a:pt x="4065" y="59"/>
                </a:lnTo>
                <a:lnTo>
                  <a:pt x="4066" y="61"/>
                </a:lnTo>
                <a:lnTo>
                  <a:pt x="4066" y="61"/>
                </a:lnTo>
                <a:lnTo>
                  <a:pt x="4070" y="64"/>
                </a:lnTo>
                <a:lnTo>
                  <a:pt x="4074" y="66"/>
                </a:lnTo>
                <a:lnTo>
                  <a:pt x="4078" y="66"/>
                </a:lnTo>
                <a:lnTo>
                  <a:pt x="4082" y="64"/>
                </a:lnTo>
                <a:lnTo>
                  <a:pt x="4094" y="56"/>
                </a:lnTo>
                <a:close/>
                <a:moveTo>
                  <a:pt x="4055" y="24"/>
                </a:moveTo>
                <a:lnTo>
                  <a:pt x="4052" y="19"/>
                </a:lnTo>
                <a:lnTo>
                  <a:pt x="4076" y="40"/>
                </a:lnTo>
                <a:lnTo>
                  <a:pt x="4073" y="42"/>
                </a:lnTo>
                <a:lnTo>
                  <a:pt x="4065" y="40"/>
                </a:lnTo>
                <a:lnTo>
                  <a:pt x="4065" y="40"/>
                </a:lnTo>
                <a:lnTo>
                  <a:pt x="4065" y="40"/>
                </a:lnTo>
                <a:lnTo>
                  <a:pt x="4065" y="35"/>
                </a:lnTo>
                <a:lnTo>
                  <a:pt x="4062" y="34"/>
                </a:lnTo>
                <a:lnTo>
                  <a:pt x="4062" y="34"/>
                </a:lnTo>
                <a:lnTo>
                  <a:pt x="4060" y="34"/>
                </a:lnTo>
                <a:lnTo>
                  <a:pt x="4060" y="34"/>
                </a:lnTo>
                <a:lnTo>
                  <a:pt x="4057" y="34"/>
                </a:lnTo>
                <a:lnTo>
                  <a:pt x="4054" y="37"/>
                </a:lnTo>
                <a:lnTo>
                  <a:pt x="4052" y="37"/>
                </a:lnTo>
                <a:lnTo>
                  <a:pt x="4057" y="26"/>
                </a:lnTo>
                <a:lnTo>
                  <a:pt x="4055" y="24"/>
                </a:lnTo>
                <a:close/>
                <a:moveTo>
                  <a:pt x="4041" y="19"/>
                </a:moveTo>
                <a:lnTo>
                  <a:pt x="4046" y="27"/>
                </a:lnTo>
                <a:lnTo>
                  <a:pt x="4042" y="34"/>
                </a:lnTo>
                <a:lnTo>
                  <a:pt x="4026" y="29"/>
                </a:lnTo>
                <a:lnTo>
                  <a:pt x="4025" y="26"/>
                </a:lnTo>
                <a:lnTo>
                  <a:pt x="4041" y="19"/>
                </a:lnTo>
                <a:close/>
                <a:moveTo>
                  <a:pt x="4020" y="77"/>
                </a:moveTo>
                <a:lnTo>
                  <a:pt x="4050" y="66"/>
                </a:lnTo>
                <a:lnTo>
                  <a:pt x="4049" y="85"/>
                </a:lnTo>
                <a:lnTo>
                  <a:pt x="4009" y="102"/>
                </a:lnTo>
                <a:lnTo>
                  <a:pt x="4010" y="88"/>
                </a:lnTo>
                <a:lnTo>
                  <a:pt x="4014" y="88"/>
                </a:lnTo>
                <a:lnTo>
                  <a:pt x="4020" y="77"/>
                </a:lnTo>
                <a:close/>
                <a:moveTo>
                  <a:pt x="3978" y="11"/>
                </a:moveTo>
                <a:lnTo>
                  <a:pt x="3994" y="2"/>
                </a:lnTo>
                <a:lnTo>
                  <a:pt x="3993" y="11"/>
                </a:lnTo>
                <a:lnTo>
                  <a:pt x="4010" y="21"/>
                </a:lnTo>
                <a:lnTo>
                  <a:pt x="4010" y="22"/>
                </a:lnTo>
                <a:lnTo>
                  <a:pt x="4012" y="26"/>
                </a:lnTo>
                <a:lnTo>
                  <a:pt x="3980" y="16"/>
                </a:lnTo>
                <a:lnTo>
                  <a:pt x="3978" y="18"/>
                </a:lnTo>
                <a:lnTo>
                  <a:pt x="3977" y="16"/>
                </a:lnTo>
                <a:lnTo>
                  <a:pt x="3978" y="11"/>
                </a:lnTo>
                <a:close/>
                <a:moveTo>
                  <a:pt x="3970" y="83"/>
                </a:moveTo>
                <a:lnTo>
                  <a:pt x="3983" y="90"/>
                </a:lnTo>
                <a:lnTo>
                  <a:pt x="3993" y="86"/>
                </a:lnTo>
                <a:lnTo>
                  <a:pt x="3999" y="86"/>
                </a:lnTo>
                <a:lnTo>
                  <a:pt x="3996" y="109"/>
                </a:lnTo>
                <a:lnTo>
                  <a:pt x="3966" y="123"/>
                </a:lnTo>
                <a:lnTo>
                  <a:pt x="3970" y="83"/>
                </a:lnTo>
                <a:lnTo>
                  <a:pt x="3970" y="83"/>
                </a:lnTo>
                <a:lnTo>
                  <a:pt x="3970" y="83"/>
                </a:lnTo>
                <a:lnTo>
                  <a:pt x="3970" y="83"/>
                </a:lnTo>
                <a:close/>
                <a:moveTo>
                  <a:pt x="3946" y="22"/>
                </a:moveTo>
                <a:lnTo>
                  <a:pt x="3962" y="21"/>
                </a:lnTo>
                <a:lnTo>
                  <a:pt x="3961" y="22"/>
                </a:lnTo>
                <a:lnTo>
                  <a:pt x="3951" y="24"/>
                </a:lnTo>
                <a:lnTo>
                  <a:pt x="3946" y="22"/>
                </a:lnTo>
                <a:lnTo>
                  <a:pt x="3946" y="22"/>
                </a:lnTo>
                <a:close/>
                <a:moveTo>
                  <a:pt x="3951" y="77"/>
                </a:moveTo>
                <a:lnTo>
                  <a:pt x="3954" y="83"/>
                </a:lnTo>
                <a:lnTo>
                  <a:pt x="3945" y="101"/>
                </a:lnTo>
                <a:lnTo>
                  <a:pt x="3945" y="78"/>
                </a:lnTo>
                <a:lnTo>
                  <a:pt x="3951" y="77"/>
                </a:lnTo>
                <a:close/>
                <a:moveTo>
                  <a:pt x="3945" y="37"/>
                </a:moveTo>
                <a:lnTo>
                  <a:pt x="3945" y="38"/>
                </a:lnTo>
                <a:lnTo>
                  <a:pt x="3927" y="50"/>
                </a:lnTo>
                <a:lnTo>
                  <a:pt x="3922" y="46"/>
                </a:lnTo>
                <a:lnTo>
                  <a:pt x="3924" y="42"/>
                </a:lnTo>
                <a:lnTo>
                  <a:pt x="3937" y="40"/>
                </a:lnTo>
                <a:lnTo>
                  <a:pt x="3937" y="38"/>
                </a:lnTo>
                <a:lnTo>
                  <a:pt x="3945" y="37"/>
                </a:lnTo>
                <a:close/>
                <a:moveTo>
                  <a:pt x="3934" y="14"/>
                </a:moveTo>
                <a:lnTo>
                  <a:pt x="3937" y="18"/>
                </a:lnTo>
                <a:lnTo>
                  <a:pt x="3937" y="18"/>
                </a:lnTo>
                <a:lnTo>
                  <a:pt x="3934" y="16"/>
                </a:lnTo>
                <a:lnTo>
                  <a:pt x="3934" y="14"/>
                </a:lnTo>
                <a:close/>
                <a:moveTo>
                  <a:pt x="3908" y="10"/>
                </a:moveTo>
                <a:lnTo>
                  <a:pt x="3924" y="6"/>
                </a:lnTo>
                <a:lnTo>
                  <a:pt x="3922" y="14"/>
                </a:lnTo>
                <a:lnTo>
                  <a:pt x="3911" y="16"/>
                </a:lnTo>
                <a:lnTo>
                  <a:pt x="3906" y="11"/>
                </a:lnTo>
                <a:lnTo>
                  <a:pt x="3908" y="10"/>
                </a:lnTo>
                <a:close/>
                <a:moveTo>
                  <a:pt x="3890" y="29"/>
                </a:moveTo>
                <a:lnTo>
                  <a:pt x="3892" y="46"/>
                </a:lnTo>
                <a:lnTo>
                  <a:pt x="3906" y="53"/>
                </a:lnTo>
                <a:lnTo>
                  <a:pt x="3905" y="61"/>
                </a:lnTo>
                <a:lnTo>
                  <a:pt x="3903" y="61"/>
                </a:lnTo>
                <a:lnTo>
                  <a:pt x="3895" y="64"/>
                </a:lnTo>
                <a:lnTo>
                  <a:pt x="3874" y="37"/>
                </a:lnTo>
                <a:lnTo>
                  <a:pt x="3874" y="37"/>
                </a:lnTo>
                <a:lnTo>
                  <a:pt x="3871" y="34"/>
                </a:lnTo>
                <a:lnTo>
                  <a:pt x="3871" y="34"/>
                </a:lnTo>
                <a:lnTo>
                  <a:pt x="3868" y="34"/>
                </a:lnTo>
                <a:lnTo>
                  <a:pt x="3866" y="35"/>
                </a:lnTo>
                <a:lnTo>
                  <a:pt x="3866" y="35"/>
                </a:lnTo>
                <a:lnTo>
                  <a:pt x="3863" y="38"/>
                </a:lnTo>
                <a:lnTo>
                  <a:pt x="3865" y="43"/>
                </a:lnTo>
                <a:lnTo>
                  <a:pt x="3882" y="67"/>
                </a:lnTo>
                <a:lnTo>
                  <a:pt x="3882" y="67"/>
                </a:lnTo>
                <a:lnTo>
                  <a:pt x="3882" y="67"/>
                </a:lnTo>
                <a:lnTo>
                  <a:pt x="3874" y="66"/>
                </a:lnTo>
                <a:lnTo>
                  <a:pt x="3866" y="67"/>
                </a:lnTo>
                <a:lnTo>
                  <a:pt x="3849" y="61"/>
                </a:lnTo>
                <a:lnTo>
                  <a:pt x="3862" y="40"/>
                </a:lnTo>
                <a:lnTo>
                  <a:pt x="3862" y="40"/>
                </a:lnTo>
                <a:lnTo>
                  <a:pt x="3862" y="37"/>
                </a:lnTo>
                <a:lnTo>
                  <a:pt x="3860" y="34"/>
                </a:lnTo>
                <a:lnTo>
                  <a:pt x="3860" y="34"/>
                </a:lnTo>
                <a:lnTo>
                  <a:pt x="3858" y="32"/>
                </a:lnTo>
                <a:lnTo>
                  <a:pt x="3858" y="32"/>
                </a:lnTo>
                <a:lnTo>
                  <a:pt x="3854" y="32"/>
                </a:lnTo>
                <a:lnTo>
                  <a:pt x="3852" y="35"/>
                </a:lnTo>
                <a:lnTo>
                  <a:pt x="3839" y="54"/>
                </a:lnTo>
                <a:lnTo>
                  <a:pt x="3839" y="11"/>
                </a:lnTo>
                <a:lnTo>
                  <a:pt x="3890" y="29"/>
                </a:lnTo>
                <a:close/>
                <a:moveTo>
                  <a:pt x="3838" y="125"/>
                </a:moveTo>
                <a:lnTo>
                  <a:pt x="3852" y="160"/>
                </a:lnTo>
                <a:lnTo>
                  <a:pt x="3847" y="163"/>
                </a:lnTo>
                <a:lnTo>
                  <a:pt x="3842" y="162"/>
                </a:lnTo>
                <a:lnTo>
                  <a:pt x="3838" y="152"/>
                </a:lnTo>
                <a:lnTo>
                  <a:pt x="3812" y="147"/>
                </a:lnTo>
                <a:lnTo>
                  <a:pt x="3812" y="147"/>
                </a:lnTo>
                <a:lnTo>
                  <a:pt x="3807" y="131"/>
                </a:lnTo>
                <a:lnTo>
                  <a:pt x="3833" y="123"/>
                </a:lnTo>
                <a:lnTo>
                  <a:pt x="3838" y="125"/>
                </a:lnTo>
                <a:close/>
                <a:moveTo>
                  <a:pt x="3820" y="30"/>
                </a:moveTo>
                <a:lnTo>
                  <a:pt x="3822" y="29"/>
                </a:lnTo>
                <a:lnTo>
                  <a:pt x="3822" y="58"/>
                </a:lnTo>
                <a:lnTo>
                  <a:pt x="3822" y="58"/>
                </a:lnTo>
                <a:lnTo>
                  <a:pt x="3814" y="40"/>
                </a:lnTo>
                <a:lnTo>
                  <a:pt x="3820" y="30"/>
                </a:lnTo>
                <a:close/>
                <a:moveTo>
                  <a:pt x="3817" y="75"/>
                </a:moveTo>
                <a:lnTo>
                  <a:pt x="3815" y="75"/>
                </a:lnTo>
                <a:lnTo>
                  <a:pt x="3815" y="72"/>
                </a:lnTo>
                <a:lnTo>
                  <a:pt x="3815" y="72"/>
                </a:lnTo>
                <a:lnTo>
                  <a:pt x="3817" y="75"/>
                </a:lnTo>
                <a:close/>
                <a:moveTo>
                  <a:pt x="3794" y="22"/>
                </a:moveTo>
                <a:lnTo>
                  <a:pt x="3798" y="32"/>
                </a:lnTo>
                <a:lnTo>
                  <a:pt x="3798" y="32"/>
                </a:lnTo>
                <a:lnTo>
                  <a:pt x="3793" y="29"/>
                </a:lnTo>
                <a:lnTo>
                  <a:pt x="3793" y="24"/>
                </a:lnTo>
                <a:lnTo>
                  <a:pt x="3794" y="22"/>
                </a:lnTo>
                <a:close/>
                <a:moveTo>
                  <a:pt x="3786" y="26"/>
                </a:moveTo>
                <a:lnTo>
                  <a:pt x="3786" y="29"/>
                </a:lnTo>
                <a:lnTo>
                  <a:pt x="3785" y="29"/>
                </a:lnTo>
                <a:lnTo>
                  <a:pt x="3780" y="29"/>
                </a:lnTo>
                <a:lnTo>
                  <a:pt x="3786" y="26"/>
                </a:lnTo>
                <a:close/>
                <a:moveTo>
                  <a:pt x="3790" y="106"/>
                </a:moveTo>
                <a:lnTo>
                  <a:pt x="3801" y="101"/>
                </a:lnTo>
                <a:lnTo>
                  <a:pt x="3801" y="94"/>
                </a:lnTo>
                <a:lnTo>
                  <a:pt x="3809" y="86"/>
                </a:lnTo>
                <a:lnTo>
                  <a:pt x="3822" y="88"/>
                </a:lnTo>
                <a:lnTo>
                  <a:pt x="3823" y="90"/>
                </a:lnTo>
                <a:lnTo>
                  <a:pt x="3823" y="109"/>
                </a:lnTo>
                <a:lnTo>
                  <a:pt x="3822" y="109"/>
                </a:lnTo>
                <a:lnTo>
                  <a:pt x="3801" y="106"/>
                </a:lnTo>
                <a:lnTo>
                  <a:pt x="3801" y="106"/>
                </a:lnTo>
                <a:lnTo>
                  <a:pt x="3798" y="102"/>
                </a:lnTo>
                <a:lnTo>
                  <a:pt x="3798" y="102"/>
                </a:lnTo>
                <a:lnTo>
                  <a:pt x="3796" y="102"/>
                </a:lnTo>
                <a:lnTo>
                  <a:pt x="3796" y="102"/>
                </a:lnTo>
                <a:lnTo>
                  <a:pt x="3791" y="106"/>
                </a:lnTo>
                <a:lnTo>
                  <a:pt x="3791" y="110"/>
                </a:lnTo>
                <a:lnTo>
                  <a:pt x="3793" y="118"/>
                </a:lnTo>
                <a:lnTo>
                  <a:pt x="3777" y="123"/>
                </a:lnTo>
                <a:lnTo>
                  <a:pt x="3777" y="118"/>
                </a:lnTo>
                <a:lnTo>
                  <a:pt x="3790" y="106"/>
                </a:lnTo>
                <a:close/>
                <a:moveTo>
                  <a:pt x="3753" y="35"/>
                </a:moveTo>
                <a:lnTo>
                  <a:pt x="3753" y="35"/>
                </a:lnTo>
                <a:lnTo>
                  <a:pt x="3750" y="37"/>
                </a:lnTo>
                <a:lnTo>
                  <a:pt x="3746" y="27"/>
                </a:lnTo>
                <a:lnTo>
                  <a:pt x="3750" y="29"/>
                </a:lnTo>
                <a:lnTo>
                  <a:pt x="3750" y="29"/>
                </a:lnTo>
                <a:lnTo>
                  <a:pt x="3750" y="29"/>
                </a:lnTo>
                <a:lnTo>
                  <a:pt x="3750" y="29"/>
                </a:lnTo>
                <a:lnTo>
                  <a:pt x="3750" y="32"/>
                </a:lnTo>
                <a:lnTo>
                  <a:pt x="3753" y="35"/>
                </a:lnTo>
                <a:lnTo>
                  <a:pt x="3753" y="35"/>
                </a:lnTo>
                <a:close/>
                <a:moveTo>
                  <a:pt x="3751" y="14"/>
                </a:moveTo>
                <a:lnTo>
                  <a:pt x="3751" y="16"/>
                </a:lnTo>
                <a:lnTo>
                  <a:pt x="3743" y="14"/>
                </a:lnTo>
                <a:lnTo>
                  <a:pt x="3743" y="13"/>
                </a:lnTo>
                <a:lnTo>
                  <a:pt x="3751" y="14"/>
                </a:lnTo>
                <a:close/>
                <a:moveTo>
                  <a:pt x="3745" y="61"/>
                </a:moveTo>
                <a:lnTo>
                  <a:pt x="3745" y="61"/>
                </a:lnTo>
                <a:lnTo>
                  <a:pt x="3751" y="58"/>
                </a:lnTo>
                <a:lnTo>
                  <a:pt x="3753" y="56"/>
                </a:lnTo>
                <a:lnTo>
                  <a:pt x="3770" y="50"/>
                </a:lnTo>
                <a:lnTo>
                  <a:pt x="3774" y="38"/>
                </a:lnTo>
                <a:lnTo>
                  <a:pt x="3775" y="38"/>
                </a:lnTo>
                <a:lnTo>
                  <a:pt x="3775" y="54"/>
                </a:lnTo>
                <a:lnTo>
                  <a:pt x="3770" y="58"/>
                </a:lnTo>
                <a:lnTo>
                  <a:pt x="3770" y="64"/>
                </a:lnTo>
                <a:lnTo>
                  <a:pt x="3759" y="61"/>
                </a:lnTo>
                <a:lnTo>
                  <a:pt x="3742" y="69"/>
                </a:lnTo>
                <a:lnTo>
                  <a:pt x="3742" y="62"/>
                </a:lnTo>
                <a:lnTo>
                  <a:pt x="3742" y="62"/>
                </a:lnTo>
                <a:lnTo>
                  <a:pt x="3745" y="61"/>
                </a:lnTo>
                <a:lnTo>
                  <a:pt x="3745" y="61"/>
                </a:lnTo>
                <a:close/>
                <a:moveTo>
                  <a:pt x="3767" y="75"/>
                </a:moveTo>
                <a:lnTo>
                  <a:pt x="3767" y="75"/>
                </a:lnTo>
                <a:lnTo>
                  <a:pt x="3767" y="75"/>
                </a:lnTo>
                <a:lnTo>
                  <a:pt x="3767" y="75"/>
                </a:lnTo>
                <a:lnTo>
                  <a:pt x="3767" y="75"/>
                </a:lnTo>
                <a:close/>
                <a:moveTo>
                  <a:pt x="3743" y="85"/>
                </a:moveTo>
                <a:lnTo>
                  <a:pt x="3743" y="82"/>
                </a:lnTo>
                <a:lnTo>
                  <a:pt x="3761" y="74"/>
                </a:lnTo>
                <a:lnTo>
                  <a:pt x="3762" y="74"/>
                </a:lnTo>
                <a:lnTo>
                  <a:pt x="3762" y="74"/>
                </a:lnTo>
                <a:lnTo>
                  <a:pt x="3762" y="74"/>
                </a:lnTo>
                <a:lnTo>
                  <a:pt x="3762" y="74"/>
                </a:lnTo>
                <a:lnTo>
                  <a:pt x="3759" y="75"/>
                </a:lnTo>
                <a:lnTo>
                  <a:pt x="3758" y="80"/>
                </a:lnTo>
                <a:lnTo>
                  <a:pt x="3761" y="93"/>
                </a:lnTo>
                <a:lnTo>
                  <a:pt x="3761" y="93"/>
                </a:lnTo>
                <a:lnTo>
                  <a:pt x="3756" y="90"/>
                </a:lnTo>
                <a:lnTo>
                  <a:pt x="3756" y="90"/>
                </a:lnTo>
                <a:lnTo>
                  <a:pt x="3750" y="93"/>
                </a:lnTo>
                <a:lnTo>
                  <a:pt x="3737" y="99"/>
                </a:lnTo>
                <a:lnTo>
                  <a:pt x="3737" y="91"/>
                </a:lnTo>
                <a:lnTo>
                  <a:pt x="3743" y="85"/>
                </a:lnTo>
                <a:close/>
                <a:moveTo>
                  <a:pt x="3762" y="104"/>
                </a:moveTo>
                <a:lnTo>
                  <a:pt x="3759" y="106"/>
                </a:lnTo>
                <a:lnTo>
                  <a:pt x="3758" y="106"/>
                </a:lnTo>
                <a:lnTo>
                  <a:pt x="3758" y="106"/>
                </a:lnTo>
                <a:lnTo>
                  <a:pt x="3761" y="101"/>
                </a:lnTo>
                <a:lnTo>
                  <a:pt x="3762" y="104"/>
                </a:lnTo>
                <a:close/>
                <a:moveTo>
                  <a:pt x="3761" y="118"/>
                </a:moveTo>
                <a:lnTo>
                  <a:pt x="3759" y="125"/>
                </a:lnTo>
                <a:lnTo>
                  <a:pt x="3734" y="114"/>
                </a:lnTo>
                <a:lnTo>
                  <a:pt x="3732" y="110"/>
                </a:lnTo>
                <a:lnTo>
                  <a:pt x="3761" y="118"/>
                </a:lnTo>
                <a:close/>
                <a:moveTo>
                  <a:pt x="3746" y="133"/>
                </a:moveTo>
                <a:lnTo>
                  <a:pt x="3689" y="150"/>
                </a:lnTo>
                <a:lnTo>
                  <a:pt x="3729" y="125"/>
                </a:lnTo>
                <a:lnTo>
                  <a:pt x="3746" y="133"/>
                </a:lnTo>
                <a:close/>
                <a:moveTo>
                  <a:pt x="3742" y="152"/>
                </a:moveTo>
                <a:lnTo>
                  <a:pt x="3740" y="152"/>
                </a:lnTo>
                <a:lnTo>
                  <a:pt x="3740" y="152"/>
                </a:lnTo>
                <a:lnTo>
                  <a:pt x="3740" y="152"/>
                </a:lnTo>
                <a:lnTo>
                  <a:pt x="3742" y="152"/>
                </a:lnTo>
                <a:close/>
                <a:moveTo>
                  <a:pt x="3716" y="160"/>
                </a:moveTo>
                <a:lnTo>
                  <a:pt x="3716" y="160"/>
                </a:lnTo>
                <a:lnTo>
                  <a:pt x="3714" y="160"/>
                </a:lnTo>
                <a:lnTo>
                  <a:pt x="3714" y="160"/>
                </a:lnTo>
                <a:lnTo>
                  <a:pt x="3716" y="160"/>
                </a:lnTo>
                <a:close/>
                <a:moveTo>
                  <a:pt x="3721" y="107"/>
                </a:moveTo>
                <a:lnTo>
                  <a:pt x="3721" y="107"/>
                </a:lnTo>
                <a:lnTo>
                  <a:pt x="3721" y="109"/>
                </a:lnTo>
                <a:lnTo>
                  <a:pt x="3721" y="109"/>
                </a:lnTo>
                <a:lnTo>
                  <a:pt x="3719" y="107"/>
                </a:lnTo>
                <a:lnTo>
                  <a:pt x="3721" y="107"/>
                </a:lnTo>
                <a:close/>
                <a:moveTo>
                  <a:pt x="3710" y="117"/>
                </a:moveTo>
                <a:lnTo>
                  <a:pt x="3716" y="118"/>
                </a:lnTo>
                <a:lnTo>
                  <a:pt x="3689" y="138"/>
                </a:lnTo>
                <a:lnTo>
                  <a:pt x="3710" y="117"/>
                </a:lnTo>
                <a:close/>
                <a:moveTo>
                  <a:pt x="3706" y="163"/>
                </a:moveTo>
                <a:lnTo>
                  <a:pt x="3716" y="162"/>
                </a:lnTo>
                <a:lnTo>
                  <a:pt x="3716" y="162"/>
                </a:lnTo>
                <a:lnTo>
                  <a:pt x="3726" y="163"/>
                </a:lnTo>
                <a:lnTo>
                  <a:pt x="3726" y="163"/>
                </a:lnTo>
                <a:lnTo>
                  <a:pt x="3726" y="163"/>
                </a:lnTo>
                <a:lnTo>
                  <a:pt x="3722" y="168"/>
                </a:lnTo>
                <a:lnTo>
                  <a:pt x="3724" y="171"/>
                </a:lnTo>
                <a:lnTo>
                  <a:pt x="3724" y="171"/>
                </a:lnTo>
                <a:lnTo>
                  <a:pt x="3727" y="175"/>
                </a:lnTo>
                <a:lnTo>
                  <a:pt x="3732" y="173"/>
                </a:lnTo>
                <a:lnTo>
                  <a:pt x="3767" y="147"/>
                </a:lnTo>
                <a:lnTo>
                  <a:pt x="3783" y="163"/>
                </a:lnTo>
                <a:lnTo>
                  <a:pt x="3767" y="173"/>
                </a:lnTo>
                <a:lnTo>
                  <a:pt x="3767" y="173"/>
                </a:lnTo>
                <a:lnTo>
                  <a:pt x="3766" y="176"/>
                </a:lnTo>
                <a:lnTo>
                  <a:pt x="3766" y="176"/>
                </a:lnTo>
                <a:lnTo>
                  <a:pt x="3762" y="178"/>
                </a:lnTo>
                <a:lnTo>
                  <a:pt x="3762" y="178"/>
                </a:lnTo>
                <a:lnTo>
                  <a:pt x="3762" y="183"/>
                </a:lnTo>
                <a:lnTo>
                  <a:pt x="3764" y="186"/>
                </a:lnTo>
                <a:lnTo>
                  <a:pt x="3770" y="189"/>
                </a:lnTo>
                <a:lnTo>
                  <a:pt x="3732" y="183"/>
                </a:lnTo>
                <a:lnTo>
                  <a:pt x="3727" y="181"/>
                </a:lnTo>
                <a:lnTo>
                  <a:pt x="3727" y="181"/>
                </a:lnTo>
                <a:lnTo>
                  <a:pt x="3726" y="179"/>
                </a:lnTo>
                <a:lnTo>
                  <a:pt x="3726" y="179"/>
                </a:lnTo>
                <a:lnTo>
                  <a:pt x="3722" y="179"/>
                </a:lnTo>
                <a:lnTo>
                  <a:pt x="3721" y="181"/>
                </a:lnTo>
                <a:lnTo>
                  <a:pt x="3673" y="173"/>
                </a:lnTo>
                <a:lnTo>
                  <a:pt x="3706" y="163"/>
                </a:lnTo>
                <a:close/>
                <a:moveTo>
                  <a:pt x="3668" y="157"/>
                </a:moveTo>
                <a:lnTo>
                  <a:pt x="3679" y="147"/>
                </a:lnTo>
                <a:lnTo>
                  <a:pt x="3679" y="147"/>
                </a:lnTo>
                <a:lnTo>
                  <a:pt x="3679" y="150"/>
                </a:lnTo>
                <a:lnTo>
                  <a:pt x="3679" y="150"/>
                </a:lnTo>
                <a:lnTo>
                  <a:pt x="3682" y="154"/>
                </a:lnTo>
                <a:lnTo>
                  <a:pt x="3668" y="157"/>
                </a:lnTo>
                <a:close/>
                <a:moveTo>
                  <a:pt x="3658" y="29"/>
                </a:moveTo>
                <a:lnTo>
                  <a:pt x="3658" y="29"/>
                </a:lnTo>
                <a:lnTo>
                  <a:pt x="3658" y="29"/>
                </a:lnTo>
                <a:lnTo>
                  <a:pt x="3658" y="29"/>
                </a:lnTo>
                <a:lnTo>
                  <a:pt x="3666" y="27"/>
                </a:lnTo>
                <a:lnTo>
                  <a:pt x="3670" y="26"/>
                </a:lnTo>
                <a:lnTo>
                  <a:pt x="3671" y="22"/>
                </a:lnTo>
                <a:lnTo>
                  <a:pt x="3679" y="26"/>
                </a:lnTo>
                <a:lnTo>
                  <a:pt x="3686" y="45"/>
                </a:lnTo>
                <a:lnTo>
                  <a:pt x="3678" y="50"/>
                </a:lnTo>
                <a:lnTo>
                  <a:pt x="3676" y="53"/>
                </a:lnTo>
                <a:lnTo>
                  <a:pt x="3676" y="40"/>
                </a:lnTo>
                <a:lnTo>
                  <a:pt x="3676" y="40"/>
                </a:lnTo>
                <a:lnTo>
                  <a:pt x="3674" y="38"/>
                </a:lnTo>
                <a:lnTo>
                  <a:pt x="3671" y="35"/>
                </a:lnTo>
                <a:lnTo>
                  <a:pt x="3671" y="35"/>
                </a:lnTo>
                <a:lnTo>
                  <a:pt x="3670" y="35"/>
                </a:lnTo>
                <a:lnTo>
                  <a:pt x="3670" y="35"/>
                </a:lnTo>
                <a:lnTo>
                  <a:pt x="3665" y="38"/>
                </a:lnTo>
                <a:lnTo>
                  <a:pt x="3663" y="42"/>
                </a:lnTo>
                <a:lnTo>
                  <a:pt x="3666" y="62"/>
                </a:lnTo>
                <a:lnTo>
                  <a:pt x="3655" y="59"/>
                </a:lnTo>
                <a:lnTo>
                  <a:pt x="3652" y="48"/>
                </a:lnTo>
                <a:lnTo>
                  <a:pt x="3652" y="48"/>
                </a:lnTo>
                <a:lnTo>
                  <a:pt x="3655" y="38"/>
                </a:lnTo>
                <a:lnTo>
                  <a:pt x="3658" y="29"/>
                </a:lnTo>
                <a:lnTo>
                  <a:pt x="3658" y="29"/>
                </a:lnTo>
                <a:close/>
                <a:moveTo>
                  <a:pt x="3644" y="58"/>
                </a:moveTo>
                <a:lnTo>
                  <a:pt x="3649" y="69"/>
                </a:lnTo>
                <a:lnTo>
                  <a:pt x="3666" y="74"/>
                </a:lnTo>
                <a:lnTo>
                  <a:pt x="3668" y="78"/>
                </a:lnTo>
                <a:lnTo>
                  <a:pt x="3668" y="78"/>
                </a:lnTo>
                <a:lnTo>
                  <a:pt x="3663" y="77"/>
                </a:lnTo>
                <a:lnTo>
                  <a:pt x="3658" y="75"/>
                </a:lnTo>
                <a:lnTo>
                  <a:pt x="3644" y="74"/>
                </a:lnTo>
                <a:lnTo>
                  <a:pt x="3644" y="74"/>
                </a:lnTo>
                <a:lnTo>
                  <a:pt x="3641" y="67"/>
                </a:lnTo>
                <a:lnTo>
                  <a:pt x="3641" y="67"/>
                </a:lnTo>
                <a:lnTo>
                  <a:pt x="3638" y="74"/>
                </a:lnTo>
                <a:lnTo>
                  <a:pt x="3638" y="74"/>
                </a:lnTo>
                <a:lnTo>
                  <a:pt x="3631" y="70"/>
                </a:lnTo>
                <a:lnTo>
                  <a:pt x="3631" y="69"/>
                </a:lnTo>
                <a:lnTo>
                  <a:pt x="3631" y="69"/>
                </a:lnTo>
                <a:lnTo>
                  <a:pt x="3639" y="64"/>
                </a:lnTo>
                <a:lnTo>
                  <a:pt x="3644" y="58"/>
                </a:lnTo>
                <a:lnTo>
                  <a:pt x="3644" y="58"/>
                </a:lnTo>
                <a:close/>
                <a:moveTo>
                  <a:pt x="3623" y="85"/>
                </a:moveTo>
                <a:lnTo>
                  <a:pt x="3636" y="86"/>
                </a:lnTo>
                <a:lnTo>
                  <a:pt x="3636" y="86"/>
                </a:lnTo>
                <a:lnTo>
                  <a:pt x="3642" y="104"/>
                </a:lnTo>
                <a:lnTo>
                  <a:pt x="3644" y="110"/>
                </a:lnTo>
                <a:lnTo>
                  <a:pt x="3642" y="112"/>
                </a:lnTo>
                <a:lnTo>
                  <a:pt x="3642" y="112"/>
                </a:lnTo>
                <a:lnTo>
                  <a:pt x="3636" y="110"/>
                </a:lnTo>
                <a:lnTo>
                  <a:pt x="3636" y="110"/>
                </a:lnTo>
                <a:lnTo>
                  <a:pt x="3634" y="110"/>
                </a:lnTo>
                <a:lnTo>
                  <a:pt x="3634" y="99"/>
                </a:lnTo>
                <a:lnTo>
                  <a:pt x="3620" y="107"/>
                </a:lnTo>
                <a:lnTo>
                  <a:pt x="3614" y="102"/>
                </a:lnTo>
                <a:lnTo>
                  <a:pt x="3633" y="98"/>
                </a:lnTo>
                <a:lnTo>
                  <a:pt x="3633" y="98"/>
                </a:lnTo>
                <a:lnTo>
                  <a:pt x="3636" y="98"/>
                </a:lnTo>
                <a:lnTo>
                  <a:pt x="3636" y="94"/>
                </a:lnTo>
                <a:lnTo>
                  <a:pt x="3636" y="94"/>
                </a:lnTo>
                <a:lnTo>
                  <a:pt x="3634" y="93"/>
                </a:lnTo>
                <a:lnTo>
                  <a:pt x="3633" y="93"/>
                </a:lnTo>
                <a:lnTo>
                  <a:pt x="3633" y="93"/>
                </a:lnTo>
                <a:lnTo>
                  <a:pt x="3633" y="93"/>
                </a:lnTo>
                <a:lnTo>
                  <a:pt x="3609" y="98"/>
                </a:lnTo>
                <a:lnTo>
                  <a:pt x="3607" y="96"/>
                </a:lnTo>
                <a:lnTo>
                  <a:pt x="3623" y="85"/>
                </a:lnTo>
                <a:close/>
                <a:moveTo>
                  <a:pt x="3598" y="82"/>
                </a:moveTo>
                <a:lnTo>
                  <a:pt x="3607" y="83"/>
                </a:lnTo>
                <a:lnTo>
                  <a:pt x="3599" y="88"/>
                </a:lnTo>
                <a:lnTo>
                  <a:pt x="3593" y="83"/>
                </a:lnTo>
                <a:lnTo>
                  <a:pt x="3598" y="82"/>
                </a:lnTo>
                <a:close/>
                <a:moveTo>
                  <a:pt x="3590" y="86"/>
                </a:moveTo>
                <a:lnTo>
                  <a:pt x="3594" y="91"/>
                </a:lnTo>
                <a:lnTo>
                  <a:pt x="3586" y="98"/>
                </a:lnTo>
                <a:lnTo>
                  <a:pt x="3590" y="86"/>
                </a:lnTo>
                <a:close/>
                <a:moveTo>
                  <a:pt x="3582" y="110"/>
                </a:moveTo>
                <a:lnTo>
                  <a:pt x="3582" y="110"/>
                </a:lnTo>
                <a:lnTo>
                  <a:pt x="3582" y="110"/>
                </a:lnTo>
                <a:lnTo>
                  <a:pt x="3582" y="110"/>
                </a:lnTo>
                <a:lnTo>
                  <a:pt x="3585" y="112"/>
                </a:lnTo>
                <a:lnTo>
                  <a:pt x="3588" y="110"/>
                </a:lnTo>
                <a:lnTo>
                  <a:pt x="3602" y="99"/>
                </a:lnTo>
                <a:lnTo>
                  <a:pt x="3606" y="102"/>
                </a:lnTo>
                <a:lnTo>
                  <a:pt x="3604" y="117"/>
                </a:lnTo>
                <a:lnTo>
                  <a:pt x="3604" y="117"/>
                </a:lnTo>
                <a:lnTo>
                  <a:pt x="3602" y="118"/>
                </a:lnTo>
                <a:lnTo>
                  <a:pt x="3602" y="118"/>
                </a:lnTo>
                <a:lnTo>
                  <a:pt x="3602" y="118"/>
                </a:lnTo>
                <a:lnTo>
                  <a:pt x="3598" y="122"/>
                </a:lnTo>
                <a:lnTo>
                  <a:pt x="3593" y="149"/>
                </a:lnTo>
                <a:lnTo>
                  <a:pt x="3591" y="146"/>
                </a:lnTo>
                <a:lnTo>
                  <a:pt x="3591" y="146"/>
                </a:lnTo>
                <a:lnTo>
                  <a:pt x="3588" y="138"/>
                </a:lnTo>
                <a:lnTo>
                  <a:pt x="3588" y="131"/>
                </a:lnTo>
                <a:lnTo>
                  <a:pt x="3588" y="131"/>
                </a:lnTo>
                <a:lnTo>
                  <a:pt x="3583" y="131"/>
                </a:lnTo>
                <a:lnTo>
                  <a:pt x="3580" y="128"/>
                </a:lnTo>
                <a:lnTo>
                  <a:pt x="3580" y="128"/>
                </a:lnTo>
                <a:lnTo>
                  <a:pt x="3580" y="133"/>
                </a:lnTo>
                <a:lnTo>
                  <a:pt x="3580" y="138"/>
                </a:lnTo>
                <a:lnTo>
                  <a:pt x="3580" y="138"/>
                </a:lnTo>
                <a:lnTo>
                  <a:pt x="3583" y="141"/>
                </a:lnTo>
                <a:lnTo>
                  <a:pt x="3590" y="146"/>
                </a:lnTo>
                <a:lnTo>
                  <a:pt x="3593" y="150"/>
                </a:lnTo>
                <a:lnTo>
                  <a:pt x="3586" y="183"/>
                </a:lnTo>
                <a:lnTo>
                  <a:pt x="3578" y="186"/>
                </a:lnTo>
                <a:lnTo>
                  <a:pt x="3570" y="175"/>
                </a:lnTo>
                <a:lnTo>
                  <a:pt x="3570" y="175"/>
                </a:lnTo>
                <a:lnTo>
                  <a:pt x="3570" y="173"/>
                </a:lnTo>
                <a:lnTo>
                  <a:pt x="3583" y="173"/>
                </a:lnTo>
                <a:lnTo>
                  <a:pt x="3556" y="128"/>
                </a:lnTo>
                <a:lnTo>
                  <a:pt x="3582" y="90"/>
                </a:lnTo>
                <a:lnTo>
                  <a:pt x="3582" y="90"/>
                </a:lnTo>
                <a:lnTo>
                  <a:pt x="3583" y="88"/>
                </a:lnTo>
                <a:lnTo>
                  <a:pt x="3578" y="107"/>
                </a:lnTo>
                <a:lnTo>
                  <a:pt x="3578" y="107"/>
                </a:lnTo>
                <a:lnTo>
                  <a:pt x="3578" y="109"/>
                </a:lnTo>
                <a:lnTo>
                  <a:pt x="3582" y="110"/>
                </a:lnTo>
                <a:lnTo>
                  <a:pt x="3582" y="110"/>
                </a:lnTo>
                <a:close/>
                <a:moveTo>
                  <a:pt x="3550" y="53"/>
                </a:moveTo>
                <a:lnTo>
                  <a:pt x="3553" y="51"/>
                </a:lnTo>
                <a:lnTo>
                  <a:pt x="3556" y="54"/>
                </a:lnTo>
                <a:lnTo>
                  <a:pt x="3548" y="54"/>
                </a:lnTo>
                <a:lnTo>
                  <a:pt x="3550" y="53"/>
                </a:lnTo>
                <a:close/>
                <a:moveTo>
                  <a:pt x="3543" y="54"/>
                </a:moveTo>
                <a:lnTo>
                  <a:pt x="3543" y="56"/>
                </a:lnTo>
                <a:lnTo>
                  <a:pt x="3542" y="56"/>
                </a:lnTo>
                <a:lnTo>
                  <a:pt x="3542" y="54"/>
                </a:lnTo>
                <a:lnTo>
                  <a:pt x="3543" y="54"/>
                </a:lnTo>
                <a:close/>
                <a:moveTo>
                  <a:pt x="3538" y="99"/>
                </a:moveTo>
                <a:lnTo>
                  <a:pt x="3538" y="99"/>
                </a:lnTo>
                <a:lnTo>
                  <a:pt x="3545" y="101"/>
                </a:lnTo>
                <a:lnTo>
                  <a:pt x="3554" y="101"/>
                </a:lnTo>
                <a:lnTo>
                  <a:pt x="3554" y="101"/>
                </a:lnTo>
                <a:lnTo>
                  <a:pt x="3562" y="99"/>
                </a:lnTo>
                <a:lnTo>
                  <a:pt x="3564" y="98"/>
                </a:lnTo>
                <a:lnTo>
                  <a:pt x="3566" y="96"/>
                </a:lnTo>
                <a:lnTo>
                  <a:pt x="3566" y="96"/>
                </a:lnTo>
                <a:lnTo>
                  <a:pt x="3564" y="94"/>
                </a:lnTo>
                <a:lnTo>
                  <a:pt x="3564" y="93"/>
                </a:lnTo>
                <a:lnTo>
                  <a:pt x="3564" y="93"/>
                </a:lnTo>
                <a:lnTo>
                  <a:pt x="3564" y="93"/>
                </a:lnTo>
                <a:lnTo>
                  <a:pt x="3564" y="91"/>
                </a:lnTo>
                <a:lnTo>
                  <a:pt x="3570" y="78"/>
                </a:lnTo>
                <a:lnTo>
                  <a:pt x="3582" y="80"/>
                </a:lnTo>
                <a:lnTo>
                  <a:pt x="3582" y="80"/>
                </a:lnTo>
                <a:lnTo>
                  <a:pt x="3582" y="80"/>
                </a:lnTo>
                <a:lnTo>
                  <a:pt x="3580" y="90"/>
                </a:lnTo>
                <a:lnTo>
                  <a:pt x="3554" y="126"/>
                </a:lnTo>
                <a:lnTo>
                  <a:pt x="3540" y="104"/>
                </a:lnTo>
                <a:lnTo>
                  <a:pt x="3537" y="104"/>
                </a:lnTo>
                <a:lnTo>
                  <a:pt x="3537" y="99"/>
                </a:lnTo>
                <a:lnTo>
                  <a:pt x="3538" y="99"/>
                </a:lnTo>
                <a:close/>
                <a:moveTo>
                  <a:pt x="3538" y="175"/>
                </a:moveTo>
                <a:lnTo>
                  <a:pt x="3538" y="175"/>
                </a:lnTo>
                <a:lnTo>
                  <a:pt x="3540" y="176"/>
                </a:lnTo>
                <a:lnTo>
                  <a:pt x="3540" y="176"/>
                </a:lnTo>
                <a:lnTo>
                  <a:pt x="3532" y="178"/>
                </a:lnTo>
                <a:lnTo>
                  <a:pt x="3527" y="183"/>
                </a:lnTo>
                <a:lnTo>
                  <a:pt x="3521" y="186"/>
                </a:lnTo>
                <a:lnTo>
                  <a:pt x="3518" y="191"/>
                </a:lnTo>
                <a:lnTo>
                  <a:pt x="3518" y="191"/>
                </a:lnTo>
                <a:lnTo>
                  <a:pt x="3516" y="191"/>
                </a:lnTo>
                <a:lnTo>
                  <a:pt x="3516" y="191"/>
                </a:lnTo>
                <a:lnTo>
                  <a:pt x="3516" y="191"/>
                </a:lnTo>
                <a:lnTo>
                  <a:pt x="3516" y="187"/>
                </a:lnTo>
                <a:lnTo>
                  <a:pt x="3516" y="187"/>
                </a:lnTo>
                <a:lnTo>
                  <a:pt x="3514" y="181"/>
                </a:lnTo>
                <a:lnTo>
                  <a:pt x="3511" y="176"/>
                </a:lnTo>
                <a:lnTo>
                  <a:pt x="3538" y="175"/>
                </a:lnTo>
                <a:close/>
                <a:moveTo>
                  <a:pt x="3535" y="99"/>
                </a:moveTo>
                <a:lnTo>
                  <a:pt x="3535" y="104"/>
                </a:lnTo>
                <a:lnTo>
                  <a:pt x="3527" y="102"/>
                </a:lnTo>
                <a:lnTo>
                  <a:pt x="3535" y="99"/>
                </a:lnTo>
                <a:close/>
                <a:moveTo>
                  <a:pt x="3514" y="64"/>
                </a:moveTo>
                <a:lnTo>
                  <a:pt x="3516" y="62"/>
                </a:lnTo>
                <a:lnTo>
                  <a:pt x="3518" y="67"/>
                </a:lnTo>
                <a:lnTo>
                  <a:pt x="3513" y="69"/>
                </a:lnTo>
                <a:lnTo>
                  <a:pt x="3514" y="64"/>
                </a:lnTo>
                <a:close/>
                <a:moveTo>
                  <a:pt x="3510" y="88"/>
                </a:moveTo>
                <a:lnTo>
                  <a:pt x="3518" y="85"/>
                </a:lnTo>
                <a:lnTo>
                  <a:pt x="3508" y="96"/>
                </a:lnTo>
                <a:lnTo>
                  <a:pt x="3510" y="88"/>
                </a:lnTo>
                <a:close/>
                <a:moveTo>
                  <a:pt x="3466" y="431"/>
                </a:moveTo>
                <a:lnTo>
                  <a:pt x="3436" y="415"/>
                </a:lnTo>
                <a:lnTo>
                  <a:pt x="3438" y="407"/>
                </a:lnTo>
                <a:lnTo>
                  <a:pt x="3438" y="407"/>
                </a:lnTo>
                <a:lnTo>
                  <a:pt x="3441" y="407"/>
                </a:lnTo>
                <a:lnTo>
                  <a:pt x="3441" y="407"/>
                </a:lnTo>
                <a:lnTo>
                  <a:pt x="3439" y="400"/>
                </a:lnTo>
                <a:lnTo>
                  <a:pt x="3447" y="365"/>
                </a:lnTo>
                <a:lnTo>
                  <a:pt x="3462" y="416"/>
                </a:lnTo>
                <a:lnTo>
                  <a:pt x="3478" y="424"/>
                </a:lnTo>
                <a:lnTo>
                  <a:pt x="3478" y="424"/>
                </a:lnTo>
                <a:lnTo>
                  <a:pt x="3471" y="427"/>
                </a:lnTo>
                <a:lnTo>
                  <a:pt x="3466" y="427"/>
                </a:lnTo>
                <a:lnTo>
                  <a:pt x="3466" y="427"/>
                </a:lnTo>
                <a:lnTo>
                  <a:pt x="3466" y="431"/>
                </a:lnTo>
                <a:lnTo>
                  <a:pt x="3466" y="431"/>
                </a:lnTo>
                <a:close/>
                <a:moveTo>
                  <a:pt x="3386" y="362"/>
                </a:moveTo>
                <a:lnTo>
                  <a:pt x="3390" y="355"/>
                </a:lnTo>
                <a:lnTo>
                  <a:pt x="3390" y="355"/>
                </a:lnTo>
                <a:lnTo>
                  <a:pt x="3438" y="333"/>
                </a:lnTo>
                <a:lnTo>
                  <a:pt x="3434" y="351"/>
                </a:lnTo>
                <a:lnTo>
                  <a:pt x="3386" y="362"/>
                </a:lnTo>
                <a:close/>
                <a:moveTo>
                  <a:pt x="3431" y="360"/>
                </a:moveTo>
                <a:lnTo>
                  <a:pt x="3422" y="407"/>
                </a:lnTo>
                <a:lnTo>
                  <a:pt x="3402" y="397"/>
                </a:lnTo>
                <a:lnTo>
                  <a:pt x="3431" y="360"/>
                </a:lnTo>
                <a:close/>
                <a:moveTo>
                  <a:pt x="3322" y="363"/>
                </a:moveTo>
                <a:lnTo>
                  <a:pt x="3316" y="352"/>
                </a:lnTo>
                <a:lnTo>
                  <a:pt x="3332" y="341"/>
                </a:lnTo>
                <a:lnTo>
                  <a:pt x="3332" y="341"/>
                </a:lnTo>
                <a:lnTo>
                  <a:pt x="3333" y="346"/>
                </a:lnTo>
                <a:lnTo>
                  <a:pt x="3333" y="346"/>
                </a:lnTo>
                <a:lnTo>
                  <a:pt x="3337" y="344"/>
                </a:lnTo>
                <a:lnTo>
                  <a:pt x="3343" y="344"/>
                </a:lnTo>
                <a:lnTo>
                  <a:pt x="3357" y="346"/>
                </a:lnTo>
                <a:lnTo>
                  <a:pt x="3386" y="355"/>
                </a:lnTo>
                <a:lnTo>
                  <a:pt x="3359" y="368"/>
                </a:lnTo>
                <a:lnTo>
                  <a:pt x="3322" y="363"/>
                </a:lnTo>
                <a:close/>
                <a:moveTo>
                  <a:pt x="3354" y="379"/>
                </a:moveTo>
                <a:lnTo>
                  <a:pt x="3338" y="386"/>
                </a:lnTo>
                <a:lnTo>
                  <a:pt x="3338" y="386"/>
                </a:lnTo>
                <a:lnTo>
                  <a:pt x="3346" y="378"/>
                </a:lnTo>
                <a:lnTo>
                  <a:pt x="3354" y="379"/>
                </a:lnTo>
                <a:close/>
                <a:moveTo>
                  <a:pt x="3330" y="376"/>
                </a:moveTo>
                <a:lnTo>
                  <a:pt x="3330" y="376"/>
                </a:lnTo>
                <a:lnTo>
                  <a:pt x="3329" y="376"/>
                </a:lnTo>
                <a:lnTo>
                  <a:pt x="3327" y="376"/>
                </a:lnTo>
                <a:lnTo>
                  <a:pt x="3330" y="376"/>
                </a:lnTo>
                <a:close/>
                <a:moveTo>
                  <a:pt x="3234" y="322"/>
                </a:moveTo>
                <a:lnTo>
                  <a:pt x="3234" y="322"/>
                </a:lnTo>
                <a:lnTo>
                  <a:pt x="3239" y="322"/>
                </a:lnTo>
                <a:lnTo>
                  <a:pt x="3242" y="320"/>
                </a:lnTo>
                <a:lnTo>
                  <a:pt x="3252" y="306"/>
                </a:lnTo>
                <a:lnTo>
                  <a:pt x="3269" y="301"/>
                </a:lnTo>
                <a:lnTo>
                  <a:pt x="3229" y="339"/>
                </a:lnTo>
                <a:lnTo>
                  <a:pt x="3199" y="323"/>
                </a:lnTo>
                <a:lnTo>
                  <a:pt x="3234" y="311"/>
                </a:lnTo>
                <a:lnTo>
                  <a:pt x="3233" y="314"/>
                </a:lnTo>
                <a:lnTo>
                  <a:pt x="3233" y="314"/>
                </a:lnTo>
                <a:lnTo>
                  <a:pt x="3233" y="317"/>
                </a:lnTo>
                <a:lnTo>
                  <a:pt x="3234" y="322"/>
                </a:lnTo>
                <a:lnTo>
                  <a:pt x="3234" y="322"/>
                </a:lnTo>
                <a:close/>
                <a:moveTo>
                  <a:pt x="3279" y="304"/>
                </a:moveTo>
                <a:lnTo>
                  <a:pt x="3285" y="319"/>
                </a:lnTo>
                <a:lnTo>
                  <a:pt x="3273" y="338"/>
                </a:lnTo>
                <a:lnTo>
                  <a:pt x="3279" y="304"/>
                </a:lnTo>
                <a:close/>
                <a:moveTo>
                  <a:pt x="3279" y="279"/>
                </a:moveTo>
                <a:lnTo>
                  <a:pt x="3282" y="279"/>
                </a:lnTo>
                <a:lnTo>
                  <a:pt x="3279" y="280"/>
                </a:lnTo>
                <a:lnTo>
                  <a:pt x="3279" y="279"/>
                </a:lnTo>
                <a:close/>
                <a:moveTo>
                  <a:pt x="3273" y="266"/>
                </a:moveTo>
                <a:lnTo>
                  <a:pt x="3263" y="250"/>
                </a:lnTo>
                <a:lnTo>
                  <a:pt x="3281" y="248"/>
                </a:lnTo>
                <a:lnTo>
                  <a:pt x="3282" y="253"/>
                </a:lnTo>
                <a:lnTo>
                  <a:pt x="3337" y="263"/>
                </a:lnTo>
                <a:lnTo>
                  <a:pt x="3311" y="271"/>
                </a:lnTo>
                <a:lnTo>
                  <a:pt x="3273" y="266"/>
                </a:lnTo>
                <a:close/>
                <a:moveTo>
                  <a:pt x="3261" y="407"/>
                </a:moveTo>
                <a:lnTo>
                  <a:pt x="3268" y="367"/>
                </a:lnTo>
                <a:lnTo>
                  <a:pt x="3292" y="330"/>
                </a:lnTo>
                <a:lnTo>
                  <a:pt x="3305" y="355"/>
                </a:lnTo>
                <a:lnTo>
                  <a:pt x="3305" y="359"/>
                </a:lnTo>
                <a:lnTo>
                  <a:pt x="3306" y="357"/>
                </a:lnTo>
                <a:lnTo>
                  <a:pt x="3313" y="371"/>
                </a:lnTo>
                <a:lnTo>
                  <a:pt x="3295" y="402"/>
                </a:lnTo>
                <a:lnTo>
                  <a:pt x="3236" y="423"/>
                </a:lnTo>
                <a:lnTo>
                  <a:pt x="3261" y="407"/>
                </a:lnTo>
                <a:close/>
                <a:moveTo>
                  <a:pt x="3301" y="325"/>
                </a:moveTo>
                <a:lnTo>
                  <a:pt x="3303" y="325"/>
                </a:lnTo>
                <a:lnTo>
                  <a:pt x="3303" y="327"/>
                </a:lnTo>
                <a:lnTo>
                  <a:pt x="3301" y="325"/>
                </a:lnTo>
                <a:close/>
                <a:moveTo>
                  <a:pt x="3305" y="314"/>
                </a:moveTo>
                <a:lnTo>
                  <a:pt x="3297" y="312"/>
                </a:lnTo>
                <a:lnTo>
                  <a:pt x="3287" y="295"/>
                </a:lnTo>
                <a:lnTo>
                  <a:pt x="3340" y="279"/>
                </a:lnTo>
                <a:lnTo>
                  <a:pt x="3305" y="314"/>
                </a:lnTo>
                <a:close/>
                <a:moveTo>
                  <a:pt x="3346" y="315"/>
                </a:moveTo>
                <a:lnTo>
                  <a:pt x="3346" y="315"/>
                </a:lnTo>
                <a:lnTo>
                  <a:pt x="3345" y="315"/>
                </a:lnTo>
                <a:lnTo>
                  <a:pt x="3345" y="315"/>
                </a:lnTo>
                <a:lnTo>
                  <a:pt x="3351" y="274"/>
                </a:lnTo>
                <a:lnTo>
                  <a:pt x="3378" y="266"/>
                </a:lnTo>
                <a:lnTo>
                  <a:pt x="3386" y="274"/>
                </a:lnTo>
                <a:lnTo>
                  <a:pt x="3426" y="271"/>
                </a:lnTo>
                <a:lnTo>
                  <a:pt x="3426" y="271"/>
                </a:lnTo>
                <a:lnTo>
                  <a:pt x="3428" y="274"/>
                </a:lnTo>
                <a:lnTo>
                  <a:pt x="3428" y="274"/>
                </a:lnTo>
                <a:lnTo>
                  <a:pt x="3434" y="279"/>
                </a:lnTo>
                <a:lnTo>
                  <a:pt x="3441" y="282"/>
                </a:lnTo>
                <a:lnTo>
                  <a:pt x="3441" y="282"/>
                </a:lnTo>
                <a:lnTo>
                  <a:pt x="3439" y="287"/>
                </a:lnTo>
                <a:lnTo>
                  <a:pt x="3438" y="290"/>
                </a:lnTo>
                <a:lnTo>
                  <a:pt x="3438" y="290"/>
                </a:lnTo>
                <a:lnTo>
                  <a:pt x="3442" y="290"/>
                </a:lnTo>
                <a:lnTo>
                  <a:pt x="3447" y="288"/>
                </a:lnTo>
                <a:lnTo>
                  <a:pt x="3447" y="288"/>
                </a:lnTo>
                <a:lnTo>
                  <a:pt x="3447" y="285"/>
                </a:lnTo>
                <a:lnTo>
                  <a:pt x="3447" y="285"/>
                </a:lnTo>
                <a:lnTo>
                  <a:pt x="3449" y="287"/>
                </a:lnTo>
                <a:lnTo>
                  <a:pt x="3442" y="314"/>
                </a:lnTo>
                <a:lnTo>
                  <a:pt x="3401" y="298"/>
                </a:lnTo>
                <a:lnTo>
                  <a:pt x="3401" y="298"/>
                </a:lnTo>
                <a:lnTo>
                  <a:pt x="3388" y="288"/>
                </a:lnTo>
                <a:lnTo>
                  <a:pt x="3383" y="285"/>
                </a:lnTo>
                <a:lnTo>
                  <a:pt x="3382" y="283"/>
                </a:lnTo>
                <a:lnTo>
                  <a:pt x="3382" y="283"/>
                </a:lnTo>
                <a:lnTo>
                  <a:pt x="3378" y="285"/>
                </a:lnTo>
                <a:lnTo>
                  <a:pt x="3374" y="285"/>
                </a:lnTo>
                <a:lnTo>
                  <a:pt x="3366" y="287"/>
                </a:lnTo>
                <a:lnTo>
                  <a:pt x="3366" y="287"/>
                </a:lnTo>
                <a:lnTo>
                  <a:pt x="3372" y="293"/>
                </a:lnTo>
                <a:lnTo>
                  <a:pt x="3375" y="296"/>
                </a:lnTo>
                <a:lnTo>
                  <a:pt x="3375" y="299"/>
                </a:lnTo>
                <a:lnTo>
                  <a:pt x="3375" y="299"/>
                </a:lnTo>
                <a:lnTo>
                  <a:pt x="3378" y="298"/>
                </a:lnTo>
                <a:lnTo>
                  <a:pt x="3385" y="298"/>
                </a:lnTo>
                <a:lnTo>
                  <a:pt x="3401" y="299"/>
                </a:lnTo>
                <a:lnTo>
                  <a:pt x="3442" y="315"/>
                </a:lnTo>
                <a:lnTo>
                  <a:pt x="3438" y="330"/>
                </a:lnTo>
                <a:lnTo>
                  <a:pt x="3390" y="354"/>
                </a:lnTo>
                <a:lnTo>
                  <a:pt x="3390" y="354"/>
                </a:lnTo>
                <a:lnTo>
                  <a:pt x="3359" y="344"/>
                </a:lnTo>
                <a:lnTo>
                  <a:pt x="3359" y="344"/>
                </a:lnTo>
                <a:lnTo>
                  <a:pt x="3341" y="333"/>
                </a:lnTo>
                <a:lnTo>
                  <a:pt x="3341" y="327"/>
                </a:lnTo>
                <a:lnTo>
                  <a:pt x="3343" y="328"/>
                </a:lnTo>
                <a:lnTo>
                  <a:pt x="3343" y="328"/>
                </a:lnTo>
                <a:lnTo>
                  <a:pt x="3348" y="327"/>
                </a:lnTo>
                <a:lnTo>
                  <a:pt x="3349" y="322"/>
                </a:lnTo>
                <a:lnTo>
                  <a:pt x="3349" y="322"/>
                </a:lnTo>
                <a:lnTo>
                  <a:pt x="3348" y="319"/>
                </a:lnTo>
                <a:lnTo>
                  <a:pt x="3346" y="315"/>
                </a:lnTo>
                <a:lnTo>
                  <a:pt x="3346" y="315"/>
                </a:lnTo>
                <a:close/>
                <a:moveTo>
                  <a:pt x="3364" y="117"/>
                </a:moveTo>
                <a:lnTo>
                  <a:pt x="3364" y="117"/>
                </a:lnTo>
                <a:lnTo>
                  <a:pt x="3362" y="112"/>
                </a:lnTo>
                <a:lnTo>
                  <a:pt x="3364" y="110"/>
                </a:lnTo>
                <a:lnTo>
                  <a:pt x="3367" y="110"/>
                </a:lnTo>
                <a:lnTo>
                  <a:pt x="3369" y="117"/>
                </a:lnTo>
                <a:lnTo>
                  <a:pt x="3369" y="117"/>
                </a:lnTo>
                <a:lnTo>
                  <a:pt x="3366" y="112"/>
                </a:lnTo>
                <a:lnTo>
                  <a:pt x="3366" y="112"/>
                </a:lnTo>
                <a:lnTo>
                  <a:pt x="3364" y="117"/>
                </a:lnTo>
                <a:lnTo>
                  <a:pt x="3364" y="117"/>
                </a:lnTo>
                <a:close/>
                <a:moveTo>
                  <a:pt x="3364" y="152"/>
                </a:moveTo>
                <a:lnTo>
                  <a:pt x="3367" y="154"/>
                </a:lnTo>
                <a:lnTo>
                  <a:pt x="3369" y="154"/>
                </a:lnTo>
                <a:lnTo>
                  <a:pt x="3361" y="154"/>
                </a:lnTo>
                <a:lnTo>
                  <a:pt x="3364" y="152"/>
                </a:lnTo>
                <a:close/>
                <a:moveTo>
                  <a:pt x="3433" y="163"/>
                </a:moveTo>
                <a:lnTo>
                  <a:pt x="3441" y="155"/>
                </a:lnTo>
                <a:lnTo>
                  <a:pt x="3444" y="167"/>
                </a:lnTo>
                <a:lnTo>
                  <a:pt x="3433" y="163"/>
                </a:lnTo>
                <a:close/>
                <a:moveTo>
                  <a:pt x="3388" y="357"/>
                </a:moveTo>
                <a:lnTo>
                  <a:pt x="3385" y="363"/>
                </a:lnTo>
                <a:lnTo>
                  <a:pt x="3374" y="365"/>
                </a:lnTo>
                <a:lnTo>
                  <a:pt x="3372" y="370"/>
                </a:lnTo>
                <a:lnTo>
                  <a:pt x="3372" y="370"/>
                </a:lnTo>
                <a:lnTo>
                  <a:pt x="3369" y="370"/>
                </a:lnTo>
                <a:lnTo>
                  <a:pt x="3369" y="370"/>
                </a:lnTo>
                <a:lnTo>
                  <a:pt x="3369" y="370"/>
                </a:lnTo>
                <a:lnTo>
                  <a:pt x="3362" y="368"/>
                </a:lnTo>
                <a:lnTo>
                  <a:pt x="3388" y="357"/>
                </a:lnTo>
                <a:close/>
                <a:moveTo>
                  <a:pt x="3478" y="376"/>
                </a:moveTo>
                <a:lnTo>
                  <a:pt x="3450" y="354"/>
                </a:lnTo>
                <a:lnTo>
                  <a:pt x="3462" y="322"/>
                </a:lnTo>
                <a:lnTo>
                  <a:pt x="3470" y="317"/>
                </a:lnTo>
                <a:lnTo>
                  <a:pt x="3470" y="317"/>
                </a:lnTo>
                <a:lnTo>
                  <a:pt x="3466" y="325"/>
                </a:lnTo>
                <a:lnTo>
                  <a:pt x="3468" y="335"/>
                </a:lnTo>
                <a:lnTo>
                  <a:pt x="3470" y="343"/>
                </a:lnTo>
                <a:lnTo>
                  <a:pt x="3473" y="349"/>
                </a:lnTo>
                <a:lnTo>
                  <a:pt x="3473" y="349"/>
                </a:lnTo>
                <a:lnTo>
                  <a:pt x="3466" y="354"/>
                </a:lnTo>
                <a:lnTo>
                  <a:pt x="3466" y="354"/>
                </a:lnTo>
                <a:lnTo>
                  <a:pt x="3471" y="355"/>
                </a:lnTo>
                <a:lnTo>
                  <a:pt x="3474" y="357"/>
                </a:lnTo>
                <a:lnTo>
                  <a:pt x="3474" y="357"/>
                </a:lnTo>
                <a:lnTo>
                  <a:pt x="3478" y="355"/>
                </a:lnTo>
                <a:lnTo>
                  <a:pt x="3478" y="355"/>
                </a:lnTo>
                <a:lnTo>
                  <a:pt x="3484" y="360"/>
                </a:lnTo>
                <a:lnTo>
                  <a:pt x="3490" y="363"/>
                </a:lnTo>
                <a:lnTo>
                  <a:pt x="3490" y="363"/>
                </a:lnTo>
                <a:lnTo>
                  <a:pt x="3492" y="363"/>
                </a:lnTo>
                <a:lnTo>
                  <a:pt x="3490" y="367"/>
                </a:lnTo>
                <a:lnTo>
                  <a:pt x="3490" y="367"/>
                </a:lnTo>
                <a:lnTo>
                  <a:pt x="3478" y="376"/>
                </a:lnTo>
                <a:lnTo>
                  <a:pt x="3478" y="376"/>
                </a:lnTo>
                <a:close/>
                <a:moveTo>
                  <a:pt x="3458" y="322"/>
                </a:moveTo>
                <a:lnTo>
                  <a:pt x="3454" y="338"/>
                </a:lnTo>
                <a:lnTo>
                  <a:pt x="3457" y="323"/>
                </a:lnTo>
                <a:lnTo>
                  <a:pt x="3458" y="322"/>
                </a:lnTo>
                <a:close/>
                <a:moveTo>
                  <a:pt x="3457" y="320"/>
                </a:moveTo>
                <a:lnTo>
                  <a:pt x="3457" y="320"/>
                </a:lnTo>
                <a:lnTo>
                  <a:pt x="3457" y="320"/>
                </a:lnTo>
                <a:lnTo>
                  <a:pt x="3457" y="320"/>
                </a:lnTo>
                <a:close/>
                <a:moveTo>
                  <a:pt x="3471" y="304"/>
                </a:moveTo>
                <a:lnTo>
                  <a:pt x="3471" y="304"/>
                </a:lnTo>
                <a:lnTo>
                  <a:pt x="3474" y="303"/>
                </a:lnTo>
                <a:lnTo>
                  <a:pt x="3479" y="303"/>
                </a:lnTo>
                <a:lnTo>
                  <a:pt x="3479" y="303"/>
                </a:lnTo>
                <a:lnTo>
                  <a:pt x="3474" y="307"/>
                </a:lnTo>
                <a:lnTo>
                  <a:pt x="3470" y="315"/>
                </a:lnTo>
                <a:lnTo>
                  <a:pt x="3460" y="320"/>
                </a:lnTo>
                <a:lnTo>
                  <a:pt x="3458" y="319"/>
                </a:lnTo>
                <a:lnTo>
                  <a:pt x="3465" y="290"/>
                </a:lnTo>
                <a:lnTo>
                  <a:pt x="3465" y="290"/>
                </a:lnTo>
                <a:lnTo>
                  <a:pt x="3476" y="288"/>
                </a:lnTo>
                <a:lnTo>
                  <a:pt x="3489" y="287"/>
                </a:lnTo>
                <a:lnTo>
                  <a:pt x="3486" y="290"/>
                </a:lnTo>
                <a:lnTo>
                  <a:pt x="3486" y="290"/>
                </a:lnTo>
                <a:lnTo>
                  <a:pt x="3478" y="293"/>
                </a:lnTo>
                <a:lnTo>
                  <a:pt x="3473" y="296"/>
                </a:lnTo>
                <a:lnTo>
                  <a:pt x="3473" y="296"/>
                </a:lnTo>
                <a:lnTo>
                  <a:pt x="3473" y="299"/>
                </a:lnTo>
                <a:lnTo>
                  <a:pt x="3471" y="304"/>
                </a:lnTo>
                <a:lnTo>
                  <a:pt x="3471" y="304"/>
                </a:lnTo>
                <a:close/>
                <a:moveTo>
                  <a:pt x="3479" y="301"/>
                </a:moveTo>
                <a:lnTo>
                  <a:pt x="3479" y="301"/>
                </a:lnTo>
                <a:lnTo>
                  <a:pt x="3486" y="290"/>
                </a:lnTo>
                <a:lnTo>
                  <a:pt x="3490" y="285"/>
                </a:lnTo>
                <a:lnTo>
                  <a:pt x="3490" y="285"/>
                </a:lnTo>
                <a:lnTo>
                  <a:pt x="3500" y="282"/>
                </a:lnTo>
                <a:lnTo>
                  <a:pt x="3508" y="275"/>
                </a:lnTo>
                <a:lnTo>
                  <a:pt x="3510" y="277"/>
                </a:lnTo>
                <a:lnTo>
                  <a:pt x="3495" y="293"/>
                </a:lnTo>
                <a:lnTo>
                  <a:pt x="3495" y="293"/>
                </a:lnTo>
                <a:lnTo>
                  <a:pt x="3487" y="296"/>
                </a:lnTo>
                <a:lnTo>
                  <a:pt x="3479" y="301"/>
                </a:lnTo>
                <a:lnTo>
                  <a:pt x="3479" y="301"/>
                </a:lnTo>
                <a:close/>
                <a:moveTo>
                  <a:pt x="3492" y="72"/>
                </a:moveTo>
                <a:lnTo>
                  <a:pt x="3492" y="77"/>
                </a:lnTo>
                <a:lnTo>
                  <a:pt x="3487" y="80"/>
                </a:lnTo>
                <a:lnTo>
                  <a:pt x="3486" y="75"/>
                </a:lnTo>
                <a:lnTo>
                  <a:pt x="3492" y="72"/>
                </a:lnTo>
                <a:close/>
                <a:moveTo>
                  <a:pt x="3478" y="150"/>
                </a:moveTo>
                <a:lnTo>
                  <a:pt x="3476" y="163"/>
                </a:lnTo>
                <a:lnTo>
                  <a:pt x="3476" y="163"/>
                </a:lnTo>
                <a:lnTo>
                  <a:pt x="3474" y="165"/>
                </a:lnTo>
                <a:lnTo>
                  <a:pt x="3474" y="168"/>
                </a:lnTo>
                <a:lnTo>
                  <a:pt x="3474" y="168"/>
                </a:lnTo>
                <a:lnTo>
                  <a:pt x="3465" y="168"/>
                </a:lnTo>
                <a:lnTo>
                  <a:pt x="3455" y="170"/>
                </a:lnTo>
                <a:lnTo>
                  <a:pt x="3447" y="167"/>
                </a:lnTo>
                <a:lnTo>
                  <a:pt x="3442" y="155"/>
                </a:lnTo>
                <a:lnTo>
                  <a:pt x="3465" y="136"/>
                </a:lnTo>
                <a:lnTo>
                  <a:pt x="3476" y="149"/>
                </a:lnTo>
                <a:lnTo>
                  <a:pt x="3476" y="149"/>
                </a:lnTo>
                <a:lnTo>
                  <a:pt x="3476" y="150"/>
                </a:lnTo>
                <a:lnTo>
                  <a:pt x="3476" y="150"/>
                </a:lnTo>
                <a:lnTo>
                  <a:pt x="3478" y="150"/>
                </a:lnTo>
                <a:lnTo>
                  <a:pt x="3478" y="150"/>
                </a:lnTo>
                <a:close/>
                <a:moveTo>
                  <a:pt x="3466" y="26"/>
                </a:moveTo>
                <a:lnTo>
                  <a:pt x="3468" y="24"/>
                </a:lnTo>
                <a:lnTo>
                  <a:pt x="3470" y="37"/>
                </a:lnTo>
                <a:lnTo>
                  <a:pt x="3470" y="37"/>
                </a:lnTo>
                <a:lnTo>
                  <a:pt x="3471" y="38"/>
                </a:lnTo>
                <a:lnTo>
                  <a:pt x="3460" y="32"/>
                </a:lnTo>
                <a:lnTo>
                  <a:pt x="3466" y="26"/>
                </a:lnTo>
                <a:close/>
                <a:moveTo>
                  <a:pt x="3460" y="80"/>
                </a:moveTo>
                <a:lnTo>
                  <a:pt x="3468" y="88"/>
                </a:lnTo>
                <a:lnTo>
                  <a:pt x="3462" y="90"/>
                </a:lnTo>
                <a:lnTo>
                  <a:pt x="3462" y="90"/>
                </a:lnTo>
                <a:lnTo>
                  <a:pt x="3460" y="90"/>
                </a:lnTo>
                <a:lnTo>
                  <a:pt x="3460" y="90"/>
                </a:lnTo>
                <a:lnTo>
                  <a:pt x="3460" y="91"/>
                </a:lnTo>
                <a:lnTo>
                  <a:pt x="3460" y="91"/>
                </a:lnTo>
                <a:lnTo>
                  <a:pt x="3439" y="86"/>
                </a:lnTo>
                <a:lnTo>
                  <a:pt x="3460" y="80"/>
                </a:lnTo>
                <a:close/>
                <a:moveTo>
                  <a:pt x="3436" y="56"/>
                </a:moveTo>
                <a:lnTo>
                  <a:pt x="3436" y="59"/>
                </a:lnTo>
                <a:lnTo>
                  <a:pt x="3430" y="62"/>
                </a:lnTo>
                <a:lnTo>
                  <a:pt x="3436" y="56"/>
                </a:lnTo>
                <a:close/>
                <a:moveTo>
                  <a:pt x="3431" y="102"/>
                </a:moveTo>
                <a:lnTo>
                  <a:pt x="3431" y="102"/>
                </a:lnTo>
                <a:lnTo>
                  <a:pt x="3430" y="104"/>
                </a:lnTo>
                <a:lnTo>
                  <a:pt x="3430" y="106"/>
                </a:lnTo>
                <a:lnTo>
                  <a:pt x="3431" y="109"/>
                </a:lnTo>
                <a:lnTo>
                  <a:pt x="3434" y="110"/>
                </a:lnTo>
                <a:lnTo>
                  <a:pt x="3434" y="110"/>
                </a:lnTo>
                <a:lnTo>
                  <a:pt x="3439" y="110"/>
                </a:lnTo>
                <a:lnTo>
                  <a:pt x="3457" y="128"/>
                </a:lnTo>
                <a:lnTo>
                  <a:pt x="3441" y="141"/>
                </a:lnTo>
                <a:lnTo>
                  <a:pt x="3441" y="141"/>
                </a:lnTo>
                <a:lnTo>
                  <a:pt x="3439" y="131"/>
                </a:lnTo>
                <a:lnTo>
                  <a:pt x="3441" y="126"/>
                </a:lnTo>
                <a:lnTo>
                  <a:pt x="3441" y="126"/>
                </a:lnTo>
                <a:lnTo>
                  <a:pt x="3438" y="125"/>
                </a:lnTo>
                <a:lnTo>
                  <a:pt x="3433" y="122"/>
                </a:lnTo>
                <a:lnTo>
                  <a:pt x="3428" y="117"/>
                </a:lnTo>
                <a:lnTo>
                  <a:pt x="3428" y="117"/>
                </a:lnTo>
                <a:lnTo>
                  <a:pt x="3426" y="125"/>
                </a:lnTo>
                <a:lnTo>
                  <a:pt x="3426" y="128"/>
                </a:lnTo>
                <a:lnTo>
                  <a:pt x="3425" y="131"/>
                </a:lnTo>
                <a:lnTo>
                  <a:pt x="3425" y="131"/>
                </a:lnTo>
                <a:lnTo>
                  <a:pt x="3428" y="136"/>
                </a:lnTo>
                <a:lnTo>
                  <a:pt x="3436" y="146"/>
                </a:lnTo>
                <a:lnTo>
                  <a:pt x="3422" y="159"/>
                </a:lnTo>
                <a:lnTo>
                  <a:pt x="3396" y="150"/>
                </a:lnTo>
                <a:lnTo>
                  <a:pt x="3388" y="142"/>
                </a:lnTo>
                <a:lnTo>
                  <a:pt x="3414" y="122"/>
                </a:lnTo>
                <a:lnTo>
                  <a:pt x="3414" y="122"/>
                </a:lnTo>
                <a:lnTo>
                  <a:pt x="3417" y="118"/>
                </a:lnTo>
                <a:lnTo>
                  <a:pt x="3415" y="114"/>
                </a:lnTo>
                <a:lnTo>
                  <a:pt x="3415" y="114"/>
                </a:lnTo>
                <a:lnTo>
                  <a:pt x="3412" y="112"/>
                </a:lnTo>
                <a:lnTo>
                  <a:pt x="3412" y="112"/>
                </a:lnTo>
                <a:lnTo>
                  <a:pt x="3409" y="112"/>
                </a:lnTo>
                <a:lnTo>
                  <a:pt x="3407" y="112"/>
                </a:lnTo>
                <a:lnTo>
                  <a:pt x="3383" y="133"/>
                </a:lnTo>
                <a:lnTo>
                  <a:pt x="3391" y="102"/>
                </a:lnTo>
                <a:lnTo>
                  <a:pt x="3398" y="101"/>
                </a:lnTo>
                <a:lnTo>
                  <a:pt x="3398" y="106"/>
                </a:lnTo>
                <a:lnTo>
                  <a:pt x="3398" y="106"/>
                </a:lnTo>
                <a:lnTo>
                  <a:pt x="3399" y="107"/>
                </a:lnTo>
                <a:lnTo>
                  <a:pt x="3401" y="107"/>
                </a:lnTo>
                <a:lnTo>
                  <a:pt x="3401" y="107"/>
                </a:lnTo>
                <a:lnTo>
                  <a:pt x="3402" y="106"/>
                </a:lnTo>
                <a:lnTo>
                  <a:pt x="3404" y="104"/>
                </a:lnTo>
                <a:lnTo>
                  <a:pt x="3402" y="99"/>
                </a:lnTo>
                <a:lnTo>
                  <a:pt x="3422" y="93"/>
                </a:lnTo>
                <a:lnTo>
                  <a:pt x="3431" y="102"/>
                </a:lnTo>
                <a:close/>
                <a:moveTo>
                  <a:pt x="3385" y="56"/>
                </a:moveTo>
                <a:lnTo>
                  <a:pt x="3385" y="56"/>
                </a:lnTo>
                <a:lnTo>
                  <a:pt x="3388" y="56"/>
                </a:lnTo>
                <a:lnTo>
                  <a:pt x="3388" y="56"/>
                </a:lnTo>
                <a:lnTo>
                  <a:pt x="3388" y="54"/>
                </a:lnTo>
                <a:lnTo>
                  <a:pt x="3388" y="54"/>
                </a:lnTo>
                <a:lnTo>
                  <a:pt x="3390" y="54"/>
                </a:lnTo>
                <a:lnTo>
                  <a:pt x="3410" y="62"/>
                </a:lnTo>
                <a:lnTo>
                  <a:pt x="3401" y="70"/>
                </a:lnTo>
                <a:lnTo>
                  <a:pt x="3394" y="72"/>
                </a:lnTo>
                <a:lnTo>
                  <a:pt x="3385" y="56"/>
                </a:lnTo>
                <a:close/>
                <a:moveTo>
                  <a:pt x="3367" y="18"/>
                </a:moveTo>
                <a:lnTo>
                  <a:pt x="3367" y="19"/>
                </a:lnTo>
                <a:lnTo>
                  <a:pt x="3393" y="22"/>
                </a:lnTo>
                <a:lnTo>
                  <a:pt x="3404" y="30"/>
                </a:lnTo>
                <a:lnTo>
                  <a:pt x="3404" y="30"/>
                </a:lnTo>
                <a:lnTo>
                  <a:pt x="3407" y="32"/>
                </a:lnTo>
                <a:lnTo>
                  <a:pt x="3412" y="29"/>
                </a:lnTo>
                <a:lnTo>
                  <a:pt x="3412" y="29"/>
                </a:lnTo>
                <a:lnTo>
                  <a:pt x="3412" y="26"/>
                </a:lnTo>
                <a:lnTo>
                  <a:pt x="3412" y="22"/>
                </a:lnTo>
                <a:lnTo>
                  <a:pt x="3412" y="22"/>
                </a:lnTo>
                <a:lnTo>
                  <a:pt x="3420" y="22"/>
                </a:lnTo>
                <a:lnTo>
                  <a:pt x="3420" y="22"/>
                </a:lnTo>
                <a:lnTo>
                  <a:pt x="3418" y="34"/>
                </a:lnTo>
                <a:lnTo>
                  <a:pt x="3410" y="32"/>
                </a:lnTo>
                <a:lnTo>
                  <a:pt x="3410" y="32"/>
                </a:lnTo>
                <a:lnTo>
                  <a:pt x="3410" y="32"/>
                </a:lnTo>
                <a:lnTo>
                  <a:pt x="3410" y="32"/>
                </a:lnTo>
                <a:lnTo>
                  <a:pt x="3409" y="32"/>
                </a:lnTo>
                <a:lnTo>
                  <a:pt x="3407" y="34"/>
                </a:lnTo>
                <a:lnTo>
                  <a:pt x="3407" y="34"/>
                </a:lnTo>
                <a:lnTo>
                  <a:pt x="3407" y="37"/>
                </a:lnTo>
                <a:lnTo>
                  <a:pt x="3409" y="37"/>
                </a:lnTo>
                <a:lnTo>
                  <a:pt x="3417" y="40"/>
                </a:lnTo>
                <a:lnTo>
                  <a:pt x="3415" y="59"/>
                </a:lnTo>
                <a:lnTo>
                  <a:pt x="3396" y="51"/>
                </a:lnTo>
                <a:lnTo>
                  <a:pt x="3396" y="51"/>
                </a:lnTo>
                <a:lnTo>
                  <a:pt x="3396" y="50"/>
                </a:lnTo>
                <a:lnTo>
                  <a:pt x="3396" y="50"/>
                </a:lnTo>
                <a:lnTo>
                  <a:pt x="3394" y="46"/>
                </a:lnTo>
                <a:lnTo>
                  <a:pt x="3362" y="21"/>
                </a:lnTo>
                <a:lnTo>
                  <a:pt x="3367" y="18"/>
                </a:lnTo>
                <a:close/>
                <a:moveTo>
                  <a:pt x="3338" y="43"/>
                </a:moveTo>
                <a:lnTo>
                  <a:pt x="3354" y="54"/>
                </a:lnTo>
                <a:lnTo>
                  <a:pt x="3354" y="54"/>
                </a:lnTo>
                <a:lnTo>
                  <a:pt x="3359" y="54"/>
                </a:lnTo>
                <a:lnTo>
                  <a:pt x="3362" y="51"/>
                </a:lnTo>
                <a:lnTo>
                  <a:pt x="3362" y="51"/>
                </a:lnTo>
                <a:lnTo>
                  <a:pt x="3364" y="50"/>
                </a:lnTo>
                <a:lnTo>
                  <a:pt x="3367" y="53"/>
                </a:lnTo>
                <a:lnTo>
                  <a:pt x="3367" y="53"/>
                </a:lnTo>
                <a:lnTo>
                  <a:pt x="3369" y="53"/>
                </a:lnTo>
                <a:lnTo>
                  <a:pt x="3356" y="80"/>
                </a:lnTo>
                <a:lnTo>
                  <a:pt x="3357" y="85"/>
                </a:lnTo>
                <a:lnTo>
                  <a:pt x="3349" y="86"/>
                </a:lnTo>
                <a:lnTo>
                  <a:pt x="3332" y="69"/>
                </a:lnTo>
                <a:lnTo>
                  <a:pt x="3338" y="43"/>
                </a:lnTo>
                <a:close/>
                <a:moveTo>
                  <a:pt x="3297" y="83"/>
                </a:moveTo>
                <a:lnTo>
                  <a:pt x="3300" y="85"/>
                </a:lnTo>
                <a:lnTo>
                  <a:pt x="3295" y="88"/>
                </a:lnTo>
                <a:lnTo>
                  <a:pt x="3292" y="88"/>
                </a:lnTo>
                <a:lnTo>
                  <a:pt x="3297" y="83"/>
                </a:lnTo>
                <a:close/>
                <a:moveTo>
                  <a:pt x="3300" y="131"/>
                </a:moveTo>
                <a:lnTo>
                  <a:pt x="3303" y="133"/>
                </a:lnTo>
                <a:lnTo>
                  <a:pt x="3290" y="141"/>
                </a:lnTo>
                <a:lnTo>
                  <a:pt x="3282" y="141"/>
                </a:lnTo>
                <a:lnTo>
                  <a:pt x="3282" y="136"/>
                </a:lnTo>
                <a:lnTo>
                  <a:pt x="3300" y="131"/>
                </a:lnTo>
                <a:close/>
                <a:moveTo>
                  <a:pt x="3263" y="22"/>
                </a:moveTo>
                <a:lnTo>
                  <a:pt x="3265" y="22"/>
                </a:lnTo>
                <a:lnTo>
                  <a:pt x="3263" y="29"/>
                </a:lnTo>
                <a:lnTo>
                  <a:pt x="3253" y="19"/>
                </a:lnTo>
                <a:lnTo>
                  <a:pt x="3253" y="19"/>
                </a:lnTo>
                <a:lnTo>
                  <a:pt x="3258" y="21"/>
                </a:lnTo>
                <a:lnTo>
                  <a:pt x="3263" y="22"/>
                </a:lnTo>
                <a:lnTo>
                  <a:pt x="3263" y="22"/>
                </a:lnTo>
                <a:close/>
                <a:moveTo>
                  <a:pt x="3255" y="53"/>
                </a:moveTo>
                <a:lnTo>
                  <a:pt x="3261" y="53"/>
                </a:lnTo>
                <a:lnTo>
                  <a:pt x="3261" y="54"/>
                </a:lnTo>
                <a:lnTo>
                  <a:pt x="3250" y="61"/>
                </a:lnTo>
                <a:lnTo>
                  <a:pt x="3244" y="58"/>
                </a:lnTo>
                <a:lnTo>
                  <a:pt x="3255" y="53"/>
                </a:lnTo>
                <a:close/>
                <a:moveTo>
                  <a:pt x="3257" y="77"/>
                </a:moveTo>
                <a:lnTo>
                  <a:pt x="3250" y="75"/>
                </a:lnTo>
                <a:lnTo>
                  <a:pt x="3250" y="75"/>
                </a:lnTo>
                <a:lnTo>
                  <a:pt x="3253" y="75"/>
                </a:lnTo>
                <a:lnTo>
                  <a:pt x="3257" y="77"/>
                </a:lnTo>
                <a:close/>
                <a:moveTo>
                  <a:pt x="3242" y="32"/>
                </a:moveTo>
                <a:lnTo>
                  <a:pt x="3250" y="40"/>
                </a:lnTo>
                <a:lnTo>
                  <a:pt x="3241" y="38"/>
                </a:lnTo>
                <a:lnTo>
                  <a:pt x="3242" y="32"/>
                </a:lnTo>
                <a:close/>
                <a:moveTo>
                  <a:pt x="3245" y="154"/>
                </a:moveTo>
                <a:lnTo>
                  <a:pt x="3245" y="154"/>
                </a:lnTo>
                <a:lnTo>
                  <a:pt x="3247" y="154"/>
                </a:lnTo>
                <a:lnTo>
                  <a:pt x="3247" y="154"/>
                </a:lnTo>
                <a:lnTo>
                  <a:pt x="3249" y="154"/>
                </a:lnTo>
                <a:lnTo>
                  <a:pt x="3249" y="154"/>
                </a:lnTo>
                <a:lnTo>
                  <a:pt x="3253" y="150"/>
                </a:lnTo>
                <a:lnTo>
                  <a:pt x="3253" y="147"/>
                </a:lnTo>
                <a:lnTo>
                  <a:pt x="3253" y="146"/>
                </a:lnTo>
                <a:lnTo>
                  <a:pt x="3258" y="144"/>
                </a:lnTo>
                <a:lnTo>
                  <a:pt x="3276" y="162"/>
                </a:lnTo>
                <a:lnTo>
                  <a:pt x="3279" y="175"/>
                </a:lnTo>
                <a:lnTo>
                  <a:pt x="3279" y="175"/>
                </a:lnTo>
                <a:lnTo>
                  <a:pt x="3282" y="178"/>
                </a:lnTo>
                <a:lnTo>
                  <a:pt x="3287" y="178"/>
                </a:lnTo>
                <a:lnTo>
                  <a:pt x="3287" y="178"/>
                </a:lnTo>
                <a:lnTo>
                  <a:pt x="3290" y="176"/>
                </a:lnTo>
                <a:lnTo>
                  <a:pt x="3366" y="253"/>
                </a:lnTo>
                <a:lnTo>
                  <a:pt x="3346" y="259"/>
                </a:lnTo>
                <a:lnTo>
                  <a:pt x="3303" y="215"/>
                </a:lnTo>
                <a:lnTo>
                  <a:pt x="3261" y="216"/>
                </a:lnTo>
                <a:lnTo>
                  <a:pt x="3245" y="189"/>
                </a:lnTo>
                <a:lnTo>
                  <a:pt x="3233" y="187"/>
                </a:lnTo>
                <a:lnTo>
                  <a:pt x="3231" y="184"/>
                </a:lnTo>
                <a:lnTo>
                  <a:pt x="3274" y="187"/>
                </a:lnTo>
                <a:lnTo>
                  <a:pt x="3274" y="187"/>
                </a:lnTo>
                <a:lnTo>
                  <a:pt x="3279" y="186"/>
                </a:lnTo>
                <a:lnTo>
                  <a:pt x="3281" y="183"/>
                </a:lnTo>
                <a:lnTo>
                  <a:pt x="3281" y="183"/>
                </a:lnTo>
                <a:lnTo>
                  <a:pt x="3279" y="178"/>
                </a:lnTo>
                <a:lnTo>
                  <a:pt x="3276" y="176"/>
                </a:lnTo>
                <a:lnTo>
                  <a:pt x="3276" y="176"/>
                </a:lnTo>
                <a:lnTo>
                  <a:pt x="3274" y="176"/>
                </a:lnTo>
                <a:lnTo>
                  <a:pt x="3225" y="173"/>
                </a:lnTo>
                <a:lnTo>
                  <a:pt x="3217" y="157"/>
                </a:lnTo>
                <a:lnTo>
                  <a:pt x="3233" y="152"/>
                </a:lnTo>
                <a:lnTo>
                  <a:pt x="3245" y="154"/>
                </a:lnTo>
                <a:close/>
                <a:moveTo>
                  <a:pt x="3260" y="266"/>
                </a:moveTo>
                <a:lnTo>
                  <a:pt x="3244" y="250"/>
                </a:lnTo>
                <a:lnTo>
                  <a:pt x="3252" y="250"/>
                </a:lnTo>
                <a:lnTo>
                  <a:pt x="3260" y="266"/>
                </a:lnTo>
                <a:close/>
                <a:moveTo>
                  <a:pt x="3239" y="67"/>
                </a:moveTo>
                <a:lnTo>
                  <a:pt x="3239" y="67"/>
                </a:lnTo>
                <a:lnTo>
                  <a:pt x="3237" y="70"/>
                </a:lnTo>
                <a:lnTo>
                  <a:pt x="3239" y="72"/>
                </a:lnTo>
                <a:lnTo>
                  <a:pt x="3221" y="67"/>
                </a:lnTo>
                <a:lnTo>
                  <a:pt x="3233" y="62"/>
                </a:lnTo>
                <a:lnTo>
                  <a:pt x="3239" y="67"/>
                </a:lnTo>
                <a:close/>
                <a:moveTo>
                  <a:pt x="3212" y="59"/>
                </a:moveTo>
                <a:lnTo>
                  <a:pt x="3212" y="50"/>
                </a:lnTo>
                <a:lnTo>
                  <a:pt x="3226" y="51"/>
                </a:lnTo>
                <a:lnTo>
                  <a:pt x="3226" y="53"/>
                </a:lnTo>
                <a:lnTo>
                  <a:pt x="3212" y="59"/>
                </a:lnTo>
                <a:close/>
                <a:moveTo>
                  <a:pt x="3231" y="30"/>
                </a:moveTo>
                <a:lnTo>
                  <a:pt x="3229" y="38"/>
                </a:lnTo>
                <a:lnTo>
                  <a:pt x="3212" y="38"/>
                </a:lnTo>
                <a:lnTo>
                  <a:pt x="3231" y="30"/>
                </a:lnTo>
                <a:close/>
                <a:moveTo>
                  <a:pt x="3199" y="162"/>
                </a:moveTo>
                <a:lnTo>
                  <a:pt x="3205" y="160"/>
                </a:lnTo>
                <a:lnTo>
                  <a:pt x="3213" y="176"/>
                </a:lnTo>
                <a:lnTo>
                  <a:pt x="3210" y="183"/>
                </a:lnTo>
                <a:lnTo>
                  <a:pt x="3191" y="179"/>
                </a:lnTo>
                <a:lnTo>
                  <a:pt x="3199" y="162"/>
                </a:lnTo>
                <a:close/>
                <a:moveTo>
                  <a:pt x="3164" y="136"/>
                </a:moveTo>
                <a:lnTo>
                  <a:pt x="3180" y="122"/>
                </a:lnTo>
                <a:lnTo>
                  <a:pt x="3189" y="126"/>
                </a:lnTo>
                <a:lnTo>
                  <a:pt x="3194" y="136"/>
                </a:lnTo>
                <a:lnTo>
                  <a:pt x="3162" y="146"/>
                </a:lnTo>
                <a:lnTo>
                  <a:pt x="3162" y="142"/>
                </a:lnTo>
                <a:lnTo>
                  <a:pt x="3164" y="136"/>
                </a:lnTo>
                <a:close/>
                <a:moveTo>
                  <a:pt x="3185" y="167"/>
                </a:moveTo>
                <a:lnTo>
                  <a:pt x="3180" y="175"/>
                </a:lnTo>
                <a:lnTo>
                  <a:pt x="3177" y="170"/>
                </a:lnTo>
                <a:lnTo>
                  <a:pt x="3185" y="167"/>
                </a:lnTo>
                <a:close/>
                <a:moveTo>
                  <a:pt x="3165" y="173"/>
                </a:moveTo>
                <a:lnTo>
                  <a:pt x="3169" y="176"/>
                </a:lnTo>
                <a:lnTo>
                  <a:pt x="3161" y="175"/>
                </a:lnTo>
                <a:lnTo>
                  <a:pt x="3165" y="173"/>
                </a:lnTo>
                <a:close/>
                <a:moveTo>
                  <a:pt x="3165" y="272"/>
                </a:moveTo>
                <a:lnTo>
                  <a:pt x="3165" y="272"/>
                </a:lnTo>
                <a:lnTo>
                  <a:pt x="3167" y="269"/>
                </a:lnTo>
                <a:lnTo>
                  <a:pt x="3255" y="283"/>
                </a:lnTo>
                <a:lnTo>
                  <a:pt x="3250" y="290"/>
                </a:lnTo>
                <a:lnTo>
                  <a:pt x="3175" y="312"/>
                </a:lnTo>
                <a:lnTo>
                  <a:pt x="3124" y="261"/>
                </a:lnTo>
                <a:lnTo>
                  <a:pt x="3124" y="261"/>
                </a:lnTo>
                <a:lnTo>
                  <a:pt x="3130" y="239"/>
                </a:lnTo>
                <a:lnTo>
                  <a:pt x="3157" y="271"/>
                </a:lnTo>
                <a:lnTo>
                  <a:pt x="3157" y="271"/>
                </a:lnTo>
                <a:lnTo>
                  <a:pt x="3161" y="274"/>
                </a:lnTo>
                <a:lnTo>
                  <a:pt x="3165" y="272"/>
                </a:lnTo>
                <a:lnTo>
                  <a:pt x="3165" y="272"/>
                </a:lnTo>
                <a:close/>
                <a:moveTo>
                  <a:pt x="3181" y="328"/>
                </a:moveTo>
                <a:lnTo>
                  <a:pt x="3180" y="328"/>
                </a:lnTo>
                <a:lnTo>
                  <a:pt x="3180" y="328"/>
                </a:lnTo>
                <a:lnTo>
                  <a:pt x="3181" y="328"/>
                </a:lnTo>
                <a:close/>
                <a:moveTo>
                  <a:pt x="3146" y="315"/>
                </a:moveTo>
                <a:lnTo>
                  <a:pt x="3145" y="312"/>
                </a:lnTo>
                <a:lnTo>
                  <a:pt x="3164" y="315"/>
                </a:lnTo>
                <a:lnTo>
                  <a:pt x="3148" y="322"/>
                </a:lnTo>
                <a:lnTo>
                  <a:pt x="3148" y="322"/>
                </a:lnTo>
                <a:lnTo>
                  <a:pt x="3148" y="319"/>
                </a:lnTo>
                <a:lnTo>
                  <a:pt x="3146" y="315"/>
                </a:lnTo>
                <a:lnTo>
                  <a:pt x="3146" y="315"/>
                </a:lnTo>
                <a:close/>
                <a:moveTo>
                  <a:pt x="3138" y="323"/>
                </a:moveTo>
                <a:lnTo>
                  <a:pt x="3105" y="335"/>
                </a:lnTo>
                <a:lnTo>
                  <a:pt x="3101" y="330"/>
                </a:lnTo>
                <a:lnTo>
                  <a:pt x="3109" y="307"/>
                </a:lnTo>
                <a:lnTo>
                  <a:pt x="3127" y="309"/>
                </a:lnTo>
                <a:lnTo>
                  <a:pt x="3138" y="323"/>
                </a:lnTo>
                <a:lnTo>
                  <a:pt x="3138" y="323"/>
                </a:lnTo>
                <a:lnTo>
                  <a:pt x="3138" y="323"/>
                </a:lnTo>
                <a:lnTo>
                  <a:pt x="3138" y="323"/>
                </a:lnTo>
                <a:close/>
                <a:moveTo>
                  <a:pt x="3135" y="144"/>
                </a:moveTo>
                <a:lnTo>
                  <a:pt x="3113" y="154"/>
                </a:lnTo>
                <a:lnTo>
                  <a:pt x="3121" y="117"/>
                </a:lnTo>
                <a:lnTo>
                  <a:pt x="3141" y="107"/>
                </a:lnTo>
                <a:lnTo>
                  <a:pt x="3135" y="144"/>
                </a:lnTo>
                <a:close/>
                <a:moveTo>
                  <a:pt x="3146" y="192"/>
                </a:moveTo>
                <a:lnTo>
                  <a:pt x="3154" y="203"/>
                </a:lnTo>
                <a:lnTo>
                  <a:pt x="3141" y="203"/>
                </a:lnTo>
                <a:lnTo>
                  <a:pt x="3146" y="192"/>
                </a:lnTo>
                <a:close/>
                <a:moveTo>
                  <a:pt x="3138" y="231"/>
                </a:moveTo>
                <a:lnTo>
                  <a:pt x="3135" y="226"/>
                </a:lnTo>
                <a:lnTo>
                  <a:pt x="3135" y="224"/>
                </a:lnTo>
                <a:lnTo>
                  <a:pt x="3138" y="231"/>
                </a:lnTo>
                <a:close/>
                <a:moveTo>
                  <a:pt x="3132" y="8"/>
                </a:moveTo>
                <a:lnTo>
                  <a:pt x="3127" y="11"/>
                </a:lnTo>
                <a:lnTo>
                  <a:pt x="3127" y="14"/>
                </a:lnTo>
                <a:lnTo>
                  <a:pt x="3121" y="13"/>
                </a:lnTo>
                <a:lnTo>
                  <a:pt x="3119" y="8"/>
                </a:lnTo>
                <a:lnTo>
                  <a:pt x="3119" y="8"/>
                </a:lnTo>
                <a:lnTo>
                  <a:pt x="3125" y="8"/>
                </a:lnTo>
                <a:lnTo>
                  <a:pt x="3132" y="8"/>
                </a:lnTo>
                <a:lnTo>
                  <a:pt x="3132" y="8"/>
                </a:lnTo>
                <a:close/>
                <a:moveTo>
                  <a:pt x="3124" y="26"/>
                </a:moveTo>
                <a:lnTo>
                  <a:pt x="3129" y="27"/>
                </a:lnTo>
                <a:lnTo>
                  <a:pt x="3129" y="27"/>
                </a:lnTo>
                <a:lnTo>
                  <a:pt x="3125" y="30"/>
                </a:lnTo>
                <a:lnTo>
                  <a:pt x="3153" y="43"/>
                </a:lnTo>
                <a:lnTo>
                  <a:pt x="3156" y="53"/>
                </a:lnTo>
                <a:lnTo>
                  <a:pt x="3151" y="56"/>
                </a:lnTo>
                <a:lnTo>
                  <a:pt x="3149" y="66"/>
                </a:lnTo>
                <a:lnTo>
                  <a:pt x="3138" y="61"/>
                </a:lnTo>
                <a:lnTo>
                  <a:pt x="3138" y="61"/>
                </a:lnTo>
                <a:lnTo>
                  <a:pt x="3138" y="56"/>
                </a:lnTo>
                <a:lnTo>
                  <a:pt x="3137" y="51"/>
                </a:lnTo>
                <a:lnTo>
                  <a:pt x="3137" y="51"/>
                </a:lnTo>
                <a:lnTo>
                  <a:pt x="3133" y="46"/>
                </a:lnTo>
                <a:lnTo>
                  <a:pt x="3129" y="43"/>
                </a:lnTo>
                <a:lnTo>
                  <a:pt x="3124" y="42"/>
                </a:lnTo>
                <a:lnTo>
                  <a:pt x="3117" y="42"/>
                </a:lnTo>
                <a:lnTo>
                  <a:pt x="3116" y="35"/>
                </a:lnTo>
                <a:lnTo>
                  <a:pt x="3124" y="26"/>
                </a:lnTo>
                <a:close/>
                <a:moveTo>
                  <a:pt x="3109" y="75"/>
                </a:moveTo>
                <a:lnTo>
                  <a:pt x="3109" y="74"/>
                </a:lnTo>
                <a:lnTo>
                  <a:pt x="3109" y="74"/>
                </a:lnTo>
                <a:lnTo>
                  <a:pt x="3114" y="77"/>
                </a:lnTo>
                <a:lnTo>
                  <a:pt x="3119" y="77"/>
                </a:lnTo>
                <a:lnTo>
                  <a:pt x="3124" y="77"/>
                </a:lnTo>
                <a:lnTo>
                  <a:pt x="3129" y="77"/>
                </a:lnTo>
                <a:lnTo>
                  <a:pt x="3129" y="77"/>
                </a:lnTo>
                <a:lnTo>
                  <a:pt x="3133" y="72"/>
                </a:lnTo>
                <a:lnTo>
                  <a:pt x="3148" y="77"/>
                </a:lnTo>
                <a:lnTo>
                  <a:pt x="3145" y="94"/>
                </a:lnTo>
                <a:lnTo>
                  <a:pt x="3117" y="106"/>
                </a:lnTo>
                <a:lnTo>
                  <a:pt x="3087" y="86"/>
                </a:lnTo>
                <a:lnTo>
                  <a:pt x="3095" y="80"/>
                </a:lnTo>
                <a:lnTo>
                  <a:pt x="3095" y="82"/>
                </a:lnTo>
                <a:lnTo>
                  <a:pt x="3109" y="75"/>
                </a:lnTo>
                <a:close/>
                <a:moveTo>
                  <a:pt x="3105" y="160"/>
                </a:moveTo>
                <a:lnTo>
                  <a:pt x="3105" y="160"/>
                </a:lnTo>
                <a:lnTo>
                  <a:pt x="3105" y="162"/>
                </a:lnTo>
                <a:lnTo>
                  <a:pt x="3105" y="162"/>
                </a:lnTo>
                <a:lnTo>
                  <a:pt x="3105" y="163"/>
                </a:lnTo>
                <a:lnTo>
                  <a:pt x="3077" y="173"/>
                </a:lnTo>
                <a:lnTo>
                  <a:pt x="3084" y="131"/>
                </a:lnTo>
                <a:lnTo>
                  <a:pt x="3108" y="122"/>
                </a:lnTo>
                <a:lnTo>
                  <a:pt x="3100" y="154"/>
                </a:lnTo>
                <a:lnTo>
                  <a:pt x="3100" y="154"/>
                </a:lnTo>
                <a:lnTo>
                  <a:pt x="3101" y="157"/>
                </a:lnTo>
                <a:lnTo>
                  <a:pt x="3105" y="160"/>
                </a:lnTo>
                <a:lnTo>
                  <a:pt x="3105" y="160"/>
                </a:lnTo>
                <a:close/>
                <a:moveTo>
                  <a:pt x="3085" y="32"/>
                </a:moveTo>
                <a:lnTo>
                  <a:pt x="3090" y="35"/>
                </a:lnTo>
                <a:lnTo>
                  <a:pt x="3090" y="37"/>
                </a:lnTo>
                <a:lnTo>
                  <a:pt x="3087" y="35"/>
                </a:lnTo>
                <a:lnTo>
                  <a:pt x="3085" y="32"/>
                </a:lnTo>
                <a:close/>
                <a:moveTo>
                  <a:pt x="3089" y="18"/>
                </a:moveTo>
                <a:lnTo>
                  <a:pt x="3090" y="18"/>
                </a:lnTo>
                <a:lnTo>
                  <a:pt x="3100" y="14"/>
                </a:lnTo>
                <a:lnTo>
                  <a:pt x="3100" y="14"/>
                </a:lnTo>
                <a:lnTo>
                  <a:pt x="3100" y="16"/>
                </a:lnTo>
                <a:lnTo>
                  <a:pt x="3103" y="26"/>
                </a:lnTo>
                <a:lnTo>
                  <a:pt x="3093" y="29"/>
                </a:lnTo>
                <a:lnTo>
                  <a:pt x="3085" y="26"/>
                </a:lnTo>
                <a:lnTo>
                  <a:pt x="3084" y="21"/>
                </a:lnTo>
                <a:lnTo>
                  <a:pt x="3089" y="18"/>
                </a:lnTo>
                <a:close/>
                <a:moveTo>
                  <a:pt x="3081" y="50"/>
                </a:moveTo>
                <a:lnTo>
                  <a:pt x="3084" y="50"/>
                </a:lnTo>
                <a:lnTo>
                  <a:pt x="3085" y="56"/>
                </a:lnTo>
                <a:lnTo>
                  <a:pt x="3084" y="56"/>
                </a:lnTo>
                <a:lnTo>
                  <a:pt x="3077" y="51"/>
                </a:lnTo>
                <a:lnTo>
                  <a:pt x="3081" y="50"/>
                </a:lnTo>
                <a:close/>
                <a:moveTo>
                  <a:pt x="3082" y="61"/>
                </a:moveTo>
                <a:lnTo>
                  <a:pt x="3082" y="72"/>
                </a:lnTo>
                <a:lnTo>
                  <a:pt x="3085" y="74"/>
                </a:lnTo>
                <a:lnTo>
                  <a:pt x="3077" y="78"/>
                </a:lnTo>
                <a:lnTo>
                  <a:pt x="3073" y="77"/>
                </a:lnTo>
                <a:lnTo>
                  <a:pt x="3073" y="56"/>
                </a:lnTo>
                <a:lnTo>
                  <a:pt x="3082" y="61"/>
                </a:lnTo>
                <a:close/>
                <a:moveTo>
                  <a:pt x="3085" y="104"/>
                </a:moveTo>
                <a:lnTo>
                  <a:pt x="3085" y="99"/>
                </a:lnTo>
                <a:lnTo>
                  <a:pt x="3103" y="110"/>
                </a:lnTo>
                <a:lnTo>
                  <a:pt x="3081" y="120"/>
                </a:lnTo>
                <a:lnTo>
                  <a:pt x="3073" y="114"/>
                </a:lnTo>
                <a:lnTo>
                  <a:pt x="3085" y="104"/>
                </a:lnTo>
                <a:close/>
                <a:moveTo>
                  <a:pt x="3037" y="163"/>
                </a:moveTo>
                <a:lnTo>
                  <a:pt x="3037" y="163"/>
                </a:lnTo>
                <a:lnTo>
                  <a:pt x="3037" y="163"/>
                </a:lnTo>
                <a:lnTo>
                  <a:pt x="3039" y="147"/>
                </a:lnTo>
                <a:lnTo>
                  <a:pt x="3071" y="136"/>
                </a:lnTo>
                <a:lnTo>
                  <a:pt x="3065" y="176"/>
                </a:lnTo>
                <a:lnTo>
                  <a:pt x="3033" y="187"/>
                </a:lnTo>
                <a:lnTo>
                  <a:pt x="3033" y="187"/>
                </a:lnTo>
                <a:lnTo>
                  <a:pt x="3033" y="186"/>
                </a:lnTo>
                <a:lnTo>
                  <a:pt x="3033" y="184"/>
                </a:lnTo>
                <a:lnTo>
                  <a:pt x="3033" y="184"/>
                </a:lnTo>
                <a:lnTo>
                  <a:pt x="3036" y="179"/>
                </a:lnTo>
                <a:lnTo>
                  <a:pt x="3037" y="175"/>
                </a:lnTo>
                <a:lnTo>
                  <a:pt x="3039" y="168"/>
                </a:lnTo>
                <a:lnTo>
                  <a:pt x="3037" y="163"/>
                </a:lnTo>
                <a:lnTo>
                  <a:pt x="3037" y="163"/>
                </a:lnTo>
                <a:close/>
                <a:moveTo>
                  <a:pt x="3065" y="16"/>
                </a:moveTo>
                <a:lnTo>
                  <a:pt x="3066" y="19"/>
                </a:lnTo>
                <a:lnTo>
                  <a:pt x="3061" y="22"/>
                </a:lnTo>
                <a:lnTo>
                  <a:pt x="3057" y="18"/>
                </a:lnTo>
                <a:lnTo>
                  <a:pt x="3065" y="16"/>
                </a:lnTo>
                <a:close/>
                <a:moveTo>
                  <a:pt x="3068" y="43"/>
                </a:moveTo>
                <a:lnTo>
                  <a:pt x="3068" y="45"/>
                </a:lnTo>
                <a:lnTo>
                  <a:pt x="3063" y="48"/>
                </a:lnTo>
                <a:lnTo>
                  <a:pt x="3061" y="42"/>
                </a:lnTo>
                <a:lnTo>
                  <a:pt x="3061" y="42"/>
                </a:lnTo>
                <a:lnTo>
                  <a:pt x="3068" y="43"/>
                </a:lnTo>
                <a:close/>
                <a:moveTo>
                  <a:pt x="3050" y="45"/>
                </a:moveTo>
                <a:lnTo>
                  <a:pt x="3050" y="37"/>
                </a:lnTo>
                <a:lnTo>
                  <a:pt x="3055" y="38"/>
                </a:lnTo>
                <a:lnTo>
                  <a:pt x="3058" y="53"/>
                </a:lnTo>
                <a:lnTo>
                  <a:pt x="3055" y="54"/>
                </a:lnTo>
                <a:lnTo>
                  <a:pt x="3045" y="51"/>
                </a:lnTo>
                <a:lnTo>
                  <a:pt x="3041" y="54"/>
                </a:lnTo>
                <a:lnTo>
                  <a:pt x="3041" y="54"/>
                </a:lnTo>
                <a:lnTo>
                  <a:pt x="3041" y="54"/>
                </a:lnTo>
                <a:lnTo>
                  <a:pt x="3039" y="50"/>
                </a:lnTo>
                <a:lnTo>
                  <a:pt x="3050" y="45"/>
                </a:lnTo>
                <a:close/>
                <a:moveTo>
                  <a:pt x="3021" y="27"/>
                </a:moveTo>
                <a:lnTo>
                  <a:pt x="3021" y="27"/>
                </a:lnTo>
                <a:lnTo>
                  <a:pt x="3012" y="34"/>
                </a:lnTo>
                <a:lnTo>
                  <a:pt x="3012" y="29"/>
                </a:lnTo>
                <a:lnTo>
                  <a:pt x="3021" y="27"/>
                </a:lnTo>
                <a:close/>
                <a:moveTo>
                  <a:pt x="3001" y="34"/>
                </a:moveTo>
                <a:lnTo>
                  <a:pt x="3004" y="32"/>
                </a:lnTo>
                <a:lnTo>
                  <a:pt x="3005" y="30"/>
                </a:lnTo>
                <a:lnTo>
                  <a:pt x="3007" y="37"/>
                </a:lnTo>
                <a:lnTo>
                  <a:pt x="2999" y="43"/>
                </a:lnTo>
                <a:lnTo>
                  <a:pt x="3001" y="34"/>
                </a:lnTo>
                <a:close/>
                <a:moveTo>
                  <a:pt x="2988" y="90"/>
                </a:moveTo>
                <a:lnTo>
                  <a:pt x="3004" y="91"/>
                </a:lnTo>
                <a:lnTo>
                  <a:pt x="3004" y="91"/>
                </a:lnTo>
                <a:lnTo>
                  <a:pt x="3005" y="91"/>
                </a:lnTo>
                <a:lnTo>
                  <a:pt x="3007" y="90"/>
                </a:lnTo>
                <a:lnTo>
                  <a:pt x="3007" y="90"/>
                </a:lnTo>
                <a:lnTo>
                  <a:pt x="3007" y="88"/>
                </a:lnTo>
                <a:lnTo>
                  <a:pt x="3004" y="86"/>
                </a:lnTo>
                <a:lnTo>
                  <a:pt x="2989" y="85"/>
                </a:lnTo>
                <a:lnTo>
                  <a:pt x="2994" y="67"/>
                </a:lnTo>
                <a:lnTo>
                  <a:pt x="2994" y="67"/>
                </a:lnTo>
                <a:lnTo>
                  <a:pt x="2996" y="66"/>
                </a:lnTo>
                <a:lnTo>
                  <a:pt x="2996" y="64"/>
                </a:lnTo>
                <a:lnTo>
                  <a:pt x="2996" y="64"/>
                </a:lnTo>
                <a:lnTo>
                  <a:pt x="2994" y="61"/>
                </a:lnTo>
                <a:lnTo>
                  <a:pt x="2996" y="59"/>
                </a:lnTo>
                <a:lnTo>
                  <a:pt x="2996" y="59"/>
                </a:lnTo>
                <a:lnTo>
                  <a:pt x="2996" y="58"/>
                </a:lnTo>
                <a:lnTo>
                  <a:pt x="3010" y="48"/>
                </a:lnTo>
                <a:lnTo>
                  <a:pt x="3010" y="48"/>
                </a:lnTo>
                <a:lnTo>
                  <a:pt x="3013" y="48"/>
                </a:lnTo>
                <a:lnTo>
                  <a:pt x="3013" y="48"/>
                </a:lnTo>
                <a:lnTo>
                  <a:pt x="3015" y="48"/>
                </a:lnTo>
                <a:lnTo>
                  <a:pt x="3015" y="46"/>
                </a:lnTo>
                <a:lnTo>
                  <a:pt x="3026" y="38"/>
                </a:lnTo>
                <a:lnTo>
                  <a:pt x="3025" y="46"/>
                </a:lnTo>
                <a:lnTo>
                  <a:pt x="3034" y="50"/>
                </a:lnTo>
                <a:lnTo>
                  <a:pt x="3034" y="56"/>
                </a:lnTo>
                <a:lnTo>
                  <a:pt x="3034" y="56"/>
                </a:lnTo>
                <a:lnTo>
                  <a:pt x="3036" y="58"/>
                </a:lnTo>
                <a:lnTo>
                  <a:pt x="3033" y="61"/>
                </a:lnTo>
                <a:lnTo>
                  <a:pt x="3033" y="72"/>
                </a:lnTo>
                <a:lnTo>
                  <a:pt x="3033" y="72"/>
                </a:lnTo>
                <a:lnTo>
                  <a:pt x="3033" y="75"/>
                </a:lnTo>
                <a:lnTo>
                  <a:pt x="3033" y="78"/>
                </a:lnTo>
                <a:lnTo>
                  <a:pt x="3033" y="78"/>
                </a:lnTo>
                <a:lnTo>
                  <a:pt x="3037" y="80"/>
                </a:lnTo>
                <a:lnTo>
                  <a:pt x="3041" y="78"/>
                </a:lnTo>
                <a:lnTo>
                  <a:pt x="3041" y="78"/>
                </a:lnTo>
                <a:lnTo>
                  <a:pt x="3047" y="82"/>
                </a:lnTo>
                <a:lnTo>
                  <a:pt x="3047" y="80"/>
                </a:lnTo>
                <a:lnTo>
                  <a:pt x="3060" y="72"/>
                </a:lnTo>
                <a:lnTo>
                  <a:pt x="3060" y="66"/>
                </a:lnTo>
                <a:lnTo>
                  <a:pt x="3060" y="64"/>
                </a:lnTo>
                <a:lnTo>
                  <a:pt x="3060" y="64"/>
                </a:lnTo>
                <a:lnTo>
                  <a:pt x="3061" y="66"/>
                </a:lnTo>
                <a:lnTo>
                  <a:pt x="3063" y="66"/>
                </a:lnTo>
                <a:lnTo>
                  <a:pt x="3063" y="66"/>
                </a:lnTo>
                <a:lnTo>
                  <a:pt x="3065" y="64"/>
                </a:lnTo>
                <a:lnTo>
                  <a:pt x="3066" y="62"/>
                </a:lnTo>
                <a:lnTo>
                  <a:pt x="3066" y="61"/>
                </a:lnTo>
                <a:lnTo>
                  <a:pt x="3068" y="59"/>
                </a:lnTo>
                <a:lnTo>
                  <a:pt x="3068" y="77"/>
                </a:lnTo>
                <a:lnTo>
                  <a:pt x="3055" y="85"/>
                </a:lnTo>
                <a:lnTo>
                  <a:pt x="3055" y="101"/>
                </a:lnTo>
                <a:lnTo>
                  <a:pt x="3037" y="86"/>
                </a:lnTo>
                <a:lnTo>
                  <a:pt x="3037" y="86"/>
                </a:lnTo>
                <a:lnTo>
                  <a:pt x="3034" y="85"/>
                </a:lnTo>
                <a:lnTo>
                  <a:pt x="3034" y="85"/>
                </a:lnTo>
                <a:lnTo>
                  <a:pt x="3031" y="85"/>
                </a:lnTo>
                <a:lnTo>
                  <a:pt x="3029" y="88"/>
                </a:lnTo>
                <a:lnTo>
                  <a:pt x="3029" y="88"/>
                </a:lnTo>
                <a:lnTo>
                  <a:pt x="3028" y="91"/>
                </a:lnTo>
                <a:lnTo>
                  <a:pt x="3029" y="96"/>
                </a:lnTo>
                <a:lnTo>
                  <a:pt x="3069" y="125"/>
                </a:lnTo>
                <a:lnTo>
                  <a:pt x="3036" y="138"/>
                </a:lnTo>
                <a:lnTo>
                  <a:pt x="3004" y="114"/>
                </a:lnTo>
                <a:lnTo>
                  <a:pt x="3017" y="115"/>
                </a:lnTo>
                <a:lnTo>
                  <a:pt x="3017" y="115"/>
                </a:lnTo>
                <a:lnTo>
                  <a:pt x="3018" y="114"/>
                </a:lnTo>
                <a:lnTo>
                  <a:pt x="3020" y="112"/>
                </a:lnTo>
                <a:lnTo>
                  <a:pt x="3020" y="112"/>
                </a:lnTo>
                <a:lnTo>
                  <a:pt x="3020" y="110"/>
                </a:lnTo>
                <a:lnTo>
                  <a:pt x="3017" y="109"/>
                </a:lnTo>
                <a:lnTo>
                  <a:pt x="2994" y="107"/>
                </a:lnTo>
                <a:lnTo>
                  <a:pt x="2993" y="106"/>
                </a:lnTo>
                <a:lnTo>
                  <a:pt x="2993" y="106"/>
                </a:lnTo>
                <a:lnTo>
                  <a:pt x="2993" y="106"/>
                </a:lnTo>
                <a:lnTo>
                  <a:pt x="2988" y="94"/>
                </a:lnTo>
                <a:lnTo>
                  <a:pt x="2988" y="90"/>
                </a:lnTo>
                <a:close/>
                <a:moveTo>
                  <a:pt x="3010" y="133"/>
                </a:moveTo>
                <a:lnTo>
                  <a:pt x="3005" y="133"/>
                </a:lnTo>
                <a:lnTo>
                  <a:pt x="3004" y="128"/>
                </a:lnTo>
                <a:lnTo>
                  <a:pt x="3010" y="133"/>
                </a:lnTo>
                <a:close/>
                <a:moveTo>
                  <a:pt x="2985" y="104"/>
                </a:moveTo>
                <a:lnTo>
                  <a:pt x="2986" y="106"/>
                </a:lnTo>
                <a:lnTo>
                  <a:pt x="2986" y="106"/>
                </a:lnTo>
                <a:lnTo>
                  <a:pt x="2985" y="107"/>
                </a:lnTo>
                <a:lnTo>
                  <a:pt x="2985" y="107"/>
                </a:lnTo>
                <a:lnTo>
                  <a:pt x="2985" y="109"/>
                </a:lnTo>
                <a:lnTo>
                  <a:pt x="2985" y="104"/>
                </a:lnTo>
                <a:close/>
                <a:moveTo>
                  <a:pt x="2985" y="109"/>
                </a:moveTo>
                <a:lnTo>
                  <a:pt x="2985" y="109"/>
                </a:lnTo>
                <a:lnTo>
                  <a:pt x="2985" y="112"/>
                </a:lnTo>
                <a:lnTo>
                  <a:pt x="2985" y="114"/>
                </a:lnTo>
                <a:lnTo>
                  <a:pt x="2981" y="118"/>
                </a:lnTo>
                <a:lnTo>
                  <a:pt x="2985" y="109"/>
                </a:lnTo>
                <a:close/>
                <a:moveTo>
                  <a:pt x="2967" y="37"/>
                </a:moveTo>
                <a:lnTo>
                  <a:pt x="2959" y="37"/>
                </a:lnTo>
                <a:lnTo>
                  <a:pt x="2954" y="29"/>
                </a:lnTo>
                <a:lnTo>
                  <a:pt x="2957" y="27"/>
                </a:lnTo>
                <a:lnTo>
                  <a:pt x="2962" y="29"/>
                </a:lnTo>
                <a:lnTo>
                  <a:pt x="2962" y="32"/>
                </a:lnTo>
                <a:lnTo>
                  <a:pt x="2967" y="37"/>
                </a:lnTo>
                <a:close/>
                <a:moveTo>
                  <a:pt x="2954" y="11"/>
                </a:moveTo>
                <a:lnTo>
                  <a:pt x="2956" y="10"/>
                </a:lnTo>
                <a:lnTo>
                  <a:pt x="2957" y="13"/>
                </a:lnTo>
                <a:lnTo>
                  <a:pt x="2954" y="16"/>
                </a:lnTo>
                <a:lnTo>
                  <a:pt x="2954" y="11"/>
                </a:lnTo>
                <a:close/>
                <a:moveTo>
                  <a:pt x="2937" y="37"/>
                </a:moveTo>
                <a:lnTo>
                  <a:pt x="2935" y="40"/>
                </a:lnTo>
                <a:lnTo>
                  <a:pt x="2932" y="34"/>
                </a:lnTo>
                <a:lnTo>
                  <a:pt x="2937" y="37"/>
                </a:lnTo>
                <a:close/>
                <a:moveTo>
                  <a:pt x="2906" y="10"/>
                </a:moveTo>
                <a:lnTo>
                  <a:pt x="2911" y="6"/>
                </a:lnTo>
                <a:lnTo>
                  <a:pt x="2919" y="13"/>
                </a:lnTo>
                <a:lnTo>
                  <a:pt x="2921" y="21"/>
                </a:lnTo>
                <a:lnTo>
                  <a:pt x="2921" y="21"/>
                </a:lnTo>
                <a:lnTo>
                  <a:pt x="2911" y="24"/>
                </a:lnTo>
                <a:lnTo>
                  <a:pt x="2911" y="16"/>
                </a:lnTo>
                <a:lnTo>
                  <a:pt x="2906" y="13"/>
                </a:lnTo>
                <a:lnTo>
                  <a:pt x="2906" y="10"/>
                </a:lnTo>
                <a:close/>
                <a:moveTo>
                  <a:pt x="2913" y="32"/>
                </a:moveTo>
                <a:lnTo>
                  <a:pt x="2913" y="30"/>
                </a:lnTo>
                <a:lnTo>
                  <a:pt x="2913" y="29"/>
                </a:lnTo>
                <a:lnTo>
                  <a:pt x="2917" y="27"/>
                </a:lnTo>
                <a:lnTo>
                  <a:pt x="2913" y="38"/>
                </a:lnTo>
                <a:lnTo>
                  <a:pt x="2903" y="40"/>
                </a:lnTo>
                <a:lnTo>
                  <a:pt x="2913" y="32"/>
                </a:lnTo>
                <a:close/>
                <a:moveTo>
                  <a:pt x="2818" y="19"/>
                </a:moveTo>
                <a:lnTo>
                  <a:pt x="2829" y="29"/>
                </a:lnTo>
                <a:lnTo>
                  <a:pt x="2829" y="29"/>
                </a:lnTo>
                <a:lnTo>
                  <a:pt x="2818" y="24"/>
                </a:lnTo>
                <a:lnTo>
                  <a:pt x="2818" y="19"/>
                </a:lnTo>
                <a:close/>
                <a:moveTo>
                  <a:pt x="2817" y="29"/>
                </a:moveTo>
                <a:lnTo>
                  <a:pt x="2823" y="32"/>
                </a:lnTo>
                <a:lnTo>
                  <a:pt x="2815" y="35"/>
                </a:lnTo>
                <a:lnTo>
                  <a:pt x="2817" y="29"/>
                </a:lnTo>
                <a:close/>
                <a:moveTo>
                  <a:pt x="2815" y="42"/>
                </a:moveTo>
                <a:lnTo>
                  <a:pt x="2826" y="37"/>
                </a:lnTo>
                <a:lnTo>
                  <a:pt x="2826" y="43"/>
                </a:lnTo>
                <a:lnTo>
                  <a:pt x="2831" y="46"/>
                </a:lnTo>
                <a:lnTo>
                  <a:pt x="2829" y="51"/>
                </a:lnTo>
                <a:lnTo>
                  <a:pt x="2820" y="56"/>
                </a:lnTo>
                <a:lnTo>
                  <a:pt x="2813" y="51"/>
                </a:lnTo>
                <a:lnTo>
                  <a:pt x="2815" y="42"/>
                </a:lnTo>
                <a:close/>
                <a:moveTo>
                  <a:pt x="2810" y="66"/>
                </a:moveTo>
                <a:lnTo>
                  <a:pt x="2812" y="58"/>
                </a:lnTo>
                <a:lnTo>
                  <a:pt x="2817" y="61"/>
                </a:lnTo>
                <a:lnTo>
                  <a:pt x="2817" y="72"/>
                </a:lnTo>
                <a:lnTo>
                  <a:pt x="2831" y="80"/>
                </a:lnTo>
                <a:lnTo>
                  <a:pt x="2845" y="75"/>
                </a:lnTo>
                <a:lnTo>
                  <a:pt x="2844" y="59"/>
                </a:lnTo>
                <a:lnTo>
                  <a:pt x="2844" y="59"/>
                </a:lnTo>
                <a:lnTo>
                  <a:pt x="2834" y="54"/>
                </a:lnTo>
                <a:lnTo>
                  <a:pt x="2836" y="50"/>
                </a:lnTo>
                <a:lnTo>
                  <a:pt x="2839" y="51"/>
                </a:lnTo>
                <a:lnTo>
                  <a:pt x="2850" y="46"/>
                </a:lnTo>
                <a:lnTo>
                  <a:pt x="2850" y="34"/>
                </a:lnTo>
                <a:lnTo>
                  <a:pt x="2849" y="34"/>
                </a:lnTo>
                <a:lnTo>
                  <a:pt x="2845" y="30"/>
                </a:lnTo>
                <a:lnTo>
                  <a:pt x="2860" y="24"/>
                </a:lnTo>
                <a:lnTo>
                  <a:pt x="2855" y="45"/>
                </a:lnTo>
                <a:lnTo>
                  <a:pt x="2855" y="45"/>
                </a:lnTo>
                <a:lnTo>
                  <a:pt x="2855" y="48"/>
                </a:lnTo>
                <a:lnTo>
                  <a:pt x="2858" y="48"/>
                </a:lnTo>
                <a:lnTo>
                  <a:pt x="2858" y="48"/>
                </a:lnTo>
                <a:lnTo>
                  <a:pt x="2860" y="48"/>
                </a:lnTo>
                <a:lnTo>
                  <a:pt x="2861" y="46"/>
                </a:lnTo>
                <a:lnTo>
                  <a:pt x="2865" y="27"/>
                </a:lnTo>
                <a:lnTo>
                  <a:pt x="2871" y="34"/>
                </a:lnTo>
                <a:lnTo>
                  <a:pt x="2881" y="27"/>
                </a:lnTo>
                <a:lnTo>
                  <a:pt x="2879" y="37"/>
                </a:lnTo>
                <a:lnTo>
                  <a:pt x="2879" y="37"/>
                </a:lnTo>
                <a:lnTo>
                  <a:pt x="2879" y="40"/>
                </a:lnTo>
                <a:lnTo>
                  <a:pt x="2881" y="40"/>
                </a:lnTo>
                <a:lnTo>
                  <a:pt x="2881" y="40"/>
                </a:lnTo>
                <a:lnTo>
                  <a:pt x="2882" y="40"/>
                </a:lnTo>
                <a:lnTo>
                  <a:pt x="2884" y="38"/>
                </a:lnTo>
                <a:lnTo>
                  <a:pt x="2887" y="22"/>
                </a:lnTo>
                <a:lnTo>
                  <a:pt x="2887" y="35"/>
                </a:lnTo>
                <a:lnTo>
                  <a:pt x="2898" y="40"/>
                </a:lnTo>
                <a:lnTo>
                  <a:pt x="2885" y="43"/>
                </a:lnTo>
                <a:lnTo>
                  <a:pt x="2885" y="43"/>
                </a:lnTo>
                <a:lnTo>
                  <a:pt x="2884" y="43"/>
                </a:lnTo>
                <a:lnTo>
                  <a:pt x="2884" y="43"/>
                </a:lnTo>
                <a:lnTo>
                  <a:pt x="2882" y="43"/>
                </a:lnTo>
                <a:lnTo>
                  <a:pt x="2882" y="46"/>
                </a:lnTo>
                <a:lnTo>
                  <a:pt x="2882" y="46"/>
                </a:lnTo>
                <a:lnTo>
                  <a:pt x="2884" y="48"/>
                </a:lnTo>
                <a:lnTo>
                  <a:pt x="2885" y="48"/>
                </a:lnTo>
                <a:lnTo>
                  <a:pt x="2909" y="45"/>
                </a:lnTo>
                <a:lnTo>
                  <a:pt x="2903" y="61"/>
                </a:lnTo>
                <a:lnTo>
                  <a:pt x="2876" y="64"/>
                </a:lnTo>
                <a:lnTo>
                  <a:pt x="2876" y="64"/>
                </a:lnTo>
                <a:lnTo>
                  <a:pt x="2876" y="66"/>
                </a:lnTo>
                <a:lnTo>
                  <a:pt x="2876" y="66"/>
                </a:lnTo>
                <a:lnTo>
                  <a:pt x="2874" y="66"/>
                </a:lnTo>
                <a:lnTo>
                  <a:pt x="2874" y="67"/>
                </a:lnTo>
                <a:lnTo>
                  <a:pt x="2874" y="67"/>
                </a:lnTo>
                <a:lnTo>
                  <a:pt x="2874" y="70"/>
                </a:lnTo>
                <a:lnTo>
                  <a:pt x="2877" y="70"/>
                </a:lnTo>
                <a:lnTo>
                  <a:pt x="2900" y="67"/>
                </a:lnTo>
                <a:lnTo>
                  <a:pt x="2890" y="88"/>
                </a:lnTo>
                <a:lnTo>
                  <a:pt x="2865" y="90"/>
                </a:lnTo>
                <a:lnTo>
                  <a:pt x="2865" y="90"/>
                </a:lnTo>
                <a:lnTo>
                  <a:pt x="2865" y="90"/>
                </a:lnTo>
                <a:lnTo>
                  <a:pt x="2865" y="90"/>
                </a:lnTo>
                <a:lnTo>
                  <a:pt x="2863" y="91"/>
                </a:lnTo>
                <a:lnTo>
                  <a:pt x="2863" y="93"/>
                </a:lnTo>
                <a:lnTo>
                  <a:pt x="2863" y="93"/>
                </a:lnTo>
                <a:lnTo>
                  <a:pt x="2863" y="94"/>
                </a:lnTo>
                <a:lnTo>
                  <a:pt x="2866" y="94"/>
                </a:lnTo>
                <a:lnTo>
                  <a:pt x="2889" y="93"/>
                </a:lnTo>
                <a:lnTo>
                  <a:pt x="2881" y="110"/>
                </a:lnTo>
                <a:lnTo>
                  <a:pt x="2855" y="114"/>
                </a:lnTo>
                <a:lnTo>
                  <a:pt x="2855" y="114"/>
                </a:lnTo>
                <a:lnTo>
                  <a:pt x="2853" y="114"/>
                </a:lnTo>
                <a:lnTo>
                  <a:pt x="2853" y="114"/>
                </a:lnTo>
                <a:lnTo>
                  <a:pt x="2852" y="115"/>
                </a:lnTo>
                <a:lnTo>
                  <a:pt x="2852" y="117"/>
                </a:lnTo>
                <a:lnTo>
                  <a:pt x="2852" y="117"/>
                </a:lnTo>
                <a:lnTo>
                  <a:pt x="2853" y="118"/>
                </a:lnTo>
                <a:lnTo>
                  <a:pt x="2855" y="120"/>
                </a:lnTo>
                <a:lnTo>
                  <a:pt x="2877" y="117"/>
                </a:lnTo>
                <a:lnTo>
                  <a:pt x="2868" y="138"/>
                </a:lnTo>
                <a:lnTo>
                  <a:pt x="2865" y="139"/>
                </a:lnTo>
                <a:lnTo>
                  <a:pt x="2833" y="109"/>
                </a:lnTo>
                <a:lnTo>
                  <a:pt x="2839" y="102"/>
                </a:lnTo>
                <a:lnTo>
                  <a:pt x="2839" y="102"/>
                </a:lnTo>
                <a:lnTo>
                  <a:pt x="2841" y="99"/>
                </a:lnTo>
                <a:lnTo>
                  <a:pt x="2839" y="98"/>
                </a:lnTo>
                <a:lnTo>
                  <a:pt x="2839" y="98"/>
                </a:lnTo>
                <a:lnTo>
                  <a:pt x="2836" y="96"/>
                </a:lnTo>
                <a:lnTo>
                  <a:pt x="2836" y="96"/>
                </a:lnTo>
                <a:lnTo>
                  <a:pt x="2833" y="98"/>
                </a:lnTo>
                <a:lnTo>
                  <a:pt x="2828" y="104"/>
                </a:lnTo>
                <a:lnTo>
                  <a:pt x="2820" y="98"/>
                </a:lnTo>
                <a:lnTo>
                  <a:pt x="2820" y="85"/>
                </a:lnTo>
                <a:lnTo>
                  <a:pt x="2821" y="85"/>
                </a:lnTo>
                <a:lnTo>
                  <a:pt x="2821" y="85"/>
                </a:lnTo>
                <a:lnTo>
                  <a:pt x="2823" y="82"/>
                </a:lnTo>
                <a:lnTo>
                  <a:pt x="2821" y="78"/>
                </a:lnTo>
                <a:lnTo>
                  <a:pt x="2821" y="78"/>
                </a:lnTo>
                <a:lnTo>
                  <a:pt x="2818" y="78"/>
                </a:lnTo>
                <a:lnTo>
                  <a:pt x="2818" y="78"/>
                </a:lnTo>
                <a:lnTo>
                  <a:pt x="2815" y="78"/>
                </a:lnTo>
                <a:lnTo>
                  <a:pt x="2815" y="80"/>
                </a:lnTo>
                <a:lnTo>
                  <a:pt x="2809" y="77"/>
                </a:lnTo>
                <a:lnTo>
                  <a:pt x="2809" y="69"/>
                </a:lnTo>
                <a:lnTo>
                  <a:pt x="2809" y="69"/>
                </a:lnTo>
                <a:lnTo>
                  <a:pt x="2810" y="67"/>
                </a:lnTo>
                <a:lnTo>
                  <a:pt x="2810" y="66"/>
                </a:lnTo>
                <a:lnTo>
                  <a:pt x="2810" y="66"/>
                </a:lnTo>
                <a:close/>
                <a:moveTo>
                  <a:pt x="2855" y="271"/>
                </a:moveTo>
                <a:lnTo>
                  <a:pt x="2855" y="271"/>
                </a:lnTo>
                <a:lnTo>
                  <a:pt x="2861" y="283"/>
                </a:lnTo>
                <a:lnTo>
                  <a:pt x="2834" y="291"/>
                </a:lnTo>
                <a:lnTo>
                  <a:pt x="2817" y="283"/>
                </a:lnTo>
                <a:lnTo>
                  <a:pt x="2855" y="271"/>
                </a:lnTo>
                <a:close/>
                <a:moveTo>
                  <a:pt x="2839" y="211"/>
                </a:moveTo>
                <a:lnTo>
                  <a:pt x="2845" y="189"/>
                </a:lnTo>
                <a:lnTo>
                  <a:pt x="2852" y="194"/>
                </a:lnTo>
                <a:lnTo>
                  <a:pt x="2852" y="194"/>
                </a:lnTo>
                <a:lnTo>
                  <a:pt x="2847" y="211"/>
                </a:lnTo>
                <a:lnTo>
                  <a:pt x="2842" y="213"/>
                </a:lnTo>
                <a:lnTo>
                  <a:pt x="2842" y="213"/>
                </a:lnTo>
                <a:lnTo>
                  <a:pt x="2842" y="215"/>
                </a:lnTo>
                <a:lnTo>
                  <a:pt x="2842" y="215"/>
                </a:lnTo>
                <a:lnTo>
                  <a:pt x="2839" y="211"/>
                </a:lnTo>
                <a:lnTo>
                  <a:pt x="2839" y="211"/>
                </a:lnTo>
                <a:close/>
                <a:moveTo>
                  <a:pt x="2866" y="290"/>
                </a:moveTo>
                <a:lnTo>
                  <a:pt x="2866" y="290"/>
                </a:lnTo>
                <a:lnTo>
                  <a:pt x="2877" y="301"/>
                </a:lnTo>
                <a:lnTo>
                  <a:pt x="2877" y="301"/>
                </a:lnTo>
                <a:lnTo>
                  <a:pt x="2877" y="301"/>
                </a:lnTo>
                <a:lnTo>
                  <a:pt x="2860" y="306"/>
                </a:lnTo>
                <a:lnTo>
                  <a:pt x="2844" y="298"/>
                </a:lnTo>
                <a:lnTo>
                  <a:pt x="2866" y="290"/>
                </a:lnTo>
                <a:close/>
                <a:moveTo>
                  <a:pt x="2884" y="307"/>
                </a:moveTo>
                <a:lnTo>
                  <a:pt x="2884" y="307"/>
                </a:lnTo>
                <a:lnTo>
                  <a:pt x="2895" y="314"/>
                </a:lnTo>
                <a:lnTo>
                  <a:pt x="2906" y="320"/>
                </a:lnTo>
                <a:lnTo>
                  <a:pt x="2892" y="323"/>
                </a:lnTo>
                <a:lnTo>
                  <a:pt x="2871" y="312"/>
                </a:lnTo>
                <a:lnTo>
                  <a:pt x="2884" y="307"/>
                </a:lnTo>
                <a:close/>
                <a:moveTo>
                  <a:pt x="2775" y="50"/>
                </a:moveTo>
                <a:lnTo>
                  <a:pt x="2778" y="48"/>
                </a:lnTo>
                <a:lnTo>
                  <a:pt x="2778" y="50"/>
                </a:lnTo>
                <a:lnTo>
                  <a:pt x="2775" y="51"/>
                </a:lnTo>
                <a:lnTo>
                  <a:pt x="2775" y="50"/>
                </a:lnTo>
                <a:close/>
                <a:moveTo>
                  <a:pt x="2777" y="102"/>
                </a:moveTo>
                <a:lnTo>
                  <a:pt x="2783" y="101"/>
                </a:lnTo>
                <a:lnTo>
                  <a:pt x="2791" y="107"/>
                </a:lnTo>
                <a:lnTo>
                  <a:pt x="2777" y="125"/>
                </a:lnTo>
                <a:lnTo>
                  <a:pt x="2777" y="102"/>
                </a:lnTo>
                <a:close/>
                <a:moveTo>
                  <a:pt x="2777" y="136"/>
                </a:moveTo>
                <a:lnTo>
                  <a:pt x="2797" y="112"/>
                </a:lnTo>
                <a:lnTo>
                  <a:pt x="2809" y="125"/>
                </a:lnTo>
                <a:lnTo>
                  <a:pt x="2777" y="160"/>
                </a:lnTo>
                <a:lnTo>
                  <a:pt x="2777" y="136"/>
                </a:lnTo>
                <a:close/>
                <a:moveTo>
                  <a:pt x="2777" y="171"/>
                </a:moveTo>
                <a:lnTo>
                  <a:pt x="2815" y="130"/>
                </a:lnTo>
                <a:lnTo>
                  <a:pt x="2825" y="138"/>
                </a:lnTo>
                <a:lnTo>
                  <a:pt x="2778" y="191"/>
                </a:lnTo>
                <a:lnTo>
                  <a:pt x="2777" y="171"/>
                </a:lnTo>
                <a:close/>
                <a:moveTo>
                  <a:pt x="2778" y="202"/>
                </a:moveTo>
                <a:lnTo>
                  <a:pt x="2829" y="144"/>
                </a:lnTo>
                <a:lnTo>
                  <a:pt x="2845" y="157"/>
                </a:lnTo>
                <a:lnTo>
                  <a:pt x="2844" y="160"/>
                </a:lnTo>
                <a:lnTo>
                  <a:pt x="2844" y="160"/>
                </a:lnTo>
                <a:lnTo>
                  <a:pt x="2841" y="165"/>
                </a:lnTo>
                <a:lnTo>
                  <a:pt x="2839" y="171"/>
                </a:lnTo>
                <a:lnTo>
                  <a:pt x="2839" y="171"/>
                </a:lnTo>
                <a:lnTo>
                  <a:pt x="2839" y="171"/>
                </a:lnTo>
                <a:lnTo>
                  <a:pt x="2839" y="171"/>
                </a:lnTo>
                <a:lnTo>
                  <a:pt x="2834" y="171"/>
                </a:lnTo>
                <a:lnTo>
                  <a:pt x="2833" y="173"/>
                </a:lnTo>
                <a:lnTo>
                  <a:pt x="2833" y="173"/>
                </a:lnTo>
                <a:lnTo>
                  <a:pt x="2831" y="178"/>
                </a:lnTo>
                <a:lnTo>
                  <a:pt x="2833" y="181"/>
                </a:lnTo>
                <a:lnTo>
                  <a:pt x="2839" y="184"/>
                </a:lnTo>
                <a:lnTo>
                  <a:pt x="2833" y="205"/>
                </a:lnTo>
                <a:lnTo>
                  <a:pt x="2833" y="205"/>
                </a:lnTo>
                <a:lnTo>
                  <a:pt x="2825" y="202"/>
                </a:lnTo>
                <a:lnTo>
                  <a:pt x="2825" y="202"/>
                </a:lnTo>
                <a:lnTo>
                  <a:pt x="2820" y="200"/>
                </a:lnTo>
                <a:lnTo>
                  <a:pt x="2825" y="186"/>
                </a:lnTo>
                <a:lnTo>
                  <a:pt x="2825" y="186"/>
                </a:lnTo>
                <a:lnTo>
                  <a:pt x="2825" y="183"/>
                </a:lnTo>
                <a:lnTo>
                  <a:pt x="2825" y="183"/>
                </a:lnTo>
                <a:lnTo>
                  <a:pt x="2823" y="181"/>
                </a:lnTo>
                <a:lnTo>
                  <a:pt x="2823" y="181"/>
                </a:lnTo>
                <a:lnTo>
                  <a:pt x="2820" y="179"/>
                </a:lnTo>
                <a:lnTo>
                  <a:pt x="2820" y="179"/>
                </a:lnTo>
                <a:lnTo>
                  <a:pt x="2817" y="181"/>
                </a:lnTo>
                <a:lnTo>
                  <a:pt x="2799" y="202"/>
                </a:lnTo>
                <a:lnTo>
                  <a:pt x="2799" y="202"/>
                </a:lnTo>
                <a:lnTo>
                  <a:pt x="2793" y="205"/>
                </a:lnTo>
                <a:lnTo>
                  <a:pt x="2786" y="210"/>
                </a:lnTo>
                <a:lnTo>
                  <a:pt x="2781" y="216"/>
                </a:lnTo>
                <a:lnTo>
                  <a:pt x="2778" y="223"/>
                </a:lnTo>
                <a:lnTo>
                  <a:pt x="2778" y="202"/>
                </a:lnTo>
                <a:close/>
                <a:moveTo>
                  <a:pt x="2801" y="288"/>
                </a:moveTo>
                <a:lnTo>
                  <a:pt x="2815" y="330"/>
                </a:lnTo>
                <a:lnTo>
                  <a:pt x="2780" y="295"/>
                </a:lnTo>
                <a:lnTo>
                  <a:pt x="2801" y="288"/>
                </a:lnTo>
                <a:close/>
                <a:moveTo>
                  <a:pt x="2783" y="264"/>
                </a:moveTo>
                <a:lnTo>
                  <a:pt x="2788" y="263"/>
                </a:lnTo>
                <a:lnTo>
                  <a:pt x="2788" y="263"/>
                </a:lnTo>
                <a:lnTo>
                  <a:pt x="2789" y="263"/>
                </a:lnTo>
                <a:lnTo>
                  <a:pt x="2783" y="264"/>
                </a:lnTo>
                <a:lnTo>
                  <a:pt x="2783" y="264"/>
                </a:lnTo>
                <a:close/>
                <a:moveTo>
                  <a:pt x="2778" y="248"/>
                </a:moveTo>
                <a:lnTo>
                  <a:pt x="2778" y="248"/>
                </a:lnTo>
                <a:lnTo>
                  <a:pt x="2783" y="256"/>
                </a:lnTo>
                <a:lnTo>
                  <a:pt x="2778" y="258"/>
                </a:lnTo>
                <a:lnTo>
                  <a:pt x="2778" y="248"/>
                </a:lnTo>
                <a:close/>
                <a:moveTo>
                  <a:pt x="2778" y="471"/>
                </a:moveTo>
                <a:lnTo>
                  <a:pt x="2778" y="443"/>
                </a:lnTo>
                <a:lnTo>
                  <a:pt x="2788" y="453"/>
                </a:lnTo>
                <a:lnTo>
                  <a:pt x="2778" y="471"/>
                </a:lnTo>
                <a:close/>
                <a:moveTo>
                  <a:pt x="2794" y="450"/>
                </a:moveTo>
                <a:lnTo>
                  <a:pt x="2778" y="432"/>
                </a:lnTo>
                <a:lnTo>
                  <a:pt x="2780" y="407"/>
                </a:lnTo>
                <a:lnTo>
                  <a:pt x="2812" y="445"/>
                </a:lnTo>
                <a:lnTo>
                  <a:pt x="2794" y="450"/>
                </a:lnTo>
                <a:close/>
                <a:moveTo>
                  <a:pt x="2885" y="426"/>
                </a:moveTo>
                <a:lnTo>
                  <a:pt x="2820" y="442"/>
                </a:lnTo>
                <a:lnTo>
                  <a:pt x="2780" y="395"/>
                </a:lnTo>
                <a:lnTo>
                  <a:pt x="2780" y="371"/>
                </a:lnTo>
                <a:lnTo>
                  <a:pt x="2833" y="427"/>
                </a:lnTo>
                <a:lnTo>
                  <a:pt x="2833" y="427"/>
                </a:lnTo>
                <a:lnTo>
                  <a:pt x="2836" y="429"/>
                </a:lnTo>
                <a:lnTo>
                  <a:pt x="2839" y="427"/>
                </a:lnTo>
                <a:lnTo>
                  <a:pt x="2839" y="427"/>
                </a:lnTo>
                <a:lnTo>
                  <a:pt x="2841" y="426"/>
                </a:lnTo>
                <a:lnTo>
                  <a:pt x="2839" y="423"/>
                </a:lnTo>
                <a:lnTo>
                  <a:pt x="2780" y="360"/>
                </a:lnTo>
                <a:lnTo>
                  <a:pt x="2780" y="341"/>
                </a:lnTo>
                <a:lnTo>
                  <a:pt x="2828" y="391"/>
                </a:lnTo>
                <a:lnTo>
                  <a:pt x="2828" y="391"/>
                </a:lnTo>
                <a:lnTo>
                  <a:pt x="2831" y="392"/>
                </a:lnTo>
                <a:lnTo>
                  <a:pt x="2834" y="391"/>
                </a:lnTo>
                <a:lnTo>
                  <a:pt x="2834" y="391"/>
                </a:lnTo>
                <a:lnTo>
                  <a:pt x="2836" y="387"/>
                </a:lnTo>
                <a:lnTo>
                  <a:pt x="2834" y="386"/>
                </a:lnTo>
                <a:lnTo>
                  <a:pt x="2780" y="330"/>
                </a:lnTo>
                <a:lnTo>
                  <a:pt x="2780" y="304"/>
                </a:lnTo>
                <a:lnTo>
                  <a:pt x="2821" y="347"/>
                </a:lnTo>
                <a:lnTo>
                  <a:pt x="2821" y="347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8" y="347"/>
                </a:lnTo>
                <a:lnTo>
                  <a:pt x="2828" y="347"/>
                </a:lnTo>
                <a:lnTo>
                  <a:pt x="2828" y="347"/>
                </a:lnTo>
                <a:lnTo>
                  <a:pt x="2828" y="347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4"/>
                </a:lnTo>
                <a:lnTo>
                  <a:pt x="2828" y="344"/>
                </a:lnTo>
                <a:lnTo>
                  <a:pt x="2828" y="344"/>
                </a:lnTo>
                <a:lnTo>
                  <a:pt x="2828" y="344"/>
                </a:lnTo>
                <a:lnTo>
                  <a:pt x="2828" y="344"/>
                </a:lnTo>
                <a:lnTo>
                  <a:pt x="2809" y="287"/>
                </a:lnTo>
                <a:lnTo>
                  <a:pt x="2829" y="299"/>
                </a:lnTo>
                <a:lnTo>
                  <a:pt x="2857" y="376"/>
                </a:lnTo>
                <a:lnTo>
                  <a:pt x="2857" y="376"/>
                </a:lnTo>
                <a:lnTo>
                  <a:pt x="2858" y="379"/>
                </a:lnTo>
                <a:lnTo>
                  <a:pt x="2861" y="379"/>
                </a:lnTo>
                <a:lnTo>
                  <a:pt x="2861" y="379"/>
                </a:lnTo>
                <a:lnTo>
                  <a:pt x="2863" y="376"/>
                </a:lnTo>
                <a:lnTo>
                  <a:pt x="2865" y="375"/>
                </a:lnTo>
                <a:lnTo>
                  <a:pt x="2841" y="304"/>
                </a:lnTo>
                <a:lnTo>
                  <a:pt x="2857" y="314"/>
                </a:lnTo>
                <a:lnTo>
                  <a:pt x="2887" y="400"/>
                </a:lnTo>
                <a:lnTo>
                  <a:pt x="2887" y="400"/>
                </a:lnTo>
                <a:lnTo>
                  <a:pt x="2889" y="403"/>
                </a:lnTo>
                <a:lnTo>
                  <a:pt x="2890" y="403"/>
                </a:lnTo>
                <a:lnTo>
                  <a:pt x="2885" y="426"/>
                </a:lnTo>
                <a:close/>
                <a:moveTo>
                  <a:pt x="2893" y="395"/>
                </a:moveTo>
                <a:lnTo>
                  <a:pt x="2866" y="319"/>
                </a:lnTo>
                <a:lnTo>
                  <a:pt x="2889" y="330"/>
                </a:lnTo>
                <a:lnTo>
                  <a:pt x="2900" y="363"/>
                </a:lnTo>
                <a:lnTo>
                  <a:pt x="2893" y="395"/>
                </a:lnTo>
                <a:close/>
                <a:moveTo>
                  <a:pt x="2903" y="349"/>
                </a:moveTo>
                <a:lnTo>
                  <a:pt x="2898" y="336"/>
                </a:lnTo>
                <a:lnTo>
                  <a:pt x="2905" y="339"/>
                </a:lnTo>
                <a:lnTo>
                  <a:pt x="2903" y="349"/>
                </a:lnTo>
                <a:close/>
                <a:moveTo>
                  <a:pt x="2906" y="331"/>
                </a:moveTo>
                <a:lnTo>
                  <a:pt x="2901" y="328"/>
                </a:lnTo>
                <a:lnTo>
                  <a:pt x="2908" y="327"/>
                </a:lnTo>
                <a:lnTo>
                  <a:pt x="2906" y="331"/>
                </a:lnTo>
                <a:close/>
                <a:moveTo>
                  <a:pt x="2951" y="131"/>
                </a:moveTo>
                <a:lnTo>
                  <a:pt x="2951" y="131"/>
                </a:lnTo>
                <a:lnTo>
                  <a:pt x="2949" y="131"/>
                </a:lnTo>
                <a:lnTo>
                  <a:pt x="2943" y="126"/>
                </a:lnTo>
                <a:lnTo>
                  <a:pt x="2943" y="126"/>
                </a:lnTo>
                <a:lnTo>
                  <a:pt x="2941" y="125"/>
                </a:lnTo>
                <a:lnTo>
                  <a:pt x="2941" y="125"/>
                </a:lnTo>
                <a:lnTo>
                  <a:pt x="2938" y="125"/>
                </a:lnTo>
                <a:lnTo>
                  <a:pt x="2935" y="126"/>
                </a:lnTo>
                <a:lnTo>
                  <a:pt x="2935" y="126"/>
                </a:lnTo>
                <a:lnTo>
                  <a:pt x="2933" y="130"/>
                </a:lnTo>
                <a:lnTo>
                  <a:pt x="2933" y="130"/>
                </a:lnTo>
                <a:lnTo>
                  <a:pt x="2933" y="130"/>
                </a:lnTo>
                <a:lnTo>
                  <a:pt x="2933" y="130"/>
                </a:lnTo>
                <a:lnTo>
                  <a:pt x="2930" y="130"/>
                </a:lnTo>
                <a:lnTo>
                  <a:pt x="2929" y="131"/>
                </a:lnTo>
                <a:lnTo>
                  <a:pt x="2929" y="131"/>
                </a:lnTo>
                <a:lnTo>
                  <a:pt x="2919" y="134"/>
                </a:lnTo>
                <a:lnTo>
                  <a:pt x="2909" y="138"/>
                </a:lnTo>
                <a:lnTo>
                  <a:pt x="2911" y="133"/>
                </a:lnTo>
                <a:lnTo>
                  <a:pt x="2911" y="133"/>
                </a:lnTo>
                <a:lnTo>
                  <a:pt x="2911" y="130"/>
                </a:lnTo>
                <a:lnTo>
                  <a:pt x="2908" y="128"/>
                </a:lnTo>
                <a:lnTo>
                  <a:pt x="2908" y="128"/>
                </a:lnTo>
                <a:lnTo>
                  <a:pt x="2908" y="126"/>
                </a:lnTo>
                <a:lnTo>
                  <a:pt x="2908" y="126"/>
                </a:lnTo>
                <a:lnTo>
                  <a:pt x="2905" y="128"/>
                </a:lnTo>
                <a:lnTo>
                  <a:pt x="2903" y="130"/>
                </a:lnTo>
                <a:lnTo>
                  <a:pt x="2900" y="141"/>
                </a:lnTo>
                <a:lnTo>
                  <a:pt x="2900" y="141"/>
                </a:lnTo>
                <a:lnTo>
                  <a:pt x="2892" y="146"/>
                </a:lnTo>
                <a:lnTo>
                  <a:pt x="2892" y="146"/>
                </a:lnTo>
                <a:lnTo>
                  <a:pt x="2892" y="146"/>
                </a:lnTo>
                <a:lnTo>
                  <a:pt x="2892" y="146"/>
                </a:lnTo>
                <a:lnTo>
                  <a:pt x="2889" y="146"/>
                </a:lnTo>
                <a:lnTo>
                  <a:pt x="2885" y="147"/>
                </a:lnTo>
                <a:lnTo>
                  <a:pt x="2885" y="147"/>
                </a:lnTo>
                <a:lnTo>
                  <a:pt x="2884" y="150"/>
                </a:lnTo>
                <a:lnTo>
                  <a:pt x="2884" y="150"/>
                </a:lnTo>
                <a:lnTo>
                  <a:pt x="2882" y="152"/>
                </a:lnTo>
                <a:lnTo>
                  <a:pt x="2879" y="147"/>
                </a:lnTo>
                <a:lnTo>
                  <a:pt x="2882" y="131"/>
                </a:lnTo>
                <a:lnTo>
                  <a:pt x="2882" y="131"/>
                </a:lnTo>
                <a:lnTo>
                  <a:pt x="2882" y="128"/>
                </a:lnTo>
                <a:lnTo>
                  <a:pt x="2881" y="126"/>
                </a:lnTo>
                <a:lnTo>
                  <a:pt x="2881" y="126"/>
                </a:lnTo>
                <a:lnTo>
                  <a:pt x="2879" y="126"/>
                </a:lnTo>
                <a:lnTo>
                  <a:pt x="2879" y="126"/>
                </a:lnTo>
                <a:lnTo>
                  <a:pt x="2879" y="126"/>
                </a:lnTo>
                <a:lnTo>
                  <a:pt x="2882" y="120"/>
                </a:lnTo>
                <a:lnTo>
                  <a:pt x="2895" y="136"/>
                </a:lnTo>
                <a:lnTo>
                  <a:pt x="2895" y="136"/>
                </a:lnTo>
                <a:lnTo>
                  <a:pt x="2897" y="138"/>
                </a:lnTo>
                <a:lnTo>
                  <a:pt x="2898" y="138"/>
                </a:lnTo>
                <a:lnTo>
                  <a:pt x="2898" y="138"/>
                </a:lnTo>
                <a:lnTo>
                  <a:pt x="2900" y="136"/>
                </a:lnTo>
                <a:lnTo>
                  <a:pt x="2900" y="133"/>
                </a:lnTo>
                <a:lnTo>
                  <a:pt x="2885" y="114"/>
                </a:lnTo>
                <a:lnTo>
                  <a:pt x="2893" y="96"/>
                </a:lnTo>
                <a:lnTo>
                  <a:pt x="2905" y="112"/>
                </a:lnTo>
                <a:lnTo>
                  <a:pt x="2905" y="112"/>
                </a:lnTo>
                <a:lnTo>
                  <a:pt x="2906" y="114"/>
                </a:lnTo>
                <a:lnTo>
                  <a:pt x="2908" y="114"/>
                </a:lnTo>
                <a:lnTo>
                  <a:pt x="2908" y="114"/>
                </a:lnTo>
                <a:lnTo>
                  <a:pt x="2909" y="110"/>
                </a:lnTo>
                <a:lnTo>
                  <a:pt x="2908" y="109"/>
                </a:lnTo>
                <a:lnTo>
                  <a:pt x="2897" y="90"/>
                </a:lnTo>
                <a:lnTo>
                  <a:pt x="2905" y="70"/>
                </a:lnTo>
                <a:lnTo>
                  <a:pt x="2916" y="88"/>
                </a:lnTo>
                <a:lnTo>
                  <a:pt x="2916" y="88"/>
                </a:lnTo>
                <a:lnTo>
                  <a:pt x="2917" y="88"/>
                </a:lnTo>
                <a:lnTo>
                  <a:pt x="2921" y="88"/>
                </a:lnTo>
                <a:lnTo>
                  <a:pt x="2921" y="88"/>
                </a:lnTo>
                <a:lnTo>
                  <a:pt x="2922" y="86"/>
                </a:lnTo>
                <a:lnTo>
                  <a:pt x="2921" y="85"/>
                </a:lnTo>
                <a:lnTo>
                  <a:pt x="2908" y="64"/>
                </a:lnTo>
                <a:lnTo>
                  <a:pt x="2914" y="48"/>
                </a:lnTo>
                <a:lnTo>
                  <a:pt x="2927" y="66"/>
                </a:lnTo>
                <a:lnTo>
                  <a:pt x="2927" y="66"/>
                </a:lnTo>
                <a:lnTo>
                  <a:pt x="2929" y="67"/>
                </a:lnTo>
                <a:lnTo>
                  <a:pt x="2932" y="66"/>
                </a:lnTo>
                <a:lnTo>
                  <a:pt x="2932" y="66"/>
                </a:lnTo>
                <a:lnTo>
                  <a:pt x="2932" y="64"/>
                </a:lnTo>
                <a:lnTo>
                  <a:pt x="2932" y="62"/>
                </a:lnTo>
                <a:lnTo>
                  <a:pt x="2917" y="42"/>
                </a:lnTo>
                <a:lnTo>
                  <a:pt x="2922" y="30"/>
                </a:lnTo>
                <a:lnTo>
                  <a:pt x="2932" y="45"/>
                </a:lnTo>
                <a:lnTo>
                  <a:pt x="2932" y="45"/>
                </a:lnTo>
                <a:lnTo>
                  <a:pt x="2933" y="45"/>
                </a:lnTo>
                <a:lnTo>
                  <a:pt x="2935" y="45"/>
                </a:lnTo>
                <a:lnTo>
                  <a:pt x="2935" y="45"/>
                </a:lnTo>
                <a:lnTo>
                  <a:pt x="2935" y="46"/>
                </a:lnTo>
                <a:lnTo>
                  <a:pt x="2935" y="46"/>
                </a:lnTo>
                <a:lnTo>
                  <a:pt x="2938" y="46"/>
                </a:lnTo>
                <a:lnTo>
                  <a:pt x="2940" y="45"/>
                </a:lnTo>
                <a:lnTo>
                  <a:pt x="2945" y="35"/>
                </a:lnTo>
                <a:lnTo>
                  <a:pt x="2945" y="35"/>
                </a:lnTo>
                <a:lnTo>
                  <a:pt x="2946" y="34"/>
                </a:lnTo>
                <a:lnTo>
                  <a:pt x="2949" y="32"/>
                </a:lnTo>
                <a:lnTo>
                  <a:pt x="2953" y="38"/>
                </a:lnTo>
                <a:lnTo>
                  <a:pt x="2938" y="62"/>
                </a:lnTo>
                <a:lnTo>
                  <a:pt x="2938" y="62"/>
                </a:lnTo>
                <a:lnTo>
                  <a:pt x="2938" y="64"/>
                </a:lnTo>
                <a:lnTo>
                  <a:pt x="2940" y="66"/>
                </a:lnTo>
                <a:lnTo>
                  <a:pt x="2940" y="66"/>
                </a:lnTo>
                <a:lnTo>
                  <a:pt x="2941" y="67"/>
                </a:lnTo>
                <a:lnTo>
                  <a:pt x="2943" y="66"/>
                </a:lnTo>
                <a:lnTo>
                  <a:pt x="2956" y="45"/>
                </a:lnTo>
                <a:lnTo>
                  <a:pt x="2964" y="61"/>
                </a:lnTo>
                <a:lnTo>
                  <a:pt x="2949" y="83"/>
                </a:lnTo>
                <a:lnTo>
                  <a:pt x="2949" y="83"/>
                </a:lnTo>
                <a:lnTo>
                  <a:pt x="2949" y="85"/>
                </a:lnTo>
                <a:lnTo>
                  <a:pt x="2951" y="86"/>
                </a:lnTo>
                <a:lnTo>
                  <a:pt x="2951" y="86"/>
                </a:lnTo>
                <a:lnTo>
                  <a:pt x="2953" y="88"/>
                </a:lnTo>
                <a:lnTo>
                  <a:pt x="2954" y="86"/>
                </a:lnTo>
                <a:lnTo>
                  <a:pt x="2965" y="70"/>
                </a:lnTo>
                <a:lnTo>
                  <a:pt x="2951" y="131"/>
                </a:lnTo>
                <a:close/>
                <a:moveTo>
                  <a:pt x="2969" y="56"/>
                </a:moveTo>
                <a:lnTo>
                  <a:pt x="2961" y="43"/>
                </a:lnTo>
                <a:lnTo>
                  <a:pt x="2970" y="43"/>
                </a:lnTo>
                <a:lnTo>
                  <a:pt x="2969" y="56"/>
                </a:lnTo>
                <a:close/>
                <a:moveTo>
                  <a:pt x="2978" y="136"/>
                </a:moveTo>
                <a:lnTo>
                  <a:pt x="2978" y="134"/>
                </a:lnTo>
                <a:lnTo>
                  <a:pt x="2978" y="134"/>
                </a:lnTo>
                <a:lnTo>
                  <a:pt x="2978" y="134"/>
                </a:lnTo>
                <a:lnTo>
                  <a:pt x="2989" y="118"/>
                </a:lnTo>
                <a:lnTo>
                  <a:pt x="2993" y="120"/>
                </a:lnTo>
                <a:lnTo>
                  <a:pt x="3001" y="136"/>
                </a:lnTo>
                <a:lnTo>
                  <a:pt x="2996" y="146"/>
                </a:lnTo>
                <a:lnTo>
                  <a:pt x="2996" y="146"/>
                </a:lnTo>
                <a:lnTo>
                  <a:pt x="2978" y="136"/>
                </a:lnTo>
                <a:lnTo>
                  <a:pt x="2978" y="136"/>
                </a:lnTo>
                <a:close/>
                <a:moveTo>
                  <a:pt x="3002" y="150"/>
                </a:moveTo>
                <a:lnTo>
                  <a:pt x="3002" y="150"/>
                </a:lnTo>
                <a:lnTo>
                  <a:pt x="3001" y="149"/>
                </a:lnTo>
                <a:lnTo>
                  <a:pt x="3004" y="142"/>
                </a:lnTo>
                <a:lnTo>
                  <a:pt x="3007" y="149"/>
                </a:lnTo>
                <a:lnTo>
                  <a:pt x="3002" y="150"/>
                </a:lnTo>
                <a:close/>
                <a:moveTo>
                  <a:pt x="3012" y="147"/>
                </a:moveTo>
                <a:lnTo>
                  <a:pt x="3009" y="139"/>
                </a:lnTo>
                <a:lnTo>
                  <a:pt x="3020" y="141"/>
                </a:lnTo>
                <a:lnTo>
                  <a:pt x="3023" y="142"/>
                </a:lnTo>
                <a:lnTo>
                  <a:pt x="3012" y="147"/>
                </a:lnTo>
                <a:close/>
                <a:moveTo>
                  <a:pt x="3071" y="427"/>
                </a:moveTo>
                <a:lnTo>
                  <a:pt x="3071" y="427"/>
                </a:lnTo>
                <a:lnTo>
                  <a:pt x="3069" y="426"/>
                </a:lnTo>
                <a:lnTo>
                  <a:pt x="3069" y="426"/>
                </a:lnTo>
                <a:lnTo>
                  <a:pt x="3071" y="424"/>
                </a:lnTo>
                <a:lnTo>
                  <a:pt x="3079" y="399"/>
                </a:lnTo>
                <a:lnTo>
                  <a:pt x="3071" y="427"/>
                </a:lnTo>
                <a:close/>
                <a:moveTo>
                  <a:pt x="3085" y="280"/>
                </a:moveTo>
                <a:lnTo>
                  <a:pt x="3057" y="287"/>
                </a:lnTo>
                <a:lnTo>
                  <a:pt x="3057" y="287"/>
                </a:lnTo>
                <a:lnTo>
                  <a:pt x="3053" y="288"/>
                </a:lnTo>
                <a:lnTo>
                  <a:pt x="3052" y="293"/>
                </a:lnTo>
                <a:lnTo>
                  <a:pt x="3052" y="293"/>
                </a:lnTo>
                <a:lnTo>
                  <a:pt x="3055" y="296"/>
                </a:lnTo>
                <a:lnTo>
                  <a:pt x="3058" y="298"/>
                </a:lnTo>
                <a:lnTo>
                  <a:pt x="3092" y="291"/>
                </a:lnTo>
                <a:lnTo>
                  <a:pt x="3098" y="301"/>
                </a:lnTo>
                <a:lnTo>
                  <a:pt x="3090" y="327"/>
                </a:lnTo>
                <a:lnTo>
                  <a:pt x="3082" y="328"/>
                </a:lnTo>
                <a:lnTo>
                  <a:pt x="3082" y="328"/>
                </a:lnTo>
                <a:lnTo>
                  <a:pt x="3074" y="323"/>
                </a:lnTo>
                <a:lnTo>
                  <a:pt x="3065" y="322"/>
                </a:lnTo>
                <a:lnTo>
                  <a:pt x="3025" y="285"/>
                </a:lnTo>
                <a:lnTo>
                  <a:pt x="3025" y="285"/>
                </a:lnTo>
                <a:lnTo>
                  <a:pt x="3029" y="275"/>
                </a:lnTo>
                <a:lnTo>
                  <a:pt x="3033" y="267"/>
                </a:lnTo>
                <a:lnTo>
                  <a:pt x="3039" y="250"/>
                </a:lnTo>
                <a:lnTo>
                  <a:pt x="3041" y="231"/>
                </a:lnTo>
                <a:lnTo>
                  <a:pt x="3041" y="213"/>
                </a:lnTo>
                <a:lnTo>
                  <a:pt x="3084" y="199"/>
                </a:lnTo>
                <a:lnTo>
                  <a:pt x="3084" y="199"/>
                </a:lnTo>
                <a:lnTo>
                  <a:pt x="3085" y="200"/>
                </a:lnTo>
                <a:lnTo>
                  <a:pt x="3089" y="200"/>
                </a:lnTo>
                <a:lnTo>
                  <a:pt x="3135" y="187"/>
                </a:lnTo>
                <a:lnTo>
                  <a:pt x="3130" y="205"/>
                </a:lnTo>
                <a:lnTo>
                  <a:pt x="3122" y="205"/>
                </a:lnTo>
                <a:lnTo>
                  <a:pt x="3127" y="211"/>
                </a:lnTo>
                <a:lnTo>
                  <a:pt x="3124" y="223"/>
                </a:lnTo>
                <a:lnTo>
                  <a:pt x="3073" y="235"/>
                </a:lnTo>
                <a:lnTo>
                  <a:pt x="3073" y="235"/>
                </a:lnTo>
                <a:lnTo>
                  <a:pt x="3069" y="237"/>
                </a:lnTo>
                <a:lnTo>
                  <a:pt x="3068" y="242"/>
                </a:lnTo>
                <a:lnTo>
                  <a:pt x="3068" y="242"/>
                </a:lnTo>
                <a:lnTo>
                  <a:pt x="3071" y="245"/>
                </a:lnTo>
                <a:lnTo>
                  <a:pt x="3076" y="247"/>
                </a:lnTo>
                <a:lnTo>
                  <a:pt x="3119" y="235"/>
                </a:lnTo>
                <a:lnTo>
                  <a:pt x="3111" y="261"/>
                </a:lnTo>
                <a:lnTo>
                  <a:pt x="3074" y="263"/>
                </a:lnTo>
                <a:lnTo>
                  <a:pt x="3085" y="280"/>
                </a:lnTo>
                <a:close/>
                <a:moveTo>
                  <a:pt x="3103" y="357"/>
                </a:moveTo>
                <a:lnTo>
                  <a:pt x="3100" y="354"/>
                </a:lnTo>
                <a:lnTo>
                  <a:pt x="3105" y="352"/>
                </a:lnTo>
                <a:lnTo>
                  <a:pt x="3108" y="355"/>
                </a:lnTo>
                <a:lnTo>
                  <a:pt x="3103" y="357"/>
                </a:lnTo>
                <a:close/>
                <a:moveTo>
                  <a:pt x="3124" y="376"/>
                </a:moveTo>
                <a:lnTo>
                  <a:pt x="3116" y="368"/>
                </a:lnTo>
                <a:lnTo>
                  <a:pt x="3122" y="370"/>
                </a:lnTo>
                <a:lnTo>
                  <a:pt x="3125" y="375"/>
                </a:lnTo>
                <a:lnTo>
                  <a:pt x="3125" y="375"/>
                </a:lnTo>
                <a:lnTo>
                  <a:pt x="3125" y="375"/>
                </a:lnTo>
                <a:lnTo>
                  <a:pt x="3124" y="376"/>
                </a:lnTo>
                <a:close/>
                <a:moveTo>
                  <a:pt x="3119" y="351"/>
                </a:moveTo>
                <a:lnTo>
                  <a:pt x="3117" y="347"/>
                </a:lnTo>
                <a:lnTo>
                  <a:pt x="3169" y="333"/>
                </a:lnTo>
                <a:lnTo>
                  <a:pt x="3167" y="333"/>
                </a:lnTo>
                <a:lnTo>
                  <a:pt x="3119" y="351"/>
                </a:lnTo>
                <a:close/>
                <a:moveTo>
                  <a:pt x="3193" y="439"/>
                </a:moveTo>
                <a:lnTo>
                  <a:pt x="3157" y="407"/>
                </a:lnTo>
                <a:lnTo>
                  <a:pt x="3167" y="400"/>
                </a:lnTo>
                <a:lnTo>
                  <a:pt x="3170" y="384"/>
                </a:lnTo>
                <a:lnTo>
                  <a:pt x="3196" y="391"/>
                </a:lnTo>
                <a:lnTo>
                  <a:pt x="3199" y="437"/>
                </a:lnTo>
                <a:lnTo>
                  <a:pt x="3193" y="439"/>
                </a:lnTo>
                <a:close/>
                <a:moveTo>
                  <a:pt x="3205" y="451"/>
                </a:moveTo>
                <a:lnTo>
                  <a:pt x="3297" y="476"/>
                </a:lnTo>
                <a:lnTo>
                  <a:pt x="3276" y="516"/>
                </a:lnTo>
                <a:lnTo>
                  <a:pt x="3205" y="451"/>
                </a:lnTo>
                <a:close/>
                <a:moveTo>
                  <a:pt x="3377" y="608"/>
                </a:moveTo>
                <a:lnTo>
                  <a:pt x="3353" y="586"/>
                </a:lnTo>
                <a:lnTo>
                  <a:pt x="3361" y="575"/>
                </a:lnTo>
                <a:lnTo>
                  <a:pt x="3383" y="581"/>
                </a:lnTo>
                <a:lnTo>
                  <a:pt x="3377" y="608"/>
                </a:lnTo>
                <a:close/>
                <a:moveTo>
                  <a:pt x="3394" y="525"/>
                </a:moveTo>
                <a:lnTo>
                  <a:pt x="3324" y="544"/>
                </a:lnTo>
                <a:lnTo>
                  <a:pt x="3319" y="554"/>
                </a:lnTo>
                <a:lnTo>
                  <a:pt x="3319" y="554"/>
                </a:lnTo>
                <a:lnTo>
                  <a:pt x="3277" y="517"/>
                </a:lnTo>
                <a:lnTo>
                  <a:pt x="3349" y="514"/>
                </a:lnTo>
                <a:lnTo>
                  <a:pt x="3364" y="495"/>
                </a:lnTo>
                <a:lnTo>
                  <a:pt x="3367" y="496"/>
                </a:lnTo>
                <a:lnTo>
                  <a:pt x="3407" y="471"/>
                </a:lnTo>
                <a:lnTo>
                  <a:pt x="3394" y="525"/>
                </a:lnTo>
                <a:close/>
                <a:moveTo>
                  <a:pt x="3428" y="514"/>
                </a:moveTo>
                <a:lnTo>
                  <a:pt x="3414" y="519"/>
                </a:lnTo>
                <a:lnTo>
                  <a:pt x="3426" y="458"/>
                </a:lnTo>
                <a:lnTo>
                  <a:pt x="3436" y="453"/>
                </a:lnTo>
                <a:lnTo>
                  <a:pt x="3455" y="527"/>
                </a:lnTo>
                <a:lnTo>
                  <a:pt x="3428" y="514"/>
                </a:lnTo>
                <a:close/>
                <a:moveTo>
                  <a:pt x="3519" y="498"/>
                </a:moveTo>
                <a:lnTo>
                  <a:pt x="3503" y="484"/>
                </a:lnTo>
                <a:lnTo>
                  <a:pt x="3527" y="468"/>
                </a:lnTo>
                <a:lnTo>
                  <a:pt x="3519" y="498"/>
                </a:lnTo>
                <a:close/>
                <a:moveTo>
                  <a:pt x="3527" y="466"/>
                </a:moveTo>
                <a:lnTo>
                  <a:pt x="3527" y="466"/>
                </a:lnTo>
                <a:lnTo>
                  <a:pt x="3502" y="482"/>
                </a:lnTo>
                <a:lnTo>
                  <a:pt x="3502" y="482"/>
                </a:lnTo>
                <a:lnTo>
                  <a:pt x="3502" y="484"/>
                </a:lnTo>
                <a:lnTo>
                  <a:pt x="3452" y="442"/>
                </a:lnTo>
                <a:lnTo>
                  <a:pt x="3465" y="434"/>
                </a:lnTo>
                <a:lnTo>
                  <a:pt x="3465" y="434"/>
                </a:lnTo>
                <a:lnTo>
                  <a:pt x="3460" y="442"/>
                </a:lnTo>
                <a:lnTo>
                  <a:pt x="3460" y="442"/>
                </a:lnTo>
                <a:lnTo>
                  <a:pt x="3468" y="440"/>
                </a:lnTo>
                <a:lnTo>
                  <a:pt x="3473" y="440"/>
                </a:lnTo>
                <a:lnTo>
                  <a:pt x="3476" y="442"/>
                </a:lnTo>
                <a:lnTo>
                  <a:pt x="3476" y="442"/>
                </a:lnTo>
                <a:lnTo>
                  <a:pt x="3479" y="437"/>
                </a:lnTo>
                <a:lnTo>
                  <a:pt x="3486" y="429"/>
                </a:lnTo>
                <a:lnTo>
                  <a:pt x="3500" y="435"/>
                </a:lnTo>
                <a:lnTo>
                  <a:pt x="3498" y="418"/>
                </a:lnTo>
                <a:lnTo>
                  <a:pt x="3545" y="391"/>
                </a:lnTo>
                <a:lnTo>
                  <a:pt x="3527" y="466"/>
                </a:lnTo>
                <a:close/>
                <a:moveTo>
                  <a:pt x="3540" y="379"/>
                </a:moveTo>
                <a:lnTo>
                  <a:pt x="3545" y="387"/>
                </a:lnTo>
                <a:lnTo>
                  <a:pt x="3545" y="389"/>
                </a:lnTo>
                <a:lnTo>
                  <a:pt x="3498" y="416"/>
                </a:lnTo>
                <a:lnTo>
                  <a:pt x="3497" y="394"/>
                </a:lnTo>
                <a:lnTo>
                  <a:pt x="3484" y="383"/>
                </a:lnTo>
                <a:lnTo>
                  <a:pt x="3484" y="383"/>
                </a:lnTo>
                <a:lnTo>
                  <a:pt x="3490" y="367"/>
                </a:lnTo>
                <a:lnTo>
                  <a:pt x="3494" y="363"/>
                </a:lnTo>
                <a:lnTo>
                  <a:pt x="3494" y="363"/>
                </a:lnTo>
                <a:lnTo>
                  <a:pt x="3500" y="365"/>
                </a:lnTo>
                <a:lnTo>
                  <a:pt x="3506" y="365"/>
                </a:lnTo>
                <a:lnTo>
                  <a:pt x="3506" y="367"/>
                </a:lnTo>
                <a:lnTo>
                  <a:pt x="3506" y="367"/>
                </a:lnTo>
                <a:lnTo>
                  <a:pt x="3505" y="375"/>
                </a:lnTo>
                <a:lnTo>
                  <a:pt x="3503" y="381"/>
                </a:lnTo>
                <a:lnTo>
                  <a:pt x="3503" y="381"/>
                </a:lnTo>
                <a:lnTo>
                  <a:pt x="3506" y="383"/>
                </a:lnTo>
                <a:lnTo>
                  <a:pt x="3508" y="387"/>
                </a:lnTo>
                <a:lnTo>
                  <a:pt x="3508" y="387"/>
                </a:lnTo>
                <a:lnTo>
                  <a:pt x="3510" y="383"/>
                </a:lnTo>
                <a:lnTo>
                  <a:pt x="3513" y="379"/>
                </a:lnTo>
                <a:lnTo>
                  <a:pt x="3513" y="379"/>
                </a:lnTo>
                <a:lnTo>
                  <a:pt x="3510" y="375"/>
                </a:lnTo>
                <a:lnTo>
                  <a:pt x="3506" y="367"/>
                </a:lnTo>
                <a:lnTo>
                  <a:pt x="3506" y="365"/>
                </a:lnTo>
                <a:lnTo>
                  <a:pt x="3506" y="365"/>
                </a:lnTo>
                <a:lnTo>
                  <a:pt x="3516" y="363"/>
                </a:lnTo>
                <a:lnTo>
                  <a:pt x="3524" y="359"/>
                </a:lnTo>
                <a:lnTo>
                  <a:pt x="3532" y="352"/>
                </a:lnTo>
                <a:lnTo>
                  <a:pt x="3537" y="344"/>
                </a:lnTo>
                <a:lnTo>
                  <a:pt x="3537" y="349"/>
                </a:lnTo>
                <a:lnTo>
                  <a:pt x="3537" y="349"/>
                </a:lnTo>
                <a:lnTo>
                  <a:pt x="3535" y="359"/>
                </a:lnTo>
                <a:lnTo>
                  <a:pt x="3534" y="363"/>
                </a:lnTo>
                <a:lnTo>
                  <a:pt x="3534" y="363"/>
                </a:lnTo>
                <a:lnTo>
                  <a:pt x="3537" y="367"/>
                </a:lnTo>
                <a:lnTo>
                  <a:pt x="3540" y="370"/>
                </a:lnTo>
                <a:lnTo>
                  <a:pt x="3540" y="370"/>
                </a:lnTo>
                <a:lnTo>
                  <a:pt x="3542" y="367"/>
                </a:lnTo>
                <a:lnTo>
                  <a:pt x="3543" y="362"/>
                </a:lnTo>
                <a:lnTo>
                  <a:pt x="3543" y="362"/>
                </a:lnTo>
                <a:lnTo>
                  <a:pt x="3542" y="359"/>
                </a:lnTo>
                <a:lnTo>
                  <a:pt x="3538" y="351"/>
                </a:lnTo>
                <a:lnTo>
                  <a:pt x="3537" y="341"/>
                </a:lnTo>
                <a:lnTo>
                  <a:pt x="3537" y="341"/>
                </a:lnTo>
                <a:lnTo>
                  <a:pt x="3537" y="341"/>
                </a:lnTo>
                <a:lnTo>
                  <a:pt x="3537" y="341"/>
                </a:lnTo>
                <a:lnTo>
                  <a:pt x="3538" y="336"/>
                </a:lnTo>
                <a:lnTo>
                  <a:pt x="3540" y="330"/>
                </a:lnTo>
                <a:lnTo>
                  <a:pt x="3538" y="319"/>
                </a:lnTo>
                <a:lnTo>
                  <a:pt x="3540" y="317"/>
                </a:lnTo>
                <a:lnTo>
                  <a:pt x="3548" y="349"/>
                </a:lnTo>
                <a:lnTo>
                  <a:pt x="3540" y="379"/>
                </a:lnTo>
                <a:close/>
                <a:moveTo>
                  <a:pt x="3554" y="282"/>
                </a:moveTo>
                <a:lnTo>
                  <a:pt x="3562" y="274"/>
                </a:lnTo>
                <a:lnTo>
                  <a:pt x="3551" y="280"/>
                </a:lnTo>
                <a:lnTo>
                  <a:pt x="3550" y="279"/>
                </a:lnTo>
                <a:lnTo>
                  <a:pt x="3569" y="269"/>
                </a:lnTo>
                <a:lnTo>
                  <a:pt x="3556" y="285"/>
                </a:lnTo>
                <a:lnTo>
                  <a:pt x="3554" y="282"/>
                </a:lnTo>
                <a:close/>
                <a:moveTo>
                  <a:pt x="3558" y="285"/>
                </a:moveTo>
                <a:lnTo>
                  <a:pt x="3572" y="267"/>
                </a:lnTo>
                <a:lnTo>
                  <a:pt x="3572" y="267"/>
                </a:lnTo>
                <a:lnTo>
                  <a:pt x="3567" y="291"/>
                </a:lnTo>
                <a:lnTo>
                  <a:pt x="3566" y="290"/>
                </a:lnTo>
                <a:lnTo>
                  <a:pt x="3569" y="279"/>
                </a:lnTo>
                <a:lnTo>
                  <a:pt x="3561" y="288"/>
                </a:lnTo>
                <a:lnTo>
                  <a:pt x="3558" y="285"/>
                </a:lnTo>
                <a:close/>
                <a:moveTo>
                  <a:pt x="3599" y="415"/>
                </a:moveTo>
                <a:lnTo>
                  <a:pt x="3590" y="450"/>
                </a:lnTo>
                <a:lnTo>
                  <a:pt x="3590" y="450"/>
                </a:lnTo>
                <a:lnTo>
                  <a:pt x="3582" y="442"/>
                </a:lnTo>
                <a:lnTo>
                  <a:pt x="3564" y="415"/>
                </a:lnTo>
                <a:lnTo>
                  <a:pt x="3583" y="378"/>
                </a:lnTo>
                <a:lnTo>
                  <a:pt x="3572" y="349"/>
                </a:lnTo>
                <a:lnTo>
                  <a:pt x="3578" y="341"/>
                </a:lnTo>
                <a:lnTo>
                  <a:pt x="3591" y="352"/>
                </a:lnTo>
                <a:lnTo>
                  <a:pt x="3596" y="371"/>
                </a:lnTo>
                <a:lnTo>
                  <a:pt x="3596" y="371"/>
                </a:lnTo>
                <a:lnTo>
                  <a:pt x="3586" y="386"/>
                </a:lnTo>
                <a:lnTo>
                  <a:pt x="3586" y="386"/>
                </a:lnTo>
                <a:lnTo>
                  <a:pt x="3580" y="392"/>
                </a:lnTo>
                <a:lnTo>
                  <a:pt x="3575" y="395"/>
                </a:lnTo>
                <a:lnTo>
                  <a:pt x="3575" y="395"/>
                </a:lnTo>
                <a:lnTo>
                  <a:pt x="3577" y="399"/>
                </a:lnTo>
                <a:lnTo>
                  <a:pt x="3575" y="403"/>
                </a:lnTo>
                <a:lnTo>
                  <a:pt x="3575" y="403"/>
                </a:lnTo>
                <a:lnTo>
                  <a:pt x="3580" y="402"/>
                </a:lnTo>
                <a:lnTo>
                  <a:pt x="3583" y="400"/>
                </a:lnTo>
                <a:lnTo>
                  <a:pt x="3583" y="400"/>
                </a:lnTo>
                <a:lnTo>
                  <a:pt x="3585" y="395"/>
                </a:lnTo>
                <a:lnTo>
                  <a:pt x="3586" y="387"/>
                </a:lnTo>
                <a:lnTo>
                  <a:pt x="3596" y="373"/>
                </a:lnTo>
                <a:lnTo>
                  <a:pt x="3601" y="394"/>
                </a:lnTo>
                <a:lnTo>
                  <a:pt x="3601" y="394"/>
                </a:lnTo>
                <a:lnTo>
                  <a:pt x="3601" y="407"/>
                </a:lnTo>
                <a:lnTo>
                  <a:pt x="3599" y="415"/>
                </a:lnTo>
                <a:lnTo>
                  <a:pt x="3599" y="415"/>
                </a:lnTo>
                <a:lnTo>
                  <a:pt x="3599" y="415"/>
                </a:lnTo>
                <a:lnTo>
                  <a:pt x="3599" y="415"/>
                </a:lnTo>
                <a:close/>
                <a:moveTo>
                  <a:pt x="3604" y="399"/>
                </a:moveTo>
                <a:lnTo>
                  <a:pt x="3604" y="399"/>
                </a:lnTo>
                <a:lnTo>
                  <a:pt x="3601" y="394"/>
                </a:lnTo>
                <a:lnTo>
                  <a:pt x="3596" y="371"/>
                </a:lnTo>
                <a:lnTo>
                  <a:pt x="3609" y="381"/>
                </a:lnTo>
                <a:lnTo>
                  <a:pt x="3604" y="399"/>
                </a:lnTo>
                <a:close/>
                <a:moveTo>
                  <a:pt x="3609" y="379"/>
                </a:moveTo>
                <a:lnTo>
                  <a:pt x="3596" y="371"/>
                </a:lnTo>
                <a:lnTo>
                  <a:pt x="3596" y="370"/>
                </a:lnTo>
                <a:lnTo>
                  <a:pt x="3593" y="354"/>
                </a:lnTo>
                <a:lnTo>
                  <a:pt x="3612" y="371"/>
                </a:lnTo>
                <a:lnTo>
                  <a:pt x="3609" y="379"/>
                </a:lnTo>
                <a:close/>
                <a:moveTo>
                  <a:pt x="3642" y="427"/>
                </a:moveTo>
                <a:lnTo>
                  <a:pt x="3642" y="427"/>
                </a:lnTo>
                <a:lnTo>
                  <a:pt x="3641" y="434"/>
                </a:lnTo>
                <a:lnTo>
                  <a:pt x="3625" y="392"/>
                </a:lnTo>
                <a:lnTo>
                  <a:pt x="3625" y="392"/>
                </a:lnTo>
                <a:lnTo>
                  <a:pt x="3628" y="392"/>
                </a:lnTo>
                <a:lnTo>
                  <a:pt x="3628" y="392"/>
                </a:lnTo>
                <a:lnTo>
                  <a:pt x="3625" y="389"/>
                </a:lnTo>
                <a:lnTo>
                  <a:pt x="3625" y="384"/>
                </a:lnTo>
                <a:lnTo>
                  <a:pt x="3625" y="384"/>
                </a:lnTo>
                <a:lnTo>
                  <a:pt x="3622" y="384"/>
                </a:lnTo>
                <a:lnTo>
                  <a:pt x="3620" y="378"/>
                </a:lnTo>
                <a:lnTo>
                  <a:pt x="3646" y="403"/>
                </a:lnTo>
                <a:lnTo>
                  <a:pt x="3642" y="427"/>
                </a:lnTo>
                <a:close/>
                <a:moveTo>
                  <a:pt x="3631" y="365"/>
                </a:moveTo>
                <a:lnTo>
                  <a:pt x="3650" y="371"/>
                </a:lnTo>
                <a:lnTo>
                  <a:pt x="3649" y="383"/>
                </a:lnTo>
                <a:lnTo>
                  <a:pt x="3631" y="365"/>
                </a:lnTo>
                <a:close/>
                <a:moveTo>
                  <a:pt x="3650" y="384"/>
                </a:moveTo>
                <a:lnTo>
                  <a:pt x="3652" y="371"/>
                </a:lnTo>
                <a:lnTo>
                  <a:pt x="3658" y="373"/>
                </a:lnTo>
                <a:lnTo>
                  <a:pt x="3700" y="426"/>
                </a:lnTo>
                <a:lnTo>
                  <a:pt x="3700" y="426"/>
                </a:lnTo>
                <a:lnTo>
                  <a:pt x="3700" y="429"/>
                </a:lnTo>
                <a:lnTo>
                  <a:pt x="3650" y="384"/>
                </a:lnTo>
                <a:close/>
                <a:moveTo>
                  <a:pt x="3698" y="453"/>
                </a:moveTo>
                <a:lnTo>
                  <a:pt x="3697" y="450"/>
                </a:lnTo>
                <a:lnTo>
                  <a:pt x="3698" y="451"/>
                </a:lnTo>
                <a:lnTo>
                  <a:pt x="3698" y="453"/>
                </a:lnTo>
                <a:close/>
                <a:moveTo>
                  <a:pt x="3718" y="488"/>
                </a:moveTo>
                <a:lnTo>
                  <a:pt x="3718" y="488"/>
                </a:lnTo>
                <a:lnTo>
                  <a:pt x="3714" y="490"/>
                </a:lnTo>
                <a:lnTo>
                  <a:pt x="3714" y="493"/>
                </a:lnTo>
                <a:lnTo>
                  <a:pt x="3700" y="456"/>
                </a:lnTo>
                <a:lnTo>
                  <a:pt x="3700" y="453"/>
                </a:lnTo>
                <a:lnTo>
                  <a:pt x="3735" y="485"/>
                </a:lnTo>
                <a:lnTo>
                  <a:pt x="3718" y="488"/>
                </a:lnTo>
                <a:close/>
                <a:moveTo>
                  <a:pt x="3702" y="429"/>
                </a:moveTo>
                <a:lnTo>
                  <a:pt x="3702" y="429"/>
                </a:lnTo>
                <a:lnTo>
                  <a:pt x="3703" y="429"/>
                </a:lnTo>
                <a:lnTo>
                  <a:pt x="3702" y="429"/>
                </a:lnTo>
                <a:close/>
                <a:moveTo>
                  <a:pt x="3703" y="427"/>
                </a:moveTo>
                <a:lnTo>
                  <a:pt x="3706" y="427"/>
                </a:lnTo>
                <a:lnTo>
                  <a:pt x="3705" y="427"/>
                </a:lnTo>
                <a:lnTo>
                  <a:pt x="3703" y="427"/>
                </a:lnTo>
                <a:close/>
                <a:moveTo>
                  <a:pt x="3708" y="437"/>
                </a:moveTo>
                <a:lnTo>
                  <a:pt x="3710" y="437"/>
                </a:lnTo>
                <a:lnTo>
                  <a:pt x="3711" y="440"/>
                </a:lnTo>
                <a:lnTo>
                  <a:pt x="3708" y="437"/>
                </a:lnTo>
                <a:close/>
                <a:moveTo>
                  <a:pt x="3762" y="477"/>
                </a:moveTo>
                <a:lnTo>
                  <a:pt x="3758" y="479"/>
                </a:lnTo>
                <a:lnTo>
                  <a:pt x="3758" y="479"/>
                </a:lnTo>
                <a:lnTo>
                  <a:pt x="3746" y="471"/>
                </a:lnTo>
                <a:lnTo>
                  <a:pt x="3721" y="448"/>
                </a:lnTo>
                <a:lnTo>
                  <a:pt x="3713" y="439"/>
                </a:lnTo>
                <a:lnTo>
                  <a:pt x="3770" y="455"/>
                </a:lnTo>
                <a:lnTo>
                  <a:pt x="3770" y="455"/>
                </a:lnTo>
                <a:lnTo>
                  <a:pt x="3762" y="477"/>
                </a:lnTo>
                <a:close/>
                <a:moveTo>
                  <a:pt x="3783" y="413"/>
                </a:moveTo>
                <a:lnTo>
                  <a:pt x="3769" y="405"/>
                </a:lnTo>
                <a:lnTo>
                  <a:pt x="3710" y="426"/>
                </a:lnTo>
                <a:lnTo>
                  <a:pt x="3702" y="426"/>
                </a:lnTo>
                <a:lnTo>
                  <a:pt x="3702" y="426"/>
                </a:lnTo>
                <a:lnTo>
                  <a:pt x="3662" y="375"/>
                </a:lnTo>
                <a:lnTo>
                  <a:pt x="3730" y="394"/>
                </a:lnTo>
                <a:lnTo>
                  <a:pt x="3743" y="386"/>
                </a:lnTo>
                <a:lnTo>
                  <a:pt x="3743" y="386"/>
                </a:lnTo>
                <a:lnTo>
                  <a:pt x="3743" y="387"/>
                </a:lnTo>
                <a:lnTo>
                  <a:pt x="3743" y="387"/>
                </a:lnTo>
                <a:lnTo>
                  <a:pt x="3745" y="391"/>
                </a:lnTo>
                <a:lnTo>
                  <a:pt x="3750" y="392"/>
                </a:lnTo>
                <a:lnTo>
                  <a:pt x="3793" y="383"/>
                </a:lnTo>
                <a:lnTo>
                  <a:pt x="3783" y="413"/>
                </a:lnTo>
                <a:close/>
                <a:moveTo>
                  <a:pt x="3798" y="371"/>
                </a:moveTo>
                <a:lnTo>
                  <a:pt x="3754" y="379"/>
                </a:lnTo>
                <a:lnTo>
                  <a:pt x="3793" y="354"/>
                </a:lnTo>
                <a:lnTo>
                  <a:pt x="3767" y="339"/>
                </a:lnTo>
                <a:lnTo>
                  <a:pt x="3809" y="330"/>
                </a:lnTo>
                <a:lnTo>
                  <a:pt x="3809" y="330"/>
                </a:lnTo>
                <a:lnTo>
                  <a:pt x="3810" y="331"/>
                </a:lnTo>
                <a:lnTo>
                  <a:pt x="3798" y="371"/>
                </a:lnTo>
                <a:close/>
                <a:moveTo>
                  <a:pt x="3830" y="269"/>
                </a:moveTo>
                <a:lnTo>
                  <a:pt x="3794" y="279"/>
                </a:lnTo>
                <a:lnTo>
                  <a:pt x="3782" y="266"/>
                </a:lnTo>
                <a:lnTo>
                  <a:pt x="3820" y="266"/>
                </a:lnTo>
                <a:lnTo>
                  <a:pt x="3820" y="266"/>
                </a:lnTo>
                <a:lnTo>
                  <a:pt x="3830" y="269"/>
                </a:lnTo>
                <a:lnTo>
                  <a:pt x="3830" y="269"/>
                </a:lnTo>
                <a:close/>
                <a:moveTo>
                  <a:pt x="3833" y="263"/>
                </a:moveTo>
                <a:lnTo>
                  <a:pt x="3833" y="263"/>
                </a:lnTo>
                <a:lnTo>
                  <a:pt x="3820" y="264"/>
                </a:lnTo>
                <a:lnTo>
                  <a:pt x="3782" y="264"/>
                </a:lnTo>
                <a:lnTo>
                  <a:pt x="3793" y="255"/>
                </a:lnTo>
                <a:lnTo>
                  <a:pt x="3794" y="253"/>
                </a:lnTo>
                <a:lnTo>
                  <a:pt x="3794" y="253"/>
                </a:lnTo>
                <a:lnTo>
                  <a:pt x="3796" y="256"/>
                </a:lnTo>
                <a:lnTo>
                  <a:pt x="3796" y="256"/>
                </a:lnTo>
                <a:lnTo>
                  <a:pt x="3798" y="259"/>
                </a:lnTo>
                <a:lnTo>
                  <a:pt x="3802" y="259"/>
                </a:lnTo>
                <a:lnTo>
                  <a:pt x="3838" y="247"/>
                </a:lnTo>
                <a:lnTo>
                  <a:pt x="3833" y="263"/>
                </a:lnTo>
                <a:close/>
                <a:moveTo>
                  <a:pt x="3898" y="280"/>
                </a:moveTo>
                <a:lnTo>
                  <a:pt x="3865" y="291"/>
                </a:lnTo>
                <a:lnTo>
                  <a:pt x="3865" y="291"/>
                </a:lnTo>
                <a:lnTo>
                  <a:pt x="3860" y="285"/>
                </a:lnTo>
                <a:lnTo>
                  <a:pt x="3855" y="280"/>
                </a:lnTo>
                <a:lnTo>
                  <a:pt x="3849" y="277"/>
                </a:lnTo>
                <a:lnTo>
                  <a:pt x="3841" y="274"/>
                </a:lnTo>
                <a:lnTo>
                  <a:pt x="3841" y="274"/>
                </a:lnTo>
                <a:lnTo>
                  <a:pt x="3841" y="272"/>
                </a:lnTo>
                <a:lnTo>
                  <a:pt x="3841" y="272"/>
                </a:lnTo>
                <a:lnTo>
                  <a:pt x="3852" y="275"/>
                </a:lnTo>
                <a:lnTo>
                  <a:pt x="3855" y="277"/>
                </a:lnTo>
                <a:lnTo>
                  <a:pt x="3855" y="277"/>
                </a:lnTo>
                <a:lnTo>
                  <a:pt x="3857" y="275"/>
                </a:lnTo>
                <a:lnTo>
                  <a:pt x="3860" y="272"/>
                </a:lnTo>
                <a:lnTo>
                  <a:pt x="3865" y="279"/>
                </a:lnTo>
                <a:lnTo>
                  <a:pt x="3865" y="279"/>
                </a:lnTo>
                <a:lnTo>
                  <a:pt x="3866" y="280"/>
                </a:lnTo>
                <a:lnTo>
                  <a:pt x="3868" y="282"/>
                </a:lnTo>
                <a:lnTo>
                  <a:pt x="3868" y="282"/>
                </a:lnTo>
                <a:lnTo>
                  <a:pt x="3871" y="283"/>
                </a:lnTo>
                <a:lnTo>
                  <a:pt x="3871" y="283"/>
                </a:lnTo>
                <a:lnTo>
                  <a:pt x="3874" y="283"/>
                </a:lnTo>
                <a:lnTo>
                  <a:pt x="3878" y="280"/>
                </a:lnTo>
                <a:lnTo>
                  <a:pt x="3889" y="259"/>
                </a:lnTo>
                <a:lnTo>
                  <a:pt x="3902" y="263"/>
                </a:lnTo>
                <a:lnTo>
                  <a:pt x="3905" y="271"/>
                </a:lnTo>
                <a:lnTo>
                  <a:pt x="3898" y="280"/>
                </a:lnTo>
                <a:close/>
                <a:moveTo>
                  <a:pt x="3916" y="266"/>
                </a:moveTo>
                <a:lnTo>
                  <a:pt x="3914" y="264"/>
                </a:lnTo>
                <a:lnTo>
                  <a:pt x="3934" y="267"/>
                </a:lnTo>
                <a:lnTo>
                  <a:pt x="3916" y="266"/>
                </a:lnTo>
                <a:close/>
                <a:moveTo>
                  <a:pt x="3930" y="295"/>
                </a:moveTo>
                <a:lnTo>
                  <a:pt x="3927" y="288"/>
                </a:lnTo>
                <a:lnTo>
                  <a:pt x="3942" y="285"/>
                </a:lnTo>
                <a:lnTo>
                  <a:pt x="3930" y="295"/>
                </a:lnTo>
                <a:close/>
                <a:moveTo>
                  <a:pt x="3930" y="247"/>
                </a:moveTo>
                <a:lnTo>
                  <a:pt x="3937" y="248"/>
                </a:lnTo>
                <a:lnTo>
                  <a:pt x="3937" y="248"/>
                </a:lnTo>
                <a:lnTo>
                  <a:pt x="3938" y="248"/>
                </a:lnTo>
                <a:lnTo>
                  <a:pt x="3938" y="248"/>
                </a:lnTo>
                <a:lnTo>
                  <a:pt x="3940" y="248"/>
                </a:lnTo>
                <a:lnTo>
                  <a:pt x="3940" y="248"/>
                </a:lnTo>
                <a:lnTo>
                  <a:pt x="3943" y="245"/>
                </a:lnTo>
                <a:lnTo>
                  <a:pt x="3945" y="240"/>
                </a:lnTo>
                <a:lnTo>
                  <a:pt x="3938" y="219"/>
                </a:lnTo>
                <a:lnTo>
                  <a:pt x="3959" y="224"/>
                </a:lnTo>
                <a:lnTo>
                  <a:pt x="3969" y="258"/>
                </a:lnTo>
                <a:lnTo>
                  <a:pt x="3948" y="264"/>
                </a:lnTo>
                <a:lnTo>
                  <a:pt x="3930" y="247"/>
                </a:lnTo>
                <a:close/>
                <a:moveTo>
                  <a:pt x="3945" y="323"/>
                </a:moveTo>
                <a:lnTo>
                  <a:pt x="3945" y="322"/>
                </a:lnTo>
                <a:lnTo>
                  <a:pt x="3970" y="323"/>
                </a:lnTo>
                <a:lnTo>
                  <a:pt x="3969" y="325"/>
                </a:lnTo>
                <a:lnTo>
                  <a:pt x="3970" y="360"/>
                </a:lnTo>
                <a:lnTo>
                  <a:pt x="3964" y="360"/>
                </a:lnTo>
                <a:lnTo>
                  <a:pt x="3945" y="323"/>
                </a:lnTo>
                <a:close/>
                <a:moveTo>
                  <a:pt x="3969" y="373"/>
                </a:moveTo>
                <a:lnTo>
                  <a:pt x="3970" y="373"/>
                </a:lnTo>
                <a:lnTo>
                  <a:pt x="3970" y="375"/>
                </a:lnTo>
                <a:lnTo>
                  <a:pt x="3969" y="373"/>
                </a:lnTo>
                <a:close/>
                <a:moveTo>
                  <a:pt x="3948" y="311"/>
                </a:moveTo>
                <a:lnTo>
                  <a:pt x="3951" y="280"/>
                </a:lnTo>
                <a:lnTo>
                  <a:pt x="3953" y="280"/>
                </a:lnTo>
                <a:lnTo>
                  <a:pt x="3966" y="282"/>
                </a:lnTo>
                <a:lnTo>
                  <a:pt x="3966" y="282"/>
                </a:lnTo>
                <a:lnTo>
                  <a:pt x="3969" y="280"/>
                </a:lnTo>
                <a:lnTo>
                  <a:pt x="3972" y="275"/>
                </a:lnTo>
                <a:lnTo>
                  <a:pt x="3972" y="275"/>
                </a:lnTo>
                <a:lnTo>
                  <a:pt x="3972" y="275"/>
                </a:lnTo>
                <a:lnTo>
                  <a:pt x="4012" y="263"/>
                </a:lnTo>
                <a:lnTo>
                  <a:pt x="4017" y="279"/>
                </a:lnTo>
                <a:lnTo>
                  <a:pt x="3980" y="314"/>
                </a:lnTo>
                <a:lnTo>
                  <a:pt x="3948" y="311"/>
                </a:lnTo>
                <a:close/>
                <a:moveTo>
                  <a:pt x="3970" y="459"/>
                </a:moveTo>
                <a:lnTo>
                  <a:pt x="3970" y="459"/>
                </a:lnTo>
                <a:lnTo>
                  <a:pt x="3970" y="459"/>
                </a:lnTo>
                <a:lnTo>
                  <a:pt x="3970" y="459"/>
                </a:lnTo>
                <a:lnTo>
                  <a:pt x="3964" y="453"/>
                </a:lnTo>
                <a:lnTo>
                  <a:pt x="3983" y="424"/>
                </a:lnTo>
                <a:lnTo>
                  <a:pt x="3996" y="448"/>
                </a:lnTo>
                <a:lnTo>
                  <a:pt x="3970" y="459"/>
                </a:lnTo>
                <a:close/>
                <a:moveTo>
                  <a:pt x="3983" y="498"/>
                </a:moveTo>
                <a:lnTo>
                  <a:pt x="3983" y="498"/>
                </a:lnTo>
                <a:lnTo>
                  <a:pt x="3983" y="488"/>
                </a:lnTo>
                <a:lnTo>
                  <a:pt x="3980" y="480"/>
                </a:lnTo>
                <a:lnTo>
                  <a:pt x="3999" y="472"/>
                </a:lnTo>
                <a:lnTo>
                  <a:pt x="3983" y="498"/>
                </a:lnTo>
                <a:close/>
                <a:moveTo>
                  <a:pt x="4006" y="445"/>
                </a:moveTo>
                <a:lnTo>
                  <a:pt x="3996" y="423"/>
                </a:lnTo>
                <a:lnTo>
                  <a:pt x="4018" y="440"/>
                </a:lnTo>
                <a:lnTo>
                  <a:pt x="4006" y="445"/>
                </a:lnTo>
                <a:close/>
                <a:moveTo>
                  <a:pt x="4025" y="484"/>
                </a:moveTo>
                <a:lnTo>
                  <a:pt x="4018" y="471"/>
                </a:lnTo>
                <a:lnTo>
                  <a:pt x="4028" y="471"/>
                </a:lnTo>
                <a:lnTo>
                  <a:pt x="4025" y="484"/>
                </a:lnTo>
                <a:close/>
                <a:moveTo>
                  <a:pt x="4031" y="421"/>
                </a:moveTo>
                <a:lnTo>
                  <a:pt x="4034" y="421"/>
                </a:lnTo>
                <a:lnTo>
                  <a:pt x="4034" y="421"/>
                </a:lnTo>
                <a:lnTo>
                  <a:pt x="4039" y="419"/>
                </a:lnTo>
                <a:lnTo>
                  <a:pt x="4041" y="416"/>
                </a:lnTo>
                <a:lnTo>
                  <a:pt x="4041" y="416"/>
                </a:lnTo>
                <a:lnTo>
                  <a:pt x="4039" y="413"/>
                </a:lnTo>
                <a:lnTo>
                  <a:pt x="4036" y="410"/>
                </a:lnTo>
                <a:lnTo>
                  <a:pt x="4036" y="410"/>
                </a:lnTo>
                <a:lnTo>
                  <a:pt x="4036" y="410"/>
                </a:lnTo>
                <a:lnTo>
                  <a:pt x="4014" y="408"/>
                </a:lnTo>
                <a:lnTo>
                  <a:pt x="3986" y="389"/>
                </a:lnTo>
                <a:lnTo>
                  <a:pt x="4007" y="376"/>
                </a:lnTo>
                <a:lnTo>
                  <a:pt x="4009" y="376"/>
                </a:lnTo>
                <a:lnTo>
                  <a:pt x="4009" y="376"/>
                </a:lnTo>
                <a:lnTo>
                  <a:pt x="4012" y="375"/>
                </a:lnTo>
                <a:lnTo>
                  <a:pt x="4015" y="371"/>
                </a:lnTo>
                <a:lnTo>
                  <a:pt x="4034" y="360"/>
                </a:lnTo>
                <a:lnTo>
                  <a:pt x="4052" y="250"/>
                </a:lnTo>
                <a:lnTo>
                  <a:pt x="4058" y="248"/>
                </a:lnTo>
                <a:lnTo>
                  <a:pt x="4068" y="298"/>
                </a:lnTo>
                <a:lnTo>
                  <a:pt x="4068" y="298"/>
                </a:lnTo>
                <a:lnTo>
                  <a:pt x="4070" y="301"/>
                </a:lnTo>
                <a:lnTo>
                  <a:pt x="4074" y="303"/>
                </a:lnTo>
                <a:lnTo>
                  <a:pt x="4074" y="303"/>
                </a:lnTo>
                <a:lnTo>
                  <a:pt x="4078" y="301"/>
                </a:lnTo>
                <a:lnTo>
                  <a:pt x="4078" y="311"/>
                </a:lnTo>
                <a:lnTo>
                  <a:pt x="4113" y="288"/>
                </a:lnTo>
                <a:lnTo>
                  <a:pt x="4119" y="314"/>
                </a:lnTo>
                <a:lnTo>
                  <a:pt x="4119" y="314"/>
                </a:lnTo>
                <a:lnTo>
                  <a:pt x="4121" y="317"/>
                </a:lnTo>
                <a:lnTo>
                  <a:pt x="4126" y="317"/>
                </a:lnTo>
                <a:lnTo>
                  <a:pt x="4126" y="317"/>
                </a:lnTo>
                <a:lnTo>
                  <a:pt x="4129" y="315"/>
                </a:lnTo>
                <a:lnTo>
                  <a:pt x="4130" y="311"/>
                </a:lnTo>
                <a:lnTo>
                  <a:pt x="4121" y="267"/>
                </a:lnTo>
                <a:lnTo>
                  <a:pt x="4162" y="282"/>
                </a:lnTo>
                <a:lnTo>
                  <a:pt x="4162" y="282"/>
                </a:lnTo>
                <a:lnTo>
                  <a:pt x="4158" y="285"/>
                </a:lnTo>
                <a:lnTo>
                  <a:pt x="4158" y="285"/>
                </a:lnTo>
                <a:lnTo>
                  <a:pt x="4154" y="288"/>
                </a:lnTo>
                <a:lnTo>
                  <a:pt x="4154" y="293"/>
                </a:lnTo>
                <a:lnTo>
                  <a:pt x="4156" y="298"/>
                </a:lnTo>
                <a:lnTo>
                  <a:pt x="4158" y="301"/>
                </a:lnTo>
                <a:lnTo>
                  <a:pt x="4170" y="311"/>
                </a:lnTo>
                <a:lnTo>
                  <a:pt x="4146" y="317"/>
                </a:lnTo>
                <a:lnTo>
                  <a:pt x="4127" y="355"/>
                </a:lnTo>
                <a:lnTo>
                  <a:pt x="4170" y="354"/>
                </a:lnTo>
                <a:lnTo>
                  <a:pt x="4191" y="328"/>
                </a:lnTo>
                <a:lnTo>
                  <a:pt x="4199" y="335"/>
                </a:lnTo>
                <a:lnTo>
                  <a:pt x="4191" y="371"/>
                </a:lnTo>
                <a:lnTo>
                  <a:pt x="4177" y="378"/>
                </a:lnTo>
                <a:lnTo>
                  <a:pt x="4177" y="378"/>
                </a:lnTo>
                <a:lnTo>
                  <a:pt x="4166" y="368"/>
                </a:lnTo>
                <a:lnTo>
                  <a:pt x="4162" y="365"/>
                </a:lnTo>
                <a:lnTo>
                  <a:pt x="4162" y="363"/>
                </a:lnTo>
                <a:lnTo>
                  <a:pt x="4162" y="363"/>
                </a:lnTo>
                <a:lnTo>
                  <a:pt x="4159" y="365"/>
                </a:lnTo>
                <a:lnTo>
                  <a:pt x="4151" y="365"/>
                </a:lnTo>
                <a:lnTo>
                  <a:pt x="4140" y="365"/>
                </a:lnTo>
                <a:lnTo>
                  <a:pt x="4140" y="365"/>
                </a:lnTo>
                <a:lnTo>
                  <a:pt x="4148" y="375"/>
                </a:lnTo>
                <a:lnTo>
                  <a:pt x="4151" y="381"/>
                </a:lnTo>
                <a:lnTo>
                  <a:pt x="4151" y="384"/>
                </a:lnTo>
                <a:lnTo>
                  <a:pt x="4151" y="384"/>
                </a:lnTo>
                <a:lnTo>
                  <a:pt x="4156" y="384"/>
                </a:lnTo>
                <a:lnTo>
                  <a:pt x="4151" y="386"/>
                </a:lnTo>
                <a:lnTo>
                  <a:pt x="4074" y="323"/>
                </a:lnTo>
                <a:lnTo>
                  <a:pt x="4074" y="323"/>
                </a:lnTo>
                <a:lnTo>
                  <a:pt x="4070" y="322"/>
                </a:lnTo>
                <a:lnTo>
                  <a:pt x="4070" y="322"/>
                </a:lnTo>
                <a:lnTo>
                  <a:pt x="4063" y="322"/>
                </a:lnTo>
                <a:lnTo>
                  <a:pt x="4060" y="323"/>
                </a:lnTo>
                <a:lnTo>
                  <a:pt x="4058" y="327"/>
                </a:lnTo>
                <a:lnTo>
                  <a:pt x="4058" y="327"/>
                </a:lnTo>
                <a:lnTo>
                  <a:pt x="4055" y="330"/>
                </a:lnTo>
                <a:lnTo>
                  <a:pt x="4055" y="335"/>
                </a:lnTo>
                <a:lnTo>
                  <a:pt x="4057" y="338"/>
                </a:lnTo>
                <a:lnTo>
                  <a:pt x="4060" y="343"/>
                </a:lnTo>
                <a:lnTo>
                  <a:pt x="4124" y="392"/>
                </a:lnTo>
                <a:lnTo>
                  <a:pt x="4082" y="403"/>
                </a:lnTo>
                <a:lnTo>
                  <a:pt x="4074" y="418"/>
                </a:lnTo>
                <a:lnTo>
                  <a:pt x="4044" y="431"/>
                </a:lnTo>
                <a:lnTo>
                  <a:pt x="4031" y="421"/>
                </a:lnTo>
                <a:close/>
                <a:moveTo>
                  <a:pt x="4058" y="448"/>
                </a:moveTo>
                <a:lnTo>
                  <a:pt x="4055" y="455"/>
                </a:lnTo>
                <a:lnTo>
                  <a:pt x="4057" y="450"/>
                </a:lnTo>
                <a:lnTo>
                  <a:pt x="4058" y="448"/>
                </a:lnTo>
                <a:close/>
                <a:moveTo>
                  <a:pt x="4126" y="488"/>
                </a:moveTo>
                <a:lnTo>
                  <a:pt x="4097" y="496"/>
                </a:lnTo>
                <a:lnTo>
                  <a:pt x="4078" y="533"/>
                </a:lnTo>
                <a:lnTo>
                  <a:pt x="4078" y="533"/>
                </a:lnTo>
                <a:lnTo>
                  <a:pt x="4076" y="522"/>
                </a:lnTo>
                <a:lnTo>
                  <a:pt x="4071" y="512"/>
                </a:lnTo>
                <a:lnTo>
                  <a:pt x="4065" y="504"/>
                </a:lnTo>
                <a:lnTo>
                  <a:pt x="4054" y="500"/>
                </a:lnTo>
                <a:lnTo>
                  <a:pt x="4054" y="500"/>
                </a:lnTo>
                <a:lnTo>
                  <a:pt x="4046" y="498"/>
                </a:lnTo>
                <a:lnTo>
                  <a:pt x="4050" y="474"/>
                </a:lnTo>
                <a:lnTo>
                  <a:pt x="4058" y="476"/>
                </a:lnTo>
                <a:lnTo>
                  <a:pt x="4058" y="476"/>
                </a:lnTo>
                <a:lnTo>
                  <a:pt x="4062" y="474"/>
                </a:lnTo>
                <a:lnTo>
                  <a:pt x="4065" y="469"/>
                </a:lnTo>
                <a:lnTo>
                  <a:pt x="4065" y="469"/>
                </a:lnTo>
                <a:lnTo>
                  <a:pt x="4065" y="468"/>
                </a:lnTo>
                <a:lnTo>
                  <a:pt x="4122" y="466"/>
                </a:lnTo>
                <a:lnTo>
                  <a:pt x="4132" y="453"/>
                </a:lnTo>
                <a:lnTo>
                  <a:pt x="4126" y="488"/>
                </a:lnTo>
                <a:close/>
                <a:moveTo>
                  <a:pt x="4151" y="482"/>
                </a:moveTo>
                <a:lnTo>
                  <a:pt x="4161" y="419"/>
                </a:lnTo>
                <a:lnTo>
                  <a:pt x="4174" y="403"/>
                </a:lnTo>
                <a:lnTo>
                  <a:pt x="4185" y="399"/>
                </a:lnTo>
                <a:lnTo>
                  <a:pt x="4182" y="418"/>
                </a:lnTo>
                <a:lnTo>
                  <a:pt x="4182" y="418"/>
                </a:lnTo>
                <a:lnTo>
                  <a:pt x="4174" y="418"/>
                </a:lnTo>
                <a:lnTo>
                  <a:pt x="4170" y="416"/>
                </a:lnTo>
                <a:lnTo>
                  <a:pt x="4170" y="416"/>
                </a:lnTo>
                <a:lnTo>
                  <a:pt x="4170" y="419"/>
                </a:lnTo>
                <a:lnTo>
                  <a:pt x="4167" y="423"/>
                </a:lnTo>
                <a:lnTo>
                  <a:pt x="4161" y="429"/>
                </a:lnTo>
                <a:lnTo>
                  <a:pt x="4161" y="429"/>
                </a:lnTo>
                <a:lnTo>
                  <a:pt x="4169" y="429"/>
                </a:lnTo>
                <a:lnTo>
                  <a:pt x="4174" y="431"/>
                </a:lnTo>
                <a:lnTo>
                  <a:pt x="4177" y="432"/>
                </a:lnTo>
                <a:lnTo>
                  <a:pt x="4177" y="432"/>
                </a:lnTo>
                <a:lnTo>
                  <a:pt x="4178" y="431"/>
                </a:lnTo>
                <a:lnTo>
                  <a:pt x="4167" y="479"/>
                </a:lnTo>
                <a:lnTo>
                  <a:pt x="4151" y="482"/>
                </a:lnTo>
                <a:close/>
                <a:moveTo>
                  <a:pt x="4190" y="602"/>
                </a:moveTo>
                <a:lnTo>
                  <a:pt x="4190" y="602"/>
                </a:lnTo>
                <a:lnTo>
                  <a:pt x="4183" y="604"/>
                </a:lnTo>
                <a:lnTo>
                  <a:pt x="4183" y="604"/>
                </a:lnTo>
                <a:lnTo>
                  <a:pt x="4183" y="596"/>
                </a:lnTo>
                <a:lnTo>
                  <a:pt x="4183" y="589"/>
                </a:lnTo>
                <a:lnTo>
                  <a:pt x="4180" y="581"/>
                </a:lnTo>
                <a:lnTo>
                  <a:pt x="4177" y="575"/>
                </a:lnTo>
                <a:lnTo>
                  <a:pt x="4177" y="575"/>
                </a:lnTo>
                <a:lnTo>
                  <a:pt x="4196" y="576"/>
                </a:lnTo>
                <a:lnTo>
                  <a:pt x="4225" y="586"/>
                </a:lnTo>
                <a:lnTo>
                  <a:pt x="4190" y="602"/>
                </a:lnTo>
                <a:close/>
                <a:moveTo>
                  <a:pt x="4226" y="584"/>
                </a:moveTo>
                <a:lnTo>
                  <a:pt x="4226" y="584"/>
                </a:lnTo>
                <a:lnTo>
                  <a:pt x="4198" y="575"/>
                </a:lnTo>
                <a:lnTo>
                  <a:pt x="4198" y="575"/>
                </a:lnTo>
                <a:lnTo>
                  <a:pt x="4183" y="567"/>
                </a:lnTo>
                <a:lnTo>
                  <a:pt x="4178" y="562"/>
                </a:lnTo>
                <a:lnTo>
                  <a:pt x="4177" y="560"/>
                </a:lnTo>
                <a:lnTo>
                  <a:pt x="4177" y="560"/>
                </a:lnTo>
                <a:lnTo>
                  <a:pt x="4172" y="562"/>
                </a:lnTo>
                <a:lnTo>
                  <a:pt x="4166" y="564"/>
                </a:lnTo>
                <a:lnTo>
                  <a:pt x="4182" y="493"/>
                </a:lnTo>
                <a:lnTo>
                  <a:pt x="4198" y="554"/>
                </a:lnTo>
                <a:lnTo>
                  <a:pt x="4241" y="578"/>
                </a:lnTo>
                <a:lnTo>
                  <a:pt x="4226" y="584"/>
                </a:lnTo>
                <a:close/>
                <a:moveTo>
                  <a:pt x="4241" y="578"/>
                </a:moveTo>
                <a:lnTo>
                  <a:pt x="4239" y="530"/>
                </a:lnTo>
                <a:lnTo>
                  <a:pt x="4295" y="551"/>
                </a:lnTo>
                <a:lnTo>
                  <a:pt x="4241" y="578"/>
                </a:lnTo>
                <a:close/>
                <a:moveTo>
                  <a:pt x="4409" y="496"/>
                </a:moveTo>
                <a:lnTo>
                  <a:pt x="4297" y="551"/>
                </a:lnTo>
                <a:lnTo>
                  <a:pt x="4239" y="528"/>
                </a:lnTo>
                <a:lnTo>
                  <a:pt x="4239" y="528"/>
                </a:lnTo>
                <a:lnTo>
                  <a:pt x="4183" y="482"/>
                </a:lnTo>
                <a:lnTo>
                  <a:pt x="4198" y="418"/>
                </a:lnTo>
                <a:lnTo>
                  <a:pt x="4210" y="413"/>
                </a:lnTo>
                <a:lnTo>
                  <a:pt x="4220" y="453"/>
                </a:lnTo>
                <a:lnTo>
                  <a:pt x="4220" y="456"/>
                </a:lnTo>
                <a:lnTo>
                  <a:pt x="4220" y="456"/>
                </a:lnTo>
                <a:lnTo>
                  <a:pt x="4220" y="461"/>
                </a:lnTo>
                <a:lnTo>
                  <a:pt x="4222" y="464"/>
                </a:lnTo>
                <a:lnTo>
                  <a:pt x="4222" y="464"/>
                </a:lnTo>
                <a:lnTo>
                  <a:pt x="4215" y="464"/>
                </a:lnTo>
                <a:lnTo>
                  <a:pt x="4214" y="463"/>
                </a:lnTo>
                <a:lnTo>
                  <a:pt x="4214" y="463"/>
                </a:lnTo>
                <a:lnTo>
                  <a:pt x="4212" y="466"/>
                </a:lnTo>
                <a:lnTo>
                  <a:pt x="4209" y="471"/>
                </a:lnTo>
                <a:lnTo>
                  <a:pt x="4202" y="476"/>
                </a:lnTo>
                <a:lnTo>
                  <a:pt x="4202" y="476"/>
                </a:lnTo>
                <a:lnTo>
                  <a:pt x="4212" y="477"/>
                </a:lnTo>
                <a:lnTo>
                  <a:pt x="4217" y="477"/>
                </a:lnTo>
                <a:lnTo>
                  <a:pt x="4218" y="479"/>
                </a:lnTo>
                <a:lnTo>
                  <a:pt x="4218" y="479"/>
                </a:lnTo>
                <a:lnTo>
                  <a:pt x="4220" y="477"/>
                </a:lnTo>
                <a:lnTo>
                  <a:pt x="4226" y="472"/>
                </a:lnTo>
                <a:lnTo>
                  <a:pt x="4230" y="490"/>
                </a:lnTo>
                <a:lnTo>
                  <a:pt x="4278" y="516"/>
                </a:lnTo>
                <a:lnTo>
                  <a:pt x="4278" y="516"/>
                </a:lnTo>
                <a:lnTo>
                  <a:pt x="4276" y="520"/>
                </a:lnTo>
                <a:lnTo>
                  <a:pt x="4276" y="520"/>
                </a:lnTo>
                <a:lnTo>
                  <a:pt x="4281" y="519"/>
                </a:lnTo>
                <a:lnTo>
                  <a:pt x="4284" y="519"/>
                </a:lnTo>
                <a:lnTo>
                  <a:pt x="4284" y="519"/>
                </a:lnTo>
                <a:lnTo>
                  <a:pt x="4284" y="519"/>
                </a:lnTo>
                <a:lnTo>
                  <a:pt x="4295" y="524"/>
                </a:lnTo>
                <a:lnTo>
                  <a:pt x="4295" y="504"/>
                </a:lnTo>
                <a:lnTo>
                  <a:pt x="4303" y="495"/>
                </a:lnTo>
                <a:lnTo>
                  <a:pt x="4305" y="495"/>
                </a:lnTo>
                <a:lnTo>
                  <a:pt x="4347" y="495"/>
                </a:lnTo>
                <a:lnTo>
                  <a:pt x="4324" y="520"/>
                </a:lnTo>
                <a:lnTo>
                  <a:pt x="4324" y="520"/>
                </a:lnTo>
                <a:lnTo>
                  <a:pt x="4316" y="524"/>
                </a:lnTo>
                <a:lnTo>
                  <a:pt x="4310" y="527"/>
                </a:lnTo>
                <a:lnTo>
                  <a:pt x="4310" y="527"/>
                </a:lnTo>
                <a:lnTo>
                  <a:pt x="4310" y="530"/>
                </a:lnTo>
                <a:lnTo>
                  <a:pt x="4308" y="535"/>
                </a:lnTo>
                <a:lnTo>
                  <a:pt x="4308" y="535"/>
                </a:lnTo>
                <a:lnTo>
                  <a:pt x="4313" y="533"/>
                </a:lnTo>
                <a:lnTo>
                  <a:pt x="4318" y="533"/>
                </a:lnTo>
                <a:lnTo>
                  <a:pt x="4318" y="533"/>
                </a:lnTo>
                <a:lnTo>
                  <a:pt x="4319" y="528"/>
                </a:lnTo>
                <a:lnTo>
                  <a:pt x="4324" y="520"/>
                </a:lnTo>
                <a:lnTo>
                  <a:pt x="4348" y="495"/>
                </a:lnTo>
                <a:lnTo>
                  <a:pt x="4409" y="496"/>
                </a:lnTo>
                <a:lnTo>
                  <a:pt x="4409" y="496"/>
                </a:lnTo>
                <a:close/>
                <a:moveTo>
                  <a:pt x="4409" y="495"/>
                </a:moveTo>
                <a:lnTo>
                  <a:pt x="4396" y="488"/>
                </a:lnTo>
                <a:lnTo>
                  <a:pt x="4398" y="487"/>
                </a:lnTo>
                <a:lnTo>
                  <a:pt x="4399" y="488"/>
                </a:lnTo>
                <a:lnTo>
                  <a:pt x="4398" y="485"/>
                </a:lnTo>
                <a:lnTo>
                  <a:pt x="4399" y="482"/>
                </a:lnTo>
                <a:lnTo>
                  <a:pt x="4409" y="495"/>
                </a:lnTo>
                <a:lnTo>
                  <a:pt x="4409" y="495"/>
                </a:lnTo>
                <a:close/>
                <a:moveTo>
                  <a:pt x="4406" y="471"/>
                </a:moveTo>
                <a:lnTo>
                  <a:pt x="4407" y="468"/>
                </a:lnTo>
                <a:lnTo>
                  <a:pt x="4411" y="482"/>
                </a:lnTo>
                <a:lnTo>
                  <a:pt x="4417" y="450"/>
                </a:lnTo>
                <a:lnTo>
                  <a:pt x="4425" y="434"/>
                </a:lnTo>
                <a:lnTo>
                  <a:pt x="4427" y="435"/>
                </a:lnTo>
                <a:lnTo>
                  <a:pt x="4412" y="493"/>
                </a:lnTo>
                <a:lnTo>
                  <a:pt x="4412" y="493"/>
                </a:lnTo>
                <a:lnTo>
                  <a:pt x="4406" y="471"/>
                </a:lnTo>
                <a:close/>
                <a:moveTo>
                  <a:pt x="4369" y="706"/>
                </a:moveTo>
                <a:lnTo>
                  <a:pt x="4369" y="706"/>
                </a:lnTo>
                <a:lnTo>
                  <a:pt x="4364" y="709"/>
                </a:lnTo>
                <a:lnTo>
                  <a:pt x="4366" y="698"/>
                </a:lnTo>
                <a:lnTo>
                  <a:pt x="4371" y="706"/>
                </a:lnTo>
                <a:lnTo>
                  <a:pt x="4369" y="706"/>
                </a:lnTo>
                <a:close/>
                <a:moveTo>
                  <a:pt x="4372" y="706"/>
                </a:moveTo>
                <a:lnTo>
                  <a:pt x="4367" y="696"/>
                </a:lnTo>
                <a:lnTo>
                  <a:pt x="4367" y="696"/>
                </a:lnTo>
                <a:lnTo>
                  <a:pt x="4383" y="621"/>
                </a:lnTo>
                <a:lnTo>
                  <a:pt x="4417" y="672"/>
                </a:lnTo>
                <a:lnTo>
                  <a:pt x="4417" y="672"/>
                </a:lnTo>
                <a:lnTo>
                  <a:pt x="4422" y="684"/>
                </a:lnTo>
                <a:lnTo>
                  <a:pt x="4423" y="695"/>
                </a:lnTo>
                <a:lnTo>
                  <a:pt x="4372" y="706"/>
                </a:lnTo>
                <a:close/>
                <a:moveTo>
                  <a:pt x="4468" y="685"/>
                </a:moveTo>
                <a:lnTo>
                  <a:pt x="4436" y="692"/>
                </a:lnTo>
                <a:lnTo>
                  <a:pt x="4436" y="692"/>
                </a:lnTo>
                <a:lnTo>
                  <a:pt x="4438" y="688"/>
                </a:lnTo>
                <a:lnTo>
                  <a:pt x="4438" y="688"/>
                </a:lnTo>
                <a:lnTo>
                  <a:pt x="4435" y="687"/>
                </a:lnTo>
                <a:lnTo>
                  <a:pt x="4430" y="682"/>
                </a:lnTo>
                <a:lnTo>
                  <a:pt x="4420" y="672"/>
                </a:lnTo>
                <a:lnTo>
                  <a:pt x="4385" y="620"/>
                </a:lnTo>
                <a:lnTo>
                  <a:pt x="4411" y="503"/>
                </a:lnTo>
                <a:lnTo>
                  <a:pt x="4423" y="559"/>
                </a:lnTo>
                <a:lnTo>
                  <a:pt x="4404" y="588"/>
                </a:lnTo>
                <a:lnTo>
                  <a:pt x="4404" y="588"/>
                </a:lnTo>
                <a:lnTo>
                  <a:pt x="4398" y="594"/>
                </a:lnTo>
                <a:lnTo>
                  <a:pt x="4393" y="597"/>
                </a:lnTo>
                <a:lnTo>
                  <a:pt x="4393" y="597"/>
                </a:lnTo>
                <a:lnTo>
                  <a:pt x="4395" y="600"/>
                </a:lnTo>
                <a:lnTo>
                  <a:pt x="4393" y="605"/>
                </a:lnTo>
                <a:lnTo>
                  <a:pt x="4393" y="605"/>
                </a:lnTo>
                <a:lnTo>
                  <a:pt x="4398" y="602"/>
                </a:lnTo>
                <a:lnTo>
                  <a:pt x="4401" y="602"/>
                </a:lnTo>
                <a:lnTo>
                  <a:pt x="4401" y="602"/>
                </a:lnTo>
                <a:lnTo>
                  <a:pt x="4403" y="596"/>
                </a:lnTo>
                <a:lnTo>
                  <a:pt x="4406" y="588"/>
                </a:lnTo>
                <a:lnTo>
                  <a:pt x="4423" y="560"/>
                </a:lnTo>
                <a:lnTo>
                  <a:pt x="4433" y="597"/>
                </a:lnTo>
                <a:lnTo>
                  <a:pt x="4399" y="604"/>
                </a:lnTo>
                <a:lnTo>
                  <a:pt x="4399" y="604"/>
                </a:lnTo>
                <a:lnTo>
                  <a:pt x="4396" y="605"/>
                </a:lnTo>
                <a:lnTo>
                  <a:pt x="4393" y="608"/>
                </a:lnTo>
                <a:lnTo>
                  <a:pt x="4391" y="613"/>
                </a:lnTo>
                <a:lnTo>
                  <a:pt x="4391" y="618"/>
                </a:lnTo>
                <a:lnTo>
                  <a:pt x="4391" y="618"/>
                </a:lnTo>
                <a:lnTo>
                  <a:pt x="4393" y="621"/>
                </a:lnTo>
                <a:lnTo>
                  <a:pt x="4396" y="624"/>
                </a:lnTo>
                <a:lnTo>
                  <a:pt x="4399" y="626"/>
                </a:lnTo>
                <a:lnTo>
                  <a:pt x="4404" y="626"/>
                </a:lnTo>
                <a:lnTo>
                  <a:pt x="4415" y="624"/>
                </a:lnTo>
                <a:lnTo>
                  <a:pt x="4415" y="624"/>
                </a:lnTo>
                <a:lnTo>
                  <a:pt x="4414" y="626"/>
                </a:lnTo>
                <a:lnTo>
                  <a:pt x="4414" y="626"/>
                </a:lnTo>
                <a:lnTo>
                  <a:pt x="4414" y="629"/>
                </a:lnTo>
                <a:lnTo>
                  <a:pt x="4414" y="634"/>
                </a:lnTo>
                <a:lnTo>
                  <a:pt x="4414" y="634"/>
                </a:lnTo>
                <a:lnTo>
                  <a:pt x="4417" y="632"/>
                </a:lnTo>
                <a:lnTo>
                  <a:pt x="4422" y="631"/>
                </a:lnTo>
                <a:lnTo>
                  <a:pt x="4422" y="631"/>
                </a:lnTo>
                <a:lnTo>
                  <a:pt x="4423" y="623"/>
                </a:lnTo>
                <a:lnTo>
                  <a:pt x="4438" y="620"/>
                </a:lnTo>
                <a:lnTo>
                  <a:pt x="4438" y="624"/>
                </a:lnTo>
                <a:lnTo>
                  <a:pt x="4438" y="624"/>
                </a:lnTo>
                <a:lnTo>
                  <a:pt x="4438" y="637"/>
                </a:lnTo>
                <a:lnTo>
                  <a:pt x="4436" y="645"/>
                </a:lnTo>
                <a:lnTo>
                  <a:pt x="4436" y="645"/>
                </a:lnTo>
                <a:lnTo>
                  <a:pt x="4441" y="648"/>
                </a:lnTo>
                <a:lnTo>
                  <a:pt x="4446" y="653"/>
                </a:lnTo>
                <a:lnTo>
                  <a:pt x="4446" y="653"/>
                </a:lnTo>
                <a:lnTo>
                  <a:pt x="4446" y="647"/>
                </a:lnTo>
                <a:lnTo>
                  <a:pt x="4449" y="642"/>
                </a:lnTo>
                <a:lnTo>
                  <a:pt x="4449" y="642"/>
                </a:lnTo>
                <a:lnTo>
                  <a:pt x="4444" y="636"/>
                </a:lnTo>
                <a:lnTo>
                  <a:pt x="4439" y="624"/>
                </a:lnTo>
                <a:lnTo>
                  <a:pt x="4438" y="620"/>
                </a:lnTo>
                <a:lnTo>
                  <a:pt x="4454" y="618"/>
                </a:lnTo>
                <a:lnTo>
                  <a:pt x="4454" y="618"/>
                </a:lnTo>
                <a:lnTo>
                  <a:pt x="4457" y="623"/>
                </a:lnTo>
                <a:lnTo>
                  <a:pt x="4457" y="623"/>
                </a:lnTo>
                <a:lnTo>
                  <a:pt x="4462" y="623"/>
                </a:lnTo>
                <a:lnTo>
                  <a:pt x="4465" y="623"/>
                </a:lnTo>
                <a:lnTo>
                  <a:pt x="4465" y="623"/>
                </a:lnTo>
                <a:lnTo>
                  <a:pt x="4462" y="616"/>
                </a:lnTo>
                <a:lnTo>
                  <a:pt x="4487" y="612"/>
                </a:lnTo>
                <a:lnTo>
                  <a:pt x="4484" y="636"/>
                </a:lnTo>
                <a:lnTo>
                  <a:pt x="4468" y="685"/>
                </a:lnTo>
                <a:close/>
                <a:moveTo>
                  <a:pt x="4487" y="624"/>
                </a:moveTo>
                <a:lnTo>
                  <a:pt x="4489" y="610"/>
                </a:lnTo>
                <a:lnTo>
                  <a:pt x="4492" y="610"/>
                </a:lnTo>
                <a:lnTo>
                  <a:pt x="4487" y="624"/>
                </a:lnTo>
                <a:close/>
                <a:moveTo>
                  <a:pt x="4500" y="586"/>
                </a:moveTo>
                <a:lnTo>
                  <a:pt x="4486" y="588"/>
                </a:lnTo>
                <a:lnTo>
                  <a:pt x="4435" y="524"/>
                </a:lnTo>
                <a:lnTo>
                  <a:pt x="4435" y="524"/>
                </a:lnTo>
                <a:lnTo>
                  <a:pt x="4436" y="524"/>
                </a:lnTo>
                <a:lnTo>
                  <a:pt x="4471" y="567"/>
                </a:lnTo>
                <a:lnTo>
                  <a:pt x="4462" y="527"/>
                </a:lnTo>
                <a:lnTo>
                  <a:pt x="4451" y="520"/>
                </a:lnTo>
                <a:lnTo>
                  <a:pt x="4455" y="519"/>
                </a:lnTo>
                <a:lnTo>
                  <a:pt x="4468" y="525"/>
                </a:lnTo>
                <a:lnTo>
                  <a:pt x="4478" y="559"/>
                </a:lnTo>
                <a:lnTo>
                  <a:pt x="4478" y="559"/>
                </a:lnTo>
                <a:lnTo>
                  <a:pt x="4479" y="568"/>
                </a:lnTo>
                <a:lnTo>
                  <a:pt x="4478" y="573"/>
                </a:lnTo>
                <a:lnTo>
                  <a:pt x="4478" y="573"/>
                </a:lnTo>
                <a:lnTo>
                  <a:pt x="4483" y="575"/>
                </a:lnTo>
                <a:lnTo>
                  <a:pt x="4486" y="578"/>
                </a:lnTo>
                <a:lnTo>
                  <a:pt x="4486" y="578"/>
                </a:lnTo>
                <a:lnTo>
                  <a:pt x="4486" y="573"/>
                </a:lnTo>
                <a:lnTo>
                  <a:pt x="4487" y="570"/>
                </a:lnTo>
                <a:lnTo>
                  <a:pt x="4487" y="570"/>
                </a:lnTo>
                <a:lnTo>
                  <a:pt x="4484" y="565"/>
                </a:lnTo>
                <a:lnTo>
                  <a:pt x="4479" y="559"/>
                </a:lnTo>
                <a:lnTo>
                  <a:pt x="4468" y="525"/>
                </a:lnTo>
                <a:lnTo>
                  <a:pt x="4507" y="544"/>
                </a:lnTo>
                <a:lnTo>
                  <a:pt x="4507" y="544"/>
                </a:lnTo>
                <a:lnTo>
                  <a:pt x="4510" y="552"/>
                </a:lnTo>
                <a:lnTo>
                  <a:pt x="4500" y="586"/>
                </a:lnTo>
                <a:close/>
                <a:moveTo>
                  <a:pt x="4511" y="551"/>
                </a:moveTo>
                <a:lnTo>
                  <a:pt x="4508" y="546"/>
                </a:lnTo>
                <a:lnTo>
                  <a:pt x="4511" y="548"/>
                </a:lnTo>
                <a:lnTo>
                  <a:pt x="4511" y="551"/>
                </a:lnTo>
                <a:close/>
                <a:moveTo>
                  <a:pt x="4508" y="544"/>
                </a:moveTo>
                <a:lnTo>
                  <a:pt x="4513" y="543"/>
                </a:lnTo>
                <a:lnTo>
                  <a:pt x="4513" y="546"/>
                </a:lnTo>
                <a:lnTo>
                  <a:pt x="4508" y="544"/>
                </a:lnTo>
                <a:close/>
                <a:moveTo>
                  <a:pt x="4545" y="656"/>
                </a:moveTo>
                <a:lnTo>
                  <a:pt x="4540" y="656"/>
                </a:lnTo>
                <a:lnTo>
                  <a:pt x="4540" y="656"/>
                </a:lnTo>
                <a:lnTo>
                  <a:pt x="4513" y="621"/>
                </a:lnTo>
                <a:lnTo>
                  <a:pt x="4513" y="618"/>
                </a:lnTo>
                <a:lnTo>
                  <a:pt x="4545" y="656"/>
                </a:lnTo>
                <a:close/>
                <a:moveTo>
                  <a:pt x="4515" y="541"/>
                </a:moveTo>
                <a:lnTo>
                  <a:pt x="4508" y="544"/>
                </a:lnTo>
                <a:lnTo>
                  <a:pt x="4508" y="544"/>
                </a:lnTo>
                <a:lnTo>
                  <a:pt x="4470" y="525"/>
                </a:lnTo>
                <a:lnTo>
                  <a:pt x="4502" y="514"/>
                </a:lnTo>
                <a:lnTo>
                  <a:pt x="4502" y="514"/>
                </a:lnTo>
                <a:lnTo>
                  <a:pt x="4510" y="512"/>
                </a:lnTo>
                <a:lnTo>
                  <a:pt x="4516" y="512"/>
                </a:lnTo>
                <a:lnTo>
                  <a:pt x="4516" y="512"/>
                </a:lnTo>
                <a:lnTo>
                  <a:pt x="4518" y="509"/>
                </a:lnTo>
                <a:lnTo>
                  <a:pt x="4521" y="506"/>
                </a:lnTo>
                <a:lnTo>
                  <a:pt x="4521" y="506"/>
                </a:lnTo>
                <a:lnTo>
                  <a:pt x="4513" y="504"/>
                </a:lnTo>
                <a:lnTo>
                  <a:pt x="4527" y="501"/>
                </a:lnTo>
                <a:lnTo>
                  <a:pt x="4515" y="541"/>
                </a:lnTo>
                <a:close/>
                <a:moveTo>
                  <a:pt x="4524" y="333"/>
                </a:moveTo>
                <a:lnTo>
                  <a:pt x="4529" y="330"/>
                </a:lnTo>
                <a:lnTo>
                  <a:pt x="4531" y="330"/>
                </a:lnTo>
                <a:lnTo>
                  <a:pt x="4524" y="333"/>
                </a:lnTo>
                <a:close/>
                <a:moveTo>
                  <a:pt x="4539" y="291"/>
                </a:moveTo>
                <a:lnTo>
                  <a:pt x="4539" y="291"/>
                </a:lnTo>
                <a:lnTo>
                  <a:pt x="4540" y="283"/>
                </a:lnTo>
                <a:lnTo>
                  <a:pt x="4542" y="279"/>
                </a:lnTo>
                <a:lnTo>
                  <a:pt x="4542" y="279"/>
                </a:lnTo>
                <a:lnTo>
                  <a:pt x="4540" y="279"/>
                </a:lnTo>
                <a:lnTo>
                  <a:pt x="4537" y="274"/>
                </a:lnTo>
                <a:lnTo>
                  <a:pt x="4532" y="267"/>
                </a:lnTo>
                <a:lnTo>
                  <a:pt x="4532" y="267"/>
                </a:lnTo>
                <a:lnTo>
                  <a:pt x="4531" y="274"/>
                </a:lnTo>
                <a:lnTo>
                  <a:pt x="4526" y="280"/>
                </a:lnTo>
                <a:lnTo>
                  <a:pt x="4526" y="280"/>
                </a:lnTo>
                <a:lnTo>
                  <a:pt x="4529" y="264"/>
                </a:lnTo>
                <a:lnTo>
                  <a:pt x="4548" y="256"/>
                </a:lnTo>
                <a:lnTo>
                  <a:pt x="4561" y="275"/>
                </a:lnTo>
                <a:lnTo>
                  <a:pt x="4575" y="279"/>
                </a:lnTo>
                <a:lnTo>
                  <a:pt x="4575" y="279"/>
                </a:lnTo>
                <a:lnTo>
                  <a:pt x="4564" y="303"/>
                </a:lnTo>
                <a:lnTo>
                  <a:pt x="4563" y="304"/>
                </a:lnTo>
                <a:lnTo>
                  <a:pt x="4539" y="291"/>
                </a:lnTo>
                <a:close/>
                <a:moveTo>
                  <a:pt x="4558" y="311"/>
                </a:moveTo>
                <a:lnTo>
                  <a:pt x="4556" y="312"/>
                </a:lnTo>
                <a:lnTo>
                  <a:pt x="4556" y="312"/>
                </a:lnTo>
                <a:lnTo>
                  <a:pt x="4558" y="311"/>
                </a:lnTo>
                <a:close/>
                <a:moveTo>
                  <a:pt x="4559" y="367"/>
                </a:moveTo>
                <a:lnTo>
                  <a:pt x="4551" y="362"/>
                </a:lnTo>
                <a:lnTo>
                  <a:pt x="4569" y="355"/>
                </a:lnTo>
                <a:lnTo>
                  <a:pt x="4559" y="367"/>
                </a:lnTo>
                <a:close/>
                <a:moveTo>
                  <a:pt x="4563" y="319"/>
                </a:moveTo>
                <a:lnTo>
                  <a:pt x="4558" y="314"/>
                </a:lnTo>
                <a:lnTo>
                  <a:pt x="4563" y="309"/>
                </a:lnTo>
                <a:lnTo>
                  <a:pt x="4566" y="306"/>
                </a:lnTo>
                <a:lnTo>
                  <a:pt x="4564" y="306"/>
                </a:lnTo>
                <a:lnTo>
                  <a:pt x="4566" y="304"/>
                </a:lnTo>
                <a:lnTo>
                  <a:pt x="4566" y="304"/>
                </a:lnTo>
                <a:lnTo>
                  <a:pt x="4583" y="290"/>
                </a:lnTo>
                <a:lnTo>
                  <a:pt x="4591" y="285"/>
                </a:lnTo>
                <a:lnTo>
                  <a:pt x="4596" y="283"/>
                </a:lnTo>
                <a:lnTo>
                  <a:pt x="4596" y="283"/>
                </a:lnTo>
                <a:lnTo>
                  <a:pt x="4596" y="282"/>
                </a:lnTo>
                <a:lnTo>
                  <a:pt x="4598" y="282"/>
                </a:lnTo>
                <a:lnTo>
                  <a:pt x="4590" y="309"/>
                </a:lnTo>
                <a:lnTo>
                  <a:pt x="4563" y="319"/>
                </a:lnTo>
                <a:close/>
                <a:moveTo>
                  <a:pt x="4572" y="439"/>
                </a:moveTo>
                <a:lnTo>
                  <a:pt x="4579" y="416"/>
                </a:lnTo>
                <a:lnTo>
                  <a:pt x="4591" y="432"/>
                </a:lnTo>
                <a:lnTo>
                  <a:pt x="4591" y="432"/>
                </a:lnTo>
                <a:lnTo>
                  <a:pt x="4582" y="447"/>
                </a:lnTo>
                <a:lnTo>
                  <a:pt x="4582" y="447"/>
                </a:lnTo>
                <a:lnTo>
                  <a:pt x="4579" y="443"/>
                </a:lnTo>
                <a:lnTo>
                  <a:pt x="4579" y="443"/>
                </a:lnTo>
                <a:lnTo>
                  <a:pt x="4572" y="439"/>
                </a:lnTo>
                <a:lnTo>
                  <a:pt x="4572" y="439"/>
                </a:lnTo>
                <a:close/>
                <a:moveTo>
                  <a:pt x="4579" y="495"/>
                </a:moveTo>
                <a:lnTo>
                  <a:pt x="4579" y="495"/>
                </a:lnTo>
                <a:lnTo>
                  <a:pt x="4582" y="493"/>
                </a:lnTo>
                <a:lnTo>
                  <a:pt x="4582" y="493"/>
                </a:lnTo>
                <a:lnTo>
                  <a:pt x="4585" y="488"/>
                </a:lnTo>
                <a:lnTo>
                  <a:pt x="4588" y="482"/>
                </a:lnTo>
                <a:lnTo>
                  <a:pt x="4590" y="471"/>
                </a:lnTo>
                <a:lnTo>
                  <a:pt x="4590" y="459"/>
                </a:lnTo>
                <a:lnTo>
                  <a:pt x="4588" y="455"/>
                </a:lnTo>
                <a:lnTo>
                  <a:pt x="4585" y="450"/>
                </a:lnTo>
                <a:lnTo>
                  <a:pt x="4585" y="450"/>
                </a:lnTo>
                <a:lnTo>
                  <a:pt x="4599" y="442"/>
                </a:lnTo>
                <a:lnTo>
                  <a:pt x="4604" y="447"/>
                </a:lnTo>
                <a:lnTo>
                  <a:pt x="4606" y="495"/>
                </a:lnTo>
                <a:lnTo>
                  <a:pt x="4579" y="495"/>
                </a:lnTo>
                <a:close/>
                <a:moveTo>
                  <a:pt x="4617" y="495"/>
                </a:moveTo>
                <a:lnTo>
                  <a:pt x="4615" y="495"/>
                </a:lnTo>
                <a:lnTo>
                  <a:pt x="4609" y="495"/>
                </a:lnTo>
                <a:lnTo>
                  <a:pt x="4631" y="480"/>
                </a:lnTo>
                <a:lnTo>
                  <a:pt x="4617" y="495"/>
                </a:lnTo>
                <a:close/>
                <a:moveTo>
                  <a:pt x="4662" y="495"/>
                </a:moveTo>
                <a:lnTo>
                  <a:pt x="4662" y="495"/>
                </a:lnTo>
                <a:lnTo>
                  <a:pt x="4662" y="495"/>
                </a:lnTo>
                <a:lnTo>
                  <a:pt x="4662" y="495"/>
                </a:lnTo>
                <a:lnTo>
                  <a:pt x="4659" y="495"/>
                </a:lnTo>
                <a:lnTo>
                  <a:pt x="4619" y="495"/>
                </a:lnTo>
                <a:lnTo>
                  <a:pt x="4635" y="480"/>
                </a:lnTo>
                <a:lnTo>
                  <a:pt x="4636" y="482"/>
                </a:lnTo>
                <a:lnTo>
                  <a:pt x="4636" y="482"/>
                </a:lnTo>
                <a:lnTo>
                  <a:pt x="4639" y="485"/>
                </a:lnTo>
                <a:lnTo>
                  <a:pt x="4644" y="485"/>
                </a:lnTo>
                <a:lnTo>
                  <a:pt x="4647" y="485"/>
                </a:lnTo>
                <a:lnTo>
                  <a:pt x="4652" y="484"/>
                </a:lnTo>
                <a:lnTo>
                  <a:pt x="4652" y="484"/>
                </a:lnTo>
                <a:lnTo>
                  <a:pt x="4654" y="479"/>
                </a:lnTo>
                <a:lnTo>
                  <a:pt x="4655" y="476"/>
                </a:lnTo>
                <a:lnTo>
                  <a:pt x="4655" y="471"/>
                </a:lnTo>
                <a:lnTo>
                  <a:pt x="4654" y="468"/>
                </a:lnTo>
                <a:lnTo>
                  <a:pt x="4654" y="468"/>
                </a:lnTo>
                <a:lnTo>
                  <a:pt x="4660" y="464"/>
                </a:lnTo>
                <a:lnTo>
                  <a:pt x="4662" y="463"/>
                </a:lnTo>
                <a:lnTo>
                  <a:pt x="4662" y="463"/>
                </a:lnTo>
                <a:lnTo>
                  <a:pt x="4662" y="461"/>
                </a:lnTo>
                <a:lnTo>
                  <a:pt x="4671" y="455"/>
                </a:lnTo>
                <a:lnTo>
                  <a:pt x="4659" y="479"/>
                </a:lnTo>
                <a:lnTo>
                  <a:pt x="4659" y="479"/>
                </a:lnTo>
                <a:lnTo>
                  <a:pt x="4657" y="484"/>
                </a:lnTo>
                <a:lnTo>
                  <a:pt x="4657" y="487"/>
                </a:lnTo>
                <a:lnTo>
                  <a:pt x="4659" y="492"/>
                </a:lnTo>
                <a:lnTo>
                  <a:pt x="4662" y="495"/>
                </a:lnTo>
                <a:lnTo>
                  <a:pt x="4662" y="495"/>
                </a:lnTo>
                <a:close/>
                <a:moveTo>
                  <a:pt x="4668" y="341"/>
                </a:moveTo>
                <a:lnTo>
                  <a:pt x="4641" y="368"/>
                </a:lnTo>
                <a:lnTo>
                  <a:pt x="4623" y="339"/>
                </a:lnTo>
                <a:lnTo>
                  <a:pt x="4678" y="322"/>
                </a:lnTo>
                <a:lnTo>
                  <a:pt x="4668" y="341"/>
                </a:lnTo>
                <a:close/>
                <a:moveTo>
                  <a:pt x="4686" y="434"/>
                </a:moveTo>
                <a:lnTo>
                  <a:pt x="4699" y="351"/>
                </a:lnTo>
                <a:lnTo>
                  <a:pt x="4716" y="384"/>
                </a:lnTo>
                <a:lnTo>
                  <a:pt x="4686" y="434"/>
                </a:lnTo>
                <a:close/>
                <a:moveTo>
                  <a:pt x="4735" y="371"/>
                </a:moveTo>
                <a:lnTo>
                  <a:pt x="4715" y="330"/>
                </a:lnTo>
                <a:lnTo>
                  <a:pt x="4735" y="333"/>
                </a:lnTo>
                <a:lnTo>
                  <a:pt x="4734" y="335"/>
                </a:lnTo>
                <a:lnTo>
                  <a:pt x="4735" y="371"/>
                </a:lnTo>
                <a:close/>
                <a:moveTo>
                  <a:pt x="4795" y="488"/>
                </a:moveTo>
                <a:lnTo>
                  <a:pt x="4793" y="485"/>
                </a:lnTo>
                <a:lnTo>
                  <a:pt x="4803" y="487"/>
                </a:lnTo>
                <a:lnTo>
                  <a:pt x="4795" y="488"/>
                </a:lnTo>
                <a:close/>
                <a:moveTo>
                  <a:pt x="4780" y="461"/>
                </a:moveTo>
                <a:lnTo>
                  <a:pt x="4750" y="400"/>
                </a:lnTo>
                <a:lnTo>
                  <a:pt x="4817" y="403"/>
                </a:lnTo>
                <a:lnTo>
                  <a:pt x="4796" y="443"/>
                </a:lnTo>
                <a:lnTo>
                  <a:pt x="4849" y="442"/>
                </a:lnTo>
                <a:lnTo>
                  <a:pt x="4892" y="391"/>
                </a:lnTo>
                <a:lnTo>
                  <a:pt x="4875" y="468"/>
                </a:lnTo>
                <a:lnTo>
                  <a:pt x="4867" y="471"/>
                </a:lnTo>
                <a:lnTo>
                  <a:pt x="4780" y="461"/>
                </a:lnTo>
                <a:close/>
                <a:moveTo>
                  <a:pt x="4822" y="600"/>
                </a:moveTo>
                <a:lnTo>
                  <a:pt x="4823" y="597"/>
                </a:lnTo>
                <a:lnTo>
                  <a:pt x="4825" y="600"/>
                </a:lnTo>
                <a:lnTo>
                  <a:pt x="4822" y="600"/>
                </a:lnTo>
                <a:close/>
                <a:moveTo>
                  <a:pt x="4814" y="799"/>
                </a:moveTo>
                <a:lnTo>
                  <a:pt x="4811" y="780"/>
                </a:lnTo>
                <a:lnTo>
                  <a:pt x="4811" y="780"/>
                </a:lnTo>
                <a:lnTo>
                  <a:pt x="4815" y="781"/>
                </a:lnTo>
                <a:lnTo>
                  <a:pt x="4815" y="781"/>
                </a:lnTo>
                <a:lnTo>
                  <a:pt x="4823" y="783"/>
                </a:lnTo>
                <a:lnTo>
                  <a:pt x="4831" y="781"/>
                </a:lnTo>
                <a:lnTo>
                  <a:pt x="4839" y="780"/>
                </a:lnTo>
                <a:lnTo>
                  <a:pt x="4847" y="777"/>
                </a:lnTo>
                <a:lnTo>
                  <a:pt x="4855" y="825"/>
                </a:lnTo>
                <a:lnTo>
                  <a:pt x="4814" y="799"/>
                </a:lnTo>
                <a:close/>
                <a:moveTo>
                  <a:pt x="4847" y="594"/>
                </a:moveTo>
                <a:lnTo>
                  <a:pt x="4844" y="588"/>
                </a:lnTo>
                <a:lnTo>
                  <a:pt x="4847" y="589"/>
                </a:lnTo>
                <a:lnTo>
                  <a:pt x="4847" y="594"/>
                </a:lnTo>
                <a:close/>
                <a:moveTo>
                  <a:pt x="4854" y="658"/>
                </a:moveTo>
                <a:lnTo>
                  <a:pt x="4859" y="668"/>
                </a:lnTo>
                <a:lnTo>
                  <a:pt x="4847" y="685"/>
                </a:lnTo>
                <a:lnTo>
                  <a:pt x="4854" y="658"/>
                </a:lnTo>
                <a:close/>
                <a:moveTo>
                  <a:pt x="4860" y="772"/>
                </a:moveTo>
                <a:lnTo>
                  <a:pt x="4860" y="772"/>
                </a:lnTo>
                <a:lnTo>
                  <a:pt x="4859" y="768"/>
                </a:lnTo>
                <a:lnTo>
                  <a:pt x="4857" y="767"/>
                </a:lnTo>
                <a:lnTo>
                  <a:pt x="4857" y="767"/>
                </a:lnTo>
                <a:lnTo>
                  <a:pt x="4863" y="759"/>
                </a:lnTo>
                <a:lnTo>
                  <a:pt x="4867" y="749"/>
                </a:lnTo>
                <a:lnTo>
                  <a:pt x="4867" y="749"/>
                </a:lnTo>
                <a:lnTo>
                  <a:pt x="4867" y="740"/>
                </a:lnTo>
                <a:lnTo>
                  <a:pt x="4867" y="730"/>
                </a:lnTo>
                <a:lnTo>
                  <a:pt x="4862" y="720"/>
                </a:lnTo>
                <a:lnTo>
                  <a:pt x="4857" y="712"/>
                </a:lnTo>
                <a:lnTo>
                  <a:pt x="4871" y="692"/>
                </a:lnTo>
                <a:lnTo>
                  <a:pt x="4911" y="773"/>
                </a:lnTo>
                <a:lnTo>
                  <a:pt x="4883" y="823"/>
                </a:lnTo>
                <a:lnTo>
                  <a:pt x="4883" y="823"/>
                </a:lnTo>
                <a:lnTo>
                  <a:pt x="4876" y="826"/>
                </a:lnTo>
                <a:lnTo>
                  <a:pt x="4871" y="831"/>
                </a:lnTo>
                <a:lnTo>
                  <a:pt x="4860" y="772"/>
                </a:lnTo>
                <a:close/>
                <a:moveTo>
                  <a:pt x="4924" y="797"/>
                </a:moveTo>
                <a:lnTo>
                  <a:pt x="4942" y="833"/>
                </a:lnTo>
                <a:lnTo>
                  <a:pt x="4942" y="833"/>
                </a:lnTo>
                <a:lnTo>
                  <a:pt x="4934" y="837"/>
                </a:lnTo>
                <a:lnTo>
                  <a:pt x="4934" y="837"/>
                </a:lnTo>
                <a:lnTo>
                  <a:pt x="4929" y="833"/>
                </a:lnTo>
                <a:lnTo>
                  <a:pt x="4923" y="828"/>
                </a:lnTo>
                <a:lnTo>
                  <a:pt x="4918" y="825"/>
                </a:lnTo>
                <a:lnTo>
                  <a:pt x="4910" y="821"/>
                </a:lnTo>
                <a:lnTo>
                  <a:pt x="4924" y="797"/>
                </a:lnTo>
                <a:close/>
                <a:moveTo>
                  <a:pt x="4899" y="887"/>
                </a:moveTo>
                <a:lnTo>
                  <a:pt x="4899" y="887"/>
                </a:lnTo>
                <a:lnTo>
                  <a:pt x="4891" y="885"/>
                </a:lnTo>
                <a:lnTo>
                  <a:pt x="4884" y="882"/>
                </a:lnTo>
                <a:lnTo>
                  <a:pt x="4879" y="877"/>
                </a:lnTo>
                <a:lnTo>
                  <a:pt x="4875" y="873"/>
                </a:lnTo>
                <a:lnTo>
                  <a:pt x="4875" y="873"/>
                </a:lnTo>
                <a:lnTo>
                  <a:pt x="4881" y="871"/>
                </a:lnTo>
                <a:lnTo>
                  <a:pt x="4884" y="866"/>
                </a:lnTo>
                <a:lnTo>
                  <a:pt x="4903" y="834"/>
                </a:lnTo>
                <a:lnTo>
                  <a:pt x="4903" y="834"/>
                </a:lnTo>
                <a:lnTo>
                  <a:pt x="4910" y="836"/>
                </a:lnTo>
                <a:lnTo>
                  <a:pt x="4915" y="839"/>
                </a:lnTo>
                <a:lnTo>
                  <a:pt x="4919" y="842"/>
                </a:lnTo>
                <a:lnTo>
                  <a:pt x="4923" y="847"/>
                </a:lnTo>
                <a:lnTo>
                  <a:pt x="4923" y="847"/>
                </a:lnTo>
                <a:lnTo>
                  <a:pt x="4916" y="857"/>
                </a:lnTo>
                <a:lnTo>
                  <a:pt x="4910" y="866"/>
                </a:lnTo>
                <a:lnTo>
                  <a:pt x="4905" y="876"/>
                </a:lnTo>
                <a:lnTo>
                  <a:pt x="4902" y="887"/>
                </a:lnTo>
                <a:lnTo>
                  <a:pt x="4902" y="887"/>
                </a:lnTo>
                <a:lnTo>
                  <a:pt x="4899" y="887"/>
                </a:lnTo>
                <a:lnTo>
                  <a:pt x="4899" y="887"/>
                </a:lnTo>
                <a:close/>
                <a:moveTo>
                  <a:pt x="4903" y="989"/>
                </a:moveTo>
                <a:lnTo>
                  <a:pt x="4903" y="989"/>
                </a:lnTo>
                <a:lnTo>
                  <a:pt x="4899" y="989"/>
                </a:lnTo>
                <a:lnTo>
                  <a:pt x="4892" y="988"/>
                </a:lnTo>
                <a:lnTo>
                  <a:pt x="4889" y="985"/>
                </a:lnTo>
                <a:lnTo>
                  <a:pt x="4884" y="981"/>
                </a:lnTo>
                <a:lnTo>
                  <a:pt x="4881" y="978"/>
                </a:lnTo>
                <a:lnTo>
                  <a:pt x="4879" y="973"/>
                </a:lnTo>
                <a:lnTo>
                  <a:pt x="4878" y="969"/>
                </a:lnTo>
                <a:lnTo>
                  <a:pt x="4876" y="964"/>
                </a:lnTo>
                <a:lnTo>
                  <a:pt x="4876" y="964"/>
                </a:lnTo>
                <a:lnTo>
                  <a:pt x="4878" y="957"/>
                </a:lnTo>
                <a:lnTo>
                  <a:pt x="4879" y="953"/>
                </a:lnTo>
                <a:lnTo>
                  <a:pt x="4881" y="948"/>
                </a:lnTo>
                <a:lnTo>
                  <a:pt x="4884" y="945"/>
                </a:lnTo>
                <a:lnTo>
                  <a:pt x="4889" y="941"/>
                </a:lnTo>
                <a:lnTo>
                  <a:pt x="4892" y="938"/>
                </a:lnTo>
                <a:lnTo>
                  <a:pt x="4899" y="937"/>
                </a:lnTo>
                <a:lnTo>
                  <a:pt x="4903" y="937"/>
                </a:lnTo>
                <a:lnTo>
                  <a:pt x="4903" y="937"/>
                </a:lnTo>
                <a:lnTo>
                  <a:pt x="4903" y="937"/>
                </a:lnTo>
                <a:lnTo>
                  <a:pt x="4903" y="937"/>
                </a:lnTo>
                <a:lnTo>
                  <a:pt x="4908" y="946"/>
                </a:lnTo>
                <a:lnTo>
                  <a:pt x="4913" y="956"/>
                </a:lnTo>
                <a:lnTo>
                  <a:pt x="4921" y="965"/>
                </a:lnTo>
                <a:lnTo>
                  <a:pt x="4927" y="973"/>
                </a:lnTo>
                <a:lnTo>
                  <a:pt x="4927" y="973"/>
                </a:lnTo>
                <a:lnTo>
                  <a:pt x="4924" y="980"/>
                </a:lnTo>
                <a:lnTo>
                  <a:pt x="4918" y="985"/>
                </a:lnTo>
                <a:lnTo>
                  <a:pt x="4911" y="989"/>
                </a:lnTo>
                <a:lnTo>
                  <a:pt x="4903" y="989"/>
                </a:lnTo>
                <a:lnTo>
                  <a:pt x="4903" y="989"/>
                </a:lnTo>
                <a:close/>
                <a:moveTo>
                  <a:pt x="4913" y="908"/>
                </a:moveTo>
                <a:lnTo>
                  <a:pt x="4913" y="908"/>
                </a:lnTo>
                <a:lnTo>
                  <a:pt x="4913" y="898"/>
                </a:lnTo>
                <a:lnTo>
                  <a:pt x="4916" y="889"/>
                </a:lnTo>
                <a:lnTo>
                  <a:pt x="4918" y="879"/>
                </a:lnTo>
                <a:lnTo>
                  <a:pt x="4923" y="871"/>
                </a:lnTo>
                <a:lnTo>
                  <a:pt x="4927" y="863"/>
                </a:lnTo>
                <a:lnTo>
                  <a:pt x="4934" y="857"/>
                </a:lnTo>
                <a:lnTo>
                  <a:pt x="4940" y="850"/>
                </a:lnTo>
                <a:lnTo>
                  <a:pt x="4948" y="844"/>
                </a:lnTo>
                <a:lnTo>
                  <a:pt x="4948" y="844"/>
                </a:lnTo>
                <a:lnTo>
                  <a:pt x="4953" y="849"/>
                </a:lnTo>
                <a:lnTo>
                  <a:pt x="4953" y="849"/>
                </a:lnTo>
                <a:lnTo>
                  <a:pt x="4942" y="855"/>
                </a:lnTo>
                <a:lnTo>
                  <a:pt x="4934" y="865"/>
                </a:lnTo>
                <a:lnTo>
                  <a:pt x="4926" y="874"/>
                </a:lnTo>
                <a:lnTo>
                  <a:pt x="4921" y="885"/>
                </a:lnTo>
                <a:lnTo>
                  <a:pt x="4921" y="885"/>
                </a:lnTo>
                <a:lnTo>
                  <a:pt x="4918" y="900"/>
                </a:lnTo>
                <a:lnTo>
                  <a:pt x="4916" y="913"/>
                </a:lnTo>
                <a:lnTo>
                  <a:pt x="4918" y="927"/>
                </a:lnTo>
                <a:lnTo>
                  <a:pt x="4923" y="940"/>
                </a:lnTo>
                <a:lnTo>
                  <a:pt x="4929" y="951"/>
                </a:lnTo>
                <a:lnTo>
                  <a:pt x="4937" y="962"/>
                </a:lnTo>
                <a:lnTo>
                  <a:pt x="4948" y="970"/>
                </a:lnTo>
                <a:lnTo>
                  <a:pt x="4961" y="977"/>
                </a:lnTo>
                <a:lnTo>
                  <a:pt x="4961" y="977"/>
                </a:lnTo>
                <a:lnTo>
                  <a:pt x="4950" y="972"/>
                </a:lnTo>
                <a:lnTo>
                  <a:pt x="4942" y="965"/>
                </a:lnTo>
                <a:lnTo>
                  <a:pt x="4934" y="959"/>
                </a:lnTo>
                <a:lnTo>
                  <a:pt x="4926" y="949"/>
                </a:lnTo>
                <a:lnTo>
                  <a:pt x="4921" y="941"/>
                </a:lnTo>
                <a:lnTo>
                  <a:pt x="4916" y="930"/>
                </a:lnTo>
                <a:lnTo>
                  <a:pt x="4913" y="919"/>
                </a:lnTo>
                <a:lnTo>
                  <a:pt x="4913" y="908"/>
                </a:lnTo>
                <a:lnTo>
                  <a:pt x="4913" y="908"/>
                </a:lnTo>
                <a:close/>
                <a:moveTo>
                  <a:pt x="4943" y="783"/>
                </a:moveTo>
                <a:lnTo>
                  <a:pt x="4958" y="785"/>
                </a:lnTo>
                <a:lnTo>
                  <a:pt x="4958" y="785"/>
                </a:lnTo>
                <a:lnTo>
                  <a:pt x="4953" y="791"/>
                </a:lnTo>
                <a:lnTo>
                  <a:pt x="4950" y="797"/>
                </a:lnTo>
                <a:lnTo>
                  <a:pt x="4943" y="783"/>
                </a:lnTo>
                <a:close/>
                <a:moveTo>
                  <a:pt x="4988" y="1031"/>
                </a:moveTo>
                <a:lnTo>
                  <a:pt x="4988" y="1031"/>
                </a:lnTo>
                <a:lnTo>
                  <a:pt x="4983" y="1031"/>
                </a:lnTo>
                <a:lnTo>
                  <a:pt x="4977" y="1029"/>
                </a:lnTo>
                <a:lnTo>
                  <a:pt x="4974" y="1026"/>
                </a:lnTo>
                <a:lnTo>
                  <a:pt x="4969" y="1023"/>
                </a:lnTo>
                <a:lnTo>
                  <a:pt x="4966" y="1020"/>
                </a:lnTo>
                <a:lnTo>
                  <a:pt x="4963" y="1015"/>
                </a:lnTo>
                <a:lnTo>
                  <a:pt x="4961" y="1010"/>
                </a:lnTo>
                <a:lnTo>
                  <a:pt x="4961" y="1004"/>
                </a:lnTo>
                <a:lnTo>
                  <a:pt x="4961" y="1004"/>
                </a:lnTo>
                <a:lnTo>
                  <a:pt x="4963" y="999"/>
                </a:lnTo>
                <a:lnTo>
                  <a:pt x="4964" y="993"/>
                </a:lnTo>
                <a:lnTo>
                  <a:pt x="4964" y="993"/>
                </a:lnTo>
                <a:lnTo>
                  <a:pt x="4975" y="996"/>
                </a:lnTo>
                <a:lnTo>
                  <a:pt x="4987" y="996"/>
                </a:lnTo>
                <a:lnTo>
                  <a:pt x="4987" y="996"/>
                </a:lnTo>
                <a:lnTo>
                  <a:pt x="4999" y="996"/>
                </a:lnTo>
                <a:lnTo>
                  <a:pt x="5012" y="993"/>
                </a:lnTo>
                <a:lnTo>
                  <a:pt x="5012" y="993"/>
                </a:lnTo>
                <a:lnTo>
                  <a:pt x="5014" y="997"/>
                </a:lnTo>
                <a:lnTo>
                  <a:pt x="5015" y="1004"/>
                </a:lnTo>
                <a:lnTo>
                  <a:pt x="5015" y="1004"/>
                </a:lnTo>
                <a:lnTo>
                  <a:pt x="5014" y="1010"/>
                </a:lnTo>
                <a:lnTo>
                  <a:pt x="5012" y="1015"/>
                </a:lnTo>
                <a:lnTo>
                  <a:pt x="5011" y="1020"/>
                </a:lnTo>
                <a:lnTo>
                  <a:pt x="5007" y="1023"/>
                </a:lnTo>
                <a:lnTo>
                  <a:pt x="5003" y="1026"/>
                </a:lnTo>
                <a:lnTo>
                  <a:pt x="4998" y="1029"/>
                </a:lnTo>
                <a:lnTo>
                  <a:pt x="4993" y="1031"/>
                </a:lnTo>
                <a:lnTo>
                  <a:pt x="4988" y="1031"/>
                </a:lnTo>
                <a:lnTo>
                  <a:pt x="4988" y="1031"/>
                </a:lnTo>
                <a:close/>
                <a:moveTo>
                  <a:pt x="5094" y="959"/>
                </a:moveTo>
                <a:lnTo>
                  <a:pt x="5094" y="959"/>
                </a:lnTo>
                <a:lnTo>
                  <a:pt x="5092" y="965"/>
                </a:lnTo>
                <a:lnTo>
                  <a:pt x="5091" y="970"/>
                </a:lnTo>
                <a:lnTo>
                  <a:pt x="5089" y="975"/>
                </a:lnTo>
                <a:lnTo>
                  <a:pt x="5086" y="978"/>
                </a:lnTo>
                <a:lnTo>
                  <a:pt x="5081" y="981"/>
                </a:lnTo>
                <a:lnTo>
                  <a:pt x="5078" y="985"/>
                </a:lnTo>
                <a:lnTo>
                  <a:pt x="5071" y="986"/>
                </a:lnTo>
                <a:lnTo>
                  <a:pt x="5067" y="986"/>
                </a:lnTo>
                <a:lnTo>
                  <a:pt x="5067" y="986"/>
                </a:lnTo>
                <a:lnTo>
                  <a:pt x="5060" y="986"/>
                </a:lnTo>
                <a:lnTo>
                  <a:pt x="5054" y="983"/>
                </a:lnTo>
                <a:lnTo>
                  <a:pt x="5049" y="980"/>
                </a:lnTo>
                <a:lnTo>
                  <a:pt x="5044" y="975"/>
                </a:lnTo>
                <a:lnTo>
                  <a:pt x="5044" y="975"/>
                </a:lnTo>
                <a:lnTo>
                  <a:pt x="5054" y="965"/>
                </a:lnTo>
                <a:lnTo>
                  <a:pt x="5060" y="956"/>
                </a:lnTo>
                <a:lnTo>
                  <a:pt x="5067" y="945"/>
                </a:lnTo>
                <a:lnTo>
                  <a:pt x="5071" y="933"/>
                </a:lnTo>
                <a:lnTo>
                  <a:pt x="5071" y="933"/>
                </a:lnTo>
                <a:lnTo>
                  <a:pt x="5081" y="937"/>
                </a:lnTo>
                <a:lnTo>
                  <a:pt x="5087" y="943"/>
                </a:lnTo>
                <a:lnTo>
                  <a:pt x="5092" y="951"/>
                </a:lnTo>
                <a:lnTo>
                  <a:pt x="5094" y="959"/>
                </a:lnTo>
                <a:lnTo>
                  <a:pt x="5094" y="959"/>
                </a:lnTo>
                <a:close/>
                <a:moveTo>
                  <a:pt x="5075" y="829"/>
                </a:moveTo>
                <a:lnTo>
                  <a:pt x="5075" y="829"/>
                </a:lnTo>
                <a:lnTo>
                  <a:pt x="5079" y="831"/>
                </a:lnTo>
                <a:lnTo>
                  <a:pt x="5084" y="833"/>
                </a:lnTo>
                <a:lnTo>
                  <a:pt x="5089" y="834"/>
                </a:lnTo>
                <a:lnTo>
                  <a:pt x="5094" y="837"/>
                </a:lnTo>
                <a:lnTo>
                  <a:pt x="5097" y="842"/>
                </a:lnTo>
                <a:lnTo>
                  <a:pt x="5099" y="845"/>
                </a:lnTo>
                <a:lnTo>
                  <a:pt x="5100" y="852"/>
                </a:lnTo>
                <a:lnTo>
                  <a:pt x="5102" y="857"/>
                </a:lnTo>
                <a:lnTo>
                  <a:pt x="5102" y="857"/>
                </a:lnTo>
                <a:lnTo>
                  <a:pt x="5100" y="861"/>
                </a:lnTo>
                <a:lnTo>
                  <a:pt x="5099" y="866"/>
                </a:lnTo>
                <a:lnTo>
                  <a:pt x="5097" y="871"/>
                </a:lnTo>
                <a:lnTo>
                  <a:pt x="5094" y="874"/>
                </a:lnTo>
                <a:lnTo>
                  <a:pt x="5089" y="877"/>
                </a:lnTo>
                <a:lnTo>
                  <a:pt x="5084" y="881"/>
                </a:lnTo>
                <a:lnTo>
                  <a:pt x="5079" y="882"/>
                </a:lnTo>
                <a:lnTo>
                  <a:pt x="5075" y="882"/>
                </a:lnTo>
                <a:lnTo>
                  <a:pt x="5075" y="882"/>
                </a:lnTo>
                <a:lnTo>
                  <a:pt x="5071" y="882"/>
                </a:lnTo>
                <a:lnTo>
                  <a:pt x="5071" y="882"/>
                </a:lnTo>
                <a:lnTo>
                  <a:pt x="5068" y="873"/>
                </a:lnTo>
                <a:lnTo>
                  <a:pt x="5063" y="863"/>
                </a:lnTo>
                <a:lnTo>
                  <a:pt x="5057" y="853"/>
                </a:lnTo>
                <a:lnTo>
                  <a:pt x="5049" y="845"/>
                </a:lnTo>
                <a:lnTo>
                  <a:pt x="5049" y="845"/>
                </a:lnTo>
                <a:lnTo>
                  <a:pt x="5054" y="839"/>
                </a:lnTo>
                <a:lnTo>
                  <a:pt x="5059" y="834"/>
                </a:lnTo>
                <a:lnTo>
                  <a:pt x="5067" y="831"/>
                </a:lnTo>
                <a:lnTo>
                  <a:pt x="5075" y="829"/>
                </a:lnTo>
                <a:lnTo>
                  <a:pt x="5075" y="829"/>
                </a:lnTo>
                <a:close/>
                <a:moveTo>
                  <a:pt x="5060" y="898"/>
                </a:moveTo>
                <a:lnTo>
                  <a:pt x="5060" y="898"/>
                </a:lnTo>
                <a:lnTo>
                  <a:pt x="5059" y="889"/>
                </a:lnTo>
                <a:lnTo>
                  <a:pt x="5055" y="881"/>
                </a:lnTo>
                <a:lnTo>
                  <a:pt x="5051" y="871"/>
                </a:lnTo>
                <a:lnTo>
                  <a:pt x="5046" y="865"/>
                </a:lnTo>
                <a:lnTo>
                  <a:pt x="5039" y="857"/>
                </a:lnTo>
                <a:lnTo>
                  <a:pt x="5031" y="852"/>
                </a:lnTo>
                <a:lnTo>
                  <a:pt x="5023" y="845"/>
                </a:lnTo>
                <a:lnTo>
                  <a:pt x="5014" y="842"/>
                </a:lnTo>
                <a:lnTo>
                  <a:pt x="5014" y="842"/>
                </a:lnTo>
                <a:lnTo>
                  <a:pt x="5003" y="839"/>
                </a:lnTo>
                <a:lnTo>
                  <a:pt x="4991" y="837"/>
                </a:lnTo>
                <a:lnTo>
                  <a:pt x="4980" y="839"/>
                </a:lnTo>
                <a:lnTo>
                  <a:pt x="4969" y="841"/>
                </a:lnTo>
                <a:lnTo>
                  <a:pt x="4969" y="841"/>
                </a:lnTo>
                <a:lnTo>
                  <a:pt x="4969" y="836"/>
                </a:lnTo>
                <a:lnTo>
                  <a:pt x="4969" y="836"/>
                </a:lnTo>
                <a:lnTo>
                  <a:pt x="4977" y="834"/>
                </a:lnTo>
                <a:lnTo>
                  <a:pt x="4987" y="834"/>
                </a:lnTo>
                <a:lnTo>
                  <a:pt x="4987" y="834"/>
                </a:lnTo>
                <a:lnTo>
                  <a:pt x="5001" y="834"/>
                </a:lnTo>
                <a:lnTo>
                  <a:pt x="5014" y="839"/>
                </a:lnTo>
                <a:lnTo>
                  <a:pt x="5025" y="844"/>
                </a:lnTo>
                <a:lnTo>
                  <a:pt x="5036" y="852"/>
                </a:lnTo>
                <a:lnTo>
                  <a:pt x="5046" y="861"/>
                </a:lnTo>
                <a:lnTo>
                  <a:pt x="5052" y="873"/>
                </a:lnTo>
                <a:lnTo>
                  <a:pt x="5057" y="885"/>
                </a:lnTo>
                <a:lnTo>
                  <a:pt x="5060" y="898"/>
                </a:lnTo>
                <a:lnTo>
                  <a:pt x="5060" y="898"/>
                </a:lnTo>
                <a:close/>
                <a:moveTo>
                  <a:pt x="5004" y="791"/>
                </a:moveTo>
                <a:lnTo>
                  <a:pt x="5004" y="791"/>
                </a:lnTo>
                <a:lnTo>
                  <a:pt x="5009" y="796"/>
                </a:lnTo>
                <a:lnTo>
                  <a:pt x="5012" y="801"/>
                </a:lnTo>
                <a:lnTo>
                  <a:pt x="5014" y="807"/>
                </a:lnTo>
                <a:lnTo>
                  <a:pt x="5015" y="813"/>
                </a:lnTo>
                <a:lnTo>
                  <a:pt x="5015" y="813"/>
                </a:lnTo>
                <a:lnTo>
                  <a:pt x="5014" y="818"/>
                </a:lnTo>
                <a:lnTo>
                  <a:pt x="5012" y="823"/>
                </a:lnTo>
                <a:lnTo>
                  <a:pt x="5012" y="823"/>
                </a:lnTo>
                <a:lnTo>
                  <a:pt x="4999" y="820"/>
                </a:lnTo>
                <a:lnTo>
                  <a:pt x="4987" y="820"/>
                </a:lnTo>
                <a:lnTo>
                  <a:pt x="4987" y="820"/>
                </a:lnTo>
                <a:lnTo>
                  <a:pt x="4975" y="820"/>
                </a:lnTo>
                <a:lnTo>
                  <a:pt x="4963" y="823"/>
                </a:lnTo>
                <a:lnTo>
                  <a:pt x="4963" y="823"/>
                </a:lnTo>
                <a:lnTo>
                  <a:pt x="4961" y="818"/>
                </a:lnTo>
                <a:lnTo>
                  <a:pt x="4961" y="813"/>
                </a:lnTo>
                <a:lnTo>
                  <a:pt x="4961" y="813"/>
                </a:lnTo>
                <a:lnTo>
                  <a:pt x="4963" y="804"/>
                </a:lnTo>
                <a:lnTo>
                  <a:pt x="4966" y="797"/>
                </a:lnTo>
                <a:lnTo>
                  <a:pt x="4972" y="791"/>
                </a:lnTo>
                <a:lnTo>
                  <a:pt x="4979" y="788"/>
                </a:lnTo>
                <a:lnTo>
                  <a:pt x="5004" y="791"/>
                </a:lnTo>
                <a:close/>
                <a:moveTo>
                  <a:pt x="4937" y="716"/>
                </a:moveTo>
                <a:lnTo>
                  <a:pt x="4935" y="684"/>
                </a:lnTo>
                <a:lnTo>
                  <a:pt x="4974" y="687"/>
                </a:lnTo>
                <a:lnTo>
                  <a:pt x="4974" y="687"/>
                </a:lnTo>
                <a:lnTo>
                  <a:pt x="4980" y="685"/>
                </a:lnTo>
                <a:lnTo>
                  <a:pt x="4980" y="708"/>
                </a:lnTo>
                <a:lnTo>
                  <a:pt x="4958" y="692"/>
                </a:lnTo>
                <a:lnTo>
                  <a:pt x="4958" y="692"/>
                </a:lnTo>
                <a:lnTo>
                  <a:pt x="4955" y="690"/>
                </a:lnTo>
                <a:lnTo>
                  <a:pt x="4953" y="690"/>
                </a:lnTo>
                <a:lnTo>
                  <a:pt x="4950" y="692"/>
                </a:lnTo>
                <a:lnTo>
                  <a:pt x="4948" y="693"/>
                </a:lnTo>
                <a:lnTo>
                  <a:pt x="4948" y="693"/>
                </a:lnTo>
                <a:lnTo>
                  <a:pt x="4947" y="696"/>
                </a:lnTo>
                <a:lnTo>
                  <a:pt x="4947" y="698"/>
                </a:lnTo>
                <a:lnTo>
                  <a:pt x="4948" y="701"/>
                </a:lnTo>
                <a:lnTo>
                  <a:pt x="4950" y="703"/>
                </a:lnTo>
                <a:lnTo>
                  <a:pt x="4980" y="724"/>
                </a:lnTo>
                <a:lnTo>
                  <a:pt x="4980" y="764"/>
                </a:lnTo>
                <a:lnTo>
                  <a:pt x="4939" y="735"/>
                </a:lnTo>
                <a:lnTo>
                  <a:pt x="4939" y="735"/>
                </a:lnTo>
                <a:lnTo>
                  <a:pt x="4935" y="733"/>
                </a:lnTo>
                <a:lnTo>
                  <a:pt x="4932" y="733"/>
                </a:lnTo>
                <a:lnTo>
                  <a:pt x="4931" y="735"/>
                </a:lnTo>
                <a:lnTo>
                  <a:pt x="4929" y="736"/>
                </a:lnTo>
                <a:lnTo>
                  <a:pt x="4929" y="736"/>
                </a:lnTo>
                <a:lnTo>
                  <a:pt x="4927" y="738"/>
                </a:lnTo>
                <a:lnTo>
                  <a:pt x="4927" y="741"/>
                </a:lnTo>
                <a:lnTo>
                  <a:pt x="4927" y="744"/>
                </a:lnTo>
                <a:lnTo>
                  <a:pt x="4931" y="746"/>
                </a:lnTo>
                <a:lnTo>
                  <a:pt x="4953" y="762"/>
                </a:lnTo>
                <a:lnTo>
                  <a:pt x="4931" y="759"/>
                </a:lnTo>
                <a:lnTo>
                  <a:pt x="4899" y="696"/>
                </a:lnTo>
                <a:lnTo>
                  <a:pt x="4937" y="716"/>
                </a:lnTo>
                <a:close/>
                <a:moveTo>
                  <a:pt x="4871" y="640"/>
                </a:moveTo>
                <a:lnTo>
                  <a:pt x="4862" y="623"/>
                </a:lnTo>
                <a:lnTo>
                  <a:pt x="4863" y="613"/>
                </a:lnTo>
                <a:lnTo>
                  <a:pt x="4871" y="640"/>
                </a:lnTo>
                <a:close/>
                <a:moveTo>
                  <a:pt x="4854" y="565"/>
                </a:moveTo>
                <a:lnTo>
                  <a:pt x="4833" y="564"/>
                </a:lnTo>
                <a:lnTo>
                  <a:pt x="4822" y="543"/>
                </a:lnTo>
                <a:lnTo>
                  <a:pt x="4862" y="493"/>
                </a:lnTo>
                <a:lnTo>
                  <a:pt x="4870" y="493"/>
                </a:lnTo>
                <a:lnTo>
                  <a:pt x="4854" y="565"/>
                </a:lnTo>
                <a:close/>
                <a:moveTo>
                  <a:pt x="4873" y="568"/>
                </a:moveTo>
                <a:lnTo>
                  <a:pt x="4892" y="485"/>
                </a:lnTo>
                <a:lnTo>
                  <a:pt x="4915" y="572"/>
                </a:lnTo>
                <a:lnTo>
                  <a:pt x="4873" y="568"/>
                </a:lnTo>
                <a:close/>
                <a:moveTo>
                  <a:pt x="5099" y="459"/>
                </a:moveTo>
                <a:lnTo>
                  <a:pt x="5095" y="458"/>
                </a:lnTo>
                <a:lnTo>
                  <a:pt x="5097" y="461"/>
                </a:lnTo>
                <a:lnTo>
                  <a:pt x="5095" y="469"/>
                </a:lnTo>
                <a:lnTo>
                  <a:pt x="5094" y="469"/>
                </a:lnTo>
                <a:lnTo>
                  <a:pt x="5094" y="469"/>
                </a:lnTo>
                <a:lnTo>
                  <a:pt x="5089" y="461"/>
                </a:lnTo>
                <a:lnTo>
                  <a:pt x="5087" y="456"/>
                </a:lnTo>
                <a:lnTo>
                  <a:pt x="5087" y="456"/>
                </a:lnTo>
                <a:lnTo>
                  <a:pt x="5083" y="456"/>
                </a:lnTo>
                <a:lnTo>
                  <a:pt x="5079" y="455"/>
                </a:lnTo>
                <a:lnTo>
                  <a:pt x="5079" y="455"/>
                </a:lnTo>
                <a:lnTo>
                  <a:pt x="5081" y="459"/>
                </a:lnTo>
                <a:lnTo>
                  <a:pt x="5081" y="463"/>
                </a:lnTo>
                <a:lnTo>
                  <a:pt x="5081" y="463"/>
                </a:lnTo>
                <a:lnTo>
                  <a:pt x="5086" y="466"/>
                </a:lnTo>
                <a:lnTo>
                  <a:pt x="5094" y="469"/>
                </a:lnTo>
                <a:lnTo>
                  <a:pt x="5095" y="471"/>
                </a:lnTo>
                <a:lnTo>
                  <a:pt x="5089" y="495"/>
                </a:lnTo>
                <a:lnTo>
                  <a:pt x="5075" y="495"/>
                </a:lnTo>
                <a:lnTo>
                  <a:pt x="5075" y="495"/>
                </a:lnTo>
                <a:lnTo>
                  <a:pt x="5062" y="482"/>
                </a:lnTo>
                <a:lnTo>
                  <a:pt x="5062" y="482"/>
                </a:lnTo>
                <a:lnTo>
                  <a:pt x="5057" y="474"/>
                </a:lnTo>
                <a:lnTo>
                  <a:pt x="5055" y="469"/>
                </a:lnTo>
                <a:lnTo>
                  <a:pt x="5055" y="469"/>
                </a:lnTo>
                <a:lnTo>
                  <a:pt x="5051" y="469"/>
                </a:lnTo>
                <a:lnTo>
                  <a:pt x="5046" y="468"/>
                </a:lnTo>
                <a:lnTo>
                  <a:pt x="5046" y="468"/>
                </a:lnTo>
                <a:lnTo>
                  <a:pt x="5047" y="472"/>
                </a:lnTo>
                <a:lnTo>
                  <a:pt x="5047" y="476"/>
                </a:lnTo>
                <a:lnTo>
                  <a:pt x="5047" y="476"/>
                </a:lnTo>
                <a:lnTo>
                  <a:pt x="5052" y="479"/>
                </a:lnTo>
                <a:lnTo>
                  <a:pt x="5060" y="482"/>
                </a:lnTo>
                <a:lnTo>
                  <a:pt x="5073" y="495"/>
                </a:lnTo>
                <a:lnTo>
                  <a:pt x="5051" y="493"/>
                </a:lnTo>
                <a:lnTo>
                  <a:pt x="5051" y="493"/>
                </a:lnTo>
                <a:lnTo>
                  <a:pt x="5038" y="490"/>
                </a:lnTo>
                <a:lnTo>
                  <a:pt x="5031" y="487"/>
                </a:lnTo>
                <a:lnTo>
                  <a:pt x="5031" y="487"/>
                </a:lnTo>
                <a:lnTo>
                  <a:pt x="5027" y="492"/>
                </a:lnTo>
                <a:lnTo>
                  <a:pt x="5020" y="495"/>
                </a:lnTo>
                <a:lnTo>
                  <a:pt x="5020" y="495"/>
                </a:lnTo>
                <a:lnTo>
                  <a:pt x="5027" y="496"/>
                </a:lnTo>
                <a:lnTo>
                  <a:pt x="5031" y="501"/>
                </a:lnTo>
                <a:lnTo>
                  <a:pt x="5031" y="501"/>
                </a:lnTo>
                <a:lnTo>
                  <a:pt x="5038" y="498"/>
                </a:lnTo>
                <a:lnTo>
                  <a:pt x="5051" y="495"/>
                </a:lnTo>
                <a:lnTo>
                  <a:pt x="5073" y="495"/>
                </a:lnTo>
                <a:lnTo>
                  <a:pt x="5060" y="506"/>
                </a:lnTo>
                <a:lnTo>
                  <a:pt x="5060" y="506"/>
                </a:lnTo>
                <a:lnTo>
                  <a:pt x="5052" y="511"/>
                </a:lnTo>
                <a:lnTo>
                  <a:pt x="5047" y="512"/>
                </a:lnTo>
                <a:lnTo>
                  <a:pt x="5047" y="512"/>
                </a:lnTo>
                <a:lnTo>
                  <a:pt x="5047" y="517"/>
                </a:lnTo>
                <a:lnTo>
                  <a:pt x="5046" y="520"/>
                </a:lnTo>
                <a:lnTo>
                  <a:pt x="5046" y="520"/>
                </a:lnTo>
                <a:lnTo>
                  <a:pt x="5051" y="519"/>
                </a:lnTo>
                <a:lnTo>
                  <a:pt x="5054" y="519"/>
                </a:lnTo>
                <a:lnTo>
                  <a:pt x="5054" y="519"/>
                </a:lnTo>
                <a:lnTo>
                  <a:pt x="5057" y="514"/>
                </a:lnTo>
                <a:lnTo>
                  <a:pt x="5062" y="508"/>
                </a:lnTo>
                <a:lnTo>
                  <a:pt x="5075" y="495"/>
                </a:lnTo>
                <a:lnTo>
                  <a:pt x="5075" y="495"/>
                </a:lnTo>
                <a:lnTo>
                  <a:pt x="5087" y="495"/>
                </a:lnTo>
                <a:lnTo>
                  <a:pt x="5076" y="536"/>
                </a:lnTo>
                <a:lnTo>
                  <a:pt x="5081" y="543"/>
                </a:lnTo>
                <a:lnTo>
                  <a:pt x="5067" y="551"/>
                </a:lnTo>
                <a:lnTo>
                  <a:pt x="5007" y="528"/>
                </a:lnTo>
                <a:lnTo>
                  <a:pt x="5007" y="528"/>
                </a:lnTo>
                <a:lnTo>
                  <a:pt x="4995" y="519"/>
                </a:lnTo>
                <a:lnTo>
                  <a:pt x="4990" y="516"/>
                </a:lnTo>
                <a:lnTo>
                  <a:pt x="4988" y="514"/>
                </a:lnTo>
                <a:lnTo>
                  <a:pt x="4988" y="514"/>
                </a:lnTo>
                <a:lnTo>
                  <a:pt x="4987" y="516"/>
                </a:lnTo>
                <a:lnTo>
                  <a:pt x="4982" y="516"/>
                </a:lnTo>
                <a:lnTo>
                  <a:pt x="4974" y="517"/>
                </a:lnTo>
                <a:lnTo>
                  <a:pt x="4974" y="517"/>
                </a:lnTo>
                <a:lnTo>
                  <a:pt x="4979" y="524"/>
                </a:lnTo>
                <a:lnTo>
                  <a:pt x="4982" y="527"/>
                </a:lnTo>
                <a:lnTo>
                  <a:pt x="4983" y="530"/>
                </a:lnTo>
                <a:lnTo>
                  <a:pt x="4983" y="530"/>
                </a:lnTo>
                <a:lnTo>
                  <a:pt x="4987" y="528"/>
                </a:lnTo>
                <a:lnTo>
                  <a:pt x="4993" y="528"/>
                </a:lnTo>
                <a:lnTo>
                  <a:pt x="5009" y="530"/>
                </a:lnTo>
                <a:lnTo>
                  <a:pt x="5065" y="551"/>
                </a:lnTo>
                <a:lnTo>
                  <a:pt x="5001" y="583"/>
                </a:lnTo>
                <a:lnTo>
                  <a:pt x="5001" y="560"/>
                </a:lnTo>
                <a:lnTo>
                  <a:pt x="4895" y="472"/>
                </a:lnTo>
                <a:lnTo>
                  <a:pt x="4911" y="395"/>
                </a:lnTo>
                <a:lnTo>
                  <a:pt x="4927" y="459"/>
                </a:lnTo>
                <a:lnTo>
                  <a:pt x="4975" y="484"/>
                </a:lnTo>
                <a:lnTo>
                  <a:pt x="4975" y="476"/>
                </a:lnTo>
                <a:lnTo>
                  <a:pt x="4975" y="476"/>
                </a:lnTo>
                <a:lnTo>
                  <a:pt x="4983" y="477"/>
                </a:lnTo>
                <a:lnTo>
                  <a:pt x="4988" y="479"/>
                </a:lnTo>
                <a:lnTo>
                  <a:pt x="4988" y="479"/>
                </a:lnTo>
                <a:lnTo>
                  <a:pt x="4990" y="477"/>
                </a:lnTo>
                <a:lnTo>
                  <a:pt x="4995" y="474"/>
                </a:lnTo>
                <a:lnTo>
                  <a:pt x="5007" y="464"/>
                </a:lnTo>
                <a:lnTo>
                  <a:pt x="5049" y="450"/>
                </a:lnTo>
                <a:lnTo>
                  <a:pt x="5054" y="459"/>
                </a:lnTo>
                <a:lnTo>
                  <a:pt x="5062" y="445"/>
                </a:lnTo>
                <a:lnTo>
                  <a:pt x="5068" y="442"/>
                </a:lnTo>
                <a:lnTo>
                  <a:pt x="5099" y="458"/>
                </a:lnTo>
                <a:lnTo>
                  <a:pt x="5099" y="459"/>
                </a:lnTo>
                <a:close/>
                <a:moveTo>
                  <a:pt x="5065" y="442"/>
                </a:moveTo>
                <a:lnTo>
                  <a:pt x="5063" y="442"/>
                </a:lnTo>
                <a:lnTo>
                  <a:pt x="5063" y="440"/>
                </a:lnTo>
                <a:lnTo>
                  <a:pt x="5065" y="442"/>
                </a:lnTo>
                <a:close/>
                <a:moveTo>
                  <a:pt x="5065" y="439"/>
                </a:moveTo>
                <a:lnTo>
                  <a:pt x="5065" y="439"/>
                </a:lnTo>
                <a:lnTo>
                  <a:pt x="5065" y="440"/>
                </a:lnTo>
                <a:lnTo>
                  <a:pt x="5065" y="439"/>
                </a:lnTo>
                <a:close/>
                <a:moveTo>
                  <a:pt x="5111" y="410"/>
                </a:moveTo>
                <a:lnTo>
                  <a:pt x="5097" y="408"/>
                </a:lnTo>
                <a:lnTo>
                  <a:pt x="5097" y="408"/>
                </a:lnTo>
                <a:lnTo>
                  <a:pt x="5089" y="405"/>
                </a:lnTo>
                <a:lnTo>
                  <a:pt x="5086" y="402"/>
                </a:lnTo>
                <a:lnTo>
                  <a:pt x="5086" y="402"/>
                </a:lnTo>
                <a:lnTo>
                  <a:pt x="5081" y="405"/>
                </a:lnTo>
                <a:lnTo>
                  <a:pt x="5078" y="405"/>
                </a:lnTo>
                <a:lnTo>
                  <a:pt x="5078" y="405"/>
                </a:lnTo>
                <a:lnTo>
                  <a:pt x="5081" y="408"/>
                </a:lnTo>
                <a:lnTo>
                  <a:pt x="5084" y="411"/>
                </a:lnTo>
                <a:lnTo>
                  <a:pt x="5084" y="411"/>
                </a:lnTo>
                <a:lnTo>
                  <a:pt x="5089" y="410"/>
                </a:lnTo>
                <a:lnTo>
                  <a:pt x="5099" y="408"/>
                </a:lnTo>
                <a:lnTo>
                  <a:pt x="5111" y="411"/>
                </a:lnTo>
                <a:lnTo>
                  <a:pt x="5103" y="440"/>
                </a:lnTo>
                <a:lnTo>
                  <a:pt x="5103" y="440"/>
                </a:lnTo>
                <a:lnTo>
                  <a:pt x="5095" y="435"/>
                </a:lnTo>
                <a:lnTo>
                  <a:pt x="5095" y="435"/>
                </a:lnTo>
                <a:lnTo>
                  <a:pt x="5091" y="439"/>
                </a:lnTo>
                <a:lnTo>
                  <a:pt x="5087" y="440"/>
                </a:lnTo>
                <a:lnTo>
                  <a:pt x="5087" y="440"/>
                </a:lnTo>
                <a:lnTo>
                  <a:pt x="5091" y="442"/>
                </a:lnTo>
                <a:lnTo>
                  <a:pt x="5094" y="445"/>
                </a:lnTo>
                <a:lnTo>
                  <a:pt x="5094" y="445"/>
                </a:lnTo>
                <a:lnTo>
                  <a:pt x="5102" y="443"/>
                </a:lnTo>
                <a:lnTo>
                  <a:pt x="5100" y="453"/>
                </a:lnTo>
                <a:lnTo>
                  <a:pt x="5099" y="453"/>
                </a:lnTo>
                <a:lnTo>
                  <a:pt x="5100" y="453"/>
                </a:lnTo>
                <a:lnTo>
                  <a:pt x="5099" y="456"/>
                </a:lnTo>
                <a:lnTo>
                  <a:pt x="5068" y="440"/>
                </a:lnTo>
                <a:lnTo>
                  <a:pt x="5067" y="435"/>
                </a:lnTo>
                <a:lnTo>
                  <a:pt x="5079" y="411"/>
                </a:lnTo>
                <a:lnTo>
                  <a:pt x="5057" y="351"/>
                </a:lnTo>
                <a:lnTo>
                  <a:pt x="5084" y="376"/>
                </a:lnTo>
                <a:lnTo>
                  <a:pt x="5084" y="376"/>
                </a:lnTo>
                <a:lnTo>
                  <a:pt x="5084" y="381"/>
                </a:lnTo>
                <a:lnTo>
                  <a:pt x="5084" y="381"/>
                </a:lnTo>
                <a:lnTo>
                  <a:pt x="5091" y="386"/>
                </a:lnTo>
                <a:lnTo>
                  <a:pt x="5100" y="394"/>
                </a:lnTo>
                <a:lnTo>
                  <a:pt x="5113" y="408"/>
                </a:lnTo>
                <a:lnTo>
                  <a:pt x="5111" y="410"/>
                </a:lnTo>
                <a:close/>
                <a:moveTo>
                  <a:pt x="5113" y="407"/>
                </a:moveTo>
                <a:lnTo>
                  <a:pt x="5102" y="394"/>
                </a:lnTo>
                <a:lnTo>
                  <a:pt x="5113" y="403"/>
                </a:lnTo>
                <a:lnTo>
                  <a:pt x="5113" y="407"/>
                </a:lnTo>
                <a:close/>
                <a:moveTo>
                  <a:pt x="5119" y="373"/>
                </a:moveTo>
                <a:lnTo>
                  <a:pt x="5119" y="373"/>
                </a:lnTo>
                <a:lnTo>
                  <a:pt x="5116" y="378"/>
                </a:lnTo>
                <a:lnTo>
                  <a:pt x="5100" y="363"/>
                </a:lnTo>
                <a:lnTo>
                  <a:pt x="5123" y="370"/>
                </a:lnTo>
                <a:lnTo>
                  <a:pt x="5126" y="386"/>
                </a:lnTo>
                <a:lnTo>
                  <a:pt x="5123" y="383"/>
                </a:lnTo>
                <a:lnTo>
                  <a:pt x="5123" y="383"/>
                </a:lnTo>
                <a:lnTo>
                  <a:pt x="5124" y="381"/>
                </a:lnTo>
                <a:lnTo>
                  <a:pt x="5124" y="381"/>
                </a:lnTo>
                <a:lnTo>
                  <a:pt x="5121" y="378"/>
                </a:lnTo>
                <a:lnTo>
                  <a:pt x="5119" y="373"/>
                </a:lnTo>
                <a:lnTo>
                  <a:pt x="5119" y="373"/>
                </a:lnTo>
                <a:close/>
                <a:moveTo>
                  <a:pt x="5123" y="413"/>
                </a:moveTo>
                <a:lnTo>
                  <a:pt x="5132" y="421"/>
                </a:lnTo>
                <a:lnTo>
                  <a:pt x="5135" y="437"/>
                </a:lnTo>
                <a:lnTo>
                  <a:pt x="5129" y="426"/>
                </a:lnTo>
                <a:lnTo>
                  <a:pt x="5123" y="413"/>
                </a:lnTo>
                <a:close/>
                <a:moveTo>
                  <a:pt x="5129" y="429"/>
                </a:moveTo>
                <a:lnTo>
                  <a:pt x="5137" y="439"/>
                </a:lnTo>
                <a:lnTo>
                  <a:pt x="5137" y="445"/>
                </a:lnTo>
                <a:lnTo>
                  <a:pt x="5135" y="445"/>
                </a:lnTo>
                <a:lnTo>
                  <a:pt x="5129" y="429"/>
                </a:lnTo>
                <a:close/>
                <a:moveTo>
                  <a:pt x="5139" y="451"/>
                </a:moveTo>
                <a:lnTo>
                  <a:pt x="5135" y="445"/>
                </a:lnTo>
                <a:lnTo>
                  <a:pt x="5139" y="447"/>
                </a:lnTo>
                <a:lnTo>
                  <a:pt x="5139" y="451"/>
                </a:lnTo>
                <a:lnTo>
                  <a:pt x="5139" y="451"/>
                </a:lnTo>
                <a:close/>
                <a:moveTo>
                  <a:pt x="5143" y="306"/>
                </a:moveTo>
                <a:lnTo>
                  <a:pt x="5145" y="304"/>
                </a:lnTo>
                <a:lnTo>
                  <a:pt x="5147" y="303"/>
                </a:lnTo>
                <a:lnTo>
                  <a:pt x="5148" y="280"/>
                </a:lnTo>
                <a:lnTo>
                  <a:pt x="5147" y="280"/>
                </a:lnTo>
                <a:lnTo>
                  <a:pt x="5153" y="269"/>
                </a:lnTo>
                <a:lnTo>
                  <a:pt x="5153" y="269"/>
                </a:lnTo>
                <a:lnTo>
                  <a:pt x="5166" y="258"/>
                </a:lnTo>
                <a:lnTo>
                  <a:pt x="5166" y="264"/>
                </a:lnTo>
                <a:lnTo>
                  <a:pt x="5155" y="271"/>
                </a:lnTo>
                <a:lnTo>
                  <a:pt x="5153" y="291"/>
                </a:lnTo>
                <a:lnTo>
                  <a:pt x="5166" y="304"/>
                </a:lnTo>
                <a:lnTo>
                  <a:pt x="5179" y="296"/>
                </a:lnTo>
                <a:lnTo>
                  <a:pt x="5179" y="296"/>
                </a:lnTo>
                <a:lnTo>
                  <a:pt x="5180" y="299"/>
                </a:lnTo>
                <a:lnTo>
                  <a:pt x="5183" y="299"/>
                </a:lnTo>
                <a:lnTo>
                  <a:pt x="5183" y="301"/>
                </a:lnTo>
                <a:lnTo>
                  <a:pt x="5164" y="317"/>
                </a:lnTo>
                <a:lnTo>
                  <a:pt x="5143" y="306"/>
                </a:lnTo>
                <a:close/>
                <a:moveTo>
                  <a:pt x="5151" y="379"/>
                </a:moveTo>
                <a:lnTo>
                  <a:pt x="5148" y="381"/>
                </a:lnTo>
                <a:lnTo>
                  <a:pt x="5147" y="379"/>
                </a:lnTo>
                <a:lnTo>
                  <a:pt x="5151" y="379"/>
                </a:lnTo>
                <a:close/>
                <a:moveTo>
                  <a:pt x="5153" y="492"/>
                </a:moveTo>
                <a:lnTo>
                  <a:pt x="5167" y="493"/>
                </a:lnTo>
                <a:lnTo>
                  <a:pt x="5150" y="485"/>
                </a:lnTo>
                <a:lnTo>
                  <a:pt x="5150" y="482"/>
                </a:lnTo>
                <a:lnTo>
                  <a:pt x="5175" y="495"/>
                </a:lnTo>
                <a:lnTo>
                  <a:pt x="5153" y="495"/>
                </a:lnTo>
                <a:lnTo>
                  <a:pt x="5153" y="492"/>
                </a:lnTo>
                <a:close/>
                <a:moveTo>
                  <a:pt x="5163" y="517"/>
                </a:moveTo>
                <a:lnTo>
                  <a:pt x="5161" y="514"/>
                </a:lnTo>
                <a:lnTo>
                  <a:pt x="5169" y="504"/>
                </a:lnTo>
                <a:lnTo>
                  <a:pt x="5159" y="509"/>
                </a:lnTo>
                <a:lnTo>
                  <a:pt x="5159" y="508"/>
                </a:lnTo>
                <a:lnTo>
                  <a:pt x="5177" y="500"/>
                </a:lnTo>
                <a:lnTo>
                  <a:pt x="5163" y="517"/>
                </a:lnTo>
                <a:close/>
                <a:moveTo>
                  <a:pt x="5179" y="496"/>
                </a:moveTo>
                <a:lnTo>
                  <a:pt x="5158" y="506"/>
                </a:lnTo>
                <a:lnTo>
                  <a:pt x="5158" y="504"/>
                </a:lnTo>
                <a:lnTo>
                  <a:pt x="5167" y="500"/>
                </a:lnTo>
                <a:lnTo>
                  <a:pt x="5156" y="500"/>
                </a:lnTo>
                <a:lnTo>
                  <a:pt x="5155" y="496"/>
                </a:lnTo>
                <a:lnTo>
                  <a:pt x="5179" y="496"/>
                </a:lnTo>
                <a:lnTo>
                  <a:pt x="5179" y="496"/>
                </a:lnTo>
                <a:close/>
                <a:moveTo>
                  <a:pt x="5180" y="495"/>
                </a:moveTo>
                <a:lnTo>
                  <a:pt x="5148" y="479"/>
                </a:lnTo>
                <a:lnTo>
                  <a:pt x="5147" y="477"/>
                </a:lnTo>
                <a:lnTo>
                  <a:pt x="5169" y="488"/>
                </a:lnTo>
                <a:lnTo>
                  <a:pt x="5161" y="477"/>
                </a:lnTo>
                <a:lnTo>
                  <a:pt x="5161" y="477"/>
                </a:lnTo>
                <a:lnTo>
                  <a:pt x="5164" y="474"/>
                </a:lnTo>
                <a:lnTo>
                  <a:pt x="5180" y="495"/>
                </a:lnTo>
                <a:lnTo>
                  <a:pt x="5180" y="495"/>
                </a:lnTo>
                <a:close/>
                <a:moveTo>
                  <a:pt x="5174" y="458"/>
                </a:moveTo>
                <a:lnTo>
                  <a:pt x="5175" y="461"/>
                </a:lnTo>
                <a:lnTo>
                  <a:pt x="5180" y="482"/>
                </a:lnTo>
                <a:lnTo>
                  <a:pt x="5183" y="468"/>
                </a:lnTo>
                <a:lnTo>
                  <a:pt x="5187" y="471"/>
                </a:lnTo>
                <a:lnTo>
                  <a:pt x="5182" y="493"/>
                </a:lnTo>
                <a:lnTo>
                  <a:pt x="5182" y="493"/>
                </a:lnTo>
                <a:lnTo>
                  <a:pt x="5174" y="458"/>
                </a:lnTo>
                <a:close/>
                <a:moveTo>
                  <a:pt x="5182" y="496"/>
                </a:move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2" y="495"/>
                </a:lnTo>
                <a:lnTo>
                  <a:pt x="5182" y="495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close/>
                <a:moveTo>
                  <a:pt x="5199" y="524"/>
                </a:moveTo>
                <a:lnTo>
                  <a:pt x="5188" y="508"/>
                </a:lnTo>
                <a:lnTo>
                  <a:pt x="5196" y="540"/>
                </a:lnTo>
                <a:lnTo>
                  <a:pt x="5193" y="549"/>
                </a:lnTo>
                <a:lnTo>
                  <a:pt x="5182" y="498"/>
                </a:lnTo>
                <a:lnTo>
                  <a:pt x="5182" y="498"/>
                </a:lnTo>
                <a:lnTo>
                  <a:pt x="5201" y="522"/>
                </a:lnTo>
                <a:lnTo>
                  <a:pt x="5199" y="524"/>
                </a:lnTo>
                <a:close/>
                <a:moveTo>
                  <a:pt x="5203" y="512"/>
                </a:moveTo>
                <a:lnTo>
                  <a:pt x="5191" y="506"/>
                </a:lnTo>
                <a:lnTo>
                  <a:pt x="5201" y="517"/>
                </a:lnTo>
                <a:lnTo>
                  <a:pt x="5201" y="519"/>
                </a:lnTo>
                <a:lnTo>
                  <a:pt x="5185" y="500"/>
                </a:lnTo>
                <a:lnTo>
                  <a:pt x="5204" y="509"/>
                </a:lnTo>
                <a:lnTo>
                  <a:pt x="5203" y="512"/>
                </a:lnTo>
                <a:close/>
                <a:moveTo>
                  <a:pt x="5207" y="500"/>
                </a:moveTo>
                <a:lnTo>
                  <a:pt x="5195" y="498"/>
                </a:lnTo>
                <a:lnTo>
                  <a:pt x="5206" y="503"/>
                </a:lnTo>
                <a:lnTo>
                  <a:pt x="5204" y="508"/>
                </a:lnTo>
                <a:lnTo>
                  <a:pt x="5183" y="496"/>
                </a:lnTo>
                <a:lnTo>
                  <a:pt x="5183" y="496"/>
                </a:lnTo>
                <a:lnTo>
                  <a:pt x="5207" y="496"/>
                </a:lnTo>
                <a:lnTo>
                  <a:pt x="5207" y="500"/>
                </a:lnTo>
                <a:close/>
                <a:moveTo>
                  <a:pt x="5207" y="495"/>
                </a:moveTo>
                <a:lnTo>
                  <a:pt x="5187" y="495"/>
                </a:lnTo>
                <a:lnTo>
                  <a:pt x="5204" y="487"/>
                </a:lnTo>
                <a:lnTo>
                  <a:pt x="5206" y="488"/>
                </a:lnTo>
                <a:lnTo>
                  <a:pt x="5195" y="493"/>
                </a:lnTo>
                <a:lnTo>
                  <a:pt x="5207" y="493"/>
                </a:lnTo>
                <a:lnTo>
                  <a:pt x="5207" y="495"/>
                </a:lnTo>
                <a:close/>
                <a:moveTo>
                  <a:pt x="5211" y="464"/>
                </a:moveTo>
                <a:lnTo>
                  <a:pt x="5209" y="463"/>
                </a:lnTo>
                <a:lnTo>
                  <a:pt x="5236" y="427"/>
                </a:lnTo>
                <a:lnTo>
                  <a:pt x="5238" y="431"/>
                </a:lnTo>
                <a:lnTo>
                  <a:pt x="5211" y="464"/>
                </a:lnTo>
                <a:close/>
                <a:moveTo>
                  <a:pt x="5219" y="472"/>
                </a:moveTo>
                <a:lnTo>
                  <a:pt x="5233" y="466"/>
                </a:lnTo>
                <a:lnTo>
                  <a:pt x="5239" y="439"/>
                </a:lnTo>
                <a:lnTo>
                  <a:pt x="5241" y="450"/>
                </a:lnTo>
                <a:lnTo>
                  <a:pt x="5241" y="450"/>
                </a:lnTo>
                <a:lnTo>
                  <a:pt x="5243" y="451"/>
                </a:lnTo>
                <a:lnTo>
                  <a:pt x="5244" y="453"/>
                </a:lnTo>
                <a:lnTo>
                  <a:pt x="5238" y="469"/>
                </a:lnTo>
                <a:lnTo>
                  <a:pt x="5235" y="471"/>
                </a:lnTo>
                <a:lnTo>
                  <a:pt x="5223" y="476"/>
                </a:lnTo>
                <a:lnTo>
                  <a:pt x="5219" y="472"/>
                </a:lnTo>
                <a:close/>
                <a:moveTo>
                  <a:pt x="5225" y="519"/>
                </a:moveTo>
                <a:lnTo>
                  <a:pt x="5223" y="511"/>
                </a:lnTo>
                <a:lnTo>
                  <a:pt x="5238" y="517"/>
                </a:lnTo>
                <a:lnTo>
                  <a:pt x="5243" y="522"/>
                </a:lnTo>
                <a:lnTo>
                  <a:pt x="5238" y="524"/>
                </a:lnTo>
                <a:lnTo>
                  <a:pt x="5225" y="519"/>
                </a:lnTo>
                <a:close/>
                <a:moveTo>
                  <a:pt x="5260" y="594"/>
                </a:moveTo>
                <a:lnTo>
                  <a:pt x="5246" y="575"/>
                </a:lnTo>
                <a:lnTo>
                  <a:pt x="5246" y="573"/>
                </a:lnTo>
                <a:lnTo>
                  <a:pt x="5236" y="548"/>
                </a:lnTo>
                <a:lnTo>
                  <a:pt x="5231" y="527"/>
                </a:lnTo>
                <a:lnTo>
                  <a:pt x="5228" y="525"/>
                </a:lnTo>
                <a:lnTo>
                  <a:pt x="5227" y="520"/>
                </a:lnTo>
                <a:lnTo>
                  <a:pt x="5238" y="525"/>
                </a:lnTo>
                <a:lnTo>
                  <a:pt x="5247" y="559"/>
                </a:lnTo>
                <a:lnTo>
                  <a:pt x="5247" y="559"/>
                </a:lnTo>
                <a:lnTo>
                  <a:pt x="5249" y="568"/>
                </a:lnTo>
                <a:lnTo>
                  <a:pt x="5249" y="573"/>
                </a:lnTo>
                <a:lnTo>
                  <a:pt x="5249" y="573"/>
                </a:lnTo>
                <a:lnTo>
                  <a:pt x="5252" y="575"/>
                </a:lnTo>
                <a:lnTo>
                  <a:pt x="5255" y="578"/>
                </a:lnTo>
                <a:lnTo>
                  <a:pt x="5255" y="578"/>
                </a:lnTo>
                <a:lnTo>
                  <a:pt x="5255" y="573"/>
                </a:lnTo>
                <a:lnTo>
                  <a:pt x="5257" y="570"/>
                </a:lnTo>
                <a:lnTo>
                  <a:pt x="5257" y="570"/>
                </a:lnTo>
                <a:lnTo>
                  <a:pt x="5254" y="565"/>
                </a:lnTo>
                <a:lnTo>
                  <a:pt x="5249" y="559"/>
                </a:lnTo>
                <a:lnTo>
                  <a:pt x="5239" y="525"/>
                </a:lnTo>
                <a:lnTo>
                  <a:pt x="5255" y="535"/>
                </a:lnTo>
                <a:lnTo>
                  <a:pt x="5283" y="559"/>
                </a:lnTo>
                <a:lnTo>
                  <a:pt x="5283" y="560"/>
                </a:lnTo>
                <a:lnTo>
                  <a:pt x="5283" y="560"/>
                </a:lnTo>
                <a:lnTo>
                  <a:pt x="5284" y="570"/>
                </a:lnTo>
                <a:lnTo>
                  <a:pt x="5284" y="570"/>
                </a:lnTo>
                <a:lnTo>
                  <a:pt x="5283" y="576"/>
                </a:lnTo>
                <a:lnTo>
                  <a:pt x="5281" y="583"/>
                </a:lnTo>
                <a:lnTo>
                  <a:pt x="5283" y="589"/>
                </a:lnTo>
                <a:lnTo>
                  <a:pt x="5284" y="596"/>
                </a:lnTo>
                <a:lnTo>
                  <a:pt x="5260" y="594"/>
                </a:lnTo>
                <a:close/>
                <a:moveTo>
                  <a:pt x="5286" y="564"/>
                </a:moveTo>
                <a:lnTo>
                  <a:pt x="5286" y="564"/>
                </a:lnTo>
                <a:lnTo>
                  <a:pt x="5284" y="562"/>
                </a:lnTo>
                <a:lnTo>
                  <a:pt x="5284" y="560"/>
                </a:lnTo>
                <a:lnTo>
                  <a:pt x="5286" y="562"/>
                </a:lnTo>
                <a:lnTo>
                  <a:pt x="5286" y="562"/>
                </a:lnTo>
                <a:lnTo>
                  <a:pt x="5286" y="564"/>
                </a:lnTo>
                <a:lnTo>
                  <a:pt x="5286" y="564"/>
                </a:lnTo>
                <a:close/>
                <a:moveTo>
                  <a:pt x="5352" y="543"/>
                </a:moveTo>
                <a:lnTo>
                  <a:pt x="5352" y="543"/>
                </a:lnTo>
                <a:lnTo>
                  <a:pt x="5358" y="554"/>
                </a:lnTo>
                <a:lnTo>
                  <a:pt x="5363" y="564"/>
                </a:lnTo>
                <a:lnTo>
                  <a:pt x="5363" y="564"/>
                </a:lnTo>
                <a:lnTo>
                  <a:pt x="5358" y="557"/>
                </a:lnTo>
                <a:lnTo>
                  <a:pt x="5353" y="551"/>
                </a:lnTo>
                <a:lnTo>
                  <a:pt x="5353" y="551"/>
                </a:lnTo>
                <a:lnTo>
                  <a:pt x="5347" y="548"/>
                </a:lnTo>
                <a:lnTo>
                  <a:pt x="5340" y="543"/>
                </a:lnTo>
                <a:lnTo>
                  <a:pt x="5334" y="541"/>
                </a:lnTo>
                <a:lnTo>
                  <a:pt x="5328" y="540"/>
                </a:lnTo>
                <a:lnTo>
                  <a:pt x="5320" y="540"/>
                </a:lnTo>
                <a:lnTo>
                  <a:pt x="5313" y="541"/>
                </a:lnTo>
                <a:lnTo>
                  <a:pt x="5307" y="544"/>
                </a:lnTo>
                <a:lnTo>
                  <a:pt x="5300" y="548"/>
                </a:lnTo>
                <a:lnTo>
                  <a:pt x="5292" y="540"/>
                </a:lnTo>
                <a:lnTo>
                  <a:pt x="5296" y="540"/>
                </a:lnTo>
                <a:lnTo>
                  <a:pt x="5296" y="540"/>
                </a:lnTo>
                <a:lnTo>
                  <a:pt x="5304" y="540"/>
                </a:lnTo>
                <a:lnTo>
                  <a:pt x="5308" y="540"/>
                </a:lnTo>
                <a:lnTo>
                  <a:pt x="5308" y="540"/>
                </a:lnTo>
                <a:lnTo>
                  <a:pt x="5312" y="536"/>
                </a:lnTo>
                <a:lnTo>
                  <a:pt x="5315" y="533"/>
                </a:lnTo>
                <a:lnTo>
                  <a:pt x="5315" y="533"/>
                </a:lnTo>
                <a:lnTo>
                  <a:pt x="5310" y="532"/>
                </a:lnTo>
                <a:lnTo>
                  <a:pt x="5305" y="530"/>
                </a:lnTo>
                <a:lnTo>
                  <a:pt x="5305" y="530"/>
                </a:lnTo>
                <a:lnTo>
                  <a:pt x="5302" y="535"/>
                </a:lnTo>
                <a:lnTo>
                  <a:pt x="5294" y="540"/>
                </a:lnTo>
                <a:lnTo>
                  <a:pt x="5292" y="540"/>
                </a:lnTo>
                <a:lnTo>
                  <a:pt x="5265" y="516"/>
                </a:lnTo>
                <a:lnTo>
                  <a:pt x="5271" y="514"/>
                </a:lnTo>
                <a:lnTo>
                  <a:pt x="5271" y="514"/>
                </a:lnTo>
                <a:lnTo>
                  <a:pt x="5279" y="512"/>
                </a:lnTo>
                <a:lnTo>
                  <a:pt x="5286" y="512"/>
                </a:lnTo>
                <a:lnTo>
                  <a:pt x="5286" y="512"/>
                </a:lnTo>
                <a:lnTo>
                  <a:pt x="5288" y="509"/>
                </a:lnTo>
                <a:lnTo>
                  <a:pt x="5291" y="506"/>
                </a:lnTo>
                <a:lnTo>
                  <a:pt x="5291" y="506"/>
                </a:lnTo>
                <a:lnTo>
                  <a:pt x="5286" y="506"/>
                </a:lnTo>
                <a:lnTo>
                  <a:pt x="5283" y="504"/>
                </a:lnTo>
                <a:lnTo>
                  <a:pt x="5283" y="504"/>
                </a:lnTo>
                <a:lnTo>
                  <a:pt x="5278" y="508"/>
                </a:lnTo>
                <a:lnTo>
                  <a:pt x="5271" y="512"/>
                </a:lnTo>
                <a:lnTo>
                  <a:pt x="5265" y="514"/>
                </a:lnTo>
                <a:lnTo>
                  <a:pt x="5257" y="508"/>
                </a:lnTo>
                <a:lnTo>
                  <a:pt x="5262" y="504"/>
                </a:lnTo>
                <a:lnTo>
                  <a:pt x="5262" y="504"/>
                </a:lnTo>
                <a:lnTo>
                  <a:pt x="5267" y="508"/>
                </a:lnTo>
                <a:lnTo>
                  <a:pt x="5271" y="506"/>
                </a:lnTo>
                <a:lnTo>
                  <a:pt x="5271" y="506"/>
                </a:lnTo>
                <a:lnTo>
                  <a:pt x="5278" y="503"/>
                </a:lnTo>
                <a:lnTo>
                  <a:pt x="5281" y="498"/>
                </a:lnTo>
                <a:lnTo>
                  <a:pt x="5308" y="506"/>
                </a:lnTo>
                <a:lnTo>
                  <a:pt x="5313" y="503"/>
                </a:lnTo>
                <a:lnTo>
                  <a:pt x="5352" y="543"/>
                </a:lnTo>
                <a:close/>
                <a:moveTo>
                  <a:pt x="5320" y="400"/>
                </a:moveTo>
                <a:lnTo>
                  <a:pt x="5308" y="408"/>
                </a:lnTo>
                <a:lnTo>
                  <a:pt x="5302" y="405"/>
                </a:lnTo>
                <a:lnTo>
                  <a:pt x="5320" y="394"/>
                </a:lnTo>
                <a:lnTo>
                  <a:pt x="5320" y="400"/>
                </a:lnTo>
                <a:close/>
                <a:moveTo>
                  <a:pt x="5320" y="370"/>
                </a:moveTo>
                <a:lnTo>
                  <a:pt x="5316" y="371"/>
                </a:lnTo>
                <a:lnTo>
                  <a:pt x="5313" y="370"/>
                </a:lnTo>
                <a:lnTo>
                  <a:pt x="5320" y="367"/>
                </a:lnTo>
                <a:lnTo>
                  <a:pt x="5320" y="370"/>
                </a:lnTo>
                <a:close/>
                <a:moveTo>
                  <a:pt x="5321" y="280"/>
                </a:moveTo>
                <a:lnTo>
                  <a:pt x="5321" y="280"/>
                </a:lnTo>
                <a:lnTo>
                  <a:pt x="5320" y="283"/>
                </a:lnTo>
                <a:lnTo>
                  <a:pt x="5315" y="288"/>
                </a:lnTo>
                <a:lnTo>
                  <a:pt x="5312" y="280"/>
                </a:lnTo>
                <a:lnTo>
                  <a:pt x="5312" y="280"/>
                </a:lnTo>
                <a:lnTo>
                  <a:pt x="5313" y="279"/>
                </a:lnTo>
                <a:lnTo>
                  <a:pt x="5313" y="279"/>
                </a:lnTo>
                <a:lnTo>
                  <a:pt x="5310" y="279"/>
                </a:lnTo>
                <a:lnTo>
                  <a:pt x="5310" y="277"/>
                </a:lnTo>
                <a:lnTo>
                  <a:pt x="5310" y="275"/>
                </a:lnTo>
                <a:lnTo>
                  <a:pt x="5315" y="274"/>
                </a:lnTo>
                <a:lnTo>
                  <a:pt x="5315" y="275"/>
                </a:lnTo>
                <a:lnTo>
                  <a:pt x="5321" y="280"/>
                </a:lnTo>
                <a:lnTo>
                  <a:pt x="5321" y="280"/>
                </a:lnTo>
                <a:lnTo>
                  <a:pt x="5321" y="280"/>
                </a:lnTo>
                <a:lnTo>
                  <a:pt x="5321" y="280"/>
                </a:lnTo>
                <a:close/>
                <a:moveTo>
                  <a:pt x="5316" y="184"/>
                </a:moveTo>
                <a:lnTo>
                  <a:pt x="5321" y="181"/>
                </a:lnTo>
                <a:lnTo>
                  <a:pt x="5321" y="176"/>
                </a:lnTo>
                <a:lnTo>
                  <a:pt x="5321" y="176"/>
                </a:lnTo>
                <a:lnTo>
                  <a:pt x="5323" y="175"/>
                </a:lnTo>
                <a:lnTo>
                  <a:pt x="5323" y="175"/>
                </a:lnTo>
                <a:lnTo>
                  <a:pt x="5323" y="175"/>
                </a:lnTo>
                <a:lnTo>
                  <a:pt x="5323" y="173"/>
                </a:lnTo>
                <a:lnTo>
                  <a:pt x="5323" y="170"/>
                </a:lnTo>
                <a:lnTo>
                  <a:pt x="5328" y="168"/>
                </a:lnTo>
                <a:lnTo>
                  <a:pt x="5328" y="191"/>
                </a:lnTo>
                <a:lnTo>
                  <a:pt x="5323" y="192"/>
                </a:lnTo>
                <a:lnTo>
                  <a:pt x="5316" y="184"/>
                </a:lnTo>
                <a:close/>
                <a:moveTo>
                  <a:pt x="5328" y="200"/>
                </a:moveTo>
                <a:lnTo>
                  <a:pt x="5326" y="197"/>
                </a:lnTo>
                <a:lnTo>
                  <a:pt x="5328" y="197"/>
                </a:lnTo>
                <a:lnTo>
                  <a:pt x="5328" y="200"/>
                </a:lnTo>
                <a:close/>
                <a:moveTo>
                  <a:pt x="5329" y="303"/>
                </a:moveTo>
                <a:lnTo>
                  <a:pt x="5323" y="298"/>
                </a:lnTo>
                <a:lnTo>
                  <a:pt x="5326" y="295"/>
                </a:lnTo>
                <a:lnTo>
                  <a:pt x="5329" y="299"/>
                </a:lnTo>
                <a:lnTo>
                  <a:pt x="5329" y="303"/>
                </a:lnTo>
                <a:close/>
                <a:moveTo>
                  <a:pt x="6112" y="589"/>
                </a:moveTo>
                <a:lnTo>
                  <a:pt x="6124" y="604"/>
                </a:lnTo>
                <a:lnTo>
                  <a:pt x="6124" y="610"/>
                </a:lnTo>
                <a:lnTo>
                  <a:pt x="6118" y="607"/>
                </a:lnTo>
                <a:lnTo>
                  <a:pt x="6112" y="589"/>
                </a:lnTo>
                <a:close/>
                <a:moveTo>
                  <a:pt x="6099" y="613"/>
                </a:moveTo>
                <a:lnTo>
                  <a:pt x="6116" y="610"/>
                </a:lnTo>
                <a:lnTo>
                  <a:pt x="6123" y="613"/>
                </a:lnTo>
                <a:lnTo>
                  <a:pt x="6116" y="616"/>
                </a:lnTo>
                <a:lnTo>
                  <a:pt x="6099" y="613"/>
                </a:lnTo>
                <a:close/>
                <a:moveTo>
                  <a:pt x="6124" y="623"/>
                </a:moveTo>
                <a:lnTo>
                  <a:pt x="6113" y="636"/>
                </a:lnTo>
                <a:lnTo>
                  <a:pt x="6118" y="620"/>
                </a:lnTo>
                <a:lnTo>
                  <a:pt x="6124" y="615"/>
                </a:lnTo>
                <a:lnTo>
                  <a:pt x="6124" y="623"/>
                </a:lnTo>
                <a:close/>
                <a:moveTo>
                  <a:pt x="6461" y="728"/>
                </a:move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28"/>
                </a:lnTo>
                <a:lnTo>
                  <a:pt x="6461" y="728"/>
                </a:lnTo>
                <a:close/>
                <a:moveTo>
                  <a:pt x="7029" y="18"/>
                </a:moveTo>
                <a:lnTo>
                  <a:pt x="7025" y="32"/>
                </a:lnTo>
                <a:lnTo>
                  <a:pt x="7017" y="18"/>
                </a:lnTo>
                <a:lnTo>
                  <a:pt x="7017" y="18"/>
                </a:lnTo>
                <a:lnTo>
                  <a:pt x="7017" y="16"/>
                </a:lnTo>
                <a:lnTo>
                  <a:pt x="7029" y="18"/>
                </a:lnTo>
                <a:close/>
                <a:moveTo>
                  <a:pt x="6979" y="27"/>
                </a:moveTo>
                <a:lnTo>
                  <a:pt x="6977" y="32"/>
                </a:lnTo>
                <a:lnTo>
                  <a:pt x="6976" y="27"/>
                </a:lnTo>
                <a:lnTo>
                  <a:pt x="6976" y="27"/>
                </a:lnTo>
                <a:lnTo>
                  <a:pt x="6979" y="27"/>
                </a:lnTo>
                <a:lnTo>
                  <a:pt x="6979" y="27"/>
                </a:lnTo>
                <a:close/>
                <a:moveTo>
                  <a:pt x="6965" y="67"/>
                </a:moveTo>
                <a:lnTo>
                  <a:pt x="6961" y="80"/>
                </a:lnTo>
                <a:lnTo>
                  <a:pt x="6953" y="72"/>
                </a:lnTo>
                <a:lnTo>
                  <a:pt x="6953" y="72"/>
                </a:lnTo>
                <a:lnTo>
                  <a:pt x="6960" y="72"/>
                </a:lnTo>
                <a:lnTo>
                  <a:pt x="6961" y="72"/>
                </a:lnTo>
                <a:lnTo>
                  <a:pt x="6961" y="72"/>
                </a:lnTo>
                <a:lnTo>
                  <a:pt x="6965" y="67"/>
                </a:lnTo>
                <a:lnTo>
                  <a:pt x="6965" y="67"/>
                </a:lnTo>
                <a:close/>
                <a:moveTo>
                  <a:pt x="6966" y="62"/>
                </a:moveTo>
                <a:lnTo>
                  <a:pt x="6968" y="51"/>
                </a:lnTo>
                <a:lnTo>
                  <a:pt x="6968" y="51"/>
                </a:lnTo>
                <a:lnTo>
                  <a:pt x="6969" y="45"/>
                </a:lnTo>
                <a:lnTo>
                  <a:pt x="6969" y="45"/>
                </a:lnTo>
                <a:lnTo>
                  <a:pt x="6969" y="48"/>
                </a:lnTo>
                <a:lnTo>
                  <a:pt x="6971" y="50"/>
                </a:lnTo>
                <a:lnTo>
                  <a:pt x="6971" y="50"/>
                </a:lnTo>
                <a:lnTo>
                  <a:pt x="6974" y="50"/>
                </a:lnTo>
                <a:lnTo>
                  <a:pt x="6976" y="50"/>
                </a:lnTo>
                <a:lnTo>
                  <a:pt x="6969" y="75"/>
                </a:lnTo>
                <a:lnTo>
                  <a:pt x="6969" y="75"/>
                </a:lnTo>
                <a:lnTo>
                  <a:pt x="6963" y="80"/>
                </a:lnTo>
                <a:lnTo>
                  <a:pt x="6965" y="66"/>
                </a:lnTo>
                <a:lnTo>
                  <a:pt x="6965" y="66"/>
                </a:lnTo>
                <a:lnTo>
                  <a:pt x="6969" y="61"/>
                </a:lnTo>
                <a:lnTo>
                  <a:pt x="6969" y="61"/>
                </a:lnTo>
                <a:lnTo>
                  <a:pt x="6966" y="62"/>
                </a:lnTo>
                <a:lnTo>
                  <a:pt x="6966" y="62"/>
                </a:lnTo>
                <a:close/>
                <a:moveTo>
                  <a:pt x="6971" y="42"/>
                </a:moveTo>
                <a:lnTo>
                  <a:pt x="6971" y="42"/>
                </a:lnTo>
                <a:lnTo>
                  <a:pt x="6973" y="40"/>
                </a:lnTo>
                <a:lnTo>
                  <a:pt x="6971" y="42"/>
                </a:lnTo>
                <a:close/>
                <a:moveTo>
                  <a:pt x="6955" y="203"/>
                </a:moveTo>
                <a:lnTo>
                  <a:pt x="6955" y="203"/>
                </a:lnTo>
                <a:lnTo>
                  <a:pt x="6955" y="202"/>
                </a:lnTo>
                <a:lnTo>
                  <a:pt x="6955" y="202"/>
                </a:lnTo>
                <a:lnTo>
                  <a:pt x="6958" y="205"/>
                </a:lnTo>
                <a:lnTo>
                  <a:pt x="6958" y="205"/>
                </a:lnTo>
                <a:lnTo>
                  <a:pt x="6961" y="208"/>
                </a:lnTo>
                <a:lnTo>
                  <a:pt x="6963" y="221"/>
                </a:lnTo>
                <a:lnTo>
                  <a:pt x="6963" y="221"/>
                </a:lnTo>
                <a:lnTo>
                  <a:pt x="6961" y="232"/>
                </a:lnTo>
                <a:lnTo>
                  <a:pt x="6933" y="231"/>
                </a:lnTo>
                <a:lnTo>
                  <a:pt x="6933" y="221"/>
                </a:lnTo>
                <a:lnTo>
                  <a:pt x="6933" y="221"/>
                </a:lnTo>
                <a:lnTo>
                  <a:pt x="6950" y="199"/>
                </a:lnTo>
                <a:lnTo>
                  <a:pt x="6950" y="199"/>
                </a:lnTo>
                <a:lnTo>
                  <a:pt x="6955" y="203"/>
                </a:lnTo>
                <a:lnTo>
                  <a:pt x="6955" y="203"/>
                </a:lnTo>
                <a:close/>
                <a:moveTo>
                  <a:pt x="6963" y="210"/>
                </a:moveTo>
                <a:lnTo>
                  <a:pt x="6963" y="210"/>
                </a:lnTo>
                <a:lnTo>
                  <a:pt x="6974" y="216"/>
                </a:lnTo>
                <a:lnTo>
                  <a:pt x="6976" y="227"/>
                </a:lnTo>
                <a:lnTo>
                  <a:pt x="6979" y="219"/>
                </a:lnTo>
                <a:lnTo>
                  <a:pt x="6979" y="219"/>
                </a:lnTo>
                <a:lnTo>
                  <a:pt x="6981" y="219"/>
                </a:lnTo>
                <a:lnTo>
                  <a:pt x="6977" y="231"/>
                </a:lnTo>
                <a:lnTo>
                  <a:pt x="6977" y="231"/>
                </a:lnTo>
                <a:lnTo>
                  <a:pt x="6969" y="232"/>
                </a:lnTo>
                <a:lnTo>
                  <a:pt x="6969" y="232"/>
                </a:lnTo>
                <a:lnTo>
                  <a:pt x="6965" y="221"/>
                </a:lnTo>
                <a:lnTo>
                  <a:pt x="6963" y="210"/>
                </a:lnTo>
                <a:close/>
                <a:moveTo>
                  <a:pt x="6977" y="48"/>
                </a:moveTo>
                <a:lnTo>
                  <a:pt x="6977" y="48"/>
                </a:lnTo>
                <a:lnTo>
                  <a:pt x="6977" y="48"/>
                </a:lnTo>
                <a:lnTo>
                  <a:pt x="6979" y="46"/>
                </a:lnTo>
                <a:lnTo>
                  <a:pt x="6984" y="69"/>
                </a:lnTo>
                <a:lnTo>
                  <a:pt x="6984" y="69"/>
                </a:lnTo>
                <a:lnTo>
                  <a:pt x="6981" y="69"/>
                </a:lnTo>
                <a:lnTo>
                  <a:pt x="6977" y="48"/>
                </a:lnTo>
                <a:close/>
                <a:moveTo>
                  <a:pt x="6936" y="35"/>
                </a:moveTo>
                <a:lnTo>
                  <a:pt x="6936" y="35"/>
                </a:lnTo>
                <a:lnTo>
                  <a:pt x="6939" y="27"/>
                </a:lnTo>
                <a:lnTo>
                  <a:pt x="6965" y="26"/>
                </a:lnTo>
                <a:lnTo>
                  <a:pt x="6965" y="26"/>
                </a:lnTo>
                <a:lnTo>
                  <a:pt x="6974" y="27"/>
                </a:lnTo>
                <a:lnTo>
                  <a:pt x="6976" y="35"/>
                </a:lnTo>
                <a:lnTo>
                  <a:pt x="6973" y="38"/>
                </a:lnTo>
                <a:lnTo>
                  <a:pt x="6973" y="38"/>
                </a:lnTo>
                <a:lnTo>
                  <a:pt x="6971" y="35"/>
                </a:lnTo>
                <a:lnTo>
                  <a:pt x="6969" y="32"/>
                </a:lnTo>
                <a:lnTo>
                  <a:pt x="6969" y="32"/>
                </a:lnTo>
                <a:lnTo>
                  <a:pt x="6966" y="35"/>
                </a:lnTo>
                <a:lnTo>
                  <a:pt x="6963" y="38"/>
                </a:lnTo>
                <a:lnTo>
                  <a:pt x="6963" y="38"/>
                </a:lnTo>
                <a:lnTo>
                  <a:pt x="6965" y="43"/>
                </a:lnTo>
                <a:lnTo>
                  <a:pt x="6966" y="53"/>
                </a:lnTo>
                <a:lnTo>
                  <a:pt x="6965" y="61"/>
                </a:lnTo>
                <a:lnTo>
                  <a:pt x="6965" y="61"/>
                </a:lnTo>
                <a:lnTo>
                  <a:pt x="6960" y="61"/>
                </a:lnTo>
                <a:lnTo>
                  <a:pt x="6957" y="59"/>
                </a:lnTo>
                <a:lnTo>
                  <a:pt x="6957" y="59"/>
                </a:lnTo>
                <a:lnTo>
                  <a:pt x="6953" y="62"/>
                </a:lnTo>
                <a:lnTo>
                  <a:pt x="6949" y="69"/>
                </a:lnTo>
                <a:lnTo>
                  <a:pt x="6945" y="66"/>
                </a:lnTo>
                <a:lnTo>
                  <a:pt x="6934" y="53"/>
                </a:lnTo>
                <a:lnTo>
                  <a:pt x="6934" y="51"/>
                </a:lnTo>
                <a:lnTo>
                  <a:pt x="6936" y="50"/>
                </a:lnTo>
                <a:lnTo>
                  <a:pt x="6936" y="50"/>
                </a:lnTo>
                <a:lnTo>
                  <a:pt x="6937" y="48"/>
                </a:lnTo>
                <a:lnTo>
                  <a:pt x="6937" y="48"/>
                </a:lnTo>
                <a:lnTo>
                  <a:pt x="6939" y="46"/>
                </a:lnTo>
                <a:lnTo>
                  <a:pt x="6937" y="43"/>
                </a:lnTo>
                <a:lnTo>
                  <a:pt x="6936" y="40"/>
                </a:lnTo>
                <a:lnTo>
                  <a:pt x="6936" y="35"/>
                </a:lnTo>
                <a:close/>
                <a:moveTo>
                  <a:pt x="6910" y="165"/>
                </a:moveTo>
                <a:lnTo>
                  <a:pt x="6910" y="165"/>
                </a:lnTo>
                <a:lnTo>
                  <a:pt x="6912" y="162"/>
                </a:lnTo>
                <a:lnTo>
                  <a:pt x="6933" y="141"/>
                </a:lnTo>
                <a:lnTo>
                  <a:pt x="6933" y="141"/>
                </a:lnTo>
                <a:lnTo>
                  <a:pt x="6933" y="152"/>
                </a:lnTo>
                <a:lnTo>
                  <a:pt x="6926" y="160"/>
                </a:lnTo>
                <a:lnTo>
                  <a:pt x="6910" y="165"/>
                </a:lnTo>
                <a:close/>
                <a:moveTo>
                  <a:pt x="6923" y="189"/>
                </a:moveTo>
                <a:lnTo>
                  <a:pt x="6923" y="189"/>
                </a:lnTo>
                <a:lnTo>
                  <a:pt x="6917" y="187"/>
                </a:lnTo>
                <a:lnTo>
                  <a:pt x="6921" y="186"/>
                </a:lnTo>
                <a:lnTo>
                  <a:pt x="6923" y="189"/>
                </a:lnTo>
                <a:close/>
                <a:moveTo>
                  <a:pt x="6835" y="141"/>
                </a:moveTo>
                <a:lnTo>
                  <a:pt x="6833" y="141"/>
                </a:lnTo>
                <a:lnTo>
                  <a:pt x="6833" y="141"/>
                </a:lnTo>
                <a:lnTo>
                  <a:pt x="6833" y="141"/>
                </a:lnTo>
                <a:lnTo>
                  <a:pt x="6827" y="133"/>
                </a:lnTo>
                <a:lnTo>
                  <a:pt x="6840" y="139"/>
                </a:lnTo>
                <a:lnTo>
                  <a:pt x="6837" y="139"/>
                </a:lnTo>
                <a:lnTo>
                  <a:pt x="6833" y="138"/>
                </a:lnTo>
                <a:lnTo>
                  <a:pt x="6835" y="141"/>
                </a:lnTo>
                <a:close/>
                <a:moveTo>
                  <a:pt x="6811" y="149"/>
                </a:moveTo>
                <a:lnTo>
                  <a:pt x="6809" y="146"/>
                </a:lnTo>
                <a:lnTo>
                  <a:pt x="6822" y="131"/>
                </a:lnTo>
                <a:lnTo>
                  <a:pt x="6822" y="131"/>
                </a:lnTo>
                <a:lnTo>
                  <a:pt x="6816" y="154"/>
                </a:lnTo>
                <a:lnTo>
                  <a:pt x="6814" y="152"/>
                </a:lnTo>
                <a:lnTo>
                  <a:pt x="6817" y="141"/>
                </a:lnTo>
                <a:lnTo>
                  <a:pt x="6811" y="149"/>
                </a:lnTo>
                <a:close/>
                <a:moveTo>
                  <a:pt x="6805" y="231"/>
                </a:moveTo>
                <a:lnTo>
                  <a:pt x="6800" y="232"/>
                </a:lnTo>
                <a:lnTo>
                  <a:pt x="6803" y="224"/>
                </a:lnTo>
                <a:lnTo>
                  <a:pt x="6803" y="223"/>
                </a:lnTo>
                <a:lnTo>
                  <a:pt x="6809" y="226"/>
                </a:lnTo>
                <a:lnTo>
                  <a:pt x="6809" y="226"/>
                </a:lnTo>
                <a:lnTo>
                  <a:pt x="6805" y="229"/>
                </a:lnTo>
                <a:lnTo>
                  <a:pt x="6805" y="229"/>
                </a:lnTo>
                <a:lnTo>
                  <a:pt x="6805" y="231"/>
                </a:lnTo>
                <a:lnTo>
                  <a:pt x="6805" y="231"/>
                </a:lnTo>
                <a:close/>
                <a:moveTo>
                  <a:pt x="6758" y="237"/>
                </a:moveTo>
                <a:lnTo>
                  <a:pt x="6785" y="229"/>
                </a:lnTo>
                <a:lnTo>
                  <a:pt x="6785" y="229"/>
                </a:lnTo>
                <a:lnTo>
                  <a:pt x="6789" y="234"/>
                </a:lnTo>
                <a:lnTo>
                  <a:pt x="6789" y="234"/>
                </a:lnTo>
                <a:lnTo>
                  <a:pt x="6792" y="227"/>
                </a:lnTo>
                <a:lnTo>
                  <a:pt x="6800" y="224"/>
                </a:lnTo>
                <a:lnTo>
                  <a:pt x="6798" y="234"/>
                </a:lnTo>
                <a:lnTo>
                  <a:pt x="6777" y="243"/>
                </a:lnTo>
                <a:lnTo>
                  <a:pt x="6777" y="243"/>
                </a:lnTo>
                <a:lnTo>
                  <a:pt x="6758" y="248"/>
                </a:lnTo>
                <a:lnTo>
                  <a:pt x="6758" y="248"/>
                </a:lnTo>
                <a:lnTo>
                  <a:pt x="6761" y="243"/>
                </a:lnTo>
                <a:lnTo>
                  <a:pt x="6761" y="243"/>
                </a:lnTo>
                <a:lnTo>
                  <a:pt x="6758" y="237"/>
                </a:lnTo>
                <a:lnTo>
                  <a:pt x="6758" y="237"/>
                </a:lnTo>
                <a:close/>
                <a:moveTo>
                  <a:pt x="6720" y="88"/>
                </a:moveTo>
                <a:lnTo>
                  <a:pt x="6720" y="88"/>
                </a:lnTo>
                <a:lnTo>
                  <a:pt x="6721" y="91"/>
                </a:lnTo>
                <a:lnTo>
                  <a:pt x="6723" y="96"/>
                </a:lnTo>
                <a:lnTo>
                  <a:pt x="6723" y="96"/>
                </a:lnTo>
                <a:lnTo>
                  <a:pt x="6728" y="98"/>
                </a:lnTo>
                <a:lnTo>
                  <a:pt x="6736" y="102"/>
                </a:lnTo>
                <a:lnTo>
                  <a:pt x="6757" y="126"/>
                </a:lnTo>
                <a:lnTo>
                  <a:pt x="6739" y="128"/>
                </a:lnTo>
                <a:lnTo>
                  <a:pt x="6715" y="126"/>
                </a:lnTo>
                <a:lnTo>
                  <a:pt x="6715" y="126"/>
                </a:lnTo>
                <a:lnTo>
                  <a:pt x="6702" y="115"/>
                </a:lnTo>
                <a:lnTo>
                  <a:pt x="6702" y="115"/>
                </a:lnTo>
                <a:lnTo>
                  <a:pt x="6699" y="107"/>
                </a:lnTo>
                <a:lnTo>
                  <a:pt x="6696" y="102"/>
                </a:lnTo>
                <a:lnTo>
                  <a:pt x="6696" y="102"/>
                </a:lnTo>
                <a:lnTo>
                  <a:pt x="6693" y="102"/>
                </a:lnTo>
                <a:lnTo>
                  <a:pt x="6688" y="101"/>
                </a:lnTo>
                <a:lnTo>
                  <a:pt x="6688" y="101"/>
                </a:lnTo>
                <a:lnTo>
                  <a:pt x="6689" y="106"/>
                </a:lnTo>
                <a:lnTo>
                  <a:pt x="6689" y="109"/>
                </a:lnTo>
                <a:lnTo>
                  <a:pt x="6689" y="109"/>
                </a:lnTo>
                <a:lnTo>
                  <a:pt x="6694" y="110"/>
                </a:lnTo>
                <a:lnTo>
                  <a:pt x="6702" y="115"/>
                </a:lnTo>
                <a:lnTo>
                  <a:pt x="6713" y="126"/>
                </a:lnTo>
                <a:lnTo>
                  <a:pt x="6693" y="126"/>
                </a:lnTo>
                <a:lnTo>
                  <a:pt x="6693" y="126"/>
                </a:lnTo>
                <a:lnTo>
                  <a:pt x="6680" y="123"/>
                </a:lnTo>
                <a:lnTo>
                  <a:pt x="6672" y="120"/>
                </a:lnTo>
                <a:lnTo>
                  <a:pt x="6672" y="120"/>
                </a:lnTo>
                <a:lnTo>
                  <a:pt x="6669" y="123"/>
                </a:lnTo>
                <a:lnTo>
                  <a:pt x="6662" y="126"/>
                </a:lnTo>
                <a:lnTo>
                  <a:pt x="6643" y="107"/>
                </a:lnTo>
                <a:lnTo>
                  <a:pt x="6635" y="107"/>
                </a:lnTo>
                <a:lnTo>
                  <a:pt x="6635" y="107"/>
                </a:lnTo>
                <a:lnTo>
                  <a:pt x="6649" y="98"/>
                </a:lnTo>
                <a:lnTo>
                  <a:pt x="6709" y="75"/>
                </a:lnTo>
                <a:lnTo>
                  <a:pt x="6793" y="115"/>
                </a:lnTo>
                <a:lnTo>
                  <a:pt x="6793" y="115"/>
                </a:lnTo>
                <a:lnTo>
                  <a:pt x="6792" y="117"/>
                </a:lnTo>
                <a:lnTo>
                  <a:pt x="6792" y="117"/>
                </a:lnTo>
                <a:lnTo>
                  <a:pt x="6793" y="117"/>
                </a:lnTo>
                <a:lnTo>
                  <a:pt x="6817" y="128"/>
                </a:lnTo>
                <a:lnTo>
                  <a:pt x="6790" y="128"/>
                </a:lnTo>
                <a:lnTo>
                  <a:pt x="6789" y="125"/>
                </a:lnTo>
                <a:lnTo>
                  <a:pt x="6758" y="126"/>
                </a:lnTo>
                <a:lnTo>
                  <a:pt x="6736" y="101"/>
                </a:lnTo>
                <a:lnTo>
                  <a:pt x="6736" y="101"/>
                </a:lnTo>
                <a:lnTo>
                  <a:pt x="6731" y="94"/>
                </a:lnTo>
                <a:lnTo>
                  <a:pt x="6729" y="90"/>
                </a:lnTo>
                <a:lnTo>
                  <a:pt x="6729" y="90"/>
                </a:lnTo>
                <a:lnTo>
                  <a:pt x="6725" y="90"/>
                </a:lnTo>
                <a:lnTo>
                  <a:pt x="6720" y="88"/>
                </a:lnTo>
                <a:lnTo>
                  <a:pt x="6720" y="88"/>
                </a:lnTo>
                <a:close/>
                <a:moveTo>
                  <a:pt x="6688" y="154"/>
                </a:moveTo>
                <a:lnTo>
                  <a:pt x="6662" y="128"/>
                </a:lnTo>
                <a:lnTo>
                  <a:pt x="6662" y="128"/>
                </a:lnTo>
                <a:lnTo>
                  <a:pt x="6669" y="130"/>
                </a:lnTo>
                <a:lnTo>
                  <a:pt x="6672" y="134"/>
                </a:lnTo>
                <a:lnTo>
                  <a:pt x="6672" y="134"/>
                </a:lnTo>
                <a:lnTo>
                  <a:pt x="6680" y="131"/>
                </a:lnTo>
                <a:lnTo>
                  <a:pt x="6693" y="128"/>
                </a:lnTo>
                <a:lnTo>
                  <a:pt x="6713" y="128"/>
                </a:lnTo>
                <a:lnTo>
                  <a:pt x="6702" y="139"/>
                </a:lnTo>
                <a:lnTo>
                  <a:pt x="6702" y="139"/>
                </a:lnTo>
                <a:lnTo>
                  <a:pt x="6694" y="144"/>
                </a:lnTo>
                <a:lnTo>
                  <a:pt x="6689" y="146"/>
                </a:lnTo>
                <a:lnTo>
                  <a:pt x="6689" y="146"/>
                </a:lnTo>
                <a:lnTo>
                  <a:pt x="6689" y="149"/>
                </a:lnTo>
                <a:lnTo>
                  <a:pt x="6688" y="154"/>
                </a:lnTo>
                <a:lnTo>
                  <a:pt x="6688" y="154"/>
                </a:lnTo>
                <a:close/>
                <a:moveTo>
                  <a:pt x="6696" y="152"/>
                </a:moveTo>
                <a:lnTo>
                  <a:pt x="6696" y="152"/>
                </a:lnTo>
                <a:lnTo>
                  <a:pt x="6697" y="147"/>
                </a:lnTo>
                <a:lnTo>
                  <a:pt x="6702" y="139"/>
                </a:lnTo>
                <a:lnTo>
                  <a:pt x="6715" y="128"/>
                </a:lnTo>
                <a:lnTo>
                  <a:pt x="6715" y="128"/>
                </a:lnTo>
                <a:lnTo>
                  <a:pt x="6729" y="128"/>
                </a:lnTo>
                <a:lnTo>
                  <a:pt x="6741" y="146"/>
                </a:lnTo>
                <a:lnTo>
                  <a:pt x="6734" y="152"/>
                </a:lnTo>
                <a:lnTo>
                  <a:pt x="6734" y="152"/>
                </a:lnTo>
                <a:lnTo>
                  <a:pt x="6726" y="157"/>
                </a:lnTo>
                <a:lnTo>
                  <a:pt x="6721" y="159"/>
                </a:lnTo>
                <a:lnTo>
                  <a:pt x="6721" y="159"/>
                </a:lnTo>
                <a:lnTo>
                  <a:pt x="6721" y="163"/>
                </a:lnTo>
                <a:lnTo>
                  <a:pt x="6720" y="168"/>
                </a:lnTo>
                <a:lnTo>
                  <a:pt x="6720" y="168"/>
                </a:lnTo>
                <a:lnTo>
                  <a:pt x="6725" y="167"/>
                </a:lnTo>
                <a:lnTo>
                  <a:pt x="6728" y="167"/>
                </a:lnTo>
                <a:lnTo>
                  <a:pt x="6728" y="167"/>
                </a:lnTo>
                <a:lnTo>
                  <a:pt x="6731" y="162"/>
                </a:lnTo>
                <a:lnTo>
                  <a:pt x="6734" y="154"/>
                </a:lnTo>
                <a:lnTo>
                  <a:pt x="6742" y="147"/>
                </a:lnTo>
                <a:lnTo>
                  <a:pt x="6747" y="155"/>
                </a:lnTo>
                <a:lnTo>
                  <a:pt x="6737" y="167"/>
                </a:lnTo>
                <a:lnTo>
                  <a:pt x="6750" y="160"/>
                </a:lnTo>
                <a:lnTo>
                  <a:pt x="6752" y="163"/>
                </a:lnTo>
                <a:lnTo>
                  <a:pt x="6715" y="181"/>
                </a:lnTo>
                <a:lnTo>
                  <a:pt x="6688" y="154"/>
                </a:lnTo>
                <a:lnTo>
                  <a:pt x="6688" y="154"/>
                </a:lnTo>
                <a:lnTo>
                  <a:pt x="6693" y="152"/>
                </a:lnTo>
                <a:lnTo>
                  <a:pt x="6696" y="152"/>
                </a:lnTo>
                <a:lnTo>
                  <a:pt x="6696" y="152"/>
                </a:lnTo>
                <a:close/>
                <a:moveTo>
                  <a:pt x="6809" y="118"/>
                </a:moveTo>
                <a:lnTo>
                  <a:pt x="6809" y="118"/>
                </a:lnTo>
                <a:lnTo>
                  <a:pt x="6813" y="115"/>
                </a:lnTo>
                <a:lnTo>
                  <a:pt x="6821" y="128"/>
                </a:lnTo>
                <a:lnTo>
                  <a:pt x="6821" y="128"/>
                </a:lnTo>
                <a:lnTo>
                  <a:pt x="6800" y="117"/>
                </a:lnTo>
                <a:lnTo>
                  <a:pt x="6800" y="117"/>
                </a:lnTo>
                <a:lnTo>
                  <a:pt x="6805" y="118"/>
                </a:lnTo>
                <a:lnTo>
                  <a:pt x="6808" y="120"/>
                </a:lnTo>
                <a:lnTo>
                  <a:pt x="6808" y="120"/>
                </a:lnTo>
                <a:lnTo>
                  <a:pt x="6808" y="120"/>
                </a:lnTo>
                <a:lnTo>
                  <a:pt x="6811" y="120"/>
                </a:lnTo>
                <a:lnTo>
                  <a:pt x="6809" y="118"/>
                </a:lnTo>
                <a:close/>
                <a:moveTo>
                  <a:pt x="6816" y="114"/>
                </a:moveTo>
                <a:lnTo>
                  <a:pt x="6816" y="114"/>
                </a:lnTo>
                <a:lnTo>
                  <a:pt x="6817" y="112"/>
                </a:lnTo>
                <a:lnTo>
                  <a:pt x="6821" y="123"/>
                </a:lnTo>
                <a:lnTo>
                  <a:pt x="6813" y="115"/>
                </a:lnTo>
                <a:lnTo>
                  <a:pt x="6813" y="115"/>
                </a:lnTo>
                <a:lnTo>
                  <a:pt x="6816" y="114"/>
                </a:lnTo>
                <a:lnTo>
                  <a:pt x="6817" y="115"/>
                </a:lnTo>
                <a:lnTo>
                  <a:pt x="6816" y="114"/>
                </a:lnTo>
                <a:close/>
                <a:moveTo>
                  <a:pt x="6805" y="141"/>
                </a:moveTo>
                <a:lnTo>
                  <a:pt x="6803" y="139"/>
                </a:lnTo>
                <a:lnTo>
                  <a:pt x="6817" y="133"/>
                </a:lnTo>
                <a:lnTo>
                  <a:pt x="6808" y="146"/>
                </a:lnTo>
                <a:lnTo>
                  <a:pt x="6806" y="142"/>
                </a:lnTo>
                <a:lnTo>
                  <a:pt x="6811" y="138"/>
                </a:lnTo>
                <a:lnTo>
                  <a:pt x="6805" y="141"/>
                </a:lnTo>
                <a:close/>
                <a:moveTo>
                  <a:pt x="6801" y="139"/>
                </a:moveTo>
                <a:lnTo>
                  <a:pt x="6800" y="138"/>
                </a:lnTo>
                <a:lnTo>
                  <a:pt x="6809" y="133"/>
                </a:lnTo>
                <a:lnTo>
                  <a:pt x="6797" y="133"/>
                </a:lnTo>
                <a:lnTo>
                  <a:pt x="6792" y="130"/>
                </a:lnTo>
                <a:lnTo>
                  <a:pt x="6821" y="130"/>
                </a:lnTo>
                <a:lnTo>
                  <a:pt x="6821" y="130"/>
                </a:lnTo>
                <a:lnTo>
                  <a:pt x="6801" y="139"/>
                </a:lnTo>
                <a:close/>
                <a:moveTo>
                  <a:pt x="6795" y="202"/>
                </a:moveTo>
                <a:lnTo>
                  <a:pt x="6785" y="205"/>
                </a:lnTo>
                <a:lnTo>
                  <a:pt x="6784" y="181"/>
                </a:lnTo>
                <a:lnTo>
                  <a:pt x="6790" y="183"/>
                </a:lnTo>
                <a:lnTo>
                  <a:pt x="6795" y="202"/>
                </a:lnTo>
                <a:close/>
                <a:moveTo>
                  <a:pt x="6782" y="181"/>
                </a:moveTo>
                <a:lnTo>
                  <a:pt x="6785" y="205"/>
                </a:lnTo>
                <a:lnTo>
                  <a:pt x="6774" y="208"/>
                </a:lnTo>
                <a:lnTo>
                  <a:pt x="6774" y="208"/>
                </a:lnTo>
                <a:lnTo>
                  <a:pt x="6768" y="203"/>
                </a:lnTo>
                <a:lnTo>
                  <a:pt x="6765" y="202"/>
                </a:lnTo>
                <a:lnTo>
                  <a:pt x="6765" y="202"/>
                </a:lnTo>
                <a:lnTo>
                  <a:pt x="6763" y="203"/>
                </a:lnTo>
                <a:lnTo>
                  <a:pt x="6781" y="181"/>
                </a:lnTo>
                <a:lnTo>
                  <a:pt x="6782" y="181"/>
                </a:lnTo>
                <a:close/>
                <a:moveTo>
                  <a:pt x="6808" y="186"/>
                </a:moveTo>
                <a:lnTo>
                  <a:pt x="6809" y="186"/>
                </a:lnTo>
                <a:lnTo>
                  <a:pt x="6806" y="199"/>
                </a:lnTo>
                <a:lnTo>
                  <a:pt x="6805" y="199"/>
                </a:lnTo>
                <a:lnTo>
                  <a:pt x="6808" y="186"/>
                </a:lnTo>
                <a:close/>
                <a:moveTo>
                  <a:pt x="6811" y="186"/>
                </a:moveTo>
                <a:lnTo>
                  <a:pt x="6813" y="186"/>
                </a:lnTo>
                <a:lnTo>
                  <a:pt x="6811" y="197"/>
                </a:lnTo>
                <a:lnTo>
                  <a:pt x="6808" y="197"/>
                </a:lnTo>
                <a:lnTo>
                  <a:pt x="6811" y="186"/>
                </a:lnTo>
                <a:close/>
                <a:moveTo>
                  <a:pt x="6822" y="136"/>
                </a:moveTo>
                <a:lnTo>
                  <a:pt x="6830" y="168"/>
                </a:lnTo>
                <a:lnTo>
                  <a:pt x="6825" y="163"/>
                </a:lnTo>
                <a:lnTo>
                  <a:pt x="6822" y="142"/>
                </a:lnTo>
                <a:lnTo>
                  <a:pt x="6819" y="157"/>
                </a:lnTo>
                <a:lnTo>
                  <a:pt x="6817" y="155"/>
                </a:lnTo>
                <a:lnTo>
                  <a:pt x="6822" y="136"/>
                </a:lnTo>
                <a:close/>
                <a:moveTo>
                  <a:pt x="6824" y="130"/>
                </a:moveTo>
                <a:lnTo>
                  <a:pt x="6824" y="130"/>
                </a:lnTo>
                <a:lnTo>
                  <a:pt x="6824" y="130"/>
                </a:lnTo>
                <a:lnTo>
                  <a:pt x="6824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4" y="128"/>
                </a:lnTo>
                <a:lnTo>
                  <a:pt x="6824" y="128"/>
                </a:lnTo>
                <a:lnTo>
                  <a:pt x="6824" y="128"/>
                </a:lnTo>
                <a:lnTo>
                  <a:pt x="6824" y="128"/>
                </a:lnTo>
                <a:lnTo>
                  <a:pt x="6824" y="130"/>
                </a:lnTo>
                <a:lnTo>
                  <a:pt x="6824" y="130"/>
                </a:lnTo>
                <a:lnTo>
                  <a:pt x="6824" y="130"/>
                </a:lnTo>
                <a:lnTo>
                  <a:pt x="6824" y="130"/>
                </a:lnTo>
                <a:close/>
                <a:moveTo>
                  <a:pt x="6824" y="131"/>
                </a:moveTo>
                <a:lnTo>
                  <a:pt x="6824" y="131"/>
                </a:lnTo>
                <a:lnTo>
                  <a:pt x="6832" y="142"/>
                </a:lnTo>
                <a:lnTo>
                  <a:pt x="6832" y="142"/>
                </a:lnTo>
                <a:lnTo>
                  <a:pt x="6830" y="142"/>
                </a:lnTo>
                <a:lnTo>
                  <a:pt x="6829" y="141"/>
                </a:lnTo>
                <a:lnTo>
                  <a:pt x="6835" y="167"/>
                </a:lnTo>
                <a:lnTo>
                  <a:pt x="6835" y="167"/>
                </a:lnTo>
                <a:lnTo>
                  <a:pt x="6832" y="170"/>
                </a:lnTo>
                <a:lnTo>
                  <a:pt x="6832" y="170"/>
                </a:lnTo>
                <a:lnTo>
                  <a:pt x="6824" y="131"/>
                </a:lnTo>
                <a:close/>
                <a:moveTo>
                  <a:pt x="6838" y="67"/>
                </a:moveTo>
                <a:lnTo>
                  <a:pt x="6832" y="58"/>
                </a:lnTo>
                <a:lnTo>
                  <a:pt x="6840" y="61"/>
                </a:lnTo>
                <a:lnTo>
                  <a:pt x="6838" y="67"/>
                </a:lnTo>
                <a:close/>
                <a:moveTo>
                  <a:pt x="6840" y="61"/>
                </a:moveTo>
                <a:lnTo>
                  <a:pt x="6845" y="64"/>
                </a:lnTo>
                <a:lnTo>
                  <a:pt x="6838" y="67"/>
                </a:lnTo>
                <a:lnTo>
                  <a:pt x="6840" y="61"/>
                </a:lnTo>
                <a:close/>
                <a:moveTo>
                  <a:pt x="6838" y="67"/>
                </a:moveTo>
                <a:lnTo>
                  <a:pt x="6846" y="64"/>
                </a:lnTo>
                <a:lnTo>
                  <a:pt x="6853" y="67"/>
                </a:lnTo>
                <a:lnTo>
                  <a:pt x="6841" y="72"/>
                </a:lnTo>
                <a:lnTo>
                  <a:pt x="6833" y="101"/>
                </a:lnTo>
                <a:lnTo>
                  <a:pt x="6830" y="102"/>
                </a:lnTo>
                <a:lnTo>
                  <a:pt x="6838" y="67"/>
                </a:lnTo>
                <a:close/>
                <a:moveTo>
                  <a:pt x="6937" y="90"/>
                </a:moveTo>
                <a:lnTo>
                  <a:pt x="6925" y="85"/>
                </a:lnTo>
                <a:lnTo>
                  <a:pt x="6925" y="85"/>
                </a:lnTo>
                <a:lnTo>
                  <a:pt x="6925" y="85"/>
                </a:lnTo>
                <a:lnTo>
                  <a:pt x="6925" y="85"/>
                </a:lnTo>
                <a:lnTo>
                  <a:pt x="6926" y="83"/>
                </a:lnTo>
                <a:lnTo>
                  <a:pt x="6933" y="85"/>
                </a:lnTo>
                <a:lnTo>
                  <a:pt x="6937" y="90"/>
                </a:lnTo>
                <a:close/>
                <a:moveTo>
                  <a:pt x="6933" y="48"/>
                </a:moveTo>
                <a:lnTo>
                  <a:pt x="6933" y="48"/>
                </a:lnTo>
                <a:lnTo>
                  <a:pt x="6933" y="50"/>
                </a:lnTo>
                <a:lnTo>
                  <a:pt x="6933" y="50"/>
                </a:lnTo>
                <a:lnTo>
                  <a:pt x="6933" y="50"/>
                </a:lnTo>
                <a:lnTo>
                  <a:pt x="6933" y="48"/>
                </a:lnTo>
                <a:close/>
                <a:moveTo>
                  <a:pt x="6934" y="50"/>
                </a:move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close/>
                <a:moveTo>
                  <a:pt x="6934" y="53"/>
                </a:moveTo>
                <a:lnTo>
                  <a:pt x="6941" y="62"/>
                </a:lnTo>
                <a:lnTo>
                  <a:pt x="6936" y="56"/>
                </a:lnTo>
                <a:lnTo>
                  <a:pt x="6936" y="56"/>
                </a:lnTo>
                <a:lnTo>
                  <a:pt x="6936" y="56"/>
                </a:lnTo>
                <a:lnTo>
                  <a:pt x="6936" y="56"/>
                </a:lnTo>
                <a:lnTo>
                  <a:pt x="6934" y="53"/>
                </a:lnTo>
                <a:lnTo>
                  <a:pt x="6934" y="53"/>
                </a:lnTo>
                <a:close/>
                <a:moveTo>
                  <a:pt x="6926" y="83"/>
                </a:moveTo>
                <a:lnTo>
                  <a:pt x="6926" y="83"/>
                </a:lnTo>
                <a:lnTo>
                  <a:pt x="6925" y="83"/>
                </a:lnTo>
                <a:lnTo>
                  <a:pt x="6928" y="82"/>
                </a:lnTo>
                <a:lnTo>
                  <a:pt x="6931" y="83"/>
                </a:lnTo>
                <a:lnTo>
                  <a:pt x="6926" y="83"/>
                </a:lnTo>
                <a:close/>
                <a:moveTo>
                  <a:pt x="6925" y="82"/>
                </a:moveTo>
                <a:lnTo>
                  <a:pt x="6925" y="82"/>
                </a:lnTo>
                <a:lnTo>
                  <a:pt x="6923" y="82"/>
                </a:lnTo>
                <a:lnTo>
                  <a:pt x="6923" y="80"/>
                </a:lnTo>
                <a:lnTo>
                  <a:pt x="6923" y="77"/>
                </a:lnTo>
                <a:lnTo>
                  <a:pt x="6928" y="80"/>
                </a:lnTo>
                <a:lnTo>
                  <a:pt x="6925" y="82"/>
                </a:lnTo>
                <a:close/>
                <a:moveTo>
                  <a:pt x="6923" y="88"/>
                </a:moveTo>
                <a:lnTo>
                  <a:pt x="6923" y="88"/>
                </a:lnTo>
                <a:lnTo>
                  <a:pt x="6925" y="86"/>
                </a:lnTo>
                <a:lnTo>
                  <a:pt x="6937" y="90"/>
                </a:lnTo>
                <a:lnTo>
                  <a:pt x="6937" y="90"/>
                </a:lnTo>
                <a:lnTo>
                  <a:pt x="6942" y="93"/>
                </a:lnTo>
                <a:lnTo>
                  <a:pt x="6942" y="93"/>
                </a:lnTo>
                <a:lnTo>
                  <a:pt x="6917" y="94"/>
                </a:lnTo>
                <a:lnTo>
                  <a:pt x="6942" y="106"/>
                </a:lnTo>
                <a:lnTo>
                  <a:pt x="6942" y="106"/>
                </a:lnTo>
                <a:lnTo>
                  <a:pt x="6941" y="107"/>
                </a:lnTo>
                <a:lnTo>
                  <a:pt x="6907" y="91"/>
                </a:lnTo>
                <a:lnTo>
                  <a:pt x="6917" y="86"/>
                </a:lnTo>
                <a:lnTo>
                  <a:pt x="6917" y="86"/>
                </a:lnTo>
                <a:lnTo>
                  <a:pt x="6917" y="86"/>
                </a:lnTo>
                <a:lnTo>
                  <a:pt x="6920" y="88"/>
                </a:lnTo>
                <a:lnTo>
                  <a:pt x="6923" y="88"/>
                </a:lnTo>
                <a:lnTo>
                  <a:pt x="6923" y="88"/>
                </a:lnTo>
                <a:close/>
                <a:moveTo>
                  <a:pt x="6941" y="109"/>
                </a:moveTo>
                <a:lnTo>
                  <a:pt x="6941" y="109"/>
                </a:lnTo>
                <a:lnTo>
                  <a:pt x="6939" y="112"/>
                </a:lnTo>
                <a:lnTo>
                  <a:pt x="6915" y="99"/>
                </a:lnTo>
                <a:lnTo>
                  <a:pt x="6934" y="123"/>
                </a:lnTo>
                <a:lnTo>
                  <a:pt x="6934" y="123"/>
                </a:lnTo>
                <a:lnTo>
                  <a:pt x="6934" y="128"/>
                </a:lnTo>
                <a:lnTo>
                  <a:pt x="6929" y="128"/>
                </a:lnTo>
                <a:lnTo>
                  <a:pt x="6926" y="123"/>
                </a:lnTo>
                <a:lnTo>
                  <a:pt x="6926" y="123"/>
                </a:lnTo>
                <a:lnTo>
                  <a:pt x="6933" y="123"/>
                </a:lnTo>
                <a:lnTo>
                  <a:pt x="6933" y="123"/>
                </a:lnTo>
                <a:lnTo>
                  <a:pt x="6929" y="120"/>
                </a:lnTo>
                <a:lnTo>
                  <a:pt x="6928" y="115"/>
                </a:lnTo>
                <a:lnTo>
                  <a:pt x="6928" y="115"/>
                </a:lnTo>
                <a:lnTo>
                  <a:pt x="6918" y="115"/>
                </a:lnTo>
                <a:lnTo>
                  <a:pt x="6912" y="109"/>
                </a:lnTo>
                <a:lnTo>
                  <a:pt x="6912" y="109"/>
                </a:lnTo>
                <a:lnTo>
                  <a:pt x="6909" y="102"/>
                </a:lnTo>
                <a:lnTo>
                  <a:pt x="6907" y="98"/>
                </a:lnTo>
                <a:lnTo>
                  <a:pt x="6907" y="98"/>
                </a:lnTo>
                <a:lnTo>
                  <a:pt x="6902" y="98"/>
                </a:lnTo>
                <a:lnTo>
                  <a:pt x="6897" y="96"/>
                </a:lnTo>
                <a:lnTo>
                  <a:pt x="6897" y="96"/>
                </a:lnTo>
                <a:lnTo>
                  <a:pt x="6899" y="99"/>
                </a:lnTo>
                <a:lnTo>
                  <a:pt x="6899" y="104"/>
                </a:lnTo>
                <a:lnTo>
                  <a:pt x="6894" y="98"/>
                </a:lnTo>
                <a:lnTo>
                  <a:pt x="6904" y="93"/>
                </a:lnTo>
                <a:lnTo>
                  <a:pt x="6941" y="109"/>
                </a:lnTo>
                <a:close/>
                <a:moveTo>
                  <a:pt x="6923" y="138"/>
                </a:moveTo>
                <a:lnTo>
                  <a:pt x="6923" y="138"/>
                </a:lnTo>
                <a:lnTo>
                  <a:pt x="6920" y="141"/>
                </a:lnTo>
                <a:lnTo>
                  <a:pt x="6913" y="146"/>
                </a:lnTo>
                <a:lnTo>
                  <a:pt x="6893" y="152"/>
                </a:lnTo>
                <a:lnTo>
                  <a:pt x="6886" y="146"/>
                </a:lnTo>
                <a:lnTo>
                  <a:pt x="6907" y="136"/>
                </a:lnTo>
                <a:lnTo>
                  <a:pt x="6933" y="136"/>
                </a:lnTo>
                <a:lnTo>
                  <a:pt x="6933" y="136"/>
                </a:lnTo>
                <a:lnTo>
                  <a:pt x="6933" y="139"/>
                </a:lnTo>
                <a:lnTo>
                  <a:pt x="6926" y="146"/>
                </a:lnTo>
                <a:lnTo>
                  <a:pt x="6926" y="146"/>
                </a:lnTo>
                <a:lnTo>
                  <a:pt x="6929" y="142"/>
                </a:lnTo>
                <a:lnTo>
                  <a:pt x="6933" y="139"/>
                </a:lnTo>
                <a:lnTo>
                  <a:pt x="6933" y="139"/>
                </a:lnTo>
                <a:lnTo>
                  <a:pt x="6928" y="139"/>
                </a:lnTo>
                <a:lnTo>
                  <a:pt x="6923" y="138"/>
                </a:lnTo>
                <a:lnTo>
                  <a:pt x="6923" y="138"/>
                </a:lnTo>
                <a:close/>
                <a:moveTo>
                  <a:pt x="6893" y="107"/>
                </a:moveTo>
                <a:lnTo>
                  <a:pt x="6902" y="120"/>
                </a:lnTo>
                <a:lnTo>
                  <a:pt x="6883" y="110"/>
                </a:lnTo>
                <a:lnTo>
                  <a:pt x="6885" y="106"/>
                </a:lnTo>
                <a:lnTo>
                  <a:pt x="6893" y="107"/>
                </a:lnTo>
                <a:close/>
                <a:moveTo>
                  <a:pt x="6885" y="104"/>
                </a:moveTo>
                <a:lnTo>
                  <a:pt x="6886" y="101"/>
                </a:lnTo>
                <a:lnTo>
                  <a:pt x="6891" y="106"/>
                </a:lnTo>
                <a:lnTo>
                  <a:pt x="6885" y="104"/>
                </a:lnTo>
                <a:close/>
                <a:moveTo>
                  <a:pt x="6913" y="125"/>
                </a:moveTo>
                <a:lnTo>
                  <a:pt x="6913" y="125"/>
                </a:lnTo>
                <a:lnTo>
                  <a:pt x="6915" y="122"/>
                </a:lnTo>
                <a:lnTo>
                  <a:pt x="6913" y="118"/>
                </a:lnTo>
                <a:lnTo>
                  <a:pt x="6910" y="115"/>
                </a:lnTo>
                <a:lnTo>
                  <a:pt x="6913" y="117"/>
                </a:lnTo>
                <a:lnTo>
                  <a:pt x="6913" y="117"/>
                </a:lnTo>
                <a:lnTo>
                  <a:pt x="6920" y="122"/>
                </a:lnTo>
                <a:lnTo>
                  <a:pt x="6925" y="125"/>
                </a:lnTo>
                <a:lnTo>
                  <a:pt x="6925" y="125"/>
                </a:lnTo>
                <a:lnTo>
                  <a:pt x="6925" y="125"/>
                </a:lnTo>
                <a:lnTo>
                  <a:pt x="6929" y="128"/>
                </a:lnTo>
                <a:lnTo>
                  <a:pt x="6886" y="128"/>
                </a:lnTo>
                <a:lnTo>
                  <a:pt x="6883" y="126"/>
                </a:lnTo>
                <a:lnTo>
                  <a:pt x="6909" y="126"/>
                </a:lnTo>
                <a:lnTo>
                  <a:pt x="6909" y="126"/>
                </a:lnTo>
                <a:lnTo>
                  <a:pt x="6912" y="126"/>
                </a:lnTo>
                <a:lnTo>
                  <a:pt x="6915" y="126"/>
                </a:lnTo>
                <a:lnTo>
                  <a:pt x="6913" y="125"/>
                </a:lnTo>
                <a:close/>
                <a:moveTo>
                  <a:pt x="6913" y="115"/>
                </a:moveTo>
                <a:lnTo>
                  <a:pt x="6909" y="114"/>
                </a:lnTo>
                <a:lnTo>
                  <a:pt x="6901" y="104"/>
                </a:lnTo>
                <a:lnTo>
                  <a:pt x="6901" y="104"/>
                </a:lnTo>
                <a:lnTo>
                  <a:pt x="6912" y="110"/>
                </a:lnTo>
                <a:lnTo>
                  <a:pt x="6917" y="115"/>
                </a:lnTo>
                <a:lnTo>
                  <a:pt x="6917" y="115"/>
                </a:lnTo>
                <a:lnTo>
                  <a:pt x="6913" y="115"/>
                </a:lnTo>
                <a:lnTo>
                  <a:pt x="6913" y="115"/>
                </a:lnTo>
                <a:close/>
                <a:moveTo>
                  <a:pt x="6883" y="83"/>
                </a:moveTo>
                <a:lnTo>
                  <a:pt x="6877" y="85"/>
                </a:lnTo>
                <a:lnTo>
                  <a:pt x="6878" y="80"/>
                </a:lnTo>
                <a:lnTo>
                  <a:pt x="6883" y="82"/>
                </a:lnTo>
                <a:lnTo>
                  <a:pt x="6883" y="83"/>
                </a:lnTo>
                <a:close/>
                <a:moveTo>
                  <a:pt x="6883" y="85"/>
                </a:moveTo>
                <a:lnTo>
                  <a:pt x="6881" y="90"/>
                </a:lnTo>
                <a:lnTo>
                  <a:pt x="6877" y="91"/>
                </a:lnTo>
                <a:lnTo>
                  <a:pt x="6877" y="86"/>
                </a:lnTo>
                <a:lnTo>
                  <a:pt x="6883" y="85"/>
                </a:lnTo>
                <a:close/>
                <a:moveTo>
                  <a:pt x="6881" y="126"/>
                </a:moveTo>
                <a:lnTo>
                  <a:pt x="6885" y="128"/>
                </a:lnTo>
                <a:lnTo>
                  <a:pt x="6878" y="128"/>
                </a:lnTo>
                <a:lnTo>
                  <a:pt x="6878" y="126"/>
                </a:lnTo>
                <a:lnTo>
                  <a:pt x="6881" y="126"/>
                </a:lnTo>
                <a:close/>
                <a:moveTo>
                  <a:pt x="6886" y="130"/>
                </a:moveTo>
                <a:lnTo>
                  <a:pt x="6888" y="131"/>
                </a:lnTo>
                <a:lnTo>
                  <a:pt x="6877" y="131"/>
                </a:lnTo>
                <a:lnTo>
                  <a:pt x="6877" y="130"/>
                </a:lnTo>
                <a:lnTo>
                  <a:pt x="6886" y="130"/>
                </a:lnTo>
                <a:close/>
                <a:moveTo>
                  <a:pt x="6878" y="150"/>
                </a:moveTo>
                <a:lnTo>
                  <a:pt x="6878" y="150"/>
                </a:lnTo>
                <a:lnTo>
                  <a:pt x="6880" y="150"/>
                </a:lnTo>
                <a:lnTo>
                  <a:pt x="6883" y="155"/>
                </a:lnTo>
                <a:lnTo>
                  <a:pt x="6880" y="157"/>
                </a:lnTo>
                <a:lnTo>
                  <a:pt x="6875" y="155"/>
                </a:lnTo>
                <a:lnTo>
                  <a:pt x="6875" y="155"/>
                </a:lnTo>
                <a:lnTo>
                  <a:pt x="6878" y="150"/>
                </a:lnTo>
                <a:lnTo>
                  <a:pt x="6878" y="150"/>
                </a:lnTo>
                <a:close/>
                <a:moveTo>
                  <a:pt x="6885" y="157"/>
                </a:moveTo>
                <a:lnTo>
                  <a:pt x="6888" y="162"/>
                </a:lnTo>
                <a:lnTo>
                  <a:pt x="6880" y="159"/>
                </a:lnTo>
                <a:lnTo>
                  <a:pt x="6885" y="157"/>
                </a:lnTo>
                <a:close/>
                <a:moveTo>
                  <a:pt x="6909" y="134"/>
                </a:moveTo>
                <a:lnTo>
                  <a:pt x="6915" y="133"/>
                </a:lnTo>
                <a:lnTo>
                  <a:pt x="6889" y="131"/>
                </a:lnTo>
                <a:lnTo>
                  <a:pt x="6888" y="130"/>
                </a:lnTo>
                <a:lnTo>
                  <a:pt x="6931" y="130"/>
                </a:lnTo>
                <a:lnTo>
                  <a:pt x="6933" y="133"/>
                </a:lnTo>
                <a:lnTo>
                  <a:pt x="6933" y="133"/>
                </a:lnTo>
                <a:lnTo>
                  <a:pt x="6933" y="136"/>
                </a:lnTo>
                <a:lnTo>
                  <a:pt x="6909" y="134"/>
                </a:lnTo>
                <a:close/>
                <a:moveTo>
                  <a:pt x="6931" y="130"/>
                </a:moveTo>
                <a:lnTo>
                  <a:pt x="6934" y="130"/>
                </a:lnTo>
                <a:lnTo>
                  <a:pt x="6934" y="130"/>
                </a:lnTo>
                <a:lnTo>
                  <a:pt x="6933" y="131"/>
                </a:lnTo>
                <a:lnTo>
                  <a:pt x="6931" y="130"/>
                </a:lnTo>
                <a:close/>
                <a:moveTo>
                  <a:pt x="6893" y="96"/>
                </a:moveTo>
                <a:lnTo>
                  <a:pt x="6889" y="91"/>
                </a:lnTo>
                <a:lnTo>
                  <a:pt x="6891" y="86"/>
                </a:lnTo>
                <a:lnTo>
                  <a:pt x="6904" y="91"/>
                </a:lnTo>
                <a:lnTo>
                  <a:pt x="6893" y="96"/>
                </a:lnTo>
                <a:close/>
                <a:moveTo>
                  <a:pt x="6885" y="77"/>
                </a:moveTo>
                <a:lnTo>
                  <a:pt x="6881" y="66"/>
                </a:lnTo>
                <a:lnTo>
                  <a:pt x="6881" y="62"/>
                </a:lnTo>
                <a:lnTo>
                  <a:pt x="6891" y="61"/>
                </a:lnTo>
                <a:lnTo>
                  <a:pt x="6885" y="77"/>
                </a:lnTo>
                <a:close/>
                <a:moveTo>
                  <a:pt x="6885" y="80"/>
                </a:moveTo>
                <a:lnTo>
                  <a:pt x="6885" y="80"/>
                </a:lnTo>
                <a:lnTo>
                  <a:pt x="6878" y="78"/>
                </a:lnTo>
                <a:lnTo>
                  <a:pt x="6881" y="69"/>
                </a:lnTo>
                <a:lnTo>
                  <a:pt x="6885" y="80"/>
                </a:lnTo>
                <a:close/>
                <a:moveTo>
                  <a:pt x="6870" y="74"/>
                </a:moveTo>
                <a:lnTo>
                  <a:pt x="6869" y="74"/>
                </a:lnTo>
                <a:lnTo>
                  <a:pt x="6875" y="64"/>
                </a:lnTo>
                <a:lnTo>
                  <a:pt x="6878" y="64"/>
                </a:lnTo>
                <a:lnTo>
                  <a:pt x="6870" y="74"/>
                </a:lnTo>
                <a:close/>
                <a:moveTo>
                  <a:pt x="6865" y="74"/>
                </a:moveTo>
                <a:lnTo>
                  <a:pt x="6848" y="96"/>
                </a:lnTo>
                <a:lnTo>
                  <a:pt x="6845" y="98"/>
                </a:lnTo>
                <a:lnTo>
                  <a:pt x="6845" y="98"/>
                </a:lnTo>
                <a:lnTo>
                  <a:pt x="6864" y="72"/>
                </a:lnTo>
                <a:lnTo>
                  <a:pt x="6865" y="74"/>
                </a:lnTo>
                <a:close/>
                <a:moveTo>
                  <a:pt x="6865" y="72"/>
                </a:moveTo>
                <a:lnTo>
                  <a:pt x="6870" y="66"/>
                </a:lnTo>
                <a:lnTo>
                  <a:pt x="6873" y="64"/>
                </a:lnTo>
                <a:lnTo>
                  <a:pt x="6867" y="72"/>
                </a:lnTo>
                <a:lnTo>
                  <a:pt x="6865" y="72"/>
                </a:lnTo>
                <a:close/>
                <a:moveTo>
                  <a:pt x="6867" y="75"/>
                </a:moveTo>
                <a:lnTo>
                  <a:pt x="6869" y="75"/>
                </a:lnTo>
                <a:lnTo>
                  <a:pt x="6854" y="94"/>
                </a:lnTo>
                <a:lnTo>
                  <a:pt x="6851" y="94"/>
                </a:lnTo>
                <a:lnTo>
                  <a:pt x="6867" y="75"/>
                </a:lnTo>
                <a:close/>
                <a:moveTo>
                  <a:pt x="6856" y="59"/>
                </a:moveTo>
                <a:lnTo>
                  <a:pt x="6856" y="59"/>
                </a:lnTo>
                <a:lnTo>
                  <a:pt x="6853" y="61"/>
                </a:lnTo>
                <a:lnTo>
                  <a:pt x="6853" y="64"/>
                </a:lnTo>
                <a:lnTo>
                  <a:pt x="6853" y="64"/>
                </a:lnTo>
                <a:lnTo>
                  <a:pt x="6853" y="66"/>
                </a:lnTo>
                <a:lnTo>
                  <a:pt x="6848" y="62"/>
                </a:lnTo>
                <a:lnTo>
                  <a:pt x="6869" y="50"/>
                </a:lnTo>
                <a:lnTo>
                  <a:pt x="6869" y="50"/>
                </a:lnTo>
                <a:lnTo>
                  <a:pt x="6875" y="48"/>
                </a:lnTo>
                <a:lnTo>
                  <a:pt x="6877" y="56"/>
                </a:lnTo>
                <a:lnTo>
                  <a:pt x="6856" y="59"/>
                </a:lnTo>
                <a:close/>
                <a:moveTo>
                  <a:pt x="6833" y="104"/>
                </a:moveTo>
                <a:lnTo>
                  <a:pt x="6830" y="117"/>
                </a:lnTo>
                <a:lnTo>
                  <a:pt x="6841" y="102"/>
                </a:lnTo>
                <a:lnTo>
                  <a:pt x="6841" y="102"/>
                </a:lnTo>
                <a:lnTo>
                  <a:pt x="6841" y="102"/>
                </a:lnTo>
                <a:lnTo>
                  <a:pt x="6841" y="102"/>
                </a:lnTo>
                <a:lnTo>
                  <a:pt x="6841" y="104"/>
                </a:lnTo>
                <a:lnTo>
                  <a:pt x="6825" y="123"/>
                </a:lnTo>
                <a:lnTo>
                  <a:pt x="6830" y="104"/>
                </a:lnTo>
                <a:lnTo>
                  <a:pt x="6833" y="104"/>
                </a:lnTo>
                <a:close/>
                <a:moveTo>
                  <a:pt x="6843" y="106"/>
                </a:moveTo>
                <a:lnTo>
                  <a:pt x="6843" y="106"/>
                </a:lnTo>
                <a:lnTo>
                  <a:pt x="6845" y="106"/>
                </a:lnTo>
                <a:lnTo>
                  <a:pt x="6833" y="120"/>
                </a:lnTo>
                <a:lnTo>
                  <a:pt x="6870" y="101"/>
                </a:lnTo>
                <a:lnTo>
                  <a:pt x="6878" y="99"/>
                </a:lnTo>
                <a:lnTo>
                  <a:pt x="6877" y="104"/>
                </a:lnTo>
                <a:lnTo>
                  <a:pt x="6865" y="109"/>
                </a:lnTo>
                <a:lnTo>
                  <a:pt x="6865" y="109"/>
                </a:lnTo>
                <a:lnTo>
                  <a:pt x="6865" y="109"/>
                </a:lnTo>
                <a:lnTo>
                  <a:pt x="6865" y="109"/>
                </a:lnTo>
                <a:lnTo>
                  <a:pt x="6865" y="109"/>
                </a:lnTo>
                <a:lnTo>
                  <a:pt x="6825" y="128"/>
                </a:lnTo>
                <a:lnTo>
                  <a:pt x="6825" y="128"/>
                </a:lnTo>
                <a:lnTo>
                  <a:pt x="6843" y="106"/>
                </a:lnTo>
                <a:close/>
                <a:moveTo>
                  <a:pt x="6841" y="134"/>
                </a:moveTo>
                <a:lnTo>
                  <a:pt x="6841" y="134"/>
                </a:lnTo>
                <a:lnTo>
                  <a:pt x="6838" y="134"/>
                </a:lnTo>
                <a:lnTo>
                  <a:pt x="6838" y="134"/>
                </a:lnTo>
                <a:lnTo>
                  <a:pt x="6845" y="138"/>
                </a:lnTo>
                <a:lnTo>
                  <a:pt x="6841" y="139"/>
                </a:lnTo>
                <a:lnTo>
                  <a:pt x="6825" y="130"/>
                </a:lnTo>
                <a:lnTo>
                  <a:pt x="6825" y="130"/>
                </a:lnTo>
                <a:lnTo>
                  <a:pt x="6848" y="130"/>
                </a:lnTo>
                <a:lnTo>
                  <a:pt x="6848" y="130"/>
                </a:lnTo>
                <a:lnTo>
                  <a:pt x="6846" y="131"/>
                </a:lnTo>
                <a:lnTo>
                  <a:pt x="6837" y="131"/>
                </a:lnTo>
                <a:lnTo>
                  <a:pt x="6841" y="134"/>
                </a:lnTo>
                <a:close/>
                <a:moveTo>
                  <a:pt x="6841" y="147"/>
                </a:moveTo>
                <a:lnTo>
                  <a:pt x="6851" y="162"/>
                </a:lnTo>
                <a:lnTo>
                  <a:pt x="6851" y="162"/>
                </a:lnTo>
                <a:lnTo>
                  <a:pt x="6849" y="162"/>
                </a:lnTo>
                <a:lnTo>
                  <a:pt x="6840" y="149"/>
                </a:lnTo>
                <a:lnTo>
                  <a:pt x="6841" y="147"/>
                </a:lnTo>
                <a:close/>
                <a:moveTo>
                  <a:pt x="6848" y="146"/>
                </a:moveTo>
                <a:lnTo>
                  <a:pt x="6851" y="146"/>
                </a:lnTo>
                <a:lnTo>
                  <a:pt x="6862" y="150"/>
                </a:lnTo>
                <a:lnTo>
                  <a:pt x="6861" y="154"/>
                </a:lnTo>
                <a:lnTo>
                  <a:pt x="6848" y="146"/>
                </a:lnTo>
                <a:close/>
                <a:moveTo>
                  <a:pt x="6853" y="144"/>
                </a:moveTo>
                <a:lnTo>
                  <a:pt x="6861" y="142"/>
                </a:lnTo>
                <a:lnTo>
                  <a:pt x="6864" y="144"/>
                </a:lnTo>
                <a:lnTo>
                  <a:pt x="6862" y="149"/>
                </a:lnTo>
                <a:lnTo>
                  <a:pt x="6853" y="144"/>
                </a:lnTo>
                <a:close/>
                <a:moveTo>
                  <a:pt x="6857" y="131"/>
                </a:moveTo>
                <a:lnTo>
                  <a:pt x="6857" y="131"/>
                </a:lnTo>
                <a:lnTo>
                  <a:pt x="6853" y="130"/>
                </a:lnTo>
                <a:lnTo>
                  <a:pt x="6869" y="130"/>
                </a:lnTo>
                <a:lnTo>
                  <a:pt x="6867" y="131"/>
                </a:lnTo>
                <a:lnTo>
                  <a:pt x="6867" y="131"/>
                </a:lnTo>
                <a:lnTo>
                  <a:pt x="6857" y="131"/>
                </a:lnTo>
                <a:close/>
                <a:moveTo>
                  <a:pt x="6829" y="128"/>
                </a:moveTo>
                <a:lnTo>
                  <a:pt x="6865" y="110"/>
                </a:lnTo>
                <a:lnTo>
                  <a:pt x="6865" y="110"/>
                </a:lnTo>
                <a:lnTo>
                  <a:pt x="6867" y="114"/>
                </a:lnTo>
                <a:lnTo>
                  <a:pt x="6837" y="126"/>
                </a:lnTo>
                <a:lnTo>
                  <a:pt x="6869" y="126"/>
                </a:lnTo>
                <a:lnTo>
                  <a:pt x="6869" y="128"/>
                </a:lnTo>
                <a:lnTo>
                  <a:pt x="6829" y="128"/>
                </a:lnTo>
                <a:close/>
                <a:moveTo>
                  <a:pt x="6867" y="109"/>
                </a:moveTo>
                <a:lnTo>
                  <a:pt x="6877" y="106"/>
                </a:lnTo>
                <a:lnTo>
                  <a:pt x="6875" y="110"/>
                </a:lnTo>
                <a:lnTo>
                  <a:pt x="6873" y="110"/>
                </a:lnTo>
                <a:lnTo>
                  <a:pt x="6873" y="110"/>
                </a:lnTo>
                <a:lnTo>
                  <a:pt x="6873" y="110"/>
                </a:lnTo>
                <a:lnTo>
                  <a:pt x="6873" y="110"/>
                </a:lnTo>
                <a:lnTo>
                  <a:pt x="6867" y="109"/>
                </a:lnTo>
                <a:lnTo>
                  <a:pt x="6867" y="109"/>
                </a:lnTo>
                <a:close/>
                <a:moveTo>
                  <a:pt x="6872" y="147"/>
                </a:moveTo>
                <a:lnTo>
                  <a:pt x="6877" y="149"/>
                </a:lnTo>
                <a:lnTo>
                  <a:pt x="6877" y="149"/>
                </a:lnTo>
                <a:lnTo>
                  <a:pt x="6870" y="152"/>
                </a:lnTo>
                <a:lnTo>
                  <a:pt x="6872" y="147"/>
                </a:lnTo>
                <a:close/>
                <a:moveTo>
                  <a:pt x="6875" y="157"/>
                </a:moveTo>
                <a:lnTo>
                  <a:pt x="6878" y="159"/>
                </a:lnTo>
                <a:lnTo>
                  <a:pt x="6883" y="175"/>
                </a:lnTo>
                <a:lnTo>
                  <a:pt x="6877" y="176"/>
                </a:lnTo>
                <a:lnTo>
                  <a:pt x="6873" y="160"/>
                </a:lnTo>
                <a:lnTo>
                  <a:pt x="6873" y="160"/>
                </a:lnTo>
                <a:lnTo>
                  <a:pt x="6875" y="157"/>
                </a:lnTo>
                <a:lnTo>
                  <a:pt x="6875" y="157"/>
                </a:lnTo>
                <a:close/>
                <a:moveTo>
                  <a:pt x="6880" y="159"/>
                </a:moveTo>
                <a:lnTo>
                  <a:pt x="6889" y="163"/>
                </a:lnTo>
                <a:lnTo>
                  <a:pt x="6891" y="165"/>
                </a:lnTo>
                <a:lnTo>
                  <a:pt x="6891" y="165"/>
                </a:lnTo>
                <a:lnTo>
                  <a:pt x="6894" y="167"/>
                </a:lnTo>
                <a:lnTo>
                  <a:pt x="6896" y="167"/>
                </a:lnTo>
                <a:lnTo>
                  <a:pt x="6899" y="168"/>
                </a:lnTo>
                <a:lnTo>
                  <a:pt x="6899" y="168"/>
                </a:lnTo>
                <a:lnTo>
                  <a:pt x="6899" y="168"/>
                </a:lnTo>
                <a:lnTo>
                  <a:pt x="6885" y="173"/>
                </a:lnTo>
                <a:lnTo>
                  <a:pt x="6880" y="159"/>
                </a:lnTo>
                <a:close/>
                <a:moveTo>
                  <a:pt x="6897" y="167"/>
                </a:moveTo>
                <a:lnTo>
                  <a:pt x="6897" y="167"/>
                </a:lnTo>
                <a:lnTo>
                  <a:pt x="6897" y="167"/>
                </a:lnTo>
                <a:lnTo>
                  <a:pt x="6897" y="167"/>
                </a:lnTo>
                <a:lnTo>
                  <a:pt x="6899" y="163"/>
                </a:lnTo>
                <a:lnTo>
                  <a:pt x="6897" y="160"/>
                </a:lnTo>
                <a:lnTo>
                  <a:pt x="6893" y="154"/>
                </a:lnTo>
                <a:lnTo>
                  <a:pt x="6912" y="146"/>
                </a:lnTo>
                <a:lnTo>
                  <a:pt x="6912" y="146"/>
                </a:lnTo>
                <a:lnTo>
                  <a:pt x="6920" y="146"/>
                </a:lnTo>
                <a:lnTo>
                  <a:pt x="6926" y="146"/>
                </a:lnTo>
                <a:lnTo>
                  <a:pt x="6912" y="160"/>
                </a:lnTo>
                <a:lnTo>
                  <a:pt x="6912" y="160"/>
                </a:lnTo>
                <a:lnTo>
                  <a:pt x="6904" y="165"/>
                </a:lnTo>
                <a:lnTo>
                  <a:pt x="6899" y="167"/>
                </a:lnTo>
                <a:lnTo>
                  <a:pt x="6897" y="167"/>
                </a:lnTo>
                <a:close/>
                <a:moveTo>
                  <a:pt x="6929" y="183"/>
                </a:moveTo>
                <a:lnTo>
                  <a:pt x="6937" y="187"/>
                </a:lnTo>
                <a:lnTo>
                  <a:pt x="6923" y="189"/>
                </a:lnTo>
                <a:lnTo>
                  <a:pt x="6923" y="189"/>
                </a:lnTo>
                <a:lnTo>
                  <a:pt x="6923" y="189"/>
                </a:lnTo>
                <a:lnTo>
                  <a:pt x="6923" y="186"/>
                </a:lnTo>
                <a:lnTo>
                  <a:pt x="6929" y="183"/>
                </a:lnTo>
                <a:close/>
                <a:moveTo>
                  <a:pt x="6931" y="183"/>
                </a:moveTo>
                <a:lnTo>
                  <a:pt x="6939" y="179"/>
                </a:lnTo>
                <a:lnTo>
                  <a:pt x="6939" y="179"/>
                </a:lnTo>
                <a:lnTo>
                  <a:pt x="6944" y="187"/>
                </a:lnTo>
                <a:lnTo>
                  <a:pt x="6939" y="187"/>
                </a:lnTo>
                <a:lnTo>
                  <a:pt x="6931" y="183"/>
                </a:lnTo>
                <a:close/>
                <a:moveTo>
                  <a:pt x="6944" y="187"/>
                </a:moveTo>
                <a:lnTo>
                  <a:pt x="6944" y="187"/>
                </a:lnTo>
                <a:lnTo>
                  <a:pt x="6944" y="189"/>
                </a:lnTo>
                <a:lnTo>
                  <a:pt x="6944" y="189"/>
                </a:lnTo>
                <a:lnTo>
                  <a:pt x="6942" y="187"/>
                </a:lnTo>
                <a:lnTo>
                  <a:pt x="6944" y="187"/>
                </a:lnTo>
                <a:close/>
                <a:moveTo>
                  <a:pt x="6934" y="29"/>
                </a:moveTo>
                <a:lnTo>
                  <a:pt x="6934" y="29"/>
                </a:lnTo>
                <a:lnTo>
                  <a:pt x="6936" y="34"/>
                </a:lnTo>
                <a:lnTo>
                  <a:pt x="6936" y="38"/>
                </a:lnTo>
                <a:lnTo>
                  <a:pt x="6928" y="29"/>
                </a:lnTo>
                <a:lnTo>
                  <a:pt x="6934" y="29"/>
                </a:lnTo>
                <a:close/>
                <a:moveTo>
                  <a:pt x="6910" y="27"/>
                </a:moveTo>
                <a:lnTo>
                  <a:pt x="6910" y="27"/>
                </a:lnTo>
                <a:lnTo>
                  <a:pt x="6912" y="29"/>
                </a:lnTo>
                <a:lnTo>
                  <a:pt x="6910" y="29"/>
                </a:lnTo>
                <a:lnTo>
                  <a:pt x="6910" y="27"/>
                </a:lnTo>
                <a:close/>
                <a:moveTo>
                  <a:pt x="6909" y="30"/>
                </a:moveTo>
                <a:lnTo>
                  <a:pt x="6915" y="30"/>
                </a:lnTo>
                <a:lnTo>
                  <a:pt x="6915" y="30"/>
                </a:lnTo>
                <a:lnTo>
                  <a:pt x="6920" y="34"/>
                </a:lnTo>
                <a:lnTo>
                  <a:pt x="6933" y="50"/>
                </a:lnTo>
                <a:lnTo>
                  <a:pt x="6933" y="50"/>
                </a:lnTo>
                <a:lnTo>
                  <a:pt x="6931" y="51"/>
                </a:lnTo>
                <a:lnTo>
                  <a:pt x="6929" y="51"/>
                </a:lnTo>
                <a:lnTo>
                  <a:pt x="6909" y="32"/>
                </a:lnTo>
                <a:lnTo>
                  <a:pt x="6909" y="30"/>
                </a:lnTo>
                <a:close/>
                <a:moveTo>
                  <a:pt x="6923" y="77"/>
                </a:moveTo>
                <a:lnTo>
                  <a:pt x="6921" y="78"/>
                </a:lnTo>
                <a:lnTo>
                  <a:pt x="6907" y="61"/>
                </a:lnTo>
                <a:lnTo>
                  <a:pt x="6923" y="77"/>
                </a:lnTo>
                <a:close/>
                <a:moveTo>
                  <a:pt x="6902" y="21"/>
                </a:moveTo>
                <a:lnTo>
                  <a:pt x="6902" y="21"/>
                </a:lnTo>
                <a:lnTo>
                  <a:pt x="6902" y="22"/>
                </a:lnTo>
                <a:lnTo>
                  <a:pt x="6902" y="22"/>
                </a:lnTo>
                <a:lnTo>
                  <a:pt x="6902" y="22"/>
                </a:lnTo>
                <a:lnTo>
                  <a:pt x="6902" y="26"/>
                </a:lnTo>
                <a:lnTo>
                  <a:pt x="6901" y="26"/>
                </a:lnTo>
                <a:lnTo>
                  <a:pt x="6901" y="21"/>
                </a:lnTo>
                <a:lnTo>
                  <a:pt x="6902" y="21"/>
                </a:lnTo>
                <a:close/>
                <a:moveTo>
                  <a:pt x="6910" y="78"/>
                </a:moveTo>
                <a:lnTo>
                  <a:pt x="6910" y="78"/>
                </a:lnTo>
                <a:lnTo>
                  <a:pt x="6905" y="80"/>
                </a:lnTo>
                <a:lnTo>
                  <a:pt x="6905" y="80"/>
                </a:lnTo>
                <a:lnTo>
                  <a:pt x="6910" y="83"/>
                </a:lnTo>
                <a:lnTo>
                  <a:pt x="6912" y="86"/>
                </a:lnTo>
                <a:lnTo>
                  <a:pt x="6912" y="86"/>
                </a:lnTo>
                <a:lnTo>
                  <a:pt x="6915" y="85"/>
                </a:lnTo>
                <a:lnTo>
                  <a:pt x="6917" y="85"/>
                </a:lnTo>
                <a:lnTo>
                  <a:pt x="6905" y="91"/>
                </a:lnTo>
                <a:lnTo>
                  <a:pt x="6893" y="85"/>
                </a:lnTo>
                <a:lnTo>
                  <a:pt x="6899" y="64"/>
                </a:lnTo>
                <a:lnTo>
                  <a:pt x="6910" y="78"/>
                </a:lnTo>
                <a:close/>
                <a:moveTo>
                  <a:pt x="6899" y="22"/>
                </a:moveTo>
                <a:lnTo>
                  <a:pt x="6899" y="24"/>
                </a:lnTo>
                <a:lnTo>
                  <a:pt x="6897" y="22"/>
                </a:lnTo>
                <a:lnTo>
                  <a:pt x="6899" y="22"/>
                </a:lnTo>
                <a:close/>
                <a:moveTo>
                  <a:pt x="6897" y="13"/>
                </a:moveTo>
                <a:lnTo>
                  <a:pt x="6897" y="13"/>
                </a:lnTo>
                <a:lnTo>
                  <a:pt x="6897" y="13"/>
                </a:lnTo>
                <a:lnTo>
                  <a:pt x="6897" y="13"/>
                </a:lnTo>
                <a:close/>
                <a:moveTo>
                  <a:pt x="6894" y="50"/>
                </a:moveTo>
                <a:lnTo>
                  <a:pt x="6893" y="53"/>
                </a:lnTo>
                <a:lnTo>
                  <a:pt x="6883" y="54"/>
                </a:lnTo>
                <a:lnTo>
                  <a:pt x="6889" y="46"/>
                </a:lnTo>
                <a:lnTo>
                  <a:pt x="6894" y="50"/>
                </a:lnTo>
                <a:close/>
                <a:moveTo>
                  <a:pt x="6889" y="45"/>
                </a:moveTo>
                <a:lnTo>
                  <a:pt x="6881" y="54"/>
                </a:lnTo>
                <a:lnTo>
                  <a:pt x="6878" y="54"/>
                </a:lnTo>
                <a:lnTo>
                  <a:pt x="6878" y="54"/>
                </a:lnTo>
                <a:lnTo>
                  <a:pt x="6878" y="54"/>
                </a:lnTo>
                <a:lnTo>
                  <a:pt x="6878" y="54"/>
                </a:lnTo>
                <a:lnTo>
                  <a:pt x="6877" y="48"/>
                </a:lnTo>
                <a:lnTo>
                  <a:pt x="6877" y="48"/>
                </a:lnTo>
                <a:lnTo>
                  <a:pt x="6883" y="46"/>
                </a:lnTo>
                <a:lnTo>
                  <a:pt x="6883" y="46"/>
                </a:lnTo>
                <a:lnTo>
                  <a:pt x="6885" y="42"/>
                </a:lnTo>
                <a:lnTo>
                  <a:pt x="6889" y="45"/>
                </a:lnTo>
                <a:close/>
                <a:moveTo>
                  <a:pt x="6880" y="37"/>
                </a:moveTo>
                <a:lnTo>
                  <a:pt x="6883" y="40"/>
                </a:lnTo>
                <a:lnTo>
                  <a:pt x="6883" y="40"/>
                </a:lnTo>
                <a:lnTo>
                  <a:pt x="6878" y="38"/>
                </a:lnTo>
                <a:lnTo>
                  <a:pt x="6878" y="38"/>
                </a:lnTo>
                <a:lnTo>
                  <a:pt x="6875" y="43"/>
                </a:lnTo>
                <a:lnTo>
                  <a:pt x="6873" y="40"/>
                </a:lnTo>
                <a:lnTo>
                  <a:pt x="6880" y="37"/>
                </a:lnTo>
                <a:close/>
                <a:moveTo>
                  <a:pt x="6865" y="22"/>
                </a:moveTo>
                <a:lnTo>
                  <a:pt x="6865" y="22"/>
                </a:lnTo>
                <a:lnTo>
                  <a:pt x="6865" y="26"/>
                </a:lnTo>
                <a:lnTo>
                  <a:pt x="6854" y="22"/>
                </a:lnTo>
                <a:lnTo>
                  <a:pt x="6859" y="18"/>
                </a:lnTo>
                <a:lnTo>
                  <a:pt x="6865" y="22"/>
                </a:lnTo>
                <a:close/>
                <a:moveTo>
                  <a:pt x="6853" y="11"/>
                </a:moveTo>
                <a:lnTo>
                  <a:pt x="6859" y="18"/>
                </a:lnTo>
                <a:lnTo>
                  <a:pt x="6853" y="21"/>
                </a:lnTo>
                <a:lnTo>
                  <a:pt x="6849" y="21"/>
                </a:lnTo>
                <a:lnTo>
                  <a:pt x="6853" y="11"/>
                </a:lnTo>
                <a:close/>
                <a:moveTo>
                  <a:pt x="6872" y="40"/>
                </a:moveTo>
                <a:lnTo>
                  <a:pt x="6873" y="45"/>
                </a:lnTo>
                <a:lnTo>
                  <a:pt x="6873" y="45"/>
                </a:lnTo>
                <a:lnTo>
                  <a:pt x="6869" y="50"/>
                </a:lnTo>
                <a:lnTo>
                  <a:pt x="6846" y="62"/>
                </a:lnTo>
                <a:lnTo>
                  <a:pt x="6840" y="59"/>
                </a:lnTo>
                <a:lnTo>
                  <a:pt x="6843" y="51"/>
                </a:lnTo>
                <a:lnTo>
                  <a:pt x="6872" y="40"/>
                </a:lnTo>
                <a:close/>
                <a:moveTo>
                  <a:pt x="6841" y="51"/>
                </a:moveTo>
                <a:lnTo>
                  <a:pt x="6840" y="59"/>
                </a:lnTo>
                <a:lnTo>
                  <a:pt x="6830" y="54"/>
                </a:lnTo>
                <a:lnTo>
                  <a:pt x="6841" y="51"/>
                </a:lnTo>
                <a:close/>
                <a:moveTo>
                  <a:pt x="6829" y="56"/>
                </a:moveTo>
                <a:lnTo>
                  <a:pt x="6830" y="56"/>
                </a:lnTo>
                <a:lnTo>
                  <a:pt x="6838" y="67"/>
                </a:lnTo>
                <a:lnTo>
                  <a:pt x="6829" y="104"/>
                </a:lnTo>
                <a:lnTo>
                  <a:pt x="6827" y="104"/>
                </a:lnTo>
                <a:lnTo>
                  <a:pt x="6827" y="104"/>
                </a:lnTo>
                <a:lnTo>
                  <a:pt x="6824" y="104"/>
                </a:lnTo>
                <a:lnTo>
                  <a:pt x="6830" y="69"/>
                </a:lnTo>
                <a:lnTo>
                  <a:pt x="6822" y="58"/>
                </a:lnTo>
                <a:lnTo>
                  <a:pt x="6829" y="56"/>
                </a:lnTo>
                <a:close/>
                <a:moveTo>
                  <a:pt x="6822" y="114"/>
                </a:moveTo>
                <a:lnTo>
                  <a:pt x="6824" y="107"/>
                </a:lnTo>
                <a:lnTo>
                  <a:pt x="6824" y="107"/>
                </a:lnTo>
                <a:lnTo>
                  <a:pt x="6827" y="106"/>
                </a:lnTo>
                <a:lnTo>
                  <a:pt x="6829" y="106"/>
                </a:lnTo>
                <a:lnTo>
                  <a:pt x="6822" y="126"/>
                </a:lnTo>
                <a:lnTo>
                  <a:pt x="6822" y="126"/>
                </a:lnTo>
                <a:lnTo>
                  <a:pt x="6819" y="110"/>
                </a:lnTo>
                <a:lnTo>
                  <a:pt x="6819" y="110"/>
                </a:lnTo>
                <a:lnTo>
                  <a:pt x="6821" y="109"/>
                </a:lnTo>
                <a:lnTo>
                  <a:pt x="6822" y="114"/>
                </a:lnTo>
                <a:close/>
                <a:moveTo>
                  <a:pt x="6811" y="62"/>
                </a:moveTo>
                <a:lnTo>
                  <a:pt x="6821" y="104"/>
                </a:lnTo>
                <a:lnTo>
                  <a:pt x="6821" y="104"/>
                </a:lnTo>
                <a:lnTo>
                  <a:pt x="6817" y="104"/>
                </a:lnTo>
                <a:lnTo>
                  <a:pt x="6808" y="62"/>
                </a:lnTo>
                <a:lnTo>
                  <a:pt x="6811" y="62"/>
                </a:lnTo>
                <a:close/>
                <a:moveTo>
                  <a:pt x="6806" y="64"/>
                </a:moveTo>
                <a:lnTo>
                  <a:pt x="6816" y="106"/>
                </a:lnTo>
                <a:lnTo>
                  <a:pt x="6816" y="106"/>
                </a:lnTo>
                <a:lnTo>
                  <a:pt x="6814" y="106"/>
                </a:lnTo>
                <a:lnTo>
                  <a:pt x="6805" y="64"/>
                </a:lnTo>
                <a:lnTo>
                  <a:pt x="6806" y="64"/>
                </a:lnTo>
                <a:close/>
                <a:moveTo>
                  <a:pt x="6797" y="8"/>
                </a:moveTo>
                <a:lnTo>
                  <a:pt x="6797" y="8"/>
                </a:lnTo>
                <a:lnTo>
                  <a:pt x="6797" y="8"/>
                </a:lnTo>
                <a:lnTo>
                  <a:pt x="6797" y="8"/>
                </a:lnTo>
                <a:lnTo>
                  <a:pt x="6797" y="8"/>
                </a:lnTo>
                <a:lnTo>
                  <a:pt x="6797" y="8"/>
                </a:lnTo>
                <a:close/>
                <a:moveTo>
                  <a:pt x="6793" y="62"/>
                </a:moveTo>
                <a:lnTo>
                  <a:pt x="6790" y="78"/>
                </a:lnTo>
                <a:lnTo>
                  <a:pt x="6809" y="106"/>
                </a:lnTo>
                <a:lnTo>
                  <a:pt x="6809" y="106"/>
                </a:lnTo>
                <a:lnTo>
                  <a:pt x="6806" y="106"/>
                </a:lnTo>
                <a:lnTo>
                  <a:pt x="6785" y="78"/>
                </a:lnTo>
                <a:lnTo>
                  <a:pt x="6787" y="59"/>
                </a:lnTo>
                <a:lnTo>
                  <a:pt x="6793" y="62"/>
                </a:lnTo>
                <a:close/>
                <a:moveTo>
                  <a:pt x="6787" y="58"/>
                </a:moveTo>
                <a:lnTo>
                  <a:pt x="6784" y="78"/>
                </a:lnTo>
                <a:lnTo>
                  <a:pt x="6774" y="66"/>
                </a:lnTo>
                <a:lnTo>
                  <a:pt x="6774" y="66"/>
                </a:lnTo>
                <a:lnTo>
                  <a:pt x="6785" y="59"/>
                </a:lnTo>
                <a:lnTo>
                  <a:pt x="6787" y="58"/>
                </a:lnTo>
                <a:close/>
                <a:moveTo>
                  <a:pt x="6785" y="58"/>
                </a:moveTo>
                <a:lnTo>
                  <a:pt x="6784" y="58"/>
                </a:lnTo>
                <a:lnTo>
                  <a:pt x="6784" y="58"/>
                </a:lnTo>
                <a:lnTo>
                  <a:pt x="6769" y="58"/>
                </a:lnTo>
                <a:lnTo>
                  <a:pt x="6758" y="45"/>
                </a:lnTo>
                <a:lnTo>
                  <a:pt x="6758" y="43"/>
                </a:lnTo>
                <a:lnTo>
                  <a:pt x="6758" y="43"/>
                </a:lnTo>
                <a:lnTo>
                  <a:pt x="6785" y="58"/>
                </a:lnTo>
                <a:close/>
                <a:moveTo>
                  <a:pt x="6760" y="27"/>
                </a:moveTo>
                <a:lnTo>
                  <a:pt x="6760" y="27"/>
                </a:lnTo>
                <a:lnTo>
                  <a:pt x="6765" y="29"/>
                </a:lnTo>
                <a:lnTo>
                  <a:pt x="6758" y="32"/>
                </a:lnTo>
                <a:lnTo>
                  <a:pt x="6760" y="27"/>
                </a:lnTo>
                <a:close/>
                <a:moveTo>
                  <a:pt x="6758" y="27"/>
                </a:moveTo>
                <a:lnTo>
                  <a:pt x="6758" y="34"/>
                </a:lnTo>
                <a:lnTo>
                  <a:pt x="6752" y="37"/>
                </a:lnTo>
                <a:lnTo>
                  <a:pt x="6744" y="26"/>
                </a:lnTo>
                <a:lnTo>
                  <a:pt x="6744" y="26"/>
                </a:lnTo>
                <a:lnTo>
                  <a:pt x="6742" y="26"/>
                </a:lnTo>
                <a:lnTo>
                  <a:pt x="6742" y="26"/>
                </a:lnTo>
                <a:lnTo>
                  <a:pt x="6758" y="27"/>
                </a:lnTo>
                <a:lnTo>
                  <a:pt x="6758" y="27"/>
                </a:lnTo>
                <a:close/>
                <a:moveTo>
                  <a:pt x="6757" y="42"/>
                </a:moveTo>
                <a:lnTo>
                  <a:pt x="6757" y="43"/>
                </a:lnTo>
                <a:lnTo>
                  <a:pt x="6757" y="42"/>
                </a:lnTo>
                <a:lnTo>
                  <a:pt x="6757" y="42"/>
                </a:lnTo>
                <a:close/>
                <a:moveTo>
                  <a:pt x="6717" y="5"/>
                </a:moveTo>
                <a:lnTo>
                  <a:pt x="6713" y="22"/>
                </a:lnTo>
                <a:lnTo>
                  <a:pt x="6705" y="18"/>
                </a:lnTo>
                <a:lnTo>
                  <a:pt x="6705" y="10"/>
                </a:lnTo>
                <a:lnTo>
                  <a:pt x="6717" y="5"/>
                </a:lnTo>
                <a:close/>
                <a:moveTo>
                  <a:pt x="6697" y="30"/>
                </a:moveTo>
                <a:lnTo>
                  <a:pt x="6697" y="30"/>
                </a:lnTo>
                <a:lnTo>
                  <a:pt x="6699" y="21"/>
                </a:lnTo>
                <a:lnTo>
                  <a:pt x="6699" y="13"/>
                </a:lnTo>
                <a:lnTo>
                  <a:pt x="6701" y="11"/>
                </a:lnTo>
                <a:lnTo>
                  <a:pt x="6701" y="19"/>
                </a:lnTo>
                <a:lnTo>
                  <a:pt x="6712" y="27"/>
                </a:lnTo>
                <a:lnTo>
                  <a:pt x="6712" y="34"/>
                </a:lnTo>
                <a:lnTo>
                  <a:pt x="6712" y="34"/>
                </a:lnTo>
                <a:lnTo>
                  <a:pt x="6712" y="37"/>
                </a:lnTo>
                <a:lnTo>
                  <a:pt x="6715" y="38"/>
                </a:lnTo>
                <a:lnTo>
                  <a:pt x="6715" y="38"/>
                </a:lnTo>
                <a:lnTo>
                  <a:pt x="6718" y="38"/>
                </a:lnTo>
                <a:lnTo>
                  <a:pt x="6720" y="35"/>
                </a:lnTo>
                <a:lnTo>
                  <a:pt x="6721" y="24"/>
                </a:lnTo>
                <a:lnTo>
                  <a:pt x="6728" y="19"/>
                </a:lnTo>
                <a:lnTo>
                  <a:pt x="6728" y="14"/>
                </a:lnTo>
                <a:lnTo>
                  <a:pt x="6728" y="14"/>
                </a:lnTo>
                <a:lnTo>
                  <a:pt x="6741" y="24"/>
                </a:lnTo>
                <a:lnTo>
                  <a:pt x="6741" y="24"/>
                </a:lnTo>
                <a:lnTo>
                  <a:pt x="6741" y="26"/>
                </a:lnTo>
                <a:lnTo>
                  <a:pt x="6741" y="26"/>
                </a:lnTo>
                <a:lnTo>
                  <a:pt x="6741" y="26"/>
                </a:lnTo>
                <a:lnTo>
                  <a:pt x="6741" y="26"/>
                </a:lnTo>
                <a:lnTo>
                  <a:pt x="6742" y="26"/>
                </a:lnTo>
                <a:lnTo>
                  <a:pt x="6752" y="37"/>
                </a:lnTo>
                <a:lnTo>
                  <a:pt x="6750" y="38"/>
                </a:lnTo>
                <a:lnTo>
                  <a:pt x="6753" y="40"/>
                </a:lnTo>
                <a:lnTo>
                  <a:pt x="6757" y="43"/>
                </a:lnTo>
                <a:lnTo>
                  <a:pt x="6739" y="42"/>
                </a:lnTo>
                <a:lnTo>
                  <a:pt x="6739" y="42"/>
                </a:lnTo>
                <a:lnTo>
                  <a:pt x="6731" y="38"/>
                </a:lnTo>
                <a:lnTo>
                  <a:pt x="6726" y="35"/>
                </a:lnTo>
                <a:lnTo>
                  <a:pt x="6726" y="35"/>
                </a:lnTo>
                <a:lnTo>
                  <a:pt x="6723" y="37"/>
                </a:lnTo>
                <a:lnTo>
                  <a:pt x="6718" y="38"/>
                </a:lnTo>
                <a:lnTo>
                  <a:pt x="6718" y="38"/>
                </a:lnTo>
                <a:lnTo>
                  <a:pt x="6723" y="42"/>
                </a:lnTo>
                <a:lnTo>
                  <a:pt x="6726" y="45"/>
                </a:lnTo>
                <a:lnTo>
                  <a:pt x="6726" y="45"/>
                </a:lnTo>
                <a:lnTo>
                  <a:pt x="6731" y="43"/>
                </a:lnTo>
                <a:lnTo>
                  <a:pt x="6739" y="42"/>
                </a:lnTo>
                <a:lnTo>
                  <a:pt x="6757" y="45"/>
                </a:lnTo>
                <a:lnTo>
                  <a:pt x="6757" y="45"/>
                </a:lnTo>
                <a:lnTo>
                  <a:pt x="6768" y="59"/>
                </a:lnTo>
                <a:lnTo>
                  <a:pt x="6768" y="59"/>
                </a:lnTo>
                <a:lnTo>
                  <a:pt x="6761" y="58"/>
                </a:lnTo>
                <a:lnTo>
                  <a:pt x="6760" y="58"/>
                </a:lnTo>
                <a:lnTo>
                  <a:pt x="6760" y="58"/>
                </a:lnTo>
                <a:lnTo>
                  <a:pt x="6758" y="61"/>
                </a:lnTo>
                <a:lnTo>
                  <a:pt x="6755" y="64"/>
                </a:lnTo>
                <a:lnTo>
                  <a:pt x="6750" y="70"/>
                </a:lnTo>
                <a:lnTo>
                  <a:pt x="6750" y="70"/>
                </a:lnTo>
                <a:lnTo>
                  <a:pt x="6758" y="70"/>
                </a:lnTo>
                <a:lnTo>
                  <a:pt x="6763" y="72"/>
                </a:lnTo>
                <a:lnTo>
                  <a:pt x="6765" y="74"/>
                </a:lnTo>
                <a:lnTo>
                  <a:pt x="6765" y="74"/>
                </a:lnTo>
                <a:lnTo>
                  <a:pt x="6768" y="70"/>
                </a:lnTo>
                <a:lnTo>
                  <a:pt x="6774" y="66"/>
                </a:lnTo>
                <a:lnTo>
                  <a:pt x="6784" y="78"/>
                </a:lnTo>
                <a:lnTo>
                  <a:pt x="6750" y="75"/>
                </a:lnTo>
                <a:lnTo>
                  <a:pt x="6750" y="75"/>
                </a:lnTo>
                <a:lnTo>
                  <a:pt x="6741" y="72"/>
                </a:lnTo>
                <a:lnTo>
                  <a:pt x="6736" y="69"/>
                </a:lnTo>
                <a:lnTo>
                  <a:pt x="6736" y="69"/>
                </a:lnTo>
                <a:lnTo>
                  <a:pt x="6733" y="72"/>
                </a:lnTo>
                <a:lnTo>
                  <a:pt x="6728" y="72"/>
                </a:lnTo>
                <a:lnTo>
                  <a:pt x="6728" y="72"/>
                </a:lnTo>
                <a:lnTo>
                  <a:pt x="6733" y="75"/>
                </a:lnTo>
                <a:lnTo>
                  <a:pt x="6736" y="78"/>
                </a:lnTo>
                <a:lnTo>
                  <a:pt x="6736" y="78"/>
                </a:lnTo>
                <a:lnTo>
                  <a:pt x="6741" y="77"/>
                </a:lnTo>
                <a:lnTo>
                  <a:pt x="6749" y="75"/>
                </a:lnTo>
                <a:lnTo>
                  <a:pt x="6784" y="80"/>
                </a:lnTo>
                <a:lnTo>
                  <a:pt x="6803" y="106"/>
                </a:lnTo>
                <a:lnTo>
                  <a:pt x="6803" y="106"/>
                </a:lnTo>
                <a:lnTo>
                  <a:pt x="6801" y="104"/>
                </a:lnTo>
                <a:lnTo>
                  <a:pt x="6801" y="104"/>
                </a:lnTo>
                <a:lnTo>
                  <a:pt x="6800" y="107"/>
                </a:lnTo>
                <a:lnTo>
                  <a:pt x="6781" y="85"/>
                </a:lnTo>
                <a:lnTo>
                  <a:pt x="6741" y="86"/>
                </a:lnTo>
                <a:lnTo>
                  <a:pt x="6795" y="114"/>
                </a:lnTo>
                <a:lnTo>
                  <a:pt x="6795" y="114"/>
                </a:lnTo>
                <a:lnTo>
                  <a:pt x="6795" y="115"/>
                </a:lnTo>
                <a:lnTo>
                  <a:pt x="6709" y="74"/>
                </a:lnTo>
                <a:lnTo>
                  <a:pt x="6696" y="34"/>
                </a:lnTo>
                <a:lnTo>
                  <a:pt x="6696" y="34"/>
                </a:lnTo>
                <a:lnTo>
                  <a:pt x="6697" y="30"/>
                </a:lnTo>
                <a:lnTo>
                  <a:pt x="6697" y="30"/>
                </a:lnTo>
                <a:close/>
                <a:moveTo>
                  <a:pt x="6641" y="16"/>
                </a:moveTo>
                <a:lnTo>
                  <a:pt x="6646" y="19"/>
                </a:lnTo>
                <a:lnTo>
                  <a:pt x="6646" y="19"/>
                </a:lnTo>
                <a:lnTo>
                  <a:pt x="6646" y="19"/>
                </a:lnTo>
                <a:lnTo>
                  <a:pt x="6645" y="19"/>
                </a:lnTo>
                <a:lnTo>
                  <a:pt x="6641" y="18"/>
                </a:lnTo>
                <a:lnTo>
                  <a:pt x="6641" y="18"/>
                </a:lnTo>
                <a:lnTo>
                  <a:pt x="6641" y="18"/>
                </a:lnTo>
                <a:lnTo>
                  <a:pt x="6641" y="18"/>
                </a:lnTo>
                <a:lnTo>
                  <a:pt x="6641" y="18"/>
                </a:lnTo>
                <a:lnTo>
                  <a:pt x="6641" y="16"/>
                </a:lnTo>
                <a:close/>
                <a:moveTo>
                  <a:pt x="6645" y="22"/>
                </a:moveTo>
                <a:lnTo>
                  <a:pt x="6645" y="22"/>
                </a:lnTo>
                <a:lnTo>
                  <a:pt x="6645" y="22"/>
                </a:lnTo>
                <a:lnTo>
                  <a:pt x="6646" y="30"/>
                </a:lnTo>
                <a:lnTo>
                  <a:pt x="6651" y="37"/>
                </a:lnTo>
                <a:lnTo>
                  <a:pt x="6656" y="43"/>
                </a:lnTo>
                <a:lnTo>
                  <a:pt x="6664" y="46"/>
                </a:lnTo>
                <a:lnTo>
                  <a:pt x="6664" y="46"/>
                </a:lnTo>
                <a:lnTo>
                  <a:pt x="6672" y="48"/>
                </a:lnTo>
                <a:lnTo>
                  <a:pt x="6681" y="46"/>
                </a:lnTo>
                <a:lnTo>
                  <a:pt x="6689" y="42"/>
                </a:lnTo>
                <a:lnTo>
                  <a:pt x="6696" y="35"/>
                </a:lnTo>
                <a:lnTo>
                  <a:pt x="6707" y="72"/>
                </a:lnTo>
                <a:lnTo>
                  <a:pt x="6645" y="43"/>
                </a:lnTo>
                <a:lnTo>
                  <a:pt x="6643" y="34"/>
                </a:lnTo>
                <a:lnTo>
                  <a:pt x="6646" y="32"/>
                </a:lnTo>
                <a:lnTo>
                  <a:pt x="6645" y="26"/>
                </a:lnTo>
                <a:lnTo>
                  <a:pt x="6645" y="26"/>
                </a:lnTo>
                <a:lnTo>
                  <a:pt x="6640" y="24"/>
                </a:lnTo>
                <a:lnTo>
                  <a:pt x="6635" y="26"/>
                </a:lnTo>
                <a:lnTo>
                  <a:pt x="6633" y="24"/>
                </a:lnTo>
                <a:lnTo>
                  <a:pt x="6640" y="19"/>
                </a:lnTo>
                <a:lnTo>
                  <a:pt x="6645" y="22"/>
                </a:lnTo>
                <a:close/>
                <a:moveTo>
                  <a:pt x="6648" y="72"/>
                </a:moveTo>
                <a:lnTo>
                  <a:pt x="6649" y="72"/>
                </a:lnTo>
                <a:lnTo>
                  <a:pt x="6649" y="77"/>
                </a:lnTo>
                <a:lnTo>
                  <a:pt x="6646" y="78"/>
                </a:lnTo>
                <a:lnTo>
                  <a:pt x="6643" y="77"/>
                </a:lnTo>
                <a:lnTo>
                  <a:pt x="6648" y="72"/>
                </a:lnTo>
                <a:close/>
                <a:moveTo>
                  <a:pt x="6625" y="80"/>
                </a:moveTo>
                <a:lnTo>
                  <a:pt x="6625" y="80"/>
                </a:lnTo>
                <a:lnTo>
                  <a:pt x="6621" y="78"/>
                </a:lnTo>
                <a:lnTo>
                  <a:pt x="6624" y="77"/>
                </a:lnTo>
                <a:lnTo>
                  <a:pt x="6624" y="77"/>
                </a:lnTo>
                <a:lnTo>
                  <a:pt x="6624" y="72"/>
                </a:lnTo>
                <a:lnTo>
                  <a:pt x="6622" y="69"/>
                </a:lnTo>
                <a:lnTo>
                  <a:pt x="6621" y="61"/>
                </a:lnTo>
                <a:lnTo>
                  <a:pt x="6629" y="66"/>
                </a:lnTo>
                <a:lnTo>
                  <a:pt x="6629" y="70"/>
                </a:lnTo>
                <a:lnTo>
                  <a:pt x="6625" y="74"/>
                </a:lnTo>
                <a:lnTo>
                  <a:pt x="6625" y="80"/>
                </a:lnTo>
                <a:close/>
                <a:moveTo>
                  <a:pt x="6616" y="77"/>
                </a:moveTo>
                <a:lnTo>
                  <a:pt x="6606" y="72"/>
                </a:lnTo>
                <a:lnTo>
                  <a:pt x="6606" y="72"/>
                </a:lnTo>
                <a:lnTo>
                  <a:pt x="6608" y="72"/>
                </a:lnTo>
                <a:lnTo>
                  <a:pt x="6606" y="66"/>
                </a:lnTo>
                <a:lnTo>
                  <a:pt x="6605" y="66"/>
                </a:lnTo>
                <a:lnTo>
                  <a:pt x="6603" y="54"/>
                </a:lnTo>
                <a:lnTo>
                  <a:pt x="6603" y="54"/>
                </a:lnTo>
                <a:lnTo>
                  <a:pt x="6603" y="54"/>
                </a:lnTo>
                <a:lnTo>
                  <a:pt x="6606" y="53"/>
                </a:lnTo>
                <a:lnTo>
                  <a:pt x="6609" y="54"/>
                </a:lnTo>
                <a:lnTo>
                  <a:pt x="6609" y="58"/>
                </a:lnTo>
                <a:lnTo>
                  <a:pt x="6606" y="61"/>
                </a:lnTo>
                <a:lnTo>
                  <a:pt x="6606" y="66"/>
                </a:lnTo>
                <a:lnTo>
                  <a:pt x="6611" y="69"/>
                </a:lnTo>
                <a:lnTo>
                  <a:pt x="6616" y="66"/>
                </a:lnTo>
                <a:lnTo>
                  <a:pt x="6616" y="64"/>
                </a:lnTo>
                <a:lnTo>
                  <a:pt x="6614" y="59"/>
                </a:lnTo>
                <a:lnTo>
                  <a:pt x="6611" y="58"/>
                </a:lnTo>
                <a:lnTo>
                  <a:pt x="6613" y="56"/>
                </a:lnTo>
                <a:lnTo>
                  <a:pt x="6619" y="61"/>
                </a:lnTo>
                <a:lnTo>
                  <a:pt x="6619" y="69"/>
                </a:lnTo>
                <a:lnTo>
                  <a:pt x="6616" y="70"/>
                </a:lnTo>
                <a:lnTo>
                  <a:pt x="6616" y="77"/>
                </a:lnTo>
                <a:lnTo>
                  <a:pt x="6616" y="77"/>
                </a:lnTo>
                <a:close/>
                <a:moveTo>
                  <a:pt x="6619" y="54"/>
                </a:moveTo>
                <a:lnTo>
                  <a:pt x="6619" y="54"/>
                </a:lnTo>
                <a:lnTo>
                  <a:pt x="6624" y="53"/>
                </a:lnTo>
                <a:lnTo>
                  <a:pt x="6624" y="48"/>
                </a:lnTo>
                <a:lnTo>
                  <a:pt x="6622" y="46"/>
                </a:lnTo>
                <a:lnTo>
                  <a:pt x="6633" y="43"/>
                </a:lnTo>
                <a:lnTo>
                  <a:pt x="6635" y="48"/>
                </a:lnTo>
                <a:lnTo>
                  <a:pt x="6633" y="48"/>
                </a:lnTo>
                <a:lnTo>
                  <a:pt x="6633" y="48"/>
                </a:lnTo>
                <a:lnTo>
                  <a:pt x="6629" y="50"/>
                </a:lnTo>
                <a:lnTo>
                  <a:pt x="6627" y="53"/>
                </a:lnTo>
                <a:lnTo>
                  <a:pt x="6621" y="58"/>
                </a:lnTo>
                <a:lnTo>
                  <a:pt x="6613" y="54"/>
                </a:lnTo>
                <a:lnTo>
                  <a:pt x="6616" y="53"/>
                </a:lnTo>
                <a:lnTo>
                  <a:pt x="6619" y="54"/>
                </a:lnTo>
                <a:close/>
                <a:moveTo>
                  <a:pt x="6616" y="51"/>
                </a:moveTo>
                <a:lnTo>
                  <a:pt x="6616" y="48"/>
                </a:lnTo>
                <a:lnTo>
                  <a:pt x="6619" y="48"/>
                </a:lnTo>
                <a:lnTo>
                  <a:pt x="6621" y="48"/>
                </a:lnTo>
                <a:lnTo>
                  <a:pt x="6621" y="51"/>
                </a:lnTo>
                <a:lnTo>
                  <a:pt x="6619" y="53"/>
                </a:lnTo>
                <a:lnTo>
                  <a:pt x="6616" y="51"/>
                </a:lnTo>
                <a:lnTo>
                  <a:pt x="6616" y="51"/>
                </a:lnTo>
                <a:lnTo>
                  <a:pt x="6616" y="51"/>
                </a:lnTo>
                <a:lnTo>
                  <a:pt x="6616" y="51"/>
                </a:lnTo>
                <a:close/>
                <a:moveTo>
                  <a:pt x="6633" y="27"/>
                </a:moveTo>
                <a:lnTo>
                  <a:pt x="6635" y="27"/>
                </a:lnTo>
                <a:lnTo>
                  <a:pt x="6635" y="30"/>
                </a:lnTo>
                <a:lnTo>
                  <a:pt x="6633" y="27"/>
                </a:lnTo>
                <a:close/>
                <a:moveTo>
                  <a:pt x="6635" y="53"/>
                </a:moveTo>
                <a:lnTo>
                  <a:pt x="6632" y="54"/>
                </a:lnTo>
                <a:lnTo>
                  <a:pt x="6630" y="53"/>
                </a:lnTo>
                <a:lnTo>
                  <a:pt x="6630" y="51"/>
                </a:lnTo>
                <a:lnTo>
                  <a:pt x="6633" y="50"/>
                </a:lnTo>
                <a:lnTo>
                  <a:pt x="6635" y="51"/>
                </a:lnTo>
                <a:lnTo>
                  <a:pt x="6635" y="53"/>
                </a:lnTo>
                <a:close/>
                <a:moveTo>
                  <a:pt x="6637" y="54"/>
                </a:moveTo>
                <a:lnTo>
                  <a:pt x="6637" y="56"/>
                </a:lnTo>
                <a:lnTo>
                  <a:pt x="6635" y="58"/>
                </a:lnTo>
                <a:lnTo>
                  <a:pt x="6635" y="62"/>
                </a:lnTo>
                <a:lnTo>
                  <a:pt x="6630" y="64"/>
                </a:lnTo>
                <a:lnTo>
                  <a:pt x="6622" y="59"/>
                </a:lnTo>
                <a:lnTo>
                  <a:pt x="6629" y="56"/>
                </a:lnTo>
                <a:lnTo>
                  <a:pt x="6632" y="58"/>
                </a:lnTo>
                <a:lnTo>
                  <a:pt x="6637" y="54"/>
                </a:lnTo>
                <a:close/>
                <a:moveTo>
                  <a:pt x="6614" y="51"/>
                </a:moveTo>
                <a:lnTo>
                  <a:pt x="6611" y="53"/>
                </a:lnTo>
                <a:lnTo>
                  <a:pt x="6608" y="51"/>
                </a:lnTo>
                <a:lnTo>
                  <a:pt x="6608" y="51"/>
                </a:lnTo>
                <a:lnTo>
                  <a:pt x="6608" y="51"/>
                </a:lnTo>
                <a:lnTo>
                  <a:pt x="6614" y="50"/>
                </a:lnTo>
                <a:lnTo>
                  <a:pt x="6614" y="51"/>
                </a:lnTo>
                <a:close/>
                <a:moveTo>
                  <a:pt x="6613" y="61"/>
                </a:moveTo>
                <a:lnTo>
                  <a:pt x="6613" y="64"/>
                </a:lnTo>
                <a:lnTo>
                  <a:pt x="6611" y="66"/>
                </a:lnTo>
                <a:lnTo>
                  <a:pt x="6609" y="64"/>
                </a:lnTo>
                <a:lnTo>
                  <a:pt x="6608" y="62"/>
                </a:lnTo>
                <a:lnTo>
                  <a:pt x="6611" y="61"/>
                </a:lnTo>
                <a:lnTo>
                  <a:pt x="6611" y="61"/>
                </a:lnTo>
                <a:lnTo>
                  <a:pt x="6613" y="61"/>
                </a:lnTo>
                <a:close/>
                <a:moveTo>
                  <a:pt x="6619" y="72"/>
                </a:moveTo>
                <a:lnTo>
                  <a:pt x="6621" y="70"/>
                </a:lnTo>
                <a:lnTo>
                  <a:pt x="6621" y="70"/>
                </a:lnTo>
                <a:lnTo>
                  <a:pt x="6621" y="70"/>
                </a:lnTo>
                <a:lnTo>
                  <a:pt x="6621" y="70"/>
                </a:lnTo>
                <a:lnTo>
                  <a:pt x="6622" y="72"/>
                </a:lnTo>
                <a:lnTo>
                  <a:pt x="6622" y="75"/>
                </a:lnTo>
                <a:lnTo>
                  <a:pt x="6621" y="77"/>
                </a:lnTo>
                <a:lnTo>
                  <a:pt x="6619" y="75"/>
                </a:lnTo>
                <a:lnTo>
                  <a:pt x="6619" y="72"/>
                </a:lnTo>
                <a:close/>
                <a:moveTo>
                  <a:pt x="6630" y="72"/>
                </a:moveTo>
                <a:lnTo>
                  <a:pt x="6632" y="74"/>
                </a:lnTo>
                <a:lnTo>
                  <a:pt x="6629" y="77"/>
                </a:lnTo>
                <a:lnTo>
                  <a:pt x="6629" y="75"/>
                </a:lnTo>
                <a:lnTo>
                  <a:pt x="6630" y="72"/>
                </a:lnTo>
                <a:close/>
                <a:moveTo>
                  <a:pt x="6632" y="70"/>
                </a:moveTo>
                <a:lnTo>
                  <a:pt x="6632" y="67"/>
                </a:lnTo>
                <a:lnTo>
                  <a:pt x="6635" y="69"/>
                </a:lnTo>
                <a:lnTo>
                  <a:pt x="6633" y="72"/>
                </a:lnTo>
                <a:lnTo>
                  <a:pt x="6632" y="70"/>
                </a:lnTo>
                <a:close/>
                <a:moveTo>
                  <a:pt x="6632" y="66"/>
                </a:moveTo>
                <a:lnTo>
                  <a:pt x="6635" y="64"/>
                </a:lnTo>
                <a:lnTo>
                  <a:pt x="6638" y="66"/>
                </a:lnTo>
                <a:lnTo>
                  <a:pt x="6638" y="66"/>
                </a:lnTo>
                <a:lnTo>
                  <a:pt x="6637" y="67"/>
                </a:lnTo>
                <a:lnTo>
                  <a:pt x="6632" y="66"/>
                </a:lnTo>
                <a:close/>
                <a:moveTo>
                  <a:pt x="6637" y="30"/>
                </a:moveTo>
                <a:lnTo>
                  <a:pt x="6637" y="27"/>
                </a:lnTo>
                <a:lnTo>
                  <a:pt x="6640" y="26"/>
                </a:lnTo>
                <a:lnTo>
                  <a:pt x="6643" y="27"/>
                </a:lnTo>
                <a:lnTo>
                  <a:pt x="6643" y="30"/>
                </a:lnTo>
                <a:lnTo>
                  <a:pt x="6641" y="32"/>
                </a:lnTo>
                <a:lnTo>
                  <a:pt x="6637" y="30"/>
                </a:lnTo>
                <a:close/>
                <a:moveTo>
                  <a:pt x="6633" y="30"/>
                </a:moveTo>
                <a:lnTo>
                  <a:pt x="6627" y="27"/>
                </a:lnTo>
                <a:lnTo>
                  <a:pt x="6630" y="26"/>
                </a:lnTo>
                <a:lnTo>
                  <a:pt x="6632" y="26"/>
                </a:lnTo>
                <a:lnTo>
                  <a:pt x="6633" y="30"/>
                </a:lnTo>
                <a:close/>
                <a:moveTo>
                  <a:pt x="6635" y="14"/>
                </a:moveTo>
                <a:lnTo>
                  <a:pt x="6638" y="16"/>
                </a:lnTo>
                <a:lnTo>
                  <a:pt x="6638" y="18"/>
                </a:lnTo>
                <a:lnTo>
                  <a:pt x="6632" y="22"/>
                </a:lnTo>
                <a:lnTo>
                  <a:pt x="6632" y="21"/>
                </a:lnTo>
                <a:lnTo>
                  <a:pt x="6632" y="18"/>
                </a:lnTo>
                <a:lnTo>
                  <a:pt x="6635" y="16"/>
                </a:lnTo>
                <a:lnTo>
                  <a:pt x="6635" y="14"/>
                </a:lnTo>
                <a:close/>
                <a:moveTo>
                  <a:pt x="6629" y="11"/>
                </a:moveTo>
                <a:lnTo>
                  <a:pt x="6629" y="11"/>
                </a:lnTo>
                <a:lnTo>
                  <a:pt x="6629" y="11"/>
                </a:lnTo>
                <a:lnTo>
                  <a:pt x="6633" y="13"/>
                </a:lnTo>
                <a:lnTo>
                  <a:pt x="6633" y="14"/>
                </a:lnTo>
                <a:lnTo>
                  <a:pt x="6630" y="16"/>
                </a:lnTo>
                <a:lnTo>
                  <a:pt x="6629" y="16"/>
                </a:lnTo>
                <a:lnTo>
                  <a:pt x="6629" y="13"/>
                </a:lnTo>
                <a:lnTo>
                  <a:pt x="6629" y="11"/>
                </a:lnTo>
                <a:close/>
                <a:moveTo>
                  <a:pt x="6624" y="13"/>
                </a:moveTo>
                <a:lnTo>
                  <a:pt x="6625" y="13"/>
                </a:lnTo>
                <a:lnTo>
                  <a:pt x="6625" y="16"/>
                </a:lnTo>
                <a:lnTo>
                  <a:pt x="6629" y="18"/>
                </a:lnTo>
                <a:lnTo>
                  <a:pt x="6629" y="21"/>
                </a:lnTo>
                <a:lnTo>
                  <a:pt x="6629" y="24"/>
                </a:lnTo>
                <a:lnTo>
                  <a:pt x="6624" y="26"/>
                </a:lnTo>
                <a:lnTo>
                  <a:pt x="6621" y="26"/>
                </a:lnTo>
                <a:lnTo>
                  <a:pt x="6621" y="21"/>
                </a:lnTo>
                <a:lnTo>
                  <a:pt x="6624" y="18"/>
                </a:lnTo>
                <a:lnTo>
                  <a:pt x="6624" y="13"/>
                </a:lnTo>
                <a:close/>
                <a:moveTo>
                  <a:pt x="6617" y="16"/>
                </a:moveTo>
                <a:lnTo>
                  <a:pt x="6622" y="14"/>
                </a:lnTo>
                <a:lnTo>
                  <a:pt x="6622" y="18"/>
                </a:lnTo>
                <a:lnTo>
                  <a:pt x="6621" y="18"/>
                </a:lnTo>
                <a:lnTo>
                  <a:pt x="6617" y="16"/>
                </a:lnTo>
                <a:lnTo>
                  <a:pt x="6617" y="16"/>
                </a:lnTo>
                <a:close/>
                <a:moveTo>
                  <a:pt x="6619" y="21"/>
                </a:moveTo>
                <a:lnTo>
                  <a:pt x="6619" y="24"/>
                </a:lnTo>
                <a:lnTo>
                  <a:pt x="6617" y="24"/>
                </a:lnTo>
                <a:lnTo>
                  <a:pt x="6616" y="18"/>
                </a:lnTo>
                <a:lnTo>
                  <a:pt x="6619" y="21"/>
                </a:lnTo>
                <a:close/>
                <a:moveTo>
                  <a:pt x="6608" y="43"/>
                </a:moveTo>
                <a:lnTo>
                  <a:pt x="6606" y="43"/>
                </a:lnTo>
                <a:lnTo>
                  <a:pt x="6611" y="38"/>
                </a:lnTo>
                <a:lnTo>
                  <a:pt x="6614" y="40"/>
                </a:lnTo>
                <a:lnTo>
                  <a:pt x="6614" y="42"/>
                </a:lnTo>
                <a:lnTo>
                  <a:pt x="6619" y="45"/>
                </a:lnTo>
                <a:lnTo>
                  <a:pt x="6624" y="42"/>
                </a:lnTo>
                <a:lnTo>
                  <a:pt x="6624" y="40"/>
                </a:lnTo>
                <a:lnTo>
                  <a:pt x="6624" y="40"/>
                </a:lnTo>
                <a:lnTo>
                  <a:pt x="6624" y="37"/>
                </a:lnTo>
                <a:lnTo>
                  <a:pt x="6630" y="40"/>
                </a:lnTo>
                <a:lnTo>
                  <a:pt x="6632" y="42"/>
                </a:lnTo>
                <a:lnTo>
                  <a:pt x="6619" y="45"/>
                </a:lnTo>
                <a:lnTo>
                  <a:pt x="6619" y="45"/>
                </a:lnTo>
                <a:lnTo>
                  <a:pt x="6617" y="46"/>
                </a:lnTo>
                <a:lnTo>
                  <a:pt x="6606" y="50"/>
                </a:lnTo>
                <a:lnTo>
                  <a:pt x="6606" y="50"/>
                </a:lnTo>
                <a:lnTo>
                  <a:pt x="6605" y="50"/>
                </a:lnTo>
                <a:lnTo>
                  <a:pt x="6603" y="48"/>
                </a:lnTo>
                <a:lnTo>
                  <a:pt x="6608" y="46"/>
                </a:lnTo>
                <a:lnTo>
                  <a:pt x="6608" y="46"/>
                </a:lnTo>
                <a:lnTo>
                  <a:pt x="6609" y="45"/>
                </a:lnTo>
                <a:lnTo>
                  <a:pt x="6609" y="45"/>
                </a:lnTo>
                <a:lnTo>
                  <a:pt x="6608" y="43"/>
                </a:lnTo>
                <a:lnTo>
                  <a:pt x="6608" y="43"/>
                </a:lnTo>
                <a:close/>
                <a:moveTo>
                  <a:pt x="6595" y="3"/>
                </a:moveTo>
                <a:lnTo>
                  <a:pt x="6600" y="2"/>
                </a:lnTo>
                <a:lnTo>
                  <a:pt x="6601" y="2"/>
                </a:lnTo>
                <a:lnTo>
                  <a:pt x="6603" y="5"/>
                </a:lnTo>
                <a:lnTo>
                  <a:pt x="6603" y="5"/>
                </a:lnTo>
                <a:lnTo>
                  <a:pt x="6601" y="10"/>
                </a:lnTo>
                <a:lnTo>
                  <a:pt x="6598" y="11"/>
                </a:lnTo>
                <a:lnTo>
                  <a:pt x="6597" y="11"/>
                </a:lnTo>
                <a:lnTo>
                  <a:pt x="6595" y="11"/>
                </a:lnTo>
                <a:lnTo>
                  <a:pt x="6595" y="3"/>
                </a:lnTo>
                <a:close/>
                <a:moveTo>
                  <a:pt x="6597" y="77"/>
                </a:moveTo>
                <a:lnTo>
                  <a:pt x="6597" y="78"/>
                </a:lnTo>
                <a:lnTo>
                  <a:pt x="6598" y="80"/>
                </a:lnTo>
                <a:lnTo>
                  <a:pt x="6603" y="82"/>
                </a:lnTo>
                <a:lnTo>
                  <a:pt x="6603" y="83"/>
                </a:lnTo>
                <a:lnTo>
                  <a:pt x="6608" y="86"/>
                </a:lnTo>
                <a:lnTo>
                  <a:pt x="6611" y="85"/>
                </a:lnTo>
                <a:lnTo>
                  <a:pt x="6629" y="93"/>
                </a:lnTo>
                <a:lnTo>
                  <a:pt x="6641" y="78"/>
                </a:lnTo>
                <a:lnTo>
                  <a:pt x="6646" y="82"/>
                </a:lnTo>
                <a:lnTo>
                  <a:pt x="6651" y="78"/>
                </a:lnTo>
                <a:lnTo>
                  <a:pt x="6651" y="70"/>
                </a:lnTo>
                <a:lnTo>
                  <a:pt x="6651" y="70"/>
                </a:lnTo>
                <a:lnTo>
                  <a:pt x="6649" y="70"/>
                </a:lnTo>
                <a:lnTo>
                  <a:pt x="6651" y="69"/>
                </a:lnTo>
                <a:lnTo>
                  <a:pt x="6645" y="45"/>
                </a:lnTo>
                <a:lnTo>
                  <a:pt x="6707" y="75"/>
                </a:lnTo>
                <a:lnTo>
                  <a:pt x="6649" y="96"/>
                </a:lnTo>
                <a:lnTo>
                  <a:pt x="6649" y="96"/>
                </a:lnTo>
                <a:lnTo>
                  <a:pt x="6635" y="98"/>
                </a:lnTo>
                <a:lnTo>
                  <a:pt x="6627" y="98"/>
                </a:lnTo>
                <a:lnTo>
                  <a:pt x="6624" y="96"/>
                </a:lnTo>
                <a:lnTo>
                  <a:pt x="6624" y="96"/>
                </a:lnTo>
                <a:lnTo>
                  <a:pt x="6624" y="99"/>
                </a:lnTo>
                <a:lnTo>
                  <a:pt x="6621" y="102"/>
                </a:lnTo>
                <a:lnTo>
                  <a:pt x="6616" y="109"/>
                </a:lnTo>
                <a:lnTo>
                  <a:pt x="6616" y="109"/>
                </a:lnTo>
                <a:lnTo>
                  <a:pt x="6611" y="104"/>
                </a:lnTo>
                <a:lnTo>
                  <a:pt x="6606" y="101"/>
                </a:lnTo>
                <a:lnTo>
                  <a:pt x="6601" y="98"/>
                </a:lnTo>
                <a:lnTo>
                  <a:pt x="6595" y="96"/>
                </a:lnTo>
                <a:lnTo>
                  <a:pt x="6595" y="96"/>
                </a:lnTo>
                <a:lnTo>
                  <a:pt x="6595" y="88"/>
                </a:lnTo>
                <a:lnTo>
                  <a:pt x="6598" y="90"/>
                </a:lnTo>
                <a:lnTo>
                  <a:pt x="6598" y="94"/>
                </a:lnTo>
                <a:lnTo>
                  <a:pt x="6605" y="98"/>
                </a:lnTo>
                <a:lnTo>
                  <a:pt x="6609" y="96"/>
                </a:lnTo>
                <a:lnTo>
                  <a:pt x="6609" y="90"/>
                </a:lnTo>
                <a:lnTo>
                  <a:pt x="6609" y="90"/>
                </a:lnTo>
                <a:lnTo>
                  <a:pt x="6605" y="86"/>
                </a:lnTo>
                <a:lnTo>
                  <a:pt x="6600" y="88"/>
                </a:lnTo>
                <a:lnTo>
                  <a:pt x="6595" y="86"/>
                </a:lnTo>
                <a:lnTo>
                  <a:pt x="6595" y="77"/>
                </a:lnTo>
                <a:lnTo>
                  <a:pt x="6597" y="77"/>
                </a:lnTo>
                <a:close/>
                <a:moveTo>
                  <a:pt x="6601" y="90"/>
                </a:moveTo>
                <a:lnTo>
                  <a:pt x="6605" y="90"/>
                </a:lnTo>
                <a:lnTo>
                  <a:pt x="6608" y="91"/>
                </a:lnTo>
                <a:lnTo>
                  <a:pt x="6608" y="94"/>
                </a:lnTo>
                <a:lnTo>
                  <a:pt x="6605" y="96"/>
                </a:lnTo>
                <a:lnTo>
                  <a:pt x="6601" y="93"/>
                </a:lnTo>
                <a:lnTo>
                  <a:pt x="6601" y="90"/>
                </a:lnTo>
                <a:close/>
                <a:moveTo>
                  <a:pt x="6597" y="197"/>
                </a:moveTo>
                <a:lnTo>
                  <a:pt x="6659" y="208"/>
                </a:lnTo>
                <a:lnTo>
                  <a:pt x="6638" y="218"/>
                </a:lnTo>
                <a:lnTo>
                  <a:pt x="6638" y="218"/>
                </a:lnTo>
                <a:lnTo>
                  <a:pt x="6608" y="208"/>
                </a:lnTo>
                <a:lnTo>
                  <a:pt x="6608" y="208"/>
                </a:lnTo>
                <a:lnTo>
                  <a:pt x="6595" y="200"/>
                </a:lnTo>
                <a:lnTo>
                  <a:pt x="6590" y="195"/>
                </a:lnTo>
                <a:lnTo>
                  <a:pt x="6589" y="194"/>
                </a:lnTo>
                <a:lnTo>
                  <a:pt x="6589" y="194"/>
                </a:lnTo>
                <a:lnTo>
                  <a:pt x="6585" y="195"/>
                </a:lnTo>
                <a:lnTo>
                  <a:pt x="6581" y="197"/>
                </a:lnTo>
                <a:lnTo>
                  <a:pt x="6561" y="167"/>
                </a:lnTo>
                <a:lnTo>
                  <a:pt x="6510" y="157"/>
                </a:lnTo>
                <a:lnTo>
                  <a:pt x="6561" y="141"/>
                </a:lnTo>
                <a:lnTo>
                  <a:pt x="6597" y="197"/>
                </a:lnTo>
                <a:close/>
                <a:moveTo>
                  <a:pt x="6635" y="219"/>
                </a:moveTo>
                <a:lnTo>
                  <a:pt x="6600" y="235"/>
                </a:lnTo>
                <a:lnTo>
                  <a:pt x="6600" y="235"/>
                </a:lnTo>
                <a:lnTo>
                  <a:pt x="6592" y="237"/>
                </a:lnTo>
                <a:lnTo>
                  <a:pt x="6557" y="202"/>
                </a:lnTo>
                <a:lnTo>
                  <a:pt x="6577" y="200"/>
                </a:lnTo>
                <a:lnTo>
                  <a:pt x="6577" y="200"/>
                </a:lnTo>
                <a:lnTo>
                  <a:pt x="6581" y="205"/>
                </a:lnTo>
                <a:lnTo>
                  <a:pt x="6582" y="210"/>
                </a:lnTo>
                <a:lnTo>
                  <a:pt x="6582" y="210"/>
                </a:lnTo>
                <a:lnTo>
                  <a:pt x="6585" y="208"/>
                </a:lnTo>
                <a:lnTo>
                  <a:pt x="6592" y="208"/>
                </a:lnTo>
                <a:lnTo>
                  <a:pt x="6606" y="210"/>
                </a:lnTo>
                <a:lnTo>
                  <a:pt x="6635" y="219"/>
                </a:lnTo>
                <a:close/>
                <a:moveTo>
                  <a:pt x="6475" y="187"/>
                </a:moveTo>
                <a:lnTo>
                  <a:pt x="6453" y="179"/>
                </a:lnTo>
                <a:lnTo>
                  <a:pt x="6451" y="176"/>
                </a:lnTo>
                <a:lnTo>
                  <a:pt x="6502" y="160"/>
                </a:lnTo>
                <a:lnTo>
                  <a:pt x="6529" y="189"/>
                </a:lnTo>
                <a:lnTo>
                  <a:pt x="6477" y="192"/>
                </a:lnTo>
                <a:lnTo>
                  <a:pt x="6477" y="192"/>
                </a:lnTo>
                <a:lnTo>
                  <a:pt x="6477" y="192"/>
                </a:lnTo>
                <a:lnTo>
                  <a:pt x="6477" y="191"/>
                </a:lnTo>
                <a:lnTo>
                  <a:pt x="6477" y="191"/>
                </a:lnTo>
                <a:lnTo>
                  <a:pt x="6477" y="187"/>
                </a:lnTo>
                <a:lnTo>
                  <a:pt x="6475" y="187"/>
                </a:lnTo>
                <a:lnTo>
                  <a:pt x="6475" y="187"/>
                </a:lnTo>
                <a:close/>
                <a:moveTo>
                  <a:pt x="6467" y="191"/>
                </a:moveTo>
                <a:lnTo>
                  <a:pt x="6456" y="187"/>
                </a:lnTo>
                <a:lnTo>
                  <a:pt x="6454" y="186"/>
                </a:lnTo>
                <a:lnTo>
                  <a:pt x="6467" y="191"/>
                </a:lnTo>
                <a:close/>
                <a:moveTo>
                  <a:pt x="6437" y="51"/>
                </a:moveTo>
                <a:lnTo>
                  <a:pt x="6448" y="58"/>
                </a:lnTo>
                <a:lnTo>
                  <a:pt x="6448" y="72"/>
                </a:lnTo>
                <a:lnTo>
                  <a:pt x="6435" y="80"/>
                </a:lnTo>
                <a:lnTo>
                  <a:pt x="6427" y="78"/>
                </a:lnTo>
                <a:lnTo>
                  <a:pt x="6427" y="78"/>
                </a:lnTo>
                <a:lnTo>
                  <a:pt x="6432" y="75"/>
                </a:lnTo>
                <a:lnTo>
                  <a:pt x="6432" y="72"/>
                </a:lnTo>
                <a:lnTo>
                  <a:pt x="6433" y="72"/>
                </a:lnTo>
                <a:lnTo>
                  <a:pt x="6433" y="72"/>
                </a:lnTo>
                <a:lnTo>
                  <a:pt x="6435" y="72"/>
                </a:lnTo>
                <a:lnTo>
                  <a:pt x="6435" y="72"/>
                </a:lnTo>
                <a:lnTo>
                  <a:pt x="6437" y="72"/>
                </a:lnTo>
                <a:lnTo>
                  <a:pt x="6437" y="72"/>
                </a:lnTo>
                <a:lnTo>
                  <a:pt x="6438" y="70"/>
                </a:lnTo>
                <a:lnTo>
                  <a:pt x="6440" y="69"/>
                </a:lnTo>
                <a:lnTo>
                  <a:pt x="6437" y="51"/>
                </a:lnTo>
                <a:close/>
                <a:moveTo>
                  <a:pt x="6443" y="165"/>
                </a:moveTo>
                <a:lnTo>
                  <a:pt x="6435" y="167"/>
                </a:lnTo>
                <a:lnTo>
                  <a:pt x="6441" y="160"/>
                </a:lnTo>
                <a:lnTo>
                  <a:pt x="6443" y="165"/>
                </a:lnTo>
                <a:close/>
                <a:moveTo>
                  <a:pt x="6430" y="66"/>
                </a:moveTo>
                <a:lnTo>
                  <a:pt x="6427" y="46"/>
                </a:lnTo>
                <a:lnTo>
                  <a:pt x="6430" y="48"/>
                </a:lnTo>
                <a:lnTo>
                  <a:pt x="6433" y="66"/>
                </a:lnTo>
                <a:lnTo>
                  <a:pt x="6430" y="66"/>
                </a:lnTo>
                <a:close/>
                <a:moveTo>
                  <a:pt x="6430" y="85"/>
                </a:moveTo>
                <a:lnTo>
                  <a:pt x="6429" y="99"/>
                </a:lnTo>
                <a:lnTo>
                  <a:pt x="6424" y="83"/>
                </a:lnTo>
                <a:lnTo>
                  <a:pt x="6430" y="85"/>
                </a:lnTo>
                <a:close/>
                <a:moveTo>
                  <a:pt x="6446" y="178"/>
                </a:moveTo>
                <a:lnTo>
                  <a:pt x="6448" y="183"/>
                </a:lnTo>
                <a:lnTo>
                  <a:pt x="6445" y="186"/>
                </a:lnTo>
                <a:lnTo>
                  <a:pt x="6429" y="184"/>
                </a:lnTo>
                <a:lnTo>
                  <a:pt x="6446" y="178"/>
                </a:lnTo>
                <a:close/>
                <a:moveTo>
                  <a:pt x="6446" y="159"/>
                </a:moveTo>
                <a:lnTo>
                  <a:pt x="6454" y="160"/>
                </a:lnTo>
                <a:lnTo>
                  <a:pt x="6448" y="163"/>
                </a:lnTo>
                <a:lnTo>
                  <a:pt x="6446" y="159"/>
                </a:lnTo>
                <a:close/>
                <a:moveTo>
                  <a:pt x="6550" y="123"/>
                </a:moveTo>
                <a:lnTo>
                  <a:pt x="6553" y="130"/>
                </a:lnTo>
                <a:lnTo>
                  <a:pt x="6550" y="131"/>
                </a:lnTo>
                <a:lnTo>
                  <a:pt x="6550" y="123"/>
                </a:lnTo>
                <a:close/>
                <a:moveTo>
                  <a:pt x="6590" y="90"/>
                </a:moveTo>
                <a:lnTo>
                  <a:pt x="6593" y="88"/>
                </a:lnTo>
                <a:lnTo>
                  <a:pt x="6593" y="96"/>
                </a:lnTo>
                <a:lnTo>
                  <a:pt x="6593" y="96"/>
                </a:lnTo>
                <a:lnTo>
                  <a:pt x="6593" y="96"/>
                </a:lnTo>
                <a:lnTo>
                  <a:pt x="6587" y="98"/>
                </a:lnTo>
                <a:lnTo>
                  <a:pt x="6590" y="94"/>
                </a:lnTo>
                <a:lnTo>
                  <a:pt x="6590" y="90"/>
                </a:lnTo>
                <a:close/>
                <a:moveTo>
                  <a:pt x="6585" y="96"/>
                </a:moveTo>
                <a:lnTo>
                  <a:pt x="6582" y="94"/>
                </a:lnTo>
                <a:lnTo>
                  <a:pt x="6582" y="91"/>
                </a:lnTo>
                <a:lnTo>
                  <a:pt x="6585" y="90"/>
                </a:lnTo>
                <a:lnTo>
                  <a:pt x="6589" y="90"/>
                </a:lnTo>
                <a:lnTo>
                  <a:pt x="6589" y="93"/>
                </a:lnTo>
                <a:lnTo>
                  <a:pt x="6585" y="96"/>
                </a:lnTo>
                <a:close/>
                <a:moveTo>
                  <a:pt x="6589" y="2"/>
                </a:moveTo>
                <a:lnTo>
                  <a:pt x="6593" y="3"/>
                </a:lnTo>
                <a:lnTo>
                  <a:pt x="6593" y="10"/>
                </a:lnTo>
                <a:lnTo>
                  <a:pt x="6587" y="3"/>
                </a:lnTo>
                <a:lnTo>
                  <a:pt x="6587" y="2"/>
                </a:lnTo>
                <a:lnTo>
                  <a:pt x="6589" y="2"/>
                </a:lnTo>
                <a:close/>
                <a:moveTo>
                  <a:pt x="6574" y="24"/>
                </a:moveTo>
                <a:lnTo>
                  <a:pt x="6574" y="24"/>
                </a:lnTo>
                <a:lnTo>
                  <a:pt x="6574" y="24"/>
                </a:lnTo>
                <a:lnTo>
                  <a:pt x="6571" y="27"/>
                </a:lnTo>
                <a:lnTo>
                  <a:pt x="6573" y="18"/>
                </a:lnTo>
                <a:lnTo>
                  <a:pt x="6573" y="18"/>
                </a:lnTo>
                <a:lnTo>
                  <a:pt x="6573" y="18"/>
                </a:lnTo>
                <a:lnTo>
                  <a:pt x="6573" y="18"/>
                </a:lnTo>
                <a:lnTo>
                  <a:pt x="6579" y="19"/>
                </a:lnTo>
                <a:lnTo>
                  <a:pt x="6574" y="24"/>
                </a:lnTo>
                <a:close/>
                <a:moveTo>
                  <a:pt x="6579" y="34"/>
                </a:moveTo>
                <a:lnTo>
                  <a:pt x="6579" y="34"/>
                </a:lnTo>
                <a:lnTo>
                  <a:pt x="6587" y="26"/>
                </a:lnTo>
                <a:lnTo>
                  <a:pt x="6587" y="26"/>
                </a:lnTo>
                <a:lnTo>
                  <a:pt x="6590" y="24"/>
                </a:lnTo>
                <a:lnTo>
                  <a:pt x="6589" y="32"/>
                </a:lnTo>
                <a:lnTo>
                  <a:pt x="6589" y="32"/>
                </a:lnTo>
                <a:lnTo>
                  <a:pt x="6589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8"/>
                </a:lnTo>
                <a:lnTo>
                  <a:pt x="6579" y="34"/>
                </a:lnTo>
                <a:close/>
                <a:moveTo>
                  <a:pt x="6582" y="45"/>
                </a:moveTo>
                <a:lnTo>
                  <a:pt x="6587" y="42"/>
                </a:lnTo>
                <a:lnTo>
                  <a:pt x="6587" y="46"/>
                </a:lnTo>
                <a:lnTo>
                  <a:pt x="6582" y="45"/>
                </a:lnTo>
                <a:close/>
                <a:moveTo>
                  <a:pt x="6585" y="50"/>
                </a:moveTo>
                <a:lnTo>
                  <a:pt x="6585" y="51"/>
                </a:lnTo>
                <a:lnTo>
                  <a:pt x="6585" y="51"/>
                </a:lnTo>
                <a:lnTo>
                  <a:pt x="6585" y="51"/>
                </a:lnTo>
                <a:lnTo>
                  <a:pt x="6585" y="50"/>
                </a:lnTo>
                <a:close/>
                <a:moveTo>
                  <a:pt x="6579" y="54"/>
                </a:moveTo>
                <a:lnTo>
                  <a:pt x="6581" y="53"/>
                </a:lnTo>
                <a:lnTo>
                  <a:pt x="6581" y="53"/>
                </a:lnTo>
                <a:lnTo>
                  <a:pt x="6579" y="56"/>
                </a:lnTo>
                <a:lnTo>
                  <a:pt x="6579" y="54"/>
                </a:lnTo>
                <a:close/>
                <a:moveTo>
                  <a:pt x="6579" y="62"/>
                </a:moveTo>
                <a:lnTo>
                  <a:pt x="6579" y="64"/>
                </a:lnTo>
                <a:lnTo>
                  <a:pt x="6577" y="66"/>
                </a:lnTo>
                <a:lnTo>
                  <a:pt x="6576" y="64"/>
                </a:lnTo>
                <a:lnTo>
                  <a:pt x="6576" y="62"/>
                </a:lnTo>
                <a:lnTo>
                  <a:pt x="6576" y="62"/>
                </a:lnTo>
                <a:lnTo>
                  <a:pt x="6579" y="62"/>
                </a:lnTo>
                <a:lnTo>
                  <a:pt x="6579" y="62"/>
                </a:lnTo>
                <a:close/>
                <a:moveTo>
                  <a:pt x="6568" y="70"/>
                </a:moveTo>
                <a:lnTo>
                  <a:pt x="6569" y="72"/>
                </a:lnTo>
                <a:lnTo>
                  <a:pt x="6569" y="75"/>
                </a:lnTo>
                <a:lnTo>
                  <a:pt x="6568" y="77"/>
                </a:lnTo>
                <a:lnTo>
                  <a:pt x="6566" y="75"/>
                </a:lnTo>
                <a:lnTo>
                  <a:pt x="6566" y="72"/>
                </a:lnTo>
                <a:lnTo>
                  <a:pt x="6568" y="70"/>
                </a:lnTo>
                <a:close/>
                <a:moveTo>
                  <a:pt x="6560" y="75"/>
                </a:moveTo>
                <a:lnTo>
                  <a:pt x="6560" y="78"/>
                </a:lnTo>
                <a:lnTo>
                  <a:pt x="6557" y="80"/>
                </a:lnTo>
                <a:lnTo>
                  <a:pt x="6555" y="78"/>
                </a:lnTo>
                <a:lnTo>
                  <a:pt x="6555" y="74"/>
                </a:lnTo>
                <a:lnTo>
                  <a:pt x="6558" y="72"/>
                </a:lnTo>
                <a:lnTo>
                  <a:pt x="6560" y="75"/>
                </a:lnTo>
                <a:close/>
                <a:moveTo>
                  <a:pt x="6549" y="77"/>
                </a:moveTo>
                <a:lnTo>
                  <a:pt x="6550" y="70"/>
                </a:lnTo>
                <a:lnTo>
                  <a:pt x="6557" y="67"/>
                </a:lnTo>
                <a:lnTo>
                  <a:pt x="6557" y="70"/>
                </a:lnTo>
                <a:lnTo>
                  <a:pt x="6553" y="74"/>
                </a:lnTo>
                <a:lnTo>
                  <a:pt x="6552" y="78"/>
                </a:lnTo>
                <a:lnTo>
                  <a:pt x="6557" y="83"/>
                </a:lnTo>
                <a:lnTo>
                  <a:pt x="6561" y="80"/>
                </a:lnTo>
                <a:lnTo>
                  <a:pt x="6561" y="80"/>
                </a:lnTo>
                <a:lnTo>
                  <a:pt x="6563" y="74"/>
                </a:lnTo>
                <a:lnTo>
                  <a:pt x="6558" y="70"/>
                </a:lnTo>
                <a:lnTo>
                  <a:pt x="6558" y="66"/>
                </a:lnTo>
                <a:lnTo>
                  <a:pt x="6568" y="61"/>
                </a:lnTo>
                <a:lnTo>
                  <a:pt x="6568" y="69"/>
                </a:lnTo>
                <a:lnTo>
                  <a:pt x="6565" y="70"/>
                </a:lnTo>
                <a:lnTo>
                  <a:pt x="6563" y="77"/>
                </a:lnTo>
                <a:lnTo>
                  <a:pt x="6568" y="80"/>
                </a:lnTo>
                <a:lnTo>
                  <a:pt x="6571" y="77"/>
                </a:lnTo>
                <a:lnTo>
                  <a:pt x="6573" y="77"/>
                </a:lnTo>
                <a:lnTo>
                  <a:pt x="6573" y="72"/>
                </a:lnTo>
                <a:lnTo>
                  <a:pt x="6569" y="69"/>
                </a:lnTo>
                <a:lnTo>
                  <a:pt x="6569" y="59"/>
                </a:lnTo>
                <a:lnTo>
                  <a:pt x="6576" y="56"/>
                </a:lnTo>
                <a:lnTo>
                  <a:pt x="6576" y="58"/>
                </a:lnTo>
                <a:lnTo>
                  <a:pt x="6573" y="59"/>
                </a:lnTo>
                <a:lnTo>
                  <a:pt x="6573" y="61"/>
                </a:lnTo>
                <a:lnTo>
                  <a:pt x="6573" y="61"/>
                </a:lnTo>
                <a:lnTo>
                  <a:pt x="6573" y="61"/>
                </a:lnTo>
                <a:lnTo>
                  <a:pt x="6573" y="62"/>
                </a:lnTo>
                <a:lnTo>
                  <a:pt x="6573" y="62"/>
                </a:lnTo>
                <a:lnTo>
                  <a:pt x="6573" y="62"/>
                </a:lnTo>
                <a:lnTo>
                  <a:pt x="6573" y="66"/>
                </a:lnTo>
                <a:lnTo>
                  <a:pt x="6577" y="67"/>
                </a:lnTo>
                <a:lnTo>
                  <a:pt x="6581" y="66"/>
                </a:lnTo>
                <a:lnTo>
                  <a:pt x="6582" y="62"/>
                </a:lnTo>
                <a:lnTo>
                  <a:pt x="6582" y="62"/>
                </a:lnTo>
                <a:lnTo>
                  <a:pt x="6584" y="64"/>
                </a:lnTo>
                <a:lnTo>
                  <a:pt x="6584" y="64"/>
                </a:lnTo>
                <a:lnTo>
                  <a:pt x="6582" y="66"/>
                </a:lnTo>
                <a:lnTo>
                  <a:pt x="6582" y="72"/>
                </a:lnTo>
                <a:lnTo>
                  <a:pt x="6584" y="72"/>
                </a:lnTo>
                <a:lnTo>
                  <a:pt x="6584" y="72"/>
                </a:lnTo>
                <a:lnTo>
                  <a:pt x="6585" y="75"/>
                </a:lnTo>
                <a:lnTo>
                  <a:pt x="6589" y="77"/>
                </a:lnTo>
                <a:lnTo>
                  <a:pt x="6585" y="78"/>
                </a:lnTo>
                <a:lnTo>
                  <a:pt x="6582" y="77"/>
                </a:lnTo>
                <a:lnTo>
                  <a:pt x="6577" y="80"/>
                </a:lnTo>
                <a:lnTo>
                  <a:pt x="6577" y="85"/>
                </a:lnTo>
                <a:lnTo>
                  <a:pt x="6582" y="86"/>
                </a:lnTo>
                <a:lnTo>
                  <a:pt x="6582" y="86"/>
                </a:lnTo>
                <a:lnTo>
                  <a:pt x="6587" y="85"/>
                </a:lnTo>
                <a:lnTo>
                  <a:pt x="6587" y="80"/>
                </a:lnTo>
                <a:lnTo>
                  <a:pt x="6593" y="77"/>
                </a:lnTo>
                <a:lnTo>
                  <a:pt x="6593" y="86"/>
                </a:lnTo>
                <a:lnTo>
                  <a:pt x="6589" y="88"/>
                </a:lnTo>
                <a:lnTo>
                  <a:pt x="6585" y="86"/>
                </a:lnTo>
                <a:lnTo>
                  <a:pt x="6579" y="90"/>
                </a:lnTo>
                <a:lnTo>
                  <a:pt x="6579" y="96"/>
                </a:lnTo>
                <a:lnTo>
                  <a:pt x="6584" y="98"/>
                </a:lnTo>
                <a:lnTo>
                  <a:pt x="6584" y="98"/>
                </a:lnTo>
                <a:lnTo>
                  <a:pt x="6579" y="99"/>
                </a:lnTo>
                <a:lnTo>
                  <a:pt x="6574" y="102"/>
                </a:lnTo>
                <a:lnTo>
                  <a:pt x="6571" y="106"/>
                </a:lnTo>
                <a:lnTo>
                  <a:pt x="6568" y="110"/>
                </a:lnTo>
                <a:lnTo>
                  <a:pt x="6558" y="110"/>
                </a:lnTo>
                <a:lnTo>
                  <a:pt x="6550" y="107"/>
                </a:lnTo>
                <a:lnTo>
                  <a:pt x="6568" y="98"/>
                </a:lnTo>
                <a:lnTo>
                  <a:pt x="6568" y="98"/>
                </a:lnTo>
                <a:lnTo>
                  <a:pt x="6569" y="96"/>
                </a:lnTo>
                <a:lnTo>
                  <a:pt x="6569" y="94"/>
                </a:lnTo>
                <a:lnTo>
                  <a:pt x="6569" y="94"/>
                </a:lnTo>
                <a:lnTo>
                  <a:pt x="6568" y="93"/>
                </a:lnTo>
                <a:lnTo>
                  <a:pt x="6566" y="93"/>
                </a:lnTo>
                <a:lnTo>
                  <a:pt x="6566" y="93"/>
                </a:lnTo>
                <a:lnTo>
                  <a:pt x="6566" y="93"/>
                </a:lnTo>
                <a:lnTo>
                  <a:pt x="6545" y="104"/>
                </a:lnTo>
                <a:lnTo>
                  <a:pt x="6542" y="102"/>
                </a:lnTo>
                <a:lnTo>
                  <a:pt x="6542" y="91"/>
                </a:lnTo>
                <a:lnTo>
                  <a:pt x="6547" y="93"/>
                </a:lnTo>
                <a:lnTo>
                  <a:pt x="6547" y="93"/>
                </a:lnTo>
                <a:lnTo>
                  <a:pt x="6552" y="94"/>
                </a:lnTo>
                <a:lnTo>
                  <a:pt x="6553" y="93"/>
                </a:lnTo>
                <a:lnTo>
                  <a:pt x="6555" y="91"/>
                </a:lnTo>
                <a:lnTo>
                  <a:pt x="6555" y="91"/>
                </a:lnTo>
                <a:lnTo>
                  <a:pt x="6557" y="90"/>
                </a:lnTo>
                <a:lnTo>
                  <a:pt x="6555" y="86"/>
                </a:lnTo>
                <a:lnTo>
                  <a:pt x="6553" y="83"/>
                </a:lnTo>
                <a:lnTo>
                  <a:pt x="6553" y="83"/>
                </a:lnTo>
                <a:lnTo>
                  <a:pt x="6545" y="78"/>
                </a:lnTo>
                <a:lnTo>
                  <a:pt x="6549" y="77"/>
                </a:lnTo>
                <a:close/>
                <a:moveTo>
                  <a:pt x="6585" y="80"/>
                </a:moveTo>
                <a:lnTo>
                  <a:pt x="6584" y="83"/>
                </a:lnTo>
                <a:lnTo>
                  <a:pt x="6582" y="85"/>
                </a:lnTo>
                <a:lnTo>
                  <a:pt x="6579" y="83"/>
                </a:lnTo>
                <a:lnTo>
                  <a:pt x="6579" y="82"/>
                </a:lnTo>
                <a:lnTo>
                  <a:pt x="6582" y="80"/>
                </a:lnTo>
                <a:lnTo>
                  <a:pt x="6584" y="80"/>
                </a:lnTo>
                <a:lnTo>
                  <a:pt x="6584" y="80"/>
                </a:lnTo>
                <a:lnTo>
                  <a:pt x="6585" y="80"/>
                </a:lnTo>
                <a:lnTo>
                  <a:pt x="6585" y="80"/>
                </a:lnTo>
                <a:lnTo>
                  <a:pt x="6585" y="80"/>
                </a:lnTo>
                <a:lnTo>
                  <a:pt x="6585" y="80"/>
                </a:lnTo>
                <a:close/>
                <a:moveTo>
                  <a:pt x="6544" y="69"/>
                </a:moveTo>
                <a:lnTo>
                  <a:pt x="6547" y="70"/>
                </a:lnTo>
                <a:lnTo>
                  <a:pt x="6547" y="70"/>
                </a:lnTo>
                <a:lnTo>
                  <a:pt x="6547" y="70"/>
                </a:lnTo>
                <a:lnTo>
                  <a:pt x="6547" y="70"/>
                </a:lnTo>
                <a:lnTo>
                  <a:pt x="6547" y="70"/>
                </a:lnTo>
                <a:lnTo>
                  <a:pt x="6547" y="75"/>
                </a:lnTo>
                <a:lnTo>
                  <a:pt x="6542" y="77"/>
                </a:lnTo>
                <a:lnTo>
                  <a:pt x="6542" y="77"/>
                </a:lnTo>
                <a:lnTo>
                  <a:pt x="6542" y="77"/>
                </a:lnTo>
                <a:lnTo>
                  <a:pt x="6542" y="77"/>
                </a:lnTo>
                <a:lnTo>
                  <a:pt x="6542" y="70"/>
                </a:lnTo>
                <a:lnTo>
                  <a:pt x="6544" y="69"/>
                </a:lnTo>
                <a:close/>
                <a:moveTo>
                  <a:pt x="6542" y="109"/>
                </a:moveTo>
                <a:lnTo>
                  <a:pt x="6542" y="109"/>
                </a:lnTo>
                <a:lnTo>
                  <a:pt x="6544" y="112"/>
                </a:lnTo>
                <a:lnTo>
                  <a:pt x="6542" y="112"/>
                </a:lnTo>
                <a:lnTo>
                  <a:pt x="6544" y="114"/>
                </a:lnTo>
                <a:lnTo>
                  <a:pt x="6545" y="133"/>
                </a:lnTo>
                <a:lnTo>
                  <a:pt x="6505" y="144"/>
                </a:lnTo>
                <a:lnTo>
                  <a:pt x="6542" y="109"/>
                </a:lnTo>
                <a:close/>
                <a:moveTo>
                  <a:pt x="6510" y="77"/>
                </a:moveTo>
                <a:lnTo>
                  <a:pt x="6513" y="75"/>
                </a:lnTo>
                <a:lnTo>
                  <a:pt x="6521" y="80"/>
                </a:lnTo>
                <a:lnTo>
                  <a:pt x="6512" y="86"/>
                </a:lnTo>
                <a:lnTo>
                  <a:pt x="6510" y="85"/>
                </a:lnTo>
                <a:lnTo>
                  <a:pt x="6510" y="77"/>
                </a:lnTo>
                <a:close/>
                <a:moveTo>
                  <a:pt x="6501" y="107"/>
                </a:moveTo>
                <a:lnTo>
                  <a:pt x="6501" y="94"/>
                </a:lnTo>
                <a:lnTo>
                  <a:pt x="6501" y="94"/>
                </a:lnTo>
                <a:lnTo>
                  <a:pt x="6502" y="96"/>
                </a:lnTo>
                <a:lnTo>
                  <a:pt x="6505" y="98"/>
                </a:lnTo>
                <a:lnTo>
                  <a:pt x="6505" y="98"/>
                </a:lnTo>
                <a:lnTo>
                  <a:pt x="6505" y="98"/>
                </a:lnTo>
                <a:lnTo>
                  <a:pt x="6497" y="147"/>
                </a:lnTo>
                <a:lnTo>
                  <a:pt x="6465" y="157"/>
                </a:lnTo>
                <a:lnTo>
                  <a:pt x="6445" y="152"/>
                </a:lnTo>
                <a:lnTo>
                  <a:pt x="6445" y="150"/>
                </a:lnTo>
                <a:lnTo>
                  <a:pt x="6456" y="139"/>
                </a:lnTo>
                <a:lnTo>
                  <a:pt x="6457" y="139"/>
                </a:lnTo>
                <a:lnTo>
                  <a:pt x="6457" y="139"/>
                </a:lnTo>
                <a:lnTo>
                  <a:pt x="6461" y="139"/>
                </a:lnTo>
                <a:lnTo>
                  <a:pt x="6461" y="138"/>
                </a:lnTo>
                <a:lnTo>
                  <a:pt x="6461" y="138"/>
                </a:lnTo>
                <a:lnTo>
                  <a:pt x="6461" y="134"/>
                </a:lnTo>
                <a:lnTo>
                  <a:pt x="6485" y="110"/>
                </a:lnTo>
                <a:lnTo>
                  <a:pt x="6483" y="83"/>
                </a:lnTo>
                <a:lnTo>
                  <a:pt x="6489" y="80"/>
                </a:lnTo>
                <a:lnTo>
                  <a:pt x="6494" y="83"/>
                </a:lnTo>
                <a:lnTo>
                  <a:pt x="6494" y="107"/>
                </a:lnTo>
                <a:lnTo>
                  <a:pt x="6494" y="107"/>
                </a:lnTo>
                <a:lnTo>
                  <a:pt x="6494" y="110"/>
                </a:lnTo>
                <a:lnTo>
                  <a:pt x="6497" y="110"/>
                </a:lnTo>
                <a:lnTo>
                  <a:pt x="6497" y="110"/>
                </a:lnTo>
                <a:lnTo>
                  <a:pt x="6499" y="110"/>
                </a:lnTo>
                <a:lnTo>
                  <a:pt x="6501" y="107"/>
                </a:lnTo>
                <a:lnTo>
                  <a:pt x="6501" y="107"/>
                </a:lnTo>
                <a:close/>
                <a:moveTo>
                  <a:pt x="6483" y="70"/>
                </a:moveTo>
                <a:lnTo>
                  <a:pt x="6483" y="70"/>
                </a:lnTo>
                <a:lnTo>
                  <a:pt x="6483" y="64"/>
                </a:lnTo>
                <a:lnTo>
                  <a:pt x="6496" y="58"/>
                </a:lnTo>
                <a:lnTo>
                  <a:pt x="6496" y="58"/>
                </a:lnTo>
                <a:lnTo>
                  <a:pt x="6497" y="54"/>
                </a:lnTo>
                <a:lnTo>
                  <a:pt x="6497" y="53"/>
                </a:lnTo>
                <a:lnTo>
                  <a:pt x="6497" y="53"/>
                </a:lnTo>
                <a:lnTo>
                  <a:pt x="6496" y="51"/>
                </a:lnTo>
                <a:lnTo>
                  <a:pt x="6494" y="51"/>
                </a:lnTo>
                <a:lnTo>
                  <a:pt x="6494" y="51"/>
                </a:lnTo>
                <a:lnTo>
                  <a:pt x="6493" y="51"/>
                </a:lnTo>
                <a:lnTo>
                  <a:pt x="6481" y="58"/>
                </a:lnTo>
                <a:lnTo>
                  <a:pt x="6481" y="51"/>
                </a:lnTo>
                <a:lnTo>
                  <a:pt x="6467" y="61"/>
                </a:lnTo>
                <a:lnTo>
                  <a:pt x="6456" y="56"/>
                </a:lnTo>
                <a:lnTo>
                  <a:pt x="6470" y="48"/>
                </a:lnTo>
                <a:lnTo>
                  <a:pt x="6470" y="48"/>
                </a:lnTo>
                <a:lnTo>
                  <a:pt x="6470" y="48"/>
                </a:lnTo>
                <a:lnTo>
                  <a:pt x="6470" y="48"/>
                </a:lnTo>
                <a:lnTo>
                  <a:pt x="6472" y="51"/>
                </a:lnTo>
                <a:lnTo>
                  <a:pt x="6475" y="51"/>
                </a:lnTo>
                <a:lnTo>
                  <a:pt x="6477" y="51"/>
                </a:lnTo>
                <a:lnTo>
                  <a:pt x="6478" y="51"/>
                </a:lnTo>
                <a:lnTo>
                  <a:pt x="6499" y="38"/>
                </a:lnTo>
                <a:lnTo>
                  <a:pt x="6499" y="61"/>
                </a:lnTo>
                <a:lnTo>
                  <a:pt x="6483" y="70"/>
                </a:lnTo>
                <a:close/>
                <a:moveTo>
                  <a:pt x="6499" y="74"/>
                </a:moveTo>
                <a:lnTo>
                  <a:pt x="6499" y="77"/>
                </a:lnTo>
                <a:lnTo>
                  <a:pt x="6497" y="77"/>
                </a:lnTo>
                <a:lnTo>
                  <a:pt x="6494" y="77"/>
                </a:lnTo>
                <a:lnTo>
                  <a:pt x="6499" y="74"/>
                </a:lnTo>
                <a:close/>
                <a:moveTo>
                  <a:pt x="6461" y="64"/>
                </a:moveTo>
                <a:lnTo>
                  <a:pt x="6454" y="69"/>
                </a:lnTo>
                <a:lnTo>
                  <a:pt x="6453" y="61"/>
                </a:lnTo>
                <a:lnTo>
                  <a:pt x="6461" y="64"/>
                </a:lnTo>
                <a:close/>
                <a:moveTo>
                  <a:pt x="6499" y="8"/>
                </a:moveTo>
                <a:lnTo>
                  <a:pt x="6499" y="24"/>
                </a:lnTo>
                <a:lnTo>
                  <a:pt x="6488" y="14"/>
                </a:lnTo>
                <a:lnTo>
                  <a:pt x="6499" y="8"/>
                </a:lnTo>
                <a:close/>
                <a:moveTo>
                  <a:pt x="6454" y="38"/>
                </a:moveTo>
                <a:lnTo>
                  <a:pt x="6454" y="38"/>
                </a:lnTo>
                <a:lnTo>
                  <a:pt x="6454" y="38"/>
                </a:lnTo>
                <a:lnTo>
                  <a:pt x="6454" y="38"/>
                </a:lnTo>
                <a:lnTo>
                  <a:pt x="6456" y="38"/>
                </a:lnTo>
                <a:lnTo>
                  <a:pt x="6456" y="38"/>
                </a:lnTo>
                <a:lnTo>
                  <a:pt x="6456" y="35"/>
                </a:lnTo>
                <a:lnTo>
                  <a:pt x="6456" y="35"/>
                </a:lnTo>
                <a:lnTo>
                  <a:pt x="6456" y="32"/>
                </a:lnTo>
                <a:lnTo>
                  <a:pt x="6456" y="30"/>
                </a:lnTo>
                <a:lnTo>
                  <a:pt x="6454" y="21"/>
                </a:lnTo>
                <a:lnTo>
                  <a:pt x="6473" y="37"/>
                </a:lnTo>
                <a:lnTo>
                  <a:pt x="6473" y="37"/>
                </a:lnTo>
                <a:lnTo>
                  <a:pt x="6475" y="38"/>
                </a:lnTo>
                <a:lnTo>
                  <a:pt x="6478" y="37"/>
                </a:lnTo>
                <a:lnTo>
                  <a:pt x="6478" y="37"/>
                </a:lnTo>
                <a:lnTo>
                  <a:pt x="6478" y="35"/>
                </a:lnTo>
                <a:lnTo>
                  <a:pt x="6477" y="34"/>
                </a:lnTo>
                <a:lnTo>
                  <a:pt x="6459" y="18"/>
                </a:lnTo>
                <a:lnTo>
                  <a:pt x="6477" y="13"/>
                </a:lnTo>
                <a:lnTo>
                  <a:pt x="6477" y="13"/>
                </a:lnTo>
                <a:lnTo>
                  <a:pt x="6477" y="13"/>
                </a:lnTo>
                <a:lnTo>
                  <a:pt x="6477" y="13"/>
                </a:lnTo>
                <a:lnTo>
                  <a:pt x="6477" y="13"/>
                </a:lnTo>
                <a:lnTo>
                  <a:pt x="6478" y="16"/>
                </a:lnTo>
                <a:lnTo>
                  <a:pt x="6481" y="16"/>
                </a:lnTo>
                <a:lnTo>
                  <a:pt x="6494" y="27"/>
                </a:lnTo>
                <a:lnTo>
                  <a:pt x="6475" y="38"/>
                </a:lnTo>
                <a:lnTo>
                  <a:pt x="6475" y="38"/>
                </a:lnTo>
                <a:lnTo>
                  <a:pt x="6473" y="38"/>
                </a:lnTo>
                <a:lnTo>
                  <a:pt x="6473" y="38"/>
                </a:lnTo>
                <a:lnTo>
                  <a:pt x="6472" y="40"/>
                </a:lnTo>
                <a:lnTo>
                  <a:pt x="6451" y="53"/>
                </a:lnTo>
                <a:lnTo>
                  <a:pt x="6440" y="46"/>
                </a:lnTo>
                <a:lnTo>
                  <a:pt x="6454" y="38"/>
                </a:lnTo>
                <a:close/>
                <a:moveTo>
                  <a:pt x="6433" y="18"/>
                </a:moveTo>
                <a:lnTo>
                  <a:pt x="6433" y="19"/>
                </a:lnTo>
                <a:lnTo>
                  <a:pt x="6429" y="21"/>
                </a:lnTo>
                <a:lnTo>
                  <a:pt x="6433" y="18"/>
                </a:lnTo>
                <a:close/>
                <a:moveTo>
                  <a:pt x="6435" y="24"/>
                </a:moveTo>
                <a:lnTo>
                  <a:pt x="6445" y="32"/>
                </a:lnTo>
                <a:lnTo>
                  <a:pt x="6445" y="34"/>
                </a:lnTo>
                <a:lnTo>
                  <a:pt x="6445" y="34"/>
                </a:lnTo>
                <a:lnTo>
                  <a:pt x="6446" y="37"/>
                </a:lnTo>
                <a:lnTo>
                  <a:pt x="6433" y="43"/>
                </a:lnTo>
                <a:lnTo>
                  <a:pt x="6425" y="38"/>
                </a:lnTo>
                <a:lnTo>
                  <a:pt x="6424" y="27"/>
                </a:lnTo>
                <a:lnTo>
                  <a:pt x="6435" y="24"/>
                </a:lnTo>
                <a:close/>
                <a:moveTo>
                  <a:pt x="6424" y="101"/>
                </a:moveTo>
                <a:lnTo>
                  <a:pt x="6406" y="122"/>
                </a:lnTo>
                <a:lnTo>
                  <a:pt x="6406" y="122"/>
                </a:lnTo>
                <a:lnTo>
                  <a:pt x="6405" y="123"/>
                </a:lnTo>
                <a:lnTo>
                  <a:pt x="6406" y="125"/>
                </a:lnTo>
                <a:lnTo>
                  <a:pt x="6406" y="125"/>
                </a:lnTo>
                <a:lnTo>
                  <a:pt x="6408" y="126"/>
                </a:lnTo>
                <a:lnTo>
                  <a:pt x="6409" y="125"/>
                </a:lnTo>
                <a:lnTo>
                  <a:pt x="6425" y="107"/>
                </a:lnTo>
                <a:lnTo>
                  <a:pt x="6427" y="112"/>
                </a:lnTo>
                <a:lnTo>
                  <a:pt x="6422" y="139"/>
                </a:lnTo>
                <a:lnTo>
                  <a:pt x="6414" y="147"/>
                </a:lnTo>
                <a:lnTo>
                  <a:pt x="6414" y="147"/>
                </a:lnTo>
                <a:lnTo>
                  <a:pt x="6413" y="149"/>
                </a:lnTo>
                <a:lnTo>
                  <a:pt x="6414" y="150"/>
                </a:lnTo>
                <a:lnTo>
                  <a:pt x="6414" y="150"/>
                </a:lnTo>
                <a:lnTo>
                  <a:pt x="6416" y="152"/>
                </a:lnTo>
                <a:lnTo>
                  <a:pt x="6417" y="150"/>
                </a:lnTo>
                <a:lnTo>
                  <a:pt x="6421" y="149"/>
                </a:lnTo>
                <a:lnTo>
                  <a:pt x="6416" y="173"/>
                </a:lnTo>
                <a:lnTo>
                  <a:pt x="6366" y="189"/>
                </a:lnTo>
                <a:lnTo>
                  <a:pt x="6397" y="159"/>
                </a:lnTo>
                <a:lnTo>
                  <a:pt x="6397" y="152"/>
                </a:lnTo>
                <a:lnTo>
                  <a:pt x="6397" y="152"/>
                </a:lnTo>
                <a:lnTo>
                  <a:pt x="6403" y="152"/>
                </a:lnTo>
                <a:lnTo>
                  <a:pt x="6405" y="154"/>
                </a:lnTo>
                <a:lnTo>
                  <a:pt x="6405" y="154"/>
                </a:lnTo>
                <a:lnTo>
                  <a:pt x="6406" y="152"/>
                </a:lnTo>
                <a:lnTo>
                  <a:pt x="6409" y="147"/>
                </a:lnTo>
                <a:lnTo>
                  <a:pt x="6417" y="144"/>
                </a:lnTo>
                <a:lnTo>
                  <a:pt x="6417" y="144"/>
                </a:lnTo>
                <a:lnTo>
                  <a:pt x="6409" y="141"/>
                </a:lnTo>
                <a:lnTo>
                  <a:pt x="6405" y="139"/>
                </a:lnTo>
                <a:lnTo>
                  <a:pt x="6403" y="138"/>
                </a:lnTo>
                <a:lnTo>
                  <a:pt x="6403" y="138"/>
                </a:lnTo>
                <a:lnTo>
                  <a:pt x="6397" y="141"/>
                </a:lnTo>
                <a:lnTo>
                  <a:pt x="6395" y="123"/>
                </a:lnTo>
                <a:lnTo>
                  <a:pt x="6366" y="142"/>
                </a:lnTo>
                <a:lnTo>
                  <a:pt x="6365" y="149"/>
                </a:lnTo>
                <a:lnTo>
                  <a:pt x="6352" y="152"/>
                </a:lnTo>
                <a:lnTo>
                  <a:pt x="6357" y="144"/>
                </a:lnTo>
                <a:lnTo>
                  <a:pt x="6357" y="144"/>
                </a:lnTo>
                <a:lnTo>
                  <a:pt x="6360" y="144"/>
                </a:lnTo>
                <a:lnTo>
                  <a:pt x="6360" y="144"/>
                </a:lnTo>
                <a:lnTo>
                  <a:pt x="6361" y="142"/>
                </a:lnTo>
                <a:lnTo>
                  <a:pt x="6361" y="141"/>
                </a:lnTo>
                <a:lnTo>
                  <a:pt x="6360" y="139"/>
                </a:lnTo>
                <a:lnTo>
                  <a:pt x="6374" y="122"/>
                </a:lnTo>
                <a:lnTo>
                  <a:pt x="6374" y="122"/>
                </a:lnTo>
                <a:lnTo>
                  <a:pt x="6376" y="122"/>
                </a:lnTo>
                <a:lnTo>
                  <a:pt x="6376" y="122"/>
                </a:lnTo>
                <a:lnTo>
                  <a:pt x="6377" y="118"/>
                </a:lnTo>
                <a:lnTo>
                  <a:pt x="6377" y="118"/>
                </a:lnTo>
                <a:lnTo>
                  <a:pt x="6398" y="104"/>
                </a:lnTo>
                <a:lnTo>
                  <a:pt x="6398" y="104"/>
                </a:lnTo>
                <a:lnTo>
                  <a:pt x="6401" y="104"/>
                </a:lnTo>
                <a:lnTo>
                  <a:pt x="6401" y="102"/>
                </a:lnTo>
                <a:lnTo>
                  <a:pt x="6405" y="101"/>
                </a:lnTo>
                <a:lnTo>
                  <a:pt x="6405" y="101"/>
                </a:lnTo>
                <a:lnTo>
                  <a:pt x="6406" y="99"/>
                </a:lnTo>
                <a:lnTo>
                  <a:pt x="6406" y="99"/>
                </a:lnTo>
                <a:lnTo>
                  <a:pt x="6406" y="99"/>
                </a:lnTo>
                <a:lnTo>
                  <a:pt x="6417" y="85"/>
                </a:lnTo>
                <a:lnTo>
                  <a:pt x="6424" y="101"/>
                </a:lnTo>
                <a:close/>
                <a:moveTo>
                  <a:pt x="6325" y="359"/>
                </a:moveTo>
                <a:lnTo>
                  <a:pt x="6317" y="360"/>
                </a:lnTo>
                <a:lnTo>
                  <a:pt x="6317" y="360"/>
                </a:lnTo>
                <a:lnTo>
                  <a:pt x="6278" y="343"/>
                </a:lnTo>
                <a:lnTo>
                  <a:pt x="6310" y="330"/>
                </a:lnTo>
                <a:lnTo>
                  <a:pt x="6310" y="330"/>
                </a:lnTo>
                <a:lnTo>
                  <a:pt x="6320" y="330"/>
                </a:lnTo>
                <a:lnTo>
                  <a:pt x="6325" y="330"/>
                </a:lnTo>
                <a:lnTo>
                  <a:pt x="6325" y="330"/>
                </a:lnTo>
                <a:lnTo>
                  <a:pt x="6326" y="328"/>
                </a:lnTo>
                <a:lnTo>
                  <a:pt x="6320" y="351"/>
                </a:lnTo>
                <a:lnTo>
                  <a:pt x="6325" y="359"/>
                </a:lnTo>
                <a:close/>
                <a:moveTo>
                  <a:pt x="6325" y="360"/>
                </a:moveTo>
                <a:lnTo>
                  <a:pt x="6329" y="367"/>
                </a:lnTo>
                <a:lnTo>
                  <a:pt x="6318" y="362"/>
                </a:lnTo>
                <a:lnTo>
                  <a:pt x="6325" y="360"/>
                </a:lnTo>
                <a:close/>
                <a:moveTo>
                  <a:pt x="6328" y="323"/>
                </a:moveTo>
                <a:lnTo>
                  <a:pt x="6328" y="323"/>
                </a:lnTo>
                <a:lnTo>
                  <a:pt x="6321" y="322"/>
                </a:lnTo>
                <a:lnTo>
                  <a:pt x="6321" y="322"/>
                </a:lnTo>
                <a:lnTo>
                  <a:pt x="6318" y="325"/>
                </a:lnTo>
                <a:lnTo>
                  <a:pt x="6312" y="330"/>
                </a:lnTo>
                <a:lnTo>
                  <a:pt x="6278" y="341"/>
                </a:lnTo>
                <a:lnTo>
                  <a:pt x="6248" y="327"/>
                </a:lnTo>
                <a:lnTo>
                  <a:pt x="6248" y="322"/>
                </a:lnTo>
                <a:lnTo>
                  <a:pt x="6277" y="335"/>
                </a:lnTo>
                <a:lnTo>
                  <a:pt x="6313" y="315"/>
                </a:lnTo>
                <a:lnTo>
                  <a:pt x="6249" y="315"/>
                </a:lnTo>
                <a:lnTo>
                  <a:pt x="6249" y="314"/>
                </a:lnTo>
                <a:lnTo>
                  <a:pt x="6329" y="314"/>
                </a:lnTo>
                <a:lnTo>
                  <a:pt x="6328" y="323"/>
                </a:lnTo>
                <a:close/>
                <a:moveTo>
                  <a:pt x="6240" y="299"/>
                </a:moveTo>
                <a:lnTo>
                  <a:pt x="6238" y="306"/>
                </a:lnTo>
                <a:lnTo>
                  <a:pt x="6224" y="312"/>
                </a:lnTo>
                <a:lnTo>
                  <a:pt x="6224" y="312"/>
                </a:lnTo>
                <a:lnTo>
                  <a:pt x="6241" y="288"/>
                </a:lnTo>
                <a:lnTo>
                  <a:pt x="6241" y="293"/>
                </a:lnTo>
                <a:lnTo>
                  <a:pt x="6232" y="304"/>
                </a:lnTo>
                <a:lnTo>
                  <a:pt x="6240" y="299"/>
                </a:lnTo>
                <a:close/>
                <a:moveTo>
                  <a:pt x="6236" y="311"/>
                </a:moveTo>
                <a:lnTo>
                  <a:pt x="6236" y="312"/>
                </a:lnTo>
                <a:lnTo>
                  <a:pt x="6227" y="312"/>
                </a:lnTo>
                <a:lnTo>
                  <a:pt x="6238" y="307"/>
                </a:lnTo>
                <a:lnTo>
                  <a:pt x="6236" y="309"/>
                </a:lnTo>
                <a:lnTo>
                  <a:pt x="6235" y="311"/>
                </a:lnTo>
                <a:lnTo>
                  <a:pt x="6236" y="311"/>
                </a:lnTo>
                <a:close/>
                <a:moveTo>
                  <a:pt x="6235" y="315"/>
                </a:moveTo>
                <a:lnTo>
                  <a:pt x="6235" y="320"/>
                </a:lnTo>
                <a:lnTo>
                  <a:pt x="6224" y="314"/>
                </a:lnTo>
                <a:lnTo>
                  <a:pt x="6224" y="314"/>
                </a:lnTo>
                <a:lnTo>
                  <a:pt x="6236" y="314"/>
                </a:lnTo>
                <a:lnTo>
                  <a:pt x="6235" y="315"/>
                </a:lnTo>
                <a:lnTo>
                  <a:pt x="6235" y="315"/>
                </a:lnTo>
                <a:lnTo>
                  <a:pt x="6235" y="315"/>
                </a:lnTo>
                <a:close/>
                <a:moveTo>
                  <a:pt x="6233" y="325"/>
                </a:moveTo>
                <a:lnTo>
                  <a:pt x="6233" y="327"/>
                </a:lnTo>
                <a:lnTo>
                  <a:pt x="6225" y="317"/>
                </a:lnTo>
                <a:lnTo>
                  <a:pt x="6235" y="322"/>
                </a:lnTo>
                <a:lnTo>
                  <a:pt x="6233" y="323"/>
                </a:lnTo>
                <a:lnTo>
                  <a:pt x="6232" y="322"/>
                </a:lnTo>
                <a:lnTo>
                  <a:pt x="6233" y="325"/>
                </a:lnTo>
                <a:close/>
                <a:moveTo>
                  <a:pt x="6222" y="314"/>
                </a:move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2" y="312"/>
                </a:lnTo>
                <a:lnTo>
                  <a:pt x="6222" y="312"/>
                </a:lnTo>
                <a:lnTo>
                  <a:pt x="6222" y="312"/>
                </a:lnTo>
                <a:lnTo>
                  <a:pt x="6222" y="312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close/>
                <a:moveTo>
                  <a:pt x="6222" y="311"/>
                </a:moveTo>
                <a:lnTo>
                  <a:pt x="6220" y="311"/>
                </a:lnTo>
                <a:lnTo>
                  <a:pt x="6208" y="253"/>
                </a:lnTo>
                <a:lnTo>
                  <a:pt x="6209" y="251"/>
                </a:lnTo>
                <a:lnTo>
                  <a:pt x="6220" y="298"/>
                </a:lnTo>
                <a:lnTo>
                  <a:pt x="6227" y="264"/>
                </a:lnTo>
                <a:lnTo>
                  <a:pt x="6227" y="264"/>
                </a:lnTo>
                <a:lnTo>
                  <a:pt x="6228" y="266"/>
                </a:lnTo>
                <a:lnTo>
                  <a:pt x="6228" y="266"/>
                </a:lnTo>
                <a:lnTo>
                  <a:pt x="6232" y="267"/>
                </a:lnTo>
                <a:lnTo>
                  <a:pt x="6222" y="311"/>
                </a:lnTo>
                <a:close/>
                <a:moveTo>
                  <a:pt x="6136" y="226"/>
                </a:moveTo>
                <a:lnTo>
                  <a:pt x="6136" y="226"/>
                </a:lnTo>
                <a:lnTo>
                  <a:pt x="6137" y="226"/>
                </a:lnTo>
                <a:lnTo>
                  <a:pt x="6155" y="229"/>
                </a:lnTo>
                <a:lnTo>
                  <a:pt x="6155" y="229"/>
                </a:lnTo>
                <a:lnTo>
                  <a:pt x="6172" y="250"/>
                </a:lnTo>
                <a:lnTo>
                  <a:pt x="6161" y="253"/>
                </a:lnTo>
                <a:lnTo>
                  <a:pt x="6136" y="226"/>
                </a:lnTo>
                <a:close/>
                <a:moveTo>
                  <a:pt x="6156" y="269"/>
                </a:moveTo>
                <a:lnTo>
                  <a:pt x="6156" y="269"/>
                </a:lnTo>
                <a:lnTo>
                  <a:pt x="6155" y="269"/>
                </a:lnTo>
                <a:lnTo>
                  <a:pt x="6156" y="269"/>
                </a:lnTo>
                <a:close/>
                <a:moveTo>
                  <a:pt x="6126" y="311"/>
                </a:moveTo>
                <a:lnTo>
                  <a:pt x="6113" y="311"/>
                </a:lnTo>
                <a:lnTo>
                  <a:pt x="6113" y="311"/>
                </a:lnTo>
                <a:lnTo>
                  <a:pt x="6105" y="303"/>
                </a:lnTo>
                <a:lnTo>
                  <a:pt x="6108" y="285"/>
                </a:lnTo>
                <a:lnTo>
                  <a:pt x="6121" y="280"/>
                </a:lnTo>
                <a:lnTo>
                  <a:pt x="6121" y="280"/>
                </a:lnTo>
                <a:lnTo>
                  <a:pt x="6134" y="287"/>
                </a:lnTo>
                <a:lnTo>
                  <a:pt x="6136" y="290"/>
                </a:lnTo>
                <a:lnTo>
                  <a:pt x="6126" y="299"/>
                </a:lnTo>
                <a:lnTo>
                  <a:pt x="6126" y="311"/>
                </a:lnTo>
                <a:close/>
                <a:moveTo>
                  <a:pt x="6064" y="274"/>
                </a:moveTo>
                <a:lnTo>
                  <a:pt x="6048" y="272"/>
                </a:lnTo>
                <a:lnTo>
                  <a:pt x="6044" y="266"/>
                </a:lnTo>
                <a:lnTo>
                  <a:pt x="6073" y="271"/>
                </a:lnTo>
                <a:lnTo>
                  <a:pt x="6064" y="274"/>
                </a:lnTo>
                <a:close/>
                <a:moveTo>
                  <a:pt x="6067" y="283"/>
                </a:moveTo>
                <a:lnTo>
                  <a:pt x="6056" y="287"/>
                </a:lnTo>
                <a:lnTo>
                  <a:pt x="6052" y="280"/>
                </a:lnTo>
                <a:lnTo>
                  <a:pt x="6067" y="283"/>
                </a:lnTo>
                <a:close/>
                <a:moveTo>
                  <a:pt x="5987" y="69"/>
                </a:moveTo>
                <a:lnTo>
                  <a:pt x="5982" y="72"/>
                </a:lnTo>
                <a:lnTo>
                  <a:pt x="5971" y="69"/>
                </a:lnTo>
                <a:lnTo>
                  <a:pt x="5980" y="66"/>
                </a:lnTo>
                <a:lnTo>
                  <a:pt x="5980" y="64"/>
                </a:lnTo>
                <a:lnTo>
                  <a:pt x="5982" y="62"/>
                </a:lnTo>
                <a:lnTo>
                  <a:pt x="5988" y="62"/>
                </a:lnTo>
                <a:lnTo>
                  <a:pt x="5984" y="67"/>
                </a:lnTo>
                <a:lnTo>
                  <a:pt x="5987" y="69"/>
                </a:lnTo>
                <a:close/>
                <a:moveTo>
                  <a:pt x="5984" y="115"/>
                </a:moveTo>
                <a:lnTo>
                  <a:pt x="5987" y="114"/>
                </a:lnTo>
                <a:lnTo>
                  <a:pt x="5988" y="115"/>
                </a:lnTo>
                <a:lnTo>
                  <a:pt x="5987" y="117"/>
                </a:lnTo>
                <a:lnTo>
                  <a:pt x="5985" y="118"/>
                </a:lnTo>
                <a:lnTo>
                  <a:pt x="5984" y="118"/>
                </a:lnTo>
                <a:lnTo>
                  <a:pt x="5984" y="115"/>
                </a:lnTo>
                <a:lnTo>
                  <a:pt x="5984" y="115"/>
                </a:lnTo>
                <a:close/>
                <a:moveTo>
                  <a:pt x="5980" y="104"/>
                </a:moveTo>
                <a:lnTo>
                  <a:pt x="5979" y="102"/>
                </a:lnTo>
                <a:lnTo>
                  <a:pt x="5977" y="104"/>
                </a:lnTo>
                <a:lnTo>
                  <a:pt x="5976" y="104"/>
                </a:lnTo>
                <a:lnTo>
                  <a:pt x="5977" y="101"/>
                </a:lnTo>
                <a:lnTo>
                  <a:pt x="5979" y="99"/>
                </a:lnTo>
                <a:lnTo>
                  <a:pt x="5985" y="104"/>
                </a:lnTo>
                <a:lnTo>
                  <a:pt x="5984" y="104"/>
                </a:lnTo>
                <a:lnTo>
                  <a:pt x="5980" y="104"/>
                </a:lnTo>
                <a:close/>
                <a:moveTo>
                  <a:pt x="5985" y="122"/>
                </a:moveTo>
                <a:lnTo>
                  <a:pt x="5985" y="120"/>
                </a:lnTo>
                <a:lnTo>
                  <a:pt x="5990" y="118"/>
                </a:lnTo>
                <a:lnTo>
                  <a:pt x="5990" y="115"/>
                </a:lnTo>
                <a:lnTo>
                  <a:pt x="5992" y="114"/>
                </a:lnTo>
                <a:lnTo>
                  <a:pt x="5992" y="114"/>
                </a:lnTo>
                <a:lnTo>
                  <a:pt x="5992" y="114"/>
                </a:lnTo>
                <a:lnTo>
                  <a:pt x="5992" y="114"/>
                </a:lnTo>
                <a:lnTo>
                  <a:pt x="5993" y="114"/>
                </a:lnTo>
                <a:lnTo>
                  <a:pt x="5993" y="114"/>
                </a:lnTo>
                <a:lnTo>
                  <a:pt x="5995" y="114"/>
                </a:lnTo>
                <a:lnTo>
                  <a:pt x="5996" y="110"/>
                </a:lnTo>
                <a:lnTo>
                  <a:pt x="5998" y="110"/>
                </a:lnTo>
                <a:lnTo>
                  <a:pt x="6004" y="115"/>
                </a:lnTo>
                <a:lnTo>
                  <a:pt x="6003" y="115"/>
                </a:lnTo>
                <a:lnTo>
                  <a:pt x="6000" y="114"/>
                </a:lnTo>
                <a:lnTo>
                  <a:pt x="5998" y="114"/>
                </a:lnTo>
                <a:lnTo>
                  <a:pt x="5995" y="117"/>
                </a:lnTo>
                <a:lnTo>
                  <a:pt x="5995" y="122"/>
                </a:lnTo>
                <a:lnTo>
                  <a:pt x="5998" y="123"/>
                </a:lnTo>
                <a:lnTo>
                  <a:pt x="6003" y="122"/>
                </a:lnTo>
                <a:lnTo>
                  <a:pt x="6003" y="117"/>
                </a:lnTo>
                <a:lnTo>
                  <a:pt x="6006" y="115"/>
                </a:lnTo>
                <a:lnTo>
                  <a:pt x="6011" y="118"/>
                </a:lnTo>
                <a:lnTo>
                  <a:pt x="6001" y="125"/>
                </a:lnTo>
                <a:lnTo>
                  <a:pt x="5998" y="123"/>
                </a:lnTo>
                <a:lnTo>
                  <a:pt x="5995" y="126"/>
                </a:lnTo>
                <a:lnTo>
                  <a:pt x="5995" y="130"/>
                </a:lnTo>
                <a:lnTo>
                  <a:pt x="5990" y="130"/>
                </a:lnTo>
                <a:lnTo>
                  <a:pt x="5990" y="128"/>
                </a:lnTo>
                <a:lnTo>
                  <a:pt x="5990" y="128"/>
                </a:lnTo>
                <a:lnTo>
                  <a:pt x="5984" y="125"/>
                </a:lnTo>
                <a:lnTo>
                  <a:pt x="5984" y="120"/>
                </a:lnTo>
                <a:lnTo>
                  <a:pt x="5985" y="122"/>
                </a:lnTo>
                <a:close/>
                <a:moveTo>
                  <a:pt x="5996" y="98"/>
                </a:moveTo>
                <a:lnTo>
                  <a:pt x="5996" y="94"/>
                </a:lnTo>
                <a:lnTo>
                  <a:pt x="5998" y="93"/>
                </a:lnTo>
                <a:lnTo>
                  <a:pt x="6000" y="94"/>
                </a:lnTo>
                <a:lnTo>
                  <a:pt x="6000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6" y="98"/>
                </a:lnTo>
                <a:close/>
                <a:moveTo>
                  <a:pt x="6001" y="117"/>
                </a:moveTo>
                <a:lnTo>
                  <a:pt x="6001" y="120"/>
                </a:lnTo>
                <a:lnTo>
                  <a:pt x="5998" y="122"/>
                </a:lnTo>
                <a:lnTo>
                  <a:pt x="5996" y="120"/>
                </a:lnTo>
                <a:lnTo>
                  <a:pt x="5996" y="117"/>
                </a:lnTo>
                <a:lnTo>
                  <a:pt x="6000" y="117"/>
                </a:lnTo>
                <a:lnTo>
                  <a:pt x="6001" y="117"/>
                </a:lnTo>
                <a:lnTo>
                  <a:pt x="6001" y="117"/>
                </a:lnTo>
                <a:lnTo>
                  <a:pt x="6001" y="117"/>
                </a:lnTo>
                <a:lnTo>
                  <a:pt x="6001" y="117"/>
                </a:lnTo>
                <a:close/>
                <a:moveTo>
                  <a:pt x="6004" y="107"/>
                </a:moveTo>
                <a:lnTo>
                  <a:pt x="6004" y="106"/>
                </a:lnTo>
                <a:lnTo>
                  <a:pt x="6006" y="104"/>
                </a:lnTo>
                <a:lnTo>
                  <a:pt x="6009" y="106"/>
                </a:lnTo>
                <a:lnTo>
                  <a:pt x="6009" y="107"/>
                </a:lnTo>
                <a:lnTo>
                  <a:pt x="6008" y="109"/>
                </a:lnTo>
                <a:lnTo>
                  <a:pt x="6008" y="109"/>
                </a:lnTo>
                <a:lnTo>
                  <a:pt x="6008" y="109"/>
                </a:lnTo>
                <a:lnTo>
                  <a:pt x="6006" y="109"/>
                </a:lnTo>
                <a:lnTo>
                  <a:pt x="6004" y="107"/>
                </a:lnTo>
                <a:close/>
                <a:moveTo>
                  <a:pt x="6022" y="112"/>
                </a:moveTo>
                <a:lnTo>
                  <a:pt x="6020" y="112"/>
                </a:lnTo>
                <a:lnTo>
                  <a:pt x="6019" y="104"/>
                </a:lnTo>
                <a:lnTo>
                  <a:pt x="6022" y="106"/>
                </a:lnTo>
                <a:lnTo>
                  <a:pt x="6022" y="112"/>
                </a:lnTo>
                <a:close/>
                <a:moveTo>
                  <a:pt x="6022" y="163"/>
                </a:moveTo>
                <a:lnTo>
                  <a:pt x="6014" y="163"/>
                </a:lnTo>
                <a:lnTo>
                  <a:pt x="6014" y="163"/>
                </a:lnTo>
                <a:lnTo>
                  <a:pt x="6014" y="162"/>
                </a:lnTo>
                <a:lnTo>
                  <a:pt x="6014" y="162"/>
                </a:lnTo>
                <a:lnTo>
                  <a:pt x="6016" y="159"/>
                </a:lnTo>
                <a:lnTo>
                  <a:pt x="6022" y="155"/>
                </a:lnTo>
                <a:lnTo>
                  <a:pt x="6022" y="163"/>
                </a:lnTo>
                <a:close/>
                <a:moveTo>
                  <a:pt x="6022" y="139"/>
                </a:moveTo>
                <a:lnTo>
                  <a:pt x="6022" y="142"/>
                </a:lnTo>
                <a:lnTo>
                  <a:pt x="6019" y="142"/>
                </a:lnTo>
                <a:lnTo>
                  <a:pt x="6014" y="142"/>
                </a:lnTo>
                <a:lnTo>
                  <a:pt x="6011" y="144"/>
                </a:lnTo>
                <a:lnTo>
                  <a:pt x="6011" y="150"/>
                </a:lnTo>
                <a:lnTo>
                  <a:pt x="6016" y="152"/>
                </a:lnTo>
                <a:lnTo>
                  <a:pt x="6016" y="150"/>
                </a:lnTo>
                <a:lnTo>
                  <a:pt x="6019" y="149"/>
                </a:lnTo>
                <a:lnTo>
                  <a:pt x="6019" y="146"/>
                </a:lnTo>
                <a:lnTo>
                  <a:pt x="6022" y="144"/>
                </a:lnTo>
                <a:lnTo>
                  <a:pt x="6022" y="152"/>
                </a:lnTo>
                <a:lnTo>
                  <a:pt x="6014" y="157"/>
                </a:lnTo>
                <a:lnTo>
                  <a:pt x="6011" y="155"/>
                </a:lnTo>
                <a:lnTo>
                  <a:pt x="6006" y="157"/>
                </a:lnTo>
                <a:lnTo>
                  <a:pt x="6006" y="162"/>
                </a:lnTo>
                <a:lnTo>
                  <a:pt x="5992" y="160"/>
                </a:lnTo>
                <a:lnTo>
                  <a:pt x="5990" y="159"/>
                </a:lnTo>
                <a:lnTo>
                  <a:pt x="5992" y="159"/>
                </a:lnTo>
                <a:lnTo>
                  <a:pt x="5992" y="157"/>
                </a:lnTo>
                <a:lnTo>
                  <a:pt x="5992" y="152"/>
                </a:lnTo>
                <a:lnTo>
                  <a:pt x="5988" y="149"/>
                </a:lnTo>
                <a:lnTo>
                  <a:pt x="5988" y="149"/>
                </a:lnTo>
                <a:lnTo>
                  <a:pt x="5992" y="147"/>
                </a:lnTo>
                <a:lnTo>
                  <a:pt x="5992" y="142"/>
                </a:lnTo>
                <a:lnTo>
                  <a:pt x="5996" y="139"/>
                </a:lnTo>
                <a:lnTo>
                  <a:pt x="5996" y="147"/>
                </a:lnTo>
                <a:lnTo>
                  <a:pt x="5993" y="149"/>
                </a:lnTo>
                <a:lnTo>
                  <a:pt x="5993" y="154"/>
                </a:lnTo>
                <a:lnTo>
                  <a:pt x="5996" y="157"/>
                </a:lnTo>
                <a:lnTo>
                  <a:pt x="6001" y="155"/>
                </a:lnTo>
                <a:lnTo>
                  <a:pt x="6001" y="155"/>
                </a:lnTo>
                <a:lnTo>
                  <a:pt x="6001" y="150"/>
                </a:lnTo>
                <a:lnTo>
                  <a:pt x="5998" y="147"/>
                </a:lnTo>
                <a:lnTo>
                  <a:pt x="5998" y="139"/>
                </a:lnTo>
                <a:lnTo>
                  <a:pt x="5998" y="138"/>
                </a:lnTo>
                <a:lnTo>
                  <a:pt x="6003" y="139"/>
                </a:lnTo>
                <a:lnTo>
                  <a:pt x="6001" y="139"/>
                </a:lnTo>
                <a:lnTo>
                  <a:pt x="6001" y="139"/>
                </a:lnTo>
                <a:lnTo>
                  <a:pt x="6001" y="144"/>
                </a:lnTo>
                <a:lnTo>
                  <a:pt x="6006" y="146"/>
                </a:lnTo>
                <a:lnTo>
                  <a:pt x="6009" y="144"/>
                </a:lnTo>
                <a:lnTo>
                  <a:pt x="6011" y="139"/>
                </a:lnTo>
                <a:lnTo>
                  <a:pt x="6009" y="139"/>
                </a:lnTo>
                <a:lnTo>
                  <a:pt x="6012" y="139"/>
                </a:lnTo>
                <a:lnTo>
                  <a:pt x="6012" y="139"/>
                </a:lnTo>
                <a:lnTo>
                  <a:pt x="6016" y="139"/>
                </a:lnTo>
                <a:lnTo>
                  <a:pt x="6017" y="136"/>
                </a:lnTo>
                <a:lnTo>
                  <a:pt x="6022" y="139"/>
                </a:lnTo>
                <a:close/>
                <a:moveTo>
                  <a:pt x="6017" y="147"/>
                </a:moveTo>
                <a:lnTo>
                  <a:pt x="6016" y="149"/>
                </a:lnTo>
                <a:lnTo>
                  <a:pt x="6012" y="149"/>
                </a:lnTo>
                <a:lnTo>
                  <a:pt x="6012" y="146"/>
                </a:lnTo>
                <a:lnTo>
                  <a:pt x="6016" y="144"/>
                </a:lnTo>
                <a:lnTo>
                  <a:pt x="6017" y="146"/>
                </a:lnTo>
                <a:lnTo>
                  <a:pt x="6017" y="146"/>
                </a:lnTo>
                <a:lnTo>
                  <a:pt x="6017" y="146"/>
                </a:lnTo>
                <a:lnTo>
                  <a:pt x="6017" y="147"/>
                </a:lnTo>
                <a:close/>
                <a:moveTo>
                  <a:pt x="6012" y="160"/>
                </a:moveTo>
                <a:lnTo>
                  <a:pt x="6009" y="162"/>
                </a:lnTo>
                <a:lnTo>
                  <a:pt x="6008" y="162"/>
                </a:lnTo>
                <a:lnTo>
                  <a:pt x="6008" y="159"/>
                </a:lnTo>
                <a:lnTo>
                  <a:pt x="6011" y="157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close/>
                <a:moveTo>
                  <a:pt x="6011" y="171"/>
                </a:moveTo>
                <a:lnTo>
                  <a:pt x="6011" y="171"/>
                </a:lnTo>
                <a:lnTo>
                  <a:pt x="6011" y="171"/>
                </a:lnTo>
                <a:lnTo>
                  <a:pt x="6011" y="171"/>
                </a:lnTo>
                <a:lnTo>
                  <a:pt x="6011" y="171"/>
                </a:lnTo>
                <a:lnTo>
                  <a:pt x="6011" y="171"/>
                </a:lnTo>
                <a:close/>
                <a:moveTo>
                  <a:pt x="5992" y="138"/>
                </a:moveTo>
                <a:lnTo>
                  <a:pt x="5995" y="138"/>
                </a:lnTo>
                <a:lnTo>
                  <a:pt x="5992" y="139"/>
                </a:lnTo>
                <a:lnTo>
                  <a:pt x="5992" y="138"/>
                </a:lnTo>
                <a:close/>
                <a:moveTo>
                  <a:pt x="6001" y="128"/>
                </a:moveTo>
                <a:lnTo>
                  <a:pt x="6001" y="130"/>
                </a:lnTo>
                <a:lnTo>
                  <a:pt x="6001" y="130"/>
                </a:lnTo>
                <a:lnTo>
                  <a:pt x="6001" y="130"/>
                </a:lnTo>
                <a:lnTo>
                  <a:pt x="6001" y="130"/>
                </a:lnTo>
                <a:lnTo>
                  <a:pt x="5996" y="130"/>
                </a:lnTo>
                <a:lnTo>
                  <a:pt x="5996" y="128"/>
                </a:lnTo>
                <a:lnTo>
                  <a:pt x="6000" y="126"/>
                </a:lnTo>
                <a:lnTo>
                  <a:pt x="6000" y="126"/>
                </a:lnTo>
                <a:lnTo>
                  <a:pt x="5998" y="126"/>
                </a:lnTo>
                <a:lnTo>
                  <a:pt x="6001" y="128"/>
                </a:lnTo>
                <a:close/>
                <a:moveTo>
                  <a:pt x="5998" y="149"/>
                </a:moveTo>
                <a:lnTo>
                  <a:pt x="6000" y="150"/>
                </a:lnTo>
                <a:lnTo>
                  <a:pt x="5998" y="154"/>
                </a:lnTo>
                <a:lnTo>
                  <a:pt x="5996" y="155"/>
                </a:lnTo>
                <a:lnTo>
                  <a:pt x="5995" y="154"/>
                </a:lnTo>
                <a:lnTo>
                  <a:pt x="5995" y="150"/>
                </a:lnTo>
                <a:lnTo>
                  <a:pt x="5998" y="149"/>
                </a:lnTo>
                <a:close/>
                <a:moveTo>
                  <a:pt x="6004" y="130"/>
                </a:moveTo>
                <a:lnTo>
                  <a:pt x="6003" y="130"/>
                </a:lnTo>
                <a:lnTo>
                  <a:pt x="6003" y="130"/>
                </a:lnTo>
                <a:lnTo>
                  <a:pt x="6004" y="130"/>
                </a:lnTo>
                <a:lnTo>
                  <a:pt x="6004" y="130"/>
                </a:lnTo>
                <a:close/>
                <a:moveTo>
                  <a:pt x="6006" y="139"/>
                </a:moveTo>
                <a:lnTo>
                  <a:pt x="6006" y="139"/>
                </a:lnTo>
                <a:lnTo>
                  <a:pt x="6006" y="139"/>
                </a:lnTo>
                <a:lnTo>
                  <a:pt x="6008" y="141"/>
                </a:lnTo>
                <a:lnTo>
                  <a:pt x="6008" y="142"/>
                </a:lnTo>
                <a:lnTo>
                  <a:pt x="6006" y="144"/>
                </a:lnTo>
                <a:lnTo>
                  <a:pt x="6004" y="142"/>
                </a:lnTo>
                <a:lnTo>
                  <a:pt x="6004" y="141"/>
                </a:lnTo>
                <a:lnTo>
                  <a:pt x="6006" y="139"/>
                </a:lnTo>
                <a:close/>
                <a:moveTo>
                  <a:pt x="5987" y="150"/>
                </a:moveTo>
                <a:lnTo>
                  <a:pt x="5990" y="152"/>
                </a:lnTo>
                <a:lnTo>
                  <a:pt x="5990" y="155"/>
                </a:lnTo>
                <a:lnTo>
                  <a:pt x="5987" y="150"/>
                </a:lnTo>
                <a:lnTo>
                  <a:pt x="5987" y="150"/>
                </a:lnTo>
                <a:close/>
                <a:moveTo>
                  <a:pt x="5988" y="173"/>
                </a:moveTo>
                <a:lnTo>
                  <a:pt x="6003" y="203"/>
                </a:lnTo>
                <a:lnTo>
                  <a:pt x="6001" y="207"/>
                </a:lnTo>
                <a:lnTo>
                  <a:pt x="6000" y="205"/>
                </a:lnTo>
                <a:lnTo>
                  <a:pt x="6000" y="205"/>
                </a:lnTo>
                <a:lnTo>
                  <a:pt x="5979" y="189"/>
                </a:lnTo>
                <a:lnTo>
                  <a:pt x="5988" y="173"/>
                </a:lnTo>
                <a:close/>
                <a:moveTo>
                  <a:pt x="5996" y="170"/>
                </a:moveTo>
                <a:lnTo>
                  <a:pt x="6008" y="171"/>
                </a:lnTo>
                <a:lnTo>
                  <a:pt x="6008" y="173"/>
                </a:lnTo>
                <a:lnTo>
                  <a:pt x="6009" y="175"/>
                </a:lnTo>
                <a:lnTo>
                  <a:pt x="6009" y="175"/>
                </a:lnTo>
                <a:lnTo>
                  <a:pt x="6009" y="175"/>
                </a:lnTo>
                <a:lnTo>
                  <a:pt x="6009" y="175"/>
                </a:lnTo>
                <a:lnTo>
                  <a:pt x="6011" y="176"/>
                </a:lnTo>
                <a:lnTo>
                  <a:pt x="6016" y="183"/>
                </a:lnTo>
                <a:lnTo>
                  <a:pt x="6024" y="194"/>
                </a:lnTo>
                <a:lnTo>
                  <a:pt x="6025" y="200"/>
                </a:lnTo>
                <a:lnTo>
                  <a:pt x="6011" y="199"/>
                </a:lnTo>
                <a:lnTo>
                  <a:pt x="5996" y="170"/>
                </a:lnTo>
                <a:close/>
                <a:moveTo>
                  <a:pt x="6032" y="146"/>
                </a:moveTo>
                <a:lnTo>
                  <a:pt x="6033" y="149"/>
                </a:lnTo>
                <a:lnTo>
                  <a:pt x="6030" y="149"/>
                </a:lnTo>
                <a:lnTo>
                  <a:pt x="6028" y="147"/>
                </a:lnTo>
                <a:lnTo>
                  <a:pt x="6027" y="146"/>
                </a:lnTo>
                <a:lnTo>
                  <a:pt x="6030" y="144"/>
                </a:lnTo>
                <a:lnTo>
                  <a:pt x="6032" y="146"/>
                </a:lnTo>
                <a:close/>
                <a:moveTo>
                  <a:pt x="6032" y="88"/>
                </a:moveTo>
                <a:lnTo>
                  <a:pt x="6032" y="88"/>
                </a:lnTo>
                <a:lnTo>
                  <a:pt x="6035" y="86"/>
                </a:lnTo>
                <a:lnTo>
                  <a:pt x="6036" y="86"/>
                </a:lnTo>
                <a:lnTo>
                  <a:pt x="6036" y="90"/>
                </a:lnTo>
                <a:lnTo>
                  <a:pt x="6036" y="90"/>
                </a:lnTo>
                <a:lnTo>
                  <a:pt x="6032" y="88"/>
                </a:lnTo>
                <a:close/>
                <a:moveTo>
                  <a:pt x="6024" y="110"/>
                </a:moveTo>
                <a:lnTo>
                  <a:pt x="6024" y="106"/>
                </a:lnTo>
                <a:lnTo>
                  <a:pt x="6027" y="104"/>
                </a:lnTo>
                <a:lnTo>
                  <a:pt x="6030" y="106"/>
                </a:lnTo>
                <a:lnTo>
                  <a:pt x="6032" y="106"/>
                </a:lnTo>
                <a:lnTo>
                  <a:pt x="6032" y="106"/>
                </a:lnTo>
                <a:lnTo>
                  <a:pt x="6024" y="110"/>
                </a:lnTo>
                <a:close/>
                <a:moveTo>
                  <a:pt x="6028" y="142"/>
                </a:moveTo>
                <a:lnTo>
                  <a:pt x="6027" y="144"/>
                </a:lnTo>
                <a:lnTo>
                  <a:pt x="6024" y="142"/>
                </a:lnTo>
                <a:lnTo>
                  <a:pt x="6024" y="139"/>
                </a:lnTo>
                <a:lnTo>
                  <a:pt x="6028" y="142"/>
                </a:lnTo>
                <a:close/>
                <a:moveTo>
                  <a:pt x="6024" y="176"/>
                </a:moveTo>
                <a:lnTo>
                  <a:pt x="6025" y="178"/>
                </a:lnTo>
                <a:lnTo>
                  <a:pt x="6025" y="183"/>
                </a:lnTo>
                <a:lnTo>
                  <a:pt x="6025" y="184"/>
                </a:lnTo>
                <a:lnTo>
                  <a:pt x="6025" y="184"/>
                </a:lnTo>
                <a:lnTo>
                  <a:pt x="6024" y="176"/>
                </a:lnTo>
                <a:lnTo>
                  <a:pt x="6024" y="176"/>
                </a:lnTo>
                <a:close/>
                <a:moveTo>
                  <a:pt x="6025" y="195"/>
                </a:moveTo>
                <a:lnTo>
                  <a:pt x="6025" y="195"/>
                </a:lnTo>
                <a:lnTo>
                  <a:pt x="6025" y="186"/>
                </a:lnTo>
                <a:lnTo>
                  <a:pt x="6028" y="184"/>
                </a:lnTo>
                <a:lnTo>
                  <a:pt x="6028" y="176"/>
                </a:lnTo>
                <a:lnTo>
                  <a:pt x="6024" y="175"/>
                </a:lnTo>
                <a:lnTo>
                  <a:pt x="6024" y="175"/>
                </a:lnTo>
                <a:lnTo>
                  <a:pt x="6024" y="173"/>
                </a:lnTo>
                <a:lnTo>
                  <a:pt x="6028" y="173"/>
                </a:lnTo>
                <a:lnTo>
                  <a:pt x="6028" y="173"/>
                </a:lnTo>
                <a:lnTo>
                  <a:pt x="6028" y="173"/>
                </a:lnTo>
                <a:lnTo>
                  <a:pt x="6032" y="176"/>
                </a:lnTo>
                <a:lnTo>
                  <a:pt x="6036" y="173"/>
                </a:lnTo>
                <a:lnTo>
                  <a:pt x="6036" y="168"/>
                </a:lnTo>
                <a:lnTo>
                  <a:pt x="6036" y="167"/>
                </a:lnTo>
                <a:lnTo>
                  <a:pt x="6032" y="165"/>
                </a:lnTo>
                <a:lnTo>
                  <a:pt x="6030" y="165"/>
                </a:lnTo>
                <a:lnTo>
                  <a:pt x="6030" y="165"/>
                </a:lnTo>
                <a:lnTo>
                  <a:pt x="6030" y="165"/>
                </a:lnTo>
                <a:lnTo>
                  <a:pt x="6030" y="165"/>
                </a:lnTo>
                <a:lnTo>
                  <a:pt x="6028" y="165"/>
                </a:lnTo>
                <a:lnTo>
                  <a:pt x="6024" y="163"/>
                </a:lnTo>
                <a:lnTo>
                  <a:pt x="6024" y="163"/>
                </a:lnTo>
                <a:lnTo>
                  <a:pt x="6024" y="155"/>
                </a:lnTo>
                <a:lnTo>
                  <a:pt x="6030" y="159"/>
                </a:lnTo>
                <a:lnTo>
                  <a:pt x="6030" y="162"/>
                </a:lnTo>
                <a:lnTo>
                  <a:pt x="6035" y="165"/>
                </a:lnTo>
                <a:lnTo>
                  <a:pt x="6040" y="163"/>
                </a:lnTo>
                <a:lnTo>
                  <a:pt x="6040" y="159"/>
                </a:lnTo>
                <a:lnTo>
                  <a:pt x="6038" y="157"/>
                </a:lnTo>
                <a:lnTo>
                  <a:pt x="6035" y="155"/>
                </a:lnTo>
                <a:lnTo>
                  <a:pt x="6032" y="157"/>
                </a:lnTo>
                <a:lnTo>
                  <a:pt x="6024" y="152"/>
                </a:lnTo>
                <a:lnTo>
                  <a:pt x="6024" y="144"/>
                </a:lnTo>
                <a:lnTo>
                  <a:pt x="6025" y="146"/>
                </a:lnTo>
                <a:lnTo>
                  <a:pt x="6025" y="149"/>
                </a:lnTo>
                <a:lnTo>
                  <a:pt x="6027" y="149"/>
                </a:lnTo>
                <a:lnTo>
                  <a:pt x="6030" y="152"/>
                </a:lnTo>
                <a:lnTo>
                  <a:pt x="6035" y="150"/>
                </a:lnTo>
                <a:lnTo>
                  <a:pt x="6035" y="146"/>
                </a:lnTo>
                <a:lnTo>
                  <a:pt x="6043" y="150"/>
                </a:lnTo>
                <a:lnTo>
                  <a:pt x="6043" y="155"/>
                </a:lnTo>
                <a:lnTo>
                  <a:pt x="6048" y="157"/>
                </a:lnTo>
                <a:lnTo>
                  <a:pt x="6051" y="155"/>
                </a:lnTo>
                <a:lnTo>
                  <a:pt x="6051" y="155"/>
                </a:lnTo>
                <a:lnTo>
                  <a:pt x="6051" y="155"/>
                </a:lnTo>
                <a:lnTo>
                  <a:pt x="6052" y="154"/>
                </a:lnTo>
                <a:lnTo>
                  <a:pt x="6052" y="159"/>
                </a:lnTo>
                <a:lnTo>
                  <a:pt x="6057" y="162"/>
                </a:lnTo>
                <a:lnTo>
                  <a:pt x="6062" y="157"/>
                </a:lnTo>
                <a:lnTo>
                  <a:pt x="6062" y="157"/>
                </a:lnTo>
                <a:lnTo>
                  <a:pt x="6062" y="152"/>
                </a:lnTo>
                <a:lnTo>
                  <a:pt x="6062" y="150"/>
                </a:lnTo>
                <a:lnTo>
                  <a:pt x="6065" y="150"/>
                </a:lnTo>
                <a:lnTo>
                  <a:pt x="6065" y="155"/>
                </a:lnTo>
                <a:lnTo>
                  <a:pt x="6072" y="159"/>
                </a:lnTo>
                <a:lnTo>
                  <a:pt x="6078" y="155"/>
                </a:lnTo>
                <a:lnTo>
                  <a:pt x="6076" y="149"/>
                </a:lnTo>
                <a:lnTo>
                  <a:pt x="6076" y="149"/>
                </a:lnTo>
                <a:lnTo>
                  <a:pt x="6073" y="147"/>
                </a:lnTo>
                <a:lnTo>
                  <a:pt x="6088" y="141"/>
                </a:lnTo>
                <a:lnTo>
                  <a:pt x="6089" y="152"/>
                </a:lnTo>
                <a:lnTo>
                  <a:pt x="6089" y="152"/>
                </a:lnTo>
                <a:lnTo>
                  <a:pt x="6091" y="154"/>
                </a:lnTo>
                <a:lnTo>
                  <a:pt x="6094" y="155"/>
                </a:lnTo>
                <a:lnTo>
                  <a:pt x="6094" y="155"/>
                </a:lnTo>
                <a:lnTo>
                  <a:pt x="6097" y="154"/>
                </a:lnTo>
                <a:lnTo>
                  <a:pt x="6097" y="150"/>
                </a:lnTo>
                <a:lnTo>
                  <a:pt x="6096" y="138"/>
                </a:lnTo>
                <a:lnTo>
                  <a:pt x="6120" y="130"/>
                </a:lnTo>
                <a:lnTo>
                  <a:pt x="6123" y="138"/>
                </a:lnTo>
                <a:lnTo>
                  <a:pt x="6123" y="138"/>
                </a:lnTo>
                <a:lnTo>
                  <a:pt x="6115" y="139"/>
                </a:lnTo>
                <a:lnTo>
                  <a:pt x="6107" y="138"/>
                </a:lnTo>
                <a:lnTo>
                  <a:pt x="6107" y="138"/>
                </a:lnTo>
                <a:lnTo>
                  <a:pt x="6112" y="144"/>
                </a:lnTo>
                <a:lnTo>
                  <a:pt x="6113" y="149"/>
                </a:lnTo>
                <a:lnTo>
                  <a:pt x="6115" y="152"/>
                </a:lnTo>
                <a:lnTo>
                  <a:pt x="6115" y="152"/>
                </a:lnTo>
                <a:lnTo>
                  <a:pt x="6116" y="152"/>
                </a:lnTo>
                <a:lnTo>
                  <a:pt x="6123" y="154"/>
                </a:lnTo>
                <a:lnTo>
                  <a:pt x="6104" y="165"/>
                </a:lnTo>
                <a:lnTo>
                  <a:pt x="6134" y="181"/>
                </a:lnTo>
                <a:lnTo>
                  <a:pt x="6161" y="171"/>
                </a:lnTo>
                <a:lnTo>
                  <a:pt x="6192" y="191"/>
                </a:lnTo>
                <a:lnTo>
                  <a:pt x="6203" y="240"/>
                </a:lnTo>
                <a:lnTo>
                  <a:pt x="6201" y="240"/>
                </a:lnTo>
                <a:lnTo>
                  <a:pt x="6196" y="223"/>
                </a:lnTo>
                <a:lnTo>
                  <a:pt x="6193" y="243"/>
                </a:lnTo>
                <a:lnTo>
                  <a:pt x="6185" y="245"/>
                </a:lnTo>
                <a:lnTo>
                  <a:pt x="6188" y="227"/>
                </a:lnTo>
                <a:lnTo>
                  <a:pt x="6188" y="227"/>
                </a:lnTo>
                <a:lnTo>
                  <a:pt x="6192" y="219"/>
                </a:lnTo>
                <a:lnTo>
                  <a:pt x="6193" y="215"/>
                </a:lnTo>
                <a:lnTo>
                  <a:pt x="6193" y="215"/>
                </a:lnTo>
                <a:lnTo>
                  <a:pt x="6192" y="211"/>
                </a:lnTo>
                <a:lnTo>
                  <a:pt x="6190" y="207"/>
                </a:lnTo>
                <a:lnTo>
                  <a:pt x="6190" y="207"/>
                </a:lnTo>
                <a:lnTo>
                  <a:pt x="6187" y="211"/>
                </a:lnTo>
                <a:lnTo>
                  <a:pt x="6184" y="215"/>
                </a:lnTo>
                <a:lnTo>
                  <a:pt x="6184" y="215"/>
                </a:lnTo>
                <a:lnTo>
                  <a:pt x="6185" y="219"/>
                </a:lnTo>
                <a:lnTo>
                  <a:pt x="6187" y="229"/>
                </a:lnTo>
                <a:lnTo>
                  <a:pt x="6185" y="247"/>
                </a:lnTo>
                <a:lnTo>
                  <a:pt x="6172" y="250"/>
                </a:lnTo>
                <a:lnTo>
                  <a:pt x="6156" y="227"/>
                </a:lnTo>
                <a:lnTo>
                  <a:pt x="6156" y="227"/>
                </a:lnTo>
                <a:lnTo>
                  <a:pt x="6158" y="210"/>
                </a:lnTo>
                <a:lnTo>
                  <a:pt x="6158" y="210"/>
                </a:lnTo>
                <a:lnTo>
                  <a:pt x="6161" y="202"/>
                </a:lnTo>
                <a:lnTo>
                  <a:pt x="6163" y="197"/>
                </a:lnTo>
                <a:lnTo>
                  <a:pt x="6163" y="197"/>
                </a:lnTo>
                <a:lnTo>
                  <a:pt x="6161" y="194"/>
                </a:lnTo>
                <a:lnTo>
                  <a:pt x="6160" y="189"/>
                </a:lnTo>
                <a:lnTo>
                  <a:pt x="6160" y="189"/>
                </a:lnTo>
                <a:lnTo>
                  <a:pt x="6156" y="194"/>
                </a:lnTo>
                <a:lnTo>
                  <a:pt x="6153" y="197"/>
                </a:lnTo>
                <a:lnTo>
                  <a:pt x="6153" y="197"/>
                </a:lnTo>
                <a:lnTo>
                  <a:pt x="6155" y="202"/>
                </a:lnTo>
                <a:lnTo>
                  <a:pt x="6156" y="210"/>
                </a:lnTo>
                <a:lnTo>
                  <a:pt x="6155" y="227"/>
                </a:lnTo>
                <a:lnTo>
                  <a:pt x="6142" y="210"/>
                </a:lnTo>
                <a:lnTo>
                  <a:pt x="6142" y="210"/>
                </a:lnTo>
                <a:lnTo>
                  <a:pt x="6136" y="199"/>
                </a:lnTo>
                <a:lnTo>
                  <a:pt x="6134" y="191"/>
                </a:lnTo>
                <a:lnTo>
                  <a:pt x="6134" y="191"/>
                </a:lnTo>
                <a:lnTo>
                  <a:pt x="6128" y="189"/>
                </a:lnTo>
                <a:lnTo>
                  <a:pt x="6123" y="186"/>
                </a:lnTo>
                <a:lnTo>
                  <a:pt x="6123" y="186"/>
                </a:lnTo>
                <a:lnTo>
                  <a:pt x="6124" y="192"/>
                </a:lnTo>
                <a:lnTo>
                  <a:pt x="6123" y="199"/>
                </a:lnTo>
                <a:lnTo>
                  <a:pt x="6123" y="199"/>
                </a:lnTo>
                <a:lnTo>
                  <a:pt x="6131" y="202"/>
                </a:lnTo>
                <a:lnTo>
                  <a:pt x="6140" y="210"/>
                </a:lnTo>
                <a:lnTo>
                  <a:pt x="6155" y="227"/>
                </a:lnTo>
                <a:lnTo>
                  <a:pt x="6137" y="224"/>
                </a:lnTo>
                <a:lnTo>
                  <a:pt x="6137" y="224"/>
                </a:lnTo>
                <a:lnTo>
                  <a:pt x="6132" y="223"/>
                </a:lnTo>
                <a:lnTo>
                  <a:pt x="6126" y="218"/>
                </a:lnTo>
                <a:lnTo>
                  <a:pt x="6096" y="218"/>
                </a:lnTo>
                <a:lnTo>
                  <a:pt x="6088" y="197"/>
                </a:lnTo>
                <a:lnTo>
                  <a:pt x="6088" y="197"/>
                </a:lnTo>
                <a:lnTo>
                  <a:pt x="6088" y="183"/>
                </a:lnTo>
                <a:lnTo>
                  <a:pt x="6088" y="176"/>
                </a:lnTo>
                <a:lnTo>
                  <a:pt x="6088" y="173"/>
                </a:lnTo>
                <a:lnTo>
                  <a:pt x="6088" y="173"/>
                </a:lnTo>
                <a:lnTo>
                  <a:pt x="6084" y="173"/>
                </a:lnTo>
                <a:lnTo>
                  <a:pt x="6081" y="170"/>
                </a:lnTo>
                <a:lnTo>
                  <a:pt x="6075" y="163"/>
                </a:lnTo>
                <a:lnTo>
                  <a:pt x="6075" y="163"/>
                </a:lnTo>
                <a:lnTo>
                  <a:pt x="6075" y="171"/>
                </a:lnTo>
                <a:lnTo>
                  <a:pt x="6073" y="176"/>
                </a:lnTo>
                <a:lnTo>
                  <a:pt x="6072" y="179"/>
                </a:lnTo>
                <a:lnTo>
                  <a:pt x="6072" y="179"/>
                </a:lnTo>
                <a:lnTo>
                  <a:pt x="6075" y="181"/>
                </a:lnTo>
                <a:lnTo>
                  <a:pt x="6078" y="186"/>
                </a:lnTo>
                <a:lnTo>
                  <a:pt x="6088" y="200"/>
                </a:lnTo>
                <a:lnTo>
                  <a:pt x="6094" y="218"/>
                </a:lnTo>
                <a:lnTo>
                  <a:pt x="6091" y="219"/>
                </a:lnTo>
                <a:lnTo>
                  <a:pt x="6096" y="224"/>
                </a:lnTo>
                <a:lnTo>
                  <a:pt x="6105" y="256"/>
                </a:lnTo>
                <a:lnTo>
                  <a:pt x="6075" y="242"/>
                </a:lnTo>
                <a:lnTo>
                  <a:pt x="6044" y="210"/>
                </a:lnTo>
                <a:lnTo>
                  <a:pt x="6044" y="210"/>
                </a:lnTo>
                <a:lnTo>
                  <a:pt x="6044" y="210"/>
                </a:lnTo>
                <a:lnTo>
                  <a:pt x="6048" y="210"/>
                </a:lnTo>
                <a:lnTo>
                  <a:pt x="6049" y="207"/>
                </a:lnTo>
                <a:lnTo>
                  <a:pt x="6049" y="207"/>
                </a:lnTo>
                <a:lnTo>
                  <a:pt x="6049" y="203"/>
                </a:lnTo>
                <a:lnTo>
                  <a:pt x="6046" y="202"/>
                </a:lnTo>
                <a:lnTo>
                  <a:pt x="6046" y="202"/>
                </a:lnTo>
                <a:lnTo>
                  <a:pt x="6046" y="202"/>
                </a:lnTo>
                <a:lnTo>
                  <a:pt x="6028" y="200"/>
                </a:lnTo>
                <a:lnTo>
                  <a:pt x="6025" y="195"/>
                </a:lnTo>
                <a:close/>
                <a:moveTo>
                  <a:pt x="6032" y="167"/>
                </a:moveTo>
                <a:lnTo>
                  <a:pt x="6035" y="168"/>
                </a:lnTo>
                <a:lnTo>
                  <a:pt x="6035" y="171"/>
                </a:lnTo>
                <a:lnTo>
                  <a:pt x="6032" y="173"/>
                </a:lnTo>
                <a:lnTo>
                  <a:pt x="6030" y="171"/>
                </a:lnTo>
                <a:lnTo>
                  <a:pt x="6030" y="171"/>
                </a:lnTo>
                <a:lnTo>
                  <a:pt x="6032" y="168"/>
                </a:lnTo>
                <a:lnTo>
                  <a:pt x="6032" y="168"/>
                </a:lnTo>
                <a:lnTo>
                  <a:pt x="6032" y="167"/>
                </a:lnTo>
                <a:lnTo>
                  <a:pt x="6032" y="167"/>
                </a:lnTo>
                <a:close/>
                <a:moveTo>
                  <a:pt x="6032" y="159"/>
                </a:moveTo>
                <a:lnTo>
                  <a:pt x="6035" y="157"/>
                </a:lnTo>
                <a:lnTo>
                  <a:pt x="6036" y="159"/>
                </a:lnTo>
                <a:lnTo>
                  <a:pt x="6036" y="162"/>
                </a:lnTo>
                <a:lnTo>
                  <a:pt x="6035" y="162"/>
                </a:lnTo>
                <a:lnTo>
                  <a:pt x="6032" y="160"/>
                </a:lnTo>
                <a:lnTo>
                  <a:pt x="6032" y="159"/>
                </a:lnTo>
                <a:close/>
                <a:moveTo>
                  <a:pt x="6046" y="154"/>
                </a:moveTo>
                <a:lnTo>
                  <a:pt x="6046" y="152"/>
                </a:lnTo>
                <a:lnTo>
                  <a:pt x="6049" y="154"/>
                </a:lnTo>
                <a:lnTo>
                  <a:pt x="6049" y="154"/>
                </a:lnTo>
                <a:lnTo>
                  <a:pt x="6048" y="155"/>
                </a:lnTo>
                <a:lnTo>
                  <a:pt x="6046" y="154"/>
                </a:lnTo>
                <a:close/>
                <a:moveTo>
                  <a:pt x="6054" y="154"/>
                </a:moveTo>
                <a:lnTo>
                  <a:pt x="6059" y="152"/>
                </a:lnTo>
                <a:lnTo>
                  <a:pt x="6060" y="152"/>
                </a:lnTo>
                <a:lnTo>
                  <a:pt x="6060" y="157"/>
                </a:lnTo>
                <a:lnTo>
                  <a:pt x="6057" y="159"/>
                </a:lnTo>
                <a:lnTo>
                  <a:pt x="6056" y="157"/>
                </a:lnTo>
                <a:lnTo>
                  <a:pt x="6054" y="154"/>
                </a:lnTo>
                <a:close/>
                <a:moveTo>
                  <a:pt x="6062" y="98"/>
                </a:moveTo>
                <a:lnTo>
                  <a:pt x="6065" y="94"/>
                </a:lnTo>
                <a:lnTo>
                  <a:pt x="6065" y="98"/>
                </a:lnTo>
                <a:lnTo>
                  <a:pt x="6064" y="99"/>
                </a:lnTo>
                <a:lnTo>
                  <a:pt x="6062" y="98"/>
                </a:lnTo>
                <a:close/>
                <a:moveTo>
                  <a:pt x="6070" y="147"/>
                </a:moveTo>
                <a:lnTo>
                  <a:pt x="6075" y="150"/>
                </a:lnTo>
                <a:lnTo>
                  <a:pt x="6075" y="155"/>
                </a:lnTo>
                <a:lnTo>
                  <a:pt x="6072" y="157"/>
                </a:lnTo>
                <a:lnTo>
                  <a:pt x="6067" y="154"/>
                </a:lnTo>
                <a:lnTo>
                  <a:pt x="6067" y="150"/>
                </a:lnTo>
                <a:lnTo>
                  <a:pt x="6067" y="150"/>
                </a:lnTo>
                <a:lnTo>
                  <a:pt x="6067" y="150"/>
                </a:lnTo>
                <a:lnTo>
                  <a:pt x="6067" y="150"/>
                </a:lnTo>
                <a:lnTo>
                  <a:pt x="6067" y="150"/>
                </a:lnTo>
                <a:lnTo>
                  <a:pt x="6070" y="147"/>
                </a:lnTo>
                <a:close/>
                <a:moveTo>
                  <a:pt x="6067" y="98"/>
                </a:moveTo>
                <a:lnTo>
                  <a:pt x="6067" y="94"/>
                </a:lnTo>
                <a:lnTo>
                  <a:pt x="6072" y="91"/>
                </a:lnTo>
                <a:lnTo>
                  <a:pt x="6075" y="93"/>
                </a:lnTo>
                <a:lnTo>
                  <a:pt x="6075" y="98"/>
                </a:lnTo>
                <a:lnTo>
                  <a:pt x="6070" y="101"/>
                </a:lnTo>
                <a:lnTo>
                  <a:pt x="6067" y="99"/>
                </a:lnTo>
                <a:lnTo>
                  <a:pt x="6067" y="99"/>
                </a:lnTo>
                <a:lnTo>
                  <a:pt x="6067" y="98"/>
                </a:lnTo>
                <a:lnTo>
                  <a:pt x="6067" y="98"/>
                </a:lnTo>
                <a:lnTo>
                  <a:pt x="6067" y="98"/>
                </a:lnTo>
                <a:lnTo>
                  <a:pt x="6067" y="98"/>
                </a:lnTo>
                <a:close/>
                <a:moveTo>
                  <a:pt x="6096" y="107"/>
                </a:moveTo>
                <a:lnTo>
                  <a:pt x="6108" y="98"/>
                </a:lnTo>
                <a:lnTo>
                  <a:pt x="6126" y="114"/>
                </a:lnTo>
                <a:lnTo>
                  <a:pt x="6124" y="115"/>
                </a:lnTo>
                <a:lnTo>
                  <a:pt x="6096" y="107"/>
                </a:lnTo>
                <a:close/>
                <a:moveTo>
                  <a:pt x="6129" y="130"/>
                </a:moveTo>
                <a:lnTo>
                  <a:pt x="6152" y="136"/>
                </a:lnTo>
                <a:lnTo>
                  <a:pt x="6164" y="147"/>
                </a:lnTo>
                <a:lnTo>
                  <a:pt x="6166" y="155"/>
                </a:lnTo>
                <a:lnTo>
                  <a:pt x="6132" y="146"/>
                </a:lnTo>
                <a:lnTo>
                  <a:pt x="6132" y="147"/>
                </a:lnTo>
                <a:lnTo>
                  <a:pt x="6129" y="130"/>
                </a:lnTo>
                <a:close/>
                <a:moveTo>
                  <a:pt x="6206" y="205"/>
                </a:moveTo>
                <a:lnTo>
                  <a:pt x="6206" y="205"/>
                </a:lnTo>
                <a:lnTo>
                  <a:pt x="6208" y="208"/>
                </a:lnTo>
                <a:lnTo>
                  <a:pt x="6206" y="213"/>
                </a:lnTo>
                <a:lnTo>
                  <a:pt x="6206" y="213"/>
                </a:lnTo>
                <a:lnTo>
                  <a:pt x="6214" y="219"/>
                </a:lnTo>
                <a:lnTo>
                  <a:pt x="6214" y="219"/>
                </a:lnTo>
                <a:lnTo>
                  <a:pt x="6212" y="226"/>
                </a:lnTo>
                <a:lnTo>
                  <a:pt x="6212" y="234"/>
                </a:lnTo>
                <a:lnTo>
                  <a:pt x="6203" y="221"/>
                </a:lnTo>
                <a:lnTo>
                  <a:pt x="6206" y="239"/>
                </a:lnTo>
                <a:lnTo>
                  <a:pt x="6204" y="239"/>
                </a:lnTo>
                <a:lnTo>
                  <a:pt x="6193" y="191"/>
                </a:lnTo>
                <a:lnTo>
                  <a:pt x="6200" y="181"/>
                </a:lnTo>
                <a:lnTo>
                  <a:pt x="6222" y="200"/>
                </a:lnTo>
                <a:lnTo>
                  <a:pt x="6222" y="200"/>
                </a:lnTo>
                <a:lnTo>
                  <a:pt x="6217" y="207"/>
                </a:lnTo>
                <a:lnTo>
                  <a:pt x="6216" y="213"/>
                </a:lnTo>
                <a:lnTo>
                  <a:pt x="6216" y="213"/>
                </a:lnTo>
                <a:lnTo>
                  <a:pt x="6214" y="208"/>
                </a:lnTo>
                <a:lnTo>
                  <a:pt x="6214" y="208"/>
                </a:lnTo>
                <a:lnTo>
                  <a:pt x="6211" y="207"/>
                </a:lnTo>
                <a:lnTo>
                  <a:pt x="6206" y="205"/>
                </a:lnTo>
                <a:lnTo>
                  <a:pt x="6206" y="205"/>
                </a:lnTo>
                <a:close/>
                <a:moveTo>
                  <a:pt x="6216" y="299"/>
                </a:moveTo>
                <a:lnTo>
                  <a:pt x="6204" y="255"/>
                </a:lnTo>
                <a:lnTo>
                  <a:pt x="6206" y="253"/>
                </a:lnTo>
                <a:lnTo>
                  <a:pt x="6219" y="307"/>
                </a:lnTo>
                <a:lnTo>
                  <a:pt x="6184" y="263"/>
                </a:lnTo>
                <a:lnTo>
                  <a:pt x="6184" y="261"/>
                </a:lnTo>
                <a:lnTo>
                  <a:pt x="6190" y="258"/>
                </a:lnTo>
                <a:lnTo>
                  <a:pt x="6188" y="263"/>
                </a:lnTo>
                <a:lnTo>
                  <a:pt x="6216" y="299"/>
                </a:lnTo>
                <a:close/>
                <a:moveTo>
                  <a:pt x="6182" y="261"/>
                </a:moveTo>
                <a:lnTo>
                  <a:pt x="6182" y="261"/>
                </a:lnTo>
                <a:lnTo>
                  <a:pt x="6182" y="261"/>
                </a:lnTo>
                <a:lnTo>
                  <a:pt x="6182" y="261"/>
                </a:lnTo>
                <a:close/>
                <a:moveTo>
                  <a:pt x="6182" y="263"/>
                </a:moveTo>
                <a:lnTo>
                  <a:pt x="6179" y="263"/>
                </a:lnTo>
                <a:lnTo>
                  <a:pt x="6180" y="261"/>
                </a:lnTo>
                <a:lnTo>
                  <a:pt x="6182" y="263"/>
                </a:lnTo>
                <a:close/>
                <a:moveTo>
                  <a:pt x="6105" y="258"/>
                </a:moveTo>
                <a:lnTo>
                  <a:pt x="6096" y="263"/>
                </a:lnTo>
                <a:lnTo>
                  <a:pt x="6078" y="245"/>
                </a:lnTo>
                <a:lnTo>
                  <a:pt x="6105" y="258"/>
                </a:lnTo>
                <a:close/>
                <a:moveTo>
                  <a:pt x="6046" y="287"/>
                </a:moveTo>
                <a:lnTo>
                  <a:pt x="6048" y="290"/>
                </a:lnTo>
                <a:lnTo>
                  <a:pt x="6043" y="290"/>
                </a:lnTo>
                <a:lnTo>
                  <a:pt x="6046" y="287"/>
                </a:lnTo>
                <a:close/>
                <a:moveTo>
                  <a:pt x="6078" y="271"/>
                </a:moveTo>
                <a:lnTo>
                  <a:pt x="6096" y="274"/>
                </a:lnTo>
                <a:lnTo>
                  <a:pt x="6084" y="277"/>
                </a:lnTo>
                <a:lnTo>
                  <a:pt x="6084" y="277"/>
                </a:lnTo>
                <a:lnTo>
                  <a:pt x="6083" y="277"/>
                </a:lnTo>
                <a:lnTo>
                  <a:pt x="6083" y="277"/>
                </a:lnTo>
                <a:lnTo>
                  <a:pt x="6083" y="275"/>
                </a:lnTo>
                <a:lnTo>
                  <a:pt x="6068" y="274"/>
                </a:lnTo>
                <a:lnTo>
                  <a:pt x="6078" y="271"/>
                </a:lnTo>
                <a:close/>
                <a:moveTo>
                  <a:pt x="6099" y="287"/>
                </a:moveTo>
                <a:lnTo>
                  <a:pt x="6096" y="290"/>
                </a:lnTo>
                <a:lnTo>
                  <a:pt x="6096" y="290"/>
                </a:lnTo>
                <a:lnTo>
                  <a:pt x="6096" y="288"/>
                </a:lnTo>
                <a:lnTo>
                  <a:pt x="6099" y="287"/>
                </a:lnTo>
                <a:close/>
                <a:moveTo>
                  <a:pt x="6096" y="264"/>
                </a:moveTo>
                <a:lnTo>
                  <a:pt x="6107" y="259"/>
                </a:lnTo>
                <a:lnTo>
                  <a:pt x="6121" y="266"/>
                </a:lnTo>
                <a:lnTo>
                  <a:pt x="6104" y="271"/>
                </a:lnTo>
                <a:lnTo>
                  <a:pt x="6096" y="264"/>
                </a:lnTo>
                <a:close/>
                <a:moveTo>
                  <a:pt x="6104" y="312"/>
                </a:moveTo>
                <a:lnTo>
                  <a:pt x="6112" y="312"/>
                </a:lnTo>
                <a:lnTo>
                  <a:pt x="6102" y="322"/>
                </a:lnTo>
                <a:lnTo>
                  <a:pt x="6104" y="312"/>
                </a:lnTo>
                <a:close/>
                <a:moveTo>
                  <a:pt x="6104" y="311"/>
                </a:moveTo>
                <a:lnTo>
                  <a:pt x="6105" y="304"/>
                </a:lnTo>
                <a:lnTo>
                  <a:pt x="6112" y="311"/>
                </a:lnTo>
                <a:lnTo>
                  <a:pt x="6104" y="311"/>
                </a:lnTo>
                <a:close/>
                <a:moveTo>
                  <a:pt x="6134" y="285"/>
                </a:moveTo>
                <a:lnTo>
                  <a:pt x="6134" y="285"/>
                </a:lnTo>
                <a:lnTo>
                  <a:pt x="6129" y="277"/>
                </a:lnTo>
                <a:lnTo>
                  <a:pt x="6136" y="275"/>
                </a:lnTo>
                <a:lnTo>
                  <a:pt x="6142" y="283"/>
                </a:lnTo>
                <a:lnTo>
                  <a:pt x="6137" y="288"/>
                </a:lnTo>
                <a:lnTo>
                  <a:pt x="6134" y="285"/>
                </a:lnTo>
                <a:close/>
                <a:moveTo>
                  <a:pt x="6136" y="275"/>
                </a:moveTo>
                <a:lnTo>
                  <a:pt x="6139" y="274"/>
                </a:lnTo>
                <a:lnTo>
                  <a:pt x="6147" y="279"/>
                </a:lnTo>
                <a:lnTo>
                  <a:pt x="6145" y="280"/>
                </a:lnTo>
                <a:lnTo>
                  <a:pt x="6136" y="275"/>
                </a:lnTo>
                <a:close/>
                <a:moveTo>
                  <a:pt x="6140" y="274"/>
                </a:moveTo>
                <a:lnTo>
                  <a:pt x="6145" y="272"/>
                </a:lnTo>
                <a:lnTo>
                  <a:pt x="6150" y="275"/>
                </a:lnTo>
                <a:lnTo>
                  <a:pt x="6148" y="277"/>
                </a:lnTo>
                <a:lnTo>
                  <a:pt x="6140" y="274"/>
                </a:lnTo>
                <a:close/>
                <a:moveTo>
                  <a:pt x="6145" y="258"/>
                </a:moveTo>
                <a:lnTo>
                  <a:pt x="6145" y="258"/>
                </a:lnTo>
                <a:lnTo>
                  <a:pt x="6139" y="255"/>
                </a:lnTo>
                <a:lnTo>
                  <a:pt x="6134" y="253"/>
                </a:lnTo>
                <a:lnTo>
                  <a:pt x="6134" y="253"/>
                </a:lnTo>
                <a:lnTo>
                  <a:pt x="6131" y="255"/>
                </a:lnTo>
                <a:lnTo>
                  <a:pt x="6126" y="256"/>
                </a:lnTo>
                <a:lnTo>
                  <a:pt x="6126" y="256"/>
                </a:lnTo>
                <a:lnTo>
                  <a:pt x="6131" y="259"/>
                </a:lnTo>
                <a:lnTo>
                  <a:pt x="6134" y="263"/>
                </a:lnTo>
                <a:lnTo>
                  <a:pt x="6123" y="266"/>
                </a:lnTo>
                <a:lnTo>
                  <a:pt x="6108" y="258"/>
                </a:lnTo>
                <a:lnTo>
                  <a:pt x="6099" y="231"/>
                </a:lnTo>
                <a:lnTo>
                  <a:pt x="6110" y="248"/>
                </a:lnTo>
                <a:lnTo>
                  <a:pt x="6153" y="256"/>
                </a:lnTo>
                <a:lnTo>
                  <a:pt x="6145" y="258"/>
                </a:lnTo>
                <a:close/>
                <a:moveTo>
                  <a:pt x="6160" y="304"/>
                </a:moveTo>
                <a:lnTo>
                  <a:pt x="6161" y="306"/>
                </a:lnTo>
                <a:lnTo>
                  <a:pt x="6206" y="309"/>
                </a:lnTo>
                <a:lnTo>
                  <a:pt x="6163" y="288"/>
                </a:lnTo>
                <a:lnTo>
                  <a:pt x="6163" y="287"/>
                </a:lnTo>
                <a:lnTo>
                  <a:pt x="6216" y="312"/>
                </a:lnTo>
                <a:lnTo>
                  <a:pt x="6158" y="312"/>
                </a:lnTo>
                <a:lnTo>
                  <a:pt x="6160" y="304"/>
                </a:lnTo>
                <a:close/>
                <a:moveTo>
                  <a:pt x="6163" y="285"/>
                </a:moveTo>
                <a:lnTo>
                  <a:pt x="6163" y="282"/>
                </a:lnTo>
                <a:lnTo>
                  <a:pt x="6209" y="304"/>
                </a:lnTo>
                <a:lnTo>
                  <a:pt x="6180" y="269"/>
                </a:lnTo>
                <a:lnTo>
                  <a:pt x="6166" y="269"/>
                </a:lnTo>
                <a:lnTo>
                  <a:pt x="6166" y="266"/>
                </a:lnTo>
                <a:lnTo>
                  <a:pt x="6176" y="263"/>
                </a:lnTo>
                <a:lnTo>
                  <a:pt x="6182" y="264"/>
                </a:lnTo>
                <a:lnTo>
                  <a:pt x="6219" y="312"/>
                </a:lnTo>
                <a:lnTo>
                  <a:pt x="6219" y="312"/>
                </a:lnTo>
                <a:lnTo>
                  <a:pt x="6163" y="285"/>
                </a:lnTo>
                <a:close/>
                <a:moveTo>
                  <a:pt x="6233" y="189"/>
                </a:moveTo>
                <a:lnTo>
                  <a:pt x="6233" y="189"/>
                </a:lnTo>
                <a:lnTo>
                  <a:pt x="6230" y="191"/>
                </a:lnTo>
                <a:lnTo>
                  <a:pt x="6224" y="184"/>
                </a:lnTo>
                <a:lnTo>
                  <a:pt x="6224" y="184"/>
                </a:lnTo>
                <a:lnTo>
                  <a:pt x="6227" y="183"/>
                </a:lnTo>
                <a:lnTo>
                  <a:pt x="6227" y="183"/>
                </a:lnTo>
                <a:lnTo>
                  <a:pt x="6227" y="184"/>
                </a:lnTo>
                <a:lnTo>
                  <a:pt x="6227" y="184"/>
                </a:lnTo>
                <a:lnTo>
                  <a:pt x="6233" y="189"/>
                </a:lnTo>
                <a:lnTo>
                  <a:pt x="6233" y="189"/>
                </a:lnTo>
                <a:close/>
                <a:moveTo>
                  <a:pt x="6224" y="307"/>
                </a:moveTo>
                <a:lnTo>
                  <a:pt x="6233" y="269"/>
                </a:lnTo>
                <a:lnTo>
                  <a:pt x="6233" y="269"/>
                </a:lnTo>
                <a:lnTo>
                  <a:pt x="6236" y="271"/>
                </a:lnTo>
                <a:lnTo>
                  <a:pt x="6228" y="301"/>
                </a:lnTo>
                <a:lnTo>
                  <a:pt x="6243" y="280"/>
                </a:lnTo>
                <a:lnTo>
                  <a:pt x="6243" y="285"/>
                </a:lnTo>
                <a:lnTo>
                  <a:pt x="6224" y="307"/>
                </a:lnTo>
                <a:close/>
                <a:moveTo>
                  <a:pt x="6243" y="343"/>
                </a:moveTo>
                <a:lnTo>
                  <a:pt x="6246" y="346"/>
                </a:lnTo>
                <a:lnTo>
                  <a:pt x="6248" y="349"/>
                </a:lnTo>
                <a:lnTo>
                  <a:pt x="6243" y="344"/>
                </a:lnTo>
                <a:lnTo>
                  <a:pt x="6243" y="343"/>
                </a:lnTo>
                <a:close/>
                <a:moveTo>
                  <a:pt x="6245" y="341"/>
                </a:moveTo>
                <a:lnTo>
                  <a:pt x="6245" y="339"/>
                </a:lnTo>
                <a:lnTo>
                  <a:pt x="6245" y="341"/>
                </a:lnTo>
                <a:lnTo>
                  <a:pt x="6245" y="341"/>
                </a:lnTo>
                <a:close/>
                <a:moveTo>
                  <a:pt x="6246" y="330"/>
                </a:moveTo>
                <a:lnTo>
                  <a:pt x="6246" y="330"/>
                </a:lnTo>
                <a:lnTo>
                  <a:pt x="6248" y="328"/>
                </a:lnTo>
                <a:lnTo>
                  <a:pt x="6278" y="343"/>
                </a:lnTo>
                <a:lnTo>
                  <a:pt x="6283" y="360"/>
                </a:lnTo>
                <a:lnTo>
                  <a:pt x="6273" y="352"/>
                </a:lnTo>
                <a:lnTo>
                  <a:pt x="6272" y="344"/>
                </a:lnTo>
                <a:lnTo>
                  <a:pt x="6246" y="330"/>
                </a:lnTo>
                <a:close/>
                <a:moveTo>
                  <a:pt x="6251" y="312"/>
                </a:moveTo>
                <a:lnTo>
                  <a:pt x="6251" y="311"/>
                </a:lnTo>
                <a:lnTo>
                  <a:pt x="6313" y="311"/>
                </a:lnTo>
                <a:lnTo>
                  <a:pt x="6277" y="293"/>
                </a:lnTo>
                <a:lnTo>
                  <a:pt x="6253" y="303"/>
                </a:lnTo>
                <a:lnTo>
                  <a:pt x="6253" y="299"/>
                </a:lnTo>
                <a:lnTo>
                  <a:pt x="6278" y="287"/>
                </a:lnTo>
                <a:lnTo>
                  <a:pt x="6312" y="301"/>
                </a:lnTo>
                <a:lnTo>
                  <a:pt x="6312" y="301"/>
                </a:lnTo>
                <a:lnTo>
                  <a:pt x="6320" y="306"/>
                </a:lnTo>
                <a:lnTo>
                  <a:pt x="6323" y="309"/>
                </a:lnTo>
                <a:lnTo>
                  <a:pt x="6323" y="309"/>
                </a:lnTo>
                <a:lnTo>
                  <a:pt x="6326" y="307"/>
                </a:lnTo>
                <a:lnTo>
                  <a:pt x="6331" y="306"/>
                </a:lnTo>
                <a:lnTo>
                  <a:pt x="6331" y="306"/>
                </a:lnTo>
                <a:lnTo>
                  <a:pt x="6328" y="303"/>
                </a:lnTo>
                <a:lnTo>
                  <a:pt x="6326" y="299"/>
                </a:lnTo>
                <a:lnTo>
                  <a:pt x="6326" y="299"/>
                </a:lnTo>
                <a:lnTo>
                  <a:pt x="6320" y="299"/>
                </a:lnTo>
                <a:lnTo>
                  <a:pt x="6312" y="299"/>
                </a:lnTo>
                <a:lnTo>
                  <a:pt x="6280" y="287"/>
                </a:lnTo>
                <a:lnTo>
                  <a:pt x="6304" y="275"/>
                </a:lnTo>
                <a:lnTo>
                  <a:pt x="6333" y="303"/>
                </a:lnTo>
                <a:lnTo>
                  <a:pt x="6331" y="312"/>
                </a:lnTo>
                <a:lnTo>
                  <a:pt x="6251" y="312"/>
                </a:lnTo>
                <a:close/>
                <a:moveTo>
                  <a:pt x="6254" y="298"/>
                </a:moveTo>
                <a:lnTo>
                  <a:pt x="6256" y="291"/>
                </a:lnTo>
                <a:lnTo>
                  <a:pt x="6273" y="282"/>
                </a:lnTo>
                <a:lnTo>
                  <a:pt x="6273" y="277"/>
                </a:lnTo>
                <a:lnTo>
                  <a:pt x="6273" y="277"/>
                </a:lnTo>
                <a:lnTo>
                  <a:pt x="6283" y="274"/>
                </a:lnTo>
                <a:lnTo>
                  <a:pt x="6278" y="287"/>
                </a:lnTo>
                <a:lnTo>
                  <a:pt x="6254" y="298"/>
                </a:lnTo>
                <a:close/>
                <a:moveTo>
                  <a:pt x="6280" y="287"/>
                </a:moveTo>
                <a:lnTo>
                  <a:pt x="6285" y="272"/>
                </a:lnTo>
                <a:lnTo>
                  <a:pt x="6285" y="272"/>
                </a:lnTo>
                <a:lnTo>
                  <a:pt x="6293" y="267"/>
                </a:lnTo>
                <a:lnTo>
                  <a:pt x="6302" y="275"/>
                </a:lnTo>
                <a:lnTo>
                  <a:pt x="6280" y="287"/>
                </a:lnTo>
                <a:close/>
                <a:moveTo>
                  <a:pt x="6296" y="178"/>
                </a:moveTo>
                <a:lnTo>
                  <a:pt x="6294" y="168"/>
                </a:lnTo>
                <a:lnTo>
                  <a:pt x="6312" y="168"/>
                </a:lnTo>
                <a:lnTo>
                  <a:pt x="6305" y="178"/>
                </a:lnTo>
                <a:lnTo>
                  <a:pt x="6305" y="178"/>
                </a:lnTo>
                <a:lnTo>
                  <a:pt x="6305" y="179"/>
                </a:lnTo>
                <a:lnTo>
                  <a:pt x="6305" y="179"/>
                </a:lnTo>
                <a:lnTo>
                  <a:pt x="6301" y="178"/>
                </a:lnTo>
                <a:lnTo>
                  <a:pt x="6296" y="178"/>
                </a:lnTo>
                <a:lnTo>
                  <a:pt x="6296" y="178"/>
                </a:lnTo>
                <a:close/>
                <a:moveTo>
                  <a:pt x="6296" y="128"/>
                </a:moveTo>
                <a:lnTo>
                  <a:pt x="6329" y="120"/>
                </a:lnTo>
                <a:lnTo>
                  <a:pt x="6344" y="122"/>
                </a:lnTo>
                <a:lnTo>
                  <a:pt x="6333" y="138"/>
                </a:lnTo>
                <a:lnTo>
                  <a:pt x="6307" y="136"/>
                </a:lnTo>
                <a:lnTo>
                  <a:pt x="6307" y="136"/>
                </a:lnTo>
                <a:lnTo>
                  <a:pt x="6305" y="136"/>
                </a:lnTo>
                <a:lnTo>
                  <a:pt x="6305" y="136"/>
                </a:lnTo>
                <a:lnTo>
                  <a:pt x="6304" y="138"/>
                </a:lnTo>
                <a:lnTo>
                  <a:pt x="6304" y="139"/>
                </a:lnTo>
                <a:lnTo>
                  <a:pt x="6304" y="139"/>
                </a:lnTo>
                <a:lnTo>
                  <a:pt x="6304" y="141"/>
                </a:lnTo>
                <a:lnTo>
                  <a:pt x="6307" y="142"/>
                </a:lnTo>
                <a:lnTo>
                  <a:pt x="6328" y="142"/>
                </a:lnTo>
                <a:lnTo>
                  <a:pt x="6315" y="162"/>
                </a:lnTo>
                <a:lnTo>
                  <a:pt x="6294" y="162"/>
                </a:lnTo>
                <a:lnTo>
                  <a:pt x="6293" y="152"/>
                </a:lnTo>
                <a:lnTo>
                  <a:pt x="6293" y="152"/>
                </a:lnTo>
                <a:lnTo>
                  <a:pt x="6294" y="139"/>
                </a:lnTo>
                <a:lnTo>
                  <a:pt x="6296" y="128"/>
                </a:lnTo>
                <a:lnTo>
                  <a:pt x="6296" y="128"/>
                </a:lnTo>
                <a:close/>
                <a:moveTo>
                  <a:pt x="6293" y="56"/>
                </a:moveTo>
                <a:lnTo>
                  <a:pt x="6294" y="56"/>
                </a:lnTo>
                <a:lnTo>
                  <a:pt x="6293" y="59"/>
                </a:lnTo>
                <a:lnTo>
                  <a:pt x="6293" y="56"/>
                </a:lnTo>
                <a:close/>
                <a:moveTo>
                  <a:pt x="6387" y="88"/>
                </a:moveTo>
                <a:lnTo>
                  <a:pt x="6381" y="75"/>
                </a:lnTo>
                <a:lnTo>
                  <a:pt x="6389" y="64"/>
                </a:lnTo>
                <a:lnTo>
                  <a:pt x="6393" y="80"/>
                </a:lnTo>
                <a:lnTo>
                  <a:pt x="6393" y="80"/>
                </a:lnTo>
                <a:lnTo>
                  <a:pt x="6395" y="82"/>
                </a:lnTo>
                <a:lnTo>
                  <a:pt x="6397" y="82"/>
                </a:lnTo>
                <a:lnTo>
                  <a:pt x="6397" y="82"/>
                </a:lnTo>
                <a:lnTo>
                  <a:pt x="6398" y="82"/>
                </a:lnTo>
                <a:lnTo>
                  <a:pt x="6398" y="82"/>
                </a:lnTo>
                <a:lnTo>
                  <a:pt x="6398" y="83"/>
                </a:lnTo>
                <a:lnTo>
                  <a:pt x="6398" y="83"/>
                </a:lnTo>
                <a:lnTo>
                  <a:pt x="6392" y="85"/>
                </a:lnTo>
                <a:lnTo>
                  <a:pt x="6387" y="85"/>
                </a:lnTo>
                <a:lnTo>
                  <a:pt x="6387" y="85"/>
                </a:lnTo>
                <a:lnTo>
                  <a:pt x="6387" y="88"/>
                </a:lnTo>
                <a:lnTo>
                  <a:pt x="6387" y="88"/>
                </a:lnTo>
                <a:close/>
                <a:moveTo>
                  <a:pt x="6384" y="96"/>
                </a:moveTo>
                <a:lnTo>
                  <a:pt x="6384" y="96"/>
                </a:lnTo>
                <a:lnTo>
                  <a:pt x="6376" y="115"/>
                </a:lnTo>
                <a:lnTo>
                  <a:pt x="6368" y="94"/>
                </a:lnTo>
                <a:lnTo>
                  <a:pt x="6377" y="80"/>
                </a:lnTo>
                <a:lnTo>
                  <a:pt x="6384" y="96"/>
                </a:lnTo>
                <a:close/>
                <a:moveTo>
                  <a:pt x="6373" y="120"/>
                </a:moveTo>
                <a:lnTo>
                  <a:pt x="6373" y="120"/>
                </a:lnTo>
                <a:lnTo>
                  <a:pt x="6373" y="122"/>
                </a:lnTo>
                <a:lnTo>
                  <a:pt x="6360" y="138"/>
                </a:lnTo>
                <a:lnTo>
                  <a:pt x="6352" y="118"/>
                </a:lnTo>
                <a:lnTo>
                  <a:pt x="6363" y="101"/>
                </a:lnTo>
                <a:lnTo>
                  <a:pt x="6373" y="120"/>
                </a:lnTo>
                <a:close/>
                <a:moveTo>
                  <a:pt x="6349" y="114"/>
                </a:moveTo>
                <a:lnTo>
                  <a:pt x="6349" y="114"/>
                </a:lnTo>
                <a:lnTo>
                  <a:pt x="6352" y="98"/>
                </a:lnTo>
                <a:lnTo>
                  <a:pt x="6358" y="98"/>
                </a:lnTo>
                <a:lnTo>
                  <a:pt x="6349" y="114"/>
                </a:lnTo>
                <a:close/>
                <a:moveTo>
                  <a:pt x="6355" y="142"/>
                </a:moveTo>
                <a:lnTo>
                  <a:pt x="6355" y="142"/>
                </a:lnTo>
                <a:lnTo>
                  <a:pt x="6355" y="142"/>
                </a:lnTo>
                <a:lnTo>
                  <a:pt x="6350" y="150"/>
                </a:lnTo>
                <a:lnTo>
                  <a:pt x="6347" y="125"/>
                </a:lnTo>
                <a:lnTo>
                  <a:pt x="6347" y="125"/>
                </a:lnTo>
                <a:lnTo>
                  <a:pt x="6355" y="142"/>
                </a:lnTo>
                <a:close/>
                <a:moveTo>
                  <a:pt x="6349" y="152"/>
                </a:moveTo>
                <a:lnTo>
                  <a:pt x="6349" y="152"/>
                </a:lnTo>
                <a:lnTo>
                  <a:pt x="6345" y="157"/>
                </a:lnTo>
                <a:lnTo>
                  <a:pt x="6337" y="141"/>
                </a:lnTo>
                <a:lnTo>
                  <a:pt x="6345" y="128"/>
                </a:lnTo>
                <a:lnTo>
                  <a:pt x="6349" y="152"/>
                </a:lnTo>
                <a:close/>
                <a:moveTo>
                  <a:pt x="6341" y="162"/>
                </a:moveTo>
                <a:lnTo>
                  <a:pt x="6328" y="179"/>
                </a:lnTo>
                <a:lnTo>
                  <a:pt x="6321" y="165"/>
                </a:lnTo>
                <a:lnTo>
                  <a:pt x="6333" y="146"/>
                </a:lnTo>
                <a:lnTo>
                  <a:pt x="6341" y="162"/>
                </a:lnTo>
                <a:close/>
                <a:moveTo>
                  <a:pt x="6341" y="115"/>
                </a:moveTo>
                <a:lnTo>
                  <a:pt x="6342" y="112"/>
                </a:lnTo>
                <a:lnTo>
                  <a:pt x="6342" y="112"/>
                </a:lnTo>
                <a:lnTo>
                  <a:pt x="6344" y="115"/>
                </a:lnTo>
                <a:lnTo>
                  <a:pt x="6341" y="115"/>
                </a:lnTo>
                <a:close/>
                <a:moveTo>
                  <a:pt x="6317" y="170"/>
                </a:moveTo>
                <a:lnTo>
                  <a:pt x="6323" y="184"/>
                </a:lnTo>
                <a:lnTo>
                  <a:pt x="6317" y="192"/>
                </a:lnTo>
                <a:lnTo>
                  <a:pt x="6317" y="192"/>
                </a:lnTo>
                <a:lnTo>
                  <a:pt x="6317" y="191"/>
                </a:lnTo>
                <a:lnTo>
                  <a:pt x="6317" y="191"/>
                </a:lnTo>
                <a:lnTo>
                  <a:pt x="6313" y="186"/>
                </a:lnTo>
                <a:lnTo>
                  <a:pt x="6310" y="181"/>
                </a:lnTo>
                <a:lnTo>
                  <a:pt x="6317" y="170"/>
                </a:lnTo>
                <a:close/>
                <a:moveTo>
                  <a:pt x="6317" y="194"/>
                </a:moveTo>
                <a:lnTo>
                  <a:pt x="6323" y="186"/>
                </a:lnTo>
                <a:lnTo>
                  <a:pt x="6325" y="189"/>
                </a:lnTo>
                <a:lnTo>
                  <a:pt x="6325" y="189"/>
                </a:lnTo>
                <a:lnTo>
                  <a:pt x="6326" y="191"/>
                </a:lnTo>
                <a:lnTo>
                  <a:pt x="6328" y="191"/>
                </a:lnTo>
                <a:lnTo>
                  <a:pt x="6328" y="191"/>
                </a:lnTo>
                <a:lnTo>
                  <a:pt x="6329" y="189"/>
                </a:lnTo>
                <a:lnTo>
                  <a:pt x="6329" y="186"/>
                </a:lnTo>
                <a:lnTo>
                  <a:pt x="6328" y="181"/>
                </a:lnTo>
                <a:lnTo>
                  <a:pt x="6342" y="163"/>
                </a:lnTo>
                <a:lnTo>
                  <a:pt x="6342" y="165"/>
                </a:lnTo>
                <a:lnTo>
                  <a:pt x="6342" y="165"/>
                </a:lnTo>
                <a:lnTo>
                  <a:pt x="6344" y="167"/>
                </a:lnTo>
                <a:lnTo>
                  <a:pt x="6345" y="167"/>
                </a:lnTo>
                <a:lnTo>
                  <a:pt x="6345" y="167"/>
                </a:lnTo>
                <a:lnTo>
                  <a:pt x="6347" y="165"/>
                </a:lnTo>
                <a:lnTo>
                  <a:pt x="6347" y="163"/>
                </a:lnTo>
                <a:lnTo>
                  <a:pt x="6345" y="159"/>
                </a:lnTo>
                <a:lnTo>
                  <a:pt x="6349" y="154"/>
                </a:lnTo>
                <a:lnTo>
                  <a:pt x="6350" y="154"/>
                </a:lnTo>
                <a:lnTo>
                  <a:pt x="6365" y="152"/>
                </a:lnTo>
                <a:lnTo>
                  <a:pt x="6358" y="192"/>
                </a:lnTo>
                <a:lnTo>
                  <a:pt x="6315" y="205"/>
                </a:lnTo>
                <a:lnTo>
                  <a:pt x="6315" y="205"/>
                </a:lnTo>
                <a:lnTo>
                  <a:pt x="6317" y="200"/>
                </a:lnTo>
                <a:lnTo>
                  <a:pt x="6317" y="194"/>
                </a:lnTo>
                <a:lnTo>
                  <a:pt x="6317" y="194"/>
                </a:lnTo>
                <a:close/>
                <a:moveTo>
                  <a:pt x="6361" y="205"/>
                </a:moveTo>
                <a:lnTo>
                  <a:pt x="6365" y="207"/>
                </a:lnTo>
                <a:lnTo>
                  <a:pt x="6365" y="207"/>
                </a:lnTo>
                <a:lnTo>
                  <a:pt x="6361" y="208"/>
                </a:lnTo>
                <a:lnTo>
                  <a:pt x="6345" y="210"/>
                </a:lnTo>
                <a:lnTo>
                  <a:pt x="6361" y="205"/>
                </a:lnTo>
                <a:close/>
                <a:moveTo>
                  <a:pt x="6403" y="82"/>
                </a:moveTo>
                <a:lnTo>
                  <a:pt x="6413" y="67"/>
                </a:lnTo>
                <a:lnTo>
                  <a:pt x="6416" y="78"/>
                </a:lnTo>
                <a:lnTo>
                  <a:pt x="6406" y="90"/>
                </a:lnTo>
                <a:lnTo>
                  <a:pt x="6406" y="90"/>
                </a:lnTo>
                <a:lnTo>
                  <a:pt x="6408" y="82"/>
                </a:lnTo>
                <a:lnTo>
                  <a:pt x="6409" y="78"/>
                </a:lnTo>
                <a:lnTo>
                  <a:pt x="6409" y="78"/>
                </a:lnTo>
                <a:lnTo>
                  <a:pt x="6403" y="82"/>
                </a:lnTo>
                <a:lnTo>
                  <a:pt x="6403" y="82"/>
                </a:lnTo>
                <a:close/>
                <a:moveTo>
                  <a:pt x="6411" y="11"/>
                </a:moveTo>
                <a:lnTo>
                  <a:pt x="6411" y="11"/>
                </a:lnTo>
                <a:lnTo>
                  <a:pt x="6411" y="13"/>
                </a:lnTo>
                <a:lnTo>
                  <a:pt x="6411" y="14"/>
                </a:lnTo>
                <a:lnTo>
                  <a:pt x="6409" y="14"/>
                </a:lnTo>
                <a:lnTo>
                  <a:pt x="6411" y="11"/>
                </a:lnTo>
                <a:close/>
                <a:moveTo>
                  <a:pt x="6413" y="38"/>
                </a:moveTo>
                <a:lnTo>
                  <a:pt x="6417" y="59"/>
                </a:lnTo>
                <a:lnTo>
                  <a:pt x="6416" y="58"/>
                </a:lnTo>
                <a:lnTo>
                  <a:pt x="6409" y="37"/>
                </a:lnTo>
                <a:lnTo>
                  <a:pt x="6413" y="38"/>
                </a:lnTo>
                <a:close/>
                <a:moveTo>
                  <a:pt x="6411" y="59"/>
                </a:moveTo>
                <a:lnTo>
                  <a:pt x="6398" y="77"/>
                </a:lnTo>
                <a:lnTo>
                  <a:pt x="6392" y="59"/>
                </a:lnTo>
                <a:lnTo>
                  <a:pt x="6405" y="40"/>
                </a:lnTo>
                <a:lnTo>
                  <a:pt x="6411" y="59"/>
                </a:lnTo>
                <a:close/>
                <a:moveTo>
                  <a:pt x="6371" y="53"/>
                </a:moveTo>
                <a:lnTo>
                  <a:pt x="6392" y="48"/>
                </a:lnTo>
                <a:lnTo>
                  <a:pt x="6393" y="46"/>
                </a:lnTo>
                <a:lnTo>
                  <a:pt x="6393" y="46"/>
                </a:lnTo>
                <a:lnTo>
                  <a:pt x="6393" y="46"/>
                </a:lnTo>
                <a:lnTo>
                  <a:pt x="6387" y="56"/>
                </a:lnTo>
                <a:lnTo>
                  <a:pt x="6369" y="56"/>
                </a:lnTo>
                <a:lnTo>
                  <a:pt x="6371" y="53"/>
                </a:lnTo>
                <a:close/>
                <a:moveTo>
                  <a:pt x="6363" y="54"/>
                </a:moveTo>
                <a:lnTo>
                  <a:pt x="6363" y="56"/>
                </a:lnTo>
                <a:lnTo>
                  <a:pt x="6363" y="56"/>
                </a:lnTo>
                <a:lnTo>
                  <a:pt x="6363" y="58"/>
                </a:lnTo>
                <a:lnTo>
                  <a:pt x="6363" y="58"/>
                </a:lnTo>
                <a:lnTo>
                  <a:pt x="6363" y="59"/>
                </a:lnTo>
                <a:lnTo>
                  <a:pt x="6363" y="59"/>
                </a:lnTo>
                <a:lnTo>
                  <a:pt x="6363" y="61"/>
                </a:lnTo>
                <a:lnTo>
                  <a:pt x="6365" y="62"/>
                </a:lnTo>
                <a:lnTo>
                  <a:pt x="6384" y="61"/>
                </a:lnTo>
                <a:lnTo>
                  <a:pt x="6376" y="72"/>
                </a:lnTo>
                <a:lnTo>
                  <a:pt x="6349" y="70"/>
                </a:lnTo>
                <a:lnTo>
                  <a:pt x="6349" y="70"/>
                </a:lnTo>
                <a:lnTo>
                  <a:pt x="6347" y="70"/>
                </a:lnTo>
                <a:lnTo>
                  <a:pt x="6347" y="70"/>
                </a:lnTo>
                <a:lnTo>
                  <a:pt x="6347" y="72"/>
                </a:lnTo>
                <a:lnTo>
                  <a:pt x="6345" y="74"/>
                </a:lnTo>
                <a:lnTo>
                  <a:pt x="6345" y="74"/>
                </a:lnTo>
                <a:lnTo>
                  <a:pt x="6347" y="75"/>
                </a:lnTo>
                <a:lnTo>
                  <a:pt x="6349" y="77"/>
                </a:lnTo>
                <a:lnTo>
                  <a:pt x="6373" y="77"/>
                </a:lnTo>
                <a:lnTo>
                  <a:pt x="6363" y="91"/>
                </a:lnTo>
                <a:lnTo>
                  <a:pt x="6352" y="91"/>
                </a:lnTo>
                <a:lnTo>
                  <a:pt x="6355" y="86"/>
                </a:lnTo>
                <a:lnTo>
                  <a:pt x="6344" y="86"/>
                </a:lnTo>
                <a:lnTo>
                  <a:pt x="6344" y="86"/>
                </a:lnTo>
                <a:lnTo>
                  <a:pt x="6342" y="85"/>
                </a:lnTo>
                <a:lnTo>
                  <a:pt x="6342" y="85"/>
                </a:lnTo>
                <a:lnTo>
                  <a:pt x="6342" y="86"/>
                </a:lnTo>
                <a:lnTo>
                  <a:pt x="6331" y="86"/>
                </a:lnTo>
                <a:lnTo>
                  <a:pt x="6339" y="77"/>
                </a:lnTo>
                <a:lnTo>
                  <a:pt x="6339" y="74"/>
                </a:lnTo>
                <a:lnTo>
                  <a:pt x="6336" y="62"/>
                </a:lnTo>
                <a:lnTo>
                  <a:pt x="6344" y="59"/>
                </a:lnTo>
                <a:lnTo>
                  <a:pt x="6342" y="64"/>
                </a:lnTo>
                <a:lnTo>
                  <a:pt x="6342" y="64"/>
                </a:lnTo>
                <a:lnTo>
                  <a:pt x="6344" y="67"/>
                </a:lnTo>
                <a:lnTo>
                  <a:pt x="6345" y="69"/>
                </a:lnTo>
                <a:lnTo>
                  <a:pt x="6345" y="69"/>
                </a:lnTo>
                <a:lnTo>
                  <a:pt x="6347" y="67"/>
                </a:lnTo>
                <a:lnTo>
                  <a:pt x="6349" y="66"/>
                </a:lnTo>
                <a:lnTo>
                  <a:pt x="6352" y="58"/>
                </a:lnTo>
                <a:lnTo>
                  <a:pt x="6363" y="54"/>
                </a:lnTo>
                <a:close/>
                <a:moveTo>
                  <a:pt x="6350" y="5"/>
                </a:moveTo>
                <a:lnTo>
                  <a:pt x="6341" y="10"/>
                </a:lnTo>
                <a:lnTo>
                  <a:pt x="6339" y="2"/>
                </a:lnTo>
                <a:lnTo>
                  <a:pt x="6350" y="5"/>
                </a:lnTo>
                <a:close/>
                <a:moveTo>
                  <a:pt x="6336" y="14"/>
                </a:moveTo>
                <a:lnTo>
                  <a:pt x="6336" y="14"/>
                </a:lnTo>
                <a:lnTo>
                  <a:pt x="6337" y="16"/>
                </a:lnTo>
                <a:lnTo>
                  <a:pt x="6339" y="16"/>
                </a:lnTo>
                <a:lnTo>
                  <a:pt x="6347" y="13"/>
                </a:lnTo>
                <a:lnTo>
                  <a:pt x="6342" y="18"/>
                </a:lnTo>
                <a:lnTo>
                  <a:pt x="6336" y="16"/>
                </a:lnTo>
                <a:lnTo>
                  <a:pt x="6336" y="14"/>
                </a:lnTo>
                <a:close/>
                <a:moveTo>
                  <a:pt x="6320" y="27"/>
                </a:moveTo>
                <a:lnTo>
                  <a:pt x="6325" y="22"/>
                </a:lnTo>
                <a:lnTo>
                  <a:pt x="6336" y="27"/>
                </a:lnTo>
                <a:lnTo>
                  <a:pt x="6326" y="37"/>
                </a:lnTo>
                <a:lnTo>
                  <a:pt x="6318" y="27"/>
                </a:lnTo>
                <a:lnTo>
                  <a:pt x="6320" y="27"/>
                </a:lnTo>
                <a:close/>
                <a:moveTo>
                  <a:pt x="6317" y="14"/>
                </a:moveTo>
                <a:lnTo>
                  <a:pt x="6317" y="16"/>
                </a:lnTo>
                <a:lnTo>
                  <a:pt x="6317" y="16"/>
                </a:lnTo>
                <a:lnTo>
                  <a:pt x="6317" y="14"/>
                </a:lnTo>
                <a:close/>
                <a:moveTo>
                  <a:pt x="6313" y="30"/>
                </a:moveTo>
                <a:lnTo>
                  <a:pt x="6321" y="38"/>
                </a:lnTo>
                <a:lnTo>
                  <a:pt x="6312" y="35"/>
                </a:lnTo>
                <a:lnTo>
                  <a:pt x="6313" y="30"/>
                </a:lnTo>
                <a:close/>
                <a:moveTo>
                  <a:pt x="6310" y="45"/>
                </a:moveTo>
                <a:lnTo>
                  <a:pt x="6312" y="46"/>
                </a:lnTo>
                <a:lnTo>
                  <a:pt x="6309" y="46"/>
                </a:lnTo>
                <a:lnTo>
                  <a:pt x="6310" y="45"/>
                </a:lnTo>
                <a:close/>
                <a:moveTo>
                  <a:pt x="6309" y="53"/>
                </a:moveTo>
                <a:lnTo>
                  <a:pt x="6315" y="51"/>
                </a:lnTo>
                <a:lnTo>
                  <a:pt x="6309" y="59"/>
                </a:lnTo>
                <a:lnTo>
                  <a:pt x="6307" y="56"/>
                </a:lnTo>
                <a:lnTo>
                  <a:pt x="6309" y="53"/>
                </a:lnTo>
                <a:close/>
                <a:moveTo>
                  <a:pt x="6312" y="74"/>
                </a:moveTo>
                <a:lnTo>
                  <a:pt x="6312" y="70"/>
                </a:lnTo>
                <a:lnTo>
                  <a:pt x="6310" y="69"/>
                </a:lnTo>
                <a:lnTo>
                  <a:pt x="6320" y="66"/>
                </a:lnTo>
                <a:lnTo>
                  <a:pt x="6318" y="69"/>
                </a:lnTo>
                <a:lnTo>
                  <a:pt x="6318" y="69"/>
                </a:lnTo>
                <a:lnTo>
                  <a:pt x="6318" y="70"/>
                </a:lnTo>
                <a:lnTo>
                  <a:pt x="6320" y="72"/>
                </a:lnTo>
                <a:lnTo>
                  <a:pt x="6320" y="72"/>
                </a:lnTo>
                <a:lnTo>
                  <a:pt x="6323" y="72"/>
                </a:lnTo>
                <a:lnTo>
                  <a:pt x="6325" y="70"/>
                </a:lnTo>
                <a:lnTo>
                  <a:pt x="6326" y="66"/>
                </a:lnTo>
                <a:lnTo>
                  <a:pt x="6328" y="74"/>
                </a:lnTo>
                <a:lnTo>
                  <a:pt x="6315" y="90"/>
                </a:lnTo>
                <a:lnTo>
                  <a:pt x="6302" y="85"/>
                </a:lnTo>
                <a:lnTo>
                  <a:pt x="6312" y="74"/>
                </a:lnTo>
                <a:close/>
                <a:moveTo>
                  <a:pt x="6312" y="99"/>
                </a:moveTo>
                <a:lnTo>
                  <a:pt x="6293" y="120"/>
                </a:lnTo>
                <a:lnTo>
                  <a:pt x="6299" y="94"/>
                </a:lnTo>
                <a:lnTo>
                  <a:pt x="6312" y="99"/>
                </a:lnTo>
                <a:close/>
                <a:moveTo>
                  <a:pt x="6291" y="18"/>
                </a:moveTo>
                <a:lnTo>
                  <a:pt x="6291" y="18"/>
                </a:lnTo>
                <a:lnTo>
                  <a:pt x="6296" y="35"/>
                </a:lnTo>
                <a:lnTo>
                  <a:pt x="6294" y="37"/>
                </a:lnTo>
                <a:lnTo>
                  <a:pt x="6294" y="37"/>
                </a:lnTo>
                <a:lnTo>
                  <a:pt x="6291" y="34"/>
                </a:lnTo>
                <a:lnTo>
                  <a:pt x="6291" y="18"/>
                </a:lnTo>
                <a:lnTo>
                  <a:pt x="6291" y="18"/>
                </a:lnTo>
                <a:close/>
                <a:moveTo>
                  <a:pt x="6291" y="150"/>
                </a:moveTo>
                <a:lnTo>
                  <a:pt x="6291" y="162"/>
                </a:lnTo>
                <a:lnTo>
                  <a:pt x="6291" y="162"/>
                </a:lnTo>
                <a:lnTo>
                  <a:pt x="6291" y="162"/>
                </a:lnTo>
                <a:lnTo>
                  <a:pt x="6291" y="162"/>
                </a:lnTo>
                <a:lnTo>
                  <a:pt x="6289" y="163"/>
                </a:lnTo>
                <a:lnTo>
                  <a:pt x="6289" y="165"/>
                </a:lnTo>
                <a:lnTo>
                  <a:pt x="6289" y="165"/>
                </a:lnTo>
                <a:lnTo>
                  <a:pt x="6289" y="167"/>
                </a:lnTo>
                <a:lnTo>
                  <a:pt x="6293" y="168"/>
                </a:lnTo>
                <a:lnTo>
                  <a:pt x="6293" y="168"/>
                </a:lnTo>
                <a:lnTo>
                  <a:pt x="6294" y="178"/>
                </a:lnTo>
                <a:lnTo>
                  <a:pt x="6294" y="178"/>
                </a:lnTo>
                <a:lnTo>
                  <a:pt x="6288" y="181"/>
                </a:lnTo>
                <a:lnTo>
                  <a:pt x="6285" y="184"/>
                </a:lnTo>
                <a:lnTo>
                  <a:pt x="6285" y="184"/>
                </a:lnTo>
                <a:lnTo>
                  <a:pt x="6280" y="183"/>
                </a:lnTo>
                <a:lnTo>
                  <a:pt x="6288" y="144"/>
                </a:lnTo>
                <a:lnTo>
                  <a:pt x="6288" y="144"/>
                </a:lnTo>
                <a:lnTo>
                  <a:pt x="6291" y="150"/>
                </a:lnTo>
                <a:lnTo>
                  <a:pt x="6291" y="150"/>
                </a:lnTo>
                <a:close/>
                <a:moveTo>
                  <a:pt x="6273" y="93"/>
                </a:moveTo>
                <a:lnTo>
                  <a:pt x="6285" y="96"/>
                </a:lnTo>
                <a:lnTo>
                  <a:pt x="6280" y="118"/>
                </a:lnTo>
                <a:lnTo>
                  <a:pt x="6273" y="93"/>
                </a:lnTo>
                <a:close/>
                <a:moveTo>
                  <a:pt x="6280" y="59"/>
                </a:moveTo>
                <a:lnTo>
                  <a:pt x="6286" y="86"/>
                </a:lnTo>
                <a:lnTo>
                  <a:pt x="6272" y="82"/>
                </a:lnTo>
                <a:lnTo>
                  <a:pt x="6280" y="59"/>
                </a:lnTo>
                <a:close/>
                <a:moveTo>
                  <a:pt x="6267" y="75"/>
                </a:moveTo>
                <a:lnTo>
                  <a:pt x="6267" y="75"/>
                </a:lnTo>
                <a:lnTo>
                  <a:pt x="6264" y="62"/>
                </a:lnTo>
                <a:lnTo>
                  <a:pt x="6273" y="59"/>
                </a:lnTo>
                <a:lnTo>
                  <a:pt x="6267" y="75"/>
                </a:lnTo>
                <a:close/>
                <a:moveTo>
                  <a:pt x="6267" y="50"/>
                </a:moveTo>
                <a:lnTo>
                  <a:pt x="6272" y="54"/>
                </a:lnTo>
                <a:lnTo>
                  <a:pt x="6262" y="56"/>
                </a:lnTo>
                <a:lnTo>
                  <a:pt x="6262" y="56"/>
                </a:lnTo>
                <a:lnTo>
                  <a:pt x="6267" y="50"/>
                </a:lnTo>
                <a:close/>
                <a:moveTo>
                  <a:pt x="6251" y="37"/>
                </a:moveTo>
                <a:lnTo>
                  <a:pt x="6249" y="34"/>
                </a:lnTo>
                <a:lnTo>
                  <a:pt x="6257" y="40"/>
                </a:lnTo>
                <a:lnTo>
                  <a:pt x="6256" y="42"/>
                </a:lnTo>
                <a:lnTo>
                  <a:pt x="6248" y="42"/>
                </a:lnTo>
                <a:lnTo>
                  <a:pt x="6251" y="38"/>
                </a:lnTo>
                <a:lnTo>
                  <a:pt x="6251" y="37"/>
                </a:lnTo>
                <a:close/>
                <a:moveTo>
                  <a:pt x="6254" y="69"/>
                </a:moveTo>
                <a:lnTo>
                  <a:pt x="6251" y="67"/>
                </a:lnTo>
                <a:lnTo>
                  <a:pt x="6251" y="64"/>
                </a:lnTo>
                <a:lnTo>
                  <a:pt x="6253" y="64"/>
                </a:lnTo>
                <a:lnTo>
                  <a:pt x="6254" y="69"/>
                </a:lnTo>
                <a:close/>
                <a:moveTo>
                  <a:pt x="6241" y="51"/>
                </a:moveTo>
                <a:lnTo>
                  <a:pt x="6251" y="53"/>
                </a:lnTo>
                <a:lnTo>
                  <a:pt x="6251" y="53"/>
                </a:lnTo>
                <a:lnTo>
                  <a:pt x="6251" y="58"/>
                </a:lnTo>
                <a:lnTo>
                  <a:pt x="6249" y="59"/>
                </a:lnTo>
                <a:lnTo>
                  <a:pt x="6241" y="51"/>
                </a:lnTo>
                <a:close/>
                <a:moveTo>
                  <a:pt x="6198" y="80"/>
                </a:moveTo>
                <a:lnTo>
                  <a:pt x="6198" y="80"/>
                </a:lnTo>
                <a:lnTo>
                  <a:pt x="6201" y="85"/>
                </a:lnTo>
                <a:lnTo>
                  <a:pt x="6206" y="86"/>
                </a:lnTo>
                <a:lnTo>
                  <a:pt x="6212" y="88"/>
                </a:lnTo>
                <a:lnTo>
                  <a:pt x="6217" y="88"/>
                </a:lnTo>
                <a:lnTo>
                  <a:pt x="6217" y="88"/>
                </a:lnTo>
                <a:lnTo>
                  <a:pt x="6224" y="85"/>
                </a:lnTo>
                <a:lnTo>
                  <a:pt x="6228" y="80"/>
                </a:lnTo>
                <a:lnTo>
                  <a:pt x="6230" y="75"/>
                </a:lnTo>
                <a:lnTo>
                  <a:pt x="6232" y="69"/>
                </a:lnTo>
                <a:lnTo>
                  <a:pt x="6232" y="69"/>
                </a:lnTo>
                <a:lnTo>
                  <a:pt x="6232" y="69"/>
                </a:lnTo>
                <a:lnTo>
                  <a:pt x="6238" y="67"/>
                </a:lnTo>
                <a:lnTo>
                  <a:pt x="6238" y="82"/>
                </a:lnTo>
                <a:lnTo>
                  <a:pt x="6236" y="83"/>
                </a:lnTo>
                <a:lnTo>
                  <a:pt x="6236" y="83"/>
                </a:lnTo>
                <a:lnTo>
                  <a:pt x="6236" y="86"/>
                </a:lnTo>
                <a:lnTo>
                  <a:pt x="6238" y="88"/>
                </a:lnTo>
                <a:lnTo>
                  <a:pt x="6238" y="94"/>
                </a:lnTo>
                <a:lnTo>
                  <a:pt x="6278" y="126"/>
                </a:lnTo>
                <a:lnTo>
                  <a:pt x="6265" y="179"/>
                </a:lnTo>
                <a:lnTo>
                  <a:pt x="6265" y="179"/>
                </a:lnTo>
                <a:lnTo>
                  <a:pt x="6256" y="179"/>
                </a:lnTo>
                <a:lnTo>
                  <a:pt x="6256" y="179"/>
                </a:lnTo>
                <a:lnTo>
                  <a:pt x="6261" y="171"/>
                </a:lnTo>
                <a:lnTo>
                  <a:pt x="6264" y="168"/>
                </a:lnTo>
                <a:lnTo>
                  <a:pt x="6264" y="168"/>
                </a:lnTo>
                <a:lnTo>
                  <a:pt x="6261" y="163"/>
                </a:lnTo>
                <a:lnTo>
                  <a:pt x="6259" y="157"/>
                </a:lnTo>
                <a:lnTo>
                  <a:pt x="6259" y="157"/>
                </a:lnTo>
                <a:lnTo>
                  <a:pt x="6256" y="162"/>
                </a:lnTo>
                <a:lnTo>
                  <a:pt x="6251" y="165"/>
                </a:lnTo>
                <a:lnTo>
                  <a:pt x="6251" y="165"/>
                </a:lnTo>
                <a:lnTo>
                  <a:pt x="6251" y="170"/>
                </a:lnTo>
                <a:lnTo>
                  <a:pt x="6251" y="181"/>
                </a:lnTo>
                <a:lnTo>
                  <a:pt x="6251" y="181"/>
                </a:lnTo>
                <a:lnTo>
                  <a:pt x="6243" y="183"/>
                </a:lnTo>
                <a:lnTo>
                  <a:pt x="6236" y="187"/>
                </a:lnTo>
                <a:lnTo>
                  <a:pt x="6236" y="187"/>
                </a:lnTo>
                <a:lnTo>
                  <a:pt x="6235" y="179"/>
                </a:lnTo>
                <a:lnTo>
                  <a:pt x="6235" y="179"/>
                </a:lnTo>
                <a:lnTo>
                  <a:pt x="6233" y="179"/>
                </a:lnTo>
                <a:lnTo>
                  <a:pt x="6233" y="179"/>
                </a:lnTo>
                <a:lnTo>
                  <a:pt x="6240" y="171"/>
                </a:lnTo>
                <a:lnTo>
                  <a:pt x="6243" y="167"/>
                </a:lnTo>
                <a:lnTo>
                  <a:pt x="6245" y="162"/>
                </a:lnTo>
                <a:lnTo>
                  <a:pt x="6245" y="162"/>
                </a:lnTo>
                <a:lnTo>
                  <a:pt x="6245" y="154"/>
                </a:lnTo>
                <a:lnTo>
                  <a:pt x="6241" y="146"/>
                </a:lnTo>
                <a:lnTo>
                  <a:pt x="6238" y="139"/>
                </a:lnTo>
                <a:lnTo>
                  <a:pt x="6232" y="134"/>
                </a:lnTo>
                <a:lnTo>
                  <a:pt x="6232" y="134"/>
                </a:lnTo>
                <a:lnTo>
                  <a:pt x="6241" y="125"/>
                </a:lnTo>
                <a:lnTo>
                  <a:pt x="6248" y="122"/>
                </a:lnTo>
                <a:lnTo>
                  <a:pt x="6248" y="122"/>
                </a:lnTo>
                <a:lnTo>
                  <a:pt x="6246" y="118"/>
                </a:lnTo>
                <a:lnTo>
                  <a:pt x="6246" y="114"/>
                </a:lnTo>
                <a:lnTo>
                  <a:pt x="6248" y="106"/>
                </a:lnTo>
                <a:lnTo>
                  <a:pt x="6248" y="106"/>
                </a:lnTo>
                <a:lnTo>
                  <a:pt x="6240" y="110"/>
                </a:lnTo>
                <a:lnTo>
                  <a:pt x="6236" y="112"/>
                </a:lnTo>
                <a:lnTo>
                  <a:pt x="6233" y="112"/>
                </a:lnTo>
                <a:lnTo>
                  <a:pt x="6233" y="112"/>
                </a:lnTo>
                <a:lnTo>
                  <a:pt x="6232" y="120"/>
                </a:lnTo>
                <a:lnTo>
                  <a:pt x="6228" y="133"/>
                </a:lnTo>
                <a:lnTo>
                  <a:pt x="6228" y="133"/>
                </a:lnTo>
                <a:lnTo>
                  <a:pt x="6222" y="131"/>
                </a:lnTo>
                <a:lnTo>
                  <a:pt x="6222" y="131"/>
                </a:lnTo>
                <a:lnTo>
                  <a:pt x="6214" y="131"/>
                </a:lnTo>
                <a:lnTo>
                  <a:pt x="6206" y="133"/>
                </a:lnTo>
                <a:lnTo>
                  <a:pt x="6200" y="136"/>
                </a:lnTo>
                <a:lnTo>
                  <a:pt x="6195" y="142"/>
                </a:lnTo>
                <a:lnTo>
                  <a:pt x="6195" y="142"/>
                </a:lnTo>
                <a:lnTo>
                  <a:pt x="6195" y="142"/>
                </a:lnTo>
                <a:lnTo>
                  <a:pt x="6204" y="106"/>
                </a:lnTo>
                <a:lnTo>
                  <a:pt x="6192" y="86"/>
                </a:lnTo>
                <a:lnTo>
                  <a:pt x="6192" y="86"/>
                </a:lnTo>
                <a:lnTo>
                  <a:pt x="6198" y="80"/>
                </a:lnTo>
                <a:lnTo>
                  <a:pt x="6198" y="80"/>
                </a:lnTo>
                <a:close/>
                <a:moveTo>
                  <a:pt x="6198" y="179"/>
                </a:moveTo>
                <a:lnTo>
                  <a:pt x="6193" y="187"/>
                </a:lnTo>
                <a:lnTo>
                  <a:pt x="6190" y="171"/>
                </a:lnTo>
                <a:lnTo>
                  <a:pt x="6198" y="179"/>
                </a:lnTo>
                <a:close/>
                <a:moveTo>
                  <a:pt x="6184" y="147"/>
                </a:moveTo>
                <a:lnTo>
                  <a:pt x="6184" y="149"/>
                </a:lnTo>
                <a:lnTo>
                  <a:pt x="6184" y="147"/>
                </a:lnTo>
                <a:lnTo>
                  <a:pt x="6184" y="147"/>
                </a:lnTo>
                <a:lnTo>
                  <a:pt x="6184" y="147"/>
                </a:lnTo>
                <a:close/>
                <a:moveTo>
                  <a:pt x="6187" y="170"/>
                </a:moveTo>
                <a:lnTo>
                  <a:pt x="6192" y="189"/>
                </a:lnTo>
                <a:lnTo>
                  <a:pt x="6163" y="171"/>
                </a:lnTo>
                <a:lnTo>
                  <a:pt x="6169" y="168"/>
                </a:lnTo>
                <a:lnTo>
                  <a:pt x="6171" y="175"/>
                </a:lnTo>
                <a:lnTo>
                  <a:pt x="6171" y="175"/>
                </a:lnTo>
                <a:lnTo>
                  <a:pt x="6172" y="176"/>
                </a:lnTo>
                <a:lnTo>
                  <a:pt x="6176" y="178"/>
                </a:lnTo>
                <a:lnTo>
                  <a:pt x="6176" y="178"/>
                </a:lnTo>
                <a:lnTo>
                  <a:pt x="6179" y="175"/>
                </a:lnTo>
                <a:lnTo>
                  <a:pt x="6179" y="171"/>
                </a:lnTo>
                <a:lnTo>
                  <a:pt x="6177" y="167"/>
                </a:lnTo>
                <a:lnTo>
                  <a:pt x="6182" y="165"/>
                </a:lnTo>
                <a:lnTo>
                  <a:pt x="6187" y="170"/>
                </a:lnTo>
                <a:close/>
                <a:moveTo>
                  <a:pt x="6172" y="134"/>
                </a:moveTo>
                <a:lnTo>
                  <a:pt x="6177" y="130"/>
                </a:lnTo>
                <a:lnTo>
                  <a:pt x="6179" y="134"/>
                </a:lnTo>
                <a:lnTo>
                  <a:pt x="6180" y="136"/>
                </a:lnTo>
                <a:lnTo>
                  <a:pt x="6172" y="134"/>
                </a:lnTo>
                <a:close/>
                <a:moveTo>
                  <a:pt x="6182" y="82"/>
                </a:moveTo>
                <a:lnTo>
                  <a:pt x="6172" y="99"/>
                </a:lnTo>
                <a:lnTo>
                  <a:pt x="6169" y="86"/>
                </a:lnTo>
                <a:lnTo>
                  <a:pt x="6182" y="82"/>
                </a:lnTo>
                <a:close/>
                <a:moveTo>
                  <a:pt x="6155" y="78"/>
                </a:moveTo>
                <a:lnTo>
                  <a:pt x="6168" y="86"/>
                </a:lnTo>
                <a:lnTo>
                  <a:pt x="6172" y="102"/>
                </a:lnTo>
                <a:lnTo>
                  <a:pt x="6169" y="107"/>
                </a:lnTo>
                <a:lnTo>
                  <a:pt x="6169" y="109"/>
                </a:lnTo>
                <a:lnTo>
                  <a:pt x="6158" y="101"/>
                </a:lnTo>
                <a:lnTo>
                  <a:pt x="6158" y="91"/>
                </a:lnTo>
                <a:lnTo>
                  <a:pt x="6153" y="88"/>
                </a:lnTo>
                <a:lnTo>
                  <a:pt x="6155" y="78"/>
                </a:lnTo>
                <a:close/>
                <a:moveTo>
                  <a:pt x="6158" y="110"/>
                </a:moveTo>
                <a:lnTo>
                  <a:pt x="6158" y="102"/>
                </a:lnTo>
                <a:lnTo>
                  <a:pt x="6171" y="110"/>
                </a:lnTo>
                <a:lnTo>
                  <a:pt x="6174" y="122"/>
                </a:lnTo>
                <a:lnTo>
                  <a:pt x="6164" y="130"/>
                </a:lnTo>
                <a:lnTo>
                  <a:pt x="6150" y="117"/>
                </a:lnTo>
                <a:lnTo>
                  <a:pt x="6158" y="110"/>
                </a:lnTo>
                <a:close/>
                <a:moveTo>
                  <a:pt x="6124" y="90"/>
                </a:moveTo>
                <a:lnTo>
                  <a:pt x="6124" y="90"/>
                </a:lnTo>
                <a:lnTo>
                  <a:pt x="6129" y="90"/>
                </a:lnTo>
                <a:lnTo>
                  <a:pt x="6128" y="91"/>
                </a:lnTo>
                <a:lnTo>
                  <a:pt x="6128" y="96"/>
                </a:lnTo>
                <a:lnTo>
                  <a:pt x="6118" y="88"/>
                </a:lnTo>
                <a:lnTo>
                  <a:pt x="6118" y="88"/>
                </a:lnTo>
                <a:lnTo>
                  <a:pt x="6118" y="86"/>
                </a:lnTo>
                <a:lnTo>
                  <a:pt x="6120" y="86"/>
                </a:lnTo>
                <a:lnTo>
                  <a:pt x="6121" y="86"/>
                </a:lnTo>
                <a:lnTo>
                  <a:pt x="6123" y="85"/>
                </a:lnTo>
                <a:lnTo>
                  <a:pt x="6123" y="85"/>
                </a:lnTo>
                <a:lnTo>
                  <a:pt x="6124" y="90"/>
                </a:lnTo>
                <a:lnTo>
                  <a:pt x="6124" y="90"/>
                </a:lnTo>
                <a:close/>
                <a:moveTo>
                  <a:pt x="6088" y="37"/>
                </a:moveTo>
                <a:lnTo>
                  <a:pt x="6092" y="40"/>
                </a:lnTo>
                <a:lnTo>
                  <a:pt x="6105" y="35"/>
                </a:lnTo>
                <a:lnTo>
                  <a:pt x="6105" y="21"/>
                </a:lnTo>
                <a:lnTo>
                  <a:pt x="6104" y="21"/>
                </a:lnTo>
                <a:lnTo>
                  <a:pt x="6099" y="18"/>
                </a:lnTo>
                <a:lnTo>
                  <a:pt x="6097" y="13"/>
                </a:lnTo>
                <a:lnTo>
                  <a:pt x="6110" y="22"/>
                </a:lnTo>
                <a:lnTo>
                  <a:pt x="6110" y="22"/>
                </a:lnTo>
                <a:lnTo>
                  <a:pt x="6113" y="22"/>
                </a:lnTo>
                <a:lnTo>
                  <a:pt x="6110" y="27"/>
                </a:lnTo>
                <a:lnTo>
                  <a:pt x="6112" y="32"/>
                </a:lnTo>
                <a:lnTo>
                  <a:pt x="6100" y="38"/>
                </a:lnTo>
                <a:lnTo>
                  <a:pt x="6097" y="51"/>
                </a:lnTo>
                <a:lnTo>
                  <a:pt x="6110" y="58"/>
                </a:lnTo>
                <a:lnTo>
                  <a:pt x="6112" y="58"/>
                </a:lnTo>
                <a:lnTo>
                  <a:pt x="6120" y="53"/>
                </a:lnTo>
                <a:lnTo>
                  <a:pt x="6121" y="58"/>
                </a:lnTo>
                <a:lnTo>
                  <a:pt x="6118" y="58"/>
                </a:lnTo>
                <a:lnTo>
                  <a:pt x="6105" y="66"/>
                </a:lnTo>
                <a:lnTo>
                  <a:pt x="6105" y="75"/>
                </a:lnTo>
                <a:lnTo>
                  <a:pt x="6083" y="54"/>
                </a:lnTo>
                <a:lnTo>
                  <a:pt x="6088" y="37"/>
                </a:lnTo>
                <a:close/>
                <a:moveTo>
                  <a:pt x="6092" y="34"/>
                </a:moveTo>
                <a:lnTo>
                  <a:pt x="6099" y="29"/>
                </a:lnTo>
                <a:lnTo>
                  <a:pt x="6100" y="32"/>
                </a:lnTo>
                <a:lnTo>
                  <a:pt x="6092" y="34"/>
                </a:lnTo>
                <a:lnTo>
                  <a:pt x="6092" y="34"/>
                </a:lnTo>
                <a:close/>
                <a:moveTo>
                  <a:pt x="6080" y="70"/>
                </a:moveTo>
                <a:lnTo>
                  <a:pt x="6102" y="91"/>
                </a:lnTo>
                <a:lnTo>
                  <a:pt x="6086" y="106"/>
                </a:lnTo>
                <a:lnTo>
                  <a:pt x="6073" y="101"/>
                </a:lnTo>
                <a:lnTo>
                  <a:pt x="6076" y="99"/>
                </a:lnTo>
                <a:lnTo>
                  <a:pt x="6078" y="93"/>
                </a:lnTo>
                <a:lnTo>
                  <a:pt x="6072" y="90"/>
                </a:lnTo>
                <a:lnTo>
                  <a:pt x="6072" y="90"/>
                </a:lnTo>
                <a:lnTo>
                  <a:pt x="6068" y="91"/>
                </a:lnTo>
                <a:lnTo>
                  <a:pt x="6072" y="88"/>
                </a:lnTo>
                <a:lnTo>
                  <a:pt x="6070" y="83"/>
                </a:lnTo>
                <a:lnTo>
                  <a:pt x="6078" y="75"/>
                </a:lnTo>
                <a:lnTo>
                  <a:pt x="6078" y="75"/>
                </a:lnTo>
                <a:lnTo>
                  <a:pt x="6080" y="74"/>
                </a:lnTo>
                <a:lnTo>
                  <a:pt x="6080" y="70"/>
                </a:lnTo>
                <a:lnTo>
                  <a:pt x="6080" y="70"/>
                </a:lnTo>
                <a:close/>
                <a:moveTo>
                  <a:pt x="6073" y="69"/>
                </a:moveTo>
                <a:lnTo>
                  <a:pt x="6067" y="74"/>
                </a:lnTo>
                <a:lnTo>
                  <a:pt x="6067" y="69"/>
                </a:lnTo>
                <a:lnTo>
                  <a:pt x="6068" y="70"/>
                </a:lnTo>
                <a:lnTo>
                  <a:pt x="6075" y="67"/>
                </a:lnTo>
                <a:lnTo>
                  <a:pt x="6076" y="69"/>
                </a:lnTo>
                <a:lnTo>
                  <a:pt x="6076" y="69"/>
                </a:lnTo>
                <a:lnTo>
                  <a:pt x="6075" y="69"/>
                </a:lnTo>
                <a:lnTo>
                  <a:pt x="6073" y="69"/>
                </a:lnTo>
                <a:lnTo>
                  <a:pt x="6073" y="69"/>
                </a:lnTo>
                <a:close/>
                <a:moveTo>
                  <a:pt x="6068" y="40"/>
                </a:moveTo>
                <a:lnTo>
                  <a:pt x="6068" y="40"/>
                </a:lnTo>
                <a:lnTo>
                  <a:pt x="6068" y="42"/>
                </a:lnTo>
                <a:lnTo>
                  <a:pt x="6068" y="42"/>
                </a:lnTo>
                <a:lnTo>
                  <a:pt x="6070" y="42"/>
                </a:lnTo>
                <a:lnTo>
                  <a:pt x="6075" y="45"/>
                </a:lnTo>
                <a:lnTo>
                  <a:pt x="6076" y="50"/>
                </a:lnTo>
                <a:lnTo>
                  <a:pt x="6068" y="42"/>
                </a:lnTo>
                <a:lnTo>
                  <a:pt x="6068" y="40"/>
                </a:lnTo>
                <a:close/>
                <a:moveTo>
                  <a:pt x="6064" y="58"/>
                </a:moveTo>
                <a:lnTo>
                  <a:pt x="6064" y="56"/>
                </a:lnTo>
                <a:lnTo>
                  <a:pt x="6067" y="59"/>
                </a:lnTo>
                <a:lnTo>
                  <a:pt x="6064" y="58"/>
                </a:lnTo>
                <a:close/>
                <a:moveTo>
                  <a:pt x="6065" y="18"/>
                </a:moveTo>
                <a:lnTo>
                  <a:pt x="6064" y="24"/>
                </a:lnTo>
                <a:lnTo>
                  <a:pt x="6060" y="21"/>
                </a:lnTo>
                <a:lnTo>
                  <a:pt x="6065" y="18"/>
                </a:lnTo>
                <a:lnTo>
                  <a:pt x="6065" y="18"/>
                </a:lnTo>
                <a:close/>
                <a:moveTo>
                  <a:pt x="6060" y="8"/>
                </a:moveTo>
                <a:lnTo>
                  <a:pt x="6060" y="8"/>
                </a:lnTo>
                <a:lnTo>
                  <a:pt x="6064" y="13"/>
                </a:lnTo>
                <a:lnTo>
                  <a:pt x="6057" y="16"/>
                </a:lnTo>
                <a:lnTo>
                  <a:pt x="6056" y="11"/>
                </a:lnTo>
                <a:lnTo>
                  <a:pt x="6060" y="8"/>
                </a:lnTo>
                <a:close/>
                <a:moveTo>
                  <a:pt x="6051" y="45"/>
                </a:moveTo>
                <a:lnTo>
                  <a:pt x="6056" y="48"/>
                </a:lnTo>
                <a:lnTo>
                  <a:pt x="6056" y="51"/>
                </a:lnTo>
                <a:lnTo>
                  <a:pt x="6048" y="48"/>
                </a:lnTo>
                <a:lnTo>
                  <a:pt x="6051" y="45"/>
                </a:lnTo>
                <a:close/>
                <a:moveTo>
                  <a:pt x="6044" y="46"/>
                </a:moveTo>
                <a:lnTo>
                  <a:pt x="6038" y="43"/>
                </a:lnTo>
                <a:lnTo>
                  <a:pt x="6038" y="42"/>
                </a:lnTo>
                <a:lnTo>
                  <a:pt x="6044" y="46"/>
                </a:lnTo>
                <a:close/>
                <a:moveTo>
                  <a:pt x="6036" y="78"/>
                </a:moveTo>
                <a:lnTo>
                  <a:pt x="6057" y="72"/>
                </a:lnTo>
                <a:lnTo>
                  <a:pt x="6059" y="80"/>
                </a:lnTo>
                <a:lnTo>
                  <a:pt x="6044" y="93"/>
                </a:lnTo>
                <a:lnTo>
                  <a:pt x="6038" y="90"/>
                </a:lnTo>
                <a:lnTo>
                  <a:pt x="6040" y="86"/>
                </a:lnTo>
                <a:lnTo>
                  <a:pt x="6035" y="83"/>
                </a:lnTo>
                <a:lnTo>
                  <a:pt x="6035" y="83"/>
                </a:lnTo>
                <a:lnTo>
                  <a:pt x="6030" y="86"/>
                </a:lnTo>
                <a:lnTo>
                  <a:pt x="6030" y="88"/>
                </a:lnTo>
                <a:lnTo>
                  <a:pt x="6025" y="86"/>
                </a:lnTo>
                <a:lnTo>
                  <a:pt x="6025" y="83"/>
                </a:lnTo>
                <a:lnTo>
                  <a:pt x="6028" y="82"/>
                </a:lnTo>
                <a:lnTo>
                  <a:pt x="6032" y="83"/>
                </a:lnTo>
                <a:lnTo>
                  <a:pt x="6036" y="80"/>
                </a:lnTo>
                <a:lnTo>
                  <a:pt x="6036" y="78"/>
                </a:lnTo>
                <a:close/>
                <a:moveTo>
                  <a:pt x="6035" y="80"/>
                </a:moveTo>
                <a:lnTo>
                  <a:pt x="6032" y="82"/>
                </a:lnTo>
                <a:lnTo>
                  <a:pt x="6030" y="82"/>
                </a:lnTo>
                <a:lnTo>
                  <a:pt x="6035" y="80"/>
                </a:lnTo>
                <a:close/>
                <a:moveTo>
                  <a:pt x="6019" y="42"/>
                </a:moveTo>
                <a:lnTo>
                  <a:pt x="6028" y="46"/>
                </a:lnTo>
                <a:lnTo>
                  <a:pt x="6027" y="48"/>
                </a:lnTo>
                <a:lnTo>
                  <a:pt x="6017" y="45"/>
                </a:lnTo>
                <a:lnTo>
                  <a:pt x="6014" y="46"/>
                </a:lnTo>
                <a:lnTo>
                  <a:pt x="6014" y="45"/>
                </a:lnTo>
                <a:lnTo>
                  <a:pt x="6012" y="45"/>
                </a:lnTo>
                <a:lnTo>
                  <a:pt x="6019" y="42"/>
                </a:lnTo>
                <a:close/>
                <a:moveTo>
                  <a:pt x="6014" y="117"/>
                </a:moveTo>
                <a:lnTo>
                  <a:pt x="6014" y="117"/>
                </a:lnTo>
                <a:lnTo>
                  <a:pt x="6008" y="114"/>
                </a:lnTo>
                <a:lnTo>
                  <a:pt x="6008" y="110"/>
                </a:lnTo>
                <a:lnTo>
                  <a:pt x="6011" y="109"/>
                </a:lnTo>
                <a:lnTo>
                  <a:pt x="6011" y="107"/>
                </a:lnTo>
                <a:lnTo>
                  <a:pt x="6014" y="117"/>
                </a:lnTo>
                <a:close/>
                <a:moveTo>
                  <a:pt x="6006" y="101"/>
                </a:moveTo>
                <a:lnTo>
                  <a:pt x="6003" y="104"/>
                </a:lnTo>
                <a:lnTo>
                  <a:pt x="6003" y="104"/>
                </a:lnTo>
                <a:lnTo>
                  <a:pt x="6003" y="109"/>
                </a:lnTo>
                <a:lnTo>
                  <a:pt x="6006" y="110"/>
                </a:lnTo>
                <a:lnTo>
                  <a:pt x="6006" y="112"/>
                </a:lnTo>
                <a:lnTo>
                  <a:pt x="5998" y="109"/>
                </a:lnTo>
                <a:lnTo>
                  <a:pt x="5998" y="101"/>
                </a:lnTo>
                <a:lnTo>
                  <a:pt x="6001" y="99"/>
                </a:lnTo>
                <a:lnTo>
                  <a:pt x="6001" y="93"/>
                </a:lnTo>
                <a:lnTo>
                  <a:pt x="5998" y="90"/>
                </a:lnTo>
                <a:lnTo>
                  <a:pt x="5993" y="93"/>
                </a:lnTo>
                <a:lnTo>
                  <a:pt x="5993" y="93"/>
                </a:lnTo>
                <a:lnTo>
                  <a:pt x="5993" y="98"/>
                </a:lnTo>
                <a:lnTo>
                  <a:pt x="5996" y="101"/>
                </a:lnTo>
                <a:lnTo>
                  <a:pt x="5996" y="107"/>
                </a:lnTo>
                <a:lnTo>
                  <a:pt x="5996" y="107"/>
                </a:lnTo>
                <a:lnTo>
                  <a:pt x="5992" y="94"/>
                </a:lnTo>
                <a:lnTo>
                  <a:pt x="5992" y="90"/>
                </a:lnTo>
                <a:lnTo>
                  <a:pt x="5992" y="90"/>
                </a:lnTo>
                <a:lnTo>
                  <a:pt x="5990" y="83"/>
                </a:lnTo>
                <a:lnTo>
                  <a:pt x="6006" y="88"/>
                </a:lnTo>
                <a:lnTo>
                  <a:pt x="6006" y="90"/>
                </a:lnTo>
                <a:lnTo>
                  <a:pt x="6006" y="90"/>
                </a:lnTo>
                <a:lnTo>
                  <a:pt x="6006" y="90"/>
                </a:lnTo>
                <a:lnTo>
                  <a:pt x="6009" y="102"/>
                </a:lnTo>
                <a:lnTo>
                  <a:pt x="6006" y="101"/>
                </a:lnTo>
                <a:close/>
                <a:moveTo>
                  <a:pt x="6006" y="78"/>
                </a:moveTo>
                <a:lnTo>
                  <a:pt x="6008" y="80"/>
                </a:lnTo>
                <a:lnTo>
                  <a:pt x="6008" y="80"/>
                </a:lnTo>
                <a:lnTo>
                  <a:pt x="6009" y="80"/>
                </a:lnTo>
                <a:lnTo>
                  <a:pt x="6003" y="78"/>
                </a:lnTo>
                <a:lnTo>
                  <a:pt x="6006" y="78"/>
                </a:lnTo>
                <a:close/>
                <a:moveTo>
                  <a:pt x="6000" y="37"/>
                </a:moveTo>
                <a:lnTo>
                  <a:pt x="6000" y="38"/>
                </a:lnTo>
                <a:lnTo>
                  <a:pt x="5998" y="40"/>
                </a:lnTo>
                <a:lnTo>
                  <a:pt x="5998" y="40"/>
                </a:lnTo>
                <a:lnTo>
                  <a:pt x="5995" y="40"/>
                </a:lnTo>
                <a:lnTo>
                  <a:pt x="6000" y="37"/>
                </a:lnTo>
                <a:close/>
                <a:moveTo>
                  <a:pt x="5998" y="75"/>
                </a:moveTo>
                <a:lnTo>
                  <a:pt x="6001" y="78"/>
                </a:lnTo>
                <a:lnTo>
                  <a:pt x="5992" y="75"/>
                </a:lnTo>
                <a:lnTo>
                  <a:pt x="5995" y="74"/>
                </a:lnTo>
                <a:lnTo>
                  <a:pt x="5998" y="75"/>
                </a:lnTo>
                <a:close/>
                <a:moveTo>
                  <a:pt x="5988" y="22"/>
                </a:moveTo>
                <a:lnTo>
                  <a:pt x="5993" y="22"/>
                </a:lnTo>
                <a:lnTo>
                  <a:pt x="5988" y="24"/>
                </a:lnTo>
                <a:lnTo>
                  <a:pt x="5988" y="22"/>
                </a:lnTo>
                <a:close/>
                <a:moveTo>
                  <a:pt x="5987" y="29"/>
                </a:moveTo>
                <a:lnTo>
                  <a:pt x="5993" y="29"/>
                </a:lnTo>
                <a:lnTo>
                  <a:pt x="5993" y="30"/>
                </a:lnTo>
                <a:lnTo>
                  <a:pt x="5988" y="34"/>
                </a:lnTo>
                <a:lnTo>
                  <a:pt x="5987" y="30"/>
                </a:lnTo>
                <a:lnTo>
                  <a:pt x="5987" y="29"/>
                </a:lnTo>
                <a:close/>
                <a:moveTo>
                  <a:pt x="5988" y="51"/>
                </a:moveTo>
                <a:lnTo>
                  <a:pt x="5987" y="53"/>
                </a:lnTo>
                <a:lnTo>
                  <a:pt x="5985" y="51"/>
                </a:lnTo>
                <a:lnTo>
                  <a:pt x="5985" y="50"/>
                </a:lnTo>
                <a:lnTo>
                  <a:pt x="5984" y="48"/>
                </a:lnTo>
                <a:lnTo>
                  <a:pt x="5988" y="51"/>
                </a:lnTo>
                <a:close/>
                <a:moveTo>
                  <a:pt x="5976" y="8"/>
                </a:moveTo>
                <a:lnTo>
                  <a:pt x="5976" y="8"/>
                </a:lnTo>
                <a:lnTo>
                  <a:pt x="5976" y="8"/>
                </a:lnTo>
                <a:lnTo>
                  <a:pt x="5980" y="5"/>
                </a:lnTo>
                <a:lnTo>
                  <a:pt x="5980" y="5"/>
                </a:lnTo>
                <a:lnTo>
                  <a:pt x="5982" y="6"/>
                </a:lnTo>
                <a:lnTo>
                  <a:pt x="5974" y="8"/>
                </a:lnTo>
                <a:lnTo>
                  <a:pt x="5974" y="8"/>
                </a:lnTo>
                <a:lnTo>
                  <a:pt x="5976" y="8"/>
                </a:lnTo>
                <a:lnTo>
                  <a:pt x="5976" y="8"/>
                </a:lnTo>
                <a:close/>
                <a:moveTo>
                  <a:pt x="5972" y="38"/>
                </a:moveTo>
                <a:lnTo>
                  <a:pt x="5972" y="38"/>
                </a:lnTo>
                <a:lnTo>
                  <a:pt x="5969" y="40"/>
                </a:lnTo>
                <a:lnTo>
                  <a:pt x="5969" y="37"/>
                </a:lnTo>
                <a:lnTo>
                  <a:pt x="5972" y="38"/>
                </a:lnTo>
                <a:close/>
                <a:moveTo>
                  <a:pt x="5960" y="38"/>
                </a:moveTo>
                <a:lnTo>
                  <a:pt x="5960" y="45"/>
                </a:lnTo>
                <a:lnTo>
                  <a:pt x="5960" y="46"/>
                </a:lnTo>
                <a:lnTo>
                  <a:pt x="5960" y="46"/>
                </a:lnTo>
                <a:lnTo>
                  <a:pt x="5960" y="45"/>
                </a:lnTo>
                <a:lnTo>
                  <a:pt x="5956" y="43"/>
                </a:lnTo>
                <a:lnTo>
                  <a:pt x="5960" y="38"/>
                </a:lnTo>
                <a:close/>
                <a:moveTo>
                  <a:pt x="5956" y="59"/>
                </a:moveTo>
                <a:lnTo>
                  <a:pt x="5961" y="66"/>
                </a:lnTo>
                <a:lnTo>
                  <a:pt x="5956" y="64"/>
                </a:lnTo>
                <a:lnTo>
                  <a:pt x="5956" y="59"/>
                </a:lnTo>
                <a:close/>
                <a:moveTo>
                  <a:pt x="5955" y="72"/>
                </a:moveTo>
                <a:lnTo>
                  <a:pt x="5955" y="72"/>
                </a:lnTo>
                <a:lnTo>
                  <a:pt x="5979" y="80"/>
                </a:lnTo>
                <a:lnTo>
                  <a:pt x="5984" y="93"/>
                </a:lnTo>
                <a:lnTo>
                  <a:pt x="5984" y="96"/>
                </a:lnTo>
                <a:lnTo>
                  <a:pt x="5984" y="98"/>
                </a:lnTo>
                <a:lnTo>
                  <a:pt x="5985" y="101"/>
                </a:lnTo>
                <a:lnTo>
                  <a:pt x="5980" y="98"/>
                </a:lnTo>
                <a:lnTo>
                  <a:pt x="5980" y="93"/>
                </a:lnTo>
                <a:lnTo>
                  <a:pt x="5974" y="88"/>
                </a:lnTo>
                <a:lnTo>
                  <a:pt x="5972" y="90"/>
                </a:lnTo>
                <a:lnTo>
                  <a:pt x="5964" y="85"/>
                </a:lnTo>
                <a:lnTo>
                  <a:pt x="5963" y="86"/>
                </a:lnTo>
                <a:lnTo>
                  <a:pt x="5956" y="90"/>
                </a:lnTo>
                <a:lnTo>
                  <a:pt x="5953" y="85"/>
                </a:lnTo>
                <a:lnTo>
                  <a:pt x="5956" y="74"/>
                </a:lnTo>
                <a:lnTo>
                  <a:pt x="5955" y="72"/>
                </a:lnTo>
                <a:close/>
                <a:moveTo>
                  <a:pt x="5969" y="150"/>
                </a:moveTo>
                <a:lnTo>
                  <a:pt x="5976" y="154"/>
                </a:lnTo>
                <a:lnTo>
                  <a:pt x="5972" y="155"/>
                </a:lnTo>
                <a:lnTo>
                  <a:pt x="5969" y="154"/>
                </a:lnTo>
                <a:lnTo>
                  <a:pt x="5969" y="150"/>
                </a:lnTo>
                <a:close/>
                <a:moveTo>
                  <a:pt x="5968" y="114"/>
                </a:moveTo>
                <a:lnTo>
                  <a:pt x="5972" y="117"/>
                </a:lnTo>
                <a:lnTo>
                  <a:pt x="5972" y="118"/>
                </a:lnTo>
                <a:lnTo>
                  <a:pt x="5971" y="120"/>
                </a:lnTo>
                <a:lnTo>
                  <a:pt x="5968" y="114"/>
                </a:lnTo>
                <a:close/>
                <a:moveTo>
                  <a:pt x="5963" y="123"/>
                </a:moveTo>
                <a:lnTo>
                  <a:pt x="5961" y="125"/>
                </a:lnTo>
                <a:lnTo>
                  <a:pt x="5955" y="122"/>
                </a:lnTo>
                <a:lnTo>
                  <a:pt x="5960" y="115"/>
                </a:lnTo>
                <a:lnTo>
                  <a:pt x="5963" y="123"/>
                </a:lnTo>
                <a:close/>
                <a:moveTo>
                  <a:pt x="5958" y="130"/>
                </a:moveTo>
                <a:lnTo>
                  <a:pt x="5958" y="144"/>
                </a:lnTo>
                <a:lnTo>
                  <a:pt x="5956" y="146"/>
                </a:lnTo>
                <a:lnTo>
                  <a:pt x="5950" y="141"/>
                </a:lnTo>
                <a:lnTo>
                  <a:pt x="5950" y="134"/>
                </a:lnTo>
                <a:lnTo>
                  <a:pt x="5953" y="128"/>
                </a:lnTo>
                <a:lnTo>
                  <a:pt x="5958" y="130"/>
                </a:lnTo>
                <a:close/>
                <a:moveTo>
                  <a:pt x="5952" y="110"/>
                </a:moveTo>
                <a:lnTo>
                  <a:pt x="5948" y="118"/>
                </a:lnTo>
                <a:lnTo>
                  <a:pt x="5942" y="115"/>
                </a:lnTo>
                <a:lnTo>
                  <a:pt x="5950" y="110"/>
                </a:lnTo>
                <a:lnTo>
                  <a:pt x="5952" y="110"/>
                </a:lnTo>
                <a:close/>
                <a:moveTo>
                  <a:pt x="5939" y="120"/>
                </a:moveTo>
                <a:lnTo>
                  <a:pt x="5945" y="123"/>
                </a:lnTo>
                <a:lnTo>
                  <a:pt x="5942" y="130"/>
                </a:lnTo>
                <a:lnTo>
                  <a:pt x="5942" y="130"/>
                </a:lnTo>
                <a:lnTo>
                  <a:pt x="5939" y="125"/>
                </a:lnTo>
                <a:lnTo>
                  <a:pt x="5939" y="120"/>
                </a:lnTo>
                <a:close/>
                <a:moveTo>
                  <a:pt x="5937" y="110"/>
                </a:moveTo>
                <a:lnTo>
                  <a:pt x="5936" y="110"/>
                </a:lnTo>
                <a:lnTo>
                  <a:pt x="5944" y="107"/>
                </a:lnTo>
                <a:lnTo>
                  <a:pt x="5937" y="110"/>
                </a:lnTo>
                <a:close/>
                <a:moveTo>
                  <a:pt x="5947" y="90"/>
                </a:moveTo>
                <a:lnTo>
                  <a:pt x="5948" y="93"/>
                </a:lnTo>
                <a:lnTo>
                  <a:pt x="5929" y="102"/>
                </a:lnTo>
                <a:lnTo>
                  <a:pt x="5934" y="88"/>
                </a:lnTo>
                <a:lnTo>
                  <a:pt x="5940" y="93"/>
                </a:lnTo>
                <a:lnTo>
                  <a:pt x="5947" y="90"/>
                </a:lnTo>
                <a:close/>
                <a:moveTo>
                  <a:pt x="5926" y="16"/>
                </a:moveTo>
                <a:lnTo>
                  <a:pt x="5928" y="14"/>
                </a:lnTo>
                <a:lnTo>
                  <a:pt x="5939" y="21"/>
                </a:lnTo>
                <a:lnTo>
                  <a:pt x="5940" y="29"/>
                </a:lnTo>
                <a:lnTo>
                  <a:pt x="5932" y="32"/>
                </a:lnTo>
                <a:lnTo>
                  <a:pt x="5929" y="29"/>
                </a:lnTo>
                <a:lnTo>
                  <a:pt x="5924" y="19"/>
                </a:lnTo>
                <a:lnTo>
                  <a:pt x="5926" y="16"/>
                </a:lnTo>
                <a:close/>
                <a:moveTo>
                  <a:pt x="5928" y="50"/>
                </a:moveTo>
                <a:lnTo>
                  <a:pt x="5926" y="48"/>
                </a:lnTo>
                <a:lnTo>
                  <a:pt x="5928" y="46"/>
                </a:lnTo>
                <a:lnTo>
                  <a:pt x="5928" y="50"/>
                </a:lnTo>
                <a:close/>
                <a:moveTo>
                  <a:pt x="5916" y="34"/>
                </a:moveTo>
                <a:lnTo>
                  <a:pt x="5916" y="29"/>
                </a:lnTo>
                <a:lnTo>
                  <a:pt x="5921" y="30"/>
                </a:lnTo>
                <a:lnTo>
                  <a:pt x="5923" y="37"/>
                </a:lnTo>
                <a:lnTo>
                  <a:pt x="5920" y="40"/>
                </a:lnTo>
                <a:lnTo>
                  <a:pt x="5916" y="34"/>
                </a:lnTo>
                <a:lnTo>
                  <a:pt x="5915" y="34"/>
                </a:lnTo>
                <a:lnTo>
                  <a:pt x="5916" y="34"/>
                </a:lnTo>
                <a:close/>
                <a:moveTo>
                  <a:pt x="5916" y="58"/>
                </a:moveTo>
                <a:lnTo>
                  <a:pt x="5932" y="64"/>
                </a:lnTo>
                <a:lnTo>
                  <a:pt x="5920" y="69"/>
                </a:lnTo>
                <a:lnTo>
                  <a:pt x="5920" y="67"/>
                </a:lnTo>
                <a:lnTo>
                  <a:pt x="5915" y="66"/>
                </a:lnTo>
                <a:lnTo>
                  <a:pt x="5916" y="58"/>
                </a:lnTo>
                <a:close/>
                <a:moveTo>
                  <a:pt x="5918" y="80"/>
                </a:moveTo>
                <a:lnTo>
                  <a:pt x="5918" y="80"/>
                </a:lnTo>
                <a:lnTo>
                  <a:pt x="5926" y="85"/>
                </a:lnTo>
                <a:lnTo>
                  <a:pt x="5926" y="86"/>
                </a:lnTo>
                <a:lnTo>
                  <a:pt x="5913" y="94"/>
                </a:lnTo>
                <a:lnTo>
                  <a:pt x="5912" y="94"/>
                </a:lnTo>
                <a:lnTo>
                  <a:pt x="5912" y="94"/>
                </a:lnTo>
                <a:lnTo>
                  <a:pt x="5907" y="86"/>
                </a:lnTo>
                <a:lnTo>
                  <a:pt x="5918" y="80"/>
                </a:lnTo>
                <a:close/>
                <a:moveTo>
                  <a:pt x="5921" y="130"/>
                </a:moveTo>
                <a:lnTo>
                  <a:pt x="5923" y="120"/>
                </a:lnTo>
                <a:lnTo>
                  <a:pt x="5924" y="139"/>
                </a:lnTo>
                <a:lnTo>
                  <a:pt x="5924" y="139"/>
                </a:lnTo>
                <a:lnTo>
                  <a:pt x="5924" y="141"/>
                </a:lnTo>
                <a:lnTo>
                  <a:pt x="5921" y="136"/>
                </a:lnTo>
                <a:lnTo>
                  <a:pt x="5921" y="130"/>
                </a:lnTo>
                <a:lnTo>
                  <a:pt x="5921" y="130"/>
                </a:lnTo>
                <a:close/>
                <a:moveTo>
                  <a:pt x="5918" y="98"/>
                </a:moveTo>
                <a:lnTo>
                  <a:pt x="5923" y="94"/>
                </a:lnTo>
                <a:lnTo>
                  <a:pt x="5921" y="99"/>
                </a:lnTo>
                <a:lnTo>
                  <a:pt x="5918" y="98"/>
                </a:lnTo>
                <a:close/>
                <a:moveTo>
                  <a:pt x="5916" y="114"/>
                </a:moveTo>
                <a:lnTo>
                  <a:pt x="5913" y="123"/>
                </a:lnTo>
                <a:lnTo>
                  <a:pt x="5913" y="115"/>
                </a:lnTo>
                <a:lnTo>
                  <a:pt x="5916" y="114"/>
                </a:lnTo>
                <a:close/>
                <a:moveTo>
                  <a:pt x="5897" y="18"/>
                </a:moveTo>
                <a:lnTo>
                  <a:pt x="5904" y="19"/>
                </a:lnTo>
                <a:lnTo>
                  <a:pt x="5904" y="22"/>
                </a:lnTo>
                <a:lnTo>
                  <a:pt x="5899" y="26"/>
                </a:lnTo>
                <a:lnTo>
                  <a:pt x="5897" y="24"/>
                </a:lnTo>
                <a:lnTo>
                  <a:pt x="5897" y="18"/>
                </a:lnTo>
                <a:close/>
                <a:moveTo>
                  <a:pt x="5905" y="59"/>
                </a:moveTo>
                <a:lnTo>
                  <a:pt x="5905" y="62"/>
                </a:lnTo>
                <a:lnTo>
                  <a:pt x="5905" y="62"/>
                </a:lnTo>
                <a:lnTo>
                  <a:pt x="5902" y="58"/>
                </a:lnTo>
                <a:lnTo>
                  <a:pt x="5905" y="59"/>
                </a:lnTo>
                <a:close/>
                <a:moveTo>
                  <a:pt x="5899" y="144"/>
                </a:moveTo>
                <a:lnTo>
                  <a:pt x="5892" y="150"/>
                </a:lnTo>
                <a:lnTo>
                  <a:pt x="5892" y="150"/>
                </a:lnTo>
                <a:lnTo>
                  <a:pt x="5889" y="149"/>
                </a:lnTo>
                <a:lnTo>
                  <a:pt x="5881" y="147"/>
                </a:lnTo>
                <a:lnTo>
                  <a:pt x="5881" y="147"/>
                </a:lnTo>
                <a:lnTo>
                  <a:pt x="5899" y="142"/>
                </a:lnTo>
                <a:lnTo>
                  <a:pt x="5899" y="144"/>
                </a:lnTo>
                <a:close/>
                <a:moveTo>
                  <a:pt x="5894" y="50"/>
                </a:moveTo>
                <a:lnTo>
                  <a:pt x="5894" y="51"/>
                </a:lnTo>
                <a:lnTo>
                  <a:pt x="5891" y="51"/>
                </a:lnTo>
                <a:lnTo>
                  <a:pt x="5894" y="50"/>
                </a:lnTo>
                <a:close/>
                <a:moveTo>
                  <a:pt x="5897" y="128"/>
                </a:moveTo>
                <a:lnTo>
                  <a:pt x="5899" y="133"/>
                </a:lnTo>
                <a:lnTo>
                  <a:pt x="5875" y="139"/>
                </a:lnTo>
                <a:lnTo>
                  <a:pt x="5873" y="131"/>
                </a:lnTo>
                <a:lnTo>
                  <a:pt x="5876" y="130"/>
                </a:lnTo>
                <a:lnTo>
                  <a:pt x="5876" y="128"/>
                </a:lnTo>
                <a:lnTo>
                  <a:pt x="5876" y="128"/>
                </a:lnTo>
                <a:lnTo>
                  <a:pt x="5881" y="130"/>
                </a:lnTo>
                <a:lnTo>
                  <a:pt x="5888" y="130"/>
                </a:lnTo>
                <a:lnTo>
                  <a:pt x="5892" y="130"/>
                </a:lnTo>
                <a:lnTo>
                  <a:pt x="5897" y="128"/>
                </a:lnTo>
                <a:lnTo>
                  <a:pt x="5897" y="128"/>
                </a:lnTo>
                <a:close/>
                <a:moveTo>
                  <a:pt x="5883" y="43"/>
                </a:moveTo>
                <a:lnTo>
                  <a:pt x="5886" y="45"/>
                </a:lnTo>
                <a:lnTo>
                  <a:pt x="5881" y="46"/>
                </a:lnTo>
                <a:lnTo>
                  <a:pt x="5880" y="45"/>
                </a:lnTo>
                <a:lnTo>
                  <a:pt x="5883" y="43"/>
                </a:lnTo>
                <a:close/>
                <a:moveTo>
                  <a:pt x="5878" y="67"/>
                </a:moveTo>
                <a:lnTo>
                  <a:pt x="5875" y="66"/>
                </a:lnTo>
                <a:lnTo>
                  <a:pt x="5876" y="66"/>
                </a:lnTo>
                <a:lnTo>
                  <a:pt x="5876" y="66"/>
                </a:lnTo>
                <a:lnTo>
                  <a:pt x="5878" y="67"/>
                </a:lnTo>
                <a:close/>
                <a:moveTo>
                  <a:pt x="5873" y="53"/>
                </a:moveTo>
                <a:lnTo>
                  <a:pt x="5875" y="48"/>
                </a:lnTo>
                <a:lnTo>
                  <a:pt x="5876" y="50"/>
                </a:lnTo>
                <a:lnTo>
                  <a:pt x="5873" y="53"/>
                </a:lnTo>
                <a:close/>
                <a:moveTo>
                  <a:pt x="5872" y="27"/>
                </a:moveTo>
                <a:lnTo>
                  <a:pt x="5872" y="29"/>
                </a:lnTo>
                <a:lnTo>
                  <a:pt x="5870" y="19"/>
                </a:lnTo>
                <a:lnTo>
                  <a:pt x="5875" y="18"/>
                </a:lnTo>
                <a:lnTo>
                  <a:pt x="5872" y="27"/>
                </a:lnTo>
                <a:close/>
                <a:moveTo>
                  <a:pt x="5870" y="11"/>
                </a:moveTo>
                <a:lnTo>
                  <a:pt x="5876" y="8"/>
                </a:lnTo>
                <a:lnTo>
                  <a:pt x="5876" y="10"/>
                </a:lnTo>
                <a:lnTo>
                  <a:pt x="5876" y="10"/>
                </a:lnTo>
                <a:lnTo>
                  <a:pt x="5875" y="13"/>
                </a:lnTo>
                <a:lnTo>
                  <a:pt x="5870" y="13"/>
                </a:lnTo>
                <a:lnTo>
                  <a:pt x="5870" y="11"/>
                </a:lnTo>
                <a:close/>
                <a:moveTo>
                  <a:pt x="5864" y="139"/>
                </a:moveTo>
                <a:lnTo>
                  <a:pt x="5864" y="144"/>
                </a:lnTo>
                <a:lnTo>
                  <a:pt x="5860" y="144"/>
                </a:lnTo>
                <a:lnTo>
                  <a:pt x="5859" y="142"/>
                </a:lnTo>
                <a:lnTo>
                  <a:pt x="5864" y="139"/>
                </a:lnTo>
                <a:close/>
                <a:moveTo>
                  <a:pt x="5859" y="101"/>
                </a:moveTo>
                <a:lnTo>
                  <a:pt x="5859" y="101"/>
                </a:lnTo>
                <a:lnTo>
                  <a:pt x="5859" y="107"/>
                </a:lnTo>
                <a:lnTo>
                  <a:pt x="5859" y="112"/>
                </a:lnTo>
                <a:lnTo>
                  <a:pt x="5857" y="112"/>
                </a:lnTo>
                <a:lnTo>
                  <a:pt x="5857" y="112"/>
                </a:lnTo>
                <a:lnTo>
                  <a:pt x="5849" y="106"/>
                </a:lnTo>
                <a:lnTo>
                  <a:pt x="5859" y="101"/>
                </a:lnTo>
                <a:close/>
                <a:moveTo>
                  <a:pt x="5852" y="150"/>
                </a:moveTo>
                <a:lnTo>
                  <a:pt x="5864" y="154"/>
                </a:lnTo>
                <a:lnTo>
                  <a:pt x="5865" y="162"/>
                </a:lnTo>
                <a:lnTo>
                  <a:pt x="5876" y="170"/>
                </a:lnTo>
                <a:lnTo>
                  <a:pt x="5888" y="165"/>
                </a:lnTo>
                <a:lnTo>
                  <a:pt x="5889" y="167"/>
                </a:lnTo>
                <a:lnTo>
                  <a:pt x="5904" y="155"/>
                </a:lnTo>
                <a:lnTo>
                  <a:pt x="5900" y="165"/>
                </a:lnTo>
                <a:lnTo>
                  <a:pt x="5873" y="171"/>
                </a:lnTo>
                <a:lnTo>
                  <a:pt x="5868" y="168"/>
                </a:lnTo>
                <a:lnTo>
                  <a:pt x="5857" y="173"/>
                </a:lnTo>
                <a:lnTo>
                  <a:pt x="5846" y="167"/>
                </a:lnTo>
                <a:lnTo>
                  <a:pt x="5846" y="157"/>
                </a:lnTo>
                <a:lnTo>
                  <a:pt x="5852" y="150"/>
                </a:lnTo>
                <a:close/>
                <a:moveTo>
                  <a:pt x="5846" y="194"/>
                </a:moveTo>
                <a:lnTo>
                  <a:pt x="5846" y="189"/>
                </a:lnTo>
                <a:lnTo>
                  <a:pt x="5857" y="191"/>
                </a:lnTo>
                <a:lnTo>
                  <a:pt x="5868" y="199"/>
                </a:lnTo>
                <a:lnTo>
                  <a:pt x="5883" y="194"/>
                </a:lnTo>
                <a:lnTo>
                  <a:pt x="5883" y="179"/>
                </a:lnTo>
                <a:lnTo>
                  <a:pt x="5897" y="175"/>
                </a:lnTo>
                <a:lnTo>
                  <a:pt x="5886" y="207"/>
                </a:lnTo>
                <a:lnTo>
                  <a:pt x="5859" y="211"/>
                </a:lnTo>
                <a:lnTo>
                  <a:pt x="5859" y="203"/>
                </a:lnTo>
                <a:lnTo>
                  <a:pt x="5846" y="194"/>
                </a:lnTo>
                <a:close/>
                <a:moveTo>
                  <a:pt x="5846" y="179"/>
                </a:moveTo>
                <a:lnTo>
                  <a:pt x="5846" y="173"/>
                </a:lnTo>
                <a:lnTo>
                  <a:pt x="5854" y="178"/>
                </a:lnTo>
                <a:lnTo>
                  <a:pt x="5856" y="183"/>
                </a:lnTo>
                <a:lnTo>
                  <a:pt x="5846" y="179"/>
                </a:lnTo>
                <a:close/>
                <a:moveTo>
                  <a:pt x="5841" y="194"/>
                </a:moveTo>
                <a:lnTo>
                  <a:pt x="5828" y="203"/>
                </a:lnTo>
                <a:lnTo>
                  <a:pt x="5828" y="211"/>
                </a:lnTo>
                <a:lnTo>
                  <a:pt x="5803" y="205"/>
                </a:lnTo>
                <a:lnTo>
                  <a:pt x="5811" y="195"/>
                </a:lnTo>
                <a:lnTo>
                  <a:pt x="5820" y="199"/>
                </a:lnTo>
                <a:lnTo>
                  <a:pt x="5820" y="199"/>
                </a:lnTo>
                <a:lnTo>
                  <a:pt x="5833" y="189"/>
                </a:lnTo>
                <a:lnTo>
                  <a:pt x="5833" y="186"/>
                </a:lnTo>
                <a:lnTo>
                  <a:pt x="5841" y="187"/>
                </a:lnTo>
                <a:lnTo>
                  <a:pt x="5841" y="194"/>
                </a:lnTo>
                <a:close/>
                <a:moveTo>
                  <a:pt x="5822" y="139"/>
                </a:moveTo>
                <a:lnTo>
                  <a:pt x="5820" y="144"/>
                </a:lnTo>
                <a:lnTo>
                  <a:pt x="5820" y="144"/>
                </a:lnTo>
                <a:lnTo>
                  <a:pt x="5822" y="147"/>
                </a:lnTo>
                <a:lnTo>
                  <a:pt x="5816" y="146"/>
                </a:lnTo>
                <a:lnTo>
                  <a:pt x="5814" y="139"/>
                </a:lnTo>
                <a:lnTo>
                  <a:pt x="5814" y="139"/>
                </a:lnTo>
                <a:lnTo>
                  <a:pt x="5812" y="138"/>
                </a:lnTo>
                <a:lnTo>
                  <a:pt x="5809" y="136"/>
                </a:lnTo>
                <a:lnTo>
                  <a:pt x="5809" y="136"/>
                </a:lnTo>
                <a:lnTo>
                  <a:pt x="5809" y="138"/>
                </a:lnTo>
                <a:lnTo>
                  <a:pt x="5809" y="138"/>
                </a:lnTo>
                <a:lnTo>
                  <a:pt x="5806" y="139"/>
                </a:lnTo>
                <a:lnTo>
                  <a:pt x="5806" y="142"/>
                </a:lnTo>
                <a:lnTo>
                  <a:pt x="5808" y="147"/>
                </a:lnTo>
                <a:lnTo>
                  <a:pt x="5800" y="150"/>
                </a:lnTo>
                <a:lnTo>
                  <a:pt x="5800" y="157"/>
                </a:lnTo>
                <a:lnTo>
                  <a:pt x="5796" y="152"/>
                </a:lnTo>
                <a:lnTo>
                  <a:pt x="5796" y="152"/>
                </a:lnTo>
                <a:lnTo>
                  <a:pt x="5795" y="150"/>
                </a:lnTo>
                <a:lnTo>
                  <a:pt x="5792" y="147"/>
                </a:lnTo>
                <a:lnTo>
                  <a:pt x="5795" y="138"/>
                </a:lnTo>
                <a:lnTo>
                  <a:pt x="5798" y="138"/>
                </a:lnTo>
                <a:lnTo>
                  <a:pt x="5801" y="131"/>
                </a:lnTo>
                <a:lnTo>
                  <a:pt x="5803" y="133"/>
                </a:lnTo>
                <a:lnTo>
                  <a:pt x="5811" y="130"/>
                </a:lnTo>
                <a:lnTo>
                  <a:pt x="5811" y="130"/>
                </a:lnTo>
                <a:lnTo>
                  <a:pt x="5817" y="133"/>
                </a:lnTo>
                <a:lnTo>
                  <a:pt x="5817" y="136"/>
                </a:lnTo>
                <a:lnTo>
                  <a:pt x="5822" y="139"/>
                </a:lnTo>
                <a:close/>
                <a:moveTo>
                  <a:pt x="5833" y="171"/>
                </a:moveTo>
                <a:lnTo>
                  <a:pt x="5841" y="163"/>
                </a:lnTo>
                <a:lnTo>
                  <a:pt x="5841" y="167"/>
                </a:lnTo>
                <a:lnTo>
                  <a:pt x="5833" y="171"/>
                </a:lnTo>
                <a:close/>
                <a:moveTo>
                  <a:pt x="5841" y="173"/>
                </a:moveTo>
                <a:lnTo>
                  <a:pt x="5841" y="178"/>
                </a:lnTo>
                <a:lnTo>
                  <a:pt x="5835" y="178"/>
                </a:lnTo>
                <a:lnTo>
                  <a:pt x="5841" y="173"/>
                </a:lnTo>
                <a:close/>
                <a:moveTo>
                  <a:pt x="5841" y="150"/>
                </a:moveTo>
                <a:lnTo>
                  <a:pt x="5822" y="170"/>
                </a:lnTo>
                <a:lnTo>
                  <a:pt x="5820" y="163"/>
                </a:lnTo>
                <a:lnTo>
                  <a:pt x="5824" y="163"/>
                </a:lnTo>
                <a:lnTo>
                  <a:pt x="5824" y="154"/>
                </a:lnTo>
                <a:lnTo>
                  <a:pt x="5832" y="149"/>
                </a:lnTo>
                <a:lnTo>
                  <a:pt x="5836" y="150"/>
                </a:lnTo>
                <a:lnTo>
                  <a:pt x="5841" y="147"/>
                </a:lnTo>
                <a:lnTo>
                  <a:pt x="5841" y="150"/>
                </a:lnTo>
                <a:close/>
                <a:moveTo>
                  <a:pt x="5798" y="179"/>
                </a:moveTo>
                <a:lnTo>
                  <a:pt x="5803" y="167"/>
                </a:lnTo>
                <a:lnTo>
                  <a:pt x="5811" y="170"/>
                </a:lnTo>
                <a:lnTo>
                  <a:pt x="5811" y="168"/>
                </a:lnTo>
                <a:lnTo>
                  <a:pt x="5812" y="168"/>
                </a:lnTo>
                <a:lnTo>
                  <a:pt x="5814" y="171"/>
                </a:lnTo>
                <a:lnTo>
                  <a:pt x="5806" y="178"/>
                </a:lnTo>
                <a:lnTo>
                  <a:pt x="5806" y="189"/>
                </a:lnTo>
                <a:lnTo>
                  <a:pt x="5796" y="199"/>
                </a:lnTo>
                <a:lnTo>
                  <a:pt x="5792" y="181"/>
                </a:lnTo>
                <a:lnTo>
                  <a:pt x="5798" y="179"/>
                </a:lnTo>
                <a:close/>
                <a:moveTo>
                  <a:pt x="5841" y="5"/>
                </a:moveTo>
                <a:lnTo>
                  <a:pt x="5841" y="6"/>
                </a:lnTo>
                <a:lnTo>
                  <a:pt x="5841" y="6"/>
                </a:lnTo>
                <a:lnTo>
                  <a:pt x="5836" y="3"/>
                </a:lnTo>
                <a:lnTo>
                  <a:pt x="5836" y="2"/>
                </a:lnTo>
                <a:lnTo>
                  <a:pt x="5841" y="5"/>
                </a:lnTo>
                <a:close/>
                <a:moveTo>
                  <a:pt x="5835" y="117"/>
                </a:moveTo>
                <a:lnTo>
                  <a:pt x="5838" y="115"/>
                </a:lnTo>
                <a:lnTo>
                  <a:pt x="5841" y="126"/>
                </a:lnTo>
                <a:lnTo>
                  <a:pt x="5841" y="134"/>
                </a:lnTo>
                <a:lnTo>
                  <a:pt x="5836" y="138"/>
                </a:lnTo>
                <a:lnTo>
                  <a:pt x="5832" y="134"/>
                </a:lnTo>
                <a:lnTo>
                  <a:pt x="5833" y="128"/>
                </a:lnTo>
                <a:lnTo>
                  <a:pt x="5835" y="126"/>
                </a:lnTo>
                <a:lnTo>
                  <a:pt x="5835" y="117"/>
                </a:lnTo>
                <a:close/>
                <a:moveTo>
                  <a:pt x="5827" y="94"/>
                </a:moveTo>
                <a:lnTo>
                  <a:pt x="5832" y="91"/>
                </a:lnTo>
                <a:lnTo>
                  <a:pt x="5833" y="101"/>
                </a:lnTo>
                <a:lnTo>
                  <a:pt x="5832" y="101"/>
                </a:lnTo>
                <a:lnTo>
                  <a:pt x="5828" y="98"/>
                </a:lnTo>
                <a:lnTo>
                  <a:pt x="5828" y="94"/>
                </a:lnTo>
                <a:lnTo>
                  <a:pt x="5827" y="94"/>
                </a:lnTo>
                <a:lnTo>
                  <a:pt x="5827" y="94"/>
                </a:lnTo>
                <a:lnTo>
                  <a:pt x="5827" y="94"/>
                </a:lnTo>
                <a:lnTo>
                  <a:pt x="5827" y="94"/>
                </a:lnTo>
                <a:close/>
                <a:moveTo>
                  <a:pt x="5819" y="16"/>
                </a:moveTo>
                <a:lnTo>
                  <a:pt x="5819" y="16"/>
                </a:lnTo>
                <a:lnTo>
                  <a:pt x="5825" y="18"/>
                </a:lnTo>
                <a:lnTo>
                  <a:pt x="5824" y="19"/>
                </a:lnTo>
                <a:lnTo>
                  <a:pt x="5819" y="18"/>
                </a:lnTo>
                <a:lnTo>
                  <a:pt x="5819" y="18"/>
                </a:lnTo>
                <a:lnTo>
                  <a:pt x="5819" y="18"/>
                </a:lnTo>
                <a:lnTo>
                  <a:pt x="5819" y="16"/>
                </a:lnTo>
                <a:close/>
                <a:moveTo>
                  <a:pt x="5822" y="30"/>
                </a:moveTo>
                <a:lnTo>
                  <a:pt x="5822" y="30"/>
                </a:lnTo>
                <a:lnTo>
                  <a:pt x="5822" y="37"/>
                </a:lnTo>
                <a:lnTo>
                  <a:pt x="5817" y="34"/>
                </a:lnTo>
                <a:lnTo>
                  <a:pt x="5822" y="30"/>
                </a:lnTo>
                <a:close/>
                <a:moveTo>
                  <a:pt x="5814" y="80"/>
                </a:moveTo>
                <a:lnTo>
                  <a:pt x="5816" y="78"/>
                </a:lnTo>
                <a:lnTo>
                  <a:pt x="5817" y="80"/>
                </a:lnTo>
                <a:lnTo>
                  <a:pt x="5822" y="77"/>
                </a:lnTo>
                <a:lnTo>
                  <a:pt x="5822" y="90"/>
                </a:lnTo>
                <a:lnTo>
                  <a:pt x="5822" y="90"/>
                </a:lnTo>
                <a:lnTo>
                  <a:pt x="5822" y="91"/>
                </a:lnTo>
                <a:lnTo>
                  <a:pt x="5812" y="85"/>
                </a:lnTo>
                <a:lnTo>
                  <a:pt x="5814" y="83"/>
                </a:lnTo>
                <a:lnTo>
                  <a:pt x="5814" y="80"/>
                </a:lnTo>
                <a:close/>
                <a:moveTo>
                  <a:pt x="5808" y="94"/>
                </a:moveTo>
                <a:lnTo>
                  <a:pt x="5817" y="101"/>
                </a:lnTo>
                <a:lnTo>
                  <a:pt x="5819" y="107"/>
                </a:lnTo>
                <a:lnTo>
                  <a:pt x="5809" y="110"/>
                </a:lnTo>
                <a:lnTo>
                  <a:pt x="5811" y="101"/>
                </a:lnTo>
                <a:lnTo>
                  <a:pt x="5803" y="96"/>
                </a:lnTo>
                <a:lnTo>
                  <a:pt x="5803" y="91"/>
                </a:lnTo>
                <a:lnTo>
                  <a:pt x="5803" y="91"/>
                </a:lnTo>
                <a:lnTo>
                  <a:pt x="5808" y="94"/>
                </a:lnTo>
                <a:close/>
                <a:moveTo>
                  <a:pt x="5803" y="72"/>
                </a:moveTo>
                <a:lnTo>
                  <a:pt x="5803" y="78"/>
                </a:lnTo>
                <a:lnTo>
                  <a:pt x="5803" y="78"/>
                </a:lnTo>
                <a:lnTo>
                  <a:pt x="5801" y="78"/>
                </a:lnTo>
                <a:lnTo>
                  <a:pt x="5801" y="78"/>
                </a:lnTo>
                <a:lnTo>
                  <a:pt x="5801" y="78"/>
                </a:lnTo>
                <a:lnTo>
                  <a:pt x="5800" y="78"/>
                </a:lnTo>
                <a:lnTo>
                  <a:pt x="5800" y="78"/>
                </a:lnTo>
                <a:lnTo>
                  <a:pt x="5798" y="78"/>
                </a:lnTo>
                <a:lnTo>
                  <a:pt x="5796" y="78"/>
                </a:lnTo>
                <a:lnTo>
                  <a:pt x="5793" y="77"/>
                </a:lnTo>
                <a:lnTo>
                  <a:pt x="5793" y="75"/>
                </a:lnTo>
                <a:lnTo>
                  <a:pt x="5801" y="75"/>
                </a:lnTo>
                <a:lnTo>
                  <a:pt x="5803" y="72"/>
                </a:lnTo>
                <a:close/>
                <a:moveTo>
                  <a:pt x="5792" y="21"/>
                </a:moveTo>
                <a:lnTo>
                  <a:pt x="5796" y="24"/>
                </a:lnTo>
                <a:lnTo>
                  <a:pt x="5793" y="26"/>
                </a:lnTo>
                <a:lnTo>
                  <a:pt x="5788" y="22"/>
                </a:lnTo>
                <a:lnTo>
                  <a:pt x="5792" y="21"/>
                </a:lnTo>
                <a:close/>
                <a:moveTo>
                  <a:pt x="5790" y="82"/>
                </a:moveTo>
                <a:lnTo>
                  <a:pt x="5792" y="83"/>
                </a:lnTo>
                <a:lnTo>
                  <a:pt x="5790" y="83"/>
                </a:lnTo>
                <a:lnTo>
                  <a:pt x="5788" y="82"/>
                </a:lnTo>
                <a:lnTo>
                  <a:pt x="5790" y="82"/>
                </a:lnTo>
                <a:close/>
                <a:moveTo>
                  <a:pt x="5788" y="207"/>
                </a:moveTo>
                <a:lnTo>
                  <a:pt x="5787" y="208"/>
                </a:lnTo>
                <a:lnTo>
                  <a:pt x="5787" y="199"/>
                </a:lnTo>
                <a:lnTo>
                  <a:pt x="5784" y="197"/>
                </a:lnTo>
                <a:lnTo>
                  <a:pt x="5768" y="187"/>
                </a:lnTo>
                <a:lnTo>
                  <a:pt x="5774" y="183"/>
                </a:lnTo>
                <a:lnTo>
                  <a:pt x="5776" y="184"/>
                </a:lnTo>
                <a:lnTo>
                  <a:pt x="5782" y="181"/>
                </a:lnTo>
                <a:lnTo>
                  <a:pt x="5788" y="207"/>
                </a:lnTo>
                <a:close/>
                <a:moveTo>
                  <a:pt x="5740" y="240"/>
                </a:moveTo>
                <a:lnTo>
                  <a:pt x="5742" y="234"/>
                </a:lnTo>
                <a:lnTo>
                  <a:pt x="5747" y="232"/>
                </a:lnTo>
                <a:lnTo>
                  <a:pt x="5747" y="231"/>
                </a:lnTo>
                <a:lnTo>
                  <a:pt x="5752" y="231"/>
                </a:lnTo>
                <a:lnTo>
                  <a:pt x="5760" y="235"/>
                </a:lnTo>
                <a:lnTo>
                  <a:pt x="5760" y="237"/>
                </a:lnTo>
                <a:lnTo>
                  <a:pt x="5758" y="239"/>
                </a:lnTo>
                <a:lnTo>
                  <a:pt x="5740" y="240"/>
                </a:lnTo>
                <a:close/>
                <a:moveTo>
                  <a:pt x="5753" y="245"/>
                </a:moveTo>
                <a:lnTo>
                  <a:pt x="5745" y="253"/>
                </a:lnTo>
                <a:lnTo>
                  <a:pt x="5742" y="250"/>
                </a:lnTo>
                <a:lnTo>
                  <a:pt x="5742" y="247"/>
                </a:lnTo>
                <a:lnTo>
                  <a:pt x="5753" y="245"/>
                </a:lnTo>
                <a:close/>
                <a:moveTo>
                  <a:pt x="5720" y="303"/>
                </a:moveTo>
                <a:lnTo>
                  <a:pt x="5718" y="303"/>
                </a:lnTo>
                <a:lnTo>
                  <a:pt x="5708" y="304"/>
                </a:lnTo>
                <a:lnTo>
                  <a:pt x="5715" y="298"/>
                </a:lnTo>
                <a:lnTo>
                  <a:pt x="5716" y="298"/>
                </a:lnTo>
                <a:lnTo>
                  <a:pt x="5726" y="291"/>
                </a:lnTo>
                <a:lnTo>
                  <a:pt x="5744" y="295"/>
                </a:lnTo>
                <a:lnTo>
                  <a:pt x="5731" y="314"/>
                </a:lnTo>
                <a:lnTo>
                  <a:pt x="5728" y="314"/>
                </a:lnTo>
                <a:lnTo>
                  <a:pt x="5728" y="314"/>
                </a:lnTo>
                <a:lnTo>
                  <a:pt x="5720" y="303"/>
                </a:lnTo>
                <a:close/>
                <a:moveTo>
                  <a:pt x="5721" y="261"/>
                </a:moveTo>
                <a:lnTo>
                  <a:pt x="5720" y="261"/>
                </a:lnTo>
                <a:lnTo>
                  <a:pt x="5718" y="256"/>
                </a:lnTo>
                <a:lnTo>
                  <a:pt x="5718" y="256"/>
                </a:lnTo>
                <a:lnTo>
                  <a:pt x="5720" y="255"/>
                </a:lnTo>
                <a:lnTo>
                  <a:pt x="5720" y="251"/>
                </a:lnTo>
                <a:lnTo>
                  <a:pt x="5720" y="251"/>
                </a:lnTo>
                <a:lnTo>
                  <a:pt x="5718" y="250"/>
                </a:lnTo>
                <a:lnTo>
                  <a:pt x="5715" y="250"/>
                </a:lnTo>
                <a:lnTo>
                  <a:pt x="5715" y="250"/>
                </a:lnTo>
                <a:lnTo>
                  <a:pt x="5715" y="250"/>
                </a:lnTo>
                <a:lnTo>
                  <a:pt x="5729" y="248"/>
                </a:lnTo>
                <a:lnTo>
                  <a:pt x="5729" y="258"/>
                </a:lnTo>
                <a:lnTo>
                  <a:pt x="5721" y="261"/>
                </a:lnTo>
                <a:close/>
                <a:moveTo>
                  <a:pt x="5732" y="261"/>
                </a:moveTo>
                <a:lnTo>
                  <a:pt x="5732" y="266"/>
                </a:lnTo>
                <a:lnTo>
                  <a:pt x="5732" y="266"/>
                </a:lnTo>
                <a:lnTo>
                  <a:pt x="5724" y="266"/>
                </a:lnTo>
                <a:lnTo>
                  <a:pt x="5732" y="261"/>
                </a:lnTo>
                <a:close/>
                <a:moveTo>
                  <a:pt x="5734" y="226"/>
                </a:moveTo>
                <a:lnTo>
                  <a:pt x="5734" y="226"/>
                </a:lnTo>
                <a:lnTo>
                  <a:pt x="5732" y="224"/>
                </a:lnTo>
                <a:lnTo>
                  <a:pt x="5729" y="223"/>
                </a:lnTo>
                <a:lnTo>
                  <a:pt x="5729" y="223"/>
                </a:lnTo>
                <a:lnTo>
                  <a:pt x="5729" y="224"/>
                </a:lnTo>
                <a:lnTo>
                  <a:pt x="5729" y="224"/>
                </a:lnTo>
                <a:lnTo>
                  <a:pt x="5726" y="226"/>
                </a:lnTo>
                <a:lnTo>
                  <a:pt x="5726" y="229"/>
                </a:lnTo>
                <a:lnTo>
                  <a:pt x="5726" y="229"/>
                </a:lnTo>
                <a:lnTo>
                  <a:pt x="5721" y="226"/>
                </a:lnTo>
                <a:lnTo>
                  <a:pt x="5721" y="226"/>
                </a:lnTo>
                <a:lnTo>
                  <a:pt x="5723" y="224"/>
                </a:lnTo>
                <a:lnTo>
                  <a:pt x="5723" y="224"/>
                </a:lnTo>
                <a:lnTo>
                  <a:pt x="5723" y="224"/>
                </a:lnTo>
                <a:lnTo>
                  <a:pt x="5726" y="224"/>
                </a:lnTo>
                <a:lnTo>
                  <a:pt x="5731" y="213"/>
                </a:lnTo>
                <a:lnTo>
                  <a:pt x="5734" y="215"/>
                </a:lnTo>
                <a:lnTo>
                  <a:pt x="5732" y="219"/>
                </a:lnTo>
                <a:lnTo>
                  <a:pt x="5739" y="229"/>
                </a:lnTo>
                <a:lnTo>
                  <a:pt x="5737" y="231"/>
                </a:lnTo>
                <a:lnTo>
                  <a:pt x="5736" y="231"/>
                </a:lnTo>
                <a:lnTo>
                  <a:pt x="5734" y="226"/>
                </a:lnTo>
                <a:close/>
                <a:moveTo>
                  <a:pt x="5721" y="195"/>
                </a:moveTo>
                <a:lnTo>
                  <a:pt x="5721" y="191"/>
                </a:lnTo>
                <a:lnTo>
                  <a:pt x="5724" y="194"/>
                </a:lnTo>
                <a:lnTo>
                  <a:pt x="5721" y="195"/>
                </a:lnTo>
                <a:close/>
                <a:moveTo>
                  <a:pt x="5731" y="197"/>
                </a:moveTo>
                <a:lnTo>
                  <a:pt x="5736" y="200"/>
                </a:lnTo>
                <a:lnTo>
                  <a:pt x="5736" y="210"/>
                </a:lnTo>
                <a:lnTo>
                  <a:pt x="5729" y="207"/>
                </a:lnTo>
                <a:lnTo>
                  <a:pt x="5729" y="207"/>
                </a:lnTo>
                <a:lnTo>
                  <a:pt x="5726" y="200"/>
                </a:lnTo>
                <a:lnTo>
                  <a:pt x="5724" y="200"/>
                </a:lnTo>
                <a:lnTo>
                  <a:pt x="5731" y="197"/>
                </a:lnTo>
                <a:close/>
                <a:moveTo>
                  <a:pt x="5732" y="186"/>
                </a:moveTo>
                <a:lnTo>
                  <a:pt x="5734" y="183"/>
                </a:lnTo>
                <a:lnTo>
                  <a:pt x="5721" y="176"/>
                </a:lnTo>
                <a:lnTo>
                  <a:pt x="5721" y="176"/>
                </a:lnTo>
                <a:lnTo>
                  <a:pt x="5721" y="155"/>
                </a:lnTo>
                <a:lnTo>
                  <a:pt x="5731" y="152"/>
                </a:lnTo>
                <a:lnTo>
                  <a:pt x="5731" y="176"/>
                </a:lnTo>
                <a:lnTo>
                  <a:pt x="5748" y="187"/>
                </a:lnTo>
                <a:lnTo>
                  <a:pt x="5740" y="191"/>
                </a:lnTo>
                <a:lnTo>
                  <a:pt x="5732" y="186"/>
                </a:lnTo>
                <a:close/>
                <a:moveTo>
                  <a:pt x="5728" y="77"/>
                </a:moveTo>
                <a:lnTo>
                  <a:pt x="5731" y="75"/>
                </a:lnTo>
                <a:lnTo>
                  <a:pt x="5732" y="78"/>
                </a:lnTo>
                <a:lnTo>
                  <a:pt x="5731" y="78"/>
                </a:lnTo>
                <a:lnTo>
                  <a:pt x="5728" y="77"/>
                </a:lnTo>
                <a:close/>
                <a:moveTo>
                  <a:pt x="5745" y="171"/>
                </a:moveTo>
                <a:lnTo>
                  <a:pt x="5747" y="171"/>
                </a:lnTo>
                <a:lnTo>
                  <a:pt x="5745" y="175"/>
                </a:lnTo>
                <a:lnTo>
                  <a:pt x="5740" y="170"/>
                </a:lnTo>
                <a:lnTo>
                  <a:pt x="5740" y="167"/>
                </a:lnTo>
                <a:lnTo>
                  <a:pt x="5745" y="171"/>
                </a:lnTo>
                <a:close/>
                <a:moveTo>
                  <a:pt x="5742" y="120"/>
                </a:moveTo>
                <a:lnTo>
                  <a:pt x="5745" y="118"/>
                </a:lnTo>
                <a:lnTo>
                  <a:pt x="5745" y="118"/>
                </a:lnTo>
                <a:lnTo>
                  <a:pt x="5745" y="123"/>
                </a:lnTo>
                <a:lnTo>
                  <a:pt x="5742" y="120"/>
                </a:lnTo>
                <a:close/>
                <a:moveTo>
                  <a:pt x="5737" y="133"/>
                </a:moveTo>
                <a:lnTo>
                  <a:pt x="5737" y="133"/>
                </a:lnTo>
                <a:lnTo>
                  <a:pt x="5736" y="128"/>
                </a:lnTo>
                <a:lnTo>
                  <a:pt x="5736" y="126"/>
                </a:lnTo>
                <a:lnTo>
                  <a:pt x="5740" y="131"/>
                </a:lnTo>
                <a:lnTo>
                  <a:pt x="5737" y="133"/>
                </a:lnTo>
                <a:close/>
                <a:moveTo>
                  <a:pt x="5750" y="202"/>
                </a:moveTo>
                <a:lnTo>
                  <a:pt x="5752" y="202"/>
                </a:lnTo>
                <a:lnTo>
                  <a:pt x="5747" y="203"/>
                </a:lnTo>
                <a:lnTo>
                  <a:pt x="5747" y="200"/>
                </a:lnTo>
                <a:lnTo>
                  <a:pt x="5752" y="199"/>
                </a:lnTo>
                <a:lnTo>
                  <a:pt x="5752" y="199"/>
                </a:lnTo>
                <a:lnTo>
                  <a:pt x="5750" y="202"/>
                </a:lnTo>
                <a:lnTo>
                  <a:pt x="5750" y="202"/>
                </a:lnTo>
                <a:close/>
                <a:moveTo>
                  <a:pt x="5760" y="199"/>
                </a:moveTo>
                <a:lnTo>
                  <a:pt x="5760" y="199"/>
                </a:lnTo>
                <a:lnTo>
                  <a:pt x="5758" y="197"/>
                </a:lnTo>
                <a:lnTo>
                  <a:pt x="5756" y="195"/>
                </a:lnTo>
                <a:lnTo>
                  <a:pt x="5760" y="194"/>
                </a:lnTo>
                <a:lnTo>
                  <a:pt x="5776" y="205"/>
                </a:lnTo>
                <a:lnTo>
                  <a:pt x="5777" y="219"/>
                </a:lnTo>
                <a:lnTo>
                  <a:pt x="5776" y="221"/>
                </a:lnTo>
                <a:lnTo>
                  <a:pt x="5764" y="224"/>
                </a:lnTo>
                <a:lnTo>
                  <a:pt x="5760" y="199"/>
                </a:lnTo>
                <a:close/>
                <a:moveTo>
                  <a:pt x="5772" y="149"/>
                </a:moveTo>
                <a:lnTo>
                  <a:pt x="5772" y="150"/>
                </a:lnTo>
                <a:lnTo>
                  <a:pt x="5769" y="165"/>
                </a:lnTo>
                <a:lnTo>
                  <a:pt x="5771" y="168"/>
                </a:lnTo>
                <a:lnTo>
                  <a:pt x="5764" y="163"/>
                </a:lnTo>
                <a:lnTo>
                  <a:pt x="5763" y="154"/>
                </a:lnTo>
                <a:lnTo>
                  <a:pt x="5764" y="152"/>
                </a:lnTo>
                <a:lnTo>
                  <a:pt x="5772" y="149"/>
                </a:lnTo>
                <a:close/>
                <a:moveTo>
                  <a:pt x="5771" y="125"/>
                </a:moveTo>
                <a:lnTo>
                  <a:pt x="5763" y="125"/>
                </a:lnTo>
                <a:lnTo>
                  <a:pt x="5763" y="125"/>
                </a:lnTo>
                <a:lnTo>
                  <a:pt x="5763" y="118"/>
                </a:lnTo>
                <a:lnTo>
                  <a:pt x="5772" y="114"/>
                </a:lnTo>
                <a:lnTo>
                  <a:pt x="5774" y="123"/>
                </a:lnTo>
                <a:lnTo>
                  <a:pt x="5771" y="125"/>
                </a:lnTo>
                <a:close/>
                <a:moveTo>
                  <a:pt x="5777" y="58"/>
                </a:moveTo>
                <a:lnTo>
                  <a:pt x="5771" y="61"/>
                </a:lnTo>
                <a:lnTo>
                  <a:pt x="5772" y="66"/>
                </a:lnTo>
                <a:lnTo>
                  <a:pt x="5769" y="67"/>
                </a:lnTo>
                <a:lnTo>
                  <a:pt x="5769" y="78"/>
                </a:lnTo>
                <a:lnTo>
                  <a:pt x="5763" y="75"/>
                </a:lnTo>
                <a:lnTo>
                  <a:pt x="5763" y="67"/>
                </a:lnTo>
                <a:lnTo>
                  <a:pt x="5766" y="66"/>
                </a:lnTo>
                <a:lnTo>
                  <a:pt x="5769" y="53"/>
                </a:lnTo>
                <a:lnTo>
                  <a:pt x="5769" y="53"/>
                </a:lnTo>
                <a:lnTo>
                  <a:pt x="5777" y="58"/>
                </a:lnTo>
                <a:close/>
                <a:moveTo>
                  <a:pt x="5769" y="37"/>
                </a:moveTo>
                <a:lnTo>
                  <a:pt x="5771" y="38"/>
                </a:lnTo>
                <a:lnTo>
                  <a:pt x="5769" y="38"/>
                </a:lnTo>
                <a:lnTo>
                  <a:pt x="5769" y="51"/>
                </a:lnTo>
                <a:lnTo>
                  <a:pt x="5763" y="45"/>
                </a:lnTo>
                <a:lnTo>
                  <a:pt x="5763" y="37"/>
                </a:lnTo>
                <a:lnTo>
                  <a:pt x="5769" y="37"/>
                </a:lnTo>
                <a:close/>
                <a:moveTo>
                  <a:pt x="5761" y="139"/>
                </a:moveTo>
                <a:lnTo>
                  <a:pt x="5764" y="139"/>
                </a:lnTo>
                <a:lnTo>
                  <a:pt x="5764" y="139"/>
                </a:lnTo>
                <a:lnTo>
                  <a:pt x="5764" y="141"/>
                </a:lnTo>
                <a:lnTo>
                  <a:pt x="5760" y="142"/>
                </a:lnTo>
                <a:lnTo>
                  <a:pt x="5761" y="139"/>
                </a:lnTo>
                <a:close/>
                <a:moveTo>
                  <a:pt x="5755" y="176"/>
                </a:moveTo>
                <a:lnTo>
                  <a:pt x="5755" y="170"/>
                </a:lnTo>
                <a:lnTo>
                  <a:pt x="5764" y="176"/>
                </a:lnTo>
                <a:lnTo>
                  <a:pt x="5758" y="181"/>
                </a:lnTo>
                <a:lnTo>
                  <a:pt x="5753" y="178"/>
                </a:lnTo>
                <a:lnTo>
                  <a:pt x="5753" y="178"/>
                </a:lnTo>
                <a:lnTo>
                  <a:pt x="5755" y="176"/>
                </a:lnTo>
                <a:lnTo>
                  <a:pt x="5755" y="176"/>
                </a:lnTo>
                <a:close/>
                <a:moveTo>
                  <a:pt x="5752" y="109"/>
                </a:moveTo>
                <a:lnTo>
                  <a:pt x="5750" y="109"/>
                </a:lnTo>
                <a:lnTo>
                  <a:pt x="5747" y="107"/>
                </a:lnTo>
                <a:lnTo>
                  <a:pt x="5752" y="106"/>
                </a:lnTo>
                <a:lnTo>
                  <a:pt x="5752" y="109"/>
                </a:lnTo>
                <a:close/>
                <a:moveTo>
                  <a:pt x="5752" y="99"/>
                </a:moveTo>
                <a:lnTo>
                  <a:pt x="5742" y="101"/>
                </a:lnTo>
                <a:lnTo>
                  <a:pt x="5740" y="99"/>
                </a:lnTo>
                <a:lnTo>
                  <a:pt x="5740" y="94"/>
                </a:lnTo>
                <a:lnTo>
                  <a:pt x="5745" y="93"/>
                </a:lnTo>
                <a:lnTo>
                  <a:pt x="5745" y="91"/>
                </a:lnTo>
                <a:lnTo>
                  <a:pt x="5747" y="91"/>
                </a:lnTo>
                <a:lnTo>
                  <a:pt x="5752" y="91"/>
                </a:lnTo>
                <a:lnTo>
                  <a:pt x="5752" y="99"/>
                </a:lnTo>
                <a:close/>
                <a:moveTo>
                  <a:pt x="5742" y="26"/>
                </a:moveTo>
                <a:lnTo>
                  <a:pt x="5736" y="29"/>
                </a:lnTo>
                <a:lnTo>
                  <a:pt x="5734" y="29"/>
                </a:lnTo>
                <a:lnTo>
                  <a:pt x="5737" y="27"/>
                </a:lnTo>
                <a:lnTo>
                  <a:pt x="5739" y="14"/>
                </a:lnTo>
                <a:lnTo>
                  <a:pt x="5740" y="14"/>
                </a:lnTo>
                <a:lnTo>
                  <a:pt x="5740" y="18"/>
                </a:lnTo>
                <a:lnTo>
                  <a:pt x="5742" y="21"/>
                </a:lnTo>
                <a:lnTo>
                  <a:pt x="5742" y="26"/>
                </a:lnTo>
                <a:close/>
                <a:moveTo>
                  <a:pt x="5737" y="6"/>
                </a:moveTo>
                <a:lnTo>
                  <a:pt x="5739" y="6"/>
                </a:lnTo>
                <a:lnTo>
                  <a:pt x="5742" y="8"/>
                </a:lnTo>
                <a:lnTo>
                  <a:pt x="5736" y="10"/>
                </a:lnTo>
                <a:lnTo>
                  <a:pt x="5734" y="8"/>
                </a:lnTo>
                <a:lnTo>
                  <a:pt x="5737" y="6"/>
                </a:lnTo>
                <a:close/>
                <a:moveTo>
                  <a:pt x="5742" y="53"/>
                </a:moveTo>
                <a:lnTo>
                  <a:pt x="5744" y="51"/>
                </a:lnTo>
                <a:lnTo>
                  <a:pt x="5745" y="51"/>
                </a:lnTo>
                <a:lnTo>
                  <a:pt x="5744" y="58"/>
                </a:lnTo>
                <a:lnTo>
                  <a:pt x="5752" y="67"/>
                </a:lnTo>
                <a:lnTo>
                  <a:pt x="5752" y="69"/>
                </a:lnTo>
                <a:lnTo>
                  <a:pt x="5747" y="69"/>
                </a:lnTo>
                <a:lnTo>
                  <a:pt x="5744" y="67"/>
                </a:lnTo>
                <a:lnTo>
                  <a:pt x="5734" y="70"/>
                </a:lnTo>
                <a:lnTo>
                  <a:pt x="5732" y="69"/>
                </a:lnTo>
                <a:lnTo>
                  <a:pt x="5731" y="69"/>
                </a:lnTo>
                <a:lnTo>
                  <a:pt x="5723" y="74"/>
                </a:lnTo>
                <a:lnTo>
                  <a:pt x="5720" y="74"/>
                </a:lnTo>
                <a:lnTo>
                  <a:pt x="5720" y="61"/>
                </a:lnTo>
                <a:lnTo>
                  <a:pt x="5721" y="61"/>
                </a:lnTo>
                <a:lnTo>
                  <a:pt x="5726" y="61"/>
                </a:lnTo>
                <a:lnTo>
                  <a:pt x="5726" y="61"/>
                </a:lnTo>
                <a:lnTo>
                  <a:pt x="5728" y="59"/>
                </a:lnTo>
                <a:lnTo>
                  <a:pt x="5728" y="59"/>
                </a:lnTo>
                <a:lnTo>
                  <a:pt x="5729" y="58"/>
                </a:lnTo>
                <a:lnTo>
                  <a:pt x="5729" y="54"/>
                </a:lnTo>
                <a:lnTo>
                  <a:pt x="5724" y="48"/>
                </a:lnTo>
                <a:lnTo>
                  <a:pt x="5731" y="45"/>
                </a:lnTo>
                <a:lnTo>
                  <a:pt x="5731" y="46"/>
                </a:lnTo>
                <a:lnTo>
                  <a:pt x="5742" y="53"/>
                </a:lnTo>
                <a:close/>
                <a:moveTo>
                  <a:pt x="5721" y="34"/>
                </a:moveTo>
                <a:lnTo>
                  <a:pt x="5723" y="34"/>
                </a:lnTo>
                <a:lnTo>
                  <a:pt x="5723" y="34"/>
                </a:lnTo>
                <a:lnTo>
                  <a:pt x="5726" y="35"/>
                </a:lnTo>
                <a:lnTo>
                  <a:pt x="5724" y="37"/>
                </a:lnTo>
                <a:lnTo>
                  <a:pt x="5720" y="37"/>
                </a:lnTo>
                <a:lnTo>
                  <a:pt x="5720" y="34"/>
                </a:lnTo>
                <a:lnTo>
                  <a:pt x="5721" y="34"/>
                </a:lnTo>
                <a:close/>
                <a:moveTo>
                  <a:pt x="5718" y="240"/>
                </a:moveTo>
                <a:lnTo>
                  <a:pt x="5723" y="243"/>
                </a:lnTo>
                <a:lnTo>
                  <a:pt x="5712" y="245"/>
                </a:lnTo>
                <a:lnTo>
                  <a:pt x="5718" y="240"/>
                </a:lnTo>
                <a:close/>
                <a:moveTo>
                  <a:pt x="5715" y="285"/>
                </a:moveTo>
                <a:lnTo>
                  <a:pt x="5705" y="279"/>
                </a:lnTo>
                <a:lnTo>
                  <a:pt x="5712" y="275"/>
                </a:lnTo>
                <a:lnTo>
                  <a:pt x="5710" y="267"/>
                </a:lnTo>
                <a:lnTo>
                  <a:pt x="5710" y="266"/>
                </a:lnTo>
                <a:lnTo>
                  <a:pt x="5707" y="264"/>
                </a:lnTo>
                <a:lnTo>
                  <a:pt x="5712" y="263"/>
                </a:lnTo>
                <a:lnTo>
                  <a:pt x="5715" y="285"/>
                </a:lnTo>
                <a:close/>
                <a:moveTo>
                  <a:pt x="5699" y="210"/>
                </a:moveTo>
                <a:lnTo>
                  <a:pt x="5699" y="207"/>
                </a:lnTo>
                <a:lnTo>
                  <a:pt x="5702" y="208"/>
                </a:lnTo>
                <a:lnTo>
                  <a:pt x="5699" y="210"/>
                </a:lnTo>
                <a:close/>
                <a:moveTo>
                  <a:pt x="5702" y="251"/>
                </a:moveTo>
                <a:lnTo>
                  <a:pt x="5702" y="255"/>
                </a:lnTo>
                <a:lnTo>
                  <a:pt x="5699" y="256"/>
                </a:lnTo>
                <a:lnTo>
                  <a:pt x="5699" y="251"/>
                </a:lnTo>
                <a:lnTo>
                  <a:pt x="5702" y="251"/>
                </a:lnTo>
                <a:lnTo>
                  <a:pt x="5702" y="251"/>
                </a:lnTo>
                <a:close/>
                <a:moveTo>
                  <a:pt x="5702" y="203"/>
                </a:moveTo>
                <a:lnTo>
                  <a:pt x="5708" y="199"/>
                </a:lnTo>
                <a:lnTo>
                  <a:pt x="5708" y="202"/>
                </a:lnTo>
                <a:lnTo>
                  <a:pt x="5705" y="205"/>
                </a:lnTo>
                <a:lnTo>
                  <a:pt x="5702" y="203"/>
                </a:lnTo>
                <a:close/>
                <a:moveTo>
                  <a:pt x="5704" y="267"/>
                </a:moveTo>
                <a:lnTo>
                  <a:pt x="5704" y="267"/>
                </a:lnTo>
                <a:lnTo>
                  <a:pt x="5705" y="266"/>
                </a:lnTo>
                <a:lnTo>
                  <a:pt x="5708" y="269"/>
                </a:lnTo>
                <a:lnTo>
                  <a:pt x="5708" y="274"/>
                </a:lnTo>
                <a:lnTo>
                  <a:pt x="5704" y="275"/>
                </a:lnTo>
                <a:lnTo>
                  <a:pt x="5702" y="275"/>
                </a:lnTo>
                <a:lnTo>
                  <a:pt x="5704" y="267"/>
                </a:lnTo>
                <a:close/>
                <a:moveTo>
                  <a:pt x="5708" y="224"/>
                </a:moveTo>
                <a:lnTo>
                  <a:pt x="5708" y="219"/>
                </a:lnTo>
                <a:lnTo>
                  <a:pt x="5704" y="218"/>
                </a:lnTo>
                <a:lnTo>
                  <a:pt x="5704" y="215"/>
                </a:lnTo>
                <a:lnTo>
                  <a:pt x="5707" y="211"/>
                </a:lnTo>
                <a:lnTo>
                  <a:pt x="5708" y="211"/>
                </a:lnTo>
                <a:lnTo>
                  <a:pt x="5707" y="215"/>
                </a:lnTo>
                <a:lnTo>
                  <a:pt x="5710" y="223"/>
                </a:lnTo>
                <a:lnTo>
                  <a:pt x="5708" y="224"/>
                </a:lnTo>
                <a:close/>
                <a:moveTo>
                  <a:pt x="5710" y="13"/>
                </a:moveTo>
                <a:lnTo>
                  <a:pt x="5710" y="21"/>
                </a:lnTo>
                <a:lnTo>
                  <a:pt x="5710" y="21"/>
                </a:lnTo>
                <a:lnTo>
                  <a:pt x="5710" y="21"/>
                </a:lnTo>
                <a:lnTo>
                  <a:pt x="5708" y="16"/>
                </a:lnTo>
                <a:lnTo>
                  <a:pt x="5710" y="13"/>
                </a:lnTo>
                <a:close/>
                <a:moveTo>
                  <a:pt x="5702" y="167"/>
                </a:moveTo>
                <a:lnTo>
                  <a:pt x="5704" y="165"/>
                </a:lnTo>
                <a:lnTo>
                  <a:pt x="5708" y="168"/>
                </a:lnTo>
                <a:lnTo>
                  <a:pt x="5707" y="173"/>
                </a:lnTo>
                <a:lnTo>
                  <a:pt x="5704" y="175"/>
                </a:lnTo>
                <a:lnTo>
                  <a:pt x="5702" y="171"/>
                </a:lnTo>
                <a:lnTo>
                  <a:pt x="5702" y="171"/>
                </a:lnTo>
                <a:lnTo>
                  <a:pt x="5702" y="167"/>
                </a:lnTo>
                <a:lnTo>
                  <a:pt x="5702" y="167"/>
                </a:lnTo>
                <a:close/>
                <a:moveTo>
                  <a:pt x="5699" y="2"/>
                </a:moveTo>
                <a:lnTo>
                  <a:pt x="5699" y="3"/>
                </a:lnTo>
                <a:lnTo>
                  <a:pt x="5699" y="3"/>
                </a:lnTo>
                <a:lnTo>
                  <a:pt x="5697" y="2"/>
                </a:lnTo>
                <a:lnTo>
                  <a:pt x="5699" y="2"/>
                </a:lnTo>
                <a:close/>
                <a:moveTo>
                  <a:pt x="5692" y="282"/>
                </a:moveTo>
                <a:lnTo>
                  <a:pt x="5707" y="293"/>
                </a:lnTo>
                <a:lnTo>
                  <a:pt x="5691" y="311"/>
                </a:lnTo>
                <a:lnTo>
                  <a:pt x="5691" y="303"/>
                </a:lnTo>
                <a:lnTo>
                  <a:pt x="5696" y="293"/>
                </a:lnTo>
                <a:lnTo>
                  <a:pt x="5691" y="288"/>
                </a:lnTo>
                <a:lnTo>
                  <a:pt x="5691" y="282"/>
                </a:lnTo>
                <a:lnTo>
                  <a:pt x="5692" y="282"/>
                </a:lnTo>
                <a:close/>
                <a:moveTo>
                  <a:pt x="5694" y="360"/>
                </a:moveTo>
                <a:lnTo>
                  <a:pt x="5692" y="354"/>
                </a:lnTo>
                <a:lnTo>
                  <a:pt x="5696" y="349"/>
                </a:lnTo>
                <a:lnTo>
                  <a:pt x="5708" y="365"/>
                </a:lnTo>
                <a:lnTo>
                  <a:pt x="5705" y="375"/>
                </a:lnTo>
                <a:lnTo>
                  <a:pt x="5697" y="368"/>
                </a:lnTo>
                <a:lnTo>
                  <a:pt x="5699" y="367"/>
                </a:lnTo>
                <a:lnTo>
                  <a:pt x="5694" y="360"/>
                </a:lnTo>
                <a:close/>
                <a:moveTo>
                  <a:pt x="5678" y="541"/>
                </a:moveTo>
                <a:lnTo>
                  <a:pt x="5678" y="541"/>
                </a:lnTo>
                <a:lnTo>
                  <a:pt x="5692" y="532"/>
                </a:lnTo>
                <a:lnTo>
                  <a:pt x="5692" y="532"/>
                </a:lnTo>
                <a:lnTo>
                  <a:pt x="5696" y="532"/>
                </a:lnTo>
                <a:lnTo>
                  <a:pt x="5696" y="557"/>
                </a:lnTo>
                <a:lnTo>
                  <a:pt x="5670" y="578"/>
                </a:lnTo>
                <a:lnTo>
                  <a:pt x="5678" y="541"/>
                </a:lnTo>
                <a:close/>
                <a:moveTo>
                  <a:pt x="5678" y="540"/>
                </a:moveTo>
                <a:lnTo>
                  <a:pt x="5675" y="536"/>
                </a:lnTo>
                <a:lnTo>
                  <a:pt x="5680" y="533"/>
                </a:lnTo>
                <a:lnTo>
                  <a:pt x="5678" y="540"/>
                </a:lnTo>
                <a:close/>
                <a:moveTo>
                  <a:pt x="5692" y="532"/>
                </a:moveTo>
                <a:lnTo>
                  <a:pt x="5678" y="541"/>
                </a:lnTo>
                <a:lnTo>
                  <a:pt x="5680" y="533"/>
                </a:lnTo>
                <a:lnTo>
                  <a:pt x="5694" y="524"/>
                </a:lnTo>
                <a:lnTo>
                  <a:pt x="5694" y="528"/>
                </a:lnTo>
                <a:lnTo>
                  <a:pt x="5694" y="528"/>
                </a:lnTo>
                <a:lnTo>
                  <a:pt x="5692" y="532"/>
                </a:lnTo>
                <a:lnTo>
                  <a:pt x="5692" y="532"/>
                </a:lnTo>
                <a:close/>
                <a:moveTo>
                  <a:pt x="5683" y="520"/>
                </a:moveTo>
                <a:lnTo>
                  <a:pt x="5683" y="519"/>
                </a:lnTo>
                <a:lnTo>
                  <a:pt x="5683" y="519"/>
                </a:lnTo>
                <a:lnTo>
                  <a:pt x="5688" y="511"/>
                </a:lnTo>
                <a:lnTo>
                  <a:pt x="5692" y="503"/>
                </a:lnTo>
                <a:lnTo>
                  <a:pt x="5694" y="514"/>
                </a:lnTo>
                <a:lnTo>
                  <a:pt x="5683" y="520"/>
                </a:lnTo>
                <a:close/>
                <a:moveTo>
                  <a:pt x="5699" y="346"/>
                </a:moveTo>
                <a:lnTo>
                  <a:pt x="5707" y="344"/>
                </a:lnTo>
                <a:lnTo>
                  <a:pt x="5718" y="355"/>
                </a:lnTo>
                <a:lnTo>
                  <a:pt x="5718" y="362"/>
                </a:lnTo>
                <a:lnTo>
                  <a:pt x="5712" y="362"/>
                </a:lnTo>
                <a:lnTo>
                  <a:pt x="5699" y="346"/>
                </a:lnTo>
                <a:close/>
                <a:moveTo>
                  <a:pt x="5696" y="341"/>
                </a:moveTo>
                <a:lnTo>
                  <a:pt x="5692" y="336"/>
                </a:lnTo>
                <a:lnTo>
                  <a:pt x="5692" y="331"/>
                </a:lnTo>
                <a:lnTo>
                  <a:pt x="5700" y="339"/>
                </a:lnTo>
                <a:lnTo>
                  <a:pt x="5696" y="341"/>
                </a:lnTo>
                <a:close/>
                <a:moveTo>
                  <a:pt x="5691" y="90"/>
                </a:moveTo>
                <a:lnTo>
                  <a:pt x="5691" y="90"/>
                </a:lnTo>
                <a:lnTo>
                  <a:pt x="5691" y="90"/>
                </a:lnTo>
                <a:lnTo>
                  <a:pt x="5691" y="93"/>
                </a:lnTo>
                <a:lnTo>
                  <a:pt x="5689" y="93"/>
                </a:lnTo>
                <a:lnTo>
                  <a:pt x="5689" y="88"/>
                </a:lnTo>
                <a:lnTo>
                  <a:pt x="5691" y="90"/>
                </a:lnTo>
                <a:close/>
                <a:moveTo>
                  <a:pt x="5686" y="394"/>
                </a:moveTo>
                <a:lnTo>
                  <a:pt x="5652" y="418"/>
                </a:lnTo>
                <a:lnTo>
                  <a:pt x="5652" y="418"/>
                </a:lnTo>
                <a:lnTo>
                  <a:pt x="5651" y="421"/>
                </a:lnTo>
                <a:lnTo>
                  <a:pt x="5652" y="424"/>
                </a:lnTo>
                <a:lnTo>
                  <a:pt x="5652" y="424"/>
                </a:lnTo>
                <a:lnTo>
                  <a:pt x="5654" y="426"/>
                </a:lnTo>
                <a:lnTo>
                  <a:pt x="5657" y="426"/>
                </a:lnTo>
                <a:lnTo>
                  <a:pt x="5688" y="405"/>
                </a:lnTo>
                <a:lnTo>
                  <a:pt x="5689" y="432"/>
                </a:lnTo>
                <a:lnTo>
                  <a:pt x="5678" y="440"/>
                </a:lnTo>
                <a:lnTo>
                  <a:pt x="5678" y="440"/>
                </a:lnTo>
                <a:lnTo>
                  <a:pt x="5678" y="439"/>
                </a:lnTo>
                <a:lnTo>
                  <a:pt x="5678" y="439"/>
                </a:lnTo>
                <a:lnTo>
                  <a:pt x="5672" y="443"/>
                </a:lnTo>
                <a:lnTo>
                  <a:pt x="5667" y="445"/>
                </a:lnTo>
                <a:lnTo>
                  <a:pt x="5664" y="445"/>
                </a:lnTo>
                <a:lnTo>
                  <a:pt x="5664" y="445"/>
                </a:lnTo>
                <a:lnTo>
                  <a:pt x="5664" y="450"/>
                </a:lnTo>
                <a:lnTo>
                  <a:pt x="5657" y="455"/>
                </a:lnTo>
                <a:lnTo>
                  <a:pt x="5657" y="455"/>
                </a:lnTo>
                <a:lnTo>
                  <a:pt x="5656" y="458"/>
                </a:lnTo>
                <a:lnTo>
                  <a:pt x="5656" y="461"/>
                </a:lnTo>
                <a:lnTo>
                  <a:pt x="5656" y="461"/>
                </a:lnTo>
                <a:lnTo>
                  <a:pt x="5657" y="463"/>
                </a:lnTo>
                <a:lnTo>
                  <a:pt x="5660" y="461"/>
                </a:lnTo>
                <a:lnTo>
                  <a:pt x="5660" y="461"/>
                </a:lnTo>
                <a:lnTo>
                  <a:pt x="5657" y="471"/>
                </a:lnTo>
                <a:lnTo>
                  <a:pt x="5624" y="520"/>
                </a:lnTo>
                <a:lnTo>
                  <a:pt x="5608" y="447"/>
                </a:lnTo>
                <a:lnTo>
                  <a:pt x="5608" y="447"/>
                </a:lnTo>
                <a:lnTo>
                  <a:pt x="5609" y="443"/>
                </a:lnTo>
                <a:lnTo>
                  <a:pt x="5609" y="443"/>
                </a:lnTo>
                <a:lnTo>
                  <a:pt x="5612" y="443"/>
                </a:lnTo>
                <a:lnTo>
                  <a:pt x="5612" y="443"/>
                </a:lnTo>
                <a:lnTo>
                  <a:pt x="5616" y="442"/>
                </a:lnTo>
                <a:lnTo>
                  <a:pt x="5616" y="439"/>
                </a:lnTo>
                <a:lnTo>
                  <a:pt x="5616" y="432"/>
                </a:lnTo>
                <a:lnTo>
                  <a:pt x="5624" y="419"/>
                </a:lnTo>
                <a:lnTo>
                  <a:pt x="5624" y="419"/>
                </a:lnTo>
                <a:lnTo>
                  <a:pt x="5633" y="408"/>
                </a:lnTo>
                <a:lnTo>
                  <a:pt x="5636" y="416"/>
                </a:lnTo>
                <a:lnTo>
                  <a:pt x="5636" y="416"/>
                </a:lnTo>
                <a:lnTo>
                  <a:pt x="5638" y="419"/>
                </a:lnTo>
                <a:lnTo>
                  <a:pt x="5641" y="419"/>
                </a:lnTo>
                <a:lnTo>
                  <a:pt x="5641" y="419"/>
                </a:lnTo>
                <a:lnTo>
                  <a:pt x="5643" y="418"/>
                </a:lnTo>
                <a:lnTo>
                  <a:pt x="5644" y="415"/>
                </a:lnTo>
                <a:lnTo>
                  <a:pt x="5641" y="403"/>
                </a:lnTo>
                <a:lnTo>
                  <a:pt x="5641" y="403"/>
                </a:lnTo>
                <a:lnTo>
                  <a:pt x="5643" y="403"/>
                </a:lnTo>
                <a:lnTo>
                  <a:pt x="5643" y="403"/>
                </a:lnTo>
                <a:lnTo>
                  <a:pt x="5641" y="400"/>
                </a:lnTo>
                <a:lnTo>
                  <a:pt x="5641" y="395"/>
                </a:lnTo>
                <a:lnTo>
                  <a:pt x="5641" y="387"/>
                </a:lnTo>
                <a:lnTo>
                  <a:pt x="5641" y="387"/>
                </a:lnTo>
                <a:lnTo>
                  <a:pt x="5638" y="389"/>
                </a:lnTo>
                <a:lnTo>
                  <a:pt x="5636" y="378"/>
                </a:lnTo>
                <a:lnTo>
                  <a:pt x="5651" y="365"/>
                </a:lnTo>
                <a:lnTo>
                  <a:pt x="5654" y="389"/>
                </a:lnTo>
                <a:lnTo>
                  <a:pt x="5654" y="389"/>
                </a:lnTo>
                <a:lnTo>
                  <a:pt x="5656" y="392"/>
                </a:lnTo>
                <a:lnTo>
                  <a:pt x="5657" y="394"/>
                </a:lnTo>
                <a:lnTo>
                  <a:pt x="5657" y="394"/>
                </a:lnTo>
                <a:lnTo>
                  <a:pt x="5659" y="395"/>
                </a:lnTo>
                <a:lnTo>
                  <a:pt x="5659" y="395"/>
                </a:lnTo>
                <a:lnTo>
                  <a:pt x="5662" y="395"/>
                </a:lnTo>
                <a:lnTo>
                  <a:pt x="5665" y="395"/>
                </a:lnTo>
                <a:lnTo>
                  <a:pt x="5678" y="384"/>
                </a:lnTo>
                <a:lnTo>
                  <a:pt x="5680" y="386"/>
                </a:lnTo>
                <a:lnTo>
                  <a:pt x="5686" y="384"/>
                </a:lnTo>
                <a:lnTo>
                  <a:pt x="5686" y="394"/>
                </a:lnTo>
                <a:close/>
                <a:moveTo>
                  <a:pt x="5539" y="394"/>
                </a:moveTo>
                <a:lnTo>
                  <a:pt x="5539" y="392"/>
                </a:lnTo>
                <a:lnTo>
                  <a:pt x="5540" y="394"/>
                </a:lnTo>
                <a:lnTo>
                  <a:pt x="5548" y="389"/>
                </a:lnTo>
                <a:lnTo>
                  <a:pt x="5548" y="381"/>
                </a:lnTo>
                <a:lnTo>
                  <a:pt x="5556" y="384"/>
                </a:lnTo>
                <a:lnTo>
                  <a:pt x="5556" y="389"/>
                </a:lnTo>
                <a:lnTo>
                  <a:pt x="5552" y="392"/>
                </a:lnTo>
                <a:lnTo>
                  <a:pt x="5552" y="399"/>
                </a:lnTo>
                <a:lnTo>
                  <a:pt x="5555" y="399"/>
                </a:lnTo>
                <a:lnTo>
                  <a:pt x="5553" y="402"/>
                </a:lnTo>
                <a:lnTo>
                  <a:pt x="5555" y="405"/>
                </a:lnTo>
                <a:lnTo>
                  <a:pt x="5553" y="402"/>
                </a:lnTo>
                <a:lnTo>
                  <a:pt x="5553" y="399"/>
                </a:lnTo>
                <a:lnTo>
                  <a:pt x="5547" y="395"/>
                </a:lnTo>
                <a:lnTo>
                  <a:pt x="5545" y="394"/>
                </a:lnTo>
                <a:lnTo>
                  <a:pt x="5544" y="394"/>
                </a:lnTo>
                <a:lnTo>
                  <a:pt x="5539" y="394"/>
                </a:lnTo>
                <a:close/>
                <a:moveTo>
                  <a:pt x="5544" y="429"/>
                </a:moveTo>
                <a:lnTo>
                  <a:pt x="5542" y="427"/>
                </a:lnTo>
                <a:lnTo>
                  <a:pt x="5539" y="427"/>
                </a:lnTo>
                <a:lnTo>
                  <a:pt x="5539" y="424"/>
                </a:lnTo>
                <a:lnTo>
                  <a:pt x="5542" y="427"/>
                </a:lnTo>
                <a:lnTo>
                  <a:pt x="5544" y="429"/>
                </a:lnTo>
                <a:close/>
                <a:moveTo>
                  <a:pt x="5512" y="482"/>
                </a:moveTo>
                <a:lnTo>
                  <a:pt x="5499" y="479"/>
                </a:lnTo>
                <a:lnTo>
                  <a:pt x="5499" y="474"/>
                </a:lnTo>
                <a:lnTo>
                  <a:pt x="5497" y="474"/>
                </a:lnTo>
                <a:lnTo>
                  <a:pt x="5492" y="471"/>
                </a:lnTo>
                <a:lnTo>
                  <a:pt x="5486" y="472"/>
                </a:lnTo>
                <a:lnTo>
                  <a:pt x="5481" y="469"/>
                </a:lnTo>
                <a:lnTo>
                  <a:pt x="5481" y="458"/>
                </a:lnTo>
                <a:lnTo>
                  <a:pt x="5489" y="463"/>
                </a:lnTo>
                <a:lnTo>
                  <a:pt x="5489" y="468"/>
                </a:lnTo>
                <a:lnTo>
                  <a:pt x="5496" y="471"/>
                </a:lnTo>
                <a:lnTo>
                  <a:pt x="5500" y="469"/>
                </a:lnTo>
                <a:lnTo>
                  <a:pt x="5500" y="463"/>
                </a:lnTo>
                <a:lnTo>
                  <a:pt x="5500" y="463"/>
                </a:lnTo>
                <a:lnTo>
                  <a:pt x="5496" y="458"/>
                </a:lnTo>
                <a:lnTo>
                  <a:pt x="5491" y="459"/>
                </a:lnTo>
                <a:lnTo>
                  <a:pt x="5481" y="455"/>
                </a:lnTo>
                <a:lnTo>
                  <a:pt x="5481" y="445"/>
                </a:lnTo>
                <a:lnTo>
                  <a:pt x="5484" y="447"/>
                </a:lnTo>
                <a:lnTo>
                  <a:pt x="5484" y="451"/>
                </a:lnTo>
                <a:lnTo>
                  <a:pt x="5484" y="451"/>
                </a:lnTo>
                <a:lnTo>
                  <a:pt x="5489" y="455"/>
                </a:lnTo>
                <a:lnTo>
                  <a:pt x="5494" y="453"/>
                </a:lnTo>
                <a:lnTo>
                  <a:pt x="5505" y="450"/>
                </a:lnTo>
                <a:lnTo>
                  <a:pt x="5508" y="450"/>
                </a:lnTo>
                <a:lnTo>
                  <a:pt x="5507" y="451"/>
                </a:lnTo>
                <a:lnTo>
                  <a:pt x="5507" y="458"/>
                </a:lnTo>
                <a:lnTo>
                  <a:pt x="5510" y="463"/>
                </a:lnTo>
                <a:lnTo>
                  <a:pt x="5516" y="458"/>
                </a:lnTo>
                <a:lnTo>
                  <a:pt x="5516" y="458"/>
                </a:lnTo>
                <a:lnTo>
                  <a:pt x="5516" y="453"/>
                </a:lnTo>
                <a:lnTo>
                  <a:pt x="5520" y="453"/>
                </a:lnTo>
                <a:lnTo>
                  <a:pt x="5518" y="455"/>
                </a:lnTo>
                <a:lnTo>
                  <a:pt x="5518" y="463"/>
                </a:lnTo>
                <a:lnTo>
                  <a:pt x="5524" y="466"/>
                </a:lnTo>
                <a:lnTo>
                  <a:pt x="5529" y="461"/>
                </a:lnTo>
                <a:lnTo>
                  <a:pt x="5529" y="461"/>
                </a:lnTo>
                <a:lnTo>
                  <a:pt x="5531" y="461"/>
                </a:lnTo>
                <a:lnTo>
                  <a:pt x="5534" y="461"/>
                </a:lnTo>
                <a:lnTo>
                  <a:pt x="5512" y="482"/>
                </a:lnTo>
                <a:close/>
                <a:moveTo>
                  <a:pt x="5512" y="503"/>
                </a:moveTo>
                <a:lnTo>
                  <a:pt x="5512" y="503"/>
                </a:lnTo>
                <a:lnTo>
                  <a:pt x="5507" y="498"/>
                </a:lnTo>
                <a:lnTo>
                  <a:pt x="5510" y="495"/>
                </a:lnTo>
                <a:lnTo>
                  <a:pt x="5512" y="503"/>
                </a:lnTo>
                <a:close/>
                <a:moveTo>
                  <a:pt x="5476" y="493"/>
                </a:moveTo>
                <a:lnTo>
                  <a:pt x="5476" y="487"/>
                </a:lnTo>
                <a:lnTo>
                  <a:pt x="5480" y="485"/>
                </a:lnTo>
                <a:lnTo>
                  <a:pt x="5480" y="485"/>
                </a:lnTo>
                <a:lnTo>
                  <a:pt x="5480" y="485"/>
                </a:lnTo>
                <a:lnTo>
                  <a:pt x="5480" y="485"/>
                </a:lnTo>
                <a:lnTo>
                  <a:pt x="5480" y="485"/>
                </a:lnTo>
                <a:lnTo>
                  <a:pt x="5484" y="487"/>
                </a:lnTo>
                <a:lnTo>
                  <a:pt x="5484" y="493"/>
                </a:lnTo>
                <a:lnTo>
                  <a:pt x="5481" y="496"/>
                </a:lnTo>
                <a:lnTo>
                  <a:pt x="5481" y="496"/>
                </a:lnTo>
                <a:lnTo>
                  <a:pt x="5476" y="493"/>
                </a:lnTo>
                <a:lnTo>
                  <a:pt x="5476" y="493"/>
                </a:lnTo>
                <a:close/>
                <a:moveTo>
                  <a:pt x="5478" y="498"/>
                </a:moveTo>
                <a:lnTo>
                  <a:pt x="5478" y="498"/>
                </a:lnTo>
                <a:lnTo>
                  <a:pt x="5476" y="498"/>
                </a:lnTo>
                <a:lnTo>
                  <a:pt x="5476" y="498"/>
                </a:lnTo>
                <a:lnTo>
                  <a:pt x="5478" y="498"/>
                </a:lnTo>
                <a:lnTo>
                  <a:pt x="5478" y="498"/>
                </a:lnTo>
                <a:close/>
                <a:moveTo>
                  <a:pt x="5444" y="492"/>
                </a:moveTo>
                <a:lnTo>
                  <a:pt x="5444" y="492"/>
                </a:lnTo>
                <a:lnTo>
                  <a:pt x="5449" y="480"/>
                </a:lnTo>
                <a:lnTo>
                  <a:pt x="5452" y="466"/>
                </a:lnTo>
                <a:lnTo>
                  <a:pt x="5452" y="466"/>
                </a:lnTo>
                <a:lnTo>
                  <a:pt x="5454" y="453"/>
                </a:lnTo>
                <a:lnTo>
                  <a:pt x="5452" y="440"/>
                </a:lnTo>
                <a:lnTo>
                  <a:pt x="5449" y="429"/>
                </a:lnTo>
                <a:lnTo>
                  <a:pt x="5443" y="416"/>
                </a:lnTo>
                <a:lnTo>
                  <a:pt x="5443" y="416"/>
                </a:lnTo>
                <a:lnTo>
                  <a:pt x="5444" y="416"/>
                </a:lnTo>
                <a:lnTo>
                  <a:pt x="5444" y="416"/>
                </a:lnTo>
                <a:lnTo>
                  <a:pt x="5446" y="415"/>
                </a:lnTo>
                <a:lnTo>
                  <a:pt x="5446" y="411"/>
                </a:lnTo>
                <a:lnTo>
                  <a:pt x="5443" y="408"/>
                </a:lnTo>
                <a:lnTo>
                  <a:pt x="5430" y="397"/>
                </a:lnTo>
                <a:lnTo>
                  <a:pt x="5452" y="386"/>
                </a:lnTo>
                <a:lnTo>
                  <a:pt x="5452" y="389"/>
                </a:lnTo>
                <a:lnTo>
                  <a:pt x="5457" y="394"/>
                </a:lnTo>
                <a:lnTo>
                  <a:pt x="5456" y="395"/>
                </a:lnTo>
                <a:lnTo>
                  <a:pt x="5456" y="395"/>
                </a:lnTo>
                <a:lnTo>
                  <a:pt x="5456" y="402"/>
                </a:lnTo>
                <a:lnTo>
                  <a:pt x="5459" y="403"/>
                </a:lnTo>
                <a:lnTo>
                  <a:pt x="5459" y="407"/>
                </a:lnTo>
                <a:lnTo>
                  <a:pt x="5452" y="402"/>
                </a:lnTo>
                <a:lnTo>
                  <a:pt x="5452" y="405"/>
                </a:lnTo>
                <a:lnTo>
                  <a:pt x="5457" y="408"/>
                </a:lnTo>
                <a:lnTo>
                  <a:pt x="5456" y="410"/>
                </a:lnTo>
                <a:lnTo>
                  <a:pt x="5452" y="408"/>
                </a:lnTo>
                <a:lnTo>
                  <a:pt x="5452" y="411"/>
                </a:lnTo>
                <a:lnTo>
                  <a:pt x="5454" y="411"/>
                </a:lnTo>
                <a:lnTo>
                  <a:pt x="5454" y="411"/>
                </a:lnTo>
                <a:lnTo>
                  <a:pt x="5454" y="411"/>
                </a:lnTo>
                <a:lnTo>
                  <a:pt x="5454" y="415"/>
                </a:lnTo>
                <a:lnTo>
                  <a:pt x="5452" y="415"/>
                </a:lnTo>
                <a:lnTo>
                  <a:pt x="5452" y="418"/>
                </a:lnTo>
                <a:lnTo>
                  <a:pt x="5456" y="416"/>
                </a:lnTo>
                <a:lnTo>
                  <a:pt x="5456" y="411"/>
                </a:lnTo>
                <a:lnTo>
                  <a:pt x="5460" y="410"/>
                </a:lnTo>
                <a:lnTo>
                  <a:pt x="5468" y="415"/>
                </a:lnTo>
                <a:lnTo>
                  <a:pt x="5467" y="416"/>
                </a:lnTo>
                <a:lnTo>
                  <a:pt x="5464" y="418"/>
                </a:lnTo>
                <a:lnTo>
                  <a:pt x="5464" y="418"/>
                </a:lnTo>
                <a:lnTo>
                  <a:pt x="5462" y="419"/>
                </a:lnTo>
                <a:lnTo>
                  <a:pt x="5462" y="419"/>
                </a:lnTo>
                <a:lnTo>
                  <a:pt x="5462" y="421"/>
                </a:lnTo>
                <a:lnTo>
                  <a:pt x="5464" y="421"/>
                </a:lnTo>
                <a:lnTo>
                  <a:pt x="5464" y="423"/>
                </a:lnTo>
                <a:lnTo>
                  <a:pt x="5467" y="426"/>
                </a:lnTo>
                <a:lnTo>
                  <a:pt x="5460" y="429"/>
                </a:lnTo>
                <a:lnTo>
                  <a:pt x="5457" y="427"/>
                </a:lnTo>
                <a:lnTo>
                  <a:pt x="5456" y="423"/>
                </a:lnTo>
                <a:lnTo>
                  <a:pt x="5452" y="421"/>
                </a:lnTo>
                <a:lnTo>
                  <a:pt x="5452" y="424"/>
                </a:lnTo>
                <a:lnTo>
                  <a:pt x="5454" y="424"/>
                </a:lnTo>
                <a:lnTo>
                  <a:pt x="5454" y="427"/>
                </a:lnTo>
                <a:lnTo>
                  <a:pt x="5454" y="427"/>
                </a:lnTo>
                <a:lnTo>
                  <a:pt x="5454" y="427"/>
                </a:lnTo>
                <a:lnTo>
                  <a:pt x="5452" y="427"/>
                </a:lnTo>
                <a:lnTo>
                  <a:pt x="5452" y="431"/>
                </a:lnTo>
                <a:lnTo>
                  <a:pt x="5456" y="429"/>
                </a:lnTo>
                <a:lnTo>
                  <a:pt x="5457" y="431"/>
                </a:lnTo>
                <a:lnTo>
                  <a:pt x="5452" y="434"/>
                </a:lnTo>
                <a:lnTo>
                  <a:pt x="5452" y="437"/>
                </a:lnTo>
                <a:lnTo>
                  <a:pt x="5459" y="434"/>
                </a:lnTo>
                <a:lnTo>
                  <a:pt x="5459" y="435"/>
                </a:lnTo>
                <a:lnTo>
                  <a:pt x="5454" y="439"/>
                </a:lnTo>
                <a:lnTo>
                  <a:pt x="5454" y="439"/>
                </a:lnTo>
                <a:lnTo>
                  <a:pt x="5454" y="445"/>
                </a:lnTo>
                <a:lnTo>
                  <a:pt x="5459" y="448"/>
                </a:lnTo>
                <a:lnTo>
                  <a:pt x="5465" y="445"/>
                </a:lnTo>
                <a:lnTo>
                  <a:pt x="5465" y="439"/>
                </a:lnTo>
                <a:lnTo>
                  <a:pt x="5460" y="437"/>
                </a:lnTo>
                <a:lnTo>
                  <a:pt x="5460" y="432"/>
                </a:lnTo>
                <a:lnTo>
                  <a:pt x="5467" y="429"/>
                </a:lnTo>
                <a:lnTo>
                  <a:pt x="5470" y="432"/>
                </a:lnTo>
                <a:lnTo>
                  <a:pt x="5470" y="434"/>
                </a:lnTo>
                <a:lnTo>
                  <a:pt x="5470" y="434"/>
                </a:lnTo>
                <a:lnTo>
                  <a:pt x="5470" y="435"/>
                </a:lnTo>
                <a:lnTo>
                  <a:pt x="5470" y="435"/>
                </a:lnTo>
                <a:lnTo>
                  <a:pt x="5473" y="435"/>
                </a:lnTo>
                <a:lnTo>
                  <a:pt x="5478" y="432"/>
                </a:lnTo>
                <a:lnTo>
                  <a:pt x="5478" y="442"/>
                </a:lnTo>
                <a:lnTo>
                  <a:pt x="5475" y="443"/>
                </a:lnTo>
                <a:lnTo>
                  <a:pt x="5470" y="442"/>
                </a:lnTo>
                <a:lnTo>
                  <a:pt x="5465" y="447"/>
                </a:lnTo>
                <a:lnTo>
                  <a:pt x="5465" y="451"/>
                </a:lnTo>
                <a:lnTo>
                  <a:pt x="5472" y="455"/>
                </a:lnTo>
                <a:lnTo>
                  <a:pt x="5472" y="455"/>
                </a:lnTo>
                <a:lnTo>
                  <a:pt x="5476" y="451"/>
                </a:lnTo>
                <a:lnTo>
                  <a:pt x="5476" y="447"/>
                </a:lnTo>
                <a:lnTo>
                  <a:pt x="5478" y="445"/>
                </a:lnTo>
                <a:lnTo>
                  <a:pt x="5478" y="455"/>
                </a:lnTo>
                <a:lnTo>
                  <a:pt x="5470" y="461"/>
                </a:lnTo>
                <a:lnTo>
                  <a:pt x="5465" y="459"/>
                </a:lnTo>
                <a:lnTo>
                  <a:pt x="5460" y="461"/>
                </a:lnTo>
                <a:lnTo>
                  <a:pt x="5459" y="468"/>
                </a:lnTo>
                <a:lnTo>
                  <a:pt x="5465" y="471"/>
                </a:lnTo>
                <a:lnTo>
                  <a:pt x="5465" y="471"/>
                </a:lnTo>
                <a:lnTo>
                  <a:pt x="5470" y="468"/>
                </a:lnTo>
                <a:lnTo>
                  <a:pt x="5472" y="463"/>
                </a:lnTo>
                <a:lnTo>
                  <a:pt x="5478" y="458"/>
                </a:lnTo>
                <a:lnTo>
                  <a:pt x="5478" y="469"/>
                </a:lnTo>
                <a:lnTo>
                  <a:pt x="5473" y="472"/>
                </a:lnTo>
                <a:lnTo>
                  <a:pt x="5468" y="471"/>
                </a:lnTo>
                <a:lnTo>
                  <a:pt x="5462" y="474"/>
                </a:lnTo>
                <a:lnTo>
                  <a:pt x="5462" y="482"/>
                </a:lnTo>
                <a:lnTo>
                  <a:pt x="5468" y="484"/>
                </a:lnTo>
                <a:lnTo>
                  <a:pt x="5470" y="484"/>
                </a:lnTo>
                <a:lnTo>
                  <a:pt x="5473" y="482"/>
                </a:lnTo>
                <a:lnTo>
                  <a:pt x="5473" y="482"/>
                </a:lnTo>
                <a:lnTo>
                  <a:pt x="5475" y="482"/>
                </a:lnTo>
                <a:lnTo>
                  <a:pt x="5478" y="482"/>
                </a:lnTo>
                <a:lnTo>
                  <a:pt x="5473" y="487"/>
                </a:lnTo>
                <a:lnTo>
                  <a:pt x="5473" y="492"/>
                </a:lnTo>
                <a:lnTo>
                  <a:pt x="5473" y="492"/>
                </a:lnTo>
                <a:lnTo>
                  <a:pt x="5467" y="488"/>
                </a:lnTo>
                <a:lnTo>
                  <a:pt x="5464" y="484"/>
                </a:lnTo>
                <a:lnTo>
                  <a:pt x="5464" y="484"/>
                </a:lnTo>
                <a:lnTo>
                  <a:pt x="5462" y="485"/>
                </a:lnTo>
                <a:lnTo>
                  <a:pt x="5457" y="487"/>
                </a:lnTo>
                <a:lnTo>
                  <a:pt x="5444" y="492"/>
                </a:lnTo>
                <a:lnTo>
                  <a:pt x="5444" y="492"/>
                </a:lnTo>
                <a:close/>
                <a:moveTo>
                  <a:pt x="5457" y="504"/>
                </a:moveTo>
                <a:lnTo>
                  <a:pt x="5457" y="504"/>
                </a:lnTo>
                <a:lnTo>
                  <a:pt x="5456" y="506"/>
                </a:lnTo>
                <a:lnTo>
                  <a:pt x="5456" y="506"/>
                </a:lnTo>
                <a:lnTo>
                  <a:pt x="5456" y="504"/>
                </a:lnTo>
                <a:lnTo>
                  <a:pt x="5456" y="504"/>
                </a:lnTo>
                <a:lnTo>
                  <a:pt x="5457" y="504"/>
                </a:lnTo>
                <a:lnTo>
                  <a:pt x="5457" y="504"/>
                </a:lnTo>
                <a:close/>
                <a:moveTo>
                  <a:pt x="5465" y="397"/>
                </a:moveTo>
                <a:lnTo>
                  <a:pt x="5468" y="395"/>
                </a:lnTo>
                <a:lnTo>
                  <a:pt x="5472" y="397"/>
                </a:lnTo>
                <a:lnTo>
                  <a:pt x="5475" y="395"/>
                </a:lnTo>
                <a:lnTo>
                  <a:pt x="5478" y="397"/>
                </a:lnTo>
                <a:lnTo>
                  <a:pt x="5478" y="400"/>
                </a:lnTo>
                <a:lnTo>
                  <a:pt x="5476" y="399"/>
                </a:lnTo>
                <a:lnTo>
                  <a:pt x="5468" y="403"/>
                </a:lnTo>
                <a:lnTo>
                  <a:pt x="5468" y="411"/>
                </a:lnTo>
                <a:lnTo>
                  <a:pt x="5468" y="411"/>
                </a:lnTo>
                <a:lnTo>
                  <a:pt x="5468" y="411"/>
                </a:lnTo>
                <a:lnTo>
                  <a:pt x="5462" y="408"/>
                </a:lnTo>
                <a:lnTo>
                  <a:pt x="5462" y="403"/>
                </a:lnTo>
                <a:lnTo>
                  <a:pt x="5465" y="400"/>
                </a:lnTo>
                <a:lnTo>
                  <a:pt x="5465" y="397"/>
                </a:lnTo>
                <a:close/>
                <a:moveTo>
                  <a:pt x="5468" y="295"/>
                </a:moveTo>
                <a:lnTo>
                  <a:pt x="5468" y="295"/>
                </a:lnTo>
                <a:lnTo>
                  <a:pt x="5470" y="293"/>
                </a:lnTo>
                <a:lnTo>
                  <a:pt x="5472" y="291"/>
                </a:lnTo>
                <a:lnTo>
                  <a:pt x="5475" y="291"/>
                </a:lnTo>
                <a:lnTo>
                  <a:pt x="5484" y="309"/>
                </a:lnTo>
                <a:lnTo>
                  <a:pt x="5472" y="309"/>
                </a:lnTo>
                <a:lnTo>
                  <a:pt x="5475" y="304"/>
                </a:lnTo>
                <a:lnTo>
                  <a:pt x="5475" y="304"/>
                </a:lnTo>
                <a:lnTo>
                  <a:pt x="5473" y="303"/>
                </a:lnTo>
                <a:lnTo>
                  <a:pt x="5473" y="303"/>
                </a:lnTo>
                <a:lnTo>
                  <a:pt x="5473" y="303"/>
                </a:lnTo>
                <a:lnTo>
                  <a:pt x="5473" y="303"/>
                </a:lnTo>
                <a:lnTo>
                  <a:pt x="5473" y="303"/>
                </a:lnTo>
                <a:lnTo>
                  <a:pt x="5475" y="303"/>
                </a:lnTo>
                <a:lnTo>
                  <a:pt x="5475" y="293"/>
                </a:lnTo>
                <a:lnTo>
                  <a:pt x="5460" y="299"/>
                </a:lnTo>
                <a:lnTo>
                  <a:pt x="5457" y="298"/>
                </a:lnTo>
                <a:lnTo>
                  <a:pt x="5457" y="298"/>
                </a:lnTo>
                <a:lnTo>
                  <a:pt x="5468" y="295"/>
                </a:lnTo>
                <a:close/>
                <a:moveTo>
                  <a:pt x="5460" y="272"/>
                </a:moveTo>
                <a:lnTo>
                  <a:pt x="5457" y="269"/>
                </a:lnTo>
                <a:lnTo>
                  <a:pt x="5459" y="267"/>
                </a:lnTo>
                <a:lnTo>
                  <a:pt x="5462" y="269"/>
                </a:lnTo>
                <a:lnTo>
                  <a:pt x="5460" y="272"/>
                </a:lnTo>
                <a:close/>
                <a:moveTo>
                  <a:pt x="5470" y="245"/>
                </a:moveTo>
                <a:lnTo>
                  <a:pt x="5470" y="245"/>
                </a:lnTo>
                <a:lnTo>
                  <a:pt x="5475" y="243"/>
                </a:lnTo>
                <a:lnTo>
                  <a:pt x="5472" y="248"/>
                </a:lnTo>
                <a:lnTo>
                  <a:pt x="5470" y="245"/>
                </a:lnTo>
                <a:close/>
                <a:moveTo>
                  <a:pt x="5510" y="269"/>
                </a:moveTo>
                <a:lnTo>
                  <a:pt x="5497" y="271"/>
                </a:lnTo>
                <a:lnTo>
                  <a:pt x="5489" y="264"/>
                </a:lnTo>
                <a:lnTo>
                  <a:pt x="5489" y="264"/>
                </a:lnTo>
                <a:lnTo>
                  <a:pt x="5486" y="261"/>
                </a:lnTo>
                <a:lnTo>
                  <a:pt x="5494" y="256"/>
                </a:lnTo>
                <a:lnTo>
                  <a:pt x="5499" y="263"/>
                </a:lnTo>
                <a:lnTo>
                  <a:pt x="5502" y="263"/>
                </a:lnTo>
                <a:lnTo>
                  <a:pt x="5502" y="263"/>
                </a:lnTo>
                <a:lnTo>
                  <a:pt x="5510" y="269"/>
                </a:lnTo>
                <a:close/>
                <a:moveTo>
                  <a:pt x="5510" y="261"/>
                </a:moveTo>
                <a:lnTo>
                  <a:pt x="5513" y="266"/>
                </a:lnTo>
                <a:lnTo>
                  <a:pt x="5513" y="266"/>
                </a:lnTo>
                <a:lnTo>
                  <a:pt x="5508" y="263"/>
                </a:lnTo>
                <a:lnTo>
                  <a:pt x="5510" y="261"/>
                </a:lnTo>
                <a:close/>
                <a:moveTo>
                  <a:pt x="5508" y="235"/>
                </a:moveTo>
                <a:lnTo>
                  <a:pt x="5512" y="234"/>
                </a:lnTo>
                <a:lnTo>
                  <a:pt x="5512" y="237"/>
                </a:lnTo>
                <a:lnTo>
                  <a:pt x="5510" y="237"/>
                </a:lnTo>
                <a:lnTo>
                  <a:pt x="5508" y="235"/>
                </a:lnTo>
                <a:close/>
                <a:moveTo>
                  <a:pt x="5526" y="290"/>
                </a:moveTo>
                <a:lnTo>
                  <a:pt x="5524" y="293"/>
                </a:lnTo>
                <a:lnTo>
                  <a:pt x="5520" y="283"/>
                </a:lnTo>
                <a:lnTo>
                  <a:pt x="5523" y="274"/>
                </a:lnTo>
                <a:lnTo>
                  <a:pt x="5524" y="274"/>
                </a:lnTo>
                <a:lnTo>
                  <a:pt x="5521" y="280"/>
                </a:lnTo>
                <a:lnTo>
                  <a:pt x="5526" y="290"/>
                </a:lnTo>
                <a:close/>
                <a:moveTo>
                  <a:pt x="5531" y="346"/>
                </a:moveTo>
                <a:lnTo>
                  <a:pt x="5529" y="346"/>
                </a:lnTo>
                <a:lnTo>
                  <a:pt x="5526" y="344"/>
                </a:lnTo>
                <a:lnTo>
                  <a:pt x="5526" y="343"/>
                </a:lnTo>
                <a:lnTo>
                  <a:pt x="5529" y="341"/>
                </a:lnTo>
                <a:lnTo>
                  <a:pt x="5531" y="343"/>
                </a:lnTo>
                <a:lnTo>
                  <a:pt x="5529" y="344"/>
                </a:lnTo>
                <a:lnTo>
                  <a:pt x="5531" y="346"/>
                </a:lnTo>
                <a:close/>
                <a:moveTo>
                  <a:pt x="5529" y="338"/>
                </a:moveTo>
                <a:lnTo>
                  <a:pt x="5523" y="341"/>
                </a:lnTo>
                <a:lnTo>
                  <a:pt x="5523" y="346"/>
                </a:lnTo>
                <a:lnTo>
                  <a:pt x="5529" y="349"/>
                </a:lnTo>
                <a:lnTo>
                  <a:pt x="5532" y="347"/>
                </a:lnTo>
                <a:lnTo>
                  <a:pt x="5536" y="354"/>
                </a:lnTo>
                <a:lnTo>
                  <a:pt x="5536" y="360"/>
                </a:lnTo>
                <a:lnTo>
                  <a:pt x="5531" y="357"/>
                </a:lnTo>
                <a:lnTo>
                  <a:pt x="5531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8" y="359"/>
                </a:lnTo>
                <a:lnTo>
                  <a:pt x="5528" y="365"/>
                </a:lnTo>
                <a:lnTo>
                  <a:pt x="5520" y="360"/>
                </a:lnTo>
                <a:lnTo>
                  <a:pt x="5520" y="355"/>
                </a:lnTo>
                <a:lnTo>
                  <a:pt x="5523" y="352"/>
                </a:lnTo>
                <a:lnTo>
                  <a:pt x="5523" y="347"/>
                </a:lnTo>
                <a:lnTo>
                  <a:pt x="5518" y="344"/>
                </a:lnTo>
                <a:lnTo>
                  <a:pt x="5516" y="344"/>
                </a:lnTo>
                <a:lnTo>
                  <a:pt x="5524" y="333"/>
                </a:lnTo>
                <a:lnTo>
                  <a:pt x="5528" y="331"/>
                </a:lnTo>
                <a:lnTo>
                  <a:pt x="5532" y="335"/>
                </a:lnTo>
                <a:lnTo>
                  <a:pt x="5531" y="339"/>
                </a:lnTo>
                <a:lnTo>
                  <a:pt x="5529" y="338"/>
                </a:lnTo>
                <a:close/>
                <a:moveTo>
                  <a:pt x="5476" y="347"/>
                </a:moveTo>
                <a:lnTo>
                  <a:pt x="5476" y="346"/>
                </a:lnTo>
                <a:lnTo>
                  <a:pt x="5481" y="343"/>
                </a:lnTo>
                <a:lnTo>
                  <a:pt x="5484" y="346"/>
                </a:lnTo>
                <a:lnTo>
                  <a:pt x="5484" y="347"/>
                </a:lnTo>
                <a:lnTo>
                  <a:pt x="5483" y="346"/>
                </a:lnTo>
                <a:lnTo>
                  <a:pt x="5476" y="349"/>
                </a:lnTo>
                <a:lnTo>
                  <a:pt x="5476" y="347"/>
                </a:lnTo>
                <a:close/>
                <a:moveTo>
                  <a:pt x="5475" y="330"/>
                </a:moveTo>
                <a:lnTo>
                  <a:pt x="5475" y="323"/>
                </a:lnTo>
                <a:lnTo>
                  <a:pt x="5481" y="322"/>
                </a:lnTo>
                <a:lnTo>
                  <a:pt x="5478" y="328"/>
                </a:lnTo>
                <a:lnTo>
                  <a:pt x="5476" y="328"/>
                </a:lnTo>
                <a:lnTo>
                  <a:pt x="5475" y="330"/>
                </a:lnTo>
                <a:close/>
                <a:moveTo>
                  <a:pt x="5508" y="280"/>
                </a:moveTo>
                <a:lnTo>
                  <a:pt x="5510" y="283"/>
                </a:lnTo>
                <a:lnTo>
                  <a:pt x="5508" y="283"/>
                </a:lnTo>
                <a:lnTo>
                  <a:pt x="5508" y="283"/>
                </a:lnTo>
                <a:lnTo>
                  <a:pt x="5494" y="285"/>
                </a:lnTo>
                <a:lnTo>
                  <a:pt x="5489" y="298"/>
                </a:lnTo>
                <a:lnTo>
                  <a:pt x="5494" y="306"/>
                </a:lnTo>
                <a:lnTo>
                  <a:pt x="5494" y="307"/>
                </a:lnTo>
                <a:lnTo>
                  <a:pt x="5484" y="290"/>
                </a:lnTo>
                <a:lnTo>
                  <a:pt x="5489" y="290"/>
                </a:lnTo>
                <a:lnTo>
                  <a:pt x="5491" y="287"/>
                </a:lnTo>
                <a:lnTo>
                  <a:pt x="5494" y="285"/>
                </a:lnTo>
                <a:lnTo>
                  <a:pt x="5497" y="277"/>
                </a:lnTo>
                <a:lnTo>
                  <a:pt x="5510" y="275"/>
                </a:lnTo>
                <a:lnTo>
                  <a:pt x="5510" y="275"/>
                </a:lnTo>
                <a:lnTo>
                  <a:pt x="5508" y="277"/>
                </a:lnTo>
                <a:lnTo>
                  <a:pt x="5508" y="280"/>
                </a:lnTo>
                <a:lnTo>
                  <a:pt x="5508" y="280"/>
                </a:lnTo>
                <a:close/>
                <a:moveTo>
                  <a:pt x="5516" y="355"/>
                </a:moveTo>
                <a:lnTo>
                  <a:pt x="5516" y="359"/>
                </a:lnTo>
                <a:lnTo>
                  <a:pt x="5508" y="354"/>
                </a:lnTo>
                <a:lnTo>
                  <a:pt x="5508" y="349"/>
                </a:lnTo>
                <a:lnTo>
                  <a:pt x="5508" y="349"/>
                </a:lnTo>
                <a:lnTo>
                  <a:pt x="5508" y="349"/>
                </a:lnTo>
                <a:lnTo>
                  <a:pt x="5508" y="349"/>
                </a:lnTo>
                <a:lnTo>
                  <a:pt x="5510" y="351"/>
                </a:lnTo>
                <a:lnTo>
                  <a:pt x="5513" y="349"/>
                </a:lnTo>
                <a:lnTo>
                  <a:pt x="5513" y="354"/>
                </a:lnTo>
                <a:lnTo>
                  <a:pt x="5516" y="355"/>
                </a:lnTo>
                <a:close/>
                <a:moveTo>
                  <a:pt x="5515" y="349"/>
                </a:moveTo>
                <a:lnTo>
                  <a:pt x="5518" y="347"/>
                </a:lnTo>
                <a:lnTo>
                  <a:pt x="5520" y="349"/>
                </a:lnTo>
                <a:lnTo>
                  <a:pt x="5521" y="352"/>
                </a:lnTo>
                <a:lnTo>
                  <a:pt x="5518" y="354"/>
                </a:lnTo>
                <a:lnTo>
                  <a:pt x="5518" y="354"/>
                </a:lnTo>
                <a:lnTo>
                  <a:pt x="5518" y="354"/>
                </a:lnTo>
                <a:lnTo>
                  <a:pt x="5518" y="354"/>
                </a:lnTo>
                <a:lnTo>
                  <a:pt x="5515" y="352"/>
                </a:lnTo>
                <a:lnTo>
                  <a:pt x="5515" y="349"/>
                </a:lnTo>
                <a:close/>
                <a:moveTo>
                  <a:pt x="5508" y="357"/>
                </a:moveTo>
                <a:lnTo>
                  <a:pt x="5515" y="360"/>
                </a:lnTo>
                <a:lnTo>
                  <a:pt x="5513" y="362"/>
                </a:lnTo>
                <a:lnTo>
                  <a:pt x="5510" y="360"/>
                </a:lnTo>
                <a:lnTo>
                  <a:pt x="5510" y="360"/>
                </a:lnTo>
                <a:lnTo>
                  <a:pt x="5508" y="357"/>
                </a:lnTo>
                <a:close/>
                <a:moveTo>
                  <a:pt x="5508" y="363"/>
                </a:moveTo>
                <a:lnTo>
                  <a:pt x="5512" y="363"/>
                </a:lnTo>
                <a:lnTo>
                  <a:pt x="5512" y="363"/>
                </a:lnTo>
                <a:lnTo>
                  <a:pt x="5512" y="363"/>
                </a:lnTo>
                <a:lnTo>
                  <a:pt x="5510" y="367"/>
                </a:lnTo>
                <a:lnTo>
                  <a:pt x="5508" y="368"/>
                </a:lnTo>
                <a:lnTo>
                  <a:pt x="5507" y="368"/>
                </a:lnTo>
                <a:lnTo>
                  <a:pt x="5508" y="363"/>
                </a:lnTo>
                <a:close/>
                <a:moveTo>
                  <a:pt x="5508" y="371"/>
                </a:moveTo>
                <a:lnTo>
                  <a:pt x="5513" y="368"/>
                </a:lnTo>
                <a:lnTo>
                  <a:pt x="5513" y="365"/>
                </a:lnTo>
                <a:lnTo>
                  <a:pt x="5518" y="362"/>
                </a:lnTo>
                <a:lnTo>
                  <a:pt x="5526" y="367"/>
                </a:lnTo>
                <a:lnTo>
                  <a:pt x="5521" y="370"/>
                </a:lnTo>
                <a:lnTo>
                  <a:pt x="5520" y="370"/>
                </a:lnTo>
                <a:lnTo>
                  <a:pt x="5515" y="379"/>
                </a:lnTo>
                <a:lnTo>
                  <a:pt x="5513" y="379"/>
                </a:lnTo>
                <a:lnTo>
                  <a:pt x="5513" y="375"/>
                </a:lnTo>
                <a:lnTo>
                  <a:pt x="5508" y="371"/>
                </a:lnTo>
                <a:lnTo>
                  <a:pt x="5504" y="375"/>
                </a:lnTo>
                <a:lnTo>
                  <a:pt x="5504" y="381"/>
                </a:lnTo>
                <a:lnTo>
                  <a:pt x="5497" y="381"/>
                </a:lnTo>
                <a:lnTo>
                  <a:pt x="5497" y="379"/>
                </a:lnTo>
                <a:lnTo>
                  <a:pt x="5500" y="378"/>
                </a:lnTo>
                <a:lnTo>
                  <a:pt x="5502" y="373"/>
                </a:lnTo>
                <a:lnTo>
                  <a:pt x="5500" y="371"/>
                </a:lnTo>
                <a:lnTo>
                  <a:pt x="5505" y="371"/>
                </a:lnTo>
                <a:lnTo>
                  <a:pt x="5505" y="370"/>
                </a:lnTo>
                <a:lnTo>
                  <a:pt x="5508" y="371"/>
                </a:lnTo>
                <a:close/>
                <a:moveTo>
                  <a:pt x="5512" y="431"/>
                </a:moveTo>
                <a:lnTo>
                  <a:pt x="5515" y="429"/>
                </a:lnTo>
                <a:lnTo>
                  <a:pt x="5515" y="423"/>
                </a:lnTo>
                <a:lnTo>
                  <a:pt x="5510" y="419"/>
                </a:lnTo>
                <a:lnTo>
                  <a:pt x="5507" y="421"/>
                </a:lnTo>
                <a:lnTo>
                  <a:pt x="5508" y="419"/>
                </a:lnTo>
                <a:lnTo>
                  <a:pt x="5510" y="419"/>
                </a:lnTo>
                <a:lnTo>
                  <a:pt x="5512" y="418"/>
                </a:lnTo>
                <a:lnTo>
                  <a:pt x="5520" y="429"/>
                </a:lnTo>
                <a:lnTo>
                  <a:pt x="5520" y="431"/>
                </a:lnTo>
                <a:lnTo>
                  <a:pt x="5513" y="435"/>
                </a:lnTo>
                <a:lnTo>
                  <a:pt x="5513" y="432"/>
                </a:lnTo>
                <a:lnTo>
                  <a:pt x="5512" y="431"/>
                </a:lnTo>
                <a:close/>
                <a:moveTo>
                  <a:pt x="5507" y="391"/>
                </a:moveTo>
                <a:lnTo>
                  <a:pt x="5508" y="391"/>
                </a:lnTo>
                <a:lnTo>
                  <a:pt x="5510" y="391"/>
                </a:lnTo>
                <a:lnTo>
                  <a:pt x="5510" y="402"/>
                </a:lnTo>
                <a:lnTo>
                  <a:pt x="5508" y="402"/>
                </a:lnTo>
                <a:lnTo>
                  <a:pt x="5507" y="402"/>
                </a:lnTo>
                <a:lnTo>
                  <a:pt x="5507" y="391"/>
                </a:lnTo>
                <a:close/>
                <a:moveTo>
                  <a:pt x="5523" y="405"/>
                </a:moveTo>
                <a:lnTo>
                  <a:pt x="5523" y="405"/>
                </a:lnTo>
                <a:lnTo>
                  <a:pt x="5523" y="405"/>
                </a:lnTo>
                <a:lnTo>
                  <a:pt x="5520" y="405"/>
                </a:lnTo>
                <a:lnTo>
                  <a:pt x="5513" y="402"/>
                </a:lnTo>
                <a:lnTo>
                  <a:pt x="5520" y="399"/>
                </a:lnTo>
                <a:lnTo>
                  <a:pt x="5521" y="397"/>
                </a:lnTo>
                <a:lnTo>
                  <a:pt x="5521" y="397"/>
                </a:lnTo>
                <a:lnTo>
                  <a:pt x="5523" y="397"/>
                </a:lnTo>
                <a:lnTo>
                  <a:pt x="5524" y="397"/>
                </a:lnTo>
                <a:lnTo>
                  <a:pt x="5523" y="399"/>
                </a:lnTo>
                <a:lnTo>
                  <a:pt x="5523" y="405"/>
                </a:lnTo>
                <a:close/>
                <a:moveTo>
                  <a:pt x="5521" y="413"/>
                </a:moveTo>
                <a:lnTo>
                  <a:pt x="5518" y="415"/>
                </a:lnTo>
                <a:lnTo>
                  <a:pt x="5518" y="416"/>
                </a:lnTo>
                <a:lnTo>
                  <a:pt x="5515" y="411"/>
                </a:lnTo>
                <a:lnTo>
                  <a:pt x="5520" y="411"/>
                </a:lnTo>
                <a:lnTo>
                  <a:pt x="5521" y="413"/>
                </a:lnTo>
                <a:close/>
                <a:moveTo>
                  <a:pt x="5512" y="400"/>
                </a:moveTo>
                <a:lnTo>
                  <a:pt x="5512" y="397"/>
                </a:lnTo>
                <a:lnTo>
                  <a:pt x="5515" y="399"/>
                </a:lnTo>
                <a:lnTo>
                  <a:pt x="5512" y="400"/>
                </a:lnTo>
                <a:close/>
                <a:moveTo>
                  <a:pt x="5520" y="395"/>
                </a:moveTo>
                <a:lnTo>
                  <a:pt x="5520" y="395"/>
                </a:lnTo>
                <a:lnTo>
                  <a:pt x="5516" y="397"/>
                </a:lnTo>
                <a:lnTo>
                  <a:pt x="5515" y="395"/>
                </a:lnTo>
                <a:lnTo>
                  <a:pt x="5515" y="392"/>
                </a:lnTo>
                <a:lnTo>
                  <a:pt x="5516" y="391"/>
                </a:lnTo>
                <a:lnTo>
                  <a:pt x="5516" y="391"/>
                </a:lnTo>
                <a:lnTo>
                  <a:pt x="5516" y="391"/>
                </a:lnTo>
                <a:lnTo>
                  <a:pt x="5520" y="392"/>
                </a:lnTo>
                <a:lnTo>
                  <a:pt x="5520" y="395"/>
                </a:lnTo>
                <a:close/>
                <a:moveTo>
                  <a:pt x="5516" y="389"/>
                </a:moveTo>
                <a:lnTo>
                  <a:pt x="5512" y="391"/>
                </a:lnTo>
                <a:lnTo>
                  <a:pt x="5512" y="391"/>
                </a:lnTo>
                <a:lnTo>
                  <a:pt x="5516" y="387"/>
                </a:lnTo>
                <a:lnTo>
                  <a:pt x="5516" y="386"/>
                </a:lnTo>
                <a:lnTo>
                  <a:pt x="5516" y="386"/>
                </a:lnTo>
                <a:lnTo>
                  <a:pt x="5516" y="389"/>
                </a:lnTo>
                <a:close/>
                <a:moveTo>
                  <a:pt x="5516" y="407"/>
                </a:moveTo>
                <a:lnTo>
                  <a:pt x="5512" y="407"/>
                </a:lnTo>
                <a:lnTo>
                  <a:pt x="5512" y="405"/>
                </a:lnTo>
                <a:lnTo>
                  <a:pt x="5510" y="403"/>
                </a:lnTo>
                <a:lnTo>
                  <a:pt x="5512" y="403"/>
                </a:lnTo>
                <a:lnTo>
                  <a:pt x="5516" y="407"/>
                </a:lnTo>
                <a:close/>
                <a:moveTo>
                  <a:pt x="5520" y="418"/>
                </a:moveTo>
                <a:lnTo>
                  <a:pt x="5520" y="416"/>
                </a:lnTo>
                <a:lnTo>
                  <a:pt x="5523" y="415"/>
                </a:lnTo>
                <a:lnTo>
                  <a:pt x="5526" y="416"/>
                </a:lnTo>
                <a:lnTo>
                  <a:pt x="5526" y="418"/>
                </a:lnTo>
                <a:lnTo>
                  <a:pt x="5523" y="419"/>
                </a:lnTo>
                <a:lnTo>
                  <a:pt x="5520" y="418"/>
                </a:lnTo>
                <a:close/>
                <a:moveTo>
                  <a:pt x="5524" y="392"/>
                </a:moveTo>
                <a:lnTo>
                  <a:pt x="5524" y="391"/>
                </a:lnTo>
                <a:lnTo>
                  <a:pt x="5528" y="391"/>
                </a:lnTo>
                <a:lnTo>
                  <a:pt x="5524" y="392"/>
                </a:lnTo>
                <a:close/>
                <a:moveTo>
                  <a:pt x="5484" y="365"/>
                </a:moveTo>
                <a:lnTo>
                  <a:pt x="5481" y="368"/>
                </a:lnTo>
                <a:lnTo>
                  <a:pt x="5481" y="365"/>
                </a:lnTo>
                <a:lnTo>
                  <a:pt x="5484" y="365"/>
                </a:lnTo>
                <a:lnTo>
                  <a:pt x="5484" y="365"/>
                </a:lnTo>
                <a:lnTo>
                  <a:pt x="5484" y="365"/>
                </a:lnTo>
                <a:lnTo>
                  <a:pt x="5484" y="365"/>
                </a:lnTo>
                <a:close/>
                <a:moveTo>
                  <a:pt x="5494" y="349"/>
                </a:moveTo>
                <a:lnTo>
                  <a:pt x="5497" y="351"/>
                </a:lnTo>
                <a:lnTo>
                  <a:pt x="5489" y="351"/>
                </a:lnTo>
                <a:lnTo>
                  <a:pt x="5494" y="349"/>
                </a:lnTo>
                <a:close/>
                <a:moveTo>
                  <a:pt x="5494" y="338"/>
                </a:moveTo>
                <a:lnTo>
                  <a:pt x="5491" y="336"/>
                </a:lnTo>
                <a:lnTo>
                  <a:pt x="5491" y="331"/>
                </a:lnTo>
                <a:lnTo>
                  <a:pt x="5494" y="328"/>
                </a:lnTo>
                <a:lnTo>
                  <a:pt x="5496" y="330"/>
                </a:lnTo>
                <a:lnTo>
                  <a:pt x="5494" y="338"/>
                </a:lnTo>
                <a:close/>
                <a:moveTo>
                  <a:pt x="5499" y="375"/>
                </a:moveTo>
                <a:lnTo>
                  <a:pt x="5497" y="376"/>
                </a:lnTo>
                <a:lnTo>
                  <a:pt x="5496" y="378"/>
                </a:lnTo>
                <a:lnTo>
                  <a:pt x="5492" y="376"/>
                </a:lnTo>
                <a:lnTo>
                  <a:pt x="5492" y="375"/>
                </a:lnTo>
                <a:lnTo>
                  <a:pt x="5496" y="373"/>
                </a:lnTo>
                <a:lnTo>
                  <a:pt x="5499" y="375"/>
                </a:lnTo>
                <a:close/>
                <a:moveTo>
                  <a:pt x="5491" y="373"/>
                </a:moveTo>
                <a:lnTo>
                  <a:pt x="5489" y="373"/>
                </a:lnTo>
                <a:lnTo>
                  <a:pt x="5489" y="376"/>
                </a:lnTo>
                <a:lnTo>
                  <a:pt x="5488" y="376"/>
                </a:lnTo>
                <a:lnTo>
                  <a:pt x="5483" y="370"/>
                </a:lnTo>
                <a:lnTo>
                  <a:pt x="5486" y="368"/>
                </a:lnTo>
                <a:lnTo>
                  <a:pt x="5488" y="368"/>
                </a:lnTo>
                <a:lnTo>
                  <a:pt x="5491" y="373"/>
                </a:lnTo>
                <a:close/>
                <a:moveTo>
                  <a:pt x="5488" y="386"/>
                </a:moveTo>
                <a:lnTo>
                  <a:pt x="5488" y="386"/>
                </a:lnTo>
                <a:lnTo>
                  <a:pt x="5483" y="384"/>
                </a:lnTo>
                <a:lnTo>
                  <a:pt x="5484" y="383"/>
                </a:lnTo>
                <a:lnTo>
                  <a:pt x="5488" y="386"/>
                </a:lnTo>
                <a:close/>
                <a:moveTo>
                  <a:pt x="5486" y="389"/>
                </a:moveTo>
                <a:lnTo>
                  <a:pt x="5484" y="389"/>
                </a:lnTo>
                <a:lnTo>
                  <a:pt x="5484" y="394"/>
                </a:lnTo>
                <a:lnTo>
                  <a:pt x="5483" y="394"/>
                </a:lnTo>
                <a:lnTo>
                  <a:pt x="5481" y="394"/>
                </a:lnTo>
                <a:lnTo>
                  <a:pt x="5481" y="386"/>
                </a:lnTo>
                <a:lnTo>
                  <a:pt x="5486" y="389"/>
                </a:lnTo>
                <a:close/>
                <a:moveTo>
                  <a:pt x="5484" y="429"/>
                </a:moveTo>
                <a:lnTo>
                  <a:pt x="5486" y="424"/>
                </a:lnTo>
                <a:lnTo>
                  <a:pt x="5488" y="426"/>
                </a:lnTo>
                <a:lnTo>
                  <a:pt x="5488" y="432"/>
                </a:lnTo>
                <a:lnTo>
                  <a:pt x="5483" y="431"/>
                </a:lnTo>
                <a:lnTo>
                  <a:pt x="5484" y="429"/>
                </a:lnTo>
                <a:close/>
                <a:moveTo>
                  <a:pt x="5488" y="413"/>
                </a:moveTo>
                <a:lnTo>
                  <a:pt x="5484" y="410"/>
                </a:lnTo>
                <a:lnTo>
                  <a:pt x="5484" y="410"/>
                </a:lnTo>
                <a:lnTo>
                  <a:pt x="5488" y="408"/>
                </a:lnTo>
                <a:lnTo>
                  <a:pt x="5488" y="413"/>
                </a:lnTo>
                <a:close/>
                <a:moveTo>
                  <a:pt x="5486" y="405"/>
                </a:moveTo>
                <a:lnTo>
                  <a:pt x="5488" y="402"/>
                </a:lnTo>
                <a:lnTo>
                  <a:pt x="5492" y="399"/>
                </a:lnTo>
                <a:lnTo>
                  <a:pt x="5492" y="403"/>
                </a:lnTo>
                <a:lnTo>
                  <a:pt x="5489" y="405"/>
                </a:lnTo>
                <a:lnTo>
                  <a:pt x="5489" y="405"/>
                </a:lnTo>
                <a:lnTo>
                  <a:pt x="5489" y="405"/>
                </a:lnTo>
                <a:lnTo>
                  <a:pt x="5489" y="405"/>
                </a:lnTo>
                <a:lnTo>
                  <a:pt x="5488" y="405"/>
                </a:lnTo>
                <a:lnTo>
                  <a:pt x="5486" y="405"/>
                </a:lnTo>
                <a:close/>
                <a:moveTo>
                  <a:pt x="5489" y="418"/>
                </a:moveTo>
                <a:lnTo>
                  <a:pt x="5489" y="416"/>
                </a:lnTo>
                <a:lnTo>
                  <a:pt x="5494" y="419"/>
                </a:lnTo>
                <a:lnTo>
                  <a:pt x="5488" y="423"/>
                </a:lnTo>
                <a:lnTo>
                  <a:pt x="5488" y="423"/>
                </a:lnTo>
                <a:lnTo>
                  <a:pt x="5489" y="418"/>
                </a:lnTo>
                <a:close/>
                <a:moveTo>
                  <a:pt x="5489" y="413"/>
                </a:moveTo>
                <a:lnTo>
                  <a:pt x="5489" y="413"/>
                </a:lnTo>
                <a:lnTo>
                  <a:pt x="5491" y="408"/>
                </a:lnTo>
                <a:lnTo>
                  <a:pt x="5494" y="405"/>
                </a:lnTo>
                <a:lnTo>
                  <a:pt x="5497" y="408"/>
                </a:lnTo>
                <a:lnTo>
                  <a:pt x="5497" y="408"/>
                </a:lnTo>
                <a:lnTo>
                  <a:pt x="5489" y="413"/>
                </a:lnTo>
                <a:close/>
                <a:moveTo>
                  <a:pt x="5496" y="403"/>
                </a:moveTo>
                <a:lnTo>
                  <a:pt x="5496" y="397"/>
                </a:lnTo>
                <a:lnTo>
                  <a:pt x="5496" y="397"/>
                </a:lnTo>
                <a:lnTo>
                  <a:pt x="5496" y="400"/>
                </a:lnTo>
                <a:lnTo>
                  <a:pt x="5499" y="403"/>
                </a:lnTo>
                <a:lnTo>
                  <a:pt x="5499" y="407"/>
                </a:lnTo>
                <a:lnTo>
                  <a:pt x="5496" y="403"/>
                </a:lnTo>
                <a:close/>
                <a:moveTo>
                  <a:pt x="5496" y="387"/>
                </a:moveTo>
                <a:lnTo>
                  <a:pt x="5499" y="387"/>
                </a:lnTo>
                <a:lnTo>
                  <a:pt x="5504" y="389"/>
                </a:lnTo>
                <a:lnTo>
                  <a:pt x="5500" y="391"/>
                </a:lnTo>
                <a:lnTo>
                  <a:pt x="5500" y="391"/>
                </a:lnTo>
                <a:lnTo>
                  <a:pt x="5499" y="392"/>
                </a:lnTo>
                <a:lnTo>
                  <a:pt x="5496" y="387"/>
                </a:lnTo>
                <a:close/>
                <a:moveTo>
                  <a:pt x="5504" y="351"/>
                </a:moveTo>
                <a:lnTo>
                  <a:pt x="5502" y="349"/>
                </a:lnTo>
                <a:lnTo>
                  <a:pt x="5502" y="349"/>
                </a:lnTo>
                <a:lnTo>
                  <a:pt x="5496" y="346"/>
                </a:lnTo>
                <a:lnTo>
                  <a:pt x="5496" y="341"/>
                </a:lnTo>
                <a:lnTo>
                  <a:pt x="5502" y="349"/>
                </a:lnTo>
                <a:lnTo>
                  <a:pt x="5505" y="349"/>
                </a:lnTo>
                <a:lnTo>
                  <a:pt x="5505" y="352"/>
                </a:lnTo>
                <a:lnTo>
                  <a:pt x="5504" y="351"/>
                </a:lnTo>
                <a:close/>
                <a:moveTo>
                  <a:pt x="5494" y="327"/>
                </a:moveTo>
                <a:lnTo>
                  <a:pt x="5494" y="325"/>
                </a:lnTo>
                <a:lnTo>
                  <a:pt x="5488" y="330"/>
                </a:lnTo>
                <a:lnTo>
                  <a:pt x="5488" y="331"/>
                </a:lnTo>
                <a:lnTo>
                  <a:pt x="5489" y="338"/>
                </a:lnTo>
                <a:lnTo>
                  <a:pt x="5492" y="341"/>
                </a:lnTo>
                <a:lnTo>
                  <a:pt x="5492" y="344"/>
                </a:lnTo>
                <a:lnTo>
                  <a:pt x="5484" y="339"/>
                </a:lnTo>
                <a:lnTo>
                  <a:pt x="5484" y="335"/>
                </a:lnTo>
                <a:lnTo>
                  <a:pt x="5492" y="322"/>
                </a:lnTo>
                <a:lnTo>
                  <a:pt x="5494" y="327"/>
                </a:lnTo>
                <a:close/>
                <a:moveTo>
                  <a:pt x="5492" y="347"/>
                </a:moveTo>
                <a:lnTo>
                  <a:pt x="5488" y="349"/>
                </a:lnTo>
                <a:lnTo>
                  <a:pt x="5488" y="349"/>
                </a:lnTo>
                <a:lnTo>
                  <a:pt x="5488" y="344"/>
                </a:lnTo>
                <a:lnTo>
                  <a:pt x="5483" y="343"/>
                </a:lnTo>
                <a:lnTo>
                  <a:pt x="5483" y="341"/>
                </a:lnTo>
                <a:lnTo>
                  <a:pt x="5492" y="347"/>
                </a:lnTo>
                <a:close/>
                <a:moveTo>
                  <a:pt x="5478" y="352"/>
                </a:moveTo>
                <a:lnTo>
                  <a:pt x="5483" y="349"/>
                </a:lnTo>
                <a:lnTo>
                  <a:pt x="5484" y="351"/>
                </a:lnTo>
                <a:lnTo>
                  <a:pt x="5484" y="352"/>
                </a:lnTo>
                <a:lnTo>
                  <a:pt x="5481" y="355"/>
                </a:lnTo>
                <a:lnTo>
                  <a:pt x="5480" y="355"/>
                </a:lnTo>
                <a:lnTo>
                  <a:pt x="5478" y="354"/>
                </a:lnTo>
                <a:lnTo>
                  <a:pt x="5478" y="352"/>
                </a:lnTo>
                <a:close/>
                <a:moveTo>
                  <a:pt x="5486" y="435"/>
                </a:moveTo>
                <a:lnTo>
                  <a:pt x="5484" y="440"/>
                </a:lnTo>
                <a:lnTo>
                  <a:pt x="5488" y="443"/>
                </a:lnTo>
                <a:lnTo>
                  <a:pt x="5486" y="445"/>
                </a:lnTo>
                <a:lnTo>
                  <a:pt x="5481" y="442"/>
                </a:lnTo>
                <a:lnTo>
                  <a:pt x="5481" y="432"/>
                </a:lnTo>
                <a:lnTo>
                  <a:pt x="5486" y="435"/>
                </a:lnTo>
                <a:close/>
                <a:moveTo>
                  <a:pt x="5489" y="447"/>
                </a:moveTo>
                <a:lnTo>
                  <a:pt x="5492" y="451"/>
                </a:lnTo>
                <a:lnTo>
                  <a:pt x="5489" y="451"/>
                </a:lnTo>
                <a:lnTo>
                  <a:pt x="5486" y="450"/>
                </a:lnTo>
                <a:lnTo>
                  <a:pt x="5486" y="447"/>
                </a:lnTo>
                <a:lnTo>
                  <a:pt x="5489" y="447"/>
                </a:lnTo>
                <a:close/>
                <a:moveTo>
                  <a:pt x="5491" y="424"/>
                </a:moveTo>
                <a:lnTo>
                  <a:pt x="5491" y="424"/>
                </a:lnTo>
                <a:lnTo>
                  <a:pt x="5497" y="421"/>
                </a:lnTo>
                <a:lnTo>
                  <a:pt x="5497" y="421"/>
                </a:lnTo>
                <a:lnTo>
                  <a:pt x="5497" y="421"/>
                </a:lnTo>
                <a:lnTo>
                  <a:pt x="5497" y="421"/>
                </a:lnTo>
                <a:lnTo>
                  <a:pt x="5497" y="419"/>
                </a:lnTo>
                <a:lnTo>
                  <a:pt x="5494" y="418"/>
                </a:lnTo>
                <a:lnTo>
                  <a:pt x="5499" y="415"/>
                </a:lnTo>
                <a:lnTo>
                  <a:pt x="5499" y="415"/>
                </a:lnTo>
                <a:lnTo>
                  <a:pt x="5499" y="410"/>
                </a:lnTo>
                <a:lnTo>
                  <a:pt x="5500" y="410"/>
                </a:lnTo>
                <a:lnTo>
                  <a:pt x="5504" y="413"/>
                </a:lnTo>
                <a:lnTo>
                  <a:pt x="5504" y="413"/>
                </a:lnTo>
                <a:lnTo>
                  <a:pt x="5504" y="415"/>
                </a:lnTo>
                <a:lnTo>
                  <a:pt x="5500" y="421"/>
                </a:lnTo>
                <a:lnTo>
                  <a:pt x="5491" y="424"/>
                </a:lnTo>
                <a:close/>
                <a:moveTo>
                  <a:pt x="5504" y="386"/>
                </a:moveTo>
                <a:lnTo>
                  <a:pt x="5505" y="386"/>
                </a:lnTo>
                <a:lnTo>
                  <a:pt x="5505" y="387"/>
                </a:lnTo>
                <a:lnTo>
                  <a:pt x="5507" y="387"/>
                </a:lnTo>
                <a:lnTo>
                  <a:pt x="5507" y="389"/>
                </a:lnTo>
                <a:lnTo>
                  <a:pt x="5504" y="386"/>
                </a:lnTo>
                <a:close/>
                <a:moveTo>
                  <a:pt x="5505" y="379"/>
                </a:moveTo>
                <a:lnTo>
                  <a:pt x="5505" y="376"/>
                </a:lnTo>
                <a:lnTo>
                  <a:pt x="5508" y="375"/>
                </a:lnTo>
                <a:lnTo>
                  <a:pt x="5512" y="376"/>
                </a:lnTo>
                <a:lnTo>
                  <a:pt x="5512" y="378"/>
                </a:lnTo>
                <a:lnTo>
                  <a:pt x="5508" y="379"/>
                </a:lnTo>
                <a:lnTo>
                  <a:pt x="5507" y="379"/>
                </a:lnTo>
                <a:lnTo>
                  <a:pt x="5505" y="379"/>
                </a:lnTo>
                <a:close/>
                <a:moveTo>
                  <a:pt x="5510" y="423"/>
                </a:moveTo>
                <a:lnTo>
                  <a:pt x="5512" y="424"/>
                </a:lnTo>
                <a:lnTo>
                  <a:pt x="5512" y="427"/>
                </a:lnTo>
                <a:lnTo>
                  <a:pt x="5510" y="429"/>
                </a:lnTo>
                <a:lnTo>
                  <a:pt x="5507" y="424"/>
                </a:lnTo>
                <a:lnTo>
                  <a:pt x="5510" y="423"/>
                </a:lnTo>
                <a:close/>
                <a:moveTo>
                  <a:pt x="5508" y="453"/>
                </a:moveTo>
                <a:lnTo>
                  <a:pt x="5512" y="451"/>
                </a:lnTo>
                <a:lnTo>
                  <a:pt x="5512" y="451"/>
                </a:lnTo>
                <a:lnTo>
                  <a:pt x="5512" y="451"/>
                </a:lnTo>
                <a:lnTo>
                  <a:pt x="5512" y="451"/>
                </a:lnTo>
                <a:lnTo>
                  <a:pt x="5512" y="451"/>
                </a:lnTo>
                <a:lnTo>
                  <a:pt x="5513" y="453"/>
                </a:lnTo>
                <a:lnTo>
                  <a:pt x="5513" y="458"/>
                </a:lnTo>
                <a:lnTo>
                  <a:pt x="5512" y="459"/>
                </a:lnTo>
                <a:lnTo>
                  <a:pt x="5508" y="456"/>
                </a:lnTo>
                <a:lnTo>
                  <a:pt x="5508" y="453"/>
                </a:lnTo>
                <a:close/>
                <a:moveTo>
                  <a:pt x="5513" y="443"/>
                </a:moveTo>
                <a:lnTo>
                  <a:pt x="5512" y="440"/>
                </a:lnTo>
                <a:lnTo>
                  <a:pt x="5518" y="443"/>
                </a:lnTo>
                <a:lnTo>
                  <a:pt x="5518" y="445"/>
                </a:lnTo>
                <a:lnTo>
                  <a:pt x="5513" y="443"/>
                </a:lnTo>
                <a:close/>
                <a:moveTo>
                  <a:pt x="5513" y="439"/>
                </a:moveTo>
                <a:lnTo>
                  <a:pt x="5520" y="434"/>
                </a:lnTo>
                <a:lnTo>
                  <a:pt x="5520" y="434"/>
                </a:lnTo>
                <a:lnTo>
                  <a:pt x="5521" y="434"/>
                </a:lnTo>
                <a:lnTo>
                  <a:pt x="5520" y="442"/>
                </a:lnTo>
                <a:lnTo>
                  <a:pt x="5513" y="439"/>
                </a:lnTo>
                <a:close/>
                <a:moveTo>
                  <a:pt x="5523" y="455"/>
                </a:moveTo>
                <a:lnTo>
                  <a:pt x="5526" y="456"/>
                </a:lnTo>
                <a:lnTo>
                  <a:pt x="5526" y="458"/>
                </a:lnTo>
                <a:lnTo>
                  <a:pt x="5528" y="461"/>
                </a:lnTo>
                <a:lnTo>
                  <a:pt x="5524" y="463"/>
                </a:lnTo>
                <a:lnTo>
                  <a:pt x="5521" y="461"/>
                </a:lnTo>
                <a:lnTo>
                  <a:pt x="5520" y="456"/>
                </a:lnTo>
                <a:lnTo>
                  <a:pt x="5523" y="455"/>
                </a:lnTo>
                <a:close/>
                <a:moveTo>
                  <a:pt x="5526" y="423"/>
                </a:moveTo>
                <a:lnTo>
                  <a:pt x="5524" y="424"/>
                </a:lnTo>
                <a:lnTo>
                  <a:pt x="5523" y="423"/>
                </a:lnTo>
                <a:lnTo>
                  <a:pt x="5523" y="423"/>
                </a:lnTo>
                <a:lnTo>
                  <a:pt x="5528" y="419"/>
                </a:lnTo>
                <a:lnTo>
                  <a:pt x="5529" y="416"/>
                </a:lnTo>
                <a:lnTo>
                  <a:pt x="5531" y="419"/>
                </a:lnTo>
                <a:lnTo>
                  <a:pt x="5531" y="419"/>
                </a:lnTo>
                <a:lnTo>
                  <a:pt x="5531" y="419"/>
                </a:lnTo>
                <a:lnTo>
                  <a:pt x="5534" y="421"/>
                </a:lnTo>
                <a:lnTo>
                  <a:pt x="5536" y="423"/>
                </a:lnTo>
                <a:lnTo>
                  <a:pt x="5531" y="424"/>
                </a:lnTo>
                <a:lnTo>
                  <a:pt x="5526" y="423"/>
                </a:lnTo>
                <a:close/>
                <a:moveTo>
                  <a:pt x="5529" y="395"/>
                </a:moveTo>
                <a:lnTo>
                  <a:pt x="5529" y="395"/>
                </a:lnTo>
                <a:lnTo>
                  <a:pt x="5528" y="394"/>
                </a:lnTo>
                <a:lnTo>
                  <a:pt x="5526" y="395"/>
                </a:lnTo>
                <a:lnTo>
                  <a:pt x="5526" y="395"/>
                </a:lnTo>
                <a:lnTo>
                  <a:pt x="5534" y="391"/>
                </a:lnTo>
                <a:lnTo>
                  <a:pt x="5536" y="391"/>
                </a:lnTo>
                <a:lnTo>
                  <a:pt x="5536" y="391"/>
                </a:lnTo>
                <a:lnTo>
                  <a:pt x="5536" y="394"/>
                </a:lnTo>
                <a:lnTo>
                  <a:pt x="5529" y="395"/>
                </a:lnTo>
                <a:close/>
                <a:moveTo>
                  <a:pt x="5536" y="370"/>
                </a:moveTo>
                <a:lnTo>
                  <a:pt x="5531" y="367"/>
                </a:lnTo>
                <a:lnTo>
                  <a:pt x="5531" y="360"/>
                </a:lnTo>
                <a:lnTo>
                  <a:pt x="5536" y="363"/>
                </a:lnTo>
                <a:lnTo>
                  <a:pt x="5536" y="370"/>
                </a:lnTo>
                <a:close/>
                <a:moveTo>
                  <a:pt x="5520" y="304"/>
                </a:moveTo>
                <a:lnTo>
                  <a:pt x="5521" y="304"/>
                </a:lnTo>
                <a:lnTo>
                  <a:pt x="5518" y="311"/>
                </a:lnTo>
                <a:lnTo>
                  <a:pt x="5516" y="311"/>
                </a:lnTo>
                <a:lnTo>
                  <a:pt x="5516" y="309"/>
                </a:lnTo>
                <a:lnTo>
                  <a:pt x="5520" y="304"/>
                </a:lnTo>
                <a:close/>
                <a:moveTo>
                  <a:pt x="5520" y="319"/>
                </a:moveTo>
                <a:lnTo>
                  <a:pt x="5521" y="322"/>
                </a:lnTo>
                <a:lnTo>
                  <a:pt x="5521" y="322"/>
                </a:lnTo>
                <a:lnTo>
                  <a:pt x="5516" y="323"/>
                </a:lnTo>
                <a:lnTo>
                  <a:pt x="5516" y="328"/>
                </a:lnTo>
                <a:lnTo>
                  <a:pt x="5516" y="330"/>
                </a:lnTo>
                <a:lnTo>
                  <a:pt x="5510" y="323"/>
                </a:lnTo>
                <a:lnTo>
                  <a:pt x="5500" y="325"/>
                </a:lnTo>
                <a:lnTo>
                  <a:pt x="5497" y="320"/>
                </a:lnTo>
                <a:lnTo>
                  <a:pt x="5508" y="319"/>
                </a:lnTo>
                <a:lnTo>
                  <a:pt x="5520" y="319"/>
                </a:lnTo>
                <a:close/>
                <a:moveTo>
                  <a:pt x="5516" y="277"/>
                </a:moveTo>
                <a:lnTo>
                  <a:pt x="5516" y="277"/>
                </a:lnTo>
                <a:lnTo>
                  <a:pt x="5513" y="275"/>
                </a:lnTo>
                <a:lnTo>
                  <a:pt x="5516" y="274"/>
                </a:lnTo>
                <a:lnTo>
                  <a:pt x="5516" y="277"/>
                </a:lnTo>
                <a:close/>
                <a:moveTo>
                  <a:pt x="5478" y="259"/>
                </a:moveTo>
                <a:lnTo>
                  <a:pt x="5475" y="258"/>
                </a:lnTo>
                <a:lnTo>
                  <a:pt x="5475" y="256"/>
                </a:lnTo>
                <a:lnTo>
                  <a:pt x="5489" y="253"/>
                </a:lnTo>
                <a:lnTo>
                  <a:pt x="5478" y="259"/>
                </a:lnTo>
                <a:close/>
                <a:moveTo>
                  <a:pt x="5468" y="343"/>
                </a:moveTo>
                <a:lnTo>
                  <a:pt x="5467" y="344"/>
                </a:lnTo>
                <a:lnTo>
                  <a:pt x="5467" y="344"/>
                </a:lnTo>
                <a:lnTo>
                  <a:pt x="5467" y="347"/>
                </a:lnTo>
                <a:lnTo>
                  <a:pt x="5468" y="351"/>
                </a:lnTo>
                <a:lnTo>
                  <a:pt x="5468" y="351"/>
                </a:lnTo>
                <a:lnTo>
                  <a:pt x="5472" y="351"/>
                </a:lnTo>
                <a:lnTo>
                  <a:pt x="5473" y="351"/>
                </a:lnTo>
                <a:lnTo>
                  <a:pt x="5473" y="354"/>
                </a:lnTo>
                <a:lnTo>
                  <a:pt x="5475" y="355"/>
                </a:lnTo>
                <a:lnTo>
                  <a:pt x="5475" y="357"/>
                </a:lnTo>
                <a:lnTo>
                  <a:pt x="5480" y="359"/>
                </a:lnTo>
                <a:lnTo>
                  <a:pt x="5480" y="360"/>
                </a:lnTo>
                <a:lnTo>
                  <a:pt x="5475" y="360"/>
                </a:lnTo>
                <a:lnTo>
                  <a:pt x="5475" y="360"/>
                </a:lnTo>
                <a:lnTo>
                  <a:pt x="5473" y="359"/>
                </a:lnTo>
                <a:lnTo>
                  <a:pt x="5460" y="343"/>
                </a:lnTo>
                <a:lnTo>
                  <a:pt x="5468" y="343"/>
                </a:lnTo>
                <a:close/>
                <a:moveTo>
                  <a:pt x="5476" y="381"/>
                </a:moveTo>
                <a:lnTo>
                  <a:pt x="5472" y="375"/>
                </a:lnTo>
                <a:lnTo>
                  <a:pt x="5473" y="370"/>
                </a:lnTo>
                <a:lnTo>
                  <a:pt x="5480" y="376"/>
                </a:lnTo>
                <a:lnTo>
                  <a:pt x="5480" y="381"/>
                </a:lnTo>
                <a:lnTo>
                  <a:pt x="5476" y="381"/>
                </a:lnTo>
                <a:close/>
                <a:moveTo>
                  <a:pt x="5478" y="384"/>
                </a:moveTo>
                <a:lnTo>
                  <a:pt x="5476" y="386"/>
                </a:lnTo>
                <a:lnTo>
                  <a:pt x="5476" y="384"/>
                </a:lnTo>
                <a:lnTo>
                  <a:pt x="5478" y="384"/>
                </a:lnTo>
                <a:close/>
                <a:moveTo>
                  <a:pt x="5470" y="363"/>
                </a:moveTo>
                <a:lnTo>
                  <a:pt x="5468" y="367"/>
                </a:lnTo>
                <a:lnTo>
                  <a:pt x="5465" y="363"/>
                </a:lnTo>
                <a:lnTo>
                  <a:pt x="5465" y="360"/>
                </a:lnTo>
                <a:lnTo>
                  <a:pt x="5467" y="359"/>
                </a:lnTo>
                <a:lnTo>
                  <a:pt x="5470" y="363"/>
                </a:lnTo>
                <a:close/>
                <a:moveTo>
                  <a:pt x="5478" y="402"/>
                </a:moveTo>
                <a:lnTo>
                  <a:pt x="5478" y="407"/>
                </a:lnTo>
                <a:lnTo>
                  <a:pt x="5478" y="408"/>
                </a:lnTo>
                <a:lnTo>
                  <a:pt x="5473" y="405"/>
                </a:lnTo>
                <a:lnTo>
                  <a:pt x="5473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6" y="402"/>
                </a:lnTo>
                <a:lnTo>
                  <a:pt x="5478" y="402"/>
                </a:lnTo>
                <a:close/>
                <a:moveTo>
                  <a:pt x="5460" y="400"/>
                </a:moveTo>
                <a:lnTo>
                  <a:pt x="5460" y="400"/>
                </a:lnTo>
                <a:lnTo>
                  <a:pt x="5460" y="400"/>
                </a:lnTo>
                <a:lnTo>
                  <a:pt x="5460" y="400"/>
                </a:lnTo>
                <a:lnTo>
                  <a:pt x="5457" y="400"/>
                </a:lnTo>
                <a:lnTo>
                  <a:pt x="5457" y="397"/>
                </a:lnTo>
                <a:lnTo>
                  <a:pt x="5459" y="395"/>
                </a:lnTo>
                <a:lnTo>
                  <a:pt x="5460" y="399"/>
                </a:lnTo>
                <a:lnTo>
                  <a:pt x="5462" y="397"/>
                </a:lnTo>
                <a:lnTo>
                  <a:pt x="5464" y="399"/>
                </a:lnTo>
                <a:lnTo>
                  <a:pt x="5460" y="400"/>
                </a:lnTo>
                <a:close/>
                <a:moveTo>
                  <a:pt x="5462" y="440"/>
                </a:moveTo>
                <a:lnTo>
                  <a:pt x="5462" y="443"/>
                </a:lnTo>
                <a:lnTo>
                  <a:pt x="5459" y="445"/>
                </a:lnTo>
                <a:lnTo>
                  <a:pt x="5457" y="443"/>
                </a:lnTo>
                <a:lnTo>
                  <a:pt x="5457" y="440"/>
                </a:lnTo>
                <a:lnTo>
                  <a:pt x="5459" y="439"/>
                </a:lnTo>
                <a:lnTo>
                  <a:pt x="5459" y="439"/>
                </a:lnTo>
                <a:lnTo>
                  <a:pt x="5459" y="439"/>
                </a:lnTo>
                <a:lnTo>
                  <a:pt x="5462" y="440"/>
                </a:lnTo>
                <a:close/>
                <a:moveTo>
                  <a:pt x="5473" y="450"/>
                </a:moveTo>
                <a:lnTo>
                  <a:pt x="5470" y="451"/>
                </a:lnTo>
                <a:lnTo>
                  <a:pt x="5468" y="450"/>
                </a:lnTo>
                <a:lnTo>
                  <a:pt x="5468" y="447"/>
                </a:lnTo>
                <a:lnTo>
                  <a:pt x="5470" y="445"/>
                </a:lnTo>
                <a:lnTo>
                  <a:pt x="5473" y="447"/>
                </a:lnTo>
                <a:lnTo>
                  <a:pt x="5473" y="447"/>
                </a:lnTo>
                <a:lnTo>
                  <a:pt x="5473" y="447"/>
                </a:lnTo>
                <a:lnTo>
                  <a:pt x="5473" y="450"/>
                </a:lnTo>
                <a:close/>
                <a:moveTo>
                  <a:pt x="5468" y="463"/>
                </a:moveTo>
                <a:lnTo>
                  <a:pt x="5468" y="466"/>
                </a:lnTo>
                <a:lnTo>
                  <a:pt x="5465" y="468"/>
                </a:lnTo>
                <a:lnTo>
                  <a:pt x="5462" y="466"/>
                </a:lnTo>
                <a:lnTo>
                  <a:pt x="5462" y="464"/>
                </a:lnTo>
                <a:lnTo>
                  <a:pt x="5465" y="461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close/>
                <a:moveTo>
                  <a:pt x="5472" y="479"/>
                </a:moveTo>
                <a:lnTo>
                  <a:pt x="5468" y="482"/>
                </a:lnTo>
                <a:lnTo>
                  <a:pt x="5465" y="480"/>
                </a:lnTo>
                <a:lnTo>
                  <a:pt x="5465" y="476"/>
                </a:lnTo>
                <a:lnTo>
                  <a:pt x="5468" y="474"/>
                </a:lnTo>
                <a:lnTo>
                  <a:pt x="5473" y="474"/>
                </a:lnTo>
                <a:lnTo>
                  <a:pt x="5473" y="476"/>
                </a:lnTo>
                <a:lnTo>
                  <a:pt x="5473" y="476"/>
                </a:lnTo>
                <a:lnTo>
                  <a:pt x="5472" y="477"/>
                </a:lnTo>
                <a:lnTo>
                  <a:pt x="5472" y="477"/>
                </a:lnTo>
                <a:lnTo>
                  <a:pt x="5472" y="479"/>
                </a:lnTo>
                <a:lnTo>
                  <a:pt x="5472" y="479"/>
                </a:lnTo>
                <a:close/>
                <a:moveTo>
                  <a:pt x="5481" y="476"/>
                </a:moveTo>
                <a:lnTo>
                  <a:pt x="5481" y="472"/>
                </a:lnTo>
                <a:lnTo>
                  <a:pt x="5486" y="474"/>
                </a:lnTo>
                <a:lnTo>
                  <a:pt x="5486" y="476"/>
                </a:lnTo>
                <a:lnTo>
                  <a:pt x="5481" y="476"/>
                </a:lnTo>
                <a:close/>
                <a:moveTo>
                  <a:pt x="5488" y="495"/>
                </a:moveTo>
                <a:lnTo>
                  <a:pt x="5488" y="487"/>
                </a:lnTo>
                <a:lnTo>
                  <a:pt x="5484" y="485"/>
                </a:lnTo>
                <a:lnTo>
                  <a:pt x="5504" y="490"/>
                </a:lnTo>
                <a:lnTo>
                  <a:pt x="5489" y="503"/>
                </a:lnTo>
                <a:lnTo>
                  <a:pt x="5489" y="503"/>
                </a:lnTo>
                <a:lnTo>
                  <a:pt x="5489" y="503"/>
                </a:lnTo>
                <a:lnTo>
                  <a:pt x="5489" y="503"/>
                </a:lnTo>
                <a:lnTo>
                  <a:pt x="5481" y="500"/>
                </a:lnTo>
                <a:lnTo>
                  <a:pt x="5488" y="495"/>
                </a:lnTo>
                <a:close/>
                <a:moveTo>
                  <a:pt x="5488" y="474"/>
                </a:moveTo>
                <a:lnTo>
                  <a:pt x="5491" y="474"/>
                </a:lnTo>
                <a:lnTo>
                  <a:pt x="5496" y="476"/>
                </a:lnTo>
                <a:lnTo>
                  <a:pt x="5496" y="479"/>
                </a:lnTo>
                <a:lnTo>
                  <a:pt x="5488" y="477"/>
                </a:lnTo>
                <a:lnTo>
                  <a:pt x="5488" y="474"/>
                </a:lnTo>
                <a:close/>
                <a:moveTo>
                  <a:pt x="5492" y="463"/>
                </a:moveTo>
                <a:lnTo>
                  <a:pt x="5496" y="461"/>
                </a:lnTo>
                <a:lnTo>
                  <a:pt x="5499" y="464"/>
                </a:lnTo>
                <a:lnTo>
                  <a:pt x="5499" y="466"/>
                </a:lnTo>
                <a:lnTo>
                  <a:pt x="5496" y="468"/>
                </a:lnTo>
                <a:lnTo>
                  <a:pt x="5492" y="466"/>
                </a:lnTo>
                <a:lnTo>
                  <a:pt x="5492" y="463"/>
                </a:lnTo>
                <a:close/>
                <a:moveTo>
                  <a:pt x="5532" y="429"/>
                </a:moveTo>
                <a:lnTo>
                  <a:pt x="5532" y="427"/>
                </a:lnTo>
                <a:lnTo>
                  <a:pt x="5536" y="424"/>
                </a:lnTo>
                <a:lnTo>
                  <a:pt x="5536" y="427"/>
                </a:lnTo>
                <a:lnTo>
                  <a:pt x="5532" y="429"/>
                </a:lnTo>
                <a:close/>
                <a:moveTo>
                  <a:pt x="5531" y="323"/>
                </a:moveTo>
                <a:lnTo>
                  <a:pt x="5532" y="320"/>
                </a:lnTo>
                <a:lnTo>
                  <a:pt x="5537" y="323"/>
                </a:lnTo>
                <a:lnTo>
                  <a:pt x="5537" y="330"/>
                </a:lnTo>
                <a:lnTo>
                  <a:pt x="5531" y="323"/>
                </a:lnTo>
                <a:close/>
                <a:moveTo>
                  <a:pt x="5523" y="267"/>
                </a:moveTo>
                <a:lnTo>
                  <a:pt x="5521" y="267"/>
                </a:lnTo>
                <a:lnTo>
                  <a:pt x="5524" y="264"/>
                </a:lnTo>
                <a:lnTo>
                  <a:pt x="5524" y="264"/>
                </a:lnTo>
                <a:lnTo>
                  <a:pt x="5526" y="250"/>
                </a:lnTo>
                <a:lnTo>
                  <a:pt x="5526" y="250"/>
                </a:lnTo>
                <a:lnTo>
                  <a:pt x="5529" y="250"/>
                </a:lnTo>
                <a:lnTo>
                  <a:pt x="5529" y="256"/>
                </a:lnTo>
                <a:lnTo>
                  <a:pt x="5537" y="264"/>
                </a:lnTo>
                <a:lnTo>
                  <a:pt x="5542" y="261"/>
                </a:lnTo>
                <a:lnTo>
                  <a:pt x="5545" y="266"/>
                </a:lnTo>
                <a:lnTo>
                  <a:pt x="5523" y="267"/>
                </a:lnTo>
                <a:close/>
                <a:moveTo>
                  <a:pt x="5531" y="224"/>
                </a:moveTo>
                <a:lnTo>
                  <a:pt x="5531" y="226"/>
                </a:lnTo>
                <a:lnTo>
                  <a:pt x="5528" y="226"/>
                </a:lnTo>
                <a:lnTo>
                  <a:pt x="5531" y="224"/>
                </a:lnTo>
                <a:close/>
                <a:moveTo>
                  <a:pt x="5528" y="215"/>
                </a:moveTo>
                <a:lnTo>
                  <a:pt x="5528" y="213"/>
                </a:lnTo>
                <a:lnTo>
                  <a:pt x="5534" y="216"/>
                </a:lnTo>
                <a:lnTo>
                  <a:pt x="5532" y="218"/>
                </a:lnTo>
                <a:lnTo>
                  <a:pt x="5528" y="215"/>
                </a:lnTo>
                <a:close/>
                <a:moveTo>
                  <a:pt x="5539" y="256"/>
                </a:moveTo>
                <a:lnTo>
                  <a:pt x="5537" y="258"/>
                </a:lnTo>
                <a:lnTo>
                  <a:pt x="5534" y="255"/>
                </a:lnTo>
                <a:lnTo>
                  <a:pt x="5534" y="250"/>
                </a:lnTo>
                <a:lnTo>
                  <a:pt x="5539" y="256"/>
                </a:lnTo>
                <a:close/>
                <a:moveTo>
                  <a:pt x="5539" y="247"/>
                </a:moveTo>
                <a:lnTo>
                  <a:pt x="5540" y="243"/>
                </a:lnTo>
                <a:lnTo>
                  <a:pt x="5544" y="247"/>
                </a:lnTo>
                <a:lnTo>
                  <a:pt x="5544" y="251"/>
                </a:lnTo>
                <a:lnTo>
                  <a:pt x="5539" y="247"/>
                </a:lnTo>
                <a:close/>
                <a:moveTo>
                  <a:pt x="5571" y="235"/>
                </a:moveTo>
                <a:lnTo>
                  <a:pt x="5569" y="234"/>
                </a:lnTo>
                <a:lnTo>
                  <a:pt x="5564" y="235"/>
                </a:lnTo>
                <a:lnTo>
                  <a:pt x="5569" y="232"/>
                </a:lnTo>
                <a:lnTo>
                  <a:pt x="5569" y="232"/>
                </a:lnTo>
                <a:lnTo>
                  <a:pt x="5572" y="232"/>
                </a:lnTo>
                <a:lnTo>
                  <a:pt x="5571" y="232"/>
                </a:lnTo>
                <a:lnTo>
                  <a:pt x="5571" y="235"/>
                </a:lnTo>
                <a:close/>
                <a:moveTo>
                  <a:pt x="5564" y="226"/>
                </a:moveTo>
                <a:lnTo>
                  <a:pt x="5564" y="229"/>
                </a:lnTo>
                <a:lnTo>
                  <a:pt x="5560" y="231"/>
                </a:lnTo>
                <a:lnTo>
                  <a:pt x="5558" y="229"/>
                </a:lnTo>
                <a:lnTo>
                  <a:pt x="5558" y="229"/>
                </a:lnTo>
                <a:lnTo>
                  <a:pt x="5560" y="227"/>
                </a:lnTo>
                <a:lnTo>
                  <a:pt x="5560" y="219"/>
                </a:lnTo>
                <a:lnTo>
                  <a:pt x="5560" y="219"/>
                </a:lnTo>
                <a:lnTo>
                  <a:pt x="5560" y="219"/>
                </a:lnTo>
                <a:lnTo>
                  <a:pt x="5561" y="219"/>
                </a:lnTo>
                <a:lnTo>
                  <a:pt x="5563" y="221"/>
                </a:lnTo>
                <a:lnTo>
                  <a:pt x="5563" y="223"/>
                </a:lnTo>
                <a:lnTo>
                  <a:pt x="5564" y="226"/>
                </a:lnTo>
                <a:close/>
                <a:moveTo>
                  <a:pt x="5606" y="210"/>
                </a:moveTo>
                <a:lnTo>
                  <a:pt x="5609" y="210"/>
                </a:lnTo>
                <a:lnTo>
                  <a:pt x="5609" y="215"/>
                </a:lnTo>
                <a:lnTo>
                  <a:pt x="5604" y="211"/>
                </a:lnTo>
                <a:lnTo>
                  <a:pt x="5606" y="210"/>
                </a:lnTo>
                <a:close/>
                <a:moveTo>
                  <a:pt x="5606" y="183"/>
                </a:moveTo>
                <a:lnTo>
                  <a:pt x="5609" y="179"/>
                </a:lnTo>
                <a:lnTo>
                  <a:pt x="5609" y="184"/>
                </a:lnTo>
                <a:lnTo>
                  <a:pt x="5606" y="183"/>
                </a:lnTo>
                <a:close/>
                <a:moveTo>
                  <a:pt x="5620" y="223"/>
                </a:moveTo>
                <a:lnTo>
                  <a:pt x="5619" y="224"/>
                </a:lnTo>
                <a:lnTo>
                  <a:pt x="5617" y="223"/>
                </a:lnTo>
                <a:lnTo>
                  <a:pt x="5617" y="221"/>
                </a:lnTo>
                <a:lnTo>
                  <a:pt x="5620" y="223"/>
                </a:lnTo>
                <a:close/>
                <a:moveTo>
                  <a:pt x="5617" y="219"/>
                </a:moveTo>
                <a:lnTo>
                  <a:pt x="5619" y="216"/>
                </a:lnTo>
                <a:lnTo>
                  <a:pt x="5622" y="218"/>
                </a:lnTo>
                <a:lnTo>
                  <a:pt x="5622" y="221"/>
                </a:lnTo>
                <a:lnTo>
                  <a:pt x="5617" y="219"/>
                </a:lnTo>
                <a:close/>
                <a:moveTo>
                  <a:pt x="5619" y="304"/>
                </a:moveTo>
                <a:lnTo>
                  <a:pt x="5624" y="307"/>
                </a:lnTo>
                <a:lnTo>
                  <a:pt x="5625" y="307"/>
                </a:lnTo>
                <a:lnTo>
                  <a:pt x="5628" y="311"/>
                </a:lnTo>
                <a:lnTo>
                  <a:pt x="5619" y="312"/>
                </a:lnTo>
                <a:lnTo>
                  <a:pt x="5616" y="307"/>
                </a:lnTo>
                <a:lnTo>
                  <a:pt x="5619" y="304"/>
                </a:lnTo>
                <a:close/>
                <a:moveTo>
                  <a:pt x="5633" y="213"/>
                </a:moveTo>
                <a:lnTo>
                  <a:pt x="5636" y="211"/>
                </a:lnTo>
                <a:lnTo>
                  <a:pt x="5636" y="213"/>
                </a:lnTo>
                <a:lnTo>
                  <a:pt x="5632" y="216"/>
                </a:lnTo>
                <a:lnTo>
                  <a:pt x="5628" y="215"/>
                </a:lnTo>
                <a:lnTo>
                  <a:pt x="5628" y="210"/>
                </a:lnTo>
                <a:lnTo>
                  <a:pt x="5624" y="208"/>
                </a:lnTo>
                <a:lnTo>
                  <a:pt x="5624" y="207"/>
                </a:lnTo>
                <a:lnTo>
                  <a:pt x="5628" y="205"/>
                </a:lnTo>
                <a:lnTo>
                  <a:pt x="5628" y="205"/>
                </a:lnTo>
                <a:lnTo>
                  <a:pt x="5628" y="210"/>
                </a:lnTo>
                <a:lnTo>
                  <a:pt x="5633" y="213"/>
                </a:lnTo>
                <a:close/>
                <a:moveTo>
                  <a:pt x="5675" y="250"/>
                </a:moveTo>
                <a:lnTo>
                  <a:pt x="5672" y="250"/>
                </a:lnTo>
                <a:lnTo>
                  <a:pt x="5672" y="247"/>
                </a:lnTo>
                <a:lnTo>
                  <a:pt x="5672" y="248"/>
                </a:lnTo>
                <a:lnTo>
                  <a:pt x="5672" y="247"/>
                </a:lnTo>
                <a:lnTo>
                  <a:pt x="5676" y="245"/>
                </a:lnTo>
                <a:lnTo>
                  <a:pt x="5676" y="243"/>
                </a:lnTo>
                <a:lnTo>
                  <a:pt x="5678" y="243"/>
                </a:lnTo>
                <a:lnTo>
                  <a:pt x="5675" y="250"/>
                </a:lnTo>
                <a:close/>
                <a:moveTo>
                  <a:pt x="5676" y="271"/>
                </a:moveTo>
                <a:lnTo>
                  <a:pt x="5676" y="272"/>
                </a:lnTo>
                <a:lnTo>
                  <a:pt x="5673" y="274"/>
                </a:lnTo>
                <a:lnTo>
                  <a:pt x="5672" y="272"/>
                </a:lnTo>
                <a:lnTo>
                  <a:pt x="5672" y="269"/>
                </a:lnTo>
                <a:lnTo>
                  <a:pt x="5672" y="267"/>
                </a:lnTo>
                <a:lnTo>
                  <a:pt x="5676" y="271"/>
                </a:lnTo>
                <a:close/>
                <a:moveTo>
                  <a:pt x="5667" y="141"/>
                </a:moveTo>
                <a:lnTo>
                  <a:pt x="5665" y="141"/>
                </a:lnTo>
                <a:lnTo>
                  <a:pt x="5667" y="136"/>
                </a:lnTo>
                <a:lnTo>
                  <a:pt x="5667" y="136"/>
                </a:lnTo>
                <a:lnTo>
                  <a:pt x="5672" y="138"/>
                </a:lnTo>
                <a:lnTo>
                  <a:pt x="5667" y="141"/>
                </a:lnTo>
                <a:close/>
                <a:moveTo>
                  <a:pt x="5667" y="239"/>
                </a:moveTo>
                <a:lnTo>
                  <a:pt x="5667" y="239"/>
                </a:lnTo>
                <a:lnTo>
                  <a:pt x="5667" y="240"/>
                </a:lnTo>
                <a:lnTo>
                  <a:pt x="5664" y="239"/>
                </a:lnTo>
                <a:lnTo>
                  <a:pt x="5664" y="235"/>
                </a:lnTo>
                <a:lnTo>
                  <a:pt x="5667" y="239"/>
                </a:lnTo>
                <a:close/>
                <a:moveTo>
                  <a:pt x="5675" y="219"/>
                </a:moveTo>
                <a:lnTo>
                  <a:pt x="5676" y="221"/>
                </a:lnTo>
                <a:lnTo>
                  <a:pt x="5676" y="221"/>
                </a:lnTo>
                <a:lnTo>
                  <a:pt x="5675" y="223"/>
                </a:lnTo>
                <a:lnTo>
                  <a:pt x="5672" y="221"/>
                </a:lnTo>
                <a:lnTo>
                  <a:pt x="5675" y="219"/>
                </a:lnTo>
                <a:close/>
                <a:moveTo>
                  <a:pt x="5668" y="240"/>
                </a:moveTo>
                <a:lnTo>
                  <a:pt x="5670" y="240"/>
                </a:lnTo>
                <a:lnTo>
                  <a:pt x="5675" y="242"/>
                </a:lnTo>
                <a:lnTo>
                  <a:pt x="5675" y="243"/>
                </a:lnTo>
                <a:lnTo>
                  <a:pt x="5672" y="245"/>
                </a:lnTo>
                <a:lnTo>
                  <a:pt x="5670" y="243"/>
                </a:lnTo>
                <a:lnTo>
                  <a:pt x="5668" y="243"/>
                </a:lnTo>
                <a:lnTo>
                  <a:pt x="5668" y="240"/>
                </a:lnTo>
                <a:close/>
                <a:moveTo>
                  <a:pt x="5675" y="98"/>
                </a:moveTo>
                <a:lnTo>
                  <a:pt x="5675" y="99"/>
                </a:lnTo>
                <a:lnTo>
                  <a:pt x="5675" y="107"/>
                </a:lnTo>
                <a:lnTo>
                  <a:pt x="5675" y="99"/>
                </a:lnTo>
                <a:lnTo>
                  <a:pt x="5676" y="94"/>
                </a:lnTo>
                <a:lnTo>
                  <a:pt x="5678" y="98"/>
                </a:lnTo>
                <a:lnTo>
                  <a:pt x="5675" y="98"/>
                </a:lnTo>
                <a:close/>
                <a:moveTo>
                  <a:pt x="5676" y="134"/>
                </a:moveTo>
                <a:lnTo>
                  <a:pt x="5667" y="130"/>
                </a:lnTo>
                <a:lnTo>
                  <a:pt x="5665" y="131"/>
                </a:lnTo>
                <a:lnTo>
                  <a:pt x="5664" y="128"/>
                </a:lnTo>
                <a:lnTo>
                  <a:pt x="5664" y="126"/>
                </a:lnTo>
                <a:lnTo>
                  <a:pt x="5668" y="123"/>
                </a:lnTo>
                <a:lnTo>
                  <a:pt x="5676" y="134"/>
                </a:lnTo>
                <a:close/>
                <a:moveTo>
                  <a:pt x="5664" y="77"/>
                </a:moveTo>
                <a:lnTo>
                  <a:pt x="5664" y="78"/>
                </a:lnTo>
                <a:lnTo>
                  <a:pt x="5662" y="83"/>
                </a:lnTo>
                <a:lnTo>
                  <a:pt x="5662" y="85"/>
                </a:lnTo>
                <a:lnTo>
                  <a:pt x="5657" y="80"/>
                </a:lnTo>
                <a:lnTo>
                  <a:pt x="5654" y="80"/>
                </a:lnTo>
                <a:lnTo>
                  <a:pt x="5656" y="69"/>
                </a:lnTo>
                <a:lnTo>
                  <a:pt x="5665" y="75"/>
                </a:lnTo>
                <a:lnTo>
                  <a:pt x="5664" y="77"/>
                </a:lnTo>
                <a:close/>
                <a:moveTo>
                  <a:pt x="5657" y="307"/>
                </a:moveTo>
                <a:lnTo>
                  <a:pt x="5659" y="303"/>
                </a:lnTo>
                <a:lnTo>
                  <a:pt x="5668" y="315"/>
                </a:lnTo>
                <a:lnTo>
                  <a:pt x="5662" y="315"/>
                </a:lnTo>
                <a:lnTo>
                  <a:pt x="5662" y="315"/>
                </a:lnTo>
                <a:lnTo>
                  <a:pt x="5657" y="307"/>
                </a:lnTo>
                <a:close/>
                <a:moveTo>
                  <a:pt x="5660" y="248"/>
                </a:moveTo>
                <a:lnTo>
                  <a:pt x="5660" y="248"/>
                </a:lnTo>
                <a:lnTo>
                  <a:pt x="5660" y="248"/>
                </a:lnTo>
                <a:lnTo>
                  <a:pt x="5660" y="248"/>
                </a:lnTo>
                <a:lnTo>
                  <a:pt x="5660" y="248"/>
                </a:lnTo>
                <a:lnTo>
                  <a:pt x="5659" y="248"/>
                </a:lnTo>
                <a:lnTo>
                  <a:pt x="5659" y="248"/>
                </a:lnTo>
                <a:lnTo>
                  <a:pt x="5657" y="248"/>
                </a:lnTo>
                <a:lnTo>
                  <a:pt x="5657" y="247"/>
                </a:lnTo>
                <a:lnTo>
                  <a:pt x="5659" y="247"/>
                </a:lnTo>
                <a:lnTo>
                  <a:pt x="5660" y="248"/>
                </a:lnTo>
                <a:close/>
                <a:moveTo>
                  <a:pt x="5659" y="328"/>
                </a:moveTo>
                <a:lnTo>
                  <a:pt x="5659" y="327"/>
                </a:lnTo>
                <a:lnTo>
                  <a:pt x="5660" y="323"/>
                </a:lnTo>
                <a:lnTo>
                  <a:pt x="5670" y="323"/>
                </a:lnTo>
                <a:lnTo>
                  <a:pt x="5664" y="341"/>
                </a:lnTo>
                <a:lnTo>
                  <a:pt x="5664" y="341"/>
                </a:lnTo>
                <a:lnTo>
                  <a:pt x="5656" y="343"/>
                </a:lnTo>
                <a:lnTo>
                  <a:pt x="5651" y="352"/>
                </a:lnTo>
                <a:lnTo>
                  <a:pt x="5625" y="347"/>
                </a:lnTo>
                <a:lnTo>
                  <a:pt x="5641" y="327"/>
                </a:lnTo>
                <a:lnTo>
                  <a:pt x="5646" y="331"/>
                </a:lnTo>
                <a:lnTo>
                  <a:pt x="5659" y="328"/>
                </a:lnTo>
                <a:close/>
                <a:moveTo>
                  <a:pt x="5635" y="359"/>
                </a:moveTo>
                <a:lnTo>
                  <a:pt x="5633" y="357"/>
                </a:lnTo>
                <a:lnTo>
                  <a:pt x="5644" y="359"/>
                </a:lnTo>
                <a:lnTo>
                  <a:pt x="5632" y="371"/>
                </a:lnTo>
                <a:lnTo>
                  <a:pt x="5632" y="371"/>
                </a:lnTo>
                <a:lnTo>
                  <a:pt x="5635" y="360"/>
                </a:lnTo>
                <a:lnTo>
                  <a:pt x="5635" y="359"/>
                </a:lnTo>
                <a:close/>
                <a:moveTo>
                  <a:pt x="5622" y="418"/>
                </a:moveTo>
                <a:lnTo>
                  <a:pt x="5614" y="431"/>
                </a:lnTo>
                <a:lnTo>
                  <a:pt x="5609" y="402"/>
                </a:lnTo>
                <a:lnTo>
                  <a:pt x="5628" y="386"/>
                </a:lnTo>
                <a:lnTo>
                  <a:pt x="5630" y="394"/>
                </a:lnTo>
                <a:lnTo>
                  <a:pt x="5630" y="394"/>
                </a:lnTo>
                <a:lnTo>
                  <a:pt x="5628" y="394"/>
                </a:lnTo>
                <a:lnTo>
                  <a:pt x="5628" y="394"/>
                </a:lnTo>
                <a:lnTo>
                  <a:pt x="5628" y="397"/>
                </a:lnTo>
                <a:lnTo>
                  <a:pt x="5627" y="403"/>
                </a:lnTo>
                <a:lnTo>
                  <a:pt x="5622" y="418"/>
                </a:lnTo>
                <a:lnTo>
                  <a:pt x="5622" y="418"/>
                </a:lnTo>
                <a:close/>
                <a:moveTo>
                  <a:pt x="5617" y="344"/>
                </a:moveTo>
                <a:lnTo>
                  <a:pt x="5617" y="344"/>
                </a:lnTo>
                <a:lnTo>
                  <a:pt x="5616" y="346"/>
                </a:lnTo>
                <a:lnTo>
                  <a:pt x="5606" y="335"/>
                </a:lnTo>
                <a:lnTo>
                  <a:pt x="5606" y="335"/>
                </a:lnTo>
                <a:lnTo>
                  <a:pt x="5614" y="328"/>
                </a:lnTo>
                <a:lnTo>
                  <a:pt x="5614" y="328"/>
                </a:lnTo>
                <a:lnTo>
                  <a:pt x="5619" y="336"/>
                </a:lnTo>
                <a:lnTo>
                  <a:pt x="5624" y="336"/>
                </a:lnTo>
                <a:lnTo>
                  <a:pt x="5617" y="344"/>
                </a:lnTo>
                <a:close/>
                <a:moveTo>
                  <a:pt x="5624" y="378"/>
                </a:moveTo>
                <a:lnTo>
                  <a:pt x="5620" y="381"/>
                </a:lnTo>
                <a:lnTo>
                  <a:pt x="5619" y="381"/>
                </a:lnTo>
                <a:lnTo>
                  <a:pt x="5617" y="376"/>
                </a:lnTo>
                <a:lnTo>
                  <a:pt x="5624" y="378"/>
                </a:lnTo>
                <a:close/>
                <a:moveTo>
                  <a:pt x="5622" y="199"/>
                </a:moveTo>
                <a:lnTo>
                  <a:pt x="5624" y="199"/>
                </a:lnTo>
                <a:lnTo>
                  <a:pt x="5625" y="200"/>
                </a:lnTo>
                <a:lnTo>
                  <a:pt x="5622" y="202"/>
                </a:lnTo>
                <a:lnTo>
                  <a:pt x="5622" y="200"/>
                </a:lnTo>
                <a:lnTo>
                  <a:pt x="5622" y="200"/>
                </a:lnTo>
                <a:lnTo>
                  <a:pt x="5622" y="199"/>
                </a:lnTo>
                <a:lnTo>
                  <a:pt x="5622" y="199"/>
                </a:lnTo>
                <a:close/>
                <a:moveTo>
                  <a:pt x="5640" y="221"/>
                </a:moveTo>
                <a:lnTo>
                  <a:pt x="5640" y="221"/>
                </a:lnTo>
                <a:lnTo>
                  <a:pt x="5640" y="223"/>
                </a:lnTo>
                <a:lnTo>
                  <a:pt x="5636" y="221"/>
                </a:lnTo>
                <a:lnTo>
                  <a:pt x="5638" y="219"/>
                </a:lnTo>
                <a:lnTo>
                  <a:pt x="5638" y="219"/>
                </a:lnTo>
                <a:lnTo>
                  <a:pt x="5638" y="219"/>
                </a:lnTo>
                <a:lnTo>
                  <a:pt x="5641" y="219"/>
                </a:lnTo>
                <a:lnTo>
                  <a:pt x="5640" y="221"/>
                </a:lnTo>
                <a:close/>
                <a:moveTo>
                  <a:pt x="5641" y="293"/>
                </a:moveTo>
                <a:lnTo>
                  <a:pt x="5641" y="298"/>
                </a:lnTo>
                <a:lnTo>
                  <a:pt x="5636" y="301"/>
                </a:lnTo>
                <a:lnTo>
                  <a:pt x="5636" y="296"/>
                </a:lnTo>
                <a:lnTo>
                  <a:pt x="5638" y="295"/>
                </a:lnTo>
                <a:lnTo>
                  <a:pt x="5638" y="295"/>
                </a:lnTo>
                <a:lnTo>
                  <a:pt x="5641" y="293"/>
                </a:lnTo>
                <a:close/>
                <a:moveTo>
                  <a:pt x="5638" y="224"/>
                </a:moveTo>
                <a:lnTo>
                  <a:pt x="5638" y="224"/>
                </a:lnTo>
                <a:lnTo>
                  <a:pt x="5638" y="224"/>
                </a:lnTo>
                <a:lnTo>
                  <a:pt x="5636" y="231"/>
                </a:lnTo>
                <a:lnTo>
                  <a:pt x="5636" y="231"/>
                </a:lnTo>
                <a:lnTo>
                  <a:pt x="5635" y="229"/>
                </a:lnTo>
                <a:lnTo>
                  <a:pt x="5635" y="223"/>
                </a:lnTo>
                <a:lnTo>
                  <a:pt x="5638" y="224"/>
                </a:lnTo>
                <a:close/>
                <a:moveTo>
                  <a:pt x="5635" y="303"/>
                </a:moveTo>
                <a:lnTo>
                  <a:pt x="5635" y="307"/>
                </a:lnTo>
                <a:lnTo>
                  <a:pt x="5633" y="304"/>
                </a:lnTo>
                <a:lnTo>
                  <a:pt x="5635" y="303"/>
                </a:lnTo>
                <a:close/>
                <a:moveTo>
                  <a:pt x="5641" y="309"/>
                </a:moveTo>
                <a:lnTo>
                  <a:pt x="5641" y="311"/>
                </a:lnTo>
                <a:lnTo>
                  <a:pt x="5638" y="309"/>
                </a:lnTo>
                <a:lnTo>
                  <a:pt x="5638" y="303"/>
                </a:lnTo>
                <a:lnTo>
                  <a:pt x="5643" y="299"/>
                </a:lnTo>
                <a:lnTo>
                  <a:pt x="5643" y="299"/>
                </a:lnTo>
                <a:lnTo>
                  <a:pt x="5643" y="299"/>
                </a:lnTo>
                <a:lnTo>
                  <a:pt x="5643" y="299"/>
                </a:lnTo>
                <a:lnTo>
                  <a:pt x="5643" y="299"/>
                </a:lnTo>
                <a:lnTo>
                  <a:pt x="5646" y="303"/>
                </a:lnTo>
                <a:lnTo>
                  <a:pt x="5646" y="307"/>
                </a:lnTo>
                <a:lnTo>
                  <a:pt x="5641" y="309"/>
                </a:lnTo>
                <a:close/>
                <a:moveTo>
                  <a:pt x="5640" y="142"/>
                </a:moveTo>
                <a:lnTo>
                  <a:pt x="5638" y="141"/>
                </a:lnTo>
                <a:lnTo>
                  <a:pt x="5641" y="139"/>
                </a:lnTo>
                <a:lnTo>
                  <a:pt x="5643" y="142"/>
                </a:lnTo>
                <a:lnTo>
                  <a:pt x="5640" y="142"/>
                </a:lnTo>
                <a:close/>
                <a:moveTo>
                  <a:pt x="5638" y="134"/>
                </a:moveTo>
                <a:lnTo>
                  <a:pt x="5635" y="136"/>
                </a:lnTo>
                <a:lnTo>
                  <a:pt x="5635" y="134"/>
                </a:lnTo>
                <a:lnTo>
                  <a:pt x="5638" y="131"/>
                </a:lnTo>
                <a:lnTo>
                  <a:pt x="5638" y="134"/>
                </a:lnTo>
                <a:lnTo>
                  <a:pt x="5638" y="134"/>
                </a:lnTo>
                <a:close/>
                <a:moveTo>
                  <a:pt x="5636" y="208"/>
                </a:moveTo>
                <a:lnTo>
                  <a:pt x="5636" y="208"/>
                </a:lnTo>
                <a:lnTo>
                  <a:pt x="5636" y="208"/>
                </a:lnTo>
                <a:lnTo>
                  <a:pt x="5636" y="208"/>
                </a:lnTo>
                <a:lnTo>
                  <a:pt x="5633" y="210"/>
                </a:lnTo>
                <a:lnTo>
                  <a:pt x="5630" y="208"/>
                </a:lnTo>
                <a:lnTo>
                  <a:pt x="5630" y="205"/>
                </a:lnTo>
                <a:lnTo>
                  <a:pt x="5633" y="205"/>
                </a:lnTo>
                <a:lnTo>
                  <a:pt x="5636" y="208"/>
                </a:lnTo>
                <a:close/>
                <a:moveTo>
                  <a:pt x="5628" y="224"/>
                </a:moveTo>
                <a:lnTo>
                  <a:pt x="5627" y="221"/>
                </a:lnTo>
                <a:lnTo>
                  <a:pt x="5627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4" y="221"/>
                </a:lnTo>
                <a:lnTo>
                  <a:pt x="5624" y="218"/>
                </a:lnTo>
                <a:lnTo>
                  <a:pt x="5625" y="218"/>
                </a:lnTo>
                <a:lnTo>
                  <a:pt x="5628" y="221"/>
                </a:lnTo>
                <a:lnTo>
                  <a:pt x="5628" y="224"/>
                </a:lnTo>
                <a:close/>
                <a:moveTo>
                  <a:pt x="5625" y="173"/>
                </a:moveTo>
                <a:lnTo>
                  <a:pt x="5625" y="173"/>
                </a:lnTo>
                <a:lnTo>
                  <a:pt x="5625" y="173"/>
                </a:lnTo>
                <a:lnTo>
                  <a:pt x="5625" y="175"/>
                </a:lnTo>
                <a:lnTo>
                  <a:pt x="5622" y="173"/>
                </a:lnTo>
                <a:lnTo>
                  <a:pt x="5625" y="171"/>
                </a:lnTo>
                <a:lnTo>
                  <a:pt x="5625" y="173"/>
                </a:lnTo>
                <a:close/>
                <a:moveTo>
                  <a:pt x="5614" y="283"/>
                </a:moveTo>
                <a:lnTo>
                  <a:pt x="5614" y="285"/>
                </a:lnTo>
                <a:lnTo>
                  <a:pt x="5609" y="282"/>
                </a:lnTo>
                <a:lnTo>
                  <a:pt x="5614" y="282"/>
                </a:lnTo>
                <a:lnTo>
                  <a:pt x="5616" y="282"/>
                </a:lnTo>
                <a:lnTo>
                  <a:pt x="5614" y="283"/>
                </a:lnTo>
                <a:close/>
                <a:moveTo>
                  <a:pt x="5609" y="104"/>
                </a:moveTo>
                <a:lnTo>
                  <a:pt x="5604" y="101"/>
                </a:lnTo>
                <a:lnTo>
                  <a:pt x="5604" y="99"/>
                </a:lnTo>
                <a:lnTo>
                  <a:pt x="5608" y="99"/>
                </a:lnTo>
                <a:lnTo>
                  <a:pt x="5609" y="98"/>
                </a:lnTo>
                <a:lnTo>
                  <a:pt x="5609" y="98"/>
                </a:lnTo>
                <a:lnTo>
                  <a:pt x="5609" y="104"/>
                </a:lnTo>
                <a:close/>
                <a:moveTo>
                  <a:pt x="5609" y="216"/>
                </a:moveTo>
                <a:lnTo>
                  <a:pt x="5603" y="221"/>
                </a:lnTo>
                <a:lnTo>
                  <a:pt x="5603" y="219"/>
                </a:lnTo>
                <a:lnTo>
                  <a:pt x="5603" y="216"/>
                </a:lnTo>
                <a:lnTo>
                  <a:pt x="5604" y="215"/>
                </a:lnTo>
                <a:lnTo>
                  <a:pt x="5609" y="216"/>
                </a:lnTo>
                <a:close/>
                <a:moveTo>
                  <a:pt x="5609" y="219"/>
                </a:moveTo>
                <a:lnTo>
                  <a:pt x="5608" y="223"/>
                </a:lnTo>
                <a:lnTo>
                  <a:pt x="5606" y="224"/>
                </a:lnTo>
                <a:lnTo>
                  <a:pt x="5604" y="223"/>
                </a:lnTo>
                <a:lnTo>
                  <a:pt x="5609" y="219"/>
                </a:lnTo>
                <a:close/>
                <a:moveTo>
                  <a:pt x="5604" y="285"/>
                </a:moveTo>
                <a:lnTo>
                  <a:pt x="5611" y="288"/>
                </a:lnTo>
                <a:lnTo>
                  <a:pt x="5611" y="293"/>
                </a:lnTo>
                <a:lnTo>
                  <a:pt x="5609" y="298"/>
                </a:lnTo>
                <a:lnTo>
                  <a:pt x="5603" y="291"/>
                </a:lnTo>
                <a:lnTo>
                  <a:pt x="5603" y="285"/>
                </a:lnTo>
                <a:lnTo>
                  <a:pt x="5604" y="285"/>
                </a:lnTo>
                <a:close/>
                <a:moveTo>
                  <a:pt x="5604" y="341"/>
                </a:moveTo>
                <a:lnTo>
                  <a:pt x="5612" y="351"/>
                </a:lnTo>
                <a:lnTo>
                  <a:pt x="5609" y="360"/>
                </a:lnTo>
                <a:lnTo>
                  <a:pt x="5614" y="367"/>
                </a:lnTo>
                <a:lnTo>
                  <a:pt x="5593" y="360"/>
                </a:lnTo>
                <a:lnTo>
                  <a:pt x="5593" y="360"/>
                </a:lnTo>
                <a:lnTo>
                  <a:pt x="5593" y="360"/>
                </a:lnTo>
                <a:lnTo>
                  <a:pt x="5600" y="357"/>
                </a:lnTo>
                <a:lnTo>
                  <a:pt x="5598" y="351"/>
                </a:lnTo>
                <a:lnTo>
                  <a:pt x="5598" y="351"/>
                </a:lnTo>
                <a:lnTo>
                  <a:pt x="5595" y="349"/>
                </a:lnTo>
                <a:lnTo>
                  <a:pt x="5598" y="346"/>
                </a:lnTo>
                <a:lnTo>
                  <a:pt x="5598" y="346"/>
                </a:lnTo>
                <a:lnTo>
                  <a:pt x="5604" y="341"/>
                </a:lnTo>
                <a:close/>
                <a:moveTo>
                  <a:pt x="5579" y="415"/>
                </a:moveTo>
                <a:lnTo>
                  <a:pt x="5580" y="413"/>
                </a:lnTo>
                <a:lnTo>
                  <a:pt x="5584" y="408"/>
                </a:lnTo>
                <a:lnTo>
                  <a:pt x="5584" y="408"/>
                </a:lnTo>
                <a:lnTo>
                  <a:pt x="5585" y="413"/>
                </a:lnTo>
                <a:lnTo>
                  <a:pt x="5582" y="415"/>
                </a:lnTo>
                <a:lnTo>
                  <a:pt x="5579" y="415"/>
                </a:lnTo>
                <a:close/>
                <a:moveTo>
                  <a:pt x="5580" y="418"/>
                </a:moveTo>
                <a:lnTo>
                  <a:pt x="5576" y="423"/>
                </a:lnTo>
                <a:lnTo>
                  <a:pt x="5576" y="423"/>
                </a:lnTo>
                <a:lnTo>
                  <a:pt x="5569" y="416"/>
                </a:lnTo>
                <a:lnTo>
                  <a:pt x="5576" y="415"/>
                </a:lnTo>
                <a:lnTo>
                  <a:pt x="5576" y="415"/>
                </a:lnTo>
                <a:lnTo>
                  <a:pt x="5580" y="418"/>
                </a:lnTo>
                <a:close/>
                <a:moveTo>
                  <a:pt x="5592" y="229"/>
                </a:moveTo>
                <a:lnTo>
                  <a:pt x="5590" y="229"/>
                </a:lnTo>
                <a:lnTo>
                  <a:pt x="5585" y="227"/>
                </a:lnTo>
                <a:lnTo>
                  <a:pt x="5587" y="224"/>
                </a:lnTo>
                <a:lnTo>
                  <a:pt x="5590" y="227"/>
                </a:lnTo>
                <a:lnTo>
                  <a:pt x="5590" y="229"/>
                </a:lnTo>
                <a:lnTo>
                  <a:pt x="5592" y="229"/>
                </a:lnTo>
                <a:close/>
                <a:moveTo>
                  <a:pt x="5588" y="237"/>
                </a:moveTo>
                <a:lnTo>
                  <a:pt x="5588" y="240"/>
                </a:lnTo>
                <a:lnTo>
                  <a:pt x="5588" y="240"/>
                </a:lnTo>
                <a:lnTo>
                  <a:pt x="5577" y="242"/>
                </a:lnTo>
                <a:lnTo>
                  <a:pt x="5577" y="242"/>
                </a:lnTo>
                <a:lnTo>
                  <a:pt x="5577" y="239"/>
                </a:lnTo>
                <a:lnTo>
                  <a:pt x="5584" y="235"/>
                </a:lnTo>
                <a:lnTo>
                  <a:pt x="5588" y="237"/>
                </a:lnTo>
                <a:close/>
                <a:moveTo>
                  <a:pt x="5587" y="386"/>
                </a:moveTo>
                <a:lnTo>
                  <a:pt x="5587" y="386"/>
                </a:lnTo>
                <a:lnTo>
                  <a:pt x="5587" y="387"/>
                </a:lnTo>
                <a:lnTo>
                  <a:pt x="5587" y="387"/>
                </a:lnTo>
                <a:lnTo>
                  <a:pt x="5587" y="392"/>
                </a:lnTo>
                <a:lnTo>
                  <a:pt x="5585" y="391"/>
                </a:lnTo>
                <a:lnTo>
                  <a:pt x="5584" y="387"/>
                </a:lnTo>
                <a:lnTo>
                  <a:pt x="5587" y="386"/>
                </a:lnTo>
                <a:close/>
                <a:moveTo>
                  <a:pt x="5585" y="349"/>
                </a:moveTo>
                <a:lnTo>
                  <a:pt x="5584" y="347"/>
                </a:lnTo>
                <a:lnTo>
                  <a:pt x="5587" y="346"/>
                </a:lnTo>
                <a:lnTo>
                  <a:pt x="5585" y="349"/>
                </a:lnTo>
                <a:close/>
                <a:moveTo>
                  <a:pt x="5585" y="402"/>
                </a:moveTo>
                <a:lnTo>
                  <a:pt x="5590" y="405"/>
                </a:lnTo>
                <a:lnTo>
                  <a:pt x="5590" y="408"/>
                </a:lnTo>
                <a:lnTo>
                  <a:pt x="5587" y="411"/>
                </a:lnTo>
                <a:lnTo>
                  <a:pt x="5587" y="407"/>
                </a:lnTo>
                <a:lnTo>
                  <a:pt x="5585" y="405"/>
                </a:lnTo>
                <a:lnTo>
                  <a:pt x="5585" y="402"/>
                </a:lnTo>
                <a:close/>
                <a:moveTo>
                  <a:pt x="5588" y="392"/>
                </a:moveTo>
                <a:lnTo>
                  <a:pt x="5588" y="391"/>
                </a:lnTo>
                <a:lnTo>
                  <a:pt x="5588" y="391"/>
                </a:lnTo>
                <a:lnTo>
                  <a:pt x="5590" y="392"/>
                </a:lnTo>
                <a:lnTo>
                  <a:pt x="5588" y="392"/>
                </a:lnTo>
                <a:close/>
                <a:moveTo>
                  <a:pt x="5590" y="339"/>
                </a:moveTo>
                <a:lnTo>
                  <a:pt x="5590" y="341"/>
                </a:lnTo>
                <a:lnTo>
                  <a:pt x="5582" y="346"/>
                </a:lnTo>
                <a:lnTo>
                  <a:pt x="5582" y="341"/>
                </a:lnTo>
                <a:lnTo>
                  <a:pt x="5587" y="338"/>
                </a:lnTo>
                <a:lnTo>
                  <a:pt x="5587" y="335"/>
                </a:lnTo>
                <a:lnTo>
                  <a:pt x="5592" y="335"/>
                </a:lnTo>
                <a:lnTo>
                  <a:pt x="5590" y="339"/>
                </a:lnTo>
                <a:close/>
                <a:moveTo>
                  <a:pt x="5580" y="338"/>
                </a:moveTo>
                <a:lnTo>
                  <a:pt x="5582" y="336"/>
                </a:lnTo>
                <a:lnTo>
                  <a:pt x="5584" y="335"/>
                </a:lnTo>
                <a:lnTo>
                  <a:pt x="5584" y="336"/>
                </a:lnTo>
                <a:lnTo>
                  <a:pt x="5580" y="338"/>
                </a:lnTo>
                <a:close/>
                <a:moveTo>
                  <a:pt x="5587" y="328"/>
                </a:moveTo>
                <a:lnTo>
                  <a:pt x="5585" y="330"/>
                </a:lnTo>
                <a:lnTo>
                  <a:pt x="5582" y="325"/>
                </a:lnTo>
                <a:lnTo>
                  <a:pt x="5580" y="327"/>
                </a:lnTo>
                <a:lnTo>
                  <a:pt x="5576" y="322"/>
                </a:lnTo>
                <a:lnTo>
                  <a:pt x="5577" y="322"/>
                </a:lnTo>
                <a:lnTo>
                  <a:pt x="5587" y="322"/>
                </a:lnTo>
                <a:lnTo>
                  <a:pt x="5587" y="328"/>
                </a:lnTo>
                <a:close/>
                <a:moveTo>
                  <a:pt x="5585" y="282"/>
                </a:moveTo>
                <a:lnTo>
                  <a:pt x="5585" y="283"/>
                </a:lnTo>
                <a:lnTo>
                  <a:pt x="5580" y="282"/>
                </a:lnTo>
                <a:lnTo>
                  <a:pt x="5577" y="277"/>
                </a:lnTo>
                <a:lnTo>
                  <a:pt x="5579" y="277"/>
                </a:lnTo>
                <a:lnTo>
                  <a:pt x="5580" y="277"/>
                </a:lnTo>
                <a:lnTo>
                  <a:pt x="5580" y="277"/>
                </a:lnTo>
                <a:lnTo>
                  <a:pt x="5584" y="275"/>
                </a:lnTo>
                <a:lnTo>
                  <a:pt x="5585" y="277"/>
                </a:lnTo>
                <a:lnTo>
                  <a:pt x="5585" y="277"/>
                </a:lnTo>
                <a:lnTo>
                  <a:pt x="5585" y="280"/>
                </a:lnTo>
                <a:lnTo>
                  <a:pt x="5585" y="282"/>
                </a:lnTo>
                <a:lnTo>
                  <a:pt x="5585" y="282"/>
                </a:lnTo>
                <a:close/>
                <a:moveTo>
                  <a:pt x="5585" y="272"/>
                </a:moveTo>
                <a:lnTo>
                  <a:pt x="5582" y="271"/>
                </a:lnTo>
                <a:lnTo>
                  <a:pt x="5584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7" y="267"/>
                </a:lnTo>
                <a:lnTo>
                  <a:pt x="5585" y="272"/>
                </a:lnTo>
                <a:close/>
                <a:moveTo>
                  <a:pt x="5584" y="255"/>
                </a:moveTo>
                <a:lnTo>
                  <a:pt x="5584" y="255"/>
                </a:lnTo>
                <a:lnTo>
                  <a:pt x="5584" y="251"/>
                </a:lnTo>
                <a:lnTo>
                  <a:pt x="5587" y="250"/>
                </a:lnTo>
                <a:lnTo>
                  <a:pt x="5590" y="251"/>
                </a:lnTo>
                <a:lnTo>
                  <a:pt x="5590" y="251"/>
                </a:lnTo>
                <a:lnTo>
                  <a:pt x="5590" y="251"/>
                </a:lnTo>
                <a:lnTo>
                  <a:pt x="5584" y="255"/>
                </a:lnTo>
                <a:close/>
                <a:moveTo>
                  <a:pt x="5577" y="250"/>
                </a:moveTo>
                <a:lnTo>
                  <a:pt x="5580" y="251"/>
                </a:lnTo>
                <a:lnTo>
                  <a:pt x="5580" y="256"/>
                </a:lnTo>
                <a:lnTo>
                  <a:pt x="5582" y="256"/>
                </a:lnTo>
                <a:lnTo>
                  <a:pt x="5579" y="259"/>
                </a:lnTo>
                <a:lnTo>
                  <a:pt x="5576" y="253"/>
                </a:lnTo>
                <a:lnTo>
                  <a:pt x="5577" y="251"/>
                </a:lnTo>
                <a:lnTo>
                  <a:pt x="5577" y="250"/>
                </a:lnTo>
                <a:close/>
                <a:moveTo>
                  <a:pt x="5577" y="296"/>
                </a:moveTo>
                <a:lnTo>
                  <a:pt x="5580" y="287"/>
                </a:lnTo>
                <a:lnTo>
                  <a:pt x="5585" y="288"/>
                </a:lnTo>
                <a:lnTo>
                  <a:pt x="5585" y="291"/>
                </a:lnTo>
                <a:lnTo>
                  <a:pt x="5582" y="291"/>
                </a:lnTo>
                <a:lnTo>
                  <a:pt x="5579" y="298"/>
                </a:lnTo>
                <a:lnTo>
                  <a:pt x="5577" y="298"/>
                </a:lnTo>
                <a:lnTo>
                  <a:pt x="5576" y="301"/>
                </a:lnTo>
                <a:lnTo>
                  <a:pt x="5571" y="299"/>
                </a:lnTo>
                <a:lnTo>
                  <a:pt x="5571" y="296"/>
                </a:lnTo>
                <a:lnTo>
                  <a:pt x="5577" y="296"/>
                </a:lnTo>
                <a:close/>
                <a:moveTo>
                  <a:pt x="5579" y="346"/>
                </a:moveTo>
                <a:lnTo>
                  <a:pt x="5579" y="346"/>
                </a:lnTo>
                <a:lnTo>
                  <a:pt x="5579" y="347"/>
                </a:lnTo>
                <a:lnTo>
                  <a:pt x="5569" y="352"/>
                </a:lnTo>
                <a:lnTo>
                  <a:pt x="5569" y="346"/>
                </a:lnTo>
                <a:lnTo>
                  <a:pt x="5579" y="346"/>
                </a:lnTo>
                <a:close/>
                <a:moveTo>
                  <a:pt x="5580" y="349"/>
                </a:moveTo>
                <a:lnTo>
                  <a:pt x="5584" y="351"/>
                </a:lnTo>
                <a:lnTo>
                  <a:pt x="5584" y="351"/>
                </a:lnTo>
                <a:lnTo>
                  <a:pt x="5585" y="354"/>
                </a:lnTo>
                <a:lnTo>
                  <a:pt x="5585" y="354"/>
                </a:lnTo>
                <a:lnTo>
                  <a:pt x="5585" y="355"/>
                </a:lnTo>
                <a:lnTo>
                  <a:pt x="5576" y="357"/>
                </a:lnTo>
                <a:lnTo>
                  <a:pt x="5571" y="354"/>
                </a:lnTo>
                <a:lnTo>
                  <a:pt x="5580" y="349"/>
                </a:lnTo>
                <a:close/>
                <a:moveTo>
                  <a:pt x="5584" y="362"/>
                </a:moveTo>
                <a:lnTo>
                  <a:pt x="5582" y="365"/>
                </a:lnTo>
                <a:lnTo>
                  <a:pt x="5580" y="363"/>
                </a:lnTo>
                <a:lnTo>
                  <a:pt x="5580" y="362"/>
                </a:lnTo>
                <a:lnTo>
                  <a:pt x="5584" y="362"/>
                </a:lnTo>
                <a:close/>
                <a:moveTo>
                  <a:pt x="5582" y="379"/>
                </a:moveTo>
                <a:lnTo>
                  <a:pt x="5582" y="379"/>
                </a:lnTo>
                <a:lnTo>
                  <a:pt x="5582" y="379"/>
                </a:lnTo>
                <a:lnTo>
                  <a:pt x="5585" y="383"/>
                </a:lnTo>
                <a:lnTo>
                  <a:pt x="5584" y="384"/>
                </a:lnTo>
                <a:lnTo>
                  <a:pt x="5580" y="383"/>
                </a:lnTo>
                <a:lnTo>
                  <a:pt x="5582" y="379"/>
                </a:lnTo>
                <a:close/>
                <a:moveTo>
                  <a:pt x="5596" y="415"/>
                </a:moveTo>
                <a:lnTo>
                  <a:pt x="5598" y="416"/>
                </a:lnTo>
                <a:lnTo>
                  <a:pt x="5604" y="443"/>
                </a:lnTo>
                <a:lnTo>
                  <a:pt x="5582" y="429"/>
                </a:lnTo>
                <a:lnTo>
                  <a:pt x="5596" y="415"/>
                </a:lnTo>
                <a:close/>
                <a:moveTo>
                  <a:pt x="5593" y="405"/>
                </a:moveTo>
                <a:lnTo>
                  <a:pt x="5593" y="405"/>
                </a:lnTo>
                <a:lnTo>
                  <a:pt x="5593" y="405"/>
                </a:lnTo>
                <a:lnTo>
                  <a:pt x="5593" y="405"/>
                </a:lnTo>
                <a:lnTo>
                  <a:pt x="5593" y="405"/>
                </a:lnTo>
                <a:lnTo>
                  <a:pt x="5595" y="403"/>
                </a:lnTo>
                <a:lnTo>
                  <a:pt x="5595" y="403"/>
                </a:lnTo>
                <a:lnTo>
                  <a:pt x="5595" y="403"/>
                </a:lnTo>
                <a:lnTo>
                  <a:pt x="5593" y="407"/>
                </a:lnTo>
                <a:lnTo>
                  <a:pt x="5593" y="405"/>
                </a:lnTo>
                <a:close/>
                <a:moveTo>
                  <a:pt x="5600" y="411"/>
                </a:moveTo>
                <a:lnTo>
                  <a:pt x="5603" y="410"/>
                </a:lnTo>
                <a:lnTo>
                  <a:pt x="5603" y="411"/>
                </a:lnTo>
                <a:lnTo>
                  <a:pt x="5600" y="413"/>
                </a:lnTo>
                <a:lnTo>
                  <a:pt x="5600" y="411"/>
                </a:lnTo>
                <a:close/>
                <a:moveTo>
                  <a:pt x="5600" y="415"/>
                </a:moveTo>
                <a:lnTo>
                  <a:pt x="5603" y="415"/>
                </a:lnTo>
                <a:lnTo>
                  <a:pt x="5608" y="440"/>
                </a:lnTo>
                <a:lnTo>
                  <a:pt x="5608" y="440"/>
                </a:lnTo>
                <a:lnTo>
                  <a:pt x="5608" y="442"/>
                </a:lnTo>
                <a:lnTo>
                  <a:pt x="5606" y="443"/>
                </a:lnTo>
                <a:lnTo>
                  <a:pt x="5600" y="415"/>
                </a:lnTo>
                <a:close/>
                <a:moveTo>
                  <a:pt x="5596" y="352"/>
                </a:moveTo>
                <a:lnTo>
                  <a:pt x="5596" y="355"/>
                </a:lnTo>
                <a:lnTo>
                  <a:pt x="5593" y="357"/>
                </a:lnTo>
                <a:lnTo>
                  <a:pt x="5592" y="357"/>
                </a:lnTo>
                <a:lnTo>
                  <a:pt x="5593" y="352"/>
                </a:lnTo>
                <a:lnTo>
                  <a:pt x="5593" y="351"/>
                </a:lnTo>
                <a:lnTo>
                  <a:pt x="5596" y="352"/>
                </a:lnTo>
                <a:close/>
                <a:moveTo>
                  <a:pt x="5593" y="269"/>
                </a:moveTo>
                <a:lnTo>
                  <a:pt x="5593" y="271"/>
                </a:lnTo>
                <a:lnTo>
                  <a:pt x="5590" y="272"/>
                </a:lnTo>
                <a:lnTo>
                  <a:pt x="5588" y="272"/>
                </a:lnTo>
                <a:lnTo>
                  <a:pt x="5588" y="266"/>
                </a:lnTo>
                <a:lnTo>
                  <a:pt x="5590" y="266"/>
                </a:lnTo>
                <a:lnTo>
                  <a:pt x="5596" y="264"/>
                </a:lnTo>
                <a:lnTo>
                  <a:pt x="5596" y="266"/>
                </a:lnTo>
                <a:lnTo>
                  <a:pt x="5593" y="269"/>
                </a:lnTo>
                <a:close/>
                <a:moveTo>
                  <a:pt x="5596" y="280"/>
                </a:moveTo>
                <a:lnTo>
                  <a:pt x="5595" y="280"/>
                </a:lnTo>
                <a:lnTo>
                  <a:pt x="5593" y="277"/>
                </a:lnTo>
                <a:lnTo>
                  <a:pt x="5593" y="277"/>
                </a:lnTo>
                <a:lnTo>
                  <a:pt x="5592" y="277"/>
                </a:lnTo>
                <a:lnTo>
                  <a:pt x="5593" y="277"/>
                </a:lnTo>
                <a:lnTo>
                  <a:pt x="5596" y="280"/>
                </a:lnTo>
                <a:close/>
                <a:moveTo>
                  <a:pt x="5595" y="253"/>
                </a:moveTo>
                <a:lnTo>
                  <a:pt x="5593" y="253"/>
                </a:lnTo>
                <a:lnTo>
                  <a:pt x="5593" y="250"/>
                </a:lnTo>
                <a:lnTo>
                  <a:pt x="5590" y="248"/>
                </a:lnTo>
                <a:lnTo>
                  <a:pt x="5593" y="248"/>
                </a:lnTo>
                <a:lnTo>
                  <a:pt x="5595" y="250"/>
                </a:lnTo>
                <a:lnTo>
                  <a:pt x="5596" y="251"/>
                </a:lnTo>
                <a:lnTo>
                  <a:pt x="5595" y="253"/>
                </a:lnTo>
                <a:close/>
                <a:moveTo>
                  <a:pt x="5596" y="197"/>
                </a:moveTo>
                <a:lnTo>
                  <a:pt x="5596" y="194"/>
                </a:lnTo>
                <a:lnTo>
                  <a:pt x="5598" y="192"/>
                </a:lnTo>
                <a:lnTo>
                  <a:pt x="5596" y="197"/>
                </a:lnTo>
                <a:close/>
                <a:moveTo>
                  <a:pt x="5593" y="192"/>
                </a:moveTo>
                <a:lnTo>
                  <a:pt x="5593" y="194"/>
                </a:lnTo>
                <a:lnTo>
                  <a:pt x="5593" y="197"/>
                </a:lnTo>
                <a:lnTo>
                  <a:pt x="5593" y="197"/>
                </a:lnTo>
                <a:lnTo>
                  <a:pt x="5590" y="199"/>
                </a:lnTo>
                <a:lnTo>
                  <a:pt x="5588" y="195"/>
                </a:lnTo>
                <a:lnTo>
                  <a:pt x="5587" y="194"/>
                </a:lnTo>
                <a:lnTo>
                  <a:pt x="5587" y="192"/>
                </a:lnTo>
                <a:lnTo>
                  <a:pt x="5598" y="186"/>
                </a:lnTo>
                <a:lnTo>
                  <a:pt x="5598" y="189"/>
                </a:lnTo>
                <a:lnTo>
                  <a:pt x="5593" y="192"/>
                </a:lnTo>
                <a:close/>
                <a:moveTo>
                  <a:pt x="5593" y="183"/>
                </a:moveTo>
                <a:lnTo>
                  <a:pt x="5593" y="183"/>
                </a:lnTo>
                <a:lnTo>
                  <a:pt x="5593" y="183"/>
                </a:lnTo>
                <a:lnTo>
                  <a:pt x="5590" y="186"/>
                </a:lnTo>
                <a:lnTo>
                  <a:pt x="5592" y="179"/>
                </a:lnTo>
                <a:lnTo>
                  <a:pt x="5592" y="181"/>
                </a:lnTo>
                <a:lnTo>
                  <a:pt x="5592" y="181"/>
                </a:lnTo>
                <a:lnTo>
                  <a:pt x="5592" y="181"/>
                </a:lnTo>
                <a:lnTo>
                  <a:pt x="5593" y="183"/>
                </a:lnTo>
                <a:lnTo>
                  <a:pt x="5593" y="183"/>
                </a:lnTo>
                <a:close/>
                <a:moveTo>
                  <a:pt x="5590" y="150"/>
                </a:moveTo>
                <a:lnTo>
                  <a:pt x="5588" y="152"/>
                </a:lnTo>
                <a:lnTo>
                  <a:pt x="5588" y="154"/>
                </a:lnTo>
                <a:lnTo>
                  <a:pt x="5587" y="152"/>
                </a:lnTo>
                <a:lnTo>
                  <a:pt x="5587" y="152"/>
                </a:lnTo>
                <a:lnTo>
                  <a:pt x="5587" y="152"/>
                </a:lnTo>
                <a:lnTo>
                  <a:pt x="5588" y="150"/>
                </a:lnTo>
                <a:lnTo>
                  <a:pt x="5588" y="150"/>
                </a:lnTo>
                <a:lnTo>
                  <a:pt x="5592" y="149"/>
                </a:lnTo>
                <a:lnTo>
                  <a:pt x="5595" y="147"/>
                </a:lnTo>
                <a:lnTo>
                  <a:pt x="5598" y="149"/>
                </a:lnTo>
                <a:lnTo>
                  <a:pt x="5598" y="149"/>
                </a:lnTo>
                <a:lnTo>
                  <a:pt x="5590" y="150"/>
                </a:lnTo>
                <a:close/>
                <a:moveTo>
                  <a:pt x="5593" y="136"/>
                </a:moveTo>
                <a:lnTo>
                  <a:pt x="5590" y="138"/>
                </a:lnTo>
                <a:lnTo>
                  <a:pt x="5588" y="134"/>
                </a:lnTo>
                <a:lnTo>
                  <a:pt x="5590" y="134"/>
                </a:lnTo>
                <a:lnTo>
                  <a:pt x="5593" y="136"/>
                </a:lnTo>
                <a:lnTo>
                  <a:pt x="5593" y="136"/>
                </a:lnTo>
                <a:close/>
                <a:moveTo>
                  <a:pt x="5588" y="130"/>
                </a:moveTo>
                <a:lnTo>
                  <a:pt x="5588" y="130"/>
                </a:lnTo>
                <a:lnTo>
                  <a:pt x="5588" y="130"/>
                </a:lnTo>
                <a:lnTo>
                  <a:pt x="5584" y="131"/>
                </a:lnTo>
                <a:lnTo>
                  <a:pt x="5582" y="130"/>
                </a:lnTo>
                <a:lnTo>
                  <a:pt x="5584" y="120"/>
                </a:lnTo>
                <a:lnTo>
                  <a:pt x="5588" y="123"/>
                </a:lnTo>
                <a:lnTo>
                  <a:pt x="5588" y="130"/>
                </a:lnTo>
                <a:close/>
                <a:moveTo>
                  <a:pt x="5584" y="176"/>
                </a:moveTo>
                <a:lnTo>
                  <a:pt x="5580" y="186"/>
                </a:lnTo>
                <a:lnTo>
                  <a:pt x="5576" y="183"/>
                </a:lnTo>
                <a:lnTo>
                  <a:pt x="5574" y="183"/>
                </a:lnTo>
                <a:lnTo>
                  <a:pt x="5574" y="181"/>
                </a:lnTo>
                <a:lnTo>
                  <a:pt x="5584" y="176"/>
                </a:lnTo>
                <a:close/>
                <a:moveTo>
                  <a:pt x="5576" y="194"/>
                </a:moveTo>
                <a:lnTo>
                  <a:pt x="5571" y="195"/>
                </a:lnTo>
                <a:lnTo>
                  <a:pt x="5571" y="195"/>
                </a:lnTo>
                <a:lnTo>
                  <a:pt x="5568" y="192"/>
                </a:lnTo>
                <a:lnTo>
                  <a:pt x="5571" y="191"/>
                </a:lnTo>
                <a:lnTo>
                  <a:pt x="5571" y="191"/>
                </a:lnTo>
                <a:lnTo>
                  <a:pt x="5572" y="191"/>
                </a:lnTo>
                <a:lnTo>
                  <a:pt x="5574" y="192"/>
                </a:lnTo>
                <a:lnTo>
                  <a:pt x="5576" y="194"/>
                </a:lnTo>
                <a:close/>
                <a:moveTo>
                  <a:pt x="5569" y="207"/>
                </a:moveTo>
                <a:lnTo>
                  <a:pt x="5563" y="208"/>
                </a:lnTo>
                <a:lnTo>
                  <a:pt x="5563" y="205"/>
                </a:lnTo>
                <a:lnTo>
                  <a:pt x="5566" y="205"/>
                </a:lnTo>
                <a:lnTo>
                  <a:pt x="5569" y="207"/>
                </a:lnTo>
                <a:close/>
                <a:moveTo>
                  <a:pt x="5572" y="267"/>
                </a:moveTo>
                <a:lnTo>
                  <a:pt x="5572" y="271"/>
                </a:lnTo>
                <a:lnTo>
                  <a:pt x="5572" y="272"/>
                </a:lnTo>
                <a:lnTo>
                  <a:pt x="5569" y="267"/>
                </a:lnTo>
                <a:lnTo>
                  <a:pt x="5572" y="267"/>
                </a:lnTo>
                <a:close/>
                <a:moveTo>
                  <a:pt x="5571" y="373"/>
                </a:moveTo>
                <a:lnTo>
                  <a:pt x="5572" y="370"/>
                </a:lnTo>
                <a:lnTo>
                  <a:pt x="5572" y="370"/>
                </a:lnTo>
                <a:lnTo>
                  <a:pt x="5572" y="368"/>
                </a:lnTo>
                <a:lnTo>
                  <a:pt x="5574" y="363"/>
                </a:lnTo>
                <a:lnTo>
                  <a:pt x="5577" y="362"/>
                </a:lnTo>
                <a:lnTo>
                  <a:pt x="5579" y="365"/>
                </a:lnTo>
                <a:lnTo>
                  <a:pt x="5580" y="367"/>
                </a:lnTo>
                <a:lnTo>
                  <a:pt x="5579" y="373"/>
                </a:lnTo>
                <a:lnTo>
                  <a:pt x="5579" y="373"/>
                </a:lnTo>
                <a:lnTo>
                  <a:pt x="5577" y="373"/>
                </a:lnTo>
                <a:lnTo>
                  <a:pt x="5577" y="373"/>
                </a:lnTo>
                <a:lnTo>
                  <a:pt x="5579" y="373"/>
                </a:lnTo>
                <a:lnTo>
                  <a:pt x="5576" y="381"/>
                </a:lnTo>
                <a:lnTo>
                  <a:pt x="5572" y="381"/>
                </a:lnTo>
                <a:lnTo>
                  <a:pt x="5572" y="381"/>
                </a:lnTo>
                <a:lnTo>
                  <a:pt x="5572" y="376"/>
                </a:lnTo>
                <a:lnTo>
                  <a:pt x="5569" y="373"/>
                </a:lnTo>
                <a:lnTo>
                  <a:pt x="5571" y="373"/>
                </a:lnTo>
                <a:close/>
                <a:moveTo>
                  <a:pt x="5569" y="376"/>
                </a:moveTo>
                <a:lnTo>
                  <a:pt x="5569" y="379"/>
                </a:lnTo>
                <a:lnTo>
                  <a:pt x="5566" y="381"/>
                </a:lnTo>
                <a:lnTo>
                  <a:pt x="5564" y="381"/>
                </a:lnTo>
                <a:lnTo>
                  <a:pt x="5564" y="381"/>
                </a:lnTo>
                <a:lnTo>
                  <a:pt x="5564" y="379"/>
                </a:lnTo>
                <a:lnTo>
                  <a:pt x="5564" y="378"/>
                </a:lnTo>
                <a:lnTo>
                  <a:pt x="5568" y="376"/>
                </a:lnTo>
                <a:lnTo>
                  <a:pt x="5569" y="376"/>
                </a:lnTo>
                <a:close/>
                <a:moveTo>
                  <a:pt x="5553" y="410"/>
                </a:moveTo>
                <a:lnTo>
                  <a:pt x="5555" y="405"/>
                </a:lnTo>
                <a:lnTo>
                  <a:pt x="5558" y="410"/>
                </a:lnTo>
                <a:lnTo>
                  <a:pt x="5558" y="410"/>
                </a:lnTo>
                <a:lnTo>
                  <a:pt x="5553" y="410"/>
                </a:lnTo>
                <a:lnTo>
                  <a:pt x="5553" y="410"/>
                </a:lnTo>
                <a:close/>
                <a:moveTo>
                  <a:pt x="5555" y="419"/>
                </a:moveTo>
                <a:lnTo>
                  <a:pt x="5555" y="419"/>
                </a:lnTo>
                <a:lnTo>
                  <a:pt x="5552" y="418"/>
                </a:lnTo>
                <a:lnTo>
                  <a:pt x="5550" y="418"/>
                </a:lnTo>
                <a:lnTo>
                  <a:pt x="5550" y="415"/>
                </a:lnTo>
                <a:lnTo>
                  <a:pt x="5553" y="415"/>
                </a:lnTo>
                <a:lnTo>
                  <a:pt x="5553" y="415"/>
                </a:lnTo>
                <a:lnTo>
                  <a:pt x="5553" y="415"/>
                </a:lnTo>
                <a:lnTo>
                  <a:pt x="5555" y="419"/>
                </a:lnTo>
                <a:lnTo>
                  <a:pt x="5555" y="419"/>
                </a:lnTo>
                <a:close/>
                <a:moveTo>
                  <a:pt x="5555" y="397"/>
                </a:moveTo>
                <a:lnTo>
                  <a:pt x="5555" y="392"/>
                </a:lnTo>
                <a:lnTo>
                  <a:pt x="5556" y="391"/>
                </a:lnTo>
                <a:lnTo>
                  <a:pt x="5556" y="391"/>
                </a:lnTo>
                <a:lnTo>
                  <a:pt x="5558" y="392"/>
                </a:lnTo>
                <a:lnTo>
                  <a:pt x="5556" y="397"/>
                </a:lnTo>
                <a:lnTo>
                  <a:pt x="5555" y="397"/>
                </a:lnTo>
                <a:close/>
                <a:moveTo>
                  <a:pt x="5558" y="383"/>
                </a:moveTo>
                <a:lnTo>
                  <a:pt x="5548" y="378"/>
                </a:lnTo>
                <a:lnTo>
                  <a:pt x="5552" y="375"/>
                </a:lnTo>
                <a:lnTo>
                  <a:pt x="5555" y="376"/>
                </a:lnTo>
                <a:lnTo>
                  <a:pt x="5555" y="376"/>
                </a:lnTo>
                <a:lnTo>
                  <a:pt x="5563" y="375"/>
                </a:lnTo>
                <a:lnTo>
                  <a:pt x="5561" y="376"/>
                </a:lnTo>
                <a:lnTo>
                  <a:pt x="5561" y="379"/>
                </a:lnTo>
                <a:lnTo>
                  <a:pt x="5558" y="383"/>
                </a:lnTo>
                <a:close/>
                <a:moveTo>
                  <a:pt x="5540" y="373"/>
                </a:moveTo>
                <a:lnTo>
                  <a:pt x="5545" y="370"/>
                </a:lnTo>
                <a:lnTo>
                  <a:pt x="5550" y="373"/>
                </a:lnTo>
                <a:lnTo>
                  <a:pt x="5545" y="376"/>
                </a:lnTo>
                <a:lnTo>
                  <a:pt x="5540" y="373"/>
                </a:lnTo>
                <a:close/>
                <a:moveTo>
                  <a:pt x="5545" y="384"/>
                </a:moveTo>
                <a:lnTo>
                  <a:pt x="5540" y="383"/>
                </a:lnTo>
                <a:lnTo>
                  <a:pt x="5542" y="379"/>
                </a:lnTo>
                <a:lnTo>
                  <a:pt x="5545" y="381"/>
                </a:lnTo>
                <a:lnTo>
                  <a:pt x="5545" y="384"/>
                </a:lnTo>
                <a:close/>
                <a:moveTo>
                  <a:pt x="5556" y="323"/>
                </a:moveTo>
                <a:lnTo>
                  <a:pt x="5553" y="322"/>
                </a:lnTo>
                <a:lnTo>
                  <a:pt x="5553" y="322"/>
                </a:lnTo>
                <a:lnTo>
                  <a:pt x="5547" y="325"/>
                </a:lnTo>
                <a:lnTo>
                  <a:pt x="5547" y="330"/>
                </a:lnTo>
                <a:lnTo>
                  <a:pt x="5544" y="331"/>
                </a:lnTo>
                <a:lnTo>
                  <a:pt x="5539" y="331"/>
                </a:lnTo>
                <a:lnTo>
                  <a:pt x="5539" y="323"/>
                </a:lnTo>
                <a:lnTo>
                  <a:pt x="5544" y="320"/>
                </a:lnTo>
                <a:lnTo>
                  <a:pt x="5550" y="322"/>
                </a:lnTo>
                <a:lnTo>
                  <a:pt x="5552" y="320"/>
                </a:lnTo>
                <a:lnTo>
                  <a:pt x="5553" y="320"/>
                </a:lnTo>
                <a:lnTo>
                  <a:pt x="5556" y="323"/>
                </a:lnTo>
                <a:lnTo>
                  <a:pt x="5556" y="323"/>
                </a:lnTo>
                <a:close/>
                <a:moveTo>
                  <a:pt x="5558" y="347"/>
                </a:moveTo>
                <a:lnTo>
                  <a:pt x="5560" y="347"/>
                </a:lnTo>
                <a:lnTo>
                  <a:pt x="5560" y="351"/>
                </a:lnTo>
                <a:lnTo>
                  <a:pt x="5555" y="351"/>
                </a:lnTo>
                <a:lnTo>
                  <a:pt x="5558" y="347"/>
                </a:lnTo>
                <a:close/>
                <a:moveTo>
                  <a:pt x="5555" y="325"/>
                </a:moveTo>
                <a:lnTo>
                  <a:pt x="5552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27"/>
                </a:lnTo>
                <a:lnTo>
                  <a:pt x="5553" y="325"/>
                </a:lnTo>
                <a:lnTo>
                  <a:pt x="5555" y="325"/>
                </a:lnTo>
                <a:close/>
                <a:moveTo>
                  <a:pt x="5547" y="355"/>
                </a:moveTo>
                <a:lnTo>
                  <a:pt x="5547" y="357"/>
                </a:lnTo>
                <a:lnTo>
                  <a:pt x="5547" y="357"/>
                </a:lnTo>
                <a:lnTo>
                  <a:pt x="5545" y="357"/>
                </a:lnTo>
                <a:lnTo>
                  <a:pt x="5539" y="360"/>
                </a:lnTo>
                <a:lnTo>
                  <a:pt x="5539" y="355"/>
                </a:lnTo>
                <a:lnTo>
                  <a:pt x="5547" y="355"/>
                </a:lnTo>
                <a:close/>
                <a:moveTo>
                  <a:pt x="5563" y="383"/>
                </a:moveTo>
                <a:lnTo>
                  <a:pt x="5564" y="384"/>
                </a:lnTo>
                <a:lnTo>
                  <a:pt x="5561" y="384"/>
                </a:lnTo>
                <a:lnTo>
                  <a:pt x="5561" y="384"/>
                </a:lnTo>
                <a:lnTo>
                  <a:pt x="5560" y="384"/>
                </a:lnTo>
                <a:lnTo>
                  <a:pt x="5563" y="383"/>
                </a:lnTo>
                <a:close/>
                <a:moveTo>
                  <a:pt x="5564" y="349"/>
                </a:moveTo>
                <a:lnTo>
                  <a:pt x="5563" y="349"/>
                </a:lnTo>
                <a:lnTo>
                  <a:pt x="5563" y="347"/>
                </a:lnTo>
                <a:lnTo>
                  <a:pt x="5561" y="346"/>
                </a:lnTo>
                <a:lnTo>
                  <a:pt x="5563" y="346"/>
                </a:lnTo>
                <a:lnTo>
                  <a:pt x="5564" y="347"/>
                </a:lnTo>
                <a:lnTo>
                  <a:pt x="5568" y="347"/>
                </a:lnTo>
                <a:lnTo>
                  <a:pt x="5568" y="351"/>
                </a:lnTo>
                <a:lnTo>
                  <a:pt x="5564" y="349"/>
                </a:lnTo>
                <a:close/>
                <a:moveTo>
                  <a:pt x="5561" y="312"/>
                </a:moveTo>
                <a:lnTo>
                  <a:pt x="5566" y="311"/>
                </a:lnTo>
                <a:lnTo>
                  <a:pt x="5566" y="312"/>
                </a:lnTo>
                <a:lnTo>
                  <a:pt x="5561" y="312"/>
                </a:lnTo>
                <a:close/>
                <a:moveTo>
                  <a:pt x="5555" y="307"/>
                </a:moveTo>
                <a:lnTo>
                  <a:pt x="5558" y="298"/>
                </a:lnTo>
                <a:lnTo>
                  <a:pt x="5558" y="298"/>
                </a:lnTo>
                <a:lnTo>
                  <a:pt x="5563" y="306"/>
                </a:lnTo>
                <a:lnTo>
                  <a:pt x="5555" y="307"/>
                </a:lnTo>
                <a:close/>
                <a:moveTo>
                  <a:pt x="5561" y="269"/>
                </a:moveTo>
                <a:lnTo>
                  <a:pt x="5555" y="271"/>
                </a:lnTo>
                <a:lnTo>
                  <a:pt x="5553" y="272"/>
                </a:lnTo>
                <a:lnTo>
                  <a:pt x="5552" y="277"/>
                </a:lnTo>
                <a:lnTo>
                  <a:pt x="5552" y="277"/>
                </a:lnTo>
                <a:lnTo>
                  <a:pt x="5552" y="277"/>
                </a:lnTo>
                <a:lnTo>
                  <a:pt x="5553" y="271"/>
                </a:lnTo>
                <a:lnTo>
                  <a:pt x="5561" y="269"/>
                </a:lnTo>
                <a:lnTo>
                  <a:pt x="5561" y="269"/>
                </a:lnTo>
                <a:close/>
                <a:moveTo>
                  <a:pt x="5553" y="296"/>
                </a:moveTo>
                <a:lnTo>
                  <a:pt x="5548" y="307"/>
                </a:lnTo>
                <a:lnTo>
                  <a:pt x="5545" y="307"/>
                </a:lnTo>
                <a:lnTo>
                  <a:pt x="5550" y="301"/>
                </a:lnTo>
                <a:lnTo>
                  <a:pt x="5545" y="291"/>
                </a:lnTo>
                <a:lnTo>
                  <a:pt x="5547" y="285"/>
                </a:lnTo>
                <a:lnTo>
                  <a:pt x="5553" y="296"/>
                </a:lnTo>
                <a:close/>
                <a:moveTo>
                  <a:pt x="5545" y="275"/>
                </a:moveTo>
                <a:lnTo>
                  <a:pt x="5544" y="271"/>
                </a:lnTo>
                <a:lnTo>
                  <a:pt x="5547" y="271"/>
                </a:lnTo>
                <a:lnTo>
                  <a:pt x="5545" y="275"/>
                </a:lnTo>
                <a:close/>
                <a:moveTo>
                  <a:pt x="5539" y="363"/>
                </a:moveTo>
                <a:lnTo>
                  <a:pt x="5545" y="360"/>
                </a:lnTo>
                <a:lnTo>
                  <a:pt x="5545" y="363"/>
                </a:lnTo>
                <a:lnTo>
                  <a:pt x="5544" y="367"/>
                </a:lnTo>
                <a:lnTo>
                  <a:pt x="5544" y="367"/>
                </a:lnTo>
                <a:lnTo>
                  <a:pt x="5539" y="370"/>
                </a:lnTo>
                <a:lnTo>
                  <a:pt x="5539" y="363"/>
                </a:lnTo>
                <a:close/>
                <a:moveTo>
                  <a:pt x="5539" y="386"/>
                </a:moveTo>
                <a:lnTo>
                  <a:pt x="5539" y="384"/>
                </a:lnTo>
                <a:lnTo>
                  <a:pt x="5545" y="387"/>
                </a:lnTo>
                <a:lnTo>
                  <a:pt x="5545" y="387"/>
                </a:lnTo>
                <a:lnTo>
                  <a:pt x="5545" y="387"/>
                </a:lnTo>
                <a:lnTo>
                  <a:pt x="5540" y="391"/>
                </a:lnTo>
                <a:lnTo>
                  <a:pt x="5539" y="389"/>
                </a:lnTo>
                <a:lnTo>
                  <a:pt x="5539" y="386"/>
                </a:lnTo>
                <a:close/>
                <a:moveTo>
                  <a:pt x="5547" y="426"/>
                </a:moveTo>
                <a:lnTo>
                  <a:pt x="5553" y="427"/>
                </a:lnTo>
                <a:lnTo>
                  <a:pt x="5553" y="427"/>
                </a:lnTo>
                <a:lnTo>
                  <a:pt x="5553" y="432"/>
                </a:lnTo>
                <a:lnTo>
                  <a:pt x="5550" y="434"/>
                </a:lnTo>
                <a:lnTo>
                  <a:pt x="5545" y="431"/>
                </a:lnTo>
                <a:lnTo>
                  <a:pt x="5545" y="427"/>
                </a:lnTo>
                <a:lnTo>
                  <a:pt x="5547" y="426"/>
                </a:lnTo>
                <a:close/>
                <a:moveTo>
                  <a:pt x="5550" y="437"/>
                </a:moveTo>
                <a:lnTo>
                  <a:pt x="5556" y="434"/>
                </a:lnTo>
                <a:lnTo>
                  <a:pt x="5556" y="429"/>
                </a:lnTo>
                <a:lnTo>
                  <a:pt x="5564" y="432"/>
                </a:lnTo>
                <a:lnTo>
                  <a:pt x="5553" y="443"/>
                </a:lnTo>
                <a:lnTo>
                  <a:pt x="5553" y="442"/>
                </a:lnTo>
                <a:lnTo>
                  <a:pt x="5547" y="435"/>
                </a:lnTo>
                <a:lnTo>
                  <a:pt x="5550" y="437"/>
                </a:lnTo>
                <a:close/>
                <a:moveTo>
                  <a:pt x="5571" y="439"/>
                </a:moveTo>
                <a:lnTo>
                  <a:pt x="5576" y="468"/>
                </a:lnTo>
                <a:lnTo>
                  <a:pt x="5576" y="468"/>
                </a:lnTo>
                <a:lnTo>
                  <a:pt x="5577" y="471"/>
                </a:lnTo>
                <a:lnTo>
                  <a:pt x="5580" y="471"/>
                </a:lnTo>
                <a:lnTo>
                  <a:pt x="5580" y="471"/>
                </a:lnTo>
                <a:lnTo>
                  <a:pt x="5584" y="469"/>
                </a:lnTo>
                <a:lnTo>
                  <a:pt x="5585" y="466"/>
                </a:lnTo>
                <a:lnTo>
                  <a:pt x="5579" y="432"/>
                </a:lnTo>
                <a:lnTo>
                  <a:pt x="5580" y="429"/>
                </a:lnTo>
                <a:lnTo>
                  <a:pt x="5606" y="447"/>
                </a:lnTo>
                <a:lnTo>
                  <a:pt x="5606" y="447"/>
                </a:lnTo>
                <a:lnTo>
                  <a:pt x="5622" y="522"/>
                </a:lnTo>
                <a:lnTo>
                  <a:pt x="5571" y="490"/>
                </a:lnTo>
                <a:lnTo>
                  <a:pt x="5571" y="490"/>
                </a:lnTo>
                <a:lnTo>
                  <a:pt x="5560" y="479"/>
                </a:lnTo>
                <a:lnTo>
                  <a:pt x="5555" y="474"/>
                </a:lnTo>
                <a:lnTo>
                  <a:pt x="5555" y="471"/>
                </a:lnTo>
                <a:lnTo>
                  <a:pt x="5555" y="471"/>
                </a:lnTo>
                <a:lnTo>
                  <a:pt x="5552" y="471"/>
                </a:lnTo>
                <a:lnTo>
                  <a:pt x="5550" y="458"/>
                </a:lnTo>
                <a:lnTo>
                  <a:pt x="5571" y="439"/>
                </a:lnTo>
                <a:close/>
                <a:moveTo>
                  <a:pt x="5684" y="355"/>
                </a:moveTo>
                <a:lnTo>
                  <a:pt x="5675" y="359"/>
                </a:lnTo>
                <a:lnTo>
                  <a:pt x="5670" y="375"/>
                </a:lnTo>
                <a:lnTo>
                  <a:pt x="5672" y="378"/>
                </a:lnTo>
                <a:lnTo>
                  <a:pt x="5662" y="386"/>
                </a:lnTo>
                <a:lnTo>
                  <a:pt x="5659" y="367"/>
                </a:lnTo>
                <a:lnTo>
                  <a:pt x="5668" y="365"/>
                </a:lnTo>
                <a:lnTo>
                  <a:pt x="5668" y="363"/>
                </a:lnTo>
                <a:lnTo>
                  <a:pt x="5675" y="352"/>
                </a:lnTo>
                <a:lnTo>
                  <a:pt x="5672" y="346"/>
                </a:lnTo>
                <a:lnTo>
                  <a:pt x="5683" y="335"/>
                </a:lnTo>
                <a:lnTo>
                  <a:pt x="5684" y="355"/>
                </a:lnTo>
                <a:close/>
                <a:moveTo>
                  <a:pt x="5673" y="331"/>
                </a:moveTo>
                <a:lnTo>
                  <a:pt x="5676" y="325"/>
                </a:lnTo>
                <a:lnTo>
                  <a:pt x="5678" y="328"/>
                </a:lnTo>
                <a:lnTo>
                  <a:pt x="5673" y="331"/>
                </a:lnTo>
                <a:close/>
                <a:moveTo>
                  <a:pt x="5683" y="311"/>
                </a:moveTo>
                <a:lnTo>
                  <a:pt x="5680" y="306"/>
                </a:lnTo>
                <a:lnTo>
                  <a:pt x="5683" y="306"/>
                </a:lnTo>
                <a:lnTo>
                  <a:pt x="5683" y="311"/>
                </a:lnTo>
                <a:close/>
                <a:moveTo>
                  <a:pt x="5680" y="275"/>
                </a:moveTo>
                <a:lnTo>
                  <a:pt x="5681" y="277"/>
                </a:lnTo>
                <a:lnTo>
                  <a:pt x="5683" y="279"/>
                </a:lnTo>
                <a:lnTo>
                  <a:pt x="5683" y="283"/>
                </a:lnTo>
                <a:lnTo>
                  <a:pt x="5673" y="285"/>
                </a:lnTo>
                <a:lnTo>
                  <a:pt x="5670" y="293"/>
                </a:lnTo>
                <a:lnTo>
                  <a:pt x="5667" y="293"/>
                </a:lnTo>
                <a:lnTo>
                  <a:pt x="5659" y="285"/>
                </a:lnTo>
                <a:lnTo>
                  <a:pt x="5659" y="285"/>
                </a:lnTo>
                <a:lnTo>
                  <a:pt x="5664" y="283"/>
                </a:lnTo>
                <a:lnTo>
                  <a:pt x="5664" y="277"/>
                </a:lnTo>
                <a:lnTo>
                  <a:pt x="5662" y="277"/>
                </a:lnTo>
                <a:lnTo>
                  <a:pt x="5660" y="275"/>
                </a:lnTo>
                <a:lnTo>
                  <a:pt x="5660" y="275"/>
                </a:lnTo>
                <a:lnTo>
                  <a:pt x="5660" y="275"/>
                </a:lnTo>
                <a:lnTo>
                  <a:pt x="5660" y="275"/>
                </a:lnTo>
                <a:lnTo>
                  <a:pt x="5662" y="274"/>
                </a:lnTo>
                <a:lnTo>
                  <a:pt x="5662" y="274"/>
                </a:lnTo>
                <a:lnTo>
                  <a:pt x="5664" y="272"/>
                </a:lnTo>
                <a:lnTo>
                  <a:pt x="5664" y="269"/>
                </a:lnTo>
                <a:lnTo>
                  <a:pt x="5662" y="267"/>
                </a:lnTo>
                <a:lnTo>
                  <a:pt x="5662" y="264"/>
                </a:lnTo>
                <a:lnTo>
                  <a:pt x="5662" y="264"/>
                </a:lnTo>
                <a:lnTo>
                  <a:pt x="5665" y="263"/>
                </a:lnTo>
                <a:lnTo>
                  <a:pt x="5670" y="266"/>
                </a:lnTo>
                <a:lnTo>
                  <a:pt x="5668" y="267"/>
                </a:lnTo>
                <a:lnTo>
                  <a:pt x="5668" y="274"/>
                </a:lnTo>
                <a:lnTo>
                  <a:pt x="5673" y="277"/>
                </a:lnTo>
                <a:lnTo>
                  <a:pt x="5678" y="274"/>
                </a:lnTo>
                <a:lnTo>
                  <a:pt x="5678" y="274"/>
                </a:lnTo>
                <a:lnTo>
                  <a:pt x="5678" y="272"/>
                </a:lnTo>
                <a:lnTo>
                  <a:pt x="5680" y="274"/>
                </a:lnTo>
                <a:lnTo>
                  <a:pt x="5680" y="275"/>
                </a:lnTo>
                <a:close/>
                <a:moveTo>
                  <a:pt x="5675" y="67"/>
                </a:moveTo>
                <a:lnTo>
                  <a:pt x="5675" y="69"/>
                </a:lnTo>
                <a:lnTo>
                  <a:pt x="5680" y="70"/>
                </a:lnTo>
                <a:lnTo>
                  <a:pt x="5678" y="74"/>
                </a:lnTo>
                <a:lnTo>
                  <a:pt x="5678" y="74"/>
                </a:lnTo>
                <a:lnTo>
                  <a:pt x="5678" y="74"/>
                </a:lnTo>
                <a:lnTo>
                  <a:pt x="5670" y="67"/>
                </a:lnTo>
                <a:lnTo>
                  <a:pt x="5675" y="67"/>
                </a:lnTo>
                <a:close/>
                <a:moveTo>
                  <a:pt x="5668" y="96"/>
                </a:moveTo>
                <a:lnTo>
                  <a:pt x="5667" y="101"/>
                </a:lnTo>
                <a:lnTo>
                  <a:pt x="5667" y="94"/>
                </a:lnTo>
                <a:lnTo>
                  <a:pt x="5668" y="96"/>
                </a:lnTo>
                <a:lnTo>
                  <a:pt x="5668" y="96"/>
                </a:lnTo>
                <a:close/>
                <a:moveTo>
                  <a:pt x="5667" y="54"/>
                </a:moveTo>
                <a:lnTo>
                  <a:pt x="5659" y="51"/>
                </a:lnTo>
                <a:lnTo>
                  <a:pt x="5659" y="51"/>
                </a:lnTo>
                <a:lnTo>
                  <a:pt x="5668" y="50"/>
                </a:lnTo>
                <a:lnTo>
                  <a:pt x="5667" y="54"/>
                </a:lnTo>
                <a:close/>
                <a:moveTo>
                  <a:pt x="5664" y="45"/>
                </a:moveTo>
                <a:lnTo>
                  <a:pt x="5657" y="45"/>
                </a:lnTo>
                <a:lnTo>
                  <a:pt x="5656" y="38"/>
                </a:lnTo>
                <a:lnTo>
                  <a:pt x="5659" y="37"/>
                </a:lnTo>
                <a:lnTo>
                  <a:pt x="5659" y="37"/>
                </a:lnTo>
                <a:lnTo>
                  <a:pt x="5664" y="45"/>
                </a:lnTo>
                <a:lnTo>
                  <a:pt x="5664" y="45"/>
                </a:lnTo>
                <a:close/>
                <a:moveTo>
                  <a:pt x="5654" y="11"/>
                </a:moveTo>
                <a:lnTo>
                  <a:pt x="5656" y="10"/>
                </a:lnTo>
                <a:lnTo>
                  <a:pt x="5656" y="13"/>
                </a:lnTo>
                <a:lnTo>
                  <a:pt x="5652" y="14"/>
                </a:lnTo>
                <a:lnTo>
                  <a:pt x="5654" y="11"/>
                </a:lnTo>
                <a:close/>
                <a:moveTo>
                  <a:pt x="5648" y="37"/>
                </a:moveTo>
                <a:lnTo>
                  <a:pt x="5651" y="34"/>
                </a:lnTo>
                <a:lnTo>
                  <a:pt x="5651" y="30"/>
                </a:lnTo>
                <a:lnTo>
                  <a:pt x="5652" y="27"/>
                </a:lnTo>
                <a:lnTo>
                  <a:pt x="5656" y="26"/>
                </a:lnTo>
                <a:lnTo>
                  <a:pt x="5656" y="26"/>
                </a:lnTo>
                <a:lnTo>
                  <a:pt x="5656" y="26"/>
                </a:lnTo>
                <a:lnTo>
                  <a:pt x="5656" y="26"/>
                </a:lnTo>
                <a:lnTo>
                  <a:pt x="5656" y="32"/>
                </a:lnTo>
                <a:lnTo>
                  <a:pt x="5651" y="37"/>
                </a:lnTo>
                <a:lnTo>
                  <a:pt x="5652" y="45"/>
                </a:lnTo>
                <a:lnTo>
                  <a:pt x="5648" y="46"/>
                </a:lnTo>
                <a:lnTo>
                  <a:pt x="5648" y="37"/>
                </a:lnTo>
                <a:close/>
                <a:moveTo>
                  <a:pt x="5646" y="53"/>
                </a:moveTo>
                <a:lnTo>
                  <a:pt x="5654" y="51"/>
                </a:lnTo>
                <a:lnTo>
                  <a:pt x="5654" y="53"/>
                </a:lnTo>
                <a:lnTo>
                  <a:pt x="5654" y="54"/>
                </a:lnTo>
                <a:lnTo>
                  <a:pt x="5664" y="59"/>
                </a:lnTo>
                <a:lnTo>
                  <a:pt x="5662" y="62"/>
                </a:lnTo>
                <a:lnTo>
                  <a:pt x="5662" y="62"/>
                </a:lnTo>
                <a:lnTo>
                  <a:pt x="5662" y="62"/>
                </a:lnTo>
                <a:lnTo>
                  <a:pt x="5656" y="59"/>
                </a:lnTo>
                <a:lnTo>
                  <a:pt x="5656" y="59"/>
                </a:lnTo>
                <a:lnTo>
                  <a:pt x="5652" y="58"/>
                </a:lnTo>
                <a:lnTo>
                  <a:pt x="5652" y="58"/>
                </a:lnTo>
                <a:lnTo>
                  <a:pt x="5652" y="58"/>
                </a:lnTo>
                <a:lnTo>
                  <a:pt x="5646" y="54"/>
                </a:lnTo>
                <a:lnTo>
                  <a:pt x="5646" y="53"/>
                </a:lnTo>
                <a:close/>
                <a:moveTo>
                  <a:pt x="5649" y="234"/>
                </a:moveTo>
                <a:lnTo>
                  <a:pt x="5648" y="234"/>
                </a:lnTo>
                <a:lnTo>
                  <a:pt x="5651" y="232"/>
                </a:lnTo>
                <a:lnTo>
                  <a:pt x="5654" y="234"/>
                </a:lnTo>
                <a:lnTo>
                  <a:pt x="5649" y="234"/>
                </a:lnTo>
                <a:close/>
                <a:moveTo>
                  <a:pt x="5654" y="296"/>
                </a:moveTo>
                <a:lnTo>
                  <a:pt x="5651" y="293"/>
                </a:lnTo>
                <a:lnTo>
                  <a:pt x="5651" y="291"/>
                </a:lnTo>
                <a:lnTo>
                  <a:pt x="5651" y="291"/>
                </a:lnTo>
                <a:lnTo>
                  <a:pt x="5654" y="296"/>
                </a:lnTo>
                <a:close/>
                <a:moveTo>
                  <a:pt x="5649" y="110"/>
                </a:moveTo>
                <a:lnTo>
                  <a:pt x="5652" y="110"/>
                </a:lnTo>
                <a:lnTo>
                  <a:pt x="5651" y="115"/>
                </a:lnTo>
                <a:lnTo>
                  <a:pt x="5649" y="115"/>
                </a:lnTo>
                <a:lnTo>
                  <a:pt x="5646" y="112"/>
                </a:lnTo>
                <a:lnTo>
                  <a:pt x="5646" y="106"/>
                </a:lnTo>
                <a:lnTo>
                  <a:pt x="5648" y="104"/>
                </a:lnTo>
                <a:lnTo>
                  <a:pt x="5648" y="104"/>
                </a:lnTo>
                <a:lnTo>
                  <a:pt x="5648" y="104"/>
                </a:lnTo>
                <a:lnTo>
                  <a:pt x="5648" y="107"/>
                </a:lnTo>
                <a:lnTo>
                  <a:pt x="5649" y="110"/>
                </a:lnTo>
                <a:lnTo>
                  <a:pt x="5649" y="110"/>
                </a:lnTo>
                <a:close/>
                <a:moveTo>
                  <a:pt x="5644" y="293"/>
                </a:moveTo>
                <a:lnTo>
                  <a:pt x="5648" y="291"/>
                </a:lnTo>
                <a:lnTo>
                  <a:pt x="5648" y="295"/>
                </a:lnTo>
                <a:lnTo>
                  <a:pt x="5654" y="299"/>
                </a:lnTo>
                <a:lnTo>
                  <a:pt x="5654" y="299"/>
                </a:lnTo>
                <a:lnTo>
                  <a:pt x="5651" y="306"/>
                </a:lnTo>
                <a:lnTo>
                  <a:pt x="5649" y="306"/>
                </a:lnTo>
                <a:lnTo>
                  <a:pt x="5649" y="301"/>
                </a:lnTo>
                <a:lnTo>
                  <a:pt x="5644" y="298"/>
                </a:lnTo>
                <a:lnTo>
                  <a:pt x="5644" y="293"/>
                </a:lnTo>
                <a:close/>
                <a:moveTo>
                  <a:pt x="5641" y="102"/>
                </a:moveTo>
                <a:lnTo>
                  <a:pt x="5641" y="115"/>
                </a:lnTo>
                <a:lnTo>
                  <a:pt x="5643" y="115"/>
                </a:lnTo>
                <a:lnTo>
                  <a:pt x="5640" y="117"/>
                </a:lnTo>
                <a:lnTo>
                  <a:pt x="5635" y="109"/>
                </a:lnTo>
                <a:lnTo>
                  <a:pt x="5632" y="109"/>
                </a:lnTo>
                <a:lnTo>
                  <a:pt x="5641" y="102"/>
                </a:lnTo>
                <a:lnTo>
                  <a:pt x="5641" y="98"/>
                </a:lnTo>
                <a:lnTo>
                  <a:pt x="5641" y="98"/>
                </a:lnTo>
                <a:lnTo>
                  <a:pt x="5643" y="101"/>
                </a:lnTo>
                <a:lnTo>
                  <a:pt x="5641" y="102"/>
                </a:lnTo>
                <a:close/>
                <a:moveTo>
                  <a:pt x="5635" y="18"/>
                </a:moveTo>
                <a:lnTo>
                  <a:pt x="5635" y="18"/>
                </a:lnTo>
                <a:lnTo>
                  <a:pt x="5643" y="18"/>
                </a:lnTo>
                <a:lnTo>
                  <a:pt x="5641" y="21"/>
                </a:lnTo>
                <a:lnTo>
                  <a:pt x="5638" y="22"/>
                </a:lnTo>
                <a:lnTo>
                  <a:pt x="5635" y="19"/>
                </a:lnTo>
                <a:lnTo>
                  <a:pt x="5632" y="19"/>
                </a:lnTo>
                <a:lnTo>
                  <a:pt x="5635" y="18"/>
                </a:lnTo>
                <a:close/>
                <a:moveTo>
                  <a:pt x="5638" y="82"/>
                </a:moveTo>
                <a:lnTo>
                  <a:pt x="5635" y="83"/>
                </a:lnTo>
                <a:lnTo>
                  <a:pt x="5632" y="82"/>
                </a:lnTo>
                <a:lnTo>
                  <a:pt x="5638" y="82"/>
                </a:lnTo>
                <a:close/>
                <a:moveTo>
                  <a:pt x="5627" y="11"/>
                </a:moveTo>
                <a:lnTo>
                  <a:pt x="5628" y="11"/>
                </a:lnTo>
                <a:lnTo>
                  <a:pt x="5630" y="10"/>
                </a:lnTo>
                <a:lnTo>
                  <a:pt x="5632" y="13"/>
                </a:lnTo>
                <a:lnTo>
                  <a:pt x="5627" y="18"/>
                </a:lnTo>
                <a:lnTo>
                  <a:pt x="5627" y="16"/>
                </a:lnTo>
                <a:lnTo>
                  <a:pt x="5627" y="11"/>
                </a:lnTo>
                <a:close/>
                <a:moveTo>
                  <a:pt x="5630" y="46"/>
                </a:moveTo>
                <a:lnTo>
                  <a:pt x="5630" y="48"/>
                </a:lnTo>
                <a:lnTo>
                  <a:pt x="5627" y="46"/>
                </a:lnTo>
                <a:lnTo>
                  <a:pt x="5627" y="43"/>
                </a:lnTo>
                <a:lnTo>
                  <a:pt x="5627" y="43"/>
                </a:lnTo>
                <a:lnTo>
                  <a:pt x="5628" y="43"/>
                </a:lnTo>
                <a:lnTo>
                  <a:pt x="5630" y="46"/>
                </a:lnTo>
                <a:close/>
                <a:moveTo>
                  <a:pt x="5628" y="93"/>
                </a:moveTo>
                <a:lnTo>
                  <a:pt x="5633" y="96"/>
                </a:lnTo>
                <a:lnTo>
                  <a:pt x="5635" y="94"/>
                </a:lnTo>
                <a:lnTo>
                  <a:pt x="5635" y="98"/>
                </a:lnTo>
                <a:lnTo>
                  <a:pt x="5628" y="101"/>
                </a:lnTo>
                <a:lnTo>
                  <a:pt x="5624" y="99"/>
                </a:lnTo>
                <a:lnTo>
                  <a:pt x="5624" y="96"/>
                </a:lnTo>
                <a:lnTo>
                  <a:pt x="5628" y="93"/>
                </a:lnTo>
                <a:close/>
                <a:moveTo>
                  <a:pt x="5616" y="32"/>
                </a:moveTo>
                <a:lnTo>
                  <a:pt x="5617" y="34"/>
                </a:lnTo>
                <a:lnTo>
                  <a:pt x="5616" y="35"/>
                </a:lnTo>
                <a:lnTo>
                  <a:pt x="5616" y="35"/>
                </a:lnTo>
                <a:lnTo>
                  <a:pt x="5616" y="35"/>
                </a:lnTo>
                <a:lnTo>
                  <a:pt x="5616" y="32"/>
                </a:lnTo>
                <a:close/>
                <a:moveTo>
                  <a:pt x="5622" y="43"/>
                </a:moveTo>
                <a:lnTo>
                  <a:pt x="5622" y="46"/>
                </a:lnTo>
                <a:lnTo>
                  <a:pt x="5617" y="50"/>
                </a:lnTo>
                <a:lnTo>
                  <a:pt x="5616" y="46"/>
                </a:lnTo>
                <a:lnTo>
                  <a:pt x="5622" y="43"/>
                </a:lnTo>
                <a:close/>
                <a:moveTo>
                  <a:pt x="5614" y="86"/>
                </a:moveTo>
                <a:lnTo>
                  <a:pt x="5616" y="86"/>
                </a:lnTo>
                <a:lnTo>
                  <a:pt x="5614" y="85"/>
                </a:lnTo>
                <a:lnTo>
                  <a:pt x="5614" y="85"/>
                </a:lnTo>
                <a:lnTo>
                  <a:pt x="5616" y="83"/>
                </a:lnTo>
                <a:lnTo>
                  <a:pt x="5622" y="88"/>
                </a:lnTo>
                <a:lnTo>
                  <a:pt x="5620" y="90"/>
                </a:lnTo>
                <a:lnTo>
                  <a:pt x="5619" y="93"/>
                </a:lnTo>
                <a:lnTo>
                  <a:pt x="5619" y="93"/>
                </a:lnTo>
                <a:lnTo>
                  <a:pt x="5619" y="94"/>
                </a:lnTo>
                <a:lnTo>
                  <a:pt x="5619" y="98"/>
                </a:lnTo>
                <a:lnTo>
                  <a:pt x="5614" y="101"/>
                </a:lnTo>
                <a:lnTo>
                  <a:pt x="5614" y="86"/>
                </a:lnTo>
                <a:close/>
                <a:moveTo>
                  <a:pt x="5614" y="110"/>
                </a:moveTo>
                <a:lnTo>
                  <a:pt x="5622" y="106"/>
                </a:lnTo>
                <a:lnTo>
                  <a:pt x="5630" y="110"/>
                </a:lnTo>
                <a:lnTo>
                  <a:pt x="5620" y="110"/>
                </a:lnTo>
                <a:lnTo>
                  <a:pt x="5617" y="117"/>
                </a:lnTo>
                <a:lnTo>
                  <a:pt x="5614" y="118"/>
                </a:lnTo>
                <a:lnTo>
                  <a:pt x="5614" y="110"/>
                </a:lnTo>
                <a:close/>
                <a:moveTo>
                  <a:pt x="5614" y="123"/>
                </a:moveTo>
                <a:lnTo>
                  <a:pt x="5614" y="123"/>
                </a:lnTo>
                <a:lnTo>
                  <a:pt x="5619" y="128"/>
                </a:lnTo>
                <a:lnTo>
                  <a:pt x="5614" y="130"/>
                </a:lnTo>
                <a:lnTo>
                  <a:pt x="5614" y="123"/>
                </a:lnTo>
                <a:close/>
                <a:moveTo>
                  <a:pt x="5614" y="176"/>
                </a:moveTo>
                <a:lnTo>
                  <a:pt x="5622" y="181"/>
                </a:lnTo>
                <a:lnTo>
                  <a:pt x="5619" y="187"/>
                </a:lnTo>
                <a:lnTo>
                  <a:pt x="5616" y="189"/>
                </a:lnTo>
                <a:lnTo>
                  <a:pt x="5614" y="187"/>
                </a:lnTo>
                <a:lnTo>
                  <a:pt x="5614" y="178"/>
                </a:lnTo>
                <a:lnTo>
                  <a:pt x="5614" y="176"/>
                </a:lnTo>
                <a:close/>
                <a:moveTo>
                  <a:pt x="5604" y="10"/>
                </a:moveTo>
                <a:lnTo>
                  <a:pt x="5612" y="3"/>
                </a:lnTo>
                <a:lnTo>
                  <a:pt x="5612" y="14"/>
                </a:lnTo>
                <a:lnTo>
                  <a:pt x="5612" y="14"/>
                </a:lnTo>
                <a:lnTo>
                  <a:pt x="5612" y="14"/>
                </a:lnTo>
                <a:lnTo>
                  <a:pt x="5608" y="18"/>
                </a:lnTo>
                <a:lnTo>
                  <a:pt x="5608" y="18"/>
                </a:lnTo>
                <a:lnTo>
                  <a:pt x="5604" y="16"/>
                </a:lnTo>
                <a:lnTo>
                  <a:pt x="5604" y="10"/>
                </a:lnTo>
                <a:close/>
                <a:moveTo>
                  <a:pt x="5604" y="61"/>
                </a:moveTo>
                <a:lnTo>
                  <a:pt x="5609" y="56"/>
                </a:lnTo>
                <a:lnTo>
                  <a:pt x="5609" y="64"/>
                </a:lnTo>
                <a:lnTo>
                  <a:pt x="5604" y="75"/>
                </a:lnTo>
                <a:lnTo>
                  <a:pt x="5604" y="75"/>
                </a:lnTo>
                <a:lnTo>
                  <a:pt x="5604" y="61"/>
                </a:lnTo>
                <a:close/>
                <a:moveTo>
                  <a:pt x="5603" y="142"/>
                </a:moveTo>
                <a:lnTo>
                  <a:pt x="5609" y="138"/>
                </a:lnTo>
                <a:lnTo>
                  <a:pt x="5609" y="149"/>
                </a:lnTo>
                <a:lnTo>
                  <a:pt x="5603" y="146"/>
                </a:lnTo>
                <a:lnTo>
                  <a:pt x="5603" y="142"/>
                </a:lnTo>
                <a:close/>
                <a:moveTo>
                  <a:pt x="5603" y="171"/>
                </a:moveTo>
                <a:lnTo>
                  <a:pt x="5608" y="162"/>
                </a:lnTo>
                <a:lnTo>
                  <a:pt x="5609" y="162"/>
                </a:lnTo>
                <a:lnTo>
                  <a:pt x="5609" y="171"/>
                </a:lnTo>
                <a:lnTo>
                  <a:pt x="5603" y="175"/>
                </a:lnTo>
                <a:lnTo>
                  <a:pt x="5603" y="171"/>
                </a:lnTo>
                <a:close/>
                <a:moveTo>
                  <a:pt x="5603" y="338"/>
                </a:moveTo>
                <a:lnTo>
                  <a:pt x="5603" y="339"/>
                </a:lnTo>
                <a:lnTo>
                  <a:pt x="5600" y="341"/>
                </a:lnTo>
                <a:lnTo>
                  <a:pt x="5603" y="338"/>
                </a:lnTo>
                <a:close/>
                <a:moveTo>
                  <a:pt x="5596" y="327"/>
                </a:moveTo>
                <a:lnTo>
                  <a:pt x="5595" y="328"/>
                </a:lnTo>
                <a:lnTo>
                  <a:pt x="5592" y="327"/>
                </a:lnTo>
                <a:lnTo>
                  <a:pt x="5592" y="322"/>
                </a:lnTo>
                <a:lnTo>
                  <a:pt x="5600" y="322"/>
                </a:lnTo>
                <a:lnTo>
                  <a:pt x="5596" y="327"/>
                </a:lnTo>
                <a:close/>
                <a:moveTo>
                  <a:pt x="5598" y="61"/>
                </a:moveTo>
                <a:lnTo>
                  <a:pt x="5598" y="72"/>
                </a:lnTo>
                <a:lnTo>
                  <a:pt x="5598" y="72"/>
                </a:lnTo>
                <a:lnTo>
                  <a:pt x="5598" y="59"/>
                </a:lnTo>
                <a:lnTo>
                  <a:pt x="5598" y="61"/>
                </a:lnTo>
                <a:close/>
                <a:moveTo>
                  <a:pt x="5593" y="38"/>
                </a:moveTo>
                <a:lnTo>
                  <a:pt x="5595" y="37"/>
                </a:lnTo>
                <a:lnTo>
                  <a:pt x="5595" y="37"/>
                </a:lnTo>
                <a:lnTo>
                  <a:pt x="5595" y="42"/>
                </a:lnTo>
                <a:lnTo>
                  <a:pt x="5593" y="43"/>
                </a:lnTo>
                <a:lnTo>
                  <a:pt x="5593" y="38"/>
                </a:lnTo>
                <a:close/>
                <a:moveTo>
                  <a:pt x="5587" y="85"/>
                </a:moveTo>
                <a:lnTo>
                  <a:pt x="5588" y="88"/>
                </a:lnTo>
                <a:lnTo>
                  <a:pt x="5585" y="90"/>
                </a:lnTo>
                <a:lnTo>
                  <a:pt x="5587" y="85"/>
                </a:lnTo>
                <a:close/>
                <a:moveTo>
                  <a:pt x="5592" y="110"/>
                </a:moveTo>
                <a:lnTo>
                  <a:pt x="5596" y="112"/>
                </a:lnTo>
                <a:lnTo>
                  <a:pt x="5598" y="114"/>
                </a:lnTo>
                <a:lnTo>
                  <a:pt x="5598" y="123"/>
                </a:lnTo>
                <a:lnTo>
                  <a:pt x="5598" y="123"/>
                </a:lnTo>
                <a:lnTo>
                  <a:pt x="5598" y="123"/>
                </a:lnTo>
                <a:lnTo>
                  <a:pt x="5596" y="123"/>
                </a:lnTo>
                <a:lnTo>
                  <a:pt x="5596" y="123"/>
                </a:lnTo>
                <a:lnTo>
                  <a:pt x="5595" y="123"/>
                </a:lnTo>
                <a:lnTo>
                  <a:pt x="5595" y="123"/>
                </a:lnTo>
                <a:lnTo>
                  <a:pt x="5595" y="123"/>
                </a:lnTo>
                <a:lnTo>
                  <a:pt x="5593" y="123"/>
                </a:lnTo>
                <a:lnTo>
                  <a:pt x="5593" y="122"/>
                </a:lnTo>
                <a:lnTo>
                  <a:pt x="5592" y="120"/>
                </a:lnTo>
                <a:lnTo>
                  <a:pt x="5584" y="115"/>
                </a:lnTo>
                <a:lnTo>
                  <a:pt x="5592" y="110"/>
                </a:lnTo>
                <a:close/>
                <a:moveTo>
                  <a:pt x="5582" y="94"/>
                </a:moveTo>
                <a:lnTo>
                  <a:pt x="5584" y="93"/>
                </a:lnTo>
                <a:lnTo>
                  <a:pt x="5584" y="99"/>
                </a:lnTo>
                <a:lnTo>
                  <a:pt x="5582" y="99"/>
                </a:lnTo>
                <a:lnTo>
                  <a:pt x="5582" y="96"/>
                </a:lnTo>
                <a:lnTo>
                  <a:pt x="5582" y="94"/>
                </a:lnTo>
                <a:close/>
                <a:moveTo>
                  <a:pt x="5576" y="106"/>
                </a:moveTo>
                <a:lnTo>
                  <a:pt x="5577" y="106"/>
                </a:lnTo>
                <a:lnTo>
                  <a:pt x="5574" y="109"/>
                </a:lnTo>
                <a:lnTo>
                  <a:pt x="5574" y="109"/>
                </a:lnTo>
                <a:lnTo>
                  <a:pt x="5576" y="106"/>
                </a:lnTo>
                <a:lnTo>
                  <a:pt x="5576" y="106"/>
                </a:lnTo>
                <a:close/>
                <a:moveTo>
                  <a:pt x="5582" y="157"/>
                </a:moveTo>
                <a:lnTo>
                  <a:pt x="5582" y="157"/>
                </a:lnTo>
                <a:lnTo>
                  <a:pt x="5582" y="167"/>
                </a:lnTo>
                <a:lnTo>
                  <a:pt x="5580" y="168"/>
                </a:lnTo>
                <a:lnTo>
                  <a:pt x="5571" y="162"/>
                </a:lnTo>
                <a:lnTo>
                  <a:pt x="5571" y="160"/>
                </a:lnTo>
                <a:lnTo>
                  <a:pt x="5582" y="157"/>
                </a:lnTo>
                <a:close/>
                <a:moveTo>
                  <a:pt x="5571" y="120"/>
                </a:moveTo>
                <a:lnTo>
                  <a:pt x="5571" y="126"/>
                </a:lnTo>
                <a:lnTo>
                  <a:pt x="5569" y="125"/>
                </a:lnTo>
                <a:lnTo>
                  <a:pt x="5569" y="125"/>
                </a:lnTo>
                <a:lnTo>
                  <a:pt x="5571" y="120"/>
                </a:lnTo>
                <a:lnTo>
                  <a:pt x="5571" y="120"/>
                </a:lnTo>
                <a:close/>
                <a:moveTo>
                  <a:pt x="5569" y="167"/>
                </a:moveTo>
                <a:lnTo>
                  <a:pt x="5576" y="170"/>
                </a:lnTo>
                <a:lnTo>
                  <a:pt x="5572" y="173"/>
                </a:lnTo>
                <a:lnTo>
                  <a:pt x="5568" y="170"/>
                </a:lnTo>
                <a:lnTo>
                  <a:pt x="5569" y="167"/>
                </a:lnTo>
                <a:close/>
                <a:moveTo>
                  <a:pt x="5566" y="184"/>
                </a:moveTo>
                <a:lnTo>
                  <a:pt x="5569" y="186"/>
                </a:lnTo>
                <a:lnTo>
                  <a:pt x="5564" y="189"/>
                </a:lnTo>
                <a:lnTo>
                  <a:pt x="5560" y="184"/>
                </a:lnTo>
                <a:lnTo>
                  <a:pt x="5566" y="183"/>
                </a:lnTo>
                <a:lnTo>
                  <a:pt x="5566" y="183"/>
                </a:lnTo>
                <a:lnTo>
                  <a:pt x="5566" y="184"/>
                </a:lnTo>
                <a:lnTo>
                  <a:pt x="5566" y="184"/>
                </a:lnTo>
                <a:close/>
                <a:moveTo>
                  <a:pt x="5556" y="176"/>
                </a:moveTo>
                <a:lnTo>
                  <a:pt x="5556" y="176"/>
                </a:lnTo>
                <a:lnTo>
                  <a:pt x="5561" y="175"/>
                </a:lnTo>
                <a:lnTo>
                  <a:pt x="5563" y="178"/>
                </a:lnTo>
                <a:lnTo>
                  <a:pt x="5556" y="181"/>
                </a:lnTo>
                <a:lnTo>
                  <a:pt x="5555" y="179"/>
                </a:lnTo>
                <a:lnTo>
                  <a:pt x="5556" y="176"/>
                </a:lnTo>
                <a:close/>
                <a:moveTo>
                  <a:pt x="5560" y="197"/>
                </a:moveTo>
                <a:lnTo>
                  <a:pt x="5556" y="197"/>
                </a:lnTo>
                <a:lnTo>
                  <a:pt x="5555" y="195"/>
                </a:lnTo>
                <a:lnTo>
                  <a:pt x="5553" y="191"/>
                </a:lnTo>
                <a:lnTo>
                  <a:pt x="5560" y="197"/>
                </a:lnTo>
                <a:close/>
                <a:moveTo>
                  <a:pt x="5545" y="221"/>
                </a:moveTo>
                <a:lnTo>
                  <a:pt x="5550" y="219"/>
                </a:lnTo>
                <a:lnTo>
                  <a:pt x="5550" y="219"/>
                </a:lnTo>
                <a:lnTo>
                  <a:pt x="5550" y="229"/>
                </a:lnTo>
                <a:lnTo>
                  <a:pt x="5548" y="229"/>
                </a:lnTo>
                <a:lnTo>
                  <a:pt x="5545" y="226"/>
                </a:lnTo>
                <a:lnTo>
                  <a:pt x="5545" y="221"/>
                </a:lnTo>
                <a:close/>
                <a:moveTo>
                  <a:pt x="5548" y="235"/>
                </a:moveTo>
                <a:lnTo>
                  <a:pt x="5553" y="232"/>
                </a:lnTo>
                <a:lnTo>
                  <a:pt x="5558" y="235"/>
                </a:lnTo>
                <a:lnTo>
                  <a:pt x="5556" y="235"/>
                </a:lnTo>
                <a:lnTo>
                  <a:pt x="5553" y="248"/>
                </a:lnTo>
                <a:lnTo>
                  <a:pt x="5555" y="250"/>
                </a:lnTo>
                <a:lnTo>
                  <a:pt x="5561" y="258"/>
                </a:lnTo>
                <a:lnTo>
                  <a:pt x="5571" y="256"/>
                </a:lnTo>
                <a:lnTo>
                  <a:pt x="5572" y="258"/>
                </a:lnTo>
                <a:lnTo>
                  <a:pt x="5563" y="263"/>
                </a:lnTo>
                <a:lnTo>
                  <a:pt x="5553" y="264"/>
                </a:lnTo>
                <a:lnTo>
                  <a:pt x="5548" y="258"/>
                </a:lnTo>
                <a:lnTo>
                  <a:pt x="5548" y="256"/>
                </a:lnTo>
                <a:lnTo>
                  <a:pt x="5548" y="245"/>
                </a:lnTo>
                <a:lnTo>
                  <a:pt x="5542" y="239"/>
                </a:lnTo>
                <a:lnTo>
                  <a:pt x="5542" y="229"/>
                </a:lnTo>
                <a:lnTo>
                  <a:pt x="5548" y="235"/>
                </a:lnTo>
                <a:close/>
                <a:moveTo>
                  <a:pt x="5539" y="213"/>
                </a:moveTo>
                <a:lnTo>
                  <a:pt x="5542" y="211"/>
                </a:lnTo>
                <a:lnTo>
                  <a:pt x="5539" y="213"/>
                </a:lnTo>
                <a:lnTo>
                  <a:pt x="5528" y="207"/>
                </a:lnTo>
                <a:lnTo>
                  <a:pt x="5529" y="203"/>
                </a:lnTo>
                <a:lnTo>
                  <a:pt x="5529" y="202"/>
                </a:lnTo>
                <a:lnTo>
                  <a:pt x="5537" y="213"/>
                </a:lnTo>
                <a:lnTo>
                  <a:pt x="5539" y="213"/>
                </a:lnTo>
                <a:close/>
                <a:moveTo>
                  <a:pt x="5532" y="191"/>
                </a:moveTo>
                <a:lnTo>
                  <a:pt x="5534" y="194"/>
                </a:lnTo>
                <a:lnTo>
                  <a:pt x="5526" y="199"/>
                </a:lnTo>
                <a:lnTo>
                  <a:pt x="5521" y="195"/>
                </a:lnTo>
                <a:lnTo>
                  <a:pt x="5521" y="195"/>
                </a:lnTo>
                <a:lnTo>
                  <a:pt x="5518" y="194"/>
                </a:lnTo>
                <a:lnTo>
                  <a:pt x="5532" y="191"/>
                </a:lnTo>
                <a:close/>
                <a:moveTo>
                  <a:pt x="5520" y="255"/>
                </a:moveTo>
                <a:lnTo>
                  <a:pt x="5520" y="263"/>
                </a:lnTo>
                <a:lnTo>
                  <a:pt x="5518" y="263"/>
                </a:lnTo>
                <a:lnTo>
                  <a:pt x="5515" y="258"/>
                </a:lnTo>
                <a:lnTo>
                  <a:pt x="5518" y="258"/>
                </a:lnTo>
                <a:lnTo>
                  <a:pt x="5520" y="255"/>
                </a:lnTo>
                <a:close/>
                <a:moveTo>
                  <a:pt x="5508" y="200"/>
                </a:moveTo>
                <a:lnTo>
                  <a:pt x="5512" y="199"/>
                </a:lnTo>
                <a:lnTo>
                  <a:pt x="5513" y="197"/>
                </a:lnTo>
                <a:lnTo>
                  <a:pt x="5513" y="197"/>
                </a:lnTo>
                <a:lnTo>
                  <a:pt x="5516" y="199"/>
                </a:lnTo>
                <a:lnTo>
                  <a:pt x="5516" y="203"/>
                </a:lnTo>
                <a:lnTo>
                  <a:pt x="5516" y="203"/>
                </a:lnTo>
                <a:lnTo>
                  <a:pt x="5516" y="203"/>
                </a:lnTo>
                <a:lnTo>
                  <a:pt x="5516" y="203"/>
                </a:lnTo>
                <a:lnTo>
                  <a:pt x="5515" y="203"/>
                </a:lnTo>
                <a:lnTo>
                  <a:pt x="5512" y="205"/>
                </a:lnTo>
                <a:lnTo>
                  <a:pt x="5505" y="202"/>
                </a:lnTo>
                <a:lnTo>
                  <a:pt x="5505" y="202"/>
                </a:lnTo>
                <a:lnTo>
                  <a:pt x="5508" y="200"/>
                </a:lnTo>
                <a:lnTo>
                  <a:pt x="5508" y="200"/>
                </a:lnTo>
                <a:close/>
                <a:moveTo>
                  <a:pt x="5502" y="205"/>
                </a:moveTo>
                <a:lnTo>
                  <a:pt x="5507" y="208"/>
                </a:lnTo>
                <a:lnTo>
                  <a:pt x="5505" y="210"/>
                </a:lnTo>
                <a:lnTo>
                  <a:pt x="5504" y="210"/>
                </a:lnTo>
                <a:lnTo>
                  <a:pt x="5499" y="208"/>
                </a:lnTo>
                <a:lnTo>
                  <a:pt x="5499" y="208"/>
                </a:lnTo>
                <a:lnTo>
                  <a:pt x="5502" y="205"/>
                </a:lnTo>
                <a:lnTo>
                  <a:pt x="5502" y="205"/>
                </a:lnTo>
                <a:close/>
                <a:moveTo>
                  <a:pt x="5494" y="211"/>
                </a:moveTo>
                <a:lnTo>
                  <a:pt x="5499" y="213"/>
                </a:lnTo>
                <a:lnTo>
                  <a:pt x="5499" y="218"/>
                </a:lnTo>
                <a:lnTo>
                  <a:pt x="5499" y="221"/>
                </a:lnTo>
                <a:lnTo>
                  <a:pt x="5489" y="221"/>
                </a:lnTo>
                <a:lnTo>
                  <a:pt x="5494" y="211"/>
                </a:lnTo>
                <a:close/>
                <a:moveTo>
                  <a:pt x="5486" y="227"/>
                </a:moveTo>
                <a:lnTo>
                  <a:pt x="5488" y="227"/>
                </a:lnTo>
                <a:lnTo>
                  <a:pt x="5491" y="229"/>
                </a:lnTo>
                <a:lnTo>
                  <a:pt x="5489" y="231"/>
                </a:lnTo>
                <a:lnTo>
                  <a:pt x="5486" y="229"/>
                </a:lnTo>
                <a:lnTo>
                  <a:pt x="5486" y="227"/>
                </a:lnTo>
                <a:close/>
                <a:moveTo>
                  <a:pt x="5484" y="234"/>
                </a:moveTo>
                <a:lnTo>
                  <a:pt x="5489" y="237"/>
                </a:lnTo>
                <a:lnTo>
                  <a:pt x="5491" y="235"/>
                </a:lnTo>
                <a:lnTo>
                  <a:pt x="5502" y="229"/>
                </a:lnTo>
                <a:lnTo>
                  <a:pt x="5505" y="232"/>
                </a:lnTo>
                <a:lnTo>
                  <a:pt x="5500" y="235"/>
                </a:lnTo>
                <a:lnTo>
                  <a:pt x="5492" y="235"/>
                </a:lnTo>
                <a:lnTo>
                  <a:pt x="5491" y="239"/>
                </a:lnTo>
                <a:lnTo>
                  <a:pt x="5484" y="234"/>
                </a:lnTo>
                <a:lnTo>
                  <a:pt x="5484" y="234"/>
                </a:lnTo>
                <a:close/>
                <a:moveTo>
                  <a:pt x="5489" y="243"/>
                </a:moveTo>
                <a:lnTo>
                  <a:pt x="5489" y="243"/>
                </a:lnTo>
                <a:lnTo>
                  <a:pt x="5491" y="243"/>
                </a:lnTo>
                <a:lnTo>
                  <a:pt x="5491" y="243"/>
                </a:lnTo>
                <a:lnTo>
                  <a:pt x="5489" y="248"/>
                </a:lnTo>
                <a:lnTo>
                  <a:pt x="5478" y="250"/>
                </a:lnTo>
                <a:lnTo>
                  <a:pt x="5481" y="239"/>
                </a:lnTo>
                <a:lnTo>
                  <a:pt x="5489" y="243"/>
                </a:lnTo>
                <a:close/>
                <a:moveTo>
                  <a:pt x="5462" y="226"/>
                </a:moveTo>
                <a:lnTo>
                  <a:pt x="5462" y="224"/>
                </a:lnTo>
                <a:lnTo>
                  <a:pt x="5462" y="223"/>
                </a:lnTo>
                <a:lnTo>
                  <a:pt x="5462" y="223"/>
                </a:lnTo>
                <a:lnTo>
                  <a:pt x="5462" y="223"/>
                </a:lnTo>
                <a:lnTo>
                  <a:pt x="5468" y="221"/>
                </a:lnTo>
                <a:lnTo>
                  <a:pt x="5476" y="219"/>
                </a:lnTo>
                <a:lnTo>
                  <a:pt x="5475" y="229"/>
                </a:lnTo>
                <a:lnTo>
                  <a:pt x="5480" y="231"/>
                </a:lnTo>
                <a:lnTo>
                  <a:pt x="5478" y="235"/>
                </a:lnTo>
                <a:lnTo>
                  <a:pt x="5467" y="240"/>
                </a:lnTo>
                <a:lnTo>
                  <a:pt x="5460" y="234"/>
                </a:lnTo>
                <a:lnTo>
                  <a:pt x="5462" y="226"/>
                </a:lnTo>
                <a:close/>
                <a:moveTo>
                  <a:pt x="5457" y="242"/>
                </a:moveTo>
                <a:lnTo>
                  <a:pt x="5459" y="242"/>
                </a:lnTo>
                <a:lnTo>
                  <a:pt x="5465" y="248"/>
                </a:lnTo>
                <a:lnTo>
                  <a:pt x="5464" y="258"/>
                </a:lnTo>
                <a:lnTo>
                  <a:pt x="5467" y="259"/>
                </a:lnTo>
                <a:lnTo>
                  <a:pt x="5467" y="263"/>
                </a:lnTo>
                <a:lnTo>
                  <a:pt x="5462" y="259"/>
                </a:lnTo>
                <a:lnTo>
                  <a:pt x="5462" y="259"/>
                </a:lnTo>
                <a:lnTo>
                  <a:pt x="5460" y="258"/>
                </a:lnTo>
                <a:lnTo>
                  <a:pt x="5457" y="253"/>
                </a:lnTo>
                <a:lnTo>
                  <a:pt x="5459" y="247"/>
                </a:lnTo>
                <a:lnTo>
                  <a:pt x="5459" y="247"/>
                </a:lnTo>
                <a:lnTo>
                  <a:pt x="5459" y="245"/>
                </a:lnTo>
                <a:lnTo>
                  <a:pt x="5457" y="242"/>
                </a:lnTo>
                <a:lnTo>
                  <a:pt x="5457" y="242"/>
                </a:lnTo>
                <a:close/>
                <a:moveTo>
                  <a:pt x="5457" y="277"/>
                </a:moveTo>
                <a:lnTo>
                  <a:pt x="5457" y="279"/>
                </a:lnTo>
                <a:lnTo>
                  <a:pt x="5459" y="280"/>
                </a:lnTo>
                <a:lnTo>
                  <a:pt x="5457" y="285"/>
                </a:lnTo>
                <a:lnTo>
                  <a:pt x="5448" y="287"/>
                </a:lnTo>
                <a:lnTo>
                  <a:pt x="5452" y="269"/>
                </a:lnTo>
                <a:lnTo>
                  <a:pt x="5452" y="272"/>
                </a:lnTo>
                <a:lnTo>
                  <a:pt x="5452" y="272"/>
                </a:lnTo>
                <a:lnTo>
                  <a:pt x="5457" y="277"/>
                </a:lnTo>
                <a:close/>
                <a:moveTo>
                  <a:pt x="5414" y="266"/>
                </a:moveTo>
                <a:lnTo>
                  <a:pt x="5414" y="266"/>
                </a:lnTo>
                <a:lnTo>
                  <a:pt x="5412" y="264"/>
                </a:lnTo>
                <a:lnTo>
                  <a:pt x="5412" y="264"/>
                </a:lnTo>
                <a:lnTo>
                  <a:pt x="5409" y="266"/>
                </a:lnTo>
                <a:lnTo>
                  <a:pt x="5408" y="269"/>
                </a:lnTo>
                <a:lnTo>
                  <a:pt x="5408" y="258"/>
                </a:lnTo>
                <a:lnTo>
                  <a:pt x="5433" y="274"/>
                </a:lnTo>
                <a:lnTo>
                  <a:pt x="5435" y="290"/>
                </a:lnTo>
                <a:lnTo>
                  <a:pt x="5435" y="290"/>
                </a:lnTo>
                <a:lnTo>
                  <a:pt x="5422" y="293"/>
                </a:lnTo>
                <a:lnTo>
                  <a:pt x="5422" y="279"/>
                </a:lnTo>
                <a:lnTo>
                  <a:pt x="5417" y="277"/>
                </a:lnTo>
                <a:lnTo>
                  <a:pt x="5419" y="272"/>
                </a:lnTo>
                <a:lnTo>
                  <a:pt x="5419" y="272"/>
                </a:lnTo>
                <a:lnTo>
                  <a:pt x="5419" y="271"/>
                </a:lnTo>
                <a:lnTo>
                  <a:pt x="5417" y="267"/>
                </a:lnTo>
                <a:lnTo>
                  <a:pt x="5416" y="266"/>
                </a:lnTo>
                <a:lnTo>
                  <a:pt x="5414" y="266"/>
                </a:lnTo>
                <a:lnTo>
                  <a:pt x="5414" y="266"/>
                </a:lnTo>
                <a:close/>
                <a:moveTo>
                  <a:pt x="5385" y="282"/>
                </a:moveTo>
                <a:lnTo>
                  <a:pt x="5385" y="285"/>
                </a:lnTo>
                <a:lnTo>
                  <a:pt x="5385" y="285"/>
                </a:lnTo>
                <a:lnTo>
                  <a:pt x="5384" y="283"/>
                </a:lnTo>
                <a:lnTo>
                  <a:pt x="5382" y="282"/>
                </a:lnTo>
                <a:lnTo>
                  <a:pt x="5382" y="282"/>
                </a:lnTo>
                <a:lnTo>
                  <a:pt x="5380" y="282"/>
                </a:lnTo>
                <a:lnTo>
                  <a:pt x="5380" y="282"/>
                </a:lnTo>
                <a:lnTo>
                  <a:pt x="5380" y="282"/>
                </a:lnTo>
                <a:lnTo>
                  <a:pt x="5380" y="272"/>
                </a:lnTo>
                <a:lnTo>
                  <a:pt x="5379" y="271"/>
                </a:lnTo>
                <a:lnTo>
                  <a:pt x="5379" y="271"/>
                </a:lnTo>
                <a:lnTo>
                  <a:pt x="5376" y="267"/>
                </a:lnTo>
                <a:lnTo>
                  <a:pt x="5369" y="264"/>
                </a:lnTo>
                <a:lnTo>
                  <a:pt x="5369" y="255"/>
                </a:lnTo>
                <a:lnTo>
                  <a:pt x="5395" y="251"/>
                </a:lnTo>
                <a:lnTo>
                  <a:pt x="5395" y="251"/>
                </a:lnTo>
                <a:lnTo>
                  <a:pt x="5395" y="251"/>
                </a:lnTo>
                <a:lnTo>
                  <a:pt x="5398" y="253"/>
                </a:lnTo>
                <a:lnTo>
                  <a:pt x="5398" y="271"/>
                </a:lnTo>
                <a:lnTo>
                  <a:pt x="5385" y="282"/>
                </a:lnTo>
                <a:close/>
                <a:moveTo>
                  <a:pt x="5387" y="301"/>
                </a:moveTo>
                <a:lnTo>
                  <a:pt x="5384" y="303"/>
                </a:lnTo>
                <a:lnTo>
                  <a:pt x="5385" y="290"/>
                </a:lnTo>
                <a:lnTo>
                  <a:pt x="5387" y="301"/>
                </a:lnTo>
                <a:close/>
                <a:moveTo>
                  <a:pt x="5347" y="306"/>
                </a:moveTo>
                <a:lnTo>
                  <a:pt x="5347" y="312"/>
                </a:lnTo>
                <a:lnTo>
                  <a:pt x="5337" y="314"/>
                </a:lnTo>
                <a:lnTo>
                  <a:pt x="5340" y="306"/>
                </a:lnTo>
                <a:lnTo>
                  <a:pt x="5347" y="306"/>
                </a:lnTo>
                <a:close/>
                <a:moveTo>
                  <a:pt x="5345" y="264"/>
                </a:moveTo>
                <a:lnTo>
                  <a:pt x="5345" y="259"/>
                </a:lnTo>
                <a:lnTo>
                  <a:pt x="5348" y="259"/>
                </a:lnTo>
                <a:lnTo>
                  <a:pt x="5345" y="264"/>
                </a:lnTo>
                <a:lnTo>
                  <a:pt x="5345" y="264"/>
                </a:lnTo>
                <a:close/>
                <a:moveTo>
                  <a:pt x="5348" y="323"/>
                </a:moveTo>
                <a:lnTo>
                  <a:pt x="5352" y="327"/>
                </a:lnTo>
                <a:lnTo>
                  <a:pt x="5352" y="327"/>
                </a:lnTo>
                <a:lnTo>
                  <a:pt x="5344" y="330"/>
                </a:lnTo>
                <a:lnTo>
                  <a:pt x="5340" y="325"/>
                </a:lnTo>
                <a:lnTo>
                  <a:pt x="5348" y="323"/>
                </a:lnTo>
                <a:close/>
                <a:moveTo>
                  <a:pt x="5350" y="293"/>
                </a:moveTo>
                <a:lnTo>
                  <a:pt x="5350" y="293"/>
                </a:lnTo>
                <a:lnTo>
                  <a:pt x="5350" y="293"/>
                </a:lnTo>
                <a:lnTo>
                  <a:pt x="5350" y="293"/>
                </a:lnTo>
                <a:lnTo>
                  <a:pt x="5350" y="293"/>
                </a:lnTo>
                <a:close/>
                <a:moveTo>
                  <a:pt x="5337" y="208"/>
                </a:moveTo>
                <a:lnTo>
                  <a:pt x="5345" y="203"/>
                </a:lnTo>
                <a:lnTo>
                  <a:pt x="5350" y="207"/>
                </a:lnTo>
                <a:lnTo>
                  <a:pt x="5352" y="215"/>
                </a:lnTo>
                <a:lnTo>
                  <a:pt x="5363" y="223"/>
                </a:lnTo>
                <a:lnTo>
                  <a:pt x="5337" y="208"/>
                </a:lnTo>
                <a:close/>
                <a:moveTo>
                  <a:pt x="5350" y="197"/>
                </a:moveTo>
                <a:lnTo>
                  <a:pt x="5350" y="197"/>
                </a:lnTo>
                <a:lnTo>
                  <a:pt x="5350" y="197"/>
                </a:lnTo>
                <a:lnTo>
                  <a:pt x="5352" y="195"/>
                </a:lnTo>
                <a:lnTo>
                  <a:pt x="5355" y="200"/>
                </a:lnTo>
                <a:lnTo>
                  <a:pt x="5350" y="197"/>
                </a:lnTo>
                <a:lnTo>
                  <a:pt x="5350" y="197"/>
                </a:lnTo>
                <a:lnTo>
                  <a:pt x="5350" y="197"/>
                </a:lnTo>
                <a:lnTo>
                  <a:pt x="5350" y="197"/>
                </a:lnTo>
                <a:close/>
                <a:moveTo>
                  <a:pt x="5360" y="107"/>
                </a:moveTo>
                <a:lnTo>
                  <a:pt x="5360" y="107"/>
                </a:lnTo>
                <a:lnTo>
                  <a:pt x="5360" y="107"/>
                </a:lnTo>
                <a:lnTo>
                  <a:pt x="5360" y="107"/>
                </a:lnTo>
                <a:close/>
                <a:moveTo>
                  <a:pt x="5360" y="70"/>
                </a:moveTo>
                <a:lnTo>
                  <a:pt x="5360" y="70"/>
                </a:lnTo>
                <a:lnTo>
                  <a:pt x="5360" y="67"/>
                </a:lnTo>
                <a:lnTo>
                  <a:pt x="5363" y="66"/>
                </a:lnTo>
                <a:lnTo>
                  <a:pt x="5363" y="72"/>
                </a:lnTo>
                <a:lnTo>
                  <a:pt x="5360" y="70"/>
                </a:lnTo>
                <a:close/>
                <a:moveTo>
                  <a:pt x="5361" y="264"/>
                </a:moveTo>
                <a:lnTo>
                  <a:pt x="5360" y="264"/>
                </a:lnTo>
                <a:lnTo>
                  <a:pt x="5361" y="261"/>
                </a:lnTo>
                <a:lnTo>
                  <a:pt x="5361" y="264"/>
                </a:lnTo>
                <a:close/>
                <a:moveTo>
                  <a:pt x="5358" y="288"/>
                </a:moveTo>
                <a:lnTo>
                  <a:pt x="5358" y="288"/>
                </a:lnTo>
                <a:lnTo>
                  <a:pt x="5363" y="283"/>
                </a:lnTo>
                <a:lnTo>
                  <a:pt x="5366" y="283"/>
                </a:lnTo>
                <a:lnTo>
                  <a:pt x="5366" y="283"/>
                </a:lnTo>
                <a:lnTo>
                  <a:pt x="5366" y="280"/>
                </a:lnTo>
                <a:lnTo>
                  <a:pt x="5372" y="280"/>
                </a:lnTo>
                <a:lnTo>
                  <a:pt x="5371" y="288"/>
                </a:lnTo>
                <a:lnTo>
                  <a:pt x="5364" y="293"/>
                </a:lnTo>
                <a:lnTo>
                  <a:pt x="5358" y="288"/>
                </a:lnTo>
                <a:lnTo>
                  <a:pt x="5358" y="288"/>
                </a:lnTo>
                <a:close/>
                <a:moveTo>
                  <a:pt x="5366" y="221"/>
                </a:moveTo>
                <a:lnTo>
                  <a:pt x="5366" y="223"/>
                </a:lnTo>
                <a:lnTo>
                  <a:pt x="5364" y="224"/>
                </a:lnTo>
                <a:lnTo>
                  <a:pt x="5363" y="223"/>
                </a:lnTo>
                <a:lnTo>
                  <a:pt x="5366" y="221"/>
                </a:lnTo>
                <a:close/>
                <a:moveTo>
                  <a:pt x="5363" y="191"/>
                </a:moveTo>
                <a:lnTo>
                  <a:pt x="5366" y="189"/>
                </a:lnTo>
                <a:lnTo>
                  <a:pt x="5366" y="189"/>
                </a:lnTo>
                <a:lnTo>
                  <a:pt x="5369" y="189"/>
                </a:lnTo>
                <a:lnTo>
                  <a:pt x="5368" y="197"/>
                </a:lnTo>
                <a:lnTo>
                  <a:pt x="5368" y="197"/>
                </a:lnTo>
                <a:lnTo>
                  <a:pt x="5363" y="191"/>
                </a:lnTo>
                <a:close/>
                <a:moveTo>
                  <a:pt x="5361" y="301"/>
                </a:moveTo>
                <a:lnTo>
                  <a:pt x="5364" y="304"/>
                </a:lnTo>
                <a:lnTo>
                  <a:pt x="5372" y="298"/>
                </a:lnTo>
                <a:lnTo>
                  <a:pt x="5371" y="306"/>
                </a:lnTo>
                <a:lnTo>
                  <a:pt x="5360" y="309"/>
                </a:lnTo>
                <a:lnTo>
                  <a:pt x="5361" y="301"/>
                </a:lnTo>
                <a:close/>
                <a:moveTo>
                  <a:pt x="5377" y="240"/>
                </a:moveTo>
                <a:lnTo>
                  <a:pt x="5371" y="242"/>
                </a:lnTo>
                <a:lnTo>
                  <a:pt x="5372" y="237"/>
                </a:lnTo>
                <a:lnTo>
                  <a:pt x="5377" y="240"/>
                </a:lnTo>
                <a:close/>
                <a:moveTo>
                  <a:pt x="5372" y="203"/>
                </a:moveTo>
                <a:lnTo>
                  <a:pt x="5376" y="202"/>
                </a:lnTo>
                <a:lnTo>
                  <a:pt x="5374" y="205"/>
                </a:lnTo>
                <a:lnTo>
                  <a:pt x="5374" y="205"/>
                </a:lnTo>
                <a:lnTo>
                  <a:pt x="5374" y="205"/>
                </a:lnTo>
                <a:lnTo>
                  <a:pt x="5372" y="203"/>
                </a:lnTo>
                <a:close/>
                <a:moveTo>
                  <a:pt x="5403" y="279"/>
                </a:moveTo>
                <a:lnTo>
                  <a:pt x="5404" y="279"/>
                </a:lnTo>
                <a:lnTo>
                  <a:pt x="5401" y="298"/>
                </a:lnTo>
                <a:lnTo>
                  <a:pt x="5395" y="299"/>
                </a:lnTo>
                <a:lnTo>
                  <a:pt x="5393" y="285"/>
                </a:lnTo>
                <a:lnTo>
                  <a:pt x="5403" y="279"/>
                </a:lnTo>
                <a:close/>
                <a:moveTo>
                  <a:pt x="5403" y="247"/>
                </a:moveTo>
                <a:lnTo>
                  <a:pt x="5400" y="245"/>
                </a:lnTo>
                <a:lnTo>
                  <a:pt x="5400" y="245"/>
                </a:lnTo>
                <a:lnTo>
                  <a:pt x="5398" y="240"/>
                </a:lnTo>
                <a:lnTo>
                  <a:pt x="5395" y="239"/>
                </a:lnTo>
                <a:lnTo>
                  <a:pt x="5393" y="239"/>
                </a:lnTo>
                <a:lnTo>
                  <a:pt x="5392" y="239"/>
                </a:lnTo>
                <a:lnTo>
                  <a:pt x="5376" y="231"/>
                </a:lnTo>
                <a:lnTo>
                  <a:pt x="5377" y="226"/>
                </a:lnTo>
                <a:lnTo>
                  <a:pt x="5384" y="221"/>
                </a:lnTo>
                <a:lnTo>
                  <a:pt x="5409" y="219"/>
                </a:lnTo>
                <a:lnTo>
                  <a:pt x="5409" y="219"/>
                </a:lnTo>
                <a:lnTo>
                  <a:pt x="5409" y="219"/>
                </a:lnTo>
                <a:lnTo>
                  <a:pt x="5427" y="218"/>
                </a:lnTo>
                <a:lnTo>
                  <a:pt x="5422" y="219"/>
                </a:lnTo>
                <a:lnTo>
                  <a:pt x="5419" y="237"/>
                </a:lnTo>
                <a:lnTo>
                  <a:pt x="5403" y="247"/>
                </a:lnTo>
                <a:close/>
                <a:moveTo>
                  <a:pt x="5376" y="200"/>
                </a:moveTo>
                <a:lnTo>
                  <a:pt x="5377" y="187"/>
                </a:lnTo>
                <a:lnTo>
                  <a:pt x="5382" y="187"/>
                </a:lnTo>
                <a:lnTo>
                  <a:pt x="5382" y="187"/>
                </a:lnTo>
                <a:lnTo>
                  <a:pt x="5382" y="189"/>
                </a:lnTo>
                <a:lnTo>
                  <a:pt x="5376" y="200"/>
                </a:lnTo>
                <a:close/>
                <a:moveTo>
                  <a:pt x="5385" y="210"/>
                </a:moveTo>
                <a:lnTo>
                  <a:pt x="5390" y="200"/>
                </a:lnTo>
                <a:lnTo>
                  <a:pt x="5393" y="203"/>
                </a:lnTo>
                <a:lnTo>
                  <a:pt x="5393" y="207"/>
                </a:lnTo>
                <a:lnTo>
                  <a:pt x="5388" y="208"/>
                </a:lnTo>
                <a:lnTo>
                  <a:pt x="5385" y="210"/>
                </a:lnTo>
                <a:close/>
                <a:moveTo>
                  <a:pt x="5408" y="149"/>
                </a:moveTo>
                <a:lnTo>
                  <a:pt x="5419" y="142"/>
                </a:lnTo>
                <a:lnTo>
                  <a:pt x="5420" y="142"/>
                </a:lnTo>
                <a:lnTo>
                  <a:pt x="5420" y="149"/>
                </a:lnTo>
                <a:lnTo>
                  <a:pt x="5412" y="152"/>
                </a:lnTo>
                <a:lnTo>
                  <a:pt x="5408" y="149"/>
                </a:lnTo>
                <a:close/>
                <a:moveTo>
                  <a:pt x="5420" y="170"/>
                </a:moveTo>
                <a:lnTo>
                  <a:pt x="5420" y="179"/>
                </a:lnTo>
                <a:lnTo>
                  <a:pt x="5409" y="163"/>
                </a:lnTo>
                <a:lnTo>
                  <a:pt x="5420" y="170"/>
                </a:lnTo>
                <a:close/>
                <a:moveTo>
                  <a:pt x="5403" y="146"/>
                </a:moveTo>
                <a:lnTo>
                  <a:pt x="5401" y="138"/>
                </a:lnTo>
                <a:lnTo>
                  <a:pt x="5401" y="138"/>
                </a:lnTo>
                <a:lnTo>
                  <a:pt x="5403" y="138"/>
                </a:lnTo>
                <a:lnTo>
                  <a:pt x="5403" y="138"/>
                </a:lnTo>
                <a:lnTo>
                  <a:pt x="5403" y="138"/>
                </a:lnTo>
                <a:lnTo>
                  <a:pt x="5409" y="134"/>
                </a:lnTo>
                <a:lnTo>
                  <a:pt x="5416" y="138"/>
                </a:lnTo>
                <a:lnTo>
                  <a:pt x="5403" y="146"/>
                </a:lnTo>
                <a:close/>
                <a:moveTo>
                  <a:pt x="5403" y="200"/>
                </a:moveTo>
                <a:lnTo>
                  <a:pt x="5408" y="197"/>
                </a:lnTo>
                <a:lnTo>
                  <a:pt x="5408" y="195"/>
                </a:lnTo>
                <a:lnTo>
                  <a:pt x="5408" y="195"/>
                </a:lnTo>
                <a:lnTo>
                  <a:pt x="5411" y="194"/>
                </a:lnTo>
                <a:lnTo>
                  <a:pt x="5412" y="207"/>
                </a:lnTo>
                <a:lnTo>
                  <a:pt x="5412" y="207"/>
                </a:lnTo>
                <a:lnTo>
                  <a:pt x="5404" y="207"/>
                </a:lnTo>
                <a:lnTo>
                  <a:pt x="5401" y="205"/>
                </a:lnTo>
                <a:lnTo>
                  <a:pt x="5403" y="200"/>
                </a:lnTo>
                <a:close/>
                <a:moveTo>
                  <a:pt x="5432" y="208"/>
                </a:moveTo>
                <a:lnTo>
                  <a:pt x="5436" y="203"/>
                </a:lnTo>
                <a:lnTo>
                  <a:pt x="5436" y="202"/>
                </a:lnTo>
                <a:lnTo>
                  <a:pt x="5436" y="187"/>
                </a:lnTo>
                <a:lnTo>
                  <a:pt x="5425" y="183"/>
                </a:lnTo>
                <a:lnTo>
                  <a:pt x="5425" y="173"/>
                </a:lnTo>
                <a:lnTo>
                  <a:pt x="5444" y="184"/>
                </a:lnTo>
                <a:lnTo>
                  <a:pt x="5444" y="199"/>
                </a:lnTo>
                <a:lnTo>
                  <a:pt x="5452" y="203"/>
                </a:lnTo>
                <a:lnTo>
                  <a:pt x="5452" y="215"/>
                </a:lnTo>
                <a:lnTo>
                  <a:pt x="5443" y="208"/>
                </a:lnTo>
                <a:lnTo>
                  <a:pt x="5441" y="210"/>
                </a:lnTo>
                <a:lnTo>
                  <a:pt x="5432" y="215"/>
                </a:lnTo>
                <a:lnTo>
                  <a:pt x="5432" y="215"/>
                </a:lnTo>
                <a:lnTo>
                  <a:pt x="5433" y="210"/>
                </a:lnTo>
                <a:lnTo>
                  <a:pt x="5433" y="210"/>
                </a:lnTo>
                <a:lnTo>
                  <a:pt x="5432" y="208"/>
                </a:lnTo>
                <a:lnTo>
                  <a:pt x="5432" y="208"/>
                </a:lnTo>
                <a:close/>
                <a:moveTo>
                  <a:pt x="5411" y="251"/>
                </a:moveTo>
                <a:lnTo>
                  <a:pt x="5424" y="243"/>
                </a:lnTo>
                <a:lnTo>
                  <a:pt x="5438" y="251"/>
                </a:lnTo>
                <a:lnTo>
                  <a:pt x="5446" y="248"/>
                </a:lnTo>
                <a:lnTo>
                  <a:pt x="5441" y="264"/>
                </a:lnTo>
                <a:lnTo>
                  <a:pt x="5438" y="266"/>
                </a:lnTo>
                <a:lnTo>
                  <a:pt x="5411" y="251"/>
                </a:lnTo>
                <a:close/>
                <a:moveTo>
                  <a:pt x="5438" y="242"/>
                </a:moveTo>
                <a:lnTo>
                  <a:pt x="5427" y="237"/>
                </a:lnTo>
                <a:lnTo>
                  <a:pt x="5430" y="224"/>
                </a:lnTo>
                <a:lnTo>
                  <a:pt x="5443" y="218"/>
                </a:lnTo>
                <a:lnTo>
                  <a:pt x="5452" y="223"/>
                </a:lnTo>
                <a:lnTo>
                  <a:pt x="5452" y="227"/>
                </a:lnTo>
                <a:lnTo>
                  <a:pt x="5452" y="235"/>
                </a:lnTo>
                <a:lnTo>
                  <a:pt x="5438" y="242"/>
                </a:lnTo>
                <a:close/>
                <a:moveTo>
                  <a:pt x="5452" y="167"/>
                </a:moveTo>
                <a:lnTo>
                  <a:pt x="5452" y="176"/>
                </a:lnTo>
                <a:lnTo>
                  <a:pt x="5448" y="179"/>
                </a:lnTo>
                <a:lnTo>
                  <a:pt x="5428" y="168"/>
                </a:lnTo>
                <a:lnTo>
                  <a:pt x="5436" y="163"/>
                </a:lnTo>
                <a:lnTo>
                  <a:pt x="5448" y="168"/>
                </a:lnTo>
                <a:lnTo>
                  <a:pt x="5452" y="167"/>
                </a:lnTo>
                <a:close/>
                <a:moveTo>
                  <a:pt x="5440" y="139"/>
                </a:moveTo>
                <a:lnTo>
                  <a:pt x="5440" y="139"/>
                </a:lnTo>
                <a:lnTo>
                  <a:pt x="5444" y="142"/>
                </a:lnTo>
                <a:lnTo>
                  <a:pt x="5436" y="146"/>
                </a:lnTo>
                <a:lnTo>
                  <a:pt x="5435" y="159"/>
                </a:lnTo>
                <a:lnTo>
                  <a:pt x="5424" y="165"/>
                </a:lnTo>
                <a:lnTo>
                  <a:pt x="5416" y="160"/>
                </a:lnTo>
                <a:lnTo>
                  <a:pt x="5430" y="155"/>
                </a:lnTo>
                <a:lnTo>
                  <a:pt x="5428" y="146"/>
                </a:lnTo>
                <a:lnTo>
                  <a:pt x="5440" y="139"/>
                </a:lnTo>
                <a:close/>
                <a:moveTo>
                  <a:pt x="5420" y="115"/>
                </a:moveTo>
                <a:lnTo>
                  <a:pt x="5422" y="125"/>
                </a:lnTo>
                <a:lnTo>
                  <a:pt x="5419" y="122"/>
                </a:lnTo>
                <a:lnTo>
                  <a:pt x="5420" y="115"/>
                </a:lnTo>
                <a:close/>
                <a:moveTo>
                  <a:pt x="5404" y="102"/>
                </a:moveTo>
                <a:lnTo>
                  <a:pt x="5406" y="101"/>
                </a:lnTo>
                <a:lnTo>
                  <a:pt x="5409" y="102"/>
                </a:lnTo>
                <a:lnTo>
                  <a:pt x="5409" y="102"/>
                </a:lnTo>
                <a:lnTo>
                  <a:pt x="5419" y="109"/>
                </a:lnTo>
                <a:lnTo>
                  <a:pt x="5416" y="110"/>
                </a:lnTo>
                <a:lnTo>
                  <a:pt x="5412" y="123"/>
                </a:lnTo>
                <a:lnTo>
                  <a:pt x="5417" y="130"/>
                </a:lnTo>
                <a:lnTo>
                  <a:pt x="5417" y="130"/>
                </a:lnTo>
                <a:lnTo>
                  <a:pt x="5411" y="125"/>
                </a:lnTo>
                <a:lnTo>
                  <a:pt x="5404" y="126"/>
                </a:lnTo>
                <a:lnTo>
                  <a:pt x="5406" y="122"/>
                </a:lnTo>
                <a:lnTo>
                  <a:pt x="5393" y="115"/>
                </a:lnTo>
                <a:lnTo>
                  <a:pt x="5382" y="122"/>
                </a:lnTo>
                <a:lnTo>
                  <a:pt x="5377" y="118"/>
                </a:lnTo>
                <a:lnTo>
                  <a:pt x="5374" y="117"/>
                </a:lnTo>
                <a:lnTo>
                  <a:pt x="5382" y="112"/>
                </a:lnTo>
                <a:lnTo>
                  <a:pt x="5382" y="112"/>
                </a:lnTo>
                <a:lnTo>
                  <a:pt x="5387" y="110"/>
                </a:lnTo>
                <a:lnTo>
                  <a:pt x="5393" y="114"/>
                </a:lnTo>
                <a:lnTo>
                  <a:pt x="5404" y="107"/>
                </a:lnTo>
                <a:lnTo>
                  <a:pt x="5404" y="102"/>
                </a:lnTo>
                <a:close/>
                <a:moveTo>
                  <a:pt x="5377" y="101"/>
                </a:moveTo>
                <a:lnTo>
                  <a:pt x="5380" y="101"/>
                </a:lnTo>
                <a:lnTo>
                  <a:pt x="5380" y="102"/>
                </a:lnTo>
                <a:lnTo>
                  <a:pt x="5379" y="104"/>
                </a:lnTo>
                <a:lnTo>
                  <a:pt x="5377" y="101"/>
                </a:lnTo>
                <a:close/>
                <a:moveTo>
                  <a:pt x="5376" y="78"/>
                </a:moveTo>
                <a:lnTo>
                  <a:pt x="5384" y="74"/>
                </a:lnTo>
                <a:lnTo>
                  <a:pt x="5384" y="74"/>
                </a:lnTo>
                <a:lnTo>
                  <a:pt x="5385" y="74"/>
                </a:lnTo>
                <a:lnTo>
                  <a:pt x="5385" y="74"/>
                </a:lnTo>
                <a:lnTo>
                  <a:pt x="5387" y="77"/>
                </a:lnTo>
                <a:lnTo>
                  <a:pt x="5376" y="80"/>
                </a:lnTo>
                <a:lnTo>
                  <a:pt x="5376" y="78"/>
                </a:lnTo>
                <a:close/>
                <a:moveTo>
                  <a:pt x="5372" y="102"/>
                </a:moveTo>
                <a:lnTo>
                  <a:pt x="5372" y="104"/>
                </a:lnTo>
                <a:lnTo>
                  <a:pt x="5372" y="104"/>
                </a:lnTo>
                <a:lnTo>
                  <a:pt x="5374" y="106"/>
                </a:lnTo>
                <a:lnTo>
                  <a:pt x="5369" y="109"/>
                </a:lnTo>
                <a:lnTo>
                  <a:pt x="5369" y="104"/>
                </a:lnTo>
                <a:lnTo>
                  <a:pt x="5372" y="102"/>
                </a:lnTo>
                <a:close/>
                <a:moveTo>
                  <a:pt x="5379" y="130"/>
                </a:moveTo>
                <a:lnTo>
                  <a:pt x="5379" y="131"/>
                </a:lnTo>
                <a:lnTo>
                  <a:pt x="5379" y="133"/>
                </a:lnTo>
                <a:lnTo>
                  <a:pt x="5363" y="130"/>
                </a:lnTo>
                <a:lnTo>
                  <a:pt x="5364" y="122"/>
                </a:lnTo>
                <a:lnTo>
                  <a:pt x="5364" y="122"/>
                </a:lnTo>
                <a:lnTo>
                  <a:pt x="5379" y="130"/>
                </a:lnTo>
                <a:close/>
                <a:moveTo>
                  <a:pt x="5358" y="61"/>
                </a:moveTo>
                <a:lnTo>
                  <a:pt x="5361" y="59"/>
                </a:lnTo>
                <a:lnTo>
                  <a:pt x="5361" y="54"/>
                </a:lnTo>
                <a:lnTo>
                  <a:pt x="5361" y="54"/>
                </a:lnTo>
                <a:lnTo>
                  <a:pt x="5364" y="56"/>
                </a:lnTo>
                <a:lnTo>
                  <a:pt x="5363" y="58"/>
                </a:lnTo>
                <a:lnTo>
                  <a:pt x="5363" y="61"/>
                </a:lnTo>
                <a:lnTo>
                  <a:pt x="5358" y="62"/>
                </a:lnTo>
                <a:lnTo>
                  <a:pt x="5358" y="61"/>
                </a:lnTo>
                <a:close/>
                <a:moveTo>
                  <a:pt x="5337" y="75"/>
                </a:moveTo>
                <a:lnTo>
                  <a:pt x="5353" y="75"/>
                </a:lnTo>
                <a:lnTo>
                  <a:pt x="5360" y="80"/>
                </a:lnTo>
                <a:lnTo>
                  <a:pt x="5360" y="85"/>
                </a:lnTo>
                <a:lnTo>
                  <a:pt x="5356" y="86"/>
                </a:lnTo>
                <a:lnTo>
                  <a:pt x="5350" y="83"/>
                </a:lnTo>
                <a:lnTo>
                  <a:pt x="5350" y="83"/>
                </a:lnTo>
                <a:lnTo>
                  <a:pt x="5350" y="82"/>
                </a:lnTo>
                <a:lnTo>
                  <a:pt x="5350" y="82"/>
                </a:lnTo>
                <a:lnTo>
                  <a:pt x="5350" y="82"/>
                </a:lnTo>
                <a:lnTo>
                  <a:pt x="5350" y="82"/>
                </a:lnTo>
                <a:lnTo>
                  <a:pt x="5348" y="80"/>
                </a:lnTo>
                <a:lnTo>
                  <a:pt x="5345" y="82"/>
                </a:lnTo>
                <a:lnTo>
                  <a:pt x="5337" y="85"/>
                </a:lnTo>
                <a:lnTo>
                  <a:pt x="5336" y="85"/>
                </a:lnTo>
                <a:lnTo>
                  <a:pt x="5337" y="75"/>
                </a:lnTo>
                <a:close/>
                <a:moveTo>
                  <a:pt x="5334" y="162"/>
                </a:moveTo>
                <a:lnTo>
                  <a:pt x="5336" y="162"/>
                </a:lnTo>
                <a:lnTo>
                  <a:pt x="5342" y="167"/>
                </a:lnTo>
                <a:lnTo>
                  <a:pt x="5340" y="167"/>
                </a:lnTo>
                <a:lnTo>
                  <a:pt x="5334" y="163"/>
                </a:lnTo>
                <a:lnTo>
                  <a:pt x="5334" y="162"/>
                </a:lnTo>
                <a:close/>
                <a:moveTo>
                  <a:pt x="5337" y="171"/>
                </a:moveTo>
                <a:lnTo>
                  <a:pt x="5339" y="181"/>
                </a:lnTo>
                <a:lnTo>
                  <a:pt x="5339" y="183"/>
                </a:lnTo>
                <a:lnTo>
                  <a:pt x="5339" y="186"/>
                </a:lnTo>
                <a:lnTo>
                  <a:pt x="5342" y="189"/>
                </a:lnTo>
                <a:lnTo>
                  <a:pt x="5342" y="195"/>
                </a:lnTo>
                <a:lnTo>
                  <a:pt x="5332" y="189"/>
                </a:lnTo>
                <a:lnTo>
                  <a:pt x="5332" y="168"/>
                </a:lnTo>
                <a:lnTo>
                  <a:pt x="5337" y="171"/>
                </a:lnTo>
                <a:close/>
                <a:moveTo>
                  <a:pt x="5337" y="199"/>
                </a:moveTo>
                <a:lnTo>
                  <a:pt x="5332" y="202"/>
                </a:lnTo>
                <a:lnTo>
                  <a:pt x="5332" y="197"/>
                </a:lnTo>
                <a:lnTo>
                  <a:pt x="5337" y="199"/>
                </a:lnTo>
                <a:close/>
                <a:moveTo>
                  <a:pt x="5339" y="280"/>
                </a:moveTo>
                <a:lnTo>
                  <a:pt x="5336" y="288"/>
                </a:lnTo>
                <a:lnTo>
                  <a:pt x="5332" y="285"/>
                </a:lnTo>
                <a:lnTo>
                  <a:pt x="5339" y="280"/>
                </a:lnTo>
                <a:close/>
                <a:moveTo>
                  <a:pt x="5332" y="335"/>
                </a:moveTo>
                <a:lnTo>
                  <a:pt x="5339" y="341"/>
                </a:lnTo>
                <a:lnTo>
                  <a:pt x="5337" y="347"/>
                </a:lnTo>
                <a:lnTo>
                  <a:pt x="5332" y="344"/>
                </a:lnTo>
                <a:lnTo>
                  <a:pt x="5332" y="335"/>
                </a:lnTo>
                <a:close/>
                <a:moveTo>
                  <a:pt x="5332" y="386"/>
                </a:moveTo>
                <a:lnTo>
                  <a:pt x="5334" y="384"/>
                </a:lnTo>
                <a:lnTo>
                  <a:pt x="5337" y="386"/>
                </a:lnTo>
                <a:lnTo>
                  <a:pt x="5337" y="386"/>
                </a:lnTo>
                <a:lnTo>
                  <a:pt x="5332" y="387"/>
                </a:lnTo>
                <a:lnTo>
                  <a:pt x="5332" y="386"/>
                </a:lnTo>
                <a:close/>
                <a:moveTo>
                  <a:pt x="5332" y="402"/>
                </a:moveTo>
                <a:lnTo>
                  <a:pt x="5332" y="400"/>
                </a:lnTo>
                <a:lnTo>
                  <a:pt x="5332" y="394"/>
                </a:lnTo>
                <a:lnTo>
                  <a:pt x="5332" y="394"/>
                </a:lnTo>
                <a:lnTo>
                  <a:pt x="5340" y="395"/>
                </a:lnTo>
                <a:lnTo>
                  <a:pt x="5340" y="395"/>
                </a:lnTo>
                <a:lnTo>
                  <a:pt x="5332" y="402"/>
                </a:lnTo>
                <a:lnTo>
                  <a:pt x="5332" y="402"/>
                </a:lnTo>
                <a:close/>
                <a:moveTo>
                  <a:pt x="5358" y="386"/>
                </a:moveTo>
                <a:lnTo>
                  <a:pt x="5358" y="386"/>
                </a:lnTo>
                <a:lnTo>
                  <a:pt x="5353" y="384"/>
                </a:lnTo>
                <a:lnTo>
                  <a:pt x="5353" y="384"/>
                </a:lnTo>
                <a:lnTo>
                  <a:pt x="5353" y="381"/>
                </a:lnTo>
                <a:lnTo>
                  <a:pt x="5350" y="378"/>
                </a:lnTo>
                <a:lnTo>
                  <a:pt x="5332" y="370"/>
                </a:lnTo>
                <a:lnTo>
                  <a:pt x="5332" y="359"/>
                </a:lnTo>
                <a:lnTo>
                  <a:pt x="5340" y="362"/>
                </a:lnTo>
                <a:lnTo>
                  <a:pt x="5340" y="362"/>
                </a:lnTo>
                <a:lnTo>
                  <a:pt x="5342" y="362"/>
                </a:lnTo>
                <a:lnTo>
                  <a:pt x="5344" y="362"/>
                </a:lnTo>
                <a:lnTo>
                  <a:pt x="5348" y="359"/>
                </a:lnTo>
                <a:lnTo>
                  <a:pt x="5348" y="359"/>
                </a:lnTo>
                <a:lnTo>
                  <a:pt x="5348" y="355"/>
                </a:lnTo>
                <a:lnTo>
                  <a:pt x="5350" y="349"/>
                </a:lnTo>
                <a:lnTo>
                  <a:pt x="5360" y="357"/>
                </a:lnTo>
                <a:lnTo>
                  <a:pt x="5356" y="379"/>
                </a:lnTo>
                <a:lnTo>
                  <a:pt x="5356" y="379"/>
                </a:lnTo>
                <a:lnTo>
                  <a:pt x="5356" y="383"/>
                </a:lnTo>
                <a:lnTo>
                  <a:pt x="5360" y="386"/>
                </a:lnTo>
                <a:lnTo>
                  <a:pt x="5360" y="386"/>
                </a:lnTo>
                <a:lnTo>
                  <a:pt x="5358" y="386"/>
                </a:lnTo>
                <a:lnTo>
                  <a:pt x="5358" y="386"/>
                </a:lnTo>
                <a:close/>
                <a:moveTo>
                  <a:pt x="5382" y="383"/>
                </a:moveTo>
                <a:lnTo>
                  <a:pt x="5382" y="383"/>
                </a:lnTo>
                <a:lnTo>
                  <a:pt x="5374" y="383"/>
                </a:lnTo>
                <a:lnTo>
                  <a:pt x="5366" y="384"/>
                </a:lnTo>
                <a:lnTo>
                  <a:pt x="5366" y="384"/>
                </a:lnTo>
                <a:lnTo>
                  <a:pt x="5368" y="381"/>
                </a:lnTo>
                <a:lnTo>
                  <a:pt x="5371" y="365"/>
                </a:lnTo>
                <a:lnTo>
                  <a:pt x="5384" y="376"/>
                </a:lnTo>
                <a:lnTo>
                  <a:pt x="5382" y="383"/>
                </a:lnTo>
                <a:close/>
                <a:moveTo>
                  <a:pt x="5425" y="355"/>
                </a:moveTo>
                <a:lnTo>
                  <a:pt x="5425" y="355"/>
                </a:lnTo>
                <a:lnTo>
                  <a:pt x="5424" y="354"/>
                </a:lnTo>
                <a:lnTo>
                  <a:pt x="5420" y="352"/>
                </a:lnTo>
                <a:lnTo>
                  <a:pt x="5420" y="352"/>
                </a:lnTo>
                <a:lnTo>
                  <a:pt x="5417" y="354"/>
                </a:lnTo>
                <a:lnTo>
                  <a:pt x="5392" y="367"/>
                </a:lnTo>
                <a:lnTo>
                  <a:pt x="5377" y="355"/>
                </a:lnTo>
                <a:lnTo>
                  <a:pt x="5390" y="349"/>
                </a:lnTo>
                <a:lnTo>
                  <a:pt x="5390" y="349"/>
                </a:lnTo>
                <a:lnTo>
                  <a:pt x="5392" y="347"/>
                </a:lnTo>
                <a:lnTo>
                  <a:pt x="5393" y="346"/>
                </a:lnTo>
                <a:lnTo>
                  <a:pt x="5393" y="343"/>
                </a:lnTo>
                <a:lnTo>
                  <a:pt x="5393" y="341"/>
                </a:lnTo>
                <a:lnTo>
                  <a:pt x="5393" y="341"/>
                </a:lnTo>
                <a:lnTo>
                  <a:pt x="5390" y="338"/>
                </a:lnTo>
                <a:lnTo>
                  <a:pt x="5387" y="338"/>
                </a:lnTo>
                <a:lnTo>
                  <a:pt x="5387" y="338"/>
                </a:lnTo>
                <a:lnTo>
                  <a:pt x="5384" y="338"/>
                </a:lnTo>
                <a:lnTo>
                  <a:pt x="5368" y="347"/>
                </a:lnTo>
                <a:lnTo>
                  <a:pt x="5358" y="339"/>
                </a:lnTo>
                <a:lnTo>
                  <a:pt x="5364" y="336"/>
                </a:lnTo>
                <a:lnTo>
                  <a:pt x="5364" y="336"/>
                </a:lnTo>
                <a:lnTo>
                  <a:pt x="5366" y="336"/>
                </a:lnTo>
                <a:lnTo>
                  <a:pt x="5366" y="336"/>
                </a:lnTo>
                <a:lnTo>
                  <a:pt x="5366" y="336"/>
                </a:lnTo>
                <a:lnTo>
                  <a:pt x="5366" y="336"/>
                </a:lnTo>
                <a:lnTo>
                  <a:pt x="5368" y="333"/>
                </a:lnTo>
                <a:lnTo>
                  <a:pt x="5368" y="333"/>
                </a:lnTo>
                <a:lnTo>
                  <a:pt x="5372" y="330"/>
                </a:lnTo>
                <a:lnTo>
                  <a:pt x="5377" y="327"/>
                </a:lnTo>
                <a:lnTo>
                  <a:pt x="5377" y="327"/>
                </a:lnTo>
                <a:lnTo>
                  <a:pt x="5369" y="323"/>
                </a:lnTo>
                <a:lnTo>
                  <a:pt x="5366" y="322"/>
                </a:lnTo>
                <a:lnTo>
                  <a:pt x="5363" y="320"/>
                </a:lnTo>
                <a:lnTo>
                  <a:pt x="5363" y="320"/>
                </a:lnTo>
                <a:lnTo>
                  <a:pt x="5363" y="322"/>
                </a:lnTo>
                <a:lnTo>
                  <a:pt x="5361" y="320"/>
                </a:lnTo>
                <a:lnTo>
                  <a:pt x="5374" y="317"/>
                </a:lnTo>
                <a:lnTo>
                  <a:pt x="5388" y="333"/>
                </a:lnTo>
                <a:lnTo>
                  <a:pt x="5388" y="333"/>
                </a:lnTo>
                <a:lnTo>
                  <a:pt x="5392" y="335"/>
                </a:lnTo>
                <a:lnTo>
                  <a:pt x="5393" y="336"/>
                </a:lnTo>
                <a:lnTo>
                  <a:pt x="5398" y="335"/>
                </a:lnTo>
                <a:lnTo>
                  <a:pt x="5398" y="335"/>
                </a:lnTo>
                <a:lnTo>
                  <a:pt x="5400" y="331"/>
                </a:lnTo>
                <a:lnTo>
                  <a:pt x="5400" y="330"/>
                </a:lnTo>
                <a:lnTo>
                  <a:pt x="5400" y="327"/>
                </a:lnTo>
                <a:lnTo>
                  <a:pt x="5398" y="325"/>
                </a:lnTo>
                <a:lnTo>
                  <a:pt x="5387" y="314"/>
                </a:lnTo>
                <a:lnTo>
                  <a:pt x="5398" y="312"/>
                </a:lnTo>
                <a:lnTo>
                  <a:pt x="5406" y="317"/>
                </a:lnTo>
                <a:lnTo>
                  <a:pt x="5408" y="315"/>
                </a:lnTo>
                <a:lnTo>
                  <a:pt x="5425" y="331"/>
                </a:lnTo>
                <a:lnTo>
                  <a:pt x="5425" y="331"/>
                </a:lnTo>
                <a:lnTo>
                  <a:pt x="5428" y="335"/>
                </a:lnTo>
                <a:lnTo>
                  <a:pt x="5432" y="333"/>
                </a:lnTo>
                <a:lnTo>
                  <a:pt x="5433" y="331"/>
                </a:lnTo>
                <a:lnTo>
                  <a:pt x="5433" y="331"/>
                </a:lnTo>
                <a:lnTo>
                  <a:pt x="5435" y="330"/>
                </a:lnTo>
                <a:lnTo>
                  <a:pt x="5435" y="328"/>
                </a:lnTo>
                <a:lnTo>
                  <a:pt x="5433" y="323"/>
                </a:lnTo>
                <a:lnTo>
                  <a:pt x="5417" y="307"/>
                </a:lnTo>
                <a:lnTo>
                  <a:pt x="5419" y="307"/>
                </a:lnTo>
                <a:lnTo>
                  <a:pt x="5438" y="303"/>
                </a:lnTo>
                <a:lnTo>
                  <a:pt x="5452" y="317"/>
                </a:lnTo>
                <a:lnTo>
                  <a:pt x="5452" y="355"/>
                </a:lnTo>
                <a:lnTo>
                  <a:pt x="5457" y="346"/>
                </a:lnTo>
                <a:lnTo>
                  <a:pt x="5465" y="357"/>
                </a:lnTo>
                <a:lnTo>
                  <a:pt x="5462" y="359"/>
                </a:lnTo>
                <a:lnTo>
                  <a:pt x="5462" y="365"/>
                </a:lnTo>
                <a:lnTo>
                  <a:pt x="5462" y="365"/>
                </a:lnTo>
                <a:lnTo>
                  <a:pt x="5468" y="368"/>
                </a:lnTo>
                <a:lnTo>
                  <a:pt x="5467" y="370"/>
                </a:lnTo>
                <a:lnTo>
                  <a:pt x="5467" y="370"/>
                </a:lnTo>
                <a:lnTo>
                  <a:pt x="5465" y="368"/>
                </a:lnTo>
                <a:lnTo>
                  <a:pt x="5465" y="368"/>
                </a:lnTo>
                <a:lnTo>
                  <a:pt x="5464" y="370"/>
                </a:lnTo>
                <a:lnTo>
                  <a:pt x="5419" y="387"/>
                </a:lnTo>
                <a:lnTo>
                  <a:pt x="5401" y="375"/>
                </a:lnTo>
                <a:lnTo>
                  <a:pt x="5424" y="365"/>
                </a:lnTo>
                <a:lnTo>
                  <a:pt x="5424" y="365"/>
                </a:lnTo>
                <a:lnTo>
                  <a:pt x="5425" y="363"/>
                </a:lnTo>
                <a:lnTo>
                  <a:pt x="5427" y="360"/>
                </a:lnTo>
                <a:lnTo>
                  <a:pt x="5427" y="359"/>
                </a:lnTo>
                <a:lnTo>
                  <a:pt x="5425" y="355"/>
                </a:lnTo>
                <a:lnTo>
                  <a:pt x="5425" y="355"/>
                </a:lnTo>
                <a:close/>
                <a:moveTo>
                  <a:pt x="5411" y="522"/>
                </a:move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close/>
                <a:moveTo>
                  <a:pt x="5435" y="540"/>
                </a:moveTo>
                <a:lnTo>
                  <a:pt x="5435" y="540"/>
                </a:lnTo>
                <a:lnTo>
                  <a:pt x="5433" y="533"/>
                </a:lnTo>
                <a:lnTo>
                  <a:pt x="5433" y="528"/>
                </a:lnTo>
                <a:lnTo>
                  <a:pt x="5433" y="528"/>
                </a:lnTo>
                <a:lnTo>
                  <a:pt x="5425" y="527"/>
                </a:lnTo>
                <a:lnTo>
                  <a:pt x="5414" y="520"/>
                </a:lnTo>
                <a:lnTo>
                  <a:pt x="5414" y="520"/>
                </a:lnTo>
                <a:lnTo>
                  <a:pt x="5427" y="511"/>
                </a:lnTo>
                <a:lnTo>
                  <a:pt x="5438" y="500"/>
                </a:lnTo>
                <a:lnTo>
                  <a:pt x="5438" y="500"/>
                </a:lnTo>
                <a:lnTo>
                  <a:pt x="5443" y="501"/>
                </a:lnTo>
                <a:lnTo>
                  <a:pt x="5443" y="501"/>
                </a:lnTo>
                <a:lnTo>
                  <a:pt x="5441" y="506"/>
                </a:lnTo>
                <a:lnTo>
                  <a:pt x="5440" y="508"/>
                </a:lnTo>
                <a:lnTo>
                  <a:pt x="5440" y="508"/>
                </a:lnTo>
                <a:lnTo>
                  <a:pt x="5446" y="514"/>
                </a:lnTo>
                <a:lnTo>
                  <a:pt x="5452" y="525"/>
                </a:lnTo>
                <a:lnTo>
                  <a:pt x="5452" y="543"/>
                </a:lnTo>
                <a:lnTo>
                  <a:pt x="5452" y="543"/>
                </a:lnTo>
                <a:lnTo>
                  <a:pt x="5457" y="548"/>
                </a:lnTo>
                <a:lnTo>
                  <a:pt x="5464" y="551"/>
                </a:lnTo>
                <a:lnTo>
                  <a:pt x="5465" y="556"/>
                </a:lnTo>
                <a:lnTo>
                  <a:pt x="5435" y="540"/>
                </a:lnTo>
                <a:close/>
                <a:moveTo>
                  <a:pt x="5468" y="557"/>
                </a:moveTo>
                <a:lnTo>
                  <a:pt x="5468" y="557"/>
                </a:lnTo>
                <a:lnTo>
                  <a:pt x="5467" y="551"/>
                </a:lnTo>
                <a:lnTo>
                  <a:pt x="5467" y="551"/>
                </a:lnTo>
                <a:lnTo>
                  <a:pt x="5475" y="552"/>
                </a:lnTo>
                <a:lnTo>
                  <a:pt x="5475" y="552"/>
                </a:lnTo>
                <a:lnTo>
                  <a:pt x="5481" y="552"/>
                </a:lnTo>
                <a:lnTo>
                  <a:pt x="5486" y="551"/>
                </a:lnTo>
                <a:lnTo>
                  <a:pt x="5491" y="548"/>
                </a:lnTo>
                <a:lnTo>
                  <a:pt x="5494" y="544"/>
                </a:lnTo>
                <a:lnTo>
                  <a:pt x="5497" y="540"/>
                </a:lnTo>
                <a:lnTo>
                  <a:pt x="5500" y="535"/>
                </a:lnTo>
                <a:lnTo>
                  <a:pt x="5502" y="530"/>
                </a:lnTo>
                <a:lnTo>
                  <a:pt x="5502" y="525"/>
                </a:lnTo>
                <a:lnTo>
                  <a:pt x="5502" y="525"/>
                </a:lnTo>
                <a:lnTo>
                  <a:pt x="5500" y="516"/>
                </a:lnTo>
                <a:lnTo>
                  <a:pt x="5496" y="508"/>
                </a:lnTo>
                <a:lnTo>
                  <a:pt x="5507" y="498"/>
                </a:lnTo>
                <a:lnTo>
                  <a:pt x="5507" y="498"/>
                </a:lnTo>
                <a:lnTo>
                  <a:pt x="5505" y="506"/>
                </a:lnTo>
                <a:lnTo>
                  <a:pt x="5502" y="512"/>
                </a:lnTo>
                <a:lnTo>
                  <a:pt x="5502" y="512"/>
                </a:lnTo>
                <a:lnTo>
                  <a:pt x="5505" y="514"/>
                </a:lnTo>
                <a:lnTo>
                  <a:pt x="5510" y="519"/>
                </a:lnTo>
                <a:lnTo>
                  <a:pt x="5518" y="532"/>
                </a:lnTo>
                <a:lnTo>
                  <a:pt x="5537" y="589"/>
                </a:lnTo>
                <a:lnTo>
                  <a:pt x="5468" y="557"/>
                </a:lnTo>
                <a:close/>
                <a:moveTo>
                  <a:pt x="5651" y="644"/>
                </a:moveTo>
                <a:lnTo>
                  <a:pt x="5539" y="591"/>
                </a:lnTo>
                <a:lnTo>
                  <a:pt x="5520" y="530"/>
                </a:lnTo>
                <a:lnTo>
                  <a:pt x="5520" y="530"/>
                </a:lnTo>
                <a:lnTo>
                  <a:pt x="5520" y="527"/>
                </a:lnTo>
                <a:lnTo>
                  <a:pt x="5520" y="527"/>
                </a:lnTo>
                <a:lnTo>
                  <a:pt x="5520" y="527"/>
                </a:lnTo>
                <a:lnTo>
                  <a:pt x="5520" y="527"/>
                </a:lnTo>
                <a:lnTo>
                  <a:pt x="5523" y="525"/>
                </a:lnTo>
                <a:lnTo>
                  <a:pt x="5523" y="522"/>
                </a:lnTo>
                <a:lnTo>
                  <a:pt x="5518" y="487"/>
                </a:lnTo>
                <a:lnTo>
                  <a:pt x="5542" y="466"/>
                </a:lnTo>
                <a:lnTo>
                  <a:pt x="5544" y="471"/>
                </a:lnTo>
                <a:lnTo>
                  <a:pt x="5544" y="471"/>
                </a:lnTo>
                <a:lnTo>
                  <a:pt x="5539" y="471"/>
                </a:lnTo>
                <a:lnTo>
                  <a:pt x="5539" y="471"/>
                </a:lnTo>
                <a:lnTo>
                  <a:pt x="5544" y="477"/>
                </a:lnTo>
                <a:lnTo>
                  <a:pt x="5545" y="482"/>
                </a:lnTo>
                <a:lnTo>
                  <a:pt x="5545" y="485"/>
                </a:lnTo>
                <a:lnTo>
                  <a:pt x="5545" y="485"/>
                </a:lnTo>
                <a:lnTo>
                  <a:pt x="5547" y="485"/>
                </a:lnTo>
                <a:lnTo>
                  <a:pt x="5548" y="496"/>
                </a:lnTo>
                <a:lnTo>
                  <a:pt x="5548" y="496"/>
                </a:lnTo>
                <a:lnTo>
                  <a:pt x="5550" y="498"/>
                </a:lnTo>
                <a:lnTo>
                  <a:pt x="5553" y="500"/>
                </a:lnTo>
                <a:lnTo>
                  <a:pt x="5553" y="500"/>
                </a:lnTo>
                <a:lnTo>
                  <a:pt x="5556" y="498"/>
                </a:lnTo>
                <a:lnTo>
                  <a:pt x="5556" y="495"/>
                </a:lnTo>
                <a:lnTo>
                  <a:pt x="5555" y="487"/>
                </a:lnTo>
                <a:lnTo>
                  <a:pt x="5555" y="487"/>
                </a:lnTo>
                <a:lnTo>
                  <a:pt x="5569" y="492"/>
                </a:lnTo>
                <a:lnTo>
                  <a:pt x="5624" y="524"/>
                </a:lnTo>
                <a:lnTo>
                  <a:pt x="5649" y="640"/>
                </a:lnTo>
                <a:lnTo>
                  <a:pt x="5614" y="596"/>
                </a:lnTo>
                <a:lnTo>
                  <a:pt x="5619" y="560"/>
                </a:lnTo>
                <a:lnTo>
                  <a:pt x="5619" y="560"/>
                </a:lnTo>
                <a:lnTo>
                  <a:pt x="5622" y="552"/>
                </a:lnTo>
                <a:lnTo>
                  <a:pt x="5625" y="548"/>
                </a:lnTo>
                <a:lnTo>
                  <a:pt x="5625" y="548"/>
                </a:lnTo>
                <a:lnTo>
                  <a:pt x="5622" y="544"/>
                </a:lnTo>
                <a:lnTo>
                  <a:pt x="5620" y="540"/>
                </a:lnTo>
                <a:lnTo>
                  <a:pt x="5620" y="540"/>
                </a:lnTo>
                <a:lnTo>
                  <a:pt x="5619" y="544"/>
                </a:lnTo>
                <a:lnTo>
                  <a:pt x="5616" y="548"/>
                </a:lnTo>
                <a:lnTo>
                  <a:pt x="5616" y="548"/>
                </a:lnTo>
                <a:lnTo>
                  <a:pt x="5617" y="552"/>
                </a:lnTo>
                <a:lnTo>
                  <a:pt x="5619" y="560"/>
                </a:lnTo>
                <a:lnTo>
                  <a:pt x="5614" y="594"/>
                </a:lnTo>
                <a:lnTo>
                  <a:pt x="5587" y="560"/>
                </a:lnTo>
                <a:lnTo>
                  <a:pt x="5587" y="560"/>
                </a:lnTo>
                <a:lnTo>
                  <a:pt x="5588" y="543"/>
                </a:lnTo>
                <a:lnTo>
                  <a:pt x="5588" y="543"/>
                </a:lnTo>
                <a:lnTo>
                  <a:pt x="5592" y="535"/>
                </a:lnTo>
                <a:lnTo>
                  <a:pt x="5595" y="530"/>
                </a:lnTo>
                <a:lnTo>
                  <a:pt x="5595" y="530"/>
                </a:lnTo>
                <a:lnTo>
                  <a:pt x="5592" y="527"/>
                </a:lnTo>
                <a:lnTo>
                  <a:pt x="5590" y="522"/>
                </a:lnTo>
                <a:lnTo>
                  <a:pt x="5590" y="522"/>
                </a:lnTo>
                <a:lnTo>
                  <a:pt x="5588" y="527"/>
                </a:lnTo>
                <a:lnTo>
                  <a:pt x="5585" y="530"/>
                </a:lnTo>
                <a:lnTo>
                  <a:pt x="5585" y="530"/>
                </a:lnTo>
                <a:lnTo>
                  <a:pt x="5587" y="535"/>
                </a:lnTo>
                <a:lnTo>
                  <a:pt x="5587" y="543"/>
                </a:lnTo>
                <a:lnTo>
                  <a:pt x="5587" y="560"/>
                </a:lnTo>
                <a:lnTo>
                  <a:pt x="5572" y="543"/>
                </a:lnTo>
                <a:lnTo>
                  <a:pt x="5572" y="543"/>
                </a:lnTo>
                <a:lnTo>
                  <a:pt x="5568" y="532"/>
                </a:lnTo>
                <a:lnTo>
                  <a:pt x="5564" y="524"/>
                </a:lnTo>
                <a:lnTo>
                  <a:pt x="5564" y="524"/>
                </a:lnTo>
                <a:lnTo>
                  <a:pt x="5560" y="522"/>
                </a:lnTo>
                <a:lnTo>
                  <a:pt x="5553" y="519"/>
                </a:lnTo>
                <a:lnTo>
                  <a:pt x="5553" y="519"/>
                </a:lnTo>
                <a:lnTo>
                  <a:pt x="5555" y="525"/>
                </a:lnTo>
                <a:lnTo>
                  <a:pt x="5555" y="532"/>
                </a:lnTo>
                <a:lnTo>
                  <a:pt x="5555" y="532"/>
                </a:lnTo>
                <a:lnTo>
                  <a:pt x="5561" y="535"/>
                </a:lnTo>
                <a:lnTo>
                  <a:pt x="5572" y="543"/>
                </a:lnTo>
                <a:lnTo>
                  <a:pt x="5585" y="560"/>
                </a:lnTo>
                <a:lnTo>
                  <a:pt x="5569" y="557"/>
                </a:lnTo>
                <a:lnTo>
                  <a:pt x="5569" y="557"/>
                </a:lnTo>
                <a:lnTo>
                  <a:pt x="5561" y="554"/>
                </a:lnTo>
                <a:lnTo>
                  <a:pt x="5556" y="552"/>
                </a:lnTo>
                <a:lnTo>
                  <a:pt x="5556" y="552"/>
                </a:lnTo>
                <a:lnTo>
                  <a:pt x="5553" y="554"/>
                </a:lnTo>
                <a:lnTo>
                  <a:pt x="5548" y="556"/>
                </a:lnTo>
                <a:lnTo>
                  <a:pt x="5548" y="556"/>
                </a:lnTo>
                <a:lnTo>
                  <a:pt x="5552" y="557"/>
                </a:lnTo>
                <a:lnTo>
                  <a:pt x="5555" y="562"/>
                </a:lnTo>
                <a:lnTo>
                  <a:pt x="5555" y="562"/>
                </a:lnTo>
                <a:lnTo>
                  <a:pt x="5560" y="560"/>
                </a:lnTo>
                <a:lnTo>
                  <a:pt x="5569" y="559"/>
                </a:lnTo>
                <a:lnTo>
                  <a:pt x="5587" y="562"/>
                </a:lnTo>
                <a:lnTo>
                  <a:pt x="5587" y="562"/>
                </a:lnTo>
                <a:lnTo>
                  <a:pt x="5612" y="596"/>
                </a:lnTo>
                <a:lnTo>
                  <a:pt x="5579" y="592"/>
                </a:lnTo>
                <a:lnTo>
                  <a:pt x="5579" y="592"/>
                </a:lnTo>
                <a:lnTo>
                  <a:pt x="5571" y="589"/>
                </a:lnTo>
                <a:lnTo>
                  <a:pt x="5566" y="586"/>
                </a:lnTo>
                <a:lnTo>
                  <a:pt x="5566" y="586"/>
                </a:lnTo>
                <a:lnTo>
                  <a:pt x="5563" y="588"/>
                </a:lnTo>
                <a:lnTo>
                  <a:pt x="5558" y="589"/>
                </a:lnTo>
                <a:lnTo>
                  <a:pt x="5558" y="589"/>
                </a:lnTo>
                <a:lnTo>
                  <a:pt x="5561" y="592"/>
                </a:lnTo>
                <a:lnTo>
                  <a:pt x="5564" y="596"/>
                </a:lnTo>
                <a:lnTo>
                  <a:pt x="5564" y="596"/>
                </a:lnTo>
                <a:lnTo>
                  <a:pt x="5569" y="594"/>
                </a:lnTo>
                <a:lnTo>
                  <a:pt x="5579" y="592"/>
                </a:lnTo>
                <a:lnTo>
                  <a:pt x="5614" y="596"/>
                </a:lnTo>
                <a:lnTo>
                  <a:pt x="5651" y="644"/>
                </a:lnTo>
                <a:lnTo>
                  <a:pt x="5651" y="644"/>
                </a:lnTo>
                <a:close/>
                <a:moveTo>
                  <a:pt x="5652" y="647"/>
                </a:move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1" y="647"/>
                </a:lnTo>
                <a:lnTo>
                  <a:pt x="5651" y="647"/>
                </a:lnTo>
                <a:lnTo>
                  <a:pt x="5651" y="647"/>
                </a:lnTo>
                <a:lnTo>
                  <a:pt x="5651" y="647"/>
                </a:lnTo>
                <a:lnTo>
                  <a:pt x="5651" y="645"/>
                </a:lnTo>
                <a:lnTo>
                  <a:pt x="5651" y="645"/>
                </a:lnTo>
                <a:lnTo>
                  <a:pt x="5651" y="645"/>
                </a:lnTo>
                <a:lnTo>
                  <a:pt x="5651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close/>
                <a:moveTo>
                  <a:pt x="5652" y="644"/>
                </a:moveTo>
                <a:lnTo>
                  <a:pt x="5652" y="644"/>
                </a:lnTo>
                <a:lnTo>
                  <a:pt x="5625" y="524"/>
                </a:lnTo>
                <a:lnTo>
                  <a:pt x="5660" y="471"/>
                </a:lnTo>
                <a:lnTo>
                  <a:pt x="5660" y="471"/>
                </a:lnTo>
                <a:lnTo>
                  <a:pt x="5672" y="459"/>
                </a:lnTo>
                <a:lnTo>
                  <a:pt x="5676" y="456"/>
                </a:lnTo>
                <a:lnTo>
                  <a:pt x="5678" y="455"/>
                </a:lnTo>
                <a:lnTo>
                  <a:pt x="5678" y="455"/>
                </a:lnTo>
                <a:lnTo>
                  <a:pt x="5678" y="450"/>
                </a:lnTo>
                <a:lnTo>
                  <a:pt x="5689" y="442"/>
                </a:lnTo>
                <a:lnTo>
                  <a:pt x="5691" y="474"/>
                </a:lnTo>
                <a:lnTo>
                  <a:pt x="5659" y="495"/>
                </a:lnTo>
                <a:lnTo>
                  <a:pt x="5659" y="495"/>
                </a:lnTo>
                <a:lnTo>
                  <a:pt x="5657" y="498"/>
                </a:lnTo>
                <a:lnTo>
                  <a:pt x="5657" y="501"/>
                </a:lnTo>
                <a:lnTo>
                  <a:pt x="5657" y="501"/>
                </a:lnTo>
                <a:lnTo>
                  <a:pt x="5660" y="503"/>
                </a:lnTo>
                <a:lnTo>
                  <a:pt x="5664" y="503"/>
                </a:lnTo>
                <a:lnTo>
                  <a:pt x="5692" y="485"/>
                </a:lnTo>
                <a:lnTo>
                  <a:pt x="5692" y="500"/>
                </a:lnTo>
                <a:lnTo>
                  <a:pt x="5692" y="500"/>
                </a:lnTo>
                <a:lnTo>
                  <a:pt x="5691" y="493"/>
                </a:lnTo>
                <a:lnTo>
                  <a:pt x="5691" y="490"/>
                </a:lnTo>
                <a:lnTo>
                  <a:pt x="5691" y="490"/>
                </a:lnTo>
                <a:lnTo>
                  <a:pt x="5686" y="495"/>
                </a:lnTo>
                <a:lnTo>
                  <a:pt x="5681" y="498"/>
                </a:lnTo>
                <a:lnTo>
                  <a:pt x="5681" y="498"/>
                </a:lnTo>
                <a:lnTo>
                  <a:pt x="5683" y="506"/>
                </a:lnTo>
                <a:lnTo>
                  <a:pt x="5683" y="519"/>
                </a:lnTo>
                <a:lnTo>
                  <a:pt x="5681" y="522"/>
                </a:lnTo>
                <a:lnTo>
                  <a:pt x="5672" y="528"/>
                </a:lnTo>
                <a:lnTo>
                  <a:pt x="5668" y="525"/>
                </a:lnTo>
                <a:lnTo>
                  <a:pt x="5668" y="525"/>
                </a:lnTo>
                <a:lnTo>
                  <a:pt x="5667" y="517"/>
                </a:lnTo>
                <a:lnTo>
                  <a:pt x="5665" y="512"/>
                </a:lnTo>
                <a:lnTo>
                  <a:pt x="5665" y="512"/>
                </a:lnTo>
                <a:lnTo>
                  <a:pt x="5662" y="511"/>
                </a:lnTo>
                <a:lnTo>
                  <a:pt x="5659" y="509"/>
                </a:lnTo>
                <a:lnTo>
                  <a:pt x="5659" y="509"/>
                </a:lnTo>
                <a:lnTo>
                  <a:pt x="5659" y="512"/>
                </a:lnTo>
                <a:lnTo>
                  <a:pt x="5657" y="517"/>
                </a:lnTo>
                <a:lnTo>
                  <a:pt x="5657" y="517"/>
                </a:lnTo>
                <a:lnTo>
                  <a:pt x="5662" y="520"/>
                </a:lnTo>
                <a:lnTo>
                  <a:pt x="5668" y="527"/>
                </a:lnTo>
                <a:lnTo>
                  <a:pt x="5670" y="530"/>
                </a:lnTo>
                <a:lnTo>
                  <a:pt x="5662" y="535"/>
                </a:lnTo>
                <a:lnTo>
                  <a:pt x="5662" y="535"/>
                </a:lnTo>
                <a:lnTo>
                  <a:pt x="5660" y="538"/>
                </a:lnTo>
                <a:lnTo>
                  <a:pt x="5660" y="541"/>
                </a:lnTo>
                <a:lnTo>
                  <a:pt x="5660" y="541"/>
                </a:lnTo>
                <a:lnTo>
                  <a:pt x="5664" y="543"/>
                </a:lnTo>
                <a:lnTo>
                  <a:pt x="5667" y="541"/>
                </a:lnTo>
                <a:lnTo>
                  <a:pt x="5675" y="536"/>
                </a:lnTo>
                <a:lnTo>
                  <a:pt x="5676" y="541"/>
                </a:lnTo>
                <a:lnTo>
                  <a:pt x="5676" y="541"/>
                </a:lnTo>
                <a:lnTo>
                  <a:pt x="5668" y="578"/>
                </a:lnTo>
                <a:lnTo>
                  <a:pt x="5668" y="580"/>
                </a:lnTo>
                <a:lnTo>
                  <a:pt x="5668" y="580"/>
                </a:lnTo>
                <a:lnTo>
                  <a:pt x="5667" y="581"/>
                </a:lnTo>
                <a:lnTo>
                  <a:pt x="5649" y="556"/>
                </a:lnTo>
                <a:lnTo>
                  <a:pt x="5649" y="556"/>
                </a:lnTo>
                <a:lnTo>
                  <a:pt x="5646" y="546"/>
                </a:lnTo>
                <a:lnTo>
                  <a:pt x="5646" y="541"/>
                </a:lnTo>
                <a:lnTo>
                  <a:pt x="5646" y="541"/>
                </a:lnTo>
                <a:lnTo>
                  <a:pt x="5641" y="540"/>
                </a:lnTo>
                <a:lnTo>
                  <a:pt x="5638" y="536"/>
                </a:lnTo>
                <a:lnTo>
                  <a:pt x="5638" y="536"/>
                </a:lnTo>
                <a:lnTo>
                  <a:pt x="5638" y="541"/>
                </a:lnTo>
                <a:lnTo>
                  <a:pt x="5638" y="546"/>
                </a:lnTo>
                <a:lnTo>
                  <a:pt x="5638" y="546"/>
                </a:lnTo>
                <a:lnTo>
                  <a:pt x="5641" y="549"/>
                </a:lnTo>
                <a:lnTo>
                  <a:pt x="5648" y="556"/>
                </a:lnTo>
                <a:lnTo>
                  <a:pt x="5667" y="584"/>
                </a:lnTo>
                <a:lnTo>
                  <a:pt x="5667" y="584"/>
                </a:lnTo>
                <a:lnTo>
                  <a:pt x="5667" y="584"/>
                </a:lnTo>
                <a:lnTo>
                  <a:pt x="5652" y="644"/>
                </a:lnTo>
                <a:close/>
                <a:moveTo>
                  <a:pt x="5654" y="645"/>
                </a:moveTo>
                <a:lnTo>
                  <a:pt x="5654" y="645"/>
                </a:lnTo>
                <a:lnTo>
                  <a:pt x="5676" y="618"/>
                </a:lnTo>
                <a:lnTo>
                  <a:pt x="5676" y="618"/>
                </a:lnTo>
                <a:lnTo>
                  <a:pt x="5676" y="620"/>
                </a:lnTo>
                <a:lnTo>
                  <a:pt x="5664" y="636"/>
                </a:lnTo>
                <a:lnTo>
                  <a:pt x="5678" y="628"/>
                </a:lnTo>
                <a:lnTo>
                  <a:pt x="5678" y="628"/>
                </a:lnTo>
                <a:lnTo>
                  <a:pt x="5681" y="632"/>
                </a:lnTo>
                <a:lnTo>
                  <a:pt x="5654" y="645"/>
                </a:lnTo>
                <a:close/>
                <a:moveTo>
                  <a:pt x="5672" y="589"/>
                </a:moveTo>
                <a:lnTo>
                  <a:pt x="5659" y="632"/>
                </a:lnTo>
                <a:lnTo>
                  <a:pt x="5676" y="612"/>
                </a:lnTo>
                <a:lnTo>
                  <a:pt x="5676" y="612"/>
                </a:lnTo>
                <a:lnTo>
                  <a:pt x="5676" y="615"/>
                </a:lnTo>
                <a:lnTo>
                  <a:pt x="5656" y="640"/>
                </a:lnTo>
                <a:lnTo>
                  <a:pt x="5668" y="586"/>
                </a:lnTo>
                <a:lnTo>
                  <a:pt x="5668" y="586"/>
                </a:lnTo>
                <a:lnTo>
                  <a:pt x="5670" y="586"/>
                </a:lnTo>
                <a:lnTo>
                  <a:pt x="5673" y="586"/>
                </a:lnTo>
                <a:lnTo>
                  <a:pt x="5697" y="568"/>
                </a:lnTo>
                <a:lnTo>
                  <a:pt x="5697" y="576"/>
                </a:lnTo>
                <a:lnTo>
                  <a:pt x="5672" y="589"/>
                </a:lnTo>
                <a:close/>
                <a:moveTo>
                  <a:pt x="5696" y="591"/>
                </a:moveTo>
                <a:lnTo>
                  <a:pt x="5696" y="591"/>
                </a:lnTo>
                <a:lnTo>
                  <a:pt x="5691" y="592"/>
                </a:lnTo>
                <a:lnTo>
                  <a:pt x="5697" y="584"/>
                </a:lnTo>
                <a:lnTo>
                  <a:pt x="5699" y="586"/>
                </a:lnTo>
                <a:lnTo>
                  <a:pt x="5696" y="591"/>
                </a:lnTo>
                <a:close/>
                <a:moveTo>
                  <a:pt x="5699" y="589"/>
                </a:move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close/>
                <a:moveTo>
                  <a:pt x="5699" y="440"/>
                </a:moveTo>
                <a:lnTo>
                  <a:pt x="5718" y="451"/>
                </a:lnTo>
                <a:lnTo>
                  <a:pt x="5718" y="451"/>
                </a:lnTo>
                <a:lnTo>
                  <a:pt x="5715" y="458"/>
                </a:lnTo>
                <a:lnTo>
                  <a:pt x="5712" y="461"/>
                </a:lnTo>
                <a:lnTo>
                  <a:pt x="5712" y="461"/>
                </a:lnTo>
                <a:lnTo>
                  <a:pt x="5713" y="464"/>
                </a:lnTo>
                <a:lnTo>
                  <a:pt x="5716" y="469"/>
                </a:lnTo>
                <a:lnTo>
                  <a:pt x="5721" y="484"/>
                </a:lnTo>
                <a:lnTo>
                  <a:pt x="5721" y="485"/>
                </a:lnTo>
                <a:lnTo>
                  <a:pt x="5700" y="474"/>
                </a:lnTo>
                <a:lnTo>
                  <a:pt x="5699" y="440"/>
                </a:lnTo>
                <a:close/>
                <a:moveTo>
                  <a:pt x="5700" y="484"/>
                </a:moveTo>
                <a:lnTo>
                  <a:pt x="5723" y="496"/>
                </a:lnTo>
                <a:lnTo>
                  <a:pt x="5728" y="525"/>
                </a:lnTo>
                <a:lnTo>
                  <a:pt x="5702" y="512"/>
                </a:lnTo>
                <a:lnTo>
                  <a:pt x="5700" y="484"/>
                </a:lnTo>
                <a:close/>
                <a:moveTo>
                  <a:pt x="5705" y="573"/>
                </a:moveTo>
                <a:lnTo>
                  <a:pt x="5708" y="572"/>
                </a:lnTo>
                <a:lnTo>
                  <a:pt x="5705" y="572"/>
                </a:lnTo>
                <a:lnTo>
                  <a:pt x="5705" y="567"/>
                </a:lnTo>
                <a:lnTo>
                  <a:pt x="5712" y="570"/>
                </a:lnTo>
                <a:lnTo>
                  <a:pt x="5707" y="576"/>
                </a:lnTo>
                <a:lnTo>
                  <a:pt x="5705" y="573"/>
                </a:lnTo>
                <a:close/>
                <a:moveTo>
                  <a:pt x="5721" y="575"/>
                </a:moveTo>
                <a:lnTo>
                  <a:pt x="5721" y="575"/>
                </a:lnTo>
                <a:lnTo>
                  <a:pt x="5721" y="586"/>
                </a:lnTo>
                <a:lnTo>
                  <a:pt x="5718" y="594"/>
                </a:lnTo>
                <a:lnTo>
                  <a:pt x="5718" y="594"/>
                </a:lnTo>
                <a:lnTo>
                  <a:pt x="5710" y="589"/>
                </a:lnTo>
                <a:lnTo>
                  <a:pt x="5713" y="575"/>
                </a:lnTo>
                <a:lnTo>
                  <a:pt x="5707" y="583"/>
                </a:lnTo>
                <a:lnTo>
                  <a:pt x="5707" y="580"/>
                </a:lnTo>
                <a:lnTo>
                  <a:pt x="5713" y="570"/>
                </a:lnTo>
                <a:lnTo>
                  <a:pt x="5721" y="575"/>
                </a:lnTo>
                <a:close/>
                <a:moveTo>
                  <a:pt x="5716" y="564"/>
                </a:moveTo>
                <a:lnTo>
                  <a:pt x="5713" y="560"/>
                </a:lnTo>
                <a:lnTo>
                  <a:pt x="5713" y="560"/>
                </a:lnTo>
                <a:lnTo>
                  <a:pt x="5715" y="556"/>
                </a:lnTo>
                <a:lnTo>
                  <a:pt x="5715" y="556"/>
                </a:lnTo>
                <a:lnTo>
                  <a:pt x="5712" y="556"/>
                </a:lnTo>
                <a:lnTo>
                  <a:pt x="5707" y="556"/>
                </a:lnTo>
                <a:lnTo>
                  <a:pt x="5707" y="556"/>
                </a:lnTo>
                <a:lnTo>
                  <a:pt x="5707" y="557"/>
                </a:lnTo>
                <a:lnTo>
                  <a:pt x="5705" y="556"/>
                </a:lnTo>
                <a:lnTo>
                  <a:pt x="5704" y="528"/>
                </a:lnTo>
                <a:lnTo>
                  <a:pt x="5704" y="528"/>
                </a:lnTo>
                <a:lnTo>
                  <a:pt x="5707" y="528"/>
                </a:lnTo>
                <a:lnTo>
                  <a:pt x="5707" y="528"/>
                </a:lnTo>
                <a:lnTo>
                  <a:pt x="5707" y="525"/>
                </a:lnTo>
                <a:lnTo>
                  <a:pt x="5728" y="536"/>
                </a:lnTo>
                <a:lnTo>
                  <a:pt x="5729" y="548"/>
                </a:lnTo>
                <a:lnTo>
                  <a:pt x="5716" y="564"/>
                </a:lnTo>
                <a:close/>
                <a:moveTo>
                  <a:pt x="5816" y="427"/>
                </a:moveTo>
                <a:lnTo>
                  <a:pt x="5816" y="427"/>
                </a:lnTo>
                <a:lnTo>
                  <a:pt x="5814" y="431"/>
                </a:lnTo>
                <a:lnTo>
                  <a:pt x="5812" y="429"/>
                </a:lnTo>
                <a:lnTo>
                  <a:pt x="5816" y="427"/>
                </a:lnTo>
                <a:close/>
                <a:moveTo>
                  <a:pt x="5806" y="435"/>
                </a:moveTo>
                <a:lnTo>
                  <a:pt x="5811" y="439"/>
                </a:lnTo>
                <a:lnTo>
                  <a:pt x="5811" y="439"/>
                </a:lnTo>
                <a:lnTo>
                  <a:pt x="5804" y="453"/>
                </a:lnTo>
                <a:lnTo>
                  <a:pt x="5801" y="458"/>
                </a:lnTo>
                <a:lnTo>
                  <a:pt x="5806" y="435"/>
                </a:lnTo>
                <a:close/>
                <a:moveTo>
                  <a:pt x="5806" y="453"/>
                </a:moveTo>
                <a:lnTo>
                  <a:pt x="5806" y="453"/>
                </a:lnTo>
                <a:lnTo>
                  <a:pt x="5817" y="445"/>
                </a:lnTo>
                <a:lnTo>
                  <a:pt x="5828" y="455"/>
                </a:lnTo>
                <a:lnTo>
                  <a:pt x="5824" y="476"/>
                </a:lnTo>
                <a:lnTo>
                  <a:pt x="5824" y="476"/>
                </a:lnTo>
                <a:lnTo>
                  <a:pt x="5812" y="480"/>
                </a:lnTo>
                <a:lnTo>
                  <a:pt x="5782" y="484"/>
                </a:lnTo>
                <a:lnTo>
                  <a:pt x="5793" y="471"/>
                </a:lnTo>
                <a:lnTo>
                  <a:pt x="5793" y="471"/>
                </a:lnTo>
                <a:lnTo>
                  <a:pt x="5793" y="471"/>
                </a:lnTo>
                <a:lnTo>
                  <a:pt x="5793" y="471"/>
                </a:lnTo>
                <a:lnTo>
                  <a:pt x="5796" y="471"/>
                </a:lnTo>
                <a:lnTo>
                  <a:pt x="5798" y="468"/>
                </a:lnTo>
                <a:lnTo>
                  <a:pt x="5800" y="461"/>
                </a:lnTo>
                <a:lnTo>
                  <a:pt x="5806" y="453"/>
                </a:lnTo>
                <a:close/>
                <a:moveTo>
                  <a:pt x="5774" y="407"/>
                </a:moveTo>
                <a:lnTo>
                  <a:pt x="5800" y="429"/>
                </a:lnTo>
                <a:lnTo>
                  <a:pt x="5790" y="466"/>
                </a:lnTo>
                <a:lnTo>
                  <a:pt x="5790" y="466"/>
                </a:lnTo>
                <a:lnTo>
                  <a:pt x="5790" y="468"/>
                </a:lnTo>
                <a:lnTo>
                  <a:pt x="5792" y="469"/>
                </a:lnTo>
                <a:lnTo>
                  <a:pt x="5780" y="484"/>
                </a:lnTo>
                <a:lnTo>
                  <a:pt x="5779" y="453"/>
                </a:lnTo>
                <a:lnTo>
                  <a:pt x="5779" y="453"/>
                </a:lnTo>
                <a:lnTo>
                  <a:pt x="5780" y="439"/>
                </a:lnTo>
                <a:lnTo>
                  <a:pt x="5782" y="432"/>
                </a:lnTo>
                <a:lnTo>
                  <a:pt x="5784" y="429"/>
                </a:lnTo>
                <a:lnTo>
                  <a:pt x="5784" y="429"/>
                </a:lnTo>
                <a:lnTo>
                  <a:pt x="5780" y="427"/>
                </a:lnTo>
                <a:lnTo>
                  <a:pt x="5777" y="424"/>
                </a:lnTo>
                <a:lnTo>
                  <a:pt x="5774" y="416"/>
                </a:lnTo>
                <a:lnTo>
                  <a:pt x="5774" y="416"/>
                </a:lnTo>
                <a:lnTo>
                  <a:pt x="5771" y="423"/>
                </a:lnTo>
                <a:lnTo>
                  <a:pt x="5774" y="407"/>
                </a:lnTo>
                <a:close/>
                <a:moveTo>
                  <a:pt x="5739" y="375"/>
                </a:moveTo>
                <a:lnTo>
                  <a:pt x="5732" y="416"/>
                </a:lnTo>
                <a:lnTo>
                  <a:pt x="5732" y="416"/>
                </a:lnTo>
                <a:lnTo>
                  <a:pt x="5732" y="419"/>
                </a:lnTo>
                <a:lnTo>
                  <a:pt x="5736" y="421"/>
                </a:lnTo>
                <a:lnTo>
                  <a:pt x="5736" y="421"/>
                </a:lnTo>
                <a:lnTo>
                  <a:pt x="5739" y="419"/>
                </a:lnTo>
                <a:lnTo>
                  <a:pt x="5740" y="418"/>
                </a:lnTo>
                <a:lnTo>
                  <a:pt x="5747" y="381"/>
                </a:lnTo>
                <a:lnTo>
                  <a:pt x="5768" y="400"/>
                </a:lnTo>
                <a:lnTo>
                  <a:pt x="5760" y="439"/>
                </a:lnTo>
                <a:lnTo>
                  <a:pt x="5760" y="439"/>
                </a:lnTo>
                <a:lnTo>
                  <a:pt x="5761" y="442"/>
                </a:lnTo>
                <a:lnTo>
                  <a:pt x="5763" y="443"/>
                </a:lnTo>
                <a:lnTo>
                  <a:pt x="5763" y="443"/>
                </a:lnTo>
                <a:lnTo>
                  <a:pt x="5766" y="443"/>
                </a:lnTo>
                <a:lnTo>
                  <a:pt x="5769" y="440"/>
                </a:lnTo>
                <a:lnTo>
                  <a:pt x="5769" y="435"/>
                </a:lnTo>
                <a:lnTo>
                  <a:pt x="5769" y="435"/>
                </a:lnTo>
                <a:lnTo>
                  <a:pt x="5776" y="455"/>
                </a:lnTo>
                <a:lnTo>
                  <a:pt x="5779" y="485"/>
                </a:lnTo>
                <a:lnTo>
                  <a:pt x="5779" y="485"/>
                </a:lnTo>
                <a:lnTo>
                  <a:pt x="5731" y="544"/>
                </a:lnTo>
                <a:lnTo>
                  <a:pt x="5731" y="536"/>
                </a:lnTo>
                <a:lnTo>
                  <a:pt x="5731" y="538"/>
                </a:lnTo>
                <a:lnTo>
                  <a:pt x="5731" y="538"/>
                </a:lnTo>
                <a:lnTo>
                  <a:pt x="5734" y="538"/>
                </a:lnTo>
                <a:lnTo>
                  <a:pt x="5737" y="535"/>
                </a:lnTo>
                <a:lnTo>
                  <a:pt x="5737" y="535"/>
                </a:lnTo>
                <a:lnTo>
                  <a:pt x="5737" y="532"/>
                </a:lnTo>
                <a:lnTo>
                  <a:pt x="5734" y="530"/>
                </a:lnTo>
                <a:lnTo>
                  <a:pt x="5729" y="527"/>
                </a:lnTo>
                <a:lnTo>
                  <a:pt x="5724" y="498"/>
                </a:lnTo>
                <a:lnTo>
                  <a:pt x="5726" y="498"/>
                </a:lnTo>
                <a:lnTo>
                  <a:pt x="5726" y="498"/>
                </a:lnTo>
                <a:lnTo>
                  <a:pt x="5729" y="498"/>
                </a:lnTo>
                <a:lnTo>
                  <a:pt x="5732" y="496"/>
                </a:lnTo>
                <a:lnTo>
                  <a:pt x="5732" y="496"/>
                </a:lnTo>
                <a:lnTo>
                  <a:pt x="5732" y="493"/>
                </a:lnTo>
                <a:lnTo>
                  <a:pt x="5731" y="490"/>
                </a:lnTo>
                <a:lnTo>
                  <a:pt x="5723" y="487"/>
                </a:lnTo>
                <a:lnTo>
                  <a:pt x="5723" y="485"/>
                </a:lnTo>
                <a:lnTo>
                  <a:pt x="5723" y="485"/>
                </a:lnTo>
                <a:lnTo>
                  <a:pt x="5726" y="469"/>
                </a:lnTo>
                <a:lnTo>
                  <a:pt x="5728" y="463"/>
                </a:lnTo>
                <a:lnTo>
                  <a:pt x="5728" y="459"/>
                </a:lnTo>
                <a:lnTo>
                  <a:pt x="5728" y="459"/>
                </a:lnTo>
                <a:lnTo>
                  <a:pt x="5726" y="458"/>
                </a:lnTo>
                <a:lnTo>
                  <a:pt x="5723" y="456"/>
                </a:lnTo>
                <a:lnTo>
                  <a:pt x="5726" y="456"/>
                </a:lnTo>
                <a:lnTo>
                  <a:pt x="5726" y="456"/>
                </a:lnTo>
                <a:lnTo>
                  <a:pt x="5729" y="458"/>
                </a:lnTo>
                <a:lnTo>
                  <a:pt x="5731" y="455"/>
                </a:lnTo>
                <a:lnTo>
                  <a:pt x="5731" y="455"/>
                </a:lnTo>
                <a:lnTo>
                  <a:pt x="5732" y="451"/>
                </a:lnTo>
                <a:lnTo>
                  <a:pt x="5729" y="450"/>
                </a:lnTo>
                <a:lnTo>
                  <a:pt x="5697" y="431"/>
                </a:lnTo>
                <a:lnTo>
                  <a:pt x="5696" y="405"/>
                </a:lnTo>
                <a:lnTo>
                  <a:pt x="5724" y="419"/>
                </a:lnTo>
                <a:lnTo>
                  <a:pt x="5724" y="419"/>
                </a:lnTo>
                <a:lnTo>
                  <a:pt x="5728" y="421"/>
                </a:lnTo>
                <a:lnTo>
                  <a:pt x="5731" y="418"/>
                </a:lnTo>
                <a:lnTo>
                  <a:pt x="5731" y="418"/>
                </a:lnTo>
                <a:lnTo>
                  <a:pt x="5731" y="415"/>
                </a:lnTo>
                <a:lnTo>
                  <a:pt x="5729" y="413"/>
                </a:lnTo>
                <a:lnTo>
                  <a:pt x="5696" y="395"/>
                </a:lnTo>
                <a:lnTo>
                  <a:pt x="5694" y="379"/>
                </a:lnTo>
                <a:lnTo>
                  <a:pt x="5696" y="378"/>
                </a:lnTo>
                <a:lnTo>
                  <a:pt x="5712" y="391"/>
                </a:lnTo>
                <a:lnTo>
                  <a:pt x="5715" y="395"/>
                </a:lnTo>
                <a:lnTo>
                  <a:pt x="5732" y="394"/>
                </a:lnTo>
                <a:lnTo>
                  <a:pt x="5739" y="378"/>
                </a:lnTo>
                <a:lnTo>
                  <a:pt x="5737" y="376"/>
                </a:lnTo>
                <a:lnTo>
                  <a:pt x="5731" y="367"/>
                </a:lnTo>
                <a:lnTo>
                  <a:pt x="5739" y="375"/>
                </a:lnTo>
                <a:close/>
                <a:moveTo>
                  <a:pt x="5748" y="344"/>
                </a:moveTo>
                <a:lnTo>
                  <a:pt x="5736" y="346"/>
                </a:lnTo>
                <a:lnTo>
                  <a:pt x="5740" y="339"/>
                </a:lnTo>
                <a:lnTo>
                  <a:pt x="5731" y="327"/>
                </a:lnTo>
                <a:lnTo>
                  <a:pt x="5729" y="327"/>
                </a:lnTo>
                <a:lnTo>
                  <a:pt x="5715" y="328"/>
                </a:lnTo>
                <a:lnTo>
                  <a:pt x="5710" y="336"/>
                </a:lnTo>
                <a:lnTo>
                  <a:pt x="5697" y="325"/>
                </a:lnTo>
                <a:lnTo>
                  <a:pt x="5705" y="325"/>
                </a:lnTo>
                <a:lnTo>
                  <a:pt x="5707" y="325"/>
                </a:lnTo>
                <a:lnTo>
                  <a:pt x="5721" y="323"/>
                </a:lnTo>
                <a:lnTo>
                  <a:pt x="5721" y="323"/>
                </a:lnTo>
                <a:lnTo>
                  <a:pt x="5732" y="323"/>
                </a:lnTo>
                <a:lnTo>
                  <a:pt x="5748" y="344"/>
                </a:lnTo>
                <a:close/>
                <a:moveTo>
                  <a:pt x="5820" y="333"/>
                </a:moveTo>
                <a:lnTo>
                  <a:pt x="5820" y="333"/>
                </a:lnTo>
                <a:lnTo>
                  <a:pt x="5819" y="336"/>
                </a:lnTo>
                <a:lnTo>
                  <a:pt x="5808" y="319"/>
                </a:lnTo>
                <a:lnTo>
                  <a:pt x="5836" y="317"/>
                </a:lnTo>
                <a:lnTo>
                  <a:pt x="5836" y="317"/>
                </a:lnTo>
                <a:lnTo>
                  <a:pt x="5832" y="320"/>
                </a:lnTo>
                <a:lnTo>
                  <a:pt x="5827" y="323"/>
                </a:lnTo>
                <a:lnTo>
                  <a:pt x="5824" y="328"/>
                </a:lnTo>
                <a:lnTo>
                  <a:pt x="5820" y="333"/>
                </a:lnTo>
                <a:lnTo>
                  <a:pt x="5820" y="333"/>
                </a:lnTo>
                <a:close/>
                <a:moveTo>
                  <a:pt x="5854" y="307"/>
                </a:moveTo>
                <a:lnTo>
                  <a:pt x="5851" y="307"/>
                </a:lnTo>
                <a:lnTo>
                  <a:pt x="5857" y="296"/>
                </a:lnTo>
                <a:lnTo>
                  <a:pt x="5857" y="296"/>
                </a:lnTo>
                <a:lnTo>
                  <a:pt x="5854" y="307"/>
                </a:lnTo>
                <a:close/>
                <a:moveTo>
                  <a:pt x="5860" y="275"/>
                </a:moveTo>
                <a:lnTo>
                  <a:pt x="5860" y="275"/>
                </a:lnTo>
                <a:lnTo>
                  <a:pt x="5859" y="277"/>
                </a:lnTo>
                <a:lnTo>
                  <a:pt x="5857" y="279"/>
                </a:lnTo>
                <a:lnTo>
                  <a:pt x="5851" y="288"/>
                </a:lnTo>
                <a:lnTo>
                  <a:pt x="5827" y="295"/>
                </a:lnTo>
                <a:lnTo>
                  <a:pt x="5827" y="295"/>
                </a:lnTo>
                <a:lnTo>
                  <a:pt x="5824" y="298"/>
                </a:lnTo>
                <a:lnTo>
                  <a:pt x="5824" y="301"/>
                </a:lnTo>
                <a:lnTo>
                  <a:pt x="5824" y="301"/>
                </a:lnTo>
                <a:lnTo>
                  <a:pt x="5825" y="303"/>
                </a:lnTo>
                <a:lnTo>
                  <a:pt x="5828" y="304"/>
                </a:lnTo>
                <a:lnTo>
                  <a:pt x="5844" y="299"/>
                </a:lnTo>
                <a:lnTo>
                  <a:pt x="5840" y="309"/>
                </a:lnTo>
                <a:lnTo>
                  <a:pt x="5808" y="311"/>
                </a:lnTo>
                <a:lnTo>
                  <a:pt x="5824" y="283"/>
                </a:lnTo>
                <a:lnTo>
                  <a:pt x="5824" y="283"/>
                </a:lnTo>
                <a:lnTo>
                  <a:pt x="5824" y="280"/>
                </a:lnTo>
                <a:lnTo>
                  <a:pt x="5822" y="277"/>
                </a:lnTo>
                <a:lnTo>
                  <a:pt x="5822" y="277"/>
                </a:lnTo>
                <a:lnTo>
                  <a:pt x="5819" y="277"/>
                </a:lnTo>
                <a:lnTo>
                  <a:pt x="5819" y="277"/>
                </a:lnTo>
                <a:lnTo>
                  <a:pt x="5817" y="277"/>
                </a:lnTo>
                <a:lnTo>
                  <a:pt x="5816" y="279"/>
                </a:lnTo>
                <a:lnTo>
                  <a:pt x="5796" y="311"/>
                </a:lnTo>
                <a:lnTo>
                  <a:pt x="5771" y="312"/>
                </a:lnTo>
                <a:lnTo>
                  <a:pt x="5787" y="283"/>
                </a:lnTo>
                <a:lnTo>
                  <a:pt x="5787" y="283"/>
                </a:lnTo>
                <a:lnTo>
                  <a:pt x="5787" y="280"/>
                </a:lnTo>
                <a:lnTo>
                  <a:pt x="5785" y="279"/>
                </a:lnTo>
                <a:lnTo>
                  <a:pt x="5785" y="279"/>
                </a:lnTo>
                <a:lnTo>
                  <a:pt x="5782" y="277"/>
                </a:lnTo>
                <a:lnTo>
                  <a:pt x="5782" y="277"/>
                </a:lnTo>
                <a:lnTo>
                  <a:pt x="5780" y="279"/>
                </a:lnTo>
                <a:lnTo>
                  <a:pt x="5779" y="280"/>
                </a:lnTo>
                <a:lnTo>
                  <a:pt x="5761" y="312"/>
                </a:lnTo>
                <a:lnTo>
                  <a:pt x="5742" y="314"/>
                </a:lnTo>
                <a:lnTo>
                  <a:pt x="5753" y="296"/>
                </a:lnTo>
                <a:lnTo>
                  <a:pt x="5753" y="296"/>
                </a:lnTo>
                <a:lnTo>
                  <a:pt x="5756" y="295"/>
                </a:lnTo>
                <a:lnTo>
                  <a:pt x="5758" y="293"/>
                </a:lnTo>
                <a:lnTo>
                  <a:pt x="5758" y="293"/>
                </a:lnTo>
                <a:lnTo>
                  <a:pt x="5758" y="290"/>
                </a:lnTo>
                <a:lnTo>
                  <a:pt x="5756" y="288"/>
                </a:lnTo>
                <a:lnTo>
                  <a:pt x="5756" y="288"/>
                </a:lnTo>
                <a:lnTo>
                  <a:pt x="5755" y="287"/>
                </a:lnTo>
                <a:lnTo>
                  <a:pt x="5755" y="287"/>
                </a:lnTo>
                <a:lnTo>
                  <a:pt x="5752" y="287"/>
                </a:lnTo>
                <a:lnTo>
                  <a:pt x="5752" y="287"/>
                </a:lnTo>
                <a:lnTo>
                  <a:pt x="5750" y="287"/>
                </a:lnTo>
                <a:lnTo>
                  <a:pt x="5737" y="285"/>
                </a:lnTo>
                <a:lnTo>
                  <a:pt x="5739" y="283"/>
                </a:lnTo>
                <a:lnTo>
                  <a:pt x="5742" y="280"/>
                </a:lnTo>
                <a:lnTo>
                  <a:pt x="5742" y="277"/>
                </a:lnTo>
                <a:lnTo>
                  <a:pt x="5742" y="274"/>
                </a:lnTo>
                <a:lnTo>
                  <a:pt x="5750" y="280"/>
                </a:lnTo>
                <a:lnTo>
                  <a:pt x="5764" y="279"/>
                </a:lnTo>
                <a:lnTo>
                  <a:pt x="5766" y="274"/>
                </a:lnTo>
                <a:lnTo>
                  <a:pt x="5780" y="277"/>
                </a:lnTo>
                <a:lnTo>
                  <a:pt x="5780" y="277"/>
                </a:lnTo>
                <a:lnTo>
                  <a:pt x="5784" y="275"/>
                </a:lnTo>
                <a:lnTo>
                  <a:pt x="5785" y="272"/>
                </a:lnTo>
                <a:lnTo>
                  <a:pt x="5785" y="272"/>
                </a:lnTo>
                <a:lnTo>
                  <a:pt x="5784" y="269"/>
                </a:lnTo>
                <a:lnTo>
                  <a:pt x="5780" y="267"/>
                </a:lnTo>
                <a:lnTo>
                  <a:pt x="5768" y="266"/>
                </a:lnTo>
                <a:lnTo>
                  <a:pt x="5768" y="264"/>
                </a:lnTo>
                <a:lnTo>
                  <a:pt x="5768" y="263"/>
                </a:lnTo>
                <a:lnTo>
                  <a:pt x="5758" y="253"/>
                </a:lnTo>
                <a:lnTo>
                  <a:pt x="5763" y="247"/>
                </a:lnTo>
                <a:lnTo>
                  <a:pt x="5771" y="255"/>
                </a:lnTo>
                <a:lnTo>
                  <a:pt x="5790" y="251"/>
                </a:lnTo>
                <a:lnTo>
                  <a:pt x="5792" y="248"/>
                </a:lnTo>
                <a:lnTo>
                  <a:pt x="5804" y="251"/>
                </a:lnTo>
                <a:lnTo>
                  <a:pt x="5804" y="251"/>
                </a:lnTo>
                <a:lnTo>
                  <a:pt x="5808" y="250"/>
                </a:lnTo>
                <a:lnTo>
                  <a:pt x="5809" y="248"/>
                </a:lnTo>
                <a:lnTo>
                  <a:pt x="5809" y="248"/>
                </a:lnTo>
                <a:lnTo>
                  <a:pt x="5809" y="245"/>
                </a:lnTo>
                <a:lnTo>
                  <a:pt x="5806" y="242"/>
                </a:lnTo>
                <a:lnTo>
                  <a:pt x="5796" y="240"/>
                </a:lnTo>
                <a:lnTo>
                  <a:pt x="5798" y="235"/>
                </a:lnTo>
                <a:lnTo>
                  <a:pt x="5787" y="224"/>
                </a:lnTo>
                <a:lnTo>
                  <a:pt x="5787" y="221"/>
                </a:lnTo>
                <a:lnTo>
                  <a:pt x="5795" y="211"/>
                </a:lnTo>
                <a:lnTo>
                  <a:pt x="5828" y="221"/>
                </a:lnTo>
                <a:lnTo>
                  <a:pt x="5828" y="223"/>
                </a:lnTo>
                <a:lnTo>
                  <a:pt x="5844" y="232"/>
                </a:lnTo>
                <a:lnTo>
                  <a:pt x="5859" y="223"/>
                </a:lnTo>
                <a:lnTo>
                  <a:pt x="5859" y="221"/>
                </a:lnTo>
                <a:lnTo>
                  <a:pt x="5883" y="216"/>
                </a:lnTo>
                <a:lnTo>
                  <a:pt x="5875" y="243"/>
                </a:lnTo>
                <a:lnTo>
                  <a:pt x="5838" y="251"/>
                </a:lnTo>
                <a:lnTo>
                  <a:pt x="5838" y="251"/>
                </a:lnTo>
                <a:lnTo>
                  <a:pt x="5835" y="255"/>
                </a:lnTo>
                <a:lnTo>
                  <a:pt x="5835" y="258"/>
                </a:lnTo>
                <a:lnTo>
                  <a:pt x="5835" y="258"/>
                </a:lnTo>
                <a:lnTo>
                  <a:pt x="5836" y="259"/>
                </a:lnTo>
                <a:lnTo>
                  <a:pt x="5840" y="261"/>
                </a:lnTo>
                <a:lnTo>
                  <a:pt x="5872" y="253"/>
                </a:lnTo>
                <a:lnTo>
                  <a:pt x="5864" y="277"/>
                </a:lnTo>
                <a:lnTo>
                  <a:pt x="5864" y="277"/>
                </a:lnTo>
                <a:lnTo>
                  <a:pt x="5862" y="277"/>
                </a:lnTo>
                <a:lnTo>
                  <a:pt x="5862" y="277"/>
                </a:lnTo>
                <a:lnTo>
                  <a:pt x="5860" y="275"/>
                </a:lnTo>
                <a:lnTo>
                  <a:pt x="5860" y="275"/>
                </a:lnTo>
                <a:close/>
                <a:moveTo>
                  <a:pt x="5864" y="307"/>
                </a:moveTo>
                <a:lnTo>
                  <a:pt x="5867" y="296"/>
                </a:lnTo>
                <a:lnTo>
                  <a:pt x="5873" y="306"/>
                </a:lnTo>
                <a:lnTo>
                  <a:pt x="5864" y="307"/>
                </a:lnTo>
                <a:close/>
                <a:moveTo>
                  <a:pt x="5870" y="287"/>
                </a:moveTo>
                <a:lnTo>
                  <a:pt x="5880" y="256"/>
                </a:lnTo>
                <a:lnTo>
                  <a:pt x="5896" y="274"/>
                </a:lnTo>
                <a:lnTo>
                  <a:pt x="5881" y="303"/>
                </a:lnTo>
                <a:lnTo>
                  <a:pt x="5870" y="287"/>
                </a:lnTo>
                <a:close/>
                <a:moveTo>
                  <a:pt x="5904" y="335"/>
                </a:moveTo>
                <a:lnTo>
                  <a:pt x="5892" y="319"/>
                </a:lnTo>
                <a:lnTo>
                  <a:pt x="5892" y="319"/>
                </a:lnTo>
                <a:lnTo>
                  <a:pt x="5891" y="315"/>
                </a:lnTo>
                <a:lnTo>
                  <a:pt x="5891" y="314"/>
                </a:lnTo>
                <a:lnTo>
                  <a:pt x="5910" y="314"/>
                </a:lnTo>
                <a:lnTo>
                  <a:pt x="5910" y="314"/>
                </a:lnTo>
                <a:lnTo>
                  <a:pt x="5907" y="319"/>
                </a:lnTo>
                <a:lnTo>
                  <a:pt x="5905" y="323"/>
                </a:lnTo>
                <a:lnTo>
                  <a:pt x="5904" y="330"/>
                </a:lnTo>
                <a:lnTo>
                  <a:pt x="5904" y="335"/>
                </a:lnTo>
                <a:lnTo>
                  <a:pt x="5904" y="335"/>
                </a:lnTo>
                <a:close/>
                <a:moveTo>
                  <a:pt x="5955" y="319"/>
                </a:moveTo>
                <a:lnTo>
                  <a:pt x="5955" y="319"/>
                </a:lnTo>
                <a:lnTo>
                  <a:pt x="5950" y="311"/>
                </a:lnTo>
                <a:lnTo>
                  <a:pt x="5953" y="311"/>
                </a:lnTo>
                <a:lnTo>
                  <a:pt x="5953" y="311"/>
                </a:lnTo>
                <a:lnTo>
                  <a:pt x="5955" y="311"/>
                </a:lnTo>
                <a:lnTo>
                  <a:pt x="5955" y="311"/>
                </a:lnTo>
                <a:lnTo>
                  <a:pt x="5955" y="315"/>
                </a:lnTo>
                <a:lnTo>
                  <a:pt x="5955" y="315"/>
                </a:lnTo>
                <a:lnTo>
                  <a:pt x="5956" y="317"/>
                </a:lnTo>
                <a:lnTo>
                  <a:pt x="5955" y="319"/>
                </a:lnTo>
                <a:close/>
                <a:moveTo>
                  <a:pt x="6008" y="301"/>
                </a:moveTo>
                <a:lnTo>
                  <a:pt x="6008" y="301"/>
                </a:lnTo>
                <a:lnTo>
                  <a:pt x="6006" y="298"/>
                </a:lnTo>
                <a:lnTo>
                  <a:pt x="6014" y="299"/>
                </a:lnTo>
                <a:lnTo>
                  <a:pt x="6008" y="301"/>
                </a:lnTo>
                <a:close/>
                <a:moveTo>
                  <a:pt x="6016" y="290"/>
                </a:moveTo>
                <a:lnTo>
                  <a:pt x="5980" y="255"/>
                </a:lnTo>
                <a:lnTo>
                  <a:pt x="5940" y="256"/>
                </a:lnTo>
                <a:lnTo>
                  <a:pt x="5961" y="291"/>
                </a:lnTo>
                <a:lnTo>
                  <a:pt x="5961" y="291"/>
                </a:lnTo>
                <a:lnTo>
                  <a:pt x="5958" y="296"/>
                </a:lnTo>
                <a:lnTo>
                  <a:pt x="5955" y="303"/>
                </a:lnTo>
                <a:lnTo>
                  <a:pt x="5955" y="303"/>
                </a:lnTo>
                <a:lnTo>
                  <a:pt x="5953" y="303"/>
                </a:lnTo>
                <a:lnTo>
                  <a:pt x="5932" y="304"/>
                </a:lnTo>
                <a:lnTo>
                  <a:pt x="5947" y="279"/>
                </a:lnTo>
                <a:lnTo>
                  <a:pt x="5947" y="279"/>
                </a:lnTo>
                <a:lnTo>
                  <a:pt x="5948" y="275"/>
                </a:lnTo>
                <a:lnTo>
                  <a:pt x="5945" y="272"/>
                </a:lnTo>
                <a:lnTo>
                  <a:pt x="5945" y="272"/>
                </a:lnTo>
                <a:lnTo>
                  <a:pt x="5944" y="272"/>
                </a:lnTo>
                <a:lnTo>
                  <a:pt x="5944" y="272"/>
                </a:lnTo>
                <a:lnTo>
                  <a:pt x="5940" y="274"/>
                </a:lnTo>
                <a:lnTo>
                  <a:pt x="5921" y="304"/>
                </a:lnTo>
                <a:lnTo>
                  <a:pt x="5889" y="306"/>
                </a:lnTo>
                <a:lnTo>
                  <a:pt x="5902" y="280"/>
                </a:lnTo>
                <a:lnTo>
                  <a:pt x="5902" y="280"/>
                </a:lnTo>
                <a:lnTo>
                  <a:pt x="5904" y="280"/>
                </a:lnTo>
                <a:lnTo>
                  <a:pt x="5907" y="280"/>
                </a:lnTo>
                <a:lnTo>
                  <a:pt x="5907" y="280"/>
                </a:lnTo>
                <a:lnTo>
                  <a:pt x="5908" y="277"/>
                </a:lnTo>
                <a:lnTo>
                  <a:pt x="5907" y="274"/>
                </a:lnTo>
                <a:lnTo>
                  <a:pt x="5883" y="247"/>
                </a:lnTo>
                <a:lnTo>
                  <a:pt x="5891" y="219"/>
                </a:lnTo>
                <a:lnTo>
                  <a:pt x="5910" y="242"/>
                </a:lnTo>
                <a:lnTo>
                  <a:pt x="5910" y="242"/>
                </a:lnTo>
                <a:lnTo>
                  <a:pt x="5913" y="243"/>
                </a:lnTo>
                <a:lnTo>
                  <a:pt x="5916" y="242"/>
                </a:lnTo>
                <a:lnTo>
                  <a:pt x="5916" y="242"/>
                </a:lnTo>
                <a:lnTo>
                  <a:pt x="5918" y="239"/>
                </a:lnTo>
                <a:lnTo>
                  <a:pt x="5916" y="235"/>
                </a:lnTo>
                <a:lnTo>
                  <a:pt x="5894" y="210"/>
                </a:lnTo>
                <a:lnTo>
                  <a:pt x="5905" y="178"/>
                </a:lnTo>
                <a:lnTo>
                  <a:pt x="5924" y="202"/>
                </a:lnTo>
                <a:lnTo>
                  <a:pt x="5924" y="202"/>
                </a:lnTo>
                <a:lnTo>
                  <a:pt x="5928" y="203"/>
                </a:lnTo>
                <a:lnTo>
                  <a:pt x="5931" y="203"/>
                </a:lnTo>
                <a:lnTo>
                  <a:pt x="5931" y="203"/>
                </a:lnTo>
                <a:lnTo>
                  <a:pt x="5932" y="200"/>
                </a:lnTo>
                <a:lnTo>
                  <a:pt x="5931" y="197"/>
                </a:lnTo>
                <a:lnTo>
                  <a:pt x="5908" y="168"/>
                </a:lnTo>
                <a:lnTo>
                  <a:pt x="5915" y="147"/>
                </a:lnTo>
                <a:lnTo>
                  <a:pt x="5918" y="146"/>
                </a:lnTo>
                <a:lnTo>
                  <a:pt x="5937" y="168"/>
                </a:lnTo>
                <a:lnTo>
                  <a:pt x="5937" y="168"/>
                </a:lnTo>
                <a:lnTo>
                  <a:pt x="5940" y="170"/>
                </a:lnTo>
                <a:lnTo>
                  <a:pt x="5944" y="168"/>
                </a:lnTo>
                <a:lnTo>
                  <a:pt x="5944" y="168"/>
                </a:lnTo>
                <a:lnTo>
                  <a:pt x="5945" y="165"/>
                </a:lnTo>
                <a:lnTo>
                  <a:pt x="5944" y="162"/>
                </a:lnTo>
                <a:lnTo>
                  <a:pt x="5940" y="159"/>
                </a:lnTo>
                <a:lnTo>
                  <a:pt x="5948" y="152"/>
                </a:lnTo>
                <a:lnTo>
                  <a:pt x="5953" y="155"/>
                </a:lnTo>
                <a:lnTo>
                  <a:pt x="5945" y="167"/>
                </a:lnTo>
                <a:lnTo>
                  <a:pt x="5945" y="167"/>
                </a:lnTo>
                <a:lnTo>
                  <a:pt x="5945" y="170"/>
                </a:lnTo>
                <a:lnTo>
                  <a:pt x="5947" y="173"/>
                </a:lnTo>
                <a:lnTo>
                  <a:pt x="5947" y="173"/>
                </a:lnTo>
                <a:lnTo>
                  <a:pt x="5950" y="173"/>
                </a:lnTo>
                <a:lnTo>
                  <a:pt x="5953" y="171"/>
                </a:lnTo>
                <a:lnTo>
                  <a:pt x="5964" y="152"/>
                </a:lnTo>
                <a:lnTo>
                  <a:pt x="5968" y="150"/>
                </a:lnTo>
                <a:lnTo>
                  <a:pt x="5966" y="155"/>
                </a:lnTo>
                <a:lnTo>
                  <a:pt x="5972" y="159"/>
                </a:lnTo>
                <a:lnTo>
                  <a:pt x="5972" y="159"/>
                </a:lnTo>
                <a:lnTo>
                  <a:pt x="5979" y="155"/>
                </a:lnTo>
                <a:lnTo>
                  <a:pt x="5979" y="154"/>
                </a:lnTo>
                <a:lnTo>
                  <a:pt x="5984" y="165"/>
                </a:lnTo>
                <a:lnTo>
                  <a:pt x="5972" y="183"/>
                </a:lnTo>
                <a:lnTo>
                  <a:pt x="5972" y="183"/>
                </a:lnTo>
                <a:lnTo>
                  <a:pt x="5972" y="179"/>
                </a:lnTo>
                <a:lnTo>
                  <a:pt x="5972" y="179"/>
                </a:lnTo>
                <a:lnTo>
                  <a:pt x="5968" y="183"/>
                </a:lnTo>
                <a:lnTo>
                  <a:pt x="5961" y="183"/>
                </a:lnTo>
                <a:lnTo>
                  <a:pt x="5950" y="183"/>
                </a:lnTo>
                <a:lnTo>
                  <a:pt x="5950" y="183"/>
                </a:lnTo>
                <a:lnTo>
                  <a:pt x="5958" y="192"/>
                </a:lnTo>
                <a:lnTo>
                  <a:pt x="5961" y="197"/>
                </a:lnTo>
                <a:lnTo>
                  <a:pt x="5961" y="202"/>
                </a:lnTo>
                <a:lnTo>
                  <a:pt x="5961" y="202"/>
                </a:lnTo>
                <a:lnTo>
                  <a:pt x="5963" y="202"/>
                </a:lnTo>
                <a:lnTo>
                  <a:pt x="5963" y="202"/>
                </a:lnTo>
                <a:lnTo>
                  <a:pt x="5964" y="203"/>
                </a:lnTo>
                <a:lnTo>
                  <a:pt x="5964" y="203"/>
                </a:lnTo>
                <a:lnTo>
                  <a:pt x="5968" y="205"/>
                </a:lnTo>
                <a:lnTo>
                  <a:pt x="5971" y="202"/>
                </a:lnTo>
                <a:lnTo>
                  <a:pt x="5971" y="202"/>
                </a:lnTo>
                <a:lnTo>
                  <a:pt x="5971" y="202"/>
                </a:lnTo>
                <a:lnTo>
                  <a:pt x="5998" y="207"/>
                </a:lnTo>
                <a:lnTo>
                  <a:pt x="6000" y="208"/>
                </a:lnTo>
                <a:lnTo>
                  <a:pt x="6000" y="208"/>
                </a:lnTo>
                <a:lnTo>
                  <a:pt x="5980" y="210"/>
                </a:lnTo>
                <a:lnTo>
                  <a:pt x="5988" y="224"/>
                </a:lnTo>
                <a:lnTo>
                  <a:pt x="5982" y="234"/>
                </a:lnTo>
                <a:lnTo>
                  <a:pt x="5982" y="234"/>
                </a:lnTo>
                <a:lnTo>
                  <a:pt x="5982" y="234"/>
                </a:lnTo>
                <a:lnTo>
                  <a:pt x="5982" y="234"/>
                </a:lnTo>
                <a:lnTo>
                  <a:pt x="5980" y="234"/>
                </a:lnTo>
                <a:lnTo>
                  <a:pt x="5980" y="234"/>
                </a:lnTo>
                <a:lnTo>
                  <a:pt x="5979" y="237"/>
                </a:lnTo>
                <a:lnTo>
                  <a:pt x="5977" y="240"/>
                </a:lnTo>
                <a:lnTo>
                  <a:pt x="5971" y="245"/>
                </a:lnTo>
                <a:lnTo>
                  <a:pt x="5971" y="245"/>
                </a:lnTo>
                <a:lnTo>
                  <a:pt x="5979" y="247"/>
                </a:lnTo>
                <a:lnTo>
                  <a:pt x="5984" y="248"/>
                </a:lnTo>
                <a:lnTo>
                  <a:pt x="5987" y="250"/>
                </a:lnTo>
                <a:lnTo>
                  <a:pt x="5987" y="250"/>
                </a:lnTo>
                <a:lnTo>
                  <a:pt x="5990" y="245"/>
                </a:lnTo>
                <a:lnTo>
                  <a:pt x="6000" y="239"/>
                </a:lnTo>
                <a:lnTo>
                  <a:pt x="6009" y="256"/>
                </a:lnTo>
                <a:lnTo>
                  <a:pt x="6000" y="269"/>
                </a:lnTo>
                <a:lnTo>
                  <a:pt x="6000" y="269"/>
                </a:lnTo>
                <a:lnTo>
                  <a:pt x="6000" y="272"/>
                </a:lnTo>
                <a:lnTo>
                  <a:pt x="6001" y="275"/>
                </a:lnTo>
                <a:lnTo>
                  <a:pt x="6001" y="275"/>
                </a:lnTo>
                <a:lnTo>
                  <a:pt x="6004" y="275"/>
                </a:lnTo>
                <a:lnTo>
                  <a:pt x="6008" y="274"/>
                </a:lnTo>
                <a:lnTo>
                  <a:pt x="6016" y="261"/>
                </a:lnTo>
                <a:lnTo>
                  <a:pt x="6035" y="264"/>
                </a:lnTo>
                <a:lnTo>
                  <a:pt x="6041" y="277"/>
                </a:lnTo>
                <a:lnTo>
                  <a:pt x="6040" y="280"/>
                </a:lnTo>
                <a:lnTo>
                  <a:pt x="6040" y="280"/>
                </a:lnTo>
                <a:lnTo>
                  <a:pt x="6028" y="282"/>
                </a:lnTo>
                <a:lnTo>
                  <a:pt x="6022" y="280"/>
                </a:lnTo>
                <a:lnTo>
                  <a:pt x="6022" y="280"/>
                </a:lnTo>
                <a:lnTo>
                  <a:pt x="6020" y="285"/>
                </a:lnTo>
                <a:lnTo>
                  <a:pt x="6016" y="290"/>
                </a:lnTo>
                <a:lnTo>
                  <a:pt x="6016" y="290"/>
                </a:lnTo>
                <a:close/>
                <a:moveTo>
                  <a:pt x="5996" y="234"/>
                </a:moveTo>
                <a:lnTo>
                  <a:pt x="5996" y="234"/>
                </a:lnTo>
                <a:lnTo>
                  <a:pt x="5992" y="234"/>
                </a:lnTo>
                <a:lnTo>
                  <a:pt x="5995" y="231"/>
                </a:lnTo>
                <a:lnTo>
                  <a:pt x="5996" y="234"/>
                </a:lnTo>
                <a:close/>
                <a:moveTo>
                  <a:pt x="6032" y="293"/>
                </a:moveTo>
                <a:lnTo>
                  <a:pt x="6032" y="295"/>
                </a:lnTo>
                <a:lnTo>
                  <a:pt x="6030" y="295"/>
                </a:lnTo>
                <a:lnTo>
                  <a:pt x="6030" y="295"/>
                </a:lnTo>
                <a:lnTo>
                  <a:pt x="6032" y="293"/>
                </a:lnTo>
                <a:lnTo>
                  <a:pt x="6032" y="293"/>
                </a:lnTo>
                <a:close/>
                <a:moveTo>
                  <a:pt x="6027" y="295"/>
                </a:moveTo>
                <a:lnTo>
                  <a:pt x="6022" y="296"/>
                </a:lnTo>
                <a:lnTo>
                  <a:pt x="6019" y="293"/>
                </a:lnTo>
                <a:lnTo>
                  <a:pt x="6019" y="293"/>
                </a:lnTo>
                <a:lnTo>
                  <a:pt x="6027" y="295"/>
                </a:lnTo>
                <a:lnTo>
                  <a:pt x="6027" y="295"/>
                </a:lnTo>
                <a:close/>
                <a:moveTo>
                  <a:pt x="6036" y="402"/>
                </a:moveTo>
                <a:lnTo>
                  <a:pt x="6036" y="402"/>
                </a:lnTo>
                <a:lnTo>
                  <a:pt x="6006" y="392"/>
                </a:lnTo>
                <a:lnTo>
                  <a:pt x="6006" y="392"/>
                </a:lnTo>
                <a:lnTo>
                  <a:pt x="5993" y="383"/>
                </a:lnTo>
                <a:lnTo>
                  <a:pt x="6017" y="368"/>
                </a:lnTo>
                <a:lnTo>
                  <a:pt x="6020" y="343"/>
                </a:lnTo>
                <a:lnTo>
                  <a:pt x="6020" y="343"/>
                </a:lnTo>
                <a:lnTo>
                  <a:pt x="6022" y="346"/>
                </a:lnTo>
                <a:lnTo>
                  <a:pt x="6022" y="346"/>
                </a:lnTo>
                <a:lnTo>
                  <a:pt x="6028" y="346"/>
                </a:lnTo>
                <a:lnTo>
                  <a:pt x="6040" y="346"/>
                </a:lnTo>
                <a:lnTo>
                  <a:pt x="6041" y="399"/>
                </a:lnTo>
                <a:lnTo>
                  <a:pt x="6036" y="402"/>
                </a:lnTo>
                <a:close/>
                <a:moveTo>
                  <a:pt x="6044" y="320"/>
                </a:moveTo>
                <a:lnTo>
                  <a:pt x="6044" y="320"/>
                </a:lnTo>
                <a:lnTo>
                  <a:pt x="6043" y="325"/>
                </a:lnTo>
                <a:lnTo>
                  <a:pt x="6043" y="330"/>
                </a:lnTo>
                <a:lnTo>
                  <a:pt x="6043" y="335"/>
                </a:lnTo>
                <a:lnTo>
                  <a:pt x="6046" y="339"/>
                </a:lnTo>
                <a:lnTo>
                  <a:pt x="6043" y="343"/>
                </a:lnTo>
                <a:lnTo>
                  <a:pt x="6043" y="343"/>
                </a:lnTo>
                <a:lnTo>
                  <a:pt x="6033" y="335"/>
                </a:lnTo>
                <a:lnTo>
                  <a:pt x="6028" y="330"/>
                </a:lnTo>
                <a:lnTo>
                  <a:pt x="6028" y="330"/>
                </a:lnTo>
                <a:lnTo>
                  <a:pt x="6027" y="331"/>
                </a:lnTo>
                <a:lnTo>
                  <a:pt x="6022" y="333"/>
                </a:lnTo>
                <a:lnTo>
                  <a:pt x="6025" y="314"/>
                </a:lnTo>
                <a:lnTo>
                  <a:pt x="6025" y="314"/>
                </a:lnTo>
                <a:lnTo>
                  <a:pt x="6028" y="314"/>
                </a:lnTo>
                <a:lnTo>
                  <a:pt x="6030" y="312"/>
                </a:lnTo>
                <a:lnTo>
                  <a:pt x="6033" y="307"/>
                </a:lnTo>
                <a:lnTo>
                  <a:pt x="6052" y="301"/>
                </a:lnTo>
                <a:lnTo>
                  <a:pt x="6054" y="304"/>
                </a:lnTo>
                <a:lnTo>
                  <a:pt x="6054" y="304"/>
                </a:lnTo>
                <a:lnTo>
                  <a:pt x="6056" y="306"/>
                </a:lnTo>
                <a:lnTo>
                  <a:pt x="6056" y="306"/>
                </a:lnTo>
                <a:lnTo>
                  <a:pt x="6049" y="311"/>
                </a:lnTo>
                <a:lnTo>
                  <a:pt x="6044" y="320"/>
                </a:lnTo>
                <a:lnTo>
                  <a:pt x="6044" y="320"/>
                </a:lnTo>
                <a:close/>
                <a:moveTo>
                  <a:pt x="6080" y="303"/>
                </a:moveTo>
                <a:lnTo>
                  <a:pt x="6080" y="303"/>
                </a:lnTo>
                <a:lnTo>
                  <a:pt x="6070" y="301"/>
                </a:lnTo>
                <a:lnTo>
                  <a:pt x="6062" y="303"/>
                </a:lnTo>
                <a:lnTo>
                  <a:pt x="6062" y="303"/>
                </a:lnTo>
                <a:lnTo>
                  <a:pt x="6062" y="299"/>
                </a:lnTo>
                <a:lnTo>
                  <a:pt x="6062" y="299"/>
                </a:lnTo>
                <a:lnTo>
                  <a:pt x="6088" y="290"/>
                </a:lnTo>
                <a:lnTo>
                  <a:pt x="6088" y="290"/>
                </a:lnTo>
                <a:lnTo>
                  <a:pt x="6088" y="293"/>
                </a:lnTo>
                <a:lnTo>
                  <a:pt x="6088" y="293"/>
                </a:lnTo>
                <a:lnTo>
                  <a:pt x="6092" y="295"/>
                </a:lnTo>
                <a:lnTo>
                  <a:pt x="6081" y="304"/>
                </a:lnTo>
                <a:lnTo>
                  <a:pt x="6081" y="304"/>
                </a:lnTo>
                <a:lnTo>
                  <a:pt x="6080" y="303"/>
                </a:lnTo>
                <a:lnTo>
                  <a:pt x="6080" y="303"/>
                </a:lnTo>
                <a:close/>
                <a:moveTo>
                  <a:pt x="6091" y="375"/>
                </a:moveTo>
                <a:lnTo>
                  <a:pt x="6092" y="375"/>
                </a:lnTo>
                <a:lnTo>
                  <a:pt x="6094" y="365"/>
                </a:lnTo>
                <a:lnTo>
                  <a:pt x="6105" y="368"/>
                </a:lnTo>
                <a:lnTo>
                  <a:pt x="6091" y="375"/>
                </a:lnTo>
                <a:close/>
                <a:moveTo>
                  <a:pt x="6107" y="367"/>
                </a:moveTo>
                <a:lnTo>
                  <a:pt x="6094" y="362"/>
                </a:lnTo>
                <a:lnTo>
                  <a:pt x="6100" y="323"/>
                </a:lnTo>
                <a:lnTo>
                  <a:pt x="6113" y="312"/>
                </a:lnTo>
                <a:lnTo>
                  <a:pt x="6113" y="312"/>
                </a:lnTo>
                <a:lnTo>
                  <a:pt x="6128" y="312"/>
                </a:lnTo>
                <a:lnTo>
                  <a:pt x="6128" y="335"/>
                </a:lnTo>
                <a:lnTo>
                  <a:pt x="6148" y="322"/>
                </a:lnTo>
                <a:lnTo>
                  <a:pt x="6132" y="336"/>
                </a:lnTo>
                <a:lnTo>
                  <a:pt x="6132" y="336"/>
                </a:lnTo>
                <a:lnTo>
                  <a:pt x="6126" y="341"/>
                </a:lnTo>
                <a:lnTo>
                  <a:pt x="6120" y="343"/>
                </a:lnTo>
                <a:lnTo>
                  <a:pt x="6120" y="343"/>
                </a:lnTo>
                <a:lnTo>
                  <a:pt x="6120" y="347"/>
                </a:lnTo>
                <a:lnTo>
                  <a:pt x="6118" y="352"/>
                </a:lnTo>
                <a:lnTo>
                  <a:pt x="6118" y="352"/>
                </a:lnTo>
                <a:lnTo>
                  <a:pt x="6123" y="351"/>
                </a:lnTo>
                <a:lnTo>
                  <a:pt x="6126" y="351"/>
                </a:lnTo>
                <a:lnTo>
                  <a:pt x="6126" y="351"/>
                </a:lnTo>
                <a:lnTo>
                  <a:pt x="6129" y="346"/>
                </a:lnTo>
                <a:lnTo>
                  <a:pt x="6132" y="338"/>
                </a:lnTo>
                <a:lnTo>
                  <a:pt x="6152" y="319"/>
                </a:lnTo>
                <a:lnTo>
                  <a:pt x="6158" y="315"/>
                </a:lnTo>
                <a:lnTo>
                  <a:pt x="6158" y="312"/>
                </a:lnTo>
                <a:lnTo>
                  <a:pt x="6219" y="314"/>
                </a:lnTo>
                <a:lnTo>
                  <a:pt x="6219" y="314"/>
                </a:lnTo>
                <a:lnTo>
                  <a:pt x="6107" y="367"/>
                </a:lnTo>
                <a:close/>
                <a:moveTo>
                  <a:pt x="6220" y="315"/>
                </a:moveTo>
                <a:lnTo>
                  <a:pt x="6220" y="315"/>
                </a:lnTo>
                <a:lnTo>
                  <a:pt x="6216" y="331"/>
                </a:lnTo>
                <a:lnTo>
                  <a:pt x="6214" y="331"/>
                </a:lnTo>
                <a:lnTo>
                  <a:pt x="6216" y="325"/>
                </a:lnTo>
                <a:lnTo>
                  <a:pt x="6209" y="333"/>
                </a:lnTo>
                <a:lnTo>
                  <a:pt x="6203" y="335"/>
                </a:lnTo>
                <a:lnTo>
                  <a:pt x="6220" y="315"/>
                </a:lnTo>
                <a:close/>
                <a:moveTo>
                  <a:pt x="6214" y="357"/>
                </a:moveTo>
                <a:lnTo>
                  <a:pt x="6206" y="391"/>
                </a:lnTo>
                <a:lnTo>
                  <a:pt x="6204" y="391"/>
                </a:lnTo>
                <a:lnTo>
                  <a:pt x="6211" y="360"/>
                </a:lnTo>
                <a:lnTo>
                  <a:pt x="6214" y="357"/>
                </a:lnTo>
                <a:close/>
                <a:moveTo>
                  <a:pt x="6206" y="367"/>
                </a:moveTo>
                <a:lnTo>
                  <a:pt x="6209" y="362"/>
                </a:lnTo>
                <a:lnTo>
                  <a:pt x="6203" y="391"/>
                </a:lnTo>
                <a:lnTo>
                  <a:pt x="6200" y="392"/>
                </a:lnTo>
                <a:lnTo>
                  <a:pt x="6206" y="367"/>
                </a:lnTo>
                <a:close/>
                <a:moveTo>
                  <a:pt x="6190" y="370"/>
                </a:moveTo>
                <a:lnTo>
                  <a:pt x="6195" y="394"/>
                </a:lnTo>
                <a:lnTo>
                  <a:pt x="6185" y="395"/>
                </a:lnTo>
                <a:lnTo>
                  <a:pt x="6182" y="370"/>
                </a:lnTo>
                <a:lnTo>
                  <a:pt x="6190" y="370"/>
                </a:lnTo>
                <a:close/>
                <a:moveTo>
                  <a:pt x="6145" y="407"/>
                </a:moveTo>
                <a:lnTo>
                  <a:pt x="6152" y="397"/>
                </a:lnTo>
                <a:lnTo>
                  <a:pt x="6153" y="403"/>
                </a:lnTo>
                <a:lnTo>
                  <a:pt x="6145" y="407"/>
                </a:lnTo>
                <a:close/>
                <a:moveTo>
                  <a:pt x="6153" y="403"/>
                </a:moveTo>
                <a:lnTo>
                  <a:pt x="6153" y="397"/>
                </a:lnTo>
                <a:lnTo>
                  <a:pt x="6153" y="397"/>
                </a:lnTo>
                <a:lnTo>
                  <a:pt x="6174" y="371"/>
                </a:lnTo>
                <a:lnTo>
                  <a:pt x="6180" y="370"/>
                </a:lnTo>
                <a:lnTo>
                  <a:pt x="6184" y="395"/>
                </a:lnTo>
                <a:lnTo>
                  <a:pt x="6153" y="403"/>
                </a:lnTo>
                <a:close/>
                <a:moveTo>
                  <a:pt x="6176" y="445"/>
                </a:moveTo>
                <a:lnTo>
                  <a:pt x="6195" y="423"/>
                </a:lnTo>
                <a:lnTo>
                  <a:pt x="6192" y="435"/>
                </a:lnTo>
                <a:lnTo>
                  <a:pt x="6176" y="445"/>
                </a:lnTo>
                <a:close/>
                <a:moveTo>
                  <a:pt x="6176" y="508"/>
                </a:moveTo>
                <a:lnTo>
                  <a:pt x="6174" y="512"/>
                </a:lnTo>
                <a:lnTo>
                  <a:pt x="6174" y="512"/>
                </a:lnTo>
                <a:lnTo>
                  <a:pt x="6168" y="517"/>
                </a:lnTo>
                <a:lnTo>
                  <a:pt x="6176" y="508"/>
                </a:lnTo>
                <a:close/>
                <a:moveTo>
                  <a:pt x="6128" y="610"/>
                </a:moveTo>
                <a:lnTo>
                  <a:pt x="6128" y="602"/>
                </a:lnTo>
                <a:lnTo>
                  <a:pt x="6139" y="589"/>
                </a:lnTo>
                <a:lnTo>
                  <a:pt x="6134" y="607"/>
                </a:lnTo>
                <a:lnTo>
                  <a:pt x="6128" y="610"/>
                </a:lnTo>
                <a:close/>
                <a:moveTo>
                  <a:pt x="6140" y="636"/>
                </a:moveTo>
                <a:lnTo>
                  <a:pt x="6128" y="623"/>
                </a:lnTo>
                <a:lnTo>
                  <a:pt x="6128" y="615"/>
                </a:lnTo>
                <a:lnTo>
                  <a:pt x="6134" y="618"/>
                </a:lnTo>
                <a:lnTo>
                  <a:pt x="6140" y="636"/>
                </a:lnTo>
                <a:close/>
                <a:moveTo>
                  <a:pt x="6153" y="612"/>
                </a:moveTo>
                <a:lnTo>
                  <a:pt x="6136" y="616"/>
                </a:lnTo>
                <a:lnTo>
                  <a:pt x="6129" y="613"/>
                </a:lnTo>
                <a:lnTo>
                  <a:pt x="6136" y="608"/>
                </a:lnTo>
                <a:lnTo>
                  <a:pt x="6153" y="612"/>
                </a:lnTo>
                <a:close/>
                <a:moveTo>
                  <a:pt x="6150" y="600"/>
                </a:moveTo>
                <a:lnTo>
                  <a:pt x="6153" y="599"/>
                </a:lnTo>
                <a:lnTo>
                  <a:pt x="6153" y="599"/>
                </a:lnTo>
                <a:lnTo>
                  <a:pt x="6153" y="600"/>
                </a:lnTo>
                <a:lnTo>
                  <a:pt x="6150" y="600"/>
                </a:lnTo>
                <a:close/>
                <a:moveTo>
                  <a:pt x="6148" y="597"/>
                </a:moveTo>
                <a:lnTo>
                  <a:pt x="6150" y="591"/>
                </a:lnTo>
                <a:lnTo>
                  <a:pt x="6150" y="591"/>
                </a:lnTo>
                <a:lnTo>
                  <a:pt x="6152" y="596"/>
                </a:lnTo>
                <a:lnTo>
                  <a:pt x="6148" y="597"/>
                </a:lnTo>
                <a:close/>
                <a:moveTo>
                  <a:pt x="6168" y="546"/>
                </a:moveTo>
                <a:lnTo>
                  <a:pt x="6168" y="546"/>
                </a:lnTo>
                <a:lnTo>
                  <a:pt x="6161" y="552"/>
                </a:lnTo>
                <a:lnTo>
                  <a:pt x="6160" y="560"/>
                </a:lnTo>
                <a:lnTo>
                  <a:pt x="6160" y="560"/>
                </a:lnTo>
                <a:lnTo>
                  <a:pt x="6158" y="568"/>
                </a:lnTo>
                <a:lnTo>
                  <a:pt x="6158" y="568"/>
                </a:lnTo>
                <a:lnTo>
                  <a:pt x="6153" y="576"/>
                </a:lnTo>
                <a:lnTo>
                  <a:pt x="6155" y="573"/>
                </a:lnTo>
                <a:lnTo>
                  <a:pt x="6155" y="573"/>
                </a:lnTo>
                <a:lnTo>
                  <a:pt x="6153" y="572"/>
                </a:lnTo>
                <a:lnTo>
                  <a:pt x="6153" y="572"/>
                </a:lnTo>
                <a:lnTo>
                  <a:pt x="6153" y="572"/>
                </a:lnTo>
                <a:lnTo>
                  <a:pt x="6153" y="572"/>
                </a:lnTo>
                <a:lnTo>
                  <a:pt x="6152" y="572"/>
                </a:lnTo>
                <a:lnTo>
                  <a:pt x="6148" y="584"/>
                </a:lnTo>
                <a:lnTo>
                  <a:pt x="6148" y="584"/>
                </a:lnTo>
                <a:lnTo>
                  <a:pt x="6147" y="586"/>
                </a:lnTo>
                <a:lnTo>
                  <a:pt x="6147" y="586"/>
                </a:lnTo>
                <a:lnTo>
                  <a:pt x="6148" y="588"/>
                </a:lnTo>
                <a:lnTo>
                  <a:pt x="6145" y="599"/>
                </a:lnTo>
                <a:lnTo>
                  <a:pt x="6137" y="604"/>
                </a:lnTo>
                <a:lnTo>
                  <a:pt x="6144" y="584"/>
                </a:lnTo>
                <a:lnTo>
                  <a:pt x="6144" y="584"/>
                </a:lnTo>
                <a:lnTo>
                  <a:pt x="6144" y="583"/>
                </a:lnTo>
                <a:lnTo>
                  <a:pt x="6144" y="583"/>
                </a:lnTo>
                <a:lnTo>
                  <a:pt x="6144" y="583"/>
                </a:lnTo>
                <a:lnTo>
                  <a:pt x="6144" y="583"/>
                </a:lnTo>
                <a:lnTo>
                  <a:pt x="6142" y="581"/>
                </a:lnTo>
                <a:lnTo>
                  <a:pt x="6142" y="581"/>
                </a:lnTo>
                <a:lnTo>
                  <a:pt x="6142" y="583"/>
                </a:lnTo>
                <a:lnTo>
                  <a:pt x="6128" y="599"/>
                </a:lnTo>
                <a:lnTo>
                  <a:pt x="6128" y="589"/>
                </a:lnTo>
                <a:lnTo>
                  <a:pt x="6147" y="567"/>
                </a:lnTo>
                <a:lnTo>
                  <a:pt x="6147" y="567"/>
                </a:lnTo>
                <a:lnTo>
                  <a:pt x="6147" y="565"/>
                </a:lnTo>
                <a:lnTo>
                  <a:pt x="6147" y="565"/>
                </a:lnTo>
                <a:lnTo>
                  <a:pt x="6145" y="565"/>
                </a:lnTo>
                <a:lnTo>
                  <a:pt x="6145" y="565"/>
                </a:lnTo>
                <a:lnTo>
                  <a:pt x="6145" y="565"/>
                </a:lnTo>
                <a:lnTo>
                  <a:pt x="6128" y="586"/>
                </a:lnTo>
                <a:lnTo>
                  <a:pt x="6128" y="578"/>
                </a:lnTo>
                <a:lnTo>
                  <a:pt x="6150" y="554"/>
                </a:lnTo>
                <a:lnTo>
                  <a:pt x="6150" y="554"/>
                </a:lnTo>
                <a:lnTo>
                  <a:pt x="6148" y="552"/>
                </a:lnTo>
                <a:lnTo>
                  <a:pt x="6148" y="552"/>
                </a:lnTo>
                <a:lnTo>
                  <a:pt x="6148" y="552"/>
                </a:lnTo>
                <a:lnTo>
                  <a:pt x="6148" y="552"/>
                </a:lnTo>
                <a:lnTo>
                  <a:pt x="6147" y="552"/>
                </a:lnTo>
                <a:lnTo>
                  <a:pt x="6128" y="575"/>
                </a:lnTo>
                <a:lnTo>
                  <a:pt x="6126" y="565"/>
                </a:lnTo>
                <a:lnTo>
                  <a:pt x="6144" y="548"/>
                </a:lnTo>
                <a:lnTo>
                  <a:pt x="6144" y="548"/>
                </a:lnTo>
                <a:lnTo>
                  <a:pt x="6142" y="546"/>
                </a:lnTo>
                <a:lnTo>
                  <a:pt x="6142" y="546"/>
                </a:lnTo>
                <a:lnTo>
                  <a:pt x="6142" y="544"/>
                </a:lnTo>
                <a:lnTo>
                  <a:pt x="6142" y="544"/>
                </a:lnTo>
                <a:lnTo>
                  <a:pt x="6140" y="546"/>
                </a:lnTo>
                <a:lnTo>
                  <a:pt x="6126" y="562"/>
                </a:lnTo>
                <a:lnTo>
                  <a:pt x="6126" y="552"/>
                </a:lnTo>
                <a:lnTo>
                  <a:pt x="6129" y="549"/>
                </a:lnTo>
                <a:lnTo>
                  <a:pt x="6129" y="549"/>
                </a:lnTo>
                <a:lnTo>
                  <a:pt x="6134" y="551"/>
                </a:lnTo>
                <a:lnTo>
                  <a:pt x="6134" y="551"/>
                </a:lnTo>
                <a:lnTo>
                  <a:pt x="6134" y="548"/>
                </a:lnTo>
                <a:lnTo>
                  <a:pt x="6139" y="543"/>
                </a:lnTo>
                <a:lnTo>
                  <a:pt x="6148" y="532"/>
                </a:lnTo>
                <a:lnTo>
                  <a:pt x="6174" y="516"/>
                </a:lnTo>
                <a:lnTo>
                  <a:pt x="6168" y="546"/>
                </a:lnTo>
                <a:close/>
                <a:moveTo>
                  <a:pt x="6185" y="538"/>
                </a:moveTo>
                <a:lnTo>
                  <a:pt x="6185" y="538"/>
                </a:lnTo>
                <a:lnTo>
                  <a:pt x="6177" y="540"/>
                </a:lnTo>
                <a:lnTo>
                  <a:pt x="6169" y="544"/>
                </a:lnTo>
                <a:lnTo>
                  <a:pt x="6176" y="516"/>
                </a:lnTo>
                <a:lnTo>
                  <a:pt x="6187" y="535"/>
                </a:lnTo>
                <a:lnTo>
                  <a:pt x="6185" y="538"/>
                </a:lnTo>
                <a:close/>
                <a:moveTo>
                  <a:pt x="6187" y="532"/>
                </a:moveTo>
                <a:lnTo>
                  <a:pt x="6177" y="514"/>
                </a:lnTo>
                <a:lnTo>
                  <a:pt x="6177" y="512"/>
                </a:lnTo>
                <a:lnTo>
                  <a:pt x="6179" y="504"/>
                </a:lnTo>
                <a:lnTo>
                  <a:pt x="6200" y="479"/>
                </a:lnTo>
                <a:lnTo>
                  <a:pt x="6187" y="532"/>
                </a:lnTo>
                <a:close/>
                <a:moveTo>
                  <a:pt x="6201" y="471"/>
                </a:moveTo>
                <a:lnTo>
                  <a:pt x="6185" y="474"/>
                </a:lnTo>
                <a:lnTo>
                  <a:pt x="6193" y="439"/>
                </a:lnTo>
                <a:lnTo>
                  <a:pt x="6204" y="455"/>
                </a:lnTo>
                <a:lnTo>
                  <a:pt x="6201" y="471"/>
                </a:lnTo>
                <a:close/>
                <a:moveTo>
                  <a:pt x="6219" y="477"/>
                </a:moveTo>
                <a:lnTo>
                  <a:pt x="6214" y="474"/>
                </a:lnTo>
                <a:lnTo>
                  <a:pt x="6216" y="471"/>
                </a:lnTo>
                <a:lnTo>
                  <a:pt x="6219" y="477"/>
                </a:lnTo>
                <a:close/>
                <a:moveTo>
                  <a:pt x="6217" y="399"/>
                </a:moveTo>
                <a:lnTo>
                  <a:pt x="6214" y="405"/>
                </a:lnTo>
                <a:lnTo>
                  <a:pt x="6214" y="405"/>
                </a:lnTo>
                <a:lnTo>
                  <a:pt x="6208" y="410"/>
                </a:lnTo>
                <a:lnTo>
                  <a:pt x="6203" y="413"/>
                </a:lnTo>
                <a:lnTo>
                  <a:pt x="6203" y="413"/>
                </a:lnTo>
                <a:lnTo>
                  <a:pt x="6204" y="418"/>
                </a:lnTo>
                <a:lnTo>
                  <a:pt x="6203" y="423"/>
                </a:lnTo>
                <a:lnTo>
                  <a:pt x="6203" y="423"/>
                </a:lnTo>
                <a:lnTo>
                  <a:pt x="6208" y="419"/>
                </a:lnTo>
                <a:lnTo>
                  <a:pt x="6211" y="418"/>
                </a:lnTo>
                <a:lnTo>
                  <a:pt x="6211" y="418"/>
                </a:lnTo>
                <a:lnTo>
                  <a:pt x="6212" y="413"/>
                </a:lnTo>
                <a:lnTo>
                  <a:pt x="6214" y="405"/>
                </a:lnTo>
                <a:lnTo>
                  <a:pt x="6216" y="402"/>
                </a:lnTo>
                <a:lnTo>
                  <a:pt x="6204" y="453"/>
                </a:lnTo>
                <a:lnTo>
                  <a:pt x="6193" y="435"/>
                </a:lnTo>
                <a:lnTo>
                  <a:pt x="6198" y="419"/>
                </a:lnTo>
                <a:lnTo>
                  <a:pt x="6217" y="395"/>
                </a:lnTo>
                <a:lnTo>
                  <a:pt x="6217" y="399"/>
                </a:lnTo>
                <a:close/>
                <a:moveTo>
                  <a:pt x="6220" y="387"/>
                </a:moveTo>
                <a:lnTo>
                  <a:pt x="6216" y="387"/>
                </a:lnTo>
                <a:lnTo>
                  <a:pt x="6220" y="381"/>
                </a:lnTo>
                <a:lnTo>
                  <a:pt x="6220" y="387"/>
                </a:lnTo>
                <a:close/>
                <a:moveTo>
                  <a:pt x="6220" y="330"/>
                </a:moveTo>
                <a:lnTo>
                  <a:pt x="6220" y="327"/>
                </a:lnTo>
                <a:lnTo>
                  <a:pt x="6219" y="331"/>
                </a:lnTo>
                <a:lnTo>
                  <a:pt x="6217" y="331"/>
                </a:lnTo>
                <a:lnTo>
                  <a:pt x="6220" y="319"/>
                </a:lnTo>
                <a:lnTo>
                  <a:pt x="6224" y="330"/>
                </a:lnTo>
                <a:lnTo>
                  <a:pt x="6220" y="330"/>
                </a:lnTo>
                <a:close/>
                <a:moveTo>
                  <a:pt x="6225" y="360"/>
                </a:moveTo>
                <a:lnTo>
                  <a:pt x="6224" y="346"/>
                </a:lnTo>
                <a:lnTo>
                  <a:pt x="6225" y="343"/>
                </a:lnTo>
                <a:lnTo>
                  <a:pt x="6228" y="351"/>
                </a:lnTo>
                <a:lnTo>
                  <a:pt x="6225" y="360"/>
                </a:lnTo>
                <a:close/>
                <a:moveTo>
                  <a:pt x="6228" y="347"/>
                </a:moveTo>
                <a:lnTo>
                  <a:pt x="6227" y="341"/>
                </a:lnTo>
                <a:lnTo>
                  <a:pt x="6230" y="336"/>
                </a:lnTo>
                <a:lnTo>
                  <a:pt x="6230" y="338"/>
                </a:lnTo>
                <a:lnTo>
                  <a:pt x="6228" y="347"/>
                </a:lnTo>
                <a:close/>
                <a:moveTo>
                  <a:pt x="6230" y="328"/>
                </a:moveTo>
                <a:lnTo>
                  <a:pt x="6227" y="325"/>
                </a:lnTo>
                <a:lnTo>
                  <a:pt x="6228" y="328"/>
                </a:lnTo>
                <a:lnTo>
                  <a:pt x="6225" y="330"/>
                </a:lnTo>
                <a:lnTo>
                  <a:pt x="6222" y="315"/>
                </a:lnTo>
                <a:lnTo>
                  <a:pt x="6222" y="315"/>
                </a:lnTo>
                <a:lnTo>
                  <a:pt x="6232" y="328"/>
                </a:lnTo>
                <a:lnTo>
                  <a:pt x="6230" y="328"/>
                </a:lnTo>
                <a:close/>
                <a:moveTo>
                  <a:pt x="6233" y="391"/>
                </a:moveTo>
                <a:lnTo>
                  <a:pt x="6235" y="381"/>
                </a:lnTo>
                <a:lnTo>
                  <a:pt x="6238" y="394"/>
                </a:lnTo>
                <a:lnTo>
                  <a:pt x="6233" y="391"/>
                </a:lnTo>
                <a:close/>
                <a:moveTo>
                  <a:pt x="6296" y="442"/>
                </a:moveTo>
                <a:lnTo>
                  <a:pt x="6238" y="394"/>
                </a:lnTo>
                <a:lnTo>
                  <a:pt x="6235" y="379"/>
                </a:lnTo>
                <a:lnTo>
                  <a:pt x="6236" y="376"/>
                </a:lnTo>
                <a:lnTo>
                  <a:pt x="6264" y="394"/>
                </a:lnTo>
                <a:lnTo>
                  <a:pt x="6264" y="394"/>
                </a:lnTo>
                <a:lnTo>
                  <a:pt x="6270" y="400"/>
                </a:lnTo>
                <a:lnTo>
                  <a:pt x="6273" y="405"/>
                </a:lnTo>
                <a:lnTo>
                  <a:pt x="6273" y="405"/>
                </a:lnTo>
                <a:lnTo>
                  <a:pt x="6277" y="405"/>
                </a:lnTo>
                <a:lnTo>
                  <a:pt x="6281" y="405"/>
                </a:lnTo>
                <a:lnTo>
                  <a:pt x="6281" y="405"/>
                </a:lnTo>
                <a:lnTo>
                  <a:pt x="6280" y="402"/>
                </a:lnTo>
                <a:lnTo>
                  <a:pt x="6278" y="397"/>
                </a:lnTo>
                <a:lnTo>
                  <a:pt x="6278" y="397"/>
                </a:lnTo>
                <a:lnTo>
                  <a:pt x="6273" y="395"/>
                </a:lnTo>
                <a:lnTo>
                  <a:pt x="6265" y="394"/>
                </a:lnTo>
                <a:lnTo>
                  <a:pt x="6236" y="376"/>
                </a:lnTo>
                <a:lnTo>
                  <a:pt x="6238" y="367"/>
                </a:lnTo>
                <a:lnTo>
                  <a:pt x="6240" y="370"/>
                </a:lnTo>
                <a:lnTo>
                  <a:pt x="6254" y="376"/>
                </a:lnTo>
                <a:lnTo>
                  <a:pt x="6256" y="381"/>
                </a:lnTo>
                <a:lnTo>
                  <a:pt x="6286" y="397"/>
                </a:lnTo>
                <a:lnTo>
                  <a:pt x="6286" y="395"/>
                </a:lnTo>
                <a:lnTo>
                  <a:pt x="6299" y="413"/>
                </a:lnTo>
                <a:lnTo>
                  <a:pt x="6296" y="442"/>
                </a:lnTo>
                <a:close/>
                <a:moveTo>
                  <a:pt x="6301" y="411"/>
                </a:moveTo>
                <a:lnTo>
                  <a:pt x="6286" y="394"/>
                </a:lnTo>
                <a:lnTo>
                  <a:pt x="6285" y="368"/>
                </a:lnTo>
                <a:lnTo>
                  <a:pt x="6288" y="376"/>
                </a:lnTo>
                <a:lnTo>
                  <a:pt x="6288" y="376"/>
                </a:lnTo>
                <a:lnTo>
                  <a:pt x="6288" y="384"/>
                </a:lnTo>
                <a:lnTo>
                  <a:pt x="6288" y="389"/>
                </a:lnTo>
                <a:lnTo>
                  <a:pt x="6288" y="389"/>
                </a:lnTo>
                <a:lnTo>
                  <a:pt x="6293" y="392"/>
                </a:lnTo>
                <a:lnTo>
                  <a:pt x="6296" y="395"/>
                </a:lnTo>
                <a:lnTo>
                  <a:pt x="6296" y="395"/>
                </a:lnTo>
                <a:lnTo>
                  <a:pt x="6296" y="391"/>
                </a:lnTo>
                <a:lnTo>
                  <a:pt x="6297" y="387"/>
                </a:lnTo>
                <a:lnTo>
                  <a:pt x="6297" y="387"/>
                </a:lnTo>
                <a:lnTo>
                  <a:pt x="6294" y="383"/>
                </a:lnTo>
                <a:lnTo>
                  <a:pt x="6288" y="375"/>
                </a:lnTo>
                <a:lnTo>
                  <a:pt x="6285" y="363"/>
                </a:lnTo>
                <a:lnTo>
                  <a:pt x="6285" y="362"/>
                </a:lnTo>
                <a:lnTo>
                  <a:pt x="6285" y="362"/>
                </a:lnTo>
                <a:lnTo>
                  <a:pt x="6278" y="343"/>
                </a:lnTo>
                <a:lnTo>
                  <a:pt x="6317" y="362"/>
                </a:lnTo>
                <a:lnTo>
                  <a:pt x="6317" y="362"/>
                </a:lnTo>
                <a:lnTo>
                  <a:pt x="6323" y="378"/>
                </a:lnTo>
                <a:lnTo>
                  <a:pt x="6323" y="378"/>
                </a:lnTo>
                <a:lnTo>
                  <a:pt x="6323" y="387"/>
                </a:lnTo>
                <a:lnTo>
                  <a:pt x="6323" y="392"/>
                </a:lnTo>
                <a:lnTo>
                  <a:pt x="6323" y="392"/>
                </a:lnTo>
                <a:lnTo>
                  <a:pt x="6328" y="394"/>
                </a:lnTo>
                <a:lnTo>
                  <a:pt x="6331" y="397"/>
                </a:lnTo>
                <a:lnTo>
                  <a:pt x="6331" y="397"/>
                </a:lnTo>
                <a:lnTo>
                  <a:pt x="6331" y="394"/>
                </a:lnTo>
                <a:lnTo>
                  <a:pt x="6333" y="389"/>
                </a:lnTo>
                <a:lnTo>
                  <a:pt x="6333" y="389"/>
                </a:lnTo>
                <a:lnTo>
                  <a:pt x="6329" y="386"/>
                </a:lnTo>
                <a:lnTo>
                  <a:pt x="6325" y="378"/>
                </a:lnTo>
                <a:lnTo>
                  <a:pt x="6318" y="362"/>
                </a:lnTo>
                <a:lnTo>
                  <a:pt x="6331" y="368"/>
                </a:lnTo>
                <a:lnTo>
                  <a:pt x="6339" y="381"/>
                </a:lnTo>
                <a:lnTo>
                  <a:pt x="6342" y="375"/>
                </a:lnTo>
                <a:lnTo>
                  <a:pt x="6342" y="375"/>
                </a:lnTo>
                <a:lnTo>
                  <a:pt x="6350" y="383"/>
                </a:lnTo>
                <a:lnTo>
                  <a:pt x="6353" y="386"/>
                </a:lnTo>
                <a:lnTo>
                  <a:pt x="6353" y="386"/>
                </a:lnTo>
                <a:lnTo>
                  <a:pt x="6358" y="384"/>
                </a:lnTo>
                <a:lnTo>
                  <a:pt x="6365" y="386"/>
                </a:lnTo>
                <a:lnTo>
                  <a:pt x="6365" y="386"/>
                </a:lnTo>
                <a:lnTo>
                  <a:pt x="6361" y="379"/>
                </a:lnTo>
                <a:lnTo>
                  <a:pt x="6358" y="375"/>
                </a:lnTo>
                <a:lnTo>
                  <a:pt x="6358" y="375"/>
                </a:lnTo>
                <a:lnTo>
                  <a:pt x="6353" y="375"/>
                </a:lnTo>
                <a:lnTo>
                  <a:pt x="6344" y="373"/>
                </a:lnTo>
                <a:lnTo>
                  <a:pt x="6355" y="349"/>
                </a:lnTo>
                <a:lnTo>
                  <a:pt x="6342" y="314"/>
                </a:lnTo>
                <a:lnTo>
                  <a:pt x="6345" y="314"/>
                </a:lnTo>
                <a:lnTo>
                  <a:pt x="6365" y="331"/>
                </a:lnTo>
                <a:lnTo>
                  <a:pt x="6377" y="346"/>
                </a:lnTo>
                <a:lnTo>
                  <a:pt x="6358" y="416"/>
                </a:lnTo>
                <a:lnTo>
                  <a:pt x="6301" y="411"/>
                </a:lnTo>
                <a:close/>
                <a:moveTo>
                  <a:pt x="6341" y="309"/>
                </a:moveTo>
                <a:lnTo>
                  <a:pt x="6342" y="312"/>
                </a:lnTo>
                <a:lnTo>
                  <a:pt x="6341" y="312"/>
                </a:lnTo>
                <a:lnTo>
                  <a:pt x="6341" y="309"/>
                </a:lnTo>
                <a:close/>
                <a:moveTo>
                  <a:pt x="6349" y="299"/>
                </a:moveTo>
                <a:lnTo>
                  <a:pt x="6357" y="301"/>
                </a:lnTo>
                <a:lnTo>
                  <a:pt x="6355" y="304"/>
                </a:lnTo>
                <a:lnTo>
                  <a:pt x="6349" y="299"/>
                </a:lnTo>
                <a:close/>
                <a:moveTo>
                  <a:pt x="6381" y="477"/>
                </a:moveTo>
                <a:lnTo>
                  <a:pt x="6350" y="472"/>
                </a:lnTo>
                <a:lnTo>
                  <a:pt x="6350" y="472"/>
                </a:lnTo>
                <a:lnTo>
                  <a:pt x="6302" y="413"/>
                </a:lnTo>
                <a:lnTo>
                  <a:pt x="6358" y="418"/>
                </a:lnTo>
                <a:lnTo>
                  <a:pt x="6353" y="432"/>
                </a:lnTo>
                <a:lnTo>
                  <a:pt x="6382" y="477"/>
                </a:lnTo>
                <a:lnTo>
                  <a:pt x="6382" y="477"/>
                </a:lnTo>
                <a:lnTo>
                  <a:pt x="6381" y="477"/>
                </a:lnTo>
                <a:lnTo>
                  <a:pt x="6381" y="477"/>
                </a:lnTo>
                <a:close/>
                <a:moveTo>
                  <a:pt x="6395" y="360"/>
                </a:moveTo>
                <a:lnTo>
                  <a:pt x="6395" y="360"/>
                </a:lnTo>
                <a:lnTo>
                  <a:pt x="6392" y="357"/>
                </a:lnTo>
                <a:lnTo>
                  <a:pt x="6384" y="351"/>
                </a:lnTo>
                <a:lnTo>
                  <a:pt x="6384" y="351"/>
                </a:lnTo>
                <a:lnTo>
                  <a:pt x="6395" y="360"/>
                </a:lnTo>
                <a:close/>
                <a:moveTo>
                  <a:pt x="6387" y="335"/>
                </a:moveTo>
                <a:lnTo>
                  <a:pt x="6365" y="314"/>
                </a:lnTo>
                <a:lnTo>
                  <a:pt x="6414" y="314"/>
                </a:lnTo>
                <a:lnTo>
                  <a:pt x="6414" y="314"/>
                </a:lnTo>
                <a:lnTo>
                  <a:pt x="6414" y="323"/>
                </a:lnTo>
                <a:lnTo>
                  <a:pt x="6387" y="335"/>
                </a:lnTo>
                <a:close/>
                <a:moveTo>
                  <a:pt x="6501" y="295"/>
                </a:moveTo>
                <a:lnTo>
                  <a:pt x="6501" y="295"/>
                </a:lnTo>
                <a:lnTo>
                  <a:pt x="6496" y="287"/>
                </a:lnTo>
                <a:lnTo>
                  <a:pt x="6489" y="280"/>
                </a:lnTo>
                <a:lnTo>
                  <a:pt x="6481" y="275"/>
                </a:lnTo>
                <a:lnTo>
                  <a:pt x="6473" y="272"/>
                </a:lnTo>
                <a:lnTo>
                  <a:pt x="6473" y="272"/>
                </a:lnTo>
                <a:lnTo>
                  <a:pt x="6477" y="266"/>
                </a:lnTo>
                <a:lnTo>
                  <a:pt x="6477" y="266"/>
                </a:lnTo>
                <a:lnTo>
                  <a:pt x="6469" y="267"/>
                </a:lnTo>
                <a:lnTo>
                  <a:pt x="6464" y="269"/>
                </a:lnTo>
                <a:lnTo>
                  <a:pt x="6461" y="269"/>
                </a:lnTo>
                <a:lnTo>
                  <a:pt x="6461" y="269"/>
                </a:lnTo>
                <a:lnTo>
                  <a:pt x="6459" y="272"/>
                </a:lnTo>
                <a:lnTo>
                  <a:pt x="6459" y="272"/>
                </a:lnTo>
                <a:lnTo>
                  <a:pt x="6453" y="272"/>
                </a:lnTo>
                <a:lnTo>
                  <a:pt x="6446" y="274"/>
                </a:lnTo>
                <a:lnTo>
                  <a:pt x="6446" y="274"/>
                </a:lnTo>
                <a:lnTo>
                  <a:pt x="6440" y="275"/>
                </a:lnTo>
                <a:lnTo>
                  <a:pt x="6435" y="279"/>
                </a:lnTo>
                <a:lnTo>
                  <a:pt x="6424" y="288"/>
                </a:lnTo>
                <a:lnTo>
                  <a:pt x="6417" y="299"/>
                </a:lnTo>
                <a:lnTo>
                  <a:pt x="6414" y="312"/>
                </a:lnTo>
                <a:lnTo>
                  <a:pt x="6363" y="312"/>
                </a:lnTo>
                <a:lnTo>
                  <a:pt x="6355" y="306"/>
                </a:lnTo>
                <a:lnTo>
                  <a:pt x="6360" y="303"/>
                </a:lnTo>
                <a:lnTo>
                  <a:pt x="6390" y="311"/>
                </a:lnTo>
                <a:lnTo>
                  <a:pt x="6421" y="291"/>
                </a:lnTo>
                <a:lnTo>
                  <a:pt x="6389" y="275"/>
                </a:lnTo>
                <a:lnTo>
                  <a:pt x="6382" y="279"/>
                </a:lnTo>
                <a:lnTo>
                  <a:pt x="6392" y="269"/>
                </a:lnTo>
                <a:lnTo>
                  <a:pt x="6392" y="269"/>
                </a:lnTo>
                <a:lnTo>
                  <a:pt x="6405" y="261"/>
                </a:lnTo>
                <a:lnTo>
                  <a:pt x="6411" y="258"/>
                </a:lnTo>
                <a:lnTo>
                  <a:pt x="6414" y="256"/>
                </a:lnTo>
                <a:lnTo>
                  <a:pt x="6414" y="256"/>
                </a:lnTo>
                <a:lnTo>
                  <a:pt x="6414" y="255"/>
                </a:lnTo>
                <a:lnTo>
                  <a:pt x="6414" y="250"/>
                </a:lnTo>
                <a:lnTo>
                  <a:pt x="6417" y="242"/>
                </a:lnTo>
                <a:lnTo>
                  <a:pt x="6417" y="242"/>
                </a:lnTo>
                <a:lnTo>
                  <a:pt x="6409" y="245"/>
                </a:lnTo>
                <a:lnTo>
                  <a:pt x="6405" y="245"/>
                </a:lnTo>
                <a:lnTo>
                  <a:pt x="6401" y="245"/>
                </a:lnTo>
                <a:lnTo>
                  <a:pt x="6401" y="245"/>
                </a:lnTo>
                <a:lnTo>
                  <a:pt x="6401" y="248"/>
                </a:lnTo>
                <a:lnTo>
                  <a:pt x="6398" y="253"/>
                </a:lnTo>
                <a:lnTo>
                  <a:pt x="6390" y="266"/>
                </a:lnTo>
                <a:lnTo>
                  <a:pt x="6377" y="280"/>
                </a:lnTo>
                <a:lnTo>
                  <a:pt x="6342" y="293"/>
                </a:lnTo>
                <a:lnTo>
                  <a:pt x="6317" y="269"/>
                </a:lnTo>
                <a:lnTo>
                  <a:pt x="6318" y="269"/>
                </a:lnTo>
                <a:lnTo>
                  <a:pt x="6318" y="269"/>
                </a:lnTo>
                <a:lnTo>
                  <a:pt x="6336" y="274"/>
                </a:lnTo>
                <a:lnTo>
                  <a:pt x="6336" y="274"/>
                </a:lnTo>
                <a:lnTo>
                  <a:pt x="6342" y="279"/>
                </a:lnTo>
                <a:lnTo>
                  <a:pt x="6347" y="282"/>
                </a:lnTo>
                <a:lnTo>
                  <a:pt x="6347" y="282"/>
                </a:lnTo>
                <a:lnTo>
                  <a:pt x="6350" y="280"/>
                </a:lnTo>
                <a:lnTo>
                  <a:pt x="6355" y="280"/>
                </a:lnTo>
                <a:lnTo>
                  <a:pt x="6355" y="280"/>
                </a:lnTo>
                <a:lnTo>
                  <a:pt x="6352" y="277"/>
                </a:lnTo>
                <a:lnTo>
                  <a:pt x="6350" y="274"/>
                </a:lnTo>
                <a:lnTo>
                  <a:pt x="6350" y="274"/>
                </a:lnTo>
                <a:lnTo>
                  <a:pt x="6345" y="274"/>
                </a:lnTo>
                <a:lnTo>
                  <a:pt x="6336" y="274"/>
                </a:lnTo>
                <a:lnTo>
                  <a:pt x="6320" y="267"/>
                </a:lnTo>
                <a:lnTo>
                  <a:pt x="6341" y="259"/>
                </a:lnTo>
                <a:lnTo>
                  <a:pt x="6341" y="259"/>
                </a:lnTo>
                <a:lnTo>
                  <a:pt x="6352" y="256"/>
                </a:lnTo>
                <a:lnTo>
                  <a:pt x="6361" y="256"/>
                </a:lnTo>
                <a:lnTo>
                  <a:pt x="6361" y="256"/>
                </a:lnTo>
                <a:lnTo>
                  <a:pt x="6363" y="250"/>
                </a:lnTo>
                <a:lnTo>
                  <a:pt x="6368" y="245"/>
                </a:lnTo>
                <a:lnTo>
                  <a:pt x="6368" y="245"/>
                </a:lnTo>
                <a:lnTo>
                  <a:pt x="6361" y="245"/>
                </a:lnTo>
                <a:lnTo>
                  <a:pt x="6355" y="243"/>
                </a:lnTo>
                <a:lnTo>
                  <a:pt x="6355" y="243"/>
                </a:lnTo>
                <a:lnTo>
                  <a:pt x="6349" y="250"/>
                </a:lnTo>
                <a:lnTo>
                  <a:pt x="6339" y="258"/>
                </a:lnTo>
                <a:lnTo>
                  <a:pt x="6320" y="267"/>
                </a:lnTo>
                <a:lnTo>
                  <a:pt x="6326" y="251"/>
                </a:lnTo>
                <a:lnTo>
                  <a:pt x="6326" y="251"/>
                </a:lnTo>
                <a:lnTo>
                  <a:pt x="6331" y="245"/>
                </a:lnTo>
                <a:lnTo>
                  <a:pt x="6334" y="240"/>
                </a:lnTo>
                <a:lnTo>
                  <a:pt x="6334" y="240"/>
                </a:lnTo>
                <a:lnTo>
                  <a:pt x="6333" y="237"/>
                </a:lnTo>
                <a:lnTo>
                  <a:pt x="6333" y="232"/>
                </a:lnTo>
                <a:lnTo>
                  <a:pt x="6333" y="232"/>
                </a:lnTo>
                <a:lnTo>
                  <a:pt x="6329" y="235"/>
                </a:lnTo>
                <a:lnTo>
                  <a:pt x="6326" y="237"/>
                </a:lnTo>
                <a:lnTo>
                  <a:pt x="6326" y="237"/>
                </a:lnTo>
                <a:lnTo>
                  <a:pt x="6326" y="243"/>
                </a:lnTo>
                <a:lnTo>
                  <a:pt x="6325" y="251"/>
                </a:lnTo>
                <a:lnTo>
                  <a:pt x="6318" y="267"/>
                </a:lnTo>
                <a:lnTo>
                  <a:pt x="6318" y="267"/>
                </a:lnTo>
                <a:lnTo>
                  <a:pt x="6317" y="269"/>
                </a:lnTo>
                <a:lnTo>
                  <a:pt x="6302" y="256"/>
                </a:lnTo>
                <a:lnTo>
                  <a:pt x="6302" y="256"/>
                </a:lnTo>
                <a:lnTo>
                  <a:pt x="6307" y="248"/>
                </a:lnTo>
                <a:lnTo>
                  <a:pt x="6310" y="239"/>
                </a:lnTo>
                <a:lnTo>
                  <a:pt x="6312" y="231"/>
                </a:lnTo>
                <a:lnTo>
                  <a:pt x="6310" y="221"/>
                </a:lnTo>
                <a:lnTo>
                  <a:pt x="6339" y="211"/>
                </a:lnTo>
                <a:lnTo>
                  <a:pt x="6363" y="210"/>
                </a:lnTo>
                <a:lnTo>
                  <a:pt x="6363" y="210"/>
                </a:lnTo>
                <a:lnTo>
                  <a:pt x="6368" y="210"/>
                </a:lnTo>
                <a:lnTo>
                  <a:pt x="6397" y="240"/>
                </a:lnTo>
                <a:lnTo>
                  <a:pt x="6432" y="239"/>
                </a:lnTo>
                <a:lnTo>
                  <a:pt x="6413" y="208"/>
                </a:lnTo>
                <a:lnTo>
                  <a:pt x="6397" y="207"/>
                </a:lnTo>
                <a:lnTo>
                  <a:pt x="6397" y="207"/>
                </a:lnTo>
                <a:lnTo>
                  <a:pt x="6400" y="203"/>
                </a:lnTo>
                <a:lnTo>
                  <a:pt x="6400" y="203"/>
                </a:lnTo>
                <a:lnTo>
                  <a:pt x="6392" y="202"/>
                </a:lnTo>
                <a:lnTo>
                  <a:pt x="6387" y="199"/>
                </a:lnTo>
                <a:lnTo>
                  <a:pt x="6385" y="197"/>
                </a:lnTo>
                <a:lnTo>
                  <a:pt x="6385" y="197"/>
                </a:lnTo>
                <a:lnTo>
                  <a:pt x="6382" y="200"/>
                </a:lnTo>
                <a:lnTo>
                  <a:pt x="6376" y="202"/>
                </a:lnTo>
                <a:lnTo>
                  <a:pt x="6371" y="202"/>
                </a:lnTo>
                <a:lnTo>
                  <a:pt x="6421" y="186"/>
                </a:lnTo>
                <a:lnTo>
                  <a:pt x="6433" y="200"/>
                </a:lnTo>
                <a:lnTo>
                  <a:pt x="6432" y="200"/>
                </a:lnTo>
                <a:lnTo>
                  <a:pt x="6432" y="200"/>
                </a:lnTo>
                <a:lnTo>
                  <a:pt x="6432" y="202"/>
                </a:lnTo>
                <a:lnTo>
                  <a:pt x="6433" y="205"/>
                </a:lnTo>
                <a:lnTo>
                  <a:pt x="6433" y="205"/>
                </a:lnTo>
                <a:lnTo>
                  <a:pt x="6435" y="205"/>
                </a:lnTo>
                <a:lnTo>
                  <a:pt x="6437" y="203"/>
                </a:lnTo>
                <a:lnTo>
                  <a:pt x="6437" y="203"/>
                </a:lnTo>
                <a:lnTo>
                  <a:pt x="6445" y="211"/>
                </a:lnTo>
                <a:lnTo>
                  <a:pt x="6445" y="211"/>
                </a:lnTo>
                <a:lnTo>
                  <a:pt x="6443" y="218"/>
                </a:lnTo>
                <a:lnTo>
                  <a:pt x="6443" y="224"/>
                </a:lnTo>
                <a:lnTo>
                  <a:pt x="6443" y="224"/>
                </a:lnTo>
                <a:lnTo>
                  <a:pt x="6446" y="231"/>
                </a:lnTo>
                <a:lnTo>
                  <a:pt x="6451" y="235"/>
                </a:lnTo>
                <a:lnTo>
                  <a:pt x="6459" y="237"/>
                </a:lnTo>
                <a:lnTo>
                  <a:pt x="6465" y="237"/>
                </a:lnTo>
                <a:lnTo>
                  <a:pt x="6465" y="237"/>
                </a:lnTo>
                <a:lnTo>
                  <a:pt x="6469" y="235"/>
                </a:lnTo>
                <a:lnTo>
                  <a:pt x="6483" y="251"/>
                </a:lnTo>
                <a:lnTo>
                  <a:pt x="6515" y="250"/>
                </a:lnTo>
                <a:lnTo>
                  <a:pt x="6555" y="256"/>
                </a:lnTo>
                <a:lnTo>
                  <a:pt x="6555" y="256"/>
                </a:lnTo>
                <a:lnTo>
                  <a:pt x="6552" y="259"/>
                </a:lnTo>
                <a:lnTo>
                  <a:pt x="6552" y="259"/>
                </a:lnTo>
                <a:lnTo>
                  <a:pt x="6563" y="259"/>
                </a:lnTo>
                <a:lnTo>
                  <a:pt x="6569" y="261"/>
                </a:lnTo>
                <a:lnTo>
                  <a:pt x="6574" y="263"/>
                </a:lnTo>
                <a:lnTo>
                  <a:pt x="6574" y="263"/>
                </a:lnTo>
                <a:lnTo>
                  <a:pt x="6576" y="259"/>
                </a:lnTo>
                <a:lnTo>
                  <a:pt x="6598" y="263"/>
                </a:lnTo>
                <a:lnTo>
                  <a:pt x="6501" y="295"/>
                </a:lnTo>
                <a:close/>
                <a:moveTo>
                  <a:pt x="6621" y="256"/>
                </a:moveTo>
                <a:lnTo>
                  <a:pt x="6613" y="259"/>
                </a:lnTo>
                <a:lnTo>
                  <a:pt x="6597" y="242"/>
                </a:lnTo>
                <a:lnTo>
                  <a:pt x="6597" y="242"/>
                </a:lnTo>
                <a:lnTo>
                  <a:pt x="6601" y="237"/>
                </a:lnTo>
                <a:lnTo>
                  <a:pt x="6637" y="221"/>
                </a:lnTo>
                <a:lnTo>
                  <a:pt x="6625" y="248"/>
                </a:lnTo>
                <a:lnTo>
                  <a:pt x="6625" y="248"/>
                </a:lnTo>
                <a:lnTo>
                  <a:pt x="6621" y="256"/>
                </a:lnTo>
                <a:lnTo>
                  <a:pt x="6621" y="256"/>
                </a:lnTo>
                <a:close/>
                <a:moveTo>
                  <a:pt x="6627" y="255"/>
                </a:moveTo>
                <a:lnTo>
                  <a:pt x="6627" y="255"/>
                </a:lnTo>
                <a:lnTo>
                  <a:pt x="6627" y="248"/>
                </a:lnTo>
                <a:lnTo>
                  <a:pt x="6638" y="219"/>
                </a:lnTo>
                <a:lnTo>
                  <a:pt x="6638" y="219"/>
                </a:lnTo>
                <a:lnTo>
                  <a:pt x="6662" y="208"/>
                </a:lnTo>
                <a:lnTo>
                  <a:pt x="6699" y="215"/>
                </a:lnTo>
                <a:lnTo>
                  <a:pt x="6693" y="234"/>
                </a:lnTo>
                <a:lnTo>
                  <a:pt x="6627" y="255"/>
                </a:lnTo>
                <a:close/>
                <a:moveTo>
                  <a:pt x="6694" y="234"/>
                </a:moveTo>
                <a:lnTo>
                  <a:pt x="6701" y="215"/>
                </a:lnTo>
                <a:lnTo>
                  <a:pt x="6717" y="218"/>
                </a:lnTo>
                <a:lnTo>
                  <a:pt x="6717" y="218"/>
                </a:lnTo>
                <a:lnTo>
                  <a:pt x="6721" y="219"/>
                </a:lnTo>
                <a:lnTo>
                  <a:pt x="6725" y="221"/>
                </a:lnTo>
                <a:lnTo>
                  <a:pt x="6725" y="221"/>
                </a:lnTo>
                <a:lnTo>
                  <a:pt x="6728" y="219"/>
                </a:lnTo>
                <a:lnTo>
                  <a:pt x="6736" y="221"/>
                </a:lnTo>
                <a:lnTo>
                  <a:pt x="6694" y="234"/>
                </a:lnTo>
                <a:close/>
                <a:moveTo>
                  <a:pt x="6717" y="183"/>
                </a:moveTo>
                <a:lnTo>
                  <a:pt x="6752" y="165"/>
                </a:lnTo>
                <a:lnTo>
                  <a:pt x="6753" y="167"/>
                </a:lnTo>
                <a:lnTo>
                  <a:pt x="6741" y="173"/>
                </a:lnTo>
                <a:lnTo>
                  <a:pt x="6757" y="171"/>
                </a:lnTo>
                <a:lnTo>
                  <a:pt x="6761" y="178"/>
                </a:lnTo>
                <a:lnTo>
                  <a:pt x="6768" y="179"/>
                </a:lnTo>
                <a:lnTo>
                  <a:pt x="6747" y="181"/>
                </a:lnTo>
                <a:lnTo>
                  <a:pt x="6747" y="181"/>
                </a:lnTo>
                <a:lnTo>
                  <a:pt x="6737" y="179"/>
                </a:lnTo>
                <a:lnTo>
                  <a:pt x="6733" y="178"/>
                </a:lnTo>
                <a:lnTo>
                  <a:pt x="6733" y="178"/>
                </a:lnTo>
                <a:lnTo>
                  <a:pt x="6731" y="181"/>
                </a:lnTo>
                <a:lnTo>
                  <a:pt x="6726" y="183"/>
                </a:lnTo>
                <a:lnTo>
                  <a:pt x="6726" y="183"/>
                </a:lnTo>
                <a:lnTo>
                  <a:pt x="6731" y="184"/>
                </a:lnTo>
                <a:lnTo>
                  <a:pt x="6734" y="187"/>
                </a:lnTo>
                <a:lnTo>
                  <a:pt x="6734" y="187"/>
                </a:lnTo>
                <a:lnTo>
                  <a:pt x="6739" y="184"/>
                </a:lnTo>
                <a:lnTo>
                  <a:pt x="6747" y="181"/>
                </a:lnTo>
                <a:lnTo>
                  <a:pt x="6773" y="179"/>
                </a:lnTo>
                <a:lnTo>
                  <a:pt x="6779" y="181"/>
                </a:lnTo>
                <a:lnTo>
                  <a:pt x="6761" y="203"/>
                </a:lnTo>
                <a:lnTo>
                  <a:pt x="6761" y="203"/>
                </a:lnTo>
                <a:lnTo>
                  <a:pt x="6750" y="205"/>
                </a:lnTo>
                <a:lnTo>
                  <a:pt x="6750" y="205"/>
                </a:lnTo>
                <a:lnTo>
                  <a:pt x="6755" y="210"/>
                </a:lnTo>
                <a:lnTo>
                  <a:pt x="6753" y="211"/>
                </a:lnTo>
                <a:lnTo>
                  <a:pt x="6753" y="211"/>
                </a:lnTo>
                <a:lnTo>
                  <a:pt x="6747" y="213"/>
                </a:lnTo>
                <a:lnTo>
                  <a:pt x="6717" y="183"/>
                </a:lnTo>
                <a:close/>
                <a:moveTo>
                  <a:pt x="6755" y="215"/>
                </a:moveTo>
                <a:lnTo>
                  <a:pt x="6755" y="213"/>
                </a:lnTo>
                <a:lnTo>
                  <a:pt x="6755" y="213"/>
                </a:lnTo>
                <a:lnTo>
                  <a:pt x="6757" y="211"/>
                </a:lnTo>
                <a:lnTo>
                  <a:pt x="6757" y="211"/>
                </a:lnTo>
                <a:lnTo>
                  <a:pt x="6758" y="213"/>
                </a:lnTo>
                <a:lnTo>
                  <a:pt x="6755" y="215"/>
                </a:lnTo>
                <a:close/>
                <a:moveTo>
                  <a:pt x="6757" y="248"/>
                </a:moveTo>
                <a:lnTo>
                  <a:pt x="6757" y="248"/>
                </a:lnTo>
                <a:lnTo>
                  <a:pt x="6755" y="248"/>
                </a:lnTo>
                <a:lnTo>
                  <a:pt x="6755" y="247"/>
                </a:lnTo>
                <a:lnTo>
                  <a:pt x="6755" y="247"/>
                </a:lnTo>
                <a:lnTo>
                  <a:pt x="6757" y="248"/>
                </a:lnTo>
                <a:lnTo>
                  <a:pt x="6757" y="248"/>
                </a:lnTo>
                <a:close/>
                <a:moveTo>
                  <a:pt x="6753" y="213"/>
                </a:moveTo>
                <a:lnTo>
                  <a:pt x="6753" y="215"/>
                </a:lnTo>
                <a:lnTo>
                  <a:pt x="6753" y="215"/>
                </a:lnTo>
                <a:lnTo>
                  <a:pt x="6753" y="213"/>
                </a:lnTo>
                <a:close/>
                <a:moveTo>
                  <a:pt x="6752" y="215"/>
                </a:moveTo>
                <a:lnTo>
                  <a:pt x="6749" y="216"/>
                </a:lnTo>
                <a:lnTo>
                  <a:pt x="6747" y="215"/>
                </a:lnTo>
                <a:lnTo>
                  <a:pt x="6753" y="213"/>
                </a:lnTo>
                <a:lnTo>
                  <a:pt x="6752" y="215"/>
                </a:lnTo>
                <a:close/>
                <a:moveTo>
                  <a:pt x="6793" y="258"/>
                </a:moveTo>
                <a:lnTo>
                  <a:pt x="6787" y="263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7"/>
                </a:lnTo>
                <a:lnTo>
                  <a:pt x="6776" y="328"/>
                </a:lnTo>
                <a:lnTo>
                  <a:pt x="6776" y="328"/>
                </a:lnTo>
                <a:lnTo>
                  <a:pt x="6750" y="346"/>
                </a:lnTo>
                <a:lnTo>
                  <a:pt x="6750" y="346"/>
                </a:lnTo>
                <a:lnTo>
                  <a:pt x="6737" y="351"/>
                </a:lnTo>
                <a:lnTo>
                  <a:pt x="6749" y="280"/>
                </a:lnTo>
                <a:lnTo>
                  <a:pt x="6793" y="255"/>
                </a:lnTo>
                <a:lnTo>
                  <a:pt x="6793" y="258"/>
                </a:lnTo>
                <a:close/>
                <a:moveTo>
                  <a:pt x="6750" y="279"/>
                </a:moveTo>
                <a:lnTo>
                  <a:pt x="6750" y="271"/>
                </a:lnTo>
                <a:lnTo>
                  <a:pt x="6750" y="271"/>
                </a:lnTo>
                <a:lnTo>
                  <a:pt x="6752" y="271"/>
                </a:lnTo>
                <a:lnTo>
                  <a:pt x="6752" y="271"/>
                </a:lnTo>
                <a:lnTo>
                  <a:pt x="6753" y="267"/>
                </a:lnTo>
                <a:lnTo>
                  <a:pt x="6761" y="259"/>
                </a:lnTo>
                <a:lnTo>
                  <a:pt x="6779" y="245"/>
                </a:lnTo>
                <a:lnTo>
                  <a:pt x="6798" y="235"/>
                </a:lnTo>
                <a:lnTo>
                  <a:pt x="6793" y="253"/>
                </a:lnTo>
                <a:lnTo>
                  <a:pt x="6750" y="279"/>
                </a:lnTo>
                <a:close/>
                <a:moveTo>
                  <a:pt x="6795" y="255"/>
                </a:moveTo>
                <a:lnTo>
                  <a:pt x="6795" y="255"/>
                </a:lnTo>
                <a:lnTo>
                  <a:pt x="6795" y="255"/>
                </a:lnTo>
                <a:lnTo>
                  <a:pt x="6795" y="255"/>
                </a:lnTo>
                <a:close/>
                <a:moveTo>
                  <a:pt x="6808" y="242"/>
                </a:moveTo>
                <a:lnTo>
                  <a:pt x="6797" y="253"/>
                </a:lnTo>
                <a:lnTo>
                  <a:pt x="6795" y="253"/>
                </a:lnTo>
                <a:lnTo>
                  <a:pt x="6800" y="235"/>
                </a:lnTo>
                <a:lnTo>
                  <a:pt x="6805" y="232"/>
                </a:lnTo>
                <a:lnTo>
                  <a:pt x="6805" y="232"/>
                </a:lnTo>
                <a:lnTo>
                  <a:pt x="6805" y="239"/>
                </a:lnTo>
                <a:lnTo>
                  <a:pt x="6805" y="239"/>
                </a:lnTo>
                <a:lnTo>
                  <a:pt x="6811" y="235"/>
                </a:lnTo>
                <a:lnTo>
                  <a:pt x="6808" y="242"/>
                </a:lnTo>
                <a:close/>
                <a:moveTo>
                  <a:pt x="6806" y="223"/>
                </a:moveTo>
                <a:lnTo>
                  <a:pt x="6816" y="219"/>
                </a:lnTo>
                <a:lnTo>
                  <a:pt x="6816" y="221"/>
                </a:lnTo>
                <a:lnTo>
                  <a:pt x="6816" y="221"/>
                </a:lnTo>
                <a:lnTo>
                  <a:pt x="6811" y="224"/>
                </a:lnTo>
                <a:lnTo>
                  <a:pt x="6806" y="223"/>
                </a:lnTo>
                <a:close/>
                <a:moveTo>
                  <a:pt x="6811" y="239"/>
                </a:moveTo>
                <a:lnTo>
                  <a:pt x="6816" y="227"/>
                </a:lnTo>
                <a:lnTo>
                  <a:pt x="6816" y="227"/>
                </a:lnTo>
                <a:lnTo>
                  <a:pt x="6830" y="221"/>
                </a:lnTo>
                <a:lnTo>
                  <a:pt x="6811" y="239"/>
                </a:lnTo>
                <a:close/>
                <a:moveTo>
                  <a:pt x="6835" y="216"/>
                </a:moveTo>
                <a:lnTo>
                  <a:pt x="6816" y="226"/>
                </a:lnTo>
                <a:lnTo>
                  <a:pt x="6816" y="226"/>
                </a:lnTo>
                <a:lnTo>
                  <a:pt x="6814" y="226"/>
                </a:lnTo>
                <a:lnTo>
                  <a:pt x="6814" y="226"/>
                </a:lnTo>
                <a:lnTo>
                  <a:pt x="6816" y="221"/>
                </a:lnTo>
                <a:lnTo>
                  <a:pt x="6817" y="218"/>
                </a:lnTo>
                <a:lnTo>
                  <a:pt x="6838" y="211"/>
                </a:lnTo>
                <a:lnTo>
                  <a:pt x="6838" y="211"/>
                </a:lnTo>
                <a:lnTo>
                  <a:pt x="6838" y="211"/>
                </a:lnTo>
                <a:lnTo>
                  <a:pt x="6835" y="216"/>
                </a:lnTo>
                <a:close/>
                <a:moveTo>
                  <a:pt x="6846" y="162"/>
                </a:moveTo>
                <a:lnTo>
                  <a:pt x="6835" y="149"/>
                </a:lnTo>
                <a:lnTo>
                  <a:pt x="6835" y="149"/>
                </a:lnTo>
                <a:lnTo>
                  <a:pt x="6835" y="149"/>
                </a:lnTo>
                <a:lnTo>
                  <a:pt x="6837" y="149"/>
                </a:lnTo>
                <a:lnTo>
                  <a:pt x="6848" y="162"/>
                </a:lnTo>
                <a:lnTo>
                  <a:pt x="6848" y="162"/>
                </a:lnTo>
                <a:lnTo>
                  <a:pt x="6846" y="162"/>
                </a:lnTo>
                <a:lnTo>
                  <a:pt x="6846" y="162"/>
                </a:lnTo>
                <a:close/>
                <a:moveTo>
                  <a:pt x="6856" y="267"/>
                </a:moveTo>
                <a:lnTo>
                  <a:pt x="6856" y="267"/>
                </a:lnTo>
                <a:lnTo>
                  <a:pt x="6851" y="258"/>
                </a:lnTo>
                <a:lnTo>
                  <a:pt x="6848" y="243"/>
                </a:lnTo>
                <a:lnTo>
                  <a:pt x="6849" y="237"/>
                </a:lnTo>
                <a:lnTo>
                  <a:pt x="6859" y="245"/>
                </a:lnTo>
                <a:lnTo>
                  <a:pt x="6859" y="245"/>
                </a:lnTo>
                <a:lnTo>
                  <a:pt x="6865" y="251"/>
                </a:lnTo>
                <a:lnTo>
                  <a:pt x="6865" y="251"/>
                </a:lnTo>
                <a:lnTo>
                  <a:pt x="6856" y="267"/>
                </a:lnTo>
                <a:lnTo>
                  <a:pt x="6856" y="267"/>
                </a:lnTo>
                <a:close/>
                <a:moveTo>
                  <a:pt x="6869" y="247"/>
                </a:moveTo>
                <a:lnTo>
                  <a:pt x="6869" y="247"/>
                </a:lnTo>
                <a:lnTo>
                  <a:pt x="6861" y="243"/>
                </a:lnTo>
                <a:lnTo>
                  <a:pt x="6849" y="237"/>
                </a:lnTo>
                <a:lnTo>
                  <a:pt x="6853" y="216"/>
                </a:lnTo>
                <a:lnTo>
                  <a:pt x="6853" y="216"/>
                </a:lnTo>
                <a:lnTo>
                  <a:pt x="6861" y="215"/>
                </a:lnTo>
                <a:lnTo>
                  <a:pt x="6867" y="211"/>
                </a:lnTo>
                <a:lnTo>
                  <a:pt x="6867" y="211"/>
                </a:lnTo>
                <a:lnTo>
                  <a:pt x="6872" y="218"/>
                </a:lnTo>
                <a:lnTo>
                  <a:pt x="6875" y="221"/>
                </a:lnTo>
                <a:lnTo>
                  <a:pt x="6875" y="221"/>
                </a:lnTo>
                <a:lnTo>
                  <a:pt x="6877" y="221"/>
                </a:lnTo>
                <a:lnTo>
                  <a:pt x="6869" y="247"/>
                </a:lnTo>
                <a:close/>
                <a:moveTo>
                  <a:pt x="6878" y="213"/>
                </a:moveTo>
                <a:lnTo>
                  <a:pt x="6878" y="213"/>
                </a:lnTo>
                <a:lnTo>
                  <a:pt x="6869" y="210"/>
                </a:lnTo>
                <a:lnTo>
                  <a:pt x="6869" y="210"/>
                </a:lnTo>
                <a:lnTo>
                  <a:pt x="6872" y="207"/>
                </a:lnTo>
                <a:lnTo>
                  <a:pt x="6875" y="202"/>
                </a:lnTo>
                <a:lnTo>
                  <a:pt x="6878" y="203"/>
                </a:lnTo>
                <a:lnTo>
                  <a:pt x="6877" y="202"/>
                </a:lnTo>
                <a:lnTo>
                  <a:pt x="6877" y="202"/>
                </a:lnTo>
                <a:lnTo>
                  <a:pt x="6877" y="200"/>
                </a:lnTo>
                <a:lnTo>
                  <a:pt x="6878" y="200"/>
                </a:lnTo>
                <a:lnTo>
                  <a:pt x="6881" y="205"/>
                </a:lnTo>
                <a:lnTo>
                  <a:pt x="6878" y="213"/>
                </a:lnTo>
                <a:close/>
                <a:moveTo>
                  <a:pt x="6883" y="202"/>
                </a:moveTo>
                <a:lnTo>
                  <a:pt x="6880" y="199"/>
                </a:lnTo>
                <a:lnTo>
                  <a:pt x="6881" y="199"/>
                </a:lnTo>
                <a:lnTo>
                  <a:pt x="6883" y="200"/>
                </a:lnTo>
                <a:lnTo>
                  <a:pt x="6883" y="199"/>
                </a:lnTo>
                <a:lnTo>
                  <a:pt x="6885" y="197"/>
                </a:lnTo>
                <a:lnTo>
                  <a:pt x="6883" y="202"/>
                </a:lnTo>
                <a:close/>
                <a:moveTo>
                  <a:pt x="6901" y="219"/>
                </a:moveTo>
                <a:lnTo>
                  <a:pt x="6901" y="219"/>
                </a:lnTo>
                <a:lnTo>
                  <a:pt x="6897" y="223"/>
                </a:lnTo>
                <a:lnTo>
                  <a:pt x="6883" y="203"/>
                </a:lnTo>
                <a:lnTo>
                  <a:pt x="6886" y="197"/>
                </a:lnTo>
                <a:lnTo>
                  <a:pt x="6889" y="195"/>
                </a:lnTo>
                <a:lnTo>
                  <a:pt x="6889" y="195"/>
                </a:lnTo>
                <a:lnTo>
                  <a:pt x="6889" y="207"/>
                </a:lnTo>
                <a:lnTo>
                  <a:pt x="6889" y="207"/>
                </a:lnTo>
                <a:lnTo>
                  <a:pt x="6894" y="208"/>
                </a:lnTo>
                <a:lnTo>
                  <a:pt x="6897" y="211"/>
                </a:lnTo>
                <a:lnTo>
                  <a:pt x="6897" y="211"/>
                </a:lnTo>
                <a:lnTo>
                  <a:pt x="6897" y="207"/>
                </a:lnTo>
                <a:lnTo>
                  <a:pt x="6899" y="203"/>
                </a:lnTo>
                <a:lnTo>
                  <a:pt x="6899" y="203"/>
                </a:lnTo>
                <a:lnTo>
                  <a:pt x="6893" y="195"/>
                </a:lnTo>
                <a:lnTo>
                  <a:pt x="6904" y="191"/>
                </a:lnTo>
                <a:lnTo>
                  <a:pt x="6904" y="191"/>
                </a:lnTo>
                <a:lnTo>
                  <a:pt x="6909" y="192"/>
                </a:lnTo>
                <a:lnTo>
                  <a:pt x="6912" y="195"/>
                </a:lnTo>
                <a:lnTo>
                  <a:pt x="6912" y="195"/>
                </a:lnTo>
                <a:lnTo>
                  <a:pt x="6915" y="192"/>
                </a:lnTo>
                <a:lnTo>
                  <a:pt x="6923" y="191"/>
                </a:lnTo>
                <a:lnTo>
                  <a:pt x="6925" y="194"/>
                </a:lnTo>
                <a:lnTo>
                  <a:pt x="6925" y="194"/>
                </a:lnTo>
                <a:lnTo>
                  <a:pt x="6925" y="203"/>
                </a:lnTo>
                <a:lnTo>
                  <a:pt x="6925" y="208"/>
                </a:lnTo>
                <a:lnTo>
                  <a:pt x="6925" y="208"/>
                </a:lnTo>
                <a:lnTo>
                  <a:pt x="6929" y="210"/>
                </a:lnTo>
                <a:lnTo>
                  <a:pt x="6933" y="215"/>
                </a:lnTo>
                <a:lnTo>
                  <a:pt x="6933" y="215"/>
                </a:lnTo>
                <a:lnTo>
                  <a:pt x="6933" y="210"/>
                </a:lnTo>
                <a:lnTo>
                  <a:pt x="6934" y="205"/>
                </a:lnTo>
                <a:lnTo>
                  <a:pt x="6934" y="205"/>
                </a:lnTo>
                <a:lnTo>
                  <a:pt x="6931" y="202"/>
                </a:lnTo>
                <a:lnTo>
                  <a:pt x="6926" y="194"/>
                </a:lnTo>
                <a:lnTo>
                  <a:pt x="6925" y="189"/>
                </a:lnTo>
                <a:lnTo>
                  <a:pt x="6925" y="189"/>
                </a:lnTo>
                <a:lnTo>
                  <a:pt x="6925" y="189"/>
                </a:lnTo>
                <a:lnTo>
                  <a:pt x="6939" y="189"/>
                </a:lnTo>
                <a:lnTo>
                  <a:pt x="6939" y="189"/>
                </a:lnTo>
                <a:lnTo>
                  <a:pt x="6950" y="197"/>
                </a:lnTo>
                <a:lnTo>
                  <a:pt x="6931" y="219"/>
                </a:lnTo>
                <a:lnTo>
                  <a:pt x="6931" y="219"/>
                </a:lnTo>
                <a:lnTo>
                  <a:pt x="6913" y="223"/>
                </a:lnTo>
                <a:lnTo>
                  <a:pt x="6913" y="223"/>
                </a:lnTo>
                <a:lnTo>
                  <a:pt x="6905" y="221"/>
                </a:lnTo>
                <a:lnTo>
                  <a:pt x="6901" y="219"/>
                </a:lnTo>
                <a:lnTo>
                  <a:pt x="6901" y="219"/>
                </a:lnTo>
                <a:close/>
                <a:moveTo>
                  <a:pt x="6904" y="227"/>
                </a:moveTo>
                <a:lnTo>
                  <a:pt x="6904" y="227"/>
                </a:lnTo>
                <a:lnTo>
                  <a:pt x="6913" y="223"/>
                </a:lnTo>
                <a:lnTo>
                  <a:pt x="6931" y="221"/>
                </a:lnTo>
                <a:lnTo>
                  <a:pt x="6925" y="229"/>
                </a:lnTo>
                <a:lnTo>
                  <a:pt x="6904" y="227"/>
                </a:lnTo>
                <a:close/>
                <a:moveTo>
                  <a:pt x="6923" y="231"/>
                </a:moveTo>
                <a:lnTo>
                  <a:pt x="6917" y="239"/>
                </a:lnTo>
                <a:lnTo>
                  <a:pt x="6917" y="239"/>
                </a:lnTo>
                <a:lnTo>
                  <a:pt x="6913" y="240"/>
                </a:lnTo>
                <a:lnTo>
                  <a:pt x="6904" y="229"/>
                </a:lnTo>
                <a:lnTo>
                  <a:pt x="6923" y="231"/>
                </a:lnTo>
                <a:close/>
                <a:moveTo>
                  <a:pt x="6931" y="221"/>
                </a:moveTo>
                <a:lnTo>
                  <a:pt x="6933" y="229"/>
                </a:lnTo>
                <a:lnTo>
                  <a:pt x="6925" y="229"/>
                </a:lnTo>
                <a:lnTo>
                  <a:pt x="6931" y="221"/>
                </a:lnTo>
                <a:close/>
                <a:moveTo>
                  <a:pt x="6902" y="231"/>
                </a:moveTo>
                <a:lnTo>
                  <a:pt x="6912" y="242"/>
                </a:lnTo>
                <a:lnTo>
                  <a:pt x="6912" y="242"/>
                </a:lnTo>
                <a:lnTo>
                  <a:pt x="6904" y="247"/>
                </a:lnTo>
                <a:lnTo>
                  <a:pt x="6899" y="250"/>
                </a:lnTo>
                <a:lnTo>
                  <a:pt x="6902" y="231"/>
                </a:lnTo>
                <a:close/>
                <a:moveTo>
                  <a:pt x="6899" y="250"/>
                </a:moveTo>
                <a:lnTo>
                  <a:pt x="6899" y="250"/>
                </a:lnTo>
                <a:lnTo>
                  <a:pt x="6899" y="256"/>
                </a:lnTo>
                <a:lnTo>
                  <a:pt x="6897" y="261"/>
                </a:lnTo>
                <a:lnTo>
                  <a:pt x="6899" y="250"/>
                </a:lnTo>
                <a:close/>
                <a:moveTo>
                  <a:pt x="6917" y="293"/>
                </a:moveTo>
                <a:lnTo>
                  <a:pt x="6917" y="293"/>
                </a:lnTo>
                <a:lnTo>
                  <a:pt x="6905" y="296"/>
                </a:lnTo>
                <a:lnTo>
                  <a:pt x="6896" y="299"/>
                </a:lnTo>
                <a:lnTo>
                  <a:pt x="6896" y="299"/>
                </a:lnTo>
                <a:lnTo>
                  <a:pt x="6894" y="290"/>
                </a:lnTo>
                <a:lnTo>
                  <a:pt x="6897" y="263"/>
                </a:lnTo>
                <a:lnTo>
                  <a:pt x="6897" y="263"/>
                </a:lnTo>
                <a:lnTo>
                  <a:pt x="6904" y="259"/>
                </a:lnTo>
                <a:lnTo>
                  <a:pt x="6910" y="258"/>
                </a:lnTo>
                <a:lnTo>
                  <a:pt x="6910" y="258"/>
                </a:lnTo>
                <a:lnTo>
                  <a:pt x="6910" y="253"/>
                </a:lnTo>
                <a:lnTo>
                  <a:pt x="6915" y="245"/>
                </a:lnTo>
                <a:lnTo>
                  <a:pt x="6941" y="279"/>
                </a:lnTo>
                <a:lnTo>
                  <a:pt x="6917" y="293"/>
                </a:lnTo>
                <a:close/>
                <a:moveTo>
                  <a:pt x="6915" y="243"/>
                </a:moveTo>
                <a:lnTo>
                  <a:pt x="6915" y="243"/>
                </a:lnTo>
                <a:lnTo>
                  <a:pt x="6917" y="239"/>
                </a:lnTo>
                <a:lnTo>
                  <a:pt x="6925" y="231"/>
                </a:lnTo>
                <a:lnTo>
                  <a:pt x="6933" y="232"/>
                </a:lnTo>
                <a:lnTo>
                  <a:pt x="6933" y="239"/>
                </a:lnTo>
                <a:lnTo>
                  <a:pt x="6933" y="239"/>
                </a:lnTo>
                <a:lnTo>
                  <a:pt x="6931" y="247"/>
                </a:lnTo>
                <a:lnTo>
                  <a:pt x="6929" y="251"/>
                </a:lnTo>
                <a:lnTo>
                  <a:pt x="6929" y="251"/>
                </a:lnTo>
                <a:lnTo>
                  <a:pt x="6933" y="255"/>
                </a:lnTo>
                <a:lnTo>
                  <a:pt x="6934" y="259"/>
                </a:lnTo>
                <a:lnTo>
                  <a:pt x="6934" y="259"/>
                </a:lnTo>
                <a:lnTo>
                  <a:pt x="6936" y="255"/>
                </a:lnTo>
                <a:lnTo>
                  <a:pt x="6939" y="251"/>
                </a:lnTo>
                <a:lnTo>
                  <a:pt x="6939" y="251"/>
                </a:lnTo>
                <a:lnTo>
                  <a:pt x="6936" y="247"/>
                </a:lnTo>
                <a:lnTo>
                  <a:pt x="6934" y="239"/>
                </a:lnTo>
                <a:lnTo>
                  <a:pt x="6933" y="232"/>
                </a:lnTo>
                <a:lnTo>
                  <a:pt x="6961" y="234"/>
                </a:lnTo>
                <a:lnTo>
                  <a:pt x="6961" y="234"/>
                </a:lnTo>
                <a:lnTo>
                  <a:pt x="6960" y="235"/>
                </a:lnTo>
                <a:lnTo>
                  <a:pt x="6960" y="235"/>
                </a:lnTo>
                <a:lnTo>
                  <a:pt x="6963" y="239"/>
                </a:lnTo>
                <a:lnTo>
                  <a:pt x="6966" y="242"/>
                </a:lnTo>
                <a:lnTo>
                  <a:pt x="6966" y="242"/>
                </a:lnTo>
                <a:lnTo>
                  <a:pt x="6968" y="235"/>
                </a:lnTo>
                <a:lnTo>
                  <a:pt x="6968" y="235"/>
                </a:lnTo>
                <a:lnTo>
                  <a:pt x="6976" y="239"/>
                </a:lnTo>
                <a:lnTo>
                  <a:pt x="6971" y="261"/>
                </a:lnTo>
                <a:lnTo>
                  <a:pt x="6942" y="277"/>
                </a:lnTo>
                <a:lnTo>
                  <a:pt x="6915" y="243"/>
                </a:lnTo>
                <a:close/>
                <a:moveTo>
                  <a:pt x="6944" y="279"/>
                </a:moveTo>
                <a:lnTo>
                  <a:pt x="6971" y="263"/>
                </a:lnTo>
                <a:lnTo>
                  <a:pt x="6965" y="291"/>
                </a:lnTo>
                <a:lnTo>
                  <a:pt x="6952" y="288"/>
                </a:lnTo>
                <a:lnTo>
                  <a:pt x="6952" y="288"/>
                </a:lnTo>
                <a:lnTo>
                  <a:pt x="6944" y="279"/>
                </a:lnTo>
                <a:close/>
                <a:moveTo>
                  <a:pt x="6961" y="311"/>
                </a:moveTo>
                <a:lnTo>
                  <a:pt x="6963" y="306"/>
                </a:lnTo>
                <a:lnTo>
                  <a:pt x="6966" y="311"/>
                </a:lnTo>
                <a:lnTo>
                  <a:pt x="6961" y="311"/>
                </a:lnTo>
                <a:close/>
                <a:moveTo>
                  <a:pt x="6963" y="325"/>
                </a:moveTo>
                <a:lnTo>
                  <a:pt x="6958" y="343"/>
                </a:lnTo>
                <a:lnTo>
                  <a:pt x="6955" y="338"/>
                </a:lnTo>
                <a:lnTo>
                  <a:pt x="6955" y="338"/>
                </a:lnTo>
                <a:lnTo>
                  <a:pt x="6957" y="331"/>
                </a:lnTo>
                <a:lnTo>
                  <a:pt x="6963" y="325"/>
                </a:lnTo>
                <a:close/>
                <a:moveTo>
                  <a:pt x="6961" y="303"/>
                </a:moveTo>
                <a:lnTo>
                  <a:pt x="6953" y="291"/>
                </a:lnTo>
                <a:lnTo>
                  <a:pt x="6965" y="293"/>
                </a:lnTo>
                <a:lnTo>
                  <a:pt x="6961" y="303"/>
                </a:lnTo>
                <a:close/>
                <a:moveTo>
                  <a:pt x="6950" y="314"/>
                </a:moveTo>
                <a:lnTo>
                  <a:pt x="6952" y="291"/>
                </a:lnTo>
                <a:lnTo>
                  <a:pt x="6961" y="304"/>
                </a:lnTo>
                <a:lnTo>
                  <a:pt x="6960" y="312"/>
                </a:lnTo>
                <a:lnTo>
                  <a:pt x="6950" y="314"/>
                </a:lnTo>
                <a:close/>
                <a:moveTo>
                  <a:pt x="6952" y="338"/>
                </a:moveTo>
                <a:lnTo>
                  <a:pt x="6952" y="338"/>
                </a:lnTo>
                <a:lnTo>
                  <a:pt x="6952" y="338"/>
                </a:lnTo>
                <a:lnTo>
                  <a:pt x="6953" y="335"/>
                </a:lnTo>
                <a:lnTo>
                  <a:pt x="6953" y="336"/>
                </a:lnTo>
                <a:lnTo>
                  <a:pt x="6953" y="336"/>
                </a:lnTo>
                <a:lnTo>
                  <a:pt x="6952" y="338"/>
                </a:lnTo>
                <a:close/>
                <a:moveTo>
                  <a:pt x="6953" y="339"/>
                </a:moveTo>
                <a:lnTo>
                  <a:pt x="6952" y="343"/>
                </a:lnTo>
                <a:lnTo>
                  <a:pt x="6952" y="343"/>
                </a:lnTo>
                <a:lnTo>
                  <a:pt x="6952" y="341"/>
                </a:lnTo>
                <a:lnTo>
                  <a:pt x="6953" y="339"/>
                </a:lnTo>
                <a:close/>
                <a:moveTo>
                  <a:pt x="6945" y="378"/>
                </a:moveTo>
                <a:lnTo>
                  <a:pt x="6953" y="346"/>
                </a:lnTo>
                <a:lnTo>
                  <a:pt x="6953" y="346"/>
                </a:lnTo>
                <a:lnTo>
                  <a:pt x="6953" y="346"/>
                </a:lnTo>
                <a:lnTo>
                  <a:pt x="6953" y="346"/>
                </a:lnTo>
                <a:lnTo>
                  <a:pt x="6953" y="346"/>
                </a:lnTo>
                <a:lnTo>
                  <a:pt x="6955" y="339"/>
                </a:lnTo>
                <a:lnTo>
                  <a:pt x="6958" y="346"/>
                </a:lnTo>
                <a:lnTo>
                  <a:pt x="6947" y="399"/>
                </a:lnTo>
                <a:lnTo>
                  <a:pt x="6947" y="399"/>
                </a:lnTo>
                <a:lnTo>
                  <a:pt x="6945" y="378"/>
                </a:lnTo>
                <a:lnTo>
                  <a:pt x="6945" y="378"/>
                </a:lnTo>
                <a:close/>
                <a:moveTo>
                  <a:pt x="6931" y="570"/>
                </a:moveTo>
                <a:lnTo>
                  <a:pt x="6949" y="637"/>
                </a:lnTo>
                <a:lnTo>
                  <a:pt x="6937" y="626"/>
                </a:lnTo>
                <a:lnTo>
                  <a:pt x="6926" y="594"/>
                </a:lnTo>
                <a:lnTo>
                  <a:pt x="6931" y="570"/>
                </a:lnTo>
                <a:close/>
                <a:moveTo>
                  <a:pt x="6926" y="597"/>
                </a:moveTo>
                <a:lnTo>
                  <a:pt x="6931" y="623"/>
                </a:lnTo>
                <a:lnTo>
                  <a:pt x="6921" y="616"/>
                </a:lnTo>
                <a:lnTo>
                  <a:pt x="6926" y="597"/>
                </a:lnTo>
                <a:close/>
                <a:moveTo>
                  <a:pt x="6921" y="620"/>
                </a:moveTo>
                <a:lnTo>
                  <a:pt x="6929" y="626"/>
                </a:lnTo>
                <a:lnTo>
                  <a:pt x="6920" y="626"/>
                </a:lnTo>
                <a:lnTo>
                  <a:pt x="6921" y="620"/>
                </a:lnTo>
                <a:close/>
                <a:moveTo>
                  <a:pt x="6888" y="591"/>
                </a:moveTo>
                <a:lnTo>
                  <a:pt x="6910" y="564"/>
                </a:lnTo>
                <a:lnTo>
                  <a:pt x="6902" y="602"/>
                </a:lnTo>
                <a:lnTo>
                  <a:pt x="6888" y="591"/>
                </a:lnTo>
                <a:close/>
                <a:moveTo>
                  <a:pt x="6926" y="738"/>
                </a:moveTo>
                <a:lnTo>
                  <a:pt x="6926" y="738"/>
                </a:lnTo>
                <a:lnTo>
                  <a:pt x="6931" y="730"/>
                </a:lnTo>
                <a:lnTo>
                  <a:pt x="6934" y="722"/>
                </a:lnTo>
                <a:lnTo>
                  <a:pt x="6934" y="722"/>
                </a:lnTo>
                <a:lnTo>
                  <a:pt x="6934" y="720"/>
                </a:lnTo>
                <a:lnTo>
                  <a:pt x="6955" y="724"/>
                </a:lnTo>
                <a:lnTo>
                  <a:pt x="6926" y="738"/>
                </a:lnTo>
                <a:close/>
                <a:moveTo>
                  <a:pt x="6929" y="688"/>
                </a:moveTo>
                <a:lnTo>
                  <a:pt x="6949" y="690"/>
                </a:lnTo>
                <a:lnTo>
                  <a:pt x="6934" y="700"/>
                </a:lnTo>
                <a:lnTo>
                  <a:pt x="6934" y="700"/>
                </a:lnTo>
                <a:lnTo>
                  <a:pt x="6929" y="688"/>
                </a:lnTo>
                <a:lnTo>
                  <a:pt x="6929" y="688"/>
                </a:lnTo>
                <a:close/>
                <a:moveTo>
                  <a:pt x="7000" y="701"/>
                </a:moveTo>
                <a:lnTo>
                  <a:pt x="6961" y="720"/>
                </a:lnTo>
                <a:lnTo>
                  <a:pt x="6961" y="720"/>
                </a:lnTo>
                <a:lnTo>
                  <a:pt x="6936" y="717"/>
                </a:lnTo>
                <a:lnTo>
                  <a:pt x="6936" y="717"/>
                </a:lnTo>
                <a:lnTo>
                  <a:pt x="6936" y="709"/>
                </a:lnTo>
                <a:lnTo>
                  <a:pt x="6934" y="701"/>
                </a:lnTo>
                <a:lnTo>
                  <a:pt x="6955" y="690"/>
                </a:lnTo>
                <a:lnTo>
                  <a:pt x="6998" y="695"/>
                </a:lnTo>
                <a:lnTo>
                  <a:pt x="6998" y="693"/>
                </a:lnTo>
                <a:lnTo>
                  <a:pt x="7000" y="703"/>
                </a:lnTo>
                <a:lnTo>
                  <a:pt x="7000" y="701"/>
                </a:lnTo>
                <a:close/>
                <a:moveTo>
                  <a:pt x="6998" y="692"/>
                </a:moveTo>
                <a:lnTo>
                  <a:pt x="6998" y="692"/>
                </a:lnTo>
                <a:lnTo>
                  <a:pt x="6957" y="687"/>
                </a:lnTo>
                <a:lnTo>
                  <a:pt x="6957" y="687"/>
                </a:lnTo>
                <a:lnTo>
                  <a:pt x="6917" y="653"/>
                </a:lnTo>
                <a:lnTo>
                  <a:pt x="6950" y="685"/>
                </a:lnTo>
                <a:lnTo>
                  <a:pt x="6926" y="684"/>
                </a:lnTo>
                <a:lnTo>
                  <a:pt x="6926" y="684"/>
                </a:lnTo>
                <a:lnTo>
                  <a:pt x="6918" y="676"/>
                </a:lnTo>
                <a:lnTo>
                  <a:pt x="6910" y="669"/>
                </a:lnTo>
                <a:lnTo>
                  <a:pt x="6918" y="629"/>
                </a:lnTo>
                <a:lnTo>
                  <a:pt x="6934" y="629"/>
                </a:lnTo>
                <a:lnTo>
                  <a:pt x="6934" y="629"/>
                </a:lnTo>
                <a:lnTo>
                  <a:pt x="6934" y="629"/>
                </a:lnTo>
                <a:lnTo>
                  <a:pt x="6950" y="644"/>
                </a:lnTo>
                <a:lnTo>
                  <a:pt x="6953" y="653"/>
                </a:lnTo>
                <a:lnTo>
                  <a:pt x="6917" y="653"/>
                </a:lnTo>
                <a:lnTo>
                  <a:pt x="6958" y="656"/>
                </a:lnTo>
                <a:lnTo>
                  <a:pt x="6981" y="668"/>
                </a:lnTo>
                <a:lnTo>
                  <a:pt x="7001" y="685"/>
                </a:lnTo>
                <a:lnTo>
                  <a:pt x="7003" y="682"/>
                </a:lnTo>
                <a:lnTo>
                  <a:pt x="6998" y="692"/>
                </a:lnTo>
                <a:close/>
                <a:moveTo>
                  <a:pt x="6998" y="677"/>
                </a:moveTo>
                <a:lnTo>
                  <a:pt x="7005" y="680"/>
                </a:lnTo>
                <a:lnTo>
                  <a:pt x="7003" y="680"/>
                </a:lnTo>
                <a:lnTo>
                  <a:pt x="6998" y="677"/>
                </a:lnTo>
                <a:close/>
                <a:moveTo>
                  <a:pt x="7037" y="692"/>
                </a:moveTo>
                <a:lnTo>
                  <a:pt x="7035" y="703"/>
                </a:lnTo>
                <a:lnTo>
                  <a:pt x="7029" y="709"/>
                </a:lnTo>
                <a:lnTo>
                  <a:pt x="7019" y="712"/>
                </a:lnTo>
                <a:lnTo>
                  <a:pt x="7009" y="709"/>
                </a:lnTo>
                <a:lnTo>
                  <a:pt x="7003" y="703"/>
                </a:lnTo>
                <a:lnTo>
                  <a:pt x="7001" y="692"/>
                </a:lnTo>
                <a:lnTo>
                  <a:pt x="7006" y="684"/>
                </a:lnTo>
                <a:lnTo>
                  <a:pt x="7008" y="682"/>
                </a:lnTo>
                <a:lnTo>
                  <a:pt x="7014" y="685"/>
                </a:lnTo>
                <a:lnTo>
                  <a:pt x="7013" y="679"/>
                </a:lnTo>
                <a:lnTo>
                  <a:pt x="7014" y="679"/>
                </a:lnTo>
                <a:lnTo>
                  <a:pt x="7024" y="679"/>
                </a:lnTo>
                <a:lnTo>
                  <a:pt x="7032" y="684"/>
                </a:lnTo>
                <a:lnTo>
                  <a:pt x="7037" y="692"/>
                </a:lnTo>
                <a:close/>
                <a:moveTo>
                  <a:pt x="7073" y="605"/>
                </a:moveTo>
                <a:lnTo>
                  <a:pt x="7062" y="652"/>
                </a:lnTo>
                <a:lnTo>
                  <a:pt x="7030" y="679"/>
                </a:lnTo>
                <a:lnTo>
                  <a:pt x="7024" y="676"/>
                </a:lnTo>
                <a:lnTo>
                  <a:pt x="7024" y="676"/>
                </a:lnTo>
                <a:lnTo>
                  <a:pt x="7035" y="636"/>
                </a:lnTo>
                <a:lnTo>
                  <a:pt x="7035" y="636"/>
                </a:lnTo>
                <a:lnTo>
                  <a:pt x="7070" y="604"/>
                </a:lnTo>
                <a:lnTo>
                  <a:pt x="7073" y="605"/>
                </a:lnTo>
                <a:close/>
                <a:moveTo>
                  <a:pt x="7048" y="592"/>
                </a:moveTo>
                <a:lnTo>
                  <a:pt x="7070" y="604"/>
                </a:lnTo>
                <a:lnTo>
                  <a:pt x="7037" y="629"/>
                </a:lnTo>
                <a:lnTo>
                  <a:pt x="7046" y="592"/>
                </a:lnTo>
                <a:lnTo>
                  <a:pt x="7048" y="592"/>
                </a:lnTo>
                <a:close/>
                <a:moveTo>
                  <a:pt x="6998" y="565"/>
                </a:moveTo>
                <a:lnTo>
                  <a:pt x="7041" y="588"/>
                </a:lnTo>
                <a:lnTo>
                  <a:pt x="7043" y="592"/>
                </a:lnTo>
                <a:lnTo>
                  <a:pt x="7043" y="592"/>
                </a:lnTo>
                <a:lnTo>
                  <a:pt x="7043" y="592"/>
                </a:lnTo>
                <a:lnTo>
                  <a:pt x="7033" y="628"/>
                </a:lnTo>
                <a:lnTo>
                  <a:pt x="7014" y="586"/>
                </a:lnTo>
                <a:lnTo>
                  <a:pt x="7032" y="634"/>
                </a:lnTo>
                <a:lnTo>
                  <a:pt x="7021" y="676"/>
                </a:lnTo>
                <a:lnTo>
                  <a:pt x="7013" y="676"/>
                </a:lnTo>
                <a:lnTo>
                  <a:pt x="7011" y="618"/>
                </a:lnTo>
                <a:lnTo>
                  <a:pt x="7006" y="613"/>
                </a:lnTo>
                <a:lnTo>
                  <a:pt x="7014" y="586"/>
                </a:lnTo>
                <a:lnTo>
                  <a:pt x="7005" y="612"/>
                </a:lnTo>
                <a:lnTo>
                  <a:pt x="6989" y="599"/>
                </a:lnTo>
                <a:lnTo>
                  <a:pt x="6987" y="594"/>
                </a:lnTo>
                <a:lnTo>
                  <a:pt x="6997" y="559"/>
                </a:lnTo>
                <a:lnTo>
                  <a:pt x="6998" y="565"/>
                </a:lnTo>
                <a:close/>
                <a:moveTo>
                  <a:pt x="6995" y="556"/>
                </a:moveTo>
                <a:lnTo>
                  <a:pt x="6984" y="588"/>
                </a:lnTo>
                <a:lnTo>
                  <a:pt x="6961" y="530"/>
                </a:lnTo>
                <a:lnTo>
                  <a:pt x="6981" y="589"/>
                </a:lnTo>
                <a:lnTo>
                  <a:pt x="6958" y="575"/>
                </a:lnTo>
                <a:lnTo>
                  <a:pt x="6936" y="556"/>
                </a:lnTo>
                <a:lnTo>
                  <a:pt x="6963" y="429"/>
                </a:lnTo>
                <a:lnTo>
                  <a:pt x="6995" y="556"/>
                </a:lnTo>
                <a:close/>
                <a:moveTo>
                  <a:pt x="6966" y="309"/>
                </a:moveTo>
                <a:lnTo>
                  <a:pt x="6963" y="304"/>
                </a:lnTo>
                <a:lnTo>
                  <a:pt x="6966" y="293"/>
                </a:lnTo>
                <a:lnTo>
                  <a:pt x="6969" y="293"/>
                </a:lnTo>
                <a:lnTo>
                  <a:pt x="6966" y="309"/>
                </a:lnTo>
                <a:close/>
                <a:moveTo>
                  <a:pt x="6971" y="291"/>
                </a:moveTo>
                <a:lnTo>
                  <a:pt x="6966" y="291"/>
                </a:lnTo>
                <a:lnTo>
                  <a:pt x="6973" y="263"/>
                </a:lnTo>
                <a:lnTo>
                  <a:pt x="6976" y="267"/>
                </a:lnTo>
                <a:lnTo>
                  <a:pt x="6971" y="291"/>
                </a:lnTo>
                <a:close/>
                <a:moveTo>
                  <a:pt x="6976" y="264"/>
                </a:moveTo>
                <a:lnTo>
                  <a:pt x="6973" y="261"/>
                </a:lnTo>
                <a:lnTo>
                  <a:pt x="6977" y="240"/>
                </a:lnTo>
                <a:lnTo>
                  <a:pt x="6977" y="240"/>
                </a:lnTo>
                <a:lnTo>
                  <a:pt x="6981" y="242"/>
                </a:lnTo>
                <a:lnTo>
                  <a:pt x="6976" y="264"/>
                </a:lnTo>
                <a:close/>
                <a:moveTo>
                  <a:pt x="6984" y="231"/>
                </a:moveTo>
                <a:lnTo>
                  <a:pt x="6984" y="231"/>
                </a:lnTo>
                <a:lnTo>
                  <a:pt x="6979" y="231"/>
                </a:lnTo>
                <a:lnTo>
                  <a:pt x="6982" y="221"/>
                </a:lnTo>
                <a:lnTo>
                  <a:pt x="6982" y="221"/>
                </a:lnTo>
                <a:lnTo>
                  <a:pt x="6984" y="221"/>
                </a:lnTo>
                <a:lnTo>
                  <a:pt x="6982" y="227"/>
                </a:lnTo>
                <a:lnTo>
                  <a:pt x="6985" y="224"/>
                </a:lnTo>
                <a:lnTo>
                  <a:pt x="6984" y="231"/>
                </a:lnTo>
                <a:close/>
                <a:moveTo>
                  <a:pt x="6998" y="301"/>
                </a:moveTo>
                <a:lnTo>
                  <a:pt x="7006" y="314"/>
                </a:lnTo>
                <a:lnTo>
                  <a:pt x="7006" y="314"/>
                </a:lnTo>
                <a:lnTo>
                  <a:pt x="7013" y="335"/>
                </a:lnTo>
                <a:lnTo>
                  <a:pt x="6989" y="315"/>
                </a:lnTo>
                <a:lnTo>
                  <a:pt x="6992" y="299"/>
                </a:lnTo>
                <a:lnTo>
                  <a:pt x="6992" y="299"/>
                </a:lnTo>
                <a:lnTo>
                  <a:pt x="6998" y="301"/>
                </a:lnTo>
                <a:lnTo>
                  <a:pt x="6998" y="301"/>
                </a:lnTo>
                <a:close/>
                <a:moveTo>
                  <a:pt x="7000" y="64"/>
                </a:moveTo>
                <a:lnTo>
                  <a:pt x="7000" y="64"/>
                </a:lnTo>
                <a:lnTo>
                  <a:pt x="6997" y="64"/>
                </a:lnTo>
                <a:lnTo>
                  <a:pt x="6982" y="45"/>
                </a:lnTo>
                <a:lnTo>
                  <a:pt x="6987" y="67"/>
                </a:lnTo>
                <a:lnTo>
                  <a:pt x="6987" y="67"/>
                </a:lnTo>
                <a:lnTo>
                  <a:pt x="6985" y="67"/>
                </a:lnTo>
                <a:lnTo>
                  <a:pt x="6979" y="45"/>
                </a:lnTo>
                <a:lnTo>
                  <a:pt x="6985" y="34"/>
                </a:lnTo>
                <a:lnTo>
                  <a:pt x="6985" y="34"/>
                </a:lnTo>
                <a:lnTo>
                  <a:pt x="6985" y="37"/>
                </a:lnTo>
                <a:lnTo>
                  <a:pt x="6985" y="37"/>
                </a:lnTo>
                <a:lnTo>
                  <a:pt x="6990" y="40"/>
                </a:lnTo>
                <a:lnTo>
                  <a:pt x="6995" y="46"/>
                </a:lnTo>
                <a:lnTo>
                  <a:pt x="7003" y="58"/>
                </a:lnTo>
                <a:lnTo>
                  <a:pt x="7000" y="64"/>
                </a:lnTo>
                <a:close/>
                <a:moveTo>
                  <a:pt x="7005" y="58"/>
                </a:moveTo>
                <a:lnTo>
                  <a:pt x="6997" y="46"/>
                </a:lnTo>
                <a:lnTo>
                  <a:pt x="6997" y="46"/>
                </a:lnTo>
                <a:lnTo>
                  <a:pt x="6993" y="38"/>
                </a:lnTo>
                <a:lnTo>
                  <a:pt x="6993" y="32"/>
                </a:lnTo>
                <a:lnTo>
                  <a:pt x="6993" y="32"/>
                </a:lnTo>
                <a:lnTo>
                  <a:pt x="6989" y="30"/>
                </a:lnTo>
                <a:lnTo>
                  <a:pt x="6989" y="30"/>
                </a:lnTo>
                <a:lnTo>
                  <a:pt x="6989" y="30"/>
                </a:lnTo>
                <a:lnTo>
                  <a:pt x="6989" y="30"/>
                </a:lnTo>
                <a:lnTo>
                  <a:pt x="6989" y="30"/>
                </a:lnTo>
                <a:lnTo>
                  <a:pt x="6992" y="27"/>
                </a:lnTo>
                <a:lnTo>
                  <a:pt x="6997" y="22"/>
                </a:lnTo>
                <a:lnTo>
                  <a:pt x="7009" y="48"/>
                </a:lnTo>
                <a:lnTo>
                  <a:pt x="7005" y="58"/>
                </a:lnTo>
                <a:close/>
                <a:moveTo>
                  <a:pt x="7013" y="61"/>
                </a:moveTo>
                <a:lnTo>
                  <a:pt x="7014" y="56"/>
                </a:lnTo>
                <a:lnTo>
                  <a:pt x="7016" y="59"/>
                </a:lnTo>
                <a:lnTo>
                  <a:pt x="7016" y="59"/>
                </a:lnTo>
                <a:lnTo>
                  <a:pt x="7013" y="61"/>
                </a:lnTo>
                <a:lnTo>
                  <a:pt x="7013" y="61"/>
                </a:lnTo>
                <a:close/>
                <a:moveTo>
                  <a:pt x="7017" y="62"/>
                </a:move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close/>
                <a:moveTo>
                  <a:pt x="7017" y="45"/>
                </a:moveTo>
                <a:lnTo>
                  <a:pt x="7003" y="14"/>
                </a:lnTo>
                <a:lnTo>
                  <a:pt x="7014" y="16"/>
                </a:lnTo>
                <a:lnTo>
                  <a:pt x="7014" y="16"/>
                </a:lnTo>
                <a:lnTo>
                  <a:pt x="7016" y="18"/>
                </a:lnTo>
                <a:lnTo>
                  <a:pt x="7025" y="34"/>
                </a:lnTo>
                <a:lnTo>
                  <a:pt x="7025" y="34"/>
                </a:lnTo>
                <a:lnTo>
                  <a:pt x="7022" y="45"/>
                </a:lnTo>
                <a:lnTo>
                  <a:pt x="7017" y="45"/>
                </a:lnTo>
                <a:close/>
                <a:moveTo>
                  <a:pt x="7022" y="54"/>
                </a:moveTo>
                <a:lnTo>
                  <a:pt x="7022" y="53"/>
                </a:lnTo>
                <a:lnTo>
                  <a:pt x="7024" y="53"/>
                </a:lnTo>
                <a:lnTo>
                  <a:pt x="7022" y="54"/>
                </a:lnTo>
                <a:close/>
                <a:moveTo>
                  <a:pt x="7025" y="45"/>
                </a:moveTo>
                <a:lnTo>
                  <a:pt x="7024" y="45"/>
                </a:lnTo>
                <a:lnTo>
                  <a:pt x="7025" y="34"/>
                </a:lnTo>
                <a:lnTo>
                  <a:pt x="7025" y="34"/>
                </a:lnTo>
                <a:lnTo>
                  <a:pt x="7029" y="32"/>
                </a:lnTo>
                <a:lnTo>
                  <a:pt x="7025" y="45"/>
                </a:lnTo>
                <a:close/>
                <a:moveTo>
                  <a:pt x="7029" y="30"/>
                </a:moveTo>
                <a:lnTo>
                  <a:pt x="7027" y="32"/>
                </a:lnTo>
                <a:lnTo>
                  <a:pt x="7030" y="18"/>
                </a:lnTo>
                <a:lnTo>
                  <a:pt x="7032" y="18"/>
                </a:lnTo>
                <a:lnTo>
                  <a:pt x="7029" y="30"/>
                </a:lnTo>
                <a:close/>
                <a:moveTo>
                  <a:pt x="7033" y="10"/>
                </a:moveTo>
                <a:lnTo>
                  <a:pt x="7032" y="10"/>
                </a:lnTo>
                <a:lnTo>
                  <a:pt x="7032" y="10"/>
                </a:lnTo>
                <a:lnTo>
                  <a:pt x="7033" y="6"/>
                </a:lnTo>
                <a:lnTo>
                  <a:pt x="7033" y="10"/>
                </a:lnTo>
                <a:close/>
                <a:moveTo>
                  <a:pt x="7323" y="411"/>
                </a:moveTo>
                <a:lnTo>
                  <a:pt x="7309" y="370"/>
                </a:lnTo>
                <a:lnTo>
                  <a:pt x="7330" y="381"/>
                </a:lnTo>
                <a:lnTo>
                  <a:pt x="7341" y="415"/>
                </a:lnTo>
                <a:lnTo>
                  <a:pt x="7330" y="418"/>
                </a:lnTo>
                <a:lnTo>
                  <a:pt x="7323" y="411"/>
                </a:lnTo>
                <a:close/>
                <a:moveTo>
                  <a:pt x="7341" y="429"/>
                </a:moveTo>
                <a:lnTo>
                  <a:pt x="7347" y="431"/>
                </a:lnTo>
                <a:lnTo>
                  <a:pt x="7349" y="435"/>
                </a:lnTo>
                <a:lnTo>
                  <a:pt x="7341" y="429"/>
                </a:lnTo>
                <a:close/>
                <a:moveTo>
                  <a:pt x="7371" y="403"/>
                </a:moveTo>
                <a:lnTo>
                  <a:pt x="7368" y="403"/>
                </a:lnTo>
                <a:lnTo>
                  <a:pt x="7366" y="402"/>
                </a:lnTo>
                <a:lnTo>
                  <a:pt x="7371" y="403"/>
                </a:lnTo>
                <a:close/>
                <a:moveTo>
                  <a:pt x="7371" y="437"/>
                </a:moveTo>
                <a:lnTo>
                  <a:pt x="7381" y="464"/>
                </a:lnTo>
                <a:lnTo>
                  <a:pt x="7362" y="447"/>
                </a:lnTo>
                <a:lnTo>
                  <a:pt x="7357" y="432"/>
                </a:lnTo>
                <a:lnTo>
                  <a:pt x="7371" y="437"/>
                </a:lnTo>
                <a:close/>
                <a:moveTo>
                  <a:pt x="7357" y="395"/>
                </a:moveTo>
                <a:lnTo>
                  <a:pt x="7360" y="407"/>
                </a:lnTo>
                <a:lnTo>
                  <a:pt x="7349" y="411"/>
                </a:lnTo>
                <a:lnTo>
                  <a:pt x="7341" y="387"/>
                </a:lnTo>
                <a:lnTo>
                  <a:pt x="7357" y="395"/>
                </a:lnTo>
                <a:close/>
                <a:moveTo>
                  <a:pt x="7333" y="359"/>
                </a:moveTo>
                <a:lnTo>
                  <a:pt x="7362" y="367"/>
                </a:lnTo>
                <a:lnTo>
                  <a:pt x="7334" y="375"/>
                </a:lnTo>
                <a:lnTo>
                  <a:pt x="7312" y="363"/>
                </a:lnTo>
                <a:lnTo>
                  <a:pt x="7333" y="359"/>
                </a:lnTo>
                <a:close/>
                <a:moveTo>
                  <a:pt x="7312" y="282"/>
                </a:moveTo>
                <a:lnTo>
                  <a:pt x="7309" y="290"/>
                </a:lnTo>
                <a:lnTo>
                  <a:pt x="7304" y="291"/>
                </a:lnTo>
                <a:lnTo>
                  <a:pt x="7312" y="282"/>
                </a:lnTo>
                <a:close/>
                <a:moveTo>
                  <a:pt x="7286" y="346"/>
                </a:moveTo>
                <a:lnTo>
                  <a:pt x="7317" y="354"/>
                </a:lnTo>
                <a:lnTo>
                  <a:pt x="7302" y="357"/>
                </a:lnTo>
                <a:lnTo>
                  <a:pt x="7283" y="347"/>
                </a:lnTo>
                <a:lnTo>
                  <a:pt x="7286" y="346"/>
                </a:lnTo>
                <a:close/>
                <a:moveTo>
                  <a:pt x="7280" y="354"/>
                </a:moveTo>
                <a:lnTo>
                  <a:pt x="7299" y="365"/>
                </a:lnTo>
                <a:lnTo>
                  <a:pt x="7310" y="402"/>
                </a:lnTo>
                <a:lnTo>
                  <a:pt x="7280" y="373"/>
                </a:lnTo>
                <a:lnTo>
                  <a:pt x="7280" y="354"/>
                </a:lnTo>
                <a:close/>
                <a:moveTo>
                  <a:pt x="7280" y="403"/>
                </a:moveTo>
                <a:lnTo>
                  <a:pt x="7315" y="435"/>
                </a:lnTo>
                <a:lnTo>
                  <a:pt x="7312" y="445"/>
                </a:lnTo>
                <a:lnTo>
                  <a:pt x="7280" y="411"/>
                </a:lnTo>
                <a:lnTo>
                  <a:pt x="7280" y="403"/>
                </a:lnTo>
                <a:close/>
                <a:moveTo>
                  <a:pt x="7280" y="423"/>
                </a:moveTo>
                <a:lnTo>
                  <a:pt x="7309" y="453"/>
                </a:lnTo>
                <a:lnTo>
                  <a:pt x="7306" y="469"/>
                </a:lnTo>
                <a:lnTo>
                  <a:pt x="7280" y="442"/>
                </a:lnTo>
                <a:lnTo>
                  <a:pt x="7280" y="423"/>
                </a:lnTo>
                <a:close/>
                <a:moveTo>
                  <a:pt x="7280" y="453"/>
                </a:moveTo>
                <a:lnTo>
                  <a:pt x="7302" y="477"/>
                </a:lnTo>
                <a:lnTo>
                  <a:pt x="7298" y="498"/>
                </a:lnTo>
                <a:lnTo>
                  <a:pt x="7280" y="477"/>
                </a:lnTo>
                <a:lnTo>
                  <a:pt x="7280" y="453"/>
                </a:lnTo>
                <a:close/>
                <a:moveTo>
                  <a:pt x="7280" y="490"/>
                </a:moveTo>
                <a:lnTo>
                  <a:pt x="7294" y="508"/>
                </a:lnTo>
                <a:lnTo>
                  <a:pt x="7290" y="527"/>
                </a:lnTo>
                <a:lnTo>
                  <a:pt x="7280" y="514"/>
                </a:lnTo>
                <a:lnTo>
                  <a:pt x="7280" y="490"/>
                </a:lnTo>
                <a:close/>
                <a:moveTo>
                  <a:pt x="7283" y="162"/>
                </a:moveTo>
                <a:lnTo>
                  <a:pt x="7277" y="170"/>
                </a:lnTo>
                <a:lnTo>
                  <a:pt x="7277" y="162"/>
                </a:lnTo>
                <a:lnTo>
                  <a:pt x="7283" y="162"/>
                </a:lnTo>
                <a:close/>
                <a:moveTo>
                  <a:pt x="7229" y="90"/>
                </a:moveTo>
                <a:lnTo>
                  <a:pt x="7229" y="90"/>
                </a:lnTo>
                <a:lnTo>
                  <a:pt x="7235" y="93"/>
                </a:lnTo>
                <a:lnTo>
                  <a:pt x="7235" y="93"/>
                </a:lnTo>
                <a:lnTo>
                  <a:pt x="7240" y="93"/>
                </a:lnTo>
                <a:lnTo>
                  <a:pt x="7240" y="93"/>
                </a:lnTo>
                <a:lnTo>
                  <a:pt x="7234" y="106"/>
                </a:lnTo>
                <a:lnTo>
                  <a:pt x="7197" y="99"/>
                </a:lnTo>
                <a:lnTo>
                  <a:pt x="7229" y="90"/>
                </a:lnTo>
                <a:close/>
                <a:moveTo>
                  <a:pt x="7214" y="136"/>
                </a:moveTo>
                <a:lnTo>
                  <a:pt x="7208" y="136"/>
                </a:lnTo>
                <a:lnTo>
                  <a:pt x="7211" y="133"/>
                </a:lnTo>
                <a:lnTo>
                  <a:pt x="7214" y="136"/>
                </a:lnTo>
                <a:close/>
                <a:moveTo>
                  <a:pt x="7182" y="104"/>
                </a:moveTo>
                <a:lnTo>
                  <a:pt x="7210" y="131"/>
                </a:lnTo>
                <a:lnTo>
                  <a:pt x="7205" y="136"/>
                </a:lnTo>
                <a:lnTo>
                  <a:pt x="7205" y="136"/>
                </a:lnTo>
                <a:lnTo>
                  <a:pt x="7128" y="136"/>
                </a:lnTo>
                <a:lnTo>
                  <a:pt x="7149" y="114"/>
                </a:lnTo>
                <a:lnTo>
                  <a:pt x="7182" y="104"/>
                </a:lnTo>
                <a:close/>
                <a:moveTo>
                  <a:pt x="7145" y="115"/>
                </a:moveTo>
                <a:lnTo>
                  <a:pt x="7126" y="136"/>
                </a:lnTo>
                <a:lnTo>
                  <a:pt x="7110" y="136"/>
                </a:lnTo>
                <a:lnTo>
                  <a:pt x="7110" y="136"/>
                </a:lnTo>
                <a:lnTo>
                  <a:pt x="7118" y="131"/>
                </a:lnTo>
                <a:lnTo>
                  <a:pt x="7123" y="130"/>
                </a:lnTo>
                <a:lnTo>
                  <a:pt x="7123" y="130"/>
                </a:lnTo>
                <a:lnTo>
                  <a:pt x="7115" y="125"/>
                </a:lnTo>
                <a:lnTo>
                  <a:pt x="7145" y="115"/>
                </a:lnTo>
                <a:close/>
                <a:moveTo>
                  <a:pt x="7097" y="93"/>
                </a:moveTo>
                <a:lnTo>
                  <a:pt x="7097" y="93"/>
                </a:lnTo>
                <a:lnTo>
                  <a:pt x="7113" y="98"/>
                </a:lnTo>
                <a:lnTo>
                  <a:pt x="7113" y="98"/>
                </a:lnTo>
                <a:lnTo>
                  <a:pt x="7118" y="101"/>
                </a:lnTo>
                <a:lnTo>
                  <a:pt x="7089" y="109"/>
                </a:lnTo>
                <a:lnTo>
                  <a:pt x="7089" y="109"/>
                </a:lnTo>
                <a:lnTo>
                  <a:pt x="7083" y="99"/>
                </a:lnTo>
                <a:lnTo>
                  <a:pt x="7097" y="93"/>
                </a:lnTo>
                <a:close/>
                <a:moveTo>
                  <a:pt x="7097" y="191"/>
                </a:moveTo>
                <a:lnTo>
                  <a:pt x="7102" y="202"/>
                </a:lnTo>
                <a:lnTo>
                  <a:pt x="7102" y="202"/>
                </a:lnTo>
                <a:lnTo>
                  <a:pt x="7102" y="210"/>
                </a:lnTo>
                <a:lnTo>
                  <a:pt x="7089" y="199"/>
                </a:lnTo>
                <a:lnTo>
                  <a:pt x="7089" y="199"/>
                </a:lnTo>
                <a:lnTo>
                  <a:pt x="7094" y="195"/>
                </a:lnTo>
                <a:lnTo>
                  <a:pt x="7097" y="191"/>
                </a:lnTo>
                <a:lnTo>
                  <a:pt x="7097" y="191"/>
                </a:lnTo>
                <a:close/>
                <a:moveTo>
                  <a:pt x="7080" y="235"/>
                </a:moveTo>
                <a:lnTo>
                  <a:pt x="7061" y="213"/>
                </a:lnTo>
                <a:lnTo>
                  <a:pt x="7061" y="213"/>
                </a:lnTo>
                <a:lnTo>
                  <a:pt x="7067" y="208"/>
                </a:lnTo>
                <a:lnTo>
                  <a:pt x="7067" y="208"/>
                </a:lnTo>
                <a:lnTo>
                  <a:pt x="7067" y="208"/>
                </a:lnTo>
                <a:lnTo>
                  <a:pt x="7067" y="215"/>
                </a:lnTo>
                <a:lnTo>
                  <a:pt x="7067" y="215"/>
                </a:lnTo>
                <a:lnTo>
                  <a:pt x="7070" y="216"/>
                </a:lnTo>
                <a:lnTo>
                  <a:pt x="7073" y="219"/>
                </a:lnTo>
                <a:lnTo>
                  <a:pt x="7073" y="219"/>
                </a:lnTo>
                <a:lnTo>
                  <a:pt x="7075" y="215"/>
                </a:lnTo>
                <a:lnTo>
                  <a:pt x="7097" y="237"/>
                </a:lnTo>
                <a:lnTo>
                  <a:pt x="7080" y="235"/>
                </a:lnTo>
                <a:close/>
                <a:moveTo>
                  <a:pt x="7088" y="239"/>
                </a:moveTo>
                <a:lnTo>
                  <a:pt x="7088" y="239"/>
                </a:lnTo>
                <a:lnTo>
                  <a:pt x="7085" y="239"/>
                </a:lnTo>
                <a:lnTo>
                  <a:pt x="7083" y="240"/>
                </a:lnTo>
                <a:lnTo>
                  <a:pt x="7083" y="240"/>
                </a:lnTo>
                <a:lnTo>
                  <a:pt x="7083" y="240"/>
                </a:lnTo>
                <a:lnTo>
                  <a:pt x="7081" y="237"/>
                </a:lnTo>
                <a:lnTo>
                  <a:pt x="7101" y="239"/>
                </a:lnTo>
                <a:lnTo>
                  <a:pt x="7118" y="255"/>
                </a:lnTo>
                <a:lnTo>
                  <a:pt x="7089" y="239"/>
                </a:lnTo>
                <a:lnTo>
                  <a:pt x="7089" y="239"/>
                </a:lnTo>
                <a:lnTo>
                  <a:pt x="7088" y="239"/>
                </a:lnTo>
                <a:lnTo>
                  <a:pt x="7088" y="239"/>
                </a:lnTo>
                <a:close/>
                <a:moveTo>
                  <a:pt x="7105" y="267"/>
                </a:moveTo>
                <a:lnTo>
                  <a:pt x="7089" y="248"/>
                </a:lnTo>
                <a:lnTo>
                  <a:pt x="7118" y="264"/>
                </a:lnTo>
                <a:lnTo>
                  <a:pt x="7105" y="267"/>
                </a:lnTo>
                <a:close/>
                <a:moveTo>
                  <a:pt x="7128" y="287"/>
                </a:moveTo>
                <a:lnTo>
                  <a:pt x="7121" y="288"/>
                </a:lnTo>
                <a:lnTo>
                  <a:pt x="7110" y="274"/>
                </a:lnTo>
                <a:lnTo>
                  <a:pt x="7129" y="271"/>
                </a:lnTo>
                <a:lnTo>
                  <a:pt x="7133" y="272"/>
                </a:lnTo>
                <a:lnTo>
                  <a:pt x="7128" y="287"/>
                </a:lnTo>
                <a:close/>
                <a:moveTo>
                  <a:pt x="7137" y="242"/>
                </a:moveTo>
                <a:lnTo>
                  <a:pt x="7141" y="242"/>
                </a:lnTo>
                <a:lnTo>
                  <a:pt x="7141" y="242"/>
                </a:lnTo>
                <a:lnTo>
                  <a:pt x="7144" y="243"/>
                </a:lnTo>
                <a:lnTo>
                  <a:pt x="7145" y="250"/>
                </a:lnTo>
                <a:lnTo>
                  <a:pt x="7137" y="242"/>
                </a:lnTo>
                <a:close/>
                <a:moveTo>
                  <a:pt x="7147" y="283"/>
                </a:moveTo>
                <a:lnTo>
                  <a:pt x="7145" y="280"/>
                </a:lnTo>
                <a:lnTo>
                  <a:pt x="7149" y="283"/>
                </a:lnTo>
                <a:lnTo>
                  <a:pt x="7147" y="283"/>
                </a:lnTo>
                <a:close/>
                <a:moveTo>
                  <a:pt x="7155" y="290"/>
                </a:moveTo>
                <a:lnTo>
                  <a:pt x="7168" y="301"/>
                </a:lnTo>
                <a:lnTo>
                  <a:pt x="7168" y="301"/>
                </a:lnTo>
                <a:lnTo>
                  <a:pt x="7160" y="301"/>
                </a:lnTo>
                <a:lnTo>
                  <a:pt x="7152" y="301"/>
                </a:lnTo>
                <a:lnTo>
                  <a:pt x="7149" y="291"/>
                </a:lnTo>
                <a:lnTo>
                  <a:pt x="7155" y="290"/>
                </a:lnTo>
                <a:close/>
                <a:moveTo>
                  <a:pt x="7153" y="247"/>
                </a:moveTo>
                <a:lnTo>
                  <a:pt x="7153" y="247"/>
                </a:lnTo>
                <a:lnTo>
                  <a:pt x="7158" y="248"/>
                </a:lnTo>
                <a:lnTo>
                  <a:pt x="7153" y="250"/>
                </a:lnTo>
                <a:lnTo>
                  <a:pt x="7153" y="247"/>
                </a:lnTo>
                <a:close/>
                <a:moveTo>
                  <a:pt x="7181" y="368"/>
                </a:moveTo>
                <a:lnTo>
                  <a:pt x="7161" y="365"/>
                </a:lnTo>
                <a:lnTo>
                  <a:pt x="7165" y="357"/>
                </a:lnTo>
                <a:lnTo>
                  <a:pt x="7165" y="357"/>
                </a:lnTo>
                <a:lnTo>
                  <a:pt x="7166" y="363"/>
                </a:lnTo>
                <a:lnTo>
                  <a:pt x="7166" y="365"/>
                </a:lnTo>
                <a:lnTo>
                  <a:pt x="7166" y="365"/>
                </a:lnTo>
                <a:lnTo>
                  <a:pt x="7171" y="365"/>
                </a:lnTo>
                <a:lnTo>
                  <a:pt x="7181" y="368"/>
                </a:lnTo>
                <a:lnTo>
                  <a:pt x="7181" y="368"/>
                </a:lnTo>
                <a:close/>
                <a:moveTo>
                  <a:pt x="7163" y="328"/>
                </a:moveTo>
                <a:lnTo>
                  <a:pt x="7158" y="314"/>
                </a:lnTo>
                <a:lnTo>
                  <a:pt x="7176" y="309"/>
                </a:lnTo>
                <a:lnTo>
                  <a:pt x="7176" y="309"/>
                </a:lnTo>
                <a:lnTo>
                  <a:pt x="7179" y="311"/>
                </a:lnTo>
                <a:lnTo>
                  <a:pt x="7189" y="320"/>
                </a:lnTo>
                <a:lnTo>
                  <a:pt x="7163" y="328"/>
                </a:lnTo>
                <a:close/>
                <a:moveTo>
                  <a:pt x="7155" y="307"/>
                </a:moveTo>
                <a:lnTo>
                  <a:pt x="7153" y="303"/>
                </a:lnTo>
                <a:lnTo>
                  <a:pt x="7160" y="303"/>
                </a:lnTo>
                <a:lnTo>
                  <a:pt x="7160" y="303"/>
                </a:lnTo>
                <a:lnTo>
                  <a:pt x="7165" y="304"/>
                </a:lnTo>
                <a:lnTo>
                  <a:pt x="7155" y="307"/>
                </a:lnTo>
                <a:close/>
                <a:moveTo>
                  <a:pt x="7160" y="263"/>
                </a:moveTo>
                <a:lnTo>
                  <a:pt x="7177" y="267"/>
                </a:lnTo>
                <a:lnTo>
                  <a:pt x="7182" y="283"/>
                </a:lnTo>
                <a:lnTo>
                  <a:pt x="7160" y="263"/>
                </a:lnTo>
                <a:close/>
                <a:moveTo>
                  <a:pt x="7193" y="392"/>
                </a:moveTo>
                <a:lnTo>
                  <a:pt x="7193" y="392"/>
                </a:lnTo>
                <a:lnTo>
                  <a:pt x="7152" y="383"/>
                </a:lnTo>
                <a:lnTo>
                  <a:pt x="7158" y="371"/>
                </a:lnTo>
                <a:lnTo>
                  <a:pt x="7197" y="381"/>
                </a:lnTo>
                <a:lnTo>
                  <a:pt x="7193" y="392"/>
                </a:lnTo>
                <a:close/>
                <a:moveTo>
                  <a:pt x="7200" y="373"/>
                </a:moveTo>
                <a:lnTo>
                  <a:pt x="7187" y="370"/>
                </a:lnTo>
                <a:lnTo>
                  <a:pt x="7187" y="370"/>
                </a:lnTo>
                <a:lnTo>
                  <a:pt x="7185" y="362"/>
                </a:lnTo>
                <a:lnTo>
                  <a:pt x="7184" y="354"/>
                </a:lnTo>
                <a:lnTo>
                  <a:pt x="7203" y="357"/>
                </a:lnTo>
                <a:lnTo>
                  <a:pt x="7200" y="373"/>
                </a:lnTo>
                <a:close/>
                <a:moveTo>
                  <a:pt x="7206" y="351"/>
                </a:moveTo>
                <a:lnTo>
                  <a:pt x="7202" y="349"/>
                </a:lnTo>
                <a:lnTo>
                  <a:pt x="7206" y="347"/>
                </a:lnTo>
                <a:lnTo>
                  <a:pt x="7206" y="351"/>
                </a:lnTo>
                <a:close/>
                <a:moveTo>
                  <a:pt x="7208" y="339"/>
                </a:moveTo>
                <a:lnTo>
                  <a:pt x="7182" y="346"/>
                </a:lnTo>
                <a:lnTo>
                  <a:pt x="7182" y="346"/>
                </a:lnTo>
                <a:lnTo>
                  <a:pt x="7181" y="346"/>
                </a:lnTo>
                <a:lnTo>
                  <a:pt x="7181" y="346"/>
                </a:lnTo>
                <a:lnTo>
                  <a:pt x="7179" y="346"/>
                </a:lnTo>
                <a:lnTo>
                  <a:pt x="7179" y="346"/>
                </a:lnTo>
                <a:lnTo>
                  <a:pt x="7179" y="347"/>
                </a:lnTo>
                <a:lnTo>
                  <a:pt x="7179" y="347"/>
                </a:lnTo>
                <a:lnTo>
                  <a:pt x="7168" y="339"/>
                </a:lnTo>
                <a:lnTo>
                  <a:pt x="7166" y="335"/>
                </a:lnTo>
                <a:lnTo>
                  <a:pt x="7197" y="327"/>
                </a:lnTo>
                <a:lnTo>
                  <a:pt x="7210" y="338"/>
                </a:lnTo>
                <a:lnTo>
                  <a:pt x="7208" y="339"/>
                </a:lnTo>
                <a:close/>
                <a:moveTo>
                  <a:pt x="7206" y="306"/>
                </a:moveTo>
                <a:lnTo>
                  <a:pt x="7193" y="293"/>
                </a:lnTo>
                <a:lnTo>
                  <a:pt x="7185" y="269"/>
                </a:lnTo>
                <a:lnTo>
                  <a:pt x="7202" y="274"/>
                </a:lnTo>
                <a:lnTo>
                  <a:pt x="7213" y="309"/>
                </a:lnTo>
                <a:lnTo>
                  <a:pt x="7206" y="306"/>
                </a:lnTo>
                <a:close/>
                <a:moveTo>
                  <a:pt x="7246" y="314"/>
                </a:moveTo>
                <a:lnTo>
                  <a:pt x="7237" y="283"/>
                </a:lnTo>
                <a:lnTo>
                  <a:pt x="7259" y="309"/>
                </a:lnTo>
                <a:lnTo>
                  <a:pt x="7246" y="314"/>
                </a:lnTo>
                <a:close/>
                <a:moveTo>
                  <a:pt x="7267" y="349"/>
                </a:moveTo>
                <a:lnTo>
                  <a:pt x="7259" y="354"/>
                </a:lnTo>
                <a:lnTo>
                  <a:pt x="7245" y="339"/>
                </a:lnTo>
                <a:lnTo>
                  <a:pt x="7250" y="338"/>
                </a:lnTo>
                <a:lnTo>
                  <a:pt x="7267" y="349"/>
                </a:lnTo>
                <a:close/>
                <a:moveTo>
                  <a:pt x="7240" y="315"/>
                </a:moveTo>
                <a:lnTo>
                  <a:pt x="7230" y="319"/>
                </a:lnTo>
                <a:lnTo>
                  <a:pt x="7222" y="314"/>
                </a:lnTo>
                <a:lnTo>
                  <a:pt x="7210" y="277"/>
                </a:lnTo>
                <a:lnTo>
                  <a:pt x="7229" y="282"/>
                </a:lnTo>
                <a:lnTo>
                  <a:pt x="7240" y="315"/>
                </a:lnTo>
                <a:close/>
                <a:moveTo>
                  <a:pt x="7240" y="333"/>
                </a:moveTo>
                <a:lnTo>
                  <a:pt x="7237" y="333"/>
                </a:lnTo>
                <a:lnTo>
                  <a:pt x="7235" y="331"/>
                </a:lnTo>
                <a:lnTo>
                  <a:pt x="7238" y="331"/>
                </a:lnTo>
                <a:lnTo>
                  <a:pt x="7240" y="333"/>
                </a:lnTo>
                <a:close/>
                <a:moveTo>
                  <a:pt x="7221" y="354"/>
                </a:moveTo>
                <a:lnTo>
                  <a:pt x="7219" y="347"/>
                </a:lnTo>
                <a:lnTo>
                  <a:pt x="7226" y="354"/>
                </a:lnTo>
                <a:lnTo>
                  <a:pt x="7221" y="354"/>
                </a:lnTo>
                <a:close/>
                <a:moveTo>
                  <a:pt x="7224" y="362"/>
                </a:moveTo>
                <a:lnTo>
                  <a:pt x="7237" y="365"/>
                </a:lnTo>
                <a:lnTo>
                  <a:pt x="7238" y="367"/>
                </a:lnTo>
                <a:lnTo>
                  <a:pt x="7229" y="371"/>
                </a:lnTo>
                <a:lnTo>
                  <a:pt x="7224" y="362"/>
                </a:lnTo>
                <a:close/>
                <a:moveTo>
                  <a:pt x="7230" y="379"/>
                </a:moveTo>
                <a:lnTo>
                  <a:pt x="7243" y="371"/>
                </a:lnTo>
                <a:lnTo>
                  <a:pt x="7237" y="394"/>
                </a:lnTo>
                <a:lnTo>
                  <a:pt x="7230" y="379"/>
                </a:lnTo>
                <a:close/>
                <a:moveTo>
                  <a:pt x="7242" y="405"/>
                </a:moveTo>
                <a:lnTo>
                  <a:pt x="7251" y="376"/>
                </a:lnTo>
                <a:lnTo>
                  <a:pt x="7262" y="387"/>
                </a:lnTo>
                <a:lnTo>
                  <a:pt x="7242" y="410"/>
                </a:lnTo>
                <a:lnTo>
                  <a:pt x="7242" y="405"/>
                </a:lnTo>
                <a:close/>
                <a:moveTo>
                  <a:pt x="7272" y="479"/>
                </a:moveTo>
                <a:lnTo>
                  <a:pt x="7269" y="482"/>
                </a:lnTo>
                <a:lnTo>
                  <a:pt x="7269" y="480"/>
                </a:lnTo>
                <a:lnTo>
                  <a:pt x="7262" y="464"/>
                </a:lnTo>
                <a:lnTo>
                  <a:pt x="7272" y="453"/>
                </a:lnTo>
                <a:lnTo>
                  <a:pt x="7272" y="479"/>
                </a:lnTo>
                <a:close/>
                <a:moveTo>
                  <a:pt x="7272" y="442"/>
                </a:moveTo>
                <a:lnTo>
                  <a:pt x="7259" y="455"/>
                </a:lnTo>
                <a:lnTo>
                  <a:pt x="7254" y="442"/>
                </a:lnTo>
                <a:lnTo>
                  <a:pt x="7272" y="423"/>
                </a:lnTo>
                <a:lnTo>
                  <a:pt x="7272" y="442"/>
                </a:lnTo>
                <a:close/>
                <a:moveTo>
                  <a:pt x="7272" y="411"/>
                </a:moveTo>
                <a:lnTo>
                  <a:pt x="7251" y="434"/>
                </a:lnTo>
                <a:lnTo>
                  <a:pt x="7245" y="418"/>
                </a:lnTo>
                <a:lnTo>
                  <a:pt x="7267" y="392"/>
                </a:lnTo>
                <a:lnTo>
                  <a:pt x="7272" y="397"/>
                </a:lnTo>
                <a:lnTo>
                  <a:pt x="7272" y="411"/>
                </a:lnTo>
                <a:close/>
                <a:moveTo>
                  <a:pt x="7272" y="365"/>
                </a:moveTo>
                <a:lnTo>
                  <a:pt x="7266" y="359"/>
                </a:lnTo>
                <a:lnTo>
                  <a:pt x="7272" y="355"/>
                </a:lnTo>
                <a:lnTo>
                  <a:pt x="7272" y="365"/>
                </a:lnTo>
                <a:close/>
                <a:moveTo>
                  <a:pt x="7272" y="341"/>
                </a:moveTo>
                <a:lnTo>
                  <a:pt x="7270" y="341"/>
                </a:lnTo>
                <a:lnTo>
                  <a:pt x="7272" y="341"/>
                </a:lnTo>
                <a:lnTo>
                  <a:pt x="7272" y="341"/>
                </a:lnTo>
                <a:close/>
                <a:moveTo>
                  <a:pt x="7270" y="304"/>
                </a:moveTo>
                <a:lnTo>
                  <a:pt x="7267" y="306"/>
                </a:lnTo>
                <a:lnTo>
                  <a:pt x="7240" y="275"/>
                </a:lnTo>
                <a:lnTo>
                  <a:pt x="7253" y="267"/>
                </a:lnTo>
                <a:lnTo>
                  <a:pt x="7270" y="285"/>
                </a:lnTo>
                <a:lnTo>
                  <a:pt x="7270" y="304"/>
                </a:lnTo>
                <a:close/>
                <a:moveTo>
                  <a:pt x="7270" y="274"/>
                </a:moveTo>
                <a:lnTo>
                  <a:pt x="7259" y="263"/>
                </a:lnTo>
                <a:lnTo>
                  <a:pt x="7270" y="256"/>
                </a:lnTo>
                <a:lnTo>
                  <a:pt x="7270" y="274"/>
                </a:lnTo>
                <a:close/>
                <a:moveTo>
                  <a:pt x="7270" y="243"/>
                </a:moveTo>
                <a:lnTo>
                  <a:pt x="7214" y="187"/>
                </a:lnTo>
                <a:lnTo>
                  <a:pt x="7214" y="187"/>
                </a:lnTo>
                <a:lnTo>
                  <a:pt x="7211" y="186"/>
                </a:lnTo>
                <a:lnTo>
                  <a:pt x="7210" y="187"/>
                </a:lnTo>
                <a:lnTo>
                  <a:pt x="7210" y="187"/>
                </a:lnTo>
                <a:lnTo>
                  <a:pt x="7208" y="191"/>
                </a:lnTo>
                <a:lnTo>
                  <a:pt x="7210" y="194"/>
                </a:lnTo>
                <a:lnTo>
                  <a:pt x="7251" y="235"/>
                </a:lnTo>
                <a:lnTo>
                  <a:pt x="7227" y="223"/>
                </a:lnTo>
                <a:lnTo>
                  <a:pt x="7221" y="226"/>
                </a:lnTo>
                <a:lnTo>
                  <a:pt x="7221" y="224"/>
                </a:lnTo>
                <a:lnTo>
                  <a:pt x="7221" y="224"/>
                </a:lnTo>
                <a:lnTo>
                  <a:pt x="7218" y="223"/>
                </a:lnTo>
                <a:lnTo>
                  <a:pt x="7214" y="224"/>
                </a:lnTo>
                <a:lnTo>
                  <a:pt x="7214" y="224"/>
                </a:lnTo>
                <a:lnTo>
                  <a:pt x="7213" y="226"/>
                </a:lnTo>
                <a:lnTo>
                  <a:pt x="7214" y="229"/>
                </a:lnTo>
                <a:lnTo>
                  <a:pt x="7197" y="235"/>
                </a:lnTo>
                <a:lnTo>
                  <a:pt x="7197" y="235"/>
                </a:lnTo>
                <a:lnTo>
                  <a:pt x="7193" y="232"/>
                </a:lnTo>
                <a:lnTo>
                  <a:pt x="7193" y="232"/>
                </a:lnTo>
                <a:lnTo>
                  <a:pt x="7192" y="234"/>
                </a:lnTo>
                <a:lnTo>
                  <a:pt x="7192" y="234"/>
                </a:lnTo>
                <a:lnTo>
                  <a:pt x="7190" y="235"/>
                </a:lnTo>
                <a:lnTo>
                  <a:pt x="7189" y="237"/>
                </a:lnTo>
                <a:lnTo>
                  <a:pt x="7177" y="242"/>
                </a:lnTo>
                <a:lnTo>
                  <a:pt x="7168" y="211"/>
                </a:lnTo>
                <a:lnTo>
                  <a:pt x="7168" y="211"/>
                </a:lnTo>
                <a:lnTo>
                  <a:pt x="7166" y="208"/>
                </a:lnTo>
                <a:lnTo>
                  <a:pt x="7163" y="208"/>
                </a:lnTo>
                <a:lnTo>
                  <a:pt x="7163" y="208"/>
                </a:lnTo>
                <a:lnTo>
                  <a:pt x="7163" y="208"/>
                </a:lnTo>
                <a:lnTo>
                  <a:pt x="7163" y="208"/>
                </a:lnTo>
                <a:lnTo>
                  <a:pt x="7160" y="210"/>
                </a:lnTo>
                <a:lnTo>
                  <a:pt x="7160" y="213"/>
                </a:lnTo>
                <a:lnTo>
                  <a:pt x="7168" y="239"/>
                </a:lnTo>
                <a:lnTo>
                  <a:pt x="7168" y="239"/>
                </a:lnTo>
                <a:lnTo>
                  <a:pt x="7166" y="237"/>
                </a:lnTo>
                <a:lnTo>
                  <a:pt x="7166" y="237"/>
                </a:lnTo>
                <a:lnTo>
                  <a:pt x="7161" y="239"/>
                </a:lnTo>
                <a:lnTo>
                  <a:pt x="7150" y="240"/>
                </a:lnTo>
                <a:lnTo>
                  <a:pt x="7142" y="216"/>
                </a:lnTo>
                <a:lnTo>
                  <a:pt x="7142" y="216"/>
                </a:lnTo>
                <a:lnTo>
                  <a:pt x="7141" y="215"/>
                </a:lnTo>
                <a:lnTo>
                  <a:pt x="7139" y="215"/>
                </a:lnTo>
                <a:lnTo>
                  <a:pt x="7139" y="215"/>
                </a:lnTo>
                <a:lnTo>
                  <a:pt x="7137" y="215"/>
                </a:lnTo>
                <a:lnTo>
                  <a:pt x="7137" y="215"/>
                </a:lnTo>
                <a:lnTo>
                  <a:pt x="7136" y="216"/>
                </a:lnTo>
                <a:lnTo>
                  <a:pt x="7136" y="219"/>
                </a:lnTo>
                <a:lnTo>
                  <a:pt x="7142" y="240"/>
                </a:lnTo>
                <a:lnTo>
                  <a:pt x="7136" y="240"/>
                </a:lnTo>
                <a:lnTo>
                  <a:pt x="7120" y="226"/>
                </a:lnTo>
                <a:lnTo>
                  <a:pt x="7118" y="221"/>
                </a:lnTo>
                <a:lnTo>
                  <a:pt x="7118" y="221"/>
                </a:lnTo>
                <a:lnTo>
                  <a:pt x="7117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0" y="216"/>
                </a:lnTo>
                <a:lnTo>
                  <a:pt x="7110" y="216"/>
                </a:lnTo>
                <a:lnTo>
                  <a:pt x="7112" y="213"/>
                </a:lnTo>
                <a:lnTo>
                  <a:pt x="7112" y="213"/>
                </a:lnTo>
                <a:lnTo>
                  <a:pt x="7107" y="210"/>
                </a:lnTo>
                <a:lnTo>
                  <a:pt x="7102" y="202"/>
                </a:lnTo>
                <a:lnTo>
                  <a:pt x="7099" y="191"/>
                </a:lnTo>
                <a:lnTo>
                  <a:pt x="7099" y="191"/>
                </a:lnTo>
                <a:lnTo>
                  <a:pt x="7101" y="187"/>
                </a:lnTo>
                <a:lnTo>
                  <a:pt x="7117" y="197"/>
                </a:lnTo>
                <a:lnTo>
                  <a:pt x="7117" y="197"/>
                </a:lnTo>
                <a:lnTo>
                  <a:pt x="7126" y="205"/>
                </a:lnTo>
                <a:lnTo>
                  <a:pt x="7133" y="211"/>
                </a:lnTo>
                <a:lnTo>
                  <a:pt x="7133" y="211"/>
                </a:lnTo>
                <a:lnTo>
                  <a:pt x="7137" y="210"/>
                </a:lnTo>
                <a:lnTo>
                  <a:pt x="7144" y="210"/>
                </a:lnTo>
                <a:lnTo>
                  <a:pt x="7144" y="210"/>
                </a:lnTo>
                <a:lnTo>
                  <a:pt x="7141" y="205"/>
                </a:lnTo>
                <a:lnTo>
                  <a:pt x="7137" y="199"/>
                </a:lnTo>
                <a:lnTo>
                  <a:pt x="7137" y="199"/>
                </a:lnTo>
                <a:lnTo>
                  <a:pt x="7129" y="199"/>
                </a:lnTo>
                <a:lnTo>
                  <a:pt x="7117" y="195"/>
                </a:lnTo>
                <a:lnTo>
                  <a:pt x="7101" y="187"/>
                </a:lnTo>
                <a:lnTo>
                  <a:pt x="7101" y="187"/>
                </a:lnTo>
                <a:lnTo>
                  <a:pt x="7102" y="184"/>
                </a:lnTo>
                <a:lnTo>
                  <a:pt x="7113" y="181"/>
                </a:lnTo>
                <a:lnTo>
                  <a:pt x="7113" y="181"/>
                </a:lnTo>
                <a:lnTo>
                  <a:pt x="7121" y="179"/>
                </a:lnTo>
                <a:lnTo>
                  <a:pt x="7128" y="181"/>
                </a:lnTo>
                <a:lnTo>
                  <a:pt x="7128" y="181"/>
                </a:lnTo>
                <a:lnTo>
                  <a:pt x="7129" y="176"/>
                </a:lnTo>
                <a:lnTo>
                  <a:pt x="7133" y="175"/>
                </a:lnTo>
                <a:lnTo>
                  <a:pt x="7133" y="175"/>
                </a:lnTo>
                <a:lnTo>
                  <a:pt x="7128" y="173"/>
                </a:lnTo>
                <a:lnTo>
                  <a:pt x="7125" y="171"/>
                </a:lnTo>
                <a:lnTo>
                  <a:pt x="7125" y="171"/>
                </a:lnTo>
                <a:lnTo>
                  <a:pt x="7120" y="175"/>
                </a:lnTo>
                <a:lnTo>
                  <a:pt x="7113" y="179"/>
                </a:lnTo>
                <a:lnTo>
                  <a:pt x="7102" y="183"/>
                </a:lnTo>
                <a:lnTo>
                  <a:pt x="7102" y="183"/>
                </a:lnTo>
                <a:lnTo>
                  <a:pt x="7104" y="176"/>
                </a:lnTo>
                <a:lnTo>
                  <a:pt x="7104" y="168"/>
                </a:lnTo>
                <a:lnTo>
                  <a:pt x="7101" y="162"/>
                </a:lnTo>
                <a:lnTo>
                  <a:pt x="7096" y="155"/>
                </a:lnTo>
                <a:lnTo>
                  <a:pt x="7096" y="155"/>
                </a:lnTo>
                <a:lnTo>
                  <a:pt x="7096" y="154"/>
                </a:lnTo>
                <a:lnTo>
                  <a:pt x="7096" y="154"/>
                </a:lnTo>
                <a:lnTo>
                  <a:pt x="7104" y="154"/>
                </a:lnTo>
                <a:lnTo>
                  <a:pt x="7104" y="154"/>
                </a:lnTo>
                <a:lnTo>
                  <a:pt x="7105" y="150"/>
                </a:lnTo>
                <a:lnTo>
                  <a:pt x="7110" y="147"/>
                </a:lnTo>
                <a:lnTo>
                  <a:pt x="7110" y="147"/>
                </a:lnTo>
                <a:lnTo>
                  <a:pt x="7105" y="147"/>
                </a:lnTo>
                <a:lnTo>
                  <a:pt x="7101" y="146"/>
                </a:lnTo>
                <a:lnTo>
                  <a:pt x="7101" y="146"/>
                </a:lnTo>
                <a:lnTo>
                  <a:pt x="7096" y="149"/>
                </a:lnTo>
                <a:lnTo>
                  <a:pt x="7096" y="149"/>
                </a:lnTo>
                <a:lnTo>
                  <a:pt x="7096" y="138"/>
                </a:lnTo>
                <a:lnTo>
                  <a:pt x="7099" y="138"/>
                </a:lnTo>
                <a:lnTo>
                  <a:pt x="7099" y="138"/>
                </a:lnTo>
                <a:lnTo>
                  <a:pt x="7104" y="139"/>
                </a:lnTo>
                <a:lnTo>
                  <a:pt x="7105" y="141"/>
                </a:lnTo>
                <a:lnTo>
                  <a:pt x="7105" y="141"/>
                </a:lnTo>
                <a:lnTo>
                  <a:pt x="7107" y="138"/>
                </a:lnTo>
                <a:lnTo>
                  <a:pt x="7126" y="138"/>
                </a:lnTo>
                <a:lnTo>
                  <a:pt x="7169" y="184"/>
                </a:lnTo>
                <a:lnTo>
                  <a:pt x="7169" y="184"/>
                </a:lnTo>
                <a:lnTo>
                  <a:pt x="7177" y="197"/>
                </a:lnTo>
                <a:lnTo>
                  <a:pt x="7181" y="203"/>
                </a:lnTo>
                <a:lnTo>
                  <a:pt x="7181" y="205"/>
                </a:lnTo>
                <a:lnTo>
                  <a:pt x="7181" y="205"/>
                </a:lnTo>
                <a:lnTo>
                  <a:pt x="7184" y="205"/>
                </a:lnTo>
                <a:lnTo>
                  <a:pt x="7189" y="207"/>
                </a:lnTo>
                <a:lnTo>
                  <a:pt x="7197" y="208"/>
                </a:lnTo>
                <a:lnTo>
                  <a:pt x="7197" y="208"/>
                </a:lnTo>
                <a:lnTo>
                  <a:pt x="7193" y="202"/>
                </a:lnTo>
                <a:lnTo>
                  <a:pt x="7193" y="197"/>
                </a:lnTo>
                <a:lnTo>
                  <a:pt x="7193" y="194"/>
                </a:lnTo>
                <a:lnTo>
                  <a:pt x="7193" y="194"/>
                </a:lnTo>
                <a:lnTo>
                  <a:pt x="7190" y="192"/>
                </a:lnTo>
                <a:lnTo>
                  <a:pt x="7184" y="191"/>
                </a:lnTo>
                <a:lnTo>
                  <a:pt x="7169" y="183"/>
                </a:lnTo>
                <a:lnTo>
                  <a:pt x="7128" y="138"/>
                </a:lnTo>
                <a:lnTo>
                  <a:pt x="7205" y="138"/>
                </a:lnTo>
                <a:lnTo>
                  <a:pt x="7205" y="138"/>
                </a:lnTo>
                <a:lnTo>
                  <a:pt x="7227" y="160"/>
                </a:lnTo>
                <a:lnTo>
                  <a:pt x="7227" y="160"/>
                </a:lnTo>
                <a:lnTo>
                  <a:pt x="7232" y="167"/>
                </a:lnTo>
                <a:lnTo>
                  <a:pt x="7229" y="163"/>
                </a:lnTo>
                <a:lnTo>
                  <a:pt x="7229" y="163"/>
                </a:lnTo>
                <a:lnTo>
                  <a:pt x="7227" y="162"/>
                </a:lnTo>
                <a:lnTo>
                  <a:pt x="7224" y="163"/>
                </a:lnTo>
                <a:lnTo>
                  <a:pt x="7224" y="163"/>
                </a:lnTo>
                <a:lnTo>
                  <a:pt x="7222" y="167"/>
                </a:lnTo>
                <a:lnTo>
                  <a:pt x="7224" y="170"/>
                </a:lnTo>
                <a:lnTo>
                  <a:pt x="7269" y="219"/>
                </a:lnTo>
                <a:lnTo>
                  <a:pt x="7270" y="243"/>
                </a:lnTo>
                <a:close/>
                <a:moveTo>
                  <a:pt x="7269" y="162"/>
                </a:moveTo>
                <a:lnTo>
                  <a:pt x="7269" y="170"/>
                </a:lnTo>
                <a:lnTo>
                  <a:pt x="7262" y="163"/>
                </a:lnTo>
                <a:lnTo>
                  <a:pt x="7269" y="162"/>
                </a:lnTo>
                <a:close/>
                <a:moveTo>
                  <a:pt x="7251" y="163"/>
                </a:moveTo>
                <a:lnTo>
                  <a:pt x="7269" y="183"/>
                </a:lnTo>
                <a:lnTo>
                  <a:pt x="7269" y="207"/>
                </a:lnTo>
                <a:lnTo>
                  <a:pt x="7246" y="183"/>
                </a:lnTo>
                <a:lnTo>
                  <a:pt x="7246" y="183"/>
                </a:lnTo>
                <a:lnTo>
                  <a:pt x="7254" y="184"/>
                </a:lnTo>
                <a:lnTo>
                  <a:pt x="7254" y="184"/>
                </a:lnTo>
                <a:lnTo>
                  <a:pt x="7251" y="178"/>
                </a:lnTo>
                <a:lnTo>
                  <a:pt x="7251" y="173"/>
                </a:lnTo>
                <a:lnTo>
                  <a:pt x="7251" y="170"/>
                </a:lnTo>
                <a:lnTo>
                  <a:pt x="7251" y="170"/>
                </a:lnTo>
                <a:lnTo>
                  <a:pt x="7248" y="170"/>
                </a:lnTo>
                <a:lnTo>
                  <a:pt x="7243" y="167"/>
                </a:lnTo>
                <a:lnTo>
                  <a:pt x="7229" y="159"/>
                </a:lnTo>
                <a:lnTo>
                  <a:pt x="7208" y="138"/>
                </a:lnTo>
                <a:lnTo>
                  <a:pt x="7216" y="138"/>
                </a:lnTo>
                <a:lnTo>
                  <a:pt x="7242" y="163"/>
                </a:lnTo>
                <a:lnTo>
                  <a:pt x="7251" y="163"/>
                </a:lnTo>
                <a:close/>
                <a:moveTo>
                  <a:pt x="7275" y="35"/>
                </a:moveTo>
                <a:lnTo>
                  <a:pt x="7269" y="38"/>
                </a:lnTo>
                <a:lnTo>
                  <a:pt x="7261" y="30"/>
                </a:lnTo>
                <a:lnTo>
                  <a:pt x="7262" y="19"/>
                </a:lnTo>
                <a:lnTo>
                  <a:pt x="7272" y="14"/>
                </a:lnTo>
                <a:lnTo>
                  <a:pt x="7272" y="14"/>
                </a:lnTo>
                <a:lnTo>
                  <a:pt x="7272" y="14"/>
                </a:lnTo>
                <a:lnTo>
                  <a:pt x="7272" y="14"/>
                </a:lnTo>
                <a:lnTo>
                  <a:pt x="7272" y="14"/>
                </a:lnTo>
                <a:lnTo>
                  <a:pt x="7278" y="21"/>
                </a:lnTo>
                <a:lnTo>
                  <a:pt x="7275" y="35"/>
                </a:lnTo>
                <a:close/>
                <a:moveTo>
                  <a:pt x="7637" y="40"/>
                </a:moveTo>
                <a:lnTo>
                  <a:pt x="7642" y="50"/>
                </a:lnTo>
                <a:lnTo>
                  <a:pt x="7624" y="34"/>
                </a:lnTo>
                <a:lnTo>
                  <a:pt x="7637" y="40"/>
                </a:lnTo>
                <a:close/>
                <a:moveTo>
                  <a:pt x="7566" y="26"/>
                </a:moveTo>
                <a:lnTo>
                  <a:pt x="7566" y="26"/>
                </a:lnTo>
                <a:lnTo>
                  <a:pt x="7568" y="24"/>
                </a:lnTo>
                <a:lnTo>
                  <a:pt x="7568" y="22"/>
                </a:lnTo>
                <a:lnTo>
                  <a:pt x="7568" y="22"/>
                </a:lnTo>
                <a:lnTo>
                  <a:pt x="7578" y="21"/>
                </a:lnTo>
                <a:lnTo>
                  <a:pt x="7587" y="18"/>
                </a:lnTo>
                <a:lnTo>
                  <a:pt x="7630" y="58"/>
                </a:lnTo>
                <a:lnTo>
                  <a:pt x="7629" y="58"/>
                </a:lnTo>
                <a:lnTo>
                  <a:pt x="7624" y="58"/>
                </a:lnTo>
                <a:lnTo>
                  <a:pt x="7624" y="58"/>
                </a:lnTo>
                <a:lnTo>
                  <a:pt x="7622" y="53"/>
                </a:lnTo>
                <a:lnTo>
                  <a:pt x="7619" y="50"/>
                </a:lnTo>
                <a:lnTo>
                  <a:pt x="7616" y="46"/>
                </a:lnTo>
                <a:lnTo>
                  <a:pt x="7611" y="46"/>
                </a:lnTo>
                <a:lnTo>
                  <a:pt x="7611" y="46"/>
                </a:lnTo>
                <a:lnTo>
                  <a:pt x="7603" y="46"/>
                </a:lnTo>
                <a:lnTo>
                  <a:pt x="7597" y="50"/>
                </a:lnTo>
                <a:lnTo>
                  <a:pt x="7582" y="45"/>
                </a:lnTo>
                <a:lnTo>
                  <a:pt x="7594" y="37"/>
                </a:lnTo>
                <a:lnTo>
                  <a:pt x="7594" y="37"/>
                </a:lnTo>
                <a:lnTo>
                  <a:pt x="7595" y="34"/>
                </a:lnTo>
                <a:lnTo>
                  <a:pt x="7595" y="32"/>
                </a:lnTo>
                <a:lnTo>
                  <a:pt x="7595" y="32"/>
                </a:lnTo>
                <a:lnTo>
                  <a:pt x="7594" y="30"/>
                </a:lnTo>
                <a:lnTo>
                  <a:pt x="7594" y="30"/>
                </a:lnTo>
                <a:lnTo>
                  <a:pt x="7590" y="32"/>
                </a:lnTo>
                <a:lnTo>
                  <a:pt x="7571" y="46"/>
                </a:lnTo>
                <a:lnTo>
                  <a:pt x="7550" y="40"/>
                </a:lnTo>
                <a:lnTo>
                  <a:pt x="7566" y="26"/>
                </a:lnTo>
                <a:close/>
                <a:moveTo>
                  <a:pt x="7571" y="51"/>
                </a:moveTo>
                <a:lnTo>
                  <a:pt x="7554" y="62"/>
                </a:lnTo>
                <a:lnTo>
                  <a:pt x="7549" y="45"/>
                </a:lnTo>
                <a:lnTo>
                  <a:pt x="7571" y="51"/>
                </a:lnTo>
                <a:close/>
                <a:moveTo>
                  <a:pt x="7557" y="24"/>
                </a:moveTo>
                <a:lnTo>
                  <a:pt x="7560" y="24"/>
                </a:lnTo>
                <a:lnTo>
                  <a:pt x="7546" y="37"/>
                </a:lnTo>
                <a:lnTo>
                  <a:pt x="7541" y="35"/>
                </a:lnTo>
                <a:lnTo>
                  <a:pt x="7541" y="35"/>
                </a:lnTo>
                <a:lnTo>
                  <a:pt x="7557" y="24"/>
                </a:lnTo>
                <a:lnTo>
                  <a:pt x="7557" y="24"/>
                </a:lnTo>
                <a:close/>
                <a:moveTo>
                  <a:pt x="7518" y="35"/>
                </a:moveTo>
                <a:lnTo>
                  <a:pt x="7520" y="46"/>
                </a:lnTo>
                <a:lnTo>
                  <a:pt x="7517" y="40"/>
                </a:lnTo>
                <a:lnTo>
                  <a:pt x="7499" y="37"/>
                </a:lnTo>
                <a:lnTo>
                  <a:pt x="7498" y="27"/>
                </a:lnTo>
                <a:lnTo>
                  <a:pt x="7518" y="35"/>
                </a:lnTo>
                <a:close/>
                <a:moveTo>
                  <a:pt x="7491" y="26"/>
                </a:moveTo>
                <a:lnTo>
                  <a:pt x="7493" y="35"/>
                </a:lnTo>
                <a:lnTo>
                  <a:pt x="7477" y="34"/>
                </a:lnTo>
                <a:lnTo>
                  <a:pt x="7474" y="19"/>
                </a:lnTo>
                <a:lnTo>
                  <a:pt x="7491" y="26"/>
                </a:lnTo>
                <a:close/>
                <a:moveTo>
                  <a:pt x="7477" y="91"/>
                </a:moveTo>
                <a:lnTo>
                  <a:pt x="7470" y="91"/>
                </a:lnTo>
                <a:lnTo>
                  <a:pt x="7466" y="80"/>
                </a:lnTo>
                <a:lnTo>
                  <a:pt x="7477" y="91"/>
                </a:lnTo>
                <a:close/>
                <a:moveTo>
                  <a:pt x="7461" y="16"/>
                </a:moveTo>
                <a:lnTo>
                  <a:pt x="7467" y="18"/>
                </a:lnTo>
                <a:lnTo>
                  <a:pt x="7470" y="32"/>
                </a:lnTo>
                <a:lnTo>
                  <a:pt x="7461" y="30"/>
                </a:lnTo>
                <a:lnTo>
                  <a:pt x="7458" y="18"/>
                </a:lnTo>
                <a:lnTo>
                  <a:pt x="7461" y="16"/>
                </a:lnTo>
                <a:close/>
                <a:moveTo>
                  <a:pt x="7451" y="19"/>
                </a:moveTo>
                <a:lnTo>
                  <a:pt x="7454" y="29"/>
                </a:lnTo>
                <a:lnTo>
                  <a:pt x="7438" y="26"/>
                </a:lnTo>
                <a:lnTo>
                  <a:pt x="7437" y="24"/>
                </a:lnTo>
                <a:lnTo>
                  <a:pt x="7451" y="19"/>
                </a:lnTo>
                <a:close/>
                <a:moveTo>
                  <a:pt x="7430" y="26"/>
                </a:moveTo>
                <a:lnTo>
                  <a:pt x="7430" y="26"/>
                </a:lnTo>
                <a:lnTo>
                  <a:pt x="7430" y="26"/>
                </a:lnTo>
                <a:lnTo>
                  <a:pt x="7430" y="26"/>
                </a:lnTo>
                <a:close/>
                <a:moveTo>
                  <a:pt x="7416" y="30"/>
                </a:moveTo>
                <a:lnTo>
                  <a:pt x="7427" y="40"/>
                </a:lnTo>
                <a:lnTo>
                  <a:pt x="7424" y="45"/>
                </a:lnTo>
                <a:lnTo>
                  <a:pt x="7416" y="30"/>
                </a:lnTo>
                <a:lnTo>
                  <a:pt x="7416" y="30"/>
                </a:lnTo>
                <a:close/>
                <a:moveTo>
                  <a:pt x="7286" y="48"/>
                </a:moveTo>
                <a:lnTo>
                  <a:pt x="7290" y="45"/>
                </a:lnTo>
                <a:lnTo>
                  <a:pt x="7291" y="46"/>
                </a:lnTo>
                <a:lnTo>
                  <a:pt x="7286" y="48"/>
                </a:lnTo>
                <a:close/>
                <a:moveTo>
                  <a:pt x="7294" y="69"/>
                </a:moveTo>
                <a:lnTo>
                  <a:pt x="7293" y="69"/>
                </a:lnTo>
                <a:lnTo>
                  <a:pt x="7294" y="69"/>
                </a:lnTo>
                <a:lnTo>
                  <a:pt x="7294" y="69"/>
                </a:lnTo>
                <a:close/>
                <a:moveTo>
                  <a:pt x="7293" y="40"/>
                </a:moveTo>
                <a:lnTo>
                  <a:pt x="7306" y="29"/>
                </a:lnTo>
                <a:lnTo>
                  <a:pt x="7317" y="37"/>
                </a:lnTo>
                <a:lnTo>
                  <a:pt x="7298" y="43"/>
                </a:lnTo>
                <a:lnTo>
                  <a:pt x="7293" y="40"/>
                </a:lnTo>
                <a:close/>
                <a:moveTo>
                  <a:pt x="7368" y="78"/>
                </a:moveTo>
                <a:lnTo>
                  <a:pt x="7368" y="78"/>
                </a:lnTo>
                <a:lnTo>
                  <a:pt x="7370" y="80"/>
                </a:lnTo>
                <a:lnTo>
                  <a:pt x="7373" y="82"/>
                </a:lnTo>
                <a:lnTo>
                  <a:pt x="7394" y="75"/>
                </a:lnTo>
                <a:lnTo>
                  <a:pt x="7390" y="85"/>
                </a:lnTo>
                <a:lnTo>
                  <a:pt x="7301" y="70"/>
                </a:lnTo>
                <a:lnTo>
                  <a:pt x="7301" y="67"/>
                </a:lnTo>
                <a:lnTo>
                  <a:pt x="7318" y="61"/>
                </a:lnTo>
                <a:lnTo>
                  <a:pt x="7317" y="64"/>
                </a:lnTo>
                <a:lnTo>
                  <a:pt x="7317" y="64"/>
                </a:lnTo>
                <a:lnTo>
                  <a:pt x="7318" y="66"/>
                </a:lnTo>
                <a:lnTo>
                  <a:pt x="7320" y="67"/>
                </a:lnTo>
                <a:lnTo>
                  <a:pt x="7320" y="67"/>
                </a:lnTo>
                <a:lnTo>
                  <a:pt x="7322" y="67"/>
                </a:lnTo>
                <a:lnTo>
                  <a:pt x="7323" y="66"/>
                </a:lnTo>
                <a:lnTo>
                  <a:pt x="7325" y="59"/>
                </a:lnTo>
                <a:lnTo>
                  <a:pt x="7344" y="53"/>
                </a:lnTo>
                <a:lnTo>
                  <a:pt x="7344" y="54"/>
                </a:lnTo>
                <a:lnTo>
                  <a:pt x="7344" y="54"/>
                </a:lnTo>
                <a:lnTo>
                  <a:pt x="7344" y="58"/>
                </a:lnTo>
                <a:lnTo>
                  <a:pt x="7346" y="59"/>
                </a:lnTo>
                <a:lnTo>
                  <a:pt x="7346" y="59"/>
                </a:lnTo>
                <a:lnTo>
                  <a:pt x="7349" y="58"/>
                </a:lnTo>
                <a:lnTo>
                  <a:pt x="7349" y="56"/>
                </a:lnTo>
                <a:lnTo>
                  <a:pt x="7350" y="51"/>
                </a:lnTo>
                <a:lnTo>
                  <a:pt x="7366" y="46"/>
                </a:lnTo>
                <a:lnTo>
                  <a:pt x="7366" y="46"/>
                </a:lnTo>
                <a:lnTo>
                  <a:pt x="7366" y="46"/>
                </a:lnTo>
                <a:lnTo>
                  <a:pt x="7368" y="50"/>
                </a:lnTo>
                <a:lnTo>
                  <a:pt x="7370" y="50"/>
                </a:lnTo>
                <a:lnTo>
                  <a:pt x="7370" y="50"/>
                </a:lnTo>
                <a:lnTo>
                  <a:pt x="7371" y="50"/>
                </a:lnTo>
                <a:lnTo>
                  <a:pt x="7373" y="48"/>
                </a:lnTo>
                <a:lnTo>
                  <a:pt x="7373" y="43"/>
                </a:lnTo>
                <a:lnTo>
                  <a:pt x="7387" y="40"/>
                </a:lnTo>
                <a:lnTo>
                  <a:pt x="7387" y="40"/>
                </a:lnTo>
                <a:lnTo>
                  <a:pt x="7389" y="40"/>
                </a:lnTo>
                <a:lnTo>
                  <a:pt x="7390" y="40"/>
                </a:lnTo>
                <a:lnTo>
                  <a:pt x="7408" y="34"/>
                </a:lnTo>
                <a:lnTo>
                  <a:pt x="7405" y="45"/>
                </a:lnTo>
                <a:lnTo>
                  <a:pt x="7378" y="53"/>
                </a:lnTo>
                <a:lnTo>
                  <a:pt x="7378" y="53"/>
                </a:lnTo>
                <a:lnTo>
                  <a:pt x="7376" y="53"/>
                </a:lnTo>
                <a:lnTo>
                  <a:pt x="7374" y="56"/>
                </a:lnTo>
                <a:lnTo>
                  <a:pt x="7374" y="56"/>
                </a:lnTo>
                <a:lnTo>
                  <a:pt x="7376" y="58"/>
                </a:lnTo>
                <a:lnTo>
                  <a:pt x="7379" y="58"/>
                </a:lnTo>
                <a:lnTo>
                  <a:pt x="7402" y="51"/>
                </a:lnTo>
                <a:lnTo>
                  <a:pt x="7397" y="69"/>
                </a:lnTo>
                <a:lnTo>
                  <a:pt x="7371" y="75"/>
                </a:lnTo>
                <a:lnTo>
                  <a:pt x="7371" y="75"/>
                </a:lnTo>
                <a:lnTo>
                  <a:pt x="7370" y="77"/>
                </a:lnTo>
                <a:lnTo>
                  <a:pt x="7368" y="78"/>
                </a:lnTo>
                <a:lnTo>
                  <a:pt x="7368" y="78"/>
                </a:lnTo>
                <a:close/>
                <a:moveTo>
                  <a:pt x="7397" y="86"/>
                </a:moveTo>
                <a:lnTo>
                  <a:pt x="7400" y="77"/>
                </a:lnTo>
                <a:lnTo>
                  <a:pt x="7410" y="88"/>
                </a:lnTo>
                <a:lnTo>
                  <a:pt x="7397" y="86"/>
                </a:lnTo>
                <a:close/>
                <a:moveTo>
                  <a:pt x="7464" y="141"/>
                </a:moveTo>
                <a:lnTo>
                  <a:pt x="7432" y="93"/>
                </a:lnTo>
                <a:lnTo>
                  <a:pt x="7418" y="90"/>
                </a:lnTo>
                <a:lnTo>
                  <a:pt x="7402" y="70"/>
                </a:lnTo>
                <a:lnTo>
                  <a:pt x="7408" y="54"/>
                </a:lnTo>
                <a:lnTo>
                  <a:pt x="7421" y="70"/>
                </a:lnTo>
                <a:lnTo>
                  <a:pt x="7421" y="70"/>
                </a:lnTo>
                <a:lnTo>
                  <a:pt x="7424" y="72"/>
                </a:lnTo>
                <a:lnTo>
                  <a:pt x="7426" y="70"/>
                </a:lnTo>
                <a:lnTo>
                  <a:pt x="7426" y="70"/>
                </a:lnTo>
                <a:lnTo>
                  <a:pt x="7427" y="69"/>
                </a:lnTo>
                <a:lnTo>
                  <a:pt x="7426" y="67"/>
                </a:lnTo>
                <a:lnTo>
                  <a:pt x="7410" y="48"/>
                </a:lnTo>
                <a:lnTo>
                  <a:pt x="7413" y="37"/>
                </a:lnTo>
                <a:lnTo>
                  <a:pt x="7421" y="50"/>
                </a:lnTo>
                <a:lnTo>
                  <a:pt x="7421" y="50"/>
                </a:lnTo>
                <a:lnTo>
                  <a:pt x="7424" y="51"/>
                </a:lnTo>
                <a:lnTo>
                  <a:pt x="7424" y="51"/>
                </a:lnTo>
                <a:lnTo>
                  <a:pt x="7424" y="53"/>
                </a:lnTo>
                <a:lnTo>
                  <a:pt x="7424" y="53"/>
                </a:lnTo>
                <a:lnTo>
                  <a:pt x="7427" y="53"/>
                </a:lnTo>
                <a:lnTo>
                  <a:pt x="7429" y="51"/>
                </a:lnTo>
                <a:lnTo>
                  <a:pt x="7430" y="45"/>
                </a:lnTo>
                <a:lnTo>
                  <a:pt x="7438" y="51"/>
                </a:lnTo>
                <a:lnTo>
                  <a:pt x="7427" y="70"/>
                </a:lnTo>
                <a:lnTo>
                  <a:pt x="7427" y="70"/>
                </a:lnTo>
                <a:lnTo>
                  <a:pt x="7427" y="72"/>
                </a:lnTo>
                <a:lnTo>
                  <a:pt x="7429" y="74"/>
                </a:lnTo>
                <a:lnTo>
                  <a:pt x="7429" y="74"/>
                </a:lnTo>
                <a:lnTo>
                  <a:pt x="7430" y="74"/>
                </a:lnTo>
                <a:lnTo>
                  <a:pt x="7432" y="72"/>
                </a:lnTo>
                <a:lnTo>
                  <a:pt x="7442" y="56"/>
                </a:lnTo>
                <a:lnTo>
                  <a:pt x="7451" y="66"/>
                </a:lnTo>
                <a:lnTo>
                  <a:pt x="7453" y="67"/>
                </a:lnTo>
                <a:lnTo>
                  <a:pt x="7438" y="91"/>
                </a:lnTo>
                <a:lnTo>
                  <a:pt x="7438" y="91"/>
                </a:lnTo>
                <a:lnTo>
                  <a:pt x="7438" y="93"/>
                </a:lnTo>
                <a:lnTo>
                  <a:pt x="7440" y="94"/>
                </a:lnTo>
                <a:lnTo>
                  <a:pt x="7440" y="94"/>
                </a:lnTo>
                <a:lnTo>
                  <a:pt x="7442" y="94"/>
                </a:lnTo>
                <a:lnTo>
                  <a:pt x="7443" y="93"/>
                </a:lnTo>
                <a:lnTo>
                  <a:pt x="7456" y="74"/>
                </a:lnTo>
                <a:lnTo>
                  <a:pt x="7466" y="93"/>
                </a:lnTo>
                <a:lnTo>
                  <a:pt x="7451" y="115"/>
                </a:lnTo>
                <a:lnTo>
                  <a:pt x="7451" y="115"/>
                </a:lnTo>
                <a:lnTo>
                  <a:pt x="7451" y="117"/>
                </a:lnTo>
                <a:lnTo>
                  <a:pt x="7451" y="118"/>
                </a:lnTo>
                <a:lnTo>
                  <a:pt x="7451" y="118"/>
                </a:lnTo>
                <a:lnTo>
                  <a:pt x="7454" y="118"/>
                </a:lnTo>
                <a:lnTo>
                  <a:pt x="7456" y="118"/>
                </a:lnTo>
                <a:lnTo>
                  <a:pt x="7469" y="99"/>
                </a:lnTo>
                <a:lnTo>
                  <a:pt x="7477" y="117"/>
                </a:lnTo>
                <a:lnTo>
                  <a:pt x="7464" y="138"/>
                </a:lnTo>
                <a:lnTo>
                  <a:pt x="7464" y="138"/>
                </a:lnTo>
                <a:lnTo>
                  <a:pt x="7464" y="141"/>
                </a:lnTo>
                <a:lnTo>
                  <a:pt x="7464" y="141"/>
                </a:lnTo>
                <a:close/>
                <a:moveTo>
                  <a:pt x="7478" y="163"/>
                </a:moveTo>
                <a:lnTo>
                  <a:pt x="7478" y="163"/>
                </a:lnTo>
                <a:lnTo>
                  <a:pt x="7478" y="165"/>
                </a:lnTo>
                <a:lnTo>
                  <a:pt x="7464" y="141"/>
                </a:lnTo>
                <a:lnTo>
                  <a:pt x="7464" y="141"/>
                </a:lnTo>
                <a:lnTo>
                  <a:pt x="7464" y="142"/>
                </a:lnTo>
                <a:lnTo>
                  <a:pt x="7464" y="142"/>
                </a:lnTo>
                <a:lnTo>
                  <a:pt x="7467" y="142"/>
                </a:lnTo>
                <a:lnTo>
                  <a:pt x="7469" y="141"/>
                </a:lnTo>
                <a:lnTo>
                  <a:pt x="7480" y="123"/>
                </a:lnTo>
                <a:lnTo>
                  <a:pt x="7491" y="144"/>
                </a:lnTo>
                <a:lnTo>
                  <a:pt x="7478" y="163"/>
                </a:lnTo>
                <a:close/>
                <a:moveTo>
                  <a:pt x="7579" y="208"/>
                </a:moveTo>
                <a:lnTo>
                  <a:pt x="7555" y="208"/>
                </a:lnTo>
                <a:lnTo>
                  <a:pt x="7584" y="194"/>
                </a:lnTo>
                <a:lnTo>
                  <a:pt x="7579" y="208"/>
                </a:lnTo>
                <a:close/>
                <a:moveTo>
                  <a:pt x="7582" y="274"/>
                </a:moveTo>
                <a:lnTo>
                  <a:pt x="7582" y="274"/>
                </a:lnTo>
                <a:lnTo>
                  <a:pt x="7581" y="261"/>
                </a:lnTo>
                <a:lnTo>
                  <a:pt x="7613" y="266"/>
                </a:lnTo>
                <a:lnTo>
                  <a:pt x="7613" y="266"/>
                </a:lnTo>
                <a:lnTo>
                  <a:pt x="7621" y="277"/>
                </a:lnTo>
                <a:lnTo>
                  <a:pt x="7624" y="285"/>
                </a:lnTo>
                <a:lnTo>
                  <a:pt x="7595" y="295"/>
                </a:lnTo>
                <a:lnTo>
                  <a:pt x="7589" y="291"/>
                </a:lnTo>
                <a:lnTo>
                  <a:pt x="7589" y="291"/>
                </a:lnTo>
                <a:lnTo>
                  <a:pt x="7582" y="274"/>
                </a:lnTo>
                <a:close/>
                <a:moveTo>
                  <a:pt x="7613" y="303"/>
                </a:moveTo>
                <a:lnTo>
                  <a:pt x="7627" y="298"/>
                </a:lnTo>
                <a:lnTo>
                  <a:pt x="7632" y="312"/>
                </a:lnTo>
                <a:lnTo>
                  <a:pt x="7613" y="303"/>
                </a:lnTo>
                <a:close/>
                <a:moveTo>
                  <a:pt x="7632" y="314"/>
                </a:moveTo>
                <a:lnTo>
                  <a:pt x="7597" y="327"/>
                </a:lnTo>
                <a:lnTo>
                  <a:pt x="7597" y="327"/>
                </a:lnTo>
                <a:lnTo>
                  <a:pt x="7587" y="327"/>
                </a:lnTo>
                <a:lnTo>
                  <a:pt x="7590" y="309"/>
                </a:lnTo>
                <a:lnTo>
                  <a:pt x="7611" y="303"/>
                </a:lnTo>
                <a:lnTo>
                  <a:pt x="7632" y="314"/>
                </a:lnTo>
                <a:close/>
                <a:moveTo>
                  <a:pt x="7589" y="293"/>
                </a:moveTo>
                <a:lnTo>
                  <a:pt x="7589" y="293"/>
                </a:lnTo>
                <a:lnTo>
                  <a:pt x="7594" y="295"/>
                </a:lnTo>
                <a:lnTo>
                  <a:pt x="7587" y="296"/>
                </a:lnTo>
                <a:lnTo>
                  <a:pt x="7584" y="295"/>
                </a:lnTo>
                <a:lnTo>
                  <a:pt x="7589" y="293"/>
                </a:lnTo>
                <a:close/>
                <a:moveTo>
                  <a:pt x="7560" y="306"/>
                </a:moveTo>
                <a:lnTo>
                  <a:pt x="7560" y="306"/>
                </a:lnTo>
                <a:lnTo>
                  <a:pt x="7571" y="298"/>
                </a:lnTo>
                <a:lnTo>
                  <a:pt x="7571" y="298"/>
                </a:lnTo>
                <a:lnTo>
                  <a:pt x="7578" y="299"/>
                </a:lnTo>
                <a:lnTo>
                  <a:pt x="7560" y="306"/>
                </a:lnTo>
                <a:close/>
                <a:moveTo>
                  <a:pt x="7576" y="287"/>
                </a:moveTo>
                <a:lnTo>
                  <a:pt x="7587" y="291"/>
                </a:lnTo>
                <a:lnTo>
                  <a:pt x="7582" y="293"/>
                </a:lnTo>
                <a:lnTo>
                  <a:pt x="7576" y="287"/>
                </a:lnTo>
                <a:close/>
                <a:moveTo>
                  <a:pt x="7621" y="330"/>
                </a:moveTo>
                <a:lnTo>
                  <a:pt x="7621" y="330"/>
                </a:lnTo>
                <a:lnTo>
                  <a:pt x="7619" y="330"/>
                </a:lnTo>
                <a:lnTo>
                  <a:pt x="7619" y="330"/>
                </a:lnTo>
                <a:lnTo>
                  <a:pt x="7621" y="330"/>
                </a:lnTo>
                <a:lnTo>
                  <a:pt x="7605" y="346"/>
                </a:lnTo>
                <a:lnTo>
                  <a:pt x="7605" y="346"/>
                </a:lnTo>
                <a:lnTo>
                  <a:pt x="7603" y="346"/>
                </a:lnTo>
                <a:lnTo>
                  <a:pt x="7603" y="346"/>
                </a:lnTo>
                <a:lnTo>
                  <a:pt x="7605" y="346"/>
                </a:lnTo>
                <a:lnTo>
                  <a:pt x="7603" y="346"/>
                </a:lnTo>
                <a:lnTo>
                  <a:pt x="7605" y="370"/>
                </a:lnTo>
                <a:lnTo>
                  <a:pt x="7597" y="367"/>
                </a:lnTo>
                <a:lnTo>
                  <a:pt x="7597" y="367"/>
                </a:lnTo>
                <a:lnTo>
                  <a:pt x="7589" y="362"/>
                </a:lnTo>
                <a:lnTo>
                  <a:pt x="7584" y="357"/>
                </a:lnTo>
                <a:lnTo>
                  <a:pt x="7584" y="357"/>
                </a:lnTo>
                <a:lnTo>
                  <a:pt x="7582" y="359"/>
                </a:lnTo>
                <a:lnTo>
                  <a:pt x="7587" y="335"/>
                </a:lnTo>
                <a:lnTo>
                  <a:pt x="7587" y="335"/>
                </a:lnTo>
                <a:lnTo>
                  <a:pt x="7597" y="328"/>
                </a:lnTo>
                <a:lnTo>
                  <a:pt x="7634" y="314"/>
                </a:lnTo>
                <a:lnTo>
                  <a:pt x="7635" y="315"/>
                </a:lnTo>
                <a:lnTo>
                  <a:pt x="7621" y="330"/>
                </a:lnTo>
                <a:close/>
                <a:moveTo>
                  <a:pt x="7637" y="314"/>
                </a:moveTo>
                <a:lnTo>
                  <a:pt x="7634" y="312"/>
                </a:lnTo>
                <a:lnTo>
                  <a:pt x="7629" y="298"/>
                </a:lnTo>
                <a:lnTo>
                  <a:pt x="7643" y="293"/>
                </a:lnTo>
                <a:lnTo>
                  <a:pt x="7643" y="293"/>
                </a:lnTo>
                <a:lnTo>
                  <a:pt x="7643" y="295"/>
                </a:lnTo>
                <a:lnTo>
                  <a:pt x="7643" y="295"/>
                </a:lnTo>
                <a:lnTo>
                  <a:pt x="7651" y="293"/>
                </a:lnTo>
                <a:lnTo>
                  <a:pt x="7658" y="295"/>
                </a:lnTo>
                <a:lnTo>
                  <a:pt x="7637" y="314"/>
                </a:lnTo>
                <a:close/>
                <a:moveTo>
                  <a:pt x="7658" y="293"/>
                </a:moveTo>
                <a:lnTo>
                  <a:pt x="7651" y="293"/>
                </a:lnTo>
                <a:lnTo>
                  <a:pt x="7651" y="293"/>
                </a:lnTo>
                <a:lnTo>
                  <a:pt x="7650" y="291"/>
                </a:lnTo>
                <a:lnTo>
                  <a:pt x="7658" y="288"/>
                </a:lnTo>
                <a:lnTo>
                  <a:pt x="7659" y="291"/>
                </a:lnTo>
                <a:lnTo>
                  <a:pt x="7658" y="293"/>
                </a:lnTo>
                <a:close/>
                <a:moveTo>
                  <a:pt x="7650" y="272"/>
                </a:moveTo>
                <a:lnTo>
                  <a:pt x="7661" y="274"/>
                </a:lnTo>
                <a:lnTo>
                  <a:pt x="7651" y="277"/>
                </a:lnTo>
                <a:lnTo>
                  <a:pt x="7651" y="277"/>
                </a:lnTo>
                <a:lnTo>
                  <a:pt x="7650" y="272"/>
                </a:lnTo>
                <a:lnTo>
                  <a:pt x="7650" y="272"/>
                </a:lnTo>
                <a:close/>
                <a:moveTo>
                  <a:pt x="7661" y="349"/>
                </a:moveTo>
                <a:lnTo>
                  <a:pt x="7662" y="346"/>
                </a:lnTo>
                <a:lnTo>
                  <a:pt x="7664" y="346"/>
                </a:lnTo>
                <a:lnTo>
                  <a:pt x="7661" y="349"/>
                </a:lnTo>
                <a:close/>
                <a:moveTo>
                  <a:pt x="7664" y="346"/>
                </a:moveTo>
                <a:lnTo>
                  <a:pt x="7662" y="346"/>
                </a:lnTo>
                <a:lnTo>
                  <a:pt x="7662" y="344"/>
                </a:lnTo>
                <a:lnTo>
                  <a:pt x="7664" y="346"/>
                </a:lnTo>
                <a:close/>
                <a:moveTo>
                  <a:pt x="7662" y="288"/>
                </a:moveTo>
                <a:lnTo>
                  <a:pt x="7661" y="291"/>
                </a:lnTo>
                <a:lnTo>
                  <a:pt x="7659" y="288"/>
                </a:lnTo>
                <a:lnTo>
                  <a:pt x="7662" y="287"/>
                </a:lnTo>
                <a:lnTo>
                  <a:pt x="7662" y="288"/>
                </a:lnTo>
                <a:close/>
                <a:moveTo>
                  <a:pt x="7664" y="287"/>
                </a:moveTo>
                <a:lnTo>
                  <a:pt x="7664" y="287"/>
                </a:lnTo>
                <a:lnTo>
                  <a:pt x="7664" y="287"/>
                </a:lnTo>
                <a:lnTo>
                  <a:pt x="7664" y="287"/>
                </a:lnTo>
                <a:close/>
                <a:moveTo>
                  <a:pt x="7672" y="335"/>
                </a:moveTo>
                <a:lnTo>
                  <a:pt x="7664" y="330"/>
                </a:lnTo>
                <a:lnTo>
                  <a:pt x="7664" y="330"/>
                </a:lnTo>
                <a:lnTo>
                  <a:pt x="7674" y="333"/>
                </a:lnTo>
                <a:lnTo>
                  <a:pt x="7674" y="333"/>
                </a:lnTo>
                <a:lnTo>
                  <a:pt x="7672" y="335"/>
                </a:lnTo>
                <a:lnTo>
                  <a:pt x="7672" y="335"/>
                </a:lnTo>
                <a:close/>
                <a:moveTo>
                  <a:pt x="7674" y="331"/>
                </a:moveTo>
                <a:lnTo>
                  <a:pt x="7674" y="331"/>
                </a:lnTo>
                <a:lnTo>
                  <a:pt x="7674" y="331"/>
                </a:lnTo>
                <a:lnTo>
                  <a:pt x="7666" y="328"/>
                </a:lnTo>
                <a:lnTo>
                  <a:pt x="7666" y="327"/>
                </a:lnTo>
                <a:lnTo>
                  <a:pt x="7674" y="331"/>
                </a:lnTo>
                <a:close/>
                <a:moveTo>
                  <a:pt x="7678" y="315"/>
                </a:moveTo>
                <a:lnTo>
                  <a:pt x="7667" y="314"/>
                </a:lnTo>
                <a:lnTo>
                  <a:pt x="7669" y="303"/>
                </a:lnTo>
                <a:lnTo>
                  <a:pt x="7678" y="315"/>
                </a:lnTo>
                <a:close/>
                <a:moveTo>
                  <a:pt x="7651" y="251"/>
                </a:moveTo>
                <a:lnTo>
                  <a:pt x="7672" y="263"/>
                </a:lnTo>
                <a:lnTo>
                  <a:pt x="7672" y="263"/>
                </a:lnTo>
                <a:lnTo>
                  <a:pt x="7664" y="264"/>
                </a:lnTo>
                <a:lnTo>
                  <a:pt x="7664" y="264"/>
                </a:lnTo>
                <a:lnTo>
                  <a:pt x="7664" y="267"/>
                </a:lnTo>
                <a:lnTo>
                  <a:pt x="7646" y="250"/>
                </a:lnTo>
                <a:lnTo>
                  <a:pt x="7646" y="250"/>
                </a:lnTo>
                <a:lnTo>
                  <a:pt x="7651" y="251"/>
                </a:lnTo>
                <a:lnTo>
                  <a:pt x="7651" y="251"/>
                </a:lnTo>
                <a:close/>
                <a:moveTo>
                  <a:pt x="7643" y="271"/>
                </a:moveTo>
                <a:lnTo>
                  <a:pt x="7643" y="271"/>
                </a:lnTo>
                <a:lnTo>
                  <a:pt x="7643" y="275"/>
                </a:lnTo>
                <a:lnTo>
                  <a:pt x="7643" y="275"/>
                </a:lnTo>
                <a:lnTo>
                  <a:pt x="7646" y="279"/>
                </a:lnTo>
                <a:lnTo>
                  <a:pt x="7624" y="285"/>
                </a:lnTo>
                <a:lnTo>
                  <a:pt x="7621" y="275"/>
                </a:lnTo>
                <a:lnTo>
                  <a:pt x="7621" y="275"/>
                </a:lnTo>
                <a:lnTo>
                  <a:pt x="7621" y="267"/>
                </a:lnTo>
                <a:lnTo>
                  <a:pt x="7643" y="271"/>
                </a:lnTo>
                <a:close/>
                <a:moveTo>
                  <a:pt x="7643" y="200"/>
                </a:moveTo>
                <a:lnTo>
                  <a:pt x="7643" y="200"/>
                </a:lnTo>
                <a:lnTo>
                  <a:pt x="7640" y="200"/>
                </a:lnTo>
                <a:lnTo>
                  <a:pt x="7640" y="200"/>
                </a:lnTo>
                <a:lnTo>
                  <a:pt x="7642" y="203"/>
                </a:lnTo>
                <a:lnTo>
                  <a:pt x="7637" y="218"/>
                </a:lnTo>
                <a:lnTo>
                  <a:pt x="7637" y="218"/>
                </a:lnTo>
                <a:lnTo>
                  <a:pt x="7629" y="231"/>
                </a:lnTo>
                <a:lnTo>
                  <a:pt x="7605" y="207"/>
                </a:lnTo>
                <a:lnTo>
                  <a:pt x="7581" y="207"/>
                </a:lnTo>
                <a:lnTo>
                  <a:pt x="7587" y="194"/>
                </a:lnTo>
                <a:lnTo>
                  <a:pt x="7587" y="192"/>
                </a:lnTo>
                <a:lnTo>
                  <a:pt x="7656" y="160"/>
                </a:lnTo>
                <a:lnTo>
                  <a:pt x="7643" y="200"/>
                </a:lnTo>
                <a:close/>
                <a:moveTo>
                  <a:pt x="7659" y="104"/>
                </a:moveTo>
                <a:lnTo>
                  <a:pt x="7659" y="104"/>
                </a:lnTo>
                <a:lnTo>
                  <a:pt x="7656" y="102"/>
                </a:lnTo>
                <a:lnTo>
                  <a:pt x="7662" y="102"/>
                </a:lnTo>
                <a:lnTo>
                  <a:pt x="7659" y="104"/>
                </a:lnTo>
                <a:close/>
                <a:moveTo>
                  <a:pt x="7680" y="102"/>
                </a:moveTo>
                <a:lnTo>
                  <a:pt x="7664" y="109"/>
                </a:lnTo>
                <a:lnTo>
                  <a:pt x="7662" y="109"/>
                </a:lnTo>
                <a:lnTo>
                  <a:pt x="7662" y="109"/>
                </a:lnTo>
                <a:lnTo>
                  <a:pt x="7661" y="106"/>
                </a:lnTo>
                <a:lnTo>
                  <a:pt x="7664" y="102"/>
                </a:lnTo>
                <a:lnTo>
                  <a:pt x="7664" y="102"/>
                </a:lnTo>
                <a:lnTo>
                  <a:pt x="7678" y="102"/>
                </a:lnTo>
                <a:lnTo>
                  <a:pt x="7680" y="102"/>
                </a:lnTo>
                <a:close/>
                <a:moveTo>
                  <a:pt x="7656" y="82"/>
                </a:moveTo>
                <a:lnTo>
                  <a:pt x="7656" y="82"/>
                </a:lnTo>
                <a:lnTo>
                  <a:pt x="7656" y="83"/>
                </a:lnTo>
                <a:lnTo>
                  <a:pt x="7658" y="85"/>
                </a:lnTo>
                <a:lnTo>
                  <a:pt x="7667" y="91"/>
                </a:lnTo>
                <a:lnTo>
                  <a:pt x="7677" y="101"/>
                </a:lnTo>
                <a:lnTo>
                  <a:pt x="7664" y="101"/>
                </a:lnTo>
                <a:lnTo>
                  <a:pt x="7664" y="101"/>
                </a:lnTo>
                <a:lnTo>
                  <a:pt x="7651" y="88"/>
                </a:lnTo>
                <a:lnTo>
                  <a:pt x="7651" y="88"/>
                </a:lnTo>
                <a:lnTo>
                  <a:pt x="7646" y="82"/>
                </a:lnTo>
                <a:lnTo>
                  <a:pt x="7645" y="77"/>
                </a:lnTo>
                <a:lnTo>
                  <a:pt x="7645" y="77"/>
                </a:lnTo>
                <a:lnTo>
                  <a:pt x="7640" y="75"/>
                </a:lnTo>
                <a:lnTo>
                  <a:pt x="7637" y="74"/>
                </a:lnTo>
                <a:lnTo>
                  <a:pt x="7637" y="74"/>
                </a:lnTo>
                <a:lnTo>
                  <a:pt x="7638" y="78"/>
                </a:lnTo>
                <a:lnTo>
                  <a:pt x="7638" y="83"/>
                </a:lnTo>
                <a:lnTo>
                  <a:pt x="7638" y="83"/>
                </a:lnTo>
                <a:lnTo>
                  <a:pt x="7643" y="85"/>
                </a:lnTo>
                <a:lnTo>
                  <a:pt x="7650" y="90"/>
                </a:lnTo>
                <a:lnTo>
                  <a:pt x="7662" y="101"/>
                </a:lnTo>
                <a:lnTo>
                  <a:pt x="7653" y="101"/>
                </a:lnTo>
                <a:lnTo>
                  <a:pt x="7653" y="101"/>
                </a:lnTo>
                <a:lnTo>
                  <a:pt x="7651" y="99"/>
                </a:lnTo>
                <a:lnTo>
                  <a:pt x="7651" y="99"/>
                </a:lnTo>
                <a:lnTo>
                  <a:pt x="7642" y="98"/>
                </a:lnTo>
                <a:lnTo>
                  <a:pt x="7634" y="99"/>
                </a:lnTo>
                <a:lnTo>
                  <a:pt x="7634" y="99"/>
                </a:lnTo>
                <a:lnTo>
                  <a:pt x="7626" y="96"/>
                </a:lnTo>
                <a:lnTo>
                  <a:pt x="7621" y="94"/>
                </a:lnTo>
                <a:lnTo>
                  <a:pt x="7621" y="94"/>
                </a:lnTo>
                <a:lnTo>
                  <a:pt x="7619" y="96"/>
                </a:lnTo>
                <a:lnTo>
                  <a:pt x="7613" y="94"/>
                </a:lnTo>
                <a:lnTo>
                  <a:pt x="7568" y="123"/>
                </a:lnTo>
                <a:lnTo>
                  <a:pt x="7568" y="123"/>
                </a:lnTo>
                <a:lnTo>
                  <a:pt x="7563" y="123"/>
                </a:lnTo>
                <a:lnTo>
                  <a:pt x="7563" y="123"/>
                </a:lnTo>
                <a:lnTo>
                  <a:pt x="7565" y="125"/>
                </a:lnTo>
                <a:lnTo>
                  <a:pt x="7563" y="126"/>
                </a:lnTo>
                <a:lnTo>
                  <a:pt x="7570" y="130"/>
                </a:lnTo>
                <a:lnTo>
                  <a:pt x="7570" y="130"/>
                </a:lnTo>
                <a:lnTo>
                  <a:pt x="7573" y="134"/>
                </a:lnTo>
                <a:lnTo>
                  <a:pt x="7573" y="136"/>
                </a:lnTo>
                <a:lnTo>
                  <a:pt x="7573" y="136"/>
                </a:lnTo>
                <a:lnTo>
                  <a:pt x="7579" y="136"/>
                </a:lnTo>
                <a:lnTo>
                  <a:pt x="7616" y="155"/>
                </a:lnTo>
                <a:lnTo>
                  <a:pt x="7630" y="149"/>
                </a:lnTo>
                <a:lnTo>
                  <a:pt x="7630" y="149"/>
                </a:lnTo>
                <a:lnTo>
                  <a:pt x="7632" y="150"/>
                </a:lnTo>
                <a:lnTo>
                  <a:pt x="7632" y="150"/>
                </a:lnTo>
                <a:lnTo>
                  <a:pt x="7638" y="152"/>
                </a:lnTo>
                <a:lnTo>
                  <a:pt x="7654" y="159"/>
                </a:lnTo>
                <a:lnTo>
                  <a:pt x="7586" y="191"/>
                </a:lnTo>
                <a:lnTo>
                  <a:pt x="7586" y="191"/>
                </a:lnTo>
                <a:lnTo>
                  <a:pt x="7557" y="183"/>
                </a:lnTo>
                <a:lnTo>
                  <a:pt x="7557" y="183"/>
                </a:lnTo>
                <a:lnTo>
                  <a:pt x="7544" y="173"/>
                </a:lnTo>
                <a:lnTo>
                  <a:pt x="7538" y="170"/>
                </a:lnTo>
                <a:lnTo>
                  <a:pt x="7536" y="167"/>
                </a:lnTo>
                <a:lnTo>
                  <a:pt x="7536" y="167"/>
                </a:lnTo>
                <a:lnTo>
                  <a:pt x="7533" y="168"/>
                </a:lnTo>
                <a:lnTo>
                  <a:pt x="7526" y="170"/>
                </a:lnTo>
                <a:lnTo>
                  <a:pt x="7526" y="170"/>
                </a:lnTo>
                <a:lnTo>
                  <a:pt x="7523" y="165"/>
                </a:lnTo>
                <a:lnTo>
                  <a:pt x="7517" y="160"/>
                </a:lnTo>
                <a:lnTo>
                  <a:pt x="7517" y="160"/>
                </a:lnTo>
                <a:lnTo>
                  <a:pt x="7510" y="160"/>
                </a:lnTo>
                <a:lnTo>
                  <a:pt x="7504" y="160"/>
                </a:lnTo>
                <a:lnTo>
                  <a:pt x="7504" y="160"/>
                </a:lnTo>
                <a:lnTo>
                  <a:pt x="7504" y="159"/>
                </a:lnTo>
                <a:lnTo>
                  <a:pt x="7498" y="146"/>
                </a:lnTo>
                <a:lnTo>
                  <a:pt x="7518" y="149"/>
                </a:lnTo>
                <a:lnTo>
                  <a:pt x="7518" y="149"/>
                </a:lnTo>
                <a:lnTo>
                  <a:pt x="7520" y="147"/>
                </a:lnTo>
                <a:lnTo>
                  <a:pt x="7522" y="146"/>
                </a:lnTo>
                <a:lnTo>
                  <a:pt x="7522" y="146"/>
                </a:lnTo>
                <a:lnTo>
                  <a:pt x="7520" y="144"/>
                </a:lnTo>
                <a:lnTo>
                  <a:pt x="7518" y="142"/>
                </a:lnTo>
                <a:lnTo>
                  <a:pt x="7518" y="142"/>
                </a:lnTo>
                <a:lnTo>
                  <a:pt x="7518" y="142"/>
                </a:lnTo>
                <a:lnTo>
                  <a:pt x="7496" y="139"/>
                </a:lnTo>
                <a:lnTo>
                  <a:pt x="7485" y="120"/>
                </a:lnTo>
                <a:lnTo>
                  <a:pt x="7506" y="122"/>
                </a:lnTo>
                <a:lnTo>
                  <a:pt x="7506" y="122"/>
                </a:lnTo>
                <a:lnTo>
                  <a:pt x="7509" y="122"/>
                </a:lnTo>
                <a:lnTo>
                  <a:pt x="7509" y="118"/>
                </a:lnTo>
                <a:lnTo>
                  <a:pt x="7509" y="118"/>
                </a:lnTo>
                <a:lnTo>
                  <a:pt x="7509" y="117"/>
                </a:lnTo>
                <a:lnTo>
                  <a:pt x="7507" y="115"/>
                </a:lnTo>
                <a:lnTo>
                  <a:pt x="7507" y="115"/>
                </a:lnTo>
                <a:lnTo>
                  <a:pt x="7507" y="115"/>
                </a:lnTo>
                <a:lnTo>
                  <a:pt x="7483" y="114"/>
                </a:lnTo>
                <a:lnTo>
                  <a:pt x="7474" y="98"/>
                </a:lnTo>
                <a:lnTo>
                  <a:pt x="7483" y="98"/>
                </a:lnTo>
                <a:lnTo>
                  <a:pt x="7485" y="101"/>
                </a:lnTo>
                <a:lnTo>
                  <a:pt x="7552" y="98"/>
                </a:lnTo>
                <a:lnTo>
                  <a:pt x="7528" y="59"/>
                </a:lnTo>
                <a:lnTo>
                  <a:pt x="7528" y="59"/>
                </a:lnTo>
                <a:lnTo>
                  <a:pt x="7528" y="59"/>
                </a:lnTo>
                <a:lnTo>
                  <a:pt x="7525" y="37"/>
                </a:lnTo>
                <a:lnTo>
                  <a:pt x="7542" y="43"/>
                </a:lnTo>
                <a:lnTo>
                  <a:pt x="7549" y="66"/>
                </a:lnTo>
                <a:lnTo>
                  <a:pt x="7547" y="67"/>
                </a:lnTo>
                <a:lnTo>
                  <a:pt x="7549" y="67"/>
                </a:lnTo>
                <a:lnTo>
                  <a:pt x="7549" y="67"/>
                </a:lnTo>
                <a:lnTo>
                  <a:pt x="7549" y="67"/>
                </a:lnTo>
                <a:lnTo>
                  <a:pt x="7550" y="69"/>
                </a:lnTo>
                <a:lnTo>
                  <a:pt x="7552" y="69"/>
                </a:lnTo>
                <a:lnTo>
                  <a:pt x="7552" y="69"/>
                </a:lnTo>
                <a:lnTo>
                  <a:pt x="7552" y="69"/>
                </a:lnTo>
                <a:lnTo>
                  <a:pt x="7568" y="77"/>
                </a:lnTo>
                <a:lnTo>
                  <a:pt x="7568" y="77"/>
                </a:lnTo>
                <a:lnTo>
                  <a:pt x="7563" y="82"/>
                </a:lnTo>
                <a:lnTo>
                  <a:pt x="7563" y="82"/>
                </a:lnTo>
                <a:lnTo>
                  <a:pt x="7571" y="83"/>
                </a:lnTo>
                <a:lnTo>
                  <a:pt x="7576" y="85"/>
                </a:lnTo>
                <a:lnTo>
                  <a:pt x="7578" y="86"/>
                </a:lnTo>
                <a:lnTo>
                  <a:pt x="7578" y="86"/>
                </a:lnTo>
                <a:lnTo>
                  <a:pt x="7581" y="83"/>
                </a:lnTo>
                <a:lnTo>
                  <a:pt x="7582" y="85"/>
                </a:lnTo>
                <a:lnTo>
                  <a:pt x="7598" y="80"/>
                </a:lnTo>
                <a:lnTo>
                  <a:pt x="7598" y="80"/>
                </a:lnTo>
                <a:lnTo>
                  <a:pt x="7605" y="82"/>
                </a:lnTo>
                <a:lnTo>
                  <a:pt x="7605" y="82"/>
                </a:lnTo>
                <a:lnTo>
                  <a:pt x="7611" y="82"/>
                </a:lnTo>
                <a:lnTo>
                  <a:pt x="7618" y="80"/>
                </a:lnTo>
                <a:lnTo>
                  <a:pt x="7622" y="75"/>
                </a:lnTo>
                <a:lnTo>
                  <a:pt x="7626" y="70"/>
                </a:lnTo>
                <a:lnTo>
                  <a:pt x="7638" y="66"/>
                </a:lnTo>
                <a:lnTo>
                  <a:pt x="7656" y="82"/>
                </a:lnTo>
                <a:close/>
                <a:moveTo>
                  <a:pt x="7648" y="51"/>
                </a:moveTo>
                <a:lnTo>
                  <a:pt x="7650" y="46"/>
                </a:lnTo>
                <a:lnTo>
                  <a:pt x="7654" y="48"/>
                </a:lnTo>
                <a:lnTo>
                  <a:pt x="7648" y="51"/>
                </a:lnTo>
                <a:close/>
                <a:moveTo>
                  <a:pt x="7651" y="45"/>
                </a:moveTo>
                <a:lnTo>
                  <a:pt x="7653" y="37"/>
                </a:lnTo>
                <a:lnTo>
                  <a:pt x="7656" y="46"/>
                </a:lnTo>
                <a:lnTo>
                  <a:pt x="7651" y="4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5" name="Group 324">
            <a:extLst>
              <a:ext uri="{FF2B5EF4-FFF2-40B4-BE49-F238E27FC236}">
                <a16:creationId xmlns:a16="http://schemas.microsoft.com/office/drawing/2014/main" xmlns="" id="{E9901E5C-FCEF-4CDB-AFC3-5A23FB4B86F4}"/>
              </a:ext>
            </a:extLst>
          </p:cNvPr>
          <p:cNvGrpSpPr/>
          <p:nvPr/>
        </p:nvGrpSpPr>
        <p:grpSpPr>
          <a:xfrm>
            <a:off x="-235613" y="4550746"/>
            <a:ext cx="1930400" cy="2435225"/>
            <a:chOff x="9885363" y="488950"/>
            <a:chExt cx="1930400" cy="2435225"/>
          </a:xfrm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26" name="Freeform 5">
              <a:extLst>
                <a:ext uri="{FF2B5EF4-FFF2-40B4-BE49-F238E27FC236}">
                  <a16:creationId xmlns:a16="http://schemas.microsoft.com/office/drawing/2014/main" xmlns="" id="{DD3D55E2-3CED-46E6-95EB-FDA2AC1CC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5363" y="2724150"/>
              <a:ext cx="1930400" cy="200025"/>
            </a:xfrm>
            <a:custGeom>
              <a:avLst/>
              <a:gdLst>
                <a:gd name="T0" fmla="*/ 1216 w 1216"/>
                <a:gd name="T1" fmla="*/ 64 h 126"/>
                <a:gd name="T2" fmla="*/ 1216 w 1216"/>
                <a:gd name="T3" fmla="*/ 64 h 126"/>
                <a:gd name="T4" fmla="*/ 1216 w 1216"/>
                <a:gd name="T5" fmla="*/ 66 h 126"/>
                <a:gd name="T6" fmla="*/ 1212 w 1216"/>
                <a:gd name="T7" fmla="*/ 70 h 126"/>
                <a:gd name="T8" fmla="*/ 1204 w 1216"/>
                <a:gd name="T9" fmla="*/ 76 h 126"/>
                <a:gd name="T10" fmla="*/ 1188 w 1216"/>
                <a:gd name="T11" fmla="*/ 82 h 126"/>
                <a:gd name="T12" fmla="*/ 1168 w 1216"/>
                <a:gd name="T13" fmla="*/ 88 h 126"/>
                <a:gd name="T14" fmla="*/ 1142 w 1216"/>
                <a:gd name="T15" fmla="*/ 94 h 126"/>
                <a:gd name="T16" fmla="*/ 1112 w 1216"/>
                <a:gd name="T17" fmla="*/ 98 h 126"/>
                <a:gd name="T18" fmla="*/ 1038 w 1216"/>
                <a:gd name="T19" fmla="*/ 108 h 126"/>
                <a:gd name="T20" fmla="*/ 948 w 1216"/>
                <a:gd name="T21" fmla="*/ 116 h 126"/>
                <a:gd name="T22" fmla="*/ 844 w 1216"/>
                <a:gd name="T23" fmla="*/ 122 h 126"/>
                <a:gd name="T24" fmla="*/ 730 w 1216"/>
                <a:gd name="T25" fmla="*/ 124 h 126"/>
                <a:gd name="T26" fmla="*/ 608 w 1216"/>
                <a:gd name="T27" fmla="*/ 126 h 126"/>
                <a:gd name="T28" fmla="*/ 608 w 1216"/>
                <a:gd name="T29" fmla="*/ 126 h 126"/>
                <a:gd name="T30" fmla="*/ 486 w 1216"/>
                <a:gd name="T31" fmla="*/ 124 h 126"/>
                <a:gd name="T32" fmla="*/ 372 w 1216"/>
                <a:gd name="T33" fmla="*/ 122 h 126"/>
                <a:gd name="T34" fmla="*/ 268 w 1216"/>
                <a:gd name="T35" fmla="*/ 116 h 126"/>
                <a:gd name="T36" fmla="*/ 178 w 1216"/>
                <a:gd name="T37" fmla="*/ 108 h 126"/>
                <a:gd name="T38" fmla="*/ 104 w 1216"/>
                <a:gd name="T39" fmla="*/ 98 h 126"/>
                <a:gd name="T40" fmla="*/ 74 w 1216"/>
                <a:gd name="T41" fmla="*/ 94 h 126"/>
                <a:gd name="T42" fmla="*/ 48 w 1216"/>
                <a:gd name="T43" fmla="*/ 88 h 126"/>
                <a:gd name="T44" fmla="*/ 28 w 1216"/>
                <a:gd name="T45" fmla="*/ 82 h 126"/>
                <a:gd name="T46" fmla="*/ 12 w 1216"/>
                <a:gd name="T47" fmla="*/ 76 h 126"/>
                <a:gd name="T48" fmla="*/ 4 w 1216"/>
                <a:gd name="T49" fmla="*/ 70 h 126"/>
                <a:gd name="T50" fmla="*/ 0 w 1216"/>
                <a:gd name="T51" fmla="*/ 66 h 126"/>
                <a:gd name="T52" fmla="*/ 0 w 1216"/>
                <a:gd name="T53" fmla="*/ 64 h 126"/>
                <a:gd name="T54" fmla="*/ 0 w 1216"/>
                <a:gd name="T55" fmla="*/ 64 h 126"/>
                <a:gd name="T56" fmla="*/ 0 w 1216"/>
                <a:gd name="T57" fmla="*/ 60 h 126"/>
                <a:gd name="T58" fmla="*/ 4 w 1216"/>
                <a:gd name="T59" fmla="*/ 56 h 126"/>
                <a:gd name="T60" fmla="*/ 12 w 1216"/>
                <a:gd name="T61" fmla="*/ 50 h 126"/>
                <a:gd name="T62" fmla="*/ 28 w 1216"/>
                <a:gd name="T63" fmla="*/ 44 h 126"/>
                <a:gd name="T64" fmla="*/ 48 w 1216"/>
                <a:gd name="T65" fmla="*/ 38 h 126"/>
                <a:gd name="T66" fmla="*/ 74 w 1216"/>
                <a:gd name="T67" fmla="*/ 34 h 126"/>
                <a:gd name="T68" fmla="*/ 104 w 1216"/>
                <a:gd name="T69" fmla="*/ 28 h 126"/>
                <a:gd name="T70" fmla="*/ 178 w 1216"/>
                <a:gd name="T71" fmla="*/ 18 h 126"/>
                <a:gd name="T72" fmla="*/ 268 w 1216"/>
                <a:gd name="T73" fmla="*/ 10 h 126"/>
                <a:gd name="T74" fmla="*/ 372 w 1216"/>
                <a:gd name="T75" fmla="*/ 6 h 126"/>
                <a:gd name="T76" fmla="*/ 486 w 1216"/>
                <a:gd name="T77" fmla="*/ 2 h 126"/>
                <a:gd name="T78" fmla="*/ 608 w 1216"/>
                <a:gd name="T79" fmla="*/ 0 h 126"/>
                <a:gd name="T80" fmla="*/ 608 w 1216"/>
                <a:gd name="T81" fmla="*/ 0 h 126"/>
                <a:gd name="T82" fmla="*/ 730 w 1216"/>
                <a:gd name="T83" fmla="*/ 2 h 126"/>
                <a:gd name="T84" fmla="*/ 844 w 1216"/>
                <a:gd name="T85" fmla="*/ 6 h 126"/>
                <a:gd name="T86" fmla="*/ 948 w 1216"/>
                <a:gd name="T87" fmla="*/ 10 h 126"/>
                <a:gd name="T88" fmla="*/ 1038 w 1216"/>
                <a:gd name="T89" fmla="*/ 18 h 126"/>
                <a:gd name="T90" fmla="*/ 1112 w 1216"/>
                <a:gd name="T91" fmla="*/ 28 h 126"/>
                <a:gd name="T92" fmla="*/ 1142 w 1216"/>
                <a:gd name="T93" fmla="*/ 34 h 126"/>
                <a:gd name="T94" fmla="*/ 1168 w 1216"/>
                <a:gd name="T95" fmla="*/ 38 h 126"/>
                <a:gd name="T96" fmla="*/ 1188 w 1216"/>
                <a:gd name="T97" fmla="*/ 44 h 126"/>
                <a:gd name="T98" fmla="*/ 1204 w 1216"/>
                <a:gd name="T99" fmla="*/ 50 h 126"/>
                <a:gd name="T100" fmla="*/ 1212 w 1216"/>
                <a:gd name="T101" fmla="*/ 56 h 126"/>
                <a:gd name="T102" fmla="*/ 1216 w 1216"/>
                <a:gd name="T103" fmla="*/ 60 h 126"/>
                <a:gd name="T104" fmla="*/ 1216 w 1216"/>
                <a:gd name="T105" fmla="*/ 64 h 126"/>
                <a:gd name="T106" fmla="*/ 1216 w 1216"/>
                <a:gd name="T107" fmla="*/ 6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16" h="126">
                  <a:moveTo>
                    <a:pt x="1216" y="64"/>
                  </a:moveTo>
                  <a:lnTo>
                    <a:pt x="1216" y="64"/>
                  </a:lnTo>
                  <a:lnTo>
                    <a:pt x="1216" y="66"/>
                  </a:lnTo>
                  <a:lnTo>
                    <a:pt x="1212" y="70"/>
                  </a:lnTo>
                  <a:lnTo>
                    <a:pt x="1204" y="76"/>
                  </a:lnTo>
                  <a:lnTo>
                    <a:pt x="1188" y="82"/>
                  </a:lnTo>
                  <a:lnTo>
                    <a:pt x="1168" y="88"/>
                  </a:lnTo>
                  <a:lnTo>
                    <a:pt x="1142" y="94"/>
                  </a:lnTo>
                  <a:lnTo>
                    <a:pt x="1112" y="98"/>
                  </a:lnTo>
                  <a:lnTo>
                    <a:pt x="1038" y="108"/>
                  </a:lnTo>
                  <a:lnTo>
                    <a:pt x="948" y="116"/>
                  </a:lnTo>
                  <a:lnTo>
                    <a:pt x="844" y="122"/>
                  </a:lnTo>
                  <a:lnTo>
                    <a:pt x="730" y="124"/>
                  </a:lnTo>
                  <a:lnTo>
                    <a:pt x="608" y="126"/>
                  </a:lnTo>
                  <a:lnTo>
                    <a:pt x="608" y="126"/>
                  </a:lnTo>
                  <a:lnTo>
                    <a:pt x="486" y="124"/>
                  </a:lnTo>
                  <a:lnTo>
                    <a:pt x="372" y="122"/>
                  </a:lnTo>
                  <a:lnTo>
                    <a:pt x="268" y="116"/>
                  </a:lnTo>
                  <a:lnTo>
                    <a:pt x="178" y="108"/>
                  </a:lnTo>
                  <a:lnTo>
                    <a:pt x="104" y="98"/>
                  </a:lnTo>
                  <a:lnTo>
                    <a:pt x="74" y="94"/>
                  </a:lnTo>
                  <a:lnTo>
                    <a:pt x="48" y="88"/>
                  </a:lnTo>
                  <a:lnTo>
                    <a:pt x="28" y="82"/>
                  </a:lnTo>
                  <a:lnTo>
                    <a:pt x="12" y="76"/>
                  </a:lnTo>
                  <a:lnTo>
                    <a:pt x="4" y="70"/>
                  </a:lnTo>
                  <a:lnTo>
                    <a:pt x="0" y="66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0"/>
                  </a:lnTo>
                  <a:lnTo>
                    <a:pt x="4" y="56"/>
                  </a:lnTo>
                  <a:lnTo>
                    <a:pt x="12" y="50"/>
                  </a:lnTo>
                  <a:lnTo>
                    <a:pt x="28" y="44"/>
                  </a:lnTo>
                  <a:lnTo>
                    <a:pt x="48" y="38"/>
                  </a:lnTo>
                  <a:lnTo>
                    <a:pt x="74" y="34"/>
                  </a:lnTo>
                  <a:lnTo>
                    <a:pt x="104" y="28"/>
                  </a:lnTo>
                  <a:lnTo>
                    <a:pt x="178" y="18"/>
                  </a:lnTo>
                  <a:lnTo>
                    <a:pt x="268" y="10"/>
                  </a:lnTo>
                  <a:lnTo>
                    <a:pt x="372" y="6"/>
                  </a:lnTo>
                  <a:lnTo>
                    <a:pt x="486" y="2"/>
                  </a:lnTo>
                  <a:lnTo>
                    <a:pt x="608" y="0"/>
                  </a:lnTo>
                  <a:lnTo>
                    <a:pt x="608" y="0"/>
                  </a:lnTo>
                  <a:lnTo>
                    <a:pt x="730" y="2"/>
                  </a:lnTo>
                  <a:lnTo>
                    <a:pt x="844" y="6"/>
                  </a:lnTo>
                  <a:lnTo>
                    <a:pt x="948" y="10"/>
                  </a:lnTo>
                  <a:lnTo>
                    <a:pt x="1038" y="18"/>
                  </a:lnTo>
                  <a:lnTo>
                    <a:pt x="1112" y="28"/>
                  </a:lnTo>
                  <a:lnTo>
                    <a:pt x="1142" y="34"/>
                  </a:lnTo>
                  <a:lnTo>
                    <a:pt x="1168" y="38"/>
                  </a:lnTo>
                  <a:lnTo>
                    <a:pt x="1188" y="44"/>
                  </a:lnTo>
                  <a:lnTo>
                    <a:pt x="1204" y="50"/>
                  </a:lnTo>
                  <a:lnTo>
                    <a:pt x="1212" y="56"/>
                  </a:lnTo>
                  <a:lnTo>
                    <a:pt x="1216" y="60"/>
                  </a:lnTo>
                  <a:lnTo>
                    <a:pt x="1216" y="64"/>
                  </a:lnTo>
                  <a:lnTo>
                    <a:pt x="1216" y="64"/>
                  </a:lnTo>
                  <a:close/>
                </a:path>
              </a:pathLst>
            </a:custGeom>
            <a:solidFill>
              <a:srgbClr val="D5DCE0">
                <a:alpha val="2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6">
              <a:extLst>
                <a:ext uri="{FF2B5EF4-FFF2-40B4-BE49-F238E27FC236}">
                  <a16:creationId xmlns:a16="http://schemas.microsoft.com/office/drawing/2014/main" xmlns="" id="{19C0D9EA-6EA3-4BFB-81C1-50FB454326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98213" y="711200"/>
              <a:ext cx="320675" cy="282575"/>
            </a:xfrm>
            <a:custGeom>
              <a:avLst/>
              <a:gdLst>
                <a:gd name="T0" fmla="*/ 198 w 202"/>
                <a:gd name="T1" fmla="*/ 0 h 178"/>
                <a:gd name="T2" fmla="*/ 198 w 202"/>
                <a:gd name="T3" fmla="*/ 0 h 178"/>
                <a:gd name="T4" fmla="*/ 182 w 202"/>
                <a:gd name="T5" fmla="*/ 2 h 178"/>
                <a:gd name="T6" fmla="*/ 150 w 202"/>
                <a:gd name="T7" fmla="*/ 8 h 178"/>
                <a:gd name="T8" fmla="*/ 106 w 202"/>
                <a:gd name="T9" fmla="*/ 20 h 178"/>
                <a:gd name="T10" fmla="*/ 80 w 202"/>
                <a:gd name="T11" fmla="*/ 28 h 178"/>
                <a:gd name="T12" fmla="*/ 54 w 202"/>
                <a:gd name="T13" fmla="*/ 38 h 178"/>
                <a:gd name="T14" fmla="*/ 54 w 202"/>
                <a:gd name="T15" fmla="*/ 38 h 178"/>
                <a:gd name="T16" fmla="*/ 56 w 202"/>
                <a:gd name="T17" fmla="*/ 52 h 178"/>
                <a:gd name="T18" fmla="*/ 56 w 202"/>
                <a:gd name="T19" fmla="*/ 64 h 178"/>
                <a:gd name="T20" fmla="*/ 54 w 202"/>
                <a:gd name="T21" fmla="*/ 78 h 178"/>
                <a:gd name="T22" fmla="*/ 52 w 202"/>
                <a:gd name="T23" fmla="*/ 90 h 178"/>
                <a:gd name="T24" fmla="*/ 42 w 202"/>
                <a:gd name="T25" fmla="*/ 114 h 178"/>
                <a:gd name="T26" fmla="*/ 32 w 202"/>
                <a:gd name="T27" fmla="*/ 134 h 178"/>
                <a:gd name="T28" fmla="*/ 20 w 202"/>
                <a:gd name="T29" fmla="*/ 152 h 178"/>
                <a:gd name="T30" fmla="*/ 10 w 202"/>
                <a:gd name="T31" fmla="*/ 166 h 178"/>
                <a:gd name="T32" fmla="*/ 0 w 202"/>
                <a:gd name="T33" fmla="*/ 178 h 178"/>
                <a:gd name="T34" fmla="*/ 0 w 202"/>
                <a:gd name="T35" fmla="*/ 178 h 178"/>
                <a:gd name="T36" fmla="*/ 14 w 202"/>
                <a:gd name="T37" fmla="*/ 178 h 178"/>
                <a:gd name="T38" fmla="*/ 52 w 202"/>
                <a:gd name="T39" fmla="*/ 174 h 178"/>
                <a:gd name="T40" fmla="*/ 100 w 202"/>
                <a:gd name="T41" fmla="*/ 166 h 178"/>
                <a:gd name="T42" fmla="*/ 124 w 202"/>
                <a:gd name="T43" fmla="*/ 162 h 178"/>
                <a:gd name="T44" fmla="*/ 146 w 202"/>
                <a:gd name="T45" fmla="*/ 154 h 178"/>
                <a:gd name="T46" fmla="*/ 146 w 202"/>
                <a:gd name="T47" fmla="*/ 154 h 178"/>
                <a:gd name="T48" fmla="*/ 158 w 202"/>
                <a:gd name="T49" fmla="*/ 148 h 178"/>
                <a:gd name="T50" fmla="*/ 166 w 202"/>
                <a:gd name="T51" fmla="*/ 142 h 178"/>
                <a:gd name="T52" fmla="*/ 174 w 202"/>
                <a:gd name="T53" fmla="*/ 134 h 178"/>
                <a:gd name="T54" fmla="*/ 180 w 202"/>
                <a:gd name="T55" fmla="*/ 124 h 178"/>
                <a:gd name="T56" fmla="*/ 186 w 202"/>
                <a:gd name="T57" fmla="*/ 114 h 178"/>
                <a:gd name="T58" fmla="*/ 190 w 202"/>
                <a:gd name="T59" fmla="*/ 102 h 178"/>
                <a:gd name="T60" fmla="*/ 198 w 202"/>
                <a:gd name="T61" fmla="*/ 76 h 178"/>
                <a:gd name="T62" fmla="*/ 202 w 202"/>
                <a:gd name="T63" fmla="*/ 52 h 178"/>
                <a:gd name="T64" fmla="*/ 202 w 202"/>
                <a:gd name="T65" fmla="*/ 30 h 178"/>
                <a:gd name="T66" fmla="*/ 202 w 202"/>
                <a:gd name="T67" fmla="*/ 12 h 178"/>
                <a:gd name="T68" fmla="*/ 198 w 202"/>
                <a:gd name="T69" fmla="*/ 0 h 178"/>
                <a:gd name="T70" fmla="*/ 198 w 202"/>
                <a:gd name="T71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2" h="178">
                  <a:moveTo>
                    <a:pt x="198" y="0"/>
                  </a:moveTo>
                  <a:lnTo>
                    <a:pt x="198" y="0"/>
                  </a:lnTo>
                  <a:lnTo>
                    <a:pt x="182" y="2"/>
                  </a:lnTo>
                  <a:lnTo>
                    <a:pt x="150" y="8"/>
                  </a:lnTo>
                  <a:lnTo>
                    <a:pt x="106" y="20"/>
                  </a:lnTo>
                  <a:lnTo>
                    <a:pt x="80" y="28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6" y="52"/>
                  </a:lnTo>
                  <a:lnTo>
                    <a:pt x="56" y="64"/>
                  </a:lnTo>
                  <a:lnTo>
                    <a:pt x="54" y="78"/>
                  </a:lnTo>
                  <a:lnTo>
                    <a:pt x="52" y="90"/>
                  </a:lnTo>
                  <a:lnTo>
                    <a:pt x="42" y="114"/>
                  </a:lnTo>
                  <a:lnTo>
                    <a:pt x="32" y="134"/>
                  </a:lnTo>
                  <a:lnTo>
                    <a:pt x="20" y="152"/>
                  </a:lnTo>
                  <a:lnTo>
                    <a:pt x="10" y="166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14" y="178"/>
                  </a:lnTo>
                  <a:lnTo>
                    <a:pt x="52" y="174"/>
                  </a:lnTo>
                  <a:lnTo>
                    <a:pt x="100" y="166"/>
                  </a:lnTo>
                  <a:lnTo>
                    <a:pt x="124" y="162"/>
                  </a:lnTo>
                  <a:lnTo>
                    <a:pt x="146" y="154"/>
                  </a:lnTo>
                  <a:lnTo>
                    <a:pt x="146" y="154"/>
                  </a:lnTo>
                  <a:lnTo>
                    <a:pt x="158" y="148"/>
                  </a:lnTo>
                  <a:lnTo>
                    <a:pt x="166" y="142"/>
                  </a:lnTo>
                  <a:lnTo>
                    <a:pt x="174" y="134"/>
                  </a:lnTo>
                  <a:lnTo>
                    <a:pt x="180" y="124"/>
                  </a:lnTo>
                  <a:lnTo>
                    <a:pt x="186" y="114"/>
                  </a:lnTo>
                  <a:lnTo>
                    <a:pt x="190" y="102"/>
                  </a:lnTo>
                  <a:lnTo>
                    <a:pt x="198" y="76"/>
                  </a:lnTo>
                  <a:lnTo>
                    <a:pt x="202" y="52"/>
                  </a:lnTo>
                  <a:lnTo>
                    <a:pt x="202" y="30"/>
                  </a:lnTo>
                  <a:lnTo>
                    <a:pt x="202" y="12"/>
                  </a:lnTo>
                  <a:lnTo>
                    <a:pt x="198" y="0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rgbClr val="0763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7">
              <a:extLst>
                <a:ext uri="{FF2B5EF4-FFF2-40B4-BE49-F238E27FC236}">
                  <a16:creationId xmlns:a16="http://schemas.microsoft.com/office/drawing/2014/main" xmlns="" id="{5DE79DB4-AF64-4131-A9EC-47220C901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5788" y="504825"/>
              <a:ext cx="666750" cy="603250"/>
            </a:xfrm>
            <a:custGeom>
              <a:avLst/>
              <a:gdLst>
                <a:gd name="T0" fmla="*/ 0 w 420"/>
                <a:gd name="T1" fmla="*/ 300 h 380"/>
                <a:gd name="T2" fmla="*/ 0 w 420"/>
                <a:gd name="T3" fmla="*/ 300 h 380"/>
                <a:gd name="T4" fmla="*/ 32 w 420"/>
                <a:gd name="T5" fmla="*/ 240 h 380"/>
                <a:gd name="T6" fmla="*/ 60 w 420"/>
                <a:gd name="T7" fmla="*/ 192 h 380"/>
                <a:gd name="T8" fmla="*/ 92 w 420"/>
                <a:gd name="T9" fmla="*/ 142 h 380"/>
                <a:gd name="T10" fmla="*/ 110 w 420"/>
                <a:gd name="T11" fmla="*/ 116 h 380"/>
                <a:gd name="T12" fmla="*/ 130 w 420"/>
                <a:gd name="T13" fmla="*/ 90 h 380"/>
                <a:gd name="T14" fmla="*/ 148 w 420"/>
                <a:gd name="T15" fmla="*/ 68 h 380"/>
                <a:gd name="T16" fmla="*/ 168 w 420"/>
                <a:gd name="T17" fmla="*/ 46 h 380"/>
                <a:gd name="T18" fmla="*/ 188 w 420"/>
                <a:gd name="T19" fmla="*/ 28 h 380"/>
                <a:gd name="T20" fmla="*/ 206 w 420"/>
                <a:gd name="T21" fmla="*/ 14 h 380"/>
                <a:gd name="T22" fmla="*/ 226 w 420"/>
                <a:gd name="T23" fmla="*/ 4 h 380"/>
                <a:gd name="T24" fmla="*/ 236 w 420"/>
                <a:gd name="T25" fmla="*/ 2 h 380"/>
                <a:gd name="T26" fmla="*/ 244 w 420"/>
                <a:gd name="T27" fmla="*/ 0 h 380"/>
                <a:gd name="T28" fmla="*/ 244 w 420"/>
                <a:gd name="T29" fmla="*/ 0 h 380"/>
                <a:gd name="T30" fmla="*/ 254 w 420"/>
                <a:gd name="T31" fmla="*/ 0 h 380"/>
                <a:gd name="T32" fmla="*/ 264 w 420"/>
                <a:gd name="T33" fmla="*/ 2 h 380"/>
                <a:gd name="T34" fmla="*/ 276 w 420"/>
                <a:gd name="T35" fmla="*/ 8 h 380"/>
                <a:gd name="T36" fmla="*/ 290 w 420"/>
                <a:gd name="T37" fmla="*/ 16 h 380"/>
                <a:gd name="T38" fmla="*/ 320 w 420"/>
                <a:gd name="T39" fmla="*/ 36 h 380"/>
                <a:gd name="T40" fmla="*/ 350 w 420"/>
                <a:gd name="T41" fmla="*/ 62 h 380"/>
                <a:gd name="T42" fmla="*/ 378 w 420"/>
                <a:gd name="T43" fmla="*/ 86 h 380"/>
                <a:gd name="T44" fmla="*/ 402 w 420"/>
                <a:gd name="T45" fmla="*/ 108 h 380"/>
                <a:gd name="T46" fmla="*/ 416 w 420"/>
                <a:gd name="T47" fmla="*/ 124 h 380"/>
                <a:gd name="T48" fmla="*/ 420 w 420"/>
                <a:gd name="T49" fmla="*/ 130 h 380"/>
                <a:gd name="T50" fmla="*/ 420 w 420"/>
                <a:gd name="T51" fmla="*/ 130 h 380"/>
                <a:gd name="T52" fmla="*/ 400 w 420"/>
                <a:gd name="T53" fmla="*/ 134 h 380"/>
                <a:gd name="T54" fmla="*/ 362 w 420"/>
                <a:gd name="T55" fmla="*/ 144 h 380"/>
                <a:gd name="T56" fmla="*/ 312 w 420"/>
                <a:gd name="T57" fmla="*/ 162 h 380"/>
                <a:gd name="T58" fmla="*/ 282 w 420"/>
                <a:gd name="T59" fmla="*/ 174 h 380"/>
                <a:gd name="T60" fmla="*/ 252 w 420"/>
                <a:gd name="T61" fmla="*/ 190 h 380"/>
                <a:gd name="T62" fmla="*/ 220 w 420"/>
                <a:gd name="T63" fmla="*/ 206 h 380"/>
                <a:gd name="T64" fmla="*/ 190 w 420"/>
                <a:gd name="T65" fmla="*/ 224 h 380"/>
                <a:gd name="T66" fmla="*/ 160 w 420"/>
                <a:gd name="T67" fmla="*/ 244 h 380"/>
                <a:gd name="T68" fmla="*/ 130 w 420"/>
                <a:gd name="T69" fmla="*/ 266 h 380"/>
                <a:gd name="T70" fmla="*/ 102 w 420"/>
                <a:gd name="T71" fmla="*/ 292 h 380"/>
                <a:gd name="T72" fmla="*/ 78 w 420"/>
                <a:gd name="T73" fmla="*/ 318 h 380"/>
                <a:gd name="T74" fmla="*/ 56 w 420"/>
                <a:gd name="T75" fmla="*/ 348 h 380"/>
                <a:gd name="T76" fmla="*/ 46 w 420"/>
                <a:gd name="T77" fmla="*/ 364 h 380"/>
                <a:gd name="T78" fmla="*/ 38 w 420"/>
                <a:gd name="T79" fmla="*/ 380 h 380"/>
                <a:gd name="T80" fmla="*/ 38 w 420"/>
                <a:gd name="T81" fmla="*/ 380 h 380"/>
                <a:gd name="T82" fmla="*/ 30 w 420"/>
                <a:gd name="T83" fmla="*/ 352 h 380"/>
                <a:gd name="T84" fmla="*/ 22 w 420"/>
                <a:gd name="T85" fmla="*/ 332 h 380"/>
                <a:gd name="T86" fmla="*/ 14 w 420"/>
                <a:gd name="T87" fmla="*/ 318 h 380"/>
                <a:gd name="T88" fmla="*/ 10 w 420"/>
                <a:gd name="T89" fmla="*/ 308 h 380"/>
                <a:gd name="T90" fmla="*/ 6 w 420"/>
                <a:gd name="T91" fmla="*/ 304 h 380"/>
                <a:gd name="T92" fmla="*/ 2 w 420"/>
                <a:gd name="T93" fmla="*/ 302 h 380"/>
                <a:gd name="T94" fmla="*/ 0 w 420"/>
                <a:gd name="T95" fmla="*/ 300 h 380"/>
                <a:gd name="T96" fmla="*/ 0 w 420"/>
                <a:gd name="T97" fmla="*/ 30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20" h="380">
                  <a:moveTo>
                    <a:pt x="0" y="300"/>
                  </a:moveTo>
                  <a:lnTo>
                    <a:pt x="0" y="300"/>
                  </a:lnTo>
                  <a:lnTo>
                    <a:pt x="32" y="240"/>
                  </a:lnTo>
                  <a:lnTo>
                    <a:pt x="60" y="192"/>
                  </a:lnTo>
                  <a:lnTo>
                    <a:pt x="92" y="142"/>
                  </a:lnTo>
                  <a:lnTo>
                    <a:pt x="110" y="116"/>
                  </a:lnTo>
                  <a:lnTo>
                    <a:pt x="130" y="90"/>
                  </a:lnTo>
                  <a:lnTo>
                    <a:pt x="148" y="68"/>
                  </a:lnTo>
                  <a:lnTo>
                    <a:pt x="168" y="46"/>
                  </a:lnTo>
                  <a:lnTo>
                    <a:pt x="188" y="28"/>
                  </a:lnTo>
                  <a:lnTo>
                    <a:pt x="206" y="14"/>
                  </a:lnTo>
                  <a:lnTo>
                    <a:pt x="226" y="4"/>
                  </a:lnTo>
                  <a:lnTo>
                    <a:pt x="236" y="2"/>
                  </a:lnTo>
                  <a:lnTo>
                    <a:pt x="244" y="0"/>
                  </a:lnTo>
                  <a:lnTo>
                    <a:pt x="244" y="0"/>
                  </a:lnTo>
                  <a:lnTo>
                    <a:pt x="254" y="0"/>
                  </a:lnTo>
                  <a:lnTo>
                    <a:pt x="264" y="2"/>
                  </a:lnTo>
                  <a:lnTo>
                    <a:pt x="276" y="8"/>
                  </a:lnTo>
                  <a:lnTo>
                    <a:pt x="290" y="16"/>
                  </a:lnTo>
                  <a:lnTo>
                    <a:pt x="320" y="36"/>
                  </a:lnTo>
                  <a:lnTo>
                    <a:pt x="350" y="62"/>
                  </a:lnTo>
                  <a:lnTo>
                    <a:pt x="378" y="86"/>
                  </a:lnTo>
                  <a:lnTo>
                    <a:pt x="402" y="108"/>
                  </a:lnTo>
                  <a:lnTo>
                    <a:pt x="416" y="124"/>
                  </a:lnTo>
                  <a:lnTo>
                    <a:pt x="420" y="130"/>
                  </a:lnTo>
                  <a:lnTo>
                    <a:pt x="420" y="130"/>
                  </a:lnTo>
                  <a:lnTo>
                    <a:pt x="400" y="134"/>
                  </a:lnTo>
                  <a:lnTo>
                    <a:pt x="362" y="144"/>
                  </a:lnTo>
                  <a:lnTo>
                    <a:pt x="312" y="162"/>
                  </a:lnTo>
                  <a:lnTo>
                    <a:pt x="282" y="174"/>
                  </a:lnTo>
                  <a:lnTo>
                    <a:pt x="252" y="190"/>
                  </a:lnTo>
                  <a:lnTo>
                    <a:pt x="220" y="206"/>
                  </a:lnTo>
                  <a:lnTo>
                    <a:pt x="190" y="224"/>
                  </a:lnTo>
                  <a:lnTo>
                    <a:pt x="160" y="244"/>
                  </a:lnTo>
                  <a:lnTo>
                    <a:pt x="130" y="266"/>
                  </a:lnTo>
                  <a:lnTo>
                    <a:pt x="102" y="292"/>
                  </a:lnTo>
                  <a:lnTo>
                    <a:pt x="78" y="318"/>
                  </a:lnTo>
                  <a:lnTo>
                    <a:pt x="56" y="348"/>
                  </a:lnTo>
                  <a:lnTo>
                    <a:pt x="46" y="364"/>
                  </a:lnTo>
                  <a:lnTo>
                    <a:pt x="38" y="380"/>
                  </a:lnTo>
                  <a:lnTo>
                    <a:pt x="38" y="380"/>
                  </a:lnTo>
                  <a:lnTo>
                    <a:pt x="30" y="352"/>
                  </a:lnTo>
                  <a:lnTo>
                    <a:pt x="22" y="332"/>
                  </a:lnTo>
                  <a:lnTo>
                    <a:pt x="14" y="318"/>
                  </a:lnTo>
                  <a:lnTo>
                    <a:pt x="10" y="308"/>
                  </a:lnTo>
                  <a:lnTo>
                    <a:pt x="6" y="304"/>
                  </a:lnTo>
                  <a:lnTo>
                    <a:pt x="2" y="302"/>
                  </a:lnTo>
                  <a:lnTo>
                    <a:pt x="0" y="300"/>
                  </a:lnTo>
                  <a:lnTo>
                    <a:pt x="0" y="300"/>
                  </a:lnTo>
                  <a:close/>
                </a:path>
              </a:pathLst>
            </a:custGeom>
            <a:solidFill>
              <a:srgbClr val="00A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8">
              <a:extLst>
                <a:ext uri="{FF2B5EF4-FFF2-40B4-BE49-F238E27FC236}">
                  <a16:creationId xmlns:a16="http://schemas.microsoft.com/office/drawing/2014/main" xmlns="" id="{91309211-C0CD-4288-B6DA-D4A7694596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01363" y="571500"/>
              <a:ext cx="377825" cy="292100"/>
            </a:xfrm>
            <a:custGeom>
              <a:avLst/>
              <a:gdLst>
                <a:gd name="T0" fmla="*/ 74 w 238"/>
                <a:gd name="T1" fmla="*/ 0 h 184"/>
                <a:gd name="T2" fmla="*/ 74 w 238"/>
                <a:gd name="T3" fmla="*/ 0 h 184"/>
                <a:gd name="T4" fmla="*/ 56 w 238"/>
                <a:gd name="T5" fmla="*/ 20 h 184"/>
                <a:gd name="T6" fmla="*/ 36 w 238"/>
                <a:gd name="T7" fmla="*/ 42 h 184"/>
                <a:gd name="T8" fmla="*/ 18 w 238"/>
                <a:gd name="T9" fmla="*/ 66 h 184"/>
                <a:gd name="T10" fmla="*/ 0 w 238"/>
                <a:gd name="T11" fmla="*/ 90 h 184"/>
                <a:gd name="T12" fmla="*/ 0 w 238"/>
                <a:gd name="T13" fmla="*/ 90 h 184"/>
                <a:gd name="T14" fmla="*/ 18 w 238"/>
                <a:gd name="T15" fmla="*/ 114 h 184"/>
                <a:gd name="T16" fmla="*/ 40 w 238"/>
                <a:gd name="T17" fmla="*/ 140 h 184"/>
                <a:gd name="T18" fmla="*/ 64 w 238"/>
                <a:gd name="T19" fmla="*/ 164 h 184"/>
                <a:gd name="T20" fmla="*/ 88 w 238"/>
                <a:gd name="T21" fmla="*/ 184 h 184"/>
                <a:gd name="T22" fmla="*/ 88 w 238"/>
                <a:gd name="T23" fmla="*/ 184 h 184"/>
                <a:gd name="T24" fmla="*/ 128 w 238"/>
                <a:gd name="T25" fmla="*/ 160 h 184"/>
                <a:gd name="T26" fmla="*/ 166 w 238"/>
                <a:gd name="T27" fmla="*/ 142 h 184"/>
                <a:gd name="T28" fmla="*/ 204 w 238"/>
                <a:gd name="T29" fmla="*/ 124 h 184"/>
                <a:gd name="T30" fmla="*/ 238 w 238"/>
                <a:gd name="T31" fmla="*/ 112 h 184"/>
                <a:gd name="T32" fmla="*/ 238 w 238"/>
                <a:gd name="T33" fmla="*/ 112 h 184"/>
                <a:gd name="T34" fmla="*/ 208 w 238"/>
                <a:gd name="T35" fmla="*/ 84 h 184"/>
                <a:gd name="T36" fmla="*/ 188 w 238"/>
                <a:gd name="T37" fmla="*/ 66 h 184"/>
                <a:gd name="T38" fmla="*/ 166 w 238"/>
                <a:gd name="T39" fmla="*/ 48 h 184"/>
                <a:gd name="T40" fmla="*/ 144 w 238"/>
                <a:gd name="T41" fmla="*/ 32 h 184"/>
                <a:gd name="T42" fmla="*/ 120 w 238"/>
                <a:gd name="T43" fmla="*/ 18 h 184"/>
                <a:gd name="T44" fmla="*/ 96 w 238"/>
                <a:gd name="T45" fmla="*/ 6 h 184"/>
                <a:gd name="T46" fmla="*/ 84 w 238"/>
                <a:gd name="T47" fmla="*/ 2 h 184"/>
                <a:gd name="T48" fmla="*/ 74 w 238"/>
                <a:gd name="T49" fmla="*/ 0 h 184"/>
                <a:gd name="T50" fmla="*/ 74 w 238"/>
                <a:gd name="T51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38" h="184">
                  <a:moveTo>
                    <a:pt x="74" y="0"/>
                  </a:moveTo>
                  <a:lnTo>
                    <a:pt x="74" y="0"/>
                  </a:lnTo>
                  <a:lnTo>
                    <a:pt x="56" y="20"/>
                  </a:lnTo>
                  <a:lnTo>
                    <a:pt x="36" y="42"/>
                  </a:lnTo>
                  <a:lnTo>
                    <a:pt x="18" y="66"/>
                  </a:lnTo>
                  <a:lnTo>
                    <a:pt x="0" y="90"/>
                  </a:lnTo>
                  <a:lnTo>
                    <a:pt x="0" y="90"/>
                  </a:lnTo>
                  <a:lnTo>
                    <a:pt x="18" y="114"/>
                  </a:lnTo>
                  <a:lnTo>
                    <a:pt x="40" y="140"/>
                  </a:lnTo>
                  <a:lnTo>
                    <a:pt x="64" y="164"/>
                  </a:lnTo>
                  <a:lnTo>
                    <a:pt x="88" y="184"/>
                  </a:lnTo>
                  <a:lnTo>
                    <a:pt x="88" y="184"/>
                  </a:lnTo>
                  <a:lnTo>
                    <a:pt x="128" y="160"/>
                  </a:lnTo>
                  <a:lnTo>
                    <a:pt x="166" y="142"/>
                  </a:lnTo>
                  <a:lnTo>
                    <a:pt x="204" y="124"/>
                  </a:lnTo>
                  <a:lnTo>
                    <a:pt x="238" y="112"/>
                  </a:lnTo>
                  <a:lnTo>
                    <a:pt x="238" y="112"/>
                  </a:lnTo>
                  <a:lnTo>
                    <a:pt x="208" y="84"/>
                  </a:lnTo>
                  <a:lnTo>
                    <a:pt x="188" y="66"/>
                  </a:lnTo>
                  <a:lnTo>
                    <a:pt x="166" y="48"/>
                  </a:lnTo>
                  <a:lnTo>
                    <a:pt x="144" y="32"/>
                  </a:lnTo>
                  <a:lnTo>
                    <a:pt x="120" y="18"/>
                  </a:lnTo>
                  <a:lnTo>
                    <a:pt x="96" y="6"/>
                  </a:lnTo>
                  <a:lnTo>
                    <a:pt x="84" y="2"/>
                  </a:lnTo>
                  <a:lnTo>
                    <a:pt x="74" y="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DC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9">
              <a:extLst>
                <a:ext uri="{FF2B5EF4-FFF2-40B4-BE49-F238E27FC236}">
                  <a16:creationId xmlns:a16="http://schemas.microsoft.com/office/drawing/2014/main" xmlns="" id="{CDF4DF2A-576F-4E25-8764-19BD600AA8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44238" y="1095375"/>
              <a:ext cx="368300" cy="115888"/>
            </a:xfrm>
            <a:custGeom>
              <a:avLst/>
              <a:gdLst>
                <a:gd name="T0" fmla="*/ 232 w 232"/>
                <a:gd name="T1" fmla="*/ 31 h 73"/>
                <a:gd name="T2" fmla="*/ 232 w 232"/>
                <a:gd name="T3" fmla="*/ 31 h 73"/>
                <a:gd name="T4" fmla="*/ 224 w 232"/>
                <a:gd name="T5" fmla="*/ 39 h 73"/>
                <a:gd name="T6" fmla="*/ 212 w 232"/>
                <a:gd name="T7" fmla="*/ 47 h 73"/>
                <a:gd name="T8" fmla="*/ 194 w 232"/>
                <a:gd name="T9" fmla="*/ 55 h 73"/>
                <a:gd name="T10" fmla="*/ 168 w 232"/>
                <a:gd name="T11" fmla="*/ 63 h 73"/>
                <a:gd name="T12" fmla="*/ 132 w 232"/>
                <a:gd name="T13" fmla="*/ 69 h 73"/>
                <a:gd name="T14" fmla="*/ 88 w 232"/>
                <a:gd name="T15" fmla="*/ 73 h 73"/>
                <a:gd name="T16" fmla="*/ 34 w 232"/>
                <a:gd name="T17" fmla="*/ 73 h 73"/>
                <a:gd name="T18" fmla="*/ 34 w 232"/>
                <a:gd name="T19" fmla="*/ 73 h 73"/>
                <a:gd name="T20" fmla="*/ 0 w 232"/>
                <a:gd name="T21" fmla="*/ 73 h 73"/>
                <a:gd name="T22" fmla="*/ 0 w 232"/>
                <a:gd name="T23" fmla="*/ 73 h 73"/>
                <a:gd name="T24" fmla="*/ 12 w 232"/>
                <a:gd name="T25" fmla="*/ 67 h 73"/>
                <a:gd name="T26" fmla="*/ 40 w 232"/>
                <a:gd name="T27" fmla="*/ 53 h 73"/>
                <a:gd name="T28" fmla="*/ 56 w 232"/>
                <a:gd name="T29" fmla="*/ 43 h 73"/>
                <a:gd name="T30" fmla="*/ 70 w 232"/>
                <a:gd name="T31" fmla="*/ 31 h 73"/>
                <a:gd name="T32" fmla="*/ 82 w 232"/>
                <a:gd name="T33" fmla="*/ 19 h 73"/>
                <a:gd name="T34" fmla="*/ 84 w 232"/>
                <a:gd name="T35" fmla="*/ 14 h 73"/>
                <a:gd name="T36" fmla="*/ 86 w 232"/>
                <a:gd name="T37" fmla="*/ 10 h 73"/>
                <a:gd name="T38" fmla="*/ 86 w 232"/>
                <a:gd name="T39" fmla="*/ 10 h 73"/>
                <a:gd name="T40" fmla="*/ 90 w 232"/>
                <a:gd name="T41" fmla="*/ 4 h 73"/>
                <a:gd name="T42" fmla="*/ 94 w 232"/>
                <a:gd name="T43" fmla="*/ 2 h 73"/>
                <a:gd name="T44" fmla="*/ 102 w 232"/>
                <a:gd name="T45" fmla="*/ 0 h 73"/>
                <a:gd name="T46" fmla="*/ 112 w 232"/>
                <a:gd name="T47" fmla="*/ 0 h 73"/>
                <a:gd name="T48" fmla="*/ 136 w 232"/>
                <a:gd name="T49" fmla="*/ 4 h 73"/>
                <a:gd name="T50" fmla="*/ 162 w 232"/>
                <a:gd name="T51" fmla="*/ 10 h 73"/>
                <a:gd name="T52" fmla="*/ 210 w 232"/>
                <a:gd name="T53" fmla="*/ 23 h 73"/>
                <a:gd name="T54" fmla="*/ 232 w 232"/>
                <a:gd name="T55" fmla="*/ 31 h 73"/>
                <a:gd name="T56" fmla="*/ 232 w 232"/>
                <a:gd name="T57" fmla="*/ 31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2" h="73">
                  <a:moveTo>
                    <a:pt x="232" y="31"/>
                  </a:moveTo>
                  <a:lnTo>
                    <a:pt x="232" y="31"/>
                  </a:lnTo>
                  <a:lnTo>
                    <a:pt x="224" y="39"/>
                  </a:lnTo>
                  <a:lnTo>
                    <a:pt x="212" y="47"/>
                  </a:lnTo>
                  <a:lnTo>
                    <a:pt x="194" y="55"/>
                  </a:lnTo>
                  <a:lnTo>
                    <a:pt x="168" y="63"/>
                  </a:lnTo>
                  <a:lnTo>
                    <a:pt x="132" y="69"/>
                  </a:lnTo>
                  <a:lnTo>
                    <a:pt x="88" y="73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12" y="67"/>
                  </a:lnTo>
                  <a:lnTo>
                    <a:pt x="40" y="53"/>
                  </a:lnTo>
                  <a:lnTo>
                    <a:pt x="56" y="43"/>
                  </a:lnTo>
                  <a:lnTo>
                    <a:pt x="70" y="31"/>
                  </a:lnTo>
                  <a:lnTo>
                    <a:pt x="82" y="19"/>
                  </a:lnTo>
                  <a:lnTo>
                    <a:pt x="84" y="14"/>
                  </a:lnTo>
                  <a:lnTo>
                    <a:pt x="86" y="10"/>
                  </a:lnTo>
                  <a:lnTo>
                    <a:pt x="86" y="10"/>
                  </a:lnTo>
                  <a:lnTo>
                    <a:pt x="90" y="4"/>
                  </a:lnTo>
                  <a:lnTo>
                    <a:pt x="94" y="2"/>
                  </a:lnTo>
                  <a:lnTo>
                    <a:pt x="102" y="0"/>
                  </a:lnTo>
                  <a:lnTo>
                    <a:pt x="112" y="0"/>
                  </a:lnTo>
                  <a:lnTo>
                    <a:pt x="136" y="4"/>
                  </a:lnTo>
                  <a:lnTo>
                    <a:pt x="162" y="10"/>
                  </a:lnTo>
                  <a:lnTo>
                    <a:pt x="210" y="23"/>
                  </a:lnTo>
                  <a:lnTo>
                    <a:pt x="232" y="31"/>
                  </a:lnTo>
                  <a:lnTo>
                    <a:pt x="232" y="31"/>
                  </a:lnTo>
                  <a:close/>
                </a:path>
              </a:pathLst>
            </a:custGeom>
            <a:solidFill>
              <a:srgbClr val="0763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10">
              <a:extLst>
                <a:ext uri="{FF2B5EF4-FFF2-40B4-BE49-F238E27FC236}">
                  <a16:creationId xmlns:a16="http://schemas.microsoft.com/office/drawing/2014/main" xmlns="" id="{F8D94D4B-DC36-42A3-A5F6-935265A093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6113" y="1035050"/>
              <a:ext cx="406400" cy="166688"/>
            </a:xfrm>
            <a:custGeom>
              <a:avLst/>
              <a:gdLst>
                <a:gd name="T0" fmla="*/ 256 w 256"/>
                <a:gd name="T1" fmla="*/ 0 h 105"/>
                <a:gd name="T2" fmla="*/ 256 w 256"/>
                <a:gd name="T3" fmla="*/ 0 h 105"/>
                <a:gd name="T4" fmla="*/ 216 w 256"/>
                <a:gd name="T5" fmla="*/ 30 h 105"/>
                <a:gd name="T6" fmla="*/ 192 w 256"/>
                <a:gd name="T7" fmla="*/ 48 h 105"/>
                <a:gd name="T8" fmla="*/ 164 w 256"/>
                <a:gd name="T9" fmla="*/ 63 h 105"/>
                <a:gd name="T10" fmla="*/ 132 w 256"/>
                <a:gd name="T11" fmla="*/ 77 h 105"/>
                <a:gd name="T12" fmla="*/ 114 w 256"/>
                <a:gd name="T13" fmla="*/ 85 h 105"/>
                <a:gd name="T14" fmla="*/ 96 w 256"/>
                <a:gd name="T15" fmla="*/ 91 h 105"/>
                <a:gd name="T16" fmla="*/ 74 w 256"/>
                <a:gd name="T17" fmla="*/ 95 h 105"/>
                <a:gd name="T18" fmla="*/ 52 w 256"/>
                <a:gd name="T19" fmla="*/ 99 h 105"/>
                <a:gd name="T20" fmla="*/ 28 w 256"/>
                <a:gd name="T21" fmla="*/ 103 h 105"/>
                <a:gd name="T22" fmla="*/ 0 w 256"/>
                <a:gd name="T23" fmla="*/ 105 h 105"/>
                <a:gd name="T24" fmla="*/ 0 w 256"/>
                <a:gd name="T25" fmla="*/ 105 h 105"/>
                <a:gd name="T26" fmla="*/ 16 w 256"/>
                <a:gd name="T27" fmla="*/ 91 h 105"/>
                <a:gd name="T28" fmla="*/ 34 w 256"/>
                <a:gd name="T29" fmla="*/ 81 h 105"/>
                <a:gd name="T30" fmla="*/ 52 w 256"/>
                <a:gd name="T31" fmla="*/ 69 h 105"/>
                <a:gd name="T32" fmla="*/ 72 w 256"/>
                <a:gd name="T33" fmla="*/ 59 h 105"/>
                <a:gd name="T34" fmla="*/ 116 w 256"/>
                <a:gd name="T35" fmla="*/ 42 h 105"/>
                <a:gd name="T36" fmla="*/ 156 w 256"/>
                <a:gd name="T37" fmla="*/ 28 h 105"/>
                <a:gd name="T38" fmla="*/ 196 w 256"/>
                <a:gd name="T39" fmla="*/ 16 h 105"/>
                <a:gd name="T40" fmla="*/ 226 w 256"/>
                <a:gd name="T41" fmla="*/ 8 h 105"/>
                <a:gd name="T42" fmla="*/ 256 w 256"/>
                <a:gd name="T43" fmla="*/ 0 h 105"/>
                <a:gd name="T44" fmla="*/ 256 w 256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6" h="105">
                  <a:moveTo>
                    <a:pt x="256" y="0"/>
                  </a:moveTo>
                  <a:lnTo>
                    <a:pt x="256" y="0"/>
                  </a:lnTo>
                  <a:lnTo>
                    <a:pt x="216" y="30"/>
                  </a:lnTo>
                  <a:lnTo>
                    <a:pt x="192" y="48"/>
                  </a:lnTo>
                  <a:lnTo>
                    <a:pt x="164" y="63"/>
                  </a:lnTo>
                  <a:lnTo>
                    <a:pt x="132" y="77"/>
                  </a:lnTo>
                  <a:lnTo>
                    <a:pt x="114" y="85"/>
                  </a:lnTo>
                  <a:lnTo>
                    <a:pt x="96" y="91"/>
                  </a:lnTo>
                  <a:lnTo>
                    <a:pt x="74" y="95"/>
                  </a:lnTo>
                  <a:lnTo>
                    <a:pt x="52" y="99"/>
                  </a:lnTo>
                  <a:lnTo>
                    <a:pt x="28" y="103"/>
                  </a:lnTo>
                  <a:lnTo>
                    <a:pt x="0" y="105"/>
                  </a:lnTo>
                  <a:lnTo>
                    <a:pt x="0" y="105"/>
                  </a:lnTo>
                  <a:lnTo>
                    <a:pt x="16" y="91"/>
                  </a:lnTo>
                  <a:lnTo>
                    <a:pt x="34" y="81"/>
                  </a:lnTo>
                  <a:lnTo>
                    <a:pt x="52" y="69"/>
                  </a:lnTo>
                  <a:lnTo>
                    <a:pt x="72" y="59"/>
                  </a:lnTo>
                  <a:lnTo>
                    <a:pt x="116" y="42"/>
                  </a:lnTo>
                  <a:lnTo>
                    <a:pt x="156" y="28"/>
                  </a:lnTo>
                  <a:lnTo>
                    <a:pt x="196" y="16"/>
                  </a:lnTo>
                  <a:lnTo>
                    <a:pt x="226" y="8"/>
                  </a:lnTo>
                  <a:lnTo>
                    <a:pt x="256" y="0"/>
                  </a:lnTo>
                  <a:lnTo>
                    <a:pt x="256" y="0"/>
                  </a:lnTo>
                  <a:close/>
                </a:path>
              </a:pathLst>
            </a:custGeom>
            <a:solidFill>
              <a:srgbClr val="0763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11">
              <a:extLst>
                <a:ext uri="{FF2B5EF4-FFF2-40B4-BE49-F238E27FC236}">
                  <a16:creationId xmlns:a16="http://schemas.microsoft.com/office/drawing/2014/main" xmlns="" id="{7795CB2D-1919-4C2C-8861-8900BD6A20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7063" y="933450"/>
              <a:ext cx="644525" cy="277813"/>
            </a:xfrm>
            <a:custGeom>
              <a:avLst/>
              <a:gdLst>
                <a:gd name="T0" fmla="*/ 12 w 406"/>
                <a:gd name="T1" fmla="*/ 145 h 175"/>
                <a:gd name="T2" fmla="*/ 12 w 406"/>
                <a:gd name="T3" fmla="*/ 145 h 175"/>
                <a:gd name="T4" fmla="*/ 22 w 406"/>
                <a:gd name="T5" fmla="*/ 135 h 175"/>
                <a:gd name="T6" fmla="*/ 40 w 406"/>
                <a:gd name="T7" fmla="*/ 117 h 175"/>
                <a:gd name="T8" fmla="*/ 66 w 406"/>
                <a:gd name="T9" fmla="*/ 96 h 175"/>
                <a:gd name="T10" fmla="*/ 98 w 406"/>
                <a:gd name="T11" fmla="*/ 72 h 175"/>
                <a:gd name="T12" fmla="*/ 134 w 406"/>
                <a:gd name="T13" fmla="*/ 48 h 175"/>
                <a:gd name="T14" fmla="*/ 154 w 406"/>
                <a:gd name="T15" fmla="*/ 38 h 175"/>
                <a:gd name="T16" fmla="*/ 176 w 406"/>
                <a:gd name="T17" fmla="*/ 28 h 175"/>
                <a:gd name="T18" fmla="*/ 196 w 406"/>
                <a:gd name="T19" fmla="*/ 18 h 175"/>
                <a:gd name="T20" fmla="*/ 218 w 406"/>
                <a:gd name="T21" fmla="*/ 12 h 175"/>
                <a:gd name="T22" fmla="*/ 240 w 406"/>
                <a:gd name="T23" fmla="*/ 6 h 175"/>
                <a:gd name="T24" fmla="*/ 262 w 406"/>
                <a:gd name="T25" fmla="*/ 2 h 175"/>
                <a:gd name="T26" fmla="*/ 262 w 406"/>
                <a:gd name="T27" fmla="*/ 2 h 175"/>
                <a:gd name="T28" fmla="*/ 302 w 406"/>
                <a:gd name="T29" fmla="*/ 0 h 175"/>
                <a:gd name="T30" fmla="*/ 344 w 406"/>
                <a:gd name="T31" fmla="*/ 0 h 175"/>
                <a:gd name="T32" fmla="*/ 362 w 406"/>
                <a:gd name="T33" fmla="*/ 2 h 175"/>
                <a:gd name="T34" fmla="*/ 378 w 406"/>
                <a:gd name="T35" fmla="*/ 4 h 175"/>
                <a:gd name="T36" fmla="*/ 390 w 406"/>
                <a:gd name="T37" fmla="*/ 8 h 175"/>
                <a:gd name="T38" fmla="*/ 392 w 406"/>
                <a:gd name="T39" fmla="*/ 12 h 175"/>
                <a:gd name="T40" fmla="*/ 394 w 406"/>
                <a:gd name="T41" fmla="*/ 16 h 175"/>
                <a:gd name="T42" fmla="*/ 394 w 406"/>
                <a:gd name="T43" fmla="*/ 16 h 175"/>
                <a:gd name="T44" fmla="*/ 400 w 406"/>
                <a:gd name="T45" fmla="*/ 42 h 175"/>
                <a:gd name="T46" fmla="*/ 404 w 406"/>
                <a:gd name="T47" fmla="*/ 84 h 175"/>
                <a:gd name="T48" fmla="*/ 406 w 406"/>
                <a:gd name="T49" fmla="*/ 104 h 175"/>
                <a:gd name="T50" fmla="*/ 404 w 406"/>
                <a:gd name="T51" fmla="*/ 119 h 175"/>
                <a:gd name="T52" fmla="*/ 400 w 406"/>
                <a:gd name="T53" fmla="*/ 129 h 175"/>
                <a:gd name="T54" fmla="*/ 398 w 406"/>
                <a:gd name="T55" fmla="*/ 133 h 175"/>
                <a:gd name="T56" fmla="*/ 394 w 406"/>
                <a:gd name="T57" fmla="*/ 133 h 175"/>
                <a:gd name="T58" fmla="*/ 394 w 406"/>
                <a:gd name="T59" fmla="*/ 133 h 175"/>
                <a:gd name="T60" fmla="*/ 354 w 406"/>
                <a:gd name="T61" fmla="*/ 123 h 175"/>
                <a:gd name="T62" fmla="*/ 324 w 406"/>
                <a:gd name="T63" fmla="*/ 117 h 175"/>
                <a:gd name="T64" fmla="*/ 286 w 406"/>
                <a:gd name="T65" fmla="*/ 112 h 175"/>
                <a:gd name="T66" fmla="*/ 266 w 406"/>
                <a:gd name="T67" fmla="*/ 112 h 175"/>
                <a:gd name="T68" fmla="*/ 244 w 406"/>
                <a:gd name="T69" fmla="*/ 112 h 175"/>
                <a:gd name="T70" fmla="*/ 222 w 406"/>
                <a:gd name="T71" fmla="*/ 112 h 175"/>
                <a:gd name="T72" fmla="*/ 198 w 406"/>
                <a:gd name="T73" fmla="*/ 116 h 175"/>
                <a:gd name="T74" fmla="*/ 172 w 406"/>
                <a:gd name="T75" fmla="*/ 119 h 175"/>
                <a:gd name="T76" fmla="*/ 148 w 406"/>
                <a:gd name="T77" fmla="*/ 125 h 175"/>
                <a:gd name="T78" fmla="*/ 122 w 406"/>
                <a:gd name="T79" fmla="*/ 135 h 175"/>
                <a:gd name="T80" fmla="*/ 96 w 406"/>
                <a:gd name="T81" fmla="*/ 145 h 175"/>
                <a:gd name="T82" fmla="*/ 96 w 406"/>
                <a:gd name="T83" fmla="*/ 145 h 175"/>
                <a:gd name="T84" fmla="*/ 52 w 406"/>
                <a:gd name="T85" fmla="*/ 165 h 175"/>
                <a:gd name="T86" fmla="*/ 22 w 406"/>
                <a:gd name="T87" fmla="*/ 173 h 175"/>
                <a:gd name="T88" fmla="*/ 14 w 406"/>
                <a:gd name="T89" fmla="*/ 175 h 175"/>
                <a:gd name="T90" fmla="*/ 6 w 406"/>
                <a:gd name="T91" fmla="*/ 175 h 175"/>
                <a:gd name="T92" fmla="*/ 2 w 406"/>
                <a:gd name="T93" fmla="*/ 173 h 175"/>
                <a:gd name="T94" fmla="*/ 0 w 406"/>
                <a:gd name="T95" fmla="*/ 171 h 175"/>
                <a:gd name="T96" fmla="*/ 0 w 406"/>
                <a:gd name="T97" fmla="*/ 167 h 175"/>
                <a:gd name="T98" fmla="*/ 2 w 406"/>
                <a:gd name="T99" fmla="*/ 163 h 175"/>
                <a:gd name="T100" fmla="*/ 6 w 406"/>
                <a:gd name="T101" fmla="*/ 155 h 175"/>
                <a:gd name="T102" fmla="*/ 12 w 406"/>
                <a:gd name="T103" fmla="*/ 14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6" h="175">
                  <a:moveTo>
                    <a:pt x="12" y="145"/>
                  </a:moveTo>
                  <a:lnTo>
                    <a:pt x="12" y="145"/>
                  </a:lnTo>
                  <a:lnTo>
                    <a:pt x="22" y="135"/>
                  </a:lnTo>
                  <a:lnTo>
                    <a:pt x="40" y="117"/>
                  </a:lnTo>
                  <a:lnTo>
                    <a:pt x="66" y="96"/>
                  </a:lnTo>
                  <a:lnTo>
                    <a:pt x="98" y="72"/>
                  </a:lnTo>
                  <a:lnTo>
                    <a:pt x="134" y="48"/>
                  </a:lnTo>
                  <a:lnTo>
                    <a:pt x="154" y="38"/>
                  </a:lnTo>
                  <a:lnTo>
                    <a:pt x="176" y="28"/>
                  </a:lnTo>
                  <a:lnTo>
                    <a:pt x="196" y="18"/>
                  </a:lnTo>
                  <a:lnTo>
                    <a:pt x="218" y="12"/>
                  </a:lnTo>
                  <a:lnTo>
                    <a:pt x="240" y="6"/>
                  </a:lnTo>
                  <a:lnTo>
                    <a:pt x="262" y="2"/>
                  </a:lnTo>
                  <a:lnTo>
                    <a:pt x="262" y="2"/>
                  </a:lnTo>
                  <a:lnTo>
                    <a:pt x="302" y="0"/>
                  </a:lnTo>
                  <a:lnTo>
                    <a:pt x="344" y="0"/>
                  </a:lnTo>
                  <a:lnTo>
                    <a:pt x="362" y="2"/>
                  </a:lnTo>
                  <a:lnTo>
                    <a:pt x="378" y="4"/>
                  </a:lnTo>
                  <a:lnTo>
                    <a:pt x="390" y="8"/>
                  </a:lnTo>
                  <a:lnTo>
                    <a:pt x="392" y="12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400" y="42"/>
                  </a:lnTo>
                  <a:lnTo>
                    <a:pt x="404" y="84"/>
                  </a:lnTo>
                  <a:lnTo>
                    <a:pt x="406" y="104"/>
                  </a:lnTo>
                  <a:lnTo>
                    <a:pt x="404" y="119"/>
                  </a:lnTo>
                  <a:lnTo>
                    <a:pt x="400" y="129"/>
                  </a:lnTo>
                  <a:lnTo>
                    <a:pt x="398" y="133"/>
                  </a:lnTo>
                  <a:lnTo>
                    <a:pt x="394" y="133"/>
                  </a:lnTo>
                  <a:lnTo>
                    <a:pt x="394" y="133"/>
                  </a:lnTo>
                  <a:lnTo>
                    <a:pt x="354" y="123"/>
                  </a:lnTo>
                  <a:lnTo>
                    <a:pt x="324" y="117"/>
                  </a:lnTo>
                  <a:lnTo>
                    <a:pt x="286" y="112"/>
                  </a:lnTo>
                  <a:lnTo>
                    <a:pt x="266" y="112"/>
                  </a:lnTo>
                  <a:lnTo>
                    <a:pt x="244" y="112"/>
                  </a:lnTo>
                  <a:lnTo>
                    <a:pt x="222" y="112"/>
                  </a:lnTo>
                  <a:lnTo>
                    <a:pt x="198" y="116"/>
                  </a:lnTo>
                  <a:lnTo>
                    <a:pt x="172" y="119"/>
                  </a:lnTo>
                  <a:lnTo>
                    <a:pt x="148" y="125"/>
                  </a:lnTo>
                  <a:lnTo>
                    <a:pt x="122" y="135"/>
                  </a:lnTo>
                  <a:lnTo>
                    <a:pt x="96" y="145"/>
                  </a:lnTo>
                  <a:lnTo>
                    <a:pt x="96" y="145"/>
                  </a:lnTo>
                  <a:lnTo>
                    <a:pt x="52" y="165"/>
                  </a:lnTo>
                  <a:lnTo>
                    <a:pt x="22" y="173"/>
                  </a:lnTo>
                  <a:lnTo>
                    <a:pt x="14" y="175"/>
                  </a:lnTo>
                  <a:lnTo>
                    <a:pt x="6" y="175"/>
                  </a:lnTo>
                  <a:lnTo>
                    <a:pt x="2" y="173"/>
                  </a:lnTo>
                  <a:lnTo>
                    <a:pt x="0" y="171"/>
                  </a:lnTo>
                  <a:lnTo>
                    <a:pt x="0" y="167"/>
                  </a:lnTo>
                  <a:lnTo>
                    <a:pt x="2" y="163"/>
                  </a:lnTo>
                  <a:lnTo>
                    <a:pt x="6" y="155"/>
                  </a:lnTo>
                  <a:lnTo>
                    <a:pt x="12" y="145"/>
                  </a:lnTo>
                  <a:close/>
                </a:path>
              </a:pathLst>
            </a:custGeom>
            <a:solidFill>
              <a:srgbClr val="00A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12">
              <a:extLst>
                <a:ext uri="{FF2B5EF4-FFF2-40B4-BE49-F238E27FC236}">
                  <a16:creationId xmlns:a16="http://schemas.microsoft.com/office/drawing/2014/main" xmlns="" id="{C352683A-3541-49AF-9AB3-A95EFC3F4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7063" y="933450"/>
              <a:ext cx="644525" cy="277813"/>
            </a:xfrm>
            <a:custGeom>
              <a:avLst/>
              <a:gdLst>
                <a:gd name="T0" fmla="*/ 12 w 406"/>
                <a:gd name="T1" fmla="*/ 145 h 175"/>
                <a:gd name="T2" fmla="*/ 12 w 406"/>
                <a:gd name="T3" fmla="*/ 145 h 175"/>
                <a:gd name="T4" fmla="*/ 22 w 406"/>
                <a:gd name="T5" fmla="*/ 135 h 175"/>
                <a:gd name="T6" fmla="*/ 40 w 406"/>
                <a:gd name="T7" fmla="*/ 117 h 175"/>
                <a:gd name="T8" fmla="*/ 66 w 406"/>
                <a:gd name="T9" fmla="*/ 96 h 175"/>
                <a:gd name="T10" fmla="*/ 98 w 406"/>
                <a:gd name="T11" fmla="*/ 72 h 175"/>
                <a:gd name="T12" fmla="*/ 134 w 406"/>
                <a:gd name="T13" fmla="*/ 48 h 175"/>
                <a:gd name="T14" fmla="*/ 154 w 406"/>
                <a:gd name="T15" fmla="*/ 38 h 175"/>
                <a:gd name="T16" fmla="*/ 176 w 406"/>
                <a:gd name="T17" fmla="*/ 28 h 175"/>
                <a:gd name="T18" fmla="*/ 196 w 406"/>
                <a:gd name="T19" fmla="*/ 18 h 175"/>
                <a:gd name="T20" fmla="*/ 218 w 406"/>
                <a:gd name="T21" fmla="*/ 12 h 175"/>
                <a:gd name="T22" fmla="*/ 240 w 406"/>
                <a:gd name="T23" fmla="*/ 6 h 175"/>
                <a:gd name="T24" fmla="*/ 262 w 406"/>
                <a:gd name="T25" fmla="*/ 2 h 175"/>
                <a:gd name="T26" fmla="*/ 262 w 406"/>
                <a:gd name="T27" fmla="*/ 2 h 175"/>
                <a:gd name="T28" fmla="*/ 302 w 406"/>
                <a:gd name="T29" fmla="*/ 0 h 175"/>
                <a:gd name="T30" fmla="*/ 344 w 406"/>
                <a:gd name="T31" fmla="*/ 0 h 175"/>
                <a:gd name="T32" fmla="*/ 362 w 406"/>
                <a:gd name="T33" fmla="*/ 2 h 175"/>
                <a:gd name="T34" fmla="*/ 378 w 406"/>
                <a:gd name="T35" fmla="*/ 4 h 175"/>
                <a:gd name="T36" fmla="*/ 390 w 406"/>
                <a:gd name="T37" fmla="*/ 8 h 175"/>
                <a:gd name="T38" fmla="*/ 392 w 406"/>
                <a:gd name="T39" fmla="*/ 12 h 175"/>
                <a:gd name="T40" fmla="*/ 394 w 406"/>
                <a:gd name="T41" fmla="*/ 16 h 175"/>
                <a:gd name="T42" fmla="*/ 394 w 406"/>
                <a:gd name="T43" fmla="*/ 16 h 175"/>
                <a:gd name="T44" fmla="*/ 400 w 406"/>
                <a:gd name="T45" fmla="*/ 42 h 175"/>
                <a:gd name="T46" fmla="*/ 404 w 406"/>
                <a:gd name="T47" fmla="*/ 84 h 175"/>
                <a:gd name="T48" fmla="*/ 406 w 406"/>
                <a:gd name="T49" fmla="*/ 104 h 175"/>
                <a:gd name="T50" fmla="*/ 404 w 406"/>
                <a:gd name="T51" fmla="*/ 119 h 175"/>
                <a:gd name="T52" fmla="*/ 400 w 406"/>
                <a:gd name="T53" fmla="*/ 129 h 175"/>
                <a:gd name="T54" fmla="*/ 398 w 406"/>
                <a:gd name="T55" fmla="*/ 133 h 175"/>
                <a:gd name="T56" fmla="*/ 394 w 406"/>
                <a:gd name="T57" fmla="*/ 133 h 175"/>
                <a:gd name="T58" fmla="*/ 394 w 406"/>
                <a:gd name="T59" fmla="*/ 133 h 175"/>
                <a:gd name="T60" fmla="*/ 354 w 406"/>
                <a:gd name="T61" fmla="*/ 123 h 175"/>
                <a:gd name="T62" fmla="*/ 324 w 406"/>
                <a:gd name="T63" fmla="*/ 117 h 175"/>
                <a:gd name="T64" fmla="*/ 286 w 406"/>
                <a:gd name="T65" fmla="*/ 112 h 175"/>
                <a:gd name="T66" fmla="*/ 266 w 406"/>
                <a:gd name="T67" fmla="*/ 112 h 175"/>
                <a:gd name="T68" fmla="*/ 244 w 406"/>
                <a:gd name="T69" fmla="*/ 112 h 175"/>
                <a:gd name="T70" fmla="*/ 222 w 406"/>
                <a:gd name="T71" fmla="*/ 112 h 175"/>
                <a:gd name="T72" fmla="*/ 198 w 406"/>
                <a:gd name="T73" fmla="*/ 116 h 175"/>
                <a:gd name="T74" fmla="*/ 172 w 406"/>
                <a:gd name="T75" fmla="*/ 119 h 175"/>
                <a:gd name="T76" fmla="*/ 148 w 406"/>
                <a:gd name="T77" fmla="*/ 125 h 175"/>
                <a:gd name="T78" fmla="*/ 122 w 406"/>
                <a:gd name="T79" fmla="*/ 135 h 175"/>
                <a:gd name="T80" fmla="*/ 96 w 406"/>
                <a:gd name="T81" fmla="*/ 145 h 175"/>
                <a:gd name="T82" fmla="*/ 96 w 406"/>
                <a:gd name="T83" fmla="*/ 145 h 175"/>
                <a:gd name="T84" fmla="*/ 52 w 406"/>
                <a:gd name="T85" fmla="*/ 165 h 175"/>
                <a:gd name="T86" fmla="*/ 22 w 406"/>
                <a:gd name="T87" fmla="*/ 173 h 175"/>
                <a:gd name="T88" fmla="*/ 14 w 406"/>
                <a:gd name="T89" fmla="*/ 175 h 175"/>
                <a:gd name="T90" fmla="*/ 6 w 406"/>
                <a:gd name="T91" fmla="*/ 175 h 175"/>
                <a:gd name="T92" fmla="*/ 2 w 406"/>
                <a:gd name="T93" fmla="*/ 173 h 175"/>
                <a:gd name="T94" fmla="*/ 0 w 406"/>
                <a:gd name="T95" fmla="*/ 171 h 175"/>
                <a:gd name="T96" fmla="*/ 0 w 406"/>
                <a:gd name="T97" fmla="*/ 167 h 175"/>
                <a:gd name="T98" fmla="*/ 2 w 406"/>
                <a:gd name="T99" fmla="*/ 163 h 175"/>
                <a:gd name="T100" fmla="*/ 6 w 406"/>
                <a:gd name="T101" fmla="*/ 155 h 175"/>
                <a:gd name="T102" fmla="*/ 12 w 406"/>
                <a:gd name="T103" fmla="*/ 14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06" h="175">
                  <a:moveTo>
                    <a:pt x="12" y="145"/>
                  </a:moveTo>
                  <a:lnTo>
                    <a:pt x="12" y="145"/>
                  </a:lnTo>
                  <a:lnTo>
                    <a:pt x="22" y="135"/>
                  </a:lnTo>
                  <a:lnTo>
                    <a:pt x="40" y="117"/>
                  </a:lnTo>
                  <a:lnTo>
                    <a:pt x="66" y="96"/>
                  </a:lnTo>
                  <a:lnTo>
                    <a:pt x="98" y="72"/>
                  </a:lnTo>
                  <a:lnTo>
                    <a:pt x="134" y="48"/>
                  </a:lnTo>
                  <a:lnTo>
                    <a:pt x="154" y="38"/>
                  </a:lnTo>
                  <a:lnTo>
                    <a:pt x="176" y="28"/>
                  </a:lnTo>
                  <a:lnTo>
                    <a:pt x="196" y="18"/>
                  </a:lnTo>
                  <a:lnTo>
                    <a:pt x="218" y="12"/>
                  </a:lnTo>
                  <a:lnTo>
                    <a:pt x="240" y="6"/>
                  </a:lnTo>
                  <a:lnTo>
                    <a:pt x="262" y="2"/>
                  </a:lnTo>
                  <a:lnTo>
                    <a:pt x="262" y="2"/>
                  </a:lnTo>
                  <a:lnTo>
                    <a:pt x="302" y="0"/>
                  </a:lnTo>
                  <a:lnTo>
                    <a:pt x="344" y="0"/>
                  </a:lnTo>
                  <a:lnTo>
                    <a:pt x="362" y="2"/>
                  </a:lnTo>
                  <a:lnTo>
                    <a:pt x="378" y="4"/>
                  </a:lnTo>
                  <a:lnTo>
                    <a:pt x="390" y="8"/>
                  </a:lnTo>
                  <a:lnTo>
                    <a:pt x="392" y="12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400" y="42"/>
                  </a:lnTo>
                  <a:lnTo>
                    <a:pt x="404" y="84"/>
                  </a:lnTo>
                  <a:lnTo>
                    <a:pt x="406" y="104"/>
                  </a:lnTo>
                  <a:lnTo>
                    <a:pt x="404" y="119"/>
                  </a:lnTo>
                  <a:lnTo>
                    <a:pt x="400" y="129"/>
                  </a:lnTo>
                  <a:lnTo>
                    <a:pt x="398" y="133"/>
                  </a:lnTo>
                  <a:lnTo>
                    <a:pt x="394" y="133"/>
                  </a:lnTo>
                  <a:lnTo>
                    <a:pt x="394" y="133"/>
                  </a:lnTo>
                  <a:lnTo>
                    <a:pt x="354" y="123"/>
                  </a:lnTo>
                  <a:lnTo>
                    <a:pt x="324" y="117"/>
                  </a:lnTo>
                  <a:lnTo>
                    <a:pt x="286" y="112"/>
                  </a:lnTo>
                  <a:lnTo>
                    <a:pt x="266" y="112"/>
                  </a:lnTo>
                  <a:lnTo>
                    <a:pt x="244" y="112"/>
                  </a:lnTo>
                  <a:lnTo>
                    <a:pt x="222" y="112"/>
                  </a:lnTo>
                  <a:lnTo>
                    <a:pt x="198" y="116"/>
                  </a:lnTo>
                  <a:lnTo>
                    <a:pt x="172" y="119"/>
                  </a:lnTo>
                  <a:lnTo>
                    <a:pt x="148" y="125"/>
                  </a:lnTo>
                  <a:lnTo>
                    <a:pt x="122" y="135"/>
                  </a:lnTo>
                  <a:lnTo>
                    <a:pt x="96" y="145"/>
                  </a:lnTo>
                  <a:lnTo>
                    <a:pt x="96" y="145"/>
                  </a:lnTo>
                  <a:lnTo>
                    <a:pt x="52" y="165"/>
                  </a:lnTo>
                  <a:lnTo>
                    <a:pt x="22" y="173"/>
                  </a:lnTo>
                  <a:lnTo>
                    <a:pt x="14" y="175"/>
                  </a:lnTo>
                  <a:lnTo>
                    <a:pt x="6" y="175"/>
                  </a:lnTo>
                  <a:lnTo>
                    <a:pt x="2" y="173"/>
                  </a:lnTo>
                  <a:lnTo>
                    <a:pt x="0" y="171"/>
                  </a:lnTo>
                  <a:lnTo>
                    <a:pt x="0" y="167"/>
                  </a:lnTo>
                  <a:lnTo>
                    <a:pt x="2" y="163"/>
                  </a:lnTo>
                  <a:lnTo>
                    <a:pt x="6" y="155"/>
                  </a:lnTo>
                  <a:lnTo>
                    <a:pt x="12" y="14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13">
              <a:extLst>
                <a:ext uri="{FF2B5EF4-FFF2-40B4-BE49-F238E27FC236}">
                  <a16:creationId xmlns:a16="http://schemas.microsoft.com/office/drawing/2014/main" xmlns="" id="{3AED067E-6A9F-409C-AC36-4E6A36A43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44238" y="933450"/>
              <a:ext cx="241300" cy="188913"/>
            </a:xfrm>
            <a:custGeom>
              <a:avLst/>
              <a:gdLst>
                <a:gd name="T0" fmla="*/ 152 w 152"/>
                <a:gd name="T1" fmla="*/ 116 h 119"/>
                <a:gd name="T2" fmla="*/ 152 w 152"/>
                <a:gd name="T3" fmla="*/ 116 h 119"/>
                <a:gd name="T4" fmla="*/ 150 w 152"/>
                <a:gd name="T5" fmla="*/ 92 h 119"/>
                <a:gd name="T6" fmla="*/ 146 w 152"/>
                <a:gd name="T7" fmla="*/ 60 h 119"/>
                <a:gd name="T8" fmla="*/ 140 w 152"/>
                <a:gd name="T9" fmla="*/ 28 h 119"/>
                <a:gd name="T10" fmla="*/ 136 w 152"/>
                <a:gd name="T11" fmla="*/ 14 h 119"/>
                <a:gd name="T12" fmla="*/ 132 w 152"/>
                <a:gd name="T13" fmla="*/ 0 h 119"/>
                <a:gd name="T14" fmla="*/ 132 w 152"/>
                <a:gd name="T15" fmla="*/ 0 h 119"/>
                <a:gd name="T16" fmla="*/ 100 w 152"/>
                <a:gd name="T17" fmla="*/ 2 h 119"/>
                <a:gd name="T18" fmla="*/ 100 w 152"/>
                <a:gd name="T19" fmla="*/ 2 h 119"/>
                <a:gd name="T20" fmla="*/ 74 w 152"/>
                <a:gd name="T21" fmla="*/ 6 h 119"/>
                <a:gd name="T22" fmla="*/ 48 w 152"/>
                <a:gd name="T23" fmla="*/ 14 h 119"/>
                <a:gd name="T24" fmla="*/ 24 w 152"/>
                <a:gd name="T25" fmla="*/ 24 h 119"/>
                <a:gd name="T26" fmla="*/ 0 w 152"/>
                <a:gd name="T27" fmla="*/ 34 h 119"/>
                <a:gd name="T28" fmla="*/ 0 w 152"/>
                <a:gd name="T29" fmla="*/ 34 h 119"/>
                <a:gd name="T30" fmla="*/ 0 w 152"/>
                <a:gd name="T31" fmla="*/ 58 h 119"/>
                <a:gd name="T32" fmla="*/ 4 w 152"/>
                <a:gd name="T33" fmla="*/ 84 h 119"/>
                <a:gd name="T34" fmla="*/ 8 w 152"/>
                <a:gd name="T35" fmla="*/ 104 h 119"/>
                <a:gd name="T36" fmla="*/ 12 w 152"/>
                <a:gd name="T37" fmla="*/ 114 h 119"/>
                <a:gd name="T38" fmla="*/ 14 w 152"/>
                <a:gd name="T39" fmla="*/ 119 h 119"/>
                <a:gd name="T40" fmla="*/ 14 w 152"/>
                <a:gd name="T41" fmla="*/ 119 h 119"/>
                <a:gd name="T42" fmla="*/ 14 w 152"/>
                <a:gd name="T43" fmla="*/ 119 h 119"/>
                <a:gd name="T44" fmla="*/ 52 w 152"/>
                <a:gd name="T45" fmla="*/ 114 h 119"/>
                <a:gd name="T46" fmla="*/ 88 w 152"/>
                <a:gd name="T47" fmla="*/ 112 h 119"/>
                <a:gd name="T48" fmla="*/ 122 w 152"/>
                <a:gd name="T49" fmla="*/ 112 h 119"/>
                <a:gd name="T50" fmla="*/ 152 w 152"/>
                <a:gd name="T51" fmla="*/ 116 h 119"/>
                <a:gd name="T52" fmla="*/ 152 w 152"/>
                <a:gd name="T53" fmla="*/ 11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2" h="119">
                  <a:moveTo>
                    <a:pt x="152" y="116"/>
                  </a:moveTo>
                  <a:lnTo>
                    <a:pt x="152" y="116"/>
                  </a:lnTo>
                  <a:lnTo>
                    <a:pt x="150" y="92"/>
                  </a:lnTo>
                  <a:lnTo>
                    <a:pt x="146" y="60"/>
                  </a:lnTo>
                  <a:lnTo>
                    <a:pt x="140" y="28"/>
                  </a:lnTo>
                  <a:lnTo>
                    <a:pt x="136" y="14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00" y="2"/>
                  </a:lnTo>
                  <a:lnTo>
                    <a:pt x="100" y="2"/>
                  </a:lnTo>
                  <a:lnTo>
                    <a:pt x="74" y="6"/>
                  </a:lnTo>
                  <a:lnTo>
                    <a:pt x="48" y="14"/>
                  </a:lnTo>
                  <a:lnTo>
                    <a:pt x="24" y="24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0" y="58"/>
                  </a:lnTo>
                  <a:lnTo>
                    <a:pt x="4" y="84"/>
                  </a:lnTo>
                  <a:lnTo>
                    <a:pt x="8" y="104"/>
                  </a:lnTo>
                  <a:lnTo>
                    <a:pt x="12" y="114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52" y="114"/>
                  </a:lnTo>
                  <a:lnTo>
                    <a:pt x="88" y="112"/>
                  </a:lnTo>
                  <a:lnTo>
                    <a:pt x="122" y="112"/>
                  </a:lnTo>
                  <a:lnTo>
                    <a:pt x="152" y="116"/>
                  </a:lnTo>
                  <a:lnTo>
                    <a:pt x="152" y="116"/>
                  </a:lnTo>
                  <a:close/>
                </a:path>
              </a:pathLst>
            </a:custGeom>
            <a:solidFill>
              <a:srgbClr val="4DC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14">
              <a:extLst>
                <a:ext uri="{FF2B5EF4-FFF2-40B4-BE49-F238E27FC236}">
                  <a16:creationId xmlns:a16="http://schemas.microsoft.com/office/drawing/2014/main" xmlns="" id="{DB0CA91C-C808-468B-A482-E38385045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58413" y="1025525"/>
              <a:ext cx="406400" cy="119063"/>
            </a:xfrm>
            <a:custGeom>
              <a:avLst/>
              <a:gdLst>
                <a:gd name="T0" fmla="*/ 0 w 256"/>
                <a:gd name="T1" fmla="*/ 0 h 75"/>
                <a:gd name="T2" fmla="*/ 0 w 256"/>
                <a:gd name="T3" fmla="*/ 0 h 75"/>
                <a:gd name="T4" fmla="*/ 4 w 256"/>
                <a:gd name="T5" fmla="*/ 10 h 75"/>
                <a:gd name="T6" fmla="*/ 12 w 256"/>
                <a:gd name="T7" fmla="*/ 22 h 75"/>
                <a:gd name="T8" fmla="*/ 20 w 256"/>
                <a:gd name="T9" fmla="*/ 34 h 75"/>
                <a:gd name="T10" fmla="*/ 32 w 256"/>
                <a:gd name="T11" fmla="*/ 48 h 75"/>
                <a:gd name="T12" fmla="*/ 48 w 256"/>
                <a:gd name="T13" fmla="*/ 59 h 75"/>
                <a:gd name="T14" fmla="*/ 64 w 256"/>
                <a:gd name="T15" fmla="*/ 69 h 75"/>
                <a:gd name="T16" fmla="*/ 74 w 256"/>
                <a:gd name="T17" fmla="*/ 71 h 75"/>
                <a:gd name="T18" fmla="*/ 84 w 256"/>
                <a:gd name="T19" fmla="*/ 73 h 75"/>
                <a:gd name="T20" fmla="*/ 84 w 256"/>
                <a:gd name="T21" fmla="*/ 73 h 75"/>
                <a:gd name="T22" fmla="*/ 108 w 256"/>
                <a:gd name="T23" fmla="*/ 75 h 75"/>
                <a:gd name="T24" fmla="*/ 134 w 256"/>
                <a:gd name="T25" fmla="*/ 75 h 75"/>
                <a:gd name="T26" fmla="*/ 192 w 256"/>
                <a:gd name="T27" fmla="*/ 75 h 75"/>
                <a:gd name="T28" fmla="*/ 256 w 256"/>
                <a:gd name="T29" fmla="*/ 71 h 75"/>
                <a:gd name="T30" fmla="*/ 88 w 256"/>
                <a:gd name="T31" fmla="*/ 0 h 75"/>
                <a:gd name="T32" fmla="*/ 0 w 256"/>
                <a:gd name="T33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6" h="75">
                  <a:moveTo>
                    <a:pt x="0" y="0"/>
                  </a:moveTo>
                  <a:lnTo>
                    <a:pt x="0" y="0"/>
                  </a:lnTo>
                  <a:lnTo>
                    <a:pt x="4" y="10"/>
                  </a:lnTo>
                  <a:lnTo>
                    <a:pt x="12" y="22"/>
                  </a:lnTo>
                  <a:lnTo>
                    <a:pt x="20" y="34"/>
                  </a:lnTo>
                  <a:lnTo>
                    <a:pt x="32" y="48"/>
                  </a:lnTo>
                  <a:lnTo>
                    <a:pt x="48" y="59"/>
                  </a:lnTo>
                  <a:lnTo>
                    <a:pt x="64" y="69"/>
                  </a:lnTo>
                  <a:lnTo>
                    <a:pt x="74" y="71"/>
                  </a:lnTo>
                  <a:lnTo>
                    <a:pt x="84" y="73"/>
                  </a:lnTo>
                  <a:lnTo>
                    <a:pt x="84" y="73"/>
                  </a:lnTo>
                  <a:lnTo>
                    <a:pt x="108" y="75"/>
                  </a:lnTo>
                  <a:lnTo>
                    <a:pt x="134" y="75"/>
                  </a:lnTo>
                  <a:lnTo>
                    <a:pt x="192" y="75"/>
                  </a:lnTo>
                  <a:lnTo>
                    <a:pt x="256" y="71"/>
                  </a:lnTo>
                  <a:lnTo>
                    <a:pt x="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759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15">
              <a:extLst>
                <a:ext uri="{FF2B5EF4-FFF2-40B4-BE49-F238E27FC236}">
                  <a16:creationId xmlns:a16="http://schemas.microsoft.com/office/drawing/2014/main" xmlns="" id="{AD8B0B72-66E2-4434-934A-0EE1D4752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58413" y="917575"/>
              <a:ext cx="647700" cy="284163"/>
            </a:xfrm>
            <a:custGeom>
              <a:avLst/>
              <a:gdLst>
                <a:gd name="T0" fmla="*/ 408 w 408"/>
                <a:gd name="T1" fmla="*/ 179 h 179"/>
                <a:gd name="T2" fmla="*/ 408 w 408"/>
                <a:gd name="T3" fmla="*/ 179 h 179"/>
                <a:gd name="T4" fmla="*/ 390 w 408"/>
                <a:gd name="T5" fmla="*/ 151 h 179"/>
                <a:gd name="T6" fmla="*/ 368 w 408"/>
                <a:gd name="T7" fmla="*/ 124 h 179"/>
                <a:gd name="T8" fmla="*/ 338 w 408"/>
                <a:gd name="T9" fmla="*/ 92 h 179"/>
                <a:gd name="T10" fmla="*/ 322 w 408"/>
                <a:gd name="T11" fmla="*/ 74 h 179"/>
                <a:gd name="T12" fmla="*/ 302 w 408"/>
                <a:gd name="T13" fmla="*/ 58 h 179"/>
                <a:gd name="T14" fmla="*/ 282 w 408"/>
                <a:gd name="T15" fmla="*/ 44 h 179"/>
                <a:gd name="T16" fmla="*/ 260 w 408"/>
                <a:gd name="T17" fmla="*/ 30 h 179"/>
                <a:gd name="T18" fmla="*/ 236 w 408"/>
                <a:gd name="T19" fmla="*/ 18 h 179"/>
                <a:gd name="T20" fmla="*/ 212 w 408"/>
                <a:gd name="T21" fmla="*/ 8 h 179"/>
                <a:gd name="T22" fmla="*/ 188 w 408"/>
                <a:gd name="T23" fmla="*/ 2 h 179"/>
                <a:gd name="T24" fmla="*/ 160 w 408"/>
                <a:gd name="T25" fmla="*/ 0 h 179"/>
                <a:gd name="T26" fmla="*/ 160 w 408"/>
                <a:gd name="T27" fmla="*/ 0 h 179"/>
                <a:gd name="T28" fmla="*/ 136 w 408"/>
                <a:gd name="T29" fmla="*/ 4 h 179"/>
                <a:gd name="T30" fmla="*/ 110 w 408"/>
                <a:gd name="T31" fmla="*/ 12 h 179"/>
                <a:gd name="T32" fmla="*/ 82 w 408"/>
                <a:gd name="T33" fmla="*/ 22 h 179"/>
                <a:gd name="T34" fmla="*/ 56 w 408"/>
                <a:gd name="T35" fmla="*/ 32 h 179"/>
                <a:gd name="T36" fmla="*/ 34 w 408"/>
                <a:gd name="T37" fmla="*/ 42 h 179"/>
                <a:gd name="T38" fmla="*/ 16 w 408"/>
                <a:gd name="T39" fmla="*/ 52 h 179"/>
                <a:gd name="T40" fmla="*/ 4 w 408"/>
                <a:gd name="T41" fmla="*/ 60 h 179"/>
                <a:gd name="T42" fmla="*/ 0 w 408"/>
                <a:gd name="T43" fmla="*/ 64 h 179"/>
                <a:gd name="T44" fmla="*/ 0 w 408"/>
                <a:gd name="T45" fmla="*/ 68 h 179"/>
                <a:gd name="T46" fmla="*/ 0 w 408"/>
                <a:gd name="T47" fmla="*/ 68 h 179"/>
                <a:gd name="T48" fmla="*/ 172 w 408"/>
                <a:gd name="T49" fmla="*/ 78 h 179"/>
                <a:gd name="T50" fmla="*/ 172 w 408"/>
                <a:gd name="T51" fmla="*/ 78 h 179"/>
                <a:gd name="T52" fmla="*/ 190 w 408"/>
                <a:gd name="T53" fmla="*/ 80 h 179"/>
                <a:gd name="T54" fmla="*/ 210 w 408"/>
                <a:gd name="T55" fmla="*/ 84 h 179"/>
                <a:gd name="T56" fmla="*/ 238 w 408"/>
                <a:gd name="T57" fmla="*/ 92 h 179"/>
                <a:gd name="T58" fmla="*/ 272 w 408"/>
                <a:gd name="T59" fmla="*/ 104 h 179"/>
                <a:gd name="T60" fmla="*/ 312 w 408"/>
                <a:gd name="T61" fmla="*/ 122 h 179"/>
                <a:gd name="T62" fmla="*/ 358 w 408"/>
                <a:gd name="T63" fmla="*/ 147 h 179"/>
                <a:gd name="T64" fmla="*/ 408 w 408"/>
                <a:gd name="T65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8" h="179">
                  <a:moveTo>
                    <a:pt x="408" y="179"/>
                  </a:moveTo>
                  <a:lnTo>
                    <a:pt x="408" y="179"/>
                  </a:lnTo>
                  <a:lnTo>
                    <a:pt x="390" y="151"/>
                  </a:lnTo>
                  <a:lnTo>
                    <a:pt x="368" y="124"/>
                  </a:lnTo>
                  <a:lnTo>
                    <a:pt x="338" y="92"/>
                  </a:lnTo>
                  <a:lnTo>
                    <a:pt x="322" y="74"/>
                  </a:lnTo>
                  <a:lnTo>
                    <a:pt x="302" y="58"/>
                  </a:lnTo>
                  <a:lnTo>
                    <a:pt x="282" y="44"/>
                  </a:lnTo>
                  <a:lnTo>
                    <a:pt x="260" y="30"/>
                  </a:lnTo>
                  <a:lnTo>
                    <a:pt x="236" y="18"/>
                  </a:lnTo>
                  <a:lnTo>
                    <a:pt x="212" y="8"/>
                  </a:lnTo>
                  <a:lnTo>
                    <a:pt x="188" y="2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36" y="4"/>
                  </a:lnTo>
                  <a:lnTo>
                    <a:pt x="110" y="12"/>
                  </a:lnTo>
                  <a:lnTo>
                    <a:pt x="82" y="22"/>
                  </a:lnTo>
                  <a:lnTo>
                    <a:pt x="56" y="32"/>
                  </a:lnTo>
                  <a:lnTo>
                    <a:pt x="34" y="42"/>
                  </a:lnTo>
                  <a:lnTo>
                    <a:pt x="16" y="52"/>
                  </a:lnTo>
                  <a:lnTo>
                    <a:pt x="4" y="60"/>
                  </a:lnTo>
                  <a:lnTo>
                    <a:pt x="0" y="64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172" y="78"/>
                  </a:lnTo>
                  <a:lnTo>
                    <a:pt x="172" y="78"/>
                  </a:lnTo>
                  <a:lnTo>
                    <a:pt x="190" y="80"/>
                  </a:lnTo>
                  <a:lnTo>
                    <a:pt x="210" y="84"/>
                  </a:lnTo>
                  <a:lnTo>
                    <a:pt x="238" y="92"/>
                  </a:lnTo>
                  <a:lnTo>
                    <a:pt x="272" y="104"/>
                  </a:lnTo>
                  <a:lnTo>
                    <a:pt x="312" y="122"/>
                  </a:lnTo>
                  <a:lnTo>
                    <a:pt x="358" y="147"/>
                  </a:lnTo>
                  <a:lnTo>
                    <a:pt x="408" y="179"/>
                  </a:lnTo>
                  <a:close/>
                </a:path>
              </a:pathLst>
            </a:custGeom>
            <a:solidFill>
              <a:srgbClr val="00AB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16">
              <a:extLst>
                <a:ext uri="{FF2B5EF4-FFF2-40B4-BE49-F238E27FC236}">
                  <a16:creationId xmlns:a16="http://schemas.microsoft.com/office/drawing/2014/main" xmlns="" id="{B62A2ECA-8960-45AF-A79F-C447379BF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58413" y="917575"/>
              <a:ext cx="647700" cy="284163"/>
            </a:xfrm>
            <a:custGeom>
              <a:avLst/>
              <a:gdLst>
                <a:gd name="T0" fmla="*/ 408 w 408"/>
                <a:gd name="T1" fmla="*/ 179 h 179"/>
                <a:gd name="T2" fmla="*/ 408 w 408"/>
                <a:gd name="T3" fmla="*/ 179 h 179"/>
                <a:gd name="T4" fmla="*/ 390 w 408"/>
                <a:gd name="T5" fmla="*/ 151 h 179"/>
                <a:gd name="T6" fmla="*/ 368 w 408"/>
                <a:gd name="T7" fmla="*/ 124 h 179"/>
                <a:gd name="T8" fmla="*/ 338 w 408"/>
                <a:gd name="T9" fmla="*/ 92 h 179"/>
                <a:gd name="T10" fmla="*/ 322 w 408"/>
                <a:gd name="T11" fmla="*/ 74 h 179"/>
                <a:gd name="T12" fmla="*/ 302 w 408"/>
                <a:gd name="T13" fmla="*/ 58 h 179"/>
                <a:gd name="T14" fmla="*/ 282 w 408"/>
                <a:gd name="T15" fmla="*/ 44 h 179"/>
                <a:gd name="T16" fmla="*/ 260 w 408"/>
                <a:gd name="T17" fmla="*/ 30 h 179"/>
                <a:gd name="T18" fmla="*/ 236 w 408"/>
                <a:gd name="T19" fmla="*/ 18 h 179"/>
                <a:gd name="T20" fmla="*/ 212 w 408"/>
                <a:gd name="T21" fmla="*/ 8 h 179"/>
                <a:gd name="T22" fmla="*/ 188 w 408"/>
                <a:gd name="T23" fmla="*/ 2 h 179"/>
                <a:gd name="T24" fmla="*/ 160 w 408"/>
                <a:gd name="T25" fmla="*/ 0 h 179"/>
                <a:gd name="T26" fmla="*/ 160 w 408"/>
                <a:gd name="T27" fmla="*/ 0 h 179"/>
                <a:gd name="T28" fmla="*/ 136 w 408"/>
                <a:gd name="T29" fmla="*/ 4 h 179"/>
                <a:gd name="T30" fmla="*/ 110 w 408"/>
                <a:gd name="T31" fmla="*/ 12 h 179"/>
                <a:gd name="T32" fmla="*/ 82 w 408"/>
                <a:gd name="T33" fmla="*/ 22 h 179"/>
                <a:gd name="T34" fmla="*/ 56 w 408"/>
                <a:gd name="T35" fmla="*/ 32 h 179"/>
                <a:gd name="T36" fmla="*/ 34 w 408"/>
                <a:gd name="T37" fmla="*/ 42 h 179"/>
                <a:gd name="T38" fmla="*/ 16 w 408"/>
                <a:gd name="T39" fmla="*/ 52 h 179"/>
                <a:gd name="T40" fmla="*/ 4 w 408"/>
                <a:gd name="T41" fmla="*/ 60 h 179"/>
                <a:gd name="T42" fmla="*/ 0 w 408"/>
                <a:gd name="T43" fmla="*/ 64 h 179"/>
                <a:gd name="T44" fmla="*/ 0 w 408"/>
                <a:gd name="T45" fmla="*/ 68 h 179"/>
                <a:gd name="T46" fmla="*/ 0 w 408"/>
                <a:gd name="T47" fmla="*/ 68 h 179"/>
                <a:gd name="T48" fmla="*/ 172 w 408"/>
                <a:gd name="T49" fmla="*/ 78 h 179"/>
                <a:gd name="T50" fmla="*/ 172 w 408"/>
                <a:gd name="T51" fmla="*/ 78 h 179"/>
                <a:gd name="T52" fmla="*/ 190 w 408"/>
                <a:gd name="T53" fmla="*/ 80 h 179"/>
                <a:gd name="T54" fmla="*/ 210 w 408"/>
                <a:gd name="T55" fmla="*/ 84 h 179"/>
                <a:gd name="T56" fmla="*/ 238 w 408"/>
                <a:gd name="T57" fmla="*/ 92 h 179"/>
                <a:gd name="T58" fmla="*/ 272 w 408"/>
                <a:gd name="T59" fmla="*/ 104 h 179"/>
                <a:gd name="T60" fmla="*/ 312 w 408"/>
                <a:gd name="T61" fmla="*/ 122 h 179"/>
                <a:gd name="T62" fmla="*/ 358 w 408"/>
                <a:gd name="T63" fmla="*/ 147 h 179"/>
                <a:gd name="T64" fmla="*/ 408 w 408"/>
                <a:gd name="T65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8" h="179">
                  <a:moveTo>
                    <a:pt x="408" y="179"/>
                  </a:moveTo>
                  <a:lnTo>
                    <a:pt x="408" y="179"/>
                  </a:lnTo>
                  <a:lnTo>
                    <a:pt x="390" y="151"/>
                  </a:lnTo>
                  <a:lnTo>
                    <a:pt x="368" y="124"/>
                  </a:lnTo>
                  <a:lnTo>
                    <a:pt x="338" y="92"/>
                  </a:lnTo>
                  <a:lnTo>
                    <a:pt x="322" y="74"/>
                  </a:lnTo>
                  <a:lnTo>
                    <a:pt x="302" y="58"/>
                  </a:lnTo>
                  <a:lnTo>
                    <a:pt x="282" y="44"/>
                  </a:lnTo>
                  <a:lnTo>
                    <a:pt x="260" y="30"/>
                  </a:lnTo>
                  <a:lnTo>
                    <a:pt x="236" y="18"/>
                  </a:lnTo>
                  <a:lnTo>
                    <a:pt x="212" y="8"/>
                  </a:lnTo>
                  <a:lnTo>
                    <a:pt x="188" y="2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36" y="4"/>
                  </a:lnTo>
                  <a:lnTo>
                    <a:pt x="110" y="12"/>
                  </a:lnTo>
                  <a:lnTo>
                    <a:pt x="82" y="22"/>
                  </a:lnTo>
                  <a:lnTo>
                    <a:pt x="56" y="32"/>
                  </a:lnTo>
                  <a:lnTo>
                    <a:pt x="34" y="42"/>
                  </a:lnTo>
                  <a:lnTo>
                    <a:pt x="16" y="52"/>
                  </a:lnTo>
                  <a:lnTo>
                    <a:pt x="4" y="60"/>
                  </a:lnTo>
                  <a:lnTo>
                    <a:pt x="0" y="64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172" y="78"/>
                  </a:lnTo>
                  <a:lnTo>
                    <a:pt x="172" y="78"/>
                  </a:lnTo>
                  <a:lnTo>
                    <a:pt x="190" y="80"/>
                  </a:lnTo>
                  <a:lnTo>
                    <a:pt x="210" y="84"/>
                  </a:lnTo>
                  <a:lnTo>
                    <a:pt x="238" y="92"/>
                  </a:lnTo>
                  <a:lnTo>
                    <a:pt x="272" y="104"/>
                  </a:lnTo>
                  <a:lnTo>
                    <a:pt x="312" y="122"/>
                  </a:lnTo>
                  <a:lnTo>
                    <a:pt x="358" y="147"/>
                  </a:lnTo>
                  <a:lnTo>
                    <a:pt x="408" y="17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17">
              <a:extLst>
                <a:ext uri="{FF2B5EF4-FFF2-40B4-BE49-F238E27FC236}">
                  <a16:creationId xmlns:a16="http://schemas.microsoft.com/office/drawing/2014/main" xmlns="" id="{23233A6E-7ECD-4699-AAEA-D87079E16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6513" y="488950"/>
              <a:ext cx="612775" cy="712788"/>
            </a:xfrm>
            <a:custGeom>
              <a:avLst/>
              <a:gdLst>
                <a:gd name="T0" fmla="*/ 384 w 386"/>
                <a:gd name="T1" fmla="*/ 449 h 449"/>
                <a:gd name="T2" fmla="*/ 384 w 386"/>
                <a:gd name="T3" fmla="*/ 449 h 449"/>
                <a:gd name="T4" fmla="*/ 386 w 386"/>
                <a:gd name="T5" fmla="*/ 423 h 449"/>
                <a:gd name="T6" fmla="*/ 386 w 386"/>
                <a:gd name="T7" fmla="*/ 384 h 449"/>
                <a:gd name="T8" fmla="*/ 384 w 386"/>
                <a:gd name="T9" fmla="*/ 334 h 449"/>
                <a:gd name="T10" fmla="*/ 380 w 386"/>
                <a:gd name="T11" fmla="*/ 278 h 449"/>
                <a:gd name="T12" fmla="*/ 372 w 386"/>
                <a:gd name="T13" fmla="*/ 220 h 449"/>
                <a:gd name="T14" fmla="*/ 366 w 386"/>
                <a:gd name="T15" fmla="*/ 192 h 449"/>
                <a:gd name="T16" fmla="*/ 358 w 386"/>
                <a:gd name="T17" fmla="*/ 166 h 449"/>
                <a:gd name="T18" fmla="*/ 348 w 386"/>
                <a:gd name="T19" fmla="*/ 140 h 449"/>
                <a:gd name="T20" fmla="*/ 338 w 386"/>
                <a:gd name="T21" fmla="*/ 118 h 449"/>
                <a:gd name="T22" fmla="*/ 326 w 386"/>
                <a:gd name="T23" fmla="*/ 98 h 449"/>
                <a:gd name="T24" fmla="*/ 312 w 386"/>
                <a:gd name="T25" fmla="*/ 80 h 449"/>
                <a:gd name="T26" fmla="*/ 312 w 386"/>
                <a:gd name="T27" fmla="*/ 80 h 449"/>
                <a:gd name="T28" fmla="*/ 292 w 386"/>
                <a:gd name="T29" fmla="*/ 62 h 449"/>
                <a:gd name="T30" fmla="*/ 270 w 386"/>
                <a:gd name="T31" fmla="*/ 44 h 449"/>
                <a:gd name="T32" fmla="*/ 246 w 386"/>
                <a:gd name="T33" fmla="*/ 28 h 449"/>
                <a:gd name="T34" fmla="*/ 224 w 386"/>
                <a:gd name="T35" fmla="*/ 16 h 449"/>
                <a:gd name="T36" fmla="*/ 200 w 386"/>
                <a:gd name="T37" fmla="*/ 6 h 449"/>
                <a:gd name="T38" fmla="*/ 178 w 386"/>
                <a:gd name="T39" fmla="*/ 2 h 449"/>
                <a:gd name="T40" fmla="*/ 168 w 386"/>
                <a:gd name="T41" fmla="*/ 0 h 449"/>
                <a:gd name="T42" fmla="*/ 158 w 386"/>
                <a:gd name="T43" fmla="*/ 0 h 449"/>
                <a:gd name="T44" fmla="*/ 150 w 386"/>
                <a:gd name="T45" fmla="*/ 2 h 449"/>
                <a:gd name="T46" fmla="*/ 142 w 386"/>
                <a:gd name="T47" fmla="*/ 6 h 449"/>
                <a:gd name="T48" fmla="*/ 142 w 386"/>
                <a:gd name="T49" fmla="*/ 6 h 449"/>
                <a:gd name="T50" fmla="*/ 122 w 386"/>
                <a:gd name="T51" fmla="*/ 18 h 449"/>
                <a:gd name="T52" fmla="*/ 100 w 386"/>
                <a:gd name="T53" fmla="*/ 32 h 449"/>
                <a:gd name="T54" fmla="*/ 56 w 386"/>
                <a:gd name="T55" fmla="*/ 64 h 449"/>
                <a:gd name="T56" fmla="*/ 36 w 386"/>
                <a:gd name="T57" fmla="*/ 82 h 449"/>
                <a:gd name="T58" fmla="*/ 18 w 386"/>
                <a:gd name="T59" fmla="*/ 98 h 449"/>
                <a:gd name="T60" fmla="*/ 6 w 386"/>
                <a:gd name="T61" fmla="*/ 112 h 449"/>
                <a:gd name="T62" fmla="*/ 0 w 386"/>
                <a:gd name="T63" fmla="*/ 122 h 449"/>
                <a:gd name="T64" fmla="*/ 0 w 386"/>
                <a:gd name="T65" fmla="*/ 122 h 449"/>
                <a:gd name="T66" fmla="*/ 34 w 386"/>
                <a:gd name="T67" fmla="*/ 130 h 449"/>
                <a:gd name="T68" fmla="*/ 60 w 386"/>
                <a:gd name="T69" fmla="*/ 136 h 449"/>
                <a:gd name="T70" fmla="*/ 90 w 386"/>
                <a:gd name="T71" fmla="*/ 146 h 449"/>
                <a:gd name="T72" fmla="*/ 122 w 386"/>
                <a:gd name="T73" fmla="*/ 160 h 449"/>
                <a:gd name="T74" fmla="*/ 154 w 386"/>
                <a:gd name="T75" fmla="*/ 178 h 449"/>
                <a:gd name="T76" fmla="*/ 168 w 386"/>
                <a:gd name="T77" fmla="*/ 188 h 449"/>
                <a:gd name="T78" fmla="*/ 184 w 386"/>
                <a:gd name="T79" fmla="*/ 198 h 449"/>
                <a:gd name="T80" fmla="*/ 198 w 386"/>
                <a:gd name="T81" fmla="*/ 210 h 449"/>
                <a:gd name="T82" fmla="*/ 210 w 386"/>
                <a:gd name="T83" fmla="*/ 224 h 449"/>
                <a:gd name="T84" fmla="*/ 210 w 386"/>
                <a:gd name="T85" fmla="*/ 224 h 449"/>
                <a:gd name="T86" fmla="*/ 238 w 386"/>
                <a:gd name="T87" fmla="*/ 256 h 449"/>
                <a:gd name="T88" fmla="*/ 266 w 386"/>
                <a:gd name="T89" fmla="*/ 290 h 449"/>
                <a:gd name="T90" fmla="*/ 322 w 386"/>
                <a:gd name="T91" fmla="*/ 364 h 449"/>
                <a:gd name="T92" fmla="*/ 384 w 386"/>
                <a:gd name="T93" fmla="*/ 449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6" h="449">
                  <a:moveTo>
                    <a:pt x="384" y="449"/>
                  </a:moveTo>
                  <a:lnTo>
                    <a:pt x="384" y="449"/>
                  </a:lnTo>
                  <a:lnTo>
                    <a:pt x="386" y="423"/>
                  </a:lnTo>
                  <a:lnTo>
                    <a:pt x="386" y="384"/>
                  </a:lnTo>
                  <a:lnTo>
                    <a:pt x="384" y="334"/>
                  </a:lnTo>
                  <a:lnTo>
                    <a:pt x="380" y="278"/>
                  </a:lnTo>
                  <a:lnTo>
                    <a:pt x="372" y="220"/>
                  </a:lnTo>
                  <a:lnTo>
                    <a:pt x="366" y="192"/>
                  </a:lnTo>
                  <a:lnTo>
                    <a:pt x="358" y="166"/>
                  </a:lnTo>
                  <a:lnTo>
                    <a:pt x="348" y="140"/>
                  </a:lnTo>
                  <a:lnTo>
                    <a:pt x="338" y="118"/>
                  </a:lnTo>
                  <a:lnTo>
                    <a:pt x="326" y="98"/>
                  </a:lnTo>
                  <a:lnTo>
                    <a:pt x="312" y="80"/>
                  </a:lnTo>
                  <a:lnTo>
                    <a:pt x="312" y="80"/>
                  </a:lnTo>
                  <a:lnTo>
                    <a:pt x="292" y="62"/>
                  </a:lnTo>
                  <a:lnTo>
                    <a:pt x="270" y="44"/>
                  </a:lnTo>
                  <a:lnTo>
                    <a:pt x="246" y="28"/>
                  </a:lnTo>
                  <a:lnTo>
                    <a:pt x="224" y="16"/>
                  </a:lnTo>
                  <a:lnTo>
                    <a:pt x="200" y="6"/>
                  </a:lnTo>
                  <a:lnTo>
                    <a:pt x="178" y="2"/>
                  </a:lnTo>
                  <a:lnTo>
                    <a:pt x="168" y="0"/>
                  </a:lnTo>
                  <a:lnTo>
                    <a:pt x="158" y="0"/>
                  </a:lnTo>
                  <a:lnTo>
                    <a:pt x="150" y="2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22" y="18"/>
                  </a:lnTo>
                  <a:lnTo>
                    <a:pt x="100" y="32"/>
                  </a:lnTo>
                  <a:lnTo>
                    <a:pt x="56" y="64"/>
                  </a:lnTo>
                  <a:lnTo>
                    <a:pt x="36" y="82"/>
                  </a:lnTo>
                  <a:lnTo>
                    <a:pt x="18" y="98"/>
                  </a:lnTo>
                  <a:lnTo>
                    <a:pt x="6" y="112"/>
                  </a:lnTo>
                  <a:lnTo>
                    <a:pt x="0" y="122"/>
                  </a:lnTo>
                  <a:lnTo>
                    <a:pt x="0" y="122"/>
                  </a:lnTo>
                  <a:lnTo>
                    <a:pt x="34" y="130"/>
                  </a:lnTo>
                  <a:lnTo>
                    <a:pt x="60" y="136"/>
                  </a:lnTo>
                  <a:lnTo>
                    <a:pt x="90" y="146"/>
                  </a:lnTo>
                  <a:lnTo>
                    <a:pt x="122" y="160"/>
                  </a:lnTo>
                  <a:lnTo>
                    <a:pt x="154" y="178"/>
                  </a:lnTo>
                  <a:lnTo>
                    <a:pt x="168" y="188"/>
                  </a:lnTo>
                  <a:lnTo>
                    <a:pt x="184" y="198"/>
                  </a:lnTo>
                  <a:lnTo>
                    <a:pt x="198" y="210"/>
                  </a:lnTo>
                  <a:lnTo>
                    <a:pt x="210" y="224"/>
                  </a:lnTo>
                  <a:lnTo>
                    <a:pt x="210" y="224"/>
                  </a:lnTo>
                  <a:lnTo>
                    <a:pt x="238" y="256"/>
                  </a:lnTo>
                  <a:lnTo>
                    <a:pt x="266" y="290"/>
                  </a:lnTo>
                  <a:lnTo>
                    <a:pt x="322" y="364"/>
                  </a:lnTo>
                  <a:lnTo>
                    <a:pt x="384" y="449"/>
                  </a:lnTo>
                  <a:close/>
                </a:path>
              </a:pathLst>
            </a:custGeom>
            <a:solidFill>
              <a:srgbClr val="4ECF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18">
              <a:extLst>
                <a:ext uri="{FF2B5EF4-FFF2-40B4-BE49-F238E27FC236}">
                  <a16:creationId xmlns:a16="http://schemas.microsoft.com/office/drawing/2014/main" xmlns="" id="{5BC357D7-BF41-4C25-AEAC-762D0BFDB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6513" y="488950"/>
              <a:ext cx="612775" cy="712788"/>
            </a:xfrm>
            <a:custGeom>
              <a:avLst/>
              <a:gdLst>
                <a:gd name="T0" fmla="*/ 384 w 386"/>
                <a:gd name="T1" fmla="*/ 449 h 449"/>
                <a:gd name="T2" fmla="*/ 384 w 386"/>
                <a:gd name="T3" fmla="*/ 449 h 449"/>
                <a:gd name="T4" fmla="*/ 386 w 386"/>
                <a:gd name="T5" fmla="*/ 423 h 449"/>
                <a:gd name="T6" fmla="*/ 386 w 386"/>
                <a:gd name="T7" fmla="*/ 384 h 449"/>
                <a:gd name="T8" fmla="*/ 384 w 386"/>
                <a:gd name="T9" fmla="*/ 334 h 449"/>
                <a:gd name="T10" fmla="*/ 380 w 386"/>
                <a:gd name="T11" fmla="*/ 278 h 449"/>
                <a:gd name="T12" fmla="*/ 372 w 386"/>
                <a:gd name="T13" fmla="*/ 220 h 449"/>
                <a:gd name="T14" fmla="*/ 366 w 386"/>
                <a:gd name="T15" fmla="*/ 192 h 449"/>
                <a:gd name="T16" fmla="*/ 358 w 386"/>
                <a:gd name="T17" fmla="*/ 166 h 449"/>
                <a:gd name="T18" fmla="*/ 348 w 386"/>
                <a:gd name="T19" fmla="*/ 140 h 449"/>
                <a:gd name="T20" fmla="*/ 338 w 386"/>
                <a:gd name="T21" fmla="*/ 118 h 449"/>
                <a:gd name="T22" fmla="*/ 326 w 386"/>
                <a:gd name="T23" fmla="*/ 98 h 449"/>
                <a:gd name="T24" fmla="*/ 312 w 386"/>
                <a:gd name="T25" fmla="*/ 80 h 449"/>
                <a:gd name="T26" fmla="*/ 312 w 386"/>
                <a:gd name="T27" fmla="*/ 80 h 449"/>
                <a:gd name="T28" fmla="*/ 292 w 386"/>
                <a:gd name="T29" fmla="*/ 62 h 449"/>
                <a:gd name="T30" fmla="*/ 270 w 386"/>
                <a:gd name="T31" fmla="*/ 44 h 449"/>
                <a:gd name="T32" fmla="*/ 246 w 386"/>
                <a:gd name="T33" fmla="*/ 28 h 449"/>
                <a:gd name="T34" fmla="*/ 224 w 386"/>
                <a:gd name="T35" fmla="*/ 16 h 449"/>
                <a:gd name="T36" fmla="*/ 200 w 386"/>
                <a:gd name="T37" fmla="*/ 6 h 449"/>
                <a:gd name="T38" fmla="*/ 178 w 386"/>
                <a:gd name="T39" fmla="*/ 2 h 449"/>
                <a:gd name="T40" fmla="*/ 168 w 386"/>
                <a:gd name="T41" fmla="*/ 0 h 449"/>
                <a:gd name="T42" fmla="*/ 158 w 386"/>
                <a:gd name="T43" fmla="*/ 0 h 449"/>
                <a:gd name="T44" fmla="*/ 150 w 386"/>
                <a:gd name="T45" fmla="*/ 2 h 449"/>
                <a:gd name="T46" fmla="*/ 142 w 386"/>
                <a:gd name="T47" fmla="*/ 6 h 449"/>
                <a:gd name="T48" fmla="*/ 142 w 386"/>
                <a:gd name="T49" fmla="*/ 6 h 449"/>
                <a:gd name="T50" fmla="*/ 122 w 386"/>
                <a:gd name="T51" fmla="*/ 18 h 449"/>
                <a:gd name="T52" fmla="*/ 100 w 386"/>
                <a:gd name="T53" fmla="*/ 32 h 449"/>
                <a:gd name="T54" fmla="*/ 56 w 386"/>
                <a:gd name="T55" fmla="*/ 64 h 449"/>
                <a:gd name="T56" fmla="*/ 36 w 386"/>
                <a:gd name="T57" fmla="*/ 82 h 449"/>
                <a:gd name="T58" fmla="*/ 18 w 386"/>
                <a:gd name="T59" fmla="*/ 98 h 449"/>
                <a:gd name="T60" fmla="*/ 6 w 386"/>
                <a:gd name="T61" fmla="*/ 112 h 449"/>
                <a:gd name="T62" fmla="*/ 0 w 386"/>
                <a:gd name="T63" fmla="*/ 122 h 449"/>
                <a:gd name="T64" fmla="*/ 0 w 386"/>
                <a:gd name="T65" fmla="*/ 122 h 449"/>
                <a:gd name="T66" fmla="*/ 34 w 386"/>
                <a:gd name="T67" fmla="*/ 130 h 449"/>
                <a:gd name="T68" fmla="*/ 60 w 386"/>
                <a:gd name="T69" fmla="*/ 136 h 449"/>
                <a:gd name="T70" fmla="*/ 90 w 386"/>
                <a:gd name="T71" fmla="*/ 146 h 449"/>
                <a:gd name="T72" fmla="*/ 122 w 386"/>
                <a:gd name="T73" fmla="*/ 160 h 449"/>
                <a:gd name="T74" fmla="*/ 154 w 386"/>
                <a:gd name="T75" fmla="*/ 178 h 449"/>
                <a:gd name="T76" fmla="*/ 168 w 386"/>
                <a:gd name="T77" fmla="*/ 188 h 449"/>
                <a:gd name="T78" fmla="*/ 184 w 386"/>
                <a:gd name="T79" fmla="*/ 198 h 449"/>
                <a:gd name="T80" fmla="*/ 198 w 386"/>
                <a:gd name="T81" fmla="*/ 210 h 449"/>
                <a:gd name="T82" fmla="*/ 210 w 386"/>
                <a:gd name="T83" fmla="*/ 224 h 449"/>
                <a:gd name="T84" fmla="*/ 210 w 386"/>
                <a:gd name="T85" fmla="*/ 224 h 449"/>
                <a:gd name="T86" fmla="*/ 238 w 386"/>
                <a:gd name="T87" fmla="*/ 256 h 449"/>
                <a:gd name="T88" fmla="*/ 266 w 386"/>
                <a:gd name="T89" fmla="*/ 290 h 449"/>
                <a:gd name="T90" fmla="*/ 322 w 386"/>
                <a:gd name="T91" fmla="*/ 364 h 449"/>
                <a:gd name="T92" fmla="*/ 384 w 386"/>
                <a:gd name="T93" fmla="*/ 449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86" h="449">
                  <a:moveTo>
                    <a:pt x="384" y="449"/>
                  </a:moveTo>
                  <a:lnTo>
                    <a:pt x="384" y="449"/>
                  </a:lnTo>
                  <a:lnTo>
                    <a:pt x="386" y="423"/>
                  </a:lnTo>
                  <a:lnTo>
                    <a:pt x="386" y="384"/>
                  </a:lnTo>
                  <a:lnTo>
                    <a:pt x="384" y="334"/>
                  </a:lnTo>
                  <a:lnTo>
                    <a:pt x="380" y="278"/>
                  </a:lnTo>
                  <a:lnTo>
                    <a:pt x="372" y="220"/>
                  </a:lnTo>
                  <a:lnTo>
                    <a:pt x="366" y="192"/>
                  </a:lnTo>
                  <a:lnTo>
                    <a:pt x="358" y="166"/>
                  </a:lnTo>
                  <a:lnTo>
                    <a:pt x="348" y="140"/>
                  </a:lnTo>
                  <a:lnTo>
                    <a:pt x="338" y="118"/>
                  </a:lnTo>
                  <a:lnTo>
                    <a:pt x="326" y="98"/>
                  </a:lnTo>
                  <a:lnTo>
                    <a:pt x="312" y="80"/>
                  </a:lnTo>
                  <a:lnTo>
                    <a:pt x="312" y="80"/>
                  </a:lnTo>
                  <a:lnTo>
                    <a:pt x="292" y="62"/>
                  </a:lnTo>
                  <a:lnTo>
                    <a:pt x="270" y="44"/>
                  </a:lnTo>
                  <a:lnTo>
                    <a:pt x="246" y="28"/>
                  </a:lnTo>
                  <a:lnTo>
                    <a:pt x="224" y="16"/>
                  </a:lnTo>
                  <a:lnTo>
                    <a:pt x="200" y="6"/>
                  </a:lnTo>
                  <a:lnTo>
                    <a:pt x="178" y="2"/>
                  </a:lnTo>
                  <a:lnTo>
                    <a:pt x="168" y="0"/>
                  </a:lnTo>
                  <a:lnTo>
                    <a:pt x="158" y="0"/>
                  </a:lnTo>
                  <a:lnTo>
                    <a:pt x="150" y="2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22" y="18"/>
                  </a:lnTo>
                  <a:lnTo>
                    <a:pt x="100" y="32"/>
                  </a:lnTo>
                  <a:lnTo>
                    <a:pt x="56" y="64"/>
                  </a:lnTo>
                  <a:lnTo>
                    <a:pt x="36" y="82"/>
                  </a:lnTo>
                  <a:lnTo>
                    <a:pt x="18" y="98"/>
                  </a:lnTo>
                  <a:lnTo>
                    <a:pt x="6" y="112"/>
                  </a:lnTo>
                  <a:lnTo>
                    <a:pt x="0" y="122"/>
                  </a:lnTo>
                  <a:lnTo>
                    <a:pt x="0" y="122"/>
                  </a:lnTo>
                  <a:lnTo>
                    <a:pt x="34" y="130"/>
                  </a:lnTo>
                  <a:lnTo>
                    <a:pt x="60" y="136"/>
                  </a:lnTo>
                  <a:lnTo>
                    <a:pt x="90" y="146"/>
                  </a:lnTo>
                  <a:lnTo>
                    <a:pt x="122" y="160"/>
                  </a:lnTo>
                  <a:lnTo>
                    <a:pt x="154" y="178"/>
                  </a:lnTo>
                  <a:lnTo>
                    <a:pt x="168" y="188"/>
                  </a:lnTo>
                  <a:lnTo>
                    <a:pt x="184" y="198"/>
                  </a:lnTo>
                  <a:lnTo>
                    <a:pt x="198" y="210"/>
                  </a:lnTo>
                  <a:lnTo>
                    <a:pt x="210" y="224"/>
                  </a:lnTo>
                  <a:lnTo>
                    <a:pt x="210" y="224"/>
                  </a:lnTo>
                  <a:lnTo>
                    <a:pt x="238" y="256"/>
                  </a:lnTo>
                  <a:lnTo>
                    <a:pt x="266" y="290"/>
                  </a:lnTo>
                  <a:lnTo>
                    <a:pt x="322" y="364"/>
                  </a:lnTo>
                  <a:lnTo>
                    <a:pt x="384" y="44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19">
              <a:extLst>
                <a:ext uri="{FF2B5EF4-FFF2-40B4-BE49-F238E27FC236}">
                  <a16:creationId xmlns:a16="http://schemas.microsoft.com/office/drawing/2014/main" xmlns="" id="{C4FF6844-CEC2-44F0-9C5F-F201357C59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0163" y="682625"/>
              <a:ext cx="615950" cy="519113"/>
            </a:xfrm>
            <a:custGeom>
              <a:avLst/>
              <a:gdLst>
                <a:gd name="T0" fmla="*/ 202 w 388"/>
                <a:gd name="T1" fmla="*/ 214 h 327"/>
                <a:gd name="T2" fmla="*/ 202 w 388"/>
                <a:gd name="T3" fmla="*/ 214 h 327"/>
                <a:gd name="T4" fmla="*/ 186 w 388"/>
                <a:gd name="T5" fmla="*/ 182 h 327"/>
                <a:gd name="T6" fmla="*/ 172 w 388"/>
                <a:gd name="T7" fmla="*/ 152 h 327"/>
                <a:gd name="T8" fmla="*/ 162 w 388"/>
                <a:gd name="T9" fmla="*/ 124 h 327"/>
                <a:gd name="T10" fmla="*/ 156 w 388"/>
                <a:gd name="T11" fmla="*/ 100 h 327"/>
                <a:gd name="T12" fmla="*/ 150 w 388"/>
                <a:gd name="T13" fmla="*/ 78 h 327"/>
                <a:gd name="T14" fmla="*/ 148 w 388"/>
                <a:gd name="T15" fmla="*/ 64 h 327"/>
                <a:gd name="T16" fmla="*/ 148 w 388"/>
                <a:gd name="T17" fmla="*/ 50 h 327"/>
                <a:gd name="T18" fmla="*/ 148 w 388"/>
                <a:gd name="T19" fmla="*/ 50 h 327"/>
                <a:gd name="T20" fmla="*/ 124 w 388"/>
                <a:gd name="T21" fmla="*/ 38 h 327"/>
                <a:gd name="T22" fmla="*/ 102 w 388"/>
                <a:gd name="T23" fmla="*/ 28 h 327"/>
                <a:gd name="T24" fmla="*/ 60 w 388"/>
                <a:gd name="T25" fmla="*/ 14 h 327"/>
                <a:gd name="T26" fmla="*/ 26 w 388"/>
                <a:gd name="T27" fmla="*/ 6 h 327"/>
                <a:gd name="T28" fmla="*/ 4 w 388"/>
                <a:gd name="T29" fmla="*/ 0 h 327"/>
                <a:gd name="T30" fmla="*/ 4 w 388"/>
                <a:gd name="T31" fmla="*/ 0 h 327"/>
                <a:gd name="T32" fmla="*/ 4 w 388"/>
                <a:gd name="T33" fmla="*/ 8 h 327"/>
                <a:gd name="T34" fmla="*/ 2 w 388"/>
                <a:gd name="T35" fmla="*/ 30 h 327"/>
                <a:gd name="T36" fmla="*/ 0 w 388"/>
                <a:gd name="T37" fmla="*/ 62 h 327"/>
                <a:gd name="T38" fmla="*/ 2 w 388"/>
                <a:gd name="T39" fmla="*/ 80 h 327"/>
                <a:gd name="T40" fmla="*/ 4 w 388"/>
                <a:gd name="T41" fmla="*/ 100 h 327"/>
                <a:gd name="T42" fmla="*/ 10 w 388"/>
                <a:gd name="T43" fmla="*/ 122 h 327"/>
                <a:gd name="T44" fmla="*/ 18 w 388"/>
                <a:gd name="T45" fmla="*/ 142 h 327"/>
                <a:gd name="T46" fmla="*/ 26 w 388"/>
                <a:gd name="T47" fmla="*/ 164 h 327"/>
                <a:gd name="T48" fmla="*/ 40 w 388"/>
                <a:gd name="T49" fmla="*/ 184 h 327"/>
                <a:gd name="T50" fmla="*/ 56 w 388"/>
                <a:gd name="T51" fmla="*/ 204 h 327"/>
                <a:gd name="T52" fmla="*/ 76 w 388"/>
                <a:gd name="T53" fmla="*/ 222 h 327"/>
                <a:gd name="T54" fmla="*/ 100 w 388"/>
                <a:gd name="T55" fmla="*/ 240 h 327"/>
                <a:gd name="T56" fmla="*/ 130 w 388"/>
                <a:gd name="T57" fmla="*/ 254 h 327"/>
                <a:gd name="T58" fmla="*/ 130 w 388"/>
                <a:gd name="T59" fmla="*/ 254 h 327"/>
                <a:gd name="T60" fmla="*/ 188 w 388"/>
                <a:gd name="T61" fmla="*/ 277 h 327"/>
                <a:gd name="T62" fmla="*/ 240 w 388"/>
                <a:gd name="T63" fmla="*/ 293 h 327"/>
                <a:gd name="T64" fmla="*/ 284 w 388"/>
                <a:gd name="T65" fmla="*/ 307 h 327"/>
                <a:gd name="T66" fmla="*/ 320 w 388"/>
                <a:gd name="T67" fmla="*/ 315 h 327"/>
                <a:gd name="T68" fmla="*/ 350 w 388"/>
                <a:gd name="T69" fmla="*/ 321 h 327"/>
                <a:gd name="T70" fmla="*/ 372 w 388"/>
                <a:gd name="T71" fmla="*/ 325 h 327"/>
                <a:gd name="T72" fmla="*/ 388 w 388"/>
                <a:gd name="T73" fmla="*/ 327 h 327"/>
                <a:gd name="T74" fmla="*/ 388 w 388"/>
                <a:gd name="T75" fmla="*/ 327 h 327"/>
                <a:gd name="T76" fmla="*/ 366 w 388"/>
                <a:gd name="T77" fmla="*/ 321 h 327"/>
                <a:gd name="T78" fmla="*/ 344 w 388"/>
                <a:gd name="T79" fmla="*/ 313 h 327"/>
                <a:gd name="T80" fmla="*/ 316 w 388"/>
                <a:gd name="T81" fmla="*/ 303 h 327"/>
                <a:gd name="T82" fmla="*/ 284 w 388"/>
                <a:gd name="T83" fmla="*/ 287 h 327"/>
                <a:gd name="T84" fmla="*/ 270 w 388"/>
                <a:gd name="T85" fmla="*/ 277 h 327"/>
                <a:gd name="T86" fmla="*/ 254 w 388"/>
                <a:gd name="T87" fmla="*/ 268 h 327"/>
                <a:gd name="T88" fmla="*/ 240 w 388"/>
                <a:gd name="T89" fmla="*/ 256 h 327"/>
                <a:gd name="T90" fmla="*/ 226 w 388"/>
                <a:gd name="T91" fmla="*/ 244 h 327"/>
                <a:gd name="T92" fmla="*/ 214 w 388"/>
                <a:gd name="T93" fmla="*/ 230 h 327"/>
                <a:gd name="T94" fmla="*/ 202 w 388"/>
                <a:gd name="T95" fmla="*/ 214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88" h="327">
                  <a:moveTo>
                    <a:pt x="202" y="214"/>
                  </a:moveTo>
                  <a:lnTo>
                    <a:pt x="202" y="214"/>
                  </a:lnTo>
                  <a:lnTo>
                    <a:pt x="186" y="182"/>
                  </a:lnTo>
                  <a:lnTo>
                    <a:pt x="172" y="152"/>
                  </a:lnTo>
                  <a:lnTo>
                    <a:pt x="162" y="124"/>
                  </a:lnTo>
                  <a:lnTo>
                    <a:pt x="156" y="100"/>
                  </a:lnTo>
                  <a:lnTo>
                    <a:pt x="150" y="78"/>
                  </a:lnTo>
                  <a:lnTo>
                    <a:pt x="148" y="64"/>
                  </a:lnTo>
                  <a:lnTo>
                    <a:pt x="148" y="50"/>
                  </a:lnTo>
                  <a:lnTo>
                    <a:pt x="148" y="50"/>
                  </a:lnTo>
                  <a:lnTo>
                    <a:pt x="124" y="38"/>
                  </a:lnTo>
                  <a:lnTo>
                    <a:pt x="102" y="28"/>
                  </a:lnTo>
                  <a:lnTo>
                    <a:pt x="60" y="14"/>
                  </a:lnTo>
                  <a:lnTo>
                    <a:pt x="26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30"/>
                  </a:lnTo>
                  <a:lnTo>
                    <a:pt x="0" y="62"/>
                  </a:lnTo>
                  <a:lnTo>
                    <a:pt x="2" y="80"/>
                  </a:lnTo>
                  <a:lnTo>
                    <a:pt x="4" y="100"/>
                  </a:lnTo>
                  <a:lnTo>
                    <a:pt x="10" y="122"/>
                  </a:lnTo>
                  <a:lnTo>
                    <a:pt x="18" y="142"/>
                  </a:lnTo>
                  <a:lnTo>
                    <a:pt x="26" y="164"/>
                  </a:lnTo>
                  <a:lnTo>
                    <a:pt x="40" y="184"/>
                  </a:lnTo>
                  <a:lnTo>
                    <a:pt x="56" y="204"/>
                  </a:lnTo>
                  <a:lnTo>
                    <a:pt x="76" y="222"/>
                  </a:lnTo>
                  <a:lnTo>
                    <a:pt x="100" y="240"/>
                  </a:lnTo>
                  <a:lnTo>
                    <a:pt x="130" y="254"/>
                  </a:lnTo>
                  <a:lnTo>
                    <a:pt x="130" y="254"/>
                  </a:lnTo>
                  <a:lnTo>
                    <a:pt x="188" y="277"/>
                  </a:lnTo>
                  <a:lnTo>
                    <a:pt x="240" y="293"/>
                  </a:lnTo>
                  <a:lnTo>
                    <a:pt x="284" y="307"/>
                  </a:lnTo>
                  <a:lnTo>
                    <a:pt x="320" y="315"/>
                  </a:lnTo>
                  <a:lnTo>
                    <a:pt x="350" y="321"/>
                  </a:lnTo>
                  <a:lnTo>
                    <a:pt x="372" y="325"/>
                  </a:lnTo>
                  <a:lnTo>
                    <a:pt x="388" y="327"/>
                  </a:lnTo>
                  <a:lnTo>
                    <a:pt x="388" y="327"/>
                  </a:lnTo>
                  <a:lnTo>
                    <a:pt x="366" y="321"/>
                  </a:lnTo>
                  <a:lnTo>
                    <a:pt x="344" y="313"/>
                  </a:lnTo>
                  <a:lnTo>
                    <a:pt x="316" y="303"/>
                  </a:lnTo>
                  <a:lnTo>
                    <a:pt x="284" y="287"/>
                  </a:lnTo>
                  <a:lnTo>
                    <a:pt x="270" y="277"/>
                  </a:lnTo>
                  <a:lnTo>
                    <a:pt x="254" y="268"/>
                  </a:lnTo>
                  <a:lnTo>
                    <a:pt x="240" y="256"/>
                  </a:lnTo>
                  <a:lnTo>
                    <a:pt x="226" y="244"/>
                  </a:lnTo>
                  <a:lnTo>
                    <a:pt x="214" y="230"/>
                  </a:lnTo>
                  <a:lnTo>
                    <a:pt x="202" y="214"/>
                  </a:lnTo>
                  <a:close/>
                </a:path>
              </a:pathLst>
            </a:custGeom>
            <a:solidFill>
              <a:srgbClr val="0763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20">
              <a:extLst>
                <a:ext uri="{FF2B5EF4-FFF2-40B4-BE49-F238E27FC236}">
                  <a16:creationId xmlns:a16="http://schemas.microsoft.com/office/drawing/2014/main" xmlns="" id="{5A9DF83D-3230-419C-B9AC-E4B857FF4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0163" y="682625"/>
              <a:ext cx="615950" cy="519113"/>
            </a:xfrm>
            <a:custGeom>
              <a:avLst/>
              <a:gdLst>
                <a:gd name="T0" fmla="*/ 202 w 388"/>
                <a:gd name="T1" fmla="*/ 214 h 327"/>
                <a:gd name="T2" fmla="*/ 202 w 388"/>
                <a:gd name="T3" fmla="*/ 214 h 327"/>
                <a:gd name="T4" fmla="*/ 186 w 388"/>
                <a:gd name="T5" fmla="*/ 182 h 327"/>
                <a:gd name="T6" fmla="*/ 172 w 388"/>
                <a:gd name="T7" fmla="*/ 152 h 327"/>
                <a:gd name="T8" fmla="*/ 162 w 388"/>
                <a:gd name="T9" fmla="*/ 124 h 327"/>
                <a:gd name="T10" fmla="*/ 156 w 388"/>
                <a:gd name="T11" fmla="*/ 100 h 327"/>
                <a:gd name="T12" fmla="*/ 150 w 388"/>
                <a:gd name="T13" fmla="*/ 78 h 327"/>
                <a:gd name="T14" fmla="*/ 148 w 388"/>
                <a:gd name="T15" fmla="*/ 64 h 327"/>
                <a:gd name="T16" fmla="*/ 148 w 388"/>
                <a:gd name="T17" fmla="*/ 50 h 327"/>
                <a:gd name="T18" fmla="*/ 148 w 388"/>
                <a:gd name="T19" fmla="*/ 50 h 327"/>
                <a:gd name="T20" fmla="*/ 124 w 388"/>
                <a:gd name="T21" fmla="*/ 38 h 327"/>
                <a:gd name="T22" fmla="*/ 102 w 388"/>
                <a:gd name="T23" fmla="*/ 28 h 327"/>
                <a:gd name="T24" fmla="*/ 60 w 388"/>
                <a:gd name="T25" fmla="*/ 14 h 327"/>
                <a:gd name="T26" fmla="*/ 26 w 388"/>
                <a:gd name="T27" fmla="*/ 6 h 327"/>
                <a:gd name="T28" fmla="*/ 4 w 388"/>
                <a:gd name="T29" fmla="*/ 0 h 327"/>
                <a:gd name="T30" fmla="*/ 4 w 388"/>
                <a:gd name="T31" fmla="*/ 0 h 327"/>
                <a:gd name="T32" fmla="*/ 4 w 388"/>
                <a:gd name="T33" fmla="*/ 8 h 327"/>
                <a:gd name="T34" fmla="*/ 2 w 388"/>
                <a:gd name="T35" fmla="*/ 30 h 327"/>
                <a:gd name="T36" fmla="*/ 0 w 388"/>
                <a:gd name="T37" fmla="*/ 62 h 327"/>
                <a:gd name="T38" fmla="*/ 2 w 388"/>
                <a:gd name="T39" fmla="*/ 80 h 327"/>
                <a:gd name="T40" fmla="*/ 4 w 388"/>
                <a:gd name="T41" fmla="*/ 100 h 327"/>
                <a:gd name="T42" fmla="*/ 10 w 388"/>
                <a:gd name="T43" fmla="*/ 122 h 327"/>
                <a:gd name="T44" fmla="*/ 18 w 388"/>
                <a:gd name="T45" fmla="*/ 142 h 327"/>
                <a:gd name="T46" fmla="*/ 26 w 388"/>
                <a:gd name="T47" fmla="*/ 164 h 327"/>
                <a:gd name="T48" fmla="*/ 40 w 388"/>
                <a:gd name="T49" fmla="*/ 184 h 327"/>
                <a:gd name="T50" fmla="*/ 56 w 388"/>
                <a:gd name="T51" fmla="*/ 204 h 327"/>
                <a:gd name="T52" fmla="*/ 76 w 388"/>
                <a:gd name="T53" fmla="*/ 222 h 327"/>
                <a:gd name="T54" fmla="*/ 100 w 388"/>
                <a:gd name="T55" fmla="*/ 240 h 327"/>
                <a:gd name="T56" fmla="*/ 130 w 388"/>
                <a:gd name="T57" fmla="*/ 254 h 327"/>
                <a:gd name="T58" fmla="*/ 130 w 388"/>
                <a:gd name="T59" fmla="*/ 254 h 327"/>
                <a:gd name="T60" fmla="*/ 188 w 388"/>
                <a:gd name="T61" fmla="*/ 277 h 327"/>
                <a:gd name="T62" fmla="*/ 240 w 388"/>
                <a:gd name="T63" fmla="*/ 293 h 327"/>
                <a:gd name="T64" fmla="*/ 284 w 388"/>
                <a:gd name="T65" fmla="*/ 307 h 327"/>
                <a:gd name="T66" fmla="*/ 320 w 388"/>
                <a:gd name="T67" fmla="*/ 315 h 327"/>
                <a:gd name="T68" fmla="*/ 350 w 388"/>
                <a:gd name="T69" fmla="*/ 321 h 327"/>
                <a:gd name="T70" fmla="*/ 372 w 388"/>
                <a:gd name="T71" fmla="*/ 325 h 327"/>
                <a:gd name="T72" fmla="*/ 388 w 388"/>
                <a:gd name="T73" fmla="*/ 327 h 327"/>
                <a:gd name="T74" fmla="*/ 388 w 388"/>
                <a:gd name="T75" fmla="*/ 327 h 327"/>
                <a:gd name="T76" fmla="*/ 366 w 388"/>
                <a:gd name="T77" fmla="*/ 321 h 327"/>
                <a:gd name="T78" fmla="*/ 344 w 388"/>
                <a:gd name="T79" fmla="*/ 313 h 327"/>
                <a:gd name="T80" fmla="*/ 316 w 388"/>
                <a:gd name="T81" fmla="*/ 303 h 327"/>
                <a:gd name="T82" fmla="*/ 284 w 388"/>
                <a:gd name="T83" fmla="*/ 287 h 327"/>
                <a:gd name="T84" fmla="*/ 270 w 388"/>
                <a:gd name="T85" fmla="*/ 277 h 327"/>
                <a:gd name="T86" fmla="*/ 254 w 388"/>
                <a:gd name="T87" fmla="*/ 268 h 327"/>
                <a:gd name="T88" fmla="*/ 240 w 388"/>
                <a:gd name="T89" fmla="*/ 256 h 327"/>
                <a:gd name="T90" fmla="*/ 226 w 388"/>
                <a:gd name="T91" fmla="*/ 244 h 327"/>
                <a:gd name="T92" fmla="*/ 214 w 388"/>
                <a:gd name="T93" fmla="*/ 230 h 327"/>
                <a:gd name="T94" fmla="*/ 202 w 388"/>
                <a:gd name="T95" fmla="*/ 214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88" h="327">
                  <a:moveTo>
                    <a:pt x="202" y="214"/>
                  </a:moveTo>
                  <a:lnTo>
                    <a:pt x="202" y="214"/>
                  </a:lnTo>
                  <a:lnTo>
                    <a:pt x="186" y="182"/>
                  </a:lnTo>
                  <a:lnTo>
                    <a:pt x="172" y="152"/>
                  </a:lnTo>
                  <a:lnTo>
                    <a:pt x="162" y="124"/>
                  </a:lnTo>
                  <a:lnTo>
                    <a:pt x="156" y="100"/>
                  </a:lnTo>
                  <a:lnTo>
                    <a:pt x="150" y="78"/>
                  </a:lnTo>
                  <a:lnTo>
                    <a:pt x="148" y="64"/>
                  </a:lnTo>
                  <a:lnTo>
                    <a:pt x="148" y="50"/>
                  </a:lnTo>
                  <a:lnTo>
                    <a:pt x="148" y="50"/>
                  </a:lnTo>
                  <a:lnTo>
                    <a:pt x="124" y="38"/>
                  </a:lnTo>
                  <a:lnTo>
                    <a:pt x="102" y="28"/>
                  </a:lnTo>
                  <a:lnTo>
                    <a:pt x="60" y="14"/>
                  </a:lnTo>
                  <a:lnTo>
                    <a:pt x="26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30"/>
                  </a:lnTo>
                  <a:lnTo>
                    <a:pt x="0" y="62"/>
                  </a:lnTo>
                  <a:lnTo>
                    <a:pt x="2" y="80"/>
                  </a:lnTo>
                  <a:lnTo>
                    <a:pt x="4" y="100"/>
                  </a:lnTo>
                  <a:lnTo>
                    <a:pt x="10" y="122"/>
                  </a:lnTo>
                  <a:lnTo>
                    <a:pt x="18" y="142"/>
                  </a:lnTo>
                  <a:lnTo>
                    <a:pt x="26" y="164"/>
                  </a:lnTo>
                  <a:lnTo>
                    <a:pt x="40" y="184"/>
                  </a:lnTo>
                  <a:lnTo>
                    <a:pt x="56" y="204"/>
                  </a:lnTo>
                  <a:lnTo>
                    <a:pt x="76" y="222"/>
                  </a:lnTo>
                  <a:lnTo>
                    <a:pt x="100" y="240"/>
                  </a:lnTo>
                  <a:lnTo>
                    <a:pt x="130" y="254"/>
                  </a:lnTo>
                  <a:lnTo>
                    <a:pt x="130" y="254"/>
                  </a:lnTo>
                  <a:lnTo>
                    <a:pt x="188" y="277"/>
                  </a:lnTo>
                  <a:lnTo>
                    <a:pt x="240" y="293"/>
                  </a:lnTo>
                  <a:lnTo>
                    <a:pt x="284" y="307"/>
                  </a:lnTo>
                  <a:lnTo>
                    <a:pt x="320" y="315"/>
                  </a:lnTo>
                  <a:lnTo>
                    <a:pt x="350" y="321"/>
                  </a:lnTo>
                  <a:lnTo>
                    <a:pt x="372" y="325"/>
                  </a:lnTo>
                  <a:lnTo>
                    <a:pt x="388" y="327"/>
                  </a:lnTo>
                  <a:lnTo>
                    <a:pt x="388" y="327"/>
                  </a:lnTo>
                  <a:lnTo>
                    <a:pt x="366" y="321"/>
                  </a:lnTo>
                  <a:lnTo>
                    <a:pt x="344" y="313"/>
                  </a:lnTo>
                  <a:lnTo>
                    <a:pt x="316" y="303"/>
                  </a:lnTo>
                  <a:lnTo>
                    <a:pt x="284" y="287"/>
                  </a:lnTo>
                  <a:lnTo>
                    <a:pt x="270" y="277"/>
                  </a:lnTo>
                  <a:lnTo>
                    <a:pt x="254" y="268"/>
                  </a:lnTo>
                  <a:lnTo>
                    <a:pt x="240" y="256"/>
                  </a:lnTo>
                  <a:lnTo>
                    <a:pt x="226" y="244"/>
                  </a:lnTo>
                  <a:lnTo>
                    <a:pt x="214" y="230"/>
                  </a:lnTo>
                  <a:lnTo>
                    <a:pt x="202" y="2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21">
              <a:extLst>
                <a:ext uri="{FF2B5EF4-FFF2-40B4-BE49-F238E27FC236}">
                  <a16:creationId xmlns:a16="http://schemas.microsoft.com/office/drawing/2014/main" xmlns="" id="{84FBF769-23AB-47D7-A082-DF65D0603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8463" y="600075"/>
              <a:ext cx="250825" cy="601663"/>
            </a:xfrm>
            <a:custGeom>
              <a:avLst/>
              <a:gdLst>
                <a:gd name="T0" fmla="*/ 74 w 158"/>
                <a:gd name="T1" fmla="*/ 0 h 379"/>
                <a:gd name="T2" fmla="*/ 74 w 158"/>
                <a:gd name="T3" fmla="*/ 0 h 379"/>
                <a:gd name="T4" fmla="*/ 60 w 158"/>
                <a:gd name="T5" fmla="*/ 44 h 379"/>
                <a:gd name="T6" fmla="*/ 42 w 158"/>
                <a:gd name="T7" fmla="*/ 92 h 379"/>
                <a:gd name="T8" fmla="*/ 22 w 158"/>
                <a:gd name="T9" fmla="*/ 138 h 379"/>
                <a:gd name="T10" fmla="*/ 10 w 158"/>
                <a:gd name="T11" fmla="*/ 158 h 379"/>
                <a:gd name="T12" fmla="*/ 0 w 158"/>
                <a:gd name="T13" fmla="*/ 174 h 379"/>
                <a:gd name="T14" fmla="*/ 0 w 158"/>
                <a:gd name="T15" fmla="*/ 174 h 379"/>
                <a:gd name="T16" fmla="*/ 52 w 158"/>
                <a:gd name="T17" fmla="*/ 240 h 379"/>
                <a:gd name="T18" fmla="*/ 104 w 158"/>
                <a:gd name="T19" fmla="*/ 306 h 379"/>
                <a:gd name="T20" fmla="*/ 156 w 158"/>
                <a:gd name="T21" fmla="*/ 379 h 379"/>
                <a:gd name="T22" fmla="*/ 156 w 158"/>
                <a:gd name="T23" fmla="*/ 379 h 379"/>
                <a:gd name="T24" fmla="*/ 158 w 158"/>
                <a:gd name="T25" fmla="*/ 353 h 379"/>
                <a:gd name="T26" fmla="*/ 158 w 158"/>
                <a:gd name="T27" fmla="*/ 314 h 379"/>
                <a:gd name="T28" fmla="*/ 156 w 158"/>
                <a:gd name="T29" fmla="*/ 264 h 379"/>
                <a:gd name="T30" fmla="*/ 152 w 158"/>
                <a:gd name="T31" fmla="*/ 208 h 379"/>
                <a:gd name="T32" fmla="*/ 144 w 158"/>
                <a:gd name="T33" fmla="*/ 150 h 379"/>
                <a:gd name="T34" fmla="*/ 138 w 158"/>
                <a:gd name="T35" fmla="*/ 122 h 379"/>
                <a:gd name="T36" fmla="*/ 130 w 158"/>
                <a:gd name="T37" fmla="*/ 96 h 379"/>
                <a:gd name="T38" fmla="*/ 120 w 158"/>
                <a:gd name="T39" fmla="*/ 70 h 379"/>
                <a:gd name="T40" fmla="*/ 110 w 158"/>
                <a:gd name="T41" fmla="*/ 48 h 379"/>
                <a:gd name="T42" fmla="*/ 98 w 158"/>
                <a:gd name="T43" fmla="*/ 28 h 379"/>
                <a:gd name="T44" fmla="*/ 84 w 158"/>
                <a:gd name="T45" fmla="*/ 10 h 379"/>
                <a:gd name="T46" fmla="*/ 84 w 158"/>
                <a:gd name="T47" fmla="*/ 10 h 379"/>
                <a:gd name="T48" fmla="*/ 74 w 158"/>
                <a:gd name="T49" fmla="*/ 0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8" h="379">
                  <a:moveTo>
                    <a:pt x="74" y="0"/>
                  </a:moveTo>
                  <a:lnTo>
                    <a:pt x="74" y="0"/>
                  </a:lnTo>
                  <a:lnTo>
                    <a:pt x="60" y="44"/>
                  </a:lnTo>
                  <a:lnTo>
                    <a:pt x="42" y="92"/>
                  </a:lnTo>
                  <a:lnTo>
                    <a:pt x="22" y="138"/>
                  </a:lnTo>
                  <a:lnTo>
                    <a:pt x="10" y="158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52" y="240"/>
                  </a:lnTo>
                  <a:lnTo>
                    <a:pt x="104" y="306"/>
                  </a:lnTo>
                  <a:lnTo>
                    <a:pt x="156" y="379"/>
                  </a:lnTo>
                  <a:lnTo>
                    <a:pt x="156" y="379"/>
                  </a:lnTo>
                  <a:lnTo>
                    <a:pt x="158" y="353"/>
                  </a:lnTo>
                  <a:lnTo>
                    <a:pt x="158" y="314"/>
                  </a:lnTo>
                  <a:lnTo>
                    <a:pt x="156" y="264"/>
                  </a:lnTo>
                  <a:lnTo>
                    <a:pt x="152" y="208"/>
                  </a:lnTo>
                  <a:lnTo>
                    <a:pt x="144" y="150"/>
                  </a:lnTo>
                  <a:lnTo>
                    <a:pt x="138" y="122"/>
                  </a:lnTo>
                  <a:lnTo>
                    <a:pt x="130" y="96"/>
                  </a:lnTo>
                  <a:lnTo>
                    <a:pt x="120" y="70"/>
                  </a:lnTo>
                  <a:lnTo>
                    <a:pt x="110" y="48"/>
                  </a:lnTo>
                  <a:lnTo>
                    <a:pt x="98" y="28"/>
                  </a:lnTo>
                  <a:lnTo>
                    <a:pt x="84" y="10"/>
                  </a:lnTo>
                  <a:lnTo>
                    <a:pt x="84" y="1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07A0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22">
              <a:extLst>
                <a:ext uri="{FF2B5EF4-FFF2-40B4-BE49-F238E27FC236}">
                  <a16:creationId xmlns:a16="http://schemas.microsoft.com/office/drawing/2014/main" xmlns="" id="{91F72D71-4F11-430F-A239-53C99296C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8463" y="600075"/>
              <a:ext cx="250825" cy="601663"/>
            </a:xfrm>
            <a:custGeom>
              <a:avLst/>
              <a:gdLst>
                <a:gd name="T0" fmla="*/ 74 w 158"/>
                <a:gd name="T1" fmla="*/ 0 h 379"/>
                <a:gd name="T2" fmla="*/ 74 w 158"/>
                <a:gd name="T3" fmla="*/ 0 h 379"/>
                <a:gd name="T4" fmla="*/ 60 w 158"/>
                <a:gd name="T5" fmla="*/ 44 h 379"/>
                <a:gd name="T6" fmla="*/ 42 w 158"/>
                <a:gd name="T7" fmla="*/ 92 h 379"/>
                <a:gd name="T8" fmla="*/ 22 w 158"/>
                <a:gd name="T9" fmla="*/ 138 h 379"/>
                <a:gd name="T10" fmla="*/ 10 w 158"/>
                <a:gd name="T11" fmla="*/ 158 h 379"/>
                <a:gd name="T12" fmla="*/ 0 w 158"/>
                <a:gd name="T13" fmla="*/ 174 h 379"/>
                <a:gd name="T14" fmla="*/ 0 w 158"/>
                <a:gd name="T15" fmla="*/ 174 h 379"/>
                <a:gd name="T16" fmla="*/ 52 w 158"/>
                <a:gd name="T17" fmla="*/ 240 h 379"/>
                <a:gd name="T18" fmla="*/ 104 w 158"/>
                <a:gd name="T19" fmla="*/ 306 h 379"/>
                <a:gd name="T20" fmla="*/ 156 w 158"/>
                <a:gd name="T21" fmla="*/ 379 h 379"/>
                <a:gd name="T22" fmla="*/ 156 w 158"/>
                <a:gd name="T23" fmla="*/ 379 h 379"/>
                <a:gd name="T24" fmla="*/ 158 w 158"/>
                <a:gd name="T25" fmla="*/ 353 h 379"/>
                <a:gd name="T26" fmla="*/ 158 w 158"/>
                <a:gd name="T27" fmla="*/ 314 h 379"/>
                <a:gd name="T28" fmla="*/ 156 w 158"/>
                <a:gd name="T29" fmla="*/ 264 h 379"/>
                <a:gd name="T30" fmla="*/ 152 w 158"/>
                <a:gd name="T31" fmla="*/ 208 h 379"/>
                <a:gd name="T32" fmla="*/ 144 w 158"/>
                <a:gd name="T33" fmla="*/ 150 h 379"/>
                <a:gd name="T34" fmla="*/ 138 w 158"/>
                <a:gd name="T35" fmla="*/ 122 h 379"/>
                <a:gd name="T36" fmla="*/ 130 w 158"/>
                <a:gd name="T37" fmla="*/ 96 h 379"/>
                <a:gd name="T38" fmla="*/ 120 w 158"/>
                <a:gd name="T39" fmla="*/ 70 h 379"/>
                <a:gd name="T40" fmla="*/ 110 w 158"/>
                <a:gd name="T41" fmla="*/ 48 h 379"/>
                <a:gd name="T42" fmla="*/ 98 w 158"/>
                <a:gd name="T43" fmla="*/ 28 h 379"/>
                <a:gd name="T44" fmla="*/ 84 w 158"/>
                <a:gd name="T45" fmla="*/ 10 h 379"/>
                <a:gd name="T46" fmla="*/ 84 w 158"/>
                <a:gd name="T47" fmla="*/ 10 h 379"/>
                <a:gd name="T48" fmla="*/ 74 w 158"/>
                <a:gd name="T49" fmla="*/ 0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8" h="379">
                  <a:moveTo>
                    <a:pt x="74" y="0"/>
                  </a:moveTo>
                  <a:lnTo>
                    <a:pt x="74" y="0"/>
                  </a:lnTo>
                  <a:lnTo>
                    <a:pt x="60" y="44"/>
                  </a:lnTo>
                  <a:lnTo>
                    <a:pt x="42" y="92"/>
                  </a:lnTo>
                  <a:lnTo>
                    <a:pt x="22" y="138"/>
                  </a:lnTo>
                  <a:lnTo>
                    <a:pt x="10" y="158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52" y="240"/>
                  </a:lnTo>
                  <a:lnTo>
                    <a:pt x="104" y="306"/>
                  </a:lnTo>
                  <a:lnTo>
                    <a:pt x="156" y="379"/>
                  </a:lnTo>
                  <a:lnTo>
                    <a:pt x="156" y="379"/>
                  </a:lnTo>
                  <a:lnTo>
                    <a:pt x="158" y="353"/>
                  </a:lnTo>
                  <a:lnTo>
                    <a:pt x="158" y="314"/>
                  </a:lnTo>
                  <a:lnTo>
                    <a:pt x="156" y="264"/>
                  </a:lnTo>
                  <a:lnTo>
                    <a:pt x="152" y="208"/>
                  </a:lnTo>
                  <a:lnTo>
                    <a:pt x="144" y="150"/>
                  </a:lnTo>
                  <a:lnTo>
                    <a:pt x="138" y="122"/>
                  </a:lnTo>
                  <a:lnTo>
                    <a:pt x="130" y="96"/>
                  </a:lnTo>
                  <a:lnTo>
                    <a:pt x="120" y="70"/>
                  </a:lnTo>
                  <a:lnTo>
                    <a:pt x="110" y="48"/>
                  </a:lnTo>
                  <a:lnTo>
                    <a:pt x="98" y="28"/>
                  </a:lnTo>
                  <a:lnTo>
                    <a:pt x="84" y="10"/>
                  </a:lnTo>
                  <a:lnTo>
                    <a:pt x="84" y="10"/>
                  </a:lnTo>
                  <a:lnTo>
                    <a:pt x="7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23">
              <a:extLst>
                <a:ext uri="{FF2B5EF4-FFF2-40B4-BE49-F238E27FC236}">
                  <a16:creationId xmlns:a16="http://schemas.microsoft.com/office/drawing/2014/main" xmlns="" id="{295F6C7E-C28F-461D-B8DC-89A12C21E7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6188" y="1392238"/>
              <a:ext cx="1482725" cy="1439863"/>
            </a:xfrm>
            <a:custGeom>
              <a:avLst/>
              <a:gdLst>
                <a:gd name="T0" fmla="*/ 870 w 934"/>
                <a:gd name="T1" fmla="*/ 62 h 907"/>
                <a:gd name="T2" fmla="*/ 934 w 934"/>
                <a:gd name="T3" fmla="*/ 881 h 907"/>
                <a:gd name="T4" fmla="*/ 692 w 934"/>
                <a:gd name="T5" fmla="*/ 907 h 907"/>
                <a:gd name="T6" fmla="*/ 124 w 934"/>
                <a:gd name="T7" fmla="*/ 907 h 907"/>
                <a:gd name="T8" fmla="*/ 0 w 934"/>
                <a:gd name="T9" fmla="*/ 883 h 907"/>
                <a:gd name="T10" fmla="*/ 42 w 934"/>
                <a:gd name="T11" fmla="*/ 0 h 907"/>
                <a:gd name="T12" fmla="*/ 870 w 934"/>
                <a:gd name="T13" fmla="*/ 62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4" h="907">
                  <a:moveTo>
                    <a:pt x="870" y="62"/>
                  </a:moveTo>
                  <a:lnTo>
                    <a:pt x="934" y="881"/>
                  </a:lnTo>
                  <a:lnTo>
                    <a:pt x="692" y="907"/>
                  </a:lnTo>
                  <a:lnTo>
                    <a:pt x="124" y="907"/>
                  </a:lnTo>
                  <a:lnTo>
                    <a:pt x="0" y="883"/>
                  </a:lnTo>
                  <a:lnTo>
                    <a:pt x="42" y="0"/>
                  </a:lnTo>
                  <a:lnTo>
                    <a:pt x="870" y="62"/>
                  </a:lnTo>
                  <a:close/>
                </a:path>
              </a:pathLst>
            </a:custGeom>
            <a:solidFill>
              <a:srgbClr val="F9E4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24">
              <a:extLst>
                <a:ext uri="{FF2B5EF4-FFF2-40B4-BE49-F238E27FC236}">
                  <a16:creationId xmlns:a16="http://schemas.microsoft.com/office/drawing/2014/main" xmlns="" id="{839A1612-95E5-4BDA-A632-ABD6FD3670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6188" y="1392238"/>
              <a:ext cx="1482725" cy="1439863"/>
            </a:xfrm>
            <a:custGeom>
              <a:avLst/>
              <a:gdLst>
                <a:gd name="T0" fmla="*/ 870 w 934"/>
                <a:gd name="T1" fmla="*/ 62 h 907"/>
                <a:gd name="T2" fmla="*/ 934 w 934"/>
                <a:gd name="T3" fmla="*/ 881 h 907"/>
                <a:gd name="T4" fmla="*/ 692 w 934"/>
                <a:gd name="T5" fmla="*/ 907 h 907"/>
                <a:gd name="T6" fmla="*/ 124 w 934"/>
                <a:gd name="T7" fmla="*/ 907 h 907"/>
                <a:gd name="T8" fmla="*/ 0 w 934"/>
                <a:gd name="T9" fmla="*/ 883 h 907"/>
                <a:gd name="T10" fmla="*/ 42 w 934"/>
                <a:gd name="T11" fmla="*/ 0 h 907"/>
                <a:gd name="T12" fmla="*/ 870 w 934"/>
                <a:gd name="T13" fmla="*/ 62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4" h="907">
                  <a:moveTo>
                    <a:pt x="870" y="62"/>
                  </a:moveTo>
                  <a:lnTo>
                    <a:pt x="934" y="881"/>
                  </a:lnTo>
                  <a:lnTo>
                    <a:pt x="692" y="907"/>
                  </a:lnTo>
                  <a:lnTo>
                    <a:pt x="124" y="907"/>
                  </a:lnTo>
                  <a:lnTo>
                    <a:pt x="0" y="883"/>
                  </a:lnTo>
                  <a:lnTo>
                    <a:pt x="42" y="0"/>
                  </a:lnTo>
                  <a:lnTo>
                    <a:pt x="870" y="6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25">
              <a:extLst>
                <a:ext uri="{FF2B5EF4-FFF2-40B4-BE49-F238E27FC236}">
                  <a16:creationId xmlns:a16="http://schemas.microsoft.com/office/drawing/2014/main" xmlns="" id="{8DE4DDDD-9B56-4664-9AFE-1344FD307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2513" y="1468438"/>
              <a:ext cx="406400" cy="1360488"/>
            </a:xfrm>
            <a:custGeom>
              <a:avLst/>
              <a:gdLst>
                <a:gd name="T0" fmla="*/ 28 w 256"/>
                <a:gd name="T1" fmla="*/ 857 h 857"/>
                <a:gd name="T2" fmla="*/ 256 w 256"/>
                <a:gd name="T3" fmla="*/ 833 h 857"/>
                <a:gd name="T4" fmla="*/ 192 w 256"/>
                <a:gd name="T5" fmla="*/ 14 h 857"/>
                <a:gd name="T6" fmla="*/ 0 w 256"/>
                <a:gd name="T7" fmla="*/ 0 h 857"/>
                <a:gd name="T8" fmla="*/ 28 w 256"/>
                <a:gd name="T9" fmla="*/ 857 h 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" h="857">
                  <a:moveTo>
                    <a:pt x="28" y="857"/>
                  </a:moveTo>
                  <a:lnTo>
                    <a:pt x="256" y="833"/>
                  </a:lnTo>
                  <a:lnTo>
                    <a:pt x="192" y="14"/>
                  </a:lnTo>
                  <a:lnTo>
                    <a:pt x="0" y="0"/>
                  </a:lnTo>
                  <a:lnTo>
                    <a:pt x="28" y="857"/>
                  </a:lnTo>
                  <a:close/>
                </a:path>
              </a:pathLst>
            </a:custGeom>
            <a:solidFill>
              <a:srgbClr val="F2B6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26">
              <a:extLst>
                <a:ext uri="{FF2B5EF4-FFF2-40B4-BE49-F238E27FC236}">
                  <a16:creationId xmlns:a16="http://schemas.microsoft.com/office/drawing/2014/main" xmlns="" id="{DB7238C6-C770-44D9-A3B9-FEE45551D7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6188" y="1430338"/>
              <a:ext cx="238125" cy="1401763"/>
            </a:xfrm>
            <a:custGeom>
              <a:avLst/>
              <a:gdLst>
                <a:gd name="T0" fmla="*/ 150 w 150"/>
                <a:gd name="T1" fmla="*/ 0 h 883"/>
                <a:gd name="T2" fmla="*/ 40 w 150"/>
                <a:gd name="T3" fmla="*/ 22 h 883"/>
                <a:gd name="T4" fmla="*/ 0 w 150"/>
                <a:gd name="T5" fmla="*/ 859 h 883"/>
                <a:gd name="T6" fmla="*/ 120 w 150"/>
                <a:gd name="T7" fmla="*/ 883 h 883"/>
                <a:gd name="T8" fmla="*/ 150 w 150"/>
                <a:gd name="T9" fmla="*/ 0 h 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0" h="883">
                  <a:moveTo>
                    <a:pt x="150" y="0"/>
                  </a:moveTo>
                  <a:lnTo>
                    <a:pt x="40" y="22"/>
                  </a:lnTo>
                  <a:lnTo>
                    <a:pt x="0" y="859"/>
                  </a:lnTo>
                  <a:lnTo>
                    <a:pt x="120" y="883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7C9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27">
              <a:extLst>
                <a:ext uri="{FF2B5EF4-FFF2-40B4-BE49-F238E27FC236}">
                  <a16:creationId xmlns:a16="http://schemas.microsoft.com/office/drawing/2014/main" xmlns="" id="{C8BDCAC3-005C-4388-BAF4-1129D20F4F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6513" y="1392238"/>
              <a:ext cx="1323975" cy="190500"/>
            </a:xfrm>
            <a:custGeom>
              <a:avLst/>
              <a:gdLst>
                <a:gd name="T0" fmla="*/ 832 w 834"/>
                <a:gd name="T1" fmla="*/ 72 h 120"/>
                <a:gd name="T2" fmla="*/ 2 w 834"/>
                <a:gd name="T3" fmla="*/ 0 h 120"/>
                <a:gd name="T4" fmla="*/ 0 w 834"/>
                <a:gd name="T5" fmla="*/ 120 h 120"/>
                <a:gd name="T6" fmla="*/ 104 w 834"/>
                <a:gd name="T7" fmla="*/ 54 h 120"/>
                <a:gd name="T8" fmla="*/ 646 w 834"/>
                <a:gd name="T9" fmla="*/ 78 h 120"/>
                <a:gd name="T10" fmla="*/ 834 w 834"/>
                <a:gd name="T11" fmla="*/ 98 h 120"/>
                <a:gd name="T12" fmla="*/ 832 w 834"/>
                <a:gd name="T13" fmla="*/ 7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4" h="120">
                  <a:moveTo>
                    <a:pt x="832" y="72"/>
                  </a:moveTo>
                  <a:lnTo>
                    <a:pt x="2" y="0"/>
                  </a:lnTo>
                  <a:lnTo>
                    <a:pt x="0" y="120"/>
                  </a:lnTo>
                  <a:lnTo>
                    <a:pt x="104" y="54"/>
                  </a:lnTo>
                  <a:lnTo>
                    <a:pt x="646" y="78"/>
                  </a:lnTo>
                  <a:lnTo>
                    <a:pt x="834" y="98"/>
                  </a:lnTo>
                  <a:lnTo>
                    <a:pt x="832" y="72"/>
                  </a:lnTo>
                  <a:close/>
                </a:path>
              </a:pathLst>
            </a:custGeom>
            <a:solidFill>
              <a:srgbClr val="D10B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28">
              <a:extLst>
                <a:ext uri="{FF2B5EF4-FFF2-40B4-BE49-F238E27FC236}">
                  <a16:creationId xmlns:a16="http://schemas.microsoft.com/office/drawing/2014/main" xmlns="" id="{33D0C3D8-AD38-4C09-A8C1-E8E3379EC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6513" y="1392238"/>
              <a:ext cx="1323975" cy="190500"/>
            </a:xfrm>
            <a:custGeom>
              <a:avLst/>
              <a:gdLst>
                <a:gd name="T0" fmla="*/ 832 w 834"/>
                <a:gd name="T1" fmla="*/ 72 h 120"/>
                <a:gd name="T2" fmla="*/ 2 w 834"/>
                <a:gd name="T3" fmla="*/ 0 h 120"/>
                <a:gd name="T4" fmla="*/ 0 w 834"/>
                <a:gd name="T5" fmla="*/ 120 h 120"/>
                <a:gd name="T6" fmla="*/ 104 w 834"/>
                <a:gd name="T7" fmla="*/ 54 h 120"/>
                <a:gd name="T8" fmla="*/ 646 w 834"/>
                <a:gd name="T9" fmla="*/ 78 h 120"/>
                <a:gd name="T10" fmla="*/ 834 w 834"/>
                <a:gd name="T11" fmla="*/ 98 h 120"/>
                <a:gd name="T12" fmla="*/ 832 w 834"/>
                <a:gd name="T13" fmla="*/ 7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4" h="120">
                  <a:moveTo>
                    <a:pt x="832" y="72"/>
                  </a:moveTo>
                  <a:lnTo>
                    <a:pt x="2" y="0"/>
                  </a:lnTo>
                  <a:lnTo>
                    <a:pt x="0" y="120"/>
                  </a:lnTo>
                  <a:lnTo>
                    <a:pt x="104" y="54"/>
                  </a:lnTo>
                  <a:lnTo>
                    <a:pt x="646" y="78"/>
                  </a:lnTo>
                  <a:lnTo>
                    <a:pt x="834" y="98"/>
                  </a:lnTo>
                  <a:lnTo>
                    <a:pt x="832" y="7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29">
              <a:extLst>
                <a:ext uri="{FF2B5EF4-FFF2-40B4-BE49-F238E27FC236}">
                  <a16:creationId xmlns:a16="http://schemas.microsoft.com/office/drawing/2014/main" xmlns="" id="{299728B0-04DF-41E5-9959-95A331BE8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4288" y="1157288"/>
              <a:ext cx="1362075" cy="400050"/>
            </a:xfrm>
            <a:custGeom>
              <a:avLst/>
              <a:gdLst>
                <a:gd name="T0" fmla="*/ 0 w 858"/>
                <a:gd name="T1" fmla="*/ 116 h 252"/>
                <a:gd name="T2" fmla="*/ 120 w 858"/>
                <a:gd name="T3" fmla="*/ 0 h 252"/>
                <a:gd name="T4" fmla="*/ 660 w 858"/>
                <a:gd name="T5" fmla="*/ 22 h 252"/>
                <a:gd name="T6" fmla="*/ 858 w 858"/>
                <a:gd name="T7" fmla="*/ 104 h 252"/>
                <a:gd name="T8" fmla="*/ 858 w 858"/>
                <a:gd name="T9" fmla="*/ 224 h 252"/>
                <a:gd name="T10" fmla="*/ 660 w 858"/>
                <a:gd name="T11" fmla="*/ 206 h 252"/>
                <a:gd name="T12" fmla="*/ 118 w 858"/>
                <a:gd name="T13" fmla="*/ 186 h 252"/>
                <a:gd name="T14" fmla="*/ 0 w 858"/>
                <a:gd name="T15" fmla="*/ 252 h 252"/>
                <a:gd name="T16" fmla="*/ 0 w 858"/>
                <a:gd name="T17" fmla="*/ 116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8" h="252">
                  <a:moveTo>
                    <a:pt x="0" y="116"/>
                  </a:moveTo>
                  <a:lnTo>
                    <a:pt x="120" y="0"/>
                  </a:lnTo>
                  <a:lnTo>
                    <a:pt x="660" y="22"/>
                  </a:lnTo>
                  <a:lnTo>
                    <a:pt x="858" y="104"/>
                  </a:lnTo>
                  <a:lnTo>
                    <a:pt x="858" y="224"/>
                  </a:lnTo>
                  <a:lnTo>
                    <a:pt x="660" y="206"/>
                  </a:lnTo>
                  <a:lnTo>
                    <a:pt x="118" y="186"/>
                  </a:lnTo>
                  <a:lnTo>
                    <a:pt x="0" y="252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F9E4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30">
              <a:extLst>
                <a:ext uri="{FF2B5EF4-FFF2-40B4-BE49-F238E27FC236}">
                  <a16:creationId xmlns:a16="http://schemas.microsoft.com/office/drawing/2014/main" xmlns="" id="{9B32D025-D7FF-4578-A757-BFB7D2E74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4288" y="1157288"/>
              <a:ext cx="1362075" cy="400050"/>
            </a:xfrm>
            <a:custGeom>
              <a:avLst/>
              <a:gdLst>
                <a:gd name="T0" fmla="*/ 0 w 858"/>
                <a:gd name="T1" fmla="*/ 116 h 252"/>
                <a:gd name="T2" fmla="*/ 120 w 858"/>
                <a:gd name="T3" fmla="*/ 0 h 252"/>
                <a:gd name="T4" fmla="*/ 660 w 858"/>
                <a:gd name="T5" fmla="*/ 22 h 252"/>
                <a:gd name="T6" fmla="*/ 858 w 858"/>
                <a:gd name="T7" fmla="*/ 104 h 252"/>
                <a:gd name="T8" fmla="*/ 858 w 858"/>
                <a:gd name="T9" fmla="*/ 224 h 252"/>
                <a:gd name="T10" fmla="*/ 660 w 858"/>
                <a:gd name="T11" fmla="*/ 206 h 252"/>
                <a:gd name="T12" fmla="*/ 118 w 858"/>
                <a:gd name="T13" fmla="*/ 186 h 252"/>
                <a:gd name="T14" fmla="*/ 0 w 858"/>
                <a:gd name="T15" fmla="*/ 252 h 252"/>
                <a:gd name="T16" fmla="*/ 0 w 858"/>
                <a:gd name="T17" fmla="*/ 116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8" h="252">
                  <a:moveTo>
                    <a:pt x="0" y="116"/>
                  </a:moveTo>
                  <a:lnTo>
                    <a:pt x="120" y="0"/>
                  </a:lnTo>
                  <a:lnTo>
                    <a:pt x="660" y="22"/>
                  </a:lnTo>
                  <a:lnTo>
                    <a:pt x="858" y="104"/>
                  </a:lnTo>
                  <a:lnTo>
                    <a:pt x="858" y="224"/>
                  </a:lnTo>
                  <a:lnTo>
                    <a:pt x="660" y="206"/>
                  </a:lnTo>
                  <a:lnTo>
                    <a:pt x="118" y="186"/>
                  </a:lnTo>
                  <a:lnTo>
                    <a:pt x="0" y="252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31">
              <a:extLst>
                <a:ext uri="{FF2B5EF4-FFF2-40B4-BE49-F238E27FC236}">
                  <a16:creationId xmlns:a16="http://schemas.microsoft.com/office/drawing/2014/main" xmlns="" id="{528D61D0-370F-45FE-9397-98F82EEA3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22038" y="1192213"/>
              <a:ext cx="314325" cy="320675"/>
            </a:xfrm>
            <a:custGeom>
              <a:avLst/>
              <a:gdLst>
                <a:gd name="T0" fmla="*/ 10 w 198"/>
                <a:gd name="T1" fmla="*/ 186 h 202"/>
                <a:gd name="T2" fmla="*/ 198 w 198"/>
                <a:gd name="T3" fmla="*/ 202 h 202"/>
                <a:gd name="T4" fmla="*/ 198 w 198"/>
                <a:gd name="T5" fmla="*/ 82 h 202"/>
                <a:gd name="T6" fmla="*/ 0 w 198"/>
                <a:gd name="T7" fmla="*/ 0 h 202"/>
                <a:gd name="T8" fmla="*/ 6 w 198"/>
                <a:gd name="T9" fmla="*/ 186 h 202"/>
                <a:gd name="T10" fmla="*/ 10 w 198"/>
                <a:gd name="T11" fmla="*/ 186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8" h="202">
                  <a:moveTo>
                    <a:pt x="10" y="186"/>
                  </a:moveTo>
                  <a:lnTo>
                    <a:pt x="198" y="202"/>
                  </a:lnTo>
                  <a:lnTo>
                    <a:pt x="198" y="82"/>
                  </a:lnTo>
                  <a:lnTo>
                    <a:pt x="0" y="0"/>
                  </a:lnTo>
                  <a:lnTo>
                    <a:pt x="6" y="186"/>
                  </a:lnTo>
                  <a:lnTo>
                    <a:pt x="10" y="186"/>
                  </a:lnTo>
                  <a:close/>
                </a:path>
              </a:pathLst>
            </a:custGeom>
            <a:solidFill>
              <a:srgbClr val="F2B6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32">
              <a:extLst>
                <a:ext uri="{FF2B5EF4-FFF2-40B4-BE49-F238E27FC236}">
                  <a16:creationId xmlns:a16="http://schemas.microsoft.com/office/drawing/2014/main" xmlns="" id="{A58A469F-DD39-4A45-BC5C-C62BD4D9B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4288" y="1157288"/>
              <a:ext cx="190500" cy="400050"/>
            </a:xfrm>
            <a:custGeom>
              <a:avLst/>
              <a:gdLst>
                <a:gd name="T0" fmla="*/ 0 w 120"/>
                <a:gd name="T1" fmla="*/ 116 h 252"/>
                <a:gd name="T2" fmla="*/ 0 w 120"/>
                <a:gd name="T3" fmla="*/ 252 h 252"/>
                <a:gd name="T4" fmla="*/ 118 w 120"/>
                <a:gd name="T5" fmla="*/ 186 h 252"/>
                <a:gd name="T6" fmla="*/ 120 w 120"/>
                <a:gd name="T7" fmla="*/ 0 h 252"/>
                <a:gd name="T8" fmla="*/ 0 w 120"/>
                <a:gd name="T9" fmla="*/ 116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252">
                  <a:moveTo>
                    <a:pt x="0" y="116"/>
                  </a:moveTo>
                  <a:lnTo>
                    <a:pt x="0" y="252"/>
                  </a:lnTo>
                  <a:lnTo>
                    <a:pt x="118" y="186"/>
                  </a:lnTo>
                  <a:lnTo>
                    <a:pt x="120" y="0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F7C9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33">
              <a:extLst>
                <a:ext uri="{FF2B5EF4-FFF2-40B4-BE49-F238E27FC236}">
                  <a16:creationId xmlns:a16="http://schemas.microsoft.com/office/drawing/2014/main" xmlns="" id="{E29D3342-92FB-428E-BF59-3D42E1859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4288" y="1157288"/>
              <a:ext cx="190500" cy="400050"/>
            </a:xfrm>
            <a:custGeom>
              <a:avLst/>
              <a:gdLst>
                <a:gd name="T0" fmla="*/ 0 w 120"/>
                <a:gd name="T1" fmla="*/ 116 h 252"/>
                <a:gd name="T2" fmla="*/ 0 w 120"/>
                <a:gd name="T3" fmla="*/ 252 h 252"/>
                <a:gd name="T4" fmla="*/ 118 w 120"/>
                <a:gd name="T5" fmla="*/ 186 h 252"/>
                <a:gd name="T6" fmla="*/ 120 w 120"/>
                <a:gd name="T7" fmla="*/ 0 h 252"/>
                <a:gd name="T8" fmla="*/ 0 w 120"/>
                <a:gd name="T9" fmla="*/ 116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252">
                  <a:moveTo>
                    <a:pt x="0" y="116"/>
                  </a:moveTo>
                  <a:lnTo>
                    <a:pt x="0" y="252"/>
                  </a:lnTo>
                  <a:lnTo>
                    <a:pt x="118" y="186"/>
                  </a:lnTo>
                  <a:lnTo>
                    <a:pt x="120" y="0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55" name="Picture 34">
              <a:extLst>
                <a:ext uri="{FF2B5EF4-FFF2-40B4-BE49-F238E27FC236}">
                  <a16:creationId xmlns:a16="http://schemas.microsoft.com/office/drawing/2014/main" xmlns="" id="{E4E3F969-6327-4367-AA2D-7E868F6062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1313" y="1138238"/>
              <a:ext cx="27622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6" name="Freeform 35">
              <a:extLst>
                <a:ext uri="{FF2B5EF4-FFF2-40B4-BE49-F238E27FC236}">
                  <a16:creationId xmlns:a16="http://schemas.microsoft.com/office/drawing/2014/main" xmlns="" id="{DD48AE7C-FD22-4A55-8B30-E8815E8AF7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55313" y="1166813"/>
              <a:ext cx="31750" cy="6350"/>
            </a:xfrm>
            <a:custGeom>
              <a:avLst/>
              <a:gdLst>
                <a:gd name="T0" fmla="*/ 0 w 20"/>
                <a:gd name="T1" fmla="*/ 0 h 4"/>
                <a:gd name="T2" fmla="*/ 0 w 20"/>
                <a:gd name="T3" fmla="*/ 0 h 4"/>
                <a:gd name="T4" fmla="*/ 6 w 20"/>
                <a:gd name="T5" fmla="*/ 4 h 4"/>
                <a:gd name="T6" fmla="*/ 20 w 20"/>
                <a:gd name="T7" fmla="*/ 4 h 4"/>
                <a:gd name="T8" fmla="*/ 20 w 20"/>
                <a:gd name="T9" fmla="*/ 4 h 4"/>
                <a:gd name="T10" fmla="*/ 20 w 20"/>
                <a:gd name="T11" fmla="*/ 4 h 4"/>
                <a:gd name="T12" fmla="*/ 20 w 20"/>
                <a:gd name="T13" fmla="*/ 4 h 4"/>
                <a:gd name="T14" fmla="*/ 0 w 20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4">
                  <a:moveTo>
                    <a:pt x="0" y="0"/>
                  </a:moveTo>
                  <a:lnTo>
                    <a:pt x="0" y="0"/>
                  </a:lnTo>
                  <a:lnTo>
                    <a:pt x="6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293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36">
              <a:extLst>
                <a:ext uri="{FF2B5EF4-FFF2-40B4-BE49-F238E27FC236}">
                  <a16:creationId xmlns:a16="http://schemas.microsoft.com/office/drawing/2014/main" xmlns="" id="{28B7CE46-914D-4161-95BB-8A4B857B7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55313" y="1166813"/>
              <a:ext cx="31750" cy="6350"/>
            </a:xfrm>
            <a:custGeom>
              <a:avLst/>
              <a:gdLst>
                <a:gd name="T0" fmla="*/ 0 w 20"/>
                <a:gd name="T1" fmla="*/ 0 h 4"/>
                <a:gd name="T2" fmla="*/ 0 w 20"/>
                <a:gd name="T3" fmla="*/ 0 h 4"/>
                <a:gd name="T4" fmla="*/ 6 w 20"/>
                <a:gd name="T5" fmla="*/ 4 h 4"/>
                <a:gd name="T6" fmla="*/ 20 w 20"/>
                <a:gd name="T7" fmla="*/ 4 h 4"/>
                <a:gd name="T8" fmla="*/ 20 w 20"/>
                <a:gd name="T9" fmla="*/ 4 h 4"/>
                <a:gd name="T10" fmla="*/ 20 w 20"/>
                <a:gd name="T11" fmla="*/ 4 h 4"/>
                <a:gd name="T12" fmla="*/ 20 w 20"/>
                <a:gd name="T13" fmla="*/ 4 h 4"/>
                <a:gd name="T14" fmla="*/ 0 w 20"/>
                <a:gd name="T1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4">
                  <a:moveTo>
                    <a:pt x="0" y="0"/>
                  </a:moveTo>
                  <a:lnTo>
                    <a:pt x="0" y="0"/>
                  </a:lnTo>
                  <a:lnTo>
                    <a:pt x="6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37">
              <a:extLst>
                <a:ext uri="{FF2B5EF4-FFF2-40B4-BE49-F238E27FC236}">
                  <a16:creationId xmlns:a16="http://schemas.microsoft.com/office/drawing/2014/main" xmlns="" id="{F41469CA-19AF-4C1B-88E1-8E684E72D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1163" y="1141413"/>
              <a:ext cx="139700" cy="28575"/>
            </a:xfrm>
            <a:custGeom>
              <a:avLst/>
              <a:gdLst>
                <a:gd name="T0" fmla="*/ 20 w 88"/>
                <a:gd name="T1" fmla="*/ 0 h 18"/>
                <a:gd name="T2" fmla="*/ 0 w 88"/>
                <a:gd name="T3" fmla="*/ 4 h 18"/>
                <a:gd name="T4" fmla="*/ 0 w 88"/>
                <a:gd name="T5" fmla="*/ 4 h 18"/>
                <a:gd name="T6" fmla="*/ 40 w 88"/>
                <a:gd name="T7" fmla="*/ 16 h 18"/>
                <a:gd name="T8" fmla="*/ 88 w 88"/>
                <a:gd name="T9" fmla="*/ 18 h 18"/>
                <a:gd name="T10" fmla="*/ 88 w 88"/>
                <a:gd name="T11" fmla="*/ 18 h 18"/>
                <a:gd name="T12" fmla="*/ 62 w 88"/>
                <a:gd name="T13" fmla="*/ 6 h 18"/>
                <a:gd name="T14" fmla="*/ 62 w 88"/>
                <a:gd name="T15" fmla="*/ 6 h 18"/>
                <a:gd name="T16" fmla="*/ 20 w 88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">
                  <a:moveTo>
                    <a:pt x="20" y="0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40" y="16"/>
                  </a:lnTo>
                  <a:lnTo>
                    <a:pt x="88" y="18"/>
                  </a:lnTo>
                  <a:lnTo>
                    <a:pt x="88" y="18"/>
                  </a:lnTo>
                  <a:lnTo>
                    <a:pt x="62" y="6"/>
                  </a:lnTo>
                  <a:lnTo>
                    <a:pt x="62" y="6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5574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38">
              <a:extLst>
                <a:ext uri="{FF2B5EF4-FFF2-40B4-BE49-F238E27FC236}">
                  <a16:creationId xmlns:a16="http://schemas.microsoft.com/office/drawing/2014/main" xmlns="" id="{A88F6C52-D146-45A6-961A-342EF9ABE1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1163" y="1141413"/>
              <a:ext cx="139700" cy="28575"/>
            </a:xfrm>
            <a:custGeom>
              <a:avLst/>
              <a:gdLst>
                <a:gd name="T0" fmla="*/ 20 w 88"/>
                <a:gd name="T1" fmla="*/ 0 h 18"/>
                <a:gd name="T2" fmla="*/ 0 w 88"/>
                <a:gd name="T3" fmla="*/ 4 h 18"/>
                <a:gd name="T4" fmla="*/ 0 w 88"/>
                <a:gd name="T5" fmla="*/ 4 h 18"/>
                <a:gd name="T6" fmla="*/ 40 w 88"/>
                <a:gd name="T7" fmla="*/ 16 h 18"/>
                <a:gd name="T8" fmla="*/ 88 w 88"/>
                <a:gd name="T9" fmla="*/ 18 h 18"/>
                <a:gd name="T10" fmla="*/ 88 w 88"/>
                <a:gd name="T11" fmla="*/ 18 h 18"/>
                <a:gd name="T12" fmla="*/ 62 w 88"/>
                <a:gd name="T13" fmla="*/ 6 h 18"/>
                <a:gd name="T14" fmla="*/ 62 w 88"/>
                <a:gd name="T15" fmla="*/ 6 h 18"/>
                <a:gd name="T16" fmla="*/ 20 w 88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8">
                  <a:moveTo>
                    <a:pt x="20" y="0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40" y="16"/>
                  </a:lnTo>
                  <a:lnTo>
                    <a:pt x="88" y="18"/>
                  </a:lnTo>
                  <a:lnTo>
                    <a:pt x="88" y="18"/>
                  </a:lnTo>
                  <a:lnTo>
                    <a:pt x="62" y="6"/>
                  </a:lnTo>
                  <a:lnTo>
                    <a:pt x="62" y="6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39">
              <a:extLst>
                <a:ext uri="{FF2B5EF4-FFF2-40B4-BE49-F238E27FC236}">
                  <a16:creationId xmlns:a16="http://schemas.microsoft.com/office/drawing/2014/main" xmlns="" id="{539BB400-9E26-4639-8193-10CAC1A62F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7063" y="1173163"/>
              <a:ext cx="9525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6 w 6"/>
                <a:gd name="T5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58E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40">
              <a:extLst>
                <a:ext uri="{FF2B5EF4-FFF2-40B4-BE49-F238E27FC236}">
                  <a16:creationId xmlns:a16="http://schemas.microsoft.com/office/drawing/2014/main" xmlns="" id="{B577BFBB-874D-4822-8F0B-D8B3C2ECF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7063" y="1173163"/>
              <a:ext cx="9525" cy="0"/>
            </a:xfrm>
            <a:custGeom>
              <a:avLst/>
              <a:gdLst>
                <a:gd name="T0" fmla="*/ 0 w 6"/>
                <a:gd name="T1" fmla="*/ 0 w 6"/>
                <a:gd name="T2" fmla="*/ 0 w 6"/>
                <a:gd name="T3" fmla="*/ 6 w 6"/>
                <a:gd name="T4" fmla="*/ 6 w 6"/>
                <a:gd name="T5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41">
              <a:extLst>
                <a:ext uri="{FF2B5EF4-FFF2-40B4-BE49-F238E27FC236}">
                  <a16:creationId xmlns:a16="http://schemas.microsoft.com/office/drawing/2014/main" xmlns="" id="{74EE12EF-D12F-4C91-B5C1-F19202550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0988" y="1481138"/>
              <a:ext cx="174625" cy="120650"/>
            </a:xfrm>
            <a:custGeom>
              <a:avLst/>
              <a:gdLst>
                <a:gd name="T0" fmla="*/ 0 w 110"/>
                <a:gd name="T1" fmla="*/ 0 h 76"/>
                <a:gd name="T2" fmla="*/ 8 w 110"/>
                <a:gd name="T3" fmla="*/ 14 h 76"/>
                <a:gd name="T4" fmla="*/ 8 w 110"/>
                <a:gd name="T5" fmla="*/ 14 h 76"/>
                <a:gd name="T6" fmla="*/ 14 w 110"/>
                <a:gd name="T7" fmla="*/ 20 h 76"/>
                <a:gd name="T8" fmla="*/ 30 w 110"/>
                <a:gd name="T9" fmla="*/ 34 h 76"/>
                <a:gd name="T10" fmla="*/ 56 w 110"/>
                <a:gd name="T11" fmla="*/ 54 h 76"/>
                <a:gd name="T12" fmla="*/ 70 w 110"/>
                <a:gd name="T13" fmla="*/ 66 h 76"/>
                <a:gd name="T14" fmla="*/ 88 w 110"/>
                <a:gd name="T15" fmla="*/ 76 h 76"/>
                <a:gd name="T16" fmla="*/ 88 w 110"/>
                <a:gd name="T17" fmla="*/ 76 h 76"/>
                <a:gd name="T18" fmla="*/ 96 w 110"/>
                <a:gd name="T19" fmla="*/ 48 h 76"/>
                <a:gd name="T20" fmla="*/ 110 w 110"/>
                <a:gd name="T21" fmla="*/ 6 h 76"/>
                <a:gd name="T22" fmla="*/ 0 w 110"/>
                <a:gd name="T2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76">
                  <a:moveTo>
                    <a:pt x="0" y="0"/>
                  </a:moveTo>
                  <a:lnTo>
                    <a:pt x="8" y="14"/>
                  </a:lnTo>
                  <a:lnTo>
                    <a:pt x="8" y="14"/>
                  </a:lnTo>
                  <a:lnTo>
                    <a:pt x="14" y="20"/>
                  </a:lnTo>
                  <a:lnTo>
                    <a:pt x="30" y="34"/>
                  </a:lnTo>
                  <a:lnTo>
                    <a:pt x="56" y="54"/>
                  </a:lnTo>
                  <a:lnTo>
                    <a:pt x="70" y="66"/>
                  </a:lnTo>
                  <a:lnTo>
                    <a:pt x="88" y="76"/>
                  </a:lnTo>
                  <a:lnTo>
                    <a:pt x="88" y="76"/>
                  </a:lnTo>
                  <a:lnTo>
                    <a:pt x="96" y="48"/>
                  </a:lnTo>
                  <a:lnTo>
                    <a:pt x="11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A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42">
              <a:extLst>
                <a:ext uri="{FF2B5EF4-FFF2-40B4-BE49-F238E27FC236}">
                  <a16:creationId xmlns:a16="http://schemas.microsoft.com/office/drawing/2014/main" xmlns="" id="{D93107FC-B867-4CEF-8765-CD434ACC6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0988" y="1481138"/>
              <a:ext cx="174625" cy="120650"/>
            </a:xfrm>
            <a:custGeom>
              <a:avLst/>
              <a:gdLst>
                <a:gd name="T0" fmla="*/ 0 w 110"/>
                <a:gd name="T1" fmla="*/ 0 h 76"/>
                <a:gd name="T2" fmla="*/ 8 w 110"/>
                <a:gd name="T3" fmla="*/ 14 h 76"/>
                <a:gd name="T4" fmla="*/ 8 w 110"/>
                <a:gd name="T5" fmla="*/ 14 h 76"/>
                <a:gd name="T6" fmla="*/ 14 w 110"/>
                <a:gd name="T7" fmla="*/ 20 h 76"/>
                <a:gd name="T8" fmla="*/ 30 w 110"/>
                <a:gd name="T9" fmla="*/ 34 h 76"/>
                <a:gd name="T10" fmla="*/ 56 w 110"/>
                <a:gd name="T11" fmla="*/ 54 h 76"/>
                <a:gd name="T12" fmla="*/ 70 w 110"/>
                <a:gd name="T13" fmla="*/ 66 h 76"/>
                <a:gd name="T14" fmla="*/ 88 w 110"/>
                <a:gd name="T15" fmla="*/ 76 h 76"/>
                <a:gd name="T16" fmla="*/ 88 w 110"/>
                <a:gd name="T17" fmla="*/ 76 h 76"/>
                <a:gd name="T18" fmla="*/ 96 w 110"/>
                <a:gd name="T19" fmla="*/ 48 h 76"/>
                <a:gd name="T20" fmla="*/ 110 w 110"/>
                <a:gd name="T21" fmla="*/ 6 h 76"/>
                <a:gd name="T22" fmla="*/ 0 w 110"/>
                <a:gd name="T2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76">
                  <a:moveTo>
                    <a:pt x="0" y="0"/>
                  </a:moveTo>
                  <a:lnTo>
                    <a:pt x="8" y="14"/>
                  </a:lnTo>
                  <a:lnTo>
                    <a:pt x="8" y="14"/>
                  </a:lnTo>
                  <a:lnTo>
                    <a:pt x="14" y="20"/>
                  </a:lnTo>
                  <a:lnTo>
                    <a:pt x="30" y="34"/>
                  </a:lnTo>
                  <a:lnTo>
                    <a:pt x="56" y="54"/>
                  </a:lnTo>
                  <a:lnTo>
                    <a:pt x="70" y="66"/>
                  </a:lnTo>
                  <a:lnTo>
                    <a:pt x="88" y="76"/>
                  </a:lnTo>
                  <a:lnTo>
                    <a:pt x="88" y="76"/>
                  </a:lnTo>
                  <a:lnTo>
                    <a:pt x="96" y="48"/>
                  </a:lnTo>
                  <a:lnTo>
                    <a:pt x="110" y="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Freeform 43">
              <a:extLst>
                <a:ext uri="{FF2B5EF4-FFF2-40B4-BE49-F238E27FC236}">
                  <a16:creationId xmlns:a16="http://schemas.microsoft.com/office/drawing/2014/main" xmlns="" id="{4F1BD4AF-DD48-4AED-BAEE-AD41371BFC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18763" y="1452563"/>
              <a:ext cx="206375" cy="38100"/>
            </a:xfrm>
            <a:custGeom>
              <a:avLst/>
              <a:gdLst>
                <a:gd name="T0" fmla="*/ 0 w 130"/>
                <a:gd name="T1" fmla="*/ 0 h 24"/>
                <a:gd name="T2" fmla="*/ 14 w 130"/>
                <a:gd name="T3" fmla="*/ 18 h 24"/>
                <a:gd name="T4" fmla="*/ 124 w 130"/>
                <a:gd name="T5" fmla="*/ 24 h 24"/>
                <a:gd name="T6" fmla="*/ 124 w 130"/>
                <a:gd name="T7" fmla="*/ 24 h 24"/>
                <a:gd name="T8" fmla="*/ 130 w 130"/>
                <a:gd name="T9" fmla="*/ 6 h 24"/>
                <a:gd name="T10" fmla="*/ 0 w 13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24">
                  <a:moveTo>
                    <a:pt x="0" y="0"/>
                  </a:moveTo>
                  <a:lnTo>
                    <a:pt x="14" y="18"/>
                  </a:lnTo>
                  <a:lnTo>
                    <a:pt x="124" y="24"/>
                  </a:lnTo>
                  <a:lnTo>
                    <a:pt x="124" y="24"/>
                  </a:lnTo>
                  <a:lnTo>
                    <a:pt x="13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D4E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44">
              <a:extLst>
                <a:ext uri="{FF2B5EF4-FFF2-40B4-BE49-F238E27FC236}">
                  <a16:creationId xmlns:a16="http://schemas.microsoft.com/office/drawing/2014/main" xmlns="" id="{85994481-1EF3-466F-B256-803A91299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18763" y="1452563"/>
              <a:ext cx="206375" cy="38100"/>
            </a:xfrm>
            <a:custGeom>
              <a:avLst/>
              <a:gdLst>
                <a:gd name="T0" fmla="*/ 0 w 130"/>
                <a:gd name="T1" fmla="*/ 0 h 24"/>
                <a:gd name="T2" fmla="*/ 14 w 130"/>
                <a:gd name="T3" fmla="*/ 18 h 24"/>
                <a:gd name="T4" fmla="*/ 124 w 130"/>
                <a:gd name="T5" fmla="*/ 24 h 24"/>
                <a:gd name="T6" fmla="*/ 124 w 130"/>
                <a:gd name="T7" fmla="*/ 24 h 24"/>
                <a:gd name="T8" fmla="*/ 130 w 130"/>
                <a:gd name="T9" fmla="*/ 6 h 24"/>
                <a:gd name="T10" fmla="*/ 0 w 13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24">
                  <a:moveTo>
                    <a:pt x="0" y="0"/>
                  </a:moveTo>
                  <a:lnTo>
                    <a:pt x="14" y="18"/>
                  </a:lnTo>
                  <a:lnTo>
                    <a:pt x="124" y="24"/>
                  </a:lnTo>
                  <a:lnTo>
                    <a:pt x="124" y="24"/>
                  </a:lnTo>
                  <a:lnTo>
                    <a:pt x="130" y="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45">
              <a:extLst>
                <a:ext uri="{FF2B5EF4-FFF2-40B4-BE49-F238E27FC236}">
                  <a16:creationId xmlns:a16="http://schemas.microsoft.com/office/drawing/2014/main" xmlns="" id="{CCDBDC74-66FB-47B0-B04B-B6EC4CEFF9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61613" y="1163638"/>
              <a:ext cx="457200" cy="298450"/>
            </a:xfrm>
            <a:custGeom>
              <a:avLst/>
              <a:gdLst>
                <a:gd name="T0" fmla="*/ 278 w 288"/>
                <a:gd name="T1" fmla="*/ 8 h 188"/>
                <a:gd name="T2" fmla="*/ 278 w 288"/>
                <a:gd name="T3" fmla="*/ 8 h 188"/>
                <a:gd name="T4" fmla="*/ 278 w 288"/>
                <a:gd name="T5" fmla="*/ 8 h 188"/>
                <a:gd name="T6" fmla="*/ 278 w 288"/>
                <a:gd name="T7" fmla="*/ 8 h 188"/>
                <a:gd name="T8" fmla="*/ 288 w 288"/>
                <a:gd name="T9" fmla="*/ 8 h 188"/>
                <a:gd name="T10" fmla="*/ 288 w 288"/>
                <a:gd name="T11" fmla="*/ 8 h 188"/>
                <a:gd name="T12" fmla="*/ 280 w 288"/>
                <a:gd name="T13" fmla="*/ 8 h 188"/>
                <a:gd name="T14" fmla="*/ 280 w 288"/>
                <a:gd name="T15" fmla="*/ 8 h 188"/>
                <a:gd name="T16" fmla="*/ 278 w 288"/>
                <a:gd name="T17" fmla="*/ 8 h 188"/>
                <a:gd name="T18" fmla="*/ 98 w 288"/>
                <a:gd name="T19" fmla="*/ 0 h 188"/>
                <a:gd name="T20" fmla="*/ 2 w 288"/>
                <a:gd name="T21" fmla="*/ 26 h 188"/>
                <a:gd name="T22" fmla="*/ 0 w 288"/>
                <a:gd name="T23" fmla="*/ 132 h 188"/>
                <a:gd name="T24" fmla="*/ 36 w 288"/>
                <a:gd name="T25" fmla="*/ 182 h 188"/>
                <a:gd name="T26" fmla="*/ 166 w 288"/>
                <a:gd name="T27" fmla="*/ 188 h 188"/>
                <a:gd name="T28" fmla="*/ 166 w 288"/>
                <a:gd name="T29" fmla="*/ 188 h 188"/>
                <a:gd name="T30" fmla="*/ 192 w 288"/>
                <a:gd name="T31" fmla="*/ 126 h 188"/>
                <a:gd name="T32" fmla="*/ 206 w 288"/>
                <a:gd name="T33" fmla="*/ 96 h 188"/>
                <a:gd name="T34" fmla="*/ 222 w 288"/>
                <a:gd name="T35" fmla="*/ 68 h 188"/>
                <a:gd name="T36" fmla="*/ 236 w 288"/>
                <a:gd name="T37" fmla="*/ 44 h 188"/>
                <a:gd name="T38" fmla="*/ 250 w 288"/>
                <a:gd name="T39" fmla="*/ 24 h 188"/>
                <a:gd name="T40" fmla="*/ 264 w 288"/>
                <a:gd name="T41" fmla="*/ 12 h 188"/>
                <a:gd name="T42" fmla="*/ 272 w 288"/>
                <a:gd name="T43" fmla="*/ 8 h 188"/>
                <a:gd name="T44" fmla="*/ 278 w 288"/>
                <a:gd name="T45" fmla="*/ 8 h 188"/>
                <a:gd name="T46" fmla="*/ 278 w 288"/>
                <a:gd name="T47" fmla="*/ 8 h 188"/>
                <a:gd name="T48" fmla="*/ 274 w 288"/>
                <a:gd name="T49" fmla="*/ 6 h 188"/>
                <a:gd name="T50" fmla="*/ 268 w 288"/>
                <a:gd name="T51" fmla="*/ 6 h 188"/>
                <a:gd name="T52" fmla="*/ 254 w 288"/>
                <a:gd name="T53" fmla="*/ 6 h 188"/>
                <a:gd name="T54" fmla="*/ 220 w 288"/>
                <a:gd name="T55" fmla="*/ 4 h 188"/>
                <a:gd name="T56" fmla="*/ 172 w 288"/>
                <a:gd name="T57" fmla="*/ 2 h 188"/>
                <a:gd name="T58" fmla="*/ 98 w 288"/>
                <a:gd name="T59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8" h="188">
                  <a:moveTo>
                    <a:pt x="278" y="8"/>
                  </a:moveTo>
                  <a:lnTo>
                    <a:pt x="278" y="8"/>
                  </a:lnTo>
                  <a:lnTo>
                    <a:pt x="278" y="8"/>
                  </a:lnTo>
                  <a:lnTo>
                    <a:pt x="278" y="8"/>
                  </a:lnTo>
                  <a:lnTo>
                    <a:pt x="288" y="8"/>
                  </a:lnTo>
                  <a:lnTo>
                    <a:pt x="288" y="8"/>
                  </a:lnTo>
                  <a:lnTo>
                    <a:pt x="280" y="8"/>
                  </a:lnTo>
                  <a:lnTo>
                    <a:pt x="280" y="8"/>
                  </a:lnTo>
                  <a:lnTo>
                    <a:pt x="278" y="8"/>
                  </a:lnTo>
                  <a:close/>
                  <a:moveTo>
                    <a:pt x="98" y="0"/>
                  </a:moveTo>
                  <a:lnTo>
                    <a:pt x="2" y="26"/>
                  </a:lnTo>
                  <a:lnTo>
                    <a:pt x="0" y="132"/>
                  </a:lnTo>
                  <a:lnTo>
                    <a:pt x="36" y="182"/>
                  </a:lnTo>
                  <a:lnTo>
                    <a:pt x="166" y="188"/>
                  </a:lnTo>
                  <a:lnTo>
                    <a:pt x="166" y="188"/>
                  </a:lnTo>
                  <a:lnTo>
                    <a:pt x="192" y="126"/>
                  </a:lnTo>
                  <a:lnTo>
                    <a:pt x="206" y="96"/>
                  </a:lnTo>
                  <a:lnTo>
                    <a:pt x="222" y="68"/>
                  </a:lnTo>
                  <a:lnTo>
                    <a:pt x="236" y="44"/>
                  </a:lnTo>
                  <a:lnTo>
                    <a:pt x="250" y="24"/>
                  </a:lnTo>
                  <a:lnTo>
                    <a:pt x="264" y="12"/>
                  </a:lnTo>
                  <a:lnTo>
                    <a:pt x="272" y="8"/>
                  </a:lnTo>
                  <a:lnTo>
                    <a:pt x="278" y="8"/>
                  </a:lnTo>
                  <a:lnTo>
                    <a:pt x="278" y="8"/>
                  </a:lnTo>
                  <a:lnTo>
                    <a:pt x="274" y="6"/>
                  </a:lnTo>
                  <a:lnTo>
                    <a:pt x="268" y="6"/>
                  </a:lnTo>
                  <a:lnTo>
                    <a:pt x="254" y="6"/>
                  </a:lnTo>
                  <a:lnTo>
                    <a:pt x="220" y="4"/>
                  </a:lnTo>
                  <a:lnTo>
                    <a:pt x="172" y="2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BEA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46">
              <a:extLst>
                <a:ext uri="{FF2B5EF4-FFF2-40B4-BE49-F238E27FC236}">
                  <a16:creationId xmlns:a16="http://schemas.microsoft.com/office/drawing/2014/main" xmlns="" id="{CD273944-A44A-4C50-9103-CA1A81C179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02938" y="1176338"/>
              <a:ext cx="15875" cy="0"/>
            </a:xfrm>
            <a:custGeom>
              <a:avLst/>
              <a:gdLst>
                <a:gd name="T0" fmla="*/ 0 w 10"/>
                <a:gd name="T1" fmla="*/ 0 w 10"/>
                <a:gd name="T2" fmla="*/ 0 w 10"/>
                <a:gd name="T3" fmla="*/ 0 w 10"/>
                <a:gd name="T4" fmla="*/ 10 w 10"/>
                <a:gd name="T5" fmla="*/ 10 w 10"/>
                <a:gd name="T6" fmla="*/ 2 w 10"/>
                <a:gd name="T7" fmla="*/ 2 w 10"/>
                <a:gd name="T8" fmla="*/ 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1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47">
              <a:extLst>
                <a:ext uri="{FF2B5EF4-FFF2-40B4-BE49-F238E27FC236}">
                  <a16:creationId xmlns:a16="http://schemas.microsoft.com/office/drawing/2014/main" xmlns="" id="{B4F5354F-DA09-463D-B7AC-39D08CCB99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1613" y="1163638"/>
              <a:ext cx="441325" cy="298450"/>
            </a:xfrm>
            <a:custGeom>
              <a:avLst/>
              <a:gdLst>
                <a:gd name="T0" fmla="*/ 98 w 278"/>
                <a:gd name="T1" fmla="*/ 0 h 188"/>
                <a:gd name="T2" fmla="*/ 2 w 278"/>
                <a:gd name="T3" fmla="*/ 26 h 188"/>
                <a:gd name="T4" fmla="*/ 0 w 278"/>
                <a:gd name="T5" fmla="*/ 132 h 188"/>
                <a:gd name="T6" fmla="*/ 36 w 278"/>
                <a:gd name="T7" fmla="*/ 182 h 188"/>
                <a:gd name="T8" fmla="*/ 166 w 278"/>
                <a:gd name="T9" fmla="*/ 188 h 188"/>
                <a:gd name="T10" fmla="*/ 166 w 278"/>
                <a:gd name="T11" fmla="*/ 188 h 188"/>
                <a:gd name="T12" fmla="*/ 192 w 278"/>
                <a:gd name="T13" fmla="*/ 126 h 188"/>
                <a:gd name="T14" fmla="*/ 206 w 278"/>
                <a:gd name="T15" fmla="*/ 96 h 188"/>
                <a:gd name="T16" fmla="*/ 222 w 278"/>
                <a:gd name="T17" fmla="*/ 68 h 188"/>
                <a:gd name="T18" fmla="*/ 236 w 278"/>
                <a:gd name="T19" fmla="*/ 44 h 188"/>
                <a:gd name="T20" fmla="*/ 250 w 278"/>
                <a:gd name="T21" fmla="*/ 24 h 188"/>
                <a:gd name="T22" fmla="*/ 264 w 278"/>
                <a:gd name="T23" fmla="*/ 12 h 188"/>
                <a:gd name="T24" fmla="*/ 272 w 278"/>
                <a:gd name="T25" fmla="*/ 8 h 188"/>
                <a:gd name="T26" fmla="*/ 278 w 278"/>
                <a:gd name="T27" fmla="*/ 8 h 188"/>
                <a:gd name="T28" fmla="*/ 278 w 278"/>
                <a:gd name="T29" fmla="*/ 8 h 188"/>
                <a:gd name="T30" fmla="*/ 274 w 278"/>
                <a:gd name="T31" fmla="*/ 6 h 188"/>
                <a:gd name="T32" fmla="*/ 268 w 278"/>
                <a:gd name="T33" fmla="*/ 6 h 188"/>
                <a:gd name="T34" fmla="*/ 254 w 278"/>
                <a:gd name="T35" fmla="*/ 6 h 188"/>
                <a:gd name="T36" fmla="*/ 220 w 278"/>
                <a:gd name="T37" fmla="*/ 4 h 188"/>
                <a:gd name="T38" fmla="*/ 172 w 278"/>
                <a:gd name="T39" fmla="*/ 2 h 188"/>
                <a:gd name="T40" fmla="*/ 98 w 278"/>
                <a:gd name="T41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8" h="188">
                  <a:moveTo>
                    <a:pt x="98" y="0"/>
                  </a:moveTo>
                  <a:lnTo>
                    <a:pt x="2" y="26"/>
                  </a:lnTo>
                  <a:lnTo>
                    <a:pt x="0" y="132"/>
                  </a:lnTo>
                  <a:lnTo>
                    <a:pt x="36" y="182"/>
                  </a:lnTo>
                  <a:lnTo>
                    <a:pt x="166" y="188"/>
                  </a:lnTo>
                  <a:lnTo>
                    <a:pt x="166" y="188"/>
                  </a:lnTo>
                  <a:lnTo>
                    <a:pt x="192" y="126"/>
                  </a:lnTo>
                  <a:lnTo>
                    <a:pt x="206" y="96"/>
                  </a:lnTo>
                  <a:lnTo>
                    <a:pt x="222" y="68"/>
                  </a:lnTo>
                  <a:lnTo>
                    <a:pt x="236" y="44"/>
                  </a:lnTo>
                  <a:lnTo>
                    <a:pt x="250" y="24"/>
                  </a:lnTo>
                  <a:lnTo>
                    <a:pt x="264" y="12"/>
                  </a:lnTo>
                  <a:lnTo>
                    <a:pt x="272" y="8"/>
                  </a:lnTo>
                  <a:lnTo>
                    <a:pt x="278" y="8"/>
                  </a:lnTo>
                  <a:lnTo>
                    <a:pt x="278" y="8"/>
                  </a:lnTo>
                  <a:lnTo>
                    <a:pt x="274" y="6"/>
                  </a:lnTo>
                  <a:lnTo>
                    <a:pt x="268" y="6"/>
                  </a:lnTo>
                  <a:lnTo>
                    <a:pt x="254" y="6"/>
                  </a:lnTo>
                  <a:lnTo>
                    <a:pt x="220" y="4"/>
                  </a:lnTo>
                  <a:lnTo>
                    <a:pt x="172" y="2"/>
                  </a:lnTo>
                  <a:lnTo>
                    <a:pt x="9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48">
              <a:extLst>
                <a:ext uri="{FF2B5EF4-FFF2-40B4-BE49-F238E27FC236}">
                  <a16:creationId xmlns:a16="http://schemas.microsoft.com/office/drawing/2014/main" xmlns="" id="{FEE8D278-01E3-4498-8B09-C72D2E982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63188" y="1220788"/>
              <a:ext cx="34925" cy="31750"/>
            </a:xfrm>
            <a:custGeom>
              <a:avLst/>
              <a:gdLst>
                <a:gd name="T0" fmla="*/ 22 w 22"/>
                <a:gd name="T1" fmla="*/ 0 h 20"/>
                <a:gd name="T2" fmla="*/ 10 w 22"/>
                <a:gd name="T3" fmla="*/ 4 h 20"/>
                <a:gd name="T4" fmla="*/ 0 w 22"/>
                <a:gd name="T5" fmla="*/ 20 h 20"/>
                <a:gd name="T6" fmla="*/ 22 w 22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0">
                  <a:moveTo>
                    <a:pt x="22" y="0"/>
                  </a:moveTo>
                  <a:lnTo>
                    <a:pt x="10" y="4"/>
                  </a:lnTo>
                  <a:lnTo>
                    <a:pt x="0" y="2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0B7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49">
              <a:extLst>
                <a:ext uri="{FF2B5EF4-FFF2-40B4-BE49-F238E27FC236}">
                  <a16:creationId xmlns:a16="http://schemas.microsoft.com/office/drawing/2014/main" xmlns="" id="{2F16921E-F44C-41DA-B2D4-273452A5A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63188" y="1220788"/>
              <a:ext cx="34925" cy="31750"/>
            </a:xfrm>
            <a:custGeom>
              <a:avLst/>
              <a:gdLst>
                <a:gd name="T0" fmla="*/ 22 w 22"/>
                <a:gd name="T1" fmla="*/ 0 h 20"/>
                <a:gd name="T2" fmla="*/ 10 w 22"/>
                <a:gd name="T3" fmla="*/ 4 h 20"/>
                <a:gd name="T4" fmla="*/ 0 w 22"/>
                <a:gd name="T5" fmla="*/ 20 h 20"/>
                <a:gd name="T6" fmla="*/ 22 w 22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20">
                  <a:moveTo>
                    <a:pt x="22" y="0"/>
                  </a:moveTo>
                  <a:lnTo>
                    <a:pt x="10" y="4"/>
                  </a:lnTo>
                  <a:lnTo>
                    <a:pt x="0" y="20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50">
              <a:extLst>
                <a:ext uri="{FF2B5EF4-FFF2-40B4-BE49-F238E27FC236}">
                  <a16:creationId xmlns:a16="http://schemas.microsoft.com/office/drawing/2014/main" xmlns="" id="{CB091EF7-D19A-44B4-AA6D-8F5B2A09F3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3663" y="1204913"/>
              <a:ext cx="111125" cy="168275"/>
            </a:xfrm>
            <a:custGeom>
              <a:avLst/>
              <a:gdLst>
                <a:gd name="T0" fmla="*/ 70 w 70"/>
                <a:gd name="T1" fmla="*/ 0 h 106"/>
                <a:gd name="T2" fmla="*/ 28 w 70"/>
                <a:gd name="T3" fmla="*/ 10 h 106"/>
                <a:gd name="T4" fmla="*/ 6 w 70"/>
                <a:gd name="T5" fmla="*/ 30 h 106"/>
                <a:gd name="T6" fmla="*/ 0 w 70"/>
                <a:gd name="T7" fmla="*/ 42 h 106"/>
                <a:gd name="T8" fmla="*/ 42 w 70"/>
                <a:gd name="T9" fmla="*/ 72 h 106"/>
                <a:gd name="T10" fmla="*/ 68 w 70"/>
                <a:gd name="T11" fmla="*/ 106 h 106"/>
                <a:gd name="T12" fmla="*/ 70 w 70"/>
                <a:gd name="T1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06">
                  <a:moveTo>
                    <a:pt x="70" y="0"/>
                  </a:moveTo>
                  <a:lnTo>
                    <a:pt x="28" y="10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42" y="72"/>
                  </a:lnTo>
                  <a:lnTo>
                    <a:pt x="68" y="106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BDA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51">
              <a:extLst>
                <a:ext uri="{FF2B5EF4-FFF2-40B4-BE49-F238E27FC236}">
                  <a16:creationId xmlns:a16="http://schemas.microsoft.com/office/drawing/2014/main" xmlns="" id="{A4CD8DB6-389C-430E-BF0E-D345C5DF96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3663" y="1204913"/>
              <a:ext cx="111125" cy="168275"/>
            </a:xfrm>
            <a:custGeom>
              <a:avLst/>
              <a:gdLst>
                <a:gd name="T0" fmla="*/ 70 w 70"/>
                <a:gd name="T1" fmla="*/ 0 h 106"/>
                <a:gd name="T2" fmla="*/ 28 w 70"/>
                <a:gd name="T3" fmla="*/ 10 h 106"/>
                <a:gd name="T4" fmla="*/ 6 w 70"/>
                <a:gd name="T5" fmla="*/ 30 h 106"/>
                <a:gd name="T6" fmla="*/ 0 w 70"/>
                <a:gd name="T7" fmla="*/ 42 h 106"/>
                <a:gd name="T8" fmla="*/ 42 w 70"/>
                <a:gd name="T9" fmla="*/ 72 h 106"/>
                <a:gd name="T10" fmla="*/ 68 w 70"/>
                <a:gd name="T11" fmla="*/ 106 h 106"/>
                <a:gd name="T12" fmla="*/ 70 w 70"/>
                <a:gd name="T1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06">
                  <a:moveTo>
                    <a:pt x="70" y="0"/>
                  </a:moveTo>
                  <a:lnTo>
                    <a:pt x="28" y="10"/>
                  </a:lnTo>
                  <a:lnTo>
                    <a:pt x="6" y="30"/>
                  </a:lnTo>
                  <a:lnTo>
                    <a:pt x="0" y="42"/>
                  </a:lnTo>
                  <a:lnTo>
                    <a:pt x="42" y="72"/>
                  </a:lnTo>
                  <a:lnTo>
                    <a:pt x="68" y="106"/>
                  </a:lnTo>
                  <a:lnTo>
                    <a:pt x="7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52">
              <a:extLst>
                <a:ext uri="{FF2B5EF4-FFF2-40B4-BE49-F238E27FC236}">
                  <a16:creationId xmlns:a16="http://schemas.microsoft.com/office/drawing/2014/main" xmlns="" id="{299652EF-4E87-444F-B1BD-DD2AEEDC9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4913" y="1111250"/>
              <a:ext cx="711200" cy="176213"/>
            </a:xfrm>
            <a:custGeom>
              <a:avLst/>
              <a:gdLst>
                <a:gd name="T0" fmla="*/ 0 w 448"/>
                <a:gd name="T1" fmla="*/ 15 h 111"/>
                <a:gd name="T2" fmla="*/ 0 w 448"/>
                <a:gd name="T3" fmla="*/ 15 h 111"/>
                <a:gd name="T4" fmla="*/ 2 w 448"/>
                <a:gd name="T5" fmla="*/ 13 h 111"/>
                <a:gd name="T6" fmla="*/ 12 w 448"/>
                <a:gd name="T7" fmla="*/ 9 h 111"/>
                <a:gd name="T8" fmla="*/ 50 w 448"/>
                <a:gd name="T9" fmla="*/ 5 h 111"/>
                <a:gd name="T10" fmla="*/ 104 w 448"/>
                <a:gd name="T11" fmla="*/ 0 h 111"/>
                <a:gd name="T12" fmla="*/ 170 w 448"/>
                <a:gd name="T13" fmla="*/ 0 h 111"/>
                <a:gd name="T14" fmla="*/ 244 w 448"/>
                <a:gd name="T15" fmla="*/ 0 h 111"/>
                <a:gd name="T16" fmla="*/ 282 w 448"/>
                <a:gd name="T17" fmla="*/ 4 h 111"/>
                <a:gd name="T18" fmla="*/ 318 w 448"/>
                <a:gd name="T19" fmla="*/ 7 h 111"/>
                <a:gd name="T20" fmla="*/ 354 w 448"/>
                <a:gd name="T21" fmla="*/ 13 h 111"/>
                <a:gd name="T22" fmla="*/ 388 w 448"/>
                <a:gd name="T23" fmla="*/ 19 h 111"/>
                <a:gd name="T24" fmla="*/ 420 w 448"/>
                <a:gd name="T25" fmla="*/ 29 h 111"/>
                <a:gd name="T26" fmla="*/ 448 w 448"/>
                <a:gd name="T27" fmla="*/ 41 h 111"/>
                <a:gd name="T28" fmla="*/ 448 w 448"/>
                <a:gd name="T29" fmla="*/ 41 h 111"/>
                <a:gd name="T30" fmla="*/ 426 w 448"/>
                <a:gd name="T31" fmla="*/ 39 h 111"/>
                <a:gd name="T32" fmla="*/ 400 w 448"/>
                <a:gd name="T33" fmla="*/ 39 h 111"/>
                <a:gd name="T34" fmla="*/ 372 w 448"/>
                <a:gd name="T35" fmla="*/ 41 h 111"/>
                <a:gd name="T36" fmla="*/ 342 w 448"/>
                <a:gd name="T37" fmla="*/ 45 h 111"/>
                <a:gd name="T38" fmla="*/ 278 w 448"/>
                <a:gd name="T39" fmla="*/ 57 h 111"/>
                <a:gd name="T40" fmla="*/ 214 w 448"/>
                <a:gd name="T41" fmla="*/ 71 h 111"/>
                <a:gd name="T42" fmla="*/ 156 w 448"/>
                <a:gd name="T43" fmla="*/ 85 h 111"/>
                <a:gd name="T44" fmla="*/ 110 w 448"/>
                <a:gd name="T45" fmla="*/ 99 h 111"/>
                <a:gd name="T46" fmla="*/ 64 w 448"/>
                <a:gd name="T47" fmla="*/ 111 h 111"/>
                <a:gd name="T48" fmla="*/ 64 w 448"/>
                <a:gd name="T49" fmla="*/ 111 h 111"/>
                <a:gd name="T50" fmla="*/ 56 w 448"/>
                <a:gd name="T51" fmla="*/ 103 h 111"/>
                <a:gd name="T52" fmla="*/ 38 w 448"/>
                <a:gd name="T53" fmla="*/ 83 h 111"/>
                <a:gd name="T54" fmla="*/ 28 w 448"/>
                <a:gd name="T55" fmla="*/ 69 h 111"/>
                <a:gd name="T56" fmla="*/ 16 w 448"/>
                <a:gd name="T57" fmla="*/ 53 h 111"/>
                <a:gd name="T58" fmla="*/ 6 w 448"/>
                <a:gd name="T59" fmla="*/ 35 h 111"/>
                <a:gd name="T60" fmla="*/ 0 w 448"/>
                <a:gd name="T61" fmla="*/ 15 h 111"/>
                <a:gd name="T62" fmla="*/ 0 w 448"/>
                <a:gd name="T63" fmla="*/ 1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8" h="111">
                  <a:moveTo>
                    <a:pt x="0" y="15"/>
                  </a:moveTo>
                  <a:lnTo>
                    <a:pt x="0" y="15"/>
                  </a:lnTo>
                  <a:lnTo>
                    <a:pt x="2" y="13"/>
                  </a:lnTo>
                  <a:lnTo>
                    <a:pt x="12" y="9"/>
                  </a:lnTo>
                  <a:lnTo>
                    <a:pt x="50" y="5"/>
                  </a:lnTo>
                  <a:lnTo>
                    <a:pt x="104" y="0"/>
                  </a:lnTo>
                  <a:lnTo>
                    <a:pt x="170" y="0"/>
                  </a:lnTo>
                  <a:lnTo>
                    <a:pt x="244" y="0"/>
                  </a:lnTo>
                  <a:lnTo>
                    <a:pt x="282" y="4"/>
                  </a:lnTo>
                  <a:lnTo>
                    <a:pt x="318" y="7"/>
                  </a:lnTo>
                  <a:lnTo>
                    <a:pt x="354" y="13"/>
                  </a:lnTo>
                  <a:lnTo>
                    <a:pt x="388" y="19"/>
                  </a:lnTo>
                  <a:lnTo>
                    <a:pt x="420" y="29"/>
                  </a:lnTo>
                  <a:lnTo>
                    <a:pt x="448" y="41"/>
                  </a:lnTo>
                  <a:lnTo>
                    <a:pt x="448" y="41"/>
                  </a:lnTo>
                  <a:lnTo>
                    <a:pt x="426" y="39"/>
                  </a:lnTo>
                  <a:lnTo>
                    <a:pt x="400" y="39"/>
                  </a:lnTo>
                  <a:lnTo>
                    <a:pt x="372" y="41"/>
                  </a:lnTo>
                  <a:lnTo>
                    <a:pt x="342" y="45"/>
                  </a:lnTo>
                  <a:lnTo>
                    <a:pt x="278" y="57"/>
                  </a:lnTo>
                  <a:lnTo>
                    <a:pt x="214" y="71"/>
                  </a:lnTo>
                  <a:lnTo>
                    <a:pt x="156" y="85"/>
                  </a:lnTo>
                  <a:lnTo>
                    <a:pt x="110" y="99"/>
                  </a:lnTo>
                  <a:lnTo>
                    <a:pt x="64" y="111"/>
                  </a:lnTo>
                  <a:lnTo>
                    <a:pt x="64" y="111"/>
                  </a:lnTo>
                  <a:lnTo>
                    <a:pt x="56" y="103"/>
                  </a:lnTo>
                  <a:lnTo>
                    <a:pt x="38" y="83"/>
                  </a:lnTo>
                  <a:lnTo>
                    <a:pt x="28" y="69"/>
                  </a:lnTo>
                  <a:lnTo>
                    <a:pt x="16" y="53"/>
                  </a:lnTo>
                  <a:lnTo>
                    <a:pt x="6" y="3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4ECF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53">
              <a:extLst>
                <a:ext uri="{FF2B5EF4-FFF2-40B4-BE49-F238E27FC236}">
                  <a16:creationId xmlns:a16="http://schemas.microsoft.com/office/drawing/2014/main" xmlns="" id="{B43EC29C-0F25-4AAE-9BCC-9EF7A3B7FA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0163" y="1176338"/>
              <a:ext cx="615950" cy="466725"/>
            </a:xfrm>
            <a:custGeom>
              <a:avLst/>
              <a:gdLst>
                <a:gd name="T0" fmla="*/ 388 w 388"/>
                <a:gd name="T1" fmla="*/ 0 h 294"/>
                <a:gd name="T2" fmla="*/ 388 w 388"/>
                <a:gd name="T3" fmla="*/ 0 h 294"/>
                <a:gd name="T4" fmla="*/ 340 w 388"/>
                <a:gd name="T5" fmla="*/ 4 h 294"/>
                <a:gd name="T6" fmla="*/ 288 w 388"/>
                <a:gd name="T7" fmla="*/ 14 h 294"/>
                <a:gd name="T8" fmla="*/ 226 w 388"/>
                <a:gd name="T9" fmla="*/ 28 h 294"/>
                <a:gd name="T10" fmla="*/ 192 w 388"/>
                <a:gd name="T11" fmla="*/ 36 h 294"/>
                <a:gd name="T12" fmla="*/ 160 w 388"/>
                <a:gd name="T13" fmla="*/ 48 h 294"/>
                <a:gd name="T14" fmla="*/ 126 w 388"/>
                <a:gd name="T15" fmla="*/ 60 h 294"/>
                <a:gd name="T16" fmla="*/ 96 w 388"/>
                <a:gd name="T17" fmla="*/ 74 h 294"/>
                <a:gd name="T18" fmla="*/ 66 w 388"/>
                <a:gd name="T19" fmla="*/ 92 h 294"/>
                <a:gd name="T20" fmla="*/ 40 w 388"/>
                <a:gd name="T21" fmla="*/ 110 h 294"/>
                <a:gd name="T22" fmla="*/ 18 w 388"/>
                <a:gd name="T23" fmla="*/ 132 h 294"/>
                <a:gd name="T24" fmla="*/ 8 w 388"/>
                <a:gd name="T25" fmla="*/ 144 h 294"/>
                <a:gd name="T26" fmla="*/ 0 w 388"/>
                <a:gd name="T27" fmla="*/ 156 h 294"/>
                <a:gd name="T28" fmla="*/ 0 w 388"/>
                <a:gd name="T29" fmla="*/ 156 h 294"/>
                <a:gd name="T30" fmla="*/ 0 w 388"/>
                <a:gd name="T31" fmla="*/ 160 h 294"/>
                <a:gd name="T32" fmla="*/ 2 w 388"/>
                <a:gd name="T33" fmla="*/ 164 h 294"/>
                <a:gd name="T34" fmla="*/ 12 w 388"/>
                <a:gd name="T35" fmla="*/ 182 h 294"/>
                <a:gd name="T36" fmla="*/ 28 w 388"/>
                <a:gd name="T37" fmla="*/ 206 h 294"/>
                <a:gd name="T38" fmla="*/ 48 w 388"/>
                <a:gd name="T39" fmla="*/ 230 h 294"/>
                <a:gd name="T40" fmla="*/ 86 w 388"/>
                <a:gd name="T41" fmla="*/ 276 h 294"/>
                <a:gd name="T42" fmla="*/ 100 w 388"/>
                <a:gd name="T43" fmla="*/ 290 h 294"/>
                <a:gd name="T44" fmla="*/ 106 w 388"/>
                <a:gd name="T45" fmla="*/ 292 h 294"/>
                <a:gd name="T46" fmla="*/ 108 w 388"/>
                <a:gd name="T47" fmla="*/ 294 h 294"/>
                <a:gd name="T48" fmla="*/ 108 w 388"/>
                <a:gd name="T49" fmla="*/ 294 h 294"/>
                <a:gd name="T50" fmla="*/ 134 w 388"/>
                <a:gd name="T51" fmla="*/ 254 h 294"/>
                <a:gd name="T52" fmla="*/ 160 w 388"/>
                <a:gd name="T53" fmla="*/ 214 h 294"/>
                <a:gd name="T54" fmla="*/ 196 w 388"/>
                <a:gd name="T55" fmla="*/ 168 h 294"/>
                <a:gd name="T56" fmla="*/ 236 w 388"/>
                <a:gd name="T57" fmla="*/ 120 h 294"/>
                <a:gd name="T58" fmla="*/ 260 w 388"/>
                <a:gd name="T59" fmla="*/ 96 h 294"/>
                <a:gd name="T60" fmla="*/ 284 w 388"/>
                <a:gd name="T61" fmla="*/ 72 h 294"/>
                <a:gd name="T62" fmla="*/ 308 w 388"/>
                <a:gd name="T63" fmla="*/ 50 h 294"/>
                <a:gd name="T64" fmla="*/ 334 w 388"/>
                <a:gd name="T65" fmla="*/ 30 h 294"/>
                <a:gd name="T66" fmla="*/ 362 w 388"/>
                <a:gd name="T67" fmla="*/ 14 h 294"/>
                <a:gd name="T68" fmla="*/ 388 w 388"/>
                <a:gd name="T69" fmla="*/ 0 h 294"/>
                <a:gd name="T70" fmla="*/ 388 w 388"/>
                <a:gd name="T71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88" h="294">
                  <a:moveTo>
                    <a:pt x="388" y="0"/>
                  </a:moveTo>
                  <a:lnTo>
                    <a:pt x="388" y="0"/>
                  </a:lnTo>
                  <a:lnTo>
                    <a:pt x="340" y="4"/>
                  </a:lnTo>
                  <a:lnTo>
                    <a:pt x="288" y="14"/>
                  </a:lnTo>
                  <a:lnTo>
                    <a:pt x="226" y="28"/>
                  </a:lnTo>
                  <a:lnTo>
                    <a:pt x="192" y="36"/>
                  </a:lnTo>
                  <a:lnTo>
                    <a:pt x="160" y="48"/>
                  </a:lnTo>
                  <a:lnTo>
                    <a:pt x="126" y="60"/>
                  </a:lnTo>
                  <a:lnTo>
                    <a:pt x="96" y="74"/>
                  </a:lnTo>
                  <a:lnTo>
                    <a:pt x="66" y="92"/>
                  </a:lnTo>
                  <a:lnTo>
                    <a:pt x="40" y="110"/>
                  </a:lnTo>
                  <a:lnTo>
                    <a:pt x="18" y="132"/>
                  </a:lnTo>
                  <a:lnTo>
                    <a:pt x="8" y="144"/>
                  </a:lnTo>
                  <a:lnTo>
                    <a:pt x="0" y="156"/>
                  </a:lnTo>
                  <a:lnTo>
                    <a:pt x="0" y="156"/>
                  </a:lnTo>
                  <a:lnTo>
                    <a:pt x="0" y="160"/>
                  </a:lnTo>
                  <a:lnTo>
                    <a:pt x="2" y="164"/>
                  </a:lnTo>
                  <a:lnTo>
                    <a:pt x="12" y="182"/>
                  </a:lnTo>
                  <a:lnTo>
                    <a:pt x="28" y="206"/>
                  </a:lnTo>
                  <a:lnTo>
                    <a:pt x="48" y="230"/>
                  </a:lnTo>
                  <a:lnTo>
                    <a:pt x="86" y="276"/>
                  </a:lnTo>
                  <a:lnTo>
                    <a:pt x="100" y="290"/>
                  </a:lnTo>
                  <a:lnTo>
                    <a:pt x="106" y="292"/>
                  </a:lnTo>
                  <a:lnTo>
                    <a:pt x="108" y="294"/>
                  </a:lnTo>
                  <a:lnTo>
                    <a:pt x="108" y="294"/>
                  </a:lnTo>
                  <a:lnTo>
                    <a:pt x="134" y="254"/>
                  </a:lnTo>
                  <a:lnTo>
                    <a:pt x="160" y="214"/>
                  </a:lnTo>
                  <a:lnTo>
                    <a:pt x="196" y="168"/>
                  </a:lnTo>
                  <a:lnTo>
                    <a:pt x="236" y="120"/>
                  </a:lnTo>
                  <a:lnTo>
                    <a:pt x="260" y="96"/>
                  </a:lnTo>
                  <a:lnTo>
                    <a:pt x="284" y="72"/>
                  </a:lnTo>
                  <a:lnTo>
                    <a:pt x="308" y="50"/>
                  </a:lnTo>
                  <a:lnTo>
                    <a:pt x="334" y="30"/>
                  </a:lnTo>
                  <a:lnTo>
                    <a:pt x="362" y="14"/>
                  </a:lnTo>
                  <a:lnTo>
                    <a:pt x="388" y="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rgbClr val="4ECF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54">
              <a:extLst>
                <a:ext uri="{FF2B5EF4-FFF2-40B4-BE49-F238E27FC236}">
                  <a16:creationId xmlns:a16="http://schemas.microsoft.com/office/drawing/2014/main" xmlns="" id="{1CD2961F-2FF5-4938-BF83-3D55711F39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0163" y="1363663"/>
              <a:ext cx="234950" cy="279400"/>
            </a:xfrm>
            <a:custGeom>
              <a:avLst/>
              <a:gdLst>
                <a:gd name="T0" fmla="*/ 0 w 148"/>
                <a:gd name="T1" fmla="*/ 38 h 176"/>
                <a:gd name="T2" fmla="*/ 0 w 148"/>
                <a:gd name="T3" fmla="*/ 38 h 176"/>
                <a:gd name="T4" fmla="*/ 0 w 148"/>
                <a:gd name="T5" fmla="*/ 42 h 176"/>
                <a:gd name="T6" fmla="*/ 2 w 148"/>
                <a:gd name="T7" fmla="*/ 46 h 176"/>
                <a:gd name="T8" fmla="*/ 12 w 148"/>
                <a:gd name="T9" fmla="*/ 64 h 176"/>
                <a:gd name="T10" fmla="*/ 28 w 148"/>
                <a:gd name="T11" fmla="*/ 88 h 176"/>
                <a:gd name="T12" fmla="*/ 48 w 148"/>
                <a:gd name="T13" fmla="*/ 112 h 176"/>
                <a:gd name="T14" fmla="*/ 86 w 148"/>
                <a:gd name="T15" fmla="*/ 158 h 176"/>
                <a:gd name="T16" fmla="*/ 100 w 148"/>
                <a:gd name="T17" fmla="*/ 172 h 176"/>
                <a:gd name="T18" fmla="*/ 106 w 148"/>
                <a:gd name="T19" fmla="*/ 174 h 176"/>
                <a:gd name="T20" fmla="*/ 108 w 148"/>
                <a:gd name="T21" fmla="*/ 176 h 176"/>
                <a:gd name="T22" fmla="*/ 108 w 148"/>
                <a:gd name="T23" fmla="*/ 176 h 176"/>
                <a:gd name="T24" fmla="*/ 148 w 148"/>
                <a:gd name="T25" fmla="*/ 114 h 176"/>
                <a:gd name="T26" fmla="*/ 148 w 148"/>
                <a:gd name="T27" fmla="*/ 114 h 176"/>
                <a:gd name="T28" fmla="*/ 130 w 148"/>
                <a:gd name="T29" fmla="*/ 106 h 176"/>
                <a:gd name="T30" fmla="*/ 112 w 148"/>
                <a:gd name="T31" fmla="*/ 96 h 176"/>
                <a:gd name="T32" fmla="*/ 94 w 148"/>
                <a:gd name="T33" fmla="*/ 82 h 176"/>
                <a:gd name="T34" fmla="*/ 78 w 148"/>
                <a:gd name="T35" fmla="*/ 66 h 176"/>
                <a:gd name="T36" fmla="*/ 64 w 148"/>
                <a:gd name="T37" fmla="*/ 50 h 176"/>
                <a:gd name="T38" fmla="*/ 52 w 148"/>
                <a:gd name="T39" fmla="*/ 34 h 176"/>
                <a:gd name="T40" fmla="*/ 32 w 148"/>
                <a:gd name="T41" fmla="*/ 0 h 176"/>
                <a:gd name="T42" fmla="*/ 32 w 148"/>
                <a:gd name="T43" fmla="*/ 0 h 176"/>
                <a:gd name="T44" fmla="*/ 14 w 148"/>
                <a:gd name="T45" fmla="*/ 18 h 176"/>
                <a:gd name="T46" fmla="*/ 0 w 148"/>
                <a:gd name="T47" fmla="*/ 38 h 176"/>
                <a:gd name="T48" fmla="*/ 0 w 148"/>
                <a:gd name="T49" fmla="*/ 3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8" h="176">
                  <a:moveTo>
                    <a:pt x="0" y="38"/>
                  </a:moveTo>
                  <a:lnTo>
                    <a:pt x="0" y="38"/>
                  </a:lnTo>
                  <a:lnTo>
                    <a:pt x="0" y="42"/>
                  </a:lnTo>
                  <a:lnTo>
                    <a:pt x="2" y="46"/>
                  </a:lnTo>
                  <a:lnTo>
                    <a:pt x="12" y="64"/>
                  </a:lnTo>
                  <a:lnTo>
                    <a:pt x="28" y="88"/>
                  </a:lnTo>
                  <a:lnTo>
                    <a:pt x="48" y="112"/>
                  </a:lnTo>
                  <a:lnTo>
                    <a:pt x="86" y="158"/>
                  </a:lnTo>
                  <a:lnTo>
                    <a:pt x="100" y="172"/>
                  </a:lnTo>
                  <a:lnTo>
                    <a:pt x="106" y="174"/>
                  </a:lnTo>
                  <a:lnTo>
                    <a:pt x="108" y="176"/>
                  </a:lnTo>
                  <a:lnTo>
                    <a:pt x="108" y="176"/>
                  </a:lnTo>
                  <a:lnTo>
                    <a:pt x="148" y="114"/>
                  </a:lnTo>
                  <a:lnTo>
                    <a:pt x="148" y="114"/>
                  </a:lnTo>
                  <a:lnTo>
                    <a:pt x="130" y="106"/>
                  </a:lnTo>
                  <a:lnTo>
                    <a:pt x="112" y="96"/>
                  </a:lnTo>
                  <a:lnTo>
                    <a:pt x="94" y="82"/>
                  </a:lnTo>
                  <a:lnTo>
                    <a:pt x="78" y="66"/>
                  </a:lnTo>
                  <a:lnTo>
                    <a:pt x="64" y="50"/>
                  </a:lnTo>
                  <a:lnTo>
                    <a:pt x="52" y="34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14" y="1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1FBE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6" name="Freeform 55">
              <a:extLst>
                <a:ext uri="{FF2B5EF4-FFF2-40B4-BE49-F238E27FC236}">
                  <a16:creationId xmlns:a16="http://schemas.microsoft.com/office/drawing/2014/main" xmlns="" id="{E8ACF915-9EE5-4E36-A7A6-074DF3C76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4913" y="1119188"/>
              <a:ext cx="111125" cy="168275"/>
            </a:xfrm>
            <a:custGeom>
              <a:avLst/>
              <a:gdLst>
                <a:gd name="T0" fmla="*/ 42 w 70"/>
                <a:gd name="T1" fmla="*/ 0 h 106"/>
                <a:gd name="T2" fmla="*/ 42 w 70"/>
                <a:gd name="T3" fmla="*/ 0 h 106"/>
                <a:gd name="T4" fmla="*/ 10 w 70"/>
                <a:gd name="T5" fmla="*/ 4 h 106"/>
                <a:gd name="T6" fmla="*/ 2 w 70"/>
                <a:gd name="T7" fmla="*/ 8 h 106"/>
                <a:gd name="T8" fmla="*/ 0 w 70"/>
                <a:gd name="T9" fmla="*/ 10 h 106"/>
                <a:gd name="T10" fmla="*/ 0 w 70"/>
                <a:gd name="T11" fmla="*/ 10 h 106"/>
                <a:gd name="T12" fmla="*/ 6 w 70"/>
                <a:gd name="T13" fmla="*/ 30 h 106"/>
                <a:gd name="T14" fmla="*/ 16 w 70"/>
                <a:gd name="T15" fmla="*/ 48 h 106"/>
                <a:gd name="T16" fmla="*/ 28 w 70"/>
                <a:gd name="T17" fmla="*/ 64 h 106"/>
                <a:gd name="T18" fmla="*/ 38 w 70"/>
                <a:gd name="T19" fmla="*/ 78 h 106"/>
                <a:gd name="T20" fmla="*/ 56 w 70"/>
                <a:gd name="T21" fmla="*/ 98 h 106"/>
                <a:gd name="T22" fmla="*/ 64 w 70"/>
                <a:gd name="T23" fmla="*/ 106 h 106"/>
                <a:gd name="T24" fmla="*/ 64 w 70"/>
                <a:gd name="T25" fmla="*/ 106 h 106"/>
                <a:gd name="T26" fmla="*/ 70 w 70"/>
                <a:gd name="T27" fmla="*/ 104 h 106"/>
                <a:gd name="T28" fmla="*/ 70 w 70"/>
                <a:gd name="T29" fmla="*/ 104 h 106"/>
                <a:gd name="T30" fmla="*/ 60 w 70"/>
                <a:gd name="T31" fmla="*/ 78 h 106"/>
                <a:gd name="T32" fmla="*/ 50 w 70"/>
                <a:gd name="T33" fmla="*/ 50 h 106"/>
                <a:gd name="T34" fmla="*/ 44 w 70"/>
                <a:gd name="T35" fmla="*/ 22 h 106"/>
                <a:gd name="T36" fmla="*/ 42 w 70"/>
                <a:gd name="T37" fmla="*/ 10 h 106"/>
                <a:gd name="T38" fmla="*/ 42 w 70"/>
                <a:gd name="T39" fmla="*/ 0 h 106"/>
                <a:gd name="T40" fmla="*/ 42 w 70"/>
                <a:gd name="T4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0" h="106">
                  <a:moveTo>
                    <a:pt x="42" y="0"/>
                  </a:moveTo>
                  <a:lnTo>
                    <a:pt x="42" y="0"/>
                  </a:lnTo>
                  <a:lnTo>
                    <a:pt x="10" y="4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6" y="30"/>
                  </a:lnTo>
                  <a:lnTo>
                    <a:pt x="16" y="48"/>
                  </a:lnTo>
                  <a:lnTo>
                    <a:pt x="28" y="64"/>
                  </a:lnTo>
                  <a:lnTo>
                    <a:pt x="38" y="78"/>
                  </a:lnTo>
                  <a:lnTo>
                    <a:pt x="56" y="98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70" y="104"/>
                  </a:lnTo>
                  <a:lnTo>
                    <a:pt x="70" y="104"/>
                  </a:lnTo>
                  <a:lnTo>
                    <a:pt x="60" y="78"/>
                  </a:lnTo>
                  <a:lnTo>
                    <a:pt x="50" y="50"/>
                  </a:lnTo>
                  <a:lnTo>
                    <a:pt x="44" y="22"/>
                  </a:lnTo>
                  <a:lnTo>
                    <a:pt x="42" y="10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1FBE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5" name="TextBox 154">
            <a:extLst>
              <a:ext uri="{FF2B5EF4-FFF2-40B4-BE49-F238E27FC236}">
                <a16:creationId xmlns:a16="http://schemas.microsoft.com/office/drawing/2014/main" xmlns="" id="{9C18D5BA-D006-427F-856C-6E55B78C072A}"/>
              </a:ext>
            </a:extLst>
          </p:cNvPr>
          <p:cNvSpPr txBox="1"/>
          <p:nvPr/>
        </p:nvSpPr>
        <p:spPr>
          <a:xfrm>
            <a:off x="4365790" y="3745269"/>
            <a:ext cx="31299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Goudy Old Style" panose="02020502050305020303" pitchFamily="18" charset="0"/>
                <a:cs typeface="Lato" panose="020F0502020204030203" pitchFamily="34" charset="0"/>
              </a:rPr>
              <a:t>GVHD: </a:t>
            </a:r>
            <a:r>
              <a:rPr lang="en-US" sz="2000" dirty="0" err="1" smtClean="0">
                <a:solidFill>
                  <a:schemeClr val="bg1"/>
                </a:solidFill>
                <a:latin typeface="Goudy Old Style" panose="02020502050305020303" pitchFamily="18" charset="0"/>
                <a:cs typeface="Lato" panose="020F0502020204030203" pitchFamily="34" charset="0"/>
              </a:rPr>
              <a:t>Nguyễn</a:t>
            </a:r>
            <a:r>
              <a:rPr lang="en-US" sz="2000" dirty="0" smtClean="0">
                <a:solidFill>
                  <a:schemeClr val="bg1"/>
                </a:solidFill>
                <a:latin typeface="Goudy Old Style" panose="02020502050305020303" pitchFamily="18" charset="0"/>
                <a:cs typeface="Lato" panose="020F050202020403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Goudy Old Style" panose="02020502050305020303" pitchFamily="18" charset="0"/>
                <a:cs typeface="Lato" panose="020F0502020204030203" pitchFamily="34" charset="0"/>
              </a:rPr>
              <a:t>Công</a:t>
            </a:r>
            <a:r>
              <a:rPr lang="en-US" sz="2000" dirty="0" smtClean="0">
                <a:solidFill>
                  <a:schemeClr val="bg1"/>
                </a:solidFill>
                <a:latin typeface="Goudy Old Style" panose="02020502050305020303" pitchFamily="18" charset="0"/>
                <a:cs typeface="Lato" panose="020F0502020204030203" pitchFamily="34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Goudy Old Style" panose="02020502050305020303" pitchFamily="18" charset="0"/>
                <a:cs typeface="Lato" panose="020F0502020204030203" pitchFamily="34" charset="0"/>
              </a:rPr>
              <a:t>Hoan</a:t>
            </a:r>
            <a:endParaRPr lang="id-ID" sz="2000" b="1" dirty="0">
              <a:solidFill>
                <a:schemeClr val="bg1"/>
              </a:solidFill>
              <a:latin typeface="Goudy Old Style" panose="02020502050305020303" pitchFamily="18" charset="0"/>
              <a:cs typeface="Lato Black" panose="020F0A02020204030203" pitchFamily="34" charset="0"/>
            </a:endParaRPr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xmlns="" id="{4E2E0B07-ABCD-40FA-80CC-97B85C5E12BC}"/>
              </a:ext>
            </a:extLst>
          </p:cNvPr>
          <p:cNvGrpSpPr/>
          <p:nvPr/>
        </p:nvGrpSpPr>
        <p:grpSpPr>
          <a:xfrm>
            <a:off x="5097259" y="1956001"/>
            <a:ext cx="1997482" cy="868457"/>
            <a:chOff x="5695951" y="260573"/>
            <a:chExt cx="834230" cy="362703"/>
          </a:xfrm>
          <a:solidFill>
            <a:schemeClr val="bg1"/>
          </a:solidFill>
        </p:grpSpPr>
        <p:sp>
          <p:nvSpPr>
            <p:cNvPr id="157" name="Freeform 140">
              <a:extLst>
                <a:ext uri="{FF2B5EF4-FFF2-40B4-BE49-F238E27FC236}">
                  <a16:creationId xmlns:a16="http://schemas.microsoft.com/office/drawing/2014/main" xmlns="" id="{C36261B4-7C23-4C2F-9AD0-11BF1B7910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58" name="Freeform 140">
              <a:extLst>
                <a:ext uri="{FF2B5EF4-FFF2-40B4-BE49-F238E27FC236}">
                  <a16:creationId xmlns:a16="http://schemas.microsoft.com/office/drawing/2014/main" xmlns="" id="{07FE2222-A118-450D-AAA5-6AF3B9AB7F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xmlns="" id="{CB9FA0F8-101C-4E77-ADC1-4083A3E66FA0}"/>
              </a:ext>
            </a:extLst>
          </p:cNvPr>
          <p:cNvGrpSpPr/>
          <p:nvPr/>
        </p:nvGrpSpPr>
        <p:grpSpPr>
          <a:xfrm>
            <a:off x="8223428" y="5696551"/>
            <a:ext cx="891476" cy="891476"/>
            <a:chOff x="-1357313" y="0"/>
            <a:chExt cx="4725988" cy="4725988"/>
          </a:xfrm>
          <a:effectLst>
            <a:outerShdw blurRad="152400" dist="38100" dir="2700000" algn="tl" rotWithShape="0">
              <a:prstClr val="black">
                <a:alpha val="24000"/>
              </a:prstClr>
            </a:outerShdw>
          </a:effectLst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xmlns="" id="{C7237940-671A-4826-B51A-DA7BF5F88CF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57313" y="0"/>
              <a:ext cx="4725988" cy="4725988"/>
            </a:xfrm>
            <a:custGeom>
              <a:avLst/>
              <a:gdLst>
                <a:gd name="T0" fmla="*/ 2424 w 2977"/>
                <a:gd name="T1" fmla="*/ 2136 h 2977"/>
                <a:gd name="T2" fmla="*/ 2426 w 2977"/>
                <a:gd name="T3" fmla="*/ 2138 h 2977"/>
                <a:gd name="T4" fmla="*/ 2476 w 2977"/>
                <a:gd name="T5" fmla="*/ 2162 h 2977"/>
                <a:gd name="T6" fmla="*/ 2531 w 2977"/>
                <a:gd name="T7" fmla="*/ 2154 h 2977"/>
                <a:gd name="T8" fmla="*/ 2561 w 2977"/>
                <a:gd name="T9" fmla="*/ 2132 h 2977"/>
                <a:gd name="T10" fmla="*/ 2587 w 2977"/>
                <a:gd name="T11" fmla="*/ 2076 h 2977"/>
                <a:gd name="T12" fmla="*/ 2813 w 2977"/>
                <a:gd name="T13" fmla="*/ 1153 h 2977"/>
                <a:gd name="T14" fmla="*/ 2815 w 2977"/>
                <a:gd name="T15" fmla="*/ 1155 h 2977"/>
                <a:gd name="T16" fmla="*/ 2865 w 2977"/>
                <a:gd name="T17" fmla="*/ 1179 h 2977"/>
                <a:gd name="T18" fmla="*/ 2919 w 2977"/>
                <a:gd name="T19" fmla="*/ 1171 h 2977"/>
                <a:gd name="T20" fmla="*/ 2951 w 2977"/>
                <a:gd name="T21" fmla="*/ 1149 h 2977"/>
                <a:gd name="T22" fmla="*/ 2969 w 2977"/>
                <a:gd name="T23" fmla="*/ 1119 h 2977"/>
                <a:gd name="T24" fmla="*/ 2977 w 2977"/>
                <a:gd name="T25" fmla="*/ 1085 h 2977"/>
                <a:gd name="T26" fmla="*/ 2903 w 2977"/>
                <a:gd name="T27" fmla="*/ 90 h 2977"/>
                <a:gd name="T28" fmla="*/ 2893 w 2977"/>
                <a:gd name="T29" fmla="*/ 54 h 2977"/>
                <a:gd name="T30" fmla="*/ 2859 w 2977"/>
                <a:gd name="T31" fmla="*/ 14 h 2977"/>
                <a:gd name="T32" fmla="*/ 2807 w 2977"/>
                <a:gd name="T33" fmla="*/ 0 h 2977"/>
                <a:gd name="T34" fmla="*/ 1804 w 2977"/>
                <a:gd name="T35" fmla="*/ 6 h 2977"/>
                <a:gd name="T36" fmla="*/ 1766 w 2977"/>
                <a:gd name="T37" fmla="*/ 22 h 2977"/>
                <a:gd name="T38" fmla="*/ 1736 w 2977"/>
                <a:gd name="T39" fmla="*/ 52 h 2977"/>
                <a:gd name="T40" fmla="*/ 1726 w 2977"/>
                <a:gd name="T41" fmla="*/ 80 h 2977"/>
                <a:gd name="T42" fmla="*/ 1726 w 2977"/>
                <a:gd name="T43" fmla="*/ 122 h 2977"/>
                <a:gd name="T44" fmla="*/ 1744 w 2977"/>
                <a:gd name="T45" fmla="*/ 160 h 2977"/>
                <a:gd name="T46" fmla="*/ 859 w 2977"/>
                <a:gd name="T47" fmla="*/ 470 h 2977"/>
                <a:gd name="T48" fmla="*/ 833 w 2977"/>
                <a:gd name="T49" fmla="*/ 476 h 2977"/>
                <a:gd name="T50" fmla="*/ 801 w 2977"/>
                <a:gd name="T51" fmla="*/ 501 h 2977"/>
                <a:gd name="T52" fmla="*/ 781 w 2977"/>
                <a:gd name="T53" fmla="*/ 537 h 2977"/>
                <a:gd name="T54" fmla="*/ 775 w 2977"/>
                <a:gd name="T55" fmla="*/ 563 h 2977"/>
                <a:gd name="T56" fmla="*/ 783 w 2977"/>
                <a:gd name="T57" fmla="*/ 603 h 2977"/>
                <a:gd name="T58" fmla="*/ 807 w 2977"/>
                <a:gd name="T59" fmla="*/ 635 h 2977"/>
                <a:gd name="T60" fmla="*/ 86 w 2977"/>
                <a:gd name="T61" fmla="*/ 987 h 2977"/>
                <a:gd name="T62" fmla="*/ 48 w 2977"/>
                <a:gd name="T63" fmla="*/ 999 h 2977"/>
                <a:gd name="T64" fmla="*/ 18 w 2977"/>
                <a:gd name="T65" fmla="*/ 1027 h 2977"/>
                <a:gd name="T66" fmla="*/ 4 w 2977"/>
                <a:gd name="T67" fmla="*/ 1051 h 2977"/>
                <a:gd name="T68" fmla="*/ 0 w 2977"/>
                <a:gd name="T69" fmla="*/ 1093 h 2977"/>
                <a:gd name="T70" fmla="*/ 12 w 2977"/>
                <a:gd name="T71" fmla="*/ 1131 h 2977"/>
                <a:gd name="T72" fmla="*/ 687 w 2977"/>
                <a:gd name="T73" fmla="*/ 1762 h 2977"/>
                <a:gd name="T74" fmla="*/ 332 w 2977"/>
                <a:gd name="T75" fmla="*/ 2150 h 2977"/>
                <a:gd name="T76" fmla="*/ 318 w 2977"/>
                <a:gd name="T77" fmla="*/ 2204 h 2977"/>
                <a:gd name="T78" fmla="*/ 336 w 2977"/>
                <a:gd name="T79" fmla="*/ 2256 h 2977"/>
                <a:gd name="T80" fmla="*/ 833 w 2977"/>
                <a:gd name="T81" fmla="*/ 2719 h 2977"/>
                <a:gd name="T82" fmla="*/ 883 w 2977"/>
                <a:gd name="T83" fmla="*/ 2745 h 2977"/>
                <a:gd name="T84" fmla="*/ 937 w 2977"/>
                <a:gd name="T85" fmla="*/ 2737 h 2977"/>
                <a:gd name="T86" fmla="*/ 1313 w 2977"/>
                <a:gd name="T87" fmla="*/ 2342 h 2977"/>
                <a:gd name="T88" fmla="*/ 1980 w 2977"/>
                <a:gd name="T89" fmla="*/ 2961 h 2977"/>
                <a:gd name="T90" fmla="*/ 2018 w 2977"/>
                <a:gd name="T91" fmla="*/ 2975 h 2977"/>
                <a:gd name="T92" fmla="*/ 2060 w 2977"/>
                <a:gd name="T93" fmla="*/ 2975 h 2977"/>
                <a:gd name="T94" fmla="*/ 2086 w 2977"/>
                <a:gd name="T95" fmla="*/ 2963 h 2977"/>
                <a:gd name="T96" fmla="*/ 2116 w 2977"/>
                <a:gd name="T97" fmla="*/ 2935 h 2977"/>
                <a:gd name="T98" fmla="*/ 2130 w 2977"/>
                <a:gd name="T99" fmla="*/ 2897 h 2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77" h="2977">
                  <a:moveTo>
                    <a:pt x="2132" y="2883"/>
                  </a:moveTo>
                  <a:lnTo>
                    <a:pt x="2152" y="1884"/>
                  </a:lnTo>
                  <a:lnTo>
                    <a:pt x="2424" y="2136"/>
                  </a:lnTo>
                  <a:lnTo>
                    <a:pt x="2424" y="2136"/>
                  </a:lnTo>
                  <a:lnTo>
                    <a:pt x="2426" y="2138"/>
                  </a:lnTo>
                  <a:lnTo>
                    <a:pt x="2426" y="2138"/>
                  </a:lnTo>
                  <a:lnTo>
                    <a:pt x="2442" y="2148"/>
                  </a:lnTo>
                  <a:lnTo>
                    <a:pt x="2458" y="2156"/>
                  </a:lnTo>
                  <a:lnTo>
                    <a:pt x="2476" y="2162"/>
                  </a:lnTo>
                  <a:lnTo>
                    <a:pt x="2495" y="2162"/>
                  </a:lnTo>
                  <a:lnTo>
                    <a:pt x="2513" y="2160"/>
                  </a:lnTo>
                  <a:lnTo>
                    <a:pt x="2531" y="2154"/>
                  </a:lnTo>
                  <a:lnTo>
                    <a:pt x="2547" y="2144"/>
                  </a:lnTo>
                  <a:lnTo>
                    <a:pt x="2561" y="2132"/>
                  </a:lnTo>
                  <a:lnTo>
                    <a:pt x="2561" y="2132"/>
                  </a:lnTo>
                  <a:lnTo>
                    <a:pt x="2573" y="2114"/>
                  </a:lnTo>
                  <a:lnTo>
                    <a:pt x="2583" y="2096"/>
                  </a:lnTo>
                  <a:lnTo>
                    <a:pt x="2587" y="2076"/>
                  </a:lnTo>
                  <a:lnTo>
                    <a:pt x="2587" y="2056"/>
                  </a:lnTo>
                  <a:lnTo>
                    <a:pt x="2655" y="1007"/>
                  </a:lnTo>
                  <a:lnTo>
                    <a:pt x="2813" y="1153"/>
                  </a:lnTo>
                  <a:lnTo>
                    <a:pt x="2813" y="1153"/>
                  </a:lnTo>
                  <a:lnTo>
                    <a:pt x="2815" y="1155"/>
                  </a:lnTo>
                  <a:lnTo>
                    <a:pt x="2815" y="1155"/>
                  </a:lnTo>
                  <a:lnTo>
                    <a:pt x="2831" y="1167"/>
                  </a:lnTo>
                  <a:lnTo>
                    <a:pt x="2847" y="1175"/>
                  </a:lnTo>
                  <a:lnTo>
                    <a:pt x="2865" y="1179"/>
                  </a:lnTo>
                  <a:lnTo>
                    <a:pt x="2883" y="1181"/>
                  </a:lnTo>
                  <a:lnTo>
                    <a:pt x="2903" y="1177"/>
                  </a:lnTo>
                  <a:lnTo>
                    <a:pt x="2919" y="1171"/>
                  </a:lnTo>
                  <a:lnTo>
                    <a:pt x="2937" y="1163"/>
                  </a:lnTo>
                  <a:lnTo>
                    <a:pt x="2951" y="1149"/>
                  </a:lnTo>
                  <a:lnTo>
                    <a:pt x="2951" y="1149"/>
                  </a:lnTo>
                  <a:lnTo>
                    <a:pt x="2959" y="1139"/>
                  </a:lnTo>
                  <a:lnTo>
                    <a:pt x="2965" y="1129"/>
                  </a:lnTo>
                  <a:lnTo>
                    <a:pt x="2969" y="1119"/>
                  </a:lnTo>
                  <a:lnTo>
                    <a:pt x="2973" y="1107"/>
                  </a:lnTo>
                  <a:lnTo>
                    <a:pt x="2975" y="1097"/>
                  </a:lnTo>
                  <a:lnTo>
                    <a:pt x="2977" y="1085"/>
                  </a:lnTo>
                  <a:lnTo>
                    <a:pt x="2975" y="1073"/>
                  </a:lnTo>
                  <a:lnTo>
                    <a:pt x="2973" y="1061"/>
                  </a:lnTo>
                  <a:lnTo>
                    <a:pt x="2903" y="90"/>
                  </a:lnTo>
                  <a:lnTo>
                    <a:pt x="2903" y="90"/>
                  </a:lnTo>
                  <a:lnTo>
                    <a:pt x="2899" y="70"/>
                  </a:lnTo>
                  <a:lnTo>
                    <a:pt x="2893" y="54"/>
                  </a:lnTo>
                  <a:lnTo>
                    <a:pt x="2885" y="38"/>
                  </a:lnTo>
                  <a:lnTo>
                    <a:pt x="2873" y="26"/>
                  </a:lnTo>
                  <a:lnTo>
                    <a:pt x="2859" y="14"/>
                  </a:lnTo>
                  <a:lnTo>
                    <a:pt x="2843" y="6"/>
                  </a:lnTo>
                  <a:lnTo>
                    <a:pt x="2825" y="2"/>
                  </a:lnTo>
                  <a:lnTo>
                    <a:pt x="2807" y="0"/>
                  </a:lnTo>
                  <a:lnTo>
                    <a:pt x="1820" y="4"/>
                  </a:lnTo>
                  <a:lnTo>
                    <a:pt x="1820" y="4"/>
                  </a:lnTo>
                  <a:lnTo>
                    <a:pt x="1804" y="6"/>
                  </a:lnTo>
                  <a:lnTo>
                    <a:pt x="1790" y="8"/>
                  </a:lnTo>
                  <a:lnTo>
                    <a:pt x="1778" y="14"/>
                  </a:lnTo>
                  <a:lnTo>
                    <a:pt x="1766" y="22"/>
                  </a:lnTo>
                  <a:lnTo>
                    <a:pt x="1754" y="30"/>
                  </a:lnTo>
                  <a:lnTo>
                    <a:pt x="1744" y="40"/>
                  </a:lnTo>
                  <a:lnTo>
                    <a:pt x="1736" y="52"/>
                  </a:lnTo>
                  <a:lnTo>
                    <a:pt x="1730" y="66"/>
                  </a:lnTo>
                  <a:lnTo>
                    <a:pt x="1730" y="66"/>
                  </a:lnTo>
                  <a:lnTo>
                    <a:pt x="1726" y="80"/>
                  </a:lnTo>
                  <a:lnTo>
                    <a:pt x="1724" y="94"/>
                  </a:lnTo>
                  <a:lnTo>
                    <a:pt x="1724" y="108"/>
                  </a:lnTo>
                  <a:lnTo>
                    <a:pt x="1726" y="122"/>
                  </a:lnTo>
                  <a:lnTo>
                    <a:pt x="1730" y="136"/>
                  </a:lnTo>
                  <a:lnTo>
                    <a:pt x="1736" y="148"/>
                  </a:lnTo>
                  <a:lnTo>
                    <a:pt x="1744" y="160"/>
                  </a:lnTo>
                  <a:lnTo>
                    <a:pt x="1754" y="172"/>
                  </a:lnTo>
                  <a:lnTo>
                    <a:pt x="1912" y="318"/>
                  </a:lnTo>
                  <a:lnTo>
                    <a:pt x="859" y="470"/>
                  </a:lnTo>
                  <a:lnTo>
                    <a:pt x="859" y="470"/>
                  </a:lnTo>
                  <a:lnTo>
                    <a:pt x="845" y="472"/>
                  </a:lnTo>
                  <a:lnTo>
                    <a:pt x="833" y="476"/>
                  </a:lnTo>
                  <a:lnTo>
                    <a:pt x="821" y="484"/>
                  </a:lnTo>
                  <a:lnTo>
                    <a:pt x="809" y="492"/>
                  </a:lnTo>
                  <a:lnTo>
                    <a:pt x="801" y="501"/>
                  </a:lnTo>
                  <a:lnTo>
                    <a:pt x="791" y="513"/>
                  </a:lnTo>
                  <a:lnTo>
                    <a:pt x="785" y="523"/>
                  </a:lnTo>
                  <a:lnTo>
                    <a:pt x="781" y="537"/>
                  </a:lnTo>
                  <a:lnTo>
                    <a:pt x="781" y="537"/>
                  </a:lnTo>
                  <a:lnTo>
                    <a:pt x="777" y="551"/>
                  </a:lnTo>
                  <a:lnTo>
                    <a:pt x="775" y="563"/>
                  </a:lnTo>
                  <a:lnTo>
                    <a:pt x="777" y="577"/>
                  </a:lnTo>
                  <a:lnTo>
                    <a:pt x="779" y="591"/>
                  </a:lnTo>
                  <a:lnTo>
                    <a:pt x="783" y="603"/>
                  </a:lnTo>
                  <a:lnTo>
                    <a:pt x="789" y="615"/>
                  </a:lnTo>
                  <a:lnTo>
                    <a:pt x="797" y="625"/>
                  </a:lnTo>
                  <a:lnTo>
                    <a:pt x="807" y="635"/>
                  </a:lnTo>
                  <a:lnTo>
                    <a:pt x="1079" y="889"/>
                  </a:lnTo>
                  <a:lnTo>
                    <a:pt x="86" y="987"/>
                  </a:lnTo>
                  <a:lnTo>
                    <a:pt x="86" y="987"/>
                  </a:lnTo>
                  <a:lnTo>
                    <a:pt x="72" y="989"/>
                  </a:lnTo>
                  <a:lnTo>
                    <a:pt x="60" y="993"/>
                  </a:lnTo>
                  <a:lnTo>
                    <a:pt x="48" y="999"/>
                  </a:lnTo>
                  <a:lnTo>
                    <a:pt x="36" y="1007"/>
                  </a:lnTo>
                  <a:lnTo>
                    <a:pt x="26" y="1015"/>
                  </a:lnTo>
                  <a:lnTo>
                    <a:pt x="18" y="1027"/>
                  </a:lnTo>
                  <a:lnTo>
                    <a:pt x="10" y="1039"/>
                  </a:lnTo>
                  <a:lnTo>
                    <a:pt x="4" y="1051"/>
                  </a:lnTo>
                  <a:lnTo>
                    <a:pt x="4" y="1051"/>
                  </a:lnTo>
                  <a:lnTo>
                    <a:pt x="2" y="1065"/>
                  </a:lnTo>
                  <a:lnTo>
                    <a:pt x="0" y="1079"/>
                  </a:lnTo>
                  <a:lnTo>
                    <a:pt x="0" y="1093"/>
                  </a:lnTo>
                  <a:lnTo>
                    <a:pt x="2" y="1105"/>
                  </a:lnTo>
                  <a:lnTo>
                    <a:pt x="6" y="1119"/>
                  </a:lnTo>
                  <a:lnTo>
                    <a:pt x="12" y="1131"/>
                  </a:lnTo>
                  <a:lnTo>
                    <a:pt x="20" y="1143"/>
                  </a:lnTo>
                  <a:lnTo>
                    <a:pt x="30" y="1153"/>
                  </a:lnTo>
                  <a:lnTo>
                    <a:pt x="687" y="1762"/>
                  </a:lnTo>
                  <a:lnTo>
                    <a:pt x="344" y="2134"/>
                  </a:lnTo>
                  <a:lnTo>
                    <a:pt x="344" y="2134"/>
                  </a:lnTo>
                  <a:lnTo>
                    <a:pt x="332" y="2150"/>
                  </a:lnTo>
                  <a:lnTo>
                    <a:pt x="324" y="2168"/>
                  </a:lnTo>
                  <a:lnTo>
                    <a:pt x="320" y="2186"/>
                  </a:lnTo>
                  <a:lnTo>
                    <a:pt x="318" y="2204"/>
                  </a:lnTo>
                  <a:lnTo>
                    <a:pt x="320" y="2222"/>
                  </a:lnTo>
                  <a:lnTo>
                    <a:pt x="326" y="2240"/>
                  </a:lnTo>
                  <a:lnTo>
                    <a:pt x="336" y="2256"/>
                  </a:lnTo>
                  <a:lnTo>
                    <a:pt x="350" y="2270"/>
                  </a:lnTo>
                  <a:lnTo>
                    <a:pt x="833" y="2719"/>
                  </a:lnTo>
                  <a:lnTo>
                    <a:pt x="833" y="2719"/>
                  </a:lnTo>
                  <a:lnTo>
                    <a:pt x="847" y="2731"/>
                  </a:lnTo>
                  <a:lnTo>
                    <a:pt x="865" y="2739"/>
                  </a:lnTo>
                  <a:lnTo>
                    <a:pt x="883" y="2745"/>
                  </a:lnTo>
                  <a:lnTo>
                    <a:pt x="901" y="2745"/>
                  </a:lnTo>
                  <a:lnTo>
                    <a:pt x="919" y="2743"/>
                  </a:lnTo>
                  <a:lnTo>
                    <a:pt x="937" y="2737"/>
                  </a:lnTo>
                  <a:lnTo>
                    <a:pt x="953" y="2727"/>
                  </a:lnTo>
                  <a:lnTo>
                    <a:pt x="969" y="2715"/>
                  </a:lnTo>
                  <a:lnTo>
                    <a:pt x="1313" y="2342"/>
                  </a:lnTo>
                  <a:lnTo>
                    <a:pt x="1970" y="2951"/>
                  </a:lnTo>
                  <a:lnTo>
                    <a:pt x="1970" y="2951"/>
                  </a:lnTo>
                  <a:lnTo>
                    <a:pt x="1980" y="2961"/>
                  </a:lnTo>
                  <a:lnTo>
                    <a:pt x="1992" y="2967"/>
                  </a:lnTo>
                  <a:lnTo>
                    <a:pt x="2006" y="2973"/>
                  </a:lnTo>
                  <a:lnTo>
                    <a:pt x="2018" y="2975"/>
                  </a:lnTo>
                  <a:lnTo>
                    <a:pt x="2032" y="2977"/>
                  </a:lnTo>
                  <a:lnTo>
                    <a:pt x="2046" y="2977"/>
                  </a:lnTo>
                  <a:lnTo>
                    <a:pt x="2060" y="2975"/>
                  </a:lnTo>
                  <a:lnTo>
                    <a:pt x="2074" y="2969"/>
                  </a:lnTo>
                  <a:lnTo>
                    <a:pt x="2074" y="2969"/>
                  </a:lnTo>
                  <a:lnTo>
                    <a:pt x="2086" y="2963"/>
                  </a:lnTo>
                  <a:lnTo>
                    <a:pt x="2096" y="2955"/>
                  </a:lnTo>
                  <a:lnTo>
                    <a:pt x="2106" y="2945"/>
                  </a:lnTo>
                  <a:lnTo>
                    <a:pt x="2116" y="2935"/>
                  </a:lnTo>
                  <a:lnTo>
                    <a:pt x="2122" y="2923"/>
                  </a:lnTo>
                  <a:lnTo>
                    <a:pt x="2128" y="2911"/>
                  </a:lnTo>
                  <a:lnTo>
                    <a:pt x="2130" y="2897"/>
                  </a:lnTo>
                  <a:lnTo>
                    <a:pt x="2132" y="2883"/>
                  </a:lnTo>
                  <a:lnTo>
                    <a:pt x="2132" y="2883"/>
                  </a:lnTo>
                  <a:close/>
                </a:path>
              </a:pathLst>
            </a:custGeom>
            <a:solidFill>
              <a:srgbClr val="D881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xmlns="" id="{928FF226-230E-421B-A046-0D71A94856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77863" y="209550"/>
              <a:ext cx="3767138" cy="3856038"/>
            </a:xfrm>
            <a:custGeom>
              <a:avLst/>
              <a:gdLst>
                <a:gd name="T0" fmla="*/ 2307 w 2373"/>
                <a:gd name="T1" fmla="*/ 32 h 2429"/>
                <a:gd name="T2" fmla="*/ 2349 w 2373"/>
                <a:gd name="T3" fmla="*/ 795 h 2429"/>
                <a:gd name="T4" fmla="*/ 2343 w 2373"/>
                <a:gd name="T5" fmla="*/ 833 h 2429"/>
                <a:gd name="T6" fmla="*/ 2295 w 2373"/>
                <a:gd name="T7" fmla="*/ 863 h 2429"/>
                <a:gd name="T8" fmla="*/ 2267 w 2373"/>
                <a:gd name="T9" fmla="*/ 851 h 2429"/>
                <a:gd name="T10" fmla="*/ 2137 w 2373"/>
                <a:gd name="T11" fmla="*/ 739 h 2429"/>
                <a:gd name="T12" fmla="*/ 2113 w 2373"/>
                <a:gd name="T13" fmla="*/ 761 h 2429"/>
                <a:gd name="T14" fmla="*/ 2006 w 2373"/>
                <a:gd name="T15" fmla="*/ 1762 h 2429"/>
                <a:gd name="T16" fmla="*/ 1966 w 2373"/>
                <a:gd name="T17" fmla="*/ 1796 h 2429"/>
                <a:gd name="T18" fmla="*/ 1928 w 2373"/>
                <a:gd name="T19" fmla="*/ 1788 h 2429"/>
                <a:gd name="T20" fmla="*/ 1632 w 2373"/>
                <a:gd name="T21" fmla="*/ 1522 h 2429"/>
                <a:gd name="T22" fmla="*/ 1610 w 2373"/>
                <a:gd name="T23" fmla="*/ 1538 h 2429"/>
                <a:gd name="T24" fmla="*/ 1508 w 2373"/>
                <a:gd name="T25" fmla="*/ 2367 h 2429"/>
                <a:gd name="T26" fmla="*/ 1456 w 2373"/>
                <a:gd name="T27" fmla="*/ 2405 h 2429"/>
                <a:gd name="T28" fmla="*/ 957 w 2373"/>
                <a:gd name="T29" fmla="*/ 1954 h 2429"/>
                <a:gd name="T30" fmla="*/ 923 w 2373"/>
                <a:gd name="T31" fmla="*/ 1956 h 2429"/>
                <a:gd name="T32" fmla="*/ 497 w 2373"/>
                <a:gd name="T33" fmla="*/ 2393 h 2429"/>
                <a:gd name="T34" fmla="*/ 121 w 2373"/>
                <a:gd name="T35" fmla="*/ 2060 h 2429"/>
                <a:gd name="T36" fmla="*/ 107 w 2373"/>
                <a:gd name="T37" fmla="*/ 2030 h 2429"/>
                <a:gd name="T38" fmla="*/ 509 w 2373"/>
                <a:gd name="T39" fmla="*/ 1574 h 2429"/>
                <a:gd name="T40" fmla="*/ 36 w 2373"/>
                <a:gd name="T41" fmla="*/ 1101 h 2429"/>
                <a:gd name="T42" fmla="*/ 34 w 2373"/>
                <a:gd name="T43" fmla="*/ 1039 h 2429"/>
                <a:gd name="T44" fmla="*/ 867 w 2373"/>
                <a:gd name="T45" fmla="*/ 857 h 2429"/>
                <a:gd name="T46" fmla="*/ 885 w 2373"/>
                <a:gd name="T47" fmla="*/ 839 h 2429"/>
                <a:gd name="T48" fmla="*/ 601 w 2373"/>
                <a:gd name="T49" fmla="*/ 559 h 2429"/>
                <a:gd name="T50" fmla="*/ 597 w 2373"/>
                <a:gd name="T51" fmla="*/ 497 h 2429"/>
                <a:gd name="T52" fmla="*/ 1614 w 2373"/>
                <a:gd name="T53" fmla="*/ 290 h 2429"/>
                <a:gd name="T54" fmla="*/ 1626 w 2373"/>
                <a:gd name="T55" fmla="*/ 262 h 2429"/>
                <a:gd name="T56" fmla="*/ 1494 w 2373"/>
                <a:gd name="T57" fmla="*/ 122 h 2429"/>
                <a:gd name="T58" fmla="*/ 1530 w 2373"/>
                <a:gd name="T59" fmla="*/ 62 h 2429"/>
                <a:gd name="T60" fmla="*/ 2285 w 2373"/>
                <a:gd name="T61" fmla="*/ 0 h 2429"/>
                <a:gd name="T62" fmla="*/ 1522 w 2373"/>
                <a:gd name="T63" fmla="*/ 40 h 2429"/>
                <a:gd name="T64" fmla="*/ 1476 w 2373"/>
                <a:gd name="T65" fmla="*/ 84 h 2429"/>
                <a:gd name="T66" fmla="*/ 1472 w 2373"/>
                <a:gd name="T67" fmla="*/ 138 h 2429"/>
                <a:gd name="T68" fmla="*/ 629 w 2373"/>
                <a:gd name="T69" fmla="*/ 449 h 2429"/>
                <a:gd name="T70" fmla="*/ 577 w 2373"/>
                <a:gd name="T71" fmla="*/ 483 h 2429"/>
                <a:gd name="T72" fmla="*/ 565 w 2373"/>
                <a:gd name="T73" fmla="*/ 533 h 2429"/>
                <a:gd name="T74" fmla="*/ 863 w 2373"/>
                <a:gd name="T75" fmla="*/ 833 h 2429"/>
                <a:gd name="T76" fmla="*/ 28 w 2373"/>
                <a:gd name="T77" fmla="*/ 1009 h 2429"/>
                <a:gd name="T78" fmla="*/ 0 w 2373"/>
                <a:gd name="T79" fmla="*/ 1053 h 2429"/>
                <a:gd name="T80" fmla="*/ 14 w 2373"/>
                <a:gd name="T81" fmla="*/ 1111 h 2429"/>
                <a:gd name="T82" fmla="*/ 89 w 2373"/>
                <a:gd name="T83" fmla="*/ 2000 h 2429"/>
                <a:gd name="T84" fmla="*/ 103 w 2373"/>
                <a:gd name="T85" fmla="*/ 2078 h 2429"/>
                <a:gd name="T86" fmla="*/ 497 w 2373"/>
                <a:gd name="T87" fmla="*/ 2417 h 2429"/>
                <a:gd name="T88" fmla="*/ 941 w 2373"/>
                <a:gd name="T89" fmla="*/ 1972 h 2429"/>
                <a:gd name="T90" fmla="*/ 1456 w 2373"/>
                <a:gd name="T91" fmla="*/ 2429 h 2429"/>
                <a:gd name="T92" fmla="*/ 1506 w 2373"/>
                <a:gd name="T93" fmla="*/ 2409 h 2429"/>
                <a:gd name="T94" fmla="*/ 1534 w 2373"/>
                <a:gd name="T95" fmla="*/ 2355 h 2429"/>
                <a:gd name="T96" fmla="*/ 1920 w 2373"/>
                <a:gd name="T97" fmla="*/ 1812 h 2429"/>
                <a:gd name="T98" fmla="*/ 1986 w 2373"/>
                <a:gd name="T99" fmla="*/ 1816 h 2429"/>
                <a:gd name="T100" fmla="*/ 2032 w 2373"/>
                <a:gd name="T101" fmla="*/ 1754 h 2429"/>
                <a:gd name="T102" fmla="*/ 2251 w 2373"/>
                <a:gd name="T103" fmla="*/ 869 h 2429"/>
                <a:gd name="T104" fmla="*/ 2311 w 2373"/>
                <a:gd name="T105" fmla="*/ 885 h 2429"/>
                <a:gd name="T106" fmla="*/ 2371 w 2373"/>
                <a:gd name="T107" fmla="*/ 829 h 2429"/>
                <a:gd name="T108" fmla="*/ 2345 w 2373"/>
                <a:gd name="T109" fmla="*/ 40 h 2429"/>
                <a:gd name="T110" fmla="*/ 2285 w 2373"/>
                <a:gd name="T111" fmla="*/ 0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73" h="2429">
                  <a:moveTo>
                    <a:pt x="2285" y="0"/>
                  </a:moveTo>
                  <a:lnTo>
                    <a:pt x="2285" y="24"/>
                  </a:lnTo>
                  <a:lnTo>
                    <a:pt x="2285" y="24"/>
                  </a:lnTo>
                  <a:lnTo>
                    <a:pt x="2293" y="26"/>
                  </a:lnTo>
                  <a:lnTo>
                    <a:pt x="2301" y="28"/>
                  </a:lnTo>
                  <a:lnTo>
                    <a:pt x="2307" y="32"/>
                  </a:lnTo>
                  <a:lnTo>
                    <a:pt x="2313" y="36"/>
                  </a:lnTo>
                  <a:lnTo>
                    <a:pt x="2319" y="42"/>
                  </a:lnTo>
                  <a:lnTo>
                    <a:pt x="2323" y="50"/>
                  </a:lnTo>
                  <a:lnTo>
                    <a:pt x="2325" y="56"/>
                  </a:lnTo>
                  <a:lnTo>
                    <a:pt x="2327" y="66"/>
                  </a:lnTo>
                  <a:lnTo>
                    <a:pt x="2349" y="795"/>
                  </a:lnTo>
                  <a:lnTo>
                    <a:pt x="2349" y="795"/>
                  </a:lnTo>
                  <a:lnTo>
                    <a:pt x="2349" y="799"/>
                  </a:lnTo>
                  <a:lnTo>
                    <a:pt x="2349" y="799"/>
                  </a:lnTo>
                  <a:lnTo>
                    <a:pt x="2349" y="811"/>
                  </a:lnTo>
                  <a:lnTo>
                    <a:pt x="2347" y="823"/>
                  </a:lnTo>
                  <a:lnTo>
                    <a:pt x="2343" y="833"/>
                  </a:lnTo>
                  <a:lnTo>
                    <a:pt x="2335" y="845"/>
                  </a:lnTo>
                  <a:lnTo>
                    <a:pt x="2335" y="845"/>
                  </a:lnTo>
                  <a:lnTo>
                    <a:pt x="2327" y="851"/>
                  </a:lnTo>
                  <a:lnTo>
                    <a:pt x="2317" y="857"/>
                  </a:lnTo>
                  <a:lnTo>
                    <a:pt x="2307" y="861"/>
                  </a:lnTo>
                  <a:lnTo>
                    <a:pt x="2295" y="863"/>
                  </a:lnTo>
                  <a:lnTo>
                    <a:pt x="2295" y="863"/>
                  </a:lnTo>
                  <a:lnTo>
                    <a:pt x="2289" y="861"/>
                  </a:lnTo>
                  <a:lnTo>
                    <a:pt x="2281" y="861"/>
                  </a:lnTo>
                  <a:lnTo>
                    <a:pt x="2275" y="857"/>
                  </a:lnTo>
                  <a:lnTo>
                    <a:pt x="2267" y="851"/>
                  </a:lnTo>
                  <a:lnTo>
                    <a:pt x="2267" y="851"/>
                  </a:lnTo>
                  <a:lnTo>
                    <a:pt x="2265" y="851"/>
                  </a:lnTo>
                  <a:lnTo>
                    <a:pt x="2153" y="745"/>
                  </a:lnTo>
                  <a:lnTo>
                    <a:pt x="2153" y="745"/>
                  </a:lnTo>
                  <a:lnTo>
                    <a:pt x="2145" y="741"/>
                  </a:lnTo>
                  <a:lnTo>
                    <a:pt x="2137" y="739"/>
                  </a:lnTo>
                  <a:lnTo>
                    <a:pt x="2137" y="739"/>
                  </a:lnTo>
                  <a:lnTo>
                    <a:pt x="2127" y="741"/>
                  </a:lnTo>
                  <a:lnTo>
                    <a:pt x="2127" y="741"/>
                  </a:lnTo>
                  <a:lnTo>
                    <a:pt x="2123" y="743"/>
                  </a:lnTo>
                  <a:lnTo>
                    <a:pt x="2117" y="749"/>
                  </a:lnTo>
                  <a:lnTo>
                    <a:pt x="2115" y="755"/>
                  </a:lnTo>
                  <a:lnTo>
                    <a:pt x="2113" y="761"/>
                  </a:lnTo>
                  <a:lnTo>
                    <a:pt x="2010" y="1736"/>
                  </a:lnTo>
                  <a:lnTo>
                    <a:pt x="2010" y="1736"/>
                  </a:lnTo>
                  <a:lnTo>
                    <a:pt x="2010" y="1740"/>
                  </a:lnTo>
                  <a:lnTo>
                    <a:pt x="2010" y="1740"/>
                  </a:lnTo>
                  <a:lnTo>
                    <a:pt x="2008" y="1750"/>
                  </a:lnTo>
                  <a:lnTo>
                    <a:pt x="2006" y="1762"/>
                  </a:lnTo>
                  <a:lnTo>
                    <a:pt x="2002" y="1772"/>
                  </a:lnTo>
                  <a:lnTo>
                    <a:pt x="1994" y="1780"/>
                  </a:lnTo>
                  <a:lnTo>
                    <a:pt x="1994" y="1780"/>
                  </a:lnTo>
                  <a:lnTo>
                    <a:pt x="1986" y="1788"/>
                  </a:lnTo>
                  <a:lnTo>
                    <a:pt x="1976" y="1794"/>
                  </a:lnTo>
                  <a:lnTo>
                    <a:pt x="1966" y="1796"/>
                  </a:lnTo>
                  <a:lnTo>
                    <a:pt x="1956" y="1798"/>
                  </a:lnTo>
                  <a:lnTo>
                    <a:pt x="1956" y="1798"/>
                  </a:lnTo>
                  <a:lnTo>
                    <a:pt x="1948" y="1796"/>
                  </a:lnTo>
                  <a:lnTo>
                    <a:pt x="1940" y="1794"/>
                  </a:lnTo>
                  <a:lnTo>
                    <a:pt x="1934" y="1792"/>
                  </a:lnTo>
                  <a:lnTo>
                    <a:pt x="1928" y="1788"/>
                  </a:lnTo>
                  <a:lnTo>
                    <a:pt x="1928" y="1788"/>
                  </a:lnTo>
                  <a:lnTo>
                    <a:pt x="1926" y="1786"/>
                  </a:lnTo>
                  <a:lnTo>
                    <a:pt x="1648" y="1530"/>
                  </a:lnTo>
                  <a:lnTo>
                    <a:pt x="1648" y="1530"/>
                  </a:lnTo>
                  <a:lnTo>
                    <a:pt x="1640" y="1524"/>
                  </a:lnTo>
                  <a:lnTo>
                    <a:pt x="1632" y="1522"/>
                  </a:lnTo>
                  <a:lnTo>
                    <a:pt x="1632" y="1522"/>
                  </a:lnTo>
                  <a:lnTo>
                    <a:pt x="1624" y="1524"/>
                  </a:lnTo>
                  <a:lnTo>
                    <a:pt x="1624" y="1524"/>
                  </a:lnTo>
                  <a:lnTo>
                    <a:pt x="1618" y="1528"/>
                  </a:lnTo>
                  <a:lnTo>
                    <a:pt x="1614" y="1532"/>
                  </a:lnTo>
                  <a:lnTo>
                    <a:pt x="1610" y="1538"/>
                  </a:lnTo>
                  <a:lnTo>
                    <a:pt x="1608" y="1544"/>
                  </a:lnTo>
                  <a:lnTo>
                    <a:pt x="1510" y="2351"/>
                  </a:lnTo>
                  <a:lnTo>
                    <a:pt x="1510" y="2351"/>
                  </a:lnTo>
                  <a:lnTo>
                    <a:pt x="1510" y="2353"/>
                  </a:lnTo>
                  <a:lnTo>
                    <a:pt x="1510" y="2353"/>
                  </a:lnTo>
                  <a:lnTo>
                    <a:pt x="1508" y="2367"/>
                  </a:lnTo>
                  <a:lnTo>
                    <a:pt x="1500" y="2381"/>
                  </a:lnTo>
                  <a:lnTo>
                    <a:pt x="1490" y="2391"/>
                  </a:lnTo>
                  <a:lnTo>
                    <a:pt x="1478" y="2399"/>
                  </a:lnTo>
                  <a:lnTo>
                    <a:pt x="1478" y="2399"/>
                  </a:lnTo>
                  <a:lnTo>
                    <a:pt x="1468" y="2403"/>
                  </a:lnTo>
                  <a:lnTo>
                    <a:pt x="1456" y="2405"/>
                  </a:lnTo>
                  <a:lnTo>
                    <a:pt x="1456" y="2405"/>
                  </a:lnTo>
                  <a:lnTo>
                    <a:pt x="1448" y="2403"/>
                  </a:lnTo>
                  <a:lnTo>
                    <a:pt x="1442" y="2401"/>
                  </a:lnTo>
                  <a:lnTo>
                    <a:pt x="1434" y="2397"/>
                  </a:lnTo>
                  <a:lnTo>
                    <a:pt x="1428" y="2393"/>
                  </a:lnTo>
                  <a:lnTo>
                    <a:pt x="957" y="1954"/>
                  </a:lnTo>
                  <a:lnTo>
                    <a:pt x="957" y="1954"/>
                  </a:lnTo>
                  <a:lnTo>
                    <a:pt x="949" y="1950"/>
                  </a:lnTo>
                  <a:lnTo>
                    <a:pt x="941" y="1948"/>
                  </a:lnTo>
                  <a:lnTo>
                    <a:pt x="941" y="1948"/>
                  </a:lnTo>
                  <a:lnTo>
                    <a:pt x="931" y="1950"/>
                  </a:lnTo>
                  <a:lnTo>
                    <a:pt x="923" y="1956"/>
                  </a:lnTo>
                  <a:lnTo>
                    <a:pt x="535" y="2375"/>
                  </a:lnTo>
                  <a:lnTo>
                    <a:pt x="535" y="2375"/>
                  </a:lnTo>
                  <a:lnTo>
                    <a:pt x="527" y="2383"/>
                  </a:lnTo>
                  <a:lnTo>
                    <a:pt x="517" y="2389"/>
                  </a:lnTo>
                  <a:lnTo>
                    <a:pt x="507" y="2393"/>
                  </a:lnTo>
                  <a:lnTo>
                    <a:pt x="497" y="2393"/>
                  </a:lnTo>
                  <a:lnTo>
                    <a:pt x="497" y="2393"/>
                  </a:lnTo>
                  <a:lnTo>
                    <a:pt x="489" y="2393"/>
                  </a:lnTo>
                  <a:lnTo>
                    <a:pt x="483" y="2391"/>
                  </a:lnTo>
                  <a:lnTo>
                    <a:pt x="475" y="2389"/>
                  </a:lnTo>
                  <a:lnTo>
                    <a:pt x="467" y="2383"/>
                  </a:lnTo>
                  <a:lnTo>
                    <a:pt x="121" y="2060"/>
                  </a:lnTo>
                  <a:lnTo>
                    <a:pt x="121" y="2060"/>
                  </a:lnTo>
                  <a:lnTo>
                    <a:pt x="115" y="2054"/>
                  </a:lnTo>
                  <a:lnTo>
                    <a:pt x="111" y="2046"/>
                  </a:lnTo>
                  <a:lnTo>
                    <a:pt x="109" y="2038"/>
                  </a:lnTo>
                  <a:lnTo>
                    <a:pt x="107" y="2030"/>
                  </a:lnTo>
                  <a:lnTo>
                    <a:pt x="107" y="2030"/>
                  </a:lnTo>
                  <a:lnTo>
                    <a:pt x="107" y="2020"/>
                  </a:lnTo>
                  <a:lnTo>
                    <a:pt x="111" y="2010"/>
                  </a:lnTo>
                  <a:lnTo>
                    <a:pt x="115" y="2000"/>
                  </a:lnTo>
                  <a:lnTo>
                    <a:pt x="121" y="1992"/>
                  </a:lnTo>
                  <a:lnTo>
                    <a:pt x="509" y="1574"/>
                  </a:lnTo>
                  <a:lnTo>
                    <a:pt x="509" y="1574"/>
                  </a:lnTo>
                  <a:lnTo>
                    <a:pt x="515" y="1566"/>
                  </a:lnTo>
                  <a:lnTo>
                    <a:pt x="515" y="1556"/>
                  </a:lnTo>
                  <a:lnTo>
                    <a:pt x="513" y="1548"/>
                  </a:lnTo>
                  <a:lnTo>
                    <a:pt x="507" y="1540"/>
                  </a:lnTo>
                  <a:lnTo>
                    <a:pt x="36" y="1101"/>
                  </a:lnTo>
                  <a:lnTo>
                    <a:pt x="36" y="1101"/>
                  </a:lnTo>
                  <a:lnTo>
                    <a:pt x="28" y="1091"/>
                  </a:lnTo>
                  <a:lnTo>
                    <a:pt x="24" y="1079"/>
                  </a:lnTo>
                  <a:lnTo>
                    <a:pt x="24" y="1065"/>
                  </a:lnTo>
                  <a:lnTo>
                    <a:pt x="26" y="1051"/>
                  </a:lnTo>
                  <a:lnTo>
                    <a:pt x="26" y="1051"/>
                  </a:lnTo>
                  <a:lnTo>
                    <a:pt x="34" y="1039"/>
                  </a:lnTo>
                  <a:lnTo>
                    <a:pt x="44" y="1027"/>
                  </a:lnTo>
                  <a:lnTo>
                    <a:pt x="56" y="1019"/>
                  </a:lnTo>
                  <a:lnTo>
                    <a:pt x="69" y="1015"/>
                  </a:lnTo>
                  <a:lnTo>
                    <a:pt x="69" y="1015"/>
                  </a:lnTo>
                  <a:lnTo>
                    <a:pt x="71" y="1015"/>
                  </a:lnTo>
                  <a:lnTo>
                    <a:pt x="867" y="857"/>
                  </a:lnTo>
                  <a:lnTo>
                    <a:pt x="867" y="857"/>
                  </a:lnTo>
                  <a:lnTo>
                    <a:pt x="873" y="853"/>
                  </a:lnTo>
                  <a:lnTo>
                    <a:pt x="879" y="851"/>
                  </a:lnTo>
                  <a:lnTo>
                    <a:pt x="883" y="845"/>
                  </a:lnTo>
                  <a:lnTo>
                    <a:pt x="885" y="839"/>
                  </a:lnTo>
                  <a:lnTo>
                    <a:pt x="885" y="839"/>
                  </a:lnTo>
                  <a:lnTo>
                    <a:pt x="887" y="833"/>
                  </a:lnTo>
                  <a:lnTo>
                    <a:pt x="885" y="827"/>
                  </a:lnTo>
                  <a:lnTo>
                    <a:pt x="883" y="821"/>
                  </a:lnTo>
                  <a:lnTo>
                    <a:pt x="879" y="815"/>
                  </a:lnTo>
                  <a:lnTo>
                    <a:pt x="601" y="559"/>
                  </a:lnTo>
                  <a:lnTo>
                    <a:pt x="601" y="559"/>
                  </a:lnTo>
                  <a:lnTo>
                    <a:pt x="593" y="549"/>
                  </a:lnTo>
                  <a:lnTo>
                    <a:pt x="589" y="537"/>
                  </a:lnTo>
                  <a:lnTo>
                    <a:pt x="589" y="523"/>
                  </a:lnTo>
                  <a:lnTo>
                    <a:pt x="591" y="509"/>
                  </a:lnTo>
                  <a:lnTo>
                    <a:pt x="591" y="509"/>
                  </a:lnTo>
                  <a:lnTo>
                    <a:pt x="597" y="497"/>
                  </a:lnTo>
                  <a:lnTo>
                    <a:pt x="607" y="485"/>
                  </a:lnTo>
                  <a:lnTo>
                    <a:pt x="619" y="477"/>
                  </a:lnTo>
                  <a:lnTo>
                    <a:pt x="633" y="473"/>
                  </a:lnTo>
                  <a:lnTo>
                    <a:pt x="1608" y="292"/>
                  </a:lnTo>
                  <a:lnTo>
                    <a:pt x="1608" y="292"/>
                  </a:lnTo>
                  <a:lnTo>
                    <a:pt x="1614" y="290"/>
                  </a:lnTo>
                  <a:lnTo>
                    <a:pt x="1620" y="286"/>
                  </a:lnTo>
                  <a:lnTo>
                    <a:pt x="1624" y="280"/>
                  </a:lnTo>
                  <a:lnTo>
                    <a:pt x="1626" y="274"/>
                  </a:lnTo>
                  <a:lnTo>
                    <a:pt x="1626" y="274"/>
                  </a:lnTo>
                  <a:lnTo>
                    <a:pt x="1628" y="268"/>
                  </a:lnTo>
                  <a:lnTo>
                    <a:pt x="1626" y="262"/>
                  </a:lnTo>
                  <a:lnTo>
                    <a:pt x="1624" y="256"/>
                  </a:lnTo>
                  <a:lnTo>
                    <a:pt x="1620" y="250"/>
                  </a:lnTo>
                  <a:lnTo>
                    <a:pt x="1506" y="146"/>
                  </a:lnTo>
                  <a:lnTo>
                    <a:pt x="1506" y="146"/>
                  </a:lnTo>
                  <a:lnTo>
                    <a:pt x="1498" y="134"/>
                  </a:lnTo>
                  <a:lnTo>
                    <a:pt x="1494" y="122"/>
                  </a:lnTo>
                  <a:lnTo>
                    <a:pt x="1494" y="108"/>
                  </a:lnTo>
                  <a:lnTo>
                    <a:pt x="1498" y="94"/>
                  </a:lnTo>
                  <a:lnTo>
                    <a:pt x="1498" y="94"/>
                  </a:lnTo>
                  <a:lnTo>
                    <a:pt x="1506" y="80"/>
                  </a:lnTo>
                  <a:lnTo>
                    <a:pt x="1516" y="70"/>
                  </a:lnTo>
                  <a:lnTo>
                    <a:pt x="1530" y="62"/>
                  </a:lnTo>
                  <a:lnTo>
                    <a:pt x="1544" y="60"/>
                  </a:lnTo>
                  <a:lnTo>
                    <a:pt x="2281" y="24"/>
                  </a:lnTo>
                  <a:lnTo>
                    <a:pt x="2281" y="24"/>
                  </a:lnTo>
                  <a:lnTo>
                    <a:pt x="2285" y="24"/>
                  </a:lnTo>
                  <a:lnTo>
                    <a:pt x="2285" y="0"/>
                  </a:lnTo>
                  <a:close/>
                  <a:moveTo>
                    <a:pt x="2285" y="0"/>
                  </a:moveTo>
                  <a:lnTo>
                    <a:pt x="2285" y="0"/>
                  </a:lnTo>
                  <a:lnTo>
                    <a:pt x="2281" y="0"/>
                  </a:lnTo>
                  <a:lnTo>
                    <a:pt x="1544" y="36"/>
                  </a:lnTo>
                  <a:lnTo>
                    <a:pt x="1544" y="36"/>
                  </a:lnTo>
                  <a:lnTo>
                    <a:pt x="1532" y="36"/>
                  </a:lnTo>
                  <a:lnTo>
                    <a:pt x="1522" y="40"/>
                  </a:lnTo>
                  <a:lnTo>
                    <a:pt x="1512" y="44"/>
                  </a:lnTo>
                  <a:lnTo>
                    <a:pt x="1502" y="50"/>
                  </a:lnTo>
                  <a:lnTo>
                    <a:pt x="1494" y="56"/>
                  </a:lnTo>
                  <a:lnTo>
                    <a:pt x="1486" y="66"/>
                  </a:lnTo>
                  <a:lnTo>
                    <a:pt x="1480" y="74"/>
                  </a:lnTo>
                  <a:lnTo>
                    <a:pt x="1476" y="84"/>
                  </a:lnTo>
                  <a:lnTo>
                    <a:pt x="1476" y="84"/>
                  </a:lnTo>
                  <a:lnTo>
                    <a:pt x="1472" y="96"/>
                  </a:lnTo>
                  <a:lnTo>
                    <a:pt x="1470" y="106"/>
                  </a:lnTo>
                  <a:lnTo>
                    <a:pt x="1470" y="116"/>
                  </a:lnTo>
                  <a:lnTo>
                    <a:pt x="1470" y="128"/>
                  </a:lnTo>
                  <a:lnTo>
                    <a:pt x="1472" y="138"/>
                  </a:lnTo>
                  <a:lnTo>
                    <a:pt x="1478" y="146"/>
                  </a:lnTo>
                  <a:lnTo>
                    <a:pt x="1482" y="156"/>
                  </a:lnTo>
                  <a:lnTo>
                    <a:pt x="1490" y="164"/>
                  </a:lnTo>
                  <a:lnTo>
                    <a:pt x="1604" y="268"/>
                  </a:lnTo>
                  <a:lnTo>
                    <a:pt x="629" y="449"/>
                  </a:lnTo>
                  <a:lnTo>
                    <a:pt x="629" y="449"/>
                  </a:lnTo>
                  <a:lnTo>
                    <a:pt x="619" y="453"/>
                  </a:lnTo>
                  <a:lnTo>
                    <a:pt x="609" y="455"/>
                  </a:lnTo>
                  <a:lnTo>
                    <a:pt x="601" y="461"/>
                  </a:lnTo>
                  <a:lnTo>
                    <a:pt x="591" y="467"/>
                  </a:lnTo>
                  <a:lnTo>
                    <a:pt x="585" y="475"/>
                  </a:lnTo>
                  <a:lnTo>
                    <a:pt x="577" y="483"/>
                  </a:lnTo>
                  <a:lnTo>
                    <a:pt x="573" y="493"/>
                  </a:lnTo>
                  <a:lnTo>
                    <a:pt x="569" y="501"/>
                  </a:lnTo>
                  <a:lnTo>
                    <a:pt x="569" y="501"/>
                  </a:lnTo>
                  <a:lnTo>
                    <a:pt x="565" y="513"/>
                  </a:lnTo>
                  <a:lnTo>
                    <a:pt x="565" y="523"/>
                  </a:lnTo>
                  <a:lnTo>
                    <a:pt x="565" y="533"/>
                  </a:lnTo>
                  <a:lnTo>
                    <a:pt x="565" y="543"/>
                  </a:lnTo>
                  <a:lnTo>
                    <a:pt x="569" y="551"/>
                  </a:lnTo>
                  <a:lnTo>
                    <a:pt x="573" y="561"/>
                  </a:lnTo>
                  <a:lnTo>
                    <a:pt x="579" y="569"/>
                  </a:lnTo>
                  <a:lnTo>
                    <a:pt x="585" y="575"/>
                  </a:lnTo>
                  <a:lnTo>
                    <a:pt x="863" y="833"/>
                  </a:lnTo>
                  <a:lnTo>
                    <a:pt x="68" y="991"/>
                  </a:lnTo>
                  <a:lnTo>
                    <a:pt x="68" y="991"/>
                  </a:lnTo>
                  <a:lnTo>
                    <a:pt x="56" y="995"/>
                  </a:lnTo>
                  <a:lnTo>
                    <a:pt x="46" y="997"/>
                  </a:lnTo>
                  <a:lnTo>
                    <a:pt x="38" y="1003"/>
                  </a:lnTo>
                  <a:lnTo>
                    <a:pt x="28" y="1009"/>
                  </a:lnTo>
                  <a:lnTo>
                    <a:pt x="20" y="1017"/>
                  </a:lnTo>
                  <a:lnTo>
                    <a:pt x="14" y="1025"/>
                  </a:lnTo>
                  <a:lnTo>
                    <a:pt x="8" y="1033"/>
                  </a:lnTo>
                  <a:lnTo>
                    <a:pt x="4" y="1043"/>
                  </a:lnTo>
                  <a:lnTo>
                    <a:pt x="4" y="1043"/>
                  </a:lnTo>
                  <a:lnTo>
                    <a:pt x="0" y="1053"/>
                  </a:lnTo>
                  <a:lnTo>
                    <a:pt x="0" y="1065"/>
                  </a:lnTo>
                  <a:lnTo>
                    <a:pt x="0" y="1075"/>
                  </a:lnTo>
                  <a:lnTo>
                    <a:pt x="0" y="1085"/>
                  </a:lnTo>
                  <a:lnTo>
                    <a:pt x="4" y="1095"/>
                  </a:lnTo>
                  <a:lnTo>
                    <a:pt x="8" y="1103"/>
                  </a:lnTo>
                  <a:lnTo>
                    <a:pt x="14" y="1111"/>
                  </a:lnTo>
                  <a:lnTo>
                    <a:pt x="20" y="1119"/>
                  </a:lnTo>
                  <a:lnTo>
                    <a:pt x="491" y="1558"/>
                  </a:lnTo>
                  <a:lnTo>
                    <a:pt x="105" y="1976"/>
                  </a:lnTo>
                  <a:lnTo>
                    <a:pt x="105" y="1976"/>
                  </a:lnTo>
                  <a:lnTo>
                    <a:pt x="95" y="1988"/>
                  </a:lnTo>
                  <a:lnTo>
                    <a:pt x="89" y="2000"/>
                  </a:lnTo>
                  <a:lnTo>
                    <a:pt x="85" y="2014"/>
                  </a:lnTo>
                  <a:lnTo>
                    <a:pt x="83" y="2028"/>
                  </a:lnTo>
                  <a:lnTo>
                    <a:pt x="85" y="2042"/>
                  </a:lnTo>
                  <a:lnTo>
                    <a:pt x="89" y="2054"/>
                  </a:lnTo>
                  <a:lnTo>
                    <a:pt x="95" y="2068"/>
                  </a:lnTo>
                  <a:lnTo>
                    <a:pt x="103" y="2078"/>
                  </a:lnTo>
                  <a:lnTo>
                    <a:pt x="451" y="2401"/>
                  </a:lnTo>
                  <a:lnTo>
                    <a:pt x="451" y="2401"/>
                  </a:lnTo>
                  <a:lnTo>
                    <a:pt x="461" y="2407"/>
                  </a:lnTo>
                  <a:lnTo>
                    <a:pt x="473" y="2413"/>
                  </a:lnTo>
                  <a:lnTo>
                    <a:pt x="483" y="2417"/>
                  </a:lnTo>
                  <a:lnTo>
                    <a:pt x="497" y="2417"/>
                  </a:lnTo>
                  <a:lnTo>
                    <a:pt x="497" y="2417"/>
                  </a:lnTo>
                  <a:lnTo>
                    <a:pt x="511" y="2415"/>
                  </a:lnTo>
                  <a:lnTo>
                    <a:pt x="527" y="2411"/>
                  </a:lnTo>
                  <a:lnTo>
                    <a:pt x="541" y="2403"/>
                  </a:lnTo>
                  <a:lnTo>
                    <a:pt x="553" y="2391"/>
                  </a:lnTo>
                  <a:lnTo>
                    <a:pt x="941" y="1972"/>
                  </a:lnTo>
                  <a:lnTo>
                    <a:pt x="1412" y="2411"/>
                  </a:lnTo>
                  <a:lnTo>
                    <a:pt x="1412" y="2411"/>
                  </a:lnTo>
                  <a:lnTo>
                    <a:pt x="1422" y="2419"/>
                  </a:lnTo>
                  <a:lnTo>
                    <a:pt x="1432" y="2423"/>
                  </a:lnTo>
                  <a:lnTo>
                    <a:pt x="1444" y="2427"/>
                  </a:lnTo>
                  <a:lnTo>
                    <a:pt x="1456" y="2429"/>
                  </a:lnTo>
                  <a:lnTo>
                    <a:pt x="1456" y="2429"/>
                  </a:lnTo>
                  <a:lnTo>
                    <a:pt x="1472" y="2427"/>
                  </a:lnTo>
                  <a:lnTo>
                    <a:pt x="1488" y="2421"/>
                  </a:lnTo>
                  <a:lnTo>
                    <a:pt x="1488" y="2421"/>
                  </a:lnTo>
                  <a:lnTo>
                    <a:pt x="1498" y="2415"/>
                  </a:lnTo>
                  <a:lnTo>
                    <a:pt x="1506" y="2409"/>
                  </a:lnTo>
                  <a:lnTo>
                    <a:pt x="1514" y="2401"/>
                  </a:lnTo>
                  <a:lnTo>
                    <a:pt x="1520" y="2393"/>
                  </a:lnTo>
                  <a:lnTo>
                    <a:pt x="1526" y="2385"/>
                  </a:lnTo>
                  <a:lnTo>
                    <a:pt x="1530" y="2375"/>
                  </a:lnTo>
                  <a:lnTo>
                    <a:pt x="1534" y="2365"/>
                  </a:lnTo>
                  <a:lnTo>
                    <a:pt x="1534" y="2355"/>
                  </a:lnTo>
                  <a:lnTo>
                    <a:pt x="1632" y="1546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20" y="1812"/>
                  </a:lnTo>
                  <a:lnTo>
                    <a:pt x="1932" y="1818"/>
                  </a:lnTo>
                  <a:lnTo>
                    <a:pt x="1944" y="1820"/>
                  </a:lnTo>
                  <a:lnTo>
                    <a:pt x="1956" y="1822"/>
                  </a:lnTo>
                  <a:lnTo>
                    <a:pt x="1956" y="1822"/>
                  </a:lnTo>
                  <a:lnTo>
                    <a:pt x="1970" y="1820"/>
                  </a:lnTo>
                  <a:lnTo>
                    <a:pt x="1986" y="1816"/>
                  </a:lnTo>
                  <a:lnTo>
                    <a:pt x="2000" y="1808"/>
                  </a:lnTo>
                  <a:lnTo>
                    <a:pt x="2012" y="1796"/>
                  </a:lnTo>
                  <a:lnTo>
                    <a:pt x="2012" y="1796"/>
                  </a:lnTo>
                  <a:lnTo>
                    <a:pt x="2022" y="1784"/>
                  </a:lnTo>
                  <a:lnTo>
                    <a:pt x="2030" y="1768"/>
                  </a:lnTo>
                  <a:lnTo>
                    <a:pt x="2032" y="1754"/>
                  </a:lnTo>
                  <a:lnTo>
                    <a:pt x="2034" y="1738"/>
                  </a:lnTo>
                  <a:lnTo>
                    <a:pt x="2137" y="763"/>
                  </a:lnTo>
                  <a:lnTo>
                    <a:pt x="2249" y="869"/>
                  </a:lnTo>
                  <a:lnTo>
                    <a:pt x="2249" y="869"/>
                  </a:lnTo>
                  <a:lnTo>
                    <a:pt x="2251" y="869"/>
                  </a:lnTo>
                  <a:lnTo>
                    <a:pt x="2251" y="869"/>
                  </a:lnTo>
                  <a:lnTo>
                    <a:pt x="2261" y="877"/>
                  </a:lnTo>
                  <a:lnTo>
                    <a:pt x="2271" y="881"/>
                  </a:lnTo>
                  <a:lnTo>
                    <a:pt x="2283" y="885"/>
                  </a:lnTo>
                  <a:lnTo>
                    <a:pt x="2295" y="887"/>
                  </a:lnTo>
                  <a:lnTo>
                    <a:pt x="2295" y="887"/>
                  </a:lnTo>
                  <a:lnTo>
                    <a:pt x="2311" y="885"/>
                  </a:lnTo>
                  <a:lnTo>
                    <a:pt x="2325" y="879"/>
                  </a:lnTo>
                  <a:lnTo>
                    <a:pt x="2339" y="871"/>
                  </a:lnTo>
                  <a:lnTo>
                    <a:pt x="2353" y="861"/>
                  </a:lnTo>
                  <a:lnTo>
                    <a:pt x="2353" y="861"/>
                  </a:lnTo>
                  <a:lnTo>
                    <a:pt x="2363" y="845"/>
                  </a:lnTo>
                  <a:lnTo>
                    <a:pt x="2371" y="829"/>
                  </a:lnTo>
                  <a:lnTo>
                    <a:pt x="2373" y="811"/>
                  </a:lnTo>
                  <a:lnTo>
                    <a:pt x="2373" y="793"/>
                  </a:lnTo>
                  <a:lnTo>
                    <a:pt x="2351" y="64"/>
                  </a:lnTo>
                  <a:lnTo>
                    <a:pt x="2351" y="64"/>
                  </a:lnTo>
                  <a:lnTo>
                    <a:pt x="2349" y="52"/>
                  </a:lnTo>
                  <a:lnTo>
                    <a:pt x="2345" y="40"/>
                  </a:lnTo>
                  <a:lnTo>
                    <a:pt x="2339" y="28"/>
                  </a:lnTo>
                  <a:lnTo>
                    <a:pt x="2331" y="18"/>
                  </a:lnTo>
                  <a:lnTo>
                    <a:pt x="2321" y="12"/>
                  </a:lnTo>
                  <a:lnTo>
                    <a:pt x="2309" y="6"/>
                  </a:lnTo>
                  <a:lnTo>
                    <a:pt x="2297" y="2"/>
                  </a:lnTo>
                  <a:lnTo>
                    <a:pt x="2285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F4E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xmlns="" id="{28852235-D729-4965-AEFA-DC2FDE320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9763" y="209550"/>
              <a:ext cx="3690938" cy="3817938"/>
            </a:xfrm>
            <a:custGeom>
              <a:avLst/>
              <a:gdLst>
                <a:gd name="T0" fmla="*/ 2261 w 2325"/>
                <a:gd name="T1" fmla="*/ 24 h 2405"/>
                <a:gd name="T2" fmla="*/ 2283 w 2325"/>
                <a:gd name="T3" fmla="*/ 32 h 2405"/>
                <a:gd name="T4" fmla="*/ 2299 w 2325"/>
                <a:gd name="T5" fmla="*/ 50 h 2405"/>
                <a:gd name="T6" fmla="*/ 2325 w 2325"/>
                <a:gd name="T7" fmla="*/ 795 h 2405"/>
                <a:gd name="T8" fmla="*/ 2325 w 2325"/>
                <a:gd name="T9" fmla="*/ 799 h 2405"/>
                <a:gd name="T10" fmla="*/ 2319 w 2325"/>
                <a:gd name="T11" fmla="*/ 833 h 2405"/>
                <a:gd name="T12" fmla="*/ 2303 w 2325"/>
                <a:gd name="T13" fmla="*/ 851 h 2405"/>
                <a:gd name="T14" fmla="*/ 2271 w 2325"/>
                <a:gd name="T15" fmla="*/ 863 h 2405"/>
                <a:gd name="T16" fmla="*/ 2257 w 2325"/>
                <a:gd name="T17" fmla="*/ 861 h 2405"/>
                <a:gd name="T18" fmla="*/ 2243 w 2325"/>
                <a:gd name="T19" fmla="*/ 851 h 2405"/>
                <a:gd name="T20" fmla="*/ 2129 w 2325"/>
                <a:gd name="T21" fmla="*/ 745 h 2405"/>
                <a:gd name="T22" fmla="*/ 2113 w 2325"/>
                <a:gd name="T23" fmla="*/ 739 h 2405"/>
                <a:gd name="T24" fmla="*/ 2099 w 2325"/>
                <a:gd name="T25" fmla="*/ 743 h 2405"/>
                <a:gd name="T26" fmla="*/ 2089 w 2325"/>
                <a:gd name="T27" fmla="*/ 761 h 2405"/>
                <a:gd name="T28" fmla="*/ 1986 w 2325"/>
                <a:gd name="T29" fmla="*/ 1740 h 2405"/>
                <a:gd name="T30" fmla="*/ 1982 w 2325"/>
                <a:gd name="T31" fmla="*/ 1762 h 2405"/>
                <a:gd name="T32" fmla="*/ 1970 w 2325"/>
                <a:gd name="T33" fmla="*/ 1780 h 2405"/>
                <a:gd name="T34" fmla="*/ 1942 w 2325"/>
                <a:gd name="T35" fmla="*/ 1796 h 2405"/>
                <a:gd name="T36" fmla="*/ 1924 w 2325"/>
                <a:gd name="T37" fmla="*/ 1796 h 2405"/>
                <a:gd name="T38" fmla="*/ 1904 w 2325"/>
                <a:gd name="T39" fmla="*/ 1788 h 2405"/>
                <a:gd name="T40" fmla="*/ 1624 w 2325"/>
                <a:gd name="T41" fmla="*/ 1530 h 2405"/>
                <a:gd name="T42" fmla="*/ 1608 w 2325"/>
                <a:gd name="T43" fmla="*/ 1522 h 2405"/>
                <a:gd name="T44" fmla="*/ 1600 w 2325"/>
                <a:gd name="T45" fmla="*/ 1524 h 2405"/>
                <a:gd name="T46" fmla="*/ 1586 w 2325"/>
                <a:gd name="T47" fmla="*/ 1538 h 2405"/>
                <a:gd name="T48" fmla="*/ 1486 w 2325"/>
                <a:gd name="T49" fmla="*/ 2351 h 2405"/>
                <a:gd name="T50" fmla="*/ 1484 w 2325"/>
                <a:gd name="T51" fmla="*/ 2367 h 2405"/>
                <a:gd name="T52" fmla="*/ 1454 w 2325"/>
                <a:gd name="T53" fmla="*/ 2399 h 2405"/>
                <a:gd name="T54" fmla="*/ 1432 w 2325"/>
                <a:gd name="T55" fmla="*/ 2405 h 2405"/>
                <a:gd name="T56" fmla="*/ 1418 w 2325"/>
                <a:gd name="T57" fmla="*/ 2401 h 2405"/>
                <a:gd name="T58" fmla="*/ 933 w 2325"/>
                <a:gd name="T59" fmla="*/ 1954 h 2405"/>
                <a:gd name="T60" fmla="*/ 917 w 2325"/>
                <a:gd name="T61" fmla="*/ 1948 h 2405"/>
                <a:gd name="T62" fmla="*/ 899 w 2325"/>
                <a:gd name="T63" fmla="*/ 1956 h 2405"/>
                <a:gd name="T64" fmla="*/ 503 w 2325"/>
                <a:gd name="T65" fmla="*/ 2383 h 2405"/>
                <a:gd name="T66" fmla="*/ 473 w 2325"/>
                <a:gd name="T67" fmla="*/ 2393 h 2405"/>
                <a:gd name="T68" fmla="*/ 459 w 2325"/>
                <a:gd name="T69" fmla="*/ 2391 h 2405"/>
                <a:gd name="T70" fmla="*/ 97 w 2325"/>
                <a:gd name="T71" fmla="*/ 2060 h 2405"/>
                <a:gd name="T72" fmla="*/ 87 w 2325"/>
                <a:gd name="T73" fmla="*/ 2046 h 2405"/>
                <a:gd name="T74" fmla="*/ 83 w 2325"/>
                <a:gd name="T75" fmla="*/ 2030 h 2405"/>
                <a:gd name="T76" fmla="*/ 91 w 2325"/>
                <a:gd name="T77" fmla="*/ 2000 h 2405"/>
                <a:gd name="T78" fmla="*/ 485 w 2325"/>
                <a:gd name="T79" fmla="*/ 1574 h 2405"/>
                <a:gd name="T80" fmla="*/ 489 w 2325"/>
                <a:gd name="T81" fmla="*/ 1548 h 2405"/>
                <a:gd name="T82" fmla="*/ 12 w 2325"/>
                <a:gd name="T83" fmla="*/ 1101 h 2405"/>
                <a:gd name="T84" fmla="*/ 0 w 2325"/>
                <a:gd name="T85" fmla="*/ 1065 h 2405"/>
                <a:gd name="T86" fmla="*/ 10 w 2325"/>
                <a:gd name="T87" fmla="*/ 1039 h 2405"/>
                <a:gd name="T88" fmla="*/ 45 w 2325"/>
                <a:gd name="T89" fmla="*/ 1015 h 2405"/>
                <a:gd name="T90" fmla="*/ 843 w 2325"/>
                <a:gd name="T91" fmla="*/ 857 h 2405"/>
                <a:gd name="T92" fmla="*/ 855 w 2325"/>
                <a:gd name="T93" fmla="*/ 851 h 2405"/>
                <a:gd name="T94" fmla="*/ 861 w 2325"/>
                <a:gd name="T95" fmla="*/ 839 h 2405"/>
                <a:gd name="T96" fmla="*/ 859 w 2325"/>
                <a:gd name="T97" fmla="*/ 821 h 2405"/>
                <a:gd name="T98" fmla="*/ 577 w 2325"/>
                <a:gd name="T99" fmla="*/ 559 h 2405"/>
                <a:gd name="T100" fmla="*/ 565 w 2325"/>
                <a:gd name="T101" fmla="*/ 523 h 2405"/>
                <a:gd name="T102" fmla="*/ 573 w 2325"/>
                <a:gd name="T103" fmla="*/ 497 h 2405"/>
                <a:gd name="T104" fmla="*/ 609 w 2325"/>
                <a:gd name="T105" fmla="*/ 473 h 2405"/>
                <a:gd name="T106" fmla="*/ 1590 w 2325"/>
                <a:gd name="T107" fmla="*/ 290 h 2405"/>
                <a:gd name="T108" fmla="*/ 1602 w 2325"/>
                <a:gd name="T109" fmla="*/ 274 h 2405"/>
                <a:gd name="T110" fmla="*/ 1602 w 2325"/>
                <a:gd name="T111" fmla="*/ 262 h 2405"/>
                <a:gd name="T112" fmla="*/ 1482 w 2325"/>
                <a:gd name="T113" fmla="*/ 146 h 2405"/>
                <a:gd name="T114" fmla="*/ 1470 w 2325"/>
                <a:gd name="T115" fmla="*/ 122 h 2405"/>
                <a:gd name="T116" fmla="*/ 1474 w 2325"/>
                <a:gd name="T117" fmla="*/ 94 h 2405"/>
                <a:gd name="T118" fmla="*/ 1506 w 2325"/>
                <a:gd name="T119" fmla="*/ 62 h 2405"/>
                <a:gd name="T120" fmla="*/ 2257 w 2325"/>
                <a:gd name="T121" fmla="*/ 24 h 2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325" h="2405">
                  <a:moveTo>
                    <a:pt x="2261" y="0"/>
                  </a:moveTo>
                  <a:lnTo>
                    <a:pt x="2261" y="24"/>
                  </a:lnTo>
                  <a:lnTo>
                    <a:pt x="2261" y="24"/>
                  </a:lnTo>
                  <a:lnTo>
                    <a:pt x="2269" y="26"/>
                  </a:lnTo>
                  <a:lnTo>
                    <a:pt x="2277" y="28"/>
                  </a:lnTo>
                  <a:lnTo>
                    <a:pt x="2283" y="32"/>
                  </a:lnTo>
                  <a:lnTo>
                    <a:pt x="2289" y="36"/>
                  </a:lnTo>
                  <a:lnTo>
                    <a:pt x="2295" y="42"/>
                  </a:lnTo>
                  <a:lnTo>
                    <a:pt x="2299" y="50"/>
                  </a:lnTo>
                  <a:lnTo>
                    <a:pt x="2301" y="56"/>
                  </a:lnTo>
                  <a:lnTo>
                    <a:pt x="2303" y="66"/>
                  </a:lnTo>
                  <a:lnTo>
                    <a:pt x="2325" y="795"/>
                  </a:lnTo>
                  <a:lnTo>
                    <a:pt x="2325" y="795"/>
                  </a:lnTo>
                  <a:lnTo>
                    <a:pt x="2325" y="799"/>
                  </a:lnTo>
                  <a:lnTo>
                    <a:pt x="2325" y="799"/>
                  </a:lnTo>
                  <a:lnTo>
                    <a:pt x="2325" y="811"/>
                  </a:lnTo>
                  <a:lnTo>
                    <a:pt x="2323" y="823"/>
                  </a:lnTo>
                  <a:lnTo>
                    <a:pt x="2319" y="833"/>
                  </a:lnTo>
                  <a:lnTo>
                    <a:pt x="2311" y="845"/>
                  </a:lnTo>
                  <a:lnTo>
                    <a:pt x="2311" y="845"/>
                  </a:lnTo>
                  <a:lnTo>
                    <a:pt x="2303" y="851"/>
                  </a:lnTo>
                  <a:lnTo>
                    <a:pt x="2293" y="857"/>
                  </a:lnTo>
                  <a:lnTo>
                    <a:pt x="2283" y="861"/>
                  </a:lnTo>
                  <a:lnTo>
                    <a:pt x="2271" y="863"/>
                  </a:lnTo>
                  <a:lnTo>
                    <a:pt x="2271" y="863"/>
                  </a:lnTo>
                  <a:lnTo>
                    <a:pt x="2265" y="861"/>
                  </a:lnTo>
                  <a:lnTo>
                    <a:pt x="2257" y="861"/>
                  </a:lnTo>
                  <a:lnTo>
                    <a:pt x="2251" y="857"/>
                  </a:lnTo>
                  <a:lnTo>
                    <a:pt x="2243" y="851"/>
                  </a:lnTo>
                  <a:lnTo>
                    <a:pt x="2243" y="851"/>
                  </a:lnTo>
                  <a:lnTo>
                    <a:pt x="2241" y="851"/>
                  </a:lnTo>
                  <a:lnTo>
                    <a:pt x="2129" y="745"/>
                  </a:lnTo>
                  <a:lnTo>
                    <a:pt x="2129" y="745"/>
                  </a:lnTo>
                  <a:lnTo>
                    <a:pt x="2121" y="741"/>
                  </a:lnTo>
                  <a:lnTo>
                    <a:pt x="2113" y="739"/>
                  </a:lnTo>
                  <a:lnTo>
                    <a:pt x="2113" y="739"/>
                  </a:lnTo>
                  <a:lnTo>
                    <a:pt x="2103" y="741"/>
                  </a:lnTo>
                  <a:lnTo>
                    <a:pt x="2103" y="741"/>
                  </a:lnTo>
                  <a:lnTo>
                    <a:pt x="2099" y="743"/>
                  </a:lnTo>
                  <a:lnTo>
                    <a:pt x="2093" y="749"/>
                  </a:lnTo>
                  <a:lnTo>
                    <a:pt x="2091" y="755"/>
                  </a:lnTo>
                  <a:lnTo>
                    <a:pt x="2089" y="761"/>
                  </a:lnTo>
                  <a:lnTo>
                    <a:pt x="1986" y="1736"/>
                  </a:lnTo>
                  <a:lnTo>
                    <a:pt x="1986" y="1736"/>
                  </a:lnTo>
                  <a:lnTo>
                    <a:pt x="1986" y="1740"/>
                  </a:lnTo>
                  <a:lnTo>
                    <a:pt x="1986" y="1740"/>
                  </a:lnTo>
                  <a:lnTo>
                    <a:pt x="1984" y="1750"/>
                  </a:lnTo>
                  <a:lnTo>
                    <a:pt x="1982" y="1762"/>
                  </a:lnTo>
                  <a:lnTo>
                    <a:pt x="1978" y="1772"/>
                  </a:lnTo>
                  <a:lnTo>
                    <a:pt x="1970" y="1780"/>
                  </a:lnTo>
                  <a:lnTo>
                    <a:pt x="1970" y="1780"/>
                  </a:lnTo>
                  <a:lnTo>
                    <a:pt x="1962" y="1788"/>
                  </a:lnTo>
                  <a:lnTo>
                    <a:pt x="1952" y="1794"/>
                  </a:lnTo>
                  <a:lnTo>
                    <a:pt x="1942" y="1796"/>
                  </a:lnTo>
                  <a:lnTo>
                    <a:pt x="1932" y="1798"/>
                  </a:lnTo>
                  <a:lnTo>
                    <a:pt x="1932" y="1798"/>
                  </a:lnTo>
                  <a:lnTo>
                    <a:pt x="1924" y="1796"/>
                  </a:lnTo>
                  <a:lnTo>
                    <a:pt x="1916" y="1794"/>
                  </a:lnTo>
                  <a:lnTo>
                    <a:pt x="1910" y="1792"/>
                  </a:lnTo>
                  <a:lnTo>
                    <a:pt x="1904" y="1788"/>
                  </a:lnTo>
                  <a:lnTo>
                    <a:pt x="1904" y="1788"/>
                  </a:lnTo>
                  <a:lnTo>
                    <a:pt x="1902" y="1786"/>
                  </a:lnTo>
                  <a:lnTo>
                    <a:pt x="1624" y="1530"/>
                  </a:lnTo>
                  <a:lnTo>
                    <a:pt x="1624" y="1530"/>
                  </a:lnTo>
                  <a:lnTo>
                    <a:pt x="1616" y="1524"/>
                  </a:lnTo>
                  <a:lnTo>
                    <a:pt x="1608" y="1522"/>
                  </a:lnTo>
                  <a:lnTo>
                    <a:pt x="1608" y="1522"/>
                  </a:lnTo>
                  <a:lnTo>
                    <a:pt x="1600" y="1524"/>
                  </a:lnTo>
                  <a:lnTo>
                    <a:pt x="1600" y="1524"/>
                  </a:lnTo>
                  <a:lnTo>
                    <a:pt x="1594" y="1528"/>
                  </a:lnTo>
                  <a:lnTo>
                    <a:pt x="1590" y="1532"/>
                  </a:lnTo>
                  <a:lnTo>
                    <a:pt x="1586" y="1538"/>
                  </a:lnTo>
                  <a:lnTo>
                    <a:pt x="1584" y="1544"/>
                  </a:lnTo>
                  <a:lnTo>
                    <a:pt x="1486" y="2351"/>
                  </a:lnTo>
                  <a:lnTo>
                    <a:pt x="1486" y="2351"/>
                  </a:lnTo>
                  <a:lnTo>
                    <a:pt x="1486" y="2353"/>
                  </a:lnTo>
                  <a:lnTo>
                    <a:pt x="1486" y="2353"/>
                  </a:lnTo>
                  <a:lnTo>
                    <a:pt x="1484" y="2367"/>
                  </a:lnTo>
                  <a:lnTo>
                    <a:pt x="1476" y="2381"/>
                  </a:lnTo>
                  <a:lnTo>
                    <a:pt x="1466" y="2391"/>
                  </a:lnTo>
                  <a:lnTo>
                    <a:pt x="1454" y="2399"/>
                  </a:lnTo>
                  <a:lnTo>
                    <a:pt x="1454" y="2399"/>
                  </a:lnTo>
                  <a:lnTo>
                    <a:pt x="1444" y="2403"/>
                  </a:lnTo>
                  <a:lnTo>
                    <a:pt x="1432" y="2405"/>
                  </a:lnTo>
                  <a:lnTo>
                    <a:pt x="1432" y="2405"/>
                  </a:lnTo>
                  <a:lnTo>
                    <a:pt x="1424" y="2403"/>
                  </a:lnTo>
                  <a:lnTo>
                    <a:pt x="1418" y="2401"/>
                  </a:lnTo>
                  <a:lnTo>
                    <a:pt x="1410" y="2397"/>
                  </a:lnTo>
                  <a:lnTo>
                    <a:pt x="1404" y="2393"/>
                  </a:lnTo>
                  <a:lnTo>
                    <a:pt x="933" y="1954"/>
                  </a:lnTo>
                  <a:lnTo>
                    <a:pt x="933" y="1954"/>
                  </a:lnTo>
                  <a:lnTo>
                    <a:pt x="925" y="1950"/>
                  </a:lnTo>
                  <a:lnTo>
                    <a:pt x="917" y="1948"/>
                  </a:lnTo>
                  <a:lnTo>
                    <a:pt x="917" y="1948"/>
                  </a:lnTo>
                  <a:lnTo>
                    <a:pt x="907" y="1950"/>
                  </a:lnTo>
                  <a:lnTo>
                    <a:pt x="899" y="1956"/>
                  </a:lnTo>
                  <a:lnTo>
                    <a:pt x="511" y="2375"/>
                  </a:lnTo>
                  <a:lnTo>
                    <a:pt x="511" y="2375"/>
                  </a:lnTo>
                  <a:lnTo>
                    <a:pt x="503" y="2383"/>
                  </a:lnTo>
                  <a:lnTo>
                    <a:pt x="493" y="2389"/>
                  </a:lnTo>
                  <a:lnTo>
                    <a:pt x="483" y="2393"/>
                  </a:lnTo>
                  <a:lnTo>
                    <a:pt x="473" y="2393"/>
                  </a:lnTo>
                  <a:lnTo>
                    <a:pt x="473" y="2393"/>
                  </a:lnTo>
                  <a:lnTo>
                    <a:pt x="465" y="2393"/>
                  </a:lnTo>
                  <a:lnTo>
                    <a:pt x="459" y="2391"/>
                  </a:lnTo>
                  <a:lnTo>
                    <a:pt x="451" y="2389"/>
                  </a:lnTo>
                  <a:lnTo>
                    <a:pt x="443" y="2383"/>
                  </a:lnTo>
                  <a:lnTo>
                    <a:pt x="97" y="2060"/>
                  </a:lnTo>
                  <a:lnTo>
                    <a:pt x="97" y="2060"/>
                  </a:lnTo>
                  <a:lnTo>
                    <a:pt x="91" y="2054"/>
                  </a:lnTo>
                  <a:lnTo>
                    <a:pt x="87" y="2046"/>
                  </a:lnTo>
                  <a:lnTo>
                    <a:pt x="85" y="2038"/>
                  </a:lnTo>
                  <a:lnTo>
                    <a:pt x="83" y="2030"/>
                  </a:lnTo>
                  <a:lnTo>
                    <a:pt x="83" y="2030"/>
                  </a:lnTo>
                  <a:lnTo>
                    <a:pt x="83" y="2020"/>
                  </a:lnTo>
                  <a:lnTo>
                    <a:pt x="87" y="2010"/>
                  </a:lnTo>
                  <a:lnTo>
                    <a:pt x="91" y="2000"/>
                  </a:lnTo>
                  <a:lnTo>
                    <a:pt x="97" y="1992"/>
                  </a:lnTo>
                  <a:lnTo>
                    <a:pt x="485" y="1574"/>
                  </a:lnTo>
                  <a:lnTo>
                    <a:pt x="485" y="1574"/>
                  </a:lnTo>
                  <a:lnTo>
                    <a:pt x="491" y="1566"/>
                  </a:lnTo>
                  <a:lnTo>
                    <a:pt x="491" y="1556"/>
                  </a:lnTo>
                  <a:lnTo>
                    <a:pt x="489" y="1548"/>
                  </a:lnTo>
                  <a:lnTo>
                    <a:pt x="483" y="1540"/>
                  </a:lnTo>
                  <a:lnTo>
                    <a:pt x="12" y="1101"/>
                  </a:lnTo>
                  <a:lnTo>
                    <a:pt x="12" y="1101"/>
                  </a:lnTo>
                  <a:lnTo>
                    <a:pt x="4" y="1091"/>
                  </a:lnTo>
                  <a:lnTo>
                    <a:pt x="0" y="1079"/>
                  </a:lnTo>
                  <a:lnTo>
                    <a:pt x="0" y="1065"/>
                  </a:lnTo>
                  <a:lnTo>
                    <a:pt x="2" y="1051"/>
                  </a:lnTo>
                  <a:lnTo>
                    <a:pt x="2" y="1051"/>
                  </a:lnTo>
                  <a:lnTo>
                    <a:pt x="10" y="1039"/>
                  </a:lnTo>
                  <a:lnTo>
                    <a:pt x="20" y="1027"/>
                  </a:lnTo>
                  <a:lnTo>
                    <a:pt x="32" y="1019"/>
                  </a:lnTo>
                  <a:lnTo>
                    <a:pt x="45" y="1015"/>
                  </a:lnTo>
                  <a:lnTo>
                    <a:pt x="45" y="1015"/>
                  </a:lnTo>
                  <a:lnTo>
                    <a:pt x="47" y="1015"/>
                  </a:lnTo>
                  <a:lnTo>
                    <a:pt x="843" y="857"/>
                  </a:lnTo>
                  <a:lnTo>
                    <a:pt x="843" y="857"/>
                  </a:lnTo>
                  <a:lnTo>
                    <a:pt x="849" y="853"/>
                  </a:lnTo>
                  <a:lnTo>
                    <a:pt x="855" y="851"/>
                  </a:lnTo>
                  <a:lnTo>
                    <a:pt x="859" y="845"/>
                  </a:lnTo>
                  <a:lnTo>
                    <a:pt x="861" y="839"/>
                  </a:lnTo>
                  <a:lnTo>
                    <a:pt x="861" y="839"/>
                  </a:lnTo>
                  <a:lnTo>
                    <a:pt x="863" y="833"/>
                  </a:lnTo>
                  <a:lnTo>
                    <a:pt x="861" y="827"/>
                  </a:lnTo>
                  <a:lnTo>
                    <a:pt x="859" y="821"/>
                  </a:lnTo>
                  <a:lnTo>
                    <a:pt x="855" y="815"/>
                  </a:lnTo>
                  <a:lnTo>
                    <a:pt x="577" y="559"/>
                  </a:lnTo>
                  <a:lnTo>
                    <a:pt x="577" y="559"/>
                  </a:lnTo>
                  <a:lnTo>
                    <a:pt x="569" y="549"/>
                  </a:lnTo>
                  <a:lnTo>
                    <a:pt x="565" y="537"/>
                  </a:lnTo>
                  <a:lnTo>
                    <a:pt x="565" y="523"/>
                  </a:lnTo>
                  <a:lnTo>
                    <a:pt x="567" y="509"/>
                  </a:lnTo>
                  <a:lnTo>
                    <a:pt x="567" y="509"/>
                  </a:lnTo>
                  <a:lnTo>
                    <a:pt x="573" y="497"/>
                  </a:lnTo>
                  <a:lnTo>
                    <a:pt x="583" y="485"/>
                  </a:lnTo>
                  <a:lnTo>
                    <a:pt x="595" y="477"/>
                  </a:lnTo>
                  <a:lnTo>
                    <a:pt x="609" y="473"/>
                  </a:lnTo>
                  <a:lnTo>
                    <a:pt x="1584" y="292"/>
                  </a:lnTo>
                  <a:lnTo>
                    <a:pt x="1584" y="292"/>
                  </a:lnTo>
                  <a:lnTo>
                    <a:pt x="1590" y="290"/>
                  </a:lnTo>
                  <a:lnTo>
                    <a:pt x="1596" y="286"/>
                  </a:lnTo>
                  <a:lnTo>
                    <a:pt x="1600" y="280"/>
                  </a:lnTo>
                  <a:lnTo>
                    <a:pt x="1602" y="274"/>
                  </a:lnTo>
                  <a:lnTo>
                    <a:pt x="1602" y="274"/>
                  </a:lnTo>
                  <a:lnTo>
                    <a:pt x="1604" y="268"/>
                  </a:lnTo>
                  <a:lnTo>
                    <a:pt x="1602" y="262"/>
                  </a:lnTo>
                  <a:lnTo>
                    <a:pt x="1600" y="256"/>
                  </a:lnTo>
                  <a:lnTo>
                    <a:pt x="1596" y="250"/>
                  </a:lnTo>
                  <a:lnTo>
                    <a:pt x="1482" y="146"/>
                  </a:lnTo>
                  <a:lnTo>
                    <a:pt x="1482" y="146"/>
                  </a:lnTo>
                  <a:lnTo>
                    <a:pt x="1474" y="134"/>
                  </a:lnTo>
                  <a:lnTo>
                    <a:pt x="1470" y="122"/>
                  </a:lnTo>
                  <a:lnTo>
                    <a:pt x="1470" y="108"/>
                  </a:lnTo>
                  <a:lnTo>
                    <a:pt x="1474" y="94"/>
                  </a:lnTo>
                  <a:lnTo>
                    <a:pt x="1474" y="94"/>
                  </a:lnTo>
                  <a:lnTo>
                    <a:pt x="1482" y="80"/>
                  </a:lnTo>
                  <a:lnTo>
                    <a:pt x="1492" y="70"/>
                  </a:lnTo>
                  <a:lnTo>
                    <a:pt x="1506" y="62"/>
                  </a:lnTo>
                  <a:lnTo>
                    <a:pt x="1520" y="60"/>
                  </a:lnTo>
                  <a:lnTo>
                    <a:pt x="2257" y="24"/>
                  </a:lnTo>
                  <a:lnTo>
                    <a:pt x="2257" y="24"/>
                  </a:lnTo>
                  <a:lnTo>
                    <a:pt x="2261" y="24"/>
                  </a:lnTo>
                  <a:lnTo>
                    <a:pt x="22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xmlns="" id="{C1C3A25D-32E3-4596-8A57-9DF76229C6FD}"/>
                </a:ext>
              </a:extLst>
            </p:cNvPr>
            <p:cNvSpPr>
              <a:spLocks/>
            </p:cNvSpPr>
            <p:nvPr/>
          </p:nvSpPr>
          <p:spPr bwMode="auto">
            <a:xfrm>
              <a:off x="-677863" y="209550"/>
              <a:ext cx="3767138" cy="3856038"/>
            </a:xfrm>
            <a:custGeom>
              <a:avLst/>
              <a:gdLst>
                <a:gd name="T0" fmla="*/ 2281 w 2373"/>
                <a:gd name="T1" fmla="*/ 0 h 2429"/>
                <a:gd name="T2" fmla="*/ 1532 w 2373"/>
                <a:gd name="T3" fmla="*/ 36 h 2429"/>
                <a:gd name="T4" fmla="*/ 1502 w 2373"/>
                <a:gd name="T5" fmla="*/ 50 h 2429"/>
                <a:gd name="T6" fmla="*/ 1480 w 2373"/>
                <a:gd name="T7" fmla="*/ 74 h 2429"/>
                <a:gd name="T8" fmla="*/ 1472 w 2373"/>
                <a:gd name="T9" fmla="*/ 96 h 2429"/>
                <a:gd name="T10" fmla="*/ 1470 w 2373"/>
                <a:gd name="T11" fmla="*/ 128 h 2429"/>
                <a:gd name="T12" fmla="*/ 1482 w 2373"/>
                <a:gd name="T13" fmla="*/ 156 h 2429"/>
                <a:gd name="T14" fmla="*/ 629 w 2373"/>
                <a:gd name="T15" fmla="*/ 449 h 2429"/>
                <a:gd name="T16" fmla="*/ 609 w 2373"/>
                <a:gd name="T17" fmla="*/ 455 h 2429"/>
                <a:gd name="T18" fmla="*/ 585 w 2373"/>
                <a:gd name="T19" fmla="*/ 475 h 2429"/>
                <a:gd name="T20" fmla="*/ 569 w 2373"/>
                <a:gd name="T21" fmla="*/ 501 h 2429"/>
                <a:gd name="T22" fmla="*/ 565 w 2373"/>
                <a:gd name="T23" fmla="*/ 523 h 2429"/>
                <a:gd name="T24" fmla="*/ 569 w 2373"/>
                <a:gd name="T25" fmla="*/ 551 h 2429"/>
                <a:gd name="T26" fmla="*/ 585 w 2373"/>
                <a:gd name="T27" fmla="*/ 575 h 2429"/>
                <a:gd name="T28" fmla="*/ 68 w 2373"/>
                <a:gd name="T29" fmla="*/ 991 h 2429"/>
                <a:gd name="T30" fmla="*/ 38 w 2373"/>
                <a:gd name="T31" fmla="*/ 1003 h 2429"/>
                <a:gd name="T32" fmla="*/ 14 w 2373"/>
                <a:gd name="T33" fmla="*/ 1025 h 2429"/>
                <a:gd name="T34" fmla="*/ 4 w 2373"/>
                <a:gd name="T35" fmla="*/ 1043 h 2429"/>
                <a:gd name="T36" fmla="*/ 0 w 2373"/>
                <a:gd name="T37" fmla="*/ 1075 h 2429"/>
                <a:gd name="T38" fmla="*/ 8 w 2373"/>
                <a:gd name="T39" fmla="*/ 1103 h 2429"/>
                <a:gd name="T40" fmla="*/ 491 w 2373"/>
                <a:gd name="T41" fmla="*/ 1558 h 2429"/>
                <a:gd name="T42" fmla="*/ 95 w 2373"/>
                <a:gd name="T43" fmla="*/ 1988 h 2429"/>
                <a:gd name="T44" fmla="*/ 83 w 2373"/>
                <a:gd name="T45" fmla="*/ 2028 h 2429"/>
                <a:gd name="T46" fmla="*/ 95 w 2373"/>
                <a:gd name="T47" fmla="*/ 2068 h 2429"/>
                <a:gd name="T48" fmla="*/ 451 w 2373"/>
                <a:gd name="T49" fmla="*/ 2401 h 2429"/>
                <a:gd name="T50" fmla="*/ 483 w 2373"/>
                <a:gd name="T51" fmla="*/ 2417 h 2429"/>
                <a:gd name="T52" fmla="*/ 511 w 2373"/>
                <a:gd name="T53" fmla="*/ 2415 h 2429"/>
                <a:gd name="T54" fmla="*/ 553 w 2373"/>
                <a:gd name="T55" fmla="*/ 2391 h 2429"/>
                <a:gd name="T56" fmla="*/ 1412 w 2373"/>
                <a:gd name="T57" fmla="*/ 2411 h 2429"/>
                <a:gd name="T58" fmla="*/ 1444 w 2373"/>
                <a:gd name="T59" fmla="*/ 2427 h 2429"/>
                <a:gd name="T60" fmla="*/ 1472 w 2373"/>
                <a:gd name="T61" fmla="*/ 2427 h 2429"/>
                <a:gd name="T62" fmla="*/ 1498 w 2373"/>
                <a:gd name="T63" fmla="*/ 2415 h 2429"/>
                <a:gd name="T64" fmla="*/ 1520 w 2373"/>
                <a:gd name="T65" fmla="*/ 2393 h 2429"/>
                <a:gd name="T66" fmla="*/ 1534 w 2373"/>
                <a:gd name="T67" fmla="*/ 2365 h 2429"/>
                <a:gd name="T68" fmla="*/ 1910 w 2373"/>
                <a:gd name="T69" fmla="*/ 1804 h 2429"/>
                <a:gd name="T70" fmla="*/ 1910 w 2373"/>
                <a:gd name="T71" fmla="*/ 1804 h 2429"/>
                <a:gd name="T72" fmla="*/ 1944 w 2373"/>
                <a:gd name="T73" fmla="*/ 1820 h 2429"/>
                <a:gd name="T74" fmla="*/ 1970 w 2373"/>
                <a:gd name="T75" fmla="*/ 1820 h 2429"/>
                <a:gd name="T76" fmla="*/ 2012 w 2373"/>
                <a:gd name="T77" fmla="*/ 1796 h 2429"/>
                <a:gd name="T78" fmla="*/ 2030 w 2373"/>
                <a:gd name="T79" fmla="*/ 1768 h 2429"/>
                <a:gd name="T80" fmla="*/ 2137 w 2373"/>
                <a:gd name="T81" fmla="*/ 763 h 2429"/>
                <a:gd name="T82" fmla="*/ 2251 w 2373"/>
                <a:gd name="T83" fmla="*/ 869 h 2429"/>
                <a:gd name="T84" fmla="*/ 2271 w 2373"/>
                <a:gd name="T85" fmla="*/ 881 h 2429"/>
                <a:gd name="T86" fmla="*/ 2295 w 2373"/>
                <a:gd name="T87" fmla="*/ 887 h 2429"/>
                <a:gd name="T88" fmla="*/ 2339 w 2373"/>
                <a:gd name="T89" fmla="*/ 871 h 2429"/>
                <a:gd name="T90" fmla="*/ 2363 w 2373"/>
                <a:gd name="T91" fmla="*/ 845 h 2429"/>
                <a:gd name="T92" fmla="*/ 2373 w 2373"/>
                <a:gd name="T93" fmla="*/ 793 h 2429"/>
                <a:gd name="T94" fmla="*/ 2349 w 2373"/>
                <a:gd name="T95" fmla="*/ 52 h 2429"/>
                <a:gd name="T96" fmla="*/ 2331 w 2373"/>
                <a:gd name="T97" fmla="*/ 18 h 2429"/>
                <a:gd name="T98" fmla="*/ 2297 w 2373"/>
                <a:gd name="T99" fmla="*/ 2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3" h="2429">
                  <a:moveTo>
                    <a:pt x="2285" y="0"/>
                  </a:moveTo>
                  <a:lnTo>
                    <a:pt x="2285" y="0"/>
                  </a:lnTo>
                  <a:lnTo>
                    <a:pt x="2281" y="0"/>
                  </a:lnTo>
                  <a:lnTo>
                    <a:pt x="1544" y="36"/>
                  </a:lnTo>
                  <a:lnTo>
                    <a:pt x="1544" y="36"/>
                  </a:lnTo>
                  <a:lnTo>
                    <a:pt x="1532" y="36"/>
                  </a:lnTo>
                  <a:lnTo>
                    <a:pt x="1522" y="40"/>
                  </a:lnTo>
                  <a:lnTo>
                    <a:pt x="1512" y="44"/>
                  </a:lnTo>
                  <a:lnTo>
                    <a:pt x="1502" y="50"/>
                  </a:lnTo>
                  <a:lnTo>
                    <a:pt x="1494" y="56"/>
                  </a:lnTo>
                  <a:lnTo>
                    <a:pt x="1486" y="66"/>
                  </a:lnTo>
                  <a:lnTo>
                    <a:pt x="1480" y="74"/>
                  </a:lnTo>
                  <a:lnTo>
                    <a:pt x="1476" y="84"/>
                  </a:lnTo>
                  <a:lnTo>
                    <a:pt x="1476" y="84"/>
                  </a:lnTo>
                  <a:lnTo>
                    <a:pt x="1472" y="96"/>
                  </a:lnTo>
                  <a:lnTo>
                    <a:pt x="1470" y="106"/>
                  </a:lnTo>
                  <a:lnTo>
                    <a:pt x="1470" y="116"/>
                  </a:lnTo>
                  <a:lnTo>
                    <a:pt x="1470" y="128"/>
                  </a:lnTo>
                  <a:lnTo>
                    <a:pt x="1472" y="138"/>
                  </a:lnTo>
                  <a:lnTo>
                    <a:pt x="1478" y="146"/>
                  </a:lnTo>
                  <a:lnTo>
                    <a:pt x="1482" y="156"/>
                  </a:lnTo>
                  <a:lnTo>
                    <a:pt x="1490" y="164"/>
                  </a:lnTo>
                  <a:lnTo>
                    <a:pt x="1604" y="268"/>
                  </a:lnTo>
                  <a:lnTo>
                    <a:pt x="629" y="449"/>
                  </a:lnTo>
                  <a:lnTo>
                    <a:pt x="629" y="449"/>
                  </a:lnTo>
                  <a:lnTo>
                    <a:pt x="619" y="453"/>
                  </a:lnTo>
                  <a:lnTo>
                    <a:pt x="609" y="455"/>
                  </a:lnTo>
                  <a:lnTo>
                    <a:pt x="601" y="461"/>
                  </a:lnTo>
                  <a:lnTo>
                    <a:pt x="591" y="467"/>
                  </a:lnTo>
                  <a:lnTo>
                    <a:pt x="585" y="475"/>
                  </a:lnTo>
                  <a:lnTo>
                    <a:pt x="577" y="483"/>
                  </a:lnTo>
                  <a:lnTo>
                    <a:pt x="573" y="493"/>
                  </a:lnTo>
                  <a:lnTo>
                    <a:pt x="569" y="501"/>
                  </a:lnTo>
                  <a:lnTo>
                    <a:pt x="569" y="501"/>
                  </a:lnTo>
                  <a:lnTo>
                    <a:pt x="565" y="513"/>
                  </a:lnTo>
                  <a:lnTo>
                    <a:pt x="565" y="523"/>
                  </a:lnTo>
                  <a:lnTo>
                    <a:pt x="565" y="533"/>
                  </a:lnTo>
                  <a:lnTo>
                    <a:pt x="565" y="543"/>
                  </a:lnTo>
                  <a:lnTo>
                    <a:pt x="569" y="551"/>
                  </a:lnTo>
                  <a:lnTo>
                    <a:pt x="573" y="561"/>
                  </a:lnTo>
                  <a:lnTo>
                    <a:pt x="579" y="569"/>
                  </a:lnTo>
                  <a:lnTo>
                    <a:pt x="585" y="575"/>
                  </a:lnTo>
                  <a:lnTo>
                    <a:pt x="863" y="833"/>
                  </a:lnTo>
                  <a:lnTo>
                    <a:pt x="68" y="991"/>
                  </a:lnTo>
                  <a:lnTo>
                    <a:pt x="68" y="991"/>
                  </a:lnTo>
                  <a:lnTo>
                    <a:pt x="56" y="995"/>
                  </a:lnTo>
                  <a:lnTo>
                    <a:pt x="46" y="997"/>
                  </a:lnTo>
                  <a:lnTo>
                    <a:pt x="38" y="1003"/>
                  </a:lnTo>
                  <a:lnTo>
                    <a:pt x="28" y="1009"/>
                  </a:lnTo>
                  <a:lnTo>
                    <a:pt x="20" y="1017"/>
                  </a:lnTo>
                  <a:lnTo>
                    <a:pt x="14" y="1025"/>
                  </a:lnTo>
                  <a:lnTo>
                    <a:pt x="8" y="1033"/>
                  </a:lnTo>
                  <a:lnTo>
                    <a:pt x="4" y="1043"/>
                  </a:lnTo>
                  <a:lnTo>
                    <a:pt x="4" y="1043"/>
                  </a:lnTo>
                  <a:lnTo>
                    <a:pt x="0" y="1053"/>
                  </a:lnTo>
                  <a:lnTo>
                    <a:pt x="0" y="1065"/>
                  </a:lnTo>
                  <a:lnTo>
                    <a:pt x="0" y="1075"/>
                  </a:lnTo>
                  <a:lnTo>
                    <a:pt x="0" y="1085"/>
                  </a:lnTo>
                  <a:lnTo>
                    <a:pt x="4" y="1095"/>
                  </a:lnTo>
                  <a:lnTo>
                    <a:pt x="8" y="1103"/>
                  </a:lnTo>
                  <a:lnTo>
                    <a:pt x="14" y="1111"/>
                  </a:lnTo>
                  <a:lnTo>
                    <a:pt x="20" y="1119"/>
                  </a:lnTo>
                  <a:lnTo>
                    <a:pt x="491" y="1558"/>
                  </a:lnTo>
                  <a:lnTo>
                    <a:pt x="105" y="1976"/>
                  </a:lnTo>
                  <a:lnTo>
                    <a:pt x="105" y="1976"/>
                  </a:lnTo>
                  <a:lnTo>
                    <a:pt x="95" y="1988"/>
                  </a:lnTo>
                  <a:lnTo>
                    <a:pt x="89" y="2000"/>
                  </a:lnTo>
                  <a:lnTo>
                    <a:pt x="85" y="2014"/>
                  </a:lnTo>
                  <a:lnTo>
                    <a:pt x="83" y="2028"/>
                  </a:lnTo>
                  <a:lnTo>
                    <a:pt x="85" y="2042"/>
                  </a:lnTo>
                  <a:lnTo>
                    <a:pt x="89" y="2054"/>
                  </a:lnTo>
                  <a:lnTo>
                    <a:pt x="95" y="2068"/>
                  </a:lnTo>
                  <a:lnTo>
                    <a:pt x="103" y="2078"/>
                  </a:lnTo>
                  <a:lnTo>
                    <a:pt x="451" y="2401"/>
                  </a:lnTo>
                  <a:lnTo>
                    <a:pt x="451" y="2401"/>
                  </a:lnTo>
                  <a:lnTo>
                    <a:pt x="461" y="2407"/>
                  </a:lnTo>
                  <a:lnTo>
                    <a:pt x="473" y="2413"/>
                  </a:lnTo>
                  <a:lnTo>
                    <a:pt x="483" y="2417"/>
                  </a:lnTo>
                  <a:lnTo>
                    <a:pt x="497" y="2417"/>
                  </a:lnTo>
                  <a:lnTo>
                    <a:pt x="497" y="2417"/>
                  </a:lnTo>
                  <a:lnTo>
                    <a:pt x="511" y="2415"/>
                  </a:lnTo>
                  <a:lnTo>
                    <a:pt x="527" y="2411"/>
                  </a:lnTo>
                  <a:lnTo>
                    <a:pt x="541" y="2403"/>
                  </a:lnTo>
                  <a:lnTo>
                    <a:pt x="553" y="2391"/>
                  </a:lnTo>
                  <a:lnTo>
                    <a:pt x="941" y="1972"/>
                  </a:lnTo>
                  <a:lnTo>
                    <a:pt x="1412" y="2411"/>
                  </a:lnTo>
                  <a:lnTo>
                    <a:pt x="1412" y="2411"/>
                  </a:lnTo>
                  <a:lnTo>
                    <a:pt x="1422" y="2419"/>
                  </a:lnTo>
                  <a:lnTo>
                    <a:pt x="1432" y="2423"/>
                  </a:lnTo>
                  <a:lnTo>
                    <a:pt x="1444" y="2427"/>
                  </a:lnTo>
                  <a:lnTo>
                    <a:pt x="1456" y="2429"/>
                  </a:lnTo>
                  <a:lnTo>
                    <a:pt x="1456" y="2429"/>
                  </a:lnTo>
                  <a:lnTo>
                    <a:pt x="1472" y="2427"/>
                  </a:lnTo>
                  <a:lnTo>
                    <a:pt x="1488" y="2421"/>
                  </a:lnTo>
                  <a:lnTo>
                    <a:pt x="1488" y="2421"/>
                  </a:lnTo>
                  <a:lnTo>
                    <a:pt x="1498" y="2415"/>
                  </a:lnTo>
                  <a:lnTo>
                    <a:pt x="1506" y="2409"/>
                  </a:lnTo>
                  <a:lnTo>
                    <a:pt x="1514" y="2401"/>
                  </a:lnTo>
                  <a:lnTo>
                    <a:pt x="1520" y="2393"/>
                  </a:lnTo>
                  <a:lnTo>
                    <a:pt x="1526" y="2385"/>
                  </a:lnTo>
                  <a:lnTo>
                    <a:pt x="1530" y="2375"/>
                  </a:lnTo>
                  <a:lnTo>
                    <a:pt x="1534" y="2365"/>
                  </a:lnTo>
                  <a:lnTo>
                    <a:pt x="1534" y="2355"/>
                  </a:lnTo>
                  <a:lnTo>
                    <a:pt x="1632" y="1546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20" y="1812"/>
                  </a:lnTo>
                  <a:lnTo>
                    <a:pt x="1932" y="1818"/>
                  </a:lnTo>
                  <a:lnTo>
                    <a:pt x="1944" y="1820"/>
                  </a:lnTo>
                  <a:lnTo>
                    <a:pt x="1956" y="1822"/>
                  </a:lnTo>
                  <a:lnTo>
                    <a:pt x="1956" y="1822"/>
                  </a:lnTo>
                  <a:lnTo>
                    <a:pt x="1970" y="1820"/>
                  </a:lnTo>
                  <a:lnTo>
                    <a:pt x="1986" y="1816"/>
                  </a:lnTo>
                  <a:lnTo>
                    <a:pt x="2000" y="1808"/>
                  </a:lnTo>
                  <a:lnTo>
                    <a:pt x="2012" y="1796"/>
                  </a:lnTo>
                  <a:lnTo>
                    <a:pt x="2012" y="1796"/>
                  </a:lnTo>
                  <a:lnTo>
                    <a:pt x="2022" y="1784"/>
                  </a:lnTo>
                  <a:lnTo>
                    <a:pt x="2030" y="1768"/>
                  </a:lnTo>
                  <a:lnTo>
                    <a:pt x="2032" y="1754"/>
                  </a:lnTo>
                  <a:lnTo>
                    <a:pt x="2034" y="1738"/>
                  </a:lnTo>
                  <a:lnTo>
                    <a:pt x="2137" y="763"/>
                  </a:lnTo>
                  <a:lnTo>
                    <a:pt x="2249" y="869"/>
                  </a:lnTo>
                  <a:lnTo>
                    <a:pt x="2249" y="869"/>
                  </a:lnTo>
                  <a:lnTo>
                    <a:pt x="2251" y="869"/>
                  </a:lnTo>
                  <a:lnTo>
                    <a:pt x="2251" y="869"/>
                  </a:lnTo>
                  <a:lnTo>
                    <a:pt x="2261" y="877"/>
                  </a:lnTo>
                  <a:lnTo>
                    <a:pt x="2271" y="881"/>
                  </a:lnTo>
                  <a:lnTo>
                    <a:pt x="2283" y="885"/>
                  </a:lnTo>
                  <a:lnTo>
                    <a:pt x="2295" y="887"/>
                  </a:lnTo>
                  <a:lnTo>
                    <a:pt x="2295" y="887"/>
                  </a:lnTo>
                  <a:lnTo>
                    <a:pt x="2311" y="885"/>
                  </a:lnTo>
                  <a:lnTo>
                    <a:pt x="2325" y="879"/>
                  </a:lnTo>
                  <a:lnTo>
                    <a:pt x="2339" y="871"/>
                  </a:lnTo>
                  <a:lnTo>
                    <a:pt x="2353" y="861"/>
                  </a:lnTo>
                  <a:lnTo>
                    <a:pt x="2353" y="861"/>
                  </a:lnTo>
                  <a:lnTo>
                    <a:pt x="2363" y="845"/>
                  </a:lnTo>
                  <a:lnTo>
                    <a:pt x="2371" y="829"/>
                  </a:lnTo>
                  <a:lnTo>
                    <a:pt x="2373" y="811"/>
                  </a:lnTo>
                  <a:lnTo>
                    <a:pt x="2373" y="793"/>
                  </a:lnTo>
                  <a:lnTo>
                    <a:pt x="2351" y="64"/>
                  </a:lnTo>
                  <a:lnTo>
                    <a:pt x="2351" y="64"/>
                  </a:lnTo>
                  <a:lnTo>
                    <a:pt x="2349" y="52"/>
                  </a:lnTo>
                  <a:lnTo>
                    <a:pt x="2345" y="40"/>
                  </a:lnTo>
                  <a:lnTo>
                    <a:pt x="2339" y="28"/>
                  </a:lnTo>
                  <a:lnTo>
                    <a:pt x="2331" y="18"/>
                  </a:lnTo>
                  <a:lnTo>
                    <a:pt x="2321" y="12"/>
                  </a:lnTo>
                  <a:lnTo>
                    <a:pt x="2309" y="6"/>
                  </a:lnTo>
                  <a:lnTo>
                    <a:pt x="2297" y="2"/>
                  </a:lnTo>
                  <a:lnTo>
                    <a:pt x="2285" y="0"/>
                  </a:lnTo>
                  <a:lnTo>
                    <a:pt x="22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xmlns="" id="{CE42B274-DC3E-42AE-BBCD-0D95077CD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8037" y="574675"/>
              <a:ext cx="773113" cy="636588"/>
            </a:xfrm>
            <a:custGeom>
              <a:avLst/>
              <a:gdLst>
                <a:gd name="T0" fmla="*/ 26 w 487"/>
                <a:gd name="T1" fmla="*/ 38 h 401"/>
                <a:gd name="T2" fmla="*/ 58 w 487"/>
                <a:gd name="T3" fmla="*/ 32 h 401"/>
                <a:gd name="T4" fmla="*/ 76 w 487"/>
                <a:gd name="T5" fmla="*/ 34 h 401"/>
                <a:gd name="T6" fmla="*/ 96 w 487"/>
                <a:gd name="T7" fmla="*/ 44 h 401"/>
                <a:gd name="T8" fmla="*/ 116 w 487"/>
                <a:gd name="T9" fmla="*/ 70 h 401"/>
                <a:gd name="T10" fmla="*/ 128 w 487"/>
                <a:gd name="T11" fmla="*/ 104 h 401"/>
                <a:gd name="T12" fmla="*/ 150 w 487"/>
                <a:gd name="T13" fmla="*/ 183 h 401"/>
                <a:gd name="T14" fmla="*/ 166 w 487"/>
                <a:gd name="T15" fmla="*/ 217 h 401"/>
                <a:gd name="T16" fmla="*/ 190 w 487"/>
                <a:gd name="T17" fmla="*/ 241 h 401"/>
                <a:gd name="T18" fmla="*/ 200 w 487"/>
                <a:gd name="T19" fmla="*/ 245 h 401"/>
                <a:gd name="T20" fmla="*/ 220 w 487"/>
                <a:gd name="T21" fmla="*/ 249 h 401"/>
                <a:gd name="T22" fmla="*/ 252 w 487"/>
                <a:gd name="T23" fmla="*/ 247 h 401"/>
                <a:gd name="T24" fmla="*/ 272 w 487"/>
                <a:gd name="T25" fmla="*/ 243 h 401"/>
                <a:gd name="T26" fmla="*/ 288 w 487"/>
                <a:gd name="T27" fmla="*/ 243 h 401"/>
                <a:gd name="T28" fmla="*/ 300 w 487"/>
                <a:gd name="T29" fmla="*/ 249 h 401"/>
                <a:gd name="T30" fmla="*/ 319 w 487"/>
                <a:gd name="T31" fmla="*/ 269 h 401"/>
                <a:gd name="T32" fmla="*/ 347 w 487"/>
                <a:gd name="T33" fmla="*/ 309 h 401"/>
                <a:gd name="T34" fmla="*/ 357 w 487"/>
                <a:gd name="T35" fmla="*/ 317 h 401"/>
                <a:gd name="T36" fmla="*/ 369 w 487"/>
                <a:gd name="T37" fmla="*/ 329 h 401"/>
                <a:gd name="T38" fmla="*/ 377 w 487"/>
                <a:gd name="T39" fmla="*/ 359 h 401"/>
                <a:gd name="T40" fmla="*/ 383 w 487"/>
                <a:gd name="T41" fmla="*/ 373 h 401"/>
                <a:gd name="T42" fmla="*/ 397 w 487"/>
                <a:gd name="T43" fmla="*/ 389 h 401"/>
                <a:gd name="T44" fmla="*/ 415 w 487"/>
                <a:gd name="T45" fmla="*/ 397 h 401"/>
                <a:gd name="T46" fmla="*/ 457 w 487"/>
                <a:gd name="T47" fmla="*/ 401 h 401"/>
                <a:gd name="T48" fmla="*/ 463 w 487"/>
                <a:gd name="T49" fmla="*/ 401 h 401"/>
                <a:gd name="T50" fmla="*/ 479 w 487"/>
                <a:gd name="T51" fmla="*/ 391 h 401"/>
                <a:gd name="T52" fmla="*/ 487 w 487"/>
                <a:gd name="T53" fmla="*/ 381 h 401"/>
                <a:gd name="T54" fmla="*/ 483 w 487"/>
                <a:gd name="T55" fmla="*/ 373 h 401"/>
                <a:gd name="T56" fmla="*/ 473 w 487"/>
                <a:gd name="T57" fmla="*/ 371 h 401"/>
                <a:gd name="T58" fmla="*/ 449 w 487"/>
                <a:gd name="T59" fmla="*/ 369 h 401"/>
                <a:gd name="T60" fmla="*/ 435 w 487"/>
                <a:gd name="T61" fmla="*/ 361 h 401"/>
                <a:gd name="T62" fmla="*/ 425 w 487"/>
                <a:gd name="T63" fmla="*/ 347 h 401"/>
                <a:gd name="T64" fmla="*/ 419 w 487"/>
                <a:gd name="T65" fmla="*/ 327 h 401"/>
                <a:gd name="T66" fmla="*/ 411 w 487"/>
                <a:gd name="T67" fmla="*/ 307 h 401"/>
                <a:gd name="T68" fmla="*/ 381 w 487"/>
                <a:gd name="T69" fmla="*/ 273 h 401"/>
                <a:gd name="T70" fmla="*/ 367 w 487"/>
                <a:gd name="T71" fmla="*/ 257 h 401"/>
                <a:gd name="T72" fmla="*/ 337 w 487"/>
                <a:gd name="T73" fmla="*/ 225 h 401"/>
                <a:gd name="T74" fmla="*/ 321 w 487"/>
                <a:gd name="T75" fmla="*/ 215 h 401"/>
                <a:gd name="T76" fmla="*/ 298 w 487"/>
                <a:gd name="T77" fmla="*/ 211 h 401"/>
                <a:gd name="T78" fmla="*/ 270 w 487"/>
                <a:gd name="T79" fmla="*/ 215 h 401"/>
                <a:gd name="T80" fmla="*/ 244 w 487"/>
                <a:gd name="T81" fmla="*/ 219 h 401"/>
                <a:gd name="T82" fmla="*/ 232 w 487"/>
                <a:gd name="T83" fmla="*/ 217 h 401"/>
                <a:gd name="T84" fmla="*/ 220 w 487"/>
                <a:gd name="T85" fmla="*/ 209 h 401"/>
                <a:gd name="T86" fmla="*/ 206 w 487"/>
                <a:gd name="T87" fmla="*/ 187 h 401"/>
                <a:gd name="T88" fmla="*/ 198 w 487"/>
                <a:gd name="T89" fmla="*/ 171 h 401"/>
                <a:gd name="T90" fmla="*/ 182 w 487"/>
                <a:gd name="T91" fmla="*/ 116 h 401"/>
                <a:gd name="T92" fmla="*/ 164 w 487"/>
                <a:gd name="T93" fmla="*/ 60 h 401"/>
                <a:gd name="T94" fmla="*/ 154 w 487"/>
                <a:gd name="T95" fmla="*/ 44 h 401"/>
                <a:gd name="T96" fmla="*/ 144 w 487"/>
                <a:gd name="T97" fmla="*/ 26 h 401"/>
                <a:gd name="T98" fmla="*/ 128 w 487"/>
                <a:gd name="T99" fmla="*/ 14 h 401"/>
                <a:gd name="T100" fmla="*/ 94 w 487"/>
                <a:gd name="T101" fmla="*/ 2 h 401"/>
                <a:gd name="T102" fmla="*/ 56 w 487"/>
                <a:gd name="T103" fmla="*/ 2 h 401"/>
                <a:gd name="T104" fmla="*/ 18 w 487"/>
                <a:gd name="T105" fmla="*/ 10 h 401"/>
                <a:gd name="T106" fmla="*/ 10 w 487"/>
                <a:gd name="T107" fmla="*/ 14 h 401"/>
                <a:gd name="T108" fmla="*/ 0 w 487"/>
                <a:gd name="T109" fmla="*/ 26 h 401"/>
                <a:gd name="T110" fmla="*/ 4 w 487"/>
                <a:gd name="T111" fmla="*/ 36 h 401"/>
                <a:gd name="T112" fmla="*/ 16 w 487"/>
                <a:gd name="T113" fmla="*/ 40 h 401"/>
                <a:gd name="T114" fmla="*/ 26 w 487"/>
                <a:gd name="T115" fmla="*/ 38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87" h="401">
                  <a:moveTo>
                    <a:pt x="26" y="38"/>
                  </a:moveTo>
                  <a:lnTo>
                    <a:pt x="26" y="38"/>
                  </a:lnTo>
                  <a:lnTo>
                    <a:pt x="48" y="32"/>
                  </a:lnTo>
                  <a:lnTo>
                    <a:pt x="58" y="32"/>
                  </a:lnTo>
                  <a:lnTo>
                    <a:pt x="68" y="32"/>
                  </a:lnTo>
                  <a:lnTo>
                    <a:pt x="76" y="34"/>
                  </a:lnTo>
                  <a:lnTo>
                    <a:pt x="84" y="36"/>
                  </a:lnTo>
                  <a:lnTo>
                    <a:pt x="96" y="44"/>
                  </a:lnTo>
                  <a:lnTo>
                    <a:pt x="108" y="56"/>
                  </a:lnTo>
                  <a:lnTo>
                    <a:pt x="116" y="70"/>
                  </a:lnTo>
                  <a:lnTo>
                    <a:pt x="122" y="86"/>
                  </a:lnTo>
                  <a:lnTo>
                    <a:pt x="128" y="104"/>
                  </a:lnTo>
                  <a:lnTo>
                    <a:pt x="138" y="145"/>
                  </a:lnTo>
                  <a:lnTo>
                    <a:pt x="150" y="183"/>
                  </a:lnTo>
                  <a:lnTo>
                    <a:pt x="156" y="201"/>
                  </a:lnTo>
                  <a:lnTo>
                    <a:pt x="166" y="217"/>
                  </a:lnTo>
                  <a:lnTo>
                    <a:pt x="176" y="229"/>
                  </a:lnTo>
                  <a:lnTo>
                    <a:pt x="190" y="241"/>
                  </a:lnTo>
                  <a:lnTo>
                    <a:pt x="190" y="241"/>
                  </a:lnTo>
                  <a:lnTo>
                    <a:pt x="200" y="245"/>
                  </a:lnTo>
                  <a:lnTo>
                    <a:pt x="210" y="249"/>
                  </a:lnTo>
                  <a:lnTo>
                    <a:pt x="220" y="249"/>
                  </a:lnTo>
                  <a:lnTo>
                    <a:pt x="230" y="249"/>
                  </a:lnTo>
                  <a:lnTo>
                    <a:pt x="252" y="247"/>
                  </a:lnTo>
                  <a:lnTo>
                    <a:pt x="272" y="243"/>
                  </a:lnTo>
                  <a:lnTo>
                    <a:pt x="272" y="243"/>
                  </a:lnTo>
                  <a:lnTo>
                    <a:pt x="280" y="243"/>
                  </a:lnTo>
                  <a:lnTo>
                    <a:pt x="288" y="243"/>
                  </a:lnTo>
                  <a:lnTo>
                    <a:pt x="294" y="245"/>
                  </a:lnTo>
                  <a:lnTo>
                    <a:pt x="300" y="249"/>
                  </a:lnTo>
                  <a:lnTo>
                    <a:pt x="310" y="257"/>
                  </a:lnTo>
                  <a:lnTo>
                    <a:pt x="319" y="269"/>
                  </a:lnTo>
                  <a:lnTo>
                    <a:pt x="337" y="297"/>
                  </a:lnTo>
                  <a:lnTo>
                    <a:pt x="347" y="309"/>
                  </a:lnTo>
                  <a:lnTo>
                    <a:pt x="357" y="317"/>
                  </a:lnTo>
                  <a:lnTo>
                    <a:pt x="357" y="317"/>
                  </a:lnTo>
                  <a:lnTo>
                    <a:pt x="363" y="323"/>
                  </a:lnTo>
                  <a:lnTo>
                    <a:pt x="369" y="329"/>
                  </a:lnTo>
                  <a:lnTo>
                    <a:pt x="373" y="343"/>
                  </a:lnTo>
                  <a:lnTo>
                    <a:pt x="377" y="359"/>
                  </a:lnTo>
                  <a:lnTo>
                    <a:pt x="383" y="373"/>
                  </a:lnTo>
                  <a:lnTo>
                    <a:pt x="383" y="373"/>
                  </a:lnTo>
                  <a:lnTo>
                    <a:pt x="389" y="381"/>
                  </a:lnTo>
                  <a:lnTo>
                    <a:pt x="397" y="389"/>
                  </a:lnTo>
                  <a:lnTo>
                    <a:pt x="405" y="393"/>
                  </a:lnTo>
                  <a:lnTo>
                    <a:pt x="415" y="397"/>
                  </a:lnTo>
                  <a:lnTo>
                    <a:pt x="435" y="401"/>
                  </a:lnTo>
                  <a:lnTo>
                    <a:pt x="457" y="401"/>
                  </a:lnTo>
                  <a:lnTo>
                    <a:pt x="457" y="401"/>
                  </a:lnTo>
                  <a:lnTo>
                    <a:pt x="463" y="401"/>
                  </a:lnTo>
                  <a:lnTo>
                    <a:pt x="471" y="397"/>
                  </a:lnTo>
                  <a:lnTo>
                    <a:pt x="479" y="391"/>
                  </a:lnTo>
                  <a:lnTo>
                    <a:pt x="483" y="387"/>
                  </a:lnTo>
                  <a:lnTo>
                    <a:pt x="487" y="381"/>
                  </a:lnTo>
                  <a:lnTo>
                    <a:pt x="487" y="377"/>
                  </a:lnTo>
                  <a:lnTo>
                    <a:pt x="483" y="373"/>
                  </a:lnTo>
                  <a:lnTo>
                    <a:pt x="473" y="371"/>
                  </a:lnTo>
                  <a:lnTo>
                    <a:pt x="473" y="371"/>
                  </a:lnTo>
                  <a:lnTo>
                    <a:pt x="459" y="371"/>
                  </a:lnTo>
                  <a:lnTo>
                    <a:pt x="449" y="369"/>
                  </a:lnTo>
                  <a:lnTo>
                    <a:pt x="441" y="365"/>
                  </a:lnTo>
                  <a:lnTo>
                    <a:pt x="435" y="361"/>
                  </a:lnTo>
                  <a:lnTo>
                    <a:pt x="429" y="355"/>
                  </a:lnTo>
                  <a:lnTo>
                    <a:pt x="425" y="347"/>
                  </a:lnTo>
                  <a:lnTo>
                    <a:pt x="419" y="327"/>
                  </a:lnTo>
                  <a:lnTo>
                    <a:pt x="419" y="327"/>
                  </a:lnTo>
                  <a:lnTo>
                    <a:pt x="415" y="317"/>
                  </a:lnTo>
                  <a:lnTo>
                    <a:pt x="411" y="307"/>
                  </a:lnTo>
                  <a:lnTo>
                    <a:pt x="397" y="289"/>
                  </a:lnTo>
                  <a:lnTo>
                    <a:pt x="381" y="273"/>
                  </a:lnTo>
                  <a:lnTo>
                    <a:pt x="367" y="257"/>
                  </a:lnTo>
                  <a:lnTo>
                    <a:pt x="367" y="257"/>
                  </a:lnTo>
                  <a:lnTo>
                    <a:pt x="353" y="239"/>
                  </a:lnTo>
                  <a:lnTo>
                    <a:pt x="337" y="225"/>
                  </a:lnTo>
                  <a:lnTo>
                    <a:pt x="329" y="219"/>
                  </a:lnTo>
                  <a:lnTo>
                    <a:pt x="321" y="215"/>
                  </a:lnTo>
                  <a:lnTo>
                    <a:pt x="310" y="211"/>
                  </a:lnTo>
                  <a:lnTo>
                    <a:pt x="298" y="211"/>
                  </a:lnTo>
                  <a:lnTo>
                    <a:pt x="298" y="211"/>
                  </a:lnTo>
                  <a:lnTo>
                    <a:pt x="270" y="215"/>
                  </a:lnTo>
                  <a:lnTo>
                    <a:pt x="244" y="219"/>
                  </a:lnTo>
                  <a:lnTo>
                    <a:pt x="244" y="219"/>
                  </a:lnTo>
                  <a:lnTo>
                    <a:pt x="238" y="219"/>
                  </a:lnTo>
                  <a:lnTo>
                    <a:pt x="232" y="217"/>
                  </a:lnTo>
                  <a:lnTo>
                    <a:pt x="226" y="215"/>
                  </a:lnTo>
                  <a:lnTo>
                    <a:pt x="220" y="209"/>
                  </a:lnTo>
                  <a:lnTo>
                    <a:pt x="212" y="199"/>
                  </a:lnTo>
                  <a:lnTo>
                    <a:pt x="206" y="187"/>
                  </a:lnTo>
                  <a:lnTo>
                    <a:pt x="206" y="187"/>
                  </a:lnTo>
                  <a:lnTo>
                    <a:pt x="198" y="171"/>
                  </a:lnTo>
                  <a:lnTo>
                    <a:pt x="192" y="153"/>
                  </a:lnTo>
                  <a:lnTo>
                    <a:pt x="182" y="116"/>
                  </a:lnTo>
                  <a:lnTo>
                    <a:pt x="170" y="78"/>
                  </a:lnTo>
                  <a:lnTo>
                    <a:pt x="164" y="60"/>
                  </a:lnTo>
                  <a:lnTo>
                    <a:pt x="154" y="44"/>
                  </a:lnTo>
                  <a:lnTo>
                    <a:pt x="154" y="44"/>
                  </a:lnTo>
                  <a:lnTo>
                    <a:pt x="150" y="34"/>
                  </a:lnTo>
                  <a:lnTo>
                    <a:pt x="144" y="26"/>
                  </a:lnTo>
                  <a:lnTo>
                    <a:pt x="136" y="20"/>
                  </a:lnTo>
                  <a:lnTo>
                    <a:pt x="128" y="14"/>
                  </a:lnTo>
                  <a:lnTo>
                    <a:pt x="112" y="6"/>
                  </a:lnTo>
                  <a:lnTo>
                    <a:pt x="94" y="2"/>
                  </a:lnTo>
                  <a:lnTo>
                    <a:pt x="76" y="0"/>
                  </a:lnTo>
                  <a:lnTo>
                    <a:pt x="56" y="2"/>
                  </a:lnTo>
                  <a:lnTo>
                    <a:pt x="36" y="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6"/>
                  </a:lnTo>
                  <a:lnTo>
                    <a:pt x="8" y="38"/>
                  </a:lnTo>
                  <a:lnTo>
                    <a:pt x="16" y="40"/>
                  </a:lnTo>
                  <a:lnTo>
                    <a:pt x="26" y="38"/>
                  </a:lnTo>
                  <a:lnTo>
                    <a:pt x="26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xmlns="" id="{B4E444AD-3E17-4AAD-9CA2-981BF7C79B8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300" y="1144588"/>
              <a:ext cx="1522413" cy="1471613"/>
            </a:xfrm>
            <a:custGeom>
              <a:avLst/>
              <a:gdLst>
                <a:gd name="T0" fmla="*/ 114 w 959"/>
                <a:gd name="T1" fmla="*/ 28 h 927"/>
                <a:gd name="T2" fmla="*/ 199 w 959"/>
                <a:gd name="T3" fmla="*/ 24 h 927"/>
                <a:gd name="T4" fmla="*/ 251 w 959"/>
                <a:gd name="T5" fmla="*/ 50 h 927"/>
                <a:gd name="T6" fmla="*/ 279 w 959"/>
                <a:gd name="T7" fmla="*/ 82 h 927"/>
                <a:gd name="T8" fmla="*/ 313 w 959"/>
                <a:gd name="T9" fmla="*/ 178 h 927"/>
                <a:gd name="T10" fmla="*/ 323 w 959"/>
                <a:gd name="T11" fmla="*/ 290 h 927"/>
                <a:gd name="T12" fmla="*/ 353 w 959"/>
                <a:gd name="T13" fmla="*/ 350 h 927"/>
                <a:gd name="T14" fmla="*/ 391 w 959"/>
                <a:gd name="T15" fmla="*/ 374 h 927"/>
                <a:gd name="T16" fmla="*/ 439 w 959"/>
                <a:gd name="T17" fmla="*/ 374 h 927"/>
                <a:gd name="T18" fmla="*/ 497 w 959"/>
                <a:gd name="T19" fmla="*/ 348 h 927"/>
                <a:gd name="T20" fmla="*/ 555 w 959"/>
                <a:gd name="T21" fmla="*/ 310 h 927"/>
                <a:gd name="T22" fmla="*/ 609 w 959"/>
                <a:gd name="T23" fmla="*/ 306 h 927"/>
                <a:gd name="T24" fmla="*/ 641 w 959"/>
                <a:gd name="T25" fmla="*/ 332 h 927"/>
                <a:gd name="T26" fmla="*/ 659 w 959"/>
                <a:gd name="T27" fmla="*/ 390 h 927"/>
                <a:gd name="T28" fmla="*/ 641 w 959"/>
                <a:gd name="T29" fmla="*/ 472 h 927"/>
                <a:gd name="T30" fmla="*/ 615 w 959"/>
                <a:gd name="T31" fmla="*/ 578 h 927"/>
                <a:gd name="T32" fmla="*/ 629 w 959"/>
                <a:gd name="T33" fmla="*/ 636 h 927"/>
                <a:gd name="T34" fmla="*/ 651 w 959"/>
                <a:gd name="T35" fmla="*/ 658 h 927"/>
                <a:gd name="T36" fmla="*/ 723 w 959"/>
                <a:gd name="T37" fmla="*/ 680 h 927"/>
                <a:gd name="T38" fmla="*/ 785 w 959"/>
                <a:gd name="T39" fmla="*/ 668 h 927"/>
                <a:gd name="T40" fmla="*/ 831 w 959"/>
                <a:gd name="T41" fmla="*/ 650 h 927"/>
                <a:gd name="T42" fmla="*/ 867 w 959"/>
                <a:gd name="T43" fmla="*/ 668 h 927"/>
                <a:gd name="T44" fmla="*/ 903 w 959"/>
                <a:gd name="T45" fmla="*/ 716 h 927"/>
                <a:gd name="T46" fmla="*/ 913 w 959"/>
                <a:gd name="T47" fmla="*/ 807 h 927"/>
                <a:gd name="T48" fmla="*/ 909 w 959"/>
                <a:gd name="T49" fmla="*/ 901 h 927"/>
                <a:gd name="T50" fmla="*/ 917 w 959"/>
                <a:gd name="T51" fmla="*/ 927 h 927"/>
                <a:gd name="T52" fmla="*/ 949 w 959"/>
                <a:gd name="T53" fmla="*/ 919 h 927"/>
                <a:gd name="T54" fmla="*/ 955 w 959"/>
                <a:gd name="T55" fmla="*/ 877 h 927"/>
                <a:gd name="T56" fmla="*/ 957 w 959"/>
                <a:gd name="T57" fmla="*/ 744 h 927"/>
                <a:gd name="T58" fmla="*/ 939 w 959"/>
                <a:gd name="T59" fmla="*/ 684 h 927"/>
                <a:gd name="T60" fmla="*/ 909 w 959"/>
                <a:gd name="T61" fmla="*/ 650 h 927"/>
                <a:gd name="T62" fmla="*/ 869 w 959"/>
                <a:gd name="T63" fmla="*/ 630 h 927"/>
                <a:gd name="T64" fmla="*/ 835 w 959"/>
                <a:gd name="T65" fmla="*/ 630 h 927"/>
                <a:gd name="T66" fmla="*/ 771 w 959"/>
                <a:gd name="T67" fmla="*/ 654 h 927"/>
                <a:gd name="T68" fmla="*/ 733 w 959"/>
                <a:gd name="T69" fmla="*/ 658 h 927"/>
                <a:gd name="T70" fmla="*/ 691 w 959"/>
                <a:gd name="T71" fmla="*/ 636 h 927"/>
                <a:gd name="T72" fmla="*/ 669 w 959"/>
                <a:gd name="T73" fmla="*/ 606 h 927"/>
                <a:gd name="T74" fmla="*/ 671 w 959"/>
                <a:gd name="T75" fmla="*/ 526 h 927"/>
                <a:gd name="T76" fmla="*/ 703 w 959"/>
                <a:gd name="T77" fmla="*/ 394 h 927"/>
                <a:gd name="T78" fmla="*/ 699 w 959"/>
                <a:gd name="T79" fmla="*/ 344 h 927"/>
                <a:gd name="T80" fmla="*/ 669 w 959"/>
                <a:gd name="T81" fmla="*/ 300 h 927"/>
                <a:gd name="T82" fmla="*/ 593 w 959"/>
                <a:gd name="T83" fmla="*/ 278 h 927"/>
                <a:gd name="T84" fmla="*/ 531 w 959"/>
                <a:gd name="T85" fmla="*/ 300 h 927"/>
                <a:gd name="T86" fmla="*/ 473 w 959"/>
                <a:gd name="T87" fmla="*/ 338 h 927"/>
                <a:gd name="T88" fmla="*/ 433 w 959"/>
                <a:gd name="T89" fmla="*/ 354 h 927"/>
                <a:gd name="T90" fmla="*/ 385 w 959"/>
                <a:gd name="T91" fmla="*/ 326 h 927"/>
                <a:gd name="T92" fmla="*/ 369 w 959"/>
                <a:gd name="T93" fmla="*/ 286 h 927"/>
                <a:gd name="T94" fmla="*/ 365 w 959"/>
                <a:gd name="T95" fmla="*/ 212 h 927"/>
                <a:gd name="T96" fmla="*/ 335 w 959"/>
                <a:gd name="T97" fmla="*/ 88 h 927"/>
                <a:gd name="T98" fmla="*/ 297 w 959"/>
                <a:gd name="T99" fmla="*/ 38 h 927"/>
                <a:gd name="T100" fmla="*/ 225 w 959"/>
                <a:gd name="T101" fmla="*/ 4 h 927"/>
                <a:gd name="T102" fmla="*/ 156 w 959"/>
                <a:gd name="T103" fmla="*/ 2 h 927"/>
                <a:gd name="T104" fmla="*/ 14 w 959"/>
                <a:gd name="T105" fmla="*/ 38 h 927"/>
                <a:gd name="T106" fmla="*/ 0 w 959"/>
                <a:gd name="T107" fmla="*/ 50 h 927"/>
                <a:gd name="T108" fmla="*/ 22 w 959"/>
                <a:gd name="T109" fmla="*/ 54 h 9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59" h="927">
                  <a:moveTo>
                    <a:pt x="30" y="52"/>
                  </a:moveTo>
                  <a:lnTo>
                    <a:pt x="30" y="52"/>
                  </a:lnTo>
                  <a:lnTo>
                    <a:pt x="84" y="34"/>
                  </a:lnTo>
                  <a:lnTo>
                    <a:pt x="114" y="28"/>
                  </a:lnTo>
                  <a:lnTo>
                    <a:pt x="142" y="22"/>
                  </a:lnTo>
                  <a:lnTo>
                    <a:pt x="171" y="22"/>
                  </a:lnTo>
                  <a:lnTo>
                    <a:pt x="185" y="22"/>
                  </a:lnTo>
                  <a:lnTo>
                    <a:pt x="199" y="24"/>
                  </a:lnTo>
                  <a:lnTo>
                    <a:pt x="211" y="28"/>
                  </a:lnTo>
                  <a:lnTo>
                    <a:pt x="225" y="34"/>
                  </a:lnTo>
                  <a:lnTo>
                    <a:pt x="237" y="40"/>
                  </a:lnTo>
                  <a:lnTo>
                    <a:pt x="251" y="50"/>
                  </a:lnTo>
                  <a:lnTo>
                    <a:pt x="251" y="50"/>
                  </a:lnTo>
                  <a:lnTo>
                    <a:pt x="261" y="60"/>
                  </a:lnTo>
                  <a:lnTo>
                    <a:pt x="271" y="70"/>
                  </a:lnTo>
                  <a:lnTo>
                    <a:pt x="279" y="82"/>
                  </a:lnTo>
                  <a:lnTo>
                    <a:pt x="287" y="94"/>
                  </a:lnTo>
                  <a:lnTo>
                    <a:pt x="299" y="120"/>
                  </a:lnTo>
                  <a:lnTo>
                    <a:pt x="307" y="148"/>
                  </a:lnTo>
                  <a:lnTo>
                    <a:pt x="313" y="178"/>
                  </a:lnTo>
                  <a:lnTo>
                    <a:pt x="317" y="208"/>
                  </a:lnTo>
                  <a:lnTo>
                    <a:pt x="321" y="264"/>
                  </a:lnTo>
                  <a:lnTo>
                    <a:pt x="321" y="264"/>
                  </a:lnTo>
                  <a:lnTo>
                    <a:pt x="323" y="290"/>
                  </a:lnTo>
                  <a:lnTo>
                    <a:pt x="329" y="312"/>
                  </a:lnTo>
                  <a:lnTo>
                    <a:pt x="339" y="332"/>
                  </a:lnTo>
                  <a:lnTo>
                    <a:pt x="345" y="342"/>
                  </a:lnTo>
                  <a:lnTo>
                    <a:pt x="353" y="350"/>
                  </a:lnTo>
                  <a:lnTo>
                    <a:pt x="361" y="358"/>
                  </a:lnTo>
                  <a:lnTo>
                    <a:pt x="371" y="364"/>
                  </a:lnTo>
                  <a:lnTo>
                    <a:pt x="379" y="370"/>
                  </a:lnTo>
                  <a:lnTo>
                    <a:pt x="391" y="374"/>
                  </a:lnTo>
                  <a:lnTo>
                    <a:pt x="401" y="376"/>
                  </a:lnTo>
                  <a:lnTo>
                    <a:pt x="413" y="376"/>
                  </a:lnTo>
                  <a:lnTo>
                    <a:pt x="427" y="376"/>
                  </a:lnTo>
                  <a:lnTo>
                    <a:pt x="439" y="374"/>
                  </a:lnTo>
                  <a:lnTo>
                    <a:pt x="439" y="374"/>
                  </a:lnTo>
                  <a:lnTo>
                    <a:pt x="461" y="368"/>
                  </a:lnTo>
                  <a:lnTo>
                    <a:pt x="479" y="360"/>
                  </a:lnTo>
                  <a:lnTo>
                    <a:pt x="497" y="348"/>
                  </a:lnTo>
                  <a:lnTo>
                    <a:pt x="515" y="338"/>
                  </a:lnTo>
                  <a:lnTo>
                    <a:pt x="515" y="338"/>
                  </a:lnTo>
                  <a:lnTo>
                    <a:pt x="541" y="318"/>
                  </a:lnTo>
                  <a:lnTo>
                    <a:pt x="555" y="310"/>
                  </a:lnTo>
                  <a:lnTo>
                    <a:pt x="569" y="304"/>
                  </a:lnTo>
                  <a:lnTo>
                    <a:pt x="581" y="300"/>
                  </a:lnTo>
                  <a:lnTo>
                    <a:pt x="595" y="300"/>
                  </a:lnTo>
                  <a:lnTo>
                    <a:pt x="609" y="306"/>
                  </a:lnTo>
                  <a:lnTo>
                    <a:pt x="625" y="316"/>
                  </a:lnTo>
                  <a:lnTo>
                    <a:pt x="625" y="316"/>
                  </a:lnTo>
                  <a:lnTo>
                    <a:pt x="633" y="324"/>
                  </a:lnTo>
                  <a:lnTo>
                    <a:pt x="641" y="332"/>
                  </a:lnTo>
                  <a:lnTo>
                    <a:pt x="647" y="342"/>
                  </a:lnTo>
                  <a:lnTo>
                    <a:pt x="651" y="352"/>
                  </a:lnTo>
                  <a:lnTo>
                    <a:pt x="657" y="370"/>
                  </a:lnTo>
                  <a:lnTo>
                    <a:pt x="659" y="390"/>
                  </a:lnTo>
                  <a:lnTo>
                    <a:pt x="659" y="410"/>
                  </a:lnTo>
                  <a:lnTo>
                    <a:pt x="655" y="430"/>
                  </a:lnTo>
                  <a:lnTo>
                    <a:pt x="649" y="452"/>
                  </a:lnTo>
                  <a:lnTo>
                    <a:pt x="641" y="472"/>
                  </a:lnTo>
                  <a:lnTo>
                    <a:pt x="627" y="516"/>
                  </a:lnTo>
                  <a:lnTo>
                    <a:pt x="621" y="536"/>
                  </a:lnTo>
                  <a:lnTo>
                    <a:pt x="617" y="558"/>
                  </a:lnTo>
                  <a:lnTo>
                    <a:pt x="615" y="578"/>
                  </a:lnTo>
                  <a:lnTo>
                    <a:pt x="615" y="598"/>
                  </a:lnTo>
                  <a:lnTo>
                    <a:pt x="619" y="616"/>
                  </a:lnTo>
                  <a:lnTo>
                    <a:pt x="625" y="626"/>
                  </a:lnTo>
                  <a:lnTo>
                    <a:pt x="629" y="636"/>
                  </a:lnTo>
                  <a:lnTo>
                    <a:pt x="629" y="636"/>
                  </a:lnTo>
                  <a:lnTo>
                    <a:pt x="637" y="644"/>
                  </a:lnTo>
                  <a:lnTo>
                    <a:pt x="643" y="652"/>
                  </a:lnTo>
                  <a:lnTo>
                    <a:pt x="651" y="658"/>
                  </a:lnTo>
                  <a:lnTo>
                    <a:pt x="661" y="664"/>
                  </a:lnTo>
                  <a:lnTo>
                    <a:pt x="681" y="674"/>
                  </a:lnTo>
                  <a:lnTo>
                    <a:pt x="701" y="678"/>
                  </a:lnTo>
                  <a:lnTo>
                    <a:pt x="723" y="680"/>
                  </a:lnTo>
                  <a:lnTo>
                    <a:pt x="745" y="680"/>
                  </a:lnTo>
                  <a:lnTo>
                    <a:pt x="765" y="676"/>
                  </a:lnTo>
                  <a:lnTo>
                    <a:pt x="785" y="668"/>
                  </a:lnTo>
                  <a:lnTo>
                    <a:pt x="785" y="668"/>
                  </a:lnTo>
                  <a:lnTo>
                    <a:pt x="807" y="658"/>
                  </a:lnTo>
                  <a:lnTo>
                    <a:pt x="819" y="652"/>
                  </a:lnTo>
                  <a:lnTo>
                    <a:pt x="831" y="650"/>
                  </a:lnTo>
                  <a:lnTo>
                    <a:pt x="831" y="650"/>
                  </a:lnTo>
                  <a:lnTo>
                    <a:pt x="841" y="652"/>
                  </a:lnTo>
                  <a:lnTo>
                    <a:pt x="849" y="656"/>
                  </a:lnTo>
                  <a:lnTo>
                    <a:pt x="859" y="662"/>
                  </a:lnTo>
                  <a:lnTo>
                    <a:pt x="867" y="668"/>
                  </a:lnTo>
                  <a:lnTo>
                    <a:pt x="883" y="684"/>
                  </a:lnTo>
                  <a:lnTo>
                    <a:pt x="895" y="700"/>
                  </a:lnTo>
                  <a:lnTo>
                    <a:pt x="895" y="700"/>
                  </a:lnTo>
                  <a:lnTo>
                    <a:pt x="903" y="716"/>
                  </a:lnTo>
                  <a:lnTo>
                    <a:pt x="907" y="734"/>
                  </a:lnTo>
                  <a:lnTo>
                    <a:pt x="911" y="750"/>
                  </a:lnTo>
                  <a:lnTo>
                    <a:pt x="913" y="769"/>
                  </a:lnTo>
                  <a:lnTo>
                    <a:pt x="913" y="807"/>
                  </a:lnTo>
                  <a:lnTo>
                    <a:pt x="911" y="841"/>
                  </a:lnTo>
                  <a:lnTo>
                    <a:pt x="911" y="841"/>
                  </a:lnTo>
                  <a:lnTo>
                    <a:pt x="909" y="881"/>
                  </a:lnTo>
                  <a:lnTo>
                    <a:pt x="909" y="901"/>
                  </a:lnTo>
                  <a:lnTo>
                    <a:pt x="909" y="921"/>
                  </a:lnTo>
                  <a:lnTo>
                    <a:pt x="909" y="921"/>
                  </a:lnTo>
                  <a:lnTo>
                    <a:pt x="911" y="925"/>
                  </a:lnTo>
                  <a:lnTo>
                    <a:pt x="917" y="927"/>
                  </a:lnTo>
                  <a:lnTo>
                    <a:pt x="925" y="927"/>
                  </a:lnTo>
                  <a:lnTo>
                    <a:pt x="933" y="925"/>
                  </a:lnTo>
                  <a:lnTo>
                    <a:pt x="941" y="923"/>
                  </a:lnTo>
                  <a:lnTo>
                    <a:pt x="949" y="919"/>
                  </a:lnTo>
                  <a:lnTo>
                    <a:pt x="953" y="915"/>
                  </a:lnTo>
                  <a:lnTo>
                    <a:pt x="955" y="909"/>
                  </a:lnTo>
                  <a:lnTo>
                    <a:pt x="955" y="909"/>
                  </a:lnTo>
                  <a:lnTo>
                    <a:pt x="955" y="877"/>
                  </a:lnTo>
                  <a:lnTo>
                    <a:pt x="957" y="845"/>
                  </a:lnTo>
                  <a:lnTo>
                    <a:pt x="959" y="811"/>
                  </a:lnTo>
                  <a:lnTo>
                    <a:pt x="959" y="779"/>
                  </a:lnTo>
                  <a:lnTo>
                    <a:pt x="957" y="744"/>
                  </a:lnTo>
                  <a:lnTo>
                    <a:pt x="955" y="730"/>
                  </a:lnTo>
                  <a:lnTo>
                    <a:pt x="951" y="714"/>
                  </a:lnTo>
                  <a:lnTo>
                    <a:pt x="945" y="700"/>
                  </a:lnTo>
                  <a:lnTo>
                    <a:pt x="939" y="684"/>
                  </a:lnTo>
                  <a:lnTo>
                    <a:pt x="929" y="672"/>
                  </a:lnTo>
                  <a:lnTo>
                    <a:pt x="917" y="658"/>
                  </a:lnTo>
                  <a:lnTo>
                    <a:pt x="917" y="658"/>
                  </a:lnTo>
                  <a:lnTo>
                    <a:pt x="909" y="650"/>
                  </a:lnTo>
                  <a:lnTo>
                    <a:pt x="899" y="644"/>
                  </a:lnTo>
                  <a:lnTo>
                    <a:pt x="889" y="638"/>
                  </a:lnTo>
                  <a:lnTo>
                    <a:pt x="879" y="634"/>
                  </a:lnTo>
                  <a:lnTo>
                    <a:pt x="869" y="630"/>
                  </a:lnTo>
                  <a:lnTo>
                    <a:pt x="857" y="628"/>
                  </a:lnTo>
                  <a:lnTo>
                    <a:pt x="847" y="628"/>
                  </a:lnTo>
                  <a:lnTo>
                    <a:pt x="835" y="630"/>
                  </a:lnTo>
                  <a:lnTo>
                    <a:pt x="835" y="630"/>
                  </a:lnTo>
                  <a:lnTo>
                    <a:pt x="823" y="634"/>
                  </a:lnTo>
                  <a:lnTo>
                    <a:pt x="809" y="638"/>
                  </a:lnTo>
                  <a:lnTo>
                    <a:pt x="783" y="650"/>
                  </a:lnTo>
                  <a:lnTo>
                    <a:pt x="771" y="654"/>
                  </a:lnTo>
                  <a:lnTo>
                    <a:pt x="757" y="658"/>
                  </a:lnTo>
                  <a:lnTo>
                    <a:pt x="745" y="660"/>
                  </a:lnTo>
                  <a:lnTo>
                    <a:pt x="733" y="658"/>
                  </a:lnTo>
                  <a:lnTo>
                    <a:pt x="733" y="658"/>
                  </a:lnTo>
                  <a:lnTo>
                    <a:pt x="721" y="654"/>
                  </a:lnTo>
                  <a:lnTo>
                    <a:pt x="709" y="648"/>
                  </a:lnTo>
                  <a:lnTo>
                    <a:pt x="699" y="642"/>
                  </a:lnTo>
                  <a:lnTo>
                    <a:pt x="691" y="636"/>
                  </a:lnTo>
                  <a:lnTo>
                    <a:pt x="683" y="630"/>
                  </a:lnTo>
                  <a:lnTo>
                    <a:pt x="677" y="622"/>
                  </a:lnTo>
                  <a:lnTo>
                    <a:pt x="673" y="614"/>
                  </a:lnTo>
                  <a:lnTo>
                    <a:pt x="669" y="606"/>
                  </a:lnTo>
                  <a:lnTo>
                    <a:pt x="665" y="588"/>
                  </a:lnTo>
                  <a:lnTo>
                    <a:pt x="665" y="570"/>
                  </a:lnTo>
                  <a:lnTo>
                    <a:pt x="667" y="548"/>
                  </a:lnTo>
                  <a:lnTo>
                    <a:pt x="671" y="526"/>
                  </a:lnTo>
                  <a:lnTo>
                    <a:pt x="683" y="482"/>
                  </a:lnTo>
                  <a:lnTo>
                    <a:pt x="695" y="438"/>
                  </a:lnTo>
                  <a:lnTo>
                    <a:pt x="699" y="416"/>
                  </a:lnTo>
                  <a:lnTo>
                    <a:pt x="703" y="394"/>
                  </a:lnTo>
                  <a:lnTo>
                    <a:pt x="703" y="374"/>
                  </a:lnTo>
                  <a:lnTo>
                    <a:pt x="701" y="354"/>
                  </a:lnTo>
                  <a:lnTo>
                    <a:pt x="701" y="354"/>
                  </a:lnTo>
                  <a:lnTo>
                    <a:pt x="699" y="344"/>
                  </a:lnTo>
                  <a:lnTo>
                    <a:pt x="695" y="334"/>
                  </a:lnTo>
                  <a:lnTo>
                    <a:pt x="689" y="324"/>
                  </a:lnTo>
                  <a:lnTo>
                    <a:pt x="683" y="316"/>
                  </a:lnTo>
                  <a:lnTo>
                    <a:pt x="669" y="300"/>
                  </a:lnTo>
                  <a:lnTo>
                    <a:pt x="653" y="290"/>
                  </a:lnTo>
                  <a:lnTo>
                    <a:pt x="635" y="282"/>
                  </a:lnTo>
                  <a:lnTo>
                    <a:pt x="615" y="278"/>
                  </a:lnTo>
                  <a:lnTo>
                    <a:pt x="593" y="278"/>
                  </a:lnTo>
                  <a:lnTo>
                    <a:pt x="571" y="282"/>
                  </a:lnTo>
                  <a:lnTo>
                    <a:pt x="571" y="282"/>
                  </a:lnTo>
                  <a:lnTo>
                    <a:pt x="551" y="290"/>
                  </a:lnTo>
                  <a:lnTo>
                    <a:pt x="531" y="300"/>
                  </a:lnTo>
                  <a:lnTo>
                    <a:pt x="511" y="312"/>
                  </a:lnTo>
                  <a:lnTo>
                    <a:pt x="493" y="324"/>
                  </a:lnTo>
                  <a:lnTo>
                    <a:pt x="493" y="324"/>
                  </a:lnTo>
                  <a:lnTo>
                    <a:pt x="473" y="338"/>
                  </a:lnTo>
                  <a:lnTo>
                    <a:pt x="451" y="352"/>
                  </a:lnTo>
                  <a:lnTo>
                    <a:pt x="451" y="352"/>
                  </a:lnTo>
                  <a:lnTo>
                    <a:pt x="441" y="354"/>
                  </a:lnTo>
                  <a:lnTo>
                    <a:pt x="433" y="354"/>
                  </a:lnTo>
                  <a:lnTo>
                    <a:pt x="425" y="352"/>
                  </a:lnTo>
                  <a:lnTo>
                    <a:pt x="415" y="350"/>
                  </a:lnTo>
                  <a:lnTo>
                    <a:pt x="399" y="338"/>
                  </a:lnTo>
                  <a:lnTo>
                    <a:pt x="385" y="326"/>
                  </a:lnTo>
                  <a:lnTo>
                    <a:pt x="385" y="326"/>
                  </a:lnTo>
                  <a:lnTo>
                    <a:pt x="377" y="314"/>
                  </a:lnTo>
                  <a:lnTo>
                    <a:pt x="373" y="302"/>
                  </a:lnTo>
                  <a:lnTo>
                    <a:pt x="369" y="286"/>
                  </a:lnTo>
                  <a:lnTo>
                    <a:pt x="367" y="272"/>
                  </a:lnTo>
                  <a:lnTo>
                    <a:pt x="365" y="240"/>
                  </a:lnTo>
                  <a:lnTo>
                    <a:pt x="365" y="212"/>
                  </a:lnTo>
                  <a:lnTo>
                    <a:pt x="365" y="212"/>
                  </a:lnTo>
                  <a:lnTo>
                    <a:pt x="363" y="180"/>
                  </a:lnTo>
                  <a:lnTo>
                    <a:pt x="357" y="148"/>
                  </a:lnTo>
                  <a:lnTo>
                    <a:pt x="347" y="118"/>
                  </a:lnTo>
                  <a:lnTo>
                    <a:pt x="335" y="88"/>
                  </a:lnTo>
                  <a:lnTo>
                    <a:pt x="335" y="88"/>
                  </a:lnTo>
                  <a:lnTo>
                    <a:pt x="325" y="70"/>
                  </a:lnTo>
                  <a:lnTo>
                    <a:pt x="313" y="52"/>
                  </a:lnTo>
                  <a:lnTo>
                    <a:pt x="297" y="38"/>
                  </a:lnTo>
                  <a:lnTo>
                    <a:pt x="281" y="26"/>
                  </a:lnTo>
                  <a:lnTo>
                    <a:pt x="265" y="16"/>
                  </a:lnTo>
                  <a:lnTo>
                    <a:pt x="245" y="8"/>
                  </a:lnTo>
                  <a:lnTo>
                    <a:pt x="225" y="4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79" y="0"/>
                  </a:lnTo>
                  <a:lnTo>
                    <a:pt x="156" y="2"/>
                  </a:lnTo>
                  <a:lnTo>
                    <a:pt x="132" y="4"/>
                  </a:lnTo>
                  <a:lnTo>
                    <a:pt x="108" y="10"/>
                  </a:lnTo>
                  <a:lnTo>
                    <a:pt x="60" y="24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4" y="42"/>
                  </a:lnTo>
                  <a:lnTo>
                    <a:pt x="0" y="46"/>
                  </a:lnTo>
                  <a:lnTo>
                    <a:pt x="0" y="50"/>
                  </a:lnTo>
                  <a:lnTo>
                    <a:pt x="4" y="52"/>
                  </a:lnTo>
                  <a:lnTo>
                    <a:pt x="8" y="54"/>
                  </a:lnTo>
                  <a:lnTo>
                    <a:pt x="16" y="54"/>
                  </a:lnTo>
                  <a:lnTo>
                    <a:pt x="22" y="54"/>
                  </a:lnTo>
                  <a:lnTo>
                    <a:pt x="30" y="52"/>
                  </a:lnTo>
                  <a:lnTo>
                    <a:pt x="30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xmlns="" id="{BAA0852F-2472-4FAF-8F23-C6C616DF1491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50" y="1970088"/>
              <a:ext cx="1560513" cy="1646238"/>
            </a:xfrm>
            <a:custGeom>
              <a:avLst/>
              <a:gdLst>
                <a:gd name="T0" fmla="*/ 120 w 983"/>
                <a:gd name="T1" fmla="*/ 56 h 1037"/>
                <a:gd name="T2" fmla="*/ 178 w 983"/>
                <a:gd name="T3" fmla="*/ 34 h 1037"/>
                <a:gd name="T4" fmla="*/ 206 w 983"/>
                <a:gd name="T5" fmla="*/ 38 h 1037"/>
                <a:gd name="T6" fmla="*/ 226 w 983"/>
                <a:gd name="T7" fmla="*/ 72 h 1037"/>
                <a:gd name="T8" fmla="*/ 228 w 983"/>
                <a:gd name="T9" fmla="*/ 146 h 1037"/>
                <a:gd name="T10" fmla="*/ 230 w 983"/>
                <a:gd name="T11" fmla="*/ 325 h 1037"/>
                <a:gd name="T12" fmla="*/ 258 w 983"/>
                <a:gd name="T13" fmla="*/ 395 h 1037"/>
                <a:gd name="T14" fmla="*/ 304 w 983"/>
                <a:gd name="T15" fmla="*/ 429 h 1037"/>
                <a:gd name="T16" fmla="*/ 354 w 983"/>
                <a:gd name="T17" fmla="*/ 433 h 1037"/>
                <a:gd name="T18" fmla="*/ 454 w 983"/>
                <a:gd name="T19" fmla="*/ 391 h 1037"/>
                <a:gd name="T20" fmla="*/ 502 w 983"/>
                <a:gd name="T21" fmla="*/ 375 h 1037"/>
                <a:gd name="T22" fmla="*/ 548 w 983"/>
                <a:gd name="T23" fmla="*/ 381 h 1037"/>
                <a:gd name="T24" fmla="*/ 564 w 983"/>
                <a:gd name="T25" fmla="*/ 417 h 1037"/>
                <a:gd name="T26" fmla="*/ 542 w 983"/>
                <a:gd name="T27" fmla="*/ 511 h 1037"/>
                <a:gd name="T28" fmla="*/ 548 w 983"/>
                <a:gd name="T29" fmla="*/ 577 h 1037"/>
                <a:gd name="T30" fmla="*/ 576 w 983"/>
                <a:gd name="T31" fmla="*/ 633 h 1037"/>
                <a:gd name="T32" fmla="*/ 614 w 983"/>
                <a:gd name="T33" fmla="*/ 653 h 1037"/>
                <a:gd name="T34" fmla="*/ 689 w 983"/>
                <a:gd name="T35" fmla="*/ 651 h 1037"/>
                <a:gd name="T36" fmla="*/ 765 w 983"/>
                <a:gd name="T37" fmla="*/ 645 h 1037"/>
                <a:gd name="T38" fmla="*/ 821 w 983"/>
                <a:gd name="T39" fmla="*/ 683 h 1037"/>
                <a:gd name="T40" fmla="*/ 829 w 983"/>
                <a:gd name="T41" fmla="*/ 751 h 1037"/>
                <a:gd name="T42" fmla="*/ 813 w 983"/>
                <a:gd name="T43" fmla="*/ 911 h 1037"/>
                <a:gd name="T44" fmla="*/ 815 w 983"/>
                <a:gd name="T45" fmla="*/ 971 h 1037"/>
                <a:gd name="T46" fmla="*/ 841 w 983"/>
                <a:gd name="T47" fmla="*/ 1025 h 1037"/>
                <a:gd name="T48" fmla="*/ 865 w 983"/>
                <a:gd name="T49" fmla="*/ 1037 h 1037"/>
                <a:gd name="T50" fmla="*/ 927 w 983"/>
                <a:gd name="T51" fmla="*/ 1029 h 1037"/>
                <a:gd name="T52" fmla="*/ 981 w 983"/>
                <a:gd name="T53" fmla="*/ 997 h 1037"/>
                <a:gd name="T54" fmla="*/ 967 w 983"/>
                <a:gd name="T55" fmla="*/ 981 h 1037"/>
                <a:gd name="T56" fmla="*/ 943 w 983"/>
                <a:gd name="T57" fmla="*/ 983 h 1037"/>
                <a:gd name="T58" fmla="*/ 899 w 983"/>
                <a:gd name="T59" fmla="*/ 1005 h 1037"/>
                <a:gd name="T60" fmla="*/ 877 w 983"/>
                <a:gd name="T61" fmla="*/ 999 h 1037"/>
                <a:gd name="T62" fmla="*/ 861 w 983"/>
                <a:gd name="T63" fmla="*/ 955 h 1037"/>
                <a:gd name="T64" fmla="*/ 861 w 983"/>
                <a:gd name="T65" fmla="*/ 875 h 1037"/>
                <a:gd name="T66" fmla="*/ 875 w 983"/>
                <a:gd name="T67" fmla="*/ 767 h 1037"/>
                <a:gd name="T68" fmla="*/ 877 w 983"/>
                <a:gd name="T69" fmla="*/ 691 h 1037"/>
                <a:gd name="T70" fmla="*/ 863 w 983"/>
                <a:gd name="T71" fmla="*/ 659 h 1037"/>
                <a:gd name="T72" fmla="*/ 797 w 983"/>
                <a:gd name="T73" fmla="*/ 617 h 1037"/>
                <a:gd name="T74" fmla="*/ 737 w 983"/>
                <a:gd name="T75" fmla="*/ 611 h 1037"/>
                <a:gd name="T76" fmla="*/ 661 w 983"/>
                <a:gd name="T77" fmla="*/ 623 h 1037"/>
                <a:gd name="T78" fmla="*/ 620 w 983"/>
                <a:gd name="T79" fmla="*/ 613 h 1037"/>
                <a:gd name="T80" fmla="*/ 602 w 983"/>
                <a:gd name="T81" fmla="*/ 591 h 1037"/>
                <a:gd name="T82" fmla="*/ 590 w 983"/>
                <a:gd name="T83" fmla="*/ 501 h 1037"/>
                <a:gd name="T84" fmla="*/ 606 w 983"/>
                <a:gd name="T85" fmla="*/ 433 h 1037"/>
                <a:gd name="T86" fmla="*/ 614 w 983"/>
                <a:gd name="T87" fmla="*/ 393 h 1037"/>
                <a:gd name="T88" fmla="*/ 596 w 983"/>
                <a:gd name="T89" fmla="*/ 359 h 1037"/>
                <a:gd name="T90" fmla="*/ 528 w 983"/>
                <a:gd name="T91" fmla="*/ 343 h 1037"/>
                <a:gd name="T92" fmla="*/ 466 w 983"/>
                <a:gd name="T93" fmla="*/ 351 h 1037"/>
                <a:gd name="T94" fmla="*/ 366 w 983"/>
                <a:gd name="T95" fmla="*/ 395 h 1037"/>
                <a:gd name="T96" fmla="*/ 326 w 983"/>
                <a:gd name="T97" fmla="*/ 395 h 1037"/>
                <a:gd name="T98" fmla="*/ 290 w 983"/>
                <a:gd name="T99" fmla="*/ 357 h 1037"/>
                <a:gd name="T100" fmla="*/ 276 w 983"/>
                <a:gd name="T101" fmla="*/ 309 h 1037"/>
                <a:gd name="T102" fmla="*/ 272 w 983"/>
                <a:gd name="T103" fmla="*/ 200 h 1037"/>
                <a:gd name="T104" fmla="*/ 274 w 983"/>
                <a:gd name="T105" fmla="*/ 74 h 1037"/>
                <a:gd name="T106" fmla="*/ 262 w 983"/>
                <a:gd name="T107" fmla="*/ 34 h 1037"/>
                <a:gd name="T108" fmla="*/ 240 w 983"/>
                <a:gd name="T109" fmla="*/ 8 h 1037"/>
                <a:gd name="T110" fmla="*/ 170 w 983"/>
                <a:gd name="T111" fmla="*/ 4 h 1037"/>
                <a:gd name="T112" fmla="*/ 68 w 983"/>
                <a:gd name="T113" fmla="*/ 46 h 1037"/>
                <a:gd name="T114" fmla="*/ 2 w 983"/>
                <a:gd name="T115" fmla="*/ 90 h 1037"/>
                <a:gd name="T116" fmla="*/ 16 w 983"/>
                <a:gd name="T117" fmla="*/ 108 h 1037"/>
                <a:gd name="T118" fmla="*/ 40 w 983"/>
                <a:gd name="T119" fmla="*/ 104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83" h="1037">
                  <a:moveTo>
                    <a:pt x="40" y="104"/>
                  </a:moveTo>
                  <a:lnTo>
                    <a:pt x="40" y="104"/>
                  </a:lnTo>
                  <a:lnTo>
                    <a:pt x="94" y="72"/>
                  </a:lnTo>
                  <a:lnTo>
                    <a:pt x="120" y="56"/>
                  </a:lnTo>
                  <a:lnTo>
                    <a:pt x="150" y="42"/>
                  </a:lnTo>
                  <a:lnTo>
                    <a:pt x="150" y="42"/>
                  </a:lnTo>
                  <a:lnTo>
                    <a:pt x="162" y="38"/>
                  </a:lnTo>
                  <a:lnTo>
                    <a:pt x="178" y="34"/>
                  </a:lnTo>
                  <a:lnTo>
                    <a:pt x="192" y="34"/>
                  </a:lnTo>
                  <a:lnTo>
                    <a:pt x="200" y="34"/>
                  </a:lnTo>
                  <a:lnTo>
                    <a:pt x="206" y="38"/>
                  </a:lnTo>
                  <a:lnTo>
                    <a:pt x="206" y="38"/>
                  </a:lnTo>
                  <a:lnTo>
                    <a:pt x="212" y="42"/>
                  </a:lnTo>
                  <a:lnTo>
                    <a:pt x="216" y="46"/>
                  </a:lnTo>
                  <a:lnTo>
                    <a:pt x="222" y="58"/>
                  </a:lnTo>
                  <a:lnTo>
                    <a:pt x="226" y="72"/>
                  </a:lnTo>
                  <a:lnTo>
                    <a:pt x="228" y="88"/>
                  </a:lnTo>
                  <a:lnTo>
                    <a:pt x="230" y="120"/>
                  </a:lnTo>
                  <a:lnTo>
                    <a:pt x="228" y="146"/>
                  </a:lnTo>
                  <a:lnTo>
                    <a:pt x="228" y="146"/>
                  </a:lnTo>
                  <a:lnTo>
                    <a:pt x="224" y="222"/>
                  </a:lnTo>
                  <a:lnTo>
                    <a:pt x="224" y="263"/>
                  </a:lnTo>
                  <a:lnTo>
                    <a:pt x="226" y="305"/>
                  </a:lnTo>
                  <a:lnTo>
                    <a:pt x="230" y="325"/>
                  </a:lnTo>
                  <a:lnTo>
                    <a:pt x="234" y="343"/>
                  </a:lnTo>
                  <a:lnTo>
                    <a:pt x="240" y="361"/>
                  </a:lnTo>
                  <a:lnTo>
                    <a:pt x="248" y="379"/>
                  </a:lnTo>
                  <a:lnTo>
                    <a:pt x="258" y="395"/>
                  </a:lnTo>
                  <a:lnTo>
                    <a:pt x="272" y="407"/>
                  </a:lnTo>
                  <a:lnTo>
                    <a:pt x="286" y="419"/>
                  </a:lnTo>
                  <a:lnTo>
                    <a:pt x="304" y="429"/>
                  </a:lnTo>
                  <a:lnTo>
                    <a:pt x="304" y="429"/>
                  </a:lnTo>
                  <a:lnTo>
                    <a:pt x="316" y="433"/>
                  </a:lnTo>
                  <a:lnTo>
                    <a:pt x="330" y="435"/>
                  </a:lnTo>
                  <a:lnTo>
                    <a:pt x="342" y="435"/>
                  </a:lnTo>
                  <a:lnTo>
                    <a:pt x="354" y="433"/>
                  </a:lnTo>
                  <a:lnTo>
                    <a:pt x="368" y="431"/>
                  </a:lnTo>
                  <a:lnTo>
                    <a:pt x="380" y="427"/>
                  </a:lnTo>
                  <a:lnTo>
                    <a:pt x="406" y="415"/>
                  </a:lnTo>
                  <a:lnTo>
                    <a:pt x="454" y="391"/>
                  </a:lnTo>
                  <a:lnTo>
                    <a:pt x="478" y="381"/>
                  </a:lnTo>
                  <a:lnTo>
                    <a:pt x="490" y="377"/>
                  </a:lnTo>
                  <a:lnTo>
                    <a:pt x="502" y="375"/>
                  </a:lnTo>
                  <a:lnTo>
                    <a:pt x="502" y="375"/>
                  </a:lnTo>
                  <a:lnTo>
                    <a:pt x="514" y="375"/>
                  </a:lnTo>
                  <a:lnTo>
                    <a:pt x="526" y="375"/>
                  </a:lnTo>
                  <a:lnTo>
                    <a:pt x="538" y="377"/>
                  </a:lnTo>
                  <a:lnTo>
                    <a:pt x="548" y="381"/>
                  </a:lnTo>
                  <a:lnTo>
                    <a:pt x="558" y="387"/>
                  </a:lnTo>
                  <a:lnTo>
                    <a:pt x="564" y="395"/>
                  </a:lnTo>
                  <a:lnTo>
                    <a:pt x="566" y="405"/>
                  </a:lnTo>
                  <a:lnTo>
                    <a:pt x="564" y="417"/>
                  </a:lnTo>
                  <a:lnTo>
                    <a:pt x="564" y="417"/>
                  </a:lnTo>
                  <a:lnTo>
                    <a:pt x="550" y="463"/>
                  </a:lnTo>
                  <a:lnTo>
                    <a:pt x="544" y="487"/>
                  </a:lnTo>
                  <a:lnTo>
                    <a:pt x="542" y="511"/>
                  </a:lnTo>
                  <a:lnTo>
                    <a:pt x="542" y="511"/>
                  </a:lnTo>
                  <a:lnTo>
                    <a:pt x="542" y="533"/>
                  </a:lnTo>
                  <a:lnTo>
                    <a:pt x="544" y="555"/>
                  </a:lnTo>
                  <a:lnTo>
                    <a:pt x="548" y="577"/>
                  </a:lnTo>
                  <a:lnTo>
                    <a:pt x="554" y="597"/>
                  </a:lnTo>
                  <a:lnTo>
                    <a:pt x="562" y="617"/>
                  </a:lnTo>
                  <a:lnTo>
                    <a:pt x="568" y="625"/>
                  </a:lnTo>
                  <a:lnTo>
                    <a:pt x="576" y="633"/>
                  </a:lnTo>
                  <a:lnTo>
                    <a:pt x="584" y="639"/>
                  </a:lnTo>
                  <a:lnTo>
                    <a:pt x="592" y="645"/>
                  </a:lnTo>
                  <a:lnTo>
                    <a:pt x="602" y="649"/>
                  </a:lnTo>
                  <a:lnTo>
                    <a:pt x="614" y="653"/>
                  </a:lnTo>
                  <a:lnTo>
                    <a:pt x="614" y="653"/>
                  </a:lnTo>
                  <a:lnTo>
                    <a:pt x="632" y="655"/>
                  </a:lnTo>
                  <a:lnTo>
                    <a:pt x="651" y="655"/>
                  </a:lnTo>
                  <a:lnTo>
                    <a:pt x="689" y="651"/>
                  </a:lnTo>
                  <a:lnTo>
                    <a:pt x="727" y="645"/>
                  </a:lnTo>
                  <a:lnTo>
                    <a:pt x="745" y="645"/>
                  </a:lnTo>
                  <a:lnTo>
                    <a:pt x="765" y="645"/>
                  </a:lnTo>
                  <a:lnTo>
                    <a:pt x="765" y="645"/>
                  </a:lnTo>
                  <a:lnTo>
                    <a:pt x="785" y="651"/>
                  </a:lnTo>
                  <a:lnTo>
                    <a:pt x="801" y="659"/>
                  </a:lnTo>
                  <a:lnTo>
                    <a:pt x="813" y="669"/>
                  </a:lnTo>
                  <a:lnTo>
                    <a:pt x="821" y="683"/>
                  </a:lnTo>
                  <a:lnTo>
                    <a:pt x="825" y="699"/>
                  </a:lnTo>
                  <a:lnTo>
                    <a:pt x="829" y="715"/>
                  </a:lnTo>
                  <a:lnTo>
                    <a:pt x="829" y="733"/>
                  </a:lnTo>
                  <a:lnTo>
                    <a:pt x="829" y="751"/>
                  </a:lnTo>
                  <a:lnTo>
                    <a:pt x="829" y="751"/>
                  </a:lnTo>
                  <a:lnTo>
                    <a:pt x="821" y="831"/>
                  </a:lnTo>
                  <a:lnTo>
                    <a:pt x="817" y="871"/>
                  </a:lnTo>
                  <a:lnTo>
                    <a:pt x="813" y="911"/>
                  </a:lnTo>
                  <a:lnTo>
                    <a:pt x="813" y="911"/>
                  </a:lnTo>
                  <a:lnTo>
                    <a:pt x="813" y="939"/>
                  </a:lnTo>
                  <a:lnTo>
                    <a:pt x="813" y="955"/>
                  </a:lnTo>
                  <a:lnTo>
                    <a:pt x="815" y="971"/>
                  </a:lnTo>
                  <a:lnTo>
                    <a:pt x="819" y="987"/>
                  </a:lnTo>
                  <a:lnTo>
                    <a:pt x="823" y="1001"/>
                  </a:lnTo>
                  <a:lnTo>
                    <a:pt x="831" y="1015"/>
                  </a:lnTo>
                  <a:lnTo>
                    <a:pt x="841" y="1025"/>
                  </a:lnTo>
                  <a:lnTo>
                    <a:pt x="841" y="1025"/>
                  </a:lnTo>
                  <a:lnTo>
                    <a:pt x="849" y="1029"/>
                  </a:lnTo>
                  <a:lnTo>
                    <a:pt x="857" y="1033"/>
                  </a:lnTo>
                  <a:lnTo>
                    <a:pt x="865" y="1037"/>
                  </a:lnTo>
                  <a:lnTo>
                    <a:pt x="873" y="1037"/>
                  </a:lnTo>
                  <a:lnTo>
                    <a:pt x="891" y="1037"/>
                  </a:lnTo>
                  <a:lnTo>
                    <a:pt x="909" y="1035"/>
                  </a:lnTo>
                  <a:lnTo>
                    <a:pt x="927" y="1029"/>
                  </a:lnTo>
                  <a:lnTo>
                    <a:pt x="943" y="1021"/>
                  </a:lnTo>
                  <a:lnTo>
                    <a:pt x="973" y="1003"/>
                  </a:lnTo>
                  <a:lnTo>
                    <a:pt x="973" y="1003"/>
                  </a:lnTo>
                  <a:lnTo>
                    <a:pt x="981" y="997"/>
                  </a:lnTo>
                  <a:lnTo>
                    <a:pt x="983" y="991"/>
                  </a:lnTo>
                  <a:lnTo>
                    <a:pt x="981" y="987"/>
                  </a:lnTo>
                  <a:lnTo>
                    <a:pt x="975" y="983"/>
                  </a:lnTo>
                  <a:lnTo>
                    <a:pt x="967" y="981"/>
                  </a:lnTo>
                  <a:lnTo>
                    <a:pt x="959" y="979"/>
                  </a:lnTo>
                  <a:lnTo>
                    <a:pt x="951" y="981"/>
                  </a:lnTo>
                  <a:lnTo>
                    <a:pt x="943" y="983"/>
                  </a:lnTo>
                  <a:lnTo>
                    <a:pt x="943" y="983"/>
                  </a:lnTo>
                  <a:lnTo>
                    <a:pt x="931" y="991"/>
                  </a:lnTo>
                  <a:lnTo>
                    <a:pt x="915" y="999"/>
                  </a:lnTo>
                  <a:lnTo>
                    <a:pt x="907" y="1003"/>
                  </a:lnTo>
                  <a:lnTo>
                    <a:pt x="899" y="1005"/>
                  </a:lnTo>
                  <a:lnTo>
                    <a:pt x="891" y="1005"/>
                  </a:lnTo>
                  <a:lnTo>
                    <a:pt x="883" y="1003"/>
                  </a:lnTo>
                  <a:lnTo>
                    <a:pt x="883" y="1003"/>
                  </a:lnTo>
                  <a:lnTo>
                    <a:pt x="877" y="999"/>
                  </a:lnTo>
                  <a:lnTo>
                    <a:pt x="873" y="993"/>
                  </a:lnTo>
                  <a:lnTo>
                    <a:pt x="867" y="981"/>
                  </a:lnTo>
                  <a:lnTo>
                    <a:pt x="863" y="967"/>
                  </a:lnTo>
                  <a:lnTo>
                    <a:pt x="861" y="955"/>
                  </a:lnTo>
                  <a:lnTo>
                    <a:pt x="861" y="955"/>
                  </a:lnTo>
                  <a:lnTo>
                    <a:pt x="859" y="935"/>
                  </a:lnTo>
                  <a:lnTo>
                    <a:pt x="859" y="915"/>
                  </a:lnTo>
                  <a:lnTo>
                    <a:pt x="861" y="875"/>
                  </a:lnTo>
                  <a:lnTo>
                    <a:pt x="865" y="835"/>
                  </a:lnTo>
                  <a:lnTo>
                    <a:pt x="871" y="795"/>
                  </a:lnTo>
                  <a:lnTo>
                    <a:pt x="871" y="795"/>
                  </a:lnTo>
                  <a:lnTo>
                    <a:pt x="875" y="767"/>
                  </a:lnTo>
                  <a:lnTo>
                    <a:pt x="879" y="735"/>
                  </a:lnTo>
                  <a:lnTo>
                    <a:pt x="879" y="721"/>
                  </a:lnTo>
                  <a:lnTo>
                    <a:pt x="879" y="705"/>
                  </a:lnTo>
                  <a:lnTo>
                    <a:pt x="877" y="691"/>
                  </a:lnTo>
                  <a:lnTo>
                    <a:pt x="873" y="677"/>
                  </a:lnTo>
                  <a:lnTo>
                    <a:pt x="873" y="677"/>
                  </a:lnTo>
                  <a:lnTo>
                    <a:pt x="869" y="667"/>
                  </a:lnTo>
                  <a:lnTo>
                    <a:pt x="863" y="659"/>
                  </a:lnTo>
                  <a:lnTo>
                    <a:pt x="849" y="643"/>
                  </a:lnTo>
                  <a:lnTo>
                    <a:pt x="833" y="631"/>
                  </a:lnTo>
                  <a:lnTo>
                    <a:pt x="815" y="623"/>
                  </a:lnTo>
                  <a:lnTo>
                    <a:pt x="797" y="617"/>
                  </a:lnTo>
                  <a:lnTo>
                    <a:pt x="777" y="613"/>
                  </a:lnTo>
                  <a:lnTo>
                    <a:pt x="757" y="611"/>
                  </a:lnTo>
                  <a:lnTo>
                    <a:pt x="737" y="611"/>
                  </a:lnTo>
                  <a:lnTo>
                    <a:pt x="737" y="611"/>
                  </a:lnTo>
                  <a:lnTo>
                    <a:pt x="719" y="613"/>
                  </a:lnTo>
                  <a:lnTo>
                    <a:pt x="699" y="617"/>
                  </a:lnTo>
                  <a:lnTo>
                    <a:pt x="681" y="621"/>
                  </a:lnTo>
                  <a:lnTo>
                    <a:pt x="661" y="623"/>
                  </a:lnTo>
                  <a:lnTo>
                    <a:pt x="643" y="621"/>
                  </a:lnTo>
                  <a:lnTo>
                    <a:pt x="634" y="619"/>
                  </a:lnTo>
                  <a:lnTo>
                    <a:pt x="626" y="617"/>
                  </a:lnTo>
                  <a:lnTo>
                    <a:pt x="620" y="613"/>
                  </a:lnTo>
                  <a:lnTo>
                    <a:pt x="612" y="607"/>
                  </a:lnTo>
                  <a:lnTo>
                    <a:pt x="606" y="599"/>
                  </a:lnTo>
                  <a:lnTo>
                    <a:pt x="602" y="591"/>
                  </a:lnTo>
                  <a:lnTo>
                    <a:pt x="602" y="591"/>
                  </a:lnTo>
                  <a:lnTo>
                    <a:pt x="596" y="577"/>
                  </a:lnTo>
                  <a:lnTo>
                    <a:pt x="594" y="563"/>
                  </a:lnTo>
                  <a:lnTo>
                    <a:pt x="590" y="531"/>
                  </a:lnTo>
                  <a:lnTo>
                    <a:pt x="590" y="501"/>
                  </a:lnTo>
                  <a:lnTo>
                    <a:pt x="592" y="473"/>
                  </a:lnTo>
                  <a:lnTo>
                    <a:pt x="592" y="473"/>
                  </a:lnTo>
                  <a:lnTo>
                    <a:pt x="598" y="453"/>
                  </a:lnTo>
                  <a:lnTo>
                    <a:pt x="606" y="433"/>
                  </a:lnTo>
                  <a:lnTo>
                    <a:pt x="612" y="413"/>
                  </a:lnTo>
                  <a:lnTo>
                    <a:pt x="614" y="403"/>
                  </a:lnTo>
                  <a:lnTo>
                    <a:pt x="614" y="393"/>
                  </a:lnTo>
                  <a:lnTo>
                    <a:pt x="614" y="393"/>
                  </a:lnTo>
                  <a:lnTo>
                    <a:pt x="612" y="383"/>
                  </a:lnTo>
                  <a:lnTo>
                    <a:pt x="610" y="373"/>
                  </a:lnTo>
                  <a:lnTo>
                    <a:pt x="604" y="367"/>
                  </a:lnTo>
                  <a:lnTo>
                    <a:pt x="596" y="359"/>
                  </a:lnTo>
                  <a:lnTo>
                    <a:pt x="586" y="355"/>
                  </a:lnTo>
                  <a:lnTo>
                    <a:pt x="576" y="351"/>
                  </a:lnTo>
                  <a:lnTo>
                    <a:pt x="554" y="345"/>
                  </a:lnTo>
                  <a:lnTo>
                    <a:pt x="528" y="343"/>
                  </a:lnTo>
                  <a:lnTo>
                    <a:pt x="504" y="345"/>
                  </a:lnTo>
                  <a:lnTo>
                    <a:pt x="482" y="347"/>
                  </a:lnTo>
                  <a:lnTo>
                    <a:pt x="466" y="351"/>
                  </a:lnTo>
                  <a:lnTo>
                    <a:pt x="466" y="351"/>
                  </a:lnTo>
                  <a:lnTo>
                    <a:pt x="440" y="361"/>
                  </a:lnTo>
                  <a:lnTo>
                    <a:pt x="416" y="373"/>
                  </a:lnTo>
                  <a:lnTo>
                    <a:pt x="392" y="385"/>
                  </a:lnTo>
                  <a:lnTo>
                    <a:pt x="366" y="395"/>
                  </a:lnTo>
                  <a:lnTo>
                    <a:pt x="366" y="395"/>
                  </a:lnTo>
                  <a:lnTo>
                    <a:pt x="352" y="399"/>
                  </a:lnTo>
                  <a:lnTo>
                    <a:pt x="338" y="399"/>
                  </a:lnTo>
                  <a:lnTo>
                    <a:pt x="326" y="395"/>
                  </a:lnTo>
                  <a:lnTo>
                    <a:pt x="316" y="389"/>
                  </a:lnTo>
                  <a:lnTo>
                    <a:pt x="306" y="379"/>
                  </a:lnTo>
                  <a:lnTo>
                    <a:pt x="298" y="369"/>
                  </a:lnTo>
                  <a:lnTo>
                    <a:pt x="290" y="357"/>
                  </a:lnTo>
                  <a:lnTo>
                    <a:pt x="284" y="343"/>
                  </a:lnTo>
                  <a:lnTo>
                    <a:pt x="284" y="343"/>
                  </a:lnTo>
                  <a:lnTo>
                    <a:pt x="280" y="325"/>
                  </a:lnTo>
                  <a:lnTo>
                    <a:pt x="276" y="309"/>
                  </a:lnTo>
                  <a:lnTo>
                    <a:pt x="272" y="291"/>
                  </a:lnTo>
                  <a:lnTo>
                    <a:pt x="272" y="273"/>
                  </a:lnTo>
                  <a:lnTo>
                    <a:pt x="272" y="236"/>
                  </a:lnTo>
                  <a:lnTo>
                    <a:pt x="272" y="200"/>
                  </a:lnTo>
                  <a:lnTo>
                    <a:pt x="276" y="164"/>
                  </a:lnTo>
                  <a:lnTo>
                    <a:pt x="276" y="128"/>
                  </a:lnTo>
                  <a:lnTo>
                    <a:pt x="276" y="92"/>
                  </a:lnTo>
                  <a:lnTo>
                    <a:pt x="274" y="74"/>
                  </a:lnTo>
                  <a:lnTo>
                    <a:pt x="270" y="56"/>
                  </a:lnTo>
                  <a:lnTo>
                    <a:pt x="270" y="56"/>
                  </a:lnTo>
                  <a:lnTo>
                    <a:pt x="266" y="44"/>
                  </a:lnTo>
                  <a:lnTo>
                    <a:pt x="262" y="34"/>
                  </a:lnTo>
                  <a:lnTo>
                    <a:pt x="258" y="26"/>
                  </a:lnTo>
                  <a:lnTo>
                    <a:pt x="252" y="20"/>
                  </a:lnTo>
                  <a:lnTo>
                    <a:pt x="246" y="14"/>
                  </a:lnTo>
                  <a:lnTo>
                    <a:pt x="240" y="8"/>
                  </a:lnTo>
                  <a:lnTo>
                    <a:pt x="224" y="2"/>
                  </a:lnTo>
                  <a:lnTo>
                    <a:pt x="208" y="0"/>
                  </a:lnTo>
                  <a:lnTo>
                    <a:pt x="188" y="0"/>
                  </a:lnTo>
                  <a:lnTo>
                    <a:pt x="170" y="4"/>
                  </a:lnTo>
                  <a:lnTo>
                    <a:pt x="148" y="10"/>
                  </a:lnTo>
                  <a:lnTo>
                    <a:pt x="128" y="18"/>
                  </a:lnTo>
                  <a:lnTo>
                    <a:pt x="108" y="26"/>
                  </a:lnTo>
                  <a:lnTo>
                    <a:pt x="68" y="46"/>
                  </a:lnTo>
                  <a:lnTo>
                    <a:pt x="34" y="68"/>
                  </a:lnTo>
                  <a:lnTo>
                    <a:pt x="10" y="84"/>
                  </a:lnTo>
                  <a:lnTo>
                    <a:pt x="10" y="84"/>
                  </a:lnTo>
                  <a:lnTo>
                    <a:pt x="2" y="90"/>
                  </a:lnTo>
                  <a:lnTo>
                    <a:pt x="0" y="96"/>
                  </a:lnTo>
                  <a:lnTo>
                    <a:pt x="2" y="102"/>
                  </a:lnTo>
                  <a:lnTo>
                    <a:pt x="8" y="106"/>
                  </a:lnTo>
                  <a:lnTo>
                    <a:pt x="16" y="108"/>
                  </a:lnTo>
                  <a:lnTo>
                    <a:pt x="24" y="110"/>
                  </a:lnTo>
                  <a:lnTo>
                    <a:pt x="32" y="108"/>
                  </a:lnTo>
                  <a:lnTo>
                    <a:pt x="40" y="104"/>
                  </a:lnTo>
                  <a:lnTo>
                    <a:pt x="4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xmlns="" id="{A206445E-3799-44EF-A7D2-90EC689E3A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4437" y="476250"/>
              <a:ext cx="319088" cy="334963"/>
            </a:xfrm>
            <a:custGeom>
              <a:avLst/>
              <a:gdLst>
                <a:gd name="T0" fmla="*/ 195 w 201"/>
                <a:gd name="T1" fmla="*/ 34 h 211"/>
                <a:gd name="T2" fmla="*/ 165 w 201"/>
                <a:gd name="T3" fmla="*/ 100 h 211"/>
                <a:gd name="T4" fmla="*/ 201 w 201"/>
                <a:gd name="T5" fmla="*/ 164 h 211"/>
                <a:gd name="T6" fmla="*/ 129 w 201"/>
                <a:gd name="T7" fmla="*/ 156 h 211"/>
                <a:gd name="T8" fmla="*/ 79 w 201"/>
                <a:gd name="T9" fmla="*/ 211 h 211"/>
                <a:gd name="T10" fmla="*/ 65 w 201"/>
                <a:gd name="T11" fmla="*/ 138 h 211"/>
                <a:gd name="T12" fmla="*/ 0 w 201"/>
                <a:gd name="T13" fmla="*/ 110 h 211"/>
                <a:gd name="T14" fmla="*/ 63 w 201"/>
                <a:gd name="T15" fmla="*/ 74 h 211"/>
                <a:gd name="T16" fmla="*/ 69 w 201"/>
                <a:gd name="T17" fmla="*/ 0 h 211"/>
                <a:gd name="T18" fmla="*/ 123 w 201"/>
                <a:gd name="T19" fmla="*/ 50 h 211"/>
                <a:gd name="T20" fmla="*/ 195 w 201"/>
                <a:gd name="T21" fmla="*/ 3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1" h="211">
                  <a:moveTo>
                    <a:pt x="195" y="34"/>
                  </a:moveTo>
                  <a:lnTo>
                    <a:pt x="165" y="100"/>
                  </a:lnTo>
                  <a:lnTo>
                    <a:pt x="201" y="164"/>
                  </a:lnTo>
                  <a:lnTo>
                    <a:pt x="129" y="156"/>
                  </a:lnTo>
                  <a:lnTo>
                    <a:pt x="79" y="211"/>
                  </a:lnTo>
                  <a:lnTo>
                    <a:pt x="65" y="138"/>
                  </a:lnTo>
                  <a:lnTo>
                    <a:pt x="0" y="110"/>
                  </a:lnTo>
                  <a:lnTo>
                    <a:pt x="63" y="74"/>
                  </a:lnTo>
                  <a:lnTo>
                    <a:pt x="69" y="0"/>
                  </a:lnTo>
                  <a:lnTo>
                    <a:pt x="123" y="50"/>
                  </a:lnTo>
                  <a:lnTo>
                    <a:pt x="195" y="34"/>
                  </a:lnTo>
                  <a:close/>
                </a:path>
              </a:pathLst>
            </a:custGeom>
            <a:solidFill>
              <a:srgbClr val="5E2B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xmlns="" id="{BCA9A656-5EA4-4524-BD1B-318662B76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9562" y="893763"/>
              <a:ext cx="320675" cy="333375"/>
            </a:xfrm>
            <a:custGeom>
              <a:avLst/>
              <a:gdLst>
                <a:gd name="T0" fmla="*/ 196 w 202"/>
                <a:gd name="T1" fmla="*/ 34 h 210"/>
                <a:gd name="T2" fmla="*/ 166 w 202"/>
                <a:gd name="T3" fmla="*/ 100 h 210"/>
                <a:gd name="T4" fmla="*/ 202 w 202"/>
                <a:gd name="T5" fmla="*/ 164 h 210"/>
                <a:gd name="T6" fmla="*/ 130 w 202"/>
                <a:gd name="T7" fmla="*/ 154 h 210"/>
                <a:gd name="T8" fmla="*/ 82 w 202"/>
                <a:gd name="T9" fmla="*/ 210 h 210"/>
                <a:gd name="T10" fmla="*/ 68 w 202"/>
                <a:gd name="T11" fmla="*/ 138 h 210"/>
                <a:gd name="T12" fmla="*/ 0 w 202"/>
                <a:gd name="T13" fmla="*/ 108 h 210"/>
                <a:gd name="T14" fmla="*/ 64 w 202"/>
                <a:gd name="T15" fmla="*/ 72 h 210"/>
                <a:gd name="T16" fmla="*/ 72 w 202"/>
                <a:gd name="T17" fmla="*/ 0 h 210"/>
                <a:gd name="T18" fmla="*/ 124 w 202"/>
                <a:gd name="T19" fmla="*/ 50 h 210"/>
                <a:gd name="T20" fmla="*/ 196 w 202"/>
                <a:gd name="T21" fmla="*/ 3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2" h="210">
                  <a:moveTo>
                    <a:pt x="196" y="34"/>
                  </a:moveTo>
                  <a:lnTo>
                    <a:pt x="166" y="100"/>
                  </a:lnTo>
                  <a:lnTo>
                    <a:pt x="202" y="164"/>
                  </a:lnTo>
                  <a:lnTo>
                    <a:pt x="130" y="154"/>
                  </a:lnTo>
                  <a:lnTo>
                    <a:pt x="82" y="210"/>
                  </a:lnTo>
                  <a:lnTo>
                    <a:pt x="68" y="138"/>
                  </a:lnTo>
                  <a:lnTo>
                    <a:pt x="0" y="108"/>
                  </a:lnTo>
                  <a:lnTo>
                    <a:pt x="64" y="72"/>
                  </a:lnTo>
                  <a:lnTo>
                    <a:pt x="72" y="0"/>
                  </a:lnTo>
                  <a:lnTo>
                    <a:pt x="124" y="50"/>
                  </a:lnTo>
                  <a:lnTo>
                    <a:pt x="196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xmlns="" id="{FB8A01D2-7E5A-40E2-B7DC-CE806E2E0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4712" y="1804988"/>
              <a:ext cx="320675" cy="333375"/>
            </a:xfrm>
            <a:custGeom>
              <a:avLst/>
              <a:gdLst>
                <a:gd name="T0" fmla="*/ 196 w 202"/>
                <a:gd name="T1" fmla="*/ 34 h 210"/>
                <a:gd name="T2" fmla="*/ 166 w 202"/>
                <a:gd name="T3" fmla="*/ 100 h 210"/>
                <a:gd name="T4" fmla="*/ 202 w 202"/>
                <a:gd name="T5" fmla="*/ 164 h 210"/>
                <a:gd name="T6" fmla="*/ 130 w 202"/>
                <a:gd name="T7" fmla="*/ 154 h 210"/>
                <a:gd name="T8" fmla="*/ 82 w 202"/>
                <a:gd name="T9" fmla="*/ 210 h 210"/>
                <a:gd name="T10" fmla="*/ 68 w 202"/>
                <a:gd name="T11" fmla="*/ 138 h 210"/>
                <a:gd name="T12" fmla="*/ 0 w 202"/>
                <a:gd name="T13" fmla="*/ 108 h 210"/>
                <a:gd name="T14" fmla="*/ 64 w 202"/>
                <a:gd name="T15" fmla="*/ 72 h 210"/>
                <a:gd name="T16" fmla="*/ 70 w 202"/>
                <a:gd name="T17" fmla="*/ 0 h 210"/>
                <a:gd name="T18" fmla="*/ 124 w 202"/>
                <a:gd name="T19" fmla="*/ 50 h 210"/>
                <a:gd name="T20" fmla="*/ 196 w 202"/>
                <a:gd name="T21" fmla="*/ 3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2" h="210">
                  <a:moveTo>
                    <a:pt x="196" y="34"/>
                  </a:moveTo>
                  <a:lnTo>
                    <a:pt x="166" y="100"/>
                  </a:lnTo>
                  <a:lnTo>
                    <a:pt x="202" y="164"/>
                  </a:lnTo>
                  <a:lnTo>
                    <a:pt x="130" y="154"/>
                  </a:lnTo>
                  <a:lnTo>
                    <a:pt x="82" y="210"/>
                  </a:lnTo>
                  <a:lnTo>
                    <a:pt x="68" y="138"/>
                  </a:lnTo>
                  <a:lnTo>
                    <a:pt x="0" y="108"/>
                  </a:lnTo>
                  <a:lnTo>
                    <a:pt x="64" y="72"/>
                  </a:lnTo>
                  <a:lnTo>
                    <a:pt x="70" y="0"/>
                  </a:lnTo>
                  <a:lnTo>
                    <a:pt x="124" y="50"/>
                  </a:lnTo>
                  <a:lnTo>
                    <a:pt x="196" y="34"/>
                  </a:lnTo>
                  <a:close/>
                </a:path>
              </a:pathLst>
            </a:custGeom>
            <a:solidFill>
              <a:srgbClr val="5E2B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xmlns="" id="{BEA761D1-02EC-4A29-B9F3-5161665C2B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050" y="1874838"/>
              <a:ext cx="319088" cy="333375"/>
            </a:xfrm>
            <a:custGeom>
              <a:avLst/>
              <a:gdLst>
                <a:gd name="T0" fmla="*/ 195 w 201"/>
                <a:gd name="T1" fmla="*/ 34 h 210"/>
                <a:gd name="T2" fmla="*/ 165 w 201"/>
                <a:gd name="T3" fmla="*/ 100 h 210"/>
                <a:gd name="T4" fmla="*/ 201 w 201"/>
                <a:gd name="T5" fmla="*/ 164 h 210"/>
                <a:gd name="T6" fmla="*/ 130 w 201"/>
                <a:gd name="T7" fmla="*/ 154 h 210"/>
                <a:gd name="T8" fmla="*/ 80 w 201"/>
                <a:gd name="T9" fmla="*/ 210 h 210"/>
                <a:gd name="T10" fmla="*/ 66 w 201"/>
                <a:gd name="T11" fmla="*/ 138 h 210"/>
                <a:gd name="T12" fmla="*/ 0 w 201"/>
                <a:gd name="T13" fmla="*/ 108 h 210"/>
                <a:gd name="T14" fmla="*/ 64 w 201"/>
                <a:gd name="T15" fmla="*/ 72 h 210"/>
                <a:gd name="T16" fmla="*/ 70 w 201"/>
                <a:gd name="T17" fmla="*/ 0 h 210"/>
                <a:gd name="T18" fmla="*/ 124 w 201"/>
                <a:gd name="T19" fmla="*/ 50 h 210"/>
                <a:gd name="T20" fmla="*/ 195 w 201"/>
                <a:gd name="T21" fmla="*/ 3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1" h="210">
                  <a:moveTo>
                    <a:pt x="195" y="34"/>
                  </a:moveTo>
                  <a:lnTo>
                    <a:pt x="165" y="100"/>
                  </a:lnTo>
                  <a:lnTo>
                    <a:pt x="201" y="164"/>
                  </a:lnTo>
                  <a:lnTo>
                    <a:pt x="130" y="154"/>
                  </a:lnTo>
                  <a:lnTo>
                    <a:pt x="80" y="210"/>
                  </a:lnTo>
                  <a:lnTo>
                    <a:pt x="66" y="138"/>
                  </a:lnTo>
                  <a:lnTo>
                    <a:pt x="0" y="108"/>
                  </a:lnTo>
                  <a:lnTo>
                    <a:pt x="64" y="72"/>
                  </a:lnTo>
                  <a:lnTo>
                    <a:pt x="70" y="0"/>
                  </a:lnTo>
                  <a:lnTo>
                    <a:pt x="124" y="50"/>
                  </a:lnTo>
                  <a:lnTo>
                    <a:pt x="195" y="34"/>
                  </a:lnTo>
                  <a:close/>
                </a:path>
              </a:pathLst>
            </a:custGeom>
            <a:solidFill>
              <a:srgbClr val="5E2B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xmlns="" id="{A5CCC9FC-DEDC-4B9E-9939-C2A45A23D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750" y="2981325"/>
              <a:ext cx="323850" cy="336550"/>
            </a:xfrm>
            <a:custGeom>
              <a:avLst/>
              <a:gdLst>
                <a:gd name="T0" fmla="*/ 198 w 204"/>
                <a:gd name="T1" fmla="*/ 34 h 212"/>
                <a:gd name="T2" fmla="*/ 166 w 204"/>
                <a:gd name="T3" fmla="*/ 102 h 212"/>
                <a:gd name="T4" fmla="*/ 204 w 204"/>
                <a:gd name="T5" fmla="*/ 164 h 212"/>
                <a:gd name="T6" fmla="*/ 130 w 204"/>
                <a:gd name="T7" fmla="*/ 156 h 212"/>
                <a:gd name="T8" fmla="*/ 82 w 204"/>
                <a:gd name="T9" fmla="*/ 212 h 212"/>
                <a:gd name="T10" fmla="*/ 68 w 204"/>
                <a:gd name="T11" fmla="*/ 138 h 212"/>
                <a:gd name="T12" fmla="*/ 0 w 204"/>
                <a:gd name="T13" fmla="*/ 110 h 212"/>
                <a:gd name="T14" fmla="*/ 64 w 204"/>
                <a:gd name="T15" fmla="*/ 74 h 212"/>
                <a:gd name="T16" fmla="*/ 72 w 204"/>
                <a:gd name="T17" fmla="*/ 0 h 212"/>
                <a:gd name="T18" fmla="*/ 126 w 204"/>
                <a:gd name="T19" fmla="*/ 50 h 212"/>
                <a:gd name="T20" fmla="*/ 198 w 204"/>
                <a:gd name="T21" fmla="*/ 3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4" h="212">
                  <a:moveTo>
                    <a:pt x="198" y="34"/>
                  </a:moveTo>
                  <a:lnTo>
                    <a:pt x="166" y="102"/>
                  </a:lnTo>
                  <a:lnTo>
                    <a:pt x="204" y="164"/>
                  </a:lnTo>
                  <a:lnTo>
                    <a:pt x="130" y="156"/>
                  </a:lnTo>
                  <a:lnTo>
                    <a:pt x="82" y="212"/>
                  </a:lnTo>
                  <a:lnTo>
                    <a:pt x="68" y="138"/>
                  </a:lnTo>
                  <a:lnTo>
                    <a:pt x="0" y="110"/>
                  </a:lnTo>
                  <a:lnTo>
                    <a:pt x="64" y="74"/>
                  </a:lnTo>
                  <a:lnTo>
                    <a:pt x="72" y="0"/>
                  </a:lnTo>
                  <a:lnTo>
                    <a:pt x="126" y="50"/>
                  </a:lnTo>
                  <a:lnTo>
                    <a:pt x="198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42" name="Group 1141">
            <a:extLst>
              <a:ext uri="{FF2B5EF4-FFF2-40B4-BE49-F238E27FC236}">
                <a16:creationId xmlns:a16="http://schemas.microsoft.com/office/drawing/2014/main" xmlns="" id="{467749C5-9AE3-4382-9AE8-F1F6F145E8B9}"/>
              </a:ext>
            </a:extLst>
          </p:cNvPr>
          <p:cNvGrpSpPr/>
          <p:nvPr/>
        </p:nvGrpSpPr>
        <p:grpSpPr>
          <a:xfrm>
            <a:off x="9590002" y="4096045"/>
            <a:ext cx="3400898" cy="3610118"/>
            <a:chOff x="10318114" y="4787792"/>
            <a:chExt cx="2514261" cy="2668936"/>
          </a:xfrm>
        </p:grpSpPr>
        <p:sp>
          <p:nvSpPr>
            <p:cNvPr id="1042" name="Freeform 45">
              <a:extLst>
                <a:ext uri="{FF2B5EF4-FFF2-40B4-BE49-F238E27FC236}">
                  <a16:creationId xmlns:a16="http://schemas.microsoft.com/office/drawing/2014/main" xmlns="" id="{D7653C5A-BD1B-4320-8EC9-4FB637A73473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596329" y="5220682"/>
              <a:ext cx="2282798" cy="2189294"/>
            </a:xfrm>
            <a:custGeom>
              <a:avLst/>
              <a:gdLst>
                <a:gd name="T0" fmla="*/ 1475 w 2124"/>
                <a:gd name="T1" fmla="*/ 1993 h 2037"/>
                <a:gd name="T2" fmla="*/ 1475 w 2124"/>
                <a:gd name="T3" fmla="*/ 1993 h 2037"/>
                <a:gd name="T4" fmla="*/ 1467 w 2124"/>
                <a:gd name="T5" fmla="*/ 2007 h 2037"/>
                <a:gd name="T6" fmla="*/ 1455 w 2124"/>
                <a:gd name="T7" fmla="*/ 2017 h 2037"/>
                <a:gd name="T8" fmla="*/ 1443 w 2124"/>
                <a:gd name="T9" fmla="*/ 2027 h 2037"/>
                <a:gd name="T10" fmla="*/ 1429 w 2124"/>
                <a:gd name="T11" fmla="*/ 2033 h 2037"/>
                <a:gd name="T12" fmla="*/ 1415 w 2124"/>
                <a:gd name="T13" fmla="*/ 2037 h 2037"/>
                <a:gd name="T14" fmla="*/ 1401 w 2124"/>
                <a:gd name="T15" fmla="*/ 2037 h 2037"/>
                <a:gd name="T16" fmla="*/ 1389 w 2124"/>
                <a:gd name="T17" fmla="*/ 2035 h 2037"/>
                <a:gd name="T18" fmla="*/ 1375 w 2124"/>
                <a:gd name="T19" fmla="*/ 2031 h 2037"/>
                <a:gd name="T20" fmla="*/ 32 w 2124"/>
                <a:gd name="T21" fmla="*/ 1267 h 2037"/>
                <a:gd name="T22" fmla="*/ 32 w 2124"/>
                <a:gd name="T23" fmla="*/ 1267 h 2037"/>
                <a:gd name="T24" fmla="*/ 20 w 2124"/>
                <a:gd name="T25" fmla="*/ 1259 h 2037"/>
                <a:gd name="T26" fmla="*/ 12 w 2124"/>
                <a:gd name="T27" fmla="*/ 1249 h 2037"/>
                <a:gd name="T28" fmla="*/ 6 w 2124"/>
                <a:gd name="T29" fmla="*/ 1235 h 2037"/>
                <a:gd name="T30" fmla="*/ 2 w 2124"/>
                <a:gd name="T31" fmla="*/ 1221 h 2037"/>
                <a:gd name="T32" fmla="*/ 0 w 2124"/>
                <a:gd name="T33" fmla="*/ 1207 h 2037"/>
                <a:gd name="T34" fmla="*/ 2 w 2124"/>
                <a:gd name="T35" fmla="*/ 1191 h 2037"/>
                <a:gd name="T36" fmla="*/ 6 w 2124"/>
                <a:gd name="T37" fmla="*/ 1177 h 2037"/>
                <a:gd name="T38" fmla="*/ 12 w 2124"/>
                <a:gd name="T39" fmla="*/ 1161 h 2037"/>
                <a:gd name="T40" fmla="*/ 649 w 2124"/>
                <a:gd name="T41" fmla="*/ 44 h 2037"/>
                <a:gd name="T42" fmla="*/ 649 w 2124"/>
                <a:gd name="T43" fmla="*/ 44 h 2037"/>
                <a:gd name="T44" fmla="*/ 659 w 2124"/>
                <a:gd name="T45" fmla="*/ 32 h 2037"/>
                <a:gd name="T46" fmla="*/ 669 w 2124"/>
                <a:gd name="T47" fmla="*/ 20 h 2037"/>
                <a:gd name="T48" fmla="*/ 683 w 2124"/>
                <a:gd name="T49" fmla="*/ 10 h 2037"/>
                <a:gd name="T50" fmla="*/ 695 w 2124"/>
                <a:gd name="T51" fmla="*/ 4 h 2037"/>
                <a:gd name="T52" fmla="*/ 709 w 2124"/>
                <a:gd name="T53" fmla="*/ 0 h 2037"/>
                <a:gd name="T54" fmla="*/ 723 w 2124"/>
                <a:gd name="T55" fmla="*/ 0 h 2037"/>
                <a:gd name="T56" fmla="*/ 737 w 2124"/>
                <a:gd name="T57" fmla="*/ 2 h 2037"/>
                <a:gd name="T58" fmla="*/ 749 w 2124"/>
                <a:gd name="T59" fmla="*/ 8 h 2037"/>
                <a:gd name="T60" fmla="*/ 2094 w 2124"/>
                <a:gd name="T61" fmla="*/ 770 h 2037"/>
                <a:gd name="T62" fmla="*/ 2094 w 2124"/>
                <a:gd name="T63" fmla="*/ 770 h 2037"/>
                <a:gd name="T64" fmla="*/ 2104 w 2124"/>
                <a:gd name="T65" fmla="*/ 778 h 2037"/>
                <a:gd name="T66" fmla="*/ 2114 w 2124"/>
                <a:gd name="T67" fmla="*/ 790 h 2037"/>
                <a:gd name="T68" fmla="*/ 2120 w 2124"/>
                <a:gd name="T69" fmla="*/ 802 h 2037"/>
                <a:gd name="T70" fmla="*/ 2124 w 2124"/>
                <a:gd name="T71" fmla="*/ 816 h 2037"/>
                <a:gd name="T72" fmla="*/ 2124 w 2124"/>
                <a:gd name="T73" fmla="*/ 829 h 2037"/>
                <a:gd name="T74" fmla="*/ 2124 w 2124"/>
                <a:gd name="T75" fmla="*/ 845 h 2037"/>
                <a:gd name="T76" fmla="*/ 2120 w 2124"/>
                <a:gd name="T77" fmla="*/ 859 h 2037"/>
                <a:gd name="T78" fmla="*/ 2112 w 2124"/>
                <a:gd name="T79" fmla="*/ 875 h 2037"/>
                <a:gd name="T80" fmla="*/ 1475 w 2124"/>
                <a:gd name="T81" fmla="*/ 1993 h 2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24" h="2037">
                  <a:moveTo>
                    <a:pt x="1475" y="1993"/>
                  </a:moveTo>
                  <a:lnTo>
                    <a:pt x="1475" y="1993"/>
                  </a:lnTo>
                  <a:lnTo>
                    <a:pt x="1467" y="2007"/>
                  </a:lnTo>
                  <a:lnTo>
                    <a:pt x="1455" y="2017"/>
                  </a:lnTo>
                  <a:lnTo>
                    <a:pt x="1443" y="2027"/>
                  </a:lnTo>
                  <a:lnTo>
                    <a:pt x="1429" y="2033"/>
                  </a:lnTo>
                  <a:lnTo>
                    <a:pt x="1415" y="2037"/>
                  </a:lnTo>
                  <a:lnTo>
                    <a:pt x="1401" y="2037"/>
                  </a:lnTo>
                  <a:lnTo>
                    <a:pt x="1389" y="2035"/>
                  </a:lnTo>
                  <a:lnTo>
                    <a:pt x="1375" y="2031"/>
                  </a:lnTo>
                  <a:lnTo>
                    <a:pt x="32" y="1267"/>
                  </a:lnTo>
                  <a:lnTo>
                    <a:pt x="32" y="1267"/>
                  </a:lnTo>
                  <a:lnTo>
                    <a:pt x="20" y="1259"/>
                  </a:lnTo>
                  <a:lnTo>
                    <a:pt x="12" y="1249"/>
                  </a:lnTo>
                  <a:lnTo>
                    <a:pt x="6" y="1235"/>
                  </a:lnTo>
                  <a:lnTo>
                    <a:pt x="2" y="1221"/>
                  </a:lnTo>
                  <a:lnTo>
                    <a:pt x="0" y="1207"/>
                  </a:lnTo>
                  <a:lnTo>
                    <a:pt x="2" y="1191"/>
                  </a:lnTo>
                  <a:lnTo>
                    <a:pt x="6" y="1177"/>
                  </a:lnTo>
                  <a:lnTo>
                    <a:pt x="12" y="1161"/>
                  </a:lnTo>
                  <a:lnTo>
                    <a:pt x="649" y="44"/>
                  </a:lnTo>
                  <a:lnTo>
                    <a:pt x="649" y="44"/>
                  </a:lnTo>
                  <a:lnTo>
                    <a:pt x="659" y="32"/>
                  </a:lnTo>
                  <a:lnTo>
                    <a:pt x="669" y="20"/>
                  </a:lnTo>
                  <a:lnTo>
                    <a:pt x="683" y="10"/>
                  </a:lnTo>
                  <a:lnTo>
                    <a:pt x="695" y="4"/>
                  </a:lnTo>
                  <a:lnTo>
                    <a:pt x="709" y="0"/>
                  </a:lnTo>
                  <a:lnTo>
                    <a:pt x="723" y="0"/>
                  </a:lnTo>
                  <a:lnTo>
                    <a:pt x="737" y="2"/>
                  </a:lnTo>
                  <a:lnTo>
                    <a:pt x="749" y="8"/>
                  </a:lnTo>
                  <a:lnTo>
                    <a:pt x="2094" y="770"/>
                  </a:lnTo>
                  <a:lnTo>
                    <a:pt x="2094" y="770"/>
                  </a:lnTo>
                  <a:lnTo>
                    <a:pt x="2104" y="778"/>
                  </a:lnTo>
                  <a:lnTo>
                    <a:pt x="2114" y="790"/>
                  </a:lnTo>
                  <a:lnTo>
                    <a:pt x="2120" y="802"/>
                  </a:lnTo>
                  <a:lnTo>
                    <a:pt x="2124" y="816"/>
                  </a:lnTo>
                  <a:lnTo>
                    <a:pt x="2124" y="829"/>
                  </a:lnTo>
                  <a:lnTo>
                    <a:pt x="2124" y="845"/>
                  </a:lnTo>
                  <a:lnTo>
                    <a:pt x="2120" y="859"/>
                  </a:lnTo>
                  <a:lnTo>
                    <a:pt x="2112" y="875"/>
                  </a:lnTo>
                  <a:lnTo>
                    <a:pt x="1475" y="199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24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46">
              <a:extLst>
                <a:ext uri="{FF2B5EF4-FFF2-40B4-BE49-F238E27FC236}">
                  <a16:creationId xmlns:a16="http://schemas.microsoft.com/office/drawing/2014/main" xmlns="" id="{9F0EBFF6-6BED-40FD-A95D-B921227178A9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216299" y="5056015"/>
              <a:ext cx="1968967" cy="1452006"/>
            </a:xfrm>
            <a:custGeom>
              <a:avLst/>
              <a:gdLst>
                <a:gd name="T0" fmla="*/ 1582 w 1832"/>
                <a:gd name="T1" fmla="*/ 1341 h 1351"/>
                <a:gd name="T2" fmla="*/ 1582 w 1832"/>
                <a:gd name="T3" fmla="*/ 1341 h 1351"/>
                <a:gd name="T4" fmla="*/ 1578 w 1832"/>
                <a:gd name="T5" fmla="*/ 1347 h 1351"/>
                <a:gd name="T6" fmla="*/ 1570 w 1832"/>
                <a:gd name="T7" fmla="*/ 1349 h 1351"/>
                <a:gd name="T8" fmla="*/ 1562 w 1832"/>
                <a:gd name="T9" fmla="*/ 1351 h 1351"/>
                <a:gd name="T10" fmla="*/ 1552 w 1832"/>
                <a:gd name="T11" fmla="*/ 1351 h 1351"/>
                <a:gd name="T12" fmla="*/ 1540 w 1832"/>
                <a:gd name="T13" fmla="*/ 1349 h 1351"/>
                <a:gd name="T14" fmla="*/ 1528 w 1832"/>
                <a:gd name="T15" fmla="*/ 1345 h 1351"/>
                <a:gd name="T16" fmla="*/ 1514 w 1832"/>
                <a:gd name="T17" fmla="*/ 1339 h 1351"/>
                <a:gd name="T18" fmla="*/ 1502 w 1832"/>
                <a:gd name="T19" fmla="*/ 1333 h 1351"/>
                <a:gd name="T20" fmla="*/ 50 w 1832"/>
                <a:gd name="T21" fmla="*/ 510 h 1351"/>
                <a:gd name="T22" fmla="*/ 50 w 1832"/>
                <a:gd name="T23" fmla="*/ 510 h 1351"/>
                <a:gd name="T24" fmla="*/ 38 w 1832"/>
                <a:gd name="T25" fmla="*/ 502 h 1351"/>
                <a:gd name="T26" fmla="*/ 26 w 1832"/>
                <a:gd name="T27" fmla="*/ 494 h 1351"/>
                <a:gd name="T28" fmla="*/ 16 w 1832"/>
                <a:gd name="T29" fmla="*/ 484 h 1351"/>
                <a:gd name="T30" fmla="*/ 10 w 1832"/>
                <a:gd name="T31" fmla="*/ 476 h 1351"/>
                <a:gd name="T32" fmla="*/ 4 w 1832"/>
                <a:gd name="T33" fmla="*/ 468 h 1351"/>
                <a:gd name="T34" fmla="*/ 0 w 1832"/>
                <a:gd name="T35" fmla="*/ 458 h 1351"/>
                <a:gd name="T36" fmla="*/ 0 w 1832"/>
                <a:gd name="T37" fmla="*/ 452 h 1351"/>
                <a:gd name="T38" fmla="*/ 2 w 1832"/>
                <a:gd name="T39" fmla="*/ 446 h 1351"/>
                <a:gd name="T40" fmla="*/ 251 w 1832"/>
                <a:gd name="T41" fmla="*/ 8 h 1351"/>
                <a:gd name="T42" fmla="*/ 251 w 1832"/>
                <a:gd name="T43" fmla="*/ 8 h 1351"/>
                <a:gd name="T44" fmla="*/ 255 w 1832"/>
                <a:gd name="T45" fmla="*/ 4 h 1351"/>
                <a:gd name="T46" fmla="*/ 261 w 1832"/>
                <a:gd name="T47" fmla="*/ 0 h 1351"/>
                <a:gd name="T48" fmla="*/ 271 w 1832"/>
                <a:gd name="T49" fmla="*/ 0 h 1351"/>
                <a:gd name="T50" fmla="*/ 281 w 1832"/>
                <a:gd name="T51" fmla="*/ 0 h 1351"/>
                <a:gd name="T52" fmla="*/ 293 w 1832"/>
                <a:gd name="T53" fmla="*/ 2 h 1351"/>
                <a:gd name="T54" fmla="*/ 305 w 1832"/>
                <a:gd name="T55" fmla="*/ 6 h 1351"/>
                <a:gd name="T56" fmla="*/ 317 w 1832"/>
                <a:gd name="T57" fmla="*/ 10 h 1351"/>
                <a:gd name="T58" fmla="*/ 331 w 1832"/>
                <a:gd name="T59" fmla="*/ 18 h 1351"/>
                <a:gd name="T60" fmla="*/ 1782 w 1832"/>
                <a:gd name="T61" fmla="*/ 842 h 1351"/>
                <a:gd name="T62" fmla="*/ 1782 w 1832"/>
                <a:gd name="T63" fmla="*/ 842 h 1351"/>
                <a:gd name="T64" fmla="*/ 1794 w 1832"/>
                <a:gd name="T65" fmla="*/ 850 h 1351"/>
                <a:gd name="T66" fmla="*/ 1806 w 1832"/>
                <a:gd name="T67" fmla="*/ 858 h 1351"/>
                <a:gd name="T68" fmla="*/ 1814 w 1832"/>
                <a:gd name="T69" fmla="*/ 868 h 1351"/>
                <a:gd name="T70" fmla="*/ 1822 w 1832"/>
                <a:gd name="T71" fmla="*/ 876 h 1351"/>
                <a:gd name="T72" fmla="*/ 1828 w 1832"/>
                <a:gd name="T73" fmla="*/ 884 h 1351"/>
                <a:gd name="T74" fmla="*/ 1832 w 1832"/>
                <a:gd name="T75" fmla="*/ 892 h 1351"/>
                <a:gd name="T76" fmla="*/ 1832 w 1832"/>
                <a:gd name="T77" fmla="*/ 900 h 1351"/>
                <a:gd name="T78" fmla="*/ 1830 w 1832"/>
                <a:gd name="T79" fmla="*/ 906 h 1351"/>
                <a:gd name="T80" fmla="*/ 1582 w 1832"/>
                <a:gd name="T81" fmla="*/ 1341 h 1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32" h="1351">
                  <a:moveTo>
                    <a:pt x="1582" y="1341"/>
                  </a:moveTo>
                  <a:lnTo>
                    <a:pt x="1582" y="1341"/>
                  </a:lnTo>
                  <a:lnTo>
                    <a:pt x="1578" y="1347"/>
                  </a:lnTo>
                  <a:lnTo>
                    <a:pt x="1570" y="1349"/>
                  </a:lnTo>
                  <a:lnTo>
                    <a:pt x="1562" y="1351"/>
                  </a:lnTo>
                  <a:lnTo>
                    <a:pt x="1552" y="1351"/>
                  </a:lnTo>
                  <a:lnTo>
                    <a:pt x="1540" y="1349"/>
                  </a:lnTo>
                  <a:lnTo>
                    <a:pt x="1528" y="1345"/>
                  </a:lnTo>
                  <a:lnTo>
                    <a:pt x="1514" y="1339"/>
                  </a:lnTo>
                  <a:lnTo>
                    <a:pt x="1502" y="1333"/>
                  </a:lnTo>
                  <a:lnTo>
                    <a:pt x="50" y="510"/>
                  </a:lnTo>
                  <a:lnTo>
                    <a:pt x="50" y="510"/>
                  </a:lnTo>
                  <a:lnTo>
                    <a:pt x="38" y="502"/>
                  </a:lnTo>
                  <a:lnTo>
                    <a:pt x="26" y="494"/>
                  </a:lnTo>
                  <a:lnTo>
                    <a:pt x="16" y="484"/>
                  </a:lnTo>
                  <a:lnTo>
                    <a:pt x="10" y="476"/>
                  </a:lnTo>
                  <a:lnTo>
                    <a:pt x="4" y="468"/>
                  </a:lnTo>
                  <a:lnTo>
                    <a:pt x="0" y="458"/>
                  </a:lnTo>
                  <a:lnTo>
                    <a:pt x="0" y="452"/>
                  </a:lnTo>
                  <a:lnTo>
                    <a:pt x="2" y="446"/>
                  </a:lnTo>
                  <a:lnTo>
                    <a:pt x="251" y="8"/>
                  </a:lnTo>
                  <a:lnTo>
                    <a:pt x="251" y="8"/>
                  </a:lnTo>
                  <a:lnTo>
                    <a:pt x="255" y="4"/>
                  </a:lnTo>
                  <a:lnTo>
                    <a:pt x="261" y="0"/>
                  </a:lnTo>
                  <a:lnTo>
                    <a:pt x="271" y="0"/>
                  </a:lnTo>
                  <a:lnTo>
                    <a:pt x="281" y="0"/>
                  </a:lnTo>
                  <a:lnTo>
                    <a:pt x="293" y="2"/>
                  </a:lnTo>
                  <a:lnTo>
                    <a:pt x="305" y="6"/>
                  </a:lnTo>
                  <a:lnTo>
                    <a:pt x="317" y="10"/>
                  </a:lnTo>
                  <a:lnTo>
                    <a:pt x="331" y="18"/>
                  </a:lnTo>
                  <a:lnTo>
                    <a:pt x="1782" y="842"/>
                  </a:lnTo>
                  <a:lnTo>
                    <a:pt x="1782" y="842"/>
                  </a:lnTo>
                  <a:lnTo>
                    <a:pt x="1794" y="850"/>
                  </a:lnTo>
                  <a:lnTo>
                    <a:pt x="1806" y="858"/>
                  </a:lnTo>
                  <a:lnTo>
                    <a:pt x="1814" y="868"/>
                  </a:lnTo>
                  <a:lnTo>
                    <a:pt x="1822" y="876"/>
                  </a:lnTo>
                  <a:lnTo>
                    <a:pt x="1828" y="884"/>
                  </a:lnTo>
                  <a:lnTo>
                    <a:pt x="1832" y="892"/>
                  </a:lnTo>
                  <a:lnTo>
                    <a:pt x="1832" y="900"/>
                  </a:lnTo>
                  <a:lnTo>
                    <a:pt x="1830" y="906"/>
                  </a:lnTo>
                  <a:lnTo>
                    <a:pt x="1582" y="13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1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47">
              <a:extLst>
                <a:ext uri="{FF2B5EF4-FFF2-40B4-BE49-F238E27FC236}">
                  <a16:creationId xmlns:a16="http://schemas.microsoft.com/office/drawing/2014/main" xmlns="" id="{0F5D384D-50FF-41A4-879C-2179011F9F2B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414539" y="5503337"/>
              <a:ext cx="414859" cy="563176"/>
            </a:xfrm>
            <a:custGeom>
              <a:avLst/>
              <a:gdLst>
                <a:gd name="T0" fmla="*/ 386 w 386"/>
                <a:gd name="T1" fmla="*/ 524 h 524"/>
                <a:gd name="T2" fmla="*/ 386 w 386"/>
                <a:gd name="T3" fmla="*/ 524 h 524"/>
                <a:gd name="T4" fmla="*/ 354 w 386"/>
                <a:gd name="T5" fmla="*/ 512 h 524"/>
                <a:gd name="T6" fmla="*/ 318 w 386"/>
                <a:gd name="T7" fmla="*/ 494 h 524"/>
                <a:gd name="T8" fmla="*/ 274 w 386"/>
                <a:gd name="T9" fmla="*/ 472 h 524"/>
                <a:gd name="T10" fmla="*/ 250 w 386"/>
                <a:gd name="T11" fmla="*/ 456 h 524"/>
                <a:gd name="T12" fmla="*/ 226 w 386"/>
                <a:gd name="T13" fmla="*/ 440 h 524"/>
                <a:gd name="T14" fmla="*/ 202 w 386"/>
                <a:gd name="T15" fmla="*/ 420 h 524"/>
                <a:gd name="T16" fmla="*/ 180 w 386"/>
                <a:gd name="T17" fmla="*/ 400 h 524"/>
                <a:gd name="T18" fmla="*/ 156 w 386"/>
                <a:gd name="T19" fmla="*/ 376 h 524"/>
                <a:gd name="T20" fmla="*/ 136 w 386"/>
                <a:gd name="T21" fmla="*/ 350 h 524"/>
                <a:gd name="T22" fmla="*/ 116 w 386"/>
                <a:gd name="T23" fmla="*/ 322 h 524"/>
                <a:gd name="T24" fmla="*/ 98 w 386"/>
                <a:gd name="T25" fmla="*/ 292 h 524"/>
                <a:gd name="T26" fmla="*/ 98 w 386"/>
                <a:gd name="T27" fmla="*/ 292 h 524"/>
                <a:gd name="T28" fmla="*/ 46 w 386"/>
                <a:gd name="T29" fmla="*/ 188 h 524"/>
                <a:gd name="T30" fmla="*/ 30 w 386"/>
                <a:gd name="T31" fmla="*/ 152 h 524"/>
                <a:gd name="T32" fmla="*/ 18 w 386"/>
                <a:gd name="T33" fmla="*/ 122 h 524"/>
                <a:gd name="T34" fmla="*/ 10 w 386"/>
                <a:gd name="T35" fmla="*/ 96 h 524"/>
                <a:gd name="T36" fmla="*/ 4 w 386"/>
                <a:gd name="T37" fmla="*/ 76 h 524"/>
                <a:gd name="T38" fmla="*/ 2 w 386"/>
                <a:gd name="T39" fmla="*/ 56 h 524"/>
                <a:gd name="T40" fmla="*/ 0 w 386"/>
                <a:gd name="T41" fmla="*/ 36 h 524"/>
                <a:gd name="T42" fmla="*/ 0 w 386"/>
                <a:gd name="T43" fmla="*/ 36 h 524"/>
                <a:gd name="T44" fmla="*/ 0 w 386"/>
                <a:gd name="T45" fmla="*/ 26 h 524"/>
                <a:gd name="T46" fmla="*/ 4 w 386"/>
                <a:gd name="T47" fmla="*/ 20 h 524"/>
                <a:gd name="T48" fmla="*/ 8 w 386"/>
                <a:gd name="T49" fmla="*/ 12 h 524"/>
                <a:gd name="T50" fmla="*/ 14 w 386"/>
                <a:gd name="T51" fmla="*/ 8 h 524"/>
                <a:gd name="T52" fmla="*/ 22 w 386"/>
                <a:gd name="T53" fmla="*/ 4 h 524"/>
                <a:gd name="T54" fmla="*/ 30 w 386"/>
                <a:gd name="T55" fmla="*/ 2 h 524"/>
                <a:gd name="T56" fmla="*/ 48 w 386"/>
                <a:gd name="T57" fmla="*/ 0 h 524"/>
                <a:gd name="T58" fmla="*/ 66 w 386"/>
                <a:gd name="T59" fmla="*/ 0 h 524"/>
                <a:gd name="T60" fmla="*/ 82 w 386"/>
                <a:gd name="T61" fmla="*/ 2 h 524"/>
                <a:gd name="T62" fmla="*/ 98 w 386"/>
                <a:gd name="T63" fmla="*/ 4 h 524"/>
                <a:gd name="T64" fmla="*/ 386 w 386"/>
                <a:gd name="T65" fmla="*/ 524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86" h="524">
                  <a:moveTo>
                    <a:pt x="386" y="524"/>
                  </a:moveTo>
                  <a:lnTo>
                    <a:pt x="386" y="524"/>
                  </a:lnTo>
                  <a:lnTo>
                    <a:pt x="354" y="512"/>
                  </a:lnTo>
                  <a:lnTo>
                    <a:pt x="318" y="494"/>
                  </a:lnTo>
                  <a:lnTo>
                    <a:pt x="274" y="472"/>
                  </a:lnTo>
                  <a:lnTo>
                    <a:pt x="250" y="456"/>
                  </a:lnTo>
                  <a:lnTo>
                    <a:pt x="226" y="440"/>
                  </a:lnTo>
                  <a:lnTo>
                    <a:pt x="202" y="420"/>
                  </a:lnTo>
                  <a:lnTo>
                    <a:pt x="180" y="400"/>
                  </a:lnTo>
                  <a:lnTo>
                    <a:pt x="156" y="376"/>
                  </a:lnTo>
                  <a:lnTo>
                    <a:pt x="136" y="350"/>
                  </a:lnTo>
                  <a:lnTo>
                    <a:pt x="116" y="322"/>
                  </a:lnTo>
                  <a:lnTo>
                    <a:pt x="98" y="292"/>
                  </a:lnTo>
                  <a:lnTo>
                    <a:pt x="98" y="292"/>
                  </a:lnTo>
                  <a:lnTo>
                    <a:pt x="46" y="188"/>
                  </a:lnTo>
                  <a:lnTo>
                    <a:pt x="30" y="152"/>
                  </a:lnTo>
                  <a:lnTo>
                    <a:pt x="18" y="122"/>
                  </a:lnTo>
                  <a:lnTo>
                    <a:pt x="10" y="96"/>
                  </a:lnTo>
                  <a:lnTo>
                    <a:pt x="4" y="76"/>
                  </a:lnTo>
                  <a:lnTo>
                    <a:pt x="2" y="5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26"/>
                  </a:lnTo>
                  <a:lnTo>
                    <a:pt x="4" y="20"/>
                  </a:lnTo>
                  <a:lnTo>
                    <a:pt x="8" y="12"/>
                  </a:lnTo>
                  <a:lnTo>
                    <a:pt x="14" y="8"/>
                  </a:lnTo>
                  <a:lnTo>
                    <a:pt x="22" y="4"/>
                  </a:lnTo>
                  <a:lnTo>
                    <a:pt x="30" y="2"/>
                  </a:lnTo>
                  <a:lnTo>
                    <a:pt x="48" y="0"/>
                  </a:lnTo>
                  <a:lnTo>
                    <a:pt x="66" y="0"/>
                  </a:lnTo>
                  <a:lnTo>
                    <a:pt x="82" y="2"/>
                  </a:lnTo>
                  <a:lnTo>
                    <a:pt x="98" y="4"/>
                  </a:lnTo>
                  <a:lnTo>
                    <a:pt x="386" y="524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48">
              <a:extLst>
                <a:ext uri="{FF2B5EF4-FFF2-40B4-BE49-F238E27FC236}">
                  <a16:creationId xmlns:a16="http://schemas.microsoft.com/office/drawing/2014/main" xmlns="" id="{E6AD5618-B1B2-43F9-A2E4-C25BACCE8BA6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908202" y="5026482"/>
              <a:ext cx="554578" cy="167663"/>
            </a:xfrm>
            <a:custGeom>
              <a:avLst/>
              <a:gdLst>
                <a:gd name="T0" fmla="*/ 0 w 516"/>
                <a:gd name="T1" fmla="*/ 148 h 156"/>
                <a:gd name="T2" fmla="*/ 0 w 516"/>
                <a:gd name="T3" fmla="*/ 148 h 156"/>
                <a:gd name="T4" fmla="*/ 64 w 516"/>
                <a:gd name="T5" fmla="*/ 152 h 156"/>
                <a:gd name="T6" fmla="*/ 130 w 516"/>
                <a:gd name="T7" fmla="*/ 154 h 156"/>
                <a:gd name="T8" fmla="*/ 208 w 516"/>
                <a:gd name="T9" fmla="*/ 156 h 156"/>
                <a:gd name="T10" fmla="*/ 290 w 516"/>
                <a:gd name="T11" fmla="*/ 156 h 156"/>
                <a:gd name="T12" fmla="*/ 364 w 516"/>
                <a:gd name="T13" fmla="*/ 152 h 156"/>
                <a:gd name="T14" fmla="*/ 398 w 516"/>
                <a:gd name="T15" fmla="*/ 148 h 156"/>
                <a:gd name="T16" fmla="*/ 424 w 516"/>
                <a:gd name="T17" fmla="*/ 144 h 156"/>
                <a:gd name="T18" fmla="*/ 446 w 516"/>
                <a:gd name="T19" fmla="*/ 138 h 156"/>
                <a:gd name="T20" fmla="*/ 456 w 516"/>
                <a:gd name="T21" fmla="*/ 134 h 156"/>
                <a:gd name="T22" fmla="*/ 462 w 516"/>
                <a:gd name="T23" fmla="*/ 130 h 156"/>
                <a:gd name="T24" fmla="*/ 462 w 516"/>
                <a:gd name="T25" fmla="*/ 130 h 156"/>
                <a:gd name="T26" fmla="*/ 498 w 516"/>
                <a:gd name="T27" fmla="*/ 102 h 156"/>
                <a:gd name="T28" fmla="*/ 508 w 516"/>
                <a:gd name="T29" fmla="*/ 90 h 156"/>
                <a:gd name="T30" fmla="*/ 514 w 516"/>
                <a:gd name="T31" fmla="*/ 80 h 156"/>
                <a:gd name="T32" fmla="*/ 516 w 516"/>
                <a:gd name="T33" fmla="*/ 74 h 156"/>
                <a:gd name="T34" fmla="*/ 516 w 516"/>
                <a:gd name="T35" fmla="*/ 68 h 156"/>
                <a:gd name="T36" fmla="*/ 512 w 516"/>
                <a:gd name="T37" fmla="*/ 54 h 156"/>
                <a:gd name="T38" fmla="*/ 504 w 516"/>
                <a:gd name="T39" fmla="*/ 36 h 156"/>
                <a:gd name="T40" fmla="*/ 490 w 516"/>
                <a:gd name="T41" fmla="*/ 14 h 156"/>
                <a:gd name="T42" fmla="*/ 490 w 516"/>
                <a:gd name="T43" fmla="*/ 14 h 156"/>
                <a:gd name="T44" fmla="*/ 484 w 516"/>
                <a:gd name="T45" fmla="*/ 8 h 156"/>
                <a:gd name="T46" fmla="*/ 478 w 516"/>
                <a:gd name="T47" fmla="*/ 4 h 156"/>
                <a:gd name="T48" fmla="*/ 468 w 516"/>
                <a:gd name="T49" fmla="*/ 2 h 156"/>
                <a:gd name="T50" fmla="*/ 456 w 516"/>
                <a:gd name="T51" fmla="*/ 0 h 156"/>
                <a:gd name="T52" fmla="*/ 430 w 516"/>
                <a:gd name="T53" fmla="*/ 2 h 156"/>
                <a:gd name="T54" fmla="*/ 396 w 516"/>
                <a:gd name="T55" fmla="*/ 8 h 156"/>
                <a:gd name="T56" fmla="*/ 358 w 516"/>
                <a:gd name="T57" fmla="*/ 16 h 156"/>
                <a:gd name="T58" fmla="*/ 316 w 516"/>
                <a:gd name="T59" fmla="*/ 28 h 156"/>
                <a:gd name="T60" fmla="*/ 274 w 516"/>
                <a:gd name="T61" fmla="*/ 42 h 156"/>
                <a:gd name="T62" fmla="*/ 230 w 516"/>
                <a:gd name="T63" fmla="*/ 56 h 156"/>
                <a:gd name="T64" fmla="*/ 144 w 516"/>
                <a:gd name="T65" fmla="*/ 88 h 156"/>
                <a:gd name="T66" fmla="*/ 70 w 516"/>
                <a:gd name="T67" fmla="*/ 118 h 156"/>
                <a:gd name="T68" fmla="*/ 0 w 516"/>
                <a:gd name="T69" fmla="*/ 148 h 156"/>
                <a:gd name="T70" fmla="*/ 0 w 516"/>
                <a:gd name="T71" fmla="*/ 14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6" h="156">
                  <a:moveTo>
                    <a:pt x="0" y="148"/>
                  </a:moveTo>
                  <a:lnTo>
                    <a:pt x="0" y="148"/>
                  </a:lnTo>
                  <a:lnTo>
                    <a:pt x="64" y="152"/>
                  </a:lnTo>
                  <a:lnTo>
                    <a:pt x="130" y="154"/>
                  </a:lnTo>
                  <a:lnTo>
                    <a:pt x="208" y="156"/>
                  </a:lnTo>
                  <a:lnTo>
                    <a:pt x="290" y="156"/>
                  </a:lnTo>
                  <a:lnTo>
                    <a:pt x="364" y="152"/>
                  </a:lnTo>
                  <a:lnTo>
                    <a:pt x="398" y="148"/>
                  </a:lnTo>
                  <a:lnTo>
                    <a:pt x="424" y="144"/>
                  </a:lnTo>
                  <a:lnTo>
                    <a:pt x="446" y="138"/>
                  </a:lnTo>
                  <a:lnTo>
                    <a:pt x="456" y="134"/>
                  </a:lnTo>
                  <a:lnTo>
                    <a:pt x="462" y="130"/>
                  </a:lnTo>
                  <a:lnTo>
                    <a:pt x="462" y="130"/>
                  </a:lnTo>
                  <a:lnTo>
                    <a:pt x="498" y="102"/>
                  </a:lnTo>
                  <a:lnTo>
                    <a:pt x="508" y="90"/>
                  </a:lnTo>
                  <a:lnTo>
                    <a:pt x="514" y="80"/>
                  </a:lnTo>
                  <a:lnTo>
                    <a:pt x="516" y="74"/>
                  </a:lnTo>
                  <a:lnTo>
                    <a:pt x="516" y="68"/>
                  </a:lnTo>
                  <a:lnTo>
                    <a:pt x="512" y="54"/>
                  </a:lnTo>
                  <a:lnTo>
                    <a:pt x="504" y="36"/>
                  </a:lnTo>
                  <a:lnTo>
                    <a:pt x="490" y="14"/>
                  </a:lnTo>
                  <a:lnTo>
                    <a:pt x="490" y="14"/>
                  </a:lnTo>
                  <a:lnTo>
                    <a:pt x="484" y="8"/>
                  </a:lnTo>
                  <a:lnTo>
                    <a:pt x="478" y="4"/>
                  </a:lnTo>
                  <a:lnTo>
                    <a:pt x="468" y="2"/>
                  </a:lnTo>
                  <a:lnTo>
                    <a:pt x="456" y="0"/>
                  </a:lnTo>
                  <a:lnTo>
                    <a:pt x="430" y="2"/>
                  </a:lnTo>
                  <a:lnTo>
                    <a:pt x="396" y="8"/>
                  </a:lnTo>
                  <a:lnTo>
                    <a:pt x="358" y="16"/>
                  </a:lnTo>
                  <a:lnTo>
                    <a:pt x="316" y="28"/>
                  </a:lnTo>
                  <a:lnTo>
                    <a:pt x="274" y="42"/>
                  </a:lnTo>
                  <a:lnTo>
                    <a:pt x="230" y="56"/>
                  </a:lnTo>
                  <a:lnTo>
                    <a:pt x="144" y="88"/>
                  </a:lnTo>
                  <a:lnTo>
                    <a:pt x="70" y="118"/>
                  </a:lnTo>
                  <a:lnTo>
                    <a:pt x="0" y="148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49">
              <a:extLst>
                <a:ext uri="{FF2B5EF4-FFF2-40B4-BE49-F238E27FC236}">
                  <a16:creationId xmlns:a16="http://schemas.microsoft.com/office/drawing/2014/main" xmlns="" id="{B207694B-BE44-4713-A1A6-2C2C992CD004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1152295" y="5417847"/>
              <a:ext cx="1051119" cy="1660510"/>
            </a:xfrm>
            <a:custGeom>
              <a:avLst/>
              <a:gdLst>
                <a:gd name="T0" fmla="*/ 790 w 978"/>
                <a:gd name="T1" fmla="*/ 46 h 1545"/>
                <a:gd name="T2" fmla="*/ 0 w 978"/>
                <a:gd name="T3" fmla="*/ 1443 h 1545"/>
                <a:gd name="T4" fmla="*/ 178 w 978"/>
                <a:gd name="T5" fmla="*/ 1545 h 1545"/>
                <a:gd name="T6" fmla="*/ 976 w 978"/>
                <a:gd name="T7" fmla="*/ 152 h 1545"/>
                <a:gd name="T8" fmla="*/ 976 w 978"/>
                <a:gd name="T9" fmla="*/ 152 h 1545"/>
                <a:gd name="T10" fmla="*/ 978 w 978"/>
                <a:gd name="T11" fmla="*/ 142 h 1545"/>
                <a:gd name="T12" fmla="*/ 978 w 978"/>
                <a:gd name="T13" fmla="*/ 114 h 1545"/>
                <a:gd name="T14" fmla="*/ 978 w 978"/>
                <a:gd name="T15" fmla="*/ 98 h 1545"/>
                <a:gd name="T16" fmla="*/ 976 w 978"/>
                <a:gd name="T17" fmla="*/ 80 h 1545"/>
                <a:gd name="T18" fmla="*/ 972 w 978"/>
                <a:gd name="T19" fmla="*/ 62 h 1545"/>
                <a:gd name="T20" fmla="*/ 968 w 978"/>
                <a:gd name="T21" fmla="*/ 44 h 1545"/>
                <a:gd name="T22" fmla="*/ 958 w 978"/>
                <a:gd name="T23" fmla="*/ 28 h 1545"/>
                <a:gd name="T24" fmla="*/ 948 w 978"/>
                <a:gd name="T25" fmla="*/ 14 h 1545"/>
                <a:gd name="T26" fmla="*/ 940 w 978"/>
                <a:gd name="T27" fmla="*/ 10 h 1545"/>
                <a:gd name="T28" fmla="*/ 932 w 978"/>
                <a:gd name="T29" fmla="*/ 6 h 1545"/>
                <a:gd name="T30" fmla="*/ 924 w 978"/>
                <a:gd name="T31" fmla="*/ 2 h 1545"/>
                <a:gd name="T32" fmla="*/ 914 w 978"/>
                <a:gd name="T33" fmla="*/ 0 h 1545"/>
                <a:gd name="T34" fmla="*/ 902 w 978"/>
                <a:gd name="T35" fmla="*/ 0 h 1545"/>
                <a:gd name="T36" fmla="*/ 890 w 978"/>
                <a:gd name="T37" fmla="*/ 0 h 1545"/>
                <a:gd name="T38" fmla="*/ 876 w 978"/>
                <a:gd name="T39" fmla="*/ 4 h 1545"/>
                <a:gd name="T40" fmla="*/ 862 w 978"/>
                <a:gd name="T41" fmla="*/ 8 h 1545"/>
                <a:gd name="T42" fmla="*/ 846 w 978"/>
                <a:gd name="T43" fmla="*/ 14 h 1545"/>
                <a:gd name="T44" fmla="*/ 830 w 978"/>
                <a:gd name="T45" fmla="*/ 22 h 1545"/>
                <a:gd name="T46" fmla="*/ 790 w 978"/>
                <a:gd name="T47" fmla="*/ 46 h 1545"/>
                <a:gd name="T48" fmla="*/ 790 w 978"/>
                <a:gd name="T49" fmla="*/ 46 h 1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8" h="1545">
                  <a:moveTo>
                    <a:pt x="790" y="46"/>
                  </a:moveTo>
                  <a:lnTo>
                    <a:pt x="0" y="1443"/>
                  </a:lnTo>
                  <a:lnTo>
                    <a:pt x="178" y="1545"/>
                  </a:lnTo>
                  <a:lnTo>
                    <a:pt x="976" y="152"/>
                  </a:lnTo>
                  <a:lnTo>
                    <a:pt x="976" y="152"/>
                  </a:lnTo>
                  <a:lnTo>
                    <a:pt x="978" y="142"/>
                  </a:lnTo>
                  <a:lnTo>
                    <a:pt x="978" y="114"/>
                  </a:lnTo>
                  <a:lnTo>
                    <a:pt x="978" y="98"/>
                  </a:lnTo>
                  <a:lnTo>
                    <a:pt x="976" y="80"/>
                  </a:lnTo>
                  <a:lnTo>
                    <a:pt x="972" y="62"/>
                  </a:lnTo>
                  <a:lnTo>
                    <a:pt x="968" y="44"/>
                  </a:lnTo>
                  <a:lnTo>
                    <a:pt x="958" y="28"/>
                  </a:lnTo>
                  <a:lnTo>
                    <a:pt x="948" y="14"/>
                  </a:lnTo>
                  <a:lnTo>
                    <a:pt x="940" y="10"/>
                  </a:lnTo>
                  <a:lnTo>
                    <a:pt x="932" y="6"/>
                  </a:lnTo>
                  <a:lnTo>
                    <a:pt x="924" y="2"/>
                  </a:lnTo>
                  <a:lnTo>
                    <a:pt x="914" y="0"/>
                  </a:lnTo>
                  <a:lnTo>
                    <a:pt x="902" y="0"/>
                  </a:lnTo>
                  <a:lnTo>
                    <a:pt x="890" y="0"/>
                  </a:lnTo>
                  <a:lnTo>
                    <a:pt x="876" y="4"/>
                  </a:lnTo>
                  <a:lnTo>
                    <a:pt x="862" y="8"/>
                  </a:lnTo>
                  <a:lnTo>
                    <a:pt x="846" y="14"/>
                  </a:lnTo>
                  <a:lnTo>
                    <a:pt x="830" y="22"/>
                  </a:lnTo>
                  <a:lnTo>
                    <a:pt x="790" y="46"/>
                  </a:lnTo>
                  <a:lnTo>
                    <a:pt x="790" y="46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50">
              <a:extLst>
                <a:ext uri="{FF2B5EF4-FFF2-40B4-BE49-F238E27FC236}">
                  <a16:creationId xmlns:a16="http://schemas.microsoft.com/office/drawing/2014/main" xmlns="" id="{4E37D1C2-6C34-4677-84E7-CDF50BFD6CEA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515835" y="5773833"/>
              <a:ext cx="765232" cy="533083"/>
            </a:xfrm>
            <a:custGeom>
              <a:avLst/>
              <a:gdLst>
                <a:gd name="T0" fmla="*/ 688 w 712"/>
                <a:gd name="T1" fmla="*/ 296 h 496"/>
                <a:gd name="T2" fmla="*/ 688 w 712"/>
                <a:gd name="T3" fmla="*/ 296 h 496"/>
                <a:gd name="T4" fmla="*/ 662 w 712"/>
                <a:gd name="T5" fmla="*/ 308 h 496"/>
                <a:gd name="T6" fmla="*/ 598 w 712"/>
                <a:gd name="T7" fmla="*/ 332 h 496"/>
                <a:gd name="T8" fmla="*/ 558 w 712"/>
                <a:gd name="T9" fmla="*/ 346 h 496"/>
                <a:gd name="T10" fmla="*/ 514 w 712"/>
                <a:gd name="T11" fmla="*/ 358 h 496"/>
                <a:gd name="T12" fmla="*/ 470 w 712"/>
                <a:gd name="T13" fmla="*/ 368 h 496"/>
                <a:gd name="T14" fmla="*/ 448 w 712"/>
                <a:gd name="T15" fmla="*/ 372 h 496"/>
                <a:gd name="T16" fmla="*/ 428 w 712"/>
                <a:gd name="T17" fmla="*/ 374 h 496"/>
                <a:gd name="T18" fmla="*/ 428 w 712"/>
                <a:gd name="T19" fmla="*/ 374 h 496"/>
                <a:gd name="T20" fmla="*/ 330 w 712"/>
                <a:gd name="T21" fmla="*/ 382 h 496"/>
                <a:gd name="T22" fmla="*/ 272 w 712"/>
                <a:gd name="T23" fmla="*/ 390 h 496"/>
                <a:gd name="T24" fmla="*/ 212 w 712"/>
                <a:gd name="T25" fmla="*/ 400 h 496"/>
                <a:gd name="T26" fmla="*/ 182 w 712"/>
                <a:gd name="T27" fmla="*/ 406 h 496"/>
                <a:gd name="T28" fmla="*/ 152 w 712"/>
                <a:gd name="T29" fmla="*/ 414 h 496"/>
                <a:gd name="T30" fmla="*/ 124 w 712"/>
                <a:gd name="T31" fmla="*/ 424 h 496"/>
                <a:gd name="T32" fmla="*/ 96 w 712"/>
                <a:gd name="T33" fmla="*/ 436 h 496"/>
                <a:gd name="T34" fmla="*/ 68 w 712"/>
                <a:gd name="T35" fmla="*/ 448 h 496"/>
                <a:gd name="T36" fmla="*/ 44 w 712"/>
                <a:gd name="T37" fmla="*/ 462 h 496"/>
                <a:gd name="T38" fmla="*/ 20 w 712"/>
                <a:gd name="T39" fmla="*/ 478 h 496"/>
                <a:gd name="T40" fmla="*/ 0 w 712"/>
                <a:gd name="T41" fmla="*/ 496 h 496"/>
                <a:gd name="T42" fmla="*/ 0 w 712"/>
                <a:gd name="T43" fmla="*/ 496 h 496"/>
                <a:gd name="T44" fmla="*/ 4 w 712"/>
                <a:gd name="T45" fmla="*/ 468 h 496"/>
                <a:gd name="T46" fmla="*/ 18 w 712"/>
                <a:gd name="T47" fmla="*/ 392 h 496"/>
                <a:gd name="T48" fmla="*/ 30 w 712"/>
                <a:gd name="T49" fmla="*/ 338 h 496"/>
                <a:gd name="T50" fmla="*/ 44 w 712"/>
                <a:gd name="T51" fmla="*/ 278 h 496"/>
                <a:gd name="T52" fmla="*/ 64 w 712"/>
                <a:gd name="T53" fmla="*/ 212 h 496"/>
                <a:gd name="T54" fmla="*/ 88 w 712"/>
                <a:gd name="T55" fmla="*/ 140 h 496"/>
                <a:gd name="T56" fmla="*/ 88 w 712"/>
                <a:gd name="T57" fmla="*/ 140 h 496"/>
                <a:gd name="T58" fmla="*/ 164 w 712"/>
                <a:gd name="T59" fmla="*/ 112 h 496"/>
                <a:gd name="T60" fmla="*/ 244 w 712"/>
                <a:gd name="T61" fmla="*/ 84 h 496"/>
                <a:gd name="T62" fmla="*/ 340 w 712"/>
                <a:gd name="T63" fmla="*/ 54 h 496"/>
                <a:gd name="T64" fmla="*/ 390 w 712"/>
                <a:gd name="T65" fmla="*/ 40 h 496"/>
                <a:gd name="T66" fmla="*/ 442 w 712"/>
                <a:gd name="T67" fmla="*/ 28 h 496"/>
                <a:gd name="T68" fmla="*/ 494 w 712"/>
                <a:gd name="T69" fmla="*/ 16 h 496"/>
                <a:gd name="T70" fmla="*/ 542 w 712"/>
                <a:gd name="T71" fmla="*/ 8 h 496"/>
                <a:gd name="T72" fmla="*/ 590 w 712"/>
                <a:gd name="T73" fmla="*/ 2 h 496"/>
                <a:gd name="T74" fmla="*/ 632 w 712"/>
                <a:gd name="T75" fmla="*/ 0 h 496"/>
                <a:gd name="T76" fmla="*/ 652 w 712"/>
                <a:gd name="T77" fmla="*/ 2 h 496"/>
                <a:gd name="T78" fmla="*/ 670 w 712"/>
                <a:gd name="T79" fmla="*/ 4 h 496"/>
                <a:gd name="T80" fmla="*/ 686 w 712"/>
                <a:gd name="T81" fmla="*/ 8 h 496"/>
                <a:gd name="T82" fmla="*/ 700 w 712"/>
                <a:gd name="T83" fmla="*/ 12 h 496"/>
                <a:gd name="T84" fmla="*/ 700 w 712"/>
                <a:gd name="T85" fmla="*/ 12 h 496"/>
                <a:gd name="T86" fmla="*/ 704 w 712"/>
                <a:gd name="T87" fmla="*/ 38 h 496"/>
                <a:gd name="T88" fmla="*/ 708 w 712"/>
                <a:gd name="T89" fmla="*/ 66 h 496"/>
                <a:gd name="T90" fmla="*/ 712 w 712"/>
                <a:gd name="T91" fmla="*/ 104 h 496"/>
                <a:gd name="T92" fmla="*/ 712 w 712"/>
                <a:gd name="T93" fmla="*/ 148 h 496"/>
                <a:gd name="T94" fmla="*/ 710 w 712"/>
                <a:gd name="T95" fmla="*/ 196 h 496"/>
                <a:gd name="T96" fmla="*/ 706 w 712"/>
                <a:gd name="T97" fmla="*/ 220 h 496"/>
                <a:gd name="T98" fmla="*/ 702 w 712"/>
                <a:gd name="T99" fmla="*/ 246 h 496"/>
                <a:gd name="T100" fmla="*/ 696 w 712"/>
                <a:gd name="T101" fmla="*/ 270 h 496"/>
                <a:gd name="T102" fmla="*/ 688 w 712"/>
                <a:gd name="T103" fmla="*/ 296 h 496"/>
                <a:gd name="T104" fmla="*/ 688 w 712"/>
                <a:gd name="T105" fmla="*/ 296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12" h="496">
                  <a:moveTo>
                    <a:pt x="688" y="296"/>
                  </a:moveTo>
                  <a:lnTo>
                    <a:pt x="688" y="296"/>
                  </a:lnTo>
                  <a:lnTo>
                    <a:pt x="662" y="308"/>
                  </a:lnTo>
                  <a:lnTo>
                    <a:pt x="598" y="332"/>
                  </a:lnTo>
                  <a:lnTo>
                    <a:pt x="558" y="346"/>
                  </a:lnTo>
                  <a:lnTo>
                    <a:pt x="514" y="358"/>
                  </a:lnTo>
                  <a:lnTo>
                    <a:pt x="470" y="368"/>
                  </a:lnTo>
                  <a:lnTo>
                    <a:pt x="448" y="372"/>
                  </a:lnTo>
                  <a:lnTo>
                    <a:pt x="428" y="374"/>
                  </a:lnTo>
                  <a:lnTo>
                    <a:pt x="428" y="374"/>
                  </a:lnTo>
                  <a:lnTo>
                    <a:pt x="330" y="382"/>
                  </a:lnTo>
                  <a:lnTo>
                    <a:pt x="272" y="390"/>
                  </a:lnTo>
                  <a:lnTo>
                    <a:pt x="212" y="400"/>
                  </a:lnTo>
                  <a:lnTo>
                    <a:pt x="182" y="406"/>
                  </a:lnTo>
                  <a:lnTo>
                    <a:pt x="152" y="414"/>
                  </a:lnTo>
                  <a:lnTo>
                    <a:pt x="124" y="424"/>
                  </a:lnTo>
                  <a:lnTo>
                    <a:pt x="96" y="436"/>
                  </a:lnTo>
                  <a:lnTo>
                    <a:pt x="68" y="448"/>
                  </a:lnTo>
                  <a:lnTo>
                    <a:pt x="44" y="462"/>
                  </a:lnTo>
                  <a:lnTo>
                    <a:pt x="20" y="478"/>
                  </a:lnTo>
                  <a:lnTo>
                    <a:pt x="0" y="496"/>
                  </a:lnTo>
                  <a:lnTo>
                    <a:pt x="0" y="496"/>
                  </a:lnTo>
                  <a:lnTo>
                    <a:pt x="4" y="468"/>
                  </a:lnTo>
                  <a:lnTo>
                    <a:pt x="18" y="392"/>
                  </a:lnTo>
                  <a:lnTo>
                    <a:pt x="30" y="338"/>
                  </a:lnTo>
                  <a:lnTo>
                    <a:pt x="44" y="278"/>
                  </a:lnTo>
                  <a:lnTo>
                    <a:pt x="64" y="212"/>
                  </a:lnTo>
                  <a:lnTo>
                    <a:pt x="88" y="140"/>
                  </a:lnTo>
                  <a:lnTo>
                    <a:pt x="88" y="140"/>
                  </a:lnTo>
                  <a:lnTo>
                    <a:pt x="164" y="112"/>
                  </a:lnTo>
                  <a:lnTo>
                    <a:pt x="244" y="84"/>
                  </a:lnTo>
                  <a:lnTo>
                    <a:pt x="340" y="54"/>
                  </a:lnTo>
                  <a:lnTo>
                    <a:pt x="390" y="40"/>
                  </a:lnTo>
                  <a:lnTo>
                    <a:pt x="442" y="28"/>
                  </a:lnTo>
                  <a:lnTo>
                    <a:pt x="494" y="16"/>
                  </a:lnTo>
                  <a:lnTo>
                    <a:pt x="542" y="8"/>
                  </a:lnTo>
                  <a:lnTo>
                    <a:pt x="590" y="2"/>
                  </a:lnTo>
                  <a:lnTo>
                    <a:pt x="632" y="0"/>
                  </a:lnTo>
                  <a:lnTo>
                    <a:pt x="652" y="2"/>
                  </a:lnTo>
                  <a:lnTo>
                    <a:pt x="670" y="4"/>
                  </a:lnTo>
                  <a:lnTo>
                    <a:pt x="686" y="8"/>
                  </a:lnTo>
                  <a:lnTo>
                    <a:pt x="700" y="12"/>
                  </a:lnTo>
                  <a:lnTo>
                    <a:pt x="700" y="12"/>
                  </a:lnTo>
                  <a:lnTo>
                    <a:pt x="704" y="38"/>
                  </a:lnTo>
                  <a:lnTo>
                    <a:pt x="708" y="66"/>
                  </a:lnTo>
                  <a:lnTo>
                    <a:pt x="712" y="104"/>
                  </a:lnTo>
                  <a:lnTo>
                    <a:pt x="712" y="148"/>
                  </a:lnTo>
                  <a:lnTo>
                    <a:pt x="710" y="196"/>
                  </a:lnTo>
                  <a:lnTo>
                    <a:pt x="706" y="220"/>
                  </a:lnTo>
                  <a:lnTo>
                    <a:pt x="702" y="246"/>
                  </a:lnTo>
                  <a:lnTo>
                    <a:pt x="696" y="270"/>
                  </a:lnTo>
                  <a:lnTo>
                    <a:pt x="688" y="296"/>
                  </a:lnTo>
                  <a:lnTo>
                    <a:pt x="688" y="296"/>
                  </a:lnTo>
                  <a:close/>
                </a:path>
              </a:pathLst>
            </a:custGeom>
            <a:solidFill>
              <a:srgbClr val="B51D1D"/>
            </a:solidFill>
            <a:ln>
              <a:noFill/>
            </a:ln>
            <a:effectLst>
              <a:outerShdw blurRad="152400" dist="25400" dir="5400000" algn="t" rotWithShape="0">
                <a:prstClr val="black">
                  <a:alpha val="24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1">
              <a:extLst>
                <a:ext uri="{FF2B5EF4-FFF2-40B4-BE49-F238E27FC236}">
                  <a16:creationId xmlns:a16="http://schemas.microsoft.com/office/drawing/2014/main" xmlns="" id="{A3CA882F-201E-42E0-AE8A-E711626AC773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1277190" y="5021211"/>
              <a:ext cx="525560" cy="792101"/>
            </a:xfrm>
            <a:custGeom>
              <a:avLst/>
              <a:gdLst>
                <a:gd name="T0" fmla="*/ 0 w 489"/>
                <a:gd name="T1" fmla="*/ 68 h 737"/>
                <a:gd name="T2" fmla="*/ 0 w 489"/>
                <a:gd name="T3" fmla="*/ 68 h 737"/>
                <a:gd name="T4" fmla="*/ 12 w 489"/>
                <a:gd name="T5" fmla="*/ 106 h 737"/>
                <a:gd name="T6" fmla="*/ 44 w 489"/>
                <a:gd name="T7" fmla="*/ 196 h 737"/>
                <a:gd name="T8" fmla="*/ 66 w 489"/>
                <a:gd name="T9" fmla="*/ 252 h 737"/>
                <a:gd name="T10" fmla="*/ 90 w 489"/>
                <a:gd name="T11" fmla="*/ 308 h 737"/>
                <a:gd name="T12" fmla="*/ 114 w 489"/>
                <a:gd name="T13" fmla="*/ 362 h 737"/>
                <a:gd name="T14" fmla="*/ 140 w 489"/>
                <a:gd name="T15" fmla="*/ 408 h 737"/>
                <a:gd name="T16" fmla="*/ 140 w 489"/>
                <a:gd name="T17" fmla="*/ 408 h 737"/>
                <a:gd name="T18" fmla="*/ 189 w 489"/>
                <a:gd name="T19" fmla="*/ 486 h 737"/>
                <a:gd name="T20" fmla="*/ 209 w 489"/>
                <a:gd name="T21" fmla="*/ 522 h 737"/>
                <a:gd name="T22" fmla="*/ 227 w 489"/>
                <a:gd name="T23" fmla="*/ 560 h 737"/>
                <a:gd name="T24" fmla="*/ 241 w 489"/>
                <a:gd name="T25" fmla="*/ 597 h 737"/>
                <a:gd name="T26" fmla="*/ 247 w 489"/>
                <a:gd name="T27" fmla="*/ 617 h 737"/>
                <a:gd name="T28" fmla="*/ 251 w 489"/>
                <a:gd name="T29" fmla="*/ 639 h 737"/>
                <a:gd name="T30" fmla="*/ 255 w 489"/>
                <a:gd name="T31" fmla="*/ 661 h 737"/>
                <a:gd name="T32" fmla="*/ 257 w 489"/>
                <a:gd name="T33" fmla="*/ 685 h 737"/>
                <a:gd name="T34" fmla="*/ 257 w 489"/>
                <a:gd name="T35" fmla="*/ 711 h 737"/>
                <a:gd name="T36" fmla="*/ 257 w 489"/>
                <a:gd name="T37" fmla="*/ 737 h 737"/>
                <a:gd name="T38" fmla="*/ 257 w 489"/>
                <a:gd name="T39" fmla="*/ 737 h 737"/>
                <a:gd name="T40" fmla="*/ 287 w 489"/>
                <a:gd name="T41" fmla="*/ 709 h 737"/>
                <a:gd name="T42" fmla="*/ 317 w 489"/>
                <a:gd name="T43" fmla="*/ 677 h 737"/>
                <a:gd name="T44" fmla="*/ 355 w 489"/>
                <a:gd name="T45" fmla="*/ 637 h 737"/>
                <a:gd name="T46" fmla="*/ 395 w 489"/>
                <a:gd name="T47" fmla="*/ 593 h 737"/>
                <a:gd name="T48" fmla="*/ 433 w 489"/>
                <a:gd name="T49" fmla="*/ 544 h 737"/>
                <a:gd name="T50" fmla="*/ 449 w 489"/>
                <a:gd name="T51" fmla="*/ 520 h 737"/>
                <a:gd name="T52" fmla="*/ 465 w 489"/>
                <a:gd name="T53" fmla="*/ 496 h 737"/>
                <a:gd name="T54" fmla="*/ 479 w 489"/>
                <a:gd name="T55" fmla="*/ 472 h 737"/>
                <a:gd name="T56" fmla="*/ 489 w 489"/>
                <a:gd name="T57" fmla="*/ 448 h 737"/>
                <a:gd name="T58" fmla="*/ 489 w 489"/>
                <a:gd name="T59" fmla="*/ 448 h 737"/>
                <a:gd name="T60" fmla="*/ 471 w 489"/>
                <a:gd name="T61" fmla="*/ 392 h 737"/>
                <a:gd name="T62" fmla="*/ 451 w 489"/>
                <a:gd name="T63" fmla="*/ 332 h 737"/>
                <a:gd name="T64" fmla="*/ 427 w 489"/>
                <a:gd name="T65" fmla="*/ 260 h 737"/>
                <a:gd name="T66" fmla="*/ 395 w 489"/>
                <a:gd name="T67" fmla="*/ 186 h 737"/>
                <a:gd name="T68" fmla="*/ 379 w 489"/>
                <a:gd name="T69" fmla="*/ 150 h 737"/>
                <a:gd name="T70" fmla="*/ 361 w 489"/>
                <a:gd name="T71" fmla="*/ 116 h 737"/>
                <a:gd name="T72" fmla="*/ 343 w 489"/>
                <a:gd name="T73" fmla="*/ 84 h 737"/>
                <a:gd name="T74" fmla="*/ 323 w 489"/>
                <a:gd name="T75" fmla="*/ 56 h 737"/>
                <a:gd name="T76" fmla="*/ 305 w 489"/>
                <a:gd name="T77" fmla="*/ 34 h 737"/>
                <a:gd name="T78" fmla="*/ 285 w 489"/>
                <a:gd name="T79" fmla="*/ 16 h 737"/>
                <a:gd name="T80" fmla="*/ 285 w 489"/>
                <a:gd name="T81" fmla="*/ 16 h 737"/>
                <a:gd name="T82" fmla="*/ 279 w 489"/>
                <a:gd name="T83" fmla="*/ 14 h 737"/>
                <a:gd name="T84" fmla="*/ 263 w 489"/>
                <a:gd name="T85" fmla="*/ 8 h 737"/>
                <a:gd name="T86" fmla="*/ 237 w 489"/>
                <a:gd name="T87" fmla="*/ 4 h 737"/>
                <a:gd name="T88" fmla="*/ 219 w 489"/>
                <a:gd name="T89" fmla="*/ 2 h 737"/>
                <a:gd name="T90" fmla="*/ 201 w 489"/>
                <a:gd name="T91" fmla="*/ 0 h 737"/>
                <a:gd name="T92" fmla="*/ 181 w 489"/>
                <a:gd name="T93" fmla="*/ 2 h 737"/>
                <a:gd name="T94" fmla="*/ 158 w 489"/>
                <a:gd name="T95" fmla="*/ 4 h 737"/>
                <a:gd name="T96" fmla="*/ 134 w 489"/>
                <a:gd name="T97" fmla="*/ 8 h 737"/>
                <a:gd name="T98" fmla="*/ 110 w 489"/>
                <a:gd name="T99" fmla="*/ 14 h 737"/>
                <a:gd name="T100" fmla="*/ 84 w 489"/>
                <a:gd name="T101" fmla="*/ 22 h 737"/>
                <a:gd name="T102" fmla="*/ 56 w 489"/>
                <a:gd name="T103" fmla="*/ 34 h 737"/>
                <a:gd name="T104" fmla="*/ 28 w 489"/>
                <a:gd name="T105" fmla="*/ 50 h 737"/>
                <a:gd name="T106" fmla="*/ 0 w 489"/>
                <a:gd name="T107" fmla="*/ 68 h 737"/>
                <a:gd name="T108" fmla="*/ 0 w 489"/>
                <a:gd name="T109" fmla="*/ 68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89" h="737">
                  <a:moveTo>
                    <a:pt x="0" y="68"/>
                  </a:moveTo>
                  <a:lnTo>
                    <a:pt x="0" y="68"/>
                  </a:lnTo>
                  <a:lnTo>
                    <a:pt x="12" y="106"/>
                  </a:lnTo>
                  <a:lnTo>
                    <a:pt x="44" y="196"/>
                  </a:lnTo>
                  <a:lnTo>
                    <a:pt x="66" y="252"/>
                  </a:lnTo>
                  <a:lnTo>
                    <a:pt x="90" y="308"/>
                  </a:lnTo>
                  <a:lnTo>
                    <a:pt x="114" y="362"/>
                  </a:lnTo>
                  <a:lnTo>
                    <a:pt x="140" y="408"/>
                  </a:lnTo>
                  <a:lnTo>
                    <a:pt x="140" y="408"/>
                  </a:lnTo>
                  <a:lnTo>
                    <a:pt x="189" y="486"/>
                  </a:lnTo>
                  <a:lnTo>
                    <a:pt x="209" y="522"/>
                  </a:lnTo>
                  <a:lnTo>
                    <a:pt x="227" y="560"/>
                  </a:lnTo>
                  <a:lnTo>
                    <a:pt x="241" y="597"/>
                  </a:lnTo>
                  <a:lnTo>
                    <a:pt x="247" y="617"/>
                  </a:lnTo>
                  <a:lnTo>
                    <a:pt x="251" y="639"/>
                  </a:lnTo>
                  <a:lnTo>
                    <a:pt x="255" y="661"/>
                  </a:lnTo>
                  <a:lnTo>
                    <a:pt x="257" y="685"/>
                  </a:lnTo>
                  <a:lnTo>
                    <a:pt x="257" y="711"/>
                  </a:lnTo>
                  <a:lnTo>
                    <a:pt x="257" y="737"/>
                  </a:lnTo>
                  <a:lnTo>
                    <a:pt x="257" y="737"/>
                  </a:lnTo>
                  <a:lnTo>
                    <a:pt x="287" y="709"/>
                  </a:lnTo>
                  <a:lnTo>
                    <a:pt x="317" y="677"/>
                  </a:lnTo>
                  <a:lnTo>
                    <a:pt x="355" y="637"/>
                  </a:lnTo>
                  <a:lnTo>
                    <a:pt x="395" y="593"/>
                  </a:lnTo>
                  <a:lnTo>
                    <a:pt x="433" y="544"/>
                  </a:lnTo>
                  <a:lnTo>
                    <a:pt x="449" y="520"/>
                  </a:lnTo>
                  <a:lnTo>
                    <a:pt x="465" y="496"/>
                  </a:lnTo>
                  <a:lnTo>
                    <a:pt x="479" y="472"/>
                  </a:lnTo>
                  <a:lnTo>
                    <a:pt x="489" y="448"/>
                  </a:lnTo>
                  <a:lnTo>
                    <a:pt x="489" y="448"/>
                  </a:lnTo>
                  <a:lnTo>
                    <a:pt x="471" y="392"/>
                  </a:lnTo>
                  <a:lnTo>
                    <a:pt x="451" y="332"/>
                  </a:lnTo>
                  <a:lnTo>
                    <a:pt x="427" y="260"/>
                  </a:lnTo>
                  <a:lnTo>
                    <a:pt x="395" y="186"/>
                  </a:lnTo>
                  <a:lnTo>
                    <a:pt x="379" y="150"/>
                  </a:lnTo>
                  <a:lnTo>
                    <a:pt x="361" y="116"/>
                  </a:lnTo>
                  <a:lnTo>
                    <a:pt x="343" y="84"/>
                  </a:lnTo>
                  <a:lnTo>
                    <a:pt x="323" y="56"/>
                  </a:lnTo>
                  <a:lnTo>
                    <a:pt x="305" y="34"/>
                  </a:lnTo>
                  <a:lnTo>
                    <a:pt x="285" y="16"/>
                  </a:lnTo>
                  <a:lnTo>
                    <a:pt x="285" y="16"/>
                  </a:lnTo>
                  <a:lnTo>
                    <a:pt x="279" y="14"/>
                  </a:lnTo>
                  <a:lnTo>
                    <a:pt x="263" y="8"/>
                  </a:lnTo>
                  <a:lnTo>
                    <a:pt x="237" y="4"/>
                  </a:lnTo>
                  <a:lnTo>
                    <a:pt x="219" y="2"/>
                  </a:lnTo>
                  <a:lnTo>
                    <a:pt x="201" y="0"/>
                  </a:lnTo>
                  <a:lnTo>
                    <a:pt x="181" y="2"/>
                  </a:lnTo>
                  <a:lnTo>
                    <a:pt x="158" y="4"/>
                  </a:lnTo>
                  <a:lnTo>
                    <a:pt x="134" y="8"/>
                  </a:lnTo>
                  <a:lnTo>
                    <a:pt x="110" y="14"/>
                  </a:lnTo>
                  <a:lnTo>
                    <a:pt x="84" y="22"/>
                  </a:lnTo>
                  <a:lnTo>
                    <a:pt x="56" y="34"/>
                  </a:lnTo>
                  <a:lnTo>
                    <a:pt x="28" y="50"/>
                  </a:lnTo>
                  <a:lnTo>
                    <a:pt x="0" y="68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B51D1D"/>
            </a:solidFill>
            <a:ln>
              <a:noFill/>
            </a:ln>
            <a:effectLst>
              <a:outerShdw blurRad="152400" dist="25400" dir="5400000" algn="t" rotWithShape="0">
                <a:prstClr val="black">
                  <a:alpha val="24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52">
              <a:extLst>
                <a:ext uri="{FF2B5EF4-FFF2-40B4-BE49-F238E27FC236}">
                  <a16:creationId xmlns:a16="http://schemas.microsoft.com/office/drawing/2014/main" xmlns="" id="{8CD37958-4016-46AC-BFC6-E6E0EF082915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609476" y="4883983"/>
              <a:ext cx="725466" cy="533083"/>
            </a:xfrm>
            <a:custGeom>
              <a:avLst/>
              <a:gdLst>
                <a:gd name="T0" fmla="*/ 0 w 675"/>
                <a:gd name="T1" fmla="*/ 344 h 496"/>
                <a:gd name="T2" fmla="*/ 0 w 675"/>
                <a:gd name="T3" fmla="*/ 344 h 496"/>
                <a:gd name="T4" fmla="*/ 42 w 675"/>
                <a:gd name="T5" fmla="*/ 288 h 496"/>
                <a:gd name="T6" fmla="*/ 88 w 675"/>
                <a:gd name="T7" fmla="*/ 232 h 496"/>
                <a:gd name="T8" fmla="*/ 144 w 675"/>
                <a:gd name="T9" fmla="*/ 168 h 496"/>
                <a:gd name="T10" fmla="*/ 177 w 675"/>
                <a:gd name="T11" fmla="*/ 134 h 496"/>
                <a:gd name="T12" fmla="*/ 209 w 675"/>
                <a:gd name="T13" fmla="*/ 104 h 496"/>
                <a:gd name="T14" fmla="*/ 241 w 675"/>
                <a:gd name="T15" fmla="*/ 74 h 496"/>
                <a:gd name="T16" fmla="*/ 273 w 675"/>
                <a:gd name="T17" fmla="*/ 48 h 496"/>
                <a:gd name="T18" fmla="*/ 305 w 675"/>
                <a:gd name="T19" fmla="*/ 28 h 496"/>
                <a:gd name="T20" fmla="*/ 335 w 675"/>
                <a:gd name="T21" fmla="*/ 12 h 496"/>
                <a:gd name="T22" fmla="*/ 349 w 675"/>
                <a:gd name="T23" fmla="*/ 6 h 496"/>
                <a:gd name="T24" fmla="*/ 363 w 675"/>
                <a:gd name="T25" fmla="*/ 2 h 496"/>
                <a:gd name="T26" fmla="*/ 377 w 675"/>
                <a:gd name="T27" fmla="*/ 0 h 496"/>
                <a:gd name="T28" fmla="*/ 389 w 675"/>
                <a:gd name="T29" fmla="*/ 0 h 496"/>
                <a:gd name="T30" fmla="*/ 389 w 675"/>
                <a:gd name="T31" fmla="*/ 0 h 496"/>
                <a:gd name="T32" fmla="*/ 421 w 675"/>
                <a:gd name="T33" fmla="*/ 32 h 496"/>
                <a:gd name="T34" fmla="*/ 457 w 675"/>
                <a:gd name="T35" fmla="*/ 68 h 496"/>
                <a:gd name="T36" fmla="*/ 501 w 675"/>
                <a:gd name="T37" fmla="*/ 118 h 496"/>
                <a:gd name="T38" fmla="*/ 547 w 675"/>
                <a:gd name="T39" fmla="*/ 176 h 496"/>
                <a:gd name="T40" fmla="*/ 571 w 675"/>
                <a:gd name="T41" fmla="*/ 208 h 496"/>
                <a:gd name="T42" fmla="*/ 595 w 675"/>
                <a:gd name="T43" fmla="*/ 242 h 496"/>
                <a:gd name="T44" fmla="*/ 617 w 675"/>
                <a:gd name="T45" fmla="*/ 278 h 496"/>
                <a:gd name="T46" fmla="*/ 639 w 675"/>
                <a:gd name="T47" fmla="*/ 314 h 496"/>
                <a:gd name="T48" fmla="*/ 657 w 675"/>
                <a:gd name="T49" fmla="*/ 352 h 496"/>
                <a:gd name="T50" fmla="*/ 675 w 675"/>
                <a:gd name="T51" fmla="*/ 392 h 496"/>
                <a:gd name="T52" fmla="*/ 675 w 675"/>
                <a:gd name="T53" fmla="*/ 392 h 496"/>
                <a:gd name="T54" fmla="*/ 665 w 675"/>
                <a:gd name="T55" fmla="*/ 398 h 496"/>
                <a:gd name="T56" fmla="*/ 639 w 675"/>
                <a:gd name="T57" fmla="*/ 412 h 496"/>
                <a:gd name="T58" fmla="*/ 595 w 675"/>
                <a:gd name="T59" fmla="*/ 432 h 496"/>
                <a:gd name="T60" fmla="*/ 567 w 675"/>
                <a:gd name="T61" fmla="*/ 444 h 496"/>
                <a:gd name="T62" fmla="*/ 535 w 675"/>
                <a:gd name="T63" fmla="*/ 454 h 496"/>
                <a:gd name="T64" fmla="*/ 499 w 675"/>
                <a:gd name="T65" fmla="*/ 466 h 496"/>
                <a:gd name="T66" fmla="*/ 461 w 675"/>
                <a:gd name="T67" fmla="*/ 474 h 496"/>
                <a:gd name="T68" fmla="*/ 419 w 675"/>
                <a:gd name="T69" fmla="*/ 484 h 496"/>
                <a:gd name="T70" fmla="*/ 375 w 675"/>
                <a:gd name="T71" fmla="*/ 490 h 496"/>
                <a:gd name="T72" fmla="*/ 327 w 675"/>
                <a:gd name="T73" fmla="*/ 494 h 496"/>
                <a:gd name="T74" fmla="*/ 277 w 675"/>
                <a:gd name="T75" fmla="*/ 496 h 496"/>
                <a:gd name="T76" fmla="*/ 225 w 675"/>
                <a:gd name="T77" fmla="*/ 494 h 496"/>
                <a:gd name="T78" fmla="*/ 169 w 675"/>
                <a:gd name="T79" fmla="*/ 490 h 496"/>
                <a:gd name="T80" fmla="*/ 169 w 675"/>
                <a:gd name="T81" fmla="*/ 490 h 496"/>
                <a:gd name="T82" fmla="*/ 165 w 675"/>
                <a:gd name="T83" fmla="*/ 490 h 496"/>
                <a:gd name="T84" fmla="*/ 152 w 675"/>
                <a:gd name="T85" fmla="*/ 488 h 496"/>
                <a:gd name="T86" fmla="*/ 134 w 675"/>
                <a:gd name="T87" fmla="*/ 482 h 496"/>
                <a:gd name="T88" fmla="*/ 110 w 675"/>
                <a:gd name="T89" fmla="*/ 472 h 496"/>
                <a:gd name="T90" fmla="*/ 98 w 675"/>
                <a:gd name="T91" fmla="*/ 464 h 496"/>
                <a:gd name="T92" fmla="*/ 84 w 675"/>
                <a:gd name="T93" fmla="*/ 454 h 496"/>
                <a:gd name="T94" fmla="*/ 70 w 675"/>
                <a:gd name="T95" fmla="*/ 442 h 496"/>
                <a:gd name="T96" fmla="*/ 56 w 675"/>
                <a:gd name="T97" fmla="*/ 428 h 496"/>
                <a:gd name="T98" fmla="*/ 42 w 675"/>
                <a:gd name="T99" fmla="*/ 410 h 496"/>
                <a:gd name="T100" fmla="*/ 28 w 675"/>
                <a:gd name="T101" fmla="*/ 392 h 496"/>
                <a:gd name="T102" fmla="*/ 14 w 675"/>
                <a:gd name="T103" fmla="*/ 370 h 496"/>
                <a:gd name="T104" fmla="*/ 0 w 675"/>
                <a:gd name="T105" fmla="*/ 344 h 496"/>
                <a:gd name="T106" fmla="*/ 0 w 675"/>
                <a:gd name="T107" fmla="*/ 344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75" h="496">
                  <a:moveTo>
                    <a:pt x="0" y="344"/>
                  </a:moveTo>
                  <a:lnTo>
                    <a:pt x="0" y="344"/>
                  </a:lnTo>
                  <a:lnTo>
                    <a:pt x="42" y="288"/>
                  </a:lnTo>
                  <a:lnTo>
                    <a:pt x="88" y="232"/>
                  </a:lnTo>
                  <a:lnTo>
                    <a:pt x="144" y="168"/>
                  </a:lnTo>
                  <a:lnTo>
                    <a:pt x="177" y="134"/>
                  </a:lnTo>
                  <a:lnTo>
                    <a:pt x="209" y="104"/>
                  </a:lnTo>
                  <a:lnTo>
                    <a:pt x="241" y="74"/>
                  </a:lnTo>
                  <a:lnTo>
                    <a:pt x="273" y="48"/>
                  </a:lnTo>
                  <a:lnTo>
                    <a:pt x="305" y="28"/>
                  </a:lnTo>
                  <a:lnTo>
                    <a:pt x="335" y="12"/>
                  </a:lnTo>
                  <a:lnTo>
                    <a:pt x="349" y="6"/>
                  </a:lnTo>
                  <a:lnTo>
                    <a:pt x="363" y="2"/>
                  </a:lnTo>
                  <a:lnTo>
                    <a:pt x="377" y="0"/>
                  </a:lnTo>
                  <a:lnTo>
                    <a:pt x="389" y="0"/>
                  </a:lnTo>
                  <a:lnTo>
                    <a:pt x="389" y="0"/>
                  </a:lnTo>
                  <a:lnTo>
                    <a:pt x="421" y="32"/>
                  </a:lnTo>
                  <a:lnTo>
                    <a:pt x="457" y="68"/>
                  </a:lnTo>
                  <a:lnTo>
                    <a:pt x="501" y="118"/>
                  </a:lnTo>
                  <a:lnTo>
                    <a:pt x="547" y="176"/>
                  </a:lnTo>
                  <a:lnTo>
                    <a:pt x="571" y="208"/>
                  </a:lnTo>
                  <a:lnTo>
                    <a:pt x="595" y="242"/>
                  </a:lnTo>
                  <a:lnTo>
                    <a:pt x="617" y="278"/>
                  </a:lnTo>
                  <a:lnTo>
                    <a:pt x="639" y="314"/>
                  </a:lnTo>
                  <a:lnTo>
                    <a:pt x="657" y="352"/>
                  </a:lnTo>
                  <a:lnTo>
                    <a:pt x="675" y="392"/>
                  </a:lnTo>
                  <a:lnTo>
                    <a:pt x="675" y="392"/>
                  </a:lnTo>
                  <a:lnTo>
                    <a:pt x="665" y="398"/>
                  </a:lnTo>
                  <a:lnTo>
                    <a:pt x="639" y="412"/>
                  </a:lnTo>
                  <a:lnTo>
                    <a:pt x="595" y="432"/>
                  </a:lnTo>
                  <a:lnTo>
                    <a:pt x="567" y="444"/>
                  </a:lnTo>
                  <a:lnTo>
                    <a:pt x="535" y="454"/>
                  </a:lnTo>
                  <a:lnTo>
                    <a:pt x="499" y="466"/>
                  </a:lnTo>
                  <a:lnTo>
                    <a:pt x="461" y="474"/>
                  </a:lnTo>
                  <a:lnTo>
                    <a:pt x="419" y="484"/>
                  </a:lnTo>
                  <a:lnTo>
                    <a:pt x="375" y="490"/>
                  </a:lnTo>
                  <a:lnTo>
                    <a:pt x="327" y="494"/>
                  </a:lnTo>
                  <a:lnTo>
                    <a:pt x="277" y="496"/>
                  </a:lnTo>
                  <a:lnTo>
                    <a:pt x="225" y="494"/>
                  </a:lnTo>
                  <a:lnTo>
                    <a:pt x="169" y="490"/>
                  </a:lnTo>
                  <a:lnTo>
                    <a:pt x="169" y="490"/>
                  </a:lnTo>
                  <a:lnTo>
                    <a:pt x="165" y="490"/>
                  </a:lnTo>
                  <a:lnTo>
                    <a:pt x="152" y="488"/>
                  </a:lnTo>
                  <a:lnTo>
                    <a:pt x="134" y="482"/>
                  </a:lnTo>
                  <a:lnTo>
                    <a:pt x="110" y="472"/>
                  </a:lnTo>
                  <a:lnTo>
                    <a:pt x="98" y="464"/>
                  </a:lnTo>
                  <a:lnTo>
                    <a:pt x="84" y="454"/>
                  </a:lnTo>
                  <a:lnTo>
                    <a:pt x="70" y="442"/>
                  </a:lnTo>
                  <a:lnTo>
                    <a:pt x="56" y="428"/>
                  </a:lnTo>
                  <a:lnTo>
                    <a:pt x="42" y="410"/>
                  </a:lnTo>
                  <a:lnTo>
                    <a:pt x="28" y="392"/>
                  </a:lnTo>
                  <a:lnTo>
                    <a:pt x="14" y="370"/>
                  </a:lnTo>
                  <a:lnTo>
                    <a:pt x="0" y="344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53">
              <a:extLst>
                <a:ext uri="{FF2B5EF4-FFF2-40B4-BE49-F238E27FC236}">
                  <a16:creationId xmlns:a16="http://schemas.microsoft.com/office/drawing/2014/main" xmlns="" id="{EE12F649-CAC0-47D1-B398-DC132B2890DC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392311" y="5351250"/>
              <a:ext cx="541681" cy="651307"/>
            </a:xfrm>
            <a:custGeom>
              <a:avLst/>
              <a:gdLst>
                <a:gd name="T0" fmla="*/ 0 w 504"/>
                <a:gd name="T1" fmla="*/ 28 h 606"/>
                <a:gd name="T2" fmla="*/ 12 w 504"/>
                <a:gd name="T3" fmla="*/ 94 h 606"/>
                <a:gd name="T4" fmla="*/ 40 w 504"/>
                <a:gd name="T5" fmla="*/ 204 h 606"/>
                <a:gd name="T6" fmla="*/ 68 w 504"/>
                <a:gd name="T7" fmla="*/ 286 h 606"/>
                <a:gd name="T8" fmla="*/ 106 w 504"/>
                <a:gd name="T9" fmla="*/ 366 h 606"/>
                <a:gd name="T10" fmla="*/ 140 w 504"/>
                <a:gd name="T11" fmla="*/ 420 h 606"/>
                <a:gd name="T12" fmla="*/ 168 w 504"/>
                <a:gd name="T13" fmla="*/ 448 h 606"/>
                <a:gd name="T14" fmla="*/ 196 w 504"/>
                <a:gd name="T15" fmla="*/ 472 h 606"/>
                <a:gd name="T16" fmla="*/ 228 w 504"/>
                <a:gd name="T17" fmla="*/ 488 h 606"/>
                <a:gd name="T18" fmla="*/ 246 w 504"/>
                <a:gd name="T19" fmla="*/ 494 h 606"/>
                <a:gd name="T20" fmla="*/ 260 w 504"/>
                <a:gd name="T21" fmla="*/ 530 h 606"/>
                <a:gd name="T22" fmla="*/ 286 w 504"/>
                <a:gd name="T23" fmla="*/ 572 h 606"/>
                <a:gd name="T24" fmla="*/ 304 w 504"/>
                <a:gd name="T25" fmla="*/ 590 h 606"/>
                <a:gd name="T26" fmla="*/ 324 w 504"/>
                <a:gd name="T27" fmla="*/ 602 h 606"/>
                <a:gd name="T28" fmla="*/ 348 w 504"/>
                <a:gd name="T29" fmla="*/ 606 h 606"/>
                <a:gd name="T30" fmla="*/ 360 w 504"/>
                <a:gd name="T31" fmla="*/ 604 h 606"/>
                <a:gd name="T32" fmla="*/ 382 w 504"/>
                <a:gd name="T33" fmla="*/ 598 h 606"/>
                <a:gd name="T34" fmla="*/ 406 w 504"/>
                <a:gd name="T35" fmla="*/ 578 h 606"/>
                <a:gd name="T36" fmla="*/ 430 w 504"/>
                <a:gd name="T37" fmla="*/ 550 h 606"/>
                <a:gd name="T38" fmla="*/ 442 w 504"/>
                <a:gd name="T39" fmla="*/ 526 h 606"/>
                <a:gd name="T40" fmla="*/ 458 w 504"/>
                <a:gd name="T41" fmla="*/ 458 h 606"/>
                <a:gd name="T42" fmla="*/ 488 w 504"/>
                <a:gd name="T43" fmla="*/ 302 h 606"/>
                <a:gd name="T44" fmla="*/ 500 w 504"/>
                <a:gd name="T45" fmla="*/ 214 h 606"/>
                <a:gd name="T46" fmla="*/ 504 w 504"/>
                <a:gd name="T47" fmla="*/ 132 h 606"/>
                <a:gd name="T48" fmla="*/ 496 w 504"/>
                <a:gd name="T49" fmla="*/ 64 h 606"/>
                <a:gd name="T50" fmla="*/ 488 w 504"/>
                <a:gd name="T51" fmla="*/ 40 h 606"/>
                <a:gd name="T52" fmla="*/ 476 w 504"/>
                <a:gd name="T53" fmla="*/ 22 h 606"/>
                <a:gd name="T54" fmla="*/ 442 w 504"/>
                <a:gd name="T55" fmla="*/ 14 h 606"/>
                <a:gd name="T56" fmla="*/ 348 w 504"/>
                <a:gd name="T57" fmla="*/ 4 h 606"/>
                <a:gd name="T58" fmla="*/ 240 w 504"/>
                <a:gd name="T59" fmla="*/ 0 h 606"/>
                <a:gd name="T60" fmla="*/ 152 w 504"/>
                <a:gd name="T61" fmla="*/ 6 h 606"/>
                <a:gd name="T62" fmla="*/ 54 w 504"/>
                <a:gd name="T63" fmla="*/ 18 h 606"/>
                <a:gd name="T64" fmla="*/ 0 w 504"/>
                <a:gd name="T65" fmla="*/ 28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4" h="606">
                  <a:moveTo>
                    <a:pt x="0" y="28"/>
                  </a:moveTo>
                  <a:lnTo>
                    <a:pt x="0" y="28"/>
                  </a:lnTo>
                  <a:lnTo>
                    <a:pt x="2" y="46"/>
                  </a:lnTo>
                  <a:lnTo>
                    <a:pt x="12" y="94"/>
                  </a:lnTo>
                  <a:lnTo>
                    <a:pt x="28" y="164"/>
                  </a:lnTo>
                  <a:lnTo>
                    <a:pt x="40" y="204"/>
                  </a:lnTo>
                  <a:lnTo>
                    <a:pt x="52" y="244"/>
                  </a:lnTo>
                  <a:lnTo>
                    <a:pt x="68" y="286"/>
                  </a:lnTo>
                  <a:lnTo>
                    <a:pt x="86" y="328"/>
                  </a:lnTo>
                  <a:lnTo>
                    <a:pt x="106" y="366"/>
                  </a:lnTo>
                  <a:lnTo>
                    <a:pt x="128" y="402"/>
                  </a:lnTo>
                  <a:lnTo>
                    <a:pt x="140" y="420"/>
                  </a:lnTo>
                  <a:lnTo>
                    <a:pt x="154" y="434"/>
                  </a:lnTo>
                  <a:lnTo>
                    <a:pt x="168" y="448"/>
                  </a:lnTo>
                  <a:lnTo>
                    <a:pt x="182" y="462"/>
                  </a:lnTo>
                  <a:lnTo>
                    <a:pt x="196" y="472"/>
                  </a:lnTo>
                  <a:lnTo>
                    <a:pt x="212" y="482"/>
                  </a:lnTo>
                  <a:lnTo>
                    <a:pt x="228" y="488"/>
                  </a:lnTo>
                  <a:lnTo>
                    <a:pt x="246" y="494"/>
                  </a:lnTo>
                  <a:lnTo>
                    <a:pt x="246" y="494"/>
                  </a:lnTo>
                  <a:lnTo>
                    <a:pt x="252" y="512"/>
                  </a:lnTo>
                  <a:lnTo>
                    <a:pt x="260" y="530"/>
                  </a:lnTo>
                  <a:lnTo>
                    <a:pt x="272" y="552"/>
                  </a:lnTo>
                  <a:lnTo>
                    <a:pt x="286" y="572"/>
                  </a:lnTo>
                  <a:lnTo>
                    <a:pt x="296" y="582"/>
                  </a:lnTo>
                  <a:lnTo>
                    <a:pt x="304" y="590"/>
                  </a:lnTo>
                  <a:lnTo>
                    <a:pt x="314" y="598"/>
                  </a:lnTo>
                  <a:lnTo>
                    <a:pt x="324" y="602"/>
                  </a:lnTo>
                  <a:lnTo>
                    <a:pt x="336" y="606"/>
                  </a:lnTo>
                  <a:lnTo>
                    <a:pt x="348" y="606"/>
                  </a:lnTo>
                  <a:lnTo>
                    <a:pt x="348" y="606"/>
                  </a:lnTo>
                  <a:lnTo>
                    <a:pt x="360" y="604"/>
                  </a:lnTo>
                  <a:lnTo>
                    <a:pt x="370" y="602"/>
                  </a:lnTo>
                  <a:lnTo>
                    <a:pt x="382" y="598"/>
                  </a:lnTo>
                  <a:lnTo>
                    <a:pt x="390" y="592"/>
                  </a:lnTo>
                  <a:lnTo>
                    <a:pt x="406" y="578"/>
                  </a:lnTo>
                  <a:lnTo>
                    <a:pt x="420" y="564"/>
                  </a:lnTo>
                  <a:lnTo>
                    <a:pt x="430" y="550"/>
                  </a:lnTo>
                  <a:lnTo>
                    <a:pt x="436" y="538"/>
                  </a:lnTo>
                  <a:lnTo>
                    <a:pt x="442" y="526"/>
                  </a:lnTo>
                  <a:lnTo>
                    <a:pt x="442" y="526"/>
                  </a:lnTo>
                  <a:lnTo>
                    <a:pt x="458" y="458"/>
                  </a:lnTo>
                  <a:lnTo>
                    <a:pt x="474" y="386"/>
                  </a:lnTo>
                  <a:lnTo>
                    <a:pt x="488" y="302"/>
                  </a:lnTo>
                  <a:lnTo>
                    <a:pt x="494" y="258"/>
                  </a:lnTo>
                  <a:lnTo>
                    <a:pt x="500" y="214"/>
                  </a:lnTo>
                  <a:lnTo>
                    <a:pt x="502" y="172"/>
                  </a:lnTo>
                  <a:lnTo>
                    <a:pt x="504" y="132"/>
                  </a:lnTo>
                  <a:lnTo>
                    <a:pt x="502" y="96"/>
                  </a:lnTo>
                  <a:lnTo>
                    <a:pt x="496" y="64"/>
                  </a:lnTo>
                  <a:lnTo>
                    <a:pt x="494" y="52"/>
                  </a:lnTo>
                  <a:lnTo>
                    <a:pt x="488" y="40"/>
                  </a:lnTo>
                  <a:lnTo>
                    <a:pt x="482" y="30"/>
                  </a:lnTo>
                  <a:lnTo>
                    <a:pt x="476" y="22"/>
                  </a:lnTo>
                  <a:lnTo>
                    <a:pt x="476" y="22"/>
                  </a:lnTo>
                  <a:lnTo>
                    <a:pt x="442" y="14"/>
                  </a:lnTo>
                  <a:lnTo>
                    <a:pt x="402" y="8"/>
                  </a:lnTo>
                  <a:lnTo>
                    <a:pt x="348" y="4"/>
                  </a:lnTo>
                  <a:lnTo>
                    <a:pt x="278" y="0"/>
                  </a:lnTo>
                  <a:lnTo>
                    <a:pt x="240" y="0"/>
                  </a:lnTo>
                  <a:lnTo>
                    <a:pt x="198" y="2"/>
                  </a:lnTo>
                  <a:lnTo>
                    <a:pt x="152" y="6"/>
                  </a:lnTo>
                  <a:lnTo>
                    <a:pt x="104" y="12"/>
                  </a:lnTo>
                  <a:lnTo>
                    <a:pt x="54" y="18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54">
              <a:extLst>
                <a:ext uri="{FF2B5EF4-FFF2-40B4-BE49-F238E27FC236}">
                  <a16:creationId xmlns:a16="http://schemas.microsoft.com/office/drawing/2014/main" xmlns="" id="{5A9016B2-8506-4C8E-8A3C-DDFE388E3767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1025054" y="5157411"/>
              <a:ext cx="686774" cy="300934"/>
            </a:xfrm>
            <a:custGeom>
              <a:avLst/>
              <a:gdLst>
                <a:gd name="T0" fmla="*/ 0 w 639"/>
                <a:gd name="T1" fmla="*/ 0 h 280"/>
                <a:gd name="T2" fmla="*/ 0 w 639"/>
                <a:gd name="T3" fmla="*/ 0 h 280"/>
                <a:gd name="T4" fmla="*/ 38 w 639"/>
                <a:gd name="T5" fmla="*/ 32 h 280"/>
                <a:gd name="T6" fmla="*/ 82 w 639"/>
                <a:gd name="T7" fmla="*/ 66 h 280"/>
                <a:gd name="T8" fmla="*/ 138 w 639"/>
                <a:gd name="T9" fmla="*/ 106 h 280"/>
                <a:gd name="T10" fmla="*/ 203 w 639"/>
                <a:gd name="T11" fmla="*/ 150 h 280"/>
                <a:gd name="T12" fmla="*/ 235 w 639"/>
                <a:gd name="T13" fmla="*/ 170 h 280"/>
                <a:gd name="T14" fmla="*/ 271 w 639"/>
                <a:gd name="T15" fmla="*/ 190 h 280"/>
                <a:gd name="T16" fmla="*/ 305 w 639"/>
                <a:gd name="T17" fmla="*/ 208 h 280"/>
                <a:gd name="T18" fmla="*/ 339 w 639"/>
                <a:gd name="T19" fmla="*/ 224 h 280"/>
                <a:gd name="T20" fmla="*/ 373 w 639"/>
                <a:gd name="T21" fmla="*/ 238 h 280"/>
                <a:gd name="T22" fmla="*/ 407 w 639"/>
                <a:gd name="T23" fmla="*/ 248 h 280"/>
                <a:gd name="T24" fmla="*/ 407 w 639"/>
                <a:gd name="T25" fmla="*/ 248 h 280"/>
                <a:gd name="T26" fmla="*/ 467 w 639"/>
                <a:gd name="T27" fmla="*/ 264 h 280"/>
                <a:gd name="T28" fmla="*/ 519 w 639"/>
                <a:gd name="T29" fmla="*/ 274 h 280"/>
                <a:gd name="T30" fmla="*/ 561 w 639"/>
                <a:gd name="T31" fmla="*/ 280 h 280"/>
                <a:gd name="T32" fmla="*/ 579 w 639"/>
                <a:gd name="T33" fmla="*/ 280 h 280"/>
                <a:gd name="T34" fmla="*/ 595 w 639"/>
                <a:gd name="T35" fmla="*/ 280 h 280"/>
                <a:gd name="T36" fmla="*/ 607 w 639"/>
                <a:gd name="T37" fmla="*/ 276 h 280"/>
                <a:gd name="T38" fmla="*/ 619 w 639"/>
                <a:gd name="T39" fmla="*/ 272 h 280"/>
                <a:gd name="T40" fmla="*/ 627 w 639"/>
                <a:gd name="T41" fmla="*/ 268 h 280"/>
                <a:gd name="T42" fmla="*/ 633 w 639"/>
                <a:gd name="T43" fmla="*/ 260 h 280"/>
                <a:gd name="T44" fmla="*/ 639 w 639"/>
                <a:gd name="T45" fmla="*/ 252 h 280"/>
                <a:gd name="T46" fmla="*/ 639 w 639"/>
                <a:gd name="T47" fmla="*/ 240 h 280"/>
                <a:gd name="T48" fmla="*/ 639 w 639"/>
                <a:gd name="T49" fmla="*/ 228 h 280"/>
                <a:gd name="T50" fmla="*/ 637 w 639"/>
                <a:gd name="T51" fmla="*/ 214 h 280"/>
                <a:gd name="T52" fmla="*/ 637 w 639"/>
                <a:gd name="T53" fmla="*/ 214 h 280"/>
                <a:gd name="T54" fmla="*/ 633 w 639"/>
                <a:gd name="T55" fmla="*/ 206 h 280"/>
                <a:gd name="T56" fmla="*/ 627 w 639"/>
                <a:gd name="T57" fmla="*/ 198 h 280"/>
                <a:gd name="T58" fmla="*/ 617 w 639"/>
                <a:gd name="T59" fmla="*/ 190 h 280"/>
                <a:gd name="T60" fmla="*/ 603 w 639"/>
                <a:gd name="T61" fmla="*/ 182 h 280"/>
                <a:gd name="T62" fmla="*/ 571 w 639"/>
                <a:gd name="T63" fmla="*/ 164 h 280"/>
                <a:gd name="T64" fmla="*/ 529 w 639"/>
                <a:gd name="T65" fmla="*/ 146 h 280"/>
                <a:gd name="T66" fmla="*/ 481 w 639"/>
                <a:gd name="T67" fmla="*/ 128 h 280"/>
                <a:gd name="T68" fmla="*/ 427 w 639"/>
                <a:gd name="T69" fmla="*/ 110 h 280"/>
                <a:gd name="T70" fmla="*/ 311 w 639"/>
                <a:gd name="T71" fmla="*/ 76 h 280"/>
                <a:gd name="T72" fmla="*/ 197 w 639"/>
                <a:gd name="T73" fmla="*/ 46 h 280"/>
                <a:gd name="T74" fmla="*/ 96 w 639"/>
                <a:gd name="T75" fmla="*/ 22 h 280"/>
                <a:gd name="T76" fmla="*/ 0 w 639"/>
                <a:gd name="T77" fmla="*/ 0 h 280"/>
                <a:gd name="T78" fmla="*/ 0 w 639"/>
                <a:gd name="T79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9" h="280">
                  <a:moveTo>
                    <a:pt x="0" y="0"/>
                  </a:moveTo>
                  <a:lnTo>
                    <a:pt x="0" y="0"/>
                  </a:lnTo>
                  <a:lnTo>
                    <a:pt x="38" y="32"/>
                  </a:lnTo>
                  <a:lnTo>
                    <a:pt x="82" y="66"/>
                  </a:lnTo>
                  <a:lnTo>
                    <a:pt x="138" y="106"/>
                  </a:lnTo>
                  <a:lnTo>
                    <a:pt x="203" y="150"/>
                  </a:lnTo>
                  <a:lnTo>
                    <a:pt x="235" y="170"/>
                  </a:lnTo>
                  <a:lnTo>
                    <a:pt x="271" y="190"/>
                  </a:lnTo>
                  <a:lnTo>
                    <a:pt x="305" y="208"/>
                  </a:lnTo>
                  <a:lnTo>
                    <a:pt x="339" y="224"/>
                  </a:lnTo>
                  <a:lnTo>
                    <a:pt x="373" y="238"/>
                  </a:lnTo>
                  <a:lnTo>
                    <a:pt x="407" y="248"/>
                  </a:lnTo>
                  <a:lnTo>
                    <a:pt x="407" y="248"/>
                  </a:lnTo>
                  <a:lnTo>
                    <a:pt x="467" y="264"/>
                  </a:lnTo>
                  <a:lnTo>
                    <a:pt x="519" y="274"/>
                  </a:lnTo>
                  <a:lnTo>
                    <a:pt x="561" y="280"/>
                  </a:lnTo>
                  <a:lnTo>
                    <a:pt x="579" y="280"/>
                  </a:lnTo>
                  <a:lnTo>
                    <a:pt x="595" y="280"/>
                  </a:lnTo>
                  <a:lnTo>
                    <a:pt x="607" y="276"/>
                  </a:lnTo>
                  <a:lnTo>
                    <a:pt x="619" y="272"/>
                  </a:lnTo>
                  <a:lnTo>
                    <a:pt x="627" y="268"/>
                  </a:lnTo>
                  <a:lnTo>
                    <a:pt x="633" y="260"/>
                  </a:lnTo>
                  <a:lnTo>
                    <a:pt x="639" y="252"/>
                  </a:lnTo>
                  <a:lnTo>
                    <a:pt x="639" y="240"/>
                  </a:lnTo>
                  <a:lnTo>
                    <a:pt x="639" y="228"/>
                  </a:lnTo>
                  <a:lnTo>
                    <a:pt x="637" y="214"/>
                  </a:lnTo>
                  <a:lnTo>
                    <a:pt x="637" y="214"/>
                  </a:lnTo>
                  <a:lnTo>
                    <a:pt x="633" y="206"/>
                  </a:lnTo>
                  <a:lnTo>
                    <a:pt x="627" y="198"/>
                  </a:lnTo>
                  <a:lnTo>
                    <a:pt x="617" y="190"/>
                  </a:lnTo>
                  <a:lnTo>
                    <a:pt x="603" y="182"/>
                  </a:lnTo>
                  <a:lnTo>
                    <a:pt x="571" y="164"/>
                  </a:lnTo>
                  <a:lnTo>
                    <a:pt x="529" y="146"/>
                  </a:lnTo>
                  <a:lnTo>
                    <a:pt x="481" y="128"/>
                  </a:lnTo>
                  <a:lnTo>
                    <a:pt x="427" y="110"/>
                  </a:lnTo>
                  <a:lnTo>
                    <a:pt x="311" y="76"/>
                  </a:lnTo>
                  <a:lnTo>
                    <a:pt x="197" y="46"/>
                  </a:lnTo>
                  <a:lnTo>
                    <a:pt x="96" y="2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55">
              <a:extLst>
                <a:ext uri="{FF2B5EF4-FFF2-40B4-BE49-F238E27FC236}">
                  <a16:creationId xmlns:a16="http://schemas.microsoft.com/office/drawing/2014/main" xmlns="" id="{FD64C1AF-7E79-4D71-BBA3-EB74FF9C52E9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863180" y="4989637"/>
              <a:ext cx="691073" cy="533083"/>
            </a:xfrm>
            <a:custGeom>
              <a:avLst/>
              <a:gdLst>
                <a:gd name="T0" fmla="*/ 48 w 643"/>
                <a:gd name="T1" fmla="*/ 130 h 496"/>
                <a:gd name="T2" fmla="*/ 48 w 643"/>
                <a:gd name="T3" fmla="*/ 130 h 496"/>
                <a:gd name="T4" fmla="*/ 126 w 643"/>
                <a:gd name="T5" fmla="*/ 100 h 496"/>
                <a:gd name="T6" fmla="*/ 209 w 643"/>
                <a:gd name="T7" fmla="*/ 70 h 496"/>
                <a:gd name="T8" fmla="*/ 303 w 643"/>
                <a:gd name="T9" fmla="*/ 40 h 496"/>
                <a:gd name="T10" fmla="*/ 353 w 643"/>
                <a:gd name="T11" fmla="*/ 28 h 496"/>
                <a:gd name="T12" fmla="*/ 401 w 643"/>
                <a:gd name="T13" fmla="*/ 16 h 496"/>
                <a:gd name="T14" fmla="*/ 447 w 643"/>
                <a:gd name="T15" fmla="*/ 6 h 496"/>
                <a:gd name="T16" fmla="*/ 489 w 643"/>
                <a:gd name="T17" fmla="*/ 0 h 496"/>
                <a:gd name="T18" fmla="*/ 525 w 643"/>
                <a:gd name="T19" fmla="*/ 0 h 496"/>
                <a:gd name="T20" fmla="*/ 541 w 643"/>
                <a:gd name="T21" fmla="*/ 0 h 496"/>
                <a:gd name="T22" fmla="*/ 557 w 643"/>
                <a:gd name="T23" fmla="*/ 4 h 496"/>
                <a:gd name="T24" fmla="*/ 569 w 643"/>
                <a:gd name="T25" fmla="*/ 6 h 496"/>
                <a:gd name="T26" fmla="*/ 579 w 643"/>
                <a:gd name="T27" fmla="*/ 12 h 496"/>
                <a:gd name="T28" fmla="*/ 587 w 643"/>
                <a:gd name="T29" fmla="*/ 20 h 496"/>
                <a:gd name="T30" fmla="*/ 593 w 643"/>
                <a:gd name="T31" fmla="*/ 28 h 496"/>
                <a:gd name="T32" fmla="*/ 593 w 643"/>
                <a:gd name="T33" fmla="*/ 28 h 496"/>
                <a:gd name="T34" fmla="*/ 605 w 643"/>
                <a:gd name="T35" fmla="*/ 66 h 496"/>
                <a:gd name="T36" fmla="*/ 615 w 643"/>
                <a:gd name="T37" fmla="*/ 110 h 496"/>
                <a:gd name="T38" fmla="*/ 627 w 643"/>
                <a:gd name="T39" fmla="*/ 168 h 496"/>
                <a:gd name="T40" fmla="*/ 637 w 643"/>
                <a:gd name="T41" fmla="*/ 238 h 496"/>
                <a:gd name="T42" fmla="*/ 641 w 643"/>
                <a:gd name="T43" fmla="*/ 276 h 496"/>
                <a:gd name="T44" fmla="*/ 643 w 643"/>
                <a:gd name="T45" fmla="*/ 316 h 496"/>
                <a:gd name="T46" fmla="*/ 643 w 643"/>
                <a:gd name="T47" fmla="*/ 360 h 496"/>
                <a:gd name="T48" fmla="*/ 643 w 643"/>
                <a:gd name="T49" fmla="*/ 404 h 496"/>
                <a:gd name="T50" fmla="*/ 639 w 643"/>
                <a:gd name="T51" fmla="*/ 450 h 496"/>
                <a:gd name="T52" fmla="*/ 633 w 643"/>
                <a:gd name="T53" fmla="*/ 496 h 496"/>
                <a:gd name="T54" fmla="*/ 633 w 643"/>
                <a:gd name="T55" fmla="*/ 496 h 496"/>
                <a:gd name="T56" fmla="*/ 619 w 643"/>
                <a:gd name="T57" fmla="*/ 496 h 496"/>
                <a:gd name="T58" fmla="*/ 577 w 643"/>
                <a:gd name="T59" fmla="*/ 494 h 496"/>
                <a:gd name="T60" fmla="*/ 513 w 643"/>
                <a:gd name="T61" fmla="*/ 488 h 496"/>
                <a:gd name="T62" fmla="*/ 473 w 643"/>
                <a:gd name="T63" fmla="*/ 482 h 496"/>
                <a:gd name="T64" fmla="*/ 431 w 643"/>
                <a:gd name="T65" fmla="*/ 474 h 496"/>
                <a:gd name="T66" fmla="*/ 383 w 643"/>
                <a:gd name="T67" fmla="*/ 464 h 496"/>
                <a:gd name="T68" fmla="*/ 333 w 643"/>
                <a:gd name="T69" fmla="*/ 450 h 496"/>
                <a:gd name="T70" fmla="*/ 281 w 643"/>
                <a:gd name="T71" fmla="*/ 432 h 496"/>
                <a:gd name="T72" fmla="*/ 227 w 643"/>
                <a:gd name="T73" fmla="*/ 410 h 496"/>
                <a:gd name="T74" fmla="*/ 170 w 643"/>
                <a:gd name="T75" fmla="*/ 386 h 496"/>
                <a:gd name="T76" fmla="*/ 114 w 643"/>
                <a:gd name="T77" fmla="*/ 356 h 496"/>
                <a:gd name="T78" fmla="*/ 56 w 643"/>
                <a:gd name="T79" fmla="*/ 320 h 496"/>
                <a:gd name="T80" fmla="*/ 28 w 643"/>
                <a:gd name="T81" fmla="*/ 300 h 496"/>
                <a:gd name="T82" fmla="*/ 0 w 643"/>
                <a:gd name="T83" fmla="*/ 280 h 496"/>
                <a:gd name="T84" fmla="*/ 0 w 643"/>
                <a:gd name="T85" fmla="*/ 280 h 496"/>
                <a:gd name="T86" fmla="*/ 10 w 643"/>
                <a:gd name="T87" fmla="*/ 266 h 496"/>
                <a:gd name="T88" fmla="*/ 22 w 643"/>
                <a:gd name="T89" fmla="*/ 250 h 496"/>
                <a:gd name="T90" fmla="*/ 34 w 643"/>
                <a:gd name="T91" fmla="*/ 230 h 496"/>
                <a:gd name="T92" fmla="*/ 44 w 643"/>
                <a:gd name="T93" fmla="*/ 206 h 496"/>
                <a:gd name="T94" fmla="*/ 50 w 643"/>
                <a:gd name="T95" fmla="*/ 180 h 496"/>
                <a:gd name="T96" fmla="*/ 52 w 643"/>
                <a:gd name="T97" fmla="*/ 168 h 496"/>
                <a:gd name="T98" fmla="*/ 52 w 643"/>
                <a:gd name="T99" fmla="*/ 154 h 496"/>
                <a:gd name="T100" fmla="*/ 52 w 643"/>
                <a:gd name="T101" fmla="*/ 142 h 496"/>
                <a:gd name="T102" fmla="*/ 48 w 643"/>
                <a:gd name="T103" fmla="*/ 130 h 496"/>
                <a:gd name="T104" fmla="*/ 48 w 643"/>
                <a:gd name="T105" fmla="*/ 13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43" h="496">
                  <a:moveTo>
                    <a:pt x="48" y="130"/>
                  </a:moveTo>
                  <a:lnTo>
                    <a:pt x="48" y="130"/>
                  </a:lnTo>
                  <a:lnTo>
                    <a:pt x="126" y="100"/>
                  </a:lnTo>
                  <a:lnTo>
                    <a:pt x="209" y="70"/>
                  </a:lnTo>
                  <a:lnTo>
                    <a:pt x="303" y="40"/>
                  </a:lnTo>
                  <a:lnTo>
                    <a:pt x="353" y="28"/>
                  </a:lnTo>
                  <a:lnTo>
                    <a:pt x="401" y="16"/>
                  </a:lnTo>
                  <a:lnTo>
                    <a:pt x="447" y="6"/>
                  </a:lnTo>
                  <a:lnTo>
                    <a:pt x="489" y="0"/>
                  </a:lnTo>
                  <a:lnTo>
                    <a:pt x="525" y="0"/>
                  </a:lnTo>
                  <a:lnTo>
                    <a:pt x="541" y="0"/>
                  </a:lnTo>
                  <a:lnTo>
                    <a:pt x="557" y="4"/>
                  </a:lnTo>
                  <a:lnTo>
                    <a:pt x="569" y="6"/>
                  </a:lnTo>
                  <a:lnTo>
                    <a:pt x="579" y="12"/>
                  </a:lnTo>
                  <a:lnTo>
                    <a:pt x="587" y="20"/>
                  </a:lnTo>
                  <a:lnTo>
                    <a:pt x="593" y="28"/>
                  </a:lnTo>
                  <a:lnTo>
                    <a:pt x="593" y="28"/>
                  </a:lnTo>
                  <a:lnTo>
                    <a:pt x="605" y="66"/>
                  </a:lnTo>
                  <a:lnTo>
                    <a:pt x="615" y="110"/>
                  </a:lnTo>
                  <a:lnTo>
                    <a:pt x="627" y="168"/>
                  </a:lnTo>
                  <a:lnTo>
                    <a:pt x="637" y="238"/>
                  </a:lnTo>
                  <a:lnTo>
                    <a:pt x="641" y="276"/>
                  </a:lnTo>
                  <a:lnTo>
                    <a:pt x="643" y="316"/>
                  </a:lnTo>
                  <a:lnTo>
                    <a:pt x="643" y="360"/>
                  </a:lnTo>
                  <a:lnTo>
                    <a:pt x="643" y="404"/>
                  </a:lnTo>
                  <a:lnTo>
                    <a:pt x="639" y="450"/>
                  </a:lnTo>
                  <a:lnTo>
                    <a:pt x="633" y="496"/>
                  </a:lnTo>
                  <a:lnTo>
                    <a:pt x="633" y="496"/>
                  </a:lnTo>
                  <a:lnTo>
                    <a:pt x="619" y="496"/>
                  </a:lnTo>
                  <a:lnTo>
                    <a:pt x="577" y="494"/>
                  </a:lnTo>
                  <a:lnTo>
                    <a:pt x="513" y="488"/>
                  </a:lnTo>
                  <a:lnTo>
                    <a:pt x="473" y="482"/>
                  </a:lnTo>
                  <a:lnTo>
                    <a:pt x="431" y="474"/>
                  </a:lnTo>
                  <a:lnTo>
                    <a:pt x="383" y="464"/>
                  </a:lnTo>
                  <a:lnTo>
                    <a:pt x="333" y="450"/>
                  </a:lnTo>
                  <a:lnTo>
                    <a:pt x="281" y="432"/>
                  </a:lnTo>
                  <a:lnTo>
                    <a:pt x="227" y="410"/>
                  </a:lnTo>
                  <a:lnTo>
                    <a:pt x="170" y="386"/>
                  </a:lnTo>
                  <a:lnTo>
                    <a:pt x="114" y="356"/>
                  </a:lnTo>
                  <a:lnTo>
                    <a:pt x="56" y="320"/>
                  </a:lnTo>
                  <a:lnTo>
                    <a:pt x="28" y="300"/>
                  </a:lnTo>
                  <a:lnTo>
                    <a:pt x="0" y="280"/>
                  </a:lnTo>
                  <a:lnTo>
                    <a:pt x="0" y="280"/>
                  </a:lnTo>
                  <a:lnTo>
                    <a:pt x="10" y="266"/>
                  </a:lnTo>
                  <a:lnTo>
                    <a:pt x="22" y="250"/>
                  </a:lnTo>
                  <a:lnTo>
                    <a:pt x="34" y="230"/>
                  </a:lnTo>
                  <a:lnTo>
                    <a:pt x="44" y="206"/>
                  </a:lnTo>
                  <a:lnTo>
                    <a:pt x="50" y="180"/>
                  </a:lnTo>
                  <a:lnTo>
                    <a:pt x="52" y="168"/>
                  </a:lnTo>
                  <a:lnTo>
                    <a:pt x="52" y="154"/>
                  </a:lnTo>
                  <a:lnTo>
                    <a:pt x="52" y="142"/>
                  </a:lnTo>
                  <a:lnTo>
                    <a:pt x="48" y="130"/>
                  </a:lnTo>
                  <a:lnTo>
                    <a:pt x="48" y="130"/>
                  </a:lnTo>
                  <a:close/>
                </a:path>
              </a:pathLst>
            </a:custGeom>
            <a:solidFill>
              <a:srgbClr val="E2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56">
              <a:extLst>
                <a:ext uri="{FF2B5EF4-FFF2-40B4-BE49-F238E27FC236}">
                  <a16:creationId xmlns:a16="http://schemas.microsoft.com/office/drawing/2014/main" xmlns="" id="{58C8E88A-C32F-4182-9719-655F3E55A7F5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404250" y="5686492"/>
              <a:ext cx="640559" cy="494391"/>
            </a:xfrm>
            <a:custGeom>
              <a:avLst/>
              <a:gdLst>
                <a:gd name="T0" fmla="*/ 596 w 596"/>
                <a:gd name="T1" fmla="*/ 460 h 460"/>
                <a:gd name="T2" fmla="*/ 596 w 596"/>
                <a:gd name="T3" fmla="*/ 460 h 460"/>
                <a:gd name="T4" fmla="*/ 572 w 596"/>
                <a:gd name="T5" fmla="*/ 454 h 460"/>
                <a:gd name="T6" fmla="*/ 508 w 596"/>
                <a:gd name="T7" fmla="*/ 438 h 460"/>
                <a:gd name="T8" fmla="*/ 416 w 596"/>
                <a:gd name="T9" fmla="*/ 410 h 460"/>
                <a:gd name="T10" fmla="*/ 366 w 596"/>
                <a:gd name="T11" fmla="*/ 392 h 460"/>
                <a:gd name="T12" fmla="*/ 312 w 596"/>
                <a:gd name="T13" fmla="*/ 372 h 460"/>
                <a:gd name="T14" fmla="*/ 258 w 596"/>
                <a:gd name="T15" fmla="*/ 350 h 460"/>
                <a:gd name="T16" fmla="*/ 204 w 596"/>
                <a:gd name="T17" fmla="*/ 324 h 460"/>
                <a:gd name="T18" fmla="*/ 154 w 596"/>
                <a:gd name="T19" fmla="*/ 296 h 460"/>
                <a:gd name="T20" fmla="*/ 130 w 596"/>
                <a:gd name="T21" fmla="*/ 282 h 460"/>
                <a:gd name="T22" fmla="*/ 108 w 596"/>
                <a:gd name="T23" fmla="*/ 266 h 460"/>
                <a:gd name="T24" fmla="*/ 88 w 596"/>
                <a:gd name="T25" fmla="*/ 250 h 460"/>
                <a:gd name="T26" fmla="*/ 68 w 596"/>
                <a:gd name="T27" fmla="*/ 234 h 460"/>
                <a:gd name="T28" fmla="*/ 52 w 596"/>
                <a:gd name="T29" fmla="*/ 216 h 460"/>
                <a:gd name="T30" fmla="*/ 36 w 596"/>
                <a:gd name="T31" fmla="*/ 198 h 460"/>
                <a:gd name="T32" fmla="*/ 24 w 596"/>
                <a:gd name="T33" fmla="*/ 180 h 460"/>
                <a:gd name="T34" fmla="*/ 12 w 596"/>
                <a:gd name="T35" fmla="*/ 162 h 460"/>
                <a:gd name="T36" fmla="*/ 4 w 596"/>
                <a:gd name="T37" fmla="*/ 142 h 460"/>
                <a:gd name="T38" fmla="*/ 0 w 596"/>
                <a:gd name="T39" fmla="*/ 122 h 460"/>
                <a:gd name="T40" fmla="*/ 0 w 596"/>
                <a:gd name="T41" fmla="*/ 122 h 460"/>
                <a:gd name="T42" fmla="*/ 12 w 596"/>
                <a:gd name="T43" fmla="*/ 108 h 460"/>
                <a:gd name="T44" fmla="*/ 44 w 596"/>
                <a:gd name="T45" fmla="*/ 72 h 460"/>
                <a:gd name="T46" fmla="*/ 66 w 596"/>
                <a:gd name="T47" fmla="*/ 52 h 460"/>
                <a:gd name="T48" fmla="*/ 88 w 596"/>
                <a:gd name="T49" fmla="*/ 32 h 460"/>
                <a:gd name="T50" fmla="*/ 112 w 596"/>
                <a:gd name="T51" fmla="*/ 16 h 460"/>
                <a:gd name="T52" fmla="*/ 134 w 596"/>
                <a:gd name="T53" fmla="*/ 2 h 460"/>
                <a:gd name="T54" fmla="*/ 134 w 596"/>
                <a:gd name="T55" fmla="*/ 2 h 460"/>
                <a:gd name="T56" fmla="*/ 140 w 596"/>
                <a:gd name="T57" fmla="*/ 0 h 460"/>
                <a:gd name="T58" fmla="*/ 146 w 596"/>
                <a:gd name="T59" fmla="*/ 2 h 460"/>
                <a:gd name="T60" fmla="*/ 152 w 596"/>
                <a:gd name="T61" fmla="*/ 4 h 460"/>
                <a:gd name="T62" fmla="*/ 158 w 596"/>
                <a:gd name="T63" fmla="*/ 8 h 460"/>
                <a:gd name="T64" fmla="*/ 172 w 596"/>
                <a:gd name="T65" fmla="*/ 22 h 460"/>
                <a:gd name="T66" fmla="*/ 188 w 596"/>
                <a:gd name="T67" fmla="*/ 42 h 460"/>
                <a:gd name="T68" fmla="*/ 226 w 596"/>
                <a:gd name="T69" fmla="*/ 98 h 460"/>
                <a:gd name="T70" fmla="*/ 272 w 596"/>
                <a:gd name="T71" fmla="*/ 170 h 460"/>
                <a:gd name="T72" fmla="*/ 300 w 596"/>
                <a:gd name="T73" fmla="*/ 208 h 460"/>
                <a:gd name="T74" fmla="*/ 330 w 596"/>
                <a:gd name="T75" fmla="*/ 248 h 460"/>
                <a:gd name="T76" fmla="*/ 364 w 596"/>
                <a:gd name="T77" fmla="*/ 288 h 460"/>
                <a:gd name="T78" fmla="*/ 402 w 596"/>
                <a:gd name="T79" fmla="*/ 328 h 460"/>
                <a:gd name="T80" fmla="*/ 444 w 596"/>
                <a:gd name="T81" fmla="*/ 364 h 460"/>
                <a:gd name="T82" fmla="*/ 466 w 596"/>
                <a:gd name="T83" fmla="*/ 382 h 460"/>
                <a:gd name="T84" fmla="*/ 490 w 596"/>
                <a:gd name="T85" fmla="*/ 400 h 460"/>
                <a:gd name="T86" fmla="*/ 514 w 596"/>
                <a:gd name="T87" fmla="*/ 416 h 460"/>
                <a:gd name="T88" fmla="*/ 540 w 596"/>
                <a:gd name="T89" fmla="*/ 432 h 460"/>
                <a:gd name="T90" fmla="*/ 568 w 596"/>
                <a:gd name="T91" fmla="*/ 446 h 460"/>
                <a:gd name="T92" fmla="*/ 596 w 596"/>
                <a:gd name="T93" fmla="*/ 460 h 460"/>
                <a:gd name="T94" fmla="*/ 596 w 596"/>
                <a:gd name="T95" fmla="*/ 460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96" h="460">
                  <a:moveTo>
                    <a:pt x="596" y="460"/>
                  </a:moveTo>
                  <a:lnTo>
                    <a:pt x="596" y="460"/>
                  </a:lnTo>
                  <a:lnTo>
                    <a:pt x="572" y="454"/>
                  </a:lnTo>
                  <a:lnTo>
                    <a:pt x="508" y="438"/>
                  </a:lnTo>
                  <a:lnTo>
                    <a:pt x="416" y="410"/>
                  </a:lnTo>
                  <a:lnTo>
                    <a:pt x="366" y="392"/>
                  </a:lnTo>
                  <a:lnTo>
                    <a:pt x="312" y="372"/>
                  </a:lnTo>
                  <a:lnTo>
                    <a:pt x="258" y="350"/>
                  </a:lnTo>
                  <a:lnTo>
                    <a:pt x="204" y="324"/>
                  </a:lnTo>
                  <a:lnTo>
                    <a:pt x="154" y="296"/>
                  </a:lnTo>
                  <a:lnTo>
                    <a:pt x="130" y="282"/>
                  </a:lnTo>
                  <a:lnTo>
                    <a:pt x="108" y="266"/>
                  </a:lnTo>
                  <a:lnTo>
                    <a:pt x="88" y="250"/>
                  </a:lnTo>
                  <a:lnTo>
                    <a:pt x="68" y="234"/>
                  </a:lnTo>
                  <a:lnTo>
                    <a:pt x="52" y="216"/>
                  </a:lnTo>
                  <a:lnTo>
                    <a:pt x="36" y="198"/>
                  </a:lnTo>
                  <a:lnTo>
                    <a:pt x="24" y="180"/>
                  </a:lnTo>
                  <a:lnTo>
                    <a:pt x="12" y="162"/>
                  </a:lnTo>
                  <a:lnTo>
                    <a:pt x="4" y="142"/>
                  </a:lnTo>
                  <a:lnTo>
                    <a:pt x="0" y="122"/>
                  </a:lnTo>
                  <a:lnTo>
                    <a:pt x="0" y="122"/>
                  </a:lnTo>
                  <a:lnTo>
                    <a:pt x="12" y="108"/>
                  </a:lnTo>
                  <a:lnTo>
                    <a:pt x="44" y="72"/>
                  </a:lnTo>
                  <a:lnTo>
                    <a:pt x="66" y="52"/>
                  </a:lnTo>
                  <a:lnTo>
                    <a:pt x="88" y="32"/>
                  </a:lnTo>
                  <a:lnTo>
                    <a:pt x="112" y="16"/>
                  </a:lnTo>
                  <a:lnTo>
                    <a:pt x="134" y="2"/>
                  </a:lnTo>
                  <a:lnTo>
                    <a:pt x="134" y="2"/>
                  </a:lnTo>
                  <a:lnTo>
                    <a:pt x="140" y="0"/>
                  </a:lnTo>
                  <a:lnTo>
                    <a:pt x="146" y="2"/>
                  </a:lnTo>
                  <a:lnTo>
                    <a:pt x="152" y="4"/>
                  </a:lnTo>
                  <a:lnTo>
                    <a:pt x="158" y="8"/>
                  </a:lnTo>
                  <a:lnTo>
                    <a:pt x="172" y="22"/>
                  </a:lnTo>
                  <a:lnTo>
                    <a:pt x="188" y="42"/>
                  </a:lnTo>
                  <a:lnTo>
                    <a:pt x="226" y="98"/>
                  </a:lnTo>
                  <a:lnTo>
                    <a:pt x="272" y="170"/>
                  </a:lnTo>
                  <a:lnTo>
                    <a:pt x="300" y="208"/>
                  </a:lnTo>
                  <a:lnTo>
                    <a:pt x="330" y="248"/>
                  </a:lnTo>
                  <a:lnTo>
                    <a:pt x="364" y="288"/>
                  </a:lnTo>
                  <a:lnTo>
                    <a:pt x="402" y="328"/>
                  </a:lnTo>
                  <a:lnTo>
                    <a:pt x="444" y="364"/>
                  </a:lnTo>
                  <a:lnTo>
                    <a:pt x="466" y="382"/>
                  </a:lnTo>
                  <a:lnTo>
                    <a:pt x="490" y="400"/>
                  </a:lnTo>
                  <a:lnTo>
                    <a:pt x="514" y="416"/>
                  </a:lnTo>
                  <a:lnTo>
                    <a:pt x="540" y="432"/>
                  </a:lnTo>
                  <a:lnTo>
                    <a:pt x="568" y="446"/>
                  </a:lnTo>
                  <a:lnTo>
                    <a:pt x="596" y="460"/>
                  </a:lnTo>
                  <a:lnTo>
                    <a:pt x="596" y="460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57">
              <a:extLst>
                <a:ext uri="{FF2B5EF4-FFF2-40B4-BE49-F238E27FC236}">
                  <a16:creationId xmlns:a16="http://schemas.microsoft.com/office/drawing/2014/main" xmlns="" id="{AAFACF94-192B-4992-84BF-6B90494A7B4B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308441" y="5531468"/>
              <a:ext cx="689998" cy="670652"/>
            </a:xfrm>
            <a:custGeom>
              <a:avLst/>
              <a:gdLst>
                <a:gd name="T0" fmla="*/ 406 w 642"/>
                <a:gd name="T1" fmla="*/ 2 h 624"/>
                <a:gd name="T2" fmla="*/ 406 w 642"/>
                <a:gd name="T3" fmla="*/ 2 h 624"/>
                <a:gd name="T4" fmla="*/ 364 w 642"/>
                <a:gd name="T5" fmla="*/ 18 h 624"/>
                <a:gd name="T6" fmla="*/ 316 w 642"/>
                <a:gd name="T7" fmla="*/ 40 h 624"/>
                <a:gd name="T8" fmla="*/ 258 w 642"/>
                <a:gd name="T9" fmla="*/ 68 h 624"/>
                <a:gd name="T10" fmla="*/ 194 w 642"/>
                <a:gd name="T11" fmla="*/ 104 h 624"/>
                <a:gd name="T12" fmla="*/ 160 w 642"/>
                <a:gd name="T13" fmla="*/ 124 h 624"/>
                <a:gd name="T14" fmla="*/ 126 w 642"/>
                <a:gd name="T15" fmla="*/ 148 h 624"/>
                <a:gd name="T16" fmla="*/ 92 w 642"/>
                <a:gd name="T17" fmla="*/ 172 h 624"/>
                <a:gd name="T18" fmla="*/ 60 w 642"/>
                <a:gd name="T19" fmla="*/ 198 h 624"/>
                <a:gd name="T20" fmla="*/ 28 w 642"/>
                <a:gd name="T21" fmla="*/ 226 h 624"/>
                <a:gd name="T22" fmla="*/ 0 w 642"/>
                <a:gd name="T23" fmla="*/ 256 h 624"/>
                <a:gd name="T24" fmla="*/ 0 w 642"/>
                <a:gd name="T25" fmla="*/ 256 h 624"/>
                <a:gd name="T26" fmla="*/ 18 w 642"/>
                <a:gd name="T27" fmla="*/ 274 h 624"/>
                <a:gd name="T28" fmla="*/ 64 w 642"/>
                <a:gd name="T29" fmla="*/ 320 h 624"/>
                <a:gd name="T30" fmla="*/ 134 w 642"/>
                <a:gd name="T31" fmla="*/ 382 h 624"/>
                <a:gd name="T32" fmla="*/ 176 w 642"/>
                <a:gd name="T33" fmla="*/ 418 h 624"/>
                <a:gd name="T34" fmla="*/ 220 w 642"/>
                <a:gd name="T35" fmla="*/ 454 h 624"/>
                <a:gd name="T36" fmla="*/ 266 w 642"/>
                <a:gd name="T37" fmla="*/ 490 h 624"/>
                <a:gd name="T38" fmla="*/ 314 w 642"/>
                <a:gd name="T39" fmla="*/ 524 h 624"/>
                <a:gd name="T40" fmla="*/ 362 w 642"/>
                <a:gd name="T41" fmla="*/ 556 h 624"/>
                <a:gd name="T42" fmla="*/ 410 w 642"/>
                <a:gd name="T43" fmla="*/ 582 h 624"/>
                <a:gd name="T44" fmla="*/ 432 w 642"/>
                <a:gd name="T45" fmla="*/ 594 h 624"/>
                <a:gd name="T46" fmla="*/ 456 w 642"/>
                <a:gd name="T47" fmla="*/ 604 h 624"/>
                <a:gd name="T48" fmla="*/ 478 w 642"/>
                <a:gd name="T49" fmla="*/ 612 h 624"/>
                <a:gd name="T50" fmla="*/ 498 w 642"/>
                <a:gd name="T51" fmla="*/ 618 h 624"/>
                <a:gd name="T52" fmla="*/ 520 w 642"/>
                <a:gd name="T53" fmla="*/ 622 h 624"/>
                <a:gd name="T54" fmla="*/ 540 w 642"/>
                <a:gd name="T55" fmla="*/ 624 h 624"/>
                <a:gd name="T56" fmla="*/ 558 w 642"/>
                <a:gd name="T57" fmla="*/ 624 h 624"/>
                <a:gd name="T58" fmla="*/ 576 w 642"/>
                <a:gd name="T59" fmla="*/ 622 h 624"/>
                <a:gd name="T60" fmla="*/ 642 w 642"/>
                <a:gd name="T61" fmla="*/ 492 h 624"/>
                <a:gd name="T62" fmla="*/ 642 w 642"/>
                <a:gd name="T63" fmla="*/ 492 h 624"/>
                <a:gd name="T64" fmla="*/ 620 w 642"/>
                <a:gd name="T65" fmla="*/ 408 h 624"/>
                <a:gd name="T66" fmla="*/ 594 w 642"/>
                <a:gd name="T67" fmla="*/ 324 h 624"/>
                <a:gd name="T68" fmla="*/ 564 w 642"/>
                <a:gd name="T69" fmla="*/ 230 h 624"/>
                <a:gd name="T70" fmla="*/ 546 w 642"/>
                <a:gd name="T71" fmla="*/ 182 h 624"/>
                <a:gd name="T72" fmla="*/ 526 w 642"/>
                <a:gd name="T73" fmla="*/ 136 h 624"/>
                <a:gd name="T74" fmla="*/ 506 w 642"/>
                <a:gd name="T75" fmla="*/ 94 h 624"/>
                <a:gd name="T76" fmla="*/ 486 w 642"/>
                <a:gd name="T77" fmla="*/ 58 h 624"/>
                <a:gd name="T78" fmla="*/ 476 w 642"/>
                <a:gd name="T79" fmla="*/ 42 h 624"/>
                <a:gd name="T80" fmla="*/ 466 w 642"/>
                <a:gd name="T81" fmla="*/ 30 h 624"/>
                <a:gd name="T82" fmla="*/ 456 w 642"/>
                <a:gd name="T83" fmla="*/ 18 h 624"/>
                <a:gd name="T84" fmla="*/ 446 w 642"/>
                <a:gd name="T85" fmla="*/ 10 h 624"/>
                <a:gd name="T86" fmla="*/ 436 w 642"/>
                <a:gd name="T87" fmla="*/ 4 h 624"/>
                <a:gd name="T88" fmla="*/ 426 w 642"/>
                <a:gd name="T89" fmla="*/ 0 h 624"/>
                <a:gd name="T90" fmla="*/ 416 w 642"/>
                <a:gd name="T91" fmla="*/ 0 h 624"/>
                <a:gd name="T92" fmla="*/ 406 w 642"/>
                <a:gd name="T93" fmla="*/ 2 h 624"/>
                <a:gd name="T94" fmla="*/ 406 w 642"/>
                <a:gd name="T95" fmla="*/ 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42" h="624">
                  <a:moveTo>
                    <a:pt x="406" y="2"/>
                  </a:moveTo>
                  <a:lnTo>
                    <a:pt x="406" y="2"/>
                  </a:lnTo>
                  <a:lnTo>
                    <a:pt x="364" y="18"/>
                  </a:lnTo>
                  <a:lnTo>
                    <a:pt x="316" y="40"/>
                  </a:lnTo>
                  <a:lnTo>
                    <a:pt x="258" y="68"/>
                  </a:lnTo>
                  <a:lnTo>
                    <a:pt x="194" y="104"/>
                  </a:lnTo>
                  <a:lnTo>
                    <a:pt x="160" y="124"/>
                  </a:lnTo>
                  <a:lnTo>
                    <a:pt x="126" y="148"/>
                  </a:lnTo>
                  <a:lnTo>
                    <a:pt x="92" y="172"/>
                  </a:lnTo>
                  <a:lnTo>
                    <a:pt x="60" y="198"/>
                  </a:lnTo>
                  <a:lnTo>
                    <a:pt x="28" y="226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18" y="274"/>
                  </a:lnTo>
                  <a:lnTo>
                    <a:pt x="64" y="320"/>
                  </a:lnTo>
                  <a:lnTo>
                    <a:pt x="134" y="382"/>
                  </a:lnTo>
                  <a:lnTo>
                    <a:pt x="176" y="418"/>
                  </a:lnTo>
                  <a:lnTo>
                    <a:pt x="220" y="454"/>
                  </a:lnTo>
                  <a:lnTo>
                    <a:pt x="266" y="490"/>
                  </a:lnTo>
                  <a:lnTo>
                    <a:pt x="314" y="524"/>
                  </a:lnTo>
                  <a:lnTo>
                    <a:pt x="362" y="556"/>
                  </a:lnTo>
                  <a:lnTo>
                    <a:pt x="410" y="582"/>
                  </a:lnTo>
                  <a:lnTo>
                    <a:pt x="432" y="594"/>
                  </a:lnTo>
                  <a:lnTo>
                    <a:pt x="456" y="604"/>
                  </a:lnTo>
                  <a:lnTo>
                    <a:pt x="478" y="612"/>
                  </a:lnTo>
                  <a:lnTo>
                    <a:pt x="498" y="618"/>
                  </a:lnTo>
                  <a:lnTo>
                    <a:pt x="520" y="622"/>
                  </a:lnTo>
                  <a:lnTo>
                    <a:pt x="540" y="624"/>
                  </a:lnTo>
                  <a:lnTo>
                    <a:pt x="558" y="624"/>
                  </a:lnTo>
                  <a:lnTo>
                    <a:pt x="576" y="622"/>
                  </a:lnTo>
                  <a:lnTo>
                    <a:pt x="642" y="492"/>
                  </a:lnTo>
                  <a:lnTo>
                    <a:pt x="642" y="492"/>
                  </a:lnTo>
                  <a:lnTo>
                    <a:pt x="620" y="408"/>
                  </a:lnTo>
                  <a:lnTo>
                    <a:pt x="594" y="324"/>
                  </a:lnTo>
                  <a:lnTo>
                    <a:pt x="564" y="230"/>
                  </a:lnTo>
                  <a:lnTo>
                    <a:pt x="546" y="182"/>
                  </a:lnTo>
                  <a:lnTo>
                    <a:pt x="526" y="136"/>
                  </a:lnTo>
                  <a:lnTo>
                    <a:pt x="506" y="94"/>
                  </a:lnTo>
                  <a:lnTo>
                    <a:pt x="486" y="58"/>
                  </a:lnTo>
                  <a:lnTo>
                    <a:pt x="476" y="42"/>
                  </a:lnTo>
                  <a:lnTo>
                    <a:pt x="466" y="30"/>
                  </a:lnTo>
                  <a:lnTo>
                    <a:pt x="456" y="18"/>
                  </a:lnTo>
                  <a:lnTo>
                    <a:pt x="446" y="10"/>
                  </a:lnTo>
                  <a:lnTo>
                    <a:pt x="436" y="4"/>
                  </a:lnTo>
                  <a:lnTo>
                    <a:pt x="426" y="0"/>
                  </a:lnTo>
                  <a:lnTo>
                    <a:pt x="416" y="0"/>
                  </a:lnTo>
                  <a:lnTo>
                    <a:pt x="406" y="2"/>
                  </a:lnTo>
                  <a:lnTo>
                    <a:pt x="406" y="2"/>
                  </a:lnTo>
                  <a:close/>
                </a:path>
              </a:pathLst>
            </a:custGeom>
            <a:solidFill>
              <a:srgbClr val="E2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Freeform 58">
              <a:extLst>
                <a:ext uri="{FF2B5EF4-FFF2-40B4-BE49-F238E27FC236}">
                  <a16:creationId xmlns:a16="http://schemas.microsoft.com/office/drawing/2014/main" xmlns="" id="{135BFA81-2209-4F15-8C63-4BAA73BCFA3E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911831" y="5498089"/>
              <a:ext cx="229999" cy="234298"/>
            </a:xfrm>
            <a:custGeom>
              <a:avLst/>
              <a:gdLst>
                <a:gd name="T0" fmla="*/ 122 w 214"/>
                <a:gd name="T1" fmla="*/ 0 h 218"/>
                <a:gd name="T2" fmla="*/ 122 w 214"/>
                <a:gd name="T3" fmla="*/ 0 h 218"/>
                <a:gd name="T4" fmla="*/ 162 w 214"/>
                <a:gd name="T5" fmla="*/ 22 h 218"/>
                <a:gd name="T6" fmla="*/ 192 w 214"/>
                <a:gd name="T7" fmla="*/ 40 h 218"/>
                <a:gd name="T8" fmla="*/ 204 w 214"/>
                <a:gd name="T9" fmla="*/ 48 h 218"/>
                <a:gd name="T10" fmla="*/ 212 w 214"/>
                <a:gd name="T11" fmla="*/ 54 h 218"/>
                <a:gd name="T12" fmla="*/ 212 w 214"/>
                <a:gd name="T13" fmla="*/ 54 h 218"/>
                <a:gd name="T14" fmla="*/ 214 w 214"/>
                <a:gd name="T15" fmla="*/ 58 h 218"/>
                <a:gd name="T16" fmla="*/ 214 w 214"/>
                <a:gd name="T17" fmla="*/ 66 h 218"/>
                <a:gd name="T18" fmla="*/ 212 w 214"/>
                <a:gd name="T19" fmla="*/ 86 h 218"/>
                <a:gd name="T20" fmla="*/ 206 w 214"/>
                <a:gd name="T21" fmla="*/ 112 h 218"/>
                <a:gd name="T22" fmla="*/ 198 w 214"/>
                <a:gd name="T23" fmla="*/ 142 h 218"/>
                <a:gd name="T24" fmla="*/ 188 w 214"/>
                <a:gd name="T25" fmla="*/ 170 h 218"/>
                <a:gd name="T26" fmla="*/ 176 w 214"/>
                <a:gd name="T27" fmla="*/ 196 h 218"/>
                <a:gd name="T28" fmla="*/ 170 w 214"/>
                <a:gd name="T29" fmla="*/ 204 h 218"/>
                <a:gd name="T30" fmla="*/ 164 w 214"/>
                <a:gd name="T31" fmla="*/ 212 h 218"/>
                <a:gd name="T32" fmla="*/ 158 w 214"/>
                <a:gd name="T33" fmla="*/ 216 h 218"/>
                <a:gd name="T34" fmla="*/ 152 w 214"/>
                <a:gd name="T35" fmla="*/ 218 h 218"/>
                <a:gd name="T36" fmla="*/ 152 w 214"/>
                <a:gd name="T37" fmla="*/ 218 h 218"/>
                <a:gd name="T38" fmla="*/ 142 w 214"/>
                <a:gd name="T39" fmla="*/ 216 h 218"/>
                <a:gd name="T40" fmla="*/ 132 w 214"/>
                <a:gd name="T41" fmla="*/ 210 h 218"/>
                <a:gd name="T42" fmla="*/ 122 w 214"/>
                <a:gd name="T43" fmla="*/ 204 h 218"/>
                <a:gd name="T44" fmla="*/ 114 w 214"/>
                <a:gd name="T45" fmla="*/ 196 h 218"/>
                <a:gd name="T46" fmla="*/ 104 w 214"/>
                <a:gd name="T47" fmla="*/ 180 h 218"/>
                <a:gd name="T48" fmla="*/ 100 w 214"/>
                <a:gd name="T49" fmla="*/ 174 h 218"/>
                <a:gd name="T50" fmla="*/ 100 w 214"/>
                <a:gd name="T51" fmla="*/ 174 h 218"/>
                <a:gd name="T52" fmla="*/ 84 w 214"/>
                <a:gd name="T53" fmla="*/ 174 h 218"/>
                <a:gd name="T54" fmla="*/ 50 w 214"/>
                <a:gd name="T55" fmla="*/ 170 h 218"/>
                <a:gd name="T56" fmla="*/ 30 w 214"/>
                <a:gd name="T57" fmla="*/ 166 h 218"/>
                <a:gd name="T58" fmla="*/ 14 w 214"/>
                <a:gd name="T59" fmla="*/ 162 h 218"/>
                <a:gd name="T60" fmla="*/ 8 w 214"/>
                <a:gd name="T61" fmla="*/ 158 h 218"/>
                <a:gd name="T62" fmla="*/ 4 w 214"/>
                <a:gd name="T63" fmla="*/ 154 h 218"/>
                <a:gd name="T64" fmla="*/ 0 w 214"/>
                <a:gd name="T65" fmla="*/ 150 h 218"/>
                <a:gd name="T66" fmla="*/ 0 w 214"/>
                <a:gd name="T67" fmla="*/ 144 h 218"/>
                <a:gd name="T68" fmla="*/ 0 w 214"/>
                <a:gd name="T69" fmla="*/ 144 h 218"/>
                <a:gd name="T70" fmla="*/ 2 w 214"/>
                <a:gd name="T71" fmla="*/ 138 h 218"/>
                <a:gd name="T72" fmla="*/ 6 w 214"/>
                <a:gd name="T73" fmla="*/ 130 h 218"/>
                <a:gd name="T74" fmla="*/ 18 w 214"/>
                <a:gd name="T75" fmla="*/ 110 h 218"/>
                <a:gd name="T76" fmla="*/ 34 w 214"/>
                <a:gd name="T77" fmla="*/ 86 h 218"/>
                <a:gd name="T78" fmla="*/ 56 w 214"/>
                <a:gd name="T79" fmla="*/ 64 h 218"/>
                <a:gd name="T80" fmla="*/ 76 w 214"/>
                <a:gd name="T81" fmla="*/ 40 h 218"/>
                <a:gd name="T82" fmla="*/ 96 w 214"/>
                <a:gd name="T83" fmla="*/ 20 h 218"/>
                <a:gd name="T84" fmla="*/ 112 w 214"/>
                <a:gd name="T85" fmla="*/ 6 h 218"/>
                <a:gd name="T86" fmla="*/ 122 w 214"/>
                <a:gd name="T87" fmla="*/ 0 h 218"/>
                <a:gd name="T88" fmla="*/ 122 w 214"/>
                <a:gd name="T8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4" h="218">
                  <a:moveTo>
                    <a:pt x="122" y="0"/>
                  </a:moveTo>
                  <a:lnTo>
                    <a:pt x="122" y="0"/>
                  </a:lnTo>
                  <a:lnTo>
                    <a:pt x="162" y="22"/>
                  </a:lnTo>
                  <a:lnTo>
                    <a:pt x="192" y="40"/>
                  </a:lnTo>
                  <a:lnTo>
                    <a:pt x="204" y="48"/>
                  </a:lnTo>
                  <a:lnTo>
                    <a:pt x="212" y="54"/>
                  </a:lnTo>
                  <a:lnTo>
                    <a:pt x="212" y="54"/>
                  </a:lnTo>
                  <a:lnTo>
                    <a:pt x="214" y="58"/>
                  </a:lnTo>
                  <a:lnTo>
                    <a:pt x="214" y="66"/>
                  </a:lnTo>
                  <a:lnTo>
                    <a:pt x="212" y="86"/>
                  </a:lnTo>
                  <a:lnTo>
                    <a:pt x="206" y="112"/>
                  </a:lnTo>
                  <a:lnTo>
                    <a:pt x="198" y="142"/>
                  </a:lnTo>
                  <a:lnTo>
                    <a:pt x="188" y="170"/>
                  </a:lnTo>
                  <a:lnTo>
                    <a:pt x="176" y="196"/>
                  </a:lnTo>
                  <a:lnTo>
                    <a:pt x="170" y="204"/>
                  </a:lnTo>
                  <a:lnTo>
                    <a:pt x="164" y="212"/>
                  </a:lnTo>
                  <a:lnTo>
                    <a:pt x="158" y="216"/>
                  </a:lnTo>
                  <a:lnTo>
                    <a:pt x="152" y="218"/>
                  </a:lnTo>
                  <a:lnTo>
                    <a:pt x="152" y="218"/>
                  </a:lnTo>
                  <a:lnTo>
                    <a:pt x="142" y="216"/>
                  </a:lnTo>
                  <a:lnTo>
                    <a:pt x="132" y="210"/>
                  </a:lnTo>
                  <a:lnTo>
                    <a:pt x="122" y="204"/>
                  </a:lnTo>
                  <a:lnTo>
                    <a:pt x="114" y="196"/>
                  </a:lnTo>
                  <a:lnTo>
                    <a:pt x="104" y="180"/>
                  </a:lnTo>
                  <a:lnTo>
                    <a:pt x="100" y="174"/>
                  </a:lnTo>
                  <a:lnTo>
                    <a:pt x="100" y="174"/>
                  </a:lnTo>
                  <a:lnTo>
                    <a:pt x="84" y="174"/>
                  </a:lnTo>
                  <a:lnTo>
                    <a:pt x="50" y="170"/>
                  </a:lnTo>
                  <a:lnTo>
                    <a:pt x="30" y="166"/>
                  </a:lnTo>
                  <a:lnTo>
                    <a:pt x="14" y="162"/>
                  </a:lnTo>
                  <a:lnTo>
                    <a:pt x="8" y="158"/>
                  </a:lnTo>
                  <a:lnTo>
                    <a:pt x="4" y="154"/>
                  </a:lnTo>
                  <a:lnTo>
                    <a:pt x="0" y="15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2" y="138"/>
                  </a:lnTo>
                  <a:lnTo>
                    <a:pt x="6" y="130"/>
                  </a:lnTo>
                  <a:lnTo>
                    <a:pt x="18" y="110"/>
                  </a:lnTo>
                  <a:lnTo>
                    <a:pt x="34" y="86"/>
                  </a:lnTo>
                  <a:lnTo>
                    <a:pt x="56" y="64"/>
                  </a:lnTo>
                  <a:lnTo>
                    <a:pt x="76" y="40"/>
                  </a:lnTo>
                  <a:lnTo>
                    <a:pt x="96" y="20"/>
                  </a:lnTo>
                  <a:lnTo>
                    <a:pt x="112" y="6"/>
                  </a:lnTo>
                  <a:lnTo>
                    <a:pt x="122" y="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DD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82" name="Group 1081">
            <a:extLst>
              <a:ext uri="{FF2B5EF4-FFF2-40B4-BE49-F238E27FC236}">
                <a16:creationId xmlns:a16="http://schemas.microsoft.com/office/drawing/2014/main" xmlns="" id="{B18D8417-B14F-4C92-851D-7D2B39656C16}"/>
              </a:ext>
            </a:extLst>
          </p:cNvPr>
          <p:cNvGrpSpPr/>
          <p:nvPr/>
        </p:nvGrpSpPr>
        <p:grpSpPr>
          <a:xfrm>
            <a:off x="8276452" y="4398652"/>
            <a:ext cx="643807" cy="640916"/>
            <a:chOff x="569913" y="695325"/>
            <a:chExt cx="6008687" cy="5981700"/>
          </a:xfrm>
        </p:grpSpPr>
        <p:sp>
          <p:nvSpPr>
            <p:cNvPr id="1068" name="Freeform 62">
              <a:extLst>
                <a:ext uri="{FF2B5EF4-FFF2-40B4-BE49-F238E27FC236}">
                  <a16:creationId xmlns:a16="http://schemas.microsoft.com/office/drawing/2014/main" xmlns="" id="{BDB93A91-5273-44A4-A146-E8BC091B33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9913" y="695325"/>
              <a:ext cx="6008687" cy="5981700"/>
            </a:xfrm>
            <a:custGeom>
              <a:avLst/>
              <a:gdLst>
                <a:gd name="T0" fmla="*/ 1093 w 3785"/>
                <a:gd name="T1" fmla="*/ 92 h 3768"/>
                <a:gd name="T2" fmla="*/ 2084 w 3785"/>
                <a:gd name="T3" fmla="*/ 1057 h 3768"/>
                <a:gd name="T4" fmla="*/ 3309 w 3785"/>
                <a:gd name="T5" fmla="*/ 412 h 3768"/>
                <a:gd name="T6" fmla="*/ 2698 w 3785"/>
                <a:gd name="T7" fmla="*/ 1653 h 3768"/>
                <a:gd name="T8" fmla="*/ 3691 w 3785"/>
                <a:gd name="T9" fmla="*/ 2621 h 3768"/>
                <a:gd name="T10" fmla="*/ 2320 w 3785"/>
                <a:gd name="T11" fmla="*/ 2423 h 3768"/>
                <a:gd name="T12" fmla="*/ 1709 w 3785"/>
                <a:gd name="T13" fmla="*/ 3666 h 3768"/>
                <a:gd name="T14" fmla="*/ 1473 w 3785"/>
                <a:gd name="T15" fmla="*/ 2301 h 3768"/>
                <a:gd name="T16" fmla="*/ 102 w 3785"/>
                <a:gd name="T17" fmla="*/ 2103 h 3768"/>
                <a:gd name="T18" fmla="*/ 1329 w 3785"/>
                <a:gd name="T19" fmla="*/ 1457 h 3768"/>
                <a:gd name="T20" fmla="*/ 1093 w 3785"/>
                <a:gd name="T21" fmla="*/ 92 h 3768"/>
                <a:gd name="T22" fmla="*/ 3309 w 3785"/>
                <a:gd name="T23" fmla="*/ 412 h 3768"/>
                <a:gd name="T24" fmla="*/ 3309 w 3785"/>
                <a:gd name="T25" fmla="*/ 412 h 3768"/>
                <a:gd name="T26" fmla="*/ 1045 w 3785"/>
                <a:gd name="T27" fmla="*/ 0 h 3768"/>
                <a:gd name="T28" fmla="*/ 1061 w 3785"/>
                <a:gd name="T29" fmla="*/ 98 h 3768"/>
                <a:gd name="T30" fmla="*/ 1293 w 3785"/>
                <a:gd name="T31" fmla="*/ 1439 h 3768"/>
                <a:gd name="T32" fmla="*/ 88 w 3785"/>
                <a:gd name="T33" fmla="*/ 2075 h 3768"/>
                <a:gd name="T34" fmla="*/ 0 w 3785"/>
                <a:gd name="T35" fmla="*/ 2121 h 3768"/>
                <a:gd name="T36" fmla="*/ 98 w 3785"/>
                <a:gd name="T37" fmla="*/ 2135 h 3768"/>
                <a:gd name="T38" fmla="*/ 1447 w 3785"/>
                <a:gd name="T39" fmla="*/ 2329 h 3768"/>
                <a:gd name="T40" fmla="*/ 1677 w 3785"/>
                <a:gd name="T41" fmla="*/ 3670 h 3768"/>
                <a:gd name="T42" fmla="*/ 1695 w 3785"/>
                <a:gd name="T43" fmla="*/ 3768 h 3768"/>
                <a:gd name="T44" fmla="*/ 1739 w 3785"/>
                <a:gd name="T45" fmla="*/ 3680 h 3768"/>
                <a:gd name="T46" fmla="*/ 2338 w 3785"/>
                <a:gd name="T47" fmla="*/ 2457 h 3768"/>
                <a:gd name="T48" fmla="*/ 3687 w 3785"/>
                <a:gd name="T49" fmla="*/ 2653 h 3768"/>
                <a:gd name="T50" fmla="*/ 3785 w 3785"/>
                <a:gd name="T51" fmla="*/ 2667 h 3768"/>
                <a:gd name="T52" fmla="*/ 3713 w 3785"/>
                <a:gd name="T53" fmla="*/ 2597 h 3768"/>
                <a:gd name="T54" fmla="*/ 2738 w 3785"/>
                <a:gd name="T55" fmla="*/ 1647 h 3768"/>
                <a:gd name="T56" fmla="*/ 3339 w 3785"/>
                <a:gd name="T57" fmla="*/ 426 h 3768"/>
                <a:gd name="T58" fmla="*/ 3381 w 3785"/>
                <a:gd name="T59" fmla="*/ 338 h 3768"/>
                <a:gd name="T60" fmla="*/ 3295 w 3785"/>
                <a:gd name="T61" fmla="*/ 384 h 3768"/>
                <a:gd name="T62" fmla="*/ 2090 w 3785"/>
                <a:gd name="T63" fmla="*/ 1017 h 3768"/>
                <a:gd name="T64" fmla="*/ 1115 w 3785"/>
                <a:gd name="T65" fmla="*/ 68 h 3768"/>
                <a:gd name="T66" fmla="*/ 1045 w 3785"/>
                <a:gd name="T67" fmla="*/ 0 h 3768"/>
                <a:gd name="T68" fmla="*/ 1045 w 3785"/>
                <a:gd name="T69" fmla="*/ 0 h 3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785" h="3768">
                  <a:moveTo>
                    <a:pt x="1093" y="92"/>
                  </a:moveTo>
                  <a:lnTo>
                    <a:pt x="2084" y="1057"/>
                  </a:lnTo>
                  <a:lnTo>
                    <a:pt x="3309" y="412"/>
                  </a:lnTo>
                  <a:lnTo>
                    <a:pt x="2698" y="1653"/>
                  </a:lnTo>
                  <a:lnTo>
                    <a:pt x="3691" y="2621"/>
                  </a:lnTo>
                  <a:lnTo>
                    <a:pt x="2320" y="2423"/>
                  </a:lnTo>
                  <a:lnTo>
                    <a:pt x="1709" y="3666"/>
                  </a:lnTo>
                  <a:lnTo>
                    <a:pt x="1473" y="2301"/>
                  </a:lnTo>
                  <a:lnTo>
                    <a:pt x="102" y="2103"/>
                  </a:lnTo>
                  <a:lnTo>
                    <a:pt x="1329" y="1457"/>
                  </a:lnTo>
                  <a:lnTo>
                    <a:pt x="1093" y="92"/>
                  </a:lnTo>
                  <a:close/>
                  <a:moveTo>
                    <a:pt x="3309" y="412"/>
                  </a:moveTo>
                  <a:lnTo>
                    <a:pt x="3309" y="412"/>
                  </a:lnTo>
                  <a:close/>
                  <a:moveTo>
                    <a:pt x="1045" y="0"/>
                  </a:moveTo>
                  <a:lnTo>
                    <a:pt x="1061" y="98"/>
                  </a:lnTo>
                  <a:lnTo>
                    <a:pt x="1293" y="1439"/>
                  </a:lnTo>
                  <a:lnTo>
                    <a:pt x="88" y="2075"/>
                  </a:lnTo>
                  <a:lnTo>
                    <a:pt x="0" y="2121"/>
                  </a:lnTo>
                  <a:lnTo>
                    <a:pt x="98" y="2135"/>
                  </a:lnTo>
                  <a:lnTo>
                    <a:pt x="1447" y="2329"/>
                  </a:lnTo>
                  <a:lnTo>
                    <a:pt x="1677" y="3670"/>
                  </a:lnTo>
                  <a:lnTo>
                    <a:pt x="1695" y="3768"/>
                  </a:lnTo>
                  <a:lnTo>
                    <a:pt x="1739" y="3680"/>
                  </a:lnTo>
                  <a:lnTo>
                    <a:pt x="2338" y="2457"/>
                  </a:lnTo>
                  <a:lnTo>
                    <a:pt x="3687" y="2653"/>
                  </a:lnTo>
                  <a:lnTo>
                    <a:pt x="3785" y="2667"/>
                  </a:lnTo>
                  <a:lnTo>
                    <a:pt x="3713" y="2597"/>
                  </a:lnTo>
                  <a:lnTo>
                    <a:pt x="2738" y="1647"/>
                  </a:lnTo>
                  <a:lnTo>
                    <a:pt x="3339" y="426"/>
                  </a:lnTo>
                  <a:lnTo>
                    <a:pt x="3381" y="338"/>
                  </a:lnTo>
                  <a:lnTo>
                    <a:pt x="3295" y="384"/>
                  </a:lnTo>
                  <a:lnTo>
                    <a:pt x="2090" y="1017"/>
                  </a:lnTo>
                  <a:lnTo>
                    <a:pt x="1115" y="68"/>
                  </a:lnTo>
                  <a:lnTo>
                    <a:pt x="1045" y="0"/>
                  </a:lnTo>
                  <a:lnTo>
                    <a:pt x="1045" y="0"/>
                  </a:lnTo>
                  <a:close/>
                </a:path>
              </a:pathLst>
            </a:custGeom>
            <a:solidFill>
              <a:srgbClr val="C16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69" name="Freeform 63">
              <a:extLst>
                <a:ext uri="{FF2B5EF4-FFF2-40B4-BE49-F238E27FC236}">
                  <a16:creationId xmlns:a16="http://schemas.microsoft.com/office/drawing/2014/main" xmlns="" id="{5630053F-AD2B-4576-A634-A7BD78DCB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8" y="841375"/>
              <a:ext cx="5697537" cy="5673725"/>
            </a:xfrm>
            <a:custGeom>
              <a:avLst/>
              <a:gdLst>
                <a:gd name="T0" fmla="*/ 991 w 3589"/>
                <a:gd name="T1" fmla="*/ 0 h 3574"/>
                <a:gd name="T2" fmla="*/ 1982 w 3589"/>
                <a:gd name="T3" fmla="*/ 965 h 3574"/>
                <a:gd name="T4" fmla="*/ 3207 w 3589"/>
                <a:gd name="T5" fmla="*/ 320 h 3574"/>
                <a:gd name="T6" fmla="*/ 2596 w 3589"/>
                <a:gd name="T7" fmla="*/ 1561 h 3574"/>
                <a:gd name="T8" fmla="*/ 3589 w 3589"/>
                <a:gd name="T9" fmla="*/ 2529 h 3574"/>
                <a:gd name="T10" fmla="*/ 2218 w 3589"/>
                <a:gd name="T11" fmla="*/ 2331 h 3574"/>
                <a:gd name="T12" fmla="*/ 1607 w 3589"/>
                <a:gd name="T13" fmla="*/ 3574 h 3574"/>
                <a:gd name="T14" fmla="*/ 1371 w 3589"/>
                <a:gd name="T15" fmla="*/ 2209 h 3574"/>
                <a:gd name="T16" fmla="*/ 0 w 3589"/>
                <a:gd name="T17" fmla="*/ 2011 h 3574"/>
                <a:gd name="T18" fmla="*/ 1227 w 3589"/>
                <a:gd name="T19" fmla="*/ 1365 h 3574"/>
                <a:gd name="T20" fmla="*/ 991 w 3589"/>
                <a:gd name="T21" fmla="*/ 0 h 3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89" h="3574">
                  <a:moveTo>
                    <a:pt x="991" y="0"/>
                  </a:moveTo>
                  <a:lnTo>
                    <a:pt x="1982" y="965"/>
                  </a:lnTo>
                  <a:lnTo>
                    <a:pt x="3207" y="320"/>
                  </a:lnTo>
                  <a:lnTo>
                    <a:pt x="2596" y="1561"/>
                  </a:lnTo>
                  <a:lnTo>
                    <a:pt x="3589" y="2529"/>
                  </a:lnTo>
                  <a:lnTo>
                    <a:pt x="2218" y="2331"/>
                  </a:lnTo>
                  <a:lnTo>
                    <a:pt x="1607" y="3574"/>
                  </a:lnTo>
                  <a:lnTo>
                    <a:pt x="1371" y="2209"/>
                  </a:lnTo>
                  <a:lnTo>
                    <a:pt x="0" y="2011"/>
                  </a:lnTo>
                  <a:lnTo>
                    <a:pt x="1227" y="1365"/>
                  </a:lnTo>
                  <a:lnTo>
                    <a:pt x="9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0" name="Line 64">
              <a:extLst>
                <a:ext uri="{FF2B5EF4-FFF2-40B4-BE49-F238E27FC236}">
                  <a16:creationId xmlns:a16="http://schemas.microsoft.com/office/drawing/2014/main" xmlns="" id="{12E9B7C2-D825-4EC0-A068-D1E4AD1331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22950" y="1349375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1" name="Freeform 65">
              <a:extLst>
                <a:ext uri="{FF2B5EF4-FFF2-40B4-BE49-F238E27FC236}">
                  <a16:creationId xmlns:a16="http://schemas.microsoft.com/office/drawing/2014/main" xmlns="" id="{C3F118A8-2A5A-4B93-9D4B-8FD12FFBB0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913" y="695325"/>
              <a:ext cx="6008687" cy="5981700"/>
            </a:xfrm>
            <a:custGeom>
              <a:avLst/>
              <a:gdLst>
                <a:gd name="T0" fmla="*/ 1045 w 3785"/>
                <a:gd name="T1" fmla="*/ 0 h 3768"/>
                <a:gd name="T2" fmla="*/ 1061 w 3785"/>
                <a:gd name="T3" fmla="*/ 98 h 3768"/>
                <a:gd name="T4" fmla="*/ 1293 w 3785"/>
                <a:gd name="T5" fmla="*/ 1439 h 3768"/>
                <a:gd name="T6" fmla="*/ 88 w 3785"/>
                <a:gd name="T7" fmla="*/ 2075 h 3768"/>
                <a:gd name="T8" fmla="*/ 0 w 3785"/>
                <a:gd name="T9" fmla="*/ 2121 h 3768"/>
                <a:gd name="T10" fmla="*/ 98 w 3785"/>
                <a:gd name="T11" fmla="*/ 2135 h 3768"/>
                <a:gd name="T12" fmla="*/ 1447 w 3785"/>
                <a:gd name="T13" fmla="*/ 2329 h 3768"/>
                <a:gd name="T14" fmla="*/ 1677 w 3785"/>
                <a:gd name="T15" fmla="*/ 3670 h 3768"/>
                <a:gd name="T16" fmla="*/ 1695 w 3785"/>
                <a:gd name="T17" fmla="*/ 3768 h 3768"/>
                <a:gd name="T18" fmla="*/ 1739 w 3785"/>
                <a:gd name="T19" fmla="*/ 3680 h 3768"/>
                <a:gd name="T20" fmla="*/ 2338 w 3785"/>
                <a:gd name="T21" fmla="*/ 2457 h 3768"/>
                <a:gd name="T22" fmla="*/ 3687 w 3785"/>
                <a:gd name="T23" fmla="*/ 2653 h 3768"/>
                <a:gd name="T24" fmla="*/ 3785 w 3785"/>
                <a:gd name="T25" fmla="*/ 2667 h 3768"/>
                <a:gd name="T26" fmla="*/ 3713 w 3785"/>
                <a:gd name="T27" fmla="*/ 2597 h 3768"/>
                <a:gd name="T28" fmla="*/ 2738 w 3785"/>
                <a:gd name="T29" fmla="*/ 1647 h 3768"/>
                <a:gd name="T30" fmla="*/ 3339 w 3785"/>
                <a:gd name="T31" fmla="*/ 426 h 3768"/>
                <a:gd name="T32" fmla="*/ 3381 w 3785"/>
                <a:gd name="T33" fmla="*/ 338 h 3768"/>
                <a:gd name="T34" fmla="*/ 3295 w 3785"/>
                <a:gd name="T35" fmla="*/ 384 h 3768"/>
                <a:gd name="T36" fmla="*/ 2090 w 3785"/>
                <a:gd name="T37" fmla="*/ 1017 h 3768"/>
                <a:gd name="T38" fmla="*/ 1115 w 3785"/>
                <a:gd name="T39" fmla="*/ 68 h 3768"/>
                <a:gd name="T40" fmla="*/ 1045 w 3785"/>
                <a:gd name="T41" fmla="*/ 0 h 3768"/>
                <a:gd name="T42" fmla="*/ 1045 w 3785"/>
                <a:gd name="T43" fmla="*/ 0 h 3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85" h="3768">
                  <a:moveTo>
                    <a:pt x="1045" y="0"/>
                  </a:moveTo>
                  <a:lnTo>
                    <a:pt x="1061" y="98"/>
                  </a:lnTo>
                  <a:lnTo>
                    <a:pt x="1293" y="1439"/>
                  </a:lnTo>
                  <a:lnTo>
                    <a:pt x="88" y="2075"/>
                  </a:lnTo>
                  <a:lnTo>
                    <a:pt x="0" y="2121"/>
                  </a:lnTo>
                  <a:lnTo>
                    <a:pt x="98" y="2135"/>
                  </a:lnTo>
                  <a:lnTo>
                    <a:pt x="1447" y="2329"/>
                  </a:lnTo>
                  <a:lnTo>
                    <a:pt x="1677" y="3670"/>
                  </a:lnTo>
                  <a:lnTo>
                    <a:pt x="1695" y="3768"/>
                  </a:lnTo>
                  <a:lnTo>
                    <a:pt x="1739" y="3680"/>
                  </a:lnTo>
                  <a:lnTo>
                    <a:pt x="2338" y="2457"/>
                  </a:lnTo>
                  <a:lnTo>
                    <a:pt x="3687" y="2653"/>
                  </a:lnTo>
                  <a:lnTo>
                    <a:pt x="3785" y="2667"/>
                  </a:lnTo>
                  <a:lnTo>
                    <a:pt x="3713" y="2597"/>
                  </a:lnTo>
                  <a:lnTo>
                    <a:pt x="2738" y="1647"/>
                  </a:lnTo>
                  <a:lnTo>
                    <a:pt x="3339" y="426"/>
                  </a:lnTo>
                  <a:lnTo>
                    <a:pt x="3381" y="338"/>
                  </a:lnTo>
                  <a:lnTo>
                    <a:pt x="3295" y="384"/>
                  </a:lnTo>
                  <a:lnTo>
                    <a:pt x="2090" y="1017"/>
                  </a:lnTo>
                  <a:lnTo>
                    <a:pt x="1115" y="68"/>
                  </a:lnTo>
                  <a:lnTo>
                    <a:pt x="1045" y="0"/>
                  </a:lnTo>
                  <a:lnTo>
                    <a:pt x="10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2" name="Freeform 66">
              <a:extLst>
                <a:ext uri="{FF2B5EF4-FFF2-40B4-BE49-F238E27FC236}">
                  <a16:creationId xmlns:a16="http://schemas.microsoft.com/office/drawing/2014/main" xmlns="" id="{874EA51A-C0E7-4CF5-93EE-8B400D028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8" y="3008313"/>
              <a:ext cx="2981325" cy="1025525"/>
            </a:xfrm>
            <a:custGeom>
              <a:avLst/>
              <a:gdLst>
                <a:gd name="T0" fmla="*/ 1227 w 1878"/>
                <a:gd name="T1" fmla="*/ 0 h 646"/>
                <a:gd name="T2" fmla="*/ 0 w 1878"/>
                <a:gd name="T3" fmla="*/ 646 h 646"/>
                <a:gd name="T4" fmla="*/ 1878 w 1878"/>
                <a:gd name="T5" fmla="*/ 320 h 646"/>
                <a:gd name="T6" fmla="*/ 1227 w 1878"/>
                <a:gd name="T7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8" h="646">
                  <a:moveTo>
                    <a:pt x="1227" y="0"/>
                  </a:moveTo>
                  <a:lnTo>
                    <a:pt x="0" y="646"/>
                  </a:lnTo>
                  <a:lnTo>
                    <a:pt x="1878" y="320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FFC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3" name="Freeform 67">
              <a:extLst>
                <a:ext uri="{FF2B5EF4-FFF2-40B4-BE49-F238E27FC236}">
                  <a16:creationId xmlns:a16="http://schemas.microsoft.com/office/drawing/2014/main" xmlns="" id="{40F0EE29-7BF8-44A9-B294-E032E303C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3319463"/>
              <a:ext cx="2716212" cy="1536700"/>
            </a:xfrm>
            <a:custGeom>
              <a:avLst/>
              <a:gdLst>
                <a:gd name="T0" fmla="*/ 0 w 1711"/>
                <a:gd name="T1" fmla="*/ 124 h 968"/>
                <a:gd name="T2" fmla="*/ 0 w 1711"/>
                <a:gd name="T3" fmla="*/ 124 h 968"/>
                <a:gd name="T4" fmla="*/ 1711 w 1711"/>
                <a:gd name="T5" fmla="*/ 968 h 968"/>
                <a:gd name="T6" fmla="*/ 718 w 1711"/>
                <a:gd name="T7" fmla="*/ 0 h 968"/>
                <a:gd name="T8" fmla="*/ 0 w 1711"/>
                <a:gd name="T9" fmla="*/ 124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1" h="968">
                  <a:moveTo>
                    <a:pt x="0" y="124"/>
                  </a:moveTo>
                  <a:lnTo>
                    <a:pt x="0" y="124"/>
                  </a:lnTo>
                  <a:lnTo>
                    <a:pt x="1711" y="968"/>
                  </a:lnTo>
                  <a:lnTo>
                    <a:pt x="718" y="0"/>
                  </a:lnTo>
                  <a:lnTo>
                    <a:pt x="0" y="124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4" name="Freeform 68">
              <a:extLst>
                <a:ext uri="{FF2B5EF4-FFF2-40B4-BE49-F238E27FC236}">
                  <a16:creationId xmlns:a16="http://schemas.microsoft.com/office/drawing/2014/main" xmlns="" id="{DF3374D1-142A-4E62-83FE-5F181582E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2950" y="3516313"/>
              <a:ext cx="969962" cy="2998788"/>
            </a:xfrm>
            <a:custGeom>
              <a:avLst/>
              <a:gdLst>
                <a:gd name="T0" fmla="*/ 0 w 611"/>
                <a:gd name="T1" fmla="*/ 1889 h 1889"/>
                <a:gd name="T2" fmla="*/ 611 w 611"/>
                <a:gd name="T3" fmla="*/ 646 h 1889"/>
                <a:gd name="T4" fmla="*/ 271 w 611"/>
                <a:gd name="T5" fmla="*/ 0 h 1889"/>
                <a:gd name="T6" fmla="*/ 0 w 611"/>
                <a:gd name="T7" fmla="*/ 1889 h 1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1" h="1889">
                  <a:moveTo>
                    <a:pt x="0" y="1889"/>
                  </a:moveTo>
                  <a:lnTo>
                    <a:pt x="611" y="646"/>
                  </a:lnTo>
                  <a:lnTo>
                    <a:pt x="271" y="0"/>
                  </a:lnTo>
                  <a:lnTo>
                    <a:pt x="0" y="1889"/>
                  </a:lnTo>
                  <a:close/>
                </a:path>
              </a:pathLst>
            </a:custGeom>
            <a:solidFill>
              <a:srgbClr val="FFC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5" name="Freeform 69">
              <a:extLst>
                <a:ext uri="{FF2B5EF4-FFF2-40B4-BE49-F238E27FC236}">
                  <a16:creationId xmlns:a16="http://schemas.microsoft.com/office/drawing/2014/main" xmlns="" id="{353296B8-A6B5-445A-BA66-46BA2F35E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1349375"/>
              <a:ext cx="2109787" cy="2166938"/>
            </a:xfrm>
            <a:custGeom>
              <a:avLst/>
              <a:gdLst>
                <a:gd name="T0" fmla="*/ 1329 w 1329"/>
                <a:gd name="T1" fmla="*/ 0 h 1365"/>
                <a:gd name="T2" fmla="*/ 104 w 1329"/>
                <a:gd name="T3" fmla="*/ 645 h 1365"/>
                <a:gd name="T4" fmla="*/ 0 w 1329"/>
                <a:gd name="T5" fmla="*/ 1365 h 1365"/>
                <a:gd name="T6" fmla="*/ 1329 w 1329"/>
                <a:gd name="T7" fmla="*/ 0 h 1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9" h="1365">
                  <a:moveTo>
                    <a:pt x="1329" y="0"/>
                  </a:moveTo>
                  <a:lnTo>
                    <a:pt x="104" y="645"/>
                  </a:lnTo>
                  <a:lnTo>
                    <a:pt x="0" y="1365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6" name="Freeform 70">
              <a:extLst>
                <a:ext uri="{FF2B5EF4-FFF2-40B4-BE49-F238E27FC236}">
                  <a16:creationId xmlns:a16="http://schemas.microsoft.com/office/drawing/2014/main" xmlns="" id="{9A178FAF-21FB-418E-9098-F5C4C140C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3516313"/>
              <a:ext cx="2716212" cy="1339850"/>
            </a:xfrm>
            <a:custGeom>
              <a:avLst/>
              <a:gdLst>
                <a:gd name="T0" fmla="*/ 340 w 1711"/>
                <a:gd name="T1" fmla="*/ 646 h 844"/>
                <a:gd name="T2" fmla="*/ 1711 w 1711"/>
                <a:gd name="T3" fmla="*/ 844 h 844"/>
                <a:gd name="T4" fmla="*/ 0 w 1711"/>
                <a:gd name="T5" fmla="*/ 0 h 844"/>
                <a:gd name="T6" fmla="*/ 340 w 1711"/>
                <a:gd name="T7" fmla="*/ 646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11" h="844">
                  <a:moveTo>
                    <a:pt x="340" y="646"/>
                  </a:moveTo>
                  <a:lnTo>
                    <a:pt x="1711" y="844"/>
                  </a:lnTo>
                  <a:lnTo>
                    <a:pt x="0" y="0"/>
                  </a:lnTo>
                  <a:lnTo>
                    <a:pt x="340" y="646"/>
                  </a:lnTo>
                  <a:close/>
                </a:path>
              </a:pathLst>
            </a:custGeom>
            <a:solidFill>
              <a:srgbClr val="F9A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7" name="Freeform 71">
              <a:extLst>
                <a:ext uri="{FF2B5EF4-FFF2-40B4-BE49-F238E27FC236}">
                  <a16:creationId xmlns:a16="http://schemas.microsoft.com/office/drawing/2014/main" xmlns="" id="{D29A186B-1BC4-43EB-AA23-265FF5CDA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8300" y="3516313"/>
              <a:ext cx="804862" cy="2998788"/>
            </a:xfrm>
            <a:custGeom>
              <a:avLst/>
              <a:gdLst>
                <a:gd name="T0" fmla="*/ 507 w 507"/>
                <a:gd name="T1" fmla="*/ 0 h 1889"/>
                <a:gd name="T2" fmla="*/ 0 w 507"/>
                <a:gd name="T3" fmla="*/ 524 h 1889"/>
                <a:gd name="T4" fmla="*/ 236 w 507"/>
                <a:gd name="T5" fmla="*/ 1889 h 1889"/>
                <a:gd name="T6" fmla="*/ 507 w 507"/>
                <a:gd name="T7" fmla="*/ 0 h 1889"/>
                <a:gd name="T8" fmla="*/ 507 w 507"/>
                <a:gd name="T9" fmla="*/ 0 h 1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1889">
                  <a:moveTo>
                    <a:pt x="507" y="0"/>
                  </a:moveTo>
                  <a:lnTo>
                    <a:pt x="0" y="524"/>
                  </a:lnTo>
                  <a:lnTo>
                    <a:pt x="236" y="1889"/>
                  </a:lnTo>
                  <a:lnTo>
                    <a:pt x="507" y="0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8" name="Freeform 72">
              <a:extLst>
                <a:ext uri="{FF2B5EF4-FFF2-40B4-BE49-F238E27FC236}">
                  <a16:creationId xmlns:a16="http://schemas.microsoft.com/office/drawing/2014/main" xmlns="" id="{A0CDB363-18FE-40C2-80D3-A10A23EC7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5050" y="841375"/>
              <a:ext cx="1408112" cy="2674938"/>
            </a:xfrm>
            <a:custGeom>
              <a:avLst/>
              <a:gdLst>
                <a:gd name="T0" fmla="*/ 236 w 887"/>
                <a:gd name="T1" fmla="*/ 1365 h 1685"/>
                <a:gd name="T2" fmla="*/ 887 w 887"/>
                <a:gd name="T3" fmla="*/ 1685 h 1685"/>
                <a:gd name="T4" fmla="*/ 0 w 887"/>
                <a:gd name="T5" fmla="*/ 0 h 1685"/>
                <a:gd name="T6" fmla="*/ 236 w 887"/>
                <a:gd name="T7" fmla="*/ 1365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7" h="1685">
                  <a:moveTo>
                    <a:pt x="236" y="1365"/>
                  </a:moveTo>
                  <a:lnTo>
                    <a:pt x="887" y="1685"/>
                  </a:lnTo>
                  <a:lnTo>
                    <a:pt x="0" y="0"/>
                  </a:lnTo>
                  <a:lnTo>
                    <a:pt x="236" y="1365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79" name="Freeform 73">
              <a:extLst>
                <a:ext uri="{FF2B5EF4-FFF2-40B4-BE49-F238E27FC236}">
                  <a16:creationId xmlns:a16="http://schemas.microsoft.com/office/drawing/2014/main" xmlns="" id="{97B8D524-0A56-4BC1-9D26-765807C4D6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5050" y="841375"/>
              <a:ext cx="1573212" cy="2674938"/>
            </a:xfrm>
            <a:custGeom>
              <a:avLst/>
              <a:gdLst>
                <a:gd name="T0" fmla="*/ 0 w 991"/>
                <a:gd name="T1" fmla="*/ 0 h 1685"/>
                <a:gd name="T2" fmla="*/ 887 w 991"/>
                <a:gd name="T3" fmla="*/ 1685 h 1685"/>
                <a:gd name="T4" fmla="*/ 991 w 991"/>
                <a:gd name="T5" fmla="*/ 965 h 1685"/>
                <a:gd name="T6" fmla="*/ 0 w 991"/>
                <a:gd name="T7" fmla="*/ 0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1" h="1685">
                  <a:moveTo>
                    <a:pt x="0" y="0"/>
                  </a:moveTo>
                  <a:lnTo>
                    <a:pt x="887" y="1685"/>
                  </a:lnTo>
                  <a:lnTo>
                    <a:pt x="991" y="9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80" name="Freeform 74">
              <a:extLst>
                <a:ext uri="{FF2B5EF4-FFF2-40B4-BE49-F238E27FC236}">
                  <a16:creationId xmlns:a16="http://schemas.microsoft.com/office/drawing/2014/main" xmlns="" id="{914AA47E-BC47-407F-9862-98A2E232948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8" y="3516313"/>
              <a:ext cx="2981325" cy="831850"/>
            </a:xfrm>
            <a:custGeom>
              <a:avLst/>
              <a:gdLst>
                <a:gd name="T0" fmla="*/ 1878 w 1878"/>
                <a:gd name="T1" fmla="*/ 0 h 524"/>
                <a:gd name="T2" fmla="*/ 0 w 1878"/>
                <a:gd name="T3" fmla="*/ 326 h 524"/>
                <a:gd name="T4" fmla="*/ 1371 w 1878"/>
                <a:gd name="T5" fmla="*/ 524 h 524"/>
                <a:gd name="T6" fmla="*/ 1878 w 1878"/>
                <a:gd name="T7" fmla="*/ 0 h 524"/>
                <a:gd name="T8" fmla="*/ 1878 w 1878"/>
                <a:gd name="T9" fmla="*/ 0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8" h="524">
                  <a:moveTo>
                    <a:pt x="1878" y="0"/>
                  </a:moveTo>
                  <a:lnTo>
                    <a:pt x="0" y="326"/>
                  </a:lnTo>
                  <a:lnTo>
                    <a:pt x="1371" y="524"/>
                  </a:lnTo>
                  <a:lnTo>
                    <a:pt x="1878" y="0"/>
                  </a:lnTo>
                  <a:lnTo>
                    <a:pt x="1878" y="0"/>
                  </a:lnTo>
                  <a:close/>
                </a:path>
              </a:pathLst>
            </a:custGeom>
            <a:solidFill>
              <a:srgbClr val="F9A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081" name="Freeform 75">
              <a:extLst>
                <a:ext uri="{FF2B5EF4-FFF2-40B4-BE49-F238E27FC236}">
                  <a16:creationId xmlns:a16="http://schemas.microsoft.com/office/drawing/2014/main" xmlns="" id="{87CE4664-5DEC-4413-A8C9-2AB83270E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1349375"/>
              <a:ext cx="2109787" cy="2166938"/>
            </a:xfrm>
            <a:custGeom>
              <a:avLst/>
              <a:gdLst>
                <a:gd name="T0" fmla="*/ 0 w 1329"/>
                <a:gd name="T1" fmla="*/ 1365 h 1365"/>
                <a:gd name="T2" fmla="*/ 718 w 1329"/>
                <a:gd name="T3" fmla="*/ 1241 h 1365"/>
                <a:gd name="T4" fmla="*/ 1329 w 1329"/>
                <a:gd name="T5" fmla="*/ 0 h 1365"/>
                <a:gd name="T6" fmla="*/ 0 w 1329"/>
                <a:gd name="T7" fmla="*/ 1365 h 1365"/>
                <a:gd name="T8" fmla="*/ 0 w 1329"/>
                <a:gd name="T9" fmla="*/ 1365 h 1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9" h="1365">
                  <a:moveTo>
                    <a:pt x="0" y="1365"/>
                  </a:moveTo>
                  <a:lnTo>
                    <a:pt x="718" y="1241"/>
                  </a:lnTo>
                  <a:lnTo>
                    <a:pt x="1329" y="0"/>
                  </a:lnTo>
                  <a:lnTo>
                    <a:pt x="0" y="1365"/>
                  </a:lnTo>
                  <a:lnTo>
                    <a:pt x="0" y="1365"/>
                  </a:lnTo>
                  <a:close/>
                </a:path>
              </a:pathLst>
            </a:custGeom>
            <a:solidFill>
              <a:srgbClr val="F9A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</p:grpSp>
      <p:grpSp>
        <p:nvGrpSpPr>
          <p:cNvPr id="1141" name="Group 1140">
            <a:extLst>
              <a:ext uri="{FF2B5EF4-FFF2-40B4-BE49-F238E27FC236}">
                <a16:creationId xmlns:a16="http://schemas.microsoft.com/office/drawing/2014/main" xmlns="" id="{5D06AEB2-AA84-417E-935B-661CB3DDABD2}"/>
              </a:ext>
            </a:extLst>
          </p:cNvPr>
          <p:cNvGrpSpPr/>
          <p:nvPr/>
        </p:nvGrpSpPr>
        <p:grpSpPr>
          <a:xfrm rot="19800000">
            <a:off x="9681303" y="1360583"/>
            <a:ext cx="1546368" cy="2220427"/>
            <a:chOff x="5845175" y="2717800"/>
            <a:chExt cx="1485900" cy="2133601"/>
          </a:xfrm>
        </p:grpSpPr>
        <p:sp>
          <p:nvSpPr>
            <p:cNvPr id="1097" name="Freeform 96">
              <a:extLst>
                <a:ext uri="{FF2B5EF4-FFF2-40B4-BE49-F238E27FC236}">
                  <a16:creationId xmlns:a16="http://schemas.microsoft.com/office/drawing/2014/main" xmlns="" id="{099C9F58-D817-42A0-A9D9-CAF61E64F2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5175" y="3357563"/>
              <a:ext cx="1485900" cy="1493838"/>
            </a:xfrm>
            <a:custGeom>
              <a:avLst/>
              <a:gdLst>
                <a:gd name="T0" fmla="*/ 135 w 936"/>
                <a:gd name="T1" fmla="*/ 801 h 941"/>
                <a:gd name="T2" fmla="*/ 203 w 936"/>
                <a:gd name="T3" fmla="*/ 859 h 941"/>
                <a:gd name="T4" fmla="*/ 283 w 936"/>
                <a:gd name="T5" fmla="*/ 903 h 941"/>
                <a:gd name="T6" fmla="*/ 327 w 936"/>
                <a:gd name="T7" fmla="*/ 919 h 941"/>
                <a:gd name="T8" fmla="*/ 416 w 936"/>
                <a:gd name="T9" fmla="*/ 937 h 941"/>
                <a:gd name="T10" fmla="*/ 464 w 936"/>
                <a:gd name="T11" fmla="*/ 941 h 941"/>
                <a:gd name="T12" fmla="*/ 490 w 936"/>
                <a:gd name="T13" fmla="*/ 939 h 941"/>
                <a:gd name="T14" fmla="*/ 560 w 936"/>
                <a:gd name="T15" fmla="*/ 931 h 941"/>
                <a:gd name="T16" fmla="*/ 647 w 936"/>
                <a:gd name="T17" fmla="*/ 905 h 941"/>
                <a:gd name="T18" fmla="*/ 689 w 936"/>
                <a:gd name="T19" fmla="*/ 885 h 941"/>
                <a:gd name="T20" fmla="*/ 763 w 936"/>
                <a:gd name="T21" fmla="*/ 835 h 941"/>
                <a:gd name="T22" fmla="*/ 797 w 936"/>
                <a:gd name="T23" fmla="*/ 805 h 941"/>
                <a:gd name="T24" fmla="*/ 854 w 936"/>
                <a:gd name="T25" fmla="*/ 735 h 941"/>
                <a:gd name="T26" fmla="*/ 898 w 936"/>
                <a:gd name="T27" fmla="*/ 655 h 941"/>
                <a:gd name="T28" fmla="*/ 914 w 936"/>
                <a:gd name="T29" fmla="*/ 611 h 941"/>
                <a:gd name="T30" fmla="*/ 932 w 936"/>
                <a:gd name="T31" fmla="*/ 522 h 941"/>
                <a:gd name="T32" fmla="*/ 936 w 936"/>
                <a:gd name="T33" fmla="*/ 474 h 941"/>
                <a:gd name="T34" fmla="*/ 934 w 936"/>
                <a:gd name="T35" fmla="*/ 450 h 941"/>
                <a:gd name="T36" fmla="*/ 926 w 936"/>
                <a:gd name="T37" fmla="*/ 378 h 941"/>
                <a:gd name="T38" fmla="*/ 900 w 936"/>
                <a:gd name="T39" fmla="*/ 290 h 941"/>
                <a:gd name="T40" fmla="*/ 880 w 936"/>
                <a:gd name="T41" fmla="*/ 248 h 941"/>
                <a:gd name="T42" fmla="*/ 830 w 936"/>
                <a:gd name="T43" fmla="*/ 174 h 941"/>
                <a:gd name="T44" fmla="*/ 801 w 936"/>
                <a:gd name="T45" fmla="*/ 140 h 941"/>
                <a:gd name="T46" fmla="*/ 731 w 936"/>
                <a:gd name="T47" fmla="*/ 82 h 941"/>
                <a:gd name="T48" fmla="*/ 651 w 936"/>
                <a:gd name="T49" fmla="*/ 38 h 941"/>
                <a:gd name="T50" fmla="*/ 609 w 936"/>
                <a:gd name="T51" fmla="*/ 22 h 941"/>
                <a:gd name="T52" fmla="*/ 518 w 936"/>
                <a:gd name="T53" fmla="*/ 4 h 941"/>
                <a:gd name="T54" fmla="*/ 470 w 936"/>
                <a:gd name="T55" fmla="*/ 0 h 941"/>
                <a:gd name="T56" fmla="*/ 446 w 936"/>
                <a:gd name="T57" fmla="*/ 2 h 941"/>
                <a:gd name="T58" fmla="*/ 374 w 936"/>
                <a:gd name="T59" fmla="*/ 10 h 941"/>
                <a:gd name="T60" fmla="*/ 287 w 936"/>
                <a:gd name="T61" fmla="*/ 36 h 941"/>
                <a:gd name="T62" fmla="*/ 247 w 936"/>
                <a:gd name="T63" fmla="*/ 56 h 941"/>
                <a:gd name="T64" fmla="*/ 171 w 936"/>
                <a:gd name="T65" fmla="*/ 106 h 941"/>
                <a:gd name="T66" fmla="*/ 137 w 936"/>
                <a:gd name="T67" fmla="*/ 138 h 941"/>
                <a:gd name="T68" fmla="*/ 80 w 936"/>
                <a:gd name="T69" fmla="*/ 206 h 941"/>
                <a:gd name="T70" fmla="*/ 36 w 936"/>
                <a:gd name="T71" fmla="*/ 286 h 941"/>
                <a:gd name="T72" fmla="*/ 20 w 936"/>
                <a:gd name="T73" fmla="*/ 330 h 941"/>
                <a:gd name="T74" fmla="*/ 2 w 936"/>
                <a:gd name="T75" fmla="*/ 420 h 941"/>
                <a:gd name="T76" fmla="*/ 0 w 936"/>
                <a:gd name="T77" fmla="*/ 468 h 941"/>
                <a:gd name="T78" fmla="*/ 0 w 936"/>
                <a:gd name="T79" fmla="*/ 492 h 941"/>
                <a:gd name="T80" fmla="*/ 8 w 936"/>
                <a:gd name="T81" fmla="*/ 564 h 941"/>
                <a:gd name="T82" fmla="*/ 36 w 936"/>
                <a:gd name="T83" fmla="*/ 651 h 941"/>
                <a:gd name="T84" fmla="*/ 54 w 936"/>
                <a:gd name="T85" fmla="*/ 693 h 941"/>
                <a:gd name="T86" fmla="*/ 104 w 936"/>
                <a:gd name="T87" fmla="*/ 767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36" h="941">
                  <a:moveTo>
                    <a:pt x="135" y="801"/>
                  </a:moveTo>
                  <a:lnTo>
                    <a:pt x="135" y="801"/>
                  </a:lnTo>
                  <a:lnTo>
                    <a:pt x="167" y="831"/>
                  </a:lnTo>
                  <a:lnTo>
                    <a:pt x="203" y="859"/>
                  </a:lnTo>
                  <a:lnTo>
                    <a:pt x="243" y="883"/>
                  </a:lnTo>
                  <a:lnTo>
                    <a:pt x="283" y="903"/>
                  </a:lnTo>
                  <a:lnTo>
                    <a:pt x="283" y="903"/>
                  </a:lnTo>
                  <a:lnTo>
                    <a:pt x="327" y="919"/>
                  </a:lnTo>
                  <a:lnTo>
                    <a:pt x="370" y="931"/>
                  </a:lnTo>
                  <a:lnTo>
                    <a:pt x="416" y="937"/>
                  </a:lnTo>
                  <a:lnTo>
                    <a:pt x="440" y="939"/>
                  </a:lnTo>
                  <a:lnTo>
                    <a:pt x="464" y="941"/>
                  </a:lnTo>
                  <a:lnTo>
                    <a:pt x="464" y="941"/>
                  </a:lnTo>
                  <a:lnTo>
                    <a:pt x="490" y="939"/>
                  </a:lnTo>
                  <a:lnTo>
                    <a:pt x="514" y="937"/>
                  </a:lnTo>
                  <a:lnTo>
                    <a:pt x="560" y="931"/>
                  </a:lnTo>
                  <a:lnTo>
                    <a:pt x="603" y="919"/>
                  </a:lnTo>
                  <a:lnTo>
                    <a:pt x="647" y="905"/>
                  </a:lnTo>
                  <a:lnTo>
                    <a:pt x="647" y="905"/>
                  </a:lnTo>
                  <a:lnTo>
                    <a:pt x="689" y="885"/>
                  </a:lnTo>
                  <a:lnTo>
                    <a:pt x="727" y="861"/>
                  </a:lnTo>
                  <a:lnTo>
                    <a:pt x="763" y="835"/>
                  </a:lnTo>
                  <a:lnTo>
                    <a:pt x="797" y="805"/>
                  </a:lnTo>
                  <a:lnTo>
                    <a:pt x="797" y="805"/>
                  </a:lnTo>
                  <a:lnTo>
                    <a:pt x="826" y="771"/>
                  </a:lnTo>
                  <a:lnTo>
                    <a:pt x="854" y="735"/>
                  </a:lnTo>
                  <a:lnTo>
                    <a:pt x="878" y="697"/>
                  </a:lnTo>
                  <a:lnTo>
                    <a:pt x="898" y="655"/>
                  </a:lnTo>
                  <a:lnTo>
                    <a:pt x="898" y="655"/>
                  </a:lnTo>
                  <a:lnTo>
                    <a:pt x="914" y="611"/>
                  </a:lnTo>
                  <a:lnTo>
                    <a:pt x="926" y="568"/>
                  </a:lnTo>
                  <a:lnTo>
                    <a:pt x="932" y="522"/>
                  </a:lnTo>
                  <a:lnTo>
                    <a:pt x="934" y="498"/>
                  </a:lnTo>
                  <a:lnTo>
                    <a:pt x="936" y="474"/>
                  </a:lnTo>
                  <a:lnTo>
                    <a:pt x="936" y="474"/>
                  </a:lnTo>
                  <a:lnTo>
                    <a:pt x="934" y="450"/>
                  </a:lnTo>
                  <a:lnTo>
                    <a:pt x="934" y="426"/>
                  </a:lnTo>
                  <a:lnTo>
                    <a:pt x="926" y="378"/>
                  </a:lnTo>
                  <a:lnTo>
                    <a:pt x="914" y="334"/>
                  </a:lnTo>
                  <a:lnTo>
                    <a:pt x="900" y="290"/>
                  </a:lnTo>
                  <a:lnTo>
                    <a:pt x="900" y="290"/>
                  </a:lnTo>
                  <a:lnTo>
                    <a:pt x="880" y="248"/>
                  </a:lnTo>
                  <a:lnTo>
                    <a:pt x="856" y="210"/>
                  </a:lnTo>
                  <a:lnTo>
                    <a:pt x="830" y="174"/>
                  </a:lnTo>
                  <a:lnTo>
                    <a:pt x="801" y="140"/>
                  </a:lnTo>
                  <a:lnTo>
                    <a:pt x="801" y="140"/>
                  </a:lnTo>
                  <a:lnTo>
                    <a:pt x="767" y="110"/>
                  </a:lnTo>
                  <a:lnTo>
                    <a:pt x="731" y="82"/>
                  </a:lnTo>
                  <a:lnTo>
                    <a:pt x="693" y="58"/>
                  </a:lnTo>
                  <a:lnTo>
                    <a:pt x="651" y="38"/>
                  </a:lnTo>
                  <a:lnTo>
                    <a:pt x="651" y="38"/>
                  </a:lnTo>
                  <a:lnTo>
                    <a:pt x="609" y="22"/>
                  </a:lnTo>
                  <a:lnTo>
                    <a:pt x="564" y="10"/>
                  </a:lnTo>
                  <a:lnTo>
                    <a:pt x="518" y="4"/>
                  </a:lnTo>
                  <a:lnTo>
                    <a:pt x="494" y="2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46" y="2"/>
                  </a:lnTo>
                  <a:lnTo>
                    <a:pt x="422" y="4"/>
                  </a:lnTo>
                  <a:lnTo>
                    <a:pt x="374" y="10"/>
                  </a:lnTo>
                  <a:lnTo>
                    <a:pt x="331" y="22"/>
                  </a:lnTo>
                  <a:lnTo>
                    <a:pt x="287" y="36"/>
                  </a:lnTo>
                  <a:lnTo>
                    <a:pt x="287" y="36"/>
                  </a:lnTo>
                  <a:lnTo>
                    <a:pt x="247" y="56"/>
                  </a:lnTo>
                  <a:lnTo>
                    <a:pt x="207" y="80"/>
                  </a:lnTo>
                  <a:lnTo>
                    <a:pt x="171" y="106"/>
                  </a:lnTo>
                  <a:lnTo>
                    <a:pt x="137" y="138"/>
                  </a:lnTo>
                  <a:lnTo>
                    <a:pt x="137" y="138"/>
                  </a:lnTo>
                  <a:lnTo>
                    <a:pt x="108" y="170"/>
                  </a:lnTo>
                  <a:lnTo>
                    <a:pt x="80" y="206"/>
                  </a:lnTo>
                  <a:lnTo>
                    <a:pt x="56" y="244"/>
                  </a:lnTo>
                  <a:lnTo>
                    <a:pt x="36" y="286"/>
                  </a:lnTo>
                  <a:lnTo>
                    <a:pt x="36" y="286"/>
                  </a:lnTo>
                  <a:lnTo>
                    <a:pt x="20" y="330"/>
                  </a:lnTo>
                  <a:lnTo>
                    <a:pt x="10" y="374"/>
                  </a:lnTo>
                  <a:lnTo>
                    <a:pt x="2" y="420"/>
                  </a:lnTo>
                  <a:lnTo>
                    <a:pt x="0" y="444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92"/>
                  </a:lnTo>
                  <a:lnTo>
                    <a:pt x="2" y="516"/>
                  </a:lnTo>
                  <a:lnTo>
                    <a:pt x="8" y="564"/>
                  </a:lnTo>
                  <a:lnTo>
                    <a:pt x="20" y="607"/>
                  </a:lnTo>
                  <a:lnTo>
                    <a:pt x="36" y="651"/>
                  </a:lnTo>
                  <a:lnTo>
                    <a:pt x="36" y="651"/>
                  </a:lnTo>
                  <a:lnTo>
                    <a:pt x="54" y="693"/>
                  </a:lnTo>
                  <a:lnTo>
                    <a:pt x="78" y="731"/>
                  </a:lnTo>
                  <a:lnTo>
                    <a:pt x="104" y="767"/>
                  </a:lnTo>
                  <a:lnTo>
                    <a:pt x="135" y="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0" sx="102000" sy="102000" algn="ctr" rotWithShape="0">
                <a:prstClr val="black">
                  <a:alpha val="37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8" name="Freeform 97">
              <a:extLst>
                <a:ext uri="{FF2B5EF4-FFF2-40B4-BE49-F238E27FC236}">
                  <a16:creationId xmlns:a16="http://schemas.microsoft.com/office/drawing/2014/main" xmlns="" id="{62221B46-B662-4F55-9F71-70D6D8A41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5175" y="3357563"/>
              <a:ext cx="1485900" cy="1493838"/>
            </a:xfrm>
            <a:custGeom>
              <a:avLst/>
              <a:gdLst>
                <a:gd name="T0" fmla="*/ 135 w 936"/>
                <a:gd name="T1" fmla="*/ 801 h 941"/>
                <a:gd name="T2" fmla="*/ 203 w 936"/>
                <a:gd name="T3" fmla="*/ 859 h 941"/>
                <a:gd name="T4" fmla="*/ 283 w 936"/>
                <a:gd name="T5" fmla="*/ 903 h 941"/>
                <a:gd name="T6" fmla="*/ 327 w 936"/>
                <a:gd name="T7" fmla="*/ 919 h 941"/>
                <a:gd name="T8" fmla="*/ 416 w 936"/>
                <a:gd name="T9" fmla="*/ 937 h 941"/>
                <a:gd name="T10" fmla="*/ 464 w 936"/>
                <a:gd name="T11" fmla="*/ 941 h 941"/>
                <a:gd name="T12" fmla="*/ 490 w 936"/>
                <a:gd name="T13" fmla="*/ 939 h 941"/>
                <a:gd name="T14" fmla="*/ 560 w 936"/>
                <a:gd name="T15" fmla="*/ 931 h 941"/>
                <a:gd name="T16" fmla="*/ 647 w 936"/>
                <a:gd name="T17" fmla="*/ 905 h 941"/>
                <a:gd name="T18" fmla="*/ 689 w 936"/>
                <a:gd name="T19" fmla="*/ 885 h 941"/>
                <a:gd name="T20" fmla="*/ 763 w 936"/>
                <a:gd name="T21" fmla="*/ 835 h 941"/>
                <a:gd name="T22" fmla="*/ 797 w 936"/>
                <a:gd name="T23" fmla="*/ 805 h 941"/>
                <a:gd name="T24" fmla="*/ 854 w 936"/>
                <a:gd name="T25" fmla="*/ 735 h 941"/>
                <a:gd name="T26" fmla="*/ 898 w 936"/>
                <a:gd name="T27" fmla="*/ 655 h 941"/>
                <a:gd name="T28" fmla="*/ 914 w 936"/>
                <a:gd name="T29" fmla="*/ 611 h 941"/>
                <a:gd name="T30" fmla="*/ 932 w 936"/>
                <a:gd name="T31" fmla="*/ 522 h 941"/>
                <a:gd name="T32" fmla="*/ 936 w 936"/>
                <a:gd name="T33" fmla="*/ 474 h 941"/>
                <a:gd name="T34" fmla="*/ 934 w 936"/>
                <a:gd name="T35" fmla="*/ 450 h 941"/>
                <a:gd name="T36" fmla="*/ 926 w 936"/>
                <a:gd name="T37" fmla="*/ 378 h 941"/>
                <a:gd name="T38" fmla="*/ 900 w 936"/>
                <a:gd name="T39" fmla="*/ 290 h 941"/>
                <a:gd name="T40" fmla="*/ 880 w 936"/>
                <a:gd name="T41" fmla="*/ 248 h 941"/>
                <a:gd name="T42" fmla="*/ 830 w 936"/>
                <a:gd name="T43" fmla="*/ 174 h 941"/>
                <a:gd name="T44" fmla="*/ 801 w 936"/>
                <a:gd name="T45" fmla="*/ 140 h 941"/>
                <a:gd name="T46" fmla="*/ 731 w 936"/>
                <a:gd name="T47" fmla="*/ 82 h 941"/>
                <a:gd name="T48" fmla="*/ 651 w 936"/>
                <a:gd name="T49" fmla="*/ 38 h 941"/>
                <a:gd name="T50" fmla="*/ 609 w 936"/>
                <a:gd name="T51" fmla="*/ 22 h 941"/>
                <a:gd name="T52" fmla="*/ 518 w 936"/>
                <a:gd name="T53" fmla="*/ 4 h 941"/>
                <a:gd name="T54" fmla="*/ 470 w 936"/>
                <a:gd name="T55" fmla="*/ 0 h 941"/>
                <a:gd name="T56" fmla="*/ 446 w 936"/>
                <a:gd name="T57" fmla="*/ 2 h 941"/>
                <a:gd name="T58" fmla="*/ 374 w 936"/>
                <a:gd name="T59" fmla="*/ 10 h 941"/>
                <a:gd name="T60" fmla="*/ 287 w 936"/>
                <a:gd name="T61" fmla="*/ 36 h 941"/>
                <a:gd name="T62" fmla="*/ 247 w 936"/>
                <a:gd name="T63" fmla="*/ 56 h 941"/>
                <a:gd name="T64" fmla="*/ 171 w 936"/>
                <a:gd name="T65" fmla="*/ 106 h 941"/>
                <a:gd name="T66" fmla="*/ 137 w 936"/>
                <a:gd name="T67" fmla="*/ 138 h 941"/>
                <a:gd name="T68" fmla="*/ 80 w 936"/>
                <a:gd name="T69" fmla="*/ 206 h 941"/>
                <a:gd name="T70" fmla="*/ 36 w 936"/>
                <a:gd name="T71" fmla="*/ 286 h 941"/>
                <a:gd name="T72" fmla="*/ 20 w 936"/>
                <a:gd name="T73" fmla="*/ 330 h 941"/>
                <a:gd name="T74" fmla="*/ 2 w 936"/>
                <a:gd name="T75" fmla="*/ 420 h 941"/>
                <a:gd name="T76" fmla="*/ 0 w 936"/>
                <a:gd name="T77" fmla="*/ 468 h 941"/>
                <a:gd name="T78" fmla="*/ 0 w 936"/>
                <a:gd name="T79" fmla="*/ 492 h 941"/>
                <a:gd name="T80" fmla="*/ 8 w 936"/>
                <a:gd name="T81" fmla="*/ 564 h 941"/>
                <a:gd name="T82" fmla="*/ 36 w 936"/>
                <a:gd name="T83" fmla="*/ 651 h 941"/>
                <a:gd name="T84" fmla="*/ 54 w 936"/>
                <a:gd name="T85" fmla="*/ 693 h 941"/>
                <a:gd name="T86" fmla="*/ 104 w 936"/>
                <a:gd name="T87" fmla="*/ 767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36" h="941">
                  <a:moveTo>
                    <a:pt x="135" y="801"/>
                  </a:moveTo>
                  <a:lnTo>
                    <a:pt x="135" y="801"/>
                  </a:lnTo>
                  <a:lnTo>
                    <a:pt x="167" y="831"/>
                  </a:lnTo>
                  <a:lnTo>
                    <a:pt x="203" y="859"/>
                  </a:lnTo>
                  <a:lnTo>
                    <a:pt x="243" y="883"/>
                  </a:lnTo>
                  <a:lnTo>
                    <a:pt x="283" y="903"/>
                  </a:lnTo>
                  <a:lnTo>
                    <a:pt x="283" y="903"/>
                  </a:lnTo>
                  <a:lnTo>
                    <a:pt x="327" y="919"/>
                  </a:lnTo>
                  <a:lnTo>
                    <a:pt x="370" y="931"/>
                  </a:lnTo>
                  <a:lnTo>
                    <a:pt x="416" y="937"/>
                  </a:lnTo>
                  <a:lnTo>
                    <a:pt x="440" y="939"/>
                  </a:lnTo>
                  <a:lnTo>
                    <a:pt x="464" y="941"/>
                  </a:lnTo>
                  <a:lnTo>
                    <a:pt x="464" y="941"/>
                  </a:lnTo>
                  <a:lnTo>
                    <a:pt x="490" y="939"/>
                  </a:lnTo>
                  <a:lnTo>
                    <a:pt x="514" y="937"/>
                  </a:lnTo>
                  <a:lnTo>
                    <a:pt x="560" y="931"/>
                  </a:lnTo>
                  <a:lnTo>
                    <a:pt x="603" y="919"/>
                  </a:lnTo>
                  <a:lnTo>
                    <a:pt x="647" y="905"/>
                  </a:lnTo>
                  <a:lnTo>
                    <a:pt x="647" y="905"/>
                  </a:lnTo>
                  <a:lnTo>
                    <a:pt x="689" y="885"/>
                  </a:lnTo>
                  <a:lnTo>
                    <a:pt x="727" y="861"/>
                  </a:lnTo>
                  <a:lnTo>
                    <a:pt x="763" y="835"/>
                  </a:lnTo>
                  <a:lnTo>
                    <a:pt x="797" y="805"/>
                  </a:lnTo>
                  <a:lnTo>
                    <a:pt x="797" y="805"/>
                  </a:lnTo>
                  <a:lnTo>
                    <a:pt x="826" y="771"/>
                  </a:lnTo>
                  <a:lnTo>
                    <a:pt x="854" y="735"/>
                  </a:lnTo>
                  <a:lnTo>
                    <a:pt x="878" y="697"/>
                  </a:lnTo>
                  <a:lnTo>
                    <a:pt x="898" y="655"/>
                  </a:lnTo>
                  <a:lnTo>
                    <a:pt x="898" y="655"/>
                  </a:lnTo>
                  <a:lnTo>
                    <a:pt x="914" y="611"/>
                  </a:lnTo>
                  <a:lnTo>
                    <a:pt x="926" y="568"/>
                  </a:lnTo>
                  <a:lnTo>
                    <a:pt x="932" y="522"/>
                  </a:lnTo>
                  <a:lnTo>
                    <a:pt x="934" y="498"/>
                  </a:lnTo>
                  <a:lnTo>
                    <a:pt x="936" y="474"/>
                  </a:lnTo>
                  <a:lnTo>
                    <a:pt x="936" y="474"/>
                  </a:lnTo>
                  <a:lnTo>
                    <a:pt x="934" y="450"/>
                  </a:lnTo>
                  <a:lnTo>
                    <a:pt x="934" y="426"/>
                  </a:lnTo>
                  <a:lnTo>
                    <a:pt x="926" y="378"/>
                  </a:lnTo>
                  <a:lnTo>
                    <a:pt x="914" y="334"/>
                  </a:lnTo>
                  <a:lnTo>
                    <a:pt x="900" y="290"/>
                  </a:lnTo>
                  <a:lnTo>
                    <a:pt x="900" y="290"/>
                  </a:lnTo>
                  <a:lnTo>
                    <a:pt x="880" y="248"/>
                  </a:lnTo>
                  <a:lnTo>
                    <a:pt x="856" y="210"/>
                  </a:lnTo>
                  <a:lnTo>
                    <a:pt x="830" y="174"/>
                  </a:lnTo>
                  <a:lnTo>
                    <a:pt x="801" y="140"/>
                  </a:lnTo>
                  <a:lnTo>
                    <a:pt x="801" y="140"/>
                  </a:lnTo>
                  <a:lnTo>
                    <a:pt x="767" y="110"/>
                  </a:lnTo>
                  <a:lnTo>
                    <a:pt x="731" y="82"/>
                  </a:lnTo>
                  <a:lnTo>
                    <a:pt x="693" y="58"/>
                  </a:lnTo>
                  <a:lnTo>
                    <a:pt x="651" y="38"/>
                  </a:lnTo>
                  <a:lnTo>
                    <a:pt x="651" y="38"/>
                  </a:lnTo>
                  <a:lnTo>
                    <a:pt x="609" y="22"/>
                  </a:lnTo>
                  <a:lnTo>
                    <a:pt x="564" y="10"/>
                  </a:lnTo>
                  <a:lnTo>
                    <a:pt x="518" y="4"/>
                  </a:lnTo>
                  <a:lnTo>
                    <a:pt x="494" y="2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46" y="2"/>
                  </a:lnTo>
                  <a:lnTo>
                    <a:pt x="422" y="4"/>
                  </a:lnTo>
                  <a:lnTo>
                    <a:pt x="374" y="10"/>
                  </a:lnTo>
                  <a:lnTo>
                    <a:pt x="331" y="22"/>
                  </a:lnTo>
                  <a:lnTo>
                    <a:pt x="287" y="36"/>
                  </a:lnTo>
                  <a:lnTo>
                    <a:pt x="287" y="36"/>
                  </a:lnTo>
                  <a:lnTo>
                    <a:pt x="247" y="56"/>
                  </a:lnTo>
                  <a:lnTo>
                    <a:pt x="207" y="80"/>
                  </a:lnTo>
                  <a:lnTo>
                    <a:pt x="171" y="106"/>
                  </a:lnTo>
                  <a:lnTo>
                    <a:pt x="137" y="138"/>
                  </a:lnTo>
                  <a:lnTo>
                    <a:pt x="137" y="138"/>
                  </a:lnTo>
                  <a:lnTo>
                    <a:pt x="108" y="170"/>
                  </a:lnTo>
                  <a:lnTo>
                    <a:pt x="80" y="206"/>
                  </a:lnTo>
                  <a:lnTo>
                    <a:pt x="56" y="244"/>
                  </a:lnTo>
                  <a:lnTo>
                    <a:pt x="36" y="286"/>
                  </a:lnTo>
                  <a:lnTo>
                    <a:pt x="36" y="286"/>
                  </a:lnTo>
                  <a:lnTo>
                    <a:pt x="20" y="330"/>
                  </a:lnTo>
                  <a:lnTo>
                    <a:pt x="10" y="374"/>
                  </a:lnTo>
                  <a:lnTo>
                    <a:pt x="2" y="420"/>
                  </a:lnTo>
                  <a:lnTo>
                    <a:pt x="0" y="444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92"/>
                  </a:lnTo>
                  <a:lnTo>
                    <a:pt x="2" y="516"/>
                  </a:lnTo>
                  <a:lnTo>
                    <a:pt x="8" y="564"/>
                  </a:lnTo>
                  <a:lnTo>
                    <a:pt x="20" y="607"/>
                  </a:lnTo>
                  <a:lnTo>
                    <a:pt x="36" y="651"/>
                  </a:lnTo>
                  <a:lnTo>
                    <a:pt x="36" y="651"/>
                  </a:lnTo>
                  <a:lnTo>
                    <a:pt x="54" y="693"/>
                  </a:lnTo>
                  <a:lnTo>
                    <a:pt x="78" y="731"/>
                  </a:lnTo>
                  <a:lnTo>
                    <a:pt x="104" y="767"/>
                  </a:lnTo>
                  <a:lnTo>
                    <a:pt x="135" y="80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9" name="Freeform 98">
              <a:extLst>
                <a:ext uri="{FF2B5EF4-FFF2-40B4-BE49-F238E27FC236}">
                  <a16:creationId xmlns:a16="http://schemas.microsoft.com/office/drawing/2014/main" xmlns="" id="{8BBFEF1F-A076-4652-A0E1-0FCFE53039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9950" y="3360738"/>
              <a:ext cx="1273175" cy="1487488"/>
            </a:xfrm>
            <a:custGeom>
              <a:avLst/>
              <a:gdLst>
                <a:gd name="T0" fmla="*/ 422 w 802"/>
                <a:gd name="T1" fmla="*/ 0 h 937"/>
                <a:gd name="T2" fmla="*/ 512 w 802"/>
                <a:gd name="T3" fmla="*/ 22 h 937"/>
                <a:gd name="T4" fmla="*/ 607 w 802"/>
                <a:gd name="T5" fmla="*/ 80 h 937"/>
                <a:gd name="T6" fmla="*/ 683 w 802"/>
                <a:gd name="T7" fmla="*/ 172 h 937"/>
                <a:gd name="T8" fmla="*/ 737 w 802"/>
                <a:gd name="T9" fmla="*/ 288 h 937"/>
                <a:gd name="T10" fmla="*/ 762 w 802"/>
                <a:gd name="T11" fmla="*/ 422 h 937"/>
                <a:gd name="T12" fmla="*/ 762 w 802"/>
                <a:gd name="T13" fmla="*/ 518 h 937"/>
                <a:gd name="T14" fmla="*/ 735 w 802"/>
                <a:gd name="T15" fmla="*/ 653 h 937"/>
                <a:gd name="T16" fmla="*/ 681 w 802"/>
                <a:gd name="T17" fmla="*/ 769 h 937"/>
                <a:gd name="T18" fmla="*/ 601 w 802"/>
                <a:gd name="T19" fmla="*/ 859 h 937"/>
                <a:gd name="T20" fmla="*/ 506 w 802"/>
                <a:gd name="T21" fmla="*/ 917 h 937"/>
                <a:gd name="T22" fmla="*/ 416 w 802"/>
                <a:gd name="T23" fmla="*/ 937 h 937"/>
                <a:gd name="T24" fmla="*/ 418 w 802"/>
                <a:gd name="T25" fmla="*/ 937 h 937"/>
                <a:gd name="T26" fmla="*/ 518 w 802"/>
                <a:gd name="T27" fmla="*/ 917 h 937"/>
                <a:gd name="T28" fmla="*/ 623 w 802"/>
                <a:gd name="T29" fmla="*/ 859 h 937"/>
                <a:gd name="T30" fmla="*/ 709 w 802"/>
                <a:gd name="T31" fmla="*/ 769 h 937"/>
                <a:gd name="T32" fmla="*/ 770 w 802"/>
                <a:gd name="T33" fmla="*/ 653 h 937"/>
                <a:gd name="T34" fmla="*/ 800 w 802"/>
                <a:gd name="T35" fmla="*/ 520 h 937"/>
                <a:gd name="T36" fmla="*/ 800 w 802"/>
                <a:gd name="T37" fmla="*/ 424 h 937"/>
                <a:gd name="T38" fmla="*/ 772 w 802"/>
                <a:gd name="T39" fmla="*/ 288 h 937"/>
                <a:gd name="T40" fmla="*/ 713 w 802"/>
                <a:gd name="T41" fmla="*/ 172 h 937"/>
                <a:gd name="T42" fmla="*/ 627 w 802"/>
                <a:gd name="T43" fmla="*/ 82 h 937"/>
                <a:gd name="T44" fmla="*/ 523 w 802"/>
                <a:gd name="T45" fmla="*/ 22 h 937"/>
                <a:gd name="T46" fmla="*/ 424 w 802"/>
                <a:gd name="T47" fmla="*/ 0 h 937"/>
                <a:gd name="T48" fmla="*/ 40 w 802"/>
                <a:gd name="T49" fmla="*/ 466 h 937"/>
                <a:gd name="T50" fmla="*/ 55 w 802"/>
                <a:gd name="T51" fmla="*/ 328 h 937"/>
                <a:gd name="T52" fmla="*/ 101 w 802"/>
                <a:gd name="T53" fmla="*/ 204 h 937"/>
                <a:gd name="T54" fmla="*/ 173 w 802"/>
                <a:gd name="T55" fmla="*/ 106 h 937"/>
                <a:gd name="T56" fmla="*/ 263 w 802"/>
                <a:gd name="T57" fmla="*/ 36 h 937"/>
                <a:gd name="T58" fmla="*/ 366 w 802"/>
                <a:gd name="T59" fmla="*/ 2 h 937"/>
                <a:gd name="T60" fmla="*/ 404 w 802"/>
                <a:gd name="T61" fmla="*/ 0 h 937"/>
                <a:gd name="T62" fmla="*/ 322 w 802"/>
                <a:gd name="T63" fmla="*/ 8 h 937"/>
                <a:gd name="T64" fmla="*/ 213 w 802"/>
                <a:gd name="T65" fmla="*/ 54 h 937"/>
                <a:gd name="T66" fmla="*/ 119 w 802"/>
                <a:gd name="T67" fmla="*/ 134 h 937"/>
                <a:gd name="T68" fmla="*/ 50 w 802"/>
                <a:gd name="T69" fmla="*/ 242 h 937"/>
                <a:gd name="T70" fmla="*/ 8 w 802"/>
                <a:gd name="T71" fmla="*/ 372 h 937"/>
                <a:gd name="T72" fmla="*/ 0 w 802"/>
                <a:gd name="T73" fmla="*/ 466 h 937"/>
                <a:gd name="T74" fmla="*/ 18 w 802"/>
                <a:gd name="T75" fmla="*/ 605 h 937"/>
                <a:gd name="T76" fmla="*/ 67 w 802"/>
                <a:gd name="T77" fmla="*/ 729 h 937"/>
                <a:gd name="T78" fmla="*/ 143 w 802"/>
                <a:gd name="T79" fmla="*/ 829 h 937"/>
                <a:gd name="T80" fmla="*/ 243 w 802"/>
                <a:gd name="T81" fmla="*/ 899 h 937"/>
                <a:gd name="T82" fmla="*/ 356 w 802"/>
                <a:gd name="T83" fmla="*/ 935 h 937"/>
                <a:gd name="T84" fmla="*/ 398 w 802"/>
                <a:gd name="T85" fmla="*/ 937 h 937"/>
                <a:gd name="T86" fmla="*/ 324 w 802"/>
                <a:gd name="T87" fmla="*/ 927 h 937"/>
                <a:gd name="T88" fmla="*/ 225 w 802"/>
                <a:gd name="T89" fmla="*/ 879 h 937"/>
                <a:gd name="T90" fmla="*/ 143 w 802"/>
                <a:gd name="T91" fmla="*/ 799 h 937"/>
                <a:gd name="T92" fmla="*/ 81 w 802"/>
                <a:gd name="T93" fmla="*/ 689 h 937"/>
                <a:gd name="T94" fmla="*/ 46 w 802"/>
                <a:gd name="T95" fmla="*/ 562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02" h="937">
                  <a:moveTo>
                    <a:pt x="404" y="0"/>
                  </a:moveTo>
                  <a:lnTo>
                    <a:pt x="404" y="0"/>
                  </a:lnTo>
                  <a:lnTo>
                    <a:pt x="422" y="0"/>
                  </a:lnTo>
                  <a:lnTo>
                    <a:pt x="442" y="2"/>
                  </a:lnTo>
                  <a:lnTo>
                    <a:pt x="478" y="10"/>
                  </a:lnTo>
                  <a:lnTo>
                    <a:pt x="512" y="22"/>
                  </a:lnTo>
                  <a:lnTo>
                    <a:pt x="545" y="38"/>
                  </a:lnTo>
                  <a:lnTo>
                    <a:pt x="577" y="58"/>
                  </a:lnTo>
                  <a:lnTo>
                    <a:pt x="607" y="80"/>
                  </a:lnTo>
                  <a:lnTo>
                    <a:pt x="635" y="108"/>
                  </a:lnTo>
                  <a:lnTo>
                    <a:pt x="661" y="138"/>
                  </a:lnTo>
                  <a:lnTo>
                    <a:pt x="683" y="172"/>
                  </a:lnTo>
                  <a:lnTo>
                    <a:pt x="705" y="208"/>
                  </a:lnTo>
                  <a:lnTo>
                    <a:pt x="723" y="248"/>
                  </a:lnTo>
                  <a:lnTo>
                    <a:pt x="737" y="288"/>
                  </a:lnTo>
                  <a:lnTo>
                    <a:pt x="749" y="332"/>
                  </a:lnTo>
                  <a:lnTo>
                    <a:pt x="756" y="376"/>
                  </a:lnTo>
                  <a:lnTo>
                    <a:pt x="762" y="422"/>
                  </a:lnTo>
                  <a:lnTo>
                    <a:pt x="764" y="470"/>
                  </a:lnTo>
                  <a:lnTo>
                    <a:pt x="764" y="470"/>
                  </a:lnTo>
                  <a:lnTo>
                    <a:pt x="762" y="518"/>
                  </a:lnTo>
                  <a:lnTo>
                    <a:pt x="756" y="566"/>
                  </a:lnTo>
                  <a:lnTo>
                    <a:pt x="747" y="609"/>
                  </a:lnTo>
                  <a:lnTo>
                    <a:pt x="735" y="653"/>
                  </a:lnTo>
                  <a:lnTo>
                    <a:pt x="719" y="693"/>
                  </a:lnTo>
                  <a:lnTo>
                    <a:pt x="701" y="733"/>
                  </a:lnTo>
                  <a:lnTo>
                    <a:pt x="681" y="769"/>
                  </a:lnTo>
                  <a:lnTo>
                    <a:pt x="657" y="801"/>
                  </a:lnTo>
                  <a:lnTo>
                    <a:pt x="631" y="831"/>
                  </a:lnTo>
                  <a:lnTo>
                    <a:pt x="601" y="859"/>
                  </a:lnTo>
                  <a:lnTo>
                    <a:pt x="571" y="883"/>
                  </a:lnTo>
                  <a:lnTo>
                    <a:pt x="539" y="901"/>
                  </a:lnTo>
                  <a:lnTo>
                    <a:pt x="506" y="917"/>
                  </a:lnTo>
                  <a:lnTo>
                    <a:pt x="472" y="929"/>
                  </a:lnTo>
                  <a:lnTo>
                    <a:pt x="436" y="935"/>
                  </a:lnTo>
                  <a:lnTo>
                    <a:pt x="416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418" y="937"/>
                  </a:lnTo>
                  <a:lnTo>
                    <a:pt x="440" y="935"/>
                  </a:lnTo>
                  <a:lnTo>
                    <a:pt x="480" y="929"/>
                  </a:lnTo>
                  <a:lnTo>
                    <a:pt x="518" y="917"/>
                  </a:lnTo>
                  <a:lnTo>
                    <a:pt x="555" y="901"/>
                  </a:lnTo>
                  <a:lnTo>
                    <a:pt x="589" y="881"/>
                  </a:lnTo>
                  <a:lnTo>
                    <a:pt x="623" y="859"/>
                  </a:lnTo>
                  <a:lnTo>
                    <a:pt x="655" y="831"/>
                  </a:lnTo>
                  <a:lnTo>
                    <a:pt x="683" y="801"/>
                  </a:lnTo>
                  <a:lnTo>
                    <a:pt x="709" y="769"/>
                  </a:lnTo>
                  <a:lnTo>
                    <a:pt x="733" y="733"/>
                  </a:lnTo>
                  <a:lnTo>
                    <a:pt x="753" y="693"/>
                  </a:lnTo>
                  <a:lnTo>
                    <a:pt x="770" y="653"/>
                  </a:lnTo>
                  <a:lnTo>
                    <a:pt x="784" y="609"/>
                  </a:lnTo>
                  <a:lnTo>
                    <a:pt x="794" y="566"/>
                  </a:lnTo>
                  <a:lnTo>
                    <a:pt x="800" y="520"/>
                  </a:lnTo>
                  <a:lnTo>
                    <a:pt x="802" y="472"/>
                  </a:lnTo>
                  <a:lnTo>
                    <a:pt x="802" y="472"/>
                  </a:lnTo>
                  <a:lnTo>
                    <a:pt x="800" y="424"/>
                  </a:lnTo>
                  <a:lnTo>
                    <a:pt x="794" y="376"/>
                  </a:lnTo>
                  <a:lnTo>
                    <a:pt x="784" y="332"/>
                  </a:lnTo>
                  <a:lnTo>
                    <a:pt x="772" y="288"/>
                  </a:lnTo>
                  <a:lnTo>
                    <a:pt x="754" y="248"/>
                  </a:lnTo>
                  <a:lnTo>
                    <a:pt x="735" y="208"/>
                  </a:lnTo>
                  <a:lnTo>
                    <a:pt x="713" y="172"/>
                  </a:lnTo>
                  <a:lnTo>
                    <a:pt x="687" y="138"/>
                  </a:lnTo>
                  <a:lnTo>
                    <a:pt x="659" y="108"/>
                  </a:lnTo>
                  <a:lnTo>
                    <a:pt x="627" y="82"/>
                  </a:lnTo>
                  <a:lnTo>
                    <a:pt x="595" y="58"/>
                  </a:lnTo>
                  <a:lnTo>
                    <a:pt x="559" y="38"/>
                  </a:lnTo>
                  <a:lnTo>
                    <a:pt x="523" y="22"/>
                  </a:lnTo>
                  <a:lnTo>
                    <a:pt x="486" y="10"/>
                  </a:lnTo>
                  <a:lnTo>
                    <a:pt x="446" y="2"/>
                  </a:lnTo>
                  <a:lnTo>
                    <a:pt x="424" y="0"/>
                  </a:lnTo>
                  <a:lnTo>
                    <a:pt x="404" y="0"/>
                  </a:lnTo>
                  <a:close/>
                  <a:moveTo>
                    <a:pt x="40" y="466"/>
                  </a:moveTo>
                  <a:lnTo>
                    <a:pt x="40" y="466"/>
                  </a:lnTo>
                  <a:lnTo>
                    <a:pt x="42" y="418"/>
                  </a:lnTo>
                  <a:lnTo>
                    <a:pt x="46" y="372"/>
                  </a:lnTo>
                  <a:lnTo>
                    <a:pt x="55" y="328"/>
                  </a:lnTo>
                  <a:lnTo>
                    <a:pt x="67" y="284"/>
                  </a:lnTo>
                  <a:lnTo>
                    <a:pt x="83" y="244"/>
                  </a:lnTo>
                  <a:lnTo>
                    <a:pt x="101" y="204"/>
                  </a:lnTo>
                  <a:lnTo>
                    <a:pt x="123" y="168"/>
                  </a:lnTo>
                  <a:lnTo>
                    <a:pt x="147" y="136"/>
                  </a:lnTo>
                  <a:lnTo>
                    <a:pt x="173" y="106"/>
                  </a:lnTo>
                  <a:lnTo>
                    <a:pt x="201" y="78"/>
                  </a:lnTo>
                  <a:lnTo>
                    <a:pt x="231" y="54"/>
                  </a:lnTo>
                  <a:lnTo>
                    <a:pt x="263" y="36"/>
                  </a:lnTo>
                  <a:lnTo>
                    <a:pt x="296" y="20"/>
                  </a:lnTo>
                  <a:lnTo>
                    <a:pt x="330" y="8"/>
                  </a:lnTo>
                  <a:lnTo>
                    <a:pt x="366" y="2"/>
                  </a:lnTo>
                  <a:lnTo>
                    <a:pt x="386" y="0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384" y="0"/>
                  </a:lnTo>
                  <a:lnTo>
                    <a:pt x="362" y="2"/>
                  </a:lnTo>
                  <a:lnTo>
                    <a:pt x="322" y="8"/>
                  </a:lnTo>
                  <a:lnTo>
                    <a:pt x="285" y="20"/>
                  </a:lnTo>
                  <a:lnTo>
                    <a:pt x="249" y="34"/>
                  </a:lnTo>
                  <a:lnTo>
                    <a:pt x="213" y="54"/>
                  </a:lnTo>
                  <a:lnTo>
                    <a:pt x="179" y="78"/>
                  </a:lnTo>
                  <a:lnTo>
                    <a:pt x="149" y="104"/>
                  </a:lnTo>
                  <a:lnTo>
                    <a:pt x="119" y="134"/>
                  </a:lnTo>
                  <a:lnTo>
                    <a:pt x="93" y="168"/>
                  </a:lnTo>
                  <a:lnTo>
                    <a:pt x="69" y="204"/>
                  </a:lnTo>
                  <a:lnTo>
                    <a:pt x="50" y="242"/>
                  </a:lnTo>
                  <a:lnTo>
                    <a:pt x="32" y="284"/>
                  </a:lnTo>
                  <a:lnTo>
                    <a:pt x="20" y="326"/>
                  </a:lnTo>
                  <a:lnTo>
                    <a:pt x="8" y="372"/>
                  </a:lnTo>
                  <a:lnTo>
                    <a:pt x="2" y="418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" y="514"/>
                  </a:lnTo>
                  <a:lnTo>
                    <a:pt x="8" y="560"/>
                  </a:lnTo>
                  <a:lnTo>
                    <a:pt x="18" y="605"/>
                  </a:lnTo>
                  <a:lnTo>
                    <a:pt x="30" y="649"/>
                  </a:lnTo>
                  <a:lnTo>
                    <a:pt x="48" y="689"/>
                  </a:lnTo>
                  <a:lnTo>
                    <a:pt x="67" y="729"/>
                  </a:lnTo>
                  <a:lnTo>
                    <a:pt x="89" y="765"/>
                  </a:lnTo>
                  <a:lnTo>
                    <a:pt x="115" y="799"/>
                  </a:lnTo>
                  <a:lnTo>
                    <a:pt x="143" y="829"/>
                  </a:lnTo>
                  <a:lnTo>
                    <a:pt x="175" y="855"/>
                  </a:lnTo>
                  <a:lnTo>
                    <a:pt x="207" y="879"/>
                  </a:lnTo>
                  <a:lnTo>
                    <a:pt x="243" y="899"/>
                  </a:lnTo>
                  <a:lnTo>
                    <a:pt x="279" y="915"/>
                  </a:lnTo>
                  <a:lnTo>
                    <a:pt x="316" y="927"/>
                  </a:lnTo>
                  <a:lnTo>
                    <a:pt x="356" y="935"/>
                  </a:lnTo>
                  <a:lnTo>
                    <a:pt x="378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380" y="937"/>
                  </a:lnTo>
                  <a:lnTo>
                    <a:pt x="360" y="935"/>
                  </a:lnTo>
                  <a:lnTo>
                    <a:pt x="324" y="927"/>
                  </a:lnTo>
                  <a:lnTo>
                    <a:pt x="290" y="915"/>
                  </a:lnTo>
                  <a:lnTo>
                    <a:pt x="257" y="899"/>
                  </a:lnTo>
                  <a:lnTo>
                    <a:pt x="225" y="879"/>
                  </a:lnTo>
                  <a:lnTo>
                    <a:pt x="195" y="855"/>
                  </a:lnTo>
                  <a:lnTo>
                    <a:pt x="167" y="829"/>
                  </a:lnTo>
                  <a:lnTo>
                    <a:pt x="143" y="799"/>
                  </a:lnTo>
                  <a:lnTo>
                    <a:pt x="119" y="765"/>
                  </a:lnTo>
                  <a:lnTo>
                    <a:pt x="99" y="729"/>
                  </a:lnTo>
                  <a:lnTo>
                    <a:pt x="81" y="689"/>
                  </a:lnTo>
                  <a:lnTo>
                    <a:pt x="65" y="649"/>
                  </a:lnTo>
                  <a:lnTo>
                    <a:pt x="53" y="605"/>
                  </a:lnTo>
                  <a:lnTo>
                    <a:pt x="46" y="562"/>
                  </a:lnTo>
                  <a:lnTo>
                    <a:pt x="40" y="514"/>
                  </a:lnTo>
                  <a:lnTo>
                    <a:pt x="40" y="466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0" name="Freeform 99">
              <a:extLst>
                <a:ext uri="{FF2B5EF4-FFF2-40B4-BE49-F238E27FC236}">
                  <a16:creationId xmlns:a16="http://schemas.microsoft.com/office/drawing/2014/main" xmlns="" id="{5FF6F5ED-0EEA-407C-AC62-0A5FAF634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3360738"/>
              <a:ext cx="641350" cy="1487488"/>
            </a:xfrm>
            <a:custGeom>
              <a:avLst/>
              <a:gdLst>
                <a:gd name="T0" fmla="*/ 6 w 404"/>
                <a:gd name="T1" fmla="*/ 0 h 937"/>
                <a:gd name="T2" fmla="*/ 44 w 404"/>
                <a:gd name="T3" fmla="*/ 2 h 937"/>
                <a:gd name="T4" fmla="*/ 114 w 404"/>
                <a:gd name="T5" fmla="*/ 22 h 937"/>
                <a:gd name="T6" fmla="*/ 179 w 404"/>
                <a:gd name="T7" fmla="*/ 58 h 937"/>
                <a:gd name="T8" fmla="*/ 237 w 404"/>
                <a:gd name="T9" fmla="*/ 108 h 937"/>
                <a:gd name="T10" fmla="*/ 285 w 404"/>
                <a:gd name="T11" fmla="*/ 172 h 937"/>
                <a:gd name="T12" fmla="*/ 325 w 404"/>
                <a:gd name="T13" fmla="*/ 248 h 937"/>
                <a:gd name="T14" fmla="*/ 351 w 404"/>
                <a:gd name="T15" fmla="*/ 332 h 937"/>
                <a:gd name="T16" fmla="*/ 364 w 404"/>
                <a:gd name="T17" fmla="*/ 422 h 937"/>
                <a:gd name="T18" fmla="*/ 366 w 404"/>
                <a:gd name="T19" fmla="*/ 470 h 937"/>
                <a:gd name="T20" fmla="*/ 358 w 404"/>
                <a:gd name="T21" fmla="*/ 566 h 937"/>
                <a:gd name="T22" fmla="*/ 337 w 404"/>
                <a:gd name="T23" fmla="*/ 653 h 937"/>
                <a:gd name="T24" fmla="*/ 303 w 404"/>
                <a:gd name="T25" fmla="*/ 733 h 937"/>
                <a:gd name="T26" fmla="*/ 259 w 404"/>
                <a:gd name="T27" fmla="*/ 801 h 937"/>
                <a:gd name="T28" fmla="*/ 203 w 404"/>
                <a:gd name="T29" fmla="*/ 859 h 937"/>
                <a:gd name="T30" fmla="*/ 141 w 404"/>
                <a:gd name="T31" fmla="*/ 901 h 937"/>
                <a:gd name="T32" fmla="*/ 74 w 404"/>
                <a:gd name="T33" fmla="*/ 929 h 937"/>
                <a:gd name="T34" fmla="*/ 18 w 404"/>
                <a:gd name="T35" fmla="*/ 937 h 937"/>
                <a:gd name="T36" fmla="*/ 0 w 404"/>
                <a:gd name="T37" fmla="*/ 937 h 937"/>
                <a:gd name="T38" fmla="*/ 42 w 404"/>
                <a:gd name="T39" fmla="*/ 935 h 937"/>
                <a:gd name="T40" fmla="*/ 120 w 404"/>
                <a:gd name="T41" fmla="*/ 917 h 937"/>
                <a:gd name="T42" fmla="*/ 191 w 404"/>
                <a:gd name="T43" fmla="*/ 881 h 937"/>
                <a:gd name="T44" fmla="*/ 257 w 404"/>
                <a:gd name="T45" fmla="*/ 831 h 937"/>
                <a:gd name="T46" fmla="*/ 311 w 404"/>
                <a:gd name="T47" fmla="*/ 769 h 937"/>
                <a:gd name="T48" fmla="*/ 355 w 404"/>
                <a:gd name="T49" fmla="*/ 693 h 937"/>
                <a:gd name="T50" fmla="*/ 386 w 404"/>
                <a:gd name="T51" fmla="*/ 609 h 937"/>
                <a:gd name="T52" fmla="*/ 402 w 404"/>
                <a:gd name="T53" fmla="*/ 520 h 937"/>
                <a:gd name="T54" fmla="*/ 404 w 404"/>
                <a:gd name="T55" fmla="*/ 472 h 937"/>
                <a:gd name="T56" fmla="*/ 396 w 404"/>
                <a:gd name="T57" fmla="*/ 376 h 937"/>
                <a:gd name="T58" fmla="*/ 374 w 404"/>
                <a:gd name="T59" fmla="*/ 288 h 937"/>
                <a:gd name="T60" fmla="*/ 337 w 404"/>
                <a:gd name="T61" fmla="*/ 208 h 937"/>
                <a:gd name="T62" fmla="*/ 289 w 404"/>
                <a:gd name="T63" fmla="*/ 138 h 937"/>
                <a:gd name="T64" fmla="*/ 229 w 404"/>
                <a:gd name="T65" fmla="*/ 82 h 937"/>
                <a:gd name="T66" fmla="*/ 161 w 404"/>
                <a:gd name="T67" fmla="*/ 38 h 937"/>
                <a:gd name="T68" fmla="*/ 88 w 404"/>
                <a:gd name="T69" fmla="*/ 10 h 937"/>
                <a:gd name="T70" fmla="*/ 26 w 404"/>
                <a:gd name="T71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4" h="937">
                  <a:moveTo>
                    <a:pt x="6" y="0"/>
                  </a:moveTo>
                  <a:lnTo>
                    <a:pt x="6" y="0"/>
                  </a:lnTo>
                  <a:lnTo>
                    <a:pt x="24" y="0"/>
                  </a:lnTo>
                  <a:lnTo>
                    <a:pt x="44" y="2"/>
                  </a:lnTo>
                  <a:lnTo>
                    <a:pt x="80" y="10"/>
                  </a:lnTo>
                  <a:lnTo>
                    <a:pt x="114" y="22"/>
                  </a:lnTo>
                  <a:lnTo>
                    <a:pt x="147" y="38"/>
                  </a:lnTo>
                  <a:lnTo>
                    <a:pt x="179" y="58"/>
                  </a:lnTo>
                  <a:lnTo>
                    <a:pt x="209" y="80"/>
                  </a:lnTo>
                  <a:lnTo>
                    <a:pt x="237" y="108"/>
                  </a:lnTo>
                  <a:lnTo>
                    <a:pt x="263" y="138"/>
                  </a:lnTo>
                  <a:lnTo>
                    <a:pt x="285" y="172"/>
                  </a:lnTo>
                  <a:lnTo>
                    <a:pt x="307" y="208"/>
                  </a:lnTo>
                  <a:lnTo>
                    <a:pt x="325" y="248"/>
                  </a:lnTo>
                  <a:lnTo>
                    <a:pt x="339" y="288"/>
                  </a:lnTo>
                  <a:lnTo>
                    <a:pt x="351" y="332"/>
                  </a:lnTo>
                  <a:lnTo>
                    <a:pt x="358" y="376"/>
                  </a:lnTo>
                  <a:lnTo>
                    <a:pt x="364" y="422"/>
                  </a:lnTo>
                  <a:lnTo>
                    <a:pt x="366" y="470"/>
                  </a:lnTo>
                  <a:lnTo>
                    <a:pt x="366" y="470"/>
                  </a:lnTo>
                  <a:lnTo>
                    <a:pt x="364" y="518"/>
                  </a:lnTo>
                  <a:lnTo>
                    <a:pt x="358" y="566"/>
                  </a:lnTo>
                  <a:lnTo>
                    <a:pt x="349" y="609"/>
                  </a:lnTo>
                  <a:lnTo>
                    <a:pt x="337" y="653"/>
                  </a:lnTo>
                  <a:lnTo>
                    <a:pt x="321" y="693"/>
                  </a:lnTo>
                  <a:lnTo>
                    <a:pt x="303" y="733"/>
                  </a:lnTo>
                  <a:lnTo>
                    <a:pt x="283" y="769"/>
                  </a:lnTo>
                  <a:lnTo>
                    <a:pt x="259" y="801"/>
                  </a:lnTo>
                  <a:lnTo>
                    <a:pt x="233" y="831"/>
                  </a:lnTo>
                  <a:lnTo>
                    <a:pt x="203" y="859"/>
                  </a:lnTo>
                  <a:lnTo>
                    <a:pt x="173" y="883"/>
                  </a:lnTo>
                  <a:lnTo>
                    <a:pt x="141" y="901"/>
                  </a:lnTo>
                  <a:lnTo>
                    <a:pt x="108" y="917"/>
                  </a:lnTo>
                  <a:lnTo>
                    <a:pt x="74" y="929"/>
                  </a:lnTo>
                  <a:lnTo>
                    <a:pt x="38" y="935"/>
                  </a:lnTo>
                  <a:lnTo>
                    <a:pt x="18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20" y="937"/>
                  </a:lnTo>
                  <a:lnTo>
                    <a:pt x="42" y="935"/>
                  </a:lnTo>
                  <a:lnTo>
                    <a:pt x="82" y="929"/>
                  </a:lnTo>
                  <a:lnTo>
                    <a:pt x="120" y="917"/>
                  </a:lnTo>
                  <a:lnTo>
                    <a:pt x="157" y="901"/>
                  </a:lnTo>
                  <a:lnTo>
                    <a:pt x="191" y="881"/>
                  </a:lnTo>
                  <a:lnTo>
                    <a:pt x="225" y="859"/>
                  </a:lnTo>
                  <a:lnTo>
                    <a:pt x="257" y="831"/>
                  </a:lnTo>
                  <a:lnTo>
                    <a:pt x="285" y="801"/>
                  </a:lnTo>
                  <a:lnTo>
                    <a:pt x="311" y="769"/>
                  </a:lnTo>
                  <a:lnTo>
                    <a:pt x="335" y="733"/>
                  </a:lnTo>
                  <a:lnTo>
                    <a:pt x="355" y="693"/>
                  </a:lnTo>
                  <a:lnTo>
                    <a:pt x="372" y="653"/>
                  </a:lnTo>
                  <a:lnTo>
                    <a:pt x="386" y="609"/>
                  </a:lnTo>
                  <a:lnTo>
                    <a:pt x="396" y="566"/>
                  </a:lnTo>
                  <a:lnTo>
                    <a:pt x="402" y="520"/>
                  </a:lnTo>
                  <a:lnTo>
                    <a:pt x="404" y="472"/>
                  </a:lnTo>
                  <a:lnTo>
                    <a:pt x="404" y="472"/>
                  </a:lnTo>
                  <a:lnTo>
                    <a:pt x="402" y="424"/>
                  </a:lnTo>
                  <a:lnTo>
                    <a:pt x="396" y="376"/>
                  </a:lnTo>
                  <a:lnTo>
                    <a:pt x="386" y="332"/>
                  </a:lnTo>
                  <a:lnTo>
                    <a:pt x="374" y="288"/>
                  </a:lnTo>
                  <a:lnTo>
                    <a:pt x="356" y="248"/>
                  </a:lnTo>
                  <a:lnTo>
                    <a:pt x="337" y="208"/>
                  </a:lnTo>
                  <a:lnTo>
                    <a:pt x="315" y="172"/>
                  </a:lnTo>
                  <a:lnTo>
                    <a:pt x="289" y="138"/>
                  </a:lnTo>
                  <a:lnTo>
                    <a:pt x="261" y="108"/>
                  </a:lnTo>
                  <a:lnTo>
                    <a:pt x="229" y="82"/>
                  </a:lnTo>
                  <a:lnTo>
                    <a:pt x="197" y="58"/>
                  </a:lnTo>
                  <a:lnTo>
                    <a:pt x="161" y="38"/>
                  </a:lnTo>
                  <a:lnTo>
                    <a:pt x="125" y="22"/>
                  </a:lnTo>
                  <a:lnTo>
                    <a:pt x="88" y="10"/>
                  </a:lnTo>
                  <a:lnTo>
                    <a:pt x="48" y="2"/>
                  </a:lnTo>
                  <a:lnTo>
                    <a:pt x="26" y="0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1" name="Freeform 100">
              <a:extLst>
                <a:ext uri="{FF2B5EF4-FFF2-40B4-BE49-F238E27FC236}">
                  <a16:creationId xmlns:a16="http://schemas.microsoft.com/office/drawing/2014/main" xmlns="" id="{DA3A429A-6922-4304-BDF4-780EC28593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9950" y="3360738"/>
              <a:ext cx="641350" cy="1487488"/>
            </a:xfrm>
            <a:custGeom>
              <a:avLst/>
              <a:gdLst>
                <a:gd name="T0" fmla="*/ 40 w 404"/>
                <a:gd name="T1" fmla="*/ 466 h 937"/>
                <a:gd name="T2" fmla="*/ 46 w 404"/>
                <a:gd name="T3" fmla="*/ 372 h 937"/>
                <a:gd name="T4" fmla="*/ 67 w 404"/>
                <a:gd name="T5" fmla="*/ 284 h 937"/>
                <a:gd name="T6" fmla="*/ 101 w 404"/>
                <a:gd name="T7" fmla="*/ 204 h 937"/>
                <a:gd name="T8" fmla="*/ 147 w 404"/>
                <a:gd name="T9" fmla="*/ 136 h 937"/>
                <a:gd name="T10" fmla="*/ 201 w 404"/>
                <a:gd name="T11" fmla="*/ 78 h 937"/>
                <a:gd name="T12" fmla="*/ 263 w 404"/>
                <a:gd name="T13" fmla="*/ 36 h 937"/>
                <a:gd name="T14" fmla="*/ 330 w 404"/>
                <a:gd name="T15" fmla="*/ 8 h 937"/>
                <a:gd name="T16" fmla="*/ 386 w 404"/>
                <a:gd name="T17" fmla="*/ 0 h 937"/>
                <a:gd name="T18" fmla="*/ 404 w 404"/>
                <a:gd name="T19" fmla="*/ 0 h 937"/>
                <a:gd name="T20" fmla="*/ 362 w 404"/>
                <a:gd name="T21" fmla="*/ 2 h 937"/>
                <a:gd name="T22" fmla="*/ 285 w 404"/>
                <a:gd name="T23" fmla="*/ 20 h 937"/>
                <a:gd name="T24" fmla="*/ 213 w 404"/>
                <a:gd name="T25" fmla="*/ 54 h 937"/>
                <a:gd name="T26" fmla="*/ 149 w 404"/>
                <a:gd name="T27" fmla="*/ 104 h 937"/>
                <a:gd name="T28" fmla="*/ 93 w 404"/>
                <a:gd name="T29" fmla="*/ 168 h 937"/>
                <a:gd name="T30" fmla="*/ 50 w 404"/>
                <a:gd name="T31" fmla="*/ 242 h 937"/>
                <a:gd name="T32" fmla="*/ 20 w 404"/>
                <a:gd name="T33" fmla="*/ 326 h 937"/>
                <a:gd name="T34" fmla="*/ 2 w 404"/>
                <a:gd name="T35" fmla="*/ 418 h 937"/>
                <a:gd name="T36" fmla="*/ 0 w 404"/>
                <a:gd name="T37" fmla="*/ 466 h 937"/>
                <a:gd name="T38" fmla="*/ 8 w 404"/>
                <a:gd name="T39" fmla="*/ 560 h 937"/>
                <a:gd name="T40" fmla="*/ 30 w 404"/>
                <a:gd name="T41" fmla="*/ 649 h 937"/>
                <a:gd name="T42" fmla="*/ 67 w 404"/>
                <a:gd name="T43" fmla="*/ 729 h 937"/>
                <a:gd name="T44" fmla="*/ 115 w 404"/>
                <a:gd name="T45" fmla="*/ 799 h 937"/>
                <a:gd name="T46" fmla="*/ 175 w 404"/>
                <a:gd name="T47" fmla="*/ 855 h 937"/>
                <a:gd name="T48" fmla="*/ 243 w 404"/>
                <a:gd name="T49" fmla="*/ 899 h 937"/>
                <a:gd name="T50" fmla="*/ 316 w 404"/>
                <a:gd name="T51" fmla="*/ 927 h 937"/>
                <a:gd name="T52" fmla="*/ 378 w 404"/>
                <a:gd name="T53" fmla="*/ 937 h 937"/>
                <a:gd name="T54" fmla="*/ 398 w 404"/>
                <a:gd name="T55" fmla="*/ 937 h 937"/>
                <a:gd name="T56" fmla="*/ 360 w 404"/>
                <a:gd name="T57" fmla="*/ 935 h 937"/>
                <a:gd name="T58" fmla="*/ 290 w 404"/>
                <a:gd name="T59" fmla="*/ 915 h 937"/>
                <a:gd name="T60" fmla="*/ 225 w 404"/>
                <a:gd name="T61" fmla="*/ 879 h 937"/>
                <a:gd name="T62" fmla="*/ 167 w 404"/>
                <a:gd name="T63" fmla="*/ 829 h 937"/>
                <a:gd name="T64" fmla="*/ 119 w 404"/>
                <a:gd name="T65" fmla="*/ 765 h 937"/>
                <a:gd name="T66" fmla="*/ 81 w 404"/>
                <a:gd name="T67" fmla="*/ 689 h 937"/>
                <a:gd name="T68" fmla="*/ 53 w 404"/>
                <a:gd name="T69" fmla="*/ 605 h 937"/>
                <a:gd name="T70" fmla="*/ 40 w 404"/>
                <a:gd name="T71" fmla="*/ 514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4" h="937">
                  <a:moveTo>
                    <a:pt x="40" y="466"/>
                  </a:moveTo>
                  <a:lnTo>
                    <a:pt x="40" y="466"/>
                  </a:lnTo>
                  <a:lnTo>
                    <a:pt x="42" y="418"/>
                  </a:lnTo>
                  <a:lnTo>
                    <a:pt x="46" y="372"/>
                  </a:lnTo>
                  <a:lnTo>
                    <a:pt x="55" y="328"/>
                  </a:lnTo>
                  <a:lnTo>
                    <a:pt x="67" y="284"/>
                  </a:lnTo>
                  <a:lnTo>
                    <a:pt x="83" y="244"/>
                  </a:lnTo>
                  <a:lnTo>
                    <a:pt x="101" y="204"/>
                  </a:lnTo>
                  <a:lnTo>
                    <a:pt x="123" y="168"/>
                  </a:lnTo>
                  <a:lnTo>
                    <a:pt x="147" y="136"/>
                  </a:lnTo>
                  <a:lnTo>
                    <a:pt x="173" y="106"/>
                  </a:lnTo>
                  <a:lnTo>
                    <a:pt x="201" y="78"/>
                  </a:lnTo>
                  <a:lnTo>
                    <a:pt x="231" y="54"/>
                  </a:lnTo>
                  <a:lnTo>
                    <a:pt x="263" y="36"/>
                  </a:lnTo>
                  <a:lnTo>
                    <a:pt x="296" y="20"/>
                  </a:lnTo>
                  <a:lnTo>
                    <a:pt x="330" y="8"/>
                  </a:lnTo>
                  <a:lnTo>
                    <a:pt x="366" y="2"/>
                  </a:lnTo>
                  <a:lnTo>
                    <a:pt x="386" y="0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384" y="0"/>
                  </a:lnTo>
                  <a:lnTo>
                    <a:pt x="362" y="2"/>
                  </a:lnTo>
                  <a:lnTo>
                    <a:pt x="322" y="8"/>
                  </a:lnTo>
                  <a:lnTo>
                    <a:pt x="285" y="20"/>
                  </a:lnTo>
                  <a:lnTo>
                    <a:pt x="249" y="34"/>
                  </a:lnTo>
                  <a:lnTo>
                    <a:pt x="213" y="54"/>
                  </a:lnTo>
                  <a:lnTo>
                    <a:pt x="179" y="78"/>
                  </a:lnTo>
                  <a:lnTo>
                    <a:pt x="149" y="104"/>
                  </a:lnTo>
                  <a:lnTo>
                    <a:pt x="119" y="134"/>
                  </a:lnTo>
                  <a:lnTo>
                    <a:pt x="93" y="168"/>
                  </a:lnTo>
                  <a:lnTo>
                    <a:pt x="69" y="204"/>
                  </a:lnTo>
                  <a:lnTo>
                    <a:pt x="50" y="242"/>
                  </a:lnTo>
                  <a:lnTo>
                    <a:pt x="32" y="284"/>
                  </a:lnTo>
                  <a:lnTo>
                    <a:pt x="20" y="326"/>
                  </a:lnTo>
                  <a:lnTo>
                    <a:pt x="8" y="372"/>
                  </a:lnTo>
                  <a:lnTo>
                    <a:pt x="2" y="418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" y="514"/>
                  </a:lnTo>
                  <a:lnTo>
                    <a:pt x="8" y="560"/>
                  </a:lnTo>
                  <a:lnTo>
                    <a:pt x="18" y="605"/>
                  </a:lnTo>
                  <a:lnTo>
                    <a:pt x="30" y="649"/>
                  </a:lnTo>
                  <a:lnTo>
                    <a:pt x="48" y="689"/>
                  </a:lnTo>
                  <a:lnTo>
                    <a:pt x="67" y="729"/>
                  </a:lnTo>
                  <a:lnTo>
                    <a:pt x="89" y="765"/>
                  </a:lnTo>
                  <a:lnTo>
                    <a:pt x="115" y="799"/>
                  </a:lnTo>
                  <a:lnTo>
                    <a:pt x="143" y="829"/>
                  </a:lnTo>
                  <a:lnTo>
                    <a:pt x="175" y="855"/>
                  </a:lnTo>
                  <a:lnTo>
                    <a:pt x="207" y="879"/>
                  </a:lnTo>
                  <a:lnTo>
                    <a:pt x="243" y="899"/>
                  </a:lnTo>
                  <a:lnTo>
                    <a:pt x="279" y="915"/>
                  </a:lnTo>
                  <a:lnTo>
                    <a:pt x="316" y="927"/>
                  </a:lnTo>
                  <a:lnTo>
                    <a:pt x="356" y="935"/>
                  </a:lnTo>
                  <a:lnTo>
                    <a:pt x="378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380" y="937"/>
                  </a:lnTo>
                  <a:lnTo>
                    <a:pt x="360" y="935"/>
                  </a:lnTo>
                  <a:lnTo>
                    <a:pt x="324" y="927"/>
                  </a:lnTo>
                  <a:lnTo>
                    <a:pt x="290" y="915"/>
                  </a:lnTo>
                  <a:lnTo>
                    <a:pt x="257" y="899"/>
                  </a:lnTo>
                  <a:lnTo>
                    <a:pt x="225" y="879"/>
                  </a:lnTo>
                  <a:lnTo>
                    <a:pt x="195" y="855"/>
                  </a:lnTo>
                  <a:lnTo>
                    <a:pt x="167" y="829"/>
                  </a:lnTo>
                  <a:lnTo>
                    <a:pt x="143" y="799"/>
                  </a:lnTo>
                  <a:lnTo>
                    <a:pt x="119" y="765"/>
                  </a:lnTo>
                  <a:lnTo>
                    <a:pt x="99" y="729"/>
                  </a:lnTo>
                  <a:lnTo>
                    <a:pt x="81" y="689"/>
                  </a:lnTo>
                  <a:lnTo>
                    <a:pt x="65" y="649"/>
                  </a:lnTo>
                  <a:lnTo>
                    <a:pt x="53" y="605"/>
                  </a:lnTo>
                  <a:lnTo>
                    <a:pt x="46" y="562"/>
                  </a:lnTo>
                  <a:lnTo>
                    <a:pt x="40" y="514"/>
                  </a:lnTo>
                  <a:lnTo>
                    <a:pt x="40" y="4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2" name="Freeform 101">
              <a:extLst>
                <a:ext uri="{FF2B5EF4-FFF2-40B4-BE49-F238E27FC236}">
                  <a16:creationId xmlns:a16="http://schemas.microsoft.com/office/drawing/2014/main" xmlns="" id="{5CA2B398-EAF5-484F-B315-4B24AED2DF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8863" y="3360738"/>
              <a:ext cx="898525" cy="1487488"/>
            </a:xfrm>
            <a:custGeom>
              <a:avLst/>
              <a:gdLst>
                <a:gd name="T0" fmla="*/ 279 w 566"/>
                <a:gd name="T1" fmla="*/ 937 h 937"/>
                <a:gd name="T2" fmla="*/ 287 w 566"/>
                <a:gd name="T3" fmla="*/ 0 h 937"/>
                <a:gd name="T4" fmla="*/ 311 w 566"/>
                <a:gd name="T5" fmla="*/ 2 h 937"/>
                <a:gd name="T6" fmla="*/ 377 w 566"/>
                <a:gd name="T7" fmla="*/ 38 h 937"/>
                <a:gd name="T8" fmla="*/ 432 w 566"/>
                <a:gd name="T9" fmla="*/ 108 h 937"/>
                <a:gd name="T10" fmla="*/ 476 w 566"/>
                <a:gd name="T11" fmla="*/ 208 h 937"/>
                <a:gd name="T12" fmla="*/ 504 w 566"/>
                <a:gd name="T13" fmla="*/ 332 h 937"/>
                <a:gd name="T14" fmla="*/ 514 w 566"/>
                <a:gd name="T15" fmla="*/ 470 h 937"/>
                <a:gd name="T16" fmla="*/ 508 w 566"/>
                <a:gd name="T17" fmla="*/ 564 h 937"/>
                <a:gd name="T18" fmla="*/ 484 w 566"/>
                <a:gd name="T19" fmla="*/ 693 h 937"/>
                <a:gd name="T20" fmla="*/ 444 w 566"/>
                <a:gd name="T21" fmla="*/ 801 h 937"/>
                <a:gd name="T22" fmla="*/ 391 w 566"/>
                <a:gd name="T23" fmla="*/ 881 h 937"/>
                <a:gd name="T24" fmla="*/ 327 w 566"/>
                <a:gd name="T25" fmla="*/ 929 h 937"/>
                <a:gd name="T26" fmla="*/ 279 w 566"/>
                <a:gd name="T27" fmla="*/ 937 h 937"/>
                <a:gd name="T28" fmla="*/ 279 w 566"/>
                <a:gd name="T29" fmla="*/ 937 h 937"/>
                <a:gd name="T30" fmla="*/ 281 w 566"/>
                <a:gd name="T31" fmla="*/ 937 h 937"/>
                <a:gd name="T32" fmla="*/ 309 w 566"/>
                <a:gd name="T33" fmla="*/ 935 h 937"/>
                <a:gd name="T34" fmla="*/ 391 w 566"/>
                <a:gd name="T35" fmla="*/ 901 h 937"/>
                <a:gd name="T36" fmla="*/ 460 w 566"/>
                <a:gd name="T37" fmla="*/ 831 h 937"/>
                <a:gd name="T38" fmla="*/ 516 w 566"/>
                <a:gd name="T39" fmla="*/ 731 h 937"/>
                <a:gd name="T40" fmla="*/ 552 w 566"/>
                <a:gd name="T41" fmla="*/ 609 h 937"/>
                <a:gd name="T42" fmla="*/ 566 w 566"/>
                <a:gd name="T43" fmla="*/ 470 h 937"/>
                <a:gd name="T44" fmla="*/ 560 w 566"/>
                <a:gd name="T45" fmla="*/ 376 h 937"/>
                <a:gd name="T46" fmla="*/ 532 w 566"/>
                <a:gd name="T47" fmla="*/ 246 h 937"/>
                <a:gd name="T48" fmla="*/ 484 w 566"/>
                <a:gd name="T49" fmla="*/ 138 h 937"/>
                <a:gd name="T50" fmla="*/ 420 w 566"/>
                <a:gd name="T51" fmla="*/ 58 h 937"/>
                <a:gd name="T52" fmla="*/ 345 w 566"/>
                <a:gd name="T53" fmla="*/ 10 h 937"/>
                <a:gd name="T54" fmla="*/ 287 w 566"/>
                <a:gd name="T55" fmla="*/ 0 h 937"/>
                <a:gd name="T56" fmla="*/ 287 w 566"/>
                <a:gd name="T57" fmla="*/ 0 h 937"/>
                <a:gd name="T58" fmla="*/ 287 w 566"/>
                <a:gd name="T59" fmla="*/ 0 h 937"/>
                <a:gd name="T60" fmla="*/ 285 w 566"/>
                <a:gd name="T61" fmla="*/ 0 h 937"/>
                <a:gd name="T62" fmla="*/ 287 w 566"/>
                <a:gd name="T63" fmla="*/ 0 h 937"/>
                <a:gd name="T64" fmla="*/ 283 w 566"/>
                <a:gd name="T65" fmla="*/ 0 h 937"/>
                <a:gd name="T66" fmla="*/ 227 w 566"/>
                <a:gd name="T67" fmla="*/ 8 h 937"/>
                <a:gd name="T68" fmla="*/ 150 w 566"/>
                <a:gd name="T69" fmla="*/ 56 h 937"/>
                <a:gd name="T70" fmla="*/ 84 w 566"/>
                <a:gd name="T71" fmla="*/ 136 h 937"/>
                <a:gd name="T72" fmla="*/ 34 w 566"/>
                <a:gd name="T73" fmla="*/ 244 h 937"/>
                <a:gd name="T74" fmla="*/ 6 w 566"/>
                <a:gd name="T75" fmla="*/ 372 h 937"/>
                <a:gd name="T76" fmla="*/ 0 w 566"/>
                <a:gd name="T77" fmla="*/ 468 h 937"/>
                <a:gd name="T78" fmla="*/ 10 w 566"/>
                <a:gd name="T79" fmla="*/ 605 h 937"/>
                <a:gd name="T80" fmla="*/ 46 w 566"/>
                <a:gd name="T81" fmla="*/ 727 h 937"/>
                <a:gd name="T82" fmla="*/ 98 w 566"/>
                <a:gd name="T83" fmla="*/ 827 h 937"/>
                <a:gd name="T84" fmla="*/ 167 w 566"/>
                <a:gd name="T85" fmla="*/ 899 h 937"/>
                <a:gd name="T86" fmla="*/ 247 w 566"/>
                <a:gd name="T87" fmla="*/ 935 h 937"/>
                <a:gd name="T88" fmla="*/ 277 w 566"/>
                <a:gd name="T89" fmla="*/ 937 h 937"/>
                <a:gd name="T90" fmla="*/ 267 w 566"/>
                <a:gd name="T91" fmla="*/ 937 h 937"/>
                <a:gd name="T92" fmla="*/ 209 w 566"/>
                <a:gd name="T93" fmla="*/ 915 h 937"/>
                <a:gd name="T94" fmla="*/ 150 w 566"/>
                <a:gd name="T95" fmla="*/ 857 h 937"/>
                <a:gd name="T96" fmla="*/ 102 w 566"/>
                <a:gd name="T97" fmla="*/ 765 h 937"/>
                <a:gd name="T98" fmla="*/ 68 w 566"/>
                <a:gd name="T99" fmla="*/ 649 h 937"/>
                <a:gd name="T100" fmla="*/ 52 w 566"/>
                <a:gd name="T101" fmla="*/ 514 h 937"/>
                <a:gd name="T102" fmla="*/ 52 w 566"/>
                <a:gd name="T103" fmla="*/ 418 h 937"/>
                <a:gd name="T104" fmla="*/ 70 w 566"/>
                <a:gd name="T105" fmla="*/ 284 h 937"/>
                <a:gd name="T106" fmla="*/ 106 w 566"/>
                <a:gd name="T107" fmla="*/ 170 h 937"/>
                <a:gd name="T108" fmla="*/ 154 w 566"/>
                <a:gd name="T109" fmla="*/ 80 h 937"/>
                <a:gd name="T110" fmla="*/ 215 w 566"/>
                <a:gd name="T111" fmla="*/ 20 h 937"/>
                <a:gd name="T112" fmla="*/ 273 w 566"/>
                <a:gd name="T113" fmla="*/ 0 h 937"/>
                <a:gd name="T114" fmla="*/ 285 w 566"/>
                <a:gd name="T115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66" h="937">
                  <a:moveTo>
                    <a:pt x="279" y="937"/>
                  </a:move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close/>
                  <a:moveTo>
                    <a:pt x="287" y="0"/>
                  </a:moveTo>
                  <a:lnTo>
                    <a:pt x="287" y="0"/>
                  </a:lnTo>
                  <a:lnTo>
                    <a:pt x="299" y="0"/>
                  </a:lnTo>
                  <a:lnTo>
                    <a:pt x="311" y="2"/>
                  </a:lnTo>
                  <a:lnTo>
                    <a:pt x="333" y="10"/>
                  </a:lnTo>
                  <a:lnTo>
                    <a:pt x="355" y="22"/>
                  </a:lnTo>
                  <a:lnTo>
                    <a:pt x="377" y="38"/>
                  </a:lnTo>
                  <a:lnTo>
                    <a:pt x="397" y="58"/>
                  </a:lnTo>
                  <a:lnTo>
                    <a:pt x="414" y="82"/>
                  </a:lnTo>
                  <a:lnTo>
                    <a:pt x="432" y="108"/>
                  </a:lnTo>
                  <a:lnTo>
                    <a:pt x="448" y="138"/>
                  </a:lnTo>
                  <a:lnTo>
                    <a:pt x="464" y="172"/>
                  </a:lnTo>
                  <a:lnTo>
                    <a:pt x="476" y="208"/>
                  </a:lnTo>
                  <a:lnTo>
                    <a:pt x="488" y="248"/>
                  </a:lnTo>
                  <a:lnTo>
                    <a:pt x="498" y="288"/>
                  </a:lnTo>
                  <a:lnTo>
                    <a:pt x="504" y="332"/>
                  </a:lnTo>
                  <a:lnTo>
                    <a:pt x="510" y="376"/>
                  </a:lnTo>
                  <a:lnTo>
                    <a:pt x="514" y="422"/>
                  </a:lnTo>
                  <a:lnTo>
                    <a:pt x="514" y="470"/>
                  </a:lnTo>
                  <a:lnTo>
                    <a:pt x="514" y="470"/>
                  </a:lnTo>
                  <a:lnTo>
                    <a:pt x="512" y="518"/>
                  </a:lnTo>
                  <a:lnTo>
                    <a:pt x="508" y="564"/>
                  </a:lnTo>
                  <a:lnTo>
                    <a:pt x="502" y="609"/>
                  </a:lnTo>
                  <a:lnTo>
                    <a:pt x="494" y="651"/>
                  </a:lnTo>
                  <a:lnTo>
                    <a:pt x="484" y="693"/>
                  </a:lnTo>
                  <a:lnTo>
                    <a:pt x="472" y="731"/>
                  </a:lnTo>
                  <a:lnTo>
                    <a:pt x="460" y="767"/>
                  </a:lnTo>
                  <a:lnTo>
                    <a:pt x="444" y="801"/>
                  </a:lnTo>
                  <a:lnTo>
                    <a:pt x="428" y="831"/>
                  </a:lnTo>
                  <a:lnTo>
                    <a:pt x="408" y="857"/>
                  </a:lnTo>
                  <a:lnTo>
                    <a:pt x="391" y="881"/>
                  </a:lnTo>
                  <a:lnTo>
                    <a:pt x="371" y="901"/>
                  </a:lnTo>
                  <a:lnTo>
                    <a:pt x="349" y="917"/>
                  </a:lnTo>
                  <a:lnTo>
                    <a:pt x="327" y="929"/>
                  </a:lnTo>
                  <a:lnTo>
                    <a:pt x="303" y="935"/>
                  </a:lnTo>
                  <a:lnTo>
                    <a:pt x="291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81" y="937"/>
                  </a:lnTo>
                  <a:lnTo>
                    <a:pt x="281" y="937"/>
                  </a:lnTo>
                  <a:lnTo>
                    <a:pt x="281" y="937"/>
                  </a:lnTo>
                  <a:lnTo>
                    <a:pt x="295" y="937"/>
                  </a:lnTo>
                  <a:lnTo>
                    <a:pt x="309" y="935"/>
                  </a:lnTo>
                  <a:lnTo>
                    <a:pt x="337" y="929"/>
                  </a:lnTo>
                  <a:lnTo>
                    <a:pt x="365" y="917"/>
                  </a:lnTo>
                  <a:lnTo>
                    <a:pt x="391" y="901"/>
                  </a:lnTo>
                  <a:lnTo>
                    <a:pt x="414" y="881"/>
                  </a:lnTo>
                  <a:lnTo>
                    <a:pt x="438" y="857"/>
                  </a:lnTo>
                  <a:lnTo>
                    <a:pt x="460" y="831"/>
                  </a:lnTo>
                  <a:lnTo>
                    <a:pt x="480" y="801"/>
                  </a:lnTo>
                  <a:lnTo>
                    <a:pt x="498" y="767"/>
                  </a:lnTo>
                  <a:lnTo>
                    <a:pt x="516" y="731"/>
                  </a:lnTo>
                  <a:lnTo>
                    <a:pt x="530" y="693"/>
                  </a:lnTo>
                  <a:lnTo>
                    <a:pt x="542" y="651"/>
                  </a:lnTo>
                  <a:lnTo>
                    <a:pt x="552" y="609"/>
                  </a:lnTo>
                  <a:lnTo>
                    <a:pt x="558" y="564"/>
                  </a:lnTo>
                  <a:lnTo>
                    <a:pt x="564" y="518"/>
                  </a:lnTo>
                  <a:lnTo>
                    <a:pt x="566" y="470"/>
                  </a:lnTo>
                  <a:lnTo>
                    <a:pt x="566" y="470"/>
                  </a:lnTo>
                  <a:lnTo>
                    <a:pt x="564" y="422"/>
                  </a:lnTo>
                  <a:lnTo>
                    <a:pt x="560" y="376"/>
                  </a:lnTo>
                  <a:lnTo>
                    <a:pt x="552" y="330"/>
                  </a:lnTo>
                  <a:lnTo>
                    <a:pt x="544" y="288"/>
                  </a:lnTo>
                  <a:lnTo>
                    <a:pt x="532" y="246"/>
                  </a:lnTo>
                  <a:lnTo>
                    <a:pt x="518" y="208"/>
                  </a:lnTo>
                  <a:lnTo>
                    <a:pt x="502" y="172"/>
                  </a:lnTo>
                  <a:lnTo>
                    <a:pt x="484" y="138"/>
                  </a:lnTo>
                  <a:lnTo>
                    <a:pt x="464" y="108"/>
                  </a:lnTo>
                  <a:lnTo>
                    <a:pt x="444" y="82"/>
                  </a:lnTo>
                  <a:lnTo>
                    <a:pt x="420" y="58"/>
                  </a:lnTo>
                  <a:lnTo>
                    <a:pt x="397" y="38"/>
                  </a:lnTo>
                  <a:lnTo>
                    <a:pt x="371" y="22"/>
                  </a:lnTo>
                  <a:lnTo>
                    <a:pt x="345" y="10"/>
                  </a:lnTo>
                  <a:lnTo>
                    <a:pt x="317" y="2"/>
                  </a:lnTo>
                  <a:lnTo>
                    <a:pt x="301" y="0"/>
                  </a:lnTo>
                  <a:lnTo>
                    <a:pt x="287" y="0"/>
                  </a:lnTo>
                  <a:close/>
                  <a:moveTo>
                    <a:pt x="287" y="0"/>
                  </a:move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close/>
                  <a:moveTo>
                    <a:pt x="285" y="0"/>
                  </a:moveTo>
                  <a:lnTo>
                    <a:pt x="285" y="0"/>
                  </a:lnTo>
                  <a:lnTo>
                    <a:pt x="285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5" y="0"/>
                  </a:lnTo>
                  <a:close/>
                  <a:moveTo>
                    <a:pt x="283" y="0"/>
                  </a:moveTo>
                  <a:lnTo>
                    <a:pt x="283" y="0"/>
                  </a:lnTo>
                  <a:lnTo>
                    <a:pt x="269" y="0"/>
                  </a:lnTo>
                  <a:lnTo>
                    <a:pt x="255" y="2"/>
                  </a:lnTo>
                  <a:lnTo>
                    <a:pt x="227" y="8"/>
                  </a:lnTo>
                  <a:lnTo>
                    <a:pt x="199" y="20"/>
                  </a:lnTo>
                  <a:lnTo>
                    <a:pt x="173" y="36"/>
                  </a:lnTo>
                  <a:lnTo>
                    <a:pt x="150" y="56"/>
                  </a:lnTo>
                  <a:lnTo>
                    <a:pt x="126" y="80"/>
                  </a:lnTo>
                  <a:lnTo>
                    <a:pt x="104" y="106"/>
                  </a:lnTo>
                  <a:lnTo>
                    <a:pt x="84" y="136"/>
                  </a:lnTo>
                  <a:lnTo>
                    <a:pt x="66" y="170"/>
                  </a:lnTo>
                  <a:lnTo>
                    <a:pt x="50" y="206"/>
                  </a:lnTo>
                  <a:lnTo>
                    <a:pt x="34" y="244"/>
                  </a:lnTo>
                  <a:lnTo>
                    <a:pt x="22" y="286"/>
                  </a:lnTo>
                  <a:lnTo>
                    <a:pt x="12" y="328"/>
                  </a:lnTo>
                  <a:lnTo>
                    <a:pt x="6" y="372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4"/>
                  </a:lnTo>
                  <a:lnTo>
                    <a:pt x="4" y="562"/>
                  </a:lnTo>
                  <a:lnTo>
                    <a:pt x="10" y="605"/>
                  </a:lnTo>
                  <a:lnTo>
                    <a:pt x="20" y="649"/>
                  </a:lnTo>
                  <a:lnTo>
                    <a:pt x="32" y="689"/>
                  </a:lnTo>
                  <a:lnTo>
                    <a:pt x="46" y="727"/>
                  </a:lnTo>
                  <a:lnTo>
                    <a:pt x="62" y="765"/>
                  </a:lnTo>
                  <a:lnTo>
                    <a:pt x="80" y="797"/>
                  </a:lnTo>
                  <a:lnTo>
                    <a:pt x="98" y="827"/>
                  </a:lnTo>
                  <a:lnTo>
                    <a:pt x="120" y="855"/>
                  </a:lnTo>
                  <a:lnTo>
                    <a:pt x="144" y="879"/>
                  </a:lnTo>
                  <a:lnTo>
                    <a:pt x="167" y="899"/>
                  </a:lnTo>
                  <a:lnTo>
                    <a:pt x="193" y="915"/>
                  </a:lnTo>
                  <a:lnTo>
                    <a:pt x="219" y="927"/>
                  </a:lnTo>
                  <a:lnTo>
                    <a:pt x="247" y="935"/>
                  </a:lnTo>
                  <a:lnTo>
                    <a:pt x="263" y="937"/>
                  </a:lnTo>
                  <a:lnTo>
                    <a:pt x="277" y="937"/>
                  </a:lnTo>
                  <a:lnTo>
                    <a:pt x="277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67" y="937"/>
                  </a:lnTo>
                  <a:lnTo>
                    <a:pt x="255" y="935"/>
                  </a:lnTo>
                  <a:lnTo>
                    <a:pt x="231" y="927"/>
                  </a:lnTo>
                  <a:lnTo>
                    <a:pt x="209" y="915"/>
                  </a:lnTo>
                  <a:lnTo>
                    <a:pt x="189" y="899"/>
                  </a:lnTo>
                  <a:lnTo>
                    <a:pt x="169" y="879"/>
                  </a:lnTo>
                  <a:lnTo>
                    <a:pt x="150" y="857"/>
                  </a:lnTo>
                  <a:lnTo>
                    <a:pt x="132" y="829"/>
                  </a:lnTo>
                  <a:lnTo>
                    <a:pt x="116" y="799"/>
                  </a:lnTo>
                  <a:lnTo>
                    <a:pt x="102" y="765"/>
                  </a:lnTo>
                  <a:lnTo>
                    <a:pt x="88" y="729"/>
                  </a:lnTo>
                  <a:lnTo>
                    <a:pt x="78" y="689"/>
                  </a:lnTo>
                  <a:lnTo>
                    <a:pt x="68" y="649"/>
                  </a:lnTo>
                  <a:lnTo>
                    <a:pt x="60" y="605"/>
                  </a:lnTo>
                  <a:lnTo>
                    <a:pt x="54" y="562"/>
                  </a:lnTo>
                  <a:lnTo>
                    <a:pt x="52" y="514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52" y="418"/>
                  </a:lnTo>
                  <a:lnTo>
                    <a:pt x="56" y="372"/>
                  </a:lnTo>
                  <a:lnTo>
                    <a:pt x="62" y="328"/>
                  </a:lnTo>
                  <a:lnTo>
                    <a:pt x="70" y="284"/>
                  </a:lnTo>
                  <a:lnTo>
                    <a:pt x="80" y="244"/>
                  </a:lnTo>
                  <a:lnTo>
                    <a:pt x="92" y="206"/>
                  </a:lnTo>
                  <a:lnTo>
                    <a:pt x="106" y="170"/>
                  </a:lnTo>
                  <a:lnTo>
                    <a:pt x="120" y="136"/>
                  </a:lnTo>
                  <a:lnTo>
                    <a:pt x="136" y="106"/>
                  </a:lnTo>
                  <a:lnTo>
                    <a:pt x="154" y="80"/>
                  </a:lnTo>
                  <a:lnTo>
                    <a:pt x="173" y="56"/>
                  </a:lnTo>
                  <a:lnTo>
                    <a:pt x="193" y="36"/>
                  </a:lnTo>
                  <a:lnTo>
                    <a:pt x="215" y="20"/>
                  </a:lnTo>
                  <a:lnTo>
                    <a:pt x="237" y="8"/>
                  </a:lnTo>
                  <a:lnTo>
                    <a:pt x="261" y="2"/>
                  </a:lnTo>
                  <a:lnTo>
                    <a:pt x="273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4" name="Rectangle 102">
              <a:extLst>
                <a:ext uri="{FF2B5EF4-FFF2-40B4-BE49-F238E27FC236}">
                  <a16:creationId xmlns:a16="http://schemas.microsoft.com/office/drawing/2014/main" xmlns="" id="{79C0BEAB-1265-4923-A4AD-D67E72C17B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1775" y="4848225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5" name="Freeform 103">
              <a:extLst>
                <a:ext uri="{FF2B5EF4-FFF2-40B4-BE49-F238E27FC236}">
                  <a16:creationId xmlns:a16="http://schemas.microsoft.com/office/drawing/2014/main" xmlns="" id="{9438193E-AE6B-48B1-9D57-4F45303CA9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3360738"/>
              <a:ext cx="455613" cy="1487488"/>
            </a:xfrm>
            <a:custGeom>
              <a:avLst/>
              <a:gdLst>
                <a:gd name="T0" fmla="*/ 8 w 287"/>
                <a:gd name="T1" fmla="*/ 0 h 937"/>
                <a:gd name="T2" fmla="*/ 32 w 287"/>
                <a:gd name="T3" fmla="*/ 2 h 937"/>
                <a:gd name="T4" fmla="*/ 76 w 287"/>
                <a:gd name="T5" fmla="*/ 22 h 937"/>
                <a:gd name="T6" fmla="*/ 118 w 287"/>
                <a:gd name="T7" fmla="*/ 58 h 937"/>
                <a:gd name="T8" fmla="*/ 153 w 287"/>
                <a:gd name="T9" fmla="*/ 108 h 937"/>
                <a:gd name="T10" fmla="*/ 185 w 287"/>
                <a:gd name="T11" fmla="*/ 172 h 937"/>
                <a:gd name="T12" fmla="*/ 209 w 287"/>
                <a:gd name="T13" fmla="*/ 248 h 937"/>
                <a:gd name="T14" fmla="*/ 225 w 287"/>
                <a:gd name="T15" fmla="*/ 332 h 937"/>
                <a:gd name="T16" fmla="*/ 235 w 287"/>
                <a:gd name="T17" fmla="*/ 422 h 937"/>
                <a:gd name="T18" fmla="*/ 235 w 287"/>
                <a:gd name="T19" fmla="*/ 470 h 937"/>
                <a:gd name="T20" fmla="*/ 229 w 287"/>
                <a:gd name="T21" fmla="*/ 564 h 937"/>
                <a:gd name="T22" fmla="*/ 215 w 287"/>
                <a:gd name="T23" fmla="*/ 651 h 937"/>
                <a:gd name="T24" fmla="*/ 193 w 287"/>
                <a:gd name="T25" fmla="*/ 731 h 937"/>
                <a:gd name="T26" fmla="*/ 165 w 287"/>
                <a:gd name="T27" fmla="*/ 801 h 937"/>
                <a:gd name="T28" fmla="*/ 129 w 287"/>
                <a:gd name="T29" fmla="*/ 857 h 937"/>
                <a:gd name="T30" fmla="*/ 92 w 287"/>
                <a:gd name="T31" fmla="*/ 901 h 937"/>
                <a:gd name="T32" fmla="*/ 48 w 287"/>
                <a:gd name="T33" fmla="*/ 929 h 937"/>
                <a:gd name="T34" fmla="*/ 12 w 287"/>
                <a:gd name="T35" fmla="*/ 937 h 937"/>
                <a:gd name="T36" fmla="*/ 0 w 287"/>
                <a:gd name="T37" fmla="*/ 937 h 937"/>
                <a:gd name="T38" fmla="*/ 0 w 287"/>
                <a:gd name="T39" fmla="*/ 937 h 937"/>
                <a:gd name="T40" fmla="*/ 2 w 287"/>
                <a:gd name="T41" fmla="*/ 937 h 937"/>
                <a:gd name="T42" fmla="*/ 2 w 287"/>
                <a:gd name="T43" fmla="*/ 937 h 937"/>
                <a:gd name="T44" fmla="*/ 30 w 287"/>
                <a:gd name="T45" fmla="*/ 935 h 937"/>
                <a:gd name="T46" fmla="*/ 86 w 287"/>
                <a:gd name="T47" fmla="*/ 917 h 937"/>
                <a:gd name="T48" fmla="*/ 135 w 287"/>
                <a:gd name="T49" fmla="*/ 881 h 937"/>
                <a:gd name="T50" fmla="*/ 181 w 287"/>
                <a:gd name="T51" fmla="*/ 831 h 937"/>
                <a:gd name="T52" fmla="*/ 219 w 287"/>
                <a:gd name="T53" fmla="*/ 767 h 937"/>
                <a:gd name="T54" fmla="*/ 251 w 287"/>
                <a:gd name="T55" fmla="*/ 693 h 937"/>
                <a:gd name="T56" fmla="*/ 273 w 287"/>
                <a:gd name="T57" fmla="*/ 609 h 937"/>
                <a:gd name="T58" fmla="*/ 285 w 287"/>
                <a:gd name="T59" fmla="*/ 518 h 937"/>
                <a:gd name="T60" fmla="*/ 287 w 287"/>
                <a:gd name="T61" fmla="*/ 470 h 937"/>
                <a:gd name="T62" fmla="*/ 281 w 287"/>
                <a:gd name="T63" fmla="*/ 376 h 937"/>
                <a:gd name="T64" fmla="*/ 265 w 287"/>
                <a:gd name="T65" fmla="*/ 288 h 937"/>
                <a:gd name="T66" fmla="*/ 239 w 287"/>
                <a:gd name="T67" fmla="*/ 208 h 937"/>
                <a:gd name="T68" fmla="*/ 205 w 287"/>
                <a:gd name="T69" fmla="*/ 138 h 937"/>
                <a:gd name="T70" fmla="*/ 165 w 287"/>
                <a:gd name="T71" fmla="*/ 82 h 937"/>
                <a:gd name="T72" fmla="*/ 118 w 287"/>
                <a:gd name="T73" fmla="*/ 38 h 937"/>
                <a:gd name="T74" fmla="*/ 66 w 287"/>
                <a:gd name="T75" fmla="*/ 10 h 937"/>
                <a:gd name="T76" fmla="*/ 22 w 287"/>
                <a:gd name="T77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7" h="937">
                  <a:moveTo>
                    <a:pt x="8" y="0"/>
                  </a:moveTo>
                  <a:lnTo>
                    <a:pt x="8" y="0"/>
                  </a:lnTo>
                  <a:lnTo>
                    <a:pt x="20" y="0"/>
                  </a:lnTo>
                  <a:lnTo>
                    <a:pt x="32" y="2"/>
                  </a:lnTo>
                  <a:lnTo>
                    <a:pt x="54" y="10"/>
                  </a:lnTo>
                  <a:lnTo>
                    <a:pt x="76" y="22"/>
                  </a:lnTo>
                  <a:lnTo>
                    <a:pt x="98" y="38"/>
                  </a:lnTo>
                  <a:lnTo>
                    <a:pt x="118" y="58"/>
                  </a:lnTo>
                  <a:lnTo>
                    <a:pt x="135" y="82"/>
                  </a:lnTo>
                  <a:lnTo>
                    <a:pt x="153" y="108"/>
                  </a:lnTo>
                  <a:lnTo>
                    <a:pt x="169" y="138"/>
                  </a:lnTo>
                  <a:lnTo>
                    <a:pt x="185" y="172"/>
                  </a:lnTo>
                  <a:lnTo>
                    <a:pt x="197" y="208"/>
                  </a:lnTo>
                  <a:lnTo>
                    <a:pt x="209" y="248"/>
                  </a:lnTo>
                  <a:lnTo>
                    <a:pt x="219" y="288"/>
                  </a:lnTo>
                  <a:lnTo>
                    <a:pt x="225" y="332"/>
                  </a:lnTo>
                  <a:lnTo>
                    <a:pt x="231" y="376"/>
                  </a:lnTo>
                  <a:lnTo>
                    <a:pt x="235" y="422"/>
                  </a:lnTo>
                  <a:lnTo>
                    <a:pt x="235" y="470"/>
                  </a:lnTo>
                  <a:lnTo>
                    <a:pt x="235" y="470"/>
                  </a:lnTo>
                  <a:lnTo>
                    <a:pt x="233" y="518"/>
                  </a:lnTo>
                  <a:lnTo>
                    <a:pt x="229" y="564"/>
                  </a:lnTo>
                  <a:lnTo>
                    <a:pt x="223" y="609"/>
                  </a:lnTo>
                  <a:lnTo>
                    <a:pt x="215" y="651"/>
                  </a:lnTo>
                  <a:lnTo>
                    <a:pt x="205" y="693"/>
                  </a:lnTo>
                  <a:lnTo>
                    <a:pt x="193" y="731"/>
                  </a:lnTo>
                  <a:lnTo>
                    <a:pt x="181" y="767"/>
                  </a:lnTo>
                  <a:lnTo>
                    <a:pt x="165" y="801"/>
                  </a:lnTo>
                  <a:lnTo>
                    <a:pt x="149" y="831"/>
                  </a:lnTo>
                  <a:lnTo>
                    <a:pt x="129" y="857"/>
                  </a:lnTo>
                  <a:lnTo>
                    <a:pt x="112" y="881"/>
                  </a:lnTo>
                  <a:lnTo>
                    <a:pt x="92" y="901"/>
                  </a:lnTo>
                  <a:lnTo>
                    <a:pt x="70" y="917"/>
                  </a:lnTo>
                  <a:lnTo>
                    <a:pt x="48" y="929"/>
                  </a:lnTo>
                  <a:lnTo>
                    <a:pt x="24" y="935"/>
                  </a:lnTo>
                  <a:lnTo>
                    <a:pt x="12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16" y="937"/>
                  </a:lnTo>
                  <a:lnTo>
                    <a:pt x="30" y="935"/>
                  </a:lnTo>
                  <a:lnTo>
                    <a:pt x="58" y="929"/>
                  </a:lnTo>
                  <a:lnTo>
                    <a:pt x="86" y="917"/>
                  </a:lnTo>
                  <a:lnTo>
                    <a:pt x="112" y="901"/>
                  </a:lnTo>
                  <a:lnTo>
                    <a:pt x="135" y="881"/>
                  </a:lnTo>
                  <a:lnTo>
                    <a:pt x="159" y="857"/>
                  </a:lnTo>
                  <a:lnTo>
                    <a:pt x="181" y="831"/>
                  </a:lnTo>
                  <a:lnTo>
                    <a:pt x="201" y="801"/>
                  </a:lnTo>
                  <a:lnTo>
                    <a:pt x="219" y="767"/>
                  </a:lnTo>
                  <a:lnTo>
                    <a:pt x="237" y="731"/>
                  </a:lnTo>
                  <a:lnTo>
                    <a:pt x="251" y="693"/>
                  </a:lnTo>
                  <a:lnTo>
                    <a:pt x="263" y="651"/>
                  </a:lnTo>
                  <a:lnTo>
                    <a:pt x="273" y="609"/>
                  </a:lnTo>
                  <a:lnTo>
                    <a:pt x="279" y="564"/>
                  </a:lnTo>
                  <a:lnTo>
                    <a:pt x="285" y="518"/>
                  </a:lnTo>
                  <a:lnTo>
                    <a:pt x="287" y="470"/>
                  </a:lnTo>
                  <a:lnTo>
                    <a:pt x="287" y="470"/>
                  </a:lnTo>
                  <a:lnTo>
                    <a:pt x="285" y="422"/>
                  </a:lnTo>
                  <a:lnTo>
                    <a:pt x="281" y="376"/>
                  </a:lnTo>
                  <a:lnTo>
                    <a:pt x="273" y="330"/>
                  </a:lnTo>
                  <a:lnTo>
                    <a:pt x="265" y="288"/>
                  </a:lnTo>
                  <a:lnTo>
                    <a:pt x="253" y="246"/>
                  </a:lnTo>
                  <a:lnTo>
                    <a:pt x="239" y="208"/>
                  </a:lnTo>
                  <a:lnTo>
                    <a:pt x="223" y="172"/>
                  </a:lnTo>
                  <a:lnTo>
                    <a:pt x="205" y="138"/>
                  </a:lnTo>
                  <a:lnTo>
                    <a:pt x="185" y="108"/>
                  </a:lnTo>
                  <a:lnTo>
                    <a:pt x="165" y="82"/>
                  </a:lnTo>
                  <a:lnTo>
                    <a:pt x="141" y="58"/>
                  </a:lnTo>
                  <a:lnTo>
                    <a:pt x="118" y="38"/>
                  </a:lnTo>
                  <a:lnTo>
                    <a:pt x="92" y="22"/>
                  </a:lnTo>
                  <a:lnTo>
                    <a:pt x="66" y="10"/>
                  </a:lnTo>
                  <a:lnTo>
                    <a:pt x="38" y="2"/>
                  </a:lnTo>
                  <a:lnTo>
                    <a:pt x="22" y="0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6" name="Freeform 104">
              <a:extLst>
                <a:ext uri="{FF2B5EF4-FFF2-40B4-BE49-F238E27FC236}">
                  <a16:creationId xmlns:a16="http://schemas.microsoft.com/office/drawing/2014/main" xmlns="" id="{2D254630-4AF2-40B1-A78D-AD8E76A980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4475" y="3360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7" name="Freeform 105">
              <a:extLst>
                <a:ext uri="{FF2B5EF4-FFF2-40B4-BE49-F238E27FC236}">
                  <a16:creationId xmlns:a16="http://schemas.microsoft.com/office/drawing/2014/main" xmlns="" id="{9F878971-DD67-4B40-9B7D-CB23BBA5B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8" name="Freeform 106">
              <a:extLst>
                <a:ext uri="{FF2B5EF4-FFF2-40B4-BE49-F238E27FC236}">
                  <a16:creationId xmlns:a16="http://schemas.microsoft.com/office/drawing/2014/main" xmlns="" id="{03DDE498-B93C-4C09-9721-11BB04C16E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8863" y="3360738"/>
              <a:ext cx="452438" cy="1487488"/>
            </a:xfrm>
            <a:custGeom>
              <a:avLst/>
              <a:gdLst>
                <a:gd name="T0" fmla="*/ 283 w 285"/>
                <a:gd name="T1" fmla="*/ 0 h 937"/>
                <a:gd name="T2" fmla="*/ 255 w 285"/>
                <a:gd name="T3" fmla="*/ 2 h 937"/>
                <a:gd name="T4" fmla="*/ 199 w 285"/>
                <a:gd name="T5" fmla="*/ 20 h 937"/>
                <a:gd name="T6" fmla="*/ 150 w 285"/>
                <a:gd name="T7" fmla="*/ 56 h 937"/>
                <a:gd name="T8" fmla="*/ 104 w 285"/>
                <a:gd name="T9" fmla="*/ 106 h 937"/>
                <a:gd name="T10" fmla="*/ 66 w 285"/>
                <a:gd name="T11" fmla="*/ 170 h 937"/>
                <a:gd name="T12" fmla="*/ 34 w 285"/>
                <a:gd name="T13" fmla="*/ 244 h 937"/>
                <a:gd name="T14" fmla="*/ 12 w 285"/>
                <a:gd name="T15" fmla="*/ 328 h 937"/>
                <a:gd name="T16" fmla="*/ 0 w 285"/>
                <a:gd name="T17" fmla="*/ 420 h 937"/>
                <a:gd name="T18" fmla="*/ 0 w 285"/>
                <a:gd name="T19" fmla="*/ 468 h 937"/>
                <a:gd name="T20" fmla="*/ 4 w 285"/>
                <a:gd name="T21" fmla="*/ 562 h 937"/>
                <a:gd name="T22" fmla="*/ 20 w 285"/>
                <a:gd name="T23" fmla="*/ 649 h 937"/>
                <a:gd name="T24" fmla="*/ 46 w 285"/>
                <a:gd name="T25" fmla="*/ 727 h 937"/>
                <a:gd name="T26" fmla="*/ 80 w 285"/>
                <a:gd name="T27" fmla="*/ 797 h 937"/>
                <a:gd name="T28" fmla="*/ 120 w 285"/>
                <a:gd name="T29" fmla="*/ 855 h 937"/>
                <a:gd name="T30" fmla="*/ 167 w 285"/>
                <a:gd name="T31" fmla="*/ 899 h 937"/>
                <a:gd name="T32" fmla="*/ 219 w 285"/>
                <a:gd name="T33" fmla="*/ 927 h 937"/>
                <a:gd name="T34" fmla="*/ 263 w 285"/>
                <a:gd name="T35" fmla="*/ 937 h 937"/>
                <a:gd name="T36" fmla="*/ 277 w 285"/>
                <a:gd name="T37" fmla="*/ 937 h 937"/>
                <a:gd name="T38" fmla="*/ 279 w 285"/>
                <a:gd name="T39" fmla="*/ 937 h 937"/>
                <a:gd name="T40" fmla="*/ 255 w 285"/>
                <a:gd name="T41" fmla="*/ 935 h 937"/>
                <a:gd name="T42" fmla="*/ 209 w 285"/>
                <a:gd name="T43" fmla="*/ 915 h 937"/>
                <a:gd name="T44" fmla="*/ 169 w 285"/>
                <a:gd name="T45" fmla="*/ 879 h 937"/>
                <a:gd name="T46" fmla="*/ 132 w 285"/>
                <a:gd name="T47" fmla="*/ 829 h 937"/>
                <a:gd name="T48" fmla="*/ 102 w 285"/>
                <a:gd name="T49" fmla="*/ 765 h 937"/>
                <a:gd name="T50" fmla="*/ 78 w 285"/>
                <a:gd name="T51" fmla="*/ 689 h 937"/>
                <a:gd name="T52" fmla="*/ 60 w 285"/>
                <a:gd name="T53" fmla="*/ 605 h 937"/>
                <a:gd name="T54" fmla="*/ 52 w 285"/>
                <a:gd name="T55" fmla="*/ 514 h 937"/>
                <a:gd name="T56" fmla="*/ 50 w 285"/>
                <a:gd name="T57" fmla="*/ 466 h 937"/>
                <a:gd name="T58" fmla="*/ 56 w 285"/>
                <a:gd name="T59" fmla="*/ 372 h 937"/>
                <a:gd name="T60" fmla="*/ 70 w 285"/>
                <a:gd name="T61" fmla="*/ 284 h 937"/>
                <a:gd name="T62" fmla="*/ 92 w 285"/>
                <a:gd name="T63" fmla="*/ 206 h 937"/>
                <a:gd name="T64" fmla="*/ 120 w 285"/>
                <a:gd name="T65" fmla="*/ 136 h 937"/>
                <a:gd name="T66" fmla="*/ 154 w 285"/>
                <a:gd name="T67" fmla="*/ 80 h 937"/>
                <a:gd name="T68" fmla="*/ 193 w 285"/>
                <a:gd name="T69" fmla="*/ 36 h 937"/>
                <a:gd name="T70" fmla="*/ 237 w 285"/>
                <a:gd name="T71" fmla="*/ 8 h 937"/>
                <a:gd name="T72" fmla="*/ 273 w 285"/>
                <a:gd name="T73" fmla="*/ 0 h 937"/>
                <a:gd name="T74" fmla="*/ 285 w 285"/>
                <a:gd name="T75" fmla="*/ 0 h 937"/>
                <a:gd name="T76" fmla="*/ 285 w 285"/>
                <a:gd name="T77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5" h="937">
                  <a:moveTo>
                    <a:pt x="283" y="0"/>
                  </a:moveTo>
                  <a:lnTo>
                    <a:pt x="283" y="0"/>
                  </a:lnTo>
                  <a:lnTo>
                    <a:pt x="269" y="0"/>
                  </a:lnTo>
                  <a:lnTo>
                    <a:pt x="255" y="2"/>
                  </a:lnTo>
                  <a:lnTo>
                    <a:pt x="227" y="8"/>
                  </a:lnTo>
                  <a:lnTo>
                    <a:pt x="199" y="20"/>
                  </a:lnTo>
                  <a:lnTo>
                    <a:pt x="173" y="36"/>
                  </a:lnTo>
                  <a:lnTo>
                    <a:pt x="150" y="56"/>
                  </a:lnTo>
                  <a:lnTo>
                    <a:pt x="126" y="80"/>
                  </a:lnTo>
                  <a:lnTo>
                    <a:pt x="104" y="106"/>
                  </a:lnTo>
                  <a:lnTo>
                    <a:pt x="84" y="136"/>
                  </a:lnTo>
                  <a:lnTo>
                    <a:pt x="66" y="170"/>
                  </a:lnTo>
                  <a:lnTo>
                    <a:pt x="50" y="206"/>
                  </a:lnTo>
                  <a:lnTo>
                    <a:pt x="34" y="244"/>
                  </a:lnTo>
                  <a:lnTo>
                    <a:pt x="22" y="286"/>
                  </a:lnTo>
                  <a:lnTo>
                    <a:pt x="12" y="328"/>
                  </a:lnTo>
                  <a:lnTo>
                    <a:pt x="6" y="372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4"/>
                  </a:lnTo>
                  <a:lnTo>
                    <a:pt x="4" y="562"/>
                  </a:lnTo>
                  <a:lnTo>
                    <a:pt x="10" y="605"/>
                  </a:lnTo>
                  <a:lnTo>
                    <a:pt x="20" y="649"/>
                  </a:lnTo>
                  <a:lnTo>
                    <a:pt x="32" y="689"/>
                  </a:lnTo>
                  <a:lnTo>
                    <a:pt x="46" y="727"/>
                  </a:lnTo>
                  <a:lnTo>
                    <a:pt x="62" y="765"/>
                  </a:lnTo>
                  <a:lnTo>
                    <a:pt x="80" y="797"/>
                  </a:lnTo>
                  <a:lnTo>
                    <a:pt x="98" y="827"/>
                  </a:lnTo>
                  <a:lnTo>
                    <a:pt x="120" y="855"/>
                  </a:lnTo>
                  <a:lnTo>
                    <a:pt x="144" y="879"/>
                  </a:lnTo>
                  <a:lnTo>
                    <a:pt x="167" y="899"/>
                  </a:lnTo>
                  <a:lnTo>
                    <a:pt x="193" y="915"/>
                  </a:lnTo>
                  <a:lnTo>
                    <a:pt x="219" y="927"/>
                  </a:lnTo>
                  <a:lnTo>
                    <a:pt x="247" y="935"/>
                  </a:lnTo>
                  <a:lnTo>
                    <a:pt x="263" y="937"/>
                  </a:lnTo>
                  <a:lnTo>
                    <a:pt x="277" y="937"/>
                  </a:lnTo>
                  <a:lnTo>
                    <a:pt x="277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67" y="937"/>
                  </a:lnTo>
                  <a:lnTo>
                    <a:pt x="255" y="935"/>
                  </a:lnTo>
                  <a:lnTo>
                    <a:pt x="231" y="927"/>
                  </a:lnTo>
                  <a:lnTo>
                    <a:pt x="209" y="915"/>
                  </a:lnTo>
                  <a:lnTo>
                    <a:pt x="189" y="899"/>
                  </a:lnTo>
                  <a:lnTo>
                    <a:pt x="169" y="879"/>
                  </a:lnTo>
                  <a:lnTo>
                    <a:pt x="150" y="857"/>
                  </a:lnTo>
                  <a:lnTo>
                    <a:pt x="132" y="829"/>
                  </a:lnTo>
                  <a:lnTo>
                    <a:pt x="116" y="799"/>
                  </a:lnTo>
                  <a:lnTo>
                    <a:pt x="102" y="765"/>
                  </a:lnTo>
                  <a:lnTo>
                    <a:pt x="88" y="729"/>
                  </a:lnTo>
                  <a:lnTo>
                    <a:pt x="78" y="689"/>
                  </a:lnTo>
                  <a:lnTo>
                    <a:pt x="68" y="649"/>
                  </a:lnTo>
                  <a:lnTo>
                    <a:pt x="60" y="605"/>
                  </a:lnTo>
                  <a:lnTo>
                    <a:pt x="54" y="562"/>
                  </a:lnTo>
                  <a:lnTo>
                    <a:pt x="52" y="514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52" y="418"/>
                  </a:lnTo>
                  <a:lnTo>
                    <a:pt x="56" y="372"/>
                  </a:lnTo>
                  <a:lnTo>
                    <a:pt x="62" y="328"/>
                  </a:lnTo>
                  <a:lnTo>
                    <a:pt x="70" y="284"/>
                  </a:lnTo>
                  <a:lnTo>
                    <a:pt x="80" y="244"/>
                  </a:lnTo>
                  <a:lnTo>
                    <a:pt x="92" y="206"/>
                  </a:lnTo>
                  <a:lnTo>
                    <a:pt x="106" y="170"/>
                  </a:lnTo>
                  <a:lnTo>
                    <a:pt x="120" y="136"/>
                  </a:lnTo>
                  <a:lnTo>
                    <a:pt x="136" y="106"/>
                  </a:lnTo>
                  <a:lnTo>
                    <a:pt x="154" y="80"/>
                  </a:lnTo>
                  <a:lnTo>
                    <a:pt x="173" y="56"/>
                  </a:lnTo>
                  <a:lnTo>
                    <a:pt x="193" y="36"/>
                  </a:lnTo>
                  <a:lnTo>
                    <a:pt x="215" y="20"/>
                  </a:lnTo>
                  <a:lnTo>
                    <a:pt x="237" y="8"/>
                  </a:lnTo>
                  <a:lnTo>
                    <a:pt x="261" y="2"/>
                  </a:lnTo>
                  <a:lnTo>
                    <a:pt x="273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2" name="Freeform 107">
              <a:extLst>
                <a:ext uri="{FF2B5EF4-FFF2-40B4-BE49-F238E27FC236}">
                  <a16:creationId xmlns:a16="http://schemas.microsoft.com/office/drawing/2014/main" xmlns="" id="{B4A37EF2-0F16-48F4-BDE8-0657C4AE49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78600" y="3360738"/>
              <a:ext cx="15875" cy="1487488"/>
            </a:xfrm>
            <a:custGeom>
              <a:avLst/>
              <a:gdLst>
                <a:gd name="T0" fmla="*/ 2 w 10"/>
                <a:gd name="T1" fmla="*/ 937 h 937"/>
                <a:gd name="T2" fmla="*/ 2 w 10"/>
                <a:gd name="T3" fmla="*/ 937 h 937"/>
                <a:gd name="T4" fmla="*/ 2 w 10"/>
                <a:gd name="T5" fmla="*/ 937 h 937"/>
                <a:gd name="T6" fmla="*/ 2 w 10"/>
                <a:gd name="T7" fmla="*/ 937 h 937"/>
                <a:gd name="T8" fmla="*/ 2 w 10"/>
                <a:gd name="T9" fmla="*/ 937 h 937"/>
                <a:gd name="T10" fmla="*/ 4 w 10"/>
                <a:gd name="T11" fmla="*/ 937 h 937"/>
                <a:gd name="T12" fmla="*/ 4 w 10"/>
                <a:gd name="T13" fmla="*/ 937 h 937"/>
                <a:gd name="T14" fmla="*/ 4 w 10"/>
                <a:gd name="T15" fmla="*/ 937 h 937"/>
                <a:gd name="T16" fmla="*/ 4 w 10"/>
                <a:gd name="T17" fmla="*/ 937 h 937"/>
                <a:gd name="T18" fmla="*/ 4 w 10"/>
                <a:gd name="T19" fmla="*/ 937 h 937"/>
                <a:gd name="T20" fmla="*/ 2 w 10"/>
                <a:gd name="T21" fmla="*/ 937 h 937"/>
                <a:gd name="T22" fmla="*/ 0 w 10"/>
                <a:gd name="T23" fmla="*/ 937 h 937"/>
                <a:gd name="T24" fmla="*/ 0 w 10"/>
                <a:gd name="T25" fmla="*/ 937 h 937"/>
                <a:gd name="T26" fmla="*/ 2 w 10"/>
                <a:gd name="T27" fmla="*/ 937 h 937"/>
                <a:gd name="T28" fmla="*/ 2 w 10"/>
                <a:gd name="T29" fmla="*/ 937 h 937"/>
                <a:gd name="T30" fmla="*/ 2 w 10"/>
                <a:gd name="T31" fmla="*/ 937 h 937"/>
                <a:gd name="T32" fmla="*/ 2 w 10"/>
                <a:gd name="T33" fmla="*/ 937 h 937"/>
                <a:gd name="T34" fmla="*/ 2 w 10"/>
                <a:gd name="T35" fmla="*/ 937 h 937"/>
                <a:gd name="T36" fmla="*/ 0 w 10"/>
                <a:gd name="T37" fmla="*/ 937 h 937"/>
                <a:gd name="T38" fmla="*/ 8 w 10"/>
                <a:gd name="T39" fmla="*/ 0 h 937"/>
                <a:gd name="T40" fmla="*/ 8 w 10"/>
                <a:gd name="T41" fmla="*/ 0 h 937"/>
                <a:gd name="T42" fmla="*/ 10 w 10"/>
                <a:gd name="T43" fmla="*/ 0 h 937"/>
                <a:gd name="T44" fmla="*/ 10 w 10"/>
                <a:gd name="T45" fmla="*/ 0 h 937"/>
                <a:gd name="T46" fmla="*/ 10 w 10"/>
                <a:gd name="T47" fmla="*/ 0 h 937"/>
                <a:gd name="T48" fmla="*/ 10 w 10"/>
                <a:gd name="T49" fmla="*/ 0 h 937"/>
                <a:gd name="T50" fmla="*/ 10 w 10"/>
                <a:gd name="T51" fmla="*/ 0 h 937"/>
                <a:gd name="T52" fmla="*/ 10 w 10"/>
                <a:gd name="T53" fmla="*/ 0 h 937"/>
                <a:gd name="T54" fmla="*/ 8 w 10"/>
                <a:gd name="T55" fmla="*/ 0 h 937"/>
                <a:gd name="T56" fmla="*/ 6 w 10"/>
                <a:gd name="T57" fmla="*/ 0 h 937"/>
                <a:gd name="T58" fmla="*/ 6 w 10"/>
                <a:gd name="T59" fmla="*/ 0 h 937"/>
                <a:gd name="T60" fmla="*/ 6 w 10"/>
                <a:gd name="T61" fmla="*/ 0 h 937"/>
                <a:gd name="T62" fmla="*/ 6 w 10"/>
                <a:gd name="T63" fmla="*/ 0 h 937"/>
                <a:gd name="T64" fmla="*/ 8 w 10"/>
                <a:gd name="T65" fmla="*/ 0 h 937"/>
                <a:gd name="T66" fmla="*/ 8 w 10"/>
                <a:gd name="T67" fmla="*/ 0 h 937"/>
                <a:gd name="T68" fmla="*/ 8 w 10"/>
                <a:gd name="T69" fmla="*/ 0 h 937"/>
                <a:gd name="T70" fmla="*/ 8 w 10"/>
                <a:gd name="T71" fmla="*/ 0 h 937"/>
                <a:gd name="T72" fmla="*/ 6 w 10"/>
                <a:gd name="T73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37">
                  <a:moveTo>
                    <a:pt x="2" y="937"/>
                  </a:move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2" y="937"/>
                  </a:lnTo>
                  <a:close/>
                  <a:moveTo>
                    <a:pt x="0" y="937"/>
                  </a:moveTo>
                  <a:lnTo>
                    <a:pt x="0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0" y="937"/>
                  </a:lnTo>
                  <a:close/>
                  <a:moveTo>
                    <a:pt x="8" y="0"/>
                  </a:moveTo>
                  <a:lnTo>
                    <a:pt x="8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0"/>
                  </a:lnTo>
                  <a:close/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3" name="Freeform 108">
              <a:extLst>
                <a:ext uri="{FF2B5EF4-FFF2-40B4-BE49-F238E27FC236}">
                  <a16:creationId xmlns:a16="http://schemas.microsoft.com/office/drawing/2014/main" xmlns="" id="{126E6514-DE96-4B25-B4F4-4CD394D7AA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4848225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0 w 2"/>
                <a:gd name="T4" fmla="*/ 0 w 2"/>
                <a:gd name="T5" fmla="*/ 2 w 2"/>
                <a:gd name="T6" fmla="*/ 2 w 2"/>
                <a:gd name="T7" fmla="*/ 2 w 2"/>
                <a:gd name="T8" fmla="*/ 2 w 2"/>
                <a:gd name="T9" fmla="*/ 2 w 2"/>
                <a:gd name="T10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4" name="Freeform 109">
              <a:extLst>
                <a:ext uri="{FF2B5EF4-FFF2-40B4-BE49-F238E27FC236}">
                  <a16:creationId xmlns:a16="http://schemas.microsoft.com/office/drawing/2014/main" xmlns="" id="{D035AB6C-D9DE-46FF-93CD-858D88B01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0" y="4848225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2 w 2"/>
                <a:gd name="T5" fmla="*/ 2 w 2"/>
                <a:gd name="T6" fmla="*/ 2 w 2"/>
                <a:gd name="T7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5" name="Freeform 110">
              <a:extLst>
                <a:ext uri="{FF2B5EF4-FFF2-40B4-BE49-F238E27FC236}">
                  <a16:creationId xmlns:a16="http://schemas.microsoft.com/office/drawing/2014/main" xmlns="" id="{684601D2-BFFA-4AF5-9462-5DAE5D3DD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2 w 2"/>
                <a:gd name="T5" fmla="*/ 2 w 2"/>
                <a:gd name="T6" fmla="*/ 2 w 2"/>
                <a:gd name="T7" fmla="*/ 2 w 2"/>
                <a:gd name="T8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6" name="Freeform 111">
              <a:extLst>
                <a:ext uri="{FF2B5EF4-FFF2-40B4-BE49-F238E27FC236}">
                  <a16:creationId xmlns:a16="http://schemas.microsoft.com/office/drawing/2014/main" xmlns="" id="{1FD06CC5-FD56-4C8A-AE8A-FE6E33729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125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0 w 2"/>
                <a:gd name="T4" fmla="*/ 2 w 2"/>
                <a:gd name="T5" fmla="*/ 2 w 2"/>
                <a:gd name="T6" fmla="*/ 2 w 2"/>
                <a:gd name="T7" fmla="*/ 2 w 2"/>
                <a:gd name="T8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7" name="Freeform 112">
              <a:extLst>
                <a:ext uri="{FF2B5EF4-FFF2-40B4-BE49-F238E27FC236}">
                  <a16:creationId xmlns:a16="http://schemas.microsoft.com/office/drawing/2014/main" xmlns="" id="{640536E1-1E2A-4DEC-BD49-3B5504882E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9688" y="3360738"/>
              <a:ext cx="396875" cy="1487488"/>
            </a:xfrm>
            <a:custGeom>
              <a:avLst/>
              <a:gdLst>
                <a:gd name="T0" fmla="*/ 127 w 250"/>
                <a:gd name="T1" fmla="*/ 0 h 937"/>
                <a:gd name="T2" fmla="*/ 143 w 250"/>
                <a:gd name="T3" fmla="*/ 8 h 937"/>
                <a:gd name="T4" fmla="*/ 157 w 250"/>
                <a:gd name="T5" fmla="*/ 36 h 937"/>
                <a:gd name="T6" fmla="*/ 169 w 250"/>
                <a:gd name="T7" fmla="*/ 80 h 937"/>
                <a:gd name="T8" fmla="*/ 187 w 250"/>
                <a:gd name="T9" fmla="*/ 206 h 937"/>
                <a:gd name="T10" fmla="*/ 199 w 250"/>
                <a:gd name="T11" fmla="*/ 374 h 937"/>
                <a:gd name="T12" fmla="*/ 199 w 250"/>
                <a:gd name="T13" fmla="*/ 470 h 937"/>
                <a:gd name="T14" fmla="*/ 193 w 250"/>
                <a:gd name="T15" fmla="*/ 651 h 937"/>
                <a:gd name="T16" fmla="*/ 175 w 250"/>
                <a:gd name="T17" fmla="*/ 801 h 937"/>
                <a:gd name="T18" fmla="*/ 157 w 250"/>
                <a:gd name="T19" fmla="*/ 881 h 937"/>
                <a:gd name="T20" fmla="*/ 143 w 250"/>
                <a:gd name="T21" fmla="*/ 917 h 937"/>
                <a:gd name="T22" fmla="*/ 129 w 250"/>
                <a:gd name="T23" fmla="*/ 935 h 937"/>
                <a:gd name="T24" fmla="*/ 121 w 250"/>
                <a:gd name="T25" fmla="*/ 937 h 937"/>
                <a:gd name="T26" fmla="*/ 133 w 250"/>
                <a:gd name="T27" fmla="*/ 935 h 937"/>
                <a:gd name="T28" fmla="*/ 159 w 250"/>
                <a:gd name="T29" fmla="*/ 917 h 937"/>
                <a:gd name="T30" fmla="*/ 181 w 250"/>
                <a:gd name="T31" fmla="*/ 881 h 937"/>
                <a:gd name="T32" fmla="*/ 201 w 250"/>
                <a:gd name="T33" fmla="*/ 831 h 937"/>
                <a:gd name="T34" fmla="*/ 219 w 250"/>
                <a:gd name="T35" fmla="*/ 767 h 937"/>
                <a:gd name="T36" fmla="*/ 233 w 250"/>
                <a:gd name="T37" fmla="*/ 693 h 937"/>
                <a:gd name="T38" fmla="*/ 242 w 250"/>
                <a:gd name="T39" fmla="*/ 609 h 937"/>
                <a:gd name="T40" fmla="*/ 248 w 250"/>
                <a:gd name="T41" fmla="*/ 518 h 937"/>
                <a:gd name="T42" fmla="*/ 250 w 250"/>
                <a:gd name="T43" fmla="*/ 470 h 937"/>
                <a:gd name="T44" fmla="*/ 248 w 250"/>
                <a:gd name="T45" fmla="*/ 376 h 937"/>
                <a:gd name="T46" fmla="*/ 241 w 250"/>
                <a:gd name="T47" fmla="*/ 288 h 937"/>
                <a:gd name="T48" fmla="*/ 231 w 250"/>
                <a:gd name="T49" fmla="*/ 208 h 937"/>
                <a:gd name="T50" fmla="*/ 215 w 250"/>
                <a:gd name="T51" fmla="*/ 138 h 937"/>
                <a:gd name="T52" fmla="*/ 197 w 250"/>
                <a:gd name="T53" fmla="*/ 80 h 937"/>
                <a:gd name="T54" fmla="*/ 175 w 250"/>
                <a:gd name="T55" fmla="*/ 36 h 937"/>
                <a:gd name="T56" fmla="*/ 153 w 250"/>
                <a:gd name="T57" fmla="*/ 10 h 937"/>
                <a:gd name="T58" fmla="*/ 133 w 250"/>
                <a:gd name="T59" fmla="*/ 0 h 937"/>
                <a:gd name="T60" fmla="*/ 127 w 250"/>
                <a:gd name="T61" fmla="*/ 0 h 937"/>
                <a:gd name="T62" fmla="*/ 49 w 250"/>
                <a:gd name="T63" fmla="*/ 470 h 937"/>
                <a:gd name="T64" fmla="*/ 57 w 250"/>
                <a:gd name="T65" fmla="*/ 286 h 937"/>
                <a:gd name="T66" fmla="*/ 73 w 250"/>
                <a:gd name="T67" fmla="*/ 136 h 937"/>
                <a:gd name="T68" fmla="*/ 91 w 250"/>
                <a:gd name="T69" fmla="*/ 56 h 937"/>
                <a:gd name="T70" fmla="*/ 105 w 250"/>
                <a:gd name="T71" fmla="*/ 20 h 937"/>
                <a:gd name="T72" fmla="*/ 119 w 250"/>
                <a:gd name="T73" fmla="*/ 2 h 937"/>
                <a:gd name="T74" fmla="*/ 127 w 250"/>
                <a:gd name="T75" fmla="*/ 0 h 937"/>
                <a:gd name="T76" fmla="*/ 115 w 250"/>
                <a:gd name="T77" fmla="*/ 2 h 937"/>
                <a:gd name="T78" fmla="*/ 89 w 250"/>
                <a:gd name="T79" fmla="*/ 20 h 937"/>
                <a:gd name="T80" fmla="*/ 67 w 250"/>
                <a:gd name="T81" fmla="*/ 56 h 937"/>
                <a:gd name="T82" fmla="*/ 47 w 250"/>
                <a:gd name="T83" fmla="*/ 106 h 937"/>
                <a:gd name="T84" fmla="*/ 29 w 250"/>
                <a:gd name="T85" fmla="*/ 170 h 937"/>
                <a:gd name="T86" fmla="*/ 15 w 250"/>
                <a:gd name="T87" fmla="*/ 244 h 937"/>
                <a:gd name="T88" fmla="*/ 6 w 250"/>
                <a:gd name="T89" fmla="*/ 328 h 937"/>
                <a:gd name="T90" fmla="*/ 0 w 250"/>
                <a:gd name="T91" fmla="*/ 420 h 937"/>
                <a:gd name="T92" fmla="*/ 0 w 250"/>
                <a:gd name="T93" fmla="*/ 468 h 937"/>
                <a:gd name="T94" fmla="*/ 2 w 250"/>
                <a:gd name="T95" fmla="*/ 562 h 937"/>
                <a:gd name="T96" fmla="*/ 8 w 250"/>
                <a:gd name="T97" fmla="*/ 651 h 937"/>
                <a:gd name="T98" fmla="*/ 19 w 250"/>
                <a:gd name="T99" fmla="*/ 729 h 937"/>
                <a:gd name="T100" fmla="*/ 33 w 250"/>
                <a:gd name="T101" fmla="*/ 799 h 937"/>
                <a:gd name="T102" fmla="*/ 51 w 250"/>
                <a:gd name="T103" fmla="*/ 857 h 937"/>
                <a:gd name="T104" fmla="*/ 73 w 250"/>
                <a:gd name="T105" fmla="*/ 901 h 937"/>
                <a:gd name="T106" fmla="*/ 95 w 250"/>
                <a:gd name="T107" fmla="*/ 929 h 937"/>
                <a:gd name="T108" fmla="*/ 115 w 250"/>
                <a:gd name="T109" fmla="*/ 937 h 937"/>
                <a:gd name="T110" fmla="*/ 121 w 250"/>
                <a:gd name="T111" fmla="*/ 937 h 937"/>
                <a:gd name="T112" fmla="*/ 107 w 250"/>
                <a:gd name="T113" fmla="*/ 929 h 937"/>
                <a:gd name="T114" fmla="*/ 93 w 250"/>
                <a:gd name="T115" fmla="*/ 901 h 937"/>
                <a:gd name="T116" fmla="*/ 81 w 250"/>
                <a:gd name="T117" fmla="*/ 857 h 937"/>
                <a:gd name="T118" fmla="*/ 61 w 250"/>
                <a:gd name="T119" fmla="*/ 731 h 937"/>
                <a:gd name="T120" fmla="*/ 51 w 250"/>
                <a:gd name="T121" fmla="*/ 564 h 937"/>
                <a:gd name="T122" fmla="*/ 49 w 250"/>
                <a:gd name="T123" fmla="*/ 47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0" h="937">
                  <a:moveTo>
                    <a:pt x="127" y="0"/>
                  </a:moveTo>
                  <a:lnTo>
                    <a:pt x="127" y="0"/>
                  </a:lnTo>
                  <a:lnTo>
                    <a:pt x="135" y="2"/>
                  </a:lnTo>
                  <a:lnTo>
                    <a:pt x="143" y="8"/>
                  </a:lnTo>
                  <a:lnTo>
                    <a:pt x="149" y="20"/>
                  </a:lnTo>
                  <a:lnTo>
                    <a:pt x="157" y="36"/>
                  </a:lnTo>
                  <a:lnTo>
                    <a:pt x="163" y="56"/>
                  </a:lnTo>
                  <a:lnTo>
                    <a:pt x="169" y="80"/>
                  </a:lnTo>
                  <a:lnTo>
                    <a:pt x="179" y="136"/>
                  </a:lnTo>
                  <a:lnTo>
                    <a:pt x="187" y="206"/>
                  </a:lnTo>
                  <a:lnTo>
                    <a:pt x="195" y="286"/>
                  </a:lnTo>
                  <a:lnTo>
                    <a:pt x="199" y="374"/>
                  </a:lnTo>
                  <a:lnTo>
                    <a:pt x="199" y="470"/>
                  </a:lnTo>
                  <a:lnTo>
                    <a:pt x="199" y="470"/>
                  </a:lnTo>
                  <a:lnTo>
                    <a:pt x="197" y="564"/>
                  </a:lnTo>
                  <a:lnTo>
                    <a:pt x="193" y="651"/>
                  </a:lnTo>
                  <a:lnTo>
                    <a:pt x="185" y="731"/>
                  </a:lnTo>
                  <a:lnTo>
                    <a:pt x="175" y="801"/>
                  </a:lnTo>
                  <a:lnTo>
                    <a:pt x="163" y="857"/>
                  </a:lnTo>
                  <a:lnTo>
                    <a:pt x="157" y="881"/>
                  </a:lnTo>
                  <a:lnTo>
                    <a:pt x="151" y="901"/>
                  </a:lnTo>
                  <a:lnTo>
                    <a:pt x="143" y="917"/>
                  </a:lnTo>
                  <a:lnTo>
                    <a:pt x="137" y="929"/>
                  </a:lnTo>
                  <a:lnTo>
                    <a:pt x="129" y="935"/>
                  </a:lnTo>
                  <a:lnTo>
                    <a:pt x="121" y="937"/>
                  </a:lnTo>
                  <a:lnTo>
                    <a:pt x="121" y="937"/>
                  </a:lnTo>
                  <a:lnTo>
                    <a:pt x="127" y="937"/>
                  </a:lnTo>
                  <a:lnTo>
                    <a:pt x="133" y="935"/>
                  </a:lnTo>
                  <a:lnTo>
                    <a:pt x="147" y="929"/>
                  </a:lnTo>
                  <a:lnTo>
                    <a:pt x="159" y="917"/>
                  </a:lnTo>
                  <a:lnTo>
                    <a:pt x="171" y="901"/>
                  </a:lnTo>
                  <a:lnTo>
                    <a:pt x="181" y="881"/>
                  </a:lnTo>
                  <a:lnTo>
                    <a:pt x="193" y="857"/>
                  </a:lnTo>
                  <a:lnTo>
                    <a:pt x="201" y="831"/>
                  </a:lnTo>
                  <a:lnTo>
                    <a:pt x="211" y="801"/>
                  </a:lnTo>
                  <a:lnTo>
                    <a:pt x="219" y="767"/>
                  </a:lnTo>
                  <a:lnTo>
                    <a:pt x="227" y="731"/>
                  </a:lnTo>
                  <a:lnTo>
                    <a:pt x="233" y="693"/>
                  </a:lnTo>
                  <a:lnTo>
                    <a:pt x="239" y="651"/>
                  </a:lnTo>
                  <a:lnTo>
                    <a:pt x="242" y="609"/>
                  </a:lnTo>
                  <a:lnTo>
                    <a:pt x="246" y="564"/>
                  </a:lnTo>
                  <a:lnTo>
                    <a:pt x="248" y="518"/>
                  </a:lnTo>
                  <a:lnTo>
                    <a:pt x="250" y="470"/>
                  </a:lnTo>
                  <a:lnTo>
                    <a:pt x="250" y="470"/>
                  </a:lnTo>
                  <a:lnTo>
                    <a:pt x="248" y="422"/>
                  </a:lnTo>
                  <a:lnTo>
                    <a:pt x="248" y="376"/>
                  </a:lnTo>
                  <a:lnTo>
                    <a:pt x="244" y="330"/>
                  </a:lnTo>
                  <a:lnTo>
                    <a:pt x="241" y="288"/>
                  </a:lnTo>
                  <a:lnTo>
                    <a:pt x="237" y="246"/>
                  </a:lnTo>
                  <a:lnTo>
                    <a:pt x="231" y="208"/>
                  </a:lnTo>
                  <a:lnTo>
                    <a:pt x="223" y="170"/>
                  </a:lnTo>
                  <a:lnTo>
                    <a:pt x="215" y="138"/>
                  </a:lnTo>
                  <a:lnTo>
                    <a:pt x="207" y="108"/>
                  </a:lnTo>
                  <a:lnTo>
                    <a:pt x="197" y="80"/>
                  </a:lnTo>
                  <a:lnTo>
                    <a:pt x="187" y="56"/>
                  </a:lnTo>
                  <a:lnTo>
                    <a:pt x="175" y="36"/>
                  </a:lnTo>
                  <a:lnTo>
                    <a:pt x="165" y="20"/>
                  </a:lnTo>
                  <a:lnTo>
                    <a:pt x="153" y="10"/>
                  </a:lnTo>
                  <a:lnTo>
                    <a:pt x="139" y="2"/>
                  </a:lnTo>
                  <a:lnTo>
                    <a:pt x="133" y="0"/>
                  </a:lnTo>
                  <a:lnTo>
                    <a:pt x="127" y="0"/>
                  </a:lnTo>
                  <a:lnTo>
                    <a:pt x="127" y="0"/>
                  </a:lnTo>
                  <a:close/>
                  <a:moveTo>
                    <a:pt x="49" y="470"/>
                  </a:moveTo>
                  <a:lnTo>
                    <a:pt x="49" y="470"/>
                  </a:lnTo>
                  <a:lnTo>
                    <a:pt x="51" y="374"/>
                  </a:lnTo>
                  <a:lnTo>
                    <a:pt x="57" y="286"/>
                  </a:lnTo>
                  <a:lnTo>
                    <a:pt x="63" y="206"/>
                  </a:lnTo>
                  <a:lnTo>
                    <a:pt x="73" y="136"/>
                  </a:lnTo>
                  <a:lnTo>
                    <a:pt x="85" y="80"/>
                  </a:lnTo>
                  <a:lnTo>
                    <a:pt x="91" y="56"/>
                  </a:lnTo>
                  <a:lnTo>
                    <a:pt x="97" y="36"/>
                  </a:lnTo>
                  <a:lnTo>
                    <a:pt x="105" y="20"/>
                  </a:lnTo>
                  <a:lnTo>
                    <a:pt x="111" y="8"/>
                  </a:lnTo>
                  <a:lnTo>
                    <a:pt x="119" y="2"/>
                  </a:lnTo>
                  <a:lnTo>
                    <a:pt x="127" y="0"/>
                  </a:lnTo>
                  <a:lnTo>
                    <a:pt x="127" y="0"/>
                  </a:lnTo>
                  <a:lnTo>
                    <a:pt x="121" y="0"/>
                  </a:lnTo>
                  <a:lnTo>
                    <a:pt x="115" y="2"/>
                  </a:lnTo>
                  <a:lnTo>
                    <a:pt x="101" y="8"/>
                  </a:lnTo>
                  <a:lnTo>
                    <a:pt x="89" y="20"/>
                  </a:lnTo>
                  <a:lnTo>
                    <a:pt x="77" y="36"/>
                  </a:lnTo>
                  <a:lnTo>
                    <a:pt x="67" y="56"/>
                  </a:lnTo>
                  <a:lnTo>
                    <a:pt x="57" y="80"/>
                  </a:lnTo>
                  <a:lnTo>
                    <a:pt x="47" y="106"/>
                  </a:lnTo>
                  <a:lnTo>
                    <a:pt x="37" y="136"/>
                  </a:lnTo>
                  <a:lnTo>
                    <a:pt x="29" y="170"/>
                  </a:lnTo>
                  <a:lnTo>
                    <a:pt x="21" y="206"/>
                  </a:lnTo>
                  <a:lnTo>
                    <a:pt x="15" y="244"/>
                  </a:lnTo>
                  <a:lnTo>
                    <a:pt x="9" y="286"/>
                  </a:lnTo>
                  <a:lnTo>
                    <a:pt x="6" y="328"/>
                  </a:lnTo>
                  <a:lnTo>
                    <a:pt x="2" y="374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6"/>
                  </a:lnTo>
                  <a:lnTo>
                    <a:pt x="2" y="562"/>
                  </a:lnTo>
                  <a:lnTo>
                    <a:pt x="4" y="607"/>
                  </a:lnTo>
                  <a:lnTo>
                    <a:pt x="8" y="651"/>
                  </a:lnTo>
                  <a:lnTo>
                    <a:pt x="13" y="691"/>
                  </a:lnTo>
                  <a:lnTo>
                    <a:pt x="19" y="729"/>
                  </a:lnTo>
                  <a:lnTo>
                    <a:pt x="25" y="767"/>
                  </a:lnTo>
                  <a:lnTo>
                    <a:pt x="33" y="799"/>
                  </a:lnTo>
                  <a:lnTo>
                    <a:pt x="41" y="829"/>
                  </a:lnTo>
                  <a:lnTo>
                    <a:pt x="51" y="857"/>
                  </a:lnTo>
                  <a:lnTo>
                    <a:pt x="61" y="881"/>
                  </a:lnTo>
                  <a:lnTo>
                    <a:pt x="73" y="901"/>
                  </a:lnTo>
                  <a:lnTo>
                    <a:pt x="83" y="917"/>
                  </a:lnTo>
                  <a:lnTo>
                    <a:pt x="95" y="929"/>
                  </a:lnTo>
                  <a:lnTo>
                    <a:pt x="109" y="935"/>
                  </a:lnTo>
                  <a:lnTo>
                    <a:pt x="115" y="937"/>
                  </a:lnTo>
                  <a:lnTo>
                    <a:pt x="121" y="937"/>
                  </a:lnTo>
                  <a:lnTo>
                    <a:pt x="121" y="937"/>
                  </a:lnTo>
                  <a:lnTo>
                    <a:pt x="113" y="935"/>
                  </a:lnTo>
                  <a:lnTo>
                    <a:pt x="107" y="929"/>
                  </a:lnTo>
                  <a:lnTo>
                    <a:pt x="99" y="917"/>
                  </a:lnTo>
                  <a:lnTo>
                    <a:pt x="93" y="901"/>
                  </a:lnTo>
                  <a:lnTo>
                    <a:pt x="87" y="881"/>
                  </a:lnTo>
                  <a:lnTo>
                    <a:pt x="81" y="857"/>
                  </a:lnTo>
                  <a:lnTo>
                    <a:pt x="69" y="799"/>
                  </a:lnTo>
                  <a:lnTo>
                    <a:pt x="61" y="731"/>
                  </a:lnTo>
                  <a:lnTo>
                    <a:pt x="55" y="651"/>
                  </a:lnTo>
                  <a:lnTo>
                    <a:pt x="51" y="564"/>
                  </a:lnTo>
                  <a:lnTo>
                    <a:pt x="49" y="470"/>
                  </a:lnTo>
                  <a:lnTo>
                    <a:pt x="49" y="47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8" name="Freeform 113">
              <a:extLst>
                <a:ext uri="{FF2B5EF4-FFF2-40B4-BE49-F238E27FC236}">
                  <a16:creationId xmlns:a16="http://schemas.microsoft.com/office/drawing/2014/main" xmlns="" id="{4A8F67C8-79D1-44DC-82D1-2F0E9F9140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99225" y="3038475"/>
              <a:ext cx="184150" cy="227013"/>
            </a:xfrm>
            <a:custGeom>
              <a:avLst/>
              <a:gdLst>
                <a:gd name="T0" fmla="*/ 108 w 116"/>
                <a:gd name="T1" fmla="*/ 34 h 143"/>
                <a:gd name="T2" fmla="*/ 86 w 116"/>
                <a:gd name="T3" fmla="*/ 10 h 143"/>
                <a:gd name="T4" fmla="*/ 66 w 116"/>
                <a:gd name="T5" fmla="*/ 2 h 143"/>
                <a:gd name="T6" fmla="*/ 58 w 116"/>
                <a:gd name="T7" fmla="*/ 0 h 143"/>
                <a:gd name="T8" fmla="*/ 36 w 116"/>
                <a:gd name="T9" fmla="*/ 6 h 143"/>
                <a:gd name="T10" fmla="*/ 18 w 116"/>
                <a:gd name="T11" fmla="*/ 22 h 143"/>
                <a:gd name="T12" fmla="*/ 6 w 116"/>
                <a:gd name="T13" fmla="*/ 44 h 143"/>
                <a:gd name="T14" fmla="*/ 0 w 116"/>
                <a:gd name="T15" fmla="*/ 70 h 143"/>
                <a:gd name="T16" fmla="*/ 2 w 116"/>
                <a:gd name="T17" fmla="*/ 82 h 143"/>
                <a:gd name="T18" fmla="*/ 6 w 116"/>
                <a:gd name="T19" fmla="*/ 100 h 143"/>
                <a:gd name="T20" fmla="*/ 10 w 116"/>
                <a:gd name="T21" fmla="*/ 110 h 143"/>
                <a:gd name="T22" fmla="*/ 30 w 116"/>
                <a:gd name="T23" fmla="*/ 134 h 143"/>
                <a:gd name="T24" fmla="*/ 52 w 116"/>
                <a:gd name="T25" fmla="*/ 141 h 143"/>
                <a:gd name="T26" fmla="*/ 60 w 116"/>
                <a:gd name="T27" fmla="*/ 143 h 143"/>
                <a:gd name="T28" fmla="*/ 82 w 116"/>
                <a:gd name="T29" fmla="*/ 137 h 143"/>
                <a:gd name="T30" fmla="*/ 100 w 116"/>
                <a:gd name="T31" fmla="*/ 124 h 143"/>
                <a:gd name="T32" fmla="*/ 112 w 116"/>
                <a:gd name="T33" fmla="*/ 100 h 143"/>
                <a:gd name="T34" fmla="*/ 116 w 116"/>
                <a:gd name="T35" fmla="*/ 74 h 143"/>
                <a:gd name="T36" fmla="*/ 116 w 116"/>
                <a:gd name="T37" fmla="*/ 64 h 143"/>
                <a:gd name="T38" fmla="*/ 112 w 116"/>
                <a:gd name="T39" fmla="*/ 44 h 143"/>
                <a:gd name="T40" fmla="*/ 108 w 116"/>
                <a:gd name="T41" fmla="*/ 34 h 143"/>
                <a:gd name="T42" fmla="*/ 10 w 116"/>
                <a:gd name="T43" fmla="*/ 74 h 143"/>
                <a:gd name="T44" fmla="*/ 14 w 116"/>
                <a:gd name="T45" fmla="*/ 48 h 143"/>
                <a:gd name="T46" fmla="*/ 24 w 116"/>
                <a:gd name="T47" fmla="*/ 28 h 143"/>
                <a:gd name="T48" fmla="*/ 40 w 116"/>
                <a:gd name="T49" fmla="*/ 16 h 143"/>
                <a:gd name="T50" fmla="*/ 60 w 116"/>
                <a:gd name="T51" fmla="*/ 10 h 143"/>
                <a:gd name="T52" fmla="*/ 72 w 116"/>
                <a:gd name="T53" fmla="*/ 12 h 143"/>
                <a:gd name="T54" fmla="*/ 94 w 116"/>
                <a:gd name="T55" fmla="*/ 28 h 143"/>
                <a:gd name="T56" fmla="*/ 102 w 116"/>
                <a:gd name="T57" fmla="*/ 38 h 143"/>
                <a:gd name="T58" fmla="*/ 108 w 116"/>
                <a:gd name="T59" fmla="*/ 70 h 143"/>
                <a:gd name="T60" fmla="*/ 108 w 116"/>
                <a:gd name="T61" fmla="*/ 84 h 143"/>
                <a:gd name="T62" fmla="*/ 100 w 116"/>
                <a:gd name="T63" fmla="*/ 106 h 143"/>
                <a:gd name="T64" fmla="*/ 86 w 116"/>
                <a:gd name="T65" fmla="*/ 122 h 143"/>
                <a:gd name="T66" fmla="*/ 68 w 116"/>
                <a:gd name="T67" fmla="*/ 132 h 143"/>
                <a:gd name="T68" fmla="*/ 58 w 116"/>
                <a:gd name="T69" fmla="*/ 134 h 143"/>
                <a:gd name="T70" fmla="*/ 34 w 116"/>
                <a:gd name="T71" fmla="*/ 126 h 143"/>
                <a:gd name="T72" fmla="*/ 16 w 116"/>
                <a:gd name="T73" fmla="*/ 106 h 143"/>
                <a:gd name="T74" fmla="*/ 10 w 116"/>
                <a:gd name="T75" fmla="*/ 90 h 143"/>
                <a:gd name="T76" fmla="*/ 10 w 116"/>
                <a:gd name="T77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6" h="143">
                  <a:moveTo>
                    <a:pt x="108" y="34"/>
                  </a:moveTo>
                  <a:lnTo>
                    <a:pt x="108" y="34"/>
                  </a:lnTo>
                  <a:lnTo>
                    <a:pt x="98" y="20"/>
                  </a:lnTo>
                  <a:lnTo>
                    <a:pt x="86" y="10"/>
                  </a:lnTo>
                  <a:lnTo>
                    <a:pt x="74" y="4"/>
                  </a:lnTo>
                  <a:lnTo>
                    <a:pt x="66" y="2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46" y="2"/>
                  </a:lnTo>
                  <a:lnTo>
                    <a:pt x="36" y="6"/>
                  </a:lnTo>
                  <a:lnTo>
                    <a:pt x="26" y="12"/>
                  </a:lnTo>
                  <a:lnTo>
                    <a:pt x="18" y="22"/>
                  </a:lnTo>
                  <a:lnTo>
                    <a:pt x="10" y="32"/>
                  </a:lnTo>
                  <a:lnTo>
                    <a:pt x="6" y="44"/>
                  </a:lnTo>
                  <a:lnTo>
                    <a:pt x="2" y="56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2" y="82"/>
                  </a:lnTo>
                  <a:lnTo>
                    <a:pt x="4" y="92"/>
                  </a:lnTo>
                  <a:lnTo>
                    <a:pt x="6" y="100"/>
                  </a:lnTo>
                  <a:lnTo>
                    <a:pt x="10" y="110"/>
                  </a:lnTo>
                  <a:lnTo>
                    <a:pt x="10" y="110"/>
                  </a:lnTo>
                  <a:lnTo>
                    <a:pt x="20" y="124"/>
                  </a:lnTo>
                  <a:lnTo>
                    <a:pt x="30" y="134"/>
                  </a:lnTo>
                  <a:lnTo>
                    <a:pt x="44" y="139"/>
                  </a:lnTo>
                  <a:lnTo>
                    <a:pt x="52" y="141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70" y="141"/>
                  </a:lnTo>
                  <a:lnTo>
                    <a:pt x="82" y="137"/>
                  </a:lnTo>
                  <a:lnTo>
                    <a:pt x="92" y="132"/>
                  </a:lnTo>
                  <a:lnTo>
                    <a:pt x="100" y="124"/>
                  </a:lnTo>
                  <a:lnTo>
                    <a:pt x="106" y="112"/>
                  </a:lnTo>
                  <a:lnTo>
                    <a:pt x="112" y="100"/>
                  </a:lnTo>
                  <a:lnTo>
                    <a:pt x="116" y="88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16" y="64"/>
                  </a:lnTo>
                  <a:lnTo>
                    <a:pt x="114" y="52"/>
                  </a:lnTo>
                  <a:lnTo>
                    <a:pt x="112" y="44"/>
                  </a:lnTo>
                  <a:lnTo>
                    <a:pt x="108" y="34"/>
                  </a:lnTo>
                  <a:lnTo>
                    <a:pt x="108" y="34"/>
                  </a:lnTo>
                  <a:close/>
                  <a:moveTo>
                    <a:pt x="10" y="74"/>
                  </a:moveTo>
                  <a:lnTo>
                    <a:pt x="10" y="74"/>
                  </a:lnTo>
                  <a:lnTo>
                    <a:pt x="10" y="60"/>
                  </a:lnTo>
                  <a:lnTo>
                    <a:pt x="14" y="48"/>
                  </a:lnTo>
                  <a:lnTo>
                    <a:pt x="18" y="38"/>
                  </a:lnTo>
                  <a:lnTo>
                    <a:pt x="24" y="28"/>
                  </a:lnTo>
                  <a:lnTo>
                    <a:pt x="32" y="22"/>
                  </a:lnTo>
                  <a:lnTo>
                    <a:pt x="40" y="16"/>
                  </a:lnTo>
                  <a:lnTo>
                    <a:pt x="50" y="12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72" y="12"/>
                  </a:lnTo>
                  <a:lnTo>
                    <a:pt x="84" y="18"/>
                  </a:lnTo>
                  <a:lnTo>
                    <a:pt x="94" y="28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6" y="54"/>
                  </a:lnTo>
                  <a:lnTo>
                    <a:pt x="108" y="70"/>
                  </a:lnTo>
                  <a:lnTo>
                    <a:pt x="108" y="70"/>
                  </a:lnTo>
                  <a:lnTo>
                    <a:pt x="108" y="84"/>
                  </a:lnTo>
                  <a:lnTo>
                    <a:pt x="104" y="96"/>
                  </a:lnTo>
                  <a:lnTo>
                    <a:pt x="100" y="106"/>
                  </a:lnTo>
                  <a:lnTo>
                    <a:pt x="94" y="116"/>
                  </a:lnTo>
                  <a:lnTo>
                    <a:pt x="86" y="122"/>
                  </a:lnTo>
                  <a:lnTo>
                    <a:pt x="78" y="128"/>
                  </a:lnTo>
                  <a:lnTo>
                    <a:pt x="68" y="132"/>
                  </a:lnTo>
                  <a:lnTo>
                    <a:pt x="58" y="134"/>
                  </a:lnTo>
                  <a:lnTo>
                    <a:pt x="58" y="134"/>
                  </a:lnTo>
                  <a:lnTo>
                    <a:pt x="46" y="132"/>
                  </a:lnTo>
                  <a:lnTo>
                    <a:pt x="34" y="126"/>
                  </a:lnTo>
                  <a:lnTo>
                    <a:pt x="24" y="118"/>
                  </a:lnTo>
                  <a:lnTo>
                    <a:pt x="16" y="106"/>
                  </a:lnTo>
                  <a:lnTo>
                    <a:pt x="16" y="106"/>
                  </a:lnTo>
                  <a:lnTo>
                    <a:pt x="10" y="90"/>
                  </a:lnTo>
                  <a:lnTo>
                    <a:pt x="10" y="74"/>
                  </a:lnTo>
                  <a:lnTo>
                    <a:pt x="10" y="7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9" name="Freeform 114">
              <a:extLst>
                <a:ext uri="{FF2B5EF4-FFF2-40B4-BE49-F238E27FC236}">
                  <a16:creationId xmlns:a16="http://schemas.microsoft.com/office/drawing/2014/main" xmlns="" id="{6C916727-DD67-45AF-96BD-70C8AA2D7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500" y="3222625"/>
              <a:ext cx="355600" cy="134938"/>
            </a:xfrm>
            <a:custGeom>
              <a:avLst/>
              <a:gdLst>
                <a:gd name="T0" fmla="*/ 224 w 224"/>
                <a:gd name="T1" fmla="*/ 43 h 85"/>
                <a:gd name="T2" fmla="*/ 224 w 224"/>
                <a:gd name="T3" fmla="*/ 43 h 85"/>
                <a:gd name="T4" fmla="*/ 220 w 224"/>
                <a:gd name="T5" fmla="*/ 51 h 85"/>
                <a:gd name="T6" fmla="*/ 214 w 224"/>
                <a:gd name="T7" fmla="*/ 59 h 85"/>
                <a:gd name="T8" fmla="*/ 204 w 224"/>
                <a:gd name="T9" fmla="*/ 67 h 85"/>
                <a:gd name="T10" fmla="*/ 190 w 224"/>
                <a:gd name="T11" fmla="*/ 73 h 85"/>
                <a:gd name="T12" fmla="*/ 174 w 224"/>
                <a:gd name="T13" fmla="*/ 77 h 85"/>
                <a:gd name="T14" fmla="*/ 154 w 224"/>
                <a:gd name="T15" fmla="*/ 81 h 85"/>
                <a:gd name="T16" fmla="*/ 134 w 224"/>
                <a:gd name="T17" fmla="*/ 83 h 85"/>
                <a:gd name="T18" fmla="*/ 112 w 224"/>
                <a:gd name="T19" fmla="*/ 85 h 85"/>
                <a:gd name="T20" fmla="*/ 112 w 224"/>
                <a:gd name="T21" fmla="*/ 85 h 85"/>
                <a:gd name="T22" fmla="*/ 88 w 224"/>
                <a:gd name="T23" fmla="*/ 83 h 85"/>
                <a:gd name="T24" fmla="*/ 68 w 224"/>
                <a:gd name="T25" fmla="*/ 81 h 85"/>
                <a:gd name="T26" fmla="*/ 50 w 224"/>
                <a:gd name="T27" fmla="*/ 77 h 85"/>
                <a:gd name="T28" fmla="*/ 32 w 224"/>
                <a:gd name="T29" fmla="*/ 71 h 85"/>
                <a:gd name="T30" fmla="*/ 18 w 224"/>
                <a:gd name="T31" fmla="*/ 65 h 85"/>
                <a:gd name="T32" fmla="*/ 8 w 224"/>
                <a:gd name="T33" fmla="*/ 57 h 85"/>
                <a:gd name="T34" fmla="*/ 2 w 224"/>
                <a:gd name="T35" fmla="*/ 49 h 85"/>
                <a:gd name="T36" fmla="*/ 0 w 224"/>
                <a:gd name="T37" fmla="*/ 41 h 85"/>
                <a:gd name="T38" fmla="*/ 0 w 224"/>
                <a:gd name="T39" fmla="*/ 41 h 85"/>
                <a:gd name="T40" fmla="*/ 2 w 224"/>
                <a:gd name="T41" fmla="*/ 33 h 85"/>
                <a:gd name="T42" fmla="*/ 8 w 224"/>
                <a:gd name="T43" fmla="*/ 25 h 85"/>
                <a:gd name="T44" fmla="*/ 20 w 224"/>
                <a:gd name="T45" fmla="*/ 18 h 85"/>
                <a:gd name="T46" fmla="*/ 32 w 224"/>
                <a:gd name="T47" fmla="*/ 12 h 85"/>
                <a:gd name="T48" fmla="*/ 50 w 224"/>
                <a:gd name="T49" fmla="*/ 8 h 85"/>
                <a:gd name="T50" fmla="*/ 68 w 224"/>
                <a:gd name="T51" fmla="*/ 4 h 85"/>
                <a:gd name="T52" fmla="*/ 90 w 224"/>
                <a:gd name="T53" fmla="*/ 2 h 85"/>
                <a:gd name="T54" fmla="*/ 112 w 224"/>
                <a:gd name="T55" fmla="*/ 0 h 85"/>
                <a:gd name="T56" fmla="*/ 112 w 224"/>
                <a:gd name="T57" fmla="*/ 0 h 85"/>
                <a:gd name="T58" fmla="*/ 134 w 224"/>
                <a:gd name="T59" fmla="*/ 2 h 85"/>
                <a:gd name="T60" fmla="*/ 156 w 224"/>
                <a:gd name="T61" fmla="*/ 4 h 85"/>
                <a:gd name="T62" fmla="*/ 174 w 224"/>
                <a:gd name="T63" fmla="*/ 8 h 85"/>
                <a:gd name="T64" fmla="*/ 190 w 224"/>
                <a:gd name="T65" fmla="*/ 14 h 85"/>
                <a:gd name="T66" fmla="*/ 204 w 224"/>
                <a:gd name="T67" fmla="*/ 19 h 85"/>
                <a:gd name="T68" fmla="*/ 214 w 224"/>
                <a:gd name="T69" fmla="*/ 25 h 85"/>
                <a:gd name="T70" fmla="*/ 222 w 224"/>
                <a:gd name="T71" fmla="*/ 33 h 85"/>
                <a:gd name="T72" fmla="*/ 224 w 224"/>
                <a:gd name="T73" fmla="*/ 43 h 85"/>
                <a:gd name="T74" fmla="*/ 224 w 224"/>
                <a:gd name="T75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4" h="85">
                  <a:moveTo>
                    <a:pt x="224" y="43"/>
                  </a:moveTo>
                  <a:lnTo>
                    <a:pt x="224" y="43"/>
                  </a:lnTo>
                  <a:lnTo>
                    <a:pt x="220" y="51"/>
                  </a:lnTo>
                  <a:lnTo>
                    <a:pt x="214" y="59"/>
                  </a:lnTo>
                  <a:lnTo>
                    <a:pt x="204" y="67"/>
                  </a:lnTo>
                  <a:lnTo>
                    <a:pt x="190" y="73"/>
                  </a:lnTo>
                  <a:lnTo>
                    <a:pt x="174" y="77"/>
                  </a:lnTo>
                  <a:lnTo>
                    <a:pt x="154" y="81"/>
                  </a:lnTo>
                  <a:lnTo>
                    <a:pt x="134" y="83"/>
                  </a:lnTo>
                  <a:lnTo>
                    <a:pt x="112" y="85"/>
                  </a:lnTo>
                  <a:lnTo>
                    <a:pt x="112" y="85"/>
                  </a:lnTo>
                  <a:lnTo>
                    <a:pt x="88" y="83"/>
                  </a:lnTo>
                  <a:lnTo>
                    <a:pt x="68" y="81"/>
                  </a:lnTo>
                  <a:lnTo>
                    <a:pt x="50" y="77"/>
                  </a:lnTo>
                  <a:lnTo>
                    <a:pt x="32" y="71"/>
                  </a:lnTo>
                  <a:lnTo>
                    <a:pt x="18" y="65"/>
                  </a:lnTo>
                  <a:lnTo>
                    <a:pt x="8" y="57"/>
                  </a:lnTo>
                  <a:lnTo>
                    <a:pt x="2" y="49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2" y="33"/>
                  </a:lnTo>
                  <a:lnTo>
                    <a:pt x="8" y="25"/>
                  </a:lnTo>
                  <a:lnTo>
                    <a:pt x="20" y="18"/>
                  </a:lnTo>
                  <a:lnTo>
                    <a:pt x="32" y="12"/>
                  </a:lnTo>
                  <a:lnTo>
                    <a:pt x="50" y="8"/>
                  </a:lnTo>
                  <a:lnTo>
                    <a:pt x="68" y="4"/>
                  </a:lnTo>
                  <a:lnTo>
                    <a:pt x="90" y="2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34" y="2"/>
                  </a:lnTo>
                  <a:lnTo>
                    <a:pt x="156" y="4"/>
                  </a:lnTo>
                  <a:lnTo>
                    <a:pt x="174" y="8"/>
                  </a:lnTo>
                  <a:lnTo>
                    <a:pt x="190" y="14"/>
                  </a:lnTo>
                  <a:lnTo>
                    <a:pt x="204" y="19"/>
                  </a:lnTo>
                  <a:lnTo>
                    <a:pt x="214" y="25"/>
                  </a:lnTo>
                  <a:lnTo>
                    <a:pt x="222" y="33"/>
                  </a:lnTo>
                  <a:lnTo>
                    <a:pt x="224" y="43"/>
                  </a:lnTo>
                  <a:lnTo>
                    <a:pt x="224" y="43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0" name="Freeform 115">
              <a:extLst>
                <a:ext uri="{FF2B5EF4-FFF2-40B4-BE49-F238E27FC236}">
                  <a16:creationId xmlns:a16="http://schemas.microsoft.com/office/drawing/2014/main" xmlns="" id="{5FF133EC-DF20-4D89-9A6B-8B07F13FB3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184525"/>
              <a:ext cx="361950" cy="201613"/>
            </a:xfrm>
            <a:custGeom>
              <a:avLst/>
              <a:gdLst>
                <a:gd name="T0" fmla="*/ 228 w 228"/>
                <a:gd name="T1" fmla="*/ 14 h 127"/>
                <a:gd name="T2" fmla="*/ 224 w 228"/>
                <a:gd name="T3" fmla="*/ 6 h 127"/>
                <a:gd name="T4" fmla="*/ 216 w 228"/>
                <a:gd name="T5" fmla="*/ 2 h 127"/>
                <a:gd name="T6" fmla="*/ 12 w 228"/>
                <a:gd name="T7" fmla="*/ 0 h 127"/>
                <a:gd name="T8" fmla="*/ 4 w 228"/>
                <a:gd name="T9" fmla="*/ 4 h 127"/>
                <a:gd name="T10" fmla="*/ 0 w 228"/>
                <a:gd name="T11" fmla="*/ 14 h 127"/>
                <a:gd name="T12" fmla="*/ 0 w 228"/>
                <a:gd name="T13" fmla="*/ 51 h 127"/>
                <a:gd name="T14" fmla="*/ 0 w 228"/>
                <a:gd name="T15" fmla="*/ 55 h 127"/>
                <a:gd name="T16" fmla="*/ 0 w 228"/>
                <a:gd name="T17" fmla="*/ 103 h 127"/>
                <a:gd name="T18" fmla="*/ 4 w 228"/>
                <a:gd name="T19" fmla="*/ 119 h 127"/>
                <a:gd name="T20" fmla="*/ 10 w 228"/>
                <a:gd name="T21" fmla="*/ 127 h 127"/>
                <a:gd name="T22" fmla="*/ 14 w 228"/>
                <a:gd name="T23" fmla="*/ 125 h 127"/>
                <a:gd name="T24" fmla="*/ 20 w 228"/>
                <a:gd name="T25" fmla="*/ 113 h 127"/>
                <a:gd name="T26" fmla="*/ 20 w 228"/>
                <a:gd name="T27" fmla="*/ 61 h 127"/>
                <a:gd name="T28" fmla="*/ 26 w 228"/>
                <a:gd name="T29" fmla="*/ 103 h 127"/>
                <a:gd name="T30" fmla="*/ 28 w 228"/>
                <a:gd name="T31" fmla="*/ 113 h 127"/>
                <a:gd name="T32" fmla="*/ 38 w 228"/>
                <a:gd name="T33" fmla="*/ 125 h 127"/>
                <a:gd name="T34" fmla="*/ 46 w 228"/>
                <a:gd name="T35" fmla="*/ 127 h 127"/>
                <a:gd name="T36" fmla="*/ 62 w 228"/>
                <a:gd name="T37" fmla="*/ 121 h 127"/>
                <a:gd name="T38" fmla="*/ 68 w 228"/>
                <a:gd name="T39" fmla="*/ 103 h 127"/>
                <a:gd name="T40" fmla="*/ 72 w 228"/>
                <a:gd name="T41" fmla="*/ 63 h 127"/>
                <a:gd name="T42" fmla="*/ 72 w 228"/>
                <a:gd name="T43" fmla="*/ 105 h 127"/>
                <a:gd name="T44" fmla="*/ 78 w 228"/>
                <a:gd name="T45" fmla="*/ 121 h 127"/>
                <a:gd name="T46" fmla="*/ 92 w 228"/>
                <a:gd name="T47" fmla="*/ 127 h 127"/>
                <a:gd name="T48" fmla="*/ 100 w 228"/>
                <a:gd name="T49" fmla="*/ 125 h 127"/>
                <a:gd name="T50" fmla="*/ 110 w 228"/>
                <a:gd name="T51" fmla="*/ 113 h 127"/>
                <a:gd name="T52" fmla="*/ 112 w 228"/>
                <a:gd name="T53" fmla="*/ 63 h 127"/>
                <a:gd name="T54" fmla="*/ 116 w 228"/>
                <a:gd name="T55" fmla="*/ 105 h 127"/>
                <a:gd name="T56" fmla="*/ 118 w 228"/>
                <a:gd name="T57" fmla="*/ 113 h 127"/>
                <a:gd name="T58" fmla="*/ 128 w 228"/>
                <a:gd name="T59" fmla="*/ 125 h 127"/>
                <a:gd name="T60" fmla="*/ 136 w 228"/>
                <a:gd name="T61" fmla="*/ 127 h 127"/>
                <a:gd name="T62" fmla="*/ 150 w 228"/>
                <a:gd name="T63" fmla="*/ 121 h 127"/>
                <a:gd name="T64" fmla="*/ 156 w 228"/>
                <a:gd name="T65" fmla="*/ 105 h 127"/>
                <a:gd name="T66" fmla="*/ 160 w 228"/>
                <a:gd name="T67" fmla="*/ 63 h 127"/>
                <a:gd name="T68" fmla="*/ 160 w 228"/>
                <a:gd name="T69" fmla="*/ 105 h 127"/>
                <a:gd name="T70" fmla="*/ 166 w 228"/>
                <a:gd name="T71" fmla="*/ 121 h 127"/>
                <a:gd name="T72" fmla="*/ 180 w 228"/>
                <a:gd name="T73" fmla="*/ 127 h 127"/>
                <a:gd name="T74" fmla="*/ 188 w 228"/>
                <a:gd name="T75" fmla="*/ 125 h 127"/>
                <a:gd name="T76" fmla="*/ 200 w 228"/>
                <a:gd name="T77" fmla="*/ 113 h 127"/>
                <a:gd name="T78" fmla="*/ 200 w 228"/>
                <a:gd name="T79" fmla="*/ 63 h 127"/>
                <a:gd name="T80" fmla="*/ 206 w 228"/>
                <a:gd name="T81" fmla="*/ 105 h 127"/>
                <a:gd name="T82" fmla="*/ 208 w 228"/>
                <a:gd name="T83" fmla="*/ 113 h 127"/>
                <a:gd name="T84" fmla="*/ 212 w 228"/>
                <a:gd name="T85" fmla="*/ 125 h 127"/>
                <a:gd name="T86" fmla="*/ 216 w 228"/>
                <a:gd name="T87" fmla="*/ 127 h 127"/>
                <a:gd name="T88" fmla="*/ 224 w 228"/>
                <a:gd name="T89" fmla="*/ 121 h 127"/>
                <a:gd name="T90" fmla="*/ 226 w 228"/>
                <a:gd name="T91" fmla="*/ 105 h 127"/>
                <a:gd name="T92" fmla="*/ 226 w 228"/>
                <a:gd name="T93" fmla="*/ 55 h 127"/>
                <a:gd name="T94" fmla="*/ 226 w 228"/>
                <a:gd name="T95" fmla="*/ 5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8" h="127">
                  <a:moveTo>
                    <a:pt x="228" y="14"/>
                  </a:moveTo>
                  <a:lnTo>
                    <a:pt x="228" y="14"/>
                  </a:lnTo>
                  <a:lnTo>
                    <a:pt x="226" y="10"/>
                  </a:lnTo>
                  <a:lnTo>
                    <a:pt x="224" y="6"/>
                  </a:lnTo>
                  <a:lnTo>
                    <a:pt x="220" y="2"/>
                  </a:lnTo>
                  <a:lnTo>
                    <a:pt x="216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5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0" y="113"/>
                  </a:lnTo>
                  <a:lnTo>
                    <a:pt x="4" y="119"/>
                  </a:lnTo>
                  <a:lnTo>
                    <a:pt x="6" y="125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4" y="125"/>
                  </a:lnTo>
                  <a:lnTo>
                    <a:pt x="18" y="119"/>
                  </a:lnTo>
                  <a:lnTo>
                    <a:pt x="20" y="113"/>
                  </a:lnTo>
                  <a:lnTo>
                    <a:pt x="20" y="103"/>
                  </a:lnTo>
                  <a:lnTo>
                    <a:pt x="20" y="61"/>
                  </a:lnTo>
                  <a:lnTo>
                    <a:pt x="26" y="61"/>
                  </a:lnTo>
                  <a:lnTo>
                    <a:pt x="26" y="103"/>
                  </a:lnTo>
                  <a:lnTo>
                    <a:pt x="26" y="103"/>
                  </a:lnTo>
                  <a:lnTo>
                    <a:pt x="28" y="113"/>
                  </a:lnTo>
                  <a:lnTo>
                    <a:pt x="32" y="119"/>
                  </a:lnTo>
                  <a:lnTo>
                    <a:pt x="38" y="125"/>
                  </a:lnTo>
                  <a:lnTo>
                    <a:pt x="46" y="127"/>
                  </a:lnTo>
                  <a:lnTo>
                    <a:pt x="46" y="127"/>
                  </a:lnTo>
                  <a:lnTo>
                    <a:pt x="54" y="125"/>
                  </a:lnTo>
                  <a:lnTo>
                    <a:pt x="62" y="121"/>
                  </a:lnTo>
                  <a:lnTo>
                    <a:pt x="66" y="113"/>
                  </a:lnTo>
                  <a:lnTo>
                    <a:pt x="68" y="103"/>
                  </a:lnTo>
                  <a:lnTo>
                    <a:pt x="68" y="63"/>
                  </a:lnTo>
                  <a:lnTo>
                    <a:pt x="72" y="63"/>
                  </a:lnTo>
                  <a:lnTo>
                    <a:pt x="72" y="105"/>
                  </a:lnTo>
                  <a:lnTo>
                    <a:pt x="72" y="105"/>
                  </a:lnTo>
                  <a:lnTo>
                    <a:pt x="72" y="113"/>
                  </a:lnTo>
                  <a:lnTo>
                    <a:pt x="78" y="121"/>
                  </a:lnTo>
                  <a:lnTo>
                    <a:pt x="84" y="125"/>
                  </a:lnTo>
                  <a:lnTo>
                    <a:pt x="92" y="127"/>
                  </a:lnTo>
                  <a:lnTo>
                    <a:pt x="92" y="127"/>
                  </a:lnTo>
                  <a:lnTo>
                    <a:pt x="100" y="125"/>
                  </a:lnTo>
                  <a:lnTo>
                    <a:pt x="106" y="121"/>
                  </a:lnTo>
                  <a:lnTo>
                    <a:pt x="110" y="113"/>
                  </a:lnTo>
                  <a:lnTo>
                    <a:pt x="112" y="105"/>
                  </a:lnTo>
                  <a:lnTo>
                    <a:pt x="112" y="63"/>
                  </a:lnTo>
                  <a:lnTo>
                    <a:pt x="116" y="63"/>
                  </a:lnTo>
                  <a:lnTo>
                    <a:pt x="116" y="105"/>
                  </a:lnTo>
                  <a:lnTo>
                    <a:pt x="116" y="105"/>
                  </a:lnTo>
                  <a:lnTo>
                    <a:pt x="118" y="113"/>
                  </a:lnTo>
                  <a:lnTo>
                    <a:pt x="122" y="121"/>
                  </a:lnTo>
                  <a:lnTo>
                    <a:pt x="128" y="125"/>
                  </a:lnTo>
                  <a:lnTo>
                    <a:pt x="136" y="127"/>
                  </a:lnTo>
                  <a:lnTo>
                    <a:pt x="136" y="127"/>
                  </a:lnTo>
                  <a:lnTo>
                    <a:pt x="144" y="125"/>
                  </a:lnTo>
                  <a:lnTo>
                    <a:pt x="150" y="121"/>
                  </a:lnTo>
                  <a:lnTo>
                    <a:pt x="154" y="113"/>
                  </a:lnTo>
                  <a:lnTo>
                    <a:pt x="156" y="105"/>
                  </a:lnTo>
                  <a:lnTo>
                    <a:pt x="156" y="63"/>
                  </a:lnTo>
                  <a:lnTo>
                    <a:pt x="160" y="63"/>
                  </a:lnTo>
                  <a:lnTo>
                    <a:pt x="160" y="105"/>
                  </a:lnTo>
                  <a:lnTo>
                    <a:pt x="160" y="105"/>
                  </a:lnTo>
                  <a:lnTo>
                    <a:pt x="162" y="113"/>
                  </a:lnTo>
                  <a:lnTo>
                    <a:pt x="166" y="121"/>
                  </a:lnTo>
                  <a:lnTo>
                    <a:pt x="172" y="125"/>
                  </a:lnTo>
                  <a:lnTo>
                    <a:pt x="180" y="127"/>
                  </a:lnTo>
                  <a:lnTo>
                    <a:pt x="180" y="127"/>
                  </a:lnTo>
                  <a:lnTo>
                    <a:pt x="188" y="125"/>
                  </a:lnTo>
                  <a:lnTo>
                    <a:pt x="194" y="121"/>
                  </a:lnTo>
                  <a:lnTo>
                    <a:pt x="200" y="113"/>
                  </a:lnTo>
                  <a:lnTo>
                    <a:pt x="200" y="105"/>
                  </a:lnTo>
                  <a:lnTo>
                    <a:pt x="200" y="63"/>
                  </a:lnTo>
                  <a:lnTo>
                    <a:pt x="206" y="63"/>
                  </a:lnTo>
                  <a:lnTo>
                    <a:pt x="206" y="105"/>
                  </a:lnTo>
                  <a:lnTo>
                    <a:pt x="206" y="105"/>
                  </a:lnTo>
                  <a:lnTo>
                    <a:pt x="208" y="113"/>
                  </a:lnTo>
                  <a:lnTo>
                    <a:pt x="210" y="121"/>
                  </a:lnTo>
                  <a:lnTo>
                    <a:pt x="212" y="125"/>
                  </a:lnTo>
                  <a:lnTo>
                    <a:pt x="216" y="127"/>
                  </a:lnTo>
                  <a:lnTo>
                    <a:pt x="216" y="127"/>
                  </a:lnTo>
                  <a:lnTo>
                    <a:pt x="220" y="125"/>
                  </a:lnTo>
                  <a:lnTo>
                    <a:pt x="224" y="121"/>
                  </a:lnTo>
                  <a:lnTo>
                    <a:pt x="226" y="113"/>
                  </a:lnTo>
                  <a:lnTo>
                    <a:pt x="226" y="105"/>
                  </a:lnTo>
                  <a:lnTo>
                    <a:pt x="226" y="55"/>
                  </a:lnTo>
                  <a:lnTo>
                    <a:pt x="226" y="55"/>
                  </a:lnTo>
                  <a:lnTo>
                    <a:pt x="226" y="51"/>
                  </a:lnTo>
                  <a:lnTo>
                    <a:pt x="226" y="51"/>
                  </a:lnTo>
                  <a:lnTo>
                    <a:pt x="228" y="14"/>
                  </a:lnTo>
                  <a:close/>
                </a:path>
              </a:pathLst>
            </a:custGeom>
            <a:gradFill>
              <a:gsLst>
                <a:gs pos="0">
                  <a:srgbClr val="FFFF00"/>
                </a:gs>
                <a:gs pos="100000">
                  <a:srgbClr val="FFC000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1" name="Freeform 116">
              <a:extLst>
                <a:ext uri="{FF2B5EF4-FFF2-40B4-BE49-F238E27FC236}">
                  <a16:creationId xmlns:a16="http://schemas.microsoft.com/office/drawing/2014/main" xmlns="" id="{44100E4C-6485-4938-87A7-BC68B0D008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184525"/>
              <a:ext cx="361950" cy="31750"/>
            </a:xfrm>
            <a:custGeom>
              <a:avLst/>
              <a:gdLst>
                <a:gd name="T0" fmla="*/ 216 w 228"/>
                <a:gd name="T1" fmla="*/ 2 h 20"/>
                <a:gd name="T2" fmla="*/ 12 w 228"/>
                <a:gd name="T3" fmla="*/ 0 h 20"/>
                <a:gd name="T4" fmla="*/ 12 w 228"/>
                <a:gd name="T5" fmla="*/ 0 h 20"/>
                <a:gd name="T6" fmla="*/ 8 w 228"/>
                <a:gd name="T7" fmla="*/ 2 h 20"/>
                <a:gd name="T8" fmla="*/ 4 w 228"/>
                <a:gd name="T9" fmla="*/ 4 h 20"/>
                <a:gd name="T10" fmla="*/ 2 w 228"/>
                <a:gd name="T11" fmla="*/ 8 h 20"/>
                <a:gd name="T12" fmla="*/ 0 w 228"/>
                <a:gd name="T13" fmla="*/ 14 h 20"/>
                <a:gd name="T14" fmla="*/ 0 w 228"/>
                <a:gd name="T15" fmla="*/ 18 h 20"/>
                <a:gd name="T16" fmla="*/ 0 w 228"/>
                <a:gd name="T17" fmla="*/ 18 h 20"/>
                <a:gd name="T18" fmla="*/ 8 w 228"/>
                <a:gd name="T19" fmla="*/ 20 h 20"/>
                <a:gd name="T20" fmla="*/ 226 w 228"/>
                <a:gd name="T21" fmla="*/ 20 h 20"/>
                <a:gd name="T22" fmla="*/ 228 w 228"/>
                <a:gd name="T23" fmla="*/ 20 h 20"/>
                <a:gd name="T24" fmla="*/ 228 w 228"/>
                <a:gd name="T25" fmla="*/ 14 h 20"/>
                <a:gd name="T26" fmla="*/ 228 w 228"/>
                <a:gd name="T27" fmla="*/ 14 h 20"/>
                <a:gd name="T28" fmla="*/ 226 w 228"/>
                <a:gd name="T29" fmla="*/ 10 h 20"/>
                <a:gd name="T30" fmla="*/ 224 w 228"/>
                <a:gd name="T31" fmla="*/ 6 h 20"/>
                <a:gd name="T32" fmla="*/ 220 w 228"/>
                <a:gd name="T33" fmla="*/ 2 h 20"/>
                <a:gd name="T34" fmla="*/ 216 w 228"/>
                <a:gd name="T35" fmla="*/ 2 h 20"/>
                <a:gd name="T36" fmla="*/ 216 w 228"/>
                <a:gd name="T3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8" h="20">
                  <a:moveTo>
                    <a:pt x="216" y="2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8" y="20"/>
                  </a:lnTo>
                  <a:lnTo>
                    <a:pt x="226" y="20"/>
                  </a:lnTo>
                  <a:lnTo>
                    <a:pt x="228" y="20"/>
                  </a:lnTo>
                  <a:lnTo>
                    <a:pt x="228" y="14"/>
                  </a:lnTo>
                  <a:lnTo>
                    <a:pt x="228" y="14"/>
                  </a:lnTo>
                  <a:lnTo>
                    <a:pt x="226" y="10"/>
                  </a:lnTo>
                  <a:lnTo>
                    <a:pt x="224" y="6"/>
                  </a:lnTo>
                  <a:lnTo>
                    <a:pt x="220" y="2"/>
                  </a:lnTo>
                  <a:lnTo>
                    <a:pt x="216" y="2"/>
                  </a:lnTo>
                  <a:lnTo>
                    <a:pt x="216" y="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2" name="Freeform 117">
              <a:extLst>
                <a:ext uri="{FF2B5EF4-FFF2-40B4-BE49-F238E27FC236}">
                  <a16:creationId xmlns:a16="http://schemas.microsoft.com/office/drawing/2014/main" xmlns="" id="{1B128C8B-3EBA-4731-A030-9C05AEB563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9850" y="3190875"/>
              <a:ext cx="19050" cy="19050"/>
            </a:xfrm>
            <a:custGeom>
              <a:avLst/>
              <a:gdLst>
                <a:gd name="T0" fmla="*/ 6 w 12"/>
                <a:gd name="T1" fmla="*/ 0 h 12"/>
                <a:gd name="T2" fmla="*/ 6 w 12"/>
                <a:gd name="T3" fmla="*/ 0 h 12"/>
                <a:gd name="T4" fmla="*/ 2 w 12"/>
                <a:gd name="T5" fmla="*/ 2 h 12"/>
                <a:gd name="T6" fmla="*/ 0 w 12"/>
                <a:gd name="T7" fmla="*/ 6 h 12"/>
                <a:gd name="T8" fmla="*/ 0 w 12"/>
                <a:gd name="T9" fmla="*/ 6 h 12"/>
                <a:gd name="T10" fmla="*/ 2 w 12"/>
                <a:gd name="T11" fmla="*/ 10 h 12"/>
                <a:gd name="T12" fmla="*/ 6 w 12"/>
                <a:gd name="T13" fmla="*/ 12 h 12"/>
                <a:gd name="T14" fmla="*/ 6 w 12"/>
                <a:gd name="T15" fmla="*/ 12 h 12"/>
                <a:gd name="T16" fmla="*/ 10 w 12"/>
                <a:gd name="T17" fmla="*/ 10 h 12"/>
                <a:gd name="T18" fmla="*/ 12 w 12"/>
                <a:gd name="T19" fmla="*/ 6 h 12"/>
                <a:gd name="T20" fmla="*/ 12 w 12"/>
                <a:gd name="T21" fmla="*/ 6 h 12"/>
                <a:gd name="T22" fmla="*/ 10 w 12"/>
                <a:gd name="T23" fmla="*/ 2 h 12"/>
                <a:gd name="T24" fmla="*/ 6 w 12"/>
                <a:gd name="T25" fmla="*/ 0 h 12"/>
                <a:gd name="T26" fmla="*/ 6 w 12"/>
                <a:gd name="T2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0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3" name="Freeform 118">
              <a:extLst>
                <a:ext uri="{FF2B5EF4-FFF2-40B4-BE49-F238E27FC236}">
                  <a16:creationId xmlns:a16="http://schemas.microsoft.com/office/drawing/2014/main" xmlns="" id="{099CEEA3-F072-49B0-9759-CF9BC4709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4775" y="3194050"/>
              <a:ext cx="12700" cy="12700"/>
            </a:xfrm>
            <a:custGeom>
              <a:avLst/>
              <a:gdLst>
                <a:gd name="T0" fmla="*/ 4 w 8"/>
                <a:gd name="T1" fmla="*/ 0 h 8"/>
                <a:gd name="T2" fmla="*/ 4 w 8"/>
                <a:gd name="T3" fmla="*/ 0 h 8"/>
                <a:gd name="T4" fmla="*/ 0 w 8"/>
                <a:gd name="T5" fmla="*/ 2 h 8"/>
                <a:gd name="T6" fmla="*/ 0 w 8"/>
                <a:gd name="T7" fmla="*/ 4 h 8"/>
                <a:gd name="T8" fmla="*/ 0 w 8"/>
                <a:gd name="T9" fmla="*/ 4 h 8"/>
                <a:gd name="T10" fmla="*/ 0 w 8"/>
                <a:gd name="T11" fmla="*/ 8 h 8"/>
                <a:gd name="T12" fmla="*/ 4 w 8"/>
                <a:gd name="T13" fmla="*/ 8 h 8"/>
                <a:gd name="T14" fmla="*/ 4 w 8"/>
                <a:gd name="T15" fmla="*/ 8 h 8"/>
                <a:gd name="T16" fmla="*/ 6 w 8"/>
                <a:gd name="T17" fmla="*/ 8 h 8"/>
                <a:gd name="T18" fmla="*/ 8 w 8"/>
                <a:gd name="T19" fmla="*/ 4 h 8"/>
                <a:gd name="T20" fmla="*/ 8 w 8"/>
                <a:gd name="T21" fmla="*/ 4 h 8"/>
                <a:gd name="T22" fmla="*/ 6 w 8"/>
                <a:gd name="T23" fmla="*/ 2 h 8"/>
                <a:gd name="T24" fmla="*/ 4 w 8"/>
                <a:gd name="T25" fmla="*/ 0 h 8"/>
                <a:gd name="T26" fmla="*/ 4 w 8"/>
                <a:gd name="T2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8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4" name="Freeform 119">
              <a:extLst>
                <a:ext uri="{FF2B5EF4-FFF2-40B4-BE49-F238E27FC236}">
                  <a16:creationId xmlns:a16="http://schemas.microsoft.com/office/drawing/2014/main" xmlns="" id="{AF371365-6E3A-4CD6-A560-ED8EA4D4D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3350" y="3190875"/>
              <a:ext cx="19050" cy="19050"/>
            </a:xfrm>
            <a:custGeom>
              <a:avLst/>
              <a:gdLst>
                <a:gd name="T0" fmla="*/ 6 w 12"/>
                <a:gd name="T1" fmla="*/ 0 h 12"/>
                <a:gd name="T2" fmla="*/ 6 w 12"/>
                <a:gd name="T3" fmla="*/ 0 h 12"/>
                <a:gd name="T4" fmla="*/ 0 w 12"/>
                <a:gd name="T5" fmla="*/ 2 h 12"/>
                <a:gd name="T6" fmla="*/ 0 w 12"/>
                <a:gd name="T7" fmla="*/ 6 h 12"/>
                <a:gd name="T8" fmla="*/ 0 w 12"/>
                <a:gd name="T9" fmla="*/ 6 h 12"/>
                <a:gd name="T10" fmla="*/ 0 w 12"/>
                <a:gd name="T11" fmla="*/ 12 h 12"/>
                <a:gd name="T12" fmla="*/ 6 w 12"/>
                <a:gd name="T13" fmla="*/ 12 h 12"/>
                <a:gd name="T14" fmla="*/ 6 w 12"/>
                <a:gd name="T15" fmla="*/ 12 h 12"/>
                <a:gd name="T16" fmla="*/ 10 w 12"/>
                <a:gd name="T17" fmla="*/ 12 h 12"/>
                <a:gd name="T18" fmla="*/ 12 w 12"/>
                <a:gd name="T19" fmla="*/ 6 h 12"/>
                <a:gd name="T20" fmla="*/ 12 w 12"/>
                <a:gd name="T21" fmla="*/ 6 h 12"/>
                <a:gd name="T22" fmla="*/ 10 w 12"/>
                <a:gd name="T23" fmla="*/ 2 h 12"/>
                <a:gd name="T24" fmla="*/ 6 w 12"/>
                <a:gd name="T25" fmla="*/ 0 h 12"/>
                <a:gd name="T26" fmla="*/ 6 w 12"/>
                <a:gd name="T2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5" name="Freeform 120">
              <a:extLst>
                <a:ext uri="{FF2B5EF4-FFF2-40B4-BE49-F238E27FC236}">
                  <a16:creationId xmlns:a16="http://schemas.microsoft.com/office/drawing/2014/main" xmlns="" id="{AADDB998-4AA2-4D0B-9545-F390C4FD0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5100" y="3194050"/>
              <a:ext cx="15875" cy="15875"/>
            </a:xfrm>
            <a:custGeom>
              <a:avLst/>
              <a:gdLst>
                <a:gd name="T0" fmla="*/ 6 w 10"/>
                <a:gd name="T1" fmla="*/ 0 h 10"/>
                <a:gd name="T2" fmla="*/ 6 w 10"/>
                <a:gd name="T3" fmla="*/ 0 h 10"/>
                <a:gd name="T4" fmla="*/ 2 w 10"/>
                <a:gd name="T5" fmla="*/ 2 h 10"/>
                <a:gd name="T6" fmla="*/ 0 w 10"/>
                <a:gd name="T7" fmla="*/ 4 h 10"/>
                <a:gd name="T8" fmla="*/ 0 w 10"/>
                <a:gd name="T9" fmla="*/ 4 h 10"/>
                <a:gd name="T10" fmla="*/ 2 w 10"/>
                <a:gd name="T11" fmla="*/ 8 h 10"/>
                <a:gd name="T12" fmla="*/ 6 w 10"/>
                <a:gd name="T13" fmla="*/ 10 h 10"/>
                <a:gd name="T14" fmla="*/ 6 w 10"/>
                <a:gd name="T15" fmla="*/ 10 h 10"/>
                <a:gd name="T16" fmla="*/ 8 w 10"/>
                <a:gd name="T17" fmla="*/ 8 h 10"/>
                <a:gd name="T18" fmla="*/ 10 w 10"/>
                <a:gd name="T19" fmla="*/ 4 h 10"/>
                <a:gd name="T20" fmla="*/ 10 w 10"/>
                <a:gd name="T21" fmla="*/ 4 h 10"/>
                <a:gd name="T22" fmla="*/ 8 w 10"/>
                <a:gd name="T23" fmla="*/ 2 h 10"/>
                <a:gd name="T24" fmla="*/ 6 w 10"/>
                <a:gd name="T25" fmla="*/ 0 h 10"/>
                <a:gd name="T26" fmla="*/ 6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6" name="Freeform 121">
              <a:extLst>
                <a:ext uri="{FF2B5EF4-FFF2-40B4-BE49-F238E27FC236}">
                  <a16:creationId xmlns:a16="http://schemas.microsoft.com/office/drawing/2014/main" xmlns="" id="{D938EB61-E433-4BAE-AEDC-F753F7AC80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75" y="3190875"/>
              <a:ext cx="22225" cy="22225"/>
            </a:xfrm>
            <a:custGeom>
              <a:avLst/>
              <a:gdLst>
                <a:gd name="T0" fmla="*/ 8 w 14"/>
                <a:gd name="T1" fmla="*/ 0 h 14"/>
                <a:gd name="T2" fmla="*/ 8 w 14"/>
                <a:gd name="T3" fmla="*/ 0 h 14"/>
                <a:gd name="T4" fmla="*/ 2 w 14"/>
                <a:gd name="T5" fmla="*/ 2 h 14"/>
                <a:gd name="T6" fmla="*/ 0 w 14"/>
                <a:gd name="T7" fmla="*/ 6 h 14"/>
                <a:gd name="T8" fmla="*/ 0 w 14"/>
                <a:gd name="T9" fmla="*/ 6 h 14"/>
                <a:gd name="T10" fmla="*/ 2 w 14"/>
                <a:gd name="T11" fmla="*/ 12 h 14"/>
                <a:gd name="T12" fmla="*/ 6 w 14"/>
                <a:gd name="T13" fmla="*/ 14 h 14"/>
                <a:gd name="T14" fmla="*/ 6 w 14"/>
                <a:gd name="T15" fmla="*/ 14 h 14"/>
                <a:gd name="T16" fmla="*/ 12 w 14"/>
                <a:gd name="T17" fmla="*/ 12 h 14"/>
                <a:gd name="T18" fmla="*/ 14 w 14"/>
                <a:gd name="T19" fmla="*/ 6 h 14"/>
                <a:gd name="T20" fmla="*/ 14 w 14"/>
                <a:gd name="T21" fmla="*/ 6 h 14"/>
                <a:gd name="T22" fmla="*/ 12 w 14"/>
                <a:gd name="T23" fmla="*/ 2 h 14"/>
                <a:gd name="T24" fmla="*/ 8 w 14"/>
                <a:gd name="T25" fmla="*/ 0 h 14"/>
                <a:gd name="T26" fmla="*/ 8 w 14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14">
                  <a:moveTo>
                    <a:pt x="8" y="0"/>
                  </a:moveTo>
                  <a:lnTo>
                    <a:pt x="8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2" y="12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7" name="Freeform 122">
              <a:extLst>
                <a:ext uri="{FF2B5EF4-FFF2-40B4-BE49-F238E27FC236}">
                  <a16:creationId xmlns:a16="http://schemas.microsoft.com/office/drawing/2014/main" xmlns="" id="{8F4EDDC5-6E91-407E-8CAA-AD7CEBAB0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0" y="3194050"/>
              <a:ext cx="15875" cy="15875"/>
            </a:xfrm>
            <a:custGeom>
              <a:avLst/>
              <a:gdLst>
                <a:gd name="T0" fmla="*/ 4 w 10"/>
                <a:gd name="T1" fmla="*/ 0 h 10"/>
                <a:gd name="T2" fmla="*/ 4 w 10"/>
                <a:gd name="T3" fmla="*/ 0 h 10"/>
                <a:gd name="T4" fmla="*/ 2 w 10"/>
                <a:gd name="T5" fmla="*/ 2 h 10"/>
                <a:gd name="T6" fmla="*/ 0 w 10"/>
                <a:gd name="T7" fmla="*/ 4 h 10"/>
                <a:gd name="T8" fmla="*/ 0 w 10"/>
                <a:gd name="T9" fmla="*/ 4 h 10"/>
                <a:gd name="T10" fmla="*/ 2 w 10"/>
                <a:gd name="T11" fmla="*/ 8 h 10"/>
                <a:gd name="T12" fmla="*/ 4 w 10"/>
                <a:gd name="T13" fmla="*/ 10 h 10"/>
                <a:gd name="T14" fmla="*/ 4 w 10"/>
                <a:gd name="T15" fmla="*/ 10 h 10"/>
                <a:gd name="T16" fmla="*/ 8 w 10"/>
                <a:gd name="T17" fmla="*/ 8 h 10"/>
                <a:gd name="T18" fmla="*/ 10 w 10"/>
                <a:gd name="T19" fmla="*/ 4 h 10"/>
                <a:gd name="T20" fmla="*/ 10 w 10"/>
                <a:gd name="T21" fmla="*/ 4 h 10"/>
                <a:gd name="T22" fmla="*/ 8 w 10"/>
                <a:gd name="T23" fmla="*/ 2 h 10"/>
                <a:gd name="T24" fmla="*/ 4 w 10"/>
                <a:gd name="T25" fmla="*/ 0 h 10"/>
                <a:gd name="T26" fmla="*/ 4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8" name="Freeform 123">
              <a:extLst>
                <a:ext uri="{FF2B5EF4-FFF2-40B4-BE49-F238E27FC236}">
                  <a16:creationId xmlns:a16="http://schemas.microsoft.com/office/drawing/2014/main" xmlns="" id="{4DEAC842-497E-444F-B5BA-F60876478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71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2 w 12"/>
                <a:gd name="T5" fmla="*/ 2 h 14"/>
                <a:gd name="T6" fmla="*/ 0 w 12"/>
                <a:gd name="T7" fmla="*/ 6 h 14"/>
                <a:gd name="T8" fmla="*/ 0 w 12"/>
                <a:gd name="T9" fmla="*/ 6 h 14"/>
                <a:gd name="T10" fmla="*/ 2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6 h 14"/>
                <a:gd name="T20" fmla="*/ 12 w 12"/>
                <a:gd name="T21" fmla="*/ 6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9" name="Freeform 124">
              <a:extLst>
                <a:ext uri="{FF2B5EF4-FFF2-40B4-BE49-F238E27FC236}">
                  <a16:creationId xmlns:a16="http://schemas.microsoft.com/office/drawing/2014/main" xmlns="" id="{714E7486-F9C9-4894-B952-706CDEF75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2100" y="3194050"/>
              <a:ext cx="12700" cy="15875"/>
            </a:xfrm>
            <a:custGeom>
              <a:avLst/>
              <a:gdLst>
                <a:gd name="T0" fmla="*/ 4 w 8"/>
                <a:gd name="T1" fmla="*/ 0 h 10"/>
                <a:gd name="T2" fmla="*/ 4 w 8"/>
                <a:gd name="T3" fmla="*/ 0 h 10"/>
                <a:gd name="T4" fmla="*/ 2 w 8"/>
                <a:gd name="T5" fmla="*/ 2 h 10"/>
                <a:gd name="T6" fmla="*/ 0 w 8"/>
                <a:gd name="T7" fmla="*/ 6 h 10"/>
                <a:gd name="T8" fmla="*/ 0 w 8"/>
                <a:gd name="T9" fmla="*/ 6 h 10"/>
                <a:gd name="T10" fmla="*/ 2 w 8"/>
                <a:gd name="T11" fmla="*/ 8 h 10"/>
                <a:gd name="T12" fmla="*/ 4 w 8"/>
                <a:gd name="T13" fmla="*/ 10 h 10"/>
                <a:gd name="T14" fmla="*/ 4 w 8"/>
                <a:gd name="T15" fmla="*/ 10 h 10"/>
                <a:gd name="T16" fmla="*/ 8 w 8"/>
                <a:gd name="T17" fmla="*/ 8 h 10"/>
                <a:gd name="T18" fmla="*/ 8 w 8"/>
                <a:gd name="T19" fmla="*/ 6 h 10"/>
                <a:gd name="T20" fmla="*/ 8 w 8"/>
                <a:gd name="T21" fmla="*/ 6 h 10"/>
                <a:gd name="T22" fmla="*/ 8 w 8"/>
                <a:gd name="T23" fmla="*/ 2 h 10"/>
                <a:gd name="T24" fmla="*/ 4 w 8"/>
                <a:gd name="T25" fmla="*/ 0 h 10"/>
                <a:gd name="T26" fmla="*/ 4 w 8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0" name="Freeform 125">
              <a:extLst>
                <a:ext uri="{FF2B5EF4-FFF2-40B4-BE49-F238E27FC236}">
                  <a16:creationId xmlns:a16="http://schemas.microsoft.com/office/drawing/2014/main" xmlns="" id="{8EA3644D-2DA8-4CD1-B1AA-9E40AE5B2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06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2 w 12"/>
                <a:gd name="T5" fmla="*/ 2 h 14"/>
                <a:gd name="T6" fmla="*/ 0 w 12"/>
                <a:gd name="T7" fmla="*/ 8 h 14"/>
                <a:gd name="T8" fmla="*/ 0 w 12"/>
                <a:gd name="T9" fmla="*/ 8 h 14"/>
                <a:gd name="T10" fmla="*/ 2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8 h 14"/>
                <a:gd name="T20" fmla="*/ 12 w 12"/>
                <a:gd name="T21" fmla="*/ 8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1" name="Freeform 126">
              <a:extLst>
                <a:ext uri="{FF2B5EF4-FFF2-40B4-BE49-F238E27FC236}">
                  <a16:creationId xmlns:a16="http://schemas.microsoft.com/office/drawing/2014/main" xmlns="" id="{0C85EAA0-8365-4D88-9F68-26DC9711D9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600" y="3194050"/>
              <a:ext cx="12700" cy="15875"/>
            </a:xfrm>
            <a:custGeom>
              <a:avLst/>
              <a:gdLst>
                <a:gd name="T0" fmla="*/ 4 w 8"/>
                <a:gd name="T1" fmla="*/ 0 h 10"/>
                <a:gd name="T2" fmla="*/ 4 w 8"/>
                <a:gd name="T3" fmla="*/ 0 h 10"/>
                <a:gd name="T4" fmla="*/ 0 w 8"/>
                <a:gd name="T5" fmla="*/ 2 h 10"/>
                <a:gd name="T6" fmla="*/ 0 w 8"/>
                <a:gd name="T7" fmla="*/ 6 h 10"/>
                <a:gd name="T8" fmla="*/ 0 w 8"/>
                <a:gd name="T9" fmla="*/ 6 h 10"/>
                <a:gd name="T10" fmla="*/ 0 w 8"/>
                <a:gd name="T11" fmla="*/ 8 h 10"/>
                <a:gd name="T12" fmla="*/ 4 w 8"/>
                <a:gd name="T13" fmla="*/ 10 h 10"/>
                <a:gd name="T14" fmla="*/ 4 w 8"/>
                <a:gd name="T15" fmla="*/ 10 h 10"/>
                <a:gd name="T16" fmla="*/ 6 w 8"/>
                <a:gd name="T17" fmla="*/ 8 h 10"/>
                <a:gd name="T18" fmla="*/ 8 w 8"/>
                <a:gd name="T19" fmla="*/ 6 h 10"/>
                <a:gd name="T20" fmla="*/ 8 w 8"/>
                <a:gd name="T21" fmla="*/ 6 h 10"/>
                <a:gd name="T22" fmla="*/ 6 w 8"/>
                <a:gd name="T23" fmla="*/ 2 h 10"/>
                <a:gd name="T24" fmla="*/ 4 w 8"/>
                <a:gd name="T25" fmla="*/ 0 h 10"/>
                <a:gd name="T26" fmla="*/ 4 w 8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6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2" name="Freeform 127">
              <a:extLst>
                <a:ext uri="{FF2B5EF4-FFF2-40B4-BE49-F238E27FC236}">
                  <a16:creationId xmlns:a16="http://schemas.microsoft.com/office/drawing/2014/main" xmlns="" id="{8343DB70-6446-496F-9696-33AA5AA370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41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0 w 12"/>
                <a:gd name="T5" fmla="*/ 2 h 14"/>
                <a:gd name="T6" fmla="*/ 0 w 12"/>
                <a:gd name="T7" fmla="*/ 8 h 14"/>
                <a:gd name="T8" fmla="*/ 0 w 12"/>
                <a:gd name="T9" fmla="*/ 8 h 14"/>
                <a:gd name="T10" fmla="*/ 0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8 h 14"/>
                <a:gd name="T20" fmla="*/ 12 w 12"/>
                <a:gd name="T21" fmla="*/ 8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3" name="Freeform 128">
              <a:extLst>
                <a:ext uri="{FF2B5EF4-FFF2-40B4-BE49-F238E27FC236}">
                  <a16:creationId xmlns:a16="http://schemas.microsoft.com/office/drawing/2014/main" xmlns="" id="{2A0F4A1A-1CDA-438B-8F87-BC3CE3593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7475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2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4" name="Freeform 129">
              <a:extLst>
                <a:ext uri="{FF2B5EF4-FFF2-40B4-BE49-F238E27FC236}">
                  <a16:creationId xmlns:a16="http://schemas.microsoft.com/office/drawing/2014/main" xmlns="" id="{CDAE49A1-0B9F-46E3-8891-39B00CE32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0500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0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5" name="Freeform 130">
              <a:extLst>
                <a:ext uri="{FF2B5EF4-FFF2-40B4-BE49-F238E27FC236}">
                  <a16:creationId xmlns:a16="http://schemas.microsoft.com/office/drawing/2014/main" xmlns="" id="{A327FFBE-A232-4455-9B40-AD3FEAD9C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0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6" name="Freeform 131">
              <a:extLst>
                <a:ext uri="{FF2B5EF4-FFF2-40B4-BE49-F238E27FC236}">
                  <a16:creationId xmlns:a16="http://schemas.microsoft.com/office/drawing/2014/main" xmlns="" id="{2D524327-3CEA-4A13-AED7-A6B610178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0200" y="3284538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10 w 22"/>
                <a:gd name="T3" fmla="*/ 24 h 24"/>
                <a:gd name="T4" fmla="*/ 22 w 22"/>
                <a:gd name="T5" fmla="*/ 12 h 24"/>
                <a:gd name="T6" fmla="*/ 10 w 22"/>
                <a:gd name="T7" fmla="*/ 0 h 24"/>
                <a:gd name="T8" fmla="*/ 0 w 22"/>
                <a:gd name="T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lnTo>
                    <a:pt x="10" y="24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7" name="Freeform 132">
              <a:extLst>
                <a:ext uri="{FF2B5EF4-FFF2-40B4-BE49-F238E27FC236}">
                  <a16:creationId xmlns:a16="http://schemas.microsoft.com/office/drawing/2014/main" xmlns="" id="{60C0FABC-6D6A-4653-8EAD-7FC54E199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32150"/>
              <a:ext cx="358775" cy="9525"/>
            </a:xfrm>
            <a:custGeom>
              <a:avLst/>
              <a:gdLst>
                <a:gd name="T0" fmla="*/ 0 w 226"/>
                <a:gd name="T1" fmla="*/ 0 h 6"/>
                <a:gd name="T2" fmla="*/ 0 w 226"/>
                <a:gd name="T3" fmla="*/ 4 h 6"/>
                <a:gd name="T4" fmla="*/ 226 w 226"/>
                <a:gd name="T5" fmla="*/ 6 h 6"/>
                <a:gd name="T6" fmla="*/ 226 w 226"/>
                <a:gd name="T7" fmla="*/ 2 h 6"/>
                <a:gd name="T8" fmla="*/ 0 w 22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6">
                  <a:moveTo>
                    <a:pt x="0" y="0"/>
                  </a:moveTo>
                  <a:lnTo>
                    <a:pt x="0" y="4"/>
                  </a:lnTo>
                  <a:lnTo>
                    <a:pt x="226" y="6"/>
                  </a:lnTo>
                  <a:lnTo>
                    <a:pt x="22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8" name="Freeform 133">
              <a:extLst>
                <a:ext uri="{FF2B5EF4-FFF2-40B4-BE49-F238E27FC236}">
                  <a16:creationId xmlns:a16="http://schemas.microsoft.com/office/drawing/2014/main" xmlns="" id="{C331D290-429A-4B6D-9909-052589234E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44850"/>
              <a:ext cx="358775" cy="7938"/>
            </a:xfrm>
            <a:custGeom>
              <a:avLst/>
              <a:gdLst>
                <a:gd name="T0" fmla="*/ 0 w 226"/>
                <a:gd name="T1" fmla="*/ 4 h 5"/>
                <a:gd name="T2" fmla="*/ 226 w 226"/>
                <a:gd name="T3" fmla="*/ 5 h 5"/>
                <a:gd name="T4" fmla="*/ 226 w 226"/>
                <a:gd name="T5" fmla="*/ 2 h 5"/>
                <a:gd name="T6" fmla="*/ 0 w 226"/>
                <a:gd name="T7" fmla="*/ 0 h 5"/>
                <a:gd name="T8" fmla="*/ 0 w 226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5">
                  <a:moveTo>
                    <a:pt x="0" y="4"/>
                  </a:moveTo>
                  <a:lnTo>
                    <a:pt x="226" y="5"/>
                  </a:lnTo>
                  <a:lnTo>
                    <a:pt x="226" y="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9" name="Freeform 134">
              <a:extLst>
                <a:ext uri="{FF2B5EF4-FFF2-40B4-BE49-F238E27FC236}">
                  <a16:creationId xmlns:a16="http://schemas.microsoft.com/office/drawing/2014/main" xmlns="" id="{6DAEF7B5-BDCE-42BF-9E3F-BAEFB5C10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55963"/>
              <a:ext cx="358775" cy="9525"/>
            </a:xfrm>
            <a:custGeom>
              <a:avLst/>
              <a:gdLst>
                <a:gd name="T0" fmla="*/ 0 w 226"/>
                <a:gd name="T1" fmla="*/ 4 h 6"/>
                <a:gd name="T2" fmla="*/ 226 w 226"/>
                <a:gd name="T3" fmla="*/ 6 h 6"/>
                <a:gd name="T4" fmla="*/ 226 w 226"/>
                <a:gd name="T5" fmla="*/ 2 h 6"/>
                <a:gd name="T6" fmla="*/ 0 w 226"/>
                <a:gd name="T7" fmla="*/ 0 h 6"/>
                <a:gd name="T8" fmla="*/ 0 w 22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6">
                  <a:moveTo>
                    <a:pt x="0" y="4"/>
                  </a:moveTo>
                  <a:lnTo>
                    <a:pt x="226" y="6"/>
                  </a:lnTo>
                  <a:lnTo>
                    <a:pt x="226" y="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0" name="Freeform 135">
              <a:extLst>
                <a:ext uri="{FF2B5EF4-FFF2-40B4-BE49-F238E27FC236}">
                  <a16:creationId xmlns:a16="http://schemas.microsoft.com/office/drawing/2014/main" xmlns="" id="{D04653A8-5B7B-4B37-967C-0EF03358A1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5900" y="2717800"/>
              <a:ext cx="98425" cy="352425"/>
            </a:xfrm>
            <a:custGeom>
              <a:avLst/>
              <a:gdLst>
                <a:gd name="T0" fmla="*/ 14 w 62"/>
                <a:gd name="T1" fmla="*/ 222 h 222"/>
                <a:gd name="T2" fmla="*/ 10 w 62"/>
                <a:gd name="T3" fmla="*/ 220 h 222"/>
                <a:gd name="T4" fmla="*/ 4 w 62"/>
                <a:gd name="T5" fmla="*/ 210 h 222"/>
                <a:gd name="T6" fmla="*/ 0 w 62"/>
                <a:gd name="T7" fmla="*/ 184 h 222"/>
                <a:gd name="T8" fmla="*/ 6 w 62"/>
                <a:gd name="T9" fmla="*/ 108 h 222"/>
                <a:gd name="T10" fmla="*/ 14 w 62"/>
                <a:gd name="T11" fmla="*/ 68 h 222"/>
                <a:gd name="T12" fmla="*/ 32 w 62"/>
                <a:gd name="T13" fmla="*/ 20 h 222"/>
                <a:gd name="T14" fmla="*/ 44 w 62"/>
                <a:gd name="T15" fmla="*/ 2 h 222"/>
                <a:gd name="T16" fmla="*/ 50 w 62"/>
                <a:gd name="T17" fmla="*/ 0 h 222"/>
                <a:gd name="T18" fmla="*/ 54 w 62"/>
                <a:gd name="T19" fmla="*/ 4 h 222"/>
                <a:gd name="T20" fmla="*/ 62 w 62"/>
                <a:gd name="T21" fmla="*/ 22 h 222"/>
                <a:gd name="T22" fmla="*/ 62 w 62"/>
                <a:gd name="T23" fmla="*/ 38 h 222"/>
                <a:gd name="T24" fmla="*/ 58 w 62"/>
                <a:gd name="T25" fmla="*/ 116 h 222"/>
                <a:gd name="T26" fmla="*/ 50 w 62"/>
                <a:gd name="T27" fmla="*/ 154 h 222"/>
                <a:gd name="T28" fmla="*/ 34 w 62"/>
                <a:gd name="T29" fmla="*/ 202 h 222"/>
                <a:gd name="T30" fmla="*/ 22 w 62"/>
                <a:gd name="T31" fmla="*/ 220 h 222"/>
                <a:gd name="T32" fmla="*/ 14 w 62"/>
                <a:gd name="T33" fmla="*/ 222 h 222"/>
                <a:gd name="T34" fmla="*/ 48 w 62"/>
                <a:gd name="T35" fmla="*/ 6 h 222"/>
                <a:gd name="T36" fmla="*/ 40 w 62"/>
                <a:gd name="T37" fmla="*/ 14 h 222"/>
                <a:gd name="T38" fmla="*/ 30 w 62"/>
                <a:gd name="T39" fmla="*/ 34 h 222"/>
                <a:gd name="T40" fmla="*/ 12 w 62"/>
                <a:gd name="T41" fmla="*/ 108 h 222"/>
                <a:gd name="T42" fmla="*/ 6 w 62"/>
                <a:gd name="T43" fmla="*/ 152 h 222"/>
                <a:gd name="T44" fmla="*/ 6 w 62"/>
                <a:gd name="T45" fmla="*/ 198 h 222"/>
                <a:gd name="T46" fmla="*/ 12 w 62"/>
                <a:gd name="T47" fmla="*/ 214 h 222"/>
                <a:gd name="T48" fmla="*/ 14 w 62"/>
                <a:gd name="T49" fmla="*/ 216 h 222"/>
                <a:gd name="T50" fmla="*/ 18 w 62"/>
                <a:gd name="T51" fmla="*/ 214 h 222"/>
                <a:gd name="T52" fmla="*/ 34 w 62"/>
                <a:gd name="T53" fmla="*/ 188 h 222"/>
                <a:gd name="T54" fmla="*/ 52 w 62"/>
                <a:gd name="T55" fmla="*/ 114 h 222"/>
                <a:gd name="T56" fmla="*/ 58 w 62"/>
                <a:gd name="T57" fmla="*/ 74 h 222"/>
                <a:gd name="T58" fmla="*/ 58 w 62"/>
                <a:gd name="T59" fmla="*/ 38 h 222"/>
                <a:gd name="T60" fmla="*/ 54 w 62"/>
                <a:gd name="T61" fmla="*/ 14 h 222"/>
                <a:gd name="T62" fmla="*/ 48 w 62"/>
                <a:gd name="T63" fmla="*/ 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2" h="222">
                  <a:moveTo>
                    <a:pt x="14" y="222"/>
                  </a:moveTo>
                  <a:lnTo>
                    <a:pt x="14" y="222"/>
                  </a:lnTo>
                  <a:lnTo>
                    <a:pt x="14" y="222"/>
                  </a:lnTo>
                  <a:lnTo>
                    <a:pt x="10" y="220"/>
                  </a:lnTo>
                  <a:lnTo>
                    <a:pt x="8" y="218"/>
                  </a:lnTo>
                  <a:lnTo>
                    <a:pt x="4" y="210"/>
                  </a:lnTo>
                  <a:lnTo>
                    <a:pt x="2" y="198"/>
                  </a:lnTo>
                  <a:lnTo>
                    <a:pt x="0" y="184"/>
                  </a:lnTo>
                  <a:lnTo>
                    <a:pt x="2" y="148"/>
                  </a:lnTo>
                  <a:lnTo>
                    <a:pt x="6" y="108"/>
                  </a:lnTo>
                  <a:lnTo>
                    <a:pt x="6" y="108"/>
                  </a:lnTo>
                  <a:lnTo>
                    <a:pt x="14" y="68"/>
                  </a:lnTo>
                  <a:lnTo>
                    <a:pt x="26" y="32"/>
                  </a:lnTo>
                  <a:lnTo>
                    <a:pt x="32" y="20"/>
                  </a:lnTo>
                  <a:lnTo>
                    <a:pt x="38" y="8"/>
                  </a:lnTo>
                  <a:lnTo>
                    <a:pt x="44" y="2"/>
                  </a:lnTo>
                  <a:lnTo>
                    <a:pt x="46" y="2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4" y="4"/>
                  </a:lnTo>
                  <a:lnTo>
                    <a:pt x="58" y="12"/>
                  </a:lnTo>
                  <a:lnTo>
                    <a:pt x="62" y="22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74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50" y="154"/>
                  </a:lnTo>
                  <a:lnTo>
                    <a:pt x="38" y="188"/>
                  </a:lnTo>
                  <a:lnTo>
                    <a:pt x="34" y="202"/>
                  </a:lnTo>
                  <a:lnTo>
                    <a:pt x="28" y="212"/>
                  </a:lnTo>
                  <a:lnTo>
                    <a:pt x="22" y="220"/>
                  </a:lnTo>
                  <a:lnTo>
                    <a:pt x="14" y="222"/>
                  </a:lnTo>
                  <a:lnTo>
                    <a:pt x="14" y="222"/>
                  </a:lnTo>
                  <a:close/>
                  <a:moveTo>
                    <a:pt x="48" y="6"/>
                  </a:moveTo>
                  <a:lnTo>
                    <a:pt x="48" y="6"/>
                  </a:lnTo>
                  <a:lnTo>
                    <a:pt x="44" y="8"/>
                  </a:lnTo>
                  <a:lnTo>
                    <a:pt x="40" y="14"/>
                  </a:lnTo>
                  <a:lnTo>
                    <a:pt x="36" y="22"/>
                  </a:lnTo>
                  <a:lnTo>
                    <a:pt x="30" y="34"/>
                  </a:lnTo>
                  <a:lnTo>
                    <a:pt x="20" y="66"/>
                  </a:lnTo>
                  <a:lnTo>
                    <a:pt x="12" y="108"/>
                  </a:lnTo>
                  <a:lnTo>
                    <a:pt x="12" y="108"/>
                  </a:lnTo>
                  <a:lnTo>
                    <a:pt x="6" y="152"/>
                  </a:lnTo>
                  <a:lnTo>
                    <a:pt x="6" y="186"/>
                  </a:lnTo>
                  <a:lnTo>
                    <a:pt x="6" y="198"/>
                  </a:lnTo>
                  <a:lnTo>
                    <a:pt x="8" y="208"/>
                  </a:lnTo>
                  <a:lnTo>
                    <a:pt x="12" y="214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8" y="214"/>
                  </a:lnTo>
                  <a:lnTo>
                    <a:pt x="24" y="210"/>
                  </a:lnTo>
                  <a:lnTo>
                    <a:pt x="34" y="188"/>
                  </a:lnTo>
                  <a:lnTo>
                    <a:pt x="44" y="156"/>
                  </a:lnTo>
                  <a:lnTo>
                    <a:pt x="52" y="114"/>
                  </a:lnTo>
                  <a:lnTo>
                    <a:pt x="52" y="114"/>
                  </a:lnTo>
                  <a:lnTo>
                    <a:pt x="58" y="74"/>
                  </a:lnTo>
                  <a:lnTo>
                    <a:pt x="58" y="38"/>
                  </a:lnTo>
                  <a:lnTo>
                    <a:pt x="58" y="38"/>
                  </a:lnTo>
                  <a:lnTo>
                    <a:pt x="56" y="24"/>
                  </a:lnTo>
                  <a:lnTo>
                    <a:pt x="54" y="14"/>
                  </a:lnTo>
                  <a:lnTo>
                    <a:pt x="52" y="8"/>
                  </a:lnTo>
                  <a:lnTo>
                    <a:pt x="48" y="6"/>
                  </a:lnTo>
                  <a:lnTo>
                    <a:pt x="48" y="6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9" name="Freeform 253">
            <a:extLst>
              <a:ext uri="{FF2B5EF4-FFF2-40B4-BE49-F238E27FC236}">
                <a16:creationId xmlns:a16="http://schemas.microsoft.com/office/drawing/2014/main" xmlns="" id="{3F187772-90C7-4688-B892-4B6B4117CD79}"/>
              </a:ext>
            </a:extLst>
          </p:cNvPr>
          <p:cNvSpPr>
            <a:spLocks noEditPoints="1"/>
          </p:cNvSpPr>
          <p:nvPr/>
        </p:nvSpPr>
        <p:spPr bwMode="auto">
          <a:xfrm>
            <a:off x="0" y="-6810"/>
            <a:ext cx="12192000" cy="1857375"/>
          </a:xfrm>
          <a:custGeom>
            <a:avLst/>
            <a:gdLst>
              <a:gd name="T0" fmla="*/ 4806 w 7680"/>
              <a:gd name="T1" fmla="*/ 10 h 1170"/>
              <a:gd name="T2" fmla="*/ 0 w 7680"/>
              <a:gd name="T3" fmla="*/ 815 h 1170"/>
              <a:gd name="T4" fmla="*/ 406 w 7680"/>
              <a:gd name="T5" fmla="*/ 589 h 1170"/>
              <a:gd name="T6" fmla="*/ 719 w 7680"/>
              <a:gd name="T7" fmla="*/ 722 h 1170"/>
              <a:gd name="T8" fmla="*/ 1000 w 7680"/>
              <a:gd name="T9" fmla="*/ 898 h 1170"/>
              <a:gd name="T10" fmla="*/ 1167 w 7680"/>
              <a:gd name="T11" fmla="*/ 525 h 1170"/>
              <a:gd name="T12" fmla="*/ 1973 w 7680"/>
              <a:gd name="T13" fmla="*/ 402 h 1170"/>
              <a:gd name="T14" fmla="*/ 2348 w 7680"/>
              <a:gd name="T15" fmla="*/ 722 h 1170"/>
              <a:gd name="T16" fmla="*/ 2970 w 7680"/>
              <a:gd name="T17" fmla="*/ 370 h 1170"/>
              <a:gd name="T18" fmla="*/ 4430 w 7680"/>
              <a:gd name="T19" fmla="*/ 879 h 1170"/>
              <a:gd name="T20" fmla="*/ 4935 w 7680"/>
              <a:gd name="T21" fmla="*/ 661 h 1170"/>
              <a:gd name="T22" fmla="*/ 5616 w 7680"/>
              <a:gd name="T23" fmla="*/ 746 h 1170"/>
              <a:gd name="T24" fmla="*/ 5819 w 7680"/>
              <a:gd name="T25" fmla="*/ 418 h 1170"/>
              <a:gd name="T26" fmla="*/ 6212 w 7680"/>
              <a:gd name="T27" fmla="*/ 578 h 1170"/>
              <a:gd name="T28" fmla="*/ 6605 w 7680"/>
              <a:gd name="T29" fmla="*/ 897 h 1170"/>
              <a:gd name="T30" fmla="*/ 6854 w 7680"/>
              <a:gd name="T31" fmla="*/ 287 h 1170"/>
              <a:gd name="T32" fmla="*/ 7325 w 7680"/>
              <a:gd name="T33" fmla="*/ 266 h 1170"/>
              <a:gd name="T34" fmla="*/ 1800 w 7680"/>
              <a:gd name="T35" fmla="*/ 573 h 1170"/>
              <a:gd name="T36" fmla="*/ 2212 w 7680"/>
              <a:gd name="T37" fmla="*/ 80 h 1170"/>
              <a:gd name="T38" fmla="*/ 2282 w 7680"/>
              <a:gd name="T39" fmla="*/ 293 h 1170"/>
              <a:gd name="T40" fmla="*/ 2287 w 7680"/>
              <a:gd name="T41" fmla="*/ 88 h 1170"/>
              <a:gd name="T42" fmla="*/ 1610 w 7680"/>
              <a:gd name="T43" fmla="*/ 194 h 1170"/>
              <a:gd name="T44" fmla="*/ 522 w 7680"/>
              <a:gd name="T45" fmla="*/ 202 h 1170"/>
              <a:gd name="T46" fmla="*/ 818 w 7680"/>
              <a:gd name="T47" fmla="*/ 213 h 1170"/>
              <a:gd name="T48" fmla="*/ 1375 w 7680"/>
              <a:gd name="T49" fmla="*/ 146 h 1170"/>
              <a:gd name="T50" fmla="*/ 1456 w 7680"/>
              <a:gd name="T51" fmla="*/ 133 h 1170"/>
              <a:gd name="T52" fmla="*/ 1155 w 7680"/>
              <a:gd name="T53" fmla="*/ 112 h 1170"/>
              <a:gd name="T54" fmla="*/ 944 w 7680"/>
              <a:gd name="T55" fmla="*/ 38 h 1170"/>
              <a:gd name="T56" fmla="*/ 483 w 7680"/>
              <a:gd name="T57" fmla="*/ 3 h 1170"/>
              <a:gd name="T58" fmla="*/ 274 w 7680"/>
              <a:gd name="T59" fmla="*/ 152 h 1170"/>
              <a:gd name="T60" fmla="*/ 42 w 7680"/>
              <a:gd name="T61" fmla="*/ 541 h 1170"/>
              <a:gd name="T62" fmla="*/ 106 w 7680"/>
              <a:gd name="T63" fmla="*/ 435 h 1170"/>
              <a:gd name="T64" fmla="*/ 8 w 7680"/>
              <a:gd name="T65" fmla="*/ 312 h 1170"/>
              <a:gd name="T66" fmla="*/ 413 w 7680"/>
              <a:gd name="T67" fmla="*/ 402 h 1170"/>
              <a:gd name="T68" fmla="*/ 885 w 7680"/>
              <a:gd name="T69" fmla="*/ 295 h 1170"/>
              <a:gd name="T70" fmla="*/ 1527 w 7680"/>
              <a:gd name="T71" fmla="*/ 54 h 1170"/>
              <a:gd name="T72" fmla="*/ 1890 w 7680"/>
              <a:gd name="T73" fmla="*/ 163 h 1170"/>
              <a:gd name="T74" fmla="*/ 2853 w 7680"/>
              <a:gd name="T75" fmla="*/ 908 h 1170"/>
              <a:gd name="T76" fmla="*/ 4961 w 7680"/>
              <a:gd name="T77" fmla="*/ 403 h 1170"/>
              <a:gd name="T78" fmla="*/ 5065 w 7680"/>
              <a:gd name="T79" fmla="*/ 258 h 1170"/>
              <a:gd name="T80" fmla="*/ 4903 w 7680"/>
              <a:gd name="T81" fmla="*/ 133 h 1170"/>
              <a:gd name="T82" fmla="*/ 4513 w 7680"/>
              <a:gd name="T83" fmla="*/ 442 h 1170"/>
              <a:gd name="T84" fmla="*/ 4210 w 7680"/>
              <a:gd name="T85" fmla="*/ 250 h 1170"/>
              <a:gd name="T86" fmla="*/ 3646 w 7680"/>
              <a:gd name="T87" fmla="*/ 203 h 1170"/>
              <a:gd name="T88" fmla="*/ 3634 w 7680"/>
              <a:gd name="T89" fmla="*/ 99 h 1170"/>
              <a:gd name="T90" fmla="*/ 3127 w 7680"/>
              <a:gd name="T91" fmla="*/ 14 h 1170"/>
              <a:gd name="T92" fmla="*/ 2932 w 7680"/>
              <a:gd name="T93" fmla="*/ 66 h 1170"/>
              <a:gd name="T94" fmla="*/ 4324 w 7680"/>
              <a:gd name="T95" fmla="*/ 520 h 1170"/>
              <a:gd name="T96" fmla="*/ 5051 w 7680"/>
              <a:gd name="T97" fmla="*/ 493 h 1170"/>
              <a:gd name="T98" fmla="*/ 6635 w 7680"/>
              <a:gd name="T99" fmla="*/ 107 h 1170"/>
              <a:gd name="T100" fmla="*/ 6822 w 7680"/>
              <a:gd name="T101" fmla="*/ 114 h 1170"/>
              <a:gd name="T102" fmla="*/ 6569 w 7680"/>
              <a:gd name="T103" fmla="*/ 96 h 1170"/>
              <a:gd name="T104" fmla="*/ 6030 w 7680"/>
              <a:gd name="T105" fmla="*/ 152 h 1170"/>
              <a:gd name="T106" fmla="*/ 6289 w 7680"/>
              <a:gd name="T107" fmla="*/ 167 h 1170"/>
              <a:gd name="T108" fmla="*/ 5832 w 7680"/>
              <a:gd name="T109" fmla="*/ 134 h 1170"/>
              <a:gd name="T110" fmla="*/ 5478 w 7680"/>
              <a:gd name="T111" fmla="*/ 455 h 1170"/>
              <a:gd name="T112" fmla="*/ 5492 w 7680"/>
              <a:gd name="T113" fmla="*/ 463 h 1170"/>
              <a:gd name="T114" fmla="*/ 5553 w 7680"/>
              <a:gd name="T115" fmla="*/ 415 h 1170"/>
              <a:gd name="T116" fmla="*/ 5340 w 7680"/>
              <a:gd name="T117" fmla="*/ 306 h 1170"/>
              <a:gd name="T118" fmla="*/ 5676 w 7680"/>
              <a:gd name="T119" fmla="*/ 541 h 1170"/>
              <a:gd name="T120" fmla="*/ 6134 w 7680"/>
              <a:gd name="T121" fmla="*/ 618 h 1170"/>
              <a:gd name="T122" fmla="*/ 6902 w 7680"/>
              <a:gd name="T123" fmla="*/ 231 h 1170"/>
              <a:gd name="T124" fmla="*/ 7139 w 7680"/>
              <a:gd name="T125" fmla="*/ 215 h 1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80" h="1170">
                <a:moveTo>
                  <a:pt x="7653" y="34"/>
                </a:moveTo>
                <a:lnTo>
                  <a:pt x="7662" y="0"/>
                </a:lnTo>
                <a:lnTo>
                  <a:pt x="7622" y="0"/>
                </a:lnTo>
                <a:lnTo>
                  <a:pt x="7637" y="37"/>
                </a:lnTo>
                <a:lnTo>
                  <a:pt x="7619" y="29"/>
                </a:lnTo>
                <a:lnTo>
                  <a:pt x="7597" y="8"/>
                </a:lnTo>
                <a:lnTo>
                  <a:pt x="7597" y="8"/>
                </a:lnTo>
                <a:lnTo>
                  <a:pt x="7603" y="0"/>
                </a:lnTo>
                <a:lnTo>
                  <a:pt x="7533" y="0"/>
                </a:lnTo>
                <a:lnTo>
                  <a:pt x="7533" y="0"/>
                </a:lnTo>
                <a:lnTo>
                  <a:pt x="7541" y="8"/>
                </a:lnTo>
                <a:lnTo>
                  <a:pt x="7552" y="14"/>
                </a:lnTo>
                <a:lnTo>
                  <a:pt x="7552" y="14"/>
                </a:lnTo>
                <a:lnTo>
                  <a:pt x="7552" y="14"/>
                </a:lnTo>
                <a:lnTo>
                  <a:pt x="7552" y="14"/>
                </a:lnTo>
                <a:lnTo>
                  <a:pt x="7557" y="19"/>
                </a:lnTo>
                <a:lnTo>
                  <a:pt x="7562" y="21"/>
                </a:lnTo>
                <a:lnTo>
                  <a:pt x="7555" y="22"/>
                </a:lnTo>
                <a:lnTo>
                  <a:pt x="7555" y="22"/>
                </a:lnTo>
                <a:lnTo>
                  <a:pt x="7534" y="24"/>
                </a:lnTo>
                <a:lnTo>
                  <a:pt x="7541" y="19"/>
                </a:lnTo>
                <a:lnTo>
                  <a:pt x="7541" y="19"/>
                </a:lnTo>
                <a:lnTo>
                  <a:pt x="7542" y="16"/>
                </a:lnTo>
                <a:lnTo>
                  <a:pt x="7542" y="14"/>
                </a:lnTo>
                <a:lnTo>
                  <a:pt x="7542" y="14"/>
                </a:lnTo>
                <a:lnTo>
                  <a:pt x="7541" y="14"/>
                </a:lnTo>
                <a:lnTo>
                  <a:pt x="7541" y="14"/>
                </a:lnTo>
                <a:lnTo>
                  <a:pt x="7538" y="14"/>
                </a:lnTo>
                <a:lnTo>
                  <a:pt x="7520" y="29"/>
                </a:lnTo>
                <a:lnTo>
                  <a:pt x="7499" y="22"/>
                </a:lnTo>
                <a:lnTo>
                  <a:pt x="7515" y="10"/>
                </a:lnTo>
                <a:lnTo>
                  <a:pt x="7515" y="10"/>
                </a:lnTo>
                <a:lnTo>
                  <a:pt x="7517" y="6"/>
                </a:lnTo>
                <a:lnTo>
                  <a:pt x="7517" y="5"/>
                </a:lnTo>
                <a:lnTo>
                  <a:pt x="7517" y="5"/>
                </a:lnTo>
                <a:lnTo>
                  <a:pt x="7515" y="3"/>
                </a:lnTo>
                <a:lnTo>
                  <a:pt x="7515" y="3"/>
                </a:lnTo>
                <a:lnTo>
                  <a:pt x="7512" y="5"/>
                </a:lnTo>
                <a:lnTo>
                  <a:pt x="7493" y="19"/>
                </a:lnTo>
                <a:lnTo>
                  <a:pt x="7477" y="14"/>
                </a:lnTo>
                <a:lnTo>
                  <a:pt x="7483" y="10"/>
                </a:lnTo>
                <a:lnTo>
                  <a:pt x="7510" y="0"/>
                </a:lnTo>
                <a:lnTo>
                  <a:pt x="7435" y="0"/>
                </a:lnTo>
                <a:lnTo>
                  <a:pt x="7434" y="0"/>
                </a:lnTo>
                <a:lnTo>
                  <a:pt x="7434" y="0"/>
                </a:lnTo>
                <a:lnTo>
                  <a:pt x="7411" y="0"/>
                </a:lnTo>
                <a:lnTo>
                  <a:pt x="7410" y="3"/>
                </a:lnTo>
                <a:lnTo>
                  <a:pt x="7394" y="11"/>
                </a:lnTo>
                <a:lnTo>
                  <a:pt x="7378" y="2"/>
                </a:lnTo>
                <a:lnTo>
                  <a:pt x="7379" y="0"/>
                </a:lnTo>
                <a:lnTo>
                  <a:pt x="7370" y="0"/>
                </a:lnTo>
                <a:lnTo>
                  <a:pt x="7370" y="0"/>
                </a:lnTo>
                <a:lnTo>
                  <a:pt x="7370" y="2"/>
                </a:lnTo>
                <a:lnTo>
                  <a:pt x="7371" y="3"/>
                </a:lnTo>
                <a:lnTo>
                  <a:pt x="7386" y="13"/>
                </a:lnTo>
                <a:lnTo>
                  <a:pt x="7374" y="18"/>
                </a:lnTo>
                <a:lnTo>
                  <a:pt x="7352" y="2"/>
                </a:lnTo>
                <a:lnTo>
                  <a:pt x="7352" y="2"/>
                </a:lnTo>
                <a:lnTo>
                  <a:pt x="7352" y="0"/>
                </a:lnTo>
                <a:lnTo>
                  <a:pt x="7352" y="0"/>
                </a:lnTo>
                <a:lnTo>
                  <a:pt x="7350" y="0"/>
                </a:lnTo>
                <a:lnTo>
                  <a:pt x="7349" y="2"/>
                </a:lnTo>
                <a:lnTo>
                  <a:pt x="7349" y="2"/>
                </a:lnTo>
                <a:lnTo>
                  <a:pt x="7349" y="3"/>
                </a:lnTo>
                <a:lnTo>
                  <a:pt x="7349" y="6"/>
                </a:lnTo>
                <a:lnTo>
                  <a:pt x="7370" y="21"/>
                </a:lnTo>
                <a:lnTo>
                  <a:pt x="7355" y="26"/>
                </a:lnTo>
                <a:lnTo>
                  <a:pt x="7352" y="27"/>
                </a:lnTo>
                <a:lnTo>
                  <a:pt x="7331" y="11"/>
                </a:lnTo>
                <a:lnTo>
                  <a:pt x="7331" y="11"/>
                </a:lnTo>
                <a:lnTo>
                  <a:pt x="7330" y="10"/>
                </a:lnTo>
                <a:lnTo>
                  <a:pt x="7330" y="10"/>
                </a:lnTo>
                <a:lnTo>
                  <a:pt x="7328" y="11"/>
                </a:lnTo>
                <a:lnTo>
                  <a:pt x="7326" y="11"/>
                </a:lnTo>
                <a:lnTo>
                  <a:pt x="7326" y="11"/>
                </a:lnTo>
                <a:lnTo>
                  <a:pt x="7326" y="13"/>
                </a:lnTo>
                <a:lnTo>
                  <a:pt x="7328" y="16"/>
                </a:lnTo>
                <a:lnTo>
                  <a:pt x="7346" y="29"/>
                </a:lnTo>
                <a:lnTo>
                  <a:pt x="7323" y="35"/>
                </a:lnTo>
                <a:lnTo>
                  <a:pt x="7310" y="24"/>
                </a:lnTo>
                <a:lnTo>
                  <a:pt x="7334" y="0"/>
                </a:lnTo>
                <a:lnTo>
                  <a:pt x="7282" y="0"/>
                </a:lnTo>
                <a:lnTo>
                  <a:pt x="7278" y="14"/>
                </a:lnTo>
                <a:lnTo>
                  <a:pt x="7275" y="11"/>
                </a:lnTo>
                <a:lnTo>
                  <a:pt x="7277" y="0"/>
                </a:lnTo>
                <a:lnTo>
                  <a:pt x="7272" y="0"/>
                </a:lnTo>
                <a:lnTo>
                  <a:pt x="7270" y="10"/>
                </a:lnTo>
                <a:lnTo>
                  <a:pt x="7258" y="16"/>
                </a:lnTo>
                <a:lnTo>
                  <a:pt x="7256" y="34"/>
                </a:lnTo>
                <a:lnTo>
                  <a:pt x="7267" y="45"/>
                </a:lnTo>
                <a:lnTo>
                  <a:pt x="7274" y="42"/>
                </a:lnTo>
                <a:lnTo>
                  <a:pt x="7272" y="51"/>
                </a:lnTo>
                <a:lnTo>
                  <a:pt x="7267" y="53"/>
                </a:lnTo>
                <a:lnTo>
                  <a:pt x="7254" y="43"/>
                </a:lnTo>
                <a:lnTo>
                  <a:pt x="7254" y="43"/>
                </a:lnTo>
                <a:lnTo>
                  <a:pt x="7253" y="43"/>
                </a:lnTo>
                <a:lnTo>
                  <a:pt x="7253" y="43"/>
                </a:lnTo>
                <a:lnTo>
                  <a:pt x="7251" y="43"/>
                </a:lnTo>
                <a:lnTo>
                  <a:pt x="7251" y="45"/>
                </a:lnTo>
                <a:lnTo>
                  <a:pt x="7251" y="45"/>
                </a:lnTo>
                <a:lnTo>
                  <a:pt x="7250" y="46"/>
                </a:lnTo>
                <a:lnTo>
                  <a:pt x="7251" y="48"/>
                </a:lnTo>
                <a:lnTo>
                  <a:pt x="7261" y="54"/>
                </a:lnTo>
                <a:lnTo>
                  <a:pt x="7248" y="59"/>
                </a:lnTo>
                <a:lnTo>
                  <a:pt x="7248" y="59"/>
                </a:lnTo>
                <a:lnTo>
                  <a:pt x="7246" y="58"/>
                </a:lnTo>
                <a:lnTo>
                  <a:pt x="7246" y="58"/>
                </a:lnTo>
                <a:lnTo>
                  <a:pt x="7240" y="58"/>
                </a:lnTo>
                <a:lnTo>
                  <a:pt x="7234" y="59"/>
                </a:lnTo>
                <a:lnTo>
                  <a:pt x="7229" y="61"/>
                </a:lnTo>
                <a:lnTo>
                  <a:pt x="7226" y="66"/>
                </a:lnTo>
                <a:lnTo>
                  <a:pt x="7193" y="77"/>
                </a:lnTo>
                <a:lnTo>
                  <a:pt x="7193" y="77"/>
                </a:lnTo>
                <a:lnTo>
                  <a:pt x="7193" y="74"/>
                </a:lnTo>
                <a:lnTo>
                  <a:pt x="7242" y="26"/>
                </a:lnTo>
                <a:lnTo>
                  <a:pt x="7242" y="24"/>
                </a:lnTo>
                <a:lnTo>
                  <a:pt x="7242" y="24"/>
                </a:lnTo>
                <a:lnTo>
                  <a:pt x="7246" y="18"/>
                </a:lnTo>
                <a:lnTo>
                  <a:pt x="7250" y="10"/>
                </a:lnTo>
                <a:lnTo>
                  <a:pt x="7251" y="11"/>
                </a:lnTo>
                <a:lnTo>
                  <a:pt x="7251" y="10"/>
                </a:lnTo>
                <a:lnTo>
                  <a:pt x="7264" y="5"/>
                </a:lnTo>
                <a:lnTo>
                  <a:pt x="7264" y="0"/>
                </a:lnTo>
                <a:lnTo>
                  <a:pt x="7259" y="0"/>
                </a:lnTo>
                <a:lnTo>
                  <a:pt x="7259" y="0"/>
                </a:lnTo>
                <a:lnTo>
                  <a:pt x="7251" y="5"/>
                </a:lnTo>
                <a:lnTo>
                  <a:pt x="7251" y="5"/>
                </a:lnTo>
                <a:lnTo>
                  <a:pt x="7251" y="0"/>
                </a:lnTo>
                <a:lnTo>
                  <a:pt x="7189" y="0"/>
                </a:lnTo>
                <a:lnTo>
                  <a:pt x="7185" y="18"/>
                </a:lnTo>
                <a:lnTo>
                  <a:pt x="7181" y="0"/>
                </a:lnTo>
                <a:lnTo>
                  <a:pt x="7173" y="0"/>
                </a:lnTo>
                <a:lnTo>
                  <a:pt x="7177" y="19"/>
                </a:lnTo>
                <a:lnTo>
                  <a:pt x="7177" y="19"/>
                </a:lnTo>
                <a:lnTo>
                  <a:pt x="7179" y="22"/>
                </a:lnTo>
                <a:lnTo>
                  <a:pt x="7182" y="22"/>
                </a:lnTo>
                <a:lnTo>
                  <a:pt x="7182" y="22"/>
                </a:lnTo>
                <a:lnTo>
                  <a:pt x="7185" y="21"/>
                </a:lnTo>
                <a:lnTo>
                  <a:pt x="7174" y="82"/>
                </a:lnTo>
                <a:lnTo>
                  <a:pt x="7174" y="82"/>
                </a:lnTo>
                <a:lnTo>
                  <a:pt x="7174" y="82"/>
                </a:lnTo>
                <a:lnTo>
                  <a:pt x="7125" y="98"/>
                </a:lnTo>
                <a:lnTo>
                  <a:pt x="7125" y="98"/>
                </a:lnTo>
                <a:lnTo>
                  <a:pt x="7115" y="98"/>
                </a:lnTo>
                <a:lnTo>
                  <a:pt x="7099" y="93"/>
                </a:lnTo>
                <a:lnTo>
                  <a:pt x="7118" y="83"/>
                </a:lnTo>
                <a:lnTo>
                  <a:pt x="7118" y="83"/>
                </a:lnTo>
                <a:lnTo>
                  <a:pt x="7131" y="80"/>
                </a:lnTo>
                <a:lnTo>
                  <a:pt x="7139" y="80"/>
                </a:lnTo>
                <a:lnTo>
                  <a:pt x="7139" y="80"/>
                </a:lnTo>
                <a:lnTo>
                  <a:pt x="7142" y="74"/>
                </a:lnTo>
                <a:lnTo>
                  <a:pt x="7145" y="69"/>
                </a:lnTo>
                <a:lnTo>
                  <a:pt x="7145" y="69"/>
                </a:lnTo>
                <a:lnTo>
                  <a:pt x="7139" y="69"/>
                </a:lnTo>
                <a:lnTo>
                  <a:pt x="7134" y="67"/>
                </a:lnTo>
                <a:lnTo>
                  <a:pt x="7134" y="67"/>
                </a:lnTo>
                <a:lnTo>
                  <a:pt x="7128" y="74"/>
                </a:lnTo>
                <a:lnTo>
                  <a:pt x="7118" y="82"/>
                </a:lnTo>
                <a:lnTo>
                  <a:pt x="7099" y="91"/>
                </a:lnTo>
                <a:lnTo>
                  <a:pt x="7105" y="75"/>
                </a:lnTo>
                <a:lnTo>
                  <a:pt x="7105" y="75"/>
                </a:lnTo>
                <a:lnTo>
                  <a:pt x="7110" y="69"/>
                </a:lnTo>
                <a:lnTo>
                  <a:pt x="7113" y="64"/>
                </a:lnTo>
                <a:lnTo>
                  <a:pt x="7113" y="64"/>
                </a:lnTo>
                <a:lnTo>
                  <a:pt x="7112" y="61"/>
                </a:lnTo>
                <a:lnTo>
                  <a:pt x="7112" y="56"/>
                </a:lnTo>
                <a:lnTo>
                  <a:pt x="7112" y="56"/>
                </a:lnTo>
                <a:lnTo>
                  <a:pt x="7109" y="59"/>
                </a:lnTo>
                <a:lnTo>
                  <a:pt x="7104" y="61"/>
                </a:lnTo>
                <a:lnTo>
                  <a:pt x="7104" y="61"/>
                </a:lnTo>
                <a:lnTo>
                  <a:pt x="7104" y="67"/>
                </a:lnTo>
                <a:lnTo>
                  <a:pt x="7104" y="75"/>
                </a:lnTo>
                <a:lnTo>
                  <a:pt x="7097" y="91"/>
                </a:lnTo>
                <a:lnTo>
                  <a:pt x="7097" y="91"/>
                </a:lnTo>
                <a:lnTo>
                  <a:pt x="7083" y="99"/>
                </a:lnTo>
                <a:lnTo>
                  <a:pt x="7083" y="99"/>
                </a:lnTo>
                <a:lnTo>
                  <a:pt x="7075" y="88"/>
                </a:lnTo>
                <a:lnTo>
                  <a:pt x="7075" y="88"/>
                </a:lnTo>
                <a:lnTo>
                  <a:pt x="7075" y="86"/>
                </a:lnTo>
                <a:lnTo>
                  <a:pt x="7075" y="86"/>
                </a:lnTo>
                <a:lnTo>
                  <a:pt x="7075" y="85"/>
                </a:lnTo>
                <a:lnTo>
                  <a:pt x="7075" y="85"/>
                </a:lnTo>
                <a:lnTo>
                  <a:pt x="7077" y="82"/>
                </a:lnTo>
                <a:lnTo>
                  <a:pt x="7077" y="82"/>
                </a:lnTo>
                <a:lnTo>
                  <a:pt x="7075" y="83"/>
                </a:lnTo>
                <a:lnTo>
                  <a:pt x="7075" y="83"/>
                </a:lnTo>
                <a:lnTo>
                  <a:pt x="7072" y="82"/>
                </a:lnTo>
                <a:lnTo>
                  <a:pt x="7072" y="82"/>
                </a:lnTo>
                <a:lnTo>
                  <a:pt x="7072" y="82"/>
                </a:lnTo>
                <a:lnTo>
                  <a:pt x="7069" y="82"/>
                </a:lnTo>
                <a:lnTo>
                  <a:pt x="7069" y="78"/>
                </a:lnTo>
                <a:lnTo>
                  <a:pt x="7069" y="78"/>
                </a:lnTo>
                <a:lnTo>
                  <a:pt x="7073" y="70"/>
                </a:lnTo>
                <a:lnTo>
                  <a:pt x="7078" y="67"/>
                </a:lnTo>
                <a:lnTo>
                  <a:pt x="7078" y="67"/>
                </a:lnTo>
                <a:lnTo>
                  <a:pt x="7077" y="62"/>
                </a:lnTo>
                <a:lnTo>
                  <a:pt x="7077" y="58"/>
                </a:lnTo>
                <a:lnTo>
                  <a:pt x="7077" y="58"/>
                </a:lnTo>
                <a:lnTo>
                  <a:pt x="7073" y="61"/>
                </a:lnTo>
                <a:lnTo>
                  <a:pt x="7069" y="64"/>
                </a:lnTo>
                <a:lnTo>
                  <a:pt x="7069" y="64"/>
                </a:lnTo>
                <a:lnTo>
                  <a:pt x="7069" y="69"/>
                </a:lnTo>
                <a:lnTo>
                  <a:pt x="7069" y="77"/>
                </a:lnTo>
                <a:lnTo>
                  <a:pt x="7067" y="82"/>
                </a:lnTo>
                <a:lnTo>
                  <a:pt x="7067" y="82"/>
                </a:lnTo>
                <a:lnTo>
                  <a:pt x="7059" y="75"/>
                </a:lnTo>
                <a:lnTo>
                  <a:pt x="7061" y="66"/>
                </a:lnTo>
                <a:lnTo>
                  <a:pt x="7056" y="72"/>
                </a:lnTo>
                <a:lnTo>
                  <a:pt x="7056" y="72"/>
                </a:lnTo>
                <a:lnTo>
                  <a:pt x="7053" y="72"/>
                </a:lnTo>
                <a:lnTo>
                  <a:pt x="7080" y="38"/>
                </a:lnTo>
                <a:lnTo>
                  <a:pt x="7142" y="34"/>
                </a:lnTo>
                <a:lnTo>
                  <a:pt x="7142" y="34"/>
                </a:lnTo>
                <a:lnTo>
                  <a:pt x="7158" y="35"/>
                </a:lnTo>
                <a:lnTo>
                  <a:pt x="7163" y="37"/>
                </a:lnTo>
                <a:lnTo>
                  <a:pt x="7166" y="38"/>
                </a:lnTo>
                <a:lnTo>
                  <a:pt x="7166" y="38"/>
                </a:lnTo>
                <a:lnTo>
                  <a:pt x="7168" y="35"/>
                </a:lnTo>
                <a:lnTo>
                  <a:pt x="7171" y="32"/>
                </a:lnTo>
                <a:lnTo>
                  <a:pt x="7179" y="29"/>
                </a:lnTo>
                <a:lnTo>
                  <a:pt x="7179" y="29"/>
                </a:lnTo>
                <a:lnTo>
                  <a:pt x="7171" y="26"/>
                </a:lnTo>
                <a:lnTo>
                  <a:pt x="7166" y="24"/>
                </a:lnTo>
                <a:lnTo>
                  <a:pt x="7165" y="21"/>
                </a:lnTo>
                <a:lnTo>
                  <a:pt x="7165" y="21"/>
                </a:lnTo>
                <a:lnTo>
                  <a:pt x="7161" y="24"/>
                </a:lnTo>
                <a:lnTo>
                  <a:pt x="7155" y="27"/>
                </a:lnTo>
                <a:lnTo>
                  <a:pt x="7141" y="32"/>
                </a:lnTo>
                <a:lnTo>
                  <a:pt x="7081" y="37"/>
                </a:lnTo>
                <a:lnTo>
                  <a:pt x="7110" y="0"/>
                </a:lnTo>
                <a:lnTo>
                  <a:pt x="7107" y="0"/>
                </a:lnTo>
                <a:lnTo>
                  <a:pt x="7080" y="37"/>
                </a:lnTo>
                <a:lnTo>
                  <a:pt x="7075" y="0"/>
                </a:lnTo>
                <a:lnTo>
                  <a:pt x="7072" y="0"/>
                </a:lnTo>
                <a:lnTo>
                  <a:pt x="7078" y="38"/>
                </a:lnTo>
                <a:lnTo>
                  <a:pt x="7051" y="70"/>
                </a:lnTo>
                <a:lnTo>
                  <a:pt x="7051" y="70"/>
                </a:lnTo>
                <a:lnTo>
                  <a:pt x="7049" y="70"/>
                </a:lnTo>
                <a:lnTo>
                  <a:pt x="7056" y="62"/>
                </a:lnTo>
                <a:lnTo>
                  <a:pt x="7045" y="67"/>
                </a:lnTo>
                <a:lnTo>
                  <a:pt x="7045" y="67"/>
                </a:lnTo>
                <a:lnTo>
                  <a:pt x="7043" y="67"/>
                </a:lnTo>
                <a:lnTo>
                  <a:pt x="7046" y="59"/>
                </a:lnTo>
                <a:lnTo>
                  <a:pt x="7046" y="58"/>
                </a:lnTo>
                <a:lnTo>
                  <a:pt x="7046" y="58"/>
                </a:lnTo>
                <a:lnTo>
                  <a:pt x="7054" y="56"/>
                </a:lnTo>
                <a:lnTo>
                  <a:pt x="7059" y="54"/>
                </a:lnTo>
                <a:lnTo>
                  <a:pt x="7059" y="54"/>
                </a:lnTo>
                <a:lnTo>
                  <a:pt x="7061" y="51"/>
                </a:lnTo>
                <a:lnTo>
                  <a:pt x="7064" y="46"/>
                </a:lnTo>
                <a:lnTo>
                  <a:pt x="7064" y="46"/>
                </a:lnTo>
                <a:lnTo>
                  <a:pt x="7059" y="48"/>
                </a:lnTo>
                <a:lnTo>
                  <a:pt x="7054" y="46"/>
                </a:lnTo>
                <a:lnTo>
                  <a:pt x="7054" y="46"/>
                </a:lnTo>
                <a:lnTo>
                  <a:pt x="7054" y="48"/>
                </a:lnTo>
                <a:lnTo>
                  <a:pt x="7054" y="48"/>
                </a:lnTo>
                <a:lnTo>
                  <a:pt x="7053" y="48"/>
                </a:lnTo>
                <a:lnTo>
                  <a:pt x="7053" y="48"/>
                </a:lnTo>
                <a:lnTo>
                  <a:pt x="7053" y="48"/>
                </a:lnTo>
                <a:lnTo>
                  <a:pt x="7048" y="46"/>
                </a:lnTo>
                <a:lnTo>
                  <a:pt x="7054" y="19"/>
                </a:lnTo>
                <a:lnTo>
                  <a:pt x="7054" y="19"/>
                </a:lnTo>
                <a:lnTo>
                  <a:pt x="7054" y="21"/>
                </a:lnTo>
                <a:lnTo>
                  <a:pt x="7054" y="21"/>
                </a:lnTo>
                <a:lnTo>
                  <a:pt x="7054" y="19"/>
                </a:lnTo>
                <a:lnTo>
                  <a:pt x="7054" y="19"/>
                </a:lnTo>
                <a:lnTo>
                  <a:pt x="7054" y="19"/>
                </a:lnTo>
                <a:lnTo>
                  <a:pt x="7057" y="11"/>
                </a:lnTo>
                <a:lnTo>
                  <a:pt x="7057" y="11"/>
                </a:lnTo>
                <a:lnTo>
                  <a:pt x="7056" y="13"/>
                </a:lnTo>
                <a:lnTo>
                  <a:pt x="7059" y="0"/>
                </a:lnTo>
                <a:lnTo>
                  <a:pt x="7030" y="0"/>
                </a:lnTo>
                <a:lnTo>
                  <a:pt x="7030" y="0"/>
                </a:lnTo>
                <a:lnTo>
                  <a:pt x="7030" y="10"/>
                </a:lnTo>
                <a:lnTo>
                  <a:pt x="7014" y="8"/>
                </a:lnTo>
                <a:lnTo>
                  <a:pt x="7014" y="8"/>
                </a:lnTo>
                <a:lnTo>
                  <a:pt x="7014" y="3"/>
                </a:lnTo>
                <a:lnTo>
                  <a:pt x="7014" y="3"/>
                </a:lnTo>
                <a:lnTo>
                  <a:pt x="7011" y="3"/>
                </a:lnTo>
                <a:lnTo>
                  <a:pt x="7008" y="0"/>
                </a:lnTo>
                <a:lnTo>
                  <a:pt x="7006" y="0"/>
                </a:lnTo>
                <a:lnTo>
                  <a:pt x="7006" y="0"/>
                </a:lnTo>
                <a:lnTo>
                  <a:pt x="7006" y="6"/>
                </a:lnTo>
                <a:lnTo>
                  <a:pt x="6998" y="5"/>
                </a:lnTo>
                <a:lnTo>
                  <a:pt x="6997" y="0"/>
                </a:lnTo>
                <a:lnTo>
                  <a:pt x="6985" y="0"/>
                </a:lnTo>
                <a:lnTo>
                  <a:pt x="6990" y="10"/>
                </a:lnTo>
                <a:lnTo>
                  <a:pt x="6987" y="14"/>
                </a:lnTo>
                <a:lnTo>
                  <a:pt x="6987" y="14"/>
                </a:lnTo>
                <a:lnTo>
                  <a:pt x="6987" y="13"/>
                </a:lnTo>
                <a:lnTo>
                  <a:pt x="6987" y="13"/>
                </a:lnTo>
                <a:lnTo>
                  <a:pt x="6984" y="16"/>
                </a:lnTo>
                <a:lnTo>
                  <a:pt x="6974" y="21"/>
                </a:lnTo>
                <a:lnTo>
                  <a:pt x="6973" y="14"/>
                </a:lnTo>
                <a:lnTo>
                  <a:pt x="6982" y="0"/>
                </a:lnTo>
                <a:lnTo>
                  <a:pt x="6979" y="0"/>
                </a:lnTo>
                <a:lnTo>
                  <a:pt x="6973" y="11"/>
                </a:lnTo>
                <a:lnTo>
                  <a:pt x="6969" y="0"/>
                </a:lnTo>
                <a:lnTo>
                  <a:pt x="6960" y="0"/>
                </a:lnTo>
                <a:lnTo>
                  <a:pt x="6957" y="5"/>
                </a:lnTo>
                <a:lnTo>
                  <a:pt x="6950" y="0"/>
                </a:lnTo>
                <a:lnTo>
                  <a:pt x="6947" y="0"/>
                </a:lnTo>
                <a:lnTo>
                  <a:pt x="6957" y="6"/>
                </a:lnTo>
                <a:lnTo>
                  <a:pt x="6952" y="13"/>
                </a:lnTo>
                <a:lnTo>
                  <a:pt x="6952" y="13"/>
                </a:lnTo>
                <a:lnTo>
                  <a:pt x="6952" y="16"/>
                </a:lnTo>
                <a:lnTo>
                  <a:pt x="6953" y="18"/>
                </a:lnTo>
                <a:lnTo>
                  <a:pt x="6953" y="18"/>
                </a:lnTo>
                <a:lnTo>
                  <a:pt x="6957" y="19"/>
                </a:lnTo>
                <a:lnTo>
                  <a:pt x="6960" y="16"/>
                </a:lnTo>
                <a:lnTo>
                  <a:pt x="6963" y="10"/>
                </a:lnTo>
                <a:lnTo>
                  <a:pt x="6971" y="14"/>
                </a:lnTo>
                <a:lnTo>
                  <a:pt x="6973" y="21"/>
                </a:lnTo>
                <a:lnTo>
                  <a:pt x="6973" y="21"/>
                </a:lnTo>
                <a:lnTo>
                  <a:pt x="6963" y="24"/>
                </a:lnTo>
                <a:lnTo>
                  <a:pt x="6939" y="26"/>
                </a:lnTo>
                <a:lnTo>
                  <a:pt x="6939" y="26"/>
                </a:lnTo>
                <a:lnTo>
                  <a:pt x="6942" y="22"/>
                </a:lnTo>
                <a:lnTo>
                  <a:pt x="6942" y="22"/>
                </a:lnTo>
                <a:lnTo>
                  <a:pt x="6939" y="18"/>
                </a:lnTo>
                <a:lnTo>
                  <a:pt x="6939" y="14"/>
                </a:lnTo>
                <a:lnTo>
                  <a:pt x="6939" y="14"/>
                </a:lnTo>
                <a:lnTo>
                  <a:pt x="6936" y="18"/>
                </a:lnTo>
                <a:lnTo>
                  <a:pt x="6933" y="21"/>
                </a:lnTo>
                <a:lnTo>
                  <a:pt x="6933" y="21"/>
                </a:lnTo>
                <a:lnTo>
                  <a:pt x="6934" y="27"/>
                </a:lnTo>
                <a:lnTo>
                  <a:pt x="6926" y="27"/>
                </a:lnTo>
                <a:lnTo>
                  <a:pt x="6915" y="14"/>
                </a:lnTo>
                <a:lnTo>
                  <a:pt x="6926" y="0"/>
                </a:lnTo>
                <a:lnTo>
                  <a:pt x="6925" y="0"/>
                </a:lnTo>
                <a:lnTo>
                  <a:pt x="6915" y="11"/>
                </a:lnTo>
                <a:lnTo>
                  <a:pt x="6918" y="0"/>
                </a:lnTo>
                <a:lnTo>
                  <a:pt x="6910" y="0"/>
                </a:lnTo>
                <a:lnTo>
                  <a:pt x="6907" y="11"/>
                </a:lnTo>
                <a:lnTo>
                  <a:pt x="6904" y="11"/>
                </a:lnTo>
                <a:lnTo>
                  <a:pt x="6904" y="11"/>
                </a:lnTo>
                <a:lnTo>
                  <a:pt x="6901" y="10"/>
                </a:lnTo>
                <a:lnTo>
                  <a:pt x="6901" y="10"/>
                </a:lnTo>
                <a:lnTo>
                  <a:pt x="6902" y="13"/>
                </a:lnTo>
                <a:lnTo>
                  <a:pt x="6899" y="13"/>
                </a:lnTo>
                <a:lnTo>
                  <a:pt x="6899" y="8"/>
                </a:lnTo>
                <a:lnTo>
                  <a:pt x="6901" y="0"/>
                </a:lnTo>
                <a:lnTo>
                  <a:pt x="6881" y="0"/>
                </a:lnTo>
                <a:lnTo>
                  <a:pt x="6885" y="10"/>
                </a:lnTo>
                <a:lnTo>
                  <a:pt x="6880" y="5"/>
                </a:lnTo>
                <a:lnTo>
                  <a:pt x="6880" y="5"/>
                </a:lnTo>
                <a:lnTo>
                  <a:pt x="6881" y="5"/>
                </a:lnTo>
                <a:lnTo>
                  <a:pt x="6881" y="5"/>
                </a:lnTo>
                <a:lnTo>
                  <a:pt x="6878" y="5"/>
                </a:lnTo>
                <a:lnTo>
                  <a:pt x="6875" y="0"/>
                </a:lnTo>
                <a:lnTo>
                  <a:pt x="6841" y="0"/>
                </a:lnTo>
                <a:lnTo>
                  <a:pt x="6851" y="10"/>
                </a:lnTo>
                <a:lnTo>
                  <a:pt x="6849" y="21"/>
                </a:lnTo>
                <a:lnTo>
                  <a:pt x="6846" y="19"/>
                </a:lnTo>
                <a:lnTo>
                  <a:pt x="6840" y="10"/>
                </a:lnTo>
                <a:lnTo>
                  <a:pt x="6840" y="10"/>
                </a:lnTo>
                <a:lnTo>
                  <a:pt x="6837" y="0"/>
                </a:lnTo>
                <a:lnTo>
                  <a:pt x="6829" y="0"/>
                </a:lnTo>
                <a:lnTo>
                  <a:pt x="6829" y="0"/>
                </a:lnTo>
                <a:lnTo>
                  <a:pt x="6833" y="5"/>
                </a:lnTo>
                <a:lnTo>
                  <a:pt x="6840" y="10"/>
                </a:lnTo>
                <a:lnTo>
                  <a:pt x="6845" y="19"/>
                </a:lnTo>
                <a:lnTo>
                  <a:pt x="6803" y="8"/>
                </a:lnTo>
                <a:lnTo>
                  <a:pt x="6803" y="8"/>
                </a:lnTo>
                <a:lnTo>
                  <a:pt x="6803" y="0"/>
                </a:lnTo>
                <a:lnTo>
                  <a:pt x="6789" y="0"/>
                </a:lnTo>
                <a:lnTo>
                  <a:pt x="6789" y="2"/>
                </a:lnTo>
                <a:lnTo>
                  <a:pt x="6787" y="0"/>
                </a:lnTo>
                <a:lnTo>
                  <a:pt x="6784" y="0"/>
                </a:lnTo>
                <a:lnTo>
                  <a:pt x="6789" y="3"/>
                </a:lnTo>
                <a:lnTo>
                  <a:pt x="6789" y="3"/>
                </a:lnTo>
                <a:lnTo>
                  <a:pt x="6789" y="3"/>
                </a:lnTo>
                <a:lnTo>
                  <a:pt x="6789" y="6"/>
                </a:lnTo>
                <a:lnTo>
                  <a:pt x="6792" y="10"/>
                </a:lnTo>
                <a:lnTo>
                  <a:pt x="6792" y="10"/>
                </a:lnTo>
                <a:lnTo>
                  <a:pt x="6793" y="8"/>
                </a:lnTo>
                <a:lnTo>
                  <a:pt x="6795" y="10"/>
                </a:lnTo>
                <a:lnTo>
                  <a:pt x="6771" y="24"/>
                </a:lnTo>
                <a:lnTo>
                  <a:pt x="6771" y="24"/>
                </a:lnTo>
                <a:lnTo>
                  <a:pt x="6763" y="18"/>
                </a:lnTo>
                <a:lnTo>
                  <a:pt x="6763" y="18"/>
                </a:lnTo>
                <a:lnTo>
                  <a:pt x="6765" y="14"/>
                </a:lnTo>
                <a:lnTo>
                  <a:pt x="6765" y="14"/>
                </a:lnTo>
                <a:lnTo>
                  <a:pt x="6763" y="11"/>
                </a:lnTo>
                <a:lnTo>
                  <a:pt x="6765" y="0"/>
                </a:lnTo>
                <a:lnTo>
                  <a:pt x="6755" y="0"/>
                </a:lnTo>
                <a:lnTo>
                  <a:pt x="6755" y="10"/>
                </a:lnTo>
                <a:lnTo>
                  <a:pt x="6755" y="10"/>
                </a:lnTo>
                <a:lnTo>
                  <a:pt x="6750" y="5"/>
                </a:lnTo>
                <a:lnTo>
                  <a:pt x="6750" y="5"/>
                </a:lnTo>
                <a:lnTo>
                  <a:pt x="6749" y="5"/>
                </a:lnTo>
                <a:lnTo>
                  <a:pt x="6745" y="6"/>
                </a:lnTo>
                <a:lnTo>
                  <a:pt x="6736" y="6"/>
                </a:lnTo>
                <a:lnTo>
                  <a:pt x="6736" y="6"/>
                </a:lnTo>
                <a:lnTo>
                  <a:pt x="6736" y="6"/>
                </a:lnTo>
                <a:lnTo>
                  <a:pt x="6736" y="6"/>
                </a:lnTo>
                <a:lnTo>
                  <a:pt x="6733" y="6"/>
                </a:lnTo>
                <a:lnTo>
                  <a:pt x="6728" y="3"/>
                </a:lnTo>
                <a:lnTo>
                  <a:pt x="6728" y="2"/>
                </a:lnTo>
                <a:lnTo>
                  <a:pt x="6726" y="2"/>
                </a:lnTo>
                <a:lnTo>
                  <a:pt x="6726" y="2"/>
                </a:lnTo>
                <a:lnTo>
                  <a:pt x="6729" y="0"/>
                </a:lnTo>
                <a:lnTo>
                  <a:pt x="6619" y="0"/>
                </a:lnTo>
                <a:lnTo>
                  <a:pt x="6619" y="0"/>
                </a:lnTo>
                <a:lnTo>
                  <a:pt x="6621" y="2"/>
                </a:lnTo>
                <a:lnTo>
                  <a:pt x="6613" y="5"/>
                </a:lnTo>
                <a:lnTo>
                  <a:pt x="6613" y="0"/>
                </a:lnTo>
                <a:lnTo>
                  <a:pt x="6597" y="0"/>
                </a:lnTo>
                <a:lnTo>
                  <a:pt x="6595" y="2"/>
                </a:lnTo>
                <a:lnTo>
                  <a:pt x="6595" y="0"/>
                </a:lnTo>
                <a:lnTo>
                  <a:pt x="6593" y="0"/>
                </a:lnTo>
                <a:lnTo>
                  <a:pt x="6593" y="2"/>
                </a:lnTo>
                <a:lnTo>
                  <a:pt x="6593" y="0"/>
                </a:lnTo>
                <a:lnTo>
                  <a:pt x="6533" y="0"/>
                </a:lnTo>
                <a:lnTo>
                  <a:pt x="6536" y="2"/>
                </a:lnTo>
                <a:lnTo>
                  <a:pt x="6534" y="3"/>
                </a:lnTo>
                <a:lnTo>
                  <a:pt x="6534" y="3"/>
                </a:lnTo>
                <a:lnTo>
                  <a:pt x="6536" y="6"/>
                </a:lnTo>
                <a:lnTo>
                  <a:pt x="6539" y="10"/>
                </a:lnTo>
                <a:lnTo>
                  <a:pt x="6539" y="10"/>
                </a:lnTo>
                <a:lnTo>
                  <a:pt x="6537" y="10"/>
                </a:lnTo>
                <a:lnTo>
                  <a:pt x="6537" y="11"/>
                </a:lnTo>
                <a:lnTo>
                  <a:pt x="6537" y="11"/>
                </a:lnTo>
                <a:lnTo>
                  <a:pt x="6537" y="11"/>
                </a:lnTo>
                <a:lnTo>
                  <a:pt x="6537" y="13"/>
                </a:lnTo>
                <a:lnTo>
                  <a:pt x="6537" y="18"/>
                </a:lnTo>
                <a:lnTo>
                  <a:pt x="6537" y="18"/>
                </a:lnTo>
                <a:lnTo>
                  <a:pt x="6537" y="18"/>
                </a:lnTo>
                <a:lnTo>
                  <a:pt x="6542" y="38"/>
                </a:lnTo>
                <a:lnTo>
                  <a:pt x="6553" y="40"/>
                </a:lnTo>
                <a:lnTo>
                  <a:pt x="6555" y="42"/>
                </a:lnTo>
                <a:lnTo>
                  <a:pt x="6555" y="42"/>
                </a:lnTo>
                <a:lnTo>
                  <a:pt x="6557" y="42"/>
                </a:lnTo>
                <a:lnTo>
                  <a:pt x="6568" y="43"/>
                </a:lnTo>
                <a:lnTo>
                  <a:pt x="6569" y="45"/>
                </a:lnTo>
                <a:lnTo>
                  <a:pt x="6574" y="42"/>
                </a:lnTo>
                <a:lnTo>
                  <a:pt x="6574" y="38"/>
                </a:lnTo>
                <a:lnTo>
                  <a:pt x="6577" y="37"/>
                </a:lnTo>
                <a:lnTo>
                  <a:pt x="6585" y="40"/>
                </a:lnTo>
                <a:lnTo>
                  <a:pt x="6581" y="43"/>
                </a:lnTo>
                <a:lnTo>
                  <a:pt x="6581" y="43"/>
                </a:lnTo>
                <a:lnTo>
                  <a:pt x="6579" y="43"/>
                </a:lnTo>
                <a:lnTo>
                  <a:pt x="6579" y="43"/>
                </a:lnTo>
                <a:lnTo>
                  <a:pt x="6581" y="45"/>
                </a:lnTo>
                <a:lnTo>
                  <a:pt x="6585" y="48"/>
                </a:lnTo>
                <a:lnTo>
                  <a:pt x="6582" y="50"/>
                </a:lnTo>
                <a:lnTo>
                  <a:pt x="6582" y="50"/>
                </a:lnTo>
                <a:lnTo>
                  <a:pt x="6582" y="50"/>
                </a:lnTo>
                <a:lnTo>
                  <a:pt x="6582" y="50"/>
                </a:lnTo>
                <a:lnTo>
                  <a:pt x="6582" y="50"/>
                </a:lnTo>
                <a:lnTo>
                  <a:pt x="6577" y="53"/>
                </a:lnTo>
                <a:lnTo>
                  <a:pt x="6574" y="51"/>
                </a:lnTo>
                <a:lnTo>
                  <a:pt x="6574" y="46"/>
                </a:lnTo>
                <a:lnTo>
                  <a:pt x="6569" y="45"/>
                </a:lnTo>
                <a:lnTo>
                  <a:pt x="6566" y="46"/>
                </a:lnTo>
                <a:lnTo>
                  <a:pt x="6566" y="53"/>
                </a:lnTo>
                <a:lnTo>
                  <a:pt x="6566" y="53"/>
                </a:lnTo>
                <a:lnTo>
                  <a:pt x="6571" y="54"/>
                </a:lnTo>
                <a:lnTo>
                  <a:pt x="6574" y="53"/>
                </a:lnTo>
                <a:lnTo>
                  <a:pt x="6576" y="54"/>
                </a:lnTo>
                <a:lnTo>
                  <a:pt x="6568" y="58"/>
                </a:lnTo>
                <a:lnTo>
                  <a:pt x="6560" y="54"/>
                </a:lnTo>
                <a:lnTo>
                  <a:pt x="6560" y="50"/>
                </a:lnTo>
                <a:lnTo>
                  <a:pt x="6555" y="46"/>
                </a:lnTo>
                <a:lnTo>
                  <a:pt x="6550" y="48"/>
                </a:lnTo>
                <a:lnTo>
                  <a:pt x="6552" y="54"/>
                </a:lnTo>
                <a:lnTo>
                  <a:pt x="6552" y="54"/>
                </a:lnTo>
                <a:lnTo>
                  <a:pt x="6557" y="58"/>
                </a:lnTo>
                <a:lnTo>
                  <a:pt x="6560" y="56"/>
                </a:lnTo>
                <a:lnTo>
                  <a:pt x="6566" y="59"/>
                </a:lnTo>
                <a:lnTo>
                  <a:pt x="6558" y="64"/>
                </a:lnTo>
                <a:lnTo>
                  <a:pt x="6553" y="61"/>
                </a:lnTo>
                <a:lnTo>
                  <a:pt x="6553" y="56"/>
                </a:lnTo>
                <a:lnTo>
                  <a:pt x="6547" y="54"/>
                </a:lnTo>
                <a:lnTo>
                  <a:pt x="6542" y="56"/>
                </a:lnTo>
                <a:lnTo>
                  <a:pt x="6544" y="62"/>
                </a:lnTo>
                <a:lnTo>
                  <a:pt x="6544" y="62"/>
                </a:lnTo>
                <a:lnTo>
                  <a:pt x="6549" y="66"/>
                </a:lnTo>
                <a:lnTo>
                  <a:pt x="6553" y="62"/>
                </a:lnTo>
                <a:lnTo>
                  <a:pt x="6555" y="66"/>
                </a:lnTo>
                <a:lnTo>
                  <a:pt x="6549" y="69"/>
                </a:lnTo>
                <a:lnTo>
                  <a:pt x="6544" y="66"/>
                </a:lnTo>
                <a:lnTo>
                  <a:pt x="6537" y="70"/>
                </a:lnTo>
                <a:lnTo>
                  <a:pt x="6537" y="70"/>
                </a:lnTo>
                <a:lnTo>
                  <a:pt x="6534" y="72"/>
                </a:lnTo>
                <a:lnTo>
                  <a:pt x="6510" y="59"/>
                </a:lnTo>
                <a:lnTo>
                  <a:pt x="6510" y="38"/>
                </a:lnTo>
                <a:lnTo>
                  <a:pt x="6533" y="48"/>
                </a:lnTo>
                <a:lnTo>
                  <a:pt x="6533" y="48"/>
                </a:lnTo>
                <a:lnTo>
                  <a:pt x="6536" y="48"/>
                </a:lnTo>
                <a:lnTo>
                  <a:pt x="6539" y="48"/>
                </a:lnTo>
                <a:lnTo>
                  <a:pt x="6541" y="46"/>
                </a:lnTo>
                <a:lnTo>
                  <a:pt x="6541" y="46"/>
                </a:lnTo>
                <a:lnTo>
                  <a:pt x="6541" y="42"/>
                </a:lnTo>
                <a:lnTo>
                  <a:pt x="6539" y="38"/>
                </a:lnTo>
                <a:lnTo>
                  <a:pt x="6537" y="37"/>
                </a:lnTo>
                <a:lnTo>
                  <a:pt x="6510" y="24"/>
                </a:lnTo>
                <a:lnTo>
                  <a:pt x="6510" y="11"/>
                </a:lnTo>
                <a:lnTo>
                  <a:pt x="6521" y="22"/>
                </a:lnTo>
                <a:lnTo>
                  <a:pt x="6521" y="22"/>
                </a:lnTo>
                <a:lnTo>
                  <a:pt x="6525" y="22"/>
                </a:lnTo>
                <a:lnTo>
                  <a:pt x="6526" y="22"/>
                </a:lnTo>
                <a:lnTo>
                  <a:pt x="6526" y="22"/>
                </a:lnTo>
                <a:lnTo>
                  <a:pt x="6526" y="19"/>
                </a:lnTo>
                <a:lnTo>
                  <a:pt x="6526" y="18"/>
                </a:lnTo>
                <a:lnTo>
                  <a:pt x="6520" y="11"/>
                </a:lnTo>
                <a:lnTo>
                  <a:pt x="6523" y="13"/>
                </a:lnTo>
                <a:lnTo>
                  <a:pt x="6523" y="13"/>
                </a:lnTo>
                <a:lnTo>
                  <a:pt x="6528" y="13"/>
                </a:lnTo>
                <a:lnTo>
                  <a:pt x="6529" y="11"/>
                </a:lnTo>
                <a:lnTo>
                  <a:pt x="6531" y="10"/>
                </a:lnTo>
                <a:lnTo>
                  <a:pt x="6531" y="10"/>
                </a:lnTo>
                <a:lnTo>
                  <a:pt x="6533" y="8"/>
                </a:lnTo>
                <a:lnTo>
                  <a:pt x="6531" y="5"/>
                </a:lnTo>
                <a:lnTo>
                  <a:pt x="6531" y="3"/>
                </a:lnTo>
                <a:lnTo>
                  <a:pt x="6528" y="2"/>
                </a:lnTo>
                <a:lnTo>
                  <a:pt x="6528" y="2"/>
                </a:lnTo>
                <a:lnTo>
                  <a:pt x="6526" y="0"/>
                </a:lnTo>
                <a:lnTo>
                  <a:pt x="6488" y="0"/>
                </a:lnTo>
                <a:lnTo>
                  <a:pt x="6481" y="5"/>
                </a:lnTo>
                <a:lnTo>
                  <a:pt x="6483" y="0"/>
                </a:lnTo>
                <a:lnTo>
                  <a:pt x="6465" y="0"/>
                </a:lnTo>
                <a:lnTo>
                  <a:pt x="6465" y="3"/>
                </a:lnTo>
                <a:lnTo>
                  <a:pt x="6465" y="3"/>
                </a:lnTo>
                <a:lnTo>
                  <a:pt x="6467" y="6"/>
                </a:lnTo>
                <a:lnTo>
                  <a:pt x="6470" y="8"/>
                </a:lnTo>
                <a:lnTo>
                  <a:pt x="6459" y="11"/>
                </a:lnTo>
                <a:lnTo>
                  <a:pt x="6461" y="0"/>
                </a:lnTo>
                <a:lnTo>
                  <a:pt x="6456" y="0"/>
                </a:lnTo>
                <a:lnTo>
                  <a:pt x="6453" y="13"/>
                </a:lnTo>
                <a:lnTo>
                  <a:pt x="6449" y="2"/>
                </a:lnTo>
                <a:lnTo>
                  <a:pt x="6451" y="0"/>
                </a:lnTo>
                <a:lnTo>
                  <a:pt x="6328" y="0"/>
                </a:lnTo>
                <a:lnTo>
                  <a:pt x="6329" y="6"/>
                </a:lnTo>
                <a:lnTo>
                  <a:pt x="6326" y="10"/>
                </a:lnTo>
                <a:lnTo>
                  <a:pt x="6323" y="2"/>
                </a:lnTo>
                <a:lnTo>
                  <a:pt x="6325" y="0"/>
                </a:lnTo>
                <a:lnTo>
                  <a:pt x="6305" y="0"/>
                </a:lnTo>
                <a:lnTo>
                  <a:pt x="6304" y="11"/>
                </a:lnTo>
                <a:lnTo>
                  <a:pt x="6299" y="10"/>
                </a:lnTo>
                <a:lnTo>
                  <a:pt x="6297" y="0"/>
                </a:lnTo>
                <a:lnTo>
                  <a:pt x="6285" y="0"/>
                </a:lnTo>
                <a:lnTo>
                  <a:pt x="6291" y="18"/>
                </a:lnTo>
                <a:lnTo>
                  <a:pt x="6289" y="16"/>
                </a:lnTo>
                <a:lnTo>
                  <a:pt x="6280" y="11"/>
                </a:lnTo>
                <a:lnTo>
                  <a:pt x="6278" y="5"/>
                </a:lnTo>
                <a:lnTo>
                  <a:pt x="6283" y="0"/>
                </a:lnTo>
                <a:lnTo>
                  <a:pt x="6174" y="0"/>
                </a:lnTo>
                <a:lnTo>
                  <a:pt x="6176" y="3"/>
                </a:lnTo>
                <a:lnTo>
                  <a:pt x="6187" y="10"/>
                </a:lnTo>
                <a:lnTo>
                  <a:pt x="6190" y="8"/>
                </a:lnTo>
                <a:lnTo>
                  <a:pt x="6206" y="3"/>
                </a:lnTo>
                <a:lnTo>
                  <a:pt x="6206" y="2"/>
                </a:lnTo>
                <a:lnTo>
                  <a:pt x="6208" y="2"/>
                </a:lnTo>
                <a:lnTo>
                  <a:pt x="6208" y="10"/>
                </a:lnTo>
                <a:lnTo>
                  <a:pt x="6203" y="14"/>
                </a:lnTo>
                <a:lnTo>
                  <a:pt x="6200" y="18"/>
                </a:lnTo>
                <a:lnTo>
                  <a:pt x="6200" y="19"/>
                </a:lnTo>
                <a:lnTo>
                  <a:pt x="6198" y="21"/>
                </a:lnTo>
                <a:lnTo>
                  <a:pt x="6200" y="26"/>
                </a:lnTo>
                <a:lnTo>
                  <a:pt x="6200" y="30"/>
                </a:lnTo>
                <a:lnTo>
                  <a:pt x="6201" y="32"/>
                </a:lnTo>
                <a:lnTo>
                  <a:pt x="6204" y="48"/>
                </a:lnTo>
                <a:lnTo>
                  <a:pt x="6233" y="50"/>
                </a:lnTo>
                <a:lnTo>
                  <a:pt x="6233" y="50"/>
                </a:lnTo>
                <a:lnTo>
                  <a:pt x="6233" y="50"/>
                </a:lnTo>
                <a:lnTo>
                  <a:pt x="6233" y="50"/>
                </a:lnTo>
                <a:lnTo>
                  <a:pt x="6233" y="50"/>
                </a:lnTo>
                <a:lnTo>
                  <a:pt x="6243" y="61"/>
                </a:lnTo>
                <a:lnTo>
                  <a:pt x="6240" y="61"/>
                </a:lnTo>
                <a:lnTo>
                  <a:pt x="6236" y="59"/>
                </a:lnTo>
                <a:lnTo>
                  <a:pt x="6238" y="61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25" y="58"/>
                </a:lnTo>
                <a:lnTo>
                  <a:pt x="6220" y="54"/>
                </a:lnTo>
                <a:lnTo>
                  <a:pt x="6214" y="53"/>
                </a:lnTo>
                <a:lnTo>
                  <a:pt x="6208" y="53"/>
                </a:lnTo>
                <a:lnTo>
                  <a:pt x="6208" y="53"/>
                </a:lnTo>
                <a:lnTo>
                  <a:pt x="6201" y="56"/>
                </a:lnTo>
                <a:lnTo>
                  <a:pt x="6198" y="61"/>
                </a:lnTo>
                <a:lnTo>
                  <a:pt x="6198" y="61"/>
                </a:lnTo>
                <a:lnTo>
                  <a:pt x="6196" y="61"/>
                </a:lnTo>
                <a:lnTo>
                  <a:pt x="6196" y="61"/>
                </a:lnTo>
                <a:lnTo>
                  <a:pt x="6196" y="62"/>
                </a:lnTo>
                <a:lnTo>
                  <a:pt x="6196" y="62"/>
                </a:lnTo>
                <a:lnTo>
                  <a:pt x="6195" y="67"/>
                </a:lnTo>
                <a:lnTo>
                  <a:pt x="6195" y="72"/>
                </a:lnTo>
                <a:lnTo>
                  <a:pt x="6195" y="72"/>
                </a:lnTo>
                <a:lnTo>
                  <a:pt x="6192" y="85"/>
                </a:lnTo>
                <a:lnTo>
                  <a:pt x="6185" y="77"/>
                </a:lnTo>
                <a:lnTo>
                  <a:pt x="6182" y="82"/>
                </a:lnTo>
                <a:lnTo>
                  <a:pt x="6182" y="66"/>
                </a:lnTo>
                <a:lnTo>
                  <a:pt x="6180" y="66"/>
                </a:lnTo>
                <a:lnTo>
                  <a:pt x="6168" y="58"/>
                </a:lnTo>
                <a:lnTo>
                  <a:pt x="6168" y="58"/>
                </a:lnTo>
                <a:lnTo>
                  <a:pt x="6168" y="58"/>
                </a:lnTo>
                <a:lnTo>
                  <a:pt x="6168" y="51"/>
                </a:lnTo>
                <a:lnTo>
                  <a:pt x="6176" y="58"/>
                </a:lnTo>
                <a:lnTo>
                  <a:pt x="6188" y="53"/>
                </a:lnTo>
                <a:lnTo>
                  <a:pt x="6188" y="40"/>
                </a:lnTo>
                <a:lnTo>
                  <a:pt x="6187" y="40"/>
                </a:lnTo>
                <a:lnTo>
                  <a:pt x="6176" y="32"/>
                </a:lnTo>
                <a:lnTo>
                  <a:pt x="6168" y="35"/>
                </a:lnTo>
                <a:lnTo>
                  <a:pt x="6168" y="35"/>
                </a:lnTo>
                <a:lnTo>
                  <a:pt x="6168" y="35"/>
                </a:lnTo>
                <a:lnTo>
                  <a:pt x="6171" y="26"/>
                </a:lnTo>
                <a:lnTo>
                  <a:pt x="6168" y="22"/>
                </a:lnTo>
                <a:lnTo>
                  <a:pt x="6176" y="19"/>
                </a:lnTo>
                <a:lnTo>
                  <a:pt x="6176" y="5"/>
                </a:lnTo>
                <a:lnTo>
                  <a:pt x="6168" y="0"/>
                </a:lnTo>
                <a:lnTo>
                  <a:pt x="6116" y="0"/>
                </a:lnTo>
                <a:lnTo>
                  <a:pt x="6110" y="5"/>
                </a:lnTo>
                <a:lnTo>
                  <a:pt x="6110" y="6"/>
                </a:lnTo>
                <a:lnTo>
                  <a:pt x="6110" y="6"/>
                </a:lnTo>
                <a:lnTo>
                  <a:pt x="6110" y="0"/>
                </a:lnTo>
                <a:lnTo>
                  <a:pt x="5921" y="0"/>
                </a:lnTo>
                <a:lnTo>
                  <a:pt x="5921" y="3"/>
                </a:lnTo>
                <a:lnTo>
                  <a:pt x="5920" y="0"/>
                </a:lnTo>
                <a:lnTo>
                  <a:pt x="5896" y="0"/>
                </a:lnTo>
                <a:lnTo>
                  <a:pt x="5894" y="2"/>
                </a:lnTo>
                <a:lnTo>
                  <a:pt x="5894" y="0"/>
                </a:lnTo>
                <a:lnTo>
                  <a:pt x="5772" y="0"/>
                </a:lnTo>
                <a:lnTo>
                  <a:pt x="5772" y="0"/>
                </a:lnTo>
                <a:lnTo>
                  <a:pt x="5772" y="5"/>
                </a:lnTo>
                <a:lnTo>
                  <a:pt x="5774" y="5"/>
                </a:lnTo>
                <a:lnTo>
                  <a:pt x="5774" y="5"/>
                </a:lnTo>
                <a:lnTo>
                  <a:pt x="5766" y="10"/>
                </a:lnTo>
                <a:lnTo>
                  <a:pt x="5763" y="8"/>
                </a:lnTo>
                <a:lnTo>
                  <a:pt x="5763" y="2"/>
                </a:lnTo>
                <a:lnTo>
                  <a:pt x="5766" y="0"/>
                </a:lnTo>
                <a:lnTo>
                  <a:pt x="5724" y="0"/>
                </a:lnTo>
                <a:lnTo>
                  <a:pt x="5724" y="2"/>
                </a:lnTo>
                <a:lnTo>
                  <a:pt x="5720" y="5"/>
                </a:lnTo>
                <a:lnTo>
                  <a:pt x="5720" y="0"/>
                </a:lnTo>
                <a:lnTo>
                  <a:pt x="5654" y="0"/>
                </a:lnTo>
                <a:lnTo>
                  <a:pt x="5654" y="2"/>
                </a:lnTo>
                <a:lnTo>
                  <a:pt x="5652" y="3"/>
                </a:lnTo>
                <a:lnTo>
                  <a:pt x="5651" y="0"/>
                </a:lnTo>
                <a:lnTo>
                  <a:pt x="5608" y="0"/>
                </a:lnTo>
                <a:lnTo>
                  <a:pt x="5608" y="0"/>
                </a:lnTo>
                <a:lnTo>
                  <a:pt x="5600" y="5"/>
                </a:lnTo>
                <a:lnTo>
                  <a:pt x="5600" y="5"/>
                </a:lnTo>
                <a:lnTo>
                  <a:pt x="5601" y="0"/>
                </a:lnTo>
                <a:lnTo>
                  <a:pt x="5284" y="0"/>
                </a:lnTo>
                <a:lnTo>
                  <a:pt x="5284" y="0"/>
                </a:lnTo>
                <a:lnTo>
                  <a:pt x="5278" y="3"/>
                </a:lnTo>
                <a:lnTo>
                  <a:pt x="5276" y="6"/>
                </a:lnTo>
                <a:lnTo>
                  <a:pt x="5273" y="8"/>
                </a:lnTo>
                <a:lnTo>
                  <a:pt x="5273" y="5"/>
                </a:lnTo>
                <a:lnTo>
                  <a:pt x="5273" y="0"/>
                </a:lnTo>
                <a:lnTo>
                  <a:pt x="5207" y="0"/>
                </a:lnTo>
                <a:lnTo>
                  <a:pt x="5195" y="10"/>
                </a:lnTo>
                <a:lnTo>
                  <a:pt x="5195" y="10"/>
                </a:lnTo>
                <a:lnTo>
                  <a:pt x="5183" y="13"/>
                </a:lnTo>
                <a:lnTo>
                  <a:pt x="5177" y="8"/>
                </a:lnTo>
                <a:lnTo>
                  <a:pt x="5185" y="5"/>
                </a:lnTo>
                <a:lnTo>
                  <a:pt x="5185" y="5"/>
                </a:lnTo>
                <a:lnTo>
                  <a:pt x="5187" y="2"/>
                </a:lnTo>
                <a:lnTo>
                  <a:pt x="5187" y="2"/>
                </a:lnTo>
                <a:lnTo>
                  <a:pt x="5187" y="0"/>
                </a:lnTo>
                <a:lnTo>
                  <a:pt x="5111" y="0"/>
                </a:lnTo>
                <a:lnTo>
                  <a:pt x="5110" y="6"/>
                </a:lnTo>
                <a:lnTo>
                  <a:pt x="5110" y="6"/>
                </a:lnTo>
                <a:lnTo>
                  <a:pt x="5107" y="8"/>
                </a:lnTo>
                <a:lnTo>
                  <a:pt x="5091" y="0"/>
                </a:lnTo>
                <a:lnTo>
                  <a:pt x="4964" y="0"/>
                </a:lnTo>
                <a:lnTo>
                  <a:pt x="4964" y="0"/>
                </a:lnTo>
                <a:lnTo>
                  <a:pt x="4969" y="3"/>
                </a:lnTo>
                <a:lnTo>
                  <a:pt x="4977" y="6"/>
                </a:lnTo>
                <a:lnTo>
                  <a:pt x="4975" y="13"/>
                </a:lnTo>
                <a:lnTo>
                  <a:pt x="4969" y="14"/>
                </a:lnTo>
                <a:lnTo>
                  <a:pt x="4969" y="22"/>
                </a:lnTo>
                <a:lnTo>
                  <a:pt x="4963" y="24"/>
                </a:lnTo>
                <a:lnTo>
                  <a:pt x="4963" y="24"/>
                </a:lnTo>
                <a:lnTo>
                  <a:pt x="4958" y="24"/>
                </a:lnTo>
                <a:lnTo>
                  <a:pt x="4956" y="27"/>
                </a:lnTo>
                <a:lnTo>
                  <a:pt x="4958" y="29"/>
                </a:lnTo>
                <a:lnTo>
                  <a:pt x="4959" y="32"/>
                </a:lnTo>
                <a:lnTo>
                  <a:pt x="4959" y="32"/>
                </a:lnTo>
                <a:lnTo>
                  <a:pt x="4959" y="32"/>
                </a:lnTo>
                <a:lnTo>
                  <a:pt x="4958" y="34"/>
                </a:lnTo>
                <a:lnTo>
                  <a:pt x="4950" y="0"/>
                </a:lnTo>
                <a:lnTo>
                  <a:pt x="4827" y="0"/>
                </a:lnTo>
                <a:lnTo>
                  <a:pt x="4827" y="0"/>
                </a:lnTo>
                <a:lnTo>
                  <a:pt x="4825" y="2"/>
                </a:lnTo>
                <a:lnTo>
                  <a:pt x="4825" y="0"/>
                </a:lnTo>
                <a:lnTo>
                  <a:pt x="4812" y="0"/>
                </a:lnTo>
                <a:lnTo>
                  <a:pt x="4812" y="8"/>
                </a:lnTo>
                <a:lnTo>
                  <a:pt x="4806" y="10"/>
                </a:lnTo>
                <a:lnTo>
                  <a:pt x="4806" y="10"/>
                </a:lnTo>
                <a:lnTo>
                  <a:pt x="4798" y="3"/>
                </a:lnTo>
                <a:lnTo>
                  <a:pt x="4790" y="5"/>
                </a:lnTo>
                <a:lnTo>
                  <a:pt x="4782" y="3"/>
                </a:lnTo>
                <a:lnTo>
                  <a:pt x="4782" y="3"/>
                </a:lnTo>
                <a:lnTo>
                  <a:pt x="4793" y="0"/>
                </a:lnTo>
                <a:lnTo>
                  <a:pt x="4609" y="0"/>
                </a:lnTo>
                <a:lnTo>
                  <a:pt x="4612" y="3"/>
                </a:lnTo>
                <a:lnTo>
                  <a:pt x="4609" y="0"/>
                </a:lnTo>
                <a:lnTo>
                  <a:pt x="4422" y="0"/>
                </a:lnTo>
                <a:lnTo>
                  <a:pt x="4422" y="0"/>
                </a:lnTo>
                <a:lnTo>
                  <a:pt x="4422" y="5"/>
                </a:lnTo>
                <a:lnTo>
                  <a:pt x="4423" y="16"/>
                </a:lnTo>
                <a:lnTo>
                  <a:pt x="4414" y="8"/>
                </a:lnTo>
                <a:lnTo>
                  <a:pt x="4414" y="0"/>
                </a:lnTo>
                <a:lnTo>
                  <a:pt x="4407" y="0"/>
                </a:lnTo>
                <a:lnTo>
                  <a:pt x="4409" y="2"/>
                </a:lnTo>
                <a:lnTo>
                  <a:pt x="4409" y="3"/>
                </a:lnTo>
                <a:lnTo>
                  <a:pt x="4409" y="3"/>
                </a:lnTo>
                <a:lnTo>
                  <a:pt x="4406" y="2"/>
                </a:lnTo>
                <a:lnTo>
                  <a:pt x="4403" y="0"/>
                </a:lnTo>
                <a:lnTo>
                  <a:pt x="4403" y="0"/>
                </a:lnTo>
                <a:lnTo>
                  <a:pt x="4399" y="2"/>
                </a:lnTo>
                <a:lnTo>
                  <a:pt x="4398" y="3"/>
                </a:lnTo>
                <a:lnTo>
                  <a:pt x="4398" y="3"/>
                </a:lnTo>
                <a:lnTo>
                  <a:pt x="4398" y="0"/>
                </a:lnTo>
                <a:lnTo>
                  <a:pt x="4391" y="0"/>
                </a:lnTo>
                <a:lnTo>
                  <a:pt x="4391" y="2"/>
                </a:lnTo>
                <a:lnTo>
                  <a:pt x="4388" y="6"/>
                </a:lnTo>
                <a:lnTo>
                  <a:pt x="4387" y="6"/>
                </a:lnTo>
                <a:lnTo>
                  <a:pt x="4383" y="3"/>
                </a:lnTo>
                <a:lnTo>
                  <a:pt x="4382" y="3"/>
                </a:lnTo>
                <a:lnTo>
                  <a:pt x="4383" y="3"/>
                </a:lnTo>
                <a:lnTo>
                  <a:pt x="4388" y="0"/>
                </a:lnTo>
                <a:lnTo>
                  <a:pt x="4380" y="0"/>
                </a:lnTo>
                <a:lnTo>
                  <a:pt x="4380" y="2"/>
                </a:lnTo>
                <a:lnTo>
                  <a:pt x="4379" y="5"/>
                </a:lnTo>
                <a:lnTo>
                  <a:pt x="4375" y="2"/>
                </a:lnTo>
                <a:lnTo>
                  <a:pt x="4374" y="3"/>
                </a:lnTo>
                <a:lnTo>
                  <a:pt x="4374" y="0"/>
                </a:lnTo>
                <a:lnTo>
                  <a:pt x="4372" y="0"/>
                </a:lnTo>
                <a:lnTo>
                  <a:pt x="4371" y="5"/>
                </a:lnTo>
                <a:lnTo>
                  <a:pt x="4364" y="6"/>
                </a:lnTo>
                <a:lnTo>
                  <a:pt x="4364" y="6"/>
                </a:lnTo>
                <a:lnTo>
                  <a:pt x="4361" y="5"/>
                </a:lnTo>
                <a:lnTo>
                  <a:pt x="4364" y="0"/>
                </a:lnTo>
                <a:lnTo>
                  <a:pt x="4361" y="0"/>
                </a:lnTo>
                <a:lnTo>
                  <a:pt x="4361" y="3"/>
                </a:lnTo>
                <a:lnTo>
                  <a:pt x="4359" y="0"/>
                </a:lnTo>
                <a:lnTo>
                  <a:pt x="4337" y="0"/>
                </a:lnTo>
                <a:lnTo>
                  <a:pt x="4332" y="5"/>
                </a:lnTo>
                <a:lnTo>
                  <a:pt x="4332" y="5"/>
                </a:lnTo>
                <a:lnTo>
                  <a:pt x="4332" y="0"/>
                </a:lnTo>
                <a:lnTo>
                  <a:pt x="4329" y="0"/>
                </a:lnTo>
                <a:lnTo>
                  <a:pt x="4329" y="3"/>
                </a:lnTo>
                <a:lnTo>
                  <a:pt x="4326" y="3"/>
                </a:lnTo>
                <a:lnTo>
                  <a:pt x="4324" y="0"/>
                </a:lnTo>
                <a:lnTo>
                  <a:pt x="4311" y="0"/>
                </a:lnTo>
                <a:lnTo>
                  <a:pt x="4313" y="2"/>
                </a:lnTo>
                <a:lnTo>
                  <a:pt x="4313" y="2"/>
                </a:lnTo>
                <a:lnTo>
                  <a:pt x="4313" y="2"/>
                </a:lnTo>
                <a:lnTo>
                  <a:pt x="4316" y="6"/>
                </a:lnTo>
                <a:lnTo>
                  <a:pt x="4311" y="6"/>
                </a:lnTo>
                <a:lnTo>
                  <a:pt x="4308" y="0"/>
                </a:lnTo>
                <a:lnTo>
                  <a:pt x="4306" y="0"/>
                </a:lnTo>
                <a:lnTo>
                  <a:pt x="4310" y="6"/>
                </a:lnTo>
                <a:lnTo>
                  <a:pt x="4303" y="6"/>
                </a:lnTo>
                <a:lnTo>
                  <a:pt x="4302" y="5"/>
                </a:lnTo>
                <a:lnTo>
                  <a:pt x="4303" y="0"/>
                </a:lnTo>
                <a:lnTo>
                  <a:pt x="4297" y="0"/>
                </a:lnTo>
                <a:lnTo>
                  <a:pt x="4297" y="2"/>
                </a:lnTo>
                <a:lnTo>
                  <a:pt x="4297" y="5"/>
                </a:lnTo>
                <a:lnTo>
                  <a:pt x="4292" y="5"/>
                </a:lnTo>
                <a:lnTo>
                  <a:pt x="4290" y="2"/>
                </a:lnTo>
                <a:lnTo>
                  <a:pt x="4290" y="0"/>
                </a:lnTo>
                <a:lnTo>
                  <a:pt x="4273" y="0"/>
                </a:lnTo>
                <a:lnTo>
                  <a:pt x="4273" y="3"/>
                </a:lnTo>
                <a:lnTo>
                  <a:pt x="4271" y="3"/>
                </a:lnTo>
                <a:lnTo>
                  <a:pt x="4270" y="0"/>
                </a:lnTo>
                <a:lnTo>
                  <a:pt x="4266" y="0"/>
                </a:lnTo>
                <a:lnTo>
                  <a:pt x="4268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2"/>
                </a:lnTo>
                <a:lnTo>
                  <a:pt x="4263" y="0"/>
                </a:lnTo>
                <a:lnTo>
                  <a:pt x="4066" y="0"/>
                </a:lnTo>
                <a:lnTo>
                  <a:pt x="4066" y="8"/>
                </a:lnTo>
                <a:lnTo>
                  <a:pt x="4058" y="0"/>
                </a:lnTo>
                <a:lnTo>
                  <a:pt x="4033" y="0"/>
                </a:lnTo>
                <a:lnTo>
                  <a:pt x="4034" y="2"/>
                </a:lnTo>
                <a:lnTo>
                  <a:pt x="4026" y="2"/>
                </a:lnTo>
                <a:lnTo>
                  <a:pt x="4026" y="0"/>
                </a:lnTo>
                <a:lnTo>
                  <a:pt x="4014" y="0"/>
                </a:lnTo>
                <a:lnTo>
                  <a:pt x="4018" y="6"/>
                </a:lnTo>
                <a:lnTo>
                  <a:pt x="4017" y="10"/>
                </a:lnTo>
                <a:lnTo>
                  <a:pt x="4010" y="6"/>
                </a:lnTo>
                <a:lnTo>
                  <a:pt x="4010" y="0"/>
                </a:lnTo>
                <a:lnTo>
                  <a:pt x="3959" y="0"/>
                </a:lnTo>
                <a:lnTo>
                  <a:pt x="3959" y="0"/>
                </a:lnTo>
                <a:lnTo>
                  <a:pt x="3959" y="5"/>
                </a:lnTo>
                <a:lnTo>
                  <a:pt x="3961" y="10"/>
                </a:lnTo>
                <a:lnTo>
                  <a:pt x="3961" y="10"/>
                </a:lnTo>
                <a:lnTo>
                  <a:pt x="3962" y="11"/>
                </a:lnTo>
                <a:lnTo>
                  <a:pt x="3945" y="11"/>
                </a:lnTo>
                <a:lnTo>
                  <a:pt x="3938" y="3"/>
                </a:lnTo>
                <a:lnTo>
                  <a:pt x="3938" y="3"/>
                </a:lnTo>
                <a:lnTo>
                  <a:pt x="3943" y="5"/>
                </a:lnTo>
                <a:lnTo>
                  <a:pt x="3954" y="0"/>
                </a:lnTo>
                <a:lnTo>
                  <a:pt x="3900" y="0"/>
                </a:lnTo>
                <a:lnTo>
                  <a:pt x="3900" y="2"/>
                </a:lnTo>
                <a:lnTo>
                  <a:pt x="3900" y="0"/>
                </a:lnTo>
                <a:lnTo>
                  <a:pt x="3886" y="0"/>
                </a:lnTo>
                <a:lnTo>
                  <a:pt x="3895" y="13"/>
                </a:lnTo>
                <a:lnTo>
                  <a:pt x="3892" y="18"/>
                </a:lnTo>
                <a:lnTo>
                  <a:pt x="3844" y="0"/>
                </a:lnTo>
                <a:lnTo>
                  <a:pt x="3818" y="0"/>
                </a:lnTo>
                <a:lnTo>
                  <a:pt x="3802" y="6"/>
                </a:lnTo>
                <a:lnTo>
                  <a:pt x="3799" y="5"/>
                </a:lnTo>
                <a:lnTo>
                  <a:pt x="3798" y="0"/>
                </a:lnTo>
                <a:lnTo>
                  <a:pt x="3785" y="0"/>
                </a:lnTo>
                <a:lnTo>
                  <a:pt x="3785" y="2"/>
                </a:lnTo>
                <a:lnTo>
                  <a:pt x="3777" y="6"/>
                </a:lnTo>
                <a:lnTo>
                  <a:pt x="3772" y="5"/>
                </a:lnTo>
                <a:lnTo>
                  <a:pt x="3764" y="3"/>
                </a:lnTo>
                <a:lnTo>
                  <a:pt x="3764" y="3"/>
                </a:lnTo>
                <a:lnTo>
                  <a:pt x="3758" y="3"/>
                </a:lnTo>
                <a:lnTo>
                  <a:pt x="3761" y="0"/>
                </a:lnTo>
                <a:lnTo>
                  <a:pt x="3676" y="0"/>
                </a:lnTo>
                <a:lnTo>
                  <a:pt x="3676" y="0"/>
                </a:lnTo>
                <a:lnTo>
                  <a:pt x="3676" y="0"/>
                </a:lnTo>
                <a:lnTo>
                  <a:pt x="3679" y="3"/>
                </a:lnTo>
                <a:lnTo>
                  <a:pt x="3684" y="5"/>
                </a:lnTo>
                <a:lnTo>
                  <a:pt x="3689" y="6"/>
                </a:lnTo>
                <a:lnTo>
                  <a:pt x="3694" y="6"/>
                </a:lnTo>
                <a:lnTo>
                  <a:pt x="3694" y="6"/>
                </a:lnTo>
                <a:lnTo>
                  <a:pt x="3697" y="5"/>
                </a:lnTo>
                <a:lnTo>
                  <a:pt x="3711" y="8"/>
                </a:lnTo>
                <a:lnTo>
                  <a:pt x="3716" y="22"/>
                </a:lnTo>
                <a:lnTo>
                  <a:pt x="3705" y="26"/>
                </a:lnTo>
                <a:lnTo>
                  <a:pt x="3703" y="34"/>
                </a:lnTo>
                <a:lnTo>
                  <a:pt x="3695" y="38"/>
                </a:lnTo>
                <a:lnTo>
                  <a:pt x="3695" y="38"/>
                </a:lnTo>
                <a:lnTo>
                  <a:pt x="3695" y="37"/>
                </a:lnTo>
                <a:lnTo>
                  <a:pt x="3695" y="37"/>
                </a:lnTo>
                <a:lnTo>
                  <a:pt x="3695" y="38"/>
                </a:lnTo>
                <a:lnTo>
                  <a:pt x="3687" y="16"/>
                </a:lnTo>
                <a:lnTo>
                  <a:pt x="3668" y="11"/>
                </a:lnTo>
                <a:lnTo>
                  <a:pt x="3668" y="10"/>
                </a:lnTo>
                <a:lnTo>
                  <a:pt x="3668" y="10"/>
                </a:lnTo>
                <a:lnTo>
                  <a:pt x="3668" y="10"/>
                </a:lnTo>
                <a:lnTo>
                  <a:pt x="3668" y="10"/>
                </a:lnTo>
                <a:lnTo>
                  <a:pt x="3670" y="8"/>
                </a:lnTo>
                <a:lnTo>
                  <a:pt x="3670" y="6"/>
                </a:lnTo>
                <a:lnTo>
                  <a:pt x="3665" y="0"/>
                </a:lnTo>
                <a:lnTo>
                  <a:pt x="3543" y="0"/>
                </a:lnTo>
                <a:lnTo>
                  <a:pt x="3542" y="2"/>
                </a:lnTo>
                <a:lnTo>
                  <a:pt x="3537" y="2"/>
                </a:lnTo>
                <a:lnTo>
                  <a:pt x="3535" y="0"/>
                </a:lnTo>
                <a:lnTo>
                  <a:pt x="3425" y="0"/>
                </a:lnTo>
                <a:lnTo>
                  <a:pt x="3423" y="8"/>
                </a:lnTo>
                <a:lnTo>
                  <a:pt x="3418" y="3"/>
                </a:lnTo>
                <a:lnTo>
                  <a:pt x="3420" y="0"/>
                </a:lnTo>
                <a:lnTo>
                  <a:pt x="3266" y="0"/>
                </a:lnTo>
                <a:lnTo>
                  <a:pt x="3266" y="10"/>
                </a:lnTo>
                <a:lnTo>
                  <a:pt x="3266" y="10"/>
                </a:lnTo>
                <a:lnTo>
                  <a:pt x="3255" y="11"/>
                </a:lnTo>
                <a:lnTo>
                  <a:pt x="3252" y="13"/>
                </a:lnTo>
                <a:lnTo>
                  <a:pt x="3250" y="16"/>
                </a:lnTo>
                <a:lnTo>
                  <a:pt x="3250" y="16"/>
                </a:lnTo>
                <a:lnTo>
                  <a:pt x="3250" y="16"/>
                </a:lnTo>
                <a:lnTo>
                  <a:pt x="3249" y="16"/>
                </a:lnTo>
                <a:lnTo>
                  <a:pt x="3253" y="0"/>
                </a:lnTo>
                <a:lnTo>
                  <a:pt x="3239" y="0"/>
                </a:lnTo>
                <a:lnTo>
                  <a:pt x="3241" y="8"/>
                </a:lnTo>
                <a:lnTo>
                  <a:pt x="3241" y="8"/>
                </a:lnTo>
                <a:lnTo>
                  <a:pt x="3241" y="8"/>
                </a:lnTo>
                <a:lnTo>
                  <a:pt x="3233" y="0"/>
                </a:lnTo>
                <a:lnTo>
                  <a:pt x="3196" y="0"/>
                </a:lnTo>
                <a:lnTo>
                  <a:pt x="3196" y="3"/>
                </a:lnTo>
                <a:lnTo>
                  <a:pt x="3191" y="5"/>
                </a:lnTo>
                <a:lnTo>
                  <a:pt x="3189" y="0"/>
                </a:lnTo>
                <a:lnTo>
                  <a:pt x="3175" y="0"/>
                </a:lnTo>
                <a:lnTo>
                  <a:pt x="3175" y="0"/>
                </a:lnTo>
                <a:lnTo>
                  <a:pt x="3175" y="0"/>
                </a:lnTo>
                <a:lnTo>
                  <a:pt x="3159" y="0"/>
                </a:lnTo>
                <a:lnTo>
                  <a:pt x="3151" y="13"/>
                </a:lnTo>
                <a:lnTo>
                  <a:pt x="3146" y="0"/>
                </a:lnTo>
                <a:lnTo>
                  <a:pt x="3106" y="0"/>
                </a:lnTo>
                <a:lnTo>
                  <a:pt x="3109" y="10"/>
                </a:lnTo>
                <a:lnTo>
                  <a:pt x="3109" y="10"/>
                </a:lnTo>
                <a:lnTo>
                  <a:pt x="3108" y="10"/>
                </a:lnTo>
                <a:lnTo>
                  <a:pt x="3108" y="10"/>
                </a:lnTo>
                <a:lnTo>
                  <a:pt x="3105" y="10"/>
                </a:lnTo>
                <a:lnTo>
                  <a:pt x="3105" y="10"/>
                </a:lnTo>
                <a:lnTo>
                  <a:pt x="3103" y="10"/>
                </a:lnTo>
                <a:lnTo>
                  <a:pt x="3103" y="0"/>
                </a:lnTo>
                <a:lnTo>
                  <a:pt x="3015" y="0"/>
                </a:lnTo>
                <a:lnTo>
                  <a:pt x="3015" y="2"/>
                </a:lnTo>
                <a:lnTo>
                  <a:pt x="3010" y="6"/>
                </a:lnTo>
                <a:lnTo>
                  <a:pt x="3007" y="5"/>
                </a:lnTo>
                <a:lnTo>
                  <a:pt x="3009" y="0"/>
                </a:lnTo>
                <a:lnTo>
                  <a:pt x="2943" y="0"/>
                </a:lnTo>
                <a:lnTo>
                  <a:pt x="2946" y="3"/>
                </a:lnTo>
                <a:lnTo>
                  <a:pt x="2941" y="0"/>
                </a:lnTo>
                <a:lnTo>
                  <a:pt x="2930" y="0"/>
                </a:lnTo>
                <a:lnTo>
                  <a:pt x="2929" y="5"/>
                </a:lnTo>
                <a:lnTo>
                  <a:pt x="2922" y="6"/>
                </a:lnTo>
                <a:lnTo>
                  <a:pt x="2916" y="3"/>
                </a:lnTo>
                <a:lnTo>
                  <a:pt x="2922" y="0"/>
                </a:lnTo>
                <a:lnTo>
                  <a:pt x="2892" y="0"/>
                </a:lnTo>
                <a:lnTo>
                  <a:pt x="2895" y="3"/>
                </a:lnTo>
                <a:lnTo>
                  <a:pt x="2895" y="3"/>
                </a:lnTo>
                <a:lnTo>
                  <a:pt x="2892" y="6"/>
                </a:lnTo>
                <a:lnTo>
                  <a:pt x="2887" y="8"/>
                </a:lnTo>
                <a:lnTo>
                  <a:pt x="2877" y="0"/>
                </a:lnTo>
                <a:lnTo>
                  <a:pt x="2868" y="0"/>
                </a:lnTo>
                <a:lnTo>
                  <a:pt x="2869" y="2"/>
                </a:lnTo>
                <a:lnTo>
                  <a:pt x="2869" y="5"/>
                </a:lnTo>
                <a:lnTo>
                  <a:pt x="2861" y="11"/>
                </a:lnTo>
                <a:lnTo>
                  <a:pt x="2861" y="16"/>
                </a:lnTo>
                <a:lnTo>
                  <a:pt x="2842" y="2"/>
                </a:lnTo>
                <a:lnTo>
                  <a:pt x="2842" y="2"/>
                </a:lnTo>
                <a:lnTo>
                  <a:pt x="2842" y="0"/>
                </a:lnTo>
                <a:lnTo>
                  <a:pt x="2841" y="0"/>
                </a:lnTo>
                <a:lnTo>
                  <a:pt x="2841" y="0"/>
                </a:lnTo>
                <a:lnTo>
                  <a:pt x="2839" y="0"/>
                </a:lnTo>
                <a:lnTo>
                  <a:pt x="2839" y="0"/>
                </a:lnTo>
                <a:lnTo>
                  <a:pt x="2839" y="2"/>
                </a:lnTo>
                <a:lnTo>
                  <a:pt x="2839" y="2"/>
                </a:lnTo>
                <a:lnTo>
                  <a:pt x="2839" y="3"/>
                </a:lnTo>
                <a:lnTo>
                  <a:pt x="2839" y="5"/>
                </a:lnTo>
                <a:lnTo>
                  <a:pt x="2858" y="19"/>
                </a:lnTo>
                <a:lnTo>
                  <a:pt x="2839" y="26"/>
                </a:lnTo>
                <a:lnTo>
                  <a:pt x="2839" y="26"/>
                </a:lnTo>
                <a:lnTo>
                  <a:pt x="2836" y="27"/>
                </a:lnTo>
                <a:lnTo>
                  <a:pt x="2826" y="18"/>
                </a:lnTo>
                <a:lnTo>
                  <a:pt x="2839" y="13"/>
                </a:lnTo>
                <a:lnTo>
                  <a:pt x="2837" y="0"/>
                </a:lnTo>
                <a:lnTo>
                  <a:pt x="2757" y="0"/>
                </a:lnTo>
                <a:lnTo>
                  <a:pt x="2761" y="3"/>
                </a:lnTo>
                <a:lnTo>
                  <a:pt x="2764" y="2"/>
                </a:lnTo>
                <a:lnTo>
                  <a:pt x="2773" y="27"/>
                </a:lnTo>
                <a:lnTo>
                  <a:pt x="2762" y="32"/>
                </a:lnTo>
                <a:lnTo>
                  <a:pt x="2762" y="34"/>
                </a:lnTo>
                <a:lnTo>
                  <a:pt x="2762" y="34"/>
                </a:lnTo>
                <a:lnTo>
                  <a:pt x="2762" y="34"/>
                </a:lnTo>
                <a:lnTo>
                  <a:pt x="2762" y="34"/>
                </a:lnTo>
                <a:lnTo>
                  <a:pt x="2762" y="37"/>
                </a:lnTo>
                <a:lnTo>
                  <a:pt x="2761" y="42"/>
                </a:lnTo>
                <a:lnTo>
                  <a:pt x="2761" y="42"/>
                </a:lnTo>
                <a:lnTo>
                  <a:pt x="2757" y="40"/>
                </a:lnTo>
                <a:lnTo>
                  <a:pt x="2745" y="27"/>
                </a:lnTo>
                <a:lnTo>
                  <a:pt x="2748" y="26"/>
                </a:lnTo>
                <a:lnTo>
                  <a:pt x="2748" y="26"/>
                </a:lnTo>
                <a:lnTo>
                  <a:pt x="2748" y="26"/>
                </a:lnTo>
                <a:lnTo>
                  <a:pt x="2749" y="24"/>
                </a:lnTo>
                <a:lnTo>
                  <a:pt x="2751" y="22"/>
                </a:lnTo>
                <a:lnTo>
                  <a:pt x="2751" y="22"/>
                </a:lnTo>
                <a:lnTo>
                  <a:pt x="2749" y="21"/>
                </a:lnTo>
                <a:lnTo>
                  <a:pt x="2748" y="21"/>
                </a:lnTo>
                <a:lnTo>
                  <a:pt x="2748" y="13"/>
                </a:lnTo>
                <a:lnTo>
                  <a:pt x="2741" y="5"/>
                </a:lnTo>
                <a:lnTo>
                  <a:pt x="2741" y="0"/>
                </a:lnTo>
                <a:lnTo>
                  <a:pt x="2735" y="0"/>
                </a:lnTo>
                <a:lnTo>
                  <a:pt x="2735" y="5"/>
                </a:lnTo>
                <a:lnTo>
                  <a:pt x="2727" y="10"/>
                </a:lnTo>
                <a:lnTo>
                  <a:pt x="2727" y="11"/>
                </a:lnTo>
                <a:lnTo>
                  <a:pt x="2722" y="6"/>
                </a:lnTo>
                <a:lnTo>
                  <a:pt x="2729" y="5"/>
                </a:lnTo>
                <a:lnTo>
                  <a:pt x="2729" y="5"/>
                </a:lnTo>
                <a:lnTo>
                  <a:pt x="2730" y="3"/>
                </a:lnTo>
                <a:lnTo>
                  <a:pt x="2730" y="2"/>
                </a:lnTo>
                <a:lnTo>
                  <a:pt x="2730" y="2"/>
                </a:lnTo>
                <a:lnTo>
                  <a:pt x="2730" y="0"/>
                </a:lnTo>
                <a:lnTo>
                  <a:pt x="2722" y="0"/>
                </a:lnTo>
                <a:lnTo>
                  <a:pt x="2717" y="2"/>
                </a:lnTo>
                <a:lnTo>
                  <a:pt x="2714" y="0"/>
                </a:lnTo>
                <a:lnTo>
                  <a:pt x="2458" y="0"/>
                </a:lnTo>
                <a:lnTo>
                  <a:pt x="2455" y="3"/>
                </a:lnTo>
                <a:lnTo>
                  <a:pt x="2455" y="0"/>
                </a:lnTo>
                <a:lnTo>
                  <a:pt x="2437" y="0"/>
                </a:lnTo>
                <a:lnTo>
                  <a:pt x="2439" y="2"/>
                </a:lnTo>
                <a:lnTo>
                  <a:pt x="2431" y="13"/>
                </a:lnTo>
                <a:lnTo>
                  <a:pt x="2421" y="11"/>
                </a:lnTo>
                <a:lnTo>
                  <a:pt x="2423" y="6"/>
                </a:lnTo>
                <a:lnTo>
                  <a:pt x="2425" y="3"/>
                </a:lnTo>
                <a:lnTo>
                  <a:pt x="2425" y="3"/>
                </a:lnTo>
                <a:lnTo>
                  <a:pt x="2433" y="0"/>
                </a:lnTo>
                <a:lnTo>
                  <a:pt x="2410" y="0"/>
                </a:lnTo>
                <a:lnTo>
                  <a:pt x="2409" y="10"/>
                </a:lnTo>
                <a:lnTo>
                  <a:pt x="2402" y="10"/>
                </a:lnTo>
                <a:lnTo>
                  <a:pt x="2399" y="0"/>
                </a:lnTo>
                <a:lnTo>
                  <a:pt x="2301" y="0"/>
                </a:lnTo>
                <a:lnTo>
                  <a:pt x="2301" y="0"/>
                </a:lnTo>
                <a:lnTo>
                  <a:pt x="2298" y="11"/>
                </a:lnTo>
                <a:lnTo>
                  <a:pt x="2293" y="18"/>
                </a:lnTo>
                <a:lnTo>
                  <a:pt x="2292" y="2"/>
                </a:lnTo>
                <a:lnTo>
                  <a:pt x="2292" y="2"/>
                </a:lnTo>
                <a:lnTo>
                  <a:pt x="2296" y="2"/>
                </a:lnTo>
                <a:lnTo>
                  <a:pt x="2296" y="2"/>
                </a:lnTo>
                <a:lnTo>
                  <a:pt x="2301" y="0"/>
                </a:lnTo>
                <a:lnTo>
                  <a:pt x="2280" y="0"/>
                </a:lnTo>
                <a:lnTo>
                  <a:pt x="2280" y="0"/>
                </a:lnTo>
                <a:lnTo>
                  <a:pt x="2284" y="2"/>
                </a:lnTo>
                <a:lnTo>
                  <a:pt x="2285" y="27"/>
                </a:lnTo>
                <a:lnTo>
                  <a:pt x="2260" y="16"/>
                </a:lnTo>
                <a:lnTo>
                  <a:pt x="2258" y="5"/>
                </a:lnTo>
                <a:lnTo>
                  <a:pt x="2260" y="0"/>
                </a:lnTo>
                <a:lnTo>
                  <a:pt x="2248" y="0"/>
                </a:lnTo>
                <a:lnTo>
                  <a:pt x="2248" y="2"/>
                </a:lnTo>
                <a:lnTo>
                  <a:pt x="2239" y="3"/>
                </a:lnTo>
                <a:lnTo>
                  <a:pt x="2236" y="0"/>
                </a:lnTo>
                <a:lnTo>
                  <a:pt x="2236" y="0"/>
                </a:lnTo>
                <a:lnTo>
                  <a:pt x="2101" y="0"/>
                </a:lnTo>
                <a:lnTo>
                  <a:pt x="2101" y="0"/>
                </a:lnTo>
                <a:lnTo>
                  <a:pt x="2103" y="5"/>
                </a:lnTo>
                <a:lnTo>
                  <a:pt x="2103" y="5"/>
                </a:lnTo>
                <a:lnTo>
                  <a:pt x="2101" y="5"/>
                </a:lnTo>
                <a:lnTo>
                  <a:pt x="2096" y="8"/>
                </a:lnTo>
                <a:lnTo>
                  <a:pt x="2096" y="8"/>
                </a:lnTo>
                <a:lnTo>
                  <a:pt x="2093" y="8"/>
                </a:lnTo>
                <a:lnTo>
                  <a:pt x="2093" y="0"/>
                </a:lnTo>
                <a:lnTo>
                  <a:pt x="2082" y="0"/>
                </a:lnTo>
                <a:lnTo>
                  <a:pt x="2082" y="8"/>
                </a:lnTo>
                <a:lnTo>
                  <a:pt x="2082" y="8"/>
                </a:lnTo>
                <a:lnTo>
                  <a:pt x="2074" y="10"/>
                </a:lnTo>
                <a:lnTo>
                  <a:pt x="2074" y="10"/>
                </a:lnTo>
                <a:lnTo>
                  <a:pt x="2064" y="14"/>
                </a:lnTo>
                <a:lnTo>
                  <a:pt x="2064" y="5"/>
                </a:lnTo>
                <a:lnTo>
                  <a:pt x="2064" y="5"/>
                </a:lnTo>
                <a:lnTo>
                  <a:pt x="2068" y="3"/>
                </a:lnTo>
                <a:lnTo>
                  <a:pt x="2072" y="0"/>
                </a:lnTo>
                <a:lnTo>
                  <a:pt x="2060" y="0"/>
                </a:lnTo>
                <a:lnTo>
                  <a:pt x="2060" y="0"/>
                </a:lnTo>
                <a:lnTo>
                  <a:pt x="2060" y="2"/>
                </a:lnTo>
                <a:lnTo>
                  <a:pt x="2060" y="2"/>
                </a:lnTo>
                <a:lnTo>
                  <a:pt x="2060" y="2"/>
                </a:lnTo>
                <a:lnTo>
                  <a:pt x="2060" y="2"/>
                </a:lnTo>
                <a:lnTo>
                  <a:pt x="2060" y="2"/>
                </a:lnTo>
                <a:lnTo>
                  <a:pt x="2058" y="16"/>
                </a:lnTo>
                <a:lnTo>
                  <a:pt x="2044" y="16"/>
                </a:lnTo>
                <a:lnTo>
                  <a:pt x="2044" y="16"/>
                </a:lnTo>
                <a:lnTo>
                  <a:pt x="2042" y="16"/>
                </a:lnTo>
                <a:lnTo>
                  <a:pt x="2042" y="14"/>
                </a:lnTo>
                <a:lnTo>
                  <a:pt x="2042" y="14"/>
                </a:lnTo>
                <a:lnTo>
                  <a:pt x="2042" y="13"/>
                </a:lnTo>
                <a:lnTo>
                  <a:pt x="2040" y="11"/>
                </a:lnTo>
                <a:lnTo>
                  <a:pt x="2040" y="11"/>
                </a:lnTo>
                <a:lnTo>
                  <a:pt x="2040" y="11"/>
                </a:lnTo>
                <a:lnTo>
                  <a:pt x="2040" y="11"/>
                </a:lnTo>
                <a:lnTo>
                  <a:pt x="2037" y="13"/>
                </a:lnTo>
                <a:lnTo>
                  <a:pt x="2034" y="0"/>
                </a:lnTo>
                <a:lnTo>
                  <a:pt x="2021" y="0"/>
                </a:lnTo>
                <a:lnTo>
                  <a:pt x="2028" y="19"/>
                </a:lnTo>
                <a:lnTo>
                  <a:pt x="2028" y="19"/>
                </a:lnTo>
                <a:lnTo>
                  <a:pt x="2026" y="21"/>
                </a:lnTo>
                <a:lnTo>
                  <a:pt x="2026" y="21"/>
                </a:lnTo>
                <a:lnTo>
                  <a:pt x="2026" y="22"/>
                </a:lnTo>
                <a:lnTo>
                  <a:pt x="2029" y="24"/>
                </a:lnTo>
                <a:lnTo>
                  <a:pt x="2036" y="27"/>
                </a:lnTo>
                <a:lnTo>
                  <a:pt x="2034" y="37"/>
                </a:lnTo>
                <a:lnTo>
                  <a:pt x="2015" y="46"/>
                </a:lnTo>
                <a:lnTo>
                  <a:pt x="2016" y="26"/>
                </a:lnTo>
                <a:lnTo>
                  <a:pt x="2016" y="26"/>
                </a:lnTo>
                <a:lnTo>
                  <a:pt x="2016" y="24"/>
                </a:lnTo>
                <a:lnTo>
                  <a:pt x="2015" y="22"/>
                </a:lnTo>
                <a:lnTo>
                  <a:pt x="2015" y="22"/>
                </a:lnTo>
                <a:lnTo>
                  <a:pt x="2015" y="22"/>
                </a:lnTo>
                <a:lnTo>
                  <a:pt x="2015" y="22"/>
                </a:lnTo>
                <a:lnTo>
                  <a:pt x="2012" y="22"/>
                </a:lnTo>
                <a:lnTo>
                  <a:pt x="2012" y="26"/>
                </a:lnTo>
                <a:lnTo>
                  <a:pt x="2010" y="35"/>
                </a:lnTo>
                <a:lnTo>
                  <a:pt x="2007" y="18"/>
                </a:lnTo>
                <a:lnTo>
                  <a:pt x="2007" y="11"/>
                </a:lnTo>
                <a:lnTo>
                  <a:pt x="2018" y="0"/>
                </a:lnTo>
                <a:lnTo>
                  <a:pt x="1946" y="0"/>
                </a:lnTo>
                <a:lnTo>
                  <a:pt x="1943" y="13"/>
                </a:lnTo>
                <a:lnTo>
                  <a:pt x="1943" y="13"/>
                </a:lnTo>
                <a:lnTo>
                  <a:pt x="1943" y="13"/>
                </a:lnTo>
                <a:lnTo>
                  <a:pt x="1943" y="13"/>
                </a:lnTo>
                <a:lnTo>
                  <a:pt x="1941" y="14"/>
                </a:lnTo>
                <a:lnTo>
                  <a:pt x="1943" y="16"/>
                </a:lnTo>
                <a:lnTo>
                  <a:pt x="1943" y="18"/>
                </a:lnTo>
                <a:lnTo>
                  <a:pt x="1940" y="34"/>
                </a:lnTo>
                <a:lnTo>
                  <a:pt x="1932" y="48"/>
                </a:lnTo>
                <a:lnTo>
                  <a:pt x="1927" y="37"/>
                </a:lnTo>
                <a:lnTo>
                  <a:pt x="1941" y="16"/>
                </a:lnTo>
                <a:lnTo>
                  <a:pt x="1941" y="16"/>
                </a:lnTo>
                <a:lnTo>
                  <a:pt x="1941" y="13"/>
                </a:lnTo>
                <a:lnTo>
                  <a:pt x="1940" y="11"/>
                </a:lnTo>
                <a:lnTo>
                  <a:pt x="1940" y="11"/>
                </a:lnTo>
                <a:lnTo>
                  <a:pt x="1938" y="11"/>
                </a:lnTo>
                <a:lnTo>
                  <a:pt x="1938" y="11"/>
                </a:lnTo>
                <a:lnTo>
                  <a:pt x="1936" y="11"/>
                </a:lnTo>
                <a:lnTo>
                  <a:pt x="1935" y="13"/>
                </a:lnTo>
                <a:lnTo>
                  <a:pt x="1925" y="29"/>
                </a:lnTo>
                <a:lnTo>
                  <a:pt x="1927" y="21"/>
                </a:lnTo>
                <a:lnTo>
                  <a:pt x="1917" y="13"/>
                </a:lnTo>
                <a:lnTo>
                  <a:pt x="1927" y="0"/>
                </a:lnTo>
                <a:lnTo>
                  <a:pt x="1920" y="0"/>
                </a:lnTo>
                <a:lnTo>
                  <a:pt x="1914" y="8"/>
                </a:lnTo>
                <a:lnTo>
                  <a:pt x="1911" y="0"/>
                </a:lnTo>
                <a:lnTo>
                  <a:pt x="1805" y="0"/>
                </a:lnTo>
                <a:lnTo>
                  <a:pt x="1804" y="8"/>
                </a:lnTo>
                <a:lnTo>
                  <a:pt x="1797" y="11"/>
                </a:lnTo>
                <a:lnTo>
                  <a:pt x="1796" y="0"/>
                </a:lnTo>
                <a:lnTo>
                  <a:pt x="1789" y="0"/>
                </a:lnTo>
                <a:lnTo>
                  <a:pt x="1789" y="0"/>
                </a:lnTo>
                <a:lnTo>
                  <a:pt x="1789" y="2"/>
                </a:lnTo>
                <a:lnTo>
                  <a:pt x="1792" y="13"/>
                </a:lnTo>
                <a:lnTo>
                  <a:pt x="1792" y="14"/>
                </a:lnTo>
                <a:lnTo>
                  <a:pt x="1781" y="8"/>
                </a:lnTo>
                <a:lnTo>
                  <a:pt x="1781" y="8"/>
                </a:lnTo>
                <a:lnTo>
                  <a:pt x="1780" y="2"/>
                </a:lnTo>
                <a:lnTo>
                  <a:pt x="1780" y="0"/>
                </a:lnTo>
                <a:lnTo>
                  <a:pt x="1733" y="0"/>
                </a:lnTo>
                <a:lnTo>
                  <a:pt x="1720" y="5"/>
                </a:lnTo>
                <a:lnTo>
                  <a:pt x="1714" y="0"/>
                </a:lnTo>
                <a:lnTo>
                  <a:pt x="1599" y="0"/>
                </a:lnTo>
                <a:lnTo>
                  <a:pt x="1599" y="2"/>
                </a:lnTo>
                <a:lnTo>
                  <a:pt x="1599" y="0"/>
                </a:lnTo>
                <a:lnTo>
                  <a:pt x="1479" y="0"/>
                </a:lnTo>
                <a:lnTo>
                  <a:pt x="1485" y="3"/>
                </a:lnTo>
                <a:lnTo>
                  <a:pt x="1480" y="11"/>
                </a:lnTo>
                <a:lnTo>
                  <a:pt x="1474" y="0"/>
                </a:lnTo>
                <a:lnTo>
                  <a:pt x="1435" y="0"/>
                </a:lnTo>
                <a:lnTo>
                  <a:pt x="1435" y="0"/>
                </a:lnTo>
                <a:lnTo>
                  <a:pt x="1439" y="2"/>
                </a:lnTo>
                <a:lnTo>
                  <a:pt x="1427" y="5"/>
                </a:lnTo>
                <a:lnTo>
                  <a:pt x="1424" y="0"/>
                </a:lnTo>
                <a:lnTo>
                  <a:pt x="1394" y="0"/>
                </a:lnTo>
                <a:lnTo>
                  <a:pt x="1389" y="8"/>
                </a:lnTo>
                <a:lnTo>
                  <a:pt x="1387" y="8"/>
                </a:lnTo>
                <a:lnTo>
                  <a:pt x="1391" y="0"/>
                </a:lnTo>
                <a:lnTo>
                  <a:pt x="1357" y="0"/>
                </a:lnTo>
                <a:lnTo>
                  <a:pt x="1365" y="6"/>
                </a:lnTo>
                <a:lnTo>
                  <a:pt x="1367" y="8"/>
                </a:lnTo>
                <a:lnTo>
                  <a:pt x="1367" y="8"/>
                </a:lnTo>
                <a:lnTo>
                  <a:pt x="1357" y="13"/>
                </a:lnTo>
                <a:lnTo>
                  <a:pt x="1357" y="13"/>
                </a:lnTo>
                <a:lnTo>
                  <a:pt x="1359" y="10"/>
                </a:lnTo>
                <a:lnTo>
                  <a:pt x="1354" y="0"/>
                </a:lnTo>
                <a:lnTo>
                  <a:pt x="1354" y="0"/>
                </a:lnTo>
                <a:lnTo>
                  <a:pt x="1304" y="0"/>
                </a:lnTo>
                <a:lnTo>
                  <a:pt x="1304" y="2"/>
                </a:lnTo>
                <a:lnTo>
                  <a:pt x="1304" y="0"/>
                </a:lnTo>
                <a:lnTo>
                  <a:pt x="1263" y="0"/>
                </a:lnTo>
                <a:lnTo>
                  <a:pt x="1264" y="6"/>
                </a:lnTo>
                <a:lnTo>
                  <a:pt x="1261" y="0"/>
                </a:lnTo>
                <a:lnTo>
                  <a:pt x="1248" y="0"/>
                </a:lnTo>
                <a:lnTo>
                  <a:pt x="1250" y="3"/>
                </a:lnTo>
                <a:lnTo>
                  <a:pt x="1245" y="5"/>
                </a:lnTo>
                <a:lnTo>
                  <a:pt x="1240" y="3"/>
                </a:lnTo>
                <a:lnTo>
                  <a:pt x="1242" y="0"/>
                </a:lnTo>
                <a:lnTo>
                  <a:pt x="1221" y="0"/>
                </a:lnTo>
                <a:lnTo>
                  <a:pt x="1223" y="3"/>
                </a:lnTo>
                <a:lnTo>
                  <a:pt x="1216" y="0"/>
                </a:lnTo>
                <a:lnTo>
                  <a:pt x="1210" y="5"/>
                </a:lnTo>
                <a:lnTo>
                  <a:pt x="1208" y="0"/>
                </a:lnTo>
                <a:lnTo>
                  <a:pt x="1192" y="0"/>
                </a:lnTo>
                <a:lnTo>
                  <a:pt x="1191" y="3"/>
                </a:lnTo>
                <a:lnTo>
                  <a:pt x="1189" y="3"/>
                </a:lnTo>
                <a:lnTo>
                  <a:pt x="1189" y="0"/>
                </a:lnTo>
                <a:lnTo>
                  <a:pt x="1184" y="0"/>
                </a:lnTo>
                <a:lnTo>
                  <a:pt x="1184" y="5"/>
                </a:lnTo>
                <a:lnTo>
                  <a:pt x="1184" y="6"/>
                </a:lnTo>
                <a:lnTo>
                  <a:pt x="1179" y="5"/>
                </a:lnTo>
                <a:lnTo>
                  <a:pt x="1176" y="6"/>
                </a:lnTo>
                <a:lnTo>
                  <a:pt x="1176" y="0"/>
                </a:lnTo>
                <a:lnTo>
                  <a:pt x="1101" y="0"/>
                </a:lnTo>
                <a:lnTo>
                  <a:pt x="1099" y="6"/>
                </a:lnTo>
                <a:lnTo>
                  <a:pt x="1099" y="6"/>
                </a:lnTo>
                <a:lnTo>
                  <a:pt x="1095" y="8"/>
                </a:lnTo>
                <a:lnTo>
                  <a:pt x="1093" y="3"/>
                </a:lnTo>
                <a:lnTo>
                  <a:pt x="1093" y="2"/>
                </a:lnTo>
                <a:lnTo>
                  <a:pt x="1090" y="0"/>
                </a:lnTo>
                <a:lnTo>
                  <a:pt x="845" y="0"/>
                </a:lnTo>
                <a:lnTo>
                  <a:pt x="845" y="3"/>
                </a:lnTo>
                <a:lnTo>
                  <a:pt x="839" y="8"/>
                </a:lnTo>
                <a:lnTo>
                  <a:pt x="839" y="13"/>
                </a:lnTo>
                <a:lnTo>
                  <a:pt x="832" y="3"/>
                </a:lnTo>
                <a:lnTo>
                  <a:pt x="837" y="0"/>
                </a:lnTo>
                <a:lnTo>
                  <a:pt x="658" y="0"/>
                </a:lnTo>
                <a:lnTo>
                  <a:pt x="658" y="5"/>
                </a:lnTo>
                <a:lnTo>
                  <a:pt x="650" y="0"/>
                </a:lnTo>
                <a:lnTo>
                  <a:pt x="631" y="0"/>
                </a:lnTo>
                <a:lnTo>
                  <a:pt x="624" y="6"/>
                </a:lnTo>
                <a:lnTo>
                  <a:pt x="624" y="6"/>
                </a:lnTo>
                <a:lnTo>
                  <a:pt x="624" y="0"/>
                </a:lnTo>
                <a:lnTo>
                  <a:pt x="570" y="0"/>
                </a:lnTo>
                <a:lnTo>
                  <a:pt x="568" y="2"/>
                </a:lnTo>
                <a:lnTo>
                  <a:pt x="568" y="0"/>
                </a:lnTo>
                <a:lnTo>
                  <a:pt x="453" y="0"/>
                </a:lnTo>
                <a:lnTo>
                  <a:pt x="450" y="3"/>
                </a:lnTo>
                <a:lnTo>
                  <a:pt x="448" y="3"/>
                </a:lnTo>
                <a:lnTo>
                  <a:pt x="450" y="2"/>
                </a:lnTo>
                <a:lnTo>
                  <a:pt x="451" y="0"/>
                </a:lnTo>
                <a:lnTo>
                  <a:pt x="424" y="0"/>
                </a:lnTo>
                <a:lnTo>
                  <a:pt x="424" y="2"/>
                </a:lnTo>
                <a:lnTo>
                  <a:pt x="422" y="3"/>
                </a:lnTo>
                <a:lnTo>
                  <a:pt x="419" y="0"/>
                </a:lnTo>
                <a:lnTo>
                  <a:pt x="302" y="0"/>
                </a:lnTo>
                <a:lnTo>
                  <a:pt x="304" y="2"/>
                </a:lnTo>
                <a:lnTo>
                  <a:pt x="304" y="3"/>
                </a:lnTo>
                <a:lnTo>
                  <a:pt x="299" y="3"/>
                </a:lnTo>
                <a:lnTo>
                  <a:pt x="299" y="3"/>
                </a:lnTo>
                <a:lnTo>
                  <a:pt x="299" y="0"/>
                </a:lnTo>
                <a:lnTo>
                  <a:pt x="258" y="0"/>
                </a:lnTo>
                <a:lnTo>
                  <a:pt x="258" y="3"/>
                </a:lnTo>
                <a:lnTo>
                  <a:pt x="254" y="0"/>
                </a:lnTo>
                <a:lnTo>
                  <a:pt x="198" y="0"/>
                </a:lnTo>
                <a:lnTo>
                  <a:pt x="198" y="2"/>
                </a:lnTo>
                <a:lnTo>
                  <a:pt x="195" y="2"/>
                </a:lnTo>
                <a:lnTo>
                  <a:pt x="194" y="0"/>
                </a:lnTo>
                <a:lnTo>
                  <a:pt x="0" y="0"/>
                </a:lnTo>
                <a:lnTo>
                  <a:pt x="0" y="315"/>
                </a:lnTo>
                <a:lnTo>
                  <a:pt x="0" y="315"/>
                </a:lnTo>
                <a:lnTo>
                  <a:pt x="0" y="317"/>
                </a:lnTo>
                <a:lnTo>
                  <a:pt x="0" y="331"/>
                </a:lnTo>
                <a:lnTo>
                  <a:pt x="3" y="323"/>
                </a:lnTo>
                <a:lnTo>
                  <a:pt x="11" y="328"/>
                </a:lnTo>
                <a:lnTo>
                  <a:pt x="11" y="328"/>
                </a:lnTo>
                <a:lnTo>
                  <a:pt x="11" y="328"/>
                </a:lnTo>
                <a:lnTo>
                  <a:pt x="11" y="328"/>
                </a:lnTo>
                <a:lnTo>
                  <a:pt x="10" y="331"/>
                </a:lnTo>
                <a:lnTo>
                  <a:pt x="0" y="333"/>
                </a:lnTo>
                <a:lnTo>
                  <a:pt x="0" y="339"/>
                </a:lnTo>
                <a:lnTo>
                  <a:pt x="10" y="338"/>
                </a:lnTo>
                <a:lnTo>
                  <a:pt x="0" y="344"/>
                </a:lnTo>
                <a:lnTo>
                  <a:pt x="0" y="383"/>
                </a:lnTo>
                <a:lnTo>
                  <a:pt x="5" y="394"/>
                </a:lnTo>
                <a:lnTo>
                  <a:pt x="0" y="394"/>
                </a:lnTo>
                <a:lnTo>
                  <a:pt x="0" y="407"/>
                </a:lnTo>
                <a:lnTo>
                  <a:pt x="2" y="407"/>
                </a:lnTo>
                <a:lnTo>
                  <a:pt x="0" y="411"/>
                </a:lnTo>
                <a:lnTo>
                  <a:pt x="0" y="429"/>
                </a:lnTo>
                <a:lnTo>
                  <a:pt x="2" y="427"/>
                </a:lnTo>
                <a:lnTo>
                  <a:pt x="6" y="431"/>
                </a:lnTo>
                <a:lnTo>
                  <a:pt x="6" y="431"/>
                </a:lnTo>
                <a:lnTo>
                  <a:pt x="3" y="431"/>
                </a:lnTo>
                <a:lnTo>
                  <a:pt x="0" y="432"/>
                </a:lnTo>
                <a:lnTo>
                  <a:pt x="0" y="435"/>
                </a:lnTo>
                <a:lnTo>
                  <a:pt x="3" y="434"/>
                </a:lnTo>
                <a:lnTo>
                  <a:pt x="6" y="434"/>
                </a:lnTo>
                <a:lnTo>
                  <a:pt x="6" y="437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0" y="439"/>
                </a:lnTo>
                <a:lnTo>
                  <a:pt x="0" y="443"/>
                </a:lnTo>
                <a:lnTo>
                  <a:pt x="0" y="443"/>
                </a:lnTo>
                <a:lnTo>
                  <a:pt x="0" y="445"/>
                </a:lnTo>
                <a:lnTo>
                  <a:pt x="0" y="445"/>
                </a:lnTo>
                <a:lnTo>
                  <a:pt x="0" y="459"/>
                </a:lnTo>
                <a:lnTo>
                  <a:pt x="0" y="459"/>
                </a:lnTo>
                <a:lnTo>
                  <a:pt x="0" y="466"/>
                </a:lnTo>
                <a:lnTo>
                  <a:pt x="0" y="466"/>
                </a:lnTo>
                <a:lnTo>
                  <a:pt x="0" y="482"/>
                </a:lnTo>
                <a:lnTo>
                  <a:pt x="0" y="482"/>
                </a:lnTo>
                <a:lnTo>
                  <a:pt x="0" y="484"/>
                </a:lnTo>
                <a:lnTo>
                  <a:pt x="0" y="484"/>
                </a:lnTo>
                <a:lnTo>
                  <a:pt x="0" y="548"/>
                </a:lnTo>
                <a:lnTo>
                  <a:pt x="0" y="554"/>
                </a:lnTo>
                <a:lnTo>
                  <a:pt x="0" y="554"/>
                </a:lnTo>
                <a:lnTo>
                  <a:pt x="0" y="570"/>
                </a:lnTo>
                <a:lnTo>
                  <a:pt x="2" y="568"/>
                </a:lnTo>
                <a:lnTo>
                  <a:pt x="2" y="568"/>
                </a:lnTo>
                <a:lnTo>
                  <a:pt x="2" y="568"/>
                </a:lnTo>
                <a:lnTo>
                  <a:pt x="2" y="568"/>
                </a:lnTo>
                <a:lnTo>
                  <a:pt x="2" y="568"/>
                </a:lnTo>
                <a:lnTo>
                  <a:pt x="5" y="572"/>
                </a:lnTo>
                <a:lnTo>
                  <a:pt x="5" y="578"/>
                </a:lnTo>
                <a:lnTo>
                  <a:pt x="2" y="581"/>
                </a:lnTo>
                <a:lnTo>
                  <a:pt x="0" y="580"/>
                </a:lnTo>
                <a:lnTo>
                  <a:pt x="0" y="636"/>
                </a:lnTo>
                <a:lnTo>
                  <a:pt x="0" y="636"/>
                </a:lnTo>
                <a:lnTo>
                  <a:pt x="10" y="632"/>
                </a:lnTo>
                <a:lnTo>
                  <a:pt x="16" y="628"/>
                </a:lnTo>
                <a:lnTo>
                  <a:pt x="21" y="618"/>
                </a:lnTo>
                <a:lnTo>
                  <a:pt x="22" y="608"/>
                </a:lnTo>
                <a:lnTo>
                  <a:pt x="22" y="608"/>
                </a:lnTo>
                <a:lnTo>
                  <a:pt x="21" y="600"/>
                </a:lnTo>
                <a:lnTo>
                  <a:pt x="16" y="592"/>
                </a:lnTo>
                <a:lnTo>
                  <a:pt x="27" y="583"/>
                </a:lnTo>
                <a:lnTo>
                  <a:pt x="27" y="583"/>
                </a:lnTo>
                <a:lnTo>
                  <a:pt x="26" y="591"/>
                </a:lnTo>
                <a:lnTo>
                  <a:pt x="24" y="596"/>
                </a:lnTo>
                <a:lnTo>
                  <a:pt x="24" y="596"/>
                </a:lnTo>
                <a:lnTo>
                  <a:pt x="26" y="597"/>
                </a:lnTo>
                <a:lnTo>
                  <a:pt x="30" y="604"/>
                </a:lnTo>
                <a:lnTo>
                  <a:pt x="40" y="616"/>
                </a:lnTo>
                <a:lnTo>
                  <a:pt x="58" y="674"/>
                </a:lnTo>
                <a:lnTo>
                  <a:pt x="0" y="645"/>
                </a:lnTo>
                <a:lnTo>
                  <a:pt x="0" y="648"/>
                </a:lnTo>
                <a:lnTo>
                  <a:pt x="58" y="676"/>
                </a:lnTo>
                <a:lnTo>
                  <a:pt x="0" y="696"/>
                </a:lnTo>
                <a:lnTo>
                  <a:pt x="0" y="696"/>
                </a:lnTo>
                <a:lnTo>
                  <a:pt x="0" y="696"/>
                </a:lnTo>
                <a:lnTo>
                  <a:pt x="0" y="700"/>
                </a:lnTo>
                <a:lnTo>
                  <a:pt x="0" y="700"/>
                </a:lnTo>
                <a:lnTo>
                  <a:pt x="0" y="700"/>
                </a:lnTo>
                <a:lnTo>
                  <a:pt x="59" y="677"/>
                </a:lnTo>
                <a:lnTo>
                  <a:pt x="168" y="728"/>
                </a:lnTo>
                <a:lnTo>
                  <a:pt x="110" y="728"/>
                </a:lnTo>
                <a:lnTo>
                  <a:pt x="85" y="703"/>
                </a:lnTo>
                <a:lnTo>
                  <a:pt x="85" y="703"/>
                </a:lnTo>
                <a:lnTo>
                  <a:pt x="82" y="695"/>
                </a:lnTo>
                <a:lnTo>
                  <a:pt x="80" y="690"/>
                </a:lnTo>
                <a:lnTo>
                  <a:pt x="80" y="690"/>
                </a:lnTo>
                <a:lnTo>
                  <a:pt x="75" y="690"/>
                </a:lnTo>
                <a:lnTo>
                  <a:pt x="70" y="688"/>
                </a:lnTo>
                <a:lnTo>
                  <a:pt x="70" y="688"/>
                </a:lnTo>
                <a:lnTo>
                  <a:pt x="72" y="693"/>
                </a:lnTo>
                <a:lnTo>
                  <a:pt x="72" y="696"/>
                </a:lnTo>
                <a:lnTo>
                  <a:pt x="72" y="696"/>
                </a:lnTo>
                <a:lnTo>
                  <a:pt x="78" y="700"/>
                </a:lnTo>
                <a:lnTo>
                  <a:pt x="85" y="704"/>
                </a:lnTo>
                <a:lnTo>
                  <a:pt x="109" y="728"/>
                </a:lnTo>
                <a:lnTo>
                  <a:pt x="66" y="728"/>
                </a:lnTo>
                <a:lnTo>
                  <a:pt x="66" y="728"/>
                </a:lnTo>
                <a:lnTo>
                  <a:pt x="53" y="716"/>
                </a:lnTo>
                <a:lnTo>
                  <a:pt x="53" y="716"/>
                </a:lnTo>
                <a:lnTo>
                  <a:pt x="48" y="709"/>
                </a:lnTo>
                <a:lnTo>
                  <a:pt x="46" y="703"/>
                </a:lnTo>
                <a:lnTo>
                  <a:pt x="46" y="703"/>
                </a:lnTo>
                <a:lnTo>
                  <a:pt x="42" y="703"/>
                </a:lnTo>
                <a:lnTo>
                  <a:pt x="38" y="701"/>
                </a:lnTo>
                <a:lnTo>
                  <a:pt x="38" y="701"/>
                </a:lnTo>
                <a:lnTo>
                  <a:pt x="40" y="706"/>
                </a:lnTo>
                <a:lnTo>
                  <a:pt x="40" y="711"/>
                </a:lnTo>
                <a:lnTo>
                  <a:pt x="40" y="711"/>
                </a:lnTo>
                <a:lnTo>
                  <a:pt x="45" y="712"/>
                </a:lnTo>
                <a:lnTo>
                  <a:pt x="53" y="716"/>
                </a:lnTo>
                <a:lnTo>
                  <a:pt x="64" y="728"/>
                </a:lnTo>
                <a:lnTo>
                  <a:pt x="43" y="728"/>
                </a:lnTo>
                <a:lnTo>
                  <a:pt x="43" y="728"/>
                </a:lnTo>
                <a:lnTo>
                  <a:pt x="30" y="725"/>
                </a:lnTo>
                <a:lnTo>
                  <a:pt x="22" y="722"/>
                </a:lnTo>
                <a:lnTo>
                  <a:pt x="22" y="722"/>
                </a:lnTo>
                <a:lnTo>
                  <a:pt x="18" y="725"/>
                </a:lnTo>
                <a:lnTo>
                  <a:pt x="11" y="728"/>
                </a:lnTo>
                <a:lnTo>
                  <a:pt x="11" y="728"/>
                </a:lnTo>
                <a:lnTo>
                  <a:pt x="18" y="730"/>
                </a:lnTo>
                <a:lnTo>
                  <a:pt x="22" y="735"/>
                </a:lnTo>
                <a:lnTo>
                  <a:pt x="22" y="735"/>
                </a:lnTo>
                <a:lnTo>
                  <a:pt x="30" y="732"/>
                </a:lnTo>
                <a:lnTo>
                  <a:pt x="42" y="728"/>
                </a:lnTo>
                <a:lnTo>
                  <a:pt x="64" y="728"/>
                </a:lnTo>
                <a:lnTo>
                  <a:pt x="51" y="741"/>
                </a:lnTo>
                <a:lnTo>
                  <a:pt x="51" y="741"/>
                </a:lnTo>
                <a:lnTo>
                  <a:pt x="45" y="744"/>
                </a:lnTo>
                <a:lnTo>
                  <a:pt x="40" y="746"/>
                </a:lnTo>
                <a:lnTo>
                  <a:pt x="40" y="746"/>
                </a:lnTo>
                <a:lnTo>
                  <a:pt x="38" y="751"/>
                </a:lnTo>
                <a:lnTo>
                  <a:pt x="37" y="756"/>
                </a:lnTo>
                <a:lnTo>
                  <a:pt x="37" y="756"/>
                </a:lnTo>
                <a:lnTo>
                  <a:pt x="42" y="754"/>
                </a:lnTo>
                <a:lnTo>
                  <a:pt x="46" y="754"/>
                </a:lnTo>
                <a:lnTo>
                  <a:pt x="46" y="754"/>
                </a:lnTo>
                <a:lnTo>
                  <a:pt x="48" y="748"/>
                </a:lnTo>
                <a:lnTo>
                  <a:pt x="53" y="741"/>
                </a:lnTo>
                <a:lnTo>
                  <a:pt x="66" y="728"/>
                </a:lnTo>
                <a:lnTo>
                  <a:pt x="66" y="728"/>
                </a:lnTo>
                <a:lnTo>
                  <a:pt x="109" y="730"/>
                </a:lnTo>
                <a:lnTo>
                  <a:pt x="85" y="754"/>
                </a:lnTo>
                <a:lnTo>
                  <a:pt x="85" y="754"/>
                </a:lnTo>
                <a:lnTo>
                  <a:pt x="77" y="759"/>
                </a:lnTo>
                <a:lnTo>
                  <a:pt x="72" y="760"/>
                </a:lnTo>
                <a:lnTo>
                  <a:pt x="72" y="760"/>
                </a:lnTo>
                <a:lnTo>
                  <a:pt x="72" y="764"/>
                </a:lnTo>
                <a:lnTo>
                  <a:pt x="70" y="768"/>
                </a:lnTo>
                <a:lnTo>
                  <a:pt x="70" y="768"/>
                </a:lnTo>
                <a:lnTo>
                  <a:pt x="74" y="767"/>
                </a:lnTo>
                <a:lnTo>
                  <a:pt x="78" y="767"/>
                </a:lnTo>
                <a:lnTo>
                  <a:pt x="78" y="767"/>
                </a:lnTo>
                <a:lnTo>
                  <a:pt x="80" y="762"/>
                </a:lnTo>
                <a:lnTo>
                  <a:pt x="85" y="756"/>
                </a:lnTo>
                <a:lnTo>
                  <a:pt x="110" y="730"/>
                </a:lnTo>
                <a:lnTo>
                  <a:pt x="171" y="730"/>
                </a:lnTo>
                <a:lnTo>
                  <a:pt x="171" y="730"/>
                </a:lnTo>
                <a:lnTo>
                  <a:pt x="59" y="785"/>
                </a:lnTo>
                <a:lnTo>
                  <a:pt x="0" y="762"/>
                </a:lnTo>
                <a:lnTo>
                  <a:pt x="0" y="762"/>
                </a:lnTo>
                <a:lnTo>
                  <a:pt x="0" y="762"/>
                </a:lnTo>
                <a:lnTo>
                  <a:pt x="0" y="764"/>
                </a:lnTo>
                <a:lnTo>
                  <a:pt x="0" y="764"/>
                </a:lnTo>
                <a:lnTo>
                  <a:pt x="0" y="764"/>
                </a:lnTo>
                <a:lnTo>
                  <a:pt x="58" y="786"/>
                </a:lnTo>
                <a:lnTo>
                  <a:pt x="0" y="813"/>
                </a:lnTo>
                <a:lnTo>
                  <a:pt x="0" y="815"/>
                </a:lnTo>
                <a:lnTo>
                  <a:pt x="58" y="786"/>
                </a:lnTo>
                <a:lnTo>
                  <a:pt x="40" y="844"/>
                </a:lnTo>
                <a:lnTo>
                  <a:pt x="40" y="844"/>
                </a:lnTo>
                <a:lnTo>
                  <a:pt x="30" y="858"/>
                </a:lnTo>
                <a:lnTo>
                  <a:pt x="26" y="863"/>
                </a:lnTo>
                <a:lnTo>
                  <a:pt x="24" y="865"/>
                </a:lnTo>
                <a:lnTo>
                  <a:pt x="24" y="865"/>
                </a:lnTo>
                <a:lnTo>
                  <a:pt x="26" y="868"/>
                </a:lnTo>
                <a:lnTo>
                  <a:pt x="27" y="873"/>
                </a:lnTo>
                <a:lnTo>
                  <a:pt x="27" y="881"/>
                </a:lnTo>
                <a:lnTo>
                  <a:pt x="27" y="881"/>
                </a:lnTo>
                <a:lnTo>
                  <a:pt x="34" y="874"/>
                </a:lnTo>
                <a:lnTo>
                  <a:pt x="37" y="871"/>
                </a:lnTo>
                <a:lnTo>
                  <a:pt x="40" y="871"/>
                </a:lnTo>
                <a:lnTo>
                  <a:pt x="40" y="871"/>
                </a:lnTo>
                <a:lnTo>
                  <a:pt x="38" y="868"/>
                </a:lnTo>
                <a:lnTo>
                  <a:pt x="38" y="861"/>
                </a:lnTo>
                <a:lnTo>
                  <a:pt x="40" y="847"/>
                </a:lnTo>
                <a:lnTo>
                  <a:pt x="61" y="786"/>
                </a:lnTo>
                <a:lnTo>
                  <a:pt x="168" y="733"/>
                </a:lnTo>
                <a:lnTo>
                  <a:pt x="133" y="778"/>
                </a:lnTo>
                <a:lnTo>
                  <a:pt x="96" y="781"/>
                </a:lnTo>
                <a:lnTo>
                  <a:pt x="96" y="781"/>
                </a:lnTo>
                <a:lnTo>
                  <a:pt x="88" y="780"/>
                </a:lnTo>
                <a:lnTo>
                  <a:pt x="83" y="778"/>
                </a:lnTo>
                <a:lnTo>
                  <a:pt x="83" y="778"/>
                </a:lnTo>
                <a:lnTo>
                  <a:pt x="80" y="781"/>
                </a:lnTo>
                <a:lnTo>
                  <a:pt x="77" y="785"/>
                </a:lnTo>
                <a:lnTo>
                  <a:pt x="77" y="785"/>
                </a:lnTo>
                <a:lnTo>
                  <a:pt x="82" y="786"/>
                </a:lnTo>
                <a:lnTo>
                  <a:pt x="85" y="788"/>
                </a:lnTo>
                <a:lnTo>
                  <a:pt x="85" y="788"/>
                </a:lnTo>
                <a:lnTo>
                  <a:pt x="90" y="786"/>
                </a:lnTo>
                <a:lnTo>
                  <a:pt x="98" y="783"/>
                </a:lnTo>
                <a:lnTo>
                  <a:pt x="131" y="780"/>
                </a:lnTo>
                <a:lnTo>
                  <a:pt x="104" y="813"/>
                </a:lnTo>
                <a:lnTo>
                  <a:pt x="104" y="813"/>
                </a:lnTo>
                <a:lnTo>
                  <a:pt x="86" y="815"/>
                </a:lnTo>
                <a:lnTo>
                  <a:pt x="86" y="815"/>
                </a:lnTo>
                <a:lnTo>
                  <a:pt x="78" y="813"/>
                </a:lnTo>
                <a:lnTo>
                  <a:pt x="74" y="812"/>
                </a:lnTo>
                <a:lnTo>
                  <a:pt x="74" y="812"/>
                </a:lnTo>
                <a:lnTo>
                  <a:pt x="70" y="815"/>
                </a:lnTo>
                <a:lnTo>
                  <a:pt x="67" y="818"/>
                </a:lnTo>
                <a:lnTo>
                  <a:pt x="67" y="818"/>
                </a:lnTo>
                <a:lnTo>
                  <a:pt x="70" y="820"/>
                </a:lnTo>
                <a:lnTo>
                  <a:pt x="74" y="821"/>
                </a:lnTo>
                <a:lnTo>
                  <a:pt x="74" y="821"/>
                </a:lnTo>
                <a:lnTo>
                  <a:pt x="78" y="820"/>
                </a:lnTo>
                <a:lnTo>
                  <a:pt x="86" y="817"/>
                </a:lnTo>
                <a:lnTo>
                  <a:pt x="104" y="813"/>
                </a:lnTo>
                <a:lnTo>
                  <a:pt x="90" y="831"/>
                </a:lnTo>
                <a:lnTo>
                  <a:pt x="90" y="831"/>
                </a:lnTo>
                <a:lnTo>
                  <a:pt x="80" y="839"/>
                </a:lnTo>
                <a:lnTo>
                  <a:pt x="72" y="842"/>
                </a:lnTo>
                <a:lnTo>
                  <a:pt x="72" y="842"/>
                </a:lnTo>
                <a:lnTo>
                  <a:pt x="72" y="849"/>
                </a:lnTo>
                <a:lnTo>
                  <a:pt x="70" y="855"/>
                </a:lnTo>
                <a:lnTo>
                  <a:pt x="70" y="855"/>
                </a:lnTo>
                <a:lnTo>
                  <a:pt x="77" y="852"/>
                </a:lnTo>
                <a:lnTo>
                  <a:pt x="83" y="852"/>
                </a:lnTo>
                <a:lnTo>
                  <a:pt x="83" y="852"/>
                </a:lnTo>
                <a:lnTo>
                  <a:pt x="85" y="844"/>
                </a:lnTo>
                <a:lnTo>
                  <a:pt x="90" y="831"/>
                </a:lnTo>
                <a:lnTo>
                  <a:pt x="104" y="815"/>
                </a:lnTo>
                <a:lnTo>
                  <a:pt x="106" y="831"/>
                </a:lnTo>
                <a:lnTo>
                  <a:pt x="106" y="831"/>
                </a:lnTo>
                <a:lnTo>
                  <a:pt x="104" y="841"/>
                </a:lnTo>
                <a:lnTo>
                  <a:pt x="102" y="845"/>
                </a:lnTo>
                <a:lnTo>
                  <a:pt x="102" y="845"/>
                </a:lnTo>
                <a:lnTo>
                  <a:pt x="106" y="849"/>
                </a:lnTo>
                <a:lnTo>
                  <a:pt x="107" y="852"/>
                </a:lnTo>
                <a:lnTo>
                  <a:pt x="107" y="852"/>
                </a:lnTo>
                <a:lnTo>
                  <a:pt x="109" y="847"/>
                </a:lnTo>
                <a:lnTo>
                  <a:pt x="112" y="844"/>
                </a:lnTo>
                <a:lnTo>
                  <a:pt x="112" y="844"/>
                </a:lnTo>
                <a:lnTo>
                  <a:pt x="109" y="839"/>
                </a:lnTo>
                <a:lnTo>
                  <a:pt x="107" y="831"/>
                </a:lnTo>
                <a:lnTo>
                  <a:pt x="106" y="813"/>
                </a:lnTo>
                <a:lnTo>
                  <a:pt x="106" y="813"/>
                </a:lnTo>
                <a:lnTo>
                  <a:pt x="133" y="780"/>
                </a:lnTo>
                <a:lnTo>
                  <a:pt x="136" y="813"/>
                </a:lnTo>
                <a:lnTo>
                  <a:pt x="136" y="813"/>
                </a:lnTo>
                <a:lnTo>
                  <a:pt x="134" y="823"/>
                </a:lnTo>
                <a:lnTo>
                  <a:pt x="133" y="828"/>
                </a:lnTo>
                <a:lnTo>
                  <a:pt x="133" y="828"/>
                </a:lnTo>
                <a:lnTo>
                  <a:pt x="136" y="831"/>
                </a:lnTo>
                <a:lnTo>
                  <a:pt x="139" y="834"/>
                </a:lnTo>
                <a:lnTo>
                  <a:pt x="139" y="834"/>
                </a:lnTo>
                <a:lnTo>
                  <a:pt x="141" y="831"/>
                </a:lnTo>
                <a:lnTo>
                  <a:pt x="142" y="826"/>
                </a:lnTo>
                <a:lnTo>
                  <a:pt x="142" y="826"/>
                </a:lnTo>
                <a:lnTo>
                  <a:pt x="141" y="823"/>
                </a:lnTo>
                <a:lnTo>
                  <a:pt x="138" y="815"/>
                </a:lnTo>
                <a:lnTo>
                  <a:pt x="133" y="780"/>
                </a:lnTo>
                <a:lnTo>
                  <a:pt x="171" y="732"/>
                </a:lnTo>
                <a:lnTo>
                  <a:pt x="171" y="732"/>
                </a:lnTo>
                <a:lnTo>
                  <a:pt x="144" y="853"/>
                </a:lnTo>
                <a:lnTo>
                  <a:pt x="90" y="885"/>
                </a:lnTo>
                <a:lnTo>
                  <a:pt x="90" y="885"/>
                </a:lnTo>
                <a:lnTo>
                  <a:pt x="75" y="890"/>
                </a:lnTo>
                <a:lnTo>
                  <a:pt x="69" y="892"/>
                </a:lnTo>
                <a:lnTo>
                  <a:pt x="66" y="892"/>
                </a:lnTo>
                <a:lnTo>
                  <a:pt x="66" y="892"/>
                </a:lnTo>
                <a:lnTo>
                  <a:pt x="66" y="895"/>
                </a:lnTo>
                <a:lnTo>
                  <a:pt x="64" y="900"/>
                </a:lnTo>
                <a:lnTo>
                  <a:pt x="59" y="906"/>
                </a:lnTo>
                <a:lnTo>
                  <a:pt x="59" y="906"/>
                </a:lnTo>
                <a:lnTo>
                  <a:pt x="67" y="905"/>
                </a:lnTo>
                <a:lnTo>
                  <a:pt x="72" y="905"/>
                </a:lnTo>
                <a:lnTo>
                  <a:pt x="75" y="906"/>
                </a:lnTo>
                <a:lnTo>
                  <a:pt x="75" y="906"/>
                </a:lnTo>
                <a:lnTo>
                  <a:pt x="77" y="903"/>
                </a:lnTo>
                <a:lnTo>
                  <a:pt x="82" y="898"/>
                </a:lnTo>
                <a:lnTo>
                  <a:pt x="91" y="885"/>
                </a:lnTo>
                <a:lnTo>
                  <a:pt x="144" y="855"/>
                </a:lnTo>
                <a:lnTo>
                  <a:pt x="126" y="930"/>
                </a:lnTo>
                <a:lnTo>
                  <a:pt x="126" y="930"/>
                </a:lnTo>
                <a:lnTo>
                  <a:pt x="101" y="948"/>
                </a:lnTo>
                <a:lnTo>
                  <a:pt x="101" y="948"/>
                </a:lnTo>
                <a:lnTo>
                  <a:pt x="86" y="953"/>
                </a:lnTo>
                <a:lnTo>
                  <a:pt x="80" y="954"/>
                </a:lnTo>
                <a:lnTo>
                  <a:pt x="77" y="954"/>
                </a:lnTo>
                <a:lnTo>
                  <a:pt x="77" y="954"/>
                </a:lnTo>
                <a:lnTo>
                  <a:pt x="77" y="956"/>
                </a:lnTo>
                <a:lnTo>
                  <a:pt x="74" y="961"/>
                </a:lnTo>
                <a:lnTo>
                  <a:pt x="70" y="969"/>
                </a:lnTo>
                <a:lnTo>
                  <a:pt x="70" y="969"/>
                </a:lnTo>
                <a:lnTo>
                  <a:pt x="78" y="967"/>
                </a:lnTo>
                <a:lnTo>
                  <a:pt x="83" y="967"/>
                </a:lnTo>
                <a:lnTo>
                  <a:pt x="85" y="969"/>
                </a:lnTo>
                <a:lnTo>
                  <a:pt x="85" y="969"/>
                </a:lnTo>
                <a:lnTo>
                  <a:pt x="86" y="965"/>
                </a:lnTo>
                <a:lnTo>
                  <a:pt x="91" y="961"/>
                </a:lnTo>
                <a:lnTo>
                  <a:pt x="101" y="949"/>
                </a:lnTo>
                <a:lnTo>
                  <a:pt x="126" y="932"/>
                </a:lnTo>
                <a:lnTo>
                  <a:pt x="117" y="970"/>
                </a:lnTo>
                <a:lnTo>
                  <a:pt x="117" y="970"/>
                </a:lnTo>
                <a:lnTo>
                  <a:pt x="107" y="991"/>
                </a:lnTo>
                <a:lnTo>
                  <a:pt x="102" y="999"/>
                </a:lnTo>
                <a:lnTo>
                  <a:pt x="99" y="1002"/>
                </a:lnTo>
                <a:lnTo>
                  <a:pt x="99" y="1002"/>
                </a:lnTo>
                <a:lnTo>
                  <a:pt x="101" y="1005"/>
                </a:lnTo>
                <a:lnTo>
                  <a:pt x="104" y="1012"/>
                </a:lnTo>
                <a:lnTo>
                  <a:pt x="106" y="1023"/>
                </a:lnTo>
                <a:lnTo>
                  <a:pt x="106" y="1023"/>
                </a:lnTo>
                <a:lnTo>
                  <a:pt x="114" y="1015"/>
                </a:lnTo>
                <a:lnTo>
                  <a:pt x="118" y="1010"/>
                </a:lnTo>
                <a:lnTo>
                  <a:pt x="122" y="1009"/>
                </a:lnTo>
                <a:lnTo>
                  <a:pt x="122" y="1009"/>
                </a:lnTo>
                <a:lnTo>
                  <a:pt x="120" y="1004"/>
                </a:lnTo>
                <a:lnTo>
                  <a:pt x="120" y="994"/>
                </a:lnTo>
                <a:lnTo>
                  <a:pt x="118" y="972"/>
                </a:lnTo>
                <a:lnTo>
                  <a:pt x="128" y="933"/>
                </a:lnTo>
                <a:lnTo>
                  <a:pt x="142" y="959"/>
                </a:lnTo>
                <a:lnTo>
                  <a:pt x="142" y="959"/>
                </a:lnTo>
                <a:lnTo>
                  <a:pt x="147" y="973"/>
                </a:lnTo>
                <a:lnTo>
                  <a:pt x="149" y="980"/>
                </a:lnTo>
                <a:lnTo>
                  <a:pt x="149" y="983"/>
                </a:lnTo>
                <a:lnTo>
                  <a:pt x="149" y="983"/>
                </a:lnTo>
                <a:lnTo>
                  <a:pt x="152" y="983"/>
                </a:lnTo>
                <a:lnTo>
                  <a:pt x="157" y="985"/>
                </a:lnTo>
                <a:lnTo>
                  <a:pt x="163" y="989"/>
                </a:lnTo>
                <a:lnTo>
                  <a:pt x="163" y="989"/>
                </a:lnTo>
                <a:lnTo>
                  <a:pt x="162" y="981"/>
                </a:lnTo>
                <a:lnTo>
                  <a:pt x="162" y="977"/>
                </a:lnTo>
                <a:lnTo>
                  <a:pt x="163" y="973"/>
                </a:lnTo>
                <a:lnTo>
                  <a:pt x="163" y="973"/>
                </a:lnTo>
                <a:lnTo>
                  <a:pt x="160" y="972"/>
                </a:lnTo>
                <a:lnTo>
                  <a:pt x="155" y="967"/>
                </a:lnTo>
                <a:lnTo>
                  <a:pt x="144" y="957"/>
                </a:lnTo>
                <a:lnTo>
                  <a:pt x="128" y="930"/>
                </a:lnTo>
                <a:lnTo>
                  <a:pt x="128" y="930"/>
                </a:lnTo>
                <a:lnTo>
                  <a:pt x="146" y="855"/>
                </a:lnTo>
                <a:lnTo>
                  <a:pt x="179" y="906"/>
                </a:lnTo>
                <a:lnTo>
                  <a:pt x="179" y="906"/>
                </a:lnTo>
                <a:lnTo>
                  <a:pt x="184" y="921"/>
                </a:lnTo>
                <a:lnTo>
                  <a:pt x="186" y="929"/>
                </a:lnTo>
                <a:lnTo>
                  <a:pt x="186" y="932"/>
                </a:lnTo>
                <a:lnTo>
                  <a:pt x="186" y="932"/>
                </a:lnTo>
                <a:lnTo>
                  <a:pt x="187" y="932"/>
                </a:lnTo>
                <a:lnTo>
                  <a:pt x="192" y="933"/>
                </a:lnTo>
                <a:lnTo>
                  <a:pt x="198" y="938"/>
                </a:lnTo>
                <a:lnTo>
                  <a:pt x="198" y="938"/>
                </a:lnTo>
                <a:lnTo>
                  <a:pt x="198" y="930"/>
                </a:lnTo>
                <a:lnTo>
                  <a:pt x="198" y="925"/>
                </a:lnTo>
                <a:lnTo>
                  <a:pt x="200" y="922"/>
                </a:lnTo>
                <a:lnTo>
                  <a:pt x="200" y="922"/>
                </a:lnTo>
                <a:lnTo>
                  <a:pt x="197" y="921"/>
                </a:lnTo>
                <a:lnTo>
                  <a:pt x="192" y="917"/>
                </a:lnTo>
                <a:lnTo>
                  <a:pt x="181" y="906"/>
                </a:lnTo>
                <a:lnTo>
                  <a:pt x="146" y="853"/>
                </a:lnTo>
                <a:lnTo>
                  <a:pt x="173" y="736"/>
                </a:lnTo>
                <a:lnTo>
                  <a:pt x="186" y="793"/>
                </a:lnTo>
                <a:lnTo>
                  <a:pt x="165" y="821"/>
                </a:lnTo>
                <a:lnTo>
                  <a:pt x="165" y="821"/>
                </a:lnTo>
                <a:lnTo>
                  <a:pt x="158" y="828"/>
                </a:lnTo>
                <a:lnTo>
                  <a:pt x="155" y="831"/>
                </a:lnTo>
                <a:lnTo>
                  <a:pt x="155" y="831"/>
                </a:lnTo>
                <a:lnTo>
                  <a:pt x="155" y="834"/>
                </a:lnTo>
                <a:lnTo>
                  <a:pt x="155" y="839"/>
                </a:lnTo>
                <a:lnTo>
                  <a:pt x="155" y="839"/>
                </a:lnTo>
                <a:lnTo>
                  <a:pt x="158" y="837"/>
                </a:lnTo>
                <a:lnTo>
                  <a:pt x="163" y="836"/>
                </a:lnTo>
                <a:lnTo>
                  <a:pt x="163" y="836"/>
                </a:lnTo>
                <a:lnTo>
                  <a:pt x="163" y="829"/>
                </a:lnTo>
                <a:lnTo>
                  <a:pt x="166" y="821"/>
                </a:lnTo>
                <a:lnTo>
                  <a:pt x="186" y="794"/>
                </a:lnTo>
                <a:lnTo>
                  <a:pt x="195" y="836"/>
                </a:lnTo>
                <a:lnTo>
                  <a:pt x="195" y="836"/>
                </a:lnTo>
                <a:lnTo>
                  <a:pt x="186" y="850"/>
                </a:lnTo>
                <a:lnTo>
                  <a:pt x="186" y="850"/>
                </a:lnTo>
                <a:lnTo>
                  <a:pt x="179" y="857"/>
                </a:lnTo>
                <a:lnTo>
                  <a:pt x="174" y="860"/>
                </a:lnTo>
                <a:lnTo>
                  <a:pt x="174" y="860"/>
                </a:lnTo>
                <a:lnTo>
                  <a:pt x="176" y="863"/>
                </a:lnTo>
                <a:lnTo>
                  <a:pt x="174" y="868"/>
                </a:lnTo>
                <a:lnTo>
                  <a:pt x="174" y="868"/>
                </a:lnTo>
                <a:lnTo>
                  <a:pt x="179" y="866"/>
                </a:lnTo>
                <a:lnTo>
                  <a:pt x="182" y="865"/>
                </a:lnTo>
                <a:lnTo>
                  <a:pt x="182" y="865"/>
                </a:lnTo>
                <a:lnTo>
                  <a:pt x="184" y="860"/>
                </a:lnTo>
                <a:lnTo>
                  <a:pt x="186" y="852"/>
                </a:lnTo>
                <a:lnTo>
                  <a:pt x="195" y="837"/>
                </a:lnTo>
                <a:lnTo>
                  <a:pt x="200" y="858"/>
                </a:lnTo>
                <a:lnTo>
                  <a:pt x="200" y="858"/>
                </a:lnTo>
                <a:lnTo>
                  <a:pt x="200" y="871"/>
                </a:lnTo>
                <a:lnTo>
                  <a:pt x="198" y="879"/>
                </a:lnTo>
                <a:lnTo>
                  <a:pt x="198" y="879"/>
                </a:lnTo>
                <a:lnTo>
                  <a:pt x="203" y="882"/>
                </a:lnTo>
                <a:lnTo>
                  <a:pt x="206" y="889"/>
                </a:lnTo>
                <a:lnTo>
                  <a:pt x="206" y="889"/>
                </a:lnTo>
                <a:lnTo>
                  <a:pt x="208" y="882"/>
                </a:lnTo>
                <a:lnTo>
                  <a:pt x="211" y="876"/>
                </a:lnTo>
                <a:lnTo>
                  <a:pt x="211" y="876"/>
                </a:lnTo>
                <a:lnTo>
                  <a:pt x="206" y="869"/>
                </a:lnTo>
                <a:lnTo>
                  <a:pt x="200" y="858"/>
                </a:lnTo>
                <a:lnTo>
                  <a:pt x="197" y="837"/>
                </a:lnTo>
                <a:lnTo>
                  <a:pt x="210" y="847"/>
                </a:lnTo>
                <a:lnTo>
                  <a:pt x="210" y="847"/>
                </a:lnTo>
                <a:lnTo>
                  <a:pt x="216" y="852"/>
                </a:lnTo>
                <a:lnTo>
                  <a:pt x="219" y="857"/>
                </a:lnTo>
                <a:lnTo>
                  <a:pt x="219" y="857"/>
                </a:lnTo>
                <a:lnTo>
                  <a:pt x="222" y="857"/>
                </a:lnTo>
                <a:lnTo>
                  <a:pt x="227" y="857"/>
                </a:lnTo>
                <a:lnTo>
                  <a:pt x="227" y="857"/>
                </a:lnTo>
                <a:lnTo>
                  <a:pt x="226" y="853"/>
                </a:lnTo>
                <a:lnTo>
                  <a:pt x="224" y="849"/>
                </a:lnTo>
                <a:lnTo>
                  <a:pt x="224" y="849"/>
                </a:lnTo>
                <a:lnTo>
                  <a:pt x="218" y="849"/>
                </a:lnTo>
                <a:lnTo>
                  <a:pt x="210" y="845"/>
                </a:lnTo>
                <a:lnTo>
                  <a:pt x="195" y="836"/>
                </a:lnTo>
                <a:lnTo>
                  <a:pt x="195" y="836"/>
                </a:lnTo>
                <a:lnTo>
                  <a:pt x="187" y="793"/>
                </a:lnTo>
                <a:lnTo>
                  <a:pt x="216" y="810"/>
                </a:lnTo>
                <a:lnTo>
                  <a:pt x="216" y="810"/>
                </a:lnTo>
                <a:lnTo>
                  <a:pt x="221" y="818"/>
                </a:lnTo>
                <a:lnTo>
                  <a:pt x="224" y="821"/>
                </a:lnTo>
                <a:lnTo>
                  <a:pt x="224" y="821"/>
                </a:lnTo>
                <a:lnTo>
                  <a:pt x="229" y="821"/>
                </a:lnTo>
                <a:lnTo>
                  <a:pt x="234" y="823"/>
                </a:lnTo>
                <a:lnTo>
                  <a:pt x="234" y="823"/>
                </a:lnTo>
                <a:lnTo>
                  <a:pt x="230" y="818"/>
                </a:lnTo>
                <a:lnTo>
                  <a:pt x="230" y="813"/>
                </a:lnTo>
                <a:lnTo>
                  <a:pt x="230" y="813"/>
                </a:lnTo>
                <a:lnTo>
                  <a:pt x="224" y="813"/>
                </a:lnTo>
                <a:lnTo>
                  <a:pt x="216" y="810"/>
                </a:lnTo>
                <a:lnTo>
                  <a:pt x="186" y="793"/>
                </a:lnTo>
                <a:lnTo>
                  <a:pt x="174" y="733"/>
                </a:lnTo>
                <a:lnTo>
                  <a:pt x="174" y="733"/>
                </a:lnTo>
                <a:lnTo>
                  <a:pt x="251" y="829"/>
                </a:lnTo>
                <a:lnTo>
                  <a:pt x="242" y="892"/>
                </a:lnTo>
                <a:lnTo>
                  <a:pt x="242" y="892"/>
                </a:lnTo>
                <a:lnTo>
                  <a:pt x="237" y="906"/>
                </a:lnTo>
                <a:lnTo>
                  <a:pt x="234" y="913"/>
                </a:lnTo>
                <a:lnTo>
                  <a:pt x="232" y="914"/>
                </a:lnTo>
                <a:lnTo>
                  <a:pt x="232" y="914"/>
                </a:lnTo>
                <a:lnTo>
                  <a:pt x="235" y="916"/>
                </a:lnTo>
                <a:lnTo>
                  <a:pt x="237" y="921"/>
                </a:lnTo>
                <a:lnTo>
                  <a:pt x="240" y="929"/>
                </a:lnTo>
                <a:lnTo>
                  <a:pt x="240" y="929"/>
                </a:lnTo>
                <a:lnTo>
                  <a:pt x="243" y="922"/>
                </a:lnTo>
                <a:lnTo>
                  <a:pt x="246" y="917"/>
                </a:lnTo>
                <a:lnTo>
                  <a:pt x="250" y="916"/>
                </a:lnTo>
                <a:lnTo>
                  <a:pt x="250" y="916"/>
                </a:lnTo>
                <a:lnTo>
                  <a:pt x="248" y="913"/>
                </a:lnTo>
                <a:lnTo>
                  <a:pt x="246" y="906"/>
                </a:lnTo>
                <a:lnTo>
                  <a:pt x="245" y="890"/>
                </a:lnTo>
                <a:lnTo>
                  <a:pt x="253" y="831"/>
                </a:lnTo>
                <a:lnTo>
                  <a:pt x="301" y="890"/>
                </a:lnTo>
                <a:lnTo>
                  <a:pt x="301" y="890"/>
                </a:lnTo>
                <a:lnTo>
                  <a:pt x="298" y="922"/>
                </a:lnTo>
                <a:lnTo>
                  <a:pt x="298" y="922"/>
                </a:lnTo>
                <a:lnTo>
                  <a:pt x="293" y="937"/>
                </a:lnTo>
                <a:lnTo>
                  <a:pt x="290" y="943"/>
                </a:lnTo>
                <a:lnTo>
                  <a:pt x="288" y="945"/>
                </a:lnTo>
                <a:lnTo>
                  <a:pt x="288" y="945"/>
                </a:lnTo>
                <a:lnTo>
                  <a:pt x="290" y="948"/>
                </a:lnTo>
                <a:lnTo>
                  <a:pt x="291" y="951"/>
                </a:lnTo>
                <a:lnTo>
                  <a:pt x="294" y="959"/>
                </a:lnTo>
                <a:lnTo>
                  <a:pt x="294" y="959"/>
                </a:lnTo>
                <a:lnTo>
                  <a:pt x="299" y="953"/>
                </a:lnTo>
                <a:lnTo>
                  <a:pt x="302" y="948"/>
                </a:lnTo>
                <a:lnTo>
                  <a:pt x="304" y="946"/>
                </a:lnTo>
                <a:lnTo>
                  <a:pt x="304" y="946"/>
                </a:lnTo>
                <a:lnTo>
                  <a:pt x="302" y="945"/>
                </a:lnTo>
                <a:lnTo>
                  <a:pt x="301" y="938"/>
                </a:lnTo>
                <a:lnTo>
                  <a:pt x="299" y="924"/>
                </a:lnTo>
                <a:lnTo>
                  <a:pt x="302" y="893"/>
                </a:lnTo>
                <a:lnTo>
                  <a:pt x="326" y="924"/>
                </a:lnTo>
                <a:lnTo>
                  <a:pt x="326" y="924"/>
                </a:lnTo>
                <a:lnTo>
                  <a:pt x="336" y="945"/>
                </a:lnTo>
                <a:lnTo>
                  <a:pt x="339" y="954"/>
                </a:lnTo>
                <a:lnTo>
                  <a:pt x="339" y="959"/>
                </a:lnTo>
                <a:lnTo>
                  <a:pt x="339" y="959"/>
                </a:lnTo>
                <a:lnTo>
                  <a:pt x="344" y="959"/>
                </a:lnTo>
                <a:lnTo>
                  <a:pt x="350" y="961"/>
                </a:lnTo>
                <a:lnTo>
                  <a:pt x="360" y="965"/>
                </a:lnTo>
                <a:lnTo>
                  <a:pt x="360" y="965"/>
                </a:lnTo>
                <a:lnTo>
                  <a:pt x="358" y="954"/>
                </a:lnTo>
                <a:lnTo>
                  <a:pt x="357" y="948"/>
                </a:lnTo>
                <a:lnTo>
                  <a:pt x="358" y="943"/>
                </a:lnTo>
                <a:lnTo>
                  <a:pt x="358" y="943"/>
                </a:lnTo>
                <a:lnTo>
                  <a:pt x="354" y="941"/>
                </a:lnTo>
                <a:lnTo>
                  <a:pt x="346" y="937"/>
                </a:lnTo>
                <a:lnTo>
                  <a:pt x="328" y="922"/>
                </a:lnTo>
                <a:lnTo>
                  <a:pt x="302" y="892"/>
                </a:lnTo>
                <a:lnTo>
                  <a:pt x="333" y="897"/>
                </a:lnTo>
                <a:lnTo>
                  <a:pt x="333" y="897"/>
                </a:lnTo>
                <a:lnTo>
                  <a:pt x="347" y="901"/>
                </a:lnTo>
                <a:lnTo>
                  <a:pt x="354" y="905"/>
                </a:lnTo>
                <a:lnTo>
                  <a:pt x="355" y="906"/>
                </a:lnTo>
                <a:lnTo>
                  <a:pt x="355" y="906"/>
                </a:lnTo>
                <a:lnTo>
                  <a:pt x="357" y="905"/>
                </a:lnTo>
                <a:lnTo>
                  <a:pt x="362" y="901"/>
                </a:lnTo>
                <a:lnTo>
                  <a:pt x="370" y="900"/>
                </a:lnTo>
                <a:lnTo>
                  <a:pt x="370" y="900"/>
                </a:lnTo>
                <a:lnTo>
                  <a:pt x="362" y="895"/>
                </a:lnTo>
                <a:lnTo>
                  <a:pt x="358" y="892"/>
                </a:lnTo>
                <a:lnTo>
                  <a:pt x="357" y="890"/>
                </a:lnTo>
                <a:lnTo>
                  <a:pt x="357" y="890"/>
                </a:lnTo>
                <a:lnTo>
                  <a:pt x="354" y="890"/>
                </a:lnTo>
                <a:lnTo>
                  <a:pt x="347" y="892"/>
                </a:lnTo>
                <a:lnTo>
                  <a:pt x="333" y="893"/>
                </a:lnTo>
                <a:lnTo>
                  <a:pt x="301" y="890"/>
                </a:lnTo>
                <a:lnTo>
                  <a:pt x="301" y="890"/>
                </a:lnTo>
                <a:lnTo>
                  <a:pt x="254" y="829"/>
                </a:lnTo>
                <a:lnTo>
                  <a:pt x="314" y="836"/>
                </a:lnTo>
                <a:lnTo>
                  <a:pt x="314" y="836"/>
                </a:lnTo>
                <a:lnTo>
                  <a:pt x="328" y="841"/>
                </a:lnTo>
                <a:lnTo>
                  <a:pt x="334" y="844"/>
                </a:lnTo>
                <a:lnTo>
                  <a:pt x="338" y="845"/>
                </a:lnTo>
                <a:lnTo>
                  <a:pt x="338" y="845"/>
                </a:lnTo>
                <a:lnTo>
                  <a:pt x="339" y="844"/>
                </a:lnTo>
                <a:lnTo>
                  <a:pt x="344" y="842"/>
                </a:lnTo>
                <a:lnTo>
                  <a:pt x="352" y="839"/>
                </a:lnTo>
                <a:lnTo>
                  <a:pt x="352" y="839"/>
                </a:lnTo>
                <a:lnTo>
                  <a:pt x="344" y="834"/>
                </a:lnTo>
                <a:lnTo>
                  <a:pt x="341" y="831"/>
                </a:lnTo>
                <a:lnTo>
                  <a:pt x="339" y="829"/>
                </a:lnTo>
                <a:lnTo>
                  <a:pt x="339" y="829"/>
                </a:lnTo>
                <a:lnTo>
                  <a:pt x="336" y="831"/>
                </a:lnTo>
                <a:lnTo>
                  <a:pt x="331" y="831"/>
                </a:lnTo>
                <a:lnTo>
                  <a:pt x="315" y="834"/>
                </a:lnTo>
                <a:lnTo>
                  <a:pt x="253" y="828"/>
                </a:lnTo>
                <a:lnTo>
                  <a:pt x="178" y="735"/>
                </a:lnTo>
                <a:lnTo>
                  <a:pt x="229" y="759"/>
                </a:lnTo>
                <a:lnTo>
                  <a:pt x="240" y="793"/>
                </a:lnTo>
                <a:lnTo>
                  <a:pt x="240" y="793"/>
                </a:lnTo>
                <a:lnTo>
                  <a:pt x="240" y="802"/>
                </a:lnTo>
                <a:lnTo>
                  <a:pt x="240" y="807"/>
                </a:lnTo>
                <a:lnTo>
                  <a:pt x="240" y="807"/>
                </a:lnTo>
                <a:lnTo>
                  <a:pt x="243" y="809"/>
                </a:lnTo>
                <a:lnTo>
                  <a:pt x="246" y="812"/>
                </a:lnTo>
                <a:lnTo>
                  <a:pt x="246" y="812"/>
                </a:lnTo>
                <a:lnTo>
                  <a:pt x="248" y="809"/>
                </a:lnTo>
                <a:lnTo>
                  <a:pt x="250" y="804"/>
                </a:lnTo>
                <a:lnTo>
                  <a:pt x="250" y="804"/>
                </a:lnTo>
                <a:lnTo>
                  <a:pt x="245" y="799"/>
                </a:lnTo>
                <a:lnTo>
                  <a:pt x="240" y="793"/>
                </a:lnTo>
                <a:lnTo>
                  <a:pt x="230" y="760"/>
                </a:lnTo>
                <a:lnTo>
                  <a:pt x="269" y="778"/>
                </a:lnTo>
                <a:lnTo>
                  <a:pt x="269" y="778"/>
                </a:lnTo>
                <a:lnTo>
                  <a:pt x="275" y="796"/>
                </a:lnTo>
                <a:lnTo>
                  <a:pt x="275" y="796"/>
                </a:lnTo>
                <a:lnTo>
                  <a:pt x="275" y="804"/>
                </a:lnTo>
                <a:lnTo>
                  <a:pt x="275" y="809"/>
                </a:lnTo>
                <a:lnTo>
                  <a:pt x="275" y="809"/>
                </a:lnTo>
                <a:lnTo>
                  <a:pt x="278" y="812"/>
                </a:lnTo>
                <a:lnTo>
                  <a:pt x="282" y="815"/>
                </a:lnTo>
                <a:lnTo>
                  <a:pt x="282" y="815"/>
                </a:lnTo>
                <a:lnTo>
                  <a:pt x="283" y="810"/>
                </a:lnTo>
                <a:lnTo>
                  <a:pt x="285" y="807"/>
                </a:lnTo>
                <a:lnTo>
                  <a:pt x="285" y="807"/>
                </a:lnTo>
                <a:lnTo>
                  <a:pt x="280" y="802"/>
                </a:lnTo>
                <a:lnTo>
                  <a:pt x="275" y="796"/>
                </a:lnTo>
                <a:lnTo>
                  <a:pt x="270" y="780"/>
                </a:lnTo>
                <a:lnTo>
                  <a:pt x="290" y="789"/>
                </a:lnTo>
                <a:lnTo>
                  <a:pt x="290" y="789"/>
                </a:lnTo>
                <a:lnTo>
                  <a:pt x="299" y="797"/>
                </a:lnTo>
                <a:lnTo>
                  <a:pt x="306" y="804"/>
                </a:lnTo>
                <a:lnTo>
                  <a:pt x="306" y="804"/>
                </a:lnTo>
                <a:lnTo>
                  <a:pt x="310" y="802"/>
                </a:lnTo>
                <a:lnTo>
                  <a:pt x="317" y="802"/>
                </a:lnTo>
                <a:lnTo>
                  <a:pt x="317" y="802"/>
                </a:lnTo>
                <a:lnTo>
                  <a:pt x="314" y="797"/>
                </a:lnTo>
                <a:lnTo>
                  <a:pt x="310" y="791"/>
                </a:lnTo>
                <a:lnTo>
                  <a:pt x="310" y="791"/>
                </a:lnTo>
                <a:lnTo>
                  <a:pt x="302" y="791"/>
                </a:lnTo>
                <a:lnTo>
                  <a:pt x="290" y="788"/>
                </a:lnTo>
                <a:lnTo>
                  <a:pt x="270" y="778"/>
                </a:lnTo>
                <a:lnTo>
                  <a:pt x="286" y="773"/>
                </a:lnTo>
                <a:lnTo>
                  <a:pt x="286" y="773"/>
                </a:lnTo>
                <a:lnTo>
                  <a:pt x="294" y="773"/>
                </a:lnTo>
                <a:lnTo>
                  <a:pt x="301" y="773"/>
                </a:lnTo>
                <a:lnTo>
                  <a:pt x="301" y="773"/>
                </a:lnTo>
                <a:lnTo>
                  <a:pt x="302" y="770"/>
                </a:lnTo>
                <a:lnTo>
                  <a:pt x="306" y="767"/>
                </a:lnTo>
                <a:lnTo>
                  <a:pt x="306" y="767"/>
                </a:lnTo>
                <a:lnTo>
                  <a:pt x="301" y="767"/>
                </a:lnTo>
                <a:lnTo>
                  <a:pt x="298" y="765"/>
                </a:lnTo>
                <a:lnTo>
                  <a:pt x="298" y="765"/>
                </a:lnTo>
                <a:lnTo>
                  <a:pt x="293" y="768"/>
                </a:lnTo>
                <a:lnTo>
                  <a:pt x="286" y="773"/>
                </a:lnTo>
                <a:lnTo>
                  <a:pt x="269" y="778"/>
                </a:lnTo>
                <a:lnTo>
                  <a:pt x="269" y="778"/>
                </a:lnTo>
                <a:lnTo>
                  <a:pt x="230" y="759"/>
                </a:lnTo>
                <a:lnTo>
                  <a:pt x="262" y="748"/>
                </a:lnTo>
                <a:lnTo>
                  <a:pt x="262" y="748"/>
                </a:lnTo>
                <a:lnTo>
                  <a:pt x="272" y="746"/>
                </a:lnTo>
                <a:lnTo>
                  <a:pt x="277" y="748"/>
                </a:lnTo>
                <a:lnTo>
                  <a:pt x="277" y="748"/>
                </a:lnTo>
                <a:lnTo>
                  <a:pt x="278" y="743"/>
                </a:lnTo>
                <a:lnTo>
                  <a:pt x="283" y="740"/>
                </a:lnTo>
                <a:lnTo>
                  <a:pt x="283" y="740"/>
                </a:lnTo>
                <a:lnTo>
                  <a:pt x="278" y="740"/>
                </a:lnTo>
                <a:lnTo>
                  <a:pt x="274" y="738"/>
                </a:lnTo>
                <a:lnTo>
                  <a:pt x="274" y="738"/>
                </a:lnTo>
                <a:lnTo>
                  <a:pt x="270" y="741"/>
                </a:lnTo>
                <a:lnTo>
                  <a:pt x="262" y="746"/>
                </a:lnTo>
                <a:lnTo>
                  <a:pt x="229" y="759"/>
                </a:lnTo>
                <a:lnTo>
                  <a:pt x="176" y="732"/>
                </a:lnTo>
                <a:lnTo>
                  <a:pt x="176" y="732"/>
                </a:lnTo>
                <a:lnTo>
                  <a:pt x="299" y="732"/>
                </a:lnTo>
                <a:lnTo>
                  <a:pt x="342" y="777"/>
                </a:lnTo>
                <a:lnTo>
                  <a:pt x="342" y="777"/>
                </a:lnTo>
                <a:lnTo>
                  <a:pt x="350" y="789"/>
                </a:lnTo>
                <a:lnTo>
                  <a:pt x="354" y="796"/>
                </a:lnTo>
                <a:lnTo>
                  <a:pt x="354" y="799"/>
                </a:lnTo>
                <a:lnTo>
                  <a:pt x="354" y="799"/>
                </a:lnTo>
                <a:lnTo>
                  <a:pt x="357" y="797"/>
                </a:lnTo>
                <a:lnTo>
                  <a:pt x="362" y="799"/>
                </a:lnTo>
                <a:lnTo>
                  <a:pt x="370" y="802"/>
                </a:lnTo>
                <a:lnTo>
                  <a:pt x="370" y="802"/>
                </a:lnTo>
                <a:lnTo>
                  <a:pt x="366" y="794"/>
                </a:lnTo>
                <a:lnTo>
                  <a:pt x="366" y="789"/>
                </a:lnTo>
                <a:lnTo>
                  <a:pt x="366" y="786"/>
                </a:lnTo>
                <a:lnTo>
                  <a:pt x="366" y="786"/>
                </a:lnTo>
                <a:lnTo>
                  <a:pt x="363" y="786"/>
                </a:lnTo>
                <a:lnTo>
                  <a:pt x="357" y="783"/>
                </a:lnTo>
                <a:lnTo>
                  <a:pt x="342" y="775"/>
                </a:lnTo>
                <a:lnTo>
                  <a:pt x="301" y="732"/>
                </a:lnTo>
                <a:lnTo>
                  <a:pt x="378" y="732"/>
                </a:lnTo>
                <a:lnTo>
                  <a:pt x="378" y="732"/>
                </a:lnTo>
                <a:lnTo>
                  <a:pt x="400" y="752"/>
                </a:lnTo>
                <a:lnTo>
                  <a:pt x="400" y="752"/>
                </a:lnTo>
                <a:lnTo>
                  <a:pt x="408" y="765"/>
                </a:lnTo>
                <a:lnTo>
                  <a:pt x="411" y="772"/>
                </a:lnTo>
                <a:lnTo>
                  <a:pt x="413" y="775"/>
                </a:lnTo>
                <a:lnTo>
                  <a:pt x="413" y="775"/>
                </a:lnTo>
                <a:lnTo>
                  <a:pt x="414" y="775"/>
                </a:lnTo>
                <a:lnTo>
                  <a:pt x="419" y="775"/>
                </a:lnTo>
                <a:lnTo>
                  <a:pt x="427" y="778"/>
                </a:lnTo>
                <a:lnTo>
                  <a:pt x="427" y="778"/>
                </a:lnTo>
                <a:lnTo>
                  <a:pt x="424" y="770"/>
                </a:lnTo>
                <a:lnTo>
                  <a:pt x="424" y="765"/>
                </a:lnTo>
                <a:lnTo>
                  <a:pt x="424" y="762"/>
                </a:lnTo>
                <a:lnTo>
                  <a:pt x="424" y="762"/>
                </a:lnTo>
                <a:lnTo>
                  <a:pt x="421" y="762"/>
                </a:lnTo>
                <a:lnTo>
                  <a:pt x="416" y="759"/>
                </a:lnTo>
                <a:lnTo>
                  <a:pt x="402" y="751"/>
                </a:lnTo>
                <a:lnTo>
                  <a:pt x="381" y="732"/>
                </a:lnTo>
                <a:lnTo>
                  <a:pt x="419" y="732"/>
                </a:lnTo>
                <a:lnTo>
                  <a:pt x="419" y="732"/>
                </a:lnTo>
                <a:lnTo>
                  <a:pt x="442" y="736"/>
                </a:lnTo>
                <a:lnTo>
                  <a:pt x="451" y="740"/>
                </a:lnTo>
                <a:lnTo>
                  <a:pt x="454" y="743"/>
                </a:lnTo>
                <a:lnTo>
                  <a:pt x="454" y="743"/>
                </a:lnTo>
                <a:lnTo>
                  <a:pt x="458" y="740"/>
                </a:lnTo>
                <a:lnTo>
                  <a:pt x="464" y="735"/>
                </a:lnTo>
                <a:lnTo>
                  <a:pt x="474" y="730"/>
                </a:lnTo>
                <a:lnTo>
                  <a:pt x="474" y="730"/>
                </a:lnTo>
                <a:lnTo>
                  <a:pt x="464" y="725"/>
                </a:lnTo>
                <a:lnTo>
                  <a:pt x="458" y="722"/>
                </a:lnTo>
                <a:lnTo>
                  <a:pt x="454" y="719"/>
                </a:lnTo>
                <a:lnTo>
                  <a:pt x="454" y="719"/>
                </a:lnTo>
                <a:lnTo>
                  <a:pt x="451" y="720"/>
                </a:lnTo>
                <a:lnTo>
                  <a:pt x="442" y="724"/>
                </a:lnTo>
                <a:lnTo>
                  <a:pt x="419" y="728"/>
                </a:lnTo>
                <a:lnTo>
                  <a:pt x="381" y="728"/>
                </a:lnTo>
                <a:lnTo>
                  <a:pt x="402" y="709"/>
                </a:lnTo>
                <a:lnTo>
                  <a:pt x="402" y="709"/>
                </a:lnTo>
                <a:lnTo>
                  <a:pt x="416" y="701"/>
                </a:lnTo>
                <a:lnTo>
                  <a:pt x="421" y="698"/>
                </a:lnTo>
                <a:lnTo>
                  <a:pt x="424" y="698"/>
                </a:lnTo>
                <a:lnTo>
                  <a:pt x="424" y="698"/>
                </a:lnTo>
                <a:lnTo>
                  <a:pt x="424" y="695"/>
                </a:lnTo>
                <a:lnTo>
                  <a:pt x="424" y="690"/>
                </a:lnTo>
                <a:lnTo>
                  <a:pt x="427" y="682"/>
                </a:lnTo>
                <a:lnTo>
                  <a:pt x="427" y="682"/>
                </a:lnTo>
                <a:lnTo>
                  <a:pt x="419" y="685"/>
                </a:lnTo>
                <a:lnTo>
                  <a:pt x="414" y="685"/>
                </a:lnTo>
                <a:lnTo>
                  <a:pt x="413" y="685"/>
                </a:lnTo>
                <a:lnTo>
                  <a:pt x="413" y="685"/>
                </a:lnTo>
                <a:lnTo>
                  <a:pt x="411" y="688"/>
                </a:lnTo>
                <a:lnTo>
                  <a:pt x="408" y="695"/>
                </a:lnTo>
                <a:lnTo>
                  <a:pt x="400" y="708"/>
                </a:lnTo>
                <a:lnTo>
                  <a:pt x="378" y="728"/>
                </a:lnTo>
                <a:lnTo>
                  <a:pt x="378" y="728"/>
                </a:lnTo>
                <a:lnTo>
                  <a:pt x="301" y="728"/>
                </a:lnTo>
                <a:lnTo>
                  <a:pt x="342" y="685"/>
                </a:lnTo>
                <a:lnTo>
                  <a:pt x="342" y="685"/>
                </a:lnTo>
                <a:lnTo>
                  <a:pt x="357" y="677"/>
                </a:lnTo>
                <a:lnTo>
                  <a:pt x="363" y="674"/>
                </a:lnTo>
                <a:lnTo>
                  <a:pt x="366" y="674"/>
                </a:lnTo>
                <a:lnTo>
                  <a:pt x="366" y="674"/>
                </a:lnTo>
                <a:lnTo>
                  <a:pt x="366" y="671"/>
                </a:lnTo>
                <a:lnTo>
                  <a:pt x="366" y="666"/>
                </a:lnTo>
                <a:lnTo>
                  <a:pt x="370" y="658"/>
                </a:lnTo>
                <a:lnTo>
                  <a:pt x="370" y="658"/>
                </a:lnTo>
                <a:lnTo>
                  <a:pt x="362" y="661"/>
                </a:lnTo>
                <a:lnTo>
                  <a:pt x="357" y="663"/>
                </a:lnTo>
                <a:lnTo>
                  <a:pt x="354" y="661"/>
                </a:lnTo>
                <a:lnTo>
                  <a:pt x="354" y="661"/>
                </a:lnTo>
                <a:lnTo>
                  <a:pt x="354" y="664"/>
                </a:lnTo>
                <a:lnTo>
                  <a:pt x="350" y="671"/>
                </a:lnTo>
                <a:lnTo>
                  <a:pt x="342" y="684"/>
                </a:lnTo>
                <a:lnTo>
                  <a:pt x="299" y="728"/>
                </a:lnTo>
                <a:lnTo>
                  <a:pt x="179" y="728"/>
                </a:lnTo>
                <a:lnTo>
                  <a:pt x="203" y="717"/>
                </a:lnTo>
                <a:lnTo>
                  <a:pt x="203" y="717"/>
                </a:lnTo>
                <a:lnTo>
                  <a:pt x="205" y="720"/>
                </a:lnTo>
                <a:lnTo>
                  <a:pt x="187" y="727"/>
                </a:lnTo>
                <a:lnTo>
                  <a:pt x="219" y="727"/>
                </a:lnTo>
                <a:lnTo>
                  <a:pt x="219" y="727"/>
                </a:lnTo>
                <a:lnTo>
                  <a:pt x="224" y="728"/>
                </a:lnTo>
                <a:lnTo>
                  <a:pt x="224" y="728"/>
                </a:lnTo>
                <a:lnTo>
                  <a:pt x="229" y="727"/>
                </a:lnTo>
                <a:lnTo>
                  <a:pt x="266" y="727"/>
                </a:lnTo>
                <a:lnTo>
                  <a:pt x="245" y="717"/>
                </a:lnTo>
                <a:lnTo>
                  <a:pt x="245" y="717"/>
                </a:lnTo>
                <a:lnTo>
                  <a:pt x="248" y="711"/>
                </a:lnTo>
                <a:lnTo>
                  <a:pt x="264" y="717"/>
                </a:lnTo>
                <a:lnTo>
                  <a:pt x="264" y="717"/>
                </a:lnTo>
                <a:lnTo>
                  <a:pt x="270" y="722"/>
                </a:lnTo>
                <a:lnTo>
                  <a:pt x="275" y="725"/>
                </a:lnTo>
                <a:lnTo>
                  <a:pt x="275" y="725"/>
                </a:lnTo>
                <a:lnTo>
                  <a:pt x="278" y="724"/>
                </a:lnTo>
                <a:lnTo>
                  <a:pt x="283" y="724"/>
                </a:lnTo>
                <a:lnTo>
                  <a:pt x="283" y="724"/>
                </a:lnTo>
                <a:lnTo>
                  <a:pt x="280" y="720"/>
                </a:lnTo>
                <a:lnTo>
                  <a:pt x="278" y="717"/>
                </a:lnTo>
                <a:lnTo>
                  <a:pt x="278" y="717"/>
                </a:lnTo>
                <a:lnTo>
                  <a:pt x="272" y="717"/>
                </a:lnTo>
                <a:lnTo>
                  <a:pt x="264" y="716"/>
                </a:lnTo>
                <a:lnTo>
                  <a:pt x="250" y="711"/>
                </a:lnTo>
                <a:lnTo>
                  <a:pt x="250" y="711"/>
                </a:lnTo>
                <a:lnTo>
                  <a:pt x="251" y="706"/>
                </a:lnTo>
                <a:lnTo>
                  <a:pt x="251" y="700"/>
                </a:lnTo>
                <a:lnTo>
                  <a:pt x="251" y="700"/>
                </a:lnTo>
                <a:lnTo>
                  <a:pt x="250" y="695"/>
                </a:lnTo>
                <a:lnTo>
                  <a:pt x="270" y="685"/>
                </a:lnTo>
                <a:lnTo>
                  <a:pt x="270" y="685"/>
                </a:lnTo>
                <a:lnTo>
                  <a:pt x="286" y="692"/>
                </a:lnTo>
                <a:lnTo>
                  <a:pt x="286" y="692"/>
                </a:lnTo>
                <a:lnTo>
                  <a:pt x="294" y="696"/>
                </a:lnTo>
                <a:lnTo>
                  <a:pt x="299" y="700"/>
                </a:lnTo>
                <a:lnTo>
                  <a:pt x="299" y="700"/>
                </a:lnTo>
                <a:lnTo>
                  <a:pt x="302" y="698"/>
                </a:lnTo>
                <a:lnTo>
                  <a:pt x="307" y="698"/>
                </a:lnTo>
                <a:lnTo>
                  <a:pt x="307" y="698"/>
                </a:lnTo>
                <a:lnTo>
                  <a:pt x="304" y="695"/>
                </a:lnTo>
                <a:lnTo>
                  <a:pt x="302" y="690"/>
                </a:lnTo>
                <a:lnTo>
                  <a:pt x="302" y="690"/>
                </a:lnTo>
                <a:lnTo>
                  <a:pt x="296" y="692"/>
                </a:lnTo>
                <a:lnTo>
                  <a:pt x="288" y="690"/>
                </a:lnTo>
                <a:lnTo>
                  <a:pt x="272" y="685"/>
                </a:lnTo>
                <a:lnTo>
                  <a:pt x="291" y="676"/>
                </a:lnTo>
                <a:lnTo>
                  <a:pt x="291" y="676"/>
                </a:lnTo>
                <a:lnTo>
                  <a:pt x="304" y="674"/>
                </a:lnTo>
                <a:lnTo>
                  <a:pt x="312" y="672"/>
                </a:lnTo>
                <a:lnTo>
                  <a:pt x="312" y="672"/>
                </a:lnTo>
                <a:lnTo>
                  <a:pt x="315" y="668"/>
                </a:lnTo>
                <a:lnTo>
                  <a:pt x="318" y="663"/>
                </a:lnTo>
                <a:lnTo>
                  <a:pt x="318" y="663"/>
                </a:lnTo>
                <a:lnTo>
                  <a:pt x="312" y="663"/>
                </a:lnTo>
                <a:lnTo>
                  <a:pt x="307" y="661"/>
                </a:lnTo>
                <a:lnTo>
                  <a:pt x="307" y="661"/>
                </a:lnTo>
                <a:lnTo>
                  <a:pt x="301" y="666"/>
                </a:lnTo>
                <a:lnTo>
                  <a:pt x="291" y="674"/>
                </a:lnTo>
                <a:lnTo>
                  <a:pt x="272" y="684"/>
                </a:lnTo>
                <a:lnTo>
                  <a:pt x="278" y="668"/>
                </a:lnTo>
                <a:lnTo>
                  <a:pt x="278" y="668"/>
                </a:lnTo>
                <a:lnTo>
                  <a:pt x="283" y="661"/>
                </a:lnTo>
                <a:lnTo>
                  <a:pt x="286" y="658"/>
                </a:lnTo>
                <a:lnTo>
                  <a:pt x="286" y="658"/>
                </a:lnTo>
                <a:lnTo>
                  <a:pt x="285" y="653"/>
                </a:lnTo>
                <a:lnTo>
                  <a:pt x="285" y="648"/>
                </a:lnTo>
                <a:lnTo>
                  <a:pt x="285" y="648"/>
                </a:lnTo>
                <a:lnTo>
                  <a:pt x="282" y="652"/>
                </a:lnTo>
                <a:lnTo>
                  <a:pt x="277" y="655"/>
                </a:lnTo>
                <a:lnTo>
                  <a:pt x="277" y="655"/>
                </a:lnTo>
                <a:lnTo>
                  <a:pt x="277" y="660"/>
                </a:lnTo>
                <a:lnTo>
                  <a:pt x="277" y="669"/>
                </a:lnTo>
                <a:lnTo>
                  <a:pt x="270" y="685"/>
                </a:lnTo>
                <a:lnTo>
                  <a:pt x="270" y="685"/>
                </a:lnTo>
                <a:lnTo>
                  <a:pt x="250" y="695"/>
                </a:lnTo>
                <a:lnTo>
                  <a:pt x="250" y="695"/>
                </a:lnTo>
                <a:lnTo>
                  <a:pt x="246" y="685"/>
                </a:lnTo>
                <a:lnTo>
                  <a:pt x="240" y="679"/>
                </a:lnTo>
                <a:lnTo>
                  <a:pt x="242" y="671"/>
                </a:lnTo>
                <a:lnTo>
                  <a:pt x="242" y="671"/>
                </a:lnTo>
                <a:lnTo>
                  <a:pt x="248" y="663"/>
                </a:lnTo>
                <a:lnTo>
                  <a:pt x="251" y="666"/>
                </a:lnTo>
                <a:lnTo>
                  <a:pt x="251" y="666"/>
                </a:lnTo>
                <a:lnTo>
                  <a:pt x="254" y="666"/>
                </a:lnTo>
                <a:lnTo>
                  <a:pt x="258" y="664"/>
                </a:lnTo>
                <a:lnTo>
                  <a:pt x="258" y="664"/>
                </a:lnTo>
                <a:lnTo>
                  <a:pt x="258" y="661"/>
                </a:lnTo>
                <a:lnTo>
                  <a:pt x="256" y="658"/>
                </a:lnTo>
                <a:lnTo>
                  <a:pt x="250" y="653"/>
                </a:lnTo>
                <a:lnTo>
                  <a:pt x="250" y="653"/>
                </a:lnTo>
                <a:lnTo>
                  <a:pt x="250" y="652"/>
                </a:lnTo>
                <a:lnTo>
                  <a:pt x="250" y="652"/>
                </a:lnTo>
                <a:lnTo>
                  <a:pt x="248" y="653"/>
                </a:lnTo>
                <a:lnTo>
                  <a:pt x="240" y="648"/>
                </a:lnTo>
                <a:lnTo>
                  <a:pt x="253" y="632"/>
                </a:lnTo>
                <a:lnTo>
                  <a:pt x="315" y="626"/>
                </a:lnTo>
                <a:lnTo>
                  <a:pt x="315" y="626"/>
                </a:lnTo>
                <a:lnTo>
                  <a:pt x="331" y="629"/>
                </a:lnTo>
                <a:lnTo>
                  <a:pt x="336" y="629"/>
                </a:lnTo>
                <a:lnTo>
                  <a:pt x="339" y="631"/>
                </a:lnTo>
                <a:lnTo>
                  <a:pt x="339" y="631"/>
                </a:lnTo>
                <a:lnTo>
                  <a:pt x="341" y="629"/>
                </a:lnTo>
                <a:lnTo>
                  <a:pt x="344" y="626"/>
                </a:lnTo>
                <a:lnTo>
                  <a:pt x="352" y="621"/>
                </a:lnTo>
                <a:lnTo>
                  <a:pt x="352" y="621"/>
                </a:lnTo>
                <a:lnTo>
                  <a:pt x="344" y="618"/>
                </a:lnTo>
                <a:lnTo>
                  <a:pt x="339" y="616"/>
                </a:lnTo>
                <a:lnTo>
                  <a:pt x="338" y="615"/>
                </a:lnTo>
                <a:lnTo>
                  <a:pt x="338" y="615"/>
                </a:lnTo>
                <a:lnTo>
                  <a:pt x="334" y="616"/>
                </a:lnTo>
                <a:lnTo>
                  <a:pt x="328" y="620"/>
                </a:lnTo>
                <a:lnTo>
                  <a:pt x="314" y="624"/>
                </a:lnTo>
                <a:lnTo>
                  <a:pt x="254" y="631"/>
                </a:lnTo>
                <a:lnTo>
                  <a:pt x="301" y="570"/>
                </a:lnTo>
                <a:lnTo>
                  <a:pt x="301" y="570"/>
                </a:lnTo>
                <a:lnTo>
                  <a:pt x="333" y="567"/>
                </a:lnTo>
                <a:lnTo>
                  <a:pt x="333" y="567"/>
                </a:lnTo>
                <a:lnTo>
                  <a:pt x="342" y="567"/>
                </a:lnTo>
                <a:lnTo>
                  <a:pt x="341" y="576"/>
                </a:lnTo>
                <a:lnTo>
                  <a:pt x="341" y="576"/>
                </a:lnTo>
                <a:lnTo>
                  <a:pt x="342" y="580"/>
                </a:lnTo>
                <a:lnTo>
                  <a:pt x="344" y="581"/>
                </a:lnTo>
                <a:lnTo>
                  <a:pt x="344" y="581"/>
                </a:lnTo>
                <a:lnTo>
                  <a:pt x="347" y="581"/>
                </a:lnTo>
                <a:lnTo>
                  <a:pt x="350" y="578"/>
                </a:lnTo>
                <a:lnTo>
                  <a:pt x="352" y="568"/>
                </a:lnTo>
                <a:lnTo>
                  <a:pt x="352" y="568"/>
                </a:lnTo>
                <a:lnTo>
                  <a:pt x="357" y="572"/>
                </a:lnTo>
                <a:lnTo>
                  <a:pt x="357" y="572"/>
                </a:lnTo>
                <a:lnTo>
                  <a:pt x="358" y="568"/>
                </a:lnTo>
                <a:lnTo>
                  <a:pt x="362" y="565"/>
                </a:lnTo>
                <a:lnTo>
                  <a:pt x="370" y="560"/>
                </a:lnTo>
                <a:lnTo>
                  <a:pt x="370" y="560"/>
                </a:lnTo>
                <a:lnTo>
                  <a:pt x="362" y="559"/>
                </a:lnTo>
                <a:lnTo>
                  <a:pt x="357" y="556"/>
                </a:lnTo>
                <a:lnTo>
                  <a:pt x="355" y="554"/>
                </a:lnTo>
                <a:lnTo>
                  <a:pt x="355" y="554"/>
                </a:lnTo>
                <a:lnTo>
                  <a:pt x="355" y="554"/>
                </a:lnTo>
                <a:lnTo>
                  <a:pt x="357" y="546"/>
                </a:lnTo>
                <a:lnTo>
                  <a:pt x="382" y="568"/>
                </a:lnTo>
                <a:lnTo>
                  <a:pt x="376" y="604"/>
                </a:lnTo>
                <a:lnTo>
                  <a:pt x="376" y="604"/>
                </a:lnTo>
                <a:lnTo>
                  <a:pt x="378" y="607"/>
                </a:lnTo>
                <a:lnTo>
                  <a:pt x="379" y="608"/>
                </a:lnTo>
                <a:lnTo>
                  <a:pt x="379" y="608"/>
                </a:lnTo>
                <a:lnTo>
                  <a:pt x="382" y="607"/>
                </a:lnTo>
                <a:lnTo>
                  <a:pt x="386" y="605"/>
                </a:lnTo>
                <a:lnTo>
                  <a:pt x="389" y="575"/>
                </a:lnTo>
                <a:lnTo>
                  <a:pt x="403" y="588"/>
                </a:lnTo>
                <a:lnTo>
                  <a:pt x="403" y="588"/>
                </a:lnTo>
                <a:lnTo>
                  <a:pt x="406" y="589"/>
                </a:lnTo>
                <a:lnTo>
                  <a:pt x="406" y="589"/>
                </a:lnTo>
                <a:lnTo>
                  <a:pt x="402" y="597"/>
                </a:lnTo>
                <a:lnTo>
                  <a:pt x="400" y="607"/>
                </a:lnTo>
                <a:lnTo>
                  <a:pt x="400" y="607"/>
                </a:lnTo>
                <a:lnTo>
                  <a:pt x="402" y="612"/>
                </a:lnTo>
                <a:lnTo>
                  <a:pt x="403" y="616"/>
                </a:lnTo>
                <a:lnTo>
                  <a:pt x="405" y="621"/>
                </a:lnTo>
                <a:lnTo>
                  <a:pt x="410" y="626"/>
                </a:lnTo>
                <a:lnTo>
                  <a:pt x="413" y="629"/>
                </a:lnTo>
                <a:lnTo>
                  <a:pt x="418" y="631"/>
                </a:lnTo>
                <a:lnTo>
                  <a:pt x="422" y="632"/>
                </a:lnTo>
                <a:lnTo>
                  <a:pt x="429" y="632"/>
                </a:lnTo>
                <a:lnTo>
                  <a:pt x="429" y="632"/>
                </a:lnTo>
                <a:lnTo>
                  <a:pt x="434" y="632"/>
                </a:lnTo>
                <a:lnTo>
                  <a:pt x="438" y="631"/>
                </a:lnTo>
                <a:lnTo>
                  <a:pt x="443" y="628"/>
                </a:lnTo>
                <a:lnTo>
                  <a:pt x="448" y="624"/>
                </a:lnTo>
                <a:lnTo>
                  <a:pt x="451" y="621"/>
                </a:lnTo>
                <a:lnTo>
                  <a:pt x="453" y="616"/>
                </a:lnTo>
                <a:lnTo>
                  <a:pt x="454" y="610"/>
                </a:lnTo>
                <a:lnTo>
                  <a:pt x="454" y="605"/>
                </a:lnTo>
                <a:lnTo>
                  <a:pt x="454" y="605"/>
                </a:lnTo>
                <a:lnTo>
                  <a:pt x="454" y="600"/>
                </a:lnTo>
                <a:lnTo>
                  <a:pt x="453" y="594"/>
                </a:lnTo>
                <a:lnTo>
                  <a:pt x="450" y="591"/>
                </a:lnTo>
                <a:lnTo>
                  <a:pt x="446" y="586"/>
                </a:lnTo>
                <a:lnTo>
                  <a:pt x="442" y="583"/>
                </a:lnTo>
                <a:lnTo>
                  <a:pt x="437" y="581"/>
                </a:lnTo>
                <a:lnTo>
                  <a:pt x="432" y="580"/>
                </a:lnTo>
                <a:lnTo>
                  <a:pt x="427" y="578"/>
                </a:lnTo>
                <a:lnTo>
                  <a:pt x="427" y="578"/>
                </a:lnTo>
                <a:lnTo>
                  <a:pt x="418" y="580"/>
                </a:lnTo>
                <a:lnTo>
                  <a:pt x="411" y="584"/>
                </a:lnTo>
                <a:lnTo>
                  <a:pt x="411" y="584"/>
                </a:lnTo>
                <a:lnTo>
                  <a:pt x="410" y="581"/>
                </a:lnTo>
                <a:lnTo>
                  <a:pt x="394" y="568"/>
                </a:lnTo>
                <a:lnTo>
                  <a:pt x="422" y="560"/>
                </a:lnTo>
                <a:lnTo>
                  <a:pt x="422" y="560"/>
                </a:lnTo>
                <a:lnTo>
                  <a:pt x="426" y="559"/>
                </a:lnTo>
                <a:lnTo>
                  <a:pt x="426" y="556"/>
                </a:lnTo>
                <a:lnTo>
                  <a:pt x="426" y="556"/>
                </a:lnTo>
                <a:lnTo>
                  <a:pt x="424" y="552"/>
                </a:lnTo>
                <a:lnTo>
                  <a:pt x="421" y="552"/>
                </a:lnTo>
                <a:lnTo>
                  <a:pt x="421" y="552"/>
                </a:lnTo>
                <a:lnTo>
                  <a:pt x="421" y="552"/>
                </a:lnTo>
                <a:lnTo>
                  <a:pt x="387" y="560"/>
                </a:lnTo>
                <a:lnTo>
                  <a:pt x="362" y="540"/>
                </a:lnTo>
                <a:lnTo>
                  <a:pt x="392" y="530"/>
                </a:lnTo>
                <a:lnTo>
                  <a:pt x="392" y="530"/>
                </a:lnTo>
                <a:lnTo>
                  <a:pt x="395" y="527"/>
                </a:lnTo>
                <a:lnTo>
                  <a:pt x="395" y="524"/>
                </a:lnTo>
                <a:lnTo>
                  <a:pt x="395" y="524"/>
                </a:lnTo>
                <a:lnTo>
                  <a:pt x="394" y="522"/>
                </a:lnTo>
                <a:lnTo>
                  <a:pt x="390" y="522"/>
                </a:lnTo>
                <a:lnTo>
                  <a:pt x="390" y="522"/>
                </a:lnTo>
                <a:lnTo>
                  <a:pt x="389" y="522"/>
                </a:lnTo>
                <a:lnTo>
                  <a:pt x="355" y="532"/>
                </a:lnTo>
                <a:lnTo>
                  <a:pt x="346" y="524"/>
                </a:lnTo>
                <a:lnTo>
                  <a:pt x="346" y="524"/>
                </a:lnTo>
                <a:lnTo>
                  <a:pt x="354" y="519"/>
                </a:lnTo>
                <a:lnTo>
                  <a:pt x="358" y="517"/>
                </a:lnTo>
                <a:lnTo>
                  <a:pt x="358" y="517"/>
                </a:lnTo>
                <a:lnTo>
                  <a:pt x="357" y="512"/>
                </a:lnTo>
                <a:lnTo>
                  <a:pt x="358" y="506"/>
                </a:lnTo>
                <a:lnTo>
                  <a:pt x="362" y="504"/>
                </a:lnTo>
                <a:lnTo>
                  <a:pt x="362" y="504"/>
                </a:lnTo>
                <a:lnTo>
                  <a:pt x="363" y="503"/>
                </a:lnTo>
                <a:lnTo>
                  <a:pt x="365" y="500"/>
                </a:lnTo>
                <a:lnTo>
                  <a:pt x="365" y="500"/>
                </a:lnTo>
                <a:lnTo>
                  <a:pt x="363" y="498"/>
                </a:lnTo>
                <a:lnTo>
                  <a:pt x="360" y="496"/>
                </a:lnTo>
                <a:lnTo>
                  <a:pt x="360" y="496"/>
                </a:lnTo>
                <a:lnTo>
                  <a:pt x="360" y="495"/>
                </a:lnTo>
                <a:lnTo>
                  <a:pt x="360" y="495"/>
                </a:lnTo>
                <a:lnTo>
                  <a:pt x="357" y="498"/>
                </a:lnTo>
                <a:lnTo>
                  <a:pt x="339" y="503"/>
                </a:lnTo>
                <a:lnTo>
                  <a:pt x="339" y="503"/>
                </a:lnTo>
                <a:lnTo>
                  <a:pt x="339" y="503"/>
                </a:lnTo>
                <a:lnTo>
                  <a:pt x="339" y="503"/>
                </a:lnTo>
                <a:lnTo>
                  <a:pt x="339" y="503"/>
                </a:lnTo>
                <a:lnTo>
                  <a:pt x="326" y="506"/>
                </a:lnTo>
                <a:lnTo>
                  <a:pt x="301" y="484"/>
                </a:lnTo>
                <a:lnTo>
                  <a:pt x="331" y="476"/>
                </a:lnTo>
                <a:lnTo>
                  <a:pt x="331" y="476"/>
                </a:lnTo>
                <a:lnTo>
                  <a:pt x="334" y="474"/>
                </a:lnTo>
                <a:lnTo>
                  <a:pt x="334" y="471"/>
                </a:lnTo>
                <a:lnTo>
                  <a:pt x="334" y="471"/>
                </a:lnTo>
                <a:lnTo>
                  <a:pt x="333" y="468"/>
                </a:lnTo>
                <a:lnTo>
                  <a:pt x="330" y="468"/>
                </a:lnTo>
                <a:lnTo>
                  <a:pt x="330" y="468"/>
                </a:lnTo>
                <a:lnTo>
                  <a:pt x="330" y="468"/>
                </a:lnTo>
                <a:lnTo>
                  <a:pt x="293" y="477"/>
                </a:lnTo>
                <a:lnTo>
                  <a:pt x="274" y="459"/>
                </a:lnTo>
                <a:lnTo>
                  <a:pt x="306" y="450"/>
                </a:lnTo>
                <a:lnTo>
                  <a:pt x="306" y="450"/>
                </a:lnTo>
                <a:lnTo>
                  <a:pt x="307" y="448"/>
                </a:lnTo>
                <a:lnTo>
                  <a:pt x="309" y="445"/>
                </a:lnTo>
                <a:lnTo>
                  <a:pt x="309" y="445"/>
                </a:lnTo>
                <a:lnTo>
                  <a:pt x="307" y="442"/>
                </a:lnTo>
                <a:lnTo>
                  <a:pt x="304" y="442"/>
                </a:lnTo>
                <a:lnTo>
                  <a:pt x="304" y="442"/>
                </a:lnTo>
                <a:lnTo>
                  <a:pt x="302" y="442"/>
                </a:lnTo>
                <a:lnTo>
                  <a:pt x="267" y="453"/>
                </a:lnTo>
                <a:lnTo>
                  <a:pt x="253" y="440"/>
                </a:lnTo>
                <a:lnTo>
                  <a:pt x="277" y="435"/>
                </a:lnTo>
                <a:lnTo>
                  <a:pt x="277" y="435"/>
                </a:lnTo>
                <a:lnTo>
                  <a:pt x="277" y="434"/>
                </a:lnTo>
                <a:lnTo>
                  <a:pt x="277" y="434"/>
                </a:lnTo>
                <a:lnTo>
                  <a:pt x="278" y="434"/>
                </a:lnTo>
                <a:lnTo>
                  <a:pt x="278" y="434"/>
                </a:lnTo>
                <a:lnTo>
                  <a:pt x="280" y="431"/>
                </a:lnTo>
                <a:lnTo>
                  <a:pt x="280" y="427"/>
                </a:lnTo>
                <a:lnTo>
                  <a:pt x="264" y="407"/>
                </a:lnTo>
                <a:lnTo>
                  <a:pt x="282" y="405"/>
                </a:lnTo>
                <a:lnTo>
                  <a:pt x="306" y="440"/>
                </a:lnTo>
                <a:lnTo>
                  <a:pt x="306" y="440"/>
                </a:lnTo>
                <a:lnTo>
                  <a:pt x="309" y="442"/>
                </a:lnTo>
                <a:lnTo>
                  <a:pt x="312" y="440"/>
                </a:lnTo>
                <a:lnTo>
                  <a:pt x="312" y="440"/>
                </a:lnTo>
                <a:lnTo>
                  <a:pt x="314" y="437"/>
                </a:lnTo>
                <a:lnTo>
                  <a:pt x="312" y="434"/>
                </a:lnTo>
                <a:lnTo>
                  <a:pt x="291" y="405"/>
                </a:lnTo>
                <a:lnTo>
                  <a:pt x="318" y="403"/>
                </a:lnTo>
                <a:lnTo>
                  <a:pt x="341" y="435"/>
                </a:lnTo>
                <a:lnTo>
                  <a:pt x="341" y="435"/>
                </a:lnTo>
                <a:lnTo>
                  <a:pt x="344" y="442"/>
                </a:lnTo>
                <a:lnTo>
                  <a:pt x="347" y="447"/>
                </a:lnTo>
                <a:lnTo>
                  <a:pt x="352" y="450"/>
                </a:lnTo>
                <a:lnTo>
                  <a:pt x="357" y="453"/>
                </a:lnTo>
                <a:lnTo>
                  <a:pt x="357" y="453"/>
                </a:lnTo>
                <a:lnTo>
                  <a:pt x="363" y="455"/>
                </a:lnTo>
                <a:lnTo>
                  <a:pt x="368" y="455"/>
                </a:lnTo>
                <a:lnTo>
                  <a:pt x="373" y="453"/>
                </a:lnTo>
                <a:lnTo>
                  <a:pt x="378" y="451"/>
                </a:lnTo>
                <a:lnTo>
                  <a:pt x="382" y="450"/>
                </a:lnTo>
                <a:lnTo>
                  <a:pt x="387" y="445"/>
                </a:lnTo>
                <a:lnTo>
                  <a:pt x="390" y="442"/>
                </a:lnTo>
                <a:lnTo>
                  <a:pt x="392" y="437"/>
                </a:lnTo>
                <a:lnTo>
                  <a:pt x="392" y="437"/>
                </a:lnTo>
                <a:lnTo>
                  <a:pt x="394" y="426"/>
                </a:lnTo>
                <a:lnTo>
                  <a:pt x="392" y="418"/>
                </a:lnTo>
                <a:lnTo>
                  <a:pt x="387" y="410"/>
                </a:lnTo>
                <a:lnTo>
                  <a:pt x="379" y="403"/>
                </a:lnTo>
                <a:lnTo>
                  <a:pt x="379" y="403"/>
                </a:lnTo>
                <a:lnTo>
                  <a:pt x="381" y="400"/>
                </a:lnTo>
                <a:lnTo>
                  <a:pt x="381" y="400"/>
                </a:lnTo>
                <a:lnTo>
                  <a:pt x="400" y="399"/>
                </a:lnTo>
                <a:lnTo>
                  <a:pt x="421" y="431"/>
                </a:lnTo>
                <a:lnTo>
                  <a:pt x="421" y="431"/>
                </a:lnTo>
                <a:lnTo>
                  <a:pt x="424" y="432"/>
                </a:lnTo>
                <a:lnTo>
                  <a:pt x="427" y="432"/>
                </a:lnTo>
                <a:lnTo>
                  <a:pt x="427" y="432"/>
                </a:lnTo>
                <a:lnTo>
                  <a:pt x="429" y="431"/>
                </a:lnTo>
                <a:lnTo>
                  <a:pt x="429" y="431"/>
                </a:lnTo>
                <a:lnTo>
                  <a:pt x="434" y="439"/>
                </a:lnTo>
                <a:lnTo>
                  <a:pt x="442" y="443"/>
                </a:lnTo>
                <a:lnTo>
                  <a:pt x="451" y="445"/>
                </a:lnTo>
                <a:lnTo>
                  <a:pt x="461" y="443"/>
                </a:lnTo>
                <a:lnTo>
                  <a:pt x="461" y="443"/>
                </a:lnTo>
                <a:lnTo>
                  <a:pt x="469" y="439"/>
                </a:lnTo>
                <a:lnTo>
                  <a:pt x="475" y="432"/>
                </a:lnTo>
                <a:lnTo>
                  <a:pt x="480" y="424"/>
                </a:lnTo>
                <a:lnTo>
                  <a:pt x="480" y="415"/>
                </a:lnTo>
                <a:lnTo>
                  <a:pt x="485" y="413"/>
                </a:lnTo>
                <a:lnTo>
                  <a:pt x="485" y="413"/>
                </a:lnTo>
                <a:lnTo>
                  <a:pt x="490" y="418"/>
                </a:lnTo>
                <a:lnTo>
                  <a:pt x="496" y="419"/>
                </a:lnTo>
                <a:lnTo>
                  <a:pt x="503" y="421"/>
                </a:lnTo>
                <a:lnTo>
                  <a:pt x="509" y="419"/>
                </a:lnTo>
                <a:lnTo>
                  <a:pt x="509" y="419"/>
                </a:lnTo>
                <a:lnTo>
                  <a:pt x="515" y="418"/>
                </a:lnTo>
                <a:lnTo>
                  <a:pt x="522" y="413"/>
                </a:lnTo>
                <a:lnTo>
                  <a:pt x="527" y="407"/>
                </a:lnTo>
                <a:lnTo>
                  <a:pt x="530" y="400"/>
                </a:lnTo>
                <a:lnTo>
                  <a:pt x="538" y="397"/>
                </a:lnTo>
                <a:lnTo>
                  <a:pt x="501" y="434"/>
                </a:lnTo>
                <a:lnTo>
                  <a:pt x="503" y="464"/>
                </a:lnTo>
                <a:lnTo>
                  <a:pt x="503" y="464"/>
                </a:lnTo>
                <a:lnTo>
                  <a:pt x="491" y="466"/>
                </a:lnTo>
                <a:lnTo>
                  <a:pt x="491" y="466"/>
                </a:lnTo>
                <a:lnTo>
                  <a:pt x="498" y="471"/>
                </a:lnTo>
                <a:lnTo>
                  <a:pt x="501" y="474"/>
                </a:lnTo>
                <a:lnTo>
                  <a:pt x="501" y="477"/>
                </a:lnTo>
                <a:lnTo>
                  <a:pt x="501" y="477"/>
                </a:lnTo>
                <a:lnTo>
                  <a:pt x="504" y="477"/>
                </a:lnTo>
                <a:lnTo>
                  <a:pt x="511" y="477"/>
                </a:lnTo>
                <a:lnTo>
                  <a:pt x="527" y="477"/>
                </a:lnTo>
                <a:lnTo>
                  <a:pt x="555" y="487"/>
                </a:lnTo>
                <a:lnTo>
                  <a:pt x="520" y="504"/>
                </a:lnTo>
                <a:lnTo>
                  <a:pt x="520" y="504"/>
                </a:lnTo>
                <a:lnTo>
                  <a:pt x="498" y="508"/>
                </a:lnTo>
                <a:lnTo>
                  <a:pt x="488" y="509"/>
                </a:lnTo>
                <a:lnTo>
                  <a:pt x="483" y="509"/>
                </a:lnTo>
                <a:lnTo>
                  <a:pt x="483" y="509"/>
                </a:lnTo>
                <a:lnTo>
                  <a:pt x="482" y="512"/>
                </a:lnTo>
                <a:lnTo>
                  <a:pt x="478" y="519"/>
                </a:lnTo>
                <a:lnTo>
                  <a:pt x="470" y="528"/>
                </a:lnTo>
                <a:lnTo>
                  <a:pt x="470" y="528"/>
                </a:lnTo>
                <a:lnTo>
                  <a:pt x="483" y="528"/>
                </a:lnTo>
                <a:lnTo>
                  <a:pt x="490" y="528"/>
                </a:lnTo>
                <a:lnTo>
                  <a:pt x="493" y="532"/>
                </a:lnTo>
                <a:lnTo>
                  <a:pt x="493" y="532"/>
                </a:lnTo>
                <a:lnTo>
                  <a:pt x="496" y="527"/>
                </a:lnTo>
                <a:lnTo>
                  <a:pt x="503" y="520"/>
                </a:lnTo>
                <a:lnTo>
                  <a:pt x="520" y="506"/>
                </a:lnTo>
                <a:lnTo>
                  <a:pt x="555" y="488"/>
                </a:lnTo>
                <a:lnTo>
                  <a:pt x="544" y="517"/>
                </a:lnTo>
                <a:lnTo>
                  <a:pt x="544" y="517"/>
                </a:lnTo>
                <a:lnTo>
                  <a:pt x="536" y="530"/>
                </a:lnTo>
                <a:lnTo>
                  <a:pt x="533" y="535"/>
                </a:lnTo>
                <a:lnTo>
                  <a:pt x="530" y="536"/>
                </a:lnTo>
                <a:lnTo>
                  <a:pt x="530" y="536"/>
                </a:lnTo>
                <a:lnTo>
                  <a:pt x="531" y="538"/>
                </a:lnTo>
                <a:lnTo>
                  <a:pt x="533" y="543"/>
                </a:lnTo>
                <a:lnTo>
                  <a:pt x="533" y="551"/>
                </a:lnTo>
                <a:lnTo>
                  <a:pt x="533" y="551"/>
                </a:lnTo>
                <a:lnTo>
                  <a:pt x="539" y="546"/>
                </a:lnTo>
                <a:lnTo>
                  <a:pt x="543" y="543"/>
                </a:lnTo>
                <a:lnTo>
                  <a:pt x="546" y="541"/>
                </a:lnTo>
                <a:lnTo>
                  <a:pt x="546" y="541"/>
                </a:lnTo>
                <a:lnTo>
                  <a:pt x="546" y="538"/>
                </a:lnTo>
                <a:lnTo>
                  <a:pt x="546" y="532"/>
                </a:lnTo>
                <a:lnTo>
                  <a:pt x="547" y="517"/>
                </a:lnTo>
                <a:lnTo>
                  <a:pt x="559" y="487"/>
                </a:lnTo>
                <a:lnTo>
                  <a:pt x="559" y="487"/>
                </a:lnTo>
                <a:lnTo>
                  <a:pt x="563" y="485"/>
                </a:lnTo>
                <a:lnTo>
                  <a:pt x="563" y="490"/>
                </a:lnTo>
                <a:lnTo>
                  <a:pt x="599" y="468"/>
                </a:lnTo>
                <a:lnTo>
                  <a:pt x="627" y="455"/>
                </a:lnTo>
                <a:lnTo>
                  <a:pt x="608" y="512"/>
                </a:lnTo>
                <a:lnTo>
                  <a:pt x="608" y="512"/>
                </a:lnTo>
                <a:lnTo>
                  <a:pt x="600" y="525"/>
                </a:lnTo>
                <a:lnTo>
                  <a:pt x="595" y="530"/>
                </a:lnTo>
                <a:lnTo>
                  <a:pt x="592" y="532"/>
                </a:lnTo>
                <a:lnTo>
                  <a:pt x="592" y="532"/>
                </a:lnTo>
                <a:lnTo>
                  <a:pt x="594" y="535"/>
                </a:lnTo>
                <a:lnTo>
                  <a:pt x="595" y="540"/>
                </a:lnTo>
                <a:lnTo>
                  <a:pt x="595" y="548"/>
                </a:lnTo>
                <a:lnTo>
                  <a:pt x="595" y="548"/>
                </a:lnTo>
                <a:lnTo>
                  <a:pt x="602" y="541"/>
                </a:lnTo>
                <a:lnTo>
                  <a:pt x="607" y="538"/>
                </a:lnTo>
                <a:lnTo>
                  <a:pt x="608" y="538"/>
                </a:lnTo>
                <a:lnTo>
                  <a:pt x="608" y="538"/>
                </a:lnTo>
                <a:lnTo>
                  <a:pt x="608" y="535"/>
                </a:lnTo>
                <a:lnTo>
                  <a:pt x="608" y="528"/>
                </a:lnTo>
                <a:lnTo>
                  <a:pt x="610" y="514"/>
                </a:lnTo>
                <a:lnTo>
                  <a:pt x="629" y="453"/>
                </a:lnTo>
                <a:lnTo>
                  <a:pt x="738" y="400"/>
                </a:lnTo>
                <a:lnTo>
                  <a:pt x="722" y="419"/>
                </a:lnTo>
                <a:lnTo>
                  <a:pt x="717" y="421"/>
                </a:lnTo>
                <a:lnTo>
                  <a:pt x="730" y="407"/>
                </a:lnTo>
                <a:lnTo>
                  <a:pt x="659" y="440"/>
                </a:lnTo>
                <a:lnTo>
                  <a:pt x="698" y="439"/>
                </a:lnTo>
                <a:lnTo>
                  <a:pt x="695" y="447"/>
                </a:lnTo>
                <a:lnTo>
                  <a:pt x="666" y="448"/>
                </a:lnTo>
                <a:lnTo>
                  <a:pt x="666" y="448"/>
                </a:lnTo>
                <a:lnTo>
                  <a:pt x="658" y="447"/>
                </a:lnTo>
                <a:lnTo>
                  <a:pt x="653" y="445"/>
                </a:lnTo>
                <a:lnTo>
                  <a:pt x="653" y="445"/>
                </a:lnTo>
                <a:lnTo>
                  <a:pt x="650" y="448"/>
                </a:lnTo>
                <a:lnTo>
                  <a:pt x="645" y="451"/>
                </a:lnTo>
                <a:lnTo>
                  <a:pt x="645" y="451"/>
                </a:lnTo>
                <a:lnTo>
                  <a:pt x="650" y="453"/>
                </a:lnTo>
                <a:lnTo>
                  <a:pt x="653" y="455"/>
                </a:lnTo>
                <a:lnTo>
                  <a:pt x="653" y="455"/>
                </a:lnTo>
                <a:lnTo>
                  <a:pt x="658" y="453"/>
                </a:lnTo>
                <a:lnTo>
                  <a:pt x="667" y="450"/>
                </a:lnTo>
                <a:lnTo>
                  <a:pt x="693" y="447"/>
                </a:lnTo>
                <a:lnTo>
                  <a:pt x="690" y="455"/>
                </a:lnTo>
                <a:lnTo>
                  <a:pt x="693" y="455"/>
                </a:lnTo>
                <a:lnTo>
                  <a:pt x="674" y="480"/>
                </a:lnTo>
                <a:lnTo>
                  <a:pt x="674" y="480"/>
                </a:lnTo>
                <a:lnTo>
                  <a:pt x="656" y="482"/>
                </a:lnTo>
                <a:lnTo>
                  <a:pt x="656" y="482"/>
                </a:lnTo>
                <a:lnTo>
                  <a:pt x="648" y="480"/>
                </a:lnTo>
                <a:lnTo>
                  <a:pt x="642" y="480"/>
                </a:lnTo>
                <a:lnTo>
                  <a:pt x="642" y="480"/>
                </a:lnTo>
                <a:lnTo>
                  <a:pt x="640" y="484"/>
                </a:lnTo>
                <a:lnTo>
                  <a:pt x="635" y="485"/>
                </a:lnTo>
                <a:lnTo>
                  <a:pt x="635" y="485"/>
                </a:lnTo>
                <a:lnTo>
                  <a:pt x="640" y="487"/>
                </a:lnTo>
                <a:lnTo>
                  <a:pt x="643" y="488"/>
                </a:lnTo>
                <a:lnTo>
                  <a:pt x="643" y="488"/>
                </a:lnTo>
                <a:lnTo>
                  <a:pt x="648" y="487"/>
                </a:lnTo>
                <a:lnTo>
                  <a:pt x="656" y="484"/>
                </a:lnTo>
                <a:lnTo>
                  <a:pt x="672" y="482"/>
                </a:lnTo>
                <a:lnTo>
                  <a:pt x="664" y="492"/>
                </a:lnTo>
                <a:lnTo>
                  <a:pt x="653" y="493"/>
                </a:lnTo>
                <a:lnTo>
                  <a:pt x="645" y="508"/>
                </a:lnTo>
                <a:lnTo>
                  <a:pt x="645" y="508"/>
                </a:lnTo>
                <a:lnTo>
                  <a:pt x="642" y="509"/>
                </a:lnTo>
                <a:lnTo>
                  <a:pt x="642" y="509"/>
                </a:lnTo>
                <a:lnTo>
                  <a:pt x="642" y="516"/>
                </a:lnTo>
                <a:lnTo>
                  <a:pt x="626" y="548"/>
                </a:lnTo>
                <a:lnTo>
                  <a:pt x="671" y="546"/>
                </a:lnTo>
                <a:lnTo>
                  <a:pt x="659" y="552"/>
                </a:lnTo>
                <a:lnTo>
                  <a:pt x="659" y="552"/>
                </a:lnTo>
                <a:lnTo>
                  <a:pt x="645" y="557"/>
                </a:lnTo>
                <a:lnTo>
                  <a:pt x="639" y="559"/>
                </a:lnTo>
                <a:lnTo>
                  <a:pt x="635" y="559"/>
                </a:lnTo>
                <a:lnTo>
                  <a:pt x="635" y="559"/>
                </a:lnTo>
                <a:lnTo>
                  <a:pt x="635" y="562"/>
                </a:lnTo>
                <a:lnTo>
                  <a:pt x="634" y="567"/>
                </a:lnTo>
                <a:lnTo>
                  <a:pt x="629" y="573"/>
                </a:lnTo>
                <a:lnTo>
                  <a:pt x="629" y="573"/>
                </a:lnTo>
                <a:lnTo>
                  <a:pt x="637" y="572"/>
                </a:lnTo>
                <a:lnTo>
                  <a:pt x="642" y="572"/>
                </a:lnTo>
                <a:lnTo>
                  <a:pt x="645" y="573"/>
                </a:lnTo>
                <a:lnTo>
                  <a:pt x="645" y="573"/>
                </a:lnTo>
                <a:lnTo>
                  <a:pt x="645" y="570"/>
                </a:lnTo>
                <a:lnTo>
                  <a:pt x="650" y="565"/>
                </a:lnTo>
                <a:lnTo>
                  <a:pt x="661" y="554"/>
                </a:lnTo>
                <a:lnTo>
                  <a:pt x="675" y="544"/>
                </a:lnTo>
                <a:lnTo>
                  <a:pt x="685" y="544"/>
                </a:lnTo>
                <a:lnTo>
                  <a:pt x="695" y="533"/>
                </a:lnTo>
                <a:lnTo>
                  <a:pt x="712" y="522"/>
                </a:lnTo>
                <a:lnTo>
                  <a:pt x="704" y="559"/>
                </a:lnTo>
                <a:lnTo>
                  <a:pt x="666" y="570"/>
                </a:lnTo>
                <a:lnTo>
                  <a:pt x="647" y="605"/>
                </a:lnTo>
                <a:lnTo>
                  <a:pt x="685" y="604"/>
                </a:lnTo>
                <a:lnTo>
                  <a:pt x="671" y="615"/>
                </a:lnTo>
                <a:lnTo>
                  <a:pt x="671" y="615"/>
                </a:lnTo>
                <a:lnTo>
                  <a:pt x="658" y="618"/>
                </a:lnTo>
                <a:lnTo>
                  <a:pt x="647" y="621"/>
                </a:lnTo>
                <a:lnTo>
                  <a:pt x="647" y="620"/>
                </a:lnTo>
                <a:lnTo>
                  <a:pt x="647" y="620"/>
                </a:lnTo>
                <a:lnTo>
                  <a:pt x="647" y="618"/>
                </a:lnTo>
                <a:lnTo>
                  <a:pt x="647" y="618"/>
                </a:lnTo>
                <a:lnTo>
                  <a:pt x="647" y="618"/>
                </a:lnTo>
                <a:lnTo>
                  <a:pt x="647" y="618"/>
                </a:lnTo>
                <a:lnTo>
                  <a:pt x="645" y="620"/>
                </a:lnTo>
                <a:lnTo>
                  <a:pt x="645" y="626"/>
                </a:lnTo>
                <a:lnTo>
                  <a:pt x="645" y="626"/>
                </a:lnTo>
                <a:lnTo>
                  <a:pt x="642" y="631"/>
                </a:lnTo>
                <a:lnTo>
                  <a:pt x="635" y="623"/>
                </a:lnTo>
                <a:lnTo>
                  <a:pt x="635" y="623"/>
                </a:lnTo>
                <a:lnTo>
                  <a:pt x="634" y="623"/>
                </a:lnTo>
                <a:lnTo>
                  <a:pt x="634" y="623"/>
                </a:lnTo>
                <a:lnTo>
                  <a:pt x="634" y="624"/>
                </a:lnTo>
                <a:lnTo>
                  <a:pt x="642" y="632"/>
                </a:lnTo>
                <a:lnTo>
                  <a:pt x="642" y="632"/>
                </a:lnTo>
                <a:lnTo>
                  <a:pt x="639" y="636"/>
                </a:lnTo>
                <a:lnTo>
                  <a:pt x="639" y="636"/>
                </a:lnTo>
                <a:lnTo>
                  <a:pt x="642" y="634"/>
                </a:lnTo>
                <a:lnTo>
                  <a:pt x="645" y="637"/>
                </a:lnTo>
                <a:lnTo>
                  <a:pt x="645" y="645"/>
                </a:lnTo>
                <a:lnTo>
                  <a:pt x="631" y="631"/>
                </a:lnTo>
                <a:lnTo>
                  <a:pt x="631" y="631"/>
                </a:lnTo>
                <a:lnTo>
                  <a:pt x="629" y="631"/>
                </a:lnTo>
                <a:lnTo>
                  <a:pt x="629" y="631"/>
                </a:lnTo>
                <a:lnTo>
                  <a:pt x="629" y="632"/>
                </a:lnTo>
                <a:lnTo>
                  <a:pt x="645" y="650"/>
                </a:lnTo>
                <a:lnTo>
                  <a:pt x="645" y="660"/>
                </a:lnTo>
                <a:lnTo>
                  <a:pt x="626" y="639"/>
                </a:lnTo>
                <a:lnTo>
                  <a:pt x="626" y="639"/>
                </a:lnTo>
                <a:lnTo>
                  <a:pt x="623" y="639"/>
                </a:lnTo>
                <a:lnTo>
                  <a:pt x="623" y="639"/>
                </a:lnTo>
                <a:lnTo>
                  <a:pt x="623" y="640"/>
                </a:lnTo>
                <a:lnTo>
                  <a:pt x="645" y="663"/>
                </a:lnTo>
                <a:lnTo>
                  <a:pt x="645" y="669"/>
                </a:lnTo>
                <a:lnTo>
                  <a:pt x="627" y="652"/>
                </a:lnTo>
                <a:lnTo>
                  <a:pt x="627" y="652"/>
                </a:lnTo>
                <a:lnTo>
                  <a:pt x="626" y="652"/>
                </a:lnTo>
                <a:lnTo>
                  <a:pt x="626" y="652"/>
                </a:lnTo>
                <a:lnTo>
                  <a:pt x="626" y="655"/>
                </a:lnTo>
                <a:lnTo>
                  <a:pt x="645" y="674"/>
                </a:lnTo>
                <a:lnTo>
                  <a:pt x="645" y="682"/>
                </a:lnTo>
                <a:lnTo>
                  <a:pt x="631" y="668"/>
                </a:lnTo>
                <a:lnTo>
                  <a:pt x="631" y="668"/>
                </a:lnTo>
                <a:lnTo>
                  <a:pt x="631" y="666"/>
                </a:lnTo>
                <a:lnTo>
                  <a:pt x="631" y="666"/>
                </a:lnTo>
                <a:lnTo>
                  <a:pt x="631" y="666"/>
                </a:lnTo>
                <a:lnTo>
                  <a:pt x="631" y="666"/>
                </a:lnTo>
                <a:lnTo>
                  <a:pt x="629" y="666"/>
                </a:lnTo>
                <a:lnTo>
                  <a:pt x="629" y="666"/>
                </a:lnTo>
                <a:lnTo>
                  <a:pt x="629" y="669"/>
                </a:lnTo>
                <a:lnTo>
                  <a:pt x="635" y="688"/>
                </a:lnTo>
                <a:lnTo>
                  <a:pt x="627" y="685"/>
                </a:lnTo>
                <a:lnTo>
                  <a:pt x="619" y="656"/>
                </a:lnTo>
                <a:lnTo>
                  <a:pt x="619" y="656"/>
                </a:lnTo>
                <a:lnTo>
                  <a:pt x="618" y="655"/>
                </a:lnTo>
                <a:lnTo>
                  <a:pt x="618" y="655"/>
                </a:lnTo>
                <a:lnTo>
                  <a:pt x="618" y="655"/>
                </a:lnTo>
                <a:lnTo>
                  <a:pt x="618" y="655"/>
                </a:lnTo>
                <a:lnTo>
                  <a:pt x="616" y="656"/>
                </a:lnTo>
                <a:lnTo>
                  <a:pt x="624" y="682"/>
                </a:lnTo>
                <a:lnTo>
                  <a:pt x="618" y="679"/>
                </a:lnTo>
                <a:lnTo>
                  <a:pt x="608" y="647"/>
                </a:lnTo>
                <a:lnTo>
                  <a:pt x="608" y="647"/>
                </a:lnTo>
                <a:lnTo>
                  <a:pt x="607" y="647"/>
                </a:lnTo>
                <a:lnTo>
                  <a:pt x="607" y="647"/>
                </a:lnTo>
                <a:lnTo>
                  <a:pt x="607" y="647"/>
                </a:lnTo>
                <a:lnTo>
                  <a:pt x="607" y="647"/>
                </a:lnTo>
                <a:lnTo>
                  <a:pt x="605" y="648"/>
                </a:lnTo>
                <a:lnTo>
                  <a:pt x="615" y="677"/>
                </a:lnTo>
                <a:lnTo>
                  <a:pt x="607" y="672"/>
                </a:lnTo>
                <a:lnTo>
                  <a:pt x="599" y="650"/>
                </a:lnTo>
                <a:lnTo>
                  <a:pt x="599" y="650"/>
                </a:lnTo>
                <a:lnTo>
                  <a:pt x="599" y="648"/>
                </a:lnTo>
                <a:lnTo>
                  <a:pt x="599" y="648"/>
                </a:lnTo>
                <a:lnTo>
                  <a:pt x="597" y="648"/>
                </a:lnTo>
                <a:lnTo>
                  <a:pt x="597" y="648"/>
                </a:lnTo>
                <a:lnTo>
                  <a:pt x="597" y="650"/>
                </a:lnTo>
                <a:lnTo>
                  <a:pt x="603" y="671"/>
                </a:lnTo>
                <a:lnTo>
                  <a:pt x="595" y="666"/>
                </a:lnTo>
                <a:lnTo>
                  <a:pt x="591" y="652"/>
                </a:lnTo>
                <a:lnTo>
                  <a:pt x="591" y="652"/>
                </a:lnTo>
                <a:lnTo>
                  <a:pt x="589" y="650"/>
                </a:lnTo>
                <a:lnTo>
                  <a:pt x="589" y="650"/>
                </a:lnTo>
                <a:lnTo>
                  <a:pt x="589" y="650"/>
                </a:lnTo>
                <a:lnTo>
                  <a:pt x="589" y="650"/>
                </a:lnTo>
                <a:lnTo>
                  <a:pt x="587" y="652"/>
                </a:lnTo>
                <a:lnTo>
                  <a:pt x="592" y="664"/>
                </a:lnTo>
                <a:lnTo>
                  <a:pt x="579" y="658"/>
                </a:lnTo>
                <a:lnTo>
                  <a:pt x="579" y="658"/>
                </a:lnTo>
                <a:lnTo>
                  <a:pt x="579" y="658"/>
                </a:lnTo>
                <a:lnTo>
                  <a:pt x="579" y="658"/>
                </a:lnTo>
                <a:lnTo>
                  <a:pt x="578" y="658"/>
                </a:lnTo>
                <a:lnTo>
                  <a:pt x="578" y="658"/>
                </a:lnTo>
                <a:lnTo>
                  <a:pt x="579" y="660"/>
                </a:lnTo>
                <a:lnTo>
                  <a:pt x="591" y="666"/>
                </a:lnTo>
                <a:lnTo>
                  <a:pt x="578" y="669"/>
                </a:lnTo>
                <a:lnTo>
                  <a:pt x="578" y="669"/>
                </a:lnTo>
                <a:lnTo>
                  <a:pt x="576" y="671"/>
                </a:lnTo>
                <a:lnTo>
                  <a:pt x="576" y="671"/>
                </a:lnTo>
                <a:lnTo>
                  <a:pt x="578" y="672"/>
                </a:lnTo>
                <a:lnTo>
                  <a:pt x="594" y="669"/>
                </a:lnTo>
                <a:lnTo>
                  <a:pt x="602" y="674"/>
                </a:lnTo>
                <a:lnTo>
                  <a:pt x="581" y="677"/>
                </a:lnTo>
                <a:lnTo>
                  <a:pt x="581" y="677"/>
                </a:lnTo>
                <a:lnTo>
                  <a:pt x="581" y="679"/>
                </a:lnTo>
                <a:lnTo>
                  <a:pt x="581" y="679"/>
                </a:lnTo>
                <a:lnTo>
                  <a:pt x="583" y="680"/>
                </a:lnTo>
                <a:lnTo>
                  <a:pt x="607" y="676"/>
                </a:lnTo>
                <a:lnTo>
                  <a:pt x="613" y="680"/>
                </a:lnTo>
                <a:lnTo>
                  <a:pt x="586" y="687"/>
                </a:lnTo>
                <a:lnTo>
                  <a:pt x="586" y="687"/>
                </a:lnTo>
                <a:lnTo>
                  <a:pt x="586" y="688"/>
                </a:lnTo>
                <a:lnTo>
                  <a:pt x="586" y="688"/>
                </a:lnTo>
                <a:lnTo>
                  <a:pt x="587" y="690"/>
                </a:lnTo>
                <a:lnTo>
                  <a:pt x="618" y="682"/>
                </a:lnTo>
                <a:lnTo>
                  <a:pt x="623" y="685"/>
                </a:lnTo>
                <a:lnTo>
                  <a:pt x="599" y="692"/>
                </a:lnTo>
                <a:lnTo>
                  <a:pt x="599" y="692"/>
                </a:lnTo>
                <a:lnTo>
                  <a:pt x="597" y="693"/>
                </a:lnTo>
                <a:lnTo>
                  <a:pt x="597" y="693"/>
                </a:lnTo>
                <a:lnTo>
                  <a:pt x="599" y="695"/>
                </a:lnTo>
                <a:lnTo>
                  <a:pt x="626" y="687"/>
                </a:lnTo>
                <a:lnTo>
                  <a:pt x="634" y="692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8"/>
                </a:lnTo>
                <a:lnTo>
                  <a:pt x="634" y="703"/>
                </a:lnTo>
                <a:lnTo>
                  <a:pt x="627" y="708"/>
                </a:lnTo>
                <a:lnTo>
                  <a:pt x="599" y="701"/>
                </a:lnTo>
                <a:lnTo>
                  <a:pt x="599" y="701"/>
                </a:lnTo>
                <a:lnTo>
                  <a:pt x="597" y="701"/>
                </a:lnTo>
                <a:lnTo>
                  <a:pt x="597" y="701"/>
                </a:lnTo>
                <a:lnTo>
                  <a:pt x="597" y="701"/>
                </a:lnTo>
                <a:lnTo>
                  <a:pt x="597" y="701"/>
                </a:lnTo>
                <a:lnTo>
                  <a:pt x="597" y="704"/>
                </a:lnTo>
                <a:lnTo>
                  <a:pt x="623" y="709"/>
                </a:lnTo>
                <a:lnTo>
                  <a:pt x="618" y="712"/>
                </a:lnTo>
                <a:lnTo>
                  <a:pt x="584" y="706"/>
                </a:lnTo>
                <a:lnTo>
                  <a:pt x="584" y="706"/>
                </a:lnTo>
                <a:lnTo>
                  <a:pt x="584" y="706"/>
                </a:lnTo>
                <a:lnTo>
                  <a:pt x="584" y="706"/>
                </a:lnTo>
                <a:lnTo>
                  <a:pt x="583" y="706"/>
                </a:lnTo>
                <a:lnTo>
                  <a:pt x="583" y="706"/>
                </a:lnTo>
                <a:lnTo>
                  <a:pt x="584" y="708"/>
                </a:lnTo>
                <a:lnTo>
                  <a:pt x="615" y="716"/>
                </a:lnTo>
                <a:lnTo>
                  <a:pt x="607" y="719"/>
                </a:lnTo>
                <a:lnTo>
                  <a:pt x="583" y="714"/>
                </a:lnTo>
                <a:lnTo>
                  <a:pt x="583" y="714"/>
                </a:lnTo>
                <a:lnTo>
                  <a:pt x="583" y="714"/>
                </a:lnTo>
                <a:lnTo>
                  <a:pt x="583" y="714"/>
                </a:lnTo>
                <a:lnTo>
                  <a:pt x="581" y="716"/>
                </a:lnTo>
                <a:lnTo>
                  <a:pt x="581" y="716"/>
                </a:lnTo>
                <a:lnTo>
                  <a:pt x="581" y="717"/>
                </a:lnTo>
                <a:lnTo>
                  <a:pt x="603" y="722"/>
                </a:lnTo>
                <a:lnTo>
                  <a:pt x="595" y="725"/>
                </a:lnTo>
                <a:lnTo>
                  <a:pt x="579" y="724"/>
                </a:lnTo>
                <a:lnTo>
                  <a:pt x="579" y="724"/>
                </a:lnTo>
                <a:lnTo>
                  <a:pt x="579" y="724"/>
                </a:lnTo>
                <a:lnTo>
                  <a:pt x="579" y="724"/>
                </a:lnTo>
                <a:lnTo>
                  <a:pt x="578" y="724"/>
                </a:lnTo>
                <a:lnTo>
                  <a:pt x="578" y="724"/>
                </a:lnTo>
                <a:lnTo>
                  <a:pt x="578" y="725"/>
                </a:lnTo>
                <a:lnTo>
                  <a:pt x="591" y="728"/>
                </a:lnTo>
                <a:lnTo>
                  <a:pt x="579" y="735"/>
                </a:lnTo>
                <a:lnTo>
                  <a:pt x="579" y="735"/>
                </a:lnTo>
                <a:lnTo>
                  <a:pt x="579" y="736"/>
                </a:lnTo>
                <a:lnTo>
                  <a:pt x="579" y="736"/>
                </a:lnTo>
                <a:lnTo>
                  <a:pt x="581" y="738"/>
                </a:lnTo>
                <a:lnTo>
                  <a:pt x="592" y="730"/>
                </a:lnTo>
                <a:lnTo>
                  <a:pt x="587" y="743"/>
                </a:lnTo>
                <a:lnTo>
                  <a:pt x="587" y="743"/>
                </a:lnTo>
                <a:lnTo>
                  <a:pt x="589" y="744"/>
                </a:lnTo>
                <a:lnTo>
                  <a:pt x="589" y="744"/>
                </a:lnTo>
                <a:lnTo>
                  <a:pt x="591" y="744"/>
                </a:lnTo>
                <a:lnTo>
                  <a:pt x="597" y="728"/>
                </a:lnTo>
                <a:lnTo>
                  <a:pt x="603" y="724"/>
                </a:lnTo>
                <a:lnTo>
                  <a:pt x="597" y="744"/>
                </a:lnTo>
                <a:lnTo>
                  <a:pt x="597" y="744"/>
                </a:lnTo>
                <a:lnTo>
                  <a:pt x="599" y="746"/>
                </a:lnTo>
                <a:lnTo>
                  <a:pt x="599" y="746"/>
                </a:lnTo>
                <a:lnTo>
                  <a:pt x="600" y="744"/>
                </a:lnTo>
                <a:lnTo>
                  <a:pt x="608" y="722"/>
                </a:lnTo>
                <a:lnTo>
                  <a:pt x="615" y="717"/>
                </a:lnTo>
                <a:lnTo>
                  <a:pt x="608" y="744"/>
                </a:lnTo>
                <a:lnTo>
                  <a:pt x="608" y="744"/>
                </a:lnTo>
                <a:lnTo>
                  <a:pt x="608" y="746"/>
                </a:lnTo>
                <a:lnTo>
                  <a:pt x="608" y="746"/>
                </a:lnTo>
                <a:lnTo>
                  <a:pt x="610" y="746"/>
                </a:lnTo>
                <a:lnTo>
                  <a:pt x="619" y="716"/>
                </a:lnTo>
                <a:lnTo>
                  <a:pt x="624" y="712"/>
                </a:lnTo>
                <a:lnTo>
                  <a:pt x="618" y="736"/>
                </a:lnTo>
                <a:lnTo>
                  <a:pt x="618" y="736"/>
                </a:lnTo>
                <a:lnTo>
                  <a:pt x="619" y="738"/>
                </a:lnTo>
                <a:lnTo>
                  <a:pt x="619" y="738"/>
                </a:lnTo>
                <a:lnTo>
                  <a:pt x="621" y="736"/>
                </a:lnTo>
                <a:lnTo>
                  <a:pt x="629" y="709"/>
                </a:lnTo>
                <a:lnTo>
                  <a:pt x="635" y="706"/>
                </a:lnTo>
                <a:lnTo>
                  <a:pt x="629" y="725"/>
                </a:lnTo>
                <a:lnTo>
                  <a:pt x="629" y="725"/>
                </a:lnTo>
                <a:lnTo>
                  <a:pt x="629" y="727"/>
                </a:lnTo>
                <a:lnTo>
                  <a:pt x="629" y="727"/>
                </a:lnTo>
                <a:lnTo>
                  <a:pt x="629" y="727"/>
                </a:lnTo>
                <a:lnTo>
                  <a:pt x="629" y="727"/>
                </a:lnTo>
                <a:lnTo>
                  <a:pt x="632" y="727"/>
                </a:lnTo>
                <a:lnTo>
                  <a:pt x="647" y="711"/>
                </a:lnTo>
                <a:lnTo>
                  <a:pt x="647" y="720"/>
                </a:lnTo>
                <a:lnTo>
                  <a:pt x="626" y="741"/>
                </a:lnTo>
                <a:lnTo>
                  <a:pt x="626" y="741"/>
                </a:lnTo>
                <a:lnTo>
                  <a:pt x="626" y="744"/>
                </a:lnTo>
                <a:lnTo>
                  <a:pt x="626" y="744"/>
                </a:lnTo>
                <a:lnTo>
                  <a:pt x="627" y="743"/>
                </a:lnTo>
                <a:lnTo>
                  <a:pt x="647" y="724"/>
                </a:lnTo>
                <a:lnTo>
                  <a:pt x="647" y="732"/>
                </a:lnTo>
                <a:lnTo>
                  <a:pt x="623" y="756"/>
                </a:lnTo>
                <a:lnTo>
                  <a:pt x="623" y="756"/>
                </a:lnTo>
                <a:lnTo>
                  <a:pt x="623" y="757"/>
                </a:lnTo>
                <a:lnTo>
                  <a:pt x="623" y="757"/>
                </a:lnTo>
                <a:lnTo>
                  <a:pt x="626" y="757"/>
                </a:lnTo>
                <a:lnTo>
                  <a:pt x="647" y="735"/>
                </a:lnTo>
                <a:lnTo>
                  <a:pt x="647" y="744"/>
                </a:lnTo>
                <a:lnTo>
                  <a:pt x="629" y="762"/>
                </a:lnTo>
                <a:lnTo>
                  <a:pt x="629" y="762"/>
                </a:lnTo>
                <a:lnTo>
                  <a:pt x="629" y="764"/>
                </a:lnTo>
                <a:lnTo>
                  <a:pt x="629" y="764"/>
                </a:lnTo>
                <a:lnTo>
                  <a:pt x="632" y="764"/>
                </a:lnTo>
                <a:lnTo>
                  <a:pt x="647" y="748"/>
                </a:lnTo>
                <a:lnTo>
                  <a:pt x="647" y="757"/>
                </a:lnTo>
                <a:lnTo>
                  <a:pt x="635" y="768"/>
                </a:lnTo>
                <a:lnTo>
                  <a:pt x="635" y="768"/>
                </a:lnTo>
                <a:lnTo>
                  <a:pt x="635" y="772"/>
                </a:lnTo>
                <a:lnTo>
                  <a:pt x="635" y="772"/>
                </a:lnTo>
                <a:lnTo>
                  <a:pt x="637" y="772"/>
                </a:lnTo>
                <a:lnTo>
                  <a:pt x="647" y="760"/>
                </a:lnTo>
                <a:lnTo>
                  <a:pt x="645" y="775"/>
                </a:lnTo>
                <a:lnTo>
                  <a:pt x="645" y="775"/>
                </a:lnTo>
                <a:lnTo>
                  <a:pt x="647" y="777"/>
                </a:lnTo>
                <a:lnTo>
                  <a:pt x="647" y="777"/>
                </a:lnTo>
                <a:lnTo>
                  <a:pt x="648" y="775"/>
                </a:lnTo>
                <a:lnTo>
                  <a:pt x="648" y="762"/>
                </a:lnTo>
                <a:lnTo>
                  <a:pt x="658" y="772"/>
                </a:lnTo>
                <a:lnTo>
                  <a:pt x="658" y="772"/>
                </a:lnTo>
                <a:lnTo>
                  <a:pt x="659" y="772"/>
                </a:lnTo>
                <a:lnTo>
                  <a:pt x="659" y="772"/>
                </a:lnTo>
                <a:lnTo>
                  <a:pt x="659" y="770"/>
                </a:lnTo>
                <a:lnTo>
                  <a:pt x="648" y="757"/>
                </a:lnTo>
                <a:lnTo>
                  <a:pt x="648" y="748"/>
                </a:lnTo>
                <a:lnTo>
                  <a:pt x="663" y="764"/>
                </a:lnTo>
                <a:lnTo>
                  <a:pt x="663" y="764"/>
                </a:lnTo>
                <a:lnTo>
                  <a:pt x="664" y="764"/>
                </a:lnTo>
                <a:lnTo>
                  <a:pt x="664" y="764"/>
                </a:lnTo>
                <a:lnTo>
                  <a:pt x="664" y="762"/>
                </a:lnTo>
                <a:lnTo>
                  <a:pt x="648" y="744"/>
                </a:lnTo>
                <a:lnTo>
                  <a:pt x="648" y="735"/>
                </a:lnTo>
                <a:lnTo>
                  <a:pt x="669" y="756"/>
                </a:lnTo>
                <a:lnTo>
                  <a:pt x="669" y="756"/>
                </a:lnTo>
                <a:lnTo>
                  <a:pt x="671" y="756"/>
                </a:lnTo>
                <a:lnTo>
                  <a:pt x="671" y="756"/>
                </a:lnTo>
                <a:lnTo>
                  <a:pt x="671" y="754"/>
                </a:lnTo>
                <a:lnTo>
                  <a:pt x="648" y="732"/>
                </a:lnTo>
                <a:lnTo>
                  <a:pt x="648" y="724"/>
                </a:lnTo>
                <a:lnTo>
                  <a:pt x="666" y="743"/>
                </a:lnTo>
                <a:lnTo>
                  <a:pt x="666" y="743"/>
                </a:lnTo>
                <a:lnTo>
                  <a:pt x="669" y="743"/>
                </a:lnTo>
                <a:lnTo>
                  <a:pt x="669" y="743"/>
                </a:lnTo>
                <a:lnTo>
                  <a:pt x="669" y="740"/>
                </a:lnTo>
                <a:lnTo>
                  <a:pt x="648" y="720"/>
                </a:lnTo>
                <a:lnTo>
                  <a:pt x="648" y="711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59" y="704"/>
                </a:lnTo>
                <a:lnTo>
                  <a:pt x="667" y="709"/>
                </a:lnTo>
                <a:lnTo>
                  <a:pt x="677" y="736"/>
                </a:lnTo>
                <a:lnTo>
                  <a:pt x="677" y="736"/>
                </a:lnTo>
                <a:lnTo>
                  <a:pt x="679" y="738"/>
                </a:lnTo>
                <a:lnTo>
                  <a:pt x="679" y="738"/>
                </a:lnTo>
                <a:lnTo>
                  <a:pt x="680" y="736"/>
                </a:lnTo>
                <a:lnTo>
                  <a:pt x="671" y="711"/>
                </a:lnTo>
                <a:lnTo>
                  <a:pt x="677" y="714"/>
                </a:lnTo>
                <a:lnTo>
                  <a:pt x="688" y="746"/>
                </a:lnTo>
                <a:lnTo>
                  <a:pt x="688" y="746"/>
                </a:lnTo>
                <a:lnTo>
                  <a:pt x="690" y="746"/>
                </a:lnTo>
                <a:lnTo>
                  <a:pt x="690" y="746"/>
                </a:lnTo>
                <a:lnTo>
                  <a:pt x="690" y="744"/>
                </a:lnTo>
                <a:lnTo>
                  <a:pt x="680" y="716"/>
                </a:lnTo>
                <a:lnTo>
                  <a:pt x="688" y="720"/>
                </a:lnTo>
                <a:lnTo>
                  <a:pt x="696" y="743"/>
                </a:lnTo>
                <a:lnTo>
                  <a:pt x="696" y="743"/>
                </a:lnTo>
                <a:lnTo>
                  <a:pt x="698" y="744"/>
                </a:lnTo>
                <a:lnTo>
                  <a:pt x="698" y="744"/>
                </a:lnTo>
                <a:lnTo>
                  <a:pt x="699" y="743"/>
                </a:lnTo>
                <a:lnTo>
                  <a:pt x="691" y="722"/>
                </a:lnTo>
                <a:lnTo>
                  <a:pt x="699" y="727"/>
                </a:lnTo>
                <a:lnTo>
                  <a:pt x="706" y="741"/>
                </a:lnTo>
                <a:lnTo>
                  <a:pt x="706" y="741"/>
                </a:lnTo>
                <a:lnTo>
                  <a:pt x="707" y="743"/>
                </a:lnTo>
                <a:lnTo>
                  <a:pt x="707" y="743"/>
                </a:lnTo>
                <a:lnTo>
                  <a:pt x="707" y="741"/>
                </a:lnTo>
                <a:lnTo>
                  <a:pt x="704" y="728"/>
                </a:lnTo>
                <a:lnTo>
                  <a:pt x="715" y="735"/>
                </a:lnTo>
                <a:lnTo>
                  <a:pt x="715" y="735"/>
                </a:lnTo>
                <a:lnTo>
                  <a:pt x="717" y="735"/>
                </a:lnTo>
                <a:lnTo>
                  <a:pt x="717" y="735"/>
                </a:lnTo>
                <a:lnTo>
                  <a:pt x="717" y="733"/>
                </a:lnTo>
                <a:lnTo>
                  <a:pt x="704" y="725"/>
                </a:lnTo>
                <a:lnTo>
                  <a:pt x="717" y="724"/>
                </a:lnTo>
                <a:lnTo>
                  <a:pt x="717" y="724"/>
                </a:lnTo>
                <a:lnTo>
                  <a:pt x="719" y="722"/>
                </a:lnTo>
                <a:lnTo>
                  <a:pt x="719" y="722"/>
                </a:lnTo>
                <a:lnTo>
                  <a:pt x="717" y="720"/>
                </a:lnTo>
                <a:lnTo>
                  <a:pt x="717" y="720"/>
                </a:lnTo>
                <a:lnTo>
                  <a:pt x="717" y="720"/>
                </a:lnTo>
                <a:lnTo>
                  <a:pt x="701" y="724"/>
                </a:lnTo>
                <a:lnTo>
                  <a:pt x="693" y="720"/>
                </a:lnTo>
                <a:lnTo>
                  <a:pt x="714" y="714"/>
                </a:lnTo>
                <a:lnTo>
                  <a:pt x="714" y="714"/>
                </a:lnTo>
                <a:lnTo>
                  <a:pt x="715" y="712"/>
                </a:lnTo>
                <a:lnTo>
                  <a:pt x="715" y="712"/>
                </a:lnTo>
                <a:lnTo>
                  <a:pt x="714" y="712"/>
                </a:lnTo>
                <a:lnTo>
                  <a:pt x="714" y="712"/>
                </a:lnTo>
                <a:lnTo>
                  <a:pt x="714" y="712"/>
                </a:lnTo>
                <a:lnTo>
                  <a:pt x="690" y="717"/>
                </a:lnTo>
                <a:lnTo>
                  <a:pt x="682" y="714"/>
                </a:lnTo>
                <a:lnTo>
                  <a:pt x="709" y="706"/>
                </a:lnTo>
                <a:lnTo>
                  <a:pt x="709" y="706"/>
                </a:lnTo>
                <a:lnTo>
                  <a:pt x="709" y="706"/>
                </a:lnTo>
                <a:lnTo>
                  <a:pt x="711" y="704"/>
                </a:lnTo>
                <a:lnTo>
                  <a:pt x="711" y="704"/>
                </a:lnTo>
                <a:lnTo>
                  <a:pt x="709" y="703"/>
                </a:lnTo>
                <a:lnTo>
                  <a:pt x="709" y="703"/>
                </a:lnTo>
                <a:lnTo>
                  <a:pt x="707" y="703"/>
                </a:lnTo>
                <a:lnTo>
                  <a:pt x="679" y="712"/>
                </a:lnTo>
                <a:lnTo>
                  <a:pt x="672" y="708"/>
                </a:lnTo>
                <a:lnTo>
                  <a:pt x="696" y="701"/>
                </a:lnTo>
                <a:lnTo>
                  <a:pt x="696" y="701"/>
                </a:lnTo>
                <a:lnTo>
                  <a:pt x="698" y="700"/>
                </a:lnTo>
                <a:lnTo>
                  <a:pt x="698" y="700"/>
                </a:lnTo>
                <a:lnTo>
                  <a:pt x="696" y="698"/>
                </a:lnTo>
                <a:lnTo>
                  <a:pt x="696" y="698"/>
                </a:lnTo>
                <a:lnTo>
                  <a:pt x="696" y="698"/>
                </a:lnTo>
                <a:lnTo>
                  <a:pt x="669" y="706"/>
                </a:lnTo>
                <a:lnTo>
                  <a:pt x="661" y="703"/>
                </a:lnTo>
                <a:lnTo>
                  <a:pt x="682" y="698"/>
                </a:lnTo>
                <a:lnTo>
                  <a:pt x="682" y="698"/>
                </a:lnTo>
                <a:lnTo>
                  <a:pt x="682" y="696"/>
                </a:lnTo>
                <a:lnTo>
                  <a:pt x="682" y="696"/>
                </a:lnTo>
                <a:lnTo>
                  <a:pt x="682" y="696"/>
                </a:lnTo>
                <a:lnTo>
                  <a:pt x="682" y="696"/>
                </a:lnTo>
                <a:lnTo>
                  <a:pt x="682" y="695"/>
                </a:lnTo>
                <a:lnTo>
                  <a:pt x="661" y="690"/>
                </a:lnTo>
                <a:lnTo>
                  <a:pt x="667" y="687"/>
                </a:lnTo>
                <a:lnTo>
                  <a:pt x="675" y="687"/>
                </a:lnTo>
                <a:lnTo>
                  <a:pt x="675" y="687"/>
                </a:lnTo>
                <a:lnTo>
                  <a:pt x="675" y="692"/>
                </a:lnTo>
                <a:lnTo>
                  <a:pt x="675" y="692"/>
                </a:lnTo>
                <a:lnTo>
                  <a:pt x="677" y="688"/>
                </a:lnTo>
                <a:lnTo>
                  <a:pt x="696" y="692"/>
                </a:lnTo>
                <a:lnTo>
                  <a:pt x="696" y="692"/>
                </a:lnTo>
                <a:lnTo>
                  <a:pt x="698" y="690"/>
                </a:lnTo>
                <a:lnTo>
                  <a:pt x="698" y="690"/>
                </a:lnTo>
                <a:lnTo>
                  <a:pt x="698" y="688"/>
                </a:lnTo>
                <a:lnTo>
                  <a:pt x="679" y="685"/>
                </a:lnTo>
                <a:lnTo>
                  <a:pt x="679" y="685"/>
                </a:lnTo>
                <a:lnTo>
                  <a:pt x="682" y="682"/>
                </a:lnTo>
                <a:lnTo>
                  <a:pt x="709" y="687"/>
                </a:lnTo>
                <a:lnTo>
                  <a:pt x="709" y="687"/>
                </a:lnTo>
                <a:lnTo>
                  <a:pt x="711" y="685"/>
                </a:lnTo>
                <a:lnTo>
                  <a:pt x="711" y="685"/>
                </a:lnTo>
                <a:lnTo>
                  <a:pt x="711" y="684"/>
                </a:lnTo>
                <a:lnTo>
                  <a:pt x="685" y="679"/>
                </a:lnTo>
                <a:lnTo>
                  <a:pt x="685" y="679"/>
                </a:lnTo>
                <a:lnTo>
                  <a:pt x="688" y="676"/>
                </a:lnTo>
                <a:lnTo>
                  <a:pt x="691" y="676"/>
                </a:lnTo>
                <a:lnTo>
                  <a:pt x="691" y="676"/>
                </a:lnTo>
                <a:lnTo>
                  <a:pt x="690" y="674"/>
                </a:lnTo>
                <a:lnTo>
                  <a:pt x="691" y="674"/>
                </a:lnTo>
                <a:lnTo>
                  <a:pt x="691" y="674"/>
                </a:lnTo>
                <a:lnTo>
                  <a:pt x="696" y="677"/>
                </a:lnTo>
                <a:lnTo>
                  <a:pt x="701" y="679"/>
                </a:lnTo>
                <a:lnTo>
                  <a:pt x="701" y="679"/>
                </a:lnTo>
                <a:lnTo>
                  <a:pt x="707" y="679"/>
                </a:lnTo>
                <a:lnTo>
                  <a:pt x="712" y="679"/>
                </a:lnTo>
                <a:lnTo>
                  <a:pt x="717" y="677"/>
                </a:lnTo>
                <a:lnTo>
                  <a:pt x="723" y="676"/>
                </a:lnTo>
                <a:lnTo>
                  <a:pt x="727" y="672"/>
                </a:lnTo>
                <a:lnTo>
                  <a:pt x="730" y="668"/>
                </a:lnTo>
                <a:lnTo>
                  <a:pt x="733" y="663"/>
                </a:lnTo>
                <a:lnTo>
                  <a:pt x="735" y="658"/>
                </a:lnTo>
                <a:lnTo>
                  <a:pt x="735" y="658"/>
                </a:lnTo>
                <a:lnTo>
                  <a:pt x="736" y="648"/>
                </a:lnTo>
                <a:lnTo>
                  <a:pt x="733" y="639"/>
                </a:lnTo>
                <a:lnTo>
                  <a:pt x="728" y="631"/>
                </a:lnTo>
                <a:lnTo>
                  <a:pt x="720" y="626"/>
                </a:lnTo>
                <a:lnTo>
                  <a:pt x="733" y="567"/>
                </a:lnTo>
                <a:lnTo>
                  <a:pt x="746" y="616"/>
                </a:lnTo>
                <a:lnTo>
                  <a:pt x="783" y="636"/>
                </a:lnTo>
                <a:lnTo>
                  <a:pt x="781" y="596"/>
                </a:lnTo>
                <a:lnTo>
                  <a:pt x="744" y="565"/>
                </a:lnTo>
                <a:lnTo>
                  <a:pt x="736" y="552"/>
                </a:lnTo>
                <a:lnTo>
                  <a:pt x="752" y="482"/>
                </a:lnTo>
                <a:lnTo>
                  <a:pt x="759" y="511"/>
                </a:lnTo>
                <a:lnTo>
                  <a:pt x="755" y="517"/>
                </a:lnTo>
                <a:lnTo>
                  <a:pt x="755" y="517"/>
                </a:lnTo>
                <a:lnTo>
                  <a:pt x="749" y="524"/>
                </a:lnTo>
                <a:lnTo>
                  <a:pt x="744" y="527"/>
                </a:lnTo>
                <a:lnTo>
                  <a:pt x="744" y="527"/>
                </a:lnTo>
                <a:lnTo>
                  <a:pt x="744" y="532"/>
                </a:lnTo>
                <a:lnTo>
                  <a:pt x="744" y="535"/>
                </a:lnTo>
                <a:lnTo>
                  <a:pt x="744" y="535"/>
                </a:lnTo>
                <a:lnTo>
                  <a:pt x="747" y="533"/>
                </a:lnTo>
                <a:lnTo>
                  <a:pt x="752" y="532"/>
                </a:lnTo>
                <a:lnTo>
                  <a:pt x="752" y="532"/>
                </a:lnTo>
                <a:lnTo>
                  <a:pt x="752" y="527"/>
                </a:lnTo>
                <a:lnTo>
                  <a:pt x="755" y="519"/>
                </a:lnTo>
                <a:lnTo>
                  <a:pt x="760" y="511"/>
                </a:lnTo>
                <a:lnTo>
                  <a:pt x="768" y="544"/>
                </a:lnTo>
                <a:lnTo>
                  <a:pt x="768" y="544"/>
                </a:lnTo>
                <a:lnTo>
                  <a:pt x="767" y="546"/>
                </a:lnTo>
                <a:lnTo>
                  <a:pt x="767" y="546"/>
                </a:lnTo>
                <a:lnTo>
                  <a:pt x="768" y="548"/>
                </a:lnTo>
                <a:lnTo>
                  <a:pt x="773" y="565"/>
                </a:lnTo>
                <a:lnTo>
                  <a:pt x="803" y="580"/>
                </a:lnTo>
                <a:lnTo>
                  <a:pt x="803" y="580"/>
                </a:lnTo>
                <a:lnTo>
                  <a:pt x="802" y="581"/>
                </a:lnTo>
                <a:lnTo>
                  <a:pt x="802" y="581"/>
                </a:lnTo>
                <a:lnTo>
                  <a:pt x="803" y="583"/>
                </a:lnTo>
                <a:lnTo>
                  <a:pt x="807" y="588"/>
                </a:lnTo>
                <a:lnTo>
                  <a:pt x="808" y="596"/>
                </a:lnTo>
                <a:lnTo>
                  <a:pt x="808" y="596"/>
                </a:lnTo>
                <a:lnTo>
                  <a:pt x="815" y="586"/>
                </a:lnTo>
                <a:lnTo>
                  <a:pt x="826" y="592"/>
                </a:lnTo>
                <a:lnTo>
                  <a:pt x="824" y="532"/>
                </a:lnTo>
                <a:lnTo>
                  <a:pt x="818" y="527"/>
                </a:lnTo>
                <a:lnTo>
                  <a:pt x="821" y="498"/>
                </a:lnTo>
                <a:lnTo>
                  <a:pt x="869" y="559"/>
                </a:lnTo>
                <a:lnTo>
                  <a:pt x="869" y="559"/>
                </a:lnTo>
                <a:lnTo>
                  <a:pt x="866" y="589"/>
                </a:lnTo>
                <a:lnTo>
                  <a:pt x="866" y="589"/>
                </a:lnTo>
                <a:lnTo>
                  <a:pt x="861" y="604"/>
                </a:lnTo>
                <a:lnTo>
                  <a:pt x="858" y="610"/>
                </a:lnTo>
                <a:lnTo>
                  <a:pt x="856" y="612"/>
                </a:lnTo>
                <a:lnTo>
                  <a:pt x="856" y="612"/>
                </a:lnTo>
                <a:lnTo>
                  <a:pt x="858" y="615"/>
                </a:lnTo>
                <a:lnTo>
                  <a:pt x="861" y="618"/>
                </a:lnTo>
                <a:lnTo>
                  <a:pt x="864" y="626"/>
                </a:lnTo>
                <a:lnTo>
                  <a:pt x="864" y="626"/>
                </a:lnTo>
                <a:lnTo>
                  <a:pt x="867" y="620"/>
                </a:lnTo>
                <a:lnTo>
                  <a:pt x="871" y="616"/>
                </a:lnTo>
                <a:lnTo>
                  <a:pt x="874" y="615"/>
                </a:lnTo>
                <a:lnTo>
                  <a:pt x="874" y="615"/>
                </a:lnTo>
                <a:lnTo>
                  <a:pt x="872" y="612"/>
                </a:lnTo>
                <a:lnTo>
                  <a:pt x="871" y="605"/>
                </a:lnTo>
                <a:lnTo>
                  <a:pt x="869" y="591"/>
                </a:lnTo>
                <a:lnTo>
                  <a:pt x="871" y="560"/>
                </a:lnTo>
                <a:lnTo>
                  <a:pt x="895" y="591"/>
                </a:lnTo>
                <a:lnTo>
                  <a:pt x="895" y="591"/>
                </a:lnTo>
                <a:lnTo>
                  <a:pt x="904" y="612"/>
                </a:lnTo>
                <a:lnTo>
                  <a:pt x="907" y="621"/>
                </a:lnTo>
                <a:lnTo>
                  <a:pt x="909" y="626"/>
                </a:lnTo>
                <a:lnTo>
                  <a:pt x="909" y="626"/>
                </a:lnTo>
                <a:lnTo>
                  <a:pt x="912" y="626"/>
                </a:lnTo>
                <a:lnTo>
                  <a:pt x="912" y="626"/>
                </a:lnTo>
                <a:lnTo>
                  <a:pt x="906" y="626"/>
                </a:lnTo>
                <a:lnTo>
                  <a:pt x="899" y="624"/>
                </a:lnTo>
                <a:lnTo>
                  <a:pt x="899" y="624"/>
                </a:lnTo>
                <a:lnTo>
                  <a:pt x="904" y="631"/>
                </a:lnTo>
                <a:lnTo>
                  <a:pt x="906" y="636"/>
                </a:lnTo>
                <a:lnTo>
                  <a:pt x="906" y="636"/>
                </a:lnTo>
                <a:lnTo>
                  <a:pt x="912" y="637"/>
                </a:lnTo>
                <a:lnTo>
                  <a:pt x="925" y="642"/>
                </a:lnTo>
                <a:lnTo>
                  <a:pt x="946" y="655"/>
                </a:lnTo>
                <a:lnTo>
                  <a:pt x="946" y="655"/>
                </a:lnTo>
                <a:lnTo>
                  <a:pt x="959" y="714"/>
                </a:lnTo>
                <a:lnTo>
                  <a:pt x="917" y="690"/>
                </a:lnTo>
                <a:lnTo>
                  <a:pt x="917" y="690"/>
                </a:lnTo>
                <a:lnTo>
                  <a:pt x="909" y="680"/>
                </a:lnTo>
                <a:lnTo>
                  <a:pt x="904" y="674"/>
                </a:lnTo>
                <a:lnTo>
                  <a:pt x="904" y="674"/>
                </a:lnTo>
                <a:lnTo>
                  <a:pt x="898" y="676"/>
                </a:lnTo>
                <a:lnTo>
                  <a:pt x="891" y="674"/>
                </a:lnTo>
                <a:lnTo>
                  <a:pt x="891" y="674"/>
                </a:lnTo>
                <a:lnTo>
                  <a:pt x="896" y="679"/>
                </a:lnTo>
                <a:lnTo>
                  <a:pt x="898" y="685"/>
                </a:lnTo>
                <a:lnTo>
                  <a:pt x="898" y="685"/>
                </a:lnTo>
                <a:lnTo>
                  <a:pt x="904" y="687"/>
                </a:lnTo>
                <a:lnTo>
                  <a:pt x="915" y="690"/>
                </a:lnTo>
                <a:lnTo>
                  <a:pt x="959" y="716"/>
                </a:lnTo>
                <a:lnTo>
                  <a:pt x="981" y="809"/>
                </a:lnTo>
                <a:lnTo>
                  <a:pt x="952" y="773"/>
                </a:lnTo>
                <a:lnTo>
                  <a:pt x="955" y="746"/>
                </a:lnTo>
                <a:lnTo>
                  <a:pt x="955" y="746"/>
                </a:lnTo>
                <a:lnTo>
                  <a:pt x="959" y="740"/>
                </a:lnTo>
                <a:lnTo>
                  <a:pt x="960" y="736"/>
                </a:lnTo>
                <a:lnTo>
                  <a:pt x="960" y="736"/>
                </a:lnTo>
                <a:lnTo>
                  <a:pt x="959" y="733"/>
                </a:lnTo>
                <a:lnTo>
                  <a:pt x="957" y="730"/>
                </a:lnTo>
                <a:lnTo>
                  <a:pt x="957" y="730"/>
                </a:lnTo>
                <a:lnTo>
                  <a:pt x="955" y="733"/>
                </a:lnTo>
                <a:lnTo>
                  <a:pt x="954" y="735"/>
                </a:lnTo>
                <a:lnTo>
                  <a:pt x="954" y="735"/>
                </a:lnTo>
                <a:lnTo>
                  <a:pt x="954" y="740"/>
                </a:lnTo>
                <a:lnTo>
                  <a:pt x="955" y="746"/>
                </a:lnTo>
                <a:lnTo>
                  <a:pt x="951" y="773"/>
                </a:lnTo>
                <a:lnTo>
                  <a:pt x="930" y="746"/>
                </a:lnTo>
                <a:lnTo>
                  <a:pt x="930" y="746"/>
                </a:lnTo>
                <a:lnTo>
                  <a:pt x="931" y="732"/>
                </a:lnTo>
                <a:lnTo>
                  <a:pt x="931" y="732"/>
                </a:lnTo>
                <a:lnTo>
                  <a:pt x="935" y="725"/>
                </a:lnTo>
                <a:lnTo>
                  <a:pt x="936" y="722"/>
                </a:lnTo>
                <a:lnTo>
                  <a:pt x="936" y="722"/>
                </a:lnTo>
                <a:lnTo>
                  <a:pt x="935" y="719"/>
                </a:lnTo>
                <a:lnTo>
                  <a:pt x="933" y="716"/>
                </a:lnTo>
                <a:lnTo>
                  <a:pt x="933" y="716"/>
                </a:lnTo>
                <a:lnTo>
                  <a:pt x="931" y="719"/>
                </a:lnTo>
                <a:lnTo>
                  <a:pt x="928" y="720"/>
                </a:lnTo>
                <a:lnTo>
                  <a:pt x="928" y="720"/>
                </a:lnTo>
                <a:lnTo>
                  <a:pt x="930" y="725"/>
                </a:lnTo>
                <a:lnTo>
                  <a:pt x="931" y="732"/>
                </a:lnTo>
                <a:lnTo>
                  <a:pt x="930" y="744"/>
                </a:lnTo>
                <a:lnTo>
                  <a:pt x="919" y="732"/>
                </a:lnTo>
                <a:lnTo>
                  <a:pt x="919" y="732"/>
                </a:lnTo>
                <a:lnTo>
                  <a:pt x="915" y="722"/>
                </a:lnTo>
                <a:lnTo>
                  <a:pt x="914" y="716"/>
                </a:lnTo>
                <a:lnTo>
                  <a:pt x="914" y="716"/>
                </a:lnTo>
                <a:lnTo>
                  <a:pt x="909" y="714"/>
                </a:lnTo>
                <a:lnTo>
                  <a:pt x="904" y="712"/>
                </a:lnTo>
                <a:lnTo>
                  <a:pt x="904" y="712"/>
                </a:lnTo>
                <a:lnTo>
                  <a:pt x="904" y="717"/>
                </a:lnTo>
                <a:lnTo>
                  <a:pt x="904" y="722"/>
                </a:lnTo>
                <a:lnTo>
                  <a:pt x="904" y="722"/>
                </a:lnTo>
                <a:lnTo>
                  <a:pt x="911" y="725"/>
                </a:lnTo>
                <a:lnTo>
                  <a:pt x="919" y="732"/>
                </a:lnTo>
                <a:lnTo>
                  <a:pt x="930" y="746"/>
                </a:lnTo>
                <a:lnTo>
                  <a:pt x="915" y="743"/>
                </a:lnTo>
                <a:lnTo>
                  <a:pt x="915" y="743"/>
                </a:lnTo>
                <a:lnTo>
                  <a:pt x="909" y="741"/>
                </a:lnTo>
                <a:lnTo>
                  <a:pt x="906" y="738"/>
                </a:lnTo>
                <a:lnTo>
                  <a:pt x="906" y="738"/>
                </a:lnTo>
                <a:lnTo>
                  <a:pt x="903" y="741"/>
                </a:lnTo>
                <a:lnTo>
                  <a:pt x="899" y="741"/>
                </a:lnTo>
                <a:lnTo>
                  <a:pt x="899" y="741"/>
                </a:lnTo>
                <a:lnTo>
                  <a:pt x="903" y="744"/>
                </a:lnTo>
                <a:lnTo>
                  <a:pt x="906" y="746"/>
                </a:lnTo>
                <a:lnTo>
                  <a:pt x="906" y="746"/>
                </a:lnTo>
                <a:lnTo>
                  <a:pt x="909" y="744"/>
                </a:lnTo>
                <a:lnTo>
                  <a:pt x="915" y="744"/>
                </a:lnTo>
                <a:lnTo>
                  <a:pt x="930" y="746"/>
                </a:lnTo>
                <a:lnTo>
                  <a:pt x="930" y="746"/>
                </a:lnTo>
                <a:lnTo>
                  <a:pt x="951" y="773"/>
                </a:lnTo>
                <a:lnTo>
                  <a:pt x="923" y="770"/>
                </a:lnTo>
                <a:lnTo>
                  <a:pt x="923" y="770"/>
                </a:lnTo>
                <a:lnTo>
                  <a:pt x="917" y="768"/>
                </a:lnTo>
                <a:lnTo>
                  <a:pt x="914" y="765"/>
                </a:lnTo>
                <a:lnTo>
                  <a:pt x="914" y="765"/>
                </a:lnTo>
                <a:lnTo>
                  <a:pt x="911" y="767"/>
                </a:lnTo>
                <a:lnTo>
                  <a:pt x="907" y="768"/>
                </a:lnTo>
                <a:lnTo>
                  <a:pt x="907" y="768"/>
                </a:lnTo>
                <a:lnTo>
                  <a:pt x="911" y="770"/>
                </a:lnTo>
                <a:lnTo>
                  <a:pt x="912" y="773"/>
                </a:lnTo>
                <a:lnTo>
                  <a:pt x="912" y="773"/>
                </a:lnTo>
                <a:lnTo>
                  <a:pt x="917" y="772"/>
                </a:lnTo>
                <a:lnTo>
                  <a:pt x="923" y="772"/>
                </a:lnTo>
                <a:lnTo>
                  <a:pt x="952" y="773"/>
                </a:lnTo>
                <a:lnTo>
                  <a:pt x="981" y="812"/>
                </a:lnTo>
                <a:lnTo>
                  <a:pt x="981" y="812"/>
                </a:lnTo>
                <a:lnTo>
                  <a:pt x="891" y="770"/>
                </a:lnTo>
                <a:lnTo>
                  <a:pt x="877" y="722"/>
                </a:lnTo>
                <a:lnTo>
                  <a:pt x="877" y="722"/>
                </a:lnTo>
                <a:lnTo>
                  <a:pt x="875" y="709"/>
                </a:lnTo>
                <a:lnTo>
                  <a:pt x="875" y="703"/>
                </a:lnTo>
                <a:lnTo>
                  <a:pt x="875" y="703"/>
                </a:lnTo>
                <a:lnTo>
                  <a:pt x="871" y="700"/>
                </a:lnTo>
                <a:lnTo>
                  <a:pt x="866" y="695"/>
                </a:lnTo>
                <a:lnTo>
                  <a:pt x="866" y="695"/>
                </a:lnTo>
                <a:lnTo>
                  <a:pt x="866" y="701"/>
                </a:lnTo>
                <a:lnTo>
                  <a:pt x="864" y="706"/>
                </a:lnTo>
                <a:lnTo>
                  <a:pt x="864" y="706"/>
                </a:lnTo>
                <a:lnTo>
                  <a:pt x="869" y="712"/>
                </a:lnTo>
                <a:lnTo>
                  <a:pt x="875" y="724"/>
                </a:lnTo>
                <a:lnTo>
                  <a:pt x="890" y="768"/>
                </a:lnTo>
                <a:lnTo>
                  <a:pt x="835" y="743"/>
                </a:lnTo>
                <a:lnTo>
                  <a:pt x="835" y="743"/>
                </a:lnTo>
                <a:lnTo>
                  <a:pt x="827" y="719"/>
                </a:lnTo>
                <a:lnTo>
                  <a:pt x="827" y="719"/>
                </a:lnTo>
                <a:lnTo>
                  <a:pt x="826" y="708"/>
                </a:lnTo>
                <a:lnTo>
                  <a:pt x="826" y="700"/>
                </a:lnTo>
                <a:lnTo>
                  <a:pt x="826" y="700"/>
                </a:lnTo>
                <a:lnTo>
                  <a:pt x="821" y="696"/>
                </a:lnTo>
                <a:lnTo>
                  <a:pt x="816" y="692"/>
                </a:lnTo>
                <a:lnTo>
                  <a:pt x="816" y="692"/>
                </a:lnTo>
                <a:lnTo>
                  <a:pt x="816" y="698"/>
                </a:lnTo>
                <a:lnTo>
                  <a:pt x="813" y="704"/>
                </a:lnTo>
                <a:lnTo>
                  <a:pt x="813" y="704"/>
                </a:lnTo>
                <a:lnTo>
                  <a:pt x="819" y="709"/>
                </a:lnTo>
                <a:lnTo>
                  <a:pt x="826" y="719"/>
                </a:lnTo>
                <a:lnTo>
                  <a:pt x="834" y="741"/>
                </a:lnTo>
                <a:lnTo>
                  <a:pt x="807" y="728"/>
                </a:lnTo>
                <a:lnTo>
                  <a:pt x="807" y="728"/>
                </a:lnTo>
                <a:lnTo>
                  <a:pt x="792" y="717"/>
                </a:lnTo>
                <a:lnTo>
                  <a:pt x="786" y="711"/>
                </a:lnTo>
                <a:lnTo>
                  <a:pt x="784" y="708"/>
                </a:lnTo>
                <a:lnTo>
                  <a:pt x="784" y="708"/>
                </a:lnTo>
                <a:lnTo>
                  <a:pt x="781" y="709"/>
                </a:lnTo>
                <a:lnTo>
                  <a:pt x="776" y="711"/>
                </a:lnTo>
                <a:lnTo>
                  <a:pt x="767" y="709"/>
                </a:lnTo>
                <a:lnTo>
                  <a:pt x="767" y="709"/>
                </a:lnTo>
                <a:lnTo>
                  <a:pt x="773" y="717"/>
                </a:lnTo>
                <a:lnTo>
                  <a:pt x="776" y="722"/>
                </a:lnTo>
                <a:lnTo>
                  <a:pt x="776" y="725"/>
                </a:lnTo>
                <a:lnTo>
                  <a:pt x="776" y="725"/>
                </a:lnTo>
                <a:lnTo>
                  <a:pt x="779" y="725"/>
                </a:lnTo>
                <a:lnTo>
                  <a:pt x="787" y="725"/>
                </a:lnTo>
                <a:lnTo>
                  <a:pt x="805" y="730"/>
                </a:lnTo>
                <a:lnTo>
                  <a:pt x="834" y="743"/>
                </a:lnTo>
                <a:lnTo>
                  <a:pt x="811" y="751"/>
                </a:lnTo>
                <a:lnTo>
                  <a:pt x="811" y="751"/>
                </a:lnTo>
                <a:lnTo>
                  <a:pt x="799" y="751"/>
                </a:lnTo>
                <a:lnTo>
                  <a:pt x="791" y="751"/>
                </a:lnTo>
                <a:lnTo>
                  <a:pt x="791" y="751"/>
                </a:lnTo>
                <a:lnTo>
                  <a:pt x="787" y="756"/>
                </a:lnTo>
                <a:lnTo>
                  <a:pt x="784" y="760"/>
                </a:lnTo>
                <a:lnTo>
                  <a:pt x="784" y="760"/>
                </a:lnTo>
                <a:lnTo>
                  <a:pt x="791" y="760"/>
                </a:lnTo>
                <a:lnTo>
                  <a:pt x="795" y="764"/>
                </a:lnTo>
                <a:lnTo>
                  <a:pt x="795" y="764"/>
                </a:lnTo>
                <a:lnTo>
                  <a:pt x="802" y="757"/>
                </a:lnTo>
                <a:lnTo>
                  <a:pt x="811" y="751"/>
                </a:lnTo>
                <a:lnTo>
                  <a:pt x="835" y="744"/>
                </a:lnTo>
                <a:lnTo>
                  <a:pt x="835" y="744"/>
                </a:lnTo>
                <a:lnTo>
                  <a:pt x="890" y="770"/>
                </a:lnTo>
                <a:lnTo>
                  <a:pt x="845" y="788"/>
                </a:lnTo>
                <a:lnTo>
                  <a:pt x="845" y="788"/>
                </a:lnTo>
                <a:lnTo>
                  <a:pt x="832" y="788"/>
                </a:lnTo>
                <a:lnTo>
                  <a:pt x="824" y="788"/>
                </a:lnTo>
                <a:lnTo>
                  <a:pt x="824" y="788"/>
                </a:lnTo>
                <a:lnTo>
                  <a:pt x="821" y="793"/>
                </a:lnTo>
                <a:lnTo>
                  <a:pt x="816" y="797"/>
                </a:lnTo>
                <a:lnTo>
                  <a:pt x="816" y="797"/>
                </a:lnTo>
                <a:lnTo>
                  <a:pt x="823" y="797"/>
                </a:lnTo>
                <a:lnTo>
                  <a:pt x="829" y="801"/>
                </a:lnTo>
                <a:lnTo>
                  <a:pt x="829" y="801"/>
                </a:lnTo>
                <a:lnTo>
                  <a:pt x="834" y="796"/>
                </a:lnTo>
                <a:lnTo>
                  <a:pt x="845" y="789"/>
                </a:lnTo>
                <a:lnTo>
                  <a:pt x="891" y="772"/>
                </a:lnTo>
                <a:lnTo>
                  <a:pt x="978" y="812"/>
                </a:lnTo>
                <a:lnTo>
                  <a:pt x="931" y="812"/>
                </a:lnTo>
                <a:lnTo>
                  <a:pt x="912" y="791"/>
                </a:lnTo>
                <a:lnTo>
                  <a:pt x="912" y="791"/>
                </a:lnTo>
                <a:lnTo>
                  <a:pt x="907" y="781"/>
                </a:lnTo>
                <a:lnTo>
                  <a:pt x="907" y="781"/>
                </a:lnTo>
                <a:lnTo>
                  <a:pt x="904" y="781"/>
                </a:lnTo>
                <a:lnTo>
                  <a:pt x="901" y="781"/>
                </a:lnTo>
                <a:lnTo>
                  <a:pt x="901" y="781"/>
                </a:lnTo>
                <a:lnTo>
                  <a:pt x="903" y="785"/>
                </a:lnTo>
                <a:lnTo>
                  <a:pt x="903" y="788"/>
                </a:lnTo>
                <a:lnTo>
                  <a:pt x="903" y="788"/>
                </a:lnTo>
                <a:lnTo>
                  <a:pt x="907" y="789"/>
                </a:lnTo>
                <a:lnTo>
                  <a:pt x="912" y="793"/>
                </a:lnTo>
                <a:lnTo>
                  <a:pt x="931" y="812"/>
                </a:lnTo>
                <a:lnTo>
                  <a:pt x="896" y="812"/>
                </a:lnTo>
                <a:lnTo>
                  <a:pt x="896" y="812"/>
                </a:lnTo>
                <a:lnTo>
                  <a:pt x="887" y="802"/>
                </a:lnTo>
                <a:lnTo>
                  <a:pt x="887" y="802"/>
                </a:lnTo>
                <a:lnTo>
                  <a:pt x="883" y="796"/>
                </a:lnTo>
                <a:lnTo>
                  <a:pt x="882" y="793"/>
                </a:lnTo>
                <a:lnTo>
                  <a:pt x="882" y="793"/>
                </a:lnTo>
                <a:lnTo>
                  <a:pt x="879" y="793"/>
                </a:lnTo>
                <a:lnTo>
                  <a:pt x="875" y="791"/>
                </a:lnTo>
                <a:lnTo>
                  <a:pt x="875" y="791"/>
                </a:lnTo>
                <a:lnTo>
                  <a:pt x="877" y="794"/>
                </a:lnTo>
                <a:lnTo>
                  <a:pt x="877" y="797"/>
                </a:lnTo>
                <a:lnTo>
                  <a:pt x="877" y="797"/>
                </a:lnTo>
                <a:lnTo>
                  <a:pt x="880" y="799"/>
                </a:lnTo>
                <a:lnTo>
                  <a:pt x="887" y="802"/>
                </a:lnTo>
                <a:lnTo>
                  <a:pt x="896" y="812"/>
                </a:lnTo>
                <a:lnTo>
                  <a:pt x="879" y="812"/>
                </a:lnTo>
                <a:lnTo>
                  <a:pt x="879" y="812"/>
                </a:lnTo>
                <a:lnTo>
                  <a:pt x="869" y="809"/>
                </a:lnTo>
                <a:lnTo>
                  <a:pt x="863" y="807"/>
                </a:lnTo>
                <a:lnTo>
                  <a:pt x="863" y="807"/>
                </a:lnTo>
                <a:lnTo>
                  <a:pt x="859" y="810"/>
                </a:lnTo>
                <a:lnTo>
                  <a:pt x="855" y="812"/>
                </a:lnTo>
                <a:lnTo>
                  <a:pt x="855" y="812"/>
                </a:lnTo>
                <a:lnTo>
                  <a:pt x="859" y="813"/>
                </a:lnTo>
                <a:lnTo>
                  <a:pt x="863" y="817"/>
                </a:lnTo>
                <a:lnTo>
                  <a:pt x="863" y="817"/>
                </a:lnTo>
                <a:lnTo>
                  <a:pt x="869" y="815"/>
                </a:lnTo>
                <a:lnTo>
                  <a:pt x="879" y="812"/>
                </a:lnTo>
                <a:lnTo>
                  <a:pt x="896" y="813"/>
                </a:lnTo>
                <a:lnTo>
                  <a:pt x="887" y="821"/>
                </a:lnTo>
                <a:lnTo>
                  <a:pt x="887" y="821"/>
                </a:lnTo>
                <a:lnTo>
                  <a:pt x="880" y="825"/>
                </a:lnTo>
                <a:lnTo>
                  <a:pt x="875" y="826"/>
                </a:lnTo>
                <a:lnTo>
                  <a:pt x="875" y="826"/>
                </a:lnTo>
                <a:lnTo>
                  <a:pt x="875" y="829"/>
                </a:lnTo>
                <a:lnTo>
                  <a:pt x="874" y="833"/>
                </a:lnTo>
                <a:lnTo>
                  <a:pt x="874" y="833"/>
                </a:lnTo>
                <a:lnTo>
                  <a:pt x="879" y="833"/>
                </a:lnTo>
                <a:lnTo>
                  <a:pt x="882" y="833"/>
                </a:lnTo>
                <a:lnTo>
                  <a:pt x="882" y="833"/>
                </a:lnTo>
                <a:lnTo>
                  <a:pt x="883" y="828"/>
                </a:lnTo>
                <a:lnTo>
                  <a:pt x="887" y="821"/>
                </a:lnTo>
                <a:lnTo>
                  <a:pt x="896" y="813"/>
                </a:lnTo>
                <a:lnTo>
                  <a:pt x="896" y="813"/>
                </a:lnTo>
                <a:lnTo>
                  <a:pt x="931" y="813"/>
                </a:lnTo>
                <a:lnTo>
                  <a:pt x="912" y="833"/>
                </a:lnTo>
                <a:lnTo>
                  <a:pt x="912" y="833"/>
                </a:lnTo>
                <a:lnTo>
                  <a:pt x="906" y="836"/>
                </a:lnTo>
                <a:lnTo>
                  <a:pt x="903" y="837"/>
                </a:lnTo>
                <a:lnTo>
                  <a:pt x="903" y="837"/>
                </a:lnTo>
                <a:lnTo>
                  <a:pt x="901" y="841"/>
                </a:lnTo>
                <a:lnTo>
                  <a:pt x="901" y="844"/>
                </a:lnTo>
                <a:lnTo>
                  <a:pt x="901" y="844"/>
                </a:lnTo>
                <a:lnTo>
                  <a:pt x="904" y="844"/>
                </a:lnTo>
                <a:lnTo>
                  <a:pt x="907" y="842"/>
                </a:lnTo>
                <a:lnTo>
                  <a:pt x="907" y="842"/>
                </a:lnTo>
                <a:lnTo>
                  <a:pt x="909" y="839"/>
                </a:lnTo>
                <a:lnTo>
                  <a:pt x="912" y="833"/>
                </a:lnTo>
                <a:lnTo>
                  <a:pt x="931" y="813"/>
                </a:lnTo>
                <a:lnTo>
                  <a:pt x="981" y="813"/>
                </a:lnTo>
                <a:lnTo>
                  <a:pt x="981" y="813"/>
                </a:lnTo>
                <a:lnTo>
                  <a:pt x="891" y="857"/>
                </a:lnTo>
                <a:lnTo>
                  <a:pt x="845" y="839"/>
                </a:lnTo>
                <a:lnTo>
                  <a:pt x="845" y="839"/>
                </a:lnTo>
                <a:lnTo>
                  <a:pt x="834" y="833"/>
                </a:lnTo>
                <a:lnTo>
                  <a:pt x="829" y="828"/>
                </a:lnTo>
                <a:lnTo>
                  <a:pt x="829" y="828"/>
                </a:lnTo>
                <a:lnTo>
                  <a:pt x="824" y="829"/>
                </a:lnTo>
                <a:lnTo>
                  <a:pt x="818" y="831"/>
                </a:lnTo>
                <a:lnTo>
                  <a:pt x="818" y="831"/>
                </a:lnTo>
                <a:lnTo>
                  <a:pt x="821" y="834"/>
                </a:lnTo>
                <a:lnTo>
                  <a:pt x="824" y="841"/>
                </a:lnTo>
                <a:lnTo>
                  <a:pt x="824" y="841"/>
                </a:lnTo>
                <a:lnTo>
                  <a:pt x="832" y="839"/>
                </a:lnTo>
                <a:lnTo>
                  <a:pt x="845" y="841"/>
                </a:lnTo>
                <a:lnTo>
                  <a:pt x="890" y="858"/>
                </a:lnTo>
                <a:lnTo>
                  <a:pt x="835" y="884"/>
                </a:lnTo>
                <a:lnTo>
                  <a:pt x="835" y="884"/>
                </a:lnTo>
                <a:lnTo>
                  <a:pt x="811" y="876"/>
                </a:lnTo>
                <a:lnTo>
                  <a:pt x="811" y="876"/>
                </a:lnTo>
                <a:lnTo>
                  <a:pt x="802" y="869"/>
                </a:lnTo>
                <a:lnTo>
                  <a:pt x="795" y="865"/>
                </a:lnTo>
                <a:lnTo>
                  <a:pt x="795" y="865"/>
                </a:lnTo>
                <a:lnTo>
                  <a:pt x="791" y="866"/>
                </a:lnTo>
                <a:lnTo>
                  <a:pt x="784" y="868"/>
                </a:lnTo>
                <a:lnTo>
                  <a:pt x="784" y="868"/>
                </a:lnTo>
                <a:lnTo>
                  <a:pt x="789" y="873"/>
                </a:lnTo>
                <a:lnTo>
                  <a:pt x="791" y="877"/>
                </a:lnTo>
                <a:lnTo>
                  <a:pt x="791" y="877"/>
                </a:lnTo>
                <a:lnTo>
                  <a:pt x="799" y="876"/>
                </a:lnTo>
                <a:lnTo>
                  <a:pt x="811" y="877"/>
                </a:lnTo>
                <a:lnTo>
                  <a:pt x="834" y="885"/>
                </a:lnTo>
                <a:lnTo>
                  <a:pt x="805" y="898"/>
                </a:lnTo>
                <a:lnTo>
                  <a:pt x="805" y="898"/>
                </a:lnTo>
                <a:lnTo>
                  <a:pt x="787" y="901"/>
                </a:lnTo>
                <a:lnTo>
                  <a:pt x="779" y="903"/>
                </a:lnTo>
                <a:lnTo>
                  <a:pt x="776" y="903"/>
                </a:lnTo>
                <a:lnTo>
                  <a:pt x="776" y="903"/>
                </a:lnTo>
                <a:lnTo>
                  <a:pt x="776" y="906"/>
                </a:lnTo>
                <a:lnTo>
                  <a:pt x="773" y="911"/>
                </a:lnTo>
                <a:lnTo>
                  <a:pt x="767" y="917"/>
                </a:lnTo>
                <a:lnTo>
                  <a:pt x="767" y="917"/>
                </a:lnTo>
                <a:lnTo>
                  <a:pt x="776" y="917"/>
                </a:lnTo>
                <a:lnTo>
                  <a:pt x="781" y="917"/>
                </a:lnTo>
                <a:lnTo>
                  <a:pt x="784" y="919"/>
                </a:lnTo>
                <a:lnTo>
                  <a:pt x="784" y="919"/>
                </a:lnTo>
                <a:lnTo>
                  <a:pt x="786" y="916"/>
                </a:lnTo>
                <a:lnTo>
                  <a:pt x="792" y="911"/>
                </a:lnTo>
                <a:lnTo>
                  <a:pt x="807" y="900"/>
                </a:lnTo>
                <a:lnTo>
                  <a:pt x="834" y="885"/>
                </a:lnTo>
                <a:lnTo>
                  <a:pt x="826" y="908"/>
                </a:lnTo>
                <a:lnTo>
                  <a:pt x="826" y="908"/>
                </a:lnTo>
                <a:lnTo>
                  <a:pt x="819" y="919"/>
                </a:lnTo>
                <a:lnTo>
                  <a:pt x="813" y="924"/>
                </a:lnTo>
                <a:lnTo>
                  <a:pt x="813" y="924"/>
                </a:lnTo>
                <a:lnTo>
                  <a:pt x="816" y="929"/>
                </a:lnTo>
                <a:lnTo>
                  <a:pt x="816" y="935"/>
                </a:lnTo>
                <a:lnTo>
                  <a:pt x="816" y="935"/>
                </a:lnTo>
                <a:lnTo>
                  <a:pt x="821" y="932"/>
                </a:lnTo>
                <a:lnTo>
                  <a:pt x="826" y="929"/>
                </a:lnTo>
                <a:lnTo>
                  <a:pt x="826" y="929"/>
                </a:lnTo>
                <a:lnTo>
                  <a:pt x="826" y="921"/>
                </a:lnTo>
                <a:lnTo>
                  <a:pt x="827" y="908"/>
                </a:lnTo>
                <a:lnTo>
                  <a:pt x="835" y="885"/>
                </a:lnTo>
                <a:lnTo>
                  <a:pt x="835" y="885"/>
                </a:lnTo>
                <a:lnTo>
                  <a:pt x="891" y="858"/>
                </a:lnTo>
                <a:lnTo>
                  <a:pt x="875" y="905"/>
                </a:lnTo>
                <a:lnTo>
                  <a:pt x="875" y="905"/>
                </a:lnTo>
                <a:lnTo>
                  <a:pt x="869" y="914"/>
                </a:lnTo>
                <a:lnTo>
                  <a:pt x="864" y="921"/>
                </a:lnTo>
                <a:lnTo>
                  <a:pt x="864" y="921"/>
                </a:lnTo>
                <a:lnTo>
                  <a:pt x="866" y="927"/>
                </a:lnTo>
                <a:lnTo>
                  <a:pt x="866" y="933"/>
                </a:lnTo>
                <a:lnTo>
                  <a:pt x="866" y="933"/>
                </a:lnTo>
                <a:lnTo>
                  <a:pt x="871" y="929"/>
                </a:lnTo>
                <a:lnTo>
                  <a:pt x="877" y="925"/>
                </a:lnTo>
                <a:lnTo>
                  <a:pt x="877" y="925"/>
                </a:lnTo>
                <a:lnTo>
                  <a:pt x="875" y="917"/>
                </a:lnTo>
                <a:lnTo>
                  <a:pt x="877" y="906"/>
                </a:lnTo>
                <a:lnTo>
                  <a:pt x="893" y="858"/>
                </a:lnTo>
                <a:lnTo>
                  <a:pt x="978" y="817"/>
                </a:lnTo>
                <a:lnTo>
                  <a:pt x="949" y="852"/>
                </a:lnTo>
                <a:lnTo>
                  <a:pt x="922" y="855"/>
                </a:lnTo>
                <a:lnTo>
                  <a:pt x="922" y="855"/>
                </a:lnTo>
                <a:lnTo>
                  <a:pt x="915" y="853"/>
                </a:lnTo>
                <a:lnTo>
                  <a:pt x="911" y="852"/>
                </a:lnTo>
                <a:lnTo>
                  <a:pt x="911" y="852"/>
                </a:lnTo>
                <a:lnTo>
                  <a:pt x="909" y="855"/>
                </a:lnTo>
                <a:lnTo>
                  <a:pt x="906" y="857"/>
                </a:lnTo>
                <a:lnTo>
                  <a:pt x="906" y="857"/>
                </a:lnTo>
                <a:lnTo>
                  <a:pt x="909" y="858"/>
                </a:lnTo>
                <a:lnTo>
                  <a:pt x="912" y="860"/>
                </a:lnTo>
                <a:lnTo>
                  <a:pt x="912" y="860"/>
                </a:lnTo>
                <a:lnTo>
                  <a:pt x="915" y="858"/>
                </a:lnTo>
                <a:lnTo>
                  <a:pt x="922" y="855"/>
                </a:lnTo>
                <a:lnTo>
                  <a:pt x="949" y="853"/>
                </a:lnTo>
                <a:lnTo>
                  <a:pt x="928" y="879"/>
                </a:lnTo>
                <a:lnTo>
                  <a:pt x="928" y="879"/>
                </a:lnTo>
                <a:lnTo>
                  <a:pt x="914" y="881"/>
                </a:lnTo>
                <a:lnTo>
                  <a:pt x="914" y="881"/>
                </a:lnTo>
                <a:lnTo>
                  <a:pt x="907" y="881"/>
                </a:lnTo>
                <a:lnTo>
                  <a:pt x="903" y="879"/>
                </a:lnTo>
                <a:lnTo>
                  <a:pt x="903" y="879"/>
                </a:lnTo>
                <a:lnTo>
                  <a:pt x="901" y="881"/>
                </a:lnTo>
                <a:lnTo>
                  <a:pt x="898" y="884"/>
                </a:lnTo>
                <a:lnTo>
                  <a:pt x="898" y="884"/>
                </a:lnTo>
                <a:lnTo>
                  <a:pt x="901" y="884"/>
                </a:lnTo>
                <a:lnTo>
                  <a:pt x="904" y="887"/>
                </a:lnTo>
                <a:lnTo>
                  <a:pt x="904" y="887"/>
                </a:lnTo>
                <a:lnTo>
                  <a:pt x="907" y="884"/>
                </a:lnTo>
                <a:lnTo>
                  <a:pt x="914" y="882"/>
                </a:lnTo>
                <a:lnTo>
                  <a:pt x="927" y="881"/>
                </a:lnTo>
                <a:lnTo>
                  <a:pt x="915" y="893"/>
                </a:lnTo>
                <a:lnTo>
                  <a:pt x="915" y="893"/>
                </a:lnTo>
                <a:lnTo>
                  <a:pt x="907" y="900"/>
                </a:lnTo>
                <a:lnTo>
                  <a:pt x="903" y="903"/>
                </a:lnTo>
                <a:lnTo>
                  <a:pt x="903" y="903"/>
                </a:lnTo>
                <a:lnTo>
                  <a:pt x="903" y="908"/>
                </a:lnTo>
                <a:lnTo>
                  <a:pt x="901" y="913"/>
                </a:lnTo>
                <a:lnTo>
                  <a:pt x="901" y="913"/>
                </a:lnTo>
                <a:lnTo>
                  <a:pt x="906" y="911"/>
                </a:lnTo>
                <a:lnTo>
                  <a:pt x="911" y="909"/>
                </a:lnTo>
                <a:lnTo>
                  <a:pt x="911" y="909"/>
                </a:lnTo>
                <a:lnTo>
                  <a:pt x="912" y="903"/>
                </a:lnTo>
                <a:lnTo>
                  <a:pt x="917" y="893"/>
                </a:lnTo>
                <a:lnTo>
                  <a:pt x="928" y="881"/>
                </a:lnTo>
                <a:lnTo>
                  <a:pt x="928" y="893"/>
                </a:lnTo>
                <a:lnTo>
                  <a:pt x="928" y="893"/>
                </a:lnTo>
                <a:lnTo>
                  <a:pt x="928" y="901"/>
                </a:lnTo>
                <a:lnTo>
                  <a:pt x="927" y="905"/>
                </a:lnTo>
                <a:lnTo>
                  <a:pt x="927" y="905"/>
                </a:lnTo>
                <a:lnTo>
                  <a:pt x="928" y="906"/>
                </a:lnTo>
                <a:lnTo>
                  <a:pt x="930" y="909"/>
                </a:lnTo>
                <a:lnTo>
                  <a:pt x="930" y="909"/>
                </a:lnTo>
                <a:lnTo>
                  <a:pt x="931" y="906"/>
                </a:lnTo>
                <a:lnTo>
                  <a:pt x="933" y="905"/>
                </a:lnTo>
                <a:lnTo>
                  <a:pt x="933" y="905"/>
                </a:lnTo>
                <a:lnTo>
                  <a:pt x="931" y="900"/>
                </a:lnTo>
                <a:lnTo>
                  <a:pt x="930" y="893"/>
                </a:lnTo>
                <a:lnTo>
                  <a:pt x="928" y="879"/>
                </a:lnTo>
                <a:lnTo>
                  <a:pt x="928" y="879"/>
                </a:lnTo>
                <a:lnTo>
                  <a:pt x="949" y="853"/>
                </a:lnTo>
                <a:lnTo>
                  <a:pt x="954" y="881"/>
                </a:lnTo>
                <a:lnTo>
                  <a:pt x="954" y="881"/>
                </a:lnTo>
                <a:lnTo>
                  <a:pt x="952" y="887"/>
                </a:lnTo>
                <a:lnTo>
                  <a:pt x="951" y="892"/>
                </a:lnTo>
                <a:lnTo>
                  <a:pt x="951" y="892"/>
                </a:lnTo>
                <a:lnTo>
                  <a:pt x="954" y="893"/>
                </a:lnTo>
                <a:lnTo>
                  <a:pt x="955" y="897"/>
                </a:lnTo>
                <a:lnTo>
                  <a:pt x="955" y="897"/>
                </a:lnTo>
                <a:lnTo>
                  <a:pt x="957" y="893"/>
                </a:lnTo>
                <a:lnTo>
                  <a:pt x="959" y="890"/>
                </a:lnTo>
                <a:lnTo>
                  <a:pt x="959" y="890"/>
                </a:lnTo>
                <a:lnTo>
                  <a:pt x="957" y="887"/>
                </a:lnTo>
                <a:lnTo>
                  <a:pt x="954" y="881"/>
                </a:lnTo>
                <a:lnTo>
                  <a:pt x="951" y="852"/>
                </a:lnTo>
                <a:lnTo>
                  <a:pt x="981" y="815"/>
                </a:lnTo>
                <a:lnTo>
                  <a:pt x="981" y="815"/>
                </a:lnTo>
                <a:lnTo>
                  <a:pt x="959" y="911"/>
                </a:lnTo>
                <a:lnTo>
                  <a:pt x="915" y="937"/>
                </a:lnTo>
                <a:lnTo>
                  <a:pt x="915" y="937"/>
                </a:lnTo>
                <a:lnTo>
                  <a:pt x="904" y="940"/>
                </a:lnTo>
                <a:lnTo>
                  <a:pt x="898" y="941"/>
                </a:lnTo>
                <a:lnTo>
                  <a:pt x="898" y="941"/>
                </a:lnTo>
                <a:lnTo>
                  <a:pt x="896" y="948"/>
                </a:lnTo>
                <a:lnTo>
                  <a:pt x="891" y="953"/>
                </a:lnTo>
                <a:lnTo>
                  <a:pt x="891" y="953"/>
                </a:lnTo>
                <a:lnTo>
                  <a:pt x="898" y="953"/>
                </a:lnTo>
                <a:lnTo>
                  <a:pt x="904" y="953"/>
                </a:lnTo>
                <a:lnTo>
                  <a:pt x="904" y="953"/>
                </a:lnTo>
                <a:lnTo>
                  <a:pt x="909" y="946"/>
                </a:lnTo>
                <a:lnTo>
                  <a:pt x="917" y="937"/>
                </a:lnTo>
                <a:lnTo>
                  <a:pt x="959" y="913"/>
                </a:lnTo>
                <a:lnTo>
                  <a:pt x="946" y="972"/>
                </a:lnTo>
                <a:lnTo>
                  <a:pt x="946" y="972"/>
                </a:lnTo>
                <a:lnTo>
                  <a:pt x="925" y="986"/>
                </a:lnTo>
                <a:lnTo>
                  <a:pt x="925" y="986"/>
                </a:lnTo>
                <a:lnTo>
                  <a:pt x="914" y="989"/>
                </a:lnTo>
                <a:lnTo>
                  <a:pt x="906" y="991"/>
                </a:lnTo>
                <a:lnTo>
                  <a:pt x="906" y="991"/>
                </a:lnTo>
                <a:lnTo>
                  <a:pt x="904" y="997"/>
                </a:lnTo>
                <a:lnTo>
                  <a:pt x="901" y="1002"/>
                </a:lnTo>
                <a:lnTo>
                  <a:pt x="901" y="1002"/>
                </a:lnTo>
                <a:lnTo>
                  <a:pt x="907" y="1002"/>
                </a:lnTo>
                <a:lnTo>
                  <a:pt x="912" y="1002"/>
                </a:lnTo>
                <a:lnTo>
                  <a:pt x="912" y="1002"/>
                </a:lnTo>
                <a:lnTo>
                  <a:pt x="917" y="996"/>
                </a:lnTo>
                <a:lnTo>
                  <a:pt x="925" y="988"/>
                </a:lnTo>
                <a:lnTo>
                  <a:pt x="944" y="973"/>
                </a:lnTo>
                <a:lnTo>
                  <a:pt x="938" y="1004"/>
                </a:lnTo>
                <a:lnTo>
                  <a:pt x="938" y="1004"/>
                </a:lnTo>
                <a:lnTo>
                  <a:pt x="930" y="1020"/>
                </a:lnTo>
                <a:lnTo>
                  <a:pt x="925" y="1028"/>
                </a:lnTo>
                <a:lnTo>
                  <a:pt x="923" y="1029"/>
                </a:lnTo>
                <a:lnTo>
                  <a:pt x="923" y="1029"/>
                </a:lnTo>
                <a:lnTo>
                  <a:pt x="925" y="1033"/>
                </a:lnTo>
                <a:lnTo>
                  <a:pt x="927" y="1037"/>
                </a:lnTo>
                <a:lnTo>
                  <a:pt x="928" y="1047"/>
                </a:lnTo>
                <a:lnTo>
                  <a:pt x="928" y="1047"/>
                </a:lnTo>
                <a:lnTo>
                  <a:pt x="935" y="1039"/>
                </a:lnTo>
                <a:lnTo>
                  <a:pt x="939" y="1036"/>
                </a:lnTo>
                <a:lnTo>
                  <a:pt x="941" y="1034"/>
                </a:lnTo>
                <a:lnTo>
                  <a:pt x="941" y="1034"/>
                </a:lnTo>
                <a:lnTo>
                  <a:pt x="941" y="1031"/>
                </a:lnTo>
                <a:lnTo>
                  <a:pt x="939" y="1023"/>
                </a:lnTo>
                <a:lnTo>
                  <a:pt x="939" y="1005"/>
                </a:lnTo>
                <a:lnTo>
                  <a:pt x="946" y="975"/>
                </a:lnTo>
                <a:lnTo>
                  <a:pt x="959" y="996"/>
                </a:lnTo>
                <a:lnTo>
                  <a:pt x="959" y="996"/>
                </a:lnTo>
                <a:lnTo>
                  <a:pt x="962" y="1007"/>
                </a:lnTo>
                <a:lnTo>
                  <a:pt x="963" y="1013"/>
                </a:lnTo>
                <a:lnTo>
                  <a:pt x="963" y="1013"/>
                </a:lnTo>
                <a:lnTo>
                  <a:pt x="968" y="1015"/>
                </a:lnTo>
                <a:lnTo>
                  <a:pt x="975" y="1020"/>
                </a:lnTo>
                <a:lnTo>
                  <a:pt x="975" y="1020"/>
                </a:lnTo>
                <a:lnTo>
                  <a:pt x="973" y="1013"/>
                </a:lnTo>
                <a:lnTo>
                  <a:pt x="975" y="1007"/>
                </a:lnTo>
                <a:lnTo>
                  <a:pt x="975" y="1007"/>
                </a:lnTo>
                <a:lnTo>
                  <a:pt x="968" y="1002"/>
                </a:lnTo>
                <a:lnTo>
                  <a:pt x="959" y="994"/>
                </a:lnTo>
                <a:lnTo>
                  <a:pt x="947" y="972"/>
                </a:lnTo>
                <a:lnTo>
                  <a:pt x="947" y="972"/>
                </a:lnTo>
                <a:lnTo>
                  <a:pt x="960" y="913"/>
                </a:lnTo>
                <a:lnTo>
                  <a:pt x="987" y="953"/>
                </a:lnTo>
                <a:lnTo>
                  <a:pt x="987" y="953"/>
                </a:lnTo>
                <a:lnTo>
                  <a:pt x="991" y="965"/>
                </a:lnTo>
                <a:lnTo>
                  <a:pt x="992" y="973"/>
                </a:lnTo>
                <a:lnTo>
                  <a:pt x="992" y="973"/>
                </a:lnTo>
                <a:lnTo>
                  <a:pt x="997" y="975"/>
                </a:lnTo>
                <a:lnTo>
                  <a:pt x="1003" y="978"/>
                </a:lnTo>
                <a:lnTo>
                  <a:pt x="1003" y="978"/>
                </a:lnTo>
                <a:lnTo>
                  <a:pt x="1002" y="972"/>
                </a:lnTo>
                <a:lnTo>
                  <a:pt x="1003" y="965"/>
                </a:lnTo>
                <a:lnTo>
                  <a:pt x="1003" y="965"/>
                </a:lnTo>
                <a:lnTo>
                  <a:pt x="997" y="962"/>
                </a:lnTo>
                <a:lnTo>
                  <a:pt x="989" y="953"/>
                </a:lnTo>
                <a:lnTo>
                  <a:pt x="960" y="911"/>
                </a:lnTo>
                <a:lnTo>
                  <a:pt x="983" y="818"/>
                </a:lnTo>
                <a:lnTo>
                  <a:pt x="992" y="863"/>
                </a:lnTo>
                <a:lnTo>
                  <a:pt x="976" y="887"/>
                </a:lnTo>
                <a:lnTo>
                  <a:pt x="976" y="887"/>
                </a:lnTo>
                <a:lnTo>
                  <a:pt x="971" y="890"/>
                </a:lnTo>
                <a:lnTo>
                  <a:pt x="968" y="893"/>
                </a:lnTo>
                <a:lnTo>
                  <a:pt x="968" y="893"/>
                </a:lnTo>
                <a:lnTo>
                  <a:pt x="968" y="897"/>
                </a:lnTo>
                <a:lnTo>
                  <a:pt x="968" y="900"/>
                </a:lnTo>
                <a:lnTo>
                  <a:pt x="968" y="900"/>
                </a:lnTo>
                <a:lnTo>
                  <a:pt x="971" y="898"/>
                </a:lnTo>
                <a:lnTo>
                  <a:pt x="975" y="897"/>
                </a:lnTo>
                <a:lnTo>
                  <a:pt x="975" y="897"/>
                </a:lnTo>
                <a:lnTo>
                  <a:pt x="975" y="893"/>
                </a:lnTo>
                <a:lnTo>
                  <a:pt x="978" y="885"/>
                </a:lnTo>
                <a:lnTo>
                  <a:pt x="992" y="865"/>
                </a:lnTo>
                <a:lnTo>
                  <a:pt x="1000" y="897"/>
                </a:lnTo>
                <a:lnTo>
                  <a:pt x="999" y="897"/>
                </a:lnTo>
                <a:lnTo>
                  <a:pt x="992" y="909"/>
                </a:lnTo>
                <a:lnTo>
                  <a:pt x="992" y="909"/>
                </a:lnTo>
                <a:lnTo>
                  <a:pt x="987" y="914"/>
                </a:lnTo>
                <a:lnTo>
                  <a:pt x="984" y="916"/>
                </a:lnTo>
                <a:lnTo>
                  <a:pt x="984" y="916"/>
                </a:lnTo>
                <a:lnTo>
                  <a:pt x="984" y="919"/>
                </a:lnTo>
                <a:lnTo>
                  <a:pt x="984" y="924"/>
                </a:lnTo>
                <a:lnTo>
                  <a:pt x="984" y="924"/>
                </a:lnTo>
                <a:lnTo>
                  <a:pt x="987" y="921"/>
                </a:lnTo>
                <a:lnTo>
                  <a:pt x="991" y="921"/>
                </a:lnTo>
                <a:lnTo>
                  <a:pt x="991" y="921"/>
                </a:lnTo>
                <a:lnTo>
                  <a:pt x="991" y="916"/>
                </a:lnTo>
                <a:lnTo>
                  <a:pt x="992" y="909"/>
                </a:lnTo>
                <a:lnTo>
                  <a:pt x="1000" y="898"/>
                </a:lnTo>
                <a:lnTo>
                  <a:pt x="1003" y="916"/>
                </a:lnTo>
                <a:lnTo>
                  <a:pt x="1003" y="916"/>
                </a:lnTo>
                <a:lnTo>
                  <a:pt x="1003" y="925"/>
                </a:lnTo>
                <a:lnTo>
                  <a:pt x="1002" y="932"/>
                </a:lnTo>
                <a:lnTo>
                  <a:pt x="1002" y="932"/>
                </a:lnTo>
                <a:lnTo>
                  <a:pt x="1005" y="935"/>
                </a:lnTo>
                <a:lnTo>
                  <a:pt x="1008" y="938"/>
                </a:lnTo>
                <a:lnTo>
                  <a:pt x="1008" y="938"/>
                </a:lnTo>
                <a:lnTo>
                  <a:pt x="1010" y="933"/>
                </a:lnTo>
                <a:lnTo>
                  <a:pt x="1013" y="930"/>
                </a:lnTo>
                <a:lnTo>
                  <a:pt x="1013" y="930"/>
                </a:lnTo>
                <a:lnTo>
                  <a:pt x="1008" y="924"/>
                </a:lnTo>
                <a:lnTo>
                  <a:pt x="1003" y="916"/>
                </a:lnTo>
                <a:lnTo>
                  <a:pt x="1000" y="898"/>
                </a:lnTo>
                <a:lnTo>
                  <a:pt x="1011" y="906"/>
                </a:lnTo>
                <a:lnTo>
                  <a:pt x="1011" y="906"/>
                </a:lnTo>
                <a:lnTo>
                  <a:pt x="1016" y="911"/>
                </a:lnTo>
                <a:lnTo>
                  <a:pt x="1018" y="914"/>
                </a:lnTo>
                <a:lnTo>
                  <a:pt x="1018" y="914"/>
                </a:lnTo>
                <a:lnTo>
                  <a:pt x="1021" y="914"/>
                </a:lnTo>
                <a:lnTo>
                  <a:pt x="1026" y="914"/>
                </a:lnTo>
                <a:lnTo>
                  <a:pt x="1026" y="914"/>
                </a:lnTo>
                <a:lnTo>
                  <a:pt x="1023" y="911"/>
                </a:lnTo>
                <a:lnTo>
                  <a:pt x="1023" y="908"/>
                </a:lnTo>
                <a:lnTo>
                  <a:pt x="1023" y="908"/>
                </a:lnTo>
                <a:lnTo>
                  <a:pt x="1018" y="906"/>
                </a:lnTo>
                <a:lnTo>
                  <a:pt x="1011" y="905"/>
                </a:lnTo>
                <a:lnTo>
                  <a:pt x="1000" y="897"/>
                </a:lnTo>
                <a:lnTo>
                  <a:pt x="1000" y="897"/>
                </a:lnTo>
                <a:lnTo>
                  <a:pt x="992" y="863"/>
                </a:lnTo>
                <a:lnTo>
                  <a:pt x="1016" y="877"/>
                </a:lnTo>
                <a:lnTo>
                  <a:pt x="1016" y="877"/>
                </a:lnTo>
                <a:lnTo>
                  <a:pt x="1021" y="882"/>
                </a:lnTo>
                <a:lnTo>
                  <a:pt x="1023" y="887"/>
                </a:lnTo>
                <a:lnTo>
                  <a:pt x="1023" y="887"/>
                </a:lnTo>
                <a:lnTo>
                  <a:pt x="1026" y="885"/>
                </a:lnTo>
                <a:lnTo>
                  <a:pt x="1031" y="887"/>
                </a:lnTo>
                <a:lnTo>
                  <a:pt x="1031" y="887"/>
                </a:lnTo>
                <a:lnTo>
                  <a:pt x="1027" y="884"/>
                </a:lnTo>
                <a:lnTo>
                  <a:pt x="1027" y="881"/>
                </a:lnTo>
                <a:lnTo>
                  <a:pt x="1027" y="881"/>
                </a:lnTo>
                <a:lnTo>
                  <a:pt x="1023" y="879"/>
                </a:lnTo>
                <a:lnTo>
                  <a:pt x="1016" y="877"/>
                </a:lnTo>
                <a:lnTo>
                  <a:pt x="992" y="863"/>
                </a:lnTo>
                <a:lnTo>
                  <a:pt x="983" y="815"/>
                </a:lnTo>
                <a:lnTo>
                  <a:pt x="983" y="815"/>
                </a:lnTo>
                <a:lnTo>
                  <a:pt x="1043" y="892"/>
                </a:lnTo>
                <a:lnTo>
                  <a:pt x="1037" y="943"/>
                </a:lnTo>
                <a:lnTo>
                  <a:pt x="1037" y="943"/>
                </a:lnTo>
                <a:lnTo>
                  <a:pt x="1032" y="954"/>
                </a:lnTo>
                <a:lnTo>
                  <a:pt x="1029" y="959"/>
                </a:lnTo>
                <a:lnTo>
                  <a:pt x="1029" y="959"/>
                </a:lnTo>
                <a:lnTo>
                  <a:pt x="1032" y="965"/>
                </a:lnTo>
                <a:lnTo>
                  <a:pt x="1035" y="970"/>
                </a:lnTo>
                <a:lnTo>
                  <a:pt x="1035" y="970"/>
                </a:lnTo>
                <a:lnTo>
                  <a:pt x="1039" y="965"/>
                </a:lnTo>
                <a:lnTo>
                  <a:pt x="1043" y="961"/>
                </a:lnTo>
                <a:lnTo>
                  <a:pt x="1043" y="961"/>
                </a:lnTo>
                <a:lnTo>
                  <a:pt x="1040" y="954"/>
                </a:lnTo>
                <a:lnTo>
                  <a:pt x="1039" y="941"/>
                </a:lnTo>
                <a:lnTo>
                  <a:pt x="1045" y="893"/>
                </a:lnTo>
                <a:lnTo>
                  <a:pt x="1083" y="941"/>
                </a:lnTo>
                <a:lnTo>
                  <a:pt x="1083" y="941"/>
                </a:lnTo>
                <a:lnTo>
                  <a:pt x="1080" y="965"/>
                </a:lnTo>
                <a:lnTo>
                  <a:pt x="1080" y="965"/>
                </a:lnTo>
                <a:lnTo>
                  <a:pt x="1077" y="977"/>
                </a:lnTo>
                <a:lnTo>
                  <a:pt x="1074" y="985"/>
                </a:lnTo>
                <a:lnTo>
                  <a:pt x="1074" y="985"/>
                </a:lnTo>
                <a:lnTo>
                  <a:pt x="1077" y="989"/>
                </a:lnTo>
                <a:lnTo>
                  <a:pt x="1079" y="996"/>
                </a:lnTo>
                <a:lnTo>
                  <a:pt x="1079" y="996"/>
                </a:lnTo>
                <a:lnTo>
                  <a:pt x="1082" y="989"/>
                </a:lnTo>
                <a:lnTo>
                  <a:pt x="1087" y="986"/>
                </a:lnTo>
                <a:lnTo>
                  <a:pt x="1087" y="986"/>
                </a:lnTo>
                <a:lnTo>
                  <a:pt x="1083" y="978"/>
                </a:lnTo>
                <a:lnTo>
                  <a:pt x="1082" y="967"/>
                </a:lnTo>
                <a:lnTo>
                  <a:pt x="1085" y="943"/>
                </a:lnTo>
                <a:lnTo>
                  <a:pt x="1104" y="967"/>
                </a:lnTo>
                <a:lnTo>
                  <a:pt x="1104" y="967"/>
                </a:lnTo>
                <a:lnTo>
                  <a:pt x="1111" y="983"/>
                </a:lnTo>
                <a:lnTo>
                  <a:pt x="1114" y="991"/>
                </a:lnTo>
                <a:lnTo>
                  <a:pt x="1114" y="994"/>
                </a:lnTo>
                <a:lnTo>
                  <a:pt x="1114" y="994"/>
                </a:lnTo>
                <a:lnTo>
                  <a:pt x="1117" y="994"/>
                </a:lnTo>
                <a:lnTo>
                  <a:pt x="1123" y="996"/>
                </a:lnTo>
                <a:lnTo>
                  <a:pt x="1131" y="1001"/>
                </a:lnTo>
                <a:lnTo>
                  <a:pt x="1131" y="1001"/>
                </a:lnTo>
                <a:lnTo>
                  <a:pt x="1128" y="991"/>
                </a:lnTo>
                <a:lnTo>
                  <a:pt x="1128" y="986"/>
                </a:lnTo>
                <a:lnTo>
                  <a:pt x="1130" y="983"/>
                </a:lnTo>
                <a:lnTo>
                  <a:pt x="1130" y="983"/>
                </a:lnTo>
                <a:lnTo>
                  <a:pt x="1127" y="981"/>
                </a:lnTo>
                <a:lnTo>
                  <a:pt x="1119" y="977"/>
                </a:lnTo>
                <a:lnTo>
                  <a:pt x="1104" y="967"/>
                </a:lnTo>
                <a:lnTo>
                  <a:pt x="1085" y="941"/>
                </a:lnTo>
                <a:lnTo>
                  <a:pt x="1109" y="945"/>
                </a:lnTo>
                <a:lnTo>
                  <a:pt x="1109" y="945"/>
                </a:lnTo>
                <a:lnTo>
                  <a:pt x="1120" y="949"/>
                </a:lnTo>
                <a:lnTo>
                  <a:pt x="1127" y="953"/>
                </a:lnTo>
                <a:lnTo>
                  <a:pt x="1127" y="953"/>
                </a:lnTo>
                <a:lnTo>
                  <a:pt x="1128" y="953"/>
                </a:lnTo>
                <a:lnTo>
                  <a:pt x="1131" y="949"/>
                </a:lnTo>
                <a:lnTo>
                  <a:pt x="1138" y="948"/>
                </a:lnTo>
                <a:lnTo>
                  <a:pt x="1138" y="948"/>
                </a:lnTo>
                <a:lnTo>
                  <a:pt x="1133" y="945"/>
                </a:lnTo>
                <a:lnTo>
                  <a:pt x="1128" y="940"/>
                </a:lnTo>
                <a:lnTo>
                  <a:pt x="1128" y="940"/>
                </a:lnTo>
                <a:lnTo>
                  <a:pt x="1120" y="941"/>
                </a:lnTo>
                <a:lnTo>
                  <a:pt x="1109" y="943"/>
                </a:lnTo>
                <a:lnTo>
                  <a:pt x="1083" y="940"/>
                </a:lnTo>
                <a:lnTo>
                  <a:pt x="1083" y="940"/>
                </a:lnTo>
                <a:lnTo>
                  <a:pt x="1047" y="893"/>
                </a:lnTo>
                <a:lnTo>
                  <a:pt x="1095" y="897"/>
                </a:lnTo>
                <a:lnTo>
                  <a:pt x="1095" y="897"/>
                </a:lnTo>
                <a:lnTo>
                  <a:pt x="1106" y="901"/>
                </a:lnTo>
                <a:lnTo>
                  <a:pt x="1112" y="906"/>
                </a:lnTo>
                <a:lnTo>
                  <a:pt x="1112" y="906"/>
                </a:lnTo>
                <a:lnTo>
                  <a:pt x="1117" y="901"/>
                </a:lnTo>
                <a:lnTo>
                  <a:pt x="1123" y="900"/>
                </a:lnTo>
                <a:lnTo>
                  <a:pt x="1123" y="900"/>
                </a:lnTo>
                <a:lnTo>
                  <a:pt x="1119" y="897"/>
                </a:lnTo>
                <a:lnTo>
                  <a:pt x="1114" y="892"/>
                </a:lnTo>
                <a:lnTo>
                  <a:pt x="1114" y="892"/>
                </a:lnTo>
                <a:lnTo>
                  <a:pt x="1107" y="893"/>
                </a:lnTo>
                <a:lnTo>
                  <a:pt x="1095" y="895"/>
                </a:lnTo>
                <a:lnTo>
                  <a:pt x="1045" y="892"/>
                </a:lnTo>
                <a:lnTo>
                  <a:pt x="986" y="817"/>
                </a:lnTo>
                <a:lnTo>
                  <a:pt x="1027" y="837"/>
                </a:lnTo>
                <a:lnTo>
                  <a:pt x="1035" y="863"/>
                </a:lnTo>
                <a:lnTo>
                  <a:pt x="1035" y="863"/>
                </a:lnTo>
                <a:lnTo>
                  <a:pt x="1035" y="871"/>
                </a:lnTo>
                <a:lnTo>
                  <a:pt x="1035" y="874"/>
                </a:lnTo>
                <a:lnTo>
                  <a:pt x="1035" y="874"/>
                </a:lnTo>
                <a:lnTo>
                  <a:pt x="1039" y="876"/>
                </a:lnTo>
                <a:lnTo>
                  <a:pt x="1040" y="879"/>
                </a:lnTo>
                <a:lnTo>
                  <a:pt x="1040" y="879"/>
                </a:lnTo>
                <a:lnTo>
                  <a:pt x="1042" y="876"/>
                </a:lnTo>
                <a:lnTo>
                  <a:pt x="1042" y="873"/>
                </a:lnTo>
                <a:lnTo>
                  <a:pt x="1042" y="873"/>
                </a:lnTo>
                <a:lnTo>
                  <a:pt x="1040" y="869"/>
                </a:lnTo>
                <a:lnTo>
                  <a:pt x="1035" y="863"/>
                </a:lnTo>
                <a:lnTo>
                  <a:pt x="1027" y="837"/>
                </a:lnTo>
                <a:lnTo>
                  <a:pt x="1058" y="852"/>
                </a:lnTo>
                <a:lnTo>
                  <a:pt x="1058" y="852"/>
                </a:lnTo>
                <a:lnTo>
                  <a:pt x="1063" y="865"/>
                </a:lnTo>
                <a:lnTo>
                  <a:pt x="1063" y="865"/>
                </a:lnTo>
                <a:lnTo>
                  <a:pt x="1064" y="873"/>
                </a:lnTo>
                <a:lnTo>
                  <a:pt x="1063" y="876"/>
                </a:lnTo>
                <a:lnTo>
                  <a:pt x="1063" y="876"/>
                </a:lnTo>
                <a:lnTo>
                  <a:pt x="1066" y="877"/>
                </a:lnTo>
                <a:lnTo>
                  <a:pt x="1069" y="881"/>
                </a:lnTo>
                <a:lnTo>
                  <a:pt x="1069" y="881"/>
                </a:lnTo>
                <a:lnTo>
                  <a:pt x="1069" y="877"/>
                </a:lnTo>
                <a:lnTo>
                  <a:pt x="1071" y="874"/>
                </a:lnTo>
                <a:lnTo>
                  <a:pt x="1071" y="874"/>
                </a:lnTo>
                <a:lnTo>
                  <a:pt x="1067" y="871"/>
                </a:lnTo>
                <a:lnTo>
                  <a:pt x="1064" y="865"/>
                </a:lnTo>
                <a:lnTo>
                  <a:pt x="1059" y="853"/>
                </a:lnTo>
                <a:lnTo>
                  <a:pt x="1075" y="860"/>
                </a:lnTo>
                <a:lnTo>
                  <a:pt x="1075" y="860"/>
                </a:lnTo>
                <a:lnTo>
                  <a:pt x="1082" y="866"/>
                </a:lnTo>
                <a:lnTo>
                  <a:pt x="1087" y="873"/>
                </a:lnTo>
                <a:lnTo>
                  <a:pt x="1087" y="873"/>
                </a:lnTo>
                <a:lnTo>
                  <a:pt x="1091" y="871"/>
                </a:lnTo>
                <a:lnTo>
                  <a:pt x="1096" y="871"/>
                </a:lnTo>
                <a:lnTo>
                  <a:pt x="1096" y="871"/>
                </a:lnTo>
                <a:lnTo>
                  <a:pt x="1093" y="866"/>
                </a:lnTo>
                <a:lnTo>
                  <a:pt x="1091" y="863"/>
                </a:lnTo>
                <a:lnTo>
                  <a:pt x="1091" y="863"/>
                </a:lnTo>
                <a:lnTo>
                  <a:pt x="1085" y="861"/>
                </a:lnTo>
                <a:lnTo>
                  <a:pt x="1075" y="860"/>
                </a:lnTo>
                <a:lnTo>
                  <a:pt x="1059" y="852"/>
                </a:lnTo>
                <a:lnTo>
                  <a:pt x="1072" y="849"/>
                </a:lnTo>
                <a:lnTo>
                  <a:pt x="1072" y="849"/>
                </a:lnTo>
                <a:lnTo>
                  <a:pt x="1079" y="847"/>
                </a:lnTo>
                <a:lnTo>
                  <a:pt x="1083" y="849"/>
                </a:lnTo>
                <a:lnTo>
                  <a:pt x="1083" y="849"/>
                </a:lnTo>
                <a:lnTo>
                  <a:pt x="1085" y="845"/>
                </a:lnTo>
                <a:lnTo>
                  <a:pt x="1088" y="842"/>
                </a:lnTo>
                <a:lnTo>
                  <a:pt x="1088" y="842"/>
                </a:lnTo>
                <a:lnTo>
                  <a:pt x="1083" y="842"/>
                </a:lnTo>
                <a:lnTo>
                  <a:pt x="1080" y="841"/>
                </a:lnTo>
                <a:lnTo>
                  <a:pt x="1080" y="841"/>
                </a:lnTo>
                <a:lnTo>
                  <a:pt x="1077" y="844"/>
                </a:lnTo>
                <a:lnTo>
                  <a:pt x="1072" y="847"/>
                </a:lnTo>
                <a:lnTo>
                  <a:pt x="1058" y="852"/>
                </a:lnTo>
                <a:lnTo>
                  <a:pt x="1058" y="852"/>
                </a:lnTo>
                <a:lnTo>
                  <a:pt x="1027" y="836"/>
                </a:lnTo>
                <a:lnTo>
                  <a:pt x="1053" y="828"/>
                </a:lnTo>
                <a:lnTo>
                  <a:pt x="1053" y="828"/>
                </a:lnTo>
                <a:lnTo>
                  <a:pt x="1061" y="826"/>
                </a:lnTo>
                <a:lnTo>
                  <a:pt x="1064" y="828"/>
                </a:lnTo>
                <a:lnTo>
                  <a:pt x="1064" y="828"/>
                </a:lnTo>
                <a:lnTo>
                  <a:pt x="1066" y="825"/>
                </a:lnTo>
                <a:lnTo>
                  <a:pt x="1069" y="821"/>
                </a:lnTo>
                <a:lnTo>
                  <a:pt x="1069" y="821"/>
                </a:lnTo>
                <a:lnTo>
                  <a:pt x="1066" y="821"/>
                </a:lnTo>
                <a:lnTo>
                  <a:pt x="1063" y="820"/>
                </a:lnTo>
                <a:lnTo>
                  <a:pt x="1063" y="820"/>
                </a:lnTo>
                <a:lnTo>
                  <a:pt x="1059" y="823"/>
                </a:lnTo>
                <a:lnTo>
                  <a:pt x="1053" y="826"/>
                </a:lnTo>
                <a:lnTo>
                  <a:pt x="1027" y="836"/>
                </a:lnTo>
                <a:lnTo>
                  <a:pt x="984" y="815"/>
                </a:lnTo>
                <a:lnTo>
                  <a:pt x="984" y="815"/>
                </a:lnTo>
                <a:lnTo>
                  <a:pt x="1082" y="815"/>
                </a:lnTo>
                <a:lnTo>
                  <a:pt x="1117" y="850"/>
                </a:lnTo>
                <a:lnTo>
                  <a:pt x="1117" y="850"/>
                </a:lnTo>
                <a:lnTo>
                  <a:pt x="1123" y="861"/>
                </a:lnTo>
                <a:lnTo>
                  <a:pt x="1127" y="868"/>
                </a:lnTo>
                <a:lnTo>
                  <a:pt x="1127" y="868"/>
                </a:lnTo>
                <a:lnTo>
                  <a:pt x="1131" y="868"/>
                </a:lnTo>
                <a:lnTo>
                  <a:pt x="1138" y="871"/>
                </a:lnTo>
                <a:lnTo>
                  <a:pt x="1138" y="871"/>
                </a:lnTo>
                <a:lnTo>
                  <a:pt x="1136" y="865"/>
                </a:lnTo>
                <a:lnTo>
                  <a:pt x="1135" y="858"/>
                </a:lnTo>
                <a:lnTo>
                  <a:pt x="1135" y="858"/>
                </a:lnTo>
                <a:lnTo>
                  <a:pt x="1128" y="855"/>
                </a:lnTo>
                <a:lnTo>
                  <a:pt x="1117" y="849"/>
                </a:lnTo>
                <a:lnTo>
                  <a:pt x="1085" y="815"/>
                </a:lnTo>
                <a:lnTo>
                  <a:pt x="1144" y="815"/>
                </a:lnTo>
                <a:lnTo>
                  <a:pt x="1144" y="815"/>
                </a:lnTo>
                <a:lnTo>
                  <a:pt x="1163" y="831"/>
                </a:lnTo>
                <a:lnTo>
                  <a:pt x="1163" y="831"/>
                </a:lnTo>
                <a:lnTo>
                  <a:pt x="1170" y="842"/>
                </a:lnTo>
                <a:lnTo>
                  <a:pt x="1171" y="849"/>
                </a:lnTo>
                <a:lnTo>
                  <a:pt x="1171" y="849"/>
                </a:lnTo>
                <a:lnTo>
                  <a:pt x="1178" y="849"/>
                </a:lnTo>
                <a:lnTo>
                  <a:pt x="1184" y="852"/>
                </a:lnTo>
                <a:lnTo>
                  <a:pt x="1184" y="852"/>
                </a:lnTo>
                <a:lnTo>
                  <a:pt x="1183" y="845"/>
                </a:lnTo>
                <a:lnTo>
                  <a:pt x="1181" y="839"/>
                </a:lnTo>
                <a:lnTo>
                  <a:pt x="1181" y="839"/>
                </a:lnTo>
                <a:lnTo>
                  <a:pt x="1175" y="837"/>
                </a:lnTo>
                <a:lnTo>
                  <a:pt x="1165" y="831"/>
                </a:lnTo>
                <a:lnTo>
                  <a:pt x="1147" y="815"/>
                </a:lnTo>
                <a:lnTo>
                  <a:pt x="1178" y="815"/>
                </a:lnTo>
                <a:lnTo>
                  <a:pt x="1178" y="815"/>
                </a:lnTo>
                <a:lnTo>
                  <a:pt x="1195" y="818"/>
                </a:lnTo>
                <a:lnTo>
                  <a:pt x="1203" y="821"/>
                </a:lnTo>
                <a:lnTo>
                  <a:pt x="1207" y="823"/>
                </a:lnTo>
                <a:lnTo>
                  <a:pt x="1207" y="823"/>
                </a:lnTo>
                <a:lnTo>
                  <a:pt x="1208" y="821"/>
                </a:lnTo>
                <a:lnTo>
                  <a:pt x="1213" y="818"/>
                </a:lnTo>
                <a:lnTo>
                  <a:pt x="1221" y="813"/>
                </a:lnTo>
                <a:lnTo>
                  <a:pt x="1221" y="813"/>
                </a:lnTo>
                <a:lnTo>
                  <a:pt x="1213" y="810"/>
                </a:lnTo>
                <a:lnTo>
                  <a:pt x="1208" y="807"/>
                </a:lnTo>
                <a:lnTo>
                  <a:pt x="1207" y="804"/>
                </a:lnTo>
                <a:lnTo>
                  <a:pt x="1207" y="804"/>
                </a:lnTo>
                <a:lnTo>
                  <a:pt x="1203" y="805"/>
                </a:lnTo>
                <a:lnTo>
                  <a:pt x="1195" y="809"/>
                </a:lnTo>
                <a:lnTo>
                  <a:pt x="1178" y="813"/>
                </a:lnTo>
                <a:lnTo>
                  <a:pt x="1147" y="813"/>
                </a:lnTo>
                <a:lnTo>
                  <a:pt x="1165" y="796"/>
                </a:lnTo>
                <a:lnTo>
                  <a:pt x="1165" y="796"/>
                </a:lnTo>
                <a:lnTo>
                  <a:pt x="1175" y="791"/>
                </a:lnTo>
                <a:lnTo>
                  <a:pt x="1181" y="788"/>
                </a:lnTo>
                <a:lnTo>
                  <a:pt x="1181" y="788"/>
                </a:lnTo>
                <a:lnTo>
                  <a:pt x="1183" y="781"/>
                </a:lnTo>
                <a:lnTo>
                  <a:pt x="1184" y="775"/>
                </a:lnTo>
                <a:lnTo>
                  <a:pt x="1184" y="775"/>
                </a:lnTo>
                <a:lnTo>
                  <a:pt x="1178" y="778"/>
                </a:lnTo>
                <a:lnTo>
                  <a:pt x="1171" y="778"/>
                </a:lnTo>
                <a:lnTo>
                  <a:pt x="1171" y="778"/>
                </a:lnTo>
                <a:lnTo>
                  <a:pt x="1170" y="785"/>
                </a:lnTo>
                <a:lnTo>
                  <a:pt x="1163" y="796"/>
                </a:lnTo>
                <a:lnTo>
                  <a:pt x="1144" y="813"/>
                </a:lnTo>
                <a:lnTo>
                  <a:pt x="1144" y="813"/>
                </a:lnTo>
                <a:lnTo>
                  <a:pt x="1083" y="813"/>
                </a:lnTo>
                <a:lnTo>
                  <a:pt x="1117" y="778"/>
                </a:lnTo>
                <a:lnTo>
                  <a:pt x="1117" y="778"/>
                </a:lnTo>
                <a:lnTo>
                  <a:pt x="1128" y="772"/>
                </a:lnTo>
                <a:lnTo>
                  <a:pt x="1135" y="768"/>
                </a:lnTo>
                <a:lnTo>
                  <a:pt x="1135" y="768"/>
                </a:lnTo>
                <a:lnTo>
                  <a:pt x="1136" y="762"/>
                </a:lnTo>
                <a:lnTo>
                  <a:pt x="1138" y="757"/>
                </a:lnTo>
                <a:lnTo>
                  <a:pt x="1138" y="757"/>
                </a:lnTo>
                <a:lnTo>
                  <a:pt x="1131" y="759"/>
                </a:lnTo>
                <a:lnTo>
                  <a:pt x="1127" y="759"/>
                </a:lnTo>
                <a:lnTo>
                  <a:pt x="1127" y="759"/>
                </a:lnTo>
                <a:lnTo>
                  <a:pt x="1123" y="765"/>
                </a:lnTo>
                <a:lnTo>
                  <a:pt x="1117" y="777"/>
                </a:lnTo>
                <a:lnTo>
                  <a:pt x="1082" y="813"/>
                </a:lnTo>
                <a:lnTo>
                  <a:pt x="987" y="813"/>
                </a:lnTo>
                <a:lnTo>
                  <a:pt x="1027" y="793"/>
                </a:lnTo>
                <a:lnTo>
                  <a:pt x="1055" y="804"/>
                </a:lnTo>
                <a:lnTo>
                  <a:pt x="1055" y="804"/>
                </a:lnTo>
                <a:lnTo>
                  <a:pt x="1059" y="807"/>
                </a:lnTo>
                <a:lnTo>
                  <a:pt x="1063" y="810"/>
                </a:lnTo>
                <a:lnTo>
                  <a:pt x="1063" y="810"/>
                </a:lnTo>
                <a:lnTo>
                  <a:pt x="1066" y="809"/>
                </a:lnTo>
                <a:lnTo>
                  <a:pt x="1069" y="809"/>
                </a:lnTo>
                <a:lnTo>
                  <a:pt x="1069" y="809"/>
                </a:lnTo>
                <a:lnTo>
                  <a:pt x="1067" y="805"/>
                </a:lnTo>
                <a:lnTo>
                  <a:pt x="1066" y="802"/>
                </a:lnTo>
                <a:lnTo>
                  <a:pt x="1066" y="802"/>
                </a:lnTo>
                <a:lnTo>
                  <a:pt x="1061" y="804"/>
                </a:lnTo>
                <a:lnTo>
                  <a:pt x="1055" y="802"/>
                </a:lnTo>
                <a:lnTo>
                  <a:pt x="1029" y="793"/>
                </a:lnTo>
                <a:lnTo>
                  <a:pt x="1059" y="778"/>
                </a:lnTo>
                <a:lnTo>
                  <a:pt x="1059" y="778"/>
                </a:lnTo>
                <a:lnTo>
                  <a:pt x="1072" y="783"/>
                </a:lnTo>
                <a:lnTo>
                  <a:pt x="1072" y="783"/>
                </a:lnTo>
                <a:lnTo>
                  <a:pt x="1079" y="786"/>
                </a:lnTo>
                <a:lnTo>
                  <a:pt x="1082" y="789"/>
                </a:lnTo>
                <a:lnTo>
                  <a:pt x="1082" y="789"/>
                </a:lnTo>
                <a:lnTo>
                  <a:pt x="1085" y="788"/>
                </a:lnTo>
                <a:lnTo>
                  <a:pt x="1088" y="788"/>
                </a:lnTo>
                <a:lnTo>
                  <a:pt x="1088" y="788"/>
                </a:lnTo>
                <a:lnTo>
                  <a:pt x="1087" y="785"/>
                </a:lnTo>
                <a:lnTo>
                  <a:pt x="1085" y="783"/>
                </a:lnTo>
                <a:lnTo>
                  <a:pt x="1085" y="783"/>
                </a:lnTo>
                <a:lnTo>
                  <a:pt x="1074" y="781"/>
                </a:lnTo>
                <a:lnTo>
                  <a:pt x="1061" y="778"/>
                </a:lnTo>
                <a:lnTo>
                  <a:pt x="1077" y="770"/>
                </a:lnTo>
                <a:lnTo>
                  <a:pt x="1077" y="770"/>
                </a:lnTo>
                <a:lnTo>
                  <a:pt x="1087" y="768"/>
                </a:lnTo>
                <a:lnTo>
                  <a:pt x="1093" y="768"/>
                </a:lnTo>
                <a:lnTo>
                  <a:pt x="1093" y="768"/>
                </a:lnTo>
                <a:lnTo>
                  <a:pt x="1095" y="764"/>
                </a:lnTo>
                <a:lnTo>
                  <a:pt x="1098" y="760"/>
                </a:lnTo>
                <a:lnTo>
                  <a:pt x="1098" y="760"/>
                </a:lnTo>
                <a:lnTo>
                  <a:pt x="1093" y="760"/>
                </a:lnTo>
                <a:lnTo>
                  <a:pt x="1088" y="759"/>
                </a:lnTo>
                <a:lnTo>
                  <a:pt x="1088" y="759"/>
                </a:lnTo>
                <a:lnTo>
                  <a:pt x="1083" y="764"/>
                </a:lnTo>
                <a:lnTo>
                  <a:pt x="1075" y="770"/>
                </a:lnTo>
                <a:lnTo>
                  <a:pt x="1061" y="777"/>
                </a:lnTo>
                <a:lnTo>
                  <a:pt x="1066" y="765"/>
                </a:lnTo>
                <a:lnTo>
                  <a:pt x="1066" y="765"/>
                </a:lnTo>
                <a:lnTo>
                  <a:pt x="1069" y="759"/>
                </a:lnTo>
                <a:lnTo>
                  <a:pt x="1072" y="756"/>
                </a:lnTo>
                <a:lnTo>
                  <a:pt x="1072" y="756"/>
                </a:lnTo>
                <a:lnTo>
                  <a:pt x="1071" y="752"/>
                </a:lnTo>
                <a:lnTo>
                  <a:pt x="1071" y="749"/>
                </a:lnTo>
                <a:lnTo>
                  <a:pt x="1071" y="749"/>
                </a:lnTo>
                <a:lnTo>
                  <a:pt x="1067" y="752"/>
                </a:lnTo>
                <a:lnTo>
                  <a:pt x="1064" y="754"/>
                </a:lnTo>
                <a:lnTo>
                  <a:pt x="1064" y="754"/>
                </a:lnTo>
                <a:lnTo>
                  <a:pt x="1066" y="757"/>
                </a:lnTo>
                <a:lnTo>
                  <a:pt x="1064" y="765"/>
                </a:lnTo>
                <a:lnTo>
                  <a:pt x="1059" y="778"/>
                </a:lnTo>
                <a:lnTo>
                  <a:pt x="1059" y="778"/>
                </a:lnTo>
                <a:lnTo>
                  <a:pt x="1029" y="793"/>
                </a:lnTo>
                <a:lnTo>
                  <a:pt x="1037" y="767"/>
                </a:lnTo>
                <a:lnTo>
                  <a:pt x="1037" y="767"/>
                </a:lnTo>
                <a:lnTo>
                  <a:pt x="1042" y="760"/>
                </a:lnTo>
                <a:lnTo>
                  <a:pt x="1043" y="757"/>
                </a:lnTo>
                <a:lnTo>
                  <a:pt x="1043" y="757"/>
                </a:lnTo>
                <a:lnTo>
                  <a:pt x="1043" y="754"/>
                </a:lnTo>
                <a:lnTo>
                  <a:pt x="1043" y="751"/>
                </a:lnTo>
                <a:lnTo>
                  <a:pt x="1043" y="751"/>
                </a:lnTo>
                <a:lnTo>
                  <a:pt x="1040" y="752"/>
                </a:lnTo>
                <a:lnTo>
                  <a:pt x="1037" y="754"/>
                </a:lnTo>
                <a:lnTo>
                  <a:pt x="1037" y="754"/>
                </a:lnTo>
                <a:lnTo>
                  <a:pt x="1037" y="759"/>
                </a:lnTo>
                <a:lnTo>
                  <a:pt x="1037" y="765"/>
                </a:lnTo>
                <a:lnTo>
                  <a:pt x="1027" y="793"/>
                </a:lnTo>
                <a:lnTo>
                  <a:pt x="984" y="813"/>
                </a:lnTo>
                <a:lnTo>
                  <a:pt x="984" y="813"/>
                </a:lnTo>
                <a:lnTo>
                  <a:pt x="1045" y="735"/>
                </a:lnTo>
                <a:lnTo>
                  <a:pt x="1095" y="732"/>
                </a:lnTo>
                <a:lnTo>
                  <a:pt x="1095" y="732"/>
                </a:lnTo>
                <a:lnTo>
                  <a:pt x="1107" y="733"/>
                </a:lnTo>
                <a:lnTo>
                  <a:pt x="1114" y="735"/>
                </a:lnTo>
                <a:lnTo>
                  <a:pt x="1114" y="735"/>
                </a:lnTo>
                <a:lnTo>
                  <a:pt x="1119" y="730"/>
                </a:lnTo>
                <a:lnTo>
                  <a:pt x="1123" y="727"/>
                </a:lnTo>
                <a:lnTo>
                  <a:pt x="1123" y="727"/>
                </a:lnTo>
                <a:lnTo>
                  <a:pt x="1117" y="725"/>
                </a:lnTo>
                <a:lnTo>
                  <a:pt x="1112" y="722"/>
                </a:lnTo>
                <a:lnTo>
                  <a:pt x="1112" y="722"/>
                </a:lnTo>
                <a:lnTo>
                  <a:pt x="1106" y="725"/>
                </a:lnTo>
                <a:lnTo>
                  <a:pt x="1095" y="730"/>
                </a:lnTo>
                <a:lnTo>
                  <a:pt x="1047" y="735"/>
                </a:lnTo>
                <a:lnTo>
                  <a:pt x="1083" y="687"/>
                </a:lnTo>
                <a:lnTo>
                  <a:pt x="1083" y="687"/>
                </a:lnTo>
                <a:lnTo>
                  <a:pt x="1109" y="684"/>
                </a:lnTo>
                <a:lnTo>
                  <a:pt x="1109" y="684"/>
                </a:lnTo>
                <a:lnTo>
                  <a:pt x="1120" y="685"/>
                </a:lnTo>
                <a:lnTo>
                  <a:pt x="1128" y="687"/>
                </a:lnTo>
                <a:lnTo>
                  <a:pt x="1128" y="687"/>
                </a:lnTo>
                <a:lnTo>
                  <a:pt x="1133" y="682"/>
                </a:lnTo>
                <a:lnTo>
                  <a:pt x="1138" y="679"/>
                </a:lnTo>
                <a:lnTo>
                  <a:pt x="1138" y="679"/>
                </a:lnTo>
                <a:lnTo>
                  <a:pt x="1131" y="677"/>
                </a:lnTo>
                <a:lnTo>
                  <a:pt x="1127" y="674"/>
                </a:lnTo>
                <a:lnTo>
                  <a:pt x="1127" y="674"/>
                </a:lnTo>
                <a:lnTo>
                  <a:pt x="1120" y="677"/>
                </a:lnTo>
                <a:lnTo>
                  <a:pt x="1109" y="682"/>
                </a:lnTo>
                <a:lnTo>
                  <a:pt x="1085" y="685"/>
                </a:lnTo>
                <a:lnTo>
                  <a:pt x="1104" y="661"/>
                </a:lnTo>
                <a:lnTo>
                  <a:pt x="1104" y="661"/>
                </a:lnTo>
                <a:lnTo>
                  <a:pt x="1119" y="650"/>
                </a:lnTo>
                <a:lnTo>
                  <a:pt x="1125" y="645"/>
                </a:lnTo>
                <a:lnTo>
                  <a:pt x="1130" y="644"/>
                </a:lnTo>
                <a:lnTo>
                  <a:pt x="1130" y="644"/>
                </a:lnTo>
                <a:lnTo>
                  <a:pt x="1128" y="640"/>
                </a:lnTo>
                <a:lnTo>
                  <a:pt x="1128" y="636"/>
                </a:lnTo>
                <a:lnTo>
                  <a:pt x="1131" y="626"/>
                </a:lnTo>
                <a:lnTo>
                  <a:pt x="1131" y="626"/>
                </a:lnTo>
                <a:lnTo>
                  <a:pt x="1123" y="631"/>
                </a:lnTo>
                <a:lnTo>
                  <a:pt x="1117" y="632"/>
                </a:lnTo>
                <a:lnTo>
                  <a:pt x="1114" y="632"/>
                </a:lnTo>
                <a:lnTo>
                  <a:pt x="1114" y="632"/>
                </a:lnTo>
                <a:lnTo>
                  <a:pt x="1114" y="636"/>
                </a:lnTo>
                <a:lnTo>
                  <a:pt x="1111" y="644"/>
                </a:lnTo>
                <a:lnTo>
                  <a:pt x="1104" y="660"/>
                </a:lnTo>
                <a:lnTo>
                  <a:pt x="1083" y="684"/>
                </a:lnTo>
                <a:lnTo>
                  <a:pt x="1082" y="660"/>
                </a:lnTo>
                <a:lnTo>
                  <a:pt x="1082" y="660"/>
                </a:lnTo>
                <a:lnTo>
                  <a:pt x="1083" y="648"/>
                </a:lnTo>
                <a:lnTo>
                  <a:pt x="1087" y="642"/>
                </a:lnTo>
                <a:lnTo>
                  <a:pt x="1087" y="642"/>
                </a:lnTo>
                <a:lnTo>
                  <a:pt x="1082" y="637"/>
                </a:lnTo>
                <a:lnTo>
                  <a:pt x="1079" y="632"/>
                </a:lnTo>
                <a:lnTo>
                  <a:pt x="1079" y="632"/>
                </a:lnTo>
                <a:lnTo>
                  <a:pt x="1077" y="637"/>
                </a:lnTo>
                <a:lnTo>
                  <a:pt x="1072" y="644"/>
                </a:lnTo>
                <a:lnTo>
                  <a:pt x="1072" y="644"/>
                </a:lnTo>
                <a:lnTo>
                  <a:pt x="1077" y="650"/>
                </a:lnTo>
                <a:lnTo>
                  <a:pt x="1080" y="661"/>
                </a:lnTo>
                <a:lnTo>
                  <a:pt x="1083" y="685"/>
                </a:lnTo>
                <a:lnTo>
                  <a:pt x="1083" y="685"/>
                </a:lnTo>
                <a:lnTo>
                  <a:pt x="1045" y="733"/>
                </a:lnTo>
                <a:lnTo>
                  <a:pt x="1039" y="685"/>
                </a:lnTo>
                <a:lnTo>
                  <a:pt x="1039" y="685"/>
                </a:lnTo>
                <a:lnTo>
                  <a:pt x="1040" y="674"/>
                </a:lnTo>
                <a:lnTo>
                  <a:pt x="1042" y="666"/>
                </a:lnTo>
                <a:lnTo>
                  <a:pt x="1042" y="666"/>
                </a:lnTo>
                <a:lnTo>
                  <a:pt x="1039" y="661"/>
                </a:lnTo>
                <a:lnTo>
                  <a:pt x="1035" y="656"/>
                </a:lnTo>
                <a:lnTo>
                  <a:pt x="1035" y="656"/>
                </a:lnTo>
                <a:lnTo>
                  <a:pt x="1032" y="663"/>
                </a:lnTo>
                <a:lnTo>
                  <a:pt x="1029" y="668"/>
                </a:lnTo>
                <a:lnTo>
                  <a:pt x="1029" y="668"/>
                </a:lnTo>
                <a:lnTo>
                  <a:pt x="1032" y="674"/>
                </a:lnTo>
                <a:lnTo>
                  <a:pt x="1037" y="685"/>
                </a:lnTo>
                <a:lnTo>
                  <a:pt x="1043" y="735"/>
                </a:lnTo>
                <a:lnTo>
                  <a:pt x="984" y="810"/>
                </a:lnTo>
                <a:lnTo>
                  <a:pt x="995" y="765"/>
                </a:lnTo>
                <a:lnTo>
                  <a:pt x="1019" y="751"/>
                </a:lnTo>
                <a:lnTo>
                  <a:pt x="1019" y="751"/>
                </a:lnTo>
                <a:lnTo>
                  <a:pt x="1026" y="749"/>
                </a:lnTo>
                <a:lnTo>
                  <a:pt x="1029" y="748"/>
                </a:lnTo>
                <a:lnTo>
                  <a:pt x="1029" y="748"/>
                </a:lnTo>
                <a:lnTo>
                  <a:pt x="1031" y="744"/>
                </a:lnTo>
                <a:lnTo>
                  <a:pt x="1032" y="741"/>
                </a:lnTo>
                <a:lnTo>
                  <a:pt x="1032" y="741"/>
                </a:lnTo>
                <a:lnTo>
                  <a:pt x="1029" y="743"/>
                </a:lnTo>
                <a:lnTo>
                  <a:pt x="1026" y="741"/>
                </a:lnTo>
                <a:lnTo>
                  <a:pt x="1026" y="741"/>
                </a:lnTo>
                <a:lnTo>
                  <a:pt x="1023" y="746"/>
                </a:lnTo>
                <a:lnTo>
                  <a:pt x="1018" y="751"/>
                </a:lnTo>
                <a:lnTo>
                  <a:pt x="995" y="764"/>
                </a:lnTo>
                <a:lnTo>
                  <a:pt x="1003" y="732"/>
                </a:lnTo>
                <a:lnTo>
                  <a:pt x="1003" y="732"/>
                </a:lnTo>
                <a:lnTo>
                  <a:pt x="1015" y="724"/>
                </a:lnTo>
                <a:lnTo>
                  <a:pt x="1015" y="724"/>
                </a:lnTo>
                <a:lnTo>
                  <a:pt x="1021" y="720"/>
                </a:lnTo>
                <a:lnTo>
                  <a:pt x="1026" y="720"/>
                </a:lnTo>
                <a:lnTo>
                  <a:pt x="1026" y="720"/>
                </a:lnTo>
                <a:lnTo>
                  <a:pt x="1026" y="717"/>
                </a:lnTo>
                <a:lnTo>
                  <a:pt x="1027" y="714"/>
                </a:lnTo>
                <a:lnTo>
                  <a:pt x="1027" y="714"/>
                </a:lnTo>
                <a:lnTo>
                  <a:pt x="1024" y="714"/>
                </a:lnTo>
                <a:lnTo>
                  <a:pt x="1021" y="714"/>
                </a:lnTo>
                <a:lnTo>
                  <a:pt x="1021" y="714"/>
                </a:lnTo>
                <a:lnTo>
                  <a:pt x="1019" y="717"/>
                </a:lnTo>
                <a:lnTo>
                  <a:pt x="1015" y="722"/>
                </a:lnTo>
                <a:lnTo>
                  <a:pt x="1003" y="730"/>
                </a:lnTo>
                <a:lnTo>
                  <a:pt x="1007" y="712"/>
                </a:lnTo>
                <a:lnTo>
                  <a:pt x="1007" y="712"/>
                </a:lnTo>
                <a:lnTo>
                  <a:pt x="1011" y="704"/>
                </a:lnTo>
                <a:lnTo>
                  <a:pt x="1016" y="698"/>
                </a:lnTo>
                <a:lnTo>
                  <a:pt x="1016" y="698"/>
                </a:lnTo>
                <a:lnTo>
                  <a:pt x="1013" y="695"/>
                </a:lnTo>
                <a:lnTo>
                  <a:pt x="1013" y="690"/>
                </a:lnTo>
                <a:lnTo>
                  <a:pt x="1013" y="690"/>
                </a:lnTo>
                <a:lnTo>
                  <a:pt x="1010" y="693"/>
                </a:lnTo>
                <a:lnTo>
                  <a:pt x="1005" y="696"/>
                </a:lnTo>
                <a:lnTo>
                  <a:pt x="1005" y="696"/>
                </a:lnTo>
                <a:lnTo>
                  <a:pt x="1007" y="703"/>
                </a:lnTo>
                <a:lnTo>
                  <a:pt x="1007" y="712"/>
                </a:lnTo>
                <a:lnTo>
                  <a:pt x="1002" y="730"/>
                </a:lnTo>
                <a:lnTo>
                  <a:pt x="995" y="717"/>
                </a:lnTo>
                <a:lnTo>
                  <a:pt x="995" y="717"/>
                </a:lnTo>
                <a:lnTo>
                  <a:pt x="994" y="711"/>
                </a:lnTo>
                <a:lnTo>
                  <a:pt x="994" y="708"/>
                </a:lnTo>
                <a:lnTo>
                  <a:pt x="994" y="708"/>
                </a:lnTo>
                <a:lnTo>
                  <a:pt x="991" y="706"/>
                </a:lnTo>
                <a:lnTo>
                  <a:pt x="987" y="704"/>
                </a:lnTo>
                <a:lnTo>
                  <a:pt x="987" y="704"/>
                </a:lnTo>
                <a:lnTo>
                  <a:pt x="987" y="708"/>
                </a:lnTo>
                <a:lnTo>
                  <a:pt x="987" y="711"/>
                </a:lnTo>
                <a:lnTo>
                  <a:pt x="987" y="711"/>
                </a:lnTo>
                <a:lnTo>
                  <a:pt x="991" y="714"/>
                </a:lnTo>
                <a:lnTo>
                  <a:pt x="995" y="719"/>
                </a:lnTo>
                <a:lnTo>
                  <a:pt x="1002" y="730"/>
                </a:lnTo>
                <a:lnTo>
                  <a:pt x="1002" y="730"/>
                </a:lnTo>
                <a:lnTo>
                  <a:pt x="994" y="764"/>
                </a:lnTo>
                <a:lnTo>
                  <a:pt x="979" y="741"/>
                </a:lnTo>
                <a:lnTo>
                  <a:pt x="979" y="741"/>
                </a:lnTo>
                <a:lnTo>
                  <a:pt x="978" y="735"/>
                </a:lnTo>
                <a:lnTo>
                  <a:pt x="976" y="730"/>
                </a:lnTo>
                <a:lnTo>
                  <a:pt x="976" y="730"/>
                </a:lnTo>
                <a:lnTo>
                  <a:pt x="973" y="728"/>
                </a:lnTo>
                <a:lnTo>
                  <a:pt x="971" y="727"/>
                </a:lnTo>
                <a:lnTo>
                  <a:pt x="971" y="727"/>
                </a:lnTo>
                <a:lnTo>
                  <a:pt x="971" y="730"/>
                </a:lnTo>
                <a:lnTo>
                  <a:pt x="970" y="735"/>
                </a:lnTo>
                <a:lnTo>
                  <a:pt x="970" y="735"/>
                </a:lnTo>
                <a:lnTo>
                  <a:pt x="973" y="736"/>
                </a:lnTo>
                <a:lnTo>
                  <a:pt x="978" y="741"/>
                </a:lnTo>
                <a:lnTo>
                  <a:pt x="994" y="765"/>
                </a:lnTo>
                <a:lnTo>
                  <a:pt x="983" y="812"/>
                </a:lnTo>
                <a:lnTo>
                  <a:pt x="983" y="812"/>
                </a:lnTo>
                <a:lnTo>
                  <a:pt x="960" y="716"/>
                </a:lnTo>
                <a:lnTo>
                  <a:pt x="989" y="674"/>
                </a:lnTo>
                <a:lnTo>
                  <a:pt x="989" y="674"/>
                </a:lnTo>
                <a:lnTo>
                  <a:pt x="997" y="666"/>
                </a:lnTo>
                <a:lnTo>
                  <a:pt x="1003" y="661"/>
                </a:lnTo>
                <a:lnTo>
                  <a:pt x="1003" y="661"/>
                </a:lnTo>
                <a:lnTo>
                  <a:pt x="1002" y="655"/>
                </a:lnTo>
                <a:lnTo>
                  <a:pt x="1003" y="648"/>
                </a:lnTo>
                <a:lnTo>
                  <a:pt x="1003" y="648"/>
                </a:lnTo>
                <a:lnTo>
                  <a:pt x="997" y="652"/>
                </a:lnTo>
                <a:lnTo>
                  <a:pt x="992" y="655"/>
                </a:lnTo>
                <a:lnTo>
                  <a:pt x="992" y="655"/>
                </a:lnTo>
                <a:lnTo>
                  <a:pt x="991" y="663"/>
                </a:lnTo>
                <a:lnTo>
                  <a:pt x="986" y="674"/>
                </a:lnTo>
                <a:lnTo>
                  <a:pt x="960" y="714"/>
                </a:lnTo>
                <a:lnTo>
                  <a:pt x="946" y="655"/>
                </a:lnTo>
                <a:lnTo>
                  <a:pt x="946" y="655"/>
                </a:lnTo>
                <a:lnTo>
                  <a:pt x="959" y="634"/>
                </a:lnTo>
                <a:lnTo>
                  <a:pt x="959" y="634"/>
                </a:lnTo>
                <a:lnTo>
                  <a:pt x="968" y="624"/>
                </a:lnTo>
                <a:lnTo>
                  <a:pt x="975" y="621"/>
                </a:lnTo>
                <a:lnTo>
                  <a:pt x="975" y="621"/>
                </a:lnTo>
                <a:lnTo>
                  <a:pt x="973" y="615"/>
                </a:lnTo>
                <a:lnTo>
                  <a:pt x="975" y="608"/>
                </a:lnTo>
                <a:lnTo>
                  <a:pt x="975" y="608"/>
                </a:lnTo>
                <a:lnTo>
                  <a:pt x="968" y="612"/>
                </a:lnTo>
                <a:lnTo>
                  <a:pt x="963" y="613"/>
                </a:lnTo>
                <a:lnTo>
                  <a:pt x="963" y="613"/>
                </a:lnTo>
                <a:lnTo>
                  <a:pt x="962" y="621"/>
                </a:lnTo>
                <a:lnTo>
                  <a:pt x="959" y="632"/>
                </a:lnTo>
                <a:lnTo>
                  <a:pt x="946" y="653"/>
                </a:lnTo>
                <a:lnTo>
                  <a:pt x="939" y="623"/>
                </a:lnTo>
                <a:lnTo>
                  <a:pt x="939" y="623"/>
                </a:lnTo>
                <a:lnTo>
                  <a:pt x="939" y="605"/>
                </a:lnTo>
                <a:lnTo>
                  <a:pt x="941" y="597"/>
                </a:lnTo>
                <a:lnTo>
                  <a:pt x="941" y="592"/>
                </a:lnTo>
                <a:lnTo>
                  <a:pt x="941" y="592"/>
                </a:lnTo>
                <a:lnTo>
                  <a:pt x="939" y="592"/>
                </a:lnTo>
                <a:lnTo>
                  <a:pt x="935" y="588"/>
                </a:lnTo>
                <a:lnTo>
                  <a:pt x="930" y="581"/>
                </a:lnTo>
                <a:lnTo>
                  <a:pt x="930" y="581"/>
                </a:lnTo>
                <a:lnTo>
                  <a:pt x="927" y="589"/>
                </a:lnTo>
                <a:lnTo>
                  <a:pt x="925" y="594"/>
                </a:lnTo>
                <a:lnTo>
                  <a:pt x="923" y="597"/>
                </a:lnTo>
                <a:lnTo>
                  <a:pt x="923" y="597"/>
                </a:lnTo>
                <a:lnTo>
                  <a:pt x="925" y="600"/>
                </a:lnTo>
                <a:lnTo>
                  <a:pt x="930" y="607"/>
                </a:lnTo>
                <a:lnTo>
                  <a:pt x="938" y="623"/>
                </a:lnTo>
                <a:lnTo>
                  <a:pt x="944" y="653"/>
                </a:lnTo>
                <a:lnTo>
                  <a:pt x="925" y="640"/>
                </a:lnTo>
                <a:lnTo>
                  <a:pt x="925" y="640"/>
                </a:lnTo>
                <a:lnTo>
                  <a:pt x="917" y="632"/>
                </a:lnTo>
                <a:lnTo>
                  <a:pt x="912" y="626"/>
                </a:lnTo>
                <a:lnTo>
                  <a:pt x="912" y="626"/>
                </a:lnTo>
                <a:lnTo>
                  <a:pt x="923" y="629"/>
                </a:lnTo>
                <a:lnTo>
                  <a:pt x="930" y="632"/>
                </a:lnTo>
                <a:lnTo>
                  <a:pt x="930" y="632"/>
                </a:lnTo>
                <a:lnTo>
                  <a:pt x="927" y="621"/>
                </a:lnTo>
                <a:lnTo>
                  <a:pt x="927" y="615"/>
                </a:lnTo>
                <a:lnTo>
                  <a:pt x="928" y="610"/>
                </a:lnTo>
                <a:lnTo>
                  <a:pt x="928" y="610"/>
                </a:lnTo>
                <a:lnTo>
                  <a:pt x="923" y="608"/>
                </a:lnTo>
                <a:lnTo>
                  <a:pt x="915" y="604"/>
                </a:lnTo>
                <a:lnTo>
                  <a:pt x="896" y="589"/>
                </a:lnTo>
                <a:lnTo>
                  <a:pt x="872" y="559"/>
                </a:lnTo>
                <a:lnTo>
                  <a:pt x="903" y="564"/>
                </a:lnTo>
                <a:lnTo>
                  <a:pt x="903" y="564"/>
                </a:lnTo>
                <a:lnTo>
                  <a:pt x="906" y="565"/>
                </a:lnTo>
                <a:lnTo>
                  <a:pt x="907" y="567"/>
                </a:lnTo>
                <a:lnTo>
                  <a:pt x="907" y="565"/>
                </a:lnTo>
                <a:lnTo>
                  <a:pt x="907" y="565"/>
                </a:lnTo>
                <a:lnTo>
                  <a:pt x="919" y="570"/>
                </a:lnTo>
                <a:lnTo>
                  <a:pt x="925" y="573"/>
                </a:lnTo>
                <a:lnTo>
                  <a:pt x="925" y="573"/>
                </a:lnTo>
                <a:lnTo>
                  <a:pt x="927" y="572"/>
                </a:lnTo>
                <a:lnTo>
                  <a:pt x="930" y="570"/>
                </a:lnTo>
                <a:lnTo>
                  <a:pt x="938" y="567"/>
                </a:lnTo>
                <a:lnTo>
                  <a:pt x="938" y="567"/>
                </a:lnTo>
                <a:lnTo>
                  <a:pt x="931" y="562"/>
                </a:lnTo>
                <a:lnTo>
                  <a:pt x="928" y="559"/>
                </a:lnTo>
                <a:lnTo>
                  <a:pt x="927" y="557"/>
                </a:lnTo>
                <a:lnTo>
                  <a:pt x="927" y="557"/>
                </a:lnTo>
                <a:lnTo>
                  <a:pt x="920" y="559"/>
                </a:lnTo>
                <a:lnTo>
                  <a:pt x="911" y="560"/>
                </a:lnTo>
                <a:lnTo>
                  <a:pt x="935" y="514"/>
                </a:lnTo>
                <a:lnTo>
                  <a:pt x="907" y="439"/>
                </a:lnTo>
                <a:lnTo>
                  <a:pt x="912" y="445"/>
                </a:lnTo>
                <a:lnTo>
                  <a:pt x="912" y="445"/>
                </a:lnTo>
                <a:lnTo>
                  <a:pt x="920" y="458"/>
                </a:lnTo>
                <a:lnTo>
                  <a:pt x="922" y="463"/>
                </a:lnTo>
                <a:lnTo>
                  <a:pt x="923" y="466"/>
                </a:lnTo>
                <a:lnTo>
                  <a:pt x="923" y="466"/>
                </a:lnTo>
                <a:lnTo>
                  <a:pt x="927" y="466"/>
                </a:lnTo>
                <a:lnTo>
                  <a:pt x="931" y="466"/>
                </a:lnTo>
                <a:lnTo>
                  <a:pt x="938" y="469"/>
                </a:lnTo>
                <a:lnTo>
                  <a:pt x="938" y="469"/>
                </a:lnTo>
                <a:lnTo>
                  <a:pt x="936" y="463"/>
                </a:lnTo>
                <a:lnTo>
                  <a:pt x="962" y="487"/>
                </a:lnTo>
                <a:lnTo>
                  <a:pt x="946" y="543"/>
                </a:lnTo>
                <a:lnTo>
                  <a:pt x="968" y="576"/>
                </a:lnTo>
                <a:lnTo>
                  <a:pt x="987" y="541"/>
                </a:lnTo>
                <a:lnTo>
                  <a:pt x="968" y="493"/>
                </a:lnTo>
                <a:lnTo>
                  <a:pt x="1013" y="533"/>
                </a:lnTo>
                <a:lnTo>
                  <a:pt x="1013" y="533"/>
                </a:lnTo>
                <a:lnTo>
                  <a:pt x="1010" y="543"/>
                </a:lnTo>
                <a:lnTo>
                  <a:pt x="1010" y="552"/>
                </a:lnTo>
                <a:lnTo>
                  <a:pt x="1013" y="560"/>
                </a:lnTo>
                <a:lnTo>
                  <a:pt x="1019" y="568"/>
                </a:lnTo>
                <a:lnTo>
                  <a:pt x="1019" y="568"/>
                </a:lnTo>
                <a:lnTo>
                  <a:pt x="1024" y="572"/>
                </a:lnTo>
                <a:lnTo>
                  <a:pt x="1029" y="573"/>
                </a:lnTo>
                <a:lnTo>
                  <a:pt x="1034" y="575"/>
                </a:lnTo>
                <a:lnTo>
                  <a:pt x="1039" y="575"/>
                </a:lnTo>
                <a:lnTo>
                  <a:pt x="1045" y="575"/>
                </a:lnTo>
                <a:lnTo>
                  <a:pt x="1050" y="573"/>
                </a:lnTo>
                <a:lnTo>
                  <a:pt x="1055" y="570"/>
                </a:lnTo>
                <a:lnTo>
                  <a:pt x="1059" y="567"/>
                </a:lnTo>
                <a:lnTo>
                  <a:pt x="1059" y="567"/>
                </a:lnTo>
                <a:lnTo>
                  <a:pt x="1063" y="562"/>
                </a:lnTo>
                <a:lnTo>
                  <a:pt x="1064" y="557"/>
                </a:lnTo>
                <a:lnTo>
                  <a:pt x="1066" y="551"/>
                </a:lnTo>
                <a:lnTo>
                  <a:pt x="1066" y="546"/>
                </a:lnTo>
                <a:lnTo>
                  <a:pt x="1066" y="541"/>
                </a:lnTo>
                <a:lnTo>
                  <a:pt x="1064" y="535"/>
                </a:lnTo>
                <a:lnTo>
                  <a:pt x="1061" y="530"/>
                </a:lnTo>
                <a:lnTo>
                  <a:pt x="1058" y="527"/>
                </a:lnTo>
                <a:lnTo>
                  <a:pt x="1058" y="527"/>
                </a:lnTo>
                <a:lnTo>
                  <a:pt x="1050" y="520"/>
                </a:lnTo>
                <a:lnTo>
                  <a:pt x="1040" y="519"/>
                </a:lnTo>
                <a:lnTo>
                  <a:pt x="1031" y="520"/>
                </a:lnTo>
                <a:lnTo>
                  <a:pt x="1023" y="524"/>
                </a:lnTo>
                <a:lnTo>
                  <a:pt x="978" y="482"/>
                </a:lnTo>
                <a:lnTo>
                  <a:pt x="1027" y="496"/>
                </a:lnTo>
                <a:lnTo>
                  <a:pt x="1063" y="474"/>
                </a:lnTo>
                <a:lnTo>
                  <a:pt x="1026" y="456"/>
                </a:lnTo>
                <a:lnTo>
                  <a:pt x="971" y="476"/>
                </a:lnTo>
                <a:lnTo>
                  <a:pt x="914" y="424"/>
                </a:lnTo>
                <a:lnTo>
                  <a:pt x="946" y="432"/>
                </a:lnTo>
                <a:lnTo>
                  <a:pt x="946" y="432"/>
                </a:lnTo>
                <a:lnTo>
                  <a:pt x="951" y="439"/>
                </a:lnTo>
                <a:lnTo>
                  <a:pt x="955" y="442"/>
                </a:lnTo>
                <a:lnTo>
                  <a:pt x="962" y="445"/>
                </a:lnTo>
                <a:lnTo>
                  <a:pt x="968" y="448"/>
                </a:lnTo>
                <a:lnTo>
                  <a:pt x="975" y="450"/>
                </a:lnTo>
                <a:lnTo>
                  <a:pt x="983" y="450"/>
                </a:lnTo>
                <a:lnTo>
                  <a:pt x="989" y="450"/>
                </a:lnTo>
                <a:lnTo>
                  <a:pt x="995" y="448"/>
                </a:lnTo>
                <a:lnTo>
                  <a:pt x="995" y="448"/>
                </a:lnTo>
                <a:lnTo>
                  <a:pt x="1002" y="445"/>
                </a:lnTo>
                <a:lnTo>
                  <a:pt x="1008" y="442"/>
                </a:lnTo>
                <a:lnTo>
                  <a:pt x="1013" y="437"/>
                </a:lnTo>
                <a:lnTo>
                  <a:pt x="1018" y="432"/>
                </a:lnTo>
                <a:lnTo>
                  <a:pt x="1047" y="415"/>
                </a:lnTo>
                <a:lnTo>
                  <a:pt x="1029" y="405"/>
                </a:lnTo>
                <a:lnTo>
                  <a:pt x="1029" y="405"/>
                </a:lnTo>
                <a:lnTo>
                  <a:pt x="1029" y="405"/>
                </a:lnTo>
                <a:lnTo>
                  <a:pt x="1029" y="405"/>
                </a:lnTo>
                <a:lnTo>
                  <a:pt x="1037" y="400"/>
                </a:lnTo>
                <a:lnTo>
                  <a:pt x="1043" y="397"/>
                </a:lnTo>
                <a:lnTo>
                  <a:pt x="1043" y="397"/>
                </a:lnTo>
                <a:lnTo>
                  <a:pt x="1040" y="397"/>
                </a:lnTo>
                <a:lnTo>
                  <a:pt x="1125" y="370"/>
                </a:lnTo>
                <a:lnTo>
                  <a:pt x="1064" y="431"/>
                </a:lnTo>
                <a:lnTo>
                  <a:pt x="1067" y="498"/>
                </a:lnTo>
                <a:lnTo>
                  <a:pt x="1125" y="461"/>
                </a:lnTo>
                <a:lnTo>
                  <a:pt x="1141" y="365"/>
                </a:lnTo>
                <a:lnTo>
                  <a:pt x="1195" y="347"/>
                </a:lnTo>
                <a:lnTo>
                  <a:pt x="1195" y="347"/>
                </a:lnTo>
                <a:lnTo>
                  <a:pt x="1194" y="349"/>
                </a:lnTo>
                <a:lnTo>
                  <a:pt x="1194" y="349"/>
                </a:lnTo>
                <a:lnTo>
                  <a:pt x="1195" y="351"/>
                </a:lnTo>
                <a:lnTo>
                  <a:pt x="1197" y="355"/>
                </a:lnTo>
                <a:lnTo>
                  <a:pt x="1197" y="363"/>
                </a:lnTo>
                <a:lnTo>
                  <a:pt x="1197" y="363"/>
                </a:lnTo>
                <a:lnTo>
                  <a:pt x="1203" y="357"/>
                </a:lnTo>
                <a:lnTo>
                  <a:pt x="1208" y="355"/>
                </a:lnTo>
                <a:lnTo>
                  <a:pt x="1210" y="354"/>
                </a:lnTo>
                <a:lnTo>
                  <a:pt x="1210" y="354"/>
                </a:lnTo>
                <a:lnTo>
                  <a:pt x="1210" y="351"/>
                </a:lnTo>
                <a:lnTo>
                  <a:pt x="1210" y="343"/>
                </a:lnTo>
                <a:lnTo>
                  <a:pt x="1243" y="333"/>
                </a:lnTo>
                <a:lnTo>
                  <a:pt x="1243" y="333"/>
                </a:lnTo>
                <a:lnTo>
                  <a:pt x="1242" y="338"/>
                </a:lnTo>
                <a:lnTo>
                  <a:pt x="1242" y="338"/>
                </a:lnTo>
                <a:lnTo>
                  <a:pt x="1247" y="335"/>
                </a:lnTo>
                <a:lnTo>
                  <a:pt x="1253" y="335"/>
                </a:lnTo>
                <a:lnTo>
                  <a:pt x="1253" y="335"/>
                </a:lnTo>
                <a:lnTo>
                  <a:pt x="1255" y="330"/>
                </a:lnTo>
                <a:lnTo>
                  <a:pt x="1264" y="327"/>
                </a:lnTo>
                <a:lnTo>
                  <a:pt x="1163" y="426"/>
                </a:lnTo>
                <a:lnTo>
                  <a:pt x="1167" y="525"/>
                </a:lnTo>
                <a:lnTo>
                  <a:pt x="1251" y="472"/>
                </a:lnTo>
                <a:lnTo>
                  <a:pt x="1256" y="451"/>
                </a:lnTo>
                <a:lnTo>
                  <a:pt x="1256" y="451"/>
                </a:lnTo>
                <a:lnTo>
                  <a:pt x="1256" y="451"/>
                </a:lnTo>
                <a:lnTo>
                  <a:pt x="1256" y="451"/>
                </a:lnTo>
                <a:lnTo>
                  <a:pt x="1258" y="448"/>
                </a:lnTo>
                <a:lnTo>
                  <a:pt x="1261" y="443"/>
                </a:lnTo>
                <a:lnTo>
                  <a:pt x="1272" y="432"/>
                </a:lnTo>
                <a:lnTo>
                  <a:pt x="1296" y="416"/>
                </a:lnTo>
                <a:lnTo>
                  <a:pt x="1288" y="453"/>
                </a:lnTo>
                <a:lnTo>
                  <a:pt x="1288" y="453"/>
                </a:lnTo>
                <a:lnTo>
                  <a:pt x="1279" y="474"/>
                </a:lnTo>
                <a:lnTo>
                  <a:pt x="1272" y="482"/>
                </a:lnTo>
                <a:lnTo>
                  <a:pt x="1269" y="487"/>
                </a:lnTo>
                <a:lnTo>
                  <a:pt x="1269" y="487"/>
                </a:lnTo>
                <a:lnTo>
                  <a:pt x="1272" y="490"/>
                </a:lnTo>
                <a:lnTo>
                  <a:pt x="1274" y="496"/>
                </a:lnTo>
                <a:lnTo>
                  <a:pt x="1277" y="508"/>
                </a:lnTo>
                <a:lnTo>
                  <a:pt x="1277" y="508"/>
                </a:lnTo>
                <a:lnTo>
                  <a:pt x="1283" y="498"/>
                </a:lnTo>
                <a:lnTo>
                  <a:pt x="1290" y="493"/>
                </a:lnTo>
                <a:lnTo>
                  <a:pt x="1293" y="492"/>
                </a:lnTo>
                <a:lnTo>
                  <a:pt x="1293" y="492"/>
                </a:lnTo>
                <a:lnTo>
                  <a:pt x="1291" y="487"/>
                </a:lnTo>
                <a:lnTo>
                  <a:pt x="1290" y="477"/>
                </a:lnTo>
                <a:lnTo>
                  <a:pt x="1290" y="455"/>
                </a:lnTo>
                <a:lnTo>
                  <a:pt x="1298" y="416"/>
                </a:lnTo>
                <a:lnTo>
                  <a:pt x="1314" y="442"/>
                </a:lnTo>
                <a:lnTo>
                  <a:pt x="1314" y="442"/>
                </a:lnTo>
                <a:lnTo>
                  <a:pt x="1319" y="456"/>
                </a:lnTo>
                <a:lnTo>
                  <a:pt x="1320" y="463"/>
                </a:lnTo>
                <a:lnTo>
                  <a:pt x="1320" y="466"/>
                </a:lnTo>
                <a:lnTo>
                  <a:pt x="1320" y="466"/>
                </a:lnTo>
                <a:lnTo>
                  <a:pt x="1322" y="466"/>
                </a:lnTo>
                <a:lnTo>
                  <a:pt x="1327" y="468"/>
                </a:lnTo>
                <a:lnTo>
                  <a:pt x="1333" y="472"/>
                </a:lnTo>
                <a:lnTo>
                  <a:pt x="1333" y="472"/>
                </a:lnTo>
                <a:lnTo>
                  <a:pt x="1333" y="464"/>
                </a:lnTo>
                <a:lnTo>
                  <a:pt x="1333" y="459"/>
                </a:lnTo>
                <a:lnTo>
                  <a:pt x="1335" y="456"/>
                </a:lnTo>
                <a:lnTo>
                  <a:pt x="1335" y="456"/>
                </a:lnTo>
                <a:lnTo>
                  <a:pt x="1331" y="455"/>
                </a:lnTo>
                <a:lnTo>
                  <a:pt x="1327" y="451"/>
                </a:lnTo>
                <a:lnTo>
                  <a:pt x="1315" y="440"/>
                </a:lnTo>
                <a:lnTo>
                  <a:pt x="1299" y="413"/>
                </a:lnTo>
                <a:lnTo>
                  <a:pt x="1299" y="413"/>
                </a:lnTo>
                <a:lnTo>
                  <a:pt x="1309" y="368"/>
                </a:lnTo>
                <a:lnTo>
                  <a:pt x="1311" y="405"/>
                </a:lnTo>
                <a:lnTo>
                  <a:pt x="1346" y="384"/>
                </a:lnTo>
                <a:lnTo>
                  <a:pt x="1349" y="389"/>
                </a:lnTo>
                <a:lnTo>
                  <a:pt x="1349" y="389"/>
                </a:lnTo>
                <a:lnTo>
                  <a:pt x="1354" y="405"/>
                </a:lnTo>
                <a:lnTo>
                  <a:pt x="1355" y="411"/>
                </a:lnTo>
                <a:lnTo>
                  <a:pt x="1355" y="415"/>
                </a:lnTo>
                <a:lnTo>
                  <a:pt x="1355" y="415"/>
                </a:lnTo>
                <a:lnTo>
                  <a:pt x="1359" y="415"/>
                </a:lnTo>
                <a:lnTo>
                  <a:pt x="1363" y="416"/>
                </a:lnTo>
                <a:lnTo>
                  <a:pt x="1370" y="421"/>
                </a:lnTo>
                <a:lnTo>
                  <a:pt x="1370" y="421"/>
                </a:lnTo>
                <a:lnTo>
                  <a:pt x="1368" y="413"/>
                </a:lnTo>
                <a:lnTo>
                  <a:pt x="1370" y="408"/>
                </a:lnTo>
                <a:lnTo>
                  <a:pt x="1370" y="405"/>
                </a:lnTo>
                <a:lnTo>
                  <a:pt x="1370" y="405"/>
                </a:lnTo>
                <a:lnTo>
                  <a:pt x="1368" y="403"/>
                </a:lnTo>
                <a:lnTo>
                  <a:pt x="1362" y="400"/>
                </a:lnTo>
                <a:lnTo>
                  <a:pt x="1352" y="389"/>
                </a:lnTo>
                <a:lnTo>
                  <a:pt x="1347" y="383"/>
                </a:lnTo>
                <a:lnTo>
                  <a:pt x="1360" y="375"/>
                </a:lnTo>
                <a:lnTo>
                  <a:pt x="1368" y="331"/>
                </a:lnTo>
                <a:lnTo>
                  <a:pt x="1370" y="341"/>
                </a:lnTo>
                <a:lnTo>
                  <a:pt x="1370" y="341"/>
                </a:lnTo>
                <a:lnTo>
                  <a:pt x="1370" y="354"/>
                </a:lnTo>
                <a:lnTo>
                  <a:pt x="1368" y="362"/>
                </a:lnTo>
                <a:lnTo>
                  <a:pt x="1368" y="362"/>
                </a:lnTo>
                <a:lnTo>
                  <a:pt x="1371" y="363"/>
                </a:lnTo>
                <a:lnTo>
                  <a:pt x="1375" y="368"/>
                </a:lnTo>
                <a:lnTo>
                  <a:pt x="1375" y="368"/>
                </a:lnTo>
                <a:lnTo>
                  <a:pt x="1375" y="371"/>
                </a:lnTo>
                <a:lnTo>
                  <a:pt x="1375" y="371"/>
                </a:lnTo>
                <a:lnTo>
                  <a:pt x="1376" y="370"/>
                </a:lnTo>
                <a:lnTo>
                  <a:pt x="1376" y="370"/>
                </a:lnTo>
                <a:lnTo>
                  <a:pt x="1378" y="371"/>
                </a:lnTo>
                <a:lnTo>
                  <a:pt x="1378" y="371"/>
                </a:lnTo>
                <a:lnTo>
                  <a:pt x="1378" y="368"/>
                </a:lnTo>
                <a:lnTo>
                  <a:pt x="1378" y="368"/>
                </a:lnTo>
                <a:lnTo>
                  <a:pt x="1383" y="363"/>
                </a:lnTo>
                <a:lnTo>
                  <a:pt x="1387" y="362"/>
                </a:lnTo>
                <a:lnTo>
                  <a:pt x="1387" y="362"/>
                </a:lnTo>
                <a:lnTo>
                  <a:pt x="1387" y="359"/>
                </a:lnTo>
                <a:lnTo>
                  <a:pt x="1387" y="354"/>
                </a:lnTo>
                <a:lnTo>
                  <a:pt x="1389" y="338"/>
                </a:lnTo>
                <a:lnTo>
                  <a:pt x="1389" y="338"/>
                </a:lnTo>
                <a:lnTo>
                  <a:pt x="1389" y="339"/>
                </a:lnTo>
                <a:lnTo>
                  <a:pt x="1389" y="339"/>
                </a:lnTo>
                <a:lnTo>
                  <a:pt x="1394" y="339"/>
                </a:lnTo>
                <a:lnTo>
                  <a:pt x="1399" y="339"/>
                </a:lnTo>
                <a:lnTo>
                  <a:pt x="1399" y="339"/>
                </a:lnTo>
                <a:lnTo>
                  <a:pt x="1395" y="336"/>
                </a:lnTo>
                <a:lnTo>
                  <a:pt x="1394" y="331"/>
                </a:lnTo>
                <a:lnTo>
                  <a:pt x="1394" y="331"/>
                </a:lnTo>
                <a:lnTo>
                  <a:pt x="1391" y="331"/>
                </a:lnTo>
                <a:lnTo>
                  <a:pt x="1399" y="304"/>
                </a:lnTo>
                <a:lnTo>
                  <a:pt x="1399" y="304"/>
                </a:lnTo>
                <a:lnTo>
                  <a:pt x="1403" y="306"/>
                </a:lnTo>
                <a:lnTo>
                  <a:pt x="1403" y="306"/>
                </a:lnTo>
                <a:lnTo>
                  <a:pt x="1400" y="299"/>
                </a:lnTo>
                <a:lnTo>
                  <a:pt x="1403" y="290"/>
                </a:lnTo>
                <a:lnTo>
                  <a:pt x="1418" y="307"/>
                </a:lnTo>
                <a:lnTo>
                  <a:pt x="1418" y="307"/>
                </a:lnTo>
                <a:lnTo>
                  <a:pt x="1415" y="309"/>
                </a:lnTo>
                <a:lnTo>
                  <a:pt x="1415" y="309"/>
                </a:lnTo>
                <a:lnTo>
                  <a:pt x="1421" y="312"/>
                </a:lnTo>
                <a:lnTo>
                  <a:pt x="1421" y="312"/>
                </a:lnTo>
                <a:lnTo>
                  <a:pt x="1413" y="376"/>
                </a:lnTo>
                <a:lnTo>
                  <a:pt x="1413" y="376"/>
                </a:lnTo>
                <a:lnTo>
                  <a:pt x="1408" y="389"/>
                </a:lnTo>
                <a:lnTo>
                  <a:pt x="1405" y="395"/>
                </a:lnTo>
                <a:lnTo>
                  <a:pt x="1403" y="397"/>
                </a:lnTo>
                <a:lnTo>
                  <a:pt x="1403" y="397"/>
                </a:lnTo>
                <a:lnTo>
                  <a:pt x="1405" y="400"/>
                </a:lnTo>
                <a:lnTo>
                  <a:pt x="1408" y="403"/>
                </a:lnTo>
                <a:lnTo>
                  <a:pt x="1410" y="411"/>
                </a:lnTo>
                <a:lnTo>
                  <a:pt x="1410" y="411"/>
                </a:lnTo>
                <a:lnTo>
                  <a:pt x="1415" y="405"/>
                </a:lnTo>
                <a:lnTo>
                  <a:pt x="1418" y="402"/>
                </a:lnTo>
                <a:lnTo>
                  <a:pt x="1419" y="400"/>
                </a:lnTo>
                <a:lnTo>
                  <a:pt x="1419" y="400"/>
                </a:lnTo>
                <a:lnTo>
                  <a:pt x="1418" y="395"/>
                </a:lnTo>
                <a:lnTo>
                  <a:pt x="1418" y="395"/>
                </a:lnTo>
                <a:lnTo>
                  <a:pt x="1423" y="397"/>
                </a:lnTo>
                <a:lnTo>
                  <a:pt x="1423" y="397"/>
                </a:lnTo>
                <a:lnTo>
                  <a:pt x="1424" y="394"/>
                </a:lnTo>
                <a:lnTo>
                  <a:pt x="1429" y="389"/>
                </a:lnTo>
                <a:lnTo>
                  <a:pt x="1440" y="378"/>
                </a:lnTo>
                <a:lnTo>
                  <a:pt x="1463" y="363"/>
                </a:lnTo>
                <a:lnTo>
                  <a:pt x="1471" y="375"/>
                </a:lnTo>
                <a:lnTo>
                  <a:pt x="1471" y="375"/>
                </a:lnTo>
                <a:lnTo>
                  <a:pt x="1469" y="399"/>
                </a:lnTo>
                <a:lnTo>
                  <a:pt x="1405" y="415"/>
                </a:lnTo>
                <a:lnTo>
                  <a:pt x="1378" y="468"/>
                </a:lnTo>
                <a:lnTo>
                  <a:pt x="1437" y="466"/>
                </a:lnTo>
                <a:lnTo>
                  <a:pt x="1463" y="434"/>
                </a:lnTo>
                <a:lnTo>
                  <a:pt x="1463" y="434"/>
                </a:lnTo>
                <a:lnTo>
                  <a:pt x="1466" y="442"/>
                </a:lnTo>
                <a:lnTo>
                  <a:pt x="1466" y="442"/>
                </a:lnTo>
                <a:lnTo>
                  <a:pt x="1468" y="437"/>
                </a:lnTo>
                <a:lnTo>
                  <a:pt x="1472" y="432"/>
                </a:lnTo>
                <a:lnTo>
                  <a:pt x="1466" y="461"/>
                </a:lnTo>
                <a:lnTo>
                  <a:pt x="1466" y="461"/>
                </a:lnTo>
                <a:lnTo>
                  <a:pt x="1455" y="482"/>
                </a:lnTo>
                <a:lnTo>
                  <a:pt x="1450" y="490"/>
                </a:lnTo>
                <a:lnTo>
                  <a:pt x="1447" y="495"/>
                </a:lnTo>
                <a:lnTo>
                  <a:pt x="1447" y="495"/>
                </a:lnTo>
                <a:lnTo>
                  <a:pt x="1450" y="498"/>
                </a:lnTo>
                <a:lnTo>
                  <a:pt x="1317" y="532"/>
                </a:lnTo>
                <a:lnTo>
                  <a:pt x="1271" y="621"/>
                </a:lnTo>
                <a:lnTo>
                  <a:pt x="1371" y="618"/>
                </a:lnTo>
                <a:lnTo>
                  <a:pt x="1463" y="508"/>
                </a:lnTo>
                <a:lnTo>
                  <a:pt x="1434" y="634"/>
                </a:lnTo>
                <a:lnTo>
                  <a:pt x="1338" y="658"/>
                </a:lnTo>
                <a:lnTo>
                  <a:pt x="1307" y="719"/>
                </a:lnTo>
                <a:lnTo>
                  <a:pt x="1375" y="716"/>
                </a:lnTo>
                <a:lnTo>
                  <a:pt x="1408" y="676"/>
                </a:lnTo>
                <a:lnTo>
                  <a:pt x="1423" y="687"/>
                </a:lnTo>
                <a:lnTo>
                  <a:pt x="1416" y="709"/>
                </a:lnTo>
                <a:lnTo>
                  <a:pt x="1403" y="709"/>
                </a:lnTo>
                <a:lnTo>
                  <a:pt x="1416" y="711"/>
                </a:lnTo>
                <a:lnTo>
                  <a:pt x="1408" y="746"/>
                </a:lnTo>
                <a:lnTo>
                  <a:pt x="1394" y="733"/>
                </a:lnTo>
                <a:lnTo>
                  <a:pt x="1408" y="748"/>
                </a:lnTo>
                <a:lnTo>
                  <a:pt x="1408" y="748"/>
                </a:lnTo>
                <a:lnTo>
                  <a:pt x="1408" y="748"/>
                </a:lnTo>
                <a:lnTo>
                  <a:pt x="1399" y="749"/>
                </a:lnTo>
                <a:lnTo>
                  <a:pt x="1391" y="752"/>
                </a:lnTo>
                <a:lnTo>
                  <a:pt x="1383" y="757"/>
                </a:lnTo>
                <a:lnTo>
                  <a:pt x="1375" y="764"/>
                </a:lnTo>
                <a:lnTo>
                  <a:pt x="1365" y="762"/>
                </a:lnTo>
                <a:lnTo>
                  <a:pt x="1375" y="764"/>
                </a:lnTo>
                <a:lnTo>
                  <a:pt x="1375" y="764"/>
                </a:lnTo>
                <a:lnTo>
                  <a:pt x="1368" y="773"/>
                </a:lnTo>
                <a:lnTo>
                  <a:pt x="1363" y="785"/>
                </a:lnTo>
                <a:lnTo>
                  <a:pt x="1363" y="785"/>
                </a:lnTo>
                <a:lnTo>
                  <a:pt x="1362" y="794"/>
                </a:lnTo>
                <a:lnTo>
                  <a:pt x="1363" y="804"/>
                </a:lnTo>
                <a:lnTo>
                  <a:pt x="1365" y="813"/>
                </a:lnTo>
                <a:lnTo>
                  <a:pt x="1370" y="821"/>
                </a:lnTo>
                <a:lnTo>
                  <a:pt x="1375" y="828"/>
                </a:lnTo>
                <a:lnTo>
                  <a:pt x="1381" y="834"/>
                </a:lnTo>
                <a:lnTo>
                  <a:pt x="1391" y="839"/>
                </a:lnTo>
                <a:lnTo>
                  <a:pt x="1399" y="842"/>
                </a:lnTo>
                <a:lnTo>
                  <a:pt x="1399" y="842"/>
                </a:lnTo>
                <a:lnTo>
                  <a:pt x="1407" y="842"/>
                </a:lnTo>
                <a:lnTo>
                  <a:pt x="1413" y="842"/>
                </a:lnTo>
                <a:lnTo>
                  <a:pt x="1384" y="860"/>
                </a:lnTo>
                <a:lnTo>
                  <a:pt x="1419" y="842"/>
                </a:lnTo>
                <a:lnTo>
                  <a:pt x="1419" y="842"/>
                </a:lnTo>
                <a:lnTo>
                  <a:pt x="1429" y="837"/>
                </a:lnTo>
                <a:lnTo>
                  <a:pt x="1439" y="833"/>
                </a:lnTo>
                <a:lnTo>
                  <a:pt x="1421" y="874"/>
                </a:lnTo>
                <a:lnTo>
                  <a:pt x="1445" y="829"/>
                </a:lnTo>
                <a:lnTo>
                  <a:pt x="1445" y="829"/>
                </a:lnTo>
                <a:lnTo>
                  <a:pt x="1445" y="829"/>
                </a:lnTo>
                <a:lnTo>
                  <a:pt x="1479" y="812"/>
                </a:lnTo>
                <a:lnTo>
                  <a:pt x="1460" y="853"/>
                </a:lnTo>
                <a:lnTo>
                  <a:pt x="1484" y="809"/>
                </a:lnTo>
                <a:lnTo>
                  <a:pt x="1522" y="789"/>
                </a:lnTo>
                <a:lnTo>
                  <a:pt x="1522" y="789"/>
                </a:lnTo>
                <a:lnTo>
                  <a:pt x="1528" y="796"/>
                </a:lnTo>
                <a:lnTo>
                  <a:pt x="1506" y="833"/>
                </a:lnTo>
                <a:lnTo>
                  <a:pt x="1506" y="831"/>
                </a:lnTo>
                <a:lnTo>
                  <a:pt x="1460" y="855"/>
                </a:lnTo>
                <a:lnTo>
                  <a:pt x="1503" y="837"/>
                </a:lnTo>
                <a:lnTo>
                  <a:pt x="1484" y="869"/>
                </a:lnTo>
                <a:lnTo>
                  <a:pt x="1437" y="892"/>
                </a:lnTo>
                <a:lnTo>
                  <a:pt x="1480" y="876"/>
                </a:lnTo>
                <a:lnTo>
                  <a:pt x="1452" y="930"/>
                </a:lnTo>
                <a:lnTo>
                  <a:pt x="1484" y="877"/>
                </a:lnTo>
                <a:lnTo>
                  <a:pt x="1490" y="922"/>
                </a:lnTo>
                <a:lnTo>
                  <a:pt x="1487" y="871"/>
                </a:lnTo>
                <a:lnTo>
                  <a:pt x="1487" y="871"/>
                </a:lnTo>
                <a:lnTo>
                  <a:pt x="1487" y="871"/>
                </a:lnTo>
                <a:lnTo>
                  <a:pt x="1506" y="841"/>
                </a:lnTo>
                <a:lnTo>
                  <a:pt x="1511" y="885"/>
                </a:lnTo>
                <a:lnTo>
                  <a:pt x="1509" y="834"/>
                </a:lnTo>
                <a:lnTo>
                  <a:pt x="1532" y="797"/>
                </a:lnTo>
                <a:lnTo>
                  <a:pt x="1536" y="799"/>
                </a:lnTo>
                <a:lnTo>
                  <a:pt x="1536" y="799"/>
                </a:lnTo>
                <a:lnTo>
                  <a:pt x="1536" y="842"/>
                </a:lnTo>
                <a:lnTo>
                  <a:pt x="1536" y="842"/>
                </a:lnTo>
                <a:lnTo>
                  <a:pt x="1511" y="885"/>
                </a:lnTo>
                <a:lnTo>
                  <a:pt x="1536" y="849"/>
                </a:lnTo>
                <a:lnTo>
                  <a:pt x="1538" y="885"/>
                </a:lnTo>
                <a:lnTo>
                  <a:pt x="1509" y="929"/>
                </a:lnTo>
                <a:lnTo>
                  <a:pt x="1538" y="892"/>
                </a:lnTo>
                <a:lnTo>
                  <a:pt x="1543" y="954"/>
                </a:lnTo>
                <a:lnTo>
                  <a:pt x="1541" y="892"/>
                </a:lnTo>
                <a:lnTo>
                  <a:pt x="1572" y="927"/>
                </a:lnTo>
                <a:lnTo>
                  <a:pt x="1541" y="885"/>
                </a:lnTo>
                <a:lnTo>
                  <a:pt x="1541" y="885"/>
                </a:lnTo>
                <a:lnTo>
                  <a:pt x="1541" y="885"/>
                </a:lnTo>
                <a:lnTo>
                  <a:pt x="1541" y="849"/>
                </a:lnTo>
                <a:lnTo>
                  <a:pt x="1570" y="884"/>
                </a:lnTo>
                <a:lnTo>
                  <a:pt x="1541" y="842"/>
                </a:lnTo>
                <a:lnTo>
                  <a:pt x="1541" y="799"/>
                </a:lnTo>
                <a:lnTo>
                  <a:pt x="1549" y="797"/>
                </a:lnTo>
                <a:lnTo>
                  <a:pt x="1570" y="833"/>
                </a:lnTo>
                <a:lnTo>
                  <a:pt x="1570" y="833"/>
                </a:lnTo>
                <a:lnTo>
                  <a:pt x="1570" y="884"/>
                </a:lnTo>
                <a:lnTo>
                  <a:pt x="1575" y="837"/>
                </a:lnTo>
                <a:lnTo>
                  <a:pt x="1594" y="869"/>
                </a:lnTo>
                <a:lnTo>
                  <a:pt x="1594" y="921"/>
                </a:lnTo>
                <a:lnTo>
                  <a:pt x="1599" y="874"/>
                </a:lnTo>
                <a:lnTo>
                  <a:pt x="1636" y="924"/>
                </a:lnTo>
                <a:lnTo>
                  <a:pt x="1602" y="873"/>
                </a:lnTo>
                <a:lnTo>
                  <a:pt x="1645" y="885"/>
                </a:lnTo>
                <a:lnTo>
                  <a:pt x="1599" y="866"/>
                </a:lnTo>
                <a:lnTo>
                  <a:pt x="1599" y="866"/>
                </a:lnTo>
                <a:lnTo>
                  <a:pt x="1599" y="866"/>
                </a:lnTo>
                <a:lnTo>
                  <a:pt x="1578" y="836"/>
                </a:lnTo>
                <a:lnTo>
                  <a:pt x="1623" y="849"/>
                </a:lnTo>
                <a:lnTo>
                  <a:pt x="1575" y="829"/>
                </a:lnTo>
                <a:lnTo>
                  <a:pt x="1552" y="796"/>
                </a:lnTo>
                <a:lnTo>
                  <a:pt x="1557" y="789"/>
                </a:lnTo>
                <a:lnTo>
                  <a:pt x="1594" y="805"/>
                </a:lnTo>
                <a:lnTo>
                  <a:pt x="1594" y="805"/>
                </a:lnTo>
                <a:lnTo>
                  <a:pt x="1623" y="849"/>
                </a:lnTo>
                <a:lnTo>
                  <a:pt x="1600" y="809"/>
                </a:lnTo>
                <a:lnTo>
                  <a:pt x="1634" y="825"/>
                </a:lnTo>
                <a:lnTo>
                  <a:pt x="1663" y="866"/>
                </a:lnTo>
                <a:lnTo>
                  <a:pt x="1640" y="826"/>
                </a:lnTo>
                <a:lnTo>
                  <a:pt x="1698" y="849"/>
                </a:lnTo>
                <a:lnTo>
                  <a:pt x="1642" y="823"/>
                </a:lnTo>
                <a:lnTo>
                  <a:pt x="1687" y="810"/>
                </a:lnTo>
                <a:lnTo>
                  <a:pt x="1636" y="820"/>
                </a:lnTo>
                <a:lnTo>
                  <a:pt x="1636" y="820"/>
                </a:lnTo>
                <a:lnTo>
                  <a:pt x="1636" y="820"/>
                </a:lnTo>
                <a:lnTo>
                  <a:pt x="1602" y="805"/>
                </a:lnTo>
                <a:lnTo>
                  <a:pt x="1647" y="793"/>
                </a:lnTo>
                <a:lnTo>
                  <a:pt x="1596" y="802"/>
                </a:lnTo>
                <a:lnTo>
                  <a:pt x="1559" y="786"/>
                </a:lnTo>
                <a:lnTo>
                  <a:pt x="1560" y="778"/>
                </a:lnTo>
                <a:lnTo>
                  <a:pt x="1600" y="772"/>
                </a:lnTo>
                <a:lnTo>
                  <a:pt x="1600" y="772"/>
                </a:lnTo>
                <a:lnTo>
                  <a:pt x="1647" y="793"/>
                </a:lnTo>
                <a:lnTo>
                  <a:pt x="1607" y="770"/>
                </a:lnTo>
                <a:lnTo>
                  <a:pt x="1644" y="764"/>
                </a:lnTo>
                <a:lnTo>
                  <a:pt x="1690" y="785"/>
                </a:lnTo>
                <a:lnTo>
                  <a:pt x="1650" y="764"/>
                </a:lnTo>
                <a:lnTo>
                  <a:pt x="1711" y="749"/>
                </a:lnTo>
                <a:lnTo>
                  <a:pt x="1648" y="759"/>
                </a:lnTo>
                <a:lnTo>
                  <a:pt x="1680" y="725"/>
                </a:lnTo>
                <a:lnTo>
                  <a:pt x="1642" y="760"/>
                </a:lnTo>
                <a:lnTo>
                  <a:pt x="1642" y="760"/>
                </a:lnTo>
                <a:lnTo>
                  <a:pt x="1642" y="760"/>
                </a:lnTo>
                <a:lnTo>
                  <a:pt x="1605" y="765"/>
                </a:lnTo>
                <a:lnTo>
                  <a:pt x="1637" y="732"/>
                </a:lnTo>
                <a:lnTo>
                  <a:pt x="1599" y="767"/>
                </a:lnTo>
                <a:lnTo>
                  <a:pt x="1559" y="773"/>
                </a:lnTo>
                <a:lnTo>
                  <a:pt x="1556" y="765"/>
                </a:lnTo>
                <a:lnTo>
                  <a:pt x="1586" y="740"/>
                </a:lnTo>
                <a:lnTo>
                  <a:pt x="1586" y="740"/>
                </a:lnTo>
                <a:lnTo>
                  <a:pt x="1637" y="732"/>
                </a:lnTo>
                <a:lnTo>
                  <a:pt x="1591" y="735"/>
                </a:lnTo>
                <a:lnTo>
                  <a:pt x="1618" y="709"/>
                </a:lnTo>
                <a:lnTo>
                  <a:pt x="1669" y="701"/>
                </a:lnTo>
                <a:lnTo>
                  <a:pt x="1623" y="704"/>
                </a:lnTo>
                <a:lnTo>
                  <a:pt x="1666" y="661"/>
                </a:lnTo>
                <a:lnTo>
                  <a:pt x="1621" y="703"/>
                </a:lnTo>
                <a:lnTo>
                  <a:pt x="1628" y="656"/>
                </a:lnTo>
                <a:lnTo>
                  <a:pt x="1615" y="706"/>
                </a:lnTo>
                <a:lnTo>
                  <a:pt x="1615" y="706"/>
                </a:lnTo>
                <a:lnTo>
                  <a:pt x="1615" y="706"/>
                </a:lnTo>
                <a:lnTo>
                  <a:pt x="1588" y="732"/>
                </a:lnTo>
                <a:lnTo>
                  <a:pt x="1594" y="688"/>
                </a:lnTo>
                <a:lnTo>
                  <a:pt x="1608" y="696"/>
                </a:lnTo>
                <a:lnTo>
                  <a:pt x="1605" y="596"/>
                </a:lnTo>
                <a:lnTo>
                  <a:pt x="1487" y="500"/>
                </a:lnTo>
                <a:lnTo>
                  <a:pt x="1495" y="463"/>
                </a:lnTo>
                <a:lnTo>
                  <a:pt x="1495" y="463"/>
                </a:lnTo>
                <a:lnTo>
                  <a:pt x="1496" y="471"/>
                </a:lnTo>
                <a:lnTo>
                  <a:pt x="1496" y="474"/>
                </a:lnTo>
                <a:lnTo>
                  <a:pt x="1496" y="474"/>
                </a:lnTo>
                <a:lnTo>
                  <a:pt x="1500" y="474"/>
                </a:lnTo>
                <a:lnTo>
                  <a:pt x="1504" y="476"/>
                </a:lnTo>
                <a:lnTo>
                  <a:pt x="1511" y="480"/>
                </a:lnTo>
                <a:lnTo>
                  <a:pt x="1511" y="480"/>
                </a:lnTo>
                <a:lnTo>
                  <a:pt x="1511" y="472"/>
                </a:lnTo>
                <a:lnTo>
                  <a:pt x="1511" y="468"/>
                </a:lnTo>
                <a:lnTo>
                  <a:pt x="1511" y="464"/>
                </a:lnTo>
                <a:lnTo>
                  <a:pt x="1511" y="464"/>
                </a:lnTo>
                <a:lnTo>
                  <a:pt x="1506" y="461"/>
                </a:lnTo>
                <a:lnTo>
                  <a:pt x="1498" y="453"/>
                </a:lnTo>
                <a:lnTo>
                  <a:pt x="1504" y="423"/>
                </a:lnTo>
                <a:lnTo>
                  <a:pt x="1504" y="423"/>
                </a:lnTo>
                <a:lnTo>
                  <a:pt x="1509" y="435"/>
                </a:lnTo>
                <a:lnTo>
                  <a:pt x="1511" y="442"/>
                </a:lnTo>
                <a:lnTo>
                  <a:pt x="1511" y="442"/>
                </a:lnTo>
                <a:lnTo>
                  <a:pt x="1512" y="442"/>
                </a:lnTo>
                <a:lnTo>
                  <a:pt x="1524" y="485"/>
                </a:lnTo>
                <a:lnTo>
                  <a:pt x="1576" y="511"/>
                </a:lnTo>
                <a:lnTo>
                  <a:pt x="1575" y="453"/>
                </a:lnTo>
                <a:lnTo>
                  <a:pt x="1540" y="424"/>
                </a:lnTo>
                <a:lnTo>
                  <a:pt x="1540" y="424"/>
                </a:lnTo>
                <a:lnTo>
                  <a:pt x="1548" y="429"/>
                </a:lnTo>
                <a:lnTo>
                  <a:pt x="1548" y="429"/>
                </a:lnTo>
                <a:lnTo>
                  <a:pt x="1546" y="421"/>
                </a:lnTo>
                <a:lnTo>
                  <a:pt x="1546" y="416"/>
                </a:lnTo>
                <a:lnTo>
                  <a:pt x="1548" y="413"/>
                </a:lnTo>
                <a:lnTo>
                  <a:pt x="1548" y="413"/>
                </a:lnTo>
                <a:lnTo>
                  <a:pt x="1544" y="411"/>
                </a:lnTo>
                <a:lnTo>
                  <a:pt x="1540" y="408"/>
                </a:lnTo>
                <a:lnTo>
                  <a:pt x="1528" y="397"/>
                </a:lnTo>
                <a:lnTo>
                  <a:pt x="1522" y="387"/>
                </a:lnTo>
                <a:lnTo>
                  <a:pt x="1522" y="387"/>
                </a:lnTo>
                <a:lnTo>
                  <a:pt x="1525" y="389"/>
                </a:lnTo>
                <a:lnTo>
                  <a:pt x="1525" y="389"/>
                </a:lnTo>
                <a:lnTo>
                  <a:pt x="1528" y="387"/>
                </a:lnTo>
                <a:lnTo>
                  <a:pt x="1532" y="386"/>
                </a:lnTo>
                <a:lnTo>
                  <a:pt x="1540" y="383"/>
                </a:lnTo>
                <a:lnTo>
                  <a:pt x="1540" y="383"/>
                </a:lnTo>
                <a:lnTo>
                  <a:pt x="1533" y="378"/>
                </a:lnTo>
                <a:lnTo>
                  <a:pt x="1530" y="375"/>
                </a:lnTo>
                <a:lnTo>
                  <a:pt x="1528" y="373"/>
                </a:lnTo>
                <a:lnTo>
                  <a:pt x="1528" y="373"/>
                </a:lnTo>
                <a:lnTo>
                  <a:pt x="1524" y="375"/>
                </a:lnTo>
                <a:lnTo>
                  <a:pt x="1516" y="376"/>
                </a:lnTo>
                <a:lnTo>
                  <a:pt x="1514" y="376"/>
                </a:lnTo>
                <a:lnTo>
                  <a:pt x="1528" y="311"/>
                </a:lnTo>
                <a:lnTo>
                  <a:pt x="1528" y="311"/>
                </a:lnTo>
                <a:lnTo>
                  <a:pt x="1540" y="311"/>
                </a:lnTo>
                <a:lnTo>
                  <a:pt x="1543" y="327"/>
                </a:lnTo>
                <a:lnTo>
                  <a:pt x="1543" y="327"/>
                </a:lnTo>
                <a:lnTo>
                  <a:pt x="1533" y="341"/>
                </a:lnTo>
                <a:lnTo>
                  <a:pt x="1533" y="341"/>
                </a:lnTo>
                <a:lnTo>
                  <a:pt x="1527" y="347"/>
                </a:lnTo>
                <a:lnTo>
                  <a:pt x="1524" y="351"/>
                </a:lnTo>
                <a:lnTo>
                  <a:pt x="1524" y="351"/>
                </a:lnTo>
                <a:lnTo>
                  <a:pt x="1524" y="355"/>
                </a:lnTo>
                <a:lnTo>
                  <a:pt x="1524" y="360"/>
                </a:lnTo>
                <a:lnTo>
                  <a:pt x="1524" y="360"/>
                </a:lnTo>
                <a:lnTo>
                  <a:pt x="1527" y="357"/>
                </a:lnTo>
                <a:lnTo>
                  <a:pt x="1532" y="355"/>
                </a:lnTo>
                <a:lnTo>
                  <a:pt x="1532" y="355"/>
                </a:lnTo>
                <a:lnTo>
                  <a:pt x="1532" y="351"/>
                </a:lnTo>
                <a:lnTo>
                  <a:pt x="1535" y="343"/>
                </a:lnTo>
                <a:lnTo>
                  <a:pt x="1543" y="328"/>
                </a:lnTo>
                <a:lnTo>
                  <a:pt x="1548" y="349"/>
                </a:lnTo>
                <a:lnTo>
                  <a:pt x="1548" y="349"/>
                </a:lnTo>
                <a:lnTo>
                  <a:pt x="1548" y="362"/>
                </a:lnTo>
                <a:lnTo>
                  <a:pt x="1546" y="370"/>
                </a:lnTo>
                <a:lnTo>
                  <a:pt x="1546" y="370"/>
                </a:lnTo>
                <a:lnTo>
                  <a:pt x="1551" y="375"/>
                </a:lnTo>
                <a:lnTo>
                  <a:pt x="1554" y="379"/>
                </a:lnTo>
                <a:lnTo>
                  <a:pt x="1554" y="379"/>
                </a:lnTo>
                <a:lnTo>
                  <a:pt x="1556" y="373"/>
                </a:lnTo>
                <a:lnTo>
                  <a:pt x="1559" y="368"/>
                </a:lnTo>
                <a:lnTo>
                  <a:pt x="1559" y="368"/>
                </a:lnTo>
                <a:lnTo>
                  <a:pt x="1554" y="360"/>
                </a:lnTo>
                <a:lnTo>
                  <a:pt x="1549" y="349"/>
                </a:lnTo>
                <a:lnTo>
                  <a:pt x="1544" y="328"/>
                </a:lnTo>
                <a:lnTo>
                  <a:pt x="1559" y="338"/>
                </a:lnTo>
                <a:lnTo>
                  <a:pt x="1559" y="338"/>
                </a:lnTo>
                <a:lnTo>
                  <a:pt x="1564" y="344"/>
                </a:lnTo>
                <a:lnTo>
                  <a:pt x="1567" y="347"/>
                </a:lnTo>
                <a:lnTo>
                  <a:pt x="1567" y="347"/>
                </a:lnTo>
                <a:lnTo>
                  <a:pt x="1572" y="347"/>
                </a:lnTo>
                <a:lnTo>
                  <a:pt x="1575" y="347"/>
                </a:lnTo>
                <a:lnTo>
                  <a:pt x="1575" y="347"/>
                </a:lnTo>
                <a:lnTo>
                  <a:pt x="1573" y="344"/>
                </a:lnTo>
                <a:lnTo>
                  <a:pt x="1572" y="339"/>
                </a:lnTo>
                <a:lnTo>
                  <a:pt x="1572" y="339"/>
                </a:lnTo>
                <a:lnTo>
                  <a:pt x="1567" y="339"/>
                </a:lnTo>
                <a:lnTo>
                  <a:pt x="1559" y="336"/>
                </a:lnTo>
                <a:lnTo>
                  <a:pt x="1544" y="327"/>
                </a:lnTo>
                <a:lnTo>
                  <a:pt x="1544" y="327"/>
                </a:lnTo>
                <a:lnTo>
                  <a:pt x="1541" y="311"/>
                </a:lnTo>
                <a:lnTo>
                  <a:pt x="1541" y="311"/>
                </a:lnTo>
                <a:lnTo>
                  <a:pt x="1554" y="309"/>
                </a:lnTo>
                <a:lnTo>
                  <a:pt x="1567" y="306"/>
                </a:lnTo>
                <a:lnTo>
                  <a:pt x="1567" y="306"/>
                </a:lnTo>
                <a:lnTo>
                  <a:pt x="1572" y="311"/>
                </a:lnTo>
                <a:lnTo>
                  <a:pt x="1573" y="314"/>
                </a:lnTo>
                <a:lnTo>
                  <a:pt x="1573" y="314"/>
                </a:lnTo>
                <a:lnTo>
                  <a:pt x="1576" y="312"/>
                </a:lnTo>
                <a:lnTo>
                  <a:pt x="1581" y="314"/>
                </a:lnTo>
                <a:lnTo>
                  <a:pt x="1581" y="314"/>
                </a:lnTo>
                <a:lnTo>
                  <a:pt x="1580" y="309"/>
                </a:lnTo>
                <a:lnTo>
                  <a:pt x="1578" y="306"/>
                </a:lnTo>
                <a:lnTo>
                  <a:pt x="1578" y="306"/>
                </a:lnTo>
                <a:lnTo>
                  <a:pt x="1570" y="304"/>
                </a:lnTo>
                <a:lnTo>
                  <a:pt x="1570" y="304"/>
                </a:lnTo>
                <a:lnTo>
                  <a:pt x="1581" y="298"/>
                </a:lnTo>
                <a:lnTo>
                  <a:pt x="1599" y="320"/>
                </a:lnTo>
                <a:lnTo>
                  <a:pt x="1591" y="384"/>
                </a:lnTo>
                <a:lnTo>
                  <a:pt x="1591" y="384"/>
                </a:lnTo>
                <a:lnTo>
                  <a:pt x="1584" y="397"/>
                </a:lnTo>
                <a:lnTo>
                  <a:pt x="1583" y="403"/>
                </a:lnTo>
                <a:lnTo>
                  <a:pt x="1581" y="405"/>
                </a:lnTo>
                <a:lnTo>
                  <a:pt x="1581" y="405"/>
                </a:lnTo>
                <a:lnTo>
                  <a:pt x="1583" y="408"/>
                </a:lnTo>
                <a:lnTo>
                  <a:pt x="1584" y="411"/>
                </a:lnTo>
                <a:lnTo>
                  <a:pt x="1588" y="419"/>
                </a:lnTo>
                <a:lnTo>
                  <a:pt x="1588" y="419"/>
                </a:lnTo>
                <a:lnTo>
                  <a:pt x="1592" y="413"/>
                </a:lnTo>
                <a:lnTo>
                  <a:pt x="1596" y="410"/>
                </a:lnTo>
                <a:lnTo>
                  <a:pt x="1597" y="408"/>
                </a:lnTo>
                <a:lnTo>
                  <a:pt x="1597" y="408"/>
                </a:lnTo>
                <a:lnTo>
                  <a:pt x="1596" y="405"/>
                </a:lnTo>
                <a:lnTo>
                  <a:pt x="1594" y="397"/>
                </a:lnTo>
                <a:lnTo>
                  <a:pt x="1592" y="383"/>
                </a:lnTo>
                <a:lnTo>
                  <a:pt x="1600" y="322"/>
                </a:lnTo>
                <a:lnTo>
                  <a:pt x="1604" y="327"/>
                </a:lnTo>
                <a:lnTo>
                  <a:pt x="1604" y="327"/>
                </a:lnTo>
                <a:lnTo>
                  <a:pt x="1607" y="330"/>
                </a:lnTo>
                <a:lnTo>
                  <a:pt x="1607" y="330"/>
                </a:lnTo>
                <a:lnTo>
                  <a:pt x="1624" y="352"/>
                </a:lnTo>
                <a:lnTo>
                  <a:pt x="1604" y="355"/>
                </a:lnTo>
                <a:lnTo>
                  <a:pt x="1604" y="355"/>
                </a:lnTo>
                <a:lnTo>
                  <a:pt x="1602" y="357"/>
                </a:lnTo>
                <a:lnTo>
                  <a:pt x="1600" y="360"/>
                </a:lnTo>
                <a:lnTo>
                  <a:pt x="1600" y="360"/>
                </a:lnTo>
                <a:lnTo>
                  <a:pt x="1602" y="362"/>
                </a:lnTo>
                <a:lnTo>
                  <a:pt x="1605" y="363"/>
                </a:lnTo>
                <a:lnTo>
                  <a:pt x="1629" y="359"/>
                </a:lnTo>
                <a:lnTo>
                  <a:pt x="1640" y="373"/>
                </a:lnTo>
                <a:lnTo>
                  <a:pt x="1615" y="379"/>
                </a:lnTo>
                <a:lnTo>
                  <a:pt x="1615" y="379"/>
                </a:lnTo>
                <a:lnTo>
                  <a:pt x="1612" y="381"/>
                </a:lnTo>
                <a:lnTo>
                  <a:pt x="1612" y="384"/>
                </a:lnTo>
                <a:lnTo>
                  <a:pt x="1612" y="384"/>
                </a:lnTo>
                <a:lnTo>
                  <a:pt x="1613" y="386"/>
                </a:lnTo>
                <a:lnTo>
                  <a:pt x="1616" y="387"/>
                </a:lnTo>
                <a:lnTo>
                  <a:pt x="1647" y="379"/>
                </a:lnTo>
                <a:lnTo>
                  <a:pt x="1647" y="381"/>
                </a:lnTo>
                <a:lnTo>
                  <a:pt x="1642" y="400"/>
                </a:lnTo>
                <a:lnTo>
                  <a:pt x="1628" y="403"/>
                </a:lnTo>
                <a:lnTo>
                  <a:pt x="1628" y="403"/>
                </a:lnTo>
                <a:lnTo>
                  <a:pt x="1624" y="405"/>
                </a:lnTo>
                <a:lnTo>
                  <a:pt x="1624" y="408"/>
                </a:lnTo>
                <a:lnTo>
                  <a:pt x="1624" y="408"/>
                </a:lnTo>
                <a:lnTo>
                  <a:pt x="1626" y="411"/>
                </a:lnTo>
                <a:lnTo>
                  <a:pt x="1629" y="411"/>
                </a:lnTo>
                <a:lnTo>
                  <a:pt x="1639" y="408"/>
                </a:lnTo>
                <a:lnTo>
                  <a:pt x="1632" y="434"/>
                </a:lnTo>
                <a:lnTo>
                  <a:pt x="1650" y="463"/>
                </a:lnTo>
                <a:lnTo>
                  <a:pt x="1624" y="456"/>
                </a:lnTo>
                <a:lnTo>
                  <a:pt x="1624" y="456"/>
                </a:lnTo>
                <a:lnTo>
                  <a:pt x="1623" y="456"/>
                </a:lnTo>
                <a:lnTo>
                  <a:pt x="1623" y="456"/>
                </a:lnTo>
                <a:lnTo>
                  <a:pt x="1620" y="456"/>
                </a:lnTo>
                <a:lnTo>
                  <a:pt x="1620" y="459"/>
                </a:lnTo>
                <a:lnTo>
                  <a:pt x="1620" y="459"/>
                </a:lnTo>
                <a:lnTo>
                  <a:pt x="1620" y="463"/>
                </a:lnTo>
                <a:lnTo>
                  <a:pt x="1621" y="464"/>
                </a:lnTo>
                <a:lnTo>
                  <a:pt x="1656" y="472"/>
                </a:lnTo>
                <a:lnTo>
                  <a:pt x="1664" y="484"/>
                </a:lnTo>
                <a:lnTo>
                  <a:pt x="1669" y="474"/>
                </a:lnTo>
                <a:lnTo>
                  <a:pt x="1704" y="482"/>
                </a:lnTo>
                <a:lnTo>
                  <a:pt x="1684" y="495"/>
                </a:lnTo>
                <a:lnTo>
                  <a:pt x="1616" y="480"/>
                </a:lnTo>
                <a:lnTo>
                  <a:pt x="1616" y="480"/>
                </a:lnTo>
                <a:lnTo>
                  <a:pt x="1615" y="480"/>
                </a:lnTo>
                <a:lnTo>
                  <a:pt x="1615" y="480"/>
                </a:lnTo>
                <a:lnTo>
                  <a:pt x="1613" y="482"/>
                </a:lnTo>
                <a:lnTo>
                  <a:pt x="1612" y="484"/>
                </a:lnTo>
                <a:lnTo>
                  <a:pt x="1612" y="484"/>
                </a:lnTo>
                <a:lnTo>
                  <a:pt x="1612" y="487"/>
                </a:lnTo>
                <a:lnTo>
                  <a:pt x="1615" y="488"/>
                </a:lnTo>
                <a:lnTo>
                  <a:pt x="1672" y="501"/>
                </a:lnTo>
                <a:lnTo>
                  <a:pt x="1652" y="512"/>
                </a:lnTo>
                <a:lnTo>
                  <a:pt x="1607" y="504"/>
                </a:lnTo>
                <a:lnTo>
                  <a:pt x="1607" y="504"/>
                </a:lnTo>
                <a:lnTo>
                  <a:pt x="1607" y="504"/>
                </a:lnTo>
                <a:lnTo>
                  <a:pt x="1607" y="504"/>
                </a:lnTo>
                <a:lnTo>
                  <a:pt x="1604" y="506"/>
                </a:lnTo>
                <a:lnTo>
                  <a:pt x="1604" y="508"/>
                </a:lnTo>
                <a:lnTo>
                  <a:pt x="1604" y="508"/>
                </a:lnTo>
                <a:lnTo>
                  <a:pt x="1604" y="511"/>
                </a:lnTo>
                <a:lnTo>
                  <a:pt x="1607" y="512"/>
                </a:lnTo>
                <a:lnTo>
                  <a:pt x="1640" y="519"/>
                </a:lnTo>
                <a:lnTo>
                  <a:pt x="1608" y="538"/>
                </a:lnTo>
                <a:lnTo>
                  <a:pt x="1608" y="538"/>
                </a:lnTo>
                <a:lnTo>
                  <a:pt x="1607" y="541"/>
                </a:lnTo>
                <a:lnTo>
                  <a:pt x="1607" y="543"/>
                </a:lnTo>
                <a:lnTo>
                  <a:pt x="1607" y="543"/>
                </a:lnTo>
                <a:lnTo>
                  <a:pt x="1608" y="546"/>
                </a:lnTo>
                <a:lnTo>
                  <a:pt x="1612" y="544"/>
                </a:lnTo>
                <a:lnTo>
                  <a:pt x="1645" y="525"/>
                </a:lnTo>
                <a:lnTo>
                  <a:pt x="1632" y="560"/>
                </a:lnTo>
                <a:lnTo>
                  <a:pt x="1632" y="560"/>
                </a:lnTo>
                <a:lnTo>
                  <a:pt x="1632" y="564"/>
                </a:lnTo>
                <a:lnTo>
                  <a:pt x="1636" y="565"/>
                </a:lnTo>
                <a:lnTo>
                  <a:pt x="1636" y="565"/>
                </a:lnTo>
                <a:lnTo>
                  <a:pt x="1639" y="565"/>
                </a:lnTo>
                <a:lnTo>
                  <a:pt x="1640" y="562"/>
                </a:lnTo>
                <a:lnTo>
                  <a:pt x="1655" y="520"/>
                </a:lnTo>
                <a:lnTo>
                  <a:pt x="1677" y="508"/>
                </a:lnTo>
                <a:lnTo>
                  <a:pt x="1658" y="564"/>
                </a:lnTo>
                <a:lnTo>
                  <a:pt x="1658" y="564"/>
                </a:lnTo>
                <a:lnTo>
                  <a:pt x="1658" y="567"/>
                </a:lnTo>
                <a:lnTo>
                  <a:pt x="1661" y="568"/>
                </a:lnTo>
                <a:lnTo>
                  <a:pt x="1661" y="568"/>
                </a:lnTo>
                <a:lnTo>
                  <a:pt x="1664" y="568"/>
                </a:lnTo>
                <a:lnTo>
                  <a:pt x="1666" y="565"/>
                </a:lnTo>
                <a:lnTo>
                  <a:pt x="1687" y="501"/>
                </a:lnTo>
                <a:lnTo>
                  <a:pt x="1708" y="490"/>
                </a:lnTo>
                <a:lnTo>
                  <a:pt x="1687" y="565"/>
                </a:lnTo>
                <a:lnTo>
                  <a:pt x="1687" y="565"/>
                </a:lnTo>
                <a:lnTo>
                  <a:pt x="1687" y="567"/>
                </a:lnTo>
                <a:lnTo>
                  <a:pt x="1688" y="570"/>
                </a:lnTo>
                <a:lnTo>
                  <a:pt x="1688" y="570"/>
                </a:lnTo>
                <a:lnTo>
                  <a:pt x="1688" y="570"/>
                </a:lnTo>
                <a:lnTo>
                  <a:pt x="1688" y="570"/>
                </a:lnTo>
                <a:lnTo>
                  <a:pt x="1743" y="655"/>
                </a:lnTo>
                <a:lnTo>
                  <a:pt x="1775" y="594"/>
                </a:lnTo>
                <a:lnTo>
                  <a:pt x="1792" y="575"/>
                </a:lnTo>
                <a:lnTo>
                  <a:pt x="1792" y="599"/>
                </a:lnTo>
                <a:lnTo>
                  <a:pt x="1764" y="632"/>
                </a:lnTo>
                <a:lnTo>
                  <a:pt x="1764" y="632"/>
                </a:lnTo>
                <a:lnTo>
                  <a:pt x="1762" y="636"/>
                </a:lnTo>
                <a:lnTo>
                  <a:pt x="1764" y="637"/>
                </a:lnTo>
                <a:lnTo>
                  <a:pt x="1764" y="637"/>
                </a:lnTo>
                <a:lnTo>
                  <a:pt x="1767" y="639"/>
                </a:lnTo>
                <a:lnTo>
                  <a:pt x="1768" y="637"/>
                </a:lnTo>
                <a:lnTo>
                  <a:pt x="1792" y="610"/>
                </a:lnTo>
                <a:lnTo>
                  <a:pt x="1792" y="648"/>
                </a:lnTo>
                <a:lnTo>
                  <a:pt x="1792" y="648"/>
                </a:lnTo>
                <a:lnTo>
                  <a:pt x="1794" y="652"/>
                </a:lnTo>
                <a:lnTo>
                  <a:pt x="1796" y="653"/>
                </a:lnTo>
                <a:lnTo>
                  <a:pt x="1796" y="653"/>
                </a:lnTo>
                <a:lnTo>
                  <a:pt x="1799" y="652"/>
                </a:lnTo>
                <a:lnTo>
                  <a:pt x="1800" y="648"/>
                </a:lnTo>
                <a:lnTo>
                  <a:pt x="1800" y="610"/>
                </a:lnTo>
                <a:lnTo>
                  <a:pt x="1823" y="639"/>
                </a:lnTo>
                <a:lnTo>
                  <a:pt x="1823" y="639"/>
                </a:lnTo>
                <a:lnTo>
                  <a:pt x="1826" y="639"/>
                </a:lnTo>
                <a:lnTo>
                  <a:pt x="1845" y="671"/>
                </a:lnTo>
                <a:lnTo>
                  <a:pt x="1877" y="612"/>
                </a:lnTo>
                <a:lnTo>
                  <a:pt x="1856" y="556"/>
                </a:lnTo>
                <a:lnTo>
                  <a:pt x="1856" y="556"/>
                </a:lnTo>
                <a:lnTo>
                  <a:pt x="1856" y="554"/>
                </a:lnTo>
                <a:lnTo>
                  <a:pt x="1855" y="552"/>
                </a:lnTo>
                <a:lnTo>
                  <a:pt x="1855" y="551"/>
                </a:lnTo>
                <a:lnTo>
                  <a:pt x="1847" y="530"/>
                </a:lnTo>
                <a:lnTo>
                  <a:pt x="1922" y="599"/>
                </a:lnTo>
                <a:lnTo>
                  <a:pt x="1922" y="599"/>
                </a:lnTo>
                <a:lnTo>
                  <a:pt x="1919" y="607"/>
                </a:lnTo>
                <a:lnTo>
                  <a:pt x="1917" y="613"/>
                </a:lnTo>
                <a:lnTo>
                  <a:pt x="1916" y="621"/>
                </a:lnTo>
                <a:lnTo>
                  <a:pt x="1917" y="629"/>
                </a:lnTo>
                <a:lnTo>
                  <a:pt x="1919" y="636"/>
                </a:lnTo>
                <a:lnTo>
                  <a:pt x="1922" y="644"/>
                </a:lnTo>
                <a:lnTo>
                  <a:pt x="1925" y="650"/>
                </a:lnTo>
                <a:lnTo>
                  <a:pt x="1932" y="656"/>
                </a:lnTo>
                <a:lnTo>
                  <a:pt x="1932" y="656"/>
                </a:lnTo>
                <a:lnTo>
                  <a:pt x="1940" y="661"/>
                </a:lnTo>
                <a:lnTo>
                  <a:pt x="1948" y="666"/>
                </a:lnTo>
                <a:lnTo>
                  <a:pt x="1956" y="668"/>
                </a:lnTo>
                <a:lnTo>
                  <a:pt x="1965" y="669"/>
                </a:lnTo>
                <a:lnTo>
                  <a:pt x="1975" y="668"/>
                </a:lnTo>
                <a:lnTo>
                  <a:pt x="1983" y="664"/>
                </a:lnTo>
                <a:lnTo>
                  <a:pt x="1991" y="660"/>
                </a:lnTo>
                <a:lnTo>
                  <a:pt x="1999" y="653"/>
                </a:lnTo>
                <a:lnTo>
                  <a:pt x="1999" y="653"/>
                </a:lnTo>
                <a:lnTo>
                  <a:pt x="2004" y="645"/>
                </a:lnTo>
                <a:lnTo>
                  <a:pt x="2008" y="637"/>
                </a:lnTo>
                <a:lnTo>
                  <a:pt x="2010" y="628"/>
                </a:lnTo>
                <a:lnTo>
                  <a:pt x="2010" y="620"/>
                </a:lnTo>
                <a:lnTo>
                  <a:pt x="2008" y="610"/>
                </a:lnTo>
                <a:lnTo>
                  <a:pt x="2007" y="602"/>
                </a:lnTo>
                <a:lnTo>
                  <a:pt x="2002" y="594"/>
                </a:lnTo>
                <a:lnTo>
                  <a:pt x="1996" y="586"/>
                </a:lnTo>
                <a:lnTo>
                  <a:pt x="1996" y="586"/>
                </a:lnTo>
                <a:lnTo>
                  <a:pt x="1989" y="581"/>
                </a:lnTo>
                <a:lnTo>
                  <a:pt x="1981" y="578"/>
                </a:lnTo>
                <a:lnTo>
                  <a:pt x="1975" y="575"/>
                </a:lnTo>
                <a:lnTo>
                  <a:pt x="1967" y="573"/>
                </a:lnTo>
                <a:lnTo>
                  <a:pt x="1959" y="575"/>
                </a:lnTo>
                <a:lnTo>
                  <a:pt x="1951" y="575"/>
                </a:lnTo>
                <a:lnTo>
                  <a:pt x="1944" y="578"/>
                </a:lnTo>
                <a:lnTo>
                  <a:pt x="1936" y="581"/>
                </a:lnTo>
                <a:lnTo>
                  <a:pt x="1914" y="560"/>
                </a:lnTo>
                <a:lnTo>
                  <a:pt x="1901" y="524"/>
                </a:lnTo>
                <a:lnTo>
                  <a:pt x="1920" y="528"/>
                </a:lnTo>
                <a:lnTo>
                  <a:pt x="1933" y="560"/>
                </a:lnTo>
                <a:lnTo>
                  <a:pt x="1933" y="560"/>
                </a:lnTo>
                <a:lnTo>
                  <a:pt x="1935" y="564"/>
                </a:lnTo>
                <a:lnTo>
                  <a:pt x="1938" y="564"/>
                </a:lnTo>
                <a:lnTo>
                  <a:pt x="1938" y="564"/>
                </a:lnTo>
                <a:lnTo>
                  <a:pt x="1940" y="562"/>
                </a:lnTo>
                <a:lnTo>
                  <a:pt x="1940" y="559"/>
                </a:lnTo>
                <a:lnTo>
                  <a:pt x="1930" y="532"/>
                </a:lnTo>
                <a:lnTo>
                  <a:pt x="1946" y="536"/>
                </a:lnTo>
                <a:lnTo>
                  <a:pt x="1949" y="535"/>
                </a:lnTo>
                <a:lnTo>
                  <a:pt x="1957" y="556"/>
                </a:lnTo>
                <a:lnTo>
                  <a:pt x="1957" y="556"/>
                </a:lnTo>
                <a:lnTo>
                  <a:pt x="1959" y="559"/>
                </a:lnTo>
                <a:lnTo>
                  <a:pt x="1962" y="559"/>
                </a:lnTo>
                <a:lnTo>
                  <a:pt x="1962" y="559"/>
                </a:lnTo>
                <a:lnTo>
                  <a:pt x="1964" y="556"/>
                </a:lnTo>
                <a:lnTo>
                  <a:pt x="1965" y="554"/>
                </a:lnTo>
                <a:lnTo>
                  <a:pt x="1956" y="530"/>
                </a:lnTo>
                <a:lnTo>
                  <a:pt x="1962" y="525"/>
                </a:lnTo>
                <a:lnTo>
                  <a:pt x="1986" y="538"/>
                </a:lnTo>
                <a:lnTo>
                  <a:pt x="1986" y="538"/>
                </a:lnTo>
                <a:lnTo>
                  <a:pt x="1989" y="538"/>
                </a:lnTo>
                <a:lnTo>
                  <a:pt x="1991" y="536"/>
                </a:lnTo>
                <a:lnTo>
                  <a:pt x="1991" y="536"/>
                </a:lnTo>
                <a:lnTo>
                  <a:pt x="1991" y="533"/>
                </a:lnTo>
                <a:lnTo>
                  <a:pt x="1989" y="532"/>
                </a:lnTo>
                <a:lnTo>
                  <a:pt x="1970" y="520"/>
                </a:lnTo>
                <a:lnTo>
                  <a:pt x="2004" y="500"/>
                </a:lnTo>
                <a:lnTo>
                  <a:pt x="1973" y="484"/>
                </a:lnTo>
                <a:lnTo>
                  <a:pt x="1981" y="482"/>
                </a:lnTo>
                <a:lnTo>
                  <a:pt x="1981" y="482"/>
                </a:lnTo>
                <a:lnTo>
                  <a:pt x="1983" y="480"/>
                </a:lnTo>
                <a:lnTo>
                  <a:pt x="1983" y="477"/>
                </a:lnTo>
                <a:lnTo>
                  <a:pt x="1983" y="477"/>
                </a:lnTo>
                <a:lnTo>
                  <a:pt x="1981" y="476"/>
                </a:lnTo>
                <a:lnTo>
                  <a:pt x="1980" y="474"/>
                </a:lnTo>
                <a:lnTo>
                  <a:pt x="1980" y="474"/>
                </a:lnTo>
                <a:lnTo>
                  <a:pt x="1978" y="474"/>
                </a:lnTo>
                <a:lnTo>
                  <a:pt x="1962" y="479"/>
                </a:lnTo>
                <a:lnTo>
                  <a:pt x="1943" y="468"/>
                </a:lnTo>
                <a:lnTo>
                  <a:pt x="1901" y="484"/>
                </a:lnTo>
                <a:lnTo>
                  <a:pt x="1892" y="479"/>
                </a:lnTo>
                <a:lnTo>
                  <a:pt x="1967" y="458"/>
                </a:lnTo>
                <a:lnTo>
                  <a:pt x="1967" y="458"/>
                </a:lnTo>
                <a:lnTo>
                  <a:pt x="1967" y="458"/>
                </a:lnTo>
                <a:lnTo>
                  <a:pt x="1970" y="456"/>
                </a:lnTo>
                <a:lnTo>
                  <a:pt x="1970" y="453"/>
                </a:lnTo>
                <a:lnTo>
                  <a:pt x="1970" y="453"/>
                </a:lnTo>
                <a:lnTo>
                  <a:pt x="1968" y="450"/>
                </a:lnTo>
                <a:lnTo>
                  <a:pt x="1965" y="450"/>
                </a:lnTo>
                <a:lnTo>
                  <a:pt x="1965" y="450"/>
                </a:lnTo>
                <a:lnTo>
                  <a:pt x="1965" y="450"/>
                </a:lnTo>
                <a:lnTo>
                  <a:pt x="1882" y="474"/>
                </a:lnTo>
                <a:lnTo>
                  <a:pt x="1864" y="464"/>
                </a:lnTo>
                <a:lnTo>
                  <a:pt x="1932" y="443"/>
                </a:lnTo>
                <a:lnTo>
                  <a:pt x="1932" y="443"/>
                </a:lnTo>
                <a:lnTo>
                  <a:pt x="1935" y="442"/>
                </a:lnTo>
                <a:lnTo>
                  <a:pt x="1935" y="439"/>
                </a:lnTo>
                <a:lnTo>
                  <a:pt x="1935" y="439"/>
                </a:lnTo>
                <a:lnTo>
                  <a:pt x="1933" y="437"/>
                </a:lnTo>
                <a:lnTo>
                  <a:pt x="1932" y="437"/>
                </a:lnTo>
                <a:lnTo>
                  <a:pt x="1932" y="437"/>
                </a:lnTo>
                <a:lnTo>
                  <a:pt x="1930" y="437"/>
                </a:lnTo>
                <a:lnTo>
                  <a:pt x="1909" y="443"/>
                </a:lnTo>
                <a:lnTo>
                  <a:pt x="1968" y="405"/>
                </a:lnTo>
                <a:lnTo>
                  <a:pt x="1970" y="405"/>
                </a:lnTo>
                <a:lnTo>
                  <a:pt x="1970" y="405"/>
                </a:lnTo>
                <a:lnTo>
                  <a:pt x="1972" y="405"/>
                </a:lnTo>
                <a:lnTo>
                  <a:pt x="1973" y="402"/>
                </a:lnTo>
                <a:lnTo>
                  <a:pt x="1973" y="402"/>
                </a:lnTo>
                <a:lnTo>
                  <a:pt x="1973" y="402"/>
                </a:lnTo>
                <a:lnTo>
                  <a:pt x="1976" y="399"/>
                </a:lnTo>
                <a:lnTo>
                  <a:pt x="1920" y="370"/>
                </a:lnTo>
                <a:lnTo>
                  <a:pt x="1976" y="381"/>
                </a:lnTo>
                <a:lnTo>
                  <a:pt x="1976" y="381"/>
                </a:lnTo>
                <a:lnTo>
                  <a:pt x="1980" y="379"/>
                </a:lnTo>
                <a:lnTo>
                  <a:pt x="1981" y="378"/>
                </a:lnTo>
                <a:lnTo>
                  <a:pt x="1981" y="378"/>
                </a:lnTo>
                <a:lnTo>
                  <a:pt x="1980" y="375"/>
                </a:lnTo>
                <a:lnTo>
                  <a:pt x="1978" y="373"/>
                </a:lnTo>
                <a:lnTo>
                  <a:pt x="1919" y="362"/>
                </a:lnTo>
                <a:lnTo>
                  <a:pt x="1940" y="349"/>
                </a:lnTo>
                <a:lnTo>
                  <a:pt x="1984" y="357"/>
                </a:lnTo>
                <a:lnTo>
                  <a:pt x="1984" y="357"/>
                </a:lnTo>
                <a:lnTo>
                  <a:pt x="1988" y="355"/>
                </a:lnTo>
                <a:lnTo>
                  <a:pt x="1989" y="354"/>
                </a:lnTo>
                <a:lnTo>
                  <a:pt x="1989" y="354"/>
                </a:lnTo>
                <a:lnTo>
                  <a:pt x="1988" y="351"/>
                </a:lnTo>
                <a:lnTo>
                  <a:pt x="1986" y="349"/>
                </a:lnTo>
                <a:lnTo>
                  <a:pt x="1951" y="343"/>
                </a:lnTo>
                <a:lnTo>
                  <a:pt x="1983" y="323"/>
                </a:lnTo>
                <a:lnTo>
                  <a:pt x="1983" y="323"/>
                </a:lnTo>
                <a:lnTo>
                  <a:pt x="1984" y="320"/>
                </a:lnTo>
                <a:lnTo>
                  <a:pt x="1984" y="317"/>
                </a:lnTo>
                <a:lnTo>
                  <a:pt x="1984" y="317"/>
                </a:lnTo>
                <a:lnTo>
                  <a:pt x="1983" y="315"/>
                </a:lnTo>
                <a:lnTo>
                  <a:pt x="1981" y="315"/>
                </a:lnTo>
                <a:lnTo>
                  <a:pt x="1981" y="315"/>
                </a:lnTo>
                <a:lnTo>
                  <a:pt x="1980" y="315"/>
                </a:lnTo>
                <a:lnTo>
                  <a:pt x="1946" y="336"/>
                </a:lnTo>
                <a:lnTo>
                  <a:pt x="1957" y="301"/>
                </a:lnTo>
                <a:lnTo>
                  <a:pt x="1957" y="301"/>
                </a:lnTo>
                <a:lnTo>
                  <a:pt x="1957" y="299"/>
                </a:lnTo>
                <a:lnTo>
                  <a:pt x="1956" y="296"/>
                </a:lnTo>
                <a:lnTo>
                  <a:pt x="1956" y="296"/>
                </a:lnTo>
                <a:lnTo>
                  <a:pt x="1954" y="296"/>
                </a:lnTo>
                <a:lnTo>
                  <a:pt x="1954" y="296"/>
                </a:lnTo>
                <a:lnTo>
                  <a:pt x="1952" y="298"/>
                </a:lnTo>
                <a:lnTo>
                  <a:pt x="1951" y="299"/>
                </a:lnTo>
                <a:lnTo>
                  <a:pt x="1936" y="343"/>
                </a:lnTo>
                <a:lnTo>
                  <a:pt x="1916" y="355"/>
                </a:lnTo>
                <a:lnTo>
                  <a:pt x="1932" y="299"/>
                </a:lnTo>
                <a:lnTo>
                  <a:pt x="1932" y="299"/>
                </a:lnTo>
                <a:lnTo>
                  <a:pt x="1932" y="296"/>
                </a:lnTo>
                <a:lnTo>
                  <a:pt x="1930" y="295"/>
                </a:lnTo>
                <a:lnTo>
                  <a:pt x="1930" y="295"/>
                </a:lnTo>
                <a:lnTo>
                  <a:pt x="1928" y="295"/>
                </a:lnTo>
                <a:lnTo>
                  <a:pt x="1928" y="295"/>
                </a:lnTo>
                <a:lnTo>
                  <a:pt x="1927" y="295"/>
                </a:lnTo>
                <a:lnTo>
                  <a:pt x="1925" y="296"/>
                </a:lnTo>
                <a:lnTo>
                  <a:pt x="1904" y="362"/>
                </a:lnTo>
                <a:lnTo>
                  <a:pt x="1904" y="362"/>
                </a:lnTo>
                <a:lnTo>
                  <a:pt x="1890" y="354"/>
                </a:lnTo>
                <a:lnTo>
                  <a:pt x="1904" y="298"/>
                </a:lnTo>
                <a:lnTo>
                  <a:pt x="1904" y="298"/>
                </a:lnTo>
                <a:lnTo>
                  <a:pt x="1904" y="295"/>
                </a:lnTo>
                <a:lnTo>
                  <a:pt x="1901" y="293"/>
                </a:lnTo>
                <a:lnTo>
                  <a:pt x="1901" y="293"/>
                </a:lnTo>
                <a:lnTo>
                  <a:pt x="1901" y="293"/>
                </a:lnTo>
                <a:lnTo>
                  <a:pt x="1901" y="293"/>
                </a:lnTo>
                <a:lnTo>
                  <a:pt x="1898" y="295"/>
                </a:lnTo>
                <a:lnTo>
                  <a:pt x="1896" y="296"/>
                </a:lnTo>
                <a:lnTo>
                  <a:pt x="1882" y="355"/>
                </a:lnTo>
                <a:lnTo>
                  <a:pt x="1866" y="360"/>
                </a:lnTo>
                <a:lnTo>
                  <a:pt x="1876" y="322"/>
                </a:lnTo>
                <a:lnTo>
                  <a:pt x="1876" y="322"/>
                </a:lnTo>
                <a:lnTo>
                  <a:pt x="1876" y="319"/>
                </a:lnTo>
                <a:lnTo>
                  <a:pt x="1872" y="317"/>
                </a:lnTo>
                <a:lnTo>
                  <a:pt x="1872" y="317"/>
                </a:lnTo>
                <a:lnTo>
                  <a:pt x="1871" y="317"/>
                </a:lnTo>
                <a:lnTo>
                  <a:pt x="1871" y="317"/>
                </a:lnTo>
                <a:lnTo>
                  <a:pt x="1869" y="317"/>
                </a:lnTo>
                <a:lnTo>
                  <a:pt x="1868" y="320"/>
                </a:lnTo>
                <a:lnTo>
                  <a:pt x="1856" y="363"/>
                </a:lnTo>
                <a:lnTo>
                  <a:pt x="1840" y="370"/>
                </a:lnTo>
                <a:lnTo>
                  <a:pt x="1845" y="352"/>
                </a:lnTo>
                <a:lnTo>
                  <a:pt x="1845" y="352"/>
                </a:lnTo>
                <a:lnTo>
                  <a:pt x="1845" y="349"/>
                </a:lnTo>
                <a:lnTo>
                  <a:pt x="1845" y="349"/>
                </a:lnTo>
                <a:lnTo>
                  <a:pt x="1844" y="347"/>
                </a:lnTo>
                <a:lnTo>
                  <a:pt x="1844" y="347"/>
                </a:lnTo>
                <a:lnTo>
                  <a:pt x="1842" y="346"/>
                </a:lnTo>
                <a:lnTo>
                  <a:pt x="1842" y="346"/>
                </a:lnTo>
                <a:lnTo>
                  <a:pt x="1839" y="347"/>
                </a:lnTo>
                <a:lnTo>
                  <a:pt x="1808" y="383"/>
                </a:lnTo>
                <a:lnTo>
                  <a:pt x="1799" y="386"/>
                </a:lnTo>
                <a:lnTo>
                  <a:pt x="1799" y="368"/>
                </a:lnTo>
                <a:lnTo>
                  <a:pt x="1853" y="307"/>
                </a:lnTo>
                <a:lnTo>
                  <a:pt x="1853" y="307"/>
                </a:lnTo>
                <a:lnTo>
                  <a:pt x="1855" y="304"/>
                </a:lnTo>
                <a:lnTo>
                  <a:pt x="1853" y="303"/>
                </a:lnTo>
                <a:lnTo>
                  <a:pt x="1853" y="303"/>
                </a:lnTo>
                <a:lnTo>
                  <a:pt x="1852" y="301"/>
                </a:lnTo>
                <a:lnTo>
                  <a:pt x="1852" y="301"/>
                </a:lnTo>
                <a:lnTo>
                  <a:pt x="1848" y="303"/>
                </a:lnTo>
                <a:lnTo>
                  <a:pt x="1799" y="357"/>
                </a:lnTo>
                <a:lnTo>
                  <a:pt x="1799" y="338"/>
                </a:lnTo>
                <a:lnTo>
                  <a:pt x="1860" y="269"/>
                </a:lnTo>
                <a:lnTo>
                  <a:pt x="1860" y="269"/>
                </a:lnTo>
                <a:lnTo>
                  <a:pt x="1861" y="267"/>
                </a:lnTo>
                <a:lnTo>
                  <a:pt x="1860" y="264"/>
                </a:lnTo>
                <a:lnTo>
                  <a:pt x="1860" y="264"/>
                </a:lnTo>
                <a:lnTo>
                  <a:pt x="1858" y="263"/>
                </a:lnTo>
                <a:lnTo>
                  <a:pt x="1858" y="263"/>
                </a:lnTo>
                <a:lnTo>
                  <a:pt x="1855" y="264"/>
                </a:lnTo>
                <a:lnTo>
                  <a:pt x="1799" y="327"/>
                </a:lnTo>
                <a:lnTo>
                  <a:pt x="1797" y="303"/>
                </a:lnTo>
                <a:lnTo>
                  <a:pt x="1842" y="251"/>
                </a:lnTo>
                <a:lnTo>
                  <a:pt x="1842" y="251"/>
                </a:lnTo>
                <a:lnTo>
                  <a:pt x="1844" y="248"/>
                </a:lnTo>
                <a:lnTo>
                  <a:pt x="1842" y="245"/>
                </a:lnTo>
                <a:lnTo>
                  <a:pt x="1842" y="245"/>
                </a:lnTo>
                <a:lnTo>
                  <a:pt x="1840" y="245"/>
                </a:lnTo>
                <a:lnTo>
                  <a:pt x="1840" y="245"/>
                </a:lnTo>
                <a:lnTo>
                  <a:pt x="1837" y="247"/>
                </a:lnTo>
                <a:lnTo>
                  <a:pt x="1797" y="291"/>
                </a:lnTo>
                <a:lnTo>
                  <a:pt x="1797" y="266"/>
                </a:lnTo>
                <a:lnTo>
                  <a:pt x="1815" y="245"/>
                </a:lnTo>
                <a:lnTo>
                  <a:pt x="1820" y="245"/>
                </a:lnTo>
                <a:lnTo>
                  <a:pt x="1818" y="242"/>
                </a:lnTo>
                <a:lnTo>
                  <a:pt x="1826" y="232"/>
                </a:lnTo>
                <a:lnTo>
                  <a:pt x="1826" y="232"/>
                </a:lnTo>
                <a:lnTo>
                  <a:pt x="1828" y="229"/>
                </a:lnTo>
                <a:lnTo>
                  <a:pt x="1826" y="227"/>
                </a:lnTo>
                <a:lnTo>
                  <a:pt x="1826" y="227"/>
                </a:lnTo>
                <a:lnTo>
                  <a:pt x="1823" y="226"/>
                </a:lnTo>
                <a:lnTo>
                  <a:pt x="1823" y="226"/>
                </a:lnTo>
                <a:lnTo>
                  <a:pt x="1820" y="227"/>
                </a:lnTo>
                <a:lnTo>
                  <a:pt x="1813" y="235"/>
                </a:lnTo>
                <a:lnTo>
                  <a:pt x="1810" y="227"/>
                </a:lnTo>
                <a:lnTo>
                  <a:pt x="1810" y="227"/>
                </a:lnTo>
                <a:lnTo>
                  <a:pt x="1816" y="224"/>
                </a:lnTo>
                <a:lnTo>
                  <a:pt x="1821" y="221"/>
                </a:lnTo>
                <a:lnTo>
                  <a:pt x="1821" y="221"/>
                </a:lnTo>
                <a:lnTo>
                  <a:pt x="1812" y="216"/>
                </a:lnTo>
                <a:lnTo>
                  <a:pt x="1805" y="213"/>
                </a:lnTo>
                <a:lnTo>
                  <a:pt x="1804" y="210"/>
                </a:lnTo>
                <a:lnTo>
                  <a:pt x="1804" y="210"/>
                </a:lnTo>
                <a:lnTo>
                  <a:pt x="1799" y="211"/>
                </a:lnTo>
                <a:lnTo>
                  <a:pt x="1789" y="195"/>
                </a:lnTo>
                <a:lnTo>
                  <a:pt x="1765" y="192"/>
                </a:lnTo>
                <a:lnTo>
                  <a:pt x="1765" y="192"/>
                </a:lnTo>
                <a:lnTo>
                  <a:pt x="1772" y="189"/>
                </a:lnTo>
                <a:lnTo>
                  <a:pt x="1772" y="189"/>
                </a:lnTo>
                <a:lnTo>
                  <a:pt x="1772" y="186"/>
                </a:lnTo>
                <a:lnTo>
                  <a:pt x="1773" y="181"/>
                </a:lnTo>
                <a:lnTo>
                  <a:pt x="1776" y="173"/>
                </a:lnTo>
                <a:lnTo>
                  <a:pt x="1776" y="173"/>
                </a:lnTo>
                <a:lnTo>
                  <a:pt x="1770" y="176"/>
                </a:lnTo>
                <a:lnTo>
                  <a:pt x="1770" y="176"/>
                </a:lnTo>
                <a:lnTo>
                  <a:pt x="1775" y="171"/>
                </a:lnTo>
                <a:lnTo>
                  <a:pt x="1778" y="167"/>
                </a:lnTo>
                <a:lnTo>
                  <a:pt x="1778" y="167"/>
                </a:lnTo>
                <a:lnTo>
                  <a:pt x="1780" y="163"/>
                </a:lnTo>
                <a:lnTo>
                  <a:pt x="1789" y="162"/>
                </a:lnTo>
                <a:lnTo>
                  <a:pt x="1788" y="168"/>
                </a:lnTo>
                <a:lnTo>
                  <a:pt x="1788" y="168"/>
                </a:lnTo>
                <a:lnTo>
                  <a:pt x="1788" y="171"/>
                </a:lnTo>
                <a:lnTo>
                  <a:pt x="1789" y="171"/>
                </a:lnTo>
                <a:lnTo>
                  <a:pt x="1789" y="171"/>
                </a:lnTo>
                <a:lnTo>
                  <a:pt x="1791" y="171"/>
                </a:lnTo>
                <a:lnTo>
                  <a:pt x="1792" y="170"/>
                </a:lnTo>
                <a:lnTo>
                  <a:pt x="1796" y="159"/>
                </a:lnTo>
                <a:lnTo>
                  <a:pt x="1800" y="157"/>
                </a:lnTo>
                <a:lnTo>
                  <a:pt x="1879" y="237"/>
                </a:lnTo>
                <a:lnTo>
                  <a:pt x="1869" y="240"/>
                </a:lnTo>
                <a:lnTo>
                  <a:pt x="1869" y="240"/>
                </a:lnTo>
                <a:lnTo>
                  <a:pt x="1868" y="242"/>
                </a:lnTo>
                <a:lnTo>
                  <a:pt x="1866" y="243"/>
                </a:lnTo>
                <a:lnTo>
                  <a:pt x="1866" y="243"/>
                </a:lnTo>
                <a:lnTo>
                  <a:pt x="1868" y="245"/>
                </a:lnTo>
                <a:lnTo>
                  <a:pt x="1871" y="245"/>
                </a:lnTo>
                <a:lnTo>
                  <a:pt x="1884" y="242"/>
                </a:lnTo>
                <a:lnTo>
                  <a:pt x="1887" y="247"/>
                </a:lnTo>
                <a:lnTo>
                  <a:pt x="1885" y="253"/>
                </a:lnTo>
                <a:lnTo>
                  <a:pt x="1885" y="253"/>
                </a:lnTo>
                <a:lnTo>
                  <a:pt x="1885" y="253"/>
                </a:lnTo>
                <a:lnTo>
                  <a:pt x="1885" y="253"/>
                </a:lnTo>
                <a:lnTo>
                  <a:pt x="1879" y="253"/>
                </a:lnTo>
                <a:lnTo>
                  <a:pt x="1872" y="256"/>
                </a:lnTo>
                <a:lnTo>
                  <a:pt x="1868" y="259"/>
                </a:lnTo>
                <a:lnTo>
                  <a:pt x="1864" y="266"/>
                </a:lnTo>
                <a:lnTo>
                  <a:pt x="1864" y="266"/>
                </a:lnTo>
                <a:lnTo>
                  <a:pt x="1863" y="272"/>
                </a:lnTo>
                <a:lnTo>
                  <a:pt x="1864" y="279"/>
                </a:lnTo>
                <a:lnTo>
                  <a:pt x="1869" y="285"/>
                </a:lnTo>
                <a:lnTo>
                  <a:pt x="1876" y="288"/>
                </a:lnTo>
                <a:lnTo>
                  <a:pt x="1876" y="288"/>
                </a:lnTo>
                <a:lnTo>
                  <a:pt x="1882" y="290"/>
                </a:lnTo>
                <a:lnTo>
                  <a:pt x="1888" y="288"/>
                </a:lnTo>
                <a:lnTo>
                  <a:pt x="1895" y="283"/>
                </a:lnTo>
                <a:lnTo>
                  <a:pt x="1898" y="277"/>
                </a:lnTo>
                <a:lnTo>
                  <a:pt x="1898" y="277"/>
                </a:lnTo>
                <a:lnTo>
                  <a:pt x="1900" y="271"/>
                </a:lnTo>
                <a:lnTo>
                  <a:pt x="1898" y="264"/>
                </a:lnTo>
                <a:lnTo>
                  <a:pt x="1895" y="259"/>
                </a:lnTo>
                <a:lnTo>
                  <a:pt x="1890" y="256"/>
                </a:lnTo>
                <a:lnTo>
                  <a:pt x="1890" y="256"/>
                </a:lnTo>
                <a:lnTo>
                  <a:pt x="1892" y="255"/>
                </a:lnTo>
                <a:lnTo>
                  <a:pt x="1892" y="251"/>
                </a:lnTo>
                <a:lnTo>
                  <a:pt x="1908" y="266"/>
                </a:lnTo>
                <a:lnTo>
                  <a:pt x="2007" y="261"/>
                </a:lnTo>
                <a:lnTo>
                  <a:pt x="2002" y="251"/>
                </a:lnTo>
                <a:lnTo>
                  <a:pt x="2002" y="251"/>
                </a:lnTo>
                <a:lnTo>
                  <a:pt x="2004" y="251"/>
                </a:lnTo>
                <a:lnTo>
                  <a:pt x="2005" y="251"/>
                </a:lnTo>
                <a:lnTo>
                  <a:pt x="2015" y="234"/>
                </a:lnTo>
                <a:lnTo>
                  <a:pt x="2020" y="245"/>
                </a:lnTo>
                <a:lnTo>
                  <a:pt x="2020" y="245"/>
                </a:lnTo>
                <a:lnTo>
                  <a:pt x="2021" y="247"/>
                </a:lnTo>
                <a:lnTo>
                  <a:pt x="2021" y="247"/>
                </a:lnTo>
                <a:lnTo>
                  <a:pt x="2016" y="250"/>
                </a:lnTo>
                <a:lnTo>
                  <a:pt x="2013" y="256"/>
                </a:lnTo>
                <a:lnTo>
                  <a:pt x="2013" y="256"/>
                </a:lnTo>
                <a:lnTo>
                  <a:pt x="2013" y="263"/>
                </a:lnTo>
                <a:lnTo>
                  <a:pt x="2015" y="269"/>
                </a:lnTo>
                <a:lnTo>
                  <a:pt x="2018" y="275"/>
                </a:lnTo>
                <a:lnTo>
                  <a:pt x="2024" y="279"/>
                </a:lnTo>
                <a:lnTo>
                  <a:pt x="2024" y="279"/>
                </a:lnTo>
                <a:lnTo>
                  <a:pt x="2032" y="280"/>
                </a:lnTo>
                <a:lnTo>
                  <a:pt x="2039" y="279"/>
                </a:lnTo>
                <a:lnTo>
                  <a:pt x="2044" y="274"/>
                </a:lnTo>
                <a:lnTo>
                  <a:pt x="2048" y="267"/>
                </a:lnTo>
                <a:lnTo>
                  <a:pt x="2048" y="267"/>
                </a:lnTo>
                <a:lnTo>
                  <a:pt x="2048" y="263"/>
                </a:lnTo>
                <a:lnTo>
                  <a:pt x="2048" y="263"/>
                </a:lnTo>
                <a:lnTo>
                  <a:pt x="2052" y="267"/>
                </a:lnTo>
                <a:lnTo>
                  <a:pt x="2052" y="267"/>
                </a:lnTo>
                <a:lnTo>
                  <a:pt x="2055" y="266"/>
                </a:lnTo>
                <a:lnTo>
                  <a:pt x="2061" y="266"/>
                </a:lnTo>
                <a:lnTo>
                  <a:pt x="2076" y="267"/>
                </a:lnTo>
                <a:lnTo>
                  <a:pt x="2104" y="277"/>
                </a:lnTo>
                <a:lnTo>
                  <a:pt x="2071" y="293"/>
                </a:lnTo>
                <a:lnTo>
                  <a:pt x="2066" y="293"/>
                </a:lnTo>
                <a:lnTo>
                  <a:pt x="2066" y="295"/>
                </a:lnTo>
                <a:lnTo>
                  <a:pt x="2066" y="295"/>
                </a:lnTo>
                <a:lnTo>
                  <a:pt x="2045" y="298"/>
                </a:lnTo>
                <a:lnTo>
                  <a:pt x="2037" y="299"/>
                </a:lnTo>
                <a:lnTo>
                  <a:pt x="2032" y="299"/>
                </a:lnTo>
                <a:lnTo>
                  <a:pt x="2032" y="299"/>
                </a:lnTo>
                <a:lnTo>
                  <a:pt x="2032" y="303"/>
                </a:lnTo>
                <a:lnTo>
                  <a:pt x="2028" y="309"/>
                </a:lnTo>
                <a:lnTo>
                  <a:pt x="2021" y="319"/>
                </a:lnTo>
                <a:lnTo>
                  <a:pt x="2021" y="319"/>
                </a:lnTo>
                <a:lnTo>
                  <a:pt x="2032" y="319"/>
                </a:lnTo>
                <a:lnTo>
                  <a:pt x="2039" y="319"/>
                </a:lnTo>
                <a:lnTo>
                  <a:pt x="2044" y="320"/>
                </a:lnTo>
                <a:lnTo>
                  <a:pt x="2044" y="320"/>
                </a:lnTo>
                <a:lnTo>
                  <a:pt x="2045" y="317"/>
                </a:lnTo>
                <a:lnTo>
                  <a:pt x="2052" y="311"/>
                </a:lnTo>
                <a:lnTo>
                  <a:pt x="2068" y="298"/>
                </a:lnTo>
                <a:lnTo>
                  <a:pt x="2084" y="322"/>
                </a:lnTo>
                <a:lnTo>
                  <a:pt x="2084" y="322"/>
                </a:lnTo>
                <a:lnTo>
                  <a:pt x="2080" y="327"/>
                </a:lnTo>
                <a:lnTo>
                  <a:pt x="2080" y="327"/>
                </a:lnTo>
                <a:lnTo>
                  <a:pt x="2082" y="328"/>
                </a:lnTo>
                <a:lnTo>
                  <a:pt x="2082" y="333"/>
                </a:lnTo>
                <a:lnTo>
                  <a:pt x="2084" y="341"/>
                </a:lnTo>
                <a:lnTo>
                  <a:pt x="2084" y="341"/>
                </a:lnTo>
                <a:lnTo>
                  <a:pt x="2092" y="333"/>
                </a:lnTo>
                <a:lnTo>
                  <a:pt x="2095" y="339"/>
                </a:lnTo>
                <a:lnTo>
                  <a:pt x="2095" y="339"/>
                </a:lnTo>
                <a:lnTo>
                  <a:pt x="2093" y="346"/>
                </a:lnTo>
                <a:lnTo>
                  <a:pt x="2093" y="346"/>
                </a:lnTo>
                <a:lnTo>
                  <a:pt x="2096" y="351"/>
                </a:lnTo>
                <a:lnTo>
                  <a:pt x="2103" y="357"/>
                </a:lnTo>
                <a:lnTo>
                  <a:pt x="2109" y="375"/>
                </a:lnTo>
                <a:lnTo>
                  <a:pt x="2095" y="368"/>
                </a:lnTo>
                <a:lnTo>
                  <a:pt x="2066" y="339"/>
                </a:lnTo>
                <a:lnTo>
                  <a:pt x="2026" y="341"/>
                </a:lnTo>
                <a:lnTo>
                  <a:pt x="2047" y="375"/>
                </a:lnTo>
                <a:lnTo>
                  <a:pt x="2088" y="383"/>
                </a:lnTo>
                <a:lnTo>
                  <a:pt x="2088" y="383"/>
                </a:lnTo>
                <a:lnTo>
                  <a:pt x="2080" y="383"/>
                </a:lnTo>
                <a:lnTo>
                  <a:pt x="2076" y="383"/>
                </a:lnTo>
                <a:lnTo>
                  <a:pt x="2076" y="383"/>
                </a:lnTo>
                <a:lnTo>
                  <a:pt x="2072" y="386"/>
                </a:lnTo>
                <a:lnTo>
                  <a:pt x="2069" y="389"/>
                </a:lnTo>
                <a:lnTo>
                  <a:pt x="2069" y="389"/>
                </a:lnTo>
                <a:lnTo>
                  <a:pt x="2077" y="391"/>
                </a:lnTo>
                <a:lnTo>
                  <a:pt x="2040" y="402"/>
                </a:lnTo>
                <a:lnTo>
                  <a:pt x="2040" y="402"/>
                </a:lnTo>
                <a:lnTo>
                  <a:pt x="2036" y="395"/>
                </a:lnTo>
                <a:lnTo>
                  <a:pt x="2028" y="391"/>
                </a:lnTo>
                <a:lnTo>
                  <a:pt x="2018" y="389"/>
                </a:lnTo>
                <a:lnTo>
                  <a:pt x="2008" y="389"/>
                </a:lnTo>
                <a:lnTo>
                  <a:pt x="2008" y="389"/>
                </a:lnTo>
                <a:lnTo>
                  <a:pt x="2004" y="392"/>
                </a:lnTo>
                <a:lnTo>
                  <a:pt x="1999" y="395"/>
                </a:lnTo>
                <a:lnTo>
                  <a:pt x="1994" y="399"/>
                </a:lnTo>
                <a:lnTo>
                  <a:pt x="1992" y="403"/>
                </a:lnTo>
                <a:lnTo>
                  <a:pt x="1989" y="408"/>
                </a:lnTo>
                <a:lnTo>
                  <a:pt x="1989" y="415"/>
                </a:lnTo>
                <a:lnTo>
                  <a:pt x="1989" y="419"/>
                </a:lnTo>
                <a:lnTo>
                  <a:pt x="1989" y="426"/>
                </a:lnTo>
                <a:lnTo>
                  <a:pt x="1989" y="426"/>
                </a:lnTo>
                <a:lnTo>
                  <a:pt x="1992" y="431"/>
                </a:lnTo>
                <a:lnTo>
                  <a:pt x="1996" y="435"/>
                </a:lnTo>
                <a:lnTo>
                  <a:pt x="1999" y="439"/>
                </a:lnTo>
                <a:lnTo>
                  <a:pt x="2004" y="442"/>
                </a:lnTo>
                <a:lnTo>
                  <a:pt x="2008" y="443"/>
                </a:lnTo>
                <a:lnTo>
                  <a:pt x="2015" y="445"/>
                </a:lnTo>
                <a:lnTo>
                  <a:pt x="2020" y="445"/>
                </a:lnTo>
                <a:lnTo>
                  <a:pt x="2026" y="443"/>
                </a:lnTo>
                <a:lnTo>
                  <a:pt x="2026" y="443"/>
                </a:lnTo>
                <a:lnTo>
                  <a:pt x="2034" y="439"/>
                </a:lnTo>
                <a:lnTo>
                  <a:pt x="2040" y="432"/>
                </a:lnTo>
                <a:lnTo>
                  <a:pt x="2044" y="424"/>
                </a:lnTo>
                <a:lnTo>
                  <a:pt x="2045" y="415"/>
                </a:lnTo>
                <a:lnTo>
                  <a:pt x="2103" y="397"/>
                </a:lnTo>
                <a:lnTo>
                  <a:pt x="2066" y="434"/>
                </a:lnTo>
                <a:lnTo>
                  <a:pt x="2068" y="474"/>
                </a:lnTo>
                <a:lnTo>
                  <a:pt x="2101" y="451"/>
                </a:lnTo>
                <a:lnTo>
                  <a:pt x="2103" y="451"/>
                </a:lnTo>
                <a:lnTo>
                  <a:pt x="2103" y="451"/>
                </a:lnTo>
                <a:lnTo>
                  <a:pt x="2109" y="451"/>
                </a:lnTo>
                <a:lnTo>
                  <a:pt x="2117" y="451"/>
                </a:lnTo>
                <a:lnTo>
                  <a:pt x="2125" y="455"/>
                </a:lnTo>
                <a:lnTo>
                  <a:pt x="2127" y="477"/>
                </a:lnTo>
                <a:lnTo>
                  <a:pt x="2109" y="485"/>
                </a:lnTo>
                <a:lnTo>
                  <a:pt x="2109" y="485"/>
                </a:lnTo>
                <a:lnTo>
                  <a:pt x="2092" y="480"/>
                </a:lnTo>
                <a:lnTo>
                  <a:pt x="2092" y="480"/>
                </a:lnTo>
                <a:lnTo>
                  <a:pt x="2084" y="474"/>
                </a:lnTo>
                <a:lnTo>
                  <a:pt x="2079" y="471"/>
                </a:lnTo>
                <a:lnTo>
                  <a:pt x="2079" y="471"/>
                </a:lnTo>
                <a:lnTo>
                  <a:pt x="2074" y="472"/>
                </a:lnTo>
                <a:lnTo>
                  <a:pt x="2069" y="472"/>
                </a:lnTo>
                <a:lnTo>
                  <a:pt x="2069" y="472"/>
                </a:lnTo>
                <a:lnTo>
                  <a:pt x="2074" y="477"/>
                </a:lnTo>
                <a:lnTo>
                  <a:pt x="2076" y="480"/>
                </a:lnTo>
                <a:lnTo>
                  <a:pt x="2076" y="480"/>
                </a:lnTo>
                <a:lnTo>
                  <a:pt x="2082" y="480"/>
                </a:lnTo>
                <a:lnTo>
                  <a:pt x="2090" y="480"/>
                </a:lnTo>
                <a:lnTo>
                  <a:pt x="2109" y="487"/>
                </a:lnTo>
                <a:lnTo>
                  <a:pt x="2087" y="496"/>
                </a:lnTo>
                <a:lnTo>
                  <a:pt x="2087" y="496"/>
                </a:lnTo>
                <a:lnTo>
                  <a:pt x="2072" y="500"/>
                </a:lnTo>
                <a:lnTo>
                  <a:pt x="2068" y="501"/>
                </a:lnTo>
                <a:lnTo>
                  <a:pt x="2064" y="500"/>
                </a:lnTo>
                <a:lnTo>
                  <a:pt x="2064" y="500"/>
                </a:lnTo>
                <a:lnTo>
                  <a:pt x="2063" y="503"/>
                </a:lnTo>
                <a:lnTo>
                  <a:pt x="2061" y="506"/>
                </a:lnTo>
                <a:lnTo>
                  <a:pt x="2056" y="512"/>
                </a:lnTo>
                <a:lnTo>
                  <a:pt x="2056" y="512"/>
                </a:lnTo>
                <a:lnTo>
                  <a:pt x="2064" y="512"/>
                </a:lnTo>
                <a:lnTo>
                  <a:pt x="2068" y="512"/>
                </a:lnTo>
                <a:lnTo>
                  <a:pt x="2071" y="514"/>
                </a:lnTo>
                <a:lnTo>
                  <a:pt x="2071" y="514"/>
                </a:lnTo>
                <a:lnTo>
                  <a:pt x="2072" y="511"/>
                </a:lnTo>
                <a:lnTo>
                  <a:pt x="2076" y="508"/>
                </a:lnTo>
                <a:lnTo>
                  <a:pt x="2087" y="498"/>
                </a:lnTo>
                <a:lnTo>
                  <a:pt x="2109" y="487"/>
                </a:lnTo>
                <a:lnTo>
                  <a:pt x="2103" y="504"/>
                </a:lnTo>
                <a:lnTo>
                  <a:pt x="2103" y="504"/>
                </a:lnTo>
                <a:lnTo>
                  <a:pt x="2096" y="512"/>
                </a:lnTo>
                <a:lnTo>
                  <a:pt x="2093" y="517"/>
                </a:lnTo>
                <a:lnTo>
                  <a:pt x="2093" y="517"/>
                </a:lnTo>
                <a:lnTo>
                  <a:pt x="2095" y="520"/>
                </a:lnTo>
                <a:lnTo>
                  <a:pt x="2095" y="527"/>
                </a:lnTo>
                <a:lnTo>
                  <a:pt x="2095" y="527"/>
                </a:lnTo>
                <a:lnTo>
                  <a:pt x="2098" y="522"/>
                </a:lnTo>
                <a:lnTo>
                  <a:pt x="2103" y="520"/>
                </a:lnTo>
                <a:lnTo>
                  <a:pt x="2103" y="520"/>
                </a:lnTo>
                <a:lnTo>
                  <a:pt x="2103" y="514"/>
                </a:lnTo>
                <a:lnTo>
                  <a:pt x="2103" y="504"/>
                </a:lnTo>
                <a:lnTo>
                  <a:pt x="2111" y="487"/>
                </a:lnTo>
                <a:lnTo>
                  <a:pt x="2111" y="487"/>
                </a:lnTo>
                <a:lnTo>
                  <a:pt x="2127" y="479"/>
                </a:lnTo>
                <a:lnTo>
                  <a:pt x="2127" y="490"/>
                </a:lnTo>
                <a:lnTo>
                  <a:pt x="2149" y="476"/>
                </a:lnTo>
                <a:lnTo>
                  <a:pt x="2141" y="501"/>
                </a:lnTo>
                <a:lnTo>
                  <a:pt x="2141" y="501"/>
                </a:lnTo>
                <a:lnTo>
                  <a:pt x="2136" y="509"/>
                </a:lnTo>
                <a:lnTo>
                  <a:pt x="2132" y="514"/>
                </a:lnTo>
                <a:lnTo>
                  <a:pt x="2132" y="514"/>
                </a:lnTo>
                <a:lnTo>
                  <a:pt x="2133" y="519"/>
                </a:lnTo>
                <a:lnTo>
                  <a:pt x="2133" y="524"/>
                </a:lnTo>
                <a:lnTo>
                  <a:pt x="2133" y="524"/>
                </a:lnTo>
                <a:lnTo>
                  <a:pt x="2138" y="520"/>
                </a:lnTo>
                <a:lnTo>
                  <a:pt x="2141" y="517"/>
                </a:lnTo>
                <a:lnTo>
                  <a:pt x="2141" y="517"/>
                </a:lnTo>
                <a:lnTo>
                  <a:pt x="2141" y="512"/>
                </a:lnTo>
                <a:lnTo>
                  <a:pt x="2143" y="503"/>
                </a:lnTo>
                <a:lnTo>
                  <a:pt x="2151" y="476"/>
                </a:lnTo>
                <a:lnTo>
                  <a:pt x="2167" y="466"/>
                </a:lnTo>
                <a:lnTo>
                  <a:pt x="2167" y="466"/>
                </a:lnTo>
                <a:lnTo>
                  <a:pt x="2170" y="468"/>
                </a:lnTo>
                <a:lnTo>
                  <a:pt x="2170" y="468"/>
                </a:lnTo>
                <a:lnTo>
                  <a:pt x="2178" y="463"/>
                </a:lnTo>
                <a:lnTo>
                  <a:pt x="2199" y="461"/>
                </a:lnTo>
                <a:lnTo>
                  <a:pt x="2181" y="482"/>
                </a:lnTo>
                <a:lnTo>
                  <a:pt x="2181" y="482"/>
                </a:lnTo>
                <a:lnTo>
                  <a:pt x="2172" y="484"/>
                </a:lnTo>
                <a:lnTo>
                  <a:pt x="2172" y="484"/>
                </a:lnTo>
                <a:lnTo>
                  <a:pt x="2162" y="482"/>
                </a:lnTo>
                <a:lnTo>
                  <a:pt x="2162" y="482"/>
                </a:lnTo>
                <a:lnTo>
                  <a:pt x="2159" y="485"/>
                </a:lnTo>
                <a:lnTo>
                  <a:pt x="2159" y="485"/>
                </a:lnTo>
                <a:lnTo>
                  <a:pt x="2164" y="488"/>
                </a:lnTo>
                <a:lnTo>
                  <a:pt x="2164" y="488"/>
                </a:lnTo>
                <a:lnTo>
                  <a:pt x="2170" y="484"/>
                </a:lnTo>
                <a:lnTo>
                  <a:pt x="2181" y="484"/>
                </a:lnTo>
                <a:lnTo>
                  <a:pt x="2173" y="493"/>
                </a:lnTo>
                <a:lnTo>
                  <a:pt x="2173" y="493"/>
                </a:lnTo>
                <a:lnTo>
                  <a:pt x="2167" y="498"/>
                </a:lnTo>
                <a:lnTo>
                  <a:pt x="2162" y="501"/>
                </a:lnTo>
                <a:lnTo>
                  <a:pt x="2162" y="501"/>
                </a:lnTo>
                <a:lnTo>
                  <a:pt x="2162" y="504"/>
                </a:lnTo>
                <a:lnTo>
                  <a:pt x="2160" y="508"/>
                </a:lnTo>
                <a:lnTo>
                  <a:pt x="2160" y="508"/>
                </a:lnTo>
                <a:lnTo>
                  <a:pt x="2165" y="506"/>
                </a:lnTo>
                <a:lnTo>
                  <a:pt x="2168" y="506"/>
                </a:lnTo>
                <a:lnTo>
                  <a:pt x="2168" y="506"/>
                </a:lnTo>
                <a:lnTo>
                  <a:pt x="2170" y="501"/>
                </a:lnTo>
                <a:lnTo>
                  <a:pt x="2173" y="493"/>
                </a:lnTo>
                <a:lnTo>
                  <a:pt x="2181" y="484"/>
                </a:lnTo>
                <a:lnTo>
                  <a:pt x="2183" y="493"/>
                </a:lnTo>
                <a:lnTo>
                  <a:pt x="2183" y="493"/>
                </a:lnTo>
                <a:lnTo>
                  <a:pt x="2181" y="501"/>
                </a:lnTo>
                <a:lnTo>
                  <a:pt x="2181" y="501"/>
                </a:lnTo>
                <a:lnTo>
                  <a:pt x="2184" y="506"/>
                </a:lnTo>
                <a:lnTo>
                  <a:pt x="2184" y="506"/>
                </a:lnTo>
                <a:lnTo>
                  <a:pt x="2186" y="501"/>
                </a:lnTo>
                <a:lnTo>
                  <a:pt x="2186" y="501"/>
                </a:lnTo>
                <a:lnTo>
                  <a:pt x="2183" y="493"/>
                </a:lnTo>
                <a:lnTo>
                  <a:pt x="2183" y="482"/>
                </a:lnTo>
                <a:lnTo>
                  <a:pt x="2183" y="482"/>
                </a:lnTo>
                <a:lnTo>
                  <a:pt x="2199" y="463"/>
                </a:lnTo>
                <a:lnTo>
                  <a:pt x="2202" y="482"/>
                </a:lnTo>
                <a:lnTo>
                  <a:pt x="2202" y="482"/>
                </a:lnTo>
                <a:lnTo>
                  <a:pt x="2200" y="492"/>
                </a:lnTo>
                <a:lnTo>
                  <a:pt x="2200" y="492"/>
                </a:lnTo>
                <a:lnTo>
                  <a:pt x="2204" y="496"/>
                </a:lnTo>
                <a:lnTo>
                  <a:pt x="2204" y="496"/>
                </a:lnTo>
                <a:lnTo>
                  <a:pt x="2205" y="492"/>
                </a:lnTo>
                <a:lnTo>
                  <a:pt x="2205" y="492"/>
                </a:lnTo>
                <a:lnTo>
                  <a:pt x="2202" y="484"/>
                </a:lnTo>
                <a:lnTo>
                  <a:pt x="2199" y="461"/>
                </a:lnTo>
                <a:lnTo>
                  <a:pt x="2223" y="432"/>
                </a:lnTo>
                <a:lnTo>
                  <a:pt x="2223" y="432"/>
                </a:lnTo>
                <a:lnTo>
                  <a:pt x="2207" y="508"/>
                </a:lnTo>
                <a:lnTo>
                  <a:pt x="2173" y="527"/>
                </a:lnTo>
                <a:lnTo>
                  <a:pt x="2173" y="527"/>
                </a:lnTo>
                <a:lnTo>
                  <a:pt x="2164" y="530"/>
                </a:lnTo>
                <a:lnTo>
                  <a:pt x="2159" y="532"/>
                </a:lnTo>
                <a:lnTo>
                  <a:pt x="2159" y="532"/>
                </a:lnTo>
                <a:lnTo>
                  <a:pt x="2157" y="535"/>
                </a:lnTo>
                <a:lnTo>
                  <a:pt x="2154" y="540"/>
                </a:lnTo>
                <a:lnTo>
                  <a:pt x="2154" y="540"/>
                </a:lnTo>
                <a:lnTo>
                  <a:pt x="2159" y="540"/>
                </a:lnTo>
                <a:lnTo>
                  <a:pt x="2164" y="540"/>
                </a:lnTo>
                <a:lnTo>
                  <a:pt x="2164" y="540"/>
                </a:lnTo>
                <a:lnTo>
                  <a:pt x="2167" y="535"/>
                </a:lnTo>
                <a:lnTo>
                  <a:pt x="2173" y="527"/>
                </a:lnTo>
                <a:lnTo>
                  <a:pt x="2205" y="509"/>
                </a:lnTo>
                <a:lnTo>
                  <a:pt x="2204" y="520"/>
                </a:lnTo>
                <a:lnTo>
                  <a:pt x="2189" y="548"/>
                </a:lnTo>
                <a:lnTo>
                  <a:pt x="2197" y="548"/>
                </a:lnTo>
                <a:lnTo>
                  <a:pt x="2196" y="554"/>
                </a:lnTo>
                <a:lnTo>
                  <a:pt x="2196" y="554"/>
                </a:lnTo>
                <a:lnTo>
                  <a:pt x="2180" y="565"/>
                </a:lnTo>
                <a:lnTo>
                  <a:pt x="2180" y="565"/>
                </a:lnTo>
                <a:lnTo>
                  <a:pt x="2170" y="568"/>
                </a:lnTo>
                <a:lnTo>
                  <a:pt x="2165" y="568"/>
                </a:lnTo>
                <a:lnTo>
                  <a:pt x="2165" y="568"/>
                </a:lnTo>
                <a:lnTo>
                  <a:pt x="2164" y="573"/>
                </a:lnTo>
                <a:lnTo>
                  <a:pt x="2160" y="578"/>
                </a:lnTo>
                <a:lnTo>
                  <a:pt x="2160" y="578"/>
                </a:lnTo>
                <a:lnTo>
                  <a:pt x="2165" y="578"/>
                </a:lnTo>
                <a:lnTo>
                  <a:pt x="2170" y="578"/>
                </a:lnTo>
                <a:lnTo>
                  <a:pt x="2170" y="578"/>
                </a:lnTo>
                <a:lnTo>
                  <a:pt x="2173" y="573"/>
                </a:lnTo>
                <a:lnTo>
                  <a:pt x="2180" y="567"/>
                </a:lnTo>
                <a:lnTo>
                  <a:pt x="2196" y="556"/>
                </a:lnTo>
                <a:lnTo>
                  <a:pt x="2189" y="580"/>
                </a:lnTo>
                <a:lnTo>
                  <a:pt x="2189" y="580"/>
                </a:lnTo>
                <a:lnTo>
                  <a:pt x="2183" y="592"/>
                </a:lnTo>
                <a:lnTo>
                  <a:pt x="2180" y="597"/>
                </a:lnTo>
                <a:lnTo>
                  <a:pt x="2178" y="599"/>
                </a:lnTo>
                <a:lnTo>
                  <a:pt x="2178" y="599"/>
                </a:lnTo>
                <a:lnTo>
                  <a:pt x="2180" y="602"/>
                </a:lnTo>
                <a:lnTo>
                  <a:pt x="2181" y="605"/>
                </a:lnTo>
                <a:lnTo>
                  <a:pt x="2183" y="612"/>
                </a:lnTo>
                <a:lnTo>
                  <a:pt x="2183" y="612"/>
                </a:lnTo>
                <a:lnTo>
                  <a:pt x="2188" y="607"/>
                </a:lnTo>
                <a:lnTo>
                  <a:pt x="2191" y="604"/>
                </a:lnTo>
                <a:lnTo>
                  <a:pt x="2192" y="602"/>
                </a:lnTo>
                <a:lnTo>
                  <a:pt x="2192" y="602"/>
                </a:lnTo>
                <a:lnTo>
                  <a:pt x="2192" y="600"/>
                </a:lnTo>
                <a:lnTo>
                  <a:pt x="2191" y="594"/>
                </a:lnTo>
                <a:lnTo>
                  <a:pt x="2191" y="580"/>
                </a:lnTo>
                <a:lnTo>
                  <a:pt x="2196" y="556"/>
                </a:lnTo>
                <a:lnTo>
                  <a:pt x="2205" y="572"/>
                </a:lnTo>
                <a:lnTo>
                  <a:pt x="2205" y="572"/>
                </a:lnTo>
                <a:lnTo>
                  <a:pt x="2208" y="581"/>
                </a:lnTo>
                <a:lnTo>
                  <a:pt x="2210" y="588"/>
                </a:lnTo>
                <a:lnTo>
                  <a:pt x="2210" y="588"/>
                </a:lnTo>
                <a:lnTo>
                  <a:pt x="2213" y="588"/>
                </a:lnTo>
                <a:lnTo>
                  <a:pt x="2218" y="591"/>
                </a:lnTo>
                <a:lnTo>
                  <a:pt x="2218" y="591"/>
                </a:lnTo>
                <a:lnTo>
                  <a:pt x="2218" y="586"/>
                </a:lnTo>
                <a:lnTo>
                  <a:pt x="2218" y="581"/>
                </a:lnTo>
                <a:lnTo>
                  <a:pt x="2218" y="581"/>
                </a:lnTo>
                <a:lnTo>
                  <a:pt x="2213" y="578"/>
                </a:lnTo>
                <a:lnTo>
                  <a:pt x="2207" y="572"/>
                </a:lnTo>
                <a:lnTo>
                  <a:pt x="2197" y="554"/>
                </a:lnTo>
                <a:lnTo>
                  <a:pt x="2197" y="554"/>
                </a:lnTo>
                <a:lnTo>
                  <a:pt x="2199" y="548"/>
                </a:lnTo>
                <a:lnTo>
                  <a:pt x="2229" y="546"/>
                </a:lnTo>
                <a:lnTo>
                  <a:pt x="2229" y="546"/>
                </a:lnTo>
                <a:lnTo>
                  <a:pt x="2231" y="552"/>
                </a:lnTo>
                <a:lnTo>
                  <a:pt x="2231" y="556"/>
                </a:lnTo>
                <a:lnTo>
                  <a:pt x="2231" y="556"/>
                </a:lnTo>
                <a:lnTo>
                  <a:pt x="2236" y="557"/>
                </a:lnTo>
                <a:lnTo>
                  <a:pt x="2240" y="559"/>
                </a:lnTo>
                <a:lnTo>
                  <a:pt x="2240" y="559"/>
                </a:lnTo>
                <a:lnTo>
                  <a:pt x="2239" y="554"/>
                </a:lnTo>
                <a:lnTo>
                  <a:pt x="2240" y="549"/>
                </a:lnTo>
                <a:lnTo>
                  <a:pt x="2240" y="549"/>
                </a:lnTo>
                <a:lnTo>
                  <a:pt x="2234" y="546"/>
                </a:lnTo>
                <a:lnTo>
                  <a:pt x="2250" y="544"/>
                </a:lnTo>
                <a:lnTo>
                  <a:pt x="2268" y="522"/>
                </a:lnTo>
                <a:lnTo>
                  <a:pt x="2266" y="532"/>
                </a:lnTo>
                <a:lnTo>
                  <a:pt x="2266" y="532"/>
                </a:lnTo>
                <a:lnTo>
                  <a:pt x="2263" y="540"/>
                </a:lnTo>
                <a:lnTo>
                  <a:pt x="2261" y="544"/>
                </a:lnTo>
                <a:lnTo>
                  <a:pt x="2261" y="544"/>
                </a:lnTo>
                <a:lnTo>
                  <a:pt x="2263" y="549"/>
                </a:lnTo>
                <a:lnTo>
                  <a:pt x="2264" y="554"/>
                </a:lnTo>
                <a:lnTo>
                  <a:pt x="2264" y="554"/>
                </a:lnTo>
                <a:lnTo>
                  <a:pt x="2268" y="549"/>
                </a:lnTo>
                <a:lnTo>
                  <a:pt x="2271" y="546"/>
                </a:lnTo>
                <a:lnTo>
                  <a:pt x="2271" y="546"/>
                </a:lnTo>
                <a:lnTo>
                  <a:pt x="2269" y="540"/>
                </a:lnTo>
                <a:lnTo>
                  <a:pt x="2268" y="530"/>
                </a:lnTo>
                <a:lnTo>
                  <a:pt x="2269" y="520"/>
                </a:lnTo>
                <a:lnTo>
                  <a:pt x="2282" y="504"/>
                </a:lnTo>
                <a:lnTo>
                  <a:pt x="2295" y="520"/>
                </a:lnTo>
                <a:lnTo>
                  <a:pt x="2287" y="554"/>
                </a:lnTo>
                <a:lnTo>
                  <a:pt x="2229" y="570"/>
                </a:lnTo>
                <a:lnTo>
                  <a:pt x="2212" y="605"/>
                </a:lnTo>
                <a:lnTo>
                  <a:pt x="2252" y="604"/>
                </a:lnTo>
                <a:lnTo>
                  <a:pt x="2285" y="564"/>
                </a:lnTo>
                <a:lnTo>
                  <a:pt x="2279" y="592"/>
                </a:lnTo>
                <a:lnTo>
                  <a:pt x="2279" y="592"/>
                </a:lnTo>
                <a:lnTo>
                  <a:pt x="2277" y="592"/>
                </a:lnTo>
                <a:lnTo>
                  <a:pt x="2277" y="592"/>
                </a:lnTo>
                <a:lnTo>
                  <a:pt x="2276" y="594"/>
                </a:lnTo>
                <a:lnTo>
                  <a:pt x="2276" y="596"/>
                </a:lnTo>
                <a:lnTo>
                  <a:pt x="2277" y="597"/>
                </a:lnTo>
                <a:lnTo>
                  <a:pt x="2274" y="610"/>
                </a:lnTo>
                <a:lnTo>
                  <a:pt x="2263" y="604"/>
                </a:lnTo>
                <a:lnTo>
                  <a:pt x="2263" y="604"/>
                </a:lnTo>
                <a:lnTo>
                  <a:pt x="2261" y="604"/>
                </a:lnTo>
                <a:lnTo>
                  <a:pt x="2261" y="604"/>
                </a:lnTo>
                <a:lnTo>
                  <a:pt x="2260" y="605"/>
                </a:lnTo>
                <a:lnTo>
                  <a:pt x="2260" y="605"/>
                </a:lnTo>
                <a:lnTo>
                  <a:pt x="2260" y="607"/>
                </a:lnTo>
                <a:lnTo>
                  <a:pt x="2260" y="608"/>
                </a:lnTo>
                <a:lnTo>
                  <a:pt x="2272" y="616"/>
                </a:lnTo>
                <a:lnTo>
                  <a:pt x="2271" y="621"/>
                </a:lnTo>
                <a:lnTo>
                  <a:pt x="2260" y="624"/>
                </a:lnTo>
                <a:lnTo>
                  <a:pt x="2260" y="624"/>
                </a:lnTo>
                <a:lnTo>
                  <a:pt x="2258" y="626"/>
                </a:lnTo>
                <a:lnTo>
                  <a:pt x="2256" y="628"/>
                </a:lnTo>
                <a:lnTo>
                  <a:pt x="2256" y="628"/>
                </a:lnTo>
                <a:lnTo>
                  <a:pt x="2256" y="628"/>
                </a:lnTo>
                <a:lnTo>
                  <a:pt x="2256" y="628"/>
                </a:lnTo>
                <a:lnTo>
                  <a:pt x="2253" y="631"/>
                </a:lnTo>
                <a:lnTo>
                  <a:pt x="2248" y="634"/>
                </a:lnTo>
                <a:lnTo>
                  <a:pt x="2247" y="639"/>
                </a:lnTo>
                <a:lnTo>
                  <a:pt x="2244" y="645"/>
                </a:lnTo>
                <a:lnTo>
                  <a:pt x="2244" y="645"/>
                </a:lnTo>
                <a:lnTo>
                  <a:pt x="2244" y="650"/>
                </a:lnTo>
                <a:lnTo>
                  <a:pt x="2244" y="656"/>
                </a:lnTo>
                <a:lnTo>
                  <a:pt x="2245" y="661"/>
                </a:lnTo>
                <a:lnTo>
                  <a:pt x="2248" y="666"/>
                </a:lnTo>
                <a:lnTo>
                  <a:pt x="2252" y="671"/>
                </a:lnTo>
                <a:lnTo>
                  <a:pt x="2255" y="674"/>
                </a:lnTo>
                <a:lnTo>
                  <a:pt x="2260" y="677"/>
                </a:lnTo>
                <a:lnTo>
                  <a:pt x="2266" y="679"/>
                </a:lnTo>
                <a:lnTo>
                  <a:pt x="2266" y="679"/>
                </a:lnTo>
                <a:lnTo>
                  <a:pt x="2274" y="679"/>
                </a:lnTo>
                <a:lnTo>
                  <a:pt x="2282" y="677"/>
                </a:lnTo>
                <a:lnTo>
                  <a:pt x="2288" y="674"/>
                </a:lnTo>
                <a:lnTo>
                  <a:pt x="2295" y="668"/>
                </a:lnTo>
                <a:lnTo>
                  <a:pt x="2295" y="668"/>
                </a:lnTo>
                <a:lnTo>
                  <a:pt x="2296" y="668"/>
                </a:lnTo>
                <a:lnTo>
                  <a:pt x="2343" y="655"/>
                </a:lnTo>
                <a:lnTo>
                  <a:pt x="2356" y="663"/>
                </a:lnTo>
                <a:lnTo>
                  <a:pt x="2320" y="669"/>
                </a:lnTo>
                <a:lnTo>
                  <a:pt x="2320" y="669"/>
                </a:lnTo>
                <a:lnTo>
                  <a:pt x="2319" y="671"/>
                </a:lnTo>
                <a:lnTo>
                  <a:pt x="2319" y="671"/>
                </a:lnTo>
                <a:lnTo>
                  <a:pt x="2319" y="671"/>
                </a:lnTo>
                <a:lnTo>
                  <a:pt x="2319" y="671"/>
                </a:lnTo>
                <a:lnTo>
                  <a:pt x="2317" y="672"/>
                </a:lnTo>
                <a:lnTo>
                  <a:pt x="2317" y="672"/>
                </a:lnTo>
                <a:lnTo>
                  <a:pt x="2319" y="674"/>
                </a:lnTo>
                <a:lnTo>
                  <a:pt x="2320" y="676"/>
                </a:lnTo>
                <a:lnTo>
                  <a:pt x="2356" y="682"/>
                </a:lnTo>
                <a:lnTo>
                  <a:pt x="2343" y="690"/>
                </a:lnTo>
                <a:lnTo>
                  <a:pt x="2293" y="679"/>
                </a:lnTo>
                <a:lnTo>
                  <a:pt x="2293" y="679"/>
                </a:lnTo>
                <a:lnTo>
                  <a:pt x="2293" y="679"/>
                </a:lnTo>
                <a:lnTo>
                  <a:pt x="2293" y="679"/>
                </a:lnTo>
                <a:lnTo>
                  <a:pt x="2292" y="679"/>
                </a:lnTo>
                <a:lnTo>
                  <a:pt x="2290" y="680"/>
                </a:lnTo>
                <a:lnTo>
                  <a:pt x="2290" y="680"/>
                </a:lnTo>
                <a:lnTo>
                  <a:pt x="2292" y="682"/>
                </a:lnTo>
                <a:lnTo>
                  <a:pt x="2292" y="684"/>
                </a:lnTo>
                <a:lnTo>
                  <a:pt x="2336" y="693"/>
                </a:lnTo>
                <a:lnTo>
                  <a:pt x="2327" y="700"/>
                </a:lnTo>
                <a:lnTo>
                  <a:pt x="2271" y="687"/>
                </a:lnTo>
                <a:lnTo>
                  <a:pt x="2271" y="687"/>
                </a:lnTo>
                <a:lnTo>
                  <a:pt x="2271" y="687"/>
                </a:lnTo>
                <a:lnTo>
                  <a:pt x="2271" y="687"/>
                </a:lnTo>
                <a:lnTo>
                  <a:pt x="2269" y="687"/>
                </a:lnTo>
                <a:lnTo>
                  <a:pt x="2268" y="688"/>
                </a:lnTo>
                <a:lnTo>
                  <a:pt x="2268" y="688"/>
                </a:lnTo>
                <a:lnTo>
                  <a:pt x="2269" y="690"/>
                </a:lnTo>
                <a:lnTo>
                  <a:pt x="2271" y="692"/>
                </a:lnTo>
                <a:lnTo>
                  <a:pt x="2320" y="703"/>
                </a:lnTo>
                <a:lnTo>
                  <a:pt x="2308" y="711"/>
                </a:lnTo>
                <a:lnTo>
                  <a:pt x="2266" y="701"/>
                </a:lnTo>
                <a:lnTo>
                  <a:pt x="2266" y="701"/>
                </a:lnTo>
                <a:lnTo>
                  <a:pt x="2266" y="701"/>
                </a:lnTo>
                <a:lnTo>
                  <a:pt x="2266" y="701"/>
                </a:lnTo>
                <a:lnTo>
                  <a:pt x="2264" y="703"/>
                </a:lnTo>
                <a:lnTo>
                  <a:pt x="2263" y="703"/>
                </a:lnTo>
                <a:lnTo>
                  <a:pt x="2263" y="703"/>
                </a:lnTo>
                <a:lnTo>
                  <a:pt x="2264" y="706"/>
                </a:lnTo>
                <a:lnTo>
                  <a:pt x="2266" y="706"/>
                </a:lnTo>
                <a:lnTo>
                  <a:pt x="2301" y="714"/>
                </a:lnTo>
                <a:lnTo>
                  <a:pt x="2288" y="722"/>
                </a:lnTo>
                <a:lnTo>
                  <a:pt x="2261" y="716"/>
                </a:lnTo>
                <a:lnTo>
                  <a:pt x="2261" y="716"/>
                </a:lnTo>
                <a:lnTo>
                  <a:pt x="2261" y="716"/>
                </a:lnTo>
                <a:lnTo>
                  <a:pt x="2261" y="716"/>
                </a:lnTo>
                <a:lnTo>
                  <a:pt x="2260" y="717"/>
                </a:lnTo>
                <a:lnTo>
                  <a:pt x="2258" y="719"/>
                </a:lnTo>
                <a:lnTo>
                  <a:pt x="2258" y="719"/>
                </a:lnTo>
                <a:lnTo>
                  <a:pt x="2258" y="720"/>
                </a:lnTo>
                <a:lnTo>
                  <a:pt x="2260" y="720"/>
                </a:lnTo>
                <a:lnTo>
                  <a:pt x="2282" y="725"/>
                </a:lnTo>
                <a:lnTo>
                  <a:pt x="2261" y="738"/>
                </a:lnTo>
                <a:lnTo>
                  <a:pt x="2261" y="738"/>
                </a:lnTo>
                <a:lnTo>
                  <a:pt x="2260" y="738"/>
                </a:lnTo>
                <a:lnTo>
                  <a:pt x="2261" y="741"/>
                </a:lnTo>
                <a:lnTo>
                  <a:pt x="2261" y="741"/>
                </a:lnTo>
                <a:lnTo>
                  <a:pt x="2263" y="741"/>
                </a:lnTo>
                <a:lnTo>
                  <a:pt x="2264" y="741"/>
                </a:lnTo>
                <a:lnTo>
                  <a:pt x="2284" y="730"/>
                </a:lnTo>
                <a:lnTo>
                  <a:pt x="2277" y="751"/>
                </a:lnTo>
                <a:lnTo>
                  <a:pt x="2277" y="751"/>
                </a:lnTo>
                <a:lnTo>
                  <a:pt x="2277" y="752"/>
                </a:lnTo>
                <a:lnTo>
                  <a:pt x="2279" y="754"/>
                </a:lnTo>
                <a:lnTo>
                  <a:pt x="2279" y="754"/>
                </a:lnTo>
                <a:lnTo>
                  <a:pt x="2280" y="754"/>
                </a:lnTo>
                <a:lnTo>
                  <a:pt x="2282" y="752"/>
                </a:lnTo>
                <a:lnTo>
                  <a:pt x="2290" y="725"/>
                </a:lnTo>
                <a:lnTo>
                  <a:pt x="2304" y="719"/>
                </a:lnTo>
                <a:lnTo>
                  <a:pt x="2293" y="752"/>
                </a:lnTo>
                <a:lnTo>
                  <a:pt x="2293" y="752"/>
                </a:lnTo>
                <a:lnTo>
                  <a:pt x="2293" y="754"/>
                </a:lnTo>
                <a:lnTo>
                  <a:pt x="2295" y="756"/>
                </a:lnTo>
                <a:lnTo>
                  <a:pt x="2295" y="756"/>
                </a:lnTo>
                <a:lnTo>
                  <a:pt x="2296" y="756"/>
                </a:lnTo>
                <a:lnTo>
                  <a:pt x="2296" y="754"/>
                </a:lnTo>
                <a:lnTo>
                  <a:pt x="2311" y="714"/>
                </a:lnTo>
                <a:lnTo>
                  <a:pt x="2324" y="708"/>
                </a:lnTo>
                <a:lnTo>
                  <a:pt x="2309" y="754"/>
                </a:lnTo>
                <a:lnTo>
                  <a:pt x="2309" y="754"/>
                </a:lnTo>
                <a:lnTo>
                  <a:pt x="2309" y="756"/>
                </a:lnTo>
                <a:lnTo>
                  <a:pt x="2311" y="756"/>
                </a:lnTo>
                <a:lnTo>
                  <a:pt x="2311" y="756"/>
                </a:lnTo>
                <a:lnTo>
                  <a:pt x="2314" y="756"/>
                </a:lnTo>
                <a:lnTo>
                  <a:pt x="2314" y="754"/>
                </a:lnTo>
                <a:lnTo>
                  <a:pt x="2328" y="703"/>
                </a:lnTo>
                <a:lnTo>
                  <a:pt x="2340" y="698"/>
                </a:lnTo>
                <a:lnTo>
                  <a:pt x="2328" y="740"/>
                </a:lnTo>
                <a:lnTo>
                  <a:pt x="2328" y="740"/>
                </a:lnTo>
                <a:lnTo>
                  <a:pt x="2328" y="741"/>
                </a:lnTo>
                <a:lnTo>
                  <a:pt x="2330" y="743"/>
                </a:lnTo>
                <a:lnTo>
                  <a:pt x="2330" y="743"/>
                </a:lnTo>
                <a:lnTo>
                  <a:pt x="2332" y="743"/>
                </a:lnTo>
                <a:lnTo>
                  <a:pt x="2333" y="741"/>
                </a:lnTo>
                <a:lnTo>
                  <a:pt x="2346" y="695"/>
                </a:lnTo>
                <a:lnTo>
                  <a:pt x="2359" y="687"/>
                </a:lnTo>
                <a:lnTo>
                  <a:pt x="2348" y="720"/>
                </a:lnTo>
                <a:lnTo>
                  <a:pt x="2348" y="720"/>
                </a:lnTo>
                <a:lnTo>
                  <a:pt x="2348" y="722"/>
                </a:lnTo>
                <a:lnTo>
                  <a:pt x="2348" y="722"/>
                </a:lnTo>
                <a:lnTo>
                  <a:pt x="2348" y="724"/>
                </a:lnTo>
                <a:lnTo>
                  <a:pt x="2348" y="724"/>
                </a:lnTo>
                <a:lnTo>
                  <a:pt x="2349" y="724"/>
                </a:lnTo>
                <a:lnTo>
                  <a:pt x="2351" y="724"/>
                </a:lnTo>
                <a:lnTo>
                  <a:pt x="2376" y="696"/>
                </a:lnTo>
                <a:lnTo>
                  <a:pt x="2376" y="711"/>
                </a:lnTo>
                <a:lnTo>
                  <a:pt x="2341" y="749"/>
                </a:lnTo>
                <a:lnTo>
                  <a:pt x="2341" y="749"/>
                </a:lnTo>
                <a:lnTo>
                  <a:pt x="2341" y="751"/>
                </a:lnTo>
                <a:lnTo>
                  <a:pt x="2341" y="752"/>
                </a:lnTo>
                <a:lnTo>
                  <a:pt x="2341" y="752"/>
                </a:lnTo>
                <a:lnTo>
                  <a:pt x="2343" y="752"/>
                </a:lnTo>
                <a:lnTo>
                  <a:pt x="2344" y="752"/>
                </a:lnTo>
                <a:lnTo>
                  <a:pt x="2376" y="719"/>
                </a:lnTo>
                <a:lnTo>
                  <a:pt x="2376" y="730"/>
                </a:lnTo>
                <a:lnTo>
                  <a:pt x="2336" y="772"/>
                </a:lnTo>
                <a:lnTo>
                  <a:pt x="2336" y="772"/>
                </a:lnTo>
                <a:lnTo>
                  <a:pt x="2336" y="773"/>
                </a:lnTo>
                <a:lnTo>
                  <a:pt x="2336" y="775"/>
                </a:lnTo>
                <a:lnTo>
                  <a:pt x="2336" y="775"/>
                </a:lnTo>
                <a:lnTo>
                  <a:pt x="2338" y="777"/>
                </a:lnTo>
                <a:lnTo>
                  <a:pt x="2340" y="775"/>
                </a:lnTo>
                <a:lnTo>
                  <a:pt x="2376" y="736"/>
                </a:lnTo>
                <a:lnTo>
                  <a:pt x="2375" y="752"/>
                </a:lnTo>
                <a:lnTo>
                  <a:pt x="2348" y="783"/>
                </a:lnTo>
                <a:lnTo>
                  <a:pt x="2348" y="783"/>
                </a:lnTo>
                <a:lnTo>
                  <a:pt x="2346" y="785"/>
                </a:lnTo>
                <a:lnTo>
                  <a:pt x="2348" y="786"/>
                </a:lnTo>
                <a:lnTo>
                  <a:pt x="2348" y="786"/>
                </a:lnTo>
                <a:lnTo>
                  <a:pt x="2349" y="788"/>
                </a:lnTo>
                <a:lnTo>
                  <a:pt x="2351" y="786"/>
                </a:lnTo>
                <a:lnTo>
                  <a:pt x="2375" y="759"/>
                </a:lnTo>
                <a:lnTo>
                  <a:pt x="2375" y="775"/>
                </a:lnTo>
                <a:lnTo>
                  <a:pt x="2357" y="796"/>
                </a:lnTo>
                <a:lnTo>
                  <a:pt x="2357" y="796"/>
                </a:lnTo>
                <a:lnTo>
                  <a:pt x="2357" y="797"/>
                </a:lnTo>
                <a:lnTo>
                  <a:pt x="2357" y="799"/>
                </a:lnTo>
                <a:lnTo>
                  <a:pt x="2357" y="799"/>
                </a:lnTo>
                <a:lnTo>
                  <a:pt x="2359" y="799"/>
                </a:lnTo>
                <a:lnTo>
                  <a:pt x="2360" y="799"/>
                </a:lnTo>
                <a:lnTo>
                  <a:pt x="2375" y="781"/>
                </a:lnTo>
                <a:lnTo>
                  <a:pt x="2375" y="805"/>
                </a:lnTo>
                <a:lnTo>
                  <a:pt x="2375" y="805"/>
                </a:lnTo>
                <a:lnTo>
                  <a:pt x="2376" y="807"/>
                </a:lnTo>
                <a:lnTo>
                  <a:pt x="2378" y="809"/>
                </a:lnTo>
                <a:lnTo>
                  <a:pt x="2378" y="809"/>
                </a:lnTo>
                <a:lnTo>
                  <a:pt x="2380" y="807"/>
                </a:lnTo>
                <a:lnTo>
                  <a:pt x="2380" y="805"/>
                </a:lnTo>
                <a:lnTo>
                  <a:pt x="2380" y="783"/>
                </a:lnTo>
                <a:lnTo>
                  <a:pt x="2394" y="799"/>
                </a:lnTo>
                <a:lnTo>
                  <a:pt x="2394" y="799"/>
                </a:lnTo>
                <a:lnTo>
                  <a:pt x="2396" y="801"/>
                </a:lnTo>
                <a:lnTo>
                  <a:pt x="2399" y="799"/>
                </a:lnTo>
                <a:lnTo>
                  <a:pt x="2399" y="799"/>
                </a:lnTo>
                <a:lnTo>
                  <a:pt x="2399" y="797"/>
                </a:lnTo>
                <a:lnTo>
                  <a:pt x="2399" y="796"/>
                </a:lnTo>
                <a:lnTo>
                  <a:pt x="2380" y="775"/>
                </a:lnTo>
                <a:lnTo>
                  <a:pt x="2380" y="759"/>
                </a:lnTo>
                <a:lnTo>
                  <a:pt x="2404" y="786"/>
                </a:lnTo>
                <a:lnTo>
                  <a:pt x="2404" y="786"/>
                </a:lnTo>
                <a:lnTo>
                  <a:pt x="2407" y="788"/>
                </a:lnTo>
                <a:lnTo>
                  <a:pt x="2409" y="786"/>
                </a:lnTo>
                <a:lnTo>
                  <a:pt x="2409" y="786"/>
                </a:lnTo>
                <a:lnTo>
                  <a:pt x="2409" y="785"/>
                </a:lnTo>
                <a:lnTo>
                  <a:pt x="2409" y="783"/>
                </a:lnTo>
                <a:lnTo>
                  <a:pt x="2381" y="752"/>
                </a:lnTo>
                <a:lnTo>
                  <a:pt x="2381" y="736"/>
                </a:lnTo>
                <a:lnTo>
                  <a:pt x="2413" y="772"/>
                </a:lnTo>
                <a:lnTo>
                  <a:pt x="2413" y="772"/>
                </a:lnTo>
                <a:lnTo>
                  <a:pt x="2415" y="773"/>
                </a:lnTo>
                <a:lnTo>
                  <a:pt x="2417" y="772"/>
                </a:lnTo>
                <a:lnTo>
                  <a:pt x="2417" y="772"/>
                </a:lnTo>
                <a:lnTo>
                  <a:pt x="2418" y="770"/>
                </a:lnTo>
                <a:lnTo>
                  <a:pt x="2418" y="768"/>
                </a:lnTo>
                <a:lnTo>
                  <a:pt x="2381" y="730"/>
                </a:lnTo>
                <a:lnTo>
                  <a:pt x="2381" y="719"/>
                </a:lnTo>
                <a:lnTo>
                  <a:pt x="2412" y="749"/>
                </a:lnTo>
                <a:lnTo>
                  <a:pt x="2412" y="749"/>
                </a:lnTo>
                <a:lnTo>
                  <a:pt x="2413" y="749"/>
                </a:lnTo>
                <a:lnTo>
                  <a:pt x="2415" y="749"/>
                </a:lnTo>
                <a:lnTo>
                  <a:pt x="2415" y="749"/>
                </a:lnTo>
                <a:lnTo>
                  <a:pt x="2415" y="748"/>
                </a:lnTo>
                <a:lnTo>
                  <a:pt x="2415" y="746"/>
                </a:lnTo>
                <a:lnTo>
                  <a:pt x="2381" y="711"/>
                </a:lnTo>
                <a:lnTo>
                  <a:pt x="2381" y="696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399" y="685"/>
                </a:lnTo>
                <a:lnTo>
                  <a:pt x="2412" y="692"/>
                </a:lnTo>
                <a:lnTo>
                  <a:pt x="2428" y="741"/>
                </a:lnTo>
                <a:lnTo>
                  <a:pt x="2428" y="741"/>
                </a:lnTo>
                <a:lnTo>
                  <a:pt x="2429" y="741"/>
                </a:lnTo>
                <a:lnTo>
                  <a:pt x="2431" y="741"/>
                </a:lnTo>
                <a:lnTo>
                  <a:pt x="2431" y="741"/>
                </a:lnTo>
                <a:lnTo>
                  <a:pt x="2433" y="741"/>
                </a:lnTo>
                <a:lnTo>
                  <a:pt x="2433" y="740"/>
                </a:lnTo>
                <a:lnTo>
                  <a:pt x="2418" y="696"/>
                </a:lnTo>
                <a:lnTo>
                  <a:pt x="2428" y="701"/>
                </a:lnTo>
                <a:lnTo>
                  <a:pt x="2447" y="756"/>
                </a:lnTo>
                <a:lnTo>
                  <a:pt x="2447" y="756"/>
                </a:lnTo>
                <a:lnTo>
                  <a:pt x="2449" y="757"/>
                </a:lnTo>
                <a:lnTo>
                  <a:pt x="2450" y="757"/>
                </a:lnTo>
                <a:lnTo>
                  <a:pt x="2450" y="757"/>
                </a:lnTo>
                <a:lnTo>
                  <a:pt x="2452" y="756"/>
                </a:lnTo>
                <a:lnTo>
                  <a:pt x="2452" y="754"/>
                </a:lnTo>
                <a:lnTo>
                  <a:pt x="2434" y="704"/>
                </a:lnTo>
                <a:lnTo>
                  <a:pt x="2449" y="712"/>
                </a:lnTo>
                <a:lnTo>
                  <a:pt x="2461" y="751"/>
                </a:lnTo>
                <a:lnTo>
                  <a:pt x="2461" y="751"/>
                </a:lnTo>
                <a:lnTo>
                  <a:pt x="2463" y="752"/>
                </a:lnTo>
                <a:lnTo>
                  <a:pt x="2465" y="752"/>
                </a:lnTo>
                <a:lnTo>
                  <a:pt x="2465" y="752"/>
                </a:lnTo>
                <a:lnTo>
                  <a:pt x="2466" y="752"/>
                </a:lnTo>
                <a:lnTo>
                  <a:pt x="2466" y="749"/>
                </a:lnTo>
                <a:lnTo>
                  <a:pt x="2455" y="716"/>
                </a:lnTo>
                <a:lnTo>
                  <a:pt x="2468" y="722"/>
                </a:lnTo>
                <a:lnTo>
                  <a:pt x="2477" y="748"/>
                </a:lnTo>
                <a:lnTo>
                  <a:pt x="2477" y="748"/>
                </a:lnTo>
                <a:lnTo>
                  <a:pt x="2479" y="749"/>
                </a:lnTo>
                <a:lnTo>
                  <a:pt x="2481" y="749"/>
                </a:lnTo>
                <a:lnTo>
                  <a:pt x="2481" y="749"/>
                </a:lnTo>
                <a:lnTo>
                  <a:pt x="2482" y="748"/>
                </a:lnTo>
                <a:lnTo>
                  <a:pt x="2482" y="746"/>
                </a:lnTo>
                <a:lnTo>
                  <a:pt x="2474" y="725"/>
                </a:lnTo>
                <a:lnTo>
                  <a:pt x="2495" y="736"/>
                </a:lnTo>
                <a:lnTo>
                  <a:pt x="2495" y="736"/>
                </a:lnTo>
                <a:lnTo>
                  <a:pt x="2497" y="738"/>
                </a:lnTo>
                <a:lnTo>
                  <a:pt x="2498" y="736"/>
                </a:lnTo>
                <a:lnTo>
                  <a:pt x="2498" y="736"/>
                </a:lnTo>
                <a:lnTo>
                  <a:pt x="2498" y="735"/>
                </a:lnTo>
                <a:lnTo>
                  <a:pt x="2497" y="733"/>
                </a:lnTo>
                <a:lnTo>
                  <a:pt x="2476" y="722"/>
                </a:lnTo>
                <a:lnTo>
                  <a:pt x="2498" y="717"/>
                </a:lnTo>
                <a:lnTo>
                  <a:pt x="2498" y="717"/>
                </a:lnTo>
                <a:lnTo>
                  <a:pt x="2500" y="716"/>
                </a:lnTo>
                <a:lnTo>
                  <a:pt x="2500" y="714"/>
                </a:lnTo>
                <a:lnTo>
                  <a:pt x="2500" y="714"/>
                </a:lnTo>
                <a:lnTo>
                  <a:pt x="2500" y="712"/>
                </a:lnTo>
                <a:lnTo>
                  <a:pt x="2498" y="712"/>
                </a:lnTo>
                <a:lnTo>
                  <a:pt x="2498" y="712"/>
                </a:lnTo>
                <a:lnTo>
                  <a:pt x="2497" y="712"/>
                </a:lnTo>
                <a:lnTo>
                  <a:pt x="2469" y="719"/>
                </a:lnTo>
                <a:lnTo>
                  <a:pt x="2457" y="711"/>
                </a:lnTo>
                <a:lnTo>
                  <a:pt x="2492" y="703"/>
                </a:lnTo>
                <a:lnTo>
                  <a:pt x="2492" y="703"/>
                </a:lnTo>
                <a:lnTo>
                  <a:pt x="2493" y="701"/>
                </a:lnTo>
                <a:lnTo>
                  <a:pt x="2493" y="700"/>
                </a:lnTo>
                <a:lnTo>
                  <a:pt x="2493" y="700"/>
                </a:lnTo>
                <a:lnTo>
                  <a:pt x="2493" y="698"/>
                </a:lnTo>
                <a:lnTo>
                  <a:pt x="2492" y="698"/>
                </a:lnTo>
                <a:lnTo>
                  <a:pt x="2492" y="698"/>
                </a:lnTo>
                <a:lnTo>
                  <a:pt x="2490" y="698"/>
                </a:lnTo>
                <a:lnTo>
                  <a:pt x="2450" y="708"/>
                </a:lnTo>
                <a:lnTo>
                  <a:pt x="2437" y="700"/>
                </a:lnTo>
                <a:lnTo>
                  <a:pt x="2484" y="687"/>
                </a:lnTo>
                <a:lnTo>
                  <a:pt x="2484" y="687"/>
                </a:lnTo>
                <a:lnTo>
                  <a:pt x="2484" y="687"/>
                </a:lnTo>
                <a:lnTo>
                  <a:pt x="2485" y="687"/>
                </a:lnTo>
                <a:lnTo>
                  <a:pt x="2485" y="685"/>
                </a:lnTo>
                <a:lnTo>
                  <a:pt x="2485" y="685"/>
                </a:lnTo>
                <a:lnTo>
                  <a:pt x="2484" y="684"/>
                </a:lnTo>
                <a:lnTo>
                  <a:pt x="2482" y="682"/>
                </a:lnTo>
                <a:lnTo>
                  <a:pt x="2482" y="682"/>
                </a:lnTo>
                <a:lnTo>
                  <a:pt x="2482" y="682"/>
                </a:lnTo>
                <a:lnTo>
                  <a:pt x="2431" y="696"/>
                </a:lnTo>
                <a:lnTo>
                  <a:pt x="2420" y="692"/>
                </a:lnTo>
                <a:lnTo>
                  <a:pt x="2461" y="679"/>
                </a:lnTo>
                <a:lnTo>
                  <a:pt x="2461" y="679"/>
                </a:lnTo>
                <a:lnTo>
                  <a:pt x="2463" y="679"/>
                </a:lnTo>
                <a:lnTo>
                  <a:pt x="2463" y="676"/>
                </a:lnTo>
                <a:lnTo>
                  <a:pt x="2463" y="676"/>
                </a:lnTo>
                <a:lnTo>
                  <a:pt x="2463" y="676"/>
                </a:lnTo>
                <a:lnTo>
                  <a:pt x="2461" y="674"/>
                </a:lnTo>
                <a:lnTo>
                  <a:pt x="2461" y="674"/>
                </a:lnTo>
                <a:lnTo>
                  <a:pt x="2460" y="674"/>
                </a:lnTo>
                <a:lnTo>
                  <a:pt x="2415" y="688"/>
                </a:lnTo>
                <a:lnTo>
                  <a:pt x="2401" y="680"/>
                </a:lnTo>
                <a:lnTo>
                  <a:pt x="2436" y="672"/>
                </a:lnTo>
                <a:lnTo>
                  <a:pt x="2436" y="672"/>
                </a:lnTo>
                <a:lnTo>
                  <a:pt x="2437" y="672"/>
                </a:lnTo>
                <a:lnTo>
                  <a:pt x="2437" y="672"/>
                </a:lnTo>
                <a:lnTo>
                  <a:pt x="2439" y="671"/>
                </a:lnTo>
                <a:lnTo>
                  <a:pt x="2439" y="671"/>
                </a:lnTo>
                <a:lnTo>
                  <a:pt x="2437" y="669"/>
                </a:lnTo>
                <a:lnTo>
                  <a:pt x="2436" y="668"/>
                </a:lnTo>
                <a:lnTo>
                  <a:pt x="2401" y="661"/>
                </a:lnTo>
                <a:lnTo>
                  <a:pt x="2413" y="653"/>
                </a:lnTo>
                <a:lnTo>
                  <a:pt x="2463" y="663"/>
                </a:lnTo>
                <a:lnTo>
                  <a:pt x="2463" y="663"/>
                </a:lnTo>
                <a:lnTo>
                  <a:pt x="2465" y="663"/>
                </a:lnTo>
                <a:lnTo>
                  <a:pt x="2466" y="661"/>
                </a:lnTo>
                <a:lnTo>
                  <a:pt x="2466" y="661"/>
                </a:lnTo>
                <a:lnTo>
                  <a:pt x="2465" y="660"/>
                </a:lnTo>
                <a:lnTo>
                  <a:pt x="2463" y="658"/>
                </a:lnTo>
                <a:lnTo>
                  <a:pt x="2418" y="650"/>
                </a:lnTo>
                <a:lnTo>
                  <a:pt x="2429" y="644"/>
                </a:lnTo>
                <a:lnTo>
                  <a:pt x="2485" y="655"/>
                </a:lnTo>
                <a:lnTo>
                  <a:pt x="2485" y="655"/>
                </a:lnTo>
                <a:lnTo>
                  <a:pt x="2487" y="655"/>
                </a:lnTo>
                <a:lnTo>
                  <a:pt x="2487" y="653"/>
                </a:lnTo>
                <a:lnTo>
                  <a:pt x="2487" y="653"/>
                </a:lnTo>
                <a:lnTo>
                  <a:pt x="2487" y="652"/>
                </a:lnTo>
                <a:lnTo>
                  <a:pt x="2485" y="650"/>
                </a:lnTo>
                <a:lnTo>
                  <a:pt x="2436" y="640"/>
                </a:lnTo>
                <a:lnTo>
                  <a:pt x="2449" y="632"/>
                </a:lnTo>
                <a:lnTo>
                  <a:pt x="2489" y="640"/>
                </a:lnTo>
                <a:lnTo>
                  <a:pt x="2489" y="640"/>
                </a:lnTo>
                <a:lnTo>
                  <a:pt x="2492" y="639"/>
                </a:lnTo>
                <a:lnTo>
                  <a:pt x="2492" y="637"/>
                </a:lnTo>
                <a:lnTo>
                  <a:pt x="2492" y="637"/>
                </a:lnTo>
                <a:lnTo>
                  <a:pt x="2492" y="636"/>
                </a:lnTo>
                <a:lnTo>
                  <a:pt x="2490" y="636"/>
                </a:lnTo>
                <a:lnTo>
                  <a:pt x="2453" y="628"/>
                </a:lnTo>
                <a:lnTo>
                  <a:pt x="2468" y="620"/>
                </a:lnTo>
                <a:lnTo>
                  <a:pt x="2495" y="624"/>
                </a:lnTo>
                <a:lnTo>
                  <a:pt x="2495" y="624"/>
                </a:lnTo>
                <a:lnTo>
                  <a:pt x="2497" y="624"/>
                </a:lnTo>
                <a:lnTo>
                  <a:pt x="2497" y="623"/>
                </a:lnTo>
                <a:lnTo>
                  <a:pt x="2497" y="623"/>
                </a:lnTo>
                <a:lnTo>
                  <a:pt x="2497" y="621"/>
                </a:lnTo>
                <a:lnTo>
                  <a:pt x="2495" y="620"/>
                </a:lnTo>
                <a:lnTo>
                  <a:pt x="2473" y="616"/>
                </a:lnTo>
                <a:lnTo>
                  <a:pt x="2493" y="604"/>
                </a:lnTo>
                <a:lnTo>
                  <a:pt x="2493" y="604"/>
                </a:lnTo>
                <a:lnTo>
                  <a:pt x="2495" y="602"/>
                </a:lnTo>
                <a:lnTo>
                  <a:pt x="2495" y="600"/>
                </a:lnTo>
                <a:lnTo>
                  <a:pt x="2495" y="600"/>
                </a:lnTo>
                <a:lnTo>
                  <a:pt x="2492" y="600"/>
                </a:lnTo>
                <a:lnTo>
                  <a:pt x="2492" y="600"/>
                </a:lnTo>
                <a:lnTo>
                  <a:pt x="2492" y="600"/>
                </a:lnTo>
                <a:lnTo>
                  <a:pt x="2471" y="612"/>
                </a:lnTo>
                <a:lnTo>
                  <a:pt x="2477" y="591"/>
                </a:lnTo>
                <a:lnTo>
                  <a:pt x="2477" y="591"/>
                </a:lnTo>
                <a:lnTo>
                  <a:pt x="2477" y="589"/>
                </a:lnTo>
                <a:lnTo>
                  <a:pt x="2476" y="588"/>
                </a:lnTo>
                <a:lnTo>
                  <a:pt x="2476" y="588"/>
                </a:lnTo>
                <a:lnTo>
                  <a:pt x="2476" y="588"/>
                </a:lnTo>
                <a:lnTo>
                  <a:pt x="2476" y="588"/>
                </a:lnTo>
                <a:lnTo>
                  <a:pt x="2473" y="589"/>
                </a:lnTo>
                <a:lnTo>
                  <a:pt x="2465" y="616"/>
                </a:lnTo>
                <a:lnTo>
                  <a:pt x="2452" y="624"/>
                </a:lnTo>
                <a:lnTo>
                  <a:pt x="2461" y="589"/>
                </a:lnTo>
                <a:lnTo>
                  <a:pt x="2461" y="589"/>
                </a:lnTo>
                <a:lnTo>
                  <a:pt x="2461" y="588"/>
                </a:lnTo>
                <a:lnTo>
                  <a:pt x="2460" y="586"/>
                </a:lnTo>
                <a:lnTo>
                  <a:pt x="2460" y="586"/>
                </a:lnTo>
                <a:lnTo>
                  <a:pt x="2460" y="586"/>
                </a:lnTo>
                <a:lnTo>
                  <a:pt x="2460" y="586"/>
                </a:lnTo>
                <a:lnTo>
                  <a:pt x="2458" y="588"/>
                </a:lnTo>
                <a:lnTo>
                  <a:pt x="2445" y="628"/>
                </a:lnTo>
                <a:lnTo>
                  <a:pt x="2433" y="636"/>
                </a:lnTo>
                <a:lnTo>
                  <a:pt x="2445" y="589"/>
                </a:lnTo>
                <a:lnTo>
                  <a:pt x="2445" y="589"/>
                </a:lnTo>
                <a:lnTo>
                  <a:pt x="2444" y="588"/>
                </a:lnTo>
                <a:lnTo>
                  <a:pt x="2444" y="586"/>
                </a:lnTo>
                <a:lnTo>
                  <a:pt x="2444" y="586"/>
                </a:lnTo>
                <a:lnTo>
                  <a:pt x="2442" y="586"/>
                </a:lnTo>
                <a:lnTo>
                  <a:pt x="2442" y="586"/>
                </a:lnTo>
                <a:lnTo>
                  <a:pt x="2441" y="586"/>
                </a:lnTo>
                <a:lnTo>
                  <a:pt x="2441" y="588"/>
                </a:lnTo>
                <a:lnTo>
                  <a:pt x="2426" y="639"/>
                </a:lnTo>
                <a:lnTo>
                  <a:pt x="2417" y="645"/>
                </a:lnTo>
                <a:lnTo>
                  <a:pt x="2426" y="604"/>
                </a:lnTo>
                <a:lnTo>
                  <a:pt x="2426" y="604"/>
                </a:lnTo>
                <a:lnTo>
                  <a:pt x="2426" y="602"/>
                </a:lnTo>
                <a:lnTo>
                  <a:pt x="2425" y="600"/>
                </a:lnTo>
                <a:lnTo>
                  <a:pt x="2425" y="600"/>
                </a:lnTo>
                <a:lnTo>
                  <a:pt x="2425" y="600"/>
                </a:lnTo>
                <a:lnTo>
                  <a:pt x="2425" y="600"/>
                </a:lnTo>
                <a:lnTo>
                  <a:pt x="2423" y="600"/>
                </a:lnTo>
                <a:lnTo>
                  <a:pt x="2421" y="602"/>
                </a:lnTo>
                <a:lnTo>
                  <a:pt x="2410" y="648"/>
                </a:lnTo>
                <a:lnTo>
                  <a:pt x="2397" y="656"/>
                </a:lnTo>
                <a:lnTo>
                  <a:pt x="2409" y="623"/>
                </a:lnTo>
                <a:lnTo>
                  <a:pt x="2409" y="623"/>
                </a:lnTo>
                <a:lnTo>
                  <a:pt x="2409" y="621"/>
                </a:lnTo>
                <a:lnTo>
                  <a:pt x="2409" y="621"/>
                </a:lnTo>
                <a:lnTo>
                  <a:pt x="2407" y="620"/>
                </a:lnTo>
                <a:lnTo>
                  <a:pt x="2407" y="620"/>
                </a:lnTo>
                <a:lnTo>
                  <a:pt x="2405" y="620"/>
                </a:lnTo>
                <a:lnTo>
                  <a:pt x="2405" y="620"/>
                </a:lnTo>
                <a:lnTo>
                  <a:pt x="2404" y="620"/>
                </a:lnTo>
                <a:lnTo>
                  <a:pt x="2380" y="647"/>
                </a:lnTo>
                <a:lnTo>
                  <a:pt x="2380" y="632"/>
                </a:lnTo>
                <a:lnTo>
                  <a:pt x="2413" y="594"/>
                </a:lnTo>
                <a:lnTo>
                  <a:pt x="2413" y="594"/>
                </a:lnTo>
                <a:lnTo>
                  <a:pt x="2415" y="592"/>
                </a:lnTo>
                <a:lnTo>
                  <a:pt x="2413" y="591"/>
                </a:lnTo>
                <a:lnTo>
                  <a:pt x="2413" y="591"/>
                </a:lnTo>
                <a:lnTo>
                  <a:pt x="2412" y="591"/>
                </a:lnTo>
                <a:lnTo>
                  <a:pt x="2412" y="591"/>
                </a:lnTo>
                <a:lnTo>
                  <a:pt x="2410" y="591"/>
                </a:lnTo>
                <a:lnTo>
                  <a:pt x="2380" y="626"/>
                </a:lnTo>
                <a:lnTo>
                  <a:pt x="2380" y="613"/>
                </a:lnTo>
                <a:lnTo>
                  <a:pt x="2418" y="572"/>
                </a:lnTo>
                <a:lnTo>
                  <a:pt x="2418" y="572"/>
                </a:lnTo>
                <a:lnTo>
                  <a:pt x="2418" y="570"/>
                </a:lnTo>
                <a:lnTo>
                  <a:pt x="2418" y="568"/>
                </a:lnTo>
                <a:lnTo>
                  <a:pt x="2418" y="568"/>
                </a:lnTo>
                <a:lnTo>
                  <a:pt x="2417" y="567"/>
                </a:lnTo>
                <a:lnTo>
                  <a:pt x="2417" y="567"/>
                </a:lnTo>
                <a:lnTo>
                  <a:pt x="2413" y="568"/>
                </a:lnTo>
                <a:lnTo>
                  <a:pt x="2380" y="607"/>
                </a:lnTo>
                <a:lnTo>
                  <a:pt x="2380" y="592"/>
                </a:lnTo>
                <a:lnTo>
                  <a:pt x="2383" y="588"/>
                </a:lnTo>
                <a:lnTo>
                  <a:pt x="2391" y="592"/>
                </a:lnTo>
                <a:lnTo>
                  <a:pt x="2391" y="578"/>
                </a:lnTo>
                <a:lnTo>
                  <a:pt x="2407" y="560"/>
                </a:lnTo>
                <a:lnTo>
                  <a:pt x="2407" y="560"/>
                </a:lnTo>
                <a:lnTo>
                  <a:pt x="2407" y="559"/>
                </a:lnTo>
                <a:lnTo>
                  <a:pt x="2407" y="557"/>
                </a:lnTo>
                <a:lnTo>
                  <a:pt x="2407" y="557"/>
                </a:lnTo>
                <a:lnTo>
                  <a:pt x="2405" y="556"/>
                </a:lnTo>
                <a:lnTo>
                  <a:pt x="2405" y="556"/>
                </a:lnTo>
                <a:lnTo>
                  <a:pt x="2404" y="557"/>
                </a:lnTo>
                <a:lnTo>
                  <a:pt x="2391" y="572"/>
                </a:lnTo>
                <a:lnTo>
                  <a:pt x="2389" y="556"/>
                </a:lnTo>
                <a:lnTo>
                  <a:pt x="2396" y="548"/>
                </a:lnTo>
                <a:lnTo>
                  <a:pt x="2396" y="548"/>
                </a:lnTo>
                <a:lnTo>
                  <a:pt x="2397" y="546"/>
                </a:lnTo>
                <a:lnTo>
                  <a:pt x="2396" y="544"/>
                </a:lnTo>
                <a:lnTo>
                  <a:pt x="2396" y="544"/>
                </a:lnTo>
                <a:lnTo>
                  <a:pt x="2394" y="544"/>
                </a:lnTo>
                <a:lnTo>
                  <a:pt x="2394" y="544"/>
                </a:lnTo>
                <a:lnTo>
                  <a:pt x="2394" y="544"/>
                </a:lnTo>
                <a:lnTo>
                  <a:pt x="2439" y="516"/>
                </a:lnTo>
                <a:lnTo>
                  <a:pt x="2439" y="516"/>
                </a:lnTo>
                <a:lnTo>
                  <a:pt x="2471" y="567"/>
                </a:lnTo>
                <a:lnTo>
                  <a:pt x="2500" y="514"/>
                </a:lnTo>
                <a:lnTo>
                  <a:pt x="2469" y="434"/>
                </a:lnTo>
                <a:lnTo>
                  <a:pt x="2500" y="463"/>
                </a:lnTo>
                <a:lnTo>
                  <a:pt x="2500" y="463"/>
                </a:lnTo>
                <a:lnTo>
                  <a:pt x="2505" y="583"/>
                </a:lnTo>
                <a:lnTo>
                  <a:pt x="2527" y="568"/>
                </a:lnTo>
                <a:lnTo>
                  <a:pt x="2532" y="576"/>
                </a:lnTo>
                <a:lnTo>
                  <a:pt x="2541" y="559"/>
                </a:lnTo>
                <a:lnTo>
                  <a:pt x="2577" y="538"/>
                </a:lnTo>
                <a:lnTo>
                  <a:pt x="2577" y="538"/>
                </a:lnTo>
                <a:lnTo>
                  <a:pt x="2575" y="546"/>
                </a:lnTo>
                <a:lnTo>
                  <a:pt x="2575" y="554"/>
                </a:lnTo>
                <a:lnTo>
                  <a:pt x="2578" y="560"/>
                </a:lnTo>
                <a:lnTo>
                  <a:pt x="2583" y="568"/>
                </a:lnTo>
                <a:lnTo>
                  <a:pt x="2583" y="568"/>
                </a:lnTo>
                <a:lnTo>
                  <a:pt x="2588" y="572"/>
                </a:lnTo>
                <a:lnTo>
                  <a:pt x="2593" y="573"/>
                </a:lnTo>
                <a:lnTo>
                  <a:pt x="2599" y="575"/>
                </a:lnTo>
                <a:lnTo>
                  <a:pt x="2604" y="575"/>
                </a:lnTo>
                <a:lnTo>
                  <a:pt x="2609" y="575"/>
                </a:lnTo>
                <a:lnTo>
                  <a:pt x="2615" y="573"/>
                </a:lnTo>
                <a:lnTo>
                  <a:pt x="2620" y="570"/>
                </a:lnTo>
                <a:lnTo>
                  <a:pt x="2623" y="567"/>
                </a:lnTo>
                <a:lnTo>
                  <a:pt x="2623" y="567"/>
                </a:lnTo>
                <a:lnTo>
                  <a:pt x="2626" y="562"/>
                </a:lnTo>
                <a:lnTo>
                  <a:pt x="2629" y="557"/>
                </a:lnTo>
                <a:lnTo>
                  <a:pt x="2631" y="551"/>
                </a:lnTo>
                <a:lnTo>
                  <a:pt x="2631" y="546"/>
                </a:lnTo>
                <a:lnTo>
                  <a:pt x="2629" y="541"/>
                </a:lnTo>
                <a:lnTo>
                  <a:pt x="2628" y="535"/>
                </a:lnTo>
                <a:lnTo>
                  <a:pt x="2626" y="530"/>
                </a:lnTo>
                <a:lnTo>
                  <a:pt x="2621" y="527"/>
                </a:lnTo>
                <a:lnTo>
                  <a:pt x="2621" y="527"/>
                </a:lnTo>
                <a:lnTo>
                  <a:pt x="2613" y="522"/>
                </a:lnTo>
                <a:lnTo>
                  <a:pt x="2605" y="519"/>
                </a:lnTo>
                <a:lnTo>
                  <a:pt x="2607" y="519"/>
                </a:lnTo>
                <a:lnTo>
                  <a:pt x="2612" y="484"/>
                </a:lnTo>
                <a:lnTo>
                  <a:pt x="2626" y="474"/>
                </a:lnTo>
                <a:lnTo>
                  <a:pt x="2615" y="469"/>
                </a:lnTo>
                <a:lnTo>
                  <a:pt x="2634" y="352"/>
                </a:lnTo>
                <a:lnTo>
                  <a:pt x="2655" y="341"/>
                </a:lnTo>
                <a:lnTo>
                  <a:pt x="2637" y="395"/>
                </a:lnTo>
                <a:lnTo>
                  <a:pt x="2637" y="395"/>
                </a:lnTo>
                <a:lnTo>
                  <a:pt x="2637" y="399"/>
                </a:lnTo>
                <a:lnTo>
                  <a:pt x="2639" y="402"/>
                </a:lnTo>
                <a:lnTo>
                  <a:pt x="2639" y="402"/>
                </a:lnTo>
                <a:lnTo>
                  <a:pt x="2642" y="400"/>
                </a:lnTo>
                <a:lnTo>
                  <a:pt x="2644" y="399"/>
                </a:lnTo>
                <a:lnTo>
                  <a:pt x="2666" y="335"/>
                </a:lnTo>
                <a:lnTo>
                  <a:pt x="2681" y="327"/>
                </a:lnTo>
                <a:lnTo>
                  <a:pt x="2685" y="323"/>
                </a:lnTo>
                <a:lnTo>
                  <a:pt x="2665" y="397"/>
                </a:lnTo>
                <a:lnTo>
                  <a:pt x="2665" y="397"/>
                </a:lnTo>
                <a:lnTo>
                  <a:pt x="2665" y="400"/>
                </a:lnTo>
                <a:lnTo>
                  <a:pt x="2668" y="402"/>
                </a:lnTo>
                <a:lnTo>
                  <a:pt x="2668" y="402"/>
                </a:lnTo>
                <a:lnTo>
                  <a:pt x="2671" y="402"/>
                </a:lnTo>
                <a:lnTo>
                  <a:pt x="2673" y="400"/>
                </a:lnTo>
                <a:lnTo>
                  <a:pt x="2674" y="394"/>
                </a:lnTo>
                <a:lnTo>
                  <a:pt x="2676" y="439"/>
                </a:lnTo>
                <a:lnTo>
                  <a:pt x="2727" y="407"/>
                </a:lnTo>
                <a:lnTo>
                  <a:pt x="2708" y="427"/>
                </a:lnTo>
                <a:lnTo>
                  <a:pt x="2708" y="427"/>
                </a:lnTo>
                <a:lnTo>
                  <a:pt x="2708" y="431"/>
                </a:lnTo>
                <a:lnTo>
                  <a:pt x="2708" y="432"/>
                </a:lnTo>
                <a:lnTo>
                  <a:pt x="2708" y="432"/>
                </a:lnTo>
                <a:lnTo>
                  <a:pt x="2711" y="434"/>
                </a:lnTo>
                <a:lnTo>
                  <a:pt x="2714" y="432"/>
                </a:lnTo>
                <a:lnTo>
                  <a:pt x="2772" y="371"/>
                </a:lnTo>
                <a:lnTo>
                  <a:pt x="2772" y="395"/>
                </a:lnTo>
                <a:lnTo>
                  <a:pt x="2725" y="447"/>
                </a:lnTo>
                <a:lnTo>
                  <a:pt x="2725" y="447"/>
                </a:lnTo>
                <a:lnTo>
                  <a:pt x="2724" y="448"/>
                </a:lnTo>
                <a:lnTo>
                  <a:pt x="2725" y="451"/>
                </a:lnTo>
                <a:lnTo>
                  <a:pt x="2725" y="451"/>
                </a:lnTo>
                <a:lnTo>
                  <a:pt x="2729" y="453"/>
                </a:lnTo>
                <a:lnTo>
                  <a:pt x="2732" y="451"/>
                </a:lnTo>
                <a:lnTo>
                  <a:pt x="2772" y="407"/>
                </a:lnTo>
                <a:lnTo>
                  <a:pt x="2772" y="432"/>
                </a:lnTo>
                <a:lnTo>
                  <a:pt x="2741" y="466"/>
                </a:lnTo>
                <a:lnTo>
                  <a:pt x="2741" y="466"/>
                </a:lnTo>
                <a:lnTo>
                  <a:pt x="2740" y="468"/>
                </a:lnTo>
                <a:lnTo>
                  <a:pt x="2741" y="471"/>
                </a:lnTo>
                <a:lnTo>
                  <a:pt x="2741" y="471"/>
                </a:lnTo>
                <a:lnTo>
                  <a:pt x="2745" y="472"/>
                </a:lnTo>
                <a:lnTo>
                  <a:pt x="2748" y="471"/>
                </a:lnTo>
                <a:lnTo>
                  <a:pt x="2772" y="443"/>
                </a:lnTo>
                <a:lnTo>
                  <a:pt x="2770" y="482"/>
                </a:lnTo>
                <a:lnTo>
                  <a:pt x="2770" y="482"/>
                </a:lnTo>
                <a:lnTo>
                  <a:pt x="2772" y="484"/>
                </a:lnTo>
                <a:lnTo>
                  <a:pt x="2756" y="512"/>
                </a:lnTo>
                <a:lnTo>
                  <a:pt x="2826" y="511"/>
                </a:lnTo>
                <a:lnTo>
                  <a:pt x="2882" y="443"/>
                </a:lnTo>
                <a:lnTo>
                  <a:pt x="2860" y="544"/>
                </a:lnTo>
                <a:lnTo>
                  <a:pt x="2684" y="589"/>
                </a:lnTo>
                <a:lnTo>
                  <a:pt x="2629" y="696"/>
                </a:lnTo>
                <a:lnTo>
                  <a:pt x="2748" y="692"/>
                </a:lnTo>
                <a:lnTo>
                  <a:pt x="2857" y="560"/>
                </a:lnTo>
                <a:lnTo>
                  <a:pt x="2823" y="711"/>
                </a:lnTo>
                <a:lnTo>
                  <a:pt x="2709" y="740"/>
                </a:lnTo>
                <a:lnTo>
                  <a:pt x="2671" y="812"/>
                </a:lnTo>
                <a:lnTo>
                  <a:pt x="2753" y="809"/>
                </a:lnTo>
                <a:lnTo>
                  <a:pt x="2818" y="728"/>
                </a:lnTo>
                <a:lnTo>
                  <a:pt x="2793" y="847"/>
                </a:lnTo>
                <a:lnTo>
                  <a:pt x="2793" y="847"/>
                </a:lnTo>
                <a:lnTo>
                  <a:pt x="2783" y="849"/>
                </a:lnTo>
                <a:lnTo>
                  <a:pt x="2773" y="850"/>
                </a:lnTo>
                <a:lnTo>
                  <a:pt x="2765" y="855"/>
                </a:lnTo>
                <a:lnTo>
                  <a:pt x="2757" y="860"/>
                </a:lnTo>
                <a:lnTo>
                  <a:pt x="2751" y="866"/>
                </a:lnTo>
                <a:lnTo>
                  <a:pt x="2746" y="873"/>
                </a:lnTo>
                <a:lnTo>
                  <a:pt x="2741" y="882"/>
                </a:lnTo>
                <a:lnTo>
                  <a:pt x="2738" y="890"/>
                </a:lnTo>
                <a:lnTo>
                  <a:pt x="2738" y="890"/>
                </a:lnTo>
                <a:lnTo>
                  <a:pt x="2737" y="903"/>
                </a:lnTo>
                <a:lnTo>
                  <a:pt x="2738" y="913"/>
                </a:lnTo>
                <a:lnTo>
                  <a:pt x="2741" y="924"/>
                </a:lnTo>
                <a:lnTo>
                  <a:pt x="2746" y="933"/>
                </a:lnTo>
                <a:lnTo>
                  <a:pt x="2753" y="941"/>
                </a:lnTo>
                <a:lnTo>
                  <a:pt x="2761" y="949"/>
                </a:lnTo>
                <a:lnTo>
                  <a:pt x="2770" y="954"/>
                </a:lnTo>
                <a:lnTo>
                  <a:pt x="2781" y="959"/>
                </a:lnTo>
                <a:lnTo>
                  <a:pt x="2781" y="959"/>
                </a:lnTo>
                <a:lnTo>
                  <a:pt x="2789" y="959"/>
                </a:lnTo>
                <a:lnTo>
                  <a:pt x="2797" y="959"/>
                </a:lnTo>
                <a:lnTo>
                  <a:pt x="2807" y="957"/>
                </a:lnTo>
                <a:lnTo>
                  <a:pt x="2815" y="956"/>
                </a:lnTo>
                <a:lnTo>
                  <a:pt x="2821" y="951"/>
                </a:lnTo>
                <a:lnTo>
                  <a:pt x="2828" y="946"/>
                </a:lnTo>
                <a:lnTo>
                  <a:pt x="2834" y="941"/>
                </a:lnTo>
                <a:lnTo>
                  <a:pt x="2839" y="935"/>
                </a:lnTo>
                <a:lnTo>
                  <a:pt x="2845" y="932"/>
                </a:lnTo>
                <a:lnTo>
                  <a:pt x="2837" y="945"/>
                </a:lnTo>
                <a:lnTo>
                  <a:pt x="2820" y="954"/>
                </a:lnTo>
                <a:lnTo>
                  <a:pt x="2837" y="948"/>
                </a:lnTo>
                <a:lnTo>
                  <a:pt x="2825" y="970"/>
                </a:lnTo>
                <a:lnTo>
                  <a:pt x="2839" y="948"/>
                </a:lnTo>
                <a:lnTo>
                  <a:pt x="2841" y="967"/>
                </a:lnTo>
                <a:lnTo>
                  <a:pt x="2839" y="946"/>
                </a:lnTo>
                <a:lnTo>
                  <a:pt x="2839" y="946"/>
                </a:lnTo>
                <a:lnTo>
                  <a:pt x="2839" y="946"/>
                </a:lnTo>
                <a:lnTo>
                  <a:pt x="2847" y="933"/>
                </a:lnTo>
                <a:lnTo>
                  <a:pt x="2849" y="951"/>
                </a:lnTo>
                <a:lnTo>
                  <a:pt x="2849" y="930"/>
                </a:lnTo>
                <a:lnTo>
                  <a:pt x="2858" y="916"/>
                </a:lnTo>
                <a:lnTo>
                  <a:pt x="2860" y="917"/>
                </a:lnTo>
                <a:lnTo>
                  <a:pt x="2860" y="917"/>
                </a:lnTo>
                <a:lnTo>
                  <a:pt x="2860" y="933"/>
                </a:lnTo>
                <a:lnTo>
                  <a:pt x="2860" y="933"/>
                </a:lnTo>
                <a:lnTo>
                  <a:pt x="2849" y="951"/>
                </a:lnTo>
                <a:lnTo>
                  <a:pt x="2860" y="937"/>
                </a:lnTo>
                <a:lnTo>
                  <a:pt x="2860" y="951"/>
                </a:lnTo>
                <a:lnTo>
                  <a:pt x="2849" y="969"/>
                </a:lnTo>
                <a:lnTo>
                  <a:pt x="2860" y="954"/>
                </a:lnTo>
                <a:lnTo>
                  <a:pt x="2861" y="980"/>
                </a:lnTo>
                <a:lnTo>
                  <a:pt x="2861" y="954"/>
                </a:lnTo>
                <a:lnTo>
                  <a:pt x="2874" y="969"/>
                </a:lnTo>
                <a:lnTo>
                  <a:pt x="2861" y="951"/>
                </a:lnTo>
                <a:lnTo>
                  <a:pt x="2861" y="951"/>
                </a:lnTo>
                <a:lnTo>
                  <a:pt x="2861" y="951"/>
                </a:lnTo>
                <a:lnTo>
                  <a:pt x="2861" y="937"/>
                </a:lnTo>
                <a:lnTo>
                  <a:pt x="2873" y="951"/>
                </a:lnTo>
                <a:lnTo>
                  <a:pt x="2861" y="933"/>
                </a:lnTo>
                <a:lnTo>
                  <a:pt x="2861" y="917"/>
                </a:lnTo>
                <a:lnTo>
                  <a:pt x="2865" y="916"/>
                </a:lnTo>
                <a:lnTo>
                  <a:pt x="2873" y="930"/>
                </a:lnTo>
                <a:lnTo>
                  <a:pt x="2873" y="930"/>
                </a:lnTo>
                <a:lnTo>
                  <a:pt x="2873" y="951"/>
                </a:lnTo>
                <a:lnTo>
                  <a:pt x="2874" y="932"/>
                </a:lnTo>
                <a:lnTo>
                  <a:pt x="2884" y="945"/>
                </a:lnTo>
                <a:lnTo>
                  <a:pt x="2884" y="965"/>
                </a:lnTo>
                <a:lnTo>
                  <a:pt x="2884" y="946"/>
                </a:lnTo>
                <a:lnTo>
                  <a:pt x="2900" y="967"/>
                </a:lnTo>
                <a:lnTo>
                  <a:pt x="2885" y="946"/>
                </a:lnTo>
                <a:lnTo>
                  <a:pt x="2903" y="951"/>
                </a:lnTo>
                <a:lnTo>
                  <a:pt x="2884" y="945"/>
                </a:lnTo>
                <a:lnTo>
                  <a:pt x="2884" y="945"/>
                </a:lnTo>
                <a:lnTo>
                  <a:pt x="2884" y="945"/>
                </a:lnTo>
                <a:lnTo>
                  <a:pt x="2876" y="932"/>
                </a:lnTo>
                <a:lnTo>
                  <a:pt x="2893" y="937"/>
                </a:lnTo>
                <a:lnTo>
                  <a:pt x="2874" y="929"/>
                </a:lnTo>
                <a:lnTo>
                  <a:pt x="2866" y="916"/>
                </a:lnTo>
                <a:lnTo>
                  <a:pt x="2868" y="913"/>
                </a:lnTo>
                <a:lnTo>
                  <a:pt x="2882" y="919"/>
                </a:lnTo>
                <a:lnTo>
                  <a:pt x="2882" y="919"/>
                </a:lnTo>
                <a:lnTo>
                  <a:pt x="2893" y="937"/>
                </a:lnTo>
                <a:lnTo>
                  <a:pt x="2885" y="921"/>
                </a:lnTo>
                <a:lnTo>
                  <a:pt x="2900" y="927"/>
                </a:lnTo>
                <a:lnTo>
                  <a:pt x="2911" y="945"/>
                </a:lnTo>
                <a:lnTo>
                  <a:pt x="2901" y="927"/>
                </a:lnTo>
                <a:lnTo>
                  <a:pt x="2925" y="937"/>
                </a:lnTo>
                <a:lnTo>
                  <a:pt x="2901" y="925"/>
                </a:lnTo>
                <a:lnTo>
                  <a:pt x="2921" y="921"/>
                </a:lnTo>
                <a:lnTo>
                  <a:pt x="2900" y="925"/>
                </a:lnTo>
                <a:lnTo>
                  <a:pt x="2900" y="925"/>
                </a:lnTo>
                <a:lnTo>
                  <a:pt x="2900" y="925"/>
                </a:lnTo>
                <a:lnTo>
                  <a:pt x="2885" y="919"/>
                </a:lnTo>
                <a:lnTo>
                  <a:pt x="2905" y="914"/>
                </a:lnTo>
                <a:lnTo>
                  <a:pt x="2884" y="917"/>
                </a:lnTo>
                <a:lnTo>
                  <a:pt x="2868" y="911"/>
                </a:lnTo>
                <a:lnTo>
                  <a:pt x="2869" y="908"/>
                </a:lnTo>
                <a:lnTo>
                  <a:pt x="2885" y="905"/>
                </a:lnTo>
                <a:lnTo>
                  <a:pt x="2885" y="906"/>
                </a:lnTo>
                <a:lnTo>
                  <a:pt x="2905" y="914"/>
                </a:lnTo>
                <a:lnTo>
                  <a:pt x="2887" y="905"/>
                </a:lnTo>
                <a:lnTo>
                  <a:pt x="2903" y="903"/>
                </a:lnTo>
                <a:lnTo>
                  <a:pt x="2922" y="911"/>
                </a:lnTo>
                <a:lnTo>
                  <a:pt x="2905" y="901"/>
                </a:lnTo>
                <a:lnTo>
                  <a:pt x="2930" y="897"/>
                </a:lnTo>
                <a:lnTo>
                  <a:pt x="2905" y="900"/>
                </a:lnTo>
                <a:lnTo>
                  <a:pt x="2917" y="887"/>
                </a:lnTo>
                <a:lnTo>
                  <a:pt x="2903" y="901"/>
                </a:lnTo>
                <a:lnTo>
                  <a:pt x="2903" y="901"/>
                </a:lnTo>
                <a:lnTo>
                  <a:pt x="2903" y="901"/>
                </a:lnTo>
                <a:lnTo>
                  <a:pt x="2887" y="903"/>
                </a:lnTo>
                <a:lnTo>
                  <a:pt x="2900" y="889"/>
                </a:lnTo>
                <a:lnTo>
                  <a:pt x="2885" y="903"/>
                </a:lnTo>
                <a:lnTo>
                  <a:pt x="2868" y="906"/>
                </a:lnTo>
                <a:lnTo>
                  <a:pt x="2868" y="903"/>
                </a:lnTo>
                <a:lnTo>
                  <a:pt x="2879" y="892"/>
                </a:lnTo>
                <a:lnTo>
                  <a:pt x="2879" y="892"/>
                </a:lnTo>
                <a:lnTo>
                  <a:pt x="2900" y="889"/>
                </a:lnTo>
                <a:lnTo>
                  <a:pt x="2881" y="890"/>
                </a:lnTo>
                <a:lnTo>
                  <a:pt x="2892" y="881"/>
                </a:lnTo>
                <a:lnTo>
                  <a:pt x="2913" y="877"/>
                </a:lnTo>
                <a:lnTo>
                  <a:pt x="2895" y="879"/>
                </a:lnTo>
                <a:lnTo>
                  <a:pt x="2913" y="861"/>
                </a:lnTo>
                <a:lnTo>
                  <a:pt x="2893" y="877"/>
                </a:lnTo>
                <a:lnTo>
                  <a:pt x="2897" y="860"/>
                </a:lnTo>
                <a:lnTo>
                  <a:pt x="2892" y="879"/>
                </a:lnTo>
                <a:lnTo>
                  <a:pt x="2892" y="879"/>
                </a:lnTo>
                <a:lnTo>
                  <a:pt x="2892" y="879"/>
                </a:lnTo>
                <a:lnTo>
                  <a:pt x="2881" y="889"/>
                </a:lnTo>
                <a:lnTo>
                  <a:pt x="2882" y="871"/>
                </a:lnTo>
                <a:lnTo>
                  <a:pt x="2884" y="871"/>
                </a:lnTo>
                <a:lnTo>
                  <a:pt x="2882" y="871"/>
                </a:lnTo>
                <a:lnTo>
                  <a:pt x="2884" y="871"/>
                </a:lnTo>
                <a:lnTo>
                  <a:pt x="2882" y="871"/>
                </a:lnTo>
                <a:lnTo>
                  <a:pt x="2882" y="871"/>
                </a:lnTo>
                <a:lnTo>
                  <a:pt x="2879" y="892"/>
                </a:lnTo>
                <a:lnTo>
                  <a:pt x="2866" y="903"/>
                </a:lnTo>
                <a:lnTo>
                  <a:pt x="2863" y="900"/>
                </a:lnTo>
                <a:lnTo>
                  <a:pt x="2863" y="900"/>
                </a:lnTo>
                <a:lnTo>
                  <a:pt x="2868" y="885"/>
                </a:lnTo>
                <a:lnTo>
                  <a:pt x="2868" y="885"/>
                </a:lnTo>
                <a:lnTo>
                  <a:pt x="2882" y="871"/>
                </a:lnTo>
                <a:lnTo>
                  <a:pt x="2868" y="882"/>
                </a:lnTo>
                <a:lnTo>
                  <a:pt x="2873" y="868"/>
                </a:lnTo>
                <a:lnTo>
                  <a:pt x="2887" y="853"/>
                </a:lnTo>
                <a:lnTo>
                  <a:pt x="2873" y="865"/>
                </a:lnTo>
                <a:lnTo>
                  <a:pt x="2877" y="841"/>
                </a:lnTo>
                <a:lnTo>
                  <a:pt x="2871" y="865"/>
                </a:lnTo>
                <a:lnTo>
                  <a:pt x="2863" y="847"/>
                </a:lnTo>
                <a:lnTo>
                  <a:pt x="2871" y="868"/>
                </a:lnTo>
                <a:lnTo>
                  <a:pt x="2871" y="868"/>
                </a:lnTo>
                <a:lnTo>
                  <a:pt x="2871" y="868"/>
                </a:lnTo>
                <a:lnTo>
                  <a:pt x="2866" y="882"/>
                </a:lnTo>
                <a:lnTo>
                  <a:pt x="2858" y="865"/>
                </a:lnTo>
                <a:lnTo>
                  <a:pt x="2866" y="884"/>
                </a:lnTo>
                <a:lnTo>
                  <a:pt x="2861" y="900"/>
                </a:lnTo>
                <a:lnTo>
                  <a:pt x="2858" y="900"/>
                </a:lnTo>
                <a:lnTo>
                  <a:pt x="2858" y="900"/>
                </a:lnTo>
                <a:lnTo>
                  <a:pt x="2853" y="885"/>
                </a:lnTo>
                <a:lnTo>
                  <a:pt x="2853" y="885"/>
                </a:lnTo>
                <a:lnTo>
                  <a:pt x="2858" y="865"/>
                </a:lnTo>
                <a:lnTo>
                  <a:pt x="2852" y="882"/>
                </a:lnTo>
                <a:lnTo>
                  <a:pt x="2849" y="868"/>
                </a:lnTo>
                <a:lnTo>
                  <a:pt x="2853" y="847"/>
                </a:lnTo>
                <a:lnTo>
                  <a:pt x="2847" y="865"/>
                </a:lnTo>
                <a:lnTo>
                  <a:pt x="2837" y="842"/>
                </a:lnTo>
                <a:lnTo>
                  <a:pt x="2845" y="866"/>
                </a:lnTo>
                <a:lnTo>
                  <a:pt x="2829" y="855"/>
                </a:lnTo>
                <a:lnTo>
                  <a:pt x="2847" y="868"/>
                </a:lnTo>
                <a:lnTo>
                  <a:pt x="2847" y="868"/>
                </a:lnTo>
                <a:lnTo>
                  <a:pt x="2847" y="868"/>
                </a:lnTo>
                <a:lnTo>
                  <a:pt x="2850" y="882"/>
                </a:lnTo>
                <a:lnTo>
                  <a:pt x="2844" y="877"/>
                </a:lnTo>
                <a:lnTo>
                  <a:pt x="2844" y="877"/>
                </a:lnTo>
                <a:lnTo>
                  <a:pt x="2839" y="869"/>
                </a:lnTo>
                <a:lnTo>
                  <a:pt x="2833" y="863"/>
                </a:lnTo>
                <a:lnTo>
                  <a:pt x="2826" y="858"/>
                </a:lnTo>
                <a:lnTo>
                  <a:pt x="2818" y="853"/>
                </a:lnTo>
                <a:lnTo>
                  <a:pt x="2845" y="735"/>
                </a:lnTo>
                <a:lnTo>
                  <a:pt x="2871" y="834"/>
                </a:lnTo>
                <a:lnTo>
                  <a:pt x="2941" y="873"/>
                </a:lnTo>
                <a:lnTo>
                  <a:pt x="2938" y="791"/>
                </a:lnTo>
                <a:lnTo>
                  <a:pt x="2849" y="717"/>
                </a:lnTo>
                <a:lnTo>
                  <a:pt x="2882" y="567"/>
                </a:lnTo>
                <a:lnTo>
                  <a:pt x="2924" y="730"/>
                </a:lnTo>
                <a:lnTo>
                  <a:pt x="3031" y="786"/>
                </a:lnTo>
                <a:lnTo>
                  <a:pt x="3026" y="666"/>
                </a:lnTo>
                <a:lnTo>
                  <a:pt x="2885" y="551"/>
                </a:lnTo>
                <a:lnTo>
                  <a:pt x="2908" y="450"/>
                </a:lnTo>
                <a:lnTo>
                  <a:pt x="2930" y="533"/>
                </a:lnTo>
                <a:lnTo>
                  <a:pt x="2993" y="565"/>
                </a:lnTo>
                <a:lnTo>
                  <a:pt x="2989" y="495"/>
                </a:lnTo>
                <a:lnTo>
                  <a:pt x="2913" y="432"/>
                </a:lnTo>
                <a:lnTo>
                  <a:pt x="2927" y="367"/>
                </a:lnTo>
                <a:lnTo>
                  <a:pt x="2935" y="389"/>
                </a:lnTo>
                <a:lnTo>
                  <a:pt x="2935" y="389"/>
                </a:lnTo>
                <a:lnTo>
                  <a:pt x="2938" y="391"/>
                </a:lnTo>
                <a:lnTo>
                  <a:pt x="2941" y="391"/>
                </a:lnTo>
                <a:lnTo>
                  <a:pt x="2941" y="391"/>
                </a:lnTo>
                <a:lnTo>
                  <a:pt x="2943" y="389"/>
                </a:lnTo>
                <a:lnTo>
                  <a:pt x="2943" y="386"/>
                </a:lnTo>
                <a:lnTo>
                  <a:pt x="2930" y="352"/>
                </a:lnTo>
                <a:lnTo>
                  <a:pt x="2964" y="371"/>
                </a:lnTo>
                <a:lnTo>
                  <a:pt x="2964" y="371"/>
                </a:lnTo>
                <a:lnTo>
                  <a:pt x="2967" y="371"/>
                </a:lnTo>
                <a:lnTo>
                  <a:pt x="2970" y="370"/>
                </a:lnTo>
                <a:lnTo>
                  <a:pt x="2970" y="370"/>
                </a:lnTo>
                <a:lnTo>
                  <a:pt x="2970" y="367"/>
                </a:lnTo>
                <a:lnTo>
                  <a:pt x="2969" y="363"/>
                </a:lnTo>
                <a:lnTo>
                  <a:pt x="2935" y="346"/>
                </a:lnTo>
                <a:lnTo>
                  <a:pt x="2970" y="338"/>
                </a:lnTo>
                <a:lnTo>
                  <a:pt x="2970" y="338"/>
                </a:lnTo>
                <a:lnTo>
                  <a:pt x="2972" y="336"/>
                </a:lnTo>
                <a:lnTo>
                  <a:pt x="2972" y="335"/>
                </a:lnTo>
                <a:lnTo>
                  <a:pt x="2972" y="335"/>
                </a:lnTo>
                <a:lnTo>
                  <a:pt x="2972" y="331"/>
                </a:lnTo>
                <a:lnTo>
                  <a:pt x="2969" y="331"/>
                </a:lnTo>
                <a:lnTo>
                  <a:pt x="2969" y="331"/>
                </a:lnTo>
                <a:lnTo>
                  <a:pt x="2969" y="331"/>
                </a:lnTo>
                <a:lnTo>
                  <a:pt x="2933" y="338"/>
                </a:lnTo>
                <a:lnTo>
                  <a:pt x="2935" y="327"/>
                </a:lnTo>
                <a:lnTo>
                  <a:pt x="2935" y="327"/>
                </a:lnTo>
                <a:lnTo>
                  <a:pt x="2954" y="327"/>
                </a:lnTo>
                <a:lnTo>
                  <a:pt x="2972" y="322"/>
                </a:lnTo>
                <a:lnTo>
                  <a:pt x="2989" y="315"/>
                </a:lnTo>
                <a:lnTo>
                  <a:pt x="2997" y="311"/>
                </a:lnTo>
                <a:lnTo>
                  <a:pt x="3005" y="304"/>
                </a:lnTo>
                <a:lnTo>
                  <a:pt x="3037" y="333"/>
                </a:lnTo>
                <a:lnTo>
                  <a:pt x="3037" y="333"/>
                </a:lnTo>
                <a:lnTo>
                  <a:pt x="3033" y="341"/>
                </a:lnTo>
                <a:lnTo>
                  <a:pt x="3029" y="349"/>
                </a:lnTo>
                <a:lnTo>
                  <a:pt x="3028" y="357"/>
                </a:lnTo>
                <a:lnTo>
                  <a:pt x="3029" y="367"/>
                </a:lnTo>
                <a:lnTo>
                  <a:pt x="3029" y="367"/>
                </a:lnTo>
                <a:lnTo>
                  <a:pt x="3033" y="375"/>
                </a:lnTo>
                <a:lnTo>
                  <a:pt x="3037" y="381"/>
                </a:lnTo>
                <a:lnTo>
                  <a:pt x="3044" y="386"/>
                </a:lnTo>
                <a:lnTo>
                  <a:pt x="3050" y="389"/>
                </a:lnTo>
                <a:lnTo>
                  <a:pt x="3026" y="395"/>
                </a:lnTo>
                <a:lnTo>
                  <a:pt x="3026" y="395"/>
                </a:lnTo>
                <a:lnTo>
                  <a:pt x="3023" y="397"/>
                </a:lnTo>
                <a:lnTo>
                  <a:pt x="3023" y="402"/>
                </a:lnTo>
                <a:lnTo>
                  <a:pt x="3023" y="402"/>
                </a:lnTo>
                <a:lnTo>
                  <a:pt x="3025" y="405"/>
                </a:lnTo>
                <a:lnTo>
                  <a:pt x="3029" y="407"/>
                </a:lnTo>
                <a:lnTo>
                  <a:pt x="3068" y="395"/>
                </a:lnTo>
                <a:lnTo>
                  <a:pt x="3060" y="419"/>
                </a:lnTo>
                <a:lnTo>
                  <a:pt x="3060" y="419"/>
                </a:lnTo>
                <a:lnTo>
                  <a:pt x="3060" y="423"/>
                </a:lnTo>
                <a:lnTo>
                  <a:pt x="3060" y="423"/>
                </a:lnTo>
                <a:lnTo>
                  <a:pt x="3053" y="423"/>
                </a:lnTo>
                <a:lnTo>
                  <a:pt x="3047" y="423"/>
                </a:lnTo>
                <a:lnTo>
                  <a:pt x="3041" y="424"/>
                </a:lnTo>
                <a:lnTo>
                  <a:pt x="3034" y="427"/>
                </a:lnTo>
                <a:lnTo>
                  <a:pt x="3029" y="431"/>
                </a:lnTo>
                <a:lnTo>
                  <a:pt x="3025" y="435"/>
                </a:lnTo>
                <a:lnTo>
                  <a:pt x="3021" y="440"/>
                </a:lnTo>
                <a:lnTo>
                  <a:pt x="3018" y="447"/>
                </a:lnTo>
                <a:lnTo>
                  <a:pt x="3018" y="447"/>
                </a:lnTo>
                <a:lnTo>
                  <a:pt x="3017" y="453"/>
                </a:lnTo>
                <a:lnTo>
                  <a:pt x="3015" y="461"/>
                </a:lnTo>
                <a:lnTo>
                  <a:pt x="3017" y="468"/>
                </a:lnTo>
                <a:lnTo>
                  <a:pt x="3020" y="474"/>
                </a:lnTo>
                <a:lnTo>
                  <a:pt x="3023" y="480"/>
                </a:lnTo>
                <a:lnTo>
                  <a:pt x="3028" y="485"/>
                </a:lnTo>
                <a:lnTo>
                  <a:pt x="3033" y="490"/>
                </a:lnTo>
                <a:lnTo>
                  <a:pt x="3039" y="493"/>
                </a:lnTo>
                <a:lnTo>
                  <a:pt x="3039" y="493"/>
                </a:lnTo>
                <a:lnTo>
                  <a:pt x="3047" y="495"/>
                </a:lnTo>
                <a:lnTo>
                  <a:pt x="3055" y="495"/>
                </a:lnTo>
                <a:lnTo>
                  <a:pt x="3063" y="493"/>
                </a:lnTo>
                <a:lnTo>
                  <a:pt x="3069" y="490"/>
                </a:lnTo>
                <a:lnTo>
                  <a:pt x="3097" y="533"/>
                </a:lnTo>
                <a:lnTo>
                  <a:pt x="3129" y="471"/>
                </a:lnTo>
                <a:lnTo>
                  <a:pt x="3113" y="427"/>
                </a:lnTo>
                <a:lnTo>
                  <a:pt x="3113" y="427"/>
                </a:lnTo>
                <a:lnTo>
                  <a:pt x="3114" y="424"/>
                </a:lnTo>
                <a:lnTo>
                  <a:pt x="3113" y="421"/>
                </a:lnTo>
                <a:lnTo>
                  <a:pt x="3108" y="415"/>
                </a:lnTo>
                <a:lnTo>
                  <a:pt x="3098" y="391"/>
                </a:lnTo>
                <a:lnTo>
                  <a:pt x="3125" y="415"/>
                </a:lnTo>
                <a:lnTo>
                  <a:pt x="3125" y="426"/>
                </a:lnTo>
                <a:lnTo>
                  <a:pt x="3133" y="421"/>
                </a:lnTo>
                <a:lnTo>
                  <a:pt x="3175" y="459"/>
                </a:lnTo>
                <a:lnTo>
                  <a:pt x="3125" y="634"/>
                </a:lnTo>
                <a:lnTo>
                  <a:pt x="3189" y="735"/>
                </a:lnTo>
                <a:lnTo>
                  <a:pt x="3245" y="629"/>
                </a:lnTo>
                <a:lnTo>
                  <a:pt x="3186" y="471"/>
                </a:lnTo>
                <a:lnTo>
                  <a:pt x="3300" y="575"/>
                </a:lnTo>
                <a:lnTo>
                  <a:pt x="3269" y="687"/>
                </a:lnTo>
                <a:lnTo>
                  <a:pt x="3313" y="756"/>
                </a:lnTo>
                <a:lnTo>
                  <a:pt x="3349" y="684"/>
                </a:lnTo>
                <a:lnTo>
                  <a:pt x="3314" y="588"/>
                </a:lnTo>
                <a:lnTo>
                  <a:pt x="3314" y="588"/>
                </a:lnTo>
                <a:lnTo>
                  <a:pt x="3351" y="621"/>
                </a:lnTo>
                <a:lnTo>
                  <a:pt x="3351" y="621"/>
                </a:lnTo>
                <a:lnTo>
                  <a:pt x="3346" y="629"/>
                </a:lnTo>
                <a:lnTo>
                  <a:pt x="3343" y="637"/>
                </a:lnTo>
                <a:lnTo>
                  <a:pt x="3343" y="637"/>
                </a:lnTo>
                <a:lnTo>
                  <a:pt x="3341" y="644"/>
                </a:lnTo>
                <a:lnTo>
                  <a:pt x="3343" y="652"/>
                </a:lnTo>
                <a:lnTo>
                  <a:pt x="3345" y="658"/>
                </a:lnTo>
                <a:lnTo>
                  <a:pt x="3348" y="663"/>
                </a:lnTo>
                <a:lnTo>
                  <a:pt x="3351" y="669"/>
                </a:lnTo>
                <a:lnTo>
                  <a:pt x="3356" y="672"/>
                </a:lnTo>
                <a:lnTo>
                  <a:pt x="3362" y="676"/>
                </a:lnTo>
                <a:lnTo>
                  <a:pt x="3369" y="679"/>
                </a:lnTo>
                <a:lnTo>
                  <a:pt x="3369" y="679"/>
                </a:lnTo>
                <a:lnTo>
                  <a:pt x="3378" y="679"/>
                </a:lnTo>
                <a:lnTo>
                  <a:pt x="3386" y="677"/>
                </a:lnTo>
                <a:lnTo>
                  <a:pt x="3394" y="674"/>
                </a:lnTo>
                <a:lnTo>
                  <a:pt x="3402" y="668"/>
                </a:lnTo>
                <a:lnTo>
                  <a:pt x="3402" y="669"/>
                </a:lnTo>
                <a:lnTo>
                  <a:pt x="3402" y="669"/>
                </a:lnTo>
                <a:lnTo>
                  <a:pt x="3399" y="677"/>
                </a:lnTo>
                <a:lnTo>
                  <a:pt x="3398" y="687"/>
                </a:lnTo>
                <a:lnTo>
                  <a:pt x="3396" y="696"/>
                </a:lnTo>
                <a:lnTo>
                  <a:pt x="3398" y="704"/>
                </a:lnTo>
                <a:lnTo>
                  <a:pt x="3399" y="714"/>
                </a:lnTo>
                <a:lnTo>
                  <a:pt x="3402" y="722"/>
                </a:lnTo>
                <a:lnTo>
                  <a:pt x="3409" y="730"/>
                </a:lnTo>
                <a:lnTo>
                  <a:pt x="3415" y="736"/>
                </a:lnTo>
                <a:lnTo>
                  <a:pt x="3415" y="736"/>
                </a:lnTo>
                <a:lnTo>
                  <a:pt x="3423" y="744"/>
                </a:lnTo>
                <a:lnTo>
                  <a:pt x="3434" y="749"/>
                </a:lnTo>
                <a:lnTo>
                  <a:pt x="3444" y="751"/>
                </a:lnTo>
                <a:lnTo>
                  <a:pt x="3455" y="752"/>
                </a:lnTo>
                <a:lnTo>
                  <a:pt x="3465" y="751"/>
                </a:lnTo>
                <a:lnTo>
                  <a:pt x="3476" y="748"/>
                </a:lnTo>
                <a:lnTo>
                  <a:pt x="3486" y="741"/>
                </a:lnTo>
                <a:lnTo>
                  <a:pt x="3494" y="733"/>
                </a:lnTo>
                <a:lnTo>
                  <a:pt x="3494" y="733"/>
                </a:lnTo>
                <a:lnTo>
                  <a:pt x="3500" y="725"/>
                </a:lnTo>
                <a:lnTo>
                  <a:pt x="3505" y="714"/>
                </a:lnTo>
                <a:lnTo>
                  <a:pt x="3508" y="704"/>
                </a:lnTo>
                <a:lnTo>
                  <a:pt x="3508" y="693"/>
                </a:lnTo>
                <a:lnTo>
                  <a:pt x="3506" y="682"/>
                </a:lnTo>
                <a:lnTo>
                  <a:pt x="3503" y="672"/>
                </a:lnTo>
                <a:lnTo>
                  <a:pt x="3498" y="663"/>
                </a:lnTo>
                <a:lnTo>
                  <a:pt x="3490" y="655"/>
                </a:lnTo>
                <a:lnTo>
                  <a:pt x="3490" y="655"/>
                </a:lnTo>
                <a:lnTo>
                  <a:pt x="3482" y="648"/>
                </a:lnTo>
                <a:lnTo>
                  <a:pt x="3474" y="644"/>
                </a:lnTo>
                <a:lnTo>
                  <a:pt x="3465" y="640"/>
                </a:lnTo>
                <a:lnTo>
                  <a:pt x="3457" y="639"/>
                </a:lnTo>
                <a:lnTo>
                  <a:pt x="3447" y="640"/>
                </a:lnTo>
                <a:lnTo>
                  <a:pt x="3438" y="642"/>
                </a:lnTo>
                <a:lnTo>
                  <a:pt x="3430" y="644"/>
                </a:lnTo>
                <a:lnTo>
                  <a:pt x="3422" y="648"/>
                </a:lnTo>
                <a:lnTo>
                  <a:pt x="3410" y="639"/>
                </a:lnTo>
                <a:lnTo>
                  <a:pt x="3410" y="639"/>
                </a:lnTo>
                <a:lnTo>
                  <a:pt x="3409" y="631"/>
                </a:lnTo>
                <a:lnTo>
                  <a:pt x="3404" y="624"/>
                </a:lnTo>
                <a:lnTo>
                  <a:pt x="3399" y="618"/>
                </a:lnTo>
                <a:lnTo>
                  <a:pt x="3393" y="613"/>
                </a:lnTo>
                <a:lnTo>
                  <a:pt x="3399" y="586"/>
                </a:lnTo>
                <a:lnTo>
                  <a:pt x="3422" y="591"/>
                </a:lnTo>
                <a:lnTo>
                  <a:pt x="3425" y="602"/>
                </a:lnTo>
                <a:lnTo>
                  <a:pt x="3468" y="626"/>
                </a:lnTo>
                <a:lnTo>
                  <a:pt x="3466" y="576"/>
                </a:lnTo>
                <a:lnTo>
                  <a:pt x="3465" y="573"/>
                </a:lnTo>
                <a:lnTo>
                  <a:pt x="3492" y="556"/>
                </a:lnTo>
                <a:lnTo>
                  <a:pt x="3522" y="572"/>
                </a:lnTo>
                <a:lnTo>
                  <a:pt x="3522" y="544"/>
                </a:lnTo>
                <a:lnTo>
                  <a:pt x="3522" y="544"/>
                </a:lnTo>
                <a:lnTo>
                  <a:pt x="3522" y="544"/>
                </a:lnTo>
                <a:lnTo>
                  <a:pt x="3522" y="544"/>
                </a:lnTo>
                <a:lnTo>
                  <a:pt x="3522" y="541"/>
                </a:lnTo>
                <a:lnTo>
                  <a:pt x="3521" y="504"/>
                </a:lnTo>
                <a:lnTo>
                  <a:pt x="3529" y="468"/>
                </a:lnTo>
                <a:lnTo>
                  <a:pt x="3543" y="495"/>
                </a:lnTo>
                <a:lnTo>
                  <a:pt x="3543" y="495"/>
                </a:lnTo>
                <a:lnTo>
                  <a:pt x="3548" y="509"/>
                </a:lnTo>
                <a:lnTo>
                  <a:pt x="3550" y="516"/>
                </a:lnTo>
                <a:lnTo>
                  <a:pt x="3550" y="519"/>
                </a:lnTo>
                <a:lnTo>
                  <a:pt x="3550" y="519"/>
                </a:lnTo>
                <a:lnTo>
                  <a:pt x="3553" y="519"/>
                </a:lnTo>
                <a:lnTo>
                  <a:pt x="3558" y="520"/>
                </a:lnTo>
                <a:lnTo>
                  <a:pt x="3564" y="525"/>
                </a:lnTo>
                <a:lnTo>
                  <a:pt x="3564" y="525"/>
                </a:lnTo>
                <a:lnTo>
                  <a:pt x="3562" y="517"/>
                </a:lnTo>
                <a:lnTo>
                  <a:pt x="3562" y="512"/>
                </a:lnTo>
                <a:lnTo>
                  <a:pt x="3564" y="509"/>
                </a:lnTo>
                <a:lnTo>
                  <a:pt x="3564" y="509"/>
                </a:lnTo>
                <a:lnTo>
                  <a:pt x="3561" y="508"/>
                </a:lnTo>
                <a:lnTo>
                  <a:pt x="3556" y="503"/>
                </a:lnTo>
                <a:lnTo>
                  <a:pt x="3545" y="493"/>
                </a:lnTo>
                <a:lnTo>
                  <a:pt x="3529" y="466"/>
                </a:lnTo>
                <a:lnTo>
                  <a:pt x="3529" y="466"/>
                </a:lnTo>
                <a:lnTo>
                  <a:pt x="3546" y="391"/>
                </a:lnTo>
                <a:lnTo>
                  <a:pt x="3580" y="442"/>
                </a:lnTo>
                <a:lnTo>
                  <a:pt x="3580" y="442"/>
                </a:lnTo>
                <a:lnTo>
                  <a:pt x="3586" y="464"/>
                </a:lnTo>
                <a:lnTo>
                  <a:pt x="3582" y="479"/>
                </a:lnTo>
                <a:lnTo>
                  <a:pt x="3622" y="541"/>
                </a:lnTo>
                <a:lnTo>
                  <a:pt x="3655" y="476"/>
                </a:lnTo>
                <a:lnTo>
                  <a:pt x="3647" y="453"/>
                </a:lnTo>
                <a:lnTo>
                  <a:pt x="3647" y="453"/>
                </a:lnTo>
                <a:lnTo>
                  <a:pt x="3650" y="451"/>
                </a:lnTo>
                <a:lnTo>
                  <a:pt x="3650" y="451"/>
                </a:lnTo>
                <a:lnTo>
                  <a:pt x="3649" y="448"/>
                </a:lnTo>
                <a:lnTo>
                  <a:pt x="3647" y="442"/>
                </a:lnTo>
                <a:lnTo>
                  <a:pt x="3646" y="426"/>
                </a:lnTo>
                <a:lnTo>
                  <a:pt x="3647" y="405"/>
                </a:lnTo>
                <a:lnTo>
                  <a:pt x="3689" y="442"/>
                </a:lnTo>
                <a:lnTo>
                  <a:pt x="3670" y="512"/>
                </a:lnTo>
                <a:lnTo>
                  <a:pt x="3697" y="554"/>
                </a:lnTo>
                <a:lnTo>
                  <a:pt x="3719" y="509"/>
                </a:lnTo>
                <a:lnTo>
                  <a:pt x="3716" y="500"/>
                </a:lnTo>
                <a:lnTo>
                  <a:pt x="3716" y="500"/>
                </a:lnTo>
                <a:lnTo>
                  <a:pt x="3718" y="500"/>
                </a:lnTo>
                <a:lnTo>
                  <a:pt x="3721" y="500"/>
                </a:lnTo>
                <a:lnTo>
                  <a:pt x="3745" y="493"/>
                </a:lnTo>
                <a:lnTo>
                  <a:pt x="3745" y="493"/>
                </a:lnTo>
                <a:lnTo>
                  <a:pt x="3746" y="495"/>
                </a:lnTo>
                <a:lnTo>
                  <a:pt x="3753" y="501"/>
                </a:lnTo>
                <a:lnTo>
                  <a:pt x="3753" y="501"/>
                </a:lnTo>
                <a:lnTo>
                  <a:pt x="3750" y="509"/>
                </a:lnTo>
                <a:lnTo>
                  <a:pt x="3748" y="517"/>
                </a:lnTo>
                <a:lnTo>
                  <a:pt x="3748" y="517"/>
                </a:lnTo>
                <a:lnTo>
                  <a:pt x="3742" y="517"/>
                </a:lnTo>
                <a:lnTo>
                  <a:pt x="3737" y="517"/>
                </a:lnTo>
                <a:lnTo>
                  <a:pt x="3730" y="519"/>
                </a:lnTo>
                <a:lnTo>
                  <a:pt x="3724" y="522"/>
                </a:lnTo>
                <a:lnTo>
                  <a:pt x="3719" y="525"/>
                </a:lnTo>
                <a:lnTo>
                  <a:pt x="3716" y="530"/>
                </a:lnTo>
                <a:lnTo>
                  <a:pt x="3711" y="535"/>
                </a:lnTo>
                <a:lnTo>
                  <a:pt x="3710" y="540"/>
                </a:lnTo>
                <a:lnTo>
                  <a:pt x="3710" y="540"/>
                </a:lnTo>
                <a:lnTo>
                  <a:pt x="3706" y="548"/>
                </a:lnTo>
                <a:lnTo>
                  <a:pt x="3706" y="554"/>
                </a:lnTo>
                <a:lnTo>
                  <a:pt x="3708" y="562"/>
                </a:lnTo>
                <a:lnTo>
                  <a:pt x="3710" y="568"/>
                </a:lnTo>
                <a:lnTo>
                  <a:pt x="3714" y="575"/>
                </a:lnTo>
                <a:lnTo>
                  <a:pt x="3719" y="580"/>
                </a:lnTo>
                <a:lnTo>
                  <a:pt x="3724" y="583"/>
                </a:lnTo>
                <a:lnTo>
                  <a:pt x="3730" y="586"/>
                </a:lnTo>
                <a:lnTo>
                  <a:pt x="3730" y="586"/>
                </a:lnTo>
                <a:lnTo>
                  <a:pt x="3738" y="589"/>
                </a:lnTo>
                <a:lnTo>
                  <a:pt x="3745" y="589"/>
                </a:lnTo>
                <a:lnTo>
                  <a:pt x="3751" y="588"/>
                </a:lnTo>
                <a:lnTo>
                  <a:pt x="3759" y="586"/>
                </a:lnTo>
                <a:lnTo>
                  <a:pt x="3764" y="581"/>
                </a:lnTo>
                <a:lnTo>
                  <a:pt x="3770" y="576"/>
                </a:lnTo>
                <a:lnTo>
                  <a:pt x="3774" y="572"/>
                </a:lnTo>
                <a:lnTo>
                  <a:pt x="3777" y="565"/>
                </a:lnTo>
                <a:lnTo>
                  <a:pt x="3777" y="565"/>
                </a:lnTo>
                <a:lnTo>
                  <a:pt x="3778" y="557"/>
                </a:lnTo>
                <a:lnTo>
                  <a:pt x="3780" y="551"/>
                </a:lnTo>
                <a:lnTo>
                  <a:pt x="3780" y="551"/>
                </a:lnTo>
                <a:lnTo>
                  <a:pt x="3786" y="551"/>
                </a:lnTo>
                <a:lnTo>
                  <a:pt x="3794" y="549"/>
                </a:lnTo>
                <a:lnTo>
                  <a:pt x="3802" y="546"/>
                </a:lnTo>
                <a:lnTo>
                  <a:pt x="3809" y="540"/>
                </a:lnTo>
                <a:lnTo>
                  <a:pt x="3809" y="540"/>
                </a:lnTo>
                <a:lnTo>
                  <a:pt x="3812" y="535"/>
                </a:lnTo>
                <a:lnTo>
                  <a:pt x="3815" y="528"/>
                </a:lnTo>
                <a:lnTo>
                  <a:pt x="3817" y="522"/>
                </a:lnTo>
                <a:lnTo>
                  <a:pt x="3818" y="516"/>
                </a:lnTo>
                <a:lnTo>
                  <a:pt x="3817" y="509"/>
                </a:lnTo>
                <a:lnTo>
                  <a:pt x="3815" y="503"/>
                </a:lnTo>
                <a:lnTo>
                  <a:pt x="3810" y="496"/>
                </a:lnTo>
                <a:lnTo>
                  <a:pt x="3807" y="492"/>
                </a:lnTo>
                <a:lnTo>
                  <a:pt x="3807" y="492"/>
                </a:lnTo>
                <a:lnTo>
                  <a:pt x="3801" y="487"/>
                </a:lnTo>
                <a:lnTo>
                  <a:pt x="3793" y="484"/>
                </a:lnTo>
                <a:lnTo>
                  <a:pt x="3785" y="482"/>
                </a:lnTo>
                <a:lnTo>
                  <a:pt x="3778" y="482"/>
                </a:lnTo>
                <a:lnTo>
                  <a:pt x="3775" y="479"/>
                </a:lnTo>
                <a:lnTo>
                  <a:pt x="3786" y="445"/>
                </a:lnTo>
                <a:lnTo>
                  <a:pt x="3791" y="440"/>
                </a:lnTo>
                <a:lnTo>
                  <a:pt x="3815" y="468"/>
                </a:lnTo>
                <a:lnTo>
                  <a:pt x="3815" y="468"/>
                </a:lnTo>
                <a:lnTo>
                  <a:pt x="3820" y="469"/>
                </a:lnTo>
                <a:lnTo>
                  <a:pt x="3823" y="469"/>
                </a:lnTo>
                <a:lnTo>
                  <a:pt x="3823" y="469"/>
                </a:lnTo>
                <a:lnTo>
                  <a:pt x="3826" y="464"/>
                </a:lnTo>
                <a:lnTo>
                  <a:pt x="3825" y="459"/>
                </a:lnTo>
                <a:lnTo>
                  <a:pt x="3801" y="434"/>
                </a:lnTo>
                <a:lnTo>
                  <a:pt x="3812" y="427"/>
                </a:lnTo>
                <a:lnTo>
                  <a:pt x="3794" y="418"/>
                </a:lnTo>
                <a:lnTo>
                  <a:pt x="3804" y="387"/>
                </a:lnTo>
                <a:lnTo>
                  <a:pt x="3830" y="418"/>
                </a:lnTo>
                <a:lnTo>
                  <a:pt x="3830" y="418"/>
                </a:lnTo>
                <a:lnTo>
                  <a:pt x="3833" y="419"/>
                </a:lnTo>
                <a:lnTo>
                  <a:pt x="3838" y="418"/>
                </a:lnTo>
                <a:lnTo>
                  <a:pt x="3838" y="418"/>
                </a:lnTo>
                <a:lnTo>
                  <a:pt x="3839" y="415"/>
                </a:lnTo>
                <a:lnTo>
                  <a:pt x="3838" y="410"/>
                </a:lnTo>
                <a:lnTo>
                  <a:pt x="3809" y="375"/>
                </a:lnTo>
                <a:lnTo>
                  <a:pt x="3820" y="339"/>
                </a:lnTo>
                <a:lnTo>
                  <a:pt x="3820" y="339"/>
                </a:lnTo>
                <a:lnTo>
                  <a:pt x="3830" y="343"/>
                </a:lnTo>
                <a:lnTo>
                  <a:pt x="3849" y="365"/>
                </a:lnTo>
                <a:lnTo>
                  <a:pt x="3849" y="365"/>
                </a:lnTo>
                <a:lnTo>
                  <a:pt x="3852" y="367"/>
                </a:lnTo>
                <a:lnTo>
                  <a:pt x="3857" y="367"/>
                </a:lnTo>
                <a:lnTo>
                  <a:pt x="3857" y="367"/>
                </a:lnTo>
                <a:lnTo>
                  <a:pt x="3858" y="362"/>
                </a:lnTo>
                <a:lnTo>
                  <a:pt x="3857" y="359"/>
                </a:lnTo>
                <a:lnTo>
                  <a:pt x="3844" y="343"/>
                </a:lnTo>
                <a:lnTo>
                  <a:pt x="3844" y="343"/>
                </a:lnTo>
                <a:lnTo>
                  <a:pt x="3846" y="341"/>
                </a:lnTo>
                <a:lnTo>
                  <a:pt x="3846" y="341"/>
                </a:lnTo>
                <a:lnTo>
                  <a:pt x="3854" y="338"/>
                </a:lnTo>
                <a:lnTo>
                  <a:pt x="3860" y="333"/>
                </a:lnTo>
                <a:lnTo>
                  <a:pt x="3865" y="328"/>
                </a:lnTo>
                <a:lnTo>
                  <a:pt x="3868" y="320"/>
                </a:lnTo>
                <a:lnTo>
                  <a:pt x="3868" y="320"/>
                </a:lnTo>
                <a:lnTo>
                  <a:pt x="3871" y="322"/>
                </a:lnTo>
                <a:lnTo>
                  <a:pt x="3873" y="320"/>
                </a:lnTo>
                <a:lnTo>
                  <a:pt x="3873" y="320"/>
                </a:lnTo>
                <a:lnTo>
                  <a:pt x="3876" y="315"/>
                </a:lnTo>
                <a:lnTo>
                  <a:pt x="3874" y="312"/>
                </a:lnTo>
                <a:lnTo>
                  <a:pt x="3870" y="307"/>
                </a:lnTo>
                <a:lnTo>
                  <a:pt x="3870" y="307"/>
                </a:lnTo>
                <a:lnTo>
                  <a:pt x="3870" y="306"/>
                </a:lnTo>
                <a:lnTo>
                  <a:pt x="3886" y="301"/>
                </a:lnTo>
                <a:lnTo>
                  <a:pt x="3876" y="317"/>
                </a:lnTo>
                <a:lnTo>
                  <a:pt x="3876" y="317"/>
                </a:lnTo>
                <a:lnTo>
                  <a:pt x="3876" y="322"/>
                </a:lnTo>
                <a:lnTo>
                  <a:pt x="3879" y="325"/>
                </a:lnTo>
                <a:lnTo>
                  <a:pt x="3879" y="325"/>
                </a:lnTo>
                <a:lnTo>
                  <a:pt x="3882" y="327"/>
                </a:lnTo>
                <a:lnTo>
                  <a:pt x="3886" y="323"/>
                </a:lnTo>
                <a:lnTo>
                  <a:pt x="3903" y="296"/>
                </a:lnTo>
                <a:lnTo>
                  <a:pt x="3916" y="291"/>
                </a:lnTo>
                <a:lnTo>
                  <a:pt x="3922" y="303"/>
                </a:lnTo>
                <a:lnTo>
                  <a:pt x="3895" y="328"/>
                </a:lnTo>
                <a:lnTo>
                  <a:pt x="3898" y="378"/>
                </a:lnTo>
                <a:lnTo>
                  <a:pt x="3940" y="352"/>
                </a:lnTo>
                <a:lnTo>
                  <a:pt x="3942" y="343"/>
                </a:lnTo>
                <a:lnTo>
                  <a:pt x="3953" y="365"/>
                </a:lnTo>
                <a:lnTo>
                  <a:pt x="3924" y="407"/>
                </a:lnTo>
                <a:lnTo>
                  <a:pt x="3924" y="407"/>
                </a:lnTo>
                <a:lnTo>
                  <a:pt x="3924" y="411"/>
                </a:lnTo>
                <a:lnTo>
                  <a:pt x="3926" y="415"/>
                </a:lnTo>
                <a:lnTo>
                  <a:pt x="3926" y="415"/>
                </a:lnTo>
                <a:lnTo>
                  <a:pt x="3930" y="416"/>
                </a:lnTo>
                <a:lnTo>
                  <a:pt x="3934" y="413"/>
                </a:lnTo>
                <a:lnTo>
                  <a:pt x="3950" y="391"/>
                </a:lnTo>
                <a:lnTo>
                  <a:pt x="3950" y="391"/>
                </a:lnTo>
                <a:lnTo>
                  <a:pt x="3954" y="394"/>
                </a:lnTo>
                <a:lnTo>
                  <a:pt x="3975" y="410"/>
                </a:lnTo>
                <a:lnTo>
                  <a:pt x="3977" y="411"/>
                </a:lnTo>
                <a:lnTo>
                  <a:pt x="3956" y="445"/>
                </a:lnTo>
                <a:lnTo>
                  <a:pt x="3956" y="445"/>
                </a:lnTo>
                <a:lnTo>
                  <a:pt x="3946" y="439"/>
                </a:lnTo>
                <a:lnTo>
                  <a:pt x="3935" y="434"/>
                </a:lnTo>
                <a:lnTo>
                  <a:pt x="3935" y="434"/>
                </a:lnTo>
                <a:lnTo>
                  <a:pt x="3922" y="429"/>
                </a:lnTo>
                <a:lnTo>
                  <a:pt x="3908" y="429"/>
                </a:lnTo>
                <a:lnTo>
                  <a:pt x="3894" y="431"/>
                </a:lnTo>
                <a:lnTo>
                  <a:pt x="3881" y="435"/>
                </a:lnTo>
                <a:lnTo>
                  <a:pt x="3868" y="443"/>
                </a:lnTo>
                <a:lnTo>
                  <a:pt x="3858" y="453"/>
                </a:lnTo>
                <a:lnTo>
                  <a:pt x="3849" y="464"/>
                </a:lnTo>
                <a:lnTo>
                  <a:pt x="3842" y="477"/>
                </a:lnTo>
                <a:lnTo>
                  <a:pt x="3842" y="477"/>
                </a:lnTo>
                <a:lnTo>
                  <a:pt x="3839" y="492"/>
                </a:lnTo>
                <a:lnTo>
                  <a:pt x="3839" y="506"/>
                </a:lnTo>
                <a:lnTo>
                  <a:pt x="3841" y="520"/>
                </a:lnTo>
                <a:lnTo>
                  <a:pt x="3846" y="533"/>
                </a:lnTo>
                <a:lnTo>
                  <a:pt x="3854" y="544"/>
                </a:lnTo>
                <a:lnTo>
                  <a:pt x="3862" y="556"/>
                </a:lnTo>
                <a:lnTo>
                  <a:pt x="3873" y="564"/>
                </a:lnTo>
                <a:lnTo>
                  <a:pt x="3887" y="570"/>
                </a:lnTo>
                <a:lnTo>
                  <a:pt x="3887" y="570"/>
                </a:lnTo>
                <a:lnTo>
                  <a:pt x="3902" y="573"/>
                </a:lnTo>
                <a:lnTo>
                  <a:pt x="3916" y="575"/>
                </a:lnTo>
                <a:lnTo>
                  <a:pt x="3929" y="572"/>
                </a:lnTo>
                <a:lnTo>
                  <a:pt x="3942" y="567"/>
                </a:lnTo>
                <a:lnTo>
                  <a:pt x="3954" y="560"/>
                </a:lnTo>
                <a:lnTo>
                  <a:pt x="3964" y="551"/>
                </a:lnTo>
                <a:lnTo>
                  <a:pt x="3974" y="540"/>
                </a:lnTo>
                <a:lnTo>
                  <a:pt x="3980" y="527"/>
                </a:lnTo>
                <a:lnTo>
                  <a:pt x="3980" y="527"/>
                </a:lnTo>
                <a:lnTo>
                  <a:pt x="3983" y="514"/>
                </a:lnTo>
                <a:lnTo>
                  <a:pt x="3983" y="514"/>
                </a:lnTo>
                <a:lnTo>
                  <a:pt x="3986" y="514"/>
                </a:lnTo>
                <a:lnTo>
                  <a:pt x="3990" y="511"/>
                </a:lnTo>
                <a:lnTo>
                  <a:pt x="4009" y="477"/>
                </a:lnTo>
                <a:lnTo>
                  <a:pt x="4022" y="500"/>
                </a:lnTo>
                <a:lnTo>
                  <a:pt x="4022" y="500"/>
                </a:lnTo>
                <a:lnTo>
                  <a:pt x="4022" y="501"/>
                </a:lnTo>
                <a:lnTo>
                  <a:pt x="4022" y="504"/>
                </a:lnTo>
                <a:lnTo>
                  <a:pt x="4022" y="504"/>
                </a:lnTo>
                <a:lnTo>
                  <a:pt x="4014" y="512"/>
                </a:lnTo>
                <a:lnTo>
                  <a:pt x="4007" y="522"/>
                </a:lnTo>
                <a:lnTo>
                  <a:pt x="4007" y="522"/>
                </a:lnTo>
                <a:lnTo>
                  <a:pt x="4006" y="528"/>
                </a:lnTo>
                <a:lnTo>
                  <a:pt x="4006" y="536"/>
                </a:lnTo>
                <a:lnTo>
                  <a:pt x="4007" y="543"/>
                </a:lnTo>
                <a:lnTo>
                  <a:pt x="4009" y="549"/>
                </a:lnTo>
                <a:lnTo>
                  <a:pt x="4012" y="556"/>
                </a:lnTo>
                <a:lnTo>
                  <a:pt x="4017" y="560"/>
                </a:lnTo>
                <a:lnTo>
                  <a:pt x="4023" y="565"/>
                </a:lnTo>
                <a:lnTo>
                  <a:pt x="4030" y="568"/>
                </a:lnTo>
                <a:lnTo>
                  <a:pt x="4030" y="568"/>
                </a:lnTo>
                <a:lnTo>
                  <a:pt x="4038" y="570"/>
                </a:lnTo>
                <a:lnTo>
                  <a:pt x="4044" y="570"/>
                </a:lnTo>
                <a:lnTo>
                  <a:pt x="4050" y="568"/>
                </a:lnTo>
                <a:lnTo>
                  <a:pt x="4057" y="567"/>
                </a:lnTo>
                <a:lnTo>
                  <a:pt x="4063" y="564"/>
                </a:lnTo>
                <a:lnTo>
                  <a:pt x="4068" y="559"/>
                </a:lnTo>
                <a:lnTo>
                  <a:pt x="4073" y="552"/>
                </a:lnTo>
                <a:lnTo>
                  <a:pt x="4076" y="546"/>
                </a:lnTo>
                <a:lnTo>
                  <a:pt x="4076" y="546"/>
                </a:lnTo>
                <a:lnTo>
                  <a:pt x="4078" y="540"/>
                </a:lnTo>
                <a:lnTo>
                  <a:pt x="4124" y="538"/>
                </a:lnTo>
                <a:lnTo>
                  <a:pt x="4166" y="488"/>
                </a:lnTo>
                <a:lnTo>
                  <a:pt x="4148" y="562"/>
                </a:lnTo>
                <a:lnTo>
                  <a:pt x="4148" y="562"/>
                </a:lnTo>
                <a:lnTo>
                  <a:pt x="4143" y="562"/>
                </a:lnTo>
                <a:lnTo>
                  <a:pt x="4137" y="564"/>
                </a:lnTo>
                <a:lnTo>
                  <a:pt x="4127" y="570"/>
                </a:lnTo>
                <a:lnTo>
                  <a:pt x="4119" y="578"/>
                </a:lnTo>
                <a:lnTo>
                  <a:pt x="4118" y="583"/>
                </a:lnTo>
                <a:lnTo>
                  <a:pt x="4116" y="589"/>
                </a:lnTo>
                <a:lnTo>
                  <a:pt x="4116" y="589"/>
                </a:lnTo>
                <a:lnTo>
                  <a:pt x="4114" y="596"/>
                </a:lnTo>
                <a:lnTo>
                  <a:pt x="4116" y="604"/>
                </a:lnTo>
                <a:lnTo>
                  <a:pt x="4118" y="610"/>
                </a:lnTo>
                <a:lnTo>
                  <a:pt x="4121" y="615"/>
                </a:lnTo>
                <a:lnTo>
                  <a:pt x="4124" y="621"/>
                </a:lnTo>
                <a:lnTo>
                  <a:pt x="4129" y="624"/>
                </a:lnTo>
                <a:lnTo>
                  <a:pt x="4135" y="629"/>
                </a:lnTo>
                <a:lnTo>
                  <a:pt x="4142" y="631"/>
                </a:lnTo>
                <a:lnTo>
                  <a:pt x="4142" y="631"/>
                </a:lnTo>
                <a:lnTo>
                  <a:pt x="4153" y="631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9" y="626"/>
                </a:lnTo>
                <a:lnTo>
                  <a:pt x="4174" y="621"/>
                </a:lnTo>
                <a:lnTo>
                  <a:pt x="4177" y="616"/>
                </a:lnTo>
                <a:lnTo>
                  <a:pt x="4180" y="612"/>
                </a:lnTo>
                <a:lnTo>
                  <a:pt x="4180" y="612"/>
                </a:lnTo>
                <a:lnTo>
                  <a:pt x="4190" y="604"/>
                </a:lnTo>
                <a:lnTo>
                  <a:pt x="4225" y="588"/>
                </a:lnTo>
                <a:lnTo>
                  <a:pt x="4214" y="615"/>
                </a:lnTo>
                <a:lnTo>
                  <a:pt x="4214" y="615"/>
                </a:lnTo>
                <a:lnTo>
                  <a:pt x="4206" y="628"/>
                </a:lnTo>
                <a:lnTo>
                  <a:pt x="4201" y="632"/>
                </a:lnTo>
                <a:lnTo>
                  <a:pt x="4199" y="634"/>
                </a:lnTo>
                <a:lnTo>
                  <a:pt x="4199" y="634"/>
                </a:lnTo>
                <a:lnTo>
                  <a:pt x="4201" y="637"/>
                </a:lnTo>
                <a:lnTo>
                  <a:pt x="4202" y="642"/>
                </a:lnTo>
                <a:lnTo>
                  <a:pt x="4202" y="650"/>
                </a:lnTo>
                <a:lnTo>
                  <a:pt x="4202" y="650"/>
                </a:lnTo>
                <a:lnTo>
                  <a:pt x="4209" y="644"/>
                </a:lnTo>
                <a:lnTo>
                  <a:pt x="4212" y="640"/>
                </a:lnTo>
                <a:lnTo>
                  <a:pt x="4215" y="640"/>
                </a:lnTo>
                <a:lnTo>
                  <a:pt x="4215" y="640"/>
                </a:lnTo>
                <a:lnTo>
                  <a:pt x="4215" y="637"/>
                </a:lnTo>
                <a:lnTo>
                  <a:pt x="4215" y="631"/>
                </a:lnTo>
                <a:lnTo>
                  <a:pt x="4217" y="615"/>
                </a:lnTo>
                <a:lnTo>
                  <a:pt x="4228" y="586"/>
                </a:lnTo>
                <a:lnTo>
                  <a:pt x="4228" y="586"/>
                </a:lnTo>
                <a:lnTo>
                  <a:pt x="4250" y="575"/>
                </a:lnTo>
                <a:lnTo>
                  <a:pt x="4250" y="575"/>
                </a:lnTo>
                <a:lnTo>
                  <a:pt x="4250" y="575"/>
                </a:lnTo>
                <a:lnTo>
                  <a:pt x="4250" y="575"/>
                </a:lnTo>
                <a:lnTo>
                  <a:pt x="4297" y="552"/>
                </a:lnTo>
                <a:lnTo>
                  <a:pt x="4278" y="610"/>
                </a:lnTo>
                <a:lnTo>
                  <a:pt x="4278" y="610"/>
                </a:lnTo>
                <a:lnTo>
                  <a:pt x="4268" y="623"/>
                </a:lnTo>
                <a:lnTo>
                  <a:pt x="4265" y="629"/>
                </a:lnTo>
                <a:lnTo>
                  <a:pt x="4262" y="631"/>
                </a:lnTo>
                <a:lnTo>
                  <a:pt x="4262" y="631"/>
                </a:lnTo>
                <a:lnTo>
                  <a:pt x="4263" y="634"/>
                </a:lnTo>
                <a:lnTo>
                  <a:pt x="4265" y="639"/>
                </a:lnTo>
                <a:lnTo>
                  <a:pt x="4265" y="647"/>
                </a:lnTo>
                <a:lnTo>
                  <a:pt x="4265" y="647"/>
                </a:lnTo>
                <a:lnTo>
                  <a:pt x="4271" y="640"/>
                </a:lnTo>
                <a:lnTo>
                  <a:pt x="4276" y="637"/>
                </a:lnTo>
                <a:lnTo>
                  <a:pt x="4278" y="637"/>
                </a:lnTo>
                <a:lnTo>
                  <a:pt x="4278" y="637"/>
                </a:lnTo>
                <a:lnTo>
                  <a:pt x="4278" y="634"/>
                </a:lnTo>
                <a:lnTo>
                  <a:pt x="4278" y="628"/>
                </a:lnTo>
                <a:lnTo>
                  <a:pt x="4279" y="612"/>
                </a:lnTo>
                <a:lnTo>
                  <a:pt x="4298" y="552"/>
                </a:lnTo>
                <a:lnTo>
                  <a:pt x="4406" y="500"/>
                </a:lnTo>
                <a:lnTo>
                  <a:pt x="4371" y="544"/>
                </a:lnTo>
                <a:lnTo>
                  <a:pt x="4335" y="548"/>
                </a:lnTo>
                <a:lnTo>
                  <a:pt x="4335" y="548"/>
                </a:lnTo>
                <a:lnTo>
                  <a:pt x="4327" y="546"/>
                </a:lnTo>
                <a:lnTo>
                  <a:pt x="4323" y="544"/>
                </a:lnTo>
                <a:lnTo>
                  <a:pt x="4323" y="544"/>
                </a:lnTo>
                <a:lnTo>
                  <a:pt x="4319" y="548"/>
                </a:lnTo>
                <a:lnTo>
                  <a:pt x="4314" y="551"/>
                </a:lnTo>
                <a:lnTo>
                  <a:pt x="4314" y="551"/>
                </a:lnTo>
                <a:lnTo>
                  <a:pt x="4319" y="552"/>
                </a:lnTo>
                <a:lnTo>
                  <a:pt x="4323" y="554"/>
                </a:lnTo>
                <a:lnTo>
                  <a:pt x="4323" y="554"/>
                </a:lnTo>
                <a:lnTo>
                  <a:pt x="4327" y="551"/>
                </a:lnTo>
                <a:lnTo>
                  <a:pt x="4337" y="548"/>
                </a:lnTo>
                <a:lnTo>
                  <a:pt x="4371" y="546"/>
                </a:lnTo>
                <a:lnTo>
                  <a:pt x="4343" y="578"/>
                </a:lnTo>
                <a:lnTo>
                  <a:pt x="4343" y="578"/>
                </a:lnTo>
                <a:lnTo>
                  <a:pt x="4326" y="581"/>
                </a:lnTo>
                <a:lnTo>
                  <a:pt x="4326" y="581"/>
                </a:lnTo>
                <a:lnTo>
                  <a:pt x="4316" y="580"/>
                </a:lnTo>
                <a:lnTo>
                  <a:pt x="4311" y="578"/>
                </a:lnTo>
                <a:lnTo>
                  <a:pt x="4311" y="578"/>
                </a:lnTo>
                <a:lnTo>
                  <a:pt x="4308" y="581"/>
                </a:lnTo>
                <a:lnTo>
                  <a:pt x="4305" y="584"/>
                </a:lnTo>
                <a:lnTo>
                  <a:pt x="4305" y="584"/>
                </a:lnTo>
                <a:lnTo>
                  <a:pt x="4310" y="586"/>
                </a:lnTo>
                <a:lnTo>
                  <a:pt x="4313" y="588"/>
                </a:lnTo>
                <a:lnTo>
                  <a:pt x="4313" y="588"/>
                </a:lnTo>
                <a:lnTo>
                  <a:pt x="4318" y="586"/>
                </a:lnTo>
                <a:lnTo>
                  <a:pt x="4326" y="583"/>
                </a:lnTo>
                <a:lnTo>
                  <a:pt x="4342" y="580"/>
                </a:lnTo>
                <a:lnTo>
                  <a:pt x="4327" y="597"/>
                </a:lnTo>
                <a:lnTo>
                  <a:pt x="4327" y="597"/>
                </a:lnTo>
                <a:lnTo>
                  <a:pt x="4318" y="605"/>
                </a:lnTo>
                <a:lnTo>
                  <a:pt x="4311" y="608"/>
                </a:lnTo>
                <a:lnTo>
                  <a:pt x="4311" y="608"/>
                </a:lnTo>
                <a:lnTo>
                  <a:pt x="4311" y="615"/>
                </a:lnTo>
                <a:lnTo>
                  <a:pt x="4310" y="621"/>
                </a:lnTo>
                <a:lnTo>
                  <a:pt x="4310" y="621"/>
                </a:lnTo>
                <a:lnTo>
                  <a:pt x="4314" y="618"/>
                </a:lnTo>
                <a:lnTo>
                  <a:pt x="4321" y="616"/>
                </a:lnTo>
                <a:lnTo>
                  <a:pt x="4321" y="616"/>
                </a:lnTo>
                <a:lnTo>
                  <a:pt x="4324" y="608"/>
                </a:lnTo>
                <a:lnTo>
                  <a:pt x="4329" y="597"/>
                </a:lnTo>
                <a:lnTo>
                  <a:pt x="4343" y="581"/>
                </a:lnTo>
                <a:lnTo>
                  <a:pt x="4343" y="597"/>
                </a:lnTo>
                <a:lnTo>
                  <a:pt x="4343" y="597"/>
                </a:lnTo>
                <a:lnTo>
                  <a:pt x="4342" y="605"/>
                </a:lnTo>
                <a:lnTo>
                  <a:pt x="4342" y="610"/>
                </a:lnTo>
                <a:lnTo>
                  <a:pt x="4342" y="610"/>
                </a:lnTo>
                <a:lnTo>
                  <a:pt x="4343" y="613"/>
                </a:lnTo>
                <a:lnTo>
                  <a:pt x="4347" y="618"/>
                </a:lnTo>
                <a:lnTo>
                  <a:pt x="4347" y="618"/>
                </a:lnTo>
                <a:lnTo>
                  <a:pt x="4348" y="613"/>
                </a:lnTo>
                <a:lnTo>
                  <a:pt x="4350" y="610"/>
                </a:lnTo>
                <a:lnTo>
                  <a:pt x="4350" y="610"/>
                </a:lnTo>
                <a:lnTo>
                  <a:pt x="4348" y="605"/>
                </a:lnTo>
                <a:lnTo>
                  <a:pt x="4345" y="597"/>
                </a:lnTo>
                <a:lnTo>
                  <a:pt x="4343" y="580"/>
                </a:lnTo>
                <a:lnTo>
                  <a:pt x="4343" y="580"/>
                </a:lnTo>
                <a:lnTo>
                  <a:pt x="4371" y="546"/>
                </a:lnTo>
                <a:lnTo>
                  <a:pt x="4375" y="580"/>
                </a:lnTo>
                <a:lnTo>
                  <a:pt x="4375" y="580"/>
                </a:lnTo>
                <a:lnTo>
                  <a:pt x="4374" y="589"/>
                </a:lnTo>
                <a:lnTo>
                  <a:pt x="4372" y="594"/>
                </a:lnTo>
                <a:lnTo>
                  <a:pt x="4372" y="594"/>
                </a:lnTo>
                <a:lnTo>
                  <a:pt x="4375" y="597"/>
                </a:lnTo>
                <a:lnTo>
                  <a:pt x="4377" y="600"/>
                </a:lnTo>
                <a:lnTo>
                  <a:pt x="4377" y="600"/>
                </a:lnTo>
                <a:lnTo>
                  <a:pt x="4379" y="597"/>
                </a:lnTo>
                <a:lnTo>
                  <a:pt x="4382" y="592"/>
                </a:lnTo>
                <a:lnTo>
                  <a:pt x="4382" y="592"/>
                </a:lnTo>
                <a:lnTo>
                  <a:pt x="4379" y="588"/>
                </a:lnTo>
                <a:lnTo>
                  <a:pt x="4375" y="581"/>
                </a:lnTo>
                <a:lnTo>
                  <a:pt x="4372" y="544"/>
                </a:lnTo>
                <a:lnTo>
                  <a:pt x="4411" y="498"/>
                </a:lnTo>
                <a:lnTo>
                  <a:pt x="4411" y="498"/>
                </a:lnTo>
                <a:lnTo>
                  <a:pt x="4383" y="620"/>
                </a:lnTo>
                <a:lnTo>
                  <a:pt x="4327" y="652"/>
                </a:lnTo>
                <a:lnTo>
                  <a:pt x="4327" y="652"/>
                </a:lnTo>
                <a:lnTo>
                  <a:pt x="4313" y="656"/>
                </a:lnTo>
                <a:lnTo>
                  <a:pt x="4308" y="658"/>
                </a:lnTo>
                <a:lnTo>
                  <a:pt x="4305" y="658"/>
                </a:lnTo>
                <a:lnTo>
                  <a:pt x="4305" y="658"/>
                </a:lnTo>
                <a:lnTo>
                  <a:pt x="4305" y="661"/>
                </a:lnTo>
                <a:lnTo>
                  <a:pt x="4302" y="664"/>
                </a:lnTo>
                <a:lnTo>
                  <a:pt x="4298" y="672"/>
                </a:lnTo>
                <a:lnTo>
                  <a:pt x="4298" y="672"/>
                </a:lnTo>
                <a:lnTo>
                  <a:pt x="4306" y="671"/>
                </a:lnTo>
                <a:lnTo>
                  <a:pt x="4311" y="671"/>
                </a:lnTo>
                <a:lnTo>
                  <a:pt x="4313" y="672"/>
                </a:lnTo>
                <a:lnTo>
                  <a:pt x="4313" y="672"/>
                </a:lnTo>
                <a:lnTo>
                  <a:pt x="4314" y="669"/>
                </a:lnTo>
                <a:lnTo>
                  <a:pt x="4319" y="663"/>
                </a:lnTo>
                <a:lnTo>
                  <a:pt x="4331" y="652"/>
                </a:lnTo>
                <a:lnTo>
                  <a:pt x="4382" y="621"/>
                </a:lnTo>
                <a:lnTo>
                  <a:pt x="4366" y="696"/>
                </a:lnTo>
                <a:lnTo>
                  <a:pt x="4366" y="696"/>
                </a:lnTo>
                <a:lnTo>
                  <a:pt x="4339" y="712"/>
                </a:lnTo>
                <a:lnTo>
                  <a:pt x="4339" y="712"/>
                </a:lnTo>
                <a:lnTo>
                  <a:pt x="4324" y="717"/>
                </a:lnTo>
                <a:lnTo>
                  <a:pt x="4318" y="719"/>
                </a:lnTo>
                <a:lnTo>
                  <a:pt x="4314" y="720"/>
                </a:lnTo>
                <a:lnTo>
                  <a:pt x="4314" y="720"/>
                </a:lnTo>
                <a:lnTo>
                  <a:pt x="4314" y="722"/>
                </a:lnTo>
                <a:lnTo>
                  <a:pt x="4313" y="727"/>
                </a:lnTo>
                <a:lnTo>
                  <a:pt x="4308" y="735"/>
                </a:lnTo>
                <a:lnTo>
                  <a:pt x="4308" y="735"/>
                </a:lnTo>
                <a:lnTo>
                  <a:pt x="4316" y="733"/>
                </a:lnTo>
                <a:lnTo>
                  <a:pt x="4321" y="733"/>
                </a:lnTo>
                <a:lnTo>
                  <a:pt x="4324" y="733"/>
                </a:lnTo>
                <a:lnTo>
                  <a:pt x="4324" y="733"/>
                </a:lnTo>
                <a:lnTo>
                  <a:pt x="4326" y="732"/>
                </a:lnTo>
                <a:lnTo>
                  <a:pt x="4329" y="727"/>
                </a:lnTo>
                <a:lnTo>
                  <a:pt x="4340" y="716"/>
                </a:lnTo>
                <a:lnTo>
                  <a:pt x="4364" y="698"/>
                </a:lnTo>
                <a:lnTo>
                  <a:pt x="4361" y="712"/>
                </a:lnTo>
                <a:lnTo>
                  <a:pt x="4361" y="712"/>
                </a:lnTo>
                <a:lnTo>
                  <a:pt x="4361" y="716"/>
                </a:lnTo>
                <a:lnTo>
                  <a:pt x="4359" y="719"/>
                </a:lnTo>
                <a:lnTo>
                  <a:pt x="4356" y="736"/>
                </a:lnTo>
                <a:lnTo>
                  <a:pt x="4356" y="736"/>
                </a:lnTo>
                <a:lnTo>
                  <a:pt x="4345" y="757"/>
                </a:lnTo>
                <a:lnTo>
                  <a:pt x="4340" y="765"/>
                </a:lnTo>
                <a:lnTo>
                  <a:pt x="4337" y="768"/>
                </a:lnTo>
                <a:lnTo>
                  <a:pt x="4337" y="768"/>
                </a:lnTo>
                <a:lnTo>
                  <a:pt x="4340" y="772"/>
                </a:lnTo>
                <a:lnTo>
                  <a:pt x="4342" y="778"/>
                </a:lnTo>
                <a:lnTo>
                  <a:pt x="4345" y="789"/>
                </a:lnTo>
                <a:lnTo>
                  <a:pt x="4345" y="789"/>
                </a:lnTo>
                <a:lnTo>
                  <a:pt x="4351" y="781"/>
                </a:lnTo>
                <a:lnTo>
                  <a:pt x="4356" y="777"/>
                </a:lnTo>
                <a:lnTo>
                  <a:pt x="4361" y="775"/>
                </a:lnTo>
                <a:lnTo>
                  <a:pt x="4361" y="775"/>
                </a:lnTo>
                <a:lnTo>
                  <a:pt x="4359" y="770"/>
                </a:lnTo>
                <a:lnTo>
                  <a:pt x="4358" y="759"/>
                </a:lnTo>
                <a:lnTo>
                  <a:pt x="4358" y="736"/>
                </a:lnTo>
                <a:lnTo>
                  <a:pt x="4361" y="722"/>
                </a:lnTo>
                <a:lnTo>
                  <a:pt x="4361" y="722"/>
                </a:lnTo>
                <a:lnTo>
                  <a:pt x="4363" y="725"/>
                </a:lnTo>
                <a:lnTo>
                  <a:pt x="4366" y="728"/>
                </a:lnTo>
                <a:lnTo>
                  <a:pt x="4371" y="728"/>
                </a:lnTo>
                <a:lnTo>
                  <a:pt x="4374" y="728"/>
                </a:lnTo>
                <a:lnTo>
                  <a:pt x="4382" y="727"/>
                </a:lnTo>
                <a:lnTo>
                  <a:pt x="4382" y="727"/>
                </a:lnTo>
                <a:lnTo>
                  <a:pt x="4387" y="741"/>
                </a:lnTo>
                <a:lnTo>
                  <a:pt x="4388" y="746"/>
                </a:lnTo>
                <a:lnTo>
                  <a:pt x="4388" y="749"/>
                </a:lnTo>
                <a:lnTo>
                  <a:pt x="4388" y="749"/>
                </a:lnTo>
                <a:lnTo>
                  <a:pt x="4390" y="749"/>
                </a:lnTo>
                <a:lnTo>
                  <a:pt x="4395" y="751"/>
                </a:lnTo>
                <a:lnTo>
                  <a:pt x="4401" y="756"/>
                </a:lnTo>
                <a:lnTo>
                  <a:pt x="4401" y="756"/>
                </a:lnTo>
                <a:lnTo>
                  <a:pt x="4401" y="748"/>
                </a:lnTo>
                <a:lnTo>
                  <a:pt x="4401" y="743"/>
                </a:lnTo>
                <a:lnTo>
                  <a:pt x="4401" y="740"/>
                </a:lnTo>
                <a:lnTo>
                  <a:pt x="4401" y="740"/>
                </a:lnTo>
                <a:lnTo>
                  <a:pt x="4396" y="735"/>
                </a:lnTo>
                <a:lnTo>
                  <a:pt x="4387" y="727"/>
                </a:lnTo>
                <a:lnTo>
                  <a:pt x="4460" y="709"/>
                </a:lnTo>
                <a:lnTo>
                  <a:pt x="4431" y="797"/>
                </a:lnTo>
                <a:lnTo>
                  <a:pt x="4340" y="821"/>
                </a:lnTo>
                <a:lnTo>
                  <a:pt x="4340" y="821"/>
                </a:lnTo>
                <a:lnTo>
                  <a:pt x="4337" y="823"/>
                </a:lnTo>
                <a:lnTo>
                  <a:pt x="4334" y="828"/>
                </a:lnTo>
                <a:lnTo>
                  <a:pt x="4332" y="831"/>
                </a:lnTo>
                <a:lnTo>
                  <a:pt x="4332" y="836"/>
                </a:lnTo>
                <a:lnTo>
                  <a:pt x="4332" y="836"/>
                </a:lnTo>
                <a:lnTo>
                  <a:pt x="4334" y="839"/>
                </a:lnTo>
                <a:lnTo>
                  <a:pt x="4337" y="842"/>
                </a:lnTo>
                <a:lnTo>
                  <a:pt x="4342" y="844"/>
                </a:lnTo>
                <a:lnTo>
                  <a:pt x="4347" y="844"/>
                </a:lnTo>
                <a:lnTo>
                  <a:pt x="4423" y="823"/>
                </a:lnTo>
                <a:lnTo>
                  <a:pt x="4407" y="871"/>
                </a:lnTo>
                <a:lnTo>
                  <a:pt x="4407" y="871"/>
                </a:lnTo>
                <a:lnTo>
                  <a:pt x="4407" y="877"/>
                </a:lnTo>
                <a:lnTo>
                  <a:pt x="4407" y="877"/>
                </a:lnTo>
                <a:lnTo>
                  <a:pt x="4395" y="876"/>
                </a:lnTo>
                <a:lnTo>
                  <a:pt x="4380" y="877"/>
                </a:lnTo>
                <a:lnTo>
                  <a:pt x="4369" y="879"/>
                </a:lnTo>
                <a:lnTo>
                  <a:pt x="4356" y="885"/>
                </a:lnTo>
                <a:lnTo>
                  <a:pt x="4347" y="892"/>
                </a:lnTo>
                <a:lnTo>
                  <a:pt x="4337" y="901"/>
                </a:lnTo>
                <a:lnTo>
                  <a:pt x="4329" y="911"/>
                </a:lnTo>
                <a:lnTo>
                  <a:pt x="4323" y="924"/>
                </a:lnTo>
                <a:lnTo>
                  <a:pt x="4323" y="924"/>
                </a:lnTo>
                <a:lnTo>
                  <a:pt x="4319" y="938"/>
                </a:lnTo>
                <a:lnTo>
                  <a:pt x="4319" y="953"/>
                </a:lnTo>
                <a:lnTo>
                  <a:pt x="4321" y="967"/>
                </a:lnTo>
                <a:lnTo>
                  <a:pt x="4326" y="980"/>
                </a:lnTo>
                <a:lnTo>
                  <a:pt x="4332" y="991"/>
                </a:lnTo>
                <a:lnTo>
                  <a:pt x="4342" y="1002"/>
                </a:lnTo>
                <a:lnTo>
                  <a:pt x="4353" y="1010"/>
                </a:lnTo>
                <a:lnTo>
                  <a:pt x="4367" y="1017"/>
                </a:lnTo>
                <a:lnTo>
                  <a:pt x="4367" y="1017"/>
                </a:lnTo>
                <a:lnTo>
                  <a:pt x="4382" y="1020"/>
                </a:lnTo>
                <a:lnTo>
                  <a:pt x="4395" y="1021"/>
                </a:lnTo>
                <a:lnTo>
                  <a:pt x="4409" y="1018"/>
                </a:lnTo>
                <a:lnTo>
                  <a:pt x="4422" y="1013"/>
                </a:lnTo>
                <a:lnTo>
                  <a:pt x="4435" y="1007"/>
                </a:lnTo>
                <a:lnTo>
                  <a:pt x="4444" y="997"/>
                </a:lnTo>
                <a:lnTo>
                  <a:pt x="4454" y="986"/>
                </a:lnTo>
                <a:lnTo>
                  <a:pt x="4460" y="973"/>
                </a:lnTo>
                <a:lnTo>
                  <a:pt x="4460" y="973"/>
                </a:lnTo>
                <a:lnTo>
                  <a:pt x="4463" y="961"/>
                </a:lnTo>
                <a:lnTo>
                  <a:pt x="4463" y="946"/>
                </a:lnTo>
                <a:lnTo>
                  <a:pt x="4462" y="935"/>
                </a:lnTo>
                <a:lnTo>
                  <a:pt x="4459" y="922"/>
                </a:lnTo>
                <a:lnTo>
                  <a:pt x="4454" y="911"/>
                </a:lnTo>
                <a:lnTo>
                  <a:pt x="4446" y="900"/>
                </a:lnTo>
                <a:lnTo>
                  <a:pt x="4436" y="892"/>
                </a:lnTo>
                <a:lnTo>
                  <a:pt x="4425" y="884"/>
                </a:lnTo>
                <a:lnTo>
                  <a:pt x="4425" y="884"/>
                </a:lnTo>
                <a:lnTo>
                  <a:pt x="4428" y="882"/>
                </a:lnTo>
                <a:lnTo>
                  <a:pt x="4430" y="879"/>
                </a:lnTo>
                <a:lnTo>
                  <a:pt x="4446" y="826"/>
                </a:lnTo>
                <a:lnTo>
                  <a:pt x="4495" y="889"/>
                </a:lnTo>
                <a:lnTo>
                  <a:pt x="4495" y="889"/>
                </a:lnTo>
                <a:lnTo>
                  <a:pt x="4499" y="890"/>
                </a:lnTo>
                <a:lnTo>
                  <a:pt x="4503" y="892"/>
                </a:lnTo>
                <a:lnTo>
                  <a:pt x="4507" y="892"/>
                </a:lnTo>
                <a:lnTo>
                  <a:pt x="4511" y="890"/>
                </a:lnTo>
                <a:lnTo>
                  <a:pt x="4511" y="890"/>
                </a:lnTo>
                <a:lnTo>
                  <a:pt x="4515" y="887"/>
                </a:lnTo>
                <a:lnTo>
                  <a:pt x="4516" y="882"/>
                </a:lnTo>
                <a:lnTo>
                  <a:pt x="4515" y="877"/>
                </a:lnTo>
                <a:lnTo>
                  <a:pt x="4513" y="874"/>
                </a:lnTo>
                <a:lnTo>
                  <a:pt x="4455" y="801"/>
                </a:lnTo>
                <a:lnTo>
                  <a:pt x="4481" y="717"/>
                </a:lnTo>
                <a:lnTo>
                  <a:pt x="4537" y="780"/>
                </a:lnTo>
                <a:lnTo>
                  <a:pt x="4537" y="780"/>
                </a:lnTo>
                <a:lnTo>
                  <a:pt x="4540" y="781"/>
                </a:lnTo>
                <a:lnTo>
                  <a:pt x="4545" y="783"/>
                </a:lnTo>
                <a:lnTo>
                  <a:pt x="4550" y="783"/>
                </a:lnTo>
                <a:lnTo>
                  <a:pt x="4553" y="780"/>
                </a:lnTo>
                <a:lnTo>
                  <a:pt x="4553" y="780"/>
                </a:lnTo>
                <a:lnTo>
                  <a:pt x="4556" y="777"/>
                </a:lnTo>
                <a:lnTo>
                  <a:pt x="4556" y="772"/>
                </a:lnTo>
                <a:lnTo>
                  <a:pt x="4556" y="768"/>
                </a:lnTo>
                <a:lnTo>
                  <a:pt x="4555" y="764"/>
                </a:lnTo>
                <a:lnTo>
                  <a:pt x="4491" y="692"/>
                </a:lnTo>
                <a:lnTo>
                  <a:pt x="4511" y="623"/>
                </a:lnTo>
                <a:lnTo>
                  <a:pt x="4539" y="656"/>
                </a:lnTo>
                <a:lnTo>
                  <a:pt x="4539" y="656"/>
                </a:lnTo>
                <a:lnTo>
                  <a:pt x="4535" y="688"/>
                </a:lnTo>
                <a:lnTo>
                  <a:pt x="4535" y="688"/>
                </a:lnTo>
                <a:lnTo>
                  <a:pt x="4531" y="703"/>
                </a:lnTo>
                <a:lnTo>
                  <a:pt x="4527" y="709"/>
                </a:lnTo>
                <a:lnTo>
                  <a:pt x="4526" y="711"/>
                </a:lnTo>
                <a:lnTo>
                  <a:pt x="4526" y="711"/>
                </a:lnTo>
                <a:lnTo>
                  <a:pt x="4527" y="712"/>
                </a:lnTo>
                <a:lnTo>
                  <a:pt x="4531" y="717"/>
                </a:lnTo>
                <a:lnTo>
                  <a:pt x="4534" y="725"/>
                </a:lnTo>
                <a:lnTo>
                  <a:pt x="4534" y="725"/>
                </a:lnTo>
                <a:lnTo>
                  <a:pt x="4537" y="719"/>
                </a:lnTo>
                <a:lnTo>
                  <a:pt x="4540" y="714"/>
                </a:lnTo>
                <a:lnTo>
                  <a:pt x="4543" y="712"/>
                </a:lnTo>
                <a:lnTo>
                  <a:pt x="4543" y="712"/>
                </a:lnTo>
                <a:lnTo>
                  <a:pt x="4542" y="711"/>
                </a:lnTo>
                <a:lnTo>
                  <a:pt x="4540" y="704"/>
                </a:lnTo>
                <a:lnTo>
                  <a:pt x="4537" y="688"/>
                </a:lnTo>
                <a:lnTo>
                  <a:pt x="4540" y="660"/>
                </a:lnTo>
                <a:lnTo>
                  <a:pt x="4564" y="690"/>
                </a:lnTo>
                <a:lnTo>
                  <a:pt x="4564" y="690"/>
                </a:lnTo>
                <a:lnTo>
                  <a:pt x="4574" y="709"/>
                </a:lnTo>
                <a:lnTo>
                  <a:pt x="4577" y="719"/>
                </a:lnTo>
                <a:lnTo>
                  <a:pt x="4579" y="724"/>
                </a:lnTo>
                <a:lnTo>
                  <a:pt x="4579" y="724"/>
                </a:lnTo>
                <a:lnTo>
                  <a:pt x="4582" y="724"/>
                </a:lnTo>
                <a:lnTo>
                  <a:pt x="4588" y="727"/>
                </a:lnTo>
                <a:lnTo>
                  <a:pt x="4599" y="732"/>
                </a:lnTo>
                <a:lnTo>
                  <a:pt x="4599" y="732"/>
                </a:lnTo>
                <a:lnTo>
                  <a:pt x="4596" y="720"/>
                </a:lnTo>
                <a:lnTo>
                  <a:pt x="4596" y="714"/>
                </a:lnTo>
                <a:lnTo>
                  <a:pt x="4596" y="709"/>
                </a:lnTo>
                <a:lnTo>
                  <a:pt x="4596" y="709"/>
                </a:lnTo>
                <a:lnTo>
                  <a:pt x="4593" y="708"/>
                </a:lnTo>
                <a:lnTo>
                  <a:pt x="4583" y="703"/>
                </a:lnTo>
                <a:lnTo>
                  <a:pt x="4566" y="688"/>
                </a:lnTo>
                <a:lnTo>
                  <a:pt x="4542" y="658"/>
                </a:lnTo>
                <a:lnTo>
                  <a:pt x="4548" y="658"/>
                </a:lnTo>
                <a:lnTo>
                  <a:pt x="4564" y="677"/>
                </a:lnTo>
                <a:lnTo>
                  <a:pt x="4564" y="677"/>
                </a:lnTo>
                <a:lnTo>
                  <a:pt x="4567" y="680"/>
                </a:lnTo>
                <a:lnTo>
                  <a:pt x="4571" y="682"/>
                </a:lnTo>
                <a:lnTo>
                  <a:pt x="4575" y="682"/>
                </a:lnTo>
                <a:lnTo>
                  <a:pt x="4580" y="679"/>
                </a:lnTo>
                <a:lnTo>
                  <a:pt x="4580" y="679"/>
                </a:lnTo>
                <a:lnTo>
                  <a:pt x="4582" y="677"/>
                </a:lnTo>
                <a:lnTo>
                  <a:pt x="4583" y="674"/>
                </a:lnTo>
                <a:lnTo>
                  <a:pt x="4583" y="669"/>
                </a:lnTo>
                <a:lnTo>
                  <a:pt x="4583" y="666"/>
                </a:lnTo>
                <a:lnTo>
                  <a:pt x="4583" y="666"/>
                </a:lnTo>
                <a:lnTo>
                  <a:pt x="4590" y="669"/>
                </a:lnTo>
                <a:lnTo>
                  <a:pt x="4593" y="672"/>
                </a:lnTo>
                <a:lnTo>
                  <a:pt x="4593" y="672"/>
                </a:lnTo>
                <a:lnTo>
                  <a:pt x="4596" y="671"/>
                </a:lnTo>
                <a:lnTo>
                  <a:pt x="4599" y="668"/>
                </a:lnTo>
                <a:lnTo>
                  <a:pt x="4607" y="666"/>
                </a:lnTo>
                <a:lnTo>
                  <a:pt x="4607" y="666"/>
                </a:lnTo>
                <a:lnTo>
                  <a:pt x="4601" y="661"/>
                </a:lnTo>
                <a:lnTo>
                  <a:pt x="4596" y="658"/>
                </a:lnTo>
                <a:lnTo>
                  <a:pt x="4596" y="655"/>
                </a:lnTo>
                <a:lnTo>
                  <a:pt x="4596" y="655"/>
                </a:lnTo>
                <a:lnTo>
                  <a:pt x="4590" y="658"/>
                </a:lnTo>
                <a:lnTo>
                  <a:pt x="4579" y="660"/>
                </a:lnTo>
                <a:lnTo>
                  <a:pt x="4527" y="599"/>
                </a:lnTo>
                <a:lnTo>
                  <a:pt x="4553" y="602"/>
                </a:lnTo>
                <a:lnTo>
                  <a:pt x="4553" y="602"/>
                </a:lnTo>
                <a:lnTo>
                  <a:pt x="4567" y="607"/>
                </a:lnTo>
                <a:lnTo>
                  <a:pt x="4574" y="610"/>
                </a:lnTo>
                <a:lnTo>
                  <a:pt x="4575" y="612"/>
                </a:lnTo>
                <a:lnTo>
                  <a:pt x="4575" y="612"/>
                </a:lnTo>
                <a:lnTo>
                  <a:pt x="4579" y="610"/>
                </a:lnTo>
                <a:lnTo>
                  <a:pt x="4582" y="608"/>
                </a:lnTo>
                <a:lnTo>
                  <a:pt x="4590" y="605"/>
                </a:lnTo>
                <a:lnTo>
                  <a:pt x="4590" y="605"/>
                </a:lnTo>
                <a:lnTo>
                  <a:pt x="4583" y="600"/>
                </a:lnTo>
                <a:lnTo>
                  <a:pt x="4579" y="597"/>
                </a:lnTo>
                <a:lnTo>
                  <a:pt x="4577" y="596"/>
                </a:lnTo>
                <a:lnTo>
                  <a:pt x="4577" y="596"/>
                </a:lnTo>
                <a:lnTo>
                  <a:pt x="4575" y="596"/>
                </a:lnTo>
                <a:lnTo>
                  <a:pt x="4569" y="597"/>
                </a:lnTo>
                <a:lnTo>
                  <a:pt x="4555" y="600"/>
                </a:lnTo>
                <a:lnTo>
                  <a:pt x="4526" y="597"/>
                </a:lnTo>
                <a:lnTo>
                  <a:pt x="4521" y="592"/>
                </a:lnTo>
                <a:lnTo>
                  <a:pt x="4532" y="559"/>
                </a:lnTo>
                <a:lnTo>
                  <a:pt x="4532" y="559"/>
                </a:lnTo>
                <a:lnTo>
                  <a:pt x="4540" y="565"/>
                </a:lnTo>
                <a:lnTo>
                  <a:pt x="4543" y="570"/>
                </a:lnTo>
                <a:lnTo>
                  <a:pt x="4543" y="570"/>
                </a:lnTo>
                <a:lnTo>
                  <a:pt x="4550" y="568"/>
                </a:lnTo>
                <a:lnTo>
                  <a:pt x="4556" y="568"/>
                </a:lnTo>
                <a:lnTo>
                  <a:pt x="4556" y="568"/>
                </a:lnTo>
                <a:lnTo>
                  <a:pt x="4551" y="564"/>
                </a:lnTo>
                <a:lnTo>
                  <a:pt x="4550" y="557"/>
                </a:lnTo>
                <a:lnTo>
                  <a:pt x="4550" y="557"/>
                </a:lnTo>
                <a:lnTo>
                  <a:pt x="4543" y="557"/>
                </a:lnTo>
                <a:lnTo>
                  <a:pt x="4534" y="556"/>
                </a:lnTo>
                <a:lnTo>
                  <a:pt x="4539" y="540"/>
                </a:lnTo>
                <a:lnTo>
                  <a:pt x="4539" y="540"/>
                </a:lnTo>
                <a:lnTo>
                  <a:pt x="4539" y="540"/>
                </a:lnTo>
                <a:lnTo>
                  <a:pt x="4539" y="538"/>
                </a:lnTo>
                <a:lnTo>
                  <a:pt x="4539" y="538"/>
                </a:lnTo>
                <a:lnTo>
                  <a:pt x="4545" y="533"/>
                </a:lnTo>
                <a:lnTo>
                  <a:pt x="4545" y="533"/>
                </a:lnTo>
                <a:lnTo>
                  <a:pt x="4540" y="533"/>
                </a:lnTo>
                <a:lnTo>
                  <a:pt x="4548" y="509"/>
                </a:lnTo>
                <a:lnTo>
                  <a:pt x="4551" y="511"/>
                </a:lnTo>
                <a:lnTo>
                  <a:pt x="4591" y="562"/>
                </a:lnTo>
                <a:lnTo>
                  <a:pt x="4591" y="562"/>
                </a:lnTo>
                <a:lnTo>
                  <a:pt x="4593" y="565"/>
                </a:lnTo>
                <a:lnTo>
                  <a:pt x="4593" y="565"/>
                </a:lnTo>
                <a:lnTo>
                  <a:pt x="4593" y="564"/>
                </a:lnTo>
                <a:lnTo>
                  <a:pt x="4601" y="573"/>
                </a:lnTo>
                <a:lnTo>
                  <a:pt x="4601" y="573"/>
                </a:lnTo>
                <a:lnTo>
                  <a:pt x="4606" y="576"/>
                </a:lnTo>
                <a:lnTo>
                  <a:pt x="4609" y="578"/>
                </a:lnTo>
                <a:lnTo>
                  <a:pt x="4614" y="578"/>
                </a:lnTo>
                <a:lnTo>
                  <a:pt x="4619" y="576"/>
                </a:lnTo>
                <a:lnTo>
                  <a:pt x="4619" y="576"/>
                </a:lnTo>
                <a:lnTo>
                  <a:pt x="4620" y="572"/>
                </a:lnTo>
                <a:lnTo>
                  <a:pt x="4622" y="568"/>
                </a:lnTo>
                <a:lnTo>
                  <a:pt x="4622" y="564"/>
                </a:lnTo>
                <a:lnTo>
                  <a:pt x="4620" y="559"/>
                </a:lnTo>
                <a:lnTo>
                  <a:pt x="4571" y="500"/>
                </a:lnTo>
                <a:lnTo>
                  <a:pt x="4571" y="500"/>
                </a:lnTo>
                <a:lnTo>
                  <a:pt x="4577" y="496"/>
                </a:lnTo>
                <a:lnTo>
                  <a:pt x="4615" y="496"/>
                </a:lnTo>
                <a:lnTo>
                  <a:pt x="4617" y="496"/>
                </a:lnTo>
                <a:lnTo>
                  <a:pt x="4639" y="519"/>
                </a:lnTo>
                <a:lnTo>
                  <a:pt x="4639" y="519"/>
                </a:lnTo>
                <a:lnTo>
                  <a:pt x="4647" y="532"/>
                </a:lnTo>
                <a:lnTo>
                  <a:pt x="4651" y="538"/>
                </a:lnTo>
                <a:lnTo>
                  <a:pt x="4651" y="541"/>
                </a:lnTo>
                <a:lnTo>
                  <a:pt x="4651" y="541"/>
                </a:lnTo>
                <a:lnTo>
                  <a:pt x="4654" y="540"/>
                </a:lnTo>
                <a:lnTo>
                  <a:pt x="4659" y="541"/>
                </a:lnTo>
                <a:lnTo>
                  <a:pt x="4667" y="544"/>
                </a:lnTo>
                <a:lnTo>
                  <a:pt x="4667" y="544"/>
                </a:lnTo>
                <a:lnTo>
                  <a:pt x="4663" y="536"/>
                </a:lnTo>
                <a:lnTo>
                  <a:pt x="4662" y="532"/>
                </a:lnTo>
                <a:lnTo>
                  <a:pt x="4662" y="528"/>
                </a:lnTo>
                <a:lnTo>
                  <a:pt x="4662" y="528"/>
                </a:lnTo>
                <a:lnTo>
                  <a:pt x="4660" y="528"/>
                </a:lnTo>
                <a:lnTo>
                  <a:pt x="4654" y="525"/>
                </a:lnTo>
                <a:lnTo>
                  <a:pt x="4641" y="517"/>
                </a:lnTo>
                <a:lnTo>
                  <a:pt x="4619" y="496"/>
                </a:lnTo>
                <a:lnTo>
                  <a:pt x="4657" y="496"/>
                </a:lnTo>
                <a:lnTo>
                  <a:pt x="4657" y="496"/>
                </a:lnTo>
                <a:lnTo>
                  <a:pt x="4679" y="503"/>
                </a:lnTo>
                <a:lnTo>
                  <a:pt x="4689" y="506"/>
                </a:lnTo>
                <a:lnTo>
                  <a:pt x="4694" y="508"/>
                </a:lnTo>
                <a:lnTo>
                  <a:pt x="4694" y="508"/>
                </a:lnTo>
                <a:lnTo>
                  <a:pt x="4695" y="504"/>
                </a:lnTo>
                <a:lnTo>
                  <a:pt x="4702" y="501"/>
                </a:lnTo>
                <a:lnTo>
                  <a:pt x="4713" y="496"/>
                </a:lnTo>
                <a:lnTo>
                  <a:pt x="4713" y="496"/>
                </a:lnTo>
                <a:lnTo>
                  <a:pt x="4702" y="492"/>
                </a:lnTo>
                <a:lnTo>
                  <a:pt x="4695" y="487"/>
                </a:lnTo>
                <a:lnTo>
                  <a:pt x="4694" y="484"/>
                </a:lnTo>
                <a:lnTo>
                  <a:pt x="4694" y="484"/>
                </a:lnTo>
                <a:lnTo>
                  <a:pt x="4689" y="487"/>
                </a:lnTo>
                <a:lnTo>
                  <a:pt x="4678" y="490"/>
                </a:lnTo>
                <a:lnTo>
                  <a:pt x="4727" y="408"/>
                </a:lnTo>
                <a:lnTo>
                  <a:pt x="4759" y="472"/>
                </a:lnTo>
                <a:lnTo>
                  <a:pt x="4705" y="562"/>
                </a:lnTo>
                <a:lnTo>
                  <a:pt x="4705" y="562"/>
                </a:lnTo>
                <a:lnTo>
                  <a:pt x="4703" y="568"/>
                </a:lnTo>
                <a:lnTo>
                  <a:pt x="4705" y="573"/>
                </a:lnTo>
                <a:lnTo>
                  <a:pt x="4700" y="583"/>
                </a:lnTo>
                <a:lnTo>
                  <a:pt x="4790" y="580"/>
                </a:lnTo>
                <a:lnTo>
                  <a:pt x="4806" y="562"/>
                </a:lnTo>
                <a:lnTo>
                  <a:pt x="4812" y="575"/>
                </a:lnTo>
                <a:lnTo>
                  <a:pt x="4788" y="610"/>
                </a:lnTo>
                <a:lnTo>
                  <a:pt x="4761" y="616"/>
                </a:lnTo>
                <a:lnTo>
                  <a:pt x="4732" y="671"/>
                </a:lnTo>
                <a:lnTo>
                  <a:pt x="4753" y="669"/>
                </a:lnTo>
                <a:lnTo>
                  <a:pt x="4753" y="669"/>
                </a:lnTo>
                <a:lnTo>
                  <a:pt x="4756" y="674"/>
                </a:lnTo>
                <a:lnTo>
                  <a:pt x="4756" y="674"/>
                </a:lnTo>
                <a:lnTo>
                  <a:pt x="4761" y="676"/>
                </a:lnTo>
                <a:lnTo>
                  <a:pt x="4766" y="676"/>
                </a:lnTo>
                <a:lnTo>
                  <a:pt x="4769" y="674"/>
                </a:lnTo>
                <a:lnTo>
                  <a:pt x="4772" y="671"/>
                </a:lnTo>
                <a:lnTo>
                  <a:pt x="4774" y="669"/>
                </a:lnTo>
                <a:lnTo>
                  <a:pt x="4793" y="668"/>
                </a:lnTo>
                <a:lnTo>
                  <a:pt x="4835" y="620"/>
                </a:lnTo>
                <a:lnTo>
                  <a:pt x="4839" y="629"/>
                </a:lnTo>
                <a:lnTo>
                  <a:pt x="4823" y="698"/>
                </a:lnTo>
                <a:lnTo>
                  <a:pt x="4823" y="698"/>
                </a:lnTo>
                <a:lnTo>
                  <a:pt x="4817" y="698"/>
                </a:lnTo>
                <a:lnTo>
                  <a:pt x="4811" y="700"/>
                </a:lnTo>
                <a:lnTo>
                  <a:pt x="4804" y="703"/>
                </a:lnTo>
                <a:lnTo>
                  <a:pt x="4798" y="708"/>
                </a:lnTo>
                <a:lnTo>
                  <a:pt x="4793" y="712"/>
                </a:lnTo>
                <a:lnTo>
                  <a:pt x="4788" y="717"/>
                </a:lnTo>
                <a:lnTo>
                  <a:pt x="4785" y="724"/>
                </a:lnTo>
                <a:lnTo>
                  <a:pt x="4783" y="730"/>
                </a:lnTo>
                <a:lnTo>
                  <a:pt x="4783" y="730"/>
                </a:lnTo>
                <a:lnTo>
                  <a:pt x="4782" y="741"/>
                </a:lnTo>
                <a:lnTo>
                  <a:pt x="4783" y="752"/>
                </a:lnTo>
                <a:lnTo>
                  <a:pt x="4788" y="762"/>
                </a:lnTo>
                <a:lnTo>
                  <a:pt x="4795" y="770"/>
                </a:lnTo>
                <a:lnTo>
                  <a:pt x="4798" y="789"/>
                </a:lnTo>
                <a:lnTo>
                  <a:pt x="4774" y="775"/>
                </a:lnTo>
                <a:lnTo>
                  <a:pt x="4774" y="775"/>
                </a:lnTo>
                <a:lnTo>
                  <a:pt x="4771" y="773"/>
                </a:lnTo>
                <a:lnTo>
                  <a:pt x="4767" y="773"/>
                </a:lnTo>
                <a:lnTo>
                  <a:pt x="4766" y="775"/>
                </a:lnTo>
                <a:lnTo>
                  <a:pt x="4764" y="777"/>
                </a:lnTo>
                <a:lnTo>
                  <a:pt x="4764" y="777"/>
                </a:lnTo>
                <a:lnTo>
                  <a:pt x="4763" y="780"/>
                </a:lnTo>
                <a:lnTo>
                  <a:pt x="4763" y="783"/>
                </a:lnTo>
                <a:lnTo>
                  <a:pt x="4764" y="785"/>
                </a:lnTo>
                <a:lnTo>
                  <a:pt x="4766" y="786"/>
                </a:lnTo>
                <a:lnTo>
                  <a:pt x="4799" y="807"/>
                </a:lnTo>
                <a:lnTo>
                  <a:pt x="4767" y="829"/>
                </a:lnTo>
                <a:lnTo>
                  <a:pt x="4767" y="829"/>
                </a:lnTo>
                <a:lnTo>
                  <a:pt x="4766" y="831"/>
                </a:lnTo>
                <a:lnTo>
                  <a:pt x="4766" y="834"/>
                </a:lnTo>
                <a:lnTo>
                  <a:pt x="4766" y="837"/>
                </a:lnTo>
                <a:lnTo>
                  <a:pt x="4767" y="839"/>
                </a:lnTo>
                <a:lnTo>
                  <a:pt x="4767" y="839"/>
                </a:lnTo>
                <a:lnTo>
                  <a:pt x="4769" y="841"/>
                </a:lnTo>
                <a:lnTo>
                  <a:pt x="4772" y="842"/>
                </a:lnTo>
                <a:lnTo>
                  <a:pt x="4772" y="842"/>
                </a:lnTo>
                <a:lnTo>
                  <a:pt x="4777" y="841"/>
                </a:lnTo>
                <a:lnTo>
                  <a:pt x="4812" y="813"/>
                </a:lnTo>
                <a:lnTo>
                  <a:pt x="4855" y="841"/>
                </a:lnTo>
                <a:lnTo>
                  <a:pt x="4809" y="874"/>
                </a:lnTo>
                <a:lnTo>
                  <a:pt x="4809" y="874"/>
                </a:lnTo>
                <a:lnTo>
                  <a:pt x="4807" y="877"/>
                </a:lnTo>
                <a:lnTo>
                  <a:pt x="4807" y="879"/>
                </a:lnTo>
                <a:lnTo>
                  <a:pt x="4807" y="882"/>
                </a:lnTo>
                <a:lnTo>
                  <a:pt x="4807" y="884"/>
                </a:lnTo>
                <a:lnTo>
                  <a:pt x="4807" y="884"/>
                </a:lnTo>
                <a:lnTo>
                  <a:pt x="4811" y="887"/>
                </a:lnTo>
                <a:lnTo>
                  <a:pt x="4814" y="887"/>
                </a:lnTo>
                <a:lnTo>
                  <a:pt x="4814" y="887"/>
                </a:lnTo>
                <a:lnTo>
                  <a:pt x="4817" y="885"/>
                </a:lnTo>
                <a:lnTo>
                  <a:pt x="4859" y="855"/>
                </a:lnTo>
                <a:lnTo>
                  <a:pt x="4859" y="855"/>
                </a:lnTo>
                <a:lnTo>
                  <a:pt x="4859" y="860"/>
                </a:lnTo>
                <a:lnTo>
                  <a:pt x="4859" y="860"/>
                </a:lnTo>
                <a:lnTo>
                  <a:pt x="4859" y="868"/>
                </a:lnTo>
                <a:lnTo>
                  <a:pt x="4862" y="876"/>
                </a:lnTo>
                <a:lnTo>
                  <a:pt x="4865" y="882"/>
                </a:lnTo>
                <a:lnTo>
                  <a:pt x="4870" y="889"/>
                </a:lnTo>
                <a:lnTo>
                  <a:pt x="4876" y="893"/>
                </a:lnTo>
                <a:lnTo>
                  <a:pt x="4883" y="898"/>
                </a:lnTo>
                <a:lnTo>
                  <a:pt x="4891" y="900"/>
                </a:lnTo>
                <a:lnTo>
                  <a:pt x="4899" y="901"/>
                </a:lnTo>
                <a:lnTo>
                  <a:pt x="4899" y="901"/>
                </a:lnTo>
                <a:lnTo>
                  <a:pt x="4899" y="901"/>
                </a:lnTo>
                <a:lnTo>
                  <a:pt x="4899" y="901"/>
                </a:lnTo>
                <a:lnTo>
                  <a:pt x="4899" y="908"/>
                </a:lnTo>
                <a:lnTo>
                  <a:pt x="4899" y="908"/>
                </a:lnTo>
                <a:lnTo>
                  <a:pt x="4900" y="922"/>
                </a:lnTo>
                <a:lnTo>
                  <a:pt x="4900" y="922"/>
                </a:lnTo>
                <a:lnTo>
                  <a:pt x="4892" y="924"/>
                </a:lnTo>
                <a:lnTo>
                  <a:pt x="4886" y="927"/>
                </a:lnTo>
                <a:lnTo>
                  <a:pt x="4879" y="930"/>
                </a:lnTo>
                <a:lnTo>
                  <a:pt x="4873" y="935"/>
                </a:lnTo>
                <a:lnTo>
                  <a:pt x="4870" y="941"/>
                </a:lnTo>
                <a:lnTo>
                  <a:pt x="4865" y="948"/>
                </a:lnTo>
                <a:lnTo>
                  <a:pt x="4863" y="956"/>
                </a:lnTo>
                <a:lnTo>
                  <a:pt x="4863" y="964"/>
                </a:lnTo>
                <a:lnTo>
                  <a:pt x="4863" y="964"/>
                </a:lnTo>
                <a:lnTo>
                  <a:pt x="4863" y="973"/>
                </a:lnTo>
                <a:lnTo>
                  <a:pt x="4809" y="953"/>
                </a:lnTo>
                <a:lnTo>
                  <a:pt x="4809" y="953"/>
                </a:lnTo>
                <a:lnTo>
                  <a:pt x="4806" y="953"/>
                </a:lnTo>
                <a:lnTo>
                  <a:pt x="4804" y="953"/>
                </a:lnTo>
                <a:lnTo>
                  <a:pt x="4801" y="954"/>
                </a:lnTo>
                <a:lnTo>
                  <a:pt x="4799" y="957"/>
                </a:lnTo>
                <a:lnTo>
                  <a:pt x="4799" y="957"/>
                </a:lnTo>
                <a:lnTo>
                  <a:pt x="4799" y="961"/>
                </a:lnTo>
                <a:lnTo>
                  <a:pt x="4801" y="962"/>
                </a:lnTo>
                <a:lnTo>
                  <a:pt x="4803" y="965"/>
                </a:lnTo>
                <a:lnTo>
                  <a:pt x="4804" y="965"/>
                </a:lnTo>
                <a:lnTo>
                  <a:pt x="4859" y="985"/>
                </a:lnTo>
                <a:lnTo>
                  <a:pt x="4819" y="1010"/>
                </a:lnTo>
                <a:lnTo>
                  <a:pt x="4775" y="996"/>
                </a:lnTo>
                <a:lnTo>
                  <a:pt x="4775" y="996"/>
                </a:lnTo>
                <a:lnTo>
                  <a:pt x="4774" y="994"/>
                </a:lnTo>
                <a:lnTo>
                  <a:pt x="4771" y="996"/>
                </a:lnTo>
                <a:lnTo>
                  <a:pt x="4769" y="997"/>
                </a:lnTo>
                <a:lnTo>
                  <a:pt x="4767" y="999"/>
                </a:lnTo>
                <a:lnTo>
                  <a:pt x="4767" y="999"/>
                </a:lnTo>
                <a:lnTo>
                  <a:pt x="4767" y="1002"/>
                </a:lnTo>
                <a:lnTo>
                  <a:pt x="4767" y="1004"/>
                </a:lnTo>
                <a:lnTo>
                  <a:pt x="4769" y="1007"/>
                </a:lnTo>
                <a:lnTo>
                  <a:pt x="4772" y="1009"/>
                </a:lnTo>
                <a:lnTo>
                  <a:pt x="4804" y="1020"/>
                </a:lnTo>
                <a:lnTo>
                  <a:pt x="4771" y="1042"/>
                </a:lnTo>
                <a:lnTo>
                  <a:pt x="4771" y="1042"/>
                </a:lnTo>
                <a:lnTo>
                  <a:pt x="4769" y="1044"/>
                </a:lnTo>
                <a:lnTo>
                  <a:pt x="4767" y="1045"/>
                </a:lnTo>
                <a:lnTo>
                  <a:pt x="4767" y="1049"/>
                </a:lnTo>
                <a:lnTo>
                  <a:pt x="4769" y="1052"/>
                </a:lnTo>
                <a:lnTo>
                  <a:pt x="4769" y="1052"/>
                </a:lnTo>
                <a:lnTo>
                  <a:pt x="4771" y="1053"/>
                </a:lnTo>
                <a:lnTo>
                  <a:pt x="4774" y="1055"/>
                </a:lnTo>
                <a:lnTo>
                  <a:pt x="4774" y="1055"/>
                </a:lnTo>
                <a:lnTo>
                  <a:pt x="4779" y="1053"/>
                </a:lnTo>
                <a:lnTo>
                  <a:pt x="4814" y="1029"/>
                </a:lnTo>
                <a:lnTo>
                  <a:pt x="4817" y="1065"/>
                </a:lnTo>
                <a:lnTo>
                  <a:pt x="4817" y="1065"/>
                </a:lnTo>
                <a:lnTo>
                  <a:pt x="4819" y="1066"/>
                </a:lnTo>
                <a:lnTo>
                  <a:pt x="4820" y="1069"/>
                </a:lnTo>
                <a:lnTo>
                  <a:pt x="4825" y="1071"/>
                </a:lnTo>
                <a:lnTo>
                  <a:pt x="4825" y="1071"/>
                </a:lnTo>
                <a:lnTo>
                  <a:pt x="4825" y="1071"/>
                </a:lnTo>
                <a:lnTo>
                  <a:pt x="4825" y="1071"/>
                </a:lnTo>
                <a:lnTo>
                  <a:pt x="4828" y="1069"/>
                </a:lnTo>
                <a:lnTo>
                  <a:pt x="4830" y="1068"/>
                </a:lnTo>
                <a:lnTo>
                  <a:pt x="4831" y="1066"/>
                </a:lnTo>
                <a:lnTo>
                  <a:pt x="4831" y="1063"/>
                </a:lnTo>
                <a:lnTo>
                  <a:pt x="4828" y="1021"/>
                </a:lnTo>
                <a:lnTo>
                  <a:pt x="4868" y="996"/>
                </a:lnTo>
                <a:lnTo>
                  <a:pt x="4873" y="1050"/>
                </a:lnTo>
                <a:lnTo>
                  <a:pt x="4873" y="1050"/>
                </a:lnTo>
                <a:lnTo>
                  <a:pt x="4873" y="1052"/>
                </a:lnTo>
                <a:lnTo>
                  <a:pt x="4875" y="1055"/>
                </a:lnTo>
                <a:lnTo>
                  <a:pt x="4879" y="1057"/>
                </a:lnTo>
                <a:lnTo>
                  <a:pt x="4879" y="1057"/>
                </a:lnTo>
                <a:lnTo>
                  <a:pt x="4879" y="1057"/>
                </a:lnTo>
                <a:lnTo>
                  <a:pt x="4879" y="1057"/>
                </a:lnTo>
                <a:lnTo>
                  <a:pt x="4883" y="1055"/>
                </a:lnTo>
                <a:lnTo>
                  <a:pt x="4884" y="1053"/>
                </a:lnTo>
                <a:lnTo>
                  <a:pt x="4886" y="1052"/>
                </a:lnTo>
                <a:lnTo>
                  <a:pt x="4886" y="1049"/>
                </a:lnTo>
                <a:lnTo>
                  <a:pt x="4881" y="997"/>
                </a:lnTo>
                <a:lnTo>
                  <a:pt x="4881" y="997"/>
                </a:lnTo>
                <a:lnTo>
                  <a:pt x="4892" y="1002"/>
                </a:lnTo>
                <a:lnTo>
                  <a:pt x="4903" y="1004"/>
                </a:lnTo>
                <a:lnTo>
                  <a:pt x="4903" y="1004"/>
                </a:lnTo>
                <a:lnTo>
                  <a:pt x="4915" y="1002"/>
                </a:lnTo>
                <a:lnTo>
                  <a:pt x="4924" y="997"/>
                </a:lnTo>
                <a:lnTo>
                  <a:pt x="4934" y="991"/>
                </a:lnTo>
                <a:lnTo>
                  <a:pt x="4939" y="981"/>
                </a:lnTo>
                <a:lnTo>
                  <a:pt x="4939" y="981"/>
                </a:lnTo>
                <a:lnTo>
                  <a:pt x="4951" y="988"/>
                </a:lnTo>
                <a:lnTo>
                  <a:pt x="4951" y="988"/>
                </a:lnTo>
                <a:lnTo>
                  <a:pt x="4948" y="996"/>
                </a:lnTo>
                <a:lnTo>
                  <a:pt x="4947" y="1004"/>
                </a:lnTo>
                <a:lnTo>
                  <a:pt x="4947" y="1004"/>
                </a:lnTo>
                <a:lnTo>
                  <a:pt x="4948" y="1012"/>
                </a:lnTo>
                <a:lnTo>
                  <a:pt x="4950" y="1017"/>
                </a:lnTo>
                <a:lnTo>
                  <a:pt x="4951" y="1023"/>
                </a:lnTo>
                <a:lnTo>
                  <a:pt x="4955" y="1028"/>
                </a:lnTo>
                <a:lnTo>
                  <a:pt x="4964" y="1037"/>
                </a:lnTo>
                <a:lnTo>
                  <a:pt x="4969" y="1041"/>
                </a:lnTo>
                <a:lnTo>
                  <a:pt x="4975" y="1042"/>
                </a:lnTo>
                <a:lnTo>
                  <a:pt x="4923" y="1074"/>
                </a:lnTo>
                <a:lnTo>
                  <a:pt x="4923" y="1074"/>
                </a:lnTo>
                <a:lnTo>
                  <a:pt x="4919" y="1076"/>
                </a:lnTo>
                <a:lnTo>
                  <a:pt x="4919" y="1078"/>
                </a:lnTo>
                <a:lnTo>
                  <a:pt x="4918" y="1081"/>
                </a:lnTo>
                <a:lnTo>
                  <a:pt x="4919" y="1084"/>
                </a:lnTo>
                <a:lnTo>
                  <a:pt x="4919" y="1084"/>
                </a:lnTo>
                <a:lnTo>
                  <a:pt x="4921" y="1086"/>
                </a:lnTo>
                <a:lnTo>
                  <a:pt x="4924" y="1087"/>
                </a:lnTo>
                <a:lnTo>
                  <a:pt x="4926" y="1087"/>
                </a:lnTo>
                <a:lnTo>
                  <a:pt x="4929" y="1086"/>
                </a:lnTo>
                <a:lnTo>
                  <a:pt x="4929" y="1086"/>
                </a:lnTo>
                <a:lnTo>
                  <a:pt x="4980" y="1057"/>
                </a:lnTo>
                <a:lnTo>
                  <a:pt x="4980" y="1105"/>
                </a:lnTo>
                <a:lnTo>
                  <a:pt x="4940" y="1129"/>
                </a:lnTo>
                <a:lnTo>
                  <a:pt x="4940" y="1129"/>
                </a:lnTo>
                <a:lnTo>
                  <a:pt x="4937" y="1130"/>
                </a:lnTo>
                <a:lnTo>
                  <a:pt x="4937" y="1132"/>
                </a:lnTo>
                <a:lnTo>
                  <a:pt x="4937" y="1135"/>
                </a:lnTo>
                <a:lnTo>
                  <a:pt x="4937" y="1138"/>
                </a:lnTo>
                <a:lnTo>
                  <a:pt x="4937" y="1138"/>
                </a:lnTo>
                <a:lnTo>
                  <a:pt x="4939" y="1140"/>
                </a:lnTo>
                <a:lnTo>
                  <a:pt x="4942" y="1142"/>
                </a:lnTo>
                <a:lnTo>
                  <a:pt x="4943" y="1142"/>
                </a:lnTo>
                <a:lnTo>
                  <a:pt x="4947" y="1140"/>
                </a:lnTo>
                <a:lnTo>
                  <a:pt x="4980" y="1121"/>
                </a:lnTo>
                <a:lnTo>
                  <a:pt x="4980" y="1164"/>
                </a:lnTo>
                <a:lnTo>
                  <a:pt x="4980" y="1164"/>
                </a:lnTo>
                <a:lnTo>
                  <a:pt x="4980" y="1167"/>
                </a:lnTo>
                <a:lnTo>
                  <a:pt x="4982" y="1169"/>
                </a:lnTo>
                <a:lnTo>
                  <a:pt x="4985" y="1170"/>
                </a:lnTo>
                <a:lnTo>
                  <a:pt x="4987" y="1170"/>
                </a:lnTo>
                <a:lnTo>
                  <a:pt x="4987" y="1170"/>
                </a:lnTo>
                <a:lnTo>
                  <a:pt x="4990" y="1170"/>
                </a:lnTo>
                <a:lnTo>
                  <a:pt x="4991" y="1169"/>
                </a:lnTo>
                <a:lnTo>
                  <a:pt x="4993" y="1167"/>
                </a:lnTo>
                <a:lnTo>
                  <a:pt x="4995" y="1164"/>
                </a:lnTo>
                <a:lnTo>
                  <a:pt x="4995" y="1122"/>
                </a:lnTo>
                <a:lnTo>
                  <a:pt x="5023" y="1142"/>
                </a:lnTo>
                <a:lnTo>
                  <a:pt x="5023" y="1142"/>
                </a:lnTo>
                <a:lnTo>
                  <a:pt x="5027" y="1143"/>
                </a:lnTo>
                <a:lnTo>
                  <a:pt x="5027" y="1143"/>
                </a:lnTo>
                <a:lnTo>
                  <a:pt x="5030" y="1142"/>
                </a:lnTo>
                <a:lnTo>
                  <a:pt x="5033" y="1140"/>
                </a:lnTo>
                <a:lnTo>
                  <a:pt x="5033" y="1140"/>
                </a:lnTo>
                <a:lnTo>
                  <a:pt x="5033" y="1138"/>
                </a:lnTo>
                <a:lnTo>
                  <a:pt x="5033" y="1135"/>
                </a:lnTo>
                <a:lnTo>
                  <a:pt x="5033" y="1132"/>
                </a:lnTo>
                <a:lnTo>
                  <a:pt x="5031" y="1130"/>
                </a:lnTo>
                <a:lnTo>
                  <a:pt x="4995" y="1105"/>
                </a:lnTo>
                <a:lnTo>
                  <a:pt x="4995" y="1058"/>
                </a:lnTo>
                <a:lnTo>
                  <a:pt x="5036" y="1087"/>
                </a:lnTo>
                <a:lnTo>
                  <a:pt x="5036" y="1087"/>
                </a:lnTo>
                <a:lnTo>
                  <a:pt x="5041" y="1089"/>
                </a:lnTo>
                <a:lnTo>
                  <a:pt x="5041" y="1089"/>
                </a:lnTo>
                <a:lnTo>
                  <a:pt x="5044" y="1089"/>
                </a:lnTo>
                <a:lnTo>
                  <a:pt x="5046" y="1086"/>
                </a:lnTo>
                <a:lnTo>
                  <a:pt x="5046" y="1086"/>
                </a:lnTo>
                <a:lnTo>
                  <a:pt x="5047" y="1084"/>
                </a:lnTo>
                <a:lnTo>
                  <a:pt x="5047" y="1081"/>
                </a:lnTo>
                <a:lnTo>
                  <a:pt x="5047" y="1079"/>
                </a:lnTo>
                <a:lnTo>
                  <a:pt x="5044" y="1076"/>
                </a:lnTo>
                <a:lnTo>
                  <a:pt x="4998" y="1044"/>
                </a:lnTo>
                <a:lnTo>
                  <a:pt x="4998" y="1044"/>
                </a:lnTo>
                <a:lnTo>
                  <a:pt x="5004" y="1042"/>
                </a:lnTo>
                <a:lnTo>
                  <a:pt x="5011" y="1039"/>
                </a:lnTo>
                <a:lnTo>
                  <a:pt x="5015" y="1034"/>
                </a:lnTo>
                <a:lnTo>
                  <a:pt x="5020" y="1029"/>
                </a:lnTo>
                <a:lnTo>
                  <a:pt x="5023" y="1025"/>
                </a:lnTo>
                <a:lnTo>
                  <a:pt x="5027" y="1018"/>
                </a:lnTo>
                <a:lnTo>
                  <a:pt x="5028" y="1012"/>
                </a:lnTo>
                <a:lnTo>
                  <a:pt x="5028" y="1004"/>
                </a:lnTo>
                <a:lnTo>
                  <a:pt x="5028" y="1004"/>
                </a:lnTo>
                <a:lnTo>
                  <a:pt x="5028" y="996"/>
                </a:lnTo>
                <a:lnTo>
                  <a:pt x="5025" y="988"/>
                </a:lnTo>
                <a:lnTo>
                  <a:pt x="5025" y="988"/>
                </a:lnTo>
                <a:lnTo>
                  <a:pt x="5033" y="983"/>
                </a:lnTo>
                <a:lnTo>
                  <a:pt x="5033" y="983"/>
                </a:lnTo>
                <a:lnTo>
                  <a:pt x="5039" y="989"/>
                </a:lnTo>
                <a:lnTo>
                  <a:pt x="5047" y="996"/>
                </a:lnTo>
                <a:lnTo>
                  <a:pt x="5057" y="999"/>
                </a:lnTo>
                <a:lnTo>
                  <a:pt x="5067" y="1001"/>
                </a:lnTo>
                <a:lnTo>
                  <a:pt x="5067" y="1001"/>
                </a:lnTo>
                <a:lnTo>
                  <a:pt x="5075" y="999"/>
                </a:lnTo>
                <a:lnTo>
                  <a:pt x="5083" y="997"/>
                </a:lnTo>
                <a:lnTo>
                  <a:pt x="5091" y="993"/>
                </a:lnTo>
                <a:lnTo>
                  <a:pt x="5095" y="988"/>
                </a:lnTo>
                <a:lnTo>
                  <a:pt x="5095" y="1049"/>
                </a:lnTo>
                <a:lnTo>
                  <a:pt x="5095" y="1049"/>
                </a:lnTo>
                <a:lnTo>
                  <a:pt x="5095" y="1052"/>
                </a:lnTo>
                <a:lnTo>
                  <a:pt x="5097" y="1053"/>
                </a:lnTo>
                <a:lnTo>
                  <a:pt x="5099" y="1055"/>
                </a:lnTo>
                <a:lnTo>
                  <a:pt x="5102" y="1055"/>
                </a:lnTo>
                <a:lnTo>
                  <a:pt x="5102" y="1055"/>
                </a:lnTo>
                <a:lnTo>
                  <a:pt x="5102" y="1055"/>
                </a:lnTo>
                <a:lnTo>
                  <a:pt x="5102" y="1055"/>
                </a:lnTo>
                <a:lnTo>
                  <a:pt x="5105" y="1055"/>
                </a:lnTo>
                <a:lnTo>
                  <a:pt x="5107" y="1053"/>
                </a:lnTo>
                <a:lnTo>
                  <a:pt x="5108" y="1052"/>
                </a:lnTo>
                <a:lnTo>
                  <a:pt x="5108" y="1049"/>
                </a:lnTo>
                <a:lnTo>
                  <a:pt x="5110" y="991"/>
                </a:lnTo>
                <a:lnTo>
                  <a:pt x="5156" y="1020"/>
                </a:lnTo>
                <a:lnTo>
                  <a:pt x="5155" y="1061"/>
                </a:lnTo>
                <a:lnTo>
                  <a:pt x="5155" y="1061"/>
                </a:lnTo>
                <a:lnTo>
                  <a:pt x="5156" y="1065"/>
                </a:lnTo>
                <a:lnTo>
                  <a:pt x="5158" y="1066"/>
                </a:lnTo>
                <a:lnTo>
                  <a:pt x="5159" y="1068"/>
                </a:lnTo>
                <a:lnTo>
                  <a:pt x="5163" y="1069"/>
                </a:lnTo>
                <a:lnTo>
                  <a:pt x="5163" y="1069"/>
                </a:lnTo>
                <a:lnTo>
                  <a:pt x="5163" y="1069"/>
                </a:lnTo>
                <a:lnTo>
                  <a:pt x="5163" y="1069"/>
                </a:lnTo>
                <a:lnTo>
                  <a:pt x="5164" y="1068"/>
                </a:lnTo>
                <a:lnTo>
                  <a:pt x="5167" y="1066"/>
                </a:lnTo>
                <a:lnTo>
                  <a:pt x="5169" y="1065"/>
                </a:lnTo>
                <a:lnTo>
                  <a:pt x="5169" y="1061"/>
                </a:lnTo>
                <a:lnTo>
                  <a:pt x="5171" y="1028"/>
                </a:lnTo>
                <a:lnTo>
                  <a:pt x="5201" y="1045"/>
                </a:lnTo>
                <a:lnTo>
                  <a:pt x="5201" y="1045"/>
                </a:lnTo>
                <a:lnTo>
                  <a:pt x="5204" y="1047"/>
                </a:lnTo>
                <a:lnTo>
                  <a:pt x="5204" y="1047"/>
                </a:lnTo>
                <a:lnTo>
                  <a:pt x="5207" y="1045"/>
                </a:lnTo>
                <a:lnTo>
                  <a:pt x="5211" y="1044"/>
                </a:lnTo>
                <a:lnTo>
                  <a:pt x="5211" y="1044"/>
                </a:lnTo>
                <a:lnTo>
                  <a:pt x="5212" y="1041"/>
                </a:lnTo>
                <a:lnTo>
                  <a:pt x="5212" y="1039"/>
                </a:lnTo>
                <a:lnTo>
                  <a:pt x="5211" y="1036"/>
                </a:lnTo>
                <a:lnTo>
                  <a:pt x="5209" y="1034"/>
                </a:lnTo>
                <a:lnTo>
                  <a:pt x="5177" y="1017"/>
                </a:lnTo>
                <a:lnTo>
                  <a:pt x="5206" y="1004"/>
                </a:lnTo>
                <a:lnTo>
                  <a:pt x="5206" y="1004"/>
                </a:lnTo>
                <a:lnTo>
                  <a:pt x="5209" y="1002"/>
                </a:lnTo>
                <a:lnTo>
                  <a:pt x="5211" y="999"/>
                </a:lnTo>
                <a:lnTo>
                  <a:pt x="5211" y="997"/>
                </a:lnTo>
                <a:lnTo>
                  <a:pt x="5209" y="994"/>
                </a:lnTo>
                <a:lnTo>
                  <a:pt x="5209" y="994"/>
                </a:lnTo>
                <a:lnTo>
                  <a:pt x="5207" y="991"/>
                </a:lnTo>
                <a:lnTo>
                  <a:pt x="5206" y="991"/>
                </a:lnTo>
                <a:lnTo>
                  <a:pt x="5203" y="989"/>
                </a:lnTo>
                <a:lnTo>
                  <a:pt x="5201" y="991"/>
                </a:lnTo>
                <a:lnTo>
                  <a:pt x="5163" y="1007"/>
                </a:lnTo>
                <a:lnTo>
                  <a:pt x="5116" y="980"/>
                </a:lnTo>
                <a:lnTo>
                  <a:pt x="5166" y="957"/>
                </a:lnTo>
                <a:lnTo>
                  <a:pt x="5166" y="957"/>
                </a:lnTo>
                <a:lnTo>
                  <a:pt x="5169" y="956"/>
                </a:lnTo>
                <a:lnTo>
                  <a:pt x="5169" y="954"/>
                </a:lnTo>
                <a:lnTo>
                  <a:pt x="5171" y="951"/>
                </a:lnTo>
                <a:lnTo>
                  <a:pt x="5169" y="948"/>
                </a:lnTo>
                <a:lnTo>
                  <a:pt x="5169" y="948"/>
                </a:lnTo>
                <a:lnTo>
                  <a:pt x="5167" y="946"/>
                </a:lnTo>
                <a:lnTo>
                  <a:pt x="5166" y="945"/>
                </a:lnTo>
                <a:lnTo>
                  <a:pt x="5163" y="945"/>
                </a:lnTo>
                <a:lnTo>
                  <a:pt x="5161" y="945"/>
                </a:lnTo>
                <a:lnTo>
                  <a:pt x="5107" y="969"/>
                </a:lnTo>
                <a:lnTo>
                  <a:pt x="5107" y="969"/>
                </a:lnTo>
                <a:lnTo>
                  <a:pt x="5107" y="959"/>
                </a:lnTo>
                <a:lnTo>
                  <a:pt x="5107" y="959"/>
                </a:lnTo>
                <a:lnTo>
                  <a:pt x="5107" y="953"/>
                </a:lnTo>
                <a:lnTo>
                  <a:pt x="5105" y="946"/>
                </a:lnTo>
                <a:lnTo>
                  <a:pt x="5102" y="940"/>
                </a:lnTo>
                <a:lnTo>
                  <a:pt x="5099" y="933"/>
                </a:lnTo>
                <a:lnTo>
                  <a:pt x="5094" y="929"/>
                </a:lnTo>
                <a:lnTo>
                  <a:pt x="5087" y="925"/>
                </a:lnTo>
                <a:lnTo>
                  <a:pt x="5081" y="922"/>
                </a:lnTo>
                <a:lnTo>
                  <a:pt x="5075" y="919"/>
                </a:lnTo>
                <a:lnTo>
                  <a:pt x="5075" y="919"/>
                </a:lnTo>
                <a:lnTo>
                  <a:pt x="5075" y="908"/>
                </a:lnTo>
                <a:lnTo>
                  <a:pt x="5075" y="908"/>
                </a:lnTo>
                <a:lnTo>
                  <a:pt x="5075" y="897"/>
                </a:lnTo>
                <a:lnTo>
                  <a:pt x="5075" y="897"/>
                </a:lnTo>
                <a:lnTo>
                  <a:pt x="5083" y="895"/>
                </a:lnTo>
                <a:lnTo>
                  <a:pt x="5091" y="893"/>
                </a:lnTo>
                <a:lnTo>
                  <a:pt x="5097" y="890"/>
                </a:lnTo>
                <a:lnTo>
                  <a:pt x="5103" y="884"/>
                </a:lnTo>
                <a:lnTo>
                  <a:pt x="5108" y="879"/>
                </a:lnTo>
                <a:lnTo>
                  <a:pt x="5111" y="873"/>
                </a:lnTo>
                <a:lnTo>
                  <a:pt x="5115" y="865"/>
                </a:lnTo>
                <a:lnTo>
                  <a:pt x="5115" y="857"/>
                </a:lnTo>
                <a:lnTo>
                  <a:pt x="5115" y="857"/>
                </a:lnTo>
                <a:lnTo>
                  <a:pt x="5113" y="844"/>
                </a:lnTo>
                <a:lnTo>
                  <a:pt x="5172" y="865"/>
                </a:lnTo>
                <a:lnTo>
                  <a:pt x="5172" y="865"/>
                </a:lnTo>
                <a:lnTo>
                  <a:pt x="5174" y="865"/>
                </a:lnTo>
                <a:lnTo>
                  <a:pt x="5174" y="865"/>
                </a:lnTo>
                <a:lnTo>
                  <a:pt x="5179" y="863"/>
                </a:lnTo>
                <a:lnTo>
                  <a:pt x="5180" y="860"/>
                </a:lnTo>
                <a:lnTo>
                  <a:pt x="5180" y="860"/>
                </a:lnTo>
                <a:lnTo>
                  <a:pt x="5180" y="857"/>
                </a:lnTo>
                <a:lnTo>
                  <a:pt x="5180" y="855"/>
                </a:lnTo>
                <a:lnTo>
                  <a:pt x="5179" y="852"/>
                </a:lnTo>
                <a:lnTo>
                  <a:pt x="5177" y="852"/>
                </a:lnTo>
                <a:lnTo>
                  <a:pt x="5121" y="833"/>
                </a:lnTo>
                <a:lnTo>
                  <a:pt x="5156" y="810"/>
                </a:lnTo>
                <a:lnTo>
                  <a:pt x="5196" y="823"/>
                </a:lnTo>
                <a:lnTo>
                  <a:pt x="5196" y="823"/>
                </a:lnTo>
                <a:lnTo>
                  <a:pt x="5198" y="825"/>
                </a:lnTo>
                <a:lnTo>
                  <a:pt x="5198" y="825"/>
                </a:lnTo>
                <a:lnTo>
                  <a:pt x="5203" y="823"/>
                </a:lnTo>
                <a:lnTo>
                  <a:pt x="5204" y="820"/>
                </a:lnTo>
                <a:lnTo>
                  <a:pt x="5204" y="820"/>
                </a:lnTo>
                <a:lnTo>
                  <a:pt x="5204" y="817"/>
                </a:lnTo>
                <a:lnTo>
                  <a:pt x="5204" y="813"/>
                </a:lnTo>
                <a:lnTo>
                  <a:pt x="5203" y="812"/>
                </a:lnTo>
                <a:lnTo>
                  <a:pt x="5201" y="810"/>
                </a:lnTo>
                <a:lnTo>
                  <a:pt x="5171" y="801"/>
                </a:lnTo>
                <a:lnTo>
                  <a:pt x="5204" y="780"/>
                </a:lnTo>
                <a:lnTo>
                  <a:pt x="5204" y="780"/>
                </a:lnTo>
                <a:lnTo>
                  <a:pt x="5206" y="777"/>
                </a:lnTo>
                <a:lnTo>
                  <a:pt x="5207" y="775"/>
                </a:lnTo>
                <a:lnTo>
                  <a:pt x="5207" y="772"/>
                </a:lnTo>
                <a:lnTo>
                  <a:pt x="5206" y="770"/>
                </a:lnTo>
                <a:lnTo>
                  <a:pt x="5206" y="770"/>
                </a:lnTo>
                <a:lnTo>
                  <a:pt x="5204" y="767"/>
                </a:lnTo>
                <a:lnTo>
                  <a:pt x="5201" y="767"/>
                </a:lnTo>
                <a:lnTo>
                  <a:pt x="5199" y="767"/>
                </a:lnTo>
                <a:lnTo>
                  <a:pt x="5196" y="767"/>
                </a:lnTo>
                <a:lnTo>
                  <a:pt x="5159" y="791"/>
                </a:lnTo>
                <a:lnTo>
                  <a:pt x="5156" y="759"/>
                </a:lnTo>
                <a:lnTo>
                  <a:pt x="5156" y="759"/>
                </a:lnTo>
                <a:lnTo>
                  <a:pt x="5155" y="756"/>
                </a:lnTo>
                <a:lnTo>
                  <a:pt x="5153" y="754"/>
                </a:lnTo>
                <a:lnTo>
                  <a:pt x="5151" y="752"/>
                </a:lnTo>
                <a:lnTo>
                  <a:pt x="5148" y="752"/>
                </a:lnTo>
                <a:lnTo>
                  <a:pt x="5148" y="752"/>
                </a:lnTo>
                <a:lnTo>
                  <a:pt x="5145" y="752"/>
                </a:lnTo>
                <a:lnTo>
                  <a:pt x="5143" y="754"/>
                </a:lnTo>
                <a:lnTo>
                  <a:pt x="5142" y="757"/>
                </a:lnTo>
                <a:lnTo>
                  <a:pt x="5142" y="760"/>
                </a:lnTo>
                <a:lnTo>
                  <a:pt x="5147" y="799"/>
                </a:lnTo>
                <a:lnTo>
                  <a:pt x="5113" y="821"/>
                </a:lnTo>
                <a:lnTo>
                  <a:pt x="5107" y="768"/>
                </a:lnTo>
                <a:lnTo>
                  <a:pt x="5107" y="768"/>
                </a:lnTo>
                <a:lnTo>
                  <a:pt x="5105" y="765"/>
                </a:lnTo>
                <a:lnTo>
                  <a:pt x="5103" y="764"/>
                </a:lnTo>
                <a:lnTo>
                  <a:pt x="5102" y="762"/>
                </a:lnTo>
                <a:lnTo>
                  <a:pt x="5099" y="762"/>
                </a:lnTo>
                <a:lnTo>
                  <a:pt x="5099" y="762"/>
                </a:lnTo>
                <a:lnTo>
                  <a:pt x="5097" y="764"/>
                </a:lnTo>
                <a:lnTo>
                  <a:pt x="5094" y="765"/>
                </a:lnTo>
                <a:lnTo>
                  <a:pt x="5094" y="767"/>
                </a:lnTo>
                <a:lnTo>
                  <a:pt x="5092" y="770"/>
                </a:lnTo>
                <a:lnTo>
                  <a:pt x="5099" y="825"/>
                </a:lnTo>
                <a:lnTo>
                  <a:pt x="5099" y="825"/>
                </a:lnTo>
                <a:lnTo>
                  <a:pt x="5094" y="821"/>
                </a:lnTo>
                <a:lnTo>
                  <a:pt x="5087" y="818"/>
                </a:lnTo>
                <a:lnTo>
                  <a:pt x="5081" y="817"/>
                </a:lnTo>
                <a:lnTo>
                  <a:pt x="5075" y="817"/>
                </a:lnTo>
                <a:lnTo>
                  <a:pt x="5075" y="817"/>
                </a:lnTo>
                <a:lnTo>
                  <a:pt x="5063" y="818"/>
                </a:lnTo>
                <a:lnTo>
                  <a:pt x="5054" y="821"/>
                </a:lnTo>
                <a:lnTo>
                  <a:pt x="5044" y="828"/>
                </a:lnTo>
                <a:lnTo>
                  <a:pt x="5038" y="836"/>
                </a:lnTo>
                <a:lnTo>
                  <a:pt x="5038" y="836"/>
                </a:lnTo>
                <a:lnTo>
                  <a:pt x="5025" y="828"/>
                </a:lnTo>
                <a:lnTo>
                  <a:pt x="5025" y="828"/>
                </a:lnTo>
                <a:lnTo>
                  <a:pt x="5028" y="821"/>
                </a:lnTo>
                <a:lnTo>
                  <a:pt x="5028" y="813"/>
                </a:lnTo>
                <a:lnTo>
                  <a:pt x="5028" y="813"/>
                </a:lnTo>
                <a:lnTo>
                  <a:pt x="5027" y="802"/>
                </a:lnTo>
                <a:lnTo>
                  <a:pt x="5023" y="793"/>
                </a:lnTo>
                <a:lnTo>
                  <a:pt x="5023" y="793"/>
                </a:lnTo>
                <a:lnTo>
                  <a:pt x="5027" y="793"/>
                </a:lnTo>
                <a:lnTo>
                  <a:pt x="5030" y="789"/>
                </a:lnTo>
                <a:lnTo>
                  <a:pt x="5033" y="786"/>
                </a:lnTo>
                <a:lnTo>
                  <a:pt x="5035" y="783"/>
                </a:lnTo>
                <a:lnTo>
                  <a:pt x="5035" y="783"/>
                </a:lnTo>
                <a:lnTo>
                  <a:pt x="5033" y="780"/>
                </a:lnTo>
                <a:lnTo>
                  <a:pt x="5031" y="775"/>
                </a:lnTo>
                <a:lnTo>
                  <a:pt x="5030" y="772"/>
                </a:lnTo>
                <a:lnTo>
                  <a:pt x="5025" y="770"/>
                </a:lnTo>
                <a:lnTo>
                  <a:pt x="5025" y="770"/>
                </a:lnTo>
                <a:lnTo>
                  <a:pt x="5023" y="770"/>
                </a:lnTo>
                <a:lnTo>
                  <a:pt x="5017" y="770"/>
                </a:lnTo>
                <a:lnTo>
                  <a:pt x="5052" y="748"/>
                </a:lnTo>
                <a:lnTo>
                  <a:pt x="5052" y="748"/>
                </a:lnTo>
                <a:lnTo>
                  <a:pt x="5055" y="746"/>
                </a:lnTo>
                <a:lnTo>
                  <a:pt x="5055" y="744"/>
                </a:lnTo>
                <a:lnTo>
                  <a:pt x="5055" y="741"/>
                </a:lnTo>
                <a:lnTo>
                  <a:pt x="5055" y="738"/>
                </a:lnTo>
                <a:lnTo>
                  <a:pt x="5055" y="738"/>
                </a:lnTo>
                <a:lnTo>
                  <a:pt x="5054" y="736"/>
                </a:lnTo>
                <a:lnTo>
                  <a:pt x="5051" y="735"/>
                </a:lnTo>
                <a:lnTo>
                  <a:pt x="5049" y="735"/>
                </a:lnTo>
                <a:lnTo>
                  <a:pt x="5046" y="736"/>
                </a:lnTo>
                <a:lnTo>
                  <a:pt x="4995" y="767"/>
                </a:lnTo>
                <a:lnTo>
                  <a:pt x="4995" y="727"/>
                </a:lnTo>
                <a:lnTo>
                  <a:pt x="5031" y="704"/>
                </a:lnTo>
                <a:lnTo>
                  <a:pt x="5031" y="704"/>
                </a:lnTo>
                <a:lnTo>
                  <a:pt x="5033" y="703"/>
                </a:lnTo>
                <a:lnTo>
                  <a:pt x="5035" y="700"/>
                </a:lnTo>
                <a:lnTo>
                  <a:pt x="5035" y="698"/>
                </a:lnTo>
                <a:lnTo>
                  <a:pt x="5033" y="695"/>
                </a:lnTo>
                <a:lnTo>
                  <a:pt x="5033" y="695"/>
                </a:lnTo>
                <a:lnTo>
                  <a:pt x="5031" y="693"/>
                </a:lnTo>
                <a:lnTo>
                  <a:pt x="5030" y="692"/>
                </a:lnTo>
                <a:lnTo>
                  <a:pt x="5027" y="692"/>
                </a:lnTo>
                <a:lnTo>
                  <a:pt x="5023" y="693"/>
                </a:lnTo>
                <a:lnTo>
                  <a:pt x="4995" y="711"/>
                </a:lnTo>
                <a:lnTo>
                  <a:pt x="4995" y="656"/>
                </a:lnTo>
                <a:lnTo>
                  <a:pt x="4995" y="656"/>
                </a:lnTo>
                <a:lnTo>
                  <a:pt x="4993" y="655"/>
                </a:lnTo>
                <a:lnTo>
                  <a:pt x="4991" y="652"/>
                </a:lnTo>
                <a:lnTo>
                  <a:pt x="4990" y="650"/>
                </a:lnTo>
                <a:lnTo>
                  <a:pt x="4987" y="650"/>
                </a:lnTo>
                <a:lnTo>
                  <a:pt x="4987" y="650"/>
                </a:lnTo>
                <a:lnTo>
                  <a:pt x="4985" y="650"/>
                </a:lnTo>
                <a:lnTo>
                  <a:pt x="4982" y="652"/>
                </a:lnTo>
                <a:lnTo>
                  <a:pt x="4980" y="655"/>
                </a:lnTo>
                <a:lnTo>
                  <a:pt x="4980" y="656"/>
                </a:lnTo>
                <a:lnTo>
                  <a:pt x="4980" y="664"/>
                </a:lnTo>
                <a:lnTo>
                  <a:pt x="4980" y="664"/>
                </a:lnTo>
                <a:lnTo>
                  <a:pt x="4979" y="664"/>
                </a:lnTo>
                <a:lnTo>
                  <a:pt x="4979" y="664"/>
                </a:lnTo>
                <a:lnTo>
                  <a:pt x="4975" y="663"/>
                </a:lnTo>
                <a:lnTo>
                  <a:pt x="4935" y="661"/>
                </a:lnTo>
                <a:lnTo>
                  <a:pt x="4935" y="655"/>
                </a:lnTo>
                <a:lnTo>
                  <a:pt x="4867" y="599"/>
                </a:lnTo>
                <a:lnTo>
                  <a:pt x="4868" y="591"/>
                </a:lnTo>
                <a:lnTo>
                  <a:pt x="4921" y="596"/>
                </a:lnTo>
                <a:lnTo>
                  <a:pt x="4924" y="608"/>
                </a:lnTo>
                <a:lnTo>
                  <a:pt x="4924" y="608"/>
                </a:lnTo>
                <a:lnTo>
                  <a:pt x="4923" y="608"/>
                </a:lnTo>
                <a:lnTo>
                  <a:pt x="4923" y="608"/>
                </a:lnTo>
                <a:lnTo>
                  <a:pt x="4921" y="612"/>
                </a:lnTo>
                <a:lnTo>
                  <a:pt x="4918" y="618"/>
                </a:lnTo>
                <a:lnTo>
                  <a:pt x="4910" y="626"/>
                </a:lnTo>
                <a:lnTo>
                  <a:pt x="4910" y="626"/>
                </a:lnTo>
                <a:lnTo>
                  <a:pt x="4921" y="626"/>
                </a:lnTo>
                <a:lnTo>
                  <a:pt x="4929" y="628"/>
                </a:lnTo>
                <a:lnTo>
                  <a:pt x="4932" y="629"/>
                </a:lnTo>
                <a:lnTo>
                  <a:pt x="4932" y="629"/>
                </a:lnTo>
                <a:lnTo>
                  <a:pt x="4935" y="626"/>
                </a:lnTo>
                <a:lnTo>
                  <a:pt x="4942" y="618"/>
                </a:lnTo>
                <a:lnTo>
                  <a:pt x="4971" y="634"/>
                </a:lnTo>
                <a:lnTo>
                  <a:pt x="4971" y="634"/>
                </a:lnTo>
                <a:lnTo>
                  <a:pt x="4969" y="634"/>
                </a:lnTo>
                <a:lnTo>
                  <a:pt x="4969" y="634"/>
                </a:lnTo>
                <a:lnTo>
                  <a:pt x="4971" y="637"/>
                </a:lnTo>
                <a:lnTo>
                  <a:pt x="4972" y="642"/>
                </a:lnTo>
                <a:lnTo>
                  <a:pt x="4972" y="650"/>
                </a:lnTo>
                <a:lnTo>
                  <a:pt x="4972" y="650"/>
                </a:lnTo>
                <a:lnTo>
                  <a:pt x="4977" y="645"/>
                </a:lnTo>
                <a:lnTo>
                  <a:pt x="4985" y="640"/>
                </a:lnTo>
                <a:lnTo>
                  <a:pt x="5004" y="650"/>
                </a:lnTo>
                <a:lnTo>
                  <a:pt x="5001" y="584"/>
                </a:lnTo>
                <a:lnTo>
                  <a:pt x="5067" y="552"/>
                </a:lnTo>
                <a:lnTo>
                  <a:pt x="5047" y="610"/>
                </a:lnTo>
                <a:lnTo>
                  <a:pt x="5047" y="610"/>
                </a:lnTo>
                <a:lnTo>
                  <a:pt x="5039" y="623"/>
                </a:lnTo>
                <a:lnTo>
                  <a:pt x="5035" y="629"/>
                </a:lnTo>
                <a:lnTo>
                  <a:pt x="5031" y="631"/>
                </a:lnTo>
                <a:lnTo>
                  <a:pt x="5031" y="631"/>
                </a:lnTo>
                <a:lnTo>
                  <a:pt x="5033" y="634"/>
                </a:lnTo>
                <a:lnTo>
                  <a:pt x="5035" y="639"/>
                </a:lnTo>
                <a:lnTo>
                  <a:pt x="5035" y="647"/>
                </a:lnTo>
                <a:lnTo>
                  <a:pt x="5035" y="647"/>
                </a:lnTo>
                <a:lnTo>
                  <a:pt x="5041" y="640"/>
                </a:lnTo>
                <a:lnTo>
                  <a:pt x="5046" y="637"/>
                </a:lnTo>
                <a:lnTo>
                  <a:pt x="5047" y="637"/>
                </a:lnTo>
                <a:lnTo>
                  <a:pt x="5047" y="637"/>
                </a:lnTo>
                <a:lnTo>
                  <a:pt x="5047" y="634"/>
                </a:lnTo>
                <a:lnTo>
                  <a:pt x="5047" y="628"/>
                </a:lnTo>
                <a:lnTo>
                  <a:pt x="5049" y="612"/>
                </a:lnTo>
                <a:lnTo>
                  <a:pt x="5068" y="552"/>
                </a:lnTo>
                <a:lnTo>
                  <a:pt x="5083" y="544"/>
                </a:lnTo>
                <a:lnTo>
                  <a:pt x="5086" y="549"/>
                </a:lnTo>
                <a:lnTo>
                  <a:pt x="5086" y="549"/>
                </a:lnTo>
                <a:lnTo>
                  <a:pt x="5084" y="551"/>
                </a:lnTo>
                <a:lnTo>
                  <a:pt x="5084" y="551"/>
                </a:lnTo>
                <a:lnTo>
                  <a:pt x="5086" y="551"/>
                </a:lnTo>
                <a:lnTo>
                  <a:pt x="5105" y="580"/>
                </a:lnTo>
                <a:lnTo>
                  <a:pt x="5095" y="581"/>
                </a:lnTo>
                <a:lnTo>
                  <a:pt x="5095" y="581"/>
                </a:lnTo>
                <a:lnTo>
                  <a:pt x="5087" y="580"/>
                </a:lnTo>
                <a:lnTo>
                  <a:pt x="5081" y="578"/>
                </a:lnTo>
                <a:lnTo>
                  <a:pt x="5081" y="578"/>
                </a:lnTo>
                <a:lnTo>
                  <a:pt x="5079" y="581"/>
                </a:lnTo>
                <a:lnTo>
                  <a:pt x="5075" y="584"/>
                </a:lnTo>
                <a:lnTo>
                  <a:pt x="5075" y="584"/>
                </a:lnTo>
                <a:lnTo>
                  <a:pt x="5079" y="586"/>
                </a:lnTo>
                <a:lnTo>
                  <a:pt x="5083" y="588"/>
                </a:lnTo>
                <a:lnTo>
                  <a:pt x="5083" y="588"/>
                </a:lnTo>
                <a:lnTo>
                  <a:pt x="5087" y="586"/>
                </a:lnTo>
                <a:lnTo>
                  <a:pt x="5095" y="583"/>
                </a:lnTo>
                <a:lnTo>
                  <a:pt x="5105" y="581"/>
                </a:lnTo>
                <a:lnTo>
                  <a:pt x="5108" y="584"/>
                </a:lnTo>
                <a:lnTo>
                  <a:pt x="5099" y="597"/>
                </a:lnTo>
                <a:lnTo>
                  <a:pt x="5099" y="597"/>
                </a:lnTo>
                <a:lnTo>
                  <a:pt x="5087" y="605"/>
                </a:lnTo>
                <a:lnTo>
                  <a:pt x="5081" y="608"/>
                </a:lnTo>
                <a:lnTo>
                  <a:pt x="5081" y="608"/>
                </a:lnTo>
                <a:lnTo>
                  <a:pt x="5081" y="615"/>
                </a:lnTo>
                <a:lnTo>
                  <a:pt x="5079" y="621"/>
                </a:lnTo>
                <a:lnTo>
                  <a:pt x="5079" y="621"/>
                </a:lnTo>
                <a:lnTo>
                  <a:pt x="5084" y="618"/>
                </a:lnTo>
                <a:lnTo>
                  <a:pt x="5091" y="616"/>
                </a:lnTo>
                <a:lnTo>
                  <a:pt x="5091" y="616"/>
                </a:lnTo>
                <a:lnTo>
                  <a:pt x="5094" y="608"/>
                </a:lnTo>
                <a:lnTo>
                  <a:pt x="5099" y="597"/>
                </a:lnTo>
                <a:lnTo>
                  <a:pt x="5108" y="586"/>
                </a:lnTo>
                <a:lnTo>
                  <a:pt x="5113" y="594"/>
                </a:lnTo>
                <a:lnTo>
                  <a:pt x="5113" y="597"/>
                </a:lnTo>
                <a:lnTo>
                  <a:pt x="5113" y="597"/>
                </a:lnTo>
                <a:lnTo>
                  <a:pt x="5113" y="605"/>
                </a:lnTo>
                <a:lnTo>
                  <a:pt x="5111" y="610"/>
                </a:lnTo>
                <a:lnTo>
                  <a:pt x="5111" y="610"/>
                </a:lnTo>
                <a:lnTo>
                  <a:pt x="5115" y="613"/>
                </a:lnTo>
                <a:lnTo>
                  <a:pt x="5116" y="618"/>
                </a:lnTo>
                <a:lnTo>
                  <a:pt x="5116" y="618"/>
                </a:lnTo>
                <a:lnTo>
                  <a:pt x="5118" y="613"/>
                </a:lnTo>
                <a:lnTo>
                  <a:pt x="5121" y="610"/>
                </a:lnTo>
                <a:lnTo>
                  <a:pt x="5121" y="610"/>
                </a:lnTo>
                <a:lnTo>
                  <a:pt x="5118" y="605"/>
                </a:lnTo>
                <a:lnTo>
                  <a:pt x="5115" y="597"/>
                </a:lnTo>
                <a:lnTo>
                  <a:pt x="5115" y="596"/>
                </a:lnTo>
                <a:lnTo>
                  <a:pt x="5126" y="613"/>
                </a:lnTo>
                <a:lnTo>
                  <a:pt x="5145" y="576"/>
                </a:lnTo>
                <a:lnTo>
                  <a:pt x="5145" y="580"/>
                </a:lnTo>
                <a:lnTo>
                  <a:pt x="5145" y="580"/>
                </a:lnTo>
                <a:lnTo>
                  <a:pt x="5143" y="589"/>
                </a:lnTo>
                <a:lnTo>
                  <a:pt x="5142" y="594"/>
                </a:lnTo>
                <a:lnTo>
                  <a:pt x="5142" y="594"/>
                </a:lnTo>
                <a:lnTo>
                  <a:pt x="5145" y="597"/>
                </a:lnTo>
                <a:lnTo>
                  <a:pt x="5147" y="600"/>
                </a:lnTo>
                <a:lnTo>
                  <a:pt x="5147" y="600"/>
                </a:lnTo>
                <a:lnTo>
                  <a:pt x="5148" y="597"/>
                </a:lnTo>
                <a:lnTo>
                  <a:pt x="5151" y="592"/>
                </a:lnTo>
                <a:lnTo>
                  <a:pt x="5151" y="592"/>
                </a:lnTo>
                <a:lnTo>
                  <a:pt x="5148" y="588"/>
                </a:lnTo>
                <a:lnTo>
                  <a:pt x="5145" y="581"/>
                </a:lnTo>
                <a:lnTo>
                  <a:pt x="5145" y="575"/>
                </a:lnTo>
                <a:lnTo>
                  <a:pt x="5151" y="562"/>
                </a:lnTo>
                <a:lnTo>
                  <a:pt x="5158" y="586"/>
                </a:lnTo>
                <a:lnTo>
                  <a:pt x="5175" y="509"/>
                </a:lnTo>
                <a:lnTo>
                  <a:pt x="5164" y="524"/>
                </a:lnTo>
                <a:lnTo>
                  <a:pt x="5163" y="519"/>
                </a:lnTo>
                <a:lnTo>
                  <a:pt x="5180" y="498"/>
                </a:lnTo>
                <a:lnTo>
                  <a:pt x="5180" y="498"/>
                </a:lnTo>
                <a:lnTo>
                  <a:pt x="5153" y="620"/>
                </a:lnTo>
                <a:lnTo>
                  <a:pt x="5097" y="652"/>
                </a:lnTo>
                <a:lnTo>
                  <a:pt x="5097" y="652"/>
                </a:lnTo>
                <a:lnTo>
                  <a:pt x="5084" y="656"/>
                </a:lnTo>
                <a:lnTo>
                  <a:pt x="5078" y="658"/>
                </a:lnTo>
                <a:lnTo>
                  <a:pt x="5075" y="658"/>
                </a:lnTo>
                <a:lnTo>
                  <a:pt x="5075" y="658"/>
                </a:lnTo>
                <a:lnTo>
                  <a:pt x="5075" y="661"/>
                </a:lnTo>
                <a:lnTo>
                  <a:pt x="5073" y="664"/>
                </a:lnTo>
                <a:lnTo>
                  <a:pt x="5068" y="672"/>
                </a:lnTo>
                <a:lnTo>
                  <a:pt x="5068" y="672"/>
                </a:lnTo>
                <a:lnTo>
                  <a:pt x="5076" y="671"/>
                </a:lnTo>
                <a:lnTo>
                  <a:pt x="5081" y="671"/>
                </a:lnTo>
                <a:lnTo>
                  <a:pt x="5084" y="672"/>
                </a:lnTo>
                <a:lnTo>
                  <a:pt x="5084" y="672"/>
                </a:lnTo>
                <a:lnTo>
                  <a:pt x="5084" y="669"/>
                </a:lnTo>
                <a:lnTo>
                  <a:pt x="5089" y="663"/>
                </a:lnTo>
                <a:lnTo>
                  <a:pt x="5100" y="652"/>
                </a:lnTo>
                <a:lnTo>
                  <a:pt x="5151" y="621"/>
                </a:lnTo>
                <a:lnTo>
                  <a:pt x="5135" y="696"/>
                </a:lnTo>
                <a:lnTo>
                  <a:pt x="5135" y="696"/>
                </a:lnTo>
                <a:lnTo>
                  <a:pt x="5110" y="712"/>
                </a:lnTo>
                <a:lnTo>
                  <a:pt x="5110" y="712"/>
                </a:lnTo>
                <a:lnTo>
                  <a:pt x="5094" y="717"/>
                </a:lnTo>
                <a:lnTo>
                  <a:pt x="5087" y="719"/>
                </a:lnTo>
                <a:lnTo>
                  <a:pt x="5084" y="720"/>
                </a:lnTo>
                <a:lnTo>
                  <a:pt x="5084" y="720"/>
                </a:lnTo>
                <a:lnTo>
                  <a:pt x="5084" y="722"/>
                </a:lnTo>
                <a:lnTo>
                  <a:pt x="5083" y="727"/>
                </a:lnTo>
                <a:lnTo>
                  <a:pt x="5078" y="735"/>
                </a:lnTo>
                <a:lnTo>
                  <a:pt x="5078" y="735"/>
                </a:lnTo>
                <a:lnTo>
                  <a:pt x="5086" y="733"/>
                </a:lnTo>
                <a:lnTo>
                  <a:pt x="5091" y="733"/>
                </a:lnTo>
                <a:lnTo>
                  <a:pt x="5094" y="733"/>
                </a:lnTo>
                <a:lnTo>
                  <a:pt x="5094" y="733"/>
                </a:lnTo>
                <a:lnTo>
                  <a:pt x="5095" y="732"/>
                </a:lnTo>
                <a:lnTo>
                  <a:pt x="5099" y="727"/>
                </a:lnTo>
                <a:lnTo>
                  <a:pt x="5110" y="716"/>
                </a:lnTo>
                <a:lnTo>
                  <a:pt x="5134" y="698"/>
                </a:lnTo>
                <a:lnTo>
                  <a:pt x="5126" y="736"/>
                </a:lnTo>
                <a:lnTo>
                  <a:pt x="5126" y="736"/>
                </a:lnTo>
                <a:lnTo>
                  <a:pt x="5116" y="757"/>
                </a:lnTo>
                <a:lnTo>
                  <a:pt x="5110" y="765"/>
                </a:lnTo>
                <a:lnTo>
                  <a:pt x="5107" y="768"/>
                </a:lnTo>
                <a:lnTo>
                  <a:pt x="5107" y="768"/>
                </a:lnTo>
                <a:lnTo>
                  <a:pt x="5110" y="772"/>
                </a:lnTo>
                <a:lnTo>
                  <a:pt x="5111" y="778"/>
                </a:lnTo>
                <a:lnTo>
                  <a:pt x="5115" y="789"/>
                </a:lnTo>
                <a:lnTo>
                  <a:pt x="5115" y="789"/>
                </a:lnTo>
                <a:lnTo>
                  <a:pt x="5121" y="781"/>
                </a:lnTo>
                <a:lnTo>
                  <a:pt x="5127" y="777"/>
                </a:lnTo>
                <a:lnTo>
                  <a:pt x="5131" y="775"/>
                </a:lnTo>
                <a:lnTo>
                  <a:pt x="5131" y="775"/>
                </a:lnTo>
                <a:lnTo>
                  <a:pt x="5129" y="770"/>
                </a:lnTo>
                <a:lnTo>
                  <a:pt x="5127" y="759"/>
                </a:lnTo>
                <a:lnTo>
                  <a:pt x="5127" y="736"/>
                </a:lnTo>
                <a:lnTo>
                  <a:pt x="5135" y="698"/>
                </a:lnTo>
                <a:lnTo>
                  <a:pt x="5151" y="725"/>
                </a:lnTo>
                <a:lnTo>
                  <a:pt x="5151" y="725"/>
                </a:lnTo>
                <a:lnTo>
                  <a:pt x="5156" y="740"/>
                </a:lnTo>
                <a:lnTo>
                  <a:pt x="5158" y="746"/>
                </a:lnTo>
                <a:lnTo>
                  <a:pt x="5158" y="749"/>
                </a:lnTo>
                <a:lnTo>
                  <a:pt x="5158" y="749"/>
                </a:lnTo>
                <a:lnTo>
                  <a:pt x="5159" y="749"/>
                </a:lnTo>
                <a:lnTo>
                  <a:pt x="5164" y="751"/>
                </a:lnTo>
                <a:lnTo>
                  <a:pt x="5171" y="756"/>
                </a:lnTo>
                <a:lnTo>
                  <a:pt x="5171" y="756"/>
                </a:lnTo>
                <a:lnTo>
                  <a:pt x="5171" y="748"/>
                </a:lnTo>
                <a:lnTo>
                  <a:pt x="5171" y="743"/>
                </a:lnTo>
                <a:lnTo>
                  <a:pt x="5172" y="740"/>
                </a:lnTo>
                <a:lnTo>
                  <a:pt x="5172" y="740"/>
                </a:lnTo>
                <a:lnTo>
                  <a:pt x="5169" y="738"/>
                </a:lnTo>
                <a:lnTo>
                  <a:pt x="5164" y="733"/>
                </a:lnTo>
                <a:lnTo>
                  <a:pt x="5153" y="724"/>
                </a:lnTo>
                <a:lnTo>
                  <a:pt x="5137" y="696"/>
                </a:lnTo>
                <a:lnTo>
                  <a:pt x="5137" y="696"/>
                </a:lnTo>
                <a:lnTo>
                  <a:pt x="5153" y="621"/>
                </a:lnTo>
                <a:lnTo>
                  <a:pt x="5187" y="672"/>
                </a:lnTo>
                <a:lnTo>
                  <a:pt x="5187" y="672"/>
                </a:lnTo>
                <a:lnTo>
                  <a:pt x="5191" y="687"/>
                </a:lnTo>
                <a:lnTo>
                  <a:pt x="5193" y="693"/>
                </a:lnTo>
                <a:lnTo>
                  <a:pt x="5193" y="696"/>
                </a:lnTo>
                <a:lnTo>
                  <a:pt x="5193" y="696"/>
                </a:lnTo>
                <a:lnTo>
                  <a:pt x="5196" y="698"/>
                </a:lnTo>
                <a:lnTo>
                  <a:pt x="5201" y="700"/>
                </a:lnTo>
                <a:lnTo>
                  <a:pt x="5207" y="704"/>
                </a:lnTo>
                <a:lnTo>
                  <a:pt x="5207" y="704"/>
                </a:lnTo>
                <a:lnTo>
                  <a:pt x="5206" y="696"/>
                </a:lnTo>
                <a:lnTo>
                  <a:pt x="5207" y="690"/>
                </a:lnTo>
                <a:lnTo>
                  <a:pt x="5207" y="688"/>
                </a:lnTo>
                <a:lnTo>
                  <a:pt x="5207" y="688"/>
                </a:lnTo>
                <a:lnTo>
                  <a:pt x="5206" y="687"/>
                </a:lnTo>
                <a:lnTo>
                  <a:pt x="5201" y="682"/>
                </a:lnTo>
                <a:lnTo>
                  <a:pt x="5190" y="672"/>
                </a:lnTo>
                <a:lnTo>
                  <a:pt x="5155" y="620"/>
                </a:lnTo>
                <a:lnTo>
                  <a:pt x="5180" y="503"/>
                </a:lnTo>
                <a:lnTo>
                  <a:pt x="5191" y="552"/>
                </a:lnTo>
                <a:lnTo>
                  <a:pt x="5188" y="567"/>
                </a:lnTo>
                <a:lnTo>
                  <a:pt x="5174" y="588"/>
                </a:lnTo>
                <a:lnTo>
                  <a:pt x="5174" y="588"/>
                </a:lnTo>
                <a:lnTo>
                  <a:pt x="5167" y="594"/>
                </a:lnTo>
                <a:lnTo>
                  <a:pt x="5163" y="597"/>
                </a:lnTo>
                <a:lnTo>
                  <a:pt x="5163" y="597"/>
                </a:lnTo>
                <a:lnTo>
                  <a:pt x="5164" y="600"/>
                </a:lnTo>
                <a:lnTo>
                  <a:pt x="5163" y="605"/>
                </a:lnTo>
                <a:lnTo>
                  <a:pt x="5163" y="605"/>
                </a:lnTo>
                <a:lnTo>
                  <a:pt x="5167" y="602"/>
                </a:lnTo>
                <a:lnTo>
                  <a:pt x="5171" y="602"/>
                </a:lnTo>
                <a:lnTo>
                  <a:pt x="5171" y="602"/>
                </a:lnTo>
                <a:lnTo>
                  <a:pt x="5172" y="596"/>
                </a:lnTo>
                <a:lnTo>
                  <a:pt x="5175" y="588"/>
                </a:lnTo>
                <a:lnTo>
                  <a:pt x="5187" y="570"/>
                </a:lnTo>
                <a:lnTo>
                  <a:pt x="5185" y="576"/>
                </a:lnTo>
                <a:lnTo>
                  <a:pt x="5203" y="604"/>
                </a:lnTo>
                <a:lnTo>
                  <a:pt x="5195" y="616"/>
                </a:lnTo>
                <a:lnTo>
                  <a:pt x="5195" y="616"/>
                </a:lnTo>
                <a:lnTo>
                  <a:pt x="5188" y="623"/>
                </a:lnTo>
                <a:lnTo>
                  <a:pt x="5183" y="626"/>
                </a:lnTo>
                <a:lnTo>
                  <a:pt x="5183" y="626"/>
                </a:lnTo>
                <a:lnTo>
                  <a:pt x="5183" y="629"/>
                </a:lnTo>
                <a:lnTo>
                  <a:pt x="5183" y="634"/>
                </a:lnTo>
                <a:lnTo>
                  <a:pt x="5183" y="634"/>
                </a:lnTo>
                <a:lnTo>
                  <a:pt x="5187" y="632"/>
                </a:lnTo>
                <a:lnTo>
                  <a:pt x="5191" y="631"/>
                </a:lnTo>
                <a:lnTo>
                  <a:pt x="5191" y="631"/>
                </a:lnTo>
                <a:lnTo>
                  <a:pt x="5191" y="626"/>
                </a:lnTo>
                <a:lnTo>
                  <a:pt x="5195" y="618"/>
                </a:lnTo>
                <a:lnTo>
                  <a:pt x="5203" y="604"/>
                </a:lnTo>
                <a:lnTo>
                  <a:pt x="5204" y="605"/>
                </a:lnTo>
                <a:lnTo>
                  <a:pt x="5207" y="624"/>
                </a:lnTo>
                <a:lnTo>
                  <a:pt x="5207" y="624"/>
                </a:lnTo>
                <a:lnTo>
                  <a:pt x="5207" y="637"/>
                </a:lnTo>
                <a:lnTo>
                  <a:pt x="5206" y="645"/>
                </a:lnTo>
                <a:lnTo>
                  <a:pt x="5206" y="645"/>
                </a:lnTo>
                <a:lnTo>
                  <a:pt x="5211" y="648"/>
                </a:lnTo>
                <a:lnTo>
                  <a:pt x="5215" y="653"/>
                </a:lnTo>
                <a:lnTo>
                  <a:pt x="5215" y="653"/>
                </a:lnTo>
                <a:lnTo>
                  <a:pt x="5217" y="647"/>
                </a:lnTo>
                <a:lnTo>
                  <a:pt x="5219" y="642"/>
                </a:lnTo>
                <a:lnTo>
                  <a:pt x="5219" y="642"/>
                </a:lnTo>
                <a:lnTo>
                  <a:pt x="5214" y="636"/>
                </a:lnTo>
                <a:lnTo>
                  <a:pt x="5209" y="624"/>
                </a:lnTo>
                <a:lnTo>
                  <a:pt x="5206" y="608"/>
                </a:lnTo>
                <a:lnTo>
                  <a:pt x="5219" y="628"/>
                </a:lnTo>
                <a:lnTo>
                  <a:pt x="5223" y="618"/>
                </a:lnTo>
                <a:lnTo>
                  <a:pt x="5223" y="618"/>
                </a:lnTo>
                <a:lnTo>
                  <a:pt x="5227" y="623"/>
                </a:lnTo>
                <a:lnTo>
                  <a:pt x="5227" y="623"/>
                </a:lnTo>
                <a:lnTo>
                  <a:pt x="5231" y="623"/>
                </a:lnTo>
                <a:lnTo>
                  <a:pt x="5236" y="623"/>
                </a:lnTo>
                <a:lnTo>
                  <a:pt x="5236" y="623"/>
                </a:lnTo>
                <a:lnTo>
                  <a:pt x="5233" y="620"/>
                </a:lnTo>
                <a:lnTo>
                  <a:pt x="5231" y="615"/>
                </a:lnTo>
                <a:lnTo>
                  <a:pt x="5231" y="615"/>
                </a:lnTo>
                <a:lnTo>
                  <a:pt x="5225" y="613"/>
                </a:lnTo>
                <a:lnTo>
                  <a:pt x="5239" y="588"/>
                </a:lnTo>
                <a:lnTo>
                  <a:pt x="5239" y="588"/>
                </a:lnTo>
                <a:lnTo>
                  <a:pt x="5241" y="588"/>
                </a:lnTo>
                <a:lnTo>
                  <a:pt x="5241" y="588"/>
                </a:lnTo>
                <a:lnTo>
                  <a:pt x="5239" y="586"/>
                </a:lnTo>
                <a:lnTo>
                  <a:pt x="5244" y="576"/>
                </a:lnTo>
                <a:lnTo>
                  <a:pt x="5259" y="596"/>
                </a:lnTo>
                <a:lnTo>
                  <a:pt x="5251" y="658"/>
                </a:lnTo>
                <a:lnTo>
                  <a:pt x="5251" y="658"/>
                </a:lnTo>
                <a:lnTo>
                  <a:pt x="5246" y="672"/>
                </a:lnTo>
                <a:lnTo>
                  <a:pt x="5243" y="679"/>
                </a:lnTo>
                <a:lnTo>
                  <a:pt x="5241" y="680"/>
                </a:lnTo>
                <a:lnTo>
                  <a:pt x="5241" y="680"/>
                </a:lnTo>
                <a:lnTo>
                  <a:pt x="5243" y="682"/>
                </a:lnTo>
                <a:lnTo>
                  <a:pt x="5246" y="687"/>
                </a:lnTo>
                <a:lnTo>
                  <a:pt x="5247" y="695"/>
                </a:lnTo>
                <a:lnTo>
                  <a:pt x="5247" y="695"/>
                </a:lnTo>
                <a:lnTo>
                  <a:pt x="5252" y="687"/>
                </a:lnTo>
                <a:lnTo>
                  <a:pt x="5255" y="684"/>
                </a:lnTo>
                <a:lnTo>
                  <a:pt x="5257" y="682"/>
                </a:lnTo>
                <a:lnTo>
                  <a:pt x="5257" y="682"/>
                </a:lnTo>
                <a:lnTo>
                  <a:pt x="5255" y="679"/>
                </a:lnTo>
                <a:lnTo>
                  <a:pt x="5255" y="672"/>
                </a:lnTo>
                <a:lnTo>
                  <a:pt x="5252" y="656"/>
                </a:lnTo>
                <a:lnTo>
                  <a:pt x="5260" y="597"/>
                </a:lnTo>
                <a:lnTo>
                  <a:pt x="5308" y="656"/>
                </a:lnTo>
                <a:lnTo>
                  <a:pt x="5308" y="656"/>
                </a:lnTo>
                <a:lnTo>
                  <a:pt x="5305" y="688"/>
                </a:lnTo>
                <a:lnTo>
                  <a:pt x="5305" y="688"/>
                </a:lnTo>
                <a:lnTo>
                  <a:pt x="5300" y="703"/>
                </a:lnTo>
                <a:lnTo>
                  <a:pt x="5297" y="709"/>
                </a:lnTo>
                <a:lnTo>
                  <a:pt x="5296" y="711"/>
                </a:lnTo>
                <a:lnTo>
                  <a:pt x="5296" y="711"/>
                </a:lnTo>
                <a:lnTo>
                  <a:pt x="5297" y="712"/>
                </a:lnTo>
                <a:lnTo>
                  <a:pt x="5300" y="717"/>
                </a:lnTo>
                <a:lnTo>
                  <a:pt x="5304" y="725"/>
                </a:lnTo>
                <a:lnTo>
                  <a:pt x="5304" y="725"/>
                </a:lnTo>
                <a:lnTo>
                  <a:pt x="5307" y="719"/>
                </a:lnTo>
                <a:lnTo>
                  <a:pt x="5310" y="714"/>
                </a:lnTo>
                <a:lnTo>
                  <a:pt x="5313" y="712"/>
                </a:lnTo>
                <a:lnTo>
                  <a:pt x="5313" y="712"/>
                </a:lnTo>
                <a:lnTo>
                  <a:pt x="5312" y="711"/>
                </a:lnTo>
                <a:lnTo>
                  <a:pt x="5310" y="704"/>
                </a:lnTo>
                <a:lnTo>
                  <a:pt x="5308" y="688"/>
                </a:lnTo>
                <a:lnTo>
                  <a:pt x="5310" y="660"/>
                </a:lnTo>
                <a:lnTo>
                  <a:pt x="5334" y="690"/>
                </a:lnTo>
                <a:lnTo>
                  <a:pt x="5334" y="690"/>
                </a:lnTo>
                <a:lnTo>
                  <a:pt x="5344" y="709"/>
                </a:lnTo>
                <a:lnTo>
                  <a:pt x="5347" y="719"/>
                </a:lnTo>
                <a:lnTo>
                  <a:pt x="5348" y="724"/>
                </a:lnTo>
                <a:lnTo>
                  <a:pt x="5348" y="724"/>
                </a:lnTo>
                <a:lnTo>
                  <a:pt x="5352" y="724"/>
                </a:lnTo>
                <a:lnTo>
                  <a:pt x="5358" y="727"/>
                </a:lnTo>
                <a:lnTo>
                  <a:pt x="5369" y="732"/>
                </a:lnTo>
                <a:lnTo>
                  <a:pt x="5369" y="732"/>
                </a:lnTo>
                <a:lnTo>
                  <a:pt x="5366" y="720"/>
                </a:lnTo>
                <a:lnTo>
                  <a:pt x="5366" y="714"/>
                </a:lnTo>
                <a:lnTo>
                  <a:pt x="5366" y="709"/>
                </a:lnTo>
                <a:lnTo>
                  <a:pt x="5366" y="709"/>
                </a:lnTo>
                <a:lnTo>
                  <a:pt x="5363" y="708"/>
                </a:lnTo>
                <a:lnTo>
                  <a:pt x="5353" y="703"/>
                </a:lnTo>
                <a:lnTo>
                  <a:pt x="5336" y="688"/>
                </a:lnTo>
                <a:lnTo>
                  <a:pt x="5312" y="658"/>
                </a:lnTo>
                <a:lnTo>
                  <a:pt x="5342" y="663"/>
                </a:lnTo>
                <a:lnTo>
                  <a:pt x="5342" y="663"/>
                </a:lnTo>
                <a:lnTo>
                  <a:pt x="5355" y="668"/>
                </a:lnTo>
                <a:lnTo>
                  <a:pt x="5361" y="671"/>
                </a:lnTo>
                <a:lnTo>
                  <a:pt x="5364" y="672"/>
                </a:lnTo>
                <a:lnTo>
                  <a:pt x="5364" y="672"/>
                </a:lnTo>
                <a:lnTo>
                  <a:pt x="5366" y="671"/>
                </a:lnTo>
                <a:lnTo>
                  <a:pt x="5369" y="668"/>
                </a:lnTo>
                <a:lnTo>
                  <a:pt x="5377" y="666"/>
                </a:lnTo>
                <a:lnTo>
                  <a:pt x="5377" y="666"/>
                </a:lnTo>
                <a:lnTo>
                  <a:pt x="5371" y="661"/>
                </a:lnTo>
                <a:lnTo>
                  <a:pt x="5368" y="658"/>
                </a:lnTo>
                <a:lnTo>
                  <a:pt x="5366" y="655"/>
                </a:lnTo>
                <a:lnTo>
                  <a:pt x="5366" y="655"/>
                </a:lnTo>
                <a:lnTo>
                  <a:pt x="5363" y="656"/>
                </a:lnTo>
                <a:lnTo>
                  <a:pt x="5356" y="658"/>
                </a:lnTo>
                <a:lnTo>
                  <a:pt x="5340" y="660"/>
                </a:lnTo>
                <a:lnTo>
                  <a:pt x="5310" y="656"/>
                </a:lnTo>
                <a:lnTo>
                  <a:pt x="5310" y="656"/>
                </a:lnTo>
                <a:lnTo>
                  <a:pt x="5262" y="596"/>
                </a:lnTo>
                <a:lnTo>
                  <a:pt x="5284" y="597"/>
                </a:lnTo>
                <a:lnTo>
                  <a:pt x="5284" y="597"/>
                </a:lnTo>
                <a:lnTo>
                  <a:pt x="5289" y="607"/>
                </a:lnTo>
                <a:lnTo>
                  <a:pt x="5296" y="615"/>
                </a:lnTo>
                <a:lnTo>
                  <a:pt x="5296" y="615"/>
                </a:lnTo>
                <a:lnTo>
                  <a:pt x="5302" y="620"/>
                </a:lnTo>
                <a:lnTo>
                  <a:pt x="5310" y="623"/>
                </a:lnTo>
                <a:lnTo>
                  <a:pt x="5318" y="624"/>
                </a:lnTo>
                <a:lnTo>
                  <a:pt x="5326" y="626"/>
                </a:lnTo>
                <a:lnTo>
                  <a:pt x="5334" y="624"/>
                </a:lnTo>
                <a:lnTo>
                  <a:pt x="5342" y="621"/>
                </a:lnTo>
                <a:lnTo>
                  <a:pt x="5350" y="618"/>
                </a:lnTo>
                <a:lnTo>
                  <a:pt x="5356" y="612"/>
                </a:lnTo>
                <a:lnTo>
                  <a:pt x="5356" y="612"/>
                </a:lnTo>
                <a:lnTo>
                  <a:pt x="5360" y="607"/>
                </a:lnTo>
                <a:lnTo>
                  <a:pt x="5363" y="600"/>
                </a:lnTo>
                <a:lnTo>
                  <a:pt x="5366" y="589"/>
                </a:lnTo>
                <a:lnTo>
                  <a:pt x="5366" y="576"/>
                </a:lnTo>
                <a:lnTo>
                  <a:pt x="5363" y="564"/>
                </a:lnTo>
                <a:lnTo>
                  <a:pt x="5363" y="564"/>
                </a:lnTo>
                <a:lnTo>
                  <a:pt x="5371" y="565"/>
                </a:lnTo>
                <a:lnTo>
                  <a:pt x="5377" y="568"/>
                </a:lnTo>
                <a:lnTo>
                  <a:pt x="5377" y="568"/>
                </a:lnTo>
                <a:lnTo>
                  <a:pt x="5376" y="560"/>
                </a:lnTo>
                <a:lnTo>
                  <a:pt x="5374" y="556"/>
                </a:lnTo>
                <a:lnTo>
                  <a:pt x="5374" y="552"/>
                </a:lnTo>
                <a:lnTo>
                  <a:pt x="5374" y="552"/>
                </a:lnTo>
                <a:lnTo>
                  <a:pt x="5371" y="552"/>
                </a:lnTo>
                <a:lnTo>
                  <a:pt x="5364" y="549"/>
                </a:lnTo>
                <a:lnTo>
                  <a:pt x="5352" y="541"/>
                </a:lnTo>
                <a:lnTo>
                  <a:pt x="5315" y="503"/>
                </a:lnTo>
                <a:lnTo>
                  <a:pt x="5323" y="498"/>
                </a:lnTo>
                <a:lnTo>
                  <a:pt x="5323" y="498"/>
                </a:lnTo>
                <a:lnTo>
                  <a:pt x="5331" y="508"/>
                </a:lnTo>
                <a:lnTo>
                  <a:pt x="5342" y="516"/>
                </a:lnTo>
                <a:lnTo>
                  <a:pt x="5355" y="522"/>
                </a:lnTo>
                <a:lnTo>
                  <a:pt x="5369" y="527"/>
                </a:lnTo>
                <a:lnTo>
                  <a:pt x="5369" y="527"/>
                </a:lnTo>
                <a:lnTo>
                  <a:pt x="5380" y="527"/>
                </a:lnTo>
                <a:lnTo>
                  <a:pt x="5390" y="527"/>
                </a:lnTo>
                <a:lnTo>
                  <a:pt x="5390" y="527"/>
                </a:lnTo>
                <a:lnTo>
                  <a:pt x="5392" y="532"/>
                </a:lnTo>
                <a:lnTo>
                  <a:pt x="5393" y="535"/>
                </a:lnTo>
                <a:lnTo>
                  <a:pt x="5393" y="535"/>
                </a:lnTo>
                <a:lnTo>
                  <a:pt x="5396" y="533"/>
                </a:lnTo>
                <a:lnTo>
                  <a:pt x="5403" y="535"/>
                </a:lnTo>
                <a:lnTo>
                  <a:pt x="5420" y="538"/>
                </a:lnTo>
                <a:lnTo>
                  <a:pt x="5420" y="538"/>
                </a:lnTo>
                <a:lnTo>
                  <a:pt x="5420" y="541"/>
                </a:lnTo>
                <a:lnTo>
                  <a:pt x="5420" y="541"/>
                </a:lnTo>
                <a:lnTo>
                  <a:pt x="5424" y="540"/>
                </a:lnTo>
                <a:lnTo>
                  <a:pt x="5428" y="541"/>
                </a:lnTo>
                <a:lnTo>
                  <a:pt x="5436" y="544"/>
                </a:lnTo>
                <a:lnTo>
                  <a:pt x="5436" y="544"/>
                </a:lnTo>
                <a:lnTo>
                  <a:pt x="5435" y="543"/>
                </a:lnTo>
                <a:lnTo>
                  <a:pt x="5465" y="557"/>
                </a:lnTo>
                <a:lnTo>
                  <a:pt x="5436" y="567"/>
                </a:lnTo>
                <a:lnTo>
                  <a:pt x="5436" y="567"/>
                </a:lnTo>
                <a:lnTo>
                  <a:pt x="5420" y="567"/>
                </a:lnTo>
                <a:lnTo>
                  <a:pt x="5414" y="567"/>
                </a:lnTo>
                <a:lnTo>
                  <a:pt x="5412" y="567"/>
                </a:lnTo>
                <a:lnTo>
                  <a:pt x="5412" y="567"/>
                </a:lnTo>
                <a:lnTo>
                  <a:pt x="5411" y="568"/>
                </a:lnTo>
                <a:lnTo>
                  <a:pt x="5408" y="573"/>
                </a:lnTo>
                <a:lnTo>
                  <a:pt x="5401" y="578"/>
                </a:lnTo>
                <a:lnTo>
                  <a:pt x="5401" y="578"/>
                </a:lnTo>
                <a:lnTo>
                  <a:pt x="5411" y="580"/>
                </a:lnTo>
                <a:lnTo>
                  <a:pt x="5416" y="581"/>
                </a:lnTo>
                <a:lnTo>
                  <a:pt x="5417" y="583"/>
                </a:lnTo>
                <a:lnTo>
                  <a:pt x="5417" y="583"/>
                </a:lnTo>
                <a:lnTo>
                  <a:pt x="5419" y="580"/>
                </a:lnTo>
                <a:lnTo>
                  <a:pt x="5425" y="576"/>
                </a:lnTo>
                <a:lnTo>
                  <a:pt x="5438" y="567"/>
                </a:lnTo>
                <a:lnTo>
                  <a:pt x="5467" y="559"/>
                </a:lnTo>
                <a:lnTo>
                  <a:pt x="5467" y="559"/>
                </a:lnTo>
                <a:lnTo>
                  <a:pt x="5536" y="591"/>
                </a:lnTo>
                <a:lnTo>
                  <a:pt x="5480" y="613"/>
                </a:lnTo>
                <a:lnTo>
                  <a:pt x="5480" y="613"/>
                </a:lnTo>
                <a:lnTo>
                  <a:pt x="5464" y="613"/>
                </a:lnTo>
                <a:lnTo>
                  <a:pt x="5457" y="613"/>
                </a:lnTo>
                <a:lnTo>
                  <a:pt x="5454" y="613"/>
                </a:lnTo>
                <a:lnTo>
                  <a:pt x="5454" y="613"/>
                </a:lnTo>
                <a:lnTo>
                  <a:pt x="5452" y="616"/>
                </a:lnTo>
                <a:lnTo>
                  <a:pt x="5449" y="620"/>
                </a:lnTo>
                <a:lnTo>
                  <a:pt x="5444" y="626"/>
                </a:lnTo>
                <a:lnTo>
                  <a:pt x="5444" y="626"/>
                </a:lnTo>
                <a:lnTo>
                  <a:pt x="5452" y="626"/>
                </a:lnTo>
                <a:lnTo>
                  <a:pt x="5457" y="628"/>
                </a:lnTo>
                <a:lnTo>
                  <a:pt x="5459" y="629"/>
                </a:lnTo>
                <a:lnTo>
                  <a:pt x="5459" y="629"/>
                </a:lnTo>
                <a:lnTo>
                  <a:pt x="5462" y="628"/>
                </a:lnTo>
                <a:lnTo>
                  <a:pt x="5467" y="623"/>
                </a:lnTo>
                <a:lnTo>
                  <a:pt x="5480" y="615"/>
                </a:lnTo>
                <a:lnTo>
                  <a:pt x="5539" y="592"/>
                </a:lnTo>
                <a:lnTo>
                  <a:pt x="5646" y="644"/>
                </a:lnTo>
                <a:lnTo>
                  <a:pt x="5588" y="644"/>
                </a:lnTo>
                <a:lnTo>
                  <a:pt x="5564" y="618"/>
                </a:lnTo>
                <a:lnTo>
                  <a:pt x="5564" y="618"/>
                </a:lnTo>
                <a:lnTo>
                  <a:pt x="5561" y="612"/>
                </a:lnTo>
                <a:lnTo>
                  <a:pt x="5558" y="607"/>
                </a:lnTo>
                <a:lnTo>
                  <a:pt x="5558" y="607"/>
                </a:lnTo>
                <a:lnTo>
                  <a:pt x="5555" y="605"/>
                </a:lnTo>
                <a:lnTo>
                  <a:pt x="5550" y="604"/>
                </a:lnTo>
                <a:lnTo>
                  <a:pt x="5550" y="604"/>
                </a:lnTo>
                <a:lnTo>
                  <a:pt x="5552" y="608"/>
                </a:lnTo>
                <a:lnTo>
                  <a:pt x="5552" y="613"/>
                </a:lnTo>
                <a:lnTo>
                  <a:pt x="5552" y="613"/>
                </a:lnTo>
                <a:lnTo>
                  <a:pt x="5556" y="615"/>
                </a:lnTo>
                <a:lnTo>
                  <a:pt x="5564" y="620"/>
                </a:lnTo>
                <a:lnTo>
                  <a:pt x="5587" y="644"/>
                </a:lnTo>
                <a:lnTo>
                  <a:pt x="5545" y="644"/>
                </a:lnTo>
                <a:lnTo>
                  <a:pt x="5545" y="644"/>
                </a:lnTo>
                <a:lnTo>
                  <a:pt x="5532" y="632"/>
                </a:lnTo>
                <a:lnTo>
                  <a:pt x="5532" y="632"/>
                </a:lnTo>
                <a:lnTo>
                  <a:pt x="5528" y="624"/>
                </a:lnTo>
                <a:lnTo>
                  <a:pt x="5526" y="620"/>
                </a:lnTo>
                <a:lnTo>
                  <a:pt x="5526" y="620"/>
                </a:lnTo>
                <a:lnTo>
                  <a:pt x="5521" y="620"/>
                </a:lnTo>
                <a:lnTo>
                  <a:pt x="5516" y="618"/>
                </a:lnTo>
                <a:lnTo>
                  <a:pt x="5516" y="618"/>
                </a:lnTo>
                <a:lnTo>
                  <a:pt x="5518" y="621"/>
                </a:lnTo>
                <a:lnTo>
                  <a:pt x="5520" y="626"/>
                </a:lnTo>
                <a:lnTo>
                  <a:pt x="5520" y="626"/>
                </a:lnTo>
                <a:lnTo>
                  <a:pt x="5524" y="628"/>
                </a:lnTo>
                <a:lnTo>
                  <a:pt x="5531" y="632"/>
                </a:lnTo>
                <a:lnTo>
                  <a:pt x="5544" y="644"/>
                </a:lnTo>
                <a:lnTo>
                  <a:pt x="5521" y="644"/>
                </a:lnTo>
                <a:lnTo>
                  <a:pt x="5521" y="644"/>
                </a:lnTo>
                <a:lnTo>
                  <a:pt x="5510" y="640"/>
                </a:lnTo>
                <a:lnTo>
                  <a:pt x="5502" y="637"/>
                </a:lnTo>
                <a:lnTo>
                  <a:pt x="5502" y="637"/>
                </a:lnTo>
                <a:lnTo>
                  <a:pt x="5497" y="640"/>
                </a:lnTo>
                <a:lnTo>
                  <a:pt x="5491" y="644"/>
                </a:lnTo>
                <a:lnTo>
                  <a:pt x="5491" y="644"/>
                </a:lnTo>
                <a:lnTo>
                  <a:pt x="5497" y="647"/>
                </a:lnTo>
                <a:lnTo>
                  <a:pt x="5502" y="650"/>
                </a:lnTo>
                <a:lnTo>
                  <a:pt x="5502" y="650"/>
                </a:lnTo>
                <a:lnTo>
                  <a:pt x="5508" y="647"/>
                </a:lnTo>
                <a:lnTo>
                  <a:pt x="5521" y="645"/>
                </a:lnTo>
                <a:lnTo>
                  <a:pt x="5544" y="645"/>
                </a:lnTo>
                <a:lnTo>
                  <a:pt x="5531" y="656"/>
                </a:lnTo>
                <a:lnTo>
                  <a:pt x="5531" y="656"/>
                </a:lnTo>
                <a:lnTo>
                  <a:pt x="5523" y="661"/>
                </a:lnTo>
                <a:lnTo>
                  <a:pt x="5518" y="663"/>
                </a:lnTo>
                <a:lnTo>
                  <a:pt x="5518" y="663"/>
                </a:lnTo>
                <a:lnTo>
                  <a:pt x="5518" y="666"/>
                </a:lnTo>
                <a:lnTo>
                  <a:pt x="5516" y="671"/>
                </a:lnTo>
                <a:lnTo>
                  <a:pt x="5516" y="671"/>
                </a:lnTo>
                <a:lnTo>
                  <a:pt x="5521" y="669"/>
                </a:lnTo>
                <a:lnTo>
                  <a:pt x="5526" y="669"/>
                </a:lnTo>
                <a:lnTo>
                  <a:pt x="5526" y="669"/>
                </a:lnTo>
                <a:lnTo>
                  <a:pt x="5528" y="664"/>
                </a:lnTo>
                <a:lnTo>
                  <a:pt x="5532" y="656"/>
                </a:lnTo>
                <a:lnTo>
                  <a:pt x="5545" y="645"/>
                </a:lnTo>
                <a:lnTo>
                  <a:pt x="5545" y="645"/>
                </a:lnTo>
                <a:lnTo>
                  <a:pt x="5588" y="645"/>
                </a:lnTo>
                <a:lnTo>
                  <a:pt x="5564" y="669"/>
                </a:lnTo>
                <a:lnTo>
                  <a:pt x="5564" y="669"/>
                </a:lnTo>
                <a:lnTo>
                  <a:pt x="5556" y="674"/>
                </a:lnTo>
                <a:lnTo>
                  <a:pt x="5552" y="676"/>
                </a:lnTo>
                <a:lnTo>
                  <a:pt x="5552" y="676"/>
                </a:lnTo>
                <a:lnTo>
                  <a:pt x="5550" y="680"/>
                </a:lnTo>
                <a:lnTo>
                  <a:pt x="5548" y="684"/>
                </a:lnTo>
                <a:lnTo>
                  <a:pt x="5548" y="684"/>
                </a:lnTo>
                <a:lnTo>
                  <a:pt x="5553" y="684"/>
                </a:lnTo>
                <a:lnTo>
                  <a:pt x="5558" y="682"/>
                </a:lnTo>
                <a:lnTo>
                  <a:pt x="5558" y="682"/>
                </a:lnTo>
                <a:lnTo>
                  <a:pt x="5560" y="677"/>
                </a:lnTo>
                <a:lnTo>
                  <a:pt x="5564" y="671"/>
                </a:lnTo>
                <a:lnTo>
                  <a:pt x="5588" y="645"/>
                </a:lnTo>
                <a:lnTo>
                  <a:pt x="5649" y="647"/>
                </a:lnTo>
                <a:lnTo>
                  <a:pt x="5649" y="647"/>
                </a:lnTo>
                <a:lnTo>
                  <a:pt x="5539" y="700"/>
                </a:lnTo>
                <a:lnTo>
                  <a:pt x="5480" y="677"/>
                </a:lnTo>
                <a:lnTo>
                  <a:pt x="5480" y="677"/>
                </a:lnTo>
                <a:lnTo>
                  <a:pt x="5467" y="669"/>
                </a:lnTo>
                <a:lnTo>
                  <a:pt x="5462" y="666"/>
                </a:lnTo>
                <a:lnTo>
                  <a:pt x="5459" y="663"/>
                </a:lnTo>
                <a:lnTo>
                  <a:pt x="5459" y="663"/>
                </a:lnTo>
                <a:lnTo>
                  <a:pt x="5457" y="664"/>
                </a:lnTo>
                <a:lnTo>
                  <a:pt x="5452" y="666"/>
                </a:lnTo>
                <a:lnTo>
                  <a:pt x="5444" y="668"/>
                </a:lnTo>
                <a:lnTo>
                  <a:pt x="5444" y="668"/>
                </a:lnTo>
                <a:lnTo>
                  <a:pt x="5451" y="672"/>
                </a:lnTo>
                <a:lnTo>
                  <a:pt x="5452" y="676"/>
                </a:lnTo>
                <a:lnTo>
                  <a:pt x="5454" y="679"/>
                </a:lnTo>
                <a:lnTo>
                  <a:pt x="5454" y="679"/>
                </a:lnTo>
                <a:lnTo>
                  <a:pt x="5457" y="679"/>
                </a:lnTo>
                <a:lnTo>
                  <a:pt x="5464" y="679"/>
                </a:lnTo>
                <a:lnTo>
                  <a:pt x="5480" y="680"/>
                </a:lnTo>
                <a:lnTo>
                  <a:pt x="5536" y="701"/>
                </a:lnTo>
                <a:lnTo>
                  <a:pt x="5467" y="735"/>
                </a:lnTo>
                <a:lnTo>
                  <a:pt x="5467" y="735"/>
                </a:lnTo>
                <a:lnTo>
                  <a:pt x="5438" y="725"/>
                </a:lnTo>
                <a:lnTo>
                  <a:pt x="5438" y="725"/>
                </a:lnTo>
                <a:lnTo>
                  <a:pt x="5425" y="716"/>
                </a:lnTo>
                <a:lnTo>
                  <a:pt x="5419" y="712"/>
                </a:lnTo>
                <a:lnTo>
                  <a:pt x="5417" y="709"/>
                </a:lnTo>
                <a:lnTo>
                  <a:pt x="5417" y="709"/>
                </a:lnTo>
                <a:lnTo>
                  <a:pt x="5416" y="711"/>
                </a:lnTo>
                <a:lnTo>
                  <a:pt x="5411" y="712"/>
                </a:lnTo>
                <a:lnTo>
                  <a:pt x="5403" y="714"/>
                </a:lnTo>
                <a:lnTo>
                  <a:pt x="5403" y="714"/>
                </a:lnTo>
                <a:lnTo>
                  <a:pt x="5408" y="719"/>
                </a:lnTo>
                <a:lnTo>
                  <a:pt x="5411" y="724"/>
                </a:lnTo>
                <a:lnTo>
                  <a:pt x="5412" y="725"/>
                </a:lnTo>
                <a:lnTo>
                  <a:pt x="5412" y="725"/>
                </a:lnTo>
                <a:lnTo>
                  <a:pt x="5414" y="725"/>
                </a:lnTo>
                <a:lnTo>
                  <a:pt x="5420" y="725"/>
                </a:lnTo>
                <a:lnTo>
                  <a:pt x="5436" y="727"/>
                </a:lnTo>
                <a:lnTo>
                  <a:pt x="5465" y="735"/>
                </a:lnTo>
                <a:lnTo>
                  <a:pt x="5430" y="752"/>
                </a:lnTo>
                <a:lnTo>
                  <a:pt x="5430" y="752"/>
                </a:lnTo>
                <a:lnTo>
                  <a:pt x="5408" y="757"/>
                </a:lnTo>
                <a:lnTo>
                  <a:pt x="5398" y="759"/>
                </a:lnTo>
                <a:lnTo>
                  <a:pt x="5393" y="757"/>
                </a:lnTo>
                <a:lnTo>
                  <a:pt x="5393" y="757"/>
                </a:lnTo>
                <a:lnTo>
                  <a:pt x="5392" y="762"/>
                </a:lnTo>
                <a:lnTo>
                  <a:pt x="5388" y="768"/>
                </a:lnTo>
                <a:lnTo>
                  <a:pt x="5380" y="777"/>
                </a:lnTo>
                <a:lnTo>
                  <a:pt x="5380" y="777"/>
                </a:lnTo>
                <a:lnTo>
                  <a:pt x="5393" y="777"/>
                </a:lnTo>
                <a:lnTo>
                  <a:pt x="5400" y="778"/>
                </a:lnTo>
                <a:lnTo>
                  <a:pt x="5403" y="780"/>
                </a:lnTo>
                <a:lnTo>
                  <a:pt x="5403" y="780"/>
                </a:lnTo>
                <a:lnTo>
                  <a:pt x="5406" y="775"/>
                </a:lnTo>
                <a:lnTo>
                  <a:pt x="5412" y="768"/>
                </a:lnTo>
                <a:lnTo>
                  <a:pt x="5430" y="754"/>
                </a:lnTo>
                <a:lnTo>
                  <a:pt x="5465" y="736"/>
                </a:lnTo>
                <a:lnTo>
                  <a:pt x="5456" y="765"/>
                </a:lnTo>
                <a:lnTo>
                  <a:pt x="5456" y="765"/>
                </a:lnTo>
                <a:lnTo>
                  <a:pt x="5446" y="778"/>
                </a:lnTo>
                <a:lnTo>
                  <a:pt x="5443" y="783"/>
                </a:lnTo>
                <a:lnTo>
                  <a:pt x="5440" y="785"/>
                </a:lnTo>
                <a:lnTo>
                  <a:pt x="5440" y="785"/>
                </a:lnTo>
                <a:lnTo>
                  <a:pt x="5441" y="788"/>
                </a:lnTo>
                <a:lnTo>
                  <a:pt x="5443" y="791"/>
                </a:lnTo>
                <a:lnTo>
                  <a:pt x="5443" y="799"/>
                </a:lnTo>
                <a:lnTo>
                  <a:pt x="5443" y="799"/>
                </a:lnTo>
                <a:lnTo>
                  <a:pt x="5449" y="794"/>
                </a:lnTo>
                <a:lnTo>
                  <a:pt x="5454" y="791"/>
                </a:lnTo>
                <a:lnTo>
                  <a:pt x="5456" y="789"/>
                </a:lnTo>
                <a:lnTo>
                  <a:pt x="5456" y="789"/>
                </a:lnTo>
                <a:lnTo>
                  <a:pt x="5456" y="788"/>
                </a:lnTo>
                <a:lnTo>
                  <a:pt x="5456" y="780"/>
                </a:lnTo>
                <a:lnTo>
                  <a:pt x="5457" y="765"/>
                </a:lnTo>
                <a:lnTo>
                  <a:pt x="5468" y="736"/>
                </a:lnTo>
                <a:lnTo>
                  <a:pt x="5468" y="736"/>
                </a:lnTo>
                <a:lnTo>
                  <a:pt x="5537" y="703"/>
                </a:lnTo>
                <a:lnTo>
                  <a:pt x="5518" y="760"/>
                </a:lnTo>
                <a:lnTo>
                  <a:pt x="5518" y="760"/>
                </a:lnTo>
                <a:lnTo>
                  <a:pt x="5512" y="770"/>
                </a:lnTo>
                <a:lnTo>
                  <a:pt x="5444" y="847"/>
                </a:lnTo>
                <a:lnTo>
                  <a:pt x="5446" y="892"/>
                </a:lnTo>
                <a:lnTo>
                  <a:pt x="5484" y="868"/>
                </a:lnTo>
                <a:lnTo>
                  <a:pt x="5507" y="796"/>
                </a:lnTo>
                <a:lnTo>
                  <a:pt x="5507" y="796"/>
                </a:lnTo>
                <a:lnTo>
                  <a:pt x="5513" y="789"/>
                </a:lnTo>
                <a:lnTo>
                  <a:pt x="5516" y="788"/>
                </a:lnTo>
                <a:lnTo>
                  <a:pt x="5518" y="786"/>
                </a:lnTo>
                <a:lnTo>
                  <a:pt x="5518" y="786"/>
                </a:lnTo>
                <a:lnTo>
                  <a:pt x="5518" y="783"/>
                </a:lnTo>
                <a:lnTo>
                  <a:pt x="5518" y="777"/>
                </a:lnTo>
                <a:lnTo>
                  <a:pt x="5520" y="762"/>
                </a:lnTo>
                <a:lnTo>
                  <a:pt x="5539" y="701"/>
                </a:lnTo>
                <a:lnTo>
                  <a:pt x="5648" y="650"/>
                </a:lnTo>
                <a:lnTo>
                  <a:pt x="5611" y="695"/>
                </a:lnTo>
                <a:lnTo>
                  <a:pt x="5576" y="696"/>
                </a:lnTo>
                <a:lnTo>
                  <a:pt x="5576" y="696"/>
                </a:lnTo>
                <a:lnTo>
                  <a:pt x="5568" y="696"/>
                </a:lnTo>
                <a:lnTo>
                  <a:pt x="5563" y="695"/>
                </a:lnTo>
                <a:lnTo>
                  <a:pt x="5563" y="695"/>
                </a:lnTo>
                <a:lnTo>
                  <a:pt x="5560" y="698"/>
                </a:lnTo>
                <a:lnTo>
                  <a:pt x="5556" y="700"/>
                </a:lnTo>
                <a:lnTo>
                  <a:pt x="5556" y="700"/>
                </a:lnTo>
                <a:lnTo>
                  <a:pt x="5560" y="701"/>
                </a:lnTo>
                <a:lnTo>
                  <a:pt x="5563" y="704"/>
                </a:lnTo>
                <a:lnTo>
                  <a:pt x="5563" y="704"/>
                </a:lnTo>
                <a:lnTo>
                  <a:pt x="5569" y="701"/>
                </a:lnTo>
                <a:lnTo>
                  <a:pt x="5577" y="698"/>
                </a:lnTo>
                <a:lnTo>
                  <a:pt x="5611" y="695"/>
                </a:lnTo>
                <a:lnTo>
                  <a:pt x="5584" y="728"/>
                </a:lnTo>
                <a:lnTo>
                  <a:pt x="5584" y="728"/>
                </a:lnTo>
                <a:lnTo>
                  <a:pt x="5566" y="730"/>
                </a:lnTo>
                <a:lnTo>
                  <a:pt x="5566" y="730"/>
                </a:lnTo>
                <a:lnTo>
                  <a:pt x="5558" y="730"/>
                </a:lnTo>
                <a:lnTo>
                  <a:pt x="5553" y="728"/>
                </a:lnTo>
                <a:lnTo>
                  <a:pt x="5553" y="728"/>
                </a:lnTo>
                <a:lnTo>
                  <a:pt x="5550" y="732"/>
                </a:lnTo>
                <a:lnTo>
                  <a:pt x="5545" y="733"/>
                </a:lnTo>
                <a:lnTo>
                  <a:pt x="5545" y="733"/>
                </a:lnTo>
                <a:lnTo>
                  <a:pt x="5550" y="735"/>
                </a:lnTo>
                <a:lnTo>
                  <a:pt x="5553" y="738"/>
                </a:lnTo>
                <a:lnTo>
                  <a:pt x="5553" y="738"/>
                </a:lnTo>
                <a:lnTo>
                  <a:pt x="5558" y="735"/>
                </a:lnTo>
                <a:lnTo>
                  <a:pt x="5566" y="732"/>
                </a:lnTo>
                <a:lnTo>
                  <a:pt x="5582" y="730"/>
                </a:lnTo>
                <a:lnTo>
                  <a:pt x="5569" y="746"/>
                </a:lnTo>
                <a:lnTo>
                  <a:pt x="5569" y="746"/>
                </a:lnTo>
                <a:lnTo>
                  <a:pt x="5558" y="754"/>
                </a:lnTo>
                <a:lnTo>
                  <a:pt x="5552" y="759"/>
                </a:lnTo>
                <a:lnTo>
                  <a:pt x="5552" y="759"/>
                </a:lnTo>
                <a:lnTo>
                  <a:pt x="5552" y="764"/>
                </a:lnTo>
                <a:lnTo>
                  <a:pt x="5550" y="770"/>
                </a:lnTo>
                <a:lnTo>
                  <a:pt x="5550" y="770"/>
                </a:lnTo>
                <a:lnTo>
                  <a:pt x="5556" y="768"/>
                </a:lnTo>
                <a:lnTo>
                  <a:pt x="5561" y="767"/>
                </a:lnTo>
                <a:lnTo>
                  <a:pt x="5561" y="767"/>
                </a:lnTo>
                <a:lnTo>
                  <a:pt x="5564" y="759"/>
                </a:lnTo>
                <a:lnTo>
                  <a:pt x="5569" y="748"/>
                </a:lnTo>
                <a:lnTo>
                  <a:pt x="5584" y="730"/>
                </a:lnTo>
                <a:lnTo>
                  <a:pt x="5585" y="748"/>
                </a:lnTo>
                <a:lnTo>
                  <a:pt x="5585" y="748"/>
                </a:lnTo>
                <a:lnTo>
                  <a:pt x="5584" y="756"/>
                </a:lnTo>
                <a:lnTo>
                  <a:pt x="5582" y="760"/>
                </a:lnTo>
                <a:lnTo>
                  <a:pt x="5582" y="760"/>
                </a:lnTo>
                <a:lnTo>
                  <a:pt x="5585" y="764"/>
                </a:lnTo>
                <a:lnTo>
                  <a:pt x="5587" y="767"/>
                </a:lnTo>
                <a:lnTo>
                  <a:pt x="5587" y="767"/>
                </a:lnTo>
                <a:lnTo>
                  <a:pt x="5588" y="764"/>
                </a:lnTo>
                <a:lnTo>
                  <a:pt x="5592" y="759"/>
                </a:lnTo>
                <a:lnTo>
                  <a:pt x="5592" y="759"/>
                </a:lnTo>
                <a:lnTo>
                  <a:pt x="5588" y="754"/>
                </a:lnTo>
                <a:lnTo>
                  <a:pt x="5585" y="746"/>
                </a:lnTo>
                <a:lnTo>
                  <a:pt x="5584" y="728"/>
                </a:lnTo>
                <a:lnTo>
                  <a:pt x="5584" y="728"/>
                </a:lnTo>
                <a:lnTo>
                  <a:pt x="5611" y="696"/>
                </a:lnTo>
                <a:lnTo>
                  <a:pt x="5616" y="730"/>
                </a:lnTo>
                <a:lnTo>
                  <a:pt x="5616" y="730"/>
                </a:lnTo>
                <a:lnTo>
                  <a:pt x="5614" y="738"/>
                </a:lnTo>
                <a:lnTo>
                  <a:pt x="5612" y="744"/>
                </a:lnTo>
                <a:lnTo>
                  <a:pt x="5612" y="744"/>
                </a:lnTo>
                <a:lnTo>
                  <a:pt x="5616" y="746"/>
                </a:lnTo>
                <a:lnTo>
                  <a:pt x="5617" y="751"/>
                </a:lnTo>
                <a:lnTo>
                  <a:pt x="5617" y="751"/>
                </a:lnTo>
                <a:lnTo>
                  <a:pt x="5619" y="746"/>
                </a:lnTo>
                <a:lnTo>
                  <a:pt x="5622" y="743"/>
                </a:lnTo>
                <a:lnTo>
                  <a:pt x="5622" y="743"/>
                </a:lnTo>
                <a:lnTo>
                  <a:pt x="5619" y="738"/>
                </a:lnTo>
                <a:lnTo>
                  <a:pt x="5617" y="730"/>
                </a:lnTo>
                <a:lnTo>
                  <a:pt x="5612" y="695"/>
                </a:lnTo>
                <a:lnTo>
                  <a:pt x="5651" y="648"/>
                </a:lnTo>
                <a:lnTo>
                  <a:pt x="5651" y="648"/>
                </a:lnTo>
                <a:lnTo>
                  <a:pt x="5624" y="768"/>
                </a:lnTo>
                <a:lnTo>
                  <a:pt x="5569" y="801"/>
                </a:lnTo>
                <a:lnTo>
                  <a:pt x="5569" y="801"/>
                </a:lnTo>
                <a:lnTo>
                  <a:pt x="5555" y="805"/>
                </a:lnTo>
                <a:lnTo>
                  <a:pt x="5548" y="807"/>
                </a:lnTo>
                <a:lnTo>
                  <a:pt x="5545" y="807"/>
                </a:lnTo>
                <a:lnTo>
                  <a:pt x="5545" y="807"/>
                </a:lnTo>
                <a:lnTo>
                  <a:pt x="5545" y="810"/>
                </a:lnTo>
                <a:lnTo>
                  <a:pt x="5544" y="815"/>
                </a:lnTo>
                <a:lnTo>
                  <a:pt x="5539" y="821"/>
                </a:lnTo>
                <a:lnTo>
                  <a:pt x="5539" y="821"/>
                </a:lnTo>
                <a:lnTo>
                  <a:pt x="5547" y="821"/>
                </a:lnTo>
                <a:lnTo>
                  <a:pt x="5552" y="821"/>
                </a:lnTo>
                <a:lnTo>
                  <a:pt x="5555" y="821"/>
                </a:lnTo>
                <a:lnTo>
                  <a:pt x="5555" y="821"/>
                </a:lnTo>
                <a:lnTo>
                  <a:pt x="5556" y="818"/>
                </a:lnTo>
                <a:lnTo>
                  <a:pt x="5560" y="813"/>
                </a:lnTo>
                <a:lnTo>
                  <a:pt x="5571" y="802"/>
                </a:lnTo>
                <a:lnTo>
                  <a:pt x="5624" y="772"/>
                </a:lnTo>
                <a:lnTo>
                  <a:pt x="5606" y="845"/>
                </a:lnTo>
                <a:lnTo>
                  <a:pt x="5606" y="845"/>
                </a:lnTo>
                <a:lnTo>
                  <a:pt x="5580" y="863"/>
                </a:lnTo>
                <a:lnTo>
                  <a:pt x="5580" y="863"/>
                </a:lnTo>
                <a:lnTo>
                  <a:pt x="5566" y="868"/>
                </a:lnTo>
                <a:lnTo>
                  <a:pt x="5558" y="869"/>
                </a:lnTo>
                <a:lnTo>
                  <a:pt x="5556" y="869"/>
                </a:lnTo>
                <a:lnTo>
                  <a:pt x="5556" y="869"/>
                </a:lnTo>
                <a:lnTo>
                  <a:pt x="5555" y="873"/>
                </a:lnTo>
                <a:lnTo>
                  <a:pt x="5553" y="877"/>
                </a:lnTo>
                <a:lnTo>
                  <a:pt x="5548" y="884"/>
                </a:lnTo>
                <a:lnTo>
                  <a:pt x="5548" y="884"/>
                </a:lnTo>
                <a:lnTo>
                  <a:pt x="5556" y="882"/>
                </a:lnTo>
                <a:lnTo>
                  <a:pt x="5561" y="882"/>
                </a:lnTo>
                <a:lnTo>
                  <a:pt x="5564" y="884"/>
                </a:lnTo>
                <a:lnTo>
                  <a:pt x="5564" y="884"/>
                </a:lnTo>
                <a:lnTo>
                  <a:pt x="5566" y="881"/>
                </a:lnTo>
                <a:lnTo>
                  <a:pt x="5569" y="876"/>
                </a:lnTo>
                <a:lnTo>
                  <a:pt x="5580" y="865"/>
                </a:lnTo>
                <a:lnTo>
                  <a:pt x="5606" y="849"/>
                </a:lnTo>
                <a:lnTo>
                  <a:pt x="5596" y="885"/>
                </a:lnTo>
                <a:lnTo>
                  <a:pt x="5596" y="885"/>
                </a:lnTo>
                <a:lnTo>
                  <a:pt x="5590" y="900"/>
                </a:lnTo>
                <a:lnTo>
                  <a:pt x="5494" y="882"/>
                </a:lnTo>
                <a:lnTo>
                  <a:pt x="5456" y="905"/>
                </a:lnTo>
                <a:lnTo>
                  <a:pt x="5496" y="927"/>
                </a:lnTo>
                <a:lnTo>
                  <a:pt x="5587" y="905"/>
                </a:lnTo>
                <a:lnTo>
                  <a:pt x="5587" y="905"/>
                </a:lnTo>
                <a:lnTo>
                  <a:pt x="5582" y="914"/>
                </a:lnTo>
                <a:lnTo>
                  <a:pt x="5577" y="919"/>
                </a:lnTo>
                <a:lnTo>
                  <a:pt x="5577" y="919"/>
                </a:lnTo>
                <a:lnTo>
                  <a:pt x="5580" y="922"/>
                </a:lnTo>
                <a:lnTo>
                  <a:pt x="5584" y="929"/>
                </a:lnTo>
                <a:lnTo>
                  <a:pt x="5585" y="940"/>
                </a:lnTo>
                <a:lnTo>
                  <a:pt x="5585" y="940"/>
                </a:lnTo>
                <a:lnTo>
                  <a:pt x="5592" y="930"/>
                </a:lnTo>
                <a:lnTo>
                  <a:pt x="5598" y="925"/>
                </a:lnTo>
                <a:lnTo>
                  <a:pt x="5601" y="924"/>
                </a:lnTo>
                <a:lnTo>
                  <a:pt x="5601" y="924"/>
                </a:lnTo>
                <a:lnTo>
                  <a:pt x="5600" y="922"/>
                </a:lnTo>
                <a:lnTo>
                  <a:pt x="5600" y="917"/>
                </a:lnTo>
                <a:lnTo>
                  <a:pt x="5598" y="901"/>
                </a:lnTo>
                <a:lnTo>
                  <a:pt x="5600" y="901"/>
                </a:lnTo>
                <a:lnTo>
                  <a:pt x="5598" y="901"/>
                </a:lnTo>
                <a:lnTo>
                  <a:pt x="5598" y="901"/>
                </a:lnTo>
                <a:lnTo>
                  <a:pt x="5598" y="887"/>
                </a:lnTo>
                <a:lnTo>
                  <a:pt x="5608" y="849"/>
                </a:lnTo>
                <a:lnTo>
                  <a:pt x="5622" y="874"/>
                </a:lnTo>
                <a:lnTo>
                  <a:pt x="5622" y="874"/>
                </a:lnTo>
                <a:lnTo>
                  <a:pt x="5627" y="889"/>
                </a:lnTo>
                <a:lnTo>
                  <a:pt x="5628" y="895"/>
                </a:lnTo>
                <a:lnTo>
                  <a:pt x="5628" y="898"/>
                </a:lnTo>
                <a:lnTo>
                  <a:pt x="5628" y="898"/>
                </a:lnTo>
                <a:lnTo>
                  <a:pt x="5632" y="898"/>
                </a:lnTo>
                <a:lnTo>
                  <a:pt x="5635" y="901"/>
                </a:lnTo>
                <a:lnTo>
                  <a:pt x="5643" y="905"/>
                </a:lnTo>
                <a:lnTo>
                  <a:pt x="5643" y="905"/>
                </a:lnTo>
                <a:lnTo>
                  <a:pt x="5641" y="897"/>
                </a:lnTo>
                <a:lnTo>
                  <a:pt x="5641" y="892"/>
                </a:lnTo>
                <a:lnTo>
                  <a:pt x="5643" y="889"/>
                </a:lnTo>
                <a:lnTo>
                  <a:pt x="5643" y="889"/>
                </a:lnTo>
                <a:lnTo>
                  <a:pt x="5640" y="889"/>
                </a:lnTo>
                <a:lnTo>
                  <a:pt x="5635" y="884"/>
                </a:lnTo>
                <a:lnTo>
                  <a:pt x="5624" y="873"/>
                </a:lnTo>
                <a:lnTo>
                  <a:pt x="5608" y="845"/>
                </a:lnTo>
                <a:lnTo>
                  <a:pt x="5608" y="845"/>
                </a:lnTo>
                <a:lnTo>
                  <a:pt x="5625" y="772"/>
                </a:lnTo>
                <a:lnTo>
                  <a:pt x="5657" y="821"/>
                </a:lnTo>
                <a:lnTo>
                  <a:pt x="5657" y="821"/>
                </a:lnTo>
                <a:lnTo>
                  <a:pt x="5662" y="837"/>
                </a:lnTo>
                <a:lnTo>
                  <a:pt x="5664" y="844"/>
                </a:lnTo>
                <a:lnTo>
                  <a:pt x="5664" y="847"/>
                </a:lnTo>
                <a:lnTo>
                  <a:pt x="5664" y="847"/>
                </a:lnTo>
                <a:lnTo>
                  <a:pt x="5667" y="847"/>
                </a:lnTo>
                <a:lnTo>
                  <a:pt x="5672" y="849"/>
                </a:lnTo>
                <a:lnTo>
                  <a:pt x="5678" y="853"/>
                </a:lnTo>
                <a:lnTo>
                  <a:pt x="5678" y="853"/>
                </a:lnTo>
                <a:lnTo>
                  <a:pt x="5678" y="845"/>
                </a:lnTo>
                <a:lnTo>
                  <a:pt x="5678" y="841"/>
                </a:lnTo>
                <a:lnTo>
                  <a:pt x="5678" y="837"/>
                </a:lnTo>
                <a:lnTo>
                  <a:pt x="5678" y="837"/>
                </a:lnTo>
                <a:lnTo>
                  <a:pt x="5676" y="836"/>
                </a:lnTo>
                <a:lnTo>
                  <a:pt x="5672" y="833"/>
                </a:lnTo>
                <a:lnTo>
                  <a:pt x="5660" y="821"/>
                </a:lnTo>
                <a:lnTo>
                  <a:pt x="5625" y="768"/>
                </a:lnTo>
                <a:lnTo>
                  <a:pt x="5652" y="652"/>
                </a:lnTo>
                <a:lnTo>
                  <a:pt x="5665" y="708"/>
                </a:lnTo>
                <a:lnTo>
                  <a:pt x="5644" y="738"/>
                </a:lnTo>
                <a:lnTo>
                  <a:pt x="5644" y="738"/>
                </a:lnTo>
                <a:lnTo>
                  <a:pt x="5638" y="743"/>
                </a:lnTo>
                <a:lnTo>
                  <a:pt x="5635" y="746"/>
                </a:lnTo>
                <a:lnTo>
                  <a:pt x="5635" y="746"/>
                </a:lnTo>
                <a:lnTo>
                  <a:pt x="5635" y="751"/>
                </a:lnTo>
                <a:lnTo>
                  <a:pt x="5635" y="756"/>
                </a:lnTo>
                <a:lnTo>
                  <a:pt x="5635" y="756"/>
                </a:lnTo>
                <a:lnTo>
                  <a:pt x="5638" y="752"/>
                </a:lnTo>
                <a:lnTo>
                  <a:pt x="5643" y="751"/>
                </a:lnTo>
                <a:lnTo>
                  <a:pt x="5643" y="751"/>
                </a:lnTo>
                <a:lnTo>
                  <a:pt x="5643" y="746"/>
                </a:lnTo>
                <a:lnTo>
                  <a:pt x="5646" y="736"/>
                </a:lnTo>
                <a:lnTo>
                  <a:pt x="5665" y="709"/>
                </a:lnTo>
                <a:lnTo>
                  <a:pt x="5673" y="751"/>
                </a:lnTo>
                <a:lnTo>
                  <a:pt x="5673" y="751"/>
                </a:lnTo>
                <a:lnTo>
                  <a:pt x="5665" y="767"/>
                </a:lnTo>
                <a:lnTo>
                  <a:pt x="5665" y="767"/>
                </a:lnTo>
                <a:lnTo>
                  <a:pt x="5659" y="772"/>
                </a:lnTo>
                <a:lnTo>
                  <a:pt x="5654" y="775"/>
                </a:lnTo>
                <a:lnTo>
                  <a:pt x="5654" y="775"/>
                </a:lnTo>
                <a:lnTo>
                  <a:pt x="5654" y="780"/>
                </a:lnTo>
                <a:lnTo>
                  <a:pt x="5654" y="785"/>
                </a:lnTo>
                <a:lnTo>
                  <a:pt x="5654" y="785"/>
                </a:lnTo>
                <a:lnTo>
                  <a:pt x="5659" y="781"/>
                </a:lnTo>
                <a:lnTo>
                  <a:pt x="5662" y="780"/>
                </a:lnTo>
                <a:lnTo>
                  <a:pt x="5662" y="780"/>
                </a:lnTo>
                <a:lnTo>
                  <a:pt x="5664" y="775"/>
                </a:lnTo>
                <a:lnTo>
                  <a:pt x="5665" y="767"/>
                </a:lnTo>
                <a:lnTo>
                  <a:pt x="5675" y="752"/>
                </a:lnTo>
                <a:lnTo>
                  <a:pt x="5680" y="773"/>
                </a:lnTo>
                <a:lnTo>
                  <a:pt x="5680" y="773"/>
                </a:lnTo>
                <a:lnTo>
                  <a:pt x="5678" y="786"/>
                </a:lnTo>
                <a:lnTo>
                  <a:pt x="5676" y="794"/>
                </a:lnTo>
                <a:lnTo>
                  <a:pt x="5676" y="794"/>
                </a:lnTo>
                <a:lnTo>
                  <a:pt x="5681" y="799"/>
                </a:lnTo>
                <a:lnTo>
                  <a:pt x="5686" y="804"/>
                </a:lnTo>
                <a:lnTo>
                  <a:pt x="5686" y="804"/>
                </a:lnTo>
                <a:lnTo>
                  <a:pt x="5688" y="797"/>
                </a:lnTo>
                <a:lnTo>
                  <a:pt x="5691" y="793"/>
                </a:lnTo>
                <a:lnTo>
                  <a:pt x="5691" y="793"/>
                </a:lnTo>
                <a:lnTo>
                  <a:pt x="5686" y="785"/>
                </a:lnTo>
                <a:lnTo>
                  <a:pt x="5680" y="773"/>
                </a:lnTo>
                <a:lnTo>
                  <a:pt x="5675" y="752"/>
                </a:lnTo>
                <a:lnTo>
                  <a:pt x="5689" y="762"/>
                </a:lnTo>
                <a:lnTo>
                  <a:pt x="5689" y="762"/>
                </a:lnTo>
                <a:lnTo>
                  <a:pt x="5696" y="768"/>
                </a:lnTo>
                <a:lnTo>
                  <a:pt x="5697" y="773"/>
                </a:lnTo>
                <a:lnTo>
                  <a:pt x="5697" y="773"/>
                </a:lnTo>
                <a:lnTo>
                  <a:pt x="5702" y="772"/>
                </a:lnTo>
                <a:lnTo>
                  <a:pt x="5707" y="773"/>
                </a:lnTo>
                <a:lnTo>
                  <a:pt x="5707" y="773"/>
                </a:lnTo>
                <a:lnTo>
                  <a:pt x="5704" y="768"/>
                </a:lnTo>
                <a:lnTo>
                  <a:pt x="5702" y="765"/>
                </a:lnTo>
                <a:lnTo>
                  <a:pt x="5702" y="765"/>
                </a:lnTo>
                <a:lnTo>
                  <a:pt x="5697" y="764"/>
                </a:lnTo>
                <a:lnTo>
                  <a:pt x="5689" y="760"/>
                </a:lnTo>
                <a:lnTo>
                  <a:pt x="5675" y="751"/>
                </a:lnTo>
                <a:lnTo>
                  <a:pt x="5675" y="751"/>
                </a:lnTo>
                <a:lnTo>
                  <a:pt x="5665" y="709"/>
                </a:lnTo>
                <a:lnTo>
                  <a:pt x="5694" y="727"/>
                </a:lnTo>
                <a:lnTo>
                  <a:pt x="5694" y="727"/>
                </a:lnTo>
                <a:lnTo>
                  <a:pt x="5700" y="733"/>
                </a:lnTo>
                <a:lnTo>
                  <a:pt x="5704" y="738"/>
                </a:lnTo>
                <a:lnTo>
                  <a:pt x="5704" y="738"/>
                </a:lnTo>
                <a:lnTo>
                  <a:pt x="5708" y="738"/>
                </a:lnTo>
                <a:lnTo>
                  <a:pt x="5713" y="738"/>
                </a:lnTo>
                <a:lnTo>
                  <a:pt x="5713" y="738"/>
                </a:lnTo>
                <a:lnTo>
                  <a:pt x="5710" y="733"/>
                </a:lnTo>
                <a:lnTo>
                  <a:pt x="5708" y="730"/>
                </a:lnTo>
                <a:lnTo>
                  <a:pt x="5708" y="730"/>
                </a:lnTo>
                <a:lnTo>
                  <a:pt x="5704" y="728"/>
                </a:lnTo>
                <a:lnTo>
                  <a:pt x="5696" y="727"/>
                </a:lnTo>
                <a:lnTo>
                  <a:pt x="5665" y="708"/>
                </a:lnTo>
                <a:lnTo>
                  <a:pt x="5652" y="648"/>
                </a:lnTo>
                <a:lnTo>
                  <a:pt x="5652" y="648"/>
                </a:lnTo>
                <a:lnTo>
                  <a:pt x="5731" y="744"/>
                </a:lnTo>
                <a:lnTo>
                  <a:pt x="5721" y="809"/>
                </a:lnTo>
                <a:lnTo>
                  <a:pt x="5721" y="809"/>
                </a:lnTo>
                <a:lnTo>
                  <a:pt x="5716" y="823"/>
                </a:lnTo>
                <a:lnTo>
                  <a:pt x="5713" y="828"/>
                </a:lnTo>
                <a:lnTo>
                  <a:pt x="5712" y="829"/>
                </a:lnTo>
                <a:lnTo>
                  <a:pt x="5712" y="829"/>
                </a:lnTo>
                <a:lnTo>
                  <a:pt x="5713" y="833"/>
                </a:lnTo>
                <a:lnTo>
                  <a:pt x="5716" y="836"/>
                </a:lnTo>
                <a:lnTo>
                  <a:pt x="5720" y="844"/>
                </a:lnTo>
                <a:lnTo>
                  <a:pt x="5720" y="844"/>
                </a:lnTo>
                <a:lnTo>
                  <a:pt x="5723" y="837"/>
                </a:lnTo>
                <a:lnTo>
                  <a:pt x="5726" y="834"/>
                </a:lnTo>
                <a:lnTo>
                  <a:pt x="5729" y="833"/>
                </a:lnTo>
                <a:lnTo>
                  <a:pt x="5729" y="833"/>
                </a:lnTo>
                <a:lnTo>
                  <a:pt x="5728" y="829"/>
                </a:lnTo>
                <a:lnTo>
                  <a:pt x="5726" y="823"/>
                </a:lnTo>
                <a:lnTo>
                  <a:pt x="5723" y="807"/>
                </a:lnTo>
                <a:lnTo>
                  <a:pt x="5732" y="748"/>
                </a:lnTo>
                <a:lnTo>
                  <a:pt x="5779" y="807"/>
                </a:lnTo>
                <a:lnTo>
                  <a:pt x="5779" y="807"/>
                </a:lnTo>
                <a:lnTo>
                  <a:pt x="5777" y="837"/>
                </a:lnTo>
                <a:lnTo>
                  <a:pt x="5777" y="837"/>
                </a:lnTo>
                <a:lnTo>
                  <a:pt x="5771" y="852"/>
                </a:lnTo>
                <a:lnTo>
                  <a:pt x="5769" y="858"/>
                </a:lnTo>
                <a:lnTo>
                  <a:pt x="5766" y="861"/>
                </a:lnTo>
                <a:lnTo>
                  <a:pt x="5766" y="861"/>
                </a:lnTo>
                <a:lnTo>
                  <a:pt x="5769" y="863"/>
                </a:lnTo>
                <a:lnTo>
                  <a:pt x="5771" y="868"/>
                </a:lnTo>
                <a:lnTo>
                  <a:pt x="5774" y="874"/>
                </a:lnTo>
                <a:lnTo>
                  <a:pt x="5774" y="874"/>
                </a:lnTo>
                <a:lnTo>
                  <a:pt x="5777" y="868"/>
                </a:lnTo>
                <a:lnTo>
                  <a:pt x="5780" y="865"/>
                </a:lnTo>
                <a:lnTo>
                  <a:pt x="5784" y="863"/>
                </a:lnTo>
                <a:lnTo>
                  <a:pt x="5784" y="863"/>
                </a:lnTo>
                <a:lnTo>
                  <a:pt x="5782" y="860"/>
                </a:lnTo>
                <a:lnTo>
                  <a:pt x="5780" y="853"/>
                </a:lnTo>
                <a:lnTo>
                  <a:pt x="5779" y="839"/>
                </a:lnTo>
                <a:lnTo>
                  <a:pt x="5780" y="809"/>
                </a:lnTo>
                <a:lnTo>
                  <a:pt x="5804" y="839"/>
                </a:lnTo>
                <a:lnTo>
                  <a:pt x="5804" y="839"/>
                </a:lnTo>
                <a:lnTo>
                  <a:pt x="5814" y="860"/>
                </a:lnTo>
                <a:lnTo>
                  <a:pt x="5819" y="869"/>
                </a:lnTo>
                <a:lnTo>
                  <a:pt x="5819" y="874"/>
                </a:lnTo>
                <a:lnTo>
                  <a:pt x="5819" y="874"/>
                </a:lnTo>
                <a:lnTo>
                  <a:pt x="5822" y="874"/>
                </a:lnTo>
                <a:lnTo>
                  <a:pt x="5830" y="876"/>
                </a:lnTo>
                <a:lnTo>
                  <a:pt x="5840" y="882"/>
                </a:lnTo>
                <a:lnTo>
                  <a:pt x="5840" y="882"/>
                </a:lnTo>
                <a:lnTo>
                  <a:pt x="5836" y="869"/>
                </a:lnTo>
                <a:lnTo>
                  <a:pt x="5836" y="863"/>
                </a:lnTo>
                <a:lnTo>
                  <a:pt x="5838" y="860"/>
                </a:lnTo>
                <a:lnTo>
                  <a:pt x="5838" y="860"/>
                </a:lnTo>
                <a:lnTo>
                  <a:pt x="5833" y="858"/>
                </a:lnTo>
                <a:lnTo>
                  <a:pt x="5825" y="852"/>
                </a:lnTo>
                <a:lnTo>
                  <a:pt x="5806" y="839"/>
                </a:lnTo>
                <a:lnTo>
                  <a:pt x="5782" y="807"/>
                </a:lnTo>
                <a:lnTo>
                  <a:pt x="5812" y="812"/>
                </a:lnTo>
                <a:lnTo>
                  <a:pt x="5812" y="812"/>
                </a:lnTo>
                <a:lnTo>
                  <a:pt x="5827" y="818"/>
                </a:lnTo>
                <a:lnTo>
                  <a:pt x="5832" y="820"/>
                </a:lnTo>
                <a:lnTo>
                  <a:pt x="5835" y="821"/>
                </a:lnTo>
                <a:lnTo>
                  <a:pt x="5835" y="821"/>
                </a:lnTo>
                <a:lnTo>
                  <a:pt x="5836" y="820"/>
                </a:lnTo>
                <a:lnTo>
                  <a:pt x="5841" y="818"/>
                </a:lnTo>
                <a:lnTo>
                  <a:pt x="5848" y="815"/>
                </a:lnTo>
                <a:lnTo>
                  <a:pt x="5848" y="815"/>
                </a:lnTo>
                <a:lnTo>
                  <a:pt x="5841" y="812"/>
                </a:lnTo>
                <a:lnTo>
                  <a:pt x="5838" y="807"/>
                </a:lnTo>
                <a:lnTo>
                  <a:pt x="5836" y="805"/>
                </a:lnTo>
                <a:lnTo>
                  <a:pt x="5836" y="805"/>
                </a:lnTo>
                <a:lnTo>
                  <a:pt x="5833" y="807"/>
                </a:lnTo>
                <a:lnTo>
                  <a:pt x="5827" y="809"/>
                </a:lnTo>
                <a:lnTo>
                  <a:pt x="5811" y="810"/>
                </a:lnTo>
                <a:lnTo>
                  <a:pt x="5780" y="805"/>
                </a:lnTo>
                <a:lnTo>
                  <a:pt x="5780" y="805"/>
                </a:lnTo>
                <a:lnTo>
                  <a:pt x="5732" y="746"/>
                </a:lnTo>
                <a:lnTo>
                  <a:pt x="5793" y="751"/>
                </a:lnTo>
                <a:lnTo>
                  <a:pt x="5793" y="751"/>
                </a:lnTo>
                <a:lnTo>
                  <a:pt x="5808" y="757"/>
                </a:lnTo>
                <a:lnTo>
                  <a:pt x="5814" y="759"/>
                </a:lnTo>
                <a:lnTo>
                  <a:pt x="5817" y="762"/>
                </a:lnTo>
                <a:lnTo>
                  <a:pt x="5817" y="762"/>
                </a:lnTo>
                <a:lnTo>
                  <a:pt x="5819" y="760"/>
                </a:lnTo>
                <a:lnTo>
                  <a:pt x="5824" y="757"/>
                </a:lnTo>
                <a:lnTo>
                  <a:pt x="5830" y="756"/>
                </a:lnTo>
                <a:lnTo>
                  <a:pt x="5830" y="756"/>
                </a:lnTo>
                <a:lnTo>
                  <a:pt x="5824" y="751"/>
                </a:lnTo>
                <a:lnTo>
                  <a:pt x="5820" y="748"/>
                </a:lnTo>
                <a:lnTo>
                  <a:pt x="5819" y="744"/>
                </a:lnTo>
                <a:lnTo>
                  <a:pt x="5819" y="744"/>
                </a:lnTo>
                <a:lnTo>
                  <a:pt x="5816" y="746"/>
                </a:lnTo>
                <a:lnTo>
                  <a:pt x="5809" y="748"/>
                </a:lnTo>
                <a:lnTo>
                  <a:pt x="5795" y="749"/>
                </a:lnTo>
                <a:lnTo>
                  <a:pt x="5731" y="744"/>
                </a:lnTo>
                <a:lnTo>
                  <a:pt x="5657" y="650"/>
                </a:lnTo>
                <a:lnTo>
                  <a:pt x="5708" y="676"/>
                </a:lnTo>
                <a:lnTo>
                  <a:pt x="5720" y="709"/>
                </a:lnTo>
                <a:lnTo>
                  <a:pt x="5720" y="709"/>
                </a:lnTo>
                <a:lnTo>
                  <a:pt x="5720" y="717"/>
                </a:lnTo>
                <a:lnTo>
                  <a:pt x="5720" y="722"/>
                </a:lnTo>
                <a:lnTo>
                  <a:pt x="5720" y="722"/>
                </a:lnTo>
                <a:lnTo>
                  <a:pt x="5723" y="725"/>
                </a:lnTo>
                <a:lnTo>
                  <a:pt x="5726" y="728"/>
                </a:lnTo>
                <a:lnTo>
                  <a:pt x="5726" y="728"/>
                </a:lnTo>
                <a:lnTo>
                  <a:pt x="5726" y="724"/>
                </a:lnTo>
                <a:lnTo>
                  <a:pt x="5728" y="719"/>
                </a:lnTo>
                <a:lnTo>
                  <a:pt x="5728" y="719"/>
                </a:lnTo>
                <a:lnTo>
                  <a:pt x="5724" y="716"/>
                </a:lnTo>
                <a:lnTo>
                  <a:pt x="5720" y="708"/>
                </a:lnTo>
                <a:lnTo>
                  <a:pt x="5710" y="676"/>
                </a:lnTo>
                <a:lnTo>
                  <a:pt x="5748" y="695"/>
                </a:lnTo>
                <a:lnTo>
                  <a:pt x="5748" y="695"/>
                </a:lnTo>
                <a:lnTo>
                  <a:pt x="5753" y="711"/>
                </a:lnTo>
                <a:lnTo>
                  <a:pt x="5753" y="711"/>
                </a:lnTo>
                <a:lnTo>
                  <a:pt x="5755" y="719"/>
                </a:lnTo>
                <a:lnTo>
                  <a:pt x="5755" y="725"/>
                </a:lnTo>
                <a:lnTo>
                  <a:pt x="5755" y="725"/>
                </a:lnTo>
                <a:lnTo>
                  <a:pt x="5758" y="727"/>
                </a:lnTo>
                <a:lnTo>
                  <a:pt x="5761" y="730"/>
                </a:lnTo>
                <a:lnTo>
                  <a:pt x="5761" y="730"/>
                </a:lnTo>
                <a:lnTo>
                  <a:pt x="5761" y="725"/>
                </a:lnTo>
                <a:lnTo>
                  <a:pt x="5763" y="722"/>
                </a:lnTo>
                <a:lnTo>
                  <a:pt x="5763" y="722"/>
                </a:lnTo>
                <a:lnTo>
                  <a:pt x="5760" y="719"/>
                </a:lnTo>
                <a:lnTo>
                  <a:pt x="5755" y="711"/>
                </a:lnTo>
                <a:lnTo>
                  <a:pt x="5748" y="695"/>
                </a:lnTo>
                <a:lnTo>
                  <a:pt x="5769" y="704"/>
                </a:lnTo>
                <a:lnTo>
                  <a:pt x="5769" y="704"/>
                </a:lnTo>
                <a:lnTo>
                  <a:pt x="5779" y="712"/>
                </a:lnTo>
                <a:lnTo>
                  <a:pt x="5784" y="719"/>
                </a:lnTo>
                <a:lnTo>
                  <a:pt x="5784" y="719"/>
                </a:lnTo>
                <a:lnTo>
                  <a:pt x="5790" y="717"/>
                </a:lnTo>
                <a:lnTo>
                  <a:pt x="5796" y="717"/>
                </a:lnTo>
                <a:lnTo>
                  <a:pt x="5796" y="717"/>
                </a:lnTo>
                <a:lnTo>
                  <a:pt x="5792" y="712"/>
                </a:lnTo>
                <a:lnTo>
                  <a:pt x="5790" y="708"/>
                </a:lnTo>
                <a:lnTo>
                  <a:pt x="5790" y="708"/>
                </a:lnTo>
                <a:lnTo>
                  <a:pt x="5782" y="706"/>
                </a:lnTo>
                <a:lnTo>
                  <a:pt x="5769" y="704"/>
                </a:lnTo>
                <a:lnTo>
                  <a:pt x="5750" y="695"/>
                </a:lnTo>
                <a:lnTo>
                  <a:pt x="5766" y="690"/>
                </a:lnTo>
                <a:lnTo>
                  <a:pt x="5766" y="690"/>
                </a:lnTo>
                <a:lnTo>
                  <a:pt x="5774" y="688"/>
                </a:lnTo>
                <a:lnTo>
                  <a:pt x="5779" y="688"/>
                </a:lnTo>
                <a:lnTo>
                  <a:pt x="5779" y="688"/>
                </a:lnTo>
                <a:lnTo>
                  <a:pt x="5782" y="685"/>
                </a:lnTo>
                <a:lnTo>
                  <a:pt x="5785" y="682"/>
                </a:lnTo>
                <a:lnTo>
                  <a:pt x="5785" y="682"/>
                </a:lnTo>
                <a:lnTo>
                  <a:pt x="5780" y="682"/>
                </a:lnTo>
                <a:lnTo>
                  <a:pt x="5776" y="680"/>
                </a:lnTo>
                <a:lnTo>
                  <a:pt x="5776" y="680"/>
                </a:lnTo>
                <a:lnTo>
                  <a:pt x="5772" y="684"/>
                </a:lnTo>
                <a:lnTo>
                  <a:pt x="5764" y="688"/>
                </a:lnTo>
                <a:lnTo>
                  <a:pt x="5748" y="693"/>
                </a:lnTo>
                <a:lnTo>
                  <a:pt x="5748" y="693"/>
                </a:lnTo>
                <a:lnTo>
                  <a:pt x="5710" y="674"/>
                </a:lnTo>
                <a:lnTo>
                  <a:pt x="5742" y="663"/>
                </a:lnTo>
                <a:lnTo>
                  <a:pt x="5742" y="663"/>
                </a:lnTo>
                <a:lnTo>
                  <a:pt x="5750" y="663"/>
                </a:lnTo>
                <a:lnTo>
                  <a:pt x="5756" y="663"/>
                </a:lnTo>
                <a:lnTo>
                  <a:pt x="5756" y="663"/>
                </a:lnTo>
                <a:lnTo>
                  <a:pt x="5758" y="660"/>
                </a:lnTo>
                <a:lnTo>
                  <a:pt x="5761" y="656"/>
                </a:lnTo>
                <a:lnTo>
                  <a:pt x="5761" y="656"/>
                </a:lnTo>
                <a:lnTo>
                  <a:pt x="5756" y="655"/>
                </a:lnTo>
                <a:lnTo>
                  <a:pt x="5753" y="653"/>
                </a:lnTo>
                <a:lnTo>
                  <a:pt x="5753" y="653"/>
                </a:lnTo>
                <a:lnTo>
                  <a:pt x="5748" y="658"/>
                </a:lnTo>
                <a:lnTo>
                  <a:pt x="5742" y="661"/>
                </a:lnTo>
                <a:lnTo>
                  <a:pt x="5708" y="674"/>
                </a:lnTo>
                <a:lnTo>
                  <a:pt x="5654" y="647"/>
                </a:lnTo>
                <a:lnTo>
                  <a:pt x="5654" y="647"/>
                </a:lnTo>
                <a:lnTo>
                  <a:pt x="5779" y="647"/>
                </a:lnTo>
                <a:lnTo>
                  <a:pt x="5822" y="693"/>
                </a:lnTo>
                <a:lnTo>
                  <a:pt x="5822" y="693"/>
                </a:lnTo>
                <a:lnTo>
                  <a:pt x="5830" y="706"/>
                </a:lnTo>
                <a:lnTo>
                  <a:pt x="5833" y="711"/>
                </a:lnTo>
                <a:lnTo>
                  <a:pt x="5833" y="714"/>
                </a:lnTo>
                <a:lnTo>
                  <a:pt x="5833" y="714"/>
                </a:lnTo>
                <a:lnTo>
                  <a:pt x="5836" y="714"/>
                </a:lnTo>
                <a:lnTo>
                  <a:pt x="5841" y="714"/>
                </a:lnTo>
                <a:lnTo>
                  <a:pt x="5849" y="717"/>
                </a:lnTo>
                <a:lnTo>
                  <a:pt x="5849" y="717"/>
                </a:lnTo>
                <a:lnTo>
                  <a:pt x="5846" y="709"/>
                </a:lnTo>
                <a:lnTo>
                  <a:pt x="5844" y="704"/>
                </a:lnTo>
                <a:lnTo>
                  <a:pt x="5844" y="703"/>
                </a:lnTo>
                <a:lnTo>
                  <a:pt x="5844" y="703"/>
                </a:lnTo>
                <a:lnTo>
                  <a:pt x="5841" y="701"/>
                </a:lnTo>
                <a:lnTo>
                  <a:pt x="5836" y="698"/>
                </a:lnTo>
                <a:lnTo>
                  <a:pt x="5822" y="690"/>
                </a:lnTo>
                <a:lnTo>
                  <a:pt x="5780" y="647"/>
                </a:lnTo>
                <a:lnTo>
                  <a:pt x="5857" y="647"/>
                </a:lnTo>
                <a:lnTo>
                  <a:pt x="5857" y="647"/>
                </a:lnTo>
                <a:lnTo>
                  <a:pt x="5880" y="668"/>
                </a:lnTo>
                <a:lnTo>
                  <a:pt x="5880" y="668"/>
                </a:lnTo>
                <a:lnTo>
                  <a:pt x="5888" y="682"/>
                </a:lnTo>
                <a:lnTo>
                  <a:pt x="5891" y="687"/>
                </a:lnTo>
                <a:lnTo>
                  <a:pt x="5891" y="690"/>
                </a:lnTo>
                <a:lnTo>
                  <a:pt x="5891" y="690"/>
                </a:lnTo>
                <a:lnTo>
                  <a:pt x="5894" y="690"/>
                </a:lnTo>
                <a:lnTo>
                  <a:pt x="5899" y="692"/>
                </a:lnTo>
                <a:lnTo>
                  <a:pt x="5907" y="693"/>
                </a:lnTo>
                <a:lnTo>
                  <a:pt x="5907" y="693"/>
                </a:lnTo>
                <a:lnTo>
                  <a:pt x="5904" y="685"/>
                </a:lnTo>
                <a:lnTo>
                  <a:pt x="5904" y="682"/>
                </a:lnTo>
                <a:lnTo>
                  <a:pt x="5904" y="679"/>
                </a:lnTo>
                <a:lnTo>
                  <a:pt x="5904" y="679"/>
                </a:lnTo>
                <a:lnTo>
                  <a:pt x="5900" y="677"/>
                </a:lnTo>
                <a:lnTo>
                  <a:pt x="5894" y="676"/>
                </a:lnTo>
                <a:lnTo>
                  <a:pt x="5881" y="668"/>
                </a:lnTo>
                <a:lnTo>
                  <a:pt x="5859" y="647"/>
                </a:lnTo>
                <a:lnTo>
                  <a:pt x="5899" y="647"/>
                </a:lnTo>
                <a:lnTo>
                  <a:pt x="5899" y="647"/>
                </a:lnTo>
                <a:lnTo>
                  <a:pt x="5920" y="652"/>
                </a:lnTo>
                <a:lnTo>
                  <a:pt x="5931" y="655"/>
                </a:lnTo>
                <a:lnTo>
                  <a:pt x="5934" y="658"/>
                </a:lnTo>
                <a:lnTo>
                  <a:pt x="5934" y="658"/>
                </a:lnTo>
                <a:lnTo>
                  <a:pt x="5937" y="655"/>
                </a:lnTo>
                <a:lnTo>
                  <a:pt x="5942" y="652"/>
                </a:lnTo>
                <a:lnTo>
                  <a:pt x="5953" y="647"/>
                </a:lnTo>
                <a:lnTo>
                  <a:pt x="5953" y="647"/>
                </a:lnTo>
                <a:lnTo>
                  <a:pt x="5942" y="640"/>
                </a:lnTo>
                <a:lnTo>
                  <a:pt x="5937" y="637"/>
                </a:lnTo>
                <a:lnTo>
                  <a:pt x="5934" y="634"/>
                </a:lnTo>
                <a:lnTo>
                  <a:pt x="5934" y="634"/>
                </a:lnTo>
                <a:lnTo>
                  <a:pt x="5931" y="636"/>
                </a:lnTo>
                <a:lnTo>
                  <a:pt x="5921" y="639"/>
                </a:lnTo>
                <a:lnTo>
                  <a:pt x="5899" y="645"/>
                </a:lnTo>
                <a:lnTo>
                  <a:pt x="5859" y="645"/>
                </a:lnTo>
                <a:lnTo>
                  <a:pt x="5881" y="624"/>
                </a:lnTo>
                <a:lnTo>
                  <a:pt x="5881" y="624"/>
                </a:lnTo>
                <a:lnTo>
                  <a:pt x="5894" y="616"/>
                </a:lnTo>
                <a:lnTo>
                  <a:pt x="5900" y="613"/>
                </a:lnTo>
                <a:lnTo>
                  <a:pt x="5904" y="613"/>
                </a:lnTo>
                <a:lnTo>
                  <a:pt x="5904" y="613"/>
                </a:lnTo>
                <a:lnTo>
                  <a:pt x="5904" y="610"/>
                </a:lnTo>
                <a:lnTo>
                  <a:pt x="5904" y="605"/>
                </a:lnTo>
                <a:lnTo>
                  <a:pt x="5907" y="599"/>
                </a:lnTo>
                <a:lnTo>
                  <a:pt x="5907" y="599"/>
                </a:lnTo>
                <a:lnTo>
                  <a:pt x="5899" y="600"/>
                </a:lnTo>
                <a:lnTo>
                  <a:pt x="5894" y="602"/>
                </a:lnTo>
                <a:lnTo>
                  <a:pt x="5891" y="602"/>
                </a:lnTo>
                <a:lnTo>
                  <a:pt x="5891" y="602"/>
                </a:lnTo>
                <a:lnTo>
                  <a:pt x="5891" y="604"/>
                </a:lnTo>
                <a:lnTo>
                  <a:pt x="5888" y="610"/>
                </a:lnTo>
                <a:lnTo>
                  <a:pt x="5880" y="624"/>
                </a:lnTo>
                <a:lnTo>
                  <a:pt x="5857" y="645"/>
                </a:lnTo>
                <a:lnTo>
                  <a:pt x="5857" y="645"/>
                </a:lnTo>
                <a:lnTo>
                  <a:pt x="5780" y="645"/>
                </a:lnTo>
                <a:lnTo>
                  <a:pt x="5822" y="600"/>
                </a:lnTo>
                <a:lnTo>
                  <a:pt x="5822" y="600"/>
                </a:lnTo>
                <a:lnTo>
                  <a:pt x="5836" y="594"/>
                </a:lnTo>
                <a:lnTo>
                  <a:pt x="5841" y="591"/>
                </a:lnTo>
                <a:lnTo>
                  <a:pt x="5844" y="589"/>
                </a:lnTo>
                <a:lnTo>
                  <a:pt x="5844" y="589"/>
                </a:lnTo>
                <a:lnTo>
                  <a:pt x="5844" y="586"/>
                </a:lnTo>
                <a:lnTo>
                  <a:pt x="5846" y="581"/>
                </a:lnTo>
                <a:lnTo>
                  <a:pt x="5849" y="575"/>
                </a:lnTo>
                <a:lnTo>
                  <a:pt x="5849" y="575"/>
                </a:lnTo>
                <a:lnTo>
                  <a:pt x="5841" y="576"/>
                </a:lnTo>
                <a:lnTo>
                  <a:pt x="5836" y="578"/>
                </a:lnTo>
                <a:lnTo>
                  <a:pt x="5833" y="578"/>
                </a:lnTo>
                <a:lnTo>
                  <a:pt x="5833" y="578"/>
                </a:lnTo>
                <a:lnTo>
                  <a:pt x="5833" y="580"/>
                </a:lnTo>
                <a:lnTo>
                  <a:pt x="5830" y="586"/>
                </a:lnTo>
                <a:lnTo>
                  <a:pt x="5822" y="599"/>
                </a:lnTo>
                <a:lnTo>
                  <a:pt x="5777" y="645"/>
                </a:lnTo>
                <a:lnTo>
                  <a:pt x="5659" y="645"/>
                </a:lnTo>
                <a:lnTo>
                  <a:pt x="5681" y="634"/>
                </a:lnTo>
                <a:lnTo>
                  <a:pt x="5681" y="634"/>
                </a:lnTo>
                <a:lnTo>
                  <a:pt x="5684" y="636"/>
                </a:lnTo>
                <a:lnTo>
                  <a:pt x="5667" y="644"/>
                </a:lnTo>
                <a:lnTo>
                  <a:pt x="5697" y="644"/>
                </a:lnTo>
                <a:lnTo>
                  <a:pt x="5697" y="644"/>
                </a:lnTo>
                <a:lnTo>
                  <a:pt x="5704" y="644"/>
                </a:lnTo>
                <a:lnTo>
                  <a:pt x="5704" y="644"/>
                </a:lnTo>
                <a:lnTo>
                  <a:pt x="5708" y="644"/>
                </a:lnTo>
                <a:lnTo>
                  <a:pt x="5745" y="642"/>
                </a:lnTo>
                <a:lnTo>
                  <a:pt x="5724" y="632"/>
                </a:lnTo>
                <a:lnTo>
                  <a:pt x="5724" y="632"/>
                </a:lnTo>
                <a:lnTo>
                  <a:pt x="5728" y="628"/>
                </a:lnTo>
                <a:lnTo>
                  <a:pt x="5744" y="632"/>
                </a:lnTo>
                <a:lnTo>
                  <a:pt x="5744" y="632"/>
                </a:lnTo>
                <a:lnTo>
                  <a:pt x="5750" y="637"/>
                </a:lnTo>
                <a:lnTo>
                  <a:pt x="5753" y="642"/>
                </a:lnTo>
                <a:lnTo>
                  <a:pt x="5753" y="642"/>
                </a:lnTo>
                <a:lnTo>
                  <a:pt x="5758" y="640"/>
                </a:lnTo>
                <a:lnTo>
                  <a:pt x="5763" y="639"/>
                </a:lnTo>
                <a:lnTo>
                  <a:pt x="5763" y="639"/>
                </a:lnTo>
                <a:lnTo>
                  <a:pt x="5760" y="636"/>
                </a:lnTo>
                <a:lnTo>
                  <a:pt x="5756" y="632"/>
                </a:lnTo>
                <a:lnTo>
                  <a:pt x="5756" y="632"/>
                </a:lnTo>
                <a:lnTo>
                  <a:pt x="5752" y="632"/>
                </a:lnTo>
                <a:lnTo>
                  <a:pt x="5742" y="632"/>
                </a:lnTo>
                <a:lnTo>
                  <a:pt x="5728" y="626"/>
                </a:lnTo>
                <a:lnTo>
                  <a:pt x="5728" y="626"/>
                </a:lnTo>
                <a:lnTo>
                  <a:pt x="5729" y="621"/>
                </a:lnTo>
                <a:lnTo>
                  <a:pt x="5731" y="615"/>
                </a:lnTo>
                <a:lnTo>
                  <a:pt x="5731" y="615"/>
                </a:lnTo>
                <a:lnTo>
                  <a:pt x="5729" y="612"/>
                </a:lnTo>
                <a:lnTo>
                  <a:pt x="5750" y="602"/>
                </a:lnTo>
                <a:lnTo>
                  <a:pt x="5750" y="602"/>
                </a:lnTo>
                <a:lnTo>
                  <a:pt x="5766" y="607"/>
                </a:lnTo>
                <a:lnTo>
                  <a:pt x="5766" y="607"/>
                </a:lnTo>
                <a:lnTo>
                  <a:pt x="5774" y="612"/>
                </a:lnTo>
                <a:lnTo>
                  <a:pt x="5777" y="615"/>
                </a:lnTo>
                <a:lnTo>
                  <a:pt x="5777" y="615"/>
                </a:lnTo>
                <a:lnTo>
                  <a:pt x="5782" y="613"/>
                </a:lnTo>
                <a:lnTo>
                  <a:pt x="5787" y="613"/>
                </a:lnTo>
                <a:lnTo>
                  <a:pt x="5787" y="613"/>
                </a:lnTo>
                <a:lnTo>
                  <a:pt x="5784" y="610"/>
                </a:lnTo>
                <a:lnTo>
                  <a:pt x="5780" y="607"/>
                </a:lnTo>
                <a:lnTo>
                  <a:pt x="5780" y="607"/>
                </a:lnTo>
                <a:lnTo>
                  <a:pt x="5776" y="607"/>
                </a:lnTo>
                <a:lnTo>
                  <a:pt x="5768" y="607"/>
                </a:lnTo>
                <a:lnTo>
                  <a:pt x="5752" y="600"/>
                </a:lnTo>
                <a:lnTo>
                  <a:pt x="5771" y="591"/>
                </a:lnTo>
                <a:lnTo>
                  <a:pt x="5771" y="591"/>
                </a:lnTo>
                <a:lnTo>
                  <a:pt x="5784" y="589"/>
                </a:lnTo>
                <a:lnTo>
                  <a:pt x="5792" y="589"/>
                </a:lnTo>
                <a:lnTo>
                  <a:pt x="5792" y="589"/>
                </a:lnTo>
                <a:lnTo>
                  <a:pt x="5795" y="583"/>
                </a:lnTo>
                <a:lnTo>
                  <a:pt x="5798" y="578"/>
                </a:lnTo>
                <a:lnTo>
                  <a:pt x="5798" y="578"/>
                </a:lnTo>
                <a:lnTo>
                  <a:pt x="5792" y="578"/>
                </a:lnTo>
                <a:lnTo>
                  <a:pt x="5785" y="576"/>
                </a:lnTo>
                <a:lnTo>
                  <a:pt x="5785" y="576"/>
                </a:lnTo>
                <a:lnTo>
                  <a:pt x="5780" y="583"/>
                </a:lnTo>
                <a:lnTo>
                  <a:pt x="5771" y="591"/>
                </a:lnTo>
                <a:lnTo>
                  <a:pt x="5750" y="600"/>
                </a:lnTo>
                <a:lnTo>
                  <a:pt x="5756" y="584"/>
                </a:lnTo>
                <a:lnTo>
                  <a:pt x="5756" y="584"/>
                </a:lnTo>
                <a:lnTo>
                  <a:pt x="5761" y="576"/>
                </a:lnTo>
                <a:lnTo>
                  <a:pt x="5766" y="573"/>
                </a:lnTo>
                <a:lnTo>
                  <a:pt x="5766" y="573"/>
                </a:lnTo>
                <a:lnTo>
                  <a:pt x="5764" y="570"/>
                </a:lnTo>
                <a:lnTo>
                  <a:pt x="5763" y="565"/>
                </a:lnTo>
                <a:lnTo>
                  <a:pt x="5763" y="565"/>
                </a:lnTo>
                <a:lnTo>
                  <a:pt x="5760" y="568"/>
                </a:lnTo>
                <a:lnTo>
                  <a:pt x="5756" y="570"/>
                </a:lnTo>
                <a:lnTo>
                  <a:pt x="5756" y="570"/>
                </a:lnTo>
                <a:lnTo>
                  <a:pt x="5756" y="576"/>
                </a:lnTo>
                <a:lnTo>
                  <a:pt x="5756" y="584"/>
                </a:lnTo>
                <a:lnTo>
                  <a:pt x="5750" y="600"/>
                </a:lnTo>
                <a:lnTo>
                  <a:pt x="5750" y="600"/>
                </a:lnTo>
                <a:lnTo>
                  <a:pt x="5729" y="610"/>
                </a:lnTo>
                <a:lnTo>
                  <a:pt x="5729" y="610"/>
                </a:lnTo>
                <a:lnTo>
                  <a:pt x="5726" y="600"/>
                </a:lnTo>
                <a:lnTo>
                  <a:pt x="5718" y="594"/>
                </a:lnTo>
                <a:lnTo>
                  <a:pt x="5721" y="586"/>
                </a:lnTo>
                <a:lnTo>
                  <a:pt x="5721" y="586"/>
                </a:lnTo>
                <a:lnTo>
                  <a:pt x="5728" y="578"/>
                </a:lnTo>
                <a:lnTo>
                  <a:pt x="5731" y="581"/>
                </a:lnTo>
                <a:lnTo>
                  <a:pt x="5731" y="581"/>
                </a:lnTo>
                <a:lnTo>
                  <a:pt x="5734" y="581"/>
                </a:lnTo>
                <a:lnTo>
                  <a:pt x="5737" y="580"/>
                </a:lnTo>
                <a:lnTo>
                  <a:pt x="5737" y="580"/>
                </a:lnTo>
                <a:lnTo>
                  <a:pt x="5737" y="576"/>
                </a:lnTo>
                <a:lnTo>
                  <a:pt x="5736" y="573"/>
                </a:lnTo>
                <a:lnTo>
                  <a:pt x="5728" y="570"/>
                </a:lnTo>
                <a:lnTo>
                  <a:pt x="5728" y="570"/>
                </a:lnTo>
                <a:lnTo>
                  <a:pt x="5728" y="567"/>
                </a:lnTo>
                <a:lnTo>
                  <a:pt x="5728" y="567"/>
                </a:lnTo>
                <a:lnTo>
                  <a:pt x="5726" y="568"/>
                </a:lnTo>
                <a:lnTo>
                  <a:pt x="5718" y="564"/>
                </a:lnTo>
                <a:lnTo>
                  <a:pt x="5731" y="548"/>
                </a:lnTo>
                <a:lnTo>
                  <a:pt x="5795" y="543"/>
                </a:lnTo>
                <a:lnTo>
                  <a:pt x="5795" y="543"/>
                </a:lnTo>
                <a:lnTo>
                  <a:pt x="5809" y="544"/>
                </a:lnTo>
                <a:lnTo>
                  <a:pt x="5816" y="546"/>
                </a:lnTo>
                <a:lnTo>
                  <a:pt x="5819" y="548"/>
                </a:lnTo>
                <a:lnTo>
                  <a:pt x="5819" y="548"/>
                </a:lnTo>
                <a:lnTo>
                  <a:pt x="5820" y="544"/>
                </a:lnTo>
                <a:lnTo>
                  <a:pt x="5824" y="541"/>
                </a:lnTo>
                <a:lnTo>
                  <a:pt x="5830" y="536"/>
                </a:lnTo>
                <a:lnTo>
                  <a:pt x="5830" y="536"/>
                </a:lnTo>
                <a:lnTo>
                  <a:pt x="5822" y="535"/>
                </a:lnTo>
                <a:lnTo>
                  <a:pt x="5819" y="532"/>
                </a:lnTo>
                <a:lnTo>
                  <a:pt x="5816" y="530"/>
                </a:lnTo>
                <a:lnTo>
                  <a:pt x="5816" y="530"/>
                </a:lnTo>
                <a:lnTo>
                  <a:pt x="5814" y="532"/>
                </a:lnTo>
                <a:lnTo>
                  <a:pt x="5808" y="535"/>
                </a:lnTo>
                <a:lnTo>
                  <a:pt x="5793" y="541"/>
                </a:lnTo>
                <a:lnTo>
                  <a:pt x="5732" y="546"/>
                </a:lnTo>
                <a:lnTo>
                  <a:pt x="5780" y="487"/>
                </a:lnTo>
                <a:lnTo>
                  <a:pt x="5780" y="487"/>
                </a:lnTo>
                <a:lnTo>
                  <a:pt x="5811" y="482"/>
                </a:lnTo>
                <a:lnTo>
                  <a:pt x="5811" y="482"/>
                </a:lnTo>
                <a:lnTo>
                  <a:pt x="5822" y="484"/>
                </a:lnTo>
                <a:lnTo>
                  <a:pt x="5820" y="492"/>
                </a:lnTo>
                <a:lnTo>
                  <a:pt x="5820" y="492"/>
                </a:lnTo>
                <a:lnTo>
                  <a:pt x="5820" y="495"/>
                </a:lnTo>
                <a:lnTo>
                  <a:pt x="5824" y="496"/>
                </a:lnTo>
                <a:lnTo>
                  <a:pt x="5824" y="496"/>
                </a:lnTo>
                <a:lnTo>
                  <a:pt x="5827" y="496"/>
                </a:lnTo>
                <a:lnTo>
                  <a:pt x="5828" y="493"/>
                </a:lnTo>
                <a:lnTo>
                  <a:pt x="5830" y="485"/>
                </a:lnTo>
                <a:lnTo>
                  <a:pt x="5830" y="485"/>
                </a:lnTo>
                <a:lnTo>
                  <a:pt x="5836" y="487"/>
                </a:lnTo>
                <a:lnTo>
                  <a:pt x="5836" y="487"/>
                </a:lnTo>
                <a:lnTo>
                  <a:pt x="5838" y="484"/>
                </a:lnTo>
                <a:lnTo>
                  <a:pt x="5841" y="480"/>
                </a:lnTo>
                <a:lnTo>
                  <a:pt x="5848" y="477"/>
                </a:lnTo>
                <a:lnTo>
                  <a:pt x="5848" y="477"/>
                </a:lnTo>
                <a:lnTo>
                  <a:pt x="5840" y="474"/>
                </a:lnTo>
                <a:lnTo>
                  <a:pt x="5836" y="472"/>
                </a:lnTo>
                <a:lnTo>
                  <a:pt x="5835" y="469"/>
                </a:lnTo>
                <a:lnTo>
                  <a:pt x="5835" y="469"/>
                </a:lnTo>
                <a:lnTo>
                  <a:pt x="5833" y="471"/>
                </a:lnTo>
                <a:lnTo>
                  <a:pt x="5835" y="461"/>
                </a:lnTo>
                <a:lnTo>
                  <a:pt x="5860" y="484"/>
                </a:lnTo>
                <a:lnTo>
                  <a:pt x="5856" y="519"/>
                </a:lnTo>
                <a:lnTo>
                  <a:pt x="5856" y="519"/>
                </a:lnTo>
                <a:lnTo>
                  <a:pt x="5856" y="522"/>
                </a:lnTo>
                <a:lnTo>
                  <a:pt x="5859" y="524"/>
                </a:lnTo>
                <a:lnTo>
                  <a:pt x="5859" y="524"/>
                </a:lnTo>
                <a:lnTo>
                  <a:pt x="5862" y="524"/>
                </a:lnTo>
                <a:lnTo>
                  <a:pt x="5864" y="520"/>
                </a:lnTo>
                <a:lnTo>
                  <a:pt x="5868" y="492"/>
                </a:lnTo>
                <a:lnTo>
                  <a:pt x="5883" y="504"/>
                </a:lnTo>
                <a:lnTo>
                  <a:pt x="5883" y="504"/>
                </a:lnTo>
                <a:lnTo>
                  <a:pt x="5886" y="504"/>
                </a:lnTo>
                <a:lnTo>
                  <a:pt x="5886" y="504"/>
                </a:lnTo>
                <a:lnTo>
                  <a:pt x="5881" y="512"/>
                </a:lnTo>
                <a:lnTo>
                  <a:pt x="5880" y="522"/>
                </a:lnTo>
                <a:lnTo>
                  <a:pt x="5880" y="522"/>
                </a:lnTo>
                <a:lnTo>
                  <a:pt x="5880" y="528"/>
                </a:lnTo>
                <a:lnTo>
                  <a:pt x="5881" y="533"/>
                </a:lnTo>
                <a:lnTo>
                  <a:pt x="5884" y="538"/>
                </a:lnTo>
                <a:lnTo>
                  <a:pt x="5888" y="541"/>
                </a:lnTo>
                <a:lnTo>
                  <a:pt x="5892" y="544"/>
                </a:lnTo>
                <a:lnTo>
                  <a:pt x="5897" y="548"/>
                </a:lnTo>
                <a:lnTo>
                  <a:pt x="5902" y="549"/>
                </a:lnTo>
                <a:lnTo>
                  <a:pt x="5907" y="549"/>
                </a:lnTo>
                <a:lnTo>
                  <a:pt x="5907" y="549"/>
                </a:lnTo>
                <a:lnTo>
                  <a:pt x="5913" y="548"/>
                </a:lnTo>
                <a:lnTo>
                  <a:pt x="5918" y="546"/>
                </a:lnTo>
                <a:lnTo>
                  <a:pt x="5923" y="544"/>
                </a:lnTo>
                <a:lnTo>
                  <a:pt x="5926" y="541"/>
                </a:lnTo>
                <a:lnTo>
                  <a:pt x="5929" y="536"/>
                </a:lnTo>
                <a:lnTo>
                  <a:pt x="5932" y="532"/>
                </a:lnTo>
                <a:lnTo>
                  <a:pt x="5934" y="527"/>
                </a:lnTo>
                <a:lnTo>
                  <a:pt x="5934" y="520"/>
                </a:lnTo>
                <a:lnTo>
                  <a:pt x="5934" y="520"/>
                </a:lnTo>
                <a:lnTo>
                  <a:pt x="5934" y="516"/>
                </a:lnTo>
                <a:lnTo>
                  <a:pt x="5931" y="511"/>
                </a:lnTo>
                <a:lnTo>
                  <a:pt x="5929" y="506"/>
                </a:lnTo>
                <a:lnTo>
                  <a:pt x="5926" y="501"/>
                </a:lnTo>
                <a:lnTo>
                  <a:pt x="5921" y="498"/>
                </a:lnTo>
                <a:lnTo>
                  <a:pt x="5916" y="496"/>
                </a:lnTo>
                <a:lnTo>
                  <a:pt x="5912" y="495"/>
                </a:lnTo>
                <a:lnTo>
                  <a:pt x="5905" y="495"/>
                </a:lnTo>
                <a:lnTo>
                  <a:pt x="5905" y="495"/>
                </a:lnTo>
                <a:lnTo>
                  <a:pt x="5897" y="496"/>
                </a:lnTo>
                <a:lnTo>
                  <a:pt x="5891" y="500"/>
                </a:lnTo>
                <a:lnTo>
                  <a:pt x="5891" y="500"/>
                </a:lnTo>
                <a:lnTo>
                  <a:pt x="5889" y="498"/>
                </a:lnTo>
                <a:lnTo>
                  <a:pt x="5873" y="484"/>
                </a:lnTo>
                <a:lnTo>
                  <a:pt x="5902" y="477"/>
                </a:lnTo>
                <a:lnTo>
                  <a:pt x="5902" y="477"/>
                </a:lnTo>
                <a:lnTo>
                  <a:pt x="5905" y="474"/>
                </a:lnTo>
                <a:lnTo>
                  <a:pt x="5905" y="471"/>
                </a:lnTo>
                <a:lnTo>
                  <a:pt x="5905" y="471"/>
                </a:lnTo>
                <a:lnTo>
                  <a:pt x="5904" y="469"/>
                </a:lnTo>
                <a:lnTo>
                  <a:pt x="5900" y="468"/>
                </a:lnTo>
                <a:lnTo>
                  <a:pt x="5900" y="468"/>
                </a:lnTo>
                <a:lnTo>
                  <a:pt x="5900" y="468"/>
                </a:lnTo>
                <a:lnTo>
                  <a:pt x="5865" y="477"/>
                </a:lnTo>
                <a:lnTo>
                  <a:pt x="5841" y="455"/>
                </a:lnTo>
                <a:lnTo>
                  <a:pt x="5872" y="445"/>
                </a:lnTo>
                <a:lnTo>
                  <a:pt x="5872" y="445"/>
                </a:lnTo>
                <a:lnTo>
                  <a:pt x="5873" y="443"/>
                </a:lnTo>
                <a:lnTo>
                  <a:pt x="5873" y="440"/>
                </a:lnTo>
                <a:lnTo>
                  <a:pt x="5873" y="440"/>
                </a:lnTo>
                <a:lnTo>
                  <a:pt x="5872" y="437"/>
                </a:lnTo>
                <a:lnTo>
                  <a:pt x="5870" y="437"/>
                </a:lnTo>
                <a:lnTo>
                  <a:pt x="5870" y="437"/>
                </a:lnTo>
                <a:lnTo>
                  <a:pt x="5868" y="437"/>
                </a:lnTo>
                <a:lnTo>
                  <a:pt x="5833" y="448"/>
                </a:lnTo>
                <a:lnTo>
                  <a:pt x="5825" y="440"/>
                </a:lnTo>
                <a:lnTo>
                  <a:pt x="5825" y="440"/>
                </a:lnTo>
                <a:lnTo>
                  <a:pt x="5833" y="434"/>
                </a:lnTo>
                <a:lnTo>
                  <a:pt x="5838" y="432"/>
                </a:lnTo>
                <a:lnTo>
                  <a:pt x="5838" y="432"/>
                </a:lnTo>
                <a:lnTo>
                  <a:pt x="5836" y="429"/>
                </a:lnTo>
                <a:lnTo>
                  <a:pt x="5836" y="421"/>
                </a:lnTo>
                <a:lnTo>
                  <a:pt x="5841" y="421"/>
                </a:lnTo>
                <a:lnTo>
                  <a:pt x="5841" y="421"/>
                </a:lnTo>
                <a:lnTo>
                  <a:pt x="5843" y="419"/>
                </a:lnTo>
                <a:lnTo>
                  <a:pt x="5843" y="415"/>
                </a:lnTo>
                <a:lnTo>
                  <a:pt x="5843" y="415"/>
                </a:lnTo>
                <a:lnTo>
                  <a:pt x="5841" y="413"/>
                </a:lnTo>
                <a:lnTo>
                  <a:pt x="5840" y="413"/>
                </a:lnTo>
                <a:lnTo>
                  <a:pt x="5840" y="413"/>
                </a:lnTo>
                <a:lnTo>
                  <a:pt x="5840" y="411"/>
                </a:lnTo>
                <a:lnTo>
                  <a:pt x="5840" y="411"/>
                </a:lnTo>
                <a:lnTo>
                  <a:pt x="5836" y="413"/>
                </a:lnTo>
                <a:lnTo>
                  <a:pt x="5819" y="418"/>
                </a:lnTo>
                <a:lnTo>
                  <a:pt x="5819" y="418"/>
                </a:lnTo>
                <a:lnTo>
                  <a:pt x="5819" y="418"/>
                </a:lnTo>
                <a:lnTo>
                  <a:pt x="5819" y="418"/>
                </a:lnTo>
                <a:lnTo>
                  <a:pt x="5819" y="418"/>
                </a:lnTo>
                <a:lnTo>
                  <a:pt x="5804" y="423"/>
                </a:lnTo>
                <a:lnTo>
                  <a:pt x="5780" y="400"/>
                </a:lnTo>
                <a:lnTo>
                  <a:pt x="5811" y="392"/>
                </a:lnTo>
                <a:lnTo>
                  <a:pt x="5811" y="392"/>
                </a:lnTo>
                <a:lnTo>
                  <a:pt x="5814" y="389"/>
                </a:lnTo>
                <a:lnTo>
                  <a:pt x="5814" y="386"/>
                </a:lnTo>
                <a:lnTo>
                  <a:pt x="5814" y="386"/>
                </a:lnTo>
                <a:lnTo>
                  <a:pt x="5812" y="384"/>
                </a:lnTo>
                <a:lnTo>
                  <a:pt x="5809" y="383"/>
                </a:lnTo>
                <a:lnTo>
                  <a:pt x="5809" y="383"/>
                </a:lnTo>
                <a:lnTo>
                  <a:pt x="5809" y="383"/>
                </a:lnTo>
                <a:lnTo>
                  <a:pt x="5772" y="392"/>
                </a:lnTo>
                <a:lnTo>
                  <a:pt x="5753" y="376"/>
                </a:lnTo>
                <a:lnTo>
                  <a:pt x="5785" y="367"/>
                </a:lnTo>
                <a:lnTo>
                  <a:pt x="5785" y="367"/>
                </a:lnTo>
                <a:lnTo>
                  <a:pt x="5787" y="363"/>
                </a:lnTo>
                <a:lnTo>
                  <a:pt x="5787" y="360"/>
                </a:lnTo>
                <a:lnTo>
                  <a:pt x="5787" y="360"/>
                </a:lnTo>
                <a:lnTo>
                  <a:pt x="5785" y="359"/>
                </a:lnTo>
                <a:lnTo>
                  <a:pt x="5782" y="357"/>
                </a:lnTo>
                <a:lnTo>
                  <a:pt x="5782" y="357"/>
                </a:lnTo>
                <a:lnTo>
                  <a:pt x="5782" y="357"/>
                </a:lnTo>
                <a:lnTo>
                  <a:pt x="5745" y="370"/>
                </a:lnTo>
                <a:lnTo>
                  <a:pt x="5732" y="355"/>
                </a:lnTo>
                <a:lnTo>
                  <a:pt x="5755" y="351"/>
                </a:lnTo>
                <a:lnTo>
                  <a:pt x="5755" y="351"/>
                </a:lnTo>
                <a:lnTo>
                  <a:pt x="5756" y="351"/>
                </a:lnTo>
                <a:lnTo>
                  <a:pt x="5756" y="351"/>
                </a:lnTo>
                <a:lnTo>
                  <a:pt x="5758" y="349"/>
                </a:lnTo>
                <a:lnTo>
                  <a:pt x="5758" y="349"/>
                </a:lnTo>
                <a:lnTo>
                  <a:pt x="5760" y="347"/>
                </a:lnTo>
                <a:lnTo>
                  <a:pt x="5758" y="344"/>
                </a:lnTo>
                <a:lnTo>
                  <a:pt x="5742" y="322"/>
                </a:lnTo>
                <a:lnTo>
                  <a:pt x="5760" y="322"/>
                </a:lnTo>
                <a:lnTo>
                  <a:pt x="5785" y="355"/>
                </a:lnTo>
                <a:lnTo>
                  <a:pt x="5785" y="355"/>
                </a:lnTo>
                <a:lnTo>
                  <a:pt x="5787" y="357"/>
                </a:lnTo>
                <a:lnTo>
                  <a:pt x="5790" y="357"/>
                </a:lnTo>
                <a:lnTo>
                  <a:pt x="5790" y="357"/>
                </a:lnTo>
                <a:lnTo>
                  <a:pt x="5792" y="354"/>
                </a:lnTo>
                <a:lnTo>
                  <a:pt x="5792" y="351"/>
                </a:lnTo>
                <a:lnTo>
                  <a:pt x="5771" y="320"/>
                </a:lnTo>
                <a:lnTo>
                  <a:pt x="5798" y="319"/>
                </a:lnTo>
                <a:lnTo>
                  <a:pt x="5820" y="352"/>
                </a:lnTo>
                <a:lnTo>
                  <a:pt x="5820" y="352"/>
                </a:lnTo>
                <a:lnTo>
                  <a:pt x="5822" y="357"/>
                </a:lnTo>
                <a:lnTo>
                  <a:pt x="5827" y="362"/>
                </a:lnTo>
                <a:lnTo>
                  <a:pt x="5832" y="365"/>
                </a:lnTo>
                <a:lnTo>
                  <a:pt x="5836" y="368"/>
                </a:lnTo>
                <a:lnTo>
                  <a:pt x="5836" y="368"/>
                </a:lnTo>
                <a:lnTo>
                  <a:pt x="5841" y="370"/>
                </a:lnTo>
                <a:lnTo>
                  <a:pt x="5848" y="370"/>
                </a:lnTo>
                <a:lnTo>
                  <a:pt x="5852" y="370"/>
                </a:lnTo>
                <a:lnTo>
                  <a:pt x="5857" y="368"/>
                </a:lnTo>
                <a:lnTo>
                  <a:pt x="5862" y="365"/>
                </a:lnTo>
                <a:lnTo>
                  <a:pt x="5865" y="362"/>
                </a:lnTo>
                <a:lnTo>
                  <a:pt x="5868" y="357"/>
                </a:lnTo>
                <a:lnTo>
                  <a:pt x="5872" y="352"/>
                </a:lnTo>
                <a:lnTo>
                  <a:pt x="5872" y="352"/>
                </a:lnTo>
                <a:lnTo>
                  <a:pt x="5873" y="343"/>
                </a:lnTo>
                <a:lnTo>
                  <a:pt x="5872" y="333"/>
                </a:lnTo>
                <a:lnTo>
                  <a:pt x="5867" y="325"/>
                </a:lnTo>
                <a:lnTo>
                  <a:pt x="5859" y="319"/>
                </a:lnTo>
                <a:lnTo>
                  <a:pt x="5859" y="319"/>
                </a:lnTo>
                <a:lnTo>
                  <a:pt x="5860" y="317"/>
                </a:lnTo>
                <a:lnTo>
                  <a:pt x="5860" y="315"/>
                </a:lnTo>
                <a:lnTo>
                  <a:pt x="5880" y="315"/>
                </a:lnTo>
                <a:lnTo>
                  <a:pt x="5900" y="347"/>
                </a:lnTo>
                <a:lnTo>
                  <a:pt x="5900" y="347"/>
                </a:lnTo>
                <a:lnTo>
                  <a:pt x="5904" y="349"/>
                </a:lnTo>
                <a:lnTo>
                  <a:pt x="5907" y="347"/>
                </a:lnTo>
                <a:lnTo>
                  <a:pt x="5907" y="347"/>
                </a:lnTo>
                <a:lnTo>
                  <a:pt x="5907" y="347"/>
                </a:lnTo>
                <a:lnTo>
                  <a:pt x="5907" y="347"/>
                </a:lnTo>
                <a:lnTo>
                  <a:pt x="5913" y="354"/>
                </a:lnTo>
                <a:lnTo>
                  <a:pt x="5921" y="359"/>
                </a:lnTo>
                <a:lnTo>
                  <a:pt x="5931" y="360"/>
                </a:lnTo>
                <a:lnTo>
                  <a:pt x="5940" y="359"/>
                </a:lnTo>
                <a:lnTo>
                  <a:pt x="5940" y="359"/>
                </a:lnTo>
                <a:lnTo>
                  <a:pt x="5948" y="355"/>
                </a:lnTo>
                <a:lnTo>
                  <a:pt x="5955" y="349"/>
                </a:lnTo>
                <a:lnTo>
                  <a:pt x="5958" y="339"/>
                </a:lnTo>
                <a:lnTo>
                  <a:pt x="5960" y="331"/>
                </a:lnTo>
                <a:lnTo>
                  <a:pt x="5964" y="330"/>
                </a:lnTo>
                <a:lnTo>
                  <a:pt x="5964" y="330"/>
                </a:lnTo>
                <a:lnTo>
                  <a:pt x="5969" y="333"/>
                </a:lnTo>
                <a:lnTo>
                  <a:pt x="5974" y="335"/>
                </a:lnTo>
                <a:lnTo>
                  <a:pt x="5980" y="336"/>
                </a:lnTo>
                <a:lnTo>
                  <a:pt x="5987" y="336"/>
                </a:lnTo>
                <a:lnTo>
                  <a:pt x="5987" y="336"/>
                </a:lnTo>
                <a:lnTo>
                  <a:pt x="5995" y="333"/>
                </a:lnTo>
                <a:lnTo>
                  <a:pt x="6001" y="328"/>
                </a:lnTo>
                <a:lnTo>
                  <a:pt x="6006" y="322"/>
                </a:lnTo>
                <a:lnTo>
                  <a:pt x="6008" y="315"/>
                </a:lnTo>
                <a:lnTo>
                  <a:pt x="6017" y="312"/>
                </a:lnTo>
                <a:lnTo>
                  <a:pt x="5980" y="349"/>
                </a:lnTo>
                <a:lnTo>
                  <a:pt x="5982" y="379"/>
                </a:lnTo>
                <a:lnTo>
                  <a:pt x="5982" y="379"/>
                </a:lnTo>
                <a:lnTo>
                  <a:pt x="5971" y="381"/>
                </a:lnTo>
                <a:lnTo>
                  <a:pt x="5971" y="381"/>
                </a:lnTo>
                <a:lnTo>
                  <a:pt x="5977" y="386"/>
                </a:lnTo>
                <a:lnTo>
                  <a:pt x="5980" y="391"/>
                </a:lnTo>
                <a:lnTo>
                  <a:pt x="5980" y="392"/>
                </a:lnTo>
                <a:lnTo>
                  <a:pt x="5980" y="392"/>
                </a:lnTo>
                <a:lnTo>
                  <a:pt x="5984" y="392"/>
                </a:lnTo>
                <a:lnTo>
                  <a:pt x="5990" y="392"/>
                </a:lnTo>
                <a:lnTo>
                  <a:pt x="6004" y="394"/>
                </a:lnTo>
                <a:lnTo>
                  <a:pt x="6033" y="402"/>
                </a:lnTo>
                <a:lnTo>
                  <a:pt x="5998" y="419"/>
                </a:lnTo>
                <a:lnTo>
                  <a:pt x="5998" y="419"/>
                </a:lnTo>
                <a:lnTo>
                  <a:pt x="5977" y="424"/>
                </a:lnTo>
                <a:lnTo>
                  <a:pt x="5966" y="426"/>
                </a:lnTo>
                <a:lnTo>
                  <a:pt x="5961" y="424"/>
                </a:lnTo>
                <a:lnTo>
                  <a:pt x="5961" y="424"/>
                </a:lnTo>
                <a:lnTo>
                  <a:pt x="5961" y="429"/>
                </a:lnTo>
                <a:lnTo>
                  <a:pt x="5958" y="435"/>
                </a:lnTo>
                <a:lnTo>
                  <a:pt x="5950" y="443"/>
                </a:lnTo>
                <a:lnTo>
                  <a:pt x="5950" y="443"/>
                </a:lnTo>
                <a:lnTo>
                  <a:pt x="5961" y="443"/>
                </a:lnTo>
                <a:lnTo>
                  <a:pt x="5969" y="445"/>
                </a:lnTo>
                <a:lnTo>
                  <a:pt x="5972" y="447"/>
                </a:lnTo>
                <a:lnTo>
                  <a:pt x="5972" y="447"/>
                </a:lnTo>
                <a:lnTo>
                  <a:pt x="5974" y="442"/>
                </a:lnTo>
                <a:lnTo>
                  <a:pt x="5982" y="435"/>
                </a:lnTo>
                <a:lnTo>
                  <a:pt x="6000" y="421"/>
                </a:lnTo>
                <a:lnTo>
                  <a:pt x="6035" y="403"/>
                </a:lnTo>
                <a:lnTo>
                  <a:pt x="6024" y="432"/>
                </a:lnTo>
                <a:lnTo>
                  <a:pt x="6024" y="432"/>
                </a:lnTo>
                <a:lnTo>
                  <a:pt x="6016" y="445"/>
                </a:lnTo>
                <a:lnTo>
                  <a:pt x="6011" y="450"/>
                </a:lnTo>
                <a:lnTo>
                  <a:pt x="6009" y="451"/>
                </a:lnTo>
                <a:lnTo>
                  <a:pt x="6009" y="451"/>
                </a:lnTo>
                <a:lnTo>
                  <a:pt x="6011" y="455"/>
                </a:lnTo>
                <a:lnTo>
                  <a:pt x="6012" y="459"/>
                </a:lnTo>
                <a:lnTo>
                  <a:pt x="6012" y="468"/>
                </a:lnTo>
                <a:lnTo>
                  <a:pt x="6012" y="468"/>
                </a:lnTo>
                <a:lnTo>
                  <a:pt x="6019" y="461"/>
                </a:lnTo>
                <a:lnTo>
                  <a:pt x="6022" y="458"/>
                </a:lnTo>
                <a:lnTo>
                  <a:pt x="6025" y="458"/>
                </a:lnTo>
                <a:lnTo>
                  <a:pt x="6025" y="458"/>
                </a:lnTo>
                <a:lnTo>
                  <a:pt x="6024" y="455"/>
                </a:lnTo>
                <a:lnTo>
                  <a:pt x="6024" y="448"/>
                </a:lnTo>
                <a:lnTo>
                  <a:pt x="6025" y="432"/>
                </a:lnTo>
                <a:lnTo>
                  <a:pt x="6036" y="403"/>
                </a:lnTo>
                <a:lnTo>
                  <a:pt x="6036" y="403"/>
                </a:lnTo>
                <a:lnTo>
                  <a:pt x="6041" y="400"/>
                </a:lnTo>
                <a:lnTo>
                  <a:pt x="6041" y="407"/>
                </a:lnTo>
                <a:lnTo>
                  <a:pt x="6078" y="383"/>
                </a:lnTo>
                <a:lnTo>
                  <a:pt x="6105" y="370"/>
                </a:lnTo>
                <a:lnTo>
                  <a:pt x="6088" y="427"/>
                </a:lnTo>
                <a:lnTo>
                  <a:pt x="6088" y="427"/>
                </a:lnTo>
                <a:lnTo>
                  <a:pt x="6078" y="440"/>
                </a:lnTo>
                <a:lnTo>
                  <a:pt x="6075" y="447"/>
                </a:lnTo>
                <a:lnTo>
                  <a:pt x="6072" y="448"/>
                </a:lnTo>
                <a:lnTo>
                  <a:pt x="6072" y="448"/>
                </a:lnTo>
                <a:lnTo>
                  <a:pt x="6073" y="450"/>
                </a:lnTo>
                <a:lnTo>
                  <a:pt x="6075" y="455"/>
                </a:lnTo>
                <a:lnTo>
                  <a:pt x="6075" y="463"/>
                </a:lnTo>
                <a:lnTo>
                  <a:pt x="6075" y="463"/>
                </a:lnTo>
                <a:lnTo>
                  <a:pt x="6081" y="458"/>
                </a:lnTo>
                <a:lnTo>
                  <a:pt x="6084" y="455"/>
                </a:lnTo>
                <a:lnTo>
                  <a:pt x="6088" y="453"/>
                </a:lnTo>
                <a:lnTo>
                  <a:pt x="6088" y="453"/>
                </a:lnTo>
                <a:lnTo>
                  <a:pt x="6088" y="450"/>
                </a:lnTo>
                <a:lnTo>
                  <a:pt x="6088" y="443"/>
                </a:lnTo>
                <a:lnTo>
                  <a:pt x="6089" y="429"/>
                </a:lnTo>
                <a:lnTo>
                  <a:pt x="6108" y="368"/>
                </a:lnTo>
                <a:lnTo>
                  <a:pt x="6216" y="317"/>
                </a:lnTo>
                <a:lnTo>
                  <a:pt x="6201" y="336"/>
                </a:lnTo>
                <a:lnTo>
                  <a:pt x="6195" y="336"/>
                </a:lnTo>
                <a:lnTo>
                  <a:pt x="6209" y="322"/>
                </a:lnTo>
                <a:lnTo>
                  <a:pt x="6139" y="357"/>
                </a:lnTo>
                <a:lnTo>
                  <a:pt x="6176" y="355"/>
                </a:lnTo>
                <a:lnTo>
                  <a:pt x="6172" y="362"/>
                </a:lnTo>
                <a:lnTo>
                  <a:pt x="6145" y="363"/>
                </a:lnTo>
                <a:lnTo>
                  <a:pt x="6145" y="363"/>
                </a:lnTo>
                <a:lnTo>
                  <a:pt x="6136" y="363"/>
                </a:lnTo>
                <a:lnTo>
                  <a:pt x="6131" y="362"/>
                </a:lnTo>
                <a:lnTo>
                  <a:pt x="6131" y="362"/>
                </a:lnTo>
                <a:lnTo>
                  <a:pt x="6129" y="365"/>
                </a:lnTo>
                <a:lnTo>
                  <a:pt x="6124" y="367"/>
                </a:lnTo>
                <a:lnTo>
                  <a:pt x="6124" y="367"/>
                </a:lnTo>
                <a:lnTo>
                  <a:pt x="6129" y="368"/>
                </a:lnTo>
                <a:lnTo>
                  <a:pt x="6132" y="371"/>
                </a:lnTo>
                <a:lnTo>
                  <a:pt x="6132" y="371"/>
                </a:lnTo>
                <a:lnTo>
                  <a:pt x="6137" y="368"/>
                </a:lnTo>
                <a:lnTo>
                  <a:pt x="6145" y="365"/>
                </a:lnTo>
                <a:lnTo>
                  <a:pt x="6172" y="363"/>
                </a:lnTo>
                <a:lnTo>
                  <a:pt x="6168" y="371"/>
                </a:lnTo>
                <a:lnTo>
                  <a:pt x="6172" y="371"/>
                </a:lnTo>
                <a:lnTo>
                  <a:pt x="6153" y="395"/>
                </a:lnTo>
                <a:lnTo>
                  <a:pt x="6152" y="395"/>
                </a:lnTo>
                <a:lnTo>
                  <a:pt x="6136" y="399"/>
                </a:lnTo>
                <a:lnTo>
                  <a:pt x="6136" y="399"/>
                </a:lnTo>
                <a:lnTo>
                  <a:pt x="6126" y="397"/>
                </a:lnTo>
                <a:lnTo>
                  <a:pt x="6121" y="395"/>
                </a:lnTo>
                <a:lnTo>
                  <a:pt x="6121" y="395"/>
                </a:lnTo>
                <a:lnTo>
                  <a:pt x="6118" y="399"/>
                </a:lnTo>
                <a:lnTo>
                  <a:pt x="6115" y="400"/>
                </a:lnTo>
                <a:lnTo>
                  <a:pt x="6115" y="400"/>
                </a:lnTo>
                <a:lnTo>
                  <a:pt x="6118" y="402"/>
                </a:lnTo>
                <a:lnTo>
                  <a:pt x="6123" y="405"/>
                </a:lnTo>
                <a:lnTo>
                  <a:pt x="6123" y="405"/>
                </a:lnTo>
                <a:lnTo>
                  <a:pt x="6126" y="402"/>
                </a:lnTo>
                <a:lnTo>
                  <a:pt x="6134" y="399"/>
                </a:lnTo>
                <a:lnTo>
                  <a:pt x="6152" y="397"/>
                </a:lnTo>
                <a:lnTo>
                  <a:pt x="6144" y="407"/>
                </a:lnTo>
                <a:lnTo>
                  <a:pt x="6131" y="410"/>
                </a:lnTo>
                <a:lnTo>
                  <a:pt x="6124" y="424"/>
                </a:lnTo>
                <a:lnTo>
                  <a:pt x="6124" y="424"/>
                </a:lnTo>
                <a:lnTo>
                  <a:pt x="6120" y="426"/>
                </a:lnTo>
                <a:lnTo>
                  <a:pt x="6120" y="426"/>
                </a:lnTo>
                <a:lnTo>
                  <a:pt x="6121" y="431"/>
                </a:lnTo>
                <a:lnTo>
                  <a:pt x="6104" y="463"/>
                </a:lnTo>
                <a:lnTo>
                  <a:pt x="6150" y="461"/>
                </a:lnTo>
                <a:lnTo>
                  <a:pt x="6137" y="469"/>
                </a:lnTo>
                <a:lnTo>
                  <a:pt x="6137" y="469"/>
                </a:lnTo>
                <a:lnTo>
                  <a:pt x="6123" y="472"/>
                </a:lnTo>
                <a:lnTo>
                  <a:pt x="6116" y="474"/>
                </a:lnTo>
                <a:lnTo>
                  <a:pt x="6115" y="474"/>
                </a:lnTo>
                <a:lnTo>
                  <a:pt x="6115" y="474"/>
                </a:lnTo>
                <a:lnTo>
                  <a:pt x="6113" y="477"/>
                </a:lnTo>
                <a:lnTo>
                  <a:pt x="6112" y="482"/>
                </a:lnTo>
                <a:lnTo>
                  <a:pt x="6108" y="488"/>
                </a:lnTo>
                <a:lnTo>
                  <a:pt x="6108" y="488"/>
                </a:lnTo>
                <a:lnTo>
                  <a:pt x="6116" y="488"/>
                </a:lnTo>
                <a:lnTo>
                  <a:pt x="6121" y="488"/>
                </a:lnTo>
                <a:lnTo>
                  <a:pt x="6123" y="488"/>
                </a:lnTo>
                <a:lnTo>
                  <a:pt x="6123" y="488"/>
                </a:lnTo>
                <a:lnTo>
                  <a:pt x="6124" y="487"/>
                </a:lnTo>
                <a:lnTo>
                  <a:pt x="6129" y="480"/>
                </a:lnTo>
                <a:lnTo>
                  <a:pt x="6140" y="469"/>
                </a:lnTo>
                <a:lnTo>
                  <a:pt x="6153" y="461"/>
                </a:lnTo>
                <a:lnTo>
                  <a:pt x="6164" y="461"/>
                </a:lnTo>
                <a:lnTo>
                  <a:pt x="6172" y="450"/>
                </a:lnTo>
                <a:lnTo>
                  <a:pt x="6192" y="439"/>
                </a:lnTo>
                <a:lnTo>
                  <a:pt x="6184" y="476"/>
                </a:lnTo>
                <a:lnTo>
                  <a:pt x="6144" y="485"/>
                </a:lnTo>
                <a:lnTo>
                  <a:pt x="6126" y="520"/>
                </a:lnTo>
                <a:lnTo>
                  <a:pt x="6164" y="519"/>
                </a:lnTo>
                <a:lnTo>
                  <a:pt x="6148" y="530"/>
                </a:lnTo>
                <a:lnTo>
                  <a:pt x="6148" y="530"/>
                </a:lnTo>
                <a:lnTo>
                  <a:pt x="6137" y="535"/>
                </a:lnTo>
                <a:lnTo>
                  <a:pt x="6126" y="536"/>
                </a:lnTo>
                <a:lnTo>
                  <a:pt x="6126" y="535"/>
                </a:lnTo>
                <a:lnTo>
                  <a:pt x="6126" y="535"/>
                </a:lnTo>
                <a:lnTo>
                  <a:pt x="6124" y="533"/>
                </a:lnTo>
                <a:lnTo>
                  <a:pt x="6124" y="533"/>
                </a:lnTo>
                <a:lnTo>
                  <a:pt x="6124" y="533"/>
                </a:lnTo>
                <a:lnTo>
                  <a:pt x="6124" y="533"/>
                </a:lnTo>
                <a:lnTo>
                  <a:pt x="6123" y="535"/>
                </a:lnTo>
                <a:lnTo>
                  <a:pt x="6123" y="541"/>
                </a:lnTo>
                <a:lnTo>
                  <a:pt x="6123" y="541"/>
                </a:lnTo>
                <a:lnTo>
                  <a:pt x="6121" y="546"/>
                </a:lnTo>
                <a:lnTo>
                  <a:pt x="6115" y="538"/>
                </a:lnTo>
                <a:lnTo>
                  <a:pt x="6115" y="538"/>
                </a:lnTo>
                <a:lnTo>
                  <a:pt x="6113" y="538"/>
                </a:lnTo>
                <a:lnTo>
                  <a:pt x="6113" y="538"/>
                </a:lnTo>
                <a:lnTo>
                  <a:pt x="6113" y="541"/>
                </a:lnTo>
                <a:lnTo>
                  <a:pt x="6120" y="549"/>
                </a:lnTo>
                <a:lnTo>
                  <a:pt x="6120" y="549"/>
                </a:lnTo>
                <a:lnTo>
                  <a:pt x="6118" y="551"/>
                </a:lnTo>
                <a:lnTo>
                  <a:pt x="6118" y="551"/>
                </a:lnTo>
                <a:lnTo>
                  <a:pt x="6121" y="551"/>
                </a:lnTo>
                <a:lnTo>
                  <a:pt x="6124" y="552"/>
                </a:lnTo>
                <a:lnTo>
                  <a:pt x="6124" y="562"/>
                </a:lnTo>
                <a:lnTo>
                  <a:pt x="6110" y="546"/>
                </a:lnTo>
                <a:lnTo>
                  <a:pt x="6110" y="546"/>
                </a:lnTo>
                <a:lnTo>
                  <a:pt x="6107" y="546"/>
                </a:lnTo>
                <a:lnTo>
                  <a:pt x="6107" y="546"/>
                </a:lnTo>
                <a:lnTo>
                  <a:pt x="6107" y="548"/>
                </a:lnTo>
                <a:lnTo>
                  <a:pt x="6124" y="565"/>
                </a:lnTo>
                <a:lnTo>
                  <a:pt x="6124" y="575"/>
                </a:lnTo>
                <a:lnTo>
                  <a:pt x="6104" y="554"/>
                </a:lnTo>
                <a:lnTo>
                  <a:pt x="6104" y="554"/>
                </a:lnTo>
                <a:lnTo>
                  <a:pt x="6102" y="554"/>
                </a:lnTo>
                <a:lnTo>
                  <a:pt x="6102" y="554"/>
                </a:lnTo>
                <a:lnTo>
                  <a:pt x="6102" y="557"/>
                </a:lnTo>
                <a:lnTo>
                  <a:pt x="6124" y="578"/>
                </a:lnTo>
                <a:lnTo>
                  <a:pt x="6124" y="586"/>
                </a:lnTo>
                <a:lnTo>
                  <a:pt x="6107" y="568"/>
                </a:lnTo>
                <a:lnTo>
                  <a:pt x="6107" y="568"/>
                </a:lnTo>
                <a:lnTo>
                  <a:pt x="6104" y="568"/>
                </a:lnTo>
                <a:lnTo>
                  <a:pt x="6104" y="568"/>
                </a:lnTo>
                <a:lnTo>
                  <a:pt x="6104" y="570"/>
                </a:lnTo>
                <a:lnTo>
                  <a:pt x="6124" y="589"/>
                </a:lnTo>
                <a:lnTo>
                  <a:pt x="6124" y="599"/>
                </a:lnTo>
                <a:lnTo>
                  <a:pt x="6110" y="583"/>
                </a:lnTo>
                <a:lnTo>
                  <a:pt x="6110" y="583"/>
                </a:lnTo>
                <a:lnTo>
                  <a:pt x="6110" y="583"/>
                </a:lnTo>
                <a:lnTo>
                  <a:pt x="6110" y="583"/>
                </a:lnTo>
                <a:lnTo>
                  <a:pt x="6108" y="583"/>
                </a:lnTo>
                <a:lnTo>
                  <a:pt x="6108" y="583"/>
                </a:lnTo>
                <a:lnTo>
                  <a:pt x="6108" y="583"/>
                </a:lnTo>
                <a:lnTo>
                  <a:pt x="6108" y="583"/>
                </a:lnTo>
                <a:lnTo>
                  <a:pt x="6108" y="584"/>
                </a:lnTo>
                <a:lnTo>
                  <a:pt x="6115" y="605"/>
                </a:lnTo>
                <a:lnTo>
                  <a:pt x="6107" y="600"/>
                </a:lnTo>
                <a:lnTo>
                  <a:pt x="6097" y="572"/>
                </a:lnTo>
                <a:lnTo>
                  <a:pt x="6097" y="572"/>
                </a:lnTo>
                <a:lnTo>
                  <a:pt x="6097" y="572"/>
                </a:lnTo>
                <a:lnTo>
                  <a:pt x="6097" y="572"/>
                </a:lnTo>
                <a:lnTo>
                  <a:pt x="6096" y="572"/>
                </a:lnTo>
                <a:lnTo>
                  <a:pt x="6096" y="572"/>
                </a:lnTo>
                <a:lnTo>
                  <a:pt x="6096" y="573"/>
                </a:lnTo>
                <a:lnTo>
                  <a:pt x="6104" y="599"/>
                </a:lnTo>
                <a:lnTo>
                  <a:pt x="6097" y="596"/>
                </a:lnTo>
                <a:lnTo>
                  <a:pt x="6088" y="564"/>
                </a:lnTo>
                <a:lnTo>
                  <a:pt x="6088" y="564"/>
                </a:lnTo>
                <a:lnTo>
                  <a:pt x="6086" y="562"/>
                </a:lnTo>
                <a:lnTo>
                  <a:pt x="6086" y="562"/>
                </a:lnTo>
                <a:lnTo>
                  <a:pt x="6086" y="562"/>
                </a:lnTo>
                <a:lnTo>
                  <a:pt x="6086" y="562"/>
                </a:lnTo>
                <a:lnTo>
                  <a:pt x="6084" y="564"/>
                </a:lnTo>
                <a:lnTo>
                  <a:pt x="6094" y="592"/>
                </a:lnTo>
                <a:lnTo>
                  <a:pt x="6086" y="589"/>
                </a:lnTo>
                <a:lnTo>
                  <a:pt x="6078" y="565"/>
                </a:lnTo>
                <a:lnTo>
                  <a:pt x="6078" y="565"/>
                </a:lnTo>
                <a:lnTo>
                  <a:pt x="6076" y="564"/>
                </a:lnTo>
                <a:lnTo>
                  <a:pt x="6076" y="564"/>
                </a:lnTo>
                <a:lnTo>
                  <a:pt x="6076" y="564"/>
                </a:lnTo>
                <a:lnTo>
                  <a:pt x="6076" y="564"/>
                </a:lnTo>
                <a:lnTo>
                  <a:pt x="6075" y="567"/>
                </a:lnTo>
                <a:lnTo>
                  <a:pt x="6083" y="586"/>
                </a:lnTo>
                <a:lnTo>
                  <a:pt x="6075" y="583"/>
                </a:lnTo>
                <a:lnTo>
                  <a:pt x="6070" y="567"/>
                </a:lnTo>
                <a:lnTo>
                  <a:pt x="6070" y="567"/>
                </a:lnTo>
                <a:lnTo>
                  <a:pt x="6068" y="565"/>
                </a:lnTo>
                <a:lnTo>
                  <a:pt x="6068" y="565"/>
                </a:lnTo>
                <a:lnTo>
                  <a:pt x="6067" y="567"/>
                </a:lnTo>
                <a:lnTo>
                  <a:pt x="6067" y="567"/>
                </a:lnTo>
                <a:lnTo>
                  <a:pt x="6067" y="568"/>
                </a:lnTo>
                <a:lnTo>
                  <a:pt x="6072" y="580"/>
                </a:lnTo>
                <a:lnTo>
                  <a:pt x="6059" y="573"/>
                </a:lnTo>
                <a:lnTo>
                  <a:pt x="6059" y="573"/>
                </a:lnTo>
                <a:lnTo>
                  <a:pt x="6059" y="573"/>
                </a:lnTo>
                <a:lnTo>
                  <a:pt x="6059" y="573"/>
                </a:lnTo>
                <a:lnTo>
                  <a:pt x="6057" y="573"/>
                </a:lnTo>
                <a:lnTo>
                  <a:pt x="6057" y="573"/>
                </a:lnTo>
                <a:lnTo>
                  <a:pt x="6057" y="576"/>
                </a:lnTo>
                <a:lnTo>
                  <a:pt x="6070" y="583"/>
                </a:lnTo>
                <a:lnTo>
                  <a:pt x="6057" y="584"/>
                </a:lnTo>
                <a:lnTo>
                  <a:pt x="6057" y="584"/>
                </a:lnTo>
                <a:lnTo>
                  <a:pt x="6056" y="586"/>
                </a:lnTo>
                <a:lnTo>
                  <a:pt x="6056" y="586"/>
                </a:lnTo>
                <a:lnTo>
                  <a:pt x="6057" y="588"/>
                </a:lnTo>
                <a:lnTo>
                  <a:pt x="6073" y="584"/>
                </a:lnTo>
                <a:lnTo>
                  <a:pt x="6081" y="589"/>
                </a:lnTo>
                <a:lnTo>
                  <a:pt x="6060" y="594"/>
                </a:lnTo>
                <a:lnTo>
                  <a:pt x="6060" y="594"/>
                </a:lnTo>
                <a:lnTo>
                  <a:pt x="6059" y="596"/>
                </a:lnTo>
                <a:lnTo>
                  <a:pt x="6059" y="596"/>
                </a:lnTo>
                <a:lnTo>
                  <a:pt x="6060" y="596"/>
                </a:lnTo>
                <a:lnTo>
                  <a:pt x="6084" y="591"/>
                </a:lnTo>
                <a:lnTo>
                  <a:pt x="6092" y="596"/>
                </a:lnTo>
                <a:lnTo>
                  <a:pt x="6065" y="602"/>
                </a:lnTo>
                <a:lnTo>
                  <a:pt x="6065" y="602"/>
                </a:lnTo>
                <a:lnTo>
                  <a:pt x="6064" y="604"/>
                </a:lnTo>
                <a:lnTo>
                  <a:pt x="6064" y="604"/>
                </a:lnTo>
                <a:lnTo>
                  <a:pt x="6065" y="605"/>
                </a:lnTo>
                <a:lnTo>
                  <a:pt x="6096" y="597"/>
                </a:lnTo>
                <a:lnTo>
                  <a:pt x="6102" y="600"/>
                </a:lnTo>
                <a:lnTo>
                  <a:pt x="6078" y="607"/>
                </a:lnTo>
                <a:lnTo>
                  <a:pt x="6078" y="607"/>
                </a:lnTo>
                <a:lnTo>
                  <a:pt x="6076" y="610"/>
                </a:lnTo>
                <a:lnTo>
                  <a:pt x="6076" y="610"/>
                </a:lnTo>
                <a:lnTo>
                  <a:pt x="6078" y="610"/>
                </a:lnTo>
                <a:lnTo>
                  <a:pt x="6105" y="602"/>
                </a:lnTo>
                <a:lnTo>
                  <a:pt x="6113" y="607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1" y="613"/>
                </a:lnTo>
                <a:lnTo>
                  <a:pt x="6091" y="613"/>
                </a:lnTo>
                <a:lnTo>
                  <a:pt x="6092" y="615"/>
                </a:lnTo>
                <a:lnTo>
                  <a:pt x="6113" y="620"/>
                </a:lnTo>
                <a:lnTo>
                  <a:pt x="6105" y="623"/>
                </a:lnTo>
                <a:lnTo>
                  <a:pt x="6076" y="616"/>
                </a:lnTo>
                <a:lnTo>
                  <a:pt x="6076" y="616"/>
                </a:lnTo>
                <a:lnTo>
                  <a:pt x="6076" y="616"/>
                </a:lnTo>
                <a:lnTo>
                  <a:pt x="6076" y="616"/>
                </a:lnTo>
                <a:lnTo>
                  <a:pt x="6075" y="618"/>
                </a:lnTo>
                <a:lnTo>
                  <a:pt x="6075" y="618"/>
                </a:lnTo>
                <a:lnTo>
                  <a:pt x="6076" y="620"/>
                </a:lnTo>
                <a:lnTo>
                  <a:pt x="6102" y="626"/>
                </a:lnTo>
                <a:lnTo>
                  <a:pt x="6096" y="629"/>
                </a:lnTo>
                <a:lnTo>
                  <a:pt x="6064" y="621"/>
                </a:lnTo>
                <a:lnTo>
                  <a:pt x="6064" y="621"/>
                </a:lnTo>
                <a:lnTo>
                  <a:pt x="6064" y="621"/>
                </a:lnTo>
                <a:lnTo>
                  <a:pt x="6064" y="621"/>
                </a:lnTo>
                <a:lnTo>
                  <a:pt x="6062" y="623"/>
                </a:lnTo>
                <a:lnTo>
                  <a:pt x="6062" y="623"/>
                </a:lnTo>
                <a:lnTo>
                  <a:pt x="6064" y="624"/>
                </a:lnTo>
                <a:lnTo>
                  <a:pt x="6092" y="631"/>
                </a:lnTo>
                <a:lnTo>
                  <a:pt x="6084" y="636"/>
                </a:lnTo>
                <a:lnTo>
                  <a:pt x="6060" y="631"/>
                </a:lnTo>
                <a:lnTo>
                  <a:pt x="6060" y="631"/>
                </a:lnTo>
                <a:lnTo>
                  <a:pt x="6060" y="631"/>
                </a:lnTo>
                <a:lnTo>
                  <a:pt x="6060" y="631"/>
                </a:lnTo>
                <a:lnTo>
                  <a:pt x="6059" y="631"/>
                </a:lnTo>
                <a:lnTo>
                  <a:pt x="6059" y="631"/>
                </a:lnTo>
                <a:lnTo>
                  <a:pt x="6060" y="632"/>
                </a:lnTo>
                <a:lnTo>
                  <a:pt x="6081" y="637"/>
                </a:lnTo>
                <a:lnTo>
                  <a:pt x="6073" y="642"/>
                </a:lnTo>
                <a:lnTo>
                  <a:pt x="6057" y="639"/>
                </a:lnTo>
                <a:lnTo>
                  <a:pt x="6057" y="639"/>
                </a:lnTo>
                <a:lnTo>
                  <a:pt x="6057" y="639"/>
                </a:lnTo>
                <a:lnTo>
                  <a:pt x="6057" y="639"/>
                </a:lnTo>
                <a:lnTo>
                  <a:pt x="6056" y="640"/>
                </a:lnTo>
                <a:lnTo>
                  <a:pt x="6056" y="640"/>
                </a:lnTo>
                <a:lnTo>
                  <a:pt x="6057" y="642"/>
                </a:lnTo>
                <a:lnTo>
                  <a:pt x="6070" y="644"/>
                </a:lnTo>
                <a:lnTo>
                  <a:pt x="6059" y="652"/>
                </a:lnTo>
                <a:lnTo>
                  <a:pt x="6059" y="652"/>
                </a:lnTo>
                <a:lnTo>
                  <a:pt x="6057" y="653"/>
                </a:lnTo>
                <a:lnTo>
                  <a:pt x="6057" y="653"/>
                </a:lnTo>
                <a:lnTo>
                  <a:pt x="6059" y="653"/>
                </a:lnTo>
                <a:lnTo>
                  <a:pt x="6072" y="647"/>
                </a:lnTo>
                <a:lnTo>
                  <a:pt x="6067" y="658"/>
                </a:lnTo>
                <a:lnTo>
                  <a:pt x="6067" y="658"/>
                </a:lnTo>
                <a:lnTo>
                  <a:pt x="6068" y="661"/>
                </a:lnTo>
                <a:lnTo>
                  <a:pt x="6068" y="661"/>
                </a:lnTo>
                <a:lnTo>
                  <a:pt x="6070" y="660"/>
                </a:lnTo>
                <a:lnTo>
                  <a:pt x="6075" y="644"/>
                </a:lnTo>
                <a:lnTo>
                  <a:pt x="6083" y="640"/>
                </a:lnTo>
                <a:lnTo>
                  <a:pt x="6076" y="660"/>
                </a:lnTo>
                <a:lnTo>
                  <a:pt x="6076" y="660"/>
                </a:lnTo>
                <a:lnTo>
                  <a:pt x="6078" y="661"/>
                </a:lnTo>
                <a:lnTo>
                  <a:pt x="6078" y="661"/>
                </a:lnTo>
                <a:lnTo>
                  <a:pt x="6080" y="661"/>
                </a:lnTo>
                <a:lnTo>
                  <a:pt x="6086" y="637"/>
                </a:lnTo>
                <a:lnTo>
                  <a:pt x="6094" y="634"/>
                </a:lnTo>
                <a:lnTo>
                  <a:pt x="6086" y="660"/>
                </a:lnTo>
                <a:lnTo>
                  <a:pt x="6086" y="660"/>
                </a:lnTo>
                <a:lnTo>
                  <a:pt x="6088" y="663"/>
                </a:lnTo>
                <a:lnTo>
                  <a:pt x="6088" y="663"/>
                </a:lnTo>
                <a:lnTo>
                  <a:pt x="6089" y="661"/>
                </a:lnTo>
                <a:lnTo>
                  <a:pt x="6097" y="631"/>
                </a:lnTo>
                <a:lnTo>
                  <a:pt x="6104" y="628"/>
                </a:lnTo>
                <a:lnTo>
                  <a:pt x="6097" y="652"/>
                </a:lnTo>
                <a:lnTo>
                  <a:pt x="6097" y="652"/>
                </a:lnTo>
                <a:lnTo>
                  <a:pt x="6099" y="653"/>
                </a:lnTo>
                <a:lnTo>
                  <a:pt x="6099" y="653"/>
                </a:lnTo>
                <a:lnTo>
                  <a:pt x="6100" y="653"/>
                </a:lnTo>
                <a:lnTo>
                  <a:pt x="6107" y="626"/>
                </a:lnTo>
                <a:lnTo>
                  <a:pt x="6115" y="621"/>
                </a:lnTo>
                <a:lnTo>
                  <a:pt x="6108" y="642"/>
                </a:lnTo>
                <a:lnTo>
                  <a:pt x="6108" y="642"/>
                </a:lnTo>
                <a:lnTo>
                  <a:pt x="6108" y="642"/>
                </a:lnTo>
                <a:lnTo>
                  <a:pt x="6108" y="642"/>
                </a:lnTo>
                <a:lnTo>
                  <a:pt x="6108" y="644"/>
                </a:lnTo>
                <a:lnTo>
                  <a:pt x="6108" y="644"/>
                </a:lnTo>
                <a:lnTo>
                  <a:pt x="6110" y="644"/>
                </a:lnTo>
                <a:lnTo>
                  <a:pt x="6124" y="628"/>
                </a:lnTo>
                <a:lnTo>
                  <a:pt x="6124" y="636"/>
                </a:lnTo>
                <a:lnTo>
                  <a:pt x="6105" y="658"/>
                </a:lnTo>
                <a:lnTo>
                  <a:pt x="6105" y="658"/>
                </a:lnTo>
                <a:lnTo>
                  <a:pt x="6105" y="660"/>
                </a:lnTo>
                <a:lnTo>
                  <a:pt x="6105" y="660"/>
                </a:lnTo>
                <a:lnTo>
                  <a:pt x="6107" y="660"/>
                </a:lnTo>
                <a:lnTo>
                  <a:pt x="6124" y="640"/>
                </a:lnTo>
                <a:lnTo>
                  <a:pt x="6124" y="647"/>
                </a:lnTo>
                <a:lnTo>
                  <a:pt x="6102" y="671"/>
                </a:lnTo>
                <a:lnTo>
                  <a:pt x="6102" y="671"/>
                </a:lnTo>
                <a:lnTo>
                  <a:pt x="6102" y="672"/>
                </a:lnTo>
                <a:lnTo>
                  <a:pt x="6102" y="672"/>
                </a:lnTo>
                <a:lnTo>
                  <a:pt x="6104" y="672"/>
                </a:lnTo>
                <a:lnTo>
                  <a:pt x="6124" y="652"/>
                </a:lnTo>
                <a:lnTo>
                  <a:pt x="6124" y="660"/>
                </a:lnTo>
                <a:lnTo>
                  <a:pt x="6108" y="677"/>
                </a:lnTo>
                <a:lnTo>
                  <a:pt x="6108" y="677"/>
                </a:lnTo>
                <a:lnTo>
                  <a:pt x="6108" y="680"/>
                </a:lnTo>
                <a:lnTo>
                  <a:pt x="6108" y="680"/>
                </a:lnTo>
                <a:lnTo>
                  <a:pt x="6110" y="680"/>
                </a:lnTo>
                <a:lnTo>
                  <a:pt x="6124" y="664"/>
                </a:lnTo>
                <a:lnTo>
                  <a:pt x="6124" y="672"/>
                </a:lnTo>
                <a:lnTo>
                  <a:pt x="6115" y="685"/>
                </a:lnTo>
                <a:lnTo>
                  <a:pt x="6115" y="685"/>
                </a:lnTo>
                <a:lnTo>
                  <a:pt x="6115" y="687"/>
                </a:lnTo>
                <a:lnTo>
                  <a:pt x="6115" y="687"/>
                </a:lnTo>
                <a:lnTo>
                  <a:pt x="6116" y="687"/>
                </a:lnTo>
                <a:lnTo>
                  <a:pt x="6124" y="677"/>
                </a:lnTo>
                <a:lnTo>
                  <a:pt x="6124" y="692"/>
                </a:lnTo>
                <a:lnTo>
                  <a:pt x="6124" y="692"/>
                </a:lnTo>
                <a:lnTo>
                  <a:pt x="6126" y="692"/>
                </a:lnTo>
                <a:lnTo>
                  <a:pt x="6126" y="692"/>
                </a:lnTo>
                <a:lnTo>
                  <a:pt x="6128" y="692"/>
                </a:lnTo>
                <a:lnTo>
                  <a:pt x="6128" y="677"/>
                </a:lnTo>
                <a:lnTo>
                  <a:pt x="6136" y="687"/>
                </a:lnTo>
                <a:lnTo>
                  <a:pt x="6136" y="687"/>
                </a:lnTo>
                <a:lnTo>
                  <a:pt x="6137" y="687"/>
                </a:lnTo>
                <a:lnTo>
                  <a:pt x="6137" y="687"/>
                </a:lnTo>
                <a:lnTo>
                  <a:pt x="6139" y="685"/>
                </a:lnTo>
                <a:lnTo>
                  <a:pt x="6128" y="672"/>
                </a:lnTo>
                <a:lnTo>
                  <a:pt x="6128" y="664"/>
                </a:lnTo>
                <a:lnTo>
                  <a:pt x="6142" y="680"/>
                </a:lnTo>
                <a:lnTo>
                  <a:pt x="6142" y="680"/>
                </a:lnTo>
                <a:lnTo>
                  <a:pt x="6144" y="680"/>
                </a:lnTo>
                <a:lnTo>
                  <a:pt x="6144" y="680"/>
                </a:lnTo>
                <a:lnTo>
                  <a:pt x="6144" y="677"/>
                </a:lnTo>
                <a:lnTo>
                  <a:pt x="6128" y="660"/>
                </a:lnTo>
                <a:lnTo>
                  <a:pt x="6128" y="652"/>
                </a:lnTo>
                <a:lnTo>
                  <a:pt x="6147" y="671"/>
                </a:lnTo>
                <a:lnTo>
                  <a:pt x="6147" y="671"/>
                </a:lnTo>
                <a:lnTo>
                  <a:pt x="6148" y="671"/>
                </a:lnTo>
                <a:lnTo>
                  <a:pt x="6148" y="671"/>
                </a:lnTo>
                <a:lnTo>
                  <a:pt x="6148" y="669"/>
                </a:lnTo>
                <a:lnTo>
                  <a:pt x="6128" y="647"/>
                </a:lnTo>
                <a:lnTo>
                  <a:pt x="6128" y="640"/>
                </a:lnTo>
                <a:lnTo>
                  <a:pt x="6145" y="658"/>
                </a:lnTo>
                <a:lnTo>
                  <a:pt x="6145" y="658"/>
                </a:lnTo>
                <a:lnTo>
                  <a:pt x="6147" y="658"/>
                </a:lnTo>
                <a:lnTo>
                  <a:pt x="6147" y="658"/>
                </a:lnTo>
                <a:lnTo>
                  <a:pt x="6147" y="656"/>
                </a:lnTo>
                <a:lnTo>
                  <a:pt x="6128" y="636"/>
                </a:lnTo>
                <a:lnTo>
                  <a:pt x="6128" y="626"/>
                </a:lnTo>
                <a:lnTo>
                  <a:pt x="6142" y="642"/>
                </a:lnTo>
                <a:lnTo>
                  <a:pt x="6142" y="642"/>
                </a:lnTo>
                <a:lnTo>
                  <a:pt x="6142" y="642"/>
                </a:lnTo>
                <a:lnTo>
                  <a:pt x="6142" y="642"/>
                </a:lnTo>
                <a:lnTo>
                  <a:pt x="6144" y="642"/>
                </a:lnTo>
                <a:lnTo>
                  <a:pt x="6144" y="642"/>
                </a:lnTo>
                <a:lnTo>
                  <a:pt x="6144" y="642"/>
                </a:lnTo>
                <a:lnTo>
                  <a:pt x="6144" y="642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2"/>
                </a:lnTo>
                <a:lnTo>
                  <a:pt x="6144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0"/>
                </a:lnTo>
                <a:lnTo>
                  <a:pt x="6145" y="640"/>
                </a:lnTo>
                <a:lnTo>
                  <a:pt x="6145" y="640"/>
                </a:lnTo>
                <a:lnTo>
                  <a:pt x="6139" y="621"/>
                </a:lnTo>
                <a:lnTo>
                  <a:pt x="6145" y="624"/>
                </a:lnTo>
                <a:lnTo>
                  <a:pt x="6156" y="653"/>
                </a:lnTo>
                <a:lnTo>
                  <a:pt x="6156" y="653"/>
                </a:lnTo>
                <a:lnTo>
                  <a:pt x="6158" y="653"/>
                </a:lnTo>
                <a:lnTo>
                  <a:pt x="6158" y="653"/>
                </a:lnTo>
                <a:lnTo>
                  <a:pt x="6158" y="652"/>
                </a:lnTo>
                <a:lnTo>
                  <a:pt x="6150" y="626"/>
                </a:lnTo>
                <a:lnTo>
                  <a:pt x="6156" y="629"/>
                </a:lnTo>
                <a:lnTo>
                  <a:pt x="6166" y="661"/>
                </a:lnTo>
                <a:lnTo>
                  <a:pt x="6166" y="661"/>
                </a:lnTo>
                <a:lnTo>
                  <a:pt x="6168" y="663"/>
                </a:lnTo>
                <a:lnTo>
                  <a:pt x="6168" y="663"/>
                </a:lnTo>
                <a:lnTo>
                  <a:pt x="6169" y="661"/>
                </a:lnTo>
                <a:lnTo>
                  <a:pt x="6160" y="632"/>
                </a:lnTo>
                <a:lnTo>
                  <a:pt x="6168" y="636"/>
                </a:lnTo>
                <a:lnTo>
                  <a:pt x="6176" y="660"/>
                </a:lnTo>
                <a:lnTo>
                  <a:pt x="6176" y="660"/>
                </a:lnTo>
                <a:lnTo>
                  <a:pt x="6177" y="660"/>
                </a:lnTo>
                <a:lnTo>
                  <a:pt x="6177" y="660"/>
                </a:lnTo>
                <a:lnTo>
                  <a:pt x="6177" y="658"/>
                </a:lnTo>
                <a:lnTo>
                  <a:pt x="6171" y="637"/>
                </a:lnTo>
                <a:lnTo>
                  <a:pt x="6179" y="642"/>
                </a:lnTo>
                <a:lnTo>
                  <a:pt x="6184" y="658"/>
                </a:lnTo>
                <a:lnTo>
                  <a:pt x="6184" y="658"/>
                </a:lnTo>
                <a:lnTo>
                  <a:pt x="6187" y="658"/>
                </a:lnTo>
                <a:lnTo>
                  <a:pt x="6187" y="658"/>
                </a:lnTo>
                <a:lnTo>
                  <a:pt x="6187" y="656"/>
                </a:lnTo>
                <a:lnTo>
                  <a:pt x="6182" y="644"/>
                </a:lnTo>
                <a:lnTo>
                  <a:pt x="6195" y="650"/>
                </a:lnTo>
                <a:lnTo>
                  <a:pt x="6195" y="650"/>
                </a:lnTo>
                <a:lnTo>
                  <a:pt x="6196" y="650"/>
                </a:lnTo>
                <a:lnTo>
                  <a:pt x="6196" y="650"/>
                </a:lnTo>
                <a:lnTo>
                  <a:pt x="6196" y="648"/>
                </a:lnTo>
                <a:lnTo>
                  <a:pt x="6184" y="642"/>
                </a:lnTo>
                <a:lnTo>
                  <a:pt x="6196" y="639"/>
                </a:lnTo>
                <a:lnTo>
                  <a:pt x="6196" y="639"/>
                </a:lnTo>
                <a:lnTo>
                  <a:pt x="6198" y="637"/>
                </a:lnTo>
                <a:lnTo>
                  <a:pt x="6198" y="637"/>
                </a:lnTo>
                <a:lnTo>
                  <a:pt x="6196" y="636"/>
                </a:lnTo>
                <a:lnTo>
                  <a:pt x="6196" y="636"/>
                </a:lnTo>
                <a:lnTo>
                  <a:pt x="6196" y="636"/>
                </a:lnTo>
                <a:lnTo>
                  <a:pt x="6180" y="640"/>
                </a:lnTo>
                <a:lnTo>
                  <a:pt x="6172" y="636"/>
                </a:lnTo>
                <a:lnTo>
                  <a:pt x="6193" y="631"/>
                </a:lnTo>
                <a:lnTo>
                  <a:pt x="6193" y="631"/>
                </a:lnTo>
                <a:lnTo>
                  <a:pt x="6193" y="629"/>
                </a:lnTo>
                <a:lnTo>
                  <a:pt x="6193" y="629"/>
                </a:lnTo>
                <a:lnTo>
                  <a:pt x="6192" y="628"/>
                </a:lnTo>
                <a:lnTo>
                  <a:pt x="6192" y="628"/>
                </a:lnTo>
                <a:lnTo>
                  <a:pt x="6192" y="628"/>
                </a:lnTo>
                <a:lnTo>
                  <a:pt x="6168" y="634"/>
                </a:lnTo>
                <a:lnTo>
                  <a:pt x="6161" y="629"/>
                </a:lnTo>
                <a:lnTo>
                  <a:pt x="6188" y="621"/>
                </a:lnTo>
                <a:lnTo>
                  <a:pt x="6188" y="621"/>
                </a:lnTo>
                <a:lnTo>
                  <a:pt x="6188" y="621"/>
                </a:lnTo>
                <a:lnTo>
                  <a:pt x="6188" y="620"/>
                </a:lnTo>
                <a:lnTo>
                  <a:pt x="6188" y="620"/>
                </a:lnTo>
                <a:lnTo>
                  <a:pt x="6187" y="620"/>
                </a:lnTo>
                <a:lnTo>
                  <a:pt x="6187" y="620"/>
                </a:lnTo>
                <a:lnTo>
                  <a:pt x="6187" y="620"/>
                </a:lnTo>
                <a:lnTo>
                  <a:pt x="6156" y="628"/>
                </a:lnTo>
                <a:lnTo>
                  <a:pt x="6152" y="624"/>
                </a:lnTo>
                <a:lnTo>
                  <a:pt x="6176" y="616"/>
                </a:lnTo>
                <a:lnTo>
                  <a:pt x="6176" y="616"/>
                </a:lnTo>
                <a:lnTo>
                  <a:pt x="6176" y="615"/>
                </a:lnTo>
                <a:lnTo>
                  <a:pt x="6176" y="615"/>
                </a:lnTo>
                <a:lnTo>
                  <a:pt x="6174" y="615"/>
                </a:lnTo>
                <a:lnTo>
                  <a:pt x="6174" y="615"/>
                </a:lnTo>
                <a:lnTo>
                  <a:pt x="6174" y="615"/>
                </a:lnTo>
                <a:lnTo>
                  <a:pt x="6147" y="623"/>
                </a:lnTo>
                <a:lnTo>
                  <a:pt x="6140" y="618"/>
                </a:lnTo>
                <a:lnTo>
                  <a:pt x="6160" y="613"/>
                </a:lnTo>
                <a:lnTo>
                  <a:pt x="6160" y="613"/>
                </a:lnTo>
                <a:lnTo>
                  <a:pt x="6161" y="613"/>
                </a:lnTo>
                <a:lnTo>
                  <a:pt x="6161" y="613"/>
                </a:lnTo>
                <a:lnTo>
                  <a:pt x="6161" y="612"/>
                </a:lnTo>
                <a:lnTo>
                  <a:pt x="6161" y="612"/>
                </a:lnTo>
                <a:lnTo>
                  <a:pt x="6160" y="610"/>
                </a:lnTo>
                <a:lnTo>
                  <a:pt x="6139" y="607"/>
                </a:lnTo>
                <a:lnTo>
                  <a:pt x="6147" y="602"/>
                </a:lnTo>
                <a:lnTo>
                  <a:pt x="6153" y="604"/>
                </a:lnTo>
                <a:lnTo>
                  <a:pt x="6153" y="604"/>
                </a:lnTo>
                <a:lnTo>
                  <a:pt x="6153" y="607"/>
                </a:lnTo>
                <a:lnTo>
                  <a:pt x="6153" y="607"/>
                </a:lnTo>
                <a:lnTo>
                  <a:pt x="6156" y="604"/>
                </a:lnTo>
                <a:lnTo>
                  <a:pt x="6176" y="608"/>
                </a:lnTo>
                <a:lnTo>
                  <a:pt x="6176" y="608"/>
                </a:lnTo>
                <a:lnTo>
                  <a:pt x="6177" y="607"/>
                </a:lnTo>
                <a:lnTo>
                  <a:pt x="6177" y="607"/>
                </a:lnTo>
                <a:lnTo>
                  <a:pt x="6176" y="605"/>
                </a:lnTo>
                <a:lnTo>
                  <a:pt x="6158" y="602"/>
                </a:lnTo>
                <a:lnTo>
                  <a:pt x="6158" y="602"/>
                </a:lnTo>
                <a:lnTo>
                  <a:pt x="6161" y="597"/>
                </a:lnTo>
                <a:lnTo>
                  <a:pt x="6188" y="604"/>
                </a:lnTo>
                <a:lnTo>
                  <a:pt x="6188" y="604"/>
                </a:lnTo>
                <a:lnTo>
                  <a:pt x="6190" y="602"/>
                </a:lnTo>
                <a:lnTo>
                  <a:pt x="6190" y="602"/>
                </a:lnTo>
                <a:lnTo>
                  <a:pt x="6188" y="600"/>
                </a:lnTo>
                <a:lnTo>
                  <a:pt x="6164" y="596"/>
                </a:lnTo>
                <a:lnTo>
                  <a:pt x="6164" y="596"/>
                </a:lnTo>
                <a:lnTo>
                  <a:pt x="6168" y="592"/>
                </a:lnTo>
                <a:lnTo>
                  <a:pt x="6169" y="591"/>
                </a:lnTo>
                <a:lnTo>
                  <a:pt x="6169" y="591"/>
                </a:lnTo>
                <a:lnTo>
                  <a:pt x="6169" y="589"/>
                </a:lnTo>
                <a:lnTo>
                  <a:pt x="6171" y="591"/>
                </a:lnTo>
                <a:lnTo>
                  <a:pt x="6171" y="591"/>
                </a:lnTo>
                <a:lnTo>
                  <a:pt x="6176" y="592"/>
                </a:lnTo>
                <a:lnTo>
                  <a:pt x="6180" y="594"/>
                </a:lnTo>
                <a:lnTo>
                  <a:pt x="6180" y="594"/>
                </a:lnTo>
                <a:lnTo>
                  <a:pt x="6185" y="596"/>
                </a:lnTo>
                <a:lnTo>
                  <a:pt x="6192" y="594"/>
                </a:lnTo>
                <a:lnTo>
                  <a:pt x="6196" y="592"/>
                </a:lnTo>
                <a:lnTo>
                  <a:pt x="6201" y="591"/>
                </a:lnTo>
                <a:lnTo>
                  <a:pt x="6206" y="588"/>
                </a:lnTo>
                <a:lnTo>
                  <a:pt x="6209" y="583"/>
                </a:lnTo>
                <a:lnTo>
                  <a:pt x="6212" y="578"/>
                </a:lnTo>
                <a:lnTo>
                  <a:pt x="6214" y="573"/>
                </a:lnTo>
                <a:lnTo>
                  <a:pt x="6214" y="573"/>
                </a:lnTo>
                <a:lnTo>
                  <a:pt x="6214" y="564"/>
                </a:lnTo>
                <a:lnTo>
                  <a:pt x="6212" y="554"/>
                </a:lnTo>
                <a:lnTo>
                  <a:pt x="6206" y="548"/>
                </a:lnTo>
                <a:lnTo>
                  <a:pt x="6200" y="541"/>
                </a:lnTo>
                <a:lnTo>
                  <a:pt x="6212" y="482"/>
                </a:lnTo>
                <a:lnTo>
                  <a:pt x="6225" y="533"/>
                </a:lnTo>
                <a:lnTo>
                  <a:pt x="6261" y="551"/>
                </a:lnTo>
                <a:lnTo>
                  <a:pt x="6259" y="511"/>
                </a:lnTo>
                <a:lnTo>
                  <a:pt x="6224" y="482"/>
                </a:lnTo>
                <a:lnTo>
                  <a:pt x="6216" y="469"/>
                </a:lnTo>
                <a:lnTo>
                  <a:pt x="6232" y="399"/>
                </a:lnTo>
                <a:lnTo>
                  <a:pt x="6238" y="426"/>
                </a:lnTo>
                <a:lnTo>
                  <a:pt x="6233" y="434"/>
                </a:lnTo>
                <a:lnTo>
                  <a:pt x="6233" y="434"/>
                </a:lnTo>
                <a:lnTo>
                  <a:pt x="6227" y="439"/>
                </a:lnTo>
                <a:lnTo>
                  <a:pt x="6224" y="442"/>
                </a:lnTo>
                <a:lnTo>
                  <a:pt x="6224" y="442"/>
                </a:lnTo>
                <a:lnTo>
                  <a:pt x="6224" y="447"/>
                </a:lnTo>
                <a:lnTo>
                  <a:pt x="6224" y="451"/>
                </a:lnTo>
                <a:lnTo>
                  <a:pt x="6224" y="451"/>
                </a:lnTo>
                <a:lnTo>
                  <a:pt x="6227" y="448"/>
                </a:lnTo>
                <a:lnTo>
                  <a:pt x="6232" y="447"/>
                </a:lnTo>
                <a:lnTo>
                  <a:pt x="6232" y="447"/>
                </a:lnTo>
                <a:lnTo>
                  <a:pt x="6232" y="442"/>
                </a:lnTo>
                <a:lnTo>
                  <a:pt x="6235" y="434"/>
                </a:lnTo>
                <a:lnTo>
                  <a:pt x="6238" y="427"/>
                </a:lnTo>
                <a:lnTo>
                  <a:pt x="6246" y="459"/>
                </a:lnTo>
                <a:lnTo>
                  <a:pt x="6246" y="459"/>
                </a:lnTo>
                <a:lnTo>
                  <a:pt x="6246" y="463"/>
                </a:lnTo>
                <a:lnTo>
                  <a:pt x="6246" y="463"/>
                </a:lnTo>
                <a:lnTo>
                  <a:pt x="6248" y="463"/>
                </a:lnTo>
                <a:lnTo>
                  <a:pt x="6253" y="480"/>
                </a:lnTo>
                <a:lnTo>
                  <a:pt x="6281" y="496"/>
                </a:lnTo>
                <a:lnTo>
                  <a:pt x="6281" y="496"/>
                </a:lnTo>
                <a:lnTo>
                  <a:pt x="6281" y="498"/>
                </a:lnTo>
                <a:lnTo>
                  <a:pt x="6281" y="498"/>
                </a:lnTo>
                <a:lnTo>
                  <a:pt x="6283" y="500"/>
                </a:lnTo>
                <a:lnTo>
                  <a:pt x="6285" y="504"/>
                </a:lnTo>
                <a:lnTo>
                  <a:pt x="6288" y="511"/>
                </a:lnTo>
                <a:lnTo>
                  <a:pt x="6288" y="511"/>
                </a:lnTo>
                <a:lnTo>
                  <a:pt x="6294" y="501"/>
                </a:lnTo>
                <a:lnTo>
                  <a:pt x="6305" y="508"/>
                </a:lnTo>
                <a:lnTo>
                  <a:pt x="6304" y="448"/>
                </a:lnTo>
                <a:lnTo>
                  <a:pt x="6297" y="442"/>
                </a:lnTo>
                <a:lnTo>
                  <a:pt x="6301" y="415"/>
                </a:lnTo>
                <a:lnTo>
                  <a:pt x="6349" y="474"/>
                </a:lnTo>
                <a:lnTo>
                  <a:pt x="6349" y="474"/>
                </a:lnTo>
                <a:lnTo>
                  <a:pt x="6345" y="504"/>
                </a:lnTo>
                <a:lnTo>
                  <a:pt x="6345" y="504"/>
                </a:lnTo>
                <a:lnTo>
                  <a:pt x="6341" y="519"/>
                </a:lnTo>
                <a:lnTo>
                  <a:pt x="6337" y="525"/>
                </a:lnTo>
                <a:lnTo>
                  <a:pt x="6336" y="528"/>
                </a:lnTo>
                <a:lnTo>
                  <a:pt x="6336" y="528"/>
                </a:lnTo>
                <a:lnTo>
                  <a:pt x="6337" y="530"/>
                </a:lnTo>
                <a:lnTo>
                  <a:pt x="6341" y="535"/>
                </a:lnTo>
                <a:lnTo>
                  <a:pt x="6342" y="543"/>
                </a:lnTo>
                <a:lnTo>
                  <a:pt x="6342" y="543"/>
                </a:lnTo>
                <a:lnTo>
                  <a:pt x="6347" y="535"/>
                </a:lnTo>
                <a:lnTo>
                  <a:pt x="6350" y="532"/>
                </a:lnTo>
                <a:lnTo>
                  <a:pt x="6352" y="530"/>
                </a:lnTo>
                <a:lnTo>
                  <a:pt x="6352" y="530"/>
                </a:lnTo>
                <a:lnTo>
                  <a:pt x="6352" y="527"/>
                </a:lnTo>
                <a:lnTo>
                  <a:pt x="6350" y="520"/>
                </a:lnTo>
                <a:lnTo>
                  <a:pt x="6347" y="506"/>
                </a:lnTo>
                <a:lnTo>
                  <a:pt x="6350" y="476"/>
                </a:lnTo>
                <a:lnTo>
                  <a:pt x="6374" y="506"/>
                </a:lnTo>
                <a:lnTo>
                  <a:pt x="6374" y="506"/>
                </a:lnTo>
                <a:lnTo>
                  <a:pt x="6384" y="527"/>
                </a:lnTo>
                <a:lnTo>
                  <a:pt x="6387" y="536"/>
                </a:lnTo>
                <a:lnTo>
                  <a:pt x="6389" y="541"/>
                </a:lnTo>
                <a:lnTo>
                  <a:pt x="6389" y="541"/>
                </a:lnTo>
                <a:lnTo>
                  <a:pt x="6390" y="541"/>
                </a:lnTo>
                <a:lnTo>
                  <a:pt x="6390" y="541"/>
                </a:lnTo>
                <a:lnTo>
                  <a:pt x="6384" y="541"/>
                </a:lnTo>
                <a:lnTo>
                  <a:pt x="6379" y="541"/>
                </a:lnTo>
                <a:lnTo>
                  <a:pt x="6379" y="541"/>
                </a:lnTo>
                <a:lnTo>
                  <a:pt x="6382" y="546"/>
                </a:lnTo>
                <a:lnTo>
                  <a:pt x="6384" y="552"/>
                </a:lnTo>
                <a:lnTo>
                  <a:pt x="6384" y="552"/>
                </a:lnTo>
                <a:lnTo>
                  <a:pt x="6392" y="554"/>
                </a:lnTo>
                <a:lnTo>
                  <a:pt x="6403" y="557"/>
                </a:lnTo>
                <a:lnTo>
                  <a:pt x="6424" y="572"/>
                </a:lnTo>
                <a:lnTo>
                  <a:pt x="6424" y="572"/>
                </a:lnTo>
                <a:lnTo>
                  <a:pt x="6438" y="631"/>
                </a:lnTo>
                <a:lnTo>
                  <a:pt x="6397" y="605"/>
                </a:lnTo>
                <a:lnTo>
                  <a:pt x="6397" y="605"/>
                </a:lnTo>
                <a:lnTo>
                  <a:pt x="6389" y="597"/>
                </a:lnTo>
                <a:lnTo>
                  <a:pt x="6384" y="589"/>
                </a:lnTo>
                <a:lnTo>
                  <a:pt x="6384" y="589"/>
                </a:lnTo>
                <a:lnTo>
                  <a:pt x="6377" y="591"/>
                </a:lnTo>
                <a:lnTo>
                  <a:pt x="6371" y="589"/>
                </a:lnTo>
                <a:lnTo>
                  <a:pt x="6371" y="589"/>
                </a:lnTo>
                <a:lnTo>
                  <a:pt x="6374" y="596"/>
                </a:lnTo>
                <a:lnTo>
                  <a:pt x="6376" y="602"/>
                </a:lnTo>
                <a:lnTo>
                  <a:pt x="6376" y="602"/>
                </a:lnTo>
                <a:lnTo>
                  <a:pt x="6384" y="602"/>
                </a:lnTo>
                <a:lnTo>
                  <a:pt x="6395" y="607"/>
                </a:lnTo>
                <a:lnTo>
                  <a:pt x="6438" y="632"/>
                </a:lnTo>
                <a:lnTo>
                  <a:pt x="6459" y="725"/>
                </a:lnTo>
                <a:lnTo>
                  <a:pt x="6432" y="688"/>
                </a:lnTo>
                <a:lnTo>
                  <a:pt x="6435" y="661"/>
                </a:lnTo>
                <a:lnTo>
                  <a:pt x="6435" y="661"/>
                </a:lnTo>
                <a:lnTo>
                  <a:pt x="6438" y="655"/>
                </a:lnTo>
                <a:lnTo>
                  <a:pt x="6440" y="652"/>
                </a:lnTo>
                <a:lnTo>
                  <a:pt x="6440" y="652"/>
                </a:lnTo>
                <a:lnTo>
                  <a:pt x="6438" y="648"/>
                </a:lnTo>
                <a:lnTo>
                  <a:pt x="6437" y="645"/>
                </a:lnTo>
                <a:lnTo>
                  <a:pt x="6437" y="645"/>
                </a:lnTo>
                <a:lnTo>
                  <a:pt x="6435" y="648"/>
                </a:lnTo>
                <a:lnTo>
                  <a:pt x="6432" y="650"/>
                </a:lnTo>
                <a:lnTo>
                  <a:pt x="6432" y="650"/>
                </a:lnTo>
                <a:lnTo>
                  <a:pt x="6433" y="655"/>
                </a:lnTo>
                <a:lnTo>
                  <a:pt x="6435" y="661"/>
                </a:lnTo>
                <a:lnTo>
                  <a:pt x="6430" y="688"/>
                </a:lnTo>
                <a:lnTo>
                  <a:pt x="6409" y="661"/>
                </a:lnTo>
                <a:lnTo>
                  <a:pt x="6409" y="661"/>
                </a:lnTo>
                <a:lnTo>
                  <a:pt x="6411" y="648"/>
                </a:lnTo>
                <a:lnTo>
                  <a:pt x="6411" y="648"/>
                </a:lnTo>
                <a:lnTo>
                  <a:pt x="6413" y="642"/>
                </a:lnTo>
                <a:lnTo>
                  <a:pt x="6416" y="637"/>
                </a:lnTo>
                <a:lnTo>
                  <a:pt x="6416" y="637"/>
                </a:lnTo>
                <a:lnTo>
                  <a:pt x="6413" y="634"/>
                </a:lnTo>
                <a:lnTo>
                  <a:pt x="6413" y="631"/>
                </a:lnTo>
                <a:lnTo>
                  <a:pt x="6413" y="631"/>
                </a:lnTo>
                <a:lnTo>
                  <a:pt x="6411" y="634"/>
                </a:lnTo>
                <a:lnTo>
                  <a:pt x="6408" y="637"/>
                </a:lnTo>
                <a:lnTo>
                  <a:pt x="6408" y="637"/>
                </a:lnTo>
                <a:lnTo>
                  <a:pt x="6409" y="640"/>
                </a:lnTo>
                <a:lnTo>
                  <a:pt x="6409" y="647"/>
                </a:lnTo>
                <a:lnTo>
                  <a:pt x="6409" y="661"/>
                </a:lnTo>
                <a:lnTo>
                  <a:pt x="6398" y="647"/>
                </a:lnTo>
                <a:lnTo>
                  <a:pt x="6398" y="647"/>
                </a:lnTo>
                <a:lnTo>
                  <a:pt x="6393" y="637"/>
                </a:lnTo>
                <a:lnTo>
                  <a:pt x="6392" y="631"/>
                </a:lnTo>
                <a:lnTo>
                  <a:pt x="6392" y="631"/>
                </a:lnTo>
                <a:lnTo>
                  <a:pt x="6387" y="631"/>
                </a:lnTo>
                <a:lnTo>
                  <a:pt x="6382" y="628"/>
                </a:lnTo>
                <a:lnTo>
                  <a:pt x="6382" y="628"/>
                </a:lnTo>
                <a:lnTo>
                  <a:pt x="6384" y="632"/>
                </a:lnTo>
                <a:lnTo>
                  <a:pt x="6384" y="639"/>
                </a:lnTo>
                <a:lnTo>
                  <a:pt x="6384" y="639"/>
                </a:lnTo>
                <a:lnTo>
                  <a:pt x="6390" y="642"/>
                </a:lnTo>
                <a:lnTo>
                  <a:pt x="6397" y="647"/>
                </a:lnTo>
                <a:lnTo>
                  <a:pt x="6408" y="661"/>
                </a:lnTo>
                <a:lnTo>
                  <a:pt x="6395" y="660"/>
                </a:lnTo>
                <a:lnTo>
                  <a:pt x="6395" y="660"/>
                </a:lnTo>
                <a:lnTo>
                  <a:pt x="6389" y="656"/>
                </a:lnTo>
                <a:lnTo>
                  <a:pt x="6385" y="655"/>
                </a:lnTo>
                <a:lnTo>
                  <a:pt x="6385" y="655"/>
                </a:lnTo>
                <a:lnTo>
                  <a:pt x="6382" y="656"/>
                </a:lnTo>
                <a:lnTo>
                  <a:pt x="6379" y="658"/>
                </a:lnTo>
                <a:lnTo>
                  <a:pt x="6379" y="658"/>
                </a:lnTo>
                <a:lnTo>
                  <a:pt x="6382" y="660"/>
                </a:lnTo>
                <a:lnTo>
                  <a:pt x="6384" y="661"/>
                </a:lnTo>
                <a:lnTo>
                  <a:pt x="6384" y="661"/>
                </a:lnTo>
                <a:lnTo>
                  <a:pt x="6389" y="661"/>
                </a:lnTo>
                <a:lnTo>
                  <a:pt x="6395" y="660"/>
                </a:lnTo>
                <a:lnTo>
                  <a:pt x="6409" y="663"/>
                </a:lnTo>
                <a:lnTo>
                  <a:pt x="6409" y="663"/>
                </a:lnTo>
                <a:lnTo>
                  <a:pt x="6430" y="688"/>
                </a:lnTo>
                <a:lnTo>
                  <a:pt x="6403" y="687"/>
                </a:lnTo>
                <a:lnTo>
                  <a:pt x="6403" y="687"/>
                </a:lnTo>
                <a:lnTo>
                  <a:pt x="6397" y="684"/>
                </a:lnTo>
                <a:lnTo>
                  <a:pt x="6393" y="682"/>
                </a:lnTo>
                <a:lnTo>
                  <a:pt x="6393" y="682"/>
                </a:lnTo>
                <a:lnTo>
                  <a:pt x="6390" y="684"/>
                </a:lnTo>
                <a:lnTo>
                  <a:pt x="6387" y="684"/>
                </a:lnTo>
                <a:lnTo>
                  <a:pt x="6387" y="684"/>
                </a:lnTo>
                <a:lnTo>
                  <a:pt x="6390" y="687"/>
                </a:lnTo>
                <a:lnTo>
                  <a:pt x="6392" y="688"/>
                </a:lnTo>
                <a:lnTo>
                  <a:pt x="6392" y="688"/>
                </a:lnTo>
                <a:lnTo>
                  <a:pt x="6395" y="688"/>
                </a:lnTo>
                <a:lnTo>
                  <a:pt x="6403" y="687"/>
                </a:lnTo>
                <a:lnTo>
                  <a:pt x="6430" y="690"/>
                </a:lnTo>
                <a:lnTo>
                  <a:pt x="6461" y="728"/>
                </a:lnTo>
                <a:lnTo>
                  <a:pt x="6461" y="728"/>
                </a:lnTo>
                <a:lnTo>
                  <a:pt x="6371" y="685"/>
                </a:lnTo>
                <a:lnTo>
                  <a:pt x="6357" y="637"/>
                </a:lnTo>
                <a:lnTo>
                  <a:pt x="6357" y="637"/>
                </a:lnTo>
                <a:lnTo>
                  <a:pt x="6355" y="626"/>
                </a:lnTo>
                <a:lnTo>
                  <a:pt x="6355" y="618"/>
                </a:lnTo>
                <a:lnTo>
                  <a:pt x="6355" y="618"/>
                </a:lnTo>
                <a:lnTo>
                  <a:pt x="6350" y="615"/>
                </a:lnTo>
                <a:lnTo>
                  <a:pt x="6345" y="610"/>
                </a:lnTo>
                <a:lnTo>
                  <a:pt x="6345" y="610"/>
                </a:lnTo>
                <a:lnTo>
                  <a:pt x="6345" y="616"/>
                </a:lnTo>
                <a:lnTo>
                  <a:pt x="6342" y="623"/>
                </a:lnTo>
                <a:lnTo>
                  <a:pt x="6342" y="623"/>
                </a:lnTo>
                <a:lnTo>
                  <a:pt x="6349" y="629"/>
                </a:lnTo>
                <a:lnTo>
                  <a:pt x="6355" y="639"/>
                </a:lnTo>
                <a:lnTo>
                  <a:pt x="6369" y="685"/>
                </a:lnTo>
                <a:lnTo>
                  <a:pt x="6315" y="658"/>
                </a:lnTo>
                <a:lnTo>
                  <a:pt x="6315" y="658"/>
                </a:lnTo>
                <a:lnTo>
                  <a:pt x="6307" y="636"/>
                </a:lnTo>
                <a:lnTo>
                  <a:pt x="6307" y="636"/>
                </a:lnTo>
                <a:lnTo>
                  <a:pt x="6305" y="623"/>
                </a:lnTo>
                <a:lnTo>
                  <a:pt x="6305" y="615"/>
                </a:lnTo>
                <a:lnTo>
                  <a:pt x="6305" y="615"/>
                </a:lnTo>
                <a:lnTo>
                  <a:pt x="6301" y="612"/>
                </a:lnTo>
                <a:lnTo>
                  <a:pt x="6296" y="607"/>
                </a:lnTo>
                <a:lnTo>
                  <a:pt x="6296" y="607"/>
                </a:lnTo>
                <a:lnTo>
                  <a:pt x="6294" y="613"/>
                </a:lnTo>
                <a:lnTo>
                  <a:pt x="6293" y="620"/>
                </a:lnTo>
                <a:lnTo>
                  <a:pt x="6293" y="620"/>
                </a:lnTo>
                <a:lnTo>
                  <a:pt x="6297" y="624"/>
                </a:lnTo>
                <a:lnTo>
                  <a:pt x="6304" y="636"/>
                </a:lnTo>
                <a:lnTo>
                  <a:pt x="6313" y="658"/>
                </a:lnTo>
                <a:lnTo>
                  <a:pt x="6285" y="644"/>
                </a:lnTo>
                <a:lnTo>
                  <a:pt x="6285" y="644"/>
                </a:lnTo>
                <a:lnTo>
                  <a:pt x="6272" y="632"/>
                </a:lnTo>
                <a:lnTo>
                  <a:pt x="6265" y="626"/>
                </a:lnTo>
                <a:lnTo>
                  <a:pt x="6264" y="624"/>
                </a:lnTo>
                <a:lnTo>
                  <a:pt x="6264" y="624"/>
                </a:lnTo>
                <a:lnTo>
                  <a:pt x="6261" y="624"/>
                </a:lnTo>
                <a:lnTo>
                  <a:pt x="6256" y="626"/>
                </a:lnTo>
                <a:lnTo>
                  <a:pt x="6246" y="626"/>
                </a:lnTo>
                <a:lnTo>
                  <a:pt x="6246" y="626"/>
                </a:lnTo>
                <a:lnTo>
                  <a:pt x="6253" y="632"/>
                </a:lnTo>
                <a:lnTo>
                  <a:pt x="6254" y="637"/>
                </a:lnTo>
                <a:lnTo>
                  <a:pt x="6256" y="640"/>
                </a:lnTo>
                <a:lnTo>
                  <a:pt x="6256" y="640"/>
                </a:lnTo>
                <a:lnTo>
                  <a:pt x="6259" y="640"/>
                </a:lnTo>
                <a:lnTo>
                  <a:pt x="6267" y="642"/>
                </a:lnTo>
                <a:lnTo>
                  <a:pt x="6285" y="645"/>
                </a:lnTo>
                <a:lnTo>
                  <a:pt x="6312" y="658"/>
                </a:lnTo>
                <a:lnTo>
                  <a:pt x="6289" y="666"/>
                </a:lnTo>
                <a:lnTo>
                  <a:pt x="6289" y="666"/>
                </a:lnTo>
                <a:lnTo>
                  <a:pt x="6278" y="666"/>
                </a:lnTo>
                <a:lnTo>
                  <a:pt x="6270" y="666"/>
                </a:lnTo>
                <a:lnTo>
                  <a:pt x="6270" y="666"/>
                </a:lnTo>
                <a:lnTo>
                  <a:pt x="6267" y="671"/>
                </a:lnTo>
                <a:lnTo>
                  <a:pt x="6262" y="676"/>
                </a:lnTo>
                <a:lnTo>
                  <a:pt x="6262" y="676"/>
                </a:lnTo>
                <a:lnTo>
                  <a:pt x="6269" y="677"/>
                </a:lnTo>
                <a:lnTo>
                  <a:pt x="6275" y="679"/>
                </a:lnTo>
                <a:lnTo>
                  <a:pt x="6275" y="679"/>
                </a:lnTo>
                <a:lnTo>
                  <a:pt x="6280" y="674"/>
                </a:lnTo>
                <a:lnTo>
                  <a:pt x="6291" y="668"/>
                </a:lnTo>
                <a:lnTo>
                  <a:pt x="6315" y="660"/>
                </a:lnTo>
                <a:lnTo>
                  <a:pt x="6315" y="660"/>
                </a:lnTo>
                <a:lnTo>
                  <a:pt x="6369" y="685"/>
                </a:lnTo>
                <a:lnTo>
                  <a:pt x="6325" y="703"/>
                </a:lnTo>
                <a:lnTo>
                  <a:pt x="6325" y="703"/>
                </a:lnTo>
                <a:lnTo>
                  <a:pt x="6312" y="704"/>
                </a:lnTo>
                <a:lnTo>
                  <a:pt x="6304" y="703"/>
                </a:lnTo>
                <a:lnTo>
                  <a:pt x="6304" y="703"/>
                </a:lnTo>
                <a:lnTo>
                  <a:pt x="6301" y="709"/>
                </a:lnTo>
                <a:lnTo>
                  <a:pt x="6296" y="712"/>
                </a:lnTo>
                <a:lnTo>
                  <a:pt x="6296" y="712"/>
                </a:lnTo>
                <a:lnTo>
                  <a:pt x="6302" y="714"/>
                </a:lnTo>
                <a:lnTo>
                  <a:pt x="6309" y="716"/>
                </a:lnTo>
                <a:lnTo>
                  <a:pt x="6309" y="716"/>
                </a:lnTo>
                <a:lnTo>
                  <a:pt x="6313" y="711"/>
                </a:lnTo>
                <a:lnTo>
                  <a:pt x="6323" y="704"/>
                </a:lnTo>
                <a:lnTo>
                  <a:pt x="6371" y="687"/>
                </a:lnTo>
                <a:lnTo>
                  <a:pt x="6457" y="728"/>
                </a:lnTo>
                <a:lnTo>
                  <a:pt x="6411" y="728"/>
                </a:lnTo>
                <a:lnTo>
                  <a:pt x="6392" y="708"/>
                </a:lnTo>
                <a:lnTo>
                  <a:pt x="6392" y="708"/>
                </a:lnTo>
                <a:lnTo>
                  <a:pt x="6387" y="698"/>
                </a:lnTo>
                <a:lnTo>
                  <a:pt x="6387" y="698"/>
                </a:lnTo>
                <a:lnTo>
                  <a:pt x="6384" y="698"/>
                </a:lnTo>
                <a:lnTo>
                  <a:pt x="6381" y="696"/>
                </a:lnTo>
                <a:lnTo>
                  <a:pt x="6381" y="696"/>
                </a:lnTo>
                <a:lnTo>
                  <a:pt x="6381" y="700"/>
                </a:lnTo>
                <a:lnTo>
                  <a:pt x="6382" y="703"/>
                </a:lnTo>
                <a:lnTo>
                  <a:pt x="6382" y="703"/>
                </a:lnTo>
                <a:lnTo>
                  <a:pt x="6385" y="704"/>
                </a:lnTo>
                <a:lnTo>
                  <a:pt x="6392" y="708"/>
                </a:lnTo>
                <a:lnTo>
                  <a:pt x="6409" y="728"/>
                </a:lnTo>
                <a:lnTo>
                  <a:pt x="6376" y="727"/>
                </a:lnTo>
                <a:lnTo>
                  <a:pt x="6376" y="727"/>
                </a:lnTo>
                <a:lnTo>
                  <a:pt x="6366" y="717"/>
                </a:lnTo>
                <a:lnTo>
                  <a:pt x="6366" y="717"/>
                </a:lnTo>
                <a:lnTo>
                  <a:pt x="6363" y="712"/>
                </a:lnTo>
                <a:lnTo>
                  <a:pt x="6361" y="708"/>
                </a:lnTo>
                <a:lnTo>
                  <a:pt x="6361" y="708"/>
                </a:lnTo>
                <a:lnTo>
                  <a:pt x="6358" y="708"/>
                </a:lnTo>
                <a:lnTo>
                  <a:pt x="6353" y="706"/>
                </a:lnTo>
                <a:lnTo>
                  <a:pt x="6353" y="706"/>
                </a:lnTo>
                <a:lnTo>
                  <a:pt x="6355" y="709"/>
                </a:lnTo>
                <a:lnTo>
                  <a:pt x="6355" y="714"/>
                </a:lnTo>
                <a:lnTo>
                  <a:pt x="6355" y="714"/>
                </a:lnTo>
                <a:lnTo>
                  <a:pt x="6360" y="716"/>
                </a:lnTo>
                <a:lnTo>
                  <a:pt x="6365" y="719"/>
                </a:lnTo>
                <a:lnTo>
                  <a:pt x="6374" y="727"/>
                </a:lnTo>
                <a:lnTo>
                  <a:pt x="6358" y="727"/>
                </a:lnTo>
                <a:lnTo>
                  <a:pt x="6358" y="727"/>
                </a:lnTo>
                <a:lnTo>
                  <a:pt x="6349" y="725"/>
                </a:lnTo>
                <a:lnTo>
                  <a:pt x="6342" y="722"/>
                </a:lnTo>
                <a:lnTo>
                  <a:pt x="6342" y="722"/>
                </a:lnTo>
                <a:lnTo>
                  <a:pt x="6337" y="725"/>
                </a:lnTo>
                <a:lnTo>
                  <a:pt x="6333" y="727"/>
                </a:lnTo>
                <a:lnTo>
                  <a:pt x="6333" y="727"/>
                </a:lnTo>
                <a:lnTo>
                  <a:pt x="6337" y="730"/>
                </a:lnTo>
                <a:lnTo>
                  <a:pt x="6342" y="733"/>
                </a:lnTo>
                <a:lnTo>
                  <a:pt x="6342" y="733"/>
                </a:lnTo>
                <a:lnTo>
                  <a:pt x="6347" y="730"/>
                </a:lnTo>
                <a:lnTo>
                  <a:pt x="6358" y="728"/>
                </a:lnTo>
                <a:lnTo>
                  <a:pt x="6374" y="728"/>
                </a:lnTo>
                <a:lnTo>
                  <a:pt x="6365" y="738"/>
                </a:lnTo>
                <a:lnTo>
                  <a:pt x="6365" y="738"/>
                </a:lnTo>
                <a:lnTo>
                  <a:pt x="6360" y="741"/>
                </a:lnTo>
                <a:lnTo>
                  <a:pt x="6355" y="743"/>
                </a:lnTo>
                <a:lnTo>
                  <a:pt x="6355" y="743"/>
                </a:lnTo>
                <a:lnTo>
                  <a:pt x="6355" y="746"/>
                </a:lnTo>
                <a:lnTo>
                  <a:pt x="6353" y="749"/>
                </a:lnTo>
                <a:lnTo>
                  <a:pt x="6353" y="749"/>
                </a:lnTo>
                <a:lnTo>
                  <a:pt x="6357" y="748"/>
                </a:lnTo>
                <a:lnTo>
                  <a:pt x="6360" y="748"/>
                </a:lnTo>
                <a:lnTo>
                  <a:pt x="6360" y="748"/>
                </a:lnTo>
                <a:lnTo>
                  <a:pt x="6363" y="744"/>
                </a:lnTo>
                <a:lnTo>
                  <a:pt x="6366" y="738"/>
                </a:lnTo>
                <a:lnTo>
                  <a:pt x="6376" y="728"/>
                </a:lnTo>
                <a:lnTo>
                  <a:pt x="6376" y="728"/>
                </a:lnTo>
                <a:lnTo>
                  <a:pt x="6409" y="728"/>
                </a:lnTo>
                <a:lnTo>
                  <a:pt x="6392" y="748"/>
                </a:lnTo>
                <a:lnTo>
                  <a:pt x="6392" y="748"/>
                </a:lnTo>
                <a:lnTo>
                  <a:pt x="6385" y="751"/>
                </a:lnTo>
                <a:lnTo>
                  <a:pt x="6381" y="752"/>
                </a:lnTo>
                <a:lnTo>
                  <a:pt x="6381" y="752"/>
                </a:lnTo>
                <a:lnTo>
                  <a:pt x="6381" y="757"/>
                </a:lnTo>
                <a:lnTo>
                  <a:pt x="6379" y="760"/>
                </a:lnTo>
                <a:lnTo>
                  <a:pt x="6379" y="760"/>
                </a:lnTo>
                <a:lnTo>
                  <a:pt x="6382" y="759"/>
                </a:lnTo>
                <a:lnTo>
                  <a:pt x="6387" y="759"/>
                </a:lnTo>
                <a:lnTo>
                  <a:pt x="6387" y="759"/>
                </a:lnTo>
                <a:lnTo>
                  <a:pt x="6389" y="754"/>
                </a:lnTo>
                <a:lnTo>
                  <a:pt x="6392" y="749"/>
                </a:lnTo>
                <a:lnTo>
                  <a:pt x="6411" y="728"/>
                </a:lnTo>
                <a:lnTo>
                  <a:pt x="6459" y="730"/>
                </a:lnTo>
                <a:lnTo>
                  <a:pt x="6459" y="730"/>
                </a:lnTo>
                <a:lnTo>
                  <a:pt x="6371" y="772"/>
                </a:lnTo>
                <a:lnTo>
                  <a:pt x="6323" y="754"/>
                </a:lnTo>
                <a:lnTo>
                  <a:pt x="6323" y="754"/>
                </a:lnTo>
                <a:lnTo>
                  <a:pt x="6313" y="748"/>
                </a:lnTo>
                <a:lnTo>
                  <a:pt x="6309" y="743"/>
                </a:lnTo>
                <a:lnTo>
                  <a:pt x="6309" y="743"/>
                </a:lnTo>
                <a:lnTo>
                  <a:pt x="6302" y="746"/>
                </a:lnTo>
                <a:lnTo>
                  <a:pt x="6296" y="746"/>
                </a:lnTo>
                <a:lnTo>
                  <a:pt x="6296" y="746"/>
                </a:lnTo>
                <a:lnTo>
                  <a:pt x="6301" y="751"/>
                </a:lnTo>
                <a:lnTo>
                  <a:pt x="6304" y="756"/>
                </a:lnTo>
                <a:lnTo>
                  <a:pt x="6304" y="756"/>
                </a:lnTo>
                <a:lnTo>
                  <a:pt x="6312" y="756"/>
                </a:lnTo>
                <a:lnTo>
                  <a:pt x="6325" y="756"/>
                </a:lnTo>
                <a:lnTo>
                  <a:pt x="6369" y="773"/>
                </a:lnTo>
                <a:lnTo>
                  <a:pt x="6315" y="799"/>
                </a:lnTo>
                <a:lnTo>
                  <a:pt x="6315" y="799"/>
                </a:lnTo>
                <a:lnTo>
                  <a:pt x="6291" y="793"/>
                </a:lnTo>
                <a:lnTo>
                  <a:pt x="6291" y="793"/>
                </a:lnTo>
                <a:lnTo>
                  <a:pt x="6281" y="785"/>
                </a:lnTo>
                <a:lnTo>
                  <a:pt x="6275" y="780"/>
                </a:lnTo>
                <a:lnTo>
                  <a:pt x="6275" y="780"/>
                </a:lnTo>
                <a:lnTo>
                  <a:pt x="6269" y="783"/>
                </a:lnTo>
                <a:lnTo>
                  <a:pt x="6262" y="783"/>
                </a:lnTo>
                <a:lnTo>
                  <a:pt x="6262" y="783"/>
                </a:lnTo>
                <a:lnTo>
                  <a:pt x="6267" y="788"/>
                </a:lnTo>
                <a:lnTo>
                  <a:pt x="6270" y="793"/>
                </a:lnTo>
                <a:lnTo>
                  <a:pt x="6270" y="793"/>
                </a:lnTo>
                <a:lnTo>
                  <a:pt x="6278" y="793"/>
                </a:lnTo>
                <a:lnTo>
                  <a:pt x="6289" y="793"/>
                </a:lnTo>
                <a:lnTo>
                  <a:pt x="6313" y="801"/>
                </a:lnTo>
                <a:lnTo>
                  <a:pt x="6285" y="813"/>
                </a:lnTo>
                <a:lnTo>
                  <a:pt x="6285" y="813"/>
                </a:lnTo>
                <a:lnTo>
                  <a:pt x="6267" y="818"/>
                </a:lnTo>
                <a:lnTo>
                  <a:pt x="6259" y="818"/>
                </a:lnTo>
                <a:lnTo>
                  <a:pt x="6256" y="818"/>
                </a:lnTo>
                <a:lnTo>
                  <a:pt x="6256" y="818"/>
                </a:lnTo>
                <a:lnTo>
                  <a:pt x="6254" y="821"/>
                </a:lnTo>
                <a:lnTo>
                  <a:pt x="6253" y="826"/>
                </a:lnTo>
                <a:lnTo>
                  <a:pt x="6246" y="833"/>
                </a:lnTo>
                <a:lnTo>
                  <a:pt x="6246" y="833"/>
                </a:lnTo>
                <a:lnTo>
                  <a:pt x="6256" y="833"/>
                </a:lnTo>
                <a:lnTo>
                  <a:pt x="6261" y="834"/>
                </a:lnTo>
                <a:lnTo>
                  <a:pt x="6264" y="836"/>
                </a:lnTo>
                <a:lnTo>
                  <a:pt x="6264" y="836"/>
                </a:lnTo>
                <a:lnTo>
                  <a:pt x="6265" y="833"/>
                </a:lnTo>
                <a:lnTo>
                  <a:pt x="6272" y="826"/>
                </a:lnTo>
                <a:lnTo>
                  <a:pt x="6285" y="815"/>
                </a:lnTo>
                <a:lnTo>
                  <a:pt x="6313" y="802"/>
                </a:lnTo>
                <a:lnTo>
                  <a:pt x="6305" y="825"/>
                </a:lnTo>
                <a:lnTo>
                  <a:pt x="6305" y="825"/>
                </a:lnTo>
                <a:lnTo>
                  <a:pt x="6297" y="834"/>
                </a:lnTo>
                <a:lnTo>
                  <a:pt x="6293" y="839"/>
                </a:lnTo>
                <a:lnTo>
                  <a:pt x="6293" y="839"/>
                </a:lnTo>
                <a:lnTo>
                  <a:pt x="6294" y="845"/>
                </a:lnTo>
                <a:lnTo>
                  <a:pt x="6296" y="852"/>
                </a:lnTo>
                <a:lnTo>
                  <a:pt x="6296" y="852"/>
                </a:lnTo>
                <a:lnTo>
                  <a:pt x="6301" y="847"/>
                </a:lnTo>
                <a:lnTo>
                  <a:pt x="6305" y="844"/>
                </a:lnTo>
                <a:lnTo>
                  <a:pt x="6305" y="844"/>
                </a:lnTo>
                <a:lnTo>
                  <a:pt x="6305" y="836"/>
                </a:lnTo>
                <a:lnTo>
                  <a:pt x="6307" y="825"/>
                </a:lnTo>
                <a:lnTo>
                  <a:pt x="6315" y="801"/>
                </a:lnTo>
                <a:lnTo>
                  <a:pt x="6315" y="801"/>
                </a:lnTo>
                <a:lnTo>
                  <a:pt x="6369" y="775"/>
                </a:lnTo>
                <a:lnTo>
                  <a:pt x="6355" y="820"/>
                </a:lnTo>
                <a:lnTo>
                  <a:pt x="6355" y="820"/>
                </a:lnTo>
                <a:lnTo>
                  <a:pt x="6349" y="831"/>
                </a:lnTo>
                <a:lnTo>
                  <a:pt x="6342" y="836"/>
                </a:lnTo>
                <a:lnTo>
                  <a:pt x="6342" y="836"/>
                </a:lnTo>
                <a:lnTo>
                  <a:pt x="6345" y="842"/>
                </a:lnTo>
                <a:lnTo>
                  <a:pt x="6345" y="849"/>
                </a:lnTo>
                <a:lnTo>
                  <a:pt x="6345" y="849"/>
                </a:lnTo>
                <a:lnTo>
                  <a:pt x="6350" y="844"/>
                </a:lnTo>
                <a:lnTo>
                  <a:pt x="6355" y="841"/>
                </a:lnTo>
                <a:lnTo>
                  <a:pt x="6355" y="841"/>
                </a:lnTo>
                <a:lnTo>
                  <a:pt x="6355" y="834"/>
                </a:lnTo>
                <a:lnTo>
                  <a:pt x="6357" y="821"/>
                </a:lnTo>
                <a:lnTo>
                  <a:pt x="6371" y="773"/>
                </a:lnTo>
                <a:lnTo>
                  <a:pt x="6457" y="732"/>
                </a:lnTo>
                <a:lnTo>
                  <a:pt x="6429" y="768"/>
                </a:lnTo>
                <a:lnTo>
                  <a:pt x="6401" y="770"/>
                </a:lnTo>
                <a:lnTo>
                  <a:pt x="6401" y="770"/>
                </a:lnTo>
                <a:lnTo>
                  <a:pt x="6393" y="768"/>
                </a:lnTo>
                <a:lnTo>
                  <a:pt x="6390" y="768"/>
                </a:lnTo>
                <a:lnTo>
                  <a:pt x="6390" y="768"/>
                </a:lnTo>
                <a:lnTo>
                  <a:pt x="6389" y="770"/>
                </a:lnTo>
                <a:lnTo>
                  <a:pt x="6385" y="772"/>
                </a:lnTo>
                <a:lnTo>
                  <a:pt x="6385" y="772"/>
                </a:lnTo>
                <a:lnTo>
                  <a:pt x="6389" y="773"/>
                </a:lnTo>
                <a:lnTo>
                  <a:pt x="6390" y="775"/>
                </a:lnTo>
                <a:lnTo>
                  <a:pt x="6390" y="775"/>
                </a:lnTo>
                <a:lnTo>
                  <a:pt x="6395" y="773"/>
                </a:lnTo>
                <a:lnTo>
                  <a:pt x="6401" y="770"/>
                </a:lnTo>
                <a:lnTo>
                  <a:pt x="6429" y="768"/>
                </a:lnTo>
                <a:lnTo>
                  <a:pt x="6406" y="794"/>
                </a:lnTo>
                <a:lnTo>
                  <a:pt x="6406" y="794"/>
                </a:lnTo>
                <a:lnTo>
                  <a:pt x="6393" y="797"/>
                </a:lnTo>
                <a:lnTo>
                  <a:pt x="6393" y="797"/>
                </a:lnTo>
                <a:lnTo>
                  <a:pt x="6387" y="796"/>
                </a:lnTo>
                <a:lnTo>
                  <a:pt x="6382" y="794"/>
                </a:lnTo>
                <a:lnTo>
                  <a:pt x="6382" y="794"/>
                </a:lnTo>
                <a:lnTo>
                  <a:pt x="6379" y="797"/>
                </a:lnTo>
                <a:lnTo>
                  <a:pt x="6377" y="799"/>
                </a:lnTo>
                <a:lnTo>
                  <a:pt x="6377" y="799"/>
                </a:lnTo>
                <a:lnTo>
                  <a:pt x="6381" y="801"/>
                </a:lnTo>
                <a:lnTo>
                  <a:pt x="6382" y="802"/>
                </a:lnTo>
                <a:lnTo>
                  <a:pt x="6382" y="802"/>
                </a:lnTo>
                <a:lnTo>
                  <a:pt x="6387" y="801"/>
                </a:lnTo>
                <a:lnTo>
                  <a:pt x="6393" y="797"/>
                </a:lnTo>
                <a:lnTo>
                  <a:pt x="6406" y="796"/>
                </a:lnTo>
                <a:lnTo>
                  <a:pt x="6395" y="809"/>
                </a:lnTo>
                <a:lnTo>
                  <a:pt x="6395" y="809"/>
                </a:lnTo>
                <a:lnTo>
                  <a:pt x="6387" y="815"/>
                </a:lnTo>
                <a:lnTo>
                  <a:pt x="6381" y="818"/>
                </a:lnTo>
                <a:lnTo>
                  <a:pt x="6381" y="818"/>
                </a:lnTo>
                <a:lnTo>
                  <a:pt x="6381" y="823"/>
                </a:lnTo>
                <a:lnTo>
                  <a:pt x="6381" y="828"/>
                </a:lnTo>
                <a:lnTo>
                  <a:pt x="6381" y="828"/>
                </a:lnTo>
                <a:lnTo>
                  <a:pt x="6385" y="826"/>
                </a:lnTo>
                <a:lnTo>
                  <a:pt x="6390" y="825"/>
                </a:lnTo>
                <a:lnTo>
                  <a:pt x="6390" y="825"/>
                </a:lnTo>
                <a:lnTo>
                  <a:pt x="6392" y="820"/>
                </a:lnTo>
                <a:lnTo>
                  <a:pt x="6395" y="810"/>
                </a:lnTo>
                <a:lnTo>
                  <a:pt x="6406" y="796"/>
                </a:lnTo>
                <a:lnTo>
                  <a:pt x="6408" y="810"/>
                </a:lnTo>
                <a:lnTo>
                  <a:pt x="6408" y="810"/>
                </a:lnTo>
                <a:lnTo>
                  <a:pt x="6406" y="817"/>
                </a:lnTo>
                <a:lnTo>
                  <a:pt x="6405" y="820"/>
                </a:lnTo>
                <a:lnTo>
                  <a:pt x="6405" y="820"/>
                </a:lnTo>
                <a:lnTo>
                  <a:pt x="6408" y="823"/>
                </a:lnTo>
                <a:lnTo>
                  <a:pt x="6409" y="826"/>
                </a:lnTo>
                <a:lnTo>
                  <a:pt x="6409" y="826"/>
                </a:lnTo>
                <a:lnTo>
                  <a:pt x="6411" y="823"/>
                </a:lnTo>
                <a:lnTo>
                  <a:pt x="6413" y="820"/>
                </a:lnTo>
                <a:lnTo>
                  <a:pt x="6413" y="820"/>
                </a:lnTo>
                <a:lnTo>
                  <a:pt x="6411" y="817"/>
                </a:lnTo>
                <a:lnTo>
                  <a:pt x="6408" y="809"/>
                </a:lnTo>
                <a:lnTo>
                  <a:pt x="6408" y="796"/>
                </a:lnTo>
                <a:lnTo>
                  <a:pt x="6408" y="796"/>
                </a:lnTo>
                <a:lnTo>
                  <a:pt x="6429" y="768"/>
                </a:lnTo>
                <a:lnTo>
                  <a:pt x="6432" y="796"/>
                </a:lnTo>
                <a:lnTo>
                  <a:pt x="6432" y="796"/>
                </a:lnTo>
                <a:lnTo>
                  <a:pt x="6432" y="802"/>
                </a:lnTo>
                <a:lnTo>
                  <a:pt x="6430" y="807"/>
                </a:lnTo>
                <a:lnTo>
                  <a:pt x="6430" y="807"/>
                </a:lnTo>
                <a:lnTo>
                  <a:pt x="6432" y="809"/>
                </a:lnTo>
                <a:lnTo>
                  <a:pt x="6433" y="812"/>
                </a:lnTo>
                <a:lnTo>
                  <a:pt x="6433" y="812"/>
                </a:lnTo>
                <a:lnTo>
                  <a:pt x="6435" y="809"/>
                </a:lnTo>
                <a:lnTo>
                  <a:pt x="6437" y="807"/>
                </a:lnTo>
                <a:lnTo>
                  <a:pt x="6437" y="807"/>
                </a:lnTo>
                <a:lnTo>
                  <a:pt x="6435" y="802"/>
                </a:lnTo>
                <a:lnTo>
                  <a:pt x="6433" y="796"/>
                </a:lnTo>
                <a:lnTo>
                  <a:pt x="6430" y="768"/>
                </a:lnTo>
                <a:lnTo>
                  <a:pt x="6461" y="732"/>
                </a:lnTo>
                <a:lnTo>
                  <a:pt x="6461" y="732"/>
                </a:lnTo>
                <a:lnTo>
                  <a:pt x="6438" y="828"/>
                </a:lnTo>
                <a:lnTo>
                  <a:pt x="6395" y="853"/>
                </a:lnTo>
                <a:lnTo>
                  <a:pt x="6395" y="853"/>
                </a:lnTo>
                <a:lnTo>
                  <a:pt x="6384" y="857"/>
                </a:lnTo>
                <a:lnTo>
                  <a:pt x="6376" y="858"/>
                </a:lnTo>
                <a:lnTo>
                  <a:pt x="6376" y="858"/>
                </a:lnTo>
                <a:lnTo>
                  <a:pt x="6374" y="863"/>
                </a:lnTo>
                <a:lnTo>
                  <a:pt x="6371" y="869"/>
                </a:lnTo>
                <a:lnTo>
                  <a:pt x="6371" y="869"/>
                </a:lnTo>
                <a:lnTo>
                  <a:pt x="6377" y="868"/>
                </a:lnTo>
                <a:lnTo>
                  <a:pt x="6384" y="869"/>
                </a:lnTo>
                <a:lnTo>
                  <a:pt x="6384" y="869"/>
                </a:lnTo>
                <a:lnTo>
                  <a:pt x="6389" y="863"/>
                </a:lnTo>
                <a:lnTo>
                  <a:pt x="6397" y="853"/>
                </a:lnTo>
                <a:lnTo>
                  <a:pt x="6438" y="829"/>
                </a:lnTo>
                <a:lnTo>
                  <a:pt x="6424" y="889"/>
                </a:lnTo>
                <a:lnTo>
                  <a:pt x="6424" y="889"/>
                </a:lnTo>
                <a:lnTo>
                  <a:pt x="6405" y="901"/>
                </a:lnTo>
                <a:lnTo>
                  <a:pt x="6405" y="901"/>
                </a:lnTo>
                <a:lnTo>
                  <a:pt x="6392" y="906"/>
                </a:lnTo>
                <a:lnTo>
                  <a:pt x="6385" y="906"/>
                </a:lnTo>
                <a:lnTo>
                  <a:pt x="6385" y="906"/>
                </a:lnTo>
                <a:lnTo>
                  <a:pt x="6382" y="913"/>
                </a:lnTo>
                <a:lnTo>
                  <a:pt x="6379" y="919"/>
                </a:lnTo>
                <a:lnTo>
                  <a:pt x="6379" y="919"/>
                </a:lnTo>
                <a:lnTo>
                  <a:pt x="6385" y="917"/>
                </a:lnTo>
                <a:lnTo>
                  <a:pt x="6392" y="917"/>
                </a:lnTo>
                <a:lnTo>
                  <a:pt x="6392" y="917"/>
                </a:lnTo>
                <a:lnTo>
                  <a:pt x="6397" y="913"/>
                </a:lnTo>
                <a:lnTo>
                  <a:pt x="6405" y="903"/>
                </a:lnTo>
                <a:lnTo>
                  <a:pt x="6424" y="890"/>
                </a:lnTo>
                <a:lnTo>
                  <a:pt x="6417" y="921"/>
                </a:lnTo>
                <a:lnTo>
                  <a:pt x="6417" y="921"/>
                </a:lnTo>
                <a:lnTo>
                  <a:pt x="6409" y="937"/>
                </a:lnTo>
                <a:lnTo>
                  <a:pt x="6405" y="943"/>
                </a:lnTo>
                <a:lnTo>
                  <a:pt x="6403" y="946"/>
                </a:lnTo>
                <a:lnTo>
                  <a:pt x="6403" y="946"/>
                </a:lnTo>
                <a:lnTo>
                  <a:pt x="6405" y="948"/>
                </a:lnTo>
                <a:lnTo>
                  <a:pt x="6406" y="954"/>
                </a:lnTo>
                <a:lnTo>
                  <a:pt x="6408" y="962"/>
                </a:lnTo>
                <a:lnTo>
                  <a:pt x="6408" y="962"/>
                </a:lnTo>
                <a:lnTo>
                  <a:pt x="6414" y="956"/>
                </a:lnTo>
                <a:lnTo>
                  <a:pt x="6417" y="951"/>
                </a:lnTo>
                <a:lnTo>
                  <a:pt x="6421" y="949"/>
                </a:lnTo>
                <a:lnTo>
                  <a:pt x="6421" y="949"/>
                </a:lnTo>
                <a:lnTo>
                  <a:pt x="6419" y="946"/>
                </a:lnTo>
                <a:lnTo>
                  <a:pt x="6419" y="938"/>
                </a:lnTo>
                <a:lnTo>
                  <a:pt x="6419" y="921"/>
                </a:lnTo>
                <a:lnTo>
                  <a:pt x="6425" y="890"/>
                </a:lnTo>
                <a:lnTo>
                  <a:pt x="6438" y="911"/>
                </a:lnTo>
                <a:lnTo>
                  <a:pt x="6438" y="911"/>
                </a:lnTo>
                <a:lnTo>
                  <a:pt x="6441" y="922"/>
                </a:lnTo>
                <a:lnTo>
                  <a:pt x="6443" y="930"/>
                </a:lnTo>
                <a:lnTo>
                  <a:pt x="6443" y="930"/>
                </a:lnTo>
                <a:lnTo>
                  <a:pt x="6448" y="932"/>
                </a:lnTo>
                <a:lnTo>
                  <a:pt x="6453" y="935"/>
                </a:lnTo>
                <a:lnTo>
                  <a:pt x="6453" y="935"/>
                </a:lnTo>
                <a:lnTo>
                  <a:pt x="6453" y="929"/>
                </a:lnTo>
                <a:lnTo>
                  <a:pt x="6454" y="922"/>
                </a:lnTo>
                <a:lnTo>
                  <a:pt x="6454" y="922"/>
                </a:lnTo>
                <a:lnTo>
                  <a:pt x="6448" y="917"/>
                </a:lnTo>
                <a:lnTo>
                  <a:pt x="6438" y="909"/>
                </a:lnTo>
                <a:lnTo>
                  <a:pt x="6425" y="889"/>
                </a:lnTo>
                <a:lnTo>
                  <a:pt x="6425" y="889"/>
                </a:lnTo>
                <a:lnTo>
                  <a:pt x="6440" y="829"/>
                </a:lnTo>
                <a:lnTo>
                  <a:pt x="6465" y="869"/>
                </a:lnTo>
                <a:lnTo>
                  <a:pt x="6465" y="869"/>
                </a:lnTo>
                <a:lnTo>
                  <a:pt x="6470" y="881"/>
                </a:lnTo>
                <a:lnTo>
                  <a:pt x="6470" y="889"/>
                </a:lnTo>
                <a:lnTo>
                  <a:pt x="6470" y="889"/>
                </a:lnTo>
                <a:lnTo>
                  <a:pt x="6477" y="890"/>
                </a:lnTo>
                <a:lnTo>
                  <a:pt x="6481" y="895"/>
                </a:lnTo>
                <a:lnTo>
                  <a:pt x="6481" y="895"/>
                </a:lnTo>
                <a:lnTo>
                  <a:pt x="6481" y="887"/>
                </a:lnTo>
                <a:lnTo>
                  <a:pt x="6483" y="882"/>
                </a:lnTo>
                <a:lnTo>
                  <a:pt x="6483" y="882"/>
                </a:lnTo>
                <a:lnTo>
                  <a:pt x="6477" y="877"/>
                </a:lnTo>
                <a:lnTo>
                  <a:pt x="6467" y="869"/>
                </a:lnTo>
                <a:lnTo>
                  <a:pt x="6440" y="828"/>
                </a:lnTo>
                <a:lnTo>
                  <a:pt x="6461" y="735"/>
                </a:lnTo>
                <a:lnTo>
                  <a:pt x="6472" y="778"/>
                </a:lnTo>
                <a:lnTo>
                  <a:pt x="6456" y="802"/>
                </a:lnTo>
                <a:lnTo>
                  <a:pt x="6456" y="802"/>
                </a:lnTo>
                <a:lnTo>
                  <a:pt x="6451" y="807"/>
                </a:lnTo>
                <a:lnTo>
                  <a:pt x="6446" y="809"/>
                </a:lnTo>
                <a:lnTo>
                  <a:pt x="6446" y="809"/>
                </a:lnTo>
                <a:lnTo>
                  <a:pt x="6448" y="812"/>
                </a:lnTo>
                <a:lnTo>
                  <a:pt x="6448" y="817"/>
                </a:lnTo>
                <a:lnTo>
                  <a:pt x="6448" y="817"/>
                </a:lnTo>
                <a:lnTo>
                  <a:pt x="6449" y="813"/>
                </a:lnTo>
                <a:lnTo>
                  <a:pt x="6453" y="813"/>
                </a:lnTo>
                <a:lnTo>
                  <a:pt x="6453" y="813"/>
                </a:lnTo>
                <a:lnTo>
                  <a:pt x="6454" y="809"/>
                </a:lnTo>
                <a:lnTo>
                  <a:pt x="6456" y="802"/>
                </a:lnTo>
                <a:lnTo>
                  <a:pt x="6472" y="780"/>
                </a:lnTo>
                <a:lnTo>
                  <a:pt x="6478" y="813"/>
                </a:lnTo>
                <a:lnTo>
                  <a:pt x="6478" y="813"/>
                </a:lnTo>
                <a:lnTo>
                  <a:pt x="6472" y="825"/>
                </a:lnTo>
                <a:lnTo>
                  <a:pt x="6472" y="825"/>
                </a:lnTo>
                <a:lnTo>
                  <a:pt x="6467" y="829"/>
                </a:lnTo>
                <a:lnTo>
                  <a:pt x="6462" y="833"/>
                </a:lnTo>
                <a:lnTo>
                  <a:pt x="6462" y="833"/>
                </a:lnTo>
                <a:lnTo>
                  <a:pt x="6464" y="836"/>
                </a:lnTo>
                <a:lnTo>
                  <a:pt x="6462" y="839"/>
                </a:lnTo>
                <a:lnTo>
                  <a:pt x="6462" y="839"/>
                </a:lnTo>
                <a:lnTo>
                  <a:pt x="6465" y="837"/>
                </a:lnTo>
                <a:lnTo>
                  <a:pt x="6469" y="836"/>
                </a:lnTo>
                <a:lnTo>
                  <a:pt x="6469" y="836"/>
                </a:lnTo>
                <a:lnTo>
                  <a:pt x="6470" y="833"/>
                </a:lnTo>
                <a:lnTo>
                  <a:pt x="6472" y="826"/>
                </a:lnTo>
                <a:lnTo>
                  <a:pt x="6478" y="813"/>
                </a:lnTo>
                <a:lnTo>
                  <a:pt x="6483" y="831"/>
                </a:lnTo>
                <a:lnTo>
                  <a:pt x="6483" y="831"/>
                </a:lnTo>
                <a:lnTo>
                  <a:pt x="6481" y="841"/>
                </a:lnTo>
                <a:lnTo>
                  <a:pt x="6481" y="847"/>
                </a:lnTo>
                <a:lnTo>
                  <a:pt x="6481" y="847"/>
                </a:lnTo>
                <a:lnTo>
                  <a:pt x="6485" y="850"/>
                </a:lnTo>
                <a:lnTo>
                  <a:pt x="6488" y="855"/>
                </a:lnTo>
                <a:lnTo>
                  <a:pt x="6488" y="855"/>
                </a:lnTo>
                <a:lnTo>
                  <a:pt x="6489" y="850"/>
                </a:lnTo>
                <a:lnTo>
                  <a:pt x="6491" y="845"/>
                </a:lnTo>
                <a:lnTo>
                  <a:pt x="6491" y="845"/>
                </a:lnTo>
                <a:lnTo>
                  <a:pt x="6488" y="841"/>
                </a:lnTo>
                <a:lnTo>
                  <a:pt x="6483" y="831"/>
                </a:lnTo>
                <a:lnTo>
                  <a:pt x="6480" y="813"/>
                </a:lnTo>
                <a:lnTo>
                  <a:pt x="6491" y="821"/>
                </a:lnTo>
                <a:lnTo>
                  <a:pt x="6491" y="821"/>
                </a:lnTo>
                <a:lnTo>
                  <a:pt x="6496" y="826"/>
                </a:lnTo>
                <a:lnTo>
                  <a:pt x="6497" y="829"/>
                </a:lnTo>
                <a:lnTo>
                  <a:pt x="6497" y="829"/>
                </a:lnTo>
                <a:lnTo>
                  <a:pt x="6501" y="829"/>
                </a:lnTo>
                <a:lnTo>
                  <a:pt x="6504" y="829"/>
                </a:lnTo>
                <a:lnTo>
                  <a:pt x="6504" y="829"/>
                </a:lnTo>
                <a:lnTo>
                  <a:pt x="6502" y="826"/>
                </a:lnTo>
                <a:lnTo>
                  <a:pt x="6502" y="823"/>
                </a:lnTo>
                <a:lnTo>
                  <a:pt x="6502" y="823"/>
                </a:lnTo>
                <a:lnTo>
                  <a:pt x="6497" y="823"/>
                </a:lnTo>
                <a:lnTo>
                  <a:pt x="6491" y="820"/>
                </a:lnTo>
                <a:lnTo>
                  <a:pt x="6480" y="813"/>
                </a:lnTo>
                <a:lnTo>
                  <a:pt x="6480" y="813"/>
                </a:lnTo>
                <a:lnTo>
                  <a:pt x="6472" y="780"/>
                </a:lnTo>
                <a:lnTo>
                  <a:pt x="6496" y="794"/>
                </a:lnTo>
                <a:lnTo>
                  <a:pt x="6496" y="794"/>
                </a:lnTo>
                <a:lnTo>
                  <a:pt x="6499" y="799"/>
                </a:lnTo>
                <a:lnTo>
                  <a:pt x="6502" y="802"/>
                </a:lnTo>
                <a:lnTo>
                  <a:pt x="6502" y="802"/>
                </a:lnTo>
                <a:lnTo>
                  <a:pt x="6505" y="802"/>
                </a:lnTo>
                <a:lnTo>
                  <a:pt x="6509" y="802"/>
                </a:lnTo>
                <a:lnTo>
                  <a:pt x="6509" y="802"/>
                </a:lnTo>
                <a:lnTo>
                  <a:pt x="6507" y="799"/>
                </a:lnTo>
                <a:lnTo>
                  <a:pt x="6507" y="796"/>
                </a:lnTo>
                <a:lnTo>
                  <a:pt x="6507" y="796"/>
                </a:lnTo>
                <a:lnTo>
                  <a:pt x="6502" y="796"/>
                </a:lnTo>
                <a:lnTo>
                  <a:pt x="6496" y="793"/>
                </a:lnTo>
                <a:lnTo>
                  <a:pt x="6472" y="778"/>
                </a:lnTo>
                <a:lnTo>
                  <a:pt x="6462" y="732"/>
                </a:lnTo>
                <a:lnTo>
                  <a:pt x="6462" y="732"/>
                </a:lnTo>
                <a:lnTo>
                  <a:pt x="6523" y="809"/>
                </a:lnTo>
                <a:lnTo>
                  <a:pt x="6517" y="858"/>
                </a:lnTo>
                <a:lnTo>
                  <a:pt x="6517" y="858"/>
                </a:lnTo>
                <a:lnTo>
                  <a:pt x="6512" y="869"/>
                </a:lnTo>
                <a:lnTo>
                  <a:pt x="6509" y="876"/>
                </a:lnTo>
                <a:lnTo>
                  <a:pt x="6509" y="876"/>
                </a:lnTo>
                <a:lnTo>
                  <a:pt x="6512" y="881"/>
                </a:lnTo>
                <a:lnTo>
                  <a:pt x="6515" y="887"/>
                </a:lnTo>
                <a:lnTo>
                  <a:pt x="6515" y="887"/>
                </a:lnTo>
                <a:lnTo>
                  <a:pt x="6518" y="881"/>
                </a:lnTo>
                <a:lnTo>
                  <a:pt x="6521" y="877"/>
                </a:lnTo>
                <a:lnTo>
                  <a:pt x="6521" y="877"/>
                </a:lnTo>
                <a:lnTo>
                  <a:pt x="6520" y="869"/>
                </a:lnTo>
                <a:lnTo>
                  <a:pt x="6518" y="857"/>
                </a:lnTo>
                <a:lnTo>
                  <a:pt x="6525" y="810"/>
                </a:lnTo>
                <a:lnTo>
                  <a:pt x="6561" y="857"/>
                </a:lnTo>
                <a:lnTo>
                  <a:pt x="6561" y="857"/>
                </a:lnTo>
                <a:lnTo>
                  <a:pt x="6560" y="882"/>
                </a:lnTo>
                <a:lnTo>
                  <a:pt x="6560" y="882"/>
                </a:lnTo>
                <a:lnTo>
                  <a:pt x="6557" y="893"/>
                </a:lnTo>
                <a:lnTo>
                  <a:pt x="6552" y="900"/>
                </a:lnTo>
                <a:lnTo>
                  <a:pt x="6552" y="900"/>
                </a:lnTo>
                <a:lnTo>
                  <a:pt x="6555" y="905"/>
                </a:lnTo>
                <a:lnTo>
                  <a:pt x="6558" y="911"/>
                </a:lnTo>
                <a:lnTo>
                  <a:pt x="6558" y="911"/>
                </a:lnTo>
                <a:lnTo>
                  <a:pt x="6561" y="906"/>
                </a:lnTo>
                <a:lnTo>
                  <a:pt x="6566" y="901"/>
                </a:lnTo>
                <a:lnTo>
                  <a:pt x="6566" y="901"/>
                </a:lnTo>
                <a:lnTo>
                  <a:pt x="6563" y="895"/>
                </a:lnTo>
                <a:lnTo>
                  <a:pt x="6561" y="882"/>
                </a:lnTo>
                <a:lnTo>
                  <a:pt x="6563" y="858"/>
                </a:lnTo>
                <a:lnTo>
                  <a:pt x="6582" y="882"/>
                </a:lnTo>
                <a:lnTo>
                  <a:pt x="6582" y="882"/>
                </a:lnTo>
                <a:lnTo>
                  <a:pt x="6590" y="900"/>
                </a:lnTo>
                <a:lnTo>
                  <a:pt x="6593" y="906"/>
                </a:lnTo>
                <a:lnTo>
                  <a:pt x="6593" y="911"/>
                </a:lnTo>
                <a:lnTo>
                  <a:pt x="6593" y="911"/>
                </a:lnTo>
                <a:lnTo>
                  <a:pt x="6597" y="911"/>
                </a:lnTo>
                <a:lnTo>
                  <a:pt x="6601" y="913"/>
                </a:lnTo>
                <a:lnTo>
                  <a:pt x="6609" y="916"/>
                </a:lnTo>
                <a:lnTo>
                  <a:pt x="6609" y="916"/>
                </a:lnTo>
                <a:lnTo>
                  <a:pt x="6608" y="908"/>
                </a:lnTo>
                <a:lnTo>
                  <a:pt x="6608" y="901"/>
                </a:lnTo>
                <a:lnTo>
                  <a:pt x="6608" y="898"/>
                </a:lnTo>
                <a:lnTo>
                  <a:pt x="6608" y="898"/>
                </a:lnTo>
                <a:lnTo>
                  <a:pt x="6605" y="897"/>
                </a:lnTo>
                <a:lnTo>
                  <a:pt x="6598" y="893"/>
                </a:lnTo>
                <a:lnTo>
                  <a:pt x="6584" y="882"/>
                </a:lnTo>
                <a:lnTo>
                  <a:pt x="6565" y="858"/>
                </a:lnTo>
                <a:lnTo>
                  <a:pt x="6589" y="861"/>
                </a:lnTo>
                <a:lnTo>
                  <a:pt x="6589" y="861"/>
                </a:lnTo>
                <a:lnTo>
                  <a:pt x="6600" y="866"/>
                </a:lnTo>
                <a:lnTo>
                  <a:pt x="6606" y="869"/>
                </a:lnTo>
                <a:lnTo>
                  <a:pt x="6606" y="869"/>
                </a:lnTo>
                <a:lnTo>
                  <a:pt x="6608" y="868"/>
                </a:lnTo>
                <a:lnTo>
                  <a:pt x="6611" y="866"/>
                </a:lnTo>
                <a:lnTo>
                  <a:pt x="6617" y="865"/>
                </a:lnTo>
                <a:lnTo>
                  <a:pt x="6617" y="865"/>
                </a:lnTo>
                <a:lnTo>
                  <a:pt x="6611" y="860"/>
                </a:lnTo>
                <a:lnTo>
                  <a:pt x="6608" y="857"/>
                </a:lnTo>
                <a:lnTo>
                  <a:pt x="6608" y="857"/>
                </a:lnTo>
                <a:lnTo>
                  <a:pt x="6600" y="858"/>
                </a:lnTo>
                <a:lnTo>
                  <a:pt x="6587" y="860"/>
                </a:lnTo>
                <a:lnTo>
                  <a:pt x="6563" y="857"/>
                </a:lnTo>
                <a:lnTo>
                  <a:pt x="6563" y="857"/>
                </a:lnTo>
                <a:lnTo>
                  <a:pt x="6525" y="809"/>
                </a:lnTo>
                <a:lnTo>
                  <a:pt x="6573" y="813"/>
                </a:lnTo>
                <a:lnTo>
                  <a:pt x="6573" y="813"/>
                </a:lnTo>
                <a:lnTo>
                  <a:pt x="6585" y="817"/>
                </a:lnTo>
                <a:lnTo>
                  <a:pt x="6592" y="821"/>
                </a:lnTo>
                <a:lnTo>
                  <a:pt x="6592" y="821"/>
                </a:lnTo>
                <a:lnTo>
                  <a:pt x="6597" y="818"/>
                </a:lnTo>
                <a:lnTo>
                  <a:pt x="6603" y="817"/>
                </a:lnTo>
                <a:lnTo>
                  <a:pt x="6603" y="817"/>
                </a:lnTo>
                <a:lnTo>
                  <a:pt x="6598" y="812"/>
                </a:lnTo>
                <a:lnTo>
                  <a:pt x="6593" y="809"/>
                </a:lnTo>
                <a:lnTo>
                  <a:pt x="6593" y="809"/>
                </a:lnTo>
                <a:lnTo>
                  <a:pt x="6587" y="810"/>
                </a:lnTo>
                <a:lnTo>
                  <a:pt x="6574" y="812"/>
                </a:lnTo>
                <a:lnTo>
                  <a:pt x="6525" y="807"/>
                </a:lnTo>
                <a:lnTo>
                  <a:pt x="6465" y="733"/>
                </a:lnTo>
                <a:lnTo>
                  <a:pt x="6505" y="752"/>
                </a:lnTo>
                <a:lnTo>
                  <a:pt x="6515" y="780"/>
                </a:lnTo>
                <a:lnTo>
                  <a:pt x="6515" y="780"/>
                </a:lnTo>
                <a:lnTo>
                  <a:pt x="6515" y="786"/>
                </a:lnTo>
                <a:lnTo>
                  <a:pt x="6515" y="791"/>
                </a:lnTo>
                <a:lnTo>
                  <a:pt x="6515" y="791"/>
                </a:lnTo>
                <a:lnTo>
                  <a:pt x="6518" y="793"/>
                </a:lnTo>
                <a:lnTo>
                  <a:pt x="6520" y="794"/>
                </a:lnTo>
                <a:lnTo>
                  <a:pt x="6520" y="794"/>
                </a:lnTo>
                <a:lnTo>
                  <a:pt x="6520" y="791"/>
                </a:lnTo>
                <a:lnTo>
                  <a:pt x="6521" y="788"/>
                </a:lnTo>
                <a:lnTo>
                  <a:pt x="6521" y="788"/>
                </a:lnTo>
                <a:lnTo>
                  <a:pt x="6518" y="785"/>
                </a:lnTo>
                <a:lnTo>
                  <a:pt x="6515" y="778"/>
                </a:lnTo>
                <a:lnTo>
                  <a:pt x="6507" y="752"/>
                </a:lnTo>
                <a:lnTo>
                  <a:pt x="6537" y="768"/>
                </a:lnTo>
                <a:lnTo>
                  <a:pt x="6537" y="768"/>
                </a:lnTo>
                <a:lnTo>
                  <a:pt x="6542" y="781"/>
                </a:lnTo>
                <a:lnTo>
                  <a:pt x="6542" y="781"/>
                </a:lnTo>
                <a:lnTo>
                  <a:pt x="6542" y="788"/>
                </a:lnTo>
                <a:lnTo>
                  <a:pt x="6542" y="793"/>
                </a:lnTo>
                <a:lnTo>
                  <a:pt x="6542" y="793"/>
                </a:lnTo>
                <a:lnTo>
                  <a:pt x="6545" y="794"/>
                </a:lnTo>
                <a:lnTo>
                  <a:pt x="6549" y="796"/>
                </a:lnTo>
                <a:lnTo>
                  <a:pt x="6549" y="796"/>
                </a:lnTo>
                <a:lnTo>
                  <a:pt x="6549" y="793"/>
                </a:lnTo>
                <a:lnTo>
                  <a:pt x="6550" y="789"/>
                </a:lnTo>
                <a:lnTo>
                  <a:pt x="6550" y="789"/>
                </a:lnTo>
                <a:lnTo>
                  <a:pt x="6547" y="786"/>
                </a:lnTo>
                <a:lnTo>
                  <a:pt x="6542" y="781"/>
                </a:lnTo>
                <a:lnTo>
                  <a:pt x="6539" y="768"/>
                </a:lnTo>
                <a:lnTo>
                  <a:pt x="6553" y="777"/>
                </a:lnTo>
                <a:lnTo>
                  <a:pt x="6553" y="777"/>
                </a:lnTo>
                <a:lnTo>
                  <a:pt x="6561" y="783"/>
                </a:lnTo>
                <a:lnTo>
                  <a:pt x="6566" y="788"/>
                </a:lnTo>
                <a:lnTo>
                  <a:pt x="6566" y="788"/>
                </a:lnTo>
                <a:lnTo>
                  <a:pt x="6571" y="786"/>
                </a:lnTo>
                <a:lnTo>
                  <a:pt x="6576" y="786"/>
                </a:lnTo>
                <a:lnTo>
                  <a:pt x="6576" y="786"/>
                </a:lnTo>
                <a:lnTo>
                  <a:pt x="6573" y="783"/>
                </a:lnTo>
                <a:lnTo>
                  <a:pt x="6571" y="778"/>
                </a:lnTo>
                <a:lnTo>
                  <a:pt x="6571" y="778"/>
                </a:lnTo>
                <a:lnTo>
                  <a:pt x="6565" y="778"/>
                </a:lnTo>
                <a:lnTo>
                  <a:pt x="6555" y="775"/>
                </a:lnTo>
                <a:lnTo>
                  <a:pt x="6539" y="768"/>
                </a:lnTo>
                <a:lnTo>
                  <a:pt x="6552" y="764"/>
                </a:lnTo>
                <a:lnTo>
                  <a:pt x="6552" y="764"/>
                </a:lnTo>
                <a:lnTo>
                  <a:pt x="6558" y="764"/>
                </a:lnTo>
                <a:lnTo>
                  <a:pt x="6563" y="764"/>
                </a:lnTo>
                <a:lnTo>
                  <a:pt x="6563" y="764"/>
                </a:lnTo>
                <a:lnTo>
                  <a:pt x="6565" y="760"/>
                </a:lnTo>
                <a:lnTo>
                  <a:pt x="6566" y="759"/>
                </a:lnTo>
                <a:lnTo>
                  <a:pt x="6566" y="759"/>
                </a:lnTo>
                <a:lnTo>
                  <a:pt x="6563" y="757"/>
                </a:lnTo>
                <a:lnTo>
                  <a:pt x="6560" y="757"/>
                </a:lnTo>
                <a:lnTo>
                  <a:pt x="6560" y="757"/>
                </a:lnTo>
                <a:lnTo>
                  <a:pt x="6557" y="759"/>
                </a:lnTo>
                <a:lnTo>
                  <a:pt x="6550" y="764"/>
                </a:lnTo>
                <a:lnTo>
                  <a:pt x="6537" y="767"/>
                </a:lnTo>
                <a:lnTo>
                  <a:pt x="6537" y="767"/>
                </a:lnTo>
                <a:lnTo>
                  <a:pt x="6507" y="752"/>
                </a:lnTo>
                <a:lnTo>
                  <a:pt x="6533" y="743"/>
                </a:lnTo>
                <a:lnTo>
                  <a:pt x="6533" y="743"/>
                </a:lnTo>
                <a:lnTo>
                  <a:pt x="6539" y="743"/>
                </a:lnTo>
                <a:lnTo>
                  <a:pt x="6544" y="743"/>
                </a:lnTo>
                <a:lnTo>
                  <a:pt x="6544" y="743"/>
                </a:lnTo>
                <a:lnTo>
                  <a:pt x="6545" y="740"/>
                </a:lnTo>
                <a:lnTo>
                  <a:pt x="6549" y="738"/>
                </a:lnTo>
                <a:lnTo>
                  <a:pt x="6549" y="738"/>
                </a:lnTo>
                <a:lnTo>
                  <a:pt x="6544" y="736"/>
                </a:lnTo>
                <a:lnTo>
                  <a:pt x="6541" y="735"/>
                </a:lnTo>
                <a:lnTo>
                  <a:pt x="6541" y="735"/>
                </a:lnTo>
                <a:lnTo>
                  <a:pt x="6539" y="738"/>
                </a:lnTo>
                <a:lnTo>
                  <a:pt x="6533" y="741"/>
                </a:lnTo>
                <a:lnTo>
                  <a:pt x="6505" y="751"/>
                </a:lnTo>
                <a:lnTo>
                  <a:pt x="6464" y="730"/>
                </a:lnTo>
                <a:lnTo>
                  <a:pt x="6464" y="730"/>
                </a:lnTo>
                <a:lnTo>
                  <a:pt x="6561" y="730"/>
                </a:lnTo>
                <a:lnTo>
                  <a:pt x="6597" y="767"/>
                </a:lnTo>
                <a:lnTo>
                  <a:pt x="6597" y="767"/>
                </a:lnTo>
                <a:lnTo>
                  <a:pt x="6603" y="777"/>
                </a:lnTo>
                <a:lnTo>
                  <a:pt x="6605" y="783"/>
                </a:lnTo>
                <a:lnTo>
                  <a:pt x="6605" y="783"/>
                </a:lnTo>
                <a:lnTo>
                  <a:pt x="6611" y="785"/>
                </a:lnTo>
                <a:lnTo>
                  <a:pt x="6617" y="786"/>
                </a:lnTo>
                <a:lnTo>
                  <a:pt x="6617" y="786"/>
                </a:lnTo>
                <a:lnTo>
                  <a:pt x="6614" y="780"/>
                </a:lnTo>
                <a:lnTo>
                  <a:pt x="6614" y="773"/>
                </a:lnTo>
                <a:lnTo>
                  <a:pt x="6614" y="773"/>
                </a:lnTo>
                <a:lnTo>
                  <a:pt x="6606" y="772"/>
                </a:lnTo>
                <a:lnTo>
                  <a:pt x="6597" y="765"/>
                </a:lnTo>
                <a:lnTo>
                  <a:pt x="6563" y="730"/>
                </a:lnTo>
                <a:lnTo>
                  <a:pt x="6624" y="730"/>
                </a:lnTo>
                <a:lnTo>
                  <a:pt x="6624" y="730"/>
                </a:lnTo>
                <a:lnTo>
                  <a:pt x="6641" y="748"/>
                </a:lnTo>
                <a:lnTo>
                  <a:pt x="6641" y="748"/>
                </a:lnTo>
                <a:lnTo>
                  <a:pt x="6648" y="757"/>
                </a:lnTo>
                <a:lnTo>
                  <a:pt x="6651" y="765"/>
                </a:lnTo>
                <a:lnTo>
                  <a:pt x="6651" y="765"/>
                </a:lnTo>
                <a:lnTo>
                  <a:pt x="6657" y="765"/>
                </a:lnTo>
                <a:lnTo>
                  <a:pt x="6664" y="767"/>
                </a:lnTo>
                <a:lnTo>
                  <a:pt x="6664" y="767"/>
                </a:lnTo>
                <a:lnTo>
                  <a:pt x="6661" y="760"/>
                </a:lnTo>
                <a:lnTo>
                  <a:pt x="6661" y="756"/>
                </a:lnTo>
                <a:lnTo>
                  <a:pt x="6661" y="756"/>
                </a:lnTo>
                <a:lnTo>
                  <a:pt x="6654" y="752"/>
                </a:lnTo>
                <a:lnTo>
                  <a:pt x="6643" y="746"/>
                </a:lnTo>
                <a:lnTo>
                  <a:pt x="6625" y="730"/>
                </a:lnTo>
                <a:lnTo>
                  <a:pt x="6657" y="730"/>
                </a:lnTo>
                <a:lnTo>
                  <a:pt x="6657" y="730"/>
                </a:lnTo>
                <a:lnTo>
                  <a:pt x="6675" y="735"/>
                </a:lnTo>
                <a:lnTo>
                  <a:pt x="6681" y="736"/>
                </a:lnTo>
                <a:lnTo>
                  <a:pt x="6685" y="738"/>
                </a:lnTo>
                <a:lnTo>
                  <a:pt x="6685" y="738"/>
                </a:lnTo>
                <a:lnTo>
                  <a:pt x="6688" y="736"/>
                </a:lnTo>
                <a:lnTo>
                  <a:pt x="6693" y="733"/>
                </a:lnTo>
                <a:lnTo>
                  <a:pt x="6701" y="730"/>
                </a:lnTo>
                <a:lnTo>
                  <a:pt x="6701" y="730"/>
                </a:lnTo>
                <a:lnTo>
                  <a:pt x="6693" y="725"/>
                </a:lnTo>
                <a:lnTo>
                  <a:pt x="6688" y="722"/>
                </a:lnTo>
                <a:lnTo>
                  <a:pt x="6685" y="720"/>
                </a:lnTo>
                <a:lnTo>
                  <a:pt x="6685" y="720"/>
                </a:lnTo>
                <a:lnTo>
                  <a:pt x="6681" y="722"/>
                </a:lnTo>
                <a:lnTo>
                  <a:pt x="6675" y="724"/>
                </a:lnTo>
                <a:lnTo>
                  <a:pt x="6657" y="728"/>
                </a:lnTo>
                <a:lnTo>
                  <a:pt x="6625" y="728"/>
                </a:lnTo>
                <a:lnTo>
                  <a:pt x="6643" y="712"/>
                </a:lnTo>
                <a:lnTo>
                  <a:pt x="6643" y="712"/>
                </a:lnTo>
                <a:lnTo>
                  <a:pt x="6654" y="706"/>
                </a:lnTo>
                <a:lnTo>
                  <a:pt x="6661" y="703"/>
                </a:lnTo>
                <a:lnTo>
                  <a:pt x="6661" y="703"/>
                </a:lnTo>
                <a:lnTo>
                  <a:pt x="6661" y="698"/>
                </a:lnTo>
                <a:lnTo>
                  <a:pt x="6664" y="692"/>
                </a:lnTo>
                <a:lnTo>
                  <a:pt x="6664" y="692"/>
                </a:lnTo>
                <a:lnTo>
                  <a:pt x="6657" y="693"/>
                </a:lnTo>
                <a:lnTo>
                  <a:pt x="6651" y="693"/>
                </a:lnTo>
                <a:lnTo>
                  <a:pt x="6651" y="693"/>
                </a:lnTo>
                <a:lnTo>
                  <a:pt x="6648" y="701"/>
                </a:lnTo>
                <a:lnTo>
                  <a:pt x="6641" y="711"/>
                </a:lnTo>
                <a:lnTo>
                  <a:pt x="6624" y="728"/>
                </a:lnTo>
                <a:lnTo>
                  <a:pt x="6624" y="728"/>
                </a:lnTo>
                <a:lnTo>
                  <a:pt x="6563" y="728"/>
                </a:lnTo>
                <a:lnTo>
                  <a:pt x="6597" y="693"/>
                </a:lnTo>
                <a:lnTo>
                  <a:pt x="6597" y="693"/>
                </a:lnTo>
                <a:lnTo>
                  <a:pt x="6608" y="687"/>
                </a:lnTo>
                <a:lnTo>
                  <a:pt x="6614" y="684"/>
                </a:lnTo>
                <a:lnTo>
                  <a:pt x="6614" y="684"/>
                </a:lnTo>
                <a:lnTo>
                  <a:pt x="6614" y="679"/>
                </a:lnTo>
                <a:lnTo>
                  <a:pt x="6617" y="672"/>
                </a:lnTo>
                <a:lnTo>
                  <a:pt x="6617" y="672"/>
                </a:lnTo>
                <a:lnTo>
                  <a:pt x="6611" y="674"/>
                </a:lnTo>
                <a:lnTo>
                  <a:pt x="6605" y="676"/>
                </a:lnTo>
                <a:lnTo>
                  <a:pt x="6605" y="676"/>
                </a:lnTo>
                <a:lnTo>
                  <a:pt x="6601" y="682"/>
                </a:lnTo>
                <a:lnTo>
                  <a:pt x="6597" y="692"/>
                </a:lnTo>
                <a:lnTo>
                  <a:pt x="6561" y="728"/>
                </a:lnTo>
                <a:lnTo>
                  <a:pt x="6465" y="728"/>
                </a:lnTo>
                <a:lnTo>
                  <a:pt x="6507" y="709"/>
                </a:lnTo>
                <a:lnTo>
                  <a:pt x="6534" y="719"/>
                </a:lnTo>
                <a:lnTo>
                  <a:pt x="6534" y="719"/>
                </a:lnTo>
                <a:lnTo>
                  <a:pt x="6539" y="724"/>
                </a:lnTo>
                <a:lnTo>
                  <a:pt x="6542" y="725"/>
                </a:lnTo>
                <a:lnTo>
                  <a:pt x="6542" y="725"/>
                </a:lnTo>
                <a:lnTo>
                  <a:pt x="6545" y="724"/>
                </a:lnTo>
                <a:lnTo>
                  <a:pt x="6549" y="724"/>
                </a:lnTo>
                <a:lnTo>
                  <a:pt x="6549" y="724"/>
                </a:lnTo>
                <a:lnTo>
                  <a:pt x="6545" y="722"/>
                </a:lnTo>
                <a:lnTo>
                  <a:pt x="6544" y="719"/>
                </a:lnTo>
                <a:lnTo>
                  <a:pt x="6544" y="719"/>
                </a:lnTo>
                <a:lnTo>
                  <a:pt x="6541" y="719"/>
                </a:lnTo>
                <a:lnTo>
                  <a:pt x="6533" y="719"/>
                </a:lnTo>
                <a:lnTo>
                  <a:pt x="6509" y="708"/>
                </a:lnTo>
                <a:lnTo>
                  <a:pt x="6539" y="693"/>
                </a:lnTo>
                <a:lnTo>
                  <a:pt x="6539" y="693"/>
                </a:lnTo>
                <a:lnTo>
                  <a:pt x="6552" y="698"/>
                </a:lnTo>
                <a:lnTo>
                  <a:pt x="6552" y="698"/>
                </a:lnTo>
                <a:lnTo>
                  <a:pt x="6558" y="703"/>
                </a:lnTo>
                <a:lnTo>
                  <a:pt x="6561" y="704"/>
                </a:lnTo>
                <a:lnTo>
                  <a:pt x="6561" y="704"/>
                </a:lnTo>
                <a:lnTo>
                  <a:pt x="6565" y="704"/>
                </a:lnTo>
                <a:lnTo>
                  <a:pt x="6568" y="703"/>
                </a:lnTo>
                <a:lnTo>
                  <a:pt x="6568" y="703"/>
                </a:lnTo>
                <a:lnTo>
                  <a:pt x="6565" y="701"/>
                </a:lnTo>
                <a:lnTo>
                  <a:pt x="6563" y="698"/>
                </a:lnTo>
                <a:lnTo>
                  <a:pt x="6563" y="698"/>
                </a:lnTo>
                <a:lnTo>
                  <a:pt x="6552" y="698"/>
                </a:lnTo>
                <a:lnTo>
                  <a:pt x="6541" y="693"/>
                </a:lnTo>
                <a:lnTo>
                  <a:pt x="6555" y="687"/>
                </a:lnTo>
                <a:lnTo>
                  <a:pt x="6555" y="687"/>
                </a:lnTo>
                <a:lnTo>
                  <a:pt x="6565" y="684"/>
                </a:lnTo>
                <a:lnTo>
                  <a:pt x="6573" y="684"/>
                </a:lnTo>
                <a:lnTo>
                  <a:pt x="6573" y="684"/>
                </a:lnTo>
                <a:lnTo>
                  <a:pt x="6574" y="679"/>
                </a:lnTo>
                <a:lnTo>
                  <a:pt x="6577" y="676"/>
                </a:lnTo>
                <a:lnTo>
                  <a:pt x="6577" y="676"/>
                </a:lnTo>
                <a:lnTo>
                  <a:pt x="6573" y="676"/>
                </a:lnTo>
                <a:lnTo>
                  <a:pt x="6568" y="674"/>
                </a:lnTo>
                <a:lnTo>
                  <a:pt x="6568" y="674"/>
                </a:lnTo>
                <a:lnTo>
                  <a:pt x="6563" y="679"/>
                </a:lnTo>
                <a:lnTo>
                  <a:pt x="6555" y="685"/>
                </a:lnTo>
                <a:lnTo>
                  <a:pt x="6539" y="693"/>
                </a:lnTo>
                <a:lnTo>
                  <a:pt x="6544" y="680"/>
                </a:lnTo>
                <a:lnTo>
                  <a:pt x="6544" y="680"/>
                </a:lnTo>
                <a:lnTo>
                  <a:pt x="6549" y="674"/>
                </a:lnTo>
                <a:lnTo>
                  <a:pt x="6552" y="672"/>
                </a:lnTo>
                <a:lnTo>
                  <a:pt x="6552" y="672"/>
                </a:lnTo>
                <a:lnTo>
                  <a:pt x="6550" y="669"/>
                </a:lnTo>
                <a:lnTo>
                  <a:pt x="6550" y="664"/>
                </a:lnTo>
                <a:lnTo>
                  <a:pt x="6550" y="664"/>
                </a:lnTo>
                <a:lnTo>
                  <a:pt x="6547" y="668"/>
                </a:lnTo>
                <a:lnTo>
                  <a:pt x="6544" y="669"/>
                </a:lnTo>
                <a:lnTo>
                  <a:pt x="6544" y="669"/>
                </a:lnTo>
                <a:lnTo>
                  <a:pt x="6544" y="674"/>
                </a:lnTo>
                <a:lnTo>
                  <a:pt x="6544" y="680"/>
                </a:lnTo>
                <a:lnTo>
                  <a:pt x="6539" y="693"/>
                </a:lnTo>
                <a:lnTo>
                  <a:pt x="6539" y="693"/>
                </a:lnTo>
                <a:lnTo>
                  <a:pt x="6507" y="708"/>
                </a:lnTo>
                <a:lnTo>
                  <a:pt x="6517" y="682"/>
                </a:lnTo>
                <a:lnTo>
                  <a:pt x="6517" y="682"/>
                </a:lnTo>
                <a:lnTo>
                  <a:pt x="6520" y="676"/>
                </a:lnTo>
                <a:lnTo>
                  <a:pt x="6523" y="672"/>
                </a:lnTo>
                <a:lnTo>
                  <a:pt x="6523" y="672"/>
                </a:lnTo>
                <a:lnTo>
                  <a:pt x="6521" y="669"/>
                </a:lnTo>
                <a:lnTo>
                  <a:pt x="6521" y="666"/>
                </a:lnTo>
                <a:lnTo>
                  <a:pt x="6521" y="666"/>
                </a:lnTo>
                <a:lnTo>
                  <a:pt x="6520" y="669"/>
                </a:lnTo>
                <a:lnTo>
                  <a:pt x="6517" y="671"/>
                </a:lnTo>
                <a:lnTo>
                  <a:pt x="6517" y="671"/>
                </a:lnTo>
                <a:lnTo>
                  <a:pt x="6517" y="674"/>
                </a:lnTo>
                <a:lnTo>
                  <a:pt x="6515" y="682"/>
                </a:lnTo>
                <a:lnTo>
                  <a:pt x="6507" y="708"/>
                </a:lnTo>
                <a:lnTo>
                  <a:pt x="6462" y="728"/>
                </a:lnTo>
                <a:lnTo>
                  <a:pt x="6462" y="728"/>
                </a:lnTo>
                <a:lnTo>
                  <a:pt x="6525" y="652"/>
                </a:lnTo>
                <a:lnTo>
                  <a:pt x="6574" y="647"/>
                </a:lnTo>
                <a:lnTo>
                  <a:pt x="6574" y="647"/>
                </a:lnTo>
                <a:lnTo>
                  <a:pt x="6587" y="648"/>
                </a:lnTo>
                <a:lnTo>
                  <a:pt x="6593" y="650"/>
                </a:lnTo>
                <a:lnTo>
                  <a:pt x="6593" y="650"/>
                </a:lnTo>
                <a:lnTo>
                  <a:pt x="6597" y="647"/>
                </a:lnTo>
                <a:lnTo>
                  <a:pt x="6603" y="642"/>
                </a:lnTo>
                <a:lnTo>
                  <a:pt x="6603" y="642"/>
                </a:lnTo>
                <a:lnTo>
                  <a:pt x="6597" y="640"/>
                </a:lnTo>
                <a:lnTo>
                  <a:pt x="6592" y="637"/>
                </a:lnTo>
                <a:lnTo>
                  <a:pt x="6592" y="637"/>
                </a:lnTo>
                <a:lnTo>
                  <a:pt x="6585" y="642"/>
                </a:lnTo>
                <a:lnTo>
                  <a:pt x="6573" y="645"/>
                </a:lnTo>
                <a:lnTo>
                  <a:pt x="6525" y="650"/>
                </a:lnTo>
                <a:lnTo>
                  <a:pt x="6563" y="602"/>
                </a:lnTo>
                <a:lnTo>
                  <a:pt x="6563" y="602"/>
                </a:lnTo>
                <a:lnTo>
                  <a:pt x="6587" y="599"/>
                </a:lnTo>
                <a:lnTo>
                  <a:pt x="6587" y="599"/>
                </a:lnTo>
                <a:lnTo>
                  <a:pt x="6600" y="600"/>
                </a:lnTo>
                <a:lnTo>
                  <a:pt x="6608" y="602"/>
                </a:lnTo>
                <a:lnTo>
                  <a:pt x="6608" y="602"/>
                </a:lnTo>
                <a:lnTo>
                  <a:pt x="6611" y="599"/>
                </a:lnTo>
                <a:lnTo>
                  <a:pt x="6617" y="594"/>
                </a:lnTo>
                <a:lnTo>
                  <a:pt x="6617" y="594"/>
                </a:lnTo>
                <a:lnTo>
                  <a:pt x="6611" y="592"/>
                </a:lnTo>
                <a:lnTo>
                  <a:pt x="6606" y="589"/>
                </a:lnTo>
                <a:lnTo>
                  <a:pt x="6606" y="589"/>
                </a:lnTo>
                <a:lnTo>
                  <a:pt x="6600" y="592"/>
                </a:lnTo>
                <a:lnTo>
                  <a:pt x="6589" y="597"/>
                </a:lnTo>
                <a:lnTo>
                  <a:pt x="6565" y="600"/>
                </a:lnTo>
                <a:lnTo>
                  <a:pt x="6584" y="576"/>
                </a:lnTo>
                <a:lnTo>
                  <a:pt x="6584" y="576"/>
                </a:lnTo>
                <a:lnTo>
                  <a:pt x="6598" y="565"/>
                </a:lnTo>
                <a:lnTo>
                  <a:pt x="6605" y="562"/>
                </a:lnTo>
                <a:lnTo>
                  <a:pt x="6608" y="560"/>
                </a:lnTo>
                <a:lnTo>
                  <a:pt x="6608" y="560"/>
                </a:lnTo>
                <a:lnTo>
                  <a:pt x="6608" y="557"/>
                </a:lnTo>
                <a:lnTo>
                  <a:pt x="6608" y="551"/>
                </a:lnTo>
                <a:lnTo>
                  <a:pt x="6611" y="543"/>
                </a:lnTo>
                <a:lnTo>
                  <a:pt x="6611" y="543"/>
                </a:lnTo>
                <a:lnTo>
                  <a:pt x="6601" y="546"/>
                </a:lnTo>
                <a:lnTo>
                  <a:pt x="6597" y="548"/>
                </a:lnTo>
                <a:lnTo>
                  <a:pt x="6593" y="548"/>
                </a:lnTo>
                <a:lnTo>
                  <a:pt x="6593" y="548"/>
                </a:lnTo>
                <a:lnTo>
                  <a:pt x="6593" y="552"/>
                </a:lnTo>
                <a:lnTo>
                  <a:pt x="6590" y="559"/>
                </a:lnTo>
                <a:lnTo>
                  <a:pt x="6582" y="576"/>
                </a:lnTo>
                <a:lnTo>
                  <a:pt x="6563" y="600"/>
                </a:lnTo>
                <a:lnTo>
                  <a:pt x="6561" y="576"/>
                </a:lnTo>
                <a:lnTo>
                  <a:pt x="6561" y="576"/>
                </a:lnTo>
                <a:lnTo>
                  <a:pt x="6563" y="564"/>
                </a:lnTo>
                <a:lnTo>
                  <a:pt x="6565" y="557"/>
                </a:lnTo>
                <a:lnTo>
                  <a:pt x="6565" y="557"/>
                </a:lnTo>
                <a:lnTo>
                  <a:pt x="6561" y="552"/>
                </a:lnTo>
                <a:lnTo>
                  <a:pt x="6558" y="548"/>
                </a:lnTo>
                <a:lnTo>
                  <a:pt x="6558" y="548"/>
                </a:lnTo>
                <a:lnTo>
                  <a:pt x="6555" y="554"/>
                </a:lnTo>
                <a:lnTo>
                  <a:pt x="6552" y="559"/>
                </a:lnTo>
                <a:lnTo>
                  <a:pt x="6552" y="559"/>
                </a:lnTo>
                <a:lnTo>
                  <a:pt x="6555" y="565"/>
                </a:lnTo>
                <a:lnTo>
                  <a:pt x="6560" y="576"/>
                </a:lnTo>
                <a:lnTo>
                  <a:pt x="6561" y="602"/>
                </a:lnTo>
                <a:lnTo>
                  <a:pt x="6561" y="602"/>
                </a:lnTo>
                <a:lnTo>
                  <a:pt x="6525" y="650"/>
                </a:lnTo>
                <a:lnTo>
                  <a:pt x="6518" y="602"/>
                </a:lnTo>
                <a:lnTo>
                  <a:pt x="6518" y="602"/>
                </a:lnTo>
                <a:lnTo>
                  <a:pt x="6520" y="589"/>
                </a:lnTo>
                <a:lnTo>
                  <a:pt x="6521" y="581"/>
                </a:lnTo>
                <a:lnTo>
                  <a:pt x="6521" y="581"/>
                </a:lnTo>
                <a:lnTo>
                  <a:pt x="6517" y="578"/>
                </a:lnTo>
                <a:lnTo>
                  <a:pt x="6513" y="572"/>
                </a:lnTo>
                <a:lnTo>
                  <a:pt x="6513" y="572"/>
                </a:lnTo>
                <a:lnTo>
                  <a:pt x="6512" y="578"/>
                </a:lnTo>
                <a:lnTo>
                  <a:pt x="6509" y="583"/>
                </a:lnTo>
                <a:lnTo>
                  <a:pt x="6509" y="583"/>
                </a:lnTo>
                <a:lnTo>
                  <a:pt x="6512" y="589"/>
                </a:lnTo>
                <a:lnTo>
                  <a:pt x="6517" y="600"/>
                </a:lnTo>
                <a:lnTo>
                  <a:pt x="6523" y="650"/>
                </a:lnTo>
                <a:lnTo>
                  <a:pt x="6464" y="725"/>
                </a:lnTo>
                <a:lnTo>
                  <a:pt x="6473" y="680"/>
                </a:lnTo>
                <a:lnTo>
                  <a:pt x="6499" y="666"/>
                </a:lnTo>
                <a:lnTo>
                  <a:pt x="6499" y="666"/>
                </a:lnTo>
                <a:lnTo>
                  <a:pt x="6505" y="664"/>
                </a:lnTo>
                <a:lnTo>
                  <a:pt x="6509" y="664"/>
                </a:lnTo>
                <a:lnTo>
                  <a:pt x="6509" y="664"/>
                </a:lnTo>
                <a:lnTo>
                  <a:pt x="6510" y="661"/>
                </a:lnTo>
                <a:lnTo>
                  <a:pt x="6512" y="658"/>
                </a:lnTo>
                <a:lnTo>
                  <a:pt x="6512" y="658"/>
                </a:lnTo>
                <a:lnTo>
                  <a:pt x="6509" y="658"/>
                </a:lnTo>
                <a:lnTo>
                  <a:pt x="6505" y="658"/>
                </a:lnTo>
                <a:lnTo>
                  <a:pt x="6505" y="658"/>
                </a:lnTo>
                <a:lnTo>
                  <a:pt x="6502" y="661"/>
                </a:lnTo>
                <a:lnTo>
                  <a:pt x="6497" y="666"/>
                </a:lnTo>
                <a:lnTo>
                  <a:pt x="6473" y="680"/>
                </a:lnTo>
                <a:lnTo>
                  <a:pt x="6481" y="647"/>
                </a:lnTo>
                <a:lnTo>
                  <a:pt x="6481" y="647"/>
                </a:lnTo>
                <a:lnTo>
                  <a:pt x="6494" y="639"/>
                </a:lnTo>
                <a:lnTo>
                  <a:pt x="6494" y="639"/>
                </a:lnTo>
                <a:lnTo>
                  <a:pt x="6501" y="637"/>
                </a:lnTo>
                <a:lnTo>
                  <a:pt x="6504" y="636"/>
                </a:lnTo>
                <a:lnTo>
                  <a:pt x="6504" y="636"/>
                </a:lnTo>
                <a:lnTo>
                  <a:pt x="6505" y="632"/>
                </a:lnTo>
                <a:lnTo>
                  <a:pt x="6507" y="629"/>
                </a:lnTo>
                <a:lnTo>
                  <a:pt x="6507" y="629"/>
                </a:lnTo>
                <a:lnTo>
                  <a:pt x="6504" y="631"/>
                </a:lnTo>
                <a:lnTo>
                  <a:pt x="6501" y="629"/>
                </a:lnTo>
                <a:lnTo>
                  <a:pt x="6501" y="629"/>
                </a:lnTo>
                <a:lnTo>
                  <a:pt x="6497" y="634"/>
                </a:lnTo>
                <a:lnTo>
                  <a:pt x="6493" y="639"/>
                </a:lnTo>
                <a:lnTo>
                  <a:pt x="6481" y="645"/>
                </a:lnTo>
                <a:lnTo>
                  <a:pt x="6486" y="629"/>
                </a:lnTo>
                <a:lnTo>
                  <a:pt x="6486" y="629"/>
                </a:lnTo>
                <a:lnTo>
                  <a:pt x="6491" y="620"/>
                </a:lnTo>
                <a:lnTo>
                  <a:pt x="6494" y="615"/>
                </a:lnTo>
                <a:lnTo>
                  <a:pt x="6494" y="615"/>
                </a:lnTo>
                <a:lnTo>
                  <a:pt x="6493" y="610"/>
                </a:lnTo>
                <a:lnTo>
                  <a:pt x="6491" y="605"/>
                </a:lnTo>
                <a:lnTo>
                  <a:pt x="6491" y="605"/>
                </a:lnTo>
                <a:lnTo>
                  <a:pt x="6488" y="608"/>
                </a:lnTo>
                <a:lnTo>
                  <a:pt x="6485" y="612"/>
                </a:lnTo>
                <a:lnTo>
                  <a:pt x="6485" y="612"/>
                </a:lnTo>
                <a:lnTo>
                  <a:pt x="6485" y="618"/>
                </a:lnTo>
                <a:lnTo>
                  <a:pt x="6486" y="628"/>
                </a:lnTo>
                <a:lnTo>
                  <a:pt x="6481" y="645"/>
                </a:lnTo>
                <a:lnTo>
                  <a:pt x="6475" y="634"/>
                </a:lnTo>
                <a:lnTo>
                  <a:pt x="6475" y="634"/>
                </a:lnTo>
                <a:lnTo>
                  <a:pt x="6473" y="628"/>
                </a:lnTo>
                <a:lnTo>
                  <a:pt x="6472" y="623"/>
                </a:lnTo>
                <a:lnTo>
                  <a:pt x="6472" y="623"/>
                </a:lnTo>
                <a:lnTo>
                  <a:pt x="6469" y="623"/>
                </a:lnTo>
                <a:lnTo>
                  <a:pt x="6465" y="620"/>
                </a:lnTo>
                <a:lnTo>
                  <a:pt x="6465" y="620"/>
                </a:lnTo>
                <a:lnTo>
                  <a:pt x="6467" y="624"/>
                </a:lnTo>
                <a:lnTo>
                  <a:pt x="6465" y="628"/>
                </a:lnTo>
                <a:lnTo>
                  <a:pt x="6465" y="628"/>
                </a:lnTo>
                <a:lnTo>
                  <a:pt x="6469" y="629"/>
                </a:lnTo>
                <a:lnTo>
                  <a:pt x="6475" y="634"/>
                </a:lnTo>
                <a:lnTo>
                  <a:pt x="6481" y="647"/>
                </a:lnTo>
                <a:lnTo>
                  <a:pt x="6481" y="647"/>
                </a:lnTo>
                <a:lnTo>
                  <a:pt x="6473" y="679"/>
                </a:lnTo>
                <a:lnTo>
                  <a:pt x="6459" y="656"/>
                </a:lnTo>
                <a:lnTo>
                  <a:pt x="6459" y="656"/>
                </a:lnTo>
                <a:lnTo>
                  <a:pt x="6456" y="650"/>
                </a:lnTo>
                <a:lnTo>
                  <a:pt x="6456" y="645"/>
                </a:lnTo>
                <a:lnTo>
                  <a:pt x="6456" y="645"/>
                </a:lnTo>
                <a:lnTo>
                  <a:pt x="6453" y="645"/>
                </a:lnTo>
                <a:lnTo>
                  <a:pt x="6449" y="642"/>
                </a:lnTo>
                <a:lnTo>
                  <a:pt x="6449" y="642"/>
                </a:lnTo>
                <a:lnTo>
                  <a:pt x="6449" y="647"/>
                </a:lnTo>
                <a:lnTo>
                  <a:pt x="6449" y="650"/>
                </a:lnTo>
                <a:lnTo>
                  <a:pt x="6449" y="650"/>
                </a:lnTo>
                <a:lnTo>
                  <a:pt x="6453" y="652"/>
                </a:lnTo>
                <a:lnTo>
                  <a:pt x="6457" y="656"/>
                </a:lnTo>
                <a:lnTo>
                  <a:pt x="6473" y="680"/>
                </a:lnTo>
                <a:lnTo>
                  <a:pt x="6462" y="727"/>
                </a:lnTo>
                <a:lnTo>
                  <a:pt x="6462" y="727"/>
                </a:lnTo>
                <a:lnTo>
                  <a:pt x="6440" y="631"/>
                </a:lnTo>
                <a:lnTo>
                  <a:pt x="6467" y="589"/>
                </a:lnTo>
                <a:lnTo>
                  <a:pt x="6467" y="589"/>
                </a:lnTo>
                <a:lnTo>
                  <a:pt x="6477" y="581"/>
                </a:lnTo>
                <a:lnTo>
                  <a:pt x="6481" y="576"/>
                </a:lnTo>
                <a:lnTo>
                  <a:pt x="6481" y="576"/>
                </a:lnTo>
                <a:lnTo>
                  <a:pt x="6481" y="572"/>
                </a:lnTo>
                <a:lnTo>
                  <a:pt x="6481" y="565"/>
                </a:lnTo>
                <a:lnTo>
                  <a:pt x="6481" y="565"/>
                </a:lnTo>
                <a:lnTo>
                  <a:pt x="6477" y="568"/>
                </a:lnTo>
                <a:lnTo>
                  <a:pt x="6470" y="570"/>
                </a:lnTo>
                <a:lnTo>
                  <a:pt x="6470" y="570"/>
                </a:lnTo>
                <a:lnTo>
                  <a:pt x="6469" y="578"/>
                </a:lnTo>
                <a:lnTo>
                  <a:pt x="6465" y="589"/>
                </a:lnTo>
                <a:lnTo>
                  <a:pt x="6440" y="629"/>
                </a:lnTo>
                <a:lnTo>
                  <a:pt x="6425" y="570"/>
                </a:lnTo>
                <a:lnTo>
                  <a:pt x="6425" y="570"/>
                </a:lnTo>
                <a:lnTo>
                  <a:pt x="6438" y="549"/>
                </a:lnTo>
                <a:lnTo>
                  <a:pt x="6438" y="549"/>
                </a:lnTo>
                <a:lnTo>
                  <a:pt x="6448" y="541"/>
                </a:lnTo>
                <a:lnTo>
                  <a:pt x="6453" y="536"/>
                </a:lnTo>
                <a:lnTo>
                  <a:pt x="6453" y="536"/>
                </a:lnTo>
                <a:lnTo>
                  <a:pt x="6453" y="530"/>
                </a:lnTo>
                <a:lnTo>
                  <a:pt x="6453" y="524"/>
                </a:lnTo>
                <a:lnTo>
                  <a:pt x="6453" y="524"/>
                </a:lnTo>
                <a:lnTo>
                  <a:pt x="6448" y="527"/>
                </a:lnTo>
                <a:lnTo>
                  <a:pt x="6441" y="528"/>
                </a:lnTo>
                <a:lnTo>
                  <a:pt x="6441" y="528"/>
                </a:lnTo>
                <a:lnTo>
                  <a:pt x="6441" y="536"/>
                </a:lnTo>
                <a:lnTo>
                  <a:pt x="6437" y="548"/>
                </a:lnTo>
                <a:lnTo>
                  <a:pt x="6425" y="568"/>
                </a:lnTo>
                <a:lnTo>
                  <a:pt x="6419" y="538"/>
                </a:lnTo>
                <a:lnTo>
                  <a:pt x="6419" y="538"/>
                </a:lnTo>
                <a:lnTo>
                  <a:pt x="6419" y="520"/>
                </a:lnTo>
                <a:lnTo>
                  <a:pt x="6419" y="512"/>
                </a:lnTo>
                <a:lnTo>
                  <a:pt x="6421" y="509"/>
                </a:lnTo>
                <a:lnTo>
                  <a:pt x="6421" y="509"/>
                </a:lnTo>
                <a:lnTo>
                  <a:pt x="6417" y="508"/>
                </a:lnTo>
                <a:lnTo>
                  <a:pt x="6414" y="504"/>
                </a:lnTo>
                <a:lnTo>
                  <a:pt x="6408" y="496"/>
                </a:lnTo>
                <a:lnTo>
                  <a:pt x="6408" y="496"/>
                </a:lnTo>
                <a:lnTo>
                  <a:pt x="6406" y="506"/>
                </a:lnTo>
                <a:lnTo>
                  <a:pt x="6405" y="511"/>
                </a:lnTo>
                <a:lnTo>
                  <a:pt x="6401" y="512"/>
                </a:lnTo>
                <a:lnTo>
                  <a:pt x="6401" y="512"/>
                </a:lnTo>
                <a:lnTo>
                  <a:pt x="6405" y="516"/>
                </a:lnTo>
                <a:lnTo>
                  <a:pt x="6409" y="522"/>
                </a:lnTo>
                <a:lnTo>
                  <a:pt x="6417" y="538"/>
                </a:lnTo>
                <a:lnTo>
                  <a:pt x="6424" y="568"/>
                </a:lnTo>
                <a:lnTo>
                  <a:pt x="6405" y="556"/>
                </a:lnTo>
                <a:lnTo>
                  <a:pt x="6405" y="556"/>
                </a:lnTo>
                <a:lnTo>
                  <a:pt x="6397" y="548"/>
                </a:lnTo>
                <a:lnTo>
                  <a:pt x="6392" y="541"/>
                </a:lnTo>
                <a:lnTo>
                  <a:pt x="6392" y="541"/>
                </a:lnTo>
                <a:lnTo>
                  <a:pt x="6401" y="544"/>
                </a:lnTo>
                <a:lnTo>
                  <a:pt x="6409" y="549"/>
                </a:lnTo>
                <a:lnTo>
                  <a:pt x="6409" y="549"/>
                </a:lnTo>
                <a:lnTo>
                  <a:pt x="6406" y="538"/>
                </a:lnTo>
                <a:lnTo>
                  <a:pt x="6406" y="530"/>
                </a:lnTo>
                <a:lnTo>
                  <a:pt x="6406" y="527"/>
                </a:lnTo>
                <a:lnTo>
                  <a:pt x="6406" y="527"/>
                </a:lnTo>
                <a:lnTo>
                  <a:pt x="6401" y="525"/>
                </a:lnTo>
                <a:lnTo>
                  <a:pt x="6393" y="519"/>
                </a:lnTo>
                <a:lnTo>
                  <a:pt x="6376" y="506"/>
                </a:lnTo>
                <a:lnTo>
                  <a:pt x="6352" y="476"/>
                </a:lnTo>
                <a:lnTo>
                  <a:pt x="6381" y="479"/>
                </a:lnTo>
                <a:lnTo>
                  <a:pt x="6381" y="479"/>
                </a:lnTo>
                <a:lnTo>
                  <a:pt x="6384" y="480"/>
                </a:lnTo>
                <a:lnTo>
                  <a:pt x="6385" y="482"/>
                </a:lnTo>
                <a:lnTo>
                  <a:pt x="6387" y="480"/>
                </a:lnTo>
                <a:lnTo>
                  <a:pt x="6387" y="480"/>
                </a:lnTo>
                <a:lnTo>
                  <a:pt x="6398" y="485"/>
                </a:lnTo>
                <a:lnTo>
                  <a:pt x="6403" y="490"/>
                </a:lnTo>
                <a:lnTo>
                  <a:pt x="6403" y="490"/>
                </a:lnTo>
                <a:lnTo>
                  <a:pt x="6405" y="487"/>
                </a:lnTo>
                <a:lnTo>
                  <a:pt x="6409" y="485"/>
                </a:lnTo>
                <a:lnTo>
                  <a:pt x="6417" y="482"/>
                </a:lnTo>
                <a:lnTo>
                  <a:pt x="6417" y="482"/>
                </a:lnTo>
                <a:lnTo>
                  <a:pt x="6411" y="479"/>
                </a:lnTo>
                <a:lnTo>
                  <a:pt x="6406" y="476"/>
                </a:lnTo>
                <a:lnTo>
                  <a:pt x="6405" y="472"/>
                </a:lnTo>
                <a:lnTo>
                  <a:pt x="6405" y="472"/>
                </a:lnTo>
                <a:lnTo>
                  <a:pt x="6400" y="474"/>
                </a:lnTo>
                <a:lnTo>
                  <a:pt x="6389" y="476"/>
                </a:lnTo>
                <a:lnTo>
                  <a:pt x="6414" y="429"/>
                </a:lnTo>
                <a:lnTo>
                  <a:pt x="6385" y="355"/>
                </a:lnTo>
                <a:lnTo>
                  <a:pt x="6390" y="360"/>
                </a:lnTo>
                <a:lnTo>
                  <a:pt x="6390" y="360"/>
                </a:lnTo>
                <a:lnTo>
                  <a:pt x="6398" y="373"/>
                </a:lnTo>
                <a:lnTo>
                  <a:pt x="6401" y="378"/>
                </a:lnTo>
                <a:lnTo>
                  <a:pt x="6401" y="381"/>
                </a:lnTo>
                <a:lnTo>
                  <a:pt x="6401" y="381"/>
                </a:lnTo>
                <a:lnTo>
                  <a:pt x="6405" y="381"/>
                </a:lnTo>
                <a:lnTo>
                  <a:pt x="6409" y="383"/>
                </a:lnTo>
                <a:lnTo>
                  <a:pt x="6417" y="384"/>
                </a:lnTo>
                <a:lnTo>
                  <a:pt x="6417" y="384"/>
                </a:lnTo>
                <a:lnTo>
                  <a:pt x="6416" y="379"/>
                </a:lnTo>
                <a:lnTo>
                  <a:pt x="6441" y="402"/>
                </a:lnTo>
                <a:lnTo>
                  <a:pt x="6425" y="458"/>
                </a:lnTo>
                <a:lnTo>
                  <a:pt x="6448" y="493"/>
                </a:lnTo>
                <a:lnTo>
                  <a:pt x="6465" y="456"/>
                </a:lnTo>
                <a:lnTo>
                  <a:pt x="6448" y="408"/>
                </a:lnTo>
                <a:lnTo>
                  <a:pt x="6493" y="450"/>
                </a:lnTo>
                <a:lnTo>
                  <a:pt x="6493" y="450"/>
                </a:lnTo>
                <a:lnTo>
                  <a:pt x="6489" y="458"/>
                </a:lnTo>
                <a:lnTo>
                  <a:pt x="6489" y="468"/>
                </a:lnTo>
                <a:lnTo>
                  <a:pt x="6493" y="476"/>
                </a:lnTo>
                <a:lnTo>
                  <a:pt x="6499" y="484"/>
                </a:lnTo>
                <a:lnTo>
                  <a:pt x="6499" y="484"/>
                </a:lnTo>
                <a:lnTo>
                  <a:pt x="6502" y="487"/>
                </a:lnTo>
                <a:lnTo>
                  <a:pt x="6509" y="490"/>
                </a:lnTo>
                <a:lnTo>
                  <a:pt x="6513" y="492"/>
                </a:lnTo>
                <a:lnTo>
                  <a:pt x="6518" y="492"/>
                </a:lnTo>
                <a:lnTo>
                  <a:pt x="6525" y="490"/>
                </a:lnTo>
                <a:lnTo>
                  <a:pt x="6529" y="488"/>
                </a:lnTo>
                <a:lnTo>
                  <a:pt x="6534" y="485"/>
                </a:lnTo>
                <a:lnTo>
                  <a:pt x="6537" y="482"/>
                </a:lnTo>
                <a:lnTo>
                  <a:pt x="6537" y="482"/>
                </a:lnTo>
                <a:lnTo>
                  <a:pt x="6542" y="477"/>
                </a:lnTo>
                <a:lnTo>
                  <a:pt x="6544" y="472"/>
                </a:lnTo>
                <a:lnTo>
                  <a:pt x="6545" y="468"/>
                </a:lnTo>
                <a:lnTo>
                  <a:pt x="6545" y="461"/>
                </a:lnTo>
                <a:lnTo>
                  <a:pt x="6545" y="456"/>
                </a:lnTo>
                <a:lnTo>
                  <a:pt x="6542" y="451"/>
                </a:lnTo>
                <a:lnTo>
                  <a:pt x="6541" y="447"/>
                </a:lnTo>
                <a:lnTo>
                  <a:pt x="6536" y="442"/>
                </a:lnTo>
                <a:lnTo>
                  <a:pt x="6536" y="442"/>
                </a:lnTo>
                <a:lnTo>
                  <a:pt x="6528" y="437"/>
                </a:lnTo>
                <a:lnTo>
                  <a:pt x="6520" y="434"/>
                </a:lnTo>
                <a:lnTo>
                  <a:pt x="6510" y="435"/>
                </a:lnTo>
                <a:lnTo>
                  <a:pt x="6502" y="439"/>
                </a:lnTo>
                <a:lnTo>
                  <a:pt x="6456" y="399"/>
                </a:lnTo>
                <a:lnTo>
                  <a:pt x="6507" y="411"/>
                </a:lnTo>
                <a:lnTo>
                  <a:pt x="6541" y="391"/>
                </a:lnTo>
                <a:lnTo>
                  <a:pt x="6505" y="371"/>
                </a:lnTo>
                <a:lnTo>
                  <a:pt x="6449" y="392"/>
                </a:lnTo>
                <a:lnTo>
                  <a:pt x="6393" y="339"/>
                </a:lnTo>
                <a:lnTo>
                  <a:pt x="6425" y="349"/>
                </a:lnTo>
                <a:lnTo>
                  <a:pt x="6425" y="349"/>
                </a:lnTo>
                <a:lnTo>
                  <a:pt x="6430" y="354"/>
                </a:lnTo>
                <a:lnTo>
                  <a:pt x="6435" y="359"/>
                </a:lnTo>
                <a:lnTo>
                  <a:pt x="6441" y="362"/>
                </a:lnTo>
                <a:lnTo>
                  <a:pt x="6448" y="363"/>
                </a:lnTo>
                <a:lnTo>
                  <a:pt x="6454" y="365"/>
                </a:lnTo>
                <a:lnTo>
                  <a:pt x="6461" y="365"/>
                </a:lnTo>
                <a:lnTo>
                  <a:pt x="6469" y="365"/>
                </a:lnTo>
                <a:lnTo>
                  <a:pt x="6475" y="363"/>
                </a:lnTo>
                <a:lnTo>
                  <a:pt x="6475" y="363"/>
                </a:lnTo>
                <a:lnTo>
                  <a:pt x="6481" y="360"/>
                </a:lnTo>
                <a:lnTo>
                  <a:pt x="6488" y="357"/>
                </a:lnTo>
                <a:lnTo>
                  <a:pt x="6493" y="354"/>
                </a:lnTo>
                <a:lnTo>
                  <a:pt x="6497" y="349"/>
                </a:lnTo>
                <a:lnTo>
                  <a:pt x="6525" y="330"/>
                </a:lnTo>
                <a:lnTo>
                  <a:pt x="6509" y="322"/>
                </a:lnTo>
                <a:lnTo>
                  <a:pt x="6509" y="322"/>
                </a:lnTo>
                <a:lnTo>
                  <a:pt x="6509" y="320"/>
                </a:lnTo>
                <a:lnTo>
                  <a:pt x="6509" y="320"/>
                </a:lnTo>
                <a:lnTo>
                  <a:pt x="6517" y="315"/>
                </a:lnTo>
                <a:lnTo>
                  <a:pt x="6521" y="314"/>
                </a:lnTo>
                <a:lnTo>
                  <a:pt x="6521" y="314"/>
                </a:lnTo>
                <a:lnTo>
                  <a:pt x="6520" y="312"/>
                </a:lnTo>
                <a:lnTo>
                  <a:pt x="6605" y="285"/>
                </a:lnTo>
                <a:lnTo>
                  <a:pt x="6544" y="346"/>
                </a:lnTo>
                <a:lnTo>
                  <a:pt x="6547" y="413"/>
                </a:lnTo>
                <a:lnTo>
                  <a:pt x="6603" y="378"/>
                </a:lnTo>
                <a:lnTo>
                  <a:pt x="6619" y="280"/>
                </a:lnTo>
                <a:lnTo>
                  <a:pt x="6675" y="263"/>
                </a:lnTo>
                <a:lnTo>
                  <a:pt x="6675" y="263"/>
                </a:lnTo>
                <a:lnTo>
                  <a:pt x="6673" y="264"/>
                </a:lnTo>
                <a:lnTo>
                  <a:pt x="6673" y="264"/>
                </a:lnTo>
                <a:lnTo>
                  <a:pt x="6675" y="266"/>
                </a:lnTo>
                <a:lnTo>
                  <a:pt x="6677" y="271"/>
                </a:lnTo>
                <a:lnTo>
                  <a:pt x="6677" y="279"/>
                </a:lnTo>
                <a:lnTo>
                  <a:pt x="6677" y="279"/>
                </a:lnTo>
                <a:lnTo>
                  <a:pt x="6683" y="274"/>
                </a:lnTo>
                <a:lnTo>
                  <a:pt x="6686" y="271"/>
                </a:lnTo>
                <a:lnTo>
                  <a:pt x="6689" y="269"/>
                </a:lnTo>
                <a:lnTo>
                  <a:pt x="6689" y="269"/>
                </a:lnTo>
                <a:lnTo>
                  <a:pt x="6689" y="266"/>
                </a:lnTo>
                <a:lnTo>
                  <a:pt x="6689" y="259"/>
                </a:lnTo>
                <a:lnTo>
                  <a:pt x="6721" y="248"/>
                </a:lnTo>
                <a:lnTo>
                  <a:pt x="6721" y="248"/>
                </a:lnTo>
                <a:lnTo>
                  <a:pt x="6720" y="255"/>
                </a:lnTo>
                <a:lnTo>
                  <a:pt x="6720" y="255"/>
                </a:lnTo>
                <a:lnTo>
                  <a:pt x="6726" y="251"/>
                </a:lnTo>
                <a:lnTo>
                  <a:pt x="6733" y="250"/>
                </a:lnTo>
                <a:lnTo>
                  <a:pt x="6733" y="250"/>
                </a:lnTo>
                <a:lnTo>
                  <a:pt x="6734" y="245"/>
                </a:lnTo>
                <a:lnTo>
                  <a:pt x="6742" y="242"/>
                </a:lnTo>
                <a:lnTo>
                  <a:pt x="6641" y="341"/>
                </a:lnTo>
                <a:lnTo>
                  <a:pt x="6646" y="442"/>
                </a:lnTo>
                <a:lnTo>
                  <a:pt x="6731" y="387"/>
                </a:lnTo>
                <a:lnTo>
                  <a:pt x="6734" y="367"/>
                </a:lnTo>
                <a:lnTo>
                  <a:pt x="6734" y="367"/>
                </a:lnTo>
                <a:lnTo>
                  <a:pt x="6736" y="367"/>
                </a:lnTo>
                <a:lnTo>
                  <a:pt x="6736" y="367"/>
                </a:lnTo>
                <a:lnTo>
                  <a:pt x="6736" y="365"/>
                </a:lnTo>
                <a:lnTo>
                  <a:pt x="6741" y="359"/>
                </a:lnTo>
                <a:lnTo>
                  <a:pt x="6750" y="347"/>
                </a:lnTo>
                <a:lnTo>
                  <a:pt x="6776" y="331"/>
                </a:lnTo>
                <a:lnTo>
                  <a:pt x="6768" y="370"/>
                </a:lnTo>
                <a:lnTo>
                  <a:pt x="6768" y="370"/>
                </a:lnTo>
                <a:lnTo>
                  <a:pt x="6757" y="389"/>
                </a:lnTo>
                <a:lnTo>
                  <a:pt x="6752" y="399"/>
                </a:lnTo>
                <a:lnTo>
                  <a:pt x="6749" y="402"/>
                </a:lnTo>
                <a:lnTo>
                  <a:pt x="6749" y="402"/>
                </a:lnTo>
                <a:lnTo>
                  <a:pt x="6750" y="405"/>
                </a:lnTo>
                <a:lnTo>
                  <a:pt x="6753" y="411"/>
                </a:lnTo>
                <a:lnTo>
                  <a:pt x="6755" y="423"/>
                </a:lnTo>
                <a:lnTo>
                  <a:pt x="6755" y="423"/>
                </a:lnTo>
                <a:lnTo>
                  <a:pt x="6763" y="413"/>
                </a:lnTo>
                <a:lnTo>
                  <a:pt x="6768" y="408"/>
                </a:lnTo>
                <a:lnTo>
                  <a:pt x="6771" y="407"/>
                </a:lnTo>
                <a:lnTo>
                  <a:pt x="6771" y="407"/>
                </a:lnTo>
                <a:lnTo>
                  <a:pt x="6771" y="403"/>
                </a:lnTo>
                <a:lnTo>
                  <a:pt x="6769" y="392"/>
                </a:lnTo>
                <a:lnTo>
                  <a:pt x="6769" y="370"/>
                </a:lnTo>
                <a:lnTo>
                  <a:pt x="6777" y="331"/>
                </a:lnTo>
                <a:lnTo>
                  <a:pt x="6793" y="359"/>
                </a:lnTo>
                <a:lnTo>
                  <a:pt x="6793" y="359"/>
                </a:lnTo>
                <a:lnTo>
                  <a:pt x="6797" y="373"/>
                </a:lnTo>
                <a:lnTo>
                  <a:pt x="6798" y="378"/>
                </a:lnTo>
                <a:lnTo>
                  <a:pt x="6798" y="381"/>
                </a:lnTo>
                <a:lnTo>
                  <a:pt x="6798" y="381"/>
                </a:lnTo>
                <a:lnTo>
                  <a:pt x="6801" y="383"/>
                </a:lnTo>
                <a:lnTo>
                  <a:pt x="6806" y="384"/>
                </a:lnTo>
                <a:lnTo>
                  <a:pt x="6813" y="389"/>
                </a:lnTo>
                <a:lnTo>
                  <a:pt x="6813" y="389"/>
                </a:lnTo>
                <a:lnTo>
                  <a:pt x="6811" y="379"/>
                </a:lnTo>
                <a:lnTo>
                  <a:pt x="6813" y="375"/>
                </a:lnTo>
                <a:lnTo>
                  <a:pt x="6813" y="373"/>
                </a:lnTo>
                <a:lnTo>
                  <a:pt x="6813" y="373"/>
                </a:lnTo>
                <a:lnTo>
                  <a:pt x="6811" y="371"/>
                </a:lnTo>
                <a:lnTo>
                  <a:pt x="6805" y="367"/>
                </a:lnTo>
                <a:lnTo>
                  <a:pt x="6793" y="355"/>
                </a:lnTo>
                <a:lnTo>
                  <a:pt x="6779" y="330"/>
                </a:lnTo>
                <a:lnTo>
                  <a:pt x="6777" y="330"/>
                </a:lnTo>
                <a:lnTo>
                  <a:pt x="6789" y="285"/>
                </a:lnTo>
                <a:lnTo>
                  <a:pt x="6790" y="322"/>
                </a:lnTo>
                <a:lnTo>
                  <a:pt x="6825" y="299"/>
                </a:lnTo>
                <a:lnTo>
                  <a:pt x="6829" y="306"/>
                </a:lnTo>
                <a:lnTo>
                  <a:pt x="6829" y="306"/>
                </a:lnTo>
                <a:lnTo>
                  <a:pt x="6833" y="320"/>
                </a:lnTo>
                <a:lnTo>
                  <a:pt x="6835" y="327"/>
                </a:lnTo>
                <a:lnTo>
                  <a:pt x="6835" y="330"/>
                </a:lnTo>
                <a:lnTo>
                  <a:pt x="6835" y="330"/>
                </a:lnTo>
                <a:lnTo>
                  <a:pt x="6838" y="330"/>
                </a:lnTo>
                <a:lnTo>
                  <a:pt x="6841" y="333"/>
                </a:lnTo>
                <a:lnTo>
                  <a:pt x="6849" y="336"/>
                </a:lnTo>
                <a:lnTo>
                  <a:pt x="6849" y="336"/>
                </a:lnTo>
                <a:lnTo>
                  <a:pt x="6848" y="328"/>
                </a:lnTo>
                <a:lnTo>
                  <a:pt x="6848" y="323"/>
                </a:lnTo>
                <a:lnTo>
                  <a:pt x="6849" y="322"/>
                </a:lnTo>
                <a:lnTo>
                  <a:pt x="6849" y="322"/>
                </a:lnTo>
                <a:lnTo>
                  <a:pt x="6846" y="320"/>
                </a:lnTo>
                <a:lnTo>
                  <a:pt x="6841" y="315"/>
                </a:lnTo>
                <a:lnTo>
                  <a:pt x="6830" y="306"/>
                </a:lnTo>
                <a:lnTo>
                  <a:pt x="6825" y="298"/>
                </a:lnTo>
                <a:lnTo>
                  <a:pt x="6840" y="290"/>
                </a:lnTo>
                <a:lnTo>
                  <a:pt x="6848" y="247"/>
                </a:lnTo>
                <a:lnTo>
                  <a:pt x="6849" y="258"/>
                </a:lnTo>
                <a:lnTo>
                  <a:pt x="6849" y="258"/>
                </a:lnTo>
                <a:lnTo>
                  <a:pt x="6849" y="271"/>
                </a:lnTo>
                <a:lnTo>
                  <a:pt x="6848" y="279"/>
                </a:lnTo>
                <a:lnTo>
                  <a:pt x="6848" y="279"/>
                </a:lnTo>
                <a:lnTo>
                  <a:pt x="6851" y="280"/>
                </a:lnTo>
                <a:lnTo>
                  <a:pt x="6854" y="283"/>
                </a:lnTo>
                <a:lnTo>
                  <a:pt x="6854" y="283"/>
                </a:lnTo>
                <a:lnTo>
                  <a:pt x="6854" y="287"/>
                </a:lnTo>
                <a:lnTo>
                  <a:pt x="6854" y="287"/>
                </a:lnTo>
                <a:lnTo>
                  <a:pt x="6856" y="285"/>
                </a:lnTo>
                <a:lnTo>
                  <a:pt x="6856" y="285"/>
                </a:lnTo>
                <a:lnTo>
                  <a:pt x="6856" y="287"/>
                </a:lnTo>
                <a:lnTo>
                  <a:pt x="6856" y="287"/>
                </a:lnTo>
                <a:lnTo>
                  <a:pt x="6857" y="283"/>
                </a:lnTo>
                <a:lnTo>
                  <a:pt x="6857" y="283"/>
                </a:lnTo>
                <a:lnTo>
                  <a:pt x="6862" y="280"/>
                </a:lnTo>
                <a:lnTo>
                  <a:pt x="6867" y="277"/>
                </a:lnTo>
                <a:lnTo>
                  <a:pt x="6867" y="277"/>
                </a:lnTo>
                <a:lnTo>
                  <a:pt x="6865" y="275"/>
                </a:lnTo>
                <a:lnTo>
                  <a:pt x="6865" y="269"/>
                </a:lnTo>
                <a:lnTo>
                  <a:pt x="6867" y="255"/>
                </a:lnTo>
                <a:lnTo>
                  <a:pt x="6867" y="255"/>
                </a:lnTo>
                <a:lnTo>
                  <a:pt x="6869" y="256"/>
                </a:lnTo>
                <a:lnTo>
                  <a:pt x="6869" y="256"/>
                </a:lnTo>
                <a:lnTo>
                  <a:pt x="6872" y="255"/>
                </a:lnTo>
                <a:lnTo>
                  <a:pt x="6877" y="256"/>
                </a:lnTo>
                <a:lnTo>
                  <a:pt x="6877" y="256"/>
                </a:lnTo>
                <a:lnTo>
                  <a:pt x="6875" y="251"/>
                </a:lnTo>
                <a:lnTo>
                  <a:pt x="6873" y="248"/>
                </a:lnTo>
                <a:lnTo>
                  <a:pt x="6873" y="248"/>
                </a:lnTo>
                <a:lnTo>
                  <a:pt x="6870" y="247"/>
                </a:lnTo>
                <a:lnTo>
                  <a:pt x="6878" y="221"/>
                </a:lnTo>
                <a:lnTo>
                  <a:pt x="6878" y="221"/>
                </a:lnTo>
                <a:lnTo>
                  <a:pt x="6883" y="221"/>
                </a:lnTo>
                <a:lnTo>
                  <a:pt x="6883" y="221"/>
                </a:lnTo>
                <a:lnTo>
                  <a:pt x="6880" y="216"/>
                </a:lnTo>
                <a:lnTo>
                  <a:pt x="6883" y="207"/>
                </a:lnTo>
                <a:lnTo>
                  <a:pt x="6897" y="223"/>
                </a:lnTo>
                <a:lnTo>
                  <a:pt x="6897" y="223"/>
                </a:lnTo>
                <a:lnTo>
                  <a:pt x="6894" y="226"/>
                </a:lnTo>
                <a:lnTo>
                  <a:pt x="6894" y="226"/>
                </a:lnTo>
                <a:lnTo>
                  <a:pt x="6901" y="227"/>
                </a:lnTo>
                <a:lnTo>
                  <a:pt x="6901" y="229"/>
                </a:lnTo>
                <a:lnTo>
                  <a:pt x="6893" y="291"/>
                </a:lnTo>
                <a:lnTo>
                  <a:pt x="6893" y="291"/>
                </a:lnTo>
                <a:lnTo>
                  <a:pt x="6886" y="306"/>
                </a:lnTo>
                <a:lnTo>
                  <a:pt x="6885" y="311"/>
                </a:lnTo>
                <a:lnTo>
                  <a:pt x="6883" y="314"/>
                </a:lnTo>
                <a:lnTo>
                  <a:pt x="6883" y="314"/>
                </a:lnTo>
                <a:lnTo>
                  <a:pt x="6885" y="315"/>
                </a:lnTo>
                <a:lnTo>
                  <a:pt x="6886" y="320"/>
                </a:lnTo>
                <a:lnTo>
                  <a:pt x="6889" y="328"/>
                </a:lnTo>
                <a:lnTo>
                  <a:pt x="6889" y="328"/>
                </a:lnTo>
                <a:lnTo>
                  <a:pt x="6894" y="320"/>
                </a:lnTo>
                <a:lnTo>
                  <a:pt x="6897" y="317"/>
                </a:lnTo>
                <a:lnTo>
                  <a:pt x="6899" y="315"/>
                </a:lnTo>
                <a:lnTo>
                  <a:pt x="6899" y="315"/>
                </a:lnTo>
                <a:lnTo>
                  <a:pt x="6897" y="312"/>
                </a:lnTo>
                <a:lnTo>
                  <a:pt x="6897" y="312"/>
                </a:lnTo>
                <a:lnTo>
                  <a:pt x="6902" y="312"/>
                </a:lnTo>
                <a:lnTo>
                  <a:pt x="6902" y="312"/>
                </a:lnTo>
                <a:lnTo>
                  <a:pt x="6904" y="311"/>
                </a:lnTo>
                <a:lnTo>
                  <a:pt x="6909" y="304"/>
                </a:lnTo>
                <a:lnTo>
                  <a:pt x="6918" y="293"/>
                </a:lnTo>
                <a:lnTo>
                  <a:pt x="6942" y="280"/>
                </a:lnTo>
                <a:lnTo>
                  <a:pt x="6950" y="290"/>
                </a:lnTo>
                <a:lnTo>
                  <a:pt x="6950" y="290"/>
                </a:lnTo>
                <a:lnTo>
                  <a:pt x="6947" y="314"/>
                </a:lnTo>
                <a:lnTo>
                  <a:pt x="6885" y="331"/>
                </a:lnTo>
                <a:lnTo>
                  <a:pt x="6857" y="383"/>
                </a:lnTo>
                <a:lnTo>
                  <a:pt x="6917" y="381"/>
                </a:lnTo>
                <a:lnTo>
                  <a:pt x="6942" y="351"/>
                </a:lnTo>
                <a:lnTo>
                  <a:pt x="6942" y="351"/>
                </a:lnTo>
                <a:lnTo>
                  <a:pt x="6944" y="359"/>
                </a:lnTo>
                <a:lnTo>
                  <a:pt x="6944" y="359"/>
                </a:lnTo>
                <a:lnTo>
                  <a:pt x="6947" y="354"/>
                </a:lnTo>
                <a:lnTo>
                  <a:pt x="6952" y="347"/>
                </a:lnTo>
                <a:lnTo>
                  <a:pt x="6944" y="378"/>
                </a:lnTo>
                <a:lnTo>
                  <a:pt x="6944" y="378"/>
                </a:lnTo>
                <a:lnTo>
                  <a:pt x="6934" y="397"/>
                </a:lnTo>
                <a:lnTo>
                  <a:pt x="6929" y="407"/>
                </a:lnTo>
                <a:lnTo>
                  <a:pt x="6926" y="410"/>
                </a:lnTo>
                <a:lnTo>
                  <a:pt x="6926" y="410"/>
                </a:lnTo>
                <a:lnTo>
                  <a:pt x="6928" y="413"/>
                </a:lnTo>
                <a:lnTo>
                  <a:pt x="6797" y="448"/>
                </a:lnTo>
                <a:lnTo>
                  <a:pt x="6750" y="536"/>
                </a:lnTo>
                <a:lnTo>
                  <a:pt x="6851" y="533"/>
                </a:lnTo>
                <a:lnTo>
                  <a:pt x="6941" y="424"/>
                </a:lnTo>
                <a:lnTo>
                  <a:pt x="6913" y="549"/>
                </a:lnTo>
                <a:lnTo>
                  <a:pt x="6817" y="575"/>
                </a:lnTo>
                <a:lnTo>
                  <a:pt x="6787" y="634"/>
                </a:lnTo>
                <a:lnTo>
                  <a:pt x="6854" y="632"/>
                </a:lnTo>
                <a:lnTo>
                  <a:pt x="6888" y="591"/>
                </a:lnTo>
                <a:lnTo>
                  <a:pt x="6901" y="604"/>
                </a:lnTo>
                <a:lnTo>
                  <a:pt x="6896" y="626"/>
                </a:lnTo>
                <a:lnTo>
                  <a:pt x="6883" y="626"/>
                </a:lnTo>
                <a:lnTo>
                  <a:pt x="6896" y="626"/>
                </a:lnTo>
                <a:lnTo>
                  <a:pt x="6888" y="661"/>
                </a:lnTo>
                <a:lnTo>
                  <a:pt x="6873" y="648"/>
                </a:lnTo>
                <a:lnTo>
                  <a:pt x="6888" y="663"/>
                </a:lnTo>
                <a:lnTo>
                  <a:pt x="6888" y="664"/>
                </a:lnTo>
                <a:lnTo>
                  <a:pt x="6888" y="664"/>
                </a:lnTo>
                <a:lnTo>
                  <a:pt x="6878" y="664"/>
                </a:lnTo>
                <a:lnTo>
                  <a:pt x="6869" y="668"/>
                </a:lnTo>
                <a:lnTo>
                  <a:pt x="6861" y="672"/>
                </a:lnTo>
                <a:lnTo>
                  <a:pt x="6854" y="679"/>
                </a:lnTo>
                <a:lnTo>
                  <a:pt x="6845" y="679"/>
                </a:lnTo>
                <a:lnTo>
                  <a:pt x="6854" y="679"/>
                </a:lnTo>
                <a:lnTo>
                  <a:pt x="6854" y="679"/>
                </a:lnTo>
                <a:lnTo>
                  <a:pt x="6846" y="688"/>
                </a:lnTo>
                <a:lnTo>
                  <a:pt x="6843" y="701"/>
                </a:lnTo>
                <a:lnTo>
                  <a:pt x="6843" y="701"/>
                </a:lnTo>
                <a:lnTo>
                  <a:pt x="6841" y="711"/>
                </a:lnTo>
                <a:lnTo>
                  <a:pt x="6841" y="720"/>
                </a:lnTo>
                <a:lnTo>
                  <a:pt x="6845" y="728"/>
                </a:lnTo>
                <a:lnTo>
                  <a:pt x="6848" y="736"/>
                </a:lnTo>
                <a:lnTo>
                  <a:pt x="6854" y="744"/>
                </a:lnTo>
                <a:lnTo>
                  <a:pt x="6861" y="749"/>
                </a:lnTo>
                <a:lnTo>
                  <a:pt x="6869" y="754"/>
                </a:lnTo>
                <a:lnTo>
                  <a:pt x="6878" y="757"/>
                </a:lnTo>
                <a:lnTo>
                  <a:pt x="6878" y="757"/>
                </a:lnTo>
                <a:lnTo>
                  <a:pt x="6885" y="759"/>
                </a:lnTo>
                <a:lnTo>
                  <a:pt x="6893" y="759"/>
                </a:lnTo>
                <a:lnTo>
                  <a:pt x="6862" y="775"/>
                </a:lnTo>
                <a:lnTo>
                  <a:pt x="6899" y="757"/>
                </a:lnTo>
                <a:lnTo>
                  <a:pt x="6899" y="757"/>
                </a:lnTo>
                <a:lnTo>
                  <a:pt x="6909" y="754"/>
                </a:lnTo>
                <a:lnTo>
                  <a:pt x="6918" y="748"/>
                </a:lnTo>
                <a:lnTo>
                  <a:pt x="6899" y="789"/>
                </a:lnTo>
                <a:lnTo>
                  <a:pt x="6925" y="744"/>
                </a:lnTo>
                <a:lnTo>
                  <a:pt x="6925" y="744"/>
                </a:lnTo>
                <a:lnTo>
                  <a:pt x="6925" y="744"/>
                </a:lnTo>
                <a:lnTo>
                  <a:pt x="6957" y="728"/>
                </a:lnTo>
                <a:lnTo>
                  <a:pt x="6939" y="770"/>
                </a:lnTo>
                <a:lnTo>
                  <a:pt x="6963" y="725"/>
                </a:lnTo>
                <a:lnTo>
                  <a:pt x="7001" y="706"/>
                </a:lnTo>
                <a:lnTo>
                  <a:pt x="7001" y="704"/>
                </a:lnTo>
                <a:lnTo>
                  <a:pt x="7006" y="711"/>
                </a:lnTo>
                <a:lnTo>
                  <a:pt x="6985" y="748"/>
                </a:lnTo>
                <a:lnTo>
                  <a:pt x="6985" y="748"/>
                </a:lnTo>
                <a:lnTo>
                  <a:pt x="6939" y="770"/>
                </a:lnTo>
                <a:lnTo>
                  <a:pt x="6982" y="752"/>
                </a:lnTo>
                <a:lnTo>
                  <a:pt x="6963" y="785"/>
                </a:lnTo>
                <a:lnTo>
                  <a:pt x="6917" y="809"/>
                </a:lnTo>
                <a:lnTo>
                  <a:pt x="6960" y="791"/>
                </a:lnTo>
                <a:lnTo>
                  <a:pt x="6931" y="845"/>
                </a:lnTo>
                <a:lnTo>
                  <a:pt x="6963" y="793"/>
                </a:lnTo>
                <a:lnTo>
                  <a:pt x="6969" y="839"/>
                </a:lnTo>
                <a:lnTo>
                  <a:pt x="6966" y="788"/>
                </a:lnTo>
                <a:lnTo>
                  <a:pt x="6966" y="788"/>
                </a:lnTo>
                <a:lnTo>
                  <a:pt x="6966" y="788"/>
                </a:lnTo>
                <a:lnTo>
                  <a:pt x="6985" y="756"/>
                </a:lnTo>
                <a:lnTo>
                  <a:pt x="6990" y="801"/>
                </a:lnTo>
                <a:lnTo>
                  <a:pt x="6989" y="749"/>
                </a:lnTo>
                <a:lnTo>
                  <a:pt x="7011" y="714"/>
                </a:lnTo>
                <a:lnTo>
                  <a:pt x="7016" y="714"/>
                </a:lnTo>
                <a:lnTo>
                  <a:pt x="7016" y="714"/>
                </a:lnTo>
                <a:lnTo>
                  <a:pt x="7016" y="757"/>
                </a:lnTo>
                <a:lnTo>
                  <a:pt x="7016" y="757"/>
                </a:lnTo>
                <a:lnTo>
                  <a:pt x="6990" y="801"/>
                </a:lnTo>
                <a:lnTo>
                  <a:pt x="7016" y="764"/>
                </a:lnTo>
                <a:lnTo>
                  <a:pt x="7016" y="801"/>
                </a:lnTo>
                <a:lnTo>
                  <a:pt x="6989" y="845"/>
                </a:lnTo>
                <a:lnTo>
                  <a:pt x="7017" y="807"/>
                </a:lnTo>
                <a:lnTo>
                  <a:pt x="7021" y="869"/>
                </a:lnTo>
                <a:lnTo>
                  <a:pt x="7021" y="809"/>
                </a:lnTo>
                <a:lnTo>
                  <a:pt x="7049" y="844"/>
                </a:lnTo>
                <a:lnTo>
                  <a:pt x="7021" y="801"/>
                </a:lnTo>
                <a:lnTo>
                  <a:pt x="7021" y="801"/>
                </a:lnTo>
                <a:lnTo>
                  <a:pt x="7021" y="801"/>
                </a:lnTo>
                <a:lnTo>
                  <a:pt x="7021" y="764"/>
                </a:lnTo>
                <a:lnTo>
                  <a:pt x="7049" y="799"/>
                </a:lnTo>
                <a:lnTo>
                  <a:pt x="7021" y="757"/>
                </a:lnTo>
                <a:lnTo>
                  <a:pt x="7019" y="716"/>
                </a:lnTo>
                <a:lnTo>
                  <a:pt x="7027" y="712"/>
                </a:lnTo>
                <a:lnTo>
                  <a:pt x="7049" y="748"/>
                </a:lnTo>
                <a:lnTo>
                  <a:pt x="7049" y="748"/>
                </a:lnTo>
                <a:lnTo>
                  <a:pt x="7049" y="799"/>
                </a:lnTo>
                <a:lnTo>
                  <a:pt x="7053" y="752"/>
                </a:lnTo>
                <a:lnTo>
                  <a:pt x="7073" y="785"/>
                </a:lnTo>
                <a:lnTo>
                  <a:pt x="7073" y="836"/>
                </a:lnTo>
                <a:lnTo>
                  <a:pt x="7077" y="789"/>
                </a:lnTo>
                <a:lnTo>
                  <a:pt x="7115" y="839"/>
                </a:lnTo>
                <a:lnTo>
                  <a:pt x="7081" y="788"/>
                </a:lnTo>
                <a:lnTo>
                  <a:pt x="7125" y="802"/>
                </a:lnTo>
                <a:lnTo>
                  <a:pt x="7077" y="783"/>
                </a:lnTo>
                <a:lnTo>
                  <a:pt x="7077" y="783"/>
                </a:lnTo>
                <a:lnTo>
                  <a:pt x="7077" y="783"/>
                </a:lnTo>
                <a:lnTo>
                  <a:pt x="7057" y="751"/>
                </a:lnTo>
                <a:lnTo>
                  <a:pt x="7101" y="765"/>
                </a:lnTo>
                <a:lnTo>
                  <a:pt x="7053" y="746"/>
                </a:lnTo>
                <a:lnTo>
                  <a:pt x="7032" y="711"/>
                </a:lnTo>
                <a:lnTo>
                  <a:pt x="7037" y="704"/>
                </a:lnTo>
                <a:lnTo>
                  <a:pt x="7073" y="722"/>
                </a:lnTo>
                <a:lnTo>
                  <a:pt x="7073" y="722"/>
                </a:lnTo>
                <a:lnTo>
                  <a:pt x="7101" y="765"/>
                </a:lnTo>
                <a:lnTo>
                  <a:pt x="7080" y="724"/>
                </a:lnTo>
                <a:lnTo>
                  <a:pt x="7113" y="740"/>
                </a:lnTo>
                <a:lnTo>
                  <a:pt x="7141" y="783"/>
                </a:lnTo>
                <a:lnTo>
                  <a:pt x="7120" y="741"/>
                </a:lnTo>
                <a:lnTo>
                  <a:pt x="7177" y="764"/>
                </a:lnTo>
                <a:lnTo>
                  <a:pt x="7121" y="738"/>
                </a:lnTo>
                <a:lnTo>
                  <a:pt x="7165" y="727"/>
                </a:lnTo>
                <a:lnTo>
                  <a:pt x="7115" y="735"/>
                </a:lnTo>
                <a:lnTo>
                  <a:pt x="7115" y="735"/>
                </a:lnTo>
                <a:lnTo>
                  <a:pt x="7115" y="735"/>
                </a:lnTo>
                <a:lnTo>
                  <a:pt x="7081" y="720"/>
                </a:lnTo>
                <a:lnTo>
                  <a:pt x="7126" y="708"/>
                </a:lnTo>
                <a:lnTo>
                  <a:pt x="7075" y="717"/>
                </a:lnTo>
                <a:lnTo>
                  <a:pt x="7038" y="701"/>
                </a:lnTo>
                <a:lnTo>
                  <a:pt x="7040" y="693"/>
                </a:lnTo>
                <a:lnTo>
                  <a:pt x="7078" y="687"/>
                </a:lnTo>
                <a:lnTo>
                  <a:pt x="7078" y="687"/>
                </a:lnTo>
                <a:lnTo>
                  <a:pt x="7126" y="708"/>
                </a:lnTo>
                <a:lnTo>
                  <a:pt x="7085" y="685"/>
                </a:lnTo>
                <a:lnTo>
                  <a:pt x="7121" y="680"/>
                </a:lnTo>
                <a:lnTo>
                  <a:pt x="7169" y="701"/>
                </a:lnTo>
                <a:lnTo>
                  <a:pt x="7128" y="679"/>
                </a:lnTo>
                <a:lnTo>
                  <a:pt x="7189" y="666"/>
                </a:lnTo>
                <a:lnTo>
                  <a:pt x="7128" y="674"/>
                </a:lnTo>
                <a:lnTo>
                  <a:pt x="7158" y="640"/>
                </a:lnTo>
                <a:lnTo>
                  <a:pt x="7121" y="676"/>
                </a:lnTo>
                <a:lnTo>
                  <a:pt x="7121" y="676"/>
                </a:lnTo>
                <a:lnTo>
                  <a:pt x="7121" y="676"/>
                </a:lnTo>
                <a:lnTo>
                  <a:pt x="7085" y="682"/>
                </a:lnTo>
                <a:lnTo>
                  <a:pt x="7115" y="647"/>
                </a:lnTo>
                <a:lnTo>
                  <a:pt x="7078" y="682"/>
                </a:lnTo>
                <a:lnTo>
                  <a:pt x="7038" y="688"/>
                </a:lnTo>
                <a:lnTo>
                  <a:pt x="7035" y="682"/>
                </a:lnTo>
                <a:lnTo>
                  <a:pt x="7064" y="655"/>
                </a:lnTo>
                <a:lnTo>
                  <a:pt x="7064" y="655"/>
                </a:lnTo>
                <a:lnTo>
                  <a:pt x="7115" y="647"/>
                </a:lnTo>
                <a:lnTo>
                  <a:pt x="7069" y="650"/>
                </a:lnTo>
                <a:lnTo>
                  <a:pt x="7097" y="626"/>
                </a:lnTo>
                <a:lnTo>
                  <a:pt x="7149" y="618"/>
                </a:lnTo>
                <a:lnTo>
                  <a:pt x="7102" y="621"/>
                </a:lnTo>
                <a:lnTo>
                  <a:pt x="7145" y="576"/>
                </a:lnTo>
                <a:lnTo>
                  <a:pt x="7099" y="618"/>
                </a:lnTo>
                <a:lnTo>
                  <a:pt x="7107" y="572"/>
                </a:lnTo>
                <a:lnTo>
                  <a:pt x="7094" y="623"/>
                </a:lnTo>
                <a:lnTo>
                  <a:pt x="7094" y="623"/>
                </a:lnTo>
                <a:lnTo>
                  <a:pt x="7094" y="623"/>
                </a:lnTo>
                <a:lnTo>
                  <a:pt x="7067" y="647"/>
                </a:lnTo>
                <a:lnTo>
                  <a:pt x="7073" y="605"/>
                </a:lnTo>
                <a:lnTo>
                  <a:pt x="7088" y="612"/>
                </a:lnTo>
                <a:lnTo>
                  <a:pt x="7083" y="512"/>
                </a:lnTo>
                <a:lnTo>
                  <a:pt x="6966" y="415"/>
                </a:lnTo>
                <a:lnTo>
                  <a:pt x="6974" y="379"/>
                </a:lnTo>
                <a:lnTo>
                  <a:pt x="6974" y="379"/>
                </a:lnTo>
                <a:lnTo>
                  <a:pt x="6976" y="386"/>
                </a:lnTo>
                <a:lnTo>
                  <a:pt x="6976" y="389"/>
                </a:lnTo>
                <a:lnTo>
                  <a:pt x="6976" y="389"/>
                </a:lnTo>
                <a:lnTo>
                  <a:pt x="6979" y="391"/>
                </a:lnTo>
                <a:lnTo>
                  <a:pt x="6984" y="392"/>
                </a:lnTo>
                <a:lnTo>
                  <a:pt x="6990" y="397"/>
                </a:lnTo>
                <a:lnTo>
                  <a:pt x="6990" y="397"/>
                </a:lnTo>
                <a:lnTo>
                  <a:pt x="6989" y="387"/>
                </a:lnTo>
                <a:lnTo>
                  <a:pt x="6989" y="383"/>
                </a:lnTo>
                <a:lnTo>
                  <a:pt x="6990" y="381"/>
                </a:lnTo>
                <a:lnTo>
                  <a:pt x="6990" y="381"/>
                </a:lnTo>
                <a:lnTo>
                  <a:pt x="6985" y="378"/>
                </a:lnTo>
                <a:lnTo>
                  <a:pt x="6976" y="370"/>
                </a:lnTo>
                <a:lnTo>
                  <a:pt x="6984" y="338"/>
                </a:lnTo>
                <a:lnTo>
                  <a:pt x="6984" y="338"/>
                </a:lnTo>
                <a:lnTo>
                  <a:pt x="6989" y="351"/>
                </a:lnTo>
                <a:lnTo>
                  <a:pt x="6989" y="357"/>
                </a:lnTo>
                <a:lnTo>
                  <a:pt x="6989" y="357"/>
                </a:lnTo>
                <a:lnTo>
                  <a:pt x="6992" y="357"/>
                </a:lnTo>
                <a:lnTo>
                  <a:pt x="7003" y="400"/>
                </a:lnTo>
                <a:lnTo>
                  <a:pt x="7056" y="427"/>
                </a:lnTo>
                <a:lnTo>
                  <a:pt x="7053" y="368"/>
                </a:lnTo>
                <a:lnTo>
                  <a:pt x="7019" y="339"/>
                </a:lnTo>
                <a:lnTo>
                  <a:pt x="7019" y="339"/>
                </a:lnTo>
                <a:lnTo>
                  <a:pt x="7025" y="344"/>
                </a:lnTo>
                <a:lnTo>
                  <a:pt x="7025" y="344"/>
                </a:lnTo>
                <a:lnTo>
                  <a:pt x="7025" y="336"/>
                </a:lnTo>
                <a:lnTo>
                  <a:pt x="7025" y="331"/>
                </a:lnTo>
                <a:lnTo>
                  <a:pt x="7027" y="330"/>
                </a:lnTo>
                <a:lnTo>
                  <a:pt x="7027" y="330"/>
                </a:lnTo>
                <a:lnTo>
                  <a:pt x="7024" y="328"/>
                </a:lnTo>
                <a:lnTo>
                  <a:pt x="7019" y="323"/>
                </a:lnTo>
                <a:lnTo>
                  <a:pt x="7008" y="314"/>
                </a:lnTo>
                <a:lnTo>
                  <a:pt x="7001" y="303"/>
                </a:lnTo>
                <a:lnTo>
                  <a:pt x="7001" y="303"/>
                </a:lnTo>
                <a:lnTo>
                  <a:pt x="7005" y="306"/>
                </a:lnTo>
                <a:lnTo>
                  <a:pt x="7005" y="306"/>
                </a:lnTo>
                <a:lnTo>
                  <a:pt x="7006" y="303"/>
                </a:lnTo>
                <a:lnTo>
                  <a:pt x="7011" y="301"/>
                </a:lnTo>
                <a:lnTo>
                  <a:pt x="7019" y="299"/>
                </a:lnTo>
                <a:lnTo>
                  <a:pt x="7019" y="299"/>
                </a:lnTo>
                <a:lnTo>
                  <a:pt x="7013" y="295"/>
                </a:lnTo>
                <a:lnTo>
                  <a:pt x="7008" y="291"/>
                </a:lnTo>
                <a:lnTo>
                  <a:pt x="7006" y="288"/>
                </a:lnTo>
                <a:lnTo>
                  <a:pt x="7006" y="288"/>
                </a:lnTo>
                <a:lnTo>
                  <a:pt x="7003" y="290"/>
                </a:lnTo>
                <a:lnTo>
                  <a:pt x="6993" y="291"/>
                </a:lnTo>
                <a:lnTo>
                  <a:pt x="6993" y="291"/>
                </a:lnTo>
                <a:lnTo>
                  <a:pt x="7008" y="227"/>
                </a:lnTo>
                <a:lnTo>
                  <a:pt x="7008" y="227"/>
                </a:lnTo>
                <a:lnTo>
                  <a:pt x="7019" y="227"/>
                </a:lnTo>
                <a:lnTo>
                  <a:pt x="7022" y="242"/>
                </a:lnTo>
                <a:lnTo>
                  <a:pt x="7022" y="242"/>
                </a:lnTo>
                <a:lnTo>
                  <a:pt x="7013" y="258"/>
                </a:lnTo>
                <a:lnTo>
                  <a:pt x="7013" y="258"/>
                </a:lnTo>
                <a:lnTo>
                  <a:pt x="7006" y="263"/>
                </a:lnTo>
                <a:lnTo>
                  <a:pt x="7001" y="266"/>
                </a:lnTo>
                <a:lnTo>
                  <a:pt x="7001" y="266"/>
                </a:lnTo>
                <a:lnTo>
                  <a:pt x="7003" y="271"/>
                </a:lnTo>
                <a:lnTo>
                  <a:pt x="7001" y="275"/>
                </a:lnTo>
                <a:lnTo>
                  <a:pt x="7001" y="275"/>
                </a:lnTo>
                <a:lnTo>
                  <a:pt x="7006" y="272"/>
                </a:lnTo>
                <a:lnTo>
                  <a:pt x="7009" y="272"/>
                </a:lnTo>
                <a:lnTo>
                  <a:pt x="7009" y="272"/>
                </a:lnTo>
                <a:lnTo>
                  <a:pt x="7011" y="266"/>
                </a:lnTo>
                <a:lnTo>
                  <a:pt x="7013" y="258"/>
                </a:lnTo>
                <a:lnTo>
                  <a:pt x="7022" y="243"/>
                </a:lnTo>
                <a:lnTo>
                  <a:pt x="7027" y="266"/>
                </a:lnTo>
                <a:lnTo>
                  <a:pt x="7027" y="266"/>
                </a:lnTo>
                <a:lnTo>
                  <a:pt x="7027" y="279"/>
                </a:lnTo>
                <a:lnTo>
                  <a:pt x="7025" y="287"/>
                </a:lnTo>
                <a:lnTo>
                  <a:pt x="7025" y="287"/>
                </a:lnTo>
                <a:lnTo>
                  <a:pt x="7030" y="290"/>
                </a:lnTo>
                <a:lnTo>
                  <a:pt x="7033" y="295"/>
                </a:lnTo>
                <a:lnTo>
                  <a:pt x="7033" y="295"/>
                </a:lnTo>
                <a:lnTo>
                  <a:pt x="7035" y="288"/>
                </a:lnTo>
                <a:lnTo>
                  <a:pt x="7038" y="283"/>
                </a:lnTo>
                <a:lnTo>
                  <a:pt x="7038" y="283"/>
                </a:lnTo>
                <a:lnTo>
                  <a:pt x="7033" y="277"/>
                </a:lnTo>
                <a:lnTo>
                  <a:pt x="7027" y="266"/>
                </a:lnTo>
                <a:lnTo>
                  <a:pt x="7024" y="243"/>
                </a:lnTo>
                <a:lnTo>
                  <a:pt x="7037" y="253"/>
                </a:lnTo>
                <a:lnTo>
                  <a:pt x="7037" y="253"/>
                </a:lnTo>
                <a:lnTo>
                  <a:pt x="7043" y="259"/>
                </a:lnTo>
                <a:lnTo>
                  <a:pt x="7046" y="264"/>
                </a:lnTo>
                <a:lnTo>
                  <a:pt x="7046" y="264"/>
                </a:lnTo>
                <a:lnTo>
                  <a:pt x="7049" y="263"/>
                </a:lnTo>
                <a:lnTo>
                  <a:pt x="7054" y="264"/>
                </a:lnTo>
                <a:lnTo>
                  <a:pt x="7054" y="264"/>
                </a:lnTo>
                <a:lnTo>
                  <a:pt x="7053" y="259"/>
                </a:lnTo>
                <a:lnTo>
                  <a:pt x="7051" y="256"/>
                </a:lnTo>
                <a:lnTo>
                  <a:pt x="7051" y="256"/>
                </a:lnTo>
                <a:lnTo>
                  <a:pt x="7045" y="255"/>
                </a:lnTo>
                <a:lnTo>
                  <a:pt x="7037" y="251"/>
                </a:lnTo>
                <a:lnTo>
                  <a:pt x="7022" y="242"/>
                </a:lnTo>
                <a:lnTo>
                  <a:pt x="7022" y="242"/>
                </a:lnTo>
                <a:lnTo>
                  <a:pt x="7019" y="227"/>
                </a:lnTo>
                <a:lnTo>
                  <a:pt x="7019" y="227"/>
                </a:lnTo>
                <a:lnTo>
                  <a:pt x="7032" y="224"/>
                </a:lnTo>
                <a:lnTo>
                  <a:pt x="7045" y="221"/>
                </a:lnTo>
                <a:lnTo>
                  <a:pt x="7045" y="221"/>
                </a:lnTo>
                <a:lnTo>
                  <a:pt x="7049" y="226"/>
                </a:lnTo>
                <a:lnTo>
                  <a:pt x="7051" y="229"/>
                </a:lnTo>
                <a:lnTo>
                  <a:pt x="7051" y="229"/>
                </a:lnTo>
                <a:lnTo>
                  <a:pt x="7056" y="229"/>
                </a:lnTo>
                <a:lnTo>
                  <a:pt x="7061" y="229"/>
                </a:lnTo>
                <a:lnTo>
                  <a:pt x="7061" y="229"/>
                </a:lnTo>
                <a:lnTo>
                  <a:pt x="7057" y="226"/>
                </a:lnTo>
                <a:lnTo>
                  <a:pt x="7057" y="221"/>
                </a:lnTo>
                <a:lnTo>
                  <a:pt x="7057" y="221"/>
                </a:lnTo>
                <a:lnTo>
                  <a:pt x="7049" y="219"/>
                </a:lnTo>
                <a:lnTo>
                  <a:pt x="7049" y="219"/>
                </a:lnTo>
                <a:lnTo>
                  <a:pt x="7059" y="213"/>
                </a:lnTo>
                <a:lnTo>
                  <a:pt x="7078" y="237"/>
                </a:lnTo>
                <a:lnTo>
                  <a:pt x="7069" y="299"/>
                </a:lnTo>
                <a:lnTo>
                  <a:pt x="7069" y="299"/>
                </a:lnTo>
                <a:lnTo>
                  <a:pt x="7064" y="314"/>
                </a:lnTo>
                <a:lnTo>
                  <a:pt x="7061" y="319"/>
                </a:lnTo>
                <a:lnTo>
                  <a:pt x="7059" y="322"/>
                </a:lnTo>
                <a:lnTo>
                  <a:pt x="7059" y="322"/>
                </a:lnTo>
                <a:lnTo>
                  <a:pt x="7062" y="323"/>
                </a:lnTo>
                <a:lnTo>
                  <a:pt x="7064" y="328"/>
                </a:lnTo>
                <a:lnTo>
                  <a:pt x="7067" y="336"/>
                </a:lnTo>
                <a:lnTo>
                  <a:pt x="7067" y="336"/>
                </a:lnTo>
                <a:lnTo>
                  <a:pt x="7070" y="328"/>
                </a:lnTo>
                <a:lnTo>
                  <a:pt x="7073" y="325"/>
                </a:lnTo>
                <a:lnTo>
                  <a:pt x="7077" y="323"/>
                </a:lnTo>
                <a:lnTo>
                  <a:pt x="7077" y="323"/>
                </a:lnTo>
                <a:lnTo>
                  <a:pt x="7075" y="320"/>
                </a:lnTo>
                <a:lnTo>
                  <a:pt x="7073" y="314"/>
                </a:lnTo>
                <a:lnTo>
                  <a:pt x="7072" y="298"/>
                </a:lnTo>
                <a:lnTo>
                  <a:pt x="7080" y="239"/>
                </a:lnTo>
                <a:lnTo>
                  <a:pt x="7083" y="243"/>
                </a:lnTo>
                <a:lnTo>
                  <a:pt x="7083" y="243"/>
                </a:lnTo>
                <a:lnTo>
                  <a:pt x="7085" y="245"/>
                </a:lnTo>
                <a:lnTo>
                  <a:pt x="7086" y="247"/>
                </a:lnTo>
                <a:lnTo>
                  <a:pt x="7102" y="267"/>
                </a:lnTo>
                <a:lnTo>
                  <a:pt x="7083" y="271"/>
                </a:lnTo>
                <a:lnTo>
                  <a:pt x="7083" y="271"/>
                </a:lnTo>
                <a:lnTo>
                  <a:pt x="7080" y="272"/>
                </a:lnTo>
                <a:lnTo>
                  <a:pt x="7080" y="275"/>
                </a:lnTo>
                <a:lnTo>
                  <a:pt x="7080" y="275"/>
                </a:lnTo>
                <a:lnTo>
                  <a:pt x="7081" y="279"/>
                </a:lnTo>
                <a:lnTo>
                  <a:pt x="7085" y="279"/>
                </a:lnTo>
                <a:lnTo>
                  <a:pt x="7109" y="274"/>
                </a:lnTo>
                <a:lnTo>
                  <a:pt x="7120" y="290"/>
                </a:lnTo>
                <a:lnTo>
                  <a:pt x="7093" y="295"/>
                </a:lnTo>
                <a:lnTo>
                  <a:pt x="7093" y="295"/>
                </a:lnTo>
                <a:lnTo>
                  <a:pt x="7091" y="296"/>
                </a:lnTo>
                <a:lnTo>
                  <a:pt x="7089" y="299"/>
                </a:lnTo>
                <a:lnTo>
                  <a:pt x="7089" y="299"/>
                </a:lnTo>
                <a:lnTo>
                  <a:pt x="7091" y="303"/>
                </a:lnTo>
                <a:lnTo>
                  <a:pt x="7094" y="303"/>
                </a:lnTo>
                <a:lnTo>
                  <a:pt x="7126" y="296"/>
                </a:lnTo>
                <a:lnTo>
                  <a:pt x="7126" y="296"/>
                </a:lnTo>
                <a:lnTo>
                  <a:pt x="7121" y="315"/>
                </a:lnTo>
                <a:lnTo>
                  <a:pt x="7105" y="320"/>
                </a:lnTo>
                <a:lnTo>
                  <a:pt x="7105" y="320"/>
                </a:lnTo>
                <a:lnTo>
                  <a:pt x="7104" y="322"/>
                </a:lnTo>
                <a:lnTo>
                  <a:pt x="7104" y="325"/>
                </a:lnTo>
                <a:lnTo>
                  <a:pt x="7104" y="325"/>
                </a:lnTo>
                <a:lnTo>
                  <a:pt x="7105" y="327"/>
                </a:lnTo>
                <a:lnTo>
                  <a:pt x="7109" y="327"/>
                </a:lnTo>
                <a:lnTo>
                  <a:pt x="7118" y="325"/>
                </a:lnTo>
                <a:lnTo>
                  <a:pt x="7112" y="351"/>
                </a:lnTo>
                <a:lnTo>
                  <a:pt x="7129" y="378"/>
                </a:lnTo>
                <a:lnTo>
                  <a:pt x="7102" y="371"/>
                </a:lnTo>
                <a:lnTo>
                  <a:pt x="7102" y="371"/>
                </a:lnTo>
                <a:lnTo>
                  <a:pt x="7102" y="371"/>
                </a:lnTo>
                <a:lnTo>
                  <a:pt x="7102" y="371"/>
                </a:lnTo>
                <a:lnTo>
                  <a:pt x="7099" y="373"/>
                </a:lnTo>
                <a:lnTo>
                  <a:pt x="7097" y="375"/>
                </a:lnTo>
                <a:lnTo>
                  <a:pt x="7097" y="375"/>
                </a:lnTo>
                <a:lnTo>
                  <a:pt x="7099" y="378"/>
                </a:lnTo>
                <a:lnTo>
                  <a:pt x="7101" y="379"/>
                </a:lnTo>
                <a:lnTo>
                  <a:pt x="7136" y="387"/>
                </a:lnTo>
                <a:lnTo>
                  <a:pt x="7142" y="400"/>
                </a:lnTo>
                <a:lnTo>
                  <a:pt x="7147" y="391"/>
                </a:lnTo>
                <a:lnTo>
                  <a:pt x="7182" y="399"/>
                </a:lnTo>
                <a:lnTo>
                  <a:pt x="7161" y="410"/>
                </a:lnTo>
                <a:lnTo>
                  <a:pt x="7094" y="397"/>
                </a:lnTo>
                <a:lnTo>
                  <a:pt x="7094" y="397"/>
                </a:lnTo>
                <a:lnTo>
                  <a:pt x="7094" y="397"/>
                </a:lnTo>
                <a:lnTo>
                  <a:pt x="7094" y="397"/>
                </a:lnTo>
                <a:lnTo>
                  <a:pt x="7091" y="397"/>
                </a:lnTo>
                <a:lnTo>
                  <a:pt x="7091" y="400"/>
                </a:lnTo>
                <a:lnTo>
                  <a:pt x="7091" y="400"/>
                </a:lnTo>
                <a:lnTo>
                  <a:pt x="7091" y="402"/>
                </a:lnTo>
                <a:lnTo>
                  <a:pt x="7093" y="403"/>
                </a:lnTo>
                <a:lnTo>
                  <a:pt x="7152" y="416"/>
                </a:lnTo>
                <a:lnTo>
                  <a:pt x="7131" y="429"/>
                </a:lnTo>
                <a:lnTo>
                  <a:pt x="7086" y="419"/>
                </a:lnTo>
                <a:lnTo>
                  <a:pt x="7086" y="419"/>
                </a:lnTo>
                <a:lnTo>
                  <a:pt x="7086" y="419"/>
                </a:lnTo>
                <a:lnTo>
                  <a:pt x="7086" y="419"/>
                </a:lnTo>
                <a:lnTo>
                  <a:pt x="7083" y="421"/>
                </a:lnTo>
                <a:lnTo>
                  <a:pt x="7081" y="423"/>
                </a:lnTo>
                <a:lnTo>
                  <a:pt x="7081" y="423"/>
                </a:lnTo>
                <a:lnTo>
                  <a:pt x="7083" y="426"/>
                </a:lnTo>
                <a:lnTo>
                  <a:pt x="7085" y="427"/>
                </a:lnTo>
                <a:lnTo>
                  <a:pt x="7120" y="434"/>
                </a:lnTo>
                <a:lnTo>
                  <a:pt x="7086" y="455"/>
                </a:lnTo>
                <a:lnTo>
                  <a:pt x="7086" y="455"/>
                </a:lnTo>
                <a:lnTo>
                  <a:pt x="7085" y="456"/>
                </a:lnTo>
                <a:lnTo>
                  <a:pt x="7086" y="459"/>
                </a:lnTo>
                <a:lnTo>
                  <a:pt x="7086" y="459"/>
                </a:lnTo>
                <a:lnTo>
                  <a:pt x="7088" y="461"/>
                </a:lnTo>
                <a:lnTo>
                  <a:pt x="7091" y="461"/>
                </a:lnTo>
                <a:lnTo>
                  <a:pt x="7125" y="442"/>
                </a:lnTo>
                <a:lnTo>
                  <a:pt x="7112" y="476"/>
                </a:lnTo>
                <a:lnTo>
                  <a:pt x="7112" y="476"/>
                </a:lnTo>
                <a:lnTo>
                  <a:pt x="7112" y="479"/>
                </a:lnTo>
                <a:lnTo>
                  <a:pt x="7113" y="480"/>
                </a:lnTo>
                <a:lnTo>
                  <a:pt x="7113" y="480"/>
                </a:lnTo>
                <a:lnTo>
                  <a:pt x="7117" y="480"/>
                </a:lnTo>
                <a:lnTo>
                  <a:pt x="7120" y="479"/>
                </a:lnTo>
                <a:lnTo>
                  <a:pt x="7134" y="435"/>
                </a:lnTo>
                <a:lnTo>
                  <a:pt x="7155" y="423"/>
                </a:lnTo>
                <a:lnTo>
                  <a:pt x="7137" y="479"/>
                </a:lnTo>
                <a:lnTo>
                  <a:pt x="7137" y="479"/>
                </a:lnTo>
                <a:lnTo>
                  <a:pt x="7137" y="482"/>
                </a:lnTo>
                <a:lnTo>
                  <a:pt x="7139" y="484"/>
                </a:lnTo>
                <a:lnTo>
                  <a:pt x="7139" y="484"/>
                </a:lnTo>
                <a:lnTo>
                  <a:pt x="7142" y="484"/>
                </a:lnTo>
                <a:lnTo>
                  <a:pt x="7145" y="482"/>
                </a:lnTo>
                <a:lnTo>
                  <a:pt x="7166" y="418"/>
                </a:lnTo>
                <a:lnTo>
                  <a:pt x="7187" y="405"/>
                </a:lnTo>
                <a:lnTo>
                  <a:pt x="7165" y="480"/>
                </a:lnTo>
                <a:lnTo>
                  <a:pt x="7165" y="480"/>
                </a:lnTo>
                <a:lnTo>
                  <a:pt x="7166" y="484"/>
                </a:lnTo>
                <a:lnTo>
                  <a:pt x="7168" y="485"/>
                </a:lnTo>
                <a:lnTo>
                  <a:pt x="7168" y="485"/>
                </a:lnTo>
                <a:lnTo>
                  <a:pt x="7168" y="485"/>
                </a:lnTo>
                <a:lnTo>
                  <a:pt x="7168" y="485"/>
                </a:lnTo>
                <a:lnTo>
                  <a:pt x="7222" y="570"/>
                </a:lnTo>
                <a:lnTo>
                  <a:pt x="7254" y="509"/>
                </a:lnTo>
                <a:lnTo>
                  <a:pt x="7272" y="490"/>
                </a:lnTo>
                <a:lnTo>
                  <a:pt x="7272" y="514"/>
                </a:lnTo>
                <a:lnTo>
                  <a:pt x="7242" y="548"/>
                </a:lnTo>
                <a:lnTo>
                  <a:pt x="7242" y="548"/>
                </a:lnTo>
                <a:lnTo>
                  <a:pt x="7242" y="551"/>
                </a:lnTo>
                <a:lnTo>
                  <a:pt x="7243" y="554"/>
                </a:lnTo>
                <a:lnTo>
                  <a:pt x="7243" y="554"/>
                </a:lnTo>
                <a:lnTo>
                  <a:pt x="7245" y="554"/>
                </a:lnTo>
                <a:lnTo>
                  <a:pt x="7248" y="552"/>
                </a:lnTo>
                <a:lnTo>
                  <a:pt x="7272" y="527"/>
                </a:lnTo>
                <a:lnTo>
                  <a:pt x="7272" y="565"/>
                </a:lnTo>
                <a:lnTo>
                  <a:pt x="7272" y="565"/>
                </a:lnTo>
                <a:lnTo>
                  <a:pt x="7272" y="567"/>
                </a:lnTo>
                <a:lnTo>
                  <a:pt x="7275" y="568"/>
                </a:lnTo>
                <a:lnTo>
                  <a:pt x="7275" y="568"/>
                </a:lnTo>
                <a:lnTo>
                  <a:pt x="7278" y="567"/>
                </a:lnTo>
                <a:lnTo>
                  <a:pt x="7280" y="565"/>
                </a:lnTo>
                <a:lnTo>
                  <a:pt x="7280" y="527"/>
                </a:lnTo>
                <a:lnTo>
                  <a:pt x="7302" y="554"/>
                </a:lnTo>
                <a:lnTo>
                  <a:pt x="7302" y="554"/>
                </a:lnTo>
                <a:lnTo>
                  <a:pt x="7304" y="556"/>
                </a:lnTo>
                <a:lnTo>
                  <a:pt x="7325" y="588"/>
                </a:lnTo>
                <a:lnTo>
                  <a:pt x="7357" y="527"/>
                </a:lnTo>
                <a:lnTo>
                  <a:pt x="7336" y="472"/>
                </a:lnTo>
                <a:lnTo>
                  <a:pt x="7336" y="472"/>
                </a:lnTo>
                <a:lnTo>
                  <a:pt x="7336" y="469"/>
                </a:lnTo>
                <a:lnTo>
                  <a:pt x="7334" y="468"/>
                </a:lnTo>
                <a:lnTo>
                  <a:pt x="7334" y="468"/>
                </a:lnTo>
                <a:lnTo>
                  <a:pt x="7326" y="445"/>
                </a:lnTo>
                <a:lnTo>
                  <a:pt x="7400" y="514"/>
                </a:lnTo>
                <a:lnTo>
                  <a:pt x="7400" y="514"/>
                </a:lnTo>
                <a:lnTo>
                  <a:pt x="7398" y="522"/>
                </a:lnTo>
                <a:lnTo>
                  <a:pt x="7395" y="530"/>
                </a:lnTo>
                <a:lnTo>
                  <a:pt x="7395" y="536"/>
                </a:lnTo>
                <a:lnTo>
                  <a:pt x="7395" y="544"/>
                </a:lnTo>
                <a:lnTo>
                  <a:pt x="7398" y="552"/>
                </a:lnTo>
                <a:lnTo>
                  <a:pt x="7400" y="559"/>
                </a:lnTo>
                <a:lnTo>
                  <a:pt x="7405" y="565"/>
                </a:lnTo>
                <a:lnTo>
                  <a:pt x="7411" y="572"/>
                </a:lnTo>
                <a:lnTo>
                  <a:pt x="7411" y="572"/>
                </a:lnTo>
                <a:lnTo>
                  <a:pt x="7418" y="578"/>
                </a:lnTo>
                <a:lnTo>
                  <a:pt x="7427" y="581"/>
                </a:lnTo>
                <a:lnTo>
                  <a:pt x="7435" y="584"/>
                </a:lnTo>
                <a:lnTo>
                  <a:pt x="7445" y="584"/>
                </a:lnTo>
                <a:lnTo>
                  <a:pt x="7453" y="583"/>
                </a:lnTo>
                <a:lnTo>
                  <a:pt x="7462" y="580"/>
                </a:lnTo>
                <a:lnTo>
                  <a:pt x="7470" y="575"/>
                </a:lnTo>
                <a:lnTo>
                  <a:pt x="7477" y="568"/>
                </a:lnTo>
                <a:lnTo>
                  <a:pt x="7477" y="568"/>
                </a:lnTo>
                <a:lnTo>
                  <a:pt x="7483" y="562"/>
                </a:lnTo>
                <a:lnTo>
                  <a:pt x="7486" y="552"/>
                </a:lnTo>
                <a:lnTo>
                  <a:pt x="7490" y="544"/>
                </a:lnTo>
                <a:lnTo>
                  <a:pt x="7490" y="535"/>
                </a:lnTo>
                <a:lnTo>
                  <a:pt x="7488" y="527"/>
                </a:lnTo>
                <a:lnTo>
                  <a:pt x="7485" y="517"/>
                </a:lnTo>
                <a:lnTo>
                  <a:pt x="7480" y="509"/>
                </a:lnTo>
                <a:lnTo>
                  <a:pt x="7474" y="503"/>
                </a:lnTo>
                <a:lnTo>
                  <a:pt x="7474" y="503"/>
                </a:lnTo>
                <a:lnTo>
                  <a:pt x="7467" y="496"/>
                </a:lnTo>
                <a:lnTo>
                  <a:pt x="7461" y="493"/>
                </a:lnTo>
                <a:lnTo>
                  <a:pt x="7453" y="492"/>
                </a:lnTo>
                <a:lnTo>
                  <a:pt x="7446" y="490"/>
                </a:lnTo>
                <a:lnTo>
                  <a:pt x="7438" y="490"/>
                </a:lnTo>
                <a:lnTo>
                  <a:pt x="7430" y="492"/>
                </a:lnTo>
                <a:lnTo>
                  <a:pt x="7422" y="493"/>
                </a:lnTo>
                <a:lnTo>
                  <a:pt x="7416" y="498"/>
                </a:lnTo>
                <a:lnTo>
                  <a:pt x="7392" y="476"/>
                </a:lnTo>
                <a:lnTo>
                  <a:pt x="7381" y="439"/>
                </a:lnTo>
                <a:lnTo>
                  <a:pt x="7400" y="445"/>
                </a:lnTo>
                <a:lnTo>
                  <a:pt x="7411" y="477"/>
                </a:lnTo>
                <a:lnTo>
                  <a:pt x="7411" y="477"/>
                </a:lnTo>
                <a:lnTo>
                  <a:pt x="7413" y="479"/>
                </a:lnTo>
                <a:lnTo>
                  <a:pt x="7416" y="479"/>
                </a:lnTo>
                <a:lnTo>
                  <a:pt x="7416" y="479"/>
                </a:lnTo>
                <a:lnTo>
                  <a:pt x="7419" y="477"/>
                </a:lnTo>
                <a:lnTo>
                  <a:pt x="7419" y="474"/>
                </a:lnTo>
                <a:lnTo>
                  <a:pt x="7410" y="447"/>
                </a:lnTo>
                <a:lnTo>
                  <a:pt x="7426" y="451"/>
                </a:lnTo>
                <a:lnTo>
                  <a:pt x="7429" y="450"/>
                </a:lnTo>
                <a:lnTo>
                  <a:pt x="7437" y="472"/>
                </a:lnTo>
                <a:lnTo>
                  <a:pt x="7437" y="472"/>
                </a:lnTo>
                <a:lnTo>
                  <a:pt x="7438" y="474"/>
                </a:lnTo>
                <a:lnTo>
                  <a:pt x="7442" y="474"/>
                </a:lnTo>
                <a:lnTo>
                  <a:pt x="7442" y="474"/>
                </a:lnTo>
                <a:lnTo>
                  <a:pt x="7443" y="472"/>
                </a:lnTo>
                <a:lnTo>
                  <a:pt x="7443" y="469"/>
                </a:lnTo>
                <a:lnTo>
                  <a:pt x="7435" y="445"/>
                </a:lnTo>
                <a:lnTo>
                  <a:pt x="7442" y="442"/>
                </a:lnTo>
                <a:lnTo>
                  <a:pt x="7464" y="453"/>
                </a:lnTo>
                <a:lnTo>
                  <a:pt x="7464" y="453"/>
                </a:lnTo>
                <a:lnTo>
                  <a:pt x="7467" y="455"/>
                </a:lnTo>
                <a:lnTo>
                  <a:pt x="7470" y="451"/>
                </a:lnTo>
                <a:lnTo>
                  <a:pt x="7470" y="451"/>
                </a:lnTo>
                <a:lnTo>
                  <a:pt x="7470" y="448"/>
                </a:lnTo>
                <a:lnTo>
                  <a:pt x="7469" y="447"/>
                </a:lnTo>
                <a:lnTo>
                  <a:pt x="7450" y="437"/>
                </a:lnTo>
                <a:lnTo>
                  <a:pt x="7482" y="415"/>
                </a:lnTo>
                <a:lnTo>
                  <a:pt x="7451" y="400"/>
                </a:lnTo>
                <a:lnTo>
                  <a:pt x="7459" y="397"/>
                </a:lnTo>
                <a:lnTo>
                  <a:pt x="7459" y="397"/>
                </a:lnTo>
                <a:lnTo>
                  <a:pt x="7462" y="395"/>
                </a:lnTo>
                <a:lnTo>
                  <a:pt x="7462" y="392"/>
                </a:lnTo>
                <a:lnTo>
                  <a:pt x="7462" y="392"/>
                </a:lnTo>
                <a:lnTo>
                  <a:pt x="7461" y="391"/>
                </a:lnTo>
                <a:lnTo>
                  <a:pt x="7459" y="391"/>
                </a:lnTo>
                <a:lnTo>
                  <a:pt x="7459" y="391"/>
                </a:lnTo>
                <a:lnTo>
                  <a:pt x="7458" y="391"/>
                </a:lnTo>
                <a:lnTo>
                  <a:pt x="7442" y="394"/>
                </a:lnTo>
                <a:lnTo>
                  <a:pt x="7422" y="384"/>
                </a:lnTo>
                <a:lnTo>
                  <a:pt x="7381" y="400"/>
                </a:lnTo>
                <a:lnTo>
                  <a:pt x="7371" y="394"/>
                </a:lnTo>
                <a:lnTo>
                  <a:pt x="7446" y="373"/>
                </a:lnTo>
                <a:lnTo>
                  <a:pt x="7446" y="373"/>
                </a:lnTo>
                <a:lnTo>
                  <a:pt x="7446" y="373"/>
                </a:lnTo>
                <a:lnTo>
                  <a:pt x="7448" y="371"/>
                </a:lnTo>
                <a:lnTo>
                  <a:pt x="7448" y="368"/>
                </a:lnTo>
                <a:lnTo>
                  <a:pt x="7448" y="368"/>
                </a:lnTo>
                <a:lnTo>
                  <a:pt x="7448" y="367"/>
                </a:lnTo>
                <a:lnTo>
                  <a:pt x="7445" y="365"/>
                </a:lnTo>
                <a:lnTo>
                  <a:pt x="7445" y="365"/>
                </a:lnTo>
                <a:lnTo>
                  <a:pt x="7443" y="365"/>
                </a:lnTo>
                <a:lnTo>
                  <a:pt x="7360" y="389"/>
                </a:lnTo>
                <a:lnTo>
                  <a:pt x="7344" y="379"/>
                </a:lnTo>
                <a:lnTo>
                  <a:pt x="7411" y="360"/>
                </a:lnTo>
                <a:lnTo>
                  <a:pt x="7411" y="360"/>
                </a:lnTo>
                <a:lnTo>
                  <a:pt x="7413" y="359"/>
                </a:lnTo>
                <a:lnTo>
                  <a:pt x="7414" y="355"/>
                </a:lnTo>
                <a:lnTo>
                  <a:pt x="7414" y="355"/>
                </a:lnTo>
                <a:lnTo>
                  <a:pt x="7413" y="354"/>
                </a:lnTo>
                <a:lnTo>
                  <a:pt x="7410" y="352"/>
                </a:lnTo>
                <a:lnTo>
                  <a:pt x="7410" y="352"/>
                </a:lnTo>
                <a:lnTo>
                  <a:pt x="7410" y="352"/>
                </a:lnTo>
                <a:lnTo>
                  <a:pt x="7387" y="359"/>
                </a:lnTo>
                <a:lnTo>
                  <a:pt x="7446" y="320"/>
                </a:lnTo>
                <a:lnTo>
                  <a:pt x="7448" y="320"/>
                </a:lnTo>
                <a:lnTo>
                  <a:pt x="7448" y="320"/>
                </a:lnTo>
                <a:lnTo>
                  <a:pt x="7451" y="320"/>
                </a:lnTo>
                <a:lnTo>
                  <a:pt x="7453" y="317"/>
                </a:lnTo>
                <a:lnTo>
                  <a:pt x="7453" y="317"/>
                </a:lnTo>
                <a:lnTo>
                  <a:pt x="7453" y="317"/>
                </a:lnTo>
                <a:lnTo>
                  <a:pt x="7456" y="315"/>
                </a:lnTo>
                <a:lnTo>
                  <a:pt x="7400" y="287"/>
                </a:lnTo>
                <a:lnTo>
                  <a:pt x="7456" y="296"/>
                </a:lnTo>
                <a:lnTo>
                  <a:pt x="7456" y="296"/>
                </a:lnTo>
                <a:lnTo>
                  <a:pt x="7458" y="296"/>
                </a:lnTo>
                <a:lnTo>
                  <a:pt x="7459" y="293"/>
                </a:lnTo>
                <a:lnTo>
                  <a:pt x="7459" y="293"/>
                </a:lnTo>
                <a:lnTo>
                  <a:pt x="7459" y="290"/>
                </a:lnTo>
                <a:lnTo>
                  <a:pt x="7458" y="288"/>
                </a:lnTo>
                <a:lnTo>
                  <a:pt x="7398" y="277"/>
                </a:lnTo>
                <a:lnTo>
                  <a:pt x="7419" y="264"/>
                </a:lnTo>
                <a:lnTo>
                  <a:pt x="7464" y="272"/>
                </a:lnTo>
                <a:lnTo>
                  <a:pt x="7464" y="272"/>
                </a:lnTo>
                <a:lnTo>
                  <a:pt x="7466" y="272"/>
                </a:lnTo>
                <a:lnTo>
                  <a:pt x="7467" y="269"/>
                </a:lnTo>
                <a:lnTo>
                  <a:pt x="7467" y="269"/>
                </a:lnTo>
                <a:lnTo>
                  <a:pt x="7467" y="266"/>
                </a:lnTo>
                <a:lnTo>
                  <a:pt x="7464" y="264"/>
                </a:lnTo>
                <a:lnTo>
                  <a:pt x="7429" y="259"/>
                </a:lnTo>
                <a:lnTo>
                  <a:pt x="7462" y="239"/>
                </a:lnTo>
                <a:lnTo>
                  <a:pt x="7462" y="239"/>
                </a:lnTo>
                <a:lnTo>
                  <a:pt x="7464" y="237"/>
                </a:lnTo>
                <a:lnTo>
                  <a:pt x="7464" y="234"/>
                </a:lnTo>
                <a:lnTo>
                  <a:pt x="7464" y="234"/>
                </a:lnTo>
                <a:lnTo>
                  <a:pt x="7462" y="232"/>
                </a:lnTo>
                <a:lnTo>
                  <a:pt x="7461" y="231"/>
                </a:lnTo>
                <a:lnTo>
                  <a:pt x="7461" y="231"/>
                </a:lnTo>
                <a:lnTo>
                  <a:pt x="7458" y="232"/>
                </a:lnTo>
                <a:lnTo>
                  <a:pt x="7426" y="251"/>
                </a:lnTo>
                <a:lnTo>
                  <a:pt x="7437" y="218"/>
                </a:lnTo>
                <a:lnTo>
                  <a:pt x="7437" y="218"/>
                </a:lnTo>
                <a:lnTo>
                  <a:pt x="7437" y="215"/>
                </a:lnTo>
                <a:lnTo>
                  <a:pt x="7435" y="213"/>
                </a:lnTo>
                <a:lnTo>
                  <a:pt x="7435" y="213"/>
                </a:lnTo>
                <a:lnTo>
                  <a:pt x="7434" y="213"/>
                </a:lnTo>
                <a:lnTo>
                  <a:pt x="7434" y="213"/>
                </a:lnTo>
                <a:lnTo>
                  <a:pt x="7430" y="213"/>
                </a:lnTo>
                <a:lnTo>
                  <a:pt x="7429" y="215"/>
                </a:lnTo>
                <a:lnTo>
                  <a:pt x="7416" y="258"/>
                </a:lnTo>
                <a:lnTo>
                  <a:pt x="7394" y="271"/>
                </a:lnTo>
                <a:lnTo>
                  <a:pt x="7411" y="215"/>
                </a:lnTo>
                <a:lnTo>
                  <a:pt x="7411" y="215"/>
                </a:lnTo>
                <a:lnTo>
                  <a:pt x="7411" y="211"/>
                </a:lnTo>
                <a:lnTo>
                  <a:pt x="7410" y="210"/>
                </a:lnTo>
                <a:lnTo>
                  <a:pt x="7410" y="210"/>
                </a:lnTo>
                <a:lnTo>
                  <a:pt x="7408" y="210"/>
                </a:lnTo>
                <a:lnTo>
                  <a:pt x="7408" y="210"/>
                </a:lnTo>
                <a:lnTo>
                  <a:pt x="7405" y="210"/>
                </a:lnTo>
                <a:lnTo>
                  <a:pt x="7403" y="213"/>
                </a:lnTo>
                <a:lnTo>
                  <a:pt x="7384" y="277"/>
                </a:lnTo>
                <a:lnTo>
                  <a:pt x="7384" y="277"/>
                </a:lnTo>
                <a:lnTo>
                  <a:pt x="7370" y="269"/>
                </a:lnTo>
                <a:lnTo>
                  <a:pt x="7384" y="215"/>
                </a:lnTo>
                <a:lnTo>
                  <a:pt x="7384" y="215"/>
                </a:lnTo>
                <a:lnTo>
                  <a:pt x="7382" y="211"/>
                </a:lnTo>
                <a:lnTo>
                  <a:pt x="7381" y="210"/>
                </a:lnTo>
                <a:lnTo>
                  <a:pt x="7381" y="210"/>
                </a:lnTo>
                <a:lnTo>
                  <a:pt x="7379" y="210"/>
                </a:lnTo>
                <a:lnTo>
                  <a:pt x="7379" y="210"/>
                </a:lnTo>
                <a:lnTo>
                  <a:pt x="7378" y="210"/>
                </a:lnTo>
                <a:lnTo>
                  <a:pt x="7376" y="211"/>
                </a:lnTo>
                <a:lnTo>
                  <a:pt x="7360" y="271"/>
                </a:lnTo>
                <a:lnTo>
                  <a:pt x="7344" y="277"/>
                </a:lnTo>
                <a:lnTo>
                  <a:pt x="7354" y="237"/>
                </a:lnTo>
                <a:lnTo>
                  <a:pt x="7354" y="237"/>
                </a:lnTo>
                <a:lnTo>
                  <a:pt x="7354" y="234"/>
                </a:lnTo>
                <a:lnTo>
                  <a:pt x="7352" y="232"/>
                </a:lnTo>
                <a:lnTo>
                  <a:pt x="7352" y="232"/>
                </a:lnTo>
                <a:lnTo>
                  <a:pt x="7350" y="232"/>
                </a:lnTo>
                <a:lnTo>
                  <a:pt x="7350" y="232"/>
                </a:lnTo>
                <a:lnTo>
                  <a:pt x="7349" y="234"/>
                </a:lnTo>
                <a:lnTo>
                  <a:pt x="7347" y="235"/>
                </a:lnTo>
                <a:lnTo>
                  <a:pt x="7336" y="280"/>
                </a:lnTo>
                <a:lnTo>
                  <a:pt x="7318" y="287"/>
                </a:lnTo>
                <a:lnTo>
                  <a:pt x="7325" y="267"/>
                </a:lnTo>
                <a:lnTo>
                  <a:pt x="7325" y="267"/>
                </a:lnTo>
                <a:lnTo>
                  <a:pt x="7325" y="266"/>
                </a:lnTo>
                <a:lnTo>
                  <a:pt x="7325" y="266"/>
                </a:lnTo>
                <a:lnTo>
                  <a:pt x="7323" y="263"/>
                </a:lnTo>
                <a:lnTo>
                  <a:pt x="7323" y="263"/>
                </a:lnTo>
                <a:lnTo>
                  <a:pt x="7320" y="263"/>
                </a:lnTo>
                <a:lnTo>
                  <a:pt x="7320" y="263"/>
                </a:lnTo>
                <a:lnTo>
                  <a:pt x="7318" y="264"/>
                </a:lnTo>
                <a:lnTo>
                  <a:pt x="7288" y="298"/>
                </a:lnTo>
                <a:lnTo>
                  <a:pt x="7278" y="301"/>
                </a:lnTo>
                <a:lnTo>
                  <a:pt x="7278" y="285"/>
                </a:lnTo>
                <a:lnTo>
                  <a:pt x="7333" y="223"/>
                </a:lnTo>
                <a:lnTo>
                  <a:pt x="7333" y="223"/>
                </a:lnTo>
                <a:lnTo>
                  <a:pt x="7334" y="221"/>
                </a:lnTo>
                <a:lnTo>
                  <a:pt x="7333" y="218"/>
                </a:lnTo>
                <a:lnTo>
                  <a:pt x="7333" y="218"/>
                </a:lnTo>
                <a:lnTo>
                  <a:pt x="7330" y="216"/>
                </a:lnTo>
                <a:lnTo>
                  <a:pt x="7330" y="216"/>
                </a:lnTo>
                <a:lnTo>
                  <a:pt x="7326" y="218"/>
                </a:lnTo>
                <a:lnTo>
                  <a:pt x="7278" y="274"/>
                </a:lnTo>
                <a:lnTo>
                  <a:pt x="7278" y="255"/>
                </a:lnTo>
                <a:lnTo>
                  <a:pt x="7339" y="186"/>
                </a:lnTo>
                <a:lnTo>
                  <a:pt x="7339" y="186"/>
                </a:lnTo>
                <a:lnTo>
                  <a:pt x="7341" y="183"/>
                </a:lnTo>
                <a:lnTo>
                  <a:pt x="7339" y="179"/>
                </a:lnTo>
                <a:lnTo>
                  <a:pt x="7339" y="179"/>
                </a:lnTo>
                <a:lnTo>
                  <a:pt x="7336" y="179"/>
                </a:lnTo>
                <a:lnTo>
                  <a:pt x="7336" y="179"/>
                </a:lnTo>
                <a:lnTo>
                  <a:pt x="7334" y="181"/>
                </a:lnTo>
                <a:lnTo>
                  <a:pt x="7277" y="243"/>
                </a:lnTo>
                <a:lnTo>
                  <a:pt x="7277" y="218"/>
                </a:lnTo>
                <a:lnTo>
                  <a:pt x="7322" y="167"/>
                </a:lnTo>
                <a:lnTo>
                  <a:pt x="7322" y="167"/>
                </a:lnTo>
                <a:lnTo>
                  <a:pt x="7323" y="163"/>
                </a:lnTo>
                <a:lnTo>
                  <a:pt x="7322" y="162"/>
                </a:lnTo>
                <a:lnTo>
                  <a:pt x="7322" y="162"/>
                </a:lnTo>
                <a:lnTo>
                  <a:pt x="7318" y="160"/>
                </a:lnTo>
                <a:lnTo>
                  <a:pt x="7318" y="160"/>
                </a:lnTo>
                <a:lnTo>
                  <a:pt x="7315" y="162"/>
                </a:lnTo>
                <a:lnTo>
                  <a:pt x="7277" y="207"/>
                </a:lnTo>
                <a:lnTo>
                  <a:pt x="7277" y="183"/>
                </a:lnTo>
                <a:lnTo>
                  <a:pt x="7294" y="162"/>
                </a:lnTo>
                <a:lnTo>
                  <a:pt x="7299" y="160"/>
                </a:lnTo>
                <a:lnTo>
                  <a:pt x="7298" y="157"/>
                </a:lnTo>
                <a:lnTo>
                  <a:pt x="7306" y="147"/>
                </a:lnTo>
                <a:lnTo>
                  <a:pt x="7306" y="147"/>
                </a:lnTo>
                <a:lnTo>
                  <a:pt x="7306" y="146"/>
                </a:lnTo>
                <a:lnTo>
                  <a:pt x="7306" y="142"/>
                </a:lnTo>
                <a:lnTo>
                  <a:pt x="7306" y="142"/>
                </a:lnTo>
                <a:lnTo>
                  <a:pt x="7302" y="141"/>
                </a:lnTo>
                <a:lnTo>
                  <a:pt x="7302" y="141"/>
                </a:lnTo>
                <a:lnTo>
                  <a:pt x="7299" y="142"/>
                </a:lnTo>
                <a:lnTo>
                  <a:pt x="7293" y="150"/>
                </a:lnTo>
                <a:lnTo>
                  <a:pt x="7288" y="144"/>
                </a:lnTo>
                <a:lnTo>
                  <a:pt x="7288" y="144"/>
                </a:lnTo>
                <a:lnTo>
                  <a:pt x="7296" y="139"/>
                </a:lnTo>
                <a:lnTo>
                  <a:pt x="7301" y="138"/>
                </a:lnTo>
                <a:lnTo>
                  <a:pt x="7301" y="138"/>
                </a:lnTo>
                <a:lnTo>
                  <a:pt x="7291" y="133"/>
                </a:lnTo>
                <a:lnTo>
                  <a:pt x="7285" y="128"/>
                </a:lnTo>
                <a:lnTo>
                  <a:pt x="7282" y="125"/>
                </a:lnTo>
                <a:lnTo>
                  <a:pt x="7282" y="125"/>
                </a:lnTo>
                <a:lnTo>
                  <a:pt x="7278" y="128"/>
                </a:lnTo>
                <a:lnTo>
                  <a:pt x="7269" y="110"/>
                </a:lnTo>
                <a:lnTo>
                  <a:pt x="7245" y="107"/>
                </a:lnTo>
                <a:lnTo>
                  <a:pt x="7245" y="107"/>
                </a:lnTo>
                <a:lnTo>
                  <a:pt x="7251" y="104"/>
                </a:lnTo>
                <a:lnTo>
                  <a:pt x="7251" y="104"/>
                </a:lnTo>
                <a:lnTo>
                  <a:pt x="7251" y="102"/>
                </a:lnTo>
                <a:lnTo>
                  <a:pt x="7251" y="98"/>
                </a:lnTo>
                <a:lnTo>
                  <a:pt x="7254" y="90"/>
                </a:lnTo>
                <a:lnTo>
                  <a:pt x="7254" y="90"/>
                </a:lnTo>
                <a:lnTo>
                  <a:pt x="7248" y="91"/>
                </a:lnTo>
                <a:lnTo>
                  <a:pt x="7248" y="91"/>
                </a:lnTo>
                <a:lnTo>
                  <a:pt x="7254" y="88"/>
                </a:lnTo>
                <a:lnTo>
                  <a:pt x="7258" y="82"/>
                </a:lnTo>
                <a:lnTo>
                  <a:pt x="7258" y="82"/>
                </a:lnTo>
                <a:lnTo>
                  <a:pt x="7258" y="80"/>
                </a:lnTo>
                <a:lnTo>
                  <a:pt x="7267" y="77"/>
                </a:lnTo>
                <a:lnTo>
                  <a:pt x="7266" y="85"/>
                </a:lnTo>
                <a:lnTo>
                  <a:pt x="7266" y="85"/>
                </a:lnTo>
                <a:lnTo>
                  <a:pt x="7267" y="86"/>
                </a:lnTo>
                <a:lnTo>
                  <a:pt x="7269" y="88"/>
                </a:lnTo>
                <a:lnTo>
                  <a:pt x="7269" y="88"/>
                </a:lnTo>
                <a:lnTo>
                  <a:pt x="7270" y="86"/>
                </a:lnTo>
                <a:lnTo>
                  <a:pt x="7272" y="85"/>
                </a:lnTo>
                <a:lnTo>
                  <a:pt x="7274" y="75"/>
                </a:lnTo>
                <a:lnTo>
                  <a:pt x="7280" y="74"/>
                </a:lnTo>
                <a:lnTo>
                  <a:pt x="7358" y="152"/>
                </a:lnTo>
                <a:lnTo>
                  <a:pt x="7347" y="155"/>
                </a:lnTo>
                <a:lnTo>
                  <a:pt x="7347" y="155"/>
                </a:lnTo>
                <a:lnTo>
                  <a:pt x="7346" y="157"/>
                </a:lnTo>
                <a:lnTo>
                  <a:pt x="7346" y="159"/>
                </a:lnTo>
                <a:lnTo>
                  <a:pt x="7346" y="159"/>
                </a:lnTo>
                <a:lnTo>
                  <a:pt x="7347" y="160"/>
                </a:lnTo>
                <a:lnTo>
                  <a:pt x="7349" y="162"/>
                </a:lnTo>
                <a:lnTo>
                  <a:pt x="7362" y="157"/>
                </a:lnTo>
                <a:lnTo>
                  <a:pt x="7366" y="162"/>
                </a:lnTo>
                <a:lnTo>
                  <a:pt x="7365" y="168"/>
                </a:lnTo>
                <a:lnTo>
                  <a:pt x="7365" y="168"/>
                </a:lnTo>
                <a:lnTo>
                  <a:pt x="7365" y="170"/>
                </a:lnTo>
                <a:lnTo>
                  <a:pt x="7365" y="170"/>
                </a:lnTo>
                <a:lnTo>
                  <a:pt x="7358" y="170"/>
                </a:lnTo>
                <a:lnTo>
                  <a:pt x="7352" y="171"/>
                </a:lnTo>
                <a:lnTo>
                  <a:pt x="7347" y="175"/>
                </a:lnTo>
                <a:lnTo>
                  <a:pt x="7344" y="181"/>
                </a:lnTo>
                <a:lnTo>
                  <a:pt x="7344" y="181"/>
                </a:lnTo>
                <a:lnTo>
                  <a:pt x="7342" y="189"/>
                </a:lnTo>
                <a:lnTo>
                  <a:pt x="7344" y="195"/>
                </a:lnTo>
                <a:lnTo>
                  <a:pt x="7349" y="200"/>
                </a:lnTo>
                <a:lnTo>
                  <a:pt x="7354" y="205"/>
                </a:lnTo>
                <a:lnTo>
                  <a:pt x="7354" y="205"/>
                </a:lnTo>
                <a:lnTo>
                  <a:pt x="7362" y="205"/>
                </a:lnTo>
                <a:lnTo>
                  <a:pt x="7368" y="203"/>
                </a:lnTo>
                <a:lnTo>
                  <a:pt x="7374" y="200"/>
                </a:lnTo>
                <a:lnTo>
                  <a:pt x="7378" y="194"/>
                </a:lnTo>
                <a:lnTo>
                  <a:pt x="7378" y="194"/>
                </a:lnTo>
                <a:lnTo>
                  <a:pt x="7379" y="187"/>
                </a:lnTo>
                <a:lnTo>
                  <a:pt x="7378" y="181"/>
                </a:lnTo>
                <a:lnTo>
                  <a:pt x="7374" y="175"/>
                </a:lnTo>
                <a:lnTo>
                  <a:pt x="7370" y="171"/>
                </a:lnTo>
                <a:lnTo>
                  <a:pt x="7370" y="171"/>
                </a:lnTo>
                <a:lnTo>
                  <a:pt x="7370" y="170"/>
                </a:lnTo>
                <a:lnTo>
                  <a:pt x="7371" y="167"/>
                </a:lnTo>
                <a:lnTo>
                  <a:pt x="7386" y="183"/>
                </a:lnTo>
                <a:lnTo>
                  <a:pt x="7486" y="178"/>
                </a:lnTo>
                <a:lnTo>
                  <a:pt x="7480" y="168"/>
                </a:lnTo>
                <a:lnTo>
                  <a:pt x="7480" y="168"/>
                </a:lnTo>
                <a:lnTo>
                  <a:pt x="7482" y="168"/>
                </a:lnTo>
                <a:lnTo>
                  <a:pt x="7483" y="167"/>
                </a:lnTo>
                <a:lnTo>
                  <a:pt x="7494" y="149"/>
                </a:lnTo>
                <a:lnTo>
                  <a:pt x="7499" y="160"/>
                </a:lnTo>
                <a:lnTo>
                  <a:pt x="7499" y="160"/>
                </a:lnTo>
                <a:lnTo>
                  <a:pt x="7501" y="162"/>
                </a:lnTo>
                <a:lnTo>
                  <a:pt x="7501" y="162"/>
                </a:lnTo>
                <a:lnTo>
                  <a:pt x="7496" y="167"/>
                </a:lnTo>
                <a:lnTo>
                  <a:pt x="7493" y="171"/>
                </a:lnTo>
                <a:lnTo>
                  <a:pt x="7493" y="171"/>
                </a:lnTo>
                <a:lnTo>
                  <a:pt x="7491" y="179"/>
                </a:lnTo>
                <a:lnTo>
                  <a:pt x="7493" y="186"/>
                </a:lnTo>
                <a:lnTo>
                  <a:pt x="7498" y="191"/>
                </a:lnTo>
                <a:lnTo>
                  <a:pt x="7504" y="195"/>
                </a:lnTo>
                <a:lnTo>
                  <a:pt x="7504" y="195"/>
                </a:lnTo>
                <a:lnTo>
                  <a:pt x="7510" y="195"/>
                </a:lnTo>
                <a:lnTo>
                  <a:pt x="7518" y="194"/>
                </a:lnTo>
                <a:lnTo>
                  <a:pt x="7523" y="191"/>
                </a:lnTo>
                <a:lnTo>
                  <a:pt x="7526" y="184"/>
                </a:lnTo>
                <a:lnTo>
                  <a:pt x="7526" y="184"/>
                </a:lnTo>
                <a:lnTo>
                  <a:pt x="7528" y="178"/>
                </a:lnTo>
                <a:lnTo>
                  <a:pt x="7528" y="178"/>
                </a:lnTo>
                <a:lnTo>
                  <a:pt x="7531" y="183"/>
                </a:lnTo>
                <a:lnTo>
                  <a:pt x="7531" y="183"/>
                </a:lnTo>
                <a:lnTo>
                  <a:pt x="7533" y="183"/>
                </a:lnTo>
                <a:lnTo>
                  <a:pt x="7539" y="183"/>
                </a:lnTo>
                <a:lnTo>
                  <a:pt x="7555" y="184"/>
                </a:lnTo>
                <a:lnTo>
                  <a:pt x="7584" y="192"/>
                </a:lnTo>
                <a:lnTo>
                  <a:pt x="7550" y="208"/>
                </a:lnTo>
                <a:lnTo>
                  <a:pt x="7544" y="210"/>
                </a:lnTo>
                <a:lnTo>
                  <a:pt x="7546" y="210"/>
                </a:lnTo>
                <a:lnTo>
                  <a:pt x="7546" y="210"/>
                </a:lnTo>
                <a:lnTo>
                  <a:pt x="7525" y="215"/>
                </a:lnTo>
                <a:lnTo>
                  <a:pt x="7515" y="216"/>
                </a:lnTo>
                <a:lnTo>
                  <a:pt x="7512" y="215"/>
                </a:lnTo>
                <a:lnTo>
                  <a:pt x="7512" y="215"/>
                </a:lnTo>
                <a:lnTo>
                  <a:pt x="7510" y="219"/>
                </a:lnTo>
                <a:lnTo>
                  <a:pt x="7507" y="224"/>
                </a:lnTo>
                <a:lnTo>
                  <a:pt x="7501" y="234"/>
                </a:lnTo>
                <a:lnTo>
                  <a:pt x="7501" y="234"/>
                </a:lnTo>
                <a:lnTo>
                  <a:pt x="7512" y="234"/>
                </a:lnTo>
                <a:lnTo>
                  <a:pt x="7518" y="235"/>
                </a:lnTo>
                <a:lnTo>
                  <a:pt x="7522" y="237"/>
                </a:lnTo>
                <a:lnTo>
                  <a:pt x="7522" y="237"/>
                </a:lnTo>
                <a:lnTo>
                  <a:pt x="7525" y="234"/>
                </a:lnTo>
                <a:lnTo>
                  <a:pt x="7531" y="227"/>
                </a:lnTo>
                <a:lnTo>
                  <a:pt x="7547" y="213"/>
                </a:lnTo>
                <a:lnTo>
                  <a:pt x="7563" y="239"/>
                </a:lnTo>
                <a:lnTo>
                  <a:pt x="7563" y="239"/>
                </a:lnTo>
                <a:lnTo>
                  <a:pt x="7558" y="242"/>
                </a:lnTo>
                <a:lnTo>
                  <a:pt x="7558" y="242"/>
                </a:lnTo>
                <a:lnTo>
                  <a:pt x="7560" y="243"/>
                </a:lnTo>
                <a:lnTo>
                  <a:pt x="7562" y="248"/>
                </a:lnTo>
                <a:lnTo>
                  <a:pt x="7562" y="256"/>
                </a:lnTo>
                <a:lnTo>
                  <a:pt x="7562" y="256"/>
                </a:lnTo>
                <a:lnTo>
                  <a:pt x="7570" y="250"/>
                </a:lnTo>
                <a:lnTo>
                  <a:pt x="7574" y="256"/>
                </a:lnTo>
                <a:lnTo>
                  <a:pt x="7574" y="256"/>
                </a:lnTo>
                <a:lnTo>
                  <a:pt x="7573" y="261"/>
                </a:lnTo>
                <a:lnTo>
                  <a:pt x="7573" y="261"/>
                </a:lnTo>
                <a:lnTo>
                  <a:pt x="7576" y="266"/>
                </a:lnTo>
                <a:lnTo>
                  <a:pt x="7581" y="274"/>
                </a:lnTo>
                <a:lnTo>
                  <a:pt x="7587" y="291"/>
                </a:lnTo>
                <a:lnTo>
                  <a:pt x="7574" y="285"/>
                </a:lnTo>
                <a:lnTo>
                  <a:pt x="7546" y="255"/>
                </a:lnTo>
                <a:lnTo>
                  <a:pt x="7506" y="256"/>
                </a:lnTo>
                <a:lnTo>
                  <a:pt x="7526" y="291"/>
                </a:lnTo>
                <a:lnTo>
                  <a:pt x="7568" y="298"/>
                </a:lnTo>
                <a:lnTo>
                  <a:pt x="7568" y="298"/>
                </a:lnTo>
                <a:lnTo>
                  <a:pt x="7560" y="298"/>
                </a:lnTo>
                <a:lnTo>
                  <a:pt x="7555" y="298"/>
                </a:lnTo>
                <a:lnTo>
                  <a:pt x="7555" y="298"/>
                </a:lnTo>
                <a:lnTo>
                  <a:pt x="7552" y="303"/>
                </a:lnTo>
                <a:lnTo>
                  <a:pt x="7549" y="306"/>
                </a:lnTo>
                <a:lnTo>
                  <a:pt x="7549" y="306"/>
                </a:lnTo>
                <a:lnTo>
                  <a:pt x="7557" y="306"/>
                </a:lnTo>
                <a:lnTo>
                  <a:pt x="7520" y="319"/>
                </a:lnTo>
                <a:lnTo>
                  <a:pt x="7520" y="319"/>
                </a:lnTo>
                <a:lnTo>
                  <a:pt x="7514" y="311"/>
                </a:lnTo>
                <a:lnTo>
                  <a:pt x="7506" y="306"/>
                </a:lnTo>
                <a:lnTo>
                  <a:pt x="7498" y="304"/>
                </a:lnTo>
                <a:lnTo>
                  <a:pt x="7488" y="306"/>
                </a:lnTo>
                <a:lnTo>
                  <a:pt x="7488" y="306"/>
                </a:lnTo>
                <a:lnTo>
                  <a:pt x="7482" y="307"/>
                </a:lnTo>
                <a:lnTo>
                  <a:pt x="7477" y="311"/>
                </a:lnTo>
                <a:lnTo>
                  <a:pt x="7474" y="315"/>
                </a:lnTo>
                <a:lnTo>
                  <a:pt x="7470" y="319"/>
                </a:lnTo>
                <a:lnTo>
                  <a:pt x="7469" y="325"/>
                </a:lnTo>
                <a:lnTo>
                  <a:pt x="7467" y="330"/>
                </a:lnTo>
                <a:lnTo>
                  <a:pt x="7467" y="335"/>
                </a:lnTo>
                <a:lnTo>
                  <a:pt x="7469" y="341"/>
                </a:lnTo>
                <a:lnTo>
                  <a:pt x="7469" y="341"/>
                </a:lnTo>
                <a:lnTo>
                  <a:pt x="7472" y="346"/>
                </a:lnTo>
                <a:lnTo>
                  <a:pt x="7475" y="351"/>
                </a:lnTo>
                <a:lnTo>
                  <a:pt x="7478" y="354"/>
                </a:lnTo>
                <a:lnTo>
                  <a:pt x="7483" y="357"/>
                </a:lnTo>
                <a:lnTo>
                  <a:pt x="7488" y="360"/>
                </a:lnTo>
                <a:lnTo>
                  <a:pt x="7493" y="360"/>
                </a:lnTo>
                <a:lnTo>
                  <a:pt x="7499" y="360"/>
                </a:lnTo>
                <a:lnTo>
                  <a:pt x="7504" y="359"/>
                </a:lnTo>
                <a:lnTo>
                  <a:pt x="7504" y="359"/>
                </a:lnTo>
                <a:lnTo>
                  <a:pt x="7514" y="355"/>
                </a:lnTo>
                <a:lnTo>
                  <a:pt x="7518" y="349"/>
                </a:lnTo>
                <a:lnTo>
                  <a:pt x="7523" y="339"/>
                </a:lnTo>
                <a:lnTo>
                  <a:pt x="7523" y="331"/>
                </a:lnTo>
                <a:lnTo>
                  <a:pt x="7582" y="312"/>
                </a:lnTo>
                <a:lnTo>
                  <a:pt x="7546" y="349"/>
                </a:lnTo>
                <a:lnTo>
                  <a:pt x="7547" y="389"/>
                </a:lnTo>
                <a:lnTo>
                  <a:pt x="7581" y="368"/>
                </a:lnTo>
                <a:lnTo>
                  <a:pt x="7581" y="367"/>
                </a:lnTo>
                <a:lnTo>
                  <a:pt x="7581" y="367"/>
                </a:lnTo>
                <a:lnTo>
                  <a:pt x="7587" y="367"/>
                </a:lnTo>
                <a:lnTo>
                  <a:pt x="7597" y="368"/>
                </a:lnTo>
                <a:lnTo>
                  <a:pt x="7605" y="371"/>
                </a:lnTo>
                <a:lnTo>
                  <a:pt x="7606" y="394"/>
                </a:lnTo>
                <a:lnTo>
                  <a:pt x="7589" y="402"/>
                </a:lnTo>
                <a:lnTo>
                  <a:pt x="7589" y="402"/>
                </a:lnTo>
                <a:lnTo>
                  <a:pt x="7571" y="395"/>
                </a:lnTo>
                <a:lnTo>
                  <a:pt x="7571" y="395"/>
                </a:lnTo>
                <a:lnTo>
                  <a:pt x="7563" y="391"/>
                </a:lnTo>
                <a:lnTo>
                  <a:pt x="7558" y="386"/>
                </a:lnTo>
                <a:lnTo>
                  <a:pt x="7558" y="386"/>
                </a:lnTo>
                <a:lnTo>
                  <a:pt x="7554" y="387"/>
                </a:lnTo>
                <a:lnTo>
                  <a:pt x="7549" y="389"/>
                </a:lnTo>
                <a:lnTo>
                  <a:pt x="7549" y="389"/>
                </a:lnTo>
                <a:lnTo>
                  <a:pt x="7552" y="392"/>
                </a:lnTo>
                <a:lnTo>
                  <a:pt x="7555" y="395"/>
                </a:lnTo>
                <a:lnTo>
                  <a:pt x="7555" y="395"/>
                </a:lnTo>
                <a:lnTo>
                  <a:pt x="7560" y="395"/>
                </a:lnTo>
                <a:lnTo>
                  <a:pt x="7570" y="397"/>
                </a:lnTo>
                <a:lnTo>
                  <a:pt x="7587" y="402"/>
                </a:lnTo>
                <a:lnTo>
                  <a:pt x="7566" y="413"/>
                </a:lnTo>
                <a:lnTo>
                  <a:pt x="7566" y="413"/>
                </a:lnTo>
                <a:lnTo>
                  <a:pt x="7552" y="415"/>
                </a:lnTo>
                <a:lnTo>
                  <a:pt x="7546" y="416"/>
                </a:lnTo>
                <a:lnTo>
                  <a:pt x="7542" y="416"/>
                </a:lnTo>
                <a:lnTo>
                  <a:pt x="7542" y="416"/>
                </a:lnTo>
                <a:lnTo>
                  <a:pt x="7542" y="418"/>
                </a:lnTo>
                <a:lnTo>
                  <a:pt x="7541" y="423"/>
                </a:lnTo>
                <a:lnTo>
                  <a:pt x="7536" y="427"/>
                </a:lnTo>
                <a:lnTo>
                  <a:pt x="7536" y="427"/>
                </a:lnTo>
                <a:lnTo>
                  <a:pt x="7542" y="427"/>
                </a:lnTo>
                <a:lnTo>
                  <a:pt x="7547" y="427"/>
                </a:lnTo>
                <a:lnTo>
                  <a:pt x="7549" y="429"/>
                </a:lnTo>
                <a:lnTo>
                  <a:pt x="7549" y="429"/>
                </a:lnTo>
                <a:lnTo>
                  <a:pt x="7550" y="427"/>
                </a:lnTo>
                <a:lnTo>
                  <a:pt x="7555" y="423"/>
                </a:lnTo>
                <a:lnTo>
                  <a:pt x="7566" y="413"/>
                </a:lnTo>
                <a:lnTo>
                  <a:pt x="7589" y="403"/>
                </a:lnTo>
                <a:lnTo>
                  <a:pt x="7581" y="421"/>
                </a:lnTo>
                <a:lnTo>
                  <a:pt x="7581" y="421"/>
                </a:lnTo>
                <a:lnTo>
                  <a:pt x="7576" y="427"/>
                </a:lnTo>
                <a:lnTo>
                  <a:pt x="7573" y="432"/>
                </a:lnTo>
                <a:lnTo>
                  <a:pt x="7573" y="432"/>
                </a:lnTo>
                <a:lnTo>
                  <a:pt x="7574" y="437"/>
                </a:lnTo>
                <a:lnTo>
                  <a:pt x="7574" y="442"/>
                </a:lnTo>
                <a:lnTo>
                  <a:pt x="7574" y="442"/>
                </a:lnTo>
                <a:lnTo>
                  <a:pt x="7578" y="439"/>
                </a:lnTo>
                <a:lnTo>
                  <a:pt x="7582" y="435"/>
                </a:lnTo>
                <a:lnTo>
                  <a:pt x="7582" y="435"/>
                </a:lnTo>
                <a:lnTo>
                  <a:pt x="7582" y="429"/>
                </a:lnTo>
                <a:lnTo>
                  <a:pt x="7582" y="421"/>
                </a:lnTo>
                <a:lnTo>
                  <a:pt x="7589" y="402"/>
                </a:lnTo>
                <a:lnTo>
                  <a:pt x="7589" y="402"/>
                </a:lnTo>
                <a:lnTo>
                  <a:pt x="7606" y="394"/>
                </a:lnTo>
                <a:lnTo>
                  <a:pt x="7606" y="407"/>
                </a:lnTo>
                <a:lnTo>
                  <a:pt x="7629" y="392"/>
                </a:lnTo>
                <a:lnTo>
                  <a:pt x="7621" y="418"/>
                </a:lnTo>
                <a:lnTo>
                  <a:pt x="7621" y="418"/>
                </a:lnTo>
                <a:lnTo>
                  <a:pt x="7614" y="426"/>
                </a:lnTo>
                <a:lnTo>
                  <a:pt x="7611" y="431"/>
                </a:lnTo>
                <a:lnTo>
                  <a:pt x="7611" y="431"/>
                </a:lnTo>
                <a:lnTo>
                  <a:pt x="7613" y="434"/>
                </a:lnTo>
                <a:lnTo>
                  <a:pt x="7613" y="439"/>
                </a:lnTo>
                <a:lnTo>
                  <a:pt x="7613" y="439"/>
                </a:lnTo>
                <a:lnTo>
                  <a:pt x="7616" y="435"/>
                </a:lnTo>
                <a:lnTo>
                  <a:pt x="7621" y="434"/>
                </a:lnTo>
                <a:lnTo>
                  <a:pt x="7621" y="434"/>
                </a:lnTo>
                <a:lnTo>
                  <a:pt x="7621" y="427"/>
                </a:lnTo>
                <a:lnTo>
                  <a:pt x="7621" y="418"/>
                </a:lnTo>
                <a:lnTo>
                  <a:pt x="7630" y="391"/>
                </a:lnTo>
                <a:lnTo>
                  <a:pt x="7646" y="381"/>
                </a:lnTo>
                <a:lnTo>
                  <a:pt x="7646" y="381"/>
                </a:lnTo>
                <a:lnTo>
                  <a:pt x="7648" y="383"/>
                </a:lnTo>
                <a:lnTo>
                  <a:pt x="7648" y="383"/>
                </a:lnTo>
                <a:lnTo>
                  <a:pt x="7656" y="379"/>
                </a:lnTo>
                <a:lnTo>
                  <a:pt x="7677" y="378"/>
                </a:lnTo>
                <a:lnTo>
                  <a:pt x="7661" y="397"/>
                </a:lnTo>
                <a:lnTo>
                  <a:pt x="7661" y="397"/>
                </a:lnTo>
                <a:lnTo>
                  <a:pt x="7650" y="399"/>
                </a:lnTo>
                <a:lnTo>
                  <a:pt x="7650" y="399"/>
                </a:lnTo>
                <a:lnTo>
                  <a:pt x="7642" y="397"/>
                </a:lnTo>
                <a:lnTo>
                  <a:pt x="7642" y="397"/>
                </a:lnTo>
                <a:lnTo>
                  <a:pt x="7637" y="400"/>
                </a:lnTo>
                <a:lnTo>
                  <a:pt x="7637" y="400"/>
                </a:lnTo>
                <a:lnTo>
                  <a:pt x="7642" y="403"/>
                </a:lnTo>
                <a:lnTo>
                  <a:pt x="7642" y="403"/>
                </a:lnTo>
                <a:lnTo>
                  <a:pt x="7650" y="400"/>
                </a:lnTo>
                <a:lnTo>
                  <a:pt x="7661" y="399"/>
                </a:lnTo>
                <a:lnTo>
                  <a:pt x="7651" y="408"/>
                </a:lnTo>
                <a:lnTo>
                  <a:pt x="7651" y="408"/>
                </a:lnTo>
                <a:lnTo>
                  <a:pt x="7645" y="413"/>
                </a:lnTo>
                <a:lnTo>
                  <a:pt x="7642" y="416"/>
                </a:lnTo>
                <a:lnTo>
                  <a:pt x="7642" y="416"/>
                </a:lnTo>
                <a:lnTo>
                  <a:pt x="7642" y="419"/>
                </a:lnTo>
                <a:lnTo>
                  <a:pt x="7640" y="424"/>
                </a:lnTo>
                <a:lnTo>
                  <a:pt x="7640" y="424"/>
                </a:lnTo>
                <a:lnTo>
                  <a:pt x="7643" y="423"/>
                </a:lnTo>
                <a:lnTo>
                  <a:pt x="7648" y="421"/>
                </a:lnTo>
                <a:lnTo>
                  <a:pt x="7648" y="421"/>
                </a:lnTo>
                <a:lnTo>
                  <a:pt x="7650" y="416"/>
                </a:lnTo>
                <a:lnTo>
                  <a:pt x="7653" y="410"/>
                </a:lnTo>
                <a:lnTo>
                  <a:pt x="7661" y="399"/>
                </a:lnTo>
                <a:lnTo>
                  <a:pt x="7661" y="410"/>
                </a:lnTo>
                <a:lnTo>
                  <a:pt x="7661" y="410"/>
                </a:lnTo>
                <a:lnTo>
                  <a:pt x="7659" y="418"/>
                </a:lnTo>
                <a:lnTo>
                  <a:pt x="7659" y="418"/>
                </a:lnTo>
                <a:lnTo>
                  <a:pt x="7662" y="421"/>
                </a:lnTo>
                <a:lnTo>
                  <a:pt x="7662" y="421"/>
                </a:lnTo>
                <a:lnTo>
                  <a:pt x="7666" y="416"/>
                </a:lnTo>
                <a:lnTo>
                  <a:pt x="7666" y="416"/>
                </a:lnTo>
                <a:lnTo>
                  <a:pt x="7662" y="408"/>
                </a:lnTo>
                <a:lnTo>
                  <a:pt x="7661" y="399"/>
                </a:lnTo>
                <a:lnTo>
                  <a:pt x="7661" y="399"/>
                </a:lnTo>
                <a:lnTo>
                  <a:pt x="7678" y="378"/>
                </a:lnTo>
                <a:lnTo>
                  <a:pt x="7680" y="397"/>
                </a:lnTo>
                <a:lnTo>
                  <a:pt x="7680" y="392"/>
                </a:lnTo>
                <a:lnTo>
                  <a:pt x="7678" y="376"/>
                </a:lnTo>
                <a:lnTo>
                  <a:pt x="7680" y="375"/>
                </a:lnTo>
                <a:lnTo>
                  <a:pt x="7680" y="373"/>
                </a:lnTo>
                <a:lnTo>
                  <a:pt x="7678" y="376"/>
                </a:lnTo>
                <a:lnTo>
                  <a:pt x="7656" y="378"/>
                </a:lnTo>
                <a:lnTo>
                  <a:pt x="7656" y="378"/>
                </a:lnTo>
                <a:lnTo>
                  <a:pt x="7651" y="378"/>
                </a:lnTo>
                <a:lnTo>
                  <a:pt x="7658" y="375"/>
                </a:lnTo>
                <a:lnTo>
                  <a:pt x="7658" y="373"/>
                </a:lnTo>
                <a:lnTo>
                  <a:pt x="7677" y="373"/>
                </a:lnTo>
                <a:lnTo>
                  <a:pt x="7680" y="370"/>
                </a:lnTo>
                <a:lnTo>
                  <a:pt x="7680" y="360"/>
                </a:lnTo>
                <a:lnTo>
                  <a:pt x="7658" y="371"/>
                </a:lnTo>
                <a:lnTo>
                  <a:pt x="7658" y="370"/>
                </a:lnTo>
                <a:lnTo>
                  <a:pt x="7680" y="359"/>
                </a:lnTo>
                <a:lnTo>
                  <a:pt x="7680" y="357"/>
                </a:lnTo>
                <a:lnTo>
                  <a:pt x="7658" y="368"/>
                </a:lnTo>
                <a:lnTo>
                  <a:pt x="7659" y="367"/>
                </a:lnTo>
                <a:lnTo>
                  <a:pt x="7680" y="355"/>
                </a:lnTo>
                <a:lnTo>
                  <a:pt x="7680" y="349"/>
                </a:lnTo>
                <a:lnTo>
                  <a:pt x="7666" y="349"/>
                </a:lnTo>
                <a:lnTo>
                  <a:pt x="7659" y="357"/>
                </a:lnTo>
                <a:lnTo>
                  <a:pt x="7661" y="349"/>
                </a:lnTo>
                <a:lnTo>
                  <a:pt x="7664" y="346"/>
                </a:lnTo>
                <a:lnTo>
                  <a:pt x="7680" y="347"/>
                </a:lnTo>
                <a:lnTo>
                  <a:pt x="7680" y="346"/>
                </a:lnTo>
                <a:lnTo>
                  <a:pt x="7664" y="346"/>
                </a:lnTo>
                <a:lnTo>
                  <a:pt x="7662" y="344"/>
                </a:lnTo>
                <a:lnTo>
                  <a:pt x="7662" y="339"/>
                </a:lnTo>
                <a:lnTo>
                  <a:pt x="7666" y="343"/>
                </a:lnTo>
                <a:lnTo>
                  <a:pt x="7680" y="344"/>
                </a:lnTo>
                <a:lnTo>
                  <a:pt x="7680" y="323"/>
                </a:lnTo>
                <a:lnTo>
                  <a:pt x="7677" y="320"/>
                </a:lnTo>
                <a:lnTo>
                  <a:pt x="7666" y="320"/>
                </a:lnTo>
                <a:lnTo>
                  <a:pt x="7667" y="315"/>
                </a:lnTo>
                <a:lnTo>
                  <a:pt x="7680" y="315"/>
                </a:lnTo>
                <a:lnTo>
                  <a:pt x="7680" y="317"/>
                </a:lnTo>
                <a:lnTo>
                  <a:pt x="7680" y="317"/>
                </a:lnTo>
                <a:lnTo>
                  <a:pt x="7680" y="315"/>
                </a:lnTo>
                <a:lnTo>
                  <a:pt x="7680" y="311"/>
                </a:lnTo>
                <a:lnTo>
                  <a:pt x="7680" y="306"/>
                </a:lnTo>
                <a:lnTo>
                  <a:pt x="7678" y="315"/>
                </a:lnTo>
                <a:lnTo>
                  <a:pt x="7669" y="303"/>
                </a:lnTo>
                <a:lnTo>
                  <a:pt x="7672" y="285"/>
                </a:lnTo>
                <a:lnTo>
                  <a:pt x="7680" y="282"/>
                </a:lnTo>
                <a:lnTo>
                  <a:pt x="7680" y="261"/>
                </a:lnTo>
                <a:lnTo>
                  <a:pt x="7680" y="261"/>
                </a:lnTo>
                <a:lnTo>
                  <a:pt x="7674" y="263"/>
                </a:lnTo>
                <a:lnTo>
                  <a:pt x="7653" y="251"/>
                </a:lnTo>
                <a:lnTo>
                  <a:pt x="7653" y="251"/>
                </a:lnTo>
                <a:lnTo>
                  <a:pt x="7646" y="243"/>
                </a:lnTo>
                <a:lnTo>
                  <a:pt x="7643" y="239"/>
                </a:lnTo>
                <a:lnTo>
                  <a:pt x="7643" y="239"/>
                </a:lnTo>
                <a:lnTo>
                  <a:pt x="7637" y="239"/>
                </a:lnTo>
                <a:lnTo>
                  <a:pt x="7637" y="239"/>
                </a:lnTo>
                <a:lnTo>
                  <a:pt x="7638" y="219"/>
                </a:lnTo>
                <a:lnTo>
                  <a:pt x="7643" y="207"/>
                </a:lnTo>
                <a:lnTo>
                  <a:pt x="7643" y="207"/>
                </a:lnTo>
                <a:lnTo>
                  <a:pt x="7643" y="210"/>
                </a:lnTo>
                <a:lnTo>
                  <a:pt x="7643" y="210"/>
                </a:lnTo>
                <a:lnTo>
                  <a:pt x="7650" y="210"/>
                </a:lnTo>
                <a:lnTo>
                  <a:pt x="7659" y="213"/>
                </a:lnTo>
                <a:lnTo>
                  <a:pt x="7666" y="218"/>
                </a:lnTo>
                <a:lnTo>
                  <a:pt x="7656" y="219"/>
                </a:lnTo>
                <a:lnTo>
                  <a:pt x="7675" y="248"/>
                </a:lnTo>
                <a:lnTo>
                  <a:pt x="7680" y="250"/>
                </a:lnTo>
                <a:lnTo>
                  <a:pt x="7680" y="250"/>
                </a:lnTo>
                <a:lnTo>
                  <a:pt x="7680" y="210"/>
                </a:lnTo>
                <a:lnTo>
                  <a:pt x="7680" y="210"/>
                </a:lnTo>
                <a:lnTo>
                  <a:pt x="7674" y="215"/>
                </a:lnTo>
                <a:lnTo>
                  <a:pt x="7670" y="199"/>
                </a:lnTo>
                <a:lnTo>
                  <a:pt x="7670" y="199"/>
                </a:lnTo>
                <a:lnTo>
                  <a:pt x="7670" y="192"/>
                </a:lnTo>
                <a:lnTo>
                  <a:pt x="7670" y="192"/>
                </a:lnTo>
                <a:lnTo>
                  <a:pt x="7672" y="195"/>
                </a:lnTo>
                <a:lnTo>
                  <a:pt x="7672" y="195"/>
                </a:lnTo>
                <a:lnTo>
                  <a:pt x="7680" y="191"/>
                </a:lnTo>
                <a:lnTo>
                  <a:pt x="7680" y="187"/>
                </a:lnTo>
                <a:lnTo>
                  <a:pt x="7680" y="187"/>
                </a:lnTo>
                <a:lnTo>
                  <a:pt x="7672" y="186"/>
                </a:lnTo>
                <a:lnTo>
                  <a:pt x="7672" y="186"/>
                </a:lnTo>
                <a:lnTo>
                  <a:pt x="7670" y="187"/>
                </a:lnTo>
                <a:lnTo>
                  <a:pt x="7670" y="187"/>
                </a:lnTo>
                <a:lnTo>
                  <a:pt x="7670" y="179"/>
                </a:lnTo>
                <a:lnTo>
                  <a:pt x="7672" y="176"/>
                </a:lnTo>
                <a:lnTo>
                  <a:pt x="7672" y="176"/>
                </a:lnTo>
                <a:lnTo>
                  <a:pt x="7669" y="175"/>
                </a:lnTo>
                <a:lnTo>
                  <a:pt x="7666" y="171"/>
                </a:lnTo>
                <a:lnTo>
                  <a:pt x="7662" y="165"/>
                </a:lnTo>
                <a:lnTo>
                  <a:pt x="7662" y="165"/>
                </a:lnTo>
                <a:lnTo>
                  <a:pt x="7661" y="173"/>
                </a:lnTo>
                <a:lnTo>
                  <a:pt x="7659" y="176"/>
                </a:lnTo>
                <a:lnTo>
                  <a:pt x="7658" y="179"/>
                </a:lnTo>
                <a:lnTo>
                  <a:pt x="7658" y="179"/>
                </a:lnTo>
                <a:lnTo>
                  <a:pt x="7661" y="183"/>
                </a:lnTo>
                <a:lnTo>
                  <a:pt x="7664" y="191"/>
                </a:lnTo>
                <a:lnTo>
                  <a:pt x="7664" y="191"/>
                </a:lnTo>
                <a:lnTo>
                  <a:pt x="7664" y="191"/>
                </a:lnTo>
                <a:lnTo>
                  <a:pt x="7664" y="191"/>
                </a:lnTo>
                <a:lnTo>
                  <a:pt x="7666" y="191"/>
                </a:lnTo>
                <a:lnTo>
                  <a:pt x="7666" y="191"/>
                </a:lnTo>
                <a:lnTo>
                  <a:pt x="7669" y="199"/>
                </a:lnTo>
                <a:lnTo>
                  <a:pt x="7672" y="215"/>
                </a:lnTo>
                <a:lnTo>
                  <a:pt x="7672" y="215"/>
                </a:lnTo>
                <a:lnTo>
                  <a:pt x="7670" y="216"/>
                </a:lnTo>
                <a:lnTo>
                  <a:pt x="7670" y="216"/>
                </a:lnTo>
                <a:lnTo>
                  <a:pt x="7670" y="218"/>
                </a:lnTo>
                <a:lnTo>
                  <a:pt x="7667" y="218"/>
                </a:lnTo>
                <a:lnTo>
                  <a:pt x="7659" y="211"/>
                </a:lnTo>
                <a:lnTo>
                  <a:pt x="7659" y="211"/>
                </a:lnTo>
                <a:lnTo>
                  <a:pt x="7653" y="205"/>
                </a:lnTo>
                <a:lnTo>
                  <a:pt x="7650" y="200"/>
                </a:lnTo>
                <a:lnTo>
                  <a:pt x="7650" y="200"/>
                </a:lnTo>
                <a:lnTo>
                  <a:pt x="7645" y="200"/>
                </a:lnTo>
                <a:lnTo>
                  <a:pt x="7658" y="159"/>
                </a:lnTo>
                <a:lnTo>
                  <a:pt x="7680" y="147"/>
                </a:lnTo>
                <a:lnTo>
                  <a:pt x="7680" y="146"/>
                </a:lnTo>
                <a:lnTo>
                  <a:pt x="7658" y="157"/>
                </a:lnTo>
                <a:lnTo>
                  <a:pt x="7643" y="152"/>
                </a:lnTo>
                <a:lnTo>
                  <a:pt x="7643" y="152"/>
                </a:lnTo>
                <a:lnTo>
                  <a:pt x="7651" y="150"/>
                </a:lnTo>
                <a:lnTo>
                  <a:pt x="7658" y="147"/>
                </a:lnTo>
                <a:lnTo>
                  <a:pt x="7662" y="142"/>
                </a:lnTo>
                <a:lnTo>
                  <a:pt x="7666" y="136"/>
                </a:lnTo>
                <a:lnTo>
                  <a:pt x="7670" y="134"/>
                </a:lnTo>
                <a:lnTo>
                  <a:pt x="7670" y="134"/>
                </a:lnTo>
                <a:lnTo>
                  <a:pt x="7669" y="141"/>
                </a:lnTo>
                <a:lnTo>
                  <a:pt x="7669" y="141"/>
                </a:lnTo>
                <a:lnTo>
                  <a:pt x="7672" y="139"/>
                </a:lnTo>
                <a:lnTo>
                  <a:pt x="7677" y="139"/>
                </a:lnTo>
                <a:lnTo>
                  <a:pt x="7677" y="139"/>
                </a:lnTo>
                <a:lnTo>
                  <a:pt x="7680" y="133"/>
                </a:lnTo>
                <a:lnTo>
                  <a:pt x="7680" y="114"/>
                </a:lnTo>
                <a:lnTo>
                  <a:pt x="7678" y="112"/>
                </a:lnTo>
                <a:lnTo>
                  <a:pt x="7680" y="112"/>
                </a:lnTo>
                <a:lnTo>
                  <a:pt x="7680" y="85"/>
                </a:lnTo>
                <a:lnTo>
                  <a:pt x="7648" y="54"/>
                </a:lnTo>
                <a:lnTo>
                  <a:pt x="7648" y="53"/>
                </a:lnTo>
                <a:lnTo>
                  <a:pt x="7658" y="50"/>
                </a:lnTo>
                <a:lnTo>
                  <a:pt x="7680" y="61"/>
                </a:lnTo>
                <a:lnTo>
                  <a:pt x="7680" y="59"/>
                </a:lnTo>
                <a:lnTo>
                  <a:pt x="7658" y="48"/>
                </a:lnTo>
                <a:lnTo>
                  <a:pt x="7653" y="34"/>
                </a:lnTo>
                <a:close/>
                <a:moveTo>
                  <a:pt x="7046" y="56"/>
                </a:moveTo>
                <a:lnTo>
                  <a:pt x="7048" y="56"/>
                </a:lnTo>
                <a:lnTo>
                  <a:pt x="7048" y="56"/>
                </a:lnTo>
                <a:lnTo>
                  <a:pt x="7046" y="58"/>
                </a:lnTo>
                <a:lnTo>
                  <a:pt x="7046" y="56"/>
                </a:lnTo>
                <a:close/>
                <a:moveTo>
                  <a:pt x="6965" y="10"/>
                </a:moveTo>
                <a:lnTo>
                  <a:pt x="6968" y="3"/>
                </a:lnTo>
                <a:lnTo>
                  <a:pt x="6971" y="13"/>
                </a:lnTo>
                <a:lnTo>
                  <a:pt x="6965" y="10"/>
                </a:lnTo>
                <a:close/>
                <a:moveTo>
                  <a:pt x="6557" y="5"/>
                </a:moveTo>
                <a:lnTo>
                  <a:pt x="6557" y="5"/>
                </a:lnTo>
                <a:lnTo>
                  <a:pt x="6558" y="6"/>
                </a:lnTo>
                <a:lnTo>
                  <a:pt x="6558" y="6"/>
                </a:lnTo>
                <a:lnTo>
                  <a:pt x="6553" y="10"/>
                </a:lnTo>
                <a:lnTo>
                  <a:pt x="6557" y="5"/>
                </a:lnTo>
                <a:close/>
                <a:moveTo>
                  <a:pt x="6552" y="14"/>
                </a:moveTo>
                <a:lnTo>
                  <a:pt x="6552" y="14"/>
                </a:lnTo>
                <a:lnTo>
                  <a:pt x="6552" y="11"/>
                </a:lnTo>
                <a:lnTo>
                  <a:pt x="6553" y="10"/>
                </a:lnTo>
                <a:lnTo>
                  <a:pt x="6553" y="10"/>
                </a:lnTo>
                <a:lnTo>
                  <a:pt x="6553" y="16"/>
                </a:lnTo>
                <a:lnTo>
                  <a:pt x="6557" y="18"/>
                </a:lnTo>
                <a:lnTo>
                  <a:pt x="6557" y="21"/>
                </a:lnTo>
                <a:lnTo>
                  <a:pt x="6550" y="18"/>
                </a:lnTo>
                <a:lnTo>
                  <a:pt x="6550" y="14"/>
                </a:lnTo>
                <a:lnTo>
                  <a:pt x="6550" y="14"/>
                </a:lnTo>
                <a:lnTo>
                  <a:pt x="6552" y="14"/>
                </a:lnTo>
                <a:lnTo>
                  <a:pt x="6552" y="14"/>
                </a:lnTo>
                <a:close/>
                <a:moveTo>
                  <a:pt x="6550" y="24"/>
                </a:moveTo>
                <a:lnTo>
                  <a:pt x="6549" y="19"/>
                </a:lnTo>
                <a:lnTo>
                  <a:pt x="6549" y="19"/>
                </a:lnTo>
                <a:lnTo>
                  <a:pt x="6557" y="24"/>
                </a:lnTo>
                <a:lnTo>
                  <a:pt x="6553" y="26"/>
                </a:lnTo>
                <a:lnTo>
                  <a:pt x="6550" y="24"/>
                </a:lnTo>
                <a:close/>
                <a:moveTo>
                  <a:pt x="6558" y="30"/>
                </a:moveTo>
                <a:lnTo>
                  <a:pt x="6553" y="30"/>
                </a:lnTo>
                <a:lnTo>
                  <a:pt x="6553" y="27"/>
                </a:lnTo>
                <a:lnTo>
                  <a:pt x="6558" y="24"/>
                </a:lnTo>
                <a:lnTo>
                  <a:pt x="6558" y="26"/>
                </a:lnTo>
                <a:lnTo>
                  <a:pt x="6558" y="30"/>
                </a:lnTo>
                <a:lnTo>
                  <a:pt x="6558" y="30"/>
                </a:lnTo>
                <a:lnTo>
                  <a:pt x="6558" y="30"/>
                </a:lnTo>
                <a:lnTo>
                  <a:pt x="6558" y="30"/>
                </a:lnTo>
                <a:close/>
                <a:moveTo>
                  <a:pt x="6560" y="14"/>
                </a:moveTo>
                <a:lnTo>
                  <a:pt x="6558" y="16"/>
                </a:lnTo>
                <a:lnTo>
                  <a:pt x="6555" y="14"/>
                </a:lnTo>
                <a:lnTo>
                  <a:pt x="6555" y="11"/>
                </a:lnTo>
                <a:lnTo>
                  <a:pt x="6558" y="8"/>
                </a:lnTo>
                <a:lnTo>
                  <a:pt x="6560" y="10"/>
                </a:lnTo>
                <a:lnTo>
                  <a:pt x="6560" y="10"/>
                </a:lnTo>
                <a:lnTo>
                  <a:pt x="6560" y="10"/>
                </a:lnTo>
                <a:lnTo>
                  <a:pt x="6561" y="11"/>
                </a:lnTo>
                <a:lnTo>
                  <a:pt x="6560" y="14"/>
                </a:lnTo>
                <a:close/>
                <a:moveTo>
                  <a:pt x="6573" y="51"/>
                </a:moveTo>
                <a:lnTo>
                  <a:pt x="6571" y="51"/>
                </a:lnTo>
                <a:lnTo>
                  <a:pt x="6568" y="51"/>
                </a:lnTo>
                <a:lnTo>
                  <a:pt x="6568" y="48"/>
                </a:lnTo>
                <a:lnTo>
                  <a:pt x="6569" y="46"/>
                </a:lnTo>
                <a:lnTo>
                  <a:pt x="6573" y="48"/>
                </a:lnTo>
                <a:lnTo>
                  <a:pt x="6573" y="51"/>
                </a:lnTo>
                <a:lnTo>
                  <a:pt x="6573" y="51"/>
                </a:lnTo>
                <a:lnTo>
                  <a:pt x="6573" y="51"/>
                </a:lnTo>
                <a:lnTo>
                  <a:pt x="6573" y="51"/>
                </a:lnTo>
                <a:close/>
                <a:moveTo>
                  <a:pt x="6558" y="53"/>
                </a:moveTo>
                <a:lnTo>
                  <a:pt x="6558" y="53"/>
                </a:lnTo>
                <a:lnTo>
                  <a:pt x="6558" y="54"/>
                </a:lnTo>
                <a:lnTo>
                  <a:pt x="6557" y="54"/>
                </a:lnTo>
                <a:lnTo>
                  <a:pt x="6553" y="53"/>
                </a:lnTo>
                <a:lnTo>
                  <a:pt x="6553" y="50"/>
                </a:lnTo>
                <a:lnTo>
                  <a:pt x="6555" y="50"/>
                </a:lnTo>
                <a:lnTo>
                  <a:pt x="6558" y="51"/>
                </a:lnTo>
                <a:lnTo>
                  <a:pt x="6558" y="53"/>
                </a:lnTo>
                <a:lnTo>
                  <a:pt x="6558" y="53"/>
                </a:lnTo>
                <a:lnTo>
                  <a:pt x="6558" y="53"/>
                </a:lnTo>
                <a:lnTo>
                  <a:pt x="6558" y="53"/>
                </a:lnTo>
                <a:close/>
                <a:moveTo>
                  <a:pt x="6549" y="62"/>
                </a:moveTo>
                <a:lnTo>
                  <a:pt x="6545" y="61"/>
                </a:lnTo>
                <a:lnTo>
                  <a:pt x="6545" y="58"/>
                </a:lnTo>
                <a:lnTo>
                  <a:pt x="6547" y="56"/>
                </a:lnTo>
                <a:lnTo>
                  <a:pt x="6552" y="58"/>
                </a:lnTo>
                <a:lnTo>
                  <a:pt x="6552" y="61"/>
                </a:lnTo>
                <a:lnTo>
                  <a:pt x="6549" y="62"/>
                </a:lnTo>
                <a:close/>
                <a:moveTo>
                  <a:pt x="6227" y="21"/>
                </a:moveTo>
                <a:lnTo>
                  <a:pt x="6224" y="24"/>
                </a:lnTo>
                <a:lnTo>
                  <a:pt x="6225" y="38"/>
                </a:lnTo>
                <a:lnTo>
                  <a:pt x="6212" y="38"/>
                </a:lnTo>
                <a:lnTo>
                  <a:pt x="6212" y="37"/>
                </a:lnTo>
                <a:lnTo>
                  <a:pt x="6220" y="32"/>
                </a:lnTo>
                <a:lnTo>
                  <a:pt x="6220" y="30"/>
                </a:lnTo>
                <a:lnTo>
                  <a:pt x="6220" y="18"/>
                </a:lnTo>
                <a:lnTo>
                  <a:pt x="6217" y="14"/>
                </a:lnTo>
                <a:lnTo>
                  <a:pt x="6220" y="10"/>
                </a:lnTo>
                <a:lnTo>
                  <a:pt x="6230" y="18"/>
                </a:lnTo>
                <a:lnTo>
                  <a:pt x="6227" y="21"/>
                </a:lnTo>
                <a:close/>
                <a:moveTo>
                  <a:pt x="634" y="674"/>
                </a:moveTo>
                <a:lnTo>
                  <a:pt x="645" y="687"/>
                </a:lnTo>
                <a:lnTo>
                  <a:pt x="645" y="695"/>
                </a:lnTo>
                <a:lnTo>
                  <a:pt x="639" y="692"/>
                </a:lnTo>
                <a:lnTo>
                  <a:pt x="634" y="674"/>
                </a:lnTo>
                <a:close/>
                <a:moveTo>
                  <a:pt x="621" y="698"/>
                </a:moveTo>
                <a:lnTo>
                  <a:pt x="639" y="693"/>
                </a:lnTo>
                <a:lnTo>
                  <a:pt x="645" y="696"/>
                </a:lnTo>
                <a:lnTo>
                  <a:pt x="639" y="701"/>
                </a:lnTo>
                <a:lnTo>
                  <a:pt x="621" y="698"/>
                </a:lnTo>
                <a:close/>
                <a:moveTo>
                  <a:pt x="647" y="708"/>
                </a:moveTo>
                <a:lnTo>
                  <a:pt x="634" y="720"/>
                </a:lnTo>
                <a:lnTo>
                  <a:pt x="640" y="703"/>
                </a:lnTo>
                <a:lnTo>
                  <a:pt x="647" y="700"/>
                </a:lnTo>
                <a:lnTo>
                  <a:pt x="647" y="708"/>
                </a:lnTo>
                <a:close/>
                <a:moveTo>
                  <a:pt x="981" y="813"/>
                </a:move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5"/>
                </a:lnTo>
                <a:lnTo>
                  <a:pt x="983" y="815"/>
                </a:lnTo>
                <a:lnTo>
                  <a:pt x="983" y="815"/>
                </a:lnTo>
                <a:lnTo>
                  <a:pt x="983" y="815"/>
                </a:lnTo>
                <a:lnTo>
                  <a:pt x="981" y="815"/>
                </a:lnTo>
                <a:lnTo>
                  <a:pt x="981" y="815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close/>
                <a:moveTo>
                  <a:pt x="1844" y="496"/>
                </a:moveTo>
                <a:lnTo>
                  <a:pt x="1829" y="455"/>
                </a:lnTo>
                <a:lnTo>
                  <a:pt x="1852" y="466"/>
                </a:lnTo>
                <a:lnTo>
                  <a:pt x="1863" y="498"/>
                </a:lnTo>
                <a:lnTo>
                  <a:pt x="1850" y="503"/>
                </a:lnTo>
                <a:lnTo>
                  <a:pt x="1844" y="496"/>
                </a:lnTo>
                <a:close/>
                <a:moveTo>
                  <a:pt x="1861" y="512"/>
                </a:moveTo>
                <a:lnTo>
                  <a:pt x="1868" y="514"/>
                </a:lnTo>
                <a:lnTo>
                  <a:pt x="1869" y="520"/>
                </a:lnTo>
                <a:lnTo>
                  <a:pt x="1861" y="512"/>
                </a:lnTo>
                <a:close/>
                <a:moveTo>
                  <a:pt x="1892" y="487"/>
                </a:moveTo>
                <a:lnTo>
                  <a:pt x="1888" y="488"/>
                </a:lnTo>
                <a:lnTo>
                  <a:pt x="1888" y="485"/>
                </a:lnTo>
                <a:lnTo>
                  <a:pt x="1892" y="487"/>
                </a:lnTo>
                <a:close/>
                <a:moveTo>
                  <a:pt x="1892" y="520"/>
                </a:moveTo>
                <a:lnTo>
                  <a:pt x="1901" y="549"/>
                </a:lnTo>
                <a:lnTo>
                  <a:pt x="1882" y="532"/>
                </a:lnTo>
                <a:lnTo>
                  <a:pt x="1877" y="517"/>
                </a:lnTo>
                <a:lnTo>
                  <a:pt x="1892" y="520"/>
                </a:lnTo>
                <a:close/>
                <a:moveTo>
                  <a:pt x="1877" y="480"/>
                </a:moveTo>
                <a:lnTo>
                  <a:pt x="1882" y="492"/>
                </a:lnTo>
                <a:lnTo>
                  <a:pt x="1869" y="496"/>
                </a:lnTo>
                <a:lnTo>
                  <a:pt x="1861" y="471"/>
                </a:lnTo>
                <a:lnTo>
                  <a:pt x="1877" y="480"/>
                </a:lnTo>
                <a:close/>
                <a:moveTo>
                  <a:pt x="1853" y="442"/>
                </a:moveTo>
                <a:lnTo>
                  <a:pt x="1882" y="451"/>
                </a:lnTo>
                <a:lnTo>
                  <a:pt x="1855" y="459"/>
                </a:lnTo>
                <a:lnTo>
                  <a:pt x="1834" y="447"/>
                </a:lnTo>
                <a:lnTo>
                  <a:pt x="1853" y="442"/>
                </a:lnTo>
                <a:close/>
                <a:moveTo>
                  <a:pt x="1832" y="367"/>
                </a:moveTo>
                <a:lnTo>
                  <a:pt x="1831" y="375"/>
                </a:lnTo>
                <a:lnTo>
                  <a:pt x="1824" y="376"/>
                </a:lnTo>
                <a:lnTo>
                  <a:pt x="1832" y="367"/>
                </a:lnTo>
                <a:close/>
                <a:moveTo>
                  <a:pt x="1807" y="429"/>
                </a:moveTo>
                <a:lnTo>
                  <a:pt x="1837" y="439"/>
                </a:lnTo>
                <a:lnTo>
                  <a:pt x="1823" y="442"/>
                </a:lnTo>
                <a:lnTo>
                  <a:pt x="1805" y="432"/>
                </a:lnTo>
                <a:lnTo>
                  <a:pt x="1807" y="429"/>
                </a:lnTo>
                <a:close/>
                <a:moveTo>
                  <a:pt x="1800" y="439"/>
                </a:moveTo>
                <a:lnTo>
                  <a:pt x="1820" y="448"/>
                </a:lnTo>
                <a:lnTo>
                  <a:pt x="1832" y="485"/>
                </a:lnTo>
                <a:lnTo>
                  <a:pt x="1800" y="456"/>
                </a:lnTo>
                <a:lnTo>
                  <a:pt x="1800" y="439"/>
                </a:lnTo>
                <a:close/>
                <a:moveTo>
                  <a:pt x="1800" y="488"/>
                </a:moveTo>
                <a:lnTo>
                  <a:pt x="1836" y="520"/>
                </a:lnTo>
                <a:lnTo>
                  <a:pt x="1832" y="528"/>
                </a:lnTo>
                <a:lnTo>
                  <a:pt x="1800" y="496"/>
                </a:lnTo>
                <a:lnTo>
                  <a:pt x="1800" y="488"/>
                </a:lnTo>
                <a:close/>
                <a:moveTo>
                  <a:pt x="1800" y="508"/>
                </a:moveTo>
                <a:lnTo>
                  <a:pt x="1831" y="538"/>
                </a:lnTo>
                <a:lnTo>
                  <a:pt x="1826" y="554"/>
                </a:lnTo>
                <a:lnTo>
                  <a:pt x="1800" y="527"/>
                </a:lnTo>
                <a:lnTo>
                  <a:pt x="1800" y="508"/>
                </a:lnTo>
                <a:close/>
                <a:moveTo>
                  <a:pt x="1800" y="538"/>
                </a:moveTo>
                <a:lnTo>
                  <a:pt x="1823" y="562"/>
                </a:lnTo>
                <a:lnTo>
                  <a:pt x="1818" y="583"/>
                </a:lnTo>
                <a:lnTo>
                  <a:pt x="1800" y="562"/>
                </a:lnTo>
                <a:lnTo>
                  <a:pt x="1800" y="538"/>
                </a:lnTo>
                <a:close/>
                <a:moveTo>
                  <a:pt x="1800" y="573"/>
                </a:moveTo>
                <a:lnTo>
                  <a:pt x="1815" y="591"/>
                </a:lnTo>
                <a:lnTo>
                  <a:pt x="1810" y="610"/>
                </a:lnTo>
                <a:lnTo>
                  <a:pt x="1800" y="599"/>
                </a:lnTo>
                <a:lnTo>
                  <a:pt x="1800" y="573"/>
                </a:lnTo>
                <a:close/>
                <a:moveTo>
                  <a:pt x="1805" y="247"/>
                </a:moveTo>
                <a:lnTo>
                  <a:pt x="1797" y="255"/>
                </a:lnTo>
                <a:lnTo>
                  <a:pt x="1797" y="247"/>
                </a:lnTo>
                <a:lnTo>
                  <a:pt x="1805" y="247"/>
                </a:lnTo>
                <a:close/>
                <a:moveTo>
                  <a:pt x="2402" y="712"/>
                </a:moveTo>
                <a:lnTo>
                  <a:pt x="2381" y="688"/>
                </a:lnTo>
                <a:lnTo>
                  <a:pt x="2381" y="676"/>
                </a:lnTo>
                <a:lnTo>
                  <a:pt x="2392" y="682"/>
                </a:lnTo>
                <a:lnTo>
                  <a:pt x="2402" y="712"/>
                </a:lnTo>
                <a:close/>
                <a:moveTo>
                  <a:pt x="2425" y="671"/>
                </a:moveTo>
                <a:lnTo>
                  <a:pt x="2394" y="677"/>
                </a:lnTo>
                <a:lnTo>
                  <a:pt x="2383" y="671"/>
                </a:lnTo>
                <a:lnTo>
                  <a:pt x="2394" y="664"/>
                </a:lnTo>
                <a:lnTo>
                  <a:pt x="2425" y="671"/>
                </a:lnTo>
                <a:close/>
                <a:moveTo>
                  <a:pt x="2401" y="631"/>
                </a:moveTo>
                <a:lnTo>
                  <a:pt x="2391" y="661"/>
                </a:lnTo>
                <a:lnTo>
                  <a:pt x="2380" y="668"/>
                </a:lnTo>
                <a:lnTo>
                  <a:pt x="2380" y="655"/>
                </a:lnTo>
                <a:lnTo>
                  <a:pt x="2401" y="631"/>
                </a:lnTo>
                <a:close/>
                <a:moveTo>
                  <a:pt x="2770" y="259"/>
                </a:moveTo>
                <a:lnTo>
                  <a:pt x="2753" y="250"/>
                </a:lnTo>
                <a:lnTo>
                  <a:pt x="2738" y="205"/>
                </a:lnTo>
                <a:lnTo>
                  <a:pt x="2738" y="205"/>
                </a:lnTo>
                <a:lnTo>
                  <a:pt x="2738" y="203"/>
                </a:lnTo>
                <a:lnTo>
                  <a:pt x="2770" y="239"/>
                </a:lnTo>
                <a:lnTo>
                  <a:pt x="2770" y="259"/>
                </a:lnTo>
                <a:close/>
                <a:moveTo>
                  <a:pt x="2727" y="282"/>
                </a:moveTo>
                <a:lnTo>
                  <a:pt x="2701" y="291"/>
                </a:lnTo>
                <a:lnTo>
                  <a:pt x="2668" y="283"/>
                </a:lnTo>
                <a:lnTo>
                  <a:pt x="2660" y="271"/>
                </a:lnTo>
                <a:lnTo>
                  <a:pt x="2727" y="282"/>
                </a:lnTo>
                <a:close/>
                <a:moveTo>
                  <a:pt x="2655" y="173"/>
                </a:moveTo>
                <a:lnTo>
                  <a:pt x="2658" y="175"/>
                </a:lnTo>
                <a:lnTo>
                  <a:pt x="2661" y="186"/>
                </a:lnTo>
                <a:lnTo>
                  <a:pt x="2661" y="186"/>
                </a:lnTo>
                <a:lnTo>
                  <a:pt x="2660" y="187"/>
                </a:lnTo>
                <a:lnTo>
                  <a:pt x="2655" y="173"/>
                </a:lnTo>
                <a:close/>
                <a:moveTo>
                  <a:pt x="2676" y="179"/>
                </a:moveTo>
                <a:lnTo>
                  <a:pt x="2676" y="181"/>
                </a:lnTo>
                <a:lnTo>
                  <a:pt x="2676" y="181"/>
                </a:lnTo>
                <a:lnTo>
                  <a:pt x="2669" y="183"/>
                </a:lnTo>
                <a:lnTo>
                  <a:pt x="2668" y="178"/>
                </a:lnTo>
                <a:lnTo>
                  <a:pt x="2676" y="179"/>
                </a:lnTo>
                <a:close/>
                <a:moveTo>
                  <a:pt x="2669" y="168"/>
                </a:moveTo>
                <a:lnTo>
                  <a:pt x="2671" y="167"/>
                </a:lnTo>
                <a:lnTo>
                  <a:pt x="2673" y="170"/>
                </a:lnTo>
                <a:lnTo>
                  <a:pt x="2669" y="168"/>
                </a:lnTo>
                <a:close/>
                <a:moveTo>
                  <a:pt x="2689" y="155"/>
                </a:moveTo>
                <a:lnTo>
                  <a:pt x="2695" y="173"/>
                </a:lnTo>
                <a:lnTo>
                  <a:pt x="2695" y="173"/>
                </a:lnTo>
                <a:lnTo>
                  <a:pt x="2692" y="176"/>
                </a:lnTo>
                <a:lnTo>
                  <a:pt x="2692" y="176"/>
                </a:lnTo>
                <a:lnTo>
                  <a:pt x="2689" y="175"/>
                </a:lnTo>
                <a:lnTo>
                  <a:pt x="2681" y="173"/>
                </a:lnTo>
                <a:lnTo>
                  <a:pt x="2677" y="162"/>
                </a:lnTo>
                <a:lnTo>
                  <a:pt x="2689" y="154"/>
                </a:lnTo>
                <a:lnTo>
                  <a:pt x="2689" y="154"/>
                </a:lnTo>
                <a:lnTo>
                  <a:pt x="2689" y="155"/>
                </a:lnTo>
                <a:lnTo>
                  <a:pt x="2689" y="155"/>
                </a:lnTo>
                <a:close/>
                <a:moveTo>
                  <a:pt x="2708" y="232"/>
                </a:moveTo>
                <a:lnTo>
                  <a:pt x="2701" y="234"/>
                </a:lnTo>
                <a:lnTo>
                  <a:pt x="2697" y="229"/>
                </a:lnTo>
                <a:lnTo>
                  <a:pt x="2697" y="229"/>
                </a:lnTo>
                <a:lnTo>
                  <a:pt x="2698" y="227"/>
                </a:lnTo>
                <a:lnTo>
                  <a:pt x="2708" y="232"/>
                </a:lnTo>
                <a:close/>
                <a:moveTo>
                  <a:pt x="2703" y="221"/>
                </a:moveTo>
                <a:lnTo>
                  <a:pt x="2703" y="221"/>
                </a:lnTo>
                <a:lnTo>
                  <a:pt x="2705" y="218"/>
                </a:lnTo>
                <a:lnTo>
                  <a:pt x="2705" y="218"/>
                </a:lnTo>
                <a:lnTo>
                  <a:pt x="2709" y="219"/>
                </a:lnTo>
                <a:lnTo>
                  <a:pt x="2709" y="219"/>
                </a:lnTo>
                <a:lnTo>
                  <a:pt x="2709" y="219"/>
                </a:lnTo>
                <a:lnTo>
                  <a:pt x="2711" y="226"/>
                </a:lnTo>
                <a:lnTo>
                  <a:pt x="2703" y="221"/>
                </a:lnTo>
                <a:close/>
                <a:moveTo>
                  <a:pt x="2721" y="255"/>
                </a:moveTo>
                <a:lnTo>
                  <a:pt x="2708" y="240"/>
                </a:lnTo>
                <a:lnTo>
                  <a:pt x="2717" y="239"/>
                </a:lnTo>
                <a:lnTo>
                  <a:pt x="2738" y="250"/>
                </a:lnTo>
                <a:lnTo>
                  <a:pt x="2721" y="255"/>
                </a:lnTo>
                <a:close/>
                <a:moveTo>
                  <a:pt x="2717" y="219"/>
                </a:moveTo>
                <a:lnTo>
                  <a:pt x="2717" y="219"/>
                </a:lnTo>
                <a:lnTo>
                  <a:pt x="2725" y="216"/>
                </a:lnTo>
                <a:lnTo>
                  <a:pt x="2732" y="211"/>
                </a:lnTo>
                <a:lnTo>
                  <a:pt x="2743" y="243"/>
                </a:lnTo>
                <a:lnTo>
                  <a:pt x="2722" y="232"/>
                </a:lnTo>
                <a:lnTo>
                  <a:pt x="2717" y="219"/>
                </a:lnTo>
                <a:close/>
                <a:moveTo>
                  <a:pt x="2749" y="256"/>
                </a:moveTo>
                <a:lnTo>
                  <a:pt x="2767" y="266"/>
                </a:lnTo>
                <a:lnTo>
                  <a:pt x="2754" y="274"/>
                </a:lnTo>
                <a:lnTo>
                  <a:pt x="2748" y="277"/>
                </a:lnTo>
                <a:lnTo>
                  <a:pt x="2743" y="275"/>
                </a:lnTo>
                <a:lnTo>
                  <a:pt x="2729" y="261"/>
                </a:lnTo>
                <a:lnTo>
                  <a:pt x="2749" y="256"/>
                </a:lnTo>
                <a:close/>
                <a:moveTo>
                  <a:pt x="2753" y="303"/>
                </a:moveTo>
                <a:lnTo>
                  <a:pt x="2767" y="298"/>
                </a:lnTo>
                <a:lnTo>
                  <a:pt x="2749" y="319"/>
                </a:lnTo>
                <a:lnTo>
                  <a:pt x="2753" y="303"/>
                </a:lnTo>
                <a:close/>
                <a:moveTo>
                  <a:pt x="2769" y="86"/>
                </a:moveTo>
                <a:lnTo>
                  <a:pt x="2769" y="88"/>
                </a:lnTo>
                <a:lnTo>
                  <a:pt x="2767" y="86"/>
                </a:lnTo>
                <a:lnTo>
                  <a:pt x="2762" y="82"/>
                </a:lnTo>
                <a:lnTo>
                  <a:pt x="2769" y="86"/>
                </a:lnTo>
                <a:close/>
                <a:moveTo>
                  <a:pt x="2769" y="106"/>
                </a:moveTo>
                <a:lnTo>
                  <a:pt x="2769" y="125"/>
                </a:lnTo>
                <a:lnTo>
                  <a:pt x="2756" y="110"/>
                </a:lnTo>
                <a:lnTo>
                  <a:pt x="2769" y="106"/>
                </a:lnTo>
                <a:close/>
                <a:moveTo>
                  <a:pt x="2753" y="82"/>
                </a:moveTo>
                <a:lnTo>
                  <a:pt x="2754" y="83"/>
                </a:lnTo>
                <a:lnTo>
                  <a:pt x="2751" y="83"/>
                </a:lnTo>
                <a:lnTo>
                  <a:pt x="2751" y="83"/>
                </a:lnTo>
                <a:lnTo>
                  <a:pt x="2753" y="82"/>
                </a:lnTo>
                <a:lnTo>
                  <a:pt x="2753" y="82"/>
                </a:lnTo>
                <a:close/>
                <a:moveTo>
                  <a:pt x="2748" y="114"/>
                </a:moveTo>
                <a:lnTo>
                  <a:pt x="2769" y="136"/>
                </a:lnTo>
                <a:lnTo>
                  <a:pt x="2769" y="160"/>
                </a:lnTo>
                <a:lnTo>
                  <a:pt x="2730" y="120"/>
                </a:lnTo>
                <a:lnTo>
                  <a:pt x="2748" y="114"/>
                </a:lnTo>
                <a:close/>
                <a:moveTo>
                  <a:pt x="2617" y="98"/>
                </a:moveTo>
                <a:lnTo>
                  <a:pt x="2617" y="98"/>
                </a:lnTo>
                <a:lnTo>
                  <a:pt x="2617" y="96"/>
                </a:lnTo>
                <a:lnTo>
                  <a:pt x="2617" y="82"/>
                </a:lnTo>
                <a:lnTo>
                  <a:pt x="2633" y="93"/>
                </a:lnTo>
                <a:lnTo>
                  <a:pt x="2633" y="93"/>
                </a:lnTo>
                <a:lnTo>
                  <a:pt x="2634" y="93"/>
                </a:lnTo>
                <a:lnTo>
                  <a:pt x="2636" y="91"/>
                </a:lnTo>
                <a:lnTo>
                  <a:pt x="2636" y="91"/>
                </a:lnTo>
                <a:lnTo>
                  <a:pt x="2637" y="90"/>
                </a:lnTo>
                <a:lnTo>
                  <a:pt x="2636" y="88"/>
                </a:lnTo>
                <a:lnTo>
                  <a:pt x="2615" y="75"/>
                </a:lnTo>
                <a:lnTo>
                  <a:pt x="2615" y="53"/>
                </a:lnTo>
                <a:lnTo>
                  <a:pt x="2633" y="64"/>
                </a:lnTo>
                <a:lnTo>
                  <a:pt x="2633" y="64"/>
                </a:lnTo>
                <a:lnTo>
                  <a:pt x="2636" y="64"/>
                </a:lnTo>
                <a:lnTo>
                  <a:pt x="2637" y="62"/>
                </a:lnTo>
                <a:lnTo>
                  <a:pt x="2637" y="62"/>
                </a:lnTo>
                <a:lnTo>
                  <a:pt x="2637" y="61"/>
                </a:lnTo>
                <a:lnTo>
                  <a:pt x="2636" y="59"/>
                </a:lnTo>
                <a:lnTo>
                  <a:pt x="2615" y="48"/>
                </a:lnTo>
                <a:lnTo>
                  <a:pt x="2642" y="38"/>
                </a:lnTo>
                <a:lnTo>
                  <a:pt x="2642" y="38"/>
                </a:lnTo>
                <a:lnTo>
                  <a:pt x="2642" y="38"/>
                </a:lnTo>
                <a:lnTo>
                  <a:pt x="2645" y="38"/>
                </a:lnTo>
                <a:lnTo>
                  <a:pt x="2647" y="37"/>
                </a:lnTo>
                <a:lnTo>
                  <a:pt x="2647" y="37"/>
                </a:lnTo>
                <a:lnTo>
                  <a:pt x="2649" y="35"/>
                </a:lnTo>
                <a:lnTo>
                  <a:pt x="2663" y="30"/>
                </a:lnTo>
                <a:lnTo>
                  <a:pt x="2671" y="34"/>
                </a:lnTo>
                <a:lnTo>
                  <a:pt x="2673" y="34"/>
                </a:lnTo>
                <a:lnTo>
                  <a:pt x="2689" y="24"/>
                </a:lnTo>
                <a:lnTo>
                  <a:pt x="2689" y="21"/>
                </a:lnTo>
                <a:lnTo>
                  <a:pt x="2693" y="18"/>
                </a:lnTo>
                <a:lnTo>
                  <a:pt x="2697" y="21"/>
                </a:lnTo>
                <a:lnTo>
                  <a:pt x="2693" y="35"/>
                </a:lnTo>
                <a:lnTo>
                  <a:pt x="2693" y="35"/>
                </a:lnTo>
                <a:lnTo>
                  <a:pt x="2693" y="37"/>
                </a:lnTo>
                <a:lnTo>
                  <a:pt x="2697" y="38"/>
                </a:lnTo>
                <a:lnTo>
                  <a:pt x="2697" y="38"/>
                </a:lnTo>
                <a:lnTo>
                  <a:pt x="2698" y="38"/>
                </a:lnTo>
                <a:lnTo>
                  <a:pt x="2700" y="37"/>
                </a:lnTo>
                <a:lnTo>
                  <a:pt x="2700" y="35"/>
                </a:lnTo>
                <a:lnTo>
                  <a:pt x="2708" y="42"/>
                </a:lnTo>
                <a:lnTo>
                  <a:pt x="2716" y="38"/>
                </a:lnTo>
                <a:lnTo>
                  <a:pt x="2719" y="42"/>
                </a:lnTo>
                <a:lnTo>
                  <a:pt x="2717" y="54"/>
                </a:lnTo>
                <a:lnTo>
                  <a:pt x="2717" y="54"/>
                </a:lnTo>
                <a:lnTo>
                  <a:pt x="2717" y="56"/>
                </a:lnTo>
                <a:lnTo>
                  <a:pt x="2719" y="58"/>
                </a:lnTo>
                <a:lnTo>
                  <a:pt x="2719" y="58"/>
                </a:lnTo>
                <a:lnTo>
                  <a:pt x="2721" y="56"/>
                </a:lnTo>
                <a:lnTo>
                  <a:pt x="2722" y="54"/>
                </a:lnTo>
                <a:lnTo>
                  <a:pt x="2724" y="46"/>
                </a:lnTo>
                <a:lnTo>
                  <a:pt x="2733" y="54"/>
                </a:lnTo>
                <a:lnTo>
                  <a:pt x="2733" y="54"/>
                </a:lnTo>
                <a:lnTo>
                  <a:pt x="2733" y="56"/>
                </a:lnTo>
                <a:lnTo>
                  <a:pt x="2733" y="56"/>
                </a:lnTo>
                <a:lnTo>
                  <a:pt x="2733" y="61"/>
                </a:lnTo>
                <a:lnTo>
                  <a:pt x="2733" y="61"/>
                </a:lnTo>
                <a:lnTo>
                  <a:pt x="2733" y="67"/>
                </a:lnTo>
                <a:lnTo>
                  <a:pt x="2735" y="72"/>
                </a:lnTo>
                <a:lnTo>
                  <a:pt x="2735" y="72"/>
                </a:lnTo>
                <a:lnTo>
                  <a:pt x="2738" y="77"/>
                </a:lnTo>
                <a:lnTo>
                  <a:pt x="2743" y="80"/>
                </a:lnTo>
                <a:lnTo>
                  <a:pt x="2687" y="64"/>
                </a:lnTo>
                <a:lnTo>
                  <a:pt x="2628" y="102"/>
                </a:lnTo>
                <a:lnTo>
                  <a:pt x="2690" y="134"/>
                </a:lnTo>
                <a:lnTo>
                  <a:pt x="2722" y="123"/>
                </a:lnTo>
                <a:lnTo>
                  <a:pt x="2769" y="171"/>
                </a:lnTo>
                <a:lnTo>
                  <a:pt x="2770" y="191"/>
                </a:lnTo>
                <a:lnTo>
                  <a:pt x="2719" y="142"/>
                </a:lnTo>
                <a:lnTo>
                  <a:pt x="2719" y="142"/>
                </a:lnTo>
                <a:lnTo>
                  <a:pt x="2717" y="141"/>
                </a:lnTo>
                <a:lnTo>
                  <a:pt x="2714" y="142"/>
                </a:lnTo>
                <a:lnTo>
                  <a:pt x="2714" y="142"/>
                </a:lnTo>
                <a:lnTo>
                  <a:pt x="2713" y="144"/>
                </a:lnTo>
                <a:lnTo>
                  <a:pt x="2714" y="147"/>
                </a:lnTo>
                <a:lnTo>
                  <a:pt x="2770" y="202"/>
                </a:lnTo>
                <a:lnTo>
                  <a:pt x="2770" y="226"/>
                </a:lnTo>
                <a:lnTo>
                  <a:pt x="2740" y="194"/>
                </a:lnTo>
                <a:lnTo>
                  <a:pt x="2740" y="194"/>
                </a:lnTo>
                <a:lnTo>
                  <a:pt x="2740" y="189"/>
                </a:lnTo>
                <a:lnTo>
                  <a:pt x="2740" y="184"/>
                </a:lnTo>
                <a:lnTo>
                  <a:pt x="2735" y="175"/>
                </a:lnTo>
                <a:lnTo>
                  <a:pt x="2727" y="168"/>
                </a:lnTo>
                <a:lnTo>
                  <a:pt x="2722" y="167"/>
                </a:lnTo>
                <a:lnTo>
                  <a:pt x="2717" y="165"/>
                </a:lnTo>
                <a:lnTo>
                  <a:pt x="2717" y="165"/>
                </a:lnTo>
                <a:lnTo>
                  <a:pt x="2709" y="165"/>
                </a:lnTo>
                <a:lnTo>
                  <a:pt x="2701" y="168"/>
                </a:lnTo>
                <a:lnTo>
                  <a:pt x="2697" y="154"/>
                </a:lnTo>
                <a:lnTo>
                  <a:pt x="2697" y="154"/>
                </a:lnTo>
                <a:lnTo>
                  <a:pt x="2695" y="150"/>
                </a:lnTo>
                <a:lnTo>
                  <a:pt x="2693" y="150"/>
                </a:lnTo>
                <a:lnTo>
                  <a:pt x="2693" y="150"/>
                </a:lnTo>
                <a:lnTo>
                  <a:pt x="2692" y="150"/>
                </a:lnTo>
                <a:lnTo>
                  <a:pt x="2692" y="150"/>
                </a:lnTo>
                <a:lnTo>
                  <a:pt x="2692" y="150"/>
                </a:lnTo>
                <a:lnTo>
                  <a:pt x="2693" y="147"/>
                </a:lnTo>
                <a:lnTo>
                  <a:pt x="2693" y="144"/>
                </a:lnTo>
                <a:lnTo>
                  <a:pt x="2693" y="144"/>
                </a:lnTo>
                <a:lnTo>
                  <a:pt x="2692" y="142"/>
                </a:lnTo>
                <a:lnTo>
                  <a:pt x="2692" y="142"/>
                </a:lnTo>
                <a:lnTo>
                  <a:pt x="2687" y="144"/>
                </a:lnTo>
                <a:lnTo>
                  <a:pt x="2676" y="154"/>
                </a:lnTo>
                <a:lnTo>
                  <a:pt x="2668" y="128"/>
                </a:lnTo>
                <a:lnTo>
                  <a:pt x="2668" y="128"/>
                </a:lnTo>
                <a:lnTo>
                  <a:pt x="2666" y="126"/>
                </a:lnTo>
                <a:lnTo>
                  <a:pt x="2663" y="125"/>
                </a:lnTo>
                <a:lnTo>
                  <a:pt x="2663" y="125"/>
                </a:lnTo>
                <a:lnTo>
                  <a:pt x="2663" y="126"/>
                </a:lnTo>
                <a:lnTo>
                  <a:pt x="2663" y="126"/>
                </a:lnTo>
                <a:lnTo>
                  <a:pt x="2660" y="128"/>
                </a:lnTo>
                <a:lnTo>
                  <a:pt x="2660" y="131"/>
                </a:lnTo>
                <a:lnTo>
                  <a:pt x="2668" y="159"/>
                </a:lnTo>
                <a:lnTo>
                  <a:pt x="2660" y="165"/>
                </a:lnTo>
                <a:lnTo>
                  <a:pt x="2652" y="163"/>
                </a:lnTo>
                <a:lnTo>
                  <a:pt x="2644" y="141"/>
                </a:lnTo>
                <a:lnTo>
                  <a:pt x="2652" y="134"/>
                </a:lnTo>
                <a:lnTo>
                  <a:pt x="2652" y="134"/>
                </a:lnTo>
                <a:lnTo>
                  <a:pt x="2653" y="131"/>
                </a:lnTo>
                <a:lnTo>
                  <a:pt x="2652" y="128"/>
                </a:lnTo>
                <a:lnTo>
                  <a:pt x="2652" y="128"/>
                </a:lnTo>
                <a:lnTo>
                  <a:pt x="2650" y="126"/>
                </a:lnTo>
                <a:lnTo>
                  <a:pt x="2650" y="126"/>
                </a:lnTo>
                <a:lnTo>
                  <a:pt x="2649" y="126"/>
                </a:lnTo>
                <a:lnTo>
                  <a:pt x="2645" y="128"/>
                </a:lnTo>
                <a:lnTo>
                  <a:pt x="2641" y="133"/>
                </a:lnTo>
                <a:lnTo>
                  <a:pt x="2641" y="133"/>
                </a:lnTo>
                <a:lnTo>
                  <a:pt x="2639" y="131"/>
                </a:lnTo>
                <a:lnTo>
                  <a:pt x="2639" y="131"/>
                </a:lnTo>
                <a:lnTo>
                  <a:pt x="2637" y="131"/>
                </a:lnTo>
                <a:lnTo>
                  <a:pt x="2637" y="131"/>
                </a:lnTo>
                <a:lnTo>
                  <a:pt x="2636" y="133"/>
                </a:lnTo>
                <a:lnTo>
                  <a:pt x="2634" y="136"/>
                </a:lnTo>
                <a:lnTo>
                  <a:pt x="2636" y="138"/>
                </a:lnTo>
                <a:lnTo>
                  <a:pt x="2621" y="150"/>
                </a:lnTo>
                <a:lnTo>
                  <a:pt x="2618" y="139"/>
                </a:lnTo>
                <a:lnTo>
                  <a:pt x="2618" y="139"/>
                </a:lnTo>
                <a:lnTo>
                  <a:pt x="2617" y="138"/>
                </a:lnTo>
                <a:lnTo>
                  <a:pt x="2613" y="136"/>
                </a:lnTo>
                <a:lnTo>
                  <a:pt x="2613" y="136"/>
                </a:lnTo>
                <a:lnTo>
                  <a:pt x="2612" y="136"/>
                </a:lnTo>
                <a:lnTo>
                  <a:pt x="2612" y="136"/>
                </a:lnTo>
                <a:lnTo>
                  <a:pt x="2610" y="138"/>
                </a:lnTo>
                <a:lnTo>
                  <a:pt x="2610" y="141"/>
                </a:lnTo>
                <a:lnTo>
                  <a:pt x="2613" y="150"/>
                </a:lnTo>
                <a:lnTo>
                  <a:pt x="2591" y="142"/>
                </a:lnTo>
                <a:lnTo>
                  <a:pt x="2605" y="131"/>
                </a:lnTo>
                <a:lnTo>
                  <a:pt x="2605" y="131"/>
                </a:lnTo>
                <a:lnTo>
                  <a:pt x="2609" y="133"/>
                </a:lnTo>
                <a:lnTo>
                  <a:pt x="2613" y="134"/>
                </a:lnTo>
                <a:lnTo>
                  <a:pt x="2613" y="134"/>
                </a:lnTo>
                <a:lnTo>
                  <a:pt x="2620" y="133"/>
                </a:lnTo>
                <a:lnTo>
                  <a:pt x="2626" y="128"/>
                </a:lnTo>
                <a:lnTo>
                  <a:pt x="2629" y="123"/>
                </a:lnTo>
                <a:lnTo>
                  <a:pt x="2631" y="115"/>
                </a:lnTo>
                <a:lnTo>
                  <a:pt x="2631" y="115"/>
                </a:lnTo>
                <a:lnTo>
                  <a:pt x="2629" y="109"/>
                </a:lnTo>
                <a:lnTo>
                  <a:pt x="2626" y="104"/>
                </a:lnTo>
                <a:lnTo>
                  <a:pt x="2621" y="99"/>
                </a:lnTo>
                <a:lnTo>
                  <a:pt x="2617" y="98"/>
                </a:lnTo>
                <a:lnTo>
                  <a:pt x="2617" y="98"/>
                </a:lnTo>
                <a:close/>
                <a:moveTo>
                  <a:pt x="2602" y="242"/>
                </a:moveTo>
                <a:lnTo>
                  <a:pt x="2602" y="242"/>
                </a:lnTo>
                <a:lnTo>
                  <a:pt x="2604" y="243"/>
                </a:lnTo>
                <a:lnTo>
                  <a:pt x="2596" y="242"/>
                </a:lnTo>
                <a:lnTo>
                  <a:pt x="2604" y="240"/>
                </a:lnTo>
                <a:lnTo>
                  <a:pt x="2604" y="240"/>
                </a:lnTo>
                <a:lnTo>
                  <a:pt x="2602" y="242"/>
                </a:lnTo>
                <a:lnTo>
                  <a:pt x="2602" y="242"/>
                </a:lnTo>
                <a:close/>
                <a:moveTo>
                  <a:pt x="2591" y="229"/>
                </a:moveTo>
                <a:lnTo>
                  <a:pt x="2602" y="218"/>
                </a:lnTo>
                <a:lnTo>
                  <a:pt x="2609" y="216"/>
                </a:lnTo>
                <a:lnTo>
                  <a:pt x="2612" y="223"/>
                </a:lnTo>
                <a:lnTo>
                  <a:pt x="2591" y="229"/>
                </a:lnTo>
                <a:close/>
                <a:moveTo>
                  <a:pt x="2521" y="347"/>
                </a:moveTo>
                <a:lnTo>
                  <a:pt x="2477" y="362"/>
                </a:lnTo>
                <a:lnTo>
                  <a:pt x="2477" y="360"/>
                </a:lnTo>
                <a:lnTo>
                  <a:pt x="2477" y="360"/>
                </a:lnTo>
                <a:lnTo>
                  <a:pt x="2484" y="359"/>
                </a:lnTo>
                <a:lnTo>
                  <a:pt x="2489" y="357"/>
                </a:lnTo>
                <a:lnTo>
                  <a:pt x="2489" y="357"/>
                </a:lnTo>
                <a:lnTo>
                  <a:pt x="2481" y="352"/>
                </a:lnTo>
                <a:lnTo>
                  <a:pt x="2477" y="349"/>
                </a:lnTo>
                <a:lnTo>
                  <a:pt x="2476" y="346"/>
                </a:lnTo>
                <a:lnTo>
                  <a:pt x="2476" y="346"/>
                </a:lnTo>
                <a:lnTo>
                  <a:pt x="2474" y="347"/>
                </a:lnTo>
                <a:lnTo>
                  <a:pt x="2468" y="349"/>
                </a:lnTo>
                <a:lnTo>
                  <a:pt x="2452" y="351"/>
                </a:lnTo>
                <a:lnTo>
                  <a:pt x="2404" y="303"/>
                </a:lnTo>
                <a:lnTo>
                  <a:pt x="2434" y="293"/>
                </a:lnTo>
                <a:lnTo>
                  <a:pt x="2434" y="293"/>
                </a:lnTo>
                <a:lnTo>
                  <a:pt x="2449" y="298"/>
                </a:lnTo>
                <a:lnTo>
                  <a:pt x="2455" y="301"/>
                </a:lnTo>
                <a:lnTo>
                  <a:pt x="2457" y="303"/>
                </a:lnTo>
                <a:lnTo>
                  <a:pt x="2457" y="303"/>
                </a:lnTo>
                <a:lnTo>
                  <a:pt x="2460" y="301"/>
                </a:lnTo>
                <a:lnTo>
                  <a:pt x="2482" y="323"/>
                </a:lnTo>
                <a:lnTo>
                  <a:pt x="2517" y="323"/>
                </a:lnTo>
                <a:lnTo>
                  <a:pt x="2506" y="306"/>
                </a:lnTo>
                <a:lnTo>
                  <a:pt x="2508" y="301"/>
                </a:lnTo>
                <a:lnTo>
                  <a:pt x="2535" y="306"/>
                </a:lnTo>
                <a:lnTo>
                  <a:pt x="2538" y="311"/>
                </a:lnTo>
                <a:lnTo>
                  <a:pt x="2521" y="341"/>
                </a:lnTo>
                <a:lnTo>
                  <a:pt x="2521" y="341"/>
                </a:lnTo>
                <a:lnTo>
                  <a:pt x="2519" y="344"/>
                </a:lnTo>
                <a:lnTo>
                  <a:pt x="2521" y="347"/>
                </a:lnTo>
                <a:lnTo>
                  <a:pt x="2521" y="347"/>
                </a:lnTo>
                <a:close/>
                <a:moveTo>
                  <a:pt x="2389" y="287"/>
                </a:moveTo>
                <a:lnTo>
                  <a:pt x="2389" y="287"/>
                </a:lnTo>
                <a:lnTo>
                  <a:pt x="2381" y="277"/>
                </a:lnTo>
                <a:lnTo>
                  <a:pt x="2381" y="277"/>
                </a:lnTo>
                <a:lnTo>
                  <a:pt x="2381" y="277"/>
                </a:lnTo>
                <a:lnTo>
                  <a:pt x="2388" y="253"/>
                </a:lnTo>
                <a:lnTo>
                  <a:pt x="2394" y="261"/>
                </a:lnTo>
                <a:lnTo>
                  <a:pt x="2394" y="261"/>
                </a:lnTo>
                <a:lnTo>
                  <a:pt x="2394" y="266"/>
                </a:lnTo>
                <a:lnTo>
                  <a:pt x="2394" y="266"/>
                </a:lnTo>
                <a:lnTo>
                  <a:pt x="2397" y="269"/>
                </a:lnTo>
                <a:lnTo>
                  <a:pt x="2401" y="272"/>
                </a:lnTo>
                <a:lnTo>
                  <a:pt x="2401" y="272"/>
                </a:lnTo>
                <a:lnTo>
                  <a:pt x="2402" y="269"/>
                </a:lnTo>
                <a:lnTo>
                  <a:pt x="2407" y="275"/>
                </a:lnTo>
                <a:lnTo>
                  <a:pt x="2407" y="275"/>
                </a:lnTo>
                <a:lnTo>
                  <a:pt x="2410" y="277"/>
                </a:lnTo>
                <a:lnTo>
                  <a:pt x="2413" y="275"/>
                </a:lnTo>
                <a:lnTo>
                  <a:pt x="2413" y="275"/>
                </a:lnTo>
                <a:lnTo>
                  <a:pt x="2415" y="274"/>
                </a:lnTo>
                <a:lnTo>
                  <a:pt x="2413" y="271"/>
                </a:lnTo>
                <a:lnTo>
                  <a:pt x="2392" y="245"/>
                </a:lnTo>
                <a:lnTo>
                  <a:pt x="2391" y="243"/>
                </a:lnTo>
                <a:lnTo>
                  <a:pt x="2392" y="239"/>
                </a:lnTo>
                <a:lnTo>
                  <a:pt x="2409" y="247"/>
                </a:lnTo>
                <a:lnTo>
                  <a:pt x="2409" y="247"/>
                </a:lnTo>
                <a:lnTo>
                  <a:pt x="2418" y="255"/>
                </a:lnTo>
                <a:lnTo>
                  <a:pt x="2425" y="261"/>
                </a:lnTo>
                <a:lnTo>
                  <a:pt x="2425" y="261"/>
                </a:lnTo>
                <a:lnTo>
                  <a:pt x="2426" y="259"/>
                </a:lnTo>
                <a:lnTo>
                  <a:pt x="2437" y="277"/>
                </a:lnTo>
                <a:lnTo>
                  <a:pt x="2404" y="288"/>
                </a:lnTo>
                <a:lnTo>
                  <a:pt x="2389" y="287"/>
                </a:lnTo>
                <a:close/>
                <a:moveTo>
                  <a:pt x="2399" y="290"/>
                </a:moveTo>
                <a:lnTo>
                  <a:pt x="2394" y="291"/>
                </a:lnTo>
                <a:lnTo>
                  <a:pt x="2391" y="288"/>
                </a:lnTo>
                <a:lnTo>
                  <a:pt x="2399" y="290"/>
                </a:lnTo>
                <a:close/>
                <a:moveTo>
                  <a:pt x="2362" y="191"/>
                </a:moveTo>
                <a:lnTo>
                  <a:pt x="2360" y="187"/>
                </a:lnTo>
                <a:lnTo>
                  <a:pt x="2368" y="187"/>
                </a:lnTo>
                <a:lnTo>
                  <a:pt x="2367" y="191"/>
                </a:lnTo>
                <a:lnTo>
                  <a:pt x="2362" y="191"/>
                </a:lnTo>
                <a:close/>
                <a:moveTo>
                  <a:pt x="2365" y="200"/>
                </a:moveTo>
                <a:lnTo>
                  <a:pt x="2365" y="203"/>
                </a:lnTo>
                <a:lnTo>
                  <a:pt x="2364" y="200"/>
                </a:lnTo>
                <a:lnTo>
                  <a:pt x="2365" y="200"/>
                </a:lnTo>
                <a:close/>
                <a:moveTo>
                  <a:pt x="2333" y="407"/>
                </a:moveTo>
                <a:lnTo>
                  <a:pt x="2335" y="403"/>
                </a:lnTo>
                <a:lnTo>
                  <a:pt x="2335" y="403"/>
                </a:lnTo>
                <a:lnTo>
                  <a:pt x="2341" y="403"/>
                </a:lnTo>
                <a:lnTo>
                  <a:pt x="2333" y="407"/>
                </a:lnTo>
                <a:close/>
                <a:moveTo>
                  <a:pt x="2340" y="464"/>
                </a:moveTo>
                <a:lnTo>
                  <a:pt x="2340" y="464"/>
                </a:lnTo>
                <a:lnTo>
                  <a:pt x="2335" y="461"/>
                </a:lnTo>
                <a:lnTo>
                  <a:pt x="2335" y="461"/>
                </a:lnTo>
                <a:lnTo>
                  <a:pt x="2338" y="455"/>
                </a:lnTo>
                <a:lnTo>
                  <a:pt x="2340" y="464"/>
                </a:lnTo>
                <a:close/>
                <a:moveTo>
                  <a:pt x="2333" y="266"/>
                </a:moveTo>
                <a:lnTo>
                  <a:pt x="2306" y="250"/>
                </a:lnTo>
                <a:lnTo>
                  <a:pt x="2293" y="189"/>
                </a:lnTo>
                <a:lnTo>
                  <a:pt x="2293" y="189"/>
                </a:lnTo>
                <a:lnTo>
                  <a:pt x="2343" y="251"/>
                </a:lnTo>
                <a:lnTo>
                  <a:pt x="2343" y="251"/>
                </a:lnTo>
                <a:lnTo>
                  <a:pt x="2343" y="253"/>
                </a:lnTo>
                <a:lnTo>
                  <a:pt x="2343" y="253"/>
                </a:lnTo>
                <a:lnTo>
                  <a:pt x="2343" y="255"/>
                </a:lnTo>
                <a:lnTo>
                  <a:pt x="2346" y="256"/>
                </a:lnTo>
                <a:lnTo>
                  <a:pt x="2351" y="263"/>
                </a:lnTo>
                <a:lnTo>
                  <a:pt x="2351" y="264"/>
                </a:lnTo>
                <a:lnTo>
                  <a:pt x="2351" y="264"/>
                </a:lnTo>
                <a:lnTo>
                  <a:pt x="2341" y="264"/>
                </a:lnTo>
                <a:lnTo>
                  <a:pt x="2333" y="266"/>
                </a:lnTo>
                <a:lnTo>
                  <a:pt x="2333" y="266"/>
                </a:lnTo>
                <a:close/>
                <a:moveTo>
                  <a:pt x="2373" y="592"/>
                </a:moveTo>
                <a:lnTo>
                  <a:pt x="2375" y="607"/>
                </a:lnTo>
                <a:lnTo>
                  <a:pt x="2340" y="573"/>
                </a:lnTo>
                <a:lnTo>
                  <a:pt x="2340" y="573"/>
                </a:lnTo>
                <a:lnTo>
                  <a:pt x="2338" y="572"/>
                </a:lnTo>
                <a:lnTo>
                  <a:pt x="2338" y="572"/>
                </a:lnTo>
                <a:lnTo>
                  <a:pt x="2338" y="565"/>
                </a:lnTo>
                <a:lnTo>
                  <a:pt x="2359" y="575"/>
                </a:lnTo>
                <a:lnTo>
                  <a:pt x="2373" y="592"/>
                </a:lnTo>
                <a:close/>
                <a:moveTo>
                  <a:pt x="2372" y="583"/>
                </a:moveTo>
                <a:lnTo>
                  <a:pt x="2373" y="583"/>
                </a:lnTo>
                <a:lnTo>
                  <a:pt x="2373" y="584"/>
                </a:lnTo>
                <a:lnTo>
                  <a:pt x="2372" y="583"/>
                </a:lnTo>
                <a:close/>
                <a:moveTo>
                  <a:pt x="2375" y="613"/>
                </a:moveTo>
                <a:lnTo>
                  <a:pt x="2375" y="626"/>
                </a:lnTo>
                <a:lnTo>
                  <a:pt x="2344" y="597"/>
                </a:lnTo>
                <a:lnTo>
                  <a:pt x="2344" y="596"/>
                </a:lnTo>
                <a:lnTo>
                  <a:pt x="2304" y="560"/>
                </a:lnTo>
                <a:lnTo>
                  <a:pt x="2304" y="560"/>
                </a:lnTo>
                <a:lnTo>
                  <a:pt x="2301" y="551"/>
                </a:lnTo>
                <a:lnTo>
                  <a:pt x="2303" y="546"/>
                </a:lnTo>
                <a:lnTo>
                  <a:pt x="2304" y="533"/>
                </a:lnTo>
                <a:lnTo>
                  <a:pt x="2319" y="551"/>
                </a:lnTo>
                <a:lnTo>
                  <a:pt x="2319" y="551"/>
                </a:lnTo>
                <a:lnTo>
                  <a:pt x="2324" y="564"/>
                </a:lnTo>
                <a:lnTo>
                  <a:pt x="2327" y="568"/>
                </a:lnTo>
                <a:lnTo>
                  <a:pt x="2327" y="572"/>
                </a:lnTo>
                <a:lnTo>
                  <a:pt x="2327" y="572"/>
                </a:lnTo>
                <a:lnTo>
                  <a:pt x="2330" y="572"/>
                </a:lnTo>
                <a:lnTo>
                  <a:pt x="2336" y="575"/>
                </a:lnTo>
                <a:lnTo>
                  <a:pt x="2336" y="575"/>
                </a:lnTo>
                <a:lnTo>
                  <a:pt x="2336" y="576"/>
                </a:lnTo>
                <a:lnTo>
                  <a:pt x="2375" y="613"/>
                </a:lnTo>
                <a:close/>
                <a:moveTo>
                  <a:pt x="2351" y="621"/>
                </a:moveTo>
                <a:lnTo>
                  <a:pt x="2351" y="621"/>
                </a:lnTo>
                <a:lnTo>
                  <a:pt x="2349" y="620"/>
                </a:lnTo>
                <a:lnTo>
                  <a:pt x="2349" y="620"/>
                </a:lnTo>
                <a:lnTo>
                  <a:pt x="2348" y="620"/>
                </a:lnTo>
                <a:lnTo>
                  <a:pt x="2348" y="620"/>
                </a:lnTo>
                <a:lnTo>
                  <a:pt x="2348" y="620"/>
                </a:lnTo>
                <a:lnTo>
                  <a:pt x="2348" y="620"/>
                </a:lnTo>
                <a:lnTo>
                  <a:pt x="2346" y="623"/>
                </a:lnTo>
                <a:lnTo>
                  <a:pt x="2346" y="604"/>
                </a:lnTo>
                <a:lnTo>
                  <a:pt x="2375" y="632"/>
                </a:lnTo>
                <a:lnTo>
                  <a:pt x="2375" y="648"/>
                </a:lnTo>
                <a:lnTo>
                  <a:pt x="2351" y="621"/>
                </a:lnTo>
                <a:close/>
                <a:moveTo>
                  <a:pt x="2375" y="655"/>
                </a:moveTo>
                <a:lnTo>
                  <a:pt x="2375" y="668"/>
                </a:lnTo>
                <a:lnTo>
                  <a:pt x="2364" y="661"/>
                </a:lnTo>
                <a:lnTo>
                  <a:pt x="2354" y="632"/>
                </a:lnTo>
                <a:lnTo>
                  <a:pt x="2375" y="655"/>
                </a:lnTo>
                <a:close/>
                <a:moveTo>
                  <a:pt x="2319" y="495"/>
                </a:moveTo>
                <a:lnTo>
                  <a:pt x="2319" y="495"/>
                </a:lnTo>
                <a:lnTo>
                  <a:pt x="2314" y="495"/>
                </a:lnTo>
                <a:lnTo>
                  <a:pt x="2317" y="482"/>
                </a:lnTo>
                <a:lnTo>
                  <a:pt x="2319" y="495"/>
                </a:lnTo>
                <a:close/>
                <a:moveTo>
                  <a:pt x="2317" y="387"/>
                </a:moveTo>
                <a:lnTo>
                  <a:pt x="2317" y="387"/>
                </a:lnTo>
                <a:lnTo>
                  <a:pt x="2320" y="392"/>
                </a:lnTo>
                <a:lnTo>
                  <a:pt x="2320" y="392"/>
                </a:lnTo>
                <a:lnTo>
                  <a:pt x="2317" y="391"/>
                </a:lnTo>
                <a:lnTo>
                  <a:pt x="2317" y="391"/>
                </a:lnTo>
                <a:lnTo>
                  <a:pt x="2317" y="387"/>
                </a:lnTo>
                <a:lnTo>
                  <a:pt x="2317" y="387"/>
                </a:lnTo>
                <a:close/>
                <a:moveTo>
                  <a:pt x="2317" y="368"/>
                </a:moveTo>
                <a:lnTo>
                  <a:pt x="2317" y="368"/>
                </a:lnTo>
                <a:lnTo>
                  <a:pt x="2316" y="378"/>
                </a:lnTo>
                <a:lnTo>
                  <a:pt x="2316" y="378"/>
                </a:lnTo>
                <a:lnTo>
                  <a:pt x="2304" y="368"/>
                </a:lnTo>
                <a:lnTo>
                  <a:pt x="2312" y="367"/>
                </a:lnTo>
                <a:lnTo>
                  <a:pt x="2312" y="367"/>
                </a:lnTo>
                <a:lnTo>
                  <a:pt x="2317" y="368"/>
                </a:lnTo>
                <a:lnTo>
                  <a:pt x="2317" y="368"/>
                </a:lnTo>
                <a:lnTo>
                  <a:pt x="2317" y="368"/>
                </a:lnTo>
                <a:lnTo>
                  <a:pt x="2317" y="368"/>
                </a:lnTo>
                <a:close/>
                <a:moveTo>
                  <a:pt x="2319" y="549"/>
                </a:moveTo>
                <a:lnTo>
                  <a:pt x="2306" y="532"/>
                </a:lnTo>
                <a:lnTo>
                  <a:pt x="2306" y="532"/>
                </a:lnTo>
                <a:lnTo>
                  <a:pt x="2322" y="533"/>
                </a:lnTo>
                <a:lnTo>
                  <a:pt x="2322" y="533"/>
                </a:lnTo>
                <a:lnTo>
                  <a:pt x="2330" y="536"/>
                </a:lnTo>
                <a:lnTo>
                  <a:pt x="2336" y="562"/>
                </a:lnTo>
                <a:lnTo>
                  <a:pt x="2336" y="562"/>
                </a:lnTo>
                <a:lnTo>
                  <a:pt x="2328" y="557"/>
                </a:lnTo>
                <a:lnTo>
                  <a:pt x="2319" y="549"/>
                </a:lnTo>
                <a:lnTo>
                  <a:pt x="2319" y="549"/>
                </a:lnTo>
                <a:close/>
                <a:moveTo>
                  <a:pt x="2322" y="532"/>
                </a:moveTo>
                <a:lnTo>
                  <a:pt x="2306" y="530"/>
                </a:lnTo>
                <a:lnTo>
                  <a:pt x="2314" y="496"/>
                </a:lnTo>
                <a:lnTo>
                  <a:pt x="2314" y="496"/>
                </a:lnTo>
                <a:lnTo>
                  <a:pt x="2320" y="500"/>
                </a:lnTo>
                <a:lnTo>
                  <a:pt x="2328" y="532"/>
                </a:lnTo>
                <a:lnTo>
                  <a:pt x="2328" y="532"/>
                </a:lnTo>
                <a:lnTo>
                  <a:pt x="2322" y="532"/>
                </a:lnTo>
                <a:lnTo>
                  <a:pt x="2322" y="532"/>
                </a:lnTo>
                <a:close/>
                <a:moveTo>
                  <a:pt x="2319" y="363"/>
                </a:moveTo>
                <a:lnTo>
                  <a:pt x="2319" y="363"/>
                </a:lnTo>
                <a:lnTo>
                  <a:pt x="2311" y="367"/>
                </a:lnTo>
                <a:lnTo>
                  <a:pt x="2303" y="367"/>
                </a:lnTo>
                <a:lnTo>
                  <a:pt x="2303" y="367"/>
                </a:lnTo>
                <a:lnTo>
                  <a:pt x="2300" y="363"/>
                </a:lnTo>
                <a:lnTo>
                  <a:pt x="2290" y="349"/>
                </a:lnTo>
                <a:lnTo>
                  <a:pt x="2301" y="335"/>
                </a:lnTo>
                <a:lnTo>
                  <a:pt x="2303" y="335"/>
                </a:lnTo>
                <a:lnTo>
                  <a:pt x="2303" y="335"/>
                </a:lnTo>
                <a:lnTo>
                  <a:pt x="2308" y="343"/>
                </a:lnTo>
                <a:lnTo>
                  <a:pt x="2314" y="349"/>
                </a:lnTo>
                <a:lnTo>
                  <a:pt x="2314" y="349"/>
                </a:lnTo>
                <a:lnTo>
                  <a:pt x="2324" y="357"/>
                </a:lnTo>
                <a:lnTo>
                  <a:pt x="2324" y="357"/>
                </a:lnTo>
                <a:lnTo>
                  <a:pt x="2319" y="363"/>
                </a:lnTo>
                <a:lnTo>
                  <a:pt x="2319" y="363"/>
                </a:lnTo>
                <a:close/>
                <a:moveTo>
                  <a:pt x="2231" y="421"/>
                </a:moveTo>
                <a:lnTo>
                  <a:pt x="2231" y="421"/>
                </a:lnTo>
                <a:lnTo>
                  <a:pt x="2229" y="423"/>
                </a:lnTo>
                <a:lnTo>
                  <a:pt x="2226" y="427"/>
                </a:lnTo>
                <a:lnTo>
                  <a:pt x="2231" y="407"/>
                </a:lnTo>
                <a:lnTo>
                  <a:pt x="2232" y="405"/>
                </a:lnTo>
                <a:lnTo>
                  <a:pt x="2228" y="423"/>
                </a:lnTo>
                <a:lnTo>
                  <a:pt x="2231" y="421"/>
                </a:lnTo>
                <a:close/>
                <a:moveTo>
                  <a:pt x="2223" y="431"/>
                </a:moveTo>
                <a:lnTo>
                  <a:pt x="2223" y="431"/>
                </a:lnTo>
                <a:lnTo>
                  <a:pt x="2223" y="431"/>
                </a:lnTo>
                <a:lnTo>
                  <a:pt x="2223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1"/>
                </a:lnTo>
                <a:lnTo>
                  <a:pt x="2224" y="431"/>
                </a:lnTo>
                <a:lnTo>
                  <a:pt x="2223" y="431"/>
                </a:lnTo>
                <a:lnTo>
                  <a:pt x="2223" y="431"/>
                </a:lnTo>
                <a:close/>
                <a:moveTo>
                  <a:pt x="2224" y="432"/>
                </a:moveTo>
                <a:lnTo>
                  <a:pt x="2228" y="437"/>
                </a:lnTo>
                <a:lnTo>
                  <a:pt x="2228" y="437"/>
                </a:lnTo>
                <a:lnTo>
                  <a:pt x="2228" y="439"/>
                </a:lnTo>
                <a:lnTo>
                  <a:pt x="2228" y="439"/>
                </a:lnTo>
                <a:lnTo>
                  <a:pt x="2228" y="440"/>
                </a:lnTo>
                <a:lnTo>
                  <a:pt x="2228" y="440"/>
                </a:lnTo>
                <a:lnTo>
                  <a:pt x="2229" y="443"/>
                </a:lnTo>
                <a:lnTo>
                  <a:pt x="2229" y="443"/>
                </a:lnTo>
                <a:lnTo>
                  <a:pt x="2228" y="445"/>
                </a:lnTo>
                <a:lnTo>
                  <a:pt x="2224" y="432"/>
                </a:lnTo>
                <a:lnTo>
                  <a:pt x="2224" y="432"/>
                </a:lnTo>
                <a:close/>
                <a:moveTo>
                  <a:pt x="2228" y="432"/>
                </a:moveTo>
                <a:lnTo>
                  <a:pt x="2228" y="432"/>
                </a:lnTo>
                <a:lnTo>
                  <a:pt x="2228" y="432"/>
                </a:lnTo>
                <a:lnTo>
                  <a:pt x="2226" y="432"/>
                </a:lnTo>
                <a:lnTo>
                  <a:pt x="2226" y="432"/>
                </a:lnTo>
                <a:lnTo>
                  <a:pt x="2228" y="432"/>
                </a:lnTo>
                <a:close/>
                <a:moveTo>
                  <a:pt x="2228" y="431"/>
                </a:moveTo>
                <a:lnTo>
                  <a:pt x="2228" y="431"/>
                </a:lnTo>
                <a:lnTo>
                  <a:pt x="2228" y="431"/>
                </a:lnTo>
                <a:lnTo>
                  <a:pt x="2228" y="431"/>
                </a:lnTo>
                <a:lnTo>
                  <a:pt x="2228" y="431"/>
                </a:lnTo>
                <a:close/>
                <a:moveTo>
                  <a:pt x="2228" y="434"/>
                </a:moveTo>
                <a:lnTo>
                  <a:pt x="2228" y="434"/>
                </a:lnTo>
                <a:lnTo>
                  <a:pt x="2228" y="435"/>
                </a:lnTo>
                <a:lnTo>
                  <a:pt x="2226" y="434"/>
                </a:lnTo>
                <a:lnTo>
                  <a:pt x="2228" y="434"/>
                </a:lnTo>
                <a:close/>
                <a:moveTo>
                  <a:pt x="2229" y="429"/>
                </a:moveTo>
                <a:lnTo>
                  <a:pt x="2226" y="431"/>
                </a:lnTo>
                <a:lnTo>
                  <a:pt x="2226" y="431"/>
                </a:lnTo>
                <a:lnTo>
                  <a:pt x="2229" y="426"/>
                </a:lnTo>
                <a:lnTo>
                  <a:pt x="2229" y="426"/>
                </a:lnTo>
                <a:lnTo>
                  <a:pt x="2229" y="429"/>
                </a:lnTo>
                <a:lnTo>
                  <a:pt x="2229" y="429"/>
                </a:lnTo>
                <a:close/>
                <a:moveTo>
                  <a:pt x="2221" y="373"/>
                </a:moveTo>
                <a:lnTo>
                  <a:pt x="2221" y="373"/>
                </a:lnTo>
                <a:lnTo>
                  <a:pt x="2220" y="367"/>
                </a:lnTo>
                <a:lnTo>
                  <a:pt x="2220" y="367"/>
                </a:lnTo>
                <a:lnTo>
                  <a:pt x="2215" y="363"/>
                </a:lnTo>
                <a:lnTo>
                  <a:pt x="2215" y="363"/>
                </a:lnTo>
                <a:lnTo>
                  <a:pt x="2215" y="370"/>
                </a:lnTo>
                <a:lnTo>
                  <a:pt x="2215" y="370"/>
                </a:lnTo>
                <a:lnTo>
                  <a:pt x="2221" y="375"/>
                </a:lnTo>
                <a:lnTo>
                  <a:pt x="2216" y="379"/>
                </a:lnTo>
                <a:lnTo>
                  <a:pt x="2213" y="375"/>
                </a:lnTo>
                <a:lnTo>
                  <a:pt x="2215" y="381"/>
                </a:lnTo>
                <a:lnTo>
                  <a:pt x="2213" y="381"/>
                </a:lnTo>
                <a:lnTo>
                  <a:pt x="2208" y="363"/>
                </a:lnTo>
                <a:lnTo>
                  <a:pt x="2232" y="355"/>
                </a:lnTo>
                <a:lnTo>
                  <a:pt x="2232" y="355"/>
                </a:lnTo>
                <a:lnTo>
                  <a:pt x="2234" y="357"/>
                </a:lnTo>
                <a:lnTo>
                  <a:pt x="2236" y="360"/>
                </a:lnTo>
                <a:lnTo>
                  <a:pt x="2221" y="373"/>
                </a:lnTo>
                <a:close/>
                <a:moveTo>
                  <a:pt x="2218" y="415"/>
                </a:moveTo>
                <a:lnTo>
                  <a:pt x="2220" y="415"/>
                </a:lnTo>
                <a:lnTo>
                  <a:pt x="2223" y="427"/>
                </a:lnTo>
                <a:lnTo>
                  <a:pt x="2215" y="418"/>
                </a:lnTo>
                <a:lnTo>
                  <a:pt x="2216" y="416"/>
                </a:lnTo>
                <a:lnTo>
                  <a:pt x="2220" y="423"/>
                </a:lnTo>
                <a:lnTo>
                  <a:pt x="2218" y="415"/>
                </a:lnTo>
                <a:close/>
                <a:moveTo>
                  <a:pt x="2212" y="386"/>
                </a:moveTo>
                <a:lnTo>
                  <a:pt x="2210" y="375"/>
                </a:lnTo>
                <a:lnTo>
                  <a:pt x="2204" y="400"/>
                </a:lnTo>
                <a:lnTo>
                  <a:pt x="2210" y="408"/>
                </a:lnTo>
                <a:lnTo>
                  <a:pt x="2210" y="408"/>
                </a:lnTo>
                <a:lnTo>
                  <a:pt x="2207" y="408"/>
                </a:lnTo>
                <a:lnTo>
                  <a:pt x="2200" y="400"/>
                </a:lnTo>
                <a:lnTo>
                  <a:pt x="2204" y="378"/>
                </a:lnTo>
                <a:lnTo>
                  <a:pt x="2204" y="378"/>
                </a:lnTo>
                <a:lnTo>
                  <a:pt x="2207" y="370"/>
                </a:lnTo>
                <a:lnTo>
                  <a:pt x="2207" y="370"/>
                </a:lnTo>
                <a:lnTo>
                  <a:pt x="2205" y="365"/>
                </a:lnTo>
                <a:lnTo>
                  <a:pt x="2205" y="365"/>
                </a:lnTo>
                <a:lnTo>
                  <a:pt x="2202" y="370"/>
                </a:lnTo>
                <a:lnTo>
                  <a:pt x="2202" y="370"/>
                </a:lnTo>
                <a:lnTo>
                  <a:pt x="2204" y="379"/>
                </a:lnTo>
                <a:lnTo>
                  <a:pt x="2200" y="399"/>
                </a:lnTo>
                <a:lnTo>
                  <a:pt x="2191" y="386"/>
                </a:lnTo>
                <a:lnTo>
                  <a:pt x="2192" y="368"/>
                </a:lnTo>
                <a:lnTo>
                  <a:pt x="2208" y="363"/>
                </a:lnTo>
                <a:lnTo>
                  <a:pt x="2212" y="383"/>
                </a:lnTo>
                <a:lnTo>
                  <a:pt x="2212" y="383"/>
                </a:lnTo>
                <a:lnTo>
                  <a:pt x="2212" y="386"/>
                </a:lnTo>
                <a:close/>
                <a:moveTo>
                  <a:pt x="2133" y="387"/>
                </a:moveTo>
                <a:lnTo>
                  <a:pt x="2148" y="383"/>
                </a:lnTo>
                <a:lnTo>
                  <a:pt x="2152" y="397"/>
                </a:lnTo>
                <a:lnTo>
                  <a:pt x="2133" y="387"/>
                </a:lnTo>
                <a:close/>
                <a:moveTo>
                  <a:pt x="2152" y="397"/>
                </a:moveTo>
                <a:lnTo>
                  <a:pt x="2117" y="410"/>
                </a:lnTo>
                <a:lnTo>
                  <a:pt x="2117" y="410"/>
                </a:lnTo>
                <a:lnTo>
                  <a:pt x="2109" y="411"/>
                </a:lnTo>
                <a:lnTo>
                  <a:pt x="2111" y="394"/>
                </a:lnTo>
                <a:lnTo>
                  <a:pt x="2132" y="387"/>
                </a:lnTo>
                <a:lnTo>
                  <a:pt x="2152" y="397"/>
                </a:lnTo>
                <a:close/>
                <a:moveTo>
                  <a:pt x="2146" y="370"/>
                </a:moveTo>
                <a:lnTo>
                  <a:pt x="2143" y="360"/>
                </a:lnTo>
                <a:lnTo>
                  <a:pt x="2143" y="360"/>
                </a:lnTo>
                <a:lnTo>
                  <a:pt x="2141" y="352"/>
                </a:lnTo>
                <a:lnTo>
                  <a:pt x="2164" y="355"/>
                </a:lnTo>
                <a:lnTo>
                  <a:pt x="2164" y="355"/>
                </a:lnTo>
                <a:lnTo>
                  <a:pt x="2164" y="360"/>
                </a:lnTo>
                <a:lnTo>
                  <a:pt x="2164" y="360"/>
                </a:lnTo>
                <a:lnTo>
                  <a:pt x="2168" y="362"/>
                </a:lnTo>
                <a:lnTo>
                  <a:pt x="2146" y="370"/>
                </a:lnTo>
                <a:close/>
                <a:moveTo>
                  <a:pt x="2176" y="133"/>
                </a:moveTo>
                <a:lnTo>
                  <a:pt x="2170" y="134"/>
                </a:lnTo>
                <a:lnTo>
                  <a:pt x="2172" y="130"/>
                </a:lnTo>
                <a:lnTo>
                  <a:pt x="2176" y="133"/>
                </a:lnTo>
                <a:close/>
                <a:moveTo>
                  <a:pt x="2172" y="128"/>
                </a:moveTo>
                <a:lnTo>
                  <a:pt x="2173" y="122"/>
                </a:lnTo>
                <a:lnTo>
                  <a:pt x="2176" y="131"/>
                </a:lnTo>
                <a:lnTo>
                  <a:pt x="2172" y="128"/>
                </a:lnTo>
                <a:close/>
                <a:moveTo>
                  <a:pt x="2178" y="133"/>
                </a:moveTo>
                <a:lnTo>
                  <a:pt x="2208" y="149"/>
                </a:lnTo>
                <a:lnTo>
                  <a:pt x="2210" y="152"/>
                </a:lnTo>
                <a:lnTo>
                  <a:pt x="2207" y="149"/>
                </a:lnTo>
                <a:lnTo>
                  <a:pt x="2212" y="157"/>
                </a:lnTo>
                <a:lnTo>
                  <a:pt x="2220" y="175"/>
                </a:lnTo>
                <a:lnTo>
                  <a:pt x="2205" y="160"/>
                </a:lnTo>
                <a:lnTo>
                  <a:pt x="2205" y="160"/>
                </a:lnTo>
                <a:lnTo>
                  <a:pt x="2200" y="152"/>
                </a:lnTo>
                <a:lnTo>
                  <a:pt x="2199" y="147"/>
                </a:lnTo>
                <a:lnTo>
                  <a:pt x="2199" y="147"/>
                </a:lnTo>
                <a:lnTo>
                  <a:pt x="2194" y="147"/>
                </a:lnTo>
                <a:lnTo>
                  <a:pt x="2189" y="146"/>
                </a:lnTo>
                <a:lnTo>
                  <a:pt x="2189" y="146"/>
                </a:lnTo>
                <a:lnTo>
                  <a:pt x="2191" y="150"/>
                </a:lnTo>
                <a:lnTo>
                  <a:pt x="2192" y="154"/>
                </a:lnTo>
                <a:lnTo>
                  <a:pt x="2192" y="154"/>
                </a:lnTo>
                <a:lnTo>
                  <a:pt x="2197" y="157"/>
                </a:lnTo>
                <a:lnTo>
                  <a:pt x="2205" y="160"/>
                </a:lnTo>
                <a:lnTo>
                  <a:pt x="2220" y="178"/>
                </a:lnTo>
                <a:lnTo>
                  <a:pt x="2221" y="179"/>
                </a:lnTo>
                <a:lnTo>
                  <a:pt x="2215" y="181"/>
                </a:lnTo>
                <a:lnTo>
                  <a:pt x="2168" y="139"/>
                </a:lnTo>
                <a:lnTo>
                  <a:pt x="2168" y="138"/>
                </a:lnTo>
                <a:lnTo>
                  <a:pt x="2178" y="133"/>
                </a:lnTo>
                <a:close/>
                <a:moveTo>
                  <a:pt x="2212" y="80"/>
                </a:moveTo>
                <a:lnTo>
                  <a:pt x="2212" y="80"/>
                </a:lnTo>
                <a:lnTo>
                  <a:pt x="2212" y="80"/>
                </a:lnTo>
                <a:lnTo>
                  <a:pt x="2212" y="82"/>
                </a:lnTo>
                <a:lnTo>
                  <a:pt x="2212" y="82"/>
                </a:lnTo>
                <a:lnTo>
                  <a:pt x="2212" y="80"/>
                </a:lnTo>
                <a:lnTo>
                  <a:pt x="2212" y="80"/>
                </a:lnTo>
                <a:close/>
                <a:moveTo>
                  <a:pt x="2220" y="208"/>
                </a:moveTo>
                <a:lnTo>
                  <a:pt x="2210" y="221"/>
                </a:lnTo>
                <a:lnTo>
                  <a:pt x="2212" y="211"/>
                </a:lnTo>
                <a:lnTo>
                  <a:pt x="2220" y="208"/>
                </a:lnTo>
                <a:close/>
                <a:moveTo>
                  <a:pt x="2215" y="202"/>
                </a:moveTo>
                <a:lnTo>
                  <a:pt x="2215" y="200"/>
                </a:lnTo>
                <a:lnTo>
                  <a:pt x="2216" y="202"/>
                </a:lnTo>
                <a:lnTo>
                  <a:pt x="2215" y="202"/>
                </a:lnTo>
                <a:close/>
                <a:moveTo>
                  <a:pt x="2200" y="187"/>
                </a:moveTo>
                <a:lnTo>
                  <a:pt x="2186" y="194"/>
                </a:lnTo>
                <a:lnTo>
                  <a:pt x="2183" y="192"/>
                </a:lnTo>
                <a:lnTo>
                  <a:pt x="2183" y="192"/>
                </a:lnTo>
                <a:lnTo>
                  <a:pt x="2181" y="189"/>
                </a:lnTo>
                <a:lnTo>
                  <a:pt x="2184" y="186"/>
                </a:lnTo>
                <a:lnTo>
                  <a:pt x="2184" y="186"/>
                </a:lnTo>
                <a:lnTo>
                  <a:pt x="2199" y="186"/>
                </a:lnTo>
                <a:lnTo>
                  <a:pt x="2200" y="187"/>
                </a:lnTo>
                <a:close/>
                <a:moveTo>
                  <a:pt x="2207" y="194"/>
                </a:moveTo>
                <a:lnTo>
                  <a:pt x="2205" y="199"/>
                </a:lnTo>
                <a:lnTo>
                  <a:pt x="2199" y="197"/>
                </a:lnTo>
                <a:lnTo>
                  <a:pt x="2207" y="194"/>
                </a:lnTo>
                <a:close/>
                <a:moveTo>
                  <a:pt x="2180" y="189"/>
                </a:moveTo>
                <a:lnTo>
                  <a:pt x="2180" y="189"/>
                </a:lnTo>
                <a:lnTo>
                  <a:pt x="2176" y="186"/>
                </a:lnTo>
                <a:lnTo>
                  <a:pt x="2183" y="186"/>
                </a:lnTo>
                <a:lnTo>
                  <a:pt x="2180" y="189"/>
                </a:lnTo>
                <a:close/>
                <a:moveTo>
                  <a:pt x="2188" y="221"/>
                </a:moveTo>
                <a:lnTo>
                  <a:pt x="2191" y="219"/>
                </a:lnTo>
                <a:lnTo>
                  <a:pt x="2191" y="219"/>
                </a:lnTo>
                <a:lnTo>
                  <a:pt x="2189" y="226"/>
                </a:lnTo>
                <a:lnTo>
                  <a:pt x="2189" y="226"/>
                </a:lnTo>
                <a:lnTo>
                  <a:pt x="2194" y="224"/>
                </a:lnTo>
                <a:lnTo>
                  <a:pt x="2197" y="224"/>
                </a:lnTo>
                <a:lnTo>
                  <a:pt x="2197" y="224"/>
                </a:lnTo>
                <a:lnTo>
                  <a:pt x="2199" y="221"/>
                </a:lnTo>
                <a:lnTo>
                  <a:pt x="2202" y="215"/>
                </a:lnTo>
                <a:lnTo>
                  <a:pt x="2200" y="223"/>
                </a:lnTo>
                <a:lnTo>
                  <a:pt x="2200" y="223"/>
                </a:lnTo>
                <a:lnTo>
                  <a:pt x="2202" y="226"/>
                </a:lnTo>
                <a:lnTo>
                  <a:pt x="2204" y="227"/>
                </a:lnTo>
                <a:lnTo>
                  <a:pt x="2204" y="227"/>
                </a:lnTo>
                <a:lnTo>
                  <a:pt x="2207" y="227"/>
                </a:lnTo>
                <a:lnTo>
                  <a:pt x="2208" y="224"/>
                </a:lnTo>
                <a:lnTo>
                  <a:pt x="2210" y="224"/>
                </a:lnTo>
                <a:lnTo>
                  <a:pt x="2229" y="215"/>
                </a:lnTo>
                <a:lnTo>
                  <a:pt x="2231" y="216"/>
                </a:lnTo>
                <a:lnTo>
                  <a:pt x="2178" y="242"/>
                </a:lnTo>
                <a:lnTo>
                  <a:pt x="2165" y="237"/>
                </a:lnTo>
                <a:lnTo>
                  <a:pt x="2165" y="237"/>
                </a:lnTo>
                <a:lnTo>
                  <a:pt x="2172" y="235"/>
                </a:lnTo>
                <a:lnTo>
                  <a:pt x="2178" y="232"/>
                </a:lnTo>
                <a:lnTo>
                  <a:pt x="2183" y="227"/>
                </a:lnTo>
                <a:lnTo>
                  <a:pt x="2188" y="221"/>
                </a:lnTo>
                <a:lnTo>
                  <a:pt x="2188" y="221"/>
                </a:lnTo>
                <a:close/>
                <a:moveTo>
                  <a:pt x="2221" y="187"/>
                </a:moveTo>
                <a:lnTo>
                  <a:pt x="2223" y="187"/>
                </a:lnTo>
                <a:lnTo>
                  <a:pt x="2224" y="191"/>
                </a:lnTo>
                <a:lnTo>
                  <a:pt x="2224" y="191"/>
                </a:lnTo>
                <a:lnTo>
                  <a:pt x="2221" y="187"/>
                </a:lnTo>
                <a:close/>
                <a:moveTo>
                  <a:pt x="2224" y="191"/>
                </a:moveTo>
                <a:lnTo>
                  <a:pt x="2224" y="191"/>
                </a:lnTo>
                <a:lnTo>
                  <a:pt x="2224" y="192"/>
                </a:lnTo>
                <a:lnTo>
                  <a:pt x="2224" y="191"/>
                </a:lnTo>
                <a:close/>
                <a:moveTo>
                  <a:pt x="2253" y="138"/>
                </a:moveTo>
                <a:lnTo>
                  <a:pt x="2271" y="160"/>
                </a:lnTo>
                <a:lnTo>
                  <a:pt x="2266" y="162"/>
                </a:lnTo>
                <a:lnTo>
                  <a:pt x="2250" y="142"/>
                </a:lnTo>
                <a:lnTo>
                  <a:pt x="2247" y="142"/>
                </a:lnTo>
                <a:lnTo>
                  <a:pt x="2248" y="138"/>
                </a:lnTo>
                <a:lnTo>
                  <a:pt x="2253" y="138"/>
                </a:lnTo>
                <a:close/>
                <a:moveTo>
                  <a:pt x="2248" y="136"/>
                </a:moveTo>
                <a:lnTo>
                  <a:pt x="2250" y="133"/>
                </a:lnTo>
                <a:lnTo>
                  <a:pt x="2253" y="136"/>
                </a:lnTo>
                <a:lnTo>
                  <a:pt x="2248" y="136"/>
                </a:lnTo>
                <a:close/>
                <a:moveTo>
                  <a:pt x="2290" y="186"/>
                </a:moveTo>
                <a:lnTo>
                  <a:pt x="2290" y="186"/>
                </a:lnTo>
                <a:lnTo>
                  <a:pt x="2288" y="184"/>
                </a:lnTo>
                <a:lnTo>
                  <a:pt x="2288" y="183"/>
                </a:lnTo>
                <a:lnTo>
                  <a:pt x="2290" y="186"/>
                </a:lnTo>
                <a:close/>
                <a:moveTo>
                  <a:pt x="2288" y="181"/>
                </a:moveTo>
                <a:lnTo>
                  <a:pt x="2288" y="179"/>
                </a:lnTo>
                <a:lnTo>
                  <a:pt x="2290" y="183"/>
                </a:lnTo>
                <a:lnTo>
                  <a:pt x="2288" y="181"/>
                </a:lnTo>
                <a:close/>
                <a:moveTo>
                  <a:pt x="2319" y="150"/>
                </a:moveTo>
                <a:lnTo>
                  <a:pt x="2322" y="149"/>
                </a:lnTo>
                <a:lnTo>
                  <a:pt x="2295" y="183"/>
                </a:lnTo>
                <a:lnTo>
                  <a:pt x="2301" y="157"/>
                </a:lnTo>
                <a:lnTo>
                  <a:pt x="2304" y="155"/>
                </a:lnTo>
                <a:lnTo>
                  <a:pt x="2298" y="175"/>
                </a:lnTo>
                <a:lnTo>
                  <a:pt x="2319" y="150"/>
                </a:lnTo>
                <a:close/>
                <a:moveTo>
                  <a:pt x="2324" y="150"/>
                </a:moveTo>
                <a:lnTo>
                  <a:pt x="2324" y="150"/>
                </a:lnTo>
                <a:lnTo>
                  <a:pt x="2322" y="154"/>
                </a:lnTo>
                <a:lnTo>
                  <a:pt x="2303" y="178"/>
                </a:lnTo>
                <a:lnTo>
                  <a:pt x="2319" y="170"/>
                </a:lnTo>
                <a:lnTo>
                  <a:pt x="2317" y="175"/>
                </a:lnTo>
                <a:lnTo>
                  <a:pt x="2293" y="186"/>
                </a:lnTo>
                <a:lnTo>
                  <a:pt x="2293" y="186"/>
                </a:lnTo>
                <a:lnTo>
                  <a:pt x="2324" y="150"/>
                </a:lnTo>
                <a:close/>
                <a:moveTo>
                  <a:pt x="2330" y="184"/>
                </a:moveTo>
                <a:lnTo>
                  <a:pt x="2333" y="186"/>
                </a:lnTo>
                <a:lnTo>
                  <a:pt x="2298" y="186"/>
                </a:lnTo>
                <a:lnTo>
                  <a:pt x="2317" y="178"/>
                </a:lnTo>
                <a:lnTo>
                  <a:pt x="2317" y="179"/>
                </a:lnTo>
                <a:lnTo>
                  <a:pt x="2317" y="179"/>
                </a:lnTo>
                <a:lnTo>
                  <a:pt x="2317" y="179"/>
                </a:lnTo>
                <a:lnTo>
                  <a:pt x="2306" y="184"/>
                </a:lnTo>
                <a:lnTo>
                  <a:pt x="2330" y="184"/>
                </a:lnTo>
                <a:close/>
                <a:moveTo>
                  <a:pt x="2295" y="187"/>
                </a:moveTo>
                <a:lnTo>
                  <a:pt x="2335" y="187"/>
                </a:lnTo>
                <a:lnTo>
                  <a:pt x="2336" y="191"/>
                </a:lnTo>
                <a:lnTo>
                  <a:pt x="2306" y="191"/>
                </a:lnTo>
                <a:lnTo>
                  <a:pt x="2348" y="208"/>
                </a:lnTo>
                <a:lnTo>
                  <a:pt x="2356" y="205"/>
                </a:lnTo>
                <a:lnTo>
                  <a:pt x="2360" y="208"/>
                </a:lnTo>
                <a:lnTo>
                  <a:pt x="2357" y="210"/>
                </a:lnTo>
                <a:lnTo>
                  <a:pt x="2357" y="210"/>
                </a:lnTo>
                <a:lnTo>
                  <a:pt x="2356" y="211"/>
                </a:lnTo>
                <a:lnTo>
                  <a:pt x="2354" y="213"/>
                </a:lnTo>
                <a:lnTo>
                  <a:pt x="2349" y="216"/>
                </a:lnTo>
                <a:lnTo>
                  <a:pt x="2295" y="189"/>
                </a:lnTo>
                <a:lnTo>
                  <a:pt x="2295" y="187"/>
                </a:lnTo>
                <a:close/>
                <a:moveTo>
                  <a:pt x="2351" y="159"/>
                </a:moveTo>
                <a:lnTo>
                  <a:pt x="2356" y="146"/>
                </a:lnTo>
                <a:lnTo>
                  <a:pt x="2352" y="159"/>
                </a:lnTo>
                <a:lnTo>
                  <a:pt x="2352" y="160"/>
                </a:lnTo>
                <a:lnTo>
                  <a:pt x="2351" y="159"/>
                </a:lnTo>
                <a:close/>
                <a:moveTo>
                  <a:pt x="2356" y="139"/>
                </a:moveTo>
                <a:lnTo>
                  <a:pt x="2349" y="159"/>
                </a:lnTo>
                <a:lnTo>
                  <a:pt x="2344" y="155"/>
                </a:lnTo>
                <a:lnTo>
                  <a:pt x="2348" y="138"/>
                </a:lnTo>
                <a:lnTo>
                  <a:pt x="2356" y="134"/>
                </a:lnTo>
                <a:lnTo>
                  <a:pt x="2357" y="136"/>
                </a:lnTo>
                <a:lnTo>
                  <a:pt x="2356" y="139"/>
                </a:lnTo>
                <a:close/>
                <a:moveTo>
                  <a:pt x="2340" y="133"/>
                </a:moveTo>
                <a:lnTo>
                  <a:pt x="2335" y="134"/>
                </a:lnTo>
                <a:lnTo>
                  <a:pt x="2343" y="125"/>
                </a:lnTo>
                <a:lnTo>
                  <a:pt x="2344" y="126"/>
                </a:lnTo>
                <a:lnTo>
                  <a:pt x="2340" y="133"/>
                </a:lnTo>
                <a:close/>
                <a:moveTo>
                  <a:pt x="2332" y="134"/>
                </a:moveTo>
                <a:lnTo>
                  <a:pt x="2330" y="136"/>
                </a:lnTo>
                <a:lnTo>
                  <a:pt x="2328" y="136"/>
                </a:lnTo>
                <a:lnTo>
                  <a:pt x="2340" y="122"/>
                </a:lnTo>
                <a:lnTo>
                  <a:pt x="2341" y="123"/>
                </a:lnTo>
                <a:lnTo>
                  <a:pt x="2332" y="134"/>
                </a:lnTo>
                <a:close/>
                <a:moveTo>
                  <a:pt x="2317" y="126"/>
                </a:moveTo>
                <a:lnTo>
                  <a:pt x="2312" y="123"/>
                </a:lnTo>
                <a:lnTo>
                  <a:pt x="2330" y="114"/>
                </a:lnTo>
                <a:lnTo>
                  <a:pt x="2336" y="118"/>
                </a:lnTo>
                <a:lnTo>
                  <a:pt x="2317" y="126"/>
                </a:lnTo>
                <a:close/>
                <a:moveTo>
                  <a:pt x="2311" y="123"/>
                </a:moveTo>
                <a:lnTo>
                  <a:pt x="2309" y="120"/>
                </a:lnTo>
                <a:lnTo>
                  <a:pt x="2314" y="101"/>
                </a:lnTo>
                <a:lnTo>
                  <a:pt x="2328" y="112"/>
                </a:lnTo>
                <a:lnTo>
                  <a:pt x="2311" y="123"/>
                </a:lnTo>
                <a:close/>
                <a:moveTo>
                  <a:pt x="2311" y="133"/>
                </a:moveTo>
                <a:lnTo>
                  <a:pt x="2308" y="146"/>
                </a:lnTo>
                <a:lnTo>
                  <a:pt x="2303" y="147"/>
                </a:lnTo>
                <a:lnTo>
                  <a:pt x="2308" y="130"/>
                </a:lnTo>
                <a:lnTo>
                  <a:pt x="2311" y="133"/>
                </a:lnTo>
                <a:close/>
                <a:moveTo>
                  <a:pt x="2301" y="147"/>
                </a:moveTo>
                <a:lnTo>
                  <a:pt x="2296" y="149"/>
                </a:lnTo>
                <a:lnTo>
                  <a:pt x="2300" y="128"/>
                </a:lnTo>
                <a:lnTo>
                  <a:pt x="2295" y="122"/>
                </a:lnTo>
                <a:lnTo>
                  <a:pt x="2306" y="130"/>
                </a:lnTo>
                <a:lnTo>
                  <a:pt x="2301" y="147"/>
                </a:lnTo>
                <a:close/>
                <a:moveTo>
                  <a:pt x="2300" y="157"/>
                </a:moveTo>
                <a:lnTo>
                  <a:pt x="2292" y="186"/>
                </a:lnTo>
                <a:lnTo>
                  <a:pt x="2292" y="184"/>
                </a:lnTo>
                <a:lnTo>
                  <a:pt x="2290" y="175"/>
                </a:lnTo>
                <a:lnTo>
                  <a:pt x="2292" y="170"/>
                </a:lnTo>
                <a:lnTo>
                  <a:pt x="2292" y="173"/>
                </a:lnTo>
                <a:lnTo>
                  <a:pt x="2295" y="160"/>
                </a:lnTo>
                <a:lnTo>
                  <a:pt x="2300" y="157"/>
                </a:lnTo>
                <a:close/>
                <a:moveTo>
                  <a:pt x="2298" y="258"/>
                </a:moveTo>
                <a:lnTo>
                  <a:pt x="2293" y="255"/>
                </a:lnTo>
                <a:lnTo>
                  <a:pt x="2298" y="247"/>
                </a:lnTo>
                <a:lnTo>
                  <a:pt x="2292" y="202"/>
                </a:lnTo>
                <a:lnTo>
                  <a:pt x="2282" y="243"/>
                </a:lnTo>
                <a:lnTo>
                  <a:pt x="2280" y="242"/>
                </a:lnTo>
                <a:lnTo>
                  <a:pt x="2292" y="194"/>
                </a:lnTo>
                <a:lnTo>
                  <a:pt x="2304" y="250"/>
                </a:lnTo>
                <a:lnTo>
                  <a:pt x="2298" y="258"/>
                </a:lnTo>
                <a:close/>
                <a:moveTo>
                  <a:pt x="2304" y="251"/>
                </a:moveTo>
                <a:lnTo>
                  <a:pt x="2308" y="267"/>
                </a:lnTo>
                <a:lnTo>
                  <a:pt x="2300" y="259"/>
                </a:lnTo>
                <a:lnTo>
                  <a:pt x="2304" y="251"/>
                </a:lnTo>
                <a:close/>
                <a:moveTo>
                  <a:pt x="2292" y="189"/>
                </a:moveTo>
                <a:lnTo>
                  <a:pt x="2292" y="189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6"/>
                </a:lnTo>
                <a:lnTo>
                  <a:pt x="2292" y="186"/>
                </a:lnTo>
                <a:lnTo>
                  <a:pt x="2292" y="187"/>
                </a:lnTo>
                <a:lnTo>
                  <a:pt x="2292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2" y="189"/>
                </a:lnTo>
                <a:lnTo>
                  <a:pt x="2292" y="189"/>
                </a:lnTo>
                <a:close/>
                <a:moveTo>
                  <a:pt x="2290" y="187"/>
                </a:moveTo>
                <a:lnTo>
                  <a:pt x="2290" y="187"/>
                </a:lnTo>
                <a:lnTo>
                  <a:pt x="2288" y="189"/>
                </a:lnTo>
                <a:lnTo>
                  <a:pt x="2288" y="187"/>
                </a:lnTo>
                <a:lnTo>
                  <a:pt x="2290" y="187"/>
                </a:lnTo>
                <a:close/>
                <a:moveTo>
                  <a:pt x="2290" y="191"/>
                </a:moveTo>
                <a:lnTo>
                  <a:pt x="2290" y="189"/>
                </a:lnTo>
                <a:lnTo>
                  <a:pt x="2290" y="189"/>
                </a:lnTo>
                <a:lnTo>
                  <a:pt x="2279" y="242"/>
                </a:lnTo>
                <a:lnTo>
                  <a:pt x="2277" y="240"/>
                </a:lnTo>
                <a:lnTo>
                  <a:pt x="2285" y="208"/>
                </a:lnTo>
                <a:lnTo>
                  <a:pt x="2290" y="191"/>
                </a:lnTo>
                <a:close/>
                <a:moveTo>
                  <a:pt x="2282" y="171"/>
                </a:moveTo>
                <a:lnTo>
                  <a:pt x="2277" y="167"/>
                </a:lnTo>
                <a:lnTo>
                  <a:pt x="2280" y="165"/>
                </a:lnTo>
                <a:lnTo>
                  <a:pt x="2282" y="168"/>
                </a:lnTo>
                <a:lnTo>
                  <a:pt x="2282" y="171"/>
                </a:lnTo>
                <a:close/>
                <a:moveTo>
                  <a:pt x="2282" y="175"/>
                </a:moveTo>
                <a:lnTo>
                  <a:pt x="2280" y="176"/>
                </a:lnTo>
                <a:lnTo>
                  <a:pt x="2276" y="167"/>
                </a:lnTo>
                <a:lnTo>
                  <a:pt x="2276" y="167"/>
                </a:lnTo>
                <a:lnTo>
                  <a:pt x="2282" y="175"/>
                </a:lnTo>
                <a:close/>
                <a:moveTo>
                  <a:pt x="2276" y="256"/>
                </a:moveTo>
                <a:lnTo>
                  <a:pt x="2263" y="311"/>
                </a:lnTo>
                <a:lnTo>
                  <a:pt x="2237" y="327"/>
                </a:lnTo>
                <a:lnTo>
                  <a:pt x="2231" y="320"/>
                </a:lnTo>
                <a:lnTo>
                  <a:pt x="2231" y="320"/>
                </a:lnTo>
                <a:lnTo>
                  <a:pt x="2237" y="315"/>
                </a:lnTo>
                <a:lnTo>
                  <a:pt x="2240" y="312"/>
                </a:lnTo>
                <a:lnTo>
                  <a:pt x="2240" y="312"/>
                </a:lnTo>
                <a:lnTo>
                  <a:pt x="2239" y="307"/>
                </a:lnTo>
                <a:lnTo>
                  <a:pt x="2240" y="303"/>
                </a:lnTo>
                <a:lnTo>
                  <a:pt x="2240" y="303"/>
                </a:lnTo>
                <a:lnTo>
                  <a:pt x="2236" y="306"/>
                </a:lnTo>
                <a:lnTo>
                  <a:pt x="2231" y="307"/>
                </a:lnTo>
                <a:lnTo>
                  <a:pt x="2231" y="307"/>
                </a:lnTo>
                <a:lnTo>
                  <a:pt x="2231" y="311"/>
                </a:lnTo>
                <a:lnTo>
                  <a:pt x="2229" y="319"/>
                </a:lnTo>
                <a:lnTo>
                  <a:pt x="2212" y="301"/>
                </a:lnTo>
                <a:lnTo>
                  <a:pt x="2204" y="301"/>
                </a:lnTo>
                <a:lnTo>
                  <a:pt x="2204" y="301"/>
                </a:lnTo>
                <a:lnTo>
                  <a:pt x="2210" y="288"/>
                </a:lnTo>
                <a:lnTo>
                  <a:pt x="2212" y="285"/>
                </a:lnTo>
                <a:lnTo>
                  <a:pt x="2212" y="285"/>
                </a:lnTo>
                <a:lnTo>
                  <a:pt x="2218" y="282"/>
                </a:lnTo>
                <a:lnTo>
                  <a:pt x="2218" y="282"/>
                </a:lnTo>
                <a:lnTo>
                  <a:pt x="2218" y="279"/>
                </a:lnTo>
                <a:lnTo>
                  <a:pt x="2223" y="272"/>
                </a:lnTo>
                <a:lnTo>
                  <a:pt x="2224" y="288"/>
                </a:lnTo>
                <a:lnTo>
                  <a:pt x="2224" y="288"/>
                </a:lnTo>
                <a:lnTo>
                  <a:pt x="2223" y="296"/>
                </a:lnTo>
                <a:lnTo>
                  <a:pt x="2221" y="303"/>
                </a:lnTo>
                <a:lnTo>
                  <a:pt x="2221" y="303"/>
                </a:lnTo>
                <a:lnTo>
                  <a:pt x="2224" y="304"/>
                </a:lnTo>
                <a:lnTo>
                  <a:pt x="2228" y="309"/>
                </a:lnTo>
                <a:lnTo>
                  <a:pt x="2228" y="309"/>
                </a:lnTo>
                <a:lnTo>
                  <a:pt x="2229" y="304"/>
                </a:lnTo>
                <a:lnTo>
                  <a:pt x="2231" y="301"/>
                </a:lnTo>
                <a:lnTo>
                  <a:pt x="2231" y="301"/>
                </a:lnTo>
                <a:lnTo>
                  <a:pt x="2228" y="296"/>
                </a:lnTo>
                <a:lnTo>
                  <a:pt x="2226" y="288"/>
                </a:lnTo>
                <a:lnTo>
                  <a:pt x="2224" y="271"/>
                </a:lnTo>
                <a:lnTo>
                  <a:pt x="2224" y="271"/>
                </a:lnTo>
                <a:lnTo>
                  <a:pt x="2231" y="261"/>
                </a:lnTo>
                <a:lnTo>
                  <a:pt x="2253" y="253"/>
                </a:lnTo>
                <a:lnTo>
                  <a:pt x="2255" y="271"/>
                </a:lnTo>
                <a:lnTo>
                  <a:pt x="2255" y="271"/>
                </a:lnTo>
                <a:lnTo>
                  <a:pt x="2255" y="280"/>
                </a:lnTo>
                <a:lnTo>
                  <a:pt x="2253" y="285"/>
                </a:lnTo>
                <a:lnTo>
                  <a:pt x="2253" y="285"/>
                </a:lnTo>
                <a:lnTo>
                  <a:pt x="2255" y="288"/>
                </a:lnTo>
                <a:lnTo>
                  <a:pt x="2258" y="291"/>
                </a:lnTo>
                <a:lnTo>
                  <a:pt x="2258" y="291"/>
                </a:lnTo>
                <a:lnTo>
                  <a:pt x="2260" y="288"/>
                </a:lnTo>
                <a:lnTo>
                  <a:pt x="2261" y="283"/>
                </a:lnTo>
                <a:lnTo>
                  <a:pt x="2261" y="283"/>
                </a:lnTo>
                <a:lnTo>
                  <a:pt x="2260" y="280"/>
                </a:lnTo>
                <a:lnTo>
                  <a:pt x="2256" y="272"/>
                </a:lnTo>
                <a:lnTo>
                  <a:pt x="2255" y="253"/>
                </a:lnTo>
                <a:lnTo>
                  <a:pt x="2261" y="250"/>
                </a:lnTo>
                <a:lnTo>
                  <a:pt x="2268" y="277"/>
                </a:lnTo>
                <a:lnTo>
                  <a:pt x="2274" y="255"/>
                </a:lnTo>
                <a:lnTo>
                  <a:pt x="2276" y="256"/>
                </a:lnTo>
                <a:close/>
                <a:moveTo>
                  <a:pt x="2212" y="349"/>
                </a:moveTo>
                <a:lnTo>
                  <a:pt x="2218" y="339"/>
                </a:lnTo>
                <a:lnTo>
                  <a:pt x="2221" y="336"/>
                </a:lnTo>
                <a:lnTo>
                  <a:pt x="2239" y="339"/>
                </a:lnTo>
                <a:lnTo>
                  <a:pt x="2212" y="349"/>
                </a:lnTo>
                <a:close/>
                <a:moveTo>
                  <a:pt x="2242" y="352"/>
                </a:moveTo>
                <a:lnTo>
                  <a:pt x="2236" y="359"/>
                </a:lnTo>
                <a:lnTo>
                  <a:pt x="2234" y="357"/>
                </a:lnTo>
                <a:lnTo>
                  <a:pt x="2234" y="357"/>
                </a:lnTo>
                <a:lnTo>
                  <a:pt x="2234" y="355"/>
                </a:lnTo>
                <a:lnTo>
                  <a:pt x="2242" y="352"/>
                </a:lnTo>
                <a:close/>
                <a:moveTo>
                  <a:pt x="2205" y="344"/>
                </a:moveTo>
                <a:lnTo>
                  <a:pt x="2202" y="333"/>
                </a:lnTo>
                <a:lnTo>
                  <a:pt x="2218" y="336"/>
                </a:lnTo>
                <a:lnTo>
                  <a:pt x="2218" y="336"/>
                </a:lnTo>
                <a:lnTo>
                  <a:pt x="2208" y="343"/>
                </a:lnTo>
                <a:lnTo>
                  <a:pt x="2208" y="343"/>
                </a:lnTo>
                <a:lnTo>
                  <a:pt x="2205" y="344"/>
                </a:lnTo>
                <a:lnTo>
                  <a:pt x="2205" y="344"/>
                </a:lnTo>
                <a:close/>
                <a:moveTo>
                  <a:pt x="2205" y="351"/>
                </a:moveTo>
                <a:lnTo>
                  <a:pt x="2204" y="351"/>
                </a:lnTo>
                <a:lnTo>
                  <a:pt x="2204" y="351"/>
                </a:lnTo>
                <a:lnTo>
                  <a:pt x="2205" y="349"/>
                </a:lnTo>
                <a:lnTo>
                  <a:pt x="2205" y="351"/>
                </a:lnTo>
                <a:close/>
                <a:moveTo>
                  <a:pt x="2205" y="290"/>
                </a:moveTo>
                <a:lnTo>
                  <a:pt x="2205" y="291"/>
                </a:lnTo>
                <a:lnTo>
                  <a:pt x="2205" y="291"/>
                </a:lnTo>
                <a:lnTo>
                  <a:pt x="2194" y="298"/>
                </a:lnTo>
                <a:lnTo>
                  <a:pt x="2191" y="283"/>
                </a:lnTo>
                <a:lnTo>
                  <a:pt x="2191" y="283"/>
                </a:lnTo>
                <a:lnTo>
                  <a:pt x="2191" y="277"/>
                </a:lnTo>
                <a:lnTo>
                  <a:pt x="2191" y="277"/>
                </a:lnTo>
                <a:lnTo>
                  <a:pt x="2194" y="279"/>
                </a:lnTo>
                <a:lnTo>
                  <a:pt x="2194" y="279"/>
                </a:lnTo>
                <a:lnTo>
                  <a:pt x="2197" y="277"/>
                </a:lnTo>
                <a:lnTo>
                  <a:pt x="2205" y="274"/>
                </a:lnTo>
                <a:lnTo>
                  <a:pt x="2216" y="272"/>
                </a:lnTo>
                <a:lnTo>
                  <a:pt x="2216" y="272"/>
                </a:lnTo>
                <a:lnTo>
                  <a:pt x="2213" y="274"/>
                </a:lnTo>
                <a:lnTo>
                  <a:pt x="2208" y="275"/>
                </a:lnTo>
                <a:lnTo>
                  <a:pt x="2208" y="275"/>
                </a:lnTo>
                <a:lnTo>
                  <a:pt x="2208" y="282"/>
                </a:lnTo>
                <a:lnTo>
                  <a:pt x="2205" y="290"/>
                </a:lnTo>
                <a:lnTo>
                  <a:pt x="2205" y="290"/>
                </a:lnTo>
                <a:close/>
                <a:moveTo>
                  <a:pt x="2212" y="343"/>
                </a:moveTo>
                <a:lnTo>
                  <a:pt x="2216" y="341"/>
                </a:lnTo>
                <a:lnTo>
                  <a:pt x="2210" y="349"/>
                </a:lnTo>
                <a:lnTo>
                  <a:pt x="2205" y="351"/>
                </a:lnTo>
                <a:lnTo>
                  <a:pt x="2205" y="349"/>
                </a:lnTo>
                <a:lnTo>
                  <a:pt x="2205" y="349"/>
                </a:lnTo>
                <a:lnTo>
                  <a:pt x="2212" y="343"/>
                </a:lnTo>
                <a:lnTo>
                  <a:pt x="2212" y="343"/>
                </a:lnTo>
                <a:close/>
                <a:moveTo>
                  <a:pt x="2218" y="272"/>
                </a:moveTo>
                <a:lnTo>
                  <a:pt x="2223" y="271"/>
                </a:lnTo>
                <a:lnTo>
                  <a:pt x="2216" y="277"/>
                </a:lnTo>
                <a:lnTo>
                  <a:pt x="2216" y="277"/>
                </a:lnTo>
                <a:lnTo>
                  <a:pt x="2218" y="272"/>
                </a:lnTo>
                <a:lnTo>
                  <a:pt x="2218" y="272"/>
                </a:lnTo>
                <a:close/>
                <a:moveTo>
                  <a:pt x="2248" y="239"/>
                </a:moveTo>
                <a:lnTo>
                  <a:pt x="2244" y="237"/>
                </a:lnTo>
                <a:lnTo>
                  <a:pt x="2250" y="237"/>
                </a:lnTo>
                <a:lnTo>
                  <a:pt x="2248" y="239"/>
                </a:lnTo>
                <a:close/>
                <a:moveTo>
                  <a:pt x="2252" y="237"/>
                </a:moveTo>
                <a:lnTo>
                  <a:pt x="2252" y="240"/>
                </a:lnTo>
                <a:lnTo>
                  <a:pt x="2250" y="239"/>
                </a:lnTo>
                <a:lnTo>
                  <a:pt x="2252" y="237"/>
                </a:lnTo>
                <a:close/>
                <a:moveTo>
                  <a:pt x="2264" y="221"/>
                </a:moveTo>
                <a:lnTo>
                  <a:pt x="2268" y="226"/>
                </a:lnTo>
                <a:lnTo>
                  <a:pt x="2264" y="227"/>
                </a:lnTo>
                <a:lnTo>
                  <a:pt x="2261" y="224"/>
                </a:lnTo>
                <a:lnTo>
                  <a:pt x="2264" y="221"/>
                </a:lnTo>
                <a:close/>
                <a:moveTo>
                  <a:pt x="2261" y="224"/>
                </a:moveTo>
                <a:lnTo>
                  <a:pt x="2258" y="221"/>
                </a:lnTo>
                <a:lnTo>
                  <a:pt x="2263" y="215"/>
                </a:lnTo>
                <a:lnTo>
                  <a:pt x="2264" y="219"/>
                </a:lnTo>
                <a:lnTo>
                  <a:pt x="2261" y="224"/>
                </a:lnTo>
                <a:close/>
                <a:moveTo>
                  <a:pt x="2264" y="173"/>
                </a:moveTo>
                <a:lnTo>
                  <a:pt x="2261" y="171"/>
                </a:lnTo>
                <a:lnTo>
                  <a:pt x="2264" y="171"/>
                </a:lnTo>
                <a:lnTo>
                  <a:pt x="2264" y="171"/>
                </a:lnTo>
                <a:lnTo>
                  <a:pt x="2264" y="173"/>
                </a:lnTo>
                <a:close/>
                <a:moveTo>
                  <a:pt x="2263" y="175"/>
                </a:moveTo>
                <a:lnTo>
                  <a:pt x="2263" y="176"/>
                </a:lnTo>
                <a:lnTo>
                  <a:pt x="2256" y="175"/>
                </a:lnTo>
                <a:lnTo>
                  <a:pt x="2260" y="173"/>
                </a:lnTo>
                <a:lnTo>
                  <a:pt x="2263" y="175"/>
                </a:lnTo>
                <a:close/>
                <a:moveTo>
                  <a:pt x="2260" y="183"/>
                </a:moveTo>
                <a:lnTo>
                  <a:pt x="2258" y="186"/>
                </a:lnTo>
                <a:lnTo>
                  <a:pt x="2255" y="186"/>
                </a:lnTo>
                <a:lnTo>
                  <a:pt x="2255" y="183"/>
                </a:lnTo>
                <a:lnTo>
                  <a:pt x="2260" y="183"/>
                </a:lnTo>
                <a:close/>
                <a:moveTo>
                  <a:pt x="2258" y="203"/>
                </a:moveTo>
                <a:lnTo>
                  <a:pt x="2252" y="207"/>
                </a:lnTo>
                <a:lnTo>
                  <a:pt x="2252" y="203"/>
                </a:lnTo>
                <a:lnTo>
                  <a:pt x="2258" y="200"/>
                </a:lnTo>
                <a:lnTo>
                  <a:pt x="2258" y="203"/>
                </a:lnTo>
                <a:close/>
                <a:moveTo>
                  <a:pt x="2256" y="187"/>
                </a:moveTo>
                <a:lnTo>
                  <a:pt x="2255" y="192"/>
                </a:lnTo>
                <a:lnTo>
                  <a:pt x="2255" y="192"/>
                </a:lnTo>
                <a:lnTo>
                  <a:pt x="2253" y="192"/>
                </a:lnTo>
                <a:lnTo>
                  <a:pt x="2255" y="187"/>
                </a:lnTo>
                <a:lnTo>
                  <a:pt x="2256" y="187"/>
                </a:lnTo>
                <a:close/>
                <a:moveTo>
                  <a:pt x="2253" y="167"/>
                </a:moveTo>
                <a:lnTo>
                  <a:pt x="2250" y="163"/>
                </a:lnTo>
                <a:lnTo>
                  <a:pt x="2255" y="167"/>
                </a:lnTo>
                <a:lnTo>
                  <a:pt x="2253" y="167"/>
                </a:lnTo>
                <a:close/>
                <a:moveTo>
                  <a:pt x="2250" y="210"/>
                </a:moveTo>
                <a:lnTo>
                  <a:pt x="2252" y="208"/>
                </a:lnTo>
                <a:lnTo>
                  <a:pt x="2260" y="205"/>
                </a:lnTo>
                <a:lnTo>
                  <a:pt x="2260" y="207"/>
                </a:lnTo>
                <a:lnTo>
                  <a:pt x="2250" y="210"/>
                </a:lnTo>
                <a:lnTo>
                  <a:pt x="2250" y="210"/>
                </a:lnTo>
                <a:lnTo>
                  <a:pt x="2250" y="210"/>
                </a:lnTo>
                <a:lnTo>
                  <a:pt x="2250" y="210"/>
                </a:lnTo>
                <a:close/>
                <a:moveTo>
                  <a:pt x="2253" y="235"/>
                </a:moveTo>
                <a:lnTo>
                  <a:pt x="2260" y="242"/>
                </a:lnTo>
                <a:lnTo>
                  <a:pt x="2260" y="242"/>
                </a:lnTo>
                <a:lnTo>
                  <a:pt x="2253" y="240"/>
                </a:lnTo>
                <a:lnTo>
                  <a:pt x="2252" y="237"/>
                </a:lnTo>
                <a:lnTo>
                  <a:pt x="2253" y="235"/>
                </a:lnTo>
                <a:close/>
                <a:moveTo>
                  <a:pt x="2271" y="159"/>
                </a:moveTo>
                <a:lnTo>
                  <a:pt x="2253" y="136"/>
                </a:lnTo>
                <a:lnTo>
                  <a:pt x="2255" y="133"/>
                </a:lnTo>
                <a:lnTo>
                  <a:pt x="2255" y="133"/>
                </a:lnTo>
                <a:lnTo>
                  <a:pt x="2255" y="134"/>
                </a:lnTo>
                <a:lnTo>
                  <a:pt x="2263" y="141"/>
                </a:lnTo>
                <a:lnTo>
                  <a:pt x="2274" y="159"/>
                </a:lnTo>
                <a:lnTo>
                  <a:pt x="2271" y="159"/>
                </a:lnTo>
                <a:close/>
                <a:moveTo>
                  <a:pt x="2247" y="181"/>
                </a:moveTo>
                <a:lnTo>
                  <a:pt x="2245" y="186"/>
                </a:lnTo>
                <a:lnTo>
                  <a:pt x="2234" y="186"/>
                </a:lnTo>
                <a:lnTo>
                  <a:pt x="2236" y="183"/>
                </a:lnTo>
                <a:lnTo>
                  <a:pt x="2239" y="181"/>
                </a:lnTo>
                <a:lnTo>
                  <a:pt x="2247" y="181"/>
                </a:lnTo>
                <a:close/>
                <a:moveTo>
                  <a:pt x="2245" y="187"/>
                </a:moveTo>
                <a:lnTo>
                  <a:pt x="2245" y="192"/>
                </a:lnTo>
                <a:lnTo>
                  <a:pt x="2232" y="192"/>
                </a:lnTo>
                <a:lnTo>
                  <a:pt x="2234" y="187"/>
                </a:lnTo>
                <a:lnTo>
                  <a:pt x="2245" y="187"/>
                </a:lnTo>
                <a:close/>
                <a:moveTo>
                  <a:pt x="2234" y="218"/>
                </a:moveTo>
                <a:lnTo>
                  <a:pt x="2210" y="231"/>
                </a:lnTo>
                <a:lnTo>
                  <a:pt x="2247" y="229"/>
                </a:lnTo>
                <a:lnTo>
                  <a:pt x="2252" y="235"/>
                </a:lnTo>
                <a:lnTo>
                  <a:pt x="2252" y="235"/>
                </a:lnTo>
                <a:lnTo>
                  <a:pt x="2240" y="237"/>
                </a:lnTo>
                <a:lnTo>
                  <a:pt x="2218" y="231"/>
                </a:lnTo>
                <a:lnTo>
                  <a:pt x="2208" y="237"/>
                </a:lnTo>
                <a:lnTo>
                  <a:pt x="2208" y="237"/>
                </a:lnTo>
                <a:lnTo>
                  <a:pt x="2202" y="235"/>
                </a:lnTo>
                <a:lnTo>
                  <a:pt x="2202" y="235"/>
                </a:lnTo>
                <a:lnTo>
                  <a:pt x="2199" y="239"/>
                </a:lnTo>
                <a:lnTo>
                  <a:pt x="2196" y="242"/>
                </a:lnTo>
                <a:lnTo>
                  <a:pt x="2196" y="242"/>
                </a:lnTo>
                <a:lnTo>
                  <a:pt x="2200" y="243"/>
                </a:lnTo>
                <a:lnTo>
                  <a:pt x="2189" y="250"/>
                </a:lnTo>
                <a:lnTo>
                  <a:pt x="2220" y="266"/>
                </a:lnTo>
                <a:lnTo>
                  <a:pt x="2229" y="263"/>
                </a:lnTo>
                <a:lnTo>
                  <a:pt x="2223" y="271"/>
                </a:lnTo>
                <a:lnTo>
                  <a:pt x="2223" y="271"/>
                </a:lnTo>
                <a:lnTo>
                  <a:pt x="2207" y="272"/>
                </a:lnTo>
                <a:lnTo>
                  <a:pt x="2207" y="272"/>
                </a:lnTo>
                <a:lnTo>
                  <a:pt x="2197" y="271"/>
                </a:lnTo>
                <a:lnTo>
                  <a:pt x="2192" y="269"/>
                </a:lnTo>
                <a:lnTo>
                  <a:pt x="2192" y="269"/>
                </a:lnTo>
                <a:lnTo>
                  <a:pt x="2191" y="272"/>
                </a:lnTo>
                <a:lnTo>
                  <a:pt x="2191" y="272"/>
                </a:lnTo>
                <a:lnTo>
                  <a:pt x="2191" y="263"/>
                </a:lnTo>
                <a:lnTo>
                  <a:pt x="2192" y="259"/>
                </a:lnTo>
                <a:lnTo>
                  <a:pt x="2192" y="259"/>
                </a:lnTo>
                <a:lnTo>
                  <a:pt x="2191" y="258"/>
                </a:lnTo>
                <a:lnTo>
                  <a:pt x="2188" y="256"/>
                </a:lnTo>
                <a:lnTo>
                  <a:pt x="2183" y="250"/>
                </a:lnTo>
                <a:lnTo>
                  <a:pt x="2183" y="250"/>
                </a:lnTo>
                <a:lnTo>
                  <a:pt x="2181" y="256"/>
                </a:lnTo>
                <a:lnTo>
                  <a:pt x="2180" y="261"/>
                </a:lnTo>
                <a:lnTo>
                  <a:pt x="2178" y="263"/>
                </a:lnTo>
                <a:lnTo>
                  <a:pt x="2178" y="263"/>
                </a:lnTo>
                <a:lnTo>
                  <a:pt x="2181" y="267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9" y="283"/>
                </a:lnTo>
                <a:lnTo>
                  <a:pt x="2194" y="299"/>
                </a:lnTo>
                <a:lnTo>
                  <a:pt x="2194" y="299"/>
                </a:lnTo>
                <a:lnTo>
                  <a:pt x="2191" y="299"/>
                </a:lnTo>
                <a:lnTo>
                  <a:pt x="2191" y="299"/>
                </a:lnTo>
                <a:lnTo>
                  <a:pt x="2192" y="303"/>
                </a:lnTo>
                <a:lnTo>
                  <a:pt x="2189" y="303"/>
                </a:lnTo>
                <a:lnTo>
                  <a:pt x="2180" y="296"/>
                </a:lnTo>
                <a:lnTo>
                  <a:pt x="2180" y="296"/>
                </a:lnTo>
                <a:lnTo>
                  <a:pt x="2173" y="290"/>
                </a:lnTo>
                <a:lnTo>
                  <a:pt x="2170" y="285"/>
                </a:lnTo>
                <a:lnTo>
                  <a:pt x="2170" y="285"/>
                </a:lnTo>
                <a:lnTo>
                  <a:pt x="2165" y="285"/>
                </a:lnTo>
                <a:lnTo>
                  <a:pt x="2180" y="243"/>
                </a:lnTo>
                <a:lnTo>
                  <a:pt x="2232" y="218"/>
                </a:lnTo>
                <a:lnTo>
                  <a:pt x="2234" y="218"/>
                </a:lnTo>
                <a:close/>
                <a:moveTo>
                  <a:pt x="2164" y="285"/>
                </a:moveTo>
                <a:lnTo>
                  <a:pt x="2164" y="285"/>
                </a:lnTo>
                <a:lnTo>
                  <a:pt x="2160" y="285"/>
                </a:lnTo>
                <a:lnTo>
                  <a:pt x="2160" y="285"/>
                </a:lnTo>
                <a:lnTo>
                  <a:pt x="2162" y="288"/>
                </a:lnTo>
                <a:lnTo>
                  <a:pt x="2159" y="301"/>
                </a:lnTo>
                <a:lnTo>
                  <a:pt x="2159" y="301"/>
                </a:lnTo>
                <a:lnTo>
                  <a:pt x="2149" y="315"/>
                </a:lnTo>
                <a:lnTo>
                  <a:pt x="2125" y="290"/>
                </a:lnTo>
                <a:lnTo>
                  <a:pt x="2103" y="291"/>
                </a:lnTo>
                <a:lnTo>
                  <a:pt x="2108" y="277"/>
                </a:lnTo>
                <a:lnTo>
                  <a:pt x="2108" y="277"/>
                </a:lnTo>
                <a:lnTo>
                  <a:pt x="2176" y="243"/>
                </a:lnTo>
                <a:lnTo>
                  <a:pt x="2164" y="285"/>
                </a:lnTo>
                <a:close/>
                <a:moveTo>
                  <a:pt x="2164" y="323"/>
                </a:moveTo>
                <a:lnTo>
                  <a:pt x="2164" y="323"/>
                </a:lnTo>
                <a:lnTo>
                  <a:pt x="2157" y="323"/>
                </a:lnTo>
                <a:lnTo>
                  <a:pt x="2157" y="323"/>
                </a:lnTo>
                <a:lnTo>
                  <a:pt x="2159" y="303"/>
                </a:lnTo>
                <a:lnTo>
                  <a:pt x="2164" y="290"/>
                </a:lnTo>
                <a:lnTo>
                  <a:pt x="2164" y="290"/>
                </a:lnTo>
                <a:lnTo>
                  <a:pt x="2164" y="293"/>
                </a:lnTo>
                <a:lnTo>
                  <a:pt x="2164" y="293"/>
                </a:lnTo>
                <a:lnTo>
                  <a:pt x="2170" y="295"/>
                </a:lnTo>
                <a:lnTo>
                  <a:pt x="2180" y="298"/>
                </a:lnTo>
                <a:lnTo>
                  <a:pt x="2188" y="303"/>
                </a:lnTo>
                <a:lnTo>
                  <a:pt x="2176" y="303"/>
                </a:lnTo>
                <a:lnTo>
                  <a:pt x="2196" y="333"/>
                </a:lnTo>
                <a:lnTo>
                  <a:pt x="2200" y="333"/>
                </a:lnTo>
                <a:lnTo>
                  <a:pt x="2204" y="344"/>
                </a:lnTo>
                <a:lnTo>
                  <a:pt x="2204" y="344"/>
                </a:lnTo>
                <a:lnTo>
                  <a:pt x="2194" y="347"/>
                </a:lnTo>
                <a:lnTo>
                  <a:pt x="2173" y="335"/>
                </a:lnTo>
                <a:lnTo>
                  <a:pt x="2173" y="335"/>
                </a:lnTo>
                <a:lnTo>
                  <a:pt x="2167" y="328"/>
                </a:lnTo>
                <a:lnTo>
                  <a:pt x="2164" y="323"/>
                </a:lnTo>
                <a:lnTo>
                  <a:pt x="2164" y="323"/>
                </a:lnTo>
                <a:close/>
                <a:moveTo>
                  <a:pt x="2173" y="336"/>
                </a:moveTo>
                <a:lnTo>
                  <a:pt x="2192" y="347"/>
                </a:lnTo>
                <a:lnTo>
                  <a:pt x="2192" y="347"/>
                </a:lnTo>
                <a:lnTo>
                  <a:pt x="2186" y="349"/>
                </a:lnTo>
                <a:lnTo>
                  <a:pt x="2186" y="349"/>
                </a:lnTo>
                <a:lnTo>
                  <a:pt x="2184" y="351"/>
                </a:lnTo>
                <a:lnTo>
                  <a:pt x="2168" y="335"/>
                </a:lnTo>
                <a:lnTo>
                  <a:pt x="2168" y="335"/>
                </a:lnTo>
                <a:lnTo>
                  <a:pt x="2173" y="336"/>
                </a:lnTo>
                <a:lnTo>
                  <a:pt x="2173" y="336"/>
                </a:lnTo>
                <a:close/>
                <a:moveTo>
                  <a:pt x="2189" y="387"/>
                </a:moveTo>
                <a:lnTo>
                  <a:pt x="2199" y="400"/>
                </a:lnTo>
                <a:lnTo>
                  <a:pt x="2188" y="399"/>
                </a:lnTo>
                <a:lnTo>
                  <a:pt x="2189" y="387"/>
                </a:lnTo>
                <a:close/>
                <a:moveTo>
                  <a:pt x="2186" y="411"/>
                </a:moveTo>
                <a:lnTo>
                  <a:pt x="2186" y="411"/>
                </a:lnTo>
                <a:lnTo>
                  <a:pt x="2194" y="415"/>
                </a:lnTo>
                <a:lnTo>
                  <a:pt x="2194" y="415"/>
                </a:lnTo>
                <a:lnTo>
                  <a:pt x="2194" y="416"/>
                </a:lnTo>
                <a:lnTo>
                  <a:pt x="2186" y="411"/>
                </a:lnTo>
                <a:close/>
                <a:moveTo>
                  <a:pt x="2194" y="418"/>
                </a:moveTo>
                <a:lnTo>
                  <a:pt x="2194" y="418"/>
                </a:lnTo>
                <a:lnTo>
                  <a:pt x="2194" y="418"/>
                </a:lnTo>
                <a:lnTo>
                  <a:pt x="2186" y="415"/>
                </a:lnTo>
                <a:lnTo>
                  <a:pt x="2186" y="413"/>
                </a:lnTo>
                <a:lnTo>
                  <a:pt x="2194" y="418"/>
                </a:lnTo>
                <a:close/>
                <a:moveTo>
                  <a:pt x="2184" y="371"/>
                </a:moveTo>
                <a:lnTo>
                  <a:pt x="2184" y="371"/>
                </a:lnTo>
                <a:lnTo>
                  <a:pt x="2184" y="371"/>
                </a:lnTo>
                <a:lnTo>
                  <a:pt x="2184" y="371"/>
                </a:lnTo>
                <a:close/>
                <a:moveTo>
                  <a:pt x="2181" y="359"/>
                </a:moveTo>
                <a:lnTo>
                  <a:pt x="2172" y="360"/>
                </a:lnTo>
                <a:lnTo>
                  <a:pt x="2172" y="360"/>
                </a:lnTo>
                <a:lnTo>
                  <a:pt x="2170" y="357"/>
                </a:lnTo>
                <a:lnTo>
                  <a:pt x="2181" y="359"/>
                </a:lnTo>
                <a:close/>
                <a:moveTo>
                  <a:pt x="2178" y="373"/>
                </a:moveTo>
                <a:lnTo>
                  <a:pt x="2181" y="375"/>
                </a:lnTo>
                <a:lnTo>
                  <a:pt x="2178" y="378"/>
                </a:lnTo>
                <a:lnTo>
                  <a:pt x="2173" y="376"/>
                </a:lnTo>
                <a:lnTo>
                  <a:pt x="2173" y="376"/>
                </a:lnTo>
                <a:lnTo>
                  <a:pt x="2170" y="376"/>
                </a:lnTo>
                <a:lnTo>
                  <a:pt x="2178" y="373"/>
                </a:lnTo>
                <a:close/>
                <a:moveTo>
                  <a:pt x="2180" y="373"/>
                </a:moveTo>
                <a:lnTo>
                  <a:pt x="2184" y="371"/>
                </a:lnTo>
                <a:lnTo>
                  <a:pt x="2184" y="373"/>
                </a:lnTo>
                <a:lnTo>
                  <a:pt x="2181" y="375"/>
                </a:lnTo>
                <a:lnTo>
                  <a:pt x="2180" y="373"/>
                </a:lnTo>
                <a:close/>
                <a:moveTo>
                  <a:pt x="2183" y="429"/>
                </a:moveTo>
                <a:lnTo>
                  <a:pt x="2184" y="431"/>
                </a:lnTo>
                <a:lnTo>
                  <a:pt x="2183" y="431"/>
                </a:lnTo>
                <a:lnTo>
                  <a:pt x="2183" y="429"/>
                </a:lnTo>
                <a:close/>
                <a:moveTo>
                  <a:pt x="2183" y="431"/>
                </a:moveTo>
                <a:lnTo>
                  <a:pt x="2184" y="431"/>
                </a:lnTo>
                <a:lnTo>
                  <a:pt x="2183" y="432"/>
                </a:lnTo>
                <a:lnTo>
                  <a:pt x="2183" y="431"/>
                </a:lnTo>
                <a:close/>
                <a:moveTo>
                  <a:pt x="2183" y="427"/>
                </a:moveTo>
                <a:lnTo>
                  <a:pt x="2184" y="423"/>
                </a:lnTo>
                <a:lnTo>
                  <a:pt x="2188" y="427"/>
                </a:lnTo>
                <a:lnTo>
                  <a:pt x="2215" y="429"/>
                </a:lnTo>
                <a:lnTo>
                  <a:pt x="2205" y="424"/>
                </a:lnTo>
                <a:lnTo>
                  <a:pt x="2205" y="424"/>
                </a:lnTo>
                <a:lnTo>
                  <a:pt x="2205" y="423"/>
                </a:lnTo>
                <a:lnTo>
                  <a:pt x="2221" y="431"/>
                </a:lnTo>
                <a:lnTo>
                  <a:pt x="2184" y="431"/>
                </a:lnTo>
                <a:lnTo>
                  <a:pt x="2183" y="427"/>
                </a:lnTo>
                <a:close/>
                <a:moveTo>
                  <a:pt x="2204" y="410"/>
                </a:moveTo>
                <a:lnTo>
                  <a:pt x="2199" y="403"/>
                </a:lnTo>
                <a:lnTo>
                  <a:pt x="2188" y="403"/>
                </a:lnTo>
                <a:lnTo>
                  <a:pt x="2188" y="399"/>
                </a:lnTo>
                <a:lnTo>
                  <a:pt x="2200" y="400"/>
                </a:lnTo>
                <a:lnTo>
                  <a:pt x="2207" y="408"/>
                </a:lnTo>
                <a:lnTo>
                  <a:pt x="2207" y="408"/>
                </a:lnTo>
                <a:lnTo>
                  <a:pt x="2204" y="410"/>
                </a:lnTo>
                <a:lnTo>
                  <a:pt x="2204" y="410"/>
                </a:lnTo>
                <a:close/>
                <a:moveTo>
                  <a:pt x="2213" y="413"/>
                </a:moveTo>
                <a:lnTo>
                  <a:pt x="2213" y="416"/>
                </a:lnTo>
                <a:lnTo>
                  <a:pt x="2212" y="415"/>
                </a:lnTo>
                <a:lnTo>
                  <a:pt x="2212" y="415"/>
                </a:lnTo>
                <a:lnTo>
                  <a:pt x="2213" y="413"/>
                </a:lnTo>
                <a:lnTo>
                  <a:pt x="2213" y="413"/>
                </a:lnTo>
                <a:close/>
                <a:moveTo>
                  <a:pt x="2237" y="468"/>
                </a:moveTo>
                <a:lnTo>
                  <a:pt x="2237" y="468"/>
                </a:lnTo>
                <a:lnTo>
                  <a:pt x="2237" y="468"/>
                </a:lnTo>
                <a:lnTo>
                  <a:pt x="2244" y="474"/>
                </a:lnTo>
                <a:lnTo>
                  <a:pt x="2248" y="479"/>
                </a:lnTo>
                <a:lnTo>
                  <a:pt x="2234" y="471"/>
                </a:lnTo>
                <a:lnTo>
                  <a:pt x="2234" y="471"/>
                </a:lnTo>
                <a:lnTo>
                  <a:pt x="2237" y="468"/>
                </a:lnTo>
                <a:lnTo>
                  <a:pt x="2237" y="468"/>
                </a:lnTo>
                <a:close/>
                <a:moveTo>
                  <a:pt x="2245" y="389"/>
                </a:moveTo>
                <a:lnTo>
                  <a:pt x="2245" y="392"/>
                </a:lnTo>
                <a:lnTo>
                  <a:pt x="2244" y="392"/>
                </a:lnTo>
                <a:lnTo>
                  <a:pt x="2245" y="391"/>
                </a:lnTo>
                <a:lnTo>
                  <a:pt x="2245" y="389"/>
                </a:lnTo>
                <a:close/>
                <a:moveTo>
                  <a:pt x="2245" y="387"/>
                </a:moveTo>
                <a:lnTo>
                  <a:pt x="2245" y="387"/>
                </a:lnTo>
                <a:lnTo>
                  <a:pt x="2245" y="386"/>
                </a:lnTo>
                <a:lnTo>
                  <a:pt x="2245" y="387"/>
                </a:lnTo>
                <a:lnTo>
                  <a:pt x="2245" y="387"/>
                </a:lnTo>
                <a:lnTo>
                  <a:pt x="2245" y="387"/>
                </a:lnTo>
                <a:close/>
                <a:moveTo>
                  <a:pt x="2247" y="391"/>
                </a:moveTo>
                <a:lnTo>
                  <a:pt x="2247" y="391"/>
                </a:lnTo>
                <a:lnTo>
                  <a:pt x="2247" y="391"/>
                </a:lnTo>
                <a:lnTo>
                  <a:pt x="2247" y="391"/>
                </a:lnTo>
                <a:close/>
                <a:moveTo>
                  <a:pt x="2247" y="386"/>
                </a:moveTo>
                <a:lnTo>
                  <a:pt x="2245" y="386"/>
                </a:lnTo>
                <a:lnTo>
                  <a:pt x="2250" y="360"/>
                </a:lnTo>
                <a:lnTo>
                  <a:pt x="2250" y="360"/>
                </a:lnTo>
                <a:lnTo>
                  <a:pt x="2252" y="360"/>
                </a:lnTo>
                <a:lnTo>
                  <a:pt x="2247" y="386"/>
                </a:lnTo>
                <a:close/>
                <a:moveTo>
                  <a:pt x="2250" y="360"/>
                </a:moveTo>
                <a:lnTo>
                  <a:pt x="2252" y="351"/>
                </a:lnTo>
                <a:lnTo>
                  <a:pt x="2255" y="349"/>
                </a:lnTo>
                <a:lnTo>
                  <a:pt x="2253" y="357"/>
                </a:lnTo>
                <a:lnTo>
                  <a:pt x="2253" y="357"/>
                </a:lnTo>
                <a:lnTo>
                  <a:pt x="2250" y="360"/>
                </a:lnTo>
                <a:lnTo>
                  <a:pt x="2250" y="360"/>
                </a:lnTo>
                <a:close/>
                <a:moveTo>
                  <a:pt x="2248" y="336"/>
                </a:moveTo>
                <a:lnTo>
                  <a:pt x="2248" y="336"/>
                </a:lnTo>
                <a:lnTo>
                  <a:pt x="2247" y="335"/>
                </a:lnTo>
                <a:lnTo>
                  <a:pt x="2247" y="335"/>
                </a:lnTo>
                <a:lnTo>
                  <a:pt x="2247" y="336"/>
                </a:lnTo>
                <a:lnTo>
                  <a:pt x="2237" y="327"/>
                </a:lnTo>
                <a:lnTo>
                  <a:pt x="2263" y="312"/>
                </a:lnTo>
                <a:lnTo>
                  <a:pt x="2261" y="317"/>
                </a:lnTo>
                <a:lnTo>
                  <a:pt x="2261" y="317"/>
                </a:lnTo>
                <a:lnTo>
                  <a:pt x="2261" y="317"/>
                </a:lnTo>
                <a:lnTo>
                  <a:pt x="2261" y="317"/>
                </a:lnTo>
                <a:lnTo>
                  <a:pt x="2261" y="319"/>
                </a:lnTo>
                <a:lnTo>
                  <a:pt x="2258" y="335"/>
                </a:lnTo>
                <a:lnTo>
                  <a:pt x="2248" y="336"/>
                </a:lnTo>
                <a:close/>
                <a:moveTo>
                  <a:pt x="2263" y="320"/>
                </a:moveTo>
                <a:lnTo>
                  <a:pt x="2263" y="320"/>
                </a:lnTo>
                <a:lnTo>
                  <a:pt x="2266" y="331"/>
                </a:lnTo>
                <a:lnTo>
                  <a:pt x="2260" y="333"/>
                </a:lnTo>
                <a:lnTo>
                  <a:pt x="2263" y="320"/>
                </a:lnTo>
                <a:close/>
                <a:moveTo>
                  <a:pt x="2266" y="309"/>
                </a:moveTo>
                <a:lnTo>
                  <a:pt x="2277" y="258"/>
                </a:lnTo>
                <a:lnTo>
                  <a:pt x="2279" y="259"/>
                </a:lnTo>
                <a:lnTo>
                  <a:pt x="2274" y="279"/>
                </a:lnTo>
                <a:lnTo>
                  <a:pt x="2285" y="264"/>
                </a:lnTo>
                <a:lnTo>
                  <a:pt x="2290" y="271"/>
                </a:lnTo>
                <a:lnTo>
                  <a:pt x="2284" y="279"/>
                </a:lnTo>
                <a:lnTo>
                  <a:pt x="2284" y="279"/>
                </a:lnTo>
                <a:lnTo>
                  <a:pt x="2279" y="285"/>
                </a:lnTo>
                <a:lnTo>
                  <a:pt x="2274" y="288"/>
                </a:lnTo>
                <a:lnTo>
                  <a:pt x="2274" y="288"/>
                </a:lnTo>
                <a:lnTo>
                  <a:pt x="2274" y="291"/>
                </a:lnTo>
                <a:lnTo>
                  <a:pt x="2274" y="296"/>
                </a:lnTo>
                <a:lnTo>
                  <a:pt x="2274" y="296"/>
                </a:lnTo>
                <a:lnTo>
                  <a:pt x="2277" y="295"/>
                </a:lnTo>
                <a:lnTo>
                  <a:pt x="2282" y="293"/>
                </a:lnTo>
                <a:lnTo>
                  <a:pt x="2282" y="293"/>
                </a:lnTo>
                <a:lnTo>
                  <a:pt x="2284" y="287"/>
                </a:lnTo>
                <a:lnTo>
                  <a:pt x="2285" y="279"/>
                </a:lnTo>
                <a:lnTo>
                  <a:pt x="2292" y="271"/>
                </a:lnTo>
                <a:lnTo>
                  <a:pt x="2306" y="285"/>
                </a:lnTo>
                <a:lnTo>
                  <a:pt x="2303" y="285"/>
                </a:lnTo>
                <a:lnTo>
                  <a:pt x="2304" y="288"/>
                </a:lnTo>
                <a:lnTo>
                  <a:pt x="2304" y="288"/>
                </a:lnTo>
                <a:lnTo>
                  <a:pt x="2301" y="295"/>
                </a:lnTo>
                <a:lnTo>
                  <a:pt x="2301" y="295"/>
                </a:lnTo>
                <a:lnTo>
                  <a:pt x="2300" y="290"/>
                </a:lnTo>
                <a:lnTo>
                  <a:pt x="2300" y="290"/>
                </a:lnTo>
                <a:lnTo>
                  <a:pt x="2298" y="295"/>
                </a:lnTo>
                <a:lnTo>
                  <a:pt x="2295" y="298"/>
                </a:lnTo>
                <a:lnTo>
                  <a:pt x="2295" y="298"/>
                </a:lnTo>
                <a:lnTo>
                  <a:pt x="2298" y="306"/>
                </a:lnTo>
                <a:lnTo>
                  <a:pt x="2298" y="306"/>
                </a:lnTo>
                <a:lnTo>
                  <a:pt x="2298" y="314"/>
                </a:lnTo>
                <a:lnTo>
                  <a:pt x="2298" y="314"/>
                </a:lnTo>
                <a:lnTo>
                  <a:pt x="2293" y="317"/>
                </a:lnTo>
                <a:lnTo>
                  <a:pt x="2293" y="317"/>
                </a:lnTo>
                <a:lnTo>
                  <a:pt x="2295" y="322"/>
                </a:lnTo>
                <a:lnTo>
                  <a:pt x="2277" y="328"/>
                </a:lnTo>
                <a:lnTo>
                  <a:pt x="2271" y="319"/>
                </a:lnTo>
                <a:lnTo>
                  <a:pt x="2271" y="319"/>
                </a:lnTo>
                <a:lnTo>
                  <a:pt x="2271" y="315"/>
                </a:lnTo>
                <a:lnTo>
                  <a:pt x="2271" y="315"/>
                </a:lnTo>
                <a:lnTo>
                  <a:pt x="2268" y="314"/>
                </a:lnTo>
                <a:lnTo>
                  <a:pt x="2266" y="309"/>
                </a:lnTo>
                <a:lnTo>
                  <a:pt x="2266" y="309"/>
                </a:lnTo>
                <a:close/>
                <a:moveTo>
                  <a:pt x="2300" y="335"/>
                </a:moveTo>
                <a:lnTo>
                  <a:pt x="2290" y="347"/>
                </a:lnTo>
                <a:lnTo>
                  <a:pt x="2285" y="339"/>
                </a:lnTo>
                <a:lnTo>
                  <a:pt x="2300" y="335"/>
                </a:lnTo>
                <a:close/>
                <a:moveTo>
                  <a:pt x="2269" y="320"/>
                </a:moveTo>
                <a:lnTo>
                  <a:pt x="2276" y="328"/>
                </a:lnTo>
                <a:lnTo>
                  <a:pt x="2268" y="331"/>
                </a:lnTo>
                <a:lnTo>
                  <a:pt x="2268" y="331"/>
                </a:lnTo>
                <a:lnTo>
                  <a:pt x="2269" y="320"/>
                </a:lnTo>
                <a:lnTo>
                  <a:pt x="2269" y="320"/>
                </a:lnTo>
                <a:close/>
                <a:moveTo>
                  <a:pt x="2282" y="341"/>
                </a:moveTo>
                <a:lnTo>
                  <a:pt x="2288" y="349"/>
                </a:lnTo>
                <a:lnTo>
                  <a:pt x="2272" y="368"/>
                </a:lnTo>
                <a:lnTo>
                  <a:pt x="2269" y="344"/>
                </a:lnTo>
                <a:lnTo>
                  <a:pt x="2282" y="341"/>
                </a:lnTo>
                <a:close/>
                <a:moveTo>
                  <a:pt x="2288" y="351"/>
                </a:moveTo>
                <a:lnTo>
                  <a:pt x="2298" y="363"/>
                </a:lnTo>
                <a:lnTo>
                  <a:pt x="2298" y="363"/>
                </a:lnTo>
                <a:lnTo>
                  <a:pt x="2300" y="367"/>
                </a:lnTo>
                <a:lnTo>
                  <a:pt x="2274" y="370"/>
                </a:lnTo>
                <a:lnTo>
                  <a:pt x="2288" y="351"/>
                </a:lnTo>
                <a:close/>
                <a:moveTo>
                  <a:pt x="2316" y="275"/>
                </a:moveTo>
                <a:lnTo>
                  <a:pt x="2309" y="269"/>
                </a:lnTo>
                <a:lnTo>
                  <a:pt x="2306" y="250"/>
                </a:lnTo>
                <a:lnTo>
                  <a:pt x="2332" y="266"/>
                </a:lnTo>
                <a:lnTo>
                  <a:pt x="2332" y="266"/>
                </a:lnTo>
                <a:lnTo>
                  <a:pt x="2324" y="271"/>
                </a:lnTo>
                <a:lnTo>
                  <a:pt x="2316" y="275"/>
                </a:lnTo>
                <a:lnTo>
                  <a:pt x="2316" y="275"/>
                </a:lnTo>
                <a:close/>
                <a:moveTo>
                  <a:pt x="2352" y="429"/>
                </a:moveTo>
                <a:lnTo>
                  <a:pt x="2351" y="431"/>
                </a:lnTo>
                <a:lnTo>
                  <a:pt x="2349" y="429"/>
                </a:lnTo>
                <a:lnTo>
                  <a:pt x="2352" y="429"/>
                </a:lnTo>
                <a:close/>
                <a:moveTo>
                  <a:pt x="2352" y="261"/>
                </a:moveTo>
                <a:lnTo>
                  <a:pt x="2348" y="256"/>
                </a:lnTo>
                <a:lnTo>
                  <a:pt x="2351" y="256"/>
                </a:lnTo>
                <a:lnTo>
                  <a:pt x="2352" y="258"/>
                </a:lnTo>
                <a:lnTo>
                  <a:pt x="2351" y="256"/>
                </a:lnTo>
                <a:lnTo>
                  <a:pt x="2352" y="255"/>
                </a:lnTo>
                <a:lnTo>
                  <a:pt x="2352" y="261"/>
                </a:lnTo>
                <a:close/>
                <a:moveTo>
                  <a:pt x="2349" y="247"/>
                </a:moveTo>
                <a:lnTo>
                  <a:pt x="2343" y="218"/>
                </a:lnTo>
                <a:lnTo>
                  <a:pt x="2303" y="197"/>
                </a:lnTo>
                <a:lnTo>
                  <a:pt x="2344" y="248"/>
                </a:lnTo>
                <a:lnTo>
                  <a:pt x="2344" y="248"/>
                </a:lnTo>
                <a:lnTo>
                  <a:pt x="2343" y="250"/>
                </a:lnTo>
                <a:lnTo>
                  <a:pt x="2296" y="192"/>
                </a:lnTo>
                <a:lnTo>
                  <a:pt x="2348" y="216"/>
                </a:lnTo>
                <a:lnTo>
                  <a:pt x="2356" y="242"/>
                </a:lnTo>
                <a:lnTo>
                  <a:pt x="2356" y="247"/>
                </a:lnTo>
                <a:lnTo>
                  <a:pt x="2349" y="247"/>
                </a:lnTo>
                <a:close/>
                <a:moveTo>
                  <a:pt x="2349" y="218"/>
                </a:moveTo>
                <a:lnTo>
                  <a:pt x="2360" y="223"/>
                </a:lnTo>
                <a:lnTo>
                  <a:pt x="2357" y="240"/>
                </a:lnTo>
                <a:lnTo>
                  <a:pt x="2349" y="218"/>
                </a:lnTo>
                <a:close/>
                <a:moveTo>
                  <a:pt x="2349" y="216"/>
                </a:moveTo>
                <a:lnTo>
                  <a:pt x="2354" y="215"/>
                </a:lnTo>
                <a:lnTo>
                  <a:pt x="2354" y="215"/>
                </a:lnTo>
                <a:lnTo>
                  <a:pt x="2354" y="215"/>
                </a:lnTo>
                <a:lnTo>
                  <a:pt x="2354" y="215"/>
                </a:lnTo>
                <a:lnTo>
                  <a:pt x="2357" y="218"/>
                </a:lnTo>
                <a:lnTo>
                  <a:pt x="2360" y="218"/>
                </a:lnTo>
                <a:lnTo>
                  <a:pt x="2362" y="218"/>
                </a:lnTo>
                <a:lnTo>
                  <a:pt x="2360" y="221"/>
                </a:lnTo>
                <a:lnTo>
                  <a:pt x="2349" y="216"/>
                </a:lnTo>
                <a:close/>
                <a:moveTo>
                  <a:pt x="2360" y="184"/>
                </a:moveTo>
                <a:lnTo>
                  <a:pt x="2368" y="184"/>
                </a:lnTo>
                <a:lnTo>
                  <a:pt x="2368" y="186"/>
                </a:lnTo>
                <a:lnTo>
                  <a:pt x="2360" y="186"/>
                </a:lnTo>
                <a:lnTo>
                  <a:pt x="2360" y="184"/>
                </a:lnTo>
                <a:close/>
                <a:moveTo>
                  <a:pt x="2367" y="259"/>
                </a:moveTo>
                <a:lnTo>
                  <a:pt x="2368" y="253"/>
                </a:lnTo>
                <a:lnTo>
                  <a:pt x="2380" y="250"/>
                </a:lnTo>
                <a:lnTo>
                  <a:pt x="2373" y="271"/>
                </a:lnTo>
                <a:lnTo>
                  <a:pt x="2373" y="271"/>
                </a:lnTo>
                <a:lnTo>
                  <a:pt x="2367" y="267"/>
                </a:lnTo>
                <a:lnTo>
                  <a:pt x="2367" y="267"/>
                </a:lnTo>
                <a:lnTo>
                  <a:pt x="2367" y="263"/>
                </a:lnTo>
                <a:lnTo>
                  <a:pt x="2368" y="261"/>
                </a:lnTo>
                <a:lnTo>
                  <a:pt x="2368" y="261"/>
                </a:lnTo>
                <a:lnTo>
                  <a:pt x="2367" y="259"/>
                </a:lnTo>
                <a:lnTo>
                  <a:pt x="2367" y="259"/>
                </a:lnTo>
                <a:close/>
                <a:moveTo>
                  <a:pt x="2370" y="243"/>
                </a:moveTo>
                <a:lnTo>
                  <a:pt x="2373" y="229"/>
                </a:lnTo>
                <a:lnTo>
                  <a:pt x="2384" y="234"/>
                </a:lnTo>
                <a:lnTo>
                  <a:pt x="2383" y="240"/>
                </a:lnTo>
                <a:lnTo>
                  <a:pt x="2370" y="243"/>
                </a:lnTo>
                <a:close/>
                <a:moveTo>
                  <a:pt x="2404" y="150"/>
                </a:moveTo>
                <a:lnTo>
                  <a:pt x="2409" y="149"/>
                </a:lnTo>
                <a:lnTo>
                  <a:pt x="2409" y="149"/>
                </a:lnTo>
                <a:lnTo>
                  <a:pt x="2412" y="152"/>
                </a:lnTo>
                <a:lnTo>
                  <a:pt x="2407" y="165"/>
                </a:lnTo>
                <a:lnTo>
                  <a:pt x="2386" y="170"/>
                </a:lnTo>
                <a:lnTo>
                  <a:pt x="2389" y="157"/>
                </a:lnTo>
                <a:lnTo>
                  <a:pt x="2404" y="150"/>
                </a:lnTo>
                <a:close/>
                <a:moveTo>
                  <a:pt x="2394" y="142"/>
                </a:moveTo>
                <a:lnTo>
                  <a:pt x="2392" y="142"/>
                </a:lnTo>
                <a:lnTo>
                  <a:pt x="2392" y="141"/>
                </a:lnTo>
                <a:lnTo>
                  <a:pt x="2397" y="139"/>
                </a:lnTo>
                <a:lnTo>
                  <a:pt x="2394" y="142"/>
                </a:lnTo>
                <a:close/>
                <a:moveTo>
                  <a:pt x="2434" y="82"/>
                </a:moveTo>
                <a:lnTo>
                  <a:pt x="2433" y="80"/>
                </a:lnTo>
                <a:lnTo>
                  <a:pt x="2433" y="80"/>
                </a:lnTo>
                <a:lnTo>
                  <a:pt x="2437" y="77"/>
                </a:lnTo>
                <a:lnTo>
                  <a:pt x="2436" y="82"/>
                </a:lnTo>
                <a:lnTo>
                  <a:pt x="2436" y="82"/>
                </a:lnTo>
                <a:lnTo>
                  <a:pt x="2434" y="82"/>
                </a:lnTo>
                <a:lnTo>
                  <a:pt x="2434" y="82"/>
                </a:lnTo>
                <a:close/>
                <a:moveTo>
                  <a:pt x="2434" y="83"/>
                </a:moveTo>
                <a:lnTo>
                  <a:pt x="2434" y="85"/>
                </a:lnTo>
                <a:lnTo>
                  <a:pt x="2434" y="83"/>
                </a:lnTo>
                <a:lnTo>
                  <a:pt x="2434" y="83"/>
                </a:lnTo>
                <a:lnTo>
                  <a:pt x="2434" y="83"/>
                </a:lnTo>
                <a:lnTo>
                  <a:pt x="2434" y="83"/>
                </a:lnTo>
                <a:lnTo>
                  <a:pt x="2434" y="83"/>
                </a:lnTo>
                <a:close/>
                <a:moveTo>
                  <a:pt x="2433" y="64"/>
                </a:moveTo>
                <a:lnTo>
                  <a:pt x="2442" y="62"/>
                </a:lnTo>
                <a:lnTo>
                  <a:pt x="2437" y="75"/>
                </a:lnTo>
                <a:lnTo>
                  <a:pt x="2437" y="75"/>
                </a:lnTo>
                <a:lnTo>
                  <a:pt x="2437" y="74"/>
                </a:lnTo>
                <a:lnTo>
                  <a:pt x="2433" y="64"/>
                </a:lnTo>
                <a:close/>
                <a:moveTo>
                  <a:pt x="2450" y="139"/>
                </a:moveTo>
                <a:lnTo>
                  <a:pt x="2452" y="139"/>
                </a:lnTo>
                <a:lnTo>
                  <a:pt x="2439" y="163"/>
                </a:lnTo>
                <a:lnTo>
                  <a:pt x="2428" y="144"/>
                </a:lnTo>
                <a:lnTo>
                  <a:pt x="2450" y="139"/>
                </a:lnTo>
                <a:close/>
                <a:moveTo>
                  <a:pt x="2493" y="142"/>
                </a:moveTo>
                <a:lnTo>
                  <a:pt x="2487" y="120"/>
                </a:lnTo>
                <a:lnTo>
                  <a:pt x="2487" y="120"/>
                </a:lnTo>
                <a:lnTo>
                  <a:pt x="2487" y="118"/>
                </a:lnTo>
                <a:lnTo>
                  <a:pt x="2503" y="123"/>
                </a:lnTo>
                <a:lnTo>
                  <a:pt x="2513" y="163"/>
                </a:lnTo>
                <a:lnTo>
                  <a:pt x="2513" y="163"/>
                </a:lnTo>
                <a:lnTo>
                  <a:pt x="2514" y="167"/>
                </a:lnTo>
                <a:lnTo>
                  <a:pt x="2517" y="167"/>
                </a:lnTo>
                <a:lnTo>
                  <a:pt x="2517" y="167"/>
                </a:lnTo>
                <a:lnTo>
                  <a:pt x="2516" y="168"/>
                </a:lnTo>
                <a:lnTo>
                  <a:pt x="2516" y="168"/>
                </a:lnTo>
                <a:lnTo>
                  <a:pt x="2513" y="171"/>
                </a:lnTo>
                <a:lnTo>
                  <a:pt x="2513" y="171"/>
                </a:lnTo>
                <a:lnTo>
                  <a:pt x="2514" y="170"/>
                </a:lnTo>
                <a:lnTo>
                  <a:pt x="2514" y="170"/>
                </a:lnTo>
                <a:lnTo>
                  <a:pt x="2513" y="167"/>
                </a:lnTo>
                <a:lnTo>
                  <a:pt x="2511" y="165"/>
                </a:lnTo>
                <a:lnTo>
                  <a:pt x="2511" y="165"/>
                </a:lnTo>
                <a:lnTo>
                  <a:pt x="2509" y="165"/>
                </a:lnTo>
                <a:lnTo>
                  <a:pt x="2473" y="162"/>
                </a:lnTo>
                <a:lnTo>
                  <a:pt x="2463" y="146"/>
                </a:lnTo>
                <a:lnTo>
                  <a:pt x="2487" y="149"/>
                </a:lnTo>
                <a:lnTo>
                  <a:pt x="2487" y="149"/>
                </a:lnTo>
                <a:lnTo>
                  <a:pt x="2489" y="149"/>
                </a:lnTo>
                <a:lnTo>
                  <a:pt x="2489" y="149"/>
                </a:lnTo>
                <a:lnTo>
                  <a:pt x="2490" y="149"/>
                </a:lnTo>
                <a:lnTo>
                  <a:pt x="2490" y="149"/>
                </a:lnTo>
                <a:lnTo>
                  <a:pt x="2493" y="146"/>
                </a:lnTo>
                <a:lnTo>
                  <a:pt x="2493" y="142"/>
                </a:lnTo>
                <a:lnTo>
                  <a:pt x="2493" y="142"/>
                </a:lnTo>
                <a:close/>
                <a:moveTo>
                  <a:pt x="2521" y="162"/>
                </a:moveTo>
                <a:lnTo>
                  <a:pt x="2521" y="162"/>
                </a:lnTo>
                <a:lnTo>
                  <a:pt x="2521" y="162"/>
                </a:lnTo>
                <a:lnTo>
                  <a:pt x="2513" y="126"/>
                </a:lnTo>
                <a:lnTo>
                  <a:pt x="2538" y="134"/>
                </a:lnTo>
                <a:lnTo>
                  <a:pt x="2540" y="142"/>
                </a:lnTo>
                <a:lnTo>
                  <a:pt x="2540" y="142"/>
                </a:lnTo>
                <a:lnTo>
                  <a:pt x="2535" y="142"/>
                </a:lnTo>
                <a:lnTo>
                  <a:pt x="2532" y="142"/>
                </a:lnTo>
                <a:lnTo>
                  <a:pt x="2532" y="142"/>
                </a:lnTo>
                <a:lnTo>
                  <a:pt x="2530" y="146"/>
                </a:lnTo>
                <a:lnTo>
                  <a:pt x="2529" y="150"/>
                </a:lnTo>
                <a:lnTo>
                  <a:pt x="2521" y="162"/>
                </a:lnTo>
                <a:lnTo>
                  <a:pt x="2521" y="162"/>
                </a:lnTo>
                <a:close/>
                <a:moveTo>
                  <a:pt x="2503" y="186"/>
                </a:moveTo>
                <a:lnTo>
                  <a:pt x="2501" y="184"/>
                </a:lnTo>
                <a:lnTo>
                  <a:pt x="2516" y="171"/>
                </a:lnTo>
                <a:lnTo>
                  <a:pt x="2513" y="186"/>
                </a:lnTo>
                <a:lnTo>
                  <a:pt x="2503" y="186"/>
                </a:lnTo>
                <a:close/>
                <a:moveTo>
                  <a:pt x="2513" y="187"/>
                </a:moveTo>
                <a:lnTo>
                  <a:pt x="2511" y="195"/>
                </a:lnTo>
                <a:lnTo>
                  <a:pt x="2505" y="187"/>
                </a:lnTo>
                <a:lnTo>
                  <a:pt x="2513" y="187"/>
                </a:lnTo>
                <a:close/>
                <a:moveTo>
                  <a:pt x="2500" y="184"/>
                </a:moveTo>
                <a:lnTo>
                  <a:pt x="2484" y="186"/>
                </a:lnTo>
                <a:lnTo>
                  <a:pt x="2476" y="171"/>
                </a:lnTo>
                <a:lnTo>
                  <a:pt x="2509" y="173"/>
                </a:lnTo>
                <a:lnTo>
                  <a:pt x="2509" y="173"/>
                </a:lnTo>
                <a:lnTo>
                  <a:pt x="2511" y="173"/>
                </a:lnTo>
                <a:lnTo>
                  <a:pt x="2500" y="184"/>
                </a:lnTo>
                <a:close/>
                <a:moveTo>
                  <a:pt x="2474" y="186"/>
                </a:moveTo>
                <a:lnTo>
                  <a:pt x="2461" y="186"/>
                </a:lnTo>
                <a:lnTo>
                  <a:pt x="2468" y="175"/>
                </a:lnTo>
                <a:lnTo>
                  <a:pt x="2474" y="186"/>
                </a:lnTo>
                <a:close/>
                <a:moveTo>
                  <a:pt x="2465" y="136"/>
                </a:moveTo>
                <a:lnTo>
                  <a:pt x="2461" y="136"/>
                </a:lnTo>
                <a:lnTo>
                  <a:pt x="2465" y="134"/>
                </a:lnTo>
                <a:lnTo>
                  <a:pt x="2465" y="134"/>
                </a:lnTo>
                <a:lnTo>
                  <a:pt x="2465" y="136"/>
                </a:lnTo>
                <a:lnTo>
                  <a:pt x="2465" y="136"/>
                </a:lnTo>
                <a:close/>
                <a:moveTo>
                  <a:pt x="2465" y="165"/>
                </a:moveTo>
                <a:lnTo>
                  <a:pt x="2452" y="186"/>
                </a:lnTo>
                <a:lnTo>
                  <a:pt x="2433" y="186"/>
                </a:lnTo>
                <a:lnTo>
                  <a:pt x="2439" y="175"/>
                </a:lnTo>
                <a:lnTo>
                  <a:pt x="2439" y="175"/>
                </a:lnTo>
                <a:lnTo>
                  <a:pt x="2442" y="175"/>
                </a:lnTo>
                <a:lnTo>
                  <a:pt x="2444" y="173"/>
                </a:lnTo>
                <a:lnTo>
                  <a:pt x="2455" y="149"/>
                </a:lnTo>
                <a:lnTo>
                  <a:pt x="2457" y="149"/>
                </a:lnTo>
                <a:lnTo>
                  <a:pt x="2465" y="165"/>
                </a:lnTo>
                <a:close/>
                <a:moveTo>
                  <a:pt x="2444" y="290"/>
                </a:moveTo>
                <a:lnTo>
                  <a:pt x="2444" y="290"/>
                </a:lnTo>
                <a:lnTo>
                  <a:pt x="2444" y="290"/>
                </a:lnTo>
                <a:lnTo>
                  <a:pt x="2444" y="290"/>
                </a:lnTo>
                <a:lnTo>
                  <a:pt x="2444" y="290"/>
                </a:lnTo>
                <a:close/>
                <a:moveTo>
                  <a:pt x="2433" y="171"/>
                </a:moveTo>
                <a:lnTo>
                  <a:pt x="2418" y="171"/>
                </a:lnTo>
                <a:lnTo>
                  <a:pt x="2415" y="168"/>
                </a:lnTo>
                <a:lnTo>
                  <a:pt x="2420" y="155"/>
                </a:lnTo>
                <a:lnTo>
                  <a:pt x="2420" y="155"/>
                </a:lnTo>
                <a:lnTo>
                  <a:pt x="2423" y="155"/>
                </a:lnTo>
                <a:lnTo>
                  <a:pt x="2433" y="171"/>
                </a:lnTo>
                <a:close/>
                <a:moveTo>
                  <a:pt x="2418" y="247"/>
                </a:moveTo>
                <a:lnTo>
                  <a:pt x="2418" y="247"/>
                </a:lnTo>
                <a:lnTo>
                  <a:pt x="2409" y="245"/>
                </a:lnTo>
                <a:lnTo>
                  <a:pt x="2392" y="237"/>
                </a:lnTo>
                <a:lnTo>
                  <a:pt x="2394" y="234"/>
                </a:lnTo>
                <a:lnTo>
                  <a:pt x="2405" y="231"/>
                </a:lnTo>
                <a:lnTo>
                  <a:pt x="2405" y="231"/>
                </a:lnTo>
                <a:lnTo>
                  <a:pt x="2407" y="231"/>
                </a:lnTo>
                <a:lnTo>
                  <a:pt x="2418" y="247"/>
                </a:lnTo>
                <a:close/>
                <a:moveTo>
                  <a:pt x="2383" y="125"/>
                </a:moveTo>
                <a:lnTo>
                  <a:pt x="2378" y="144"/>
                </a:lnTo>
                <a:lnTo>
                  <a:pt x="2375" y="128"/>
                </a:lnTo>
                <a:lnTo>
                  <a:pt x="2383" y="125"/>
                </a:lnTo>
                <a:close/>
                <a:moveTo>
                  <a:pt x="2372" y="120"/>
                </a:moveTo>
                <a:lnTo>
                  <a:pt x="2368" y="109"/>
                </a:lnTo>
                <a:lnTo>
                  <a:pt x="2381" y="115"/>
                </a:lnTo>
                <a:lnTo>
                  <a:pt x="2372" y="120"/>
                </a:lnTo>
                <a:close/>
                <a:moveTo>
                  <a:pt x="2383" y="192"/>
                </a:moveTo>
                <a:lnTo>
                  <a:pt x="2386" y="197"/>
                </a:lnTo>
                <a:lnTo>
                  <a:pt x="2380" y="203"/>
                </a:lnTo>
                <a:lnTo>
                  <a:pt x="2378" y="203"/>
                </a:lnTo>
                <a:lnTo>
                  <a:pt x="2381" y="192"/>
                </a:lnTo>
                <a:lnTo>
                  <a:pt x="2383" y="192"/>
                </a:lnTo>
                <a:close/>
                <a:moveTo>
                  <a:pt x="2381" y="191"/>
                </a:moveTo>
                <a:lnTo>
                  <a:pt x="2381" y="191"/>
                </a:lnTo>
                <a:lnTo>
                  <a:pt x="2381" y="191"/>
                </a:lnTo>
                <a:lnTo>
                  <a:pt x="2381" y="191"/>
                </a:lnTo>
                <a:close/>
                <a:moveTo>
                  <a:pt x="2381" y="191"/>
                </a:moveTo>
                <a:lnTo>
                  <a:pt x="2381" y="187"/>
                </a:lnTo>
                <a:lnTo>
                  <a:pt x="2392" y="187"/>
                </a:lnTo>
                <a:lnTo>
                  <a:pt x="2391" y="189"/>
                </a:lnTo>
                <a:lnTo>
                  <a:pt x="2381" y="191"/>
                </a:lnTo>
                <a:close/>
                <a:moveTo>
                  <a:pt x="2392" y="210"/>
                </a:moveTo>
                <a:lnTo>
                  <a:pt x="2384" y="234"/>
                </a:lnTo>
                <a:lnTo>
                  <a:pt x="2373" y="227"/>
                </a:lnTo>
                <a:lnTo>
                  <a:pt x="2376" y="215"/>
                </a:lnTo>
                <a:lnTo>
                  <a:pt x="2392" y="210"/>
                </a:lnTo>
                <a:close/>
                <a:moveTo>
                  <a:pt x="2383" y="186"/>
                </a:moveTo>
                <a:lnTo>
                  <a:pt x="2383" y="184"/>
                </a:lnTo>
                <a:lnTo>
                  <a:pt x="2384" y="184"/>
                </a:lnTo>
                <a:lnTo>
                  <a:pt x="2383" y="183"/>
                </a:lnTo>
                <a:lnTo>
                  <a:pt x="2384" y="179"/>
                </a:lnTo>
                <a:lnTo>
                  <a:pt x="2388" y="178"/>
                </a:lnTo>
                <a:lnTo>
                  <a:pt x="2388" y="178"/>
                </a:lnTo>
                <a:lnTo>
                  <a:pt x="2394" y="183"/>
                </a:lnTo>
                <a:lnTo>
                  <a:pt x="2394" y="183"/>
                </a:lnTo>
                <a:lnTo>
                  <a:pt x="2399" y="181"/>
                </a:lnTo>
                <a:lnTo>
                  <a:pt x="2394" y="186"/>
                </a:lnTo>
                <a:lnTo>
                  <a:pt x="2383" y="186"/>
                </a:lnTo>
                <a:close/>
                <a:moveTo>
                  <a:pt x="2401" y="179"/>
                </a:moveTo>
                <a:lnTo>
                  <a:pt x="2401" y="179"/>
                </a:lnTo>
                <a:lnTo>
                  <a:pt x="2397" y="176"/>
                </a:lnTo>
                <a:lnTo>
                  <a:pt x="2404" y="175"/>
                </a:lnTo>
                <a:lnTo>
                  <a:pt x="2401" y="179"/>
                </a:lnTo>
                <a:close/>
                <a:moveTo>
                  <a:pt x="2407" y="229"/>
                </a:moveTo>
                <a:lnTo>
                  <a:pt x="2407" y="229"/>
                </a:lnTo>
                <a:lnTo>
                  <a:pt x="2405" y="231"/>
                </a:lnTo>
                <a:lnTo>
                  <a:pt x="2394" y="234"/>
                </a:lnTo>
                <a:lnTo>
                  <a:pt x="2399" y="218"/>
                </a:lnTo>
                <a:lnTo>
                  <a:pt x="2407" y="229"/>
                </a:lnTo>
                <a:close/>
                <a:moveTo>
                  <a:pt x="2386" y="109"/>
                </a:moveTo>
                <a:lnTo>
                  <a:pt x="2368" y="98"/>
                </a:lnTo>
                <a:lnTo>
                  <a:pt x="2383" y="88"/>
                </a:lnTo>
                <a:lnTo>
                  <a:pt x="2391" y="88"/>
                </a:lnTo>
                <a:lnTo>
                  <a:pt x="2386" y="109"/>
                </a:lnTo>
                <a:close/>
                <a:moveTo>
                  <a:pt x="2373" y="149"/>
                </a:moveTo>
                <a:lnTo>
                  <a:pt x="2362" y="154"/>
                </a:lnTo>
                <a:lnTo>
                  <a:pt x="2365" y="142"/>
                </a:lnTo>
                <a:lnTo>
                  <a:pt x="2373" y="149"/>
                </a:lnTo>
                <a:close/>
                <a:moveTo>
                  <a:pt x="2375" y="150"/>
                </a:moveTo>
                <a:lnTo>
                  <a:pt x="2376" y="152"/>
                </a:lnTo>
                <a:lnTo>
                  <a:pt x="2372" y="170"/>
                </a:lnTo>
                <a:lnTo>
                  <a:pt x="2360" y="165"/>
                </a:lnTo>
                <a:lnTo>
                  <a:pt x="2362" y="155"/>
                </a:lnTo>
                <a:lnTo>
                  <a:pt x="2375" y="150"/>
                </a:lnTo>
                <a:close/>
                <a:moveTo>
                  <a:pt x="2543" y="320"/>
                </a:moveTo>
                <a:lnTo>
                  <a:pt x="2551" y="338"/>
                </a:lnTo>
                <a:lnTo>
                  <a:pt x="2551" y="338"/>
                </a:lnTo>
                <a:lnTo>
                  <a:pt x="2551" y="338"/>
                </a:lnTo>
                <a:lnTo>
                  <a:pt x="2527" y="346"/>
                </a:lnTo>
                <a:lnTo>
                  <a:pt x="2543" y="320"/>
                </a:lnTo>
                <a:close/>
                <a:moveTo>
                  <a:pt x="2543" y="223"/>
                </a:moveTo>
                <a:lnTo>
                  <a:pt x="2569" y="197"/>
                </a:lnTo>
                <a:lnTo>
                  <a:pt x="2569" y="197"/>
                </a:lnTo>
                <a:lnTo>
                  <a:pt x="2575" y="199"/>
                </a:lnTo>
                <a:lnTo>
                  <a:pt x="2575" y="199"/>
                </a:lnTo>
                <a:lnTo>
                  <a:pt x="2577" y="197"/>
                </a:lnTo>
                <a:lnTo>
                  <a:pt x="2580" y="194"/>
                </a:lnTo>
                <a:lnTo>
                  <a:pt x="2580" y="194"/>
                </a:lnTo>
                <a:lnTo>
                  <a:pt x="2581" y="195"/>
                </a:lnTo>
                <a:lnTo>
                  <a:pt x="2585" y="197"/>
                </a:lnTo>
                <a:lnTo>
                  <a:pt x="2589" y="195"/>
                </a:lnTo>
                <a:lnTo>
                  <a:pt x="2583" y="232"/>
                </a:lnTo>
                <a:lnTo>
                  <a:pt x="2556" y="240"/>
                </a:lnTo>
                <a:lnTo>
                  <a:pt x="2545" y="229"/>
                </a:lnTo>
                <a:lnTo>
                  <a:pt x="2545" y="229"/>
                </a:lnTo>
                <a:lnTo>
                  <a:pt x="2543" y="223"/>
                </a:lnTo>
                <a:lnTo>
                  <a:pt x="2543" y="223"/>
                </a:lnTo>
                <a:close/>
                <a:moveTo>
                  <a:pt x="2548" y="138"/>
                </a:moveTo>
                <a:lnTo>
                  <a:pt x="2559" y="141"/>
                </a:lnTo>
                <a:lnTo>
                  <a:pt x="2549" y="146"/>
                </a:lnTo>
                <a:lnTo>
                  <a:pt x="2548" y="138"/>
                </a:lnTo>
                <a:close/>
                <a:moveTo>
                  <a:pt x="2567" y="144"/>
                </a:moveTo>
                <a:lnTo>
                  <a:pt x="2580" y="147"/>
                </a:lnTo>
                <a:lnTo>
                  <a:pt x="2586" y="184"/>
                </a:lnTo>
                <a:lnTo>
                  <a:pt x="2586" y="184"/>
                </a:lnTo>
                <a:lnTo>
                  <a:pt x="2578" y="179"/>
                </a:lnTo>
                <a:lnTo>
                  <a:pt x="2575" y="175"/>
                </a:lnTo>
                <a:lnTo>
                  <a:pt x="2575" y="175"/>
                </a:lnTo>
                <a:lnTo>
                  <a:pt x="2569" y="178"/>
                </a:lnTo>
                <a:lnTo>
                  <a:pt x="2567" y="144"/>
                </a:lnTo>
                <a:close/>
                <a:moveTo>
                  <a:pt x="2588" y="150"/>
                </a:moveTo>
                <a:lnTo>
                  <a:pt x="2615" y="160"/>
                </a:lnTo>
                <a:lnTo>
                  <a:pt x="2605" y="165"/>
                </a:lnTo>
                <a:lnTo>
                  <a:pt x="2589" y="157"/>
                </a:lnTo>
                <a:lnTo>
                  <a:pt x="2588" y="150"/>
                </a:lnTo>
                <a:close/>
                <a:moveTo>
                  <a:pt x="2597" y="170"/>
                </a:moveTo>
                <a:lnTo>
                  <a:pt x="2593" y="173"/>
                </a:lnTo>
                <a:lnTo>
                  <a:pt x="2593" y="175"/>
                </a:lnTo>
                <a:lnTo>
                  <a:pt x="2591" y="167"/>
                </a:lnTo>
                <a:lnTo>
                  <a:pt x="2597" y="170"/>
                </a:lnTo>
                <a:close/>
                <a:moveTo>
                  <a:pt x="2625" y="240"/>
                </a:moveTo>
                <a:lnTo>
                  <a:pt x="2628" y="247"/>
                </a:lnTo>
                <a:lnTo>
                  <a:pt x="2610" y="243"/>
                </a:lnTo>
                <a:lnTo>
                  <a:pt x="2625" y="240"/>
                </a:lnTo>
                <a:close/>
                <a:moveTo>
                  <a:pt x="2612" y="208"/>
                </a:moveTo>
                <a:lnTo>
                  <a:pt x="2625" y="197"/>
                </a:lnTo>
                <a:lnTo>
                  <a:pt x="2625" y="197"/>
                </a:lnTo>
                <a:lnTo>
                  <a:pt x="2625" y="197"/>
                </a:lnTo>
                <a:lnTo>
                  <a:pt x="2626" y="200"/>
                </a:lnTo>
                <a:lnTo>
                  <a:pt x="2629" y="200"/>
                </a:lnTo>
                <a:lnTo>
                  <a:pt x="2629" y="200"/>
                </a:lnTo>
                <a:lnTo>
                  <a:pt x="2633" y="199"/>
                </a:lnTo>
                <a:lnTo>
                  <a:pt x="2633" y="195"/>
                </a:lnTo>
                <a:lnTo>
                  <a:pt x="2631" y="189"/>
                </a:lnTo>
                <a:lnTo>
                  <a:pt x="2650" y="200"/>
                </a:lnTo>
                <a:lnTo>
                  <a:pt x="2612" y="208"/>
                </a:lnTo>
                <a:close/>
                <a:moveTo>
                  <a:pt x="2633" y="181"/>
                </a:moveTo>
                <a:lnTo>
                  <a:pt x="2628" y="167"/>
                </a:lnTo>
                <a:lnTo>
                  <a:pt x="2628" y="163"/>
                </a:lnTo>
                <a:lnTo>
                  <a:pt x="2645" y="170"/>
                </a:lnTo>
                <a:lnTo>
                  <a:pt x="2653" y="194"/>
                </a:lnTo>
                <a:lnTo>
                  <a:pt x="2633" y="181"/>
                </a:lnTo>
                <a:close/>
                <a:moveTo>
                  <a:pt x="2628" y="155"/>
                </a:moveTo>
                <a:lnTo>
                  <a:pt x="2637" y="146"/>
                </a:lnTo>
                <a:lnTo>
                  <a:pt x="2642" y="160"/>
                </a:lnTo>
                <a:lnTo>
                  <a:pt x="2628" y="155"/>
                </a:lnTo>
                <a:close/>
                <a:moveTo>
                  <a:pt x="2524" y="82"/>
                </a:moveTo>
                <a:lnTo>
                  <a:pt x="2525" y="82"/>
                </a:lnTo>
                <a:lnTo>
                  <a:pt x="2537" y="88"/>
                </a:lnTo>
                <a:lnTo>
                  <a:pt x="2537" y="88"/>
                </a:lnTo>
                <a:lnTo>
                  <a:pt x="2540" y="88"/>
                </a:lnTo>
                <a:lnTo>
                  <a:pt x="2543" y="86"/>
                </a:lnTo>
                <a:lnTo>
                  <a:pt x="2543" y="86"/>
                </a:lnTo>
                <a:lnTo>
                  <a:pt x="2543" y="83"/>
                </a:lnTo>
                <a:lnTo>
                  <a:pt x="2541" y="80"/>
                </a:lnTo>
                <a:lnTo>
                  <a:pt x="2535" y="77"/>
                </a:lnTo>
                <a:lnTo>
                  <a:pt x="2561" y="67"/>
                </a:lnTo>
                <a:lnTo>
                  <a:pt x="2570" y="74"/>
                </a:lnTo>
                <a:lnTo>
                  <a:pt x="2570" y="74"/>
                </a:lnTo>
                <a:lnTo>
                  <a:pt x="2573" y="74"/>
                </a:lnTo>
                <a:lnTo>
                  <a:pt x="2575" y="72"/>
                </a:lnTo>
                <a:lnTo>
                  <a:pt x="2575" y="72"/>
                </a:lnTo>
                <a:lnTo>
                  <a:pt x="2577" y="69"/>
                </a:lnTo>
                <a:lnTo>
                  <a:pt x="2575" y="66"/>
                </a:lnTo>
                <a:lnTo>
                  <a:pt x="2572" y="64"/>
                </a:lnTo>
                <a:lnTo>
                  <a:pt x="2599" y="54"/>
                </a:lnTo>
                <a:lnTo>
                  <a:pt x="2588" y="61"/>
                </a:lnTo>
                <a:lnTo>
                  <a:pt x="2588" y="61"/>
                </a:lnTo>
                <a:lnTo>
                  <a:pt x="2586" y="62"/>
                </a:lnTo>
                <a:lnTo>
                  <a:pt x="2586" y="64"/>
                </a:lnTo>
                <a:lnTo>
                  <a:pt x="2586" y="64"/>
                </a:lnTo>
                <a:lnTo>
                  <a:pt x="2588" y="66"/>
                </a:lnTo>
                <a:lnTo>
                  <a:pt x="2591" y="66"/>
                </a:lnTo>
                <a:lnTo>
                  <a:pt x="2605" y="56"/>
                </a:lnTo>
                <a:lnTo>
                  <a:pt x="2605" y="56"/>
                </a:lnTo>
                <a:lnTo>
                  <a:pt x="2609" y="56"/>
                </a:lnTo>
                <a:lnTo>
                  <a:pt x="2610" y="77"/>
                </a:lnTo>
                <a:lnTo>
                  <a:pt x="2591" y="90"/>
                </a:lnTo>
                <a:lnTo>
                  <a:pt x="2591" y="90"/>
                </a:lnTo>
                <a:lnTo>
                  <a:pt x="2589" y="91"/>
                </a:lnTo>
                <a:lnTo>
                  <a:pt x="2589" y="94"/>
                </a:lnTo>
                <a:lnTo>
                  <a:pt x="2589" y="94"/>
                </a:lnTo>
                <a:lnTo>
                  <a:pt x="2591" y="96"/>
                </a:lnTo>
                <a:lnTo>
                  <a:pt x="2594" y="94"/>
                </a:lnTo>
                <a:lnTo>
                  <a:pt x="2610" y="83"/>
                </a:lnTo>
                <a:lnTo>
                  <a:pt x="2610" y="96"/>
                </a:lnTo>
                <a:lnTo>
                  <a:pt x="2610" y="96"/>
                </a:lnTo>
                <a:lnTo>
                  <a:pt x="2612" y="98"/>
                </a:lnTo>
                <a:lnTo>
                  <a:pt x="2612" y="98"/>
                </a:lnTo>
                <a:lnTo>
                  <a:pt x="2605" y="99"/>
                </a:lnTo>
                <a:lnTo>
                  <a:pt x="2599" y="104"/>
                </a:lnTo>
                <a:lnTo>
                  <a:pt x="2596" y="109"/>
                </a:lnTo>
                <a:lnTo>
                  <a:pt x="2596" y="115"/>
                </a:lnTo>
                <a:lnTo>
                  <a:pt x="2596" y="115"/>
                </a:lnTo>
                <a:lnTo>
                  <a:pt x="2596" y="122"/>
                </a:lnTo>
                <a:lnTo>
                  <a:pt x="2599" y="126"/>
                </a:lnTo>
                <a:lnTo>
                  <a:pt x="2581" y="139"/>
                </a:lnTo>
                <a:lnTo>
                  <a:pt x="2551" y="130"/>
                </a:lnTo>
                <a:lnTo>
                  <a:pt x="2575" y="110"/>
                </a:lnTo>
                <a:lnTo>
                  <a:pt x="2575" y="110"/>
                </a:lnTo>
                <a:lnTo>
                  <a:pt x="2577" y="107"/>
                </a:lnTo>
                <a:lnTo>
                  <a:pt x="2575" y="104"/>
                </a:lnTo>
                <a:lnTo>
                  <a:pt x="2575" y="104"/>
                </a:lnTo>
                <a:lnTo>
                  <a:pt x="2573" y="102"/>
                </a:lnTo>
                <a:lnTo>
                  <a:pt x="2573" y="102"/>
                </a:lnTo>
                <a:lnTo>
                  <a:pt x="2572" y="102"/>
                </a:lnTo>
                <a:lnTo>
                  <a:pt x="2570" y="102"/>
                </a:lnTo>
                <a:lnTo>
                  <a:pt x="2541" y="126"/>
                </a:lnTo>
                <a:lnTo>
                  <a:pt x="2516" y="118"/>
                </a:lnTo>
                <a:lnTo>
                  <a:pt x="2540" y="98"/>
                </a:lnTo>
                <a:lnTo>
                  <a:pt x="2540" y="98"/>
                </a:lnTo>
                <a:lnTo>
                  <a:pt x="2541" y="94"/>
                </a:lnTo>
                <a:lnTo>
                  <a:pt x="2541" y="91"/>
                </a:lnTo>
                <a:lnTo>
                  <a:pt x="2541" y="91"/>
                </a:lnTo>
                <a:lnTo>
                  <a:pt x="2538" y="90"/>
                </a:lnTo>
                <a:lnTo>
                  <a:pt x="2538" y="90"/>
                </a:lnTo>
                <a:lnTo>
                  <a:pt x="2537" y="90"/>
                </a:lnTo>
                <a:lnTo>
                  <a:pt x="2535" y="91"/>
                </a:lnTo>
                <a:lnTo>
                  <a:pt x="2506" y="115"/>
                </a:lnTo>
                <a:lnTo>
                  <a:pt x="2489" y="109"/>
                </a:lnTo>
                <a:lnTo>
                  <a:pt x="2490" y="109"/>
                </a:lnTo>
                <a:lnTo>
                  <a:pt x="2506" y="98"/>
                </a:lnTo>
                <a:lnTo>
                  <a:pt x="2506" y="98"/>
                </a:lnTo>
                <a:lnTo>
                  <a:pt x="2508" y="98"/>
                </a:lnTo>
                <a:lnTo>
                  <a:pt x="2511" y="96"/>
                </a:lnTo>
                <a:lnTo>
                  <a:pt x="2511" y="96"/>
                </a:lnTo>
                <a:lnTo>
                  <a:pt x="2511" y="93"/>
                </a:lnTo>
                <a:lnTo>
                  <a:pt x="2511" y="91"/>
                </a:lnTo>
                <a:lnTo>
                  <a:pt x="2511" y="91"/>
                </a:lnTo>
                <a:lnTo>
                  <a:pt x="2509" y="90"/>
                </a:lnTo>
                <a:lnTo>
                  <a:pt x="2509" y="90"/>
                </a:lnTo>
                <a:lnTo>
                  <a:pt x="2508" y="88"/>
                </a:lnTo>
                <a:lnTo>
                  <a:pt x="2508" y="88"/>
                </a:lnTo>
                <a:lnTo>
                  <a:pt x="2506" y="88"/>
                </a:lnTo>
                <a:lnTo>
                  <a:pt x="2501" y="85"/>
                </a:lnTo>
                <a:lnTo>
                  <a:pt x="2505" y="78"/>
                </a:lnTo>
                <a:lnTo>
                  <a:pt x="2492" y="78"/>
                </a:lnTo>
                <a:lnTo>
                  <a:pt x="2487" y="75"/>
                </a:lnTo>
                <a:lnTo>
                  <a:pt x="2500" y="69"/>
                </a:lnTo>
                <a:lnTo>
                  <a:pt x="2524" y="82"/>
                </a:lnTo>
                <a:close/>
                <a:moveTo>
                  <a:pt x="2484" y="62"/>
                </a:moveTo>
                <a:lnTo>
                  <a:pt x="2490" y="64"/>
                </a:lnTo>
                <a:lnTo>
                  <a:pt x="2490" y="64"/>
                </a:lnTo>
                <a:lnTo>
                  <a:pt x="2482" y="67"/>
                </a:lnTo>
                <a:lnTo>
                  <a:pt x="2484" y="62"/>
                </a:lnTo>
                <a:close/>
                <a:moveTo>
                  <a:pt x="2484" y="139"/>
                </a:moveTo>
                <a:lnTo>
                  <a:pt x="2471" y="138"/>
                </a:lnTo>
                <a:lnTo>
                  <a:pt x="2471" y="138"/>
                </a:lnTo>
                <a:lnTo>
                  <a:pt x="2481" y="131"/>
                </a:lnTo>
                <a:lnTo>
                  <a:pt x="2484" y="139"/>
                </a:lnTo>
                <a:close/>
                <a:moveTo>
                  <a:pt x="2452" y="66"/>
                </a:moveTo>
                <a:lnTo>
                  <a:pt x="2452" y="66"/>
                </a:lnTo>
                <a:lnTo>
                  <a:pt x="2457" y="67"/>
                </a:lnTo>
                <a:lnTo>
                  <a:pt x="2463" y="69"/>
                </a:lnTo>
                <a:lnTo>
                  <a:pt x="2463" y="69"/>
                </a:lnTo>
                <a:lnTo>
                  <a:pt x="2469" y="67"/>
                </a:lnTo>
                <a:lnTo>
                  <a:pt x="2474" y="64"/>
                </a:lnTo>
                <a:lnTo>
                  <a:pt x="2473" y="72"/>
                </a:lnTo>
                <a:lnTo>
                  <a:pt x="2465" y="77"/>
                </a:lnTo>
                <a:lnTo>
                  <a:pt x="2465" y="77"/>
                </a:lnTo>
                <a:lnTo>
                  <a:pt x="2460" y="74"/>
                </a:lnTo>
                <a:lnTo>
                  <a:pt x="2457" y="72"/>
                </a:lnTo>
                <a:lnTo>
                  <a:pt x="2457" y="72"/>
                </a:lnTo>
                <a:lnTo>
                  <a:pt x="2453" y="74"/>
                </a:lnTo>
                <a:lnTo>
                  <a:pt x="2447" y="77"/>
                </a:lnTo>
                <a:lnTo>
                  <a:pt x="2452" y="66"/>
                </a:lnTo>
                <a:close/>
                <a:moveTo>
                  <a:pt x="2441" y="3"/>
                </a:moveTo>
                <a:lnTo>
                  <a:pt x="2444" y="10"/>
                </a:lnTo>
                <a:lnTo>
                  <a:pt x="2439" y="13"/>
                </a:lnTo>
                <a:lnTo>
                  <a:pt x="2433" y="13"/>
                </a:lnTo>
                <a:lnTo>
                  <a:pt x="2441" y="3"/>
                </a:lnTo>
                <a:close/>
                <a:moveTo>
                  <a:pt x="2433" y="34"/>
                </a:moveTo>
                <a:lnTo>
                  <a:pt x="2433" y="34"/>
                </a:lnTo>
                <a:lnTo>
                  <a:pt x="2429" y="40"/>
                </a:lnTo>
                <a:lnTo>
                  <a:pt x="2433" y="34"/>
                </a:lnTo>
                <a:close/>
                <a:moveTo>
                  <a:pt x="2426" y="88"/>
                </a:moveTo>
                <a:lnTo>
                  <a:pt x="2421" y="85"/>
                </a:lnTo>
                <a:lnTo>
                  <a:pt x="2426" y="85"/>
                </a:lnTo>
                <a:lnTo>
                  <a:pt x="2426" y="88"/>
                </a:lnTo>
                <a:close/>
                <a:moveTo>
                  <a:pt x="2421" y="24"/>
                </a:moveTo>
                <a:lnTo>
                  <a:pt x="2421" y="24"/>
                </a:lnTo>
                <a:lnTo>
                  <a:pt x="2421" y="24"/>
                </a:lnTo>
                <a:lnTo>
                  <a:pt x="2421" y="24"/>
                </a:lnTo>
                <a:close/>
                <a:moveTo>
                  <a:pt x="2418" y="24"/>
                </a:moveTo>
                <a:lnTo>
                  <a:pt x="2418" y="24"/>
                </a:lnTo>
                <a:lnTo>
                  <a:pt x="2418" y="26"/>
                </a:lnTo>
                <a:lnTo>
                  <a:pt x="2418" y="26"/>
                </a:lnTo>
                <a:lnTo>
                  <a:pt x="2418" y="27"/>
                </a:lnTo>
                <a:lnTo>
                  <a:pt x="2418" y="27"/>
                </a:lnTo>
                <a:lnTo>
                  <a:pt x="2418" y="27"/>
                </a:lnTo>
                <a:lnTo>
                  <a:pt x="2418" y="29"/>
                </a:lnTo>
                <a:lnTo>
                  <a:pt x="2418" y="24"/>
                </a:lnTo>
                <a:close/>
                <a:moveTo>
                  <a:pt x="2417" y="32"/>
                </a:moveTo>
                <a:lnTo>
                  <a:pt x="2420" y="27"/>
                </a:lnTo>
                <a:lnTo>
                  <a:pt x="2420" y="27"/>
                </a:lnTo>
                <a:lnTo>
                  <a:pt x="2421" y="27"/>
                </a:lnTo>
                <a:lnTo>
                  <a:pt x="2425" y="29"/>
                </a:lnTo>
                <a:lnTo>
                  <a:pt x="2418" y="40"/>
                </a:lnTo>
                <a:lnTo>
                  <a:pt x="2415" y="37"/>
                </a:lnTo>
                <a:lnTo>
                  <a:pt x="2417" y="32"/>
                </a:lnTo>
                <a:close/>
                <a:moveTo>
                  <a:pt x="2407" y="75"/>
                </a:moveTo>
                <a:lnTo>
                  <a:pt x="2409" y="77"/>
                </a:lnTo>
                <a:lnTo>
                  <a:pt x="2409" y="77"/>
                </a:lnTo>
                <a:lnTo>
                  <a:pt x="2410" y="78"/>
                </a:lnTo>
                <a:lnTo>
                  <a:pt x="2415" y="80"/>
                </a:lnTo>
                <a:lnTo>
                  <a:pt x="2425" y="82"/>
                </a:lnTo>
                <a:lnTo>
                  <a:pt x="2425" y="83"/>
                </a:lnTo>
                <a:lnTo>
                  <a:pt x="2418" y="83"/>
                </a:lnTo>
                <a:lnTo>
                  <a:pt x="2407" y="78"/>
                </a:lnTo>
                <a:lnTo>
                  <a:pt x="2407" y="75"/>
                </a:lnTo>
                <a:close/>
                <a:moveTo>
                  <a:pt x="2404" y="86"/>
                </a:moveTo>
                <a:lnTo>
                  <a:pt x="2428" y="98"/>
                </a:lnTo>
                <a:lnTo>
                  <a:pt x="2404" y="107"/>
                </a:lnTo>
                <a:lnTo>
                  <a:pt x="2404" y="107"/>
                </a:lnTo>
                <a:lnTo>
                  <a:pt x="2404" y="106"/>
                </a:lnTo>
                <a:lnTo>
                  <a:pt x="2404" y="106"/>
                </a:lnTo>
                <a:lnTo>
                  <a:pt x="2402" y="107"/>
                </a:lnTo>
                <a:lnTo>
                  <a:pt x="2399" y="109"/>
                </a:lnTo>
                <a:lnTo>
                  <a:pt x="2404" y="86"/>
                </a:lnTo>
                <a:close/>
                <a:moveTo>
                  <a:pt x="2404" y="117"/>
                </a:moveTo>
                <a:lnTo>
                  <a:pt x="2421" y="109"/>
                </a:lnTo>
                <a:lnTo>
                  <a:pt x="2399" y="138"/>
                </a:lnTo>
                <a:lnTo>
                  <a:pt x="2392" y="141"/>
                </a:lnTo>
                <a:lnTo>
                  <a:pt x="2394" y="131"/>
                </a:lnTo>
                <a:lnTo>
                  <a:pt x="2397" y="125"/>
                </a:lnTo>
                <a:lnTo>
                  <a:pt x="2397" y="125"/>
                </a:lnTo>
                <a:lnTo>
                  <a:pt x="2404" y="117"/>
                </a:lnTo>
                <a:lnTo>
                  <a:pt x="2404" y="117"/>
                </a:lnTo>
                <a:close/>
                <a:moveTo>
                  <a:pt x="2394" y="69"/>
                </a:moveTo>
                <a:lnTo>
                  <a:pt x="2394" y="74"/>
                </a:lnTo>
                <a:lnTo>
                  <a:pt x="2392" y="66"/>
                </a:lnTo>
                <a:lnTo>
                  <a:pt x="2394" y="69"/>
                </a:lnTo>
                <a:close/>
                <a:moveTo>
                  <a:pt x="2392" y="144"/>
                </a:moveTo>
                <a:lnTo>
                  <a:pt x="2391" y="146"/>
                </a:lnTo>
                <a:lnTo>
                  <a:pt x="2392" y="144"/>
                </a:lnTo>
                <a:lnTo>
                  <a:pt x="2392" y="144"/>
                </a:lnTo>
                <a:close/>
                <a:moveTo>
                  <a:pt x="2391" y="83"/>
                </a:moveTo>
                <a:lnTo>
                  <a:pt x="2391" y="86"/>
                </a:lnTo>
                <a:lnTo>
                  <a:pt x="2386" y="86"/>
                </a:lnTo>
                <a:lnTo>
                  <a:pt x="2391" y="83"/>
                </a:lnTo>
                <a:close/>
                <a:moveTo>
                  <a:pt x="2383" y="67"/>
                </a:moveTo>
                <a:lnTo>
                  <a:pt x="2384" y="69"/>
                </a:lnTo>
                <a:lnTo>
                  <a:pt x="2381" y="67"/>
                </a:lnTo>
                <a:lnTo>
                  <a:pt x="2383" y="67"/>
                </a:lnTo>
                <a:close/>
                <a:moveTo>
                  <a:pt x="2383" y="78"/>
                </a:moveTo>
                <a:lnTo>
                  <a:pt x="2376" y="82"/>
                </a:lnTo>
                <a:lnTo>
                  <a:pt x="2381" y="77"/>
                </a:lnTo>
                <a:lnTo>
                  <a:pt x="2383" y="78"/>
                </a:lnTo>
                <a:close/>
                <a:moveTo>
                  <a:pt x="2372" y="85"/>
                </a:moveTo>
                <a:lnTo>
                  <a:pt x="2372" y="86"/>
                </a:lnTo>
                <a:lnTo>
                  <a:pt x="2370" y="72"/>
                </a:lnTo>
                <a:lnTo>
                  <a:pt x="2370" y="72"/>
                </a:lnTo>
                <a:lnTo>
                  <a:pt x="2380" y="77"/>
                </a:lnTo>
                <a:lnTo>
                  <a:pt x="2372" y="85"/>
                </a:lnTo>
                <a:close/>
                <a:moveTo>
                  <a:pt x="2376" y="53"/>
                </a:moveTo>
                <a:lnTo>
                  <a:pt x="2368" y="56"/>
                </a:lnTo>
                <a:lnTo>
                  <a:pt x="2365" y="45"/>
                </a:lnTo>
                <a:lnTo>
                  <a:pt x="2376" y="53"/>
                </a:lnTo>
                <a:close/>
                <a:moveTo>
                  <a:pt x="2367" y="74"/>
                </a:moveTo>
                <a:lnTo>
                  <a:pt x="2370" y="86"/>
                </a:lnTo>
                <a:lnTo>
                  <a:pt x="2364" y="90"/>
                </a:lnTo>
                <a:lnTo>
                  <a:pt x="2360" y="77"/>
                </a:lnTo>
                <a:lnTo>
                  <a:pt x="2367" y="74"/>
                </a:lnTo>
                <a:close/>
                <a:moveTo>
                  <a:pt x="2360" y="168"/>
                </a:moveTo>
                <a:lnTo>
                  <a:pt x="2360" y="167"/>
                </a:lnTo>
                <a:lnTo>
                  <a:pt x="2372" y="170"/>
                </a:lnTo>
                <a:lnTo>
                  <a:pt x="2372" y="173"/>
                </a:lnTo>
                <a:lnTo>
                  <a:pt x="2367" y="175"/>
                </a:lnTo>
                <a:lnTo>
                  <a:pt x="2367" y="175"/>
                </a:lnTo>
                <a:lnTo>
                  <a:pt x="2365" y="175"/>
                </a:lnTo>
                <a:lnTo>
                  <a:pt x="2357" y="171"/>
                </a:lnTo>
                <a:lnTo>
                  <a:pt x="2357" y="171"/>
                </a:lnTo>
                <a:lnTo>
                  <a:pt x="2359" y="170"/>
                </a:lnTo>
                <a:lnTo>
                  <a:pt x="2360" y="168"/>
                </a:lnTo>
                <a:lnTo>
                  <a:pt x="2360" y="168"/>
                </a:lnTo>
                <a:close/>
                <a:moveTo>
                  <a:pt x="2356" y="35"/>
                </a:moveTo>
                <a:lnTo>
                  <a:pt x="2359" y="59"/>
                </a:lnTo>
                <a:lnTo>
                  <a:pt x="2335" y="48"/>
                </a:lnTo>
                <a:lnTo>
                  <a:pt x="2333" y="43"/>
                </a:lnTo>
                <a:lnTo>
                  <a:pt x="2333" y="43"/>
                </a:lnTo>
                <a:lnTo>
                  <a:pt x="2340" y="43"/>
                </a:lnTo>
                <a:lnTo>
                  <a:pt x="2356" y="35"/>
                </a:lnTo>
                <a:lnTo>
                  <a:pt x="2356" y="35"/>
                </a:lnTo>
                <a:close/>
                <a:moveTo>
                  <a:pt x="2335" y="6"/>
                </a:moveTo>
                <a:lnTo>
                  <a:pt x="2348" y="2"/>
                </a:lnTo>
                <a:lnTo>
                  <a:pt x="2349" y="21"/>
                </a:lnTo>
                <a:lnTo>
                  <a:pt x="2332" y="29"/>
                </a:lnTo>
                <a:lnTo>
                  <a:pt x="2328" y="10"/>
                </a:lnTo>
                <a:lnTo>
                  <a:pt x="2328" y="10"/>
                </a:lnTo>
                <a:lnTo>
                  <a:pt x="2328" y="8"/>
                </a:lnTo>
                <a:lnTo>
                  <a:pt x="2328" y="8"/>
                </a:lnTo>
                <a:lnTo>
                  <a:pt x="2335" y="6"/>
                </a:lnTo>
                <a:lnTo>
                  <a:pt x="2335" y="6"/>
                </a:lnTo>
                <a:close/>
                <a:moveTo>
                  <a:pt x="2300" y="11"/>
                </a:moveTo>
                <a:lnTo>
                  <a:pt x="2300" y="11"/>
                </a:lnTo>
                <a:lnTo>
                  <a:pt x="2311" y="2"/>
                </a:lnTo>
                <a:lnTo>
                  <a:pt x="2311" y="2"/>
                </a:lnTo>
                <a:lnTo>
                  <a:pt x="2311" y="5"/>
                </a:lnTo>
                <a:lnTo>
                  <a:pt x="2314" y="6"/>
                </a:lnTo>
                <a:lnTo>
                  <a:pt x="2314" y="6"/>
                </a:lnTo>
                <a:lnTo>
                  <a:pt x="2320" y="8"/>
                </a:lnTo>
                <a:lnTo>
                  <a:pt x="2320" y="8"/>
                </a:lnTo>
                <a:lnTo>
                  <a:pt x="2320" y="10"/>
                </a:lnTo>
                <a:lnTo>
                  <a:pt x="2324" y="32"/>
                </a:lnTo>
                <a:lnTo>
                  <a:pt x="2319" y="34"/>
                </a:lnTo>
                <a:lnTo>
                  <a:pt x="2319" y="34"/>
                </a:lnTo>
                <a:lnTo>
                  <a:pt x="2316" y="37"/>
                </a:lnTo>
                <a:lnTo>
                  <a:pt x="2314" y="40"/>
                </a:lnTo>
                <a:lnTo>
                  <a:pt x="2304" y="34"/>
                </a:lnTo>
                <a:lnTo>
                  <a:pt x="2304" y="35"/>
                </a:lnTo>
                <a:lnTo>
                  <a:pt x="2295" y="30"/>
                </a:lnTo>
                <a:lnTo>
                  <a:pt x="2293" y="21"/>
                </a:lnTo>
                <a:lnTo>
                  <a:pt x="2300" y="11"/>
                </a:lnTo>
                <a:close/>
                <a:moveTo>
                  <a:pt x="2292" y="38"/>
                </a:moveTo>
                <a:lnTo>
                  <a:pt x="2304" y="45"/>
                </a:lnTo>
                <a:lnTo>
                  <a:pt x="2304" y="53"/>
                </a:lnTo>
                <a:lnTo>
                  <a:pt x="2304" y="53"/>
                </a:lnTo>
                <a:lnTo>
                  <a:pt x="2298" y="50"/>
                </a:lnTo>
                <a:lnTo>
                  <a:pt x="2298" y="50"/>
                </a:lnTo>
                <a:lnTo>
                  <a:pt x="2298" y="54"/>
                </a:lnTo>
                <a:lnTo>
                  <a:pt x="2298" y="59"/>
                </a:lnTo>
                <a:lnTo>
                  <a:pt x="2298" y="59"/>
                </a:lnTo>
                <a:lnTo>
                  <a:pt x="2304" y="64"/>
                </a:lnTo>
                <a:lnTo>
                  <a:pt x="2295" y="69"/>
                </a:lnTo>
                <a:lnTo>
                  <a:pt x="2295" y="69"/>
                </a:lnTo>
                <a:lnTo>
                  <a:pt x="2293" y="72"/>
                </a:lnTo>
                <a:lnTo>
                  <a:pt x="2295" y="75"/>
                </a:lnTo>
                <a:lnTo>
                  <a:pt x="2295" y="75"/>
                </a:lnTo>
                <a:lnTo>
                  <a:pt x="2296" y="77"/>
                </a:lnTo>
                <a:lnTo>
                  <a:pt x="2300" y="77"/>
                </a:lnTo>
                <a:lnTo>
                  <a:pt x="2306" y="74"/>
                </a:lnTo>
                <a:lnTo>
                  <a:pt x="2306" y="82"/>
                </a:lnTo>
                <a:lnTo>
                  <a:pt x="2306" y="82"/>
                </a:lnTo>
                <a:lnTo>
                  <a:pt x="2303" y="83"/>
                </a:lnTo>
                <a:lnTo>
                  <a:pt x="2303" y="85"/>
                </a:lnTo>
                <a:lnTo>
                  <a:pt x="2303" y="88"/>
                </a:lnTo>
                <a:lnTo>
                  <a:pt x="2306" y="90"/>
                </a:lnTo>
                <a:lnTo>
                  <a:pt x="2306" y="94"/>
                </a:lnTo>
                <a:lnTo>
                  <a:pt x="2312" y="99"/>
                </a:lnTo>
                <a:lnTo>
                  <a:pt x="2308" y="120"/>
                </a:lnTo>
                <a:lnTo>
                  <a:pt x="2300" y="114"/>
                </a:lnTo>
                <a:lnTo>
                  <a:pt x="2288" y="96"/>
                </a:lnTo>
                <a:lnTo>
                  <a:pt x="2288" y="96"/>
                </a:lnTo>
                <a:lnTo>
                  <a:pt x="2287" y="88"/>
                </a:lnTo>
                <a:lnTo>
                  <a:pt x="2285" y="82"/>
                </a:lnTo>
                <a:lnTo>
                  <a:pt x="2285" y="82"/>
                </a:lnTo>
                <a:lnTo>
                  <a:pt x="2280" y="80"/>
                </a:lnTo>
                <a:lnTo>
                  <a:pt x="2277" y="78"/>
                </a:lnTo>
                <a:lnTo>
                  <a:pt x="2277" y="78"/>
                </a:lnTo>
                <a:lnTo>
                  <a:pt x="2277" y="83"/>
                </a:lnTo>
                <a:lnTo>
                  <a:pt x="2277" y="86"/>
                </a:lnTo>
                <a:lnTo>
                  <a:pt x="2277" y="86"/>
                </a:lnTo>
                <a:lnTo>
                  <a:pt x="2282" y="90"/>
                </a:lnTo>
                <a:lnTo>
                  <a:pt x="2287" y="96"/>
                </a:lnTo>
                <a:lnTo>
                  <a:pt x="2298" y="112"/>
                </a:lnTo>
                <a:lnTo>
                  <a:pt x="2298" y="112"/>
                </a:lnTo>
                <a:lnTo>
                  <a:pt x="2298" y="112"/>
                </a:lnTo>
                <a:lnTo>
                  <a:pt x="2296" y="112"/>
                </a:lnTo>
                <a:lnTo>
                  <a:pt x="2296" y="112"/>
                </a:lnTo>
                <a:lnTo>
                  <a:pt x="2293" y="112"/>
                </a:lnTo>
                <a:lnTo>
                  <a:pt x="2292" y="114"/>
                </a:lnTo>
                <a:lnTo>
                  <a:pt x="2292" y="114"/>
                </a:lnTo>
                <a:lnTo>
                  <a:pt x="2292" y="117"/>
                </a:lnTo>
                <a:lnTo>
                  <a:pt x="2274" y="96"/>
                </a:lnTo>
                <a:lnTo>
                  <a:pt x="2287" y="149"/>
                </a:lnTo>
                <a:lnTo>
                  <a:pt x="2284" y="147"/>
                </a:lnTo>
                <a:lnTo>
                  <a:pt x="2264" y="64"/>
                </a:lnTo>
                <a:lnTo>
                  <a:pt x="2272" y="53"/>
                </a:lnTo>
                <a:lnTo>
                  <a:pt x="2292" y="38"/>
                </a:lnTo>
                <a:close/>
                <a:moveTo>
                  <a:pt x="2264" y="62"/>
                </a:moveTo>
                <a:lnTo>
                  <a:pt x="2263" y="59"/>
                </a:lnTo>
                <a:lnTo>
                  <a:pt x="2269" y="54"/>
                </a:lnTo>
                <a:lnTo>
                  <a:pt x="2264" y="62"/>
                </a:lnTo>
                <a:close/>
                <a:moveTo>
                  <a:pt x="2260" y="35"/>
                </a:moveTo>
                <a:lnTo>
                  <a:pt x="2260" y="35"/>
                </a:lnTo>
                <a:lnTo>
                  <a:pt x="2266" y="34"/>
                </a:lnTo>
                <a:lnTo>
                  <a:pt x="2269" y="30"/>
                </a:lnTo>
                <a:lnTo>
                  <a:pt x="2269" y="30"/>
                </a:lnTo>
                <a:lnTo>
                  <a:pt x="2268" y="29"/>
                </a:lnTo>
                <a:lnTo>
                  <a:pt x="2282" y="35"/>
                </a:lnTo>
                <a:lnTo>
                  <a:pt x="2282" y="35"/>
                </a:lnTo>
                <a:lnTo>
                  <a:pt x="2261" y="50"/>
                </a:lnTo>
                <a:lnTo>
                  <a:pt x="2258" y="35"/>
                </a:lnTo>
                <a:lnTo>
                  <a:pt x="2258" y="35"/>
                </a:lnTo>
                <a:lnTo>
                  <a:pt x="2260" y="35"/>
                </a:lnTo>
                <a:lnTo>
                  <a:pt x="2260" y="35"/>
                </a:lnTo>
                <a:close/>
                <a:moveTo>
                  <a:pt x="2242" y="34"/>
                </a:moveTo>
                <a:lnTo>
                  <a:pt x="2242" y="34"/>
                </a:lnTo>
                <a:lnTo>
                  <a:pt x="2248" y="35"/>
                </a:lnTo>
                <a:lnTo>
                  <a:pt x="2256" y="35"/>
                </a:lnTo>
                <a:lnTo>
                  <a:pt x="2260" y="51"/>
                </a:lnTo>
                <a:lnTo>
                  <a:pt x="2258" y="51"/>
                </a:lnTo>
                <a:lnTo>
                  <a:pt x="2258" y="51"/>
                </a:lnTo>
                <a:lnTo>
                  <a:pt x="2256" y="54"/>
                </a:lnTo>
                <a:lnTo>
                  <a:pt x="2256" y="58"/>
                </a:lnTo>
                <a:lnTo>
                  <a:pt x="2256" y="58"/>
                </a:lnTo>
                <a:lnTo>
                  <a:pt x="2260" y="59"/>
                </a:lnTo>
                <a:lnTo>
                  <a:pt x="2261" y="59"/>
                </a:lnTo>
                <a:lnTo>
                  <a:pt x="2263" y="62"/>
                </a:lnTo>
                <a:lnTo>
                  <a:pt x="2229" y="43"/>
                </a:lnTo>
                <a:lnTo>
                  <a:pt x="2242" y="34"/>
                </a:lnTo>
                <a:close/>
                <a:moveTo>
                  <a:pt x="2215" y="11"/>
                </a:moveTo>
                <a:lnTo>
                  <a:pt x="2236" y="29"/>
                </a:lnTo>
                <a:lnTo>
                  <a:pt x="2221" y="38"/>
                </a:lnTo>
                <a:lnTo>
                  <a:pt x="2210" y="32"/>
                </a:lnTo>
                <a:lnTo>
                  <a:pt x="2210" y="32"/>
                </a:lnTo>
                <a:lnTo>
                  <a:pt x="2207" y="27"/>
                </a:lnTo>
                <a:lnTo>
                  <a:pt x="2207" y="27"/>
                </a:lnTo>
                <a:lnTo>
                  <a:pt x="2207" y="22"/>
                </a:lnTo>
                <a:lnTo>
                  <a:pt x="2205" y="19"/>
                </a:lnTo>
                <a:lnTo>
                  <a:pt x="2204" y="18"/>
                </a:lnTo>
                <a:lnTo>
                  <a:pt x="2215" y="11"/>
                </a:lnTo>
                <a:close/>
                <a:moveTo>
                  <a:pt x="2188" y="26"/>
                </a:moveTo>
                <a:lnTo>
                  <a:pt x="2188" y="26"/>
                </a:lnTo>
                <a:lnTo>
                  <a:pt x="2197" y="29"/>
                </a:lnTo>
                <a:lnTo>
                  <a:pt x="2197" y="29"/>
                </a:lnTo>
                <a:lnTo>
                  <a:pt x="2197" y="29"/>
                </a:lnTo>
                <a:lnTo>
                  <a:pt x="2202" y="30"/>
                </a:lnTo>
                <a:lnTo>
                  <a:pt x="2202" y="30"/>
                </a:lnTo>
                <a:lnTo>
                  <a:pt x="2208" y="32"/>
                </a:lnTo>
                <a:lnTo>
                  <a:pt x="2220" y="40"/>
                </a:lnTo>
                <a:lnTo>
                  <a:pt x="2220" y="40"/>
                </a:lnTo>
                <a:lnTo>
                  <a:pt x="2220" y="42"/>
                </a:lnTo>
                <a:lnTo>
                  <a:pt x="2220" y="45"/>
                </a:lnTo>
                <a:lnTo>
                  <a:pt x="2220" y="45"/>
                </a:lnTo>
                <a:lnTo>
                  <a:pt x="2223" y="46"/>
                </a:lnTo>
                <a:lnTo>
                  <a:pt x="2226" y="45"/>
                </a:lnTo>
                <a:lnTo>
                  <a:pt x="2228" y="43"/>
                </a:lnTo>
                <a:lnTo>
                  <a:pt x="2263" y="66"/>
                </a:lnTo>
                <a:lnTo>
                  <a:pt x="2282" y="146"/>
                </a:lnTo>
                <a:lnTo>
                  <a:pt x="2279" y="142"/>
                </a:lnTo>
                <a:lnTo>
                  <a:pt x="2268" y="96"/>
                </a:lnTo>
                <a:lnTo>
                  <a:pt x="2261" y="128"/>
                </a:lnTo>
                <a:lnTo>
                  <a:pt x="2260" y="128"/>
                </a:lnTo>
                <a:lnTo>
                  <a:pt x="2260" y="128"/>
                </a:lnTo>
                <a:lnTo>
                  <a:pt x="2258" y="126"/>
                </a:lnTo>
                <a:lnTo>
                  <a:pt x="2258" y="126"/>
                </a:lnTo>
                <a:lnTo>
                  <a:pt x="2255" y="126"/>
                </a:lnTo>
                <a:lnTo>
                  <a:pt x="2260" y="101"/>
                </a:lnTo>
                <a:lnTo>
                  <a:pt x="2260" y="101"/>
                </a:lnTo>
                <a:lnTo>
                  <a:pt x="2263" y="94"/>
                </a:lnTo>
                <a:lnTo>
                  <a:pt x="2264" y="90"/>
                </a:lnTo>
                <a:lnTo>
                  <a:pt x="2264" y="90"/>
                </a:lnTo>
                <a:lnTo>
                  <a:pt x="2263" y="86"/>
                </a:lnTo>
                <a:lnTo>
                  <a:pt x="2261" y="82"/>
                </a:lnTo>
                <a:lnTo>
                  <a:pt x="2261" y="82"/>
                </a:lnTo>
                <a:lnTo>
                  <a:pt x="2258" y="85"/>
                </a:lnTo>
                <a:lnTo>
                  <a:pt x="2255" y="88"/>
                </a:lnTo>
                <a:lnTo>
                  <a:pt x="2255" y="88"/>
                </a:lnTo>
                <a:lnTo>
                  <a:pt x="2256" y="93"/>
                </a:lnTo>
                <a:lnTo>
                  <a:pt x="2258" y="102"/>
                </a:lnTo>
                <a:lnTo>
                  <a:pt x="2255" y="128"/>
                </a:lnTo>
                <a:lnTo>
                  <a:pt x="2255" y="128"/>
                </a:lnTo>
                <a:lnTo>
                  <a:pt x="2253" y="130"/>
                </a:lnTo>
                <a:lnTo>
                  <a:pt x="2253" y="133"/>
                </a:lnTo>
                <a:lnTo>
                  <a:pt x="2253" y="136"/>
                </a:lnTo>
                <a:lnTo>
                  <a:pt x="2250" y="131"/>
                </a:lnTo>
                <a:lnTo>
                  <a:pt x="2255" y="109"/>
                </a:lnTo>
                <a:lnTo>
                  <a:pt x="2232" y="74"/>
                </a:lnTo>
                <a:lnTo>
                  <a:pt x="2232" y="74"/>
                </a:lnTo>
                <a:lnTo>
                  <a:pt x="2234" y="72"/>
                </a:lnTo>
                <a:lnTo>
                  <a:pt x="2234" y="72"/>
                </a:lnTo>
                <a:lnTo>
                  <a:pt x="2232" y="69"/>
                </a:lnTo>
                <a:lnTo>
                  <a:pt x="2231" y="64"/>
                </a:lnTo>
                <a:lnTo>
                  <a:pt x="2231" y="64"/>
                </a:lnTo>
                <a:lnTo>
                  <a:pt x="2229" y="67"/>
                </a:lnTo>
                <a:lnTo>
                  <a:pt x="2223" y="59"/>
                </a:lnTo>
                <a:lnTo>
                  <a:pt x="2221" y="64"/>
                </a:lnTo>
                <a:lnTo>
                  <a:pt x="2184" y="29"/>
                </a:lnTo>
                <a:lnTo>
                  <a:pt x="2188" y="26"/>
                </a:lnTo>
                <a:close/>
                <a:moveTo>
                  <a:pt x="2178" y="59"/>
                </a:moveTo>
                <a:lnTo>
                  <a:pt x="2180" y="54"/>
                </a:lnTo>
                <a:lnTo>
                  <a:pt x="2196" y="70"/>
                </a:lnTo>
                <a:lnTo>
                  <a:pt x="2196" y="70"/>
                </a:lnTo>
                <a:lnTo>
                  <a:pt x="2194" y="72"/>
                </a:lnTo>
                <a:lnTo>
                  <a:pt x="2194" y="72"/>
                </a:lnTo>
                <a:lnTo>
                  <a:pt x="2199" y="74"/>
                </a:lnTo>
                <a:lnTo>
                  <a:pt x="2202" y="77"/>
                </a:lnTo>
                <a:lnTo>
                  <a:pt x="2202" y="77"/>
                </a:lnTo>
                <a:lnTo>
                  <a:pt x="2205" y="80"/>
                </a:lnTo>
                <a:lnTo>
                  <a:pt x="2205" y="80"/>
                </a:lnTo>
                <a:lnTo>
                  <a:pt x="2210" y="83"/>
                </a:lnTo>
                <a:lnTo>
                  <a:pt x="2204" y="98"/>
                </a:lnTo>
                <a:lnTo>
                  <a:pt x="2204" y="98"/>
                </a:lnTo>
                <a:lnTo>
                  <a:pt x="2196" y="93"/>
                </a:lnTo>
                <a:lnTo>
                  <a:pt x="2196" y="93"/>
                </a:lnTo>
                <a:lnTo>
                  <a:pt x="2192" y="96"/>
                </a:lnTo>
                <a:lnTo>
                  <a:pt x="2188" y="96"/>
                </a:lnTo>
                <a:lnTo>
                  <a:pt x="2188" y="96"/>
                </a:lnTo>
                <a:lnTo>
                  <a:pt x="2192" y="99"/>
                </a:lnTo>
                <a:lnTo>
                  <a:pt x="2196" y="102"/>
                </a:lnTo>
                <a:lnTo>
                  <a:pt x="2196" y="102"/>
                </a:lnTo>
                <a:lnTo>
                  <a:pt x="2202" y="101"/>
                </a:lnTo>
                <a:lnTo>
                  <a:pt x="2196" y="112"/>
                </a:lnTo>
                <a:lnTo>
                  <a:pt x="2202" y="130"/>
                </a:lnTo>
                <a:lnTo>
                  <a:pt x="2202" y="130"/>
                </a:lnTo>
                <a:lnTo>
                  <a:pt x="2197" y="131"/>
                </a:lnTo>
                <a:lnTo>
                  <a:pt x="2197" y="131"/>
                </a:lnTo>
                <a:lnTo>
                  <a:pt x="2204" y="136"/>
                </a:lnTo>
                <a:lnTo>
                  <a:pt x="2208" y="146"/>
                </a:lnTo>
                <a:lnTo>
                  <a:pt x="2178" y="131"/>
                </a:lnTo>
                <a:lnTo>
                  <a:pt x="2175" y="118"/>
                </a:lnTo>
                <a:lnTo>
                  <a:pt x="2184" y="83"/>
                </a:lnTo>
                <a:lnTo>
                  <a:pt x="2172" y="64"/>
                </a:lnTo>
                <a:lnTo>
                  <a:pt x="2172" y="64"/>
                </a:lnTo>
                <a:lnTo>
                  <a:pt x="2176" y="62"/>
                </a:lnTo>
                <a:lnTo>
                  <a:pt x="2178" y="59"/>
                </a:lnTo>
                <a:lnTo>
                  <a:pt x="2178" y="59"/>
                </a:lnTo>
                <a:close/>
                <a:moveTo>
                  <a:pt x="2152" y="19"/>
                </a:moveTo>
                <a:lnTo>
                  <a:pt x="2154" y="6"/>
                </a:lnTo>
                <a:lnTo>
                  <a:pt x="2154" y="6"/>
                </a:lnTo>
                <a:lnTo>
                  <a:pt x="2162" y="8"/>
                </a:lnTo>
                <a:lnTo>
                  <a:pt x="2170" y="8"/>
                </a:lnTo>
                <a:lnTo>
                  <a:pt x="2173" y="10"/>
                </a:lnTo>
                <a:lnTo>
                  <a:pt x="2172" y="14"/>
                </a:lnTo>
                <a:lnTo>
                  <a:pt x="2159" y="21"/>
                </a:lnTo>
                <a:lnTo>
                  <a:pt x="2152" y="21"/>
                </a:lnTo>
                <a:lnTo>
                  <a:pt x="2152" y="21"/>
                </a:lnTo>
                <a:lnTo>
                  <a:pt x="2152" y="19"/>
                </a:lnTo>
                <a:lnTo>
                  <a:pt x="2152" y="19"/>
                </a:lnTo>
                <a:close/>
                <a:moveTo>
                  <a:pt x="2159" y="56"/>
                </a:moveTo>
                <a:lnTo>
                  <a:pt x="2159" y="56"/>
                </a:lnTo>
                <a:lnTo>
                  <a:pt x="2157" y="50"/>
                </a:lnTo>
                <a:lnTo>
                  <a:pt x="2159" y="48"/>
                </a:lnTo>
                <a:lnTo>
                  <a:pt x="2159" y="48"/>
                </a:lnTo>
                <a:lnTo>
                  <a:pt x="2152" y="45"/>
                </a:lnTo>
                <a:lnTo>
                  <a:pt x="2164" y="40"/>
                </a:lnTo>
                <a:lnTo>
                  <a:pt x="2168" y="45"/>
                </a:lnTo>
                <a:lnTo>
                  <a:pt x="2167" y="56"/>
                </a:lnTo>
                <a:lnTo>
                  <a:pt x="2162" y="48"/>
                </a:lnTo>
                <a:lnTo>
                  <a:pt x="2159" y="56"/>
                </a:lnTo>
                <a:close/>
                <a:moveTo>
                  <a:pt x="2162" y="133"/>
                </a:moveTo>
                <a:lnTo>
                  <a:pt x="2144" y="117"/>
                </a:lnTo>
                <a:lnTo>
                  <a:pt x="2159" y="123"/>
                </a:lnTo>
                <a:lnTo>
                  <a:pt x="2162" y="133"/>
                </a:lnTo>
                <a:close/>
                <a:moveTo>
                  <a:pt x="2152" y="66"/>
                </a:moveTo>
                <a:lnTo>
                  <a:pt x="2143" y="85"/>
                </a:lnTo>
                <a:lnTo>
                  <a:pt x="2157" y="122"/>
                </a:lnTo>
                <a:lnTo>
                  <a:pt x="2140" y="114"/>
                </a:lnTo>
                <a:lnTo>
                  <a:pt x="2117" y="93"/>
                </a:lnTo>
                <a:lnTo>
                  <a:pt x="2117" y="93"/>
                </a:lnTo>
                <a:lnTo>
                  <a:pt x="2124" y="86"/>
                </a:lnTo>
                <a:lnTo>
                  <a:pt x="2128" y="80"/>
                </a:lnTo>
                <a:lnTo>
                  <a:pt x="2130" y="82"/>
                </a:lnTo>
                <a:lnTo>
                  <a:pt x="2130" y="82"/>
                </a:lnTo>
                <a:lnTo>
                  <a:pt x="2132" y="82"/>
                </a:lnTo>
                <a:lnTo>
                  <a:pt x="2135" y="82"/>
                </a:lnTo>
                <a:lnTo>
                  <a:pt x="2136" y="80"/>
                </a:lnTo>
                <a:lnTo>
                  <a:pt x="2138" y="78"/>
                </a:lnTo>
                <a:lnTo>
                  <a:pt x="2138" y="78"/>
                </a:lnTo>
                <a:lnTo>
                  <a:pt x="2138" y="77"/>
                </a:lnTo>
                <a:lnTo>
                  <a:pt x="2138" y="74"/>
                </a:lnTo>
                <a:lnTo>
                  <a:pt x="2138" y="72"/>
                </a:lnTo>
                <a:lnTo>
                  <a:pt x="2135" y="70"/>
                </a:lnTo>
                <a:lnTo>
                  <a:pt x="2135" y="70"/>
                </a:lnTo>
                <a:lnTo>
                  <a:pt x="2133" y="69"/>
                </a:lnTo>
                <a:lnTo>
                  <a:pt x="2133" y="69"/>
                </a:lnTo>
                <a:lnTo>
                  <a:pt x="2135" y="61"/>
                </a:lnTo>
                <a:lnTo>
                  <a:pt x="2136" y="53"/>
                </a:lnTo>
                <a:lnTo>
                  <a:pt x="2136" y="53"/>
                </a:lnTo>
                <a:lnTo>
                  <a:pt x="2136" y="53"/>
                </a:lnTo>
                <a:lnTo>
                  <a:pt x="2144" y="50"/>
                </a:lnTo>
                <a:lnTo>
                  <a:pt x="2144" y="50"/>
                </a:lnTo>
                <a:lnTo>
                  <a:pt x="2143" y="53"/>
                </a:lnTo>
                <a:lnTo>
                  <a:pt x="2143" y="53"/>
                </a:lnTo>
                <a:lnTo>
                  <a:pt x="2146" y="56"/>
                </a:lnTo>
                <a:lnTo>
                  <a:pt x="2152" y="66"/>
                </a:lnTo>
                <a:lnTo>
                  <a:pt x="2152" y="66"/>
                </a:lnTo>
                <a:close/>
                <a:moveTo>
                  <a:pt x="2130" y="32"/>
                </a:moveTo>
                <a:lnTo>
                  <a:pt x="2138" y="32"/>
                </a:lnTo>
                <a:lnTo>
                  <a:pt x="2132" y="35"/>
                </a:lnTo>
                <a:lnTo>
                  <a:pt x="2132" y="35"/>
                </a:lnTo>
                <a:lnTo>
                  <a:pt x="2130" y="32"/>
                </a:lnTo>
                <a:lnTo>
                  <a:pt x="2130" y="32"/>
                </a:lnTo>
                <a:close/>
                <a:moveTo>
                  <a:pt x="2130" y="11"/>
                </a:moveTo>
                <a:lnTo>
                  <a:pt x="2130" y="11"/>
                </a:lnTo>
                <a:lnTo>
                  <a:pt x="2135" y="6"/>
                </a:lnTo>
                <a:lnTo>
                  <a:pt x="2136" y="2"/>
                </a:lnTo>
                <a:lnTo>
                  <a:pt x="2143" y="2"/>
                </a:lnTo>
                <a:lnTo>
                  <a:pt x="2141" y="18"/>
                </a:lnTo>
                <a:lnTo>
                  <a:pt x="2141" y="18"/>
                </a:lnTo>
                <a:lnTo>
                  <a:pt x="2141" y="21"/>
                </a:lnTo>
                <a:lnTo>
                  <a:pt x="2120" y="19"/>
                </a:lnTo>
                <a:lnTo>
                  <a:pt x="2120" y="19"/>
                </a:lnTo>
                <a:lnTo>
                  <a:pt x="2114" y="14"/>
                </a:lnTo>
                <a:lnTo>
                  <a:pt x="2114" y="14"/>
                </a:lnTo>
                <a:lnTo>
                  <a:pt x="2122" y="14"/>
                </a:lnTo>
                <a:lnTo>
                  <a:pt x="2127" y="14"/>
                </a:lnTo>
                <a:lnTo>
                  <a:pt x="2130" y="11"/>
                </a:lnTo>
                <a:lnTo>
                  <a:pt x="2130" y="11"/>
                </a:lnTo>
                <a:close/>
                <a:moveTo>
                  <a:pt x="2106" y="8"/>
                </a:moveTo>
                <a:lnTo>
                  <a:pt x="2106" y="8"/>
                </a:lnTo>
                <a:lnTo>
                  <a:pt x="2108" y="11"/>
                </a:lnTo>
                <a:lnTo>
                  <a:pt x="2108" y="11"/>
                </a:lnTo>
                <a:lnTo>
                  <a:pt x="2104" y="10"/>
                </a:lnTo>
                <a:lnTo>
                  <a:pt x="2104" y="10"/>
                </a:lnTo>
                <a:lnTo>
                  <a:pt x="2106" y="8"/>
                </a:lnTo>
                <a:lnTo>
                  <a:pt x="2106" y="8"/>
                </a:lnTo>
                <a:close/>
                <a:moveTo>
                  <a:pt x="2088" y="106"/>
                </a:moveTo>
                <a:lnTo>
                  <a:pt x="2088" y="106"/>
                </a:lnTo>
                <a:lnTo>
                  <a:pt x="2098" y="106"/>
                </a:lnTo>
                <a:lnTo>
                  <a:pt x="2108" y="102"/>
                </a:lnTo>
                <a:lnTo>
                  <a:pt x="2151" y="142"/>
                </a:lnTo>
                <a:lnTo>
                  <a:pt x="2149" y="142"/>
                </a:lnTo>
                <a:lnTo>
                  <a:pt x="2146" y="141"/>
                </a:lnTo>
                <a:lnTo>
                  <a:pt x="2146" y="141"/>
                </a:lnTo>
                <a:lnTo>
                  <a:pt x="2143" y="138"/>
                </a:lnTo>
                <a:lnTo>
                  <a:pt x="2140" y="134"/>
                </a:lnTo>
                <a:lnTo>
                  <a:pt x="2136" y="131"/>
                </a:lnTo>
                <a:lnTo>
                  <a:pt x="2132" y="130"/>
                </a:lnTo>
                <a:lnTo>
                  <a:pt x="2132" y="130"/>
                </a:lnTo>
                <a:lnTo>
                  <a:pt x="2124" y="130"/>
                </a:lnTo>
                <a:lnTo>
                  <a:pt x="2117" y="133"/>
                </a:lnTo>
                <a:lnTo>
                  <a:pt x="2103" y="130"/>
                </a:lnTo>
                <a:lnTo>
                  <a:pt x="2116" y="120"/>
                </a:lnTo>
                <a:lnTo>
                  <a:pt x="2116" y="120"/>
                </a:lnTo>
                <a:lnTo>
                  <a:pt x="2116" y="118"/>
                </a:lnTo>
                <a:lnTo>
                  <a:pt x="2116" y="117"/>
                </a:lnTo>
                <a:lnTo>
                  <a:pt x="2116" y="117"/>
                </a:lnTo>
                <a:lnTo>
                  <a:pt x="2114" y="115"/>
                </a:lnTo>
                <a:lnTo>
                  <a:pt x="2114" y="115"/>
                </a:lnTo>
                <a:lnTo>
                  <a:pt x="2111" y="115"/>
                </a:lnTo>
                <a:lnTo>
                  <a:pt x="2093" y="130"/>
                </a:lnTo>
                <a:lnTo>
                  <a:pt x="2072" y="123"/>
                </a:lnTo>
                <a:lnTo>
                  <a:pt x="2088" y="110"/>
                </a:lnTo>
                <a:lnTo>
                  <a:pt x="2088" y="110"/>
                </a:lnTo>
                <a:lnTo>
                  <a:pt x="2088" y="109"/>
                </a:lnTo>
                <a:lnTo>
                  <a:pt x="2088" y="106"/>
                </a:lnTo>
                <a:lnTo>
                  <a:pt x="2088" y="106"/>
                </a:lnTo>
                <a:close/>
                <a:moveTo>
                  <a:pt x="2092" y="136"/>
                </a:moveTo>
                <a:lnTo>
                  <a:pt x="2074" y="147"/>
                </a:lnTo>
                <a:lnTo>
                  <a:pt x="2071" y="130"/>
                </a:lnTo>
                <a:lnTo>
                  <a:pt x="2092" y="136"/>
                </a:lnTo>
                <a:close/>
                <a:moveTo>
                  <a:pt x="2066" y="122"/>
                </a:moveTo>
                <a:lnTo>
                  <a:pt x="2061" y="120"/>
                </a:lnTo>
                <a:lnTo>
                  <a:pt x="2061" y="120"/>
                </a:lnTo>
                <a:lnTo>
                  <a:pt x="2077" y="109"/>
                </a:lnTo>
                <a:lnTo>
                  <a:pt x="2082" y="107"/>
                </a:lnTo>
                <a:lnTo>
                  <a:pt x="2066" y="122"/>
                </a:lnTo>
                <a:close/>
                <a:moveTo>
                  <a:pt x="2072" y="99"/>
                </a:moveTo>
                <a:lnTo>
                  <a:pt x="2072" y="99"/>
                </a:lnTo>
                <a:lnTo>
                  <a:pt x="2072" y="99"/>
                </a:lnTo>
                <a:lnTo>
                  <a:pt x="2072" y="99"/>
                </a:lnTo>
                <a:lnTo>
                  <a:pt x="2077" y="102"/>
                </a:lnTo>
                <a:lnTo>
                  <a:pt x="2084" y="106"/>
                </a:lnTo>
                <a:lnTo>
                  <a:pt x="2076" y="107"/>
                </a:lnTo>
                <a:lnTo>
                  <a:pt x="2076" y="107"/>
                </a:lnTo>
                <a:lnTo>
                  <a:pt x="2056" y="109"/>
                </a:lnTo>
                <a:lnTo>
                  <a:pt x="2063" y="102"/>
                </a:lnTo>
                <a:lnTo>
                  <a:pt x="2063" y="102"/>
                </a:lnTo>
                <a:lnTo>
                  <a:pt x="2063" y="101"/>
                </a:lnTo>
                <a:lnTo>
                  <a:pt x="2063" y="99"/>
                </a:lnTo>
                <a:lnTo>
                  <a:pt x="2063" y="99"/>
                </a:lnTo>
                <a:lnTo>
                  <a:pt x="2061" y="98"/>
                </a:lnTo>
                <a:lnTo>
                  <a:pt x="2061" y="98"/>
                </a:lnTo>
                <a:lnTo>
                  <a:pt x="2058" y="99"/>
                </a:lnTo>
                <a:lnTo>
                  <a:pt x="2040" y="114"/>
                </a:lnTo>
                <a:lnTo>
                  <a:pt x="2020" y="106"/>
                </a:lnTo>
                <a:lnTo>
                  <a:pt x="2037" y="93"/>
                </a:lnTo>
                <a:lnTo>
                  <a:pt x="2037" y="93"/>
                </a:lnTo>
                <a:lnTo>
                  <a:pt x="2037" y="91"/>
                </a:lnTo>
                <a:lnTo>
                  <a:pt x="2037" y="90"/>
                </a:lnTo>
                <a:lnTo>
                  <a:pt x="2037" y="90"/>
                </a:lnTo>
                <a:lnTo>
                  <a:pt x="2036" y="88"/>
                </a:lnTo>
                <a:lnTo>
                  <a:pt x="2036" y="88"/>
                </a:lnTo>
                <a:lnTo>
                  <a:pt x="2032" y="88"/>
                </a:lnTo>
                <a:lnTo>
                  <a:pt x="2013" y="104"/>
                </a:lnTo>
                <a:lnTo>
                  <a:pt x="1997" y="99"/>
                </a:lnTo>
                <a:lnTo>
                  <a:pt x="2004" y="93"/>
                </a:lnTo>
                <a:lnTo>
                  <a:pt x="2039" y="82"/>
                </a:lnTo>
                <a:lnTo>
                  <a:pt x="2039" y="82"/>
                </a:lnTo>
                <a:lnTo>
                  <a:pt x="2042" y="83"/>
                </a:lnTo>
                <a:lnTo>
                  <a:pt x="2045" y="83"/>
                </a:lnTo>
                <a:lnTo>
                  <a:pt x="2050" y="80"/>
                </a:lnTo>
                <a:lnTo>
                  <a:pt x="2050" y="80"/>
                </a:lnTo>
                <a:lnTo>
                  <a:pt x="2055" y="86"/>
                </a:lnTo>
                <a:lnTo>
                  <a:pt x="2060" y="91"/>
                </a:lnTo>
                <a:lnTo>
                  <a:pt x="2066" y="96"/>
                </a:lnTo>
                <a:lnTo>
                  <a:pt x="2072" y="99"/>
                </a:lnTo>
                <a:lnTo>
                  <a:pt x="2072" y="99"/>
                </a:lnTo>
                <a:close/>
                <a:moveTo>
                  <a:pt x="2042" y="130"/>
                </a:moveTo>
                <a:lnTo>
                  <a:pt x="2037" y="125"/>
                </a:lnTo>
                <a:lnTo>
                  <a:pt x="2021" y="122"/>
                </a:lnTo>
                <a:lnTo>
                  <a:pt x="2018" y="112"/>
                </a:lnTo>
                <a:lnTo>
                  <a:pt x="2039" y="118"/>
                </a:lnTo>
                <a:lnTo>
                  <a:pt x="2042" y="130"/>
                </a:lnTo>
                <a:close/>
                <a:moveTo>
                  <a:pt x="1997" y="176"/>
                </a:moveTo>
                <a:lnTo>
                  <a:pt x="1991" y="175"/>
                </a:lnTo>
                <a:lnTo>
                  <a:pt x="1986" y="163"/>
                </a:lnTo>
                <a:lnTo>
                  <a:pt x="1997" y="176"/>
                </a:lnTo>
                <a:close/>
                <a:moveTo>
                  <a:pt x="1981" y="115"/>
                </a:moveTo>
                <a:lnTo>
                  <a:pt x="1978" y="101"/>
                </a:lnTo>
                <a:lnTo>
                  <a:pt x="1983" y="101"/>
                </a:lnTo>
                <a:lnTo>
                  <a:pt x="1988" y="102"/>
                </a:lnTo>
                <a:lnTo>
                  <a:pt x="1992" y="117"/>
                </a:lnTo>
                <a:lnTo>
                  <a:pt x="1981" y="115"/>
                </a:lnTo>
                <a:close/>
                <a:moveTo>
                  <a:pt x="1994" y="104"/>
                </a:moveTo>
                <a:lnTo>
                  <a:pt x="2012" y="110"/>
                </a:lnTo>
                <a:lnTo>
                  <a:pt x="2015" y="120"/>
                </a:lnTo>
                <a:lnTo>
                  <a:pt x="1999" y="117"/>
                </a:lnTo>
                <a:lnTo>
                  <a:pt x="1994" y="104"/>
                </a:lnTo>
                <a:close/>
                <a:moveTo>
                  <a:pt x="2044" y="40"/>
                </a:moveTo>
                <a:lnTo>
                  <a:pt x="2042" y="40"/>
                </a:lnTo>
                <a:lnTo>
                  <a:pt x="2045" y="38"/>
                </a:lnTo>
                <a:lnTo>
                  <a:pt x="2045" y="38"/>
                </a:lnTo>
                <a:lnTo>
                  <a:pt x="2044" y="40"/>
                </a:lnTo>
                <a:lnTo>
                  <a:pt x="2044" y="40"/>
                </a:lnTo>
                <a:close/>
                <a:moveTo>
                  <a:pt x="2040" y="27"/>
                </a:moveTo>
                <a:lnTo>
                  <a:pt x="2050" y="29"/>
                </a:lnTo>
                <a:lnTo>
                  <a:pt x="2050" y="29"/>
                </a:lnTo>
                <a:lnTo>
                  <a:pt x="2048" y="30"/>
                </a:lnTo>
                <a:lnTo>
                  <a:pt x="2040" y="34"/>
                </a:lnTo>
                <a:lnTo>
                  <a:pt x="2040" y="27"/>
                </a:lnTo>
                <a:close/>
                <a:moveTo>
                  <a:pt x="2037" y="42"/>
                </a:moveTo>
                <a:lnTo>
                  <a:pt x="2042" y="46"/>
                </a:lnTo>
                <a:lnTo>
                  <a:pt x="2042" y="46"/>
                </a:lnTo>
                <a:lnTo>
                  <a:pt x="2042" y="54"/>
                </a:lnTo>
                <a:lnTo>
                  <a:pt x="2042" y="54"/>
                </a:lnTo>
                <a:lnTo>
                  <a:pt x="2034" y="56"/>
                </a:lnTo>
                <a:lnTo>
                  <a:pt x="2024" y="58"/>
                </a:lnTo>
                <a:lnTo>
                  <a:pt x="2016" y="51"/>
                </a:lnTo>
                <a:lnTo>
                  <a:pt x="2037" y="42"/>
                </a:lnTo>
                <a:close/>
                <a:moveTo>
                  <a:pt x="2002" y="61"/>
                </a:moveTo>
                <a:lnTo>
                  <a:pt x="2002" y="61"/>
                </a:lnTo>
                <a:lnTo>
                  <a:pt x="2005" y="66"/>
                </a:lnTo>
                <a:lnTo>
                  <a:pt x="2007" y="66"/>
                </a:lnTo>
                <a:lnTo>
                  <a:pt x="2010" y="66"/>
                </a:lnTo>
                <a:lnTo>
                  <a:pt x="2010" y="66"/>
                </a:lnTo>
                <a:lnTo>
                  <a:pt x="2013" y="64"/>
                </a:lnTo>
                <a:lnTo>
                  <a:pt x="2015" y="61"/>
                </a:lnTo>
                <a:lnTo>
                  <a:pt x="2015" y="59"/>
                </a:lnTo>
                <a:lnTo>
                  <a:pt x="2015" y="58"/>
                </a:lnTo>
                <a:lnTo>
                  <a:pt x="2024" y="62"/>
                </a:lnTo>
                <a:lnTo>
                  <a:pt x="2005" y="69"/>
                </a:lnTo>
                <a:lnTo>
                  <a:pt x="1994" y="62"/>
                </a:lnTo>
                <a:lnTo>
                  <a:pt x="2002" y="59"/>
                </a:lnTo>
                <a:lnTo>
                  <a:pt x="2002" y="61"/>
                </a:lnTo>
                <a:close/>
                <a:moveTo>
                  <a:pt x="1996" y="38"/>
                </a:moveTo>
                <a:lnTo>
                  <a:pt x="1997" y="35"/>
                </a:lnTo>
                <a:lnTo>
                  <a:pt x="2000" y="53"/>
                </a:lnTo>
                <a:lnTo>
                  <a:pt x="1992" y="58"/>
                </a:lnTo>
                <a:lnTo>
                  <a:pt x="1996" y="38"/>
                </a:lnTo>
                <a:close/>
                <a:moveTo>
                  <a:pt x="1999" y="72"/>
                </a:moveTo>
                <a:lnTo>
                  <a:pt x="1986" y="75"/>
                </a:lnTo>
                <a:lnTo>
                  <a:pt x="1978" y="70"/>
                </a:lnTo>
                <a:lnTo>
                  <a:pt x="1989" y="66"/>
                </a:lnTo>
                <a:lnTo>
                  <a:pt x="1999" y="72"/>
                </a:lnTo>
                <a:close/>
                <a:moveTo>
                  <a:pt x="1976" y="56"/>
                </a:moveTo>
                <a:lnTo>
                  <a:pt x="1988" y="45"/>
                </a:lnTo>
                <a:lnTo>
                  <a:pt x="1986" y="59"/>
                </a:lnTo>
                <a:lnTo>
                  <a:pt x="1975" y="66"/>
                </a:lnTo>
                <a:lnTo>
                  <a:pt x="1976" y="56"/>
                </a:lnTo>
                <a:close/>
                <a:moveTo>
                  <a:pt x="1970" y="62"/>
                </a:moveTo>
                <a:lnTo>
                  <a:pt x="1968" y="69"/>
                </a:lnTo>
                <a:lnTo>
                  <a:pt x="1960" y="72"/>
                </a:lnTo>
                <a:lnTo>
                  <a:pt x="1970" y="62"/>
                </a:lnTo>
                <a:close/>
                <a:moveTo>
                  <a:pt x="1972" y="74"/>
                </a:moveTo>
                <a:lnTo>
                  <a:pt x="1978" y="78"/>
                </a:lnTo>
                <a:lnTo>
                  <a:pt x="1956" y="85"/>
                </a:lnTo>
                <a:lnTo>
                  <a:pt x="1951" y="83"/>
                </a:lnTo>
                <a:lnTo>
                  <a:pt x="1972" y="74"/>
                </a:lnTo>
                <a:close/>
                <a:moveTo>
                  <a:pt x="1975" y="112"/>
                </a:moveTo>
                <a:lnTo>
                  <a:pt x="1959" y="110"/>
                </a:lnTo>
                <a:lnTo>
                  <a:pt x="1957" y="107"/>
                </a:lnTo>
                <a:lnTo>
                  <a:pt x="1973" y="102"/>
                </a:lnTo>
                <a:lnTo>
                  <a:pt x="1975" y="112"/>
                </a:lnTo>
                <a:close/>
                <a:moveTo>
                  <a:pt x="1952" y="110"/>
                </a:moveTo>
                <a:lnTo>
                  <a:pt x="1952" y="110"/>
                </a:lnTo>
                <a:lnTo>
                  <a:pt x="1952" y="109"/>
                </a:lnTo>
                <a:lnTo>
                  <a:pt x="1952" y="110"/>
                </a:lnTo>
                <a:close/>
                <a:moveTo>
                  <a:pt x="1948" y="125"/>
                </a:moveTo>
                <a:lnTo>
                  <a:pt x="1946" y="130"/>
                </a:lnTo>
                <a:lnTo>
                  <a:pt x="1936" y="115"/>
                </a:lnTo>
                <a:lnTo>
                  <a:pt x="1938" y="114"/>
                </a:lnTo>
                <a:lnTo>
                  <a:pt x="1948" y="125"/>
                </a:lnTo>
                <a:close/>
                <a:moveTo>
                  <a:pt x="1938" y="50"/>
                </a:moveTo>
                <a:lnTo>
                  <a:pt x="1936" y="59"/>
                </a:lnTo>
                <a:lnTo>
                  <a:pt x="1935" y="56"/>
                </a:lnTo>
                <a:lnTo>
                  <a:pt x="1935" y="54"/>
                </a:lnTo>
                <a:lnTo>
                  <a:pt x="1935" y="54"/>
                </a:lnTo>
                <a:lnTo>
                  <a:pt x="1938" y="50"/>
                </a:lnTo>
                <a:close/>
                <a:moveTo>
                  <a:pt x="1933" y="72"/>
                </a:moveTo>
                <a:lnTo>
                  <a:pt x="1933" y="69"/>
                </a:lnTo>
                <a:lnTo>
                  <a:pt x="1933" y="70"/>
                </a:lnTo>
                <a:lnTo>
                  <a:pt x="1933" y="77"/>
                </a:lnTo>
                <a:lnTo>
                  <a:pt x="1927" y="74"/>
                </a:lnTo>
                <a:lnTo>
                  <a:pt x="1933" y="72"/>
                </a:lnTo>
                <a:close/>
                <a:moveTo>
                  <a:pt x="1932" y="82"/>
                </a:moveTo>
                <a:lnTo>
                  <a:pt x="1932" y="88"/>
                </a:lnTo>
                <a:lnTo>
                  <a:pt x="1914" y="94"/>
                </a:lnTo>
                <a:lnTo>
                  <a:pt x="1898" y="85"/>
                </a:lnTo>
                <a:lnTo>
                  <a:pt x="1916" y="75"/>
                </a:lnTo>
                <a:lnTo>
                  <a:pt x="1917" y="75"/>
                </a:lnTo>
                <a:lnTo>
                  <a:pt x="1917" y="77"/>
                </a:lnTo>
                <a:lnTo>
                  <a:pt x="1917" y="75"/>
                </a:lnTo>
                <a:lnTo>
                  <a:pt x="1932" y="82"/>
                </a:lnTo>
                <a:close/>
                <a:moveTo>
                  <a:pt x="1928" y="58"/>
                </a:moveTo>
                <a:lnTo>
                  <a:pt x="1928" y="58"/>
                </a:lnTo>
                <a:lnTo>
                  <a:pt x="1928" y="67"/>
                </a:lnTo>
                <a:lnTo>
                  <a:pt x="1919" y="70"/>
                </a:lnTo>
                <a:lnTo>
                  <a:pt x="1917" y="70"/>
                </a:lnTo>
                <a:lnTo>
                  <a:pt x="1916" y="69"/>
                </a:lnTo>
                <a:lnTo>
                  <a:pt x="1912" y="54"/>
                </a:lnTo>
                <a:lnTo>
                  <a:pt x="1928" y="58"/>
                </a:lnTo>
                <a:close/>
                <a:moveTo>
                  <a:pt x="1908" y="21"/>
                </a:moveTo>
                <a:lnTo>
                  <a:pt x="1912" y="19"/>
                </a:lnTo>
                <a:lnTo>
                  <a:pt x="1917" y="30"/>
                </a:lnTo>
                <a:lnTo>
                  <a:pt x="1914" y="32"/>
                </a:lnTo>
                <a:lnTo>
                  <a:pt x="1908" y="30"/>
                </a:lnTo>
                <a:lnTo>
                  <a:pt x="1908" y="24"/>
                </a:lnTo>
                <a:lnTo>
                  <a:pt x="1908" y="21"/>
                </a:lnTo>
                <a:close/>
                <a:moveTo>
                  <a:pt x="1904" y="37"/>
                </a:moveTo>
                <a:lnTo>
                  <a:pt x="1906" y="37"/>
                </a:lnTo>
                <a:lnTo>
                  <a:pt x="1909" y="38"/>
                </a:lnTo>
                <a:lnTo>
                  <a:pt x="1912" y="38"/>
                </a:lnTo>
                <a:lnTo>
                  <a:pt x="1920" y="38"/>
                </a:lnTo>
                <a:lnTo>
                  <a:pt x="1924" y="46"/>
                </a:lnTo>
                <a:lnTo>
                  <a:pt x="1920" y="43"/>
                </a:lnTo>
                <a:lnTo>
                  <a:pt x="1909" y="46"/>
                </a:lnTo>
                <a:lnTo>
                  <a:pt x="1909" y="46"/>
                </a:lnTo>
                <a:lnTo>
                  <a:pt x="1909" y="46"/>
                </a:lnTo>
                <a:lnTo>
                  <a:pt x="1909" y="46"/>
                </a:lnTo>
                <a:lnTo>
                  <a:pt x="1908" y="46"/>
                </a:lnTo>
                <a:lnTo>
                  <a:pt x="1908" y="46"/>
                </a:lnTo>
                <a:lnTo>
                  <a:pt x="1906" y="46"/>
                </a:lnTo>
                <a:lnTo>
                  <a:pt x="1900" y="42"/>
                </a:lnTo>
                <a:lnTo>
                  <a:pt x="1904" y="37"/>
                </a:lnTo>
                <a:close/>
                <a:moveTo>
                  <a:pt x="1904" y="51"/>
                </a:moveTo>
                <a:lnTo>
                  <a:pt x="1903" y="64"/>
                </a:lnTo>
                <a:lnTo>
                  <a:pt x="1900" y="62"/>
                </a:lnTo>
                <a:lnTo>
                  <a:pt x="1896" y="45"/>
                </a:lnTo>
                <a:lnTo>
                  <a:pt x="1904" y="51"/>
                </a:lnTo>
                <a:close/>
                <a:moveTo>
                  <a:pt x="1892" y="50"/>
                </a:moveTo>
                <a:lnTo>
                  <a:pt x="1892" y="50"/>
                </a:lnTo>
                <a:lnTo>
                  <a:pt x="1890" y="50"/>
                </a:lnTo>
                <a:lnTo>
                  <a:pt x="1892" y="50"/>
                </a:lnTo>
                <a:close/>
                <a:moveTo>
                  <a:pt x="1887" y="53"/>
                </a:moveTo>
                <a:lnTo>
                  <a:pt x="1892" y="56"/>
                </a:lnTo>
                <a:lnTo>
                  <a:pt x="1892" y="58"/>
                </a:lnTo>
                <a:lnTo>
                  <a:pt x="1884" y="56"/>
                </a:lnTo>
                <a:lnTo>
                  <a:pt x="1887" y="53"/>
                </a:lnTo>
                <a:close/>
                <a:moveTo>
                  <a:pt x="1879" y="61"/>
                </a:moveTo>
                <a:lnTo>
                  <a:pt x="1880" y="59"/>
                </a:lnTo>
                <a:lnTo>
                  <a:pt x="1890" y="64"/>
                </a:lnTo>
                <a:lnTo>
                  <a:pt x="1884" y="69"/>
                </a:lnTo>
                <a:lnTo>
                  <a:pt x="1879" y="66"/>
                </a:lnTo>
                <a:lnTo>
                  <a:pt x="1879" y="61"/>
                </a:lnTo>
                <a:close/>
                <a:moveTo>
                  <a:pt x="1872" y="67"/>
                </a:moveTo>
                <a:lnTo>
                  <a:pt x="1872" y="67"/>
                </a:lnTo>
                <a:lnTo>
                  <a:pt x="1879" y="72"/>
                </a:lnTo>
                <a:lnTo>
                  <a:pt x="1872" y="77"/>
                </a:lnTo>
                <a:lnTo>
                  <a:pt x="1872" y="77"/>
                </a:lnTo>
                <a:lnTo>
                  <a:pt x="1871" y="78"/>
                </a:lnTo>
                <a:lnTo>
                  <a:pt x="1872" y="82"/>
                </a:lnTo>
                <a:lnTo>
                  <a:pt x="1872" y="82"/>
                </a:lnTo>
                <a:lnTo>
                  <a:pt x="1874" y="82"/>
                </a:lnTo>
                <a:lnTo>
                  <a:pt x="1876" y="82"/>
                </a:lnTo>
                <a:lnTo>
                  <a:pt x="1884" y="75"/>
                </a:lnTo>
                <a:lnTo>
                  <a:pt x="1884" y="77"/>
                </a:lnTo>
                <a:lnTo>
                  <a:pt x="1895" y="69"/>
                </a:lnTo>
                <a:lnTo>
                  <a:pt x="1895" y="67"/>
                </a:lnTo>
                <a:lnTo>
                  <a:pt x="1895" y="67"/>
                </a:lnTo>
                <a:lnTo>
                  <a:pt x="1896" y="67"/>
                </a:lnTo>
                <a:lnTo>
                  <a:pt x="1909" y="72"/>
                </a:lnTo>
                <a:lnTo>
                  <a:pt x="1893" y="82"/>
                </a:lnTo>
                <a:lnTo>
                  <a:pt x="1893" y="82"/>
                </a:lnTo>
                <a:lnTo>
                  <a:pt x="1893" y="83"/>
                </a:lnTo>
                <a:lnTo>
                  <a:pt x="1893" y="83"/>
                </a:lnTo>
                <a:lnTo>
                  <a:pt x="1892" y="83"/>
                </a:lnTo>
                <a:lnTo>
                  <a:pt x="1892" y="83"/>
                </a:lnTo>
                <a:lnTo>
                  <a:pt x="1890" y="86"/>
                </a:lnTo>
                <a:lnTo>
                  <a:pt x="1892" y="88"/>
                </a:lnTo>
                <a:lnTo>
                  <a:pt x="1908" y="98"/>
                </a:lnTo>
                <a:lnTo>
                  <a:pt x="1896" y="102"/>
                </a:lnTo>
                <a:lnTo>
                  <a:pt x="1874" y="85"/>
                </a:lnTo>
                <a:lnTo>
                  <a:pt x="1874" y="85"/>
                </a:lnTo>
                <a:lnTo>
                  <a:pt x="1872" y="85"/>
                </a:lnTo>
                <a:lnTo>
                  <a:pt x="1872" y="85"/>
                </a:lnTo>
                <a:lnTo>
                  <a:pt x="1871" y="85"/>
                </a:lnTo>
                <a:lnTo>
                  <a:pt x="1869" y="86"/>
                </a:lnTo>
                <a:lnTo>
                  <a:pt x="1869" y="86"/>
                </a:lnTo>
                <a:lnTo>
                  <a:pt x="1869" y="88"/>
                </a:lnTo>
                <a:lnTo>
                  <a:pt x="1871" y="90"/>
                </a:lnTo>
                <a:lnTo>
                  <a:pt x="1890" y="104"/>
                </a:lnTo>
                <a:lnTo>
                  <a:pt x="1876" y="110"/>
                </a:lnTo>
                <a:lnTo>
                  <a:pt x="1872" y="110"/>
                </a:lnTo>
                <a:lnTo>
                  <a:pt x="1852" y="94"/>
                </a:lnTo>
                <a:lnTo>
                  <a:pt x="1852" y="94"/>
                </a:lnTo>
                <a:lnTo>
                  <a:pt x="1852" y="94"/>
                </a:lnTo>
                <a:lnTo>
                  <a:pt x="1852" y="94"/>
                </a:lnTo>
                <a:lnTo>
                  <a:pt x="1850" y="94"/>
                </a:lnTo>
                <a:lnTo>
                  <a:pt x="1848" y="96"/>
                </a:lnTo>
                <a:lnTo>
                  <a:pt x="1848" y="96"/>
                </a:lnTo>
                <a:lnTo>
                  <a:pt x="1847" y="98"/>
                </a:lnTo>
                <a:lnTo>
                  <a:pt x="1848" y="99"/>
                </a:lnTo>
                <a:lnTo>
                  <a:pt x="1866" y="112"/>
                </a:lnTo>
                <a:lnTo>
                  <a:pt x="1844" y="120"/>
                </a:lnTo>
                <a:lnTo>
                  <a:pt x="1831" y="109"/>
                </a:lnTo>
                <a:lnTo>
                  <a:pt x="1872" y="67"/>
                </a:lnTo>
                <a:close/>
                <a:moveTo>
                  <a:pt x="1780" y="24"/>
                </a:moveTo>
                <a:lnTo>
                  <a:pt x="1784" y="21"/>
                </a:lnTo>
                <a:lnTo>
                  <a:pt x="1789" y="24"/>
                </a:lnTo>
                <a:lnTo>
                  <a:pt x="1780" y="29"/>
                </a:lnTo>
                <a:lnTo>
                  <a:pt x="1778" y="29"/>
                </a:lnTo>
                <a:lnTo>
                  <a:pt x="1780" y="24"/>
                </a:lnTo>
                <a:close/>
                <a:moveTo>
                  <a:pt x="1722" y="11"/>
                </a:moveTo>
                <a:lnTo>
                  <a:pt x="1743" y="3"/>
                </a:lnTo>
                <a:lnTo>
                  <a:pt x="1740" y="21"/>
                </a:lnTo>
                <a:lnTo>
                  <a:pt x="1732" y="24"/>
                </a:lnTo>
                <a:lnTo>
                  <a:pt x="1728" y="37"/>
                </a:lnTo>
                <a:lnTo>
                  <a:pt x="1736" y="46"/>
                </a:lnTo>
                <a:lnTo>
                  <a:pt x="1748" y="42"/>
                </a:lnTo>
                <a:lnTo>
                  <a:pt x="1748" y="40"/>
                </a:lnTo>
                <a:lnTo>
                  <a:pt x="1751" y="29"/>
                </a:lnTo>
                <a:lnTo>
                  <a:pt x="1744" y="22"/>
                </a:lnTo>
                <a:lnTo>
                  <a:pt x="1746" y="14"/>
                </a:lnTo>
                <a:lnTo>
                  <a:pt x="1746" y="14"/>
                </a:lnTo>
                <a:lnTo>
                  <a:pt x="1749" y="21"/>
                </a:lnTo>
                <a:lnTo>
                  <a:pt x="1756" y="26"/>
                </a:lnTo>
                <a:lnTo>
                  <a:pt x="1756" y="26"/>
                </a:lnTo>
                <a:lnTo>
                  <a:pt x="1762" y="26"/>
                </a:lnTo>
                <a:lnTo>
                  <a:pt x="1767" y="26"/>
                </a:lnTo>
                <a:lnTo>
                  <a:pt x="1770" y="24"/>
                </a:lnTo>
                <a:lnTo>
                  <a:pt x="1775" y="21"/>
                </a:lnTo>
                <a:lnTo>
                  <a:pt x="1773" y="32"/>
                </a:lnTo>
                <a:lnTo>
                  <a:pt x="1775" y="32"/>
                </a:lnTo>
                <a:lnTo>
                  <a:pt x="1775" y="32"/>
                </a:lnTo>
                <a:lnTo>
                  <a:pt x="1773" y="35"/>
                </a:lnTo>
                <a:lnTo>
                  <a:pt x="1773" y="37"/>
                </a:lnTo>
                <a:lnTo>
                  <a:pt x="1773" y="37"/>
                </a:lnTo>
                <a:lnTo>
                  <a:pt x="1775" y="38"/>
                </a:lnTo>
                <a:lnTo>
                  <a:pt x="1778" y="37"/>
                </a:lnTo>
                <a:lnTo>
                  <a:pt x="1780" y="35"/>
                </a:lnTo>
                <a:lnTo>
                  <a:pt x="1784" y="38"/>
                </a:lnTo>
                <a:lnTo>
                  <a:pt x="1784" y="37"/>
                </a:lnTo>
                <a:lnTo>
                  <a:pt x="1796" y="32"/>
                </a:lnTo>
                <a:lnTo>
                  <a:pt x="1796" y="26"/>
                </a:lnTo>
                <a:lnTo>
                  <a:pt x="1797" y="24"/>
                </a:lnTo>
                <a:lnTo>
                  <a:pt x="1800" y="26"/>
                </a:lnTo>
                <a:lnTo>
                  <a:pt x="1799" y="42"/>
                </a:lnTo>
                <a:lnTo>
                  <a:pt x="1780" y="50"/>
                </a:lnTo>
                <a:lnTo>
                  <a:pt x="1773" y="45"/>
                </a:lnTo>
                <a:lnTo>
                  <a:pt x="1760" y="50"/>
                </a:lnTo>
                <a:lnTo>
                  <a:pt x="1759" y="51"/>
                </a:lnTo>
                <a:lnTo>
                  <a:pt x="1746" y="61"/>
                </a:lnTo>
                <a:lnTo>
                  <a:pt x="1746" y="61"/>
                </a:lnTo>
                <a:lnTo>
                  <a:pt x="1740" y="61"/>
                </a:lnTo>
                <a:lnTo>
                  <a:pt x="1733" y="62"/>
                </a:lnTo>
                <a:lnTo>
                  <a:pt x="1727" y="67"/>
                </a:lnTo>
                <a:lnTo>
                  <a:pt x="1722" y="72"/>
                </a:lnTo>
                <a:lnTo>
                  <a:pt x="1722" y="72"/>
                </a:lnTo>
                <a:lnTo>
                  <a:pt x="1720" y="70"/>
                </a:lnTo>
                <a:lnTo>
                  <a:pt x="1701" y="64"/>
                </a:lnTo>
                <a:lnTo>
                  <a:pt x="1704" y="61"/>
                </a:lnTo>
                <a:lnTo>
                  <a:pt x="1704" y="61"/>
                </a:lnTo>
                <a:lnTo>
                  <a:pt x="1704" y="62"/>
                </a:lnTo>
                <a:lnTo>
                  <a:pt x="1704" y="62"/>
                </a:lnTo>
                <a:lnTo>
                  <a:pt x="1708" y="59"/>
                </a:lnTo>
                <a:lnTo>
                  <a:pt x="1714" y="53"/>
                </a:lnTo>
                <a:lnTo>
                  <a:pt x="1714" y="53"/>
                </a:lnTo>
                <a:lnTo>
                  <a:pt x="1717" y="51"/>
                </a:lnTo>
                <a:lnTo>
                  <a:pt x="1717" y="51"/>
                </a:lnTo>
                <a:lnTo>
                  <a:pt x="1716" y="51"/>
                </a:lnTo>
                <a:lnTo>
                  <a:pt x="1724" y="46"/>
                </a:lnTo>
                <a:lnTo>
                  <a:pt x="1724" y="46"/>
                </a:lnTo>
                <a:lnTo>
                  <a:pt x="1725" y="43"/>
                </a:lnTo>
                <a:lnTo>
                  <a:pt x="1725" y="40"/>
                </a:lnTo>
                <a:lnTo>
                  <a:pt x="1727" y="30"/>
                </a:lnTo>
                <a:lnTo>
                  <a:pt x="1720" y="22"/>
                </a:lnTo>
                <a:lnTo>
                  <a:pt x="1722" y="11"/>
                </a:lnTo>
                <a:close/>
                <a:moveTo>
                  <a:pt x="1744" y="30"/>
                </a:moveTo>
                <a:lnTo>
                  <a:pt x="1743" y="37"/>
                </a:lnTo>
                <a:lnTo>
                  <a:pt x="1738" y="40"/>
                </a:lnTo>
                <a:lnTo>
                  <a:pt x="1735" y="35"/>
                </a:lnTo>
                <a:lnTo>
                  <a:pt x="1736" y="27"/>
                </a:lnTo>
                <a:lnTo>
                  <a:pt x="1741" y="26"/>
                </a:lnTo>
                <a:lnTo>
                  <a:pt x="1744" y="30"/>
                </a:lnTo>
                <a:close/>
                <a:moveTo>
                  <a:pt x="1775" y="67"/>
                </a:moveTo>
                <a:lnTo>
                  <a:pt x="1767" y="72"/>
                </a:lnTo>
                <a:lnTo>
                  <a:pt x="1767" y="72"/>
                </a:lnTo>
                <a:lnTo>
                  <a:pt x="1760" y="66"/>
                </a:lnTo>
                <a:lnTo>
                  <a:pt x="1760" y="62"/>
                </a:lnTo>
                <a:lnTo>
                  <a:pt x="1767" y="67"/>
                </a:lnTo>
                <a:lnTo>
                  <a:pt x="1768" y="67"/>
                </a:lnTo>
                <a:lnTo>
                  <a:pt x="1780" y="62"/>
                </a:lnTo>
                <a:lnTo>
                  <a:pt x="1781" y="54"/>
                </a:lnTo>
                <a:lnTo>
                  <a:pt x="1797" y="48"/>
                </a:lnTo>
                <a:lnTo>
                  <a:pt x="1794" y="69"/>
                </a:lnTo>
                <a:lnTo>
                  <a:pt x="1784" y="74"/>
                </a:lnTo>
                <a:lnTo>
                  <a:pt x="1775" y="67"/>
                </a:lnTo>
                <a:close/>
                <a:moveTo>
                  <a:pt x="1781" y="77"/>
                </a:moveTo>
                <a:lnTo>
                  <a:pt x="1780" y="85"/>
                </a:lnTo>
                <a:lnTo>
                  <a:pt x="1772" y="88"/>
                </a:lnTo>
                <a:lnTo>
                  <a:pt x="1772" y="88"/>
                </a:lnTo>
                <a:lnTo>
                  <a:pt x="1772" y="82"/>
                </a:lnTo>
                <a:lnTo>
                  <a:pt x="1770" y="77"/>
                </a:lnTo>
                <a:lnTo>
                  <a:pt x="1775" y="74"/>
                </a:lnTo>
                <a:lnTo>
                  <a:pt x="1781" y="77"/>
                </a:lnTo>
                <a:close/>
                <a:moveTo>
                  <a:pt x="1764" y="59"/>
                </a:moveTo>
                <a:lnTo>
                  <a:pt x="1765" y="53"/>
                </a:lnTo>
                <a:lnTo>
                  <a:pt x="1772" y="51"/>
                </a:lnTo>
                <a:lnTo>
                  <a:pt x="1776" y="53"/>
                </a:lnTo>
                <a:lnTo>
                  <a:pt x="1776" y="53"/>
                </a:lnTo>
                <a:lnTo>
                  <a:pt x="1776" y="54"/>
                </a:lnTo>
                <a:lnTo>
                  <a:pt x="1776" y="54"/>
                </a:lnTo>
                <a:lnTo>
                  <a:pt x="1776" y="54"/>
                </a:lnTo>
                <a:lnTo>
                  <a:pt x="1775" y="59"/>
                </a:lnTo>
                <a:lnTo>
                  <a:pt x="1767" y="61"/>
                </a:lnTo>
                <a:lnTo>
                  <a:pt x="1764" y="59"/>
                </a:lnTo>
                <a:close/>
                <a:moveTo>
                  <a:pt x="1717" y="184"/>
                </a:moveTo>
                <a:lnTo>
                  <a:pt x="1749" y="173"/>
                </a:lnTo>
                <a:lnTo>
                  <a:pt x="1749" y="173"/>
                </a:lnTo>
                <a:lnTo>
                  <a:pt x="1756" y="176"/>
                </a:lnTo>
                <a:lnTo>
                  <a:pt x="1756" y="176"/>
                </a:lnTo>
                <a:lnTo>
                  <a:pt x="1760" y="178"/>
                </a:lnTo>
                <a:lnTo>
                  <a:pt x="1760" y="178"/>
                </a:lnTo>
                <a:lnTo>
                  <a:pt x="1754" y="189"/>
                </a:lnTo>
                <a:lnTo>
                  <a:pt x="1717" y="184"/>
                </a:lnTo>
                <a:close/>
                <a:moveTo>
                  <a:pt x="1735" y="221"/>
                </a:moveTo>
                <a:lnTo>
                  <a:pt x="1728" y="221"/>
                </a:lnTo>
                <a:lnTo>
                  <a:pt x="1732" y="218"/>
                </a:lnTo>
                <a:lnTo>
                  <a:pt x="1735" y="221"/>
                </a:lnTo>
                <a:close/>
                <a:moveTo>
                  <a:pt x="1730" y="216"/>
                </a:moveTo>
                <a:lnTo>
                  <a:pt x="1725" y="221"/>
                </a:lnTo>
                <a:lnTo>
                  <a:pt x="1725" y="221"/>
                </a:lnTo>
                <a:lnTo>
                  <a:pt x="1650" y="221"/>
                </a:lnTo>
                <a:lnTo>
                  <a:pt x="1671" y="199"/>
                </a:lnTo>
                <a:lnTo>
                  <a:pt x="1703" y="187"/>
                </a:lnTo>
                <a:lnTo>
                  <a:pt x="1730" y="216"/>
                </a:lnTo>
                <a:close/>
                <a:moveTo>
                  <a:pt x="1610" y="194"/>
                </a:moveTo>
                <a:lnTo>
                  <a:pt x="1610" y="194"/>
                </a:lnTo>
                <a:lnTo>
                  <a:pt x="1605" y="184"/>
                </a:lnTo>
                <a:lnTo>
                  <a:pt x="1618" y="178"/>
                </a:lnTo>
                <a:lnTo>
                  <a:pt x="1618" y="178"/>
                </a:lnTo>
                <a:lnTo>
                  <a:pt x="1636" y="183"/>
                </a:lnTo>
                <a:lnTo>
                  <a:pt x="1636" y="183"/>
                </a:lnTo>
                <a:lnTo>
                  <a:pt x="1639" y="184"/>
                </a:lnTo>
                <a:lnTo>
                  <a:pt x="1610" y="194"/>
                </a:lnTo>
                <a:close/>
                <a:moveTo>
                  <a:pt x="1620" y="275"/>
                </a:moveTo>
                <a:lnTo>
                  <a:pt x="1623" y="287"/>
                </a:lnTo>
                <a:lnTo>
                  <a:pt x="1623" y="287"/>
                </a:lnTo>
                <a:lnTo>
                  <a:pt x="1623" y="295"/>
                </a:lnTo>
                <a:lnTo>
                  <a:pt x="1610" y="282"/>
                </a:lnTo>
                <a:lnTo>
                  <a:pt x="1610" y="282"/>
                </a:lnTo>
                <a:lnTo>
                  <a:pt x="1615" y="279"/>
                </a:lnTo>
                <a:lnTo>
                  <a:pt x="1620" y="275"/>
                </a:lnTo>
                <a:lnTo>
                  <a:pt x="1620" y="275"/>
                </a:lnTo>
                <a:close/>
                <a:moveTo>
                  <a:pt x="1636" y="210"/>
                </a:moveTo>
                <a:lnTo>
                  <a:pt x="1668" y="200"/>
                </a:lnTo>
                <a:lnTo>
                  <a:pt x="1647" y="221"/>
                </a:lnTo>
                <a:lnTo>
                  <a:pt x="1631" y="221"/>
                </a:lnTo>
                <a:lnTo>
                  <a:pt x="1631" y="221"/>
                </a:lnTo>
                <a:lnTo>
                  <a:pt x="1639" y="216"/>
                </a:lnTo>
                <a:lnTo>
                  <a:pt x="1645" y="213"/>
                </a:lnTo>
                <a:lnTo>
                  <a:pt x="1645" y="213"/>
                </a:lnTo>
                <a:lnTo>
                  <a:pt x="1636" y="210"/>
                </a:lnTo>
                <a:lnTo>
                  <a:pt x="1636" y="210"/>
                </a:lnTo>
                <a:close/>
                <a:moveTo>
                  <a:pt x="1708" y="101"/>
                </a:moveTo>
                <a:lnTo>
                  <a:pt x="1700" y="72"/>
                </a:lnTo>
                <a:lnTo>
                  <a:pt x="1717" y="78"/>
                </a:lnTo>
                <a:lnTo>
                  <a:pt x="1709" y="83"/>
                </a:lnTo>
                <a:lnTo>
                  <a:pt x="1708" y="101"/>
                </a:lnTo>
                <a:close/>
                <a:moveTo>
                  <a:pt x="1722" y="32"/>
                </a:moveTo>
                <a:lnTo>
                  <a:pt x="1720" y="38"/>
                </a:lnTo>
                <a:lnTo>
                  <a:pt x="1720" y="38"/>
                </a:lnTo>
                <a:lnTo>
                  <a:pt x="1719" y="38"/>
                </a:lnTo>
                <a:lnTo>
                  <a:pt x="1712" y="43"/>
                </a:lnTo>
                <a:lnTo>
                  <a:pt x="1712" y="43"/>
                </a:lnTo>
                <a:lnTo>
                  <a:pt x="1708" y="38"/>
                </a:lnTo>
                <a:lnTo>
                  <a:pt x="1709" y="29"/>
                </a:lnTo>
                <a:lnTo>
                  <a:pt x="1716" y="26"/>
                </a:lnTo>
                <a:lnTo>
                  <a:pt x="1722" y="32"/>
                </a:lnTo>
                <a:close/>
                <a:moveTo>
                  <a:pt x="1706" y="3"/>
                </a:moveTo>
                <a:lnTo>
                  <a:pt x="1708" y="3"/>
                </a:lnTo>
                <a:lnTo>
                  <a:pt x="1714" y="8"/>
                </a:lnTo>
                <a:lnTo>
                  <a:pt x="1696" y="14"/>
                </a:lnTo>
                <a:lnTo>
                  <a:pt x="1696" y="14"/>
                </a:lnTo>
                <a:lnTo>
                  <a:pt x="1696" y="14"/>
                </a:lnTo>
                <a:lnTo>
                  <a:pt x="1703" y="10"/>
                </a:lnTo>
                <a:lnTo>
                  <a:pt x="1706" y="8"/>
                </a:lnTo>
                <a:lnTo>
                  <a:pt x="1706" y="8"/>
                </a:lnTo>
                <a:lnTo>
                  <a:pt x="1706" y="3"/>
                </a:lnTo>
                <a:lnTo>
                  <a:pt x="1706" y="3"/>
                </a:lnTo>
                <a:close/>
                <a:moveTo>
                  <a:pt x="1684" y="6"/>
                </a:moveTo>
                <a:lnTo>
                  <a:pt x="1684" y="6"/>
                </a:lnTo>
                <a:lnTo>
                  <a:pt x="1684" y="8"/>
                </a:lnTo>
                <a:lnTo>
                  <a:pt x="1684" y="8"/>
                </a:lnTo>
                <a:lnTo>
                  <a:pt x="1684" y="6"/>
                </a:lnTo>
                <a:close/>
                <a:moveTo>
                  <a:pt x="1684" y="24"/>
                </a:moveTo>
                <a:lnTo>
                  <a:pt x="1684" y="24"/>
                </a:lnTo>
                <a:lnTo>
                  <a:pt x="1682" y="24"/>
                </a:lnTo>
                <a:lnTo>
                  <a:pt x="1682" y="24"/>
                </a:lnTo>
                <a:lnTo>
                  <a:pt x="1692" y="18"/>
                </a:lnTo>
                <a:lnTo>
                  <a:pt x="1693" y="18"/>
                </a:lnTo>
                <a:lnTo>
                  <a:pt x="1693" y="18"/>
                </a:lnTo>
                <a:lnTo>
                  <a:pt x="1693" y="19"/>
                </a:lnTo>
                <a:lnTo>
                  <a:pt x="1693" y="19"/>
                </a:lnTo>
                <a:lnTo>
                  <a:pt x="1693" y="19"/>
                </a:lnTo>
                <a:lnTo>
                  <a:pt x="1690" y="29"/>
                </a:lnTo>
                <a:lnTo>
                  <a:pt x="1682" y="32"/>
                </a:lnTo>
                <a:lnTo>
                  <a:pt x="1684" y="30"/>
                </a:lnTo>
                <a:lnTo>
                  <a:pt x="1684" y="30"/>
                </a:lnTo>
                <a:lnTo>
                  <a:pt x="1685" y="27"/>
                </a:lnTo>
                <a:lnTo>
                  <a:pt x="1684" y="24"/>
                </a:lnTo>
                <a:lnTo>
                  <a:pt x="1684" y="24"/>
                </a:lnTo>
                <a:close/>
                <a:moveTo>
                  <a:pt x="1679" y="14"/>
                </a:moveTo>
                <a:lnTo>
                  <a:pt x="1680" y="14"/>
                </a:lnTo>
                <a:lnTo>
                  <a:pt x="1680" y="14"/>
                </a:lnTo>
                <a:lnTo>
                  <a:pt x="1676" y="26"/>
                </a:lnTo>
                <a:lnTo>
                  <a:pt x="1672" y="27"/>
                </a:lnTo>
                <a:lnTo>
                  <a:pt x="1679" y="14"/>
                </a:lnTo>
                <a:close/>
                <a:moveTo>
                  <a:pt x="1676" y="37"/>
                </a:moveTo>
                <a:lnTo>
                  <a:pt x="1679" y="38"/>
                </a:lnTo>
                <a:lnTo>
                  <a:pt x="1679" y="38"/>
                </a:lnTo>
                <a:lnTo>
                  <a:pt x="1695" y="32"/>
                </a:lnTo>
                <a:lnTo>
                  <a:pt x="1698" y="19"/>
                </a:lnTo>
                <a:lnTo>
                  <a:pt x="1716" y="13"/>
                </a:lnTo>
                <a:lnTo>
                  <a:pt x="1714" y="21"/>
                </a:lnTo>
                <a:lnTo>
                  <a:pt x="1704" y="26"/>
                </a:lnTo>
                <a:lnTo>
                  <a:pt x="1701" y="40"/>
                </a:lnTo>
                <a:lnTo>
                  <a:pt x="1708" y="46"/>
                </a:lnTo>
                <a:lnTo>
                  <a:pt x="1708" y="48"/>
                </a:lnTo>
                <a:lnTo>
                  <a:pt x="1708" y="48"/>
                </a:lnTo>
                <a:lnTo>
                  <a:pt x="1703" y="45"/>
                </a:lnTo>
                <a:lnTo>
                  <a:pt x="1703" y="45"/>
                </a:lnTo>
                <a:lnTo>
                  <a:pt x="1701" y="46"/>
                </a:lnTo>
                <a:lnTo>
                  <a:pt x="1695" y="50"/>
                </a:lnTo>
                <a:lnTo>
                  <a:pt x="1680" y="56"/>
                </a:lnTo>
                <a:lnTo>
                  <a:pt x="1676" y="56"/>
                </a:lnTo>
                <a:lnTo>
                  <a:pt x="1660" y="51"/>
                </a:lnTo>
                <a:lnTo>
                  <a:pt x="1676" y="37"/>
                </a:lnTo>
                <a:close/>
                <a:moveTo>
                  <a:pt x="1693" y="59"/>
                </a:moveTo>
                <a:lnTo>
                  <a:pt x="1690" y="61"/>
                </a:lnTo>
                <a:lnTo>
                  <a:pt x="1680" y="58"/>
                </a:lnTo>
                <a:lnTo>
                  <a:pt x="1680" y="58"/>
                </a:lnTo>
                <a:lnTo>
                  <a:pt x="1680" y="58"/>
                </a:lnTo>
                <a:lnTo>
                  <a:pt x="1693" y="59"/>
                </a:lnTo>
                <a:lnTo>
                  <a:pt x="1693" y="59"/>
                </a:lnTo>
                <a:close/>
                <a:moveTo>
                  <a:pt x="1653" y="45"/>
                </a:moveTo>
                <a:lnTo>
                  <a:pt x="1650" y="48"/>
                </a:lnTo>
                <a:lnTo>
                  <a:pt x="1648" y="46"/>
                </a:lnTo>
                <a:lnTo>
                  <a:pt x="1648" y="46"/>
                </a:lnTo>
                <a:lnTo>
                  <a:pt x="1653" y="45"/>
                </a:lnTo>
                <a:close/>
                <a:moveTo>
                  <a:pt x="1596" y="14"/>
                </a:moveTo>
                <a:lnTo>
                  <a:pt x="1604" y="6"/>
                </a:lnTo>
                <a:lnTo>
                  <a:pt x="1604" y="11"/>
                </a:lnTo>
                <a:lnTo>
                  <a:pt x="1613" y="18"/>
                </a:lnTo>
                <a:lnTo>
                  <a:pt x="1607" y="24"/>
                </a:lnTo>
                <a:lnTo>
                  <a:pt x="1596" y="16"/>
                </a:lnTo>
                <a:lnTo>
                  <a:pt x="1596" y="14"/>
                </a:lnTo>
                <a:close/>
                <a:moveTo>
                  <a:pt x="1613" y="56"/>
                </a:moveTo>
                <a:lnTo>
                  <a:pt x="1616" y="82"/>
                </a:lnTo>
                <a:lnTo>
                  <a:pt x="1616" y="82"/>
                </a:lnTo>
                <a:lnTo>
                  <a:pt x="1620" y="83"/>
                </a:lnTo>
                <a:lnTo>
                  <a:pt x="1623" y="85"/>
                </a:lnTo>
                <a:lnTo>
                  <a:pt x="1623" y="85"/>
                </a:lnTo>
                <a:lnTo>
                  <a:pt x="1624" y="83"/>
                </a:lnTo>
                <a:lnTo>
                  <a:pt x="1626" y="80"/>
                </a:lnTo>
                <a:lnTo>
                  <a:pt x="1621" y="54"/>
                </a:lnTo>
                <a:lnTo>
                  <a:pt x="1632" y="51"/>
                </a:lnTo>
                <a:lnTo>
                  <a:pt x="1647" y="56"/>
                </a:lnTo>
                <a:lnTo>
                  <a:pt x="1648" y="61"/>
                </a:lnTo>
                <a:lnTo>
                  <a:pt x="1648" y="61"/>
                </a:lnTo>
                <a:lnTo>
                  <a:pt x="1600" y="120"/>
                </a:lnTo>
                <a:lnTo>
                  <a:pt x="1592" y="61"/>
                </a:lnTo>
                <a:lnTo>
                  <a:pt x="1613" y="56"/>
                </a:lnTo>
                <a:close/>
                <a:moveTo>
                  <a:pt x="1568" y="19"/>
                </a:moveTo>
                <a:lnTo>
                  <a:pt x="1570" y="19"/>
                </a:lnTo>
                <a:lnTo>
                  <a:pt x="1570" y="19"/>
                </a:lnTo>
                <a:lnTo>
                  <a:pt x="1570" y="21"/>
                </a:lnTo>
                <a:lnTo>
                  <a:pt x="1559" y="18"/>
                </a:lnTo>
                <a:lnTo>
                  <a:pt x="1557" y="16"/>
                </a:lnTo>
                <a:lnTo>
                  <a:pt x="1568" y="19"/>
                </a:lnTo>
                <a:close/>
                <a:moveTo>
                  <a:pt x="1567" y="139"/>
                </a:moveTo>
                <a:lnTo>
                  <a:pt x="1568" y="139"/>
                </a:lnTo>
                <a:lnTo>
                  <a:pt x="1568" y="139"/>
                </a:lnTo>
                <a:lnTo>
                  <a:pt x="1567" y="141"/>
                </a:lnTo>
                <a:lnTo>
                  <a:pt x="1567" y="139"/>
                </a:lnTo>
                <a:close/>
                <a:moveTo>
                  <a:pt x="1565" y="45"/>
                </a:moveTo>
                <a:lnTo>
                  <a:pt x="1560" y="27"/>
                </a:lnTo>
                <a:lnTo>
                  <a:pt x="1568" y="30"/>
                </a:lnTo>
                <a:lnTo>
                  <a:pt x="1565" y="45"/>
                </a:lnTo>
                <a:close/>
                <a:moveTo>
                  <a:pt x="1530" y="34"/>
                </a:moveTo>
                <a:lnTo>
                  <a:pt x="1530" y="34"/>
                </a:lnTo>
                <a:lnTo>
                  <a:pt x="1528" y="40"/>
                </a:lnTo>
                <a:lnTo>
                  <a:pt x="1528" y="40"/>
                </a:lnTo>
                <a:lnTo>
                  <a:pt x="1525" y="37"/>
                </a:lnTo>
                <a:lnTo>
                  <a:pt x="1525" y="37"/>
                </a:lnTo>
                <a:lnTo>
                  <a:pt x="1525" y="38"/>
                </a:lnTo>
                <a:lnTo>
                  <a:pt x="1520" y="24"/>
                </a:lnTo>
                <a:lnTo>
                  <a:pt x="1530" y="34"/>
                </a:lnTo>
                <a:close/>
                <a:moveTo>
                  <a:pt x="1431" y="250"/>
                </a:moveTo>
                <a:lnTo>
                  <a:pt x="1431" y="250"/>
                </a:lnTo>
                <a:lnTo>
                  <a:pt x="1434" y="247"/>
                </a:lnTo>
                <a:lnTo>
                  <a:pt x="1453" y="226"/>
                </a:lnTo>
                <a:lnTo>
                  <a:pt x="1453" y="226"/>
                </a:lnTo>
                <a:lnTo>
                  <a:pt x="1453" y="235"/>
                </a:lnTo>
                <a:lnTo>
                  <a:pt x="1447" y="245"/>
                </a:lnTo>
                <a:lnTo>
                  <a:pt x="1431" y="250"/>
                </a:lnTo>
                <a:close/>
                <a:moveTo>
                  <a:pt x="1444" y="272"/>
                </a:moveTo>
                <a:lnTo>
                  <a:pt x="1444" y="272"/>
                </a:lnTo>
                <a:lnTo>
                  <a:pt x="1437" y="272"/>
                </a:lnTo>
                <a:lnTo>
                  <a:pt x="1442" y="271"/>
                </a:lnTo>
                <a:lnTo>
                  <a:pt x="1444" y="272"/>
                </a:lnTo>
                <a:close/>
                <a:moveTo>
                  <a:pt x="1355" y="224"/>
                </a:moveTo>
                <a:lnTo>
                  <a:pt x="1354" y="226"/>
                </a:lnTo>
                <a:lnTo>
                  <a:pt x="1354" y="226"/>
                </a:lnTo>
                <a:lnTo>
                  <a:pt x="1354" y="226"/>
                </a:lnTo>
                <a:lnTo>
                  <a:pt x="1347" y="218"/>
                </a:lnTo>
                <a:lnTo>
                  <a:pt x="1360" y="224"/>
                </a:lnTo>
                <a:lnTo>
                  <a:pt x="1357" y="224"/>
                </a:lnTo>
                <a:lnTo>
                  <a:pt x="1354" y="223"/>
                </a:lnTo>
                <a:lnTo>
                  <a:pt x="1355" y="224"/>
                </a:lnTo>
                <a:close/>
                <a:moveTo>
                  <a:pt x="1333" y="234"/>
                </a:moveTo>
                <a:lnTo>
                  <a:pt x="1330" y="231"/>
                </a:lnTo>
                <a:lnTo>
                  <a:pt x="1343" y="216"/>
                </a:lnTo>
                <a:lnTo>
                  <a:pt x="1343" y="216"/>
                </a:lnTo>
                <a:lnTo>
                  <a:pt x="1338" y="239"/>
                </a:lnTo>
                <a:lnTo>
                  <a:pt x="1336" y="237"/>
                </a:lnTo>
                <a:lnTo>
                  <a:pt x="1338" y="226"/>
                </a:lnTo>
                <a:lnTo>
                  <a:pt x="1333" y="234"/>
                </a:lnTo>
                <a:close/>
                <a:moveTo>
                  <a:pt x="1327" y="315"/>
                </a:moveTo>
                <a:lnTo>
                  <a:pt x="1322" y="317"/>
                </a:lnTo>
                <a:lnTo>
                  <a:pt x="1323" y="307"/>
                </a:lnTo>
                <a:lnTo>
                  <a:pt x="1323" y="307"/>
                </a:lnTo>
                <a:lnTo>
                  <a:pt x="1331" y="311"/>
                </a:lnTo>
                <a:lnTo>
                  <a:pt x="1331" y="311"/>
                </a:lnTo>
                <a:lnTo>
                  <a:pt x="1325" y="314"/>
                </a:lnTo>
                <a:lnTo>
                  <a:pt x="1325" y="314"/>
                </a:lnTo>
                <a:lnTo>
                  <a:pt x="1327" y="315"/>
                </a:lnTo>
                <a:lnTo>
                  <a:pt x="1327" y="315"/>
                </a:lnTo>
                <a:close/>
                <a:moveTo>
                  <a:pt x="1280" y="322"/>
                </a:moveTo>
                <a:lnTo>
                  <a:pt x="1306" y="314"/>
                </a:lnTo>
                <a:lnTo>
                  <a:pt x="1306" y="314"/>
                </a:lnTo>
                <a:lnTo>
                  <a:pt x="1309" y="319"/>
                </a:lnTo>
                <a:lnTo>
                  <a:pt x="1309" y="319"/>
                </a:lnTo>
                <a:lnTo>
                  <a:pt x="1312" y="311"/>
                </a:lnTo>
                <a:lnTo>
                  <a:pt x="1322" y="309"/>
                </a:lnTo>
                <a:lnTo>
                  <a:pt x="1319" y="319"/>
                </a:lnTo>
                <a:lnTo>
                  <a:pt x="1299" y="328"/>
                </a:lnTo>
                <a:lnTo>
                  <a:pt x="1299" y="328"/>
                </a:lnTo>
                <a:lnTo>
                  <a:pt x="1280" y="331"/>
                </a:lnTo>
                <a:lnTo>
                  <a:pt x="1280" y="331"/>
                </a:lnTo>
                <a:lnTo>
                  <a:pt x="1282" y="327"/>
                </a:lnTo>
                <a:lnTo>
                  <a:pt x="1282" y="327"/>
                </a:lnTo>
                <a:lnTo>
                  <a:pt x="1280" y="322"/>
                </a:lnTo>
                <a:lnTo>
                  <a:pt x="1280" y="322"/>
                </a:lnTo>
                <a:close/>
                <a:moveTo>
                  <a:pt x="1242" y="171"/>
                </a:moveTo>
                <a:lnTo>
                  <a:pt x="1242" y="171"/>
                </a:lnTo>
                <a:lnTo>
                  <a:pt x="1243" y="176"/>
                </a:lnTo>
                <a:lnTo>
                  <a:pt x="1243" y="181"/>
                </a:lnTo>
                <a:lnTo>
                  <a:pt x="1243" y="181"/>
                </a:lnTo>
                <a:lnTo>
                  <a:pt x="1248" y="183"/>
                </a:lnTo>
                <a:lnTo>
                  <a:pt x="1256" y="187"/>
                </a:lnTo>
                <a:lnTo>
                  <a:pt x="1279" y="211"/>
                </a:lnTo>
                <a:lnTo>
                  <a:pt x="1259" y="211"/>
                </a:lnTo>
                <a:lnTo>
                  <a:pt x="1237" y="211"/>
                </a:lnTo>
                <a:lnTo>
                  <a:pt x="1237" y="211"/>
                </a:lnTo>
                <a:lnTo>
                  <a:pt x="1224" y="199"/>
                </a:lnTo>
                <a:lnTo>
                  <a:pt x="1224" y="199"/>
                </a:lnTo>
                <a:lnTo>
                  <a:pt x="1219" y="192"/>
                </a:lnTo>
                <a:lnTo>
                  <a:pt x="1218" y="187"/>
                </a:lnTo>
                <a:lnTo>
                  <a:pt x="1218" y="187"/>
                </a:lnTo>
                <a:lnTo>
                  <a:pt x="1213" y="186"/>
                </a:lnTo>
                <a:lnTo>
                  <a:pt x="1208" y="184"/>
                </a:lnTo>
                <a:lnTo>
                  <a:pt x="1208" y="184"/>
                </a:lnTo>
                <a:lnTo>
                  <a:pt x="1210" y="189"/>
                </a:lnTo>
                <a:lnTo>
                  <a:pt x="1210" y="194"/>
                </a:lnTo>
                <a:lnTo>
                  <a:pt x="1210" y="194"/>
                </a:lnTo>
                <a:lnTo>
                  <a:pt x="1215" y="195"/>
                </a:lnTo>
                <a:lnTo>
                  <a:pt x="1223" y="200"/>
                </a:lnTo>
                <a:lnTo>
                  <a:pt x="1235" y="211"/>
                </a:lnTo>
                <a:lnTo>
                  <a:pt x="1213" y="211"/>
                </a:lnTo>
                <a:lnTo>
                  <a:pt x="1213" y="211"/>
                </a:lnTo>
                <a:lnTo>
                  <a:pt x="1200" y="208"/>
                </a:lnTo>
                <a:lnTo>
                  <a:pt x="1194" y="205"/>
                </a:lnTo>
                <a:lnTo>
                  <a:pt x="1194" y="205"/>
                </a:lnTo>
                <a:lnTo>
                  <a:pt x="1189" y="208"/>
                </a:lnTo>
                <a:lnTo>
                  <a:pt x="1183" y="211"/>
                </a:lnTo>
                <a:lnTo>
                  <a:pt x="1163" y="192"/>
                </a:lnTo>
                <a:lnTo>
                  <a:pt x="1155" y="192"/>
                </a:lnTo>
                <a:lnTo>
                  <a:pt x="1155" y="192"/>
                </a:lnTo>
                <a:lnTo>
                  <a:pt x="1170" y="183"/>
                </a:lnTo>
                <a:lnTo>
                  <a:pt x="1231" y="160"/>
                </a:lnTo>
                <a:lnTo>
                  <a:pt x="1314" y="200"/>
                </a:lnTo>
                <a:lnTo>
                  <a:pt x="1314" y="200"/>
                </a:lnTo>
                <a:lnTo>
                  <a:pt x="1312" y="200"/>
                </a:lnTo>
                <a:lnTo>
                  <a:pt x="1312" y="200"/>
                </a:lnTo>
                <a:lnTo>
                  <a:pt x="1315" y="200"/>
                </a:lnTo>
                <a:lnTo>
                  <a:pt x="1338" y="211"/>
                </a:lnTo>
                <a:lnTo>
                  <a:pt x="1312" y="211"/>
                </a:lnTo>
                <a:lnTo>
                  <a:pt x="1309" y="210"/>
                </a:lnTo>
                <a:lnTo>
                  <a:pt x="1279" y="211"/>
                </a:lnTo>
                <a:lnTo>
                  <a:pt x="1256" y="186"/>
                </a:lnTo>
                <a:lnTo>
                  <a:pt x="1256" y="186"/>
                </a:lnTo>
                <a:lnTo>
                  <a:pt x="1251" y="178"/>
                </a:lnTo>
                <a:lnTo>
                  <a:pt x="1250" y="175"/>
                </a:lnTo>
                <a:lnTo>
                  <a:pt x="1250" y="175"/>
                </a:lnTo>
                <a:lnTo>
                  <a:pt x="1245" y="173"/>
                </a:lnTo>
                <a:lnTo>
                  <a:pt x="1242" y="171"/>
                </a:lnTo>
                <a:lnTo>
                  <a:pt x="1242" y="171"/>
                </a:lnTo>
                <a:close/>
                <a:moveTo>
                  <a:pt x="1208" y="237"/>
                </a:moveTo>
                <a:lnTo>
                  <a:pt x="1184" y="211"/>
                </a:lnTo>
                <a:lnTo>
                  <a:pt x="1184" y="211"/>
                </a:lnTo>
                <a:lnTo>
                  <a:pt x="1189" y="215"/>
                </a:lnTo>
                <a:lnTo>
                  <a:pt x="1192" y="218"/>
                </a:lnTo>
                <a:lnTo>
                  <a:pt x="1192" y="218"/>
                </a:lnTo>
                <a:lnTo>
                  <a:pt x="1200" y="215"/>
                </a:lnTo>
                <a:lnTo>
                  <a:pt x="1213" y="211"/>
                </a:lnTo>
                <a:lnTo>
                  <a:pt x="1235" y="213"/>
                </a:lnTo>
                <a:lnTo>
                  <a:pt x="1223" y="224"/>
                </a:lnTo>
                <a:lnTo>
                  <a:pt x="1223" y="224"/>
                </a:lnTo>
                <a:lnTo>
                  <a:pt x="1215" y="227"/>
                </a:lnTo>
                <a:lnTo>
                  <a:pt x="1210" y="231"/>
                </a:lnTo>
                <a:lnTo>
                  <a:pt x="1210" y="231"/>
                </a:lnTo>
                <a:lnTo>
                  <a:pt x="1210" y="234"/>
                </a:lnTo>
                <a:lnTo>
                  <a:pt x="1208" y="237"/>
                </a:lnTo>
                <a:lnTo>
                  <a:pt x="1208" y="237"/>
                </a:lnTo>
                <a:close/>
                <a:moveTo>
                  <a:pt x="1216" y="237"/>
                </a:moveTo>
                <a:lnTo>
                  <a:pt x="1216" y="237"/>
                </a:lnTo>
                <a:lnTo>
                  <a:pt x="1219" y="232"/>
                </a:lnTo>
                <a:lnTo>
                  <a:pt x="1224" y="224"/>
                </a:lnTo>
                <a:lnTo>
                  <a:pt x="1237" y="213"/>
                </a:lnTo>
                <a:lnTo>
                  <a:pt x="1237" y="213"/>
                </a:lnTo>
                <a:lnTo>
                  <a:pt x="1250" y="213"/>
                </a:lnTo>
                <a:lnTo>
                  <a:pt x="1263" y="231"/>
                </a:lnTo>
                <a:lnTo>
                  <a:pt x="1256" y="237"/>
                </a:lnTo>
                <a:lnTo>
                  <a:pt x="1256" y="237"/>
                </a:lnTo>
                <a:lnTo>
                  <a:pt x="1248" y="242"/>
                </a:lnTo>
                <a:lnTo>
                  <a:pt x="1243" y="243"/>
                </a:lnTo>
                <a:lnTo>
                  <a:pt x="1243" y="243"/>
                </a:lnTo>
                <a:lnTo>
                  <a:pt x="1242" y="248"/>
                </a:lnTo>
                <a:lnTo>
                  <a:pt x="1240" y="251"/>
                </a:lnTo>
                <a:lnTo>
                  <a:pt x="1240" y="251"/>
                </a:lnTo>
                <a:lnTo>
                  <a:pt x="1245" y="250"/>
                </a:lnTo>
                <a:lnTo>
                  <a:pt x="1250" y="250"/>
                </a:lnTo>
                <a:lnTo>
                  <a:pt x="1250" y="250"/>
                </a:lnTo>
                <a:lnTo>
                  <a:pt x="1251" y="245"/>
                </a:lnTo>
                <a:lnTo>
                  <a:pt x="1256" y="239"/>
                </a:lnTo>
                <a:lnTo>
                  <a:pt x="1263" y="231"/>
                </a:lnTo>
                <a:lnTo>
                  <a:pt x="1267" y="239"/>
                </a:lnTo>
                <a:lnTo>
                  <a:pt x="1258" y="251"/>
                </a:lnTo>
                <a:lnTo>
                  <a:pt x="1271" y="245"/>
                </a:lnTo>
                <a:lnTo>
                  <a:pt x="1272" y="247"/>
                </a:lnTo>
                <a:lnTo>
                  <a:pt x="1235" y="264"/>
                </a:lnTo>
                <a:lnTo>
                  <a:pt x="1210" y="239"/>
                </a:lnTo>
                <a:lnTo>
                  <a:pt x="1210" y="239"/>
                </a:lnTo>
                <a:lnTo>
                  <a:pt x="1213" y="237"/>
                </a:lnTo>
                <a:lnTo>
                  <a:pt x="1216" y="237"/>
                </a:lnTo>
                <a:lnTo>
                  <a:pt x="1216" y="237"/>
                </a:lnTo>
                <a:close/>
                <a:moveTo>
                  <a:pt x="1130" y="293"/>
                </a:moveTo>
                <a:lnTo>
                  <a:pt x="1130" y="293"/>
                </a:lnTo>
                <a:lnTo>
                  <a:pt x="1115" y="283"/>
                </a:lnTo>
                <a:lnTo>
                  <a:pt x="1111" y="280"/>
                </a:lnTo>
                <a:lnTo>
                  <a:pt x="1109" y="277"/>
                </a:lnTo>
                <a:lnTo>
                  <a:pt x="1109" y="277"/>
                </a:lnTo>
                <a:lnTo>
                  <a:pt x="1106" y="279"/>
                </a:lnTo>
                <a:lnTo>
                  <a:pt x="1101" y="280"/>
                </a:lnTo>
                <a:lnTo>
                  <a:pt x="1082" y="250"/>
                </a:lnTo>
                <a:lnTo>
                  <a:pt x="1032" y="242"/>
                </a:lnTo>
                <a:lnTo>
                  <a:pt x="1082" y="226"/>
                </a:lnTo>
                <a:lnTo>
                  <a:pt x="1117" y="282"/>
                </a:lnTo>
                <a:lnTo>
                  <a:pt x="1179" y="291"/>
                </a:lnTo>
                <a:lnTo>
                  <a:pt x="1159" y="301"/>
                </a:lnTo>
                <a:lnTo>
                  <a:pt x="1159" y="301"/>
                </a:lnTo>
                <a:lnTo>
                  <a:pt x="1130" y="293"/>
                </a:lnTo>
                <a:close/>
                <a:moveTo>
                  <a:pt x="1157" y="303"/>
                </a:moveTo>
                <a:lnTo>
                  <a:pt x="1122" y="320"/>
                </a:lnTo>
                <a:lnTo>
                  <a:pt x="1122" y="320"/>
                </a:lnTo>
                <a:lnTo>
                  <a:pt x="1112" y="322"/>
                </a:lnTo>
                <a:lnTo>
                  <a:pt x="1077" y="285"/>
                </a:lnTo>
                <a:lnTo>
                  <a:pt x="1098" y="285"/>
                </a:lnTo>
                <a:lnTo>
                  <a:pt x="1098" y="285"/>
                </a:lnTo>
                <a:lnTo>
                  <a:pt x="1101" y="290"/>
                </a:lnTo>
                <a:lnTo>
                  <a:pt x="1103" y="293"/>
                </a:lnTo>
                <a:lnTo>
                  <a:pt x="1103" y="293"/>
                </a:lnTo>
                <a:lnTo>
                  <a:pt x="1106" y="293"/>
                </a:lnTo>
                <a:lnTo>
                  <a:pt x="1112" y="293"/>
                </a:lnTo>
                <a:lnTo>
                  <a:pt x="1128" y="295"/>
                </a:lnTo>
                <a:lnTo>
                  <a:pt x="1157" y="303"/>
                </a:lnTo>
                <a:close/>
                <a:moveTo>
                  <a:pt x="995" y="271"/>
                </a:moveTo>
                <a:lnTo>
                  <a:pt x="973" y="264"/>
                </a:lnTo>
                <a:lnTo>
                  <a:pt x="973" y="261"/>
                </a:lnTo>
                <a:lnTo>
                  <a:pt x="1023" y="245"/>
                </a:lnTo>
                <a:lnTo>
                  <a:pt x="1051" y="274"/>
                </a:lnTo>
                <a:lnTo>
                  <a:pt x="997" y="275"/>
                </a:lnTo>
                <a:lnTo>
                  <a:pt x="997" y="275"/>
                </a:lnTo>
                <a:lnTo>
                  <a:pt x="997" y="275"/>
                </a:lnTo>
                <a:lnTo>
                  <a:pt x="999" y="274"/>
                </a:lnTo>
                <a:lnTo>
                  <a:pt x="999" y="274"/>
                </a:lnTo>
                <a:lnTo>
                  <a:pt x="999" y="272"/>
                </a:lnTo>
                <a:lnTo>
                  <a:pt x="995" y="271"/>
                </a:lnTo>
                <a:lnTo>
                  <a:pt x="995" y="271"/>
                </a:lnTo>
                <a:close/>
                <a:moveTo>
                  <a:pt x="987" y="274"/>
                </a:moveTo>
                <a:lnTo>
                  <a:pt x="976" y="272"/>
                </a:lnTo>
                <a:lnTo>
                  <a:pt x="976" y="271"/>
                </a:lnTo>
                <a:lnTo>
                  <a:pt x="987" y="274"/>
                </a:lnTo>
                <a:close/>
                <a:moveTo>
                  <a:pt x="935" y="235"/>
                </a:moveTo>
                <a:lnTo>
                  <a:pt x="935" y="235"/>
                </a:lnTo>
                <a:lnTo>
                  <a:pt x="936" y="237"/>
                </a:lnTo>
                <a:lnTo>
                  <a:pt x="939" y="235"/>
                </a:lnTo>
                <a:lnTo>
                  <a:pt x="941" y="234"/>
                </a:lnTo>
                <a:lnTo>
                  <a:pt x="936" y="258"/>
                </a:lnTo>
                <a:lnTo>
                  <a:pt x="887" y="272"/>
                </a:lnTo>
                <a:lnTo>
                  <a:pt x="919" y="242"/>
                </a:lnTo>
                <a:lnTo>
                  <a:pt x="919" y="235"/>
                </a:lnTo>
                <a:lnTo>
                  <a:pt x="919" y="235"/>
                </a:lnTo>
                <a:lnTo>
                  <a:pt x="923" y="237"/>
                </a:lnTo>
                <a:lnTo>
                  <a:pt x="927" y="239"/>
                </a:lnTo>
                <a:lnTo>
                  <a:pt x="927" y="239"/>
                </a:lnTo>
                <a:lnTo>
                  <a:pt x="927" y="235"/>
                </a:lnTo>
                <a:lnTo>
                  <a:pt x="931" y="232"/>
                </a:lnTo>
                <a:lnTo>
                  <a:pt x="938" y="227"/>
                </a:lnTo>
                <a:lnTo>
                  <a:pt x="938" y="227"/>
                </a:lnTo>
                <a:lnTo>
                  <a:pt x="930" y="226"/>
                </a:lnTo>
                <a:lnTo>
                  <a:pt x="927" y="223"/>
                </a:lnTo>
                <a:lnTo>
                  <a:pt x="923" y="221"/>
                </a:lnTo>
                <a:lnTo>
                  <a:pt x="923" y="221"/>
                </a:lnTo>
                <a:lnTo>
                  <a:pt x="917" y="226"/>
                </a:lnTo>
                <a:lnTo>
                  <a:pt x="917" y="207"/>
                </a:lnTo>
                <a:lnTo>
                  <a:pt x="887" y="226"/>
                </a:lnTo>
                <a:lnTo>
                  <a:pt x="885" y="234"/>
                </a:lnTo>
                <a:lnTo>
                  <a:pt x="872" y="235"/>
                </a:lnTo>
                <a:lnTo>
                  <a:pt x="879" y="227"/>
                </a:lnTo>
                <a:lnTo>
                  <a:pt x="879" y="227"/>
                </a:lnTo>
                <a:lnTo>
                  <a:pt x="880" y="229"/>
                </a:lnTo>
                <a:lnTo>
                  <a:pt x="880" y="229"/>
                </a:lnTo>
                <a:lnTo>
                  <a:pt x="882" y="227"/>
                </a:lnTo>
                <a:lnTo>
                  <a:pt x="882" y="224"/>
                </a:lnTo>
                <a:lnTo>
                  <a:pt x="882" y="224"/>
                </a:lnTo>
                <a:lnTo>
                  <a:pt x="896" y="207"/>
                </a:lnTo>
                <a:lnTo>
                  <a:pt x="896" y="207"/>
                </a:lnTo>
                <a:lnTo>
                  <a:pt x="896" y="207"/>
                </a:lnTo>
                <a:lnTo>
                  <a:pt x="896" y="207"/>
                </a:lnTo>
                <a:lnTo>
                  <a:pt x="898" y="203"/>
                </a:lnTo>
                <a:lnTo>
                  <a:pt x="898" y="203"/>
                </a:lnTo>
                <a:lnTo>
                  <a:pt x="920" y="187"/>
                </a:lnTo>
                <a:lnTo>
                  <a:pt x="920" y="187"/>
                </a:lnTo>
                <a:lnTo>
                  <a:pt x="922" y="187"/>
                </a:lnTo>
                <a:lnTo>
                  <a:pt x="923" y="187"/>
                </a:lnTo>
                <a:lnTo>
                  <a:pt x="925" y="184"/>
                </a:lnTo>
                <a:lnTo>
                  <a:pt x="925" y="184"/>
                </a:lnTo>
                <a:lnTo>
                  <a:pt x="927" y="184"/>
                </a:lnTo>
                <a:lnTo>
                  <a:pt x="927" y="184"/>
                </a:lnTo>
                <a:lnTo>
                  <a:pt x="927" y="183"/>
                </a:lnTo>
                <a:lnTo>
                  <a:pt x="939" y="168"/>
                </a:lnTo>
                <a:lnTo>
                  <a:pt x="944" y="186"/>
                </a:lnTo>
                <a:lnTo>
                  <a:pt x="927" y="205"/>
                </a:lnTo>
                <a:lnTo>
                  <a:pt x="927" y="205"/>
                </a:lnTo>
                <a:lnTo>
                  <a:pt x="927" y="208"/>
                </a:lnTo>
                <a:lnTo>
                  <a:pt x="927" y="210"/>
                </a:lnTo>
                <a:lnTo>
                  <a:pt x="927" y="210"/>
                </a:lnTo>
                <a:lnTo>
                  <a:pt x="930" y="210"/>
                </a:lnTo>
                <a:lnTo>
                  <a:pt x="931" y="210"/>
                </a:lnTo>
                <a:lnTo>
                  <a:pt x="946" y="192"/>
                </a:lnTo>
                <a:lnTo>
                  <a:pt x="947" y="195"/>
                </a:lnTo>
                <a:lnTo>
                  <a:pt x="943" y="224"/>
                </a:lnTo>
                <a:lnTo>
                  <a:pt x="935" y="232"/>
                </a:lnTo>
                <a:lnTo>
                  <a:pt x="935" y="232"/>
                </a:lnTo>
                <a:lnTo>
                  <a:pt x="933" y="234"/>
                </a:lnTo>
                <a:lnTo>
                  <a:pt x="935" y="235"/>
                </a:lnTo>
                <a:lnTo>
                  <a:pt x="935" y="235"/>
                </a:lnTo>
                <a:close/>
                <a:moveTo>
                  <a:pt x="845" y="443"/>
                </a:moveTo>
                <a:lnTo>
                  <a:pt x="839" y="445"/>
                </a:lnTo>
                <a:lnTo>
                  <a:pt x="839" y="445"/>
                </a:lnTo>
                <a:lnTo>
                  <a:pt x="800" y="426"/>
                </a:lnTo>
                <a:lnTo>
                  <a:pt x="832" y="415"/>
                </a:lnTo>
                <a:lnTo>
                  <a:pt x="832" y="415"/>
                </a:lnTo>
                <a:lnTo>
                  <a:pt x="840" y="413"/>
                </a:lnTo>
                <a:lnTo>
                  <a:pt x="847" y="415"/>
                </a:lnTo>
                <a:lnTo>
                  <a:pt x="847" y="415"/>
                </a:lnTo>
                <a:lnTo>
                  <a:pt x="847" y="411"/>
                </a:lnTo>
                <a:lnTo>
                  <a:pt x="840" y="435"/>
                </a:lnTo>
                <a:lnTo>
                  <a:pt x="845" y="443"/>
                </a:lnTo>
                <a:close/>
                <a:moveTo>
                  <a:pt x="847" y="443"/>
                </a:moveTo>
                <a:lnTo>
                  <a:pt x="850" y="451"/>
                </a:lnTo>
                <a:lnTo>
                  <a:pt x="840" y="445"/>
                </a:lnTo>
                <a:lnTo>
                  <a:pt x="847" y="443"/>
                </a:lnTo>
                <a:close/>
                <a:moveTo>
                  <a:pt x="848" y="407"/>
                </a:moveTo>
                <a:lnTo>
                  <a:pt x="848" y="407"/>
                </a:lnTo>
                <a:lnTo>
                  <a:pt x="843" y="405"/>
                </a:lnTo>
                <a:lnTo>
                  <a:pt x="843" y="405"/>
                </a:lnTo>
                <a:lnTo>
                  <a:pt x="839" y="408"/>
                </a:lnTo>
                <a:lnTo>
                  <a:pt x="832" y="413"/>
                </a:lnTo>
                <a:lnTo>
                  <a:pt x="799" y="426"/>
                </a:lnTo>
                <a:lnTo>
                  <a:pt x="768" y="410"/>
                </a:lnTo>
                <a:lnTo>
                  <a:pt x="770" y="405"/>
                </a:lnTo>
                <a:lnTo>
                  <a:pt x="799" y="418"/>
                </a:lnTo>
                <a:lnTo>
                  <a:pt x="835" y="400"/>
                </a:lnTo>
                <a:lnTo>
                  <a:pt x="770" y="400"/>
                </a:lnTo>
                <a:lnTo>
                  <a:pt x="771" y="399"/>
                </a:lnTo>
                <a:lnTo>
                  <a:pt x="851" y="399"/>
                </a:lnTo>
                <a:lnTo>
                  <a:pt x="848" y="407"/>
                </a:lnTo>
                <a:close/>
                <a:moveTo>
                  <a:pt x="760" y="384"/>
                </a:moveTo>
                <a:lnTo>
                  <a:pt x="759" y="389"/>
                </a:lnTo>
                <a:lnTo>
                  <a:pt x="744" y="395"/>
                </a:lnTo>
                <a:lnTo>
                  <a:pt x="744" y="395"/>
                </a:lnTo>
                <a:lnTo>
                  <a:pt x="762" y="373"/>
                </a:lnTo>
                <a:lnTo>
                  <a:pt x="762" y="376"/>
                </a:lnTo>
                <a:lnTo>
                  <a:pt x="752" y="387"/>
                </a:lnTo>
                <a:lnTo>
                  <a:pt x="760" y="384"/>
                </a:lnTo>
                <a:close/>
                <a:moveTo>
                  <a:pt x="757" y="394"/>
                </a:moveTo>
                <a:lnTo>
                  <a:pt x="757" y="397"/>
                </a:lnTo>
                <a:lnTo>
                  <a:pt x="747" y="397"/>
                </a:lnTo>
                <a:lnTo>
                  <a:pt x="759" y="391"/>
                </a:lnTo>
                <a:lnTo>
                  <a:pt x="759" y="394"/>
                </a:lnTo>
                <a:lnTo>
                  <a:pt x="755" y="394"/>
                </a:lnTo>
                <a:lnTo>
                  <a:pt x="757" y="394"/>
                </a:lnTo>
                <a:close/>
                <a:moveTo>
                  <a:pt x="757" y="400"/>
                </a:moveTo>
                <a:lnTo>
                  <a:pt x="755" y="403"/>
                </a:lnTo>
                <a:lnTo>
                  <a:pt x="744" y="399"/>
                </a:lnTo>
                <a:lnTo>
                  <a:pt x="744" y="399"/>
                </a:lnTo>
                <a:lnTo>
                  <a:pt x="757" y="399"/>
                </a:lnTo>
                <a:lnTo>
                  <a:pt x="757" y="400"/>
                </a:lnTo>
                <a:lnTo>
                  <a:pt x="755" y="400"/>
                </a:lnTo>
                <a:lnTo>
                  <a:pt x="757" y="400"/>
                </a:lnTo>
                <a:close/>
                <a:moveTo>
                  <a:pt x="754" y="410"/>
                </a:moveTo>
                <a:lnTo>
                  <a:pt x="754" y="411"/>
                </a:lnTo>
                <a:lnTo>
                  <a:pt x="746" y="402"/>
                </a:lnTo>
                <a:lnTo>
                  <a:pt x="755" y="405"/>
                </a:lnTo>
                <a:lnTo>
                  <a:pt x="755" y="408"/>
                </a:lnTo>
                <a:lnTo>
                  <a:pt x="752" y="407"/>
                </a:lnTo>
                <a:lnTo>
                  <a:pt x="754" y="410"/>
                </a:lnTo>
                <a:close/>
                <a:moveTo>
                  <a:pt x="743" y="397"/>
                </a:moveTo>
                <a:lnTo>
                  <a:pt x="743" y="397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1" y="399"/>
                </a:lnTo>
                <a:lnTo>
                  <a:pt x="741" y="399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close/>
                <a:moveTo>
                  <a:pt x="743" y="395"/>
                </a:moveTo>
                <a:lnTo>
                  <a:pt x="743" y="395"/>
                </a:lnTo>
                <a:lnTo>
                  <a:pt x="730" y="336"/>
                </a:lnTo>
                <a:lnTo>
                  <a:pt x="731" y="336"/>
                </a:lnTo>
                <a:lnTo>
                  <a:pt x="741" y="383"/>
                </a:lnTo>
                <a:lnTo>
                  <a:pt x="749" y="347"/>
                </a:lnTo>
                <a:lnTo>
                  <a:pt x="749" y="347"/>
                </a:lnTo>
                <a:lnTo>
                  <a:pt x="749" y="349"/>
                </a:lnTo>
                <a:lnTo>
                  <a:pt x="749" y="349"/>
                </a:lnTo>
                <a:lnTo>
                  <a:pt x="752" y="352"/>
                </a:lnTo>
                <a:lnTo>
                  <a:pt x="743" y="395"/>
                </a:lnTo>
                <a:close/>
                <a:moveTo>
                  <a:pt x="656" y="311"/>
                </a:moveTo>
                <a:lnTo>
                  <a:pt x="656" y="311"/>
                </a:lnTo>
                <a:lnTo>
                  <a:pt x="659" y="311"/>
                </a:lnTo>
                <a:lnTo>
                  <a:pt x="675" y="312"/>
                </a:lnTo>
                <a:lnTo>
                  <a:pt x="675" y="312"/>
                </a:lnTo>
                <a:lnTo>
                  <a:pt x="693" y="335"/>
                </a:lnTo>
                <a:lnTo>
                  <a:pt x="683" y="338"/>
                </a:lnTo>
                <a:lnTo>
                  <a:pt x="656" y="311"/>
                </a:lnTo>
                <a:close/>
                <a:moveTo>
                  <a:pt x="679" y="352"/>
                </a:moveTo>
                <a:lnTo>
                  <a:pt x="677" y="354"/>
                </a:lnTo>
                <a:lnTo>
                  <a:pt x="675" y="354"/>
                </a:lnTo>
                <a:lnTo>
                  <a:pt x="679" y="352"/>
                </a:lnTo>
                <a:close/>
                <a:moveTo>
                  <a:pt x="648" y="395"/>
                </a:moveTo>
                <a:lnTo>
                  <a:pt x="635" y="395"/>
                </a:lnTo>
                <a:lnTo>
                  <a:pt x="635" y="395"/>
                </a:lnTo>
                <a:lnTo>
                  <a:pt x="626" y="386"/>
                </a:lnTo>
                <a:lnTo>
                  <a:pt x="629" y="368"/>
                </a:lnTo>
                <a:lnTo>
                  <a:pt x="642" y="365"/>
                </a:lnTo>
                <a:lnTo>
                  <a:pt x="642" y="365"/>
                </a:lnTo>
                <a:lnTo>
                  <a:pt x="655" y="371"/>
                </a:lnTo>
                <a:lnTo>
                  <a:pt x="658" y="373"/>
                </a:lnTo>
                <a:lnTo>
                  <a:pt x="647" y="383"/>
                </a:lnTo>
                <a:lnTo>
                  <a:pt x="648" y="395"/>
                </a:lnTo>
                <a:close/>
                <a:moveTo>
                  <a:pt x="586" y="359"/>
                </a:moveTo>
                <a:lnTo>
                  <a:pt x="568" y="355"/>
                </a:lnTo>
                <a:lnTo>
                  <a:pt x="565" y="349"/>
                </a:lnTo>
                <a:lnTo>
                  <a:pt x="595" y="354"/>
                </a:lnTo>
                <a:lnTo>
                  <a:pt x="586" y="359"/>
                </a:lnTo>
                <a:close/>
                <a:moveTo>
                  <a:pt x="587" y="367"/>
                </a:moveTo>
                <a:lnTo>
                  <a:pt x="576" y="371"/>
                </a:lnTo>
                <a:lnTo>
                  <a:pt x="573" y="365"/>
                </a:lnTo>
                <a:lnTo>
                  <a:pt x="587" y="367"/>
                </a:lnTo>
                <a:close/>
                <a:moveTo>
                  <a:pt x="490" y="235"/>
                </a:moveTo>
                <a:lnTo>
                  <a:pt x="496" y="239"/>
                </a:lnTo>
                <a:lnTo>
                  <a:pt x="493" y="240"/>
                </a:lnTo>
                <a:lnTo>
                  <a:pt x="490" y="239"/>
                </a:lnTo>
                <a:lnTo>
                  <a:pt x="490" y="235"/>
                </a:lnTo>
                <a:close/>
                <a:moveTo>
                  <a:pt x="490" y="197"/>
                </a:moveTo>
                <a:lnTo>
                  <a:pt x="493" y="200"/>
                </a:lnTo>
                <a:lnTo>
                  <a:pt x="495" y="203"/>
                </a:lnTo>
                <a:lnTo>
                  <a:pt x="493" y="205"/>
                </a:lnTo>
                <a:lnTo>
                  <a:pt x="490" y="197"/>
                </a:lnTo>
                <a:close/>
                <a:moveTo>
                  <a:pt x="495" y="173"/>
                </a:moveTo>
                <a:lnTo>
                  <a:pt x="493" y="173"/>
                </a:lnTo>
                <a:lnTo>
                  <a:pt x="485" y="170"/>
                </a:lnTo>
                <a:lnTo>
                  <a:pt x="483" y="170"/>
                </a:lnTo>
                <a:lnTo>
                  <a:pt x="477" y="175"/>
                </a:lnTo>
                <a:lnTo>
                  <a:pt x="475" y="170"/>
                </a:lnTo>
                <a:lnTo>
                  <a:pt x="477" y="159"/>
                </a:lnTo>
                <a:lnTo>
                  <a:pt x="475" y="157"/>
                </a:lnTo>
                <a:lnTo>
                  <a:pt x="475" y="157"/>
                </a:lnTo>
                <a:lnTo>
                  <a:pt x="501" y="165"/>
                </a:lnTo>
                <a:lnTo>
                  <a:pt x="504" y="176"/>
                </a:lnTo>
                <a:lnTo>
                  <a:pt x="504" y="181"/>
                </a:lnTo>
                <a:lnTo>
                  <a:pt x="506" y="181"/>
                </a:lnTo>
                <a:lnTo>
                  <a:pt x="506" y="186"/>
                </a:lnTo>
                <a:lnTo>
                  <a:pt x="501" y="183"/>
                </a:lnTo>
                <a:lnTo>
                  <a:pt x="501" y="176"/>
                </a:lnTo>
                <a:lnTo>
                  <a:pt x="495" y="173"/>
                </a:lnTo>
                <a:close/>
                <a:moveTo>
                  <a:pt x="477" y="207"/>
                </a:moveTo>
                <a:lnTo>
                  <a:pt x="480" y="199"/>
                </a:lnTo>
                <a:lnTo>
                  <a:pt x="485" y="208"/>
                </a:lnTo>
                <a:lnTo>
                  <a:pt x="482" y="210"/>
                </a:lnTo>
                <a:lnTo>
                  <a:pt x="477" y="207"/>
                </a:lnTo>
                <a:close/>
                <a:moveTo>
                  <a:pt x="480" y="227"/>
                </a:moveTo>
                <a:lnTo>
                  <a:pt x="477" y="229"/>
                </a:lnTo>
                <a:lnTo>
                  <a:pt x="470" y="226"/>
                </a:lnTo>
                <a:lnTo>
                  <a:pt x="470" y="219"/>
                </a:lnTo>
                <a:lnTo>
                  <a:pt x="474" y="211"/>
                </a:lnTo>
                <a:lnTo>
                  <a:pt x="478" y="215"/>
                </a:lnTo>
                <a:lnTo>
                  <a:pt x="480" y="227"/>
                </a:lnTo>
                <a:close/>
                <a:moveTo>
                  <a:pt x="478" y="128"/>
                </a:moveTo>
                <a:lnTo>
                  <a:pt x="480" y="123"/>
                </a:lnTo>
                <a:lnTo>
                  <a:pt x="482" y="130"/>
                </a:lnTo>
                <a:lnTo>
                  <a:pt x="482" y="131"/>
                </a:lnTo>
                <a:lnTo>
                  <a:pt x="480" y="131"/>
                </a:lnTo>
                <a:lnTo>
                  <a:pt x="480" y="128"/>
                </a:lnTo>
                <a:lnTo>
                  <a:pt x="478" y="128"/>
                </a:lnTo>
                <a:close/>
                <a:moveTo>
                  <a:pt x="478" y="144"/>
                </a:moveTo>
                <a:lnTo>
                  <a:pt x="483" y="149"/>
                </a:lnTo>
                <a:lnTo>
                  <a:pt x="477" y="147"/>
                </a:lnTo>
                <a:lnTo>
                  <a:pt x="478" y="144"/>
                </a:lnTo>
                <a:close/>
                <a:moveTo>
                  <a:pt x="507" y="152"/>
                </a:moveTo>
                <a:lnTo>
                  <a:pt x="503" y="155"/>
                </a:lnTo>
                <a:lnTo>
                  <a:pt x="493" y="152"/>
                </a:lnTo>
                <a:lnTo>
                  <a:pt x="501" y="150"/>
                </a:lnTo>
                <a:lnTo>
                  <a:pt x="501" y="149"/>
                </a:lnTo>
                <a:lnTo>
                  <a:pt x="503" y="146"/>
                </a:lnTo>
                <a:lnTo>
                  <a:pt x="509" y="147"/>
                </a:lnTo>
                <a:lnTo>
                  <a:pt x="504" y="150"/>
                </a:lnTo>
                <a:lnTo>
                  <a:pt x="507" y="152"/>
                </a:lnTo>
                <a:close/>
                <a:moveTo>
                  <a:pt x="493" y="123"/>
                </a:moveTo>
                <a:lnTo>
                  <a:pt x="491" y="125"/>
                </a:lnTo>
                <a:lnTo>
                  <a:pt x="490" y="120"/>
                </a:lnTo>
                <a:lnTo>
                  <a:pt x="495" y="123"/>
                </a:lnTo>
                <a:lnTo>
                  <a:pt x="493" y="123"/>
                </a:lnTo>
                <a:close/>
                <a:moveTo>
                  <a:pt x="498" y="186"/>
                </a:moveTo>
                <a:lnTo>
                  <a:pt x="499" y="184"/>
                </a:lnTo>
                <a:lnTo>
                  <a:pt x="507" y="187"/>
                </a:lnTo>
                <a:lnTo>
                  <a:pt x="504" y="189"/>
                </a:lnTo>
                <a:lnTo>
                  <a:pt x="501" y="189"/>
                </a:lnTo>
                <a:lnTo>
                  <a:pt x="499" y="187"/>
                </a:lnTo>
                <a:lnTo>
                  <a:pt x="499" y="187"/>
                </a:lnTo>
                <a:lnTo>
                  <a:pt x="498" y="187"/>
                </a:lnTo>
                <a:lnTo>
                  <a:pt x="498" y="186"/>
                </a:lnTo>
                <a:close/>
                <a:moveTo>
                  <a:pt x="504" y="200"/>
                </a:moveTo>
                <a:lnTo>
                  <a:pt x="507" y="199"/>
                </a:lnTo>
                <a:lnTo>
                  <a:pt x="509" y="200"/>
                </a:lnTo>
                <a:lnTo>
                  <a:pt x="509" y="202"/>
                </a:lnTo>
                <a:lnTo>
                  <a:pt x="506" y="203"/>
                </a:lnTo>
                <a:lnTo>
                  <a:pt x="504" y="202"/>
                </a:lnTo>
                <a:lnTo>
                  <a:pt x="504" y="200"/>
                </a:lnTo>
                <a:lnTo>
                  <a:pt x="504" y="200"/>
                </a:lnTo>
                <a:close/>
                <a:moveTo>
                  <a:pt x="506" y="205"/>
                </a:moveTo>
                <a:lnTo>
                  <a:pt x="506" y="205"/>
                </a:lnTo>
                <a:lnTo>
                  <a:pt x="511" y="203"/>
                </a:lnTo>
                <a:lnTo>
                  <a:pt x="511" y="200"/>
                </a:lnTo>
                <a:lnTo>
                  <a:pt x="512" y="199"/>
                </a:lnTo>
                <a:lnTo>
                  <a:pt x="512" y="199"/>
                </a:lnTo>
                <a:lnTo>
                  <a:pt x="514" y="199"/>
                </a:lnTo>
                <a:lnTo>
                  <a:pt x="514" y="199"/>
                </a:lnTo>
                <a:lnTo>
                  <a:pt x="515" y="199"/>
                </a:lnTo>
                <a:lnTo>
                  <a:pt x="515" y="199"/>
                </a:lnTo>
                <a:lnTo>
                  <a:pt x="517" y="197"/>
                </a:lnTo>
                <a:lnTo>
                  <a:pt x="517" y="195"/>
                </a:lnTo>
                <a:lnTo>
                  <a:pt x="519" y="195"/>
                </a:lnTo>
                <a:lnTo>
                  <a:pt x="525" y="199"/>
                </a:lnTo>
                <a:lnTo>
                  <a:pt x="523" y="200"/>
                </a:lnTo>
                <a:lnTo>
                  <a:pt x="520" y="199"/>
                </a:lnTo>
                <a:lnTo>
                  <a:pt x="520" y="199"/>
                </a:lnTo>
                <a:lnTo>
                  <a:pt x="515" y="200"/>
                </a:lnTo>
                <a:lnTo>
                  <a:pt x="515" y="205"/>
                </a:lnTo>
                <a:lnTo>
                  <a:pt x="520" y="208"/>
                </a:lnTo>
                <a:lnTo>
                  <a:pt x="523" y="205"/>
                </a:lnTo>
                <a:lnTo>
                  <a:pt x="525" y="202"/>
                </a:lnTo>
                <a:lnTo>
                  <a:pt x="528" y="200"/>
                </a:lnTo>
                <a:lnTo>
                  <a:pt x="533" y="203"/>
                </a:lnTo>
                <a:lnTo>
                  <a:pt x="522" y="210"/>
                </a:lnTo>
                <a:lnTo>
                  <a:pt x="520" y="208"/>
                </a:lnTo>
                <a:lnTo>
                  <a:pt x="515" y="211"/>
                </a:lnTo>
                <a:lnTo>
                  <a:pt x="515" y="213"/>
                </a:lnTo>
                <a:lnTo>
                  <a:pt x="512" y="213"/>
                </a:lnTo>
                <a:lnTo>
                  <a:pt x="512" y="213"/>
                </a:lnTo>
                <a:lnTo>
                  <a:pt x="511" y="213"/>
                </a:lnTo>
                <a:lnTo>
                  <a:pt x="504" y="208"/>
                </a:lnTo>
                <a:lnTo>
                  <a:pt x="504" y="205"/>
                </a:lnTo>
                <a:lnTo>
                  <a:pt x="506" y="205"/>
                </a:lnTo>
                <a:close/>
                <a:moveTo>
                  <a:pt x="517" y="181"/>
                </a:moveTo>
                <a:lnTo>
                  <a:pt x="517" y="178"/>
                </a:lnTo>
                <a:lnTo>
                  <a:pt x="519" y="178"/>
                </a:lnTo>
                <a:lnTo>
                  <a:pt x="520" y="178"/>
                </a:lnTo>
                <a:lnTo>
                  <a:pt x="520" y="181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7" y="181"/>
                </a:lnTo>
                <a:close/>
                <a:moveTo>
                  <a:pt x="522" y="202"/>
                </a:moveTo>
                <a:lnTo>
                  <a:pt x="522" y="203"/>
                </a:lnTo>
                <a:lnTo>
                  <a:pt x="520" y="205"/>
                </a:lnTo>
                <a:lnTo>
                  <a:pt x="519" y="203"/>
                </a:lnTo>
                <a:lnTo>
                  <a:pt x="519" y="202"/>
                </a:lnTo>
                <a:lnTo>
                  <a:pt x="520" y="200"/>
                </a:lnTo>
                <a:lnTo>
                  <a:pt x="522" y="202"/>
                </a:lnTo>
                <a:lnTo>
                  <a:pt x="522" y="202"/>
                </a:lnTo>
                <a:lnTo>
                  <a:pt x="522" y="202"/>
                </a:lnTo>
                <a:lnTo>
                  <a:pt x="522" y="202"/>
                </a:lnTo>
                <a:close/>
                <a:moveTo>
                  <a:pt x="525" y="192"/>
                </a:moveTo>
                <a:lnTo>
                  <a:pt x="525" y="189"/>
                </a:lnTo>
                <a:lnTo>
                  <a:pt x="528" y="187"/>
                </a:lnTo>
                <a:lnTo>
                  <a:pt x="530" y="189"/>
                </a:lnTo>
                <a:lnTo>
                  <a:pt x="530" y="192"/>
                </a:lnTo>
                <a:lnTo>
                  <a:pt x="528" y="194"/>
                </a:lnTo>
                <a:lnTo>
                  <a:pt x="528" y="194"/>
                </a:lnTo>
                <a:lnTo>
                  <a:pt x="528" y="194"/>
                </a:lnTo>
                <a:lnTo>
                  <a:pt x="528" y="194"/>
                </a:lnTo>
                <a:lnTo>
                  <a:pt x="525" y="192"/>
                </a:lnTo>
                <a:close/>
                <a:moveTo>
                  <a:pt x="543" y="197"/>
                </a:moveTo>
                <a:lnTo>
                  <a:pt x="543" y="197"/>
                </a:lnTo>
                <a:lnTo>
                  <a:pt x="539" y="189"/>
                </a:lnTo>
                <a:lnTo>
                  <a:pt x="543" y="191"/>
                </a:lnTo>
                <a:lnTo>
                  <a:pt x="543" y="197"/>
                </a:lnTo>
                <a:close/>
                <a:moveTo>
                  <a:pt x="543" y="248"/>
                </a:moveTo>
                <a:lnTo>
                  <a:pt x="536" y="247"/>
                </a:lnTo>
                <a:lnTo>
                  <a:pt x="536" y="247"/>
                </a:lnTo>
                <a:lnTo>
                  <a:pt x="535" y="247"/>
                </a:lnTo>
                <a:lnTo>
                  <a:pt x="536" y="247"/>
                </a:lnTo>
                <a:lnTo>
                  <a:pt x="536" y="243"/>
                </a:lnTo>
                <a:lnTo>
                  <a:pt x="543" y="239"/>
                </a:lnTo>
                <a:lnTo>
                  <a:pt x="543" y="248"/>
                </a:lnTo>
                <a:close/>
                <a:moveTo>
                  <a:pt x="543" y="223"/>
                </a:moveTo>
                <a:lnTo>
                  <a:pt x="543" y="226"/>
                </a:lnTo>
                <a:lnTo>
                  <a:pt x="539" y="227"/>
                </a:lnTo>
                <a:lnTo>
                  <a:pt x="536" y="226"/>
                </a:lnTo>
                <a:lnTo>
                  <a:pt x="531" y="229"/>
                </a:lnTo>
                <a:lnTo>
                  <a:pt x="531" y="234"/>
                </a:lnTo>
                <a:lnTo>
                  <a:pt x="536" y="235"/>
                </a:lnTo>
                <a:lnTo>
                  <a:pt x="536" y="235"/>
                </a:lnTo>
                <a:lnTo>
                  <a:pt x="541" y="232"/>
                </a:lnTo>
                <a:lnTo>
                  <a:pt x="541" y="229"/>
                </a:lnTo>
                <a:lnTo>
                  <a:pt x="543" y="229"/>
                </a:lnTo>
                <a:lnTo>
                  <a:pt x="543" y="237"/>
                </a:lnTo>
                <a:lnTo>
                  <a:pt x="535" y="240"/>
                </a:lnTo>
                <a:lnTo>
                  <a:pt x="531" y="239"/>
                </a:lnTo>
                <a:lnTo>
                  <a:pt x="528" y="242"/>
                </a:lnTo>
                <a:lnTo>
                  <a:pt x="527" y="247"/>
                </a:lnTo>
                <a:lnTo>
                  <a:pt x="512" y="245"/>
                </a:lnTo>
                <a:lnTo>
                  <a:pt x="512" y="242"/>
                </a:lnTo>
                <a:lnTo>
                  <a:pt x="512" y="242"/>
                </a:lnTo>
                <a:lnTo>
                  <a:pt x="512" y="242"/>
                </a:lnTo>
                <a:lnTo>
                  <a:pt x="512" y="235"/>
                </a:lnTo>
                <a:lnTo>
                  <a:pt x="509" y="234"/>
                </a:lnTo>
                <a:lnTo>
                  <a:pt x="509" y="232"/>
                </a:lnTo>
                <a:lnTo>
                  <a:pt x="514" y="231"/>
                </a:lnTo>
                <a:lnTo>
                  <a:pt x="512" y="227"/>
                </a:lnTo>
                <a:lnTo>
                  <a:pt x="517" y="224"/>
                </a:lnTo>
                <a:lnTo>
                  <a:pt x="517" y="232"/>
                </a:lnTo>
                <a:lnTo>
                  <a:pt x="514" y="234"/>
                </a:lnTo>
                <a:lnTo>
                  <a:pt x="514" y="239"/>
                </a:lnTo>
                <a:lnTo>
                  <a:pt x="517" y="242"/>
                </a:lnTo>
                <a:lnTo>
                  <a:pt x="522" y="239"/>
                </a:lnTo>
                <a:lnTo>
                  <a:pt x="522" y="239"/>
                </a:lnTo>
                <a:lnTo>
                  <a:pt x="522" y="234"/>
                </a:lnTo>
                <a:lnTo>
                  <a:pt x="520" y="232"/>
                </a:lnTo>
                <a:lnTo>
                  <a:pt x="519" y="223"/>
                </a:lnTo>
                <a:lnTo>
                  <a:pt x="520" y="223"/>
                </a:lnTo>
                <a:lnTo>
                  <a:pt x="523" y="223"/>
                </a:lnTo>
                <a:lnTo>
                  <a:pt x="523" y="223"/>
                </a:lnTo>
                <a:lnTo>
                  <a:pt x="523" y="224"/>
                </a:lnTo>
                <a:lnTo>
                  <a:pt x="523" y="227"/>
                </a:lnTo>
                <a:lnTo>
                  <a:pt x="527" y="231"/>
                </a:lnTo>
                <a:lnTo>
                  <a:pt x="531" y="229"/>
                </a:lnTo>
                <a:lnTo>
                  <a:pt x="531" y="224"/>
                </a:lnTo>
                <a:lnTo>
                  <a:pt x="531" y="223"/>
                </a:lnTo>
                <a:lnTo>
                  <a:pt x="533" y="224"/>
                </a:lnTo>
                <a:lnTo>
                  <a:pt x="533" y="224"/>
                </a:lnTo>
                <a:lnTo>
                  <a:pt x="536" y="223"/>
                </a:lnTo>
                <a:lnTo>
                  <a:pt x="538" y="221"/>
                </a:lnTo>
                <a:lnTo>
                  <a:pt x="543" y="223"/>
                </a:lnTo>
                <a:close/>
                <a:moveTo>
                  <a:pt x="538" y="232"/>
                </a:moveTo>
                <a:lnTo>
                  <a:pt x="536" y="234"/>
                </a:lnTo>
                <a:lnTo>
                  <a:pt x="533" y="232"/>
                </a:lnTo>
                <a:lnTo>
                  <a:pt x="533" y="231"/>
                </a:lnTo>
                <a:lnTo>
                  <a:pt x="536" y="229"/>
                </a:lnTo>
                <a:lnTo>
                  <a:pt x="538" y="229"/>
                </a:lnTo>
                <a:lnTo>
                  <a:pt x="538" y="229"/>
                </a:lnTo>
                <a:lnTo>
                  <a:pt x="538" y="229"/>
                </a:lnTo>
                <a:lnTo>
                  <a:pt x="538" y="232"/>
                </a:lnTo>
                <a:close/>
                <a:moveTo>
                  <a:pt x="533" y="245"/>
                </a:moveTo>
                <a:lnTo>
                  <a:pt x="531" y="247"/>
                </a:lnTo>
                <a:lnTo>
                  <a:pt x="530" y="245"/>
                </a:lnTo>
                <a:lnTo>
                  <a:pt x="530" y="243"/>
                </a:lnTo>
                <a:lnTo>
                  <a:pt x="531" y="242"/>
                </a:lnTo>
                <a:lnTo>
                  <a:pt x="535" y="243"/>
                </a:lnTo>
                <a:lnTo>
                  <a:pt x="535" y="243"/>
                </a:lnTo>
                <a:lnTo>
                  <a:pt x="535" y="243"/>
                </a:lnTo>
                <a:lnTo>
                  <a:pt x="535" y="243"/>
                </a:lnTo>
                <a:lnTo>
                  <a:pt x="535" y="243"/>
                </a:lnTo>
                <a:lnTo>
                  <a:pt x="535" y="245"/>
                </a:lnTo>
                <a:lnTo>
                  <a:pt x="535" y="245"/>
                </a:lnTo>
                <a:lnTo>
                  <a:pt x="535" y="245"/>
                </a:lnTo>
                <a:lnTo>
                  <a:pt x="533" y="243"/>
                </a:lnTo>
                <a:lnTo>
                  <a:pt x="533" y="243"/>
                </a:lnTo>
                <a:lnTo>
                  <a:pt x="533" y="245"/>
                </a:lnTo>
                <a:lnTo>
                  <a:pt x="533" y="245"/>
                </a:lnTo>
                <a:close/>
                <a:moveTo>
                  <a:pt x="531" y="255"/>
                </a:moveTo>
                <a:lnTo>
                  <a:pt x="531" y="255"/>
                </a:lnTo>
                <a:lnTo>
                  <a:pt x="531" y="256"/>
                </a:lnTo>
                <a:lnTo>
                  <a:pt x="531" y="256"/>
                </a:lnTo>
                <a:lnTo>
                  <a:pt x="531" y="255"/>
                </a:lnTo>
                <a:lnTo>
                  <a:pt x="531" y="255"/>
                </a:lnTo>
                <a:close/>
                <a:moveTo>
                  <a:pt x="512" y="223"/>
                </a:moveTo>
                <a:lnTo>
                  <a:pt x="515" y="223"/>
                </a:lnTo>
                <a:lnTo>
                  <a:pt x="512" y="224"/>
                </a:lnTo>
                <a:lnTo>
                  <a:pt x="512" y="223"/>
                </a:lnTo>
                <a:close/>
                <a:moveTo>
                  <a:pt x="522" y="213"/>
                </a:moveTo>
                <a:lnTo>
                  <a:pt x="522" y="215"/>
                </a:lnTo>
                <a:lnTo>
                  <a:pt x="522" y="215"/>
                </a:lnTo>
                <a:lnTo>
                  <a:pt x="522" y="215"/>
                </a:lnTo>
                <a:lnTo>
                  <a:pt x="522" y="215"/>
                </a:lnTo>
                <a:lnTo>
                  <a:pt x="519" y="215"/>
                </a:lnTo>
                <a:lnTo>
                  <a:pt x="519" y="211"/>
                </a:lnTo>
                <a:lnTo>
                  <a:pt x="520" y="211"/>
                </a:lnTo>
                <a:lnTo>
                  <a:pt x="520" y="211"/>
                </a:lnTo>
                <a:lnTo>
                  <a:pt x="520" y="211"/>
                </a:lnTo>
                <a:lnTo>
                  <a:pt x="522" y="213"/>
                </a:lnTo>
                <a:close/>
                <a:moveTo>
                  <a:pt x="519" y="234"/>
                </a:moveTo>
                <a:lnTo>
                  <a:pt x="520" y="235"/>
                </a:lnTo>
                <a:lnTo>
                  <a:pt x="520" y="239"/>
                </a:lnTo>
                <a:lnTo>
                  <a:pt x="519" y="239"/>
                </a:lnTo>
                <a:lnTo>
                  <a:pt x="517" y="237"/>
                </a:lnTo>
                <a:lnTo>
                  <a:pt x="517" y="235"/>
                </a:lnTo>
                <a:lnTo>
                  <a:pt x="519" y="234"/>
                </a:lnTo>
                <a:close/>
                <a:moveTo>
                  <a:pt x="525" y="215"/>
                </a:moveTo>
                <a:lnTo>
                  <a:pt x="525" y="215"/>
                </a:lnTo>
                <a:lnTo>
                  <a:pt x="525" y="215"/>
                </a:lnTo>
                <a:lnTo>
                  <a:pt x="525" y="215"/>
                </a:lnTo>
                <a:lnTo>
                  <a:pt x="525" y="215"/>
                </a:lnTo>
                <a:close/>
                <a:moveTo>
                  <a:pt x="527" y="223"/>
                </a:moveTo>
                <a:lnTo>
                  <a:pt x="527" y="223"/>
                </a:lnTo>
                <a:lnTo>
                  <a:pt x="527" y="223"/>
                </a:lnTo>
                <a:lnTo>
                  <a:pt x="528" y="224"/>
                </a:lnTo>
                <a:lnTo>
                  <a:pt x="528" y="227"/>
                </a:lnTo>
                <a:lnTo>
                  <a:pt x="527" y="229"/>
                </a:lnTo>
                <a:lnTo>
                  <a:pt x="525" y="227"/>
                </a:lnTo>
                <a:lnTo>
                  <a:pt x="525" y="224"/>
                </a:lnTo>
                <a:lnTo>
                  <a:pt x="527" y="223"/>
                </a:lnTo>
                <a:close/>
                <a:moveTo>
                  <a:pt x="509" y="235"/>
                </a:moveTo>
                <a:lnTo>
                  <a:pt x="511" y="237"/>
                </a:lnTo>
                <a:lnTo>
                  <a:pt x="511" y="240"/>
                </a:lnTo>
                <a:lnTo>
                  <a:pt x="507" y="235"/>
                </a:lnTo>
                <a:lnTo>
                  <a:pt x="509" y="235"/>
                </a:lnTo>
                <a:close/>
                <a:moveTo>
                  <a:pt x="509" y="258"/>
                </a:moveTo>
                <a:lnTo>
                  <a:pt x="525" y="287"/>
                </a:lnTo>
                <a:lnTo>
                  <a:pt x="522" y="290"/>
                </a:lnTo>
                <a:lnTo>
                  <a:pt x="520" y="290"/>
                </a:lnTo>
                <a:lnTo>
                  <a:pt x="520" y="290"/>
                </a:lnTo>
                <a:lnTo>
                  <a:pt x="501" y="272"/>
                </a:lnTo>
                <a:lnTo>
                  <a:pt x="509" y="258"/>
                </a:lnTo>
                <a:close/>
                <a:moveTo>
                  <a:pt x="517" y="253"/>
                </a:moveTo>
                <a:lnTo>
                  <a:pt x="530" y="255"/>
                </a:lnTo>
                <a:lnTo>
                  <a:pt x="530" y="258"/>
                </a:lnTo>
                <a:lnTo>
                  <a:pt x="531" y="258"/>
                </a:lnTo>
                <a:lnTo>
                  <a:pt x="531" y="258"/>
                </a:lnTo>
                <a:lnTo>
                  <a:pt x="530" y="259"/>
                </a:lnTo>
                <a:lnTo>
                  <a:pt x="530" y="259"/>
                </a:lnTo>
                <a:lnTo>
                  <a:pt x="533" y="261"/>
                </a:lnTo>
                <a:lnTo>
                  <a:pt x="536" y="266"/>
                </a:lnTo>
                <a:lnTo>
                  <a:pt x="544" y="279"/>
                </a:lnTo>
                <a:lnTo>
                  <a:pt x="547" y="285"/>
                </a:lnTo>
                <a:lnTo>
                  <a:pt x="531" y="283"/>
                </a:lnTo>
                <a:lnTo>
                  <a:pt x="517" y="253"/>
                </a:lnTo>
                <a:close/>
                <a:moveTo>
                  <a:pt x="554" y="231"/>
                </a:moveTo>
                <a:lnTo>
                  <a:pt x="554" y="232"/>
                </a:lnTo>
                <a:lnTo>
                  <a:pt x="551" y="234"/>
                </a:lnTo>
                <a:lnTo>
                  <a:pt x="549" y="232"/>
                </a:lnTo>
                <a:lnTo>
                  <a:pt x="549" y="231"/>
                </a:lnTo>
                <a:lnTo>
                  <a:pt x="551" y="229"/>
                </a:lnTo>
                <a:lnTo>
                  <a:pt x="554" y="231"/>
                </a:lnTo>
                <a:close/>
                <a:moveTo>
                  <a:pt x="554" y="173"/>
                </a:moveTo>
                <a:lnTo>
                  <a:pt x="554" y="171"/>
                </a:lnTo>
                <a:lnTo>
                  <a:pt x="555" y="170"/>
                </a:lnTo>
                <a:lnTo>
                  <a:pt x="559" y="171"/>
                </a:lnTo>
                <a:lnTo>
                  <a:pt x="557" y="173"/>
                </a:lnTo>
                <a:lnTo>
                  <a:pt x="557" y="175"/>
                </a:lnTo>
                <a:lnTo>
                  <a:pt x="554" y="173"/>
                </a:lnTo>
                <a:close/>
                <a:moveTo>
                  <a:pt x="544" y="195"/>
                </a:moveTo>
                <a:lnTo>
                  <a:pt x="544" y="191"/>
                </a:lnTo>
                <a:lnTo>
                  <a:pt x="547" y="189"/>
                </a:lnTo>
                <a:lnTo>
                  <a:pt x="551" y="191"/>
                </a:lnTo>
                <a:lnTo>
                  <a:pt x="552" y="191"/>
                </a:lnTo>
                <a:lnTo>
                  <a:pt x="552" y="191"/>
                </a:lnTo>
                <a:lnTo>
                  <a:pt x="544" y="195"/>
                </a:lnTo>
                <a:close/>
                <a:moveTo>
                  <a:pt x="549" y="227"/>
                </a:moveTo>
                <a:lnTo>
                  <a:pt x="547" y="227"/>
                </a:lnTo>
                <a:lnTo>
                  <a:pt x="544" y="226"/>
                </a:lnTo>
                <a:lnTo>
                  <a:pt x="544" y="224"/>
                </a:lnTo>
                <a:lnTo>
                  <a:pt x="549" y="227"/>
                </a:lnTo>
                <a:close/>
                <a:moveTo>
                  <a:pt x="546" y="261"/>
                </a:moveTo>
                <a:lnTo>
                  <a:pt x="547" y="263"/>
                </a:lnTo>
                <a:lnTo>
                  <a:pt x="547" y="267"/>
                </a:lnTo>
                <a:lnTo>
                  <a:pt x="546" y="267"/>
                </a:lnTo>
                <a:lnTo>
                  <a:pt x="546" y="267"/>
                </a:lnTo>
                <a:lnTo>
                  <a:pt x="546" y="261"/>
                </a:lnTo>
                <a:lnTo>
                  <a:pt x="546" y="261"/>
                </a:lnTo>
                <a:close/>
                <a:moveTo>
                  <a:pt x="547" y="279"/>
                </a:moveTo>
                <a:lnTo>
                  <a:pt x="547" y="279"/>
                </a:lnTo>
                <a:lnTo>
                  <a:pt x="546" y="271"/>
                </a:lnTo>
                <a:lnTo>
                  <a:pt x="549" y="269"/>
                </a:lnTo>
                <a:lnTo>
                  <a:pt x="549" y="261"/>
                </a:lnTo>
                <a:lnTo>
                  <a:pt x="546" y="258"/>
                </a:lnTo>
                <a:lnTo>
                  <a:pt x="546" y="258"/>
                </a:lnTo>
                <a:lnTo>
                  <a:pt x="546" y="256"/>
                </a:lnTo>
                <a:lnTo>
                  <a:pt x="549" y="258"/>
                </a:lnTo>
                <a:lnTo>
                  <a:pt x="549" y="258"/>
                </a:lnTo>
                <a:lnTo>
                  <a:pt x="549" y="256"/>
                </a:lnTo>
                <a:lnTo>
                  <a:pt x="552" y="259"/>
                </a:lnTo>
                <a:lnTo>
                  <a:pt x="559" y="258"/>
                </a:lnTo>
                <a:lnTo>
                  <a:pt x="559" y="251"/>
                </a:lnTo>
                <a:lnTo>
                  <a:pt x="557" y="251"/>
                </a:lnTo>
                <a:lnTo>
                  <a:pt x="552" y="248"/>
                </a:lnTo>
                <a:lnTo>
                  <a:pt x="551" y="250"/>
                </a:lnTo>
                <a:lnTo>
                  <a:pt x="551" y="250"/>
                </a:lnTo>
                <a:lnTo>
                  <a:pt x="551" y="248"/>
                </a:lnTo>
                <a:lnTo>
                  <a:pt x="551" y="248"/>
                </a:lnTo>
                <a:lnTo>
                  <a:pt x="549" y="248"/>
                </a:lnTo>
                <a:lnTo>
                  <a:pt x="544" y="248"/>
                </a:lnTo>
                <a:lnTo>
                  <a:pt x="544" y="248"/>
                </a:lnTo>
                <a:lnTo>
                  <a:pt x="544" y="239"/>
                </a:lnTo>
                <a:lnTo>
                  <a:pt x="551" y="242"/>
                </a:lnTo>
                <a:lnTo>
                  <a:pt x="551" y="245"/>
                </a:lnTo>
                <a:lnTo>
                  <a:pt x="555" y="248"/>
                </a:lnTo>
                <a:lnTo>
                  <a:pt x="560" y="247"/>
                </a:lnTo>
                <a:lnTo>
                  <a:pt x="560" y="242"/>
                </a:lnTo>
                <a:lnTo>
                  <a:pt x="560" y="242"/>
                </a:lnTo>
                <a:lnTo>
                  <a:pt x="555" y="239"/>
                </a:lnTo>
                <a:lnTo>
                  <a:pt x="552" y="240"/>
                </a:lnTo>
                <a:lnTo>
                  <a:pt x="544" y="237"/>
                </a:lnTo>
                <a:lnTo>
                  <a:pt x="544" y="229"/>
                </a:lnTo>
                <a:lnTo>
                  <a:pt x="546" y="229"/>
                </a:lnTo>
                <a:lnTo>
                  <a:pt x="547" y="234"/>
                </a:lnTo>
                <a:lnTo>
                  <a:pt x="547" y="234"/>
                </a:lnTo>
                <a:lnTo>
                  <a:pt x="551" y="237"/>
                </a:lnTo>
                <a:lnTo>
                  <a:pt x="555" y="234"/>
                </a:lnTo>
                <a:lnTo>
                  <a:pt x="555" y="231"/>
                </a:lnTo>
                <a:lnTo>
                  <a:pt x="565" y="235"/>
                </a:lnTo>
                <a:lnTo>
                  <a:pt x="565" y="239"/>
                </a:lnTo>
                <a:lnTo>
                  <a:pt x="568" y="242"/>
                </a:lnTo>
                <a:lnTo>
                  <a:pt x="571" y="239"/>
                </a:lnTo>
                <a:lnTo>
                  <a:pt x="571" y="239"/>
                </a:lnTo>
                <a:lnTo>
                  <a:pt x="573" y="239"/>
                </a:lnTo>
                <a:lnTo>
                  <a:pt x="573" y="239"/>
                </a:lnTo>
                <a:lnTo>
                  <a:pt x="575" y="242"/>
                </a:lnTo>
                <a:lnTo>
                  <a:pt x="579" y="245"/>
                </a:lnTo>
                <a:lnTo>
                  <a:pt x="583" y="242"/>
                </a:lnTo>
                <a:lnTo>
                  <a:pt x="583" y="242"/>
                </a:lnTo>
                <a:lnTo>
                  <a:pt x="583" y="235"/>
                </a:lnTo>
                <a:lnTo>
                  <a:pt x="583" y="235"/>
                </a:lnTo>
                <a:lnTo>
                  <a:pt x="586" y="234"/>
                </a:lnTo>
                <a:lnTo>
                  <a:pt x="586" y="240"/>
                </a:lnTo>
                <a:lnTo>
                  <a:pt x="592" y="243"/>
                </a:lnTo>
                <a:lnTo>
                  <a:pt x="599" y="240"/>
                </a:lnTo>
                <a:lnTo>
                  <a:pt x="599" y="234"/>
                </a:lnTo>
                <a:lnTo>
                  <a:pt x="597" y="234"/>
                </a:lnTo>
                <a:lnTo>
                  <a:pt x="594" y="231"/>
                </a:lnTo>
                <a:lnTo>
                  <a:pt x="608" y="226"/>
                </a:lnTo>
                <a:lnTo>
                  <a:pt x="610" y="235"/>
                </a:lnTo>
                <a:lnTo>
                  <a:pt x="610" y="235"/>
                </a:lnTo>
                <a:lnTo>
                  <a:pt x="611" y="239"/>
                </a:lnTo>
                <a:lnTo>
                  <a:pt x="615" y="239"/>
                </a:lnTo>
                <a:lnTo>
                  <a:pt x="615" y="239"/>
                </a:lnTo>
                <a:lnTo>
                  <a:pt x="618" y="237"/>
                </a:lnTo>
                <a:lnTo>
                  <a:pt x="619" y="234"/>
                </a:lnTo>
                <a:lnTo>
                  <a:pt x="616" y="223"/>
                </a:lnTo>
                <a:lnTo>
                  <a:pt x="642" y="213"/>
                </a:lnTo>
                <a:lnTo>
                  <a:pt x="643" y="223"/>
                </a:lnTo>
                <a:lnTo>
                  <a:pt x="643" y="223"/>
                </a:lnTo>
                <a:lnTo>
                  <a:pt x="635" y="223"/>
                </a:lnTo>
                <a:lnTo>
                  <a:pt x="629" y="221"/>
                </a:lnTo>
                <a:lnTo>
                  <a:pt x="629" y="221"/>
                </a:lnTo>
                <a:lnTo>
                  <a:pt x="632" y="229"/>
                </a:lnTo>
                <a:lnTo>
                  <a:pt x="635" y="234"/>
                </a:lnTo>
                <a:lnTo>
                  <a:pt x="635" y="235"/>
                </a:lnTo>
                <a:lnTo>
                  <a:pt x="635" y="235"/>
                </a:lnTo>
                <a:lnTo>
                  <a:pt x="637" y="235"/>
                </a:lnTo>
                <a:lnTo>
                  <a:pt x="643" y="237"/>
                </a:lnTo>
                <a:lnTo>
                  <a:pt x="624" y="250"/>
                </a:lnTo>
                <a:lnTo>
                  <a:pt x="656" y="266"/>
                </a:lnTo>
                <a:lnTo>
                  <a:pt x="682" y="256"/>
                </a:lnTo>
                <a:lnTo>
                  <a:pt x="714" y="275"/>
                </a:lnTo>
                <a:lnTo>
                  <a:pt x="725" y="323"/>
                </a:lnTo>
                <a:lnTo>
                  <a:pt x="722" y="325"/>
                </a:lnTo>
                <a:lnTo>
                  <a:pt x="719" y="306"/>
                </a:lnTo>
                <a:lnTo>
                  <a:pt x="714" y="327"/>
                </a:lnTo>
                <a:lnTo>
                  <a:pt x="706" y="330"/>
                </a:lnTo>
                <a:lnTo>
                  <a:pt x="709" y="312"/>
                </a:lnTo>
                <a:lnTo>
                  <a:pt x="709" y="312"/>
                </a:lnTo>
                <a:lnTo>
                  <a:pt x="712" y="304"/>
                </a:lnTo>
                <a:lnTo>
                  <a:pt x="715" y="299"/>
                </a:lnTo>
                <a:lnTo>
                  <a:pt x="715" y="299"/>
                </a:lnTo>
                <a:lnTo>
                  <a:pt x="712" y="296"/>
                </a:lnTo>
                <a:lnTo>
                  <a:pt x="711" y="291"/>
                </a:lnTo>
                <a:lnTo>
                  <a:pt x="711" y="291"/>
                </a:lnTo>
                <a:lnTo>
                  <a:pt x="709" y="295"/>
                </a:lnTo>
                <a:lnTo>
                  <a:pt x="706" y="298"/>
                </a:lnTo>
                <a:lnTo>
                  <a:pt x="706" y="298"/>
                </a:lnTo>
                <a:lnTo>
                  <a:pt x="707" y="304"/>
                </a:lnTo>
                <a:lnTo>
                  <a:pt x="709" y="312"/>
                </a:lnTo>
                <a:lnTo>
                  <a:pt x="706" y="330"/>
                </a:lnTo>
                <a:lnTo>
                  <a:pt x="693" y="333"/>
                </a:lnTo>
                <a:lnTo>
                  <a:pt x="677" y="312"/>
                </a:lnTo>
                <a:lnTo>
                  <a:pt x="677" y="312"/>
                </a:lnTo>
                <a:lnTo>
                  <a:pt x="679" y="295"/>
                </a:lnTo>
                <a:lnTo>
                  <a:pt x="679" y="295"/>
                </a:lnTo>
                <a:lnTo>
                  <a:pt x="682" y="287"/>
                </a:lnTo>
                <a:lnTo>
                  <a:pt x="685" y="282"/>
                </a:lnTo>
                <a:lnTo>
                  <a:pt x="685" y="282"/>
                </a:lnTo>
                <a:lnTo>
                  <a:pt x="682" y="279"/>
                </a:lnTo>
                <a:lnTo>
                  <a:pt x="680" y="274"/>
                </a:lnTo>
                <a:lnTo>
                  <a:pt x="680" y="274"/>
                </a:lnTo>
                <a:lnTo>
                  <a:pt x="679" y="279"/>
                </a:lnTo>
                <a:lnTo>
                  <a:pt x="675" y="280"/>
                </a:lnTo>
                <a:lnTo>
                  <a:pt x="675" y="280"/>
                </a:lnTo>
                <a:lnTo>
                  <a:pt x="677" y="285"/>
                </a:lnTo>
                <a:lnTo>
                  <a:pt x="677" y="295"/>
                </a:lnTo>
                <a:lnTo>
                  <a:pt x="675" y="311"/>
                </a:lnTo>
                <a:lnTo>
                  <a:pt x="663" y="295"/>
                </a:lnTo>
                <a:lnTo>
                  <a:pt x="663" y="295"/>
                </a:lnTo>
                <a:lnTo>
                  <a:pt x="658" y="282"/>
                </a:lnTo>
                <a:lnTo>
                  <a:pt x="655" y="274"/>
                </a:lnTo>
                <a:lnTo>
                  <a:pt x="655" y="274"/>
                </a:lnTo>
                <a:lnTo>
                  <a:pt x="650" y="272"/>
                </a:lnTo>
                <a:lnTo>
                  <a:pt x="643" y="271"/>
                </a:lnTo>
                <a:lnTo>
                  <a:pt x="643" y="271"/>
                </a:lnTo>
                <a:lnTo>
                  <a:pt x="645" y="277"/>
                </a:lnTo>
                <a:lnTo>
                  <a:pt x="645" y="282"/>
                </a:lnTo>
                <a:lnTo>
                  <a:pt x="645" y="282"/>
                </a:lnTo>
                <a:lnTo>
                  <a:pt x="651" y="287"/>
                </a:lnTo>
                <a:lnTo>
                  <a:pt x="661" y="295"/>
                </a:lnTo>
                <a:lnTo>
                  <a:pt x="675" y="312"/>
                </a:lnTo>
                <a:lnTo>
                  <a:pt x="658" y="309"/>
                </a:lnTo>
                <a:lnTo>
                  <a:pt x="658" y="309"/>
                </a:lnTo>
                <a:lnTo>
                  <a:pt x="653" y="307"/>
                </a:lnTo>
                <a:lnTo>
                  <a:pt x="648" y="301"/>
                </a:lnTo>
                <a:lnTo>
                  <a:pt x="616" y="303"/>
                </a:lnTo>
                <a:lnTo>
                  <a:pt x="610" y="282"/>
                </a:lnTo>
                <a:lnTo>
                  <a:pt x="610" y="282"/>
                </a:lnTo>
                <a:lnTo>
                  <a:pt x="608" y="266"/>
                </a:lnTo>
                <a:lnTo>
                  <a:pt x="608" y="261"/>
                </a:lnTo>
                <a:lnTo>
                  <a:pt x="608" y="258"/>
                </a:lnTo>
                <a:lnTo>
                  <a:pt x="608" y="258"/>
                </a:lnTo>
                <a:lnTo>
                  <a:pt x="607" y="256"/>
                </a:lnTo>
                <a:lnTo>
                  <a:pt x="602" y="253"/>
                </a:lnTo>
                <a:lnTo>
                  <a:pt x="595" y="248"/>
                </a:lnTo>
                <a:lnTo>
                  <a:pt x="595" y="248"/>
                </a:lnTo>
                <a:lnTo>
                  <a:pt x="595" y="256"/>
                </a:lnTo>
                <a:lnTo>
                  <a:pt x="594" y="261"/>
                </a:lnTo>
                <a:lnTo>
                  <a:pt x="592" y="263"/>
                </a:lnTo>
                <a:lnTo>
                  <a:pt x="592" y="263"/>
                </a:lnTo>
                <a:lnTo>
                  <a:pt x="595" y="266"/>
                </a:lnTo>
                <a:lnTo>
                  <a:pt x="600" y="271"/>
                </a:lnTo>
                <a:lnTo>
                  <a:pt x="608" y="283"/>
                </a:lnTo>
                <a:lnTo>
                  <a:pt x="615" y="303"/>
                </a:lnTo>
                <a:lnTo>
                  <a:pt x="613" y="303"/>
                </a:lnTo>
                <a:lnTo>
                  <a:pt x="616" y="309"/>
                </a:lnTo>
                <a:lnTo>
                  <a:pt x="626" y="341"/>
                </a:lnTo>
                <a:lnTo>
                  <a:pt x="595" y="327"/>
                </a:lnTo>
                <a:lnTo>
                  <a:pt x="565" y="295"/>
                </a:lnTo>
                <a:lnTo>
                  <a:pt x="567" y="295"/>
                </a:lnTo>
                <a:lnTo>
                  <a:pt x="567" y="295"/>
                </a:lnTo>
                <a:lnTo>
                  <a:pt x="570" y="295"/>
                </a:lnTo>
                <a:lnTo>
                  <a:pt x="570" y="291"/>
                </a:lnTo>
                <a:lnTo>
                  <a:pt x="570" y="291"/>
                </a:lnTo>
                <a:lnTo>
                  <a:pt x="570" y="288"/>
                </a:lnTo>
                <a:lnTo>
                  <a:pt x="568" y="287"/>
                </a:lnTo>
                <a:lnTo>
                  <a:pt x="568" y="287"/>
                </a:lnTo>
                <a:lnTo>
                  <a:pt x="567" y="287"/>
                </a:lnTo>
                <a:lnTo>
                  <a:pt x="549" y="285"/>
                </a:lnTo>
                <a:lnTo>
                  <a:pt x="547" y="279"/>
                </a:lnTo>
                <a:close/>
                <a:moveTo>
                  <a:pt x="554" y="251"/>
                </a:moveTo>
                <a:lnTo>
                  <a:pt x="555" y="253"/>
                </a:lnTo>
                <a:lnTo>
                  <a:pt x="555" y="256"/>
                </a:lnTo>
                <a:lnTo>
                  <a:pt x="554" y="258"/>
                </a:lnTo>
                <a:lnTo>
                  <a:pt x="552" y="256"/>
                </a:lnTo>
                <a:lnTo>
                  <a:pt x="552" y="256"/>
                </a:lnTo>
                <a:lnTo>
                  <a:pt x="554" y="253"/>
                </a:lnTo>
                <a:lnTo>
                  <a:pt x="554" y="253"/>
                </a:lnTo>
                <a:lnTo>
                  <a:pt x="554" y="251"/>
                </a:lnTo>
                <a:lnTo>
                  <a:pt x="554" y="251"/>
                </a:lnTo>
                <a:close/>
                <a:moveTo>
                  <a:pt x="554" y="242"/>
                </a:moveTo>
                <a:lnTo>
                  <a:pt x="555" y="242"/>
                </a:lnTo>
                <a:lnTo>
                  <a:pt x="559" y="243"/>
                </a:lnTo>
                <a:lnTo>
                  <a:pt x="559" y="245"/>
                </a:lnTo>
                <a:lnTo>
                  <a:pt x="555" y="247"/>
                </a:lnTo>
                <a:lnTo>
                  <a:pt x="554" y="245"/>
                </a:lnTo>
                <a:lnTo>
                  <a:pt x="554" y="242"/>
                </a:lnTo>
                <a:close/>
                <a:moveTo>
                  <a:pt x="567" y="239"/>
                </a:moveTo>
                <a:lnTo>
                  <a:pt x="567" y="235"/>
                </a:lnTo>
                <a:lnTo>
                  <a:pt x="570" y="237"/>
                </a:lnTo>
                <a:lnTo>
                  <a:pt x="570" y="239"/>
                </a:lnTo>
                <a:lnTo>
                  <a:pt x="568" y="239"/>
                </a:lnTo>
                <a:lnTo>
                  <a:pt x="567" y="239"/>
                </a:lnTo>
                <a:close/>
                <a:moveTo>
                  <a:pt x="578" y="101"/>
                </a:moveTo>
                <a:lnTo>
                  <a:pt x="578" y="96"/>
                </a:lnTo>
                <a:lnTo>
                  <a:pt x="581" y="93"/>
                </a:lnTo>
                <a:lnTo>
                  <a:pt x="583" y="91"/>
                </a:lnTo>
                <a:lnTo>
                  <a:pt x="584" y="98"/>
                </a:lnTo>
                <a:lnTo>
                  <a:pt x="578" y="101"/>
                </a:lnTo>
                <a:close/>
                <a:moveTo>
                  <a:pt x="586" y="102"/>
                </a:moveTo>
                <a:lnTo>
                  <a:pt x="586" y="102"/>
                </a:lnTo>
                <a:lnTo>
                  <a:pt x="586" y="107"/>
                </a:lnTo>
                <a:lnTo>
                  <a:pt x="581" y="106"/>
                </a:lnTo>
                <a:lnTo>
                  <a:pt x="586" y="102"/>
                </a:lnTo>
                <a:close/>
                <a:moveTo>
                  <a:pt x="581" y="237"/>
                </a:moveTo>
                <a:lnTo>
                  <a:pt x="581" y="240"/>
                </a:lnTo>
                <a:lnTo>
                  <a:pt x="579" y="243"/>
                </a:lnTo>
                <a:lnTo>
                  <a:pt x="576" y="242"/>
                </a:lnTo>
                <a:lnTo>
                  <a:pt x="576" y="239"/>
                </a:lnTo>
                <a:lnTo>
                  <a:pt x="579" y="237"/>
                </a:lnTo>
                <a:lnTo>
                  <a:pt x="581" y="237"/>
                </a:lnTo>
                <a:close/>
                <a:moveTo>
                  <a:pt x="584" y="183"/>
                </a:moveTo>
                <a:lnTo>
                  <a:pt x="586" y="179"/>
                </a:lnTo>
                <a:lnTo>
                  <a:pt x="586" y="183"/>
                </a:lnTo>
                <a:lnTo>
                  <a:pt x="586" y="183"/>
                </a:lnTo>
                <a:lnTo>
                  <a:pt x="584" y="183"/>
                </a:lnTo>
                <a:close/>
                <a:moveTo>
                  <a:pt x="592" y="232"/>
                </a:moveTo>
                <a:lnTo>
                  <a:pt x="595" y="235"/>
                </a:lnTo>
                <a:lnTo>
                  <a:pt x="597" y="239"/>
                </a:lnTo>
                <a:lnTo>
                  <a:pt x="592" y="240"/>
                </a:lnTo>
                <a:lnTo>
                  <a:pt x="589" y="239"/>
                </a:lnTo>
                <a:lnTo>
                  <a:pt x="587" y="234"/>
                </a:lnTo>
                <a:lnTo>
                  <a:pt x="587" y="234"/>
                </a:lnTo>
                <a:lnTo>
                  <a:pt x="587" y="234"/>
                </a:lnTo>
                <a:lnTo>
                  <a:pt x="587" y="234"/>
                </a:lnTo>
                <a:lnTo>
                  <a:pt x="587" y="234"/>
                </a:lnTo>
                <a:lnTo>
                  <a:pt x="592" y="232"/>
                </a:lnTo>
                <a:close/>
                <a:moveTo>
                  <a:pt x="587" y="183"/>
                </a:moveTo>
                <a:lnTo>
                  <a:pt x="589" y="179"/>
                </a:lnTo>
                <a:lnTo>
                  <a:pt x="592" y="176"/>
                </a:lnTo>
                <a:lnTo>
                  <a:pt x="597" y="178"/>
                </a:lnTo>
                <a:lnTo>
                  <a:pt x="597" y="183"/>
                </a:lnTo>
                <a:lnTo>
                  <a:pt x="592" y="184"/>
                </a:lnTo>
                <a:lnTo>
                  <a:pt x="589" y="183"/>
                </a:lnTo>
                <a:lnTo>
                  <a:pt x="589" y="183"/>
                </a:lnTo>
                <a:lnTo>
                  <a:pt x="587" y="183"/>
                </a:lnTo>
                <a:lnTo>
                  <a:pt x="587" y="183"/>
                </a:lnTo>
                <a:lnTo>
                  <a:pt x="587" y="183"/>
                </a:lnTo>
                <a:lnTo>
                  <a:pt x="587" y="183"/>
                </a:lnTo>
                <a:close/>
                <a:moveTo>
                  <a:pt x="618" y="192"/>
                </a:moveTo>
                <a:lnTo>
                  <a:pt x="629" y="181"/>
                </a:lnTo>
                <a:lnTo>
                  <a:pt x="648" y="199"/>
                </a:lnTo>
                <a:lnTo>
                  <a:pt x="647" y="200"/>
                </a:lnTo>
                <a:lnTo>
                  <a:pt x="618" y="192"/>
                </a:lnTo>
                <a:close/>
                <a:moveTo>
                  <a:pt x="695" y="184"/>
                </a:moveTo>
                <a:lnTo>
                  <a:pt x="691" y="171"/>
                </a:lnTo>
                <a:lnTo>
                  <a:pt x="704" y="165"/>
                </a:lnTo>
                <a:lnTo>
                  <a:pt x="695" y="184"/>
                </a:lnTo>
                <a:close/>
                <a:moveTo>
                  <a:pt x="701" y="221"/>
                </a:moveTo>
                <a:lnTo>
                  <a:pt x="693" y="219"/>
                </a:lnTo>
                <a:lnTo>
                  <a:pt x="699" y="215"/>
                </a:lnTo>
                <a:lnTo>
                  <a:pt x="701" y="219"/>
                </a:lnTo>
                <a:lnTo>
                  <a:pt x="701" y="221"/>
                </a:lnTo>
                <a:close/>
                <a:moveTo>
                  <a:pt x="693" y="186"/>
                </a:moveTo>
                <a:lnTo>
                  <a:pt x="690" y="192"/>
                </a:lnTo>
                <a:lnTo>
                  <a:pt x="690" y="192"/>
                </a:lnTo>
                <a:lnTo>
                  <a:pt x="679" y="184"/>
                </a:lnTo>
                <a:lnTo>
                  <a:pt x="679" y="175"/>
                </a:lnTo>
                <a:lnTo>
                  <a:pt x="674" y="171"/>
                </a:lnTo>
                <a:lnTo>
                  <a:pt x="677" y="163"/>
                </a:lnTo>
                <a:lnTo>
                  <a:pt x="690" y="171"/>
                </a:lnTo>
                <a:lnTo>
                  <a:pt x="693" y="186"/>
                </a:lnTo>
                <a:close/>
                <a:moveTo>
                  <a:pt x="679" y="195"/>
                </a:moveTo>
                <a:lnTo>
                  <a:pt x="679" y="187"/>
                </a:lnTo>
                <a:lnTo>
                  <a:pt x="691" y="195"/>
                </a:lnTo>
                <a:lnTo>
                  <a:pt x="696" y="207"/>
                </a:lnTo>
                <a:lnTo>
                  <a:pt x="685" y="215"/>
                </a:lnTo>
                <a:lnTo>
                  <a:pt x="671" y="200"/>
                </a:lnTo>
                <a:lnTo>
                  <a:pt x="679" y="195"/>
                </a:lnTo>
                <a:close/>
                <a:moveTo>
                  <a:pt x="691" y="258"/>
                </a:moveTo>
                <a:lnTo>
                  <a:pt x="691" y="258"/>
                </a:lnTo>
                <a:lnTo>
                  <a:pt x="693" y="261"/>
                </a:lnTo>
                <a:lnTo>
                  <a:pt x="698" y="261"/>
                </a:lnTo>
                <a:lnTo>
                  <a:pt x="698" y="261"/>
                </a:lnTo>
                <a:lnTo>
                  <a:pt x="699" y="259"/>
                </a:lnTo>
                <a:lnTo>
                  <a:pt x="699" y="256"/>
                </a:lnTo>
                <a:lnTo>
                  <a:pt x="698" y="250"/>
                </a:lnTo>
                <a:lnTo>
                  <a:pt x="703" y="248"/>
                </a:lnTo>
                <a:lnTo>
                  <a:pt x="709" y="253"/>
                </a:lnTo>
                <a:lnTo>
                  <a:pt x="712" y="272"/>
                </a:lnTo>
                <a:lnTo>
                  <a:pt x="683" y="256"/>
                </a:lnTo>
                <a:lnTo>
                  <a:pt x="690" y="253"/>
                </a:lnTo>
                <a:lnTo>
                  <a:pt x="691" y="258"/>
                </a:lnTo>
                <a:close/>
                <a:moveTo>
                  <a:pt x="704" y="232"/>
                </a:moveTo>
                <a:lnTo>
                  <a:pt x="706" y="232"/>
                </a:lnTo>
                <a:lnTo>
                  <a:pt x="706" y="232"/>
                </a:lnTo>
                <a:lnTo>
                  <a:pt x="706" y="232"/>
                </a:lnTo>
                <a:lnTo>
                  <a:pt x="704" y="232"/>
                </a:lnTo>
                <a:close/>
                <a:moveTo>
                  <a:pt x="752" y="152"/>
                </a:moveTo>
                <a:lnTo>
                  <a:pt x="752" y="152"/>
                </a:lnTo>
                <a:lnTo>
                  <a:pt x="752" y="152"/>
                </a:lnTo>
                <a:lnTo>
                  <a:pt x="759" y="150"/>
                </a:lnTo>
                <a:lnTo>
                  <a:pt x="759" y="165"/>
                </a:lnTo>
                <a:lnTo>
                  <a:pt x="759" y="168"/>
                </a:lnTo>
                <a:lnTo>
                  <a:pt x="759" y="168"/>
                </a:lnTo>
                <a:lnTo>
                  <a:pt x="759" y="170"/>
                </a:lnTo>
                <a:lnTo>
                  <a:pt x="760" y="171"/>
                </a:lnTo>
                <a:lnTo>
                  <a:pt x="760" y="179"/>
                </a:lnTo>
                <a:lnTo>
                  <a:pt x="799" y="211"/>
                </a:lnTo>
                <a:lnTo>
                  <a:pt x="787" y="264"/>
                </a:lnTo>
                <a:lnTo>
                  <a:pt x="787" y="264"/>
                </a:lnTo>
                <a:lnTo>
                  <a:pt x="776" y="264"/>
                </a:lnTo>
                <a:lnTo>
                  <a:pt x="776" y="264"/>
                </a:lnTo>
                <a:lnTo>
                  <a:pt x="781" y="256"/>
                </a:lnTo>
                <a:lnTo>
                  <a:pt x="784" y="253"/>
                </a:lnTo>
                <a:lnTo>
                  <a:pt x="784" y="253"/>
                </a:lnTo>
                <a:lnTo>
                  <a:pt x="781" y="247"/>
                </a:lnTo>
                <a:lnTo>
                  <a:pt x="779" y="240"/>
                </a:lnTo>
                <a:lnTo>
                  <a:pt x="779" y="240"/>
                </a:lnTo>
                <a:lnTo>
                  <a:pt x="776" y="247"/>
                </a:lnTo>
                <a:lnTo>
                  <a:pt x="771" y="250"/>
                </a:lnTo>
                <a:lnTo>
                  <a:pt x="771" y="250"/>
                </a:lnTo>
                <a:lnTo>
                  <a:pt x="773" y="255"/>
                </a:lnTo>
                <a:lnTo>
                  <a:pt x="773" y="264"/>
                </a:lnTo>
                <a:lnTo>
                  <a:pt x="773" y="264"/>
                </a:lnTo>
                <a:lnTo>
                  <a:pt x="765" y="267"/>
                </a:lnTo>
                <a:lnTo>
                  <a:pt x="757" y="271"/>
                </a:lnTo>
                <a:lnTo>
                  <a:pt x="757" y="271"/>
                </a:lnTo>
                <a:lnTo>
                  <a:pt x="755" y="264"/>
                </a:lnTo>
                <a:lnTo>
                  <a:pt x="755" y="264"/>
                </a:lnTo>
                <a:lnTo>
                  <a:pt x="754" y="264"/>
                </a:lnTo>
                <a:lnTo>
                  <a:pt x="754" y="264"/>
                </a:lnTo>
                <a:lnTo>
                  <a:pt x="762" y="256"/>
                </a:lnTo>
                <a:lnTo>
                  <a:pt x="763" y="251"/>
                </a:lnTo>
                <a:lnTo>
                  <a:pt x="765" y="247"/>
                </a:lnTo>
                <a:lnTo>
                  <a:pt x="765" y="247"/>
                </a:lnTo>
                <a:lnTo>
                  <a:pt x="765" y="239"/>
                </a:lnTo>
                <a:lnTo>
                  <a:pt x="763" y="231"/>
                </a:lnTo>
                <a:lnTo>
                  <a:pt x="759" y="224"/>
                </a:lnTo>
                <a:lnTo>
                  <a:pt x="752" y="219"/>
                </a:lnTo>
                <a:lnTo>
                  <a:pt x="752" y="219"/>
                </a:lnTo>
                <a:lnTo>
                  <a:pt x="762" y="210"/>
                </a:lnTo>
                <a:lnTo>
                  <a:pt x="768" y="205"/>
                </a:lnTo>
                <a:lnTo>
                  <a:pt x="768" y="205"/>
                </a:lnTo>
                <a:lnTo>
                  <a:pt x="767" y="203"/>
                </a:lnTo>
                <a:lnTo>
                  <a:pt x="767" y="199"/>
                </a:lnTo>
                <a:lnTo>
                  <a:pt x="768" y="191"/>
                </a:lnTo>
                <a:lnTo>
                  <a:pt x="768" y="191"/>
                </a:lnTo>
                <a:lnTo>
                  <a:pt x="762" y="194"/>
                </a:lnTo>
                <a:lnTo>
                  <a:pt x="757" y="197"/>
                </a:lnTo>
                <a:lnTo>
                  <a:pt x="754" y="197"/>
                </a:lnTo>
                <a:lnTo>
                  <a:pt x="754" y="197"/>
                </a:lnTo>
                <a:lnTo>
                  <a:pt x="754" y="205"/>
                </a:lnTo>
                <a:lnTo>
                  <a:pt x="749" y="218"/>
                </a:lnTo>
                <a:lnTo>
                  <a:pt x="749" y="218"/>
                </a:lnTo>
                <a:lnTo>
                  <a:pt x="743" y="215"/>
                </a:lnTo>
                <a:lnTo>
                  <a:pt x="743" y="215"/>
                </a:lnTo>
                <a:lnTo>
                  <a:pt x="735" y="215"/>
                </a:lnTo>
                <a:lnTo>
                  <a:pt x="727" y="218"/>
                </a:lnTo>
                <a:lnTo>
                  <a:pt x="720" y="221"/>
                </a:lnTo>
                <a:lnTo>
                  <a:pt x="715" y="227"/>
                </a:lnTo>
                <a:lnTo>
                  <a:pt x="715" y="227"/>
                </a:lnTo>
                <a:lnTo>
                  <a:pt x="715" y="226"/>
                </a:lnTo>
                <a:lnTo>
                  <a:pt x="725" y="191"/>
                </a:lnTo>
                <a:lnTo>
                  <a:pt x="714" y="171"/>
                </a:lnTo>
                <a:lnTo>
                  <a:pt x="714" y="171"/>
                </a:lnTo>
                <a:lnTo>
                  <a:pt x="719" y="165"/>
                </a:lnTo>
                <a:lnTo>
                  <a:pt x="719" y="165"/>
                </a:lnTo>
                <a:lnTo>
                  <a:pt x="723" y="168"/>
                </a:lnTo>
                <a:lnTo>
                  <a:pt x="728" y="171"/>
                </a:lnTo>
                <a:lnTo>
                  <a:pt x="733" y="173"/>
                </a:lnTo>
                <a:lnTo>
                  <a:pt x="739" y="171"/>
                </a:lnTo>
                <a:lnTo>
                  <a:pt x="739" y="171"/>
                </a:lnTo>
                <a:lnTo>
                  <a:pt x="744" y="170"/>
                </a:lnTo>
                <a:lnTo>
                  <a:pt x="749" y="165"/>
                </a:lnTo>
                <a:lnTo>
                  <a:pt x="752" y="159"/>
                </a:lnTo>
                <a:lnTo>
                  <a:pt x="752" y="152"/>
                </a:lnTo>
                <a:lnTo>
                  <a:pt x="752" y="152"/>
                </a:lnTo>
                <a:close/>
                <a:moveTo>
                  <a:pt x="771" y="150"/>
                </a:moveTo>
                <a:lnTo>
                  <a:pt x="773" y="149"/>
                </a:lnTo>
                <a:lnTo>
                  <a:pt x="775" y="147"/>
                </a:lnTo>
                <a:lnTo>
                  <a:pt x="775" y="154"/>
                </a:lnTo>
                <a:lnTo>
                  <a:pt x="771" y="150"/>
                </a:lnTo>
                <a:close/>
                <a:moveTo>
                  <a:pt x="835" y="136"/>
                </a:moveTo>
                <a:lnTo>
                  <a:pt x="829" y="144"/>
                </a:lnTo>
                <a:lnTo>
                  <a:pt x="827" y="141"/>
                </a:lnTo>
                <a:lnTo>
                  <a:pt x="829" y="136"/>
                </a:lnTo>
                <a:lnTo>
                  <a:pt x="835" y="136"/>
                </a:lnTo>
                <a:close/>
                <a:moveTo>
                  <a:pt x="831" y="131"/>
                </a:moveTo>
                <a:lnTo>
                  <a:pt x="831" y="130"/>
                </a:lnTo>
                <a:lnTo>
                  <a:pt x="832" y="130"/>
                </a:lnTo>
                <a:lnTo>
                  <a:pt x="831" y="131"/>
                </a:lnTo>
                <a:close/>
                <a:moveTo>
                  <a:pt x="832" y="159"/>
                </a:moveTo>
                <a:lnTo>
                  <a:pt x="832" y="155"/>
                </a:lnTo>
                <a:lnTo>
                  <a:pt x="831" y="154"/>
                </a:lnTo>
                <a:lnTo>
                  <a:pt x="840" y="150"/>
                </a:lnTo>
                <a:lnTo>
                  <a:pt x="840" y="152"/>
                </a:lnTo>
                <a:lnTo>
                  <a:pt x="840" y="152"/>
                </a:lnTo>
                <a:lnTo>
                  <a:pt x="840" y="155"/>
                </a:lnTo>
                <a:lnTo>
                  <a:pt x="842" y="157"/>
                </a:lnTo>
                <a:lnTo>
                  <a:pt x="842" y="157"/>
                </a:lnTo>
                <a:lnTo>
                  <a:pt x="843" y="157"/>
                </a:lnTo>
                <a:lnTo>
                  <a:pt x="845" y="155"/>
                </a:lnTo>
                <a:lnTo>
                  <a:pt x="847" y="150"/>
                </a:lnTo>
                <a:lnTo>
                  <a:pt x="848" y="159"/>
                </a:lnTo>
                <a:lnTo>
                  <a:pt x="835" y="173"/>
                </a:lnTo>
                <a:lnTo>
                  <a:pt x="823" y="170"/>
                </a:lnTo>
                <a:lnTo>
                  <a:pt x="832" y="159"/>
                </a:lnTo>
                <a:close/>
                <a:moveTo>
                  <a:pt x="923" y="165"/>
                </a:moveTo>
                <a:lnTo>
                  <a:pt x="933" y="150"/>
                </a:lnTo>
                <a:lnTo>
                  <a:pt x="938" y="162"/>
                </a:lnTo>
                <a:lnTo>
                  <a:pt x="927" y="175"/>
                </a:lnTo>
                <a:lnTo>
                  <a:pt x="927" y="175"/>
                </a:lnTo>
                <a:lnTo>
                  <a:pt x="928" y="167"/>
                </a:lnTo>
                <a:lnTo>
                  <a:pt x="930" y="162"/>
                </a:lnTo>
                <a:lnTo>
                  <a:pt x="930" y="162"/>
                </a:lnTo>
                <a:lnTo>
                  <a:pt x="923" y="165"/>
                </a:lnTo>
                <a:lnTo>
                  <a:pt x="923" y="165"/>
                </a:lnTo>
                <a:close/>
                <a:moveTo>
                  <a:pt x="920" y="160"/>
                </a:moveTo>
                <a:lnTo>
                  <a:pt x="912" y="142"/>
                </a:lnTo>
                <a:lnTo>
                  <a:pt x="925" y="123"/>
                </a:lnTo>
                <a:lnTo>
                  <a:pt x="931" y="144"/>
                </a:lnTo>
                <a:lnTo>
                  <a:pt x="920" y="160"/>
                </a:lnTo>
                <a:close/>
                <a:moveTo>
                  <a:pt x="907" y="139"/>
                </a:moveTo>
                <a:lnTo>
                  <a:pt x="890" y="141"/>
                </a:lnTo>
                <a:lnTo>
                  <a:pt x="891" y="138"/>
                </a:lnTo>
                <a:lnTo>
                  <a:pt x="914" y="131"/>
                </a:lnTo>
                <a:lnTo>
                  <a:pt x="914" y="130"/>
                </a:lnTo>
                <a:lnTo>
                  <a:pt x="914" y="130"/>
                </a:lnTo>
                <a:lnTo>
                  <a:pt x="914" y="130"/>
                </a:lnTo>
                <a:lnTo>
                  <a:pt x="907" y="139"/>
                </a:lnTo>
                <a:close/>
                <a:moveTo>
                  <a:pt x="909" y="149"/>
                </a:moveTo>
                <a:lnTo>
                  <a:pt x="915" y="163"/>
                </a:lnTo>
                <a:lnTo>
                  <a:pt x="915" y="163"/>
                </a:lnTo>
                <a:lnTo>
                  <a:pt x="915" y="165"/>
                </a:lnTo>
                <a:lnTo>
                  <a:pt x="919" y="167"/>
                </a:lnTo>
                <a:lnTo>
                  <a:pt x="919" y="167"/>
                </a:lnTo>
                <a:lnTo>
                  <a:pt x="919" y="167"/>
                </a:lnTo>
                <a:lnTo>
                  <a:pt x="919" y="167"/>
                </a:lnTo>
                <a:lnTo>
                  <a:pt x="920" y="167"/>
                </a:lnTo>
                <a:lnTo>
                  <a:pt x="920" y="167"/>
                </a:lnTo>
                <a:lnTo>
                  <a:pt x="912" y="170"/>
                </a:lnTo>
                <a:lnTo>
                  <a:pt x="909" y="170"/>
                </a:lnTo>
                <a:lnTo>
                  <a:pt x="909" y="170"/>
                </a:lnTo>
                <a:lnTo>
                  <a:pt x="907" y="173"/>
                </a:lnTo>
                <a:lnTo>
                  <a:pt x="901" y="160"/>
                </a:lnTo>
                <a:lnTo>
                  <a:pt x="909" y="149"/>
                </a:lnTo>
                <a:close/>
                <a:moveTo>
                  <a:pt x="906" y="181"/>
                </a:moveTo>
                <a:lnTo>
                  <a:pt x="906" y="181"/>
                </a:lnTo>
                <a:lnTo>
                  <a:pt x="898" y="200"/>
                </a:lnTo>
                <a:lnTo>
                  <a:pt x="888" y="179"/>
                </a:lnTo>
                <a:lnTo>
                  <a:pt x="898" y="165"/>
                </a:lnTo>
                <a:lnTo>
                  <a:pt x="906" y="181"/>
                </a:lnTo>
                <a:close/>
                <a:moveTo>
                  <a:pt x="893" y="205"/>
                </a:moveTo>
                <a:lnTo>
                  <a:pt x="893" y="205"/>
                </a:lnTo>
                <a:lnTo>
                  <a:pt x="893" y="205"/>
                </a:lnTo>
                <a:lnTo>
                  <a:pt x="880" y="223"/>
                </a:lnTo>
                <a:lnTo>
                  <a:pt x="872" y="203"/>
                </a:lnTo>
                <a:lnTo>
                  <a:pt x="885" y="186"/>
                </a:lnTo>
                <a:lnTo>
                  <a:pt x="893" y="205"/>
                </a:lnTo>
                <a:close/>
                <a:moveTo>
                  <a:pt x="869" y="199"/>
                </a:moveTo>
                <a:lnTo>
                  <a:pt x="869" y="199"/>
                </a:lnTo>
                <a:lnTo>
                  <a:pt x="872" y="181"/>
                </a:lnTo>
                <a:lnTo>
                  <a:pt x="880" y="183"/>
                </a:lnTo>
                <a:lnTo>
                  <a:pt x="869" y="199"/>
                </a:lnTo>
                <a:close/>
                <a:moveTo>
                  <a:pt x="877" y="227"/>
                </a:moveTo>
                <a:lnTo>
                  <a:pt x="877" y="227"/>
                </a:lnTo>
                <a:lnTo>
                  <a:pt x="877" y="227"/>
                </a:lnTo>
                <a:lnTo>
                  <a:pt x="871" y="235"/>
                </a:lnTo>
                <a:lnTo>
                  <a:pt x="869" y="210"/>
                </a:lnTo>
                <a:lnTo>
                  <a:pt x="869" y="208"/>
                </a:lnTo>
                <a:lnTo>
                  <a:pt x="877" y="227"/>
                </a:lnTo>
                <a:close/>
                <a:moveTo>
                  <a:pt x="869" y="237"/>
                </a:moveTo>
                <a:lnTo>
                  <a:pt x="869" y="237"/>
                </a:lnTo>
                <a:lnTo>
                  <a:pt x="866" y="240"/>
                </a:lnTo>
                <a:lnTo>
                  <a:pt x="858" y="226"/>
                </a:lnTo>
                <a:lnTo>
                  <a:pt x="867" y="211"/>
                </a:lnTo>
                <a:lnTo>
                  <a:pt x="869" y="237"/>
                </a:lnTo>
                <a:close/>
                <a:moveTo>
                  <a:pt x="861" y="247"/>
                </a:moveTo>
                <a:lnTo>
                  <a:pt x="848" y="263"/>
                </a:lnTo>
                <a:lnTo>
                  <a:pt x="842" y="248"/>
                </a:lnTo>
                <a:lnTo>
                  <a:pt x="855" y="231"/>
                </a:lnTo>
                <a:lnTo>
                  <a:pt x="861" y="247"/>
                </a:lnTo>
                <a:close/>
                <a:moveTo>
                  <a:pt x="864" y="205"/>
                </a:moveTo>
                <a:lnTo>
                  <a:pt x="853" y="223"/>
                </a:lnTo>
                <a:lnTo>
                  <a:pt x="827" y="221"/>
                </a:lnTo>
                <a:lnTo>
                  <a:pt x="827" y="221"/>
                </a:lnTo>
                <a:lnTo>
                  <a:pt x="827" y="221"/>
                </a:lnTo>
                <a:lnTo>
                  <a:pt x="827" y="221"/>
                </a:lnTo>
                <a:lnTo>
                  <a:pt x="826" y="221"/>
                </a:lnTo>
                <a:lnTo>
                  <a:pt x="824" y="223"/>
                </a:lnTo>
                <a:lnTo>
                  <a:pt x="824" y="223"/>
                </a:lnTo>
                <a:lnTo>
                  <a:pt x="826" y="226"/>
                </a:lnTo>
                <a:lnTo>
                  <a:pt x="827" y="226"/>
                </a:lnTo>
                <a:lnTo>
                  <a:pt x="850" y="227"/>
                </a:lnTo>
                <a:lnTo>
                  <a:pt x="837" y="247"/>
                </a:lnTo>
                <a:lnTo>
                  <a:pt x="815" y="247"/>
                </a:lnTo>
                <a:lnTo>
                  <a:pt x="813" y="237"/>
                </a:lnTo>
                <a:lnTo>
                  <a:pt x="813" y="237"/>
                </a:lnTo>
                <a:lnTo>
                  <a:pt x="815" y="224"/>
                </a:lnTo>
                <a:lnTo>
                  <a:pt x="818" y="213"/>
                </a:lnTo>
                <a:lnTo>
                  <a:pt x="850" y="205"/>
                </a:lnTo>
                <a:lnTo>
                  <a:pt x="864" y="205"/>
                </a:lnTo>
                <a:close/>
                <a:moveTo>
                  <a:pt x="861" y="200"/>
                </a:moveTo>
                <a:lnTo>
                  <a:pt x="863" y="195"/>
                </a:lnTo>
                <a:lnTo>
                  <a:pt x="863" y="195"/>
                </a:lnTo>
                <a:lnTo>
                  <a:pt x="864" y="200"/>
                </a:lnTo>
                <a:lnTo>
                  <a:pt x="861" y="200"/>
                </a:lnTo>
                <a:close/>
                <a:moveTo>
                  <a:pt x="813" y="141"/>
                </a:moveTo>
                <a:lnTo>
                  <a:pt x="815" y="139"/>
                </a:lnTo>
                <a:lnTo>
                  <a:pt x="813" y="144"/>
                </a:lnTo>
                <a:lnTo>
                  <a:pt x="813" y="141"/>
                </a:lnTo>
                <a:close/>
                <a:moveTo>
                  <a:pt x="824" y="96"/>
                </a:moveTo>
                <a:lnTo>
                  <a:pt x="819" y="94"/>
                </a:lnTo>
                <a:lnTo>
                  <a:pt x="816" y="80"/>
                </a:lnTo>
                <a:lnTo>
                  <a:pt x="827" y="83"/>
                </a:lnTo>
                <a:lnTo>
                  <a:pt x="824" y="96"/>
                </a:lnTo>
                <a:close/>
                <a:moveTo>
                  <a:pt x="819" y="179"/>
                </a:moveTo>
                <a:lnTo>
                  <a:pt x="832" y="183"/>
                </a:lnTo>
                <a:lnTo>
                  <a:pt x="815" y="205"/>
                </a:lnTo>
                <a:lnTo>
                  <a:pt x="819" y="179"/>
                </a:lnTo>
                <a:close/>
                <a:moveTo>
                  <a:pt x="816" y="120"/>
                </a:moveTo>
                <a:lnTo>
                  <a:pt x="815" y="120"/>
                </a:lnTo>
                <a:lnTo>
                  <a:pt x="813" y="117"/>
                </a:lnTo>
                <a:lnTo>
                  <a:pt x="811" y="101"/>
                </a:lnTo>
                <a:lnTo>
                  <a:pt x="811" y="102"/>
                </a:lnTo>
                <a:lnTo>
                  <a:pt x="811" y="102"/>
                </a:lnTo>
                <a:lnTo>
                  <a:pt x="816" y="120"/>
                </a:lnTo>
                <a:lnTo>
                  <a:pt x="816" y="120"/>
                </a:lnTo>
                <a:close/>
                <a:moveTo>
                  <a:pt x="813" y="247"/>
                </a:moveTo>
                <a:lnTo>
                  <a:pt x="813" y="247"/>
                </a:lnTo>
                <a:lnTo>
                  <a:pt x="811" y="247"/>
                </a:lnTo>
                <a:lnTo>
                  <a:pt x="811" y="247"/>
                </a:lnTo>
                <a:lnTo>
                  <a:pt x="811" y="247"/>
                </a:lnTo>
                <a:lnTo>
                  <a:pt x="810" y="248"/>
                </a:lnTo>
                <a:lnTo>
                  <a:pt x="810" y="248"/>
                </a:lnTo>
                <a:lnTo>
                  <a:pt x="811" y="251"/>
                </a:lnTo>
                <a:lnTo>
                  <a:pt x="813" y="251"/>
                </a:lnTo>
                <a:lnTo>
                  <a:pt x="813" y="251"/>
                </a:lnTo>
                <a:lnTo>
                  <a:pt x="815" y="263"/>
                </a:lnTo>
                <a:lnTo>
                  <a:pt x="815" y="263"/>
                </a:lnTo>
                <a:lnTo>
                  <a:pt x="810" y="264"/>
                </a:lnTo>
                <a:lnTo>
                  <a:pt x="805" y="269"/>
                </a:lnTo>
                <a:lnTo>
                  <a:pt x="805" y="269"/>
                </a:lnTo>
                <a:lnTo>
                  <a:pt x="800" y="267"/>
                </a:lnTo>
                <a:lnTo>
                  <a:pt x="808" y="229"/>
                </a:lnTo>
                <a:lnTo>
                  <a:pt x="808" y="229"/>
                </a:lnTo>
                <a:lnTo>
                  <a:pt x="811" y="235"/>
                </a:lnTo>
                <a:lnTo>
                  <a:pt x="813" y="247"/>
                </a:lnTo>
                <a:close/>
                <a:moveTo>
                  <a:pt x="803" y="357"/>
                </a:moveTo>
                <a:lnTo>
                  <a:pt x="799" y="371"/>
                </a:lnTo>
                <a:lnTo>
                  <a:pt x="775" y="383"/>
                </a:lnTo>
                <a:lnTo>
                  <a:pt x="776" y="376"/>
                </a:lnTo>
                <a:lnTo>
                  <a:pt x="794" y="367"/>
                </a:lnTo>
                <a:lnTo>
                  <a:pt x="795" y="360"/>
                </a:lnTo>
                <a:lnTo>
                  <a:pt x="795" y="360"/>
                </a:lnTo>
                <a:lnTo>
                  <a:pt x="803" y="357"/>
                </a:lnTo>
                <a:lnTo>
                  <a:pt x="803" y="357"/>
                </a:lnTo>
                <a:close/>
                <a:moveTo>
                  <a:pt x="794" y="176"/>
                </a:moveTo>
                <a:lnTo>
                  <a:pt x="805" y="181"/>
                </a:lnTo>
                <a:lnTo>
                  <a:pt x="800" y="203"/>
                </a:lnTo>
                <a:lnTo>
                  <a:pt x="794" y="176"/>
                </a:lnTo>
                <a:close/>
                <a:moveTo>
                  <a:pt x="792" y="165"/>
                </a:moveTo>
                <a:lnTo>
                  <a:pt x="800" y="144"/>
                </a:lnTo>
                <a:lnTo>
                  <a:pt x="807" y="170"/>
                </a:lnTo>
                <a:lnTo>
                  <a:pt x="792" y="165"/>
                </a:lnTo>
                <a:close/>
                <a:moveTo>
                  <a:pt x="789" y="160"/>
                </a:moveTo>
                <a:lnTo>
                  <a:pt x="787" y="160"/>
                </a:lnTo>
                <a:lnTo>
                  <a:pt x="784" y="146"/>
                </a:lnTo>
                <a:lnTo>
                  <a:pt x="794" y="144"/>
                </a:lnTo>
                <a:lnTo>
                  <a:pt x="789" y="160"/>
                </a:lnTo>
                <a:close/>
                <a:moveTo>
                  <a:pt x="783" y="141"/>
                </a:moveTo>
                <a:lnTo>
                  <a:pt x="783" y="139"/>
                </a:lnTo>
                <a:lnTo>
                  <a:pt x="787" y="133"/>
                </a:lnTo>
                <a:lnTo>
                  <a:pt x="792" y="138"/>
                </a:lnTo>
                <a:lnTo>
                  <a:pt x="783" y="141"/>
                </a:lnTo>
                <a:close/>
                <a:moveTo>
                  <a:pt x="765" y="426"/>
                </a:moveTo>
                <a:lnTo>
                  <a:pt x="765" y="424"/>
                </a:lnTo>
                <a:lnTo>
                  <a:pt x="765" y="424"/>
                </a:lnTo>
                <a:lnTo>
                  <a:pt x="765" y="426"/>
                </a:lnTo>
                <a:close/>
                <a:moveTo>
                  <a:pt x="754" y="274"/>
                </a:moveTo>
                <a:lnTo>
                  <a:pt x="754" y="274"/>
                </a:lnTo>
                <a:lnTo>
                  <a:pt x="752" y="275"/>
                </a:lnTo>
                <a:lnTo>
                  <a:pt x="744" y="269"/>
                </a:lnTo>
                <a:lnTo>
                  <a:pt x="744" y="269"/>
                </a:lnTo>
                <a:lnTo>
                  <a:pt x="749" y="267"/>
                </a:lnTo>
                <a:lnTo>
                  <a:pt x="749" y="267"/>
                </a:lnTo>
                <a:lnTo>
                  <a:pt x="747" y="269"/>
                </a:lnTo>
                <a:lnTo>
                  <a:pt x="747" y="269"/>
                </a:lnTo>
                <a:lnTo>
                  <a:pt x="754" y="274"/>
                </a:lnTo>
                <a:lnTo>
                  <a:pt x="754" y="274"/>
                </a:lnTo>
                <a:close/>
                <a:moveTo>
                  <a:pt x="728" y="288"/>
                </a:moveTo>
                <a:lnTo>
                  <a:pt x="728" y="288"/>
                </a:lnTo>
                <a:lnTo>
                  <a:pt x="728" y="293"/>
                </a:lnTo>
                <a:lnTo>
                  <a:pt x="727" y="298"/>
                </a:lnTo>
                <a:lnTo>
                  <a:pt x="727" y="298"/>
                </a:lnTo>
                <a:lnTo>
                  <a:pt x="735" y="303"/>
                </a:lnTo>
                <a:lnTo>
                  <a:pt x="735" y="303"/>
                </a:lnTo>
                <a:lnTo>
                  <a:pt x="735" y="311"/>
                </a:lnTo>
                <a:lnTo>
                  <a:pt x="735" y="319"/>
                </a:lnTo>
                <a:lnTo>
                  <a:pt x="723" y="306"/>
                </a:lnTo>
                <a:lnTo>
                  <a:pt x="728" y="323"/>
                </a:lnTo>
                <a:lnTo>
                  <a:pt x="727" y="323"/>
                </a:lnTo>
                <a:lnTo>
                  <a:pt x="715" y="274"/>
                </a:lnTo>
                <a:lnTo>
                  <a:pt x="720" y="266"/>
                </a:lnTo>
                <a:lnTo>
                  <a:pt x="743" y="285"/>
                </a:lnTo>
                <a:lnTo>
                  <a:pt x="743" y="285"/>
                </a:lnTo>
                <a:lnTo>
                  <a:pt x="739" y="291"/>
                </a:lnTo>
                <a:lnTo>
                  <a:pt x="736" y="298"/>
                </a:lnTo>
                <a:lnTo>
                  <a:pt x="736" y="298"/>
                </a:lnTo>
                <a:lnTo>
                  <a:pt x="735" y="293"/>
                </a:lnTo>
                <a:lnTo>
                  <a:pt x="735" y="293"/>
                </a:lnTo>
                <a:lnTo>
                  <a:pt x="731" y="291"/>
                </a:lnTo>
                <a:lnTo>
                  <a:pt x="728" y="288"/>
                </a:lnTo>
                <a:lnTo>
                  <a:pt x="728" y="288"/>
                </a:lnTo>
                <a:close/>
                <a:moveTo>
                  <a:pt x="736" y="384"/>
                </a:moveTo>
                <a:lnTo>
                  <a:pt x="725" y="338"/>
                </a:lnTo>
                <a:lnTo>
                  <a:pt x="727" y="338"/>
                </a:lnTo>
                <a:lnTo>
                  <a:pt x="739" y="392"/>
                </a:lnTo>
                <a:lnTo>
                  <a:pt x="704" y="347"/>
                </a:lnTo>
                <a:lnTo>
                  <a:pt x="704" y="344"/>
                </a:lnTo>
                <a:lnTo>
                  <a:pt x="711" y="343"/>
                </a:lnTo>
                <a:lnTo>
                  <a:pt x="711" y="346"/>
                </a:lnTo>
                <a:lnTo>
                  <a:pt x="736" y="384"/>
                </a:lnTo>
                <a:close/>
                <a:moveTo>
                  <a:pt x="720" y="264"/>
                </a:moveTo>
                <a:lnTo>
                  <a:pt x="714" y="272"/>
                </a:lnTo>
                <a:lnTo>
                  <a:pt x="711" y="256"/>
                </a:lnTo>
                <a:lnTo>
                  <a:pt x="720" y="264"/>
                </a:lnTo>
                <a:close/>
                <a:moveTo>
                  <a:pt x="703" y="344"/>
                </a:moveTo>
                <a:lnTo>
                  <a:pt x="703" y="346"/>
                </a:lnTo>
                <a:lnTo>
                  <a:pt x="703" y="346"/>
                </a:lnTo>
                <a:lnTo>
                  <a:pt x="703" y="344"/>
                </a:lnTo>
                <a:close/>
                <a:moveTo>
                  <a:pt x="703" y="346"/>
                </a:moveTo>
                <a:lnTo>
                  <a:pt x="699" y="346"/>
                </a:lnTo>
                <a:lnTo>
                  <a:pt x="701" y="346"/>
                </a:lnTo>
                <a:lnTo>
                  <a:pt x="703" y="346"/>
                </a:lnTo>
                <a:close/>
                <a:moveTo>
                  <a:pt x="626" y="343"/>
                </a:moveTo>
                <a:lnTo>
                  <a:pt x="616" y="346"/>
                </a:lnTo>
                <a:lnTo>
                  <a:pt x="600" y="330"/>
                </a:lnTo>
                <a:lnTo>
                  <a:pt x="626" y="343"/>
                </a:lnTo>
                <a:close/>
                <a:moveTo>
                  <a:pt x="567" y="370"/>
                </a:moveTo>
                <a:lnTo>
                  <a:pt x="568" y="373"/>
                </a:lnTo>
                <a:lnTo>
                  <a:pt x="565" y="375"/>
                </a:lnTo>
                <a:lnTo>
                  <a:pt x="567" y="370"/>
                </a:lnTo>
                <a:close/>
                <a:moveTo>
                  <a:pt x="599" y="355"/>
                </a:moveTo>
                <a:lnTo>
                  <a:pt x="616" y="359"/>
                </a:lnTo>
                <a:lnTo>
                  <a:pt x="607" y="362"/>
                </a:lnTo>
                <a:lnTo>
                  <a:pt x="607" y="362"/>
                </a:lnTo>
                <a:lnTo>
                  <a:pt x="605" y="360"/>
                </a:lnTo>
                <a:lnTo>
                  <a:pt x="605" y="360"/>
                </a:lnTo>
                <a:lnTo>
                  <a:pt x="603" y="360"/>
                </a:lnTo>
                <a:lnTo>
                  <a:pt x="589" y="359"/>
                </a:lnTo>
                <a:lnTo>
                  <a:pt x="599" y="355"/>
                </a:lnTo>
                <a:close/>
                <a:moveTo>
                  <a:pt x="621" y="371"/>
                </a:moveTo>
                <a:lnTo>
                  <a:pt x="618" y="375"/>
                </a:lnTo>
                <a:lnTo>
                  <a:pt x="618" y="375"/>
                </a:lnTo>
                <a:lnTo>
                  <a:pt x="616" y="373"/>
                </a:lnTo>
                <a:lnTo>
                  <a:pt x="621" y="371"/>
                </a:lnTo>
                <a:close/>
                <a:moveTo>
                  <a:pt x="618" y="347"/>
                </a:moveTo>
                <a:lnTo>
                  <a:pt x="629" y="344"/>
                </a:lnTo>
                <a:lnTo>
                  <a:pt x="642" y="351"/>
                </a:lnTo>
                <a:lnTo>
                  <a:pt x="624" y="355"/>
                </a:lnTo>
                <a:lnTo>
                  <a:pt x="618" y="347"/>
                </a:lnTo>
                <a:close/>
                <a:moveTo>
                  <a:pt x="624" y="395"/>
                </a:moveTo>
                <a:lnTo>
                  <a:pt x="634" y="395"/>
                </a:lnTo>
                <a:lnTo>
                  <a:pt x="623" y="407"/>
                </a:lnTo>
                <a:lnTo>
                  <a:pt x="624" y="395"/>
                </a:lnTo>
                <a:close/>
                <a:moveTo>
                  <a:pt x="624" y="395"/>
                </a:moveTo>
                <a:lnTo>
                  <a:pt x="626" y="387"/>
                </a:lnTo>
                <a:lnTo>
                  <a:pt x="634" y="395"/>
                </a:lnTo>
                <a:lnTo>
                  <a:pt x="624" y="395"/>
                </a:lnTo>
                <a:close/>
                <a:moveTo>
                  <a:pt x="655" y="370"/>
                </a:moveTo>
                <a:lnTo>
                  <a:pt x="655" y="370"/>
                </a:lnTo>
                <a:lnTo>
                  <a:pt x="650" y="362"/>
                </a:lnTo>
                <a:lnTo>
                  <a:pt x="656" y="360"/>
                </a:lnTo>
                <a:lnTo>
                  <a:pt x="663" y="368"/>
                </a:lnTo>
                <a:lnTo>
                  <a:pt x="658" y="373"/>
                </a:lnTo>
                <a:lnTo>
                  <a:pt x="655" y="370"/>
                </a:lnTo>
                <a:close/>
                <a:moveTo>
                  <a:pt x="656" y="360"/>
                </a:moveTo>
                <a:lnTo>
                  <a:pt x="659" y="359"/>
                </a:lnTo>
                <a:lnTo>
                  <a:pt x="667" y="363"/>
                </a:lnTo>
                <a:lnTo>
                  <a:pt x="666" y="365"/>
                </a:lnTo>
                <a:lnTo>
                  <a:pt x="656" y="360"/>
                </a:lnTo>
                <a:close/>
                <a:moveTo>
                  <a:pt x="663" y="359"/>
                </a:moveTo>
                <a:lnTo>
                  <a:pt x="666" y="357"/>
                </a:lnTo>
                <a:lnTo>
                  <a:pt x="671" y="360"/>
                </a:lnTo>
                <a:lnTo>
                  <a:pt x="669" y="362"/>
                </a:lnTo>
                <a:lnTo>
                  <a:pt x="663" y="359"/>
                </a:lnTo>
                <a:close/>
                <a:moveTo>
                  <a:pt x="666" y="343"/>
                </a:moveTo>
                <a:lnTo>
                  <a:pt x="666" y="343"/>
                </a:lnTo>
                <a:lnTo>
                  <a:pt x="659" y="339"/>
                </a:lnTo>
                <a:lnTo>
                  <a:pt x="656" y="338"/>
                </a:lnTo>
                <a:lnTo>
                  <a:pt x="656" y="338"/>
                </a:lnTo>
                <a:lnTo>
                  <a:pt x="651" y="339"/>
                </a:lnTo>
                <a:lnTo>
                  <a:pt x="648" y="341"/>
                </a:lnTo>
                <a:lnTo>
                  <a:pt x="648" y="341"/>
                </a:lnTo>
                <a:lnTo>
                  <a:pt x="651" y="343"/>
                </a:lnTo>
                <a:lnTo>
                  <a:pt x="655" y="346"/>
                </a:lnTo>
                <a:lnTo>
                  <a:pt x="643" y="349"/>
                </a:lnTo>
                <a:lnTo>
                  <a:pt x="629" y="343"/>
                </a:lnTo>
                <a:lnTo>
                  <a:pt x="619" y="314"/>
                </a:lnTo>
                <a:lnTo>
                  <a:pt x="632" y="333"/>
                </a:lnTo>
                <a:lnTo>
                  <a:pt x="675" y="339"/>
                </a:lnTo>
                <a:lnTo>
                  <a:pt x="666" y="343"/>
                </a:lnTo>
                <a:close/>
                <a:moveTo>
                  <a:pt x="680" y="387"/>
                </a:moveTo>
                <a:lnTo>
                  <a:pt x="682" y="391"/>
                </a:lnTo>
                <a:lnTo>
                  <a:pt x="728" y="394"/>
                </a:lnTo>
                <a:lnTo>
                  <a:pt x="683" y="373"/>
                </a:lnTo>
                <a:lnTo>
                  <a:pt x="683" y="370"/>
                </a:lnTo>
                <a:lnTo>
                  <a:pt x="736" y="395"/>
                </a:lnTo>
                <a:lnTo>
                  <a:pt x="679" y="395"/>
                </a:lnTo>
                <a:lnTo>
                  <a:pt x="680" y="387"/>
                </a:lnTo>
                <a:close/>
                <a:moveTo>
                  <a:pt x="683" y="368"/>
                </a:moveTo>
                <a:lnTo>
                  <a:pt x="685" y="367"/>
                </a:lnTo>
                <a:lnTo>
                  <a:pt x="730" y="389"/>
                </a:lnTo>
                <a:lnTo>
                  <a:pt x="701" y="354"/>
                </a:lnTo>
                <a:lnTo>
                  <a:pt x="687" y="354"/>
                </a:lnTo>
                <a:lnTo>
                  <a:pt x="687" y="351"/>
                </a:lnTo>
                <a:lnTo>
                  <a:pt x="696" y="347"/>
                </a:lnTo>
                <a:lnTo>
                  <a:pt x="703" y="347"/>
                </a:lnTo>
                <a:lnTo>
                  <a:pt x="741" y="395"/>
                </a:lnTo>
                <a:lnTo>
                  <a:pt x="741" y="395"/>
                </a:lnTo>
                <a:lnTo>
                  <a:pt x="683" y="368"/>
                </a:lnTo>
                <a:close/>
                <a:moveTo>
                  <a:pt x="746" y="392"/>
                </a:moveTo>
                <a:lnTo>
                  <a:pt x="754" y="352"/>
                </a:lnTo>
                <a:lnTo>
                  <a:pt x="754" y="352"/>
                </a:lnTo>
                <a:lnTo>
                  <a:pt x="757" y="355"/>
                </a:lnTo>
                <a:lnTo>
                  <a:pt x="749" y="384"/>
                </a:lnTo>
                <a:lnTo>
                  <a:pt x="765" y="365"/>
                </a:lnTo>
                <a:lnTo>
                  <a:pt x="763" y="368"/>
                </a:lnTo>
                <a:lnTo>
                  <a:pt x="746" y="392"/>
                </a:lnTo>
                <a:close/>
                <a:moveTo>
                  <a:pt x="765" y="427"/>
                </a:moveTo>
                <a:lnTo>
                  <a:pt x="767" y="429"/>
                </a:lnTo>
                <a:lnTo>
                  <a:pt x="768" y="434"/>
                </a:lnTo>
                <a:lnTo>
                  <a:pt x="763" y="429"/>
                </a:lnTo>
                <a:lnTo>
                  <a:pt x="765" y="427"/>
                </a:lnTo>
                <a:close/>
                <a:moveTo>
                  <a:pt x="768" y="415"/>
                </a:moveTo>
                <a:lnTo>
                  <a:pt x="767" y="415"/>
                </a:lnTo>
                <a:lnTo>
                  <a:pt x="768" y="411"/>
                </a:lnTo>
                <a:lnTo>
                  <a:pt x="799" y="426"/>
                </a:lnTo>
                <a:lnTo>
                  <a:pt x="803" y="445"/>
                </a:lnTo>
                <a:lnTo>
                  <a:pt x="795" y="437"/>
                </a:lnTo>
                <a:lnTo>
                  <a:pt x="792" y="429"/>
                </a:lnTo>
                <a:lnTo>
                  <a:pt x="768" y="415"/>
                </a:lnTo>
                <a:close/>
                <a:moveTo>
                  <a:pt x="771" y="397"/>
                </a:moveTo>
                <a:lnTo>
                  <a:pt x="771" y="394"/>
                </a:lnTo>
                <a:lnTo>
                  <a:pt x="835" y="394"/>
                </a:lnTo>
                <a:lnTo>
                  <a:pt x="799" y="376"/>
                </a:lnTo>
                <a:lnTo>
                  <a:pt x="773" y="387"/>
                </a:lnTo>
                <a:lnTo>
                  <a:pt x="775" y="384"/>
                </a:lnTo>
                <a:lnTo>
                  <a:pt x="800" y="371"/>
                </a:lnTo>
                <a:lnTo>
                  <a:pt x="832" y="384"/>
                </a:lnTo>
                <a:lnTo>
                  <a:pt x="832" y="384"/>
                </a:lnTo>
                <a:lnTo>
                  <a:pt x="840" y="389"/>
                </a:lnTo>
                <a:lnTo>
                  <a:pt x="843" y="392"/>
                </a:lnTo>
                <a:lnTo>
                  <a:pt x="843" y="392"/>
                </a:lnTo>
                <a:lnTo>
                  <a:pt x="848" y="391"/>
                </a:lnTo>
                <a:lnTo>
                  <a:pt x="853" y="391"/>
                </a:lnTo>
                <a:lnTo>
                  <a:pt x="853" y="391"/>
                </a:lnTo>
                <a:lnTo>
                  <a:pt x="850" y="387"/>
                </a:lnTo>
                <a:lnTo>
                  <a:pt x="847" y="384"/>
                </a:lnTo>
                <a:lnTo>
                  <a:pt x="847" y="384"/>
                </a:lnTo>
                <a:lnTo>
                  <a:pt x="842" y="384"/>
                </a:lnTo>
                <a:lnTo>
                  <a:pt x="832" y="383"/>
                </a:lnTo>
                <a:lnTo>
                  <a:pt x="802" y="371"/>
                </a:lnTo>
                <a:lnTo>
                  <a:pt x="824" y="360"/>
                </a:lnTo>
                <a:lnTo>
                  <a:pt x="855" y="387"/>
                </a:lnTo>
                <a:lnTo>
                  <a:pt x="851" y="397"/>
                </a:lnTo>
                <a:lnTo>
                  <a:pt x="771" y="397"/>
                </a:lnTo>
                <a:close/>
                <a:moveTo>
                  <a:pt x="800" y="370"/>
                </a:moveTo>
                <a:lnTo>
                  <a:pt x="805" y="357"/>
                </a:lnTo>
                <a:lnTo>
                  <a:pt x="805" y="357"/>
                </a:lnTo>
                <a:lnTo>
                  <a:pt x="815" y="351"/>
                </a:lnTo>
                <a:lnTo>
                  <a:pt x="823" y="359"/>
                </a:lnTo>
                <a:lnTo>
                  <a:pt x="800" y="370"/>
                </a:lnTo>
                <a:close/>
                <a:moveTo>
                  <a:pt x="816" y="263"/>
                </a:moveTo>
                <a:lnTo>
                  <a:pt x="815" y="251"/>
                </a:lnTo>
                <a:lnTo>
                  <a:pt x="832" y="251"/>
                </a:lnTo>
                <a:lnTo>
                  <a:pt x="826" y="263"/>
                </a:lnTo>
                <a:lnTo>
                  <a:pt x="826" y="263"/>
                </a:lnTo>
                <a:lnTo>
                  <a:pt x="826" y="263"/>
                </a:lnTo>
                <a:lnTo>
                  <a:pt x="826" y="263"/>
                </a:lnTo>
                <a:lnTo>
                  <a:pt x="821" y="263"/>
                </a:lnTo>
                <a:lnTo>
                  <a:pt x="816" y="263"/>
                </a:lnTo>
                <a:lnTo>
                  <a:pt x="816" y="263"/>
                </a:lnTo>
                <a:close/>
                <a:moveTo>
                  <a:pt x="839" y="255"/>
                </a:moveTo>
                <a:lnTo>
                  <a:pt x="843" y="267"/>
                </a:lnTo>
                <a:lnTo>
                  <a:pt x="837" y="277"/>
                </a:lnTo>
                <a:lnTo>
                  <a:pt x="837" y="277"/>
                </a:lnTo>
                <a:lnTo>
                  <a:pt x="837" y="275"/>
                </a:lnTo>
                <a:lnTo>
                  <a:pt x="837" y="275"/>
                </a:lnTo>
                <a:lnTo>
                  <a:pt x="835" y="269"/>
                </a:lnTo>
                <a:lnTo>
                  <a:pt x="831" y="266"/>
                </a:lnTo>
                <a:lnTo>
                  <a:pt x="839" y="255"/>
                </a:lnTo>
                <a:close/>
                <a:moveTo>
                  <a:pt x="837" y="279"/>
                </a:moveTo>
                <a:lnTo>
                  <a:pt x="845" y="271"/>
                </a:lnTo>
                <a:lnTo>
                  <a:pt x="845" y="272"/>
                </a:lnTo>
                <a:lnTo>
                  <a:pt x="845" y="272"/>
                </a:lnTo>
                <a:lnTo>
                  <a:pt x="847" y="274"/>
                </a:lnTo>
                <a:lnTo>
                  <a:pt x="850" y="274"/>
                </a:lnTo>
                <a:lnTo>
                  <a:pt x="850" y="274"/>
                </a:lnTo>
                <a:lnTo>
                  <a:pt x="851" y="272"/>
                </a:lnTo>
                <a:lnTo>
                  <a:pt x="851" y="271"/>
                </a:lnTo>
                <a:lnTo>
                  <a:pt x="848" y="264"/>
                </a:lnTo>
                <a:lnTo>
                  <a:pt x="863" y="248"/>
                </a:lnTo>
                <a:lnTo>
                  <a:pt x="863" y="250"/>
                </a:lnTo>
                <a:lnTo>
                  <a:pt x="863" y="250"/>
                </a:lnTo>
                <a:lnTo>
                  <a:pt x="864" y="251"/>
                </a:lnTo>
                <a:lnTo>
                  <a:pt x="867" y="251"/>
                </a:lnTo>
                <a:lnTo>
                  <a:pt x="867" y="251"/>
                </a:lnTo>
                <a:lnTo>
                  <a:pt x="869" y="250"/>
                </a:lnTo>
                <a:lnTo>
                  <a:pt x="869" y="247"/>
                </a:lnTo>
                <a:lnTo>
                  <a:pt x="866" y="243"/>
                </a:lnTo>
                <a:lnTo>
                  <a:pt x="871" y="239"/>
                </a:lnTo>
                <a:lnTo>
                  <a:pt x="871" y="237"/>
                </a:lnTo>
                <a:lnTo>
                  <a:pt x="885" y="235"/>
                </a:lnTo>
                <a:lnTo>
                  <a:pt x="879" y="275"/>
                </a:lnTo>
                <a:lnTo>
                  <a:pt x="835" y="290"/>
                </a:lnTo>
                <a:lnTo>
                  <a:pt x="835" y="290"/>
                </a:lnTo>
                <a:lnTo>
                  <a:pt x="837" y="285"/>
                </a:lnTo>
                <a:lnTo>
                  <a:pt x="837" y="279"/>
                </a:lnTo>
                <a:lnTo>
                  <a:pt x="837" y="279"/>
                </a:lnTo>
                <a:close/>
                <a:moveTo>
                  <a:pt x="883" y="288"/>
                </a:moveTo>
                <a:lnTo>
                  <a:pt x="885" y="291"/>
                </a:lnTo>
                <a:lnTo>
                  <a:pt x="885" y="291"/>
                </a:lnTo>
                <a:lnTo>
                  <a:pt x="883" y="293"/>
                </a:lnTo>
                <a:lnTo>
                  <a:pt x="867" y="293"/>
                </a:lnTo>
                <a:lnTo>
                  <a:pt x="883" y="288"/>
                </a:lnTo>
                <a:close/>
                <a:moveTo>
                  <a:pt x="944" y="168"/>
                </a:moveTo>
                <a:lnTo>
                  <a:pt x="952" y="170"/>
                </a:lnTo>
                <a:lnTo>
                  <a:pt x="949" y="183"/>
                </a:lnTo>
                <a:lnTo>
                  <a:pt x="944" y="168"/>
                </a:lnTo>
                <a:close/>
                <a:moveTo>
                  <a:pt x="957" y="136"/>
                </a:moveTo>
                <a:lnTo>
                  <a:pt x="968" y="141"/>
                </a:lnTo>
                <a:lnTo>
                  <a:pt x="970" y="157"/>
                </a:lnTo>
                <a:lnTo>
                  <a:pt x="957" y="165"/>
                </a:lnTo>
                <a:lnTo>
                  <a:pt x="949" y="163"/>
                </a:lnTo>
                <a:lnTo>
                  <a:pt x="949" y="163"/>
                </a:lnTo>
                <a:lnTo>
                  <a:pt x="952" y="160"/>
                </a:lnTo>
                <a:lnTo>
                  <a:pt x="952" y="155"/>
                </a:lnTo>
                <a:lnTo>
                  <a:pt x="954" y="157"/>
                </a:lnTo>
                <a:lnTo>
                  <a:pt x="954" y="157"/>
                </a:lnTo>
                <a:lnTo>
                  <a:pt x="957" y="157"/>
                </a:lnTo>
                <a:lnTo>
                  <a:pt x="957" y="157"/>
                </a:lnTo>
                <a:lnTo>
                  <a:pt x="957" y="157"/>
                </a:lnTo>
                <a:lnTo>
                  <a:pt x="957" y="157"/>
                </a:lnTo>
                <a:lnTo>
                  <a:pt x="960" y="155"/>
                </a:lnTo>
                <a:lnTo>
                  <a:pt x="960" y="154"/>
                </a:lnTo>
                <a:lnTo>
                  <a:pt x="957" y="136"/>
                </a:lnTo>
                <a:close/>
                <a:moveTo>
                  <a:pt x="975" y="123"/>
                </a:moveTo>
                <a:lnTo>
                  <a:pt x="975" y="123"/>
                </a:lnTo>
                <a:lnTo>
                  <a:pt x="975" y="123"/>
                </a:lnTo>
                <a:lnTo>
                  <a:pt x="975" y="123"/>
                </a:lnTo>
                <a:lnTo>
                  <a:pt x="976" y="122"/>
                </a:lnTo>
                <a:lnTo>
                  <a:pt x="976" y="122"/>
                </a:lnTo>
                <a:lnTo>
                  <a:pt x="976" y="118"/>
                </a:lnTo>
                <a:lnTo>
                  <a:pt x="976" y="118"/>
                </a:lnTo>
                <a:lnTo>
                  <a:pt x="978" y="117"/>
                </a:lnTo>
                <a:lnTo>
                  <a:pt x="978" y="115"/>
                </a:lnTo>
                <a:lnTo>
                  <a:pt x="975" y="104"/>
                </a:lnTo>
                <a:lnTo>
                  <a:pt x="994" y="122"/>
                </a:lnTo>
                <a:lnTo>
                  <a:pt x="994" y="122"/>
                </a:lnTo>
                <a:lnTo>
                  <a:pt x="997" y="122"/>
                </a:lnTo>
                <a:lnTo>
                  <a:pt x="999" y="122"/>
                </a:lnTo>
                <a:lnTo>
                  <a:pt x="999" y="122"/>
                </a:lnTo>
                <a:lnTo>
                  <a:pt x="999" y="120"/>
                </a:lnTo>
                <a:lnTo>
                  <a:pt x="999" y="117"/>
                </a:lnTo>
                <a:lnTo>
                  <a:pt x="979" y="101"/>
                </a:lnTo>
                <a:lnTo>
                  <a:pt x="997" y="96"/>
                </a:lnTo>
                <a:lnTo>
                  <a:pt x="997" y="96"/>
                </a:lnTo>
                <a:lnTo>
                  <a:pt x="997" y="96"/>
                </a:lnTo>
                <a:lnTo>
                  <a:pt x="999" y="98"/>
                </a:lnTo>
                <a:lnTo>
                  <a:pt x="999" y="98"/>
                </a:lnTo>
                <a:lnTo>
                  <a:pt x="1000" y="99"/>
                </a:lnTo>
                <a:lnTo>
                  <a:pt x="1002" y="101"/>
                </a:lnTo>
                <a:lnTo>
                  <a:pt x="1015" y="112"/>
                </a:lnTo>
                <a:lnTo>
                  <a:pt x="995" y="123"/>
                </a:lnTo>
                <a:lnTo>
                  <a:pt x="995" y="123"/>
                </a:lnTo>
                <a:lnTo>
                  <a:pt x="994" y="123"/>
                </a:lnTo>
                <a:lnTo>
                  <a:pt x="994" y="123"/>
                </a:lnTo>
                <a:lnTo>
                  <a:pt x="992" y="123"/>
                </a:lnTo>
                <a:lnTo>
                  <a:pt x="971" y="136"/>
                </a:lnTo>
                <a:lnTo>
                  <a:pt x="960" y="130"/>
                </a:lnTo>
                <a:lnTo>
                  <a:pt x="975" y="123"/>
                </a:lnTo>
                <a:close/>
                <a:moveTo>
                  <a:pt x="970" y="86"/>
                </a:moveTo>
                <a:lnTo>
                  <a:pt x="978" y="80"/>
                </a:lnTo>
                <a:lnTo>
                  <a:pt x="973" y="98"/>
                </a:lnTo>
                <a:lnTo>
                  <a:pt x="970" y="86"/>
                </a:lnTo>
                <a:close/>
                <a:moveTo>
                  <a:pt x="1003" y="154"/>
                </a:moveTo>
                <a:lnTo>
                  <a:pt x="1003" y="154"/>
                </a:lnTo>
                <a:lnTo>
                  <a:pt x="1003" y="149"/>
                </a:lnTo>
                <a:lnTo>
                  <a:pt x="1016" y="141"/>
                </a:lnTo>
                <a:lnTo>
                  <a:pt x="1016" y="141"/>
                </a:lnTo>
                <a:lnTo>
                  <a:pt x="1018" y="139"/>
                </a:lnTo>
                <a:lnTo>
                  <a:pt x="1018" y="138"/>
                </a:lnTo>
                <a:lnTo>
                  <a:pt x="1018" y="138"/>
                </a:lnTo>
                <a:lnTo>
                  <a:pt x="1016" y="136"/>
                </a:lnTo>
                <a:lnTo>
                  <a:pt x="1015" y="136"/>
                </a:lnTo>
                <a:lnTo>
                  <a:pt x="1015" y="136"/>
                </a:lnTo>
                <a:lnTo>
                  <a:pt x="1015" y="136"/>
                </a:lnTo>
                <a:lnTo>
                  <a:pt x="1003" y="142"/>
                </a:lnTo>
                <a:lnTo>
                  <a:pt x="1002" y="136"/>
                </a:lnTo>
                <a:lnTo>
                  <a:pt x="987" y="146"/>
                </a:lnTo>
                <a:lnTo>
                  <a:pt x="978" y="139"/>
                </a:lnTo>
                <a:lnTo>
                  <a:pt x="991" y="131"/>
                </a:lnTo>
                <a:lnTo>
                  <a:pt x="991" y="131"/>
                </a:lnTo>
                <a:lnTo>
                  <a:pt x="991" y="133"/>
                </a:lnTo>
                <a:lnTo>
                  <a:pt x="991" y="133"/>
                </a:lnTo>
                <a:lnTo>
                  <a:pt x="992" y="134"/>
                </a:lnTo>
                <a:lnTo>
                  <a:pt x="995" y="136"/>
                </a:lnTo>
                <a:lnTo>
                  <a:pt x="997" y="136"/>
                </a:lnTo>
                <a:lnTo>
                  <a:pt x="1000" y="134"/>
                </a:lnTo>
                <a:lnTo>
                  <a:pt x="1019" y="123"/>
                </a:lnTo>
                <a:lnTo>
                  <a:pt x="1019" y="144"/>
                </a:lnTo>
                <a:lnTo>
                  <a:pt x="1003" y="154"/>
                </a:lnTo>
                <a:close/>
                <a:moveTo>
                  <a:pt x="1019" y="159"/>
                </a:moveTo>
                <a:lnTo>
                  <a:pt x="1019" y="160"/>
                </a:lnTo>
                <a:lnTo>
                  <a:pt x="1018" y="162"/>
                </a:lnTo>
                <a:lnTo>
                  <a:pt x="1016" y="160"/>
                </a:lnTo>
                <a:lnTo>
                  <a:pt x="1019" y="159"/>
                </a:lnTo>
                <a:close/>
                <a:moveTo>
                  <a:pt x="981" y="149"/>
                </a:moveTo>
                <a:lnTo>
                  <a:pt x="975" y="154"/>
                </a:lnTo>
                <a:lnTo>
                  <a:pt x="975" y="144"/>
                </a:lnTo>
                <a:lnTo>
                  <a:pt x="981" y="149"/>
                </a:lnTo>
                <a:close/>
                <a:moveTo>
                  <a:pt x="1008" y="99"/>
                </a:moveTo>
                <a:lnTo>
                  <a:pt x="1019" y="93"/>
                </a:lnTo>
                <a:lnTo>
                  <a:pt x="1019" y="109"/>
                </a:lnTo>
                <a:lnTo>
                  <a:pt x="1008" y="99"/>
                </a:lnTo>
                <a:close/>
                <a:moveTo>
                  <a:pt x="963" y="250"/>
                </a:moveTo>
                <a:lnTo>
                  <a:pt x="955" y="251"/>
                </a:lnTo>
                <a:lnTo>
                  <a:pt x="962" y="245"/>
                </a:lnTo>
                <a:lnTo>
                  <a:pt x="963" y="250"/>
                </a:lnTo>
                <a:close/>
                <a:moveTo>
                  <a:pt x="952" y="149"/>
                </a:moveTo>
                <a:lnTo>
                  <a:pt x="947" y="130"/>
                </a:lnTo>
                <a:lnTo>
                  <a:pt x="951" y="133"/>
                </a:lnTo>
                <a:lnTo>
                  <a:pt x="954" y="150"/>
                </a:lnTo>
                <a:lnTo>
                  <a:pt x="952" y="149"/>
                </a:lnTo>
                <a:close/>
                <a:moveTo>
                  <a:pt x="967" y="263"/>
                </a:moveTo>
                <a:lnTo>
                  <a:pt x="968" y="267"/>
                </a:lnTo>
                <a:lnTo>
                  <a:pt x="965" y="271"/>
                </a:lnTo>
                <a:lnTo>
                  <a:pt x="949" y="267"/>
                </a:lnTo>
                <a:lnTo>
                  <a:pt x="967" y="263"/>
                </a:lnTo>
                <a:close/>
                <a:moveTo>
                  <a:pt x="967" y="243"/>
                </a:moveTo>
                <a:lnTo>
                  <a:pt x="976" y="245"/>
                </a:lnTo>
                <a:lnTo>
                  <a:pt x="968" y="247"/>
                </a:lnTo>
                <a:lnTo>
                  <a:pt x="967" y="243"/>
                </a:lnTo>
                <a:close/>
                <a:moveTo>
                  <a:pt x="1077" y="155"/>
                </a:moveTo>
                <a:lnTo>
                  <a:pt x="1074" y="157"/>
                </a:lnTo>
                <a:lnTo>
                  <a:pt x="1074" y="163"/>
                </a:lnTo>
                <a:lnTo>
                  <a:pt x="1077" y="167"/>
                </a:lnTo>
                <a:lnTo>
                  <a:pt x="1083" y="165"/>
                </a:lnTo>
                <a:lnTo>
                  <a:pt x="1083" y="163"/>
                </a:lnTo>
                <a:lnTo>
                  <a:pt x="1083" y="159"/>
                </a:lnTo>
                <a:lnTo>
                  <a:pt x="1080" y="155"/>
                </a:lnTo>
                <a:lnTo>
                  <a:pt x="1080" y="150"/>
                </a:lnTo>
                <a:lnTo>
                  <a:pt x="1088" y="146"/>
                </a:lnTo>
                <a:lnTo>
                  <a:pt x="1088" y="154"/>
                </a:lnTo>
                <a:lnTo>
                  <a:pt x="1085" y="155"/>
                </a:lnTo>
                <a:lnTo>
                  <a:pt x="1085" y="160"/>
                </a:lnTo>
                <a:lnTo>
                  <a:pt x="1088" y="163"/>
                </a:lnTo>
                <a:lnTo>
                  <a:pt x="1093" y="162"/>
                </a:lnTo>
                <a:lnTo>
                  <a:pt x="1093" y="160"/>
                </a:lnTo>
                <a:lnTo>
                  <a:pt x="1093" y="155"/>
                </a:lnTo>
                <a:lnTo>
                  <a:pt x="1090" y="154"/>
                </a:lnTo>
                <a:lnTo>
                  <a:pt x="1090" y="144"/>
                </a:lnTo>
                <a:lnTo>
                  <a:pt x="1098" y="141"/>
                </a:lnTo>
                <a:lnTo>
                  <a:pt x="1098" y="142"/>
                </a:lnTo>
                <a:lnTo>
                  <a:pt x="1095" y="144"/>
                </a:lnTo>
                <a:lnTo>
                  <a:pt x="1095" y="144"/>
                </a:lnTo>
                <a:lnTo>
                  <a:pt x="1095" y="146"/>
                </a:lnTo>
                <a:lnTo>
                  <a:pt x="1095" y="146"/>
                </a:lnTo>
                <a:lnTo>
                  <a:pt x="1093" y="146"/>
                </a:lnTo>
                <a:lnTo>
                  <a:pt x="1093" y="146"/>
                </a:lnTo>
                <a:lnTo>
                  <a:pt x="1095" y="146"/>
                </a:lnTo>
                <a:lnTo>
                  <a:pt x="1093" y="149"/>
                </a:lnTo>
                <a:lnTo>
                  <a:pt x="1098" y="152"/>
                </a:lnTo>
                <a:lnTo>
                  <a:pt x="1103" y="150"/>
                </a:lnTo>
                <a:lnTo>
                  <a:pt x="1103" y="147"/>
                </a:lnTo>
                <a:lnTo>
                  <a:pt x="1103" y="147"/>
                </a:lnTo>
                <a:lnTo>
                  <a:pt x="1106" y="147"/>
                </a:lnTo>
                <a:lnTo>
                  <a:pt x="1106" y="149"/>
                </a:lnTo>
                <a:lnTo>
                  <a:pt x="1103" y="150"/>
                </a:lnTo>
                <a:lnTo>
                  <a:pt x="1103" y="155"/>
                </a:lnTo>
                <a:lnTo>
                  <a:pt x="1104" y="157"/>
                </a:lnTo>
                <a:lnTo>
                  <a:pt x="1104" y="157"/>
                </a:lnTo>
                <a:lnTo>
                  <a:pt x="1106" y="160"/>
                </a:lnTo>
                <a:lnTo>
                  <a:pt x="1109" y="160"/>
                </a:lnTo>
                <a:lnTo>
                  <a:pt x="1107" y="163"/>
                </a:lnTo>
                <a:lnTo>
                  <a:pt x="1104" y="162"/>
                </a:lnTo>
                <a:lnTo>
                  <a:pt x="1098" y="163"/>
                </a:lnTo>
                <a:lnTo>
                  <a:pt x="1098" y="168"/>
                </a:lnTo>
                <a:lnTo>
                  <a:pt x="1103" y="171"/>
                </a:lnTo>
                <a:lnTo>
                  <a:pt x="1103" y="171"/>
                </a:lnTo>
                <a:lnTo>
                  <a:pt x="1107" y="168"/>
                </a:lnTo>
                <a:lnTo>
                  <a:pt x="1107" y="165"/>
                </a:lnTo>
                <a:lnTo>
                  <a:pt x="1114" y="160"/>
                </a:lnTo>
                <a:lnTo>
                  <a:pt x="1114" y="170"/>
                </a:lnTo>
                <a:lnTo>
                  <a:pt x="1111" y="173"/>
                </a:lnTo>
                <a:lnTo>
                  <a:pt x="1106" y="171"/>
                </a:lnTo>
                <a:lnTo>
                  <a:pt x="1101" y="175"/>
                </a:lnTo>
                <a:lnTo>
                  <a:pt x="1101" y="181"/>
                </a:lnTo>
                <a:lnTo>
                  <a:pt x="1104" y="183"/>
                </a:lnTo>
                <a:lnTo>
                  <a:pt x="1104" y="183"/>
                </a:lnTo>
                <a:lnTo>
                  <a:pt x="1099" y="184"/>
                </a:lnTo>
                <a:lnTo>
                  <a:pt x="1095" y="187"/>
                </a:lnTo>
                <a:lnTo>
                  <a:pt x="1091" y="191"/>
                </a:lnTo>
                <a:lnTo>
                  <a:pt x="1088" y="195"/>
                </a:lnTo>
                <a:lnTo>
                  <a:pt x="1080" y="195"/>
                </a:lnTo>
                <a:lnTo>
                  <a:pt x="1072" y="191"/>
                </a:lnTo>
                <a:lnTo>
                  <a:pt x="1090" y="183"/>
                </a:lnTo>
                <a:lnTo>
                  <a:pt x="1090" y="183"/>
                </a:lnTo>
                <a:lnTo>
                  <a:pt x="1090" y="181"/>
                </a:lnTo>
                <a:lnTo>
                  <a:pt x="1090" y="178"/>
                </a:lnTo>
                <a:lnTo>
                  <a:pt x="1090" y="178"/>
                </a:lnTo>
                <a:lnTo>
                  <a:pt x="1088" y="176"/>
                </a:lnTo>
                <a:lnTo>
                  <a:pt x="1087" y="176"/>
                </a:lnTo>
                <a:lnTo>
                  <a:pt x="1087" y="176"/>
                </a:lnTo>
                <a:lnTo>
                  <a:pt x="1087" y="176"/>
                </a:lnTo>
                <a:lnTo>
                  <a:pt x="1066" y="187"/>
                </a:lnTo>
                <a:lnTo>
                  <a:pt x="1064" y="187"/>
                </a:lnTo>
                <a:lnTo>
                  <a:pt x="1063" y="176"/>
                </a:lnTo>
                <a:lnTo>
                  <a:pt x="1067" y="178"/>
                </a:lnTo>
                <a:lnTo>
                  <a:pt x="1067" y="178"/>
                </a:lnTo>
                <a:lnTo>
                  <a:pt x="1072" y="178"/>
                </a:lnTo>
                <a:lnTo>
                  <a:pt x="1074" y="178"/>
                </a:lnTo>
                <a:lnTo>
                  <a:pt x="1075" y="176"/>
                </a:lnTo>
                <a:lnTo>
                  <a:pt x="1075" y="176"/>
                </a:lnTo>
                <a:lnTo>
                  <a:pt x="1077" y="173"/>
                </a:lnTo>
                <a:lnTo>
                  <a:pt x="1077" y="171"/>
                </a:lnTo>
                <a:lnTo>
                  <a:pt x="1074" y="167"/>
                </a:lnTo>
                <a:lnTo>
                  <a:pt x="1074" y="167"/>
                </a:lnTo>
                <a:lnTo>
                  <a:pt x="1066" y="163"/>
                </a:lnTo>
                <a:lnTo>
                  <a:pt x="1071" y="160"/>
                </a:lnTo>
                <a:lnTo>
                  <a:pt x="1071" y="155"/>
                </a:lnTo>
                <a:lnTo>
                  <a:pt x="1077" y="150"/>
                </a:lnTo>
                <a:lnTo>
                  <a:pt x="1077" y="155"/>
                </a:lnTo>
                <a:close/>
                <a:moveTo>
                  <a:pt x="1079" y="157"/>
                </a:moveTo>
                <a:lnTo>
                  <a:pt x="1080" y="159"/>
                </a:lnTo>
                <a:lnTo>
                  <a:pt x="1080" y="163"/>
                </a:lnTo>
                <a:lnTo>
                  <a:pt x="1079" y="165"/>
                </a:lnTo>
                <a:lnTo>
                  <a:pt x="1075" y="162"/>
                </a:lnTo>
                <a:lnTo>
                  <a:pt x="1075" y="159"/>
                </a:lnTo>
                <a:lnTo>
                  <a:pt x="1079" y="157"/>
                </a:lnTo>
                <a:close/>
                <a:moveTo>
                  <a:pt x="1090" y="155"/>
                </a:moveTo>
                <a:lnTo>
                  <a:pt x="1091" y="157"/>
                </a:lnTo>
                <a:lnTo>
                  <a:pt x="1090" y="160"/>
                </a:lnTo>
                <a:lnTo>
                  <a:pt x="1088" y="162"/>
                </a:lnTo>
                <a:lnTo>
                  <a:pt x="1087" y="160"/>
                </a:lnTo>
                <a:lnTo>
                  <a:pt x="1087" y="157"/>
                </a:lnTo>
                <a:lnTo>
                  <a:pt x="1090" y="155"/>
                </a:lnTo>
                <a:close/>
                <a:moveTo>
                  <a:pt x="1099" y="147"/>
                </a:moveTo>
                <a:lnTo>
                  <a:pt x="1099" y="149"/>
                </a:lnTo>
                <a:lnTo>
                  <a:pt x="1098" y="149"/>
                </a:lnTo>
                <a:lnTo>
                  <a:pt x="1096" y="149"/>
                </a:lnTo>
                <a:lnTo>
                  <a:pt x="1096" y="146"/>
                </a:lnTo>
                <a:lnTo>
                  <a:pt x="1096" y="146"/>
                </a:lnTo>
                <a:lnTo>
                  <a:pt x="1099" y="147"/>
                </a:lnTo>
                <a:lnTo>
                  <a:pt x="1099" y="147"/>
                </a:lnTo>
                <a:close/>
                <a:moveTo>
                  <a:pt x="1099" y="141"/>
                </a:moveTo>
                <a:lnTo>
                  <a:pt x="1099" y="139"/>
                </a:lnTo>
                <a:lnTo>
                  <a:pt x="1101" y="138"/>
                </a:lnTo>
                <a:lnTo>
                  <a:pt x="1101" y="138"/>
                </a:lnTo>
                <a:lnTo>
                  <a:pt x="1099" y="141"/>
                </a:lnTo>
                <a:lnTo>
                  <a:pt x="1099" y="141"/>
                </a:lnTo>
                <a:close/>
                <a:moveTo>
                  <a:pt x="1104" y="128"/>
                </a:moveTo>
                <a:lnTo>
                  <a:pt x="1109" y="126"/>
                </a:lnTo>
                <a:lnTo>
                  <a:pt x="1107" y="131"/>
                </a:lnTo>
                <a:lnTo>
                  <a:pt x="1104" y="128"/>
                </a:lnTo>
                <a:close/>
                <a:moveTo>
                  <a:pt x="1107" y="134"/>
                </a:moveTo>
                <a:lnTo>
                  <a:pt x="1107" y="134"/>
                </a:lnTo>
                <a:lnTo>
                  <a:pt x="1107" y="134"/>
                </a:lnTo>
                <a:lnTo>
                  <a:pt x="1107" y="134"/>
                </a:lnTo>
                <a:lnTo>
                  <a:pt x="1107" y="134"/>
                </a:lnTo>
                <a:close/>
                <a:moveTo>
                  <a:pt x="1106" y="165"/>
                </a:moveTo>
                <a:lnTo>
                  <a:pt x="1106" y="167"/>
                </a:lnTo>
                <a:lnTo>
                  <a:pt x="1103" y="168"/>
                </a:lnTo>
                <a:lnTo>
                  <a:pt x="1101" y="168"/>
                </a:lnTo>
                <a:lnTo>
                  <a:pt x="1101" y="165"/>
                </a:lnTo>
                <a:lnTo>
                  <a:pt x="1104" y="163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close/>
                <a:moveTo>
                  <a:pt x="1111" y="179"/>
                </a:moveTo>
                <a:lnTo>
                  <a:pt x="1111" y="175"/>
                </a:lnTo>
                <a:lnTo>
                  <a:pt x="1114" y="173"/>
                </a:lnTo>
                <a:lnTo>
                  <a:pt x="1114" y="181"/>
                </a:lnTo>
                <a:lnTo>
                  <a:pt x="1114" y="181"/>
                </a:lnTo>
                <a:lnTo>
                  <a:pt x="1114" y="181"/>
                </a:lnTo>
                <a:lnTo>
                  <a:pt x="1107" y="181"/>
                </a:lnTo>
                <a:lnTo>
                  <a:pt x="1111" y="179"/>
                </a:lnTo>
                <a:close/>
                <a:moveTo>
                  <a:pt x="1106" y="179"/>
                </a:moveTo>
                <a:lnTo>
                  <a:pt x="1103" y="179"/>
                </a:lnTo>
                <a:lnTo>
                  <a:pt x="1103" y="176"/>
                </a:lnTo>
                <a:lnTo>
                  <a:pt x="1106" y="173"/>
                </a:lnTo>
                <a:lnTo>
                  <a:pt x="1109" y="175"/>
                </a:lnTo>
                <a:lnTo>
                  <a:pt x="1109" y="178"/>
                </a:lnTo>
                <a:lnTo>
                  <a:pt x="1106" y="179"/>
                </a:lnTo>
                <a:close/>
                <a:moveTo>
                  <a:pt x="1107" y="88"/>
                </a:moveTo>
                <a:lnTo>
                  <a:pt x="1107" y="86"/>
                </a:lnTo>
                <a:lnTo>
                  <a:pt x="1111" y="85"/>
                </a:lnTo>
                <a:lnTo>
                  <a:pt x="1114" y="88"/>
                </a:lnTo>
                <a:lnTo>
                  <a:pt x="1114" y="93"/>
                </a:lnTo>
                <a:lnTo>
                  <a:pt x="1107" y="88"/>
                </a:lnTo>
                <a:close/>
                <a:moveTo>
                  <a:pt x="1075" y="215"/>
                </a:moveTo>
                <a:lnTo>
                  <a:pt x="1071" y="215"/>
                </a:lnTo>
                <a:lnTo>
                  <a:pt x="1071" y="208"/>
                </a:lnTo>
                <a:lnTo>
                  <a:pt x="1075" y="215"/>
                </a:lnTo>
                <a:close/>
                <a:moveTo>
                  <a:pt x="1067" y="159"/>
                </a:moveTo>
                <a:lnTo>
                  <a:pt x="1064" y="162"/>
                </a:lnTo>
                <a:lnTo>
                  <a:pt x="1064" y="162"/>
                </a:lnTo>
                <a:lnTo>
                  <a:pt x="1064" y="162"/>
                </a:lnTo>
                <a:lnTo>
                  <a:pt x="1063" y="162"/>
                </a:lnTo>
                <a:lnTo>
                  <a:pt x="1063" y="154"/>
                </a:lnTo>
                <a:lnTo>
                  <a:pt x="1064" y="154"/>
                </a:lnTo>
                <a:lnTo>
                  <a:pt x="1067" y="155"/>
                </a:lnTo>
                <a:lnTo>
                  <a:pt x="1067" y="155"/>
                </a:lnTo>
                <a:lnTo>
                  <a:pt x="1067" y="155"/>
                </a:lnTo>
                <a:lnTo>
                  <a:pt x="1067" y="155"/>
                </a:lnTo>
                <a:lnTo>
                  <a:pt x="1069" y="155"/>
                </a:lnTo>
                <a:lnTo>
                  <a:pt x="1067" y="159"/>
                </a:lnTo>
                <a:close/>
                <a:moveTo>
                  <a:pt x="1063" y="194"/>
                </a:moveTo>
                <a:lnTo>
                  <a:pt x="1064" y="194"/>
                </a:lnTo>
                <a:lnTo>
                  <a:pt x="1064" y="195"/>
                </a:lnTo>
                <a:lnTo>
                  <a:pt x="1063" y="195"/>
                </a:lnTo>
                <a:lnTo>
                  <a:pt x="1064" y="197"/>
                </a:lnTo>
                <a:lnTo>
                  <a:pt x="1066" y="216"/>
                </a:lnTo>
                <a:lnTo>
                  <a:pt x="1027" y="229"/>
                </a:lnTo>
                <a:lnTo>
                  <a:pt x="1063" y="194"/>
                </a:lnTo>
                <a:close/>
                <a:moveTo>
                  <a:pt x="1272" y="122"/>
                </a:moveTo>
                <a:lnTo>
                  <a:pt x="1264" y="110"/>
                </a:lnTo>
                <a:lnTo>
                  <a:pt x="1264" y="110"/>
                </a:lnTo>
                <a:lnTo>
                  <a:pt x="1264" y="109"/>
                </a:lnTo>
                <a:lnTo>
                  <a:pt x="1264" y="109"/>
                </a:lnTo>
                <a:lnTo>
                  <a:pt x="1279" y="112"/>
                </a:lnTo>
                <a:lnTo>
                  <a:pt x="1279" y="117"/>
                </a:lnTo>
                <a:lnTo>
                  <a:pt x="1272" y="122"/>
                </a:lnTo>
                <a:close/>
                <a:moveTo>
                  <a:pt x="1277" y="126"/>
                </a:moveTo>
                <a:lnTo>
                  <a:pt x="1277" y="126"/>
                </a:lnTo>
                <a:lnTo>
                  <a:pt x="1277" y="126"/>
                </a:lnTo>
                <a:lnTo>
                  <a:pt x="1277" y="126"/>
                </a:lnTo>
                <a:close/>
                <a:moveTo>
                  <a:pt x="1279" y="128"/>
                </a:moveTo>
                <a:lnTo>
                  <a:pt x="1279" y="126"/>
                </a:lnTo>
                <a:lnTo>
                  <a:pt x="1306" y="141"/>
                </a:lnTo>
                <a:lnTo>
                  <a:pt x="1304" y="141"/>
                </a:lnTo>
                <a:lnTo>
                  <a:pt x="1304" y="141"/>
                </a:lnTo>
                <a:lnTo>
                  <a:pt x="1290" y="142"/>
                </a:lnTo>
                <a:lnTo>
                  <a:pt x="1279" y="128"/>
                </a:lnTo>
                <a:lnTo>
                  <a:pt x="1279" y="128"/>
                </a:lnTo>
                <a:close/>
                <a:moveTo>
                  <a:pt x="1280" y="117"/>
                </a:moveTo>
                <a:lnTo>
                  <a:pt x="1280" y="112"/>
                </a:lnTo>
                <a:lnTo>
                  <a:pt x="1280" y="112"/>
                </a:lnTo>
                <a:lnTo>
                  <a:pt x="1287" y="112"/>
                </a:lnTo>
                <a:lnTo>
                  <a:pt x="1280" y="117"/>
                </a:lnTo>
                <a:close/>
                <a:moveTo>
                  <a:pt x="1306" y="142"/>
                </a:moveTo>
                <a:lnTo>
                  <a:pt x="1307" y="142"/>
                </a:lnTo>
                <a:lnTo>
                  <a:pt x="1304" y="162"/>
                </a:lnTo>
                <a:lnTo>
                  <a:pt x="1296" y="150"/>
                </a:lnTo>
                <a:lnTo>
                  <a:pt x="1296" y="150"/>
                </a:lnTo>
                <a:lnTo>
                  <a:pt x="1306" y="142"/>
                </a:lnTo>
                <a:lnTo>
                  <a:pt x="1306" y="142"/>
                </a:lnTo>
                <a:close/>
                <a:moveTo>
                  <a:pt x="1309" y="142"/>
                </a:moveTo>
                <a:lnTo>
                  <a:pt x="1315" y="146"/>
                </a:lnTo>
                <a:lnTo>
                  <a:pt x="1312" y="163"/>
                </a:lnTo>
                <a:lnTo>
                  <a:pt x="1330" y="189"/>
                </a:lnTo>
                <a:lnTo>
                  <a:pt x="1330" y="189"/>
                </a:lnTo>
                <a:lnTo>
                  <a:pt x="1327" y="189"/>
                </a:lnTo>
                <a:lnTo>
                  <a:pt x="1306" y="163"/>
                </a:lnTo>
                <a:lnTo>
                  <a:pt x="1309" y="142"/>
                </a:lnTo>
                <a:close/>
                <a:moveTo>
                  <a:pt x="1373" y="106"/>
                </a:moveTo>
                <a:lnTo>
                  <a:pt x="1371" y="106"/>
                </a:lnTo>
                <a:lnTo>
                  <a:pt x="1373" y="96"/>
                </a:lnTo>
                <a:lnTo>
                  <a:pt x="1379" y="101"/>
                </a:lnTo>
                <a:lnTo>
                  <a:pt x="1373" y="106"/>
                </a:lnTo>
                <a:close/>
                <a:moveTo>
                  <a:pt x="1381" y="102"/>
                </a:moveTo>
                <a:lnTo>
                  <a:pt x="1386" y="107"/>
                </a:lnTo>
                <a:lnTo>
                  <a:pt x="1386" y="107"/>
                </a:lnTo>
                <a:lnTo>
                  <a:pt x="1386" y="109"/>
                </a:lnTo>
                <a:lnTo>
                  <a:pt x="1375" y="106"/>
                </a:lnTo>
                <a:lnTo>
                  <a:pt x="1381" y="102"/>
                </a:lnTo>
                <a:close/>
                <a:moveTo>
                  <a:pt x="1392" y="125"/>
                </a:moveTo>
                <a:lnTo>
                  <a:pt x="1394" y="130"/>
                </a:lnTo>
                <a:lnTo>
                  <a:pt x="1394" y="130"/>
                </a:lnTo>
                <a:lnTo>
                  <a:pt x="1389" y="134"/>
                </a:lnTo>
                <a:lnTo>
                  <a:pt x="1367" y="147"/>
                </a:lnTo>
                <a:lnTo>
                  <a:pt x="1362" y="144"/>
                </a:lnTo>
                <a:lnTo>
                  <a:pt x="1363" y="134"/>
                </a:lnTo>
                <a:lnTo>
                  <a:pt x="1392" y="125"/>
                </a:lnTo>
                <a:close/>
                <a:moveTo>
                  <a:pt x="1395" y="133"/>
                </a:moveTo>
                <a:lnTo>
                  <a:pt x="1397" y="139"/>
                </a:lnTo>
                <a:lnTo>
                  <a:pt x="1376" y="144"/>
                </a:lnTo>
                <a:lnTo>
                  <a:pt x="1376" y="144"/>
                </a:lnTo>
                <a:lnTo>
                  <a:pt x="1375" y="146"/>
                </a:lnTo>
                <a:lnTo>
                  <a:pt x="1373" y="149"/>
                </a:lnTo>
                <a:lnTo>
                  <a:pt x="1373" y="149"/>
                </a:lnTo>
                <a:lnTo>
                  <a:pt x="1375" y="150"/>
                </a:lnTo>
                <a:lnTo>
                  <a:pt x="1368" y="147"/>
                </a:lnTo>
                <a:lnTo>
                  <a:pt x="1391" y="134"/>
                </a:lnTo>
                <a:lnTo>
                  <a:pt x="1391" y="134"/>
                </a:lnTo>
                <a:lnTo>
                  <a:pt x="1395" y="133"/>
                </a:lnTo>
                <a:lnTo>
                  <a:pt x="1395" y="133"/>
                </a:lnTo>
                <a:close/>
                <a:moveTo>
                  <a:pt x="1394" y="123"/>
                </a:moveTo>
                <a:lnTo>
                  <a:pt x="1400" y="122"/>
                </a:lnTo>
                <a:lnTo>
                  <a:pt x="1403" y="123"/>
                </a:lnTo>
                <a:lnTo>
                  <a:pt x="1403" y="123"/>
                </a:lnTo>
                <a:lnTo>
                  <a:pt x="1399" y="123"/>
                </a:lnTo>
                <a:lnTo>
                  <a:pt x="1399" y="123"/>
                </a:lnTo>
                <a:lnTo>
                  <a:pt x="1395" y="128"/>
                </a:lnTo>
                <a:lnTo>
                  <a:pt x="1394" y="123"/>
                </a:lnTo>
                <a:close/>
                <a:moveTo>
                  <a:pt x="1419" y="149"/>
                </a:moveTo>
                <a:lnTo>
                  <a:pt x="1432" y="163"/>
                </a:lnTo>
                <a:lnTo>
                  <a:pt x="1432" y="163"/>
                </a:lnTo>
                <a:lnTo>
                  <a:pt x="1427" y="165"/>
                </a:lnTo>
                <a:lnTo>
                  <a:pt x="1427" y="165"/>
                </a:lnTo>
                <a:lnTo>
                  <a:pt x="1431" y="168"/>
                </a:lnTo>
                <a:lnTo>
                  <a:pt x="1434" y="171"/>
                </a:lnTo>
                <a:lnTo>
                  <a:pt x="1434" y="171"/>
                </a:lnTo>
                <a:lnTo>
                  <a:pt x="1437" y="170"/>
                </a:lnTo>
                <a:lnTo>
                  <a:pt x="1437" y="170"/>
                </a:lnTo>
                <a:lnTo>
                  <a:pt x="1426" y="175"/>
                </a:lnTo>
                <a:lnTo>
                  <a:pt x="1413" y="168"/>
                </a:lnTo>
                <a:lnTo>
                  <a:pt x="1419" y="149"/>
                </a:lnTo>
                <a:close/>
                <a:moveTo>
                  <a:pt x="1419" y="106"/>
                </a:moveTo>
                <a:lnTo>
                  <a:pt x="1419" y="106"/>
                </a:lnTo>
                <a:lnTo>
                  <a:pt x="1421" y="107"/>
                </a:lnTo>
                <a:lnTo>
                  <a:pt x="1419" y="106"/>
                </a:lnTo>
                <a:close/>
                <a:moveTo>
                  <a:pt x="1424" y="107"/>
                </a:moveTo>
                <a:lnTo>
                  <a:pt x="1423" y="110"/>
                </a:lnTo>
                <a:lnTo>
                  <a:pt x="1423" y="109"/>
                </a:lnTo>
                <a:lnTo>
                  <a:pt x="1421" y="106"/>
                </a:lnTo>
                <a:lnTo>
                  <a:pt x="1424" y="106"/>
                </a:lnTo>
                <a:lnTo>
                  <a:pt x="1424" y="106"/>
                </a:lnTo>
                <a:lnTo>
                  <a:pt x="1423" y="107"/>
                </a:lnTo>
                <a:lnTo>
                  <a:pt x="1423" y="107"/>
                </a:lnTo>
                <a:lnTo>
                  <a:pt x="1424" y="107"/>
                </a:lnTo>
                <a:lnTo>
                  <a:pt x="1424" y="107"/>
                </a:lnTo>
                <a:close/>
                <a:moveTo>
                  <a:pt x="1435" y="114"/>
                </a:moveTo>
                <a:lnTo>
                  <a:pt x="1435" y="114"/>
                </a:lnTo>
                <a:lnTo>
                  <a:pt x="1440" y="118"/>
                </a:lnTo>
                <a:lnTo>
                  <a:pt x="1453" y="134"/>
                </a:lnTo>
                <a:lnTo>
                  <a:pt x="1453" y="134"/>
                </a:lnTo>
                <a:lnTo>
                  <a:pt x="1452" y="136"/>
                </a:lnTo>
                <a:lnTo>
                  <a:pt x="1450" y="134"/>
                </a:lnTo>
                <a:lnTo>
                  <a:pt x="1429" y="117"/>
                </a:lnTo>
                <a:lnTo>
                  <a:pt x="1431" y="115"/>
                </a:lnTo>
                <a:lnTo>
                  <a:pt x="1435" y="114"/>
                </a:lnTo>
                <a:close/>
                <a:moveTo>
                  <a:pt x="1431" y="114"/>
                </a:moveTo>
                <a:lnTo>
                  <a:pt x="1431" y="110"/>
                </a:lnTo>
                <a:lnTo>
                  <a:pt x="1431" y="110"/>
                </a:lnTo>
                <a:lnTo>
                  <a:pt x="1434" y="112"/>
                </a:lnTo>
                <a:lnTo>
                  <a:pt x="1431" y="114"/>
                </a:lnTo>
                <a:close/>
                <a:moveTo>
                  <a:pt x="1469" y="70"/>
                </a:moveTo>
                <a:lnTo>
                  <a:pt x="1469" y="70"/>
                </a:lnTo>
                <a:lnTo>
                  <a:pt x="1472" y="70"/>
                </a:lnTo>
                <a:lnTo>
                  <a:pt x="1476" y="69"/>
                </a:lnTo>
                <a:lnTo>
                  <a:pt x="1482" y="54"/>
                </a:lnTo>
                <a:lnTo>
                  <a:pt x="1487" y="75"/>
                </a:lnTo>
                <a:lnTo>
                  <a:pt x="1479" y="88"/>
                </a:lnTo>
                <a:lnTo>
                  <a:pt x="1458" y="77"/>
                </a:lnTo>
                <a:lnTo>
                  <a:pt x="1456" y="74"/>
                </a:lnTo>
                <a:lnTo>
                  <a:pt x="1463" y="66"/>
                </a:lnTo>
                <a:lnTo>
                  <a:pt x="1464" y="67"/>
                </a:lnTo>
                <a:lnTo>
                  <a:pt x="1464" y="67"/>
                </a:lnTo>
                <a:lnTo>
                  <a:pt x="1466" y="69"/>
                </a:lnTo>
                <a:lnTo>
                  <a:pt x="1468" y="69"/>
                </a:lnTo>
                <a:lnTo>
                  <a:pt x="1468" y="69"/>
                </a:lnTo>
                <a:lnTo>
                  <a:pt x="1469" y="70"/>
                </a:lnTo>
                <a:lnTo>
                  <a:pt x="1469" y="70"/>
                </a:lnTo>
                <a:close/>
                <a:moveTo>
                  <a:pt x="1469" y="58"/>
                </a:moveTo>
                <a:lnTo>
                  <a:pt x="1472" y="54"/>
                </a:lnTo>
                <a:lnTo>
                  <a:pt x="1472" y="54"/>
                </a:lnTo>
                <a:lnTo>
                  <a:pt x="1472" y="54"/>
                </a:lnTo>
                <a:lnTo>
                  <a:pt x="1469" y="59"/>
                </a:lnTo>
                <a:lnTo>
                  <a:pt x="1469" y="58"/>
                </a:lnTo>
                <a:close/>
                <a:moveTo>
                  <a:pt x="1474" y="51"/>
                </a:moveTo>
                <a:lnTo>
                  <a:pt x="1474" y="51"/>
                </a:lnTo>
                <a:lnTo>
                  <a:pt x="1474" y="51"/>
                </a:lnTo>
                <a:lnTo>
                  <a:pt x="1474" y="51"/>
                </a:lnTo>
                <a:close/>
                <a:moveTo>
                  <a:pt x="1490" y="51"/>
                </a:moveTo>
                <a:lnTo>
                  <a:pt x="1495" y="61"/>
                </a:lnTo>
                <a:lnTo>
                  <a:pt x="1488" y="72"/>
                </a:lnTo>
                <a:lnTo>
                  <a:pt x="1484" y="53"/>
                </a:lnTo>
                <a:lnTo>
                  <a:pt x="1490" y="51"/>
                </a:lnTo>
                <a:close/>
                <a:moveTo>
                  <a:pt x="1484" y="50"/>
                </a:moveTo>
                <a:lnTo>
                  <a:pt x="1487" y="45"/>
                </a:lnTo>
                <a:lnTo>
                  <a:pt x="1490" y="50"/>
                </a:lnTo>
                <a:lnTo>
                  <a:pt x="1484" y="50"/>
                </a:lnTo>
                <a:close/>
                <a:moveTo>
                  <a:pt x="1490" y="85"/>
                </a:moveTo>
                <a:lnTo>
                  <a:pt x="1500" y="70"/>
                </a:lnTo>
                <a:lnTo>
                  <a:pt x="1504" y="78"/>
                </a:lnTo>
                <a:lnTo>
                  <a:pt x="1493" y="96"/>
                </a:lnTo>
                <a:lnTo>
                  <a:pt x="1490" y="85"/>
                </a:lnTo>
                <a:close/>
                <a:moveTo>
                  <a:pt x="1492" y="96"/>
                </a:moveTo>
                <a:lnTo>
                  <a:pt x="1485" y="93"/>
                </a:lnTo>
                <a:lnTo>
                  <a:pt x="1490" y="86"/>
                </a:lnTo>
                <a:lnTo>
                  <a:pt x="1492" y="96"/>
                </a:lnTo>
                <a:close/>
                <a:moveTo>
                  <a:pt x="1495" y="40"/>
                </a:moveTo>
                <a:lnTo>
                  <a:pt x="1514" y="43"/>
                </a:lnTo>
                <a:lnTo>
                  <a:pt x="1514" y="43"/>
                </a:lnTo>
                <a:lnTo>
                  <a:pt x="1503" y="48"/>
                </a:lnTo>
                <a:lnTo>
                  <a:pt x="1498" y="48"/>
                </a:lnTo>
                <a:lnTo>
                  <a:pt x="1495" y="40"/>
                </a:lnTo>
                <a:close/>
                <a:moveTo>
                  <a:pt x="1455" y="72"/>
                </a:moveTo>
                <a:lnTo>
                  <a:pt x="1447" y="64"/>
                </a:lnTo>
                <a:lnTo>
                  <a:pt x="1452" y="46"/>
                </a:lnTo>
                <a:lnTo>
                  <a:pt x="1463" y="64"/>
                </a:lnTo>
                <a:lnTo>
                  <a:pt x="1455" y="72"/>
                </a:lnTo>
                <a:close/>
                <a:moveTo>
                  <a:pt x="1450" y="80"/>
                </a:moveTo>
                <a:lnTo>
                  <a:pt x="1437" y="96"/>
                </a:lnTo>
                <a:lnTo>
                  <a:pt x="1444" y="74"/>
                </a:lnTo>
                <a:lnTo>
                  <a:pt x="1450" y="80"/>
                </a:lnTo>
                <a:close/>
                <a:moveTo>
                  <a:pt x="1450" y="82"/>
                </a:moveTo>
                <a:lnTo>
                  <a:pt x="1466" y="98"/>
                </a:lnTo>
                <a:lnTo>
                  <a:pt x="1466" y="98"/>
                </a:lnTo>
                <a:lnTo>
                  <a:pt x="1468" y="99"/>
                </a:lnTo>
                <a:lnTo>
                  <a:pt x="1471" y="98"/>
                </a:lnTo>
                <a:lnTo>
                  <a:pt x="1471" y="98"/>
                </a:lnTo>
                <a:lnTo>
                  <a:pt x="1472" y="94"/>
                </a:lnTo>
                <a:lnTo>
                  <a:pt x="1472" y="91"/>
                </a:lnTo>
                <a:lnTo>
                  <a:pt x="1463" y="82"/>
                </a:lnTo>
                <a:lnTo>
                  <a:pt x="1477" y="90"/>
                </a:lnTo>
                <a:lnTo>
                  <a:pt x="1474" y="96"/>
                </a:lnTo>
                <a:lnTo>
                  <a:pt x="1474" y="96"/>
                </a:lnTo>
                <a:lnTo>
                  <a:pt x="1472" y="99"/>
                </a:lnTo>
                <a:lnTo>
                  <a:pt x="1476" y="102"/>
                </a:lnTo>
                <a:lnTo>
                  <a:pt x="1476" y="102"/>
                </a:lnTo>
                <a:lnTo>
                  <a:pt x="1479" y="102"/>
                </a:lnTo>
                <a:lnTo>
                  <a:pt x="1480" y="101"/>
                </a:lnTo>
                <a:lnTo>
                  <a:pt x="1485" y="94"/>
                </a:lnTo>
                <a:lnTo>
                  <a:pt x="1492" y="99"/>
                </a:lnTo>
                <a:lnTo>
                  <a:pt x="1493" y="106"/>
                </a:lnTo>
                <a:lnTo>
                  <a:pt x="1493" y="106"/>
                </a:lnTo>
                <a:lnTo>
                  <a:pt x="1485" y="109"/>
                </a:lnTo>
                <a:lnTo>
                  <a:pt x="1461" y="110"/>
                </a:lnTo>
                <a:lnTo>
                  <a:pt x="1461" y="110"/>
                </a:lnTo>
                <a:lnTo>
                  <a:pt x="1463" y="106"/>
                </a:lnTo>
                <a:lnTo>
                  <a:pt x="1463" y="106"/>
                </a:lnTo>
                <a:lnTo>
                  <a:pt x="1461" y="102"/>
                </a:lnTo>
                <a:lnTo>
                  <a:pt x="1460" y="98"/>
                </a:lnTo>
                <a:lnTo>
                  <a:pt x="1460" y="98"/>
                </a:lnTo>
                <a:lnTo>
                  <a:pt x="1456" y="102"/>
                </a:lnTo>
                <a:lnTo>
                  <a:pt x="1453" y="104"/>
                </a:lnTo>
                <a:lnTo>
                  <a:pt x="1453" y="104"/>
                </a:lnTo>
                <a:lnTo>
                  <a:pt x="1455" y="110"/>
                </a:lnTo>
                <a:lnTo>
                  <a:pt x="1447" y="112"/>
                </a:lnTo>
                <a:lnTo>
                  <a:pt x="1437" y="99"/>
                </a:lnTo>
                <a:lnTo>
                  <a:pt x="1450" y="82"/>
                </a:lnTo>
                <a:close/>
                <a:moveTo>
                  <a:pt x="1463" y="191"/>
                </a:moveTo>
                <a:lnTo>
                  <a:pt x="1463" y="191"/>
                </a:lnTo>
                <a:lnTo>
                  <a:pt x="1461" y="192"/>
                </a:lnTo>
                <a:lnTo>
                  <a:pt x="1427" y="176"/>
                </a:lnTo>
                <a:lnTo>
                  <a:pt x="1437" y="171"/>
                </a:lnTo>
                <a:lnTo>
                  <a:pt x="1439" y="171"/>
                </a:lnTo>
                <a:lnTo>
                  <a:pt x="1439" y="171"/>
                </a:lnTo>
                <a:lnTo>
                  <a:pt x="1440" y="173"/>
                </a:lnTo>
                <a:lnTo>
                  <a:pt x="1444" y="171"/>
                </a:lnTo>
                <a:lnTo>
                  <a:pt x="1444" y="171"/>
                </a:lnTo>
                <a:lnTo>
                  <a:pt x="1445" y="170"/>
                </a:lnTo>
                <a:lnTo>
                  <a:pt x="1458" y="175"/>
                </a:lnTo>
                <a:lnTo>
                  <a:pt x="1458" y="175"/>
                </a:lnTo>
                <a:lnTo>
                  <a:pt x="1463" y="178"/>
                </a:lnTo>
                <a:lnTo>
                  <a:pt x="1463" y="178"/>
                </a:lnTo>
                <a:lnTo>
                  <a:pt x="1439" y="178"/>
                </a:lnTo>
                <a:lnTo>
                  <a:pt x="1463" y="191"/>
                </a:lnTo>
                <a:close/>
                <a:moveTo>
                  <a:pt x="1456" y="208"/>
                </a:moveTo>
                <a:lnTo>
                  <a:pt x="1456" y="208"/>
                </a:lnTo>
                <a:lnTo>
                  <a:pt x="1455" y="213"/>
                </a:lnTo>
                <a:lnTo>
                  <a:pt x="1452" y="213"/>
                </a:lnTo>
                <a:lnTo>
                  <a:pt x="1447" y="208"/>
                </a:lnTo>
                <a:lnTo>
                  <a:pt x="1447" y="208"/>
                </a:lnTo>
                <a:lnTo>
                  <a:pt x="1455" y="207"/>
                </a:lnTo>
                <a:lnTo>
                  <a:pt x="1455" y="207"/>
                </a:lnTo>
                <a:lnTo>
                  <a:pt x="1450" y="203"/>
                </a:lnTo>
                <a:lnTo>
                  <a:pt x="1448" y="200"/>
                </a:lnTo>
                <a:lnTo>
                  <a:pt x="1448" y="200"/>
                </a:lnTo>
                <a:lnTo>
                  <a:pt x="1439" y="200"/>
                </a:lnTo>
                <a:lnTo>
                  <a:pt x="1434" y="194"/>
                </a:lnTo>
                <a:lnTo>
                  <a:pt x="1434" y="194"/>
                </a:lnTo>
                <a:lnTo>
                  <a:pt x="1429" y="186"/>
                </a:lnTo>
                <a:lnTo>
                  <a:pt x="1427" y="183"/>
                </a:lnTo>
                <a:lnTo>
                  <a:pt x="1427" y="183"/>
                </a:lnTo>
                <a:lnTo>
                  <a:pt x="1423" y="181"/>
                </a:lnTo>
                <a:lnTo>
                  <a:pt x="1419" y="179"/>
                </a:lnTo>
                <a:lnTo>
                  <a:pt x="1419" y="179"/>
                </a:lnTo>
                <a:lnTo>
                  <a:pt x="1419" y="184"/>
                </a:lnTo>
                <a:lnTo>
                  <a:pt x="1421" y="187"/>
                </a:lnTo>
                <a:lnTo>
                  <a:pt x="1415" y="181"/>
                </a:lnTo>
                <a:lnTo>
                  <a:pt x="1426" y="176"/>
                </a:lnTo>
                <a:lnTo>
                  <a:pt x="1461" y="194"/>
                </a:lnTo>
                <a:lnTo>
                  <a:pt x="1461" y="194"/>
                </a:lnTo>
                <a:lnTo>
                  <a:pt x="1460" y="195"/>
                </a:lnTo>
                <a:lnTo>
                  <a:pt x="1435" y="184"/>
                </a:lnTo>
                <a:lnTo>
                  <a:pt x="1456" y="208"/>
                </a:lnTo>
                <a:close/>
                <a:moveTo>
                  <a:pt x="1445" y="221"/>
                </a:moveTo>
                <a:lnTo>
                  <a:pt x="1445" y="221"/>
                </a:lnTo>
                <a:lnTo>
                  <a:pt x="1440" y="224"/>
                </a:lnTo>
                <a:lnTo>
                  <a:pt x="1434" y="229"/>
                </a:lnTo>
                <a:lnTo>
                  <a:pt x="1413" y="237"/>
                </a:lnTo>
                <a:lnTo>
                  <a:pt x="1408" y="231"/>
                </a:lnTo>
                <a:lnTo>
                  <a:pt x="1427" y="221"/>
                </a:lnTo>
                <a:lnTo>
                  <a:pt x="1453" y="221"/>
                </a:lnTo>
                <a:lnTo>
                  <a:pt x="1453" y="221"/>
                </a:lnTo>
                <a:lnTo>
                  <a:pt x="1453" y="224"/>
                </a:lnTo>
                <a:lnTo>
                  <a:pt x="1448" y="231"/>
                </a:lnTo>
                <a:lnTo>
                  <a:pt x="1448" y="231"/>
                </a:lnTo>
                <a:lnTo>
                  <a:pt x="1450" y="226"/>
                </a:lnTo>
                <a:lnTo>
                  <a:pt x="1453" y="224"/>
                </a:lnTo>
                <a:lnTo>
                  <a:pt x="1453" y="224"/>
                </a:lnTo>
                <a:lnTo>
                  <a:pt x="1448" y="223"/>
                </a:lnTo>
                <a:lnTo>
                  <a:pt x="1445" y="221"/>
                </a:lnTo>
                <a:lnTo>
                  <a:pt x="1445" y="221"/>
                </a:lnTo>
                <a:close/>
                <a:moveTo>
                  <a:pt x="1386" y="194"/>
                </a:moveTo>
                <a:lnTo>
                  <a:pt x="1346" y="213"/>
                </a:lnTo>
                <a:lnTo>
                  <a:pt x="1346" y="213"/>
                </a:lnTo>
                <a:lnTo>
                  <a:pt x="1363" y="189"/>
                </a:lnTo>
                <a:lnTo>
                  <a:pt x="1363" y="189"/>
                </a:lnTo>
                <a:lnTo>
                  <a:pt x="1365" y="191"/>
                </a:lnTo>
                <a:lnTo>
                  <a:pt x="1354" y="203"/>
                </a:lnTo>
                <a:lnTo>
                  <a:pt x="1391" y="186"/>
                </a:lnTo>
                <a:lnTo>
                  <a:pt x="1399" y="183"/>
                </a:lnTo>
                <a:lnTo>
                  <a:pt x="1397" y="189"/>
                </a:lnTo>
                <a:lnTo>
                  <a:pt x="1387" y="194"/>
                </a:lnTo>
                <a:lnTo>
                  <a:pt x="1387" y="194"/>
                </a:lnTo>
                <a:lnTo>
                  <a:pt x="1386" y="192"/>
                </a:lnTo>
                <a:lnTo>
                  <a:pt x="1386" y="192"/>
                </a:lnTo>
                <a:lnTo>
                  <a:pt x="1386" y="194"/>
                </a:lnTo>
                <a:lnTo>
                  <a:pt x="1386" y="194"/>
                </a:lnTo>
                <a:close/>
                <a:moveTo>
                  <a:pt x="1363" y="218"/>
                </a:moveTo>
                <a:lnTo>
                  <a:pt x="1363" y="218"/>
                </a:lnTo>
                <a:lnTo>
                  <a:pt x="1360" y="219"/>
                </a:lnTo>
                <a:lnTo>
                  <a:pt x="1360" y="219"/>
                </a:lnTo>
                <a:lnTo>
                  <a:pt x="1365" y="223"/>
                </a:lnTo>
                <a:lnTo>
                  <a:pt x="1363" y="223"/>
                </a:lnTo>
                <a:lnTo>
                  <a:pt x="1346" y="215"/>
                </a:lnTo>
                <a:lnTo>
                  <a:pt x="1346" y="215"/>
                </a:lnTo>
                <a:lnTo>
                  <a:pt x="1370" y="215"/>
                </a:lnTo>
                <a:lnTo>
                  <a:pt x="1370" y="215"/>
                </a:lnTo>
                <a:lnTo>
                  <a:pt x="1367" y="216"/>
                </a:lnTo>
                <a:lnTo>
                  <a:pt x="1357" y="216"/>
                </a:lnTo>
                <a:lnTo>
                  <a:pt x="1363" y="218"/>
                </a:lnTo>
                <a:close/>
                <a:moveTo>
                  <a:pt x="1359" y="150"/>
                </a:moveTo>
                <a:lnTo>
                  <a:pt x="1352" y="141"/>
                </a:lnTo>
                <a:lnTo>
                  <a:pt x="1360" y="146"/>
                </a:lnTo>
                <a:lnTo>
                  <a:pt x="1359" y="150"/>
                </a:lnTo>
                <a:close/>
                <a:moveTo>
                  <a:pt x="1360" y="146"/>
                </a:moveTo>
                <a:lnTo>
                  <a:pt x="1365" y="147"/>
                </a:lnTo>
                <a:lnTo>
                  <a:pt x="1360" y="150"/>
                </a:lnTo>
                <a:lnTo>
                  <a:pt x="1360" y="146"/>
                </a:lnTo>
                <a:close/>
                <a:moveTo>
                  <a:pt x="1360" y="152"/>
                </a:moveTo>
                <a:lnTo>
                  <a:pt x="1367" y="149"/>
                </a:lnTo>
                <a:lnTo>
                  <a:pt x="1373" y="152"/>
                </a:lnTo>
                <a:lnTo>
                  <a:pt x="1363" y="157"/>
                </a:lnTo>
                <a:lnTo>
                  <a:pt x="1355" y="186"/>
                </a:lnTo>
                <a:lnTo>
                  <a:pt x="1352" y="187"/>
                </a:lnTo>
                <a:lnTo>
                  <a:pt x="1360" y="152"/>
                </a:lnTo>
                <a:close/>
                <a:moveTo>
                  <a:pt x="1387" y="157"/>
                </a:moveTo>
                <a:lnTo>
                  <a:pt x="1386" y="155"/>
                </a:lnTo>
                <a:lnTo>
                  <a:pt x="1391" y="149"/>
                </a:lnTo>
                <a:lnTo>
                  <a:pt x="1394" y="149"/>
                </a:lnTo>
                <a:lnTo>
                  <a:pt x="1387" y="157"/>
                </a:lnTo>
                <a:close/>
                <a:moveTo>
                  <a:pt x="1389" y="159"/>
                </a:moveTo>
                <a:lnTo>
                  <a:pt x="1391" y="160"/>
                </a:lnTo>
                <a:lnTo>
                  <a:pt x="1376" y="178"/>
                </a:lnTo>
                <a:lnTo>
                  <a:pt x="1371" y="179"/>
                </a:lnTo>
                <a:lnTo>
                  <a:pt x="1389" y="159"/>
                </a:lnTo>
                <a:close/>
                <a:moveTo>
                  <a:pt x="1387" y="159"/>
                </a:moveTo>
                <a:lnTo>
                  <a:pt x="1368" y="181"/>
                </a:lnTo>
                <a:lnTo>
                  <a:pt x="1365" y="181"/>
                </a:lnTo>
                <a:lnTo>
                  <a:pt x="1365" y="183"/>
                </a:lnTo>
                <a:lnTo>
                  <a:pt x="1384" y="157"/>
                </a:lnTo>
                <a:lnTo>
                  <a:pt x="1387" y="159"/>
                </a:lnTo>
                <a:close/>
                <a:moveTo>
                  <a:pt x="1354" y="187"/>
                </a:moveTo>
                <a:lnTo>
                  <a:pt x="1351" y="200"/>
                </a:lnTo>
                <a:lnTo>
                  <a:pt x="1362" y="186"/>
                </a:lnTo>
                <a:lnTo>
                  <a:pt x="1362" y="186"/>
                </a:lnTo>
                <a:lnTo>
                  <a:pt x="1362" y="187"/>
                </a:lnTo>
                <a:lnTo>
                  <a:pt x="1362" y="187"/>
                </a:lnTo>
                <a:lnTo>
                  <a:pt x="1362" y="189"/>
                </a:lnTo>
                <a:lnTo>
                  <a:pt x="1346" y="208"/>
                </a:lnTo>
                <a:lnTo>
                  <a:pt x="1351" y="189"/>
                </a:lnTo>
                <a:lnTo>
                  <a:pt x="1354" y="187"/>
                </a:lnTo>
                <a:close/>
                <a:moveTo>
                  <a:pt x="1413" y="192"/>
                </a:moveTo>
                <a:lnTo>
                  <a:pt x="1424" y="205"/>
                </a:lnTo>
                <a:lnTo>
                  <a:pt x="1403" y="195"/>
                </a:lnTo>
                <a:lnTo>
                  <a:pt x="1407" y="189"/>
                </a:lnTo>
                <a:lnTo>
                  <a:pt x="1413" y="192"/>
                </a:lnTo>
                <a:close/>
                <a:moveTo>
                  <a:pt x="1407" y="189"/>
                </a:moveTo>
                <a:lnTo>
                  <a:pt x="1407" y="186"/>
                </a:lnTo>
                <a:lnTo>
                  <a:pt x="1411" y="191"/>
                </a:lnTo>
                <a:lnTo>
                  <a:pt x="1407" y="189"/>
                </a:lnTo>
                <a:close/>
                <a:moveTo>
                  <a:pt x="1407" y="215"/>
                </a:moveTo>
                <a:lnTo>
                  <a:pt x="1408" y="216"/>
                </a:lnTo>
                <a:lnTo>
                  <a:pt x="1397" y="216"/>
                </a:lnTo>
                <a:lnTo>
                  <a:pt x="1399" y="215"/>
                </a:lnTo>
                <a:lnTo>
                  <a:pt x="1407" y="215"/>
                </a:lnTo>
                <a:close/>
                <a:moveTo>
                  <a:pt x="1399" y="213"/>
                </a:moveTo>
                <a:lnTo>
                  <a:pt x="1399" y="210"/>
                </a:lnTo>
                <a:lnTo>
                  <a:pt x="1403" y="210"/>
                </a:lnTo>
                <a:lnTo>
                  <a:pt x="1405" y="213"/>
                </a:lnTo>
                <a:lnTo>
                  <a:pt x="1399" y="213"/>
                </a:lnTo>
                <a:close/>
                <a:moveTo>
                  <a:pt x="1407" y="213"/>
                </a:moveTo>
                <a:lnTo>
                  <a:pt x="1405" y="210"/>
                </a:lnTo>
                <a:lnTo>
                  <a:pt x="1431" y="210"/>
                </a:lnTo>
                <a:lnTo>
                  <a:pt x="1431" y="210"/>
                </a:lnTo>
                <a:lnTo>
                  <a:pt x="1432" y="210"/>
                </a:lnTo>
                <a:lnTo>
                  <a:pt x="1437" y="210"/>
                </a:lnTo>
                <a:lnTo>
                  <a:pt x="1434" y="210"/>
                </a:lnTo>
                <a:lnTo>
                  <a:pt x="1434" y="210"/>
                </a:lnTo>
                <a:lnTo>
                  <a:pt x="1435" y="207"/>
                </a:lnTo>
                <a:lnTo>
                  <a:pt x="1434" y="203"/>
                </a:lnTo>
                <a:lnTo>
                  <a:pt x="1431" y="199"/>
                </a:lnTo>
                <a:lnTo>
                  <a:pt x="1434" y="200"/>
                </a:lnTo>
                <a:lnTo>
                  <a:pt x="1434" y="200"/>
                </a:lnTo>
                <a:lnTo>
                  <a:pt x="1442" y="205"/>
                </a:lnTo>
                <a:lnTo>
                  <a:pt x="1445" y="208"/>
                </a:lnTo>
                <a:lnTo>
                  <a:pt x="1445" y="208"/>
                </a:lnTo>
                <a:lnTo>
                  <a:pt x="1445" y="208"/>
                </a:lnTo>
                <a:lnTo>
                  <a:pt x="1450" y="213"/>
                </a:lnTo>
                <a:lnTo>
                  <a:pt x="1407" y="213"/>
                </a:lnTo>
                <a:close/>
                <a:moveTo>
                  <a:pt x="1434" y="200"/>
                </a:moveTo>
                <a:lnTo>
                  <a:pt x="1429" y="197"/>
                </a:lnTo>
                <a:lnTo>
                  <a:pt x="1421" y="189"/>
                </a:lnTo>
                <a:lnTo>
                  <a:pt x="1421" y="189"/>
                </a:lnTo>
                <a:lnTo>
                  <a:pt x="1434" y="195"/>
                </a:lnTo>
                <a:lnTo>
                  <a:pt x="1439" y="200"/>
                </a:lnTo>
                <a:lnTo>
                  <a:pt x="1439" y="200"/>
                </a:lnTo>
                <a:lnTo>
                  <a:pt x="1434" y="200"/>
                </a:lnTo>
                <a:lnTo>
                  <a:pt x="1434" y="200"/>
                </a:lnTo>
                <a:close/>
                <a:moveTo>
                  <a:pt x="1405" y="167"/>
                </a:moveTo>
                <a:lnTo>
                  <a:pt x="1399" y="170"/>
                </a:lnTo>
                <a:lnTo>
                  <a:pt x="1399" y="163"/>
                </a:lnTo>
                <a:lnTo>
                  <a:pt x="1405" y="167"/>
                </a:lnTo>
                <a:lnTo>
                  <a:pt x="1405" y="167"/>
                </a:lnTo>
                <a:close/>
                <a:moveTo>
                  <a:pt x="1403" y="170"/>
                </a:moveTo>
                <a:lnTo>
                  <a:pt x="1402" y="175"/>
                </a:lnTo>
                <a:lnTo>
                  <a:pt x="1397" y="175"/>
                </a:lnTo>
                <a:lnTo>
                  <a:pt x="1397" y="171"/>
                </a:lnTo>
                <a:lnTo>
                  <a:pt x="1403" y="170"/>
                </a:lnTo>
                <a:close/>
                <a:moveTo>
                  <a:pt x="1400" y="234"/>
                </a:moveTo>
                <a:lnTo>
                  <a:pt x="1400" y="234"/>
                </a:lnTo>
                <a:lnTo>
                  <a:pt x="1400" y="234"/>
                </a:lnTo>
                <a:lnTo>
                  <a:pt x="1405" y="240"/>
                </a:lnTo>
                <a:lnTo>
                  <a:pt x="1400" y="242"/>
                </a:lnTo>
                <a:lnTo>
                  <a:pt x="1397" y="240"/>
                </a:lnTo>
                <a:lnTo>
                  <a:pt x="1397" y="240"/>
                </a:lnTo>
                <a:lnTo>
                  <a:pt x="1400" y="234"/>
                </a:lnTo>
                <a:lnTo>
                  <a:pt x="1400" y="234"/>
                </a:lnTo>
                <a:close/>
                <a:moveTo>
                  <a:pt x="1405" y="240"/>
                </a:moveTo>
                <a:lnTo>
                  <a:pt x="1410" y="247"/>
                </a:lnTo>
                <a:lnTo>
                  <a:pt x="1402" y="242"/>
                </a:lnTo>
                <a:lnTo>
                  <a:pt x="1405" y="240"/>
                </a:lnTo>
                <a:close/>
                <a:moveTo>
                  <a:pt x="1431" y="219"/>
                </a:moveTo>
                <a:lnTo>
                  <a:pt x="1437" y="216"/>
                </a:lnTo>
                <a:lnTo>
                  <a:pt x="1410" y="216"/>
                </a:lnTo>
                <a:lnTo>
                  <a:pt x="1408" y="215"/>
                </a:lnTo>
                <a:lnTo>
                  <a:pt x="1452" y="215"/>
                </a:lnTo>
                <a:lnTo>
                  <a:pt x="1455" y="218"/>
                </a:lnTo>
                <a:lnTo>
                  <a:pt x="1455" y="218"/>
                </a:lnTo>
                <a:lnTo>
                  <a:pt x="1453" y="219"/>
                </a:lnTo>
                <a:lnTo>
                  <a:pt x="1431" y="219"/>
                </a:lnTo>
                <a:close/>
                <a:moveTo>
                  <a:pt x="1453" y="215"/>
                </a:moveTo>
                <a:lnTo>
                  <a:pt x="1455" y="215"/>
                </a:lnTo>
                <a:lnTo>
                  <a:pt x="1455" y="215"/>
                </a:lnTo>
                <a:lnTo>
                  <a:pt x="1455" y="216"/>
                </a:lnTo>
                <a:lnTo>
                  <a:pt x="1453" y="215"/>
                </a:lnTo>
                <a:close/>
                <a:moveTo>
                  <a:pt x="1458" y="173"/>
                </a:moveTo>
                <a:lnTo>
                  <a:pt x="1445" y="170"/>
                </a:lnTo>
                <a:lnTo>
                  <a:pt x="1445" y="170"/>
                </a:lnTo>
                <a:lnTo>
                  <a:pt x="1445" y="168"/>
                </a:lnTo>
                <a:lnTo>
                  <a:pt x="1445" y="168"/>
                </a:lnTo>
                <a:lnTo>
                  <a:pt x="1447" y="168"/>
                </a:lnTo>
                <a:lnTo>
                  <a:pt x="1453" y="168"/>
                </a:lnTo>
                <a:lnTo>
                  <a:pt x="1458" y="173"/>
                </a:lnTo>
                <a:close/>
                <a:moveTo>
                  <a:pt x="1453" y="133"/>
                </a:moveTo>
                <a:lnTo>
                  <a:pt x="1453" y="133"/>
                </a:lnTo>
                <a:lnTo>
                  <a:pt x="1455" y="133"/>
                </a:lnTo>
                <a:lnTo>
                  <a:pt x="1455" y="133"/>
                </a:lnTo>
                <a:lnTo>
                  <a:pt x="1453" y="134"/>
                </a:lnTo>
                <a:lnTo>
                  <a:pt x="1453" y="133"/>
                </a:lnTo>
                <a:close/>
                <a:moveTo>
                  <a:pt x="1455" y="133"/>
                </a:moveTo>
                <a:lnTo>
                  <a:pt x="1455" y="133"/>
                </a:lnTo>
                <a:lnTo>
                  <a:pt x="1455" y="133"/>
                </a:lnTo>
                <a:lnTo>
                  <a:pt x="1455" y="134"/>
                </a:lnTo>
                <a:lnTo>
                  <a:pt x="1455" y="134"/>
                </a:lnTo>
                <a:lnTo>
                  <a:pt x="1455" y="133"/>
                </a:lnTo>
                <a:lnTo>
                  <a:pt x="1455" y="133"/>
                </a:lnTo>
                <a:close/>
                <a:moveTo>
                  <a:pt x="1448" y="168"/>
                </a:moveTo>
                <a:lnTo>
                  <a:pt x="1448" y="168"/>
                </a:lnTo>
                <a:lnTo>
                  <a:pt x="1447" y="167"/>
                </a:lnTo>
                <a:lnTo>
                  <a:pt x="1450" y="165"/>
                </a:lnTo>
                <a:lnTo>
                  <a:pt x="1452" y="168"/>
                </a:lnTo>
                <a:lnTo>
                  <a:pt x="1448" y="168"/>
                </a:lnTo>
                <a:close/>
                <a:moveTo>
                  <a:pt x="1445" y="167"/>
                </a:moveTo>
                <a:lnTo>
                  <a:pt x="1445" y="167"/>
                </a:lnTo>
                <a:lnTo>
                  <a:pt x="1445" y="165"/>
                </a:lnTo>
                <a:lnTo>
                  <a:pt x="1444" y="165"/>
                </a:lnTo>
                <a:lnTo>
                  <a:pt x="1445" y="162"/>
                </a:lnTo>
                <a:lnTo>
                  <a:pt x="1448" y="165"/>
                </a:lnTo>
                <a:lnTo>
                  <a:pt x="1445" y="167"/>
                </a:lnTo>
                <a:close/>
                <a:moveTo>
                  <a:pt x="1456" y="141"/>
                </a:moveTo>
                <a:lnTo>
                  <a:pt x="1456" y="141"/>
                </a:lnTo>
                <a:lnTo>
                  <a:pt x="1456" y="141"/>
                </a:lnTo>
                <a:lnTo>
                  <a:pt x="1456" y="141"/>
                </a:lnTo>
                <a:lnTo>
                  <a:pt x="1455" y="138"/>
                </a:lnTo>
                <a:lnTo>
                  <a:pt x="1463" y="146"/>
                </a:lnTo>
                <a:lnTo>
                  <a:pt x="1456" y="141"/>
                </a:lnTo>
                <a:close/>
                <a:moveTo>
                  <a:pt x="1448" y="114"/>
                </a:moveTo>
                <a:lnTo>
                  <a:pt x="1456" y="112"/>
                </a:lnTo>
                <a:lnTo>
                  <a:pt x="1456" y="112"/>
                </a:lnTo>
                <a:lnTo>
                  <a:pt x="1456" y="118"/>
                </a:lnTo>
                <a:lnTo>
                  <a:pt x="1456" y="123"/>
                </a:lnTo>
                <a:lnTo>
                  <a:pt x="1448" y="114"/>
                </a:lnTo>
                <a:close/>
                <a:moveTo>
                  <a:pt x="1444" y="160"/>
                </a:moveTo>
                <a:lnTo>
                  <a:pt x="1444" y="163"/>
                </a:lnTo>
                <a:lnTo>
                  <a:pt x="1427" y="146"/>
                </a:lnTo>
                <a:lnTo>
                  <a:pt x="1444" y="160"/>
                </a:lnTo>
                <a:close/>
                <a:moveTo>
                  <a:pt x="1424" y="176"/>
                </a:moveTo>
                <a:lnTo>
                  <a:pt x="1415" y="181"/>
                </a:lnTo>
                <a:lnTo>
                  <a:pt x="1410" y="176"/>
                </a:lnTo>
                <a:lnTo>
                  <a:pt x="1413" y="170"/>
                </a:lnTo>
                <a:lnTo>
                  <a:pt x="1424" y="176"/>
                </a:lnTo>
                <a:close/>
                <a:moveTo>
                  <a:pt x="1407" y="162"/>
                </a:moveTo>
                <a:lnTo>
                  <a:pt x="1402" y="150"/>
                </a:lnTo>
                <a:lnTo>
                  <a:pt x="1403" y="147"/>
                </a:lnTo>
                <a:lnTo>
                  <a:pt x="1411" y="146"/>
                </a:lnTo>
                <a:lnTo>
                  <a:pt x="1407" y="162"/>
                </a:lnTo>
                <a:close/>
                <a:moveTo>
                  <a:pt x="1405" y="165"/>
                </a:moveTo>
                <a:lnTo>
                  <a:pt x="1405" y="165"/>
                </a:lnTo>
                <a:lnTo>
                  <a:pt x="1400" y="162"/>
                </a:lnTo>
                <a:lnTo>
                  <a:pt x="1402" y="154"/>
                </a:lnTo>
                <a:lnTo>
                  <a:pt x="1405" y="165"/>
                </a:lnTo>
                <a:close/>
                <a:moveTo>
                  <a:pt x="1391" y="159"/>
                </a:moveTo>
                <a:lnTo>
                  <a:pt x="1389" y="157"/>
                </a:lnTo>
                <a:lnTo>
                  <a:pt x="1397" y="149"/>
                </a:lnTo>
                <a:lnTo>
                  <a:pt x="1400" y="147"/>
                </a:lnTo>
                <a:lnTo>
                  <a:pt x="1391" y="159"/>
                </a:lnTo>
                <a:close/>
                <a:moveTo>
                  <a:pt x="1360" y="144"/>
                </a:moveTo>
                <a:lnTo>
                  <a:pt x="1352" y="139"/>
                </a:lnTo>
                <a:lnTo>
                  <a:pt x="1362" y="134"/>
                </a:lnTo>
                <a:lnTo>
                  <a:pt x="1360" y="144"/>
                </a:lnTo>
                <a:close/>
                <a:moveTo>
                  <a:pt x="1359" y="152"/>
                </a:moveTo>
                <a:lnTo>
                  <a:pt x="1349" y="187"/>
                </a:lnTo>
                <a:lnTo>
                  <a:pt x="1349" y="189"/>
                </a:lnTo>
                <a:lnTo>
                  <a:pt x="1349" y="189"/>
                </a:lnTo>
                <a:lnTo>
                  <a:pt x="1346" y="189"/>
                </a:lnTo>
                <a:lnTo>
                  <a:pt x="1352" y="154"/>
                </a:lnTo>
                <a:lnTo>
                  <a:pt x="1343" y="142"/>
                </a:lnTo>
                <a:lnTo>
                  <a:pt x="1349" y="139"/>
                </a:lnTo>
                <a:lnTo>
                  <a:pt x="1351" y="141"/>
                </a:lnTo>
                <a:lnTo>
                  <a:pt x="1359" y="152"/>
                </a:lnTo>
                <a:close/>
                <a:moveTo>
                  <a:pt x="1343" y="199"/>
                </a:moveTo>
                <a:lnTo>
                  <a:pt x="1344" y="192"/>
                </a:lnTo>
                <a:lnTo>
                  <a:pt x="1344" y="192"/>
                </a:lnTo>
                <a:lnTo>
                  <a:pt x="1347" y="191"/>
                </a:lnTo>
                <a:lnTo>
                  <a:pt x="1349" y="189"/>
                </a:lnTo>
                <a:lnTo>
                  <a:pt x="1344" y="211"/>
                </a:lnTo>
                <a:lnTo>
                  <a:pt x="1344" y="211"/>
                </a:lnTo>
                <a:lnTo>
                  <a:pt x="1339" y="195"/>
                </a:lnTo>
                <a:lnTo>
                  <a:pt x="1339" y="195"/>
                </a:lnTo>
                <a:lnTo>
                  <a:pt x="1343" y="194"/>
                </a:lnTo>
                <a:lnTo>
                  <a:pt x="1343" y="199"/>
                </a:lnTo>
                <a:close/>
                <a:moveTo>
                  <a:pt x="1344" y="215"/>
                </a:move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3" y="215"/>
                </a:lnTo>
                <a:lnTo>
                  <a:pt x="1343" y="215"/>
                </a:lnTo>
                <a:lnTo>
                  <a:pt x="1343" y="215"/>
                </a:lnTo>
                <a:lnTo>
                  <a:pt x="1343" y="215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5"/>
                </a:lnTo>
                <a:lnTo>
                  <a:pt x="1344" y="215"/>
                </a:lnTo>
                <a:close/>
                <a:moveTo>
                  <a:pt x="1336" y="197"/>
                </a:moveTo>
                <a:lnTo>
                  <a:pt x="1336" y="197"/>
                </a:lnTo>
                <a:lnTo>
                  <a:pt x="1338" y="195"/>
                </a:lnTo>
                <a:lnTo>
                  <a:pt x="1341" y="208"/>
                </a:lnTo>
                <a:lnTo>
                  <a:pt x="1335" y="199"/>
                </a:lnTo>
                <a:lnTo>
                  <a:pt x="1335" y="199"/>
                </a:lnTo>
                <a:lnTo>
                  <a:pt x="1336" y="199"/>
                </a:lnTo>
                <a:lnTo>
                  <a:pt x="1338" y="200"/>
                </a:lnTo>
                <a:lnTo>
                  <a:pt x="1336" y="197"/>
                </a:lnTo>
                <a:close/>
                <a:moveTo>
                  <a:pt x="1339" y="189"/>
                </a:moveTo>
                <a:lnTo>
                  <a:pt x="1330" y="147"/>
                </a:lnTo>
                <a:lnTo>
                  <a:pt x="1331" y="147"/>
                </a:lnTo>
                <a:lnTo>
                  <a:pt x="1341" y="189"/>
                </a:lnTo>
                <a:lnTo>
                  <a:pt x="1341" y="189"/>
                </a:lnTo>
                <a:lnTo>
                  <a:pt x="1339" y="189"/>
                </a:lnTo>
                <a:lnTo>
                  <a:pt x="1339" y="189"/>
                </a:lnTo>
                <a:close/>
                <a:moveTo>
                  <a:pt x="1338" y="189"/>
                </a:moveTo>
                <a:lnTo>
                  <a:pt x="1338" y="189"/>
                </a:lnTo>
                <a:lnTo>
                  <a:pt x="1335" y="189"/>
                </a:lnTo>
                <a:lnTo>
                  <a:pt x="1325" y="149"/>
                </a:lnTo>
                <a:lnTo>
                  <a:pt x="1328" y="147"/>
                </a:lnTo>
                <a:lnTo>
                  <a:pt x="1338" y="189"/>
                </a:lnTo>
                <a:close/>
                <a:moveTo>
                  <a:pt x="1328" y="205"/>
                </a:moveTo>
                <a:lnTo>
                  <a:pt x="1328" y="205"/>
                </a:lnTo>
                <a:lnTo>
                  <a:pt x="1328" y="203"/>
                </a:lnTo>
                <a:lnTo>
                  <a:pt x="1331" y="205"/>
                </a:lnTo>
                <a:lnTo>
                  <a:pt x="1330" y="203"/>
                </a:lnTo>
                <a:lnTo>
                  <a:pt x="1330" y="203"/>
                </a:lnTo>
                <a:lnTo>
                  <a:pt x="1333" y="200"/>
                </a:lnTo>
                <a:lnTo>
                  <a:pt x="1343" y="211"/>
                </a:lnTo>
                <a:lnTo>
                  <a:pt x="1343" y="211"/>
                </a:lnTo>
                <a:lnTo>
                  <a:pt x="1320" y="202"/>
                </a:lnTo>
                <a:lnTo>
                  <a:pt x="1320" y="202"/>
                </a:lnTo>
                <a:lnTo>
                  <a:pt x="1325" y="203"/>
                </a:lnTo>
                <a:lnTo>
                  <a:pt x="1328" y="205"/>
                </a:lnTo>
                <a:lnTo>
                  <a:pt x="1328" y="205"/>
                </a:lnTo>
                <a:close/>
                <a:moveTo>
                  <a:pt x="1325" y="226"/>
                </a:moveTo>
                <a:lnTo>
                  <a:pt x="1323" y="224"/>
                </a:lnTo>
                <a:lnTo>
                  <a:pt x="1339" y="218"/>
                </a:lnTo>
                <a:lnTo>
                  <a:pt x="1328" y="229"/>
                </a:lnTo>
                <a:lnTo>
                  <a:pt x="1327" y="227"/>
                </a:lnTo>
                <a:lnTo>
                  <a:pt x="1331" y="223"/>
                </a:lnTo>
                <a:lnTo>
                  <a:pt x="1325" y="226"/>
                </a:lnTo>
                <a:close/>
                <a:moveTo>
                  <a:pt x="1322" y="223"/>
                </a:moveTo>
                <a:lnTo>
                  <a:pt x="1322" y="221"/>
                </a:lnTo>
                <a:lnTo>
                  <a:pt x="1330" y="218"/>
                </a:lnTo>
                <a:lnTo>
                  <a:pt x="1317" y="218"/>
                </a:lnTo>
                <a:lnTo>
                  <a:pt x="1314" y="213"/>
                </a:lnTo>
                <a:lnTo>
                  <a:pt x="1341" y="215"/>
                </a:lnTo>
                <a:lnTo>
                  <a:pt x="1341" y="215"/>
                </a:lnTo>
                <a:lnTo>
                  <a:pt x="1322" y="223"/>
                </a:lnTo>
                <a:close/>
                <a:moveTo>
                  <a:pt x="1315" y="287"/>
                </a:moveTo>
                <a:lnTo>
                  <a:pt x="1307" y="288"/>
                </a:lnTo>
                <a:lnTo>
                  <a:pt x="1304" y="266"/>
                </a:lnTo>
                <a:lnTo>
                  <a:pt x="1311" y="267"/>
                </a:lnTo>
                <a:lnTo>
                  <a:pt x="1315" y="287"/>
                </a:lnTo>
                <a:close/>
                <a:moveTo>
                  <a:pt x="1303" y="266"/>
                </a:moveTo>
                <a:lnTo>
                  <a:pt x="1306" y="288"/>
                </a:lnTo>
                <a:lnTo>
                  <a:pt x="1295" y="293"/>
                </a:lnTo>
                <a:lnTo>
                  <a:pt x="1295" y="293"/>
                </a:lnTo>
                <a:lnTo>
                  <a:pt x="1288" y="288"/>
                </a:lnTo>
                <a:lnTo>
                  <a:pt x="1287" y="285"/>
                </a:lnTo>
                <a:lnTo>
                  <a:pt x="1287" y="285"/>
                </a:lnTo>
                <a:lnTo>
                  <a:pt x="1283" y="287"/>
                </a:lnTo>
                <a:lnTo>
                  <a:pt x="1301" y="266"/>
                </a:lnTo>
                <a:lnTo>
                  <a:pt x="1303" y="266"/>
                </a:lnTo>
                <a:close/>
                <a:moveTo>
                  <a:pt x="1328" y="269"/>
                </a:moveTo>
                <a:lnTo>
                  <a:pt x="1330" y="271"/>
                </a:lnTo>
                <a:lnTo>
                  <a:pt x="1327" y="282"/>
                </a:lnTo>
                <a:lnTo>
                  <a:pt x="1325" y="283"/>
                </a:lnTo>
                <a:lnTo>
                  <a:pt x="1328" y="269"/>
                </a:lnTo>
                <a:close/>
                <a:moveTo>
                  <a:pt x="1331" y="271"/>
                </a:moveTo>
                <a:lnTo>
                  <a:pt x="1333" y="271"/>
                </a:lnTo>
                <a:lnTo>
                  <a:pt x="1331" y="282"/>
                </a:lnTo>
                <a:lnTo>
                  <a:pt x="1330" y="282"/>
                </a:lnTo>
                <a:lnTo>
                  <a:pt x="1331" y="271"/>
                </a:lnTo>
                <a:close/>
                <a:moveTo>
                  <a:pt x="1343" y="219"/>
                </a:moveTo>
                <a:lnTo>
                  <a:pt x="1351" y="251"/>
                </a:lnTo>
                <a:lnTo>
                  <a:pt x="1346" y="247"/>
                </a:lnTo>
                <a:lnTo>
                  <a:pt x="1343" y="227"/>
                </a:lnTo>
                <a:lnTo>
                  <a:pt x="1339" y="240"/>
                </a:lnTo>
                <a:lnTo>
                  <a:pt x="1339" y="240"/>
                </a:lnTo>
                <a:lnTo>
                  <a:pt x="1343" y="219"/>
                </a:lnTo>
                <a:close/>
                <a:moveTo>
                  <a:pt x="1344" y="216"/>
                </a:moveTo>
                <a:lnTo>
                  <a:pt x="1344" y="216"/>
                </a:lnTo>
                <a:lnTo>
                  <a:pt x="1352" y="226"/>
                </a:lnTo>
                <a:lnTo>
                  <a:pt x="1352" y="226"/>
                </a:lnTo>
                <a:lnTo>
                  <a:pt x="1352" y="227"/>
                </a:lnTo>
                <a:lnTo>
                  <a:pt x="1351" y="226"/>
                </a:lnTo>
                <a:lnTo>
                  <a:pt x="1357" y="251"/>
                </a:lnTo>
                <a:lnTo>
                  <a:pt x="1357" y="251"/>
                </a:lnTo>
                <a:lnTo>
                  <a:pt x="1354" y="255"/>
                </a:lnTo>
                <a:lnTo>
                  <a:pt x="1352" y="253"/>
                </a:lnTo>
                <a:lnTo>
                  <a:pt x="1344" y="216"/>
                </a:lnTo>
                <a:close/>
                <a:moveTo>
                  <a:pt x="1362" y="232"/>
                </a:moveTo>
                <a:lnTo>
                  <a:pt x="1373" y="245"/>
                </a:lnTo>
                <a:lnTo>
                  <a:pt x="1373" y="245"/>
                </a:lnTo>
                <a:lnTo>
                  <a:pt x="1370" y="245"/>
                </a:lnTo>
                <a:lnTo>
                  <a:pt x="1360" y="232"/>
                </a:lnTo>
                <a:lnTo>
                  <a:pt x="1362" y="232"/>
                </a:lnTo>
                <a:close/>
                <a:moveTo>
                  <a:pt x="1368" y="231"/>
                </a:moveTo>
                <a:lnTo>
                  <a:pt x="1371" y="229"/>
                </a:lnTo>
                <a:lnTo>
                  <a:pt x="1383" y="234"/>
                </a:lnTo>
                <a:lnTo>
                  <a:pt x="1381" y="237"/>
                </a:lnTo>
                <a:lnTo>
                  <a:pt x="1368" y="231"/>
                </a:lnTo>
                <a:close/>
                <a:moveTo>
                  <a:pt x="1375" y="229"/>
                </a:moveTo>
                <a:lnTo>
                  <a:pt x="1381" y="227"/>
                </a:lnTo>
                <a:lnTo>
                  <a:pt x="1384" y="227"/>
                </a:lnTo>
                <a:lnTo>
                  <a:pt x="1383" y="234"/>
                </a:lnTo>
                <a:lnTo>
                  <a:pt x="1375" y="229"/>
                </a:lnTo>
                <a:close/>
                <a:moveTo>
                  <a:pt x="1379" y="216"/>
                </a:moveTo>
                <a:lnTo>
                  <a:pt x="1379" y="216"/>
                </a:lnTo>
                <a:lnTo>
                  <a:pt x="1373" y="215"/>
                </a:lnTo>
                <a:lnTo>
                  <a:pt x="1389" y="215"/>
                </a:lnTo>
                <a:lnTo>
                  <a:pt x="1389" y="216"/>
                </a:lnTo>
                <a:lnTo>
                  <a:pt x="1387" y="216"/>
                </a:lnTo>
                <a:lnTo>
                  <a:pt x="1379" y="216"/>
                </a:lnTo>
                <a:close/>
                <a:moveTo>
                  <a:pt x="1349" y="213"/>
                </a:moveTo>
                <a:lnTo>
                  <a:pt x="1387" y="195"/>
                </a:lnTo>
                <a:lnTo>
                  <a:pt x="1387" y="195"/>
                </a:lnTo>
                <a:lnTo>
                  <a:pt x="1387" y="199"/>
                </a:lnTo>
                <a:lnTo>
                  <a:pt x="1357" y="211"/>
                </a:lnTo>
                <a:lnTo>
                  <a:pt x="1391" y="211"/>
                </a:lnTo>
                <a:lnTo>
                  <a:pt x="1389" y="213"/>
                </a:lnTo>
                <a:lnTo>
                  <a:pt x="1349" y="213"/>
                </a:lnTo>
                <a:close/>
                <a:moveTo>
                  <a:pt x="1389" y="194"/>
                </a:moveTo>
                <a:lnTo>
                  <a:pt x="1397" y="191"/>
                </a:lnTo>
                <a:lnTo>
                  <a:pt x="1395" y="195"/>
                </a:lnTo>
                <a:lnTo>
                  <a:pt x="1394" y="195"/>
                </a:lnTo>
                <a:lnTo>
                  <a:pt x="1394" y="195"/>
                </a:lnTo>
                <a:lnTo>
                  <a:pt x="1394" y="195"/>
                </a:lnTo>
                <a:lnTo>
                  <a:pt x="1394" y="195"/>
                </a:lnTo>
                <a:lnTo>
                  <a:pt x="1389" y="194"/>
                </a:lnTo>
                <a:lnTo>
                  <a:pt x="1389" y="194"/>
                </a:lnTo>
                <a:close/>
                <a:moveTo>
                  <a:pt x="1392" y="232"/>
                </a:moveTo>
                <a:lnTo>
                  <a:pt x="1397" y="234"/>
                </a:lnTo>
                <a:lnTo>
                  <a:pt x="1397" y="234"/>
                </a:lnTo>
                <a:lnTo>
                  <a:pt x="1391" y="237"/>
                </a:lnTo>
                <a:lnTo>
                  <a:pt x="1392" y="232"/>
                </a:lnTo>
                <a:close/>
                <a:moveTo>
                  <a:pt x="1395" y="240"/>
                </a:moveTo>
                <a:lnTo>
                  <a:pt x="1400" y="243"/>
                </a:lnTo>
                <a:lnTo>
                  <a:pt x="1405" y="258"/>
                </a:lnTo>
                <a:lnTo>
                  <a:pt x="1399" y="259"/>
                </a:lnTo>
                <a:lnTo>
                  <a:pt x="1394" y="245"/>
                </a:lnTo>
                <a:lnTo>
                  <a:pt x="1394" y="245"/>
                </a:lnTo>
                <a:lnTo>
                  <a:pt x="1395" y="240"/>
                </a:lnTo>
                <a:lnTo>
                  <a:pt x="1395" y="240"/>
                </a:lnTo>
                <a:close/>
                <a:moveTo>
                  <a:pt x="1402" y="243"/>
                </a:moveTo>
                <a:lnTo>
                  <a:pt x="1411" y="248"/>
                </a:lnTo>
                <a:lnTo>
                  <a:pt x="1413" y="250"/>
                </a:lnTo>
                <a:lnTo>
                  <a:pt x="1413" y="250"/>
                </a:lnTo>
                <a:lnTo>
                  <a:pt x="1415" y="251"/>
                </a:lnTo>
                <a:lnTo>
                  <a:pt x="1418" y="251"/>
                </a:lnTo>
                <a:lnTo>
                  <a:pt x="1419" y="253"/>
                </a:lnTo>
                <a:lnTo>
                  <a:pt x="1419" y="253"/>
                </a:lnTo>
                <a:lnTo>
                  <a:pt x="1419" y="253"/>
                </a:lnTo>
                <a:lnTo>
                  <a:pt x="1405" y="258"/>
                </a:lnTo>
                <a:lnTo>
                  <a:pt x="1402" y="243"/>
                </a:lnTo>
                <a:close/>
                <a:moveTo>
                  <a:pt x="1418" y="251"/>
                </a:moveTo>
                <a:lnTo>
                  <a:pt x="1418" y="251"/>
                </a:lnTo>
                <a:lnTo>
                  <a:pt x="1418" y="251"/>
                </a:lnTo>
                <a:lnTo>
                  <a:pt x="1418" y="251"/>
                </a:lnTo>
                <a:lnTo>
                  <a:pt x="1419" y="248"/>
                </a:lnTo>
                <a:lnTo>
                  <a:pt x="1419" y="245"/>
                </a:lnTo>
                <a:lnTo>
                  <a:pt x="1413" y="237"/>
                </a:lnTo>
                <a:lnTo>
                  <a:pt x="1434" y="231"/>
                </a:lnTo>
                <a:lnTo>
                  <a:pt x="1434" y="231"/>
                </a:lnTo>
                <a:lnTo>
                  <a:pt x="1442" y="231"/>
                </a:lnTo>
                <a:lnTo>
                  <a:pt x="1447" y="231"/>
                </a:lnTo>
                <a:lnTo>
                  <a:pt x="1432" y="245"/>
                </a:lnTo>
                <a:lnTo>
                  <a:pt x="1432" y="245"/>
                </a:lnTo>
                <a:lnTo>
                  <a:pt x="1426" y="250"/>
                </a:lnTo>
                <a:lnTo>
                  <a:pt x="1419" y="251"/>
                </a:lnTo>
                <a:lnTo>
                  <a:pt x="1418" y="251"/>
                </a:lnTo>
                <a:close/>
                <a:moveTo>
                  <a:pt x="1450" y="267"/>
                </a:moveTo>
                <a:lnTo>
                  <a:pt x="1458" y="272"/>
                </a:lnTo>
                <a:lnTo>
                  <a:pt x="1445" y="272"/>
                </a:lnTo>
                <a:lnTo>
                  <a:pt x="1445" y="272"/>
                </a:lnTo>
                <a:lnTo>
                  <a:pt x="1445" y="272"/>
                </a:lnTo>
                <a:lnTo>
                  <a:pt x="1444" y="269"/>
                </a:lnTo>
                <a:lnTo>
                  <a:pt x="1450" y="267"/>
                </a:lnTo>
                <a:close/>
                <a:moveTo>
                  <a:pt x="1452" y="267"/>
                </a:moveTo>
                <a:lnTo>
                  <a:pt x="1461" y="264"/>
                </a:lnTo>
                <a:lnTo>
                  <a:pt x="1461" y="264"/>
                </a:lnTo>
                <a:lnTo>
                  <a:pt x="1464" y="271"/>
                </a:lnTo>
                <a:lnTo>
                  <a:pt x="1461" y="272"/>
                </a:lnTo>
                <a:lnTo>
                  <a:pt x="1452" y="267"/>
                </a:lnTo>
                <a:close/>
                <a:moveTo>
                  <a:pt x="1464" y="272"/>
                </a:moveTo>
                <a:lnTo>
                  <a:pt x="1464" y="272"/>
                </a:lnTo>
                <a:lnTo>
                  <a:pt x="1466" y="272"/>
                </a:lnTo>
                <a:lnTo>
                  <a:pt x="1466" y="272"/>
                </a:lnTo>
                <a:lnTo>
                  <a:pt x="1463" y="272"/>
                </a:lnTo>
                <a:lnTo>
                  <a:pt x="1464" y="272"/>
                </a:lnTo>
                <a:close/>
                <a:moveTo>
                  <a:pt x="1456" y="136"/>
                </a:moveTo>
                <a:lnTo>
                  <a:pt x="1456" y="136"/>
                </a:lnTo>
                <a:lnTo>
                  <a:pt x="1456" y="133"/>
                </a:lnTo>
                <a:lnTo>
                  <a:pt x="1456" y="133"/>
                </a:lnTo>
                <a:lnTo>
                  <a:pt x="1458" y="133"/>
                </a:lnTo>
                <a:lnTo>
                  <a:pt x="1458" y="133"/>
                </a:lnTo>
                <a:lnTo>
                  <a:pt x="1460" y="130"/>
                </a:lnTo>
                <a:lnTo>
                  <a:pt x="1460" y="126"/>
                </a:lnTo>
                <a:lnTo>
                  <a:pt x="1456" y="125"/>
                </a:lnTo>
                <a:lnTo>
                  <a:pt x="1458" y="118"/>
                </a:lnTo>
                <a:lnTo>
                  <a:pt x="1458" y="118"/>
                </a:lnTo>
                <a:lnTo>
                  <a:pt x="1460" y="112"/>
                </a:lnTo>
                <a:lnTo>
                  <a:pt x="1487" y="110"/>
                </a:lnTo>
                <a:lnTo>
                  <a:pt x="1487" y="110"/>
                </a:lnTo>
                <a:lnTo>
                  <a:pt x="1495" y="110"/>
                </a:lnTo>
                <a:lnTo>
                  <a:pt x="1496" y="118"/>
                </a:lnTo>
                <a:lnTo>
                  <a:pt x="1493" y="123"/>
                </a:lnTo>
                <a:lnTo>
                  <a:pt x="1493" y="123"/>
                </a:lnTo>
                <a:lnTo>
                  <a:pt x="1492" y="120"/>
                </a:lnTo>
                <a:lnTo>
                  <a:pt x="1490" y="115"/>
                </a:lnTo>
                <a:lnTo>
                  <a:pt x="1490" y="115"/>
                </a:lnTo>
                <a:lnTo>
                  <a:pt x="1488" y="120"/>
                </a:lnTo>
                <a:lnTo>
                  <a:pt x="1485" y="122"/>
                </a:lnTo>
                <a:lnTo>
                  <a:pt x="1485" y="122"/>
                </a:lnTo>
                <a:lnTo>
                  <a:pt x="1487" y="128"/>
                </a:lnTo>
                <a:lnTo>
                  <a:pt x="1487" y="136"/>
                </a:lnTo>
                <a:lnTo>
                  <a:pt x="1485" y="146"/>
                </a:lnTo>
                <a:lnTo>
                  <a:pt x="1485" y="146"/>
                </a:lnTo>
                <a:lnTo>
                  <a:pt x="1480" y="146"/>
                </a:lnTo>
                <a:lnTo>
                  <a:pt x="1477" y="144"/>
                </a:lnTo>
                <a:lnTo>
                  <a:pt x="1477" y="144"/>
                </a:lnTo>
                <a:lnTo>
                  <a:pt x="1476" y="147"/>
                </a:lnTo>
                <a:lnTo>
                  <a:pt x="1469" y="152"/>
                </a:lnTo>
                <a:lnTo>
                  <a:pt x="1466" y="150"/>
                </a:lnTo>
                <a:lnTo>
                  <a:pt x="1456" y="136"/>
                </a:lnTo>
                <a:close/>
                <a:moveTo>
                  <a:pt x="1485" y="152"/>
                </a:moveTo>
                <a:lnTo>
                  <a:pt x="1484" y="165"/>
                </a:lnTo>
                <a:lnTo>
                  <a:pt x="1474" y="157"/>
                </a:lnTo>
                <a:lnTo>
                  <a:pt x="1474" y="157"/>
                </a:lnTo>
                <a:lnTo>
                  <a:pt x="1480" y="155"/>
                </a:lnTo>
                <a:lnTo>
                  <a:pt x="1484" y="157"/>
                </a:lnTo>
                <a:lnTo>
                  <a:pt x="1484" y="157"/>
                </a:lnTo>
                <a:lnTo>
                  <a:pt x="1485" y="152"/>
                </a:lnTo>
                <a:lnTo>
                  <a:pt x="1485" y="152"/>
                </a:lnTo>
                <a:close/>
                <a:moveTo>
                  <a:pt x="1487" y="150"/>
                </a:moveTo>
                <a:lnTo>
                  <a:pt x="1487" y="150"/>
                </a:lnTo>
                <a:lnTo>
                  <a:pt x="1490" y="146"/>
                </a:lnTo>
                <a:lnTo>
                  <a:pt x="1490" y="146"/>
                </a:lnTo>
                <a:lnTo>
                  <a:pt x="1487" y="146"/>
                </a:lnTo>
                <a:lnTo>
                  <a:pt x="1488" y="136"/>
                </a:lnTo>
                <a:lnTo>
                  <a:pt x="1488" y="136"/>
                </a:lnTo>
                <a:lnTo>
                  <a:pt x="1490" y="130"/>
                </a:lnTo>
                <a:lnTo>
                  <a:pt x="1490" y="130"/>
                </a:lnTo>
                <a:lnTo>
                  <a:pt x="1492" y="131"/>
                </a:lnTo>
                <a:lnTo>
                  <a:pt x="1493" y="133"/>
                </a:lnTo>
                <a:lnTo>
                  <a:pt x="1493" y="133"/>
                </a:lnTo>
                <a:lnTo>
                  <a:pt x="1495" y="134"/>
                </a:lnTo>
                <a:lnTo>
                  <a:pt x="1496" y="134"/>
                </a:lnTo>
                <a:lnTo>
                  <a:pt x="1492" y="160"/>
                </a:lnTo>
                <a:lnTo>
                  <a:pt x="1492" y="160"/>
                </a:lnTo>
                <a:lnTo>
                  <a:pt x="1484" y="165"/>
                </a:lnTo>
                <a:lnTo>
                  <a:pt x="1487" y="150"/>
                </a:lnTo>
                <a:close/>
                <a:moveTo>
                  <a:pt x="1492" y="126"/>
                </a:moveTo>
                <a:lnTo>
                  <a:pt x="1492" y="126"/>
                </a:lnTo>
                <a:lnTo>
                  <a:pt x="1493" y="123"/>
                </a:lnTo>
                <a:lnTo>
                  <a:pt x="1492" y="126"/>
                </a:lnTo>
                <a:close/>
                <a:moveTo>
                  <a:pt x="1476" y="287"/>
                </a:moveTo>
                <a:lnTo>
                  <a:pt x="1476" y="287"/>
                </a:lnTo>
                <a:lnTo>
                  <a:pt x="1476" y="287"/>
                </a:lnTo>
                <a:lnTo>
                  <a:pt x="1476" y="287"/>
                </a:lnTo>
                <a:lnTo>
                  <a:pt x="1480" y="290"/>
                </a:lnTo>
                <a:lnTo>
                  <a:pt x="1480" y="290"/>
                </a:lnTo>
                <a:lnTo>
                  <a:pt x="1484" y="293"/>
                </a:lnTo>
                <a:lnTo>
                  <a:pt x="1485" y="306"/>
                </a:lnTo>
                <a:lnTo>
                  <a:pt x="1485" y="306"/>
                </a:lnTo>
                <a:lnTo>
                  <a:pt x="1482" y="317"/>
                </a:lnTo>
                <a:lnTo>
                  <a:pt x="1453" y="314"/>
                </a:lnTo>
                <a:lnTo>
                  <a:pt x="1453" y="304"/>
                </a:lnTo>
                <a:lnTo>
                  <a:pt x="1453" y="304"/>
                </a:lnTo>
                <a:lnTo>
                  <a:pt x="1472" y="282"/>
                </a:lnTo>
                <a:lnTo>
                  <a:pt x="1472" y="282"/>
                </a:lnTo>
                <a:lnTo>
                  <a:pt x="1476" y="287"/>
                </a:lnTo>
                <a:lnTo>
                  <a:pt x="1476" y="287"/>
                </a:lnTo>
                <a:close/>
                <a:moveTo>
                  <a:pt x="1484" y="293"/>
                </a:moveTo>
                <a:lnTo>
                  <a:pt x="1484" y="293"/>
                </a:lnTo>
                <a:lnTo>
                  <a:pt x="1495" y="301"/>
                </a:lnTo>
                <a:lnTo>
                  <a:pt x="1498" y="311"/>
                </a:lnTo>
                <a:lnTo>
                  <a:pt x="1500" y="303"/>
                </a:lnTo>
                <a:lnTo>
                  <a:pt x="1500" y="303"/>
                </a:lnTo>
                <a:lnTo>
                  <a:pt x="1501" y="304"/>
                </a:lnTo>
                <a:lnTo>
                  <a:pt x="1500" y="315"/>
                </a:lnTo>
                <a:lnTo>
                  <a:pt x="1500" y="315"/>
                </a:lnTo>
                <a:lnTo>
                  <a:pt x="1490" y="317"/>
                </a:lnTo>
                <a:lnTo>
                  <a:pt x="1490" y="317"/>
                </a:lnTo>
                <a:lnTo>
                  <a:pt x="1485" y="306"/>
                </a:lnTo>
                <a:lnTo>
                  <a:pt x="1484" y="293"/>
                </a:lnTo>
                <a:close/>
                <a:moveTo>
                  <a:pt x="1498" y="133"/>
                </a:moveTo>
                <a:lnTo>
                  <a:pt x="1498" y="133"/>
                </a:lnTo>
                <a:lnTo>
                  <a:pt x="1498" y="133"/>
                </a:lnTo>
                <a:lnTo>
                  <a:pt x="1500" y="131"/>
                </a:lnTo>
                <a:lnTo>
                  <a:pt x="1504" y="152"/>
                </a:lnTo>
                <a:lnTo>
                  <a:pt x="1504" y="152"/>
                </a:lnTo>
                <a:lnTo>
                  <a:pt x="1503" y="154"/>
                </a:lnTo>
                <a:lnTo>
                  <a:pt x="1498" y="133"/>
                </a:lnTo>
                <a:close/>
                <a:moveTo>
                  <a:pt x="1498" y="117"/>
                </a:moveTo>
                <a:lnTo>
                  <a:pt x="1496" y="112"/>
                </a:lnTo>
                <a:lnTo>
                  <a:pt x="1496" y="112"/>
                </a:lnTo>
                <a:lnTo>
                  <a:pt x="1501" y="112"/>
                </a:lnTo>
                <a:lnTo>
                  <a:pt x="1498" y="117"/>
                </a:lnTo>
                <a:close/>
                <a:moveTo>
                  <a:pt x="1495" y="104"/>
                </a:moveTo>
                <a:lnTo>
                  <a:pt x="1493" y="98"/>
                </a:lnTo>
                <a:lnTo>
                  <a:pt x="1506" y="82"/>
                </a:lnTo>
                <a:lnTo>
                  <a:pt x="1512" y="94"/>
                </a:lnTo>
                <a:lnTo>
                  <a:pt x="1509" y="99"/>
                </a:lnTo>
                <a:lnTo>
                  <a:pt x="1509" y="99"/>
                </a:lnTo>
                <a:lnTo>
                  <a:pt x="1508" y="98"/>
                </a:lnTo>
                <a:lnTo>
                  <a:pt x="1508" y="98"/>
                </a:lnTo>
                <a:lnTo>
                  <a:pt x="1504" y="101"/>
                </a:lnTo>
                <a:lnTo>
                  <a:pt x="1495" y="104"/>
                </a:lnTo>
                <a:lnTo>
                  <a:pt x="1495" y="104"/>
                </a:lnTo>
                <a:close/>
                <a:moveTo>
                  <a:pt x="1508" y="67"/>
                </a:moveTo>
                <a:lnTo>
                  <a:pt x="1512" y="67"/>
                </a:lnTo>
                <a:lnTo>
                  <a:pt x="1509" y="70"/>
                </a:lnTo>
                <a:lnTo>
                  <a:pt x="1508" y="67"/>
                </a:lnTo>
                <a:close/>
                <a:moveTo>
                  <a:pt x="1503" y="58"/>
                </a:moveTo>
                <a:lnTo>
                  <a:pt x="1500" y="50"/>
                </a:lnTo>
                <a:lnTo>
                  <a:pt x="1503" y="50"/>
                </a:lnTo>
                <a:lnTo>
                  <a:pt x="1503" y="50"/>
                </a:lnTo>
                <a:lnTo>
                  <a:pt x="1522" y="53"/>
                </a:lnTo>
                <a:lnTo>
                  <a:pt x="1519" y="59"/>
                </a:lnTo>
                <a:lnTo>
                  <a:pt x="1503" y="58"/>
                </a:lnTo>
                <a:close/>
                <a:moveTo>
                  <a:pt x="1509" y="14"/>
                </a:moveTo>
                <a:lnTo>
                  <a:pt x="1514" y="35"/>
                </a:lnTo>
                <a:lnTo>
                  <a:pt x="1490" y="32"/>
                </a:lnTo>
                <a:lnTo>
                  <a:pt x="1498" y="21"/>
                </a:lnTo>
                <a:lnTo>
                  <a:pt x="1498" y="21"/>
                </a:lnTo>
                <a:lnTo>
                  <a:pt x="1508" y="14"/>
                </a:lnTo>
                <a:lnTo>
                  <a:pt x="1509" y="14"/>
                </a:lnTo>
                <a:close/>
                <a:moveTo>
                  <a:pt x="1487" y="3"/>
                </a:moveTo>
                <a:lnTo>
                  <a:pt x="1500" y="8"/>
                </a:lnTo>
                <a:lnTo>
                  <a:pt x="1501" y="10"/>
                </a:lnTo>
                <a:lnTo>
                  <a:pt x="1501" y="10"/>
                </a:lnTo>
                <a:lnTo>
                  <a:pt x="1496" y="19"/>
                </a:lnTo>
                <a:lnTo>
                  <a:pt x="1488" y="30"/>
                </a:lnTo>
                <a:lnTo>
                  <a:pt x="1480" y="14"/>
                </a:lnTo>
                <a:lnTo>
                  <a:pt x="1487" y="3"/>
                </a:lnTo>
                <a:close/>
                <a:moveTo>
                  <a:pt x="1482" y="35"/>
                </a:moveTo>
                <a:lnTo>
                  <a:pt x="1480" y="38"/>
                </a:lnTo>
                <a:lnTo>
                  <a:pt x="1477" y="24"/>
                </a:lnTo>
                <a:lnTo>
                  <a:pt x="1482" y="35"/>
                </a:lnTo>
                <a:close/>
                <a:moveTo>
                  <a:pt x="1471" y="13"/>
                </a:moveTo>
                <a:lnTo>
                  <a:pt x="1474" y="18"/>
                </a:lnTo>
                <a:lnTo>
                  <a:pt x="1474" y="19"/>
                </a:lnTo>
                <a:lnTo>
                  <a:pt x="1471" y="18"/>
                </a:lnTo>
                <a:lnTo>
                  <a:pt x="1471" y="18"/>
                </a:lnTo>
                <a:lnTo>
                  <a:pt x="1471" y="13"/>
                </a:lnTo>
                <a:lnTo>
                  <a:pt x="1471" y="13"/>
                </a:lnTo>
                <a:close/>
                <a:moveTo>
                  <a:pt x="1471" y="19"/>
                </a:moveTo>
                <a:lnTo>
                  <a:pt x="1474" y="22"/>
                </a:lnTo>
                <a:lnTo>
                  <a:pt x="1474" y="22"/>
                </a:lnTo>
                <a:lnTo>
                  <a:pt x="1479" y="42"/>
                </a:lnTo>
                <a:lnTo>
                  <a:pt x="1479" y="43"/>
                </a:lnTo>
                <a:lnTo>
                  <a:pt x="1472" y="51"/>
                </a:lnTo>
                <a:lnTo>
                  <a:pt x="1469" y="21"/>
                </a:lnTo>
                <a:lnTo>
                  <a:pt x="1469" y="21"/>
                </a:lnTo>
                <a:lnTo>
                  <a:pt x="1471" y="19"/>
                </a:lnTo>
                <a:lnTo>
                  <a:pt x="1471" y="19"/>
                </a:lnTo>
                <a:close/>
                <a:moveTo>
                  <a:pt x="1464" y="10"/>
                </a:moveTo>
                <a:lnTo>
                  <a:pt x="1464" y="10"/>
                </a:lnTo>
                <a:lnTo>
                  <a:pt x="1464" y="13"/>
                </a:lnTo>
                <a:lnTo>
                  <a:pt x="1463" y="13"/>
                </a:lnTo>
                <a:lnTo>
                  <a:pt x="1464" y="10"/>
                </a:lnTo>
                <a:close/>
                <a:moveTo>
                  <a:pt x="1466" y="16"/>
                </a:moveTo>
                <a:lnTo>
                  <a:pt x="1466" y="16"/>
                </a:lnTo>
                <a:lnTo>
                  <a:pt x="1468" y="22"/>
                </a:lnTo>
                <a:lnTo>
                  <a:pt x="1471" y="53"/>
                </a:lnTo>
                <a:lnTo>
                  <a:pt x="1471" y="53"/>
                </a:lnTo>
                <a:lnTo>
                  <a:pt x="1468" y="56"/>
                </a:lnTo>
                <a:lnTo>
                  <a:pt x="1456" y="35"/>
                </a:lnTo>
                <a:lnTo>
                  <a:pt x="1463" y="14"/>
                </a:lnTo>
                <a:lnTo>
                  <a:pt x="1466" y="16"/>
                </a:lnTo>
                <a:close/>
                <a:moveTo>
                  <a:pt x="1458" y="3"/>
                </a:moveTo>
                <a:lnTo>
                  <a:pt x="1456" y="8"/>
                </a:lnTo>
                <a:lnTo>
                  <a:pt x="1453" y="5"/>
                </a:lnTo>
                <a:lnTo>
                  <a:pt x="1458" y="3"/>
                </a:lnTo>
                <a:close/>
                <a:moveTo>
                  <a:pt x="1450" y="6"/>
                </a:moveTo>
                <a:lnTo>
                  <a:pt x="1455" y="10"/>
                </a:lnTo>
                <a:lnTo>
                  <a:pt x="1448" y="34"/>
                </a:lnTo>
                <a:lnTo>
                  <a:pt x="1435" y="37"/>
                </a:lnTo>
                <a:lnTo>
                  <a:pt x="1439" y="22"/>
                </a:lnTo>
                <a:lnTo>
                  <a:pt x="1432" y="13"/>
                </a:lnTo>
                <a:lnTo>
                  <a:pt x="1450" y="6"/>
                </a:lnTo>
                <a:close/>
                <a:moveTo>
                  <a:pt x="1432" y="48"/>
                </a:moveTo>
                <a:lnTo>
                  <a:pt x="1444" y="43"/>
                </a:lnTo>
                <a:lnTo>
                  <a:pt x="1439" y="61"/>
                </a:lnTo>
                <a:lnTo>
                  <a:pt x="1435" y="61"/>
                </a:lnTo>
                <a:lnTo>
                  <a:pt x="1435" y="61"/>
                </a:lnTo>
                <a:lnTo>
                  <a:pt x="1431" y="56"/>
                </a:lnTo>
                <a:lnTo>
                  <a:pt x="1432" y="48"/>
                </a:lnTo>
                <a:close/>
                <a:moveTo>
                  <a:pt x="1426" y="72"/>
                </a:moveTo>
                <a:lnTo>
                  <a:pt x="1435" y="70"/>
                </a:lnTo>
                <a:lnTo>
                  <a:pt x="1427" y="96"/>
                </a:lnTo>
                <a:lnTo>
                  <a:pt x="1426" y="96"/>
                </a:lnTo>
                <a:lnTo>
                  <a:pt x="1426" y="96"/>
                </a:lnTo>
                <a:lnTo>
                  <a:pt x="1423" y="94"/>
                </a:lnTo>
                <a:lnTo>
                  <a:pt x="1423" y="94"/>
                </a:lnTo>
                <a:lnTo>
                  <a:pt x="1423" y="96"/>
                </a:lnTo>
                <a:lnTo>
                  <a:pt x="1421" y="98"/>
                </a:lnTo>
                <a:lnTo>
                  <a:pt x="1419" y="93"/>
                </a:lnTo>
                <a:lnTo>
                  <a:pt x="1426" y="72"/>
                </a:lnTo>
                <a:close/>
                <a:moveTo>
                  <a:pt x="1419" y="96"/>
                </a:moveTo>
                <a:lnTo>
                  <a:pt x="1419" y="98"/>
                </a:lnTo>
                <a:lnTo>
                  <a:pt x="1418" y="98"/>
                </a:lnTo>
                <a:lnTo>
                  <a:pt x="1419" y="96"/>
                </a:lnTo>
                <a:close/>
                <a:moveTo>
                  <a:pt x="1415" y="134"/>
                </a:moveTo>
                <a:lnTo>
                  <a:pt x="1415" y="136"/>
                </a:lnTo>
                <a:lnTo>
                  <a:pt x="1405" y="138"/>
                </a:lnTo>
                <a:lnTo>
                  <a:pt x="1411" y="130"/>
                </a:lnTo>
                <a:lnTo>
                  <a:pt x="1415" y="134"/>
                </a:lnTo>
                <a:close/>
                <a:moveTo>
                  <a:pt x="1402" y="139"/>
                </a:moveTo>
                <a:lnTo>
                  <a:pt x="1399" y="139"/>
                </a:lnTo>
                <a:lnTo>
                  <a:pt x="1399" y="139"/>
                </a:lnTo>
                <a:lnTo>
                  <a:pt x="1399" y="139"/>
                </a:lnTo>
                <a:lnTo>
                  <a:pt x="1399" y="139"/>
                </a:lnTo>
                <a:lnTo>
                  <a:pt x="1397" y="133"/>
                </a:lnTo>
                <a:lnTo>
                  <a:pt x="1397" y="133"/>
                </a:lnTo>
                <a:lnTo>
                  <a:pt x="1403" y="131"/>
                </a:lnTo>
                <a:lnTo>
                  <a:pt x="1403" y="131"/>
                </a:lnTo>
                <a:lnTo>
                  <a:pt x="1405" y="125"/>
                </a:lnTo>
                <a:lnTo>
                  <a:pt x="1410" y="130"/>
                </a:lnTo>
                <a:lnTo>
                  <a:pt x="1402" y="139"/>
                </a:lnTo>
                <a:close/>
                <a:moveTo>
                  <a:pt x="1392" y="58"/>
                </a:moveTo>
                <a:lnTo>
                  <a:pt x="1392" y="58"/>
                </a:lnTo>
                <a:lnTo>
                  <a:pt x="1392" y="58"/>
                </a:lnTo>
                <a:lnTo>
                  <a:pt x="1392" y="58"/>
                </a:lnTo>
                <a:close/>
                <a:moveTo>
                  <a:pt x="1397" y="69"/>
                </a:moveTo>
                <a:lnTo>
                  <a:pt x="1397" y="70"/>
                </a:lnTo>
                <a:lnTo>
                  <a:pt x="1397" y="70"/>
                </a:lnTo>
                <a:lnTo>
                  <a:pt x="1395" y="74"/>
                </a:lnTo>
                <a:lnTo>
                  <a:pt x="1395" y="75"/>
                </a:lnTo>
                <a:lnTo>
                  <a:pt x="1395" y="75"/>
                </a:lnTo>
                <a:lnTo>
                  <a:pt x="1397" y="78"/>
                </a:lnTo>
                <a:lnTo>
                  <a:pt x="1400" y="78"/>
                </a:lnTo>
                <a:lnTo>
                  <a:pt x="1405" y="94"/>
                </a:lnTo>
                <a:lnTo>
                  <a:pt x="1400" y="90"/>
                </a:lnTo>
                <a:lnTo>
                  <a:pt x="1400" y="90"/>
                </a:lnTo>
                <a:lnTo>
                  <a:pt x="1402" y="88"/>
                </a:lnTo>
                <a:lnTo>
                  <a:pt x="1402" y="88"/>
                </a:lnTo>
                <a:lnTo>
                  <a:pt x="1400" y="88"/>
                </a:lnTo>
                <a:lnTo>
                  <a:pt x="1383" y="72"/>
                </a:lnTo>
                <a:lnTo>
                  <a:pt x="1383" y="72"/>
                </a:lnTo>
                <a:lnTo>
                  <a:pt x="1386" y="69"/>
                </a:lnTo>
                <a:lnTo>
                  <a:pt x="1386" y="69"/>
                </a:lnTo>
                <a:lnTo>
                  <a:pt x="1384" y="67"/>
                </a:lnTo>
                <a:lnTo>
                  <a:pt x="1397" y="69"/>
                </a:lnTo>
                <a:close/>
                <a:moveTo>
                  <a:pt x="1384" y="56"/>
                </a:moveTo>
                <a:lnTo>
                  <a:pt x="1375" y="35"/>
                </a:lnTo>
                <a:lnTo>
                  <a:pt x="1383" y="32"/>
                </a:lnTo>
                <a:lnTo>
                  <a:pt x="1386" y="42"/>
                </a:lnTo>
                <a:lnTo>
                  <a:pt x="1384" y="56"/>
                </a:lnTo>
                <a:close/>
                <a:moveTo>
                  <a:pt x="1383" y="19"/>
                </a:moveTo>
                <a:lnTo>
                  <a:pt x="1383" y="19"/>
                </a:lnTo>
                <a:lnTo>
                  <a:pt x="1381" y="24"/>
                </a:lnTo>
                <a:lnTo>
                  <a:pt x="1379" y="24"/>
                </a:lnTo>
                <a:lnTo>
                  <a:pt x="1383" y="19"/>
                </a:lnTo>
                <a:close/>
                <a:moveTo>
                  <a:pt x="1368" y="11"/>
                </a:moveTo>
                <a:lnTo>
                  <a:pt x="1370" y="13"/>
                </a:lnTo>
                <a:lnTo>
                  <a:pt x="1373" y="11"/>
                </a:lnTo>
                <a:lnTo>
                  <a:pt x="1375" y="13"/>
                </a:lnTo>
                <a:lnTo>
                  <a:pt x="1370" y="21"/>
                </a:lnTo>
                <a:lnTo>
                  <a:pt x="1370" y="21"/>
                </a:lnTo>
                <a:lnTo>
                  <a:pt x="1368" y="18"/>
                </a:lnTo>
                <a:lnTo>
                  <a:pt x="1368" y="11"/>
                </a:lnTo>
                <a:lnTo>
                  <a:pt x="1368" y="11"/>
                </a:lnTo>
                <a:close/>
                <a:moveTo>
                  <a:pt x="1370" y="22"/>
                </a:moveTo>
                <a:lnTo>
                  <a:pt x="1368" y="24"/>
                </a:lnTo>
                <a:lnTo>
                  <a:pt x="1368" y="22"/>
                </a:lnTo>
                <a:lnTo>
                  <a:pt x="1368" y="22"/>
                </a:lnTo>
                <a:lnTo>
                  <a:pt x="1370" y="22"/>
                </a:lnTo>
                <a:lnTo>
                  <a:pt x="1370" y="22"/>
                </a:lnTo>
                <a:close/>
                <a:moveTo>
                  <a:pt x="1365" y="40"/>
                </a:moveTo>
                <a:lnTo>
                  <a:pt x="1376" y="62"/>
                </a:lnTo>
                <a:lnTo>
                  <a:pt x="1376" y="62"/>
                </a:lnTo>
                <a:lnTo>
                  <a:pt x="1375" y="66"/>
                </a:lnTo>
                <a:lnTo>
                  <a:pt x="1362" y="53"/>
                </a:lnTo>
                <a:lnTo>
                  <a:pt x="1363" y="40"/>
                </a:lnTo>
                <a:lnTo>
                  <a:pt x="1365" y="40"/>
                </a:lnTo>
                <a:close/>
                <a:moveTo>
                  <a:pt x="1363" y="26"/>
                </a:moveTo>
                <a:lnTo>
                  <a:pt x="1363" y="30"/>
                </a:lnTo>
                <a:lnTo>
                  <a:pt x="1360" y="32"/>
                </a:lnTo>
                <a:lnTo>
                  <a:pt x="1359" y="30"/>
                </a:lnTo>
                <a:lnTo>
                  <a:pt x="1359" y="30"/>
                </a:lnTo>
                <a:lnTo>
                  <a:pt x="1363" y="26"/>
                </a:lnTo>
                <a:lnTo>
                  <a:pt x="1363" y="26"/>
                </a:lnTo>
                <a:close/>
                <a:moveTo>
                  <a:pt x="1371" y="94"/>
                </a:moveTo>
                <a:lnTo>
                  <a:pt x="1370" y="104"/>
                </a:lnTo>
                <a:lnTo>
                  <a:pt x="1367" y="104"/>
                </a:lnTo>
                <a:lnTo>
                  <a:pt x="1360" y="93"/>
                </a:lnTo>
                <a:lnTo>
                  <a:pt x="1360" y="93"/>
                </a:lnTo>
                <a:lnTo>
                  <a:pt x="1357" y="82"/>
                </a:lnTo>
                <a:lnTo>
                  <a:pt x="1371" y="94"/>
                </a:lnTo>
                <a:close/>
                <a:moveTo>
                  <a:pt x="1355" y="78"/>
                </a:moveTo>
                <a:lnTo>
                  <a:pt x="1355" y="80"/>
                </a:lnTo>
                <a:lnTo>
                  <a:pt x="1355" y="80"/>
                </a:lnTo>
                <a:lnTo>
                  <a:pt x="1355" y="78"/>
                </a:lnTo>
                <a:lnTo>
                  <a:pt x="1355" y="78"/>
                </a:lnTo>
                <a:lnTo>
                  <a:pt x="1355" y="78"/>
                </a:lnTo>
                <a:lnTo>
                  <a:pt x="1355" y="78"/>
                </a:lnTo>
                <a:close/>
                <a:moveTo>
                  <a:pt x="1354" y="46"/>
                </a:moveTo>
                <a:lnTo>
                  <a:pt x="1352" y="45"/>
                </a:lnTo>
                <a:lnTo>
                  <a:pt x="1355" y="43"/>
                </a:lnTo>
                <a:lnTo>
                  <a:pt x="1354" y="46"/>
                </a:lnTo>
                <a:close/>
                <a:moveTo>
                  <a:pt x="1354" y="18"/>
                </a:moveTo>
                <a:lnTo>
                  <a:pt x="1355" y="18"/>
                </a:lnTo>
                <a:lnTo>
                  <a:pt x="1355" y="18"/>
                </a:lnTo>
                <a:lnTo>
                  <a:pt x="1352" y="26"/>
                </a:lnTo>
                <a:lnTo>
                  <a:pt x="1351" y="24"/>
                </a:lnTo>
                <a:lnTo>
                  <a:pt x="1354" y="18"/>
                </a:lnTo>
                <a:close/>
                <a:moveTo>
                  <a:pt x="1344" y="37"/>
                </a:moveTo>
                <a:lnTo>
                  <a:pt x="1346" y="37"/>
                </a:lnTo>
                <a:lnTo>
                  <a:pt x="1344" y="38"/>
                </a:lnTo>
                <a:lnTo>
                  <a:pt x="1343" y="37"/>
                </a:lnTo>
                <a:lnTo>
                  <a:pt x="1344" y="37"/>
                </a:lnTo>
                <a:close/>
                <a:moveTo>
                  <a:pt x="1349" y="74"/>
                </a:moveTo>
                <a:lnTo>
                  <a:pt x="1349" y="75"/>
                </a:lnTo>
                <a:lnTo>
                  <a:pt x="1349" y="75"/>
                </a:lnTo>
                <a:lnTo>
                  <a:pt x="1349" y="77"/>
                </a:lnTo>
                <a:lnTo>
                  <a:pt x="1351" y="78"/>
                </a:lnTo>
                <a:lnTo>
                  <a:pt x="1351" y="78"/>
                </a:lnTo>
                <a:lnTo>
                  <a:pt x="1349" y="85"/>
                </a:lnTo>
                <a:lnTo>
                  <a:pt x="1349" y="85"/>
                </a:lnTo>
                <a:lnTo>
                  <a:pt x="1354" y="88"/>
                </a:lnTo>
                <a:lnTo>
                  <a:pt x="1360" y="94"/>
                </a:lnTo>
                <a:lnTo>
                  <a:pt x="1365" y="104"/>
                </a:lnTo>
                <a:lnTo>
                  <a:pt x="1325" y="93"/>
                </a:lnTo>
                <a:lnTo>
                  <a:pt x="1325" y="93"/>
                </a:lnTo>
                <a:lnTo>
                  <a:pt x="1323" y="83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36" y="61"/>
                </a:lnTo>
                <a:lnTo>
                  <a:pt x="1349" y="74"/>
                </a:lnTo>
                <a:close/>
                <a:moveTo>
                  <a:pt x="1322" y="11"/>
                </a:moveTo>
                <a:lnTo>
                  <a:pt x="1322" y="11"/>
                </a:lnTo>
                <a:lnTo>
                  <a:pt x="1322" y="11"/>
                </a:lnTo>
                <a:lnTo>
                  <a:pt x="1322" y="13"/>
                </a:lnTo>
                <a:lnTo>
                  <a:pt x="1323" y="14"/>
                </a:lnTo>
                <a:lnTo>
                  <a:pt x="1328" y="18"/>
                </a:lnTo>
                <a:lnTo>
                  <a:pt x="1330" y="24"/>
                </a:lnTo>
                <a:lnTo>
                  <a:pt x="1327" y="21"/>
                </a:lnTo>
                <a:lnTo>
                  <a:pt x="1322" y="18"/>
                </a:lnTo>
                <a:lnTo>
                  <a:pt x="1322" y="11"/>
                </a:lnTo>
                <a:close/>
                <a:moveTo>
                  <a:pt x="1323" y="56"/>
                </a:moveTo>
                <a:lnTo>
                  <a:pt x="1328" y="54"/>
                </a:lnTo>
                <a:lnTo>
                  <a:pt x="1335" y="59"/>
                </a:lnTo>
                <a:lnTo>
                  <a:pt x="1323" y="77"/>
                </a:lnTo>
                <a:lnTo>
                  <a:pt x="1323" y="77"/>
                </a:lnTo>
                <a:lnTo>
                  <a:pt x="1320" y="75"/>
                </a:lnTo>
                <a:lnTo>
                  <a:pt x="1323" y="56"/>
                </a:lnTo>
                <a:close/>
                <a:moveTo>
                  <a:pt x="1317" y="93"/>
                </a:moveTo>
                <a:lnTo>
                  <a:pt x="1317" y="93"/>
                </a:lnTo>
                <a:lnTo>
                  <a:pt x="1317" y="93"/>
                </a:lnTo>
                <a:lnTo>
                  <a:pt x="1317" y="93"/>
                </a:lnTo>
                <a:lnTo>
                  <a:pt x="1317" y="93"/>
                </a:lnTo>
                <a:lnTo>
                  <a:pt x="1317" y="93"/>
                </a:lnTo>
                <a:close/>
                <a:moveTo>
                  <a:pt x="1315" y="94"/>
                </a:moveTo>
                <a:lnTo>
                  <a:pt x="1293" y="109"/>
                </a:lnTo>
                <a:lnTo>
                  <a:pt x="1293" y="109"/>
                </a:lnTo>
                <a:lnTo>
                  <a:pt x="1283" y="101"/>
                </a:lnTo>
                <a:lnTo>
                  <a:pt x="1283" y="101"/>
                </a:lnTo>
                <a:lnTo>
                  <a:pt x="1285" y="98"/>
                </a:lnTo>
                <a:lnTo>
                  <a:pt x="1285" y="98"/>
                </a:lnTo>
                <a:lnTo>
                  <a:pt x="1283" y="94"/>
                </a:lnTo>
                <a:lnTo>
                  <a:pt x="1287" y="75"/>
                </a:lnTo>
                <a:lnTo>
                  <a:pt x="1309" y="88"/>
                </a:lnTo>
                <a:lnTo>
                  <a:pt x="1309" y="88"/>
                </a:lnTo>
                <a:lnTo>
                  <a:pt x="1309" y="88"/>
                </a:lnTo>
                <a:lnTo>
                  <a:pt x="1309" y="91"/>
                </a:lnTo>
                <a:lnTo>
                  <a:pt x="1312" y="93"/>
                </a:lnTo>
                <a:lnTo>
                  <a:pt x="1312" y="93"/>
                </a:lnTo>
                <a:lnTo>
                  <a:pt x="1315" y="93"/>
                </a:lnTo>
                <a:lnTo>
                  <a:pt x="1315" y="94"/>
                </a:lnTo>
                <a:close/>
                <a:moveTo>
                  <a:pt x="1312" y="69"/>
                </a:moveTo>
                <a:lnTo>
                  <a:pt x="1312" y="69"/>
                </a:lnTo>
                <a:lnTo>
                  <a:pt x="1312" y="69"/>
                </a:lnTo>
                <a:lnTo>
                  <a:pt x="1312" y="69"/>
                </a:lnTo>
                <a:lnTo>
                  <a:pt x="1312" y="72"/>
                </a:lnTo>
                <a:lnTo>
                  <a:pt x="1309" y="61"/>
                </a:lnTo>
                <a:lnTo>
                  <a:pt x="1314" y="59"/>
                </a:lnTo>
                <a:lnTo>
                  <a:pt x="1312" y="69"/>
                </a:lnTo>
                <a:close/>
                <a:moveTo>
                  <a:pt x="1306" y="2"/>
                </a:moveTo>
                <a:lnTo>
                  <a:pt x="1311" y="3"/>
                </a:lnTo>
                <a:lnTo>
                  <a:pt x="1309" y="5"/>
                </a:lnTo>
                <a:lnTo>
                  <a:pt x="1306" y="2"/>
                </a:lnTo>
                <a:lnTo>
                  <a:pt x="1306" y="2"/>
                </a:lnTo>
                <a:close/>
                <a:moveTo>
                  <a:pt x="1304" y="32"/>
                </a:moveTo>
                <a:lnTo>
                  <a:pt x="1304" y="32"/>
                </a:lnTo>
                <a:lnTo>
                  <a:pt x="1309" y="37"/>
                </a:lnTo>
                <a:lnTo>
                  <a:pt x="1309" y="38"/>
                </a:lnTo>
                <a:lnTo>
                  <a:pt x="1304" y="34"/>
                </a:lnTo>
                <a:lnTo>
                  <a:pt x="1304" y="32"/>
                </a:lnTo>
                <a:close/>
                <a:moveTo>
                  <a:pt x="1299" y="27"/>
                </a:moveTo>
                <a:lnTo>
                  <a:pt x="1299" y="29"/>
                </a:lnTo>
                <a:lnTo>
                  <a:pt x="1298" y="27"/>
                </a:lnTo>
                <a:lnTo>
                  <a:pt x="1299" y="27"/>
                </a:lnTo>
                <a:close/>
                <a:moveTo>
                  <a:pt x="1293" y="67"/>
                </a:moveTo>
                <a:lnTo>
                  <a:pt x="1307" y="62"/>
                </a:lnTo>
                <a:lnTo>
                  <a:pt x="1311" y="77"/>
                </a:lnTo>
                <a:lnTo>
                  <a:pt x="1311" y="78"/>
                </a:lnTo>
                <a:lnTo>
                  <a:pt x="1311" y="78"/>
                </a:lnTo>
                <a:lnTo>
                  <a:pt x="1309" y="83"/>
                </a:lnTo>
                <a:lnTo>
                  <a:pt x="1309" y="83"/>
                </a:lnTo>
                <a:lnTo>
                  <a:pt x="1311" y="83"/>
                </a:lnTo>
                <a:lnTo>
                  <a:pt x="1309" y="86"/>
                </a:lnTo>
                <a:lnTo>
                  <a:pt x="1287" y="72"/>
                </a:lnTo>
                <a:lnTo>
                  <a:pt x="1287" y="70"/>
                </a:lnTo>
                <a:lnTo>
                  <a:pt x="1291" y="72"/>
                </a:lnTo>
                <a:lnTo>
                  <a:pt x="1293" y="67"/>
                </a:lnTo>
                <a:close/>
                <a:moveTo>
                  <a:pt x="1279" y="10"/>
                </a:moveTo>
                <a:lnTo>
                  <a:pt x="1279" y="10"/>
                </a:lnTo>
                <a:lnTo>
                  <a:pt x="1279" y="10"/>
                </a:lnTo>
                <a:lnTo>
                  <a:pt x="1279" y="10"/>
                </a:lnTo>
                <a:close/>
                <a:moveTo>
                  <a:pt x="1272" y="3"/>
                </a:moveTo>
                <a:lnTo>
                  <a:pt x="1275" y="5"/>
                </a:lnTo>
                <a:lnTo>
                  <a:pt x="1274" y="6"/>
                </a:lnTo>
                <a:lnTo>
                  <a:pt x="1269" y="3"/>
                </a:lnTo>
                <a:lnTo>
                  <a:pt x="1269" y="2"/>
                </a:lnTo>
                <a:lnTo>
                  <a:pt x="1272" y="3"/>
                </a:lnTo>
                <a:close/>
                <a:moveTo>
                  <a:pt x="1261" y="22"/>
                </a:moveTo>
                <a:lnTo>
                  <a:pt x="1264" y="21"/>
                </a:lnTo>
                <a:lnTo>
                  <a:pt x="1264" y="18"/>
                </a:lnTo>
                <a:lnTo>
                  <a:pt x="1283" y="21"/>
                </a:lnTo>
                <a:lnTo>
                  <a:pt x="1285" y="24"/>
                </a:lnTo>
                <a:lnTo>
                  <a:pt x="1285" y="24"/>
                </a:lnTo>
                <a:lnTo>
                  <a:pt x="1285" y="27"/>
                </a:lnTo>
                <a:lnTo>
                  <a:pt x="1285" y="29"/>
                </a:lnTo>
                <a:lnTo>
                  <a:pt x="1285" y="32"/>
                </a:lnTo>
                <a:lnTo>
                  <a:pt x="1290" y="35"/>
                </a:lnTo>
                <a:lnTo>
                  <a:pt x="1258" y="26"/>
                </a:lnTo>
                <a:lnTo>
                  <a:pt x="1261" y="22"/>
                </a:lnTo>
                <a:close/>
                <a:moveTo>
                  <a:pt x="1258" y="83"/>
                </a:moveTo>
                <a:lnTo>
                  <a:pt x="1271" y="77"/>
                </a:lnTo>
                <a:lnTo>
                  <a:pt x="1271" y="77"/>
                </a:lnTo>
                <a:lnTo>
                  <a:pt x="1279" y="74"/>
                </a:lnTo>
                <a:lnTo>
                  <a:pt x="1275" y="93"/>
                </a:lnTo>
                <a:lnTo>
                  <a:pt x="1275" y="93"/>
                </a:lnTo>
                <a:lnTo>
                  <a:pt x="1272" y="88"/>
                </a:lnTo>
                <a:lnTo>
                  <a:pt x="1272" y="88"/>
                </a:lnTo>
                <a:lnTo>
                  <a:pt x="1271" y="90"/>
                </a:lnTo>
                <a:lnTo>
                  <a:pt x="1266" y="91"/>
                </a:lnTo>
                <a:lnTo>
                  <a:pt x="1256" y="91"/>
                </a:lnTo>
                <a:lnTo>
                  <a:pt x="1256" y="91"/>
                </a:lnTo>
                <a:lnTo>
                  <a:pt x="1256" y="90"/>
                </a:lnTo>
                <a:lnTo>
                  <a:pt x="1256" y="90"/>
                </a:lnTo>
                <a:lnTo>
                  <a:pt x="1253" y="90"/>
                </a:lnTo>
                <a:lnTo>
                  <a:pt x="1248" y="88"/>
                </a:lnTo>
                <a:lnTo>
                  <a:pt x="1248" y="86"/>
                </a:lnTo>
                <a:lnTo>
                  <a:pt x="1248" y="86"/>
                </a:lnTo>
                <a:lnTo>
                  <a:pt x="1248" y="85"/>
                </a:lnTo>
                <a:lnTo>
                  <a:pt x="1256" y="82"/>
                </a:lnTo>
                <a:lnTo>
                  <a:pt x="1258" y="83"/>
                </a:lnTo>
                <a:close/>
                <a:moveTo>
                  <a:pt x="1253" y="8"/>
                </a:moveTo>
                <a:lnTo>
                  <a:pt x="1255" y="11"/>
                </a:lnTo>
                <a:lnTo>
                  <a:pt x="1251" y="18"/>
                </a:lnTo>
                <a:lnTo>
                  <a:pt x="1248" y="16"/>
                </a:lnTo>
                <a:lnTo>
                  <a:pt x="1247" y="10"/>
                </a:lnTo>
                <a:lnTo>
                  <a:pt x="1253" y="8"/>
                </a:lnTo>
                <a:close/>
                <a:moveTo>
                  <a:pt x="1237" y="6"/>
                </a:moveTo>
                <a:lnTo>
                  <a:pt x="1242" y="10"/>
                </a:lnTo>
                <a:lnTo>
                  <a:pt x="1242" y="19"/>
                </a:lnTo>
                <a:lnTo>
                  <a:pt x="1243" y="19"/>
                </a:lnTo>
                <a:lnTo>
                  <a:pt x="1248" y="22"/>
                </a:lnTo>
                <a:lnTo>
                  <a:pt x="1248" y="24"/>
                </a:lnTo>
                <a:lnTo>
                  <a:pt x="1237" y="21"/>
                </a:lnTo>
                <a:lnTo>
                  <a:pt x="1237" y="11"/>
                </a:lnTo>
                <a:lnTo>
                  <a:pt x="1239" y="10"/>
                </a:lnTo>
                <a:lnTo>
                  <a:pt x="1237" y="8"/>
                </a:lnTo>
                <a:lnTo>
                  <a:pt x="1237" y="6"/>
                </a:lnTo>
                <a:close/>
                <a:moveTo>
                  <a:pt x="1239" y="90"/>
                </a:moveTo>
                <a:lnTo>
                  <a:pt x="1234" y="107"/>
                </a:lnTo>
                <a:lnTo>
                  <a:pt x="1226" y="101"/>
                </a:lnTo>
                <a:lnTo>
                  <a:pt x="1226" y="94"/>
                </a:lnTo>
                <a:lnTo>
                  <a:pt x="1239" y="90"/>
                </a:lnTo>
                <a:close/>
                <a:moveTo>
                  <a:pt x="1234" y="112"/>
                </a:moveTo>
                <a:lnTo>
                  <a:pt x="1232" y="118"/>
                </a:lnTo>
                <a:lnTo>
                  <a:pt x="1232" y="118"/>
                </a:lnTo>
                <a:lnTo>
                  <a:pt x="1232" y="122"/>
                </a:lnTo>
                <a:lnTo>
                  <a:pt x="1235" y="123"/>
                </a:lnTo>
                <a:lnTo>
                  <a:pt x="1235" y="123"/>
                </a:lnTo>
                <a:lnTo>
                  <a:pt x="1239" y="123"/>
                </a:lnTo>
                <a:lnTo>
                  <a:pt x="1240" y="120"/>
                </a:lnTo>
                <a:lnTo>
                  <a:pt x="1243" y="107"/>
                </a:lnTo>
                <a:lnTo>
                  <a:pt x="1248" y="104"/>
                </a:lnTo>
                <a:lnTo>
                  <a:pt x="1248" y="102"/>
                </a:lnTo>
                <a:lnTo>
                  <a:pt x="1248" y="99"/>
                </a:lnTo>
                <a:lnTo>
                  <a:pt x="1248" y="99"/>
                </a:lnTo>
                <a:lnTo>
                  <a:pt x="1261" y="109"/>
                </a:lnTo>
                <a:lnTo>
                  <a:pt x="1261" y="109"/>
                </a:lnTo>
                <a:lnTo>
                  <a:pt x="1261" y="110"/>
                </a:lnTo>
                <a:lnTo>
                  <a:pt x="1261" y="110"/>
                </a:lnTo>
                <a:lnTo>
                  <a:pt x="1263" y="109"/>
                </a:lnTo>
                <a:lnTo>
                  <a:pt x="1263" y="109"/>
                </a:lnTo>
                <a:lnTo>
                  <a:pt x="1263" y="110"/>
                </a:lnTo>
                <a:lnTo>
                  <a:pt x="1272" y="122"/>
                </a:lnTo>
                <a:lnTo>
                  <a:pt x="1271" y="123"/>
                </a:lnTo>
                <a:lnTo>
                  <a:pt x="1275" y="125"/>
                </a:lnTo>
                <a:lnTo>
                  <a:pt x="1277" y="128"/>
                </a:lnTo>
                <a:lnTo>
                  <a:pt x="1259" y="125"/>
                </a:lnTo>
                <a:lnTo>
                  <a:pt x="1259" y="125"/>
                </a:lnTo>
                <a:lnTo>
                  <a:pt x="1251" y="122"/>
                </a:lnTo>
                <a:lnTo>
                  <a:pt x="1248" y="120"/>
                </a:lnTo>
                <a:lnTo>
                  <a:pt x="1248" y="120"/>
                </a:lnTo>
                <a:lnTo>
                  <a:pt x="1243" y="122"/>
                </a:lnTo>
                <a:lnTo>
                  <a:pt x="1240" y="123"/>
                </a:lnTo>
                <a:lnTo>
                  <a:pt x="1240" y="123"/>
                </a:lnTo>
                <a:lnTo>
                  <a:pt x="1243" y="125"/>
                </a:lnTo>
                <a:lnTo>
                  <a:pt x="1247" y="128"/>
                </a:lnTo>
                <a:lnTo>
                  <a:pt x="1247" y="128"/>
                </a:lnTo>
                <a:lnTo>
                  <a:pt x="1251" y="128"/>
                </a:lnTo>
                <a:lnTo>
                  <a:pt x="1261" y="126"/>
                </a:lnTo>
                <a:lnTo>
                  <a:pt x="1277" y="130"/>
                </a:lnTo>
                <a:lnTo>
                  <a:pt x="1277" y="130"/>
                </a:lnTo>
                <a:lnTo>
                  <a:pt x="1288" y="142"/>
                </a:lnTo>
                <a:lnTo>
                  <a:pt x="1288" y="142"/>
                </a:lnTo>
                <a:lnTo>
                  <a:pt x="1283" y="142"/>
                </a:lnTo>
                <a:lnTo>
                  <a:pt x="1280" y="142"/>
                </a:lnTo>
                <a:lnTo>
                  <a:pt x="1280" y="142"/>
                </a:lnTo>
                <a:lnTo>
                  <a:pt x="1280" y="144"/>
                </a:lnTo>
                <a:lnTo>
                  <a:pt x="1277" y="149"/>
                </a:lnTo>
                <a:lnTo>
                  <a:pt x="1271" y="154"/>
                </a:lnTo>
                <a:lnTo>
                  <a:pt x="1271" y="154"/>
                </a:lnTo>
                <a:lnTo>
                  <a:pt x="1279" y="155"/>
                </a:lnTo>
                <a:lnTo>
                  <a:pt x="1283" y="157"/>
                </a:lnTo>
                <a:lnTo>
                  <a:pt x="1287" y="159"/>
                </a:lnTo>
                <a:lnTo>
                  <a:pt x="1287" y="159"/>
                </a:lnTo>
                <a:lnTo>
                  <a:pt x="1288" y="155"/>
                </a:lnTo>
                <a:lnTo>
                  <a:pt x="1295" y="150"/>
                </a:lnTo>
                <a:lnTo>
                  <a:pt x="1304" y="163"/>
                </a:lnTo>
                <a:lnTo>
                  <a:pt x="1271" y="160"/>
                </a:lnTo>
                <a:lnTo>
                  <a:pt x="1271" y="160"/>
                </a:lnTo>
                <a:lnTo>
                  <a:pt x="1263" y="155"/>
                </a:lnTo>
                <a:lnTo>
                  <a:pt x="1258" y="154"/>
                </a:lnTo>
                <a:lnTo>
                  <a:pt x="1258" y="154"/>
                </a:lnTo>
                <a:lnTo>
                  <a:pt x="1253" y="155"/>
                </a:lnTo>
                <a:lnTo>
                  <a:pt x="1250" y="157"/>
                </a:lnTo>
                <a:lnTo>
                  <a:pt x="1250" y="157"/>
                </a:lnTo>
                <a:lnTo>
                  <a:pt x="1253" y="160"/>
                </a:lnTo>
                <a:lnTo>
                  <a:pt x="1256" y="163"/>
                </a:lnTo>
                <a:lnTo>
                  <a:pt x="1256" y="163"/>
                </a:lnTo>
                <a:lnTo>
                  <a:pt x="1261" y="162"/>
                </a:lnTo>
                <a:lnTo>
                  <a:pt x="1269" y="160"/>
                </a:lnTo>
                <a:lnTo>
                  <a:pt x="1304" y="163"/>
                </a:lnTo>
                <a:lnTo>
                  <a:pt x="1325" y="189"/>
                </a:lnTo>
                <a:lnTo>
                  <a:pt x="1325" y="189"/>
                </a:lnTo>
                <a:lnTo>
                  <a:pt x="1322" y="189"/>
                </a:lnTo>
                <a:lnTo>
                  <a:pt x="1322" y="189"/>
                </a:lnTo>
                <a:lnTo>
                  <a:pt x="1322" y="192"/>
                </a:lnTo>
                <a:lnTo>
                  <a:pt x="1303" y="170"/>
                </a:lnTo>
                <a:lnTo>
                  <a:pt x="1261" y="170"/>
                </a:lnTo>
                <a:lnTo>
                  <a:pt x="1317" y="197"/>
                </a:lnTo>
                <a:lnTo>
                  <a:pt x="1317" y="197"/>
                </a:lnTo>
                <a:lnTo>
                  <a:pt x="1315" y="199"/>
                </a:lnTo>
                <a:lnTo>
                  <a:pt x="1231" y="159"/>
                </a:lnTo>
                <a:lnTo>
                  <a:pt x="1218" y="118"/>
                </a:lnTo>
                <a:lnTo>
                  <a:pt x="1218" y="118"/>
                </a:lnTo>
                <a:lnTo>
                  <a:pt x="1219" y="114"/>
                </a:lnTo>
                <a:lnTo>
                  <a:pt x="1219" y="114"/>
                </a:lnTo>
                <a:lnTo>
                  <a:pt x="1221" y="106"/>
                </a:lnTo>
                <a:lnTo>
                  <a:pt x="1219" y="96"/>
                </a:lnTo>
                <a:lnTo>
                  <a:pt x="1221" y="96"/>
                </a:lnTo>
                <a:lnTo>
                  <a:pt x="1221" y="104"/>
                </a:lnTo>
                <a:lnTo>
                  <a:pt x="1234" y="112"/>
                </a:lnTo>
                <a:close/>
                <a:moveTo>
                  <a:pt x="1213" y="10"/>
                </a:moveTo>
                <a:lnTo>
                  <a:pt x="1216" y="6"/>
                </a:lnTo>
                <a:lnTo>
                  <a:pt x="1223" y="8"/>
                </a:lnTo>
                <a:lnTo>
                  <a:pt x="1223" y="8"/>
                </a:lnTo>
                <a:lnTo>
                  <a:pt x="1223" y="8"/>
                </a:lnTo>
                <a:lnTo>
                  <a:pt x="1223" y="14"/>
                </a:lnTo>
                <a:lnTo>
                  <a:pt x="1221" y="16"/>
                </a:lnTo>
                <a:lnTo>
                  <a:pt x="1211" y="13"/>
                </a:lnTo>
                <a:lnTo>
                  <a:pt x="1213" y="11"/>
                </a:lnTo>
                <a:lnTo>
                  <a:pt x="1213" y="10"/>
                </a:lnTo>
                <a:close/>
                <a:moveTo>
                  <a:pt x="1199" y="10"/>
                </a:moveTo>
                <a:lnTo>
                  <a:pt x="1200" y="8"/>
                </a:lnTo>
                <a:lnTo>
                  <a:pt x="1202" y="11"/>
                </a:lnTo>
                <a:lnTo>
                  <a:pt x="1199" y="10"/>
                </a:lnTo>
                <a:lnTo>
                  <a:pt x="1199" y="10"/>
                </a:lnTo>
                <a:close/>
                <a:moveTo>
                  <a:pt x="1184" y="131"/>
                </a:moveTo>
                <a:lnTo>
                  <a:pt x="1184" y="131"/>
                </a:lnTo>
                <a:lnTo>
                  <a:pt x="1194" y="133"/>
                </a:lnTo>
                <a:lnTo>
                  <a:pt x="1202" y="131"/>
                </a:lnTo>
                <a:lnTo>
                  <a:pt x="1210" y="126"/>
                </a:lnTo>
                <a:lnTo>
                  <a:pt x="1216" y="120"/>
                </a:lnTo>
                <a:lnTo>
                  <a:pt x="1227" y="157"/>
                </a:lnTo>
                <a:lnTo>
                  <a:pt x="1165" y="126"/>
                </a:lnTo>
                <a:lnTo>
                  <a:pt x="1163" y="118"/>
                </a:lnTo>
                <a:lnTo>
                  <a:pt x="1167" y="117"/>
                </a:lnTo>
                <a:lnTo>
                  <a:pt x="1167" y="110"/>
                </a:lnTo>
                <a:lnTo>
                  <a:pt x="1165" y="110"/>
                </a:lnTo>
                <a:lnTo>
                  <a:pt x="1160" y="107"/>
                </a:lnTo>
                <a:lnTo>
                  <a:pt x="1157" y="110"/>
                </a:lnTo>
                <a:lnTo>
                  <a:pt x="1154" y="109"/>
                </a:lnTo>
                <a:lnTo>
                  <a:pt x="1160" y="104"/>
                </a:lnTo>
                <a:lnTo>
                  <a:pt x="1165" y="107"/>
                </a:lnTo>
                <a:lnTo>
                  <a:pt x="1167" y="106"/>
                </a:lnTo>
                <a:lnTo>
                  <a:pt x="1167" y="106"/>
                </a:lnTo>
                <a:lnTo>
                  <a:pt x="1168" y="114"/>
                </a:lnTo>
                <a:lnTo>
                  <a:pt x="1171" y="122"/>
                </a:lnTo>
                <a:lnTo>
                  <a:pt x="1178" y="126"/>
                </a:lnTo>
                <a:lnTo>
                  <a:pt x="1184" y="131"/>
                </a:lnTo>
                <a:lnTo>
                  <a:pt x="1184" y="131"/>
                </a:lnTo>
                <a:close/>
                <a:moveTo>
                  <a:pt x="1168" y="155"/>
                </a:moveTo>
                <a:lnTo>
                  <a:pt x="1170" y="157"/>
                </a:lnTo>
                <a:lnTo>
                  <a:pt x="1170" y="160"/>
                </a:lnTo>
                <a:lnTo>
                  <a:pt x="1167" y="163"/>
                </a:lnTo>
                <a:lnTo>
                  <a:pt x="1163" y="162"/>
                </a:lnTo>
                <a:lnTo>
                  <a:pt x="1168" y="155"/>
                </a:lnTo>
                <a:close/>
                <a:moveTo>
                  <a:pt x="1147" y="163"/>
                </a:moveTo>
                <a:lnTo>
                  <a:pt x="1146" y="165"/>
                </a:lnTo>
                <a:lnTo>
                  <a:pt x="1143" y="163"/>
                </a:lnTo>
                <a:lnTo>
                  <a:pt x="1146" y="162"/>
                </a:lnTo>
                <a:lnTo>
                  <a:pt x="1146" y="160"/>
                </a:lnTo>
                <a:lnTo>
                  <a:pt x="1146" y="155"/>
                </a:lnTo>
                <a:lnTo>
                  <a:pt x="1143" y="154"/>
                </a:lnTo>
                <a:lnTo>
                  <a:pt x="1143" y="146"/>
                </a:lnTo>
                <a:lnTo>
                  <a:pt x="1151" y="150"/>
                </a:lnTo>
                <a:lnTo>
                  <a:pt x="1151" y="155"/>
                </a:lnTo>
                <a:lnTo>
                  <a:pt x="1146" y="159"/>
                </a:lnTo>
                <a:lnTo>
                  <a:pt x="1147" y="163"/>
                </a:lnTo>
                <a:close/>
                <a:moveTo>
                  <a:pt x="1138" y="162"/>
                </a:moveTo>
                <a:lnTo>
                  <a:pt x="1127" y="157"/>
                </a:lnTo>
                <a:lnTo>
                  <a:pt x="1127" y="157"/>
                </a:lnTo>
                <a:lnTo>
                  <a:pt x="1128" y="155"/>
                </a:lnTo>
                <a:lnTo>
                  <a:pt x="1128" y="150"/>
                </a:lnTo>
                <a:lnTo>
                  <a:pt x="1125" y="149"/>
                </a:lnTo>
                <a:lnTo>
                  <a:pt x="1123" y="139"/>
                </a:lnTo>
                <a:lnTo>
                  <a:pt x="1123" y="139"/>
                </a:lnTo>
                <a:lnTo>
                  <a:pt x="1123" y="139"/>
                </a:lnTo>
                <a:lnTo>
                  <a:pt x="1127" y="136"/>
                </a:lnTo>
                <a:lnTo>
                  <a:pt x="1131" y="139"/>
                </a:lnTo>
                <a:lnTo>
                  <a:pt x="1130" y="142"/>
                </a:lnTo>
                <a:lnTo>
                  <a:pt x="1127" y="146"/>
                </a:lnTo>
                <a:lnTo>
                  <a:pt x="1128" y="150"/>
                </a:lnTo>
                <a:lnTo>
                  <a:pt x="1131" y="152"/>
                </a:lnTo>
                <a:lnTo>
                  <a:pt x="1136" y="149"/>
                </a:lnTo>
                <a:lnTo>
                  <a:pt x="1136" y="149"/>
                </a:lnTo>
                <a:lnTo>
                  <a:pt x="1136" y="144"/>
                </a:lnTo>
                <a:lnTo>
                  <a:pt x="1133" y="142"/>
                </a:lnTo>
                <a:lnTo>
                  <a:pt x="1133" y="141"/>
                </a:lnTo>
                <a:lnTo>
                  <a:pt x="1139" y="144"/>
                </a:lnTo>
                <a:lnTo>
                  <a:pt x="1139" y="154"/>
                </a:lnTo>
                <a:lnTo>
                  <a:pt x="1138" y="155"/>
                </a:lnTo>
                <a:lnTo>
                  <a:pt x="1136" y="160"/>
                </a:lnTo>
                <a:lnTo>
                  <a:pt x="1138" y="162"/>
                </a:lnTo>
                <a:close/>
                <a:moveTo>
                  <a:pt x="1139" y="139"/>
                </a:moveTo>
                <a:lnTo>
                  <a:pt x="1139" y="139"/>
                </a:lnTo>
                <a:lnTo>
                  <a:pt x="1144" y="136"/>
                </a:lnTo>
                <a:lnTo>
                  <a:pt x="1144" y="131"/>
                </a:lnTo>
                <a:lnTo>
                  <a:pt x="1143" y="131"/>
                </a:lnTo>
                <a:lnTo>
                  <a:pt x="1155" y="126"/>
                </a:lnTo>
                <a:lnTo>
                  <a:pt x="1155" y="133"/>
                </a:lnTo>
                <a:lnTo>
                  <a:pt x="1154" y="131"/>
                </a:lnTo>
                <a:lnTo>
                  <a:pt x="1154" y="131"/>
                </a:lnTo>
                <a:lnTo>
                  <a:pt x="1149" y="134"/>
                </a:lnTo>
                <a:lnTo>
                  <a:pt x="1149" y="138"/>
                </a:lnTo>
                <a:lnTo>
                  <a:pt x="1141" y="142"/>
                </a:lnTo>
                <a:lnTo>
                  <a:pt x="1135" y="138"/>
                </a:lnTo>
                <a:lnTo>
                  <a:pt x="1136" y="138"/>
                </a:lnTo>
                <a:lnTo>
                  <a:pt x="1139" y="139"/>
                </a:lnTo>
                <a:close/>
                <a:moveTo>
                  <a:pt x="1138" y="136"/>
                </a:moveTo>
                <a:lnTo>
                  <a:pt x="1138" y="133"/>
                </a:lnTo>
                <a:lnTo>
                  <a:pt x="1139" y="131"/>
                </a:lnTo>
                <a:lnTo>
                  <a:pt x="1143" y="133"/>
                </a:lnTo>
                <a:lnTo>
                  <a:pt x="1143" y="134"/>
                </a:lnTo>
                <a:lnTo>
                  <a:pt x="1139" y="136"/>
                </a:lnTo>
                <a:lnTo>
                  <a:pt x="1138" y="136"/>
                </a:lnTo>
                <a:lnTo>
                  <a:pt x="1138" y="136"/>
                </a:lnTo>
                <a:lnTo>
                  <a:pt x="1138" y="136"/>
                </a:lnTo>
                <a:lnTo>
                  <a:pt x="1138" y="136"/>
                </a:lnTo>
                <a:close/>
                <a:moveTo>
                  <a:pt x="1154" y="114"/>
                </a:moveTo>
                <a:lnTo>
                  <a:pt x="1147" y="112"/>
                </a:lnTo>
                <a:lnTo>
                  <a:pt x="1151" y="109"/>
                </a:lnTo>
                <a:lnTo>
                  <a:pt x="1152" y="110"/>
                </a:lnTo>
                <a:lnTo>
                  <a:pt x="1154" y="114"/>
                </a:lnTo>
                <a:close/>
                <a:moveTo>
                  <a:pt x="1152" y="106"/>
                </a:moveTo>
                <a:lnTo>
                  <a:pt x="1152" y="102"/>
                </a:lnTo>
                <a:lnTo>
                  <a:pt x="1157" y="101"/>
                </a:lnTo>
                <a:lnTo>
                  <a:pt x="1157" y="99"/>
                </a:lnTo>
                <a:lnTo>
                  <a:pt x="1160" y="99"/>
                </a:lnTo>
                <a:lnTo>
                  <a:pt x="1160" y="102"/>
                </a:lnTo>
                <a:lnTo>
                  <a:pt x="1152" y="106"/>
                </a:lnTo>
                <a:lnTo>
                  <a:pt x="1152" y="106"/>
                </a:lnTo>
                <a:close/>
                <a:moveTo>
                  <a:pt x="1155" y="112"/>
                </a:moveTo>
                <a:lnTo>
                  <a:pt x="1155" y="112"/>
                </a:lnTo>
                <a:lnTo>
                  <a:pt x="1155" y="114"/>
                </a:lnTo>
                <a:lnTo>
                  <a:pt x="1155" y="112"/>
                </a:lnTo>
                <a:close/>
                <a:moveTo>
                  <a:pt x="1155" y="138"/>
                </a:moveTo>
                <a:lnTo>
                  <a:pt x="1152" y="139"/>
                </a:lnTo>
                <a:lnTo>
                  <a:pt x="1151" y="138"/>
                </a:lnTo>
                <a:lnTo>
                  <a:pt x="1151" y="136"/>
                </a:lnTo>
                <a:lnTo>
                  <a:pt x="1154" y="134"/>
                </a:lnTo>
                <a:lnTo>
                  <a:pt x="1157" y="134"/>
                </a:lnTo>
                <a:lnTo>
                  <a:pt x="1155" y="138"/>
                </a:lnTo>
                <a:close/>
                <a:moveTo>
                  <a:pt x="1157" y="139"/>
                </a:moveTo>
                <a:lnTo>
                  <a:pt x="1157" y="141"/>
                </a:lnTo>
                <a:lnTo>
                  <a:pt x="1157" y="141"/>
                </a:lnTo>
                <a:lnTo>
                  <a:pt x="1155" y="146"/>
                </a:lnTo>
                <a:lnTo>
                  <a:pt x="1151" y="149"/>
                </a:lnTo>
                <a:lnTo>
                  <a:pt x="1143" y="144"/>
                </a:lnTo>
                <a:lnTo>
                  <a:pt x="1151" y="139"/>
                </a:lnTo>
                <a:lnTo>
                  <a:pt x="1152" y="141"/>
                </a:lnTo>
                <a:lnTo>
                  <a:pt x="1157" y="139"/>
                </a:lnTo>
                <a:close/>
                <a:moveTo>
                  <a:pt x="1135" y="136"/>
                </a:moveTo>
                <a:lnTo>
                  <a:pt x="1131" y="138"/>
                </a:lnTo>
                <a:lnTo>
                  <a:pt x="1128" y="136"/>
                </a:lnTo>
                <a:lnTo>
                  <a:pt x="1128" y="136"/>
                </a:lnTo>
                <a:lnTo>
                  <a:pt x="1130" y="134"/>
                </a:lnTo>
                <a:lnTo>
                  <a:pt x="1135" y="133"/>
                </a:lnTo>
                <a:lnTo>
                  <a:pt x="1135" y="136"/>
                </a:lnTo>
                <a:close/>
                <a:moveTo>
                  <a:pt x="1133" y="146"/>
                </a:moveTo>
                <a:lnTo>
                  <a:pt x="1135" y="149"/>
                </a:lnTo>
                <a:lnTo>
                  <a:pt x="1131" y="150"/>
                </a:lnTo>
                <a:lnTo>
                  <a:pt x="1130" y="149"/>
                </a:lnTo>
                <a:lnTo>
                  <a:pt x="1130" y="146"/>
                </a:lnTo>
                <a:lnTo>
                  <a:pt x="1131" y="144"/>
                </a:lnTo>
                <a:lnTo>
                  <a:pt x="1131" y="144"/>
                </a:lnTo>
                <a:lnTo>
                  <a:pt x="1133" y="146"/>
                </a:lnTo>
                <a:close/>
                <a:moveTo>
                  <a:pt x="1139" y="157"/>
                </a:moveTo>
                <a:lnTo>
                  <a:pt x="1141" y="155"/>
                </a:lnTo>
                <a:lnTo>
                  <a:pt x="1141" y="155"/>
                </a:lnTo>
                <a:lnTo>
                  <a:pt x="1141" y="155"/>
                </a:lnTo>
                <a:lnTo>
                  <a:pt x="1141" y="155"/>
                </a:lnTo>
                <a:lnTo>
                  <a:pt x="1141" y="155"/>
                </a:lnTo>
                <a:lnTo>
                  <a:pt x="1143" y="157"/>
                </a:lnTo>
                <a:lnTo>
                  <a:pt x="1143" y="160"/>
                </a:lnTo>
                <a:lnTo>
                  <a:pt x="1141" y="162"/>
                </a:lnTo>
                <a:lnTo>
                  <a:pt x="1139" y="160"/>
                </a:lnTo>
                <a:lnTo>
                  <a:pt x="1139" y="157"/>
                </a:lnTo>
                <a:close/>
                <a:moveTo>
                  <a:pt x="1151" y="157"/>
                </a:moveTo>
                <a:lnTo>
                  <a:pt x="1152" y="157"/>
                </a:lnTo>
                <a:lnTo>
                  <a:pt x="1149" y="162"/>
                </a:lnTo>
                <a:lnTo>
                  <a:pt x="1149" y="159"/>
                </a:lnTo>
                <a:lnTo>
                  <a:pt x="1151" y="157"/>
                </a:lnTo>
                <a:close/>
                <a:moveTo>
                  <a:pt x="1152" y="155"/>
                </a:moveTo>
                <a:lnTo>
                  <a:pt x="1152" y="152"/>
                </a:lnTo>
                <a:lnTo>
                  <a:pt x="1155" y="154"/>
                </a:lnTo>
                <a:lnTo>
                  <a:pt x="1154" y="155"/>
                </a:lnTo>
                <a:lnTo>
                  <a:pt x="1152" y="155"/>
                </a:lnTo>
                <a:close/>
                <a:moveTo>
                  <a:pt x="1154" y="150"/>
                </a:moveTo>
                <a:lnTo>
                  <a:pt x="1157" y="147"/>
                </a:lnTo>
                <a:lnTo>
                  <a:pt x="1160" y="149"/>
                </a:lnTo>
                <a:lnTo>
                  <a:pt x="1160" y="150"/>
                </a:lnTo>
                <a:lnTo>
                  <a:pt x="1157" y="152"/>
                </a:lnTo>
                <a:lnTo>
                  <a:pt x="1154" y="150"/>
                </a:lnTo>
                <a:close/>
                <a:moveTo>
                  <a:pt x="1159" y="115"/>
                </a:moveTo>
                <a:lnTo>
                  <a:pt x="1157" y="112"/>
                </a:lnTo>
                <a:lnTo>
                  <a:pt x="1160" y="110"/>
                </a:lnTo>
                <a:lnTo>
                  <a:pt x="1163" y="112"/>
                </a:lnTo>
                <a:lnTo>
                  <a:pt x="1165" y="115"/>
                </a:lnTo>
                <a:lnTo>
                  <a:pt x="1162" y="117"/>
                </a:lnTo>
                <a:lnTo>
                  <a:pt x="1159" y="115"/>
                </a:lnTo>
                <a:close/>
                <a:moveTo>
                  <a:pt x="1167" y="104"/>
                </a:moveTo>
                <a:lnTo>
                  <a:pt x="1165" y="104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1"/>
                </a:lnTo>
                <a:lnTo>
                  <a:pt x="1167" y="102"/>
                </a:lnTo>
                <a:lnTo>
                  <a:pt x="1167" y="102"/>
                </a:lnTo>
                <a:lnTo>
                  <a:pt x="1167" y="104"/>
                </a:lnTo>
                <a:lnTo>
                  <a:pt x="1167" y="104"/>
                </a:lnTo>
                <a:close/>
                <a:moveTo>
                  <a:pt x="1151" y="6"/>
                </a:moveTo>
                <a:lnTo>
                  <a:pt x="1160" y="5"/>
                </a:lnTo>
                <a:lnTo>
                  <a:pt x="1163" y="11"/>
                </a:lnTo>
                <a:lnTo>
                  <a:pt x="1159" y="14"/>
                </a:lnTo>
                <a:lnTo>
                  <a:pt x="1151" y="6"/>
                </a:lnTo>
                <a:lnTo>
                  <a:pt x="1151" y="6"/>
                </a:lnTo>
                <a:close/>
                <a:moveTo>
                  <a:pt x="1149" y="96"/>
                </a:moveTo>
                <a:lnTo>
                  <a:pt x="1151" y="96"/>
                </a:lnTo>
                <a:lnTo>
                  <a:pt x="1151" y="96"/>
                </a:lnTo>
                <a:lnTo>
                  <a:pt x="1154" y="98"/>
                </a:lnTo>
                <a:lnTo>
                  <a:pt x="1154" y="99"/>
                </a:lnTo>
                <a:lnTo>
                  <a:pt x="1151" y="101"/>
                </a:lnTo>
                <a:lnTo>
                  <a:pt x="1151" y="99"/>
                </a:lnTo>
                <a:lnTo>
                  <a:pt x="1149" y="96"/>
                </a:lnTo>
                <a:lnTo>
                  <a:pt x="1149" y="96"/>
                </a:lnTo>
                <a:close/>
                <a:moveTo>
                  <a:pt x="1146" y="98"/>
                </a:moveTo>
                <a:lnTo>
                  <a:pt x="1147" y="98"/>
                </a:lnTo>
                <a:lnTo>
                  <a:pt x="1147" y="99"/>
                </a:lnTo>
                <a:lnTo>
                  <a:pt x="1149" y="101"/>
                </a:lnTo>
                <a:lnTo>
                  <a:pt x="1151" y="106"/>
                </a:lnTo>
                <a:lnTo>
                  <a:pt x="1151" y="107"/>
                </a:lnTo>
                <a:lnTo>
                  <a:pt x="1144" y="110"/>
                </a:lnTo>
                <a:lnTo>
                  <a:pt x="1143" y="109"/>
                </a:lnTo>
                <a:lnTo>
                  <a:pt x="1143" y="104"/>
                </a:lnTo>
                <a:lnTo>
                  <a:pt x="1144" y="102"/>
                </a:lnTo>
                <a:lnTo>
                  <a:pt x="1146" y="98"/>
                </a:lnTo>
                <a:close/>
                <a:moveTo>
                  <a:pt x="1143" y="101"/>
                </a:moveTo>
                <a:lnTo>
                  <a:pt x="1141" y="102"/>
                </a:lnTo>
                <a:lnTo>
                  <a:pt x="1139" y="101"/>
                </a:lnTo>
                <a:lnTo>
                  <a:pt x="1139" y="101"/>
                </a:lnTo>
                <a:lnTo>
                  <a:pt x="1143" y="99"/>
                </a:lnTo>
                <a:lnTo>
                  <a:pt x="1143" y="101"/>
                </a:lnTo>
                <a:close/>
                <a:moveTo>
                  <a:pt x="1139" y="109"/>
                </a:moveTo>
                <a:lnTo>
                  <a:pt x="1138" y="107"/>
                </a:lnTo>
                <a:lnTo>
                  <a:pt x="1138" y="102"/>
                </a:lnTo>
                <a:lnTo>
                  <a:pt x="1139" y="104"/>
                </a:lnTo>
                <a:lnTo>
                  <a:pt x="1139" y="109"/>
                </a:lnTo>
                <a:close/>
                <a:moveTo>
                  <a:pt x="1135" y="90"/>
                </a:moveTo>
                <a:lnTo>
                  <a:pt x="1131" y="78"/>
                </a:lnTo>
                <a:lnTo>
                  <a:pt x="1136" y="80"/>
                </a:lnTo>
                <a:lnTo>
                  <a:pt x="1136" y="80"/>
                </a:lnTo>
                <a:lnTo>
                  <a:pt x="1141" y="86"/>
                </a:lnTo>
                <a:lnTo>
                  <a:pt x="1135" y="90"/>
                </a:lnTo>
                <a:close/>
                <a:moveTo>
                  <a:pt x="1130" y="21"/>
                </a:moveTo>
                <a:lnTo>
                  <a:pt x="1138" y="24"/>
                </a:lnTo>
                <a:lnTo>
                  <a:pt x="1136" y="30"/>
                </a:lnTo>
                <a:lnTo>
                  <a:pt x="1136" y="32"/>
                </a:lnTo>
                <a:lnTo>
                  <a:pt x="1135" y="34"/>
                </a:lnTo>
                <a:lnTo>
                  <a:pt x="1135" y="34"/>
                </a:lnTo>
                <a:lnTo>
                  <a:pt x="1133" y="32"/>
                </a:lnTo>
                <a:lnTo>
                  <a:pt x="1128" y="27"/>
                </a:lnTo>
                <a:lnTo>
                  <a:pt x="1130" y="21"/>
                </a:lnTo>
                <a:close/>
                <a:moveTo>
                  <a:pt x="1131" y="122"/>
                </a:moveTo>
                <a:lnTo>
                  <a:pt x="1135" y="125"/>
                </a:lnTo>
                <a:lnTo>
                  <a:pt x="1135" y="126"/>
                </a:lnTo>
                <a:lnTo>
                  <a:pt x="1139" y="130"/>
                </a:lnTo>
                <a:lnTo>
                  <a:pt x="1144" y="126"/>
                </a:lnTo>
                <a:lnTo>
                  <a:pt x="1144" y="123"/>
                </a:lnTo>
                <a:lnTo>
                  <a:pt x="1144" y="123"/>
                </a:lnTo>
                <a:lnTo>
                  <a:pt x="1144" y="122"/>
                </a:lnTo>
                <a:lnTo>
                  <a:pt x="1151" y="123"/>
                </a:lnTo>
                <a:lnTo>
                  <a:pt x="1152" y="125"/>
                </a:lnTo>
                <a:lnTo>
                  <a:pt x="1141" y="130"/>
                </a:lnTo>
                <a:lnTo>
                  <a:pt x="1139" y="130"/>
                </a:lnTo>
                <a:lnTo>
                  <a:pt x="1138" y="130"/>
                </a:lnTo>
                <a:lnTo>
                  <a:pt x="1128" y="133"/>
                </a:lnTo>
                <a:lnTo>
                  <a:pt x="1128" y="133"/>
                </a:lnTo>
                <a:lnTo>
                  <a:pt x="1125" y="134"/>
                </a:lnTo>
                <a:lnTo>
                  <a:pt x="1125" y="133"/>
                </a:lnTo>
                <a:lnTo>
                  <a:pt x="1130" y="130"/>
                </a:lnTo>
                <a:lnTo>
                  <a:pt x="1130" y="130"/>
                </a:lnTo>
                <a:lnTo>
                  <a:pt x="1130" y="130"/>
                </a:lnTo>
                <a:lnTo>
                  <a:pt x="1130" y="130"/>
                </a:lnTo>
                <a:lnTo>
                  <a:pt x="1130" y="128"/>
                </a:lnTo>
                <a:lnTo>
                  <a:pt x="1128" y="126"/>
                </a:lnTo>
                <a:lnTo>
                  <a:pt x="1131" y="122"/>
                </a:lnTo>
                <a:close/>
                <a:moveTo>
                  <a:pt x="1125" y="19"/>
                </a:moveTo>
                <a:lnTo>
                  <a:pt x="1123" y="22"/>
                </a:lnTo>
                <a:lnTo>
                  <a:pt x="1119" y="18"/>
                </a:lnTo>
                <a:lnTo>
                  <a:pt x="1125" y="19"/>
                </a:lnTo>
                <a:close/>
                <a:moveTo>
                  <a:pt x="1123" y="40"/>
                </a:moveTo>
                <a:lnTo>
                  <a:pt x="1123" y="40"/>
                </a:lnTo>
                <a:lnTo>
                  <a:pt x="1123" y="38"/>
                </a:lnTo>
                <a:lnTo>
                  <a:pt x="1123" y="40"/>
                </a:lnTo>
                <a:close/>
                <a:moveTo>
                  <a:pt x="1117" y="78"/>
                </a:moveTo>
                <a:lnTo>
                  <a:pt x="1117" y="78"/>
                </a:lnTo>
                <a:lnTo>
                  <a:pt x="1120" y="78"/>
                </a:lnTo>
                <a:lnTo>
                  <a:pt x="1120" y="78"/>
                </a:lnTo>
                <a:lnTo>
                  <a:pt x="1120" y="83"/>
                </a:lnTo>
                <a:lnTo>
                  <a:pt x="1117" y="85"/>
                </a:lnTo>
                <a:lnTo>
                  <a:pt x="1117" y="78"/>
                </a:lnTo>
                <a:close/>
                <a:moveTo>
                  <a:pt x="1117" y="88"/>
                </a:moveTo>
                <a:lnTo>
                  <a:pt x="1120" y="85"/>
                </a:lnTo>
                <a:lnTo>
                  <a:pt x="1123" y="86"/>
                </a:lnTo>
                <a:lnTo>
                  <a:pt x="1123" y="90"/>
                </a:lnTo>
                <a:lnTo>
                  <a:pt x="1123" y="90"/>
                </a:lnTo>
                <a:lnTo>
                  <a:pt x="1123" y="93"/>
                </a:lnTo>
                <a:lnTo>
                  <a:pt x="1119" y="96"/>
                </a:lnTo>
                <a:lnTo>
                  <a:pt x="1119" y="96"/>
                </a:lnTo>
                <a:lnTo>
                  <a:pt x="1117" y="94"/>
                </a:lnTo>
                <a:lnTo>
                  <a:pt x="1117" y="88"/>
                </a:lnTo>
                <a:close/>
                <a:moveTo>
                  <a:pt x="1117" y="162"/>
                </a:moveTo>
                <a:lnTo>
                  <a:pt x="1117" y="162"/>
                </a:lnTo>
                <a:lnTo>
                  <a:pt x="1119" y="165"/>
                </a:lnTo>
                <a:lnTo>
                  <a:pt x="1123" y="167"/>
                </a:lnTo>
                <a:lnTo>
                  <a:pt x="1123" y="168"/>
                </a:lnTo>
                <a:lnTo>
                  <a:pt x="1128" y="171"/>
                </a:lnTo>
                <a:lnTo>
                  <a:pt x="1131" y="170"/>
                </a:lnTo>
                <a:lnTo>
                  <a:pt x="1149" y="176"/>
                </a:lnTo>
                <a:lnTo>
                  <a:pt x="1162" y="163"/>
                </a:lnTo>
                <a:lnTo>
                  <a:pt x="1167" y="165"/>
                </a:lnTo>
                <a:lnTo>
                  <a:pt x="1173" y="162"/>
                </a:lnTo>
                <a:lnTo>
                  <a:pt x="1171" y="155"/>
                </a:lnTo>
                <a:lnTo>
                  <a:pt x="1171" y="155"/>
                </a:lnTo>
                <a:lnTo>
                  <a:pt x="1170" y="154"/>
                </a:lnTo>
                <a:lnTo>
                  <a:pt x="1171" y="152"/>
                </a:lnTo>
                <a:lnTo>
                  <a:pt x="1165" y="130"/>
                </a:lnTo>
                <a:lnTo>
                  <a:pt x="1227" y="159"/>
                </a:lnTo>
                <a:lnTo>
                  <a:pt x="1171" y="181"/>
                </a:lnTo>
                <a:lnTo>
                  <a:pt x="1171" y="181"/>
                </a:lnTo>
                <a:lnTo>
                  <a:pt x="1155" y="181"/>
                </a:lnTo>
                <a:lnTo>
                  <a:pt x="1149" y="181"/>
                </a:lnTo>
                <a:lnTo>
                  <a:pt x="1146" y="181"/>
                </a:lnTo>
                <a:lnTo>
                  <a:pt x="1146" y="181"/>
                </a:lnTo>
                <a:lnTo>
                  <a:pt x="1144" y="183"/>
                </a:lnTo>
                <a:lnTo>
                  <a:pt x="1143" y="187"/>
                </a:lnTo>
                <a:lnTo>
                  <a:pt x="1136" y="192"/>
                </a:lnTo>
                <a:lnTo>
                  <a:pt x="1136" y="192"/>
                </a:lnTo>
                <a:lnTo>
                  <a:pt x="1131" y="187"/>
                </a:lnTo>
                <a:lnTo>
                  <a:pt x="1128" y="184"/>
                </a:lnTo>
                <a:lnTo>
                  <a:pt x="1122" y="183"/>
                </a:lnTo>
                <a:lnTo>
                  <a:pt x="1117" y="181"/>
                </a:lnTo>
                <a:lnTo>
                  <a:pt x="1117" y="181"/>
                </a:lnTo>
                <a:lnTo>
                  <a:pt x="1117" y="173"/>
                </a:lnTo>
                <a:lnTo>
                  <a:pt x="1120" y="175"/>
                </a:lnTo>
                <a:lnTo>
                  <a:pt x="1120" y="179"/>
                </a:lnTo>
                <a:lnTo>
                  <a:pt x="1125" y="183"/>
                </a:lnTo>
                <a:lnTo>
                  <a:pt x="1130" y="181"/>
                </a:lnTo>
                <a:lnTo>
                  <a:pt x="1130" y="175"/>
                </a:lnTo>
                <a:lnTo>
                  <a:pt x="1130" y="175"/>
                </a:lnTo>
                <a:lnTo>
                  <a:pt x="1125" y="171"/>
                </a:lnTo>
                <a:lnTo>
                  <a:pt x="1120" y="173"/>
                </a:lnTo>
                <a:lnTo>
                  <a:pt x="1117" y="170"/>
                </a:lnTo>
                <a:lnTo>
                  <a:pt x="1117" y="160"/>
                </a:lnTo>
                <a:lnTo>
                  <a:pt x="1117" y="162"/>
                </a:lnTo>
                <a:close/>
                <a:moveTo>
                  <a:pt x="1122" y="175"/>
                </a:moveTo>
                <a:lnTo>
                  <a:pt x="1125" y="173"/>
                </a:lnTo>
                <a:lnTo>
                  <a:pt x="1128" y="176"/>
                </a:lnTo>
                <a:lnTo>
                  <a:pt x="1128" y="179"/>
                </a:lnTo>
                <a:lnTo>
                  <a:pt x="1125" y="179"/>
                </a:lnTo>
                <a:lnTo>
                  <a:pt x="1122" y="178"/>
                </a:lnTo>
                <a:lnTo>
                  <a:pt x="1122" y="175"/>
                </a:lnTo>
                <a:close/>
                <a:moveTo>
                  <a:pt x="1114" y="78"/>
                </a:moveTo>
                <a:lnTo>
                  <a:pt x="1114" y="85"/>
                </a:lnTo>
                <a:lnTo>
                  <a:pt x="1111" y="83"/>
                </a:lnTo>
                <a:lnTo>
                  <a:pt x="1111" y="82"/>
                </a:lnTo>
                <a:lnTo>
                  <a:pt x="1114" y="78"/>
                </a:lnTo>
                <a:lnTo>
                  <a:pt x="1114" y="78"/>
                </a:lnTo>
                <a:lnTo>
                  <a:pt x="1114" y="78"/>
                </a:lnTo>
                <a:lnTo>
                  <a:pt x="1114" y="78"/>
                </a:lnTo>
                <a:close/>
                <a:moveTo>
                  <a:pt x="1104" y="22"/>
                </a:moveTo>
                <a:lnTo>
                  <a:pt x="1106" y="21"/>
                </a:lnTo>
                <a:lnTo>
                  <a:pt x="1109" y="26"/>
                </a:lnTo>
                <a:lnTo>
                  <a:pt x="1111" y="34"/>
                </a:lnTo>
                <a:lnTo>
                  <a:pt x="1104" y="30"/>
                </a:lnTo>
                <a:lnTo>
                  <a:pt x="1104" y="22"/>
                </a:lnTo>
                <a:close/>
                <a:moveTo>
                  <a:pt x="1112" y="40"/>
                </a:moveTo>
                <a:lnTo>
                  <a:pt x="1112" y="40"/>
                </a:lnTo>
                <a:lnTo>
                  <a:pt x="1114" y="43"/>
                </a:lnTo>
                <a:lnTo>
                  <a:pt x="1114" y="43"/>
                </a:lnTo>
                <a:lnTo>
                  <a:pt x="1107" y="45"/>
                </a:lnTo>
                <a:lnTo>
                  <a:pt x="1107" y="45"/>
                </a:lnTo>
                <a:lnTo>
                  <a:pt x="1107" y="45"/>
                </a:lnTo>
                <a:lnTo>
                  <a:pt x="1103" y="35"/>
                </a:lnTo>
                <a:lnTo>
                  <a:pt x="1112" y="40"/>
                </a:lnTo>
                <a:close/>
                <a:moveTo>
                  <a:pt x="1099" y="117"/>
                </a:moveTo>
                <a:lnTo>
                  <a:pt x="1107" y="110"/>
                </a:lnTo>
                <a:lnTo>
                  <a:pt x="1107" y="110"/>
                </a:lnTo>
                <a:lnTo>
                  <a:pt x="1111" y="109"/>
                </a:lnTo>
                <a:lnTo>
                  <a:pt x="1109" y="117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7" y="117"/>
                </a:lnTo>
                <a:lnTo>
                  <a:pt x="1107" y="123"/>
                </a:lnTo>
                <a:lnTo>
                  <a:pt x="1099" y="118"/>
                </a:lnTo>
                <a:lnTo>
                  <a:pt x="1099" y="117"/>
                </a:lnTo>
                <a:close/>
                <a:moveTo>
                  <a:pt x="1099" y="102"/>
                </a:moveTo>
                <a:lnTo>
                  <a:pt x="1095" y="107"/>
                </a:lnTo>
                <a:lnTo>
                  <a:pt x="1095" y="109"/>
                </a:lnTo>
                <a:lnTo>
                  <a:pt x="1095" y="109"/>
                </a:lnTo>
                <a:lnTo>
                  <a:pt x="1091" y="110"/>
                </a:lnTo>
                <a:lnTo>
                  <a:pt x="1093" y="102"/>
                </a:lnTo>
                <a:lnTo>
                  <a:pt x="1093" y="102"/>
                </a:lnTo>
                <a:lnTo>
                  <a:pt x="1093" y="102"/>
                </a:lnTo>
                <a:lnTo>
                  <a:pt x="1093" y="102"/>
                </a:lnTo>
                <a:lnTo>
                  <a:pt x="1099" y="102"/>
                </a:lnTo>
                <a:lnTo>
                  <a:pt x="1099" y="102"/>
                </a:lnTo>
                <a:close/>
                <a:moveTo>
                  <a:pt x="1091" y="74"/>
                </a:moveTo>
                <a:lnTo>
                  <a:pt x="1085" y="70"/>
                </a:lnTo>
                <a:lnTo>
                  <a:pt x="1096" y="67"/>
                </a:lnTo>
                <a:lnTo>
                  <a:pt x="1096" y="67"/>
                </a:lnTo>
                <a:lnTo>
                  <a:pt x="1098" y="66"/>
                </a:lnTo>
                <a:lnTo>
                  <a:pt x="1098" y="66"/>
                </a:lnTo>
                <a:lnTo>
                  <a:pt x="1099" y="69"/>
                </a:lnTo>
                <a:lnTo>
                  <a:pt x="1099" y="69"/>
                </a:lnTo>
                <a:lnTo>
                  <a:pt x="1099" y="70"/>
                </a:lnTo>
                <a:lnTo>
                  <a:pt x="1091" y="74"/>
                </a:lnTo>
                <a:close/>
                <a:moveTo>
                  <a:pt x="1085" y="38"/>
                </a:moveTo>
                <a:lnTo>
                  <a:pt x="1088" y="42"/>
                </a:lnTo>
                <a:lnTo>
                  <a:pt x="1088" y="42"/>
                </a:lnTo>
                <a:lnTo>
                  <a:pt x="1091" y="43"/>
                </a:lnTo>
                <a:lnTo>
                  <a:pt x="1095" y="43"/>
                </a:lnTo>
                <a:lnTo>
                  <a:pt x="1099" y="53"/>
                </a:lnTo>
                <a:lnTo>
                  <a:pt x="1099" y="53"/>
                </a:lnTo>
                <a:lnTo>
                  <a:pt x="1098" y="56"/>
                </a:lnTo>
                <a:lnTo>
                  <a:pt x="1095" y="59"/>
                </a:lnTo>
                <a:lnTo>
                  <a:pt x="1098" y="59"/>
                </a:lnTo>
                <a:lnTo>
                  <a:pt x="1098" y="59"/>
                </a:lnTo>
                <a:lnTo>
                  <a:pt x="1096" y="61"/>
                </a:lnTo>
                <a:lnTo>
                  <a:pt x="1096" y="61"/>
                </a:lnTo>
                <a:lnTo>
                  <a:pt x="1095" y="61"/>
                </a:lnTo>
                <a:lnTo>
                  <a:pt x="1082" y="66"/>
                </a:lnTo>
                <a:lnTo>
                  <a:pt x="1083" y="61"/>
                </a:lnTo>
                <a:lnTo>
                  <a:pt x="1090" y="58"/>
                </a:lnTo>
                <a:lnTo>
                  <a:pt x="1090" y="58"/>
                </a:lnTo>
                <a:lnTo>
                  <a:pt x="1091" y="56"/>
                </a:lnTo>
                <a:lnTo>
                  <a:pt x="1093" y="53"/>
                </a:lnTo>
                <a:lnTo>
                  <a:pt x="1093" y="51"/>
                </a:lnTo>
                <a:lnTo>
                  <a:pt x="1091" y="50"/>
                </a:lnTo>
                <a:lnTo>
                  <a:pt x="1091" y="50"/>
                </a:lnTo>
                <a:lnTo>
                  <a:pt x="1090" y="46"/>
                </a:lnTo>
                <a:lnTo>
                  <a:pt x="1088" y="46"/>
                </a:lnTo>
                <a:lnTo>
                  <a:pt x="1088" y="46"/>
                </a:lnTo>
                <a:lnTo>
                  <a:pt x="1088" y="43"/>
                </a:lnTo>
                <a:lnTo>
                  <a:pt x="1087" y="43"/>
                </a:lnTo>
                <a:lnTo>
                  <a:pt x="1087" y="43"/>
                </a:lnTo>
                <a:lnTo>
                  <a:pt x="1083" y="43"/>
                </a:lnTo>
                <a:lnTo>
                  <a:pt x="1083" y="43"/>
                </a:lnTo>
                <a:lnTo>
                  <a:pt x="1082" y="45"/>
                </a:lnTo>
                <a:lnTo>
                  <a:pt x="1082" y="48"/>
                </a:lnTo>
                <a:lnTo>
                  <a:pt x="1082" y="48"/>
                </a:lnTo>
                <a:lnTo>
                  <a:pt x="1080" y="43"/>
                </a:lnTo>
                <a:lnTo>
                  <a:pt x="1085" y="38"/>
                </a:lnTo>
                <a:close/>
                <a:moveTo>
                  <a:pt x="1082" y="94"/>
                </a:moveTo>
                <a:lnTo>
                  <a:pt x="1082" y="94"/>
                </a:lnTo>
                <a:lnTo>
                  <a:pt x="1082" y="94"/>
                </a:lnTo>
                <a:lnTo>
                  <a:pt x="1082" y="96"/>
                </a:lnTo>
                <a:lnTo>
                  <a:pt x="1082" y="99"/>
                </a:lnTo>
                <a:lnTo>
                  <a:pt x="1079" y="101"/>
                </a:lnTo>
                <a:lnTo>
                  <a:pt x="1077" y="99"/>
                </a:lnTo>
                <a:lnTo>
                  <a:pt x="1077" y="94"/>
                </a:lnTo>
                <a:lnTo>
                  <a:pt x="1079" y="93"/>
                </a:lnTo>
                <a:lnTo>
                  <a:pt x="1082" y="94"/>
                </a:lnTo>
                <a:close/>
                <a:moveTo>
                  <a:pt x="1079" y="115"/>
                </a:moveTo>
                <a:lnTo>
                  <a:pt x="1074" y="114"/>
                </a:lnTo>
                <a:lnTo>
                  <a:pt x="1075" y="112"/>
                </a:lnTo>
                <a:lnTo>
                  <a:pt x="1079" y="109"/>
                </a:lnTo>
                <a:lnTo>
                  <a:pt x="1080" y="109"/>
                </a:lnTo>
                <a:lnTo>
                  <a:pt x="1079" y="114"/>
                </a:lnTo>
                <a:lnTo>
                  <a:pt x="1079" y="114"/>
                </a:lnTo>
                <a:lnTo>
                  <a:pt x="1079" y="115"/>
                </a:lnTo>
                <a:lnTo>
                  <a:pt x="1079" y="115"/>
                </a:lnTo>
                <a:close/>
                <a:moveTo>
                  <a:pt x="1072" y="94"/>
                </a:moveTo>
                <a:lnTo>
                  <a:pt x="1074" y="94"/>
                </a:lnTo>
                <a:lnTo>
                  <a:pt x="1074" y="94"/>
                </a:lnTo>
                <a:lnTo>
                  <a:pt x="1074" y="99"/>
                </a:lnTo>
                <a:lnTo>
                  <a:pt x="1079" y="102"/>
                </a:lnTo>
                <a:lnTo>
                  <a:pt x="1079" y="106"/>
                </a:lnTo>
                <a:lnTo>
                  <a:pt x="1071" y="101"/>
                </a:lnTo>
                <a:lnTo>
                  <a:pt x="1071" y="99"/>
                </a:lnTo>
                <a:lnTo>
                  <a:pt x="1071" y="99"/>
                </a:lnTo>
                <a:lnTo>
                  <a:pt x="1072" y="98"/>
                </a:lnTo>
                <a:lnTo>
                  <a:pt x="1072" y="98"/>
                </a:lnTo>
                <a:lnTo>
                  <a:pt x="1072" y="94"/>
                </a:lnTo>
                <a:lnTo>
                  <a:pt x="1072" y="94"/>
                </a:lnTo>
                <a:close/>
                <a:moveTo>
                  <a:pt x="1077" y="107"/>
                </a:moveTo>
                <a:lnTo>
                  <a:pt x="1074" y="109"/>
                </a:lnTo>
                <a:lnTo>
                  <a:pt x="1071" y="107"/>
                </a:lnTo>
                <a:lnTo>
                  <a:pt x="1071" y="104"/>
                </a:lnTo>
                <a:lnTo>
                  <a:pt x="1071" y="104"/>
                </a:lnTo>
                <a:lnTo>
                  <a:pt x="1077" y="107"/>
                </a:lnTo>
                <a:close/>
                <a:moveTo>
                  <a:pt x="1079" y="90"/>
                </a:moveTo>
                <a:lnTo>
                  <a:pt x="1079" y="90"/>
                </a:lnTo>
                <a:lnTo>
                  <a:pt x="1075" y="93"/>
                </a:lnTo>
                <a:lnTo>
                  <a:pt x="1079" y="90"/>
                </a:lnTo>
                <a:lnTo>
                  <a:pt x="1079" y="90"/>
                </a:lnTo>
                <a:lnTo>
                  <a:pt x="1079" y="90"/>
                </a:lnTo>
                <a:lnTo>
                  <a:pt x="1079" y="90"/>
                </a:lnTo>
                <a:close/>
                <a:moveTo>
                  <a:pt x="1069" y="85"/>
                </a:moveTo>
                <a:lnTo>
                  <a:pt x="1071" y="75"/>
                </a:lnTo>
                <a:lnTo>
                  <a:pt x="1071" y="74"/>
                </a:lnTo>
                <a:lnTo>
                  <a:pt x="1075" y="78"/>
                </a:lnTo>
                <a:lnTo>
                  <a:pt x="1069" y="85"/>
                </a:lnTo>
                <a:close/>
                <a:moveTo>
                  <a:pt x="1067" y="32"/>
                </a:moveTo>
                <a:lnTo>
                  <a:pt x="1074" y="34"/>
                </a:lnTo>
                <a:lnTo>
                  <a:pt x="1074" y="35"/>
                </a:lnTo>
                <a:lnTo>
                  <a:pt x="1066" y="34"/>
                </a:lnTo>
                <a:lnTo>
                  <a:pt x="1067" y="32"/>
                </a:lnTo>
                <a:close/>
                <a:moveTo>
                  <a:pt x="1059" y="11"/>
                </a:moveTo>
                <a:lnTo>
                  <a:pt x="1061" y="11"/>
                </a:lnTo>
                <a:lnTo>
                  <a:pt x="1061" y="16"/>
                </a:lnTo>
                <a:lnTo>
                  <a:pt x="1058" y="16"/>
                </a:lnTo>
                <a:lnTo>
                  <a:pt x="1059" y="11"/>
                </a:lnTo>
                <a:close/>
                <a:moveTo>
                  <a:pt x="1064" y="45"/>
                </a:moveTo>
                <a:lnTo>
                  <a:pt x="1071" y="45"/>
                </a:lnTo>
                <a:lnTo>
                  <a:pt x="1071" y="53"/>
                </a:lnTo>
                <a:lnTo>
                  <a:pt x="1066" y="56"/>
                </a:lnTo>
                <a:lnTo>
                  <a:pt x="1058" y="48"/>
                </a:lnTo>
                <a:lnTo>
                  <a:pt x="1064" y="45"/>
                </a:lnTo>
                <a:close/>
                <a:moveTo>
                  <a:pt x="1056" y="64"/>
                </a:moveTo>
                <a:lnTo>
                  <a:pt x="1059" y="66"/>
                </a:lnTo>
                <a:lnTo>
                  <a:pt x="1059" y="67"/>
                </a:lnTo>
                <a:lnTo>
                  <a:pt x="1056" y="66"/>
                </a:lnTo>
                <a:lnTo>
                  <a:pt x="1056" y="64"/>
                </a:lnTo>
                <a:close/>
                <a:moveTo>
                  <a:pt x="1042" y="34"/>
                </a:moveTo>
                <a:lnTo>
                  <a:pt x="1042" y="34"/>
                </a:lnTo>
                <a:lnTo>
                  <a:pt x="1043" y="32"/>
                </a:lnTo>
                <a:lnTo>
                  <a:pt x="1048" y="32"/>
                </a:lnTo>
                <a:lnTo>
                  <a:pt x="1051" y="37"/>
                </a:lnTo>
                <a:lnTo>
                  <a:pt x="1050" y="37"/>
                </a:lnTo>
                <a:lnTo>
                  <a:pt x="1047" y="40"/>
                </a:lnTo>
                <a:lnTo>
                  <a:pt x="1039" y="34"/>
                </a:lnTo>
                <a:lnTo>
                  <a:pt x="1042" y="34"/>
                </a:lnTo>
                <a:close/>
                <a:moveTo>
                  <a:pt x="1051" y="59"/>
                </a:moveTo>
                <a:lnTo>
                  <a:pt x="1050" y="66"/>
                </a:lnTo>
                <a:lnTo>
                  <a:pt x="1050" y="59"/>
                </a:lnTo>
                <a:lnTo>
                  <a:pt x="1050" y="58"/>
                </a:lnTo>
                <a:lnTo>
                  <a:pt x="1051" y="59"/>
                </a:lnTo>
                <a:close/>
                <a:moveTo>
                  <a:pt x="1032" y="43"/>
                </a:moveTo>
                <a:lnTo>
                  <a:pt x="1039" y="50"/>
                </a:lnTo>
                <a:lnTo>
                  <a:pt x="1039" y="50"/>
                </a:lnTo>
                <a:lnTo>
                  <a:pt x="1037" y="51"/>
                </a:lnTo>
                <a:lnTo>
                  <a:pt x="1037" y="54"/>
                </a:lnTo>
                <a:lnTo>
                  <a:pt x="1037" y="56"/>
                </a:lnTo>
                <a:lnTo>
                  <a:pt x="1032" y="53"/>
                </a:lnTo>
                <a:lnTo>
                  <a:pt x="1032" y="43"/>
                </a:lnTo>
                <a:close/>
                <a:moveTo>
                  <a:pt x="1032" y="74"/>
                </a:moveTo>
                <a:lnTo>
                  <a:pt x="1034" y="67"/>
                </a:lnTo>
                <a:lnTo>
                  <a:pt x="1039" y="70"/>
                </a:lnTo>
                <a:lnTo>
                  <a:pt x="1039" y="70"/>
                </a:lnTo>
                <a:lnTo>
                  <a:pt x="1040" y="70"/>
                </a:lnTo>
                <a:lnTo>
                  <a:pt x="1042" y="75"/>
                </a:lnTo>
                <a:lnTo>
                  <a:pt x="1047" y="75"/>
                </a:lnTo>
                <a:lnTo>
                  <a:pt x="1034" y="80"/>
                </a:lnTo>
                <a:lnTo>
                  <a:pt x="1032" y="78"/>
                </a:lnTo>
                <a:lnTo>
                  <a:pt x="1032" y="74"/>
                </a:lnTo>
                <a:close/>
                <a:moveTo>
                  <a:pt x="1032" y="122"/>
                </a:moveTo>
                <a:lnTo>
                  <a:pt x="1053" y="133"/>
                </a:lnTo>
                <a:lnTo>
                  <a:pt x="1053" y="133"/>
                </a:lnTo>
                <a:lnTo>
                  <a:pt x="1058" y="133"/>
                </a:lnTo>
                <a:lnTo>
                  <a:pt x="1059" y="131"/>
                </a:lnTo>
                <a:lnTo>
                  <a:pt x="1061" y="130"/>
                </a:lnTo>
                <a:lnTo>
                  <a:pt x="1061" y="130"/>
                </a:lnTo>
                <a:lnTo>
                  <a:pt x="1061" y="125"/>
                </a:lnTo>
                <a:lnTo>
                  <a:pt x="1059" y="123"/>
                </a:lnTo>
                <a:lnTo>
                  <a:pt x="1058" y="122"/>
                </a:lnTo>
                <a:lnTo>
                  <a:pt x="1032" y="109"/>
                </a:lnTo>
                <a:lnTo>
                  <a:pt x="1032" y="94"/>
                </a:lnTo>
                <a:lnTo>
                  <a:pt x="1043" y="106"/>
                </a:lnTo>
                <a:lnTo>
                  <a:pt x="1043" y="106"/>
                </a:lnTo>
                <a:lnTo>
                  <a:pt x="1045" y="107"/>
                </a:lnTo>
                <a:lnTo>
                  <a:pt x="1047" y="106"/>
                </a:lnTo>
                <a:lnTo>
                  <a:pt x="1047" y="106"/>
                </a:lnTo>
                <a:lnTo>
                  <a:pt x="1048" y="104"/>
                </a:lnTo>
                <a:lnTo>
                  <a:pt x="1047" y="102"/>
                </a:lnTo>
                <a:lnTo>
                  <a:pt x="1040" y="96"/>
                </a:lnTo>
                <a:lnTo>
                  <a:pt x="1045" y="98"/>
                </a:lnTo>
                <a:lnTo>
                  <a:pt x="1045" y="98"/>
                </a:lnTo>
                <a:lnTo>
                  <a:pt x="1048" y="98"/>
                </a:lnTo>
                <a:lnTo>
                  <a:pt x="1051" y="96"/>
                </a:lnTo>
                <a:lnTo>
                  <a:pt x="1053" y="94"/>
                </a:lnTo>
                <a:lnTo>
                  <a:pt x="1053" y="94"/>
                </a:lnTo>
                <a:lnTo>
                  <a:pt x="1053" y="91"/>
                </a:lnTo>
                <a:lnTo>
                  <a:pt x="1053" y="90"/>
                </a:lnTo>
                <a:lnTo>
                  <a:pt x="1051" y="88"/>
                </a:lnTo>
                <a:lnTo>
                  <a:pt x="1050" y="86"/>
                </a:lnTo>
                <a:lnTo>
                  <a:pt x="1050" y="86"/>
                </a:lnTo>
                <a:lnTo>
                  <a:pt x="1042" y="83"/>
                </a:lnTo>
                <a:lnTo>
                  <a:pt x="1050" y="80"/>
                </a:lnTo>
                <a:lnTo>
                  <a:pt x="1056" y="86"/>
                </a:lnTo>
                <a:lnTo>
                  <a:pt x="1056" y="86"/>
                </a:lnTo>
                <a:lnTo>
                  <a:pt x="1056" y="86"/>
                </a:lnTo>
                <a:lnTo>
                  <a:pt x="1056" y="91"/>
                </a:lnTo>
                <a:lnTo>
                  <a:pt x="1059" y="93"/>
                </a:lnTo>
                <a:lnTo>
                  <a:pt x="1059" y="93"/>
                </a:lnTo>
                <a:lnTo>
                  <a:pt x="1059" y="94"/>
                </a:lnTo>
                <a:lnTo>
                  <a:pt x="1058" y="94"/>
                </a:lnTo>
                <a:lnTo>
                  <a:pt x="1058" y="96"/>
                </a:lnTo>
                <a:lnTo>
                  <a:pt x="1058" y="96"/>
                </a:lnTo>
                <a:lnTo>
                  <a:pt x="1058" y="98"/>
                </a:lnTo>
                <a:lnTo>
                  <a:pt x="1058" y="102"/>
                </a:lnTo>
                <a:lnTo>
                  <a:pt x="1059" y="102"/>
                </a:lnTo>
                <a:lnTo>
                  <a:pt x="1059" y="102"/>
                </a:lnTo>
                <a:lnTo>
                  <a:pt x="1063" y="123"/>
                </a:lnTo>
                <a:lnTo>
                  <a:pt x="1074" y="125"/>
                </a:lnTo>
                <a:lnTo>
                  <a:pt x="1075" y="126"/>
                </a:lnTo>
                <a:lnTo>
                  <a:pt x="1077" y="125"/>
                </a:lnTo>
                <a:lnTo>
                  <a:pt x="1077" y="125"/>
                </a:lnTo>
                <a:lnTo>
                  <a:pt x="1088" y="126"/>
                </a:lnTo>
                <a:lnTo>
                  <a:pt x="1090" y="128"/>
                </a:lnTo>
                <a:lnTo>
                  <a:pt x="1095" y="126"/>
                </a:lnTo>
                <a:lnTo>
                  <a:pt x="1095" y="122"/>
                </a:lnTo>
                <a:lnTo>
                  <a:pt x="1098" y="120"/>
                </a:lnTo>
                <a:lnTo>
                  <a:pt x="1106" y="125"/>
                </a:lnTo>
                <a:lnTo>
                  <a:pt x="1101" y="128"/>
                </a:lnTo>
                <a:lnTo>
                  <a:pt x="1101" y="128"/>
                </a:lnTo>
                <a:lnTo>
                  <a:pt x="1101" y="128"/>
                </a:lnTo>
                <a:lnTo>
                  <a:pt x="1101" y="128"/>
                </a:lnTo>
                <a:lnTo>
                  <a:pt x="1101" y="130"/>
                </a:lnTo>
                <a:lnTo>
                  <a:pt x="1106" y="133"/>
                </a:lnTo>
                <a:lnTo>
                  <a:pt x="1103" y="134"/>
                </a:lnTo>
                <a:lnTo>
                  <a:pt x="1103" y="134"/>
                </a:lnTo>
                <a:lnTo>
                  <a:pt x="1103" y="134"/>
                </a:lnTo>
                <a:lnTo>
                  <a:pt x="1103" y="134"/>
                </a:lnTo>
                <a:lnTo>
                  <a:pt x="1103" y="134"/>
                </a:lnTo>
                <a:lnTo>
                  <a:pt x="1098" y="138"/>
                </a:lnTo>
                <a:lnTo>
                  <a:pt x="1096" y="134"/>
                </a:lnTo>
                <a:lnTo>
                  <a:pt x="1095" y="131"/>
                </a:lnTo>
                <a:lnTo>
                  <a:pt x="1090" y="128"/>
                </a:lnTo>
                <a:lnTo>
                  <a:pt x="1087" y="131"/>
                </a:lnTo>
                <a:lnTo>
                  <a:pt x="1087" y="136"/>
                </a:lnTo>
                <a:lnTo>
                  <a:pt x="1087" y="136"/>
                </a:lnTo>
                <a:lnTo>
                  <a:pt x="1091" y="139"/>
                </a:lnTo>
                <a:lnTo>
                  <a:pt x="1095" y="136"/>
                </a:lnTo>
                <a:lnTo>
                  <a:pt x="1096" y="138"/>
                </a:lnTo>
                <a:lnTo>
                  <a:pt x="1088" y="142"/>
                </a:lnTo>
                <a:lnTo>
                  <a:pt x="1082" y="138"/>
                </a:lnTo>
                <a:lnTo>
                  <a:pt x="1082" y="134"/>
                </a:lnTo>
                <a:lnTo>
                  <a:pt x="1077" y="131"/>
                </a:lnTo>
                <a:lnTo>
                  <a:pt x="1072" y="133"/>
                </a:lnTo>
                <a:lnTo>
                  <a:pt x="1072" y="138"/>
                </a:lnTo>
                <a:lnTo>
                  <a:pt x="1072" y="138"/>
                </a:lnTo>
                <a:lnTo>
                  <a:pt x="1077" y="141"/>
                </a:lnTo>
                <a:lnTo>
                  <a:pt x="1080" y="139"/>
                </a:lnTo>
                <a:lnTo>
                  <a:pt x="1087" y="144"/>
                </a:lnTo>
                <a:lnTo>
                  <a:pt x="1079" y="147"/>
                </a:lnTo>
                <a:lnTo>
                  <a:pt x="1075" y="146"/>
                </a:lnTo>
                <a:lnTo>
                  <a:pt x="1074" y="141"/>
                </a:lnTo>
                <a:lnTo>
                  <a:pt x="1069" y="138"/>
                </a:lnTo>
                <a:lnTo>
                  <a:pt x="1063" y="141"/>
                </a:lnTo>
                <a:lnTo>
                  <a:pt x="1064" y="147"/>
                </a:lnTo>
                <a:lnTo>
                  <a:pt x="1064" y="147"/>
                </a:lnTo>
                <a:lnTo>
                  <a:pt x="1069" y="149"/>
                </a:lnTo>
                <a:lnTo>
                  <a:pt x="1074" y="147"/>
                </a:lnTo>
                <a:lnTo>
                  <a:pt x="1077" y="149"/>
                </a:lnTo>
                <a:lnTo>
                  <a:pt x="1069" y="154"/>
                </a:lnTo>
                <a:lnTo>
                  <a:pt x="1064" y="150"/>
                </a:lnTo>
                <a:lnTo>
                  <a:pt x="1058" y="154"/>
                </a:lnTo>
                <a:lnTo>
                  <a:pt x="1058" y="155"/>
                </a:lnTo>
                <a:lnTo>
                  <a:pt x="1055" y="157"/>
                </a:lnTo>
                <a:lnTo>
                  <a:pt x="1032" y="144"/>
                </a:lnTo>
                <a:lnTo>
                  <a:pt x="1032" y="122"/>
                </a:lnTo>
                <a:close/>
                <a:moveTo>
                  <a:pt x="1093" y="134"/>
                </a:moveTo>
                <a:lnTo>
                  <a:pt x="1093" y="134"/>
                </a:lnTo>
                <a:lnTo>
                  <a:pt x="1093" y="134"/>
                </a:lnTo>
                <a:lnTo>
                  <a:pt x="1091" y="136"/>
                </a:lnTo>
                <a:lnTo>
                  <a:pt x="1088" y="134"/>
                </a:lnTo>
                <a:lnTo>
                  <a:pt x="1088" y="133"/>
                </a:lnTo>
                <a:lnTo>
                  <a:pt x="1091" y="131"/>
                </a:lnTo>
                <a:lnTo>
                  <a:pt x="1093" y="133"/>
                </a:lnTo>
                <a:lnTo>
                  <a:pt x="1093" y="134"/>
                </a:lnTo>
                <a:close/>
                <a:moveTo>
                  <a:pt x="1079" y="138"/>
                </a:moveTo>
                <a:lnTo>
                  <a:pt x="1079" y="138"/>
                </a:lnTo>
                <a:lnTo>
                  <a:pt x="1079" y="138"/>
                </a:lnTo>
                <a:lnTo>
                  <a:pt x="1079" y="138"/>
                </a:lnTo>
                <a:lnTo>
                  <a:pt x="1079" y="138"/>
                </a:lnTo>
                <a:lnTo>
                  <a:pt x="1077" y="139"/>
                </a:lnTo>
                <a:lnTo>
                  <a:pt x="1074" y="136"/>
                </a:lnTo>
                <a:lnTo>
                  <a:pt x="1074" y="134"/>
                </a:lnTo>
                <a:lnTo>
                  <a:pt x="1077" y="134"/>
                </a:lnTo>
                <a:lnTo>
                  <a:pt x="1079" y="136"/>
                </a:lnTo>
                <a:lnTo>
                  <a:pt x="1079" y="138"/>
                </a:lnTo>
                <a:close/>
                <a:moveTo>
                  <a:pt x="1072" y="146"/>
                </a:moveTo>
                <a:lnTo>
                  <a:pt x="1069" y="147"/>
                </a:lnTo>
                <a:lnTo>
                  <a:pt x="1066" y="146"/>
                </a:lnTo>
                <a:lnTo>
                  <a:pt x="1066" y="142"/>
                </a:lnTo>
                <a:lnTo>
                  <a:pt x="1069" y="141"/>
                </a:lnTo>
                <a:lnTo>
                  <a:pt x="1072" y="142"/>
                </a:lnTo>
                <a:lnTo>
                  <a:pt x="1072" y="146"/>
                </a:lnTo>
                <a:close/>
                <a:moveTo>
                  <a:pt x="1032" y="160"/>
                </a:moveTo>
                <a:lnTo>
                  <a:pt x="1034" y="159"/>
                </a:lnTo>
                <a:lnTo>
                  <a:pt x="1043" y="163"/>
                </a:lnTo>
                <a:lnTo>
                  <a:pt x="1034" y="170"/>
                </a:lnTo>
                <a:lnTo>
                  <a:pt x="1032" y="170"/>
                </a:lnTo>
                <a:lnTo>
                  <a:pt x="1032" y="160"/>
                </a:lnTo>
                <a:close/>
                <a:moveTo>
                  <a:pt x="1026" y="3"/>
                </a:moveTo>
                <a:lnTo>
                  <a:pt x="1027" y="6"/>
                </a:lnTo>
                <a:lnTo>
                  <a:pt x="1024" y="5"/>
                </a:lnTo>
                <a:lnTo>
                  <a:pt x="1024" y="3"/>
                </a:lnTo>
                <a:lnTo>
                  <a:pt x="1026" y="3"/>
                </a:lnTo>
                <a:close/>
                <a:moveTo>
                  <a:pt x="1021" y="192"/>
                </a:moveTo>
                <a:lnTo>
                  <a:pt x="1021" y="179"/>
                </a:lnTo>
                <a:lnTo>
                  <a:pt x="1021" y="179"/>
                </a:lnTo>
                <a:lnTo>
                  <a:pt x="1023" y="181"/>
                </a:lnTo>
                <a:lnTo>
                  <a:pt x="1026" y="181"/>
                </a:lnTo>
                <a:lnTo>
                  <a:pt x="1026" y="181"/>
                </a:lnTo>
                <a:lnTo>
                  <a:pt x="1027" y="181"/>
                </a:lnTo>
                <a:lnTo>
                  <a:pt x="1018" y="232"/>
                </a:lnTo>
                <a:lnTo>
                  <a:pt x="986" y="242"/>
                </a:lnTo>
                <a:lnTo>
                  <a:pt x="965" y="237"/>
                </a:lnTo>
                <a:lnTo>
                  <a:pt x="965" y="235"/>
                </a:lnTo>
                <a:lnTo>
                  <a:pt x="978" y="223"/>
                </a:lnTo>
                <a:lnTo>
                  <a:pt x="979" y="223"/>
                </a:lnTo>
                <a:lnTo>
                  <a:pt x="979" y="223"/>
                </a:lnTo>
                <a:lnTo>
                  <a:pt x="981" y="223"/>
                </a:lnTo>
                <a:lnTo>
                  <a:pt x="983" y="221"/>
                </a:lnTo>
                <a:lnTo>
                  <a:pt x="983" y="221"/>
                </a:lnTo>
                <a:lnTo>
                  <a:pt x="981" y="219"/>
                </a:lnTo>
                <a:lnTo>
                  <a:pt x="1005" y="195"/>
                </a:lnTo>
                <a:lnTo>
                  <a:pt x="1003" y="168"/>
                </a:lnTo>
                <a:lnTo>
                  <a:pt x="1010" y="163"/>
                </a:lnTo>
                <a:lnTo>
                  <a:pt x="1015" y="167"/>
                </a:lnTo>
                <a:lnTo>
                  <a:pt x="1015" y="192"/>
                </a:lnTo>
                <a:lnTo>
                  <a:pt x="1015" y="192"/>
                </a:lnTo>
                <a:lnTo>
                  <a:pt x="1016" y="194"/>
                </a:lnTo>
                <a:lnTo>
                  <a:pt x="1018" y="195"/>
                </a:lnTo>
                <a:lnTo>
                  <a:pt x="1018" y="195"/>
                </a:lnTo>
                <a:lnTo>
                  <a:pt x="1019" y="194"/>
                </a:lnTo>
                <a:lnTo>
                  <a:pt x="1021" y="192"/>
                </a:lnTo>
                <a:lnTo>
                  <a:pt x="1021" y="192"/>
                </a:lnTo>
                <a:close/>
                <a:moveTo>
                  <a:pt x="1015" y="53"/>
                </a:moveTo>
                <a:lnTo>
                  <a:pt x="1019" y="45"/>
                </a:lnTo>
                <a:lnTo>
                  <a:pt x="1019" y="53"/>
                </a:lnTo>
                <a:lnTo>
                  <a:pt x="1015" y="54"/>
                </a:lnTo>
                <a:lnTo>
                  <a:pt x="1015" y="54"/>
                </a:lnTo>
                <a:lnTo>
                  <a:pt x="1015" y="53"/>
                </a:lnTo>
                <a:close/>
                <a:moveTo>
                  <a:pt x="1011" y="70"/>
                </a:moveTo>
                <a:lnTo>
                  <a:pt x="1011" y="70"/>
                </a:lnTo>
                <a:lnTo>
                  <a:pt x="1015" y="69"/>
                </a:lnTo>
                <a:lnTo>
                  <a:pt x="1016" y="67"/>
                </a:lnTo>
                <a:lnTo>
                  <a:pt x="1019" y="66"/>
                </a:lnTo>
                <a:lnTo>
                  <a:pt x="1019" y="78"/>
                </a:lnTo>
                <a:lnTo>
                  <a:pt x="1002" y="88"/>
                </a:lnTo>
                <a:lnTo>
                  <a:pt x="1008" y="70"/>
                </a:lnTo>
                <a:lnTo>
                  <a:pt x="1008" y="70"/>
                </a:lnTo>
                <a:lnTo>
                  <a:pt x="1010" y="70"/>
                </a:lnTo>
                <a:lnTo>
                  <a:pt x="1011" y="70"/>
                </a:lnTo>
                <a:lnTo>
                  <a:pt x="1011" y="70"/>
                </a:lnTo>
                <a:close/>
                <a:moveTo>
                  <a:pt x="1002" y="34"/>
                </a:moveTo>
                <a:lnTo>
                  <a:pt x="1002" y="38"/>
                </a:lnTo>
                <a:lnTo>
                  <a:pt x="1002" y="38"/>
                </a:lnTo>
                <a:lnTo>
                  <a:pt x="999" y="37"/>
                </a:lnTo>
                <a:lnTo>
                  <a:pt x="1002" y="34"/>
                </a:lnTo>
                <a:close/>
                <a:moveTo>
                  <a:pt x="1002" y="58"/>
                </a:moveTo>
                <a:lnTo>
                  <a:pt x="1003" y="62"/>
                </a:lnTo>
                <a:lnTo>
                  <a:pt x="1003" y="62"/>
                </a:lnTo>
                <a:lnTo>
                  <a:pt x="1003" y="66"/>
                </a:lnTo>
                <a:lnTo>
                  <a:pt x="1003" y="66"/>
                </a:lnTo>
                <a:lnTo>
                  <a:pt x="1002" y="67"/>
                </a:lnTo>
                <a:lnTo>
                  <a:pt x="999" y="82"/>
                </a:lnTo>
                <a:lnTo>
                  <a:pt x="994" y="66"/>
                </a:lnTo>
                <a:lnTo>
                  <a:pt x="1002" y="58"/>
                </a:lnTo>
                <a:close/>
                <a:moveTo>
                  <a:pt x="987" y="88"/>
                </a:moveTo>
                <a:lnTo>
                  <a:pt x="987" y="88"/>
                </a:lnTo>
                <a:lnTo>
                  <a:pt x="989" y="91"/>
                </a:lnTo>
                <a:lnTo>
                  <a:pt x="991" y="93"/>
                </a:lnTo>
                <a:lnTo>
                  <a:pt x="979" y="96"/>
                </a:lnTo>
                <a:lnTo>
                  <a:pt x="984" y="77"/>
                </a:lnTo>
                <a:lnTo>
                  <a:pt x="987" y="88"/>
                </a:lnTo>
                <a:close/>
                <a:moveTo>
                  <a:pt x="979" y="5"/>
                </a:moveTo>
                <a:lnTo>
                  <a:pt x="979" y="5"/>
                </a:lnTo>
                <a:lnTo>
                  <a:pt x="979" y="6"/>
                </a:lnTo>
                <a:lnTo>
                  <a:pt x="978" y="10"/>
                </a:lnTo>
                <a:lnTo>
                  <a:pt x="978" y="6"/>
                </a:lnTo>
                <a:lnTo>
                  <a:pt x="979" y="5"/>
                </a:lnTo>
                <a:close/>
                <a:moveTo>
                  <a:pt x="973" y="38"/>
                </a:moveTo>
                <a:lnTo>
                  <a:pt x="975" y="45"/>
                </a:lnTo>
                <a:lnTo>
                  <a:pt x="971" y="43"/>
                </a:lnTo>
                <a:lnTo>
                  <a:pt x="970" y="43"/>
                </a:lnTo>
                <a:lnTo>
                  <a:pt x="973" y="38"/>
                </a:lnTo>
                <a:close/>
                <a:moveTo>
                  <a:pt x="967" y="13"/>
                </a:moveTo>
                <a:lnTo>
                  <a:pt x="967" y="13"/>
                </a:lnTo>
                <a:lnTo>
                  <a:pt x="951" y="10"/>
                </a:lnTo>
                <a:lnTo>
                  <a:pt x="949" y="8"/>
                </a:lnTo>
                <a:lnTo>
                  <a:pt x="967" y="13"/>
                </a:lnTo>
                <a:close/>
                <a:moveTo>
                  <a:pt x="965" y="24"/>
                </a:moveTo>
                <a:lnTo>
                  <a:pt x="959" y="34"/>
                </a:lnTo>
                <a:lnTo>
                  <a:pt x="954" y="24"/>
                </a:lnTo>
                <a:lnTo>
                  <a:pt x="954" y="24"/>
                </a:lnTo>
                <a:lnTo>
                  <a:pt x="952" y="22"/>
                </a:lnTo>
                <a:lnTo>
                  <a:pt x="951" y="22"/>
                </a:lnTo>
                <a:lnTo>
                  <a:pt x="951" y="22"/>
                </a:lnTo>
                <a:lnTo>
                  <a:pt x="949" y="22"/>
                </a:lnTo>
                <a:lnTo>
                  <a:pt x="949" y="22"/>
                </a:lnTo>
                <a:lnTo>
                  <a:pt x="949" y="24"/>
                </a:lnTo>
                <a:lnTo>
                  <a:pt x="949" y="22"/>
                </a:lnTo>
                <a:lnTo>
                  <a:pt x="965" y="24"/>
                </a:lnTo>
                <a:close/>
                <a:moveTo>
                  <a:pt x="951" y="64"/>
                </a:moveTo>
                <a:lnTo>
                  <a:pt x="949" y="61"/>
                </a:lnTo>
                <a:lnTo>
                  <a:pt x="949" y="46"/>
                </a:lnTo>
                <a:lnTo>
                  <a:pt x="957" y="51"/>
                </a:lnTo>
                <a:lnTo>
                  <a:pt x="957" y="51"/>
                </a:lnTo>
                <a:lnTo>
                  <a:pt x="957" y="53"/>
                </a:lnTo>
                <a:lnTo>
                  <a:pt x="957" y="53"/>
                </a:lnTo>
                <a:lnTo>
                  <a:pt x="957" y="56"/>
                </a:lnTo>
                <a:lnTo>
                  <a:pt x="951" y="64"/>
                </a:lnTo>
                <a:close/>
                <a:moveTo>
                  <a:pt x="954" y="101"/>
                </a:moveTo>
                <a:lnTo>
                  <a:pt x="954" y="102"/>
                </a:lnTo>
                <a:lnTo>
                  <a:pt x="949" y="104"/>
                </a:lnTo>
                <a:lnTo>
                  <a:pt x="954" y="101"/>
                </a:lnTo>
                <a:close/>
                <a:moveTo>
                  <a:pt x="955" y="109"/>
                </a:moveTo>
                <a:lnTo>
                  <a:pt x="965" y="117"/>
                </a:lnTo>
                <a:lnTo>
                  <a:pt x="965" y="117"/>
                </a:lnTo>
                <a:lnTo>
                  <a:pt x="965" y="117"/>
                </a:lnTo>
                <a:lnTo>
                  <a:pt x="967" y="120"/>
                </a:lnTo>
                <a:lnTo>
                  <a:pt x="954" y="126"/>
                </a:lnTo>
                <a:lnTo>
                  <a:pt x="946" y="123"/>
                </a:lnTo>
                <a:lnTo>
                  <a:pt x="944" y="112"/>
                </a:lnTo>
                <a:lnTo>
                  <a:pt x="955" y="109"/>
                </a:lnTo>
                <a:close/>
                <a:moveTo>
                  <a:pt x="944" y="38"/>
                </a:moveTo>
                <a:lnTo>
                  <a:pt x="944" y="40"/>
                </a:lnTo>
                <a:lnTo>
                  <a:pt x="939" y="43"/>
                </a:lnTo>
                <a:lnTo>
                  <a:pt x="944" y="38"/>
                </a:lnTo>
                <a:close/>
                <a:moveTo>
                  <a:pt x="936" y="51"/>
                </a:moveTo>
                <a:lnTo>
                  <a:pt x="938" y="51"/>
                </a:lnTo>
                <a:lnTo>
                  <a:pt x="944" y="62"/>
                </a:lnTo>
                <a:lnTo>
                  <a:pt x="944" y="69"/>
                </a:lnTo>
                <a:lnTo>
                  <a:pt x="941" y="70"/>
                </a:lnTo>
                <a:lnTo>
                  <a:pt x="939" y="69"/>
                </a:lnTo>
                <a:lnTo>
                  <a:pt x="936" y="67"/>
                </a:lnTo>
                <a:lnTo>
                  <a:pt x="936" y="67"/>
                </a:lnTo>
                <a:lnTo>
                  <a:pt x="936" y="66"/>
                </a:lnTo>
                <a:lnTo>
                  <a:pt x="936" y="64"/>
                </a:lnTo>
                <a:lnTo>
                  <a:pt x="936" y="64"/>
                </a:lnTo>
                <a:lnTo>
                  <a:pt x="935" y="64"/>
                </a:lnTo>
                <a:lnTo>
                  <a:pt x="935" y="64"/>
                </a:lnTo>
                <a:lnTo>
                  <a:pt x="936" y="62"/>
                </a:lnTo>
                <a:lnTo>
                  <a:pt x="936" y="51"/>
                </a:lnTo>
                <a:close/>
                <a:moveTo>
                  <a:pt x="938" y="142"/>
                </a:moveTo>
                <a:lnTo>
                  <a:pt x="938" y="142"/>
                </a:lnTo>
                <a:lnTo>
                  <a:pt x="930" y="120"/>
                </a:lnTo>
                <a:lnTo>
                  <a:pt x="933" y="123"/>
                </a:lnTo>
                <a:lnTo>
                  <a:pt x="938" y="142"/>
                </a:lnTo>
                <a:close/>
                <a:moveTo>
                  <a:pt x="933" y="96"/>
                </a:moveTo>
                <a:lnTo>
                  <a:pt x="931" y="99"/>
                </a:lnTo>
                <a:lnTo>
                  <a:pt x="930" y="98"/>
                </a:lnTo>
                <a:lnTo>
                  <a:pt x="931" y="96"/>
                </a:lnTo>
                <a:lnTo>
                  <a:pt x="931" y="96"/>
                </a:lnTo>
                <a:lnTo>
                  <a:pt x="933" y="96"/>
                </a:lnTo>
                <a:close/>
                <a:moveTo>
                  <a:pt x="928" y="77"/>
                </a:moveTo>
                <a:lnTo>
                  <a:pt x="928" y="77"/>
                </a:lnTo>
                <a:lnTo>
                  <a:pt x="930" y="78"/>
                </a:lnTo>
                <a:lnTo>
                  <a:pt x="931" y="78"/>
                </a:lnTo>
                <a:lnTo>
                  <a:pt x="927" y="80"/>
                </a:lnTo>
                <a:lnTo>
                  <a:pt x="928" y="77"/>
                </a:lnTo>
                <a:close/>
                <a:moveTo>
                  <a:pt x="923" y="72"/>
                </a:moveTo>
                <a:lnTo>
                  <a:pt x="925" y="70"/>
                </a:lnTo>
                <a:lnTo>
                  <a:pt x="925" y="70"/>
                </a:lnTo>
                <a:lnTo>
                  <a:pt x="925" y="70"/>
                </a:lnTo>
                <a:lnTo>
                  <a:pt x="925" y="70"/>
                </a:lnTo>
                <a:lnTo>
                  <a:pt x="925" y="70"/>
                </a:lnTo>
                <a:lnTo>
                  <a:pt x="925" y="72"/>
                </a:lnTo>
                <a:lnTo>
                  <a:pt x="920" y="78"/>
                </a:lnTo>
                <a:lnTo>
                  <a:pt x="919" y="70"/>
                </a:lnTo>
                <a:lnTo>
                  <a:pt x="923" y="72"/>
                </a:lnTo>
                <a:lnTo>
                  <a:pt x="923" y="72"/>
                </a:lnTo>
                <a:close/>
                <a:moveTo>
                  <a:pt x="920" y="45"/>
                </a:moveTo>
                <a:lnTo>
                  <a:pt x="912" y="50"/>
                </a:lnTo>
                <a:lnTo>
                  <a:pt x="911" y="42"/>
                </a:lnTo>
                <a:lnTo>
                  <a:pt x="911" y="42"/>
                </a:lnTo>
                <a:lnTo>
                  <a:pt x="914" y="43"/>
                </a:lnTo>
                <a:lnTo>
                  <a:pt x="914" y="43"/>
                </a:lnTo>
                <a:lnTo>
                  <a:pt x="919" y="40"/>
                </a:lnTo>
                <a:lnTo>
                  <a:pt x="919" y="40"/>
                </a:lnTo>
                <a:lnTo>
                  <a:pt x="920" y="45"/>
                </a:lnTo>
                <a:lnTo>
                  <a:pt x="920" y="45"/>
                </a:lnTo>
                <a:close/>
                <a:moveTo>
                  <a:pt x="914" y="14"/>
                </a:moveTo>
                <a:lnTo>
                  <a:pt x="919" y="16"/>
                </a:lnTo>
                <a:lnTo>
                  <a:pt x="915" y="19"/>
                </a:lnTo>
                <a:lnTo>
                  <a:pt x="911" y="21"/>
                </a:lnTo>
                <a:lnTo>
                  <a:pt x="907" y="21"/>
                </a:lnTo>
                <a:lnTo>
                  <a:pt x="914" y="14"/>
                </a:lnTo>
                <a:close/>
                <a:moveTo>
                  <a:pt x="909" y="67"/>
                </a:moveTo>
                <a:lnTo>
                  <a:pt x="911" y="69"/>
                </a:lnTo>
                <a:lnTo>
                  <a:pt x="914" y="78"/>
                </a:lnTo>
                <a:lnTo>
                  <a:pt x="903" y="74"/>
                </a:lnTo>
                <a:lnTo>
                  <a:pt x="909" y="67"/>
                </a:lnTo>
                <a:close/>
                <a:moveTo>
                  <a:pt x="903" y="80"/>
                </a:moveTo>
                <a:lnTo>
                  <a:pt x="901" y="80"/>
                </a:lnTo>
                <a:lnTo>
                  <a:pt x="901" y="80"/>
                </a:lnTo>
                <a:lnTo>
                  <a:pt x="903" y="80"/>
                </a:lnTo>
                <a:close/>
                <a:moveTo>
                  <a:pt x="899" y="64"/>
                </a:moveTo>
                <a:lnTo>
                  <a:pt x="885" y="75"/>
                </a:lnTo>
                <a:lnTo>
                  <a:pt x="885" y="61"/>
                </a:lnTo>
                <a:lnTo>
                  <a:pt x="888" y="59"/>
                </a:lnTo>
                <a:lnTo>
                  <a:pt x="899" y="62"/>
                </a:lnTo>
                <a:lnTo>
                  <a:pt x="899" y="64"/>
                </a:lnTo>
                <a:close/>
                <a:moveTo>
                  <a:pt x="888" y="18"/>
                </a:moveTo>
                <a:lnTo>
                  <a:pt x="888" y="16"/>
                </a:lnTo>
                <a:lnTo>
                  <a:pt x="888" y="14"/>
                </a:lnTo>
                <a:lnTo>
                  <a:pt x="895" y="16"/>
                </a:lnTo>
                <a:lnTo>
                  <a:pt x="896" y="14"/>
                </a:lnTo>
                <a:lnTo>
                  <a:pt x="898" y="14"/>
                </a:lnTo>
                <a:lnTo>
                  <a:pt x="891" y="21"/>
                </a:lnTo>
                <a:lnTo>
                  <a:pt x="882" y="22"/>
                </a:lnTo>
                <a:lnTo>
                  <a:pt x="888" y="18"/>
                </a:lnTo>
                <a:close/>
                <a:moveTo>
                  <a:pt x="879" y="69"/>
                </a:moveTo>
                <a:lnTo>
                  <a:pt x="879" y="67"/>
                </a:lnTo>
                <a:lnTo>
                  <a:pt x="880" y="70"/>
                </a:lnTo>
                <a:lnTo>
                  <a:pt x="879" y="70"/>
                </a:lnTo>
                <a:lnTo>
                  <a:pt x="875" y="69"/>
                </a:lnTo>
                <a:lnTo>
                  <a:pt x="879" y="69"/>
                </a:lnTo>
                <a:close/>
                <a:moveTo>
                  <a:pt x="885" y="139"/>
                </a:moveTo>
                <a:lnTo>
                  <a:pt x="883" y="141"/>
                </a:lnTo>
                <a:lnTo>
                  <a:pt x="883" y="141"/>
                </a:lnTo>
                <a:lnTo>
                  <a:pt x="883" y="142"/>
                </a:lnTo>
                <a:lnTo>
                  <a:pt x="883" y="142"/>
                </a:lnTo>
                <a:lnTo>
                  <a:pt x="883" y="144"/>
                </a:lnTo>
                <a:lnTo>
                  <a:pt x="883" y="144"/>
                </a:lnTo>
                <a:lnTo>
                  <a:pt x="883" y="146"/>
                </a:lnTo>
                <a:lnTo>
                  <a:pt x="887" y="147"/>
                </a:lnTo>
                <a:lnTo>
                  <a:pt x="904" y="146"/>
                </a:lnTo>
                <a:lnTo>
                  <a:pt x="898" y="155"/>
                </a:lnTo>
                <a:lnTo>
                  <a:pt x="869" y="155"/>
                </a:lnTo>
                <a:lnTo>
                  <a:pt x="869" y="155"/>
                </a:lnTo>
                <a:lnTo>
                  <a:pt x="869" y="155"/>
                </a:lnTo>
                <a:lnTo>
                  <a:pt x="869" y="155"/>
                </a:lnTo>
                <a:lnTo>
                  <a:pt x="867" y="155"/>
                </a:lnTo>
                <a:lnTo>
                  <a:pt x="867" y="157"/>
                </a:lnTo>
                <a:lnTo>
                  <a:pt x="867" y="157"/>
                </a:lnTo>
                <a:lnTo>
                  <a:pt x="867" y="160"/>
                </a:lnTo>
                <a:lnTo>
                  <a:pt x="869" y="160"/>
                </a:lnTo>
                <a:lnTo>
                  <a:pt x="893" y="162"/>
                </a:lnTo>
                <a:lnTo>
                  <a:pt x="883" y="176"/>
                </a:lnTo>
                <a:lnTo>
                  <a:pt x="874" y="176"/>
                </a:lnTo>
                <a:lnTo>
                  <a:pt x="877" y="170"/>
                </a:lnTo>
                <a:lnTo>
                  <a:pt x="864" y="171"/>
                </a:lnTo>
                <a:lnTo>
                  <a:pt x="864" y="171"/>
                </a:lnTo>
                <a:lnTo>
                  <a:pt x="864" y="168"/>
                </a:lnTo>
                <a:lnTo>
                  <a:pt x="864" y="168"/>
                </a:lnTo>
                <a:lnTo>
                  <a:pt x="863" y="171"/>
                </a:lnTo>
                <a:lnTo>
                  <a:pt x="851" y="171"/>
                </a:lnTo>
                <a:lnTo>
                  <a:pt x="861" y="160"/>
                </a:lnTo>
                <a:lnTo>
                  <a:pt x="859" y="159"/>
                </a:lnTo>
                <a:lnTo>
                  <a:pt x="856" y="146"/>
                </a:lnTo>
                <a:lnTo>
                  <a:pt x="866" y="144"/>
                </a:lnTo>
                <a:lnTo>
                  <a:pt x="864" y="149"/>
                </a:lnTo>
                <a:lnTo>
                  <a:pt x="864" y="149"/>
                </a:lnTo>
                <a:lnTo>
                  <a:pt x="864" y="150"/>
                </a:lnTo>
                <a:lnTo>
                  <a:pt x="866" y="152"/>
                </a:lnTo>
                <a:lnTo>
                  <a:pt x="866" y="152"/>
                </a:lnTo>
                <a:lnTo>
                  <a:pt x="867" y="152"/>
                </a:lnTo>
                <a:lnTo>
                  <a:pt x="869" y="150"/>
                </a:lnTo>
                <a:lnTo>
                  <a:pt x="872" y="142"/>
                </a:lnTo>
                <a:lnTo>
                  <a:pt x="885" y="139"/>
                </a:lnTo>
                <a:close/>
                <a:moveTo>
                  <a:pt x="856" y="99"/>
                </a:moveTo>
                <a:lnTo>
                  <a:pt x="858" y="99"/>
                </a:lnTo>
                <a:lnTo>
                  <a:pt x="858" y="99"/>
                </a:lnTo>
                <a:lnTo>
                  <a:pt x="859" y="101"/>
                </a:lnTo>
                <a:lnTo>
                  <a:pt x="861" y="99"/>
                </a:lnTo>
                <a:lnTo>
                  <a:pt x="867" y="96"/>
                </a:lnTo>
                <a:lnTo>
                  <a:pt x="863" y="102"/>
                </a:lnTo>
                <a:lnTo>
                  <a:pt x="856" y="99"/>
                </a:lnTo>
                <a:close/>
                <a:moveTo>
                  <a:pt x="861" y="93"/>
                </a:moveTo>
                <a:lnTo>
                  <a:pt x="859" y="86"/>
                </a:lnTo>
                <a:lnTo>
                  <a:pt x="871" y="88"/>
                </a:lnTo>
                <a:lnTo>
                  <a:pt x="861" y="93"/>
                </a:lnTo>
                <a:close/>
                <a:moveTo>
                  <a:pt x="859" y="3"/>
                </a:moveTo>
                <a:lnTo>
                  <a:pt x="859" y="3"/>
                </a:lnTo>
                <a:lnTo>
                  <a:pt x="863" y="2"/>
                </a:lnTo>
                <a:lnTo>
                  <a:pt x="863" y="3"/>
                </a:lnTo>
                <a:lnTo>
                  <a:pt x="859" y="3"/>
                </a:lnTo>
                <a:lnTo>
                  <a:pt x="859" y="5"/>
                </a:lnTo>
                <a:lnTo>
                  <a:pt x="858" y="5"/>
                </a:lnTo>
                <a:lnTo>
                  <a:pt x="859" y="3"/>
                </a:lnTo>
                <a:close/>
                <a:moveTo>
                  <a:pt x="859" y="27"/>
                </a:moveTo>
                <a:lnTo>
                  <a:pt x="863" y="27"/>
                </a:lnTo>
                <a:lnTo>
                  <a:pt x="863" y="27"/>
                </a:lnTo>
                <a:lnTo>
                  <a:pt x="863" y="27"/>
                </a:lnTo>
                <a:lnTo>
                  <a:pt x="869" y="30"/>
                </a:lnTo>
                <a:lnTo>
                  <a:pt x="863" y="37"/>
                </a:lnTo>
                <a:lnTo>
                  <a:pt x="858" y="37"/>
                </a:lnTo>
                <a:lnTo>
                  <a:pt x="856" y="35"/>
                </a:lnTo>
                <a:lnTo>
                  <a:pt x="855" y="30"/>
                </a:lnTo>
                <a:lnTo>
                  <a:pt x="859" y="27"/>
                </a:lnTo>
                <a:close/>
                <a:moveTo>
                  <a:pt x="847" y="54"/>
                </a:moveTo>
                <a:lnTo>
                  <a:pt x="848" y="59"/>
                </a:lnTo>
                <a:lnTo>
                  <a:pt x="847" y="61"/>
                </a:lnTo>
                <a:lnTo>
                  <a:pt x="847" y="61"/>
                </a:lnTo>
                <a:lnTo>
                  <a:pt x="847" y="54"/>
                </a:lnTo>
                <a:close/>
                <a:moveTo>
                  <a:pt x="848" y="83"/>
                </a:moveTo>
                <a:lnTo>
                  <a:pt x="850" y="91"/>
                </a:lnTo>
                <a:lnTo>
                  <a:pt x="847" y="94"/>
                </a:lnTo>
                <a:lnTo>
                  <a:pt x="843" y="85"/>
                </a:lnTo>
                <a:lnTo>
                  <a:pt x="848" y="83"/>
                </a:lnTo>
                <a:close/>
                <a:moveTo>
                  <a:pt x="840" y="112"/>
                </a:moveTo>
                <a:lnTo>
                  <a:pt x="847" y="107"/>
                </a:lnTo>
                <a:lnTo>
                  <a:pt x="856" y="110"/>
                </a:lnTo>
                <a:lnTo>
                  <a:pt x="848" y="120"/>
                </a:lnTo>
                <a:lnTo>
                  <a:pt x="839" y="112"/>
                </a:lnTo>
                <a:lnTo>
                  <a:pt x="840" y="112"/>
                </a:lnTo>
                <a:close/>
                <a:moveTo>
                  <a:pt x="837" y="99"/>
                </a:moveTo>
                <a:lnTo>
                  <a:pt x="837" y="99"/>
                </a:lnTo>
                <a:lnTo>
                  <a:pt x="837" y="99"/>
                </a:lnTo>
                <a:lnTo>
                  <a:pt x="837" y="99"/>
                </a:lnTo>
                <a:close/>
                <a:moveTo>
                  <a:pt x="834" y="114"/>
                </a:moveTo>
                <a:lnTo>
                  <a:pt x="842" y="123"/>
                </a:lnTo>
                <a:lnTo>
                  <a:pt x="832" y="120"/>
                </a:lnTo>
                <a:lnTo>
                  <a:pt x="834" y="114"/>
                </a:lnTo>
                <a:close/>
                <a:moveTo>
                  <a:pt x="831" y="10"/>
                </a:moveTo>
                <a:lnTo>
                  <a:pt x="832" y="13"/>
                </a:lnTo>
                <a:lnTo>
                  <a:pt x="831" y="13"/>
                </a:lnTo>
                <a:lnTo>
                  <a:pt x="831" y="10"/>
                </a:lnTo>
                <a:close/>
                <a:moveTo>
                  <a:pt x="827" y="70"/>
                </a:moveTo>
                <a:lnTo>
                  <a:pt x="829" y="72"/>
                </a:lnTo>
                <a:lnTo>
                  <a:pt x="829" y="74"/>
                </a:lnTo>
                <a:lnTo>
                  <a:pt x="826" y="72"/>
                </a:lnTo>
                <a:lnTo>
                  <a:pt x="827" y="70"/>
                </a:lnTo>
                <a:close/>
                <a:moveTo>
                  <a:pt x="810" y="51"/>
                </a:moveTo>
                <a:lnTo>
                  <a:pt x="823" y="61"/>
                </a:lnTo>
                <a:lnTo>
                  <a:pt x="818" y="66"/>
                </a:lnTo>
                <a:lnTo>
                  <a:pt x="815" y="67"/>
                </a:lnTo>
                <a:lnTo>
                  <a:pt x="815" y="67"/>
                </a:lnTo>
                <a:lnTo>
                  <a:pt x="813" y="67"/>
                </a:lnTo>
                <a:lnTo>
                  <a:pt x="808" y="51"/>
                </a:lnTo>
                <a:lnTo>
                  <a:pt x="810" y="51"/>
                </a:lnTo>
                <a:close/>
                <a:moveTo>
                  <a:pt x="811" y="101"/>
                </a:moveTo>
                <a:lnTo>
                  <a:pt x="810" y="101"/>
                </a:lnTo>
                <a:lnTo>
                  <a:pt x="802" y="96"/>
                </a:lnTo>
                <a:lnTo>
                  <a:pt x="800" y="90"/>
                </a:lnTo>
                <a:lnTo>
                  <a:pt x="805" y="83"/>
                </a:lnTo>
                <a:lnTo>
                  <a:pt x="811" y="101"/>
                </a:lnTo>
                <a:close/>
                <a:moveTo>
                  <a:pt x="789" y="34"/>
                </a:moveTo>
                <a:lnTo>
                  <a:pt x="794" y="38"/>
                </a:lnTo>
                <a:lnTo>
                  <a:pt x="797" y="51"/>
                </a:lnTo>
                <a:lnTo>
                  <a:pt x="792" y="54"/>
                </a:lnTo>
                <a:lnTo>
                  <a:pt x="792" y="54"/>
                </a:lnTo>
                <a:lnTo>
                  <a:pt x="791" y="56"/>
                </a:lnTo>
                <a:lnTo>
                  <a:pt x="791" y="58"/>
                </a:lnTo>
                <a:lnTo>
                  <a:pt x="791" y="58"/>
                </a:lnTo>
                <a:lnTo>
                  <a:pt x="792" y="59"/>
                </a:lnTo>
                <a:lnTo>
                  <a:pt x="794" y="59"/>
                </a:lnTo>
                <a:lnTo>
                  <a:pt x="799" y="56"/>
                </a:lnTo>
                <a:lnTo>
                  <a:pt x="803" y="70"/>
                </a:lnTo>
                <a:lnTo>
                  <a:pt x="797" y="69"/>
                </a:lnTo>
                <a:lnTo>
                  <a:pt x="799" y="66"/>
                </a:lnTo>
                <a:lnTo>
                  <a:pt x="792" y="62"/>
                </a:lnTo>
                <a:lnTo>
                  <a:pt x="792" y="61"/>
                </a:lnTo>
                <a:lnTo>
                  <a:pt x="783" y="56"/>
                </a:lnTo>
                <a:lnTo>
                  <a:pt x="779" y="43"/>
                </a:lnTo>
                <a:lnTo>
                  <a:pt x="787" y="35"/>
                </a:lnTo>
                <a:lnTo>
                  <a:pt x="789" y="34"/>
                </a:lnTo>
                <a:close/>
                <a:moveTo>
                  <a:pt x="776" y="10"/>
                </a:moveTo>
                <a:lnTo>
                  <a:pt x="778" y="10"/>
                </a:lnTo>
                <a:lnTo>
                  <a:pt x="779" y="5"/>
                </a:lnTo>
                <a:lnTo>
                  <a:pt x="784" y="8"/>
                </a:lnTo>
                <a:lnTo>
                  <a:pt x="784" y="16"/>
                </a:lnTo>
                <a:lnTo>
                  <a:pt x="776" y="14"/>
                </a:lnTo>
                <a:lnTo>
                  <a:pt x="776" y="14"/>
                </a:lnTo>
                <a:lnTo>
                  <a:pt x="776" y="10"/>
                </a:lnTo>
                <a:lnTo>
                  <a:pt x="776" y="10"/>
                </a:lnTo>
                <a:close/>
                <a:moveTo>
                  <a:pt x="779" y="26"/>
                </a:moveTo>
                <a:lnTo>
                  <a:pt x="781" y="26"/>
                </a:lnTo>
                <a:lnTo>
                  <a:pt x="778" y="30"/>
                </a:lnTo>
                <a:lnTo>
                  <a:pt x="775" y="24"/>
                </a:lnTo>
                <a:lnTo>
                  <a:pt x="779" y="26"/>
                </a:lnTo>
                <a:close/>
                <a:moveTo>
                  <a:pt x="771" y="122"/>
                </a:moveTo>
                <a:lnTo>
                  <a:pt x="771" y="118"/>
                </a:lnTo>
                <a:lnTo>
                  <a:pt x="779" y="125"/>
                </a:lnTo>
                <a:lnTo>
                  <a:pt x="776" y="126"/>
                </a:lnTo>
                <a:lnTo>
                  <a:pt x="768" y="125"/>
                </a:lnTo>
                <a:lnTo>
                  <a:pt x="771" y="123"/>
                </a:lnTo>
                <a:lnTo>
                  <a:pt x="771" y="122"/>
                </a:lnTo>
                <a:close/>
                <a:moveTo>
                  <a:pt x="771" y="136"/>
                </a:moveTo>
                <a:lnTo>
                  <a:pt x="771" y="138"/>
                </a:lnTo>
                <a:lnTo>
                  <a:pt x="773" y="142"/>
                </a:lnTo>
                <a:lnTo>
                  <a:pt x="770" y="142"/>
                </a:lnTo>
                <a:lnTo>
                  <a:pt x="763" y="136"/>
                </a:lnTo>
                <a:lnTo>
                  <a:pt x="771" y="136"/>
                </a:lnTo>
                <a:close/>
                <a:moveTo>
                  <a:pt x="757" y="35"/>
                </a:moveTo>
                <a:lnTo>
                  <a:pt x="760" y="42"/>
                </a:lnTo>
                <a:lnTo>
                  <a:pt x="759" y="43"/>
                </a:lnTo>
                <a:lnTo>
                  <a:pt x="757" y="43"/>
                </a:lnTo>
                <a:lnTo>
                  <a:pt x="757" y="43"/>
                </a:lnTo>
                <a:lnTo>
                  <a:pt x="757" y="43"/>
                </a:lnTo>
                <a:lnTo>
                  <a:pt x="752" y="40"/>
                </a:lnTo>
                <a:lnTo>
                  <a:pt x="757" y="35"/>
                </a:lnTo>
                <a:close/>
                <a:moveTo>
                  <a:pt x="749" y="26"/>
                </a:moveTo>
                <a:lnTo>
                  <a:pt x="749" y="26"/>
                </a:lnTo>
                <a:lnTo>
                  <a:pt x="751" y="27"/>
                </a:lnTo>
                <a:lnTo>
                  <a:pt x="746" y="32"/>
                </a:lnTo>
                <a:lnTo>
                  <a:pt x="746" y="32"/>
                </a:lnTo>
                <a:lnTo>
                  <a:pt x="749" y="26"/>
                </a:lnTo>
                <a:lnTo>
                  <a:pt x="749" y="26"/>
                </a:lnTo>
                <a:close/>
                <a:moveTo>
                  <a:pt x="741" y="72"/>
                </a:moveTo>
                <a:lnTo>
                  <a:pt x="741" y="74"/>
                </a:lnTo>
                <a:lnTo>
                  <a:pt x="739" y="74"/>
                </a:lnTo>
                <a:lnTo>
                  <a:pt x="741" y="72"/>
                </a:lnTo>
                <a:close/>
                <a:moveTo>
                  <a:pt x="738" y="99"/>
                </a:moveTo>
                <a:lnTo>
                  <a:pt x="743" y="94"/>
                </a:lnTo>
                <a:lnTo>
                  <a:pt x="752" y="102"/>
                </a:lnTo>
                <a:lnTo>
                  <a:pt x="749" y="106"/>
                </a:lnTo>
                <a:lnTo>
                  <a:pt x="744" y="109"/>
                </a:lnTo>
                <a:lnTo>
                  <a:pt x="746" y="123"/>
                </a:lnTo>
                <a:lnTo>
                  <a:pt x="735" y="122"/>
                </a:lnTo>
                <a:lnTo>
                  <a:pt x="735" y="122"/>
                </a:lnTo>
                <a:lnTo>
                  <a:pt x="741" y="117"/>
                </a:lnTo>
                <a:lnTo>
                  <a:pt x="741" y="115"/>
                </a:lnTo>
                <a:lnTo>
                  <a:pt x="743" y="102"/>
                </a:lnTo>
                <a:lnTo>
                  <a:pt x="738" y="99"/>
                </a:lnTo>
                <a:close/>
                <a:moveTo>
                  <a:pt x="701" y="51"/>
                </a:moveTo>
                <a:lnTo>
                  <a:pt x="707" y="50"/>
                </a:lnTo>
                <a:lnTo>
                  <a:pt x="704" y="53"/>
                </a:lnTo>
                <a:lnTo>
                  <a:pt x="701" y="51"/>
                </a:lnTo>
                <a:lnTo>
                  <a:pt x="701" y="51"/>
                </a:lnTo>
                <a:close/>
                <a:moveTo>
                  <a:pt x="696" y="6"/>
                </a:moveTo>
                <a:lnTo>
                  <a:pt x="695" y="10"/>
                </a:lnTo>
                <a:lnTo>
                  <a:pt x="693" y="5"/>
                </a:lnTo>
                <a:lnTo>
                  <a:pt x="696" y="6"/>
                </a:lnTo>
                <a:close/>
                <a:moveTo>
                  <a:pt x="690" y="22"/>
                </a:moveTo>
                <a:lnTo>
                  <a:pt x="690" y="22"/>
                </a:lnTo>
                <a:lnTo>
                  <a:pt x="696" y="24"/>
                </a:lnTo>
                <a:lnTo>
                  <a:pt x="691" y="26"/>
                </a:lnTo>
                <a:lnTo>
                  <a:pt x="688" y="24"/>
                </a:lnTo>
                <a:lnTo>
                  <a:pt x="690" y="22"/>
                </a:lnTo>
                <a:close/>
                <a:moveTo>
                  <a:pt x="687" y="78"/>
                </a:moveTo>
                <a:lnTo>
                  <a:pt x="687" y="67"/>
                </a:lnTo>
                <a:lnTo>
                  <a:pt x="691" y="61"/>
                </a:lnTo>
                <a:lnTo>
                  <a:pt x="693" y="62"/>
                </a:lnTo>
                <a:lnTo>
                  <a:pt x="695" y="75"/>
                </a:lnTo>
                <a:lnTo>
                  <a:pt x="695" y="75"/>
                </a:lnTo>
                <a:lnTo>
                  <a:pt x="696" y="88"/>
                </a:lnTo>
                <a:lnTo>
                  <a:pt x="707" y="94"/>
                </a:lnTo>
                <a:lnTo>
                  <a:pt x="712" y="91"/>
                </a:lnTo>
                <a:lnTo>
                  <a:pt x="727" y="88"/>
                </a:lnTo>
                <a:lnTo>
                  <a:pt x="728" y="86"/>
                </a:lnTo>
                <a:lnTo>
                  <a:pt x="728" y="86"/>
                </a:lnTo>
                <a:lnTo>
                  <a:pt x="728" y="94"/>
                </a:lnTo>
                <a:lnTo>
                  <a:pt x="725" y="99"/>
                </a:lnTo>
                <a:lnTo>
                  <a:pt x="720" y="101"/>
                </a:lnTo>
                <a:lnTo>
                  <a:pt x="720" y="102"/>
                </a:lnTo>
                <a:lnTo>
                  <a:pt x="719" y="106"/>
                </a:lnTo>
                <a:lnTo>
                  <a:pt x="720" y="110"/>
                </a:lnTo>
                <a:lnTo>
                  <a:pt x="720" y="115"/>
                </a:lnTo>
                <a:lnTo>
                  <a:pt x="722" y="117"/>
                </a:lnTo>
                <a:lnTo>
                  <a:pt x="727" y="131"/>
                </a:lnTo>
                <a:lnTo>
                  <a:pt x="754" y="134"/>
                </a:lnTo>
                <a:lnTo>
                  <a:pt x="754" y="134"/>
                </a:lnTo>
                <a:lnTo>
                  <a:pt x="754" y="134"/>
                </a:lnTo>
                <a:lnTo>
                  <a:pt x="754" y="134"/>
                </a:lnTo>
                <a:lnTo>
                  <a:pt x="754" y="134"/>
                </a:lnTo>
                <a:lnTo>
                  <a:pt x="763" y="144"/>
                </a:lnTo>
                <a:lnTo>
                  <a:pt x="760" y="146"/>
                </a:lnTo>
                <a:lnTo>
                  <a:pt x="759" y="144"/>
                </a:lnTo>
                <a:lnTo>
                  <a:pt x="759" y="146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47" y="142"/>
                </a:lnTo>
                <a:lnTo>
                  <a:pt x="743" y="138"/>
                </a:lnTo>
                <a:lnTo>
                  <a:pt x="736" y="136"/>
                </a:lnTo>
                <a:lnTo>
                  <a:pt x="730" y="138"/>
                </a:lnTo>
                <a:lnTo>
                  <a:pt x="730" y="138"/>
                </a:lnTo>
                <a:lnTo>
                  <a:pt x="723" y="139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7" y="150"/>
                </a:lnTo>
                <a:lnTo>
                  <a:pt x="715" y="155"/>
                </a:lnTo>
                <a:lnTo>
                  <a:pt x="715" y="155"/>
                </a:lnTo>
                <a:lnTo>
                  <a:pt x="712" y="170"/>
                </a:lnTo>
                <a:lnTo>
                  <a:pt x="706" y="160"/>
                </a:lnTo>
                <a:lnTo>
                  <a:pt x="704" y="165"/>
                </a:lnTo>
                <a:lnTo>
                  <a:pt x="703" y="150"/>
                </a:lnTo>
                <a:lnTo>
                  <a:pt x="703" y="149"/>
                </a:lnTo>
                <a:lnTo>
                  <a:pt x="690" y="141"/>
                </a:lnTo>
                <a:lnTo>
                  <a:pt x="688" y="142"/>
                </a:lnTo>
                <a:lnTo>
                  <a:pt x="688" y="142"/>
                </a:lnTo>
                <a:lnTo>
                  <a:pt x="688" y="136"/>
                </a:lnTo>
                <a:lnTo>
                  <a:pt x="696" y="142"/>
                </a:lnTo>
                <a:lnTo>
                  <a:pt x="709" y="138"/>
                </a:lnTo>
                <a:lnTo>
                  <a:pt x="709" y="125"/>
                </a:lnTo>
                <a:lnTo>
                  <a:pt x="707" y="123"/>
                </a:lnTo>
                <a:lnTo>
                  <a:pt x="698" y="117"/>
                </a:lnTo>
                <a:lnTo>
                  <a:pt x="690" y="118"/>
                </a:lnTo>
                <a:lnTo>
                  <a:pt x="690" y="118"/>
                </a:lnTo>
                <a:lnTo>
                  <a:pt x="688" y="118"/>
                </a:lnTo>
                <a:lnTo>
                  <a:pt x="691" y="109"/>
                </a:lnTo>
                <a:lnTo>
                  <a:pt x="690" y="106"/>
                </a:lnTo>
                <a:lnTo>
                  <a:pt x="698" y="102"/>
                </a:lnTo>
                <a:lnTo>
                  <a:pt x="696" y="90"/>
                </a:lnTo>
                <a:lnTo>
                  <a:pt x="685" y="82"/>
                </a:lnTo>
                <a:lnTo>
                  <a:pt x="687" y="80"/>
                </a:lnTo>
                <a:lnTo>
                  <a:pt x="687" y="78"/>
                </a:lnTo>
                <a:close/>
                <a:moveTo>
                  <a:pt x="679" y="75"/>
                </a:moveTo>
                <a:lnTo>
                  <a:pt x="682" y="72"/>
                </a:lnTo>
                <a:lnTo>
                  <a:pt x="682" y="78"/>
                </a:lnTo>
                <a:lnTo>
                  <a:pt x="677" y="83"/>
                </a:lnTo>
                <a:lnTo>
                  <a:pt x="672" y="82"/>
                </a:lnTo>
                <a:lnTo>
                  <a:pt x="669" y="75"/>
                </a:lnTo>
                <a:lnTo>
                  <a:pt x="669" y="70"/>
                </a:lnTo>
                <a:lnTo>
                  <a:pt x="679" y="75"/>
                </a:lnTo>
                <a:close/>
                <a:moveTo>
                  <a:pt x="672" y="221"/>
                </a:moveTo>
                <a:lnTo>
                  <a:pt x="685" y="232"/>
                </a:lnTo>
                <a:lnTo>
                  <a:pt x="687" y="240"/>
                </a:lnTo>
                <a:lnTo>
                  <a:pt x="655" y="231"/>
                </a:lnTo>
                <a:lnTo>
                  <a:pt x="655" y="231"/>
                </a:lnTo>
                <a:lnTo>
                  <a:pt x="650" y="213"/>
                </a:lnTo>
                <a:lnTo>
                  <a:pt x="672" y="221"/>
                </a:lnTo>
                <a:close/>
                <a:moveTo>
                  <a:pt x="645" y="175"/>
                </a:moveTo>
                <a:lnTo>
                  <a:pt x="645" y="175"/>
                </a:lnTo>
                <a:lnTo>
                  <a:pt x="650" y="175"/>
                </a:lnTo>
                <a:lnTo>
                  <a:pt x="650" y="175"/>
                </a:lnTo>
                <a:lnTo>
                  <a:pt x="650" y="181"/>
                </a:lnTo>
                <a:lnTo>
                  <a:pt x="640" y="171"/>
                </a:lnTo>
                <a:lnTo>
                  <a:pt x="640" y="171"/>
                </a:lnTo>
                <a:lnTo>
                  <a:pt x="640" y="171"/>
                </a:lnTo>
                <a:lnTo>
                  <a:pt x="640" y="171"/>
                </a:lnTo>
                <a:lnTo>
                  <a:pt x="642" y="170"/>
                </a:lnTo>
                <a:lnTo>
                  <a:pt x="643" y="168"/>
                </a:lnTo>
                <a:lnTo>
                  <a:pt x="643" y="168"/>
                </a:lnTo>
                <a:lnTo>
                  <a:pt x="645" y="175"/>
                </a:lnTo>
                <a:lnTo>
                  <a:pt x="645" y="175"/>
                </a:lnTo>
                <a:close/>
                <a:moveTo>
                  <a:pt x="640" y="50"/>
                </a:moveTo>
                <a:lnTo>
                  <a:pt x="643" y="48"/>
                </a:lnTo>
                <a:lnTo>
                  <a:pt x="643" y="51"/>
                </a:lnTo>
                <a:lnTo>
                  <a:pt x="640" y="50"/>
                </a:lnTo>
                <a:lnTo>
                  <a:pt x="640" y="50"/>
                </a:lnTo>
                <a:close/>
                <a:moveTo>
                  <a:pt x="642" y="70"/>
                </a:moveTo>
                <a:lnTo>
                  <a:pt x="640" y="74"/>
                </a:lnTo>
                <a:lnTo>
                  <a:pt x="642" y="75"/>
                </a:lnTo>
                <a:lnTo>
                  <a:pt x="643" y="80"/>
                </a:lnTo>
                <a:lnTo>
                  <a:pt x="639" y="85"/>
                </a:lnTo>
                <a:lnTo>
                  <a:pt x="632" y="90"/>
                </a:lnTo>
                <a:lnTo>
                  <a:pt x="632" y="90"/>
                </a:lnTo>
                <a:lnTo>
                  <a:pt x="631" y="90"/>
                </a:lnTo>
                <a:lnTo>
                  <a:pt x="631" y="82"/>
                </a:lnTo>
                <a:lnTo>
                  <a:pt x="631" y="82"/>
                </a:lnTo>
                <a:lnTo>
                  <a:pt x="631" y="74"/>
                </a:lnTo>
                <a:lnTo>
                  <a:pt x="626" y="70"/>
                </a:lnTo>
                <a:lnTo>
                  <a:pt x="635" y="67"/>
                </a:lnTo>
                <a:lnTo>
                  <a:pt x="642" y="70"/>
                </a:lnTo>
                <a:close/>
                <a:moveTo>
                  <a:pt x="623" y="62"/>
                </a:moveTo>
                <a:lnTo>
                  <a:pt x="623" y="59"/>
                </a:lnTo>
                <a:lnTo>
                  <a:pt x="629" y="56"/>
                </a:lnTo>
                <a:lnTo>
                  <a:pt x="629" y="56"/>
                </a:lnTo>
                <a:lnTo>
                  <a:pt x="629" y="59"/>
                </a:lnTo>
                <a:lnTo>
                  <a:pt x="623" y="62"/>
                </a:lnTo>
                <a:close/>
                <a:moveTo>
                  <a:pt x="629" y="16"/>
                </a:moveTo>
                <a:lnTo>
                  <a:pt x="631" y="18"/>
                </a:lnTo>
                <a:lnTo>
                  <a:pt x="629" y="18"/>
                </a:lnTo>
                <a:lnTo>
                  <a:pt x="627" y="18"/>
                </a:lnTo>
                <a:lnTo>
                  <a:pt x="629" y="16"/>
                </a:lnTo>
                <a:close/>
                <a:moveTo>
                  <a:pt x="624" y="21"/>
                </a:moveTo>
                <a:lnTo>
                  <a:pt x="626" y="22"/>
                </a:lnTo>
                <a:lnTo>
                  <a:pt x="626" y="30"/>
                </a:lnTo>
                <a:lnTo>
                  <a:pt x="626" y="30"/>
                </a:lnTo>
                <a:lnTo>
                  <a:pt x="623" y="22"/>
                </a:lnTo>
                <a:lnTo>
                  <a:pt x="624" y="21"/>
                </a:lnTo>
                <a:close/>
                <a:moveTo>
                  <a:pt x="615" y="6"/>
                </a:moveTo>
                <a:lnTo>
                  <a:pt x="616" y="8"/>
                </a:lnTo>
                <a:lnTo>
                  <a:pt x="613" y="10"/>
                </a:lnTo>
                <a:lnTo>
                  <a:pt x="611" y="8"/>
                </a:lnTo>
                <a:lnTo>
                  <a:pt x="615" y="6"/>
                </a:lnTo>
                <a:close/>
                <a:moveTo>
                  <a:pt x="615" y="30"/>
                </a:moveTo>
                <a:lnTo>
                  <a:pt x="618" y="46"/>
                </a:lnTo>
                <a:lnTo>
                  <a:pt x="618" y="46"/>
                </a:lnTo>
                <a:lnTo>
                  <a:pt x="613" y="35"/>
                </a:lnTo>
                <a:lnTo>
                  <a:pt x="610" y="34"/>
                </a:lnTo>
                <a:lnTo>
                  <a:pt x="615" y="30"/>
                </a:lnTo>
                <a:close/>
                <a:moveTo>
                  <a:pt x="621" y="114"/>
                </a:moveTo>
                <a:lnTo>
                  <a:pt x="621" y="115"/>
                </a:lnTo>
                <a:lnTo>
                  <a:pt x="613" y="118"/>
                </a:lnTo>
                <a:lnTo>
                  <a:pt x="613" y="118"/>
                </a:lnTo>
                <a:lnTo>
                  <a:pt x="621" y="114"/>
                </a:lnTo>
                <a:close/>
                <a:moveTo>
                  <a:pt x="608" y="122"/>
                </a:moveTo>
                <a:lnTo>
                  <a:pt x="613" y="125"/>
                </a:lnTo>
                <a:lnTo>
                  <a:pt x="626" y="118"/>
                </a:lnTo>
                <a:lnTo>
                  <a:pt x="626" y="106"/>
                </a:lnTo>
                <a:lnTo>
                  <a:pt x="624" y="104"/>
                </a:lnTo>
                <a:lnTo>
                  <a:pt x="619" y="101"/>
                </a:lnTo>
                <a:lnTo>
                  <a:pt x="618" y="98"/>
                </a:lnTo>
                <a:lnTo>
                  <a:pt x="631" y="106"/>
                </a:lnTo>
                <a:lnTo>
                  <a:pt x="631" y="106"/>
                </a:lnTo>
                <a:lnTo>
                  <a:pt x="634" y="107"/>
                </a:lnTo>
                <a:lnTo>
                  <a:pt x="631" y="112"/>
                </a:lnTo>
                <a:lnTo>
                  <a:pt x="632" y="117"/>
                </a:lnTo>
                <a:lnTo>
                  <a:pt x="621" y="123"/>
                </a:lnTo>
                <a:lnTo>
                  <a:pt x="619" y="136"/>
                </a:lnTo>
                <a:lnTo>
                  <a:pt x="631" y="142"/>
                </a:lnTo>
                <a:lnTo>
                  <a:pt x="632" y="141"/>
                </a:lnTo>
                <a:lnTo>
                  <a:pt x="640" y="136"/>
                </a:lnTo>
                <a:lnTo>
                  <a:pt x="642" y="142"/>
                </a:lnTo>
                <a:lnTo>
                  <a:pt x="640" y="141"/>
                </a:lnTo>
                <a:lnTo>
                  <a:pt x="626" y="150"/>
                </a:lnTo>
                <a:lnTo>
                  <a:pt x="626" y="160"/>
                </a:lnTo>
                <a:lnTo>
                  <a:pt x="603" y="139"/>
                </a:lnTo>
                <a:lnTo>
                  <a:pt x="608" y="122"/>
                </a:lnTo>
                <a:close/>
                <a:moveTo>
                  <a:pt x="600" y="155"/>
                </a:moveTo>
                <a:lnTo>
                  <a:pt x="623" y="176"/>
                </a:lnTo>
                <a:lnTo>
                  <a:pt x="607" y="189"/>
                </a:lnTo>
                <a:lnTo>
                  <a:pt x="594" y="186"/>
                </a:lnTo>
                <a:lnTo>
                  <a:pt x="599" y="183"/>
                </a:lnTo>
                <a:lnTo>
                  <a:pt x="599" y="176"/>
                </a:lnTo>
                <a:lnTo>
                  <a:pt x="592" y="173"/>
                </a:lnTo>
                <a:lnTo>
                  <a:pt x="592" y="175"/>
                </a:lnTo>
                <a:lnTo>
                  <a:pt x="591" y="175"/>
                </a:lnTo>
                <a:lnTo>
                  <a:pt x="592" y="173"/>
                </a:lnTo>
                <a:lnTo>
                  <a:pt x="591" y="167"/>
                </a:lnTo>
                <a:lnTo>
                  <a:pt x="600" y="160"/>
                </a:lnTo>
                <a:lnTo>
                  <a:pt x="600" y="160"/>
                </a:lnTo>
                <a:lnTo>
                  <a:pt x="600" y="157"/>
                </a:lnTo>
                <a:lnTo>
                  <a:pt x="600" y="155"/>
                </a:lnTo>
                <a:lnTo>
                  <a:pt x="600" y="155"/>
                </a:lnTo>
                <a:close/>
                <a:moveTo>
                  <a:pt x="594" y="154"/>
                </a:moveTo>
                <a:lnTo>
                  <a:pt x="589" y="157"/>
                </a:lnTo>
                <a:lnTo>
                  <a:pt x="587" y="154"/>
                </a:lnTo>
                <a:lnTo>
                  <a:pt x="591" y="155"/>
                </a:lnTo>
                <a:lnTo>
                  <a:pt x="597" y="150"/>
                </a:lnTo>
                <a:lnTo>
                  <a:pt x="599" y="152"/>
                </a:lnTo>
                <a:lnTo>
                  <a:pt x="599" y="152"/>
                </a:lnTo>
                <a:lnTo>
                  <a:pt x="595" y="152"/>
                </a:lnTo>
                <a:lnTo>
                  <a:pt x="594" y="154"/>
                </a:lnTo>
                <a:lnTo>
                  <a:pt x="594" y="154"/>
                </a:lnTo>
                <a:close/>
                <a:moveTo>
                  <a:pt x="592" y="58"/>
                </a:moveTo>
                <a:lnTo>
                  <a:pt x="594" y="56"/>
                </a:lnTo>
                <a:lnTo>
                  <a:pt x="592" y="58"/>
                </a:lnTo>
                <a:lnTo>
                  <a:pt x="592" y="58"/>
                </a:lnTo>
                <a:lnTo>
                  <a:pt x="592" y="58"/>
                </a:lnTo>
                <a:close/>
                <a:moveTo>
                  <a:pt x="591" y="125"/>
                </a:moveTo>
                <a:lnTo>
                  <a:pt x="591" y="125"/>
                </a:lnTo>
                <a:lnTo>
                  <a:pt x="591" y="125"/>
                </a:lnTo>
                <a:lnTo>
                  <a:pt x="591" y="125"/>
                </a:lnTo>
                <a:lnTo>
                  <a:pt x="591" y="125"/>
                </a:lnTo>
                <a:lnTo>
                  <a:pt x="595" y="128"/>
                </a:lnTo>
                <a:lnTo>
                  <a:pt x="597" y="133"/>
                </a:lnTo>
                <a:lnTo>
                  <a:pt x="589" y="125"/>
                </a:lnTo>
                <a:lnTo>
                  <a:pt x="591" y="125"/>
                </a:lnTo>
                <a:close/>
                <a:moveTo>
                  <a:pt x="586" y="142"/>
                </a:moveTo>
                <a:lnTo>
                  <a:pt x="584" y="141"/>
                </a:lnTo>
                <a:lnTo>
                  <a:pt x="587" y="142"/>
                </a:lnTo>
                <a:lnTo>
                  <a:pt x="586" y="142"/>
                </a:lnTo>
                <a:close/>
                <a:moveTo>
                  <a:pt x="586" y="27"/>
                </a:moveTo>
                <a:lnTo>
                  <a:pt x="587" y="29"/>
                </a:lnTo>
                <a:lnTo>
                  <a:pt x="575" y="38"/>
                </a:lnTo>
                <a:lnTo>
                  <a:pt x="575" y="38"/>
                </a:lnTo>
                <a:lnTo>
                  <a:pt x="586" y="27"/>
                </a:lnTo>
                <a:close/>
                <a:moveTo>
                  <a:pt x="570" y="66"/>
                </a:moveTo>
                <a:lnTo>
                  <a:pt x="573" y="66"/>
                </a:lnTo>
                <a:lnTo>
                  <a:pt x="573" y="66"/>
                </a:lnTo>
                <a:lnTo>
                  <a:pt x="576" y="62"/>
                </a:lnTo>
                <a:lnTo>
                  <a:pt x="576" y="62"/>
                </a:lnTo>
                <a:lnTo>
                  <a:pt x="579" y="74"/>
                </a:lnTo>
                <a:lnTo>
                  <a:pt x="570" y="78"/>
                </a:lnTo>
                <a:lnTo>
                  <a:pt x="568" y="77"/>
                </a:lnTo>
                <a:lnTo>
                  <a:pt x="570" y="66"/>
                </a:lnTo>
                <a:close/>
                <a:moveTo>
                  <a:pt x="576" y="133"/>
                </a:moveTo>
                <a:lnTo>
                  <a:pt x="576" y="134"/>
                </a:lnTo>
                <a:lnTo>
                  <a:pt x="568" y="131"/>
                </a:lnTo>
                <a:lnTo>
                  <a:pt x="573" y="130"/>
                </a:lnTo>
                <a:lnTo>
                  <a:pt x="576" y="133"/>
                </a:lnTo>
                <a:close/>
                <a:moveTo>
                  <a:pt x="565" y="131"/>
                </a:moveTo>
                <a:lnTo>
                  <a:pt x="559" y="126"/>
                </a:lnTo>
                <a:lnTo>
                  <a:pt x="559" y="125"/>
                </a:lnTo>
                <a:lnTo>
                  <a:pt x="565" y="131"/>
                </a:lnTo>
                <a:close/>
                <a:moveTo>
                  <a:pt x="559" y="163"/>
                </a:moveTo>
                <a:lnTo>
                  <a:pt x="578" y="155"/>
                </a:lnTo>
                <a:lnTo>
                  <a:pt x="579" y="165"/>
                </a:lnTo>
                <a:lnTo>
                  <a:pt x="565" y="176"/>
                </a:lnTo>
                <a:lnTo>
                  <a:pt x="560" y="175"/>
                </a:lnTo>
                <a:lnTo>
                  <a:pt x="560" y="170"/>
                </a:lnTo>
                <a:lnTo>
                  <a:pt x="555" y="168"/>
                </a:lnTo>
                <a:lnTo>
                  <a:pt x="555" y="168"/>
                </a:lnTo>
                <a:lnTo>
                  <a:pt x="551" y="170"/>
                </a:lnTo>
                <a:lnTo>
                  <a:pt x="551" y="171"/>
                </a:lnTo>
                <a:lnTo>
                  <a:pt x="547" y="170"/>
                </a:lnTo>
                <a:lnTo>
                  <a:pt x="546" y="168"/>
                </a:lnTo>
                <a:lnTo>
                  <a:pt x="549" y="167"/>
                </a:lnTo>
                <a:lnTo>
                  <a:pt x="552" y="168"/>
                </a:lnTo>
                <a:lnTo>
                  <a:pt x="559" y="165"/>
                </a:lnTo>
                <a:lnTo>
                  <a:pt x="559" y="163"/>
                </a:lnTo>
                <a:close/>
                <a:moveTo>
                  <a:pt x="552" y="167"/>
                </a:moveTo>
                <a:lnTo>
                  <a:pt x="551" y="165"/>
                </a:lnTo>
                <a:lnTo>
                  <a:pt x="555" y="163"/>
                </a:lnTo>
                <a:lnTo>
                  <a:pt x="552" y="167"/>
                </a:lnTo>
                <a:close/>
                <a:moveTo>
                  <a:pt x="544" y="40"/>
                </a:moveTo>
                <a:lnTo>
                  <a:pt x="551" y="42"/>
                </a:lnTo>
                <a:lnTo>
                  <a:pt x="552" y="43"/>
                </a:lnTo>
                <a:lnTo>
                  <a:pt x="552" y="43"/>
                </a:lnTo>
                <a:lnTo>
                  <a:pt x="552" y="45"/>
                </a:lnTo>
                <a:lnTo>
                  <a:pt x="551" y="46"/>
                </a:lnTo>
                <a:lnTo>
                  <a:pt x="547" y="45"/>
                </a:lnTo>
                <a:lnTo>
                  <a:pt x="547" y="45"/>
                </a:lnTo>
                <a:lnTo>
                  <a:pt x="547" y="43"/>
                </a:lnTo>
                <a:lnTo>
                  <a:pt x="544" y="42"/>
                </a:lnTo>
                <a:lnTo>
                  <a:pt x="544" y="40"/>
                </a:lnTo>
                <a:close/>
                <a:moveTo>
                  <a:pt x="549" y="131"/>
                </a:moveTo>
                <a:lnTo>
                  <a:pt x="549" y="131"/>
                </a:lnTo>
                <a:lnTo>
                  <a:pt x="538" y="130"/>
                </a:lnTo>
                <a:lnTo>
                  <a:pt x="535" y="131"/>
                </a:lnTo>
                <a:lnTo>
                  <a:pt x="535" y="130"/>
                </a:lnTo>
                <a:lnTo>
                  <a:pt x="533" y="130"/>
                </a:lnTo>
                <a:lnTo>
                  <a:pt x="541" y="126"/>
                </a:lnTo>
                <a:lnTo>
                  <a:pt x="549" y="131"/>
                </a:lnTo>
                <a:close/>
                <a:moveTo>
                  <a:pt x="533" y="5"/>
                </a:moveTo>
                <a:lnTo>
                  <a:pt x="538" y="6"/>
                </a:lnTo>
                <a:lnTo>
                  <a:pt x="538" y="10"/>
                </a:lnTo>
                <a:lnTo>
                  <a:pt x="533" y="11"/>
                </a:lnTo>
                <a:lnTo>
                  <a:pt x="531" y="5"/>
                </a:lnTo>
                <a:lnTo>
                  <a:pt x="533" y="5"/>
                </a:lnTo>
                <a:close/>
                <a:moveTo>
                  <a:pt x="535" y="202"/>
                </a:moveTo>
                <a:lnTo>
                  <a:pt x="535" y="202"/>
                </a:lnTo>
                <a:lnTo>
                  <a:pt x="528" y="199"/>
                </a:lnTo>
                <a:lnTo>
                  <a:pt x="528" y="195"/>
                </a:lnTo>
                <a:lnTo>
                  <a:pt x="531" y="192"/>
                </a:lnTo>
                <a:lnTo>
                  <a:pt x="531" y="192"/>
                </a:lnTo>
                <a:lnTo>
                  <a:pt x="535" y="202"/>
                </a:lnTo>
                <a:close/>
                <a:moveTo>
                  <a:pt x="527" y="186"/>
                </a:moveTo>
                <a:lnTo>
                  <a:pt x="523" y="189"/>
                </a:lnTo>
                <a:lnTo>
                  <a:pt x="523" y="189"/>
                </a:lnTo>
                <a:lnTo>
                  <a:pt x="523" y="194"/>
                </a:lnTo>
                <a:lnTo>
                  <a:pt x="527" y="195"/>
                </a:lnTo>
                <a:lnTo>
                  <a:pt x="527" y="197"/>
                </a:lnTo>
                <a:lnTo>
                  <a:pt x="520" y="194"/>
                </a:lnTo>
                <a:lnTo>
                  <a:pt x="520" y="184"/>
                </a:lnTo>
                <a:lnTo>
                  <a:pt x="522" y="183"/>
                </a:lnTo>
                <a:lnTo>
                  <a:pt x="523" y="178"/>
                </a:lnTo>
                <a:lnTo>
                  <a:pt x="519" y="175"/>
                </a:lnTo>
                <a:lnTo>
                  <a:pt x="515" y="178"/>
                </a:lnTo>
                <a:lnTo>
                  <a:pt x="515" y="178"/>
                </a:lnTo>
                <a:lnTo>
                  <a:pt x="515" y="183"/>
                </a:lnTo>
                <a:lnTo>
                  <a:pt x="517" y="184"/>
                </a:lnTo>
                <a:lnTo>
                  <a:pt x="517" y="192"/>
                </a:lnTo>
                <a:lnTo>
                  <a:pt x="517" y="192"/>
                </a:lnTo>
                <a:lnTo>
                  <a:pt x="514" y="178"/>
                </a:lnTo>
                <a:lnTo>
                  <a:pt x="514" y="175"/>
                </a:lnTo>
                <a:lnTo>
                  <a:pt x="512" y="173"/>
                </a:lnTo>
                <a:lnTo>
                  <a:pt x="511" y="168"/>
                </a:lnTo>
                <a:lnTo>
                  <a:pt x="527" y="173"/>
                </a:lnTo>
                <a:lnTo>
                  <a:pt x="527" y="175"/>
                </a:lnTo>
                <a:lnTo>
                  <a:pt x="528" y="175"/>
                </a:lnTo>
                <a:lnTo>
                  <a:pt x="528" y="175"/>
                </a:lnTo>
                <a:lnTo>
                  <a:pt x="531" y="187"/>
                </a:lnTo>
                <a:lnTo>
                  <a:pt x="527" y="186"/>
                </a:lnTo>
                <a:close/>
                <a:moveTo>
                  <a:pt x="530" y="165"/>
                </a:moveTo>
                <a:lnTo>
                  <a:pt x="530" y="165"/>
                </a:lnTo>
                <a:lnTo>
                  <a:pt x="530" y="165"/>
                </a:lnTo>
                <a:lnTo>
                  <a:pt x="525" y="163"/>
                </a:lnTo>
                <a:lnTo>
                  <a:pt x="527" y="163"/>
                </a:lnTo>
                <a:lnTo>
                  <a:pt x="530" y="165"/>
                </a:lnTo>
                <a:close/>
                <a:moveTo>
                  <a:pt x="527" y="26"/>
                </a:moveTo>
                <a:lnTo>
                  <a:pt x="527" y="27"/>
                </a:lnTo>
                <a:lnTo>
                  <a:pt x="527" y="29"/>
                </a:lnTo>
                <a:lnTo>
                  <a:pt x="523" y="24"/>
                </a:lnTo>
                <a:lnTo>
                  <a:pt x="527" y="26"/>
                </a:lnTo>
                <a:close/>
                <a:moveTo>
                  <a:pt x="520" y="122"/>
                </a:moveTo>
                <a:lnTo>
                  <a:pt x="522" y="123"/>
                </a:lnTo>
                <a:lnTo>
                  <a:pt x="519" y="125"/>
                </a:lnTo>
                <a:lnTo>
                  <a:pt x="519" y="125"/>
                </a:lnTo>
                <a:lnTo>
                  <a:pt x="517" y="123"/>
                </a:lnTo>
                <a:lnTo>
                  <a:pt x="520" y="122"/>
                </a:lnTo>
                <a:close/>
                <a:moveTo>
                  <a:pt x="520" y="159"/>
                </a:moveTo>
                <a:lnTo>
                  <a:pt x="522" y="162"/>
                </a:lnTo>
                <a:lnTo>
                  <a:pt x="512" y="160"/>
                </a:lnTo>
                <a:lnTo>
                  <a:pt x="515" y="157"/>
                </a:lnTo>
                <a:lnTo>
                  <a:pt x="520" y="159"/>
                </a:lnTo>
                <a:close/>
                <a:moveTo>
                  <a:pt x="514" y="115"/>
                </a:moveTo>
                <a:lnTo>
                  <a:pt x="509" y="117"/>
                </a:lnTo>
                <a:lnTo>
                  <a:pt x="507" y="115"/>
                </a:lnTo>
                <a:lnTo>
                  <a:pt x="509" y="114"/>
                </a:lnTo>
                <a:lnTo>
                  <a:pt x="514" y="112"/>
                </a:lnTo>
                <a:lnTo>
                  <a:pt x="514" y="115"/>
                </a:lnTo>
                <a:close/>
                <a:moveTo>
                  <a:pt x="509" y="107"/>
                </a:moveTo>
                <a:lnTo>
                  <a:pt x="511" y="106"/>
                </a:lnTo>
                <a:lnTo>
                  <a:pt x="514" y="107"/>
                </a:lnTo>
                <a:lnTo>
                  <a:pt x="509" y="107"/>
                </a:lnTo>
                <a:close/>
                <a:moveTo>
                  <a:pt x="507" y="29"/>
                </a:moveTo>
                <a:lnTo>
                  <a:pt x="511" y="30"/>
                </a:lnTo>
                <a:lnTo>
                  <a:pt x="511" y="34"/>
                </a:lnTo>
                <a:lnTo>
                  <a:pt x="511" y="34"/>
                </a:lnTo>
                <a:lnTo>
                  <a:pt x="507" y="30"/>
                </a:lnTo>
                <a:lnTo>
                  <a:pt x="507" y="29"/>
                </a:lnTo>
                <a:close/>
                <a:moveTo>
                  <a:pt x="509" y="134"/>
                </a:moveTo>
                <a:lnTo>
                  <a:pt x="507" y="136"/>
                </a:lnTo>
                <a:lnTo>
                  <a:pt x="506" y="136"/>
                </a:lnTo>
                <a:lnTo>
                  <a:pt x="506" y="134"/>
                </a:lnTo>
                <a:lnTo>
                  <a:pt x="504" y="131"/>
                </a:lnTo>
                <a:lnTo>
                  <a:pt x="509" y="134"/>
                </a:lnTo>
                <a:close/>
                <a:moveTo>
                  <a:pt x="503" y="91"/>
                </a:moveTo>
                <a:lnTo>
                  <a:pt x="496" y="93"/>
                </a:lnTo>
                <a:lnTo>
                  <a:pt x="496" y="93"/>
                </a:lnTo>
                <a:lnTo>
                  <a:pt x="496" y="93"/>
                </a:lnTo>
                <a:lnTo>
                  <a:pt x="496" y="93"/>
                </a:lnTo>
                <a:lnTo>
                  <a:pt x="496" y="91"/>
                </a:lnTo>
                <a:lnTo>
                  <a:pt x="503" y="90"/>
                </a:lnTo>
                <a:lnTo>
                  <a:pt x="503" y="90"/>
                </a:lnTo>
                <a:lnTo>
                  <a:pt x="503" y="91"/>
                </a:lnTo>
                <a:lnTo>
                  <a:pt x="503" y="91"/>
                </a:lnTo>
                <a:close/>
                <a:moveTo>
                  <a:pt x="499" y="10"/>
                </a:moveTo>
                <a:lnTo>
                  <a:pt x="503" y="13"/>
                </a:lnTo>
                <a:lnTo>
                  <a:pt x="501" y="13"/>
                </a:lnTo>
                <a:lnTo>
                  <a:pt x="498" y="11"/>
                </a:lnTo>
                <a:lnTo>
                  <a:pt x="495" y="13"/>
                </a:lnTo>
                <a:lnTo>
                  <a:pt x="493" y="13"/>
                </a:lnTo>
                <a:lnTo>
                  <a:pt x="493" y="13"/>
                </a:lnTo>
                <a:lnTo>
                  <a:pt x="499" y="10"/>
                </a:lnTo>
                <a:close/>
                <a:moveTo>
                  <a:pt x="480" y="6"/>
                </a:moveTo>
                <a:lnTo>
                  <a:pt x="483" y="3"/>
                </a:lnTo>
                <a:lnTo>
                  <a:pt x="485" y="5"/>
                </a:lnTo>
                <a:lnTo>
                  <a:pt x="487" y="8"/>
                </a:lnTo>
                <a:lnTo>
                  <a:pt x="485" y="13"/>
                </a:lnTo>
                <a:lnTo>
                  <a:pt x="480" y="6"/>
                </a:lnTo>
                <a:lnTo>
                  <a:pt x="480" y="6"/>
                </a:lnTo>
                <a:close/>
                <a:moveTo>
                  <a:pt x="480" y="32"/>
                </a:moveTo>
                <a:lnTo>
                  <a:pt x="480" y="32"/>
                </a:lnTo>
                <a:lnTo>
                  <a:pt x="488" y="32"/>
                </a:lnTo>
                <a:lnTo>
                  <a:pt x="487" y="40"/>
                </a:lnTo>
                <a:lnTo>
                  <a:pt x="483" y="42"/>
                </a:lnTo>
                <a:lnTo>
                  <a:pt x="478" y="40"/>
                </a:lnTo>
                <a:lnTo>
                  <a:pt x="480" y="32"/>
                </a:lnTo>
                <a:close/>
                <a:moveTo>
                  <a:pt x="478" y="45"/>
                </a:moveTo>
                <a:lnTo>
                  <a:pt x="483" y="48"/>
                </a:lnTo>
                <a:lnTo>
                  <a:pt x="490" y="43"/>
                </a:lnTo>
                <a:lnTo>
                  <a:pt x="491" y="46"/>
                </a:lnTo>
                <a:lnTo>
                  <a:pt x="490" y="51"/>
                </a:lnTo>
                <a:lnTo>
                  <a:pt x="490" y="51"/>
                </a:lnTo>
                <a:lnTo>
                  <a:pt x="488" y="51"/>
                </a:lnTo>
                <a:lnTo>
                  <a:pt x="478" y="46"/>
                </a:lnTo>
                <a:lnTo>
                  <a:pt x="478" y="45"/>
                </a:lnTo>
                <a:close/>
                <a:moveTo>
                  <a:pt x="475" y="69"/>
                </a:moveTo>
                <a:lnTo>
                  <a:pt x="477" y="70"/>
                </a:lnTo>
                <a:lnTo>
                  <a:pt x="475" y="72"/>
                </a:lnTo>
                <a:lnTo>
                  <a:pt x="474" y="70"/>
                </a:lnTo>
                <a:lnTo>
                  <a:pt x="475" y="69"/>
                </a:lnTo>
                <a:close/>
                <a:moveTo>
                  <a:pt x="472" y="195"/>
                </a:moveTo>
                <a:lnTo>
                  <a:pt x="469" y="202"/>
                </a:lnTo>
                <a:lnTo>
                  <a:pt x="464" y="199"/>
                </a:lnTo>
                <a:lnTo>
                  <a:pt x="472" y="194"/>
                </a:lnTo>
                <a:lnTo>
                  <a:pt x="472" y="195"/>
                </a:lnTo>
                <a:close/>
                <a:moveTo>
                  <a:pt x="437" y="150"/>
                </a:moveTo>
                <a:lnTo>
                  <a:pt x="438" y="141"/>
                </a:lnTo>
                <a:lnTo>
                  <a:pt x="453" y="147"/>
                </a:lnTo>
                <a:lnTo>
                  <a:pt x="440" y="152"/>
                </a:lnTo>
                <a:lnTo>
                  <a:pt x="440" y="152"/>
                </a:lnTo>
                <a:lnTo>
                  <a:pt x="437" y="150"/>
                </a:lnTo>
                <a:close/>
                <a:moveTo>
                  <a:pt x="446" y="131"/>
                </a:moveTo>
                <a:lnTo>
                  <a:pt x="448" y="131"/>
                </a:lnTo>
                <a:lnTo>
                  <a:pt x="450" y="133"/>
                </a:lnTo>
                <a:lnTo>
                  <a:pt x="446" y="131"/>
                </a:lnTo>
                <a:close/>
                <a:moveTo>
                  <a:pt x="454" y="173"/>
                </a:moveTo>
                <a:lnTo>
                  <a:pt x="462" y="178"/>
                </a:lnTo>
                <a:lnTo>
                  <a:pt x="467" y="175"/>
                </a:lnTo>
                <a:lnTo>
                  <a:pt x="469" y="178"/>
                </a:lnTo>
                <a:lnTo>
                  <a:pt x="450" y="187"/>
                </a:lnTo>
                <a:lnTo>
                  <a:pt x="454" y="173"/>
                </a:lnTo>
                <a:close/>
                <a:moveTo>
                  <a:pt x="464" y="192"/>
                </a:moveTo>
                <a:lnTo>
                  <a:pt x="458" y="195"/>
                </a:lnTo>
                <a:lnTo>
                  <a:pt x="458" y="195"/>
                </a:lnTo>
                <a:lnTo>
                  <a:pt x="464" y="192"/>
                </a:lnTo>
                <a:close/>
                <a:moveTo>
                  <a:pt x="461" y="203"/>
                </a:moveTo>
                <a:lnTo>
                  <a:pt x="467" y="207"/>
                </a:lnTo>
                <a:lnTo>
                  <a:pt x="462" y="215"/>
                </a:lnTo>
                <a:lnTo>
                  <a:pt x="462" y="215"/>
                </a:lnTo>
                <a:lnTo>
                  <a:pt x="461" y="210"/>
                </a:lnTo>
                <a:lnTo>
                  <a:pt x="461" y="203"/>
                </a:lnTo>
                <a:close/>
                <a:moveTo>
                  <a:pt x="470" y="24"/>
                </a:moveTo>
                <a:lnTo>
                  <a:pt x="470" y="26"/>
                </a:lnTo>
                <a:lnTo>
                  <a:pt x="467" y="27"/>
                </a:lnTo>
                <a:lnTo>
                  <a:pt x="467" y="29"/>
                </a:lnTo>
                <a:lnTo>
                  <a:pt x="466" y="30"/>
                </a:lnTo>
                <a:lnTo>
                  <a:pt x="461" y="26"/>
                </a:lnTo>
                <a:lnTo>
                  <a:pt x="470" y="24"/>
                </a:lnTo>
                <a:close/>
                <a:moveTo>
                  <a:pt x="446" y="101"/>
                </a:moveTo>
                <a:lnTo>
                  <a:pt x="450" y="99"/>
                </a:lnTo>
                <a:lnTo>
                  <a:pt x="461" y="106"/>
                </a:lnTo>
                <a:lnTo>
                  <a:pt x="461" y="114"/>
                </a:lnTo>
                <a:lnTo>
                  <a:pt x="454" y="115"/>
                </a:lnTo>
                <a:lnTo>
                  <a:pt x="450" y="114"/>
                </a:lnTo>
                <a:lnTo>
                  <a:pt x="445" y="102"/>
                </a:lnTo>
                <a:lnTo>
                  <a:pt x="446" y="101"/>
                </a:lnTo>
                <a:close/>
                <a:moveTo>
                  <a:pt x="440" y="123"/>
                </a:moveTo>
                <a:lnTo>
                  <a:pt x="437" y="118"/>
                </a:lnTo>
                <a:lnTo>
                  <a:pt x="437" y="118"/>
                </a:lnTo>
                <a:lnTo>
                  <a:pt x="437" y="117"/>
                </a:lnTo>
                <a:lnTo>
                  <a:pt x="437" y="114"/>
                </a:lnTo>
                <a:lnTo>
                  <a:pt x="442" y="115"/>
                </a:lnTo>
                <a:lnTo>
                  <a:pt x="445" y="122"/>
                </a:lnTo>
                <a:lnTo>
                  <a:pt x="440" y="123"/>
                </a:lnTo>
                <a:close/>
                <a:moveTo>
                  <a:pt x="442" y="77"/>
                </a:moveTo>
                <a:lnTo>
                  <a:pt x="442" y="69"/>
                </a:lnTo>
                <a:lnTo>
                  <a:pt x="442" y="86"/>
                </a:lnTo>
                <a:lnTo>
                  <a:pt x="437" y="80"/>
                </a:lnTo>
                <a:lnTo>
                  <a:pt x="442" y="77"/>
                </a:lnTo>
                <a:close/>
                <a:moveTo>
                  <a:pt x="438" y="165"/>
                </a:moveTo>
                <a:lnTo>
                  <a:pt x="438" y="163"/>
                </a:lnTo>
                <a:lnTo>
                  <a:pt x="446" y="168"/>
                </a:lnTo>
                <a:lnTo>
                  <a:pt x="446" y="171"/>
                </a:lnTo>
                <a:lnTo>
                  <a:pt x="434" y="179"/>
                </a:lnTo>
                <a:lnTo>
                  <a:pt x="434" y="178"/>
                </a:lnTo>
                <a:lnTo>
                  <a:pt x="434" y="178"/>
                </a:lnTo>
                <a:lnTo>
                  <a:pt x="429" y="170"/>
                </a:lnTo>
                <a:lnTo>
                  <a:pt x="438" y="165"/>
                </a:lnTo>
                <a:close/>
                <a:moveTo>
                  <a:pt x="442" y="213"/>
                </a:moveTo>
                <a:lnTo>
                  <a:pt x="445" y="205"/>
                </a:lnTo>
                <a:lnTo>
                  <a:pt x="445" y="223"/>
                </a:lnTo>
                <a:lnTo>
                  <a:pt x="445" y="223"/>
                </a:lnTo>
                <a:lnTo>
                  <a:pt x="446" y="226"/>
                </a:lnTo>
                <a:lnTo>
                  <a:pt x="442" y="221"/>
                </a:lnTo>
                <a:lnTo>
                  <a:pt x="442" y="215"/>
                </a:lnTo>
                <a:lnTo>
                  <a:pt x="442" y="213"/>
                </a:lnTo>
                <a:close/>
                <a:moveTo>
                  <a:pt x="438" y="183"/>
                </a:moveTo>
                <a:lnTo>
                  <a:pt x="443" y="179"/>
                </a:lnTo>
                <a:lnTo>
                  <a:pt x="442" y="184"/>
                </a:lnTo>
                <a:lnTo>
                  <a:pt x="438" y="183"/>
                </a:lnTo>
                <a:close/>
                <a:moveTo>
                  <a:pt x="437" y="199"/>
                </a:moveTo>
                <a:lnTo>
                  <a:pt x="435" y="207"/>
                </a:lnTo>
                <a:lnTo>
                  <a:pt x="434" y="199"/>
                </a:lnTo>
                <a:lnTo>
                  <a:pt x="437" y="199"/>
                </a:lnTo>
                <a:close/>
                <a:moveTo>
                  <a:pt x="426" y="104"/>
                </a:moveTo>
                <a:lnTo>
                  <a:pt x="426" y="107"/>
                </a:lnTo>
                <a:lnTo>
                  <a:pt x="419" y="109"/>
                </a:lnTo>
                <a:lnTo>
                  <a:pt x="418" y="107"/>
                </a:lnTo>
                <a:lnTo>
                  <a:pt x="419" y="102"/>
                </a:lnTo>
                <a:lnTo>
                  <a:pt x="426" y="104"/>
                </a:lnTo>
                <a:close/>
                <a:moveTo>
                  <a:pt x="427" y="144"/>
                </a:moveTo>
                <a:lnTo>
                  <a:pt x="426" y="146"/>
                </a:lnTo>
                <a:lnTo>
                  <a:pt x="426" y="147"/>
                </a:lnTo>
                <a:lnTo>
                  <a:pt x="422" y="142"/>
                </a:lnTo>
                <a:lnTo>
                  <a:pt x="427" y="144"/>
                </a:lnTo>
                <a:close/>
                <a:moveTo>
                  <a:pt x="397" y="213"/>
                </a:moveTo>
                <a:lnTo>
                  <a:pt x="397" y="213"/>
                </a:lnTo>
                <a:lnTo>
                  <a:pt x="403" y="215"/>
                </a:lnTo>
                <a:lnTo>
                  <a:pt x="408" y="215"/>
                </a:lnTo>
                <a:lnTo>
                  <a:pt x="414" y="215"/>
                </a:lnTo>
                <a:lnTo>
                  <a:pt x="419" y="213"/>
                </a:lnTo>
                <a:lnTo>
                  <a:pt x="419" y="218"/>
                </a:lnTo>
                <a:lnTo>
                  <a:pt x="395" y="224"/>
                </a:lnTo>
                <a:lnTo>
                  <a:pt x="394" y="216"/>
                </a:lnTo>
                <a:lnTo>
                  <a:pt x="397" y="215"/>
                </a:lnTo>
                <a:lnTo>
                  <a:pt x="397" y="213"/>
                </a:lnTo>
                <a:close/>
                <a:moveTo>
                  <a:pt x="411" y="136"/>
                </a:moveTo>
                <a:lnTo>
                  <a:pt x="414" y="133"/>
                </a:lnTo>
                <a:lnTo>
                  <a:pt x="416" y="136"/>
                </a:lnTo>
                <a:lnTo>
                  <a:pt x="411" y="136"/>
                </a:lnTo>
                <a:close/>
                <a:moveTo>
                  <a:pt x="419" y="226"/>
                </a:moveTo>
                <a:lnTo>
                  <a:pt x="421" y="229"/>
                </a:lnTo>
                <a:lnTo>
                  <a:pt x="413" y="235"/>
                </a:lnTo>
                <a:lnTo>
                  <a:pt x="413" y="235"/>
                </a:lnTo>
                <a:lnTo>
                  <a:pt x="410" y="232"/>
                </a:lnTo>
                <a:lnTo>
                  <a:pt x="403" y="232"/>
                </a:lnTo>
                <a:lnTo>
                  <a:pt x="402" y="231"/>
                </a:lnTo>
                <a:lnTo>
                  <a:pt x="419" y="226"/>
                </a:lnTo>
                <a:close/>
                <a:moveTo>
                  <a:pt x="421" y="83"/>
                </a:moveTo>
                <a:lnTo>
                  <a:pt x="421" y="83"/>
                </a:lnTo>
                <a:lnTo>
                  <a:pt x="421" y="83"/>
                </a:lnTo>
                <a:lnTo>
                  <a:pt x="418" y="85"/>
                </a:lnTo>
                <a:lnTo>
                  <a:pt x="414" y="85"/>
                </a:lnTo>
                <a:lnTo>
                  <a:pt x="418" y="78"/>
                </a:lnTo>
                <a:lnTo>
                  <a:pt x="419" y="78"/>
                </a:lnTo>
                <a:lnTo>
                  <a:pt x="421" y="83"/>
                </a:lnTo>
                <a:close/>
                <a:moveTo>
                  <a:pt x="413" y="3"/>
                </a:moveTo>
                <a:lnTo>
                  <a:pt x="413" y="2"/>
                </a:lnTo>
                <a:lnTo>
                  <a:pt x="416" y="5"/>
                </a:lnTo>
                <a:lnTo>
                  <a:pt x="413" y="3"/>
                </a:lnTo>
                <a:lnTo>
                  <a:pt x="413" y="3"/>
                </a:lnTo>
                <a:close/>
                <a:moveTo>
                  <a:pt x="411" y="8"/>
                </a:moveTo>
                <a:lnTo>
                  <a:pt x="408" y="8"/>
                </a:lnTo>
                <a:lnTo>
                  <a:pt x="408" y="6"/>
                </a:lnTo>
                <a:lnTo>
                  <a:pt x="411" y="8"/>
                </a:lnTo>
                <a:close/>
                <a:moveTo>
                  <a:pt x="405" y="56"/>
                </a:moveTo>
                <a:lnTo>
                  <a:pt x="408" y="54"/>
                </a:lnTo>
                <a:lnTo>
                  <a:pt x="408" y="53"/>
                </a:lnTo>
                <a:lnTo>
                  <a:pt x="416" y="58"/>
                </a:lnTo>
                <a:lnTo>
                  <a:pt x="416" y="58"/>
                </a:lnTo>
                <a:lnTo>
                  <a:pt x="418" y="61"/>
                </a:lnTo>
                <a:lnTo>
                  <a:pt x="416" y="67"/>
                </a:lnTo>
                <a:lnTo>
                  <a:pt x="406" y="62"/>
                </a:lnTo>
                <a:lnTo>
                  <a:pt x="405" y="58"/>
                </a:lnTo>
                <a:lnTo>
                  <a:pt x="405" y="56"/>
                </a:lnTo>
                <a:close/>
                <a:moveTo>
                  <a:pt x="403" y="126"/>
                </a:moveTo>
                <a:lnTo>
                  <a:pt x="408" y="128"/>
                </a:lnTo>
                <a:lnTo>
                  <a:pt x="403" y="131"/>
                </a:lnTo>
                <a:lnTo>
                  <a:pt x="400" y="130"/>
                </a:lnTo>
                <a:lnTo>
                  <a:pt x="403" y="126"/>
                </a:lnTo>
                <a:close/>
                <a:moveTo>
                  <a:pt x="398" y="152"/>
                </a:moveTo>
                <a:lnTo>
                  <a:pt x="397" y="150"/>
                </a:lnTo>
                <a:lnTo>
                  <a:pt x="398" y="149"/>
                </a:lnTo>
                <a:lnTo>
                  <a:pt x="398" y="150"/>
                </a:lnTo>
                <a:lnTo>
                  <a:pt x="398" y="152"/>
                </a:lnTo>
                <a:close/>
                <a:moveTo>
                  <a:pt x="394" y="138"/>
                </a:moveTo>
                <a:lnTo>
                  <a:pt x="395" y="131"/>
                </a:lnTo>
                <a:lnTo>
                  <a:pt x="398" y="134"/>
                </a:lnTo>
                <a:lnTo>
                  <a:pt x="394" y="138"/>
                </a:lnTo>
                <a:close/>
                <a:moveTo>
                  <a:pt x="394" y="112"/>
                </a:moveTo>
                <a:lnTo>
                  <a:pt x="394" y="112"/>
                </a:lnTo>
                <a:lnTo>
                  <a:pt x="392" y="102"/>
                </a:lnTo>
                <a:lnTo>
                  <a:pt x="395" y="102"/>
                </a:lnTo>
                <a:lnTo>
                  <a:pt x="394" y="112"/>
                </a:lnTo>
                <a:close/>
                <a:moveTo>
                  <a:pt x="397" y="94"/>
                </a:moveTo>
                <a:lnTo>
                  <a:pt x="397" y="94"/>
                </a:lnTo>
                <a:lnTo>
                  <a:pt x="397" y="96"/>
                </a:lnTo>
                <a:lnTo>
                  <a:pt x="390" y="98"/>
                </a:lnTo>
                <a:lnTo>
                  <a:pt x="390" y="96"/>
                </a:lnTo>
                <a:lnTo>
                  <a:pt x="397" y="91"/>
                </a:lnTo>
                <a:lnTo>
                  <a:pt x="397" y="94"/>
                </a:lnTo>
                <a:close/>
                <a:moveTo>
                  <a:pt x="395" y="64"/>
                </a:moveTo>
                <a:lnTo>
                  <a:pt x="392" y="64"/>
                </a:lnTo>
                <a:lnTo>
                  <a:pt x="392" y="64"/>
                </a:lnTo>
                <a:lnTo>
                  <a:pt x="390" y="64"/>
                </a:lnTo>
                <a:lnTo>
                  <a:pt x="389" y="66"/>
                </a:lnTo>
                <a:lnTo>
                  <a:pt x="387" y="59"/>
                </a:lnTo>
                <a:lnTo>
                  <a:pt x="387" y="58"/>
                </a:lnTo>
                <a:lnTo>
                  <a:pt x="387" y="58"/>
                </a:lnTo>
                <a:lnTo>
                  <a:pt x="395" y="61"/>
                </a:lnTo>
                <a:lnTo>
                  <a:pt x="395" y="64"/>
                </a:lnTo>
                <a:close/>
                <a:moveTo>
                  <a:pt x="386" y="42"/>
                </a:moveTo>
                <a:lnTo>
                  <a:pt x="387" y="42"/>
                </a:lnTo>
                <a:lnTo>
                  <a:pt x="386" y="43"/>
                </a:lnTo>
                <a:lnTo>
                  <a:pt x="386" y="45"/>
                </a:lnTo>
                <a:lnTo>
                  <a:pt x="384" y="43"/>
                </a:lnTo>
                <a:lnTo>
                  <a:pt x="386" y="42"/>
                </a:lnTo>
                <a:close/>
                <a:moveTo>
                  <a:pt x="384" y="223"/>
                </a:moveTo>
                <a:lnTo>
                  <a:pt x="386" y="229"/>
                </a:lnTo>
                <a:lnTo>
                  <a:pt x="381" y="227"/>
                </a:lnTo>
                <a:lnTo>
                  <a:pt x="381" y="227"/>
                </a:lnTo>
                <a:lnTo>
                  <a:pt x="384" y="223"/>
                </a:lnTo>
                <a:close/>
                <a:moveTo>
                  <a:pt x="381" y="191"/>
                </a:moveTo>
                <a:lnTo>
                  <a:pt x="379" y="195"/>
                </a:lnTo>
                <a:lnTo>
                  <a:pt x="378" y="197"/>
                </a:lnTo>
                <a:lnTo>
                  <a:pt x="378" y="195"/>
                </a:lnTo>
                <a:lnTo>
                  <a:pt x="370" y="189"/>
                </a:lnTo>
                <a:lnTo>
                  <a:pt x="381" y="186"/>
                </a:lnTo>
                <a:lnTo>
                  <a:pt x="381" y="186"/>
                </a:lnTo>
                <a:lnTo>
                  <a:pt x="381" y="191"/>
                </a:lnTo>
                <a:lnTo>
                  <a:pt x="381" y="191"/>
                </a:lnTo>
                <a:close/>
                <a:moveTo>
                  <a:pt x="374" y="40"/>
                </a:moveTo>
                <a:lnTo>
                  <a:pt x="379" y="40"/>
                </a:lnTo>
                <a:lnTo>
                  <a:pt x="379" y="42"/>
                </a:lnTo>
                <a:lnTo>
                  <a:pt x="374" y="42"/>
                </a:lnTo>
                <a:lnTo>
                  <a:pt x="374" y="38"/>
                </a:lnTo>
                <a:lnTo>
                  <a:pt x="374" y="38"/>
                </a:lnTo>
                <a:lnTo>
                  <a:pt x="374" y="40"/>
                </a:lnTo>
                <a:lnTo>
                  <a:pt x="374" y="40"/>
                </a:lnTo>
                <a:close/>
                <a:moveTo>
                  <a:pt x="368" y="24"/>
                </a:moveTo>
                <a:lnTo>
                  <a:pt x="370" y="27"/>
                </a:lnTo>
                <a:lnTo>
                  <a:pt x="371" y="26"/>
                </a:lnTo>
                <a:lnTo>
                  <a:pt x="374" y="27"/>
                </a:lnTo>
                <a:lnTo>
                  <a:pt x="373" y="29"/>
                </a:lnTo>
                <a:lnTo>
                  <a:pt x="368" y="27"/>
                </a:lnTo>
                <a:lnTo>
                  <a:pt x="368" y="24"/>
                </a:lnTo>
                <a:close/>
                <a:moveTo>
                  <a:pt x="368" y="69"/>
                </a:moveTo>
                <a:lnTo>
                  <a:pt x="371" y="67"/>
                </a:lnTo>
                <a:lnTo>
                  <a:pt x="374" y="64"/>
                </a:lnTo>
                <a:lnTo>
                  <a:pt x="376" y="64"/>
                </a:lnTo>
                <a:lnTo>
                  <a:pt x="378" y="66"/>
                </a:lnTo>
                <a:lnTo>
                  <a:pt x="379" y="69"/>
                </a:lnTo>
                <a:lnTo>
                  <a:pt x="379" y="69"/>
                </a:lnTo>
                <a:lnTo>
                  <a:pt x="378" y="74"/>
                </a:lnTo>
                <a:lnTo>
                  <a:pt x="378" y="75"/>
                </a:lnTo>
                <a:lnTo>
                  <a:pt x="373" y="78"/>
                </a:lnTo>
                <a:lnTo>
                  <a:pt x="373" y="83"/>
                </a:lnTo>
                <a:lnTo>
                  <a:pt x="368" y="80"/>
                </a:lnTo>
                <a:lnTo>
                  <a:pt x="368" y="69"/>
                </a:lnTo>
                <a:close/>
                <a:moveTo>
                  <a:pt x="373" y="235"/>
                </a:moveTo>
                <a:lnTo>
                  <a:pt x="386" y="237"/>
                </a:lnTo>
                <a:lnTo>
                  <a:pt x="386" y="245"/>
                </a:lnTo>
                <a:lnTo>
                  <a:pt x="397" y="253"/>
                </a:lnTo>
                <a:lnTo>
                  <a:pt x="408" y="250"/>
                </a:lnTo>
                <a:lnTo>
                  <a:pt x="410" y="251"/>
                </a:lnTo>
                <a:lnTo>
                  <a:pt x="424" y="239"/>
                </a:lnTo>
                <a:lnTo>
                  <a:pt x="421" y="250"/>
                </a:lnTo>
                <a:lnTo>
                  <a:pt x="395" y="256"/>
                </a:lnTo>
                <a:lnTo>
                  <a:pt x="390" y="253"/>
                </a:lnTo>
                <a:lnTo>
                  <a:pt x="379" y="258"/>
                </a:lnTo>
                <a:lnTo>
                  <a:pt x="368" y="251"/>
                </a:lnTo>
                <a:lnTo>
                  <a:pt x="368" y="242"/>
                </a:lnTo>
                <a:lnTo>
                  <a:pt x="373" y="235"/>
                </a:lnTo>
                <a:close/>
                <a:moveTo>
                  <a:pt x="368" y="279"/>
                </a:moveTo>
                <a:lnTo>
                  <a:pt x="368" y="272"/>
                </a:lnTo>
                <a:lnTo>
                  <a:pt x="378" y="275"/>
                </a:lnTo>
                <a:lnTo>
                  <a:pt x="390" y="283"/>
                </a:lnTo>
                <a:lnTo>
                  <a:pt x="405" y="277"/>
                </a:lnTo>
                <a:lnTo>
                  <a:pt x="403" y="263"/>
                </a:lnTo>
                <a:lnTo>
                  <a:pt x="418" y="259"/>
                </a:lnTo>
                <a:lnTo>
                  <a:pt x="408" y="291"/>
                </a:lnTo>
                <a:lnTo>
                  <a:pt x="379" y="296"/>
                </a:lnTo>
                <a:lnTo>
                  <a:pt x="379" y="287"/>
                </a:lnTo>
                <a:lnTo>
                  <a:pt x="368" y="279"/>
                </a:lnTo>
                <a:close/>
                <a:moveTo>
                  <a:pt x="368" y="264"/>
                </a:moveTo>
                <a:lnTo>
                  <a:pt x="368" y="258"/>
                </a:lnTo>
                <a:lnTo>
                  <a:pt x="376" y="263"/>
                </a:lnTo>
                <a:lnTo>
                  <a:pt x="376" y="266"/>
                </a:lnTo>
                <a:lnTo>
                  <a:pt x="368" y="264"/>
                </a:lnTo>
                <a:close/>
                <a:moveTo>
                  <a:pt x="362" y="74"/>
                </a:moveTo>
                <a:lnTo>
                  <a:pt x="362" y="77"/>
                </a:lnTo>
                <a:lnTo>
                  <a:pt x="360" y="75"/>
                </a:lnTo>
                <a:lnTo>
                  <a:pt x="362" y="74"/>
                </a:lnTo>
                <a:close/>
                <a:moveTo>
                  <a:pt x="350" y="296"/>
                </a:moveTo>
                <a:lnTo>
                  <a:pt x="323" y="288"/>
                </a:lnTo>
                <a:lnTo>
                  <a:pt x="331" y="280"/>
                </a:lnTo>
                <a:lnTo>
                  <a:pt x="341" y="283"/>
                </a:lnTo>
                <a:lnTo>
                  <a:pt x="342" y="282"/>
                </a:lnTo>
                <a:lnTo>
                  <a:pt x="354" y="274"/>
                </a:lnTo>
                <a:lnTo>
                  <a:pt x="354" y="271"/>
                </a:lnTo>
                <a:lnTo>
                  <a:pt x="362" y="272"/>
                </a:lnTo>
                <a:lnTo>
                  <a:pt x="362" y="279"/>
                </a:lnTo>
                <a:lnTo>
                  <a:pt x="349" y="287"/>
                </a:lnTo>
                <a:lnTo>
                  <a:pt x="350" y="296"/>
                </a:lnTo>
                <a:close/>
                <a:moveTo>
                  <a:pt x="342" y="224"/>
                </a:moveTo>
                <a:lnTo>
                  <a:pt x="341" y="229"/>
                </a:lnTo>
                <a:lnTo>
                  <a:pt x="341" y="229"/>
                </a:lnTo>
                <a:lnTo>
                  <a:pt x="342" y="232"/>
                </a:lnTo>
                <a:lnTo>
                  <a:pt x="336" y="229"/>
                </a:lnTo>
                <a:lnTo>
                  <a:pt x="334" y="224"/>
                </a:lnTo>
                <a:lnTo>
                  <a:pt x="334" y="224"/>
                </a:lnTo>
                <a:lnTo>
                  <a:pt x="333" y="223"/>
                </a:lnTo>
                <a:lnTo>
                  <a:pt x="330" y="221"/>
                </a:lnTo>
                <a:lnTo>
                  <a:pt x="330" y="221"/>
                </a:lnTo>
                <a:lnTo>
                  <a:pt x="330" y="221"/>
                </a:lnTo>
                <a:lnTo>
                  <a:pt x="330" y="221"/>
                </a:lnTo>
                <a:lnTo>
                  <a:pt x="326" y="224"/>
                </a:lnTo>
                <a:lnTo>
                  <a:pt x="326" y="227"/>
                </a:lnTo>
                <a:lnTo>
                  <a:pt x="328" y="232"/>
                </a:lnTo>
                <a:lnTo>
                  <a:pt x="322" y="235"/>
                </a:lnTo>
                <a:lnTo>
                  <a:pt x="320" y="240"/>
                </a:lnTo>
                <a:lnTo>
                  <a:pt x="318" y="237"/>
                </a:lnTo>
                <a:lnTo>
                  <a:pt x="318" y="235"/>
                </a:lnTo>
                <a:lnTo>
                  <a:pt x="317" y="235"/>
                </a:lnTo>
                <a:lnTo>
                  <a:pt x="314" y="231"/>
                </a:lnTo>
                <a:lnTo>
                  <a:pt x="315" y="223"/>
                </a:lnTo>
                <a:lnTo>
                  <a:pt x="318" y="221"/>
                </a:lnTo>
                <a:lnTo>
                  <a:pt x="323" y="216"/>
                </a:lnTo>
                <a:lnTo>
                  <a:pt x="325" y="218"/>
                </a:lnTo>
                <a:lnTo>
                  <a:pt x="333" y="215"/>
                </a:lnTo>
                <a:lnTo>
                  <a:pt x="333" y="215"/>
                </a:lnTo>
                <a:lnTo>
                  <a:pt x="338" y="216"/>
                </a:lnTo>
                <a:lnTo>
                  <a:pt x="338" y="219"/>
                </a:lnTo>
                <a:lnTo>
                  <a:pt x="342" y="224"/>
                </a:lnTo>
                <a:close/>
                <a:moveTo>
                  <a:pt x="357" y="202"/>
                </a:moveTo>
                <a:lnTo>
                  <a:pt x="358" y="200"/>
                </a:lnTo>
                <a:lnTo>
                  <a:pt x="362" y="211"/>
                </a:lnTo>
                <a:lnTo>
                  <a:pt x="362" y="219"/>
                </a:lnTo>
                <a:lnTo>
                  <a:pt x="357" y="223"/>
                </a:lnTo>
                <a:lnTo>
                  <a:pt x="352" y="218"/>
                </a:lnTo>
                <a:lnTo>
                  <a:pt x="354" y="213"/>
                </a:lnTo>
                <a:lnTo>
                  <a:pt x="357" y="211"/>
                </a:lnTo>
                <a:lnTo>
                  <a:pt x="357" y="202"/>
                </a:lnTo>
                <a:close/>
                <a:moveTo>
                  <a:pt x="362" y="258"/>
                </a:moveTo>
                <a:lnTo>
                  <a:pt x="362" y="263"/>
                </a:lnTo>
                <a:lnTo>
                  <a:pt x="355" y="261"/>
                </a:lnTo>
                <a:lnTo>
                  <a:pt x="362" y="258"/>
                </a:lnTo>
                <a:close/>
                <a:moveTo>
                  <a:pt x="355" y="255"/>
                </a:moveTo>
                <a:lnTo>
                  <a:pt x="362" y="248"/>
                </a:lnTo>
                <a:lnTo>
                  <a:pt x="362" y="251"/>
                </a:lnTo>
                <a:lnTo>
                  <a:pt x="355" y="255"/>
                </a:lnTo>
                <a:close/>
                <a:moveTo>
                  <a:pt x="362" y="90"/>
                </a:moveTo>
                <a:lnTo>
                  <a:pt x="362" y="90"/>
                </a:lnTo>
                <a:lnTo>
                  <a:pt x="357" y="88"/>
                </a:lnTo>
                <a:lnTo>
                  <a:pt x="357" y="86"/>
                </a:lnTo>
                <a:lnTo>
                  <a:pt x="362" y="88"/>
                </a:lnTo>
                <a:lnTo>
                  <a:pt x="362" y="90"/>
                </a:lnTo>
                <a:close/>
                <a:moveTo>
                  <a:pt x="352" y="186"/>
                </a:moveTo>
                <a:lnTo>
                  <a:pt x="349" y="183"/>
                </a:lnTo>
                <a:lnTo>
                  <a:pt x="349" y="179"/>
                </a:lnTo>
                <a:lnTo>
                  <a:pt x="347" y="178"/>
                </a:lnTo>
                <a:lnTo>
                  <a:pt x="347" y="178"/>
                </a:lnTo>
                <a:lnTo>
                  <a:pt x="349" y="178"/>
                </a:lnTo>
                <a:lnTo>
                  <a:pt x="354" y="175"/>
                </a:lnTo>
                <a:lnTo>
                  <a:pt x="354" y="184"/>
                </a:lnTo>
                <a:lnTo>
                  <a:pt x="352" y="186"/>
                </a:lnTo>
                <a:close/>
                <a:moveTo>
                  <a:pt x="354" y="232"/>
                </a:moveTo>
                <a:lnTo>
                  <a:pt x="357" y="235"/>
                </a:lnTo>
                <a:lnTo>
                  <a:pt x="362" y="232"/>
                </a:lnTo>
                <a:lnTo>
                  <a:pt x="362" y="235"/>
                </a:lnTo>
                <a:lnTo>
                  <a:pt x="344" y="255"/>
                </a:lnTo>
                <a:lnTo>
                  <a:pt x="342" y="248"/>
                </a:lnTo>
                <a:lnTo>
                  <a:pt x="344" y="247"/>
                </a:lnTo>
                <a:lnTo>
                  <a:pt x="346" y="237"/>
                </a:lnTo>
                <a:lnTo>
                  <a:pt x="354" y="232"/>
                </a:lnTo>
                <a:close/>
                <a:moveTo>
                  <a:pt x="320" y="264"/>
                </a:moveTo>
                <a:lnTo>
                  <a:pt x="325" y="250"/>
                </a:lnTo>
                <a:lnTo>
                  <a:pt x="331" y="253"/>
                </a:lnTo>
                <a:lnTo>
                  <a:pt x="333" y="253"/>
                </a:lnTo>
                <a:lnTo>
                  <a:pt x="334" y="251"/>
                </a:lnTo>
                <a:lnTo>
                  <a:pt x="334" y="256"/>
                </a:lnTo>
                <a:lnTo>
                  <a:pt x="326" y="263"/>
                </a:lnTo>
                <a:lnTo>
                  <a:pt x="326" y="272"/>
                </a:lnTo>
                <a:lnTo>
                  <a:pt x="317" y="283"/>
                </a:lnTo>
                <a:lnTo>
                  <a:pt x="312" y="264"/>
                </a:lnTo>
                <a:lnTo>
                  <a:pt x="320" y="264"/>
                </a:lnTo>
                <a:close/>
                <a:moveTo>
                  <a:pt x="357" y="46"/>
                </a:moveTo>
                <a:lnTo>
                  <a:pt x="358" y="51"/>
                </a:lnTo>
                <a:lnTo>
                  <a:pt x="355" y="54"/>
                </a:lnTo>
                <a:lnTo>
                  <a:pt x="357" y="46"/>
                </a:lnTo>
                <a:close/>
                <a:moveTo>
                  <a:pt x="354" y="40"/>
                </a:moveTo>
                <a:lnTo>
                  <a:pt x="354" y="40"/>
                </a:lnTo>
                <a:lnTo>
                  <a:pt x="354" y="40"/>
                </a:lnTo>
                <a:lnTo>
                  <a:pt x="354" y="40"/>
                </a:lnTo>
                <a:lnTo>
                  <a:pt x="349" y="54"/>
                </a:lnTo>
                <a:lnTo>
                  <a:pt x="346" y="53"/>
                </a:lnTo>
                <a:lnTo>
                  <a:pt x="344" y="46"/>
                </a:lnTo>
                <a:lnTo>
                  <a:pt x="354" y="40"/>
                </a:lnTo>
                <a:close/>
                <a:moveTo>
                  <a:pt x="339" y="99"/>
                </a:moveTo>
                <a:lnTo>
                  <a:pt x="341" y="99"/>
                </a:lnTo>
                <a:lnTo>
                  <a:pt x="346" y="102"/>
                </a:lnTo>
                <a:lnTo>
                  <a:pt x="344" y="104"/>
                </a:lnTo>
                <a:lnTo>
                  <a:pt x="339" y="101"/>
                </a:lnTo>
                <a:lnTo>
                  <a:pt x="339" y="101"/>
                </a:lnTo>
                <a:lnTo>
                  <a:pt x="339" y="101"/>
                </a:lnTo>
                <a:lnTo>
                  <a:pt x="339" y="99"/>
                </a:lnTo>
                <a:close/>
                <a:moveTo>
                  <a:pt x="342" y="115"/>
                </a:moveTo>
                <a:lnTo>
                  <a:pt x="344" y="115"/>
                </a:lnTo>
                <a:lnTo>
                  <a:pt x="344" y="122"/>
                </a:lnTo>
                <a:lnTo>
                  <a:pt x="339" y="118"/>
                </a:lnTo>
                <a:lnTo>
                  <a:pt x="342" y="115"/>
                </a:lnTo>
                <a:close/>
                <a:moveTo>
                  <a:pt x="334" y="165"/>
                </a:moveTo>
                <a:lnTo>
                  <a:pt x="338" y="163"/>
                </a:lnTo>
                <a:lnTo>
                  <a:pt x="338" y="163"/>
                </a:lnTo>
                <a:lnTo>
                  <a:pt x="342" y="162"/>
                </a:lnTo>
                <a:lnTo>
                  <a:pt x="342" y="175"/>
                </a:lnTo>
                <a:lnTo>
                  <a:pt x="342" y="175"/>
                </a:lnTo>
                <a:lnTo>
                  <a:pt x="342" y="175"/>
                </a:lnTo>
                <a:lnTo>
                  <a:pt x="333" y="168"/>
                </a:lnTo>
                <a:lnTo>
                  <a:pt x="334" y="167"/>
                </a:lnTo>
                <a:lnTo>
                  <a:pt x="334" y="165"/>
                </a:lnTo>
                <a:close/>
                <a:moveTo>
                  <a:pt x="328" y="178"/>
                </a:moveTo>
                <a:lnTo>
                  <a:pt x="339" y="186"/>
                </a:lnTo>
                <a:lnTo>
                  <a:pt x="339" y="192"/>
                </a:lnTo>
                <a:lnTo>
                  <a:pt x="331" y="195"/>
                </a:lnTo>
                <a:lnTo>
                  <a:pt x="331" y="186"/>
                </a:lnTo>
                <a:lnTo>
                  <a:pt x="323" y="181"/>
                </a:lnTo>
                <a:lnTo>
                  <a:pt x="323" y="176"/>
                </a:lnTo>
                <a:lnTo>
                  <a:pt x="325" y="175"/>
                </a:lnTo>
                <a:lnTo>
                  <a:pt x="328" y="178"/>
                </a:lnTo>
                <a:close/>
                <a:moveTo>
                  <a:pt x="323" y="157"/>
                </a:moveTo>
                <a:lnTo>
                  <a:pt x="323" y="162"/>
                </a:lnTo>
                <a:lnTo>
                  <a:pt x="323" y="163"/>
                </a:lnTo>
                <a:lnTo>
                  <a:pt x="323" y="163"/>
                </a:lnTo>
                <a:lnTo>
                  <a:pt x="322" y="163"/>
                </a:lnTo>
                <a:lnTo>
                  <a:pt x="322" y="163"/>
                </a:lnTo>
                <a:lnTo>
                  <a:pt x="322" y="162"/>
                </a:lnTo>
                <a:lnTo>
                  <a:pt x="322" y="162"/>
                </a:lnTo>
                <a:lnTo>
                  <a:pt x="318" y="162"/>
                </a:lnTo>
                <a:lnTo>
                  <a:pt x="317" y="163"/>
                </a:lnTo>
                <a:lnTo>
                  <a:pt x="314" y="160"/>
                </a:lnTo>
                <a:lnTo>
                  <a:pt x="314" y="159"/>
                </a:lnTo>
                <a:lnTo>
                  <a:pt x="323" y="159"/>
                </a:lnTo>
                <a:lnTo>
                  <a:pt x="323" y="157"/>
                </a:lnTo>
                <a:close/>
                <a:moveTo>
                  <a:pt x="320" y="5"/>
                </a:moveTo>
                <a:lnTo>
                  <a:pt x="320" y="5"/>
                </a:lnTo>
                <a:lnTo>
                  <a:pt x="322" y="11"/>
                </a:lnTo>
                <a:lnTo>
                  <a:pt x="320" y="8"/>
                </a:lnTo>
                <a:lnTo>
                  <a:pt x="320" y="5"/>
                </a:lnTo>
                <a:close/>
                <a:moveTo>
                  <a:pt x="315" y="37"/>
                </a:moveTo>
                <a:lnTo>
                  <a:pt x="317" y="34"/>
                </a:lnTo>
                <a:lnTo>
                  <a:pt x="322" y="37"/>
                </a:lnTo>
                <a:lnTo>
                  <a:pt x="320" y="37"/>
                </a:lnTo>
                <a:lnTo>
                  <a:pt x="317" y="37"/>
                </a:lnTo>
                <a:lnTo>
                  <a:pt x="314" y="37"/>
                </a:lnTo>
                <a:lnTo>
                  <a:pt x="315" y="37"/>
                </a:lnTo>
                <a:close/>
                <a:moveTo>
                  <a:pt x="320" y="51"/>
                </a:moveTo>
                <a:lnTo>
                  <a:pt x="317" y="48"/>
                </a:lnTo>
                <a:lnTo>
                  <a:pt x="315" y="43"/>
                </a:lnTo>
                <a:lnTo>
                  <a:pt x="317" y="43"/>
                </a:lnTo>
                <a:lnTo>
                  <a:pt x="318" y="43"/>
                </a:lnTo>
                <a:lnTo>
                  <a:pt x="320" y="43"/>
                </a:lnTo>
                <a:lnTo>
                  <a:pt x="320" y="51"/>
                </a:lnTo>
                <a:close/>
                <a:moveTo>
                  <a:pt x="312" y="106"/>
                </a:moveTo>
                <a:lnTo>
                  <a:pt x="317" y="107"/>
                </a:lnTo>
                <a:lnTo>
                  <a:pt x="314" y="109"/>
                </a:lnTo>
                <a:lnTo>
                  <a:pt x="310" y="107"/>
                </a:lnTo>
                <a:lnTo>
                  <a:pt x="312" y="106"/>
                </a:lnTo>
                <a:close/>
                <a:moveTo>
                  <a:pt x="310" y="165"/>
                </a:moveTo>
                <a:lnTo>
                  <a:pt x="314" y="167"/>
                </a:lnTo>
                <a:lnTo>
                  <a:pt x="310" y="168"/>
                </a:lnTo>
                <a:lnTo>
                  <a:pt x="309" y="167"/>
                </a:lnTo>
                <a:lnTo>
                  <a:pt x="310" y="165"/>
                </a:lnTo>
                <a:close/>
                <a:moveTo>
                  <a:pt x="306" y="37"/>
                </a:moveTo>
                <a:lnTo>
                  <a:pt x="309" y="38"/>
                </a:lnTo>
                <a:lnTo>
                  <a:pt x="304" y="38"/>
                </a:lnTo>
                <a:lnTo>
                  <a:pt x="306" y="37"/>
                </a:lnTo>
                <a:close/>
                <a:moveTo>
                  <a:pt x="304" y="266"/>
                </a:moveTo>
                <a:lnTo>
                  <a:pt x="310" y="290"/>
                </a:lnTo>
                <a:lnTo>
                  <a:pt x="307" y="293"/>
                </a:lnTo>
                <a:lnTo>
                  <a:pt x="307" y="283"/>
                </a:lnTo>
                <a:lnTo>
                  <a:pt x="306" y="282"/>
                </a:lnTo>
                <a:lnTo>
                  <a:pt x="288" y="271"/>
                </a:lnTo>
                <a:lnTo>
                  <a:pt x="294" y="267"/>
                </a:lnTo>
                <a:lnTo>
                  <a:pt x="296" y="267"/>
                </a:lnTo>
                <a:lnTo>
                  <a:pt x="304" y="266"/>
                </a:lnTo>
                <a:close/>
                <a:moveTo>
                  <a:pt x="261" y="325"/>
                </a:moveTo>
                <a:lnTo>
                  <a:pt x="264" y="317"/>
                </a:lnTo>
                <a:lnTo>
                  <a:pt x="267" y="315"/>
                </a:lnTo>
                <a:lnTo>
                  <a:pt x="267" y="315"/>
                </a:lnTo>
                <a:lnTo>
                  <a:pt x="272" y="315"/>
                </a:lnTo>
                <a:lnTo>
                  <a:pt x="280" y="320"/>
                </a:lnTo>
                <a:lnTo>
                  <a:pt x="280" y="322"/>
                </a:lnTo>
                <a:lnTo>
                  <a:pt x="280" y="322"/>
                </a:lnTo>
                <a:lnTo>
                  <a:pt x="261" y="325"/>
                </a:lnTo>
                <a:close/>
                <a:moveTo>
                  <a:pt x="274" y="328"/>
                </a:moveTo>
                <a:lnTo>
                  <a:pt x="266" y="336"/>
                </a:lnTo>
                <a:lnTo>
                  <a:pt x="264" y="333"/>
                </a:lnTo>
                <a:lnTo>
                  <a:pt x="264" y="330"/>
                </a:lnTo>
                <a:lnTo>
                  <a:pt x="274" y="328"/>
                </a:lnTo>
                <a:close/>
                <a:moveTo>
                  <a:pt x="240" y="387"/>
                </a:moveTo>
                <a:lnTo>
                  <a:pt x="238" y="387"/>
                </a:lnTo>
                <a:lnTo>
                  <a:pt x="230" y="387"/>
                </a:lnTo>
                <a:lnTo>
                  <a:pt x="235" y="383"/>
                </a:lnTo>
                <a:lnTo>
                  <a:pt x="237" y="383"/>
                </a:lnTo>
                <a:lnTo>
                  <a:pt x="246" y="376"/>
                </a:lnTo>
                <a:lnTo>
                  <a:pt x="266" y="379"/>
                </a:lnTo>
                <a:lnTo>
                  <a:pt x="253" y="399"/>
                </a:lnTo>
                <a:lnTo>
                  <a:pt x="248" y="399"/>
                </a:lnTo>
                <a:lnTo>
                  <a:pt x="248" y="397"/>
                </a:lnTo>
                <a:lnTo>
                  <a:pt x="240" y="387"/>
                </a:lnTo>
                <a:close/>
                <a:moveTo>
                  <a:pt x="242" y="346"/>
                </a:moveTo>
                <a:lnTo>
                  <a:pt x="240" y="344"/>
                </a:lnTo>
                <a:lnTo>
                  <a:pt x="240" y="341"/>
                </a:lnTo>
                <a:lnTo>
                  <a:pt x="240" y="341"/>
                </a:lnTo>
                <a:lnTo>
                  <a:pt x="240" y="338"/>
                </a:lnTo>
                <a:lnTo>
                  <a:pt x="240" y="336"/>
                </a:lnTo>
                <a:lnTo>
                  <a:pt x="240" y="336"/>
                </a:lnTo>
                <a:lnTo>
                  <a:pt x="238" y="335"/>
                </a:lnTo>
                <a:lnTo>
                  <a:pt x="237" y="335"/>
                </a:lnTo>
                <a:lnTo>
                  <a:pt x="237" y="335"/>
                </a:lnTo>
                <a:lnTo>
                  <a:pt x="235" y="335"/>
                </a:lnTo>
                <a:lnTo>
                  <a:pt x="250" y="331"/>
                </a:lnTo>
                <a:lnTo>
                  <a:pt x="251" y="341"/>
                </a:lnTo>
                <a:lnTo>
                  <a:pt x="242" y="346"/>
                </a:lnTo>
                <a:close/>
                <a:moveTo>
                  <a:pt x="253" y="346"/>
                </a:moveTo>
                <a:lnTo>
                  <a:pt x="253" y="351"/>
                </a:lnTo>
                <a:lnTo>
                  <a:pt x="253" y="349"/>
                </a:lnTo>
                <a:lnTo>
                  <a:pt x="246" y="349"/>
                </a:lnTo>
                <a:lnTo>
                  <a:pt x="253" y="346"/>
                </a:lnTo>
                <a:close/>
                <a:moveTo>
                  <a:pt x="256" y="311"/>
                </a:moveTo>
                <a:lnTo>
                  <a:pt x="256" y="311"/>
                </a:lnTo>
                <a:lnTo>
                  <a:pt x="253" y="309"/>
                </a:lnTo>
                <a:lnTo>
                  <a:pt x="251" y="307"/>
                </a:lnTo>
                <a:lnTo>
                  <a:pt x="251" y="307"/>
                </a:lnTo>
                <a:lnTo>
                  <a:pt x="250" y="307"/>
                </a:lnTo>
                <a:lnTo>
                  <a:pt x="250" y="307"/>
                </a:lnTo>
                <a:lnTo>
                  <a:pt x="248" y="309"/>
                </a:lnTo>
                <a:lnTo>
                  <a:pt x="246" y="312"/>
                </a:lnTo>
                <a:lnTo>
                  <a:pt x="246" y="314"/>
                </a:lnTo>
                <a:lnTo>
                  <a:pt x="242" y="311"/>
                </a:lnTo>
                <a:lnTo>
                  <a:pt x="242" y="311"/>
                </a:lnTo>
                <a:lnTo>
                  <a:pt x="243" y="309"/>
                </a:lnTo>
                <a:lnTo>
                  <a:pt x="243" y="309"/>
                </a:lnTo>
                <a:lnTo>
                  <a:pt x="243" y="309"/>
                </a:lnTo>
                <a:lnTo>
                  <a:pt x="246" y="309"/>
                </a:lnTo>
                <a:lnTo>
                  <a:pt x="251" y="298"/>
                </a:lnTo>
                <a:lnTo>
                  <a:pt x="254" y="299"/>
                </a:lnTo>
                <a:lnTo>
                  <a:pt x="253" y="303"/>
                </a:lnTo>
                <a:lnTo>
                  <a:pt x="259" y="314"/>
                </a:lnTo>
                <a:lnTo>
                  <a:pt x="259" y="314"/>
                </a:lnTo>
                <a:lnTo>
                  <a:pt x="256" y="315"/>
                </a:lnTo>
                <a:lnTo>
                  <a:pt x="256" y="311"/>
                </a:lnTo>
                <a:close/>
                <a:moveTo>
                  <a:pt x="242" y="280"/>
                </a:moveTo>
                <a:lnTo>
                  <a:pt x="242" y="275"/>
                </a:lnTo>
                <a:lnTo>
                  <a:pt x="246" y="279"/>
                </a:lnTo>
                <a:lnTo>
                  <a:pt x="242" y="280"/>
                </a:lnTo>
                <a:close/>
                <a:moveTo>
                  <a:pt x="251" y="280"/>
                </a:moveTo>
                <a:lnTo>
                  <a:pt x="256" y="283"/>
                </a:lnTo>
                <a:lnTo>
                  <a:pt x="258" y="295"/>
                </a:lnTo>
                <a:lnTo>
                  <a:pt x="251" y="290"/>
                </a:lnTo>
                <a:lnTo>
                  <a:pt x="250" y="291"/>
                </a:lnTo>
                <a:lnTo>
                  <a:pt x="246" y="283"/>
                </a:lnTo>
                <a:lnTo>
                  <a:pt x="245" y="285"/>
                </a:lnTo>
                <a:lnTo>
                  <a:pt x="251" y="280"/>
                </a:lnTo>
                <a:close/>
                <a:moveTo>
                  <a:pt x="254" y="271"/>
                </a:moveTo>
                <a:lnTo>
                  <a:pt x="254" y="267"/>
                </a:lnTo>
                <a:lnTo>
                  <a:pt x="242" y="259"/>
                </a:lnTo>
                <a:lnTo>
                  <a:pt x="242" y="261"/>
                </a:lnTo>
                <a:lnTo>
                  <a:pt x="242" y="240"/>
                </a:lnTo>
                <a:lnTo>
                  <a:pt x="251" y="235"/>
                </a:lnTo>
                <a:lnTo>
                  <a:pt x="251" y="259"/>
                </a:lnTo>
                <a:lnTo>
                  <a:pt x="269" y="272"/>
                </a:lnTo>
                <a:lnTo>
                  <a:pt x="262" y="275"/>
                </a:lnTo>
                <a:lnTo>
                  <a:pt x="254" y="271"/>
                </a:lnTo>
                <a:close/>
                <a:moveTo>
                  <a:pt x="248" y="162"/>
                </a:moveTo>
                <a:lnTo>
                  <a:pt x="253" y="159"/>
                </a:lnTo>
                <a:lnTo>
                  <a:pt x="253" y="163"/>
                </a:lnTo>
                <a:lnTo>
                  <a:pt x="251" y="163"/>
                </a:lnTo>
                <a:lnTo>
                  <a:pt x="248" y="162"/>
                </a:lnTo>
                <a:close/>
                <a:moveTo>
                  <a:pt x="266" y="256"/>
                </a:moveTo>
                <a:lnTo>
                  <a:pt x="267" y="256"/>
                </a:lnTo>
                <a:lnTo>
                  <a:pt x="267" y="258"/>
                </a:lnTo>
                <a:lnTo>
                  <a:pt x="261" y="255"/>
                </a:lnTo>
                <a:lnTo>
                  <a:pt x="261" y="251"/>
                </a:lnTo>
                <a:lnTo>
                  <a:pt x="266" y="256"/>
                </a:lnTo>
                <a:close/>
                <a:moveTo>
                  <a:pt x="262" y="205"/>
                </a:moveTo>
                <a:lnTo>
                  <a:pt x="267" y="202"/>
                </a:lnTo>
                <a:lnTo>
                  <a:pt x="267" y="203"/>
                </a:lnTo>
                <a:lnTo>
                  <a:pt x="267" y="208"/>
                </a:lnTo>
                <a:lnTo>
                  <a:pt x="262" y="205"/>
                </a:lnTo>
                <a:close/>
                <a:moveTo>
                  <a:pt x="259" y="216"/>
                </a:moveTo>
                <a:lnTo>
                  <a:pt x="258" y="216"/>
                </a:lnTo>
                <a:lnTo>
                  <a:pt x="256" y="213"/>
                </a:lnTo>
                <a:lnTo>
                  <a:pt x="256" y="211"/>
                </a:lnTo>
                <a:lnTo>
                  <a:pt x="262" y="215"/>
                </a:lnTo>
                <a:lnTo>
                  <a:pt x="259" y="216"/>
                </a:lnTo>
                <a:close/>
                <a:moveTo>
                  <a:pt x="272" y="285"/>
                </a:moveTo>
                <a:lnTo>
                  <a:pt x="272" y="287"/>
                </a:lnTo>
                <a:lnTo>
                  <a:pt x="267" y="287"/>
                </a:lnTo>
                <a:lnTo>
                  <a:pt x="267" y="283"/>
                </a:lnTo>
                <a:lnTo>
                  <a:pt x="272" y="282"/>
                </a:lnTo>
                <a:lnTo>
                  <a:pt x="272" y="282"/>
                </a:lnTo>
                <a:lnTo>
                  <a:pt x="272" y="285"/>
                </a:lnTo>
                <a:lnTo>
                  <a:pt x="272" y="285"/>
                </a:lnTo>
                <a:close/>
                <a:moveTo>
                  <a:pt x="280" y="283"/>
                </a:moveTo>
                <a:lnTo>
                  <a:pt x="280" y="283"/>
                </a:lnTo>
                <a:lnTo>
                  <a:pt x="278" y="282"/>
                </a:lnTo>
                <a:lnTo>
                  <a:pt x="277" y="280"/>
                </a:lnTo>
                <a:lnTo>
                  <a:pt x="282" y="279"/>
                </a:lnTo>
                <a:lnTo>
                  <a:pt x="298" y="290"/>
                </a:lnTo>
                <a:lnTo>
                  <a:pt x="298" y="303"/>
                </a:lnTo>
                <a:lnTo>
                  <a:pt x="296" y="304"/>
                </a:lnTo>
                <a:lnTo>
                  <a:pt x="286" y="309"/>
                </a:lnTo>
                <a:lnTo>
                  <a:pt x="280" y="283"/>
                </a:lnTo>
                <a:close/>
                <a:moveTo>
                  <a:pt x="286" y="150"/>
                </a:moveTo>
                <a:lnTo>
                  <a:pt x="291" y="138"/>
                </a:lnTo>
                <a:lnTo>
                  <a:pt x="290" y="138"/>
                </a:lnTo>
                <a:lnTo>
                  <a:pt x="298" y="141"/>
                </a:lnTo>
                <a:lnTo>
                  <a:pt x="293" y="146"/>
                </a:lnTo>
                <a:lnTo>
                  <a:pt x="293" y="149"/>
                </a:lnTo>
                <a:lnTo>
                  <a:pt x="290" y="152"/>
                </a:lnTo>
                <a:lnTo>
                  <a:pt x="291" y="163"/>
                </a:lnTo>
                <a:lnTo>
                  <a:pt x="283" y="159"/>
                </a:lnTo>
                <a:lnTo>
                  <a:pt x="283" y="150"/>
                </a:lnTo>
                <a:lnTo>
                  <a:pt x="286" y="150"/>
                </a:lnTo>
                <a:close/>
                <a:moveTo>
                  <a:pt x="283" y="130"/>
                </a:moveTo>
                <a:lnTo>
                  <a:pt x="283" y="122"/>
                </a:lnTo>
                <a:lnTo>
                  <a:pt x="290" y="120"/>
                </a:lnTo>
                <a:lnTo>
                  <a:pt x="291" y="123"/>
                </a:lnTo>
                <a:lnTo>
                  <a:pt x="290" y="123"/>
                </a:lnTo>
                <a:lnTo>
                  <a:pt x="290" y="136"/>
                </a:lnTo>
                <a:lnTo>
                  <a:pt x="283" y="130"/>
                </a:lnTo>
                <a:close/>
                <a:moveTo>
                  <a:pt x="294" y="199"/>
                </a:moveTo>
                <a:lnTo>
                  <a:pt x="294" y="208"/>
                </a:lnTo>
                <a:lnTo>
                  <a:pt x="293" y="208"/>
                </a:lnTo>
                <a:lnTo>
                  <a:pt x="285" y="210"/>
                </a:lnTo>
                <a:lnTo>
                  <a:pt x="283" y="210"/>
                </a:lnTo>
                <a:lnTo>
                  <a:pt x="283" y="203"/>
                </a:lnTo>
                <a:lnTo>
                  <a:pt x="294" y="199"/>
                </a:lnTo>
                <a:close/>
                <a:moveTo>
                  <a:pt x="293" y="234"/>
                </a:moveTo>
                <a:lnTo>
                  <a:pt x="294" y="235"/>
                </a:lnTo>
                <a:lnTo>
                  <a:pt x="290" y="250"/>
                </a:lnTo>
                <a:lnTo>
                  <a:pt x="291" y="253"/>
                </a:lnTo>
                <a:lnTo>
                  <a:pt x="285" y="248"/>
                </a:lnTo>
                <a:lnTo>
                  <a:pt x="285" y="237"/>
                </a:lnTo>
                <a:lnTo>
                  <a:pt x="285" y="237"/>
                </a:lnTo>
                <a:lnTo>
                  <a:pt x="293" y="234"/>
                </a:lnTo>
                <a:close/>
                <a:moveTo>
                  <a:pt x="294" y="2"/>
                </a:moveTo>
                <a:lnTo>
                  <a:pt x="294" y="6"/>
                </a:lnTo>
                <a:lnTo>
                  <a:pt x="294" y="8"/>
                </a:lnTo>
                <a:lnTo>
                  <a:pt x="298" y="10"/>
                </a:lnTo>
                <a:lnTo>
                  <a:pt x="298" y="10"/>
                </a:lnTo>
                <a:lnTo>
                  <a:pt x="290" y="5"/>
                </a:lnTo>
                <a:lnTo>
                  <a:pt x="294" y="2"/>
                </a:lnTo>
                <a:close/>
                <a:moveTo>
                  <a:pt x="293" y="82"/>
                </a:moveTo>
                <a:lnTo>
                  <a:pt x="293" y="83"/>
                </a:lnTo>
                <a:lnTo>
                  <a:pt x="293" y="85"/>
                </a:lnTo>
                <a:lnTo>
                  <a:pt x="293" y="85"/>
                </a:lnTo>
                <a:lnTo>
                  <a:pt x="293" y="88"/>
                </a:lnTo>
                <a:lnTo>
                  <a:pt x="294" y="90"/>
                </a:lnTo>
                <a:lnTo>
                  <a:pt x="294" y="90"/>
                </a:lnTo>
                <a:lnTo>
                  <a:pt x="288" y="94"/>
                </a:lnTo>
                <a:lnTo>
                  <a:pt x="283" y="91"/>
                </a:lnTo>
                <a:lnTo>
                  <a:pt x="283" y="86"/>
                </a:lnTo>
                <a:lnTo>
                  <a:pt x="293" y="82"/>
                </a:lnTo>
                <a:close/>
                <a:moveTo>
                  <a:pt x="282" y="224"/>
                </a:moveTo>
                <a:lnTo>
                  <a:pt x="285" y="223"/>
                </a:lnTo>
                <a:lnTo>
                  <a:pt x="285" y="224"/>
                </a:lnTo>
                <a:lnTo>
                  <a:pt x="285" y="226"/>
                </a:lnTo>
                <a:lnTo>
                  <a:pt x="282" y="227"/>
                </a:lnTo>
                <a:lnTo>
                  <a:pt x="282" y="224"/>
                </a:lnTo>
                <a:close/>
                <a:moveTo>
                  <a:pt x="275" y="261"/>
                </a:moveTo>
                <a:lnTo>
                  <a:pt x="277" y="255"/>
                </a:lnTo>
                <a:lnTo>
                  <a:pt x="285" y="261"/>
                </a:lnTo>
                <a:lnTo>
                  <a:pt x="278" y="266"/>
                </a:lnTo>
                <a:lnTo>
                  <a:pt x="274" y="263"/>
                </a:lnTo>
                <a:lnTo>
                  <a:pt x="274" y="263"/>
                </a:lnTo>
                <a:lnTo>
                  <a:pt x="275" y="261"/>
                </a:lnTo>
                <a:lnTo>
                  <a:pt x="275" y="261"/>
                </a:lnTo>
                <a:close/>
                <a:moveTo>
                  <a:pt x="274" y="192"/>
                </a:moveTo>
                <a:lnTo>
                  <a:pt x="272" y="194"/>
                </a:lnTo>
                <a:lnTo>
                  <a:pt x="267" y="191"/>
                </a:lnTo>
                <a:lnTo>
                  <a:pt x="274" y="191"/>
                </a:lnTo>
                <a:lnTo>
                  <a:pt x="274" y="192"/>
                </a:lnTo>
                <a:close/>
                <a:moveTo>
                  <a:pt x="274" y="184"/>
                </a:moveTo>
                <a:lnTo>
                  <a:pt x="262" y="186"/>
                </a:lnTo>
                <a:lnTo>
                  <a:pt x="262" y="184"/>
                </a:lnTo>
                <a:lnTo>
                  <a:pt x="261" y="179"/>
                </a:lnTo>
                <a:lnTo>
                  <a:pt x="267" y="176"/>
                </a:lnTo>
                <a:lnTo>
                  <a:pt x="267" y="176"/>
                </a:lnTo>
                <a:lnTo>
                  <a:pt x="267" y="176"/>
                </a:lnTo>
                <a:lnTo>
                  <a:pt x="274" y="175"/>
                </a:lnTo>
                <a:lnTo>
                  <a:pt x="274" y="184"/>
                </a:lnTo>
                <a:close/>
                <a:moveTo>
                  <a:pt x="267" y="134"/>
                </a:moveTo>
                <a:lnTo>
                  <a:pt x="264" y="142"/>
                </a:lnTo>
                <a:lnTo>
                  <a:pt x="274" y="150"/>
                </a:lnTo>
                <a:lnTo>
                  <a:pt x="274" y="152"/>
                </a:lnTo>
                <a:lnTo>
                  <a:pt x="269" y="154"/>
                </a:lnTo>
                <a:lnTo>
                  <a:pt x="264" y="150"/>
                </a:lnTo>
                <a:lnTo>
                  <a:pt x="256" y="154"/>
                </a:lnTo>
                <a:lnTo>
                  <a:pt x="253" y="152"/>
                </a:lnTo>
                <a:lnTo>
                  <a:pt x="251" y="154"/>
                </a:lnTo>
                <a:lnTo>
                  <a:pt x="243" y="159"/>
                </a:lnTo>
                <a:lnTo>
                  <a:pt x="242" y="157"/>
                </a:lnTo>
                <a:lnTo>
                  <a:pt x="242" y="146"/>
                </a:lnTo>
                <a:lnTo>
                  <a:pt x="242" y="146"/>
                </a:lnTo>
                <a:lnTo>
                  <a:pt x="246" y="144"/>
                </a:lnTo>
                <a:lnTo>
                  <a:pt x="246" y="144"/>
                </a:lnTo>
                <a:lnTo>
                  <a:pt x="250" y="144"/>
                </a:lnTo>
                <a:lnTo>
                  <a:pt x="250" y="144"/>
                </a:lnTo>
                <a:lnTo>
                  <a:pt x="250" y="141"/>
                </a:lnTo>
                <a:lnTo>
                  <a:pt x="250" y="139"/>
                </a:lnTo>
                <a:lnTo>
                  <a:pt x="245" y="133"/>
                </a:lnTo>
                <a:lnTo>
                  <a:pt x="251" y="130"/>
                </a:lnTo>
                <a:lnTo>
                  <a:pt x="251" y="130"/>
                </a:lnTo>
                <a:lnTo>
                  <a:pt x="262" y="136"/>
                </a:lnTo>
                <a:lnTo>
                  <a:pt x="264" y="136"/>
                </a:lnTo>
                <a:lnTo>
                  <a:pt x="267" y="134"/>
                </a:lnTo>
                <a:close/>
                <a:moveTo>
                  <a:pt x="242" y="122"/>
                </a:moveTo>
                <a:lnTo>
                  <a:pt x="242" y="118"/>
                </a:lnTo>
                <a:lnTo>
                  <a:pt x="242" y="117"/>
                </a:lnTo>
                <a:lnTo>
                  <a:pt x="243" y="118"/>
                </a:lnTo>
                <a:lnTo>
                  <a:pt x="243" y="118"/>
                </a:lnTo>
                <a:lnTo>
                  <a:pt x="246" y="120"/>
                </a:lnTo>
                <a:lnTo>
                  <a:pt x="245" y="122"/>
                </a:lnTo>
                <a:lnTo>
                  <a:pt x="242" y="122"/>
                </a:lnTo>
                <a:close/>
                <a:moveTo>
                  <a:pt x="262" y="109"/>
                </a:moveTo>
                <a:lnTo>
                  <a:pt x="256" y="114"/>
                </a:lnTo>
                <a:lnTo>
                  <a:pt x="254" y="112"/>
                </a:lnTo>
                <a:lnTo>
                  <a:pt x="258" y="110"/>
                </a:lnTo>
                <a:lnTo>
                  <a:pt x="259" y="99"/>
                </a:lnTo>
                <a:lnTo>
                  <a:pt x="262" y="98"/>
                </a:lnTo>
                <a:lnTo>
                  <a:pt x="261" y="101"/>
                </a:lnTo>
                <a:lnTo>
                  <a:pt x="262" y="106"/>
                </a:lnTo>
                <a:lnTo>
                  <a:pt x="262" y="109"/>
                </a:lnTo>
                <a:close/>
                <a:moveTo>
                  <a:pt x="254" y="93"/>
                </a:moveTo>
                <a:lnTo>
                  <a:pt x="258" y="90"/>
                </a:lnTo>
                <a:lnTo>
                  <a:pt x="259" y="90"/>
                </a:lnTo>
                <a:lnTo>
                  <a:pt x="262" y="91"/>
                </a:lnTo>
                <a:lnTo>
                  <a:pt x="258" y="94"/>
                </a:lnTo>
                <a:lnTo>
                  <a:pt x="254" y="93"/>
                </a:lnTo>
                <a:close/>
                <a:moveTo>
                  <a:pt x="262" y="32"/>
                </a:moveTo>
                <a:lnTo>
                  <a:pt x="262" y="35"/>
                </a:lnTo>
                <a:lnTo>
                  <a:pt x="262" y="35"/>
                </a:lnTo>
                <a:lnTo>
                  <a:pt x="259" y="34"/>
                </a:lnTo>
                <a:lnTo>
                  <a:pt x="262" y="32"/>
                </a:lnTo>
                <a:close/>
                <a:moveTo>
                  <a:pt x="253" y="6"/>
                </a:moveTo>
                <a:lnTo>
                  <a:pt x="258" y="10"/>
                </a:lnTo>
                <a:lnTo>
                  <a:pt x="254" y="11"/>
                </a:lnTo>
                <a:lnTo>
                  <a:pt x="251" y="10"/>
                </a:lnTo>
                <a:lnTo>
                  <a:pt x="253" y="6"/>
                </a:lnTo>
                <a:close/>
                <a:moveTo>
                  <a:pt x="253" y="43"/>
                </a:moveTo>
                <a:lnTo>
                  <a:pt x="256" y="45"/>
                </a:lnTo>
                <a:lnTo>
                  <a:pt x="258" y="43"/>
                </a:lnTo>
                <a:lnTo>
                  <a:pt x="262" y="42"/>
                </a:lnTo>
                <a:lnTo>
                  <a:pt x="262" y="43"/>
                </a:lnTo>
                <a:lnTo>
                  <a:pt x="262" y="45"/>
                </a:lnTo>
                <a:lnTo>
                  <a:pt x="253" y="51"/>
                </a:lnTo>
                <a:lnTo>
                  <a:pt x="251" y="48"/>
                </a:lnTo>
                <a:lnTo>
                  <a:pt x="253" y="43"/>
                </a:lnTo>
                <a:close/>
                <a:moveTo>
                  <a:pt x="242" y="35"/>
                </a:moveTo>
                <a:lnTo>
                  <a:pt x="246" y="34"/>
                </a:lnTo>
                <a:lnTo>
                  <a:pt x="246" y="34"/>
                </a:lnTo>
                <a:lnTo>
                  <a:pt x="245" y="38"/>
                </a:lnTo>
                <a:lnTo>
                  <a:pt x="246" y="40"/>
                </a:lnTo>
                <a:lnTo>
                  <a:pt x="245" y="43"/>
                </a:lnTo>
                <a:lnTo>
                  <a:pt x="245" y="46"/>
                </a:lnTo>
                <a:lnTo>
                  <a:pt x="245" y="50"/>
                </a:lnTo>
                <a:lnTo>
                  <a:pt x="243" y="48"/>
                </a:lnTo>
                <a:lnTo>
                  <a:pt x="243" y="48"/>
                </a:lnTo>
                <a:lnTo>
                  <a:pt x="242" y="46"/>
                </a:lnTo>
                <a:lnTo>
                  <a:pt x="242" y="40"/>
                </a:lnTo>
                <a:lnTo>
                  <a:pt x="242" y="40"/>
                </a:lnTo>
                <a:lnTo>
                  <a:pt x="242" y="35"/>
                </a:lnTo>
                <a:close/>
                <a:moveTo>
                  <a:pt x="245" y="85"/>
                </a:moveTo>
                <a:lnTo>
                  <a:pt x="246" y="86"/>
                </a:lnTo>
                <a:lnTo>
                  <a:pt x="242" y="90"/>
                </a:lnTo>
                <a:lnTo>
                  <a:pt x="242" y="85"/>
                </a:lnTo>
                <a:lnTo>
                  <a:pt x="245" y="85"/>
                </a:lnTo>
                <a:close/>
                <a:moveTo>
                  <a:pt x="240" y="325"/>
                </a:moveTo>
                <a:lnTo>
                  <a:pt x="243" y="327"/>
                </a:lnTo>
                <a:lnTo>
                  <a:pt x="232" y="328"/>
                </a:lnTo>
                <a:lnTo>
                  <a:pt x="240" y="325"/>
                </a:lnTo>
                <a:close/>
                <a:moveTo>
                  <a:pt x="235" y="370"/>
                </a:moveTo>
                <a:lnTo>
                  <a:pt x="226" y="362"/>
                </a:lnTo>
                <a:lnTo>
                  <a:pt x="232" y="359"/>
                </a:lnTo>
                <a:lnTo>
                  <a:pt x="232" y="351"/>
                </a:lnTo>
                <a:lnTo>
                  <a:pt x="230" y="351"/>
                </a:lnTo>
                <a:lnTo>
                  <a:pt x="229" y="349"/>
                </a:lnTo>
                <a:lnTo>
                  <a:pt x="232" y="346"/>
                </a:lnTo>
                <a:lnTo>
                  <a:pt x="235" y="370"/>
                </a:lnTo>
                <a:close/>
                <a:moveTo>
                  <a:pt x="219" y="295"/>
                </a:moveTo>
                <a:lnTo>
                  <a:pt x="219" y="291"/>
                </a:lnTo>
                <a:lnTo>
                  <a:pt x="222" y="293"/>
                </a:lnTo>
                <a:lnTo>
                  <a:pt x="219" y="295"/>
                </a:lnTo>
                <a:close/>
                <a:moveTo>
                  <a:pt x="222" y="336"/>
                </a:moveTo>
                <a:lnTo>
                  <a:pt x="222" y="339"/>
                </a:lnTo>
                <a:lnTo>
                  <a:pt x="219" y="341"/>
                </a:lnTo>
                <a:lnTo>
                  <a:pt x="219" y="336"/>
                </a:lnTo>
                <a:lnTo>
                  <a:pt x="222" y="336"/>
                </a:lnTo>
                <a:lnTo>
                  <a:pt x="222" y="336"/>
                </a:lnTo>
                <a:close/>
                <a:moveTo>
                  <a:pt x="229" y="258"/>
                </a:moveTo>
                <a:lnTo>
                  <a:pt x="226" y="259"/>
                </a:lnTo>
                <a:lnTo>
                  <a:pt x="222" y="256"/>
                </a:lnTo>
                <a:lnTo>
                  <a:pt x="222" y="256"/>
                </a:lnTo>
                <a:lnTo>
                  <a:pt x="222" y="251"/>
                </a:lnTo>
                <a:lnTo>
                  <a:pt x="222" y="250"/>
                </a:lnTo>
                <a:lnTo>
                  <a:pt x="224" y="250"/>
                </a:lnTo>
                <a:lnTo>
                  <a:pt x="229" y="253"/>
                </a:lnTo>
                <a:lnTo>
                  <a:pt x="229" y="258"/>
                </a:lnTo>
                <a:close/>
                <a:moveTo>
                  <a:pt x="229" y="282"/>
                </a:moveTo>
                <a:lnTo>
                  <a:pt x="229" y="287"/>
                </a:lnTo>
                <a:lnTo>
                  <a:pt x="226" y="288"/>
                </a:lnTo>
                <a:lnTo>
                  <a:pt x="222" y="287"/>
                </a:lnTo>
                <a:lnTo>
                  <a:pt x="229" y="282"/>
                </a:lnTo>
                <a:close/>
                <a:moveTo>
                  <a:pt x="226" y="352"/>
                </a:moveTo>
                <a:lnTo>
                  <a:pt x="224" y="351"/>
                </a:lnTo>
                <a:lnTo>
                  <a:pt x="226" y="351"/>
                </a:lnTo>
                <a:lnTo>
                  <a:pt x="229" y="352"/>
                </a:lnTo>
                <a:lnTo>
                  <a:pt x="229" y="357"/>
                </a:lnTo>
                <a:lnTo>
                  <a:pt x="224" y="360"/>
                </a:lnTo>
                <a:lnTo>
                  <a:pt x="222" y="359"/>
                </a:lnTo>
                <a:lnTo>
                  <a:pt x="226" y="352"/>
                </a:lnTo>
                <a:close/>
                <a:moveTo>
                  <a:pt x="229" y="309"/>
                </a:moveTo>
                <a:lnTo>
                  <a:pt x="229" y="304"/>
                </a:lnTo>
                <a:lnTo>
                  <a:pt x="226" y="303"/>
                </a:lnTo>
                <a:lnTo>
                  <a:pt x="224" y="298"/>
                </a:lnTo>
                <a:lnTo>
                  <a:pt x="229" y="296"/>
                </a:lnTo>
                <a:lnTo>
                  <a:pt x="229" y="296"/>
                </a:lnTo>
                <a:lnTo>
                  <a:pt x="227" y="299"/>
                </a:lnTo>
                <a:lnTo>
                  <a:pt x="232" y="307"/>
                </a:lnTo>
                <a:lnTo>
                  <a:pt x="229" y="309"/>
                </a:lnTo>
                <a:close/>
                <a:moveTo>
                  <a:pt x="230" y="96"/>
                </a:moveTo>
                <a:lnTo>
                  <a:pt x="230" y="104"/>
                </a:lnTo>
                <a:lnTo>
                  <a:pt x="230" y="104"/>
                </a:lnTo>
                <a:lnTo>
                  <a:pt x="230" y="104"/>
                </a:lnTo>
                <a:lnTo>
                  <a:pt x="229" y="101"/>
                </a:lnTo>
                <a:lnTo>
                  <a:pt x="230" y="96"/>
                </a:lnTo>
                <a:close/>
                <a:moveTo>
                  <a:pt x="226" y="6"/>
                </a:moveTo>
                <a:lnTo>
                  <a:pt x="226" y="8"/>
                </a:lnTo>
                <a:lnTo>
                  <a:pt x="224" y="10"/>
                </a:lnTo>
                <a:lnTo>
                  <a:pt x="222" y="10"/>
                </a:lnTo>
                <a:lnTo>
                  <a:pt x="221" y="10"/>
                </a:lnTo>
                <a:lnTo>
                  <a:pt x="226" y="6"/>
                </a:lnTo>
                <a:close/>
                <a:moveTo>
                  <a:pt x="221" y="48"/>
                </a:moveTo>
                <a:lnTo>
                  <a:pt x="222" y="50"/>
                </a:lnTo>
                <a:lnTo>
                  <a:pt x="224" y="51"/>
                </a:lnTo>
                <a:lnTo>
                  <a:pt x="221" y="51"/>
                </a:lnTo>
                <a:lnTo>
                  <a:pt x="221" y="48"/>
                </a:lnTo>
                <a:close/>
                <a:moveTo>
                  <a:pt x="219" y="85"/>
                </a:moveTo>
                <a:lnTo>
                  <a:pt x="219" y="88"/>
                </a:lnTo>
                <a:lnTo>
                  <a:pt x="219" y="88"/>
                </a:lnTo>
                <a:lnTo>
                  <a:pt x="218" y="86"/>
                </a:lnTo>
                <a:lnTo>
                  <a:pt x="219" y="85"/>
                </a:lnTo>
                <a:close/>
                <a:moveTo>
                  <a:pt x="213" y="367"/>
                </a:moveTo>
                <a:lnTo>
                  <a:pt x="229" y="378"/>
                </a:lnTo>
                <a:lnTo>
                  <a:pt x="213" y="394"/>
                </a:lnTo>
                <a:lnTo>
                  <a:pt x="213" y="386"/>
                </a:lnTo>
                <a:lnTo>
                  <a:pt x="216" y="378"/>
                </a:lnTo>
                <a:lnTo>
                  <a:pt x="213" y="371"/>
                </a:lnTo>
                <a:lnTo>
                  <a:pt x="211" y="367"/>
                </a:lnTo>
                <a:lnTo>
                  <a:pt x="213" y="367"/>
                </a:lnTo>
                <a:close/>
                <a:moveTo>
                  <a:pt x="214" y="443"/>
                </a:moveTo>
                <a:lnTo>
                  <a:pt x="214" y="437"/>
                </a:lnTo>
                <a:lnTo>
                  <a:pt x="216" y="434"/>
                </a:lnTo>
                <a:lnTo>
                  <a:pt x="229" y="450"/>
                </a:lnTo>
                <a:lnTo>
                  <a:pt x="226" y="459"/>
                </a:lnTo>
                <a:lnTo>
                  <a:pt x="219" y="453"/>
                </a:lnTo>
                <a:lnTo>
                  <a:pt x="219" y="450"/>
                </a:lnTo>
                <a:lnTo>
                  <a:pt x="214" y="443"/>
                </a:lnTo>
                <a:close/>
                <a:moveTo>
                  <a:pt x="198" y="626"/>
                </a:moveTo>
                <a:lnTo>
                  <a:pt x="198" y="626"/>
                </a:lnTo>
                <a:lnTo>
                  <a:pt x="214" y="616"/>
                </a:lnTo>
                <a:lnTo>
                  <a:pt x="214" y="616"/>
                </a:lnTo>
                <a:lnTo>
                  <a:pt x="216" y="616"/>
                </a:lnTo>
                <a:lnTo>
                  <a:pt x="218" y="642"/>
                </a:lnTo>
                <a:lnTo>
                  <a:pt x="190" y="661"/>
                </a:lnTo>
                <a:lnTo>
                  <a:pt x="198" y="626"/>
                </a:lnTo>
                <a:close/>
                <a:moveTo>
                  <a:pt x="198" y="624"/>
                </a:moveTo>
                <a:lnTo>
                  <a:pt x="197" y="621"/>
                </a:lnTo>
                <a:lnTo>
                  <a:pt x="200" y="618"/>
                </a:lnTo>
                <a:lnTo>
                  <a:pt x="198" y="624"/>
                </a:lnTo>
                <a:close/>
                <a:moveTo>
                  <a:pt x="213" y="615"/>
                </a:moveTo>
                <a:lnTo>
                  <a:pt x="200" y="624"/>
                </a:lnTo>
                <a:lnTo>
                  <a:pt x="202" y="618"/>
                </a:lnTo>
                <a:lnTo>
                  <a:pt x="216" y="608"/>
                </a:lnTo>
                <a:lnTo>
                  <a:pt x="216" y="613"/>
                </a:lnTo>
                <a:lnTo>
                  <a:pt x="216" y="613"/>
                </a:lnTo>
                <a:lnTo>
                  <a:pt x="213" y="615"/>
                </a:lnTo>
                <a:lnTo>
                  <a:pt x="213" y="615"/>
                </a:lnTo>
                <a:close/>
                <a:moveTo>
                  <a:pt x="205" y="605"/>
                </a:moveTo>
                <a:lnTo>
                  <a:pt x="205" y="604"/>
                </a:lnTo>
                <a:lnTo>
                  <a:pt x="205" y="604"/>
                </a:lnTo>
                <a:lnTo>
                  <a:pt x="210" y="594"/>
                </a:lnTo>
                <a:lnTo>
                  <a:pt x="214" y="586"/>
                </a:lnTo>
                <a:lnTo>
                  <a:pt x="214" y="597"/>
                </a:lnTo>
                <a:lnTo>
                  <a:pt x="205" y="605"/>
                </a:lnTo>
                <a:close/>
                <a:moveTo>
                  <a:pt x="221" y="431"/>
                </a:moveTo>
                <a:lnTo>
                  <a:pt x="227" y="429"/>
                </a:lnTo>
                <a:lnTo>
                  <a:pt x="238" y="440"/>
                </a:lnTo>
                <a:lnTo>
                  <a:pt x="238" y="447"/>
                </a:lnTo>
                <a:lnTo>
                  <a:pt x="234" y="447"/>
                </a:lnTo>
                <a:lnTo>
                  <a:pt x="221" y="431"/>
                </a:lnTo>
                <a:close/>
                <a:moveTo>
                  <a:pt x="216" y="424"/>
                </a:moveTo>
                <a:lnTo>
                  <a:pt x="213" y="421"/>
                </a:lnTo>
                <a:lnTo>
                  <a:pt x="213" y="416"/>
                </a:lnTo>
                <a:lnTo>
                  <a:pt x="221" y="424"/>
                </a:lnTo>
                <a:lnTo>
                  <a:pt x="216" y="424"/>
                </a:lnTo>
                <a:close/>
                <a:moveTo>
                  <a:pt x="211" y="173"/>
                </a:moveTo>
                <a:lnTo>
                  <a:pt x="211" y="173"/>
                </a:lnTo>
                <a:lnTo>
                  <a:pt x="211" y="173"/>
                </a:lnTo>
                <a:lnTo>
                  <a:pt x="211" y="178"/>
                </a:lnTo>
                <a:lnTo>
                  <a:pt x="210" y="178"/>
                </a:lnTo>
                <a:lnTo>
                  <a:pt x="210" y="173"/>
                </a:lnTo>
                <a:lnTo>
                  <a:pt x="211" y="173"/>
                </a:lnTo>
                <a:close/>
                <a:moveTo>
                  <a:pt x="208" y="479"/>
                </a:moveTo>
                <a:lnTo>
                  <a:pt x="174" y="503"/>
                </a:lnTo>
                <a:lnTo>
                  <a:pt x="174" y="503"/>
                </a:lnTo>
                <a:lnTo>
                  <a:pt x="173" y="506"/>
                </a:lnTo>
                <a:lnTo>
                  <a:pt x="173" y="509"/>
                </a:lnTo>
                <a:lnTo>
                  <a:pt x="173" y="509"/>
                </a:lnTo>
                <a:lnTo>
                  <a:pt x="176" y="511"/>
                </a:lnTo>
                <a:lnTo>
                  <a:pt x="179" y="509"/>
                </a:lnTo>
                <a:lnTo>
                  <a:pt x="208" y="488"/>
                </a:lnTo>
                <a:lnTo>
                  <a:pt x="210" y="516"/>
                </a:lnTo>
                <a:lnTo>
                  <a:pt x="198" y="524"/>
                </a:lnTo>
                <a:lnTo>
                  <a:pt x="198" y="524"/>
                </a:lnTo>
                <a:lnTo>
                  <a:pt x="198" y="522"/>
                </a:lnTo>
                <a:lnTo>
                  <a:pt x="198" y="522"/>
                </a:lnTo>
                <a:lnTo>
                  <a:pt x="192" y="527"/>
                </a:lnTo>
                <a:lnTo>
                  <a:pt x="187" y="530"/>
                </a:lnTo>
                <a:lnTo>
                  <a:pt x="186" y="530"/>
                </a:lnTo>
                <a:lnTo>
                  <a:pt x="186" y="530"/>
                </a:lnTo>
                <a:lnTo>
                  <a:pt x="184" y="533"/>
                </a:lnTo>
                <a:lnTo>
                  <a:pt x="178" y="538"/>
                </a:lnTo>
                <a:lnTo>
                  <a:pt x="178" y="538"/>
                </a:lnTo>
                <a:lnTo>
                  <a:pt x="176" y="541"/>
                </a:lnTo>
                <a:lnTo>
                  <a:pt x="176" y="544"/>
                </a:lnTo>
                <a:lnTo>
                  <a:pt x="176" y="544"/>
                </a:lnTo>
                <a:lnTo>
                  <a:pt x="179" y="546"/>
                </a:lnTo>
                <a:lnTo>
                  <a:pt x="181" y="546"/>
                </a:lnTo>
                <a:lnTo>
                  <a:pt x="181" y="546"/>
                </a:lnTo>
                <a:lnTo>
                  <a:pt x="179" y="554"/>
                </a:lnTo>
                <a:lnTo>
                  <a:pt x="146" y="605"/>
                </a:lnTo>
                <a:lnTo>
                  <a:pt x="128" y="530"/>
                </a:lnTo>
                <a:lnTo>
                  <a:pt x="128" y="530"/>
                </a:lnTo>
                <a:lnTo>
                  <a:pt x="130" y="527"/>
                </a:lnTo>
                <a:lnTo>
                  <a:pt x="130" y="527"/>
                </a:lnTo>
                <a:lnTo>
                  <a:pt x="133" y="528"/>
                </a:lnTo>
                <a:lnTo>
                  <a:pt x="133" y="528"/>
                </a:lnTo>
                <a:lnTo>
                  <a:pt x="136" y="527"/>
                </a:lnTo>
                <a:lnTo>
                  <a:pt x="138" y="524"/>
                </a:lnTo>
                <a:lnTo>
                  <a:pt x="136" y="517"/>
                </a:lnTo>
                <a:lnTo>
                  <a:pt x="144" y="504"/>
                </a:lnTo>
                <a:lnTo>
                  <a:pt x="144" y="504"/>
                </a:lnTo>
                <a:lnTo>
                  <a:pt x="155" y="493"/>
                </a:lnTo>
                <a:lnTo>
                  <a:pt x="157" y="501"/>
                </a:lnTo>
                <a:lnTo>
                  <a:pt x="157" y="501"/>
                </a:lnTo>
                <a:lnTo>
                  <a:pt x="158" y="504"/>
                </a:lnTo>
                <a:lnTo>
                  <a:pt x="162" y="504"/>
                </a:lnTo>
                <a:lnTo>
                  <a:pt x="162" y="504"/>
                </a:lnTo>
                <a:lnTo>
                  <a:pt x="165" y="503"/>
                </a:lnTo>
                <a:lnTo>
                  <a:pt x="165" y="500"/>
                </a:lnTo>
                <a:lnTo>
                  <a:pt x="162" y="487"/>
                </a:lnTo>
                <a:lnTo>
                  <a:pt x="162" y="487"/>
                </a:lnTo>
                <a:lnTo>
                  <a:pt x="163" y="487"/>
                </a:lnTo>
                <a:lnTo>
                  <a:pt x="163" y="487"/>
                </a:lnTo>
                <a:lnTo>
                  <a:pt x="162" y="485"/>
                </a:lnTo>
                <a:lnTo>
                  <a:pt x="162" y="479"/>
                </a:lnTo>
                <a:lnTo>
                  <a:pt x="163" y="471"/>
                </a:lnTo>
                <a:lnTo>
                  <a:pt x="163" y="471"/>
                </a:lnTo>
                <a:lnTo>
                  <a:pt x="160" y="474"/>
                </a:lnTo>
                <a:lnTo>
                  <a:pt x="157" y="463"/>
                </a:lnTo>
                <a:lnTo>
                  <a:pt x="171" y="450"/>
                </a:lnTo>
                <a:lnTo>
                  <a:pt x="174" y="474"/>
                </a:lnTo>
                <a:lnTo>
                  <a:pt x="174" y="474"/>
                </a:lnTo>
                <a:lnTo>
                  <a:pt x="176" y="477"/>
                </a:lnTo>
                <a:lnTo>
                  <a:pt x="179" y="477"/>
                </a:lnTo>
                <a:lnTo>
                  <a:pt x="179" y="477"/>
                </a:lnTo>
                <a:lnTo>
                  <a:pt x="179" y="479"/>
                </a:lnTo>
                <a:lnTo>
                  <a:pt x="179" y="479"/>
                </a:lnTo>
                <a:lnTo>
                  <a:pt x="182" y="480"/>
                </a:lnTo>
                <a:lnTo>
                  <a:pt x="186" y="479"/>
                </a:lnTo>
                <a:lnTo>
                  <a:pt x="198" y="469"/>
                </a:lnTo>
                <a:lnTo>
                  <a:pt x="200" y="471"/>
                </a:lnTo>
                <a:lnTo>
                  <a:pt x="206" y="469"/>
                </a:lnTo>
                <a:lnTo>
                  <a:pt x="208" y="479"/>
                </a:lnTo>
                <a:close/>
                <a:moveTo>
                  <a:pt x="59" y="479"/>
                </a:moveTo>
                <a:lnTo>
                  <a:pt x="59" y="477"/>
                </a:lnTo>
                <a:lnTo>
                  <a:pt x="61" y="477"/>
                </a:lnTo>
                <a:lnTo>
                  <a:pt x="69" y="472"/>
                </a:lnTo>
                <a:lnTo>
                  <a:pt x="70" y="464"/>
                </a:lnTo>
                <a:lnTo>
                  <a:pt x="77" y="469"/>
                </a:lnTo>
                <a:lnTo>
                  <a:pt x="77" y="472"/>
                </a:lnTo>
                <a:lnTo>
                  <a:pt x="72" y="476"/>
                </a:lnTo>
                <a:lnTo>
                  <a:pt x="74" y="482"/>
                </a:lnTo>
                <a:lnTo>
                  <a:pt x="75" y="484"/>
                </a:lnTo>
                <a:lnTo>
                  <a:pt x="74" y="487"/>
                </a:lnTo>
                <a:lnTo>
                  <a:pt x="77" y="490"/>
                </a:lnTo>
                <a:lnTo>
                  <a:pt x="74" y="487"/>
                </a:lnTo>
                <a:lnTo>
                  <a:pt x="74" y="482"/>
                </a:lnTo>
                <a:lnTo>
                  <a:pt x="67" y="479"/>
                </a:lnTo>
                <a:lnTo>
                  <a:pt x="67" y="477"/>
                </a:lnTo>
                <a:lnTo>
                  <a:pt x="66" y="477"/>
                </a:lnTo>
                <a:lnTo>
                  <a:pt x="59" y="479"/>
                </a:lnTo>
                <a:close/>
                <a:moveTo>
                  <a:pt x="64" y="514"/>
                </a:moveTo>
                <a:lnTo>
                  <a:pt x="62" y="512"/>
                </a:lnTo>
                <a:lnTo>
                  <a:pt x="59" y="512"/>
                </a:lnTo>
                <a:lnTo>
                  <a:pt x="59" y="509"/>
                </a:lnTo>
                <a:lnTo>
                  <a:pt x="64" y="511"/>
                </a:lnTo>
                <a:lnTo>
                  <a:pt x="64" y="514"/>
                </a:lnTo>
                <a:close/>
                <a:moveTo>
                  <a:pt x="8" y="498"/>
                </a:moveTo>
                <a:lnTo>
                  <a:pt x="5" y="493"/>
                </a:lnTo>
                <a:lnTo>
                  <a:pt x="5" y="493"/>
                </a:lnTo>
                <a:lnTo>
                  <a:pt x="8" y="492"/>
                </a:lnTo>
                <a:lnTo>
                  <a:pt x="8" y="498"/>
                </a:lnTo>
                <a:close/>
                <a:moveTo>
                  <a:pt x="8" y="517"/>
                </a:moveTo>
                <a:lnTo>
                  <a:pt x="5" y="514"/>
                </a:lnTo>
                <a:lnTo>
                  <a:pt x="5" y="514"/>
                </a:lnTo>
                <a:lnTo>
                  <a:pt x="6" y="509"/>
                </a:lnTo>
                <a:lnTo>
                  <a:pt x="8" y="509"/>
                </a:lnTo>
                <a:lnTo>
                  <a:pt x="8" y="517"/>
                </a:lnTo>
                <a:close/>
                <a:moveTo>
                  <a:pt x="14" y="432"/>
                </a:moveTo>
                <a:lnTo>
                  <a:pt x="18" y="434"/>
                </a:lnTo>
                <a:lnTo>
                  <a:pt x="11" y="435"/>
                </a:lnTo>
                <a:lnTo>
                  <a:pt x="14" y="432"/>
                </a:lnTo>
                <a:close/>
                <a:moveTo>
                  <a:pt x="14" y="421"/>
                </a:moveTo>
                <a:lnTo>
                  <a:pt x="11" y="421"/>
                </a:lnTo>
                <a:lnTo>
                  <a:pt x="11" y="416"/>
                </a:lnTo>
                <a:lnTo>
                  <a:pt x="14" y="413"/>
                </a:lnTo>
                <a:lnTo>
                  <a:pt x="16" y="415"/>
                </a:lnTo>
                <a:lnTo>
                  <a:pt x="14" y="421"/>
                </a:lnTo>
                <a:close/>
                <a:moveTo>
                  <a:pt x="32" y="346"/>
                </a:moveTo>
                <a:lnTo>
                  <a:pt x="34" y="349"/>
                </a:lnTo>
                <a:lnTo>
                  <a:pt x="34" y="351"/>
                </a:lnTo>
                <a:lnTo>
                  <a:pt x="29" y="346"/>
                </a:lnTo>
                <a:lnTo>
                  <a:pt x="32" y="346"/>
                </a:lnTo>
                <a:close/>
                <a:moveTo>
                  <a:pt x="30" y="320"/>
                </a:moveTo>
                <a:lnTo>
                  <a:pt x="34" y="319"/>
                </a:lnTo>
                <a:lnTo>
                  <a:pt x="34" y="322"/>
                </a:lnTo>
                <a:lnTo>
                  <a:pt x="30" y="322"/>
                </a:lnTo>
                <a:lnTo>
                  <a:pt x="30" y="320"/>
                </a:lnTo>
                <a:close/>
                <a:moveTo>
                  <a:pt x="37" y="359"/>
                </a:moveTo>
                <a:lnTo>
                  <a:pt x="37" y="360"/>
                </a:lnTo>
                <a:lnTo>
                  <a:pt x="37" y="360"/>
                </a:lnTo>
                <a:lnTo>
                  <a:pt x="34" y="359"/>
                </a:lnTo>
                <a:lnTo>
                  <a:pt x="37" y="359"/>
                </a:lnTo>
                <a:close/>
                <a:moveTo>
                  <a:pt x="42" y="403"/>
                </a:moveTo>
                <a:lnTo>
                  <a:pt x="43" y="405"/>
                </a:lnTo>
                <a:lnTo>
                  <a:pt x="42" y="407"/>
                </a:lnTo>
                <a:lnTo>
                  <a:pt x="38" y="408"/>
                </a:lnTo>
                <a:lnTo>
                  <a:pt x="38" y="413"/>
                </a:lnTo>
                <a:lnTo>
                  <a:pt x="37" y="415"/>
                </a:lnTo>
                <a:lnTo>
                  <a:pt x="30" y="408"/>
                </a:lnTo>
                <a:lnTo>
                  <a:pt x="21" y="410"/>
                </a:lnTo>
                <a:lnTo>
                  <a:pt x="18" y="405"/>
                </a:lnTo>
                <a:lnTo>
                  <a:pt x="29" y="403"/>
                </a:lnTo>
                <a:lnTo>
                  <a:pt x="42" y="403"/>
                </a:lnTo>
                <a:close/>
                <a:moveTo>
                  <a:pt x="46" y="375"/>
                </a:moveTo>
                <a:lnTo>
                  <a:pt x="45" y="378"/>
                </a:lnTo>
                <a:lnTo>
                  <a:pt x="40" y="367"/>
                </a:lnTo>
                <a:lnTo>
                  <a:pt x="43" y="359"/>
                </a:lnTo>
                <a:lnTo>
                  <a:pt x="46" y="357"/>
                </a:lnTo>
                <a:lnTo>
                  <a:pt x="42" y="365"/>
                </a:lnTo>
                <a:lnTo>
                  <a:pt x="46" y="375"/>
                </a:lnTo>
                <a:close/>
                <a:moveTo>
                  <a:pt x="51" y="429"/>
                </a:moveTo>
                <a:lnTo>
                  <a:pt x="50" y="431"/>
                </a:lnTo>
                <a:lnTo>
                  <a:pt x="46" y="429"/>
                </a:lnTo>
                <a:lnTo>
                  <a:pt x="46" y="426"/>
                </a:lnTo>
                <a:lnTo>
                  <a:pt x="50" y="424"/>
                </a:lnTo>
                <a:lnTo>
                  <a:pt x="51" y="426"/>
                </a:lnTo>
                <a:lnTo>
                  <a:pt x="51" y="427"/>
                </a:lnTo>
                <a:lnTo>
                  <a:pt x="51" y="429"/>
                </a:lnTo>
                <a:close/>
                <a:moveTo>
                  <a:pt x="50" y="423"/>
                </a:moveTo>
                <a:lnTo>
                  <a:pt x="45" y="424"/>
                </a:lnTo>
                <a:lnTo>
                  <a:pt x="43" y="431"/>
                </a:lnTo>
                <a:lnTo>
                  <a:pt x="50" y="434"/>
                </a:lnTo>
                <a:lnTo>
                  <a:pt x="53" y="432"/>
                </a:lnTo>
                <a:lnTo>
                  <a:pt x="58" y="437"/>
                </a:lnTo>
                <a:lnTo>
                  <a:pt x="58" y="445"/>
                </a:lnTo>
                <a:lnTo>
                  <a:pt x="51" y="440"/>
                </a:lnTo>
                <a:lnTo>
                  <a:pt x="51" y="440"/>
                </a:lnTo>
                <a:lnTo>
                  <a:pt x="51" y="440"/>
                </a:lnTo>
                <a:lnTo>
                  <a:pt x="51" y="440"/>
                </a:lnTo>
                <a:lnTo>
                  <a:pt x="50" y="440"/>
                </a:lnTo>
                <a:lnTo>
                  <a:pt x="50" y="440"/>
                </a:lnTo>
                <a:lnTo>
                  <a:pt x="50" y="440"/>
                </a:lnTo>
                <a:lnTo>
                  <a:pt x="50" y="442"/>
                </a:lnTo>
                <a:lnTo>
                  <a:pt x="48" y="450"/>
                </a:lnTo>
                <a:lnTo>
                  <a:pt x="40" y="443"/>
                </a:lnTo>
                <a:lnTo>
                  <a:pt x="40" y="440"/>
                </a:lnTo>
                <a:lnTo>
                  <a:pt x="45" y="437"/>
                </a:lnTo>
                <a:lnTo>
                  <a:pt x="43" y="431"/>
                </a:lnTo>
                <a:lnTo>
                  <a:pt x="38" y="427"/>
                </a:lnTo>
                <a:lnTo>
                  <a:pt x="37" y="429"/>
                </a:lnTo>
                <a:lnTo>
                  <a:pt x="45" y="418"/>
                </a:lnTo>
                <a:lnTo>
                  <a:pt x="48" y="416"/>
                </a:lnTo>
                <a:lnTo>
                  <a:pt x="53" y="419"/>
                </a:lnTo>
                <a:lnTo>
                  <a:pt x="53" y="424"/>
                </a:lnTo>
                <a:lnTo>
                  <a:pt x="50" y="423"/>
                </a:lnTo>
                <a:close/>
                <a:moveTo>
                  <a:pt x="32" y="516"/>
                </a:moveTo>
                <a:lnTo>
                  <a:pt x="35" y="514"/>
                </a:lnTo>
                <a:lnTo>
                  <a:pt x="35" y="508"/>
                </a:lnTo>
                <a:lnTo>
                  <a:pt x="30" y="504"/>
                </a:lnTo>
                <a:lnTo>
                  <a:pt x="29" y="506"/>
                </a:lnTo>
                <a:lnTo>
                  <a:pt x="29" y="504"/>
                </a:lnTo>
                <a:lnTo>
                  <a:pt x="30" y="504"/>
                </a:lnTo>
                <a:lnTo>
                  <a:pt x="34" y="503"/>
                </a:lnTo>
                <a:lnTo>
                  <a:pt x="40" y="512"/>
                </a:lnTo>
                <a:lnTo>
                  <a:pt x="40" y="516"/>
                </a:lnTo>
                <a:lnTo>
                  <a:pt x="34" y="520"/>
                </a:lnTo>
                <a:lnTo>
                  <a:pt x="34" y="517"/>
                </a:lnTo>
                <a:lnTo>
                  <a:pt x="32" y="516"/>
                </a:lnTo>
                <a:close/>
                <a:moveTo>
                  <a:pt x="29" y="476"/>
                </a:moveTo>
                <a:lnTo>
                  <a:pt x="29" y="474"/>
                </a:lnTo>
                <a:lnTo>
                  <a:pt x="30" y="476"/>
                </a:lnTo>
                <a:lnTo>
                  <a:pt x="30" y="485"/>
                </a:lnTo>
                <a:lnTo>
                  <a:pt x="29" y="487"/>
                </a:lnTo>
                <a:lnTo>
                  <a:pt x="29" y="485"/>
                </a:lnTo>
                <a:lnTo>
                  <a:pt x="29" y="476"/>
                </a:lnTo>
                <a:close/>
                <a:moveTo>
                  <a:pt x="24" y="464"/>
                </a:moveTo>
                <a:lnTo>
                  <a:pt x="18" y="466"/>
                </a:lnTo>
                <a:lnTo>
                  <a:pt x="18" y="464"/>
                </a:lnTo>
                <a:lnTo>
                  <a:pt x="21" y="463"/>
                </a:lnTo>
                <a:lnTo>
                  <a:pt x="22" y="456"/>
                </a:lnTo>
                <a:lnTo>
                  <a:pt x="21" y="456"/>
                </a:lnTo>
                <a:lnTo>
                  <a:pt x="26" y="456"/>
                </a:lnTo>
                <a:lnTo>
                  <a:pt x="26" y="455"/>
                </a:lnTo>
                <a:lnTo>
                  <a:pt x="29" y="456"/>
                </a:lnTo>
                <a:lnTo>
                  <a:pt x="34" y="453"/>
                </a:lnTo>
                <a:lnTo>
                  <a:pt x="35" y="448"/>
                </a:lnTo>
                <a:lnTo>
                  <a:pt x="38" y="447"/>
                </a:lnTo>
                <a:lnTo>
                  <a:pt x="48" y="451"/>
                </a:lnTo>
                <a:lnTo>
                  <a:pt x="42" y="455"/>
                </a:lnTo>
                <a:lnTo>
                  <a:pt x="42" y="455"/>
                </a:lnTo>
                <a:lnTo>
                  <a:pt x="35" y="463"/>
                </a:lnTo>
                <a:lnTo>
                  <a:pt x="35" y="463"/>
                </a:lnTo>
                <a:lnTo>
                  <a:pt x="35" y="459"/>
                </a:lnTo>
                <a:lnTo>
                  <a:pt x="29" y="456"/>
                </a:lnTo>
                <a:lnTo>
                  <a:pt x="24" y="459"/>
                </a:lnTo>
                <a:lnTo>
                  <a:pt x="24" y="464"/>
                </a:lnTo>
                <a:close/>
                <a:moveTo>
                  <a:pt x="10" y="501"/>
                </a:moveTo>
                <a:lnTo>
                  <a:pt x="14" y="504"/>
                </a:lnTo>
                <a:lnTo>
                  <a:pt x="10" y="508"/>
                </a:lnTo>
                <a:lnTo>
                  <a:pt x="8" y="508"/>
                </a:lnTo>
                <a:lnTo>
                  <a:pt x="10" y="503"/>
                </a:lnTo>
                <a:lnTo>
                  <a:pt x="10" y="501"/>
                </a:lnTo>
                <a:close/>
                <a:moveTo>
                  <a:pt x="11" y="496"/>
                </a:moveTo>
                <a:lnTo>
                  <a:pt x="11" y="496"/>
                </a:lnTo>
                <a:lnTo>
                  <a:pt x="11" y="492"/>
                </a:lnTo>
                <a:lnTo>
                  <a:pt x="14" y="490"/>
                </a:lnTo>
                <a:lnTo>
                  <a:pt x="18" y="493"/>
                </a:lnTo>
                <a:lnTo>
                  <a:pt x="18" y="493"/>
                </a:lnTo>
                <a:lnTo>
                  <a:pt x="11" y="496"/>
                </a:lnTo>
                <a:close/>
                <a:moveTo>
                  <a:pt x="16" y="488"/>
                </a:moveTo>
                <a:lnTo>
                  <a:pt x="16" y="482"/>
                </a:lnTo>
                <a:lnTo>
                  <a:pt x="16" y="482"/>
                </a:lnTo>
                <a:lnTo>
                  <a:pt x="16" y="485"/>
                </a:lnTo>
                <a:lnTo>
                  <a:pt x="19" y="487"/>
                </a:lnTo>
                <a:lnTo>
                  <a:pt x="19" y="492"/>
                </a:lnTo>
                <a:lnTo>
                  <a:pt x="16" y="488"/>
                </a:lnTo>
                <a:close/>
                <a:moveTo>
                  <a:pt x="13" y="459"/>
                </a:moveTo>
                <a:lnTo>
                  <a:pt x="13" y="458"/>
                </a:lnTo>
                <a:lnTo>
                  <a:pt x="16" y="456"/>
                </a:lnTo>
                <a:lnTo>
                  <a:pt x="19" y="458"/>
                </a:lnTo>
                <a:lnTo>
                  <a:pt x="19" y="461"/>
                </a:lnTo>
                <a:lnTo>
                  <a:pt x="16" y="463"/>
                </a:lnTo>
                <a:lnTo>
                  <a:pt x="13" y="459"/>
                </a:lnTo>
                <a:close/>
                <a:moveTo>
                  <a:pt x="16" y="472"/>
                </a:moveTo>
                <a:lnTo>
                  <a:pt x="19" y="471"/>
                </a:lnTo>
                <a:lnTo>
                  <a:pt x="24" y="474"/>
                </a:lnTo>
                <a:lnTo>
                  <a:pt x="22" y="476"/>
                </a:lnTo>
                <a:lnTo>
                  <a:pt x="21" y="476"/>
                </a:lnTo>
                <a:lnTo>
                  <a:pt x="19" y="476"/>
                </a:lnTo>
                <a:lnTo>
                  <a:pt x="16" y="472"/>
                </a:lnTo>
                <a:close/>
                <a:moveTo>
                  <a:pt x="37" y="440"/>
                </a:moveTo>
                <a:lnTo>
                  <a:pt x="37" y="442"/>
                </a:lnTo>
                <a:lnTo>
                  <a:pt x="29" y="437"/>
                </a:lnTo>
                <a:lnTo>
                  <a:pt x="29" y="434"/>
                </a:lnTo>
                <a:lnTo>
                  <a:pt x="29" y="434"/>
                </a:lnTo>
                <a:lnTo>
                  <a:pt x="29" y="434"/>
                </a:lnTo>
                <a:lnTo>
                  <a:pt x="29" y="434"/>
                </a:lnTo>
                <a:lnTo>
                  <a:pt x="30" y="434"/>
                </a:lnTo>
                <a:lnTo>
                  <a:pt x="34" y="434"/>
                </a:lnTo>
                <a:lnTo>
                  <a:pt x="34" y="439"/>
                </a:lnTo>
                <a:lnTo>
                  <a:pt x="37" y="440"/>
                </a:lnTo>
                <a:close/>
                <a:moveTo>
                  <a:pt x="37" y="432"/>
                </a:moveTo>
                <a:lnTo>
                  <a:pt x="38" y="431"/>
                </a:lnTo>
                <a:lnTo>
                  <a:pt x="42" y="432"/>
                </a:lnTo>
                <a:lnTo>
                  <a:pt x="42" y="435"/>
                </a:lnTo>
                <a:lnTo>
                  <a:pt x="38" y="437"/>
                </a:lnTo>
                <a:lnTo>
                  <a:pt x="38" y="437"/>
                </a:lnTo>
                <a:lnTo>
                  <a:pt x="38" y="437"/>
                </a:lnTo>
                <a:lnTo>
                  <a:pt x="38" y="437"/>
                </a:lnTo>
                <a:lnTo>
                  <a:pt x="37" y="435"/>
                </a:lnTo>
                <a:lnTo>
                  <a:pt x="37" y="432"/>
                </a:lnTo>
                <a:close/>
                <a:moveTo>
                  <a:pt x="29" y="440"/>
                </a:moveTo>
                <a:lnTo>
                  <a:pt x="35" y="445"/>
                </a:lnTo>
                <a:lnTo>
                  <a:pt x="34" y="447"/>
                </a:lnTo>
                <a:lnTo>
                  <a:pt x="30" y="445"/>
                </a:lnTo>
                <a:lnTo>
                  <a:pt x="32" y="443"/>
                </a:lnTo>
                <a:lnTo>
                  <a:pt x="29" y="440"/>
                </a:lnTo>
                <a:close/>
                <a:moveTo>
                  <a:pt x="30" y="447"/>
                </a:moveTo>
                <a:lnTo>
                  <a:pt x="32" y="448"/>
                </a:lnTo>
                <a:lnTo>
                  <a:pt x="32" y="448"/>
                </a:lnTo>
                <a:lnTo>
                  <a:pt x="32" y="448"/>
                </a:lnTo>
                <a:lnTo>
                  <a:pt x="32" y="451"/>
                </a:lnTo>
                <a:lnTo>
                  <a:pt x="29" y="453"/>
                </a:lnTo>
                <a:lnTo>
                  <a:pt x="27" y="451"/>
                </a:lnTo>
                <a:lnTo>
                  <a:pt x="30" y="447"/>
                </a:lnTo>
                <a:close/>
                <a:moveTo>
                  <a:pt x="43" y="488"/>
                </a:moveTo>
                <a:lnTo>
                  <a:pt x="45" y="488"/>
                </a:lnTo>
                <a:lnTo>
                  <a:pt x="45" y="490"/>
                </a:lnTo>
                <a:lnTo>
                  <a:pt x="42" y="490"/>
                </a:lnTo>
                <a:lnTo>
                  <a:pt x="35" y="487"/>
                </a:lnTo>
                <a:lnTo>
                  <a:pt x="42" y="482"/>
                </a:lnTo>
                <a:lnTo>
                  <a:pt x="43" y="482"/>
                </a:lnTo>
                <a:lnTo>
                  <a:pt x="43" y="482"/>
                </a:lnTo>
                <a:lnTo>
                  <a:pt x="45" y="480"/>
                </a:lnTo>
                <a:lnTo>
                  <a:pt x="45" y="482"/>
                </a:lnTo>
                <a:lnTo>
                  <a:pt x="43" y="482"/>
                </a:lnTo>
                <a:lnTo>
                  <a:pt x="43" y="488"/>
                </a:lnTo>
                <a:close/>
                <a:moveTo>
                  <a:pt x="42" y="496"/>
                </a:moveTo>
                <a:lnTo>
                  <a:pt x="38" y="498"/>
                </a:lnTo>
                <a:lnTo>
                  <a:pt x="38" y="500"/>
                </a:lnTo>
                <a:lnTo>
                  <a:pt x="35" y="496"/>
                </a:lnTo>
                <a:lnTo>
                  <a:pt x="42" y="496"/>
                </a:lnTo>
                <a:lnTo>
                  <a:pt x="42" y="496"/>
                </a:lnTo>
                <a:close/>
                <a:moveTo>
                  <a:pt x="34" y="484"/>
                </a:moveTo>
                <a:lnTo>
                  <a:pt x="34" y="482"/>
                </a:lnTo>
                <a:lnTo>
                  <a:pt x="35" y="484"/>
                </a:lnTo>
                <a:lnTo>
                  <a:pt x="34" y="484"/>
                </a:lnTo>
                <a:close/>
                <a:moveTo>
                  <a:pt x="35" y="480"/>
                </a:moveTo>
                <a:lnTo>
                  <a:pt x="35" y="477"/>
                </a:lnTo>
                <a:lnTo>
                  <a:pt x="38" y="476"/>
                </a:lnTo>
                <a:lnTo>
                  <a:pt x="38" y="476"/>
                </a:lnTo>
                <a:lnTo>
                  <a:pt x="38" y="476"/>
                </a:lnTo>
                <a:lnTo>
                  <a:pt x="40" y="477"/>
                </a:lnTo>
                <a:lnTo>
                  <a:pt x="40" y="480"/>
                </a:lnTo>
                <a:lnTo>
                  <a:pt x="40" y="480"/>
                </a:lnTo>
                <a:lnTo>
                  <a:pt x="38" y="482"/>
                </a:lnTo>
                <a:lnTo>
                  <a:pt x="35" y="480"/>
                </a:lnTo>
                <a:close/>
                <a:moveTo>
                  <a:pt x="34" y="476"/>
                </a:moveTo>
                <a:lnTo>
                  <a:pt x="37" y="472"/>
                </a:lnTo>
                <a:lnTo>
                  <a:pt x="37" y="471"/>
                </a:lnTo>
                <a:lnTo>
                  <a:pt x="37" y="471"/>
                </a:lnTo>
                <a:lnTo>
                  <a:pt x="37" y="472"/>
                </a:lnTo>
                <a:lnTo>
                  <a:pt x="34" y="476"/>
                </a:lnTo>
                <a:lnTo>
                  <a:pt x="34" y="476"/>
                </a:lnTo>
                <a:close/>
                <a:moveTo>
                  <a:pt x="37" y="490"/>
                </a:moveTo>
                <a:lnTo>
                  <a:pt x="32" y="492"/>
                </a:lnTo>
                <a:lnTo>
                  <a:pt x="32" y="488"/>
                </a:lnTo>
                <a:lnTo>
                  <a:pt x="32" y="488"/>
                </a:lnTo>
                <a:lnTo>
                  <a:pt x="32" y="488"/>
                </a:lnTo>
                <a:lnTo>
                  <a:pt x="37" y="490"/>
                </a:lnTo>
                <a:close/>
                <a:moveTo>
                  <a:pt x="40" y="503"/>
                </a:moveTo>
                <a:lnTo>
                  <a:pt x="42" y="500"/>
                </a:lnTo>
                <a:lnTo>
                  <a:pt x="43" y="498"/>
                </a:lnTo>
                <a:lnTo>
                  <a:pt x="46" y="501"/>
                </a:lnTo>
                <a:lnTo>
                  <a:pt x="46" y="503"/>
                </a:lnTo>
                <a:lnTo>
                  <a:pt x="43" y="504"/>
                </a:lnTo>
                <a:lnTo>
                  <a:pt x="40" y="503"/>
                </a:lnTo>
                <a:close/>
                <a:moveTo>
                  <a:pt x="46" y="477"/>
                </a:moveTo>
                <a:lnTo>
                  <a:pt x="46" y="476"/>
                </a:lnTo>
                <a:lnTo>
                  <a:pt x="48" y="476"/>
                </a:lnTo>
                <a:lnTo>
                  <a:pt x="46" y="477"/>
                </a:lnTo>
                <a:close/>
                <a:moveTo>
                  <a:pt x="54" y="476"/>
                </a:moveTo>
                <a:lnTo>
                  <a:pt x="56" y="476"/>
                </a:lnTo>
                <a:lnTo>
                  <a:pt x="58" y="476"/>
                </a:lnTo>
                <a:lnTo>
                  <a:pt x="58" y="479"/>
                </a:lnTo>
                <a:lnTo>
                  <a:pt x="50" y="479"/>
                </a:lnTo>
                <a:lnTo>
                  <a:pt x="50" y="479"/>
                </a:lnTo>
                <a:lnTo>
                  <a:pt x="50" y="479"/>
                </a:lnTo>
                <a:lnTo>
                  <a:pt x="48" y="480"/>
                </a:lnTo>
                <a:lnTo>
                  <a:pt x="46" y="479"/>
                </a:lnTo>
                <a:lnTo>
                  <a:pt x="54" y="476"/>
                </a:lnTo>
                <a:close/>
                <a:moveTo>
                  <a:pt x="58" y="455"/>
                </a:moveTo>
                <a:lnTo>
                  <a:pt x="51" y="451"/>
                </a:lnTo>
                <a:lnTo>
                  <a:pt x="51" y="445"/>
                </a:lnTo>
                <a:lnTo>
                  <a:pt x="58" y="448"/>
                </a:lnTo>
                <a:lnTo>
                  <a:pt x="58" y="455"/>
                </a:lnTo>
                <a:close/>
                <a:moveTo>
                  <a:pt x="42" y="387"/>
                </a:moveTo>
                <a:lnTo>
                  <a:pt x="42" y="389"/>
                </a:lnTo>
                <a:lnTo>
                  <a:pt x="38" y="395"/>
                </a:lnTo>
                <a:lnTo>
                  <a:pt x="37" y="395"/>
                </a:lnTo>
                <a:lnTo>
                  <a:pt x="38" y="394"/>
                </a:lnTo>
                <a:lnTo>
                  <a:pt x="42" y="387"/>
                </a:lnTo>
                <a:close/>
                <a:moveTo>
                  <a:pt x="24" y="434"/>
                </a:moveTo>
                <a:lnTo>
                  <a:pt x="26" y="432"/>
                </a:lnTo>
                <a:lnTo>
                  <a:pt x="26" y="435"/>
                </a:lnTo>
                <a:lnTo>
                  <a:pt x="24" y="435"/>
                </a:lnTo>
                <a:lnTo>
                  <a:pt x="24" y="434"/>
                </a:lnTo>
                <a:lnTo>
                  <a:pt x="22" y="434"/>
                </a:lnTo>
                <a:lnTo>
                  <a:pt x="16" y="431"/>
                </a:lnTo>
                <a:lnTo>
                  <a:pt x="16" y="426"/>
                </a:lnTo>
                <a:lnTo>
                  <a:pt x="24" y="434"/>
                </a:lnTo>
                <a:close/>
                <a:moveTo>
                  <a:pt x="11" y="456"/>
                </a:moveTo>
                <a:lnTo>
                  <a:pt x="11" y="456"/>
                </a:lnTo>
                <a:lnTo>
                  <a:pt x="10" y="459"/>
                </a:lnTo>
                <a:lnTo>
                  <a:pt x="8" y="461"/>
                </a:lnTo>
                <a:lnTo>
                  <a:pt x="3" y="455"/>
                </a:lnTo>
                <a:lnTo>
                  <a:pt x="8" y="451"/>
                </a:lnTo>
                <a:lnTo>
                  <a:pt x="8" y="453"/>
                </a:lnTo>
                <a:lnTo>
                  <a:pt x="11" y="456"/>
                </a:lnTo>
                <a:close/>
                <a:moveTo>
                  <a:pt x="5" y="468"/>
                </a:moveTo>
                <a:lnTo>
                  <a:pt x="8" y="471"/>
                </a:lnTo>
                <a:lnTo>
                  <a:pt x="8" y="471"/>
                </a:lnTo>
                <a:lnTo>
                  <a:pt x="3" y="469"/>
                </a:lnTo>
                <a:lnTo>
                  <a:pt x="5" y="468"/>
                </a:lnTo>
                <a:close/>
                <a:moveTo>
                  <a:pt x="8" y="487"/>
                </a:moveTo>
                <a:lnTo>
                  <a:pt x="13" y="484"/>
                </a:lnTo>
                <a:lnTo>
                  <a:pt x="13" y="488"/>
                </a:lnTo>
                <a:lnTo>
                  <a:pt x="10" y="490"/>
                </a:lnTo>
                <a:lnTo>
                  <a:pt x="10" y="490"/>
                </a:lnTo>
                <a:lnTo>
                  <a:pt x="10" y="490"/>
                </a:lnTo>
                <a:lnTo>
                  <a:pt x="10" y="490"/>
                </a:lnTo>
                <a:lnTo>
                  <a:pt x="8" y="488"/>
                </a:lnTo>
                <a:lnTo>
                  <a:pt x="6" y="490"/>
                </a:lnTo>
                <a:lnTo>
                  <a:pt x="8" y="487"/>
                </a:lnTo>
                <a:close/>
                <a:moveTo>
                  <a:pt x="10" y="530"/>
                </a:moveTo>
                <a:lnTo>
                  <a:pt x="13" y="535"/>
                </a:lnTo>
                <a:lnTo>
                  <a:pt x="11" y="536"/>
                </a:lnTo>
                <a:lnTo>
                  <a:pt x="8" y="535"/>
                </a:lnTo>
                <a:lnTo>
                  <a:pt x="8" y="532"/>
                </a:lnTo>
                <a:lnTo>
                  <a:pt x="10" y="530"/>
                </a:lnTo>
                <a:close/>
                <a:moveTo>
                  <a:pt x="11" y="509"/>
                </a:moveTo>
                <a:lnTo>
                  <a:pt x="11" y="509"/>
                </a:lnTo>
                <a:lnTo>
                  <a:pt x="18" y="506"/>
                </a:lnTo>
                <a:lnTo>
                  <a:pt x="18" y="506"/>
                </a:lnTo>
                <a:lnTo>
                  <a:pt x="18" y="504"/>
                </a:lnTo>
                <a:lnTo>
                  <a:pt x="18" y="504"/>
                </a:lnTo>
                <a:lnTo>
                  <a:pt x="18" y="503"/>
                </a:lnTo>
                <a:lnTo>
                  <a:pt x="16" y="501"/>
                </a:lnTo>
                <a:lnTo>
                  <a:pt x="19" y="500"/>
                </a:lnTo>
                <a:lnTo>
                  <a:pt x="19" y="498"/>
                </a:lnTo>
                <a:lnTo>
                  <a:pt x="19" y="495"/>
                </a:lnTo>
                <a:lnTo>
                  <a:pt x="21" y="495"/>
                </a:lnTo>
                <a:lnTo>
                  <a:pt x="24" y="496"/>
                </a:lnTo>
                <a:lnTo>
                  <a:pt x="24" y="496"/>
                </a:lnTo>
                <a:lnTo>
                  <a:pt x="24" y="500"/>
                </a:lnTo>
                <a:lnTo>
                  <a:pt x="22" y="506"/>
                </a:lnTo>
                <a:lnTo>
                  <a:pt x="11" y="509"/>
                </a:lnTo>
                <a:close/>
                <a:moveTo>
                  <a:pt x="24" y="471"/>
                </a:moveTo>
                <a:lnTo>
                  <a:pt x="27" y="471"/>
                </a:lnTo>
                <a:lnTo>
                  <a:pt x="27" y="472"/>
                </a:lnTo>
                <a:lnTo>
                  <a:pt x="27" y="472"/>
                </a:lnTo>
                <a:lnTo>
                  <a:pt x="27" y="472"/>
                </a:lnTo>
                <a:lnTo>
                  <a:pt x="24" y="471"/>
                </a:lnTo>
                <a:close/>
                <a:moveTo>
                  <a:pt x="27" y="464"/>
                </a:moveTo>
                <a:lnTo>
                  <a:pt x="27" y="461"/>
                </a:lnTo>
                <a:lnTo>
                  <a:pt x="29" y="459"/>
                </a:lnTo>
                <a:lnTo>
                  <a:pt x="32" y="461"/>
                </a:lnTo>
                <a:lnTo>
                  <a:pt x="32" y="463"/>
                </a:lnTo>
                <a:lnTo>
                  <a:pt x="29" y="464"/>
                </a:lnTo>
                <a:lnTo>
                  <a:pt x="27" y="464"/>
                </a:lnTo>
                <a:lnTo>
                  <a:pt x="27" y="464"/>
                </a:lnTo>
                <a:close/>
                <a:moveTo>
                  <a:pt x="30" y="508"/>
                </a:moveTo>
                <a:lnTo>
                  <a:pt x="34" y="509"/>
                </a:lnTo>
                <a:lnTo>
                  <a:pt x="34" y="512"/>
                </a:lnTo>
                <a:lnTo>
                  <a:pt x="30" y="512"/>
                </a:lnTo>
                <a:lnTo>
                  <a:pt x="29" y="509"/>
                </a:lnTo>
                <a:lnTo>
                  <a:pt x="30" y="508"/>
                </a:lnTo>
                <a:close/>
                <a:moveTo>
                  <a:pt x="30" y="538"/>
                </a:moveTo>
                <a:lnTo>
                  <a:pt x="32" y="536"/>
                </a:lnTo>
                <a:lnTo>
                  <a:pt x="32" y="536"/>
                </a:lnTo>
                <a:lnTo>
                  <a:pt x="32" y="536"/>
                </a:lnTo>
                <a:lnTo>
                  <a:pt x="32" y="536"/>
                </a:lnTo>
                <a:lnTo>
                  <a:pt x="32" y="536"/>
                </a:lnTo>
                <a:lnTo>
                  <a:pt x="34" y="538"/>
                </a:lnTo>
                <a:lnTo>
                  <a:pt x="34" y="541"/>
                </a:lnTo>
                <a:lnTo>
                  <a:pt x="32" y="543"/>
                </a:lnTo>
                <a:lnTo>
                  <a:pt x="30" y="541"/>
                </a:lnTo>
                <a:lnTo>
                  <a:pt x="30" y="538"/>
                </a:lnTo>
                <a:close/>
                <a:moveTo>
                  <a:pt x="34" y="527"/>
                </a:moveTo>
                <a:lnTo>
                  <a:pt x="34" y="525"/>
                </a:lnTo>
                <a:lnTo>
                  <a:pt x="40" y="528"/>
                </a:lnTo>
                <a:lnTo>
                  <a:pt x="40" y="528"/>
                </a:lnTo>
                <a:lnTo>
                  <a:pt x="34" y="527"/>
                </a:lnTo>
                <a:close/>
                <a:moveTo>
                  <a:pt x="35" y="522"/>
                </a:moveTo>
                <a:lnTo>
                  <a:pt x="42" y="519"/>
                </a:lnTo>
                <a:lnTo>
                  <a:pt x="42" y="519"/>
                </a:lnTo>
                <a:lnTo>
                  <a:pt x="43" y="519"/>
                </a:lnTo>
                <a:lnTo>
                  <a:pt x="40" y="525"/>
                </a:lnTo>
                <a:lnTo>
                  <a:pt x="35" y="522"/>
                </a:lnTo>
                <a:close/>
                <a:moveTo>
                  <a:pt x="43" y="540"/>
                </a:moveTo>
                <a:lnTo>
                  <a:pt x="46" y="540"/>
                </a:lnTo>
                <a:lnTo>
                  <a:pt x="48" y="541"/>
                </a:lnTo>
                <a:lnTo>
                  <a:pt x="48" y="544"/>
                </a:lnTo>
                <a:lnTo>
                  <a:pt x="45" y="548"/>
                </a:lnTo>
                <a:lnTo>
                  <a:pt x="42" y="546"/>
                </a:lnTo>
                <a:lnTo>
                  <a:pt x="42" y="541"/>
                </a:lnTo>
                <a:lnTo>
                  <a:pt x="43" y="540"/>
                </a:lnTo>
                <a:close/>
                <a:moveTo>
                  <a:pt x="46" y="508"/>
                </a:moveTo>
                <a:lnTo>
                  <a:pt x="45" y="509"/>
                </a:lnTo>
                <a:lnTo>
                  <a:pt x="43" y="508"/>
                </a:lnTo>
                <a:lnTo>
                  <a:pt x="43" y="508"/>
                </a:lnTo>
                <a:lnTo>
                  <a:pt x="50" y="504"/>
                </a:lnTo>
                <a:lnTo>
                  <a:pt x="50" y="501"/>
                </a:lnTo>
                <a:lnTo>
                  <a:pt x="53" y="504"/>
                </a:lnTo>
                <a:lnTo>
                  <a:pt x="53" y="504"/>
                </a:lnTo>
                <a:lnTo>
                  <a:pt x="53" y="504"/>
                </a:lnTo>
                <a:lnTo>
                  <a:pt x="54" y="506"/>
                </a:lnTo>
                <a:lnTo>
                  <a:pt x="56" y="506"/>
                </a:lnTo>
                <a:lnTo>
                  <a:pt x="53" y="509"/>
                </a:lnTo>
                <a:lnTo>
                  <a:pt x="46" y="508"/>
                </a:lnTo>
                <a:close/>
                <a:moveTo>
                  <a:pt x="54" y="511"/>
                </a:moveTo>
                <a:lnTo>
                  <a:pt x="58" y="509"/>
                </a:lnTo>
                <a:lnTo>
                  <a:pt x="58" y="512"/>
                </a:lnTo>
                <a:lnTo>
                  <a:pt x="54" y="512"/>
                </a:lnTo>
                <a:lnTo>
                  <a:pt x="54" y="511"/>
                </a:lnTo>
                <a:close/>
                <a:moveTo>
                  <a:pt x="51" y="408"/>
                </a:moveTo>
                <a:lnTo>
                  <a:pt x="53" y="405"/>
                </a:lnTo>
                <a:lnTo>
                  <a:pt x="58" y="407"/>
                </a:lnTo>
                <a:lnTo>
                  <a:pt x="58" y="415"/>
                </a:lnTo>
                <a:lnTo>
                  <a:pt x="51" y="408"/>
                </a:lnTo>
                <a:close/>
                <a:moveTo>
                  <a:pt x="43" y="352"/>
                </a:moveTo>
                <a:lnTo>
                  <a:pt x="42" y="351"/>
                </a:lnTo>
                <a:lnTo>
                  <a:pt x="45" y="349"/>
                </a:lnTo>
                <a:lnTo>
                  <a:pt x="45" y="347"/>
                </a:lnTo>
                <a:lnTo>
                  <a:pt x="46" y="335"/>
                </a:lnTo>
                <a:lnTo>
                  <a:pt x="46" y="335"/>
                </a:lnTo>
                <a:lnTo>
                  <a:pt x="50" y="335"/>
                </a:lnTo>
                <a:lnTo>
                  <a:pt x="50" y="341"/>
                </a:lnTo>
                <a:lnTo>
                  <a:pt x="58" y="349"/>
                </a:lnTo>
                <a:lnTo>
                  <a:pt x="64" y="346"/>
                </a:lnTo>
                <a:lnTo>
                  <a:pt x="67" y="349"/>
                </a:lnTo>
                <a:lnTo>
                  <a:pt x="43" y="352"/>
                </a:lnTo>
                <a:close/>
                <a:moveTo>
                  <a:pt x="53" y="307"/>
                </a:moveTo>
                <a:lnTo>
                  <a:pt x="53" y="311"/>
                </a:lnTo>
                <a:lnTo>
                  <a:pt x="48" y="311"/>
                </a:lnTo>
                <a:lnTo>
                  <a:pt x="53" y="307"/>
                </a:lnTo>
                <a:close/>
                <a:moveTo>
                  <a:pt x="50" y="298"/>
                </a:moveTo>
                <a:lnTo>
                  <a:pt x="50" y="298"/>
                </a:lnTo>
                <a:lnTo>
                  <a:pt x="54" y="301"/>
                </a:lnTo>
                <a:lnTo>
                  <a:pt x="53" y="301"/>
                </a:lnTo>
                <a:lnTo>
                  <a:pt x="50" y="298"/>
                </a:lnTo>
                <a:close/>
                <a:moveTo>
                  <a:pt x="61" y="341"/>
                </a:moveTo>
                <a:lnTo>
                  <a:pt x="59" y="343"/>
                </a:lnTo>
                <a:lnTo>
                  <a:pt x="54" y="338"/>
                </a:lnTo>
                <a:lnTo>
                  <a:pt x="54" y="335"/>
                </a:lnTo>
                <a:lnTo>
                  <a:pt x="61" y="341"/>
                </a:lnTo>
                <a:close/>
                <a:moveTo>
                  <a:pt x="59" y="331"/>
                </a:moveTo>
                <a:lnTo>
                  <a:pt x="61" y="328"/>
                </a:lnTo>
                <a:lnTo>
                  <a:pt x="64" y="331"/>
                </a:lnTo>
                <a:lnTo>
                  <a:pt x="64" y="336"/>
                </a:lnTo>
                <a:lnTo>
                  <a:pt x="59" y="331"/>
                </a:lnTo>
                <a:close/>
                <a:moveTo>
                  <a:pt x="93" y="320"/>
                </a:moveTo>
                <a:lnTo>
                  <a:pt x="91" y="319"/>
                </a:lnTo>
                <a:lnTo>
                  <a:pt x="85" y="319"/>
                </a:lnTo>
                <a:lnTo>
                  <a:pt x="90" y="315"/>
                </a:lnTo>
                <a:lnTo>
                  <a:pt x="91" y="317"/>
                </a:lnTo>
                <a:lnTo>
                  <a:pt x="93" y="317"/>
                </a:lnTo>
                <a:lnTo>
                  <a:pt x="93" y="317"/>
                </a:lnTo>
                <a:lnTo>
                  <a:pt x="93" y="320"/>
                </a:lnTo>
                <a:close/>
                <a:moveTo>
                  <a:pt x="86" y="311"/>
                </a:moveTo>
                <a:lnTo>
                  <a:pt x="86" y="312"/>
                </a:lnTo>
                <a:lnTo>
                  <a:pt x="82" y="315"/>
                </a:lnTo>
                <a:lnTo>
                  <a:pt x="78" y="314"/>
                </a:lnTo>
                <a:lnTo>
                  <a:pt x="80" y="314"/>
                </a:lnTo>
                <a:lnTo>
                  <a:pt x="80" y="312"/>
                </a:lnTo>
                <a:lnTo>
                  <a:pt x="80" y="303"/>
                </a:lnTo>
                <a:lnTo>
                  <a:pt x="82" y="303"/>
                </a:lnTo>
                <a:lnTo>
                  <a:pt x="82" y="303"/>
                </a:lnTo>
                <a:lnTo>
                  <a:pt x="82" y="303"/>
                </a:lnTo>
                <a:lnTo>
                  <a:pt x="83" y="304"/>
                </a:lnTo>
                <a:lnTo>
                  <a:pt x="83" y="306"/>
                </a:lnTo>
                <a:lnTo>
                  <a:pt x="86" y="311"/>
                </a:lnTo>
                <a:close/>
                <a:moveTo>
                  <a:pt x="136" y="170"/>
                </a:moveTo>
                <a:lnTo>
                  <a:pt x="136" y="168"/>
                </a:lnTo>
                <a:lnTo>
                  <a:pt x="136" y="168"/>
                </a:lnTo>
                <a:lnTo>
                  <a:pt x="142" y="173"/>
                </a:lnTo>
                <a:lnTo>
                  <a:pt x="141" y="175"/>
                </a:lnTo>
                <a:lnTo>
                  <a:pt x="141" y="178"/>
                </a:lnTo>
                <a:lnTo>
                  <a:pt x="139" y="178"/>
                </a:lnTo>
                <a:lnTo>
                  <a:pt x="139" y="179"/>
                </a:lnTo>
                <a:lnTo>
                  <a:pt x="139" y="183"/>
                </a:lnTo>
                <a:lnTo>
                  <a:pt x="136" y="184"/>
                </a:lnTo>
                <a:lnTo>
                  <a:pt x="136" y="171"/>
                </a:lnTo>
                <a:lnTo>
                  <a:pt x="136" y="170"/>
                </a:lnTo>
                <a:lnTo>
                  <a:pt x="136" y="170"/>
                </a:lnTo>
                <a:close/>
                <a:moveTo>
                  <a:pt x="136" y="120"/>
                </a:moveTo>
                <a:lnTo>
                  <a:pt x="136" y="120"/>
                </a:lnTo>
                <a:lnTo>
                  <a:pt x="136" y="120"/>
                </a:lnTo>
                <a:lnTo>
                  <a:pt x="136" y="117"/>
                </a:lnTo>
                <a:lnTo>
                  <a:pt x="139" y="118"/>
                </a:lnTo>
                <a:lnTo>
                  <a:pt x="136" y="120"/>
                </a:lnTo>
                <a:close/>
                <a:moveTo>
                  <a:pt x="142" y="128"/>
                </a:moveTo>
                <a:lnTo>
                  <a:pt x="142" y="131"/>
                </a:lnTo>
                <a:lnTo>
                  <a:pt x="139" y="133"/>
                </a:lnTo>
                <a:lnTo>
                  <a:pt x="138" y="131"/>
                </a:lnTo>
                <a:lnTo>
                  <a:pt x="142" y="128"/>
                </a:lnTo>
                <a:close/>
                <a:moveTo>
                  <a:pt x="142" y="191"/>
                </a:moveTo>
                <a:lnTo>
                  <a:pt x="150" y="194"/>
                </a:lnTo>
                <a:lnTo>
                  <a:pt x="141" y="195"/>
                </a:lnTo>
                <a:lnTo>
                  <a:pt x="138" y="200"/>
                </a:lnTo>
                <a:lnTo>
                  <a:pt x="134" y="202"/>
                </a:lnTo>
                <a:lnTo>
                  <a:pt x="136" y="194"/>
                </a:lnTo>
                <a:lnTo>
                  <a:pt x="142" y="191"/>
                </a:lnTo>
                <a:close/>
                <a:moveTo>
                  <a:pt x="150" y="178"/>
                </a:moveTo>
                <a:lnTo>
                  <a:pt x="155" y="181"/>
                </a:lnTo>
                <a:lnTo>
                  <a:pt x="157" y="179"/>
                </a:lnTo>
                <a:lnTo>
                  <a:pt x="157" y="181"/>
                </a:lnTo>
                <a:lnTo>
                  <a:pt x="149" y="186"/>
                </a:lnTo>
                <a:lnTo>
                  <a:pt x="146" y="183"/>
                </a:lnTo>
                <a:lnTo>
                  <a:pt x="146" y="181"/>
                </a:lnTo>
                <a:lnTo>
                  <a:pt x="150" y="178"/>
                </a:lnTo>
                <a:close/>
                <a:moveTo>
                  <a:pt x="147" y="131"/>
                </a:moveTo>
                <a:lnTo>
                  <a:pt x="147" y="128"/>
                </a:lnTo>
                <a:lnTo>
                  <a:pt x="149" y="128"/>
                </a:lnTo>
                <a:lnTo>
                  <a:pt x="149" y="128"/>
                </a:lnTo>
                <a:lnTo>
                  <a:pt x="152" y="130"/>
                </a:lnTo>
                <a:lnTo>
                  <a:pt x="152" y="133"/>
                </a:lnTo>
                <a:lnTo>
                  <a:pt x="147" y="131"/>
                </a:lnTo>
                <a:close/>
                <a:moveTo>
                  <a:pt x="162" y="183"/>
                </a:moveTo>
                <a:lnTo>
                  <a:pt x="162" y="183"/>
                </a:lnTo>
                <a:lnTo>
                  <a:pt x="165" y="186"/>
                </a:lnTo>
                <a:lnTo>
                  <a:pt x="162" y="187"/>
                </a:lnTo>
                <a:lnTo>
                  <a:pt x="162" y="200"/>
                </a:lnTo>
                <a:lnTo>
                  <a:pt x="163" y="200"/>
                </a:lnTo>
                <a:lnTo>
                  <a:pt x="162" y="200"/>
                </a:lnTo>
                <a:lnTo>
                  <a:pt x="155" y="194"/>
                </a:lnTo>
                <a:lnTo>
                  <a:pt x="152" y="194"/>
                </a:lnTo>
                <a:lnTo>
                  <a:pt x="162" y="187"/>
                </a:lnTo>
                <a:lnTo>
                  <a:pt x="162" y="183"/>
                </a:lnTo>
                <a:close/>
                <a:moveTo>
                  <a:pt x="194" y="461"/>
                </a:moveTo>
                <a:lnTo>
                  <a:pt x="182" y="471"/>
                </a:lnTo>
                <a:lnTo>
                  <a:pt x="181" y="451"/>
                </a:lnTo>
                <a:lnTo>
                  <a:pt x="189" y="448"/>
                </a:lnTo>
                <a:lnTo>
                  <a:pt x="190" y="448"/>
                </a:lnTo>
                <a:lnTo>
                  <a:pt x="195" y="435"/>
                </a:lnTo>
                <a:lnTo>
                  <a:pt x="192" y="431"/>
                </a:lnTo>
                <a:lnTo>
                  <a:pt x="205" y="419"/>
                </a:lnTo>
                <a:lnTo>
                  <a:pt x="205" y="440"/>
                </a:lnTo>
                <a:lnTo>
                  <a:pt x="195" y="443"/>
                </a:lnTo>
                <a:lnTo>
                  <a:pt x="190" y="459"/>
                </a:lnTo>
                <a:lnTo>
                  <a:pt x="194" y="461"/>
                </a:lnTo>
                <a:close/>
                <a:moveTo>
                  <a:pt x="155" y="443"/>
                </a:moveTo>
                <a:lnTo>
                  <a:pt x="155" y="442"/>
                </a:lnTo>
                <a:lnTo>
                  <a:pt x="165" y="443"/>
                </a:lnTo>
                <a:lnTo>
                  <a:pt x="152" y="455"/>
                </a:lnTo>
                <a:lnTo>
                  <a:pt x="152" y="455"/>
                </a:lnTo>
                <a:lnTo>
                  <a:pt x="157" y="443"/>
                </a:lnTo>
                <a:lnTo>
                  <a:pt x="155" y="443"/>
                </a:lnTo>
                <a:close/>
                <a:moveTo>
                  <a:pt x="147" y="431"/>
                </a:moveTo>
                <a:lnTo>
                  <a:pt x="162" y="410"/>
                </a:lnTo>
                <a:lnTo>
                  <a:pt x="166" y="416"/>
                </a:lnTo>
                <a:lnTo>
                  <a:pt x="179" y="413"/>
                </a:lnTo>
                <a:lnTo>
                  <a:pt x="179" y="411"/>
                </a:lnTo>
                <a:lnTo>
                  <a:pt x="181" y="408"/>
                </a:lnTo>
                <a:lnTo>
                  <a:pt x="192" y="408"/>
                </a:lnTo>
                <a:lnTo>
                  <a:pt x="186" y="424"/>
                </a:lnTo>
                <a:lnTo>
                  <a:pt x="186" y="426"/>
                </a:lnTo>
                <a:lnTo>
                  <a:pt x="176" y="427"/>
                </a:lnTo>
                <a:lnTo>
                  <a:pt x="171" y="435"/>
                </a:lnTo>
                <a:lnTo>
                  <a:pt x="147" y="431"/>
                </a:lnTo>
                <a:close/>
                <a:moveTo>
                  <a:pt x="142" y="501"/>
                </a:moveTo>
                <a:lnTo>
                  <a:pt x="136" y="514"/>
                </a:lnTo>
                <a:lnTo>
                  <a:pt x="131" y="487"/>
                </a:lnTo>
                <a:lnTo>
                  <a:pt x="150" y="469"/>
                </a:lnTo>
                <a:lnTo>
                  <a:pt x="152" y="477"/>
                </a:lnTo>
                <a:lnTo>
                  <a:pt x="152" y="477"/>
                </a:lnTo>
                <a:lnTo>
                  <a:pt x="149" y="479"/>
                </a:lnTo>
                <a:lnTo>
                  <a:pt x="149" y="479"/>
                </a:lnTo>
                <a:lnTo>
                  <a:pt x="149" y="480"/>
                </a:lnTo>
                <a:lnTo>
                  <a:pt x="147" y="487"/>
                </a:lnTo>
                <a:lnTo>
                  <a:pt x="142" y="501"/>
                </a:lnTo>
                <a:lnTo>
                  <a:pt x="142" y="501"/>
                </a:lnTo>
                <a:close/>
                <a:moveTo>
                  <a:pt x="141" y="307"/>
                </a:moveTo>
                <a:lnTo>
                  <a:pt x="139" y="309"/>
                </a:lnTo>
                <a:lnTo>
                  <a:pt x="138" y="307"/>
                </a:lnTo>
                <a:lnTo>
                  <a:pt x="138" y="306"/>
                </a:lnTo>
                <a:lnTo>
                  <a:pt x="141" y="307"/>
                </a:lnTo>
                <a:close/>
                <a:moveTo>
                  <a:pt x="139" y="303"/>
                </a:moveTo>
                <a:lnTo>
                  <a:pt x="139" y="301"/>
                </a:lnTo>
                <a:lnTo>
                  <a:pt x="142" y="303"/>
                </a:lnTo>
                <a:lnTo>
                  <a:pt x="142" y="306"/>
                </a:lnTo>
                <a:lnTo>
                  <a:pt x="139" y="303"/>
                </a:lnTo>
                <a:close/>
                <a:moveTo>
                  <a:pt x="139" y="389"/>
                </a:moveTo>
                <a:lnTo>
                  <a:pt x="144" y="392"/>
                </a:lnTo>
                <a:lnTo>
                  <a:pt x="146" y="391"/>
                </a:lnTo>
                <a:lnTo>
                  <a:pt x="149" y="395"/>
                </a:lnTo>
                <a:lnTo>
                  <a:pt x="139" y="395"/>
                </a:lnTo>
                <a:lnTo>
                  <a:pt x="136" y="391"/>
                </a:lnTo>
                <a:lnTo>
                  <a:pt x="139" y="389"/>
                </a:lnTo>
                <a:close/>
                <a:moveTo>
                  <a:pt x="154" y="296"/>
                </a:moveTo>
                <a:lnTo>
                  <a:pt x="157" y="295"/>
                </a:lnTo>
                <a:lnTo>
                  <a:pt x="157" y="298"/>
                </a:lnTo>
                <a:lnTo>
                  <a:pt x="152" y="299"/>
                </a:lnTo>
                <a:lnTo>
                  <a:pt x="149" y="298"/>
                </a:lnTo>
                <a:lnTo>
                  <a:pt x="149" y="293"/>
                </a:lnTo>
                <a:lnTo>
                  <a:pt x="146" y="291"/>
                </a:lnTo>
                <a:lnTo>
                  <a:pt x="146" y="290"/>
                </a:lnTo>
                <a:lnTo>
                  <a:pt x="149" y="288"/>
                </a:lnTo>
                <a:lnTo>
                  <a:pt x="149" y="288"/>
                </a:lnTo>
                <a:lnTo>
                  <a:pt x="149" y="293"/>
                </a:lnTo>
                <a:lnTo>
                  <a:pt x="154" y="296"/>
                </a:lnTo>
                <a:close/>
                <a:moveTo>
                  <a:pt x="157" y="314"/>
                </a:moveTo>
                <a:lnTo>
                  <a:pt x="157" y="307"/>
                </a:lnTo>
                <a:lnTo>
                  <a:pt x="158" y="309"/>
                </a:lnTo>
                <a:lnTo>
                  <a:pt x="158" y="309"/>
                </a:lnTo>
                <a:lnTo>
                  <a:pt x="158" y="309"/>
                </a:lnTo>
                <a:lnTo>
                  <a:pt x="158" y="314"/>
                </a:lnTo>
                <a:lnTo>
                  <a:pt x="158" y="314"/>
                </a:lnTo>
                <a:lnTo>
                  <a:pt x="157" y="314"/>
                </a:lnTo>
                <a:close/>
                <a:moveTo>
                  <a:pt x="157" y="387"/>
                </a:moveTo>
                <a:lnTo>
                  <a:pt x="157" y="391"/>
                </a:lnTo>
                <a:lnTo>
                  <a:pt x="154" y="387"/>
                </a:lnTo>
                <a:lnTo>
                  <a:pt x="157" y="387"/>
                </a:lnTo>
                <a:close/>
                <a:moveTo>
                  <a:pt x="157" y="304"/>
                </a:moveTo>
                <a:lnTo>
                  <a:pt x="160" y="303"/>
                </a:lnTo>
                <a:lnTo>
                  <a:pt x="160" y="303"/>
                </a:lnTo>
                <a:lnTo>
                  <a:pt x="160" y="303"/>
                </a:lnTo>
                <a:lnTo>
                  <a:pt x="162" y="304"/>
                </a:lnTo>
                <a:lnTo>
                  <a:pt x="162" y="306"/>
                </a:lnTo>
                <a:lnTo>
                  <a:pt x="162" y="306"/>
                </a:lnTo>
                <a:lnTo>
                  <a:pt x="160" y="306"/>
                </a:lnTo>
                <a:lnTo>
                  <a:pt x="157" y="304"/>
                </a:lnTo>
                <a:close/>
                <a:moveTo>
                  <a:pt x="158" y="379"/>
                </a:moveTo>
                <a:lnTo>
                  <a:pt x="158" y="378"/>
                </a:lnTo>
                <a:lnTo>
                  <a:pt x="162" y="378"/>
                </a:lnTo>
                <a:lnTo>
                  <a:pt x="162" y="381"/>
                </a:lnTo>
                <a:lnTo>
                  <a:pt x="157" y="384"/>
                </a:lnTo>
                <a:lnTo>
                  <a:pt x="157" y="379"/>
                </a:lnTo>
                <a:lnTo>
                  <a:pt x="158" y="379"/>
                </a:lnTo>
                <a:close/>
                <a:moveTo>
                  <a:pt x="160" y="227"/>
                </a:moveTo>
                <a:lnTo>
                  <a:pt x="158" y="226"/>
                </a:lnTo>
                <a:lnTo>
                  <a:pt x="162" y="224"/>
                </a:lnTo>
                <a:lnTo>
                  <a:pt x="163" y="226"/>
                </a:lnTo>
                <a:lnTo>
                  <a:pt x="160" y="227"/>
                </a:lnTo>
                <a:close/>
                <a:moveTo>
                  <a:pt x="158" y="219"/>
                </a:moveTo>
                <a:lnTo>
                  <a:pt x="155" y="221"/>
                </a:lnTo>
                <a:lnTo>
                  <a:pt x="157" y="218"/>
                </a:lnTo>
                <a:lnTo>
                  <a:pt x="160" y="216"/>
                </a:lnTo>
                <a:lnTo>
                  <a:pt x="158" y="219"/>
                </a:lnTo>
                <a:lnTo>
                  <a:pt x="158" y="219"/>
                </a:lnTo>
                <a:close/>
                <a:moveTo>
                  <a:pt x="157" y="291"/>
                </a:moveTo>
                <a:lnTo>
                  <a:pt x="157" y="293"/>
                </a:lnTo>
                <a:lnTo>
                  <a:pt x="157" y="293"/>
                </a:lnTo>
                <a:lnTo>
                  <a:pt x="157" y="293"/>
                </a:lnTo>
                <a:lnTo>
                  <a:pt x="154" y="293"/>
                </a:lnTo>
                <a:lnTo>
                  <a:pt x="152" y="291"/>
                </a:lnTo>
                <a:lnTo>
                  <a:pt x="152" y="290"/>
                </a:lnTo>
                <a:lnTo>
                  <a:pt x="154" y="290"/>
                </a:lnTo>
                <a:lnTo>
                  <a:pt x="157" y="291"/>
                </a:lnTo>
                <a:close/>
                <a:moveTo>
                  <a:pt x="142" y="282"/>
                </a:moveTo>
                <a:lnTo>
                  <a:pt x="144" y="283"/>
                </a:lnTo>
                <a:lnTo>
                  <a:pt x="146" y="285"/>
                </a:lnTo>
                <a:lnTo>
                  <a:pt x="142" y="285"/>
                </a:lnTo>
                <a:lnTo>
                  <a:pt x="142" y="283"/>
                </a:lnTo>
                <a:lnTo>
                  <a:pt x="142" y="283"/>
                </a:lnTo>
                <a:lnTo>
                  <a:pt x="142" y="282"/>
                </a:lnTo>
                <a:lnTo>
                  <a:pt x="142" y="282"/>
                </a:lnTo>
                <a:close/>
                <a:moveTo>
                  <a:pt x="150" y="309"/>
                </a:moveTo>
                <a:lnTo>
                  <a:pt x="147" y="306"/>
                </a:lnTo>
                <a:lnTo>
                  <a:pt x="147" y="306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3"/>
                </a:lnTo>
                <a:lnTo>
                  <a:pt x="146" y="303"/>
                </a:lnTo>
                <a:lnTo>
                  <a:pt x="149" y="304"/>
                </a:lnTo>
                <a:lnTo>
                  <a:pt x="150" y="309"/>
                </a:lnTo>
                <a:close/>
                <a:moveTo>
                  <a:pt x="146" y="256"/>
                </a:moveTo>
                <a:lnTo>
                  <a:pt x="146" y="258"/>
                </a:lnTo>
                <a:lnTo>
                  <a:pt x="146" y="258"/>
                </a:lnTo>
                <a:lnTo>
                  <a:pt x="146" y="258"/>
                </a:lnTo>
                <a:lnTo>
                  <a:pt x="142" y="258"/>
                </a:lnTo>
                <a:lnTo>
                  <a:pt x="146" y="255"/>
                </a:lnTo>
                <a:lnTo>
                  <a:pt x="146" y="256"/>
                </a:lnTo>
                <a:close/>
                <a:moveTo>
                  <a:pt x="139" y="419"/>
                </a:moveTo>
                <a:lnTo>
                  <a:pt x="144" y="419"/>
                </a:lnTo>
                <a:lnTo>
                  <a:pt x="138" y="429"/>
                </a:lnTo>
                <a:lnTo>
                  <a:pt x="138" y="429"/>
                </a:lnTo>
                <a:lnTo>
                  <a:pt x="138" y="431"/>
                </a:lnTo>
                <a:lnTo>
                  <a:pt x="128" y="418"/>
                </a:lnTo>
                <a:lnTo>
                  <a:pt x="128" y="418"/>
                </a:lnTo>
                <a:lnTo>
                  <a:pt x="134" y="413"/>
                </a:lnTo>
                <a:lnTo>
                  <a:pt x="134" y="413"/>
                </a:lnTo>
                <a:lnTo>
                  <a:pt x="139" y="419"/>
                </a:lnTo>
                <a:close/>
                <a:moveTo>
                  <a:pt x="144" y="463"/>
                </a:moveTo>
                <a:lnTo>
                  <a:pt x="141" y="466"/>
                </a:lnTo>
                <a:lnTo>
                  <a:pt x="141" y="464"/>
                </a:lnTo>
                <a:lnTo>
                  <a:pt x="138" y="461"/>
                </a:lnTo>
                <a:lnTo>
                  <a:pt x="144" y="463"/>
                </a:lnTo>
                <a:close/>
                <a:moveTo>
                  <a:pt x="178" y="392"/>
                </a:moveTo>
                <a:lnTo>
                  <a:pt x="179" y="387"/>
                </a:lnTo>
                <a:lnTo>
                  <a:pt x="190" y="400"/>
                </a:lnTo>
                <a:lnTo>
                  <a:pt x="184" y="400"/>
                </a:lnTo>
                <a:lnTo>
                  <a:pt x="184" y="399"/>
                </a:lnTo>
                <a:lnTo>
                  <a:pt x="178" y="392"/>
                </a:lnTo>
                <a:close/>
                <a:moveTo>
                  <a:pt x="195" y="416"/>
                </a:moveTo>
                <a:lnTo>
                  <a:pt x="197" y="410"/>
                </a:lnTo>
                <a:lnTo>
                  <a:pt x="198" y="411"/>
                </a:lnTo>
                <a:lnTo>
                  <a:pt x="195" y="416"/>
                </a:lnTo>
                <a:close/>
                <a:moveTo>
                  <a:pt x="200" y="391"/>
                </a:moveTo>
                <a:lnTo>
                  <a:pt x="203" y="391"/>
                </a:lnTo>
                <a:lnTo>
                  <a:pt x="203" y="394"/>
                </a:lnTo>
                <a:lnTo>
                  <a:pt x="200" y="391"/>
                </a:lnTo>
                <a:close/>
                <a:moveTo>
                  <a:pt x="195" y="368"/>
                </a:moveTo>
                <a:lnTo>
                  <a:pt x="190" y="378"/>
                </a:lnTo>
                <a:lnTo>
                  <a:pt x="187" y="378"/>
                </a:lnTo>
                <a:lnTo>
                  <a:pt x="179" y="370"/>
                </a:lnTo>
                <a:lnTo>
                  <a:pt x="179" y="370"/>
                </a:lnTo>
                <a:lnTo>
                  <a:pt x="184" y="368"/>
                </a:lnTo>
                <a:lnTo>
                  <a:pt x="184" y="362"/>
                </a:lnTo>
                <a:lnTo>
                  <a:pt x="184" y="362"/>
                </a:lnTo>
                <a:lnTo>
                  <a:pt x="181" y="360"/>
                </a:lnTo>
                <a:lnTo>
                  <a:pt x="181" y="359"/>
                </a:lnTo>
                <a:lnTo>
                  <a:pt x="182" y="359"/>
                </a:lnTo>
                <a:lnTo>
                  <a:pt x="182" y="359"/>
                </a:lnTo>
                <a:lnTo>
                  <a:pt x="184" y="359"/>
                </a:lnTo>
                <a:lnTo>
                  <a:pt x="184" y="359"/>
                </a:lnTo>
                <a:lnTo>
                  <a:pt x="184" y="355"/>
                </a:lnTo>
                <a:lnTo>
                  <a:pt x="184" y="354"/>
                </a:lnTo>
                <a:lnTo>
                  <a:pt x="182" y="352"/>
                </a:lnTo>
                <a:lnTo>
                  <a:pt x="182" y="347"/>
                </a:lnTo>
                <a:lnTo>
                  <a:pt x="184" y="347"/>
                </a:lnTo>
                <a:lnTo>
                  <a:pt x="186" y="346"/>
                </a:lnTo>
                <a:lnTo>
                  <a:pt x="190" y="351"/>
                </a:lnTo>
                <a:lnTo>
                  <a:pt x="189" y="351"/>
                </a:lnTo>
                <a:lnTo>
                  <a:pt x="189" y="357"/>
                </a:lnTo>
                <a:lnTo>
                  <a:pt x="194" y="362"/>
                </a:lnTo>
                <a:lnTo>
                  <a:pt x="198" y="359"/>
                </a:lnTo>
                <a:lnTo>
                  <a:pt x="198" y="357"/>
                </a:lnTo>
                <a:lnTo>
                  <a:pt x="198" y="357"/>
                </a:lnTo>
                <a:lnTo>
                  <a:pt x="200" y="359"/>
                </a:lnTo>
                <a:lnTo>
                  <a:pt x="202" y="359"/>
                </a:lnTo>
                <a:lnTo>
                  <a:pt x="202" y="362"/>
                </a:lnTo>
                <a:lnTo>
                  <a:pt x="203" y="363"/>
                </a:lnTo>
                <a:lnTo>
                  <a:pt x="203" y="368"/>
                </a:lnTo>
                <a:lnTo>
                  <a:pt x="195" y="368"/>
                </a:lnTo>
                <a:close/>
                <a:moveTo>
                  <a:pt x="178" y="333"/>
                </a:moveTo>
                <a:lnTo>
                  <a:pt x="178" y="331"/>
                </a:lnTo>
                <a:lnTo>
                  <a:pt x="179" y="330"/>
                </a:lnTo>
                <a:lnTo>
                  <a:pt x="182" y="331"/>
                </a:lnTo>
                <a:lnTo>
                  <a:pt x="182" y="331"/>
                </a:lnTo>
                <a:lnTo>
                  <a:pt x="182" y="331"/>
                </a:lnTo>
                <a:lnTo>
                  <a:pt x="181" y="331"/>
                </a:lnTo>
                <a:lnTo>
                  <a:pt x="181" y="331"/>
                </a:lnTo>
                <a:lnTo>
                  <a:pt x="181" y="331"/>
                </a:lnTo>
                <a:lnTo>
                  <a:pt x="181" y="331"/>
                </a:lnTo>
                <a:lnTo>
                  <a:pt x="178" y="333"/>
                </a:lnTo>
                <a:lnTo>
                  <a:pt x="178" y="333"/>
                </a:lnTo>
                <a:close/>
                <a:moveTo>
                  <a:pt x="194" y="304"/>
                </a:moveTo>
                <a:lnTo>
                  <a:pt x="197" y="304"/>
                </a:lnTo>
                <a:lnTo>
                  <a:pt x="198" y="304"/>
                </a:lnTo>
                <a:lnTo>
                  <a:pt x="198" y="306"/>
                </a:lnTo>
                <a:lnTo>
                  <a:pt x="195" y="306"/>
                </a:lnTo>
                <a:lnTo>
                  <a:pt x="194" y="304"/>
                </a:lnTo>
                <a:close/>
                <a:moveTo>
                  <a:pt x="195" y="327"/>
                </a:moveTo>
                <a:lnTo>
                  <a:pt x="195" y="327"/>
                </a:lnTo>
                <a:lnTo>
                  <a:pt x="192" y="328"/>
                </a:lnTo>
                <a:lnTo>
                  <a:pt x="190" y="328"/>
                </a:lnTo>
                <a:lnTo>
                  <a:pt x="190" y="327"/>
                </a:lnTo>
                <a:lnTo>
                  <a:pt x="190" y="325"/>
                </a:lnTo>
                <a:lnTo>
                  <a:pt x="190" y="323"/>
                </a:lnTo>
                <a:lnTo>
                  <a:pt x="195" y="327"/>
                </a:lnTo>
                <a:close/>
                <a:moveTo>
                  <a:pt x="187" y="226"/>
                </a:moveTo>
                <a:lnTo>
                  <a:pt x="186" y="224"/>
                </a:lnTo>
                <a:lnTo>
                  <a:pt x="187" y="219"/>
                </a:lnTo>
                <a:lnTo>
                  <a:pt x="189" y="219"/>
                </a:lnTo>
                <a:lnTo>
                  <a:pt x="194" y="223"/>
                </a:lnTo>
                <a:lnTo>
                  <a:pt x="187" y="226"/>
                </a:lnTo>
                <a:close/>
                <a:moveTo>
                  <a:pt x="189" y="322"/>
                </a:moveTo>
                <a:lnTo>
                  <a:pt x="187" y="323"/>
                </a:lnTo>
                <a:lnTo>
                  <a:pt x="187" y="325"/>
                </a:lnTo>
                <a:lnTo>
                  <a:pt x="186" y="323"/>
                </a:lnTo>
                <a:lnTo>
                  <a:pt x="186" y="320"/>
                </a:lnTo>
                <a:lnTo>
                  <a:pt x="189" y="322"/>
                </a:lnTo>
                <a:close/>
                <a:moveTo>
                  <a:pt x="192" y="357"/>
                </a:moveTo>
                <a:lnTo>
                  <a:pt x="192" y="352"/>
                </a:lnTo>
                <a:lnTo>
                  <a:pt x="192" y="352"/>
                </a:lnTo>
                <a:lnTo>
                  <a:pt x="197" y="355"/>
                </a:lnTo>
                <a:lnTo>
                  <a:pt x="197" y="357"/>
                </a:lnTo>
                <a:lnTo>
                  <a:pt x="194" y="359"/>
                </a:lnTo>
                <a:lnTo>
                  <a:pt x="192" y="357"/>
                </a:lnTo>
                <a:close/>
                <a:moveTo>
                  <a:pt x="197" y="333"/>
                </a:moveTo>
                <a:lnTo>
                  <a:pt x="192" y="335"/>
                </a:lnTo>
                <a:lnTo>
                  <a:pt x="192" y="331"/>
                </a:lnTo>
                <a:lnTo>
                  <a:pt x="192" y="331"/>
                </a:lnTo>
                <a:lnTo>
                  <a:pt x="194" y="331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97" y="333"/>
                </a:lnTo>
                <a:close/>
                <a:moveTo>
                  <a:pt x="197" y="183"/>
                </a:moveTo>
                <a:lnTo>
                  <a:pt x="195" y="184"/>
                </a:lnTo>
                <a:lnTo>
                  <a:pt x="195" y="191"/>
                </a:lnTo>
                <a:lnTo>
                  <a:pt x="195" y="183"/>
                </a:lnTo>
                <a:lnTo>
                  <a:pt x="197" y="179"/>
                </a:lnTo>
                <a:lnTo>
                  <a:pt x="198" y="181"/>
                </a:lnTo>
                <a:lnTo>
                  <a:pt x="197" y="183"/>
                </a:lnTo>
                <a:close/>
                <a:moveTo>
                  <a:pt x="198" y="218"/>
                </a:moveTo>
                <a:lnTo>
                  <a:pt x="187" y="215"/>
                </a:lnTo>
                <a:lnTo>
                  <a:pt x="186" y="215"/>
                </a:lnTo>
                <a:lnTo>
                  <a:pt x="184" y="213"/>
                </a:lnTo>
                <a:lnTo>
                  <a:pt x="184" y="211"/>
                </a:lnTo>
                <a:lnTo>
                  <a:pt x="189" y="208"/>
                </a:lnTo>
                <a:lnTo>
                  <a:pt x="198" y="218"/>
                </a:lnTo>
                <a:close/>
                <a:moveTo>
                  <a:pt x="184" y="162"/>
                </a:moveTo>
                <a:lnTo>
                  <a:pt x="184" y="162"/>
                </a:lnTo>
                <a:lnTo>
                  <a:pt x="184" y="168"/>
                </a:lnTo>
                <a:lnTo>
                  <a:pt x="182" y="170"/>
                </a:lnTo>
                <a:lnTo>
                  <a:pt x="178" y="165"/>
                </a:lnTo>
                <a:lnTo>
                  <a:pt x="176" y="165"/>
                </a:lnTo>
                <a:lnTo>
                  <a:pt x="176" y="152"/>
                </a:lnTo>
                <a:lnTo>
                  <a:pt x="186" y="160"/>
                </a:lnTo>
                <a:lnTo>
                  <a:pt x="184" y="162"/>
                </a:lnTo>
                <a:close/>
                <a:moveTo>
                  <a:pt x="184" y="147"/>
                </a:moveTo>
                <a:lnTo>
                  <a:pt x="184" y="147"/>
                </a:lnTo>
                <a:lnTo>
                  <a:pt x="184" y="147"/>
                </a:lnTo>
                <a:lnTo>
                  <a:pt x="176" y="142"/>
                </a:lnTo>
                <a:lnTo>
                  <a:pt x="176" y="142"/>
                </a:lnTo>
                <a:lnTo>
                  <a:pt x="174" y="142"/>
                </a:lnTo>
                <a:lnTo>
                  <a:pt x="174" y="142"/>
                </a:lnTo>
                <a:lnTo>
                  <a:pt x="173" y="142"/>
                </a:lnTo>
                <a:lnTo>
                  <a:pt x="166" y="138"/>
                </a:lnTo>
                <a:lnTo>
                  <a:pt x="168" y="136"/>
                </a:lnTo>
                <a:lnTo>
                  <a:pt x="174" y="136"/>
                </a:lnTo>
                <a:lnTo>
                  <a:pt x="174" y="138"/>
                </a:lnTo>
                <a:lnTo>
                  <a:pt x="176" y="139"/>
                </a:lnTo>
                <a:lnTo>
                  <a:pt x="186" y="142"/>
                </a:lnTo>
                <a:lnTo>
                  <a:pt x="184" y="147"/>
                </a:lnTo>
                <a:close/>
                <a:moveTo>
                  <a:pt x="171" y="319"/>
                </a:moveTo>
                <a:lnTo>
                  <a:pt x="170" y="317"/>
                </a:lnTo>
                <a:lnTo>
                  <a:pt x="171" y="315"/>
                </a:lnTo>
                <a:lnTo>
                  <a:pt x="174" y="319"/>
                </a:lnTo>
                <a:lnTo>
                  <a:pt x="171" y="319"/>
                </a:lnTo>
                <a:close/>
                <a:moveTo>
                  <a:pt x="174" y="379"/>
                </a:moveTo>
                <a:lnTo>
                  <a:pt x="171" y="378"/>
                </a:lnTo>
                <a:lnTo>
                  <a:pt x="171" y="376"/>
                </a:lnTo>
                <a:lnTo>
                  <a:pt x="171" y="376"/>
                </a:lnTo>
                <a:lnTo>
                  <a:pt x="174" y="379"/>
                </a:lnTo>
                <a:close/>
                <a:moveTo>
                  <a:pt x="170" y="194"/>
                </a:moveTo>
                <a:lnTo>
                  <a:pt x="173" y="195"/>
                </a:lnTo>
                <a:lnTo>
                  <a:pt x="173" y="199"/>
                </a:lnTo>
                <a:lnTo>
                  <a:pt x="170" y="199"/>
                </a:lnTo>
                <a:lnTo>
                  <a:pt x="166" y="197"/>
                </a:lnTo>
                <a:lnTo>
                  <a:pt x="166" y="189"/>
                </a:lnTo>
                <a:lnTo>
                  <a:pt x="168" y="189"/>
                </a:lnTo>
                <a:lnTo>
                  <a:pt x="168" y="189"/>
                </a:lnTo>
                <a:lnTo>
                  <a:pt x="168" y="189"/>
                </a:lnTo>
                <a:lnTo>
                  <a:pt x="168" y="192"/>
                </a:lnTo>
                <a:lnTo>
                  <a:pt x="170" y="194"/>
                </a:lnTo>
                <a:lnTo>
                  <a:pt x="170" y="194"/>
                </a:lnTo>
                <a:close/>
                <a:moveTo>
                  <a:pt x="168" y="376"/>
                </a:moveTo>
                <a:lnTo>
                  <a:pt x="168" y="379"/>
                </a:lnTo>
                <a:lnTo>
                  <a:pt x="174" y="384"/>
                </a:lnTo>
                <a:lnTo>
                  <a:pt x="176" y="383"/>
                </a:lnTo>
                <a:lnTo>
                  <a:pt x="173" y="391"/>
                </a:lnTo>
                <a:lnTo>
                  <a:pt x="170" y="391"/>
                </a:lnTo>
                <a:lnTo>
                  <a:pt x="170" y="386"/>
                </a:lnTo>
                <a:lnTo>
                  <a:pt x="165" y="381"/>
                </a:lnTo>
                <a:lnTo>
                  <a:pt x="165" y="378"/>
                </a:lnTo>
                <a:lnTo>
                  <a:pt x="168" y="376"/>
                </a:lnTo>
                <a:close/>
                <a:moveTo>
                  <a:pt x="168" y="387"/>
                </a:moveTo>
                <a:lnTo>
                  <a:pt x="168" y="391"/>
                </a:lnTo>
                <a:lnTo>
                  <a:pt x="162" y="392"/>
                </a:lnTo>
                <a:lnTo>
                  <a:pt x="162" y="394"/>
                </a:lnTo>
                <a:lnTo>
                  <a:pt x="158" y="392"/>
                </a:lnTo>
                <a:lnTo>
                  <a:pt x="158" y="387"/>
                </a:lnTo>
                <a:lnTo>
                  <a:pt x="163" y="384"/>
                </a:lnTo>
                <a:lnTo>
                  <a:pt x="163" y="384"/>
                </a:lnTo>
                <a:lnTo>
                  <a:pt x="163" y="384"/>
                </a:lnTo>
                <a:lnTo>
                  <a:pt x="163" y="384"/>
                </a:lnTo>
                <a:lnTo>
                  <a:pt x="163" y="384"/>
                </a:lnTo>
                <a:lnTo>
                  <a:pt x="168" y="387"/>
                </a:lnTo>
                <a:close/>
                <a:moveTo>
                  <a:pt x="136" y="208"/>
                </a:moveTo>
                <a:lnTo>
                  <a:pt x="139" y="211"/>
                </a:lnTo>
                <a:lnTo>
                  <a:pt x="134" y="215"/>
                </a:lnTo>
                <a:lnTo>
                  <a:pt x="134" y="208"/>
                </a:lnTo>
                <a:lnTo>
                  <a:pt x="136" y="208"/>
                </a:lnTo>
                <a:close/>
                <a:moveTo>
                  <a:pt x="136" y="261"/>
                </a:moveTo>
                <a:lnTo>
                  <a:pt x="142" y="266"/>
                </a:lnTo>
                <a:lnTo>
                  <a:pt x="141" y="271"/>
                </a:lnTo>
                <a:lnTo>
                  <a:pt x="138" y="272"/>
                </a:lnTo>
                <a:lnTo>
                  <a:pt x="134" y="271"/>
                </a:lnTo>
                <a:lnTo>
                  <a:pt x="134" y="261"/>
                </a:lnTo>
                <a:lnTo>
                  <a:pt x="136" y="261"/>
                </a:lnTo>
                <a:close/>
                <a:moveTo>
                  <a:pt x="136" y="365"/>
                </a:moveTo>
                <a:lnTo>
                  <a:pt x="136" y="367"/>
                </a:lnTo>
                <a:lnTo>
                  <a:pt x="136" y="368"/>
                </a:lnTo>
                <a:lnTo>
                  <a:pt x="134" y="368"/>
                </a:lnTo>
                <a:lnTo>
                  <a:pt x="130" y="367"/>
                </a:lnTo>
                <a:lnTo>
                  <a:pt x="136" y="365"/>
                </a:lnTo>
                <a:close/>
                <a:moveTo>
                  <a:pt x="126" y="295"/>
                </a:moveTo>
                <a:lnTo>
                  <a:pt x="130" y="293"/>
                </a:lnTo>
                <a:lnTo>
                  <a:pt x="130" y="298"/>
                </a:lnTo>
                <a:lnTo>
                  <a:pt x="126" y="296"/>
                </a:lnTo>
                <a:lnTo>
                  <a:pt x="126" y="295"/>
                </a:lnTo>
                <a:close/>
                <a:moveTo>
                  <a:pt x="126" y="266"/>
                </a:moveTo>
                <a:lnTo>
                  <a:pt x="130" y="264"/>
                </a:lnTo>
                <a:lnTo>
                  <a:pt x="130" y="269"/>
                </a:lnTo>
                <a:lnTo>
                  <a:pt x="126" y="266"/>
                </a:lnTo>
                <a:close/>
                <a:moveTo>
                  <a:pt x="125" y="186"/>
                </a:moveTo>
                <a:lnTo>
                  <a:pt x="125" y="184"/>
                </a:lnTo>
                <a:lnTo>
                  <a:pt x="130" y="183"/>
                </a:lnTo>
                <a:lnTo>
                  <a:pt x="130" y="183"/>
                </a:lnTo>
                <a:lnTo>
                  <a:pt x="130" y="181"/>
                </a:lnTo>
                <a:lnTo>
                  <a:pt x="130" y="187"/>
                </a:lnTo>
                <a:lnTo>
                  <a:pt x="125" y="186"/>
                </a:lnTo>
                <a:close/>
                <a:moveTo>
                  <a:pt x="131" y="147"/>
                </a:moveTo>
                <a:lnTo>
                  <a:pt x="126" y="160"/>
                </a:lnTo>
                <a:lnTo>
                  <a:pt x="125" y="160"/>
                </a:lnTo>
                <a:lnTo>
                  <a:pt x="125" y="144"/>
                </a:lnTo>
                <a:lnTo>
                  <a:pt x="131" y="141"/>
                </a:lnTo>
                <a:lnTo>
                  <a:pt x="131" y="147"/>
                </a:lnTo>
                <a:close/>
                <a:moveTo>
                  <a:pt x="130" y="223"/>
                </a:moveTo>
                <a:lnTo>
                  <a:pt x="130" y="234"/>
                </a:lnTo>
                <a:lnTo>
                  <a:pt x="125" y="229"/>
                </a:lnTo>
                <a:lnTo>
                  <a:pt x="125" y="226"/>
                </a:lnTo>
                <a:lnTo>
                  <a:pt x="130" y="223"/>
                </a:lnTo>
                <a:close/>
                <a:moveTo>
                  <a:pt x="128" y="247"/>
                </a:moveTo>
                <a:lnTo>
                  <a:pt x="130" y="245"/>
                </a:lnTo>
                <a:lnTo>
                  <a:pt x="130" y="255"/>
                </a:lnTo>
                <a:lnTo>
                  <a:pt x="123" y="258"/>
                </a:lnTo>
                <a:lnTo>
                  <a:pt x="123" y="256"/>
                </a:lnTo>
                <a:lnTo>
                  <a:pt x="128" y="247"/>
                </a:lnTo>
                <a:close/>
                <a:moveTo>
                  <a:pt x="125" y="298"/>
                </a:moveTo>
                <a:lnTo>
                  <a:pt x="130" y="301"/>
                </a:lnTo>
                <a:lnTo>
                  <a:pt x="125" y="304"/>
                </a:lnTo>
                <a:lnTo>
                  <a:pt x="123" y="304"/>
                </a:lnTo>
                <a:lnTo>
                  <a:pt x="123" y="299"/>
                </a:lnTo>
                <a:lnTo>
                  <a:pt x="125" y="298"/>
                </a:lnTo>
                <a:close/>
                <a:moveTo>
                  <a:pt x="130" y="304"/>
                </a:moveTo>
                <a:lnTo>
                  <a:pt x="128" y="307"/>
                </a:lnTo>
                <a:lnTo>
                  <a:pt x="126" y="309"/>
                </a:lnTo>
                <a:lnTo>
                  <a:pt x="126" y="307"/>
                </a:lnTo>
                <a:lnTo>
                  <a:pt x="130" y="304"/>
                </a:lnTo>
                <a:close/>
                <a:moveTo>
                  <a:pt x="125" y="370"/>
                </a:moveTo>
                <a:lnTo>
                  <a:pt x="131" y="373"/>
                </a:lnTo>
                <a:lnTo>
                  <a:pt x="131" y="378"/>
                </a:lnTo>
                <a:lnTo>
                  <a:pt x="130" y="381"/>
                </a:lnTo>
                <a:lnTo>
                  <a:pt x="125" y="375"/>
                </a:lnTo>
                <a:lnTo>
                  <a:pt x="125" y="370"/>
                </a:lnTo>
                <a:lnTo>
                  <a:pt x="125" y="370"/>
                </a:lnTo>
                <a:close/>
                <a:moveTo>
                  <a:pt x="126" y="426"/>
                </a:moveTo>
                <a:lnTo>
                  <a:pt x="134" y="435"/>
                </a:lnTo>
                <a:lnTo>
                  <a:pt x="131" y="443"/>
                </a:lnTo>
                <a:lnTo>
                  <a:pt x="136" y="451"/>
                </a:lnTo>
                <a:lnTo>
                  <a:pt x="114" y="445"/>
                </a:lnTo>
                <a:lnTo>
                  <a:pt x="114" y="445"/>
                </a:lnTo>
                <a:lnTo>
                  <a:pt x="115" y="445"/>
                </a:lnTo>
                <a:lnTo>
                  <a:pt x="120" y="442"/>
                </a:lnTo>
                <a:lnTo>
                  <a:pt x="120" y="434"/>
                </a:lnTo>
                <a:lnTo>
                  <a:pt x="118" y="434"/>
                </a:lnTo>
                <a:lnTo>
                  <a:pt x="117" y="432"/>
                </a:lnTo>
                <a:lnTo>
                  <a:pt x="118" y="429"/>
                </a:lnTo>
                <a:lnTo>
                  <a:pt x="118" y="429"/>
                </a:lnTo>
                <a:lnTo>
                  <a:pt x="126" y="426"/>
                </a:lnTo>
                <a:close/>
                <a:moveTo>
                  <a:pt x="101" y="498"/>
                </a:moveTo>
                <a:lnTo>
                  <a:pt x="102" y="498"/>
                </a:lnTo>
                <a:lnTo>
                  <a:pt x="104" y="492"/>
                </a:lnTo>
                <a:lnTo>
                  <a:pt x="106" y="492"/>
                </a:lnTo>
                <a:lnTo>
                  <a:pt x="106" y="496"/>
                </a:lnTo>
                <a:lnTo>
                  <a:pt x="102" y="500"/>
                </a:lnTo>
                <a:lnTo>
                  <a:pt x="101" y="498"/>
                </a:lnTo>
                <a:close/>
                <a:moveTo>
                  <a:pt x="102" y="503"/>
                </a:moveTo>
                <a:lnTo>
                  <a:pt x="96" y="508"/>
                </a:lnTo>
                <a:lnTo>
                  <a:pt x="96" y="508"/>
                </a:lnTo>
                <a:lnTo>
                  <a:pt x="91" y="501"/>
                </a:lnTo>
                <a:lnTo>
                  <a:pt x="96" y="500"/>
                </a:lnTo>
                <a:lnTo>
                  <a:pt x="96" y="500"/>
                </a:lnTo>
                <a:lnTo>
                  <a:pt x="102" y="503"/>
                </a:lnTo>
                <a:close/>
                <a:moveTo>
                  <a:pt x="112" y="314"/>
                </a:moveTo>
                <a:lnTo>
                  <a:pt x="112" y="314"/>
                </a:lnTo>
                <a:lnTo>
                  <a:pt x="106" y="311"/>
                </a:lnTo>
                <a:lnTo>
                  <a:pt x="107" y="309"/>
                </a:lnTo>
                <a:lnTo>
                  <a:pt x="110" y="312"/>
                </a:lnTo>
                <a:lnTo>
                  <a:pt x="110" y="312"/>
                </a:lnTo>
                <a:lnTo>
                  <a:pt x="112" y="314"/>
                </a:lnTo>
                <a:close/>
                <a:moveTo>
                  <a:pt x="109" y="320"/>
                </a:moveTo>
                <a:lnTo>
                  <a:pt x="109" y="323"/>
                </a:lnTo>
                <a:lnTo>
                  <a:pt x="109" y="323"/>
                </a:lnTo>
                <a:lnTo>
                  <a:pt x="98" y="327"/>
                </a:lnTo>
                <a:lnTo>
                  <a:pt x="98" y="325"/>
                </a:lnTo>
                <a:lnTo>
                  <a:pt x="98" y="323"/>
                </a:lnTo>
                <a:lnTo>
                  <a:pt x="106" y="319"/>
                </a:lnTo>
                <a:lnTo>
                  <a:pt x="109" y="320"/>
                </a:lnTo>
                <a:close/>
                <a:moveTo>
                  <a:pt x="107" y="471"/>
                </a:moveTo>
                <a:lnTo>
                  <a:pt x="107" y="471"/>
                </a:lnTo>
                <a:lnTo>
                  <a:pt x="107" y="472"/>
                </a:lnTo>
                <a:lnTo>
                  <a:pt x="107" y="472"/>
                </a:lnTo>
                <a:lnTo>
                  <a:pt x="107" y="476"/>
                </a:lnTo>
                <a:lnTo>
                  <a:pt x="107" y="476"/>
                </a:lnTo>
                <a:lnTo>
                  <a:pt x="104" y="471"/>
                </a:lnTo>
                <a:lnTo>
                  <a:pt x="107" y="471"/>
                </a:lnTo>
                <a:close/>
                <a:moveTo>
                  <a:pt x="106" y="432"/>
                </a:moveTo>
                <a:lnTo>
                  <a:pt x="104" y="432"/>
                </a:lnTo>
                <a:lnTo>
                  <a:pt x="109" y="429"/>
                </a:lnTo>
                <a:lnTo>
                  <a:pt x="106" y="432"/>
                </a:lnTo>
                <a:close/>
                <a:moveTo>
                  <a:pt x="107" y="487"/>
                </a:moveTo>
                <a:lnTo>
                  <a:pt x="112" y="488"/>
                </a:lnTo>
                <a:lnTo>
                  <a:pt x="112" y="493"/>
                </a:lnTo>
                <a:lnTo>
                  <a:pt x="109" y="496"/>
                </a:lnTo>
                <a:lnTo>
                  <a:pt x="107" y="490"/>
                </a:lnTo>
                <a:lnTo>
                  <a:pt x="106" y="490"/>
                </a:lnTo>
                <a:lnTo>
                  <a:pt x="107" y="487"/>
                </a:lnTo>
                <a:close/>
                <a:moveTo>
                  <a:pt x="110" y="477"/>
                </a:moveTo>
                <a:lnTo>
                  <a:pt x="110" y="476"/>
                </a:lnTo>
                <a:lnTo>
                  <a:pt x="110" y="476"/>
                </a:lnTo>
                <a:lnTo>
                  <a:pt x="110" y="477"/>
                </a:lnTo>
                <a:lnTo>
                  <a:pt x="110" y="477"/>
                </a:lnTo>
                <a:close/>
                <a:moveTo>
                  <a:pt x="112" y="424"/>
                </a:moveTo>
                <a:lnTo>
                  <a:pt x="112" y="424"/>
                </a:lnTo>
                <a:lnTo>
                  <a:pt x="102" y="429"/>
                </a:lnTo>
                <a:lnTo>
                  <a:pt x="102" y="424"/>
                </a:lnTo>
                <a:lnTo>
                  <a:pt x="107" y="423"/>
                </a:lnTo>
                <a:lnTo>
                  <a:pt x="107" y="419"/>
                </a:lnTo>
                <a:lnTo>
                  <a:pt x="112" y="418"/>
                </a:lnTo>
                <a:lnTo>
                  <a:pt x="112" y="424"/>
                </a:lnTo>
                <a:close/>
                <a:moveTo>
                  <a:pt x="102" y="423"/>
                </a:moveTo>
                <a:lnTo>
                  <a:pt x="102" y="419"/>
                </a:lnTo>
                <a:lnTo>
                  <a:pt x="106" y="419"/>
                </a:lnTo>
                <a:lnTo>
                  <a:pt x="106" y="421"/>
                </a:lnTo>
                <a:lnTo>
                  <a:pt x="102" y="423"/>
                </a:lnTo>
                <a:close/>
                <a:moveTo>
                  <a:pt x="109" y="413"/>
                </a:moveTo>
                <a:lnTo>
                  <a:pt x="107" y="413"/>
                </a:lnTo>
                <a:lnTo>
                  <a:pt x="102" y="410"/>
                </a:lnTo>
                <a:lnTo>
                  <a:pt x="101" y="411"/>
                </a:lnTo>
                <a:lnTo>
                  <a:pt x="96" y="407"/>
                </a:lnTo>
                <a:lnTo>
                  <a:pt x="98" y="405"/>
                </a:lnTo>
                <a:lnTo>
                  <a:pt x="109" y="405"/>
                </a:lnTo>
                <a:lnTo>
                  <a:pt x="109" y="413"/>
                </a:lnTo>
                <a:close/>
                <a:moveTo>
                  <a:pt x="106" y="367"/>
                </a:moveTo>
                <a:lnTo>
                  <a:pt x="107" y="368"/>
                </a:lnTo>
                <a:lnTo>
                  <a:pt x="102" y="365"/>
                </a:lnTo>
                <a:lnTo>
                  <a:pt x="99" y="362"/>
                </a:lnTo>
                <a:lnTo>
                  <a:pt x="99" y="360"/>
                </a:lnTo>
                <a:lnTo>
                  <a:pt x="101" y="362"/>
                </a:lnTo>
                <a:lnTo>
                  <a:pt x="101" y="362"/>
                </a:lnTo>
                <a:lnTo>
                  <a:pt x="104" y="360"/>
                </a:lnTo>
                <a:lnTo>
                  <a:pt x="107" y="362"/>
                </a:lnTo>
                <a:lnTo>
                  <a:pt x="107" y="362"/>
                </a:lnTo>
                <a:lnTo>
                  <a:pt x="106" y="363"/>
                </a:lnTo>
                <a:lnTo>
                  <a:pt x="106" y="367"/>
                </a:lnTo>
                <a:lnTo>
                  <a:pt x="106" y="367"/>
                </a:lnTo>
                <a:close/>
                <a:moveTo>
                  <a:pt x="107" y="355"/>
                </a:moveTo>
                <a:lnTo>
                  <a:pt x="104" y="354"/>
                </a:lnTo>
                <a:lnTo>
                  <a:pt x="104" y="351"/>
                </a:lnTo>
                <a:lnTo>
                  <a:pt x="106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5"/>
                </a:lnTo>
                <a:close/>
                <a:moveTo>
                  <a:pt x="106" y="339"/>
                </a:moveTo>
                <a:lnTo>
                  <a:pt x="104" y="339"/>
                </a:lnTo>
                <a:lnTo>
                  <a:pt x="104" y="336"/>
                </a:lnTo>
                <a:lnTo>
                  <a:pt x="107" y="333"/>
                </a:lnTo>
                <a:lnTo>
                  <a:pt x="112" y="336"/>
                </a:lnTo>
                <a:lnTo>
                  <a:pt x="112" y="336"/>
                </a:lnTo>
                <a:lnTo>
                  <a:pt x="110" y="336"/>
                </a:lnTo>
                <a:lnTo>
                  <a:pt x="106" y="339"/>
                </a:lnTo>
                <a:close/>
                <a:moveTo>
                  <a:pt x="99" y="335"/>
                </a:moveTo>
                <a:lnTo>
                  <a:pt x="101" y="336"/>
                </a:lnTo>
                <a:lnTo>
                  <a:pt x="102" y="341"/>
                </a:lnTo>
                <a:lnTo>
                  <a:pt x="102" y="341"/>
                </a:lnTo>
                <a:lnTo>
                  <a:pt x="99" y="343"/>
                </a:lnTo>
                <a:lnTo>
                  <a:pt x="96" y="338"/>
                </a:lnTo>
                <a:lnTo>
                  <a:pt x="98" y="335"/>
                </a:lnTo>
                <a:lnTo>
                  <a:pt x="99" y="335"/>
                </a:lnTo>
                <a:close/>
                <a:moveTo>
                  <a:pt x="98" y="379"/>
                </a:moveTo>
                <a:lnTo>
                  <a:pt x="102" y="371"/>
                </a:lnTo>
                <a:lnTo>
                  <a:pt x="107" y="373"/>
                </a:lnTo>
                <a:lnTo>
                  <a:pt x="107" y="375"/>
                </a:lnTo>
                <a:lnTo>
                  <a:pt x="102" y="376"/>
                </a:lnTo>
                <a:lnTo>
                  <a:pt x="99" y="381"/>
                </a:lnTo>
                <a:lnTo>
                  <a:pt x="98" y="383"/>
                </a:lnTo>
                <a:lnTo>
                  <a:pt x="98" y="386"/>
                </a:lnTo>
                <a:lnTo>
                  <a:pt x="93" y="383"/>
                </a:lnTo>
                <a:lnTo>
                  <a:pt x="93" y="381"/>
                </a:lnTo>
                <a:lnTo>
                  <a:pt x="98" y="379"/>
                </a:lnTo>
                <a:close/>
                <a:moveTo>
                  <a:pt x="101" y="429"/>
                </a:moveTo>
                <a:lnTo>
                  <a:pt x="101" y="429"/>
                </a:lnTo>
                <a:lnTo>
                  <a:pt x="101" y="431"/>
                </a:lnTo>
                <a:lnTo>
                  <a:pt x="91" y="437"/>
                </a:lnTo>
                <a:lnTo>
                  <a:pt x="91" y="431"/>
                </a:lnTo>
                <a:lnTo>
                  <a:pt x="101" y="429"/>
                </a:lnTo>
                <a:close/>
                <a:moveTo>
                  <a:pt x="102" y="434"/>
                </a:moveTo>
                <a:lnTo>
                  <a:pt x="106" y="435"/>
                </a:lnTo>
                <a:lnTo>
                  <a:pt x="106" y="435"/>
                </a:lnTo>
                <a:lnTo>
                  <a:pt x="106" y="439"/>
                </a:lnTo>
                <a:lnTo>
                  <a:pt x="106" y="439"/>
                </a:lnTo>
                <a:lnTo>
                  <a:pt x="106" y="440"/>
                </a:lnTo>
                <a:lnTo>
                  <a:pt x="96" y="442"/>
                </a:lnTo>
                <a:lnTo>
                  <a:pt x="93" y="439"/>
                </a:lnTo>
                <a:lnTo>
                  <a:pt x="102" y="434"/>
                </a:lnTo>
                <a:close/>
                <a:moveTo>
                  <a:pt x="104" y="445"/>
                </a:moveTo>
                <a:lnTo>
                  <a:pt x="102" y="448"/>
                </a:lnTo>
                <a:lnTo>
                  <a:pt x="101" y="448"/>
                </a:lnTo>
                <a:lnTo>
                  <a:pt x="101" y="447"/>
                </a:lnTo>
                <a:lnTo>
                  <a:pt x="104" y="445"/>
                </a:lnTo>
                <a:close/>
                <a:moveTo>
                  <a:pt x="102" y="464"/>
                </a:moveTo>
                <a:lnTo>
                  <a:pt x="104" y="464"/>
                </a:lnTo>
                <a:lnTo>
                  <a:pt x="104" y="464"/>
                </a:lnTo>
                <a:lnTo>
                  <a:pt x="106" y="468"/>
                </a:lnTo>
                <a:lnTo>
                  <a:pt x="104" y="469"/>
                </a:lnTo>
                <a:lnTo>
                  <a:pt x="101" y="468"/>
                </a:lnTo>
                <a:lnTo>
                  <a:pt x="102" y="464"/>
                </a:lnTo>
                <a:close/>
                <a:moveTo>
                  <a:pt x="118" y="500"/>
                </a:moveTo>
                <a:lnTo>
                  <a:pt x="120" y="500"/>
                </a:lnTo>
                <a:lnTo>
                  <a:pt x="126" y="528"/>
                </a:lnTo>
                <a:lnTo>
                  <a:pt x="102" y="512"/>
                </a:lnTo>
                <a:lnTo>
                  <a:pt x="118" y="500"/>
                </a:lnTo>
                <a:close/>
                <a:moveTo>
                  <a:pt x="114" y="488"/>
                </a:moveTo>
                <a:lnTo>
                  <a:pt x="114" y="488"/>
                </a:lnTo>
                <a:lnTo>
                  <a:pt x="114" y="488"/>
                </a:lnTo>
                <a:lnTo>
                  <a:pt x="114" y="488"/>
                </a:lnTo>
                <a:lnTo>
                  <a:pt x="114" y="488"/>
                </a:lnTo>
                <a:lnTo>
                  <a:pt x="117" y="488"/>
                </a:lnTo>
                <a:lnTo>
                  <a:pt x="117" y="488"/>
                </a:lnTo>
                <a:lnTo>
                  <a:pt x="117" y="488"/>
                </a:lnTo>
                <a:lnTo>
                  <a:pt x="114" y="490"/>
                </a:lnTo>
                <a:lnTo>
                  <a:pt x="114" y="488"/>
                </a:lnTo>
                <a:close/>
                <a:moveTo>
                  <a:pt x="120" y="496"/>
                </a:moveTo>
                <a:lnTo>
                  <a:pt x="123" y="493"/>
                </a:lnTo>
                <a:lnTo>
                  <a:pt x="123" y="495"/>
                </a:lnTo>
                <a:lnTo>
                  <a:pt x="120" y="496"/>
                </a:lnTo>
                <a:lnTo>
                  <a:pt x="120" y="496"/>
                </a:lnTo>
                <a:close/>
                <a:moveTo>
                  <a:pt x="122" y="500"/>
                </a:moveTo>
                <a:lnTo>
                  <a:pt x="125" y="498"/>
                </a:lnTo>
                <a:lnTo>
                  <a:pt x="128" y="525"/>
                </a:lnTo>
                <a:lnTo>
                  <a:pt x="128" y="525"/>
                </a:lnTo>
                <a:lnTo>
                  <a:pt x="130" y="525"/>
                </a:lnTo>
                <a:lnTo>
                  <a:pt x="128" y="528"/>
                </a:lnTo>
                <a:lnTo>
                  <a:pt x="122" y="500"/>
                </a:lnTo>
                <a:close/>
                <a:moveTo>
                  <a:pt x="117" y="435"/>
                </a:moveTo>
                <a:lnTo>
                  <a:pt x="118" y="440"/>
                </a:lnTo>
                <a:lnTo>
                  <a:pt x="114" y="442"/>
                </a:lnTo>
                <a:lnTo>
                  <a:pt x="112" y="440"/>
                </a:lnTo>
                <a:lnTo>
                  <a:pt x="114" y="437"/>
                </a:lnTo>
                <a:lnTo>
                  <a:pt x="115" y="435"/>
                </a:lnTo>
                <a:lnTo>
                  <a:pt x="117" y="435"/>
                </a:lnTo>
                <a:close/>
                <a:moveTo>
                  <a:pt x="114" y="354"/>
                </a:moveTo>
                <a:lnTo>
                  <a:pt x="114" y="355"/>
                </a:lnTo>
                <a:lnTo>
                  <a:pt x="110" y="357"/>
                </a:lnTo>
                <a:lnTo>
                  <a:pt x="109" y="357"/>
                </a:lnTo>
                <a:lnTo>
                  <a:pt x="109" y="351"/>
                </a:lnTo>
                <a:lnTo>
                  <a:pt x="112" y="351"/>
                </a:lnTo>
                <a:lnTo>
                  <a:pt x="118" y="349"/>
                </a:lnTo>
                <a:lnTo>
                  <a:pt x="118" y="351"/>
                </a:lnTo>
                <a:lnTo>
                  <a:pt x="114" y="354"/>
                </a:lnTo>
                <a:close/>
                <a:moveTo>
                  <a:pt x="117" y="363"/>
                </a:moveTo>
                <a:lnTo>
                  <a:pt x="115" y="365"/>
                </a:lnTo>
                <a:lnTo>
                  <a:pt x="114" y="362"/>
                </a:lnTo>
                <a:lnTo>
                  <a:pt x="114" y="362"/>
                </a:lnTo>
                <a:lnTo>
                  <a:pt x="114" y="362"/>
                </a:lnTo>
                <a:lnTo>
                  <a:pt x="114" y="362"/>
                </a:lnTo>
                <a:lnTo>
                  <a:pt x="117" y="363"/>
                </a:lnTo>
                <a:close/>
                <a:moveTo>
                  <a:pt x="115" y="338"/>
                </a:moveTo>
                <a:lnTo>
                  <a:pt x="114" y="338"/>
                </a:lnTo>
                <a:lnTo>
                  <a:pt x="114" y="333"/>
                </a:lnTo>
                <a:lnTo>
                  <a:pt x="110" y="333"/>
                </a:lnTo>
                <a:lnTo>
                  <a:pt x="114" y="331"/>
                </a:lnTo>
                <a:lnTo>
                  <a:pt x="117" y="333"/>
                </a:lnTo>
                <a:lnTo>
                  <a:pt x="118" y="336"/>
                </a:lnTo>
                <a:lnTo>
                  <a:pt x="115" y="338"/>
                </a:lnTo>
                <a:close/>
                <a:moveTo>
                  <a:pt x="117" y="282"/>
                </a:moveTo>
                <a:lnTo>
                  <a:pt x="117" y="279"/>
                </a:lnTo>
                <a:lnTo>
                  <a:pt x="118" y="277"/>
                </a:lnTo>
                <a:lnTo>
                  <a:pt x="117" y="282"/>
                </a:lnTo>
                <a:close/>
                <a:moveTo>
                  <a:pt x="114" y="277"/>
                </a:moveTo>
                <a:lnTo>
                  <a:pt x="114" y="279"/>
                </a:lnTo>
                <a:lnTo>
                  <a:pt x="114" y="282"/>
                </a:lnTo>
                <a:lnTo>
                  <a:pt x="114" y="282"/>
                </a:lnTo>
                <a:lnTo>
                  <a:pt x="110" y="283"/>
                </a:lnTo>
                <a:lnTo>
                  <a:pt x="110" y="280"/>
                </a:lnTo>
                <a:lnTo>
                  <a:pt x="107" y="279"/>
                </a:lnTo>
                <a:lnTo>
                  <a:pt x="109" y="277"/>
                </a:lnTo>
                <a:lnTo>
                  <a:pt x="118" y="271"/>
                </a:lnTo>
                <a:lnTo>
                  <a:pt x="118" y="274"/>
                </a:lnTo>
                <a:lnTo>
                  <a:pt x="114" y="277"/>
                </a:lnTo>
                <a:close/>
                <a:moveTo>
                  <a:pt x="114" y="267"/>
                </a:moveTo>
                <a:lnTo>
                  <a:pt x="114" y="267"/>
                </a:lnTo>
                <a:lnTo>
                  <a:pt x="115" y="267"/>
                </a:lnTo>
                <a:lnTo>
                  <a:pt x="110" y="269"/>
                </a:lnTo>
                <a:lnTo>
                  <a:pt x="112" y="264"/>
                </a:lnTo>
                <a:lnTo>
                  <a:pt x="114" y="264"/>
                </a:lnTo>
                <a:lnTo>
                  <a:pt x="114" y="264"/>
                </a:lnTo>
                <a:lnTo>
                  <a:pt x="114" y="264"/>
                </a:lnTo>
                <a:lnTo>
                  <a:pt x="114" y="267"/>
                </a:lnTo>
                <a:lnTo>
                  <a:pt x="114" y="267"/>
                </a:lnTo>
                <a:close/>
                <a:moveTo>
                  <a:pt x="110" y="235"/>
                </a:moveTo>
                <a:lnTo>
                  <a:pt x="110" y="237"/>
                </a:lnTo>
                <a:lnTo>
                  <a:pt x="109" y="237"/>
                </a:lnTo>
                <a:lnTo>
                  <a:pt x="107" y="235"/>
                </a:lnTo>
                <a:lnTo>
                  <a:pt x="107" y="235"/>
                </a:lnTo>
                <a:lnTo>
                  <a:pt x="107" y="235"/>
                </a:lnTo>
                <a:lnTo>
                  <a:pt x="110" y="234"/>
                </a:lnTo>
                <a:lnTo>
                  <a:pt x="110" y="235"/>
                </a:lnTo>
                <a:lnTo>
                  <a:pt x="114" y="232"/>
                </a:lnTo>
                <a:lnTo>
                  <a:pt x="117" y="231"/>
                </a:lnTo>
                <a:lnTo>
                  <a:pt x="118" y="232"/>
                </a:lnTo>
                <a:lnTo>
                  <a:pt x="118" y="234"/>
                </a:lnTo>
                <a:lnTo>
                  <a:pt x="110" y="235"/>
                </a:lnTo>
                <a:close/>
                <a:moveTo>
                  <a:pt x="114" y="221"/>
                </a:moveTo>
                <a:lnTo>
                  <a:pt x="112" y="221"/>
                </a:lnTo>
                <a:lnTo>
                  <a:pt x="109" y="219"/>
                </a:lnTo>
                <a:lnTo>
                  <a:pt x="112" y="218"/>
                </a:lnTo>
                <a:lnTo>
                  <a:pt x="114" y="219"/>
                </a:lnTo>
                <a:lnTo>
                  <a:pt x="114" y="221"/>
                </a:lnTo>
                <a:close/>
                <a:moveTo>
                  <a:pt x="109" y="213"/>
                </a:moveTo>
                <a:lnTo>
                  <a:pt x="109" y="213"/>
                </a:lnTo>
                <a:lnTo>
                  <a:pt x="109" y="213"/>
                </a:lnTo>
                <a:lnTo>
                  <a:pt x="104" y="216"/>
                </a:lnTo>
                <a:lnTo>
                  <a:pt x="102" y="215"/>
                </a:lnTo>
                <a:lnTo>
                  <a:pt x="104" y="205"/>
                </a:lnTo>
                <a:lnTo>
                  <a:pt x="109" y="208"/>
                </a:lnTo>
                <a:lnTo>
                  <a:pt x="109" y="213"/>
                </a:lnTo>
                <a:close/>
                <a:moveTo>
                  <a:pt x="104" y="261"/>
                </a:moveTo>
                <a:lnTo>
                  <a:pt x="101" y="271"/>
                </a:lnTo>
                <a:lnTo>
                  <a:pt x="96" y="267"/>
                </a:lnTo>
                <a:lnTo>
                  <a:pt x="96" y="267"/>
                </a:lnTo>
                <a:lnTo>
                  <a:pt x="96" y="264"/>
                </a:lnTo>
                <a:lnTo>
                  <a:pt x="104" y="261"/>
                </a:lnTo>
                <a:close/>
                <a:moveTo>
                  <a:pt x="96" y="277"/>
                </a:moveTo>
                <a:lnTo>
                  <a:pt x="93" y="279"/>
                </a:lnTo>
                <a:lnTo>
                  <a:pt x="91" y="280"/>
                </a:lnTo>
                <a:lnTo>
                  <a:pt x="88" y="277"/>
                </a:lnTo>
                <a:lnTo>
                  <a:pt x="93" y="274"/>
                </a:lnTo>
                <a:lnTo>
                  <a:pt x="93" y="274"/>
                </a:lnTo>
                <a:lnTo>
                  <a:pt x="93" y="274"/>
                </a:lnTo>
                <a:lnTo>
                  <a:pt x="96" y="275"/>
                </a:lnTo>
                <a:lnTo>
                  <a:pt x="96" y="277"/>
                </a:lnTo>
                <a:close/>
                <a:moveTo>
                  <a:pt x="90" y="291"/>
                </a:moveTo>
                <a:lnTo>
                  <a:pt x="85" y="291"/>
                </a:lnTo>
                <a:lnTo>
                  <a:pt x="85" y="290"/>
                </a:lnTo>
                <a:lnTo>
                  <a:pt x="86" y="288"/>
                </a:lnTo>
                <a:lnTo>
                  <a:pt x="90" y="291"/>
                </a:lnTo>
                <a:close/>
                <a:moveTo>
                  <a:pt x="94" y="352"/>
                </a:moveTo>
                <a:lnTo>
                  <a:pt x="94" y="355"/>
                </a:lnTo>
                <a:lnTo>
                  <a:pt x="93" y="357"/>
                </a:lnTo>
                <a:lnTo>
                  <a:pt x="90" y="352"/>
                </a:lnTo>
                <a:lnTo>
                  <a:pt x="94" y="352"/>
                </a:lnTo>
                <a:close/>
                <a:moveTo>
                  <a:pt x="91" y="458"/>
                </a:moveTo>
                <a:lnTo>
                  <a:pt x="93" y="455"/>
                </a:lnTo>
                <a:lnTo>
                  <a:pt x="93" y="453"/>
                </a:lnTo>
                <a:lnTo>
                  <a:pt x="93" y="451"/>
                </a:lnTo>
                <a:lnTo>
                  <a:pt x="96" y="447"/>
                </a:lnTo>
                <a:lnTo>
                  <a:pt x="99" y="447"/>
                </a:lnTo>
                <a:lnTo>
                  <a:pt x="99" y="450"/>
                </a:lnTo>
                <a:lnTo>
                  <a:pt x="102" y="451"/>
                </a:lnTo>
                <a:lnTo>
                  <a:pt x="99" y="456"/>
                </a:lnTo>
                <a:lnTo>
                  <a:pt x="99" y="456"/>
                </a:lnTo>
                <a:lnTo>
                  <a:pt x="99" y="458"/>
                </a:lnTo>
                <a:lnTo>
                  <a:pt x="99" y="458"/>
                </a:lnTo>
                <a:lnTo>
                  <a:pt x="99" y="458"/>
                </a:lnTo>
                <a:lnTo>
                  <a:pt x="96" y="466"/>
                </a:lnTo>
                <a:lnTo>
                  <a:pt x="93" y="466"/>
                </a:lnTo>
                <a:lnTo>
                  <a:pt x="93" y="466"/>
                </a:lnTo>
                <a:lnTo>
                  <a:pt x="93" y="459"/>
                </a:lnTo>
                <a:lnTo>
                  <a:pt x="90" y="458"/>
                </a:lnTo>
                <a:lnTo>
                  <a:pt x="91" y="458"/>
                </a:lnTo>
                <a:close/>
                <a:moveTo>
                  <a:pt x="91" y="461"/>
                </a:moveTo>
                <a:lnTo>
                  <a:pt x="91" y="464"/>
                </a:lnTo>
                <a:lnTo>
                  <a:pt x="88" y="466"/>
                </a:lnTo>
                <a:lnTo>
                  <a:pt x="85" y="464"/>
                </a:lnTo>
                <a:lnTo>
                  <a:pt x="85" y="464"/>
                </a:lnTo>
                <a:lnTo>
                  <a:pt x="85" y="464"/>
                </a:lnTo>
                <a:lnTo>
                  <a:pt x="85" y="461"/>
                </a:lnTo>
                <a:lnTo>
                  <a:pt x="88" y="459"/>
                </a:lnTo>
                <a:lnTo>
                  <a:pt x="91" y="461"/>
                </a:lnTo>
                <a:close/>
                <a:moveTo>
                  <a:pt x="74" y="493"/>
                </a:moveTo>
                <a:lnTo>
                  <a:pt x="77" y="490"/>
                </a:lnTo>
                <a:lnTo>
                  <a:pt x="78" y="493"/>
                </a:lnTo>
                <a:lnTo>
                  <a:pt x="78" y="493"/>
                </a:lnTo>
                <a:lnTo>
                  <a:pt x="74" y="493"/>
                </a:lnTo>
                <a:lnTo>
                  <a:pt x="74" y="493"/>
                </a:lnTo>
                <a:close/>
                <a:moveTo>
                  <a:pt x="75" y="503"/>
                </a:moveTo>
                <a:lnTo>
                  <a:pt x="75" y="504"/>
                </a:lnTo>
                <a:lnTo>
                  <a:pt x="72" y="503"/>
                </a:lnTo>
                <a:lnTo>
                  <a:pt x="70" y="501"/>
                </a:lnTo>
                <a:lnTo>
                  <a:pt x="70" y="500"/>
                </a:lnTo>
                <a:lnTo>
                  <a:pt x="74" y="498"/>
                </a:lnTo>
                <a:lnTo>
                  <a:pt x="74" y="498"/>
                </a:lnTo>
                <a:lnTo>
                  <a:pt x="74" y="498"/>
                </a:lnTo>
                <a:lnTo>
                  <a:pt x="75" y="503"/>
                </a:lnTo>
                <a:lnTo>
                  <a:pt x="75" y="503"/>
                </a:lnTo>
                <a:close/>
                <a:moveTo>
                  <a:pt x="75" y="480"/>
                </a:moveTo>
                <a:lnTo>
                  <a:pt x="75" y="477"/>
                </a:lnTo>
                <a:lnTo>
                  <a:pt x="78" y="476"/>
                </a:lnTo>
                <a:lnTo>
                  <a:pt x="78" y="476"/>
                </a:lnTo>
                <a:lnTo>
                  <a:pt x="78" y="476"/>
                </a:lnTo>
                <a:lnTo>
                  <a:pt x="77" y="480"/>
                </a:lnTo>
                <a:lnTo>
                  <a:pt x="75" y="480"/>
                </a:lnTo>
                <a:close/>
                <a:moveTo>
                  <a:pt x="78" y="466"/>
                </a:moveTo>
                <a:lnTo>
                  <a:pt x="69" y="461"/>
                </a:lnTo>
                <a:lnTo>
                  <a:pt x="74" y="459"/>
                </a:lnTo>
                <a:lnTo>
                  <a:pt x="75" y="461"/>
                </a:lnTo>
                <a:lnTo>
                  <a:pt x="77" y="461"/>
                </a:lnTo>
                <a:lnTo>
                  <a:pt x="83" y="459"/>
                </a:lnTo>
                <a:lnTo>
                  <a:pt x="83" y="459"/>
                </a:lnTo>
                <a:lnTo>
                  <a:pt x="82" y="464"/>
                </a:lnTo>
                <a:lnTo>
                  <a:pt x="78" y="466"/>
                </a:lnTo>
                <a:close/>
                <a:moveTo>
                  <a:pt x="61" y="456"/>
                </a:moveTo>
                <a:lnTo>
                  <a:pt x="67" y="453"/>
                </a:lnTo>
                <a:lnTo>
                  <a:pt x="70" y="458"/>
                </a:lnTo>
                <a:lnTo>
                  <a:pt x="67" y="459"/>
                </a:lnTo>
                <a:lnTo>
                  <a:pt x="61" y="456"/>
                </a:lnTo>
                <a:close/>
                <a:moveTo>
                  <a:pt x="66" y="469"/>
                </a:moveTo>
                <a:lnTo>
                  <a:pt x="62" y="466"/>
                </a:lnTo>
                <a:lnTo>
                  <a:pt x="64" y="464"/>
                </a:lnTo>
                <a:lnTo>
                  <a:pt x="66" y="466"/>
                </a:lnTo>
                <a:lnTo>
                  <a:pt x="66" y="469"/>
                </a:lnTo>
                <a:close/>
                <a:moveTo>
                  <a:pt x="77" y="408"/>
                </a:moveTo>
                <a:lnTo>
                  <a:pt x="74" y="407"/>
                </a:lnTo>
                <a:lnTo>
                  <a:pt x="74" y="407"/>
                </a:lnTo>
                <a:lnTo>
                  <a:pt x="69" y="410"/>
                </a:lnTo>
                <a:lnTo>
                  <a:pt x="67" y="413"/>
                </a:lnTo>
                <a:lnTo>
                  <a:pt x="64" y="416"/>
                </a:lnTo>
                <a:lnTo>
                  <a:pt x="59" y="416"/>
                </a:lnTo>
                <a:lnTo>
                  <a:pt x="59" y="407"/>
                </a:lnTo>
                <a:lnTo>
                  <a:pt x="66" y="405"/>
                </a:lnTo>
                <a:lnTo>
                  <a:pt x="70" y="407"/>
                </a:lnTo>
                <a:lnTo>
                  <a:pt x="74" y="405"/>
                </a:lnTo>
                <a:lnTo>
                  <a:pt x="75" y="405"/>
                </a:lnTo>
                <a:lnTo>
                  <a:pt x="77" y="408"/>
                </a:lnTo>
                <a:lnTo>
                  <a:pt x="77" y="408"/>
                </a:lnTo>
                <a:close/>
                <a:moveTo>
                  <a:pt x="80" y="431"/>
                </a:moveTo>
                <a:lnTo>
                  <a:pt x="82" y="432"/>
                </a:lnTo>
                <a:lnTo>
                  <a:pt x="82" y="434"/>
                </a:lnTo>
                <a:lnTo>
                  <a:pt x="77" y="435"/>
                </a:lnTo>
                <a:lnTo>
                  <a:pt x="80" y="431"/>
                </a:lnTo>
                <a:close/>
                <a:moveTo>
                  <a:pt x="75" y="410"/>
                </a:moveTo>
                <a:lnTo>
                  <a:pt x="72" y="415"/>
                </a:lnTo>
                <a:lnTo>
                  <a:pt x="70" y="413"/>
                </a:lnTo>
                <a:lnTo>
                  <a:pt x="70" y="413"/>
                </a:lnTo>
                <a:lnTo>
                  <a:pt x="70" y="413"/>
                </a:lnTo>
                <a:lnTo>
                  <a:pt x="70" y="413"/>
                </a:lnTo>
                <a:lnTo>
                  <a:pt x="70" y="413"/>
                </a:lnTo>
                <a:lnTo>
                  <a:pt x="70" y="411"/>
                </a:lnTo>
                <a:lnTo>
                  <a:pt x="74" y="410"/>
                </a:lnTo>
                <a:lnTo>
                  <a:pt x="75" y="410"/>
                </a:lnTo>
                <a:close/>
                <a:moveTo>
                  <a:pt x="69" y="440"/>
                </a:moveTo>
                <a:lnTo>
                  <a:pt x="67" y="442"/>
                </a:lnTo>
                <a:lnTo>
                  <a:pt x="67" y="442"/>
                </a:lnTo>
                <a:lnTo>
                  <a:pt x="66" y="442"/>
                </a:lnTo>
                <a:lnTo>
                  <a:pt x="59" y="445"/>
                </a:lnTo>
                <a:lnTo>
                  <a:pt x="59" y="440"/>
                </a:lnTo>
                <a:lnTo>
                  <a:pt x="69" y="440"/>
                </a:lnTo>
                <a:close/>
                <a:moveTo>
                  <a:pt x="83" y="466"/>
                </a:moveTo>
                <a:lnTo>
                  <a:pt x="85" y="468"/>
                </a:lnTo>
                <a:lnTo>
                  <a:pt x="82" y="469"/>
                </a:lnTo>
                <a:lnTo>
                  <a:pt x="82" y="469"/>
                </a:lnTo>
                <a:lnTo>
                  <a:pt x="82" y="468"/>
                </a:lnTo>
                <a:lnTo>
                  <a:pt x="83" y="466"/>
                </a:lnTo>
                <a:close/>
                <a:moveTo>
                  <a:pt x="85" y="434"/>
                </a:moveTo>
                <a:lnTo>
                  <a:pt x="83" y="434"/>
                </a:lnTo>
                <a:lnTo>
                  <a:pt x="83" y="431"/>
                </a:lnTo>
                <a:lnTo>
                  <a:pt x="83" y="431"/>
                </a:lnTo>
                <a:lnTo>
                  <a:pt x="85" y="431"/>
                </a:lnTo>
                <a:lnTo>
                  <a:pt x="85" y="431"/>
                </a:lnTo>
                <a:lnTo>
                  <a:pt x="88" y="431"/>
                </a:lnTo>
                <a:lnTo>
                  <a:pt x="88" y="435"/>
                </a:lnTo>
                <a:lnTo>
                  <a:pt x="85" y="434"/>
                </a:lnTo>
                <a:close/>
                <a:moveTo>
                  <a:pt x="82" y="395"/>
                </a:moveTo>
                <a:lnTo>
                  <a:pt x="86" y="395"/>
                </a:lnTo>
                <a:lnTo>
                  <a:pt x="88" y="397"/>
                </a:lnTo>
                <a:lnTo>
                  <a:pt x="82" y="395"/>
                </a:lnTo>
                <a:close/>
                <a:moveTo>
                  <a:pt x="75" y="391"/>
                </a:moveTo>
                <a:lnTo>
                  <a:pt x="78" y="383"/>
                </a:lnTo>
                <a:lnTo>
                  <a:pt x="80" y="383"/>
                </a:lnTo>
                <a:lnTo>
                  <a:pt x="83" y="391"/>
                </a:lnTo>
                <a:lnTo>
                  <a:pt x="75" y="391"/>
                </a:lnTo>
                <a:close/>
                <a:moveTo>
                  <a:pt x="82" y="354"/>
                </a:moveTo>
                <a:lnTo>
                  <a:pt x="75" y="355"/>
                </a:lnTo>
                <a:lnTo>
                  <a:pt x="75" y="355"/>
                </a:lnTo>
                <a:lnTo>
                  <a:pt x="72" y="360"/>
                </a:lnTo>
                <a:lnTo>
                  <a:pt x="72" y="360"/>
                </a:lnTo>
                <a:lnTo>
                  <a:pt x="72" y="360"/>
                </a:lnTo>
                <a:lnTo>
                  <a:pt x="74" y="354"/>
                </a:lnTo>
                <a:lnTo>
                  <a:pt x="82" y="354"/>
                </a:lnTo>
                <a:lnTo>
                  <a:pt x="82" y="354"/>
                </a:lnTo>
                <a:close/>
                <a:moveTo>
                  <a:pt x="74" y="379"/>
                </a:moveTo>
                <a:lnTo>
                  <a:pt x="69" y="392"/>
                </a:lnTo>
                <a:lnTo>
                  <a:pt x="67" y="392"/>
                </a:lnTo>
                <a:lnTo>
                  <a:pt x="70" y="386"/>
                </a:lnTo>
                <a:lnTo>
                  <a:pt x="66" y="376"/>
                </a:lnTo>
                <a:lnTo>
                  <a:pt x="69" y="370"/>
                </a:lnTo>
                <a:lnTo>
                  <a:pt x="74" y="379"/>
                </a:lnTo>
                <a:close/>
                <a:moveTo>
                  <a:pt x="66" y="359"/>
                </a:moveTo>
                <a:lnTo>
                  <a:pt x="64" y="355"/>
                </a:lnTo>
                <a:lnTo>
                  <a:pt x="67" y="355"/>
                </a:lnTo>
                <a:lnTo>
                  <a:pt x="66" y="359"/>
                </a:lnTo>
                <a:close/>
                <a:moveTo>
                  <a:pt x="59" y="448"/>
                </a:moveTo>
                <a:lnTo>
                  <a:pt x="66" y="445"/>
                </a:lnTo>
                <a:lnTo>
                  <a:pt x="66" y="447"/>
                </a:lnTo>
                <a:lnTo>
                  <a:pt x="64" y="451"/>
                </a:lnTo>
                <a:lnTo>
                  <a:pt x="64" y="451"/>
                </a:lnTo>
                <a:lnTo>
                  <a:pt x="59" y="455"/>
                </a:lnTo>
                <a:lnTo>
                  <a:pt x="59" y="448"/>
                </a:lnTo>
                <a:close/>
                <a:moveTo>
                  <a:pt x="59" y="471"/>
                </a:moveTo>
                <a:lnTo>
                  <a:pt x="61" y="469"/>
                </a:lnTo>
                <a:lnTo>
                  <a:pt x="66" y="472"/>
                </a:lnTo>
                <a:lnTo>
                  <a:pt x="66" y="472"/>
                </a:lnTo>
                <a:lnTo>
                  <a:pt x="66" y="472"/>
                </a:lnTo>
                <a:lnTo>
                  <a:pt x="61" y="474"/>
                </a:lnTo>
                <a:lnTo>
                  <a:pt x="59" y="474"/>
                </a:lnTo>
                <a:lnTo>
                  <a:pt x="59" y="471"/>
                </a:lnTo>
                <a:close/>
                <a:moveTo>
                  <a:pt x="69" y="511"/>
                </a:moveTo>
                <a:lnTo>
                  <a:pt x="74" y="512"/>
                </a:lnTo>
                <a:lnTo>
                  <a:pt x="74" y="512"/>
                </a:lnTo>
                <a:lnTo>
                  <a:pt x="74" y="516"/>
                </a:lnTo>
                <a:lnTo>
                  <a:pt x="70" y="517"/>
                </a:lnTo>
                <a:lnTo>
                  <a:pt x="67" y="516"/>
                </a:lnTo>
                <a:lnTo>
                  <a:pt x="66" y="511"/>
                </a:lnTo>
                <a:lnTo>
                  <a:pt x="69" y="511"/>
                </a:lnTo>
                <a:close/>
                <a:moveTo>
                  <a:pt x="70" y="520"/>
                </a:moveTo>
                <a:lnTo>
                  <a:pt x="77" y="519"/>
                </a:lnTo>
                <a:lnTo>
                  <a:pt x="77" y="514"/>
                </a:lnTo>
                <a:lnTo>
                  <a:pt x="86" y="517"/>
                </a:lnTo>
                <a:lnTo>
                  <a:pt x="74" y="527"/>
                </a:lnTo>
                <a:lnTo>
                  <a:pt x="74" y="527"/>
                </a:lnTo>
                <a:lnTo>
                  <a:pt x="69" y="519"/>
                </a:lnTo>
                <a:lnTo>
                  <a:pt x="70" y="520"/>
                </a:lnTo>
                <a:close/>
                <a:moveTo>
                  <a:pt x="91" y="524"/>
                </a:moveTo>
                <a:lnTo>
                  <a:pt x="98" y="552"/>
                </a:lnTo>
                <a:lnTo>
                  <a:pt x="98" y="552"/>
                </a:lnTo>
                <a:lnTo>
                  <a:pt x="99" y="554"/>
                </a:lnTo>
                <a:lnTo>
                  <a:pt x="102" y="556"/>
                </a:lnTo>
                <a:lnTo>
                  <a:pt x="102" y="556"/>
                </a:lnTo>
                <a:lnTo>
                  <a:pt x="104" y="554"/>
                </a:lnTo>
                <a:lnTo>
                  <a:pt x="106" y="551"/>
                </a:lnTo>
                <a:lnTo>
                  <a:pt x="99" y="516"/>
                </a:lnTo>
                <a:lnTo>
                  <a:pt x="101" y="514"/>
                </a:lnTo>
                <a:lnTo>
                  <a:pt x="126" y="532"/>
                </a:lnTo>
                <a:lnTo>
                  <a:pt x="126" y="532"/>
                </a:lnTo>
                <a:lnTo>
                  <a:pt x="144" y="605"/>
                </a:lnTo>
                <a:lnTo>
                  <a:pt x="91" y="575"/>
                </a:lnTo>
                <a:lnTo>
                  <a:pt x="91" y="575"/>
                </a:lnTo>
                <a:lnTo>
                  <a:pt x="80" y="564"/>
                </a:lnTo>
                <a:lnTo>
                  <a:pt x="77" y="557"/>
                </a:lnTo>
                <a:lnTo>
                  <a:pt x="75" y="554"/>
                </a:lnTo>
                <a:lnTo>
                  <a:pt x="75" y="554"/>
                </a:lnTo>
                <a:lnTo>
                  <a:pt x="74" y="556"/>
                </a:lnTo>
                <a:lnTo>
                  <a:pt x="70" y="543"/>
                </a:lnTo>
                <a:lnTo>
                  <a:pt x="91" y="524"/>
                </a:lnTo>
                <a:close/>
                <a:moveTo>
                  <a:pt x="206" y="77"/>
                </a:moveTo>
                <a:lnTo>
                  <a:pt x="203" y="75"/>
                </a:lnTo>
                <a:lnTo>
                  <a:pt x="205" y="72"/>
                </a:lnTo>
                <a:lnTo>
                  <a:pt x="205" y="70"/>
                </a:lnTo>
                <a:lnTo>
                  <a:pt x="205" y="70"/>
                </a:lnTo>
                <a:lnTo>
                  <a:pt x="205" y="74"/>
                </a:lnTo>
                <a:lnTo>
                  <a:pt x="205" y="75"/>
                </a:lnTo>
                <a:lnTo>
                  <a:pt x="205" y="75"/>
                </a:lnTo>
                <a:lnTo>
                  <a:pt x="206" y="77"/>
                </a:lnTo>
                <a:lnTo>
                  <a:pt x="206" y="77"/>
                </a:lnTo>
                <a:close/>
                <a:moveTo>
                  <a:pt x="203" y="58"/>
                </a:moveTo>
                <a:lnTo>
                  <a:pt x="206" y="59"/>
                </a:lnTo>
                <a:lnTo>
                  <a:pt x="203" y="61"/>
                </a:lnTo>
                <a:lnTo>
                  <a:pt x="202" y="59"/>
                </a:lnTo>
                <a:lnTo>
                  <a:pt x="203" y="58"/>
                </a:lnTo>
                <a:close/>
                <a:moveTo>
                  <a:pt x="205" y="82"/>
                </a:moveTo>
                <a:lnTo>
                  <a:pt x="203" y="83"/>
                </a:lnTo>
                <a:lnTo>
                  <a:pt x="203" y="83"/>
                </a:lnTo>
                <a:lnTo>
                  <a:pt x="203" y="83"/>
                </a:lnTo>
                <a:lnTo>
                  <a:pt x="203" y="83"/>
                </a:lnTo>
                <a:lnTo>
                  <a:pt x="203" y="83"/>
                </a:lnTo>
                <a:lnTo>
                  <a:pt x="200" y="80"/>
                </a:lnTo>
                <a:lnTo>
                  <a:pt x="205" y="82"/>
                </a:lnTo>
                <a:close/>
                <a:moveTo>
                  <a:pt x="197" y="152"/>
                </a:moveTo>
                <a:lnTo>
                  <a:pt x="195" y="154"/>
                </a:lnTo>
                <a:lnTo>
                  <a:pt x="200" y="155"/>
                </a:lnTo>
                <a:lnTo>
                  <a:pt x="200" y="159"/>
                </a:lnTo>
                <a:lnTo>
                  <a:pt x="198" y="157"/>
                </a:lnTo>
                <a:lnTo>
                  <a:pt x="198" y="157"/>
                </a:lnTo>
                <a:lnTo>
                  <a:pt x="190" y="152"/>
                </a:lnTo>
                <a:lnTo>
                  <a:pt x="197" y="152"/>
                </a:lnTo>
                <a:close/>
                <a:moveTo>
                  <a:pt x="190" y="181"/>
                </a:moveTo>
                <a:lnTo>
                  <a:pt x="189" y="184"/>
                </a:lnTo>
                <a:lnTo>
                  <a:pt x="189" y="178"/>
                </a:lnTo>
                <a:lnTo>
                  <a:pt x="190" y="179"/>
                </a:lnTo>
                <a:lnTo>
                  <a:pt x="190" y="181"/>
                </a:lnTo>
                <a:close/>
                <a:moveTo>
                  <a:pt x="187" y="138"/>
                </a:moveTo>
                <a:lnTo>
                  <a:pt x="179" y="136"/>
                </a:lnTo>
                <a:lnTo>
                  <a:pt x="179" y="134"/>
                </a:lnTo>
                <a:lnTo>
                  <a:pt x="189" y="133"/>
                </a:lnTo>
                <a:lnTo>
                  <a:pt x="187" y="138"/>
                </a:lnTo>
                <a:close/>
                <a:moveTo>
                  <a:pt x="184" y="128"/>
                </a:moveTo>
                <a:lnTo>
                  <a:pt x="178" y="130"/>
                </a:lnTo>
                <a:lnTo>
                  <a:pt x="178" y="123"/>
                </a:lnTo>
                <a:lnTo>
                  <a:pt x="179" y="122"/>
                </a:lnTo>
                <a:lnTo>
                  <a:pt x="179" y="122"/>
                </a:lnTo>
                <a:lnTo>
                  <a:pt x="184" y="128"/>
                </a:lnTo>
                <a:lnTo>
                  <a:pt x="184" y="128"/>
                </a:lnTo>
                <a:close/>
                <a:moveTo>
                  <a:pt x="171" y="122"/>
                </a:moveTo>
                <a:lnTo>
                  <a:pt x="173" y="130"/>
                </a:lnTo>
                <a:lnTo>
                  <a:pt x="168" y="131"/>
                </a:lnTo>
                <a:lnTo>
                  <a:pt x="168" y="120"/>
                </a:lnTo>
                <a:lnTo>
                  <a:pt x="173" y="118"/>
                </a:lnTo>
                <a:lnTo>
                  <a:pt x="173" y="115"/>
                </a:lnTo>
                <a:lnTo>
                  <a:pt x="173" y="112"/>
                </a:lnTo>
                <a:lnTo>
                  <a:pt x="176" y="109"/>
                </a:lnTo>
                <a:lnTo>
                  <a:pt x="176" y="109"/>
                </a:lnTo>
                <a:lnTo>
                  <a:pt x="176" y="110"/>
                </a:lnTo>
                <a:lnTo>
                  <a:pt x="176" y="110"/>
                </a:lnTo>
                <a:lnTo>
                  <a:pt x="178" y="115"/>
                </a:lnTo>
                <a:lnTo>
                  <a:pt x="171" y="122"/>
                </a:lnTo>
                <a:close/>
                <a:moveTo>
                  <a:pt x="174" y="99"/>
                </a:moveTo>
                <a:lnTo>
                  <a:pt x="174" y="96"/>
                </a:lnTo>
                <a:lnTo>
                  <a:pt x="176" y="93"/>
                </a:lnTo>
                <a:lnTo>
                  <a:pt x="178" y="98"/>
                </a:lnTo>
                <a:lnTo>
                  <a:pt x="174" y="99"/>
                </a:lnTo>
                <a:close/>
                <a:moveTo>
                  <a:pt x="174" y="56"/>
                </a:moveTo>
                <a:lnTo>
                  <a:pt x="174" y="56"/>
                </a:lnTo>
                <a:lnTo>
                  <a:pt x="178" y="56"/>
                </a:lnTo>
                <a:lnTo>
                  <a:pt x="176" y="59"/>
                </a:lnTo>
                <a:lnTo>
                  <a:pt x="176" y="61"/>
                </a:lnTo>
                <a:lnTo>
                  <a:pt x="174" y="59"/>
                </a:lnTo>
                <a:lnTo>
                  <a:pt x="174" y="59"/>
                </a:lnTo>
                <a:lnTo>
                  <a:pt x="174" y="56"/>
                </a:lnTo>
                <a:close/>
                <a:moveTo>
                  <a:pt x="173" y="77"/>
                </a:moveTo>
                <a:lnTo>
                  <a:pt x="173" y="77"/>
                </a:lnTo>
                <a:lnTo>
                  <a:pt x="174" y="86"/>
                </a:lnTo>
                <a:lnTo>
                  <a:pt x="173" y="86"/>
                </a:lnTo>
                <a:lnTo>
                  <a:pt x="168" y="78"/>
                </a:lnTo>
                <a:lnTo>
                  <a:pt x="166" y="78"/>
                </a:lnTo>
                <a:lnTo>
                  <a:pt x="160" y="80"/>
                </a:lnTo>
                <a:lnTo>
                  <a:pt x="160" y="74"/>
                </a:lnTo>
                <a:lnTo>
                  <a:pt x="166" y="69"/>
                </a:lnTo>
                <a:lnTo>
                  <a:pt x="166" y="69"/>
                </a:lnTo>
                <a:lnTo>
                  <a:pt x="166" y="72"/>
                </a:lnTo>
                <a:lnTo>
                  <a:pt x="168" y="74"/>
                </a:lnTo>
                <a:lnTo>
                  <a:pt x="173" y="77"/>
                </a:lnTo>
                <a:close/>
                <a:moveTo>
                  <a:pt x="163" y="43"/>
                </a:moveTo>
                <a:lnTo>
                  <a:pt x="163" y="43"/>
                </a:lnTo>
                <a:lnTo>
                  <a:pt x="166" y="48"/>
                </a:lnTo>
                <a:lnTo>
                  <a:pt x="168" y="58"/>
                </a:lnTo>
                <a:lnTo>
                  <a:pt x="166" y="61"/>
                </a:lnTo>
                <a:lnTo>
                  <a:pt x="162" y="53"/>
                </a:lnTo>
                <a:lnTo>
                  <a:pt x="160" y="45"/>
                </a:lnTo>
                <a:lnTo>
                  <a:pt x="163" y="43"/>
                </a:lnTo>
                <a:close/>
                <a:moveTo>
                  <a:pt x="163" y="64"/>
                </a:moveTo>
                <a:lnTo>
                  <a:pt x="160" y="64"/>
                </a:lnTo>
                <a:lnTo>
                  <a:pt x="160" y="61"/>
                </a:lnTo>
                <a:lnTo>
                  <a:pt x="163" y="64"/>
                </a:lnTo>
                <a:close/>
                <a:moveTo>
                  <a:pt x="155" y="101"/>
                </a:moveTo>
                <a:lnTo>
                  <a:pt x="157" y="102"/>
                </a:lnTo>
                <a:lnTo>
                  <a:pt x="163" y="101"/>
                </a:lnTo>
                <a:lnTo>
                  <a:pt x="163" y="106"/>
                </a:lnTo>
                <a:lnTo>
                  <a:pt x="160" y="107"/>
                </a:lnTo>
                <a:lnTo>
                  <a:pt x="157" y="104"/>
                </a:lnTo>
                <a:lnTo>
                  <a:pt x="154" y="104"/>
                </a:lnTo>
                <a:lnTo>
                  <a:pt x="155" y="101"/>
                </a:lnTo>
                <a:close/>
                <a:moveTo>
                  <a:pt x="160" y="167"/>
                </a:moveTo>
                <a:lnTo>
                  <a:pt x="155" y="168"/>
                </a:lnTo>
                <a:lnTo>
                  <a:pt x="154" y="167"/>
                </a:lnTo>
                <a:lnTo>
                  <a:pt x="160" y="167"/>
                </a:lnTo>
                <a:close/>
                <a:moveTo>
                  <a:pt x="152" y="98"/>
                </a:moveTo>
                <a:lnTo>
                  <a:pt x="147" y="101"/>
                </a:lnTo>
                <a:lnTo>
                  <a:pt x="147" y="101"/>
                </a:lnTo>
                <a:lnTo>
                  <a:pt x="147" y="96"/>
                </a:lnTo>
                <a:lnTo>
                  <a:pt x="149" y="96"/>
                </a:lnTo>
                <a:lnTo>
                  <a:pt x="150" y="94"/>
                </a:lnTo>
                <a:lnTo>
                  <a:pt x="152" y="98"/>
                </a:lnTo>
                <a:close/>
                <a:moveTo>
                  <a:pt x="150" y="80"/>
                </a:moveTo>
                <a:lnTo>
                  <a:pt x="142" y="85"/>
                </a:lnTo>
                <a:lnTo>
                  <a:pt x="142" y="82"/>
                </a:lnTo>
                <a:lnTo>
                  <a:pt x="146" y="78"/>
                </a:lnTo>
                <a:lnTo>
                  <a:pt x="150" y="78"/>
                </a:lnTo>
                <a:lnTo>
                  <a:pt x="150" y="80"/>
                </a:lnTo>
                <a:close/>
                <a:moveTo>
                  <a:pt x="150" y="74"/>
                </a:moveTo>
                <a:lnTo>
                  <a:pt x="144" y="74"/>
                </a:lnTo>
                <a:lnTo>
                  <a:pt x="142" y="74"/>
                </a:lnTo>
                <a:lnTo>
                  <a:pt x="144" y="72"/>
                </a:lnTo>
                <a:lnTo>
                  <a:pt x="150" y="72"/>
                </a:lnTo>
                <a:lnTo>
                  <a:pt x="150" y="74"/>
                </a:lnTo>
                <a:close/>
                <a:moveTo>
                  <a:pt x="149" y="3"/>
                </a:moveTo>
                <a:lnTo>
                  <a:pt x="150" y="5"/>
                </a:lnTo>
                <a:lnTo>
                  <a:pt x="150" y="5"/>
                </a:lnTo>
                <a:lnTo>
                  <a:pt x="147" y="13"/>
                </a:lnTo>
                <a:lnTo>
                  <a:pt x="147" y="11"/>
                </a:lnTo>
                <a:lnTo>
                  <a:pt x="146" y="6"/>
                </a:lnTo>
                <a:lnTo>
                  <a:pt x="149" y="3"/>
                </a:lnTo>
                <a:close/>
                <a:moveTo>
                  <a:pt x="149" y="46"/>
                </a:moveTo>
                <a:lnTo>
                  <a:pt x="150" y="46"/>
                </a:lnTo>
                <a:lnTo>
                  <a:pt x="150" y="58"/>
                </a:lnTo>
                <a:lnTo>
                  <a:pt x="146" y="58"/>
                </a:lnTo>
                <a:lnTo>
                  <a:pt x="144" y="51"/>
                </a:lnTo>
                <a:lnTo>
                  <a:pt x="149" y="46"/>
                </a:lnTo>
                <a:close/>
                <a:moveTo>
                  <a:pt x="141" y="58"/>
                </a:moveTo>
                <a:lnTo>
                  <a:pt x="141" y="61"/>
                </a:lnTo>
                <a:lnTo>
                  <a:pt x="150" y="62"/>
                </a:lnTo>
                <a:lnTo>
                  <a:pt x="150" y="66"/>
                </a:lnTo>
                <a:lnTo>
                  <a:pt x="142" y="67"/>
                </a:lnTo>
                <a:lnTo>
                  <a:pt x="138" y="59"/>
                </a:lnTo>
                <a:lnTo>
                  <a:pt x="134" y="61"/>
                </a:lnTo>
                <a:lnTo>
                  <a:pt x="141" y="58"/>
                </a:lnTo>
                <a:close/>
                <a:moveTo>
                  <a:pt x="134" y="98"/>
                </a:moveTo>
                <a:lnTo>
                  <a:pt x="134" y="98"/>
                </a:lnTo>
                <a:lnTo>
                  <a:pt x="133" y="99"/>
                </a:lnTo>
                <a:lnTo>
                  <a:pt x="128" y="102"/>
                </a:lnTo>
                <a:lnTo>
                  <a:pt x="128" y="102"/>
                </a:lnTo>
                <a:lnTo>
                  <a:pt x="125" y="99"/>
                </a:lnTo>
                <a:lnTo>
                  <a:pt x="125" y="93"/>
                </a:lnTo>
                <a:lnTo>
                  <a:pt x="133" y="88"/>
                </a:lnTo>
                <a:lnTo>
                  <a:pt x="134" y="98"/>
                </a:lnTo>
                <a:close/>
                <a:moveTo>
                  <a:pt x="123" y="82"/>
                </a:moveTo>
                <a:lnTo>
                  <a:pt x="128" y="85"/>
                </a:lnTo>
                <a:lnTo>
                  <a:pt x="122" y="90"/>
                </a:lnTo>
                <a:lnTo>
                  <a:pt x="122" y="90"/>
                </a:lnTo>
                <a:lnTo>
                  <a:pt x="123" y="82"/>
                </a:lnTo>
                <a:lnTo>
                  <a:pt x="123" y="82"/>
                </a:lnTo>
                <a:close/>
                <a:moveTo>
                  <a:pt x="123" y="423"/>
                </a:moveTo>
                <a:lnTo>
                  <a:pt x="125" y="424"/>
                </a:lnTo>
                <a:lnTo>
                  <a:pt x="122" y="426"/>
                </a:lnTo>
                <a:lnTo>
                  <a:pt x="123" y="423"/>
                </a:lnTo>
                <a:close/>
                <a:moveTo>
                  <a:pt x="118" y="411"/>
                </a:moveTo>
                <a:lnTo>
                  <a:pt x="115" y="411"/>
                </a:lnTo>
                <a:lnTo>
                  <a:pt x="114" y="410"/>
                </a:lnTo>
                <a:lnTo>
                  <a:pt x="114" y="407"/>
                </a:lnTo>
                <a:lnTo>
                  <a:pt x="120" y="407"/>
                </a:lnTo>
                <a:lnTo>
                  <a:pt x="118" y="411"/>
                </a:lnTo>
                <a:close/>
                <a:moveTo>
                  <a:pt x="120" y="144"/>
                </a:moveTo>
                <a:lnTo>
                  <a:pt x="120" y="157"/>
                </a:lnTo>
                <a:lnTo>
                  <a:pt x="118" y="157"/>
                </a:lnTo>
                <a:lnTo>
                  <a:pt x="118" y="144"/>
                </a:lnTo>
                <a:lnTo>
                  <a:pt x="120" y="144"/>
                </a:lnTo>
                <a:close/>
                <a:moveTo>
                  <a:pt x="114" y="122"/>
                </a:moveTo>
                <a:lnTo>
                  <a:pt x="115" y="122"/>
                </a:lnTo>
                <a:lnTo>
                  <a:pt x="117" y="122"/>
                </a:lnTo>
                <a:lnTo>
                  <a:pt x="115" y="125"/>
                </a:lnTo>
                <a:lnTo>
                  <a:pt x="114" y="126"/>
                </a:lnTo>
                <a:lnTo>
                  <a:pt x="114" y="122"/>
                </a:lnTo>
                <a:close/>
                <a:moveTo>
                  <a:pt x="109" y="170"/>
                </a:moveTo>
                <a:lnTo>
                  <a:pt x="109" y="173"/>
                </a:lnTo>
                <a:lnTo>
                  <a:pt x="106" y="175"/>
                </a:lnTo>
                <a:lnTo>
                  <a:pt x="109" y="170"/>
                </a:lnTo>
                <a:close/>
                <a:moveTo>
                  <a:pt x="112" y="194"/>
                </a:moveTo>
                <a:lnTo>
                  <a:pt x="118" y="197"/>
                </a:lnTo>
                <a:lnTo>
                  <a:pt x="118" y="199"/>
                </a:lnTo>
                <a:lnTo>
                  <a:pt x="118" y="208"/>
                </a:lnTo>
                <a:lnTo>
                  <a:pt x="118" y="207"/>
                </a:lnTo>
                <a:lnTo>
                  <a:pt x="118" y="207"/>
                </a:lnTo>
                <a:lnTo>
                  <a:pt x="117" y="207"/>
                </a:lnTo>
                <a:lnTo>
                  <a:pt x="117" y="207"/>
                </a:lnTo>
                <a:lnTo>
                  <a:pt x="117" y="207"/>
                </a:lnTo>
                <a:lnTo>
                  <a:pt x="117" y="207"/>
                </a:lnTo>
                <a:lnTo>
                  <a:pt x="117" y="207"/>
                </a:lnTo>
                <a:lnTo>
                  <a:pt x="114" y="208"/>
                </a:lnTo>
                <a:lnTo>
                  <a:pt x="114" y="205"/>
                </a:lnTo>
                <a:lnTo>
                  <a:pt x="114" y="205"/>
                </a:lnTo>
                <a:lnTo>
                  <a:pt x="104" y="199"/>
                </a:lnTo>
                <a:lnTo>
                  <a:pt x="112" y="194"/>
                </a:lnTo>
                <a:close/>
                <a:moveTo>
                  <a:pt x="104" y="179"/>
                </a:moveTo>
                <a:lnTo>
                  <a:pt x="104" y="178"/>
                </a:lnTo>
                <a:lnTo>
                  <a:pt x="104" y="184"/>
                </a:lnTo>
                <a:lnTo>
                  <a:pt x="102" y="183"/>
                </a:lnTo>
                <a:lnTo>
                  <a:pt x="102" y="181"/>
                </a:lnTo>
                <a:lnTo>
                  <a:pt x="104" y="179"/>
                </a:lnTo>
                <a:close/>
                <a:moveTo>
                  <a:pt x="96" y="189"/>
                </a:moveTo>
                <a:lnTo>
                  <a:pt x="99" y="191"/>
                </a:lnTo>
                <a:lnTo>
                  <a:pt x="96" y="192"/>
                </a:lnTo>
                <a:lnTo>
                  <a:pt x="96" y="192"/>
                </a:lnTo>
                <a:lnTo>
                  <a:pt x="96" y="189"/>
                </a:lnTo>
                <a:lnTo>
                  <a:pt x="96" y="189"/>
                </a:lnTo>
                <a:close/>
                <a:moveTo>
                  <a:pt x="102" y="242"/>
                </a:moveTo>
                <a:lnTo>
                  <a:pt x="102" y="242"/>
                </a:lnTo>
                <a:lnTo>
                  <a:pt x="102" y="251"/>
                </a:lnTo>
                <a:lnTo>
                  <a:pt x="101" y="251"/>
                </a:lnTo>
                <a:lnTo>
                  <a:pt x="91" y="247"/>
                </a:lnTo>
                <a:lnTo>
                  <a:pt x="93" y="245"/>
                </a:lnTo>
                <a:lnTo>
                  <a:pt x="102" y="242"/>
                </a:lnTo>
                <a:close/>
                <a:moveTo>
                  <a:pt x="91" y="205"/>
                </a:moveTo>
                <a:lnTo>
                  <a:pt x="91" y="210"/>
                </a:lnTo>
                <a:lnTo>
                  <a:pt x="90" y="210"/>
                </a:lnTo>
                <a:lnTo>
                  <a:pt x="90" y="210"/>
                </a:lnTo>
                <a:lnTo>
                  <a:pt x="91" y="205"/>
                </a:lnTo>
                <a:lnTo>
                  <a:pt x="91" y="205"/>
                </a:lnTo>
                <a:close/>
                <a:moveTo>
                  <a:pt x="90" y="251"/>
                </a:moveTo>
                <a:lnTo>
                  <a:pt x="96" y="255"/>
                </a:lnTo>
                <a:lnTo>
                  <a:pt x="93" y="256"/>
                </a:lnTo>
                <a:lnTo>
                  <a:pt x="88" y="253"/>
                </a:lnTo>
                <a:lnTo>
                  <a:pt x="90" y="251"/>
                </a:lnTo>
                <a:close/>
                <a:moveTo>
                  <a:pt x="88" y="269"/>
                </a:moveTo>
                <a:lnTo>
                  <a:pt x="90" y="269"/>
                </a:lnTo>
                <a:lnTo>
                  <a:pt x="85" y="272"/>
                </a:lnTo>
                <a:lnTo>
                  <a:pt x="82" y="269"/>
                </a:lnTo>
                <a:lnTo>
                  <a:pt x="86" y="266"/>
                </a:lnTo>
                <a:lnTo>
                  <a:pt x="86" y="266"/>
                </a:lnTo>
                <a:lnTo>
                  <a:pt x="88" y="269"/>
                </a:lnTo>
                <a:lnTo>
                  <a:pt x="88" y="269"/>
                </a:lnTo>
                <a:close/>
                <a:moveTo>
                  <a:pt x="77" y="261"/>
                </a:moveTo>
                <a:lnTo>
                  <a:pt x="78" y="259"/>
                </a:lnTo>
                <a:lnTo>
                  <a:pt x="83" y="259"/>
                </a:lnTo>
                <a:lnTo>
                  <a:pt x="85" y="261"/>
                </a:lnTo>
                <a:lnTo>
                  <a:pt x="77" y="266"/>
                </a:lnTo>
                <a:lnTo>
                  <a:pt x="77" y="264"/>
                </a:lnTo>
                <a:lnTo>
                  <a:pt x="77" y="261"/>
                </a:lnTo>
                <a:close/>
                <a:moveTo>
                  <a:pt x="82" y="282"/>
                </a:moveTo>
                <a:lnTo>
                  <a:pt x="77" y="282"/>
                </a:lnTo>
                <a:lnTo>
                  <a:pt x="75" y="279"/>
                </a:lnTo>
                <a:lnTo>
                  <a:pt x="75" y="275"/>
                </a:lnTo>
                <a:lnTo>
                  <a:pt x="82" y="282"/>
                </a:lnTo>
                <a:close/>
                <a:moveTo>
                  <a:pt x="67" y="304"/>
                </a:moveTo>
                <a:lnTo>
                  <a:pt x="72" y="304"/>
                </a:lnTo>
                <a:lnTo>
                  <a:pt x="72" y="304"/>
                </a:lnTo>
                <a:lnTo>
                  <a:pt x="70" y="312"/>
                </a:lnTo>
                <a:lnTo>
                  <a:pt x="70" y="314"/>
                </a:lnTo>
                <a:lnTo>
                  <a:pt x="66" y="309"/>
                </a:lnTo>
                <a:lnTo>
                  <a:pt x="67" y="304"/>
                </a:lnTo>
                <a:close/>
                <a:moveTo>
                  <a:pt x="69" y="320"/>
                </a:moveTo>
                <a:lnTo>
                  <a:pt x="74" y="317"/>
                </a:lnTo>
                <a:lnTo>
                  <a:pt x="78" y="320"/>
                </a:lnTo>
                <a:lnTo>
                  <a:pt x="78" y="320"/>
                </a:lnTo>
                <a:lnTo>
                  <a:pt x="74" y="333"/>
                </a:lnTo>
                <a:lnTo>
                  <a:pt x="75" y="335"/>
                </a:lnTo>
                <a:lnTo>
                  <a:pt x="83" y="343"/>
                </a:lnTo>
                <a:lnTo>
                  <a:pt x="91" y="341"/>
                </a:lnTo>
                <a:lnTo>
                  <a:pt x="93" y="343"/>
                </a:lnTo>
                <a:lnTo>
                  <a:pt x="83" y="347"/>
                </a:lnTo>
                <a:lnTo>
                  <a:pt x="74" y="349"/>
                </a:lnTo>
                <a:lnTo>
                  <a:pt x="69" y="343"/>
                </a:lnTo>
                <a:lnTo>
                  <a:pt x="69" y="341"/>
                </a:lnTo>
                <a:lnTo>
                  <a:pt x="70" y="330"/>
                </a:lnTo>
                <a:lnTo>
                  <a:pt x="62" y="323"/>
                </a:lnTo>
                <a:lnTo>
                  <a:pt x="62" y="314"/>
                </a:lnTo>
                <a:lnTo>
                  <a:pt x="69" y="320"/>
                </a:lnTo>
                <a:close/>
                <a:moveTo>
                  <a:pt x="59" y="296"/>
                </a:moveTo>
                <a:lnTo>
                  <a:pt x="62" y="296"/>
                </a:lnTo>
                <a:lnTo>
                  <a:pt x="59" y="298"/>
                </a:lnTo>
                <a:lnTo>
                  <a:pt x="50" y="291"/>
                </a:lnTo>
                <a:lnTo>
                  <a:pt x="50" y="287"/>
                </a:lnTo>
                <a:lnTo>
                  <a:pt x="50" y="287"/>
                </a:lnTo>
                <a:lnTo>
                  <a:pt x="58" y="296"/>
                </a:lnTo>
                <a:lnTo>
                  <a:pt x="59" y="296"/>
                </a:lnTo>
                <a:close/>
                <a:moveTo>
                  <a:pt x="54" y="274"/>
                </a:moveTo>
                <a:lnTo>
                  <a:pt x="54" y="279"/>
                </a:lnTo>
                <a:lnTo>
                  <a:pt x="46" y="282"/>
                </a:lnTo>
                <a:lnTo>
                  <a:pt x="42" y="279"/>
                </a:lnTo>
                <a:lnTo>
                  <a:pt x="42" y="279"/>
                </a:lnTo>
                <a:lnTo>
                  <a:pt x="40" y="277"/>
                </a:lnTo>
                <a:lnTo>
                  <a:pt x="54" y="274"/>
                </a:lnTo>
                <a:close/>
                <a:moveTo>
                  <a:pt x="42" y="338"/>
                </a:moveTo>
                <a:lnTo>
                  <a:pt x="40" y="346"/>
                </a:lnTo>
                <a:lnTo>
                  <a:pt x="40" y="347"/>
                </a:lnTo>
                <a:lnTo>
                  <a:pt x="37" y="343"/>
                </a:lnTo>
                <a:lnTo>
                  <a:pt x="38" y="343"/>
                </a:lnTo>
                <a:lnTo>
                  <a:pt x="42" y="338"/>
                </a:lnTo>
                <a:close/>
                <a:moveTo>
                  <a:pt x="29" y="285"/>
                </a:moveTo>
                <a:lnTo>
                  <a:pt x="32" y="283"/>
                </a:lnTo>
                <a:lnTo>
                  <a:pt x="34" y="282"/>
                </a:lnTo>
                <a:lnTo>
                  <a:pt x="35" y="280"/>
                </a:lnTo>
                <a:lnTo>
                  <a:pt x="37" y="282"/>
                </a:lnTo>
                <a:lnTo>
                  <a:pt x="37" y="287"/>
                </a:lnTo>
                <a:lnTo>
                  <a:pt x="37" y="287"/>
                </a:lnTo>
                <a:lnTo>
                  <a:pt x="37" y="287"/>
                </a:lnTo>
                <a:lnTo>
                  <a:pt x="37" y="287"/>
                </a:lnTo>
                <a:lnTo>
                  <a:pt x="37" y="288"/>
                </a:lnTo>
                <a:lnTo>
                  <a:pt x="32" y="290"/>
                </a:lnTo>
                <a:lnTo>
                  <a:pt x="27" y="287"/>
                </a:lnTo>
                <a:lnTo>
                  <a:pt x="27" y="287"/>
                </a:lnTo>
                <a:lnTo>
                  <a:pt x="29" y="285"/>
                </a:lnTo>
                <a:lnTo>
                  <a:pt x="29" y="285"/>
                </a:lnTo>
                <a:close/>
                <a:moveTo>
                  <a:pt x="22" y="290"/>
                </a:moveTo>
                <a:lnTo>
                  <a:pt x="27" y="293"/>
                </a:lnTo>
                <a:lnTo>
                  <a:pt x="27" y="293"/>
                </a:lnTo>
                <a:lnTo>
                  <a:pt x="24" y="295"/>
                </a:lnTo>
                <a:lnTo>
                  <a:pt x="19" y="291"/>
                </a:lnTo>
                <a:lnTo>
                  <a:pt x="19" y="291"/>
                </a:lnTo>
                <a:lnTo>
                  <a:pt x="22" y="290"/>
                </a:lnTo>
                <a:lnTo>
                  <a:pt x="22" y="290"/>
                </a:lnTo>
                <a:close/>
                <a:moveTo>
                  <a:pt x="14" y="296"/>
                </a:moveTo>
                <a:lnTo>
                  <a:pt x="19" y="298"/>
                </a:lnTo>
                <a:lnTo>
                  <a:pt x="21" y="301"/>
                </a:lnTo>
                <a:lnTo>
                  <a:pt x="19" y="304"/>
                </a:lnTo>
                <a:lnTo>
                  <a:pt x="10" y="306"/>
                </a:lnTo>
                <a:lnTo>
                  <a:pt x="14" y="296"/>
                </a:lnTo>
                <a:close/>
                <a:moveTo>
                  <a:pt x="8" y="312"/>
                </a:moveTo>
                <a:lnTo>
                  <a:pt x="8" y="312"/>
                </a:lnTo>
                <a:lnTo>
                  <a:pt x="13" y="314"/>
                </a:lnTo>
                <a:lnTo>
                  <a:pt x="11" y="315"/>
                </a:lnTo>
                <a:lnTo>
                  <a:pt x="6" y="314"/>
                </a:lnTo>
                <a:lnTo>
                  <a:pt x="8" y="312"/>
                </a:lnTo>
                <a:close/>
                <a:moveTo>
                  <a:pt x="5" y="319"/>
                </a:moveTo>
                <a:lnTo>
                  <a:pt x="5" y="319"/>
                </a:lnTo>
                <a:lnTo>
                  <a:pt x="11" y="320"/>
                </a:lnTo>
                <a:lnTo>
                  <a:pt x="11" y="320"/>
                </a:lnTo>
                <a:lnTo>
                  <a:pt x="24" y="314"/>
                </a:lnTo>
                <a:lnTo>
                  <a:pt x="26" y="317"/>
                </a:lnTo>
                <a:lnTo>
                  <a:pt x="21" y="319"/>
                </a:lnTo>
                <a:lnTo>
                  <a:pt x="13" y="320"/>
                </a:lnTo>
                <a:lnTo>
                  <a:pt x="13" y="322"/>
                </a:lnTo>
                <a:lnTo>
                  <a:pt x="5" y="319"/>
                </a:lnTo>
                <a:close/>
                <a:moveTo>
                  <a:pt x="14" y="341"/>
                </a:moveTo>
                <a:lnTo>
                  <a:pt x="21" y="347"/>
                </a:lnTo>
                <a:lnTo>
                  <a:pt x="22" y="347"/>
                </a:lnTo>
                <a:lnTo>
                  <a:pt x="22" y="347"/>
                </a:lnTo>
                <a:lnTo>
                  <a:pt x="30" y="354"/>
                </a:lnTo>
                <a:lnTo>
                  <a:pt x="18" y="355"/>
                </a:lnTo>
                <a:lnTo>
                  <a:pt x="10" y="347"/>
                </a:lnTo>
                <a:lnTo>
                  <a:pt x="10" y="347"/>
                </a:lnTo>
                <a:lnTo>
                  <a:pt x="6" y="346"/>
                </a:lnTo>
                <a:lnTo>
                  <a:pt x="14" y="341"/>
                </a:lnTo>
                <a:close/>
                <a:moveTo>
                  <a:pt x="5" y="375"/>
                </a:moveTo>
                <a:lnTo>
                  <a:pt x="10" y="375"/>
                </a:lnTo>
                <a:lnTo>
                  <a:pt x="11" y="370"/>
                </a:lnTo>
                <a:lnTo>
                  <a:pt x="14" y="370"/>
                </a:lnTo>
                <a:lnTo>
                  <a:pt x="18" y="362"/>
                </a:lnTo>
                <a:lnTo>
                  <a:pt x="32" y="359"/>
                </a:lnTo>
                <a:lnTo>
                  <a:pt x="32" y="359"/>
                </a:lnTo>
                <a:lnTo>
                  <a:pt x="29" y="362"/>
                </a:lnTo>
                <a:lnTo>
                  <a:pt x="30" y="365"/>
                </a:lnTo>
                <a:lnTo>
                  <a:pt x="30" y="368"/>
                </a:lnTo>
                <a:lnTo>
                  <a:pt x="29" y="368"/>
                </a:lnTo>
                <a:lnTo>
                  <a:pt x="29" y="367"/>
                </a:lnTo>
                <a:lnTo>
                  <a:pt x="16" y="370"/>
                </a:lnTo>
                <a:lnTo>
                  <a:pt x="10" y="383"/>
                </a:lnTo>
                <a:lnTo>
                  <a:pt x="14" y="391"/>
                </a:lnTo>
                <a:lnTo>
                  <a:pt x="14" y="392"/>
                </a:lnTo>
                <a:lnTo>
                  <a:pt x="5" y="375"/>
                </a:lnTo>
                <a:close/>
                <a:moveTo>
                  <a:pt x="13" y="407"/>
                </a:moveTo>
                <a:lnTo>
                  <a:pt x="14" y="410"/>
                </a:lnTo>
                <a:lnTo>
                  <a:pt x="14" y="410"/>
                </a:lnTo>
                <a:lnTo>
                  <a:pt x="10" y="415"/>
                </a:lnTo>
                <a:lnTo>
                  <a:pt x="10" y="415"/>
                </a:lnTo>
                <a:lnTo>
                  <a:pt x="10" y="423"/>
                </a:lnTo>
                <a:lnTo>
                  <a:pt x="14" y="424"/>
                </a:lnTo>
                <a:lnTo>
                  <a:pt x="14" y="429"/>
                </a:lnTo>
                <a:lnTo>
                  <a:pt x="5" y="424"/>
                </a:lnTo>
                <a:lnTo>
                  <a:pt x="5" y="418"/>
                </a:lnTo>
                <a:lnTo>
                  <a:pt x="13" y="407"/>
                </a:lnTo>
                <a:close/>
                <a:moveTo>
                  <a:pt x="3" y="426"/>
                </a:moveTo>
                <a:lnTo>
                  <a:pt x="5" y="426"/>
                </a:lnTo>
                <a:lnTo>
                  <a:pt x="13" y="431"/>
                </a:lnTo>
                <a:lnTo>
                  <a:pt x="8" y="434"/>
                </a:lnTo>
                <a:lnTo>
                  <a:pt x="8" y="432"/>
                </a:lnTo>
                <a:lnTo>
                  <a:pt x="8" y="429"/>
                </a:lnTo>
                <a:lnTo>
                  <a:pt x="3" y="426"/>
                </a:lnTo>
                <a:close/>
                <a:moveTo>
                  <a:pt x="3" y="450"/>
                </a:moveTo>
                <a:lnTo>
                  <a:pt x="6" y="450"/>
                </a:lnTo>
                <a:lnTo>
                  <a:pt x="6" y="450"/>
                </a:lnTo>
                <a:lnTo>
                  <a:pt x="6" y="450"/>
                </a:lnTo>
                <a:lnTo>
                  <a:pt x="6" y="450"/>
                </a:lnTo>
                <a:lnTo>
                  <a:pt x="3" y="451"/>
                </a:lnTo>
                <a:lnTo>
                  <a:pt x="3" y="450"/>
                </a:lnTo>
                <a:close/>
                <a:moveTo>
                  <a:pt x="2" y="471"/>
                </a:moveTo>
                <a:lnTo>
                  <a:pt x="6" y="472"/>
                </a:lnTo>
                <a:lnTo>
                  <a:pt x="5" y="474"/>
                </a:lnTo>
                <a:lnTo>
                  <a:pt x="5" y="477"/>
                </a:lnTo>
                <a:lnTo>
                  <a:pt x="3" y="479"/>
                </a:lnTo>
                <a:lnTo>
                  <a:pt x="2" y="477"/>
                </a:lnTo>
                <a:lnTo>
                  <a:pt x="2" y="471"/>
                </a:lnTo>
                <a:close/>
                <a:moveTo>
                  <a:pt x="8" y="519"/>
                </a:moveTo>
                <a:lnTo>
                  <a:pt x="6" y="525"/>
                </a:lnTo>
                <a:lnTo>
                  <a:pt x="8" y="528"/>
                </a:lnTo>
                <a:lnTo>
                  <a:pt x="6" y="528"/>
                </a:lnTo>
                <a:lnTo>
                  <a:pt x="2" y="527"/>
                </a:lnTo>
                <a:lnTo>
                  <a:pt x="2" y="516"/>
                </a:lnTo>
                <a:lnTo>
                  <a:pt x="8" y="519"/>
                </a:lnTo>
                <a:close/>
                <a:moveTo>
                  <a:pt x="2" y="559"/>
                </a:moveTo>
                <a:lnTo>
                  <a:pt x="2" y="557"/>
                </a:lnTo>
                <a:lnTo>
                  <a:pt x="6" y="559"/>
                </a:lnTo>
                <a:lnTo>
                  <a:pt x="6" y="560"/>
                </a:lnTo>
                <a:lnTo>
                  <a:pt x="2" y="559"/>
                </a:lnTo>
                <a:close/>
                <a:moveTo>
                  <a:pt x="10" y="586"/>
                </a:moveTo>
                <a:lnTo>
                  <a:pt x="10" y="586"/>
                </a:lnTo>
                <a:lnTo>
                  <a:pt x="10" y="586"/>
                </a:lnTo>
                <a:lnTo>
                  <a:pt x="10" y="586"/>
                </a:lnTo>
                <a:lnTo>
                  <a:pt x="2" y="583"/>
                </a:lnTo>
                <a:lnTo>
                  <a:pt x="8" y="580"/>
                </a:lnTo>
                <a:lnTo>
                  <a:pt x="8" y="570"/>
                </a:lnTo>
                <a:lnTo>
                  <a:pt x="6" y="568"/>
                </a:lnTo>
                <a:lnTo>
                  <a:pt x="24" y="573"/>
                </a:lnTo>
                <a:lnTo>
                  <a:pt x="10" y="586"/>
                </a:lnTo>
                <a:close/>
                <a:moveTo>
                  <a:pt x="8" y="559"/>
                </a:moveTo>
                <a:lnTo>
                  <a:pt x="13" y="557"/>
                </a:lnTo>
                <a:lnTo>
                  <a:pt x="16" y="560"/>
                </a:lnTo>
                <a:lnTo>
                  <a:pt x="16" y="562"/>
                </a:lnTo>
                <a:lnTo>
                  <a:pt x="10" y="560"/>
                </a:lnTo>
                <a:lnTo>
                  <a:pt x="8" y="559"/>
                </a:lnTo>
                <a:close/>
                <a:moveTo>
                  <a:pt x="19" y="564"/>
                </a:moveTo>
                <a:lnTo>
                  <a:pt x="19" y="559"/>
                </a:lnTo>
                <a:lnTo>
                  <a:pt x="19" y="559"/>
                </a:lnTo>
                <a:lnTo>
                  <a:pt x="13" y="554"/>
                </a:lnTo>
                <a:lnTo>
                  <a:pt x="8" y="557"/>
                </a:lnTo>
                <a:lnTo>
                  <a:pt x="2" y="554"/>
                </a:lnTo>
                <a:lnTo>
                  <a:pt x="2" y="543"/>
                </a:lnTo>
                <a:lnTo>
                  <a:pt x="11" y="548"/>
                </a:lnTo>
                <a:lnTo>
                  <a:pt x="11" y="551"/>
                </a:lnTo>
                <a:lnTo>
                  <a:pt x="16" y="554"/>
                </a:lnTo>
                <a:lnTo>
                  <a:pt x="22" y="552"/>
                </a:lnTo>
                <a:lnTo>
                  <a:pt x="22" y="546"/>
                </a:lnTo>
                <a:lnTo>
                  <a:pt x="21" y="546"/>
                </a:lnTo>
                <a:lnTo>
                  <a:pt x="16" y="543"/>
                </a:lnTo>
                <a:lnTo>
                  <a:pt x="11" y="544"/>
                </a:lnTo>
                <a:lnTo>
                  <a:pt x="2" y="540"/>
                </a:lnTo>
                <a:lnTo>
                  <a:pt x="2" y="530"/>
                </a:lnTo>
                <a:lnTo>
                  <a:pt x="5" y="532"/>
                </a:lnTo>
                <a:lnTo>
                  <a:pt x="5" y="536"/>
                </a:lnTo>
                <a:lnTo>
                  <a:pt x="5" y="536"/>
                </a:lnTo>
                <a:lnTo>
                  <a:pt x="11" y="540"/>
                </a:lnTo>
                <a:lnTo>
                  <a:pt x="16" y="536"/>
                </a:lnTo>
                <a:lnTo>
                  <a:pt x="26" y="533"/>
                </a:lnTo>
                <a:lnTo>
                  <a:pt x="29" y="535"/>
                </a:lnTo>
                <a:lnTo>
                  <a:pt x="27" y="536"/>
                </a:lnTo>
                <a:lnTo>
                  <a:pt x="27" y="543"/>
                </a:lnTo>
                <a:lnTo>
                  <a:pt x="32" y="546"/>
                </a:lnTo>
                <a:lnTo>
                  <a:pt x="37" y="543"/>
                </a:lnTo>
                <a:lnTo>
                  <a:pt x="37" y="543"/>
                </a:lnTo>
                <a:lnTo>
                  <a:pt x="37" y="536"/>
                </a:lnTo>
                <a:lnTo>
                  <a:pt x="40" y="538"/>
                </a:lnTo>
                <a:lnTo>
                  <a:pt x="38" y="540"/>
                </a:lnTo>
                <a:lnTo>
                  <a:pt x="38" y="548"/>
                </a:lnTo>
                <a:lnTo>
                  <a:pt x="45" y="551"/>
                </a:lnTo>
                <a:lnTo>
                  <a:pt x="51" y="546"/>
                </a:lnTo>
                <a:lnTo>
                  <a:pt x="51" y="546"/>
                </a:lnTo>
                <a:lnTo>
                  <a:pt x="51" y="546"/>
                </a:lnTo>
                <a:lnTo>
                  <a:pt x="54" y="546"/>
                </a:lnTo>
                <a:lnTo>
                  <a:pt x="32" y="567"/>
                </a:lnTo>
                <a:lnTo>
                  <a:pt x="19" y="564"/>
                </a:lnTo>
                <a:close/>
                <a:moveTo>
                  <a:pt x="13" y="546"/>
                </a:moveTo>
                <a:lnTo>
                  <a:pt x="16" y="546"/>
                </a:lnTo>
                <a:lnTo>
                  <a:pt x="19" y="548"/>
                </a:lnTo>
                <a:lnTo>
                  <a:pt x="19" y="551"/>
                </a:lnTo>
                <a:lnTo>
                  <a:pt x="16" y="552"/>
                </a:lnTo>
                <a:lnTo>
                  <a:pt x="13" y="549"/>
                </a:lnTo>
                <a:lnTo>
                  <a:pt x="13" y="546"/>
                </a:lnTo>
                <a:close/>
                <a:moveTo>
                  <a:pt x="27" y="583"/>
                </a:moveTo>
                <a:lnTo>
                  <a:pt x="32" y="578"/>
                </a:lnTo>
                <a:lnTo>
                  <a:pt x="32" y="586"/>
                </a:lnTo>
                <a:lnTo>
                  <a:pt x="32" y="586"/>
                </a:lnTo>
                <a:lnTo>
                  <a:pt x="27" y="583"/>
                </a:lnTo>
                <a:lnTo>
                  <a:pt x="27" y="583"/>
                </a:lnTo>
                <a:close/>
                <a:moveTo>
                  <a:pt x="171" y="728"/>
                </a:moveTo>
                <a:lnTo>
                  <a:pt x="59" y="676"/>
                </a:lnTo>
                <a:lnTo>
                  <a:pt x="40" y="615"/>
                </a:lnTo>
                <a:lnTo>
                  <a:pt x="40" y="615"/>
                </a:lnTo>
                <a:lnTo>
                  <a:pt x="40" y="612"/>
                </a:lnTo>
                <a:lnTo>
                  <a:pt x="40" y="612"/>
                </a:lnTo>
                <a:lnTo>
                  <a:pt x="42" y="612"/>
                </a:lnTo>
                <a:lnTo>
                  <a:pt x="42" y="612"/>
                </a:lnTo>
                <a:lnTo>
                  <a:pt x="43" y="610"/>
                </a:lnTo>
                <a:lnTo>
                  <a:pt x="45" y="607"/>
                </a:lnTo>
                <a:lnTo>
                  <a:pt x="38" y="572"/>
                </a:lnTo>
                <a:lnTo>
                  <a:pt x="62" y="549"/>
                </a:lnTo>
                <a:lnTo>
                  <a:pt x="64" y="556"/>
                </a:lnTo>
                <a:lnTo>
                  <a:pt x="64" y="556"/>
                </a:lnTo>
                <a:lnTo>
                  <a:pt x="59" y="554"/>
                </a:lnTo>
                <a:lnTo>
                  <a:pt x="59" y="554"/>
                </a:lnTo>
                <a:lnTo>
                  <a:pt x="64" y="562"/>
                </a:lnTo>
                <a:lnTo>
                  <a:pt x="66" y="567"/>
                </a:lnTo>
                <a:lnTo>
                  <a:pt x="66" y="568"/>
                </a:lnTo>
                <a:lnTo>
                  <a:pt x="66" y="568"/>
                </a:lnTo>
                <a:lnTo>
                  <a:pt x="67" y="568"/>
                </a:lnTo>
                <a:lnTo>
                  <a:pt x="70" y="580"/>
                </a:lnTo>
                <a:lnTo>
                  <a:pt x="70" y="580"/>
                </a:lnTo>
                <a:lnTo>
                  <a:pt x="72" y="583"/>
                </a:lnTo>
                <a:lnTo>
                  <a:pt x="75" y="583"/>
                </a:lnTo>
                <a:lnTo>
                  <a:pt x="75" y="583"/>
                </a:lnTo>
                <a:lnTo>
                  <a:pt x="77" y="581"/>
                </a:lnTo>
                <a:lnTo>
                  <a:pt x="78" y="578"/>
                </a:lnTo>
                <a:lnTo>
                  <a:pt x="77" y="572"/>
                </a:lnTo>
                <a:lnTo>
                  <a:pt x="77" y="572"/>
                </a:lnTo>
                <a:lnTo>
                  <a:pt x="90" y="575"/>
                </a:lnTo>
                <a:lnTo>
                  <a:pt x="144" y="608"/>
                </a:lnTo>
                <a:lnTo>
                  <a:pt x="171" y="725"/>
                </a:lnTo>
                <a:lnTo>
                  <a:pt x="134" y="680"/>
                </a:lnTo>
                <a:lnTo>
                  <a:pt x="141" y="645"/>
                </a:lnTo>
                <a:lnTo>
                  <a:pt x="141" y="645"/>
                </a:lnTo>
                <a:lnTo>
                  <a:pt x="144" y="637"/>
                </a:lnTo>
                <a:lnTo>
                  <a:pt x="146" y="632"/>
                </a:lnTo>
                <a:lnTo>
                  <a:pt x="146" y="632"/>
                </a:lnTo>
                <a:lnTo>
                  <a:pt x="144" y="629"/>
                </a:lnTo>
                <a:lnTo>
                  <a:pt x="142" y="624"/>
                </a:lnTo>
                <a:lnTo>
                  <a:pt x="142" y="624"/>
                </a:lnTo>
                <a:lnTo>
                  <a:pt x="139" y="628"/>
                </a:lnTo>
                <a:lnTo>
                  <a:pt x="136" y="631"/>
                </a:lnTo>
                <a:lnTo>
                  <a:pt x="136" y="631"/>
                </a:lnTo>
                <a:lnTo>
                  <a:pt x="138" y="637"/>
                </a:lnTo>
                <a:lnTo>
                  <a:pt x="139" y="645"/>
                </a:lnTo>
                <a:lnTo>
                  <a:pt x="134" y="679"/>
                </a:lnTo>
                <a:lnTo>
                  <a:pt x="107" y="645"/>
                </a:lnTo>
                <a:lnTo>
                  <a:pt x="107" y="645"/>
                </a:lnTo>
                <a:lnTo>
                  <a:pt x="109" y="628"/>
                </a:lnTo>
                <a:lnTo>
                  <a:pt x="109" y="628"/>
                </a:lnTo>
                <a:lnTo>
                  <a:pt x="112" y="620"/>
                </a:lnTo>
                <a:lnTo>
                  <a:pt x="115" y="615"/>
                </a:lnTo>
                <a:lnTo>
                  <a:pt x="115" y="615"/>
                </a:lnTo>
                <a:lnTo>
                  <a:pt x="112" y="612"/>
                </a:lnTo>
                <a:lnTo>
                  <a:pt x="112" y="607"/>
                </a:lnTo>
                <a:lnTo>
                  <a:pt x="112" y="607"/>
                </a:lnTo>
                <a:lnTo>
                  <a:pt x="109" y="610"/>
                </a:lnTo>
                <a:lnTo>
                  <a:pt x="106" y="613"/>
                </a:lnTo>
                <a:lnTo>
                  <a:pt x="106" y="613"/>
                </a:lnTo>
                <a:lnTo>
                  <a:pt x="107" y="618"/>
                </a:lnTo>
                <a:lnTo>
                  <a:pt x="109" y="628"/>
                </a:lnTo>
                <a:lnTo>
                  <a:pt x="107" y="644"/>
                </a:lnTo>
                <a:lnTo>
                  <a:pt x="93" y="626"/>
                </a:lnTo>
                <a:lnTo>
                  <a:pt x="93" y="626"/>
                </a:lnTo>
                <a:lnTo>
                  <a:pt x="88" y="615"/>
                </a:lnTo>
                <a:lnTo>
                  <a:pt x="86" y="607"/>
                </a:lnTo>
                <a:lnTo>
                  <a:pt x="86" y="607"/>
                </a:lnTo>
                <a:lnTo>
                  <a:pt x="80" y="605"/>
                </a:lnTo>
                <a:lnTo>
                  <a:pt x="74" y="604"/>
                </a:lnTo>
                <a:lnTo>
                  <a:pt x="74" y="604"/>
                </a:lnTo>
                <a:lnTo>
                  <a:pt x="75" y="608"/>
                </a:lnTo>
                <a:lnTo>
                  <a:pt x="75" y="615"/>
                </a:lnTo>
                <a:lnTo>
                  <a:pt x="75" y="615"/>
                </a:lnTo>
                <a:lnTo>
                  <a:pt x="83" y="620"/>
                </a:lnTo>
                <a:lnTo>
                  <a:pt x="93" y="628"/>
                </a:lnTo>
                <a:lnTo>
                  <a:pt x="106" y="644"/>
                </a:lnTo>
                <a:lnTo>
                  <a:pt x="90" y="642"/>
                </a:lnTo>
                <a:lnTo>
                  <a:pt x="90" y="642"/>
                </a:lnTo>
                <a:lnTo>
                  <a:pt x="82" y="639"/>
                </a:lnTo>
                <a:lnTo>
                  <a:pt x="77" y="636"/>
                </a:lnTo>
                <a:lnTo>
                  <a:pt x="77" y="636"/>
                </a:lnTo>
                <a:lnTo>
                  <a:pt x="74" y="639"/>
                </a:lnTo>
                <a:lnTo>
                  <a:pt x="69" y="640"/>
                </a:lnTo>
                <a:lnTo>
                  <a:pt x="69" y="640"/>
                </a:lnTo>
                <a:lnTo>
                  <a:pt x="74" y="642"/>
                </a:lnTo>
                <a:lnTo>
                  <a:pt x="75" y="645"/>
                </a:lnTo>
                <a:lnTo>
                  <a:pt x="75" y="645"/>
                </a:lnTo>
                <a:lnTo>
                  <a:pt x="82" y="644"/>
                </a:lnTo>
                <a:lnTo>
                  <a:pt x="90" y="644"/>
                </a:lnTo>
                <a:lnTo>
                  <a:pt x="107" y="645"/>
                </a:lnTo>
                <a:lnTo>
                  <a:pt x="107" y="645"/>
                </a:lnTo>
                <a:lnTo>
                  <a:pt x="133" y="679"/>
                </a:lnTo>
                <a:lnTo>
                  <a:pt x="99" y="676"/>
                </a:lnTo>
                <a:lnTo>
                  <a:pt x="99" y="676"/>
                </a:lnTo>
                <a:lnTo>
                  <a:pt x="91" y="672"/>
                </a:lnTo>
                <a:lnTo>
                  <a:pt x="86" y="669"/>
                </a:lnTo>
                <a:lnTo>
                  <a:pt x="86" y="669"/>
                </a:lnTo>
                <a:lnTo>
                  <a:pt x="83" y="672"/>
                </a:lnTo>
                <a:lnTo>
                  <a:pt x="78" y="674"/>
                </a:lnTo>
                <a:lnTo>
                  <a:pt x="78" y="674"/>
                </a:lnTo>
                <a:lnTo>
                  <a:pt x="83" y="676"/>
                </a:lnTo>
                <a:lnTo>
                  <a:pt x="85" y="679"/>
                </a:lnTo>
                <a:lnTo>
                  <a:pt x="85" y="679"/>
                </a:lnTo>
                <a:lnTo>
                  <a:pt x="91" y="677"/>
                </a:lnTo>
                <a:lnTo>
                  <a:pt x="99" y="677"/>
                </a:lnTo>
                <a:lnTo>
                  <a:pt x="134" y="680"/>
                </a:lnTo>
                <a:lnTo>
                  <a:pt x="171" y="728"/>
                </a:lnTo>
                <a:lnTo>
                  <a:pt x="171" y="728"/>
                </a:lnTo>
                <a:close/>
                <a:moveTo>
                  <a:pt x="173" y="728"/>
                </a:moveTo>
                <a:lnTo>
                  <a:pt x="173" y="728"/>
                </a:lnTo>
                <a:lnTo>
                  <a:pt x="146" y="607"/>
                </a:lnTo>
                <a:lnTo>
                  <a:pt x="181" y="554"/>
                </a:lnTo>
                <a:lnTo>
                  <a:pt x="181" y="554"/>
                </a:lnTo>
                <a:lnTo>
                  <a:pt x="192" y="544"/>
                </a:lnTo>
                <a:lnTo>
                  <a:pt x="197" y="540"/>
                </a:lnTo>
                <a:lnTo>
                  <a:pt x="198" y="538"/>
                </a:lnTo>
                <a:lnTo>
                  <a:pt x="198" y="538"/>
                </a:lnTo>
                <a:lnTo>
                  <a:pt x="198" y="535"/>
                </a:lnTo>
                <a:lnTo>
                  <a:pt x="211" y="525"/>
                </a:lnTo>
                <a:lnTo>
                  <a:pt x="213" y="559"/>
                </a:lnTo>
                <a:lnTo>
                  <a:pt x="181" y="580"/>
                </a:lnTo>
                <a:lnTo>
                  <a:pt x="181" y="580"/>
                </a:lnTo>
                <a:lnTo>
                  <a:pt x="178" y="581"/>
                </a:lnTo>
                <a:lnTo>
                  <a:pt x="179" y="584"/>
                </a:lnTo>
                <a:lnTo>
                  <a:pt x="179" y="584"/>
                </a:lnTo>
                <a:lnTo>
                  <a:pt x="181" y="586"/>
                </a:lnTo>
                <a:lnTo>
                  <a:pt x="184" y="586"/>
                </a:lnTo>
                <a:lnTo>
                  <a:pt x="213" y="568"/>
                </a:lnTo>
                <a:lnTo>
                  <a:pt x="214" y="584"/>
                </a:lnTo>
                <a:lnTo>
                  <a:pt x="214" y="584"/>
                </a:lnTo>
                <a:lnTo>
                  <a:pt x="211" y="578"/>
                </a:lnTo>
                <a:lnTo>
                  <a:pt x="211" y="573"/>
                </a:lnTo>
                <a:lnTo>
                  <a:pt x="211" y="573"/>
                </a:lnTo>
                <a:lnTo>
                  <a:pt x="206" y="578"/>
                </a:lnTo>
                <a:lnTo>
                  <a:pt x="202" y="583"/>
                </a:lnTo>
                <a:lnTo>
                  <a:pt x="202" y="583"/>
                </a:lnTo>
                <a:lnTo>
                  <a:pt x="203" y="591"/>
                </a:lnTo>
                <a:lnTo>
                  <a:pt x="203" y="604"/>
                </a:lnTo>
                <a:lnTo>
                  <a:pt x="203" y="605"/>
                </a:lnTo>
                <a:lnTo>
                  <a:pt x="192" y="613"/>
                </a:lnTo>
                <a:lnTo>
                  <a:pt x="190" y="610"/>
                </a:lnTo>
                <a:lnTo>
                  <a:pt x="190" y="610"/>
                </a:lnTo>
                <a:lnTo>
                  <a:pt x="187" y="602"/>
                </a:lnTo>
                <a:lnTo>
                  <a:pt x="187" y="597"/>
                </a:lnTo>
                <a:lnTo>
                  <a:pt x="187" y="597"/>
                </a:lnTo>
                <a:lnTo>
                  <a:pt x="182" y="596"/>
                </a:lnTo>
                <a:lnTo>
                  <a:pt x="179" y="592"/>
                </a:lnTo>
                <a:lnTo>
                  <a:pt x="179" y="592"/>
                </a:lnTo>
                <a:lnTo>
                  <a:pt x="179" y="597"/>
                </a:lnTo>
                <a:lnTo>
                  <a:pt x="179" y="602"/>
                </a:lnTo>
                <a:lnTo>
                  <a:pt x="179" y="602"/>
                </a:lnTo>
                <a:lnTo>
                  <a:pt x="182" y="605"/>
                </a:lnTo>
                <a:lnTo>
                  <a:pt x="189" y="610"/>
                </a:lnTo>
                <a:lnTo>
                  <a:pt x="190" y="613"/>
                </a:lnTo>
                <a:lnTo>
                  <a:pt x="182" y="620"/>
                </a:lnTo>
                <a:lnTo>
                  <a:pt x="182" y="620"/>
                </a:lnTo>
                <a:lnTo>
                  <a:pt x="181" y="621"/>
                </a:lnTo>
                <a:lnTo>
                  <a:pt x="182" y="624"/>
                </a:lnTo>
                <a:lnTo>
                  <a:pt x="182" y="624"/>
                </a:lnTo>
                <a:lnTo>
                  <a:pt x="184" y="626"/>
                </a:lnTo>
                <a:lnTo>
                  <a:pt x="187" y="626"/>
                </a:lnTo>
                <a:lnTo>
                  <a:pt x="195" y="621"/>
                </a:lnTo>
                <a:lnTo>
                  <a:pt x="198" y="626"/>
                </a:lnTo>
                <a:lnTo>
                  <a:pt x="198" y="626"/>
                </a:lnTo>
                <a:lnTo>
                  <a:pt x="189" y="663"/>
                </a:lnTo>
                <a:lnTo>
                  <a:pt x="189" y="663"/>
                </a:lnTo>
                <a:lnTo>
                  <a:pt x="189" y="663"/>
                </a:lnTo>
                <a:lnTo>
                  <a:pt x="187" y="666"/>
                </a:lnTo>
                <a:lnTo>
                  <a:pt x="170" y="639"/>
                </a:lnTo>
                <a:lnTo>
                  <a:pt x="170" y="639"/>
                </a:lnTo>
                <a:lnTo>
                  <a:pt x="166" y="631"/>
                </a:lnTo>
                <a:lnTo>
                  <a:pt x="166" y="624"/>
                </a:lnTo>
                <a:lnTo>
                  <a:pt x="166" y="624"/>
                </a:lnTo>
                <a:lnTo>
                  <a:pt x="162" y="624"/>
                </a:lnTo>
                <a:lnTo>
                  <a:pt x="158" y="621"/>
                </a:lnTo>
                <a:lnTo>
                  <a:pt x="158" y="621"/>
                </a:lnTo>
                <a:lnTo>
                  <a:pt x="158" y="626"/>
                </a:lnTo>
                <a:lnTo>
                  <a:pt x="158" y="631"/>
                </a:lnTo>
                <a:lnTo>
                  <a:pt x="158" y="631"/>
                </a:lnTo>
                <a:lnTo>
                  <a:pt x="163" y="632"/>
                </a:lnTo>
                <a:lnTo>
                  <a:pt x="168" y="639"/>
                </a:lnTo>
                <a:lnTo>
                  <a:pt x="187" y="669"/>
                </a:lnTo>
                <a:lnTo>
                  <a:pt x="187" y="669"/>
                </a:lnTo>
                <a:lnTo>
                  <a:pt x="187" y="669"/>
                </a:lnTo>
                <a:lnTo>
                  <a:pt x="173" y="728"/>
                </a:lnTo>
                <a:close/>
                <a:moveTo>
                  <a:pt x="174" y="728"/>
                </a:moveTo>
                <a:lnTo>
                  <a:pt x="174" y="728"/>
                </a:lnTo>
                <a:lnTo>
                  <a:pt x="197" y="701"/>
                </a:lnTo>
                <a:lnTo>
                  <a:pt x="197" y="701"/>
                </a:lnTo>
                <a:lnTo>
                  <a:pt x="197" y="704"/>
                </a:lnTo>
                <a:lnTo>
                  <a:pt x="184" y="720"/>
                </a:lnTo>
                <a:lnTo>
                  <a:pt x="200" y="712"/>
                </a:lnTo>
                <a:lnTo>
                  <a:pt x="200" y="712"/>
                </a:lnTo>
                <a:lnTo>
                  <a:pt x="202" y="717"/>
                </a:lnTo>
                <a:lnTo>
                  <a:pt x="174" y="728"/>
                </a:lnTo>
                <a:close/>
                <a:moveTo>
                  <a:pt x="192" y="674"/>
                </a:moveTo>
                <a:lnTo>
                  <a:pt x="179" y="717"/>
                </a:lnTo>
                <a:lnTo>
                  <a:pt x="197" y="695"/>
                </a:lnTo>
                <a:lnTo>
                  <a:pt x="197" y="695"/>
                </a:lnTo>
                <a:lnTo>
                  <a:pt x="197" y="700"/>
                </a:lnTo>
                <a:lnTo>
                  <a:pt x="176" y="725"/>
                </a:lnTo>
                <a:lnTo>
                  <a:pt x="189" y="669"/>
                </a:lnTo>
                <a:lnTo>
                  <a:pt x="189" y="669"/>
                </a:lnTo>
                <a:lnTo>
                  <a:pt x="190" y="671"/>
                </a:lnTo>
                <a:lnTo>
                  <a:pt x="194" y="669"/>
                </a:lnTo>
                <a:lnTo>
                  <a:pt x="218" y="652"/>
                </a:lnTo>
                <a:lnTo>
                  <a:pt x="218" y="660"/>
                </a:lnTo>
                <a:lnTo>
                  <a:pt x="192" y="674"/>
                </a:lnTo>
                <a:close/>
                <a:moveTo>
                  <a:pt x="216" y="674"/>
                </a:moveTo>
                <a:lnTo>
                  <a:pt x="216" y="674"/>
                </a:lnTo>
                <a:lnTo>
                  <a:pt x="213" y="676"/>
                </a:lnTo>
                <a:lnTo>
                  <a:pt x="219" y="668"/>
                </a:lnTo>
                <a:lnTo>
                  <a:pt x="219" y="671"/>
                </a:lnTo>
                <a:lnTo>
                  <a:pt x="216" y="674"/>
                </a:lnTo>
                <a:close/>
                <a:moveTo>
                  <a:pt x="219" y="674"/>
                </a:moveTo>
                <a:lnTo>
                  <a:pt x="219" y="672"/>
                </a:lnTo>
                <a:lnTo>
                  <a:pt x="219" y="672"/>
                </a:lnTo>
                <a:lnTo>
                  <a:pt x="219" y="674"/>
                </a:lnTo>
                <a:lnTo>
                  <a:pt x="219" y="674"/>
                </a:lnTo>
                <a:lnTo>
                  <a:pt x="219" y="674"/>
                </a:lnTo>
                <a:lnTo>
                  <a:pt x="219" y="674"/>
                </a:lnTo>
                <a:close/>
                <a:moveTo>
                  <a:pt x="219" y="525"/>
                </a:moveTo>
                <a:lnTo>
                  <a:pt x="238" y="536"/>
                </a:lnTo>
                <a:lnTo>
                  <a:pt x="238" y="536"/>
                </a:lnTo>
                <a:lnTo>
                  <a:pt x="235" y="543"/>
                </a:lnTo>
                <a:lnTo>
                  <a:pt x="232" y="546"/>
                </a:lnTo>
                <a:lnTo>
                  <a:pt x="232" y="546"/>
                </a:lnTo>
                <a:lnTo>
                  <a:pt x="234" y="548"/>
                </a:lnTo>
                <a:lnTo>
                  <a:pt x="237" y="554"/>
                </a:lnTo>
                <a:lnTo>
                  <a:pt x="242" y="568"/>
                </a:lnTo>
                <a:lnTo>
                  <a:pt x="242" y="570"/>
                </a:lnTo>
                <a:lnTo>
                  <a:pt x="221" y="559"/>
                </a:lnTo>
                <a:lnTo>
                  <a:pt x="219" y="525"/>
                </a:lnTo>
                <a:close/>
                <a:moveTo>
                  <a:pt x="221" y="568"/>
                </a:moveTo>
                <a:lnTo>
                  <a:pt x="243" y="581"/>
                </a:lnTo>
                <a:lnTo>
                  <a:pt x="248" y="610"/>
                </a:lnTo>
                <a:lnTo>
                  <a:pt x="224" y="597"/>
                </a:lnTo>
                <a:lnTo>
                  <a:pt x="221" y="568"/>
                </a:lnTo>
                <a:close/>
                <a:moveTo>
                  <a:pt x="227" y="658"/>
                </a:moveTo>
                <a:lnTo>
                  <a:pt x="229" y="655"/>
                </a:lnTo>
                <a:lnTo>
                  <a:pt x="227" y="656"/>
                </a:lnTo>
                <a:lnTo>
                  <a:pt x="226" y="650"/>
                </a:lnTo>
                <a:lnTo>
                  <a:pt x="232" y="653"/>
                </a:lnTo>
                <a:lnTo>
                  <a:pt x="227" y="661"/>
                </a:lnTo>
                <a:lnTo>
                  <a:pt x="227" y="658"/>
                </a:lnTo>
                <a:close/>
                <a:moveTo>
                  <a:pt x="243" y="660"/>
                </a:moveTo>
                <a:lnTo>
                  <a:pt x="243" y="660"/>
                </a:lnTo>
                <a:lnTo>
                  <a:pt x="242" y="669"/>
                </a:lnTo>
                <a:lnTo>
                  <a:pt x="238" y="677"/>
                </a:lnTo>
                <a:lnTo>
                  <a:pt x="238" y="677"/>
                </a:lnTo>
                <a:lnTo>
                  <a:pt x="230" y="674"/>
                </a:lnTo>
                <a:lnTo>
                  <a:pt x="234" y="660"/>
                </a:lnTo>
                <a:lnTo>
                  <a:pt x="227" y="666"/>
                </a:lnTo>
                <a:lnTo>
                  <a:pt x="227" y="663"/>
                </a:lnTo>
                <a:lnTo>
                  <a:pt x="234" y="655"/>
                </a:lnTo>
                <a:lnTo>
                  <a:pt x="243" y="660"/>
                </a:lnTo>
                <a:close/>
                <a:moveTo>
                  <a:pt x="238" y="647"/>
                </a:moveTo>
                <a:lnTo>
                  <a:pt x="234" y="645"/>
                </a:lnTo>
                <a:lnTo>
                  <a:pt x="234" y="645"/>
                </a:lnTo>
                <a:lnTo>
                  <a:pt x="237" y="640"/>
                </a:lnTo>
                <a:lnTo>
                  <a:pt x="237" y="640"/>
                </a:lnTo>
                <a:lnTo>
                  <a:pt x="232" y="640"/>
                </a:lnTo>
                <a:lnTo>
                  <a:pt x="227" y="640"/>
                </a:lnTo>
                <a:lnTo>
                  <a:pt x="227" y="640"/>
                </a:lnTo>
                <a:lnTo>
                  <a:pt x="227" y="640"/>
                </a:lnTo>
                <a:lnTo>
                  <a:pt x="226" y="640"/>
                </a:lnTo>
                <a:lnTo>
                  <a:pt x="224" y="613"/>
                </a:lnTo>
                <a:lnTo>
                  <a:pt x="224" y="613"/>
                </a:lnTo>
                <a:lnTo>
                  <a:pt x="227" y="613"/>
                </a:lnTo>
                <a:lnTo>
                  <a:pt x="227" y="613"/>
                </a:lnTo>
                <a:lnTo>
                  <a:pt x="229" y="610"/>
                </a:lnTo>
                <a:lnTo>
                  <a:pt x="250" y="620"/>
                </a:lnTo>
                <a:lnTo>
                  <a:pt x="251" y="631"/>
                </a:lnTo>
                <a:lnTo>
                  <a:pt x="238" y="647"/>
                </a:lnTo>
                <a:close/>
                <a:moveTo>
                  <a:pt x="338" y="512"/>
                </a:moveTo>
                <a:lnTo>
                  <a:pt x="338" y="512"/>
                </a:lnTo>
                <a:lnTo>
                  <a:pt x="336" y="516"/>
                </a:lnTo>
                <a:lnTo>
                  <a:pt x="333" y="512"/>
                </a:lnTo>
                <a:lnTo>
                  <a:pt x="338" y="512"/>
                </a:lnTo>
                <a:close/>
                <a:moveTo>
                  <a:pt x="326" y="519"/>
                </a:moveTo>
                <a:lnTo>
                  <a:pt x="333" y="524"/>
                </a:lnTo>
                <a:lnTo>
                  <a:pt x="333" y="524"/>
                </a:lnTo>
                <a:lnTo>
                  <a:pt x="326" y="536"/>
                </a:lnTo>
                <a:lnTo>
                  <a:pt x="322" y="543"/>
                </a:lnTo>
                <a:lnTo>
                  <a:pt x="326" y="519"/>
                </a:lnTo>
                <a:close/>
                <a:moveTo>
                  <a:pt x="326" y="538"/>
                </a:moveTo>
                <a:lnTo>
                  <a:pt x="326" y="538"/>
                </a:lnTo>
                <a:lnTo>
                  <a:pt x="338" y="530"/>
                </a:lnTo>
                <a:lnTo>
                  <a:pt x="349" y="540"/>
                </a:lnTo>
                <a:lnTo>
                  <a:pt x="344" y="560"/>
                </a:lnTo>
                <a:lnTo>
                  <a:pt x="344" y="560"/>
                </a:lnTo>
                <a:lnTo>
                  <a:pt x="333" y="564"/>
                </a:lnTo>
                <a:lnTo>
                  <a:pt x="302" y="568"/>
                </a:lnTo>
                <a:lnTo>
                  <a:pt x="314" y="554"/>
                </a:lnTo>
                <a:lnTo>
                  <a:pt x="314" y="554"/>
                </a:lnTo>
                <a:lnTo>
                  <a:pt x="314" y="556"/>
                </a:lnTo>
                <a:lnTo>
                  <a:pt x="314" y="556"/>
                </a:lnTo>
                <a:lnTo>
                  <a:pt x="317" y="554"/>
                </a:lnTo>
                <a:lnTo>
                  <a:pt x="320" y="552"/>
                </a:lnTo>
                <a:lnTo>
                  <a:pt x="320" y="546"/>
                </a:lnTo>
                <a:lnTo>
                  <a:pt x="326" y="538"/>
                </a:lnTo>
                <a:close/>
                <a:moveTo>
                  <a:pt x="296" y="490"/>
                </a:moveTo>
                <a:lnTo>
                  <a:pt x="320" y="512"/>
                </a:lnTo>
                <a:lnTo>
                  <a:pt x="310" y="549"/>
                </a:lnTo>
                <a:lnTo>
                  <a:pt x="310" y="549"/>
                </a:lnTo>
                <a:lnTo>
                  <a:pt x="310" y="552"/>
                </a:lnTo>
                <a:lnTo>
                  <a:pt x="312" y="554"/>
                </a:lnTo>
                <a:lnTo>
                  <a:pt x="301" y="567"/>
                </a:lnTo>
                <a:lnTo>
                  <a:pt x="299" y="538"/>
                </a:lnTo>
                <a:lnTo>
                  <a:pt x="299" y="538"/>
                </a:lnTo>
                <a:lnTo>
                  <a:pt x="301" y="522"/>
                </a:lnTo>
                <a:lnTo>
                  <a:pt x="302" y="516"/>
                </a:lnTo>
                <a:lnTo>
                  <a:pt x="304" y="514"/>
                </a:lnTo>
                <a:lnTo>
                  <a:pt x="304" y="514"/>
                </a:lnTo>
                <a:lnTo>
                  <a:pt x="302" y="512"/>
                </a:lnTo>
                <a:lnTo>
                  <a:pt x="299" y="508"/>
                </a:lnTo>
                <a:lnTo>
                  <a:pt x="294" y="501"/>
                </a:lnTo>
                <a:lnTo>
                  <a:pt x="294" y="501"/>
                </a:lnTo>
                <a:lnTo>
                  <a:pt x="293" y="508"/>
                </a:lnTo>
                <a:lnTo>
                  <a:pt x="296" y="490"/>
                </a:lnTo>
                <a:close/>
                <a:moveTo>
                  <a:pt x="261" y="459"/>
                </a:moveTo>
                <a:lnTo>
                  <a:pt x="253" y="500"/>
                </a:lnTo>
                <a:lnTo>
                  <a:pt x="253" y="500"/>
                </a:lnTo>
                <a:lnTo>
                  <a:pt x="254" y="503"/>
                </a:lnTo>
                <a:lnTo>
                  <a:pt x="256" y="504"/>
                </a:lnTo>
                <a:lnTo>
                  <a:pt x="256" y="504"/>
                </a:lnTo>
                <a:lnTo>
                  <a:pt x="259" y="504"/>
                </a:lnTo>
                <a:lnTo>
                  <a:pt x="262" y="501"/>
                </a:lnTo>
                <a:lnTo>
                  <a:pt x="267" y="466"/>
                </a:lnTo>
                <a:lnTo>
                  <a:pt x="288" y="484"/>
                </a:lnTo>
                <a:lnTo>
                  <a:pt x="282" y="524"/>
                </a:lnTo>
                <a:lnTo>
                  <a:pt x="282" y="524"/>
                </a:lnTo>
                <a:lnTo>
                  <a:pt x="282" y="527"/>
                </a:lnTo>
                <a:lnTo>
                  <a:pt x="285" y="528"/>
                </a:lnTo>
                <a:lnTo>
                  <a:pt x="285" y="528"/>
                </a:lnTo>
                <a:lnTo>
                  <a:pt x="288" y="527"/>
                </a:lnTo>
                <a:lnTo>
                  <a:pt x="290" y="524"/>
                </a:lnTo>
                <a:lnTo>
                  <a:pt x="290" y="520"/>
                </a:lnTo>
                <a:lnTo>
                  <a:pt x="290" y="520"/>
                </a:lnTo>
                <a:lnTo>
                  <a:pt x="298" y="538"/>
                </a:lnTo>
                <a:lnTo>
                  <a:pt x="299" y="570"/>
                </a:lnTo>
                <a:lnTo>
                  <a:pt x="299" y="570"/>
                </a:lnTo>
                <a:lnTo>
                  <a:pt x="253" y="629"/>
                </a:lnTo>
                <a:lnTo>
                  <a:pt x="251" y="621"/>
                </a:lnTo>
                <a:lnTo>
                  <a:pt x="251" y="621"/>
                </a:lnTo>
                <a:lnTo>
                  <a:pt x="251" y="621"/>
                </a:lnTo>
                <a:lnTo>
                  <a:pt x="254" y="621"/>
                </a:lnTo>
                <a:lnTo>
                  <a:pt x="258" y="620"/>
                </a:lnTo>
                <a:lnTo>
                  <a:pt x="258" y="620"/>
                </a:lnTo>
                <a:lnTo>
                  <a:pt x="258" y="616"/>
                </a:lnTo>
                <a:lnTo>
                  <a:pt x="256" y="613"/>
                </a:lnTo>
                <a:lnTo>
                  <a:pt x="250" y="612"/>
                </a:lnTo>
                <a:lnTo>
                  <a:pt x="246" y="581"/>
                </a:lnTo>
                <a:lnTo>
                  <a:pt x="246" y="583"/>
                </a:lnTo>
                <a:lnTo>
                  <a:pt x="246" y="583"/>
                </a:lnTo>
                <a:lnTo>
                  <a:pt x="251" y="583"/>
                </a:lnTo>
                <a:lnTo>
                  <a:pt x="253" y="581"/>
                </a:lnTo>
                <a:lnTo>
                  <a:pt x="253" y="581"/>
                </a:lnTo>
                <a:lnTo>
                  <a:pt x="253" y="578"/>
                </a:lnTo>
                <a:lnTo>
                  <a:pt x="251" y="575"/>
                </a:lnTo>
                <a:lnTo>
                  <a:pt x="245" y="572"/>
                </a:lnTo>
                <a:lnTo>
                  <a:pt x="243" y="570"/>
                </a:lnTo>
                <a:lnTo>
                  <a:pt x="243" y="570"/>
                </a:lnTo>
                <a:lnTo>
                  <a:pt x="246" y="554"/>
                </a:lnTo>
                <a:lnTo>
                  <a:pt x="248" y="548"/>
                </a:lnTo>
                <a:lnTo>
                  <a:pt x="250" y="544"/>
                </a:lnTo>
                <a:lnTo>
                  <a:pt x="250" y="544"/>
                </a:lnTo>
                <a:lnTo>
                  <a:pt x="246" y="543"/>
                </a:lnTo>
                <a:lnTo>
                  <a:pt x="245" y="540"/>
                </a:lnTo>
                <a:lnTo>
                  <a:pt x="246" y="541"/>
                </a:lnTo>
                <a:lnTo>
                  <a:pt x="246" y="541"/>
                </a:lnTo>
                <a:lnTo>
                  <a:pt x="250" y="541"/>
                </a:lnTo>
                <a:lnTo>
                  <a:pt x="253" y="540"/>
                </a:lnTo>
                <a:lnTo>
                  <a:pt x="253" y="540"/>
                </a:lnTo>
                <a:lnTo>
                  <a:pt x="253" y="536"/>
                </a:lnTo>
                <a:lnTo>
                  <a:pt x="251" y="533"/>
                </a:lnTo>
                <a:lnTo>
                  <a:pt x="219" y="516"/>
                </a:lnTo>
                <a:lnTo>
                  <a:pt x="218" y="490"/>
                </a:lnTo>
                <a:lnTo>
                  <a:pt x="246" y="504"/>
                </a:lnTo>
                <a:lnTo>
                  <a:pt x="246" y="504"/>
                </a:lnTo>
                <a:lnTo>
                  <a:pt x="250" y="504"/>
                </a:lnTo>
                <a:lnTo>
                  <a:pt x="251" y="503"/>
                </a:lnTo>
                <a:lnTo>
                  <a:pt x="251" y="503"/>
                </a:lnTo>
                <a:lnTo>
                  <a:pt x="251" y="500"/>
                </a:lnTo>
                <a:lnTo>
                  <a:pt x="250" y="496"/>
                </a:lnTo>
                <a:lnTo>
                  <a:pt x="216" y="479"/>
                </a:lnTo>
                <a:lnTo>
                  <a:pt x="216" y="463"/>
                </a:lnTo>
                <a:lnTo>
                  <a:pt x="216" y="463"/>
                </a:lnTo>
                <a:lnTo>
                  <a:pt x="232" y="476"/>
                </a:lnTo>
                <a:lnTo>
                  <a:pt x="235" y="480"/>
                </a:lnTo>
                <a:lnTo>
                  <a:pt x="254" y="479"/>
                </a:lnTo>
                <a:lnTo>
                  <a:pt x="259" y="461"/>
                </a:lnTo>
                <a:lnTo>
                  <a:pt x="259" y="459"/>
                </a:lnTo>
                <a:lnTo>
                  <a:pt x="253" y="451"/>
                </a:lnTo>
                <a:lnTo>
                  <a:pt x="261" y="459"/>
                </a:lnTo>
                <a:close/>
                <a:moveTo>
                  <a:pt x="269" y="427"/>
                </a:moveTo>
                <a:lnTo>
                  <a:pt x="258" y="431"/>
                </a:lnTo>
                <a:lnTo>
                  <a:pt x="261" y="423"/>
                </a:lnTo>
                <a:lnTo>
                  <a:pt x="251" y="411"/>
                </a:lnTo>
                <a:lnTo>
                  <a:pt x="250" y="411"/>
                </a:lnTo>
                <a:lnTo>
                  <a:pt x="235" y="413"/>
                </a:lnTo>
                <a:lnTo>
                  <a:pt x="230" y="421"/>
                </a:lnTo>
                <a:lnTo>
                  <a:pt x="218" y="408"/>
                </a:lnTo>
                <a:lnTo>
                  <a:pt x="227" y="408"/>
                </a:lnTo>
                <a:lnTo>
                  <a:pt x="227" y="410"/>
                </a:lnTo>
                <a:lnTo>
                  <a:pt x="242" y="408"/>
                </a:lnTo>
                <a:lnTo>
                  <a:pt x="242" y="408"/>
                </a:lnTo>
                <a:lnTo>
                  <a:pt x="253" y="407"/>
                </a:lnTo>
                <a:lnTo>
                  <a:pt x="269" y="427"/>
                </a:lnTo>
                <a:close/>
                <a:moveTo>
                  <a:pt x="341" y="418"/>
                </a:moveTo>
                <a:lnTo>
                  <a:pt x="341" y="418"/>
                </a:lnTo>
                <a:lnTo>
                  <a:pt x="341" y="419"/>
                </a:lnTo>
                <a:lnTo>
                  <a:pt x="328" y="403"/>
                </a:lnTo>
                <a:lnTo>
                  <a:pt x="358" y="402"/>
                </a:lnTo>
                <a:lnTo>
                  <a:pt x="358" y="402"/>
                </a:lnTo>
                <a:lnTo>
                  <a:pt x="352" y="403"/>
                </a:lnTo>
                <a:lnTo>
                  <a:pt x="347" y="408"/>
                </a:lnTo>
                <a:lnTo>
                  <a:pt x="344" y="413"/>
                </a:lnTo>
                <a:lnTo>
                  <a:pt x="341" y="418"/>
                </a:lnTo>
                <a:lnTo>
                  <a:pt x="341" y="418"/>
                </a:lnTo>
                <a:close/>
                <a:moveTo>
                  <a:pt x="374" y="392"/>
                </a:moveTo>
                <a:lnTo>
                  <a:pt x="371" y="392"/>
                </a:lnTo>
                <a:lnTo>
                  <a:pt x="378" y="381"/>
                </a:lnTo>
                <a:lnTo>
                  <a:pt x="379" y="379"/>
                </a:lnTo>
                <a:lnTo>
                  <a:pt x="374" y="392"/>
                </a:lnTo>
                <a:close/>
                <a:moveTo>
                  <a:pt x="381" y="360"/>
                </a:moveTo>
                <a:lnTo>
                  <a:pt x="381" y="360"/>
                </a:lnTo>
                <a:lnTo>
                  <a:pt x="379" y="360"/>
                </a:lnTo>
                <a:lnTo>
                  <a:pt x="378" y="362"/>
                </a:lnTo>
                <a:lnTo>
                  <a:pt x="371" y="373"/>
                </a:lnTo>
                <a:lnTo>
                  <a:pt x="347" y="379"/>
                </a:lnTo>
                <a:lnTo>
                  <a:pt x="347" y="379"/>
                </a:lnTo>
                <a:lnTo>
                  <a:pt x="346" y="381"/>
                </a:lnTo>
                <a:lnTo>
                  <a:pt x="344" y="384"/>
                </a:lnTo>
                <a:lnTo>
                  <a:pt x="344" y="384"/>
                </a:lnTo>
                <a:lnTo>
                  <a:pt x="347" y="387"/>
                </a:lnTo>
                <a:lnTo>
                  <a:pt x="350" y="387"/>
                </a:lnTo>
                <a:lnTo>
                  <a:pt x="366" y="384"/>
                </a:lnTo>
                <a:lnTo>
                  <a:pt x="362" y="392"/>
                </a:lnTo>
                <a:lnTo>
                  <a:pt x="328" y="394"/>
                </a:lnTo>
                <a:lnTo>
                  <a:pt x="344" y="367"/>
                </a:lnTo>
                <a:lnTo>
                  <a:pt x="344" y="367"/>
                </a:lnTo>
                <a:lnTo>
                  <a:pt x="344" y="363"/>
                </a:lnTo>
                <a:lnTo>
                  <a:pt x="342" y="362"/>
                </a:lnTo>
                <a:lnTo>
                  <a:pt x="342" y="362"/>
                </a:lnTo>
                <a:lnTo>
                  <a:pt x="339" y="360"/>
                </a:lnTo>
                <a:lnTo>
                  <a:pt x="339" y="360"/>
                </a:lnTo>
                <a:lnTo>
                  <a:pt x="338" y="362"/>
                </a:lnTo>
                <a:lnTo>
                  <a:pt x="336" y="363"/>
                </a:lnTo>
                <a:lnTo>
                  <a:pt x="318" y="395"/>
                </a:lnTo>
                <a:lnTo>
                  <a:pt x="293" y="397"/>
                </a:lnTo>
                <a:lnTo>
                  <a:pt x="307" y="368"/>
                </a:lnTo>
                <a:lnTo>
                  <a:pt x="307" y="368"/>
                </a:lnTo>
                <a:lnTo>
                  <a:pt x="307" y="365"/>
                </a:lnTo>
                <a:lnTo>
                  <a:pt x="306" y="362"/>
                </a:lnTo>
                <a:lnTo>
                  <a:pt x="306" y="362"/>
                </a:lnTo>
                <a:lnTo>
                  <a:pt x="302" y="362"/>
                </a:lnTo>
                <a:lnTo>
                  <a:pt x="302" y="362"/>
                </a:lnTo>
                <a:lnTo>
                  <a:pt x="301" y="363"/>
                </a:lnTo>
                <a:lnTo>
                  <a:pt x="299" y="365"/>
                </a:lnTo>
                <a:lnTo>
                  <a:pt x="282" y="397"/>
                </a:lnTo>
                <a:lnTo>
                  <a:pt x="262" y="399"/>
                </a:lnTo>
                <a:lnTo>
                  <a:pt x="275" y="381"/>
                </a:lnTo>
                <a:lnTo>
                  <a:pt x="275" y="381"/>
                </a:lnTo>
                <a:lnTo>
                  <a:pt x="277" y="379"/>
                </a:lnTo>
                <a:lnTo>
                  <a:pt x="278" y="378"/>
                </a:lnTo>
                <a:lnTo>
                  <a:pt x="278" y="378"/>
                </a:lnTo>
                <a:lnTo>
                  <a:pt x="278" y="375"/>
                </a:lnTo>
                <a:lnTo>
                  <a:pt x="277" y="373"/>
                </a:lnTo>
                <a:lnTo>
                  <a:pt x="277" y="373"/>
                </a:lnTo>
                <a:lnTo>
                  <a:pt x="275" y="371"/>
                </a:lnTo>
                <a:lnTo>
                  <a:pt x="275" y="371"/>
                </a:lnTo>
                <a:lnTo>
                  <a:pt x="272" y="371"/>
                </a:lnTo>
                <a:lnTo>
                  <a:pt x="272" y="371"/>
                </a:lnTo>
                <a:lnTo>
                  <a:pt x="270" y="371"/>
                </a:lnTo>
                <a:lnTo>
                  <a:pt x="259" y="370"/>
                </a:lnTo>
                <a:lnTo>
                  <a:pt x="259" y="367"/>
                </a:lnTo>
                <a:lnTo>
                  <a:pt x="264" y="363"/>
                </a:lnTo>
                <a:lnTo>
                  <a:pt x="264" y="362"/>
                </a:lnTo>
                <a:lnTo>
                  <a:pt x="264" y="357"/>
                </a:lnTo>
                <a:lnTo>
                  <a:pt x="270" y="365"/>
                </a:lnTo>
                <a:lnTo>
                  <a:pt x="285" y="363"/>
                </a:lnTo>
                <a:lnTo>
                  <a:pt x="286" y="359"/>
                </a:lnTo>
                <a:lnTo>
                  <a:pt x="301" y="360"/>
                </a:lnTo>
                <a:lnTo>
                  <a:pt x="301" y="360"/>
                </a:lnTo>
                <a:lnTo>
                  <a:pt x="304" y="360"/>
                </a:lnTo>
                <a:lnTo>
                  <a:pt x="306" y="357"/>
                </a:lnTo>
                <a:lnTo>
                  <a:pt x="306" y="357"/>
                </a:lnTo>
                <a:lnTo>
                  <a:pt x="304" y="354"/>
                </a:lnTo>
                <a:lnTo>
                  <a:pt x="302" y="352"/>
                </a:lnTo>
                <a:lnTo>
                  <a:pt x="288" y="351"/>
                </a:lnTo>
                <a:lnTo>
                  <a:pt x="290" y="347"/>
                </a:lnTo>
                <a:lnTo>
                  <a:pt x="288" y="347"/>
                </a:lnTo>
                <a:lnTo>
                  <a:pt x="278" y="336"/>
                </a:lnTo>
                <a:lnTo>
                  <a:pt x="285" y="330"/>
                </a:lnTo>
                <a:lnTo>
                  <a:pt x="291" y="339"/>
                </a:lnTo>
                <a:lnTo>
                  <a:pt x="312" y="336"/>
                </a:lnTo>
                <a:lnTo>
                  <a:pt x="314" y="333"/>
                </a:lnTo>
                <a:lnTo>
                  <a:pt x="325" y="335"/>
                </a:lnTo>
                <a:lnTo>
                  <a:pt x="325" y="335"/>
                </a:lnTo>
                <a:lnTo>
                  <a:pt x="328" y="335"/>
                </a:lnTo>
                <a:lnTo>
                  <a:pt x="331" y="331"/>
                </a:lnTo>
                <a:lnTo>
                  <a:pt x="331" y="331"/>
                </a:lnTo>
                <a:lnTo>
                  <a:pt x="330" y="328"/>
                </a:lnTo>
                <a:lnTo>
                  <a:pt x="328" y="327"/>
                </a:lnTo>
                <a:lnTo>
                  <a:pt x="317" y="325"/>
                </a:lnTo>
                <a:lnTo>
                  <a:pt x="320" y="320"/>
                </a:lnTo>
                <a:lnTo>
                  <a:pt x="309" y="307"/>
                </a:lnTo>
                <a:lnTo>
                  <a:pt x="309" y="304"/>
                </a:lnTo>
                <a:lnTo>
                  <a:pt x="317" y="296"/>
                </a:lnTo>
                <a:lnTo>
                  <a:pt x="350" y="304"/>
                </a:lnTo>
                <a:lnTo>
                  <a:pt x="350" y="306"/>
                </a:lnTo>
                <a:lnTo>
                  <a:pt x="365" y="317"/>
                </a:lnTo>
                <a:lnTo>
                  <a:pt x="379" y="306"/>
                </a:lnTo>
                <a:lnTo>
                  <a:pt x="379" y="304"/>
                </a:lnTo>
                <a:lnTo>
                  <a:pt x="405" y="301"/>
                </a:lnTo>
                <a:lnTo>
                  <a:pt x="395" y="328"/>
                </a:lnTo>
                <a:lnTo>
                  <a:pt x="358" y="336"/>
                </a:lnTo>
                <a:lnTo>
                  <a:pt x="358" y="336"/>
                </a:lnTo>
                <a:lnTo>
                  <a:pt x="355" y="338"/>
                </a:lnTo>
                <a:lnTo>
                  <a:pt x="355" y="341"/>
                </a:lnTo>
                <a:lnTo>
                  <a:pt x="355" y="341"/>
                </a:lnTo>
                <a:lnTo>
                  <a:pt x="357" y="344"/>
                </a:lnTo>
                <a:lnTo>
                  <a:pt x="360" y="344"/>
                </a:lnTo>
                <a:lnTo>
                  <a:pt x="392" y="338"/>
                </a:lnTo>
                <a:lnTo>
                  <a:pt x="384" y="362"/>
                </a:lnTo>
                <a:lnTo>
                  <a:pt x="384" y="362"/>
                </a:lnTo>
                <a:lnTo>
                  <a:pt x="384" y="360"/>
                </a:lnTo>
                <a:lnTo>
                  <a:pt x="384" y="360"/>
                </a:lnTo>
                <a:lnTo>
                  <a:pt x="381" y="360"/>
                </a:lnTo>
                <a:lnTo>
                  <a:pt x="381" y="360"/>
                </a:lnTo>
                <a:close/>
                <a:moveTo>
                  <a:pt x="384" y="391"/>
                </a:moveTo>
                <a:lnTo>
                  <a:pt x="387" y="381"/>
                </a:lnTo>
                <a:lnTo>
                  <a:pt x="395" y="391"/>
                </a:lnTo>
                <a:lnTo>
                  <a:pt x="384" y="391"/>
                </a:lnTo>
                <a:close/>
                <a:moveTo>
                  <a:pt x="390" y="371"/>
                </a:moveTo>
                <a:lnTo>
                  <a:pt x="400" y="341"/>
                </a:lnTo>
                <a:lnTo>
                  <a:pt x="416" y="359"/>
                </a:lnTo>
                <a:lnTo>
                  <a:pt x="402" y="386"/>
                </a:lnTo>
                <a:lnTo>
                  <a:pt x="390" y="371"/>
                </a:lnTo>
                <a:close/>
                <a:moveTo>
                  <a:pt x="424" y="419"/>
                </a:moveTo>
                <a:lnTo>
                  <a:pt x="413" y="402"/>
                </a:lnTo>
                <a:lnTo>
                  <a:pt x="413" y="402"/>
                </a:lnTo>
                <a:lnTo>
                  <a:pt x="413" y="399"/>
                </a:lnTo>
                <a:lnTo>
                  <a:pt x="411" y="399"/>
                </a:lnTo>
                <a:lnTo>
                  <a:pt x="432" y="397"/>
                </a:lnTo>
                <a:lnTo>
                  <a:pt x="432" y="397"/>
                </a:lnTo>
                <a:lnTo>
                  <a:pt x="429" y="402"/>
                </a:lnTo>
                <a:lnTo>
                  <a:pt x="426" y="408"/>
                </a:lnTo>
                <a:lnTo>
                  <a:pt x="424" y="413"/>
                </a:lnTo>
                <a:lnTo>
                  <a:pt x="424" y="419"/>
                </a:lnTo>
                <a:lnTo>
                  <a:pt x="424" y="419"/>
                </a:lnTo>
                <a:close/>
                <a:moveTo>
                  <a:pt x="477" y="402"/>
                </a:moveTo>
                <a:lnTo>
                  <a:pt x="477" y="402"/>
                </a:lnTo>
                <a:lnTo>
                  <a:pt x="470" y="395"/>
                </a:lnTo>
                <a:lnTo>
                  <a:pt x="474" y="395"/>
                </a:lnTo>
                <a:lnTo>
                  <a:pt x="474" y="395"/>
                </a:lnTo>
                <a:lnTo>
                  <a:pt x="475" y="395"/>
                </a:lnTo>
                <a:lnTo>
                  <a:pt x="475" y="395"/>
                </a:lnTo>
                <a:lnTo>
                  <a:pt x="477" y="399"/>
                </a:lnTo>
                <a:lnTo>
                  <a:pt x="477" y="399"/>
                </a:lnTo>
                <a:lnTo>
                  <a:pt x="477" y="402"/>
                </a:lnTo>
                <a:lnTo>
                  <a:pt x="477" y="402"/>
                </a:lnTo>
                <a:close/>
                <a:moveTo>
                  <a:pt x="528" y="386"/>
                </a:moveTo>
                <a:lnTo>
                  <a:pt x="528" y="386"/>
                </a:lnTo>
                <a:lnTo>
                  <a:pt x="528" y="383"/>
                </a:lnTo>
                <a:lnTo>
                  <a:pt x="535" y="384"/>
                </a:lnTo>
                <a:lnTo>
                  <a:pt x="528" y="386"/>
                </a:lnTo>
                <a:close/>
                <a:moveTo>
                  <a:pt x="536" y="375"/>
                </a:moveTo>
                <a:lnTo>
                  <a:pt x="503" y="339"/>
                </a:lnTo>
                <a:lnTo>
                  <a:pt x="461" y="341"/>
                </a:lnTo>
                <a:lnTo>
                  <a:pt x="483" y="375"/>
                </a:lnTo>
                <a:lnTo>
                  <a:pt x="483" y="375"/>
                </a:lnTo>
                <a:lnTo>
                  <a:pt x="478" y="381"/>
                </a:lnTo>
                <a:lnTo>
                  <a:pt x="477" y="387"/>
                </a:lnTo>
                <a:lnTo>
                  <a:pt x="477" y="387"/>
                </a:lnTo>
                <a:lnTo>
                  <a:pt x="474" y="386"/>
                </a:lnTo>
                <a:lnTo>
                  <a:pt x="453" y="387"/>
                </a:lnTo>
                <a:lnTo>
                  <a:pt x="469" y="362"/>
                </a:lnTo>
                <a:lnTo>
                  <a:pt x="469" y="362"/>
                </a:lnTo>
                <a:lnTo>
                  <a:pt x="469" y="359"/>
                </a:lnTo>
                <a:lnTo>
                  <a:pt x="467" y="357"/>
                </a:lnTo>
                <a:lnTo>
                  <a:pt x="467" y="357"/>
                </a:lnTo>
                <a:lnTo>
                  <a:pt x="464" y="355"/>
                </a:lnTo>
                <a:lnTo>
                  <a:pt x="464" y="355"/>
                </a:lnTo>
                <a:lnTo>
                  <a:pt x="461" y="359"/>
                </a:lnTo>
                <a:lnTo>
                  <a:pt x="443" y="389"/>
                </a:lnTo>
                <a:lnTo>
                  <a:pt x="410" y="391"/>
                </a:lnTo>
                <a:lnTo>
                  <a:pt x="422" y="365"/>
                </a:lnTo>
                <a:lnTo>
                  <a:pt x="422" y="365"/>
                </a:lnTo>
                <a:lnTo>
                  <a:pt x="426" y="365"/>
                </a:lnTo>
                <a:lnTo>
                  <a:pt x="427" y="363"/>
                </a:lnTo>
                <a:lnTo>
                  <a:pt x="427" y="363"/>
                </a:lnTo>
                <a:lnTo>
                  <a:pt x="429" y="362"/>
                </a:lnTo>
                <a:lnTo>
                  <a:pt x="427" y="359"/>
                </a:lnTo>
                <a:lnTo>
                  <a:pt x="403" y="331"/>
                </a:lnTo>
                <a:lnTo>
                  <a:pt x="413" y="303"/>
                </a:lnTo>
                <a:lnTo>
                  <a:pt x="432" y="325"/>
                </a:lnTo>
                <a:lnTo>
                  <a:pt x="432" y="325"/>
                </a:lnTo>
                <a:lnTo>
                  <a:pt x="434" y="327"/>
                </a:lnTo>
                <a:lnTo>
                  <a:pt x="437" y="327"/>
                </a:lnTo>
                <a:lnTo>
                  <a:pt x="437" y="327"/>
                </a:lnTo>
                <a:lnTo>
                  <a:pt x="438" y="323"/>
                </a:lnTo>
                <a:lnTo>
                  <a:pt x="438" y="320"/>
                </a:lnTo>
                <a:lnTo>
                  <a:pt x="416" y="293"/>
                </a:lnTo>
                <a:lnTo>
                  <a:pt x="426" y="263"/>
                </a:lnTo>
                <a:lnTo>
                  <a:pt x="445" y="287"/>
                </a:lnTo>
                <a:lnTo>
                  <a:pt x="445" y="287"/>
                </a:lnTo>
                <a:lnTo>
                  <a:pt x="448" y="288"/>
                </a:lnTo>
                <a:lnTo>
                  <a:pt x="451" y="287"/>
                </a:lnTo>
                <a:lnTo>
                  <a:pt x="451" y="287"/>
                </a:lnTo>
                <a:lnTo>
                  <a:pt x="453" y="285"/>
                </a:lnTo>
                <a:lnTo>
                  <a:pt x="453" y="282"/>
                </a:lnTo>
                <a:lnTo>
                  <a:pt x="429" y="253"/>
                </a:lnTo>
                <a:lnTo>
                  <a:pt x="435" y="232"/>
                </a:lnTo>
                <a:lnTo>
                  <a:pt x="438" y="231"/>
                </a:lnTo>
                <a:lnTo>
                  <a:pt x="458" y="253"/>
                </a:lnTo>
                <a:lnTo>
                  <a:pt x="458" y="253"/>
                </a:lnTo>
                <a:lnTo>
                  <a:pt x="461" y="253"/>
                </a:lnTo>
                <a:lnTo>
                  <a:pt x="464" y="253"/>
                </a:lnTo>
                <a:lnTo>
                  <a:pt x="464" y="253"/>
                </a:lnTo>
                <a:lnTo>
                  <a:pt x="466" y="250"/>
                </a:lnTo>
                <a:lnTo>
                  <a:pt x="464" y="247"/>
                </a:lnTo>
                <a:lnTo>
                  <a:pt x="461" y="243"/>
                </a:lnTo>
                <a:lnTo>
                  <a:pt x="469" y="237"/>
                </a:lnTo>
                <a:lnTo>
                  <a:pt x="474" y="240"/>
                </a:lnTo>
                <a:lnTo>
                  <a:pt x="467" y="251"/>
                </a:lnTo>
                <a:lnTo>
                  <a:pt x="467" y="251"/>
                </a:lnTo>
                <a:lnTo>
                  <a:pt x="466" y="255"/>
                </a:lnTo>
                <a:lnTo>
                  <a:pt x="469" y="256"/>
                </a:lnTo>
                <a:lnTo>
                  <a:pt x="469" y="256"/>
                </a:lnTo>
                <a:lnTo>
                  <a:pt x="472" y="258"/>
                </a:lnTo>
                <a:lnTo>
                  <a:pt x="474" y="255"/>
                </a:lnTo>
                <a:lnTo>
                  <a:pt x="485" y="237"/>
                </a:lnTo>
                <a:lnTo>
                  <a:pt x="488" y="235"/>
                </a:lnTo>
                <a:lnTo>
                  <a:pt x="488" y="239"/>
                </a:lnTo>
                <a:lnTo>
                  <a:pt x="493" y="242"/>
                </a:lnTo>
                <a:lnTo>
                  <a:pt x="495" y="242"/>
                </a:lnTo>
                <a:lnTo>
                  <a:pt x="499" y="239"/>
                </a:lnTo>
                <a:lnTo>
                  <a:pt x="499" y="239"/>
                </a:lnTo>
                <a:lnTo>
                  <a:pt x="506" y="248"/>
                </a:lnTo>
                <a:lnTo>
                  <a:pt x="495" y="266"/>
                </a:lnTo>
                <a:lnTo>
                  <a:pt x="495" y="266"/>
                </a:lnTo>
                <a:lnTo>
                  <a:pt x="493" y="264"/>
                </a:lnTo>
                <a:lnTo>
                  <a:pt x="493" y="264"/>
                </a:lnTo>
                <a:lnTo>
                  <a:pt x="490" y="266"/>
                </a:lnTo>
                <a:lnTo>
                  <a:pt x="482" y="267"/>
                </a:lnTo>
                <a:lnTo>
                  <a:pt x="470" y="267"/>
                </a:lnTo>
                <a:lnTo>
                  <a:pt x="470" y="267"/>
                </a:lnTo>
                <a:lnTo>
                  <a:pt x="478" y="275"/>
                </a:lnTo>
                <a:lnTo>
                  <a:pt x="482" y="282"/>
                </a:lnTo>
                <a:lnTo>
                  <a:pt x="483" y="287"/>
                </a:lnTo>
                <a:lnTo>
                  <a:pt x="483" y="287"/>
                </a:lnTo>
                <a:lnTo>
                  <a:pt x="483" y="285"/>
                </a:lnTo>
                <a:lnTo>
                  <a:pt x="483" y="285"/>
                </a:lnTo>
                <a:lnTo>
                  <a:pt x="487" y="288"/>
                </a:lnTo>
                <a:lnTo>
                  <a:pt x="487" y="288"/>
                </a:lnTo>
                <a:lnTo>
                  <a:pt x="490" y="288"/>
                </a:lnTo>
                <a:lnTo>
                  <a:pt x="491" y="287"/>
                </a:lnTo>
                <a:lnTo>
                  <a:pt x="493" y="287"/>
                </a:lnTo>
                <a:lnTo>
                  <a:pt x="493" y="287"/>
                </a:lnTo>
                <a:lnTo>
                  <a:pt x="519" y="291"/>
                </a:lnTo>
                <a:lnTo>
                  <a:pt x="520" y="291"/>
                </a:lnTo>
                <a:lnTo>
                  <a:pt x="520" y="293"/>
                </a:lnTo>
                <a:lnTo>
                  <a:pt x="501" y="293"/>
                </a:lnTo>
                <a:lnTo>
                  <a:pt x="511" y="307"/>
                </a:lnTo>
                <a:lnTo>
                  <a:pt x="503" y="319"/>
                </a:lnTo>
                <a:lnTo>
                  <a:pt x="503" y="319"/>
                </a:lnTo>
                <a:lnTo>
                  <a:pt x="503" y="319"/>
                </a:lnTo>
                <a:lnTo>
                  <a:pt x="503" y="319"/>
                </a:lnTo>
                <a:lnTo>
                  <a:pt x="501" y="319"/>
                </a:lnTo>
                <a:lnTo>
                  <a:pt x="501" y="319"/>
                </a:lnTo>
                <a:lnTo>
                  <a:pt x="501" y="320"/>
                </a:lnTo>
                <a:lnTo>
                  <a:pt x="498" y="325"/>
                </a:lnTo>
                <a:lnTo>
                  <a:pt x="491" y="330"/>
                </a:lnTo>
                <a:lnTo>
                  <a:pt x="491" y="330"/>
                </a:lnTo>
                <a:lnTo>
                  <a:pt x="499" y="331"/>
                </a:lnTo>
                <a:lnTo>
                  <a:pt x="504" y="333"/>
                </a:lnTo>
                <a:lnTo>
                  <a:pt x="507" y="333"/>
                </a:lnTo>
                <a:lnTo>
                  <a:pt x="507" y="333"/>
                </a:lnTo>
                <a:lnTo>
                  <a:pt x="511" y="330"/>
                </a:lnTo>
                <a:lnTo>
                  <a:pt x="520" y="323"/>
                </a:lnTo>
                <a:lnTo>
                  <a:pt x="530" y="339"/>
                </a:lnTo>
                <a:lnTo>
                  <a:pt x="522" y="354"/>
                </a:lnTo>
                <a:lnTo>
                  <a:pt x="522" y="354"/>
                </a:lnTo>
                <a:lnTo>
                  <a:pt x="520" y="357"/>
                </a:lnTo>
                <a:lnTo>
                  <a:pt x="523" y="360"/>
                </a:lnTo>
                <a:lnTo>
                  <a:pt x="523" y="360"/>
                </a:lnTo>
                <a:lnTo>
                  <a:pt x="527" y="360"/>
                </a:lnTo>
                <a:lnTo>
                  <a:pt x="528" y="359"/>
                </a:lnTo>
                <a:lnTo>
                  <a:pt x="538" y="344"/>
                </a:lnTo>
                <a:lnTo>
                  <a:pt x="555" y="347"/>
                </a:lnTo>
                <a:lnTo>
                  <a:pt x="562" y="362"/>
                </a:lnTo>
                <a:lnTo>
                  <a:pt x="560" y="365"/>
                </a:lnTo>
                <a:lnTo>
                  <a:pt x="560" y="365"/>
                </a:lnTo>
                <a:lnTo>
                  <a:pt x="549" y="365"/>
                </a:lnTo>
                <a:lnTo>
                  <a:pt x="544" y="365"/>
                </a:lnTo>
                <a:lnTo>
                  <a:pt x="544" y="365"/>
                </a:lnTo>
                <a:lnTo>
                  <a:pt x="541" y="368"/>
                </a:lnTo>
                <a:lnTo>
                  <a:pt x="536" y="375"/>
                </a:lnTo>
                <a:lnTo>
                  <a:pt x="536" y="375"/>
                </a:lnTo>
                <a:close/>
                <a:moveTo>
                  <a:pt x="517" y="319"/>
                </a:moveTo>
                <a:lnTo>
                  <a:pt x="517" y="319"/>
                </a:lnTo>
                <a:lnTo>
                  <a:pt x="514" y="319"/>
                </a:lnTo>
                <a:lnTo>
                  <a:pt x="515" y="315"/>
                </a:lnTo>
                <a:lnTo>
                  <a:pt x="517" y="319"/>
                </a:lnTo>
                <a:close/>
                <a:moveTo>
                  <a:pt x="554" y="376"/>
                </a:moveTo>
                <a:lnTo>
                  <a:pt x="552" y="378"/>
                </a:lnTo>
                <a:lnTo>
                  <a:pt x="551" y="379"/>
                </a:lnTo>
                <a:lnTo>
                  <a:pt x="551" y="379"/>
                </a:lnTo>
                <a:lnTo>
                  <a:pt x="554" y="376"/>
                </a:lnTo>
                <a:lnTo>
                  <a:pt x="554" y="376"/>
                </a:lnTo>
                <a:close/>
                <a:moveTo>
                  <a:pt x="547" y="379"/>
                </a:moveTo>
                <a:lnTo>
                  <a:pt x="543" y="381"/>
                </a:lnTo>
                <a:lnTo>
                  <a:pt x="539" y="378"/>
                </a:lnTo>
                <a:lnTo>
                  <a:pt x="539" y="378"/>
                </a:lnTo>
                <a:lnTo>
                  <a:pt x="547" y="379"/>
                </a:lnTo>
                <a:lnTo>
                  <a:pt x="547" y="379"/>
                </a:lnTo>
                <a:close/>
                <a:moveTo>
                  <a:pt x="557" y="485"/>
                </a:moveTo>
                <a:lnTo>
                  <a:pt x="557" y="485"/>
                </a:lnTo>
                <a:lnTo>
                  <a:pt x="528" y="476"/>
                </a:lnTo>
                <a:lnTo>
                  <a:pt x="528" y="476"/>
                </a:lnTo>
                <a:lnTo>
                  <a:pt x="514" y="468"/>
                </a:lnTo>
                <a:lnTo>
                  <a:pt x="538" y="451"/>
                </a:lnTo>
                <a:lnTo>
                  <a:pt x="541" y="426"/>
                </a:lnTo>
                <a:lnTo>
                  <a:pt x="541" y="426"/>
                </a:lnTo>
                <a:lnTo>
                  <a:pt x="544" y="431"/>
                </a:lnTo>
                <a:lnTo>
                  <a:pt x="544" y="431"/>
                </a:lnTo>
                <a:lnTo>
                  <a:pt x="549" y="429"/>
                </a:lnTo>
                <a:lnTo>
                  <a:pt x="560" y="431"/>
                </a:lnTo>
                <a:lnTo>
                  <a:pt x="563" y="484"/>
                </a:lnTo>
                <a:lnTo>
                  <a:pt x="557" y="485"/>
                </a:lnTo>
                <a:close/>
                <a:moveTo>
                  <a:pt x="565" y="403"/>
                </a:moveTo>
                <a:lnTo>
                  <a:pt x="565" y="403"/>
                </a:lnTo>
                <a:lnTo>
                  <a:pt x="563" y="408"/>
                </a:lnTo>
                <a:lnTo>
                  <a:pt x="563" y="415"/>
                </a:lnTo>
                <a:lnTo>
                  <a:pt x="565" y="419"/>
                </a:lnTo>
                <a:lnTo>
                  <a:pt x="567" y="424"/>
                </a:lnTo>
                <a:lnTo>
                  <a:pt x="565" y="426"/>
                </a:lnTo>
                <a:lnTo>
                  <a:pt x="565" y="426"/>
                </a:lnTo>
                <a:lnTo>
                  <a:pt x="554" y="419"/>
                </a:lnTo>
                <a:lnTo>
                  <a:pt x="549" y="415"/>
                </a:lnTo>
                <a:lnTo>
                  <a:pt x="549" y="415"/>
                </a:lnTo>
                <a:lnTo>
                  <a:pt x="547" y="416"/>
                </a:lnTo>
                <a:lnTo>
                  <a:pt x="543" y="418"/>
                </a:lnTo>
                <a:lnTo>
                  <a:pt x="546" y="399"/>
                </a:lnTo>
                <a:lnTo>
                  <a:pt x="546" y="399"/>
                </a:lnTo>
                <a:lnTo>
                  <a:pt x="549" y="399"/>
                </a:lnTo>
                <a:lnTo>
                  <a:pt x="552" y="397"/>
                </a:lnTo>
                <a:lnTo>
                  <a:pt x="554" y="392"/>
                </a:lnTo>
                <a:lnTo>
                  <a:pt x="575" y="386"/>
                </a:lnTo>
                <a:lnTo>
                  <a:pt x="575" y="387"/>
                </a:lnTo>
                <a:lnTo>
                  <a:pt x="575" y="387"/>
                </a:lnTo>
                <a:lnTo>
                  <a:pt x="578" y="389"/>
                </a:lnTo>
                <a:lnTo>
                  <a:pt x="578" y="389"/>
                </a:lnTo>
                <a:lnTo>
                  <a:pt x="570" y="395"/>
                </a:lnTo>
                <a:lnTo>
                  <a:pt x="565" y="403"/>
                </a:lnTo>
                <a:lnTo>
                  <a:pt x="565" y="403"/>
                </a:lnTo>
                <a:close/>
                <a:moveTo>
                  <a:pt x="600" y="387"/>
                </a:moveTo>
                <a:lnTo>
                  <a:pt x="600" y="387"/>
                </a:lnTo>
                <a:lnTo>
                  <a:pt x="592" y="386"/>
                </a:lnTo>
                <a:lnTo>
                  <a:pt x="583" y="387"/>
                </a:lnTo>
                <a:lnTo>
                  <a:pt x="583" y="387"/>
                </a:lnTo>
                <a:lnTo>
                  <a:pt x="583" y="384"/>
                </a:lnTo>
                <a:lnTo>
                  <a:pt x="583" y="383"/>
                </a:lnTo>
                <a:lnTo>
                  <a:pt x="610" y="375"/>
                </a:lnTo>
                <a:lnTo>
                  <a:pt x="610" y="375"/>
                </a:lnTo>
                <a:lnTo>
                  <a:pt x="610" y="378"/>
                </a:lnTo>
                <a:lnTo>
                  <a:pt x="610" y="378"/>
                </a:lnTo>
                <a:lnTo>
                  <a:pt x="613" y="379"/>
                </a:lnTo>
                <a:lnTo>
                  <a:pt x="603" y="389"/>
                </a:lnTo>
                <a:lnTo>
                  <a:pt x="603" y="389"/>
                </a:lnTo>
                <a:lnTo>
                  <a:pt x="600" y="387"/>
                </a:lnTo>
                <a:lnTo>
                  <a:pt x="600" y="387"/>
                </a:lnTo>
                <a:close/>
                <a:moveTo>
                  <a:pt x="611" y="459"/>
                </a:moveTo>
                <a:lnTo>
                  <a:pt x="613" y="458"/>
                </a:lnTo>
                <a:lnTo>
                  <a:pt x="615" y="448"/>
                </a:lnTo>
                <a:lnTo>
                  <a:pt x="626" y="453"/>
                </a:lnTo>
                <a:lnTo>
                  <a:pt x="611" y="459"/>
                </a:lnTo>
                <a:close/>
                <a:moveTo>
                  <a:pt x="627" y="451"/>
                </a:moveTo>
                <a:lnTo>
                  <a:pt x="616" y="447"/>
                </a:lnTo>
                <a:lnTo>
                  <a:pt x="623" y="408"/>
                </a:lnTo>
                <a:lnTo>
                  <a:pt x="635" y="397"/>
                </a:lnTo>
                <a:lnTo>
                  <a:pt x="635" y="395"/>
                </a:lnTo>
                <a:lnTo>
                  <a:pt x="648" y="397"/>
                </a:lnTo>
                <a:lnTo>
                  <a:pt x="648" y="418"/>
                </a:lnTo>
                <a:lnTo>
                  <a:pt x="669" y="405"/>
                </a:lnTo>
                <a:lnTo>
                  <a:pt x="655" y="421"/>
                </a:lnTo>
                <a:lnTo>
                  <a:pt x="655" y="421"/>
                </a:lnTo>
                <a:lnTo>
                  <a:pt x="647" y="426"/>
                </a:lnTo>
                <a:lnTo>
                  <a:pt x="642" y="427"/>
                </a:lnTo>
                <a:lnTo>
                  <a:pt x="642" y="427"/>
                </a:lnTo>
                <a:lnTo>
                  <a:pt x="640" y="432"/>
                </a:lnTo>
                <a:lnTo>
                  <a:pt x="639" y="435"/>
                </a:lnTo>
                <a:lnTo>
                  <a:pt x="639" y="435"/>
                </a:lnTo>
                <a:lnTo>
                  <a:pt x="643" y="434"/>
                </a:lnTo>
                <a:lnTo>
                  <a:pt x="648" y="434"/>
                </a:lnTo>
                <a:lnTo>
                  <a:pt x="648" y="434"/>
                </a:lnTo>
                <a:lnTo>
                  <a:pt x="650" y="429"/>
                </a:lnTo>
                <a:lnTo>
                  <a:pt x="655" y="423"/>
                </a:lnTo>
                <a:lnTo>
                  <a:pt x="672" y="403"/>
                </a:lnTo>
                <a:lnTo>
                  <a:pt x="679" y="400"/>
                </a:lnTo>
                <a:lnTo>
                  <a:pt x="679" y="397"/>
                </a:lnTo>
                <a:lnTo>
                  <a:pt x="739" y="397"/>
                </a:lnTo>
                <a:lnTo>
                  <a:pt x="739" y="397"/>
                </a:lnTo>
                <a:lnTo>
                  <a:pt x="627" y="451"/>
                </a:lnTo>
                <a:close/>
                <a:moveTo>
                  <a:pt x="741" y="399"/>
                </a:moveTo>
                <a:lnTo>
                  <a:pt x="741" y="400"/>
                </a:lnTo>
                <a:lnTo>
                  <a:pt x="738" y="416"/>
                </a:lnTo>
                <a:lnTo>
                  <a:pt x="735" y="416"/>
                </a:lnTo>
                <a:lnTo>
                  <a:pt x="736" y="410"/>
                </a:lnTo>
                <a:lnTo>
                  <a:pt x="731" y="418"/>
                </a:lnTo>
                <a:lnTo>
                  <a:pt x="725" y="419"/>
                </a:lnTo>
                <a:lnTo>
                  <a:pt x="741" y="399"/>
                </a:lnTo>
                <a:close/>
                <a:moveTo>
                  <a:pt x="735" y="440"/>
                </a:moveTo>
                <a:lnTo>
                  <a:pt x="728" y="474"/>
                </a:lnTo>
                <a:lnTo>
                  <a:pt x="725" y="476"/>
                </a:lnTo>
                <a:lnTo>
                  <a:pt x="733" y="443"/>
                </a:lnTo>
                <a:lnTo>
                  <a:pt x="735" y="440"/>
                </a:lnTo>
                <a:close/>
                <a:moveTo>
                  <a:pt x="727" y="450"/>
                </a:moveTo>
                <a:lnTo>
                  <a:pt x="730" y="447"/>
                </a:lnTo>
                <a:lnTo>
                  <a:pt x="723" y="476"/>
                </a:lnTo>
                <a:lnTo>
                  <a:pt x="720" y="477"/>
                </a:lnTo>
                <a:lnTo>
                  <a:pt x="727" y="450"/>
                </a:lnTo>
                <a:close/>
                <a:moveTo>
                  <a:pt x="711" y="455"/>
                </a:moveTo>
                <a:lnTo>
                  <a:pt x="715" y="477"/>
                </a:lnTo>
                <a:lnTo>
                  <a:pt x="706" y="480"/>
                </a:lnTo>
                <a:lnTo>
                  <a:pt x="703" y="455"/>
                </a:lnTo>
                <a:lnTo>
                  <a:pt x="711" y="455"/>
                </a:lnTo>
                <a:close/>
                <a:moveTo>
                  <a:pt x="666" y="490"/>
                </a:moveTo>
                <a:lnTo>
                  <a:pt x="674" y="482"/>
                </a:lnTo>
                <a:lnTo>
                  <a:pt x="674" y="488"/>
                </a:lnTo>
                <a:lnTo>
                  <a:pt x="666" y="490"/>
                </a:lnTo>
                <a:close/>
                <a:moveTo>
                  <a:pt x="675" y="488"/>
                </a:moveTo>
                <a:lnTo>
                  <a:pt x="674" y="480"/>
                </a:lnTo>
                <a:lnTo>
                  <a:pt x="674" y="480"/>
                </a:lnTo>
                <a:lnTo>
                  <a:pt x="695" y="455"/>
                </a:lnTo>
                <a:lnTo>
                  <a:pt x="703" y="455"/>
                </a:lnTo>
                <a:lnTo>
                  <a:pt x="706" y="480"/>
                </a:lnTo>
                <a:lnTo>
                  <a:pt x="675" y="488"/>
                </a:lnTo>
                <a:close/>
                <a:moveTo>
                  <a:pt x="698" y="530"/>
                </a:moveTo>
                <a:lnTo>
                  <a:pt x="717" y="506"/>
                </a:lnTo>
                <a:lnTo>
                  <a:pt x="714" y="520"/>
                </a:lnTo>
                <a:lnTo>
                  <a:pt x="698" y="530"/>
                </a:lnTo>
                <a:close/>
                <a:moveTo>
                  <a:pt x="698" y="591"/>
                </a:moveTo>
                <a:lnTo>
                  <a:pt x="696" y="597"/>
                </a:lnTo>
                <a:lnTo>
                  <a:pt x="696" y="597"/>
                </a:lnTo>
                <a:lnTo>
                  <a:pt x="688" y="602"/>
                </a:lnTo>
                <a:lnTo>
                  <a:pt x="698" y="591"/>
                </a:lnTo>
                <a:close/>
                <a:moveTo>
                  <a:pt x="648" y="695"/>
                </a:moveTo>
                <a:lnTo>
                  <a:pt x="648" y="687"/>
                </a:lnTo>
                <a:lnTo>
                  <a:pt x="661" y="672"/>
                </a:lnTo>
                <a:lnTo>
                  <a:pt x="655" y="690"/>
                </a:lnTo>
                <a:lnTo>
                  <a:pt x="648" y="695"/>
                </a:lnTo>
                <a:close/>
                <a:moveTo>
                  <a:pt x="661" y="720"/>
                </a:moveTo>
                <a:lnTo>
                  <a:pt x="648" y="708"/>
                </a:lnTo>
                <a:lnTo>
                  <a:pt x="648" y="700"/>
                </a:lnTo>
                <a:lnTo>
                  <a:pt x="656" y="703"/>
                </a:lnTo>
                <a:lnTo>
                  <a:pt x="661" y="720"/>
                </a:lnTo>
                <a:close/>
                <a:moveTo>
                  <a:pt x="674" y="696"/>
                </a:moveTo>
                <a:lnTo>
                  <a:pt x="656" y="700"/>
                </a:lnTo>
                <a:lnTo>
                  <a:pt x="650" y="696"/>
                </a:lnTo>
                <a:lnTo>
                  <a:pt x="656" y="693"/>
                </a:lnTo>
                <a:lnTo>
                  <a:pt x="674" y="696"/>
                </a:lnTo>
                <a:close/>
                <a:moveTo>
                  <a:pt x="671" y="684"/>
                </a:moveTo>
                <a:lnTo>
                  <a:pt x="674" y="682"/>
                </a:lnTo>
                <a:lnTo>
                  <a:pt x="674" y="682"/>
                </a:lnTo>
                <a:lnTo>
                  <a:pt x="674" y="685"/>
                </a:lnTo>
                <a:lnTo>
                  <a:pt x="671" y="684"/>
                </a:lnTo>
                <a:close/>
                <a:moveTo>
                  <a:pt x="669" y="682"/>
                </a:moveTo>
                <a:lnTo>
                  <a:pt x="671" y="676"/>
                </a:lnTo>
                <a:lnTo>
                  <a:pt x="671" y="676"/>
                </a:lnTo>
                <a:lnTo>
                  <a:pt x="672" y="679"/>
                </a:lnTo>
                <a:lnTo>
                  <a:pt x="669" y="682"/>
                </a:lnTo>
                <a:close/>
                <a:moveTo>
                  <a:pt x="688" y="631"/>
                </a:moveTo>
                <a:lnTo>
                  <a:pt x="688" y="631"/>
                </a:lnTo>
                <a:lnTo>
                  <a:pt x="683" y="637"/>
                </a:lnTo>
                <a:lnTo>
                  <a:pt x="680" y="645"/>
                </a:lnTo>
                <a:lnTo>
                  <a:pt x="680" y="645"/>
                </a:lnTo>
                <a:lnTo>
                  <a:pt x="680" y="652"/>
                </a:lnTo>
                <a:lnTo>
                  <a:pt x="680" y="652"/>
                </a:lnTo>
                <a:lnTo>
                  <a:pt x="675" y="660"/>
                </a:lnTo>
                <a:lnTo>
                  <a:pt x="675" y="656"/>
                </a:lnTo>
                <a:lnTo>
                  <a:pt x="675" y="656"/>
                </a:lnTo>
                <a:lnTo>
                  <a:pt x="675" y="655"/>
                </a:lnTo>
                <a:lnTo>
                  <a:pt x="675" y="655"/>
                </a:lnTo>
                <a:lnTo>
                  <a:pt x="674" y="655"/>
                </a:lnTo>
                <a:lnTo>
                  <a:pt x="674" y="655"/>
                </a:lnTo>
                <a:lnTo>
                  <a:pt x="674" y="656"/>
                </a:lnTo>
                <a:lnTo>
                  <a:pt x="671" y="668"/>
                </a:lnTo>
                <a:lnTo>
                  <a:pt x="671" y="668"/>
                </a:lnTo>
                <a:lnTo>
                  <a:pt x="667" y="669"/>
                </a:lnTo>
                <a:lnTo>
                  <a:pt x="667" y="669"/>
                </a:lnTo>
                <a:lnTo>
                  <a:pt x="669" y="671"/>
                </a:lnTo>
                <a:lnTo>
                  <a:pt x="666" y="684"/>
                </a:lnTo>
                <a:lnTo>
                  <a:pt x="659" y="688"/>
                </a:lnTo>
                <a:lnTo>
                  <a:pt x="664" y="668"/>
                </a:lnTo>
                <a:lnTo>
                  <a:pt x="664" y="668"/>
                </a:lnTo>
                <a:lnTo>
                  <a:pt x="664" y="668"/>
                </a:lnTo>
                <a:lnTo>
                  <a:pt x="664" y="668"/>
                </a:lnTo>
                <a:lnTo>
                  <a:pt x="664" y="666"/>
                </a:lnTo>
                <a:lnTo>
                  <a:pt x="664" y="666"/>
                </a:lnTo>
                <a:lnTo>
                  <a:pt x="664" y="666"/>
                </a:lnTo>
                <a:lnTo>
                  <a:pt x="664" y="666"/>
                </a:lnTo>
                <a:lnTo>
                  <a:pt x="663" y="666"/>
                </a:lnTo>
                <a:lnTo>
                  <a:pt x="648" y="682"/>
                </a:lnTo>
                <a:lnTo>
                  <a:pt x="648" y="674"/>
                </a:lnTo>
                <a:lnTo>
                  <a:pt x="667" y="652"/>
                </a:lnTo>
                <a:lnTo>
                  <a:pt x="667" y="652"/>
                </a:lnTo>
                <a:lnTo>
                  <a:pt x="667" y="650"/>
                </a:lnTo>
                <a:lnTo>
                  <a:pt x="667" y="650"/>
                </a:lnTo>
                <a:lnTo>
                  <a:pt x="667" y="650"/>
                </a:lnTo>
                <a:lnTo>
                  <a:pt x="667" y="650"/>
                </a:lnTo>
                <a:lnTo>
                  <a:pt x="666" y="650"/>
                </a:lnTo>
                <a:lnTo>
                  <a:pt x="648" y="669"/>
                </a:lnTo>
                <a:lnTo>
                  <a:pt x="648" y="663"/>
                </a:lnTo>
                <a:lnTo>
                  <a:pt x="671" y="639"/>
                </a:lnTo>
                <a:lnTo>
                  <a:pt x="671" y="639"/>
                </a:lnTo>
                <a:lnTo>
                  <a:pt x="671" y="636"/>
                </a:lnTo>
                <a:lnTo>
                  <a:pt x="671" y="636"/>
                </a:lnTo>
                <a:lnTo>
                  <a:pt x="669" y="636"/>
                </a:lnTo>
                <a:lnTo>
                  <a:pt x="669" y="636"/>
                </a:lnTo>
                <a:lnTo>
                  <a:pt x="669" y="636"/>
                </a:lnTo>
                <a:lnTo>
                  <a:pt x="648" y="660"/>
                </a:lnTo>
                <a:lnTo>
                  <a:pt x="648" y="650"/>
                </a:lnTo>
                <a:lnTo>
                  <a:pt x="664" y="631"/>
                </a:lnTo>
                <a:lnTo>
                  <a:pt x="664" y="631"/>
                </a:lnTo>
                <a:lnTo>
                  <a:pt x="664" y="629"/>
                </a:lnTo>
                <a:lnTo>
                  <a:pt x="664" y="629"/>
                </a:lnTo>
                <a:lnTo>
                  <a:pt x="663" y="629"/>
                </a:lnTo>
                <a:lnTo>
                  <a:pt x="663" y="629"/>
                </a:lnTo>
                <a:lnTo>
                  <a:pt x="663" y="629"/>
                </a:lnTo>
                <a:lnTo>
                  <a:pt x="648" y="645"/>
                </a:lnTo>
                <a:lnTo>
                  <a:pt x="648" y="637"/>
                </a:lnTo>
                <a:lnTo>
                  <a:pt x="650" y="634"/>
                </a:lnTo>
                <a:lnTo>
                  <a:pt x="650" y="634"/>
                </a:lnTo>
                <a:lnTo>
                  <a:pt x="655" y="636"/>
                </a:lnTo>
                <a:lnTo>
                  <a:pt x="655" y="636"/>
                </a:lnTo>
                <a:lnTo>
                  <a:pt x="656" y="632"/>
                </a:lnTo>
                <a:lnTo>
                  <a:pt x="659" y="628"/>
                </a:lnTo>
                <a:lnTo>
                  <a:pt x="671" y="616"/>
                </a:lnTo>
                <a:lnTo>
                  <a:pt x="695" y="599"/>
                </a:lnTo>
                <a:lnTo>
                  <a:pt x="688" y="631"/>
                </a:lnTo>
                <a:close/>
                <a:moveTo>
                  <a:pt x="707" y="623"/>
                </a:moveTo>
                <a:lnTo>
                  <a:pt x="707" y="623"/>
                </a:lnTo>
                <a:lnTo>
                  <a:pt x="698" y="624"/>
                </a:lnTo>
                <a:lnTo>
                  <a:pt x="690" y="629"/>
                </a:lnTo>
                <a:lnTo>
                  <a:pt x="696" y="600"/>
                </a:lnTo>
                <a:lnTo>
                  <a:pt x="707" y="618"/>
                </a:lnTo>
                <a:lnTo>
                  <a:pt x="707" y="623"/>
                </a:lnTo>
                <a:close/>
                <a:moveTo>
                  <a:pt x="709" y="616"/>
                </a:moveTo>
                <a:lnTo>
                  <a:pt x="698" y="597"/>
                </a:lnTo>
                <a:lnTo>
                  <a:pt x="698" y="597"/>
                </a:lnTo>
                <a:lnTo>
                  <a:pt x="699" y="588"/>
                </a:lnTo>
                <a:lnTo>
                  <a:pt x="720" y="564"/>
                </a:lnTo>
                <a:lnTo>
                  <a:pt x="709" y="616"/>
                </a:lnTo>
                <a:close/>
                <a:moveTo>
                  <a:pt x="722" y="554"/>
                </a:moveTo>
                <a:lnTo>
                  <a:pt x="706" y="559"/>
                </a:lnTo>
                <a:lnTo>
                  <a:pt x="714" y="522"/>
                </a:lnTo>
                <a:lnTo>
                  <a:pt x="725" y="540"/>
                </a:lnTo>
                <a:lnTo>
                  <a:pt x="722" y="554"/>
                </a:lnTo>
                <a:close/>
                <a:moveTo>
                  <a:pt x="741" y="562"/>
                </a:moveTo>
                <a:lnTo>
                  <a:pt x="736" y="557"/>
                </a:lnTo>
                <a:lnTo>
                  <a:pt x="736" y="556"/>
                </a:lnTo>
                <a:lnTo>
                  <a:pt x="741" y="562"/>
                </a:lnTo>
                <a:close/>
                <a:moveTo>
                  <a:pt x="738" y="484"/>
                </a:moveTo>
                <a:lnTo>
                  <a:pt x="735" y="488"/>
                </a:lnTo>
                <a:lnTo>
                  <a:pt x="735" y="488"/>
                </a:lnTo>
                <a:lnTo>
                  <a:pt x="728" y="495"/>
                </a:lnTo>
                <a:lnTo>
                  <a:pt x="723" y="498"/>
                </a:lnTo>
                <a:lnTo>
                  <a:pt x="723" y="498"/>
                </a:lnTo>
                <a:lnTo>
                  <a:pt x="725" y="501"/>
                </a:lnTo>
                <a:lnTo>
                  <a:pt x="723" y="506"/>
                </a:lnTo>
                <a:lnTo>
                  <a:pt x="723" y="506"/>
                </a:lnTo>
                <a:lnTo>
                  <a:pt x="728" y="504"/>
                </a:lnTo>
                <a:lnTo>
                  <a:pt x="731" y="503"/>
                </a:lnTo>
                <a:lnTo>
                  <a:pt x="731" y="503"/>
                </a:lnTo>
                <a:lnTo>
                  <a:pt x="733" y="498"/>
                </a:lnTo>
                <a:lnTo>
                  <a:pt x="736" y="488"/>
                </a:lnTo>
                <a:lnTo>
                  <a:pt x="738" y="487"/>
                </a:lnTo>
                <a:lnTo>
                  <a:pt x="727" y="536"/>
                </a:lnTo>
                <a:lnTo>
                  <a:pt x="715" y="520"/>
                </a:lnTo>
                <a:lnTo>
                  <a:pt x="719" y="504"/>
                </a:lnTo>
                <a:lnTo>
                  <a:pt x="739" y="479"/>
                </a:lnTo>
                <a:lnTo>
                  <a:pt x="738" y="484"/>
                </a:lnTo>
                <a:close/>
                <a:moveTo>
                  <a:pt x="741" y="471"/>
                </a:moveTo>
                <a:lnTo>
                  <a:pt x="736" y="472"/>
                </a:lnTo>
                <a:lnTo>
                  <a:pt x="743" y="464"/>
                </a:lnTo>
                <a:lnTo>
                  <a:pt x="741" y="471"/>
                </a:lnTo>
                <a:close/>
                <a:moveTo>
                  <a:pt x="743" y="415"/>
                </a:moveTo>
                <a:lnTo>
                  <a:pt x="741" y="411"/>
                </a:lnTo>
                <a:lnTo>
                  <a:pt x="741" y="415"/>
                </a:lnTo>
                <a:lnTo>
                  <a:pt x="739" y="415"/>
                </a:lnTo>
                <a:lnTo>
                  <a:pt x="741" y="403"/>
                </a:lnTo>
                <a:lnTo>
                  <a:pt x="744" y="415"/>
                </a:lnTo>
                <a:lnTo>
                  <a:pt x="743" y="415"/>
                </a:lnTo>
                <a:close/>
                <a:moveTo>
                  <a:pt x="747" y="443"/>
                </a:moveTo>
                <a:lnTo>
                  <a:pt x="744" y="429"/>
                </a:lnTo>
                <a:lnTo>
                  <a:pt x="747" y="426"/>
                </a:lnTo>
                <a:lnTo>
                  <a:pt x="749" y="435"/>
                </a:lnTo>
                <a:lnTo>
                  <a:pt x="747" y="443"/>
                </a:lnTo>
                <a:close/>
                <a:moveTo>
                  <a:pt x="749" y="432"/>
                </a:moveTo>
                <a:lnTo>
                  <a:pt x="747" y="424"/>
                </a:lnTo>
                <a:lnTo>
                  <a:pt x="752" y="421"/>
                </a:lnTo>
                <a:lnTo>
                  <a:pt x="752" y="423"/>
                </a:lnTo>
                <a:lnTo>
                  <a:pt x="749" y="432"/>
                </a:lnTo>
                <a:close/>
                <a:moveTo>
                  <a:pt x="751" y="413"/>
                </a:moveTo>
                <a:lnTo>
                  <a:pt x="749" y="408"/>
                </a:lnTo>
                <a:lnTo>
                  <a:pt x="749" y="413"/>
                </a:lnTo>
                <a:lnTo>
                  <a:pt x="746" y="413"/>
                </a:lnTo>
                <a:lnTo>
                  <a:pt x="743" y="400"/>
                </a:lnTo>
                <a:lnTo>
                  <a:pt x="743" y="400"/>
                </a:lnTo>
                <a:lnTo>
                  <a:pt x="752" y="411"/>
                </a:lnTo>
                <a:lnTo>
                  <a:pt x="751" y="413"/>
                </a:lnTo>
                <a:close/>
                <a:moveTo>
                  <a:pt x="754" y="474"/>
                </a:moveTo>
                <a:lnTo>
                  <a:pt x="755" y="466"/>
                </a:lnTo>
                <a:lnTo>
                  <a:pt x="759" y="477"/>
                </a:lnTo>
                <a:lnTo>
                  <a:pt x="754" y="474"/>
                </a:lnTo>
                <a:close/>
                <a:moveTo>
                  <a:pt x="816" y="525"/>
                </a:moveTo>
                <a:lnTo>
                  <a:pt x="760" y="479"/>
                </a:lnTo>
                <a:lnTo>
                  <a:pt x="757" y="464"/>
                </a:lnTo>
                <a:lnTo>
                  <a:pt x="757" y="461"/>
                </a:lnTo>
                <a:lnTo>
                  <a:pt x="784" y="479"/>
                </a:lnTo>
                <a:lnTo>
                  <a:pt x="784" y="479"/>
                </a:lnTo>
                <a:lnTo>
                  <a:pt x="791" y="485"/>
                </a:lnTo>
                <a:lnTo>
                  <a:pt x="794" y="490"/>
                </a:lnTo>
                <a:lnTo>
                  <a:pt x="794" y="490"/>
                </a:lnTo>
                <a:lnTo>
                  <a:pt x="799" y="488"/>
                </a:lnTo>
                <a:lnTo>
                  <a:pt x="802" y="490"/>
                </a:lnTo>
                <a:lnTo>
                  <a:pt x="802" y="490"/>
                </a:lnTo>
                <a:lnTo>
                  <a:pt x="800" y="485"/>
                </a:lnTo>
                <a:lnTo>
                  <a:pt x="799" y="482"/>
                </a:lnTo>
                <a:lnTo>
                  <a:pt x="799" y="482"/>
                </a:lnTo>
                <a:lnTo>
                  <a:pt x="794" y="480"/>
                </a:lnTo>
                <a:lnTo>
                  <a:pt x="786" y="477"/>
                </a:lnTo>
                <a:lnTo>
                  <a:pt x="757" y="459"/>
                </a:lnTo>
                <a:lnTo>
                  <a:pt x="759" y="451"/>
                </a:lnTo>
                <a:lnTo>
                  <a:pt x="760" y="455"/>
                </a:lnTo>
                <a:lnTo>
                  <a:pt x="775" y="461"/>
                </a:lnTo>
                <a:lnTo>
                  <a:pt x="776" y="466"/>
                </a:lnTo>
                <a:lnTo>
                  <a:pt x="807" y="482"/>
                </a:lnTo>
                <a:lnTo>
                  <a:pt x="807" y="480"/>
                </a:lnTo>
                <a:lnTo>
                  <a:pt x="819" y="496"/>
                </a:lnTo>
                <a:lnTo>
                  <a:pt x="816" y="525"/>
                </a:lnTo>
                <a:close/>
                <a:moveTo>
                  <a:pt x="821" y="495"/>
                </a:moveTo>
                <a:lnTo>
                  <a:pt x="807" y="477"/>
                </a:lnTo>
                <a:lnTo>
                  <a:pt x="807" y="451"/>
                </a:lnTo>
                <a:lnTo>
                  <a:pt x="808" y="461"/>
                </a:lnTo>
                <a:lnTo>
                  <a:pt x="808" y="461"/>
                </a:lnTo>
                <a:lnTo>
                  <a:pt x="810" y="469"/>
                </a:lnTo>
                <a:lnTo>
                  <a:pt x="810" y="474"/>
                </a:lnTo>
                <a:lnTo>
                  <a:pt x="810" y="474"/>
                </a:lnTo>
                <a:lnTo>
                  <a:pt x="813" y="476"/>
                </a:lnTo>
                <a:lnTo>
                  <a:pt x="816" y="479"/>
                </a:lnTo>
                <a:lnTo>
                  <a:pt x="816" y="479"/>
                </a:lnTo>
                <a:lnTo>
                  <a:pt x="816" y="476"/>
                </a:lnTo>
                <a:lnTo>
                  <a:pt x="818" y="471"/>
                </a:lnTo>
                <a:lnTo>
                  <a:pt x="818" y="471"/>
                </a:lnTo>
                <a:lnTo>
                  <a:pt x="815" y="466"/>
                </a:lnTo>
                <a:lnTo>
                  <a:pt x="810" y="459"/>
                </a:lnTo>
                <a:lnTo>
                  <a:pt x="807" y="448"/>
                </a:lnTo>
                <a:lnTo>
                  <a:pt x="807" y="447"/>
                </a:lnTo>
                <a:lnTo>
                  <a:pt x="805" y="447"/>
                </a:lnTo>
                <a:lnTo>
                  <a:pt x="800" y="427"/>
                </a:lnTo>
                <a:lnTo>
                  <a:pt x="837" y="447"/>
                </a:lnTo>
                <a:lnTo>
                  <a:pt x="837" y="447"/>
                </a:lnTo>
                <a:lnTo>
                  <a:pt x="843" y="463"/>
                </a:lnTo>
                <a:lnTo>
                  <a:pt x="843" y="463"/>
                </a:lnTo>
                <a:lnTo>
                  <a:pt x="845" y="471"/>
                </a:lnTo>
                <a:lnTo>
                  <a:pt x="845" y="477"/>
                </a:lnTo>
                <a:lnTo>
                  <a:pt x="845" y="477"/>
                </a:lnTo>
                <a:lnTo>
                  <a:pt x="848" y="479"/>
                </a:lnTo>
                <a:lnTo>
                  <a:pt x="851" y="482"/>
                </a:lnTo>
                <a:lnTo>
                  <a:pt x="851" y="482"/>
                </a:lnTo>
                <a:lnTo>
                  <a:pt x="851" y="477"/>
                </a:lnTo>
                <a:lnTo>
                  <a:pt x="853" y="474"/>
                </a:lnTo>
                <a:lnTo>
                  <a:pt x="853" y="474"/>
                </a:lnTo>
                <a:lnTo>
                  <a:pt x="850" y="469"/>
                </a:lnTo>
                <a:lnTo>
                  <a:pt x="845" y="463"/>
                </a:lnTo>
                <a:lnTo>
                  <a:pt x="839" y="447"/>
                </a:lnTo>
                <a:lnTo>
                  <a:pt x="851" y="453"/>
                </a:lnTo>
                <a:lnTo>
                  <a:pt x="859" y="466"/>
                </a:lnTo>
                <a:lnTo>
                  <a:pt x="863" y="459"/>
                </a:lnTo>
                <a:lnTo>
                  <a:pt x="863" y="459"/>
                </a:lnTo>
                <a:lnTo>
                  <a:pt x="871" y="466"/>
                </a:lnTo>
                <a:lnTo>
                  <a:pt x="874" y="471"/>
                </a:lnTo>
                <a:lnTo>
                  <a:pt x="874" y="471"/>
                </a:lnTo>
                <a:lnTo>
                  <a:pt x="880" y="469"/>
                </a:lnTo>
                <a:lnTo>
                  <a:pt x="887" y="469"/>
                </a:lnTo>
                <a:lnTo>
                  <a:pt x="887" y="469"/>
                </a:lnTo>
                <a:lnTo>
                  <a:pt x="882" y="464"/>
                </a:lnTo>
                <a:lnTo>
                  <a:pt x="880" y="459"/>
                </a:lnTo>
                <a:lnTo>
                  <a:pt x="880" y="459"/>
                </a:lnTo>
                <a:lnTo>
                  <a:pt x="874" y="458"/>
                </a:lnTo>
                <a:lnTo>
                  <a:pt x="864" y="456"/>
                </a:lnTo>
                <a:lnTo>
                  <a:pt x="875" y="434"/>
                </a:lnTo>
                <a:lnTo>
                  <a:pt x="863" y="399"/>
                </a:lnTo>
                <a:lnTo>
                  <a:pt x="866" y="399"/>
                </a:lnTo>
                <a:lnTo>
                  <a:pt x="885" y="416"/>
                </a:lnTo>
                <a:lnTo>
                  <a:pt x="898" y="431"/>
                </a:lnTo>
                <a:lnTo>
                  <a:pt x="879" y="501"/>
                </a:lnTo>
                <a:lnTo>
                  <a:pt x="821" y="495"/>
                </a:lnTo>
                <a:close/>
                <a:moveTo>
                  <a:pt x="861" y="394"/>
                </a:moveTo>
                <a:lnTo>
                  <a:pt x="864" y="397"/>
                </a:lnTo>
                <a:lnTo>
                  <a:pt x="861" y="397"/>
                </a:lnTo>
                <a:lnTo>
                  <a:pt x="861" y="394"/>
                </a:lnTo>
                <a:close/>
                <a:moveTo>
                  <a:pt x="869" y="383"/>
                </a:moveTo>
                <a:lnTo>
                  <a:pt x="879" y="386"/>
                </a:lnTo>
                <a:lnTo>
                  <a:pt x="875" y="389"/>
                </a:lnTo>
                <a:lnTo>
                  <a:pt x="869" y="383"/>
                </a:lnTo>
                <a:close/>
                <a:moveTo>
                  <a:pt x="901" y="562"/>
                </a:moveTo>
                <a:lnTo>
                  <a:pt x="871" y="557"/>
                </a:lnTo>
                <a:lnTo>
                  <a:pt x="871" y="557"/>
                </a:lnTo>
                <a:lnTo>
                  <a:pt x="823" y="496"/>
                </a:lnTo>
                <a:lnTo>
                  <a:pt x="879" y="503"/>
                </a:lnTo>
                <a:lnTo>
                  <a:pt x="874" y="516"/>
                </a:lnTo>
                <a:lnTo>
                  <a:pt x="903" y="560"/>
                </a:lnTo>
                <a:lnTo>
                  <a:pt x="903" y="560"/>
                </a:lnTo>
                <a:lnTo>
                  <a:pt x="901" y="562"/>
                </a:lnTo>
                <a:lnTo>
                  <a:pt x="901" y="562"/>
                </a:lnTo>
                <a:close/>
                <a:moveTo>
                  <a:pt x="915" y="445"/>
                </a:moveTo>
                <a:lnTo>
                  <a:pt x="915" y="445"/>
                </a:lnTo>
                <a:lnTo>
                  <a:pt x="912" y="442"/>
                </a:lnTo>
                <a:lnTo>
                  <a:pt x="906" y="435"/>
                </a:lnTo>
                <a:lnTo>
                  <a:pt x="904" y="434"/>
                </a:lnTo>
                <a:lnTo>
                  <a:pt x="915" y="445"/>
                </a:lnTo>
                <a:close/>
                <a:moveTo>
                  <a:pt x="907" y="418"/>
                </a:moveTo>
                <a:lnTo>
                  <a:pt x="887" y="399"/>
                </a:lnTo>
                <a:lnTo>
                  <a:pt x="935" y="399"/>
                </a:lnTo>
                <a:lnTo>
                  <a:pt x="935" y="399"/>
                </a:lnTo>
                <a:lnTo>
                  <a:pt x="935" y="408"/>
                </a:lnTo>
                <a:lnTo>
                  <a:pt x="907" y="418"/>
                </a:lnTo>
                <a:close/>
                <a:moveTo>
                  <a:pt x="1023" y="378"/>
                </a:moveTo>
                <a:lnTo>
                  <a:pt x="1023" y="378"/>
                </a:lnTo>
                <a:lnTo>
                  <a:pt x="1016" y="371"/>
                </a:lnTo>
                <a:lnTo>
                  <a:pt x="1010" y="365"/>
                </a:lnTo>
                <a:lnTo>
                  <a:pt x="1002" y="360"/>
                </a:lnTo>
                <a:lnTo>
                  <a:pt x="994" y="357"/>
                </a:lnTo>
                <a:lnTo>
                  <a:pt x="994" y="357"/>
                </a:lnTo>
                <a:lnTo>
                  <a:pt x="997" y="349"/>
                </a:lnTo>
                <a:lnTo>
                  <a:pt x="997" y="349"/>
                </a:lnTo>
                <a:lnTo>
                  <a:pt x="989" y="352"/>
                </a:lnTo>
                <a:lnTo>
                  <a:pt x="984" y="354"/>
                </a:lnTo>
                <a:lnTo>
                  <a:pt x="981" y="352"/>
                </a:lnTo>
                <a:lnTo>
                  <a:pt x="981" y="352"/>
                </a:lnTo>
                <a:lnTo>
                  <a:pt x="981" y="355"/>
                </a:lnTo>
                <a:lnTo>
                  <a:pt x="981" y="355"/>
                </a:lnTo>
                <a:lnTo>
                  <a:pt x="975" y="355"/>
                </a:lnTo>
                <a:lnTo>
                  <a:pt x="968" y="357"/>
                </a:lnTo>
                <a:lnTo>
                  <a:pt x="968" y="357"/>
                </a:lnTo>
                <a:lnTo>
                  <a:pt x="962" y="360"/>
                </a:lnTo>
                <a:lnTo>
                  <a:pt x="955" y="363"/>
                </a:lnTo>
                <a:lnTo>
                  <a:pt x="946" y="373"/>
                </a:lnTo>
                <a:lnTo>
                  <a:pt x="938" y="384"/>
                </a:lnTo>
                <a:lnTo>
                  <a:pt x="935" y="397"/>
                </a:lnTo>
                <a:lnTo>
                  <a:pt x="883" y="397"/>
                </a:lnTo>
                <a:lnTo>
                  <a:pt x="877" y="389"/>
                </a:lnTo>
                <a:lnTo>
                  <a:pt x="880" y="386"/>
                </a:lnTo>
                <a:lnTo>
                  <a:pt x="912" y="395"/>
                </a:lnTo>
                <a:lnTo>
                  <a:pt x="941" y="376"/>
                </a:lnTo>
                <a:lnTo>
                  <a:pt x="911" y="360"/>
                </a:lnTo>
                <a:lnTo>
                  <a:pt x="903" y="362"/>
                </a:lnTo>
                <a:lnTo>
                  <a:pt x="912" y="352"/>
                </a:lnTo>
                <a:lnTo>
                  <a:pt x="912" y="352"/>
                </a:lnTo>
                <a:lnTo>
                  <a:pt x="925" y="344"/>
                </a:lnTo>
                <a:lnTo>
                  <a:pt x="931" y="341"/>
                </a:lnTo>
                <a:lnTo>
                  <a:pt x="935" y="341"/>
                </a:lnTo>
                <a:lnTo>
                  <a:pt x="935" y="341"/>
                </a:lnTo>
                <a:lnTo>
                  <a:pt x="935" y="338"/>
                </a:lnTo>
                <a:lnTo>
                  <a:pt x="936" y="333"/>
                </a:lnTo>
                <a:lnTo>
                  <a:pt x="938" y="325"/>
                </a:lnTo>
                <a:lnTo>
                  <a:pt x="938" y="325"/>
                </a:lnTo>
                <a:lnTo>
                  <a:pt x="931" y="328"/>
                </a:lnTo>
                <a:lnTo>
                  <a:pt x="927" y="330"/>
                </a:lnTo>
                <a:lnTo>
                  <a:pt x="923" y="328"/>
                </a:lnTo>
                <a:lnTo>
                  <a:pt x="923" y="328"/>
                </a:lnTo>
                <a:lnTo>
                  <a:pt x="922" y="331"/>
                </a:lnTo>
                <a:lnTo>
                  <a:pt x="920" y="338"/>
                </a:lnTo>
                <a:lnTo>
                  <a:pt x="912" y="351"/>
                </a:lnTo>
                <a:lnTo>
                  <a:pt x="899" y="363"/>
                </a:lnTo>
                <a:lnTo>
                  <a:pt x="863" y="378"/>
                </a:lnTo>
                <a:lnTo>
                  <a:pt x="837" y="354"/>
                </a:lnTo>
                <a:lnTo>
                  <a:pt x="840" y="352"/>
                </a:lnTo>
                <a:lnTo>
                  <a:pt x="840" y="352"/>
                </a:lnTo>
                <a:lnTo>
                  <a:pt x="856" y="359"/>
                </a:lnTo>
                <a:lnTo>
                  <a:pt x="856" y="359"/>
                </a:lnTo>
                <a:lnTo>
                  <a:pt x="864" y="363"/>
                </a:lnTo>
                <a:lnTo>
                  <a:pt x="867" y="367"/>
                </a:lnTo>
                <a:lnTo>
                  <a:pt x="867" y="367"/>
                </a:lnTo>
                <a:lnTo>
                  <a:pt x="872" y="365"/>
                </a:lnTo>
                <a:lnTo>
                  <a:pt x="875" y="365"/>
                </a:lnTo>
                <a:lnTo>
                  <a:pt x="875" y="365"/>
                </a:lnTo>
                <a:lnTo>
                  <a:pt x="872" y="362"/>
                </a:lnTo>
                <a:lnTo>
                  <a:pt x="871" y="359"/>
                </a:lnTo>
                <a:lnTo>
                  <a:pt x="871" y="359"/>
                </a:lnTo>
                <a:lnTo>
                  <a:pt x="866" y="359"/>
                </a:lnTo>
                <a:lnTo>
                  <a:pt x="858" y="357"/>
                </a:lnTo>
                <a:lnTo>
                  <a:pt x="842" y="352"/>
                </a:lnTo>
                <a:lnTo>
                  <a:pt x="861" y="343"/>
                </a:lnTo>
                <a:lnTo>
                  <a:pt x="861" y="343"/>
                </a:lnTo>
                <a:lnTo>
                  <a:pt x="874" y="341"/>
                </a:lnTo>
                <a:lnTo>
                  <a:pt x="882" y="339"/>
                </a:lnTo>
                <a:lnTo>
                  <a:pt x="882" y="339"/>
                </a:lnTo>
                <a:lnTo>
                  <a:pt x="883" y="335"/>
                </a:lnTo>
                <a:lnTo>
                  <a:pt x="888" y="330"/>
                </a:lnTo>
                <a:lnTo>
                  <a:pt x="888" y="330"/>
                </a:lnTo>
                <a:lnTo>
                  <a:pt x="882" y="330"/>
                </a:lnTo>
                <a:lnTo>
                  <a:pt x="875" y="328"/>
                </a:lnTo>
                <a:lnTo>
                  <a:pt x="875" y="328"/>
                </a:lnTo>
                <a:lnTo>
                  <a:pt x="871" y="335"/>
                </a:lnTo>
                <a:lnTo>
                  <a:pt x="861" y="343"/>
                </a:lnTo>
                <a:lnTo>
                  <a:pt x="840" y="351"/>
                </a:lnTo>
                <a:lnTo>
                  <a:pt x="847" y="336"/>
                </a:lnTo>
                <a:lnTo>
                  <a:pt x="847" y="336"/>
                </a:lnTo>
                <a:lnTo>
                  <a:pt x="851" y="328"/>
                </a:lnTo>
                <a:lnTo>
                  <a:pt x="855" y="325"/>
                </a:lnTo>
                <a:lnTo>
                  <a:pt x="855" y="325"/>
                </a:lnTo>
                <a:lnTo>
                  <a:pt x="853" y="320"/>
                </a:lnTo>
                <a:lnTo>
                  <a:pt x="853" y="317"/>
                </a:lnTo>
                <a:lnTo>
                  <a:pt x="853" y="317"/>
                </a:lnTo>
                <a:lnTo>
                  <a:pt x="850" y="320"/>
                </a:lnTo>
                <a:lnTo>
                  <a:pt x="847" y="322"/>
                </a:lnTo>
                <a:lnTo>
                  <a:pt x="847" y="322"/>
                </a:lnTo>
                <a:lnTo>
                  <a:pt x="847" y="327"/>
                </a:lnTo>
                <a:lnTo>
                  <a:pt x="845" y="336"/>
                </a:lnTo>
                <a:lnTo>
                  <a:pt x="839" y="352"/>
                </a:lnTo>
                <a:lnTo>
                  <a:pt x="839" y="352"/>
                </a:lnTo>
                <a:lnTo>
                  <a:pt x="837" y="354"/>
                </a:lnTo>
                <a:lnTo>
                  <a:pt x="823" y="341"/>
                </a:lnTo>
                <a:lnTo>
                  <a:pt x="823" y="341"/>
                </a:lnTo>
                <a:lnTo>
                  <a:pt x="827" y="333"/>
                </a:lnTo>
                <a:lnTo>
                  <a:pt x="831" y="323"/>
                </a:lnTo>
                <a:lnTo>
                  <a:pt x="832" y="314"/>
                </a:lnTo>
                <a:lnTo>
                  <a:pt x="831" y="304"/>
                </a:lnTo>
                <a:lnTo>
                  <a:pt x="859" y="296"/>
                </a:lnTo>
                <a:lnTo>
                  <a:pt x="885" y="295"/>
                </a:lnTo>
                <a:lnTo>
                  <a:pt x="885" y="295"/>
                </a:lnTo>
                <a:lnTo>
                  <a:pt x="888" y="295"/>
                </a:lnTo>
                <a:lnTo>
                  <a:pt x="919" y="323"/>
                </a:lnTo>
                <a:lnTo>
                  <a:pt x="952" y="323"/>
                </a:lnTo>
                <a:lnTo>
                  <a:pt x="935" y="293"/>
                </a:lnTo>
                <a:lnTo>
                  <a:pt x="917" y="290"/>
                </a:lnTo>
                <a:lnTo>
                  <a:pt x="917" y="290"/>
                </a:lnTo>
                <a:lnTo>
                  <a:pt x="920" y="288"/>
                </a:lnTo>
                <a:lnTo>
                  <a:pt x="920" y="288"/>
                </a:lnTo>
                <a:lnTo>
                  <a:pt x="912" y="287"/>
                </a:lnTo>
                <a:lnTo>
                  <a:pt x="909" y="283"/>
                </a:lnTo>
                <a:lnTo>
                  <a:pt x="906" y="282"/>
                </a:lnTo>
                <a:lnTo>
                  <a:pt x="906" y="282"/>
                </a:lnTo>
                <a:lnTo>
                  <a:pt x="904" y="283"/>
                </a:lnTo>
                <a:lnTo>
                  <a:pt x="898" y="287"/>
                </a:lnTo>
                <a:lnTo>
                  <a:pt x="891" y="287"/>
                </a:lnTo>
                <a:lnTo>
                  <a:pt x="941" y="271"/>
                </a:lnTo>
                <a:lnTo>
                  <a:pt x="954" y="283"/>
                </a:lnTo>
                <a:lnTo>
                  <a:pt x="954" y="285"/>
                </a:lnTo>
                <a:lnTo>
                  <a:pt x="954" y="285"/>
                </a:lnTo>
                <a:lnTo>
                  <a:pt x="952" y="287"/>
                </a:lnTo>
                <a:lnTo>
                  <a:pt x="954" y="288"/>
                </a:lnTo>
                <a:lnTo>
                  <a:pt x="954" y="288"/>
                </a:lnTo>
                <a:lnTo>
                  <a:pt x="955" y="290"/>
                </a:lnTo>
                <a:lnTo>
                  <a:pt x="957" y="288"/>
                </a:lnTo>
                <a:lnTo>
                  <a:pt x="959" y="288"/>
                </a:lnTo>
                <a:lnTo>
                  <a:pt x="965" y="295"/>
                </a:lnTo>
                <a:lnTo>
                  <a:pt x="965" y="295"/>
                </a:lnTo>
                <a:lnTo>
                  <a:pt x="963" y="301"/>
                </a:lnTo>
                <a:lnTo>
                  <a:pt x="965" y="307"/>
                </a:lnTo>
                <a:lnTo>
                  <a:pt x="965" y="307"/>
                </a:lnTo>
                <a:lnTo>
                  <a:pt x="968" y="315"/>
                </a:lnTo>
                <a:lnTo>
                  <a:pt x="973" y="319"/>
                </a:lnTo>
                <a:lnTo>
                  <a:pt x="979" y="322"/>
                </a:lnTo>
                <a:lnTo>
                  <a:pt x="986" y="322"/>
                </a:lnTo>
                <a:lnTo>
                  <a:pt x="986" y="322"/>
                </a:lnTo>
                <a:lnTo>
                  <a:pt x="989" y="320"/>
                </a:lnTo>
                <a:lnTo>
                  <a:pt x="1005" y="335"/>
                </a:lnTo>
                <a:lnTo>
                  <a:pt x="1037" y="333"/>
                </a:lnTo>
                <a:lnTo>
                  <a:pt x="1077" y="341"/>
                </a:lnTo>
                <a:lnTo>
                  <a:pt x="1077" y="341"/>
                </a:lnTo>
                <a:lnTo>
                  <a:pt x="1072" y="344"/>
                </a:lnTo>
                <a:lnTo>
                  <a:pt x="1072" y="344"/>
                </a:lnTo>
                <a:lnTo>
                  <a:pt x="1083" y="344"/>
                </a:lnTo>
                <a:lnTo>
                  <a:pt x="1091" y="346"/>
                </a:lnTo>
                <a:lnTo>
                  <a:pt x="1095" y="347"/>
                </a:lnTo>
                <a:lnTo>
                  <a:pt x="1095" y="347"/>
                </a:lnTo>
                <a:lnTo>
                  <a:pt x="1096" y="344"/>
                </a:lnTo>
                <a:lnTo>
                  <a:pt x="1120" y="347"/>
                </a:lnTo>
                <a:lnTo>
                  <a:pt x="1023" y="378"/>
                </a:lnTo>
                <a:close/>
                <a:moveTo>
                  <a:pt x="1141" y="341"/>
                </a:moveTo>
                <a:lnTo>
                  <a:pt x="1135" y="343"/>
                </a:lnTo>
                <a:lnTo>
                  <a:pt x="1117" y="325"/>
                </a:lnTo>
                <a:lnTo>
                  <a:pt x="1117" y="325"/>
                </a:lnTo>
                <a:lnTo>
                  <a:pt x="1122" y="322"/>
                </a:lnTo>
                <a:lnTo>
                  <a:pt x="1157" y="304"/>
                </a:lnTo>
                <a:lnTo>
                  <a:pt x="1146" y="333"/>
                </a:lnTo>
                <a:lnTo>
                  <a:pt x="1146" y="333"/>
                </a:lnTo>
                <a:lnTo>
                  <a:pt x="1141" y="341"/>
                </a:lnTo>
                <a:lnTo>
                  <a:pt x="1141" y="341"/>
                </a:lnTo>
                <a:close/>
                <a:moveTo>
                  <a:pt x="1147" y="339"/>
                </a:moveTo>
                <a:lnTo>
                  <a:pt x="1147" y="339"/>
                </a:lnTo>
                <a:lnTo>
                  <a:pt x="1149" y="333"/>
                </a:lnTo>
                <a:lnTo>
                  <a:pt x="1160" y="304"/>
                </a:lnTo>
                <a:lnTo>
                  <a:pt x="1160" y="303"/>
                </a:lnTo>
                <a:lnTo>
                  <a:pt x="1183" y="293"/>
                </a:lnTo>
                <a:lnTo>
                  <a:pt x="1219" y="298"/>
                </a:lnTo>
                <a:lnTo>
                  <a:pt x="1213" y="319"/>
                </a:lnTo>
                <a:lnTo>
                  <a:pt x="1147" y="339"/>
                </a:lnTo>
                <a:close/>
                <a:moveTo>
                  <a:pt x="1215" y="317"/>
                </a:moveTo>
                <a:lnTo>
                  <a:pt x="1221" y="299"/>
                </a:lnTo>
                <a:lnTo>
                  <a:pt x="1239" y="301"/>
                </a:lnTo>
                <a:lnTo>
                  <a:pt x="1239" y="301"/>
                </a:lnTo>
                <a:lnTo>
                  <a:pt x="1242" y="303"/>
                </a:lnTo>
                <a:lnTo>
                  <a:pt x="1245" y="306"/>
                </a:lnTo>
                <a:lnTo>
                  <a:pt x="1245" y="306"/>
                </a:lnTo>
                <a:lnTo>
                  <a:pt x="1248" y="303"/>
                </a:lnTo>
                <a:lnTo>
                  <a:pt x="1256" y="304"/>
                </a:lnTo>
                <a:lnTo>
                  <a:pt x="1215" y="317"/>
                </a:lnTo>
                <a:close/>
                <a:moveTo>
                  <a:pt x="1237" y="266"/>
                </a:moveTo>
                <a:lnTo>
                  <a:pt x="1274" y="248"/>
                </a:lnTo>
                <a:lnTo>
                  <a:pt x="1274" y="250"/>
                </a:lnTo>
                <a:lnTo>
                  <a:pt x="1261" y="256"/>
                </a:lnTo>
                <a:lnTo>
                  <a:pt x="1279" y="256"/>
                </a:lnTo>
                <a:lnTo>
                  <a:pt x="1282" y="261"/>
                </a:lnTo>
                <a:lnTo>
                  <a:pt x="1290" y="263"/>
                </a:lnTo>
                <a:lnTo>
                  <a:pt x="1267" y="264"/>
                </a:lnTo>
                <a:lnTo>
                  <a:pt x="1267" y="264"/>
                </a:lnTo>
                <a:lnTo>
                  <a:pt x="1259" y="264"/>
                </a:lnTo>
                <a:lnTo>
                  <a:pt x="1255" y="263"/>
                </a:lnTo>
                <a:lnTo>
                  <a:pt x="1255" y="263"/>
                </a:lnTo>
                <a:lnTo>
                  <a:pt x="1251" y="266"/>
                </a:lnTo>
                <a:lnTo>
                  <a:pt x="1247" y="267"/>
                </a:lnTo>
                <a:lnTo>
                  <a:pt x="1247" y="267"/>
                </a:lnTo>
                <a:lnTo>
                  <a:pt x="1251" y="269"/>
                </a:lnTo>
                <a:lnTo>
                  <a:pt x="1255" y="271"/>
                </a:lnTo>
                <a:lnTo>
                  <a:pt x="1255" y="271"/>
                </a:lnTo>
                <a:lnTo>
                  <a:pt x="1259" y="269"/>
                </a:lnTo>
                <a:lnTo>
                  <a:pt x="1269" y="266"/>
                </a:lnTo>
                <a:lnTo>
                  <a:pt x="1293" y="264"/>
                </a:lnTo>
                <a:lnTo>
                  <a:pt x="1301" y="264"/>
                </a:lnTo>
                <a:lnTo>
                  <a:pt x="1282" y="288"/>
                </a:lnTo>
                <a:lnTo>
                  <a:pt x="1282" y="288"/>
                </a:lnTo>
                <a:lnTo>
                  <a:pt x="1271" y="290"/>
                </a:lnTo>
                <a:lnTo>
                  <a:pt x="1271" y="290"/>
                </a:lnTo>
                <a:lnTo>
                  <a:pt x="1277" y="295"/>
                </a:lnTo>
                <a:lnTo>
                  <a:pt x="1275" y="296"/>
                </a:lnTo>
                <a:lnTo>
                  <a:pt x="1275" y="296"/>
                </a:lnTo>
                <a:lnTo>
                  <a:pt x="1267" y="298"/>
                </a:lnTo>
                <a:lnTo>
                  <a:pt x="1237" y="266"/>
                </a:lnTo>
                <a:close/>
                <a:moveTo>
                  <a:pt x="1275" y="298"/>
                </a:moveTo>
                <a:lnTo>
                  <a:pt x="1275" y="296"/>
                </a:lnTo>
                <a:lnTo>
                  <a:pt x="1275" y="296"/>
                </a:lnTo>
                <a:lnTo>
                  <a:pt x="1277" y="295"/>
                </a:lnTo>
                <a:lnTo>
                  <a:pt x="1277" y="295"/>
                </a:lnTo>
                <a:lnTo>
                  <a:pt x="1279" y="298"/>
                </a:lnTo>
                <a:lnTo>
                  <a:pt x="1275" y="298"/>
                </a:lnTo>
                <a:close/>
                <a:moveTo>
                  <a:pt x="1277" y="333"/>
                </a:moveTo>
                <a:lnTo>
                  <a:pt x="1277" y="333"/>
                </a:lnTo>
                <a:lnTo>
                  <a:pt x="1275" y="333"/>
                </a:lnTo>
                <a:lnTo>
                  <a:pt x="1275" y="331"/>
                </a:lnTo>
                <a:lnTo>
                  <a:pt x="1275" y="331"/>
                </a:lnTo>
                <a:lnTo>
                  <a:pt x="1277" y="333"/>
                </a:lnTo>
                <a:lnTo>
                  <a:pt x="1277" y="333"/>
                </a:lnTo>
                <a:close/>
                <a:moveTo>
                  <a:pt x="1275" y="298"/>
                </a:moveTo>
                <a:lnTo>
                  <a:pt x="1275" y="299"/>
                </a:lnTo>
                <a:lnTo>
                  <a:pt x="1274" y="299"/>
                </a:lnTo>
                <a:lnTo>
                  <a:pt x="1275" y="298"/>
                </a:lnTo>
                <a:close/>
                <a:moveTo>
                  <a:pt x="1272" y="299"/>
                </a:moveTo>
                <a:lnTo>
                  <a:pt x="1271" y="299"/>
                </a:lnTo>
                <a:lnTo>
                  <a:pt x="1269" y="298"/>
                </a:lnTo>
                <a:lnTo>
                  <a:pt x="1274" y="298"/>
                </a:lnTo>
                <a:lnTo>
                  <a:pt x="1272" y="299"/>
                </a:lnTo>
                <a:close/>
                <a:moveTo>
                  <a:pt x="1314" y="341"/>
                </a:moveTo>
                <a:lnTo>
                  <a:pt x="1309" y="347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2"/>
                </a:lnTo>
                <a:lnTo>
                  <a:pt x="1298" y="413"/>
                </a:lnTo>
                <a:lnTo>
                  <a:pt x="1298" y="413"/>
                </a:lnTo>
                <a:lnTo>
                  <a:pt x="1272" y="431"/>
                </a:lnTo>
                <a:lnTo>
                  <a:pt x="1272" y="431"/>
                </a:lnTo>
                <a:lnTo>
                  <a:pt x="1258" y="435"/>
                </a:lnTo>
                <a:lnTo>
                  <a:pt x="1271" y="365"/>
                </a:lnTo>
                <a:lnTo>
                  <a:pt x="1314" y="339"/>
                </a:lnTo>
                <a:lnTo>
                  <a:pt x="1314" y="341"/>
                </a:lnTo>
                <a:close/>
                <a:moveTo>
                  <a:pt x="1271" y="362"/>
                </a:moveTo>
                <a:lnTo>
                  <a:pt x="1272" y="355"/>
                </a:lnTo>
                <a:lnTo>
                  <a:pt x="1272" y="355"/>
                </a:lnTo>
                <a:lnTo>
                  <a:pt x="1272" y="355"/>
                </a:lnTo>
                <a:lnTo>
                  <a:pt x="1272" y="355"/>
                </a:lnTo>
                <a:lnTo>
                  <a:pt x="1274" y="351"/>
                </a:lnTo>
                <a:lnTo>
                  <a:pt x="1282" y="344"/>
                </a:lnTo>
                <a:lnTo>
                  <a:pt x="1299" y="330"/>
                </a:lnTo>
                <a:lnTo>
                  <a:pt x="1319" y="320"/>
                </a:lnTo>
                <a:lnTo>
                  <a:pt x="1315" y="336"/>
                </a:lnTo>
                <a:lnTo>
                  <a:pt x="1271" y="362"/>
                </a:lnTo>
                <a:close/>
                <a:moveTo>
                  <a:pt x="1315" y="339"/>
                </a:moveTo>
                <a:lnTo>
                  <a:pt x="1315" y="339"/>
                </a:lnTo>
                <a:lnTo>
                  <a:pt x="1315" y="339"/>
                </a:lnTo>
                <a:lnTo>
                  <a:pt x="1315" y="339"/>
                </a:lnTo>
                <a:close/>
                <a:moveTo>
                  <a:pt x="1330" y="327"/>
                </a:moveTo>
                <a:lnTo>
                  <a:pt x="1317" y="338"/>
                </a:lnTo>
                <a:lnTo>
                  <a:pt x="1317" y="336"/>
                </a:lnTo>
                <a:lnTo>
                  <a:pt x="1320" y="319"/>
                </a:lnTo>
                <a:lnTo>
                  <a:pt x="1327" y="317"/>
                </a:lnTo>
                <a:lnTo>
                  <a:pt x="1327" y="317"/>
                </a:lnTo>
                <a:lnTo>
                  <a:pt x="1325" y="322"/>
                </a:lnTo>
                <a:lnTo>
                  <a:pt x="1325" y="322"/>
                </a:lnTo>
                <a:lnTo>
                  <a:pt x="1331" y="319"/>
                </a:lnTo>
                <a:lnTo>
                  <a:pt x="1330" y="327"/>
                </a:lnTo>
                <a:close/>
                <a:moveTo>
                  <a:pt x="1327" y="307"/>
                </a:moveTo>
                <a:lnTo>
                  <a:pt x="1338" y="303"/>
                </a:lnTo>
                <a:lnTo>
                  <a:pt x="1336" y="306"/>
                </a:lnTo>
                <a:lnTo>
                  <a:pt x="1336" y="306"/>
                </a:lnTo>
                <a:lnTo>
                  <a:pt x="1333" y="309"/>
                </a:lnTo>
                <a:lnTo>
                  <a:pt x="1327" y="307"/>
                </a:lnTo>
                <a:close/>
                <a:moveTo>
                  <a:pt x="1333" y="323"/>
                </a:moveTo>
                <a:lnTo>
                  <a:pt x="1336" y="312"/>
                </a:lnTo>
                <a:lnTo>
                  <a:pt x="1336" y="311"/>
                </a:lnTo>
                <a:lnTo>
                  <a:pt x="1351" y="304"/>
                </a:lnTo>
                <a:lnTo>
                  <a:pt x="1333" y="323"/>
                </a:lnTo>
                <a:close/>
                <a:moveTo>
                  <a:pt x="1355" y="301"/>
                </a:moveTo>
                <a:lnTo>
                  <a:pt x="1336" y="309"/>
                </a:lnTo>
                <a:lnTo>
                  <a:pt x="1336" y="309"/>
                </a:lnTo>
                <a:lnTo>
                  <a:pt x="1336" y="309"/>
                </a:lnTo>
                <a:lnTo>
                  <a:pt x="1336" y="309"/>
                </a:lnTo>
                <a:lnTo>
                  <a:pt x="1338" y="304"/>
                </a:lnTo>
                <a:lnTo>
                  <a:pt x="1339" y="303"/>
                </a:lnTo>
                <a:lnTo>
                  <a:pt x="1360" y="296"/>
                </a:lnTo>
                <a:lnTo>
                  <a:pt x="1360" y="296"/>
                </a:lnTo>
                <a:lnTo>
                  <a:pt x="1360" y="296"/>
                </a:lnTo>
                <a:lnTo>
                  <a:pt x="1355" y="301"/>
                </a:lnTo>
                <a:close/>
                <a:moveTo>
                  <a:pt x="1367" y="247"/>
                </a:moveTo>
                <a:lnTo>
                  <a:pt x="1357" y="234"/>
                </a:lnTo>
                <a:lnTo>
                  <a:pt x="1357" y="234"/>
                </a:lnTo>
                <a:lnTo>
                  <a:pt x="1357" y="234"/>
                </a:lnTo>
                <a:lnTo>
                  <a:pt x="1359" y="232"/>
                </a:lnTo>
                <a:lnTo>
                  <a:pt x="1368" y="247"/>
                </a:lnTo>
                <a:lnTo>
                  <a:pt x="1368" y="247"/>
                </a:lnTo>
                <a:lnTo>
                  <a:pt x="1367" y="247"/>
                </a:lnTo>
                <a:lnTo>
                  <a:pt x="1367" y="247"/>
                </a:lnTo>
                <a:close/>
                <a:moveTo>
                  <a:pt x="1376" y="352"/>
                </a:moveTo>
                <a:lnTo>
                  <a:pt x="1376" y="352"/>
                </a:lnTo>
                <a:lnTo>
                  <a:pt x="1371" y="341"/>
                </a:lnTo>
                <a:lnTo>
                  <a:pt x="1368" y="328"/>
                </a:lnTo>
                <a:lnTo>
                  <a:pt x="1370" y="322"/>
                </a:lnTo>
                <a:lnTo>
                  <a:pt x="1381" y="330"/>
                </a:lnTo>
                <a:lnTo>
                  <a:pt x="1381" y="330"/>
                </a:lnTo>
                <a:lnTo>
                  <a:pt x="1387" y="336"/>
                </a:lnTo>
                <a:lnTo>
                  <a:pt x="1387" y="336"/>
                </a:lnTo>
                <a:lnTo>
                  <a:pt x="1376" y="352"/>
                </a:lnTo>
                <a:lnTo>
                  <a:pt x="1376" y="352"/>
                </a:lnTo>
                <a:close/>
                <a:moveTo>
                  <a:pt x="1389" y="331"/>
                </a:moveTo>
                <a:lnTo>
                  <a:pt x="1389" y="331"/>
                </a:lnTo>
                <a:lnTo>
                  <a:pt x="1381" y="328"/>
                </a:lnTo>
                <a:lnTo>
                  <a:pt x="1370" y="320"/>
                </a:lnTo>
                <a:lnTo>
                  <a:pt x="1373" y="299"/>
                </a:lnTo>
                <a:lnTo>
                  <a:pt x="1373" y="299"/>
                </a:lnTo>
                <a:lnTo>
                  <a:pt x="1381" y="299"/>
                </a:lnTo>
                <a:lnTo>
                  <a:pt x="1387" y="296"/>
                </a:lnTo>
                <a:lnTo>
                  <a:pt x="1387" y="296"/>
                </a:lnTo>
                <a:lnTo>
                  <a:pt x="1392" y="301"/>
                </a:lnTo>
                <a:lnTo>
                  <a:pt x="1395" y="306"/>
                </a:lnTo>
                <a:lnTo>
                  <a:pt x="1395" y="306"/>
                </a:lnTo>
                <a:lnTo>
                  <a:pt x="1397" y="304"/>
                </a:lnTo>
                <a:lnTo>
                  <a:pt x="1389" y="331"/>
                </a:lnTo>
                <a:close/>
                <a:moveTo>
                  <a:pt x="1400" y="298"/>
                </a:moveTo>
                <a:lnTo>
                  <a:pt x="1400" y="298"/>
                </a:lnTo>
                <a:lnTo>
                  <a:pt x="1389" y="295"/>
                </a:lnTo>
                <a:lnTo>
                  <a:pt x="1389" y="295"/>
                </a:lnTo>
                <a:lnTo>
                  <a:pt x="1394" y="291"/>
                </a:lnTo>
                <a:lnTo>
                  <a:pt x="1397" y="287"/>
                </a:lnTo>
                <a:lnTo>
                  <a:pt x="1399" y="288"/>
                </a:lnTo>
                <a:lnTo>
                  <a:pt x="1397" y="285"/>
                </a:lnTo>
                <a:lnTo>
                  <a:pt x="1397" y="285"/>
                </a:lnTo>
                <a:lnTo>
                  <a:pt x="1399" y="283"/>
                </a:lnTo>
                <a:lnTo>
                  <a:pt x="1399" y="283"/>
                </a:lnTo>
                <a:lnTo>
                  <a:pt x="1402" y="288"/>
                </a:lnTo>
                <a:lnTo>
                  <a:pt x="1400" y="298"/>
                </a:lnTo>
                <a:close/>
                <a:moveTo>
                  <a:pt x="1403" y="287"/>
                </a:moveTo>
                <a:lnTo>
                  <a:pt x="1400" y="283"/>
                </a:lnTo>
                <a:lnTo>
                  <a:pt x="1402" y="282"/>
                </a:lnTo>
                <a:lnTo>
                  <a:pt x="1403" y="283"/>
                </a:lnTo>
                <a:lnTo>
                  <a:pt x="1403" y="282"/>
                </a:lnTo>
                <a:lnTo>
                  <a:pt x="1405" y="282"/>
                </a:lnTo>
                <a:lnTo>
                  <a:pt x="1403" y="287"/>
                </a:lnTo>
                <a:close/>
                <a:moveTo>
                  <a:pt x="1421" y="304"/>
                </a:moveTo>
                <a:lnTo>
                  <a:pt x="1421" y="304"/>
                </a:lnTo>
                <a:lnTo>
                  <a:pt x="1419" y="306"/>
                </a:lnTo>
                <a:lnTo>
                  <a:pt x="1405" y="288"/>
                </a:lnTo>
                <a:lnTo>
                  <a:pt x="1407" y="282"/>
                </a:lnTo>
                <a:lnTo>
                  <a:pt x="1411" y="280"/>
                </a:lnTo>
                <a:lnTo>
                  <a:pt x="1411" y="280"/>
                </a:lnTo>
                <a:lnTo>
                  <a:pt x="1411" y="290"/>
                </a:lnTo>
                <a:lnTo>
                  <a:pt x="1411" y="290"/>
                </a:lnTo>
                <a:lnTo>
                  <a:pt x="1415" y="293"/>
                </a:lnTo>
                <a:lnTo>
                  <a:pt x="1418" y="296"/>
                </a:lnTo>
                <a:lnTo>
                  <a:pt x="1418" y="296"/>
                </a:lnTo>
                <a:lnTo>
                  <a:pt x="1418" y="291"/>
                </a:lnTo>
                <a:lnTo>
                  <a:pt x="1419" y="287"/>
                </a:lnTo>
                <a:lnTo>
                  <a:pt x="1419" y="287"/>
                </a:lnTo>
                <a:lnTo>
                  <a:pt x="1413" y="279"/>
                </a:lnTo>
                <a:lnTo>
                  <a:pt x="1424" y="275"/>
                </a:lnTo>
                <a:lnTo>
                  <a:pt x="1424" y="275"/>
                </a:lnTo>
                <a:lnTo>
                  <a:pt x="1429" y="277"/>
                </a:lnTo>
                <a:lnTo>
                  <a:pt x="1432" y="279"/>
                </a:lnTo>
                <a:lnTo>
                  <a:pt x="1432" y="279"/>
                </a:lnTo>
                <a:lnTo>
                  <a:pt x="1437" y="277"/>
                </a:lnTo>
                <a:lnTo>
                  <a:pt x="1444" y="274"/>
                </a:lnTo>
                <a:lnTo>
                  <a:pt x="1445" y="279"/>
                </a:lnTo>
                <a:lnTo>
                  <a:pt x="1445" y="279"/>
                </a:lnTo>
                <a:lnTo>
                  <a:pt x="1447" y="287"/>
                </a:lnTo>
                <a:lnTo>
                  <a:pt x="1447" y="293"/>
                </a:lnTo>
                <a:lnTo>
                  <a:pt x="1447" y="293"/>
                </a:lnTo>
                <a:lnTo>
                  <a:pt x="1450" y="295"/>
                </a:lnTo>
                <a:lnTo>
                  <a:pt x="1453" y="298"/>
                </a:lnTo>
                <a:lnTo>
                  <a:pt x="1453" y="298"/>
                </a:lnTo>
                <a:lnTo>
                  <a:pt x="1453" y="293"/>
                </a:lnTo>
                <a:lnTo>
                  <a:pt x="1455" y="290"/>
                </a:lnTo>
                <a:lnTo>
                  <a:pt x="1455" y="290"/>
                </a:lnTo>
                <a:lnTo>
                  <a:pt x="1452" y="285"/>
                </a:lnTo>
                <a:lnTo>
                  <a:pt x="1447" y="279"/>
                </a:lnTo>
                <a:lnTo>
                  <a:pt x="1445" y="274"/>
                </a:lnTo>
                <a:lnTo>
                  <a:pt x="1445" y="274"/>
                </a:lnTo>
                <a:lnTo>
                  <a:pt x="1445" y="274"/>
                </a:lnTo>
                <a:lnTo>
                  <a:pt x="1461" y="272"/>
                </a:lnTo>
                <a:lnTo>
                  <a:pt x="1461" y="272"/>
                </a:lnTo>
                <a:lnTo>
                  <a:pt x="1471" y="282"/>
                </a:lnTo>
                <a:lnTo>
                  <a:pt x="1453" y="304"/>
                </a:lnTo>
                <a:lnTo>
                  <a:pt x="1453" y="304"/>
                </a:lnTo>
                <a:lnTo>
                  <a:pt x="1435" y="306"/>
                </a:lnTo>
                <a:lnTo>
                  <a:pt x="1435" y="306"/>
                </a:lnTo>
                <a:lnTo>
                  <a:pt x="1426" y="306"/>
                </a:lnTo>
                <a:lnTo>
                  <a:pt x="1421" y="304"/>
                </a:lnTo>
                <a:lnTo>
                  <a:pt x="1421" y="304"/>
                </a:lnTo>
                <a:close/>
                <a:moveTo>
                  <a:pt x="1424" y="312"/>
                </a:moveTo>
                <a:lnTo>
                  <a:pt x="1424" y="312"/>
                </a:lnTo>
                <a:lnTo>
                  <a:pt x="1435" y="307"/>
                </a:lnTo>
                <a:lnTo>
                  <a:pt x="1452" y="306"/>
                </a:lnTo>
                <a:lnTo>
                  <a:pt x="1445" y="314"/>
                </a:lnTo>
                <a:lnTo>
                  <a:pt x="1424" y="312"/>
                </a:lnTo>
                <a:close/>
                <a:moveTo>
                  <a:pt x="1444" y="315"/>
                </a:moveTo>
                <a:lnTo>
                  <a:pt x="1437" y="322"/>
                </a:lnTo>
                <a:lnTo>
                  <a:pt x="1437" y="322"/>
                </a:lnTo>
                <a:lnTo>
                  <a:pt x="1434" y="325"/>
                </a:lnTo>
                <a:lnTo>
                  <a:pt x="1424" y="314"/>
                </a:lnTo>
                <a:lnTo>
                  <a:pt x="1444" y="315"/>
                </a:lnTo>
                <a:close/>
                <a:moveTo>
                  <a:pt x="1452" y="306"/>
                </a:moveTo>
                <a:lnTo>
                  <a:pt x="1453" y="314"/>
                </a:lnTo>
                <a:lnTo>
                  <a:pt x="1447" y="314"/>
                </a:lnTo>
                <a:lnTo>
                  <a:pt x="1452" y="306"/>
                </a:lnTo>
                <a:close/>
                <a:moveTo>
                  <a:pt x="1423" y="314"/>
                </a:moveTo>
                <a:lnTo>
                  <a:pt x="1432" y="327"/>
                </a:lnTo>
                <a:lnTo>
                  <a:pt x="1432" y="327"/>
                </a:lnTo>
                <a:lnTo>
                  <a:pt x="1426" y="331"/>
                </a:lnTo>
                <a:lnTo>
                  <a:pt x="1421" y="333"/>
                </a:lnTo>
                <a:lnTo>
                  <a:pt x="1423" y="314"/>
                </a:lnTo>
                <a:close/>
                <a:moveTo>
                  <a:pt x="1421" y="335"/>
                </a:moveTo>
                <a:lnTo>
                  <a:pt x="1421" y="335"/>
                </a:lnTo>
                <a:lnTo>
                  <a:pt x="1421" y="341"/>
                </a:lnTo>
                <a:lnTo>
                  <a:pt x="1419" y="346"/>
                </a:lnTo>
                <a:lnTo>
                  <a:pt x="1421" y="335"/>
                </a:lnTo>
                <a:close/>
                <a:moveTo>
                  <a:pt x="1437" y="376"/>
                </a:moveTo>
                <a:lnTo>
                  <a:pt x="1437" y="376"/>
                </a:lnTo>
                <a:lnTo>
                  <a:pt x="1426" y="381"/>
                </a:lnTo>
                <a:lnTo>
                  <a:pt x="1416" y="383"/>
                </a:lnTo>
                <a:lnTo>
                  <a:pt x="1416" y="383"/>
                </a:lnTo>
                <a:lnTo>
                  <a:pt x="1415" y="375"/>
                </a:lnTo>
                <a:lnTo>
                  <a:pt x="1419" y="346"/>
                </a:lnTo>
                <a:lnTo>
                  <a:pt x="1419" y="346"/>
                </a:lnTo>
                <a:lnTo>
                  <a:pt x="1424" y="343"/>
                </a:lnTo>
                <a:lnTo>
                  <a:pt x="1431" y="343"/>
                </a:lnTo>
                <a:lnTo>
                  <a:pt x="1431" y="343"/>
                </a:lnTo>
                <a:lnTo>
                  <a:pt x="1432" y="338"/>
                </a:lnTo>
                <a:lnTo>
                  <a:pt x="1435" y="330"/>
                </a:lnTo>
                <a:lnTo>
                  <a:pt x="1461" y="362"/>
                </a:lnTo>
                <a:lnTo>
                  <a:pt x="1437" y="376"/>
                </a:lnTo>
                <a:close/>
                <a:moveTo>
                  <a:pt x="1435" y="328"/>
                </a:moveTo>
                <a:lnTo>
                  <a:pt x="1435" y="328"/>
                </a:lnTo>
                <a:lnTo>
                  <a:pt x="1439" y="323"/>
                </a:lnTo>
                <a:lnTo>
                  <a:pt x="1445" y="315"/>
                </a:lnTo>
                <a:lnTo>
                  <a:pt x="1453" y="315"/>
                </a:lnTo>
                <a:lnTo>
                  <a:pt x="1453" y="323"/>
                </a:lnTo>
                <a:lnTo>
                  <a:pt x="1453" y="323"/>
                </a:lnTo>
                <a:lnTo>
                  <a:pt x="1452" y="331"/>
                </a:lnTo>
                <a:lnTo>
                  <a:pt x="1450" y="336"/>
                </a:lnTo>
                <a:lnTo>
                  <a:pt x="1450" y="336"/>
                </a:lnTo>
                <a:lnTo>
                  <a:pt x="1453" y="339"/>
                </a:lnTo>
                <a:lnTo>
                  <a:pt x="1456" y="343"/>
                </a:lnTo>
                <a:lnTo>
                  <a:pt x="1456" y="343"/>
                </a:lnTo>
                <a:lnTo>
                  <a:pt x="1458" y="339"/>
                </a:lnTo>
                <a:lnTo>
                  <a:pt x="1460" y="335"/>
                </a:lnTo>
                <a:lnTo>
                  <a:pt x="1460" y="335"/>
                </a:lnTo>
                <a:lnTo>
                  <a:pt x="1458" y="330"/>
                </a:lnTo>
                <a:lnTo>
                  <a:pt x="1455" y="322"/>
                </a:lnTo>
                <a:lnTo>
                  <a:pt x="1455" y="315"/>
                </a:lnTo>
                <a:lnTo>
                  <a:pt x="1482" y="319"/>
                </a:lnTo>
                <a:lnTo>
                  <a:pt x="1482" y="319"/>
                </a:lnTo>
                <a:lnTo>
                  <a:pt x="1482" y="319"/>
                </a:lnTo>
                <a:lnTo>
                  <a:pt x="1482" y="319"/>
                </a:lnTo>
                <a:lnTo>
                  <a:pt x="1485" y="322"/>
                </a:lnTo>
                <a:lnTo>
                  <a:pt x="1487" y="327"/>
                </a:lnTo>
                <a:lnTo>
                  <a:pt x="1487" y="327"/>
                </a:lnTo>
                <a:lnTo>
                  <a:pt x="1490" y="320"/>
                </a:lnTo>
                <a:lnTo>
                  <a:pt x="1490" y="320"/>
                </a:lnTo>
                <a:lnTo>
                  <a:pt x="1496" y="323"/>
                </a:lnTo>
                <a:lnTo>
                  <a:pt x="1492" y="344"/>
                </a:lnTo>
                <a:lnTo>
                  <a:pt x="1463" y="362"/>
                </a:lnTo>
                <a:lnTo>
                  <a:pt x="1435" y="328"/>
                </a:lnTo>
                <a:close/>
                <a:moveTo>
                  <a:pt x="1464" y="363"/>
                </a:moveTo>
                <a:lnTo>
                  <a:pt x="1492" y="347"/>
                </a:lnTo>
                <a:lnTo>
                  <a:pt x="1485" y="375"/>
                </a:lnTo>
                <a:lnTo>
                  <a:pt x="1472" y="373"/>
                </a:lnTo>
                <a:lnTo>
                  <a:pt x="1472" y="373"/>
                </a:lnTo>
                <a:lnTo>
                  <a:pt x="1464" y="363"/>
                </a:lnTo>
                <a:close/>
                <a:moveTo>
                  <a:pt x="1482" y="395"/>
                </a:moveTo>
                <a:lnTo>
                  <a:pt x="1484" y="391"/>
                </a:lnTo>
                <a:lnTo>
                  <a:pt x="1487" y="394"/>
                </a:lnTo>
                <a:lnTo>
                  <a:pt x="1482" y="395"/>
                </a:lnTo>
                <a:close/>
                <a:moveTo>
                  <a:pt x="1484" y="408"/>
                </a:moveTo>
                <a:lnTo>
                  <a:pt x="1480" y="427"/>
                </a:lnTo>
                <a:lnTo>
                  <a:pt x="1477" y="421"/>
                </a:lnTo>
                <a:lnTo>
                  <a:pt x="1477" y="421"/>
                </a:lnTo>
                <a:lnTo>
                  <a:pt x="1477" y="416"/>
                </a:lnTo>
                <a:lnTo>
                  <a:pt x="1484" y="408"/>
                </a:lnTo>
                <a:close/>
                <a:moveTo>
                  <a:pt x="1482" y="386"/>
                </a:moveTo>
                <a:lnTo>
                  <a:pt x="1474" y="375"/>
                </a:lnTo>
                <a:lnTo>
                  <a:pt x="1485" y="376"/>
                </a:lnTo>
                <a:lnTo>
                  <a:pt x="1482" y="386"/>
                </a:lnTo>
                <a:close/>
                <a:moveTo>
                  <a:pt x="1471" y="399"/>
                </a:moveTo>
                <a:lnTo>
                  <a:pt x="1472" y="376"/>
                </a:lnTo>
                <a:lnTo>
                  <a:pt x="1482" y="389"/>
                </a:lnTo>
                <a:lnTo>
                  <a:pt x="1480" y="395"/>
                </a:lnTo>
                <a:lnTo>
                  <a:pt x="1471" y="399"/>
                </a:lnTo>
                <a:close/>
                <a:moveTo>
                  <a:pt x="1472" y="423"/>
                </a:moveTo>
                <a:lnTo>
                  <a:pt x="1472" y="423"/>
                </a:lnTo>
                <a:lnTo>
                  <a:pt x="1472" y="423"/>
                </a:lnTo>
                <a:lnTo>
                  <a:pt x="1476" y="419"/>
                </a:lnTo>
                <a:lnTo>
                  <a:pt x="1476" y="421"/>
                </a:lnTo>
                <a:lnTo>
                  <a:pt x="1474" y="421"/>
                </a:lnTo>
                <a:lnTo>
                  <a:pt x="1472" y="423"/>
                </a:lnTo>
                <a:close/>
                <a:moveTo>
                  <a:pt x="1474" y="424"/>
                </a:moveTo>
                <a:lnTo>
                  <a:pt x="1474" y="427"/>
                </a:lnTo>
                <a:lnTo>
                  <a:pt x="1474" y="427"/>
                </a:lnTo>
                <a:lnTo>
                  <a:pt x="1472" y="424"/>
                </a:lnTo>
                <a:lnTo>
                  <a:pt x="1474" y="424"/>
                </a:lnTo>
                <a:close/>
                <a:moveTo>
                  <a:pt x="1468" y="463"/>
                </a:moveTo>
                <a:lnTo>
                  <a:pt x="1474" y="431"/>
                </a:lnTo>
                <a:lnTo>
                  <a:pt x="1474" y="431"/>
                </a:lnTo>
                <a:lnTo>
                  <a:pt x="1476" y="431"/>
                </a:lnTo>
                <a:lnTo>
                  <a:pt x="1476" y="431"/>
                </a:lnTo>
                <a:lnTo>
                  <a:pt x="1474" y="429"/>
                </a:lnTo>
                <a:lnTo>
                  <a:pt x="1476" y="424"/>
                </a:lnTo>
                <a:lnTo>
                  <a:pt x="1479" y="429"/>
                </a:lnTo>
                <a:lnTo>
                  <a:pt x="1468" y="484"/>
                </a:lnTo>
                <a:lnTo>
                  <a:pt x="1468" y="484"/>
                </a:lnTo>
                <a:lnTo>
                  <a:pt x="1468" y="463"/>
                </a:lnTo>
                <a:lnTo>
                  <a:pt x="1468" y="463"/>
                </a:lnTo>
                <a:close/>
                <a:moveTo>
                  <a:pt x="1453" y="655"/>
                </a:moveTo>
                <a:lnTo>
                  <a:pt x="1469" y="720"/>
                </a:lnTo>
                <a:lnTo>
                  <a:pt x="1458" y="711"/>
                </a:lnTo>
                <a:lnTo>
                  <a:pt x="1447" y="679"/>
                </a:lnTo>
                <a:lnTo>
                  <a:pt x="1453" y="655"/>
                </a:lnTo>
                <a:close/>
                <a:moveTo>
                  <a:pt x="1447" y="682"/>
                </a:moveTo>
                <a:lnTo>
                  <a:pt x="1453" y="708"/>
                </a:lnTo>
                <a:lnTo>
                  <a:pt x="1442" y="700"/>
                </a:lnTo>
                <a:lnTo>
                  <a:pt x="1447" y="682"/>
                </a:lnTo>
                <a:close/>
                <a:moveTo>
                  <a:pt x="1442" y="703"/>
                </a:moveTo>
                <a:lnTo>
                  <a:pt x="1450" y="709"/>
                </a:lnTo>
                <a:lnTo>
                  <a:pt x="1440" y="709"/>
                </a:lnTo>
                <a:lnTo>
                  <a:pt x="1442" y="703"/>
                </a:lnTo>
                <a:close/>
                <a:moveTo>
                  <a:pt x="1408" y="676"/>
                </a:moveTo>
                <a:lnTo>
                  <a:pt x="1431" y="648"/>
                </a:lnTo>
                <a:lnTo>
                  <a:pt x="1423" y="685"/>
                </a:lnTo>
                <a:lnTo>
                  <a:pt x="1408" y="676"/>
                </a:lnTo>
                <a:close/>
                <a:moveTo>
                  <a:pt x="1448" y="823"/>
                </a:moveTo>
                <a:lnTo>
                  <a:pt x="1448" y="823"/>
                </a:lnTo>
                <a:lnTo>
                  <a:pt x="1453" y="815"/>
                </a:lnTo>
                <a:lnTo>
                  <a:pt x="1455" y="805"/>
                </a:lnTo>
                <a:lnTo>
                  <a:pt x="1455" y="805"/>
                </a:lnTo>
                <a:lnTo>
                  <a:pt x="1456" y="804"/>
                </a:lnTo>
                <a:lnTo>
                  <a:pt x="1477" y="809"/>
                </a:lnTo>
                <a:lnTo>
                  <a:pt x="1448" y="823"/>
                </a:lnTo>
                <a:close/>
                <a:moveTo>
                  <a:pt x="1450" y="772"/>
                </a:moveTo>
                <a:lnTo>
                  <a:pt x="1471" y="773"/>
                </a:lnTo>
                <a:lnTo>
                  <a:pt x="1455" y="785"/>
                </a:lnTo>
                <a:lnTo>
                  <a:pt x="1455" y="785"/>
                </a:lnTo>
                <a:lnTo>
                  <a:pt x="1450" y="772"/>
                </a:lnTo>
                <a:lnTo>
                  <a:pt x="1450" y="772"/>
                </a:lnTo>
                <a:close/>
                <a:moveTo>
                  <a:pt x="1520" y="786"/>
                </a:moveTo>
                <a:lnTo>
                  <a:pt x="1482" y="805"/>
                </a:lnTo>
                <a:lnTo>
                  <a:pt x="1482" y="805"/>
                </a:lnTo>
                <a:lnTo>
                  <a:pt x="1456" y="802"/>
                </a:lnTo>
                <a:lnTo>
                  <a:pt x="1456" y="802"/>
                </a:lnTo>
                <a:lnTo>
                  <a:pt x="1456" y="794"/>
                </a:lnTo>
                <a:lnTo>
                  <a:pt x="1456" y="786"/>
                </a:lnTo>
                <a:lnTo>
                  <a:pt x="1477" y="775"/>
                </a:lnTo>
                <a:lnTo>
                  <a:pt x="1519" y="780"/>
                </a:lnTo>
                <a:lnTo>
                  <a:pt x="1519" y="777"/>
                </a:lnTo>
                <a:lnTo>
                  <a:pt x="1520" y="786"/>
                </a:lnTo>
                <a:lnTo>
                  <a:pt x="1520" y="786"/>
                </a:lnTo>
                <a:close/>
                <a:moveTo>
                  <a:pt x="1519" y="775"/>
                </a:moveTo>
                <a:lnTo>
                  <a:pt x="1519" y="775"/>
                </a:lnTo>
                <a:lnTo>
                  <a:pt x="1477" y="770"/>
                </a:lnTo>
                <a:lnTo>
                  <a:pt x="1477" y="770"/>
                </a:lnTo>
                <a:lnTo>
                  <a:pt x="1437" y="738"/>
                </a:lnTo>
                <a:lnTo>
                  <a:pt x="1471" y="770"/>
                </a:lnTo>
                <a:lnTo>
                  <a:pt x="1447" y="767"/>
                </a:lnTo>
                <a:lnTo>
                  <a:pt x="1447" y="767"/>
                </a:lnTo>
                <a:lnTo>
                  <a:pt x="1440" y="759"/>
                </a:lnTo>
                <a:lnTo>
                  <a:pt x="1431" y="754"/>
                </a:lnTo>
                <a:lnTo>
                  <a:pt x="1440" y="712"/>
                </a:lnTo>
                <a:lnTo>
                  <a:pt x="1455" y="714"/>
                </a:lnTo>
                <a:lnTo>
                  <a:pt x="1455" y="714"/>
                </a:lnTo>
                <a:lnTo>
                  <a:pt x="1455" y="714"/>
                </a:lnTo>
                <a:lnTo>
                  <a:pt x="1472" y="727"/>
                </a:lnTo>
                <a:lnTo>
                  <a:pt x="1474" y="738"/>
                </a:lnTo>
                <a:lnTo>
                  <a:pt x="1437" y="738"/>
                </a:lnTo>
                <a:lnTo>
                  <a:pt x="1480" y="741"/>
                </a:lnTo>
                <a:lnTo>
                  <a:pt x="1501" y="752"/>
                </a:lnTo>
                <a:lnTo>
                  <a:pt x="1522" y="768"/>
                </a:lnTo>
                <a:lnTo>
                  <a:pt x="1524" y="767"/>
                </a:lnTo>
                <a:lnTo>
                  <a:pt x="1519" y="775"/>
                </a:lnTo>
                <a:close/>
                <a:moveTo>
                  <a:pt x="1520" y="762"/>
                </a:moveTo>
                <a:lnTo>
                  <a:pt x="1525" y="765"/>
                </a:lnTo>
                <a:lnTo>
                  <a:pt x="1524" y="765"/>
                </a:lnTo>
                <a:lnTo>
                  <a:pt x="1520" y="762"/>
                </a:lnTo>
                <a:close/>
                <a:moveTo>
                  <a:pt x="1557" y="777"/>
                </a:moveTo>
                <a:lnTo>
                  <a:pt x="1556" y="786"/>
                </a:lnTo>
                <a:lnTo>
                  <a:pt x="1549" y="794"/>
                </a:lnTo>
                <a:lnTo>
                  <a:pt x="1540" y="797"/>
                </a:lnTo>
                <a:lnTo>
                  <a:pt x="1530" y="794"/>
                </a:lnTo>
                <a:lnTo>
                  <a:pt x="1524" y="786"/>
                </a:lnTo>
                <a:lnTo>
                  <a:pt x="1522" y="777"/>
                </a:lnTo>
                <a:lnTo>
                  <a:pt x="1527" y="767"/>
                </a:lnTo>
                <a:lnTo>
                  <a:pt x="1528" y="767"/>
                </a:lnTo>
                <a:lnTo>
                  <a:pt x="1535" y="770"/>
                </a:lnTo>
                <a:lnTo>
                  <a:pt x="1535" y="762"/>
                </a:lnTo>
                <a:lnTo>
                  <a:pt x="1535" y="762"/>
                </a:lnTo>
                <a:lnTo>
                  <a:pt x="1544" y="762"/>
                </a:lnTo>
                <a:lnTo>
                  <a:pt x="1552" y="767"/>
                </a:lnTo>
                <a:lnTo>
                  <a:pt x="1557" y="777"/>
                </a:lnTo>
                <a:close/>
                <a:moveTo>
                  <a:pt x="1594" y="688"/>
                </a:moveTo>
                <a:lnTo>
                  <a:pt x="1583" y="736"/>
                </a:lnTo>
                <a:lnTo>
                  <a:pt x="1552" y="764"/>
                </a:lnTo>
                <a:lnTo>
                  <a:pt x="1546" y="759"/>
                </a:lnTo>
                <a:lnTo>
                  <a:pt x="1546" y="759"/>
                </a:lnTo>
                <a:lnTo>
                  <a:pt x="1556" y="720"/>
                </a:lnTo>
                <a:lnTo>
                  <a:pt x="1557" y="720"/>
                </a:lnTo>
                <a:lnTo>
                  <a:pt x="1592" y="688"/>
                </a:lnTo>
                <a:lnTo>
                  <a:pt x="1594" y="688"/>
                </a:lnTo>
                <a:close/>
                <a:moveTo>
                  <a:pt x="1570" y="676"/>
                </a:moveTo>
                <a:lnTo>
                  <a:pt x="1592" y="688"/>
                </a:lnTo>
                <a:lnTo>
                  <a:pt x="1557" y="714"/>
                </a:lnTo>
                <a:lnTo>
                  <a:pt x="1568" y="677"/>
                </a:lnTo>
                <a:lnTo>
                  <a:pt x="1570" y="676"/>
                </a:lnTo>
                <a:close/>
                <a:moveTo>
                  <a:pt x="1519" y="650"/>
                </a:moveTo>
                <a:lnTo>
                  <a:pt x="1562" y="672"/>
                </a:lnTo>
                <a:lnTo>
                  <a:pt x="1564" y="676"/>
                </a:lnTo>
                <a:lnTo>
                  <a:pt x="1564" y="676"/>
                </a:lnTo>
                <a:lnTo>
                  <a:pt x="1564" y="676"/>
                </a:lnTo>
                <a:lnTo>
                  <a:pt x="1554" y="712"/>
                </a:lnTo>
                <a:lnTo>
                  <a:pt x="1535" y="669"/>
                </a:lnTo>
                <a:lnTo>
                  <a:pt x="1552" y="719"/>
                </a:lnTo>
                <a:lnTo>
                  <a:pt x="1541" y="759"/>
                </a:lnTo>
                <a:lnTo>
                  <a:pt x="1535" y="759"/>
                </a:lnTo>
                <a:lnTo>
                  <a:pt x="1532" y="701"/>
                </a:lnTo>
                <a:lnTo>
                  <a:pt x="1527" y="698"/>
                </a:lnTo>
                <a:lnTo>
                  <a:pt x="1535" y="669"/>
                </a:lnTo>
                <a:lnTo>
                  <a:pt x="1525" y="696"/>
                </a:lnTo>
                <a:lnTo>
                  <a:pt x="1509" y="684"/>
                </a:lnTo>
                <a:lnTo>
                  <a:pt x="1508" y="677"/>
                </a:lnTo>
                <a:lnTo>
                  <a:pt x="1517" y="642"/>
                </a:lnTo>
                <a:lnTo>
                  <a:pt x="1519" y="650"/>
                </a:lnTo>
                <a:close/>
                <a:moveTo>
                  <a:pt x="1517" y="640"/>
                </a:moveTo>
                <a:lnTo>
                  <a:pt x="1506" y="672"/>
                </a:lnTo>
                <a:lnTo>
                  <a:pt x="1484" y="613"/>
                </a:lnTo>
                <a:lnTo>
                  <a:pt x="1501" y="672"/>
                </a:lnTo>
                <a:lnTo>
                  <a:pt x="1479" y="658"/>
                </a:lnTo>
                <a:lnTo>
                  <a:pt x="1456" y="639"/>
                </a:lnTo>
                <a:lnTo>
                  <a:pt x="1484" y="512"/>
                </a:lnTo>
                <a:lnTo>
                  <a:pt x="1517" y="640"/>
                </a:lnTo>
                <a:close/>
                <a:moveTo>
                  <a:pt x="1488" y="392"/>
                </a:moveTo>
                <a:lnTo>
                  <a:pt x="1484" y="387"/>
                </a:lnTo>
                <a:lnTo>
                  <a:pt x="1487" y="376"/>
                </a:lnTo>
                <a:lnTo>
                  <a:pt x="1492" y="378"/>
                </a:lnTo>
                <a:lnTo>
                  <a:pt x="1488" y="392"/>
                </a:lnTo>
                <a:close/>
                <a:moveTo>
                  <a:pt x="1492" y="376"/>
                </a:moveTo>
                <a:lnTo>
                  <a:pt x="1487" y="375"/>
                </a:lnTo>
                <a:lnTo>
                  <a:pt x="1493" y="347"/>
                </a:lnTo>
                <a:lnTo>
                  <a:pt x="1496" y="352"/>
                </a:lnTo>
                <a:lnTo>
                  <a:pt x="1492" y="376"/>
                </a:lnTo>
                <a:close/>
                <a:moveTo>
                  <a:pt x="1498" y="349"/>
                </a:moveTo>
                <a:lnTo>
                  <a:pt x="1495" y="344"/>
                </a:lnTo>
                <a:lnTo>
                  <a:pt x="1498" y="323"/>
                </a:lnTo>
                <a:lnTo>
                  <a:pt x="1498" y="323"/>
                </a:lnTo>
                <a:lnTo>
                  <a:pt x="1503" y="325"/>
                </a:lnTo>
                <a:lnTo>
                  <a:pt x="1498" y="349"/>
                </a:lnTo>
                <a:close/>
                <a:moveTo>
                  <a:pt x="1504" y="314"/>
                </a:moveTo>
                <a:lnTo>
                  <a:pt x="1504" y="314"/>
                </a:lnTo>
                <a:lnTo>
                  <a:pt x="1501" y="315"/>
                </a:lnTo>
                <a:lnTo>
                  <a:pt x="1503" y="304"/>
                </a:lnTo>
                <a:lnTo>
                  <a:pt x="1503" y="304"/>
                </a:lnTo>
                <a:lnTo>
                  <a:pt x="1504" y="306"/>
                </a:lnTo>
                <a:lnTo>
                  <a:pt x="1503" y="312"/>
                </a:lnTo>
                <a:lnTo>
                  <a:pt x="1506" y="309"/>
                </a:lnTo>
                <a:lnTo>
                  <a:pt x="1504" y="314"/>
                </a:lnTo>
                <a:close/>
                <a:moveTo>
                  <a:pt x="1519" y="386"/>
                </a:moveTo>
                <a:lnTo>
                  <a:pt x="1527" y="397"/>
                </a:lnTo>
                <a:lnTo>
                  <a:pt x="1527" y="397"/>
                </a:lnTo>
                <a:lnTo>
                  <a:pt x="1533" y="419"/>
                </a:lnTo>
                <a:lnTo>
                  <a:pt x="1509" y="399"/>
                </a:lnTo>
                <a:lnTo>
                  <a:pt x="1512" y="383"/>
                </a:lnTo>
                <a:lnTo>
                  <a:pt x="1512" y="383"/>
                </a:lnTo>
                <a:lnTo>
                  <a:pt x="1519" y="386"/>
                </a:lnTo>
                <a:lnTo>
                  <a:pt x="1519" y="386"/>
                </a:lnTo>
                <a:close/>
                <a:moveTo>
                  <a:pt x="1520" y="147"/>
                </a:moveTo>
                <a:lnTo>
                  <a:pt x="1520" y="147"/>
                </a:lnTo>
                <a:lnTo>
                  <a:pt x="1519" y="149"/>
                </a:lnTo>
                <a:lnTo>
                  <a:pt x="1503" y="130"/>
                </a:lnTo>
                <a:lnTo>
                  <a:pt x="1508" y="152"/>
                </a:lnTo>
                <a:lnTo>
                  <a:pt x="1508" y="152"/>
                </a:lnTo>
                <a:lnTo>
                  <a:pt x="1506" y="152"/>
                </a:lnTo>
                <a:lnTo>
                  <a:pt x="1501" y="128"/>
                </a:lnTo>
                <a:lnTo>
                  <a:pt x="1508" y="118"/>
                </a:lnTo>
                <a:lnTo>
                  <a:pt x="1508" y="118"/>
                </a:lnTo>
                <a:lnTo>
                  <a:pt x="1506" y="122"/>
                </a:lnTo>
                <a:lnTo>
                  <a:pt x="1506" y="122"/>
                </a:lnTo>
                <a:lnTo>
                  <a:pt x="1511" y="125"/>
                </a:lnTo>
                <a:lnTo>
                  <a:pt x="1517" y="130"/>
                </a:lnTo>
                <a:lnTo>
                  <a:pt x="1524" y="142"/>
                </a:lnTo>
                <a:lnTo>
                  <a:pt x="1520" y="147"/>
                </a:lnTo>
                <a:close/>
                <a:moveTo>
                  <a:pt x="1525" y="141"/>
                </a:moveTo>
                <a:lnTo>
                  <a:pt x="1517" y="130"/>
                </a:lnTo>
                <a:lnTo>
                  <a:pt x="1517" y="130"/>
                </a:lnTo>
                <a:lnTo>
                  <a:pt x="1516" y="122"/>
                </a:lnTo>
                <a:lnTo>
                  <a:pt x="1514" y="117"/>
                </a:lnTo>
                <a:lnTo>
                  <a:pt x="1514" y="117"/>
                </a:lnTo>
                <a:lnTo>
                  <a:pt x="1509" y="115"/>
                </a:lnTo>
                <a:lnTo>
                  <a:pt x="1509" y="114"/>
                </a:lnTo>
                <a:lnTo>
                  <a:pt x="1509" y="114"/>
                </a:lnTo>
                <a:lnTo>
                  <a:pt x="1509" y="115"/>
                </a:lnTo>
                <a:lnTo>
                  <a:pt x="1509" y="115"/>
                </a:lnTo>
                <a:lnTo>
                  <a:pt x="1512" y="110"/>
                </a:lnTo>
                <a:lnTo>
                  <a:pt x="1519" y="107"/>
                </a:lnTo>
                <a:lnTo>
                  <a:pt x="1532" y="133"/>
                </a:lnTo>
                <a:lnTo>
                  <a:pt x="1525" y="141"/>
                </a:lnTo>
                <a:close/>
                <a:moveTo>
                  <a:pt x="1533" y="144"/>
                </a:moveTo>
                <a:lnTo>
                  <a:pt x="1536" y="141"/>
                </a:lnTo>
                <a:lnTo>
                  <a:pt x="1536" y="144"/>
                </a:lnTo>
                <a:lnTo>
                  <a:pt x="1536" y="144"/>
                </a:lnTo>
                <a:lnTo>
                  <a:pt x="1533" y="144"/>
                </a:lnTo>
                <a:lnTo>
                  <a:pt x="1533" y="144"/>
                </a:lnTo>
                <a:close/>
                <a:moveTo>
                  <a:pt x="1538" y="147"/>
                </a:moveTo>
                <a:lnTo>
                  <a:pt x="1538" y="147"/>
                </a:lnTo>
                <a:lnTo>
                  <a:pt x="1538" y="146"/>
                </a:lnTo>
                <a:lnTo>
                  <a:pt x="1538" y="147"/>
                </a:lnTo>
                <a:lnTo>
                  <a:pt x="1538" y="147"/>
                </a:lnTo>
                <a:lnTo>
                  <a:pt x="1538" y="147"/>
                </a:lnTo>
                <a:lnTo>
                  <a:pt x="1538" y="147"/>
                </a:lnTo>
                <a:close/>
                <a:moveTo>
                  <a:pt x="1540" y="128"/>
                </a:moveTo>
                <a:lnTo>
                  <a:pt x="1524" y="99"/>
                </a:lnTo>
                <a:lnTo>
                  <a:pt x="1536" y="101"/>
                </a:lnTo>
                <a:lnTo>
                  <a:pt x="1536" y="101"/>
                </a:lnTo>
                <a:lnTo>
                  <a:pt x="1538" y="102"/>
                </a:lnTo>
                <a:lnTo>
                  <a:pt x="1546" y="117"/>
                </a:lnTo>
                <a:lnTo>
                  <a:pt x="1546" y="117"/>
                </a:lnTo>
                <a:lnTo>
                  <a:pt x="1543" y="128"/>
                </a:lnTo>
                <a:lnTo>
                  <a:pt x="1540" y="128"/>
                </a:lnTo>
                <a:close/>
                <a:moveTo>
                  <a:pt x="1538" y="101"/>
                </a:moveTo>
                <a:lnTo>
                  <a:pt x="1549" y="102"/>
                </a:lnTo>
                <a:lnTo>
                  <a:pt x="1546" y="115"/>
                </a:lnTo>
                <a:lnTo>
                  <a:pt x="1538" y="101"/>
                </a:lnTo>
                <a:lnTo>
                  <a:pt x="1538" y="101"/>
                </a:lnTo>
                <a:lnTo>
                  <a:pt x="1538" y="101"/>
                </a:lnTo>
                <a:lnTo>
                  <a:pt x="1538" y="101"/>
                </a:lnTo>
                <a:close/>
                <a:moveTo>
                  <a:pt x="1544" y="138"/>
                </a:moveTo>
                <a:lnTo>
                  <a:pt x="1543" y="138"/>
                </a:lnTo>
                <a:lnTo>
                  <a:pt x="1544" y="138"/>
                </a:lnTo>
                <a:lnTo>
                  <a:pt x="1544" y="138"/>
                </a:lnTo>
                <a:close/>
                <a:moveTo>
                  <a:pt x="1546" y="130"/>
                </a:moveTo>
                <a:lnTo>
                  <a:pt x="1544" y="130"/>
                </a:lnTo>
                <a:lnTo>
                  <a:pt x="1548" y="117"/>
                </a:lnTo>
                <a:lnTo>
                  <a:pt x="1548" y="117"/>
                </a:lnTo>
                <a:lnTo>
                  <a:pt x="1549" y="117"/>
                </a:lnTo>
                <a:lnTo>
                  <a:pt x="1546" y="130"/>
                </a:lnTo>
                <a:close/>
                <a:moveTo>
                  <a:pt x="1549" y="115"/>
                </a:moveTo>
                <a:lnTo>
                  <a:pt x="1548" y="115"/>
                </a:lnTo>
                <a:lnTo>
                  <a:pt x="1551" y="102"/>
                </a:lnTo>
                <a:lnTo>
                  <a:pt x="1552" y="102"/>
                </a:lnTo>
                <a:lnTo>
                  <a:pt x="1549" y="115"/>
                </a:lnTo>
                <a:close/>
                <a:moveTo>
                  <a:pt x="1554" y="93"/>
                </a:moveTo>
                <a:lnTo>
                  <a:pt x="1552" y="93"/>
                </a:lnTo>
                <a:lnTo>
                  <a:pt x="1552" y="93"/>
                </a:lnTo>
                <a:lnTo>
                  <a:pt x="1556" y="90"/>
                </a:lnTo>
                <a:lnTo>
                  <a:pt x="1554" y="93"/>
                </a:lnTo>
                <a:close/>
                <a:moveTo>
                  <a:pt x="1560" y="69"/>
                </a:moveTo>
                <a:lnTo>
                  <a:pt x="1560" y="69"/>
                </a:lnTo>
                <a:lnTo>
                  <a:pt x="1559" y="66"/>
                </a:lnTo>
                <a:lnTo>
                  <a:pt x="1559" y="66"/>
                </a:lnTo>
                <a:lnTo>
                  <a:pt x="1556" y="70"/>
                </a:lnTo>
                <a:lnTo>
                  <a:pt x="1551" y="74"/>
                </a:lnTo>
                <a:lnTo>
                  <a:pt x="1551" y="74"/>
                </a:lnTo>
                <a:lnTo>
                  <a:pt x="1551" y="82"/>
                </a:lnTo>
                <a:lnTo>
                  <a:pt x="1552" y="93"/>
                </a:lnTo>
                <a:lnTo>
                  <a:pt x="1535" y="91"/>
                </a:lnTo>
                <a:lnTo>
                  <a:pt x="1535" y="91"/>
                </a:lnTo>
                <a:lnTo>
                  <a:pt x="1535" y="88"/>
                </a:lnTo>
                <a:lnTo>
                  <a:pt x="1535" y="88"/>
                </a:lnTo>
                <a:lnTo>
                  <a:pt x="1532" y="86"/>
                </a:lnTo>
                <a:lnTo>
                  <a:pt x="1527" y="83"/>
                </a:lnTo>
                <a:lnTo>
                  <a:pt x="1527" y="83"/>
                </a:lnTo>
                <a:lnTo>
                  <a:pt x="1527" y="91"/>
                </a:lnTo>
                <a:lnTo>
                  <a:pt x="1519" y="90"/>
                </a:lnTo>
                <a:lnTo>
                  <a:pt x="1511" y="72"/>
                </a:lnTo>
                <a:lnTo>
                  <a:pt x="1514" y="67"/>
                </a:lnTo>
                <a:lnTo>
                  <a:pt x="1540" y="69"/>
                </a:lnTo>
                <a:lnTo>
                  <a:pt x="1540" y="69"/>
                </a:lnTo>
                <a:lnTo>
                  <a:pt x="1543" y="67"/>
                </a:lnTo>
                <a:lnTo>
                  <a:pt x="1544" y="66"/>
                </a:lnTo>
                <a:lnTo>
                  <a:pt x="1544" y="66"/>
                </a:lnTo>
                <a:lnTo>
                  <a:pt x="1544" y="62"/>
                </a:lnTo>
                <a:lnTo>
                  <a:pt x="1541" y="61"/>
                </a:lnTo>
                <a:lnTo>
                  <a:pt x="1541" y="61"/>
                </a:lnTo>
                <a:lnTo>
                  <a:pt x="1541" y="61"/>
                </a:lnTo>
                <a:lnTo>
                  <a:pt x="1520" y="59"/>
                </a:lnTo>
                <a:lnTo>
                  <a:pt x="1524" y="53"/>
                </a:lnTo>
                <a:lnTo>
                  <a:pt x="1524" y="53"/>
                </a:lnTo>
                <a:lnTo>
                  <a:pt x="1527" y="54"/>
                </a:lnTo>
                <a:lnTo>
                  <a:pt x="1527" y="54"/>
                </a:lnTo>
                <a:lnTo>
                  <a:pt x="1528" y="51"/>
                </a:lnTo>
                <a:lnTo>
                  <a:pt x="1533" y="48"/>
                </a:lnTo>
                <a:lnTo>
                  <a:pt x="1540" y="43"/>
                </a:lnTo>
                <a:lnTo>
                  <a:pt x="1540" y="43"/>
                </a:lnTo>
                <a:lnTo>
                  <a:pt x="1533" y="42"/>
                </a:lnTo>
                <a:lnTo>
                  <a:pt x="1533" y="42"/>
                </a:lnTo>
                <a:lnTo>
                  <a:pt x="1536" y="38"/>
                </a:lnTo>
                <a:lnTo>
                  <a:pt x="1540" y="40"/>
                </a:lnTo>
                <a:lnTo>
                  <a:pt x="1544" y="59"/>
                </a:lnTo>
                <a:lnTo>
                  <a:pt x="1544" y="59"/>
                </a:lnTo>
                <a:lnTo>
                  <a:pt x="1546" y="62"/>
                </a:lnTo>
                <a:lnTo>
                  <a:pt x="1549" y="62"/>
                </a:lnTo>
                <a:lnTo>
                  <a:pt x="1549" y="62"/>
                </a:lnTo>
                <a:lnTo>
                  <a:pt x="1552" y="61"/>
                </a:lnTo>
                <a:lnTo>
                  <a:pt x="1552" y="58"/>
                </a:lnTo>
                <a:lnTo>
                  <a:pt x="1551" y="50"/>
                </a:lnTo>
                <a:lnTo>
                  <a:pt x="1562" y="59"/>
                </a:lnTo>
                <a:lnTo>
                  <a:pt x="1560" y="69"/>
                </a:lnTo>
                <a:close/>
                <a:moveTo>
                  <a:pt x="1572" y="154"/>
                </a:moveTo>
                <a:lnTo>
                  <a:pt x="1576" y="147"/>
                </a:lnTo>
                <a:lnTo>
                  <a:pt x="1565" y="152"/>
                </a:lnTo>
                <a:lnTo>
                  <a:pt x="1565" y="152"/>
                </a:lnTo>
                <a:lnTo>
                  <a:pt x="1565" y="152"/>
                </a:lnTo>
                <a:lnTo>
                  <a:pt x="1567" y="142"/>
                </a:lnTo>
                <a:lnTo>
                  <a:pt x="1568" y="142"/>
                </a:lnTo>
                <a:lnTo>
                  <a:pt x="1568" y="142"/>
                </a:lnTo>
                <a:lnTo>
                  <a:pt x="1576" y="139"/>
                </a:lnTo>
                <a:lnTo>
                  <a:pt x="1581" y="139"/>
                </a:lnTo>
                <a:lnTo>
                  <a:pt x="1581" y="139"/>
                </a:lnTo>
                <a:lnTo>
                  <a:pt x="1583" y="134"/>
                </a:lnTo>
                <a:lnTo>
                  <a:pt x="1584" y="131"/>
                </a:lnTo>
                <a:lnTo>
                  <a:pt x="1584" y="131"/>
                </a:lnTo>
                <a:lnTo>
                  <a:pt x="1580" y="131"/>
                </a:lnTo>
                <a:lnTo>
                  <a:pt x="1576" y="131"/>
                </a:lnTo>
                <a:lnTo>
                  <a:pt x="1576" y="131"/>
                </a:lnTo>
                <a:lnTo>
                  <a:pt x="1575" y="133"/>
                </a:lnTo>
                <a:lnTo>
                  <a:pt x="1575" y="133"/>
                </a:lnTo>
                <a:lnTo>
                  <a:pt x="1575" y="131"/>
                </a:lnTo>
                <a:lnTo>
                  <a:pt x="1575" y="131"/>
                </a:lnTo>
                <a:lnTo>
                  <a:pt x="1573" y="131"/>
                </a:lnTo>
                <a:lnTo>
                  <a:pt x="1568" y="131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80" y="96"/>
                </a:lnTo>
                <a:lnTo>
                  <a:pt x="1580" y="96"/>
                </a:lnTo>
                <a:lnTo>
                  <a:pt x="1576" y="96"/>
                </a:lnTo>
                <a:lnTo>
                  <a:pt x="1583" y="72"/>
                </a:lnTo>
                <a:lnTo>
                  <a:pt x="1583" y="72"/>
                </a:lnTo>
                <a:lnTo>
                  <a:pt x="1584" y="72"/>
                </a:lnTo>
                <a:lnTo>
                  <a:pt x="1584" y="72"/>
                </a:lnTo>
                <a:lnTo>
                  <a:pt x="1586" y="70"/>
                </a:lnTo>
                <a:lnTo>
                  <a:pt x="1588" y="67"/>
                </a:lnTo>
                <a:lnTo>
                  <a:pt x="1586" y="62"/>
                </a:lnTo>
                <a:lnTo>
                  <a:pt x="1591" y="62"/>
                </a:lnTo>
                <a:lnTo>
                  <a:pt x="1599" y="123"/>
                </a:lnTo>
                <a:lnTo>
                  <a:pt x="1573" y="155"/>
                </a:lnTo>
                <a:lnTo>
                  <a:pt x="1573" y="155"/>
                </a:lnTo>
                <a:lnTo>
                  <a:pt x="1572" y="154"/>
                </a:lnTo>
                <a:lnTo>
                  <a:pt x="1572" y="154"/>
                </a:lnTo>
                <a:close/>
                <a:moveTo>
                  <a:pt x="1580" y="159"/>
                </a:moveTo>
                <a:lnTo>
                  <a:pt x="1581" y="150"/>
                </a:lnTo>
                <a:lnTo>
                  <a:pt x="1576" y="157"/>
                </a:lnTo>
                <a:lnTo>
                  <a:pt x="1576" y="157"/>
                </a:lnTo>
                <a:lnTo>
                  <a:pt x="1575" y="155"/>
                </a:lnTo>
                <a:lnTo>
                  <a:pt x="1600" y="123"/>
                </a:lnTo>
                <a:lnTo>
                  <a:pt x="1664" y="118"/>
                </a:lnTo>
                <a:lnTo>
                  <a:pt x="1664" y="118"/>
                </a:lnTo>
                <a:lnTo>
                  <a:pt x="1679" y="120"/>
                </a:lnTo>
                <a:lnTo>
                  <a:pt x="1685" y="122"/>
                </a:lnTo>
                <a:lnTo>
                  <a:pt x="1687" y="122"/>
                </a:lnTo>
                <a:lnTo>
                  <a:pt x="1687" y="122"/>
                </a:lnTo>
                <a:lnTo>
                  <a:pt x="1688" y="120"/>
                </a:lnTo>
                <a:lnTo>
                  <a:pt x="1693" y="117"/>
                </a:lnTo>
                <a:lnTo>
                  <a:pt x="1700" y="112"/>
                </a:lnTo>
                <a:lnTo>
                  <a:pt x="1700" y="112"/>
                </a:lnTo>
                <a:lnTo>
                  <a:pt x="1692" y="110"/>
                </a:lnTo>
                <a:lnTo>
                  <a:pt x="1687" y="107"/>
                </a:lnTo>
                <a:lnTo>
                  <a:pt x="1685" y="106"/>
                </a:lnTo>
                <a:lnTo>
                  <a:pt x="1685" y="106"/>
                </a:lnTo>
                <a:lnTo>
                  <a:pt x="1684" y="107"/>
                </a:lnTo>
                <a:lnTo>
                  <a:pt x="1677" y="110"/>
                </a:lnTo>
                <a:lnTo>
                  <a:pt x="1661" y="117"/>
                </a:lnTo>
                <a:lnTo>
                  <a:pt x="1602" y="122"/>
                </a:lnTo>
                <a:lnTo>
                  <a:pt x="1648" y="62"/>
                </a:lnTo>
                <a:lnTo>
                  <a:pt x="1655" y="93"/>
                </a:lnTo>
                <a:lnTo>
                  <a:pt x="1655" y="93"/>
                </a:lnTo>
                <a:lnTo>
                  <a:pt x="1658" y="96"/>
                </a:lnTo>
                <a:lnTo>
                  <a:pt x="1661" y="96"/>
                </a:lnTo>
                <a:lnTo>
                  <a:pt x="1661" y="96"/>
                </a:lnTo>
                <a:lnTo>
                  <a:pt x="1663" y="94"/>
                </a:lnTo>
                <a:lnTo>
                  <a:pt x="1664" y="91"/>
                </a:lnTo>
                <a:lnTo>
                  <a:pt x="1658" y="61"/>
                </a:lnTo>
                <a:lnTo>
                  <a:pt x="1661" y="61"/>
                </a:lnTo>
                <a:lnTo>
                  <a:pt x="1690" y="70"/>
                </a:lnTo>
                <a:lnTo>
                  <a:pt x="1698" y="104"/>
                </a:lnTo>
                <a:lnTo>
                  <a:pt x="1698" y="104"/>
                </a:lnTo>
                <a:lnTo>
                  <a:pt x="1701" y="106"/>
                </a:lnTo>
                <a:lnTo>
                  <a:pt x="1704" y="107"/>
                </a:lnTo>
                <a:lnTo>
                  <a:pt x="1704" y="107"/>
                </a:lnTo>
                <a:lnTo>
                  <a:pt x="1706" y="106"/>
                </a:lnTo>
                <a:lnTo>
                  <a:pt x="1696" y="167"/>
                </a:lnTo>
                <a:lnTo>
                  <a:pt x="1696" y="167"/>
                </a:lnTo>
                <a:lnTo>
                  <a:pt x="1696" y="167"/>
                </a:lnTo>
                <a:lnTo>
                  <a:pt x="1645" y="183"/>
                </a:lnTo>
                <a:lnTo>
                  <a:pt x="1645" y="183"/>
                </a:lnTo>
                <a:lnTo>
                  <a:pt x="1636" y="181"/>
                </a:lnTo>
                <a:lnTo>
                  <a:pt x="1620" y="176"/>
                </a:lnTo>
                <a:lnTo>
                  <a:pt x="1640" y="167"/>
                </a:lnTo>
                <a:lnTo>
                  <a:pt x="1640" y="167"/>
                </a:lnTo>
                <a:lnTo>
                  <a:pt x="1652" y="165"/>
                </a:lnTo>
                <a:lnTo>
                  <a:pt x="1661" y="165"/>
                </a:lnTo>
                <a:lnTo>
                  <a:pt x="1661" y="165"/>
                </a:lnTo>
                <a:lnTo>
                  <a:pt x="1663" y="159"/>
                </a:lnTo>
                <a:lnTo>
                  <a:pt x="1668" y="154"/>
                </a:lnTo>
                <a:lnTo>
                  <a:pt x="1668" y="154"/>
                </a:lnTo>
                <a:lnTo>
                  <a:pt x="1661" y="154"/>
                </a:lnTo>
                <a:lnTo>
                  <a:pt x="1655" y="152"/>
                </a:lnTo>
                <a:lnTo>
                  <a:pt x="1655" y="152"/>
                </a:lnTo>
                <a:lnTo>
                  <a:pt x="1650" y="159"/>
                </a:lnTo>
                <a:lnTo>
                  <a:pt x="1639" y="167"/>
                </a:lnTo>
                <a:lnTo>
                  <a:pt x="1620" y="176"/>
                </a:lnTo>
                <a:lnTo>
                  <a:pt x="1626" y="160"/>
                </a:lnTo>
                <a:lnTo>
                  <a:pt x="1626" y="160"/>
                </a:lnTo>
                <a:lnTo>
                  <a:pt x="1631" y="152"/>
                </a:lnTo>
                <a:lnTo>
                  <a:pt x="1634" y="149"/>
                </a:lnTo>
                <a:lnTo>
                  <a:pt x="1634" y="149"/>
                </a:lnTo>
                <a:lnTo>
                  <a:pt x="1632" y="146"/>
                </a:lnTo>
                <a:lnTo>
                  <a:pt x="1632" y="141"/>
                </a:lnTo>
                <a:lnTo>
                  <a:pt x="1632" y="141"/>
                </a:lnTo>
                <a:lnTo>
                  <a:pt x="1629" y="144"/>
                </a:lnTo>
                <a:lnTo>
                  <a:pt x="1626" y="146"/>
                </a:lnTo>
                <a:lnTo>
                  <a:pt x="1626" y="146"/>
                </a:lnTo>
                <a:lnTo>
                  <a:pt x="1626" y="150"/>
                </a:lnTo>
                <a:lnTo>
                  <a:pt x="1624" y="160"/>
                </a:lnTo>
                <a:lnTo>
                  <a:pt x="1618" y="176"/>
                </a:lnTo>
                <a:lnTo>
                  <a:pt x="1618" y="176"/>
                </a:lnTo>
                <a:lnTo>
                  <a:pt x="1604" y="183"/>
                </a:lnTo>
                <a:lnTo>
                  <a:pt x="1604" y="183"/>
                </a:lnTo>
                <a:lnTo>
                  <a:pt x="1596" y="173"/>
                </a:lnTo>
                <a:lnTo>
                  <a:pt x="1596" y="173"/>
                </a:lnTo>
                <a:lnTo>
                  <a:pt x="1597" y="170"/>
                </a:lnTo>
                <a:lnTo>
                  <a:pt x="1597" y="170"/>
                </a:lnTo>
                <a:lnTo>
                  <a:pt x="1597" y="170"/>
                </a:lnTo>
                <a:lnTo>
                  <a:pt x="1597" y="170"/>
                </a:lnTo>
                <a:lnTo>
                  <a:pt x="1599" y="165"/>
                </a:lnTo>
                <a:lnTo>
                  <a:pt x="1599" y="165"/>
                </a:lnTo>
                <a:lnTo>
                  <a:pt x="1596" y="167"/>
                </a:lnTo>
                <a:lnTo>
                  <a:pt x="1596" y="167"/>
                </a:lnTo>
                <a:lnTo>
                  <a:pt x="1594" y="167"/>
                </a:lnTo>
                <a:lnTo>
                  <a:pt x="1594" y="167"/>
                </a:lnTo>
                <a:lnTo>
                  <a:pt x="1592" y="165"/>
                </a:lnTo>
                <a:lnTo>
                  <a:pt x="1589" y="165"/>
                </a:lnTo>
                <a:lnTo>
                  <a:pt x="1591" y="162"/>
                </a:lnTo>
                <a:lnTo>
                  <a:pt x="1591" y="162"/>
                </a:lnTo>
                <a:lnTo>
                  <a:pt x="1596" y="155"/>
                </a:lnTo>
                <a:lnTo>
                  <a:pt x="1599" y="150"/>
                </a:lnTo>
                <a:lnTo>
                  <a:pt x="1599" y="150"/>
                </a:lnTo>
                <a:lnTo>
                  <a:pt x="1597" y="147"/>
                </a:lnTo>
                <a:lnTo>
                  <a:pt x="1597" y="142"/>
                </a:lnTo>
                <a:lnTo>
                  <a:pt x="1597" y="142"/>
                </a:lnTo>
                <a:lnTo>
                  <a:pt x="1594" y="146"/>
                </a:lnTo>
                <a:lnTo>
                  <a:pt x="1591" y="147"/>
                </a:lnTo>
                <a:lnTo>
                  <a:pt x="1591" y="147"/>
                </a:lnTo>
                <a:lnTo>
                  <a:pt x="1591" y="152"/>
                </a:lnTo>
                <a:lnTo>
                  <a:pt x="1589" y="162"/>
                </a:lnTo>
                <a:lnTo>
                  <a:pt x="1588" y="165"/>
                </a:lnTo>
                <a:lnTo>
                  <a:pt x="1588" y="165"/>
                </a:lnTo>
                <a:lnTo>
                  <a:pt x="1580" y="159"/>
                </a:lnTo>
                <a:lnTo>
                  <a:pt x="1580" y="159"/>
                </a:lnTo>
                <a:close/>
                <a:moveTo>
                  <a:pt x="1600" y="319"/>
                </a:moveTo>
                <a:lnTo>
                  <a:pt x="1583" y="296"/>
                </a:lnTo>
                <a:lnTo>
                  <a:pt x="1583" y="296"/>
                </a:lnTo>
                <a:lnTo>
                  <a:pt x="1588" y="293"/>
                </a:lnTo>
                <a:lnTo>
                  <a:pt x="1589" y="293"/>
                </a:lnTo>
                <a:lnTo>
                  <a:pt x="1589" y="293"/>
                </a:lnTo>
                <a:lnTo>
                  <a:pt x="1588" y="298"/>
                </a:lnTo>
                <a:lnTo>
                  <a:pt x="1588" y="298"/>
                </a:lnTo>
                <a:lnTo>
                  <a:pt x="1592" y="301"/>
                </a:lnTo>
                <a:lnTo>
                  <a:pt x="1596" y="304"/>
                </a:lnTo>
                <a:lnTo>
                  <a:pt x="1596" y="304"/>
                </a:lnTo>
                <a:lnTo>
                  <a:pt x="1596" y="299"/>
                </a:lnTo>
                <a:lnTo>
                  <a:pt x="1620" y="320"/>
                </a:lnTo>
                <a:lnTo>
                  <a:pt x="1600" y="319"/>
                </a:lnTo>
                <a:close/>
                <a:moveTo>
                  <a:pt x="1608" y="323"/>
                </a:moveTo>
                <a:lnTo>
                  <a:pt x="1608" y="323"/>
                </a:lnTo>
                <a:lnTo>
                  <a:pt x="1607" y="323"/>
                </a:lnTo>
                <a:lnTo>
                  <a:pt x="1605" y="325"/>
                </a:lnTo>
                <a:lnTo>
                  <a:pt x="1605" y="325"/>
                </a:lnTo>
                <a:lnTo>
                  <a:pt x="1605" y="325"/>
                </a:lnTo>
                <a:lnTo>
                  <a:pt x="1602" y="322"/>
                </a:lnTo>
                <a:lnTo>
                  <a:pt x="1621" y="323"/>
                </a:lnTo>
                <a:lnTo>
                  <a:pt x="1639" y="339"/>
                </a:lnTo>
                <a:lnTo>
                  <a:pt x="1610" y="323"/>
                </a:lnTo>
                <a:lnTo>
                  <a:pt x="1610" y="323"/>
                </a:lnTo>
                <a:lnTo>
                  <a:pt x="1608" y="323"/>
                </a:lnTo>
                <a:lnTo>
                  <a:pt x="1608" y="323"/>
                </a:lnTo>
                <a:close/>
                <a:moveTo>
                  <a:pt x="1626" y="351"/>
                </a:moveTo>
                <a:lnTo>
                  <a:pt x="1612" y="333"/>
                </a:lnTo>
                <a:lnTo>
                  <a:pt x="1639" y="349"/>
                </a:lnTo>
                <a:lnTo>
                  <a:pt x="1626" y="351"/>
                </a:lnTo>
                <a:close/>
                <a:moveTo>
                  <a:pt x="1650" y="371"/>
                </a:moveTo>
                <a:lnTo>
                  <a:pt x="1644" y="373"/>
                </a:lnTo>
                <a:lnTo>
                  <a:pt x="1631" y="359"/>
                </a:lnTo>
                <a:lnTo>
                  <a:pt x="1650" y="355"/>
                </a:lnTo>
                <a:lnTo>
                  <a:pt x="1653" y="357"/>
                </a:lnTo>
                <a:lnTo>
                  <a:pt x="1650" y="371"/>
                </a:lnTo>
                <a:close/>
                <a:moveTo>
                  <a:pt x="1658" y="327"/>
                </a:moveTo>
                <a:lnTo>
                  <a:pt x="1663" y="327"/>
                </a:lnTo>
                <a:lnTo>
                  <a:pt x="1663" y="327"/>
                </a:lnTo>
                <a:lnTo>
                  <a:pt x="1664" y="327"/>
                </a:lnTo>
                <a:lnTo>
                  <a:pt x="1666" y="333"/>
                </a:lnTo>
                <a:lnTo>
                  <a:pt x="1658" y="327"/>
                </a:lnTo>
                <a:close/>
                <a:moveTo>
                  <a:pt x="1668" y="368"/>
                </a:moveTo>
                <a:lnTo>
                  <a:pt x="1666" y="365"/>
                </a:lnTo>
                <a:lnTo>
                  <a:pt x="1669" y="367"/>
                </a:lnTo>
                <a:lnTo>
                  <a:pt x="1668" y="368"/>
                </a:lnTo>
                <a:close/>
                <a:moveTo>
                  <a:pt x="1677" y="373"/>
                </a:moveTo>
                <a:lnTo>
                  <a:pt x="1688" y="384"/>
                </a:lnTo>
                <a:lnTo>
                  <a:pt x="1688" y="384"/>
                </a:lnTo>
                <a:lnTo>
                  <a:pt x="1680" y="386"/>
                </a:lnTo>
                <a:lnTo>
                  <a:pt x="1674" y="384"/>
                </a:lnTo>
                <a:lnTo>
                  <a:pt x="1671" y="375"/>
                </a:lnTo>
                <a:lnTo>
                  <a:pt x="1677" y="373"/>
                </a:lnTo>
                <a:close/>
                <a:moveTo>
                  <a:pt x="1674" y="331"/>
                </a:moveTo>
                <a:lnTo>
                  <a:pt x="1674" y="331"/>
                </a:lnTo>
                <a:lnTo>
                  <a:pt x="1679" y="333"/>
                </a:lnTo>
                <a:lnTo>
                  <a:pt x="1676" y="335"/>
                </a:lnTo>
                <a:lnTo>
                  <a:pt x="1674" y="331"/>
                </a:lnTo>
                <a:close/>
                <a:moveTo>
                  <a:pt x="1701" y="453"/>
                </a:moveTo>
                <a:lnTo>
                  <a:pt x="1682" y="448"/>
                </a:lnTo>
                <a:lnTo>
                  <a:pt x="1687" y="442"/>
                </a:lnTo>
                <a:lnTo>
                  <a:pt x="1687" y="442"/>
                </a:lnTo>
                <a:lnTo>
                  <a:pt x="1688" y="447"/>
                </a:lnTo>
                <a:lnTo>
                  <a:pt x="1688" y="450"/>
                </a:lnTo>
                <a:lnTo>
                  <a:pt x="1688" y="450"/>
                </a:lnTo>
                <a:lnTo>
                  <a:pt x="1693" y="450"/>
                </a:lnTo>
                <a:lnTo>
                  <a:pt x="1701" y="453"/>
                </a:lnTo>
                <a:lnTo>
                  <a:pt x="1701" y="453"/>
                </a:lnTo>
                <a:close/>
                <a:moveTo>
                  <a:pt x="1684" y="411"/>
                </a:moveTo>
                <a:lnTo>
                  <a:pt x="1679" y="399"/>
                </a:lnTo>
                <a:lnTo>
                  <a:pt x="1698" y="394"/>
                </a:lnTo>
                <a:lnTo>
                  <a:pt x="1698" y="394"/>
                </a:lnTo>
                <a:lnTo>
                  <a:pt x="1700" y="395"/>
                </a:lnTo>
                <a:lnTo>
                  <a:pt x="1711" y="405"/>
                </a:lnTo>
                <a:lnTo>
                  <a:pt x="1684" y="411"/>
                </a:lnTo>
                <a:close/>
                <a:moveTo>
                  <a:pt x="1676" y="391"/>
                </a:moveTo>
                <a:lnTo>
                  <a:pt x="1674" y="386"/>
                </a:lnTo>
                <a:lnTo>
                  <a:pt x="1680" y="387"/>
                </a:lnTo>
                <a:lnTo>
                  <a:pt x="1680" y="387"/>
                </a:lnTo>
                <a:lnTo>
                  <a:pt x="1685" y="389"/>
                </a:lnTo>
                <a:lnTo>
                  <a:pt x="1676" y="391"/>
                </a:lnTo>
                <a:close/>
                <a:moveTo>
                  <a:pt x="1680" y="346"/>
                </a:moveTo>
                <a:lnTo>
                  <a:pt x="1698" y="351"/>
                </a:lnTo>
                <a:lnTo>
                  <a:pt x="1703" y="367"/>
                </a:lnTo>
                <a:lnTo>
                  <a:pt x="1680" y="346"/>
                </a:lnTo>
                <a:close/>
                <a:moveTo>
                  <a:pt x="1716" y="476"/>
                </a:moveTo>
                <a:lnTo>
                  <a:pt x="1714" y="477"/>
                </a:lnTo>
                <a:lnTo>
                  <a:pt x="1672" y="468"/>
                </a:lnTo>
                <a:lnTo>
                  <a:pt x="1679" y="456"/>
                </a:lnTo>
                <a:lnTo>
                  <a:pt x="1719" y="464"/>
                </a:lnTo>
                <a:lnTo>
                  <a:pt x="1716" y="476"/>
                </a:lnTo>
                <a:close/>
                <a:moveTo>
                  <a:pt x="1720" y="456"/>
                </a:moveTo>
                <a:lnTo>
                  <a:pt x="1708" y="455"/>
                </a:lnTo>
                <a:lnTo>
                  <a:pt x="1708" y="455"/>
                </a:lnTo>
                <a:lnTo>
                  <a:pt x="1706" y="447"/>
                </a:lnTo>
                <a:lnTo>
                  <a:pt x="1706" y="437"/>
                </a:lnTo>
                <a:lnTo>
                  <a:pt x="1725" y="442"/>
                </a:lnTo>
                <a:lnTo>
                  <a:pt x="1720" y="456"/>
                </a:lnTo>
                <a:close/>
                <a:moveTo>
                  <a:pt x="1727" y="434"/>
                </a:moveTo>
                <a:lnTo>
                  <a:pt x="1722" y="434"/>
                </a:lnTo>
                <a:lnTo>
                  <a:pt x="1727" y="432"/>
                </a:lnTo>
                <a:lnTo>
                  <a:pt x="1727" y="434"/>
                </a:lnTo>
                <a:close/>
                <a:moveTo>
                  <a:pt x="1730" y="424"/>
                </a:moveTo>
                <a:lnTo>
                  <a:pt x="1703" y="429"/>
                </a:lnTo>
                <a:lnTo>
                  <a:pt x="1703" y="429"/>
                </a:lnTo>
                <a:lnTo>
                  <a:pt x="1701" y="431"/>
                </a:lnTo>
                <a:lnTo>
                  <a:pt x="1701" y="431"/>
                </a:lnTo>
                <a:lnTo>
                  <a:pt x="1701" y="431"/>
                </a:lnTo>
                <a:lnTo>
                  <a:pt x="1701" y="431"/>
                </a:lnTo>
                <a:lnTo>
                  <a:pt x="1700" y="432"/>
                </a:lnTo>
                <a:lnTo>
                  <a:pt x="1700" y="432"/>
                </a:lnTo>
                <a:lnTo>
                  <a:pt x="1688" y="424"/>
                </a:lnTo>
                <a:lnTo>
                  <a:pt x="1687" y="419"/>
                </a:lnTo>
                <a:lnTo>
                  <a:pt x="1717" y="411"/>
                </a:lnTo>
                <a:lnTo>
                  <a:pt x="1730" y="423"/>
                </a:lnTo>
                <a:lnTo>
                  <a:pt x="1730" y="424"/>
                </a:lnTo>
                <a:close/>
                <a:moveTo>
                  <a:pt x="1727" y="389"/>
                </a:moveTo>
                <a:lnTo>
                  <a:pt x="1716" y="378"/>
                </a:lnTo>
                <a:lnTo>
                  <a:pt x="1708" y="354"/>
                </a:lnTo>
                <a:lnTo>
                  <a:pt x="1722" y="359"/>
                </a:lnTo>
                <a:lnTo>
                  <a:pt x="1733" y="392"/>
                </a:lnTo>
                <a:lnTo>
                  <a:pt x="1727" y="389"/>
                </a:lnTo>
                <a:close/>
                <a:moveTo>
                  <a:pt x="1768" y="397"/>
                </a:moveTo>
                <a:lnTo>
                  <a:pt x="1759" y="368"/>
                </a:lnTo>
                <a:lnTo>
                  <a:pt x="1781" y="392"/>
                </a:lnTo>
                <a:lnTo>
                  <a:pt x="1768" y="397"/>
                </a:lnTo>
                <a:close/>
                <a:moveTo>
                  <a:pt x="1789" y="434"/>
                </a:moveTo>
                <a:lnTo>
                  <a:pt x="1780" y="439"/>
                </a:lnTo>
                <a:lnTo>
                  <a:pt x="1765" y="424"/>
                </a:lnTo>
                <a:lnTo>
                  <a:pt x="1770" y="423"/>
                </a:lnTo>
                <a:lnTo>
                  <a:pt x="1789" y="434"/>
                </a:lnTo>
                <a:close/>
                <a:moveTo>
                  <a:pt x="1760" y="400"/>
                </a:moveTo>
                <a:lnTo>
                  <a:pt x="1752" y="403"/>
                </a:lnTo>
                <a:lnTo>
                  <a:pt x="1743" y="399"/>
                </a:lnTo>
                <a:lnTo>
                  <a:pt x="1732" y="360"/>
                </a:lnTo>
                <a:lnTo>
                  <a:pt x="1749" y="365"/>
                </a:lnTo>
                <a:lnTo>
                  <a:pt x="1760" y="400"/>
                </a:lnTo>
                <a:close/>
                <a:moveTo>
                  <a:pt x="1760" y="416"/>
                </a:moveTo>
                <a:lnTo>
                  <a:pt x="1757" y="418"/>
                </a:lnTo>
                <a:lnTo>
                  <a:pt x="1756" y="415"/>
                </a:lnTo>
                <a:lnTo>
                  <a:pt x="1759" y="416"/>
                </a:lnTo>
                <a:lnTo>
                  <a:pt x="1760" y="416"/>
                </a:lnTo>
                <a:close/>
                <a:moveTo>
                  <a:pt x="1743" y="437"/>
                </a:moveTo>
                <a:lnTo>
                  <a:pt x="1740" y="432"/>
                </a:lnTo>
                <a:lnTo>
                  <a:pt x="1748" y="439"/>
                </a:lnTo>
                <a:lnTo>
                  <a:pt x="1743" y="437"/>
                </a:lnTo>
                <a:close/>
                <a:moveTo>
                  <a:pt x="1746" y="447"/>
                </a:moveTo>
                <a:lnTo>
                  <a:pt x="1759" y="448"/>
                </a:lnTo>
                <a:lnTo>
                  <a:pt x="1760" y="450"/>
                </a:lnTo>
                <a:lnTo>
                  <a:pt x="1749" y="456"/>
                </a:lnTo>
                <a:lnTo>
                  <a:pt x="1746" y="447"/>
                </a:lnTo>
                <a:close/>
                <a:moveTo>
                  <a:pt x="1752" y="464"/>
                </a:moveTo>
                <a:lnTo>
                  <a:pt x="1765" y="456"/>
                </a:lnTo>
                <a:lnTo>
                  <a:pt x="1757" y="479"/>
                </a:lnTo>
                <a:lnTo>
                  <a:pt x="1752" y="464"/>
                </a:lnTo>
                <a:close/>
                <a:moveTo>
                  <a:pt x="1762" y="490"/>
                </a:moveTo>
                <a:lnTo>
                  <a:pt x="1772" y="461"/>
                </a:lnTo>
                <a:lnTo>
                  <a:pt x="1783" y="472"/>
                </a:lnTo>
                <a:lnTo>
                  <a:pt x="1764" y="493"/>
                </a:lnTo>
                <a:lnTo>
                  <a:pt x="1762" y="490"/>
                </a:lnTo>
                <a:close/>
                <a:moveTo>
                  <a:pt x="1792" y="562"/>
                </a:moveTo>
                <a:lnTo>
                  <a:pt x="1789" y="565"/>
                </a:lnTo>
                <a:lnTo>
                  <a:pt x="1789" y="565"/>
                </a:lnTo>
                <a:lnTo>
                  <a:pt x="1783" y="548"/>
                </a:lnTo>
                <a:lnTo>
                  <a:pt x="1792" y="538"/>
                </a:lnTo>
                <a:lnTo>
                  <a:pt x="1792" y="562"/>
                </a:lnTo>
                <a:close/>
                <a:moveTo>
                  <a:pt x="1792" y="527"/>
                </a:moveTo>
                <a:lnTo>
                  <a:pt x="1781" y="540"/>
                </a:lnTo>
                <a:lnTo>
                  <a:pt x="1775" y="527"/>
                </a:lnTo>
                <a:lnTo>
                  <a:pt x="1792" y="508"/>
                </a:lnTo>
                <a:lnTo>
                  <a:pt x="1792" y="527"/>
                </a:lnTo>
                <a:close/>
                <a:moveTo>
                  <a:pt x="1792" y="496"/>
                </a:moveTo>
                <a:lnTo>
                  <a:pt x="1773" y="519"/>
                </a:lnTo>
                <a:lnTo>
                  <a:pt x="1767" y="501"/>
                </a:lnTo>
                <a:lnTo>
                  <a:pt x="1789" y="477"/>
                </a:lnTo>
                <a:lnTo>
                  <a:pt x="1792" y="480"/>
                </a:lnTo>
                <a:lnTo>
                  <a:pt x="1792" y="496"/>
                </a:lnTo>
                <a:close/>
                <a:moveTo>
                  <a:pt x="1794" y="450"/>
                </a:moveTo>
                <a:lnTo>
                  <a:pt x="1786" y="443"/>
                </a:lnTo>
                <a:lnTo>
                  <a:pt x="1794" y="440"/>
                </a:lnTo>
                <a:lnTo>
                  <a:pt x="1794" y="450"/>
                </a:lnTo>
                <a:close/>
                <a:moveTo>
                  <a:pt x="1792" y="426"/>
                </a:moveTo>
                <a:lnTo>
                  <a:pt x="1791" y="426"/>
                </a:lnTo>
                <a:lnTo>
                  <a:pt x="1792" y="426"/>
                </a:lnTo>
                <a:lnTo>
                  <a:pt x="1792" y="426"/>
                </a:lnTo>
                <a:close/>
                <a:moveTo>
                  <a:pt x="1791" y="389"/>
                </a:moveTo>
                <a:lnTo>
                  <a:pt x="1789" y="389"/>
                </a:lnTo>
                <a:lnTo>
                  <a:pt x="1760" y="360"/>
                </a:lnTo>
                <a:lnTo>
                  <a:pt x="1773" y="352"/>
                </a:lnTo>
                <a:lnTo>
                  <a:pt x="1791" y="368"/>
                </a:lnTo>
                <a:lnTo>
                  <a:pt x="1791" y="389"/>
                </a:lnTo>
                <a:close/>
                <a:moveTo>
                  <a:pt x="1791" y="357"/>
                </a:moveTo>
                <a:lnTo>
                  <a:pt x="1781" y="347"/>
                </a:lnTo>
                <a:lnTo>
                  <a:pt x="1791" y="341"/>
                </a:lnTo>
                <a:lnTo>
                  <a:pt x="1791" y="357"/>
                </a:lnTo>
                <a:close/>
                <a:moveTo>
                  <a:pt x="1791" y="327"/>
                </a:moveTo>
                <a:lnTo>
                  <a:pt x="1735" y="272"/>
                </a:lnTo>
                <a:lnTo>
                  <a:pt x="1735" y="272"/>
                </a:lnTo>
                <a:lnTo>
                  <a:pt x="1733" y="271"/>
                </a:lnTo>
                <a:lnTo>
                  <a:pt x="1730" y="272"/>
                </a:lnTo>
                <a:lnTo>
                  <a:pt x="1730" y="272"/>
                </a:lnTo>
                <a:lnTo>
                  <a:pt x="1728" y="274"/>
                </a:lnTo>
                <a:lnTo>
                  <a:pt x="1730" y="277"/>
                </a:lnTo>
                <a:lnTo>
                  <a:pt x="1772" y="319"/>
                </a:lnTo>
                <a:lnTo>
                  <a:pt x="1749" y="307"/>
                </a:lnTo>
                <a:lnTo>
                  <a:pt x="1743" y="309"/>
                </a:lnTo>
                <a:lnTo>
                  <a:pt x="1741" y="309"/>
                </a:lnTo>
                <a:lnTo>
                  <a:pt x="1741" y="309"/>
                </a:lnTo>
                <a:lnTo>
                  <a:pt x="1738" y="307"/>
                </a:lnTo>
                <a:lnTo>
                  <a:pt x="1735" y="309"/>
                </a:lnTo>
                <a:lnTo>
                  <a:pt x="1735" y="309"/>
                </a:lnTo>
                <a:lnTo>
                  <a:pt x="1735" y="311"/>
                </a:lnTo>
                <a:lnTo>
                  <a:pt x="1735" y="312"/>
                </a:lnTo>
                <a:lnTo>
                  <a:pt x="1717" y="319"/>
                </a:lnTo>
                <a:lnTo>
                  <a:pt x="1717" y="319"/>
                </a:lnTo>
                <a:lnTo>
                  <a:pt x="1714" y="317"/>
                </a:lnTo>
                <a:lnTo>
                  <a:pt x="1714" y="317"/>
                </a:lnTo>
                <a:lnTo>
                  <a:pt x="1712" y="317"/>
                </a:lnTo>
                <a:lnTo>
                  <a:pt x="1712" y="317"/>
                </a:lnTo>
                <a:lnTo>
                  <a:pt x="1711" y="319"/>
                </a:lnTo>
                <a:lnTo>
                  <a:pt x="1711" y="322"/>
                </a:lnTo>
                <a:lnTo>
                  <a:pt x="1698" y="327"/>
                </a:lnTo>
                <a:lnTo>
                  <a:pt x="1688" y="295"/>
                </a:lnTo>
                <a:lnTo>
                  <a:pt x="1688" y="295"/>
                </a:lnTo>
                <a:lnTo>
                  <a:pt x="1687" y="293"/>
                </a:lnTo>
                <a:lnTo>
                  <a:pt x="1685" y="293"/>
                </a:lnTo>
                <a:lnTo>
                  <a:pt x="1685" y="293"/>
                </a:lnTo>
                <a:lnTo>
                  <a:pt x="1684" y="293"/>
                </a:lnTo>
                <a:lnTo>
                  <a:pt x="1684" y="293"/>
                </a:lnTo>
                <a:lnTo>
                  <a:pt x="1682" y="295"/>
                </a:lnTo>
                <a:lnTo>
                  <a:pt x="1680" y="298"/>
                </a:lnTo>
                <a:lnTo>
                  <a:pt x="1690" y="323"/>
                </a:lnTo>
                <a:lnTo>
                  <a:pt x="1690" y="323"/>
                </a:lnTo>
                <a:lnTo>
                  <a:pt x="1687" y="320"/>
                </a:lnTo>
                <a:lnTo>
                  <a:pt x="1687" y="320"/>
                </a:lnTo>
                <a:lnTo>
                  <a:pt x="1682" y="322"/>
                </a:lnTo>
                <a:lnTo>
                  <a:pt x="1671" y="323"/>
                </a:lnTo>
                <a:lnTo>
                  <a:pt x="1664" y="301"/>
                </a:lnTo>
                <a:lnTo>
                  <a:pt x="1664" y="301"/>
                </a:lnTo>
                <a:lnTo>
                  <a:pt x="1663" y="299"/>
                </a:lnTo>
                <a:lnTo>
                  <a:pt x="1660" y="298"/>
                </a:lnTo>
                <a:lnTo>
                  <a:pt x="1660" y="298"/>
                </a:lnTo>
                <a:lnTo>
                  <a:pt x="1658" y="298"/>
                </a:lnTo>
                <a:lnTo>
                  <a:pt x="1658" y="298"/>
                </a:lnTo>
                <a:lnTo>
                  <a:pt x="1656" y="301"/>
                </a:lnTo>
                <a:lnTo>
                  <a:pt x="1656" y="304"/>
                </a:lnTo>
                <a:lnTo>
                  <a:pt x="1663" y="325"/>
                </a:lnTo>
                <a:lnTo>
                  <a:pt x="1656" y="325"/>
                </a:lnTo>
                <a:lnTo>
                  <a:pt x="1640" y="309"/>
                </a:lnTo>
                <a:lnTo>
                  <a:pt x="1639" y="306"/>
                </a:lnTo>
                <a:lnTo>
                  <a:pt x="1639" y="306"/>
                </a:lnTo>
                <a:lnTo>
                  <a:pt x="1637" y="304"/>
                </a:lnTo>
                <a:lnTo>
                  <a:pt x="1636" y="303"/>
                </a:lnTo>
                <a:lnTo>
                  <a:pt x="1636" y="303"/>
                </a:lnTo>
                <a:lnTo>
                  <a:pt x="1634" y="303"/>
                </a:lnTo>
                <a:lnTo>
                  <a:pt x="1634" y="303"/>
                </a:lnTo>
                <a:lnTo>
                  <a:pt x="1634" y="303"/>
                </a:lnTo>
                <a:lnTo>
                  <a:pt x="1631" y="301"/>
                </a:lnTo>
                <a:lnTo>
                  <a:pt x="1631" y="301"/>
                </a:lnTo>
                <a:lnTo>
                  <a:pt x="1632" y="298"/>
                </a:lnTo>
                <a:lnTo>
                  <a:pt x="1632" y="298"/>
                </a:lnTo>
                <a:lnTo>
                  <a:pt x="1629" y="293"/>
                </a:lnTo>
                <a:lnTo>
                  <a:pt x="1624" y="287"/>
                </a:lnTo>
                <a:lnTo>
                  <a:pt x="1620" y="274"/>
                </a:lnTo>
                <a:lnTo>
                  <a:pt x="1620" y="274"/>
                </a:lnTo>
                <a:lnTo>
                  <a:pt x="1621" y="272"/>
                </a:lnTo>
                <a:lnTo>
                  <a:pt x="1637" y="280"/>
                </a:lnTo>
                <a:lnTo>
                  <a:pt x="1637" y="280"/>
                </a:lnTo>
                <a:lnTo>
                  <a:pt x="1647" y="288"/>
                </a:lnTo>
                <a:lnTo>
                  <a:pt x="1653" y="295"/>
                </a:lnTo>
                <a:lnTo>
                  <a:pt x="1653" y="295"/>
                </a:lnTo>
                <a:lnTo>
                  <a:pt x="1658" y="293"/>
                </a:lnTo>
                <a:lnTo>
                  <a:pt x="1666" y="293"/>
                </a:lnTo>
                <a:lnTo>
                  <a:pt x="1666" y="293"/>
                </a:lnTo>
                <a:lnTo>
                  <a:pt x="1661" y="288"/>
                </a:lnTo>
                <a:lnTo>
                  <a:pt x="1660" y="283"/>
                </a:lnTo>
                <a:lnTo>
                  <a:pt x="1660" y="283"/>
                </a:lnTo>
                <a:lnTo>
                  <a:pt x="1650" y="282"/>
                </a:lnTo>
                <a:lnTo>
                  <a:pt x="1639" y="280"/>
                </a:lnTo>
                <a:lnTo>
                  <a:pt x="1621" y="271"/>
                </a:lnTo>
                <a:lnTo>
                  <a:pt x="1621" y="271"/>
                </a:lnTo>
                <a:lnTo>
                  <a:pt x="1623" y="269"/>
                </a:lnTo>
                <a:lnTo>
                  <a:pt x="1634" y="264"/>
                </a:lnTo>
                <a:lnTo>
                  <a:pt x="1634" y="264"/>
                </a:lnTo>
                <a:lnTo>
                  <a:pt x="1644" y="264"/>
                </a:lnTo>
                <a:lnTo>
                  <a:pt x="1648" y="264"/>
                </a:lnTo>
                <a:lnTo>
                  <a:pt x="1648" y="264"/>
                </a:lnTo>
                <a:lnTo>
                  <a:pt x="1650" y="261"/>
                </a:lnTo>
                <a:lnTo>
                  <a:pt x="1653" y="258"/>
                </a:lnTo>
                <a:lnTo>
                  <a:pt x="1653" y="258"/>
                </a:lnTo>
                <a:lnTo>
                  <a:pt x="1650" y="258"/>
                </a:lnTo>
                <a:lnTo>
                  <a:pt x="1645" y="256"/>
                </a:lnTo>
                <a:lnTo>
                  <a:pt x="1645" y="256"/>
                </a:lnTo>
                <a:lnTo>
                  <a:pt x="1642" y="259"/>
                </a:lnTo>
                <a:lnTo>
                  <a:pt x="1634" y="264"/>
                </a:lnTo>
                <a:lnTo>
                  <a:pt x="1623" y="267"/>
                </a:lnTo>
                <a:lnTo>
                  <a:pt x="1623" y="267"/>
                </a:lnTo>
                <a:lnTo>
                  <a:pt x="1624" y="259"/>
                </a:lnTo>
                <a:lnTo>
                  <a:pt x="1624" y="253"/>
                </a:lnTo>
                <a:lnTo>
                  <a:pt x="1621" y="245"/>
                </a:lnTo>
                <a:lnTo>
                  <a:pt x="1616" y="239"/>
                </a:lnTo>
                <a:lnTo>
                  <a:pt x="1616" y="239"/>
                </a:lnTo>
                <a:lnTo>
                  <a:pt x="1618" y="239"/>
                </a:lnTo>
                <a:lnTo>
                  <a:pt x="1618" y="239"/>
                </a:lnTo>
                <a:lnTo>
                  <a:pt x="1624" y="239"/>
                </a:lnTo>
                <a:lnTo>
                  <a:pt x="1624" y="239"/>
                </a:lnTo>
                <a:lnTo>
                  <a:pt x="1628" y="235"/>
                </a:lnTo>
                <a:lnTo>
                  <a:pt x="1631" y="232"/>
                </a:lnTo>
                <a:lnTo>
                  <a:pt x="1631" y="232"/>
                </a:lnTo>
                <a:lnTo>
                  <a:pt x="1626" y="231"/>
                </a:lnTo>
                <a:lnTo>
                  <a:pt x="1623" y="229"/>
                </a:lnTo>
                <a:lnTo>
                  <a:pt x="1623" y="229"/>
                </a:lnTo>
                <a:lnTo>
                  <a:pt x="1618" y="234"/>
                </a:lnTo>
                <a:lnTo>
                  <a:pt x="1618" y="234"/>
                </a:lnTo>
                <a:lnTo>
                  <a:pt x="1618" y="223"/>
                </a:lnTo>
                <a:lnTo>
                  <a:pt x="1620" y="223"/>
                </a:lnTo>
                <a:lnTo>
                  <a:pt x="1620" y="223"/>
                </a:lnTo>
                <a:lnTo>
                  <a:pt x="1624" y="224"/>
                </a:lnTo>
                <a:lnTo>
                  <a:pt x="1626" y="226"/>
                </a:lnTo>
                <a:lnTo>
                  <a:pt x="1626" y="226"/>
                </a:lnTo>
                <a:lnTo>
                  <a:pt x="1629" y="223"/>
                </a:lnTo>
                <a:lnTo>
                  <a:pt x="1647" y="223"/>
                </a:lnTo>
                <a:lnTo>
                  <a:pt x="1692" y="269"/>
                </a:lnTo>
                <a:lnTo>
                  <a:pt x="1692" y="269"/>
                </a:lnTo>
                <a:lnTo>
                  <a:pt x="1698" y="282"/>
                </a:lnTo>
                <a:lnTo>
                  <a:pt x="1701" y="287"/>
                </a:lnTo>
                <a:lnTo>
                  <a:pt x="1703" y="290"/>
                </a:lnTo>
                <a:lnTo>
                  <a:pt x="1703" y="290"/>
                </a:lnTo>
                <a:lnTo>
                  <a:pt x="1704" y="290"/>
                </a:lnTo>
                <a:lnTo>
                  <a:pt x="1709" y="290"/>
                </a:lnTo>
                <a:lnTo>
                  <a:pt x="1717" y="293"/>
                </a:lnTo>
                <a:lnTo>
                  <a:pt x="1717" y="293"/>
                </a:lnTo>
                <a:lnTo>
                  <a:pt x="1714" y="285"/>
                </a:lnTo>
                <a:lnTo>
                  <a:pt x="1714" y="280"/>
                </a:lnTo>
                <a:lnTo>
                  <a:pt x="1714" y="279"/>
                </a:lnTo>
                <a:lnTo>
                  <a:pt x="1714" y="279"/>
                </a:lnTo>
                <a:lnTo>
                  <a:pt x="1711" y="277"/>
                </a:lnTo>
                <a:lnTo>
                  <a:pt x="1704" y="274"/>
                </a:lnTo>
                <a:lnTo>
                  <a:pt x="1692" y="266"/>
                </a:lnTo>
                <a:lnTo>
                  <a:pt x="1650" y="223"/>
                </a:lnTo>
                <a:lnTo>
                  <a:pt x="1725" y="223"/>
                </a:lnTo>
                <a:lnTo>
                  <a:pt x="1725" y="223"/>
                </a:lnTo>
                <a:lnTo>
                  <a:pt x="1749" y="243"/>
                </a:lnTo>
                <a:lnTo>
                  <a:pt x="1749" y="243"/>
                </a:lnTo>
                <a:lnTo>
                  <a:pt x="1752" y="251"/>
                </a:lnTo>
                <a:lnTo>
                  <a:pt x="1751" y="248"/>
                </a:lnTo>
                <a:lnTo>
                  <a:pt x="1751" y="248"/>
                </a:lnTo>
                <a:lnTo>
                  <a:pt x="1748" y="247"/>
                </a:lnTo>
                <a:lnTo>
                  <a:pt x="1744" y="248"/>
                </a:lnTo>
                <a:lnTo>
                  <a:pt x="1744" y="248"/>
                </a:lnTo>
                <a:lnTo>
                  <a:pt x="1743" y="250"/>
                </a:lnTo>
                <a:lnTo>
                  <a:pt x="1744" y="253"/>
                </a:lnTo>
                <a:lnTo>
                  <a:pt x="1791" y="303"/>
                </a:lnTo>
                <a:lnTo>
                  <a:pt x="1791" y="327"/>
                </a:lnTo>
                <a:close/>
                <a:moveTo>
                  <a:pt x="1789" y="247"/>
                </a:moveTo>
                <a:lnTo>
                  <a:pt x="1789" y="255"/>
                </a:lnTo>
                <a:lnTo>
                  <a:pt x="1783" y="247"/>
                </a:lnTo>
                <a:lnTo>
                  <a:pt x="1789" y="247"/>
                </a:lnTo>
                <a:close/>
                <a:moveTo>
                  <a:pt x="1773" y="247"/>
                </a:moveTo>
                <a:lnTo>
                  <a:pt x="1789" y="266"/>
                </a:lnTo>
                <a:lnTo>
                  <a:pt x="1789" y="291"/>
                </a:lnTo>
                <a:lnTo>
                  <a:pt x="1767" y="266"/>
                </a:lnTo>
                <a:lnTo>
                  <a:pt x="1767" y="266"/>
                </a:lnTo>
                <a:lnTo>
                  <a:pt x="1776" y="269"/>
                </a:lnTo>
                <a:lnTo>
                  <a:pt x="1776" y="269"/>
                </a:lnTo>
                <a:lnTo>
                  <a:pt x="1773" y="261"/>
                </a:lnTo>
                <a:lnTo>
                  <a:pt x="1772" y="256"/>
                </a:lnTo>
                <a:lnTo>
                  <a:pt x="1772" y="255"/>
                </a:lnTo>
                <a:lnTo>
                  <a:pt x="1772" y="255"/>
                </a:lnTo>
                <a:lnTo>
                  <a:pt x="1770" y="253"/>
                </a:lnTo>
                <a:lnTo>
                  <a:pt x="1764" y="251"/>
                </a:lnTo>
                <a:lnTo>
                  <a:pt x="1751" y="243"/>
                </a:lnTo>
                <a:lnTo>
                  <a:pt x="1728" y="223"/>
                </a:lnTo>
                <a:lnTo>
                  <a:pt x="1736" y="223"/>
                </a:lnTo>
                <a:lnTo>
                  <a:pt x="1762" y="248"/>
                </a:lnTo>
                <a:lnTo>
                  <a:pt x="1773" y="247"/>
                </a:lnTo>
                <a:close/>
                <a:moveTo>
                  <a:pt x="1794" y="136"/>
                </a:moveTo>
                <a:lnTo>
                  <a:pt x="1788" y="138"/>
                </a:lnTo>
                <a:lnTo>
                  <a:pt x="1775" y="128"/>
                </a:lnTo>
                <a:lnTo>
                  <a:pt x="1775" y="128"/>
                </a:lnTo>
                <a:lnTo>
                  <a:pt x="1775" y="128"/>
                </a:lnTo>
                <a:lnTo>
                  <a:pt x="1775" y="128"/>
                </a:lnTo>
                <a:lnTo>
                  <a:pt x="1773" y="128"/>
                </a:lnTo>
                <a:lnTo>
                  <a:pt x="1772" y="128"/>
                </a:lnTo>
                <a:lnTo>
                  <a:pt x="1772" y="128"/>
                </a:lnTo>
                <a:lnTo>
                  <a:pt x="1772" y="131"/>
                </a:lnTo>
                <a:lnTo>
                  <a:pt x="1772" y="133"/>
                </a:lnTo>
                <a:lnTo>
                  <a:pt x="1781" y="139"/>
                </a:lnTo>
                <a:lnTo>
                  <a:pt x="1768" y="144"/>
                </a:lnTo>
                <a:lnTo>
                  <a:pt x="1768" y="144"/>
                </a:lnTo>
                <a:lnTo>
                  <a:pt x="1767" y="142"/>
                </a:lnTo>
                <a:lnTo>
                  <a:pt x="1767" y="142"/>
                </a:lnTo>
                <a:lnTo>
                  <a:pt x="1762" y="141"/>
                </a:lnTo>
                <a:lnTo>
                  <a:pt x="1756" y="142"/>
                </a:lnTo>
                <a:lnTo>
                  <a:pt x="1749" y="146"/>
                </a:lnTo>
                <a:lnTo>
                  <a:pt x="1746" y="150"/>
                </a:lnTo>
                <a:lnTo>
                  <a:pt x="1714" y="160"/>
                </a:lnTo>
                <a:lnTo>
                  <a:pt x="1714" y="160"/>
                </a:lnTo>
                <a:lnTo>
                  <a:pt x="1714" y="157"/>
                </a:lnTo>
                <a:lnTo>
                  <a:pt x="1762" y="110"/>
                </a:lnTo>
                <a:lnTo>
                  <a:pt x="1762" y="109"/>
                </a:lnTo>
                <a:lnTo>
                  <a:pt x="1762" y="109"/>
                </a:lnTo>
                <a:lnTo>
                  <a:pt x="1767" y="102"/>
                </a:lnTo>
                <a:lnTo>
                  <a:pt x="1772" y="94"/>
                </a:lnTo>
                <a:lnTo>
                  <a:pt x="1772" y="94"/>
                </a:lnTo>
                <a:lnTo>
                  <a:pt x="1773" y="94"/>
                </a:lnTo>
                <a:lnTo>
                  <a:pt x="1784" y="88"/>
                </a:lnTo>
                <a:lnTo>
                  <a:pt x="1786" y="78"/>
                </a:lnTo>
                <a:lnTo>
                  <a:pt x="1794" y="75"/>
                </a:lnTo>
                <a:lnTo>
                  <a:pt x="1791" y="94"/>
                </a:lnTo>
                <a:lnTo>
                  <a:pt x="1780" y="99"/>
                </a:lnTo>
                <a:lnTo>
                  <a:pt x="1776" y="117"/>
                </a:lnTo>
                <a:lnTo>
                  <a:pt x="1788" y="128"/>
                </a:lnTo>
                <a:lnTo>
                  <a:pt x="1796" y="125"/>
                </a:lnTo>
                <a:lnTo>
                  <a:pt x="1794" y="136"/>
                </a:lnTo>
                <a:close/>
                <a:moveTo>
                  <a:pt x="1796" y="118"/>
                </a:moveTo>
                <a:lnTo>
                  <a:pt x="1789" y="122"/>
                </a:lnTo>
                <a:lnTo>
                  <a:pt x="1781" y="115"/>
                </a:lnTo>
                <a:lnTo>
                  <a:pt x="1783" y="102"/>
                </a:lnTo>
                <a:lnTo>
                  <a:pt x="1792" y="99"/>
                </a:lnTo>
                <a:lnTo>
                  <a:pt x="1792" y="99"/>
                </a:lnTo>
                <a:lnTo>
                  <a:pt x="1792" y="99"/>
                </a:lnTo>
                <a:lnTo>
                  <a:pt x="1792" y="99"/>
                </a:lnTo>
                <a:lnTo>
                  <a:pt x="1792" y="99"/>
                </a:lnTo>
                <a:lnTo>
                  <a:pt x="1799" y="104"/>
                </a:lnTo>
                <a:lnTo>
                  <a:pt x="1796" y="118"/>
                </a:lnTo>
                <a:close/>
                <a:moveTo>
                  <a:pt x="1800" y="98"/>
                </a:moveTo>
                <a:lnTo>
                  <a:pt x="1796" y="94"/>
                </a:lnTo>
                <a:lnTo>
                  <a:pt x="1799" y="75"/>
                </a:lnTo>
                <a:lnTo>
                  <a:pt x="1804" y="78"/>
                </a:lnTo>
                <a:lnTo>
                  <a:pt x="1800" y="98"/>
                </a:lnTo>
                <a:close/>
                <a:moveTo>
                  <a:pt x="1804" y="72"/>
                </a:moveTo>
                <a:lnTo>
                  <a:pt x="1804" y="74"/>
                </a:lnTo>
                <a:lnTo>
                  <a:pt x="1799" y="70"/>
                </a:lnTo>
                <a:lnTo>
                  <a:pt x="1802" y="51"/>
                </a:lnTo>
                <a:lnTo>
                  <a:pt x="1802" y="51"/>
                </a:lnTo>
                <a:lnTo>
                  <a:pt x="1804" y="50"/>
                </a:lnTo>
                <a:lnTo>
                  <a:pt x="1804" y="50"/>
                </a:lnTo>
                <a:lnTo>
                  <a:pt x="1802" y="70"/>
                </a:lnTo>
                <a:lnTo>
                  <a:pt x="1804" y="72"/>
                </a:lnTo>
                <a:close/>
                <a:moveTo>
                  <a:pt x="1805" y="42"/>
                </a:moveTo>
                <a:lnTo>
                  <a:pt x="1804" y="43"/>
                </a:lnTo>
                <a:lnTo>
                  <a:pt x="1804" y="42"/>
                </a:lnTo>
                <a:lnTo>
                  <a:pt x="1805" y="29"/>
                </a:lnTo>
                <a:lnTo>
                  <a:pt x="1810" y="30"/>
                </a:lnTo>
                <a:lnTo>
                  <a:pt x="1810" y="34"/>
                </a:lnTo>
                <a:lnTo>
                  <a:pt x="1807" y="35"/>
                </a:lnTo>
                <a:lnTo>
                  <a:pt x="1805" y="42"/>
                </a:lnTo>
                <a:close/>
                <a:moveTo>
                  <a:pt x="1807" y="131"/>
                </a:moveTo>
                <a:lnTo>
                  <a:pt x="1810" y="128"/>
                </a:lnTo>
                <a:lnTo>
                  <a:pt x="1812" y="130"/>
                </a:lnTo>
                <a:lnTo>
                  <a:pt x="1807" y="131"/>
                </a:lnTo>
                <a:close/>
                <a:moveTo>
                  <a:pt x="1813" y="22"/>
                </a:moveTo>
                <a:lnTo>
                  <a:pt x="1807" y="18"/>
                </a:lnTo>
                <a:lnTo>
                  <a:pt x="1813" y="14"/>
                </a:lnTo>
                <a:lnTo>
                  <a:pt x="1813" y="22"/>
                </a:lnTo>
                <a:close/>
                <a:moveTo>
                  <a:pt x="1816" y="154"/>
                </a:moveTo>
                <a:lnTo>
                  <a:pt x="1815" y="154"/>
                </a:lnTo>
                <a:lnTo>
                  <a:pt x="1816" y="152"/>
                </a:lnTo>
                <a:lnTo>
                  <a:pt x="1816" y="154"/>
                </a:lnTo>
                <a:close/>
                <a:moveTo>
                  <a:pt x="1813" y="125"/>
                </a:moveTo>
                <a:lnTo>
                  <a:pt x="1826" y="112"/>
                </a:lnTo>
                <a:lnTo>
                  <a:pt x="1837" y="122"/>
                </a:lnTo>
                <a:lnTo>
                  <a:pt x="1818" y="128"/>
                </a:lnTo>
                <a:lnTo>
                  <a:pt x="1813" y="125"/>
                </a:lnTo>
                <a:close/>
                <a:moveTo>
                  <a:pt x="1890" y="163"/>
                </a:moveTo>
                <a:lnTo>
                  <a:pt x="1890" y="163"/>
                </a:lnTo>
                <a:lnTo>
                  <a:pt x="1892" y="165"/>
                </a:lnTo>
                <a:lnTo>
                  <a:pt x="1893" y="165"/>
                </a:lnTo>
                <a:lnTo>
                  <a:pt x="1916" y="160"/>
                </a:lnTo>
                <a:lnTo>
                  <a:pt x="1912" y="170"/>
                </a:lnTo>
                <a:lnTo>
                  <a:pt x="1821" y="154"/>
                </a:lnTo>
                <a:lnTo>
                  <a:pt x="1821" y="150"/>
                </a:lnTo>
                <a:lnTo>
                  <a:pt x="1839" y="146"/>
                </a:lnTo>
                <a:lnTo>
                  <a:pt x="1839" y="149"/>
                </a:lnTo>
                <a:lnTo>
                  <a:pt x="1839" y="149"/>
                </a:lnTo>
                <a:lnTo>
                  <a:pt x="1839" y="150"/>
                </a:lnTo>
                <a:lnTo>
                  <a:pt x="1840" y="152"/>
                </a:lnTo>
                <a:lnTo>
                  <a:pt x="1840" y="152"/>
                </a:lnTo>
                <a:lnTo>
                  <a:pt x="1844" y="150"/>
                </a:lnTo>
                <a:lnTo>
                  <a:pt x="1844" y="149"/>
                </a:lnTo>
                <a:lnTo>
                  <a:pt x="1845" y="144"/>
                </a:lnTo>
                <a:lnTo>
                  <a:pt x="1864" y="138"/>
                </a:lnTo>
                <a:lnTo>
                  <a:pt x="1864" y="139"/>
                </a:lnTo>
                <a:lnTo>
                  <a:pt x="1864" y="139"/>
                </a:lnTo>
                <a:lnTo>
                  <a:pt x="1864" y="141"/>
                </a:lnTo>
                <a:lnTo>
                  <a:pt x="1868" y="142"/>
                </a:lnTo>
                <a:lnTo>
                  <a:pt x="1868" y="142"/>
                </a:lnTo>
                <a:lnTo>
                  <a:pt x="1869" y="142"/>
                </a:lnTo>
                <a:lnTo>
                  <a:pt x="1871" y="141"/>
                </a:lnTo>
                <a:lnTo>
                  <a:pt x="1871" y="134"/>
                </a:lnTo>
                <a:lnTo>
                  <a:pt x="1888" y="130"/>
                </a:lnTo>
                <a:lnTo>
                  <a:pt x="1888" y="131"/>
                </a:lnTo>
                <a:lnTo>
                  <a:pt x="1888" y="131"/>
                </a:lnTo>
                <a:lnTo>
                  <a:pt x="1888" y="133"/>
                </a:lnTo>
                <a:lnTo>
                  <a:pt x="1890" y="134"/>
                </a:lnTo>
                <a:lnTo>
                  <a:pt x="1890" y="134"/>
                </a:lnTo>
                <a:lnTo>
                  <a:pt x="1892" y="134"/>
                </a:lnTo>
                <a:lnTo>
                  <a:pt x="1893" y="133"/>
                </a:lnTo>
                <a:lnTo>
                  <a:pt x="1895" y="128"/>
                </a:lnTo>
                <a:lnTo>
                  <a:pt x="1908" y="123"/>
                </a:lnTo>
                <a:lnTo>
                  <a:pt x="1908" y="123"/>
                </a:lnTo>
                <a:lnTo>
                  <a:pt x="1909" y="125"/>
                </a:lnTo>
                <a:lnTo>
                  <a:pt x="1911" y="125"/>
                </a:lnTo>
                <a:lnTo>
                  <a:pt x="1928" y="118"/>
                </a:lnTo>
                <a:lnTo>
                  <a:pt x="1925" y="130"/>
                </a:lnTo>
                <a:lnTo>
                  <a:pt x="1898" y="136"/>
                </a:lnTo>
                <a:lnTo>
                  <a:pt x="1898" y="136"/>
                </a:lnTo>
                <a:lnTo>
                  <a:pt x="1896" y="138"/>
                </a:lnTo>
                <a:lnTo>
                  <a:pt x="1896" y="139"/>
                </a:lnTo>
                <a:lnTo>
                  <a:pt x="1896" y="139"/>
                </a:lnTo>
                <a:lnTo>
                  <a:pt x="1898" y="142"/>
                </a:lnTo>
                <a:lnTo>
                  <a:pt x="1900" y="142"/>
                </a:lnTo>
                <a:lnTo>
                  <a:pt x="1924" y="136"/>
                </a:lnTo>
                <a:lnTo>
                  <a:pt x="1917" y="154"/>
                </a:lnTo>
                <a:lnTo>
                  <a:pt x="1892" y="160"/>
                </a:lnTo>
                <a:lnTo>
                  <a:pt x="1892" y="160"/>
                </a:lnTo>
                <a:lnTo>
                  <a:pt x="1890" y="162"/>
                </a:lnTo>
                <a:lnTo>
                  <a:pt x="1890" y="163"/>
                </a:lnTo>
                <a:lnTo>
                  <a:pt x="1890" y="163"/>
                </a:lnTo>
                <a:close/>
                <a:moveTo>
                  <a:pt x="1917" y="171"/>
                </a:moveTo>
                <a:lnTo>
                  <a:pt x="1920" y="162"/>
                </a:lnTo>
                <a:lnTo>
                  <a:pt x="1930" y="173"/>
                </a:lnTo>
                <a:lnTo>
                  <a:pt x="1917" y="171"/>
                </a:lnTo>
                <a:close/>
                <a:moveTo>
                  <a:pt x="1984" y="226"/>
                </a:moveTo>
                <a:lnTo>
                  <a:pt x="1954" y="176"/>
                </a:lnTo>
                <a:lnTo>
                  <a:pt x="1938" y="175"/>
                </a:lnTo>
                <a:lnTo>
                  <a:pt x="1924" y="155"/>
                </a:lnTo>
                <a:lnTo>
                  <a:pt x="1928" y="139"/>
                </a:lnTo>
                <a:lnTo>
                  <a:pt x="1943" y="155"/>
                </a:lnTo>
                <a:lnTo>
                  <a:pt x="1943" y="155"/>
                </a:lnTo>
                <a:lnTo>
                  <a:pt x="1944" y="155"/>
                </a:lnTo>
                <a:lnTo>
                  <a:pt x="1946" y="155"/>
                </a:lnTo>
                <a:lnTo>
                  <a:pt x="1946" y="155"/>
                </a:lnTo>
                <a:lnTo>
                  <a:pt x="1948" y="154"/>
                </a:lnTo>
                <a:lnTo>
                  <a:pt x="1946" y="150"/>
                </a:lnTo>
                <a:lnTo>
                  <a:pt x="1930" y="133"/>
                </a:lnTo>
                <a:lnTo>
                  <a:pt x="1933" y="122"/>
                </a:lnTo>
                <a:lnTo>
                  <a:pt x="1943" y="134"/>
                </a:lnTo>
                <a:lnTo>
                  <a:pt x="1943" y="134"/>
                </a:lnTo>
                <a:lnTo>
                  <a:pt x="1944" y="136"/>
                </a:lnTo>
                <a:lnTo>
                  <a:pt x="1944" y="136"/>
                </a:lnTo>
                <a:lnTo>
                  <a:pt x="1944" y="136"/>
                </a:lnTo>
                <a:lnTo>
                  <a:pt x="1944" y="136"/>
                </a:lnTo>
                <a:lnTo>
                  <a:pt x="1948" y="136"/>
                </a:lnTo>
                <a:lnTo>
                  <a:pt x="1949" y="136"/>
                </a:lnTo>
                <a:lnTo>
                  <a:pt x="1952" y="130"/>
                </a:lnTo>
                <a:lnTo>
                  <a:pt x="1959" y="136"/>
                </a:lnTo>
                <a:lnTo>
                  <a:pt x="1948" y="154"/>
                </a:lnTo>
                <a:lnTo>
                  <a:pt x="1948" y="154"/>
                </a:lnTo>
                <a:lnTo>
                  <a:pt x="1948" y="155"/>
                </a:lnTo>
                <a:lnTo>
                  <a:pt x="1949" y="159"/>
                </a:lnTo>
                <a:lnTo>
                  <a:pt x="1949" y="159"/>
                </a:lnTo>
                <a:lnTo>
                  <a:pt x="1951" y="159"/>
                </a:lnTo>
                <a:lnTo>
                  <a:pt x="1952" y="157"/>
                </a:lnTo>
                <a:lnTo>
                  <a:pt x="1964" y="141"/>
                </a:lnTo>
                <a:lnTo>
                  <a:pt x="1973" y="150"/>
                </a:lnTo>
                <a:lnTo>
                  <a:pt x="1973" y="152"/>
                </a:lnTo>
                <a:lnTo>
                  <a:pt x="1960" y="175"/>
                </a:lnTo>
                <a:lnTo>
                  <a:pt x="1960" y="175"/>
                </a:lnTo>
                <a:lnTo>
                  <a:pt x="1959" y="178"/>
                </a:lnTo>
                <a:lnTo>
                  <a:pt x="1960" y="179"/>
                </a:lnTo>
                <a:lnTo>
                  <a:pt x="1960" y="179"/>
                </a:lnTo>
                <a:lnTo>
                  <a:pt x="1964" y="179"/>
                </a:lnTo>
                <a:lnTo>
                  <a:pt x="1965" y="178"/>
                </a:lnTo>
                <a:lnTo>
                  <a:pt x="1976" y="159"/>
                </a:lnTo>
                <a:lnTo>
                  <a:pt x="1986" y="178"/>
                </a:lnTo>
                <a:lnTo>
                  <a:pt x="1972" y="199"/>
                </a:lnTo>
                <a:lnTo>
                  <a:pt x="1972" y="199"/>
                </a:lnTo>
                <a:lnTo>
                  <a:pt x="1972" y="200"/>
                </a:lnTo>
                <a:lnTo>
                  <a:pt x="1973" y="203"/>
                </a:lnTo>
                <a:lnTo>
                  <a:pt x="1973" y="203"/>
                </a:lnTo>
                <a:lnTo>
                  <a:pt x="1975" y="203"/>
                </a:lnTo>
                <a:lnTo>
                  <a:pt x="1976" y="202"/>
                </a:lnTo>
                <a:lnTo>
                  <a:pt x="1989" y="184"/>
                </a:lnTo>
                <a:lnTo>
                  <a:pt x="1999" y="202"/>
                </a:lnTo>
                <a:lnTo>
                  <a:pt x="1984" y="223"/>
                </a:lnTo>
                <a:lnTo>
                  <a:pt x="1984" y="223"/>
                </a:lnTo>
                <a:lnTo>
                  <a:pt x="1984" y="226"/>
                </a:lnTo>
                <a:lnTo>
                  <a:pt x="1984" y="226"/>
                </a:lnTo>
                <a:close/>
                <a:moveTo>
                  <a:pt x="2000" y="248"/>
                </a:moveTo>
                <a:lnTo>
                  <a:pt x="2000" y="248"/>
                </a:lnTo>
                <a:lnTo>
                  <a:pt x="1999" y="248"/>
                </a:lnTo>
                <a:lnTo>
                  <a:pt x="1984" y="226"/>
                </a:lnTo>
                <a:lnTo>
                  <a:pt x="1984" y="226"/>
                </a:lnTo>
                <a:lnTo>
                  <a:pt x="1986" y="226"/>
                </a:lnTo>
                <a:lnTo>
                  <a:pt x="1986" y="226"/>
                </a:lnTo>
                <a:lnTo>
                  <a:pt x="1988" y="227"/>
                </a:lnTo>
                <a:lnTo>
                  <a:pt x="1989" y="226"/>
                </a:lnTo>
                <a:lnTo>
                  <a:pt x="2002" y="207"/>
                </a:lnTo>
                <a:lnTo>
                  <a:pt x="2012" y="227"/>
                </a:lnTo>
                <a:lnTo>
                  <a:pt x="2000" y="248"/>
                </a:lnTo>
                <a:close/>
                <a:moveTo>
                  <a:pt x="2077" y="266"/>
                </a:moveTo>
                <a:lnTo>
                  <a:pt x="2077" y="266"/>
                </a:lnTo>
                <a:lnTo>
                  <a:pt x="2064" y="258"/>
                </a:lnTo>
                <a:lnTo>
                  <a:pt x="2060" y="253"/>
                </a:lnTo>
                <a:lnTo>
                  <a:pt x="2058" y="251"/>
                </a:lnTo>
                <a:lnTo>
                  <a:pt x="2058" y="251"/>
                </a:lnTo>
                <a:lnTo>
                  <a:pt x="2053" y="253"/>
                </a:lnTo>
                <a:lnTo>
                  <a:pt x="2047" y="255"/>
                </a:lnTo>
                <a:lnTo>
                  <a:pt x="2047" y="255"/>
                </a:lnTo>
                <a:lnTo>
                  <a:pt x="2044" y="248"/>
                </a:lnTo>
                <a:lnTo>
                  <a:pt x="2037" y="245"/>
                </a:lnTo>
                <a:lnTo>
                  <a:pt x="2037" y="245"/>
                </a:lnTo>
                <a:lnTo>
                  <a:pt x="2031" y="243"/>
                </a:lnTo>
                <a:lnTo>
                  <a:pt x="2026" y="245"/>
                </a:lnTo>
                <a:lnTo>
                  <a:pt x="2026" y="245"/>
                </a:lnTo>
                <a:lnTo>
                  <a:pt x="2026" y="242"/>
                </a:lnTo>
                <a:lnTo>
                  <a:pt x="2020" y="231"/>
                </a:lnTo>
                <a:lnTo>
                  <a:pt x="2039" y="232"/>
                </a:lnTo>
                <a:lnTo>
                  <a:pt x="2039" y="232"/>
                </a:lnTo>
                <a:lnTo>
                  <a:pt x="2040" y="232"/>
                </a:lnTo>
                <a:lnTo>
                  <a:pt x="2042" y="231"/>
                </a:lnTo>
                <a:lnTo>
                  <a:pt x="2042" y="231"/>
                </a:lnTo>
                <a:lnTo>
                  <a:pt x="2042" y="227"/>
                </a:lnTo>
                <a:lnTo>
                  <a:pt x="2040" y="227"/>
                </a:lnTo>
                <a:lnTo>
                  <a:pt x="2040" y="227"/>
                </a:lnTo>
                <a:lnTo>
                  <a:pt x="2039" y="227"/>
                </a:lnTo>
                <a:lnTo>
                  <a:pt x="2016" y="224"/>
                </a:lnTo>
                <a:lnTo>
                  <a:pt x="2007" y="205"/>
                </a:lnTo>
                <a:lnTo>
                  <a:pt x="2028" y="207"/>
                </a:lnTo>
                <a:lnTo>
                  <a:pt x="2028" y="207"/>
                </a:lnTo>
                <a:lnTo>
                  <a:pt x="2029" y="205"/>
                </a:lnTo>
                <a:lnTo>
                  <a:pt x="2031" y="203"/>
                </a:lnTo>
                <a:lnTo>
                  <a:pt x="2031" y="203"/>
                </a:lnTo>
                <a:lnTo>
                  <a:pt x="2029" y="202"/>
                </a:lnTo>
                <a:lnTo>
                  <a:pt x="2028" y="200"/>
                </a:lnTo>
                <a:lnTo>
                  <a:pt x="2028" y="200"/>
                </a:lnTo>
                <a:lnTo>
                  <a:pt x="2028" y="200"/>
                </a:lnTo>
                <a:lnTo>
                  <a:pt x="2004" y="199"/>
                </a:lnTo>
                <a:lnTo>
                  <a:pt x="1994" y="181"/>
                </a:lnTo>
                <a:lnTo>
                  <a:pt x="2004" y="183"/>
                </a:lnTo>
                <a:lnTo>
                  <a:pt x="2007" y="184"/>
                </a:lnTo>
                <a:lnTo>
                  <a:pt x="2074" y="181"/>
                </a:lnTo>
                <a:lnTo>
                  <a:pt x="2050" y="142"/>
                </a:lnTo>
                <a:lnTo>
                  <a:pt x="2050" y="142"/>
                </a:lnTo>
                <a:lnTo>
                  <a:pt x="2050" y="142"/>
                </a:lnTo>
                <a:lnTo>
                  <a:pt x="2045" y="120"/>
                </a:lnTo>
                <a:lnTo>
                  <a:pt x="2064" y="126"/>
                </a:lnTo>
                <a:lnTo>
                  <a:pt x="2069" y="150"/>
                </a:lnTo>
                <a:lnTo>
                  <a:pt x="2068" y="150"/>
                </a:lnTo>
                <a:lnTo>
                  <a:pt x="2069" y="152"/>
                </a:lnTo>
                <a:lnTo>
                  <a:pt x="2069" y="152"/>
                </a:lnTo>
                <a:lnTo>
                  <a:pt x="2069" y="152"/>
                </a:lnTo>
                <a:lnTo>
                  <a:pt x="2071" y="154"/>
                </a:lnTo>
                <a:lnTo>
                  <a:pt x="2072" y="154"/>
                </a:lnTo>
                <a:lnTo>
                  <a:pt x="2072" y="154"/>
                </a:lnTo>
                <a:lnTo>
                  <a:pt x="2074" y="154"/>
                </a:lnTo>
                <a:lnTo>
                  <a:pt x="2088" y="162"/>
                </a:lnTo>
                <a:lnTo>
                  <a:pt x="2088" y="162"/>
                </a:lnTo>
                <a:lnTo>
                  <a:pt x="2084" y="167"/>
                </a:lnTo>
                <a:lnTo>
                  <a:pt x="2084" y="167"/>
                </a:lnTo>
                <a:lnTo>
                  <a:pt x="2092" y="168"/>
                </a:lnTo>
                <a:lnTo>
                  <a:pt x="2096" y="170"/>
                </a:lnTo>
                <a:lnTo>
                  <a:pt x="2100" y="170"/>
                </a:lnTo>
                <a:lnTo>
                  <a:pt x="2100" y="170"/>
                </a:lnTo>
                <a:lnTo>
                  <a:pt x="2101" y="168"/>
                </a:lnTo>
                <a:lnTo>
                  <a:pt x="2104" y="170"/>
                </a:lnTo>
                <a:lnTo>
                  <a:pt x="2120" y="163"/>
                </a:lnTo>
                <a:lnTo>
                  <a:pt x="2120" y="163"/>
                </a:lnTo>
                <a:lnTo>
                  <a:pt x="2125" y="167"/>
                </a:lnTo>
                <a:lnTo>
                  <a:pt x="2125" y="167"/>
                </a:lnTo>
                <a:lnTo>
                  <a:pt x="2132" y="167"/>
                </a:lnTo>
                <a:lnTo>
                  <a:pt x="2138" y="163"/>
                </a:lnTo>
                <a:lnTo>
                  <a:pt x="2143" y="160"/>
                </a:lnTo>
                <a:lnTo>
                  <a:pt x="2146" y="154"/>
                </a:lnTo>
                <a:lnTo>
                  <a:pt x="2159" y="149"/>
                </a:lnTo>
                <a:lnTo>
                  <a:pt x="2176" y="165"/>
                </a:lnTo>
                <a:lnTo>
                  <a:pt x="2176" y="165"/>
                </a:lnTo>
                <a:lnTo>
                  <a:pt x="2176" y="168"/>
                </a:lnTo>
                <a:lnTo>
                  <a:pt x="2178" y="170"/>
                </a:lnTo>
                <a:lnTo>
                  <a:pt x="2188" y="176"/>
                </a:lnTo>
                <a:lnTo>
                  <a:pt x="2199" y="186"/>
                </a:lnTo>
                <a:lnTo>
                  <a:pt x="2184" y="186"/>
                </a:lnTo>
                <a:lnTo>
                  <a:pt x="2184" y="186"/>
                </a:lnTo>
                <a:lnTo>
                  <a:pt x="2172" y="173"/>
                </a:lnTo>
                <a:lnTo>
                  <a:pt x="2172" y="173"/>
                </a:lnTo>
                <a:lnTo>
                  <a:pt x="2168" y="165"/>
                </a:lnTo>
                <a:lnTo>
                  <a:pt x="2165" y="160"/>
                </a:lnTo>
                <a:lnTo>
                  <a:pt x="2165" y="160"/>
                </a:lnTo>
                <a:lnTo>
                  <a:pt x="2162" y="160"/>
                </a:lnTo>
                <a:lnTo>
                  <a:pt x="2157" y="159"/>
                </a:lnTo>
                <a:lnTo>
                  <a:pt x="2157" y="159"/>
                </a:lnTo>
                <a:lnTo>
                  <a:pt x="2159" y="163"/>
                </a:lnTo>
                <a:lnTo>
                  <a:pt x="2159" y="167"/>
                </a:lnTo>
                <a:lnTo>
                  <a:pt x="2159" y="167"/>
                </a:lnTo>
                <a:lnTo>
                  <a:pt x="2164" y="170"/>
                </a:lnTo>
                <a:lnTo>
                  <a:pt x="2172" y="173"/>
                </a:lnTo>
                <a:lnTo>
                  <a:pt x="2183" y="186"/>
                </a:lnTo>
                <a:lnTo>
                  <a:pt x="2175" y="186"/>
                </a:lnTo>
                <a:lnTo>
                  <a:pt x="2175" y="186"/>
                </a:lnTo>
                <a:lnTo>
                  <a:pt x="2172" y="184"/>
                </a:lnTo>
                <a:lnTo>
                  <a:pt x="2172" y="184"/>
                </a:lnTo>
                <a:lnTo>
                  <a:pt x="2164" y="183"/>
                </a:lnTo>
                <a:lnTo>
                  <a:pt x="2154" y="183"/>
                </a:lnTo>
                <a:lnTo>
                  <a:pt x="2154" y="183"/>
                </a:lnTo>
                <a:lnTo>
                  <a:pt x="2146" y="181"/>
                </a:lnTo>
                <a:lnTo>
                  <a:pt x="2141" y="179"/>
                </a:lnTo>
                <a:lnTo>
                  <a:pt x="2141" y="179"/>
                </a:lnTo>
                <a:lnTo>
                  <a:pt x="2140" y="181"/>
                </a:lnTo>
                <a:lnTo>
                  <a:pt x="2135" y="179"/>
                </a:lnTo>
                <a:lnTo>
                  <a:pt x="2088" y="208"/>
                </a:lnTo>
                <a:lnTo>
                  <a:pt x="2088" y="208"/>
                </a:lnTo>
                <a:lnTo>
                  <a:pt x="2084" y="208"/>
                </a:lnTo>
                <a:lnTo>
                  <a:pt x="2084" y="208"/>
                </a:lnTo>
                <a:lnTo>
                  <a:pt x="2085" y="210"/>
                </a:lnTo>
                <a:lnTo>
                  <a:pt x="2084" y="211"/>
                </a:lnTo>
                <a:lnTo>
                  <a:pt x="2090" y="215"/>
                </a:lnTo>
                <a:lnTo>
                  <a:pt x="2090" y="215"/>
                </a:lnTo>
                <a:lnTo>
                  <a:pt x="2093" y="218"/>
                </a:lnTo>
                <a:lnTo>
                  <a:pt x="2093" y="221"/>
                </a:lnTo>
                <a:lnTo>
                  <a:pt x="2093" y="221"/>
                </a:lnTo>
                <a:lnTo>
                  <a:pt x="2100" y="219"/>
                </a:lnTo>
                <a:lnTo>
                  <a:pt x="2136" y="239"/>
                </a:lnTo>
                <a:lnTo>
                  <a:pt x="2151" y="234"/>
                </a:lnTo>
                <a:lnTo>
                  <a:pt x="2151" y="234"/>
                </a:lnTo>
                <a:lnTo>
                  <a:pt x="2152" y="235"/>
                </a:lnTo>
                <a:lnTo>
                  <a:pt x="2152" y="235"/>
                </a:lnTo>
                <a:lnTo>
                  <a:pt x="2160" y="237"/>
                </a:lnTo>
                <a:lnTo>
                  <a:pt x="2176" y="242"/>
                </a:lnTo>
                <a:lnTo>
                  <a:pt x="2108" y="275"/>
                </a:lnTo>
                <a:lnTo>
                  <a:pt x="2108" y="275"/>
                </a:lnTo>
                <a:lnTo>
                  <a:pt x="2077" y="266"/>
                </a:lnTo>
                <a:close/>
                <a:moveTo>
                  <a:pt x="2101" y="291"/>
                </a:moveTo>
                <a:lnTo>
                  <a:pt x="2076" y="293"/>
                </a:lnTo>
                <a:lnTo>
                  <a:pt x="2106" y="279"/>
                </a:lnTo>
                <a:lnTo>
                  <a:pt x="2101" y="291"/>
                </a:lnTo>
                <a:close/>
                <a:moveTo>
                  <a:pt x="2103" y="359"/>
                </a:moveTo>
                <a:lnTo>
                  <a:pt x="2103" y="359"/>
                </a:lnTo>
                <a:lnTo>
                  <a:pt x="2103" y="344"/>
                </a:lnTo>
                <a:lnTo>
                  <a:pt x="2135" y="351"/>
                </a:lnTo>
                <a:lnTo>
                  <a:pt x="2135" y="351"/>
                </a:lnTo>
                <a:lnTo>
                  <a:pt x="2141" y="360"/>
                </a:lnTo>
                <a:lnTo>
                  <a:pt x="2144" y="370"/>
                </a:lnTo>
                <a:lnTo>
                  <a:pt x="2116" y="378"/>
                </a:lnTo>
                <a:lnTo>
                  <a:pt x="2111" y="376"/>
                </a:lnTo>
                <a:lnTo>
                  <a:pt x="2111" y="376"/>
                </a:lnTo>
                <a:lnTo>
                  <a:pt x="2103" y="359"/>
                </a:lnTo>
                <a:close/>
                <a:moveTo>
                  <a:pt x="2109" y="376"/>
                </a:moveTo>
                <a:lnTo>
                  <a:pt x="2109" y="376"/>
                </a:lnTo>
                <a:lnTo>
                  <a:pt x="2114" y="379"/>
                </a:lnTo>
                <a:lnTo>
                  <a:pt x="2108" y="381"/>
                </a:lnTo>
                <a:lnTo>
                  <a:pt x="2104" y="378"/>
                </a:lnTo>
                <a:lnTo>
                  <a:pt x="2109" y="376"/>
                </a:lnTo>
                <a:close/>
                <a:moveTo>
                  <a:pt x="2082" y="389"/>
                </a:moveTo>
                <a:lnTo>
                  <a:pt x="2082" y="389"/>
                </a:lnTo>
                <a:lnTo>
                  <a:pt x="2092" y="383"/>
                </a:lnTo>
                <a:lnTo>
                  <a:pt x="2092" y="383"/>
                </a:lnTo>
                <a:lnTo>
                  <a:pt x="2100" y="384"/>
                </a:lnTo>
                <a:lnTo>
                  <a:pt x="2082" y="389"/>
                </a:lnTo>
                <a:close/>
                <a:moveTo>
                  <a:pt x="2098" y="371"/>
                </a:moveTo>
                <a:lnTo>
                  <a:pt x="2108" y="376"/>
                </a:lnTo>
                <a:lnTo>
                  <a:pt x="2104" y="378"/>
                </a:lnTo>
                <a:lnTo>
                  <a:pt x="2098" y="371"/>
                </a:lnTo>
                <a:close/>
                <a:moveTo>
                  <a:pt x="2141" y="413"/>
                </a:moveTo>
                <a:lnTo>
                  <a:pt x="2141" y="413"/>
                </a:lnTo>
                <a:lnTo>
                  <a:pt x="2141" y="413"/>
                </a:lnTo>
                <a:lnTo>
                  <a:pt x="2141" y="413"/>
                </a:lnTo>
                <a:lnTo>
                  <a:pt x="2141" y="415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31"/>
                </a:lnTo>
                <a:lnTo>
                  <a:pt x="2125" y="455"/>
                </a:lnTo>
                <a:lnTo>
                  <a:pt x="2117" y="450"/>
                </a:lnTo>
                <a:lnTo>
                  <a:pt x="2117" y="450"/>
                </a:lnTo>
                <a:lnTo>
                  <a:pt x="2109" y="445"/>
                </a:lnTo>
                <a:lnTo>
                  <a:pt x="2104" y="442"/>
                </a:lnTo>
                <a:lnTo>
                  <a:pt x="2104" y="442"/>
                </a:lnTo>
                <a:lnTo>
                  <a:pt x="2103" y="443"/>
                </a:lnTo>
                <a:lnTo>
                  <a:pt x="2108" y="418"/>
                </a:lnTo>
                <a:lnTo>
                  <a:pt x="2108" y="418"/>
                </a:lnTo>
                <a:lnTo>
                  <a:pt x="2117" y="411"/>
                </a:lnTo>
                <a:lnTo>
                  <a:pt x="2154" y="399"/>
                </a:lnTo>
                <a:lnTo>
                  <a:pt x="2156" y="399"/>
                </a:lnTo>
                <a:lnTo>
                  <a:pt x="2141" y="413"/>
                </a:lnTo>
                <a:close/>
                <a:moveTo>
                  <a:pt x="2157" y="399"/>
                </a:moveTo>
                <a:lnTo>
                  <a:pt x="2154" y="397"/>
                </a:lnTo>
                <a:lnTo>
                  <a:pt x="2149" y="383"/>
                </a:lnTo>
                <a:lnTo>
                  <a:pt x="2164" y="378"/>
                </a:lnTo>
                <a:lnTo>
                  <a:pt x="2164" y="378"/>
                </a:lnTo>
                <a:lnTo>
                  <a:pt x="2164" y="379"/>
                </a:lnTo>
                <a:lnTo>
                  <a:pt x="2164" y="379"/>
                </a:lnTo>
                <a:lnTo>
                  <a:pt x="2173" y="378"/>
                </a:lnTo>
                <a:lnTo>
                  <a:pt x="2178" y="378"/>
                </a:lnTo>
                <a:lnTo>
                  <a:pt x="2157" y="399"/>
                </a:lnTo>
                <a:close/>
                <a:moveTo>
                  <a:pt x="2199" y="461"/>
                </a:moveTo>
                <a:lnTo>
                  <a:pt x="2176" y="463"/>
                </a:lnTo>
                <a:lnTo>
                  <a:pt x="2176" y="463"/>
                </a:lnTo>
                <a:lnTo>
                  <a:pt x="2172" y="463"/>
                </a:lnTo>
                <a:lnTo>
                  <a:pt x="2178" y="458"/>
                </a:lnTo>
                <a:lnTo>
                  <a:pt x="2178" y="458"/>
                </a:lnTo>
                <a:lnTo>
                  <a:pt x="2197" y="456"/>
                </a:lnTo>
                <a:lnTo>
                  <a:pt x="2216" y="437"/>
                </a:lnTo>
                <a:lnTo>
                  <a:pt x="2178" y="455"/>
                </a:lnTo>
                <a:lnTo>
                  <a:pt x="2180" y="453"/>
                </a:lnTo>
                <a:lnTo>
                  <a:pt x="2221" y="434"/>
                </a:lnTo>
                <a:lnTo>
                  <a:pt x="2199" y="461"/>
                </a:lnTo>
                <a:close/>
                <a:moveTo>
                  <a:pt x="2223" y="431"/>
                </a:moveTo>
                <a:lnTo>
                  <a:pt x="2180" y="453"/>
                </a:lnTo>
                <a:lnTo>
                  <a:pt x="2180" y="450"/>
                </a:lnTo>
                <a:lnTo>
                  <a:pt x="2216" y="434"/>
                </a:lnTo>
                <a:lnTo>
                  <a:pt x="2188" y="434"/>
                </a:lnTo>
                <a:lnTo>
                  <a:pt x="2181" y="442"/>
                </a:lnTo>
                <a:lnTo>
                  <a:pt x="2183" y="434"/>
                </a:lnTo>
                <a:lnTo>
                  <a:pt x="2184" y="431"/>
                </a:lnTo>
                <a:lnTo>
                  <a:pt x="2223" y="431"/>
                </a:lnTo>
                <a:lnTo>
                  <a:pt x="2223" y="431"/>
                </a:lnTo>
                <a:close/>
                <a:moveTo>
                  <a:pt x="2223" y="431"/>
                </a:moveTo>
                <a:lnTo>
                  <a:pt x="2207" y="423"/>
                </a:lnTo>
                <a:lnTo>
                  <a:pt x="2207" y="423"/>
                </a:lnTo>
                <a:lnTo>
                  <a:pt x="2207" y="421"/>
                </a:lnTo>
                <a:lnTo>
                  <a:pt x="2216" y="426"/>
                </a:lnTo>
                <a:lnTo>
                  <a:pt x="2210" y="418"/>
                </a:lnTo>
                <a:lnTo>
                  <a:pt x="2210" y="418"/>
                </a:lnTo>
                <a:lnTo>
                  <a:pt x="2212" y="415"/>
                </a:lnTo>
                <a:lnTo>
                  <a:pt x="2213" y="418"/>
                </a:lnTo>
                <a:lnTo>
                  <a:pt x="2213" y="418"/>
                </a:lnTo>
                <a:lnTo>
                  <a:pt x="2213" y="418"/>
                </a:lnTo>
                <a:lnTo>
                  <a:pt x="2223" y="431"/>
                </a:lnTo>
                <a:lnTo>
                  <a:pt x="2223" y="431"/>
                </a:lnTo>
                <a:close/>
                <a:moveTo>
                  <a:pt x="2221" y="413"/>
                </a:moveTo>
                <a:lnTo>
                  <a:pt x="2221" y="413"/>
                </a:lnTo>
                <a:lnTo>
                  <a:pt x="2224" y="423"/>
                </a:lnTo>
                <a:lnTo>
                  <a:pt x="2226" y="410"/>
                </a:lnTo>
                <a:lnTo>
                  <a:pt x="2229" y="408"/>
                </a:lnTo>
                <a:lnTo>
                  <a:pt x="2224" y="429"/>
                </a:lnTo>
                <a:lnTo>
                  <a:pt x="2224" y="429"/>
                </a:lnTo>
                <a:lnTo>
                  <a:pt x="2221" y="413"/>
                </a:lnTo>
                <a:close/>
                <a:moveTo>
                  <a:pt x="2224" y="435"/>
                </a:moveTo>
                <a:lnTo>
                  <a:pt x="2226" y="447"/>
                </a:lnTo>
                <a:lnTo>
                  <a:pt x="2226" y="447"/>
                </a:lnTo>
                <a:lnTo>
                  <a:pt x="2226" y="450"/>
                </a:lnTo>
                <a:lnTo>
                  <a:pt x="2224" y="440"/>
                </a:lnTo>
                <a:lnTo>
                  <a:pt x="2220" y="458"/>
                </a:lnTo>
                <a:lnTo>
                  <a:pt x="2220" y="458"/>
                </a:lnTo>
                <a:lnTo>
                  <a:pt x="2218" y="459"/>
                </a:lnTo>
                <a:lnTo>
                  <a:pt x="2224" y="435"/>
                </a:lnTo>
                <a:close/>
                <a:moveTo>
                  <a:pt x="2205" y="517"/>
                </a:moveTo>
                <a:lnTo>
                  <a:pt x="2207" y="509"/>
                </a:lnTo>
                <a:lnTo>
                  <a:pt x="2208" y="511"/>
                </a:lnTo>
                <a:lnTo>
                  <a:pt x="2205" y="517"/>
                </a:lnTo>
                <a:close/>
                <a:moveTo>
                  <a:pt x="2208" y="509"/>
                </a:moveTo>
                <a:lnTo>
                  <a:pt x="2207" y="508"/>
                </a:lnTo>
                <a:lnTo>
                  <a:pt x="2218" y="459"/>
                </a:lnTo>
                <a:lnTo>
                  <a:pt x="2218" y="459"/>
                </a:lnTo>
                <a:lnTo>
                  <a:pt x="2220" y="461"/>
                </a:lnTo>
                <a:lnTo>
                  <a:pt x="2213" y="487"/>
                </a:lnTo>
                <a:lnTo>
                  <a:pt x="2224" y="474"/>
                </a:lnTo>
                <a:lnTo>
                  <a:pt x="2224" y="474"/>
                </a:lnTo>
                <a:lnTo>
                  <a:pt x="2224" y="479"/>
                </a:lnTo>
                <a:lnTo>
                  <a:pt x="2220" y="488"/>
                </a:lnTo>
                <a:lnTo>
                  <a:pt x="2220" y="488"/>
                </a:lnTo>
                <a:lnTo>
                  <a:pt x="2213" y="493"/>
                </a:lnTo>
                <a:lnTo>
                  <a:pt x="2213" y="493"/>
                </a:lnTo>
                <a:lnTo>
                  <a:pt x="2213" y="498"/>
                </a:lnTo>
                <a:lnTo>
                  <a:pt x="2213" y="498"/>
                </a:lnTo>
                <a:lnTo>
                  <a:pt x="2215" y="496"/>
                </a:lnTo>
                <a:lnTo>
                  <a:pt x="2208" y="509"/>
                </a:lnTo>
                <a:close/>
                <a:moveTo>
                  <a:pt x="2218" y="493"/>
                </a:moveTo>
                <a:lnTo>
                  <a:pt x="2218" y="493"/>
                </a:lnTo>
                <a:lnTo>
                  <a:pt x="2220" y="487"/>
                </a:lnTo>
                <a:lnTo>
                  <a:pt x="2224" y="480"/>
                </a:lnTo>
                <a:lnTo>
                  <a:pt x="2224" y="480"/>
                </a:lnTo>
                <a:lnTo>
                  <a:pt x="2224" y="480"/>
                </a:lnTo>
                <a:lnTo>
                  <a:pt x="2224" y="480"/>
                </a:lnTo>
                <a:lnTo>
                  <a:pt x="2232" y="472"/>
                </a:lnTo>
                <a:lnTo>
                  <a:pt x="2236" y="488"/>
                </a:lnTo>
                <a:lnTo>
                  <a:pt x="2218" y="493"/>
                </a:lnTo>
                <a:close/>
                <a:moveTo>
                  <a:pt x="2237" y="488"/>
                </a:moveTo>
                <a:lnTo>
                  <a:pt x="2232" y="471"/>
                </a:lnTo>
                <a:lnTo>
                  <a:pt x="2232" y="471"/>
                </a:lnTo>
                <a:lnTo>
                  <a:pt x="2234" y="471"/>
                </a:lnTo>
                <a:lnTo>
                  <a:pt x="2250" y="480"/>
                </a:lnTo>
                <a:lnTo>
                  <a:pt x="2250" y="480"/>
                </a:lnTo>
                <a:lnTo>
                  <a:pt x="2253" y="485"/>
                </a:lnTo>
                <a:lnTo>
                  <a:pt x="2237" y="488"/>
                </a:lnTo>
                <a:close/>
                <a:moveTo>
                  <a:pt x="2256" y="386"/>
                </a:moveTo>
                <a:lnTo>
                  <a:pt x="2258" y="384"/>
                </a:lnTo>
                <a:lnTo>
                  <a:pt x="2248" y="389"/>
                </a:lnTo>
                <a:lnTo>
                  <a:pt x="2247" y="387"/>
                </a:lnTo>
                <a:lnTo>
                  <a:pt x="2247" y="387"/>
                </a:lnTo>
                <a:lnTo>
                  <a:pt x="2248" y="386"/>
                </a:lnTo>
                <a:lnTo>
                  <a:pt x="2253" y="383"/>
                </a:lnTo>
                <a:lnTo>
                  <a:pt x="2253" y="383"/>
                </a:lnTo>
                <a:lnTo>
                  <a:pt x="2261" y="379"/>
                </a:lnTo>
                <a:lnTo>
                  <a:pt x="2261" y="379"/>
                </a:lnTo>
                <a:lnTo>
                  <a:pt x="2263" y="375"/>
                </a:lnTo>
                <a:lnTo>
                  <a:pt x="2263" y="375"/>
                </a:lnTo>
                <a:lnTo>
                  <a:pt x="2258" y="375"/>
                </a:lnTo>
                <a:lnTo>
                  <a:pt x="2258" y="375"/>
                </a:lnTo>
                <a:lnTo>
                  <a:pt x="2252" y="383"/>
                </a:lnTo>
                <a:lnTo>
                  <a:pt x="2248" y="384"/>
                </a:lnTo>
                <a:lnTo>
                  <a:pt x="2253" y="359"/>
                </a:lnTo>
                <a:lnTo>
                  <a:pt x="2253" y="359"/>
                </a:lnTo>
                <a:lnTo>
                  <a:pt x="2258" y="359"/>
                </a:lnTo>
                <a:lnTo>
                  <a:pt x="2258" y="359"/>
                </a:lnTo>
                <a:lnTo>
                  <a:pt x="2260" y="354"/>
                </a:lnTo>
                <a:lnTo>
                  <a:pt x="2260" y="354"/>
                </a:lnTo>
                <a:lnTo>
                  <a:pt x="2255" y="354"/>
                </a:lnTo>
                <a:lnTo>
                  <a:pt x="2256" y="349"/>
                </a:lnTo>
                <a:lnTo>
                  <a:pt x="2269" y="344"/>
                </a:lnTo>
                <a:lnTo>
                  <a:pt x="2272" y="370"/>
                </a:lnTo>
                <a:lnTo>
                  <a:pt x="2260" y="386"/>
                </a:lnTo>
                <a:lnTo>
                  <a:pt x="2260" y="386"/>
                </a:lnTo>
                <a:lnTo>
                  <a:pt x="2256" y="386"/>
                </a:lnTo>
                <a:lnTo>
                  <a:pt x="2256" y="386"/>
                </a:lnTo>
                <a:close/>
                <a:moveTo>
                  <a:pt x="2268" y="383"/>
                </a:moveTo>
                <a:lnTo>
                  <a:pt x="2268" y="383"/>
                </a:lnTo>
                <a:lnTo>
                  <a:pt x="2263" y="384"/>
                </a:lnTo>
                <a:lnTo>
                  <a:pt x="2272" y="370"/>
                </a:lnTo>
                <a:lnTo>
                  <a:pt x="2300" y="368"/>
                </a:lnTo>
                <a:lnTo>
                  <a:pt x="2300" y="368"/>
                </a:lnTo>
                <a:lnTo>
                  <a:pt x="2304" y="383"/>
                </a:lnTo>
                <a:lnTo>
                  <a:pt x="2304" y="383"/>
                </a:lnTo>
                <a:lnTo>
                  <a:pt x="2295" y="381"/>
                </a:lnTo>
                <a:lnTo>
                  <a:pt x="2287" y="379"/>
                </a:lnTo>
                <a:lnTo>
                  <a:pt x="2277" y="379"/>
                </a:lnTo>
                <a:lnTo>
                  <a:pt x="2268" y="383"/>
                </a:lnTo>
                <a:lnTo>
                  <a:pt x="2268" y="383"/>
                </a:lnTo>
                <a:close/>
                <a:moveTo>
                  <a:pt x="2301" y="490"/>
                </a:moveTo>
                <a:lnTo>
                  <a:pt x="2300" y="493"/>
                </a:lnTo>
                <a:lnTo>
                  <a:pt x="2292" y="493"/>
                </a:lnTo>
                <a:lnTo>
                  <a:pt x="2293" y="492"/>
                </a:lnTo>
                <a:lnTo>
                  <a:pt x="2293" y="492"/>
                </a:lnTo>
                <a:lnTo>
                  <a:pt x="2301" y="490"/>
                </a:lnTo>
                <a:lnTo>
                  <a:pt x="2301" y="490"/>
                </a:lnTo>
                <a:close/>
                <a:moveTo>
                  <a:pt x="2284" y="504"/>
                </a:moveTo>
                <a:lnTo>
                  <a:pt x="2292" y="495"/>
                </a:lnTo>
                <a:lnTo>
                  <a:pt x="2300" y="495"/>
                </a:lnTo>
                <a:lnTo>
                  <a:pt x="2295" y="519"/>
                </a:lnTo>
                <a:lnTo>
                  <a:pt x="2284" y="504"/>
                </a:lnTo>
                <a:close/>
                <a:moveTo>
                  <a:pt x="2298" y="568"/>
                </a:moveTo>
                <a:lnTo>
                  <a:pt x="2298" y="568"/>
                </a:lnTo>
                <a:lnTo>
                  <a:pt x="2300" y="572"/>
                </a:lnTo>
                <a:lnTo>
                  <a:pt x="2300" y="572"/>
                </a:lnTo>
                <a:lnTo>
                  <a:pt x="2300" y="572"/>
                </a:lnTo>
                <a:lnTo>
                  <a:pt x="2300" y="573"/>
                </a:lnTo>
                <a:lnTo>
                  <a:pt x="2300" y="573"/>
                </a:lnTo>
                <a:lnTo>
                  <a:pt x="2300" y="572"/>
                </a:lnTo>
                <a:lnTo>
                  <a:pt x="2311" y="616"/>
                </a:lnTo>
                <a:lnTo>
                  <a:pt x="2317" y="620"/>
                </a:lnTo>
                <a:lnTo>
                  <a:pt x="2322" y="639"/>
                </a:lnTo>
                <a:lnTo>
                  <a:pt x="2309" y="631"/>
                </a:lnTo>
                <a:lnTo>
                  <a:pt x="2296" y="591"/>
                </a:lnTo>
                <a:lnTo>
                  <a:pt x="2296" y="591"/>
                </a:lnTo>
                <a:lnTo>
                  <a:pt x="2293" y="589"/>
                </a:lnTo>
                <a:lnTo>
                  <a:pt x="2293" y="589"/>
                </a:lnTo>
                <a:lnTo>
                  <a:pt x="2293" y="589"/>
                </a:lnTo>
                <a:lnTo>
                  <a:pt x="2293" y="589"/>
                </a:lnTo>
                <a:lnTo>
                  <a:pt x="2293" y="589"/>
                </a:lnTo>
                <a:lnTo>
                  <a:pt x="2298" y="568"/>
                </a:lnTo>
                <a:close/>
                <a:moveTo>
                  <a:pt x="2292" y="594"/>
                </a:moveTo>
                <a:lnTo>
                  <a:pt x="2303" y="628"/>
                </a:lnTo>
                <a:lnTo>
                  <a:pt x="2290" y="620"/>
                </a:lnTo>
                <a:lnTo>
                  <a:pt x="2287" y="613"/>
                </a:lnTo>
                <a:lnTo>
                  <a:pt x="2292" y="594"/>
                </a:lnTo>
                <a:close/>
                <a:moveTo>
                  <a:pt x="2293" y="632"/>
                </a:moveTo>
                <a:lnTo>
                  <a:pt x="2293" y="632"/>
                </a:lnTo>
                <a:lnTo>
                  <a:pt x="2290" y="629"/>
                </a:lnTo>
                <a:lnTo>
                  <a:pt x="2285" y="626"/>
                </a:lnTo>
                <a:lnTo>
                  <a:pt x="2285" y="624"/>
                </a:lnTo>
                <a:lnTo>
                  <a:pt x="2287" y="624"/>
                </a:lnTo>
                <a:lnTo>
                  <a:pt x="2301" y="631"/>
                </a:lnTo>
                <a:lnTo>
                  <a:pt x="2293" y="632"/>
                </a:lnTo>
                <a:close/>
                <a:moveTo>
                  <a:pt x="2308" y="636"/>
                </a:moveTo>
                <a:lnTo>
                  <a:pt x="2320" y="642"/>
                </a:lnTo>
                <a:lnTo>
                  <a:pt x="2300" y="647"/>
                </a:lnTo>
                <a:lnTo>
                  <a:pt x="2300" y="647"/>
                </a:lnTo>
                <a:lnTo>
                  <a:pt x="2298" y="642"/>
                </a:lnTo>
                <a:lnTo>
                  <a:pt x="2296" y="637"/>
                </a:lnTo>
                <a:lnTo>
                  <a:pt x="2308" y="636"/>
                </a:lnTo>
                <a:close/>
                <a:moveTo>
                  <a:pt x="2298" y="663"/>
                </a:moveTo>
                <a:lnTo>
                  <a:pt x="2298" y="663"/>
                </a:lnTo>
                <a:lnTo>
                  <a:pt x="2300" y="658"/>
                </a:lnTo>
                <a:lnTo>
                  <a:pt x="2300" y="658"/>
                </a:lnTo>
                <a:lnTo>
                  <a:pt x="2300" y="652"/>
                </a:lnTo>
                <a:lnTo>
                  <a:pt x="2327" y="645"/>
                </a:lnTo>
                <a:lnTo>
                  <a:pt x="2336" y="652"/>
                </a:lnTo>
                <a:lnTo>
                  <a:pt x="2298" y="663"/>
                </a:lnTo>
                <a:close/>
                <a:moveTo>
                  <a:pt x="2328" y="642"/>
                </a:moveTo>
                <a:lnTo>
                  <a:pt x="2322" y="623"/>
                </a:lnTo>
                <a:lnTo>
                  <a:pt x="2333" y="628"/>
                </a:lnTo>
                <a:lnTo>
                  <a:pt x="2338" y="647"/>
                </a:lnTo>
                <a:lnTo>
                  <a:pt x="2328" y="642"/>
                </a:lnTo>
                <a:close/>
                <a:moveTo>
                  <a:pt x="2344" y="650"/>
                </a:moveTo>
                <a:lnTo>
                  <a:pt x="2338" y="631"/>
                </a:lnTo>
                <a:lnTo>
                  <a:pt x="2346" y="636"/>
                </a:lnTo>
                <a:lnTo>
                  <a:pt x="2346" y="623"/>
                </a:lnTo>
                <a:lnTo>
                  <a:pt x="2346" y="623"/>
                </a:lnTo>
                <a:lnTo>
                  <a:pt x="2346" y="623"/>
                </a:lnTo>
                <a:lnTo>
                  <a:pt x="2357" y="658"/>
                </a:lnTo>
                <a:lnTo>
                  <a:pt x="2344" y="650"/>
                </a:lnTo>
                <a:close/>
                <a:moveTo>
                  <a:pt x="2332" y="672"/>
                </a:moveTo>
                <a:lnTo>
                  <a:pt x="2362" y="666"/>
                </a:lnTo>
                <a:lnTo>
                  <a:pt x="2373" y="672"/>
                </a:lnTo>
                <a:lnTo>
                  <a:pt x="2362" y="679"/>
                </a:lnTo>
                <a:lnTo>
                  <a:pt x="2332" y="672"/>
                </a:lnTo>
                <a:close/>
                <a:moveTo>
                  <a:pt x="2376" y="688"/>
                </a:moveTo>
                <a:lnTo>
                  <a:pt x="2356" y="712"/>
                </a:lnTo>
                <a:lnTo>
                  <a:pt x="2365" y="684"/>
                </a:lnTo>
                <a:lnTo>
                  <a:pt x="2376" y="676"/>
                </a:lnTo>
                <a:lnTo>
                  <a:pt x="2376" y="688"/>
                </a:lnTo>
                <a:close/>
                <a:moveTo>
                  <a:pt x="2392" y="544"/>
                </a:moveTo>
                <a:lnTo>
                  <a:pt x="2389" y="549"/>
                </a:lnTo>
                <a:lnTo>
                  <a:pt x="2389" y="548"/>
                </a:lnTo>
                <a:lnTo>
                  <a:pt x="2392" y="544"/>
                </a:lnTo>
                <a:lnTo>
                  <a:pt x="2392" y="544"/>
                </a:lnTo>
                <a:lnTo>
                  <a:pt x="2392" y="544"/>
                </a:lnTo>
                <a:lnTo>
                  <a:pt x="2392" y="544"/>
                </a:lnTo>
                <a:close/>
                <a:moveTo>
                  <a:pt x="2383" y="469"/>
                </a:moveTo>
                <a:lnTo>
                  <a:pt x="2384" y="530"/>
                </a:lnTo>
                <a:lnTo>
                  <a:pt x="2322" y="477"/>
                </a:lnTo>
                <a:lnTo>
                  <a:pt x="2322" y="477"/>
                </a:lnTo>
                <a:lnTo>
                  <a:pt x="2327" y="472"/>
                </a:lnTo>
                <a:lnTo>
                  <a:pt x="2332" y="466"/>
                </a:lnTo>
                <a:lnTo>
                  <a:pt x="2332" y="466"/>
                </a:lnTo>
                <a:lnTo>
                  <a:pt x="2336" y="474"/>
                </a:lnTo>
                <a:lnTo>
                  <a:pt x="2336" y="474"/>
                </a:lnTo>
                <a:lnTo>
                  <a:pt x="2341" y="474"/>
                </a:lnTo>
                <a:lnTo>
                  <a:pt x="2346" y="476"/>
                </a:lnTo>
                <a:lnTo>
                  <a:pt x="2346" y="476"/>
                </a:lnTo>
                <a:lnTo>
                  <a:pt x="2344" y="472"/>
                </a:lnTo>
                <a:lnTo>
                  <a:pt x="2343" y="468"/>
                </a:lnTo>
                <a:lnTo>
                  <a:pt x="2372" y="482"/>
                </a:lnTo>
                <a:lnTo>
                  <a:pt x="2370" y="455"/>
                </a:lnTo>
                <a:lnTo>
                  <a:pt x="2370" y="455"/>
                </a:lnTo>
                <a:lnTo>
                  <a:pt x="2372" y="458"/>
                </a:lnTo>
                <a:lnTo>
                  <a:pt x="2372" y="458"/>
                </a:lnTo>
                <a:lnTo>
                  <a:pt x="2376" y="459"/>
                </a:lnTo>
                <a:lnTo>
                  <a:pt x="2381" y="461"/>
                </a:lnTo>
                <a:lnTo>
                  <a:pt x="2381" y="461"/>
                </a:lnTo>
                <a:lnTo>
                  <a:pt x="2380" y="456"/>
                </a:lnTo>
                <a:lnTo>
                  <a:pt x="2380" y="451"/>
                </a:lnTo>
                <a:lnTo>
                  <a:pt x="2380" y="451"/>
                </a:lnTo>
                <a:lnTo>
                  <a:pt x="2370" y="447"/>
                </a:lnTo>
                <a:lnTo>
                  <a:pt x="2370" y="447"/>
                </a:lnTo>
                <a:lnTo>
                  <a:pt x="2352" y="432"/>
                </a:lnTo>
                <a:lnTo>
                  <a:pt x="2376" y="432"/>
                </a:lnTo>
                <a:lnTo>
                  <a:pt x="2376" y="432"/>
                </a:lnTo>
                <a:lnTo>
                  <a:pt x="2389" y="435"/>
                </a:lnTo>
                <a:lnTo>
                  <a:pt x="2396" y="437"/>
                </a:lnTo>
                <a:lnTo>
                  <a:pt x="2399" y="439"/>
                </a:lnTo>
                <a:lnTo>
                  <a:pt x="2399" y="439"/>
                </a:lnTo>
                <a:lnTo>
                  <a:pt x="2401" y="435"/>
                </a:lnTo>
                <a:lnTo>
                  <a:pt x="2405" y="432"/>
                </a:lnTo>
                <a:lnTo>
                  <a:pt x="2405" y="435"/>
                </a:lnTo>
                <a:lnTo>
                  <a:pt x="2409" y="442"/>
                </a:lnTo>
                <a:lnTo>
                  <a:pt x="2383" y="469"/>
                </a:lnTo>
                <a:close/>
                <a:moveTo>
                  <a:pt x="2407" y="431"/>
                </a:moveTo>
                <a:lnTo>
                  <a:pt x="2407" y="431"/>
                </a:lnTo>
                <a:lnTo>
                  <a:pt x="2401" y="426"/>
                </a:lnTo>
                <a:lnTo>
                  <a:pt x="2399" y="424"/>
                </a:lnTo>
                <a:lnTo>
                  <a:pt x="2399" y="424"/>
                </a:lnTo>
                <a:lnTo>
                  <a:pt x="2396" y="426"/>
                </a:lnTo>
                <a:lnTo>
                  <a:pt x="2389" y="427"/>
                </a:lnTo>
                <a:lnTo>
                  <a:pt x="2376" y="431"/>
                </a:lnTo>
                <a:lnTo>
                  <a:pt x="2352" y="431"/>
                </a:lnTo>
                <a:lnTo>
                  <a:pt x="2354" y="427"/>
                </a:lnTo>
                <a:lnTo>
                  <a:pt x="2412" y="410"/>
                </a:lnTo>
                <a:lnTo>
                  <a:pt x="2412" y="410"/>
                </a:lnTo>
                <a:lnTo>
                  <a:pt x="2412" y="410"/>
                </a:lnTo>
                <a:lnTo>
                  <a:pt x="2407" y="431"/>
                </a:lnTo>
                <a:close/>
                <a:moveTo>
                  <a:pt x="2359" y="399"/>
                </a:moveTo>
                <a:lnTo>
                  <a:pt x="2359" y="399"/>
                </a:lnTo>
                <a:lnTo>
                  <a:pt x="2364" y="394"/>
                </a:lnTo>
                <a:lnTo>
                  <a:pt x="2368" y="386"/>
                </a:lnTo>
                <a:lnTo>
                  <a:pt x="2368" y="386"/>
                </a:lnTo>
                <a:lnTo>
                  <a:pt x="2368" y="379"/>
                </a:lnTo>
                <a:lnTo>
                  <a:pt x="2368" y="375"/>
                </a:lnTo>
                <a:lnTo>
                  <a:pt x="2368" y="368"/>
                </a:lnTo>
                <a:lnTo>
                  <a:pt x="2365" y="362"/>
                </a:lnTo>
                <a:lnTo>
                  <a:pt x="2365" y="362"/>
                </a:lnTo>
                <a:lnTo>
                  <a:pt x="2365" y="359"/>
                </a:lnTo>
                <a:lnTo>
                  <a:pt x="2365" y="359"/>
                </a:lnTo>
                <a:lnTo>
                  <a:pt x="2368" y="357"/>
                </a:lnTo>
                <a:lnTo>
                  <a:pt x="2389" y="360"/>
                </a:lnTo>
                <a:lnTo>
                  <a:pt x="2412" y="381"/>
                </a:lnTo>
                <a:lnTo>
                  <a:pt x="2359" y="399"/>
                </a:lnTo>
                <a:close/>
                <a:moveTo>
                  <a:pt x="2418" y="368"/>
                </a:moveTo>
                <a:lnTo>
                  <a:pt x="2413" y="363"/>
                </a:lnTo>
                <a:lnTo>
                  <a:pt x="2418" y="365"/>
                </a:lnTo>
                <a:lnTo>
                  <a:pt x="2418" y="368"/>
                </a:lnTo>
                <a:close/>
                <a:moveTo>
                  <a:pt x="2420" y="370"/>
                </a:moveTo>
                <a:lnTo>
                  <a:pt x="2420" y="365"/>
                </a:lnTo>
                <a:lnTo>
                  <a:pt x="2436" y="368"/>
                </a:lnTo>
                <a:lnTo>
                  <a:pt x="2439" y="373"/>
                </a:lnTo>
                <a:lnTo>
                  <a:pt x="2434" y="375"/>
                </a:lnTo>
                <a:lnTo>
                  <a:pt x="2428" y="376"/>
                </a:lnTo>
                <a:lnTo>
                  <a:pt x="2420" y="370"/>
                </a:lnTo>
                <a:close/>
                <a:moveTo>
                  <a:pt x="2434" y="418"/>
                </a:moveTo>
                <a:lnTo>
                  <a:pt x="2429" y="405"/>
                </a:lnTo>
                <a:lnTo>
                  <a:pt x="2436" y="403"/>
                </a:lnTo>
                <a:lnTo>
                  <a:pt x="2442" y="410"/>
                </a:lnTo>
                <a:lnTo>
                  <a:pt x="2434" y="418"/>
                </a:lnTo>
                <a:close/>
                <a:moveTo>
                  <a:pt x="2441" y="371"/>
                </a:moveTo>
                <a:lnTo>
                  <a:pt x="2437" y="368"/>
                </a:lnTo>
                <a:lnTo>
                  <a:pt x="2447" y="370"/>
                </a:lnTo>
                <a:lnTo>
                  <a:pt x="2441" y="371"/>
                </a:lnTo>
                <a:close/>
                <a:moveTo>
                  <a:pt x="2452" y="400"/>
                </a:moveTo>
                <a:lnTo>
                  <a:pt x="2450" y="399"/>
                </a:lnTo>
                <a:lnTo>
                  <a:pt x="2453" y="397"/>
                </a:lnTo>
                <a:lnTo>
                  <a:pt x="2453" y="397"/>
                </a:lnTo>
                <a:lnTo>
                  <a:pt x="2453" y="399"/>
                </a:lnTo>
                <a:lnTo>
                  <a:pt x="2452" y="400"/>
                </a:lnTo>
                <a:close/>
                <a:moveTo>
                  <a:pt x="2465" y="363"/>
                </a:moveTo>
                <a:lnTo>
                  <a:pt x="2455" y="354"/>
                </a:lnTo>
                <a:lnTo>
                  <a:pt x="2455" y="354"/>
                </a:lnTo>
                <a:lnTo>
                  <a:pt x="2471" y="360"/>
                </a:lnTo>
                <a:lnTo>
                  <a:pt x="2465" y="363"/>
                </a:lnTo>
                <a:close/>
                <a:moveTo>
                  <a:pt x="2509" y="453"/>
                </a:moveTo>
                <a:lnTo>
                  <a:pt x="2479" y="424"/>
                </a:lnTo>
                <a:lnTo>
                  <a:pt x="2525" y="437"/>
                </a:lnTo>
                <a:lnTo>
                  <a:pt x="2509" y="453"/>
                </a:lnTo>
                <a:close/>
                <a:moveTo>
                  <a:pt x="2477" y="416"/>
                </a:moveTo>
                <a:lnTo>
                  <a:pt x="2477" y="416"/>
                </a:lnTo>
                <a:lnTo>
                  <a:pt x="2477" y="407"/>
                </a:lnTo>
                <a:lnTo>
                  <a:pt x="2477" y="402"/>
                </a:lnTo>
                <a:lnTo>
                  <a:pt x="2477" y="400"/>
                </a:lnTo>
                <a:lnTo>
                  <a:pt x="2477" y="400"/>
                </a:lnTo>
                <a:lnTo>
                  <a:pt x="2473" y="399"/>
                </a:lnTo>
                <a:lnTo>
                  <a:pt x="2473" y="394"/>
                </a:lnTo>
                <a:lnTo>
                  <a:pt x="2476" y="395"/>
                </a:lnTo>
                <a:lnTo>
                  <a:pt x="2492" y="384"/>
                </a:lnTo>
                <a:lnTo>
                  <a:pt x="2540" y="370"/>
                </a:lnTo>
                <a:lnTo>
                  <a:pt x="2540" y="370"/>
                </a:lnTo>
                <a:lnTo>
                  <a:pt x="2543" y="375"/>
                </a:lnTo>
                <a:lnTo>
                  <a:pt x="2546" y="379"/>
                </a:lnTo>
                <a:lnTo>
                  <a:pt x="2551" y="384"/>
                </a:lnTo>
                <a:lnTo>
                  <a:pt x="2556" y="387"/>
                </a:lnTo>
                <a:lnTo>
                  <a:pt x="2477" y="416"/>
                </a:lnTo>
                <a:close/>
                <a:moveTo>
                  <a:pt x="2559" y="333"/>
                </a:moveTo>
                <a:lnTo>
                  <a:pt x="2549" y="315"/>
                </a:lnTo>
                <a:lnTo>
                  <a:pt x="2549" y="315"/>
                </a:lnTo>
                <a:lnTo>
                  <a:pt x="2567" y="333"/>
                </a:lnTo>
                <a:lnTo>
                  <a:pt x="2559" y="336"/>
                </a:lnTo>
                <a:lnTo>
                  <a:pt x="2559" y="336"/>
                </a:lnTo>
                <a:lnTo>
                  <a:pt x="2559" y="333"/>
                </a:lnTo>
                <a:lnTo>
                  <a:pt x="2559" y="333"/>
                </a:lnTo>
                <a:close/>
                <a:moveTo>
                  <a:pt x="2570" y="394"/>
                </a:moveTo>
                <a:lnTo>
                  <a:pt x="2564" y="389"/>
                </a:lnTo>
                <a:lnTo>
                  <a:pt x="2564" y="389"/>
                </a:lnTo>
                <a:lnTo>
                  <a:pt x="2570" y="389"/>
                </a:lnTo>
                <a:lnTo>
                  <a:pt x="2575" y="387"/>
                </a:lnTo>
                <a:lnTo>
                  <a:pt x="2570" y="394"/>
                </a:lnTo>
                <a:close/>
                <a:moveTo>
                  <a:pt x="2602" y="362"/>
                </a:moveTo>
                <a:lnTo>
                  <a:pt x="2593" y="367"/>
                </a:lnTo>
                <a:lnTo>
                  <a:pt x="2593" y="367"/>
                </a:lnTo>
                <a:lnTo>
                  <a:pt x="2594" y="360"/>
                </a:lnTo>
                <a:lnTo>
                  <a:pt x="2593" y="354"/>
                </a:lnTo>
                <a:lnTo>
                  <a:pt x="2605" y="349"/>
                </a:lnTo>
                <a:lnTo>
                  <a:pt x="2613" y="351"/>
                </a:lnTo>
                <a:lnTo>
                  <a:pt x="2602" y="362"/>
                </a:lnTo>
                <a:close/>
                <a:moveTo>
                  <a:pt x="2636" y="343"/>
                </a:moveTo>
                <a:lnTo>
                  <a:pt x="2636" y="339"/>
                </a:lnTo>
                <a:lnTo>
                  <a:pt x="2645" y="336"/>
                </a:lnTo>
                <a:lnTo>
                  <a:pt x="2636" y="343"/>
                </a:lnTo>
                <a:close/>
                <a:moveTo>
                  <a:pt x="2628" y="314"/>
                </a:moveTo>
                <a:lnTo>
                  <a:pt x="2615" y="301"/>
                </a:lnTo>
                <a:lnTo>
                  <a:pt x="2647" y="307"/>
                </a:lnTo>
                <a:lnTo>
                  <a:pt x="2628" y="314"/>
                </a:lnTo>
                <a:close/>
                <a:moveTo>
                  <a:pt x="2661" y="303"/>
                </a:moveTo>
                <a:lnTo>
                  <a:pt x="2605" y="290"/>
                </a:lnTo>
                <a:lnTo>
                  <a:pt x="2597" y="283"/>
                </a:lnTo>
                <a:lnTo>
                  <a:pt x="2597" y="282"/>
                </a:lnTo>
                <a:lnTo>
                  <a:pt x="2596" y="282"/>
                </a:lnTo>
                <a:lnTo>
                  <a:pt x="2567" y="251"/>
                </a:lnTo>
                <a:lnTo>
                  <a:pt x="2588" y="245"/>
                </a:lnTo>
                <a:lnTo>
                  <a:pt x="2628" y="287"/>
                </a:lnTo>
                <a:lnTo>
                  <a:pt x="2642" y="285"/>
                </a:lnTo>
                <a:lnTo>
                  <a:pt x="2687" y="296"/>
                </a:lnTo>
                <a:lnTo>
                  <a:pt x="2661" y="303"/>
                </a:lnTo>
                <a:close/>
                <a:moveTo>
                  <a:pt x="2705" y="338"/>
                </a:moveTo>
                <a:lnTo>
                  <a:pt x="2684" y="359"/>
                </a:lnTo>
                <a:lnTo>
                  <a:pt x="2695" y="322"/>
                </a:lnTo>
                <a:lnTo>
                  <a:pt x="2709" y="317"/>
                </a:lnTo>
                <a:lnTo>
                  <a:pt x="2705" y="338"/>
                </a:lnTo>
                <a:close/>
                <a:moveTo>
                  <a:pt x="2716" y="328"/>
                </a:moveTo>
                <a:lnTo>
                  <a:pt x="2719" y="314"/>
                </a:lnTo>
                <a:lnTo>
                  <a:pt x="2735" y="309"/>
                </a:lnTo>
                <a:lnTo>
                  <a:pt x="2716" y="328"/>
                </a:lnTo>
                <a:close/>
                <a:moveTo>
                  <a:pt x="2772" y="360"/>
                </a:moveTo>
                <a:lnTo>
                  <a:pt x="2737" y="397"/>
                </a:lnTo>
                <a:lnTo>
                  <a:pt x="2740" y="375"/>
                </a:lnTo>
                <a:lnTo>
                  <a:pt x="2772" y="341"/>
                </a:lnTo>
                <a:lnTo>
                  <a:pt x="2772" y="360"/>
                </a:lnTo>
                <a:close/>
                <a:moveTo>
                  <a:pt x="2772" y="330"/>
                </a:moveTo>
                <a:lnTo>
                  <a:pt x="2743" y="360"/>
                </a:lnTo>
                <a:lnTo>
                  <a:pt x="2748" y="333"/>
                </a:lnTo>
                <a:lnTo>
                  <a:pt x="2772" y="306"/>
                </a:lnTo>
                <a:lnTo>
                  <a:pt x="2772" y="330"/>
                </a:lnTo>
                <a:close/>
                <a:moveTo>
                  <a:pt x="2858" y="901"/>
                </a:moveTo>
                <a:lnTo>
                  <a:pt x="2863" y="901"/>
                </a:lnTo>
                <a:lnTo>
                  <a:pt x="2866" y="905"/>
                </a:lnTo>
                <a:lnTo>
                  <a:pt x="2868" y="908"/>
                </a:lnTo>
                <a:lnTo>
                  <a:pt x="2868" y="911"/>
                </a:lnTo>
                <a:lnTo>
                  <a:pt x="2865" y="914"/>
                </a:lnTo>
                <a:lnTo>
                  <a:pt x="2861" y="916"/>
                </a:lnTo>
                <a:lnTo>
                  <a:pt x="2857" y="914"/>
                </a:lnTo>
                <a:lnTo>
                  <a:pt x="2855" y="911"/>
                </a:lnTo>
                <a:lnTo>
                  <a:pt x="2853" y="908"/>
                </a:lnTo>
                <a:lnTo>
                  <a:pt x="2855" y="905"/>
                </a:lnTo>
                <a:lnTo>
                  <a:pt x="2858" y="901"/>
                </a:lnTo>
                <a:close/>
                <a:moveTo>
                  <a:pt x="2853" y="908"/>
                </a:moveTo>
                <a:lnTo>
                  <a:pt x="2853" y="908"/>
                </a:lnTo>
                <a:lnTo>
                  <a:pt x="2849" y="906"/>
                </a:lnTo>
                <a:lnTo>
                  <a:pt x="2849" y="906"/>
                </a:lnTo>
                <a:lnTo>
                  <a:pt x="2849" y="901"/>
                </a:lnTo>
                <a:lnTo>
                  <a:pt x="2853" y="905"/>
                </a:lnTo>
                <a:lnTo>
                  <a:pt x="2855" y="903"/>
                </a:lnTo>
                <a:lnTo>
                  <a:pt x="2853" y="908"/>
                </a:lnTo>
                <a:close/>
                <a:moveTo>
                  <a:pt x="2853" y="911"/>
                </a:moveTo>
                <a:lnTo>
                  <a:pt x="2853" y="911"/>
                </a:lnTo>
                <a:lnTo>
                  <a:pt x="2849" y="914"/>
                </a:lnTo>
                <a:lnTo>
                  <a:pt x="2849" y="914"/>
                </a:lnTo>
                <a:lnTo>
                  <a:pt x="2849" y="908"/>
                </a:lnTo>
                <a:lnTo>
                  <a:pt x="2852" y="909"/>
                </a:lnTo>
                <a:lnTo>
                  <a:pt x="2852" y="908"/>
                </a:lnTo>
                <a:lnTo>
                  <a:pt x="2853" y="911"/>
                </a:lnTo>
                <a:close/>
                <a:moveTo>
                  <a:pt x="2852" y="885"/>
                </a:moveTo>
                <a:lnTo>
                  <a:pt x="2857" y="901"/>
                </a:lnTo>
                <a:lnTo>
                  <a:pt x="2857" y="901"/>
                </a:lnTo>
                <a:lnTo>
                  <a:pt x="2855" y="903"/>
                </a:lnTo>
                <a:lnTo>
                  <a:pt x="2849" y="898"/>
                </a:lnTo>
                <a:lnTo>
                  <a:pt x="2849" y="898"/>
                </a:lnTo>
                <a:lnTo>
                  <a:pt x="2847" y="889"/>
                </a:lnTo>
                <a:lnTo>
                  <a:pt x="2844" y="879"/>
                </a:lnTo>
                <a:lnTo>
                  <a:pt x="2852" y="885"/>
                </a:lnTo>
                <a:close/>
                <a:moveTo>
                  <a:pt x="2849" y="916"/>
                </a:moveTo>
                <a:lnTo>
                  <a:pt x="2853" y="913"/>
                </a:lnTo>
                <a:lnTo>
                  <a:pt x="2853" y="913"/>
                </a:lnTo>
                <a:lnTo>
                  <a:pt x="2857" y="916"/>
                </a:lnTo>
                <a:lnTo>
                  <a:pt x="2847" y="930"/>
                </a:lnTo>
                <a:lnTo>
                  <a:pt x="2847" y="930"/>
                </a:lnTo>
                <a:lnTo>
                  <a:pt x="2841" y="933"/>
                </a:lnTo>
                <a:lnTo>
                  <a:pt x="2841" y="933"/>
                </a:lnTo>
                <a:lnTo>
                  <a:pt x="2845" y="925"/>
                </a:lnTo>
                <a:lnTo>
                  <a:pt x="2849" y="916"/>
                </a:lnTo>
                <a:lnTo>
                  <a:pt x="2849" y="916"/>
                </a:lnTo>
                <a:close/>
                <a:moveTo>
                  <a:pt x="5328" y="83"/>
                </a:moveTo>
                <a:lnTo>
                  <a:pt x="5328" y="83"/>
                </a:lnTo>
                <a:lnTo>
                  <a:pt x="5326" y="83"/>
                </a:lnTo>
                <a:lnTo>
                  <a:pt x="5326" y="83"/>
                </a:lnTo>
                <a:lnTo>
                  <a:pt x="5328" y="83"/>
                </a:lnTo>
                <a:close/>
                <a:moveTo>
                  <a:pt x="5323" y="147"/>
                </a:moveTo>
                <a:lnTo>
                  <a:pt x="5321" y="155"/>
                </a:lnTo>
                <a:lnTo>
                  <a:pt x="5328" y="159"/>
                </a:lnTo>
                <a:lnTo>
                  <a:pt x="5328" y="162"/>
                </a:lnTo>
                <a:lnTo>
                  <a:pt x="5320" y="167"/>
                </a:lnTo>
                <a:lnTo>
                  <a:pt x="5310" y="163"/>
                </a:lnTo>
                <a:lnTo>
                  <a:pt x="5302" y="157"/>
                </a:lnTo>
                <a:lnTo>
                  <a:pt x="5321" y="146"/>
                </a:lnTo>
                <a:lnTo>
                  <a:pt x="5323" y="147"/>
                </a:lnTo>
                <a:close/>
                <a:moveTo>
                  <a:pt x="5308" y="312"/>
                </a:moveTo>
                <a:lnTo>
                  <a:pt x="5308" y="306"/>
                </a:lnTo>
                <a:lnTo>
                  <a:pt x="5310" y="306"/>
                </a:lnTo>
                <a:lnTo>
                  <a:pt x="5315" y="314"/>
                </a:lnTo>
                <a:lnTo>
                  <a:pt x="5308" y="312"/>
                </a:lnTo>
                <a:close/>
                <a:moveTo>
                  <a:pt x="5310" y="327"/>
                </a:moveTo>
                <a:lnTo>
                  <a:pt x="5310" y="328"/>
                </a:lnTo>
                <a:lnTo>
                  <a:pt x="5310" y="327"/>
                </a:lnTo>
                <a:lnTo>
                  <a:pt x="5310" y="327"/>
                </a:lnTo>
                <a:close/>
                <a:moveTo>
                  <a:pt x="5278" y="48"/>
                </a:moveTo>
                <a:lnTo>
                  <a:pt x="5275" y="46"/>
                </a:lnTo>
                <a:lnTo>
                  <a:pt x="5275" y="45"/>
                </a:lnTo>
                <a:lnTo>
                  <a:pt x="5284" y="42"/>
                </a:lnTo>
                <a:lnTo>
                  <a:pt x="5286" y="43"/>
                </a:lnTo>
                <a:lnTo>
                  <a:pt x="5278" y="48"/>
                </a:lnTo>
                <a:close/>
                <a:moveTo>
                  <a:pt x="5283" y="101"/>
                </a:moveTo>
                <a:lnTo>
                  <a:pt x="5283" y="104"/>
                </a:lnTo>
                <a:lnTo>
                  <a:pt x="5278" y="102"/>
                </a:lnTo>
                <a:lnTo>
                  <a:pt x="5278" y="99"/>
                </a:lnTo>
                <a:lnTo>
                  <a:pt x="5279" y="99"/>
                </a:lnTo>
                <a:lnTo>
                  <a:pt x="5283" y="101"/>
                </a:lnTo>
                <a:close/>
                <a:moveTo>
                  <a:pt x="5296" y="168"/>
                </a:moveTo>
                <a:lnTo>
                  <a:pt x="5297" y="163"/>
                </a:lnTo>
                <a:lnTo>
                  <a:pt x="5302" y="167"/>
                </a:lnTo>
                <a:lnTo>
                  <a:pt x="5300" y="168"/>
                </a:lnTo>
                <a:lnTo>
                  <a:pt x="5300" y="168"/>
                </a:lnTo>
                <a:lnTo>
                  <a:pt x="5297" y="170"/>
                </a:lnTo>
                <a:lnTo>
                  <a:pt x="5296" y="171"/>
                </a:lnTo>
                <a:lnTo>
                  <a:pt x="5291" y="178"/>
                </a:lnTo>
                <a:lnTo>
                  <a:pt x="5281" y="176"/>
                </a:lnTo>
                <a:lnTo>
                  <a:pt x="5275" y="173"/>
                </a:lnTo>
                <a:lnTo>
                  <a:pt x="5279" y="170"/>
                </a:lnTo>
                <a:lnTo>
                  <a:pt x="5284" y="175"/>
                </a:lnTo>
                <a:lnTo>
                  <a:pt x="5296" y="168"/>
                </a:lnTo>
                <a:close/>
                <a:moveTo>
                  <a:pt x="5307" y="261"/>
                </a:moveTo>
                <a:lnTo>
                  <a:pt x="5304" y="264"/>
                </a:lnTo>
                <a:lnTo>
                  <a:pt x="5302" y="261"/>
                </a:lnTo>
                <a:lnTo>
                  <a:pt x="5307" y="261"/>
                </a:lnTo>
                <a:close/>
                <a:moveTo>
                  <a:pt x="5291" y="267"/>
                </a:moveTo>
                <a:lnTo>
                  <a:pt x="5288" y="266"/>
                </a:lnTo>
                <a:lnTo>
                  <a:pt x="5288" y="261"/>
                </a:lnTo>
                <a:lnTo>
                  <a:pt x="5288" y="261"/>
                </a:lnTo>
                <a:lnTo>
                  <a:pt x="5291" y="267"/>
                </a:lnTo>
                <a:close/>
                <a:moveTo>
                  <a:pt x="5279" y="263"/>
                </a:moveTo>
                <a:lnTo>
                  <a:pt x="5279" y="271"/>
                </a:lnTo>
                <a:lnTo>
                  <a:pt x="5281" y="272"/>
                </a:lnTo>
                <a:lnTo>
                  <a:pt x="5279" y="272"/>
                </a:lnTo>
                <a:lnTo>
                  <a:pt x="5279" y="272"/>
                </a:lnTo>
                <a:lnTo>
                  <a:pt x="5276" y="272"/>
                </a:lnTo>
                <a:lnTo>
                  <a:pt x="5275" y="274"/>
                </a:lnTo>
                <a:lnTo>
                  <a:pt x="5273" y="275"/>
                </a:lnTo>
                <a:lnTo>
                  <a:pt x="5273" y="279"/>
                </a:lnTo>
                <a:lnTo>
                  <a:pt x="5273" y="279"/>
                </a:lnTo>
                <a:lnTo>
                  <a:pt x="5273" y="280"/>
                </a:lnTo>
                <a:lnTo>
                  <a:pt x="5275" y="282"/>
                </a:lnTo>
                <a:lnTo>
                  <a:pt x="5278" y="283"/>
                </a:lnTo>
                <a:lnTo>
                  <a:pt x="5279" y="283"/>
                </a:lnTo>
                <a:lnTo>
                  <a:pt x="5297" y="283"/>
                </a:lnTo>
                <a:lnTo>
                  <a:pt x="5297" y="283"/>
                </a:lnTo>
                <a:lnTo>
                  <a:pt x="5302" y="295"/>
                </a:lnTo>
                <a:lnTo>
                  <a:pt x="5296" y="295"/>
                </a:lnTo>
                <a:lnTo>
                  <a:pt x="5296" y="295"/>
                </a:lnTo>
                <a:lnTo>
                  <a:pt x="5294" y="295"/>
                </a:lnTo>
                <a:lnTo>
                  <a:pt x="5271" y="282"/>
                </a:lnTo>
                <a:lnTo>
                  <a:pt x="5271" y="261"/>
                </a:lnTo>
                <a:lnTo>
                  <a:pt x="5273" y="263"/>
                </a:lnTo>
                <a:lnTo>
                  <a:pt x="5279" y="263"/>
                </a:lnTo>
                <a:close/>
                <a:moveTo>
                  <a:pt x="5284" y="335"/>
                </a:moveTo>
                <a:lnTo>
                  <a:pt x="5273" y="327"/>
                </a:lnTo>
                <a:lnTo>
                  <a:pt x="5278" y="319"/>
                </a:lnTo>
                <a:lnTo>
                  <a:pt x="5291" y="322"/>
                </a:lnTo>
                <a:lnTo>
                  <a:pt x="5284" y="328"/>
                </a:lnTo>
                <a:lnTo>
                  <a:pt x="5284" y="328"/>
                </a:lnTo>
                <a:lnTo>
                  <a:pt x="5284" y="331"/>
                </a:lnTo>
                <a:lnTo>
                  <a:pt x="5284" y="335"/>
                </a:lnTo>
                <a:lnTo>
                  <a:pt x="5284" y="335"/>
                </a:lnTo>
                <a:close/>
                <a:moveTo>
                  <a:pt x="5284" y="347"/>
                </a:moveTo>
                <a:lnTo>
                  <a:pt x="5283" y="347"/>
                </a:lnTo>
                <a:lnTo>
                  <a:pt x="5271" y="344"/>
                </a:lnTo>
                <a:lnTo>
                  <a:pt x="5271" y="336"/>
                </a:lnTo>
                <a:lnTo>
                  <a:pt x="5284" y="343"/>
                </a:lnTo>
                <a:lnTo>
                  <a:pt x="5284" y="347"/>
                </a:lnTo>
                <a:close/>
                <a:moveTo>
                  <a:pt x="5281" y="307"/>
                </a:moveTo>
                <a:lnTo>
                  <a:pt x="5276" y="295"/>
                </a:lnTo>
                <a:lnTo>
                  <a:pt x="5291" y="301"/>
                </a:lnTo>
                <a:lnTo>
                  <a:pt x="5291" y="301"/>
                </a:lnTo>
                <a:lnTo>
                  <a:pt x="5291" y="303"/>
                </a:lnTo>
                <a:lnTo>
                  <a:pt x="5292" y="309"/>
                </a:lnTo>
                <a:lnTo>
                  <a:pt x="5281" y="307"/>
                </a:lnTo>
                <a:close/>
                <a:moveTo>
                  <a:pt x="5276" y="421"/>
                </a:moveTo>
                <a:lnTo>
                  <a:pt x="5286" y="424"/>
                </a:lnTo>
                <a:lnTo>
                  <a:pt x="5286" y="424"/>
                </a:lnTo>
                <a:lnTo>
                  <a:pt x="5284" y="434"/>
                </a:lnTo>
                <a:lnTo>
                  <a:pt x="5278" y="450"/>
                </a:lnTo>
                <a:lnTo>
                  <a:pt x="5278" y="451"/>
                </a:lnTo>
                <a:lnTo>
                  <a:pt x="5270" y="455"/>
                </a:lnTo>
                <a:lnTo>
                  <a:pt x="5263" y="429"/>
                </a:lnTo>
                <a:lnTo>
                  <a:pt x="5276" y="421"/>
                </a:lnTo>
                <a:close/>
                <a:moveTo>
                  <a:pt x="5279" y="451"/>
                </a:moveTo>
                <a:lnTo>
                  <a:pt x="5279" y="451"/>
                </a:lnTo>
                <a:lnTo>
                  <a:pt x="5284" y="453"/>
                </a:lnTo>
                <a:lnTo>
                  <a:pt x="5271" y="458"/>
                </a:lnTo>
                <a:lnTo>
                  <a:pt x="5270" y="456"/>
                </a:lnTo>
                <a:lnTo>
                  <a:pt x="5279" y="451"/>
                </a:lnTo>
                <a:close/>
                <a:moveTo>
                  <a:pt x="5279" y="451"/>
                </a:moveTo>
                <a:lnTo>
                  <a:pt x="5300" y="442"/>
                </a:lnTo>
                <a:lnTo>
                  <a:pt x="5300" y="442"/>
                </a:lnTo>
                <a:lnTo>
                  <a:pt x="5310" y="440"/>
                </a:lnTo>
                <a:lnTo>
                  <a:pt x="5310" y="440"/>
                </a:lnTo>
                <a:lnTo>
                  <a:pt x="5310" y="442"/>
                </a:lnTo>
                <a:lnTo>
                  <a:pt x="5305" y="445"/>
                </a:lnTo>
                <a:lnTo>
                  <a:pt x="5284" y="453"/>
                </a:lnTo>
                <a:lnTo>
                  <a:pt x="5279" y="451"/>
                </a:lnTo>
                <a:close/>
                <a:moveTo>
                  <a:pt x="5300" y="440"/>
                </a:moveTo>
                <a:lnTo>
                  <a:pt x="5279" y="450"/>
                </a:lnTo>
                <a:lnTo>
                  <a:pt x="5286" y="434"/>
                </a:lnTo>
                <a:lnTo>
                  <a:pt x="5286" y="434"/>
                </a:lnTo>
                <a:lnTo>
                  <a:pt x="5292" y="426"/>
                </a:lnTo>
                <a:lnTo>
                  <a:pt x="5296" y="427"/>
                </a:lnTo>
                <a:lnTo>
                  <a:pt x="5296" y="427"/>
                </a:lnTo>
                <a:lnTo>
                  <a:pt x="5296" y="427"/>
                </a:lnTo>
                <a:lnTo>
                  <a:pt x="5308" y="432"/>
                </a:lnTo>
                <a:lnTo>
                  <a:pt x="5308" y="432"/>
                </a:lnTo>
                <a:lnTo>
                  <a:pt x="5310" y="432"/>
                </a:lnTo>
                <a:lnTo>
                  <a:pt x="5310" y="432"/>
                </a:lnTo>
                <a:lnTo>
                  <a:pt x="5300" y="440"/>
                </a:lnTo>
                <a:lnTo>
                  <a:pt x="5300" y="440"/>
                </a:lnTo>
                <a:close/>
                <a:moveTo>
                  <a:pt x="5304" y="325"/>
                </a:moveTo>
                <a:lnTo>
                  <a:pt x="5307" y="325"/>
                </a:lnTo>
                <a:lnTo>
                  <a:pt x="5308" y="328"/>
                </a:lnTo>
                <a:lnTo>
                  <a:pt x="5305" y="330"/>
                </a:lnTo>
                <a:lnTo>
                  <a:pt x="5305" y="330"/>
                </a:lnTo>
                <a:lnTo>
                  <a:pt x="5302" y="330"/>
                </a:lnTo>
                <a:lnTo>
                  <a:pt x="5299" y="330"/>
                </a:lnTo>
                <a:lnTo>
                  <a:pt x="5304" y="325"/>
                </a:lnTo>
                <a:close/>
                <a:moveTo>
                  <a:pt x="5305" y="360"/>
                </a:moveTo>
                <a:lnTo>
                  <a:pt x="5305" y="360"/>
                </a:lnTo>
                <a:lnTo>
                  <a:pt x="5308" y="362"/>
                </a:lnTo>
                <a:lnTo>
                  <a:pt x="5305" y="363"/>
                </a:lnTo>
                <a:lnTo>
                  <a:pt x="5302" y="362"/>
                </a:lnTo>
                <a:lnTo>
                  <a:pt x="5305" y="360"/>
                </a:lnTo>
                <a:close/>
                <a:moveTo>
                  <a:pt x="5308" y="144"/>
                </a:moveTo>
                <a:lnTo>
                  <a:pt x="5297" y="150"/>
                </a:lnTo>
                <a:lnTo>
                  <a:pt x="5297" y="134"/>
                </a:lnTo>
                <a:lnTo>
                  <a:pt x="5305" y="131"/>
                </a:lnTo>
                <a:lnTo>
                  <a:pt x="5308" y="133"/>
                </a:lnTo>
                <a:lnTo>
                  <a:pt x="5308" y="144"/>
                </a:lnTo>
                <a:lnTo>
                  <a:pt x="5308" y="144"/>
                </a:lnTo>
                <a:lnTo>
                  <a:pt x="5308" y="144"/>
                </a:lnTo>
                <a:lnTo>
                  <a:pt x="5308" y="144"/>
                </a:lnTo>
                <a:close/>
                <a:moveTo>
                  <a:pt x="5307" y="30"/>
                </a:moveTo>
                <a:lnTo>
                  <a:pt x="5307" y="29"/>
                </a:lnTo>
                <a:lnTo>
                  <a:pt x="5307" y="37"/>
                </a:lnTo>
                <a:lnTo>
                  <a:pt x="5305" y="37"/>
                </a:lnTo>
                <a:lnTo>
                  <a:pt x="5305" y="37"/>
                </a:lnTo>
                <a:lnTo>
                  <a:pt x="5307" y="30"/>
                </a:lnTo>
                <a:close/>
                <a:moveTo>
                  <a:pt x="5302" y="126"/>
                </a:moveTo>
                <a:lnTo>
                  <a:pt x="5297" y="128"/>
                </a:lnTo>
                <a:lnTo>
                  <a:pt x="5297" y="128"/>
                </a:lnTo>
                <a:lnTo>
                  <a:pt x="5297" y="126"/>
                </a:lnTo>
                <a:lnTo>
                  <a:pt x="5300" y="125"/>
                </a:lnTo>
                <a:lnTo>
                  <a:pt x="5302" y="126"/>
                </a:lnTo>
                <a:close/>
                <a:moveTo>
                  <a:pt x="5297" y="91"/>
                </a:moveTo>
                <a:lnTo>
                  <a:pt x="5289" y="86"/>
                </a:lnTo>
                <a:lnTo>
                  <a:pt x="5291" y="78"/>
                </a:lnTo>
                <a:lnTo>
                  <a:pt x="5291" y="78"/>
                </a:lnTo>
                <a:lnTo>
                  <a:pt x="5299" y="78"/>
                </a:lnTo>
                <a:lnTo>
                  <a:pt x="5297" y="91"/>
                </a:lnTo>
                <a:close/>
                <a:moveTo>
                  <a:pt x="5299" y="56"/>
                </a:moveTo>
                <a:lnTo>
                  <a:pt x="5294" y="53"/>
                </a:lnTo>
                <a:lnTo>
                  <a:pt x="5294" y="53"/>
                </a:lnTo>
                <a:lnTo>
                  <a:pt x="5299" y="50"/>
                </a:lnTo>
                <a:lnTo>
                  <a:pt x="5299" y="56"/>
                </a:lnTo>
                <a:close/>
                <a:moveTo>
                  <a:pt x="5292" y="37"/>
                </a:moveTo>
                <a:lnTo>
                  <a:pt x="5294" y="29"/>
                </a:lnTo>
                <a:lnTo>
                  <a:pt x="5297" y="30"/>
                </a:lnTo>
                <a:lnTo>
                  <a:pt x="5297" y="30"/>
                </a:lnTo>
                <a:lnTo>
                  <a:pt x="5296" y="38"/>
                </a:lnTo>
                <a:lnTo>
                  <a:pt x="5291" y="42"/>
                </a:lnTo>
                <a:lnTo>
                  <a:pt x="5289" y="38"/>
                </a:lnTo>
                <a:lnTo>
                  <a:pt x="5292" y="37"/>
                </a:lnTo>
                <a:close/>
                <a:moveTo>
                  <a:pt x="5288" y="102"/>
                </a:moveTo>
                <a:lnTo>
                  <a:pt x="5291" y="104"/>
                </a:lnTo>
                <a:lnTo>
                  <a:pt x="5291" y="104"/>
                </a:lnTo>
                <a:lnTo>
                  <a:pt x="5291" y="104"/>
                </a:lnTo>
                <a:lnTo>
                  <a:pt x="5291" y="104"/>
                </a:lnTo>
                <a:lnTo>
                  <a:pt x="5292" y="106"/>
                </a:lnTo>
                <a:lnTo>
                  <a:pt x="5288" y="109"/>
                </a:lnTo>
                <a:lnTo>
                  <a:pt x="5288" y="102"/>
                </a:lnTo>
                <a:close/>
                <a:moveTo>
                  <a:pt x="5279" y="19"/>
                </a:moveTo>
                <a:lnTo>
                  <a:pt x="5286" y="24"/>
                </a:lnTo>
                <a:lnTo>
                  <a:pt x="5284" y="32"/>
                </a:lnTo>
                <a:lnTo>
                  <a:pt x="5279" y="35"/>
                </a:lnTo>
                <a:lnTo>
                  <a:pt x="5275" y="35"/>
                </a:lnTo>
                <a:lnTo>
                  <a:pt x="5275" y="35"/>
                </a:lnTo>
                <a:lnTo>
                  <a:pt x="5275" y="30"/>
                </a:lnTo>
                <a:lnTo>
                  <a:pt x="5273" y="30"/>
                </a:lnTo>
                <a:lnTo>
                  <a:pt x="5273" y="22"/>
                </a:lnTo>
                <a:lnTo>
                  <a:pt x="5279" y="19"/>
                </a:lnTo>
                <a:close/>
                <a:moveTo>
                  <a:pt x="5279" y="58"/>
                </a:moveTo>
                <a:lnTo>
                  <a:pt x="5276" y="61"/>
                </a:lnTo>
                <a:lnTo>
                  <a:pt x="5276" y="62"/>
                </a:lnTo>
                <a:lnTo>
                  <a:pt x="5276" y="66"/>
                </a:lnTo>
                <a:lnTo>
                  <a:pt x="5273" y="66"/>
                </a:lnTo>
                <a:lnTo>
                  <a:pt x="5273" y="61"/>
                </a:lnTo>
                <a:lnTo>
                  <a:pt x="5279" y="58"/>
                </a:lnTo>
                <a:close/>
                <a:moveTo>
                  <a:pt x="5273" y="109"/>
                </a:moveTo>
                <a:lnTo>
                  <a:pt x="5276" y="110"/>
                </a:lnTo>
                <a:lnTo>
                  <a:pt x="5275" y="112"/>
                </a:lnTo>
                <a:lnTo>
                  <a:pt x="5271" y="109"/>
                </a:lnTo>
                <a:lnTo>
                  <a:pt x="5273" y="109"/>
                </a:lnTo>
                <a:close/>
                <a:moveTo>
                  <a:pt x="5271" y="150"/>
                </a:moveTo>
                <a:lnTo>
                  <a:pt x="5283" y="142"/>
                </a:lnTo>
                <a:lnTo>
                  <a:pt x="5283" y="149"/>
                </a:lnTo>
                <a:lnTo>
                  <a:pt x="5275" y="154"/>
                </a:lnTo>
                <a:lnTo>
                  <a:pt x="5275" y="155"/>
                </a:lnTo>
                <a:lnTo>
                  <a:pt x="5275" y="163"/>
                </a:lnTo>
                <a:lnTo>
                  <a:pt x="5271" y="165"/>
                </a:lnTo>
                <a:lnTo>
                  <a:pt x="5271" y="150"/>
                </a:lnTo>
                <a:close/>
                <a:moveTo>
                  <a:pt x="5263" y="341"/>
                </a:moveTo>
                <a:lnTo>
                  <a:pt x="5263" y="341"/>
                </a:lnTo>
                <a:lnTo>
                  <a:pt x="5263" y="341"/>
                </a:lnTo>
                <a:lnTo>
                  <a:pt x="5263" y="341"/>
                </a:lnTo>
                <a:lnTo>
                  <a:pt x="5259" y="343"/>
                </a:lnTo>
                <a:lnTo>
                  <a:pt x="5255" y="341"/>
                </a:lnTo>
                <a:lnTo>
                  <a:pt x="5255" y="341"/>
                </a:lnTo>
                <a:lnTo>
                  <a:pt x="5262" y="338"/>
                </a:lnTo>
                <a:lnTo>
                  <a:pt x="5262" y="338"/>
                </a:lnTo>
                <a:lnTo>
                  <a:pt x="5263" y="338"/>
                </a:lnTo>
                <a:lnTo>
                  <a:pt x="5263" y="341"/>
                </a:lnTo>
                <a:close/>
                <a:moveTo>
                  <a:pt x="5163" y="405"/>
                </a:moveTo>
                <a:lnTo>
                  <a:pt x="5167" y="426"/>
                </a:lnTo>
                <a:lnTo>
                  <a:pt x="5166" y="423"/>
                </a:lnTo>
                <a:lnTo>
                  <a:pt x="5161" y="403"/>
                </a:lnTo>
                <a:lnTo>
                  <a:pt x="5179" y="408"/>
                </a:lnTo>
                <a:lnTo>
                  <a:pt x="5196" y="435"/>
                </a:lnTo>
                <a:lnTo>
                  <a:pt x="5193" y="448"/>
                </a:lnTo>
                <a:lnTo>
                  <a:pt x="5188" y="443"/>
                </a:lnTo>
                <a:lnTo>
                  <a:pt x="5190" y="435"/>
                </a:lnTo>
                <a:lnTo>
                  <a:pt x="5163" y="405"/>
                </a:lnTo>
                <a:close/>
                <a:moveTo>
                  <a:pt x="5169" y="455"/>
                </a:moveTo>
                <a:lnTo>
                  <a:pt x="5171" y="456"/>
                </a:lnTo>
                <a:lnTo>
                  <a:pt x="5179" y="490"/>
                </a:lnTo>
                <a:lnTo>
                  <a:pt x="5164" y="472"/>
                </a:lnTo>
                <a:lnTo>
                  <a:pt x="5164" y="472"/>
                </a:lnTo>
                <a:lnTo>
                  <a:pt x="5166" y="469"/>
                </a:lnTo>
                <a:lnTo>
                  <a:pt x="5175" y="482"/>
                </a:lnTo>
                <a:lnTo>
                  <a:pt x="5169" y="455"/>
                </a:lnTo>
                <a:close/>
                <a:moveTo>
                  <a:pt x="5174" y="264"/>
                </a:moveTo>
                <a:lnTo>
                  <a:pt x="5174" y="245"/>
                </a:lnTo>
                <a:lnTo>
                  <a:pt x="5187" y="243"/>
                </a:lnTo>
                <a:lnTo>
                  <a:pt x="5187" y="250"/>
                </a:lnTo>
                <a:lnTo>
                  <a:pt x="5188" y="250"/>
                </a:lnTo>
                <a:lnTo>
                  <a:pt x="5188" y="250"/>
                </a:lnTo>
                <a:lnTo>
                  <a:pt x="5188" y="253"/>
                </a:lnTo>
                <a:lnTo>
                  <a:pt x="5199" y="287"/>
                </a:lnTo>
                <a:lnTo>
                  <a:pt x="5195" y="290"/>
                </a:lnTo>
                <a:lnTo>
                  <a:pt x="5185" y="288"/>
                </a:lnTo>
                <a:lnTo>
                  <a:pt x="5185" y="288"/>
                </a:lnTo>
                <a:lnTo>
                  <a:pt x="5183" y="288"/>
                </a:lnTo>
                <a:lnTo>
                  <a:pt x="5183" y="288"/>
                </a:lnTo>
                <a:lnTo>
                  <a:pt x="5183" y="288"/>
                </a:lnTo>
                <a:lnTo>
                  <a:pt x="5185" y="274"/>
                </a:lnTo>
                <a:lnTo>
                  <a:pt x="5174" y="264"/>
                </a:lnTo>
                <a:close/>
                <a:moveTo>
                  <a:pt x="5175" y="277"/>
                </a:moveTo>
                <a:lnTo>
                  <a:pt x="5175" y="288"/>
                </a:lnTo>
                <a:lnTo>
                  <a:pt x="5167" y="293"/>
                </a:lnTo>
                <a:lnTo>
                  <a:pt x="5161" y="288"/>
                </a:lnTo>
                <a:lnTo>
                  <a:pt x="5163" y="275"/>
                </a:lnTo>
                <a:lnTo>
                  <a:pt x="5169" y="271"/>
                </a:lnTo>
                <a:lnTo>
                  <a:pt x="5175" y="277"/>
                </a:lnTo>
                <a:close/>
                <a:moveTo>
                  <a:pt x="5222" y="223"/>
                </a:moveTo>
                <a:lnTo>
                  <a:pt x="5222" y="223"/>
                </a:lnTo>
                <a:lnTo>
                  <a:pt x="5235" y="223"/>
                </a:lnTo>
                <a:lnTo>
                  <a:pt x="5255" y="243"/>
                </a:lnTo>
                <a:lnTo>
                  <a:pt x="5255" y="243"/>
                </a:lnTo>
                <a:lnTo>
                  <a:pt x="5255" y="243"/>
                </a:lnTo>
                <a:lnTo>
                  <a:pt x="5252" y="245"/>
                </a:lnTo>
                <a:lnTo>
                  <a:pt x="5251" y="247"/>
                </a:lnTo>
                <a:lnTo>
                  <a:pt x="5238" y="242"/>
                </a:lnTo>
                <a:lnTo>
                  <a:pt x="5220" y="253"/>
                </a:lnTo>
                <a:lnTo>
                  <a:pt x="5222" y="274"/>
                </a:lnTo>
                <a:lnTo>
                  <a:pt x="5228" y="275"/>
                </a:lnTo>
                <a:lnTo>
                  <a:pt x="5228" y="275"/>
                </a:lnTo>
                <a:lnTo>
                  <a:pt x="5228" y="277"/>
                </a:lnTo>
                <a:lnTo>
                  <a:pt x="5236" y="298"/>
                </a:lnTo>
                <a:lnTo>
                  <a:pt x="5230" y="298"/>
                </a:lnTo>
                <a:lnTo>
                  <a:pt x="5223" y="293"/>
                </a:lnTo>
                <a:lnTo>
                  <a:pt x="5220" y="295"/>
                </a:lnTo>
                <a:lnTo>
                  <a:pt x="5220" y="295"/>
                </a:lnTo>
                <a:lnTo>
                  <a:pt x="5220" y="295"/>
                </a:lnTo>
                <a:lnTo>
                  <a:pt x="5220" y="290"/>
                </a:lnTo>
                <a:lnTo>
                  <a:pt x="5217" y="285"/>
                </a:lnTo>
                <a:lnTo>
                  <a:pt x="5217" y="285"/>
                </a:lnTo>
                <a:lnTo>
                  <a:pt x="5212" y="282"/>
                </a:lnTo>
                <a:lnTo>
                  <a:pt x="5212" y="282"/>
                </a:lnTo>
                <a:lnTo>
                  <a:pt x="5211" y="282"/>
                </a:lnTo>
                <a:lnTo>
                  <a:pt x="5204" y="259"/>
                </a:lnTo>
                <a:lnTo>
                  <a:pt x="5219" y="251"/>
                </a:lnTo>
                <a:lnTo>
                  <a:pt x="5219" y="232"/>
                </a:lnTo>
                <a:lnTo>
                  <a:pt x="5207" y="224"/>
                </a:lnTo>
                <a:lnTo>
                  <a:pt x="5209" y="210"/>
                </a:lnTo>
                <a:lnTo>
                  <a:pt x="5217" y="205"/>
                </a:lnTo>
                <a:lnTo>
                  <a:pt x="5223" y="211"/>
                </a:lnTo>
                <a:lnTo>
                  <a:pt x="5222" y="211"/>
                </a:lnTo>
                <a:lnTo>
                  <a:pt x="5222" y="211"/>
                </a:lnTo>
                <a:lnTo>
                  <a:pt x="5219" y="211"/>
                </a:lnTo>
                <a:lnTo>
                  <a:pt x="5217" y="213"/>
                </a:lnTo>
                <a:lnTo>
                  <a:pt x="5215" y="215"/>
                </a:lnTo>
                <a:lnTo>
                  <a:pt x="5215" y="216"/>
                </a:lnTo>
                <a:lnTo>
                  <a:pt x="5215" y="216"/>
                </a:lnTo>
                <a:lnTo>
                  <a:pt x="5215" y="219"/>
                </a:lnTo>
                <a:lnTo>
                  <a:pt x="5217" y="221"/>
                </a:lnTo>
                <a:lnTo>
                  <a:pt x="5219" y="223"/>
                </a:lnTo>
                <a:lnTo>
                  <a:pt x="5222" y="223"/>
                </a:lnTo>
                <a:lnTo>
                  <a:pt x="5222" y="223"/>
                </a:lnTo>
                <a:close/>
                <a:moveTo>
                  <a:pt x="5255" y="256"/>
                </a:moveTo>
                <a:lnTo>
                  <a:pt x="5255" y="256"/>
                </a:lnTo>
                <a:lnTo>
                  <a:pt x="5255" y="256"/>
                </a:lnTo>
                <a:lnTo>
                  <a:pt x="5263" y="256"/>
                </a:lnTo>
                <a:lnTo>
                  <a:pt x="5263" y="282"/>
                </a:lnTo>
                <a:lnTo>
                  <a:pt x="5247" y="293"/>
                </a:lnTo>
                <a:lnTo>
                  <a:pt x="5243" y="279"/>
                </a:lnTo>
                <a:lnTo>
                  <a:pt x="5255" y="269"/>
                </a:lnTo>
                <a:lnTo>
                  <a:pt x="5255" y="256"/>
                </a:lnTo>
                <a:close/>
                <a:moveTo>
                  <a:pt x="5247" y="336"/>
                </a:moveTo>
                <a:lnTo>
                  <a:pt x="5235" y="331"/>
                </a:lnTo>
                <a:lnTo>
                  <a:pt x="5244" y="319"/>
                </a:lnTo>
                <a:lnTo>
                  <a:pt x="5244" y="319"/>
                </a:lnTo>
                <a:lnTo>
                  <a:pt x="5251" y="335"/>
                </a:lnTo>
                <a:lnTo>
                  <a:pt x="5247" y="336"/>
                </a:lnTo>
                <a:close/>
                <a:moveTo>
                  <a:pt x="5249" y="466"/>
                </a:moveTo>
                <a:lnTo>
                  <a:pt x="5246" y="468"/>
                </a:lnTo>
                <a:lnTo>
                  <a:pt x="5249" y="466"/>
                </a:lnTo>
                <a:lnTo>
                  <a:pt x="5249" y="466"/>
                </a:lnTo>
                <a:close/>
                <a:moveTo>
                  <a:pt x="5251" y="301"/>
                </a:moveTo>
                <a:lnTo>
                  <a:pt x="5263" y="293"/>
                </a:lnTo>
                <a:lnTo>
                  <a:pt x="5263" y="295"/>
                </a:lnTo>
                <a:lnTo>
                  <a:pt x="5263" y="304"/>
                </a:lnTo>
                <a:lnTo>
                  <a:pt x="5251" y="301"/>
                </a:lnTo>
                <a:lnTo>
                  <a:pt x="5251" y="301"/>
                </a:lnTo>
                <a:close/>
                <a:moveTo>
                  <a:pt x="5239" y="271"/>
                </a:moveTo>
                <a:lnTo>
                  <a:pt x="5239" y="271"/>
                </a:lnTo>
                <a:lnTo>
                  <a:pt x="5235" y="269"/>
                </a:lnTo>
                <a:lnTo>
                  <a:pt x="5235" y="269"/>
                </a:lnTo>
                <a:lnTo>
                  <a:pt x="5233" y="269"/>
                </a:lnTo>
                <a:lnTo>
                  <a:pt x="5230" y="267"/>
                </a:lnTo>
                <a:lnTo>
                  <a:pt x="5230" y="258"/>
                </a:lnTo>
                <a:lnTo>
                  <a:pt x="5238" y="251"/>
                </a:lnTo>
                <a:lnTo>
                  <a:pt x="5247" y="255"/>
                </a:lnTo>
                <a:lnTo>
                  <a:pt x="5247" y="255"/>
                </a:lnTo>
                <a:lnTo>
                  <a:pt x="5247" y="255"/>
                </a:lnTo>
                <a:lnTo>
                  <a:pt x="5247" y="264"/>
                </a:lnTo>
                <a:lnTo>
                  <a:pt x="5239" y="271"/>
                </a:lnTo>
                <a:close/>
                <a:moveTo>
                  <a:pt x="5231" y="309"/>
                </a:moveTo>
                <a:lnTo>
                  <a:pt x="5230" y="315"/>
                </a:lnTo>
                <a:lnTo>
                  <a:pt x="5219" y="322"/>
                </a:lnTo>
                <a:lnTo>
                  <a:pt x="5211" y="317"/>
                </a:lnTo>
                <a:lnTo>
                  <a:pt x="5212" y="309"/>
                </a:lnTo>
                <a:lnTo>
                  <a:pt x="5215" y="307"/>
                </a:lnTo>
                <a:lnTo>
                  <a:pt x="5231" y="309"/>
                </a:lnTo>
                <a:close/>
                <a:moveTo>
                  <a:pt x="5211" y="235"/>
                </a:moveTo>
                <a:lnTo>
                  <a:pt x="5211" y="247"/>
                </a:lnTo>
                <a:lnTo>
                  <a:pt x="5203" y="250"/>
                </a:lnTo>
                <a:lnTo>
                  <a:pt x="5199" y="248"/>
                </a:lnTo>
                <a:lnTo>
                  <a:pt x="5199" y="248"/>
                </a:lnTo>
                <a:lnTo>
                  <a:pt x="5198" y="247"/>
                </a:lnTo>
                <a:lnTo>
                  <a:pt x="5195" y="245"/>
                </a:lnTo>
                <a:lnTo>
                  <a:pt x="5195" y="243"/>
                </a:lnTo>
                <a:lnTo>
                  <a:pt x="5195" y="243"/>
                </a:lnTo>
                <a:lnTo>
                  <a:pt x="5195" y="243"/>
                </a:lnTo>
                <a:lnTo>
                  <a:pt x="5196" y="235"/>
                </a:lnTo>
                <a:lnTo>
                  <a:pt x="5203" y="231"/>
                </a:lnTo>
                <a:lnTo>
                  <a:pt x="5203" y="231"/>
                </a:lnTo>
                <a:lnTo>
                  <a:pt x="5204" y="231"/>
                </a:lnTo>
                <a:lnTo>
                  <a:pt x="5211" y="235"/>
                </a:lnTo>
                <a:close/>
                <a:moveTo>
                  <a:pt x="5199" y="223"/>
                </a:moveTo>
                <a:lnTo>
                  <a:pt x="5188" y="231"/>
                </a:lnTo>
                <a:lnTo>
                  <a:pt x="5187" y="231"/>
                </a:lnTo>
                <a:lnTo>
                  <a:pt x="5183" y="224"/>
                </a:lnTo>
                <a:lnTo>
                  <a:pt x="5199" y="215"/>
                </a:lnTo>
                <a:lnTo>
                  <a:pt x="5199" y="223"/>
                </a:lnTo>
                <a:close/>
                <a:moveTo>
                  <a:pt x="5203" y="320"/>
                </a:moveTo>
                <a:lnTo>
                  <a:pt x="5203" y="322"/>
                </a:lnTo>
                <a:lnTo>
                  <a:pt x="5219" y="330"/>
                </a:lnTo>
                <a:lnTo>
                  <a:pt x="5220" y="330"/>
                </a:lnTo>
                <a:lnTo>
                  <a:pt x="5220" y="330"/>
                </a:lnTo>
                <a:lnTo>
                  <a:pt x="5219" y="333"/>
                </a:lnTo>
                <a:lnTo>
                  <a:pt x="5222" y="338"/>
                </a:lnTo>
                <a:lnTo>
                  <a:pt x="5212" y="343"/>
                </a:lnTo>
                <a:lnTo>
                  <a:pt x="5212" y="347"/>
                </a:lnTo>
                <a:lnTo>
                  <a:pt x="5212" y="347"/>
                </a:lnTo>
                <a:lnTo>
                  <a:pt x="5211" y="349"/>
                </a:lnTo>
                <a:lnTo>
                  <a:pt x="5211" y="349"/>
                </a:lnTo>
                <a:lnTo>
                  <a:pt x="5211" y="351"/>
                </a:lnTo>
                <a:lnTo>
                  <a:pt x="5212" y="357"/>
                </a:lnTo>
                <a:lnTo>
                  <a:pt x="5195" y="363"/>
                </a:lnTo>
                <a:lnTo>
                  <a:pt x="5195" y="363"/>
                </a:lnTo>
                <a:lnTo>
                  <a:pt x="5195" y="362"/>
                </a:lnTo>
                <a:lnTo>
                  <a:pt x="5195" y="362"/>
                </a:lnTo>
                <a:lnTo>
                  <a:pt x="5191" y="362"/>
                </a:lnTo>
                <a:lnTo>
                  <a:pt x="5187" y="359"/>
                </a:lnTo>
                <a:lnTo>
                  <a:pt x="5187" y="359"/>
                </a:lnTo>
                <a:lnTo>
                  <a:pt x="5188" y="367"/>
                </a:lnTo>
                <a:lnTo>
                  <a:pt x="5185" y="367"/>
                </a:lnTo>
                <a:lnTo>
                  <a:pt x="5163" y="360"/>
                </a:lnTo>
                <a:lnTo>
                  <a:pt x="5174" y="343"/>
                </a:lnTo>
                <a:lnTo>
                  <a:pt x="5174" y="343"/>
                </a:lnTo>
                <a:lnTo>
                  <a:pt x="5174" y="344"/>
                </a:lnTo>
                <a:lnTo>
                  <a:pt x="5174" y="344"/>
                </a:lnTo>
                <a:lnTo>
                  <a:pt x="5177" y="344"/>
                </a:lnTo>
                <a:lnTo>
                  <a:pt x="5179" y="346"/>
                </a:lnTo>
                <a:lnTo>
                  <a:pt x="5180" y="344"/>
                </a:lnTo>
                <a:lnTo>
                  <a:pt x="5183" y="343"/>
                </a:lnTo>
                <a:lnTo>
                  <a:pt x="5183" y="343"/>
                </a:lnTo>
                <a:lnTo>
                  <a:pt x="5203" y="320"/>
                </a:lnTo>
                <a:close/>
                <a:moveTo>
                  <a:pt x="5220" y="421"/>
                </a:moveTo>
                <a:lnTo>
                  <a:pt x="5220" y="421"/>
                </a:lnTo>
                <a:lnTo>
                  <a:pt x="5220" y="421"/>
                </a:lnTo>
                <a:lnTo>
                  <a:pt x="5220" y="421"/>
                </a:lnTo>
                <a:close/>
                <a:moveTo>
                  <a:pt x="5201" y="415"/>
                </a:moveTo>
                <a:lnTo>
                  <a:pt x="5209" y="418"/>
                </a:lnTo>
                <a:lnTo>
                  <a:pt x="5209" y="418"/>
                </a:lnTo>
                <a:lnTo>
                  <a:pt x="5211" y="421"/>
                </a:lnTo>
                <a:lnTo>
                  <a:pt x="5211" y="421"/>
                </a:lnTo>
                <a:lnTo>
                  <a:pt x="5214" y="423"/>
                </a:lnTo>
                <a:lnTo>
                  <a:pt x="5217" y="423"/>
                </a:lnTo>
                <a:lnTo>
                  <a:pt x="5198" y="434"/>
                </a:lnTo>
                <a:lnTo>
                  <a:pt x="5201" y="415"/>
                </a:lnTo>
                <a:close/>
                <a:moveTo>
                  <a:pt x="5196" y="434"/>
                </a:moveTo>
                <a:lnTo>
                  <a:pt x="5180" y="410"/>
                </a:lnTo>
                <a:lnTo>
                  <a:pt x="5201" y="415"/>
                </a:lnTo>
                <a:lnTo>
                  <a:pt x="5196" y="434"/>
                </a:lnTo>
                <a:close/>
                <a:moveTo>
                  <a:pt x="5161" y="359"/>
                </a:moveTo>
                <a:lnTo>
                  <a:pt x="5155" y="357"/>
                </a:lnTo>
                <a:lnTo>
                  <a:pt x="5172" y="341"/>
                </a:lnTo>
                <a:lnTo>
                  <a:pt x="5172" y="341"/>
                </a:lnTo>
                <a:lnTo>
                  <a:pt x="5172" y="341"/>
                </a:lnTo>
                <a:lnTo>
                  <a:pt x="5161" y="359"/>
                </a:lnTo>
                <a:close/>
                <a:moveTo>
                  <a:pt x="5159" y="403"/>
                </a:moveTo>
                <a:lnTo>
                  <a:pt x="5163" y="421"/>
                </a:lnTo>
                <a:lnTo>
                  <a:pt x="5161" y="419"/>
                </a:lnTo>
                <a:lnTo>
                  <a:pt x="5158" y="405"/>
                </a:lnTo>
                <a:lnTo>
                  <a:pt x="5156" y="415"/>
                </a:lnTo>
                <a:lnTo>
                  <a:pt x="5155" y="413"/>
                </a:lnTo>
                <a:lnTo>
                  <a:pt x="5151" y="402"/>
                </a:lnTo>
                <a:lnTo>
                  <a:pt x="5151" y="402"/>
                </a:lnTo>
                <a:lnTo>
                  <a:pt x="5151" y="402"/>
                </a:lnTo>
                <a:lnTo>
                  <a:pt x="5159" y="403"/>
                </a:lnTo>
                <a:close/>
                <a:moveTo>
                  <a:pt x="5188" y="472"/>
                </a:moveTo>
                <a:lnTo>
                  <a:pt x="5190" y="474"/>
                </a:lnTo>
                <a:lnTo>
                  <a:pt x="5188" y="484"/>
                </a:lnTo>
                <a:lnTo>
                  <a:pt x="5193" y="477"/>
                </a:lnTo>
                <a:lnTo>
                  <a:pt x="5195" y="479"/>
                </a:lnTo>
                <a:lnTo>
                  <a:pt x="5183" y="492"/>
                </a:lnTo>
                <a:lnTo>
                  <a:pt x="5188" y="472"/>
                </a:lnTo>
                <a:close/>
                <a:moveTo>
                  <a:pt x="5196" y="479"/>
                </a:moveTo>
                <a:lnTo>
                  <a:pt x="5198" y="480"/>
                </a:lnTo>
                <a:lnTo>
                  <a:pt x="5191" y="487"/>
                </a:lnTo>
                <a:lnTo>
                  <a:pt x="5199" y="482"/>
                </a:lnTo>
                <a:lnTo>
                  <a:pt x="5203" y="485"/>
                </a:lnTo>
                <a:lnTo>
                  <a:pt x="5183" y="495"/>
                </a:lnTo>
                <a:lnTo>
                  <a:pt x="5183" y="495"/>
                </a:lnTo>
                <a:lnTo>
                  <a:pt x="5196" y="479"/>
                </a:lnTo>
                <a:close/>
                <a:moveTo>
                  <a:pt x="5201" y="439"/>
                </a:moveTo>
                <a:lnTo>
                  <a:pt x="5196" y="451"/>
                </a:lnTo>
                <a:lnTo>
                  <a:pt x="5193" y="450"/>
                </a:lnTo>
                <a:lnTo>
                  <a:pt x="5198" y="435"/>
                </a:lnTo>
                <a:lnTo>
                  <a:pt x="5222" y="421"/>
                </a:lnTo>
                <a:lnTo>
                  <a:pt x="5231" y="424"/>
                </a:lnTo>
                <a:lnTo>
                  <a:pt x="5201" y="439"/>
                </a:lnTo>
                <a:close/>
                <a:moveTo>
                  <a:pt x="5235" y="424"/>
                </a:moveTo>
                <a:lnTo>
                  <a:pt x="5236" y="424"/>
                </a:lnTo>
                <a:lnTo>
                  <a:pt x="5236" y="426"/>
                </a:lnTo>
                <a:lnTo>
                  <a:pt x="5207" y="461"/>
                </a:lnTo>
                <a:lnTo>
                  <a:pt x="5206" y="461"/>
                </a:lnTo>
                <a:lnTo>
                  <a:pt x="5235" y="424"/>
                </a:lnTo>
                <a:close/>
                <a:moveTo>
                  <a:pt x="5222" y="354"/>
                </a:moveTo>
                <a:lnTo>
                  <a:pt x="5222" y="354"/>
                </a:lnTo>
                <a:lnTo>
                  <a:pt x="5223" y="351"/>
                </a:lnTo>
                <a:lnTo>
                  <a:pt x="5223" y="351"/>
                </a:lnTo>
                <a:lnTo>
                  <a:pt x="5222" y="347"/>
                </a:lnTo>
                <a:lnTo>
                  <a:pt x="5233" y="339"/>
                </a:lnTo>
                <a:lnTo>
                  <a:pt x="5244" y="343"/>
                </a:lnTo>
                <a:lnTo>
                  <a:pt x="5244" y="344"/>
                </a:lnTo>
                <a:lnTo>
                  <a:pt x="5222" y="354"/>
                </a:lnTo>
                <a:close/>
                <a:moveTo>
                  <a:pt x="5244" y="455"/>
                </a:moveTo>
                <a:lnTo>
                  <a:pt x="5244" y="455"/>
                </a:lnTo>
                <a:lnTo>
                  <a:pt x="5246" y="455"/>
                </a:lnTo>
                <a:lnTo>
                  <a:pt x="5249" y="464"/>
                </a:lnTo>
                <a:lnTo>
                  <a:pt x="5239" y="469"/>
                </a:lnTo>
                <a:lnTo>
                  <a:pt x="5244" y="455"/>
                </a:lnTo>
                <a:close/>
                <a:moveTo>
                  <a:pt x="5257" y="493"/>
                </a:moveTo>
                <a:lnTo>
                  <a:pt x="5257" y="495"/>
                </a:lnTo>
                <a:lnTo>
                  <a:pt x="5244" y="495"/>
                </a:lnTo>
                <a:lnTo>
                  <a:pt x="5241" y="493"/>
                </a:lnTo>
                <a:lnTo>
                  <a:pt x="5257" y="493"/>
                </a:lnTo>
                <a:close/>
                <a:moveTo>
                  <a:pt x="5254" y="532"/>
                </a:moveTo>
                <a:lnTo>
                  <a:pt x="5239" y="525"/>
                </a:lnTo>
                <a:lnTo>
                  <a:pt x="5244" y="524"/>
                </a:lnTo>
                <a:lnTo>
                  <a:pt x="5254" y="532"/>
                </a:lnTo>
                <a:close/>
                <a:moveTo>
                  <a:pt x="5247" y="500"/>
                </a:moveTo>
                <a:lnTo>
                  <a:pt x="5246" y="496"/>
                </a:lnTo>
                <a:lnTo>
                  <a:pt x="5257" y="496"/>
                </a:lnTo>
                <a:lnTo>
                  <a:pt x="5259" y="498"/>
                </a:lnTo>
                <a:lnTo>
                  <a:pt x="5259" y="498"/>
                </a:lnTo>
                <a:lnTo>
                  <a:pt x="5259" y="500"/>
                </a:lnTo>
                <a:lnTo>
                  <a:pt x="5247" y="500"/>
                </a:lnTo>
                <a:close/>
                <a:moveTo>
                  <a:pt x="5263" y="319"/>
                </a:moveTo>
                <a:lnTo>
                  <a:pt x="5257" y="328"/>
                </a:lnTo>
                <a:lnTo>
                  <a:pt x="5257" y="328"/>
                </a:lnTo>
                <a:lnTo>
                  <a:pt x="5255" y="331"/>
                </a:lnTo>
                <a:lnTo>
                  <a:pt x="5252" y="333"/>
                </a:lnTo>
                <a:lnTo>
                  <a:pt x="5252" y="333"/>
                </a:lnTo>
                <a:lnTo>
                  <a:pt x="5255" y="315"/>
                </a:lnTo>
                <a:lnTo>
                  <a:pt x="5263" y="317"/>
                </a:lnTo>
                <a:lnTo>
                  <a:pt x="5263" y="319"/>
                </a:lnTo>
                <a:close/>
                <a:moveTo>
                  <a:pt x="5260" y="66"/>
                </a:moveTo>
                <a:lnTo>
                  <a:pt x="5260" y="66"/>
                </a:lnTo>
                <a:lnTo>
                  <a:pt x="5260" y="66"/>
                </a:lnTo>
                <a:lnTo>
                  <a:pt x="5260" y="66"/>
                </a:lnTo>
                <a:close/>
                <a:moveTo>
                  <a:pt x="5262" y="110"/>
                </a:moveTo>
                <a:lnTo>
                  <a:pt x="5263" y="110"/>
                </a:lnTo>
                <a:lnTo>
                  <a:pt x="5263" y="115"/>
                </a:lnTo>
                <a:lnTo>
                  <a:pt x="5262" y="117"/>
                </a:lnTo>
                <a:lnTo>
                  <a:pt x="5259" y="117"/>
                </a:lnTo>
                <a:lnTo>
                  <a:pt x="5259" y="114"/>
                </a:lnTo>
                <a:lnTo>
                  <a:pt x="5262" y="110"/>
                </a:lnTo>
                <a:close/>
                <a:moveTo>
                  <a:pt x="5255" y="139"/>
                </a:moveTo>
                <a:lnTo>
                  <a:pt x="5257" y="141"/>
                </a:lnTo>
                <a:lnTo>
                  <a:pt x="5257" y="146"/>
                </a:lnTo>
                <a:lnTo>
                  <a:pt x="5249" y="141"/>
                </a:lnTo>
                <a:lnTo>
                  <a:pt x="5255" y="139"/>
                </a:lnTo>
                <a:close/>
                <a:moveTo>
                  <a:pt x="5246" y="146"/>
                </a:moveTo>
                <a:lnTo>
                  <a:pt x="5255" y="152"/>
                </a:lnTo>
                <a:lnTo>
                  <a:pt x="5255" y="152"/>
                </a:lnTo>
                <a:lnTo>
                  <a:pt x="5247" y="157"/>
                </a:lnTo>
                <a:lnTo>
                  <a:pt x="5246" y="155"/>
                </a:lnTo>
                <a:lnTo>
                  <a:pt x="5246" y="146"/>
                </a:lnTo>
                <a:close/>
                <a:moveTo>
                  <a:pt x="5249" y="167"/>
                </a:moveTo>
                <a:lnTo>
                  <a:pt x="5259" y="173"/>
                </a:lnTo>
                <a:lnTo>
                  <a:pt x="5241" y="170"/>
                </a:lnTo>
                <a:lnTo>
                  <a:pt x="5249" y="167"/>
                </a:lnTo>
                <a:close/>
                <a:moveTo>
                  <a:pt x="5238" y="146"/>
                </a:moveTo>
                <a:lnTo>
                  <a:pt x="5238" y="150"/>
                </a:lnTo>
                <a:lnTo>
                  <a:pt x="5233" y="147"/>
                </a:lnTo>
                <a:lnTo>
                  <a:pt x="5238" y="146"/>
                </a:lnTo>
                <a:close/>
                <a:moveTo>
                  <a:pt x="5222" y="112"/>
                </a:moveTo>
                <a:lnTo>
                  <a:pt x="5222" y="112"/>
                </a:lnTo>
                <a:lnTo>
                  <a:pt x="5222" y="104"/>
                </a:lnTo>
                <a:lnTo>
                  <a:pt x="5222" y="102"/>
                </a:lnTo>
                <a:lnTo>
                  <a:pt x="5222" y="102"/>
                </a:lnTo>
                <a:lnTo>
                  <a:pt x="5228" y="106"/>
                </a:lnTo>
                <a:lnTo>
                  <a:pt x="5228" y="110"/>
                </a:lnTo>
                <a:lnTo>
                  <a:pt x="5222" y="112"/>
                </a:lnTo>
                <a:lnTo>
                  <a:pt x="5222" y="112"/>
                </a:lnTo>
                <a:close/>
                <a:moveTo>
                  <a:pt x="5222" y="162"/>
                </a:moveTo>
                <a:lnTo>
                  <a:pt x="5223" y="162"/>
                </a:lnTo>
                <a:lnTo>
                  <a:pt x="5223" y="162"/>
                </a:lnTo>
                <a:lnTo>
                  <a:pt x="5217" y="165"/>
                </a:lnTo>
                <a:lnTo>
                  <a:pt x="5217" y="165"/>
                </a:lnTo>
                <a:lnTo>
                  <a:pt x="5222" y="162"/>
                </a:lnTo>
                <a:close/>
                <a:moveTo>
                  <a:pt x="5211" y="197"/>
                </a:moveTo>
                <a:lnTo>
                  <a:pt x="5211" y="199"/>
                </a:lnTo>
                <a:lnTo>
                  <a:pt x="5204" y="203"/>
                </a:lnTo>
                <a:lnTo>
                  <a:pt x="5203" y="202"/>
                </a:lnTo>
                <a:lnTo>
                  <a:pt x="5211" y="197"/>
                </a:lnTo>
                <a:close/>
                <a:moveTo>
                  <a:pt x="5203" y="123"/>
                </a:moveTo>
                <a:lnTo>
                  <a:pt x="5201" y="128"/>
                </a:lnTo>
                <a:lnTo>
                  <a:pt x="5198" y="126"/>
                </a:lnTo>
                <a:lnTo>
                  <a:pt x="5203" y="123"/>
                </a:lnTo>
                <a:close/>
                <a:moveTo>
                  <a:pt x="5191" y="162"/>
                </a:moveTo>
                <a:lnTo>
                  <a:pt x="5191" y="160"/>
                </a:lnTo>
                <a:lnTo>
                  <a:pt x="5196" y="159"/>
                </a:lnTo>
                <a:lnTo>
                  <a:pt x="5198" y="160"/>
                </a:lnTo>
                <a:lnTo>
                  <a:pt x="5199" y="162"/>
                </a:lnTo>
                <a:lnTo>
                  <a:pt x="5203" y="163"/>
                </a:lnTo>
                <a:lnTo>
                  <a:pt x="5191" y="162"/>
                </a:lnTo>
                <a:lnTo>
                  <a:pt x="5191" y="162"/>
                </a:lnTo>
                <a:close/>
                <a:moveTo>
                  <a:pt x="5188" y="202"/>
                </a:moveTo>
                <a:lnTo>
                  <a:pt x="5191" y="203"/>
                </a:lnTo>
                <a:lnTo>
                  <a:pt x="5196" y="207"/>
                </a:lnTo>
                <a:lnTo>
                  <a:pt x="5179" y="218"/>
                </a:lnTo>
                <a:lnTo>
                  <a:pt x="5172" y="207"/>
                </a:lnTo>
                <a:lnTo>
                  <a:pt x="5179" y="210"/>
                </a:lnTo>
                <a:lnTo>
                  <a:pt x="5188" y="202"/>
                </a:lnTo>
                <a:close/>
                <a:moveTo>
                  <a:pt x="5180" y="199"/>
                </a:moveTo>
                <a:lnTo>
                  <a:pt x="5177" y="200"/>
                </a:lnTo>
                <a:lnTo>
                  <a:pt x="5174" y="199"/>
                </a:lnTo>
                <a:lnTo>
                  <a:pt x="5179" y="197"/>
                </a:lnTo>
                <a:lnTo>
                  <a:pt x="5179" y="197"/>
                </a:lnTo>
                <a:lnTo>
                  <a:pt x="5180" y="199"/>
                </a:lnTo>
                <a:close/>
                <a:moveTo>
                  <a:pt x="5180" y="187"/>
                </a:moveTo>
                <a:lnTo>
                  <a:pt x="5169" y="191"/>
                </a:lnTo>
                <a:lnTo>
                  <a:pt x="5167" y="191"/>
                </a:lnTo>
                <a:lnTo>
                  <a:pt x="5167" y="186"/>
                </a:lnTo>
                <a:lnTo>
                  <a:pt x="5175" y="181"/>
                </a:lnTo>
                <a:lnTo>
                  <a:pt x="5180" y="184"/>
                </a:lnTo>
                <a:lnTo>
                  <a:pt x="5180" y="187"/>
                </a:lnTo>
                <a:close/>
                <a:moveTo>
                  <a:pt x="5175" y="171"/>
                </a:moveTo>
                <a:lnTo>
                  <a:pt x="5159" y="183"/>
                </a:lnTo>
                <a:lnTo>
                  <a:pt x="5159" y="184"/>
                </a:lnTo>
                <a:lnTo>
                  <a:pt x="5156" y="183"/>
                </a:lnTo>
                <a:lnTo>
                  <a:pt x="5156" y="171"/>
                </a:lnTo>
                <a:lnTo>
                  <a:pt x="5163" y="168"/>
                </a:lnTo>
                <a:lnTo>
                  <a:pt x="5167" y="171"/>
                </a:lnTo>
                <a:lnTo>
                  <a:pt x="5171" y="168"/>
                </a:lnTo>
                <a:lnTo>
                  <a:pt x="5179" y="175"/>
                </a:lnTo>
                <a:lnTo>
                  <a:pt x="5175" y="171"/>
                </a:lnTo>
                <a:close/>
                <a:moveTo>
                  <a:pt x="5135" y="293"/>
                </a:moveTo>
                <a:lnTo>
                  <a:pt x="5132" y="280"/>
                </a:lnTo>
                <a:lnTo>
                  <a:pt x="5139" y="285"/>
                </a:lnTo>
                <a:lnTo>
                  <a:pt x="5139" y="290"/>
                </a:lnTo>
                <a:lnTo>
                  <a:pt x="5135" y="293"/>
                </a:lnTo>
                <a:close/>
                <a:moveTo>
                  <a:pt x="5139" y="293"/>
                </a:moveTo>
                <a:lnTo>
                  <a:pt x="5139" y="299"/>
                </a:lnTo>
                <a:lnTo>
                  <a:pt x="5137" y="301"/>
                </a:lnTo>
                <a:lnTo>
                  <a:pt x="5137" y="296"/>
                </a:lnTo>
                <a:lnTo>
                  <a:pt x="5137" y="296"/>
                </a:lnTo>
                <a:lnTo>
                  <a:pt x="5139" y="293"/>
                </a:lnTo>
                <a:close/>
                <a:moveTo>
                  <a:pt x="5070" y="322"/>
                </a:moveTo>
                <a:lnTo>
                  <a:pt x="5060" y="327"/>
                </a:lnTo>
                <a:lnTo>
                  <a:pt x="5059" y="325"/>
                </a:lnTo>
                <a:lnTo>
                  <a:pt x="5057" y="323"/>
                </a:lnTo>
                <a:lnTo>
                  <a:pt x="5091" y="296"/>
                </a:lnTo>
                <a:lnTo>
                  <a:pt x="5097" y="291"/>
                </a:lnTo>
                <a:lnTo>
                  <a:pt x="5097" y="290"/>
                </a:lnTo>
                <a:lnTo>
                  <a:pt x="5110" y="280"/>
                </a:lnTo>
                <a:lnTo>
                  <a:pt x="5111" y="280"/>
                </a:lnTo>
                <a:lnTo>
                  <a:pt x="5110" y="303"/>
                </a:lnTo>
                <a:lnTo>
                  <a:pt x="5115" y="306"/>
                </a:lnTo>
                <a:lnTo>
                  <a:pt x="5071" y="322"/>
                </a:lnTo>
                <a:lnTo>
                  <a:pt x="5071" y="322"/>
                </a:lnTo>
                <a:lnTo>
                  <a:pt x="5068" y="320"/>
                </a:lnTo>
                <a:lnTo>
                  <a:pt x="5068" y="320"/>
                </a:lnTo>
                <a:lnTo>
                  <a:pt x="5070" y="322"/>
                </a:lnTo>
                <a:lnTo>
                  <a:pt x="5070" y="322"/>
                </a:lnTo>
                <a:close/>
                <a:moveTo>
                  <a:pt x="4961" y="399"/>
                </a:moveTo>
                <a:lnTo>
                  <a:pt x="4958" y="391"/>
                </a:lnTo>
                <a:lnTo>
                  <a:pt x="4958" y="391"/>
                </a:lnTo>
                <a:lnTo>
                  <a:pt x="4958" y="391"/>
                </a:lnTo>
                <a:lnTo>
                  <a:pt x="4995" y="407"/>
                </a:lnTo>
                <a:lnTo>
                  <a:pt x="4966" y="416"/>
                </a:lnTo>
                <a:lnTo>
                  <a:pt x="4966" y="416"/>
                </a:lnTo>
                <a:lnTo>
                  <a:pt x="4956" y="416"/>
                </a:lnTo>
                <a:lnTo>
                  <a:pt x="4951" y="413"/>
                </a:lnTo>
                <a:lnTo>
                  <a:pt x="4951" y="413"/>
                </a:lnTo>
                <a:lnTo>
                  <a:pt x="4951" y="413"/>
                </a:lnTo>
                <a:lnTo>
                  <a:pt x="4951" y="413"/>
                </a:lnTo>
                <a:lnTo>
                  <a:pt x="4956" y="411"/>
                </a:lnTo>
                <a:lnTo>
                  <a:pt x="4959" y="408"/>
                </a:lnTo>
                <a:lnTo>
                  <a:pt x="4961" y="403"/>
                </a:lnTo>
                <a:lnTo>
                  <a:pt x="4961" y="399"/>
                </a:lnTo>
                <a:lnTo>
                  <a:pt x="4961" y="399"/>
                </a:lnTo>
                <a:close/>
                <a:moveTo>
                  <a:pt x="4967" y="418"/>
                </a:moveTo>
                <a:lnTo>
                  <a:pt x="4996" y="408"/>
                </a:lnTo>
                <a:lnTo>
                  <a:pt x="4996" y="408"/>
                </a:lnTo>
                <a:lnTo>
                  <a:pt x="5033" y="426"/>
                </a:lnTo>
                <a:lnTo>
                  <a:pt x="5041" y="439"/>
                </a:lnTo>
                <a:lnTo>
                  <a:pt x="5041" y="439"/>
                </a:lnTo>
                <a:lnTo>
                  <a:pt x="5043" y="442"/>
                </a:lnTo>
                <a:lnTo>
                  <a:pt x="5046" y="445"/>
                </a:lnTo>
                <a:lnTo>
                  <a:pt x="5047" y="448"/>
                </a:lnTo>
                <a:lnTo>
                  <a:pt x="5009" y="463"/>
                </a:lnTo>
                <a:lnTo>
                  <a:pt x="5009" y="463"/>
                </a:lnTo>
                <a:lnTo>
                  <a:pt x="4993" y="464"/>
                </a:lnTo>
                <a:lnTo>
                  <a:pt x="4987" y="464"/>
                </a:lnTo>
                <a:lnTo>
                  <a:pt x="4983" y="463"/>
                </a:lnTo>
                <a:lnTo>
                  <a:pt x="4983" y="463"/>
                </a:lnTo>
                <a:lnTo>
                  <a:pt x="4980" y="469"/>
                </a:lnTo>
                <a:lnTo>
                  <a:pt x="4975" y="474"/>
                </a:lnTo>
                <a:lnTo>
                  <a:pt x="4974" y="431"/>
                </a:lnTo>
                <a:lnTo>
                  <a:pt x="4961" y="421"/>
                </a:lnTo>
                <a:lnTo>
                  <a:pt x="4961" y="421"/>
                </a:lnTo>
                <a:lnTo>
                  <a:pt x="4967" y="418"/>
                </a:lnTo>
                <a:lnTo>
                  <a:pt x="4967" y="418"/>
                </a:lnTo>
                <a:close/>
                <a:moveTo>
                  <a:pt x="4985" y="287"/>
                </a:moveTo>
                <a:lnTo>
                  <a:pt x="5012" y="311"/>
                </a:lnTo>
                <a:lnTo>
                  <a:pt x="4969" y="296"/>
                </a:lnTo>
                <a:lnTo>
                  <a:pt x="4969" y="296"/>
                </a:lnTo>
                <a:lnTo>
                  <a:pt x="4977" y="291"/>
                </a:lnTo>
                <a:lnTo>
                  <a:pt x="4985" y="287"/>
                </a:lnTo>
                <a:lnTo>
                  <a:pt x="4985" y="287"/>
                </a:lnTo>
                <a:close/>
                <a:moveTo>
                  <a:pt x="4983" y="170"/>
                </a:moveTo>
                <a:lnTo>
                  <a:pt x="4987" y="170"/>
                </a:lnTo>
                <a:lnTo>
                  <a:pt x="4987" y="171"/>
                </a:lnTo>
                <a:lnTo>
                  <a:pt x="4987" y="171"/>
                </a:lnTo>
                <a:lnTo>
                  <a:pt x="4983" y="170"/>
                </a:lnTo>
                <a:lnTo>
                  <a:pt x="4983" y="170"/>
                </a:lnTo>
                <a:close/>
                <a:moveTo>
                  <a:pt x="5049" y="218"/>
                </a:moveTo>
                <a:lnTo>
                  <a:pt x="5049" y="223"/>
                </a:lnTo>
                <a:lnTo>
                  <a:pt x="5044" y="219"/>
                </a:lnTo>
                <a:lnTo>
                  <a:pt x="5044" y="219"/>
                </a:lnTo>
                <a:lnTo>
                  <a:pt x="5043" y="219"/>
                </a:lnTo>
                <a:lnTo>
                  <a:pt x="5043" y="219"/>
                </a:lnTo>
                <a:lnTo>
                  <a:pt x="5043" y="219"/>
                </a:lnTo>
                <a:lnTo>
                  <a:pt x="5049" y="218"/>
                </a:lnTo>
                <a:close/>
                <a:moveTo>
                  <a:pt x="5047" y="208"/>
                </a:moveTo>
                <a:lnTo>
                  <a:pt x="5047" y="205"/>
                </a:lnTo>
                <a:lnTo>
                  <a:pt x="5049" y="205"/>
                </a:lnTo>
                <a:lnTo>
                  <a:pt x="5047" y="208"/>
                </a:lnTo>
                <a:lnTo>
                  <a:pt x="5047" y="208"/>
                </a:lnTo>
                <a:close/>
                <a:moveTo>
                  <a:pt x="5044" y="239"/>
                </a:moveTo>
                <a:lnTo>
                  <a:pt x="5049" y="235"/>
                </a:lnTo>
                <a:lnTo>
                  <a:pt x="5049" y="242"/>
                </a:lnTo>
                <a:lnTo>
                  <a:pt x="5044" y="245"/>
                </a:lnTo>
                <a:lnTo>
                  <a:pt x="5044" y="239"/>
                </a:lnTo>
                <a:close/>
                <a:moveTo>
                  <a:pt x="5043" y="237"/>
                </a:moveTo>
                <a:lnTo>
                  <a:pt x="5038" y="234"/>
                </a:lnTo>
                <a:lnTo>
                  <a:pt x="5043" y="231"/>
                </a:lnTo>
                <a:lnTo>
                  <a:pt x="5047" y="234"/>
                </a:lnTo>
                <a:lnTo>
                  <a:pt x="5043" y="237"/>
                </a:lnTo>
                <a:close/>
                <a:moveTo>
                  <a:pt x="5049" y="232"/>
                </a:moveTo>
                <a:lnTo>
                  <a:pt x="5044" y="229"/>
                </a:lnTo>
                <a:lnTo>
                  <a:pt x="5044" y="223"/>
                </a:lnTo>
                <a:lnTo>
                  <a:pt x="5049" y="226"/>
                </a:lnTo>
                <a:lnTo>
                  <a:pt x="5049" y="232"/>
                </a:lnTo>
                <a:close/>
                <a:moveTo>
                  <a:pt x="5044" y="208"/>
                </a:moveTo>
                <a:lnTo>
                  <a:pt x="5041" y="210"/>
                </a:lnTo>
                <a:lnTo>
                  <a:pt x="5039" y="208"/>
                </a:lnTo>
                <a:lnTo>
                  <a:pt x="5039" y="208"/>
                </a:lnTo>
                <a:lnTo>
                  <a:pt x="5044" y="207"/>
                </a:lnTo>
                <a:lnTo>
                  <a:pt x="5044" y="208"/>
                </a:lnTo>
                <a:close/>
                <a:moveTo>
                  <a:pt x="5043" y="219"/>
                </a:moveTo>
                <a:lnTo>
                  <a:pt x="5043" y="219"/>
                </a:lnTo>
                <a:lnTo>
                  <a:pt x="5041" y="221"/>
                </a:lnTo>
                <a:lnTo>
                  <a:pt x="5041" y="227"/>
                </a:lnTo>
                <a:lnTo>
                  <a:pt x="5033" y="223"/>
                </a:lnTo>
                <a:lnTo>
                  <a:pt x="5033" y="221"/>
                </a:lnTo>
                <a:lnTo>
                  <a:pt x="5043" y="219"/>
                </a:lnTo>
                <a:close/>
                <a:moveTo>
                  <a:pt x="5038" y="210"/>
                </a:moveTo>
                <a:lnTo>
                  <a:pt x="5036" y="210"/>
                </a:lnTo>
                <a:lnTo>
                  <a:pt x="5036" y="210"/>
                </a:lnTo>
                <a:lnTo>
                  <a:pt x="5035" y="210"/>
                </a:lnTo>
                <a:lnTo>
                  <a:pt x="5038" y="208"/>
                </a:lnTo>
                <a:lnTo>
                  <a:pt x="5038" y="210"/>
                </a:lnTo>
                <a:lnTo>
                  <a:pt x="5038" y="210"/>
                </a:lnTo>
                <a:close/>
                <a:moveTo>
                  <a:pt x="5038" y="187"/>
                </a:moveTo>
                <a:lnTo>
                  <a:pt x="5036" y="187"/>
                </a:lnTo>
                <a:lnTo>
                  <a:pt x="5031" y="189"/>
                </a:lnTo>
                <a:lnTo>
                  <a:pt x="5031" y="189"/>
                </a:lnTo>
                <a:lnTo>
                  <a:pt x="5020" y="192"/>
                </a:lnTo>
                <a:lnTo>
                  <a:pt x="5020" y="183"/>
                </a:lnTo>
                <a:lnTo>
                  <a:pt x="5035" y="181"/>
                </a:lnTo>
                <a:lnTo>
                  <a:pt x="5035" y="183"/>
                </a:lnTo>
                <a:lnTo>
                  <a:pt x="5035" y="184"/>
                </a:lnTo>
                <a:lnTo>
                  <a:pt x="5039" y="186"/>
                </a:lnTo>
                <a:lnTo>
                  <a:pt x="5038" y="187"/>
                </a:lnTo>
                <a:close/>
                <a:moveTo>
                  <a:pt x="5020" y="215"/>
                </a:moveTo>
                <a:lnTo>
                  <a:pt x="5020" y="215"/>
                </a:lnTo>
                <a:lnTo>
                  <a:pt x="5020" y="215"/>
                </a:lnTo>
                <a:lnTo>
                  <a:pt x="5020" y="215"/>
                </a:lnTo>
                <a:close/>
                <a:moveTo>
                  <a:pt x="5022" y="218"/>
                </a:moveTo>
                <a:lnTo>
                  <a:pt x="5030" y="223"/>
                </a:lnTo>
                <a:lnTo>
                  <a:pt x="5027" y="224"/>
                </a:lnTo>
                <a:lnTo>
                  <a:pt x="5023" y="223"/>
                </a:lnTo>
                <a:lnTo>
                  <a:pt x="5023" y="223"/>
                </a:lnTo>
                <a:lnTo>
                  <a:pt x="5019" y="224"/>
                </a:lnTo>
                <a:lnTo>
                  <a:pt x="5019" y="231"/>
                </a:lnTo>
                <a:lnTo>
                  <a:pt x="5023" y="234"/>
                </a:lnTo>
                <a:lnTo>
                  <a:pt x="5028" y="231"/>
                </a:lnTo>
                <a:lnTo>
                  <a:pt x="5028" y="227"/>
                </a:lnTo>
                <a:lnTo>
                  <a:pt x="5031" y="224"/>
                </a:lnTo>
                <a:lnTo>
                  <a:pt x="5041" y="229"/>
                </a:lnTo>
                <a:lnTo>
                  <a:pt x="5035" y="232"/>
                </a:lnTo>
                <a:lnTo>
                  <a:pt x="5035" y="232"/>
                </a:lnTo>
                <a:lnTo>
                  <a:pt x="5035" y="234"/>
                </a:lnTo>
                <a:lnTo>
                  <a:pt x="5035" y="234"/>
                </a:lnTo>
                <a:lnTo>
                  <a:pt x="5035" y="235"/>
                </a:lnTo>
                <a:lnTo>
                  <a:pt x="5041" y="239"/>
                </a:lnTo>
                <a:lnTo>
                  <a:pt x="5031" y="243"/>
                </a:lnTo>
                <a:lnTo>
                  <a:pt x="5028" y="240"/>
                </a:lnTo>
                <a:lnTo>
                  <a:pt x="5028" y="237"/>
                </a:lnTo>
                <a:lnTo>
                  <a:pt x="5023" y="234"/>
                </a:lnTo>
                <a:lnTo>
                  <a:pt x="5019" y="237"/>
                </a:lnTo>
                <a:lnTo>
                  <a:pt x="5019" y="242"/>
                </a:lnTo>
                <a:lnTo>
                  <a:pt x="5019" y="243"/>
                </a:lnTo>
                <a:lnTo>
                  <a:pt x="5023" y="245"/>
                </a:lnTo>
                <a:lnTo>
                  <a:pt x="5027" y="243"/>
                </a:lnTo>
                <a:lnTo>
                  <a:pt x="5030" y="245"/>
                </a:lnTo>
                <a:lnTo>
                  <a:pt x="5022" y="248"/>
                </a:lnTo>
                <a:lnTo>
                  <a:pt x="5012" y="243"/>
                </a:lnTo>
                <a:lnTo>
                  <a:pt x="5012" y="240"/>
                </a:lnTo>
                <a:lnTo>
                  <a:pt x="5012" y="240"/>
                </a:lnTo>
                <a:lnTo>
                  <a:pt x="5012" y="240"/>
                </a:lnTo>
                <a:lnTo>
                  <a:pt x="5012" y="235"/>
                </a:lnTo>
                <a:lnTo>
                  <a:pt x="5012" y="235"/>
                </a:lnTo>
                <a:lnTo>
                  <a:pt x="5014" y="232"/>
                </a:lnTo>
                <a:lnTo>
                  <a:pt x="5015" y="229"/>
                </a:lnTo>
                <a:lnTo>
                  <a:pt x="5015" y="226"/>
                </a:lnTo>
                <a:lnTo>
                  <a:pt x="5015" y="223"/>
                </a:lnTo>
                <a:lnTo>
                  <a:pt x="5022" y="218"/>
                </a:lnTo>
                <a:close/>
                <a:moveTo>
                  <a:pt x="5027" y="226"/>
                </a:moveTo>
                <a:lnTo>
                  <a:pt x="5025" y="229"/>
                </a:lnTo>
                <a:lnTo>
                  <a:pt x="5023" y="231"/>
                </a:lnTo>
                <a:lnTo>
                  <a:pt x="5020" y="229"/>
                </a:lnTo>
                <a:lnTo>
                  <a:pt x="5020" y="226"/>
                </a:lnTo>
                <a:lnTo>
                  <a:pt x="5023" y="226"/>
                </a:lnTo>
                <a:lnTo>
                  <a:pt x="5027" y="226"/>
                </a:lnTo>
                <a:lnTo>
                  <a:pt x="5027" y="226"/>
                </a:lnTo>
                <a:close/>
                <a:moveTo>
                  <a:pt x="5033" y="253"/>
                </a:moveTo>
                <a:lnTo>
                  <a:pt x="5033" y="256"/>
                </a:lnTo>
                <a:lnTo>
                  <a:pt x="5031" y="258"/>
                </a:lnTo>
                <a:lnTo>
                  <a:pt x="5028" y="256"/>
                </a:lnTo>
                <a:lnTo>
                  <a:pt x="5030" y="253"/>
                </a:lnTo>
                <a:lnTo>
                  <a:pt x="5031" y="251"/>
                </a:lnTo>
                <a:lnTo>
                  <a:pt x="5031" y="251"/>
                </a:lnTo>
                <a:lnTo>
                  <a:pt x="5031" y="251"/>
                </a:lnTo>
                <a:lnTo>
                  <a:pt x="5033" y="253"/>
                </a:lnTo>
                <a:close/>
                <a:moveTo>
                  <a:pt x="5027" y="240"/>
                </a:moveTo>
                <a:lnTo>
                  <a:pt x="5027" y="240"/>
                </a:lnTo>
                <a:lnTo>
                  <a:pt x="5027" y="240"/>
                </a:lnTo>
                <a:lnTo>
                  <a:pt x="5023" y="242"/>
                </a:lnTo>
                <a:lnTo>
                  <a:pt x="5022" y="240"/>
                </a:lnTo>
                <a:lnTo>
                  <a:pt x="5020" y="239"/>
                </a:lnTo>
                <a:lnTo>
                  <a:pt x="5023" y="237"/>
                </a:lnTo>
                <a:lnTo>
                  <a:pt x="5027" y="239"/>
                </a:lnTo>
                <a:lnTo>
                  <a:pt x="5027" y="240"/>
                </a:lnTo>
                <a:close/>
                <a:moveTo>
                  <a:pt x="5022" y="264"/>
                </a:moveTo>
                <a:lnTo>
                  <a:pt x="5023" y="266"/>
                </a:lnTo>
                <a:lnTo>
                  <a:pt x="5023" y="269"/>
                </a:lnTo>
                <a:lnTo>
                  <a:pt x="5020" y="271"/>
                </a:lnTo>
                <a:lnTo>
                  <a:pt x="5019" y="269"/>
                </a:lnTo>
                <a:lnTo>
                  <a:pt x="5019" y="264"/>
                </a:lnTo>
                <a:lnTo>
                  <a:pt x="5022" y="264"/>
                </a:lnTo>
                <a:close/>
                <a:moveTo>
                  <a:pt x="5014" y="221"/>
                </a:moveTo>
                <a:lnTo>
                  <a:pt x="5014" y="221"/>
                </a:lnTo>
                <a:lnTo>
                  <a:pt x="5014" y="219"/>
                </a:lnTo>
                <a:lnTo>
                  <a:pt x="5014" y="219"/>
                </a:lnTo>
                <a:lnTo>
                  <a:pt x="5012" y="218"/>
                </a:lnTo>
                <a:lnTo>
                  <a:pt x="5012" y="218"/>
                </a:lnTo>
                <a:lnTo>
                  <a:pt x="5012" y="216"/>
                </a:lnTo>
                <a:lnTo>
                  <a:pt x="5017" y="215"/>
                </a:lnTo>
                <a:lnTo>
                  <a:pt x="5019" y="218"/>
                </a:lnTo>
                <a:lnTo>
                  <a:pt x="5014" y="221"/>
                </a:lnTo>
                <a:close/>
                <a:moveTo>
                  <a:pt x="5019" y="250"/>
                </a:moveTo>
                <a:lnTo>
                  <a:pt x="5009" y="255"/>
                </a:lnTo>
                <a:lnTo>
                  <a:pt x="5007" y="255"/>
                </a:lnTo>
                <a:lnTo>
                  <a:pt x="5007" y="255"/>
                </a:lnTo>
                <a:lnTo>
                  <a:pt x="5011" y="247"/>
                </a:lnTo>
                <a:lnTo>
                  <a:pt x="5012" y="247"/>
                </a:lnTo>
                <a:lnTo>
                  <a:pt x="5019" y="250"/>
                </a:lnTo>
                <a:close/>
                <a:moveTo>
                  <a:pt x="5012" y="267"/>
                </a:moveTo>
                <a:lnTo>
                  <a:pt x="5012" y="272"/>
                </a:lnTo>
                <a:lnTo>
                  <a:pt x="5009" y="274"/>
                </a:lnTo>
                <a:lnTo>
                  <a:pt x="5006" y="272"/>
                </a:lnTo>
                <a:lnTo>
                  <a:pt x="5006" y="267"/>
                </a:lnTo>
                <a:lnTo>
                  <a:pt x="5009" y="266"/>
                </a:lnTo>
                <a:lnTo>
                  <a:pt x="5012" y="267"/>
                </a:lnTo>
                <a:close/>
                <a:moveTo>
                  <a:pt x="5007" y="197"/>
                </a:moveTo>
                <a:lnTo>
                  <a:pt x="5007" y="195"/>
                </a:lnTo>
                <a:lnTo>
                  <a:pt x="5009" y="194"/>
                </a:lnTo>
                <a:lnTo>
                  <a:pt x="5009" y="195"/>
                </a:lnTo>
                <a:lnTo>
                  <a:pt x="5007" y="197"/>
                </a:lnTo>
                <a:close/>
                <a:moveTo>
                  <a:pt x="5009" y="191"/>
                </a:moveTo>
                <a:lnTo>
                  <a:pt x="5009" y="191"/>
                </a:lnTo>
                <a:lnTo>
                  <a:pt x="5004" y="194"/>
                </a:lnTo>
                <a:lnTo>
                  <a:pt x="5004" y="194"/>
                </a:lnTo>
                <a:lnTo>
                  <a:pt x="4996" y="181"/>
                </a:lnTo>
                <a:lnTo>
                  <a:pt x="4996" y="171"/>
                </a:lnTo>
                <a:lnTo>
                  <a:pt x="5011" y="181"/>
                </a:lnTo>
                <a:lnTo>
                  <a:pt x="5009" y="191"/>
                </a:lnTo>
                <a:close/>
                <a:moveTo>
                  <a:pt x="4999" y="271"/>
                </a:moveTo>
                <a:lnTo>
                  <a:pt x="4999" y="271"/>
                </a:lnTo>
                <a:lnTo>
                  <a:pt x="5004" y="263"/>
                </a:lnTo>
                <a:lnTo>
                  <a:pt x="5006" y="261"/>
                </a:lnTo>
                <a:lnTo>
                  <a:pt x="5006" y="261"/>
                </a:lnTo>
                <a:lnTo>
                  <a:pt x="5009" y="259"/>
                </a:lnTo>
                <a:lnTo>
                  <a:pt x="5009" y="263"/>
                </a:lnTo>
                <a:lnTo>
                  <a:pt x="5004" y="266"/>
                </a:lnTo>
                <a:lnTo>
                  <a:pt x="5004" y="272"/>
                </a:lnTo>
                <a:lnTo>
                  <a:pt x="5009" y="277"/>
                </a:lnTo>
                <a:lnTo>
                  <a:pt x="5014" y="274"/>
                </a:lnTo>
                <a:lnTo>
                  <a:pt x="5014" y="272"/>
                </a:lnTo>
                <a:lnTo>
                  <a:pt x="5015" y="266"/>
                </a:lnTo>
                <a:lnTo>
                  <a:pt x="5011" y="263"/>
                </a:lnTo>
                <a:lnTo>
                  <a:pt x="5011" y="258"/>
                </a:lnTo>
                <a:lnTo>
                  <a:pt x="5020" y="253"/>
                </a:lnTo>
                <a:lnTo>
                  <a:pt x="5020" y="261"/>
                </a:lnTo>
                <a:lnTo>
                  <a:pt x="5017" y="263"/>
                </a:lnTo>
                <a:lnTo>
                  <a:pt x="5017" y="269"/>
                </a:lnTo>
                <a:lnTo>
                  <a:pt x="5020" y="274"/>
                </a:lnTo>
                <a:lnTo>
                  <a:pt x="5025" y="271"/>
                </a:lnTo>
                <a:lnTo>
                  <a:pt x="5025" y="269"/>
                </a:lnTo>
                <a:lnTo>
                  <a:pt x="5027" y="264"/>
                </a:lnTo>
                <a:lnTo>
                  <a:pt x="5023" y="261"/>
                </a:lnTo>
                <a:lnTo>
                  <a:pt x="5022" y="251"/>
                </a:lnTo>
                <a:lnTo>
                  <a:pt x="5030" y="247"/>
                </a:lnTo>
                <a:lnTo>
                  <a:pt x="5030" y="250"/>
                </a:lnTo>
                <a:lnTo>
                  <a:pt x="5027" y="251"/>
                </a:lnTo>
                <a:lnTo>
                  <a:pt x="5027" y="251"/>
                </a:lnTo>
                <a:lnTo>
                  <a:pt x="5027" y="258"/>
                </a:lnTo>
                <a:lnTo>
                  <a:pt x="5031" y="261"/>
                </a:lnTo>
                <a:lnTo>
                  <a:pt x="5036" y="258"/>
                </a:lnTo>
                <a:lnTo>
                  <a:pt x="5036" y="251"/>
                </a:lnTo>
                <a:lnTo>
                  <a:pt x="5033" y="250"/>
                </a:lnTo>
                <a:lnTo>
                  <a:pt x="5033" y="245"/>
                </a:lnTo>
                <a:lnTo>
                  <a:pt x="5041" y="240"/>
                </a:lnTo>
                <a:lnTo>
                  <a:pt x="5041" y="247"/>
                </a:lnTo>
                <a:lnTo>
                  <a:pt x="5041" y="247"/>
                </a:lnTo>
                <a:lnTo>
                  <a:pt x="5043" y="248"/>
                </a:lnTo>
                <a:lnTo>
                  <a:pt x="5043" y="248"/>
                </a:lnTo>
                <a:lnTo>
                  <a:pt x="5044" y="248"/>
                </a:lnTo>
                <a:lnTo>
                  <a:pt x="5049" y="245"/>
                </a:lnTo>
                <a:lnTo>
                  <a:pt x="5049" y="255"/>
                </a:lnTo>
                <a:lnTo>
                  <a:pt x="5046" y="256"/>
                </a:lnTo>
                <a:lnTo>
                  <a:pt x="5041" y="255"/>
                </a:lnTo>
                <a:lnTo>
                  <a:pt x="5036" y="258"/>
                </a:lnTo>
                <a:lnTo>
                  <a:pt x="5036" y="264"/>
                </a:lnTo>
                <a:lnTo>
                  <a:pt x="5043" y="266"/>
                </a:lnTo>
                <a:lnTo>
                  <a:pt x="5043" y="266"/>
                </a:lnTo>
                <a:lnTo>
                  <a:pt x="5047" y="263"/>
                </a:lnTo>
                <a:lnTo>
                  <a:pt x="5047" y="259"/>
                </a:lnTo>
                <a:lnTo>
                  <a:pt x="5049" y="258"/>
                </a:lnTo>
                <a:lnTo>
                  <a:pt x="5049" y="267"/>
                </a:lnTo>
                <a:lnTo>
                  <a:pt x="5041" y="272"/>
                </a:lnTo>
                <a:lnTo>
                  <a:pt x="5038" y="271"/>
                </a:lnTo>
                <a:lnTo>
                  <a:pt x="5031" y="274"/>
                </a:lnTo>
                <a:lnTo>
                  <a:pt x="5031" y="279"/>
                </a:lnTo>
                <a:lnTo>
                  <a:pt x="5036" y="282"/>
                </a:lnTo>
                <a:lnTo>
                  <a:pt x="5036" y="280"/>
                </a:lnTo>
                <a:lnTo>
                  <a:pt x="5041" y="279"/>
                </a:lnTo>
                <a:lnTo>
                  <a:pt x="5043" y="274"/>
                </a:lnTo>
                <a:lnTo>
                  <a:pt x="5049" y="269"/>
                </a:lnTo>
                <a:lnTo>
                  <a:pt x="5049" y="280"/>
                </a:lnTo>
                <a:lnTo>
                  <a:pt x="5044" y="283"/>
                </a:lnTo>
                <a:lnTo>
                  <a:pt x="5039" y="280"/>
                </a:lnTo>
                <a:lnTo>
                  <a:pt x="5035" y="285"/>
                </a:lnTo>
                <a:lnTo>
                  <a:pt x="5035" y="291"/>
                </a:lnTo>
                <a:lnTo>
                  <a:pt x="5041" y="295"/>
                </a:lnTo>
                <a:lnTo>
                  <a:pt x="5041" y="293"/>
                </a:lnTo>
                <a:lnTo>
                  <a:pt x="5046" y="290"/>
                </a:lnTo>
                <a:lnTo>
                  <a:pt x="5046" y="285"/>
                </a:lnTo>
                <a:lnTo>
                  <a:pt x="5049" y="283"/>
                </a:lnTo>
                <a:lnTo>
                  <a:pt x="5049" y="287"/>
                </a:lnTo>
                <a:lnTo>
                  <a:pt x="5049" y="293"/>
                </a:lnTo>
                <a:lnTo>
                  <a:pt x="5044" y="296"/>
                </a:lnTo>
                <a:lnTo>
                  <a:pt x="5044" y="304"/>
                </a:lnTo>
                <a:lnTo>
                  <a:pt x="5039" y="307"/>
                </a:lnTo>
                <a:lnTo>
                  <a:pt x="4999" y="271"/>
                </a:lnTo>
                <a:close/>
                <a:moveTo>
                  <a:pt x="5044" y="261"/>
                </a:moveTo>
                <a:lnTo>
                  <a:pt x="5043" y="264"/>
                </a:lnTo>
                <a:lnTo>
                  <a:pt x="5039" y="263"/>
                </a:lnTo>
                <a:lnTo>
                  <a:pt x="5039" y="259"/>
                </a:lnTo>
                <a:lnTo>
                  <a:pt x="5043" y="258"/>
                </a:lnTo>
                <a:lnTo>
                  <a:pt x="5044" y="259"/>
                </a:lnTo>
                <a:lnTo>
                  <a:pt x="5044" y="259"/>
                </a:lnTo>
                <a:lnTo>
                  <a:pt x="5044" y="259"/>
                </a:lnTo>
                <a:lnTo>
                  <a:pt x="5044" y="261"/>
                </a:lnTo>
                <a:close/>
                <a:moveTo>
                  <a:pt x="5039" y="274"/>
                </a:moveTo>
                <a:lnTo>
                  <a:pt x="5039" y="277"/>
                </a:lnTo>
                <a:lnTo>
                  <a:pt x="5036" y="279"/>
                </a:lnTo>
                <a:lnTo>
                  <a:pt x="5035" y="277"/>
                </a:lnTo>
                <a:lnTo>
                  <a:pt x="5035" y="275"/>
                </a:lnTo>
                <a:lnTo>
                  <a:pt x="5038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close/>
                <a:moveTo>
                  <a:pt x="5044" y="288"/>
                </a:moveTo>
                <a:lnTo>
                  <a:pt x="5039" y="291"/>
                </a:lnTo>
                <a:lnTo>
                  <a:pt x="5036" y="290"/>
                </a:lnTo>
                <a:lnTo>
                  <a:pt x="5036" y="287"/>
                </a:lnTo>
                <a:lnTo>
                  <a:pt x="5041" y="283"/>
                </a:lnTo>
                <a:lnTo>
                  <a:pt x="5044" y="285"/>
                </a:lnTo>
                <a:lnTo>
                  <a:pt x="5044" y="288"/>
                </a:lnTo>
                <a:close/>
                <a:moveTo>
                  <a:pt x="5047" y="303"/>
                </a:moveTo>
                <a:lnTo>
                  <a:pt x="5047" y="296"/>
                </a:lnTo>
                <a:lnTo>
                  <a:pt x="5051" y="295"/>
                </a:lnTo>
                <a:lnTo>
                  <a:pt x="5054" y="296"/>
                </a:lnTo>
                <a:lnTo>
                  <a:pt x="5047" y="303"/>
                </a:lnTo>
                <a:close/>
                <a:moveTo>
                  <a:pt x="5097" y="202"/>
                </a:moveTo>
                <a:lnTo>
                  <a:pt x="5097" y="200"/>
                </a:lnTo>
                <a:lnTo>
                  <a:pt x="5097" y="200"/>
                </a:lnTo>
                <a:lnTo>
                  <a:pt x="5097" y="200"/>
                </a:lnTo>
                <a:lnTo>
                  <a:pt x="5100" y="203"/>
                </a:lnTo>
                <a:lnTo>
                  <a:pt x="5100" y="205"/>
                </a:lnTo>
                <a:lnTo>
                  <a:pt x="5094" y="208"/>
                </a:lnTo>
                <a:lnTo>
                  <a:pt x="5092" y="208"/>
                </a:lnTo>
                <a:lnTo>
                  <a:pt x="5092" y="205"/>
                </a:lnTo>
                <a:lnTo>
                  <a:pt x="5097" y="202"/>
                </a:lnTo>
                <a:close/>
                <a:moveTo>
                  <a:pt x="5095" y="168"/>
                </a:moveTo>
                <a:lnTo>
                  <a:pt x="5099" y="167"/>
                </a:lnTo>
                <a:lnTo>
                  <a:pt x="5100" y="167"/>
                </a:lnTo>
                <a:lnTo>
                  <a:pt x="5095" y="168"/>
                </a:lnTo>
                <a:close/>
                <a:moveTo>
                  <a:pt x="5121" y="248"/>
                </a:moveTo>
                <a:lnTo>
                  <a:pt x="5121" y="248"/>
                </a:lnTo>
                <a:lnTo>
                  <a:pt x="5123" y="248"/>
                </a:lnTo>
                <a:lnTo>
                  <a:pt x="5111" y="255"/>
                </a:lnTo>
                <a:lnTo>
                  <a:pt x="5111" y="255"/>
                </a:lnTo>
                <a:lnTo>
                  <a:pt x="5108" y="255"/>
                </a:lnTo>
                <a:lnTo>
                  <a:pt x="5108" y="248"/>
                </a:lnTo>
                <a:lnTo>
                  <a:pt x="5105" y="245"/>
                </a:lnTo>
                <a:lnTo>
                  <a:pt x="5111" y="242"/>
                </a:lnTo>
                <a:lnTo>
                  <a:pt x="5121" y="248"/>
                </a:lnTo>
                <a:close/>
                <a:moveTo>
                  <a:pt x="5121" y="191"/>
                </a:moveTo>
                <a:lnTo>
                  <a:pt x="5121" y="191"/>
                </a:lnTo>
                <a:lnTo>
                  <a:pt x="5123" y="191"/>
                </a:lnTo>
                <a:lnTo>
                  <a:pt x="5121" y="191"/>
                </a:lnTo>
                <a:close/>
                <a:moveTo>
                  <a:pt x="5094" y="258"/>
                </a:moveTo>
                <a:lnTo>
                  <a:pt x="5097" y="255"/>
                </a:lnTo>
                <a:lnTo>
                  <a:pt x="5100" y="258"/>
                </a:lnTo>
                <a:lnTo>
                  <a:pt x="5097" y="259"/>
                </a:lnTo>
                <a:lnTo>
                  <a:pt x="5094" y="258"/>
                </a:lnTo>
                <a:close/>
                <a:moveTo>
                  <a:pt x="5095" y="261"/>
                </a:moveTo>
                <a:lnTo>
                  <a:pt x="5095" y="261"/>
                </a:lnTo>
                <a:lnTo>
                  <a:pt x="5095" y="261"/>
                </a:lnTo>
                <a:lnTo>
                  <a:pt x="5094" y="261"/>
                </a:lnTo>
                <a:lnTo>
                  <a:pt x="5095" y="261"/>
                </a:lnTo>
                <a:close/>
                <a:moveTo>
                  <a:pt x="5062" y="280"/>
                </a:moveTo>
                <a:lnTo>
                  <a:pt x="5059" y="282"/>
                </a:lnTo>
                <a:lnTo>
                  <a:pt x="5059" y="274"/>
                </a:lnTo>
                <a:lnTo>
                  <a:pt x="5060" y="274"/>
                </a:lnTo>
                <a:lnTo>
                  <a:pt x="5060" y="277"/>
                </a:lnTo>
                <a:lnTo>
                  <a:pt x="5065" y="282"/>
                </a:lnTo>
                <a:lnTo>
                  <a:pt x="5070" y="279"/>
                </a:lnTo>
                <a:lnTo>
                  <a:pt x="5070" y="274"/>
                </a:lnTo>
                <a:lnTo>
                  <a:pt x="5070" y="274"/>
                </a:lnTo>
                <a:lnTo>
                  <a:pt x="5065" y="271"/>
                </a:lnTo>
                <a:lnTo>
                  <a:pt x="5062" y="271"/>
                </a:lnTo>
                <a:lnTo>
                  <a:pt x="5075" y="264"/>
                </a:lnTo>
                <a:lnTo>
                  <a:pt x="5075" y="269"/>
                </a:lnTo>
                <a:lnTo>
                  <a:pt x="5079" y="274"/>
                </a:lnTo>
                <a:lnTo>
                  <a:pt x="5084" y="271"/>
                </a:lnTo>
                <a:lnTo>
                  <a:pt x="5084" y="269"/>
                </a:lnTo>
                <a:lnTo>
                  <a:pt x="5084" y="269"/>
                </a:lnTo>
                <a:lnTo>
                  <a:pt x="5084" y="271"/>
                </a:lnTo>
                <a:lnTo>
                  <a:pt x="5068" y="285"/>
                </a:lnTo>
                <a:lnTo>
                  <a:pt x="5067" y="285"/>
                </a:lnTo>
                <a:lnTo>
                  <a:pt x="5062" y="280"/>
                </a:lnTo>
                <a:close/>
                <a:moveTo>
                  <a:pt x="5065" y="287"/>
                </a:moveTo>
                <a:lnTo>
                  <a:pt x="5060" y="290"/>
                </a:lnTo>
                <a:lnTo>
                  <a:pt x="5059" y="288"/>
                </a:lnTo>
                <a:lnTo>
                  <a:pt x="5059" y="285"/>
                </a:lnTo>
                <a:lnTo>
                  <a:pt x="5059" y="285"/>
                </a:lnTo>
                <a:lnTo>
                  <a:pt x="5062" y="283"/>
                </a:lnTo>
                <a:lnTo>
                  <a:pt x="5065" y="287"/>
                </a:lnTo>
                <a:lnTo>
                  <a:pt x="5065" y="287"/>
                </a:lnTo>
                <a:close/>
                <a:moveTo>
                  <a:pt x="5062" y="274"/>
                </a:moveTo>
                <a:lnTo>
                  <a:pt x="5065" y="272"/>
                </a:lnTo>
                <a:lnTo>
                  <a:pt x="5068" y="275"/>
                </a:lnTo>
                <a:lnTo>
                  <a:pt x="5068" y="277"/>
                </a:lnTo>
                <a:lnTo>
                  <a:pt x="5065" y="279"/>
                </a:lnTo>
                <a:lnTo>
                  <a:pt x="5062" y="277"/>
                </a:lnTo>
                <a:lnTo>
                  <a:pt x="5062" y="274"/>
                </a:lnTo>
                <a:close/>
                <a:moveTo>
                  <a:pt x="5059" y="181"/>
                </a:moveTo>
                <a:lnTo>
                  <a:pt x="5059" y="179"/>
                </a:lnTo>
                <a:lnTo>
                  <a:pt x="5062" y="178"/>
                </a:lnTo>
                <a:lnTo>
                  <a:pt x="5065" y="178"/>
                </a:lnTo>
                <a:lnTo>
                  <a:pt x="5059" y="181"/>
                </a:lnTo>
                <a:close/>
                <a:moveTo>
                  <a:pt x="5059" y="205"/>
                </a:moveTo>
                <a:lnTo>
                  <a:pt x="5059" y="205"/>
                </a:lnTo>
                <a:lnTo>
                  <a:pt x="5062" y="207"/>
                </a:lnTo>
                <a:lnTo>
                  <a:pt x="5062" y="208"/>
                </a:lnTo>
                <a:lnTo>
                  <a:pt x="5059" y="211"/>
                </a:lnTo>
                <a:lnTo>
                  <a:pt x="5059" y="210"/>
                </a:lnTo>
                <a:lnTo>
                  <a:pt x="5059" y="205"/>
                </a:lnTo>
                <a:close/>
                <a:moveTo>
                  <a:pt x="5059" y="213"/>
                </a:moveTo>
                <a:lnTo>
                  <a:pt x="5060" y="213"/>
                </a:lnTo>
                <a:lnTo>
                  <a:pt x="5065" y="210"/>
                </a:lnTo>
                <a:lnTo>
                  <a:pt x="5065" y="205"/>
                </a:lnTo>
                <a:lnTo>
                  <a:pt x="5059" y="202"/>
                </a:lnTo>
                <a:lnTo>
                  <a:pt x="5059" y="202"/>
                </a:lnTo>
                <a:lnTo>
                  <a:pt x="5079" y="195"/>
                </a:lnTo>
                <a:lnTo>
                  <a:pt x="5075" y="197"/>
                </a:lnTo>
                <a:lnTo>
                  <a:pt x="5075" y="199"/>
                </a:lnTo>
                <a:lnTo>
                  <a:pt x="5075" y="203"/>
                </a:lnTo>
                <a:lnTo>
                  <a:pt x="5078" y="207"/>
                </a:lnTo>
                <a:lnTo>
                  <a:pt x="5078" y="215"/>
                </a:lnTo>
                <a:lnTo>
                  <a:pt x="5071" y="218"/>
                </a:lnTo>
                <a:lnTo>
                  <a:pt x="5071" y="221"/>
                </a:lnTo>
                <a:lnTo>
                  <a:pt x="5070" y="221"/>
                </a:lnTo>
                <a:lnTo>
                  <a:pt x="5070" y="219"/>
                </a:lnTo>
                <a:lnTo>
                  <a:pt x="5075" y="216"/>
                </a:lnTo>
                <a:lnTo>
                  <a:pt x="5075" y="216"/>
                </a:lnTo>
                <a:lnTo>
                  <a:pt x="5075" y="210"/>
                </a:lnTo>
                <a:lnTo>
                  <a:pt x="5070" y="207"/>
                </a:lnTo>
                <a:lnTo>
                  <a:pt x="5065" y="210"/>
                </a:lnTo>
                <a:lnTo>
                  <a:pt x="5065" y="216"/>
                </a:lnTo>
                <a:lnTo>
                  <a:pt x="5068" y="218"/>
                </a:lnTo>
                <a:lnTo>
                  <a:pt x="5068" y="223"/>
                </a:lnTo>
                <a:lnTo>
                  <a:pt x="5060" y="227"/>
                </a:lnTo>
                <a:lnTo>
                  <a:pt x="5060" y="221"/>
                </a:lnTo>
                <a:lnTo>
                  <a:pt x="5060" y="221"/>
                </a:lnTo>
                <a:lnTo>
                  <a:pt x="5059" y="219"/>
                </a:lnTo>
                <a:lnTo>
                  <a:pt x="5059" y="219"/>
                </a:lnTo>
                <a:lnTo>
                  <a:pt x="5057" y="219"/>
                </a:lnTo>
                <a:lnTo>
                  <a:pt x="5052" y="223"/>
                </a:lnTo>
                <a:lnTo>
                  <a:pt x="5052" y="218"/>
                </a:lnTo>
                <a:lnTo>
                  <a:pt x="5057" y="216"/>
                </a:lnTo>
                <a:lnTo>
                  <a:pt x="5059" y="213"/>
                </a:lnTo>
                <a:close/>
                <a:moveTo>
                  <a:pt x="5091" y="205"/>
                </a:moveTo>
                <a:lnTo>
                  <a:pt x="5091" y="208"/>
                </a:lnTo>
                <a:lnTo>
                  <a:pt x="5081" y="213"/>
                </a:lnTo>
                <a:lnTo>
                  <a:pt x="5081" y="207"/>
                </a:lnTo>
                <a:lnTo>
                  <a:pt x="5084" y="205"/>
                </a:lnTo>
                <a:lnTo>
                  <a:pt x="5084" y="199"/>
                </a:lnTo>
                <a:lnTo>
                  <a:pt x="5081" y="195"/>
                </a:lnTo>
                <a:lnTo>
                  <a:pt x="5081" y="194"/>
                </a:lnTo>
                <a:lnTo>
                  <a:pt x="5086" y="197"/>
                </a:lnTo>
                <a:lnTo>
                  <a:pt x="5086" y="202"/>
                </a:lnTo>
                <a:lnTo>
                  <a:pt x="5091" y="205"/>
                </a:lnTo>
                <a:close/>
                <a:moveTo>
                  <a:pt x="5078" y="264"/>
                </a:moveTo>
                <a:lnTo>
                  <a:pt x="5078" y="264"/>
                </a:lnTo>
                <a:lnTo>
                  <a:pt x="5081" y="266"/>
                </a:lnTo>
                <a:lnTo>
                  <a:pt x="5081" y="269"/>
                </a:lnTo>
                <a:lnTo>
                  <a:pt x="5079" y="271"/>
                </a:lnTo>
                <a:lnTo>
                  <a:pt x="5078" y="269"/>
                </a:lnTo>
                <a:lnTo>
                  <a:pt x="5078" y="264"/>
                </a:lnTo>
                <a:close/>
                <a:moveTo>
                  <a:pt x="5076" y="255"/>
                </a:moveTo>
                <a:lnTo>
                  <a:pt x="5075" y="255"/>
                </a:lnTo>
                <a:lnTo>
                  <a:pt x="5073" y="251"/>
                </a:lnTo>
                <a:lnTo>
                  <a:pt x="5070" y="250"/>
                </a:lnTo>
                <a:lnTo>
                  <a:pt x="5070" y="247"/>
                </a:lnTo>
                <a:lnTo>
                  <a:pt x="5078" y="251"/>
                </a:lnTo>
                <a:lnTo>
                  <a:pt x="5078" y="255"/>
                </a:lnTo>
                <a:lnTo>
                  <a:pt x="5076" y="255"/>
                </a:lnTo>
                <a:close/>
                <a:moveTo>
                  <a:pt x="5071" y="245"/>
                </a:moveTo>
                <a:lnTo>
                  <a:pt x="5075" y="243"/>
                </a:lnTo>
                <a:lnTo>
                  <a:pt x="5078" y="245"/>
                </a:lnTo>
                <a:lnTo>
                  <a:pt x="5078" y="245"/>
                </a:lnTo>
                <a:lnTo>
                  <a:pt x="5083" y="243"/>
                </a:lnTo>
                <a:lnTo>
                  <a:pt x="5086" y="245"/>
                </a:lnTo>
                <a:lnTo>
                  <a:pt x="5079" y="250"/>
                </a:lnTo>
                <a:lnTo>
                  <a:pt x="5071" y="245"/>
                </a:lnTo>
                <a:close/>
                <a:moveTo>
                  <a:pt x="5075" y="242"/>
                </a:moveTo>
                <a:lnTo>
                  <a:pt x="5075" y="242"/>
                </a:lnTo>
                <a:lnTo>
                  <a:pt x="5075" y="240"/>
                </a:lnTo>
                <a:lnTo>
                  <a:pt x="5078" y="240"/>
                </a:lnTo>
                <a:lnTo>
                  <a:pt x="5079" y="242"/>
                </a:lnTo>
                <a:lnTo>
                  <a:pt x="5078" y="243"/>
                </a:lnTo>
                <a:lnTo>
                  <a:pt x="5075" y="242"/>
                </a:lnTo>
                <a:close/>
                <a:moveTo>
                  <a:pt x="5083" y="234"/>
                </a:moveTo>
                <a:lnTo>
                  <a:pt x="5083" y="232"/>
                </a:lnTo>
                <a:lnTo>
                  <a:pt x="5083" y="231"/>
                </a:lnTo>
                <a:lnTo>
                  <a:pt x="5083" y="226"/>
                </a:lnTo>
                <a:lnTo>
                  <a:pt x="5083" y="226"/>
                </a:lnTo>
                <a:lnTo>
                  <a:pt x="5081" y="224"/>
                </a:lnTo>
                <a:lnTo>
                  <a:pt x="5081" y="223"/>
                </a:lnTo>
                <a:lnTo>
                  <a:pt x="5083" y="221"/>
                </a:lnTo>
                <a:lnTo>
                  <a:pt x="5087" y="224"/>
                </a:lnTo>
                <a:lnTo>
                  <a:pt x="5089" y="227"/>
                </a:lnTo>
                <a:lnTo>
                  <a:pt x="5094" y="231"/>
                </a:lnTo>
                <a:lnTo>
                  <a:pt x="5099" y="229"/>
                </a:lnTo>
                <a:lnTo>
                  <a:pt x="5099" y="223"/>
                </a:lnTo>
                <a:lnTo>
                  <a:pt x="5099" y="223"/>
                </a:lnTo>
                <a:lnTo>
                  <a:pt x="5094" y="219"/>
                </a:lnTo>
                <a:lnTo>
                  <a:pt x="5089" y="221"/>
                </a:lnTo>
                <a:lnTo>
                  <a:pt x="5086" y="219"/>
                </a:lnTo>
                <a:lnTo>
                  <a:pt x="5091" y="216"/>
                </a:lnTo>
                <a:lnTo>
                  <a:pt x="5097" y="219"/>
                </a:lnTo>
                <a:lnTo>
                  <a:pt x="5097" y="219"/>
                </a:lnTo>
                <a:lnTo>
                  <a:pt x="5103" y="223"/>
                </a:lnTo>
                <a:lnTo>
                  <a:pt x="5103" y="223"/>
                </a:lnTo>
                <a:lnTo>
                  <a:pt x="5105" y="223"/>
                </a:lnTo>
                <a:lnTo>
                  <a:pt x="5107" y="235"/>
                </a:lnTo>
                <a:lnTo>
                  <a:pt x="5099" y="239"/>
                </a:lnTo>
                <a:lnTo>
                  <a:pt x="5094" y="237"/>
                </a:lnTo>
                <a:lnTo>
                  <a:pt x="5094" y="237"/>
                </a:lnTo>
                <a:lnTo>
                  <a:pt x="5092" y="239"/>
                </a:lnTo>
                <a:lnTo>
                  <a:pt x="5083" y="234"/>
                </a:lnTo>
                <a:close/>
                <a:moveTo>
                  <a:pt x="5091" y="224"/>
                </a:moveTo>
                <a:lnTo>
                  <a:pt x="5091" y="224"/>
                </a:lnTo>
                <a:lnTo>
                  <a:pt x="5091" y="224"/>
                </a:lnTo>
                <a:lnTo>
                  <a:pt x="5091" y="224"/>
                </a:lnTo>
                <a:lnTo>
                  <a:pt x="5091" y="224"/>
                </a:lnTo>
                <a:lnTo>
                  <a:pt x="5094" y="223"/>
                </a:lnTo>
                <a:lnTo>
                  <a:pt x="5095" y="224"/>
                </a:lnTo>
                <a:lnTo>
                  <a:pt x="5097" y="227"/>
                </a:lnTo>
                <a:lnTo>
                  <a:pt x="5094" y="229"/>
                </a:lnTo>
                <a:lnTo>
                  <a:pt x="5091" y="226"/>
                </a:lnTo>
                <a:lnTo>
                  <a:pt x="5091" y="224"/>
                </a:lnTo>
                <a:close/>
                <a:moveTo>
                  <a:pt x="5091" y="202"/>
                </a:moveTo>
                <a:lnTo>
                  <a:pt x="5089" y="200"/>
                </a:lnTo>
                <a:lnTo>
                  <a:pt x="5089" y="197"/>
                </a:lnTo>
                <a:lnTo>
                  <a:pt x="5094" y="199"/>
                </a:lnTo>
                <a:lnTo>
                  <a:pt x="5094" y="200"/>
                </a:lnTo>
                <a:lnTo>
                  <a:pt x="5091" y="202"/>
                </a:lnTo>
                <a:close/>
                <a:moveTo>
                  <a:pt x="5081" y="199"/>
                </a:moveTo>
                <a:lnTo>
                  <a:pt x="5081" y="203"/>
                </a:lnTo>
                <a:lnTo>
                  <a:pt x="5079" y="205"/>
                </a:lnTo>
                <a:lnTo>
                  <a:pt x="5078" y="203"/>
                </a:lnTo>
                <a:lnTo>
                  <a:pt x="5078" y="199"/>
                </a:lnTo>
                <a:lnTo>
                  <a:pt x="5079" y="197"/>
                </a:lnTo>
                <a:lnTo>
                  <a:pt x="5081" y="199"/>
                </a:lnTo>
                <a:close/>
                <a:moveTo>
                  <a:pt x="5070" y="216"/>
                </a:moveTo>
                <a:lnTo>
                  <a:pt x="5067" y="215"/>
                </a:lnTo>
                <a:lnTo>
                  <a:pt x="5067" y="211"/>
                </a:lnTo>
                <a:lnTo>
                  <a:pt x="5070" y="210"/>
                </a:lnTo>
                <a:lnTo>
                  <a:pt x="5071" y="211"/>
                </a:lnTo>
                <a:lnTo>
                  <a:pt x="5071" y="215"/>
                </a:lnTo>
                <a:lnTo>
                  <a:pt x="5070" y="216"/>
                </a:lnTo>
                <a:close/>
                <a:moveTo>
                  <a:pt x="5057" y="223"/>
                </a:moveTo>
                <a:lnTo>
                  <a:pt x="5057" y="229"/>
                </a:lnTo>
                <a:lnTo>
                  <a:pt x="5052" y="232"/>
                </a:lnTo>
                <a:lnTo>
                  <a:pt x="5052" y="226"/>
                </a:lnTo>
                <a:lnTo>
                  <a:pt x="5057" y="223"/>
                </a:lnTo>
                <a:close/>
                <a:moveTo>
                  <a:pt x="5052" y="234"/>
                </a:moveTo>
                <a:lnTo>
                  <a:pt x="5059" y="231"/>
                </a:lnTo>
                <a:lnTo>
                  <a:pt x="5063" y="234"/>
                </a:lnTo>
                <a:lnTo>
                  <a:pt x="5059" y="237"/>
                </a:lnTo>
                <a:lnTo>
                  <a:pt x="5052" y="234"/>
                </a:lnTo>
                <a:close/>
                <a:moveTo>
                  <a:pt x="5057" y="245"/>
                </a:moveTo>
                <a:lnTo>
                  <a:pt x="5052" y="242"/>
                </a:lnTo>
                <a:lnTo>
                  <a:pt x="5052" y="237"/>
                </a:lnTo>
                <a:lnTo>
                  <a:pt x="5057" y="239"/>
                </a:lnTo>
                <a:lnTo>
                  <a:pt x="5057" y="245"/>
                </a:lnTo>
                <a:close/>
                <a:moveTo>
                  <a:pt x="5067" y="235"/>
                </a:moveTo>
                <a:lnTo>
                  <a:pt x="5067" y="235"/>
                </a:lnTo>
                <a:lnTo>
                  <a:pt x="5067" y="235"/>
                </a:lnTo>
                <a:lnTo>
                  <a:pt x="5067" y="235"/>
                </a:lnTo>
                <a:lnTo>
                  <a:pt x="5067" y="232"/>
                </a:lnTo>
                <a:lnTo>
                  <a:pt x="5060" y="229"/>
                </a:lnTo>
                <a:lnTo>
                  <a:pt x="5070" y="224"/>
                </a:lnTo>
                <a:lnTo>
                  <a:pt x="5073" y="227"/>
                </a:lnTo>
                <a:lnTo>
                  <a:pt x="5073" y="232"/>
                </a:lnTo>
                <a:lnTo>
                  <a:pt x="5075" y="232"/>
                </a:lnTo>
                <a:lnTo>
                  <a:pt x="5075" y="237"/>
                </a:lnTo>
                <a:lnTo>
                  <a:pt x="5073" y="237"/>
                </a:lnTo>
                <a:lnTo>
                  <a:pt x="5073" y="242"/>
                </a:lnTo>
                <a:lnTo>
                  <a:pt x="5070" y="243"/>
                </a:lnTo>
                <a:lnTo>
                  <a:pt x="5060" y="239"/>
                </a:lnTo>
                <a:lnTo>
                  <a:pt x="5067" y="235"/>
                </a:lnTo>
                <a:close/>
                <a:moveTo>
                  <a:pt x="5068" y="251"/>
                </a:moveTo>
                <a:lnTo>
                  <a:pt x="5071" y="253"/>
                </a:lnTo>
                <a:lnTo>
                  <a:pt x="5071" y="256"/>
                </a:lnTo>
                <a:lnTo>
                  <a:pt x="5070" y="258"/>
                </a:lnTo>
                <a:lnTo>
                  <a:pt x="5067" y="256"/>
                </a:lnTo>
                <a:lnTo>
                  <a:pt x="5067" y="253"/>
                </a:lnTo>
                <a:lnTo>
                  <a:pt x="5068" y="251"/>
                </a:lnTo>
                <a:lnTo>
                  <a:pt x="5068" y="251"/>
                </a:lnTo>
                <a:close/>
                <a:moveTo>
                  <a:pt x="5081" y="256"/>
                </a:moveTo>
                <a:lnTo>
                  <a:pt x="5081" y="253"/>
                </a:lnTo>
                <a:lnTo>
                  <a:pt x="5089" y="258"/>
                </a:lnTo>
                <a:lnTo>
                  <a:pt x="5089" y="259"/>
                </a:lnTo>
                <a:lnTo>
                  <a:pt x="5089" y="259"/>
                </a:lnTo>
                <a:lnTo>
                  <a:pt x="5087" y="259"/>
                </a:lnTo>
                <a:lnTo>
                  <a:pt x="5081" y="256"/>
                </a:lnTo>
                <a:close/>
                <a:moveTo>
                  <a:pt x="5083" y="251"/>
                </a:moveTo>
                <a:lnTo>
                  <a:pt x="5089" y="247"/>
                </a:lnTo>
                <a:lnTo>
                  <a:pt x="5097" y="250"/>
                </a:lnTo>
                <a:lnTo>
                  <a:pt x="5095" y="253"/>
                </a:lnTo>
                <a:lnTo>
                  <a:pt x="5091" y="256"/>
                </a:lnTo>
                <a:lnTo>
                  <a:pt x="5083" y="251"/>
                </a:lnTo>
                <a:close/>
                <a:moveTo>
                  <a:pt x="5099" y="253"/>
                </a:moveTo>
                <a:lnTo>
                  <a:pt x="5099" y="250"/>
                </a:lnTo>
                <a:lnTo>
                  <a:pt x="5103" y="248"/>
                </a:lnTo>
                <a:lnTo>
                  <a:pt x="5107" y="250"/>
                </a:lnTo>
                <a:lnTo>
                  <a:pt x="5105" y="253"/>
                </a:lnTo>
                <a:lnTo>
                  <a:pt x="5102" y="255"/>
                </a:lnTo>
                <a:lnTo>
                  <a:pt x="5099" y="253"/>
                </a:lnTo>
                <a:close/>
                <a:moveTo>
                  <a:pt x="5111" y="163"/>
                </a:moveTo>
                <a:lnTo>
                  <a:pt x="5105" y="160"/>
                </a:lnTo>
                <a:lnTo>
                  <a:pt x="5110" y="155"/>
                </a:lnTo>
                <a:lnTo>
                  <a:pt x="5118" y="160"/>
                </a:lnTo>
                <a:lnTo>
                  <a:pt x="5111" y="163"/>
                </a:lnTo>
                <a:close/>
                <a:moveTo>
                  <a:pt x="5105" y="208"/>
                </a:moveTo>
                <a:lnTo>
                  <a:pt x="5110" y="213"/>
                </a:lnTo>
                <a:lnTo>
                  <a:pt x="5110" y="216"/>
                </a:lnTo>
                <a:lnTo>
                  <a:pt x="5108" y="215"/>
                </a:lnTo>
                <a:lnTo>
                  <a:pt x="5108" y="213"/>
                </a:lnTo>
                <a:lnTo>
                  <a:pt x="5107" y="213"/>
                </a:lnTo>
                <a:lnTo>
                  <a:pt x="5102" y="210"/>
                </a:lnTo>
                <a:lnTo>
                  <a:pt x="5100" y="211"/>
                </a:lnTo>
                <a:lnTo>
                  <a:pt x="5095" y="210"/>
                </a:lnTo>
                <a:lnTo>
                  <a:pt x="5102" y="207"/>
                </a:lnTo>
                <a:lnTo>
                  <a:pt x="5105" y="208"/>
                </a:lnTo>
                <a:close/>
                <a:moveTo>
                  <a:pt x="5094" y="106"/>
                </a:moveTo>
                <a:lnTo>
                  <a:pt x="5089" y="104"/>
                </a:lnTo>
                <a:lnTo>
                  <a:pt x="5092" y="102"/>
                </a:lnTo>
                <a:lnTo>
                  <a:pt x="5094" y="104"/>
                </a:lnTo>
                <a:lnTo>
                  <a:pt x="5094" y="106"/>
                </a:lnTo>
                <a:close/>
                <a:moveTo>
                  <a:pt x="5092" y="118"/>
                </a:moveTo>
                <a:lnTo>
                  <a:pt x="5091" y="123"/>
                </a:lnTo>
                <a:lnTo>
                  <a:pt x="5087" y="122"/>
                </a:lnTo>
                <a:lnTo>
                  <a:pt x="5086" y="122"/>
                </a:lnTo>
                <a:lnTo>
                  <a:pt x="5081" y="118"/>
                </a:lnTo>
                <a:lnTo>
                  <a:pt x="5081" y="115"/>
                </a:lnTo>
                <a:lnTo>
                  <a:pt x="5092" y="118"/>
                </a:lnTo>
                <a:close/>
                <a:moveTo>
                  <a:pt x="5086" y="131"/>
                </a:moveTo>
                <a:lnTo>
                  <a:pt x="5089" y="133"/>
                </a:lnTo>
                <a:lnTo>
                  <a:pt x="5087" y="146"/>
                </a:lnTo>
                <a:lnTo>
                  <a:pt x="5083" y="149"/>
                </a:lnTo>
                <a:lnTo>
                  <a:pt x="5078" y="146"/>
                </a:lnTo>
                <a:lnTo>
                  <a:pt x="5078" y="142"/>
                </a:lnTo>
                <a:lnTo>
                  <a:pt x="5076" y="141"/>
                </a:lnTo>
                <a:lnTo>
                  <a:pt x="5076" y="141"/>
                </a:lnTo>
                <a:lnTo>
                  <a:pt x="5076" y="136"/>
                </a:lnTo>
                <a:lnTo>
                  <a:pt x="5086" y="131"/>
                </a:lnTo>
                <a:close/>
                <a:moveTo>
                  <a:pt x="5076" y="155"/>
                </a:moveTo>
                <a:lnTo>
                  <a:pt x="5083" y="159"/>
                </a:lnTo>
                <a:lnTo>
                  <a:pt x="5086" y="157"/>
                </a:lnTo>
                <a:lnTo>
                  <a:pt x="5086" y="157"/>
                </a:lnTo>
                <a:lnTo>
                  <a:pt x="5084" y="165"/>
                </a:lnTo>
                <a:lnTo>
                  <a:pt x="5076" y="171"/>
                </a:lnTo>
                <a:lnTo>
                  <a:pt x="5076" y="175"/>
                </a:lnTo>
                <a:lnTo>
                  <a:pt x="5068" y="178"/>
                </a:lnTo>
                <a:lnTo>
                  <a:pt x="5068" y="176"/>
                </a:lnTo>
                <a:lnTo>
                  <a:pt x="5062" y="175"/>
                </a:lnTo>
                <a:lnTo>
                  <a:pt x="5060" y="175"/>
                </a:lnTo>
                <a:lnTo>
                  <a:pt x="5055" y="178"/>
                </a:lnTo>
                <a:lnTo>
                  <a:pt x="5055" y="181"/>
                </a:lnTo>
                <a:lnTo>
                  <a:pt x="5054" y="183"/>
                </a:lnTo>
                <a:lnTo>
                  <a:pt x="5052" y="181"/>
                </a:lnTo>
                <a:lnTo>
                  <a:pt x="5052" y="176"/>
                </a:lnTo>
                <a:lnTo>
                  <a:pt x="5057" y="173"/>
                </a:lnTo>
                <a:lnTo>
                  <a:pt x="5057" y="170"/>
                </a:lnTo>
                <a:lnTo>
                  <a:pt x="5075" y="167"/>
                </a:lnTo>
                <a:lnTo>
                  <a:pt x="5076" y="155"/>
                </a:lnTo>
                <a:close/>
                <a:moveTo>
                  <a:pt x="5055" y="171"/>
                </a:moveTo>
                <a:lnTo>
                  <a:pt x="5051" y="175"/>
                </a:lnTo>
                <a:lnTo>
                  <a:pt x="5051" y="175"/>
                </a:lnTo>
                <a:lnTo>
                  <a:pt x="5051" y="175"/>
                </a:lnTo>
                <a:lnTo>
                  <a:pt x="5051" y="175"/>
                </a:lnTo>
                <a:lnTo>
                  <a:pt x="5051" y="175"/>
                </a:lnTo>
                <a:lnTo>
                  <a:pt x="5047" y="171"/>
                </a:lnTo>
                <a:lnTo>
                  <a:pt x="5047" y="167"/>
                </a:lnTo>
                <a:lnTo>
                  <a:pt x="5052" y="171"/>
                </a:lnTo>
                <a:lnTo>
                  <a:pt x="5055" y="171"/>
                </a:lnTo>
                <a:lnTo>
                  <a:pt x="5055" y="171"/>
                </a:lnTo>
                <a:close/>
                <a:moveTo>
                  <a:pt x="5052" y="267"/>
                </a:moveTo>
                <a:lnTo>
                  <a:pt x="5052" y="267"/>
                </a:lnTo>
                <a:lnTo>
                  <a:pt x="5052" y="258"/>
                </a:lnTo>
                <a:lnTo>
                  <a:pt x="5054" y="259"/>
                </a:lnTo>
                <a:lnTo>
                  <a:pt x="5054" y="263"/>
                </a:lnTo>
                <a:lnTo>
                  <a:pt x="5055" y="264"/>
                </a:lnTo>
                <a:lnTo>
                  <a:pt x="5057" y="264"/>
                </a:lnTo>
                <a:lnTo>
                  <a:pt x="5052" y="267"/>
                </a:lnTo>
                <a:close/>
                <a:moveTo>
                  <a:pt x="5055" y="256"/>
                </a:moveTo>
                <a:lnTo>
                  <a:pt x="5052" y="255"/>
                </a:lnTo>
                <a:lnTo>
                  <a:pt x="5052" y="245"/>
                </a:lnTo>
                <a:lnTo>
                  <a:pt x="5057" y="248"/>
                </a:lnTo>
                <a:lnTo>
                  <a:pt x="5057" y="248"/>
                </a:lnTo>
                <a:lnTo>
                  <a:pt x="5059" y="248"/>
                </a:lnTo>
                <a:lnTo>
                  <a:pt x="5059" y="248"/>
                </a:lnTo>
                <a:lnTo>
                  <a:pt x="5060" y="247"/>
                </a:lnTo>
                <a:lnTo>
                  <a:pt x="5060" y="240"/>
                </a:lnTo>
                <a:lnTo>
                  <a:pt x="5068" y="245"/>
                </a:lnTo>
                <a:lnTo>
                  <a:pt x="5068" y="250"/>
                </a:lnTo>
                <a:lnTo>
                  <a:pt x="5063" y="251"/>
                </a:lnTo>
                <a:lnTo>
                  <a:pt x="5065" y="258"/>
                </a:lnTo>
                <a:lnTo>
                  <a:pt x="5067" y="259"/>
                </a:lnTo>
                <a:lnTo>
                  <a:pt x="5065" y="261"/>
                </a:lnTo>
                <a:lnTo>
                  <a:pt x="5065" y="258"/>
                </a:lnTo>
                <a:lnTo>
                  <a:pt x="5059" y="255"/>
                </a:lnTo>
                <a:lnTo>
                  <a:pt x="5055" y="256"/>
                </a:lnTo>
                <a:close/>
                <a:moveTo>
                  <a:pt x="5059" y="258"/>
                </a:moveTo>
                <a:lnTo>
                  <a:pt x="5062" y="259"/>
                </a:lnTo>
                <a:lnTo>
                  <a:pt x="5062" y="261"/>
                </a:lnTo>
                <a:lnTo>
                  <a:pt x="5059" y="263"/>
                </a:lnTo>
                <a:lnTo>
                  <a:pt x="5057" y="263"/>
                </a:lnTo>
                <a:lnTo>
                  <a:pt x="5057" y="259"/>
                </a:lnTo>
                <a:lnTo>
                  <a:pt x="5059" y="258"/>
                </a:lnTo>
                <a:close/>
                <a:moveTo>
                  <a:pt x="5111" y="279"/>
                </a:moveTo>
                <a:lnTo>
                  <a:pt x="5111" y="279"/>
                </a:lnTo>
                <a:lnTo>
                  <a:pt x="5111" y="279"/>
                </a:lnTo>
                <a:lnTo>
                  <a:pt x="5116" y="275"/>
                </a:lnTo>
                <a:lnTo>
                  <a:pt x="5116" y="275"/>
                </a:lnTo>
                <a:lnTo>
                  <a:pt x="5118" y="272"/>
                </a:lnTo>
                <a:lnTo>
                  <a:pt x="5119" y="267"/>
                </a:lnTo>
                <a:lnTo>
                  <a:pt x="5119" y="264"/>
                </a:lnTo>
                <a:lnTo>
                  <a:pt x="5118" y="259"/>
                </a:lnTo>
                <a:lnTo>
                  <a:pt x="5126" y="256"/>
                </a:lnTo>
                <a:lnTo>
                  <a:pt x="5126" y="258"/>
                </a:lnTo>
                <a:lnTo>
                  <a:pt x="5126" y="269"/>
                </a:lnTo>
                <a:lnTo>
                  <a:pt x="5111" y="279"/>
                </a:lnTo>
                <a:close/>
                <a:moveTo>
                  <a:pt x="5129" y="277"/>
                </a:moveTo>
                <a:lnTo>
                  <a:pt x="5131" y="277"/>
                </a:lnTo>
                <a:lnTo>
                  <a:pt x="5134" y="295"/>
                </a:lnTo>
                <a:lnTo>
                  <a:pt x="5119" y="283"/>
                </a:lnTo>
                <a:lnTo>
                  <a:pt x="5119" y="283"/>
                </a:lnTo>
                <a:lnTo>
                  <a:pt x="5129" y="277"/>
                </a:lnTo>
                <a:close/>
                <a:moveTo>
                  <a:pt x="5119" y="287"/>
                </a:moveTo>
                <a:lnTo>
                  <a:pt x="5135" y="296"/>
                </a:lnTo>
                <a:lnTo>
                  <a:pt x="5135" y="296"/>
                </a:lnTo>
                <a:lnTo>
                  <a:pt x="5135" y="301"/>
                </a:lnTo>
                <a:lnTo>
                  <a:pt x="5135" y="301"/>
                </a:lnTo>
                <a:lnTo>
                  <a:pt x="5131" y="299"/>
                </a:lnTo>
                <a:lnTo>
                  <a:pt x="5123" y="303"/>
                </a:lnTo>
                <a:lnTo>
                  <a:pt x="5118" y="299"/>
                </a:lnTo>
                <a:lnTo>
                  <a:pt x="5119" y="287"/>
                </a:lnTo>
                <a:close/>
                <a:moveTo>
                  <a:pt x="5134" y="271"/>
                </a:moveTo>
                <a:lnTo>
                  <a:pt x="5134" y="251"/>
                </a:lnTo>
                <a:lnTo>
                  <a:pt x="5143" y="247"/>
                </a:lnTo>
                <a:lnTo>
                  <a:pt x="5158" y="245"/>
                </a:lnTo>
                <a:lnTo>
                  <a:pt x="5158" y="245"/>
                </a:lnTo>
                <a:lnTo>
                  <a:pt x="5155" y="255"/>
                </a:lnTo>
                <a:lnTo>
                  <a:pt x="5151" y="267"/>
                </a:lnTo>
                <a:lnTo>
                  <a:pt x="5145" y="279"/>
                </a:lnTo>
                <a:lnTo>
                  <a:pt x="5134" y="271"/>
                </a:lnTo>
                <a:close/>
                <a:moveTo>
                  <a:pt x="5155" y="120"/>
                </a:moveTo>
                <a:lnTo>
                  <a:pt x="5143" y="114"/>
                </a:lnTo>
                <a:lnTo>
                  <a:pt x="5143" y="112"/>
                </a:lnTo>
                <a:lnTo>
                  <a:pt x="5142" y="112"/>
                </a:lnTo>
                <a:lnTo>
                  <a:pt x="5142" y="102"/>
                </a:lnTo>
                <a:lnTo>
                  <a:pt x="5163" y="115"/>
                </a:lnTo>
                <a:lnTo>
                  <a:pt x="5155" y="120"/>
                </a:lnTo>
                <a:close/>
                <a:moveTo>
                  <a:pt x="5159" y="141"/>
                </a:moveTo>
                <a:lnTo>
                  <a:pt x="5159" y="149"/>
                </a:lnTo>
                <a:lnTo>
                  <a:pt x="5156" y="149"/>
                </a:lnTo>
                <a:lnTo>
                  <a:pt x="5156" y="149"/>
                </a:lnTo>
                <a:lnTo>
                  <a:pt x="5156" y="141"/>
                </a:lnTo>
                <a:lnTo>
                  <a:pt x="5156" y="141"/>
                </a:lnTo>
                <a:lnTo>
                  <a:pt x="5159" y="141"/>
                </a:lnTo>
                <a:lnTo>
                  <a:pt x="5159" y="141"/>
                </a:lnTo>
                <a:close/>
                <a:moveTo>
                  <a:pt x="5147" y="125"/>
                </a:moveTo>
                <a:lnTo>
                  <a:pt x="5147" y="125"/>
                </a:lnTo>
                <a:lnTo>
                  <a:pt x="5142" y="123"/>
                </a:lnTo>
                <a:lnTo>
                  <a:pt x="5142" y="123"/>
                </a:lnTo>
                <a:lnTo>
                  <a:pt x="5147" y="125"/>
                </a:lnTo>
                <a:close/>
                <a:moveTo>
                  <a:pt x="5142" y="93"/>
                </a:moveTo>
                <a:lnTo>
                  <a:pt x="5142" y="82"/>
                </a:lnTo>
                <a:lnTo>
                  <a:pt x="5143" y="83"/>
                </a:lnTo>
                <a:lnTo>
                  <a:pt x="5143" y="94"/>
                </a:lnTo>
                <a:lnTo>
                  <a:pt x="5142" y="93"/>
                </a:lnTo>
                <a:close/>
                <a:moveTo>
                  <a:pt x="5142" y="138"/>
                </a:moveTo>
                <a:lnTo>
                  <a:pt x="5142" y="138"/>
                </a:lnTo>
                <a:lnTo>
                  <a:pt x="5147" y="138"/>
                </a:lnTo>
                <a:lnTo>
                  <a:pt x="5145" y="154"/>
                </a:lnTo>
                <a:lnTo>
                  <a:pt x="5139" y="155"/>
                </a:lnTo>
                <a:lnTo>
                  <a:pt x="5135" y="154"/>
                </a:lnTo>
                <a:lnTo>
                  <a:pt x="5135" y="154"/>
                </a:lnTo>
                <a:lnTo>
                  <a:pt x="5139" y="152"/>
                </a:lnTo>
                <a:lnTo>
                  <a:pt x="5142" y="138"/>
                </a:lnTo>
                <a:close/>
                <a:moveTo>
                  <a:pt x="5140" y="194"/>
                </a:moveTo>
                <a:lnTo>
                  <a:pt x="5140" y="192"/>
                </a:lnTo>
                <a:lnTo>
                  <a:pt x="5135" y="191"/>
                </a:lnTo>
                <a:lnTo>
                  <a:pt x="5135" y="178"/>
                </a:lnTo>
                <a:lnTo>
                  <a:pt x="5148" y="173"/>
                </a:lnTo>
                <a:lnTo>
                  <a:pt x="5148" y="187"/>
                </a:lnTo>
                <a:lnTo>
                  <a:pt x="5159" y="195"/>
                </a:lnTo>
                <a:lnTo>
                  <a:pt x="5161" y="197"/>
                </a:lnTo>
                <a:lnTo>
                  <a:pt x="5140" y="194"/>
                </a:lnTo>
                <a:close/>
                <a:moveTo>
                  <a:pt x="5166" y="125"/>
                </a:moveTo>
                <a:lnTo>
                  <a:pt x="5171" y="123"/>
                </a:lnTo>
                <a:lnTo>
                  <a:pt x="5171" y="123"/>
                </a:lnTo>
                <a:lnTo>
                  <a:pt x="5166" y="125"/>
                </a:lnTo>
                <a:lnTo>
                  <a:pt x="5166" y="125"/>
                </a:lnTo>
                <a:close/>
                <a:moveTo>
                  <a:pt x="5179" y="102"/>
                </a:moveTo>
                <a:lnTo>
                  <a:pt x="5179" y="102"/>
                </a:lnTo>
                <a:lnTo>
                  <a:pt x="5177" y="114"/>
                </a:lnTo>
                <a:lnTo>
                  <a:pt x="5175" y="114"/>
                </a:lnTo>
                <a:lnTo>
                  <a:pt x="5179" y="102"/>
                </a:lnTo>
                <a:close/>
                <a:moveTo>
                  <a:pt x="5172" y="134"/>
                </a:moveTo>
                <a:lnTo>
                  <a:pt x="5171" y="136"/>
                </a:lnTo>
                <a:lnTo>
                  <a:pt x="5171" y="133"/>
                </a:lnTo>
                <a:lnTo>
                  <a:pt x="5174" y="131"/>
                </a:lnTo>
                <a:lnTo>
                  <a:pt x="5172" y="134"/>
                </a:lnTo>
                <a:close/>
                <a:moveTo>
                  <a:pt x="5171" y="32"/>
                </a:moveTo>
                <a:lnTo>
                  <a:pt x="5171" y="32"/>
                </a:lnTo>
                <a:lnTo>
                  <a:pt x="5166" y="34"/>
                </a:lnTo>
                <a:lnTo>
                  <a:pt x="5161" y="32"/>
                </a:lnTo>
                <a:lnTo>
                  <a:pt x="5161" y="24"/>
                </a:lnTo>
                <a:lnTo>
                  <a:pt x="5171" y="32"/>
                </a:lnTo>
                <a:close/>
                <a:moveTo>
                  <a:pt x="5166" y="88"/>
                </a:moveTo>
                <a:lnTo>
                  <a:pt x="5166" y="98"/>
                </a:lnTo>
                <a:lnTo>
                  <a:pt x="5163" y="99"/>
                </a:lnTo>
                <a:lnTo>
                  <a:pt x="5153" y="93"/>
                </a:lnTo>
                <a:lnTo>
                  <a:pt x="5151" y="83"/>
                </a:lnTo>
                <a:lnTo>
                  <a:pt x="5156" y="82"/>
                </a:lnTo>
                <a:lnTo>
                  <a:pt x="5166" y="88"/>
                </a:lnTo>
                <a:close/>
                <a:moveTo>
                  <a:pt x="5155" y="64"/>
                </a:moveTo>
                <a:lnTo>
                  <a:pt x="5155" y="67"/>
                </a:lnTo>
                <a:lnTo>
                  <a:pt x="5150" y="62"/>
                </a:lnTo>
                <a:lnTo>
                  <a:pt x="5150" y="61"/>
                </a:lnTo>
                <a:lnTo>
                  <a:pt x="5150" y="53"/>
                </a:lnTo>
                <a:lnTo>
                  <a:pt x="5155" y="50"/>
                </a:lnTo>
                <a:lnTo>
                  <a:pt x="5155" y="64"/>
                </a:lnTo>
                <a:close/>
                <a:moveTo>
                  <a:pt x="5150" y="24"/>
                </a:moveTo>
                <a:lnTo>
                  <a:pt x="5151" y="18"/>
                </a:lnTo>
                <a:lnTo>
                  <a:pt x="5153" y="19"/>
                </a:lnTo>
                <a:lnTo>
                  <a:pt x="5153" y="29"/>
                </a:lnTo>
                <a:lnTo>
                  <a:pt x="5147" y="26"/>
                </a:lnTo>
                <a:lnTo>
                  <a:pt x="5150" y="24"/>
                </a:lnTo>
                <a:close/>
                <a:moveTo>
                  <a:pt x="5150" y="75"/>
                </a:moveTo>
                <a:lnTo>
                  <a:pt x="5148" y="77"/>
                </a:lnTo>
                <a:lnTo>
                  <a:pt x="5140" y="72"/>
                </a:lnTo>
                <a:lnTo>
                  <a:pt x="5140" y="69"/>
                </a:lnTo>
                <a:lnTo>
                  <a:pt x="5140" y="69"/>
                </a:lnTo>
                <a:lnTo>
                  <a:pt x="5150" y="75"/>
                </a:lnTo>
                <a:close/>
                <a:moveTo>
                  <a:pt x="5140" y="43"/>
                </a:moveTo>
                <a:lnTo>
                  <a:pt x="5140" y="45"/>
                </a:lnTo>
                <a:lnTo>
                  <a:pt x="5135" y="46"/>
                </a:lnTo>
                <a:lnTo>
                  <a:pt x="5135" y="40"/>
                </a:lnTo>
                <a:lnTo>
                  <a:pt x="5140" y="43"/>
                </a:lnTo>
                <a:close/>
                <a:moveTo>
                  <a:pt x="5132" y="240"/>
                </a:moveTo>
                <a:lnTo>
                  <a:pt x="5127" y="237"/>
                </a:lnTo>
                <a:lnTo>
                  <a:pt x="5127" y="237"/>
                </a:lnTo>
                <a:lnTo>
                  <a:pt x="5127" y="231"/>
                </a:lnTo>
                <a:lnTo>
                  <a:pt x="5134" y="239"/>
                </a:lnTo>
                <a:lnTo>
                  <a:pt x="5132" y="240"/>
                </a:lnTo>
                <a:close/>
                <a:moveTo>
                  <a:pt x="5127" y="184"/>
                </a:moveTo>
                <a:lnTo>
                  <a:pt x="5123" y="181"/>
                </a:lnTo>
                <a:lnTo>
                  <a:pt x="5127" y="179"/>
                </a:lnTo>
                <a:lnTo>
                  <a:pt x="5127" y="184"/>
                </a:lnTo>
                <a:close/>
                <a:moveTo>
                  <a:pt x="5127" y="147"/>
                </a:moveTo>
                <a:lnTo>
                  <a:pt x="5119" y="152"/>
                </a:lnTo>
                <a:lnTo>
                  <a:pt x="5116" y="149"/>
                </a:lnTo>
                <a:lnTo>
                  <a:pt x="5118" y="147"/>
                </a:lnTo>
                <a:lnTo>
                  <a:pt x="5127" y="142"/>
                </a:lnTo>
                <a:lnTo>
                  <a:pt x="5127" y="147"/>
                </a:lnTo>
                <a:close/>
                <a:moveTo>
                  <a:pt x="5126" y="61"/>
                </a:moveTo>
                <a:lnTo>
                  <a:pt x="5123" y="59"/>
                </a:lnTo>
                <a:lnTo>
                  <a:pt x="5121" y="53"/>
                </a:lnTo>
                <a:lnTo>
                  <a:pt x="5126" y="58"/>
                </a:lnTo>
                <a:lnTo>
                  <a:pt x="5126" y="61"/>
                </a:lnTo>
                <a:close/>
                <a:moveTo>
                  <a:pt x="5127" y="45"/>
                </a:moveTo>
                <a:lnTo>
                  <a:pt x="5124" y="42"/>
                </a:lnTo>
                <a:lnTo>
                  <a:pt x="5127" y="38"/>
                </a:lnTo>
                <a:lnTo>
                  <a:pt x="5127" y="45"/>
                </a:lnTo>
                <a:close/>
                <a:moveTo>
                  <a:pt x="5121" y="29"/>
                </a:moveTo>
                <a:lnTo>
                  <a:pt x="5124" y="29"/>
                </a:lnTo>
                <a:lnTo>
                  <a:pt x="5121" y="30"/>
                </a:lnTo>
                <a:lnTo>
                  <a:pt x="5121" y="29"/>
                </a:lnTo>
                <a:close/>
                <a:moveTo>
                  <a:pt x="5094" y="42"/>
                </a:moveTo>
                <a:lnTo>
                  <a:pt x="5094" y="42"/>
                </a:lnTo>
                <a:lnTo>
                  <a:pt x="5097" y="43"/>
                </a:lnTo>
                <a:lnTo>
                  <a:pt x="5102" y="46"/>
                </a:lnTo>
                <a:lnTo>
                  <a:pt x="5102" y="46"/>
                </a:lnTo>
                <a:lnTo>
                  <a:pt x="5103" y="46"/>
                </a:lnTo>
                <a:lnTo>
                  <a:pt x="5103" y="46"/>
                </a:lnTo>
                <a:lnTo>
                  <a:pt x="5105" y="48"/>
                </a:lnTo>
                <a:lnTo>
                  <a:pt x="5108" y="48"/>
                </a:lnTo>
                <a:lnTo>
                  <a:pt x="5110" y="48"/>
                </a:lnTo>
                <a:lnTo>
                  <a:pt x="5110" y="48"/>
                </a:lnTo>
                <a:lnTo>
                  <a:pt x="5113" y="48"/>
                </a:lnTo>
                <a:lnTo>
                  <a:pt x="5115" y="64"/>
                </a:lnTo>
                <a:lnTo>
                  <a:pt x="5124" y="70"/>
                </a:lnTo>
                <a:lnTo>
                  <a:pt x="5124" y="70"/>
                </a:lnTo>
                <a:lnTo>
                  <a:pt x="5116" y="75"/>
                </a:lnTo>
                <a:lnTo>
                  <a:pt x="5105" y="70"/>
                </a:lnTo>
                <a:lnTo>
                  <a:pt x="5107" y="53"/>
                </a:lnTo>
                <a:lnTo>
                  <a:pt x="5100" y="48"/>
                </a:lnTo>
                <a:lnTo>
                  <a:pt x="5100" y="48"/>
                </a:lnTo>
                <a:lnTo>
                  <a:pt x="5099" y="46"/>
                </a:lnTo>
                <a:lnTo>
                  <a:pt x="5092" y="43"/>
                </a:lnTo>
                <a:lnTo>
                  <a:pt x="5094" y="42"/>
                </a:lnTo>
                <a:close/>
                <a:moveTo>
                  <a:pt x="5092" y="16"/>
                </a:moveTo>
                <a:lnTo>
                  <a:pt x="5092" y="16"/>
                </a:lnTo>
                <a:lnTo>
                  <a:pt x="5092" y="18"/>
                </a:lnTo>
                <a:lnTo>
                  <a:pt x="5087" y="13"/>
                </a:lnTo>
                <a:lnTo>
                  <a:pt x="5092" y="16"/>
                </a:lnTo>
                <a:close/>
                <a:moveTo>
                  <a:pt x="5086" y="51"/>
                </a:moveTo>
                <a:lnTo>
                  <a:pt x="5092" y="56"/>
                </a:lnTo>
                <a:lnTo>
                  <a:pt x="5094" y="62"/>
                </a:lnTo>
                <a:lnTo>
                  <a:pt x="5081" y="54"/>
                </a:lnTo>
                <a:lnTo>
                  <a:pt x="5086" y="51"/>
                </a:lnTo>
                <a:lnTo>
                  <a:pt x="5086" y="51"/>
                </a:lnTo>
                <a:lnTo>
                  <a:pt x="5086" y="51"/>
                </a:lnTo>
                <a:lnTo>
                  <a:pt x="5086" y="51"/>
                </a:lnTo>
                <a:close/>
                <a:moveTo>
                  <a:pt x="5083" y="38"/>
                </a:moveTo>
                <a:lnTo>
                  <a:pt x="5078" y="35"/>
                </a:lnTo>
                <a:lnTo>
                  <a:pt x="5086" y="30"/>
                </a:lnTo>
                <a:lnTo>
                  <a:pt x="5083" y="38"/>
                </a:lnTo>
                <a:close/>
                <a:moveTo>
                  <a:pt x="5078" y="18"/>
                </a:moveTo>
                <a:lnTo>
                  <a:pt x="5083" y="22"/>
                </a:lnTo>
                <a:lnTo>
                  <a:pt x="5071" y="27"/>
                </a:lnTo>
                <a:lnTo>
                  <a:pt x="5078" y="18"/>
                </a:lnTo>
                <a:close/>
                <a:moveTo>
                  <a:pt x="5065" y="14"/>
                </a:moveTo>
                <a:lnTo>
                  <a:pt x="5065" y="14"/>
                </a:lnTo>
                <a:lnTo>
                  <a:pt x="5067" y="13"/>
                </a:lnTo>
                <a:lnTo>
                  <a:pt x="5067" y="13"/>
                </a:lnTo>
                <a:lnTo>
                  <a:pt x="5065" y="11"/>
                </a:lnTo>
                <a:lnTo>
                  <a:pt x="5067" y="10"/>
                </a:lnTo>
                <a:lnTo>
                  <a:pt x="5071" y="14"/>
                </a:lnTo>
                <a:lnTo>
                  <a:pt x="5065" y="14"/>
                </a:lnTo>
                <a:lnTo>
                  <a:pt x="5065" y="14"/>
                </a:lnTo>
                <a:lnTo>
                  <a:pt x="5065" y="14"/>
                </a:lnTo>
                <a:lnTo>
                  <a:pt x="5065" y="14"/>
                </a:lnTo>
                <a:close/>
                <a:moveTo>
                  <a:pt x="5063" y="86"/>
                </a:moveTo>
                <a:lnTo>
                  <a:pt x="5067" y="88"/>
                </a:lnTo>
                <a:lnTo>
                  <a:pt x="5075" y="83"/>
                </a:lnTo>
                <a:lnTo>
                  <a:pt x="5078" y="85"/>
                </a:lnTo>
                <a:lnTo>
                  <a:pt x="5079" y="85"/>
                </a:lnTo>
                <a:lnTo>
                  <a:pt x="5084" y="90"/>
                </a:lnTo>
                <a:lnTo>
                  <a:pt x="5086" y="88"/>
                </a:lnTo>
                <a:lnTo>
                  <a:pt x="5086" y="96"/>
                </a:lnTo>
                <a:lnTo>
                  <a:pt x="5078" y="101"/>
                </a:lnTo>
                <a:lnTo>
                  <a:pt x="5063" y="94"/>
                </a:lnTo>
                <a:lnTo>
                  <a:pt x="5063" y="86"/>
                </a:lnTo>
                <a:close/>
                <a:moveTo>
                  <a:pt x="5075" y="112"/>
                </a:moveTo>
                <a:lnTo>
                  <a:pt x="5071" y="123"/>
                </a:lnTo>
                <a:lnTo>
                  <a:pt x="5078" y="126"/>
                </a:lnTo>
                <a:lnTo>
                  <a:pt x="5070" y="131"/>
                </a:lnTo>
                <a:lnTo>
                  <a:pt x="5068" y="134"/>
                </a:lnTo>
                <a:lnTo>
                  <a:pt x="5063" y="130"/>
                </a:lnTo>
                <a:lnTo>
                  <a:pt x="5063" y="130"/>
                </a:lnTo>
                <a:lnTo>
                  <a:pt x="5063" y="126"/>
                </a:lnTo>
                <a:lnTo>
                  <a:pt x="5063" y="126"/>
                </a:lnTo>
                <a:lnTo>
                  <a:pt x="5063" y="126"/>
                </a:lnTo>
                <a:lnTo>
                  <a:pt x="5059" y="107"/>
                </a:lnTo>
                <a:lnTo>
                  <a:pt x="5075" y="112"/>
                </a:lnTo>
                <a:close/>
                <a:moveTo>
                  <a:pt x="5054" y="82"/>
                </a:moveTo>
                <a:lnTo>
                  <a:pt x="5054" y="90"/>
                </a:lnTo>
                <a:lnTo>
                  <a:pt x="5049" y="77"/>
                </a:lnTo>
                <a:lnTo>
                  <a:pt x="5054" y="82"/>
                </a:lnTo>
                <a:close/>
                <a:moveTo>
                  <a:pt x="5055" y="136"/>
                </a:moveTo>
                <a:lnTo>
                  <a:pt x="5067" y="147"/>
                </a:lnTo>
                <a:lnTo>
                  <a:pt x="5067" y="149"/>
                </a:lnTo>
                <a:lnTo>
                  <a:pt x="5067" y="150"/>
                </a:lnTo>
                <a:lnTo>
                  <a:pt x="5067" y="159"/>
                </a:lnTo>
                <a:lnTo>
                  <a:pt x="5055" y="160"/>
                </a:lnTo>
                <a:lnTo>
                  <a:pt x="5044" y="150"/>
                </a:lnTo>
                <a:lnTo>
                  <a:pt x="5044" y="139"/>
                </a:lnTo>
                <a:lnTo>
                  <a:pt x="5055" y="136"/>
                </a:lnTo>
                <a:close/>
                <a:moveTo>
                  <a:pt x="5039" y="126"/>
                </a:moveTo>
                <a:lnTo>
                  <a:pt x="5039" y="126"/>
                </a:lnTo>
                <a:lnTo>
                  <a:pt x="5044" y="128"/>
                </a:lnTo>
                <a:lnTo>
                  <a:pt x="5041" y="130"/>
                </a:lnTo>
                <a:lnTo>
                  <a:pt x="5038" y="126"/>
                </a:lnTo>
                <a:lnTo>
                  <a:pt x="5039" y="126"/>
                </a:lnTo>
                <a:close/>
                <a:moveTo>
                  <a:pt x="5027" y="104"/>
                </a:moveTo>
                <a:lnTo>
                  <a:pt x="5030" y="104"/>
                </a:lnTo>
                <a:lnTo>
                  <a:pt x="5035" y="118"/>
                </a:lnTo>
                <a:lnTo>
                  <a:pt x="5031" y="120"/>
                </a:lnTo>
                <a:lnTo>
                  <a:pt x="5025" y="115"/>
                </a:lnTo>
                <a:lnTo>
                  <a:pt x="5027" y="104"/>
                </a:lnTo>
                <a:close/>
                <a:moveTo>
                  <a:pt x="5012" y="72"/>
                </a:moveTo>
                <a:lnTo>
                  <a:pt x="5017" y="70"/>
                </a:lnTo>
                <a:lnTo>
                  <a:pt x="5020" y="72"/>
                </a:lnTo>
                <a:lnTo>
                  <a:pt x="5020" y="74"/>
                </a:lnTo>
                <a:lnTo>
                  <a:pt x="5019" y="90"/>
                </a:lnTo>
                <a:lnTo>
                  <a:pt x="5009" y="91"/>
                </a:lnTo>
                <a:lnTo>
                  <a:pt x="5012" y="72"/>
                </a:lnTo>
                <a:close/>
                <a:moveTo>
                  <a:pt x="5017" y="106"/>
                </a:moveTo>
                <a:lnTo>
                  <a:pt x="5017" y="112"/>
                </a:lnTo>
                <a:lnTo>
                  <a:pt x="5011" y="107"/>
                </a:lnTo>
                <a:lnTo>
                  <a:pt x="5017" y="106"/>
                </a:lnTo>
                <a:close/>
                <a:moveTo>
                  <a:pt x="5014" y="136"/>
                </a:moveTo>
                <a:lnTo>
                  <a:pt x="5014" y="136"/>
                </a:lnTo>
                <a:lnTo>
                  <a:pt x="5015" y="131"/>
                </a:lnTo>
                <a:lnTo>
                  <a:pt x="5015" y="128"/>
                </a:lnTo>
                <a:lnTo>
                  <a:pt x="5014" y="123"/>
                </a:lnTo>
                <a:lnTo>
                  <a:pt x="5011" y="120"/>
                </a:lnTo>
                <a:lnTo>
                  <a:pt x="5011" y="120"/>
                </a:lnTo>
                <a:lnTo>
                  <a:pt x="5035" y="138"/>
                </a:lnTo>
                <a:lnTo>
                  <a:pt x="5033" y="154"/>
                </a:lnTo>
                <a:lnTo>
                  <a:pt x="5044" y="165"/>
                </a:lnTo>
                <a:lnTo>
                  <a:pt x="5044" y="173"/>
                </a:lnTo>
                <a:lnTo>
                  <a:pt x="5049" y="176"/>
                </a:lnTo>
                <a:lnTo>
                  <a:pt x="5049" y="178"/>
                </a:lnTo>
                <a:lnTo>
                  <a:pt x="5038" y="168"/>
                </a:lnTo>
                <a:lnTo>
                  <a:pt x="5017" y="173"/>
                </a:lnTo>
                <a:lnTo>
                  <a:pt x="4999" y="159"/>
                </a:lnTo>
                <a:lnTo>
                  <a:pt x="5001" y="141"/>
                </a:lnTo>
                <a:lnTo>
                  <a:pt x="5001" y="141"/>
                </a:lnTo>
                <a:lnTo>
                  <a:pt x="5004" y="141"/>
                </a:lnTo>
                <a:lnTo>
                  <a:pt x="5007" y="139"/>
                </a:lnTo>
                <a:lnTo>
                  <a:pt x="5011" y="138"/>
                </a:lnTo>
                <a:lnTo>
                  <a:pt x="5014" y="136"/>
                </a:lnTo>
                <a:lnTo>
                  <a:pt x="5014" y="136"/>
                </a:lnTo>
                <a:close/>
                <a:moveTo>
                  <a:pt x="4998" y="90"/>
                </a:moveTo>
                <a:lnTo>
                  <a:pt x="4998" y="78"/>
                </a:lnTo>
                <a:lnTo>
                  <a:pt x="4999" y="78"/>
                </a:lnTo>
                <a:lnTo>
                  <a:pt x="4998" y="90"/>
                </a:lnTo>
                <a:close/>
                <a:moveTo>
                  <a:pt x="4999" y="5"/>
                </a:moveTo>
                <a:lnTo>
                  <a:pt x="4999" y="5"/>
                </a:lnTo>
                <a:lnTo>
                  <a:pt x="4999" y="5"/>
                </a:lnTo>
                <a:lnTo>
                  <a:pt x="4999" y="6"/>
                </a:lnTo>
                <a:lnTo>
                  <a:pt x="4999" y="5"/>
                </a:lnTo>
                <a:close/>
                <a:moveTo>
                  <a:pt x="4990" y="45"/>
                </a:moveTo>
                <a:lnTo>
                  <a:pt x="5001" y="40"/>
                </a:lnTo>
                <a:lnTo>
                  <a:pt x="5004" y="43"/>
                </a:lnTo>
                <a:lnTo>
                  <a:pt x="4996" y="53"/>
                </a:lnTo>
                <a:lnTo>
                  <a:pt x="4988" y="54"/>
                </a:lnTo>
                <a:lnTo>
                  <a:pt x="4990" y="45"/>
                </a:lnTo>
                <a:close/>
                <a:moveTo>
                  <a:pt x="4980" y="88"/>
                </a:moveTo>
                <a:lnTo>
                  <a:pt x="4982" y="88"/>
                </a:lnTo>
                <a:lnTo>
                  <a:pt x="4990" y="83"/>
                </a:lnTo>
                <a:lnTo>
                  <a:pt x="4990" y="83"/>
                </a:lnTo>
                <a:lnTo>
                  <a:pt x="4990" y="83"/>
                </a:lnTo>
                <a:lnTo>
                  <a:pt x="4990" y="94"/>
                </a:lnTo>
                <a:lnTo>
                  <a:pt x="4979" y="96"/>
                </a:lnTo>
                <a:lnTo>
                  <a:pt x="4980" y="88"/>
                </a:lnTo>
                <a:close/>
                <a:moveTo>
                  <a:pt x="4972" y="125"/>
                </a:moveTo>
                <a:lnTo>
                  <a:pt x="4974" y="123"/>
                </a:lnTo>
                <a:lnTo>
                  <a:pt x="4974" y="125"/>
                </a:lnTo>
                <a:lnTo>
                  <a:pt x="4974" y="130"/>
                </a:lnTo>
                <a:lnTo>
                  <a:pt x="4990" y="144"/>
                </a:lnTo>
                <a:lnTo>
                  <a:pt x="4988" y="157"/>
                </a:lnTo>
                <a:lnTo>
                  <a:pt x="4974" y="163"/>
                </a:lnTo>
                <a:lnTo>
                  <a:pt x="4974" y="163"/>
                </a:lnTo>
                <a:lnTo>
                  <a:pt x="4964" y="159"/>
                </a:lnTo>
                <a:lnTo>
                  <a:pt x="4972" y="125"/>
                </a:lnTo>
                <a:close/>
                <a:moveTo>
                  <a:pt x="4961" y="77"/>
                </a:moveTo>
                <a:lnTo>
                  <a:pt x="4961" y="80"/>
                </a:lnTo>
                <a:lnTo>
                  <a:pt x="4959" y="78"/>
                </a:lnTo>
                <a:lnTo>
                  <a:pt x="4961" y="77"/>
                </a:lnTo>
                <a:close/>
                <a:moveTo>
                  <a:pt x="5022" y="338"/>
                </a:moveTo>
                <a:lnTo>
                  <a:pt x="5033" y="391"/>
                </a:lnTo>
                <a:lnTo>
                  <a:pt x="5025" y="415"/>
                </a:lnTo>
                <a:lnTo>
                  <a:pt x="5031" y="423"/>
                </a:lnTo>
                <a:lnTo>
                  <a:pt x="4998" y="407"/>
                </a:lnTo>
                <a:lnTo>
                  <a:pt x="4998" y="407"/>
                </a:lnTo>
                <a:lnTo>
                  <a:pt x="4987" y="378"/>
                </a:lnTo>
                <a:lnTo>
                  <a:pt x="4987" y="378"/>
                </a:lnTo>
                <a:lnTo>
                  <a:pt x="4985" y="362"/>
                </a:lnTo>
                <a:lnTo>
                  <a:pt x="4985" y="355"/>
                </a:lnTo>
                <a:lnTo>
                  <a:pt x="4985" y="352"/>
                </a:lnTo>
                <a:lnTo>
                  <a:pt x="4985" y="352"/>
                </a:lnTo>
                <a:lnTo>
                  <a:pt x="4982" y="352"/>
                </a:lnTo>
                <a:lnTo>
                  <a:pt x="4979" y="349"/>
                </a:lnTo>
                <a:lnTo>
                  <a:pt x="4972" y="343"/>
                </a:lnTo>
                <a:lnTo>
                  <a:pt x="4972" y="343"/>
                </a:lnTo>
                <a:lnTo>
                  <a:pt x="4972" y="351"/>
                </a:lnTo>
                <a:lnTo>
                  <a:pt x="4971" y="355"/>
                </a:lnTo>
                <a:lnTo>
                  <a:pt x="4969" y="359"/>
                </a:lnTo>
                <a:lnTo>
                  <a:pt x="4969" y="359"/>
                </a:lnTo>
                <a:lnTo>
                  <a:pt x="4971" y="360"/>
                </a:lnTo>
                <a:lnTo>
                  <a:pt x="4975" y="365"/>
                </a:lnTo>
                <a:lnTo>
                  <a:pt x="4983" y="378"/>
                </a:lnTo>
                <a:lnTo>
                  <a:pt x="4995" y="405"/>
                </a:lnTo>
                <a:lnTo>
                  <a:pt x="4959" y="389"/>
                </a:lnTo>
                <a:lnTo>
                  <a:pt x="4959" y="389"/>
                </a:lnTo>
                <a:lnTo>
                  <a:pt x="4958" y="387"/>
                </a:lnTo>
                <a:lnTo>
                  <a:pt x="4939" y="311"/>
                </a:lnTo>
                <a:lnTo>
                  <a:pt x="5022" y="338"/>
                </a:lnTo>
                <a:close/>
                <a:moveTo>
                  <a:pt x="4868" y="373"/>
                </a:moveTo>
                <a:lnTo>
                  <a:pt x="4844" y="280"/>
                </a:lnTo>
                <a:lnTo>
                  <a:pt x="4911" y="301"/>
                </a:lnTo>
                <a:lnTo>
                  <a:pt x="4895" y="378"/>
                </a:lnTo>
                <a:lnTo>
                  <a:pt x="4863" y="386"/>
                </a:lnTo>
                <a:lnTo>
                  <a:pt x="4863" y="386"/>
                </a:lnTo>
                <a:lnTo>
                  <a:pt x="4867" y="384"/>
                </a:lnTo>
                <a:lnTo>
                  <a:pt x="4868" y="381"/>
                </a:lnTo>
                <a:lnTo>
                  <a:pt x="4868" y="378"/>
                </a:lnTo>
                <a:lnTo>
                  <a:pt x="4868" y="373"/>
                </a:lnTo>
                <a:lnTo>
                  <a:pt x="4868" y="373"/>
                </a:lnTo>
                <a:close/>
                <a:moveTo>
                  <a:pt x="4603" y="410"/>
                </a:moveTo>
                <a:lnTo>
                  <a:pt x="4587" y="392"/>
                </a:lnTo>
                <a:lnTo>
                  <a:pt x="4588" y="387"/>
                </a:lnTo>
                <a:lnTo>
                  <a:pt x="4588" y="387"/>
                </a:lnTo>
                <a:lnTo>
                  <a:pt x="4590" y="387"/>
                </a:lnTo>
                <a:lnTo>
                  <a:pt x="4590" y="387"/>
                </a:lnTo>
                <a:lnTo>
                  <a:pt x="4588" y="387"/>
                </a:lnTo>
                <a:lnTo>
                  <a:pt x="4601" y="346"/>
                </a:lnTo>
                <a:lnTo>
                  <a:pt x="4623" y="384"/>
                </a:lnTo>
                <a:lnTo>
                  <a:pt x="4603" y="407"/>
                </a:lnTo>
                <a:lnTo>
                  <a:pt x="4603" y="410"/>
                </a:lnTo>
                <a:close/>
                <a:moveTo>
                  <a:pt x="4582" y="195"/>
                </a:moveTo>
                <a:lnTo>
                  <a:pt x="4574" y="183"/>
                </a:lnTo>
                <a:lnTo>
                  <a:pt x="4603" y="195"/>
                </a:lnTo>
                <a:lnTo>
                  <a:pt x="4582" y="195"/>
                </a:lnTo>
                <a:close/>
                <a:moveTo>
                  <a:pt x="4638" y="168"/>
                </a:moveTo>
                <a:lnTo>
                  <a:pt x="4628" y="146"/>
                </a:lnTo>
                <a:lnTo>
                  <a:pt x="4636" y="146"/>
                </a:lnTo>
                <a:lnTo>
                  <a:pt x="4617" y="115"/>
                </a:lnTo>
                <a:lnTo>
                  <a:pt x="4620" y="117"/>
                </a:lnTo>
                <a:lnTo>
                  <a:pt x="4662" y="102"/>
                </a:lnTo>
                <a:lnTo>
                  <a:pt x="4638" y="168"/>
                </a:lnTo>
                <a:close/>
                <a:moveTo>
                  <a:pt x="4638" y="231"/>
                </a:moveTo>
                <a:lnTo>
                  <a:pt x="4638" y="231"/>
                </a:lnTo>
                <a:lnTo>
                  <a:pt x="4638" y="231"/>
                </a:lnTo>
                <a:lnTo>
                  <a:pt x="4638" y="231"/>
                </a:lnTo>
                <a:close/>
                <a:moveTo>
                  <a:pt x="4620" y="203"/>
                </a:moveTo>
                <a:lnTo>
                  <a:pt x="4614" y="207"/>
                </a:lnTo>
                <a:lnTo>
                  <a:pt x="4604" y="195"/>
                </a:lnTo>
                <a:lnTo>
                  <a:pt x="4620" y="203"/>
                </a:lnTo>
                <a:close/>
                <a:moveTo>
                  <a:pt x="4611" y="317"/>
                </a:moveTo>
                <a:lnTo>
                  <a:pt x="4620" y="287"/>
                </a:lnTo>
                <a:lnTo>
                  <a:pt x="4670" y="295"/>
                </a:lnTo>
                <a:lnTo>
                  <a:pt x="4675" y="301"/>
                </a:lnTo>
                <a:lnTo>
                  <a:pt x="4612" y="320"/>
                </a:lnTo>
                <a:lnTo>
                  <a:pt x="4611" y="317"/>
                </a:lnTo>
                <a:close/>
                <a:moveTo>
                  <a:pt x="4657" y="218"/>
                </a:moveTo>
                <a:lnTo>
                  <a:pt x="4691" y="229"/>
                </a:lnTo>
                <a:lnTo>
                  <a:pt x="4710" y="258"/>
                </a:lnTo>
                <a:lnTo>
                  <a:pt x="4753" y="266"/>
                </a:lnTo>
                <a:lnTo>
                  <a:pt x="4756" y="275"/>
                </a:lnTo>
                <a:lnTo>
                  <a:pt x="4699" y="293"/>
                </a:lnTo>
                <a:lnTo>
                  <a:pt x="4692" y="285"/>
                </a:lnTo>
                <a:lnTo>
                  <a:pt x="4657" y="218"/>
                </a:lnTo>
                <a:close/>
                <a:moveTo>
                  <a:pt x="4783" y="58"/>
                </a:moveTo>
                <a:lnTo>
                  <a:pt x="4783" y="58"/>
                </a:lnTo>
                <a:lnTo>
                  <a:pt x="4782" y="53"/>
                </a:lnTo>
                <a:lnTo>
                  <a:pt x="4785" y="56"/>
                </a:lnTo>
                <a:lnTo>
                  <a:pt x="4785" y="56"/>
                </a:lnTo>
                <a:lnTo>
                  <a:pt x="4785" y="56"/>
                </a:lnTo>
                <a:lnTo>
                  <a:pt x="4785" y="56"/>
                </a:lnTo>
                <a:lnTo>
                  <a:pt x="4785" y="56"/>
                </a:lnTo>
                <a:lnTo>
                  <a:pt x="4782" y="70"/>
                </a:lnTo>
                <a:lnTo>
                  <a:pt x="4780" y="69"/>
                </a:lnTo>
                <a:lnTo>
                  <a:pt x="4780" y="69"/>
                </a:lnTo>
                <a:lnTo>
                  <a:pt x="4783" y="64"/>
                </a:lnTo>
                <a:lnTo>
                  <a:pt x="4783" y="61"/>
                </a:lnTo>
                <a:lnTo>
                  <a:pt x="4783" y="58"/>
                </a:lnTo>
                <a:lnTo>
                  <a:pt x="4783" y="58"/>
                </a:lnTo>
                <a:close/>
                <a:moveTo>
                  <a:pt x="4795" y="110"/>
                </a:moveTo>
                <a:lnTo>
                  <a:pt x="4785" y="115"/>
                </a:lnTo>
                <a:lnTo>
                  <a:pt x="4769" y="112"/>
                </a:lnTo>
                <a:lnTo>
                  <a:pt x="4774" y="91"/>
                </a:lnTo>
                <a:lnTo>
                  <a:pt x="4795" y="110"/>
                </a:lnTo>
                <a:close/>
                <a:moveTo>
                  <a:pt x="4793" y="78"/>
                </a:moveTo>
                <a:lnTo>
                  <a:pt x="4799" y="75"/>
                </a:lnTo>
                <a:lnTo>
                  <a:pt x="4806" y="80"/>
                </a:lnTo>
                <a:lnTo>
                  <a:pt x="4806" y="82"/>
                </a:lnTo>
                <a:lnTo>
                  <a:pt x="4806" y="88"/>
                </a:lnTo>
                <a:lnTo>
                  <a:pt x="4801" y="90"/>
                </a:lnTo>
                <a:lnTo>
                  <a:pt x="4793" y="82"/>
                </a:lnTo>
                <a:lnTo>
                  <a:pt x="4793" y="78"/>
                </a:lnTo>
                <a:close/>
                <a:moveTo>
                  <a:pt x="4798" y="187"/>
                </a:moveTo>
                <a:lnTo>
                  <a:pt x="4798" y="187"/>
                </a:lnTo>
                <a:lnTo>
                  <a:pt x="4799" y="186"/>
                </a:lnTo>
                <a:lnTo>
                  <a:pt x="4804" y="191"/>
                </a:lnTo>
                <a:lnTo>
                  <a:pt x="4755" y="226"/>
                </a:lnTo>
                <a:lnTo>
                  <a:pt x="4745" y="223"/>
                </a:lnTo>
                <a:lnTo>
                  <a:pt x="4734" y="211"/>
                </a:lnTo>
                <a:lnTo>
                  <a:pt x="4713" y="213"/>
                </a:lnTo>
                <a:lnTo>
                  <a:pt x="4668" y="197"/>
                </a:lnTo>
                <a:lnTo>
                  <a:pt x="4751" y="157"/>
                </a:lnTo>
                <a:lnTo>
                  <a:pt x="4788" y="179"/>
                </a:lnTo>
                <a:lnTo>
                  <a:pt x="4788" y="183"/>
                </a:lnTo>
                <a:lnTo>
                  <a:pt x="4798" y="187"/>
                </a:lnTo>
                <a:close/>
                <a:moveTo>
                  <a:pt x="4807" y="163"/>
                </a:moveTo>
                <a:lnTo>
                  <a:pt x="4814" y="160"/>
                </a:lnTo>
                <a:lnTo>
                  <a:pt x="4819" y="163"/>
                </a:lnTo>
                <a:lnTo>
                  <a:pt x="4812" y="167"/>
                </a:lnTo>
                <a:lnTo>
                  <a:pt x="4799" y="160"/>
                </a:lnTo>
                <a:lnTo>
                  <a:pt x="4799" y="160"/>
                </a:lnTo>
                <a:lnTo>
                  <a:pt x="4807" y="163"/>
                </a:lnTo>
                <a:close/>
                <a:moveTo>
                  <a:pt x="4801" y="152"/>
                </a:moveTo>
                <a:lnTo>
                  <a:pt x="4806" y="149"/>
                </a:lnTo>
                <a:lnTo>
                  <a:pt x="4811" y="152"/>
                </a:lnTo>
                <a:lnTo>
                  <a:pt x="4812" y="157"/>
                </a:lnTo>
                <a:lnTo>
                  <a:pt x="4807" y="160"/>
                </a:lnTo>
                <a:lnTo>
                  <a:pt x="4803" y="157"/>
                </a:lnTo>
                <a:lnTo>
                  <a:pt x="4801" y="152"/>
                </a:lnTo>
                <a:close/>
                <a:moveTo>
                  <a:pt x="4833" y="173"/>
                </a:moveTo>
                <a:lnTo>
                  <a:pt x="4831" y="176"/>
                </a:lnTo>
                <a:lnTo>
                  <a:pt x="4831" y="176"/>
                </a:lnTo>
                <a:lnTo>
                  <a:pt x="4831" y="176"/>
                </a:lnTo>
                <a:lnTo>
                  <a:pt x="4831" y="176"/>
                </a:lnTo>
                <a:lnTo>
                  <a:pt x="4828" y="176"/>
                </a:lnTo>
                <a:lnTo>
                  <a:pt x="4823" y="171"/>
                </a:lnTo>
                <a:lnTo>
                  <a:pt x="4823" y="165"/>
                </a:lnTo>
                <a:lnTo>
                  <a:pt x="4836" y="157"/>
                </a:lnTo>
                <a:lnTo>
                  <a:pt x="4838" y="170"/>
                </a:lnTo>
                <a:lnTo>
                  <a:pt x="4833" y="173"/>
                </a:lnTo>
                <a:close/>
                <a:moveTo>
                  <a:pt x="4839" y="173"/>
                </a:moveTo>
                <a:lnTo>
                  <a:pt x="4841" y="175"/>
                </a:lnTo>
                <a:lnTo>
                  <a:pt x="4841" y="181"/>
                </a:lnTo>
                <a:lnTo>
                  <a:pt x="4838" y="183"/>
                </a:lnTo>
                <a:lnTo>
                  <a:pt x="4838" y="183"/>
                </a:lnTo>
                <a:lnTo>
                  <a:pt x="4838" y="181"/>
                </a:lnTo>
                <a:lnTo>
                  <a:pt x="4838" y="181"/>
                </a:lnTo>
                <a:lnTo>
                  <a:pt x="4835" y="178"/>
                </a:lnTo>
                <a:lnTo>
                  <a:pt x="4836" y="175"/>
                </a:lnTo>
                <a:lnTo>
                  <a:pt x="4839" y="173"/>
                </a:lnTo>
                <a:close/>
                <a:moveTo>
                  <a:pt x="4827" y="203"/>
                </a:moveTo>
                <a:lnTo>
                  <a:pt x="4827" y="203"/>
                </a:lnTo>
                <a:lnTo>
                  <a:pt x="4830" y="203"/>
                </a:lnTo>
                <a:lnTo>
                  <a:pt x="4835" y="203"/>
                </a:lnTo>
                <a:lnTo>
                  <a:pt x="4838" y="200"/>
                </a:lnTo>
                <a:lnTo>
                  <a:pt x="4841" y="199"/>
                </a:lnTo>
                <a:lnTo>
                  <a:pt x="4841" y="199"/>
                </a:lnTo>
                <a:lnTo>
                  <a:pt x="4843" y="195"/>
                </a:lnTo>
                <a:lnTo>
                  <a:pt x="4843" y="191"/>
                </a:lnTo>
                <a:lnTo>
                  <a:pt x="4841" y="187"/>
                </a:lnTo>
                <a:lnTo>
                  <a:pt x="4839" y="186"/>
                </a:lnTo>
                <a:lnTo>
                  <a:pt x="4844" y="183"/>
                </a:lnTo>
                <a:lnTo>
                  <a:pt x="4844" y="181"/>
                </a:lnTo>
                <a:lnTo>
                  <a:pt x="4846" y="173"/>
                </a:lnTo>
                <a:lnTo>
                  <a:pt x="4841" y="170"/>
                </a:lnTo>
                <a:lnTo>
                  <a:pt x="4841" y="155"/>
                </a:lnTo>
                <a:lnTo>
                  <a:pt x="4843" y="154"/>
                </a:lnTo>
                <a:lnTo>
                  <a:pt x="4846" y="159"/>
                </a:lnTo>
                <a:lnTo>
                  <a:pt x="4846" y="163"/>
                </a:lnTo>
                <a:lnTo>
                  <a:pt x="4852" y="168"/>
                </a:lnTo>
                <a:lnTo>
                  <a:pt x="4855" y="167"/>
                </a:lnTo>
                <a:lnTo>
                  <a:pt x="4860" y="171"/>
                </a:lnTo>
                <a:lnTo>
                  <a:pt x="4860" y="173"/>
                </a:lnTo>
                <a:lnTo>
                  <a:pt x="4865" y="175"/>
                </a:lnTo>
                <a:lnTo>
                  <a:pt x="4871" y="183"/>
                </a:lnTo>
                <a:lnTo>
                  <a:pt x="4867" y="184"/>
                </a:lnTo>
                <a:lnTo>
                  <a:pt x="4862" y="183"/>
                </a:lnTo>
                <a:lnTo>
                  <a:pt x="4854" y="186"/>
                </a:lnTo>
                <a:lnTo>
                  <a:pt x="4852" y="194"/>
                </a:lnTo>
                <a:lnTo>
                  <a:pt x="4860" y="199"/>
                </a:lnTo>
                <a:lnTo>
                  <a:pt x="4860" y="197"/>
                </a:lnTo>
                <a:lnTo>
                  <a:pt x="4868" y="194"/>
                </a:lnTo>
                <a:lnTo>
                  <a:pt x="4868" y="187"/>
                </a:lnTo>
                <a:lnTo>
                  <a:pt x="4875" y="184"/>
                </a:lnTo>
                <a:lnTo>
                  <a:pt x="4878" y="187"/>
                </a:lnTo>
                <a:lnTo>
                  <a:pt x="4878" y="187"/>
                </a:lnTo>
                <a:lnTo>
                  <a:pt x="4870" y="199"/>
                </a:lnTo>
                <a:lnTo>
                  <a:pt x="4865" y="197"/>
                </a:lnTo>
                <a:lnTo>
                  <a:pt x="4857" y="203"/>
                </a:lnTo>
                <a:lnTo>
                  <a:pt x="4857" y="213"/>
                </a:lnTo>
                <a:lnTo>
                  <a:pt x="4865" y="216"/>
                </a:lnTo>
                <a:lnTo>
                  <a:pt x="4865" y="216"/>
                </a:lnTo>
                <a:lnTo>
                  <a:pt x="4865" y="221"/>
                </a:lnTo>
                <a:lnTo>
                  <a:pt x="4830" y="250"/>
                </a:lnTo>
                <a:lnTo>
                  <a:pt x="4782" y="234"/>
                </a:lnTo>
                <a:lnTo>
                  <a:pt x="4827" y="203"/>
                </a:lnTo>
                <a:close/>
                <a:moveTo>
                  <a:pt x="4862" y="104"/>
                </a:moveTo>
                <a:lnTo>
                  <a:pt x="4862" y="104"/>
                </a:lnTo>
                <a:lnTo>
                  <a:pt x="4865" y="102"/>
                </a:lnTo>
                <a:lnTo>
                  <a:pt x="4873" y="110"/>
                </a:lnTo>
                <a:lnTo>
                  <a:pt x="4879" y="109"/>
                </a:lnTo>
                <a:lnTo>
                  <a:pt x="4879" y="115"/>
                </a:lnTo>
                <a:lnTo>
                  <a:pt x="4871" y="110"/>
                </a:lnTo>
                <a:lnTo>
                  <a:pt x="4871" y="110"/>
                </a:lnTo>
                <a:lnTo>
                  <a:pt x="4870" y="109"/>
                </a:lnTo>
                <a:lnTo>
                  <a:pt x="4870" y="109"/>
                </a:lnTo>
                <a:lnTo>
                  <a:pt x="4870" y="110"/>
                </a:lnTo>
                <a:lnTo>
                  <a:pt x="4870" y="110"/>
                </a:lnTo>
                <a:lnTo>
                  <a:pt x="4870" y="110"/>
                </a:lnTo>
                <a:lnTo>
                  <a:pt x="4870" y="110"/>
                </a:lnTo>
                <a:lnTo>
                  <a:pt x="4870" y="110"/>
                </a:lnTo>
                <a:lnTo>
                  <a:pt x="4868" y="110"/>
                </a:lnTo>
                <a:lnTo>
                  <a:pt x="4868" y="112"/>
                </a:lnTo>
                <a:lnTo>
                  <a:pt x="4868" y="122"/>
                </a:lnTo>
                <a:lnTo>
                  <a:pt x="4855" y="114"/>
                </a:lnTo>
                <a:lnTo>
                  <a:pt x="4857" y="109"/>
                </a:lnTo>
                <a:lnTo>
                  <a:pt x="4862" y="104"/>
                </a:lnTo>
                <a:close/>
                <a:moveTo>
                  <a:pt x="4857" y="69"/>
                </a:moveTo>
                <a:lnTo>
                  <a:pt x="4860" y="67"/>
                </a:lnTo>
                <a:lnTo>
                  <a:pt x="4863" y="69"/>
                </a:lnTo>
                <a:lnTo>
                  <a:pt x="4862" y="75"/>
                </a:lnTo>
                <a:lnTo>
                  <a:pt x="4862" y="75"/>
                </a:lnTo>
                <a:lnTo>
                  <a:pt x="4860" y="75"/>
                </a:lnTo>
                <a:lnTo>
                  <a:pt x="4857" y="69"/>
                </a:lnTo>
                <a:close/>
                <a:moveTo>
                  <a:pt x="4871" y="123"/>
                </a:moveTo>
                <a:lnTo>
                  <a:pt x="4871" y="114"/>
                </a:lnTo>
                <a:lnTo>
                  <a:pt x="4879" y="118"/>
                </a:lnTo>
                <a:lnTo>
                  <a:pt x="4879" y="128"/>
                </a:lnTo>
                <a:lnTo>
                  <a:pt x="4871" y="123"/>
                </a:lnTo>
                <a:close/>
                <a:moveTo>
                  <a:pt x="4876" y="131"/>
                </a:moveTo>
                <a:lnTo>
                  <a:pt x="4876" y="131"/>
                </a:lnTo>
                <a:lnTo>
                  <a:pt x="4868" y="126"/>
                </a:lnTo>
                <a:lnTo>
                  <a:pt x="4870" y="126"/>
                </a:lnTo>
                <a:lnTo>
                  <a:pt x="4876" y="131"/>
                </a:lnTo>
                <a:close/>
                <a:moveTo>
                  <a:pt x="4879" y="160"/>
                </a:moveTo>
                <a:lnTo>
                  <a:pt x="4879" y="160"/>
                </a:lnTo>
                <a:lnTo>
                  <a:pt x="4878" y="159"/>
                </a:lnTo>
                <a:lnTo>
                  <a:pt x="4879" y="160"/>
                </a:lnTo>
                <a:close/>
                <a:moveTo>
                  <a:pt x="4867" y="123"/>
                </a:moveTo>
                <a:lnTo>
                  <a:pt x="4865" y="125"/>
                </a:lnTo>
                <a:lnTo>
                  <a:pt x="4852" y="117"/>
                </a:lnTo>
                <a:lnTo>
                  <a:pt x="4854" y="117"/>
                </a:lnTo>
                <a:lnTo>
                  <a:pt x="4867" y="123"/>
                </a:lnTo>
                <a:close/>
                <a:moveTo>
                  <a:pt x="4852" y="83"/>
                </a:moveTo>
                <a:lnTo>
                  <a:pt x="4854" y="82"/>
                </a:lnTo>
                <a:lnTo>
                  <a:pt x="4854" y="82"/>
                </a:lnTo>
                <a:lnTo>
                  <a:pt x="4855" y="82"/>
                </a:lnTo>
                <a:lnTo>
                  <a:pt x="4852" y="83"/>
                </a:lnTo>
                <a:close/>
                <a:moveTo>
                  <a:pt x="4852" y="109"/>
                </a:moveTo>
                <a:lnTo>
                  <a:pt x="4852" y="112"/>
                </a:lnTo>
                <a:lnTo>
                  <a:pt x="4849" y="110"/>
                </a:lnTo>
                <a:lnTo>
                  <a:pt x="4852" y="109"/>
                </a:lnTo>
                <a:close/>
                <a:moveTo>
                  <a:pt x="4851" y="115"/>
                </a:moveTo>
                <a:lnTo>
                  <a:pt x="4849" y="115"/>
                </a:lnTo>
                <a:lnTo>
                  <a:pt x="4844" y="112"/>
                </a:lnTo>
                <a:lnTo>
                  <a:pt x="4846" y="112"/>
                </a:lnTo>
                <a:lnTo>
                  <a:pt x="4851" y="115"/>
                </a:lnTo>
                <a:close/>
                <a:moveTo>
                  <a:pt x="4851" y="162"/>
                </a:moveTo>
                <a:lnTo>
                  <a:pt x="4849" y="162"/>
                </a:lnTo>
                <a:lnTo>
                  <a:pt x="4849" y="162"/>
                </a:lnTo>
                <a:lnTo>
                  <a:pt x="4851" y="162"/>
                </a:lnTo>
                <a:close/>
                <a:moveTo>
                  <a:pt x="4865" y="187"/>
                </a:moveTo>
                <a:lnTo>
                  <a:pt x="4865" y="192"/>
                </a:lnTo>
                <a:lnTo>
                  <a:pt x="4860" y="194"/>
                </a:lnTo>
                <a:lnTo>
                  <a:pt x="4857" y="192"/>
                </a:lnTo>
                <a:lnTo>
                  <a:pt x="4857" y="189"/>
                </a:lnTo>
                <a:lnTo>
                  <a:pt x="4862" y="186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close/>
                <a:moveTo>
                  <a:pt x="4871" y="261"/>
                </a:moveTo>
                <a:lnTo>
                  <a:pt x="4871" y="261"/>
                </a:lnTo>
                <a:lnTo>
                  <a:pt x="4873" y="264"/>
                </a:lnTo>
                <a:lnTo>
                  <a:pt x="4867" y="263"/>
                </a:lnTo>
                <a:lnTo>
                  <a:pt x="4871" y="261"/>
                </a:lnTo>
                <a:close/>
                <a:moveTo>
                  <a:pt x="4865" y="211"/>
                </a:moveTo>
                <a:lnTo>
                  <a:pt x="4860" y="210"/>
                </a:lnTo>
                <a:lnTo>
                  <a:pt x="4860" y="205"/>
                </a:lnTo>
                <a:lnTo>
                  <a:pt x="4867" y="202"/>
                </a:lnTo>
                <a:lnTo>
                  <a:pt x="4870" y="203"/>
                </a:lnTo>
                <a:lnTo>
                  <a:pt x="4870" y="203"/>
                </a:lnTo>
                <a:lnTo>
                  <a:pt x="4867" y="211"/>
                </a:lnTo>
                <a:lnTo>
                  <a:pt x="4865" y="211"/>
                </a:lnTo>
                <a:close/>
                <a:moveTo>
                  <a:pt x="4795" y="263"/>
                </a:moveTo>
                <a:lnTo>
                  <a:pt x="4788" y="266"/>
                </a:lnTo>
                <a:lnTo>
                  <a:pt x="4780" y="258"/>
                </a:lnTo>
                <a:lnTo>
                  <a:pt x="4795" y="263"/>
                </a:lnTo>
                <a:close/>
                <a:moveTo>
                  <a:pt x="4820" y="171"/>
                </a:moveTo>
                <a:lnTo>
                  <a:pt x="4820" y="171"/>
                </a:lnTo>
                <a:lnTo>
                  <a:pt x="4815" y="170"/>
                </a:lnTo>
                <a:lnTo>
                  <a:pt x="4820" y="167"/>
                </a:lnTo>
                <a:lnTo>
                  <a:pt x="4820" y="171"/>
                </a:lnTo>
                <a:close/>
                <a:moveTo>
                  <a:pt x="4761" y="295"/>
                </a:moveTo>
                <a:lnTo>
                  <a:pt x="4764" y="306"/>
                </a:lnTo>
                <a:lnTo>
                  <a:pt x="4756" y="312"/>
                </a:lnTo>
                <a:lnTo>
                  <a:pt x="4721" y="307"/>
                </a:lnTo>
                <a:lnTo>
                  <a:pt x="4761" y="295"/>
                </a:lnTo>
                <a:close/>
                <a:moveTo>
                  <a:pt x="4780" y="360"/>
                </a:moveTo>
                <a:lnTo>
                  <a:pt x="4785" y="339"/>
                </a:lnTo>
                <a:lnTo>
                  <a:pt x="4785" y="339"/>
                </a:lnTo>
                <a:lnTo>
                  <a:pt x="4787" y="339"/>
                </a:lnTo>
                <a:lnTo>
                  <a:pt x="4787" y="339"/>
                </a:lnTo>
                <a:lnTo>
                  <a:pt x="4790" y="336"/>
                </a:lnTo>
                <a:lnTo>
                  <a:pt x="4793" y="333"/>
                </a:lnTo>
                <a:lnTo>
                  <a:pt x="4795" y="330"/>
                </a:lnTo>
                <a:lnTo>
                  <a:pt x="4793" y="325"/>
                </a:lnTo>
                <a:lnTo>
                  <a:pt x="4790" y="309"/>
                </a:lnTo>
                <a:lnTo>
                  <a:pt x="4793" y="285"/>
                </a:lnTo>
                <a:lnTo>
                  <a:pt x="4820" y="277"/>
                </a:lnTo>
                <a:lnTo>
                  <a:pt x="4846" y="379"/>
                </a:lnTo>
                <a:lnTo>
                  <a:pt x="4846" y="379"/>
                </a:lnTo>
                <a:lnTo>
                  <a:pt x="4847" y="383"/>
                </a:lnTo>
                <a:lnTo>
                  <a:pt x="4851" y="386"/>
                </a:lnTo>
                <a:lnTo>
                  <a:pt x="4854" y="387"/>
                </a:lnTo>
                <a:lnTo>
                  <a:pt x="4857" y="387"/>
                </a:lnTo>
                <a:lnTo>
                  <a:pt x="4847" y="391"/>
                </a:lnTo>
                <a:lnTo>
                  <a:pt x="4847" y="391"/>
                </a:lnTo>
                <a:lnTo>
                  <a:pt x="4844" y="386"/>
                </a:lnTo>
                <a:lnTo>
                  <a:pt x="4839" y="383"/>
                </a:lnTo>
                <a:lnTo>
                  <a:pt x="4839" y="383"/>
                </a:lnTo>
                <a:lnTo>
                  <a:pt x="4838" y="383"/>
                </a:lnTo>
                <a:lnTo>
                  <a:pt x="4755" y="376"/>
                </a:lnTo>
                <a:lnTo>
                  <a:pt x="4780" y="360"/>
                </a:lnTo>
                <a:close/>
                <a:moveTo>
                  <a:pt x="4886" y="167"/>
                </a:moveTo>
                <a:lnTo>
                  <a:pt x="4886" y="167"/>
                </a:lnTo>
                <a:lnTo>
                  <a:pt x="4886" y="167"/>
                </a:lnTo>
                <a:lnTo>
                  <a:pt x="4886" y="167"/>
                </a:lnTo>
                <a:close/>
                <a:moveTo>
                  <a:pt x="4911" y="120"/>
                </a:moveTo>
                <a:lnTo>
                  <a:pt x="4913" y="126"/>
                </a:lnTo>
                <a:lnTo>
                  <a:pt x="4916" y="130"/>
                </a:lnTo>
                <a:lnTo>
                  <a:pt x="4915" y="133"/>
                </a:lnTo>
                <a:lnTo>
                  <a:pt x="4913" y="134"/>
                </a:lnTo>
                <a:lnTo>
                  <a:pt x="4913" y="141"/>
                </a:lnTo>
                <a:lnTo>
                  <a:pt x="4907" y="144"/>
                </a:lnTo>
                <a:lnTo>
                  <a:pt x="4895" y="138"/>
                </a:lnTo>
                <a:lnTo>
                  <a:pt x="4903" y="133"/>
                </a:lnTo>
                <a:lnTo>
                  <a:pt x="4903" y="133"/>
                </a:lnTo>
                <a:lnTo>
                  <a:pt x="4903" y="131"/>
                </a:lnTo>
                <a:lnTo>
                  <a:pt x="4903" y="131"/>
                </a:lnTo>
                <a:lnTo>
                  <a:pt x="4903" y="130"/>
                </a:lnTo>
                <a:lnTo>
                  <a:pt x="4903" y="130"/>
                </a:lnTo>
                <a:lnTo>
                  <a:pt x="4895" y="125"/>
                </a:lnTo>
                <a:lnTo>
                  <a:pt x="4907" y="117"/>
                </a:lnTo>
                <a:lnTo>
                  <a:pt x="4911" y="120"/>
                </a:lnTo>
                <a:close/>
                <a:moveTo>
                  <a:pt x="4903" y="102"/>
                </a:moveTo>
                <a:lnTo>
                  <a:pt x="4905" y="98"/>
                </a:lnTo>
                <a:lnTo>
                  <a:pt x="4908" y="96"/>
                </a:lnTo>
                <a:lnTo>
                  <a:pt x="4911" y="98"/>
                </a:lnTo>
                <a:lnTo>
                  <a:pt x="4911" y="102"/>
                </a:lnTo>
                <a:lnTo>
                  <a:pt x="4908" y="106"/>
                </a:lnTo>
                <a:lnTo>
                  <a:pt x="4903" y="102"/>
                </a:lnTo>
                <a:close/>
                <a:moveTo>
                  <a:pt x="4910" y="115"/>
                </a:moveTo>
                <a:lnTo>
                  <a:pt x="4915" y="114"/>
                </a:lnTo>
                <a:lnTo>
                  <a:pt x="4913" y="117"/>
                </a:lnTo>
                <a:lnTo>
                  <a:pt x="4910" y="115"/>
                </a:lnTo>
                <a:close/>
                <a:moveTo>
                  <a:pt x="4916" y="122"/>
                </a:moveTo>
                <a:lnTo>
                  <a:pt x="4918" y="123"/>
                </a:lnTo>
                <a:lnTo>
                  <a:pt x="4918" y="125"/>
                </a:lnTo>
                <a:lnTo>
                  <a:pt x="4916" y="125"/>
                </a:lnTo>
                <a:lnTo>
                  <a:pt x="4916" y="122"/>
                </a:lnTo>
                <a:close/>
                <a:moveTo>
                  <a:pt x="4905" y="147"/>
                </a:moveTo>
                <a:lnTo>
                  <a:pt x="4905" y="149"/>
                </a:lnTo>
                <a:lnTo>
                  <a:pt x="4894" y="141"/>
                </a:lnTo>
                <a:lnTo>
                  <a:pt x="4894" y="139"/>
                </a:lnTo>
                <a:lnTo>
                  <a:pt x="4905" y="147"/>
                </a:lnTo>
                <a:close/>
                <a:moveTo>
                  <a:pt x="4899" y="131"/>
                </a:moveTo>
                <a:lnTo>
                  <a:pt x="4892" y="134"/>
                </a:lnTo>
                <a:lnTo>
                  <a:pt x="4884" y="131"/>
                </a:lnTo>
                <a:lnTo>
                  <a:pt x="4892" y="126"/>
                </a:lnTo>
                <a:lnTo>
                  <a:pt x="4899" y="131"/>
                </a:lnTo>
                <a:close/>
                <a:moveTo>
                  <a:pt x="4895" y="170"/>
                </a:moveTo>
                <a:lnTo>
                  <a:pt x="4895" y="170"/>
                </a:lnTo>
                <a:lnTo>
                  <a:pt x="4891" y="171"/>
                </a:lnTo>
                <a:lnTo>
                  <a:pt x="4889" y="170"/>
                </a:lnTo>
                <a:lnTo>
                  <a:pt x="4889" y="167"/>
                </a:lnTo>
                <a:lnTo>
                  <a:pt x="4891" y="167"/>
                </a:lnTo>
                <a:lnTo>
                  <a:pt x="4895" y="170"/>
                </a:lnTo>
                <a:close/>
                <a:moveTo>
                  <a:pt x="4908" y="150"/>
                </a:moveTo>
                <a:lnTo>
                  <a:pt x="4908" y="149"/>
                </a:lnTo>
                <a:lnTo>
                  <a:pt x="4921" y="155"/>
                </a:lnTo>
                <a:lnTo>
                  <a:pt x="4921" y="157"/>
                </a:lnTo>
                <a:lnTo>
                  <a:pt x="4921" y="157"/>
                </a:lnTo>
                <a:lnTo>
                  <a:pt x="4919" y="157"/>
                </a:lnTo>
                <a:lnTo>
                  <a:pt x="4908" y="150"/>
                </a:lnTo>
                <a:close/>
                <a:moveTo>
                  <a:pt x="4924" y="344"/>
                </a:moveTo>
                <a:lnTo>
                  <a:pt x="4929" y="365"/>
                </a:lnTo>
                <a:lnTo>
                  <a:pt x="4929" y="365"/>
                </a:lnTo>
                <a:lnTo>
                  <a:pt x="4918" y="367"/>
                </a:lnTo>
                <a:lnTo>
                  <a:pt x="4924" y="344"/>
                </a:lnTo>
                <a:close/>
                <a:moveTo>
                  <a:pt x="4916" y="373"/>
                </a:moveTo>
                <a:lnTo>
                  <a:pt x="4916" y="373"/>
                </a:lnTo>
                <a:lnTo>
                  <a:pt x="4921" y="381"/>
                </a:lnTo>
                <a:lnTo>
                  <a:pt x="4923" y="384"/>
                </a:lnTo>
                <a:lnTo>
                  <a:pt x="4923" y="384"/>
                </a:lnTo>
                <a:lnTo>
                  <a:pt x="4926" y="384"/>
                </a:lnTo>
                <a:lnTo>
                  <a:pt x="4934" y="386"/>
                </a:lnTo>
                <a:lnTo>
                  <a:pt x="4937" y="402"/>
                </a:lnTo>
                <a:lnTo>
                  <a:pt x="4915" y="383"/>
                </a:lnTo>
                <a:lnTo>
                  <a:pt x="4916" y="373"/>
                </a:lnTo>
                <a:close/>
                <a:moveTo>
                  <a:pt x="4927" y="155"/>
                </a:moveTo>
                <a:lnTo>
                  <a:pt x="4926" y="154"/>
                </a:lnTo>
                <a:lnTo>
                  <a:pt x="4931" y="152"/>
                </a:lnTo>
                <a:lnTo>
                  <a:pt x="4932" y="154"/>
                </a:lnTo>
                <a:lnTo>
                  <a:pt x="4935" y="154"/>
                </a:lnTo>
                <a:lnTo>
                  <a:pt x="4945" y="149"/>
                </a:lnTo>
                <a:lnTo>
                  <a:pt x="4945" y="155"/>
                </a:lnTo>
                <a:lnTo>
                  <a:pt x="4945" y="155"/>
                </a:lnTo>
                <a:lnTo>
                  <a:pt x="4935" y="155"/>
                </a:lnTo>
                <a:lnTo>
                  <a:pt x="4927" y="155"/>
                </a:lnTo>
                <a:lnTo>
                  <a:pt x="4927" y="155"/>
                </a:lnTo>
                <a:close/>
                <a:moveTo>
                  <a:pt x="4951" y="125"/>
                </a:moveTo>
                <a:lnTo>
                  <a:pt x="4948" y="138"/>
                </a:lnTo>
                <a:lnTo>
                  <a:pt x="4943" y="134"/>
                </a:lnTo>
                <a:lnTo>
                  <a:pt x="4942" y="134"/>
                </a:lnTo>
                <a:lnTo>
                  <a:pt x="4935" y="139"/>
                </a:lnTo>
                <a:lnTo>
                  <a:pt x="4935" y="142"/>
                </a:lnTo>
                <a:lnTo>
                  <a:pt x="4934" y="142"/>
                </a:lnTo>
                <a:lnTo>
                  <a:pt x="4927" y="138"/>
                </a:lnTo>
                <a:lnTo>
                  <a:pt x="4927" y="134"/>
                </a:lnTo>
                <a:lnTo>
                  <a:pt x="4926" y="134"/>
                </a:lnTo>
                <a:lnTo>
                  <a:pt x="4927" y="128"/>
                </a:lnTo>
                <a:lnTo>
                  <a:pt x="4937" y="133"/>
                </a:lnTo>
                <a:lnTo>
                  <a:pt x="4939" y="131"/>
                </a:lnTo>
                <a:lnTo>
                  <a:pt x="4950" y="125"/>
                </a:lnTo>
                <a:lnTo>
                  <a:pt x="4951" y="125"/>
                </a:lnTo>
                <a:close/>
                <a:moveTo>
                  <a:pt x="4939" y="102"/>
                </a:moveTo>
                <a:lnTo>
                  <a:pt x="4935" y="102"/>
                </a:lnTo>
                <a:lnTo>
                  <a:pt x="4935" y="102"/>
                </a:lnTo>
                <a:lnTo>
                  <a:pt x="4932" y="104"/>
                </a:lnTo>
                <a:lnTo>
                  <a:pt x="4931" y="106"/>
                </a:lnTo>
                <a:lnTo>
                  <a:pt x="4931" y="107"/>
                </a:lnTo>
                <a:lnTo>
                  <a:pt x="4934" y="110"/>
                </a:lnTo>
                <a:lnTo>
                  <a:pt x="4934" y="110"/>
                </a:lnTo>
                <a:lnTo>
                  <a:pt x="4935" y="112"/>
                </a:lnTo>
                <a:lnTo>
                  <a:pt x="4935" y="112"/>
                </a:lnTo>
                <a:lnTo>
                  <a:pt x="4926" y="107"/>
                </a:lnTo>
                <a:lnTo>
                  <a:pt x="4937" y="101"/>
                </a:lnTo>
                <a:lnTo>
                  <a:pt x="4939" y="102"/>
                </a:lnTo>
                <a:close/>
                <a:moveTo>
                  <a:pt x="4939" y="74"/>
                </a:moveTo>
                <a:lnTo>
                  <a:pt x="4939" y="72"/>
                </a:lnTo>
                <a:lnTo>
                  <a:pt x="4943" y="75"/>
                </a:lnTo>
                <a:lnTo>
                  <a:pt x="4943" y="77"/>
                </a:lnTo>
                <a:lnTo>
                  <a:pt x="4939" y="74"/>
                </a:lnTo>
                <a:close/>
                <a:moveTo>
                  <a:pt x="4940" y="67"/>
                </a:moveTo>
                <a:lnTo>
                  <a:pt x="4942" y="67"/>
                </a:lnTo>
                <a:lnTo>
                  <a:pt x="4948" y="70"/>
                </a:lnTo>
                <a:lnTo>
                  <a:pt x="4947" y="75"/>
                </a:lnTo>
                <a:lnTo>
                  <a:pt x="4947" y="74"/>
                </a:lnTo>
                <a:lnTo>
                  <a:pt x="4940" y="69"/>
                </a:lnTo>
                <a:lnTo>
                  <a:pt x="4935" y="72"/>
                </a:lnTo>
                <a:lnTo>
                  <a:pt x="4932" y="70"/>
                </a:lnTo>
                <a:lnTo>
                  <a:pt x="4940" y="67"/>
                </a:lnTo>
                <a:close/>
                <a:moveTo>
                  <a:pt x="4934" y="98"/>
                </a:moveTo>
                <a:lnTo>
                  <a:pt x="4924" y="104"/>
                </a:lnTo>
                <a:lnTo>
                  <a:pt x="4924" y="101"/>
                </a:lnTo>
                <a:lnTo>
                  <a:pt x="4931" y="96"/>
                </a:lnTo>
                <a:lnTo>
                  <a:pt x="4934" y="98"/>
                </a:lnTo>
                <a:close/>
                <a:moveTo>
                  <a:pt x="4923" y="43"/>
                </a:moveTo>
                <a:lnTo>
                  <a:pt x="4927" y="46"/>
                </a:lnTo>
                <a:lnTo>
                  <a:pt x="4924" y="50"/>
                </a:lnTo>
                <a:lnTo>
                  <a:pt x="4923" y="48"/>
                </a:lnTo>
                <a:lnTo>
                  <a:pt x="4923" y="43"/>
                </a:lnTo>
                <a:close/>
                <a:moveTo>
                  <a:pt x="4923" y="109"/>
                </a:moveTo>
                <a:lnTo>
                  <a:pt x="4931" y="114"/>
                </a:lnTo>
                <a:lnTo>
                  <a:pt x="4923" y="117"/>
                </a:lnTo>
                <a:lnTo>
                  <a:pt x="4923" y="117"/>
                </a:lnTo>
                <a:lnTo>
                  <a:pt x="4923" y="109"/>
                </a:lnTo>
                <a:close/>
                <a:moveTo>
                  <a:pt x="4921" y="146"/>
                </a:moveTo>
                <a:lnTo>
                  <a:pt x="4927" y="149"/>
                </a:lnTo>
                <a:lnTo>
                  <a:pt x="4923" y="152"/>
                </a:lnTo>
                <a:lnTo>
                  <a:pt x="4911" y="146"/>
                </a:lnTo>
                <a:lnTo>
                  <a:pt x="4915" y="144"/>
                </a:lnTo>
                <a:lnTo>
                  <a:pt x="4919" y="147"/>
                </a:lnTo>
                <a:lnTo>
                  <a:pt x="4919" y="147"/>
                </a:lnTo>
                <a:lnTo>
                  <a:pt x="4921" y="146"/>
                </a:lnTo>
                <a:close/>
                <a:moveTo>
                  <a:pt x="4902" y="18"/>
                </a:moveTo>
                <a:lnTo>
                  <a:pt x="4903" y="18"/>
                </a:lnTo>
                <a:lnTo>
                  <a:pt x="4903" y="21"/>
                </a:lnTo>
                <a:lnTo>
                  <a:pt x="4902" y="30"/>
                </a:lnTo>
                <a:lnTo>
                  <a:pt x="4895" y="22"/>
                </a:lnTo>
                <a:lnTo>
                  <a:pt x="4902" y="18"/>
                </a:lnTo>
                <a:close/>
                <a:moveTo>
                  <a:pt x="4899" y="50"/>
                </a:moveTo>
                <a:lnTo>
                  <a:pt x="4899" y="58"/>
                </a:lnTo>
                <a:lnTo>
                  <a:pt x="4895" y="59"/>
                </a:lnTo>
                <a:lnTo>
                  <a:pt x="4891" y="58"/>
                </a:lnTo>
                <a:lnTo>
                  <a:pt x="4891" y="53"/>
                </a:lnTo>
                <a:lnTo>
                  <a:pt x="4897" y="50"/>
                </a:lnTo>
                <a:lnTo>
                  <a:pt x="4899" y="50"/>
                </a:lnTo>
                <a:close/>
                <a:moveTo>
                  <a:pt x="4892" y="45"/>
                </a:moveTo>
                <a:lnTo>
                  <a:pt x="4892" y="45"/>
                </a:lnTo>
                <a:lnTo>
                  <a:pt x="4895" y="46"/>
                </a:lnTo>
                <a:lnTo>
                  <a:pt x="4891" y="48"/>
                </a:lnTo>
                <a:lnTo>
                  <a:pt x="4892" y="45"/>
                </a:lnTo>
                <a:close/>
                <a:moveTo>
                  <a:pt x="4889" y="61"/>
                </a:moveTo>
                <a:lnTo>
                  <a:pt x="4889" y="61"/>
                </a:lnTo>
                <a:lnTo>
                  <a:pt x="4895" y="62"/>
                </a:lnTo>
                <a:lnTo>
                  <a:pt x="4891" y="64"/>
                </a:lnTo>
                <a:lnTo>
                  <a:pt x="4889" y="62"/>
                </a:lnTo>
                <a:lnTo>
                  <a:pt x="4889" y="61"/>
                </a:lnTo>
                <a:close/>
                <a:moveTo>
                  <a:pt x="4883" y="94"/>
                </a:moveTo>
                <a:lnTo>
                  <a:pt x="4886" y="93"/>
                </a:lnTo>
                <a:lnTo>
                  <a:pt x="4886" y="94"/>
                </a:lnTo>
                <a:lnTo>
                  <a:pt x="4883" y="96"/>
                </a:lnTo>
                <a:lnTo>
                  <a:pt x="4883" y="94"/>
                </a:lnTo>
                <a:close/>
                <a:moveTo>
                  <a:pt x="4883" y="107"/>
                </a:moveTo>
                <a:lnTo>
                  <a:pt x="4895" y="102"/>
                </a:lnTo>
                <a:lnTo>
                  <a:pt x="4895" y="99"/>
                </a:lnTo>
                <a:lnTo>
                  <a:pt x="4900" y="96"/>
                </a:lnTo>
                <a:lnTo>
                  <a:pt x="4900" y="88"/>
                </a:lnTo>
                <a:lnTo>
                  <a:pt x="4899" y="88"/>
                </a:lnTo>
                <a:lnTo>
                  <a:pt x="4899" y="86"/>
                </a:lnTo>
                <a:lnTo>
                  <a:pt x="4908" y="82"/>
                </a:lnTo>
                <a:lnTo>
                  <a:pt x="4915" y="86"/>
                </a:lnTo>
                <a:lnTo>
                  <a:pt x="4915" y="86"/>
                </a:lnTo>
                <a:lnTo>
                  <a:pt x="4919" y="91"/>
                </a:lnTo>
                <a:lnTo>
                  <a:pt x="4919" y="93"/>
                </a:lnTo>
                <a:lnTo>
                  <a:pt x="4916" y="94"/>
                </a:lnTo>
                <a:lnTo>
                  <a:pt x="4915" y="109"/>
                </a:lnTo>
                <a:lnTo>
                  <a:pt x="4908" y="112"/>
                </a:lnTo>
                <a:lnTo>
                  <a:pt x="4908" y="109"/>
                </a:lnTo>
                <a:lnTo>
                  <a:pt x="4915" y="106"/>
                </a:lnTo>
                <a:lnTo>
                  <a:pt x="4915" y="104"/>
                </a:lnTo>
                <a:lnTo>
                  <a:pt x="4915" y="96"/>
                </a:lnTo>
                <a:lnTo>
                  <a:pt x="4908" y="91"/>
                </a:lnTo>
                <a:lnTo>
                  <a:pt x="4900" y="96"/>
                </a:lnTo>
                <a:lnTo>
                  <a:pt x="4900" y="104"/>
                </a:lnTo>
                <a:lnTo>
                  <a:pt x="4905" y="109"/>
                </a:lnTo>
                <a:lnTo>
                  <a:pt x="4905" y="114"/>
                </a:lnTo>
                <a:lnTo>
                  <a:pt x="4894" y="122"/>
                </a:lnTo>
                <a:lnTo>
                  <a:pt x="4894" y="112"/>
                </a:lnTo>
                <a:lnTo>
                  <a:pt x="4894" y="112"/>
                </a:lnTo>
                <a:lnTo>
                  <a:pt x="4894" y="110"/>
                </a:lnTo>
                <a:lnTo>
                  <a:pt x="4894" y="110"/>
                </a:lnTo>
                <a:lnTo>
                  <a:pt x="4892" y="110"/>
                </a:lnTo>
                <a:lnTo>
                  <a:pt x="4891" y="110"/>
                </a:lnTo>
                <a:lnTo>
                  <a:pt x="4883" y="115"/>
                </a:lnTo>
                <a:lnTo>
                  <a:pt x="4883" y="107"/>
                </a:lnTo>
                <a:close/>
                <a:moveTo>
                  <a:pt x="4883" y="118"/>
                </a:moveTo>
                <a:lnTo>
                  <a:pt x="4891" y="114"/>
                </a:lnTo>
                <a:lnTo>
                  <a:pt x="4889" y="123"/>
                </a:lnTo>
                <a:lnTo>
                  <a:pt x="4883" y="128"/>
                </a:lnTo>
                <a:lnTo>
                  <a:pt x="4883" y="118"/>
                </a:lnTo>
                <a:close/>
                <a:moveTo>
                  <a:pt x="4883" y="133"/>
                </a:moveTo>
                <a:lnTo>
                  <a:pt x="4889" y="138"/>
                </a:lnTo>
                <a:lnTo>
                  <a:pt x="4891" y="139"/>
                </a:lnTo>
                <a:lnTo>
                  <a:pt x="4883" y="134"/>
                </a:lnTo>
                <a:lnTo>
                  <a:pt x="4883" y="133"/>
                </a:lnTo>
                <a:close/>
                <a:moveTo>
                  <a:pt x="4876" y="32"/>
                </a:moveTo>
                <a:lnTo>
                  <a:pt x="4876" y="32"/>
                </a:lnTo>
                <a:lnTo>
                  <a:pt x="4883" y="38"/>
                </a:lnTo>
                <a:lnTo>
                  <a:pt x="4881" y="45"/>
                </a:lnTo>
                <a:lnTo>
                  <a:pt x="4881" y="45"/>
                </a:lnTo>
                <a:lnTo>
                  <a:pt x="4881" y="45"/>
                </a:lnTo>
                <a:lnTo>
                  <a:pt x="4876" y="40"/>
                </a:lnTo>
                <a:lnTo>
                  <a:pt x="4876" y="32"/>
                </a:lnTo>
                <a:close/>
                <a:moveTo>
                  <a:pt x="4875" y="29"/>
                </a:moveTo>
                <a:lnTo>
                  <a:pt x="4871" y="30"/>
                </a:lnTo>
                <a:lnTo>
                  <a:pt x="4871" y="32"/>
                </a:lnTo>
                <a:lnTo>
                  <a:pt x="4871" y="43"/>
                </a:lnTo>
                <a:lnTo>
                  <a:pt x="4879" y="48"/>
                </a:lnTo>
                <a:lnTo>
                  <a:pt x="4879" y="59"/>
                </a:lnTo>
                <a:lnTo>
                  <a:pt x="4879" y="61"/>
                </a:lnTo>
                <a:lnTo>
                  <a:pt x="4875" y="58"/>
                </a:lnTo>
                <a:lnTo>
                  <a:pt x="4875" y="51"/>
                </a:lnTo>
                <a:lnTo>
                  <a:pt x="4865" y="45"/>
                </a:lnTo>
                <a:lnTo>
                  <a:pt x="4857" y="48"/>
                </a:lnTo>
                <a:lnTo>
                  <a:pt x="4857" y="58"/>
                </a:lnTo>
                <a:lnTo>
                  <a:pt x="4857" y="58"/>
                </a:lnTo>
                <a:lnTo>
                  <a:pt x="4865" y="64"/>
                </a:lnTo>
                <a:lnTo>
                  <a:pt x="4873" y="61"/>
                </a:lnTo>
                <a:lnTo>
                  <a:pt x="4876" y="62"/>
                </a:lnTo>
                <a:lnTo>
                  <a:pt x="4867" y="67"/>
                </a:lnTo>
                <a:lnTo>
                  <a:pt x="4860" y="62"/>
                </a:lnTo>
                <a:lnTo>
                  <a:pt x="4855" y="66"/>
                </a:lnTo>
                <a:lnTo>
                  <a:pt x="4849" y="54"/>
                </a:lnTo>
                <a:lnTo>
                  <a:pt x="4852" y="43"/>
                </a:lnTo>
                <a:lnTo>
                  <a:pt x="4849" y="38"/>
                </a:lnTo>
                <a:lnTo>
                  <a:pt x="4875" y="29"/>
                </a:lnTo>
                <a:lnTo>
                  <a:pt x="4875" y="29"/>
                </a:lnTo>
                <a:close/>
                <a:moveTo>
                  <a:pt x="4871" y="58"/>
                </a:moveTo>
                <a:lnTo>
                  <a:pt x="4867" y="59"/>
                </a:lnTo>
                <a:lnTo>
                  <a:pt x="4860" y="56"/>
                </a:lnTo>
                <a:lnTo>
                  <a:pt x="4860" y="51"/>
                </a:lnTo>
                <a:lnTo>
                  <a:pt x="4865" y="48"/>
                </a:lnTo>
                <a:lnTo>
                  <a:pt x="4870" y="53"/>
                </a:lnTo>
                <a:lnTo>
                  <a:pt x="4871" y="58"/>
                </a:lnTo>
                <a:close/>
                <a:moveTo>
                  <a:pt x="4846" y="18"/>
                </a:moveTo>
                <a:lnTo>
                  <a:pt x="4863" y="13"/>
                </a:lnTo>
                <a:lnTo>
                  <a:pt x="4868" y="19"/>
                </a:lnTo>
                <a:lnTo>
                  <a:pt x="4844" y="29"/>
                </a:lnTo>
                <a:lnTo>
                  <a:pt x="4846" y="18"/>
                </a:lnTo>
                <a:close/>
                <a:moveTo>
                  <a:pt x="4841" y="82"/>
                </a:moveTo>
                <a:lnTo>
                  <a:pt x="4843" y="82"/>
                </a:lnTo>
                <a:lnTo>
                  <a:pt x="4841" y="86"/>
                </a:lnTo>
                <a:lnTo>
                  <a:pt x="4839" y="88"/>
                </a:lnTo>
                <a:lnTo>
                  <a:pt x="4839" y="88"/>
                </a:lnTo>
                <a:lnTo>
                  <a:pt x="4839" y="88"/>
                </a:lnTo>
                <a:lnTo>
                  <a:pt x="4841" y="82"/>
                </a:lnTo>
                <a:close/>
                <a:moveTo>
                  <a:pt x="4839" y="152"/>
                </a:moveTo>
                <a:lnTo>
                  <a:pt x="4839" y="152"/>
                </a:lnTo>
                <a:lnTo>
                  <a:pt x="4827" y="146"/>
                </a:lnTo>
                <a:lnTo>
                  <a:pt x="4827" y="139"/>
                </a:lnTo>
                <a:lnTo>
                  <a:pt x="4839" y="152"/>
                </a:lnTo>
                <a:close/>
                <a:moveTo>
                  <a:pt x="4817" y="131"/>
                </a:moveTo>
                <a:lnTo>
                  <a:pt x="4823" y="138"/>
                </a:lnTo>
                <a:lnTo>
                  <a:pt x="4819" y="134"/>
                </a:lnTo>
                <a:lnTo>
                  <a:pt x="4811" y="138"/>
                </a:lnTo>
                <a:lnTo>
                  <a:pt x="4812" y="146"/>
                </a:lnTo>
                <a:lnTo>
                  <a:pt x="4812" y="146"/>
                </a:lnTo>
                <a:lnTo>
                  <a:pt x="4819" y="150"/>
                </a:lnTo>
                <a:lnTo>
                  <a:pt x="4825" y="147"/>
                </a:lnTo>
                <a:lnTo>
                  <a:pt x="4835" y="154"/>
                </a:lnTo>
                <a:lnTo>
                  <a:pt x="4822" y="162"/>
                </a:lnTo>
                <a:lnTo>
                  <a:pt x="4815" y="157"/>
                </a:lnTo>
                <a:lnTo>
                  <a:pt x="4814" y="150"/>
                </a:lnTo>
                <a:lnTo>
                  <a:pt x="4806" y="146"/>
                </a:lnTo>
                <a:lnTo>
                  <a:pt x="4798" y="150"/>
                </a:lnTo>
                <a:lnTo>
                  <a:pt x="4799" y="159"/>
                </a:lnTo>
                <a:lnTo>
                  <a:pt x="4777" y="146"/>
                </a:lnTo>
                <a:lnTo>
                  <a:pt x="4817" y="131"/>
                </a:lnTo>
                <a:close/>
                <a:moveTo>
                  <a:pt x="4823" y="144"/>
                </a:moveTo>
                <a:lnTo>
                  <a:pt x="4823" y="144"/>
                </a:lnTo>
                <a:lnTo>
                  <a:pt x="4823" y="144"/>
                </a:lnTo>
                <a:lnTo>
                  <a:pt x="4823" y="144"/>
                </a:lnTo>
                <a:lnTo>
                  <a:pt x="4823" y="146"/>
                </a:lnTo>
                <a:lnTo>
                  <a:pt x="4820" y="146"/>
                </a:lnTo>
                <a:lnTo>
                  <a:pt x="4815" y="142"/>
                </a:lnTo>
                <a:lnTo>
                  <a:pt x="4815" y="139"/>
                </a:lnTo>
                <a:lnTo>
                  <a:pt x="4819" y="138"/>
                </a:lnTo>
                <a:lnTo>
                  <a:pt x="4823" y="141"/>
                </a:lnTo>
                <a:lnTo>
                  <a:pt x="4823" y="144"/>
                </a:lnTo>
                <a:close/>
                <a:moveTo>
                  <a:pt x="4809" y="72"/>
                </a:moveTo>
                <a:lnTo>
                  <a:pt x="4807" y="77"/>
                </a:lnTo>
                <a:lnTo>
                  <a:pt x="4799" y="72"/>
                </a:lnTo>
                <a:lnTo>
                  <a:pt x="4791" y="75"/>
                </a:lnTo>
                <a:lnTo>
                  <a:pt x="4796" y="58"/>
                </a:lnTo>
                <a:lnTo>
                  <a:pt x="4803" y="56"/>
                </a:lnTo>
                <a:lnTo>
                  <a:pt x="4809" y="72"/>
                </a:lnTo>
                <a:close/>
                <a:moveTo>
                  <a:pt x="4790" y="32"/>
                </a:moveTo>
                <a:lnTo>
                  <a:pt x="4795" y="35"/>
                </a:lnTo>
                <a:lnTo>
                  <a:pt x="4806" y="32"/>
                </a:lnTo>
                <a:lnTo>
                  <a:pt x="4798" y="45"/>
                </a:lnTo>
                <a:lnTo>
                  <a:pt x="4798" y="46"/>
                </a:lnTo>
                <a:lnTo>
                  <a:pt x="4793" y="48"/>
                </a:lnTo>
                <a:lnTo>
                  <a:pt x="4775" y="35"/>
                </a:lnTo>
                <a:lnTo>
                  <a:pt x="4775" y="35"/>
                </a:lnTo>
                <a:lnTo>
                  <a:pt x="4775" y="35"/>
                </a:lnTo>
                <a:lnTo>
                  <a:pt x="4790" y="32"/>
                </a:lnTo>
                <a:close/>
                <a:moveTo>
                  <a:pt x="4774" y="16"/>
                </a:moveTo>
                <a:lnTo>
                  <a:pt x="4774" y="16"/>
                </a:lnTo>
                <a:lnTo>
                  <a:pt x="4775" y="18"/>
                </a:lnTo>
                <a:lnTo>
                  <a:pt x="4774" y="18"/>
                </a:lnTo>
                <a:lnTo>
                  <a:pt x="4774" y="16"/>
                </a:lnTo>
                <a:close/>
                <a:moveTo>
                  <a:pt x="4766" y="45"/>
                </a:moveTo>
                <a:lnTo>
                  <a:pt x="4769" y="45"/>
                </a:lnTo>
                <a:lnTo>
                  <a:pt x="4774" y="48"/>
                </a:lnTo>
                <a:lnTo>
                  <a:pt x="4774" y="48"/>
                </a:lnTo>
                <a:lnTo>
                  <a:pt x="4772" y="46"/>
                </a:lnTo>
                <a:lnTo>
                  <a:pt x="4772" y="46"/>
                </a:lnTo>
                <a:lnTo>
                  <a:pt x="4771" y="46"/>
                </a:lnTo>
                <a:lnTo>
                  <a:pt x="4771" y="46"/>
                </a:lnTo>
                <a:lnTo>
                  <a:pt x="4766" y="46"/>
                </a:lnTo>
                <a:lnTo>
                  <a:pt x="4766" y="45"/>
                </a:lnTo>
                <a:close/>
                <a:moveTo>
                  <a:pt x="4753" y="80"/>
                </a:moveTo>
                <a:lnTo>
                  <a:pt x="4748" y="77"/>
                </a:lnTo>
                <a:lnTo>
                  <a:pt x="4753" y="77"/>
                </a:lnTo>
                <a:lnTo>
                  <a:pt x="4753" y="80"/>
                </a:lnTo>
                <a:close/>
                <a:moveTo>
                  <a:pt x="4727" y="14"/>
                </a:moveTo>
                <a:lnTo>
                  <a:pt x="4727" y="14"/>
                </a:lnTo>
                <a:lnTo>
                  <a:pt x="4735" y="24"/>
                </a:lnTo>
                <a:lnTo>
                  <a:pt x="4740" y="21"/>
                </a:lnTo>
                <a:lnTo>
                  <a:pt x="4745" y="24"/>
                </a:lnTo>
                <a:lnTo>
                  <a:pt x="4745" y="22"/>
                </a:lnTo>
                <a:lnTo>
                  <a:pt x="4751" y="40"/>
                </a:lnTo>
                <a:lnTo>
                  <a:pt x="4748" y="40"/>
                </a:lnTo>
                <a:lnTo>
                  <a:pt x="4723" y="16"/>
                </a:lnTo>
                <a:lnTo>
                  <a:pt x="4727" y="14"/>
                </a:lnTo>
                <a:close/>
                <a:moveTo>
                  <a:pt x="4729" y="51"/>
                </a:moveTo>
                <a:lnTo>
                  <a:pt x="4734" y="56"/>
                </a:lnTo>
                <a:lnTo>
                  <a:pt x="4734" y="56"/>
                </a:lnTo>
                <a:lnTo>
                  <a:pt x="4731" y="58"/>
                </a:lnTo>
                <a:lnTo>
                  <a:pt x="4729" y="58"/>
                </a:lnTo>
                <a:lnTo>
                  <a:pt x="4729" y="56"/>
                </a:lnTo>
                <a:lnTo>
                  <a:pt x="4729" y="51"/>
                </a:lnTo>
                <a:close/>
                <a:moveTo>
                  <a:pt x="4708" y="46"/>
                </a:moveTo>
                <a:lnTo>
                  <a:pt x="4711" y="35"/>
                </a:lnTo>
                <a:lnTo>
                  <a:pt x="4721" y="43"/>
                </a:lnTo>
                <a:lnTo>
                  <a:pt x="4721" y="53"/>
                </a:lnTo>
                <a:lnTo>
                  <a:pt x="4719" y="54"/>
                </a:lnTo>
                <a:lnTo>
                  <a:pt x="4707" y="51"/>
                </a:lnTo>
                <a:lnTo>
                  <a:pt x="4708" y="46"/>
                </a:lnTo>
                <a:close/>
                <a:moveTo>
                  <a:pt x="4734" y="80"/>
                </a:moveTo>
                <a:lnTo>
                  <a:pt x="4750" y="91"/>
                </a:lnTo>
                <a:lnTo>
                  <a:pt x="4747" y="106"/>
                </a:lnTo>
                <a:lnTo>
                  <a:pt x="4743" y="104"/>
                </a:lnTo>
                <a:lnTo>
                  <a:pt x="4699" y="133"/>
                </a:lnTo>
                <a:lnTo>
                  <a:pt x="4723" y="146"/>
                </a:lnTo>
                <a:lnTo>
                  <a:pt x="4659" y="176"/>
                </a:lnTo>
                <a:lnTo>
                  <a:pt x="4691" y="91"/>
                </a:lnTo>
                <a:lnTo>
                  <a:pt x="4699" y="88"/>
                </a:lnTo>
                <a:lnTo>
                  <a:pt x="4734" y="80"/>
                </a:lnTo>
                <a:close/>
                <a:moveTo>
                  <a:pt x="4679" y="38"/>
                </a:moveTo>
                <a:lnTo>
                  <a:pt x="4683" y="40"/>
                </a:lnTo>
                <a:lnTo>
                  <a:pt x="4683" y="45"/>
                </a:lnTo>
                <a:lnTo>
                  <a:pt x="4681" y="45"/>
                </a:lnTo>
                <a:lnTo>
                  <a:pt x="4681" y="45"/>
                </a:lnTo>
                <a:lnTo>
                  <a:pt x="4681" y="43"/>
                </a:lnTo>
                <a:lnTo>
                  <a:pt x="4681" y="43"/>
                </a:lnTo>
                <a:lnTo>
                  <a:pt x="4679" y="38"/>
                </a:lnTo>
                <a:lnTo>
                  <a:pt x="4679" y="38"/>
                </a:lnTo>
                <a:close/>
                <a:moveTo>
                  <a:pt x="4678" y="19"/>
                </a:moveTo>
                <a:lnTo>
                  <a:pt x="4687" y="13"/>
                </a:lnTo>
                <a:lnTo>
                  <a:pt x="4692" y="16"/>
                </a:lnTo>
                <a:lnTo>
                  <a:pt x="4694" y="18"/>
                </a:lnTo>
                <a:lnTo>
                  <a:pt x="4691" y="26"/>
                </a:lnTo>
                <a:lnTo>
                  <a:pt x="4686" y="29"/>
                </a:lnTo>
                <a:lnTo>
                  <a:pt x="4686" y="37"/>
                </a:lnTo>
                <a:lnTo>
                  <a:pt x="4676" y="29"/>
                </a:lnTo>
                <a:lnTo>
                  <a:pt x="4678" y="19"/>
                </a:lnTo>
                <a:close/>
                <a:moveTo>
                  <a:pt x="4675" y="13"/>
                </a:moveTo>
                <a:lnTo>
                  <a:pt x="4671" y="14"/>
                </a:lnTo>
                <a:lnTo>
                  <a:pt x="4665" y="11"/>
                </a:lnTo>
                <a:lnTo>
                  <a:pt x="4675" y="6"/>
                </a:lnTo>
                <a:lnTo>
                  <a:pt x="4675" y="13"/>
                </a:lnTo>
                <a:close/>
                <a:moveTo>
                  <a:pt x="4675" y="2"/>
                </a:moveTo>
                <a:lnTo>
                  <a:pt x="4660" y="8"/>
                </a:lnTo>
                <a:lnTo>
                  <a:pt x="4660" y="5"/>
                </a:lnTo>
                <a:lnTo>
                  <a:pt x="4675" y="2"/>
                </a:lnTo>
                <a:close/>
                <a:moveTo>
                  <a:pt x="4657" y="18"/>
                </a:moveTo>
                <a:lnTo>
                  <a:pt x="4673" y="24"/>
                </a:lnTo>
                <a:lnTo>
                  <a:pt x="4671" y="27"/>
                </a:lnTo>
                <a:lnTo>
                  <a:pt x="4671" y="27"/>
                </a:lnTo>
                <a:lnTo>
                  <a:pt x="4665" y="22"/>
                </a:lnTo>
                <a:lnTo>
                  <a:pt x="4657" y="19"/>
                </a:lnTo>
                <a:lnTo>
                  <a:pt x="4657" y="19"/>
                </a:lnTo>
                <a:lnTo>
                  <a:pt x="4657" y="19"/>
                </a:lnTo>
                <a:lnTo>
                  <a:pt x="4657" y="18"/>
                </a:lnTo>
                <a:close/>
                <a:moveTo>
                  <a:pt x="4647" y="2"/>
                </a:moveTo>
                <a:lnTo>
                  <a:pt x="4652" y="5"/>
                </a:lnTo>
                <a:lnTo>
                  <a:pt x="4652" y="6"/>
                </a:lnTo>
                <a:lnTo>
                  <a:pt x="4649" y="5"/>
                </a:lnTo>
                <a:lnTo>
                  <a:pt x="4649" y="5"/>
                </a:lnTo>
                <a:lnTo>
                  <a:pt x="4647" y="3"/>
                </a:lnTo>
                <a:lnTo>
                  <a:pt x="4647" y="3"/>
                </a:lnTo>
                <a:lnTo>
                  <a:pt x="4647" y="2"/>
                </a:lnTo>
                <a:lnTo>
                  <a:pt x="4647" y="2"/>
                </a:lnTo>
                <a:close/>
                <a:moveTo>
                  <a:pt x="4623" y="2"/>
                </a:moveTo>
                <a:lnTo>
                  <a:pt x="4619" y="8"/>
                </a:lnTo>
                <a:lnTo>
                  <a:pt x="4617" y="8"/>
                </a:lnTo>
                <a:lnTo>
                  <a:pt x="4614" y="5"/>
                </a:lnTo>
                <a:lnTo>
                  <a:pt x="4623" y="2"/>
                </a:lnTo>
                <a:close/>
                <a:moveTo>
                  <a:pt x="4598" y="5"/>
                </a:moveTo>
                <a:lnTo>
                  <a:pt x="4598" y="5"/>
                </a:lnTo>
                <a:lnTo>
                  <a:pt x="4611" y="16"/>
                </a:lnTo>
                <a:lnTo>
                  <a:pt x="4611" y="22"/>
                </a:lnTo>
                <a:lnTo>
                  <a:pt x="4603" y="35"/>
                </a:lnTo>
                <a:lnTo>
                  <a:pt x="4599" y="37"/>
                </a:lnTo>
                <a:lnTo>
                  <a:pt x="4599" y="37"/>
                </a:lnTo>
                <a:lnTo>
                  <a:pt x="4593" y="40"/>
                </a:lnTo>
                <a:lnTo>
                  <a:pt x="4598" y="5"/>
                </a:lnTo>
                <a:close/>
                <a:moveTo>
                  <a:pt x="4604" y="147"/>
                </a:moveTo>
                <a:lnTo>
                  <a:pt x="4615" y="176"/>
                </a:lnTo>
                <a:lnTo>
                  <a:pt x="4553" y="149"/>
                </a:lnTo>
                <a:lnTo>
                  <a:pt x="4548" y="142"/>
                </a:lnTo>
                <a:lnTo>
                  <a:pt x="4531" y="139"/>
                </a:lnTo>
                <a:lnTo>
                  <a:pt x="4529" y="139"/>
                </a:lnTo>
                <a:lnTo>
                  <a:pt x="4519" y="102"/>
                </a:lnTo>
                <a:lnTo>
                  <a:pt x="4537" y="98"/>
                </a:lnTo>
                <a:lnTo>
                  <a:pt x="4587" y="149"/>
                </a:lnTo>
                <a:lnTo>
                  <a:pt x="4604" y="147"/>
                </a:lnTo>
                <a:close/>
                <a:moveTo>
                  <a:pt x="4468" y="580"/>
                </a:moveTo>
                <a:lnTo>
                  <a:pt x="4468" y="580"/>
                </a:lnTo>
                <a:lnTo>
                  <a:pt x="4463" y="580"/>
                </a:lnTo>
                <a:lnTo>
                  <a:pt x="4455" y="576"/>
                </a:lnTo>
                <a:lnTo>
                  <a:pt x="4425" y="557"/>
                </a:lnTo>
                <a:lnTo>
                  <a:pt x="4412" y="498"/>
                </a:lnTo>
                <a:lnTo>
                  <a:pt x="4412" y="498"/>
                </a:lnTo>
                <a:lnTo>
                  <a:pt x="4423" y="514"/>
                </a:lnTo>
                <a:lnTo>
                  <a:pt x="4423" y="514"/>
                </a:lnTo>
                <a:lnTo>
                  <a:pt x="4425" y="516"/>
                </a:lnTo>
                <a:lnTo>
                  <a:pt x="4425" y="516"/>
                </a:lnTo>
                <a:lnTo>
                  <a:pt x="4425" y="517"/>
                </a:lnTo>
                <a:lnTo>
                  <a:pt x="4417" y="508"/>
                </a:lnTo>
                <a:lnTo>
                  <a:pt x="4430" y="552"/>
                </a:lnTo>
                <a:lnTo>
                  <a:pt x="4467" y="570"/>
                </a:lnTo>
                <a:lnTo>
                  <a:pt x="4428" y="522"/>
                </a:lnTo>
                <a:lnTo>
                  <a:pt x="4428" y="522"/>
                </a:lnTo>
                <a:lnTo>
                  <a:pt x="4433" y="524"/>
                </a:lnTo>
                <a:lnTo>
                  <a:pt x="4484" y="588"/>
                </a:lnTo>
                <a:lnTo>
                  <a:pt x="4433" y="597"/>
                </a:lnTo>
                <a:lnTo>
                  <a:pt x="4425" y="559"/>
                </a:lnTo>
                <a:lnTo>
                  <a:pt x="4454" y="576"/>
                </a:lnTo>
                <a:lnTo>
                  <a:pt x="4454" y="576"/>
                </a:lnTo>
                <a:lnTo>
                  <a:pt x="4460" y="583"/>
                </a:lnTo>
                <a:lnTo>
                  <a:pt x="4463" y="588"/>
                </a:lnTo>
                <a:lnTo>
                  <a:pt x="4463" y="588"/>
                </a:lnTo>
                <a:lnTo>
                  <a:pt x="4467" y="588"/>
                </a:lnTo>
                <a:lnTo>
                  <a:pt x="4471" y="588"/>
                </a:lnTo>
                <a:lnTo>
                  <a:pt x="4471" y="588"/>
                </a:lnTo>
                <a:lnTo>
                  <a:pt x="4470" y="584"/>
                </a:lnTo>
                <a:lnTo>
                  <a:pt x="4468" y="580"/>
                </a:lnTo>
                <a:lnTo>
                  <a:pt x="4468" y="580"/>
                </a:lnTo>
                <a:close/>
                <a:moveTo>
                  <a:pt x="4412" y="496"/>
                </a:move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2" y="495"/>
                </a:lnTo>
                <a:lnTo>
                  <a:pt x="4412" y="495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close/>
                <a:moveTo>
                  <a:pt x="4404" y="476"/>
                </a:moveTo>
                <a:lnTo>
                  <a:pt x="4406" y="472"/>
                </a:lnTo>
                <a:lnTo>
                  <a:pt x="4409" y="490"/>
                </a:lnTo>
                <a:lnTo>
                  <a:pt x="4401" y="480"/>
                </a:lnTo>
                <a:lnTo>
                  <a:pt x="4403" y="477"/>
                </a:lnTo>
                <a:lnTo>
                  <a:pt x="4406" y="482"/>
                </a:lnTo>
                <a:lnTo>
                  <a:pt x="4404" y="476"/>
                </a:lnTo>
                <a:close/>
                <a:moveTo>
                  <a:pt x="4404" y="362"/>
                </a:moveTo>
                <a:lnTo>
                  <a:pt x="4399" y="351"/>
                </a:lnTo>
                <a:lnTo>
                  <a:pt x="4404" y="343"/>
                </a:lnTo>
                <a:lnTo>
                  <a:pt x="4415" y="351"/>
                </a:lnTo>
                <a:lnTo>
                  <a:pt x="4415" y="351"/>
                </a:lnTo>
                <a:lnTo>
                  <a:pt x="4409" y="355"/>
                </a:lnTo>
                <a:lnTo>
                  <a:pt x="4404" y="362"/>
                </a:lnTo>
                <a:lnTo>
                  <a:pt x="4404" y="362"/>
                </a:lnTo>
                <a:close/>
                <a:moveTo>
                  <a:pt x="4310" y="455"/>
                </a:moveTo>
                <a:lnTo>
                  <a:pt x="4310" y="455"/>
                </a:lnTo>
                <a:lnTo>
                  <a:pt x="4311" y="459"/>
                </a:lnTo>
                <a:lnTo>
                  <a:pt x="4311" y="463"/>
                </a:lnTo>
                <a:lnTo>
                  <a:pt x="4311" y="463"/>
                </a:lnTo>
                <a:lnTo>
                  <a:pt x="4316" y="466"/>
                </a:lnTo>
                <a:lnTo>
                  <a:pt x="4324" y="469"/>
                </a:lnTo>
                <a:lnTo>
                  <a:pt x="4347" y="495"/>
                </a:lnTo>
                <a:lnTo>
                  <a:pt x="4305" y="495"/>
                </a:lnTo>
                <a:lnTo>
                  <a:pt x="4303" y="495"/>
                </a:lnTo>
                <a:lnTo>
                  <a:pt x="4294" y="485"/>
                </a:lnTo>
                <a:lnTo>
                  <a:pt x="4292" y="450"/>
                </a:lnTo>
                <a:lnTo>
                  <a:pt x="4287" y="447"/>
                </a:lnTo>
                <a:lnTo>
                  <a:pt x="4297" y="442"/>
                </a:lnTo>
                <a:lnTo>
                  <a:pt x="4391" y="487"/>
                </a:lnTo>
                <a:lnTo>
                  <a:pt x="4393" y="490"/>
                </a:lnTo>
                <a:lnTo>
                  <a:pt x="4326" y="458"/>
                </a:lnTo>
                <a:lnTo>
                  <a:pt x="4351" y="490"/>
                </a:lnTo>
                <a:lnTo>
                  <a:pt x="4395" y="493"/>
                </a:lnTo>
                <a:lnTo>
                  <a:pt x="4395" y="493"/>
                </a:lnTo>
                <a:lnTo>
                  <a:pt x="4395" y="493"/>
                </a:lnTo>
                <a:lnTo>
                  <a:pt x="4396" y="493"/>
                </a:lnTo>
                <a:lnTo>
                  <a:pt x="4395" y="492"/>
                </a:lnTo>
                <a:lnTo>
                  <a:pt x="4396" y="490"/>
                </a:lnTo>
                <a:lnTo>
                  <a:pt x="4406" y="495"/>
                </a:lnTo>
                <a:lnTo>
                  <a:pt x="4348" y="495"/>
                </a:lnTo>
                <a:lnTo>
                  <a:pt x="4324" y="469"/>
                </a:lnTo>
                <a:lnTo>
                  <a:pt x="4324" y="469"/>
                </a:lnTo>
                <a:lnTo>
                  <a:pt x="4319" y="461"/>
                </a:lnTo>
                <a:lnTo>
                  <a:pt x="4318" y="456"/>
                </a:lnTo>
                <a:lnTo>
                  <a:pt x="4318" y="456"/>
                </a:lnTo>
                <a:lnTo>
                  <a:pt x="4313" y="456"/>
                </a:lnTo>
                <a:lnTo>
                  <a:pt x="4310" y="455"/>
                </a:lnTo>
                <a:lnTo>
                  <a:pt x="4310" y="455"/>
                </a:lnTo>
                <a:close/>
                <a:moveTo>
                  <a:pt x="4294" y="495"/>
                </a:moveTo>
                <a:lnTo>
                  <a:pt x="4294" y="485"/>
                </a:lnTo>
                <a:lnTo>
                  <a:pt x="4303" y="495"/>
                </a:lnTo>
                <a:lnTo>
                  <a:pt x="4294" y="495"/>
                </a:lnTo>
                <a:close/>
                <a:moveTo>
                  <a:pt x="4303" y="495"/>
                </a:moveTo>
                <a:lnTo>
                  <a:pt x="4295" y="503"/>
                </a:lnTo>
                <a:lnTo>
                  <a:pt x="4294" y="495"/>
                </a:lnTo>
                <a:lnTo>
                  <a:pt x="4303" y="495"/>
                </a:lnTo>
                <a:close/>
                <a:moveTo>
                  <a:pt x="4271" y="373"/>
                </a:moveTo>
                <a:lnTo>
                  <a:pt x="4271" y="373"/>
                </a:lnTo>
                <a:lnTo>
                  <a:pt x="4278" y="383"/>
                </a:lnTo>
                <a:lnTo>
                  <a:pt x="4295" y="440"/>
                </a:lnTo>
                <a:lnTo>
                  <a:pt x="4257" y="421"/>
                </a:lnTo>
                <a:lnTo>
                  <a:pt x="4250" y="416"/>
                </a:lnTo>
                <a:lnTo>
                  <a:pt x="4257" y="381"/>
                </a:lnTo>
                <a:lnTo>
                  <a:pt x="4271" y="389"/>
                </a:lnTo>
                <a:lnTo>
                  <a:pt x="4271" y="373"/>
                </a:lnTo>
                <a:close/>
                <a:moveTo>
                  <a:pt x="4302" y="171"/>
                </a:moveTo>
                <a:lnTo>
                  <a:pt x="4364" y="150"/>
                </a:lnTo>
                <a:lnTo>
                  <a:pt x="4372" y="159"/>
                </a:lnTo>
                <a:lnTo>
                  <a:pt x="4356" y="171"/>
                </a:lnTo>
                <a:lnTo>
                  <a:pt x="4356" y="171"/>
                </a:lnTo>
                <a:lnTo>
                  <a:pt x="4353" y="175"/>
                </a:lnTo>
                <a:lnTo>
                  <a:pt x="4351" y="178"/>
                </a:lnTo>
                <a:lnTo>
                  <a:pt x="4351" y="183"/>
                </a:lnTo>
                <a:lnTo>
                  <a:pt x="4353" y="187"/>
                </a:lnTo>
                <a:lnTo>
                  <a:pt x="4353" y="187"/>
                </a:lnTo>
                <a:lnTo>
                  <a:pt x="4356" y="191"/>
                </a:lnTo>
                <a:lnTo>
                  <a:pt x="4361" y="192"/>
                </a:lnTo>
                <a:lnTo>
                  <a:pt x="4364" y="191"/>
                </a:lnTo>
                <a:lnTo>
                  <a:pt x="4369" y="189"/>
                </a:lnTo>
                <a:lnTo>
                  <a:pt x="4388" y="175"/>
                </a:lnTo>
                <a:lnTo>
                  <a:pt x="4407" y="195"/>
                </a:lnTo>
                <a:lnTo>
                  <a:pt x="4436" y="194"/>
                </a:lnTo>
                <a:lnTo>
                  <a:pt x="4436" y="194"/>
                </a:lnTo>
                <a:lnTo>
                  <a:pt x="4436" y="194"/>
                </a:lnTo>
                <a:lnTo>
                  <a:pt x="4436" y="194"/>
                </a:lnTo>
                <a:lnTo>
                  <a:pt x="4433" y="197"/>
                </a:lnTo>
                <a:lnTo>
                  <a:pt x="4430" y="199"/>
                </a:lnTo>
                <a:lnTo>
                  <a:pt x="4430" y="199"/>
                </a:lnTo>
                <a:lnTo>
                  <a:pt x="4428" y="203"/>
                </a:lnTo>
                <a:lnTo>
                  <a:pt x="4428" y="208"/>
                </a:lnTo>
                <a:lnTo>
                  <a:pt x="4430" y="211"/>
                </a:lnTo>
                <a:lnTo>
                  <a:pt x="4433" y="215"/>
                </a:lnTo>
                <a:lnTo>
                  <a:pt x="4494" y="253"/>
                </a:lnTo>
                <a:lnTo>
                  <a:pt x="4451" y="271"/>
                </a:lnTo>
                <a:lnTo>
                  <a:pt x="4435" y="259"/>
                </a:lnTo>
                <a:lnTo>
                  <a:pt x="4436" y="258"/>
                </a:lnTo>
                <a:lnTo>
                  <a:pt x="4427" y="253"/>
                </a:lnTo>
                <a:lnTo>
                  <a:pt x="4361" y="205"/>
                </a:lnTo>
                <a:lnTo>
                  <a:pt x="4361" y="205"/>
                </a:lnTo>
                <a:lnTo>
                  <a:pt x="4356" y="202"/>
                </a:lnTo>
                <a:lnTo>
                  <a:pt x="4356" y="202"/>
                </a:lnTo>
                <a:lnTo>
                  <a:pt x="4351" y="202"/>
                </a:lnTo>
                <a:lnTo>
                  <a:pt x="4347" y="205"/>
                </a:lnTo>
                <a:lnTo>
                  <a:pt x="4347" y="205"/>
                </a:lnTo>
                <a:lnTo>
                  <a:pt x="4345" y="203"/>
                </a:lnTo>
                <a:lnTo>
                  <a:pt x="4345" y="203"/>
                </a:lnTo>
                <a:lnTo>
                  <a:pt x="4343" y="208"/>
                </a:lnTo>
                <a:lnTo>
                  <a:pt x="4343" y="208"/>
                </a:lnTo>
                <a:lnTo>
                  <a:pt x="4342" y="213"/>
                </a:lnTo>
                <a:lnTo>
                  <a:pt x="4342" y="213"/>
                </a:lnTo>
                <a:lnTo>
                  <a:pt x="4340" y="221"/>
                </a:lnTo>
                <a:lnTo>
                  <a:pt x="4337" y="224"/>
                </a:lnTo>
                <a:lnTo>
                  <a:pt x="4337" y="224"/>
                </a:lnTo>
                <a:lnTo>
                  <a:pt x="4340" y="227"/>
                </a:lnTo>
                <a:lnTo>
                  <a:pt x="4345" y="235"/>
                </a:lnTo>
                <a:lnTo>
                  <a:pt x="4355" y="255"/>
                </a:lnTo>
                <a:lnTo>
                  <a:pt x="4340" y="259"/>
                </a:lnTo>
                <a:lnTo>
                  <a:pt x="4292" y="215"/>
                </a:lnTo>
                <a:lnTo>
                  <a:pt x="4292" y="215"/>
                </a:lnTo>
                <a:lnTo>
                  <a:pt x="4297" y="205"/>
                </a:lnTo>
                <a:lnTo>
                  <a:pt x="4302" y="194"/>
                </a:lnTo>
                <a:lnTo>
                  <a:pt x="4302" y="183"/>
                </a:lnTo>
                <a:lnTo>
                  <a:pt x="4302" y="171"/>
                </a:lnTo>
                <a:lnTo>
                  <a:pt x="4302" y="171"/>
                </a:lnTo>
                <a:close/>
                <a:moveTo>
                  <a:pt x="4382" y="67"/>
                </a:moveTo>
                <a:lnTo>
                  <a:pt x="4372" y="72"/>
                </a:lnTo>
                <a:lnTo>
                  <a:pt x="4371" y="72"/>
                </a:lnTo>
                <a:lnTo>
                  <a:pt x="4369" y="61"/>
                </a:lnTo>
                <a:lnTo>
                  <a:pt x="4371" y="59"/>
                </a:lnTo>
                <a:lnTo>
                  <a:pt x="4371" y="59"/>
                </a:lnTo>
                <a:lnTo>
                  <a:pt x="4372" y="61"/>
                </a:lnTo>
                <a:lnTo>
                  <a:pt x="4372" y="61"/>
                </a:lnTo>
                <a:lnTo>
                  <a:pt x="4374" y="59"/>
                </a:lnTo>
                <a:lnTo>
                  <a:pt x="4374" y="59"/>
                </a:lnTo>
                <a:lnTo>
                  <a:pt x="4379" y="58"/>
                </a:lnTo>
                <a:lnTo>
                  <a:pt x="4379" y="58"/>
                </a:lnTo>
                <a:lnTo>
                  <a:pt x="4377" y="61"/>
                </a:lnTo>
                <a:lnTo>
                  <a:pt x="4377" y="61"/>
                </a:lnTo>
                <a:lnTo>
                  <a:pt x="4379" y="64"/>
                </a:lnTo>
                <a:lnTo>
                  <a:pt x="4382" y="67"/>
                </a:lnTo>
                <a:lnTo>
                  <a:pt x="4382" y="67"/>
                </a:lnTo>
                <a:close/>
                <a:moveTo>
                  <a:pt x="4382" y="46"/>
                </a:moveTo>
                <a:lnTo>
                  <a:pt x="4382" y="46"/>
                </a:lnTo>
                <a:lnTo>
                  <a:pt x="4382" y="46"/>
                </a:lnTo>
                <a:lnTo>
                  <a:pt x="4382" y="46"/>
                </a:lnTo>
                <a:lnTo>
                  <a:pt x="4382" y="43"/>
                </a:lnTo>
                <a:lnTo>
                  <a:pt x="4399" y="37"/>
                </a:lnTo>
                <a:lnTo>
                  <a:pt x="4398" y="46"/>
                </a:lnTo>
                <a:lnTo>
                  <a:pt x="4388" y="50"/>
                </a:lnTo>
                <a:lnTo>
                  <a:pt x="4388" y="54"/>
                </a:lnTo>
                <a:lnTo>
                  <a:pt x="4388" y="54"/>
                </a:lnTo>
                <a:lnTo>
                  <a:pt x="4383" y="53"/>
                </a:lnTo>
                <a:lnTo>
                  <a:pt x="4383" y="53"/>
                </a:lnTo>
                <a:lnTo>
                  <a:pt x="4380" y="54"/>
                </a:lnTo>
                <a:lnTo>
                  <a:pt x="4380" y="54"/>
                </a:lnTo>
                <a:lnTo>
                  <a:pt x="4380" y="54"/>
                </a:lnTo>
                <a:lnTo>
                  <a:pt x="4379" y="54"/>
                </a:lnTo>
                <a:lnTo>
                  <a:pt x="4380" y="50"/>
                </a:lnTo>
                <a:lnTo>
                  <a:pt x="4383" y="48"/>
                </a:lnTo>
                <a:lnTo>
                  <a:pt x="4383" y="48"/>
                </a:lnTo>
                <a:lnTo>
                  <a:pt x="4383" y="48"/>
                </a:lnTo>
                <a:lnTo>
                  <a:pt x="4383" y="48"/>
                </a:lnTo>
                <a:lnTo>
                  <a:pt x="4382" y="46"/>
                </a:lnTo>
                <a:lnTo>
                  <a:pt x="4382" y="46"/>
                </a:lnTo>
                <a:close/>
                <a:moveTo>
                  <a:pt x="4371" y="131"/>
                </a:moveTo>
                <a:lnTo>
                  <a:pt x="4396" y="107"/>
                </a:lnTo>
                <a:lnTo>
                  <a:pt x="4419" y="117"/>
                </a:lnTo>
                <a:lnTo>
                  <a:pt x="4371" y="131"/>
                </a:lnTo>
                <a:close/>
                <a:moveTo>
                  <a:pt x="4396" y="141"/>
                </a:moveTo>
                <a:lnTo>
                  <a:pt x="4385" y="149"/>
                </a:lnTo>
                <a:lnTo>
                  <a:pt x="4375" y="147"/>
                </a:lnTo>
                <a:lnTo>
                  <a:pt x="4396" y="141"/>
                </a:lnTo>
                <a:close/>
                <a:moveTo>
                  <a:pt x="4391" y="61"/>
                </a:moveTo>
                <a:lnTo>
                  <a:pt x="4393" y="53"/>
                </a:lnTo>
                <a:lnTo>
                  <a:pt x="4399" y="51"/>
                </a:lnTo>
                <a:lnTo>
                  <a:pt x="4403" y="53"/>
                </a:lnTo>
                <a:lnTo>
                  <a:pt x="4391" y="61"/>
                </a:lnTo>
                <a:close/>
                <a:moveTo>
                  <a:pt x="4375" y="48"/>
                </a:moveTo>
                <a:lnTo>
                  <a:pt x="4374" y="48"/>
                </a:lnTo>
                <a:lnTo>
                  <a:pt x="4367" y="43"/>
                </a:lnTo>
                <a:lnTo>
                  <a:pt x="4374" y="42"/>
                </a:lnTo>
                <a:lnTo>
                  <a:pt x="4377" y="43"/>
                </a:lnTo>
                <a:lnTo>
                  <a:pt x="4377" y="43"/>
                </a:lnTo>
                <a:lnTo>
                  <a:pt x="4377" y="43"/>
                </a:lnTo>
                <a:lnTo>
                  <a:pt x="4377" y="43"/>
                </a:lnTo>
                <a:lnTo>
                  <a:pt x="4377" y="43"/>
                </a:lnTo>
                <a:lnTo>
                  <a:pt x="4375" y="48"/>
                </a:lnTo>
                <a:close/>
                <a:moveTo>
                  <a:pt x="4366" y="42"/>
                </a:moveTo>
                <a:lnTo>
                  <a:pt x="4366" y="38"/>
                </a:lnTo>
                <a:lnTo>
                  <a:pt x="4369" y="37"/>
                </a:lnTo>
                <a:lnTo>
                  <a:pt x="4372" y="40"/>
                </a:lnTo>
                <a:lnTo>
                  <a:pt x="4366" y="42"/>
                </a:lnTo>
                <a:close/>
                <a:moveTo>
                  <a:pt x="4372" y="50"/>
                </a:moveTo>
                <a:lnTo>
                  <a:pt x="4372" y="53"/>
                </a:lnTo>
                <a:lnTo>
                  <a:pt x="4369" y="54"/>
                </a:lnTo>
                <a:lnTo>
                  <a:pt x="4367" y="45"/>
                </a:lnTo>
                <a:lnTo>
                  <a:pt x="4372" y="50"/>
                </a:lnTo>
                <a:close/>
                <a:moveTo>
                  <a:pt x="4513" y="442"/>
                </a:moveTo>
                <a:lnTo>
                  <a:pt x="4515" y="442"/>
                </a:lnTo>
                <a:lnTo>
                  <a:pt x="4515" y="448"/>
                </a:lnTo>
                <a:lnTo>
                  <a:pt x="4510" y="450"/>
                </a:lnTo>
                <a:lnTo>
                  <a:pt x="4513" y="442"/>
                </a:lnTo>
                <a:close/>
                <a:moveTo>
                  <a:pt x="4513" y="418"/>
                </a:moveTo>
                <a:lnTo>
                  <a:pt x="4513" y="418"/>
                </a:lnTo>
                <a:lnTo>
                  <a:pt x="4513" y="419"/>
                </a:lnTo>
                <a:lnTo>
                  <a:pt x="4513" y="418"/>
                </a:lnTo>
                <a:close/>
                <a:moveTo>
                  <a:pt x="4515" y="448"/>
                </a:moveTo>
                <a:lnTo>
                  <a:pt x="4515" y="453"/>
                </a:lnTo>
                <a:lnTo>
                  <a:pt x="4510" y="451"/>
                </a:lnTo>
                <a:lnTo>
                  <a:pt x="4515" y="448"/>
                </a:lnTo>
                <a:close/>
                <a:moveTo>
                  <a:pt x="4508" y="450"/>
                </a:moveTo>
                <a:lnTo>
                  <a:pt x="4508" y="451"/>
                </a:lnTo>
                <a:lnTo>
                  <a:pt x="4492" y="459"/>
                </a:lnTo>
                <a:lnTo>
                  <a:pt x="4483" y="434"/>
                </a:lnTo>
                <a:lnTo>
                  <a:pt x="4483" y="434"/>
                </a:lnTo>
                <a:lnTo>
                  <a:pt x="4487" y="427"/>
                </a:lnTo>
                <a:lnTo>
                  <a:pt x="4489" y="426"/>
                </a:lnTo>
                <a:lnTo>
                  <a:pt x="4489" y="426"/>
                </a:lnTo>
                <a:lnTo>
                  <a:pt x="4489" y="424"/>
                </a:lnTo>
                <a:lnTo>
                  <a:pt x="4494" y="424"/>
                </a:lnTo>
                <a:lnTo>
                  <a:pt x="4513" y="440"/>
                </a:lnTo>
                <a:lnTo>
                  <a:pt x="4508" y="450"/>
                </a:lnTo>
                <a:close/>
                <a:moveTo>
                  <a:pt x="4476" y="363"/>
                </a:moveTo>
                <a:lnTo>
                  <a:pt x="4476" y="363"/>
                </a:lnTo>
                <a:lnTo>
                  <a:pt x="4471" y="357"/>
                </a:lnTo>
                <a:lnTo>
                  <a:pt x="4465" y="352"/>
                </a:lnTo>
                <a:lnTo>
                  <a:pt x="4459" y="347"/>
                </a:lnTo>
                <a:lnTo>
                  <a:pt x="4451" y="344"/>
                </a:lnTo>
                <a:lnTo>
                  <a:pt x="4451" y="344"/>
                </a:lnTo>
                <a:lnTo>
                  <a:pt x="4449" y="339"/>
                </a:lnTo>
                <a:lnTo>
                  <a:pt x="4449" y="339"/>
                </a:lnTo>
                <a:lnTo>
                  <a:pt x="4447" y="343"/>
                </a:lnTo>
                <a:lnTo>
                  <a:pt x="4449" y="330"/>
                </a:lnTo>
                <a:lnTo>
                  <a:pt x="4481" y="339"/>
                </a:lnTo>
                <a:lnTo>
                  <a:pt x="4484" y="362"/>
                </a:lnTo>
                <a:lnTo>
                  <a:pt x="4476" y="363"/>
                </a:lnTo>
                <a:close/>
                <a:moveTo>
                  <a:pt x="4481" y="427"/>
                </a:moveTo>
                <a:lnTo>
                  <a:pt x="4481" y="427"/>
                </a:lnTo>
                <a:lnTo>
                  <a:pt x="4481" y="429"/>
                </a:lnTo>
                <a:lnTo>
                  <a:pt x="4479" y="427"/>
                </a:lnTo>
                <a:lnTo>
                  <a:pt x="4481" y="427"/>
                </a:lnTo>
                <a:close/>
                <a:moveTo>
                  <a:pt x="4481" y="389"/>
                </a:moveTo>
                <a:lnTo>
                  <a:pt x="4489" y="391"/>
                </a:lnTo>
                <a:lnTo>
                  <a:pt x="4489" y="395"/>
                </a:lnTo>
                <a:lnTo>
                  <a:pt x="4481" y="389"/>
                </a:lnTo>
                <a:lnTo>
                  <a:pt x="4481" y="389"/>
                </a:lnTo>
                <a:lnTo>
                  <a:pt x="4481" y="389"/>
                </a:lnTo>
                <a:lnTo>
                  <a:pt x="4481" y="389"/>
                </a:lnTo>
                <a:close/>
                <a:moveTo>
                  <a:pt x="4484" y="477"/>
                </a:moveTo>
                <a:lnTo>
                  <a:pt x="4502" y="484"/>
                </a:lnTo>
                <a:lnTo>
                  <a:pt x="4502" y="484"/>
                </a:lnTo>
                <a:lnTo>
                  <a:pt x="4503" y="484"/>
                </a:lnTo>
                <a:lnTo>
                  <a:pt x="4491" y="487"/>
                </a:lnTo>
                <a:lnTo>
                  <a:pt x="4481" y="482"/>
                </a:lnTo>
                <a:lnTo>
                  <a:pt x="4484" y="477"/>
                </a:lnTo>
                <a:close/>
                <a:moveTo>
                  <a:pt x="4491" y="392"/>
                </a:moveTo>
                <a:lnTo>
                  <a:pt x="4492" y="392"/>
                </a:lnTo>
                <a:lnTo>
                  <a:pt x="4491" y="395"/>
                </a:lnTo>
                <a:lnTo>
                  <a:pt x="4491" y="392"/>
                </a:lnTo>
                <a:close/>
                <a:moveTo>
                  <a:pt x="4494" y="400"/>
                </a:moveTo>
                <a:lnTo>
                  <a:pt x="4491" y="399"/>
                </a:lnTo>
                <a:lnTo>
                  <a:pt x="4507" y="397"/>
                </a:lnTo>
                <a:lnTo>
                  <a:pt x="4494" y="400"/>
                </a:lnTo>
                <a:close/>
                <a:moveTo>
                  <a:pt x="4492" y="395"/>
                </a:moveTo>
                <a:lnTo>
                  <a:pt x="4495" y="392"/>
                </a:lnTo>
                <a:lnTo>
                  <a:pt x="4503" y="395"/>
                </a:lnTo>
                <a:lnTo>
                  <a:pt x="4492" y="395"/>
                </a:lnTo>
                <a:close/>
                <a:moveTo>
                  <a:pt x="4486" y="360"/>
                </a:moveTo>
                <a:lnTo>
                  <a:pt x="4483" y="339"/>
                </a:lnTo>
                <a:lnTo>
                  <a:pt x="4487" y="341"/>
                </a:lnTo>
                <a:lnTo>
                  <a:pt x="4487" y="341"/>
                </a:lnTo>
                <a:lnTo>
                  <a:pt x="4491" y="347"/>
                </a:lnTo>
                <a:lnTo>
                  <a:pt x="4495" y="351"/>
                </a:lnTo>
                <a:lnTo>
                  <a:pt x="4495" y="351"/>
                </a:lnTo>
                <a:lnTo>
                  <a:pt x="4495" y="355"/>
                </a:lnTo>
                <a:lnTo>
                  <a:pt x="4495" y="355"/>
                </a:lnTo>
                <a:lnTo>
                  <a:pt x="4497" y="357"/>
                </a:lnTo>
                <a:lnTo>
                  <a:pt x="4486" y="360"/>
                </a:lnTo>
                <a:close/>
                <a:moveTo>
                  <a:pt x="4436" y="427"/>
                </a:moveTo>
                <a:lnTo>
                  <a:pt x="4428" y="434"/>
                </a:lnTo>
                <a:lnTo>
                  <a:pt x="4430" y="427"/>
                </a:lnTo>
                <a:lnTo>
                  <a:pt x="4430" y="427"/>
                </a:lnTo>
                <a:lnTo>
                  <a:pt x="4436" y="427"/>
                </a:lnTo>
                <a:lnTo>
                  <a:pt x="4436" y="427"/>
                </a:lnTo>
                <a:close/>
                <a:moveTo>
                  <a:pt x="4382" y="298"/>
                </a:moveTo>
                <a:lnTo>
                  <a:pt x="4372" y="288"/>
                </a:lnTo>
                <a:lnTo>
                  <a:pt x="4379" y="275"/>
                </a:lnTo>
                <a:lnTo>
                  <a:pt x="4401" y="282"/>
                </a:lnTo>
                <a:lnTo>
                  <a:pt x="4415" y="272"/>
                </a:lnTo>
                <a:lnTo>
                  <a:pt x="4425" y="280"/>
                </a:lnTo>
                <a:lnTo>
                  <a:pt x="4382" y="298"/>
                </a:lnTo>
                <a:close/>
                <a:moveTo>
                  <a:pt x="4417" y="322"/>
                </a:moveTo>
                <a:lnTo>
                  <a:pt x="4414" y="327"/>
                </a:lnTo>
                <a:lnTo>
                  <a:pt x="4404" y="317"/>
                </a:lnTo>
                <a:lnTo>
                  <a:pt x="4417" y="322"/>
                </a:lnTo>
                <a:close/>
                <a:moveTo>
                  <a:pt x="4358" y="253"/>
                </a:moveTo>
                <a:lnTo>
                  <a:pt x="4358" y="253"/>
                </a:lnTo>
                <a:lnTo>
                  <a:pt x="4358" y="231"/>
                </a:lnTo>
                <a:lnTo>
                  <a:pt x="4379" y="247"/>
                </a:lnTo>
                <a:lnTo>
                  <a:pt x="4358" y="253"/>
                </a:lnTo>
                <a:close/>
                <a:moveTo>
                  <a:pt x="4377" y="275"/>
                </a:moveTo>
                <a:lnTo>
                  <a:pt x="4371" y="287"/>
                </a:lnTo>
                <a:lnTo>
                  <a:pt x="4363" y="280"/>
                </a:lnTo>
                <a:lnTo>
                  <a:pt x="4361" y="271"/>
                </a:lnTo>
                <a:lnTo>
                  <a:pt x="4377" y="275"/>
                </a:lnTo>
                <a:close/>
                <a:moveTo>
                  <a:pt x="4359" y="271"/>
                </a:moveTo>
                <a:lnTo>
                  <a:pt x="4361" y="279"/>
                </a:lnTo>
                <a:lnTo>
                  <a:pt x="4348" y="267"/>
                </a:lnTo>
                <a:lnTo>
                  <a:pt x="4359" y="271"/>
                </a:lnTo>
                <a:close/>
                <a:moveTo>
                  <a:pt x="4364" y="304"/>
                </a:moveTo>
                <a:lnTo>
                  <a:pt x="4358" y="306"/>
                </a:lnTo>
                <a:lnTo>
                  <a:pt x="4343" y="296"/>
                </a:lnTo>
                <a:lnTo>
                  <a:pt x="4339" y="280"/>
                </a:lnTo>
                <a:lnTo>
                  <a:pt x="4364" y="304"/>
                </a:lnTo>
                <a:close/>
                <a:moveTo>
                  <a:pt x="4359" y="360"/>
                </a:moveTo>
                <a:lnTo>
                  <a:pt x="4372" y="368"/>
                </a:lnTo>
                <a:lnTo>
                  <a:pt x="4356" y="424"/>
                </a:lnTo>
                <a:lnTo>
                  <a:pt x="4348" y="415"/>
                </a:lnTo>
                <a:lnTo>
                  <a:pt x="4359" y="360"/>
                </a:lnTo>
                <a:close/>
                <a:moveTo>
                  <a:pt x="4361" y="359"/>
                </a:moveTo>
                <a:lnTo>
                  <a:pt x="4367" y="328"/>
                </a:lnTo>
                <a:lnTo>
                  <a:pt x="4372" y="325"/>
                </a:lnTo>
                <a:lnTo>
                  <a:pt x="4377" y="351"/>
                </a:lnTo>
                <a:lnTo>
                  <a:pt x="4372" y="367"/>
                </a:lnTo>
                <a:lnTo>
                  <a:pt x="4361" y="359"/>
                </a:lnTo>
                <a:close/>
                <a:moveTo>
                  <a:pt x="4374" y="325"/>
                </a:moveTo>
                <a:lnTo>
                  <a:pt x="4382" y="322"/>
                </a:lnTo>
                <a:lnTo>
                  <a:pt x="4385" y="323"/>
                </a:lnTo>
                <a:lnTo>
                  <a:pt x="4379" y="346"/>
                </a:lnTo>
                <a:lnTo>
                  <a:pt x="4374" y="325"/>
                </a:lnTo>
                <a:close/>
                <a:moveTo>
                  <a:pt x="4313" y="368"/>
                </a:moveTo>
                <a:lnTo>
                  <a:pt x="4313" y="368"/>
                </a:lnTo>
                <a:lnTo>
                  <a:pt x="4314" y="375"/>
                </a:lnTo>
                <a:lnTo>
                  <a:pt x="4314" y="381"/>
                </a:lnTo>
                <a:lnTo>
                  <a:pt x="4314" y="381"/>
                </a:lnTo>
                <a:lnTo>
                  <a:pt x="4321" y="384"/>
                </a:lnTo>
                <a:lnTo>
                  <a:pt x="4331" y="392"/>
                </a:lnTo>
                <a:lnTo>
                  <a:pt x="4327" y="408"/>
                </a:lnTo>
                <a:lnTo>
                  <a:pt x="4327" y="408"/>
                </a:lnTo>
                <a:lnTo>
                  <a:pt x="4319" y="405"/>
                </a:lnTo>
                <a:lnTo>
                  <a:pt x="4316" y="402"/>
                </a:lnTo>
                <a:lnTo>
                  <a:pt x="4316" y="402"/>
                </a:lnTo>
                <a:lnTo>
                  <a:pt x="4311" y="405"/>
                </a:lnTo>
                <a:lnTo>
                  <a:pt x="4308" y="405"/>
                </a:lnTo>
                <a:lnTo>
                  <a:pt x="4308" y="405"/>
                </a:lnTo>
                <a:lnTo>
                  <a:pt x="4311" y="408"/>
                </a:lnTo>
                <a:lnTo>
                  <a:pt x="4314" y="411"/>
                </a:lnTo>
                <a:lnTo>
                  <a:pt x="4314" y="411"/>
                </a:lnTo>
                <a:lnTo>
                  <a:pt x="4319" y="410"/>
                </a:lnTo>
                <a:lnTo>
                  <a:pt x="4327" y="410"/>
                </a:lnTo>
                <a:lnTo>
                  <a:pt x="4324" y="419"/>
                </a:lnTo>
                <a:lnTo>
                  <a:pt x="4324" y="419"/>
                </a:lnTo>
                <a:lnTo>
                  <a:pt x="4324" y="424"/>
                </a:lnTo>
                <a:lnTo>
                  <a:pt x="4326" y="429"/>
                </a:lnTo>
                <a:lnTo>
                  <a:pt x="4329" y="432"/>
                </a:lnTo>
                <a:lnTo>
                  <a:pt x="4334" y="434"/>
                </a:lnTo>
                <a:lnTo>
                  <a:pt x="4334" y="434"/>
                </a:lnTo>
                <a:lnTo>
                  <a:pt x="4339" y="434"/>
                </a:lnTo>
                <a:lnTo>
                  <a:pt x="4342" y="432"/>
                </a:lnTo>
                <a:lnTo>
                  <a:pt x="4345" y="429"/>
                </a:lnTo>
                <a:lnTo>
                  <a:pt x="4347" y="424"/>
                </a:lnTo>
                <a:lnTo>
                  <a:pt x="4348" y="416"/>
                </a:lnTo>
                <a:lnTo>
                  <a:pt x="4356" y="426"/>
                </a:lnTo>
                <a:lnTo>
                  <a:pt x="4355" y="431"/>
                </a:lnTo>
                <a:lnTo>
                  <a:pt x="4363" y="445"/>
                </a:lnTo>
                <a:lnTo>
                  <a:pt x="4339" y="442"/>
                </a:lnTo>
                <a:lnTo>
                  <a:pt x="4339" y="442"/>
                </a:lnTo>
                <a:lnTo>
                  <a:pt x="4331" y="439"/>
                </a:lnTo>
                <a:lnTo>
                  <a:pt x="4326" y="435"/>
                </a:lnTo>
                <a:lnTo>
                  <a:pt x="4326" y="435"/>
                </a:lnTo>
                <a:lnTo>
                  <a:pt x="4321" y="439"/>
                </a:lnTo>
                <a:lnTo>
                  <a:pt x="4318" y="440"/>
                </a:lnTo>
                <a:lnTo>
                  <a:pt x="4318" y="440"/>
                </a:lnTo>
                <a:lnTo>
                  <a:pt x="4321" y="442"/>
                </a:lnTo>
                <a:lnTo>
                  <a:pt x="4324" y="445"/>
                </a:lnTo>
                <a:lnTo>
                  <a:pt x="4324" y="445"/>
                </a:lnTo>
                <a:lnTo>
                  <a:pt x="4329" y="443"/>
                </a:lnTo>
                <a:lnTo>
                  <a:pt x="4337" y="443"/>
                </a:lnTo>
                <a:lnTo>
                  <a:pt x="4364" y="445"/>
                </a:lnTo>
                <a:lnTo>
                  <a:pt x="4367" y="451"/>
                </a:lnTo>
                <a:lnTo>
                  <a:pt x="4329" y="453"/>
                </a:lnTo>
                <a:lnTo>
                  <a:pt x="4387" y="482"/>
                </a:lnTo>
                <a:lnTo>
                  <a:pt x="4388" y="485"/>
                </a:lnTo>
                <a:lnTo>
                  <a:pt x="4298" y="440"/>
                </a:lnTo>
                <a:lnTo>
                  <a:pt x="4279" y="381"/>
                </a:lnTo>
                <a:lnTo>
                  <a:pt x="4279" y="381"/>
                </a:lnTo>
                <a:lnTo>
                  <a:pt x="4278" y="363"/>
                </a:lnTo>
                <a:lnTo>
                  <a:pt x="4321" y="346"/>
                </a:lnTo>
                <a:lnTo>
                  <a:pt x="4335" y="367"/>
                </a:lnTo>
                <a:lnTo>
                  <a:pt x="4331" y="389"/>
                </a:lnTo>
                <a:lnTo>
                  <a:pt x="4331" y="389"/>
                </a:lnTo>
                <a:lnTo>
                  <a:pt x="4326" y="379"/>
                </a:lnTo>
                <a:lnTo>
                  <a:pt x="4324" y="373"/>
                </a:lnTo>
                <a:lnTo>
                  <a:pt x="4324" y="373"/>
                </a:lnTo>
                <a:lnTo>
                  <a:pt x="4318" y="371"/>
                </a:lnTo>
                <a:lnTo>
                  <a:pt x="4313" y="368"/>
                </a:lnTo>
                <a:lnTo>
                  <a:pt x="4313" y="368"/>
                </a:lnTo>
                <a:close/>
                <a:moveTo>
                  <a:pt x="4295" y="442"/>
                </a:moveTo>
                <a:lnTo>
                  <a:pt x="4286" y="445"/>
                </a:lnTo>
                <a:lnTo>
                  <a:pt x="4263" y="426"/>
                </a:lnTo>
                <a:lnTo>
                  <a:pt x="4295" y="442"/>
                </a:lnTo>
                <a:close/>
                <a:moveTo>
                  <a:pt x="4393" y="330"/>
                </a:moveTo>
                <a:lnTo>
                  <a:pt x="4404" y="341"/>
                </a:lnTo>
                <a:lnTo>
                  <a:pt x="4399" y="347"/>
                </a:lnTo>
                <a:lnTo>
                  <a:pt x="4393" y="330"/>
                </a:lnTo>
                <a:close/>
                <a:moveTo>
                  <a:pt x="4414" y="328"/>
                </a:moveTo>
                <a:lnTo>
                  <a:pt x="4419" y="322"/>
                </a:lnTo>
                <a:lnTo>
                  <a:pt x="4427" y="325"/>
                </a:lnTo>
                <a:lnTo>
                  <a:pt x="4425" y="338"/>
                </a:lnTo>
                <a:lnTo>
                  <a:pt x="4414" y="328"/>
                </a:lnTo>
                <a:close/>
                <a:moveTo>
                  <a:pt x="4427" y="431"/>
                </a:moveTo>
                <a:lnTo>
                  <a:pt x="4427" y="434"/>
                </a:lnTo>
                <a:lnTo>
                  <a:pt x="4427" y="432"/>
                </a:lnTo>
                <a:lnTo>
                  <a:pt x="4427" y="431"/>
                </a:lnTo>
                <a:close/>
                <a:moveTo>
                  <a:pt x="4427" y="435"/>
                </a:moveTo>
                <a:lnTo>
                  <a:pt x="4439" y="429"/>
                </a:lnTo>
                <a:lnTo>
                  <a:pt x="4439" y="429"/>
                </a:lnTo>
                <a:lnTo>
                  <a:pt x="4444" y="427"/>
                </a:lnTo>
                <a:lnTo>
                  <a:pt x="4451" y="426"/>
                </a:lnTo>
                <a:lnTo>
                  <a:pt x="4451" y="426"/>
                </a:lnTo>
                <a:lnTo>
                  <a:pt x="4452" y="427"/>
                </a:lnTo>
                <a:lnTo>
                  <a:pt x="4452" y="429"/>
                </a:lnTo>
                <a:lnTo>
                  <a:pt x="4431" y="439"/>
                </a:lnTo>
                <a:lnTo>
                  <a:pt x="4419" y="484"/>
                </a:lnTo>
                <a:lnTo>
                  <a:pt x="4447" y="445"/>
                </a:lnTo>
                <a:lnTo>
                  <a:pt x="4446" y="451"/>
                </a:lnTo>
                <a:lnTo>
                  <a:pt x="4414" y="492"/>
                </a:lnTo>
                <a:lnTo>
                  <a:pt x="4427" y="435"/>
                </a:lnTo>
                <a:close/>
                <a:moveTo>
                  <a:pt x="4446" y="455"/>
                </a:moveTo>
                <a:lnTo>
                  <a:pt x="4444" y="459"/>
                </a:lnTo>
                <a:lnTo>
                  <a:pt x="4422" y="487"/>
                </a:lnTo>
                <a:lnTo>
                  <a:pt x="4449" y="472"/>
                </a:lnTo>
                <a:lnTo>
                  <a:pt x="4452" y="477"/>
                </a:lnTo>
                <a:lnTo>
                  <a:pt x="4414" y="495"/>
                </a:lnTo>
                <a:lnTo>
                  <a:pt x="4414" y="495"/>
                </a:lnTo>
                <a:lnTo>
                  <a:pt x="4446" y="455"/>
                </a:lnTo>
                <a:close/>
                <a:moveTo>
                  <a:pt x="4425" y="509"/>
                </a:moveTo>
                <a:lnTo>
                  <a:pt x="4425" y="509"/>
                </a:lnTo>
                <a:lnTo>
                  <a:pt x="4425" y="511"/>
                </a:lnTo>
                <a:lnTo>
                  <a:pt x="4415" y="500"/>
                </a:lnTo>
                <a:lnTo>
                  <a:pt x="4427" y="506"/>
                </a:lnTo>
                <a:lnTo>
                  <a:pt x="4427" y="506"/>
                </a:lnTo>
                <a:lnTo>
                  <a:pt x="4425" y="508"/>
                </a:lnTo>
                <a:lnTo>
                  <a:pt x="4422" y="506"/>
                </a:lnTo>
                <a:lnTo>
                  <a:pt x="4425" y="509"/>
                </a:lnTo>
                <a:close/>
                <a:moveTo>
                  <a:pt x="4431" y="501"/>
                </a:moveTo>
                <a:lnTo>
                  <a:pt x="4431" y="501"/>
                </a:lnTo>
                <a:lnTo>
                  <a:pt x="4428" y="504"/>
                </a:lnTo>
                <a:lnTo>
                  <a:pt x="4414" y="496"/>
                </a:lnTo>
                <a:lnTo>
                  <a:pt x="4414" y="496"/>
                </a:lnTo>
                <a:lnTo>
                  <a:pt x="4451" y="496"/>
                </a:lnTo>
                <a:lnTo>
                  <a:pt x="4443" y="500"/>
                </a:lnTo>
                <a:lnTo>
                  <a:pt x="4425" y="498"/>
                </a:lnTo>
                <a:lnTo>
                  <a:pt x="4431" y="501"/>
                </a:lnTo>
                <a:close/>
                <a:moveTo>
                  <a:pt x="4417" y="495"/>
                </a:moveTo>
                <a:lnTo>
                  <a:pt x="4452" y="479"/>
                </a:lnTo>
                <a:lnTo>
                  <a:pt x="4454" y="482"/>
                </a:lnTo>
                <a:lnTo>
                  <a:pt x="4425" y="493"/>
                </a:lnTo>
                <a:lnTo>
                  <a:pt x="4462" y="493"/>
                </a:lnTo>
                <a:lnTo>
                  <a:pt x="4462" y="495"/>
                </a:lnTo>
                <a:lnTo>
                  <a:pt x="4457" y="495"/>
                </a:lnTo>
                <a:lnTo>
                  <a:pt x="4417" y="495"/>
                </a:lnTo>
                <a:close/>
                <a:moveTo>
                  <a:pt x="4467" y="517"/>
                </a:moveTo>
                <a:lnTo>
                  <a:pt x="4467" y="517"/>
                </a:lnTo>
                <a:lnTo>
                  <a:pt x="4471" y="516"/>
                </a:lnTo>
                <a:lnTo>
                  <a:pt x="4511" y="506"/>
                </a:lnTo>
                <a:lnTo>
                  <a:pt x="4511" y="506"/>
                </a:lnTo>
                <a:lnTo>
                  <a:pt x="4502" y="512"/>
                </a:lnTo>
                <a:lnTo>
                  <a:pt x="4468" y="524"/>
                </a:lnTo>
                <a:lnTo>
                  <a:pt x="4457" y="519"/>
                </a:lnTo>
                <a:lnTo>
                  <a:pt x="4467" y="517"/>
                </a:lnTo>
                <a:close/>
                <a:moveTo>
                  <a:pt x="4508" y="482"/>
                </a:moveTo>
                <a:lnTo>
                  <a:pt x="4508" y="482"/>
                </a:lnTo>
                <a:lnTo>
                  <a:pt x="4502" y="482"/>
                </a:lnTo>
                <a:lnTo>
                  <a:pt x="4486" y="476"/>
                </a:lnTo>
                <a:lnTo>
                  <a:pt x="4492" y="461"/>
                </a:lnTo>
                <a:lnTo>
                  <a:pt x="4492" y="459"/>
                </a:lnTo>
                <a:lnTo>
                  <a:pt x="4510" y="451"/>
                </a:lnTo>
                <a:lnTo>
                  <a:pt x="4510" y="451"/>
                </a:lnTo>
                <a:lnTo>
                  <a:pt x="4515" y="453"/>
                </a:lnTo>
                <a:lnTo>
                  <a:pt x="4516" y="472"/>
                </a:lnTo>
                <a:lnTo>
                  <a:pt x="4521" y="469"/>
                </a:lnTo>
                <a:lnTo>
                  <a:pt x="4521" y="469"/>
                </a:lnTo>
                <a:lnTo>
                  <a:pt x="4523" y="479"/>
                </a:lnTo>
                <a:lnTo>
                  <a:pt x="4508" y="482"/>
                </a:lnTo>
                <a:close/>
                <a:moveTo>
                  <a:pt x="4521" y="242"/>
                </a:moveTo>
                <a:lnTo>
                  <a:pt x="4460" y="205"/>
                </a:lnTo>
                <a:lnTo>
                  <a:pt x="4492" y="184"/>
                </a:lnTo>
                <a:lnTo>
                  <a:pt x="4515" y="208"/>
                </a:lnTo>
                <a:lnTo>
                  <a:pt x="4518" y="208"/>
                </a:lnTo>
                <a:lnTo>
                  <a:pt x="4535" y="237"/>
                </a:lnTo>
                <a:lnTo>
                  <a:pt x="4521" y="242"/>
                </a:lnTo>
                <a:close/>
                <a:moveTo>
                  <a:pt x="4531" y="37"/>
                </a:moveTo>
                <a:lnTo>
                  <a:pt x="4539" y="42"/>
                </a:lnTo>
                <a:lnTo>
                  <a:pt x="4537" y="51"/>
                </a:lnTo>
                <a:lnTo>
                  <a:pt x="4537" y="42"/>
                </a:lnTo>
                <a:lnTo>
                  <a:pt x="4531" y="37"/>
                </a:lnTo>
                <a:close/>
                <a:moveTo>
                  <a:pt x="4529" y="82"/>
                </a:moveTo>
                <a:lnTo>
                  <a:pt x="4521" y="85"/>
                </a:lnTo>
                <a:lnTo>
                  <a:pt x="4515" y="78"/>
                </a:lnTo>
                <a:lnTo>
                  <a:pt x="4515" y="78"/>
                </a:lnTo>
                <a:lnTo>
                  <a:pt x="4529" y="82"/>
                </a:lnTo>
                <a:close/>
                <a:moveTo>
                  <a:pt x="4529" y="58"/>
                </a:moveTo>
                <a:lnTo>
                  <a:pt x="4535" y="54"/>
                </a:lnTo>
                <a:lnTo>
                  <a:pt x="4535" y="59"/>
                </a:lnTo>
                <a:lnTo>
                  <a:pt x="4529" y="58"/>
                </a:lnTo>
                <a:close/>
                <a:moveTo>
                  <a:pt x="4577" y="94"/>
                </a:moveTo>
                <a:lnTo>
                  <a:pt x="4582" y="96"/>
                </a:lnTo>
                <a:lnTo>
                  <a:pt x="4579" y="98"/>
                </a:lnTo>
                <a:lnTo>
                  <a:pt x="4575" y="96"/>
                </a:lnTo>
                <a:lnTo>
                  <a:pt x="4577" y="94"/>
                </a:lnTo>
                <a:close/>
                <a:moveTo>
                  <a:pt x="4572" y="91"/>
                </a:moveTo>
                <a:lnTo>
                  <a:pt x="4572" y="91"/>
                </a:lnTo>
                <a:lnTo>
                  <a:pt x="4571" y="91"/>
                </a:lnTo>
                <a:lnTo>
                  <a:pt x="4572" y="91"/>
                </a:lnTo>
                <a:close/>
                <a:moveTo>
                  <a:pt x="4556" y="64"/>
                </a:moveTo>
                <a:lnTo>
                  <a:pt x="4556" y="64"/>
                </a:lnTo>
                <a:lnTo>
                  <a:pt x="4556" y="64"/>
                </a:lnTo>
                <a:lnTo>
                  <a:pt x="4556" y="64"/>
                </a:lnTo>
                <a:close/>
                <a:moveTo>
                  <a:pt x="4556" y="91"/>
                </a:moveTo>
                <a:lnTo>
                  <a:pt x="4556" y="91"/>
                </a:lnTo>
                <a:lnTo>
                  <a:pt x="4556" y="93"/>
                </a:lnTo>
                <a:lnTo>
                  <a:pt x="4558" y="93"/>
                </a:lnTo>
                <a:lnTo>
                  <a:pt x="4561" y="96"/>
                </a:lnTo>
                <a:lnTo>
                  <a:pt x="4548" y="93"/>
                </a:lnTo>
                <a:lnTo>
                  <a:pt x="4556" y="91"/>
                </a:lnTo>
                <a:close/>
                <a:moveTo>
                  <a:pt x="4540" y="26"/>
                </a:moveTo>
                <a:lnTo>
                  <a:pt x="4540" y="30"/>
                </a:lnTo>
                <a:lnTo>
                  <a:pt x="4535" y="27"/>
                </a:lnTo>
                <a:lnTo>
                  <a:pt x="4540" y="26"/>
                </a:lnTo>
                <a:lnTo>
                  <a:pt x="4540" y="26"/>
                </a:lnTo>
                <a:close/>
                <a:moveTo>
                  <a:pt x="4531" y="16"/>
                </a:moveTo>
                <a:lnTo>
                  <a:pt x="4539" y="18"/>
                </a:lnTo>
                <a:lnTo>
                  <a:pt x="4539" y="21"/>
                </a:lnTo>
                <a:lnTo>
                  <a:pt x="4531" y="24"/>
                </a:lnTo>
                <a:lnTo>
                  <a:pt x="4531" y="24"/>
                </a:lnTo>
                <a:lnTo>
                  <a:pt x="4531" y="16"/>
                </a:lnTo>
                <a:close/>
                <a:moveTo>
                  <a:pt x="4527" y="40"/>
                </a:moveTo>
                <a:lnTo>
                  <a:pt x="4532" y="43"/>
                </a:lnTo>
                <a:lnTo>
                  <a:pt x="4531" y="51"/>
                </a:lnTo>
                <a:lnTo>
                  <a:pt x="4526" y="53"/>
                </a:lnTo>
                <a:lnTo>
                  <a:pt x="4521" y="50"/>
                </a:lnTo>
                <a:lnTo>
                  <a:pt x="4523" y="43"/>
                </a:lnTo>
                <a:lnTo>
                  <a:pt x="4527" y="40"/>
                </a:lnTo>
                <a:lnTo>
                  <a:pt x="4527" y="40"/>
                </a:lnTo>
                <a:lnTo>
                  <a:pt x="4527" y="40"/>
                </a:lnTo>
                <a:lnTo>
                  <a:pt x="4527" y="40"/>
                </a:lnTo>
                <a:close/>
                <a:moveTo>
                  <a:pt x="4515" y="18"/>
                </a:moveTo>
                <a:lnTo>
                  <a:pt x="4519" y="22"/>
                </a:lnTo>
                <a:lnTo>
                  <a:pt x="4519" y="30"/>
                </a:lnTo>
                <a:lnTo>
                  <a:pt x="4526" y="34"/>
                </a:lnTo>
                <a:lnTo>
                  <a:pt x="4526" y="35"/>
                </a:lnTo>
                <a:lnTo>
                  <a:pt x="4518" y="40"/>
                </a:lnTo>
                <a:lnTo>
                  <a:pt x="4516" y="53"/>
                </a:lnTo>
                <a:lnTo>
                  <a:pt x="4523" y="58"/>
                </a:lnTo>
                <a:lnTo>
                  <a:pt x="4516" y="56"/>
                </a:lnTo>
                <a:lnTo>
                  <a:pt x="4516" y="53"/>
                </a:lnTo>
                <a:lnTo>
                  <a:pt x="4507" y="45"/>
                </a:lnTo>
                <a:lnTo>
                  <a:pt x="4516" y="37"/>
                </a:lnTo>
                <a:lnTo>
                  <a:pt x="4515" y="18"/>
                </a:lnTo>
                <a:close/>
                <a:moveTo>
                  <a:pt x="4502" y="128"/>
                </a:moveTo>
                <a:lnTo>
                  <a:pt x="4479" y="118"/>
                </a:lnTo>
                <a:lnTo>
                  <a:pt x="4481" y="115"/>
                </a:lnTo>
                <a:lnTo>
                  <a:pt x="4489" y="112"/>
                </a:lnTo>
                <a:lnTo>
                  <a:pt x="4487" y="117"/>
                </a:lnTo>
                <a:lnTo>
                  <a:pt x="4499" y="126"/>
                </a:lnTo>
                <a:lnTo>
                  <a:pt x="4502" y="125"/>
                </a:lnTo>
                <a:lnTo>
                  <a:pt x="4502" y="128"/>
                </a:lnTo>
                <a:close/>
                <a:moveTo>
                  <a:pt x="4500" y="120"/>
                </a:moveTo>
                <a:lnTo>
                  <a:pt x="4500" y="120"/>
                </a:lnTo>
                <a:lnTo>
                  <a:pt x="4494" y="114"/>
                </a:lnTo>
                <a:lnTo>
                  <a:pt x="4494" y="110"/>
                </a:lnTo>
                <a:lnTo>
                  <a:pt x="4499" y="109"/>
                </a:lnTo>
                <a:lnTo>
                  <a:pt x="4500" y="120"/>
                </a:lnTo>
                <a:close/>
                <a:moveTo>
                  <a:pt x="4487" y="64"/>
                </a:moveTo>
                <a:lnTo>
                  <a:pt x="4487" y="64"/>
                </a:lnTo>
                <a:lnTo>
                  <a:pt x="4489" y="67"/>
                </a:lnTo>
                <a:lnTo>
                  <a:pt x="4487" y="67"/>
                </a:lnTo>
                <a:lnTo>
                  <a:pt x="4487" y="64"/>
                </a:lnTo>
                <a:close/>
                <a:moveTo>
                  <a:pt x="4486" y="72"/>
                </a:moveTo>
                <a:lnTo>
                  <a:pt x="4491" y="75"/>
                </a:lnTo>
                <a:lnTo>
                  <a:pt x="4494" y="93"/>
                </a:lnTo>
                <a:lnTo>
                  <a:pt x="4484" y="96"/>
                </a:lnTo>
                <a:lnTo>
                  <a:pt x="4483" y="94"/>
                </a:lnTo>
                <a:lnTo>
                  <a:pt x="4486" y="72"/>
                </a:lnTo>
                <a:close/>
                <a:moveTo>
                  <a:pt x="4478" y="74"/>
                </a:moveTo>
                <a:lnTo>
                  <a:pt x="4481" y="72"/>
                </a:lnTo>
                <a:lnTo>
                  <a:pt x="4478" y="93"/>
                </a:lnTo>
                <a:lnTo>
                  <a:pt x="4468" y="98"/>
                </a:lnTo>
                <a:lnTo>
                  <a:pt x="4459" y="93"/>
                </a:lnTo>
                <a:lnTo>
                  <a:pt x="4459" y="93"/>
                </a:lnTo>
                <a:lnTo>
                  <a:pt x="4478" y="74"/>
                </a:lnTo>
                <a:close/>
                <a:moveTo>
                  <a:pt x="4465" y="102"/>
                </a:moveTo>
                <a:lnTo>
                  <a:pt x="4465" y="102"/>
                </a:lnTo>
                <a:lnTo>
                  <a:pt x="4460" y="104"/>
                </a:lnTo>
                <a:lnTo>
                  <a:pt x="4460" y="99"/>
                </a:lnTo>
                <a:lnTo>
                  <a:pt x="4465" y="102"/>
                </a:lnTo>
                <a:close/>
                <a:moveTo>
                  <a:pt x="4447" y="5"/>
                </a:moveTo>
                <a:lnTo>
                  <a:pt x="4449" y="3"/>
                </a:lnTo>
                <a:lnTo>
                  <a:pt x="4449" y="8"/>
                </a:lnTo>
                <a:lnTo>
                  <a:pt x="4447" y="6"/>
                </a:lnTo>
                <a:lnTo>
                  <a:pt x="4447" y="5"/>
                </a:lnTo>
                <a:close/>
                <a:moveTo>
                  <a:pt x="4475" y="168"/>
                </a:moveTo>
                <a:lnTo>
                  <a:pt x="4447" y="186"/>
                </a:lnTo>
                <a:lnTo>
                  <a:pt x="4428" y="157"/>
                </a:lnTo>
                <a:lnTo>
                  <a:pt x="4417" y="154"/>
                </a:lnTo>
                <a:lnTo>
                  <a:pt x="4443" y="134"/>
                </a:lnTo>
                <a:lnTo>
                  <a:pt x="4475" y="168"/>
                </a:lnTo>
                <a:close/>
                <a:moveTo>
                  <a:pt x="4425" y="29"/>
                </a:moveTo>
                <a:lnTo>
                  <a:pt x="4423" y="45"/>
                </a:lnTo>
                <a:lnTo>
                  <a:pt x="4415" y="48"/>
                </a:lnTo>
                <a:lnTo>
                  <a:pt x="4412" y="61"/>
                </a:lnTo>
                <a:lnTo>
                  <a:pt x="4420" y="70"/>
                </a:lnTo>
                <a:lnTo>
                  <a:pt x="4431" y="66"/>
                </a:lnTo>
                <a:lnTo>
                  <a:pt x="4431" y="66"/>
                </a:lnTo>
                <a:lnTo>
                  <a:pt x="4435" y="90"/>
                </a:lnTo>
                <a:lnTo>
                  <a:pt x="4433" y="98"/>
                </a:lnTo>
                <a:lnTo>
                  <a:pt x="4407" y="86"/>
                </a:lnTo>
                <a:lnTo>
                  <a:pt x="4407" y="69"/>
                </a:lnTo>
                <a:lnTo>
                  <a:pt x="4407" y="69"/>
                </a:lnTo>
                <a:lnTo>
                  <a:pt x="4407" y="67"/>
                </a:lnTo>
                <a:lnTo>
                  <a:pt x="4411" y="54"/>
                </a:lnTo>
                <a:lnTo>
                  <a:pt x="4404" y="46"/>
                </a:lnTo>
                <a:lnTo>
                  <a:pt x="4406" y="35"/>
                </a:lnTo>
                <a:lnTo>
                  <a:pt x="4425" y="27"/>
                </a:lnTo>
                <a:lnTo>
                  <a:pt x="4425" y="29"/>
                </a:lnTo>
                <a:close/>
                <a:moveTo>
                  <a:pt x="4428" y="54"/>
                </a:moveTo>
                <a:lnTo>
                  <a:pt x="4427" y="62"/>
                </a:lnTo>
                <a:lnTo>
                  <a:pt x="4422" y="64"/>
                </a:lnTo>
                <a:lnTo>
                  <a:pt x="4419" y="59"/>
                </a:lnTo>
                <a:lnTo>
                  <a:pt x="4420" y="53"/>
                </a:lnTo>
                <a:lnTo>
                  <a:pt x="4425" y="50"/>
                </a:lnTo>
                <a:lnTo>
                  <a:pt x="4428" y="54"/>
                </a:lnTo>
                <a:close/>
                <a:moveTo>
                  <a:pt x="4395" y="8"/>
                </a:moveTo>
                <a:lnTo>
                  <a:pt x="4398" y="11"/>
                </a:lnTo>
                <a:lnTo>
                  <a:pt x="4398" y="11"/>
                </a:lnTo>
                <a:lnTo>
                  <a:pt x="4401" y="13"/>
                </a:lnTo>
                <a:lnTo>
                  <a:pt x="4406" y="14"/>
                </a:lnTo>
                <a:lnTo>
                  <a:pt x="4406" y="14"/>
                </a:lnTo>
                <a:lnTo>
                  <a:pt x="4409" y="13"/>
                </a:lnTo>
                <a:lnTo>
                  <a:pt x="4411" y="11"/>
                </a:lnTo>
                <a:lnTo>
                  <a:pt x="4423" y="22"/>
                </a:lnTo>
                <a:lnTo>
                  <a:pt x="4404" y="30"/>
                </a:lnTo>
                <a:lnTo>
                  <a:pt x="4395" y="22"/>
                </a:lnTo>
                <a:lnTo>
                  <a:pt x="4395" y="16"/>
                </a:lnTo>
                <a:lnTo>
                  <a:pt x="4395" y="16"/>
                </a:lnTo>
                <a:lnTo>
                  <a:pt x="4396" y="16"/>
                </a:lnTo>
                <a:lnTo>
                  <a:pt x="4396" y="16"/>
                </a:lnTo>
                <a:lnTo>
                  <a:pt x="4396" y="14"/>
                </a:lnTo>
                <a:lnTo>
                  <a:pt x="4395" y="13"/>
                </a:lnTo>
                <a:lnTo>
                  <a:pt x="4395" y="13"/>
                </a:lnTo>
                <a:lnTo>
                  <a:pt x="4391" y="8"/>
                </a:lnTo>
                <a:lnTo>
                  <a:pt x="4395" y="8"/>
                </a:lnTo>
                <a:close/>
                <a:moveTo>
                  <a:pt x="4390" y="14"/>
                </a:moveTo>
                <a:lnTo>
                  <a:pt x="4390" y="22"/>
                </a:lnTo>
                <a:lnTo>
                  <a:pt x="4390" y="22"/>
                </a:lnTo>
                <a:lnTo>
                  <a:pt x="4388" y="14"/>
                </a:lnTo>
                <a:lnTo>
                  <a:pt x="4390" y="14"/>
                </a:lnTo>
                <a:close/>
                <a:moveTo>
                  <a:pt x="4375" y="32"/>
                </a:moveTo>
                <a:lnTo>
                  <a:pt x="4380" y="30"/>
                </a:lnTo>
                <a:lnTo>
                  <a:pt x="4382" y="30"/>
                </a:lnTo>
                <a:lnTo>
                  <a:pt x="4391" y="27"/>
                </a:lnTo>
                <a:lnTo>
                  <a:pt x="4398" y="32"/>
                </a:lnTo>
                <a:lnTo>
                  <a:pt x="4380" y="38"/>
                </a:lnTo>
                <a:lnTo>
                  <a:pt x="4369" y="32"/>
                </a:lnTo>
                <a:lnTo>
                  <a:pt x="4364" y="34"/>
                </a:lnTo>
                <a:lnTo>
                  <a:pt x="4364" y="24"/>
                </a:lnTo>
                <a:lnTo>
                  <a:pt x="4375" y="32"/>
                </a:lnTo>
                <a:close/>
                <a:moveTo>
                  <a:pt x="4337" y="3"/>
                </a:moveTo>
                <a:lnTo>
                  <a:pt x="4337" y="5"/>
                </a:lnTo>
                <a:lnTo>
                  <a:pt x="4337" y="6"/>
                </a:lnTo>
                <a:lnTo>
                  <a:pt x="4334" y="6"/>
                </a:lnTo>
                <a:lnTo>
                  <a:pt x="4337" y="3"/>
                </a:lnTo>
                <a:close/>
                <a:moveTo>
                  <a:pt x="4335" y="56"/>
                </a:moveTo>
                <a:lnTo>
                  <a:pt x="4332" y="54"/>
                </a:lnTo>
                <a:lnTo>
                  <a:pt x="4332" y="50"/>
                </a:lnTo>
                <a:lnTo>
                  <a:pt x="4335" y="51"/>
                </a:lnTo>
                <a:lnTo>
                  <a:pt x="4335" y="56"/>
                </a:lnTo>
                <a:lnTo>
                  <a:pt x="4335" y="56"/>
                </a:lnTo>
                <a:close/>
                <a:moveTo>
                  <a:pt x="4335" y="45"/>
                </a:moveTo>
                <a:lnTo>
                  <a:pt x="4335" y="48"/>
                </a:lnTo>
                <a:lnTo>
                  <a:pt x="4332" y="46"/>
                </a:lnTo>
                <a:lnTo>
                  <a:pt x="4332" y="45"/>
                </a:lnTo>
                <a:lnTo>
                  <a:pt x="4335" y="45"/>
                </a:lnTo>
                <a:close/>
                <a:moveTo>
                  <a:pt x="4363" y="93"/>
                </a:moveTo>
                <a:lnTo>
                  <a:pt x="4366" y="94"/>
                </a:lnTo>
                <a:lnTo>
                  <a:pt x="4359" y="134"/>
                </a:lnTo>
                <a:lnTo>
                  <a:pt x="4297" y="155"/>
                </a:lnTo>
                <a:lnTo>
                  <a:pt x="4297" y="155"/>
                </a:lnTo>
                <a:lnTo>
                  <a:pt x="4289" y="142"/>
                </a:lnTo>
                <a:lnTo>
                  <a:pt x="4363" y="93"/>
                </a:lnTo>
                <a:close/>
                <a:moveTo>
                  <a:pt x="4331" y="54"/>
                </a:moveTo>
                <a:lnTo>
                  <a:pt x="4326" y="51"/>
                </a:lnTo>
                <a:lnTo>
                  <a:pt x="4331" y="50"/>
                </a:lnTo>
                <a:lnTo>
                  <a:pt x="4331" y="54"/>
                </a:lnTo>
                <a:close/>
                <a:moveTo>
                  <a:pt x="4331" y="46"/>
                </a:moveTo>
                <a:lnTo>
                  <a:pt x="4331" y="46"/>
                </a:lnTo>
                <a:lnTo>
                  <a:pt x="4323" y="51"/>
                </a:lnTo>
                <a:lnTo>
                  <a:pt x="4318" y="50"/>
                </a:lnTo>
                <a:lnTo>
                  <a:pt x="4331" y="46"/>
                </a:lnTo>
                <a:close/>
                <a:moveTo>
                  <a:pt x="4316" y="3"/>
                </a:moveTo>
                <a:lnTo>
                  <a:pt x="4318" y="2"/>
                </a:lnTo>
                <a:lnTo>
                  <a:pt x="4319" y="2"/>
                </a:lnTo>
                <a:lnTo>
                  <a:pt x="4323" y="2"/>
                </a:lnTo>
                <a:lnTo>
                  <a:pt x="4324" y="3"/>
                </a:lnTo>
                <a:lnTo>
                  <a:pt x="4319" y="6"/>
                </a:lnTo>
                <a:lnTo>
                  <a:pt x="4316" y="3"/>
                </a:lnTo>
                <a:lnTo>
                  <a:pt x="4316" y="3"/>
                </a:lnTo>
                <a:close/>
                <a:moveTo>
                  <a:pt x="4289" y="13"/>
                </a:moveTo>
                <a:lnTo>
                  <a:pt x="4292" y="6"/>
                </a:lnTo>
                <a:lnTo>
                  <a:pt x="4297" y="8"/>
                </a:lnTo>
                <a:lnTo>
                  <a:pt x="4297" y="10"/>
                </a:lnTo>
                <a:lnTo>
                  <a:pt x="4287" y="13"/>
                </a:lnTo>
                <a:lnTo>
                  <a:pt x="4289" y="13"/>
                </a:lnTo>
                <a:close/>
                <a:moveTo>
                  <a:pt x="4287" y="19"/>
                </a:moveTo>
                <a:lnTo>
                  <a:pt x="4295" y="16"/>
                </a:lnTo>
                <a:lnTo>
                  <a:pt x="4295" y="16"/>
                </a:lnTo>
                <a:lnTo>
                  <a:pt x="4295" y="16"/>
                </a:lnTo>
                <a:lnTo>
                  <a:pt x="4295" y="16"/>
                </a:lnTo>
                <a:lnTo>
                  <a:pt x="4297" y="16"/>
                </a:lnTo>
                <a:lnTo>
                  <a:pt x="4298" y="14"/>
                </a:lnTo>
                <a:lnTo>
                  <a:pt x="4302" y="13"/>
                </a:lnTo>
                <a:lnTo>
                  <a:pt x="4302" y="11"/>
                </a:lnTo>
                <a:lnTo>
                  <a:pt x="4302" y="10"/>
                </a:lnTo>
                <a:lnTo>
                  <a:pt x="4303" y="8"/>
                </a:lnTo>
                <a:lnTo>
                  <a:pt x="4310" y="8"/>
                </a:lnTo>
                <a:lnTo>
                  <a:pt x="4305" y="14"/>
                </a:lnTo>
                <a:lnTo>
                  <a:pt x="4305" y="14"/>
                </a:lnTo>
                <a:lnTo>
                  <a:pt x="4305" y="16"/>
                </a:lnTo>
                <a:lnTo>
                  <a:pt x="4305" y="16"/>
                </a:lnTo>
                <a:lnTo>
                  <a:pt x="4306" y="16"/>
                </a:lnTo>
                <a:lnTo>
                  <a:pt x="4311" y="8"/>
                </a:lnTo>
                <a:lnTo>
                  <a:pt x="4313" y="8"/>
                </a:lnTo>
                <a:lnTo>
                  <a:pt x="4305" y="18"/>
                </a:lnTo>
                <a:lnTo>
                  <a:pt x="4305" y="18"/>
                </a:lnTo>
                <a:lnTo>
                  <a:pt x="4305" y="18"/>
                </a:lnTo>
                <a:lnTo>
                  <a:pt x="4305" y="18"/>
                </a:lnTo>
                <a:lnTo>
                  <a:pt x="4305" y="19"/>
                </a:lnTo>
                <a:lnTo>
                  <a:pt x="4300" y="24"/>
                </a:lnTo>
                <a:lnTo>
                  <a:pt x="4300" y="24"/>
                </a:lnTo>
                <a:lnTo>
                  <a:pt x="4300" y="24"/>
                </a:lnTo>
                <a:lnTo>
                  <a:pt x="4298" y="24"/>
                </a:lnTo>
                <a:lnTo>
                  <a:pt x="4298" y="24"/>
                </a:lnTo>
                <a:lnTo>
                  <a:pt x="4298" y="24"/>
                </a:lnTo>
                <a:lnTo>
                  <a:pt x="4298" y="24"/>
                </a:lnTo>
                <a:lnTo>
                  <a:pt x="4298" y="26"/>
                </a:lnTo>
                <a:lnTo>
                  <a:pt x="4294" y="32"/>
                </a:lnTo>
                <a:lnTo>
                  <a:pt x="4292" y="30"/>
                </a:lnTo>
                <a:lnTo>
                  <a:pt x="4292" y="30"/>
                </a:lnTo>
                <a:lnTo>
                  <a:pt x="4292" y="30"/>
                </a:lnTo>
                <a:lnTo>
                  <a:pt x="4292" y="30"/>
                </a:lnTo>
                <a:lnTo>
                  <a:pt x="4290" y="30"/>
                </a:lnTo>
                <a:lnTo>
                  <a:pt x="4290" y="30"/>
                </a:lnTo>
                <a:lnTo>
                  <a:pt x="4290" y="32"/>
                </a:lnTo>
                <a:lnTo>
                  <a:pt x="4292" y="34"/>
                </a:lnTo>
                <a:lnTo>
                  <a:pt x="4289" y="37"/>
                </a:lnTo>
                <a:lnTo>
                  <a:pt x="4284" y="34"/>
                </a:lnTo>
                <a:lnTo>
                  <a:pt x="4287" y="19"/>
                </a:lnTo>
                <a:close/>
                <a:moveTo>
                  <a:pt x="4276" y="64"/>
                </a:moveTo>
                <a:lnTo>
                  <a:pt x="4276" y="64"/>
                </a:lnTo>
                <a:lnTo>
                  <a:pt x="4281" y="62"/>
                </a:lnTo>
                <a:lnTo>
                  <a:pt x="4282" y="59"/>
                </a:lnTo>
                <a:lnTo>
                  <a:pt x="4327" y="78"/>
                </a:lnTo>
                <a:lnTo>
                  <a:pt x="4327" y="78"/>
                </a:lnTo>
                <a:lnTo>
                  <a:pt x="4326" y="80"/>
                </a:lnTo>
                <a:lnTo>
                  <a:pt x="4326" y="82"/>
                </a:lnTo>
                <a:lnTo>
                  <a:pt x="4326" y="82"/>
                </a:lnTo>
                <a:lnTo>
                  <a:pt x="4326" y="85"/>
                </a:lnTo>
                <a:lnTo>
                  <a:pt x="4329" y="88"/>
                </a:lnTo>
                <a:lnTo>
                  <a:pt x="4270" y="126"/>
                </a:lnTo>
                <a:lnTo>
                  <a:pt x="4270" y="126"/>
                </a:lnTo>
                <a:lnTo>
                  <a:pt x="4263" y="125"/>
                </a:lnTo>
                <a:lnTo>
                  <a:pt x="4276" y="64"/>
                </a:lnTo>
                <a:close/>
                <a:moveTo>
                  <a:pt x="4263" y="5"/>
                </a:moveTo>
                <a:lnTo>
                  <a:pt x="4263" y="5"/>
                </a:lnTo>
                <a:lnTo>
                  <a:pt x="4268" y="6"/>
                </a:lnTo>
                <a:lnTo>
                  <a:pt x="4265" y="11"/>
                </a:lnTo>
                <a:lnTo>
                  <a:pt x="4265" y="11"/>
                </a:lnTo>
                <a:lnTo>
                  <a:pt x="4265" y="13"/>
                </a:lnTo>
                <a:lnTo>
                  <a:pt x="4265" y="13"/>
                </a:lnTo>
                <a:lnTo>
                  <a:pt x="4266" y="13"/>
                </a:lnTo>
                <a:lnTo>
                  <a:pt x="4271" y="6"/>
                </a:lnTo>
                <a:lnTo>
                  <a:pt x="4273" y="6"/>
                </a:lnTo>
                <a:lnTo>
                  <a:pt x="4268" y="27"/>
                </a:lnTo>
                <a:lnTo>
                  <a:pt x="4265" y="26"/>
                </a:lnTo>
                <a:lnTo>
                  <a:pt x="4263" y="6"/>
                </a:lnTo>
                <a:lnTo>
                  <a:pt x="4263" y="6"/>
                </a:lnTo>
                <a:lnTo>
                  <a:pt x="4263" y="5"/>
                </a:lnTo>
                <a:lnTo>
                  <a:pt x="4263" y="5"/>
                </a:lnTo>
                <a:close/>
                <a:moveTo>
                  <a:pt x="4281" y="227"/>
                </a:moveTo>
                <a:lnTo>
                  <a:pt x="4314" y="259"/>
                </a:lnTo>
                <a:lnTo>
                  <a:pt x="4314" y="259"/>
                </a:lnTo>
                <a:lnTo>
                  <a:pt x="4308" y="258"/>
                </a:lnTo>
                <a:lnTo>
                  <a:pt x="4308" y="258"/>
                </a:lnTo>
                <a:lnTo>
                  <a:pt x="4313" y="266"/>
                </a:lnTo>
                <a:lnTo>
                  <a:pt x="4314" y="271"/>
                </a:lnTo>
                <a:lnTo>
                  <a:pt x="4314" y="272"/>
                </a:lnTo>
                <a:lnTo>
                  <a:pt x="4314" y="272"/>
                </a:lnTo>
                <a:lnTo>
                  <a:pt x="4319" y="274"/>
                </a:lnTo>
                <a:lnTo>
                  <a:pt x="4329" y="275"/>
                </a:lnTo>
                <a:lnTo>
                  <a:pt x="4326" y="283"/>
                </a:lnTo>
                <a:lnTo>
                  <a:pt x="4273" y="243"/>
                </a:lnTo>
                <a:lnTo>
                  <a:pt x="4273" y="243"/>
                </a:lnTo>
                <a:lnTo>
                  <a:pt x="4270" y="242"/>
                </a:lnTo>
                <a:lnTo>
                  <a:pt x="4270" y="242"/>
                </a:lnTo>
                <a:lnTo>
                  <a:pt x="4266" y="242"/>
                </a:lnTo>
                <a:lnTo>
                  <a:pt x="4263" y="242"/>
                </a:lnTo>
                <a:lnTo>
                  <a:pt x="4260" y="243"/>
                </a:lnTo>
                <a:lnTo>
                  <a:pt x="4257" y="245"/>
                </a:lnTo>
                <a:lnTo>
                  <a:pt x="4257" y="245"/>
                </a:lnTo>
                <a:lnTo>
                  <a:pt x="4255" y="250"/>
                </a:lnTo>
                <a:lnTo>
                  <a:pt x="4255" y="255"/>
                </a:lnTo>
                <a:lnTo>
                  <a:pt x="4257" y="258"/>
                </a:lnTo>
                <a:lnTo>
                  <a:pt x="4260" y="261"/>
                </a:lnTo>
                <a:lnTo>
                  <a:pt x="4319" y="307"/>
                </a:lnTo>
                <a:lnTo>
                  <a:pt x="4316" y="323"/>
                </a:lnTo>
                <a:lnTo>
                  <a:pt x="4314" y="323"/>
                </a:lnTo>
                <a:lnTo>
                  <a:pt x="4314" y="323"/>
                </a:lnTo>
                <a:lnTo>
                  <a:pt x="4313" y="320"/>
                </a:lnTo>
                <a:lnTo>
                  <a:pt x="4313" y="320"/>
                </a:lnTo>
                <a:lnTo>
                  <a:pt x="4311" y="322"/>
                </a:lnTo>
                <a:lnTo>
                  <a:pt x="4306" y="322"/>
                </a:lnTo>
                <a:lnTo>
                  <a:pt x="4298" y="320"/>
                </a:lnTo>
                <a:lnTo>
                  <a:pt x="4298" y="320"/>
                </a:lnTo>
                <a:lnTo>
                  <a:pt x="4302" y="328"/>
                </a:lnTo>
                <a:lnTo>
                  <a:pt x="4266" y="343"/>
                </a:lnTo>
                <a:lnTo>
                  <a:pt x="4258" y="336"/>
                </a:lnTo>
                <a:lnTo>
                  <a:pt x="4258" y="336"/>
                </a:lnTo>
                <a:lnTo>
                  <a:pt x="4263" y="331"/>
                </a:lnTo>
                <a:lnTo>
                  <a:pt x="4268" y="325"/>
                </a:lnTo>
                <a:lnTo>
                  <a:pt x="4271" y="319"/>
                </a:lnTo>
                <a:lnTo>
                  <a:pt x="4274" y="312"/>
                </a:lnTo>
                <a:lnTo>
                  <a:pt x="4274" y="312"/>
                </a:lnTo>
                <a:lnTo>
                  <a:pt x="4274" y="304"/>
                </a:lnTo>
                <a:lnTo>
                  <a:pt x="4273" y="298"/>
                </a:lnTo>
                <a:lnTo>
                  <a:pt x="4271" y="290"/>
                </a:lnTo>
                <a:lnTo>
                  <a:pt x="4268" y="285"/>
                </a:lnTo>
                <a:lnTo>
                  <a:pt x="4263" y="279"/>
                </a:lnTo>
                <a:lnTo>
                  <a:pt x="4257" y="275"/>
                </a:lnTo>
                <a:lnTo>
                  <a:pt x="4250" y="272"/>
                </a:lnTo>
                <a:lnTo>
                  <a:pt x="4244" y="271"/>
                </a:lnTo>
                <a:lnTo>
                  <a:pt x="4244" y="271"/>
                </a:lnTo>
                <a:lnTo>
                  <a:pt x="4238" y="269"/>
                </a:lnTo>
                <a:lnTo>
                  <a:pt x="4231" y="271"/>
                </a:lnTo>
                <a:lnTo>
                  <a:pt x="4238" y="242"/>
                </a:lnTo>
                <a:lnTo>
                  <a:pt x="4238" y="242"/>
                </a:lnTo>
                <a:lnTo>
                  <a:pt x="4249" y="240"/>
                </a:lnTo>
                <a:lnTo>
                  <a:pt x="4260" y="239"/>
                </a:lnTo>
                <a:lnTo>
                  <a:pt x="4271" y="234"/>
                </a:lnTo>
                <a:lnTo>
                  <a:pt x="4281" y="227"/>
                </a:lnTo>
                <a:lnTo>
                  <a:pt x="4281" y="227"/>
                </a:lnTo>
                <a:close/>
                <a:moveTo>
                  <a:pt x="4215" y="363"/>
                </a:moveTo>
                <a:lnTo>
                  <a:pt x="4215" y="363"/>
                </a:lnTo>
                <a:lnTo>
                  <a:pt x="4214" y="355"/>
                </a:lnTo>
                <a:lnTo>
                  <a:pt x="4215" y="352"/>
                </a:lnTo>
                <a:lnTo>
                  <a:pt x="4215" y="352"/>
                </a:lnTo>
                <a:lnTo>
                  <a:pt x="4212" y="352"/>
                </a:lnTo>
                <a:lnTo>
                  <a:pt x="4214" y="347"/>
                </a:lnTo>
                <a:lnTo>
                  <a:pt x="4226" y="359"/>
                </a:lnTo>
                <a:lnTo>
                  <a:pt x="4215" y="363"/>
                </a:lnTo>
                <a:close/>
                <a:moveTo>
                  <a:pt x="4218" y="389"/>
                </a:moveTo>
                <a:lnTo>
                  <a:pt x="4215" y="387"/>
                </a:lnTo>
                <a:lnTo>
                  <a:pt x="4217" y="386"/>
                </a:lnTo>
                <a:lnTo>
                  <a:pt x="4218" y="389"/>
                </a:lnTo>
                <a:close/>
                <a:moveTo>
                  <a:pt x="4202" y="299"/>
                </a:moveTo>
                <a:lnTo>
                  <a:pt x="4202" y="299"/>
                </a:lnTo>
                <a:lnTo>
                  <a:pt x="4202" y="303"/>
                </a:lnTo>
                <a:lnTo>
                  <a:pt x="4198" y="304"/>
                </a:lnTo>
                <a:lnTo>
                  <a:pt x="4177" y="287"/>
                </a:lnTo>
                <a:lnTo>
                  <a:pt x="4177" y="287"/>
                </a:lnTo>
                <a:lnTo>
                  <a:pt x="4202" y="295"/>
                </a:lnTo>
                <a:lnTo>
                  <a:pt x="4202" y="295"/>
                </a:lnTo>
                <a:lnTo>
                  <a:pt x="4204" y="295"/>
                </a:lnTo>
                <a:lnTo>
                  <a:pt x="4204" y="295"/>
                </a:lnTo>
                <a:lnTo>
                  <a:pt x="4202" y="299"/>
                </a:lnTo>
                <a:lnTo>
                  <a:pt x="4202" y="299"/>
                </a:lnTo>
                <a:close/>
                <a:moveTo>
                  <a:pt x="4204" y="392"/>
                </a:moveTo>
                <a:lnTo>
                  <a:pt x="4204" y="391"/>
                </a:lnTo>
                <a:lnTo>
                  <a:pt x="4206" y="397"/>
                </a:lnTo>
                <a:lnTo>
                  <a:pt x="4202" y="395"/>
                </a:lnTo>
                <a:lnTo>
                  <a:pt x="4204" y="392"/>
                </a:lnTo>
                <a:close/>
                <a:moveTo>
                  <a:pt x="4202" y="397"/>
                </a:moveTo>
                <a:lnTo>
                  <a:pt x="4207" y="399"/>
                </a:lnTo>
                <a:lnTo>
                  <a:pt x="4210" y="411"/>
                </a:lnTo>
                <a:lnTo>
                  <a:pt x="4199" y="415"/>
                </a:lnTo>
                <a:lnTo>
                  <a:pt x="4202" y="397"/>
                </a:lnTo>
                <a:close/>
                <a:moveTo>
                  <a:pt x="4207" y="285"/>
                </a:moveTo>
                <a:lnTo>
                  <a:pt x="4207" y="285"/>
                </a:lnTo>
                <a:lnTo>
                  <a:pt x="4206" y="283"/>
                </a:lnTo>
                <a:lnTo>
                  <a:pt x="4178" y="275"/>
                </a:lnTo>
                <a:lnTo>
                  <a:pt x="4210" y="250"/>
                </a:lnTo>
                <a:lnTo>
                  <a:pt x="4210" y="250"/>
                </a:lnTo>
                <a:lnTo>
                  <a:pt x="4212" y="247"/>
                </a:lnTo>
                <a:lnTo>
                  <a:pt x="4210" y="242"/>
                </a:lnTo>
                <a:lnTo>
                  <a:pt x="4210" y="242"/>
                </a:lnTo>
                <a:lnTo>
                  <a:pt x="4207" y="240"/>
                </a:lnTo>
                <a:lnTo>
                  <a:pt x="4207" y="240"/>
                </a:lnTo>
                <a:lnTo>
                  <a:pt x="4206" y="240"/>
                </a:lnTo>
                <a:lnTo>
                  <a:pt x="4202" y="242"/>
                </a:lnTo>
                <a:lnTo>
                  <a:pt x="4166" y="271"/>
                </a:lnTo>
                <a:lnTo>
                  <a:pt x="4124" y="256"/>
                </a:lnTo>
                <a:lnTo>
                  <a:pt x="4156" y="229"/>
                </a:lnTo>
                <a:lnTo>
                  <a:pt x="4156" y="229"/>
                </a:lnTo>
                <a:lnTo>
                  <a:pt x="4158" y="226"/>
                </a:lnTo>
                <a:lnTo>
                  <a:pt x="4156" y="221"/>
                </a:lnTo>
                <a:lnTo>
                  <a:pt x="4156" y="221"/>
                </a:lnTo>
                <a:lnTo>
                  <a:pt x="4153" y="219"/>
                </a:lnTo>
                <a:lnTo>
                  <a:pt x="4153" y="219"/>
                </a:lnTo>
                <a:lnTo>
                  <a:pt x="4151" y="219"/>
                </a:lnTo>
                <a:lnTo>
                  <a:pt x="4148" y="221"/>
                </a:lnTo>
                <a:lnTo>
                  <a:pt x="4121" y="245"/>
                </a:lnTo>
                <a:lnTo>
                  <a:pt x="4124" y="227"/>
                </a:lnTo>
                <a:lnTo>
                  <a:pt x="4186" y="207"/>
                </a:lnTo>
                <a:lnTo>
                  <a:pt x="4186" y="207"/>
                </a:lnTo>
                <a:lnTo>
                  <a:pt x="4193" y="216"/>
                </a:lnTo>
                <a:lnTo>
                  <a:pt x="4201" y="226"/>
                </a:lnTo>
                <a:lnTo>
                  <a:pt x="4201" y="226"/>
                </a:lnTo>
                <a:lnTo>
                  <a:pt x="4210" y="232"/>
                </a:lnTo>
                <a:lnTo>
                  <a:pt x="4220" y="239"/>
                </a:lnTo>
                <a:lnTo>
                  <a:pt x="4210" y="282"/>
                </a:lnTo>
                <a:lnTo>
                  <a:pt x="4210" y="282"/>
                </a:lnTo>
                <a:lnTo>
                  <a:pt x="4207" y="285"/>
                </a:lnTo>
                <a:lnTo>
                  <a:pt x="4207" y="285"/>
                </a:lnTo>
                <a:close/>
                <a:moveTo>
                  <a:pt x="4234" y="379"/>
                </a:moveTo>
                <a:lnTo>
                  <a:pt x="4230" y="399"/>
                </a:lnTo>
                <a:lnTo>
                  <a:pt x="4222" y="392"/>
                </a:lnTo>
                <a:lnTo>
                  <a:pt x="4218" y="386"/>
                </a:lnTo>
                <a:lnTo>
                  <a:pt x="4234" y="379"/>
                </a:lnTo>
                <a:close/>
                <a:moveTo>
                  <a:pt x="4225" y="40"/>
                </a:moveTo>
                <a:lnTo>
                  <a:pt x="4225" y="40"/>
                </a:lnTo>
                <a:lnTo>
                  <a:pt x="4228" y="38"/>
                </a:lnTo>
                <a:lnTo>
                  <a:pt x="4225" y="42"/>
                </a:lnTo>
                <a:lnTo>
                  <a:pt x="4225" y="40"/>
                </a:lnTo>
                <a:close/>
                <a:moveTo>
                  <a:pt x="4230" y="75"/>
                </a:moveTo>
                <a:lnTo>
                  <a:pt x="4222" y="94"/>
                </a:lnTo>
                <a:lnTo>
                  <a:pt x="4201" y="93"/>
                </a:lnTo>
                <a:lnTo>
                  <a:pt x="4198" y="88"/>
                </a:lnTo>
                <a:lnTo>
                  <a:pt x="4225" y="69"/>
                </a:lnTo>
                <a:lnTo>
                  <a:pt x="4230" y="75"/>
                </a:lnTo>
                <a:close/>
                <a:moveTo>
                  <a:pt x="4196" y="54"/>
                </a:moveTo>
                <a:lnTo>
                  <a:pt x="4196" y="54"/>
                </a:lnTo>
                <a:lnTo>
                  <a:pt x="4196" y="54"/>
                </a:lnTo>
                <a:lnTo>
                  <a:pt x="4198" y="54"/>
                </a:lnTo>
                <a:lnTo>
                  <a:pt x="4202" y="58"/>
                </a:lnTo>
                <a:lnTo>
                  <a:pt x="4198" y="59"/>
                </a:lnTo>
                <a:lnTo>
                  <a:pt x="4194" y="58"/>
                </a:lnTo>
                <a:lnTo>
                  <a:pt x="4196" y="54"/>
                </a:lnTo>
                <a:lnTo>
                  <a:pt x="4196" y="54"/>
                </a:lnTo>
                <a:lnTo>
                  <a:pt x="4196" y="54"/>
                </a:lnTo>
                <a:lnTo>
                  <a:pt x="4196" y="54"/>
                </a:lnTo>
                <a:close/>
                <a:moveTo>
                  <a:pt x="4190" y="29"/>
                </a:moveTo>
                <a:lnTo>
                  <a:pt x="4190" y="29"/>
                </a:lnTo>
                <a:lnTo>
                  <a:pt x="4191" y="27"/>
                </a:lnTo>
                <a:lnTo>
                  <a:pt x="4191" y="27"/>
                </a:lnTo>
                <a:lnTo>
                  <a:pt x="4196" y="32"/>
                </a:lnTo>
                <a:lnTo>
                  <a:pt x="4194" y="32"/>
                </a:lnTo>
                <a:lnTo>
                  <a:pt x="4194" y="42"/>
                </a:lnTo>
                <a:lnTo>
                  <a:pt x="4186" y="30"/>
                </a:lnTo>
                <a:lnTo>
                  <a:pt x="4190" y="29"/>
                </a:lnTo>
                <a:close/>
                <a:moveTo>
                  <a:pt x="4186" y="50"/>
                </a:moveTo>
                <a:lnTo>
                  <a:pt x="4185" y="53"/>
                </a:lnTo>
                <a:lnTo>
                  <a:pt x="4167" y="42"/>
                </a:lnTo>
                <a:lnTo>
                  <a:pt x="4169" y="40"/>
                </a:lnTo>
                <a:lnTo>
                  <a:pt x="4178" y="35"/>
                </a:lnTo>
                <a:lnTo>
                  <a:pt x="4186" y="50"/>
                </a:lnTo>
                <a:close/>
                <a:moveTo>
                  <a:pt x="4166" y="18"/>
                </a:moveTo>
                <a:lnTo>
                  <a:pt x="4172" y="26"/>
                </a:lnTo>
                <a:lnTo>
                  <a:pt x="4169" y="26"/>
                </a:lnTo>
                <a:lnTo>
                  <a:pt x="4164" y="19"/>
                </a:lnTo>
                <a:lnTo>
                  <a:pt x="4166" y="18"/>
                </a:lnTo>
                <a:close/>
                <a:moveTo>
                  <a:pt x="4159" y="77"/>
                </a:moveTo>
                <a:lnTo>
                  <a:pt x="4159" y="75"/>
                </a:lnTo>
                <a:lnTo>
                  <a:pt x="4159" y="74"/>
                </a:lnTo>
                <a:lnTo>
                  <a:pt x="4167" y="54"/>
                </a:lnTo>
                <a:lnTo>
                  <a:pt x="4180" y="62"/>
                </a:lnTo>
                <a:lnTo>
                  <a:pt x="4177" y="74"/>
                </a:lnTo>
                <a:lnTo>
                  <a:pt x="4177" y="74"/>
                </a:lnTo>
                <a:lnTo>
                  <a:pt x="4167" y="82"/>
                </a:lnTo>
                <a:lnTo>
                  <a:pt x="4167" y="82"/>
                </a:lnTo>
                <a:lnTo>
                  <a:pt x="4164" y="85"/>
                </a:lnTo>
                <a:lnTo>
                  <a:pt x="4162" y="88"/>
                </a:lnTo>
                <a:lnTo>
                  <a:pt x="4162" y="93"/>
                </a:lnTo>
                <a:lnTo>
                  <a:pt x="4164" y="98"/>
                </a:lnTo>
                <a:lnTo>
                  <a:pt x="4164" y="98"/>
                </a:lnTo>
                <a:lnTo>
                  <a:pt x="4167" y="101"/>
                </a:lnTo>
                <a:lnTo>
                  <a:pt x="4172" y="102"/>
                </a:lnTo>
                <a:lnTo>
                  <a:pt x="4175" y="102"/>
                </a:lnTo>
                <a:lnTo>
                  <a:pt x="4180" y="101"/>
                </a:lnTo>
                <a:lnTo>
                  <a:pt x="4190" y="94"/>
                </a:lnTo>
                <a:lnTo>
                  <a:pt x="4196" y="104"/>
                </a:lnTo>
                <a:lnTo>
                  <a:pt x="4228" y="104"/>
                </a:lnTo>
                <a:lnTo>
                  <a:pt x="4241" y="75"/>
                </a:lnTo>
                <a:lnTo>
                  <a:pt x="4239" y="72"/>
                </a:lnTo>
                <a:lnTo>
                  <a:pt x="4234" y="62"/>
                </a:lnTo>
                <a:lnTo>
                  <a:pt x="4254" y="50"/>
                </a:lnTo>
                <a:lnTo>
                  <a:pt x="4262" y="56"/>
                </a:lnTo>
                <a:lnTo>
                  <a:pt x="4247" y="120"/>
                </a:lnTo>
                <a:lnTo>
                  <a:pt x="4247" y="120"/>
                </a:lnTo>
                <a:lnTo>
                  <a:pt x="4234" y="120"/>
                </a:lnTo>
                <a:lnTo>
                  <a:pt x="4223" y="123"/>
                </a:lnTo>
                <a:lnTo>
                  <a:pt x="4214" y="128"/>
                </a:lnTo>
                <a:lnTo>
                  <a:pt x="4204" y="134"/>
                </a:lnTo>
                <a:lnTo>
                  <a:pt x="4154" y="90"/>
                </a:lnTo>
                <a:lnTo>
                  <a:pt x="4159" y="77"/>
                </a:lnTo>
                <a:close/>
                <a:moveTo>
                  <a:pt x="4145" y="78"/>
                </a:moveTo>
                <a:lnTo>
                  <a:pt x="4146" y="82"/>
                </a:lnTo>
                <a:lnTo>
                  <a:pt x="4143" y="78"/>
                </a:lnTo>
                <a:lnTo>
                  <a:pt x="4145" y="78"/>
                </a:lnTo>
                <a:close/>
                <a:moveTo>
                  <a:pt x="4193" y="147"/>
                </a:moveTo>
                <a:lnTo>
                  <a:pt x="4193" y="147"/>
                </a:lnTo>
                <a:lnTo>
                  <a:pt x="4186" y="157"/>
                </a:lnTo>
                <a:lnTo>
                  <a:pt x="4183" y="168"/>
                </a:lnTo>
                <a:lnTo>
                  <a:pt x="4182" y="179"/>
                </a:lnTo>
                <a:lnTo>
                  <a:pt x="4182" y="191"/>
                </a:lnTo>
                <a:lnTo>
                  <a:pt x="4119" y="211"/>
                </a:lnTo>
                <a:lnTo>
                  <a:pt x="4076" y="167"/>
                </a:lnTo>
                <a:lnTo>
                  <a:pt x="4033" y="168"/>
                </a:lnTo>
                <a:lnTo>
                  <a:pt x="4046" y="189"/>
                </a:lnTo>
                <a:lnTo>
                  <a:pt x="4022" y="207"/>
                </a:lnTo>
                <a:lnTo>
                  <a:pt x="4001" y="186"/>
                </a:lnTo>
                <a:lnTo>
                  <a:pt x="4007" y="179"/>
                </a:lnTo>
                <a:lnTo>
                  <a:pt x="4007" y="179"/>
                </a:lnTo>
                <a:lnTo>
                  <a:pt x="4009" y="176"/>
                </a:lnTo>
                <a:lnTo>
                  <a:pt x="4007" y="171"/>
                </a:lnTo>
                <a:lnTo>
                  <a:pt x="4007" y="171"/>
                </a:lnTo>
                <a:lnTo>
                  <a:pt x="4006" y="170"/>
                </a:lnTo>
                <a:lnTo>
                  <a:pt x="4006" y="170"/>
                </a:lnTo>
                <a:lnTo>
                  <a:pt x="4002" y="170"/>
                </a:lnTo>
                <a:lnTo>
                  <a:pt x="3999" y="171"/>
                </a:lnTo>
                <a:lnTo>
                  <a:pt x="3993" y="178"/>
                </a:lnTo>
                <a:lnTo>
                  <a:pt x="3969" y="154"/>
                </a:lnTo>
                <a:lnTo>
                  <a:pt x="3942" y="155"/>
                </a:lnTo>
                <a:lnTo>
                  <a:pt x="3935" y="150"/>
                </a:lnTo>
                <a:lnTo>
                  <a:pt x="3958" y="141"/>
                </a:lnTo>
                <a:lnTo>
                  <a:pt x="4002" y="168"/>
                </a:lnTo>
                <a:lnTo>
                  <a:pt x="4002" y="168"/>
                </a:lnTo>
                <a:lnTo>
                  <a:pt x="4007" y="168"/>
                </a:lnTo>
                <a:lnTo>
                  <a:pt x="4010" y="165"/>
                </a:lnTo>
                <a:lnTo>
                  <a:pt x="4010" y="165"/>
                </a:lnTo>
                <a:lnTo>
                  <a:pt x="4010" y="162"/>
                </a:lnTo>
                <a:lnTo>
                  <a:pt x="4009" y="157"/>
                </a:lnTo>
                <a:lnTo>
                  <a:pt x="3970" y="134"/>
                </a:lnTo>
                <a:lnTo>
                  <a:pt x="4001" y="120"/>
                </a:lnTo>
                <a:lnTo>
                  <a:pt x="4046" y="147"/>
                </a:lnTo>
                <a:lnTo>
                  <a:pt x="4046" y="147"/>
                </a:lnTo>
                <a:lnTo>
                  <a:pt x="4050" y="149"/>
                </a:lnTo>
                <a:lnTo>
                  <a:pt x="4054" y="146"/>
                </a:lnTo>
                <a:lnTo>
                  <a:pt x="4054" y="146"/>
                </a:lnTo>
                <a:lnTo>
                  <a:pt x="4055" y="141"/>
                </a:lnTo>
                <a:lnTo>
                  <a:pt x="4052" y="138"/>
                </a:lnTo>
                <a:lnTo>
                  <a:pt x="4014" y="114"/>
                </a:lnTo>
                <a:lnTo>
                  <a:pt x="4054" y="94"/>
                </a:lnTo>
                <a:lnTo>
                  <a:pt x="4057" y="98"/>
                </a:lnTo>
                <a:lnTo>
                  <a:pt x="4047" y="102"/>
                </a:lnTo>
                <a:lnTo>
                  <a:pt x="4086" y="123"/>
                </a:lnTo>
                <a:lnTo>
                  <a:pt x="4090" y="122"/>
                </a:lnTo>
                <a:lnTo>
                  <a:pt x="4095" y="125"/>
                </a:lnTo>
                <a:lnTo>
                  <a:pt x="4095" y="125"/>
                </a:lnTo>
                <a:lnTo>
                  <a:pt x="4098" y="125"/>
                </a:lnTo>
                <a:lnTo>
                  <a:pt x="4103" y="123"/>
                </a:lnTo>
                <a:lnTo>
                  <a:pt x="4103" y="123"/>
                </a:lnTo>
                <a:lnTo>
                  <a:pt x="4103" y="120"/>
                </a:lnTo>
                <a:lnTo>
                  <a:pt x="4103" y="117"/>
                </a:lnTo>
                <a:lnTo>
                  <a:pt x="4143" y="102"/>
                </a:lnTo>
                <a:lnTo>
                  <a:pt x="4193" y="147"/>
                </a:lnTo>
                <a:close/>
                <a:moveTo>
                  <a:pt x="4076" y="277"/>
                </a:moveTo>
                <a:lnTo>
                  <a:pt x="4071" y="251"/>
                </a:lnTo>
                <a:lnTo>
                  <a:pt x="4087" y="256"/>
                </a:lnTo>
                <a:lnTo>
                  <a:pt x="4076" y="267"/>
                </a:lnTo>
                <a:lnTo>
                  <a:pt x="4076" y="277"/>
                </a:lnTo>
                <a:close/>
                <a:moveTo>
                  <a:pt x="4042" y="253"/>
                </a:moveTo>
                <a:lnTo>
                  <a:pt x="4025" y="269"/>
                </a:lnTo>
                <a:lnTo>
                  <a:pt x="4023" y="258"/>
                </a:lnTo>
                <a:lnTo>
                  <a:pt x="4042" y="253"/>
                </a:lnTo>
                <a:close/>
                <a:moveTo>
                  <a:pt x="4018" y="242"/>
                </a:moveTo>
                <a:lnTo>
                  <a:pt x="4017" y="234"/>
                </a:lnTo>
                <a:lnTo>
                  <a:pt x="4031" y="239"/>
                </a:lnTo>
                <a:lnTo>
                  <a:pt x="4018" y="242"/>
                </a:lnTo>
                <a:close/>
                <a:moveTo>
                  <a:pt x="4030" y="215"/>
                </a:moveTo>
                <a:lnTo>
                  <a:pt x="4052" y="199"/>
                </a:lnTo>
                <a:lnTo>
                  <a:pt x="4055" y="205"/>
                </a:lnTo>
                <a:lnTo>
                  <a:pt x="4092" y="211"/>
                </a:lnTo>
                <a:lnTo>
                  <a:pt x="4078" y="224"/>
                </a:lnTo>
                <a:lnTo>
                  <a:pt x="4050" y="232"/>
                </a:lnTo>
                <a:lnTo>
                  <a:pt x="4044" y="231"/>
                </a:lnTo>
                <a:lnTo>
                  <a:pt x="4030" y="215"/>
                </a:lnTo>
                <a:close/>
                <a:moveTo>
                  <a:pt x="4078" y="242"/>
                </a:moveTo>
                <a:lnTo>
                  <a:pt x="4113" y="231"/>
                </a:lnTo>
                <a:lnTo>
                  <a:pt x="4095" y="247"/>
                </a:lnTo>
                <a:lnTo>
                  <a:pt x="4078" y="242"/>
                </a:lnTo>
                <a:close/>
                <a:moveTo>
                  <a:pt x="4105" y="215"/>
                </a:moveTo>
                <a:lnTo>
                  <a:pt x="4105" y="215"/>
                </a:lnTo>
                <a:lnTo>
                  <a:pt x="4106" y="213"/>
                </a:lnTo>
                <a:lnTo>
                  <a:pt x="4110" y="215"/>
                </a:lnTo>
                <a:lnTo>
                  <a:pt x="4105" y="215"/>
                </a:lnTo>
                <a:close/>
                <a:moveTo>
                  <a:pt x="4009" y="245"/>
                </a:moveTo>
                <a:lnTo>
                  <a:pt x="3978" y="255"/>
                </a:lnTo>
                <a:lnTo>
                  <a:pt x="3972" y="226"/>
                </a:lnTo>
                <a:lnTo>
                  <a:pt x="4004" y="231"/>
                </a:lnTo>
                <a:lnTo>
                  <a:pt x="4009" y="245"/>
                </a:lnTo>
                <a:close/>
                <a:moveTo>
                  <a:pt x="3868" y="263"/>
                </a:moveTo>
                <a:lnTo>
                  <a:pt x="3852" y="237"/>
                </a:lnTo>
                <a:lnTo>
                  <a:pt x="3855" y="229"/>
                </a:lnTo>
                <a:lnTo>
                  <a:pt x="3873" y="258"/>
                </a:lnTo>
                <a:lnTo>
                  <a:pt x="3878" y="258"/>
                </a:lnTo>
                <a:lnTo>
                  <a:pt x="3873" y="266"/>
                </a:lnTo>
                <a:lnTo>
                  <a:pt x="3873" y="266"/>
                </a:lnTo>
                <a:lnTo>
                  <a:pt x="3868" y="263"/>
                </a:lnTo>
                <a:lnTo>
                  <a:pt x="3868" y="263"/>
                </a:lnTo>
                <a:close/>
                <a:moveTo>
                  <a:pt x="3873" y="266"/>
                </a:moveTo>
                <a:lnTo>
                  <a:pt x="3871" y="269"/>
                </a:lnTo>
                <a:lnTo>
                  <a:pt x="3871" y="267"/>
                </a:lnTo>
                <a:lnTo>
                  <a:pt x="3871" y="267"/>
                </a:lnTo>
                <a:lnTo>
                  <a:pt x="3873" y="266"/>
                </a:lnTo>
                <a:lnTo>
                  <a:pt x="3873" y="266"/>
                </a:lnTo>
                <a:close/>
                <a:moveTo>
                  <a:pt x="3847" y="216"/>
                </a:moveTo>
                <a:lnTo>
                  <a:pt x="3847" y="216"/>
                </a:lnTo>
                <a:lnTo>
                  <a:pt x="3847" y="216"/>
                </a:lnTo>
                <a:lnTo>
                  <a:pt x="3842" y="232"/>
                </a:lnTo>
                <a:lnTo>
                  <a:pt x="3810" y="245"/>
                </a:lnTo>
                <a:lnTo>
                  <a:pt x="3807" y="242"/>
                </a:lnTo>
                <a:lnTo>
                  <a:pt x="3807" y="242"/>
                </a:lnTo>
                <a:lnTo>
                  <a:pt x="3818" y="235"/>
                </a:lnTo>
                <a:lnTo>
                  <a:pt x="3825" y="234"/>
                </a:lnTo>
                <a:lnTo>
                  <a:pt x="3825" y="234"/>
                </a:lnTo>
                <a:lnTo>
                  <a:pt x="3825" y="231"/>
                </a:lnTo>
                <a:lnTo>
                  <a:pt x="3825" y="226"/>
                </a:lnTo>
                <a:lnTo>
                  <a:pt x="3828" y="218"/>
                </a:lnTo>
                <a:lnTo>
                  <a:pt x="3828" y="218"/>
                </a:lnTo>
                <a:lnTo>
                  <a:pt x="3820" y="221"/>
                </a:lnTo>
                <a:lnTo>
                  <a:pt x="3815" y="221"/>
                </a:lnTo>
                <a:lnTo>
                  <a:pt x="3814" y="221"/>
                </a:lnTo>
                <a:lnTo>
                  <a:pt x="3814" y="221"/>
                </a:lnTo>
                <a:lnTo>
                  <a:pt x="3812" y="226"/>
                </a:lnTo>
                <a:lnTo>
                  <a:pt x="3806" y="235"/>
                </a:lnTo>
                <a:lnTo>
                  <a:pt x="3812" y="210"/>
                </a:lnTo>
                <a:lnTo>
                  <a:pt x="3852" y="195"/>
                </a:lnTo>
                <a:lnTo>
                  <a:pt x="3854" y="194"/>
                </a:lnTo>
                <a:lnTo>
                  <a:pt x="3847" y="216"/>
                </a:lnTo>
                <a:close/>
                <a:moveTo>
                  <a:pt x="3850" y="256"/>
                </a:moveTo>
                <a:lnTo>
                  <a:pt x="3850" y="256"/>
                </a:lnTo>
                <a:lnTo>
                  <a:pt x="3846" y="258"/>
                </a:lnTo>
                <a:lnTo>
                  <a:pt x="3847" y="251"/>
                </a:lnTo>
                <a:lnTo>
                  <a:pt x="3850" y="256"/>
                </a:lnTo>
                <a:close/>
                <a:moveTo>
                  <a:pt x="3772" y="290"/>
                </a:moveTo>
                <a:lnTo>
                  <a:pt x="3772" y="290"/>
                </a:lnTo>
                <a:lnTo>
                  <a:pt x="3775" y="293"/>
                </a:lnTo>
                <a:lnTo>
                  <a:pt x="3778" y="295"/>
                </a:lnTo>
                <a:lnTo>
                  <a:pt x="3801" y="288"/>
                </a:lnTo>
                <a:lnTo>
                  <a:pt x="3801" y="288"/>
                </a:lnTo>
                <a:lnTo>
                  <a:pt x="3804" y="293"/>
                </a:lnTo>
                <a:lnTo>
                  <a:pt x="3804" y="293"/>
                </a:lnTo>
                <a:lnTo>
                  <a:pt x="3802" y="299"/>
                </a:lnTo>
                <a:lnTo>
                  <a:pt x="3801" y="306"/>
                </a:lnTo>
                <a:lnTo>
                  <a:pt x="3801" y="312"/>
                </a:lnTo>
                <a:lnTo>
                  <a:pt x="3802" y="319"/>
                </a:lnTo>
                <a:lnTo>
                  <a:pt x="3802" y="319"/>
                </a:lnTo>
                <a:lnTo>
                  <a:pt x="3802" y="319"/>
                </a:lnTo>
                <a:lnTo>
                  <a:pt x="3767" y="328"/>
                </a:lnTo>
                <a:lnTo>
                  <a:pt x="3767" y="328"/>
                </a:lnTo>
                <a:lnTo>
                  <a:pt x="3766" y="325"/>
                </a:lnTo>
                <a:lnTo>
                  <a:pt x="3767" y="322"/>
                </a:lnTo>
                <a:lnTo>
                  <a:pt x="3767" y="322"/>
                </a:lnTo>
                <a:lnTo>
                  <a:pt x="3764" y="322"/>
                </a:lnTo>
                <a:lnTo>
                  <a:pt x="3758" y="319"/>
                </a:lnTo>
                <a:lnTo>
                  <a:pt x="3743" y="311"/>
                </a:lnTo>
                <a:lnTo>
                  <a:pt x="3721" y="287"/>
                </a:lnTo>
                <a:lnTo>
                  <a:pt x="3726" y="266"/>
                </a:lnTo>
                <a:lnTo>
                  <a:pt x="3756" y="266"/>
                </a:lnTo>
                <a:lnTo>
                  <a:pt x="3756" y="272"/>
                </a:lnTo>
                <a:lnTo>
                  <a:pt x="3756" y="272"/>
                </a:lnTo>
                <a:lnTo>
                  <a:pt x="3758" y="277"/>
                </a:lnTo>
                <a:lnTo>
                  <a:pt x="3761" y="279"/>
                </a:lnTo>
                <a:lnTo>
                  <a:pt x="3761" y="279"/>
                </a:lnTo>
                <a:lnTo>
                  <a:pt x="3766" y="279"/>
                </a:lnTo>
                <a:lnTo>
                  <a:pt x="3767" y="274"/>
                </a:lnTo>
                <a:lnTo>
                  <a:pt x="3769" y="266"/>
                </a:lnTo>
                <a:lnTo>
                  <a:pt x="3778" y="266"/>
                </a:lnTo>
                <a:lnTo>
                  <a:pt x="3778" y="266"/>
                </a:lnTo>
                <a:lnTo>
                  <a:pt x="3791" y="279"/>
                </a:lnTo>
                <a:lnTo>
                  <a:pt x="3777" y="283"/>
                </a:lnTo>
                <a:lnTo>
                  <a:pt x="3777" y="283"/>
                </a:lnTo>
                <a:lnTo>
                  <a:pt x="3774" y="285"/>
                </a:lnTo>
                <a:lnTo>
                  <a:pt x="3772" y="290"/>
                </a:lnTo>
                <a:lnTo>
                  <a:pt x="3772" y="290"/>
                </a:lnTo>
                <a:close/>
                <a:moveTo>
                  <a:pt x="3804" y="288"/>
                </a:moveTo>
                <a:lnTo>
                  <a:pt x="3809" y="287"/>
                </a:lnTo>
                <a:lnTo>
                  <a:pt x="3809" y="287"/>
                </a:lnTo>
                <a:lnTo>
                  <a:pt x="3807" y="290"/>
                </a:lnTo>
                <a:lnTo>
                  <a:pt x="3807" y="290"/>
                </a:lnTo>
                <a:lnTo>
                  <a:pt x="3804" y="288"/>
                </a:lnTo>
                <a:lnTo>
                  <a:pt x="3804" y="288"/>
                </a:lnTo>
                <a:close/>
                <a:moveTo>
                  <a:pt x="3759" y="336"/>
                </a:moveTo>
                <a:lnTo>
                  <a:pt x="3754" y="335"/>
                </a:lnTo>
                <a:lnTo>
                  <a:pt x="3754" y="335"/>
                </a:lnTo>
                <a:lnTo>
                  <a:pt x="3759" y="335"/>
                </a:lnTo>
                <a:lnTo>
                  <a:pt x="3759" y="335"/>
                </a:lnTo>
                <a:lnTo>
                  <a:pt x="3759" y="336"/>
                </a:lnTo>
                <a:lnTo>
                  <a:pt x="3759" y="336"/>
                </a:lnTo>
                <a:lnTo>
                  <a:pt x="3759" y="336"/>
                </a:lnTo>
                <a:lnTo>
                  <a:pt x="3759" y="336"/>
                </a:lnTo>
                <a:close/>
                <a:moveTo>
                  <a:pt x="3617" y="346"/>
                </a:moveTo>
                <a:lnTo>
                  <a:pt x="3593" y="331"/>
                </a:lnTo>
                <a:lnTo>
                  <a:pt x="3586" y="325"/>
                </a:lnTo>
                <a:lnTo>
                  <a:pt x="3585" y="317"/>
                </a:lnTo>
                <a:lnTo>
                  <a:pt x="3591" y="320"/>
                </a:lnTo>
                <a:lnTo>
                  <a:pt x="3591" y="322"/>
                </a:lnTo>
                <a:lnTo>
                  <a:pt x="3610" y="331"/>
                </a:lnTo>
                <a:lnTo>
                  <a:pt x="3610" y="331"/>
                </a:lnTo>
                <a:lnTo>
                  <a:pt x="3612" y="333"/>
                </a:lnTo>
                <a:lnTo>
                  <a:pt x="3615" y="335"/>
                </a:lnTo>
                <a:lnTo>
                  <a:pt x="3615" y="335"/>
                </a:lnTo>
                <a:lnTo>
                  <a:pt x="3617" y="335"/>
                </a:lnTo>
                <a:lnTo>
                  <a:pt x="3630" y="339"/>
                </a:lnTo>
                <a:lnTo>
                  <a:pt x="3622" y="330"/>
                </a:lnTo>
                <a:lnTo>
                  <a:pt x="3622" y="328"/>
                </a:lnTo>
                <a:lnTo>
                  <a:pt x="3623" y="328"/>
                </a:lnTo>
                <a:lnTo>
                  <a:pt x="3641" y="352"/>
                </a:lnTo>
                <a:lnTo>
                  <a:pt x="3633" y="355"/>
                </a:lnTo>
                <a:lnTo>
                  <a:pt x="3633" y="355"/>
                </a:lnTo>
                <a:lnTo>
                  <a:pt x="3631" y="349"/>
                </a:lnTo>
                <a:lnTo>
                  <a:pt x="3631" y="349"/>
                </a:lnTo>
                <a:lnTo>
                  <a:pt x="3625" y="349"/>
                </a:lnTo>
                <a:lnTo>
                  <a:pt x="3617" y="346"/>
                </a:lnTo>
                <a:lnTo>
                  <a:pt x="3617" y="346"/>
                </a:lnTo>
                <a:close/>
                <a:moveTo>
                  <a:pt x="3628" y="357"/>
                </a:moveTo>
                <a:lnTo>
                  <a:pt x="3623" y="359"/>
                </a:lnTo>
                <a:lnTo>
                  <a:pt x="3596" y="335"/>
                </a:lnTo>
                <a:lnTo>
                  <a:pt x="3617" y="346"/>
                </a:lnTo>
                <a:lnTo>
                  <a:pt x="3617" y="346"/>
                </a:lnTo>
                <a:lnTo>
                  <a:pt x="3622" y="352"/>
                </a:lnTo>
                <a:lnTo>
                  <a:pt x="3625" y="357"/>
                </a:lnTo>
                <a:lnTo>
                  <a:pt x="3625" y="357"/>
                </a:lnTo>
                <a:lnTo>
                  <a:pt x="3628" y="357"/>
                </a:lnTo>
                <a:lnTo>
                  <a:pt x="3628" y="357"/>
                </a:lnTo>
                <a:close/>
                <a:moveTo>
                  <a:pt x="3537" y="271"/>
                </a:moveTo>
                <a:lnTo>
                  <a:pt x="3530" y="266"/>
                </a:lnTo>
                <a:lnTo>
                  <a:pt x="3530" y="266"/>
                </a:lnTo>
                <a:lnTo>
                  <a:pt x="3530" y="266"/>
                </a:lnTo>
                <a:lnTo>
                  <a:pt x="3572" y="266"/>
                </a:lnTo>
                <a:lnTo>
                  <a:pt x="3572" y="266"/>
                </a:lnTo>
                <a:lnTo>
                  <a:pt x="3548" y="277"/>
                </a:lnTo>
                <a:lnTo>
                  <a:pt x="3546" y="277"/>
                </a:lnTo>
                <a:lnTo>
                  <a:pt x="3561" y="269"/>
                </a:lnTo>
                <a:lnTo>
                  <a:pt x="3537" y="271"/>
                </a:lnTo>
                <a:close/>
                <a:moveTo>
                  <a:pt x="3540" y="304"/>
                </a:moveTo>
                <a:lnTo>
                  <a:pt x="3534" y="307"/>
                </a:lnTo>
                <a:lnTo>
                  <a:pt x="3534" y="307"/>
                </a:lnTo>
                <a:lnTo>
                  <a:pt x="3532" y="307"/>
                </a:lnTo>
                <a:lnTo>
                  <a:pt x="3532" y="307"/>
                </a:lnTo>
                <a:lnTo>
                  <a:pt x="3532" y="307"/>
                </a:lnTo>
                <a:lnTo>
                  <a:pt x="3537" y="303"/>
                </a:lnTo>
                <a:lnTo>
                  <a:pt x="3540" y="304"/>
                </a:lnTo>
                <a:close/>
                <a:moveTo>
                  <a:pt x="3522" y="290"/>
                </a:moveTo>
                <a:lnTo>
                  <a:pt x="3513" y="295"/>
                </a:lnTo>
                <a:lnTo>
                  <a:pt x="3513" y="295"/>
                </a:lnTo>
                <a:lnTo>
                  <a:pt x="3510" y="293"/>
                </a:lnTo>
                <a:lnTo>
                  <a:pt x="3521" y="288"/>
                </a:lnTo>
                <a:lnTo>
                  <a:pt x="3522" y="290"/>
                </a:lnTo>
                <a:close/>
                <a:moveTo>
                  <a:pt x="3521" y="266"/>
                </a:moveTo>
                <a:lnTo>
                  <a:pt x="3526" y="266"/>
                </a:lnTo>
                <a:lnTo>
                  <a:pt x="3526" y="266"/>
                </a:lnTo>
                <a:lnTo>
                  <a:pt x="3522" y="267"/>
                </a:lnTo>
                <a:lnTo>
                  <a:pt x="3521" y="266"/>
                </a:lnTo>
                <a:close/>
                <a:moveTo>
                  <a:pt x="3524" y="291"/>
                </a:moveTo>
                <a:lnTo>
                  <a:pt x="3526" y="291"/>
                </a:lnTo>
                <a:lnTo>
                  <a:pt x="3518" y="296"/>
                </a:lnTo>
                <a:lnTo>
                  <a:pt x="3518" y="296"/>
                </a:lnTo>
                <a:lnTo>
                  <a:pt x="3516" y="295"/>
                </a:lnTo>
                <a:lnTo>
                  <a:pt x="3516" y="295"/>
                </a:lnTo>
                <a:lnTo>
                  <a:pt x="3516" y="295"/>
                </a:lnTo>
                <a:lnTo>
                  <a:pt x="3524" y="291"/>
                </a:lnTo>
                <a:close/>
                <a:moveTo>
                  <a:pt x="3519" y="264"/>
                </a:moveTo>
                <a:lnTo>
                  <a:pt x="3519" y="263"/>
                </a:lnTo>
                <a:lnTo>
                  <a:pt x="3519" y="263"/>
                </a:lnTo>
                <a:lnTo>
                  <a:pt x="3521" y="259"/>
                </a:lnTo>
                <a:lnTo>
                  <a:pt x="3559" y="263"/>
                </a:lnTo>
                <a:lnTo>
                  <a:pt x="3527" y="247"/>
                </a:lnTo>
                <a:lnTo>
                  <a:pt x="3527" y="247"/>
                </a:lnTo>
                <a:lnTo>
                  <a:pt x="3527" y="245"/>
                </a:lnTo>
                <a:lnTo>
                  <a:pt x="3567" y="264"/>
                </a:lnTo>
                <a:lnTo>
                  <a:pt x="3519" y="264"/>
                </a:lnTo>
                <a:close/>
                <a:moveTo>
                  <a:pt x="3527" y="243"/>
                </a:moveTo>
                <a:lnTo>
                  <a:pt x="3527" y="243"/>
                </a:lnTo>
                <a:lnTo>
                  <a:pt x="3527" y="243"/>
                </a:lnTo>
                <a:lnTo>
                  <a:pt x="3527" y="243"/>
                </a:lnTo>
                <a:lnTo>
                  <a:pt x="3534" y="245"/>
                </a:lnTo>
                <a:lnTo>
                  <a:pt x="3542" y="248"/>
                </a:lnTo>
                <a:lnTo>
                  <a:pt x="3542" y="248"/>
                </a:lnTo>
                <a:lnTo>
                  <a:pt x="3543" y="248"/>
                </a:lnTo>
                <a:lnTo>
                  <a:pt x="3562" y="258"/>
                </a:lnTo>
                <a:lnTo>
                  <a:pt x="3554" y="248"/>
                </a:lnTo>
                <a:lnTo>
                  <a:pt x="3554" y="248"/>
                </a:lnTo>
                <a:lnTo>
                  <a:pt x="3558" y="247"/>
                </a:lnTo>
                <a:lnTo>
                  <a:pt x="3572" y="264"/>
                </a:lnTo>
                <a:lnTo>
                  <a:pt x="3572" y="264"/>
                </a:lnTo>
                <a:lnTo>
                  <a:pt x="3527" y="243"/>
                </a:lnTo>
                <a:close/>
                <a:moveTo>
                  <a:pt x="3543" y="176"/>
                </a:moveTo>
                <a:lnTo>
                  <a:pt x="3543" y="176"/>
                </a:lnTo>
                <a:lnTo>
                  <a:pt x="3543" y="175"/>
                </a:lnTo>
                <a:lnTo>
                  <a:pt x="3551" y="175"/>
                </a:lnTo>
                <a:lnTo>
                  <a:pt x="3553" y="176"/>
                </a:lnTo>
                <a:lnTo>
                  <a:pt x="3553" y="176"/>
                </a:lnTo>
                <a:lnTo>
                  <a:pt x="3550" y="176"/>
                </a:lnTo>
                <a:lnTo>
                  <a:pt x="3550" y="175"/>
                </a:lnTo>
                <a:lnTo>
                  <a:pt x="3550" y="176"/>
                </a:lnTo>
                <a:lnTo>
                  <a:pt x="3550" y="176"/>
                </a:lnTo>
                <a:lnTo>
                  <a:pt x="3543" y="176"/>
                </a:lnTo>
                <a:lnTo>
                  <a:pt x="3543" y="176"/>
                </a:lnTo>
                <a:close/>
                <a:moveTo>
                  <a:pt x="3566" y="243"/>
                </a:moveTo>
                <a:lnTo>
                  <a:pt x="3566" y="243"/>
                </a:lnTo>
                <a:lnTo>
                  <a:pt x="3567" y="242"/>
                </a:lnTo>
                <a:lnTo>
                  <a:pt x="3572" y="259"/>
                </a:lnTo>
                <a:lnTo>
                  <a:pt x="3559" y="245"/>
                </a:lnTo>
                <a:lnTo>
                  <a:pt x="3559" y="245"/>
                </a:lnTo>
                <a:lnTo>
                  <a:pt x="3562" y="245"/>
                </a:lnTo>
                <a:lnTo>
                  <a:pt x="3567" y="251"/>
                </a:lnTo>
                <a:lnTo>
                  <a:pt x="3566" y="243"/>
                </a:lnTo>
                <a:close/>
                <a:moveTo>
                  <a:pt x="3558" y="178"/>
                </a:moveTo>
                <a:lnTo>
                  <a:pt x="3556" y="175"/>
                </a:lnTo>
                <a:lnTo>
                  <a:pt x="3556" y="176"/>
                </a:lnTo>
                <a:lnTo>
                  <a:pt x="3556" y="176"/>
                </a:lnTo>
                <a:lnTo>
                  <a:pt x="3554" y="176"/>
                </a:lnTo>
                <a:lnTo>
                  <a:pt x="3553" y="173"/>
                </a:lnTo>
                <a:lnTo>
                  <a:pt x="3567" y="173"/>
                </a:lnTo>
                <a:lnTo>
                  <a:pt x="3567" y="173"/>
                </a:lnTo>
                <a:lnTo>
                  <a:pt x="3569" y="175"/>
                </a:lnTo>
                <a:lnTo>
                  <a:pt x="3577" y="186"/>
                </a:lnTo>
                <a:lnTo>
                  <a:pt x="3574" y="187"/>
                </a:lnTo>
                <a:lnTo>
                  <a:pt x="3574" y="187"/>
                </a:lnTo>
                <a:lnTo>
                  <a:pt x="3567" y="181"/>
                </a:lnTo>
                <a:lnTo>
                  <a:pt x="3558" y="178"/>
                </a:lnTo>
                <a:lnTo>
                  <a:pt x="3558" y="178"/>
                </a:lnTo>
                <a:close/>
                <a:moveTo>
                  <a:pt x="3569" y="240"/>
                </a:moveTo>
                <a:lnTo>
                  <a:pt x="3569" y="240"/>
                </a:lnTo>
                <a:lnTo>
                  <a:pt x="3570" y="240"/>
                </a:lnTo>
                <a:lnTo>
                  <a:pt x="3574" y="251"/>
                </a:lnTo>
                <a:lnTo>
                  <a:pt x="3577" y="232"/>
                </a:lnTo>
                <a:lnTo>
                  <a:pt x="3577" y="232"/>
                </a:lnTo>
                <a:lnTo>
                  <a:pt x="3580" y="226"/>
                </a:lnTo>
                <a:lnTo>
                  <a:pt x="3583" y="218"/>
                </a:lnTo>
                <a:lnTo>
                  <a:pt x="3583" y="218"/>
                </a:lnTo>
                <a:lnTo>
                  <a:pt x="3583" y="210"/>
                </a:lnTo>
                <a:lnTo>
                  <a:pt x="3582" y="202"/>
                </a:lnTo>
                <a:lnTo>
                  <a:pt x="3586" y="200"/>
                </a:lnTo>
                <a:lnTo>
                  <a:pt x="3588" y="205"/>
                </a:lnTo>
                <a:lnTo>
                  <a:pt x="3580" y="239"/>
                </a:lnTo>
                <a:lnTo>
                  <a:pt x="3580" y="239"/>
                </a:lnTo>
                <a:lnTo>
                  <a:pt x="3577" y="242"/>
                </a:lnTo>
                <a:lnTo>
                  <a:pt x="3577" y="242"/>
                </a:lnTo>
                <a:lnTo>
                  <a:pt x="3575" y="245"/>
                </a:lnTo>
                <a:lnTo>
                  <a:pt x="3577" y="250"/>
                </a:lnTo>
                <a:lnTo>
                  <a:pt x="3574" y="263"/>
                </a:lnTo>
                <a:lnTo>
                  <a:pt x="3574" y="263"/>
                </a:lnTo>
                <a:lnTo>
                  <a:pt x="3569" y="240"/>
                </a:lnTo>
                <a:close/>
                <a:moveTo>
                  <a:pt x="3594" y="202"/>
                </a:moveTo>
                <a:lnTo>
                  <a:pt x="3599" y="207"/>
                </a:lnTo>
                <a:lnTo>
                  <a:pt x="3593" y="208"/>
                </a:lnTo>
                <a:lnTo>
                  <a:pt x="3585" y="240"/>
                </a:lnTo>
                <a:lnTo>
                  <a:pt x="3585" y="240"/>
                </a:lnTo>
                <a:lnTo>
                  <a:pt x="3583" y="239"/>
                </a:lnTo>
                <a:lnTo>
                  <a:pt x="3583" y="239"/>
                </a:lnTo>
                <a:lnTo>
                  <a:pt x="3582" y="239"/>
                </a:lnTo>
                <a:lnTo>
                  <a:pt x="3590" y="205"/>
                </a:lnTo>
                <a:lnTo>
                  <a:pt x="3594" y="202"/>
                </a:lnTo>
                <a:close/>
                <a:moveTo>
                  <a:pt x="3590" y="203"/>
                </a:moveTo>
                <a:lnTo>
                  <a:pt x="3591" y="199"/>
                </a:lnTo>
                <a:lnTo>
                  <a:pt x="3593" y="199"/>
                </a:lnTo>
                <a:lnTo>
                  <a:pt x="3594" y="200"/>
                </a:lnTo>
                <a:lnTo>
                  <a:pt x="3590" y="203"/>
                </a:lnTo>
                <a:close/>
                <a:moveTo>
                  <a:pt x="3631" y="146"/>
                </a:moveTo>
                <a:lnTo>
                  <a:pt x="3631" y="146"/>
                </a:lnTo>
                <a:lnTo>
                  <a:pt x="3636" y="147"/>
                </a:lnTo>
                <a:lnTo>
                  <a:pt x="3636" y="147"/>
                </a:lnTo>
                <a:lnTo>
                  <a:pt x="3642" y="146"/>
                </a:lnTo>
                <a:lnTo>
                  <a:pt x="3647" y="142"/>
                </a:lnTo>
                <a:lnTo>
                  <a:pt x="3650" y="163"/>
                </a:lnTo>
                <a:lnTo>
                  <a:pt x="3598" y="179"/>
                </a:lnTo>
                <a:lnTo>
                  <a:pt x="3631" y="146"/>
                </a:lnTo>
                <a:close/>
                <a:moveTo>
                  <a:pt x="3610" y="112"/>
                </a:moveTo>
                <a:lnTo>
                  <a:pt x="3610" y="107"/>
                </a:lnTo>
                <a:lnTo>
                  <a:pt x="3615" y="110"/>
                </a:lnTo>
                <a:lnTo>
                  <a:pt x="3612" y="112"/>
                </a:lnTo>
                <a:lnTo>
                  <a:pt x="3612" y="112"/>
                </a:lnTo>
                <a:lnTo>
                  <a:pt x="3612" y="109"/>
                </a:lnTo>
                <a:lnTo>
                  <a:pt x="3612" y="109"/>
                </a:lnTo>
                <a:lnTo>
                  <a:pt x="3610" y="112"/>
                </a:lnTo>
                <a:lnTo>
                  <a:pt x="3610" y="112"/>
                </a:lnTo>
                <a:close/>
                <a:moveTo>
                  <a:pt x="3703" y="229"/>
                </a:moveTo>
                <a:lnTo>
                  <a:pt x="3714" y="237"/>
                </a:lnTo>
                <a:lnTo>
                  <a:pt x="3673" y="253"/>
                </a:lnTo>
                <a:lnTo>
                  <a:pt x="3673" y="253"/>
                </a:lnTo>
                <a:lnTo>
                  <a:pt x="3673" y="253"/>
                </a:lnTo>
                <a:lnTo>
                  <a:pt x="3660" y="242"/>
                </a:lnTo>
                <a:lnTo>
                  <a:pt x="3678" y="240"/>
                </a:lnTo>
                <a:lnTo>
                  <a:pt x="3666" y="223"/>
                </a:lnTo>
                <a:lnTo>
                  <a:pt x="3671" y="221"/>
                </a:lnTo>
                <a:lnTo>
                  <a:pt x="3671" y="221"/>
                </a:lnTo>
                <a:lnTo>
                  <a:pt x="3687" y="227"/>
                </a:lnTo>
                <a:lnTo>
                  <a:pt x="3687" y="227"/>
                </a:lnTo>
                <a:lnTo>
                  <a:pt x="3695" y="232"/>
                </a:lnTo>
                <a:lnTo>
                  <a:pt x="3698" y="235"/>
                </a:lnTo>
                <a:lnTo>
                  <a:pt x="3698" y="235"/>
                </a:lnTo>
                <a:lnTo>
                  <a:pt x="3703" y="234"/>
                </a:lnTo>
                <a:lnTo>
                  <a:pt x="3708" y="234"/>
                </a:lnTo>
                <a:lnTo>
                  <a:pt x="3708" y="234"/>
                </a:lnTo>
                <a:lnTo>
                  <a:pt x="3703" y="229"/>
                </a:lnTo>
                <a:lnTo>
                  <a:pt x="3703" y="229"/>
                </a:lnTo>
                <a:close/>
                <a:moveTo>
                  <a:pt x="3702" y="264"/>
                </a:moveTo>
                <a:lnTo>
                  <a:pt x="3718" y="248"/>
                </a:lnTo>
                <a:lnTo>
                  <a:pt x="3714" y="264"/>
                </a:lnTo>
                <a:lnTo>
                  <a:pt x="3702" y="264"/>
                </a:lnTo>
                <a:close/>
                <a:moveTo>
                  <a:pt x="3714" y="266"/>
                </a:moveTo>
                <a:lnTo>
                  <a:pt x="3711" y="277"/>
                </a:lnTo>
                <a:lnTo>
                  <a:pt x="3702" y="266"/>
                </a:lnTo>
                <a:lnTo>
                  <a:pt x="3714" y="266"/>
                </a:lnTo>
                <a:close/>
                <a:moveTo>
                  <a:pt x="3700" y="264"/>
                </a:moveTo>
                <a:lnTo>
                  <a:pt x="3678" y="264"/>
                </a:lnTo>
                <a:lnTo>
                  <a:pt x="3678" y="263"/>
                </a:lnTo>
                <a:lnTo>
                  <a:pt x="3714" y="248"/>
                </a:lnTo>
                <a:lnTo>
                  <a:pt x="3700" y="264"/>
                </a:lnTo>
                <a:close/>
                <a:moveTo>
                  <a:pt x="3636" y="291"/>
                </a:moveTo>
                <a:lnTo>
                  <a:pt x="3628" y="288"/>
                </a:lnTo>
                <a:lnTo>
                  <a:pt x="3628" y="287"/>
                </a:lnTo>
                <a:lnTo>
                  <a:pt x="3630" y="287"/>
                </a:lnTo>
                <a:lnTo>
                  <a:pt x="3665" y="269"/>
                </a:lnTo>
                <a:lnTo>
                  <a:pt x="3662" y="282"/>
                </a:lnTo>
                <a:lnTo>
                  <a:pt x="3636" y="291"/>
                </a:lnTo>
                <a:close/>
                <a:moveTo>
                  <a:pt x="3662" y="283"/>
                </a:moveTo>
                <a:lnTo>
                  <a:pt x="3658" y="303"/>
                </a:lnTo>
                <a:lnTo>
                  <a:pt x="3638" y="293"/>
                </a:lnTo>
                <a:lnTo>
                  <a:pt x="3662" y="283"/>
                </a:lnTo>
                <a:close/>
                <a:moveTo>
                  <a:pt x="3598" y="282"/>
                </a:moveTo>
                <a:lnTo>
                  <a:pt x="3585" y="275"/>
                </a:lnTo>
                <a:lnTo>
                  <a:pt x="3591" y="285"/>
                </a:lnTo>
                <a:lnTo>
                  <a:pt x="3590" y="285"/>
                </a:lnTo>
                <a:lnTo>
                  <a:pt x="3578" y="269"/>
                </a:lnTo>
                <a:lnTo>
                  <a:pt x="3601" y="280"/>
                </a:lnTo>
                <a:lnTo>
                  <a:pt x="3598" y="282"/>
                </a:lnTo>
                <a:close/>
                <a:moveTo>
                  <a:pt x="3601" y="296"/>
                </a:moveTo>
                <a:lnTo>
                  <a:pt x="3599" y="296"/>
                </a:lnTo>
                <a:lnTo>
                  <a:pt x="3598" y="295"/>
                </a:lnTo>
                <a:lnTo>
                  <a:pt x="3599" y="293"/>
                </a:lnTo>
                <a:lnTo>
                  <a:pt x="3601" y="296"/>
                </a:lnTo>
                <a:close/>
                <a:moveTo>
                  <a:pt x="3598" y="296"/>
                </a:moveTo>
                <a:lnTo>
                  <a:pt x="3596" y="298"/>
                </a:lnTo>
                <a:lnTo>
                  <a:pt x="3594" y="296"/>
                </a:lnTo>
                <a:lnTo>
                  <a:pt x="3596" y="295"/>
                </a:lnTo>
                <a:lnTo>
                  <a:pt x="3598" y="296"/>
                </a:lnTo>
                <a:close/>
                <a:moveTo>
                  <a:pt x="3580" y="277"/>
                </a:moveTo>
                <a:lnTo>
                  <a:pt x="3583" y="288"/>
                </a:lnTo>
                <a:lnTo>
                  <a:pt x="3578" y="290"/>
                </a:lnTo>
                <a:lnTo>
                  <a:pt x="3575" y="267"/>
                </a:lnTo>
                <a:lnTo>
                  <a:pt x="3575" y="267"/>
                </a:lnTo>
                <a:lnTo>
                  <a:pt x="3588" y="285"/>
                </a:lnTo>
                <a:lnTo>
                  <a:pt x="3586" y="287"/>
                </a:lnTo>
                <a:lnTo>
                  <a:pt x="3580" y="277"/>
                </a:lnTo>
                <a:close/>
                <a:moveTo>
                  <a:pt x="3586" y="301"/>
                </a:moveTo>
                <a:lnTo>
                  <a:pt x="3582" y="303"/>
                </a:lnTo>
                <a:lnTo>
                  <a:pt x="3582" y="301"/>
                </a:lnTo>
                <a:lnTo>
                  <a:pt x="3585" y="299"/>
                </a:lnTo>
                <a:lnTo>
                  <a:pt x="3586" y="301"/>
                </a:lnTo>
                <a:close/>
                <a:moveTo>
                  <a:pt x="3582" y="251"/>
                </a:moveTo>
                <a:lnTo>
                  <a:pt x="3582" y="253"/>
                </a:lnTo>
                <a:lnTo>
                  <a:pt x="3577" y="261"/>
                </a:lnTo>
                <a:lnTo>
                  <a:pt x="3578" y="250"/>
                </a:lnTo>
                <a:lnTo>
                  <a:pt x="3580" y="251"/>
                </a:lnTo>
                <a:lnTo>
                  <a:pt x="3580" y="253"/>
                </a:lnTo>
                <a:lnTo>
                  <a:pt x="3582" y="251"/>
                </a:lnTo>
                <a:close/>
                <a:moveTo>
                  <a:pt x="3583" y="255"/>
                </a:moveTo>
                <a:lnTo>
                  <a:pt x="3585" y="256"/>
                </a:lnTo>
                <a:lnTo>
                  <a:pt x="3585" y="256"/>
                </a:lnTo>
                <a:lnTo>
                  <a:pt x="3585" y="256"/>
                </a:lnTo>
                <a:lnTo>
                  <a:pt x="3590" y="258"/>
                </a:lnTo>
                <a:lnTo>
                  <a:pt x="3575" y="264"/>
                </a:lnTo>
                <a:lnTo>
                  <a:pt x="3575" y="264"/>
                </a:lnTo>
                <a:lnTo>
                  <a:pt x="3583" y="255"/>
                </a:lnTo>
                <a:close/>
                <a:moveTo>
                  <a:pt x="3593" y="261"/>
                </a:moveTo>
                <a:lnTo>
                  <a:pt x="3588" y="263"/>
                </a:lnTo>
                <a:lnTo>
                  <a:pt x="3594" y="263"/>
                </a:lnTo>
                <a:lnTo>
                  <a:pt x="3598" y="264"/>
                </a:lnTo>
                <a:lnTo>
                  <a:pt x="3580" y="264"/>
                </a:lnTo>
                <a:lnTo>
                  <a:pt x="3591" y="259"/>
                </a:lnTo>
                <a:lnTo>
                  <a:pt x="3593" y="261"/>
                </a:lnTo>
                <a:close/>
                <a:moveTo>
                  <a:pt x="3591" y="245"/>
                </a:moveTo>
                <a:lnTo>
                  <a:pt x="3612" y="219"/>
                </a:lnTo>
                <a:lnTo>
                  <a:pt x="3614" y="221"/>
                </a:lnTo>
                <a:lnTo>
                  <a:pt x="3593" y="247"/>
                </a:lnTo>
                <a:lnTo>
                  <a:pt x="3591" y="245"/>
                </a:lnTo>
                <a:close/>
                <a:moveTo>
                  <a:pt x="3596" y="250"/>
                </a:moveTo>
                <a:lnTo>
                  <a:pt x="3625" y="235"/>
                </a:lnTo>
                <a:lnTo>
                  <a:pt x="3625" y="234"/>
                </a:lnTo>
                <a:lnTo>
                  <a:pt x="3631" y="239"/>
                </a:lnTo>
                <a:lnTo>
                  <a:pt x="3631" y="239"/>
                </a:lnTo>
                <a:lnTo>
                  <a:pt x="3601" y="253"/>
                </a:lnTo>
                <a:lnTo>
                  <a:pt x="3596" y="250"/>
                </a:lnTo>
                <a:close/>
                <a:moveTo>
                  <a:pt x="3625" y="199"/>
                </a:moveTo>
                <a:lnTo>
                  <a:pt x="3623" y="199"/>
                </a:lnTo>
                <a:lnTo>
                  <a:pt x="3630" y="191"/>
                </a:lnTo>
                <a:lnTo>
                  <a:pt x="3615" y="197"/>
                </a:lnTo>
                <a:lnTo>
                  <a:pt x="3604" y="195"/>
                </a:lnTo>
                <a:lnTo>
                  <a:pt x="3607" y="194"/>
                </a:lnTo>
                <a:lnTo>
                  <a:pt x="3638" y="184"/>
                </a:lnTo>
                <a:lnTo>
                  <a:pt x="3625" y="199"/>
                </a:lnTo>
                <a:close/>
                <a:moveTo>
                  <a:pt x="3609" y="216"/>
                </a:moveTo>
                <a:lnTo>
                  <a:pt x="3610" y="218"/>
                </a:lnTo>
                <a:lnTo>
                  <a:pt x="3590" y="245"/>
                </a:lnTo>
                <a:lnTo>
                  <a:pt x="3588" y="243"/>
                </a:lnTo>
                <a:lnTo>
                  <a:pt x="3609" y="216"/>
                </a:lnTo>
                <a:close/>
                <a:moveTo>
                  <a:pt x="3575" y="266"/>
                </a:moveTo>
                <a:lnTo>
                  <a:pt x="3577" y="266"/>
                </a:lnTo>
                <a:lnTo>
                  <a:pt x="3599" y="266"/>
                </a:lnTo>
                <a:lnTo>
                  <a:pt x="3601" y="269"/>
                </a:lnTo>
                <a:lnTo>
                  <a:pt x="3588" y="267"/>
                </a:lnTo>
                <a:lnTo>
                  <a:pt x="3609" y="277"/>
                </a:lnTo>
                <a:lnTo>
                  <a:pt x="3602" y="280"/>
                </a:lnTo>
                <a:lnTo>
                  <a:pt x="3575" y="266"/>
                </a:lnTo>
                <a:close/>
                <a:moveTo>
                  <a:pt x="3604" y="256"/>
                </a:moveTo>
                <a:lnTo>
                  <a:pt x="3602" y="255"/>
                </a:lnTo>
                <a:lnTo>
                  <a:pt x="3631" y="240"/>
                </a:lnTo>
                <a:lnTo>
                  <a:pt x="3633" y="240"/>
                </a:lnTo>
                <a:lnTo>
                  <a:pt x="3634" y="243"/>
                </a:lnTo>
                <a:lnTo>
                  <a:pt x="3639" y="243"/>
                </a:lnTo>
                <a:lnTo>
                  <a:pt x="3647" y="247"/>
                </a:lnTo>
                <a:lnTo>
                  <a:pt x="3660" y="258"/>
                </a:lnTo>
                <a:lnTo>
                  <a:pt x="3658" y="258"/>
                </a:lnTo>
                <a:lnTo>
                  <a:pt x="3630" y="245"/>
                </a:lnTo>
                <a:lnTo>
                  <a:pt x="3604" y="256"/>
                </a:lnTo>
                <a:close/>
                <a:moveTo>
                  <a:pt x="3641" y="242"/>
                </a:moveTo>
                <a:lnTo>
                  <a:pt x="3642" y="242"/>
                </a:lnTo>
                <a:lnTo>
                  <a:pt x="3646" y="245"/>
                </a:lnTo>
                <a:lnTo>
                  <a:pt x="3641" y="242"/>
                </a:lnTo>
                <a:close/>
                <a:moveTo>
                  <a:pt x="3615" y="264"/>
                </a:moveTo>
                <a:lnTo>
                  <a:pt x="3614" y="263"/>
                </a:lnTo>
                <a:lnTo>
                  <a:pt x="3647" y="263"/>
                </a:lnTo>
                <a:lnTo>
                  <a:pt x="3642" y="264"/>
                </a:lnTo>
                <a:lnTo>
                  <a:pt x="3615" y="264"/>
                </a:lnTo>
                <a:close/>
                <a:moveTo>
                  <a:pt x="3617" y="288"/>
                </a:moveTo>
                <a:lnTo>
                  <a:pt x="3615" y="290"/>
                </a:lnTo>
                <a:lnTo>
                  <a:pt x="3614" y="291"/>
                </a:lnTo>
                <a:lnTo>
                  <a:pt x="3610" y="290"/>
                </a:lnTo>
                <a:lnTo>
                  <a:pt x="3615" y="288"/>
                </a:lnTo>
                <a:lnTo>
                  <a:pt x="3617" y="288"/>
                </a:lnTo>
                <a:close/>
                <a:moveTo>
                  <a:pt x="3638" y="266"/>
                </a:moveTo>
                <a:lnTo>
                  <a:pt x="3633" y="269"/>
                </a:lnTo>
                <a:lnTo>
                  <a:pt x="3620" y="269"/>
                </a:lnTo>
                <a:lnTo>
                  <a:pt x="3618" y="266"/>
                </a:lnTo>
                <a:lnTo>
                  <a:pt x="3638" y="266"/>
                </a:lnTo>
                <a:close/>
                <a:moveTo>
                  <a:pt x="3663" y="269"/>
                </a:moveTo>
                <a:lnTo>
                  <a:pt x="3665" y="267"/>
                </a:lnTo>
                <a:lnTo>
                  <a:pt x="3665" y="269"/>
                </a:lnTo>
                <a:lnTo>
                  <a:pt x="3663" y="269"/>
                </a:lnTo>
                <a:close/>
                <a:moveTo>
                  <a:pt x="3689" y="226"/>
                </a:moveTo>
                <a:lnTo>
                  <a:pt x="3673" y="221"/>
                </a:lnTo>
                <a:lnTo>
                  <a:pt x="3684" y="215"/>
                </a:lnTo>
                <a:lnTo>
                  <a:pt x="3700" y="226"/>
                </a:lnTo>
                <a:lnTo>
                  <a:pt x="3700" y="226"/>
                </a:lnTo>
                <a:lnTo>
                  <a:pt x="3689" y="226"/>
                </a:lnTo>
                <a:lnTo>
                  <a:pt x="3689" y="226"/>
                </a:lnTo>
                <a:close/>
                <a:moveTo>
                  <a:pt x="3684" y="200"/>
                </a:moveTo>
                <a:lnTo>
                  <a:pt x="3684" y="200"/>
                </a:lnTo>
                <a:lnTo>
                  <a:pt x="3682" y="199"/>
                </a:lnTo>
                <a:lnTo>
                  <a:pt x="3682" y="199"/>
                </a:lnTo>
                <a:lnTo>
                  <a:pt x="3682" y="199"/>
                </a:lnTo>
                <a:lnTo>
                  <a:pt x="3682" y="199"/>
                </a:lnTo>
                <a:lnTo>
                  <a:pt x="3684" y="197"/>
                </a:lnTo>
                <a:lnTo>
                  <a:pt x="3694" y="208"/>
                </a:lnTo>
                <a:lnTo>
                  <a:pt x="3684" y="200"/>
                </a:lnTo>
                <a:close/>
                <a:moveTo>
                  <a:pt x="3684" y="215"/>
                </a:moveTo>
                <a:lnTo>
                  <a:pt x="3673" y="219"/>
                </a:lnTo>
                <a:lnTo>
                  <a:pt x="3676" y="208"/>
                </a:lnTo>
                <a:lnTo>
                  <a:pt x="3676" y="208"/>
                </a:lnTo>
                <a:lnTo>
                  <a:pt x="3678" y="210"/>
                </a:lnTo>
                <a:lnTo>
                  <a:pt x="3684" y="215"/>
                </a:lnTo>
                <a:close/>
                <a:moveTo>
                  <a:pt x="3678" y="200"/>
                </a:moveTo>
                <a:lnTo>
                  <a:pt x="3678" y="200"/>
                </a:lnTo>
                <a:lnTo>
                  <a:pt x="3676" y="202"/>
                </a:lnTo>
                <a:lnTo>
                  <a:pt x="3676" y="202"/>
                </a:lnTo>
                <a:lnTo>
                  <a:pt x="3674" y="205"/>
                </a:lnTo>
                <a:lnTo>
                  <a:pt x="3676" y="208"/>
                </a:lnTo>
                <a:lnTo>
                  <a:pt x="3671" y="221"/>
                </a:lnTo>
                <a:lnTo>
                  <a:pt x="3671" y="221"/>
                </a:lnTo>
                <a:lnTo>
                  <a:pt x="3666" y="223"/>
                </a:lnTo>
                <a:lnTo>
                  <a:pt x="3655" y="205"/>
                </a:lnTo>
                <a:lnTo>
                  <a:pt x="3646" y="203"/>
                </a:lnTo>
                <a:lnTo>
                  <a:pt x="3646" y="203"/>
                </a:lnTo>
                <a:lnTo>
                  <a:pt x="3652" y="195"/>
                </a:lnTo>
                <a:lnTo>
                  <a:pt x="3652" y="195"/>
                </a:lnTo>
                <a:lnTo>
                  <a:pt x="3650" y="191"/>
                </a:lnTo>
                <a:lnTo>
                  <a:pt x="3650" y="186"/>
                </a:lnTo>
                <a:lnTo>
                  <a:pt x="3650" y="186"/>
                </a:lnTo>
                <a:lnTo>
                  <a:pt x="3647" y="189"/>
                </a:lnTo>
                <a:lnTo>
                  <a:pt x="3642" y="192"/>
                </a:lnTo>
                <a:lnTo>
                  <a:pt x="3642" y="192"/>
                </a:lnTo>
                <a:lnTo>
                  <a:pt x="3642" y="195"/>
                </a:lnTo>
                <a:lnTo>
                  <a:pt x="3642" y="202"/>
                </a:lnTo>
                <a:lnTo>
                  <a:pt x="3633" y="200"/>
                </a:lnTo>
                <a:lnTo>
                  <a:pt x="3634" y="195"/>
                </a:lnTo>
                <a:lnTo>
                  <a:pt x="3630" y="200"/>
                </a:lnTo>
                <a:lnTo>
                  <a:pt x="3628" y="200"/>
                </a:lnTo>
                <a:lnTo>
                  <a:pt x="3639" y="184"/>
                </a:lnTo>
                <a:lnTo>
                  <a:pt x="3663" y="176"/>
                </a:lnTo>
                <a:lnTo>
                  <a:pt x="3678" y="192"/>
                </a:lnTo>
                <a:lnTo>
                  <a:pt x="3678" y="192"/>
                </a:lnTo>
                <a:lnTo>
                  <a:pt x="3678" y="200"/>
                </a:lnTo>
                <a:lnTo>
                  <a:pt x="3678" y="200"/>
                </a:lnTo>
                <a:close/>
                <a:moveTo>
                  <a:pt x="3658" y="157"/>
                </a:moveTo>
                <a:lnTo>
                  <a:pt x="3655" y="162"/>
                </a:lnTo>
                <a:lnTo>
                  <a:pt x="3652" y="162"/>
                </a:lnTo>
                <a:lnTo>
                  <a:pt x="3649" y="141"/>
                </a:lnTo>
                <a:lnTo>
                  <a:pt x="3649" y="141"/>
                </a:lnTo>
                <a:lnTo>
                  <a:pt x="3652" y="134"/>
                </a:lnTo>
                <a:lnTo>
                  <a:pt x="3654" y="128"/>
                </a:lnTo>
                <a:lnTo>
                  <a:pt x="3654" y="128"/>
                </a:lnTo>
                <a:lnTo>
                  <a:pt x="3654" y="123"/>
                </a:lnTo>
                <a:lnTo>
                  <a:pt x="3650" y="118"/>
                </a:lnTo>
                <a:lnTo>
                  <a:pt x="3668" y="107"/>
                </a:lnTo>
                <a:lnTo>
                  <a:pt x="3658" y="157"/>
                </a:lnTo>
                <a:close/>
                <a:moveTo>
                  <a:pt x="3646" y="109"/>
                </a:moveTo>
                <a:lnTo>
                  <a:pt x="3644" y="104"/>
                </a:lnTo>
                <a:lnTo>
                  <a:pt x="3644" y="104"/>
                </a:lnTo>
                <a:lnTo>
                  <a:pt x="3647" y="90"/>
                </a:lnTo>
                <a:lnTo>
                  <a:pt x="3663" y="96"/>
                </a:lnTo>
                <a:lnTo>
                  <a:pt x="3646" y="109"/>
                </a:lnTo>
                <a:close/>
                <a:moveTo>
                  <a:pt x="3588" y="203"/>
                </a:moveTo>
                <a:lnTo>
                  <a:pt x="3586" y="200"/>
                </a:lnTo>
                <a:lnTo>
                  <a:pt x="3590" y="200"/>
                </a:lnTo>
                <a:lnTo>
                  <a:pt x="3588" y="203"/>
                </a:lnTo>
                <a:close/>
                <a:moveTo>
                  <a:pt x="3574" y="266"/>
                </a:move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4"/>
                </a:lnTo>
                <a:lnTo>
                  <a:pt x="3574" y="264"/>
                </a:lnTo>
                <a:lnTo>
                  <a:pt x="3574" y="266"/>
                </a:lnTo>
                <a:lnTo>
                  <a:pt x="3574" y="266"/>
                </a:lnTo>
                <a:lnTo>
                  <a:pt x="3575" y="266"/>
                </a:lnTo>
                <a:lnTo>
                  <a:pt x="3575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5" y="266"/>
                </a:lnTo>
                <a:lnTo>
                  <a:pt x="3575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7"/>
                </a:lnTo>
                <a:lnTo>
                  <a:pt x="3574" y="267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2" y="266"/>
                </a:lnTo>
                <a:lnTo>
                  <a:pt x="3572" y="266"/>
                </a:lnTo>
                <a:lnTo>
                  <a:pt x="3574" y="266"/>
                </a:lnTo>
                <a:lnTo>
                  <a:pt x="3574" y="266"/>
                </a:lnTo>
                <a:close/>
                <a:moveTo>
                  <a:pt x="3574" y="272"/>
                </a:moveTo>
                <a:lnTo>
                  <a:pt x="3577" y="290"/>
                </a:lnTo>
                <a:lnTo>
                  <a:pt x="3575" y="291"/>
                </a:lnTo>
                <a:lnTo>
                  <a:pt x="3574" y="280"/>
                </a:lnTo>
                <a:lnTo>
                  <a:pt x="3570" y="293"/>
                </a:lnTo>
                <a:lnTo>
                  <a:pt x="3569" y="293"/>
                </a:lnTo>
                <a:lnTo>
                  <a:pt x="3569" y="293"/>
                </a:lnTo>
                <a:lnTo>
                  <a:pt x="3574" y="272"/>
                </a:lnTo>
                <a:close/>
                <a:moveTo>
                  <a:pt x="3572" y="335"/>
                </a:moveTo>
                <a:lnTo>
                  <a:pt x="3578" y="339"/>
                </a:lnTo>
                <a:lnTo>
                  <a:pt x="3572" y="347"/>
                </a:lnTo>
                <a:lnTo>
                  <a:pt x="3569" y="339"/>
                </a:lnTo>
                <a:lnTo>
                  <a:pt x="3572" y="335"/>
                </a:lnTo>
                <a:close/>
                <a:moveTo>
                  <a:pt x="3577" y="304"/>
                </a:moveTo>
                <a:lnTo>
                  <a:pt x="3577" y="303"/>
                </a:lnTo>
                <a:lnTo>
                  <a:pt x="3580" y="301"/>
                </a:lnTo>
                <a:lnTo>
                  <a:pt x="3580" y="303"/>
                </a:lnTo>
                <a:lnTo>
                  <a:pt x="3577" y="304"/>
                </a:lnTo>
                <a:close/>
                <a:moveTo>
                  <a:pt x="3583" y="317"/>
                </a:moveTo>
                <a:lnTo>
                  <a:pt x="3585" y="323"/>
                </a:lnTo>
                <a:lnTo>
                  <a:pt x="3580" y="319"/>
                </a:lnTo>
                <a:lnTo>
                  <a:pt x="3578" y="315"/>
                </a:lnTo>
                <a:lnTo>
                  <a:pt x="3583" y="317"/>
                </a:lnTo>
                <a:close/>
                <a:moveTo>
                  <a:pt x="3625" y="330"/>
                </a:moveTo>
                <a:lnTo>
                  <a:pt x="3628" y="330"/>
                </a:lnTo>
                <a:lnTo>
                  <a:pt x="3628" y="330"/>
                </a:lnTo>
                <a:lnTo>
                  <a:pt x="3633" y="336"/>
                </a:lnTo>
                <a:lnTo>
                  <a:pt x="3631" y="327"/>
                </a:lnTo>
                <a:lnTo>
                  <a:pt x="3639" y="323"/>
                </a:lnTo>
                <a:lnTo>
                  <a:pt x="3641" y="328"/>
                </a:lnTo>
                <a:lnTo>
                  <a:pt x="3641" y="328"/>
                </a:lnTo>
                <a:lnTo>
                  <a:pt x="3641" y="338"/>
                </a:lnTo>
                <a:lnTo>
                  <a:pt x="3641" y="343"/>
                </a:lnTo>
                <a:lnTo>
                  <a:pt x="3641" y="343"/>
                </a:lnTo>
                <a:lnTo>
                  <a:pt x="3644" y="344"/>
                </a:lnTo>
                <a:lnTo>
                  <a:pt x="3647" y="347"/>
                </a:lnTo>
                <a:lnTo>
                  <a:pt x="3647" y="347"/>
                </a:lnTo>
                <a:lnTo>
                  <a:pt x="3649" y="343"/>
                </a:lnTo>
                <a:lnTo>
                  <a:pt x="3650" y="339"/>
                </a:lnTo>
                <a:lnTo>
                  <a:pt x="3650" y="339"/>
                </a:lnTo>
                <a:lnTo>
                  <a:pt x="3646" y="335"/>
                </a:lnTo>
                <a:lnTo>
                  <a:pt x="3641" y="328"/>
                </a:lnTo>
                <a:lnTo>
                  <a:pt x="3639" y="322"/>
                </a:lnTo>
                <a:lnTo>
                  <a:pt x="3658" y="311"/>
                </a:lnTo>
                <a:lnTo>
                  <a:pt x="3658" y="311"/>
                </a:lnTo>
                <a:lnTo>
                  <a:pt x="3660" y="312"/>
                </a:lnTo>
                <a:lnTo>
                  <a:pt x="3662" y="314"/>
                </a:lnTo>
                <a:lnTo>
                  <a:pt x="3662" y="314"/>
                </a:lnTo>
                <a:lnTo>
                  <a:pt x="3666" y="312"/>
                </a:lnTo>
                <a:lnTo>
                  <a:pt x="3670" y="314"/>
                </a:lnTo>
                <a:lnTo>
                  <a:pt x="3670" y="314"/>
                </a:lnTo>
                <a:lnTo>
                  <a:pt x="3676" y="331"/>
                </a:lnTo>
                <a:lnTo>
                  <a:pt x="3676" y="331"/>
                </a:lnTo>
                <a:lnTo>
                  <a:pt x="3676" y="339"/>
                </a:lnTo>
                <a:lnTo>
                  <a:pt x="3642" y="351"/>
                </a:lnTo>
                <a:lnTo>
                  <a:pt x="3625" y="330"/>
                </a:lnTo>
                <a:close/>
                <a:moveTo>
                  <a:pt x="3671" y="315"/>
                </a:moveTo>
                <a:lnTo>
                  <a:pt x="3690" y="325"/>
                </a:lnTo>
                <a:lnTo>
                  <a:pt x="3690" y="325"/>
                </a:lnTo>
                <a:lnTo>
                  <a:pt x="3698" y="331"/>
                </a:lnTo>
                <a:lnTo>
                  <a:pt x="3681" y="338"/>
                </a:lnTo>
                <a:lnTo>
                  <a:pt x="3681" y="338"/>
                </a:lnTo>
                <a:lnTo>
                  <a:pt x="3676" y="331"/>
                </a:lnTo>
                <a:lnTo>
                  <a:pt x="3671" y="315"/>
                </a:lnTo>
                <a:close/>
                <a:moveTo>
                  <a:pt x="3690" y="323"/>
                </a:moveTo>
                <a:lnTo>
                  <a:pt x="3671" y="314"/>
                </a:lnTo>
                <a:lnTo>
                  <a:pt x="3687" y="309"/>
                </a:lnTo>
                <a:lnTo>
                  <a:pt x="3687" y="309"/>
                </a:lnTo>
                <a:lnTo>
                  <a:pt x="3695" y="309"/>
                </a:lnTo>
                <a:lnTo>
                  <a:pt x="3702" y="309"/>
                </a:lnTo>
                <a:lnTo>
                  <a:pt x="3702" y="309"/>
                </a:lnTo>
                <a:lnTo>
                  <a:pt x="3703" y="306"/>
                </a:lnTo>
                <a:lnTo>
                  <a:pt x="3706" y="303"/>
                </a:lnTo>
                <a:lnTo>
                  <a:pt x="3706" y="303"/>
                </a:lnTo>
                <a:lnTo>
                  <a:pt x="3702" y="301"/>
                </a:lnTo>
                <a:lnTo>
                  <a:pt x="3698" y="299"/>
                </a:lnTo>
                <a:lnTo>
                  <a:pt x="3698" y="299"/>
                </a:lnTo>
                <a:lnTo>
                  <a:pt x="3694" y="304"/>
                </a:lnTo>
                <a:lnTo>
                  <a:pt x="3687" y="309"/>
                </a:lnTo>
                <a:lnTo>
                  <a:pt x="3670" y="314"/>
                </a:lnTo>
                <a:lnTo>
                  <a:pt x="3670" y="314"/>
                </a:lnTo>
                <a:lnTo>
                  <a:pt x="3666" y="312"/>
                </a:lnTo>
                <a:lnTo>
                  <a:pt x="3666" y="312"/>
                </a:lnTo>
                <a:lnTo>
                  <a:pt x="3668" y="309"/>
                </a:lnTo>
                <a:lnTo>
                  <a:pt x="3673" y="282"/>
                </a:lnTo>
                <a:lnTo>
                  <a:pt x="3673" y="282"/>
                </a:lnTo>
                <a:lnTo>
                  <a:pt x="3678" y="282"/>
                </a:lnTo>
                <a:lnTo>
                  <a:pt x="3678" y="282"/>
                </a:lnTo>
                <a:lnTo>
                  <a:pt x="3679" y="279"/>
                </a:lnTo>
                <a:lnTo>
                  <a:pt x="3682" y="275"/>
                </a:lnTo>
                <a:lnTo>
                  <a:pt x="3682" y="275"/>
                </a:lnTo>
                <a:lnTo>
                  <a:pt x="3674" y="274"/>
                </a:lnTo>
                <a:lnTo>
                  <a:pt x="3676" y="266"/>
                </a:lnTo>
                <a:lnTo>
                  <a:pt x="3700" y="266"/>
                </a:lnTo>
                <a:lnTo>
                  <a:pt x="3711" y="279"/>
                </a:lnTo>
                <a:lnTo>
                  <a:pt x="3710" y="288"/>
                </a:lnTo>
                <a:lnTo>
                  <a:pt x="3710" y="288"/>
                </a:lnTo>
                <a:lnTo>
                  <a:pt x="3710" y="293"/>
                </a:lnTo>
                <a:lnTo>
                  <a:pt x="3714" y="295"/>
                </a:lnTo>
                <a:lnTo>
                  <a:pt x="3714" y="295"/>
                </a:lnTo>
                <a:lnTo>
                  <a:pt x="3718" y="295"/>
                </a:lnTo>
                <a:lnTo>
                  <a:pt x="3721" y="291"/>
                </a:lnTo>
                <a:lnTo>
                  <a:pt x="3721" y="290"/>
                </a:lnTo>
                <a:lnTo>
                  <a:pt x="3743" y="312"/>
                </a:lnTo>
                <a:lnTo>
                  <a:pt x="3743" y="312"/>
                </a:lnTo>
                <a:lnTo>
                  <a:pt x="3751" y="325"/>
                </a:lnTo>
                <a:lnTo>
                  <a:pt x="3754" y="331"/>
                </a:lnTo>
                <a:lnTo>
                  <a:pt x="3754" y="335"/>
                </a:lnTo>
                <a:lnTo>
                  <a:pt x="3727" y="320"/>
                </a:lnTo>
                <a:lnTo>
                  <a:pt x="3708" y="327"/>
                </a:lnTo>
                <a:lnTo>
                  <a:pt x="3708" y="327"/>
                </a:lnTo>
                <a:lnTo>
                  <a:pt x="3690" y="323"/>
                </a:lnTo>
                <a:lnTo>
                  <a:pt x="3690" y="323"/>
                </a:lnTo>
                <a:close/>
                <a:moveTo>
                  <a:pt x="3726" y="264"/>
                </a:moveTo>
                <a:lnTo>
                  <a:pt x="3730" y="245"/>
                </a:lnTo>
                <a:lnTo>
                  <a:pt x="3742" y="256"/>
                </a:lnTo>
                <a:lnTo>
                  <a:pt x="3759" y="256"/>
                </a:lnTo>
                <a:lnTo>
                  <a:pt x="3758" y="264"/>
                </a:lnTo>
                <a:lnTo>
                  <a:pt x="3726" y="264"/>
                </a:lnTo>
                <a:close/>
                <a:moveTo>
                  <a:pt x="3778" y="264"/>
                </a:moveTo>
                <a:lnTo>
                  <a:pt x="3769" y="264"/>
                </a:lnTo>
                <a:lnTo>
                  <a:pt x="3770" y="255"/>
                </a:lnTo>
                <a:lnTo>
                  <a:pt x="3790" y="255"/>
                </a:lnTo>
                <a:lnTo>
                  <a:pt x="3778" y="264"/>
                </a:lnTo>
                <a:lnTo>
                  <a:pt x="3778" y="264"/>
                </a:lnTo>
                <a:close/>
                <a:moveTo>
                  <a:pt x="3786" y="208"/>
                </a:moveTo>
                <a:lnTo>
                  <a:pt x="3778" y="195"/>
                </a:lnTo>
                <a:lnTo>
                  <a:pt x="3794" y="205"/>
                </a:lnTo>
                <a:lnTo>
                  <a:pt x="3786" y="208"/>
                </a:lnTo>
                <a:close/>
                <a:moveTo>
                  <a:pt x="3799" y="215"/>
                </a:moveTo>
                <a:lnTo>
                  <a:pt x="3798" y="224"/>
                </a:lnTo>
                <a:lnTo>
                  <a:pt x="3793" y="218"/>
                </a:lnTo>
                <a:lnTo>
                  <a:pt x="3799" y="215"/>
                </a:lnTo>
                <a:close/>
                <a:moveTo>
                  <a:pt x="3777" y="181"/>
                </a:moveTo>
                <a:lnTo>
                  <a:pt x="3791" y="171"/>
                </a:lnTo>
                <a:lnTo>
                  <a:pt x="3814" y="197"/>
                </a:lnTo>
                <a:lnTo>
                  <a:pt x="3817" y="195"/>
                </a:lnTo>
                <a:lnTo>
                  <a:pt x="3807" y="200"/>
                </a:lnTo>
                <a:lnTo>
                  <a:pt x="3777" y="181"/>
                </a:lnTo>
                <a:close/>
                <a:moveTo>
                  <a:pt x="3857" y="131"/>
                </a:moveTo>
                <a:lnTo>
                  <a:pt x="3857" y="142"/>
                </a:lnTo>
                <a:lnTo>
                  <a:pt x="3852" y="130"/>
                </a:lnTo>
                <a:lnTo>
                  <a:pt x="3857" y="131"/>
                </a:lnTo>
                <a:close/>
                <a:moveTo>
                  <a:pt x="3841" y="102"/>
                </a:moveTo>
                <a:lnTo>
                  <a:pt x="3839" y="99"/>
                </a:lnTo>
                <a:lnTo>
                  <a:pt x="3839" y="75"/>
                </a:lnTo>
                <a:lnTo>
                  <a:pt x="3842" y="70"/>
                </a:lnTo>
                <a:lnTo>
                  <a:pt x="3852" y="75"/>
                </a:lnTo>
                <a:lnTo>
                  <a:pt x="3852" y="75"/>
                </a:lnTo>
                <a:lnTo>
                  <a:pt x="3847" y="80"/>
                </a:lnTo>
                <a:lnTo>
                  <a:pt x="3844" y="88"/>
                </a:lnTo>
                <a:lnTo>
                  <a:pt x="3841" y="94"/>
                </a:lnTo>
                <a:lnTo>
                  <a:pt x="3841" y="102"/>
                </a:lnTo>
                <a:lnTo>
                  <a:pt x="3841" y="102"/>
                </a:lnTo>
                <a:close/>
                <a:moveTo>
                  <a:pt x="3858" y="179"/>
                </a:moveTo>
                <a:lnTo>
                  <a:pt x="3855" y="181"/>
                </a:lnTo>
                <a:lnTo>
                  <a:pt x="3854" y="178"/>
                </a:lnTo>
                <a:lnTo>
                  <a:pt x="3858" y="179"/>
                </a:lnTo>
                <a:close/>
                <a:moveTo>
                  <a:pt x="3878" y="215"/>
                </a:moveTo>
                <a:lnTo>
                  <a:pt x="3860" y="215"/>
                </a:lnTo>
                <a:lnTo>
                  <a:pt x="3866" y="194"/>
                </a:lnTo>
                <a:lnTo>
                  <a:pt x="3878" y="215"/>
                </a:lnTo>
                <a:close/>
                <a:moveTo>
                  <a:pt x="3874" y="141"/>
                </a:moveTo>
                <a:lnTo>
                  <a:pt x="3874" y="136"/>
                </a:lnTo>
                <a:lnTo>
                  <a:pt x="3874" y="136"/>
                </a:lnTo>
                <a:lnTo>
                  <a:pt x="3876" y="136"/>
                </a:lnTo>
                <a:lnTo>
                  <a:pt x="3874" y="141"/>
                </a:lnTo>
                <a:close/>
                <a:moveTo>
                  <a:pt x="3876" y="187"/>
                </a:moveTo>
                <a:lnTo>
                  <a:pt x="3921" y="202"/>
                </a:lnTo>
                <a:lnTo>
                  <a:pt x="3930" y="235"/>
                </a:lnTo>
                <a:lnTo>
                  <a:pt x="3916" y="234"/>
                </a:lnTo>
                <a:lnTo>
                  <a:pt x="3897" y="213"/>
                </a:lnTo>
                <a:lnTo>
                  <a:pt x="3889" y="213"/>
                </a:lnTo>
                <a:lnTo>
                  <a:pt x="3876" y="187"/>
                </a:lnTo>
                <a:close/>
                <a:moveTo>
                  <a:pt x="3916" y="118"/>
                </a:moveTo>
                <a:lnTo>
                  <a:pt x="3918" y="118"/>
                </a:lnTo>
                <a:lnTo>
                  <a:pt x="3924" y="118"/>
                </a:lnTo>
                <a:lnTo>
                  <a:pt x="3918" y="147"/>
                </a:lnTo>
                <a:lnTo>
                  <a:pt x="3897" y="157"/>
                </a:lnTo>
                <a:lnTo>
                  <a:pt x="3895" y="157"/>
                </a:lnTo>
                <a:lnTo>
                  <a:pt x="3895" y="157"/>
                </a:lnTo>
                <a:lnTo>
                  <a:pt x="3876" y="167"/>
                </a:lnTo>
                <a:lnTo>
                  <a:pt x="3889" y="133"/>
                </a:lnTo>
                <a:lnTo>
                  <a:pt x="3889" y="133"/>
                </a:lnTo>
                <a:lnTo>
                  <a:pt x="3897" y="128"/>
                </a:lnTo>
                <a:lnTo>
                  <a:pt x="3903" y="120"/>
                </a:lnTo>
                <a:lnTo>
                  <a:pt x="3916" y="118"/>
                </a:lnTo>
                <a:close/>
                <a:moveTo>
                  <a:pt x="3910" y="106"/>
                </a:moveTo>
                <a:lnTo>
                  <a:pt x="3910" y="106"/>
                </a:lnTo>
                <a:lnTo>
                  <a:pt x="3910" y="104"/>
                </a:lnTo>
                <a:lnTo>
                  <a:pt x="3910" y="106"/>
                </a:lnTo>
                <a:lnTo>
                  <a:pt x="3910" y="106"/>
                </a:lnTo>
                <a:close/>
                <a:moveTo>
                  <a:pt x="3916" y="85"/>
                </a:moveTo>
                <a:lnTo>
                  <a:pt x="3924" y="83"/>
                </a:lnTo>
                <a:lnTo>
                  <a:pt x="3927" y="85"/>
                </a:lnTo>
                <a:lnTo>
                  <a:pt x="3929" y="101"/>
                </a:lnTo>
                <a:lnTo>
                  <a:pt x="3921" y="102"/>
                </a:lnTo>
                <a:lnTo>
                  <a:pt x="3914" y="90"/>
                </a:lnTo>
                <a:lnTo>
                  <a:pt x="3916" y="85"/>
                </a:lnTo>
                <a:close/>
                <a:moveTo>
                  <a:pt x="3914" y="66"/>
                </a:moveTo>
                <a:lnTo>
                  <a:pt x="3918" y="58"/>
                </a:lnTo>
                <a:lnTo>
                  <a:pt x="3918" y="59"/>
                </a:lnTo>
                <a:lnTo>
                  <a:pt x="3914" y="66"/>
                </a:lnTo>
                <a:close/>
                <a:moveTo>
                  <a:pt x="3924" y="70"/>
                </a:moveTo>
                <a:lnTo>
                  <a:pt x="3926" y="67"/>
                </a:lnTo>
                <a:lnTo>
                  <a:pt x="3938" y="66"/>
                </a:lnTo>
                <a:lnTo>
                  <a:pt x="3940" y="67"/>
                </a:lnTo>
                <a:lnTo>
                  <a:pt x="3926" y="70"/>
                </a:lnTo>
                <a:lnTo>
                  <a:pt x="3924" y="70"/>
                </a:lnTo>
                <a:close/>
                <a:moveTo>
                  <a:pt x="3916" y="187"/>
                </a:moveTo>
                <a:lnTo>
                  <a:pt x="3881" y="178"/>
                </a:lnTo>
                <a:lnTo>
                  <a:pt x="3902" y="167"/>
                </a:lnTo>
                <a:lnTo>
                  <a:pt x="3916" y="187"/>
                </a:lnTo>
                <a:close/>
                <a:moveTo>
                  <a:pt x="3930" y="141"/>
                </a:moveTo>
                <a:lnTo>
                  <a:pt x="3935" y="117"/>
                </a:lnTo>
                <a:lnTo>
                  <a:pt x="3950" y="115"/>
                </a:lnTo>
                <a:lnTo>
                  <a:pt x="3951" y="112"/>
                </a:lnTo>
                <a:lnTo>
                  <a:pt x="3956" y="102"/>
                </a:lnTo>
                <a:lnTo>
                  <a:pt x="3953" y="130"/>
                </a:lnTo>
                <a:lnTo>
                  <a:pt x="3930" y="141"/>
                </a:lnTo>
                <a:close/>
                <a:moveTo>
                  <a:pt x="4065" y="88"/>
                </a:moveTo>
                <a:lnTo>
                  <a:pt x="4082" y="80"/>
                </a:lnTo>
                <a:lnTo>
                  <a:pt x="4068" y="90"/>
                </a:lnTo>
                <a:lnTo>
                  <a:pt x="4065" y="88"/>
                </a:lnTo>
                <a:close/>
                <a:moveTo>
                  <a:pt x="4137" y="54"/>
                </a:moveTo>
                <a:lnTo>
                  <a:pt x="4142" y="69"/>
                </a:lnTo>
                <a:lnTo>
                  <a:pt x="4137" y="70"/>
                </a:lnTo>
                <a:lnTo>
                  <a:pt x="4129" y="58"/>
                </a:lnTo>
                <a:lnTo>
                  <a:pt x="4137" y="54"/>
                </a:lnTo>
                <a:close/>
                <a:moveTo>
                  <a:pt x="4116" y="40"/>
                </a:moveTo>
                <a:lnTo>
                  <a:pt x="4127" y="34"/>
                </a:lnTo>
                <a:lnTo>
                  <a:pt x="4121" y="50"/>
                </a:lnTo>
                <a:lnTo>
                  <a:pt x="4114" y="53"/>
                </a:lnTo>
                <a:lnTo>
                  <a:pt x="4108" y="46"/>
                </a:lnTo>
                <a:lnTo>
                  <a:pt x="4108" y="45"/>
                </a:lnTo>
                <a:lnTo>
                  <a:pt x="4113" y="42"/>
                </a:lnTo>
                <a:lnTo>
                  <a:pt x="4114" y="40"/>
                </a:lnTo>
                <a:lnTo>
                  <a:pt x="4116" y="40"/>
                </a:lnTo>
                <a:lnTo>
                  <a:pt x="4116" y="40"/>
                </a:lnTo>
                <a:close/>
                <a:moveTo>
                  <a:pt x="4108" y="8"/>
                </a:moveTo>
                <a:lnTo>
                  <a:pt x="4111" y="8"/>
                </a:lnTo>
                <a:lnTo>
                  <a:pt x="4111" y="8"/>
                </a:lnTo>
                <a:lnTo>
                  <a:pt x="4113" y="8"/>
                </a:lnTo>
                <a:lnTo>
                  <a:pt x="4113" y="8"/>
                </a:lnTo>
                <a:lnTo>
                  <a:pt x="4113" y="8"/>
                </a:lnTo>
                <a:lnTo>
                  <a:pt x="4114" y="11"/>
                </a:lnTo>
                <a:lnTo>
                  <a:pt x="4111" y="14"/>
                </a:lnTo>
                <a:lnTo>
                  <a:pt x="4111" y="14"/>
                </a:lnTo>
                <a:lnTo>
                  <a:pt x="4110" y="11"/>
                </a:lnTo>
                <a:lnTo>
                  <a:pt x="4108" y="8"/>
                </a:lnTo>
                <a:lnTo>
                  <a:pt x="4108" y="8"/>
                </a:lnTo>
                <a:close/>
                <a:moveTo>
                  <a:pt x="4132" y="93"/>
                </a:moveTo>
                <a:lnTo>
                  <a:pt x="4084" y="80"/>
                </a:lnTo>
                <a:lnTo>
                  <a:pt x="4100" y="72"/>
                </a:lnTo>
                <a:lnTo>
                  <a:pt x="4132" y="93"/>
                </a:lnTo>
                <a:close/>
                <a:moveTo>
                  <a:pt x="4086" y="16"/>
                </a:moveTo>
                <a:lnTo>
                  <a:pt x="4084" y="18"/>
                </a:lnTo>
                <a:lnTo>
                  <a:pt x="4084" y="10"/>
                </a:lnTo>
                <a:lnTo>
                  <a:pt x="4086" y="16"/>
                </a:lnTo>
                <a:close/>
                <a:moveTo>
                  <a:pt x="4094" y="56"/>
                </a:moveTo>
                <a:lnTo>
                  <a:pt x="4095" y="58"/>
                </a:lnTo>
                <a:lnTo>
                  <a:pt x="4095" y="61"/>
                </a:lnTo>
                <a:lnTo>
                  <a:pt x="4060" y="78"/>
                </a:lnTo>
                <a:lnTo>
                  <a:pt x="4063" y="61"/>
                </a:lnTo>
                <a:lnTo>
                  <a:pt x="4065" y="59"/>
                </a:lnTo>
                <a:lnTo>
                  <a:pt x="4065" y="59"/>
                </a:lnTo>
                <a:lnTo>
                  <a:pt x="4066" y="61"/>
                </a:lnTo>
                <a:lnTo>
                  <a:pt x="4066" y="61"/>
                </a:lnTo>
                <a:lnTo>
                  <a:pt x="4070" y="64"/>
                </a:lnTo>
                <a:lnTo>
                  <a:pt x="4074" y="66"/>
                </a:lnTo>
                <a:lnTo>
                  <a:pt x="4078" y="66"/>
                </a:lnTo>
                <a:lnTo>
                  <a:pt x="4082" y="64"/>
                </a:lnTo>
                <a:lnTo>
                  <a:pt x="4094" y="56"/>
                </a:lnTo>
                <a:close/>
                <a:moveTo>
                  <a:pt x="4055" y="24"/>
                </a:moveTo>
                <a:lnTo>
                  <a:pt x="4052" y="19"/>
                </a:lnTo>
                <a:lnTo>
                  <a:pt x="4076" y="40"/>
                </a:lnTo>
                <a:lnTo>
                  <a:pt x="4073" y="42"/>
                </a:lnTo>
                <a:lnTo>
                  <a:pt x="4065" y="40"/>
                </a:lnTo>
                <a:lnTo>
                  <a:pt x="4065" y="40"/>
                </a:lnTo>
                <a:lnTo>
                  <a:pt x="4065" y="40"/>
                </a:lnTo>
                <a:lnTo>
                  <a:pt x="4065" y="35"/>
                </a:lnTo>
                <a:lnTo>
                  <a:pt x="4062" y="34"/>
                </a:lnTo>
                <a:lnTo>
                  <a:pt x="4062" y="34"/>
                </a:lnTo>
                <a:lnTo>
                  <a:pt x="4060" y="34"/>
                </a:lnTo>
                <a:lnTo>
                  <a:pt x="4060" y="34"/>
                </a:lnTo>
                <a:lnTo>
                  <a:pt x="4057" y="34"/>
                </a:lnTo>
                <a:lnTo>
                  <a:pt x="4054" y="37"/>
                </a:lnTo>
                <a:lnTo>
                  <a:pt x="4052" y="37"/>
                </a:lnTo>
                <a:lnTo>
                  <a:pt x="4057" y="26"/>
                </a:lnTo>
                <a:lnTo>
                  <a:pt x="4055" y="24"/>
                </a:lnTo>
                <a:close/>
                <a:moveTo>
                  <a:pt x="4041" y="19"/>
                </a:moveTo>
                <a:lnTo>
                  <a:pt x="4046" y="27"/>
                </a:lnTo>
                <a:lnTo>
                  <a:pt x="4042" y="34"/>
                </a:lnTo>
                <a:lnTo>
                  <a:pt x="4026" y="29"/>
                </a:lnTo>
                <a:lnTo>
                  <a:pt x="4025" y="26"/>
                </a:lnTo>
                <a:lnTo>
                  <a:pt x="4041" y="19"/>
                </a:lnTo>
                <a:close/>
                <a:moveTo>
                  <a:pt x="4020" y="77"/>
                </a:moveTo>
                <a:lnTo>
                  <a:pt x="4050" y="66"/>
                </a:lnTo>
                <a:lnTo>
                  <a:pt x="4049" y="85"/>
                </a:lnTo>
                <a:lnTo>
                  <a:pt x="4009" y="102"/>
                </a:lnTo>
                <a:lnTo>
                  <a:pt x="4010" y="88"/>
                </a:lnTo>
                <a:lnTo>
                  <a:pt x="4014" y="88"/>
                </a:lnTo>
                <a:lnTo>
                  <a:pt x="4020" y="77"/>
                </a:lnTo>
                <a:close/>
                <a:moveTo>
                  <a:pt x="3978" y="11"/>
                </a:moveTo>
                <a:lnTo>
                  <a:pt x="3994" y="2"/>
                </a:lnTo>
                <a:lnTo>
                  <a:pt x="3993" y="11"/>
                </a:lnTo>
                <a:lnTo>
                  <a:pt x="4010" y="21"/>
                </a:lnTo>
                <a:lnTo>
                  <a:pt x="4010" y="22"/>
                </a:lnTo>
                <a:lnTo>
                  <a:pt x="4012" y="26"/>
                </a:lnTo>
                <a:lnTo>
                  <a:pt x="3980" y="16"/>
                </a:lnTo>
                <a:lnTo>
                  <a:pt x="3978" y="18"/>
                </a:lnTo>
                <a:lnTo>
                  <a:pt x="3977" y="16"/>
                </a:lnTo>
                <a:lnTo>
                  <a:pt x="3978" y="11"/>
                </a:lnTo>
                <a:close/>
                <a:moveTo>
                  <a:pt x="3970" y="83"/>
                </a:moveTo>
                <a:lnTo>
                  <a:pt x="3983" y="90"/>
                </a:lnTo>
                <a:lnTo>
                  <a:pt x="3993" y="86"/>
                </a:lnTo>
                <a:lnTo>
                  <a:pt x="3999" y="86"/>
                </a:lnTo>
                <a:lnTo>
                  <a:pt x="3996" y="109"/>
                </a:lnTo>
                <a:lnTo>
                  <a:pt x="3966" y="123"/>
                </a:lnTo>
                <a:lnTo>
                  <a:pt x="3970" y="83"/>
                </a:lnTo>
                <a:lnTo>
                  <a:pt x="3970" y="83"/>
                </a:lnTo>
                <a:lnTo>
                  <a:pt x="3970" y="83"/>
                </a:lnTo>
                <a:lnTo>
                  <a:pt x="3970" y="83"/>
                </a:lnTo>
                <a:close/>
                <a:moveTo>
                  <a:pt x="3946" y="22"/>
                </a:moveTo>
                <a:lnTo>
                  <a:pt x="3962" y="21"/>
                </a:lnTo>
                <a:lnTo>
                  <a:pt x="3961" y="22"/>
                </a:lnTo>
                <a:lnTo>
                  <a:pt x="3951" y="24"/>
                </a:lnTo>
                <a:lnTo>
                  <a:pt x="3946" y="22"/>
                </a:lnTo>
                <a:lnTo>
                  <a:pt x="3946" y="22"/>
                </a:lnTo>
                <a:close/>
                <a:moveTo>
                  <a:pt x="3951" y="77"/>
                </a:moveTo>
                <a:lnTo>
                  <a:pt x="3954" y="83"/>
                </a:lnTo>
                <a:lnTo>
                  <a:pt x="3945" y="101"/>
                </a:lnTo>
                <a:lnTo>
                  <a:pt x="3945" y="78"/>
                </a:lnTo>
                <a:lnTo>
                  <a:pt x="3951" y="77"/>
                </a:lnTo>
                <a:close/>
                <a:moveTo>
                  <a:pt x="3945" y="37"/>
                </a:moveTo>
                <a:lnTo>
                  <a:pt x="3945" y="38"/>
                </a:lnTo>
                <a:lnTo>
                  <a:pt x="3927" y="50"/>
                </a:lnTo>
                <a:lnTo>
                  <a:pt x="3922" y="46"/>
                </a:lnTo>
                <a:lnTo>
                  <a:pt x="3924" y="42"/>
                </a:lnTo>
                <a:lnTo>
                  <a:pt x="3937" y="40"/>
                </a:lnTo>
                <a:lnTo>
                  <a:pt x="3937" y="38"/>
                </a:lnTo>
                <a:lnTo>
                  <a:pt x="3945" y="37"/>
                </a:lnTo>
                <a:close/>
                <a:moveTo>
                  <a:pt x="3934" y="14"/>
                </a:moveTo>
                <a:lnTo>
                  <a:pt x="3937" y="18"/>
                </a:lnTo>
                <a:lnTo>
                  <a:pt x="3937" y="18"/>
                </a:lnTo>
                <a:lnTo>
                  <a:pt x="3934" y="16"/>
                </a:lnTo>
                <a:lnTo>
                  <a:pt x="3934" y="14"/>
                </a:lnTo>
                <a:close/>
                <a:moveTo>
                  <a:pt x="3908" y="10"/>
                </a:moveTo>
                <a:lnTo>
                  <a:pt x="3924" y="6"/>
                </a:lnTo>
                <a:lnTo>
                  <a:pt x="3922" y="14"/>
                </a:lnTo>
                <a:lnTo>
                  <a:pt x="3911" y="16"/>
                </a:lnTo>
                <a:lnTo>
                  <a:pt x="3906" y="11"/>
                </a:lnTo>
                <a:lnTo>
                  <a:pt x="3908" y="10"/>
                </a:lnTo>
                <a:close/>
                <a:moveTo>
                  <a:pt x="3890" y="29"/>
                </a:moveTo>
                <a:lnTo>
                  <a:pt x="3892" y="46"/>
                </a:lnTo>
                <a:lnTo>
                  <a:pt x="3906" y="53"/>
                </a:lnTo>
                <a:lnTo>
                  <a:pt x="3905" y="61"/>
                </a:lnTo>
                <a:lnTo>
                  <a:pt x="3903" y="61"/>
                </a:lnTo>
                <a:lnTo>
                  <a:pt x="3895" y="64"/>
                </a:lnTo>
                <a:lnTo>
                  <a:pt x="3874" y="37"/>
                </a:lnTo>
                <a:lnTo>
                  <a:pt x="3874" y="37"/>
                </a:lnTo>
                <a:lnTo>
                  <a:pt x="3871" y="34"/>
                </a:lnTo>
                <a:lnTo>
                  <a:pt x="3871" y="34"/>
                </a:lnTo>
                <a:lnTo>
                  <a:pt x="3868" y="34"/>
                </a:lnTo>
                <a:lnTo>
                  <a:pt x="3866" y="35"/>
                </a:lnTo>
                <a:lnTo>
                  <a:pt x="3866" y="35"/>
                </a:lnTo>
                <a:lnTo>
                  <a:pt x="3863" y="38"/>
                </a:lnTo>
                <a:lnTo>
                  <a:pt x="3865" y="43"/>
                </a:lnTo>
                <a:lnTo>
                  <a:pt x="3882" y="67"/>
                </a:lnTo>
                <a:lnTo>
                  <a:pt x="3882" y="67"/>
                </a:lnTo>
                <a:lnTo>
                  <a:pt x="3882" y="67"/>
                </a:lnTo>
                <a:lnTo>
                  <a:pt x="3874" y="66"/>
                </a:lnTo>
                <a:lnTo>
                  <a:pt x="3866" y="67"/>
                </a:lnTo>
                <a:lnTo>
                  <a:pt x="3849" y="61"/>
                </a:lnTo>
                <a:lnTo>
                  <a:pt x="3862" y="40"/>
                </a:lnTo>
                <a:lnTo>
                  <a:pt x="3862" y="40"/>
                </a:lnTo>
                <a:lnTo>
                  <a:pt x="3862" y="37"/>
                </a:lnTo>
                <a:lnTo>
                  <a:pt x="3860" y="34"/>
                </a:lnTo>
                <a:lnTo>
                  <a:pt x="3860" y="34"/>
                </a:lnTo>
                <a:lnTo>
                  <a:pt x="3858" y="32"/>
                </a:lnTo>
                <a:lnTo>
                  <a:pt x="3858" y="32"/>
                </a:lnTo>
                <a:lnTo>
                  <a:pt x="3854" y="32"/>
                </a:lnTo>
                <a:lnTo>
                  <a:pt x="3852" y="35"/>
                </a:lnTo>
                <a:lnTo>
                  <a:pt x="3839" y="54"/>
                </a:lnTo>
                <a:lnTo>
                  <a:pt x="3839" y="11"/>
                </a:lnTo>
                <a:lnTo>
                  <a:pt x="3890" y="29"/>
                </a:lnTo>
                <a:close/>
                <a:moveTo>
                  <a:pt x="3838" y="125"/>
                </a:moveTo>
                <a:lnTo>
                  <a:pt x="3852" y="160"/>
                </a:lnTo>
                <a:lnTo>
                  <a:pt x="3847" y="163"/>
                </a:lnTo>
                <a:lnTo>
                  <a:pt x="3842" y="162"/>
                </a:lnTo>
                <a:lnTo>
                  <a:pt x="3838" y="152"/>
                </a:lnTo>
                <a:lnTo>
                  <a:pt x="3812" y="147"/>
                </a:lnTo>
                <a:lnTo>
                  <a:pt x="3812" y="147"/>
                </a:lnTo>
                <a:lnTo>
                  <a:pt x="3807" y="131"/>
                </a:lnTo>
                <a:lnTo>
                  <a:pt x="3833" y="123"/>
                </a:lnTo>
                <a:lnTo>
                  <a:pt x="3838" y="125"/>
                </a:lnTo>
                <a:close/>
                <a:moveTo>
                  <a:pt x="3820" y="30"/>
                </a:moveTo>
                <a:lnTo>
                  <a:pt x="3822" y="29"/>
                </a:lnTo>
                <a:lnTo>
                  <a:pt x="3822" y="58"/>
                </a:lnTo>
                <a:lnTo>
                  <a:pt x="3822" y="58"/>
                </a:lnTo>
                <a:lnTo>
                  <a:pt x="3814" y="40"/>
                </a:lnTo>
                <a:lnTo>
                  <a:pt x="3820" y="30"/>
                </a:lnTo>
                <a:close/>
                <a:moveTo>
                  <a:pt x="3817" y="75"/>
                </a:moveTo>
                <a:lnTo>
                  <a:pt x="3815" y="75"/>
                </a:lnTo>
                <a:lnTo>
                  <a:pt x="3815" y="72"/>
                </a:lnTo>
                <a:lnTo>
                  <a:pt x="3815" y="72"/>
                </a:lnTo>
                <a:lnTo>
                  <a:pt x="3817" y="75"/>
                </a:lnTo>
                <a:close/>
                <a:moveTo>
                  <a:pt x="3794" y="22"/>
                </a:moveTo>
                <a:lnTo>
                  <a:pt x="3798" y="32"/>
                </a:lnTo>
                <a:lnTo>
                  <a:pt x="3798" y="32"/>
                </a:lnTo>
                <a:lnTo>
                  <a:pt x="3793" y="29"/>
                </a:lnTo>
                <a:lnTo>
                  <a:pt x="3793" y="24"/>
                </a:lnTo>
                <a:lnTo>
                  <a:pt x="3794" y="22"/>
                </a:lnTo>
                <a:close/>
                <a:moveTo>
                  <a:pt x="3786" y="26"/>
                </a:moveTo>
                <a:lnTo>
                  <a:pt x="3786" y="29"/>
                </a:lnTo>
                <a:lnTo>
                  <a:pt x="3785" y="29"/>
                </a:lnTo>
                <a:lnTo>
                  <a:pt x="3780" y="29"/>
                </a:lnTo>
                <a:lnTo>
                  <a:pt x="3786" y="26"/>
                </a:lnTo>
                <a:close/>
                <a:moveTo>
                  <a:pt x="3790" y="106"/>
                </a:moveTo>
                <a:lnTo>
                  <a:pt x="3801" y="101"/>
                </a:lnTo>
                <a:lnTo>
                  <a:pt x="3801" y="94"/>
                </a:lnTo>
                <a:lnTo>
                  <a:pt x="3809" y="86"/>
                </a:lnTo>
                <a:lnTo>
                  <a:pt x="3822" y="88"/>
                </a:lnTo>
                <a:lnTo>
                  <a:pt x="3823" y="90"/>
                </a:lnTo>
                <a:lnTo>
                  <a:pt x="3823" y="109"/>
                </a:lnTo>
                <a:lnTo>
                  <a:pt x="3822" y="109"/>
                </a:lnTo>
                <a:lnTo>
                  <a:pt x="3801" y="106"/>
                </a:lnTo>
                <a:lnTo>
                  <a:pt x="3801" y="106"/>
                </a:lnTo>
                <a:lnTo>
                  <a:pt x="3798" y="102"/>
                </a:lnTo>
                <a:lnTo>
                  <a:pt x="3798" y="102"/>
                </a:lnTo>
                <a:lnTo>
                  <a:pt x="3796" y="102"/>
                </a:lnTo>
                <a:lnTo>
                  <a:pt x="3796" y="102"/>
                </a:lnTo>
                <a:lnTo>
                  <a:pt x="3791" y="106"/>
                </a:lnTo>
                <a:lnTo>
                  <a:pt x="3791" y="110"/>
                </a:lnTo>
                <a:lnTo>
                  <a:pt x="3793" y="118"/>
                </a:lnTo>
                <a:lnTo>
                  <a:pt x="3777" y="123"/>
                </a:lnTo>
                <a:lnTo>
                  <a:pt x="3777" y="118"/>
                </a:lnTo>
                <a:lnTo>
                  <a:pt x="3790" y="106"/>
                </a:lnTo>
                <a:close/>
                <a:moveTo>
                  <a:pt x="3753" y="35"/>
                </a:moveTo>
                <a:lnTo>
                  <a:pt x="3753" y="35"/>
                </a:lnTo>
                <a:lnTo>
                  <a:pt x="3750" y="37"/>
                </a:lnTo>
                <a:lnTo>
                  <a:pt x="3746" y="27"/>
                </a:lnTo>
                <a:lnTo>
                  <a:pt x="3750" y="29"/>
                </a:lnTo>
                <a:lnTo>
                  <a:pt x="3750" y="29"/>
                </a:lnTo>
                <a:lnTo>
                  <a:pt x="3750" y="29"/>
                </a:lnTo>
                <a:lnTo>
                  <a:pt x="3750" y="29"/>
                </a:lnTo>
                <a:lnTo>
                  <a:pt x="3750" y="32"/>
                </a:lnTo>
                <a:lnTo>
                  <a:pt x="3753" y="35"/>
                </a:lnTo>
                <a:lnTo>
                  <a:pt x="3753" y="35"/>
                </a:lnTo>
                <a:close/>
                <a:moveTo>
                  <a:pt x="3751" y="14"/>
                </a:moveTo>
                <a:lnTo>
                  <a:pt x="3751" y="16"/>
                </a:lnTo>
                <a:lnTo>
                  <a:pt x="3743" y="14"/>
                </a:lnTo>
                <a:lnTo>
                  <a:pt x="3743" y="13"/>
                </a:lnTo>
                <a:lnTo>
                  <a:pt x="3751" y="14"/>
                </a:lnTo>
                <a:close/>
                <a:moveTo>
                  <a:pt x="3745" y="61"/>
                </a:moveTo>
                <a:lnTo>
                  <a:pt x="3745" y="61"/>
                </a:lnTo>
                <a:lnTo>
                  <a:pt x="3751" y="58"/>
                </a:lnTo>
                <a:lnTo>
                  <a:pt x="3753" y="56"/>
                </a:lnTo>
                <a:lnTo>
                  <a:pt x="3770" y="50"/>
                </a:lnTo>
                <a:lnTo>
                  <a:pt x="3774" y="38"/>
                </a:lnTo>
                <a:lnTo>
                  <a:pt x="3775" y="38"/>
                </a:lnTo>
                <a:lnTo>
                  <a:pt x="3775" y="54"/>
                </a:lnTo>
                <a:lnTo>
                  <a:pt x="3770" y="58"/>
                </a:lnTo>
                <a:lnTo>
                  <a:pt x="3770" y="64"/>
                </a:lnTo>
                <a:lnTo>
                  <a:pt x="3759" y="61"/>
                </a:lnTo>
                <a:lnTo>
                  <a:pt x="3742" y="69"/>
                </a:lnTo>
                <a:lnTo>
                  <a:pt x="3742" y="62"/>
                </a:lnTo>
                <a:lnTo>
                  <a:pt x="3742" y="62"/>
                </a:lnTo>
                <a:lnTo>
                  <a:pt x="3745" y="61"/>
                </a:lnTo>
                <a:lnTo>
                  <a:pt x="3745" y="61"/>
                </a:lnTo>
                <a:close/>
                <a:moveTo>
                  <a:pt x="3767" y="75"/>
                </a:moveTo>
                <a:lnTo>
                  <a:pt x="3767" y="75"/>
                </a:lnTo>
                <a:lnTo>
                  <a:pt x="3767" y="75"/>
                </a:lnTo>
                <a:lnTo>
                  <a:pt x="3767" y="75"/>
                </a:lnTo>
                <a:lnTo>
                  <a:pt x="3767" y="75"/>
                </a:lnTo>
                <a:close/>
                <a:moveTo>
                  <a:pt x="3743" y="85"/>
                </a:moveTo>
                <a:lnTo>
                  <a:pt x="3743" y="82"/>
                </a:lnTo>
                <a:lnTo>
                  <a:pt x="3761" y="74"/>
                </a:lnTo>
                <a:lnTo>
                  <a:pt x="3762" y="74"/>
                </a:lnTo>
                <a:lnTo>
                  <a:pt x="3762" y="74"/>
                </a:lnTo>
                <a:lnTo>
                  <a:pt x="3762" y="74"/>
                </a:lnTo>
                <a:lnTo>
                  <a:pt x="3762" y="74"/>
                </a:lnTo>
                <a:lnTo>
                  <a:pt x="3759" y="75"/>
                </a:lnTo>
                <a:lnTo>
                  <a:pt x="3758" y="80"/>
                </a:lnTo>
                <a:lnTo>
                  <a:pt x="3761" y="93"/>
                </a:lnTo>
                <a:lnTo>
                  <a:pt x="3761" y="93"/>
                </a:lnTo>
                <a:lnTo>
                  <a:pt x="3756" y="90"/>
                </a:lnTo>
                <a:lnTo>
                  <a:pt x="3756" y="90"/>
                </a:lnTo>
                <a:lnTo>
                  <a:pt x="3750" y="93"/>
                </a:lnTo>
                <a:lnTo>
                  <a:pt x="3737" y="99"/>
                </a:lnTo>
                <a:lnTo>
                  <a:pt x="3737" y="91"/>
                </a:lnTo>
                <a:lnTo>
                  <a:pt x="3743" y="85"/>
                </a:lnTo>
                <a:close/>
                <a:moveTo>
                  <a:pt x="3762" y="104"/>
                </a:moveTo>
                <a:lnTo>
                  <a:pt x="3759" y="106"/>
                </a:lnTo>
                <a:lnTo>
                  <a:pt x="3758" y="106"/>
                </a:lnTo>
                <a:lnTo>
                  <a:pt x="3758" y="106"/>
                </a:lnTo>
                <a:lnTo>
                  <a:pt x="3761" y="101"/>
                </a:lnTo>
                <a:lnTo>
                  <a:pt x="3762" y="104"/>
                </a:lnTo>
                <a:close/>
                <a:moveTo>
                  <a:pt x="3761" y="118"/>
                </a:moveTo>
                <a:lnTo>
                  <a:pt x="3759" y="125"/>
                </a:lnTo>
                <a:lnTo>
                  <a:pt x="3734" y="114"/>
                </a:lnTo>
                <a:lnTo>
                  <a:pt x="3732" y="110"/>
                </a:lnTo>
                <a:lnTo>
                  <a:pt x="3761" y="118"/>
                </a:lnTo>
                <a:close/>
                <a:moveTo>
                  <a:pt x="3746" y="133"/>
                </a:moveTo>
                <a:lnTo>
                  <a:pt x="3689" y="150"/>
                </a:lnTo>
                <a:lnTo>
                  <a:pt x="3729" y="125"/>
                </a:lnTo>
                <a:lnTo>
                  <a:pt x="3746" y="133"/>
                </a:lnTo>
                <a:close/>
                <a:moveTo>
                  <a:pt x="3742" y="152"/>
                </a:moveTo>
                <a:lnTo>
                  <a:pt x="3740" y="152"/>
                </a:lnTo>
                <a:lnTo>
                  <a:pt x="3740" y="152"/>
                </a:lnTo>
                <a:lnTo>
                  <a:pt x="3740" y="152"/>
                </a:lnTo>
                <a:lnTo>
                  <a:pt x="3742" y="152"/>
                </a:lnTo>
                <a:close/>
                <a:moveTo>
                  <a:pt x="3716" y="160"/>
                </a:moveTo>
                <a:lnTo>
                  <a:pt x="3716" y="160"/>
                </a:lnTo>
                <a:lnTo>
                  <a:pt x="3714" y="160"/>
                </a:lnTo>
                <a:lnTo>
                  <a:pt x="3714" y="160"/>
                </a:lnTo>
                <a:lnTo>
                  <a:pt x="3716" y="160"/>
                </a:lnTo>
                <a:close/>
                <a:moveTo>
                  <a:pt x="3721" y="107"/>
                </a:moveTo>
                <a:lnTo>
                  <a:pt x="3721" y="107"/>
                </a:lnTo>
                <a:lnTo>
                  <a:pt x="3721" y="109"/>
                </a:lnTo>
                <a:lnTo>
                  <a:pt x="3721" y="109"/>
                </a:lnTo>
                <a:lnTo>
                  <a:pt x="3719" y="107"/>
                </a:lnTo>
                <a:lnTo>
                  <a:pt x="3721" y="107"/>
                </a:lnTo>
                <a:close/>
                <a:moveTo>
                  <a:pt x="3710" y="117"/>
                </a:moveTo>
                <a:lnTo>
                  <a:pt x="3716" y="118"/>
                </a:lnTo>
                <a:lnTo>
                  <a:pt x="3689" y="138"/>
                </a:lnTo>
                <a:lnTo>
                  <a:pt x="3710" y="117"/>
                </a:lnTo>
                <a:close/>
                <a:moveTo>
                  <a:pt x="3706" y="163"/>
                </a:moveTo>
                <a:lnTo>
                  <a:pt x="3716" y="162"/>
                </a:lnTo>
                <a:lnTo>
                  <a:pt x="3716" y="162"/>
                </a:lnTo>
                <a:lnTo>
                  <a:pt x="3726" y="163"/>
                </a:lnTo>
                <a:lnTo>
                  <a:pt x="3726" y="163"/>
                </a:lnTo>
                <a:lnTo>
                  <a:pt x="3726" y="163"/>
                </a:lnTo>
                <a:lnTo>
                  <a:pt x="3722" y="168"/>
                </a:lnTo>
                <a:lnTo>
                  <a:pt x="3724" y="171"/>
                </a:lnTo>
                <a:lnTo>
                  <a:pt x="3724" y="171"/>
                </a:lnTo>
                <a:lnTo>
                  <a:pt x="3727" y="175"/>
                </a:lnTo>
                <a:lnTo>
                  <a:pt x="3732" y="173"/>
                </a:lnTo>
                <a:lnTo>
                  <a:pt x="3767" y="147"/>
                </a:lnTo>
                <a:lnTo>
                  <a:pt x="3783" y="163"/>
                </a:lnTo>
                <a:lnTo>
                  <a:pt x="3767" y="173"/>
                </a:lnTo>
                <a:lnTo>
                  <a:pt x="3767" y="173"/>
                </a:lnTo>
                <a:lnTo>
                  <a:pt x="3766" y="176"/>
                </a:lnTo>
                <a:lnTo>
                  <a:pt x="3766" y="176"/>
                </a:lnTo>
                <a:lnTo>
                  <a:pt x="3762" y="178"/>
                </a:lnTo>
                <a:lnTo>
                  <a:pt x="3762" y="178"/>
                </a:lnTo>
                <a:lnTo>
                  <a:pt x="3762" y="183"/>
                </a:lnTo>
                <a:lnTo>
                  <a:pt x="3764" y="186"/>
                </a:lnTo>
                <a:lnTo>
                  <a:pt x="3770" y="189"/>
                </a:lnTo>
                <a:lnTo>
                  <a:pt x="3732" y="183"/>
                </a:lnTo>
                <a:lnTo>
                  <a:pt x="3727" y="181"/>
                </a:lnTo>
                <a:lnTo>
                  <a:pt x="3727" y="181"/>
                </a:lnTo>
                <a:lnTo>
                  <a:pt x="3726" y="179"/>
                </a:lnTo>
                <a:lnTo>
                  <a:pt x="3726" y="179"/>
                </a:lnTo>
                <a:lnTo>
                  <a:pt x="3722" y="179"/>
                </a:lnTo>
                <a:lnTo>
                  <a:pt x="3721" y="181"/>
                </a:lnTo>
                <a:lnTo>
                  <a:pt x="3673" y="173"/>
                </a:lnTo>
                <a:lnTo>
                  <a:pt x="3706" y="163"/>
                </a:lnTo>
                <a:close/>
                <a:moveTo>
                  <a:pt x="3668" y="157"/>
                </a:moveTo>
                <a:lnTo>
                  <a:pt x="3679" y="147"/>
                </a:lnTo>
                <a:lnTo>
                  <a:pt x="3679" y="147"/>
                </a:lnTo>
                <a:lnTo>
                  <a:pt x="3679" y="150"/>
                </a:lnTo>
                <a:lnTo>
                  <a:pt x="3679" y="150"/>
                </a:lnTo>
                <a:lnTo>
                  <a:pt x="3682" y="154"/>
                </a:lnTo>
                <a:lnTo>
                  <a:pt x="3668" y="157"/>
                </a:lnTo>
                <a:close/>
                <a:moveTo>
                  <a:pt x="3658" y="29"/>
                </a:moveTo>
                <a:lnTo>
                  <a:pt x="3658" y="29"/>
                </a:lnTo>
                <a:lnTo>
                  <a:pt x="3658" y="29"/>
                </a:lnTo>
                <a:lnTo>
                  <a:pt x="3658" y="29"/>
                </a:lnTo>
                <a:lnTo>
                  <a:pt x="3666" y="27"/>
                </a:lnTo>
                <a:lnTo>
                  <a:pt x="3670" y="26"/>
                </a:lnTo>
                <a:lnTo>
                  <a:pt x="3671" y="22"/>
                </a:lnTo>
                <a:lnTo>
                  <a:pt x="3679" y="26"/>
                </a:lnTo>
                <a:lnTo>
                  <a:pt x="3686" y="45"/>
                </a:lnTo>
                <a:lnTo>
                  <a:pt x="3678" y="50"/>
                </a:lnTo>
                <a:lnTo>
                  <a:pt x="3676" y="53"/>
                </a:lnTo>
                <a:lnTo>
                  <a:pt x="3676" y="40"/>
                </a:lnTo>
                <a:lnTo>
                  <a:pt x="3676" y="40"/>
                </a:lnTo>
                <a:lnTo>
                  <a:pt x="3674" y="38"/>
                </a:lnTo>
                <a:lnTo>
                  <a:pt x="3671" y="35"/>
                </a:lnTo>
                <a:lnTo>
                  <a:pt x="3671" y="35"/>
                </a:lnTo>
                <a:lnTo>
                  <a:pt x="3670" y="35"/>
                </a:lnTo>
                <a:lnTo>
                  <a:pt x="3670" y="35"/>
                </a:lnTo>
                <a:lnTo>
                  <a:pt x="3665" y="38"/>
                </a:lnTo>
                <a:lnTo>
                  <a:pt x="3663" y="42"/>
                </a:lnTo>
                <a:lnTo>
                  <a:pt x="3666" y="62"/>
                </a:lnTo>
                <a:lnTo>
                  <a:pt x="3655" y="59"/>
                </a:lnTo>
                <a:lnTo>
                  <a:pt x="3652" y="48"/>
                </a:lnTo>
                <a:lnTo>
                  <a:pt x="3652" y="48"/>
                </a:lnTo>
                <a:lnTo>
                  <a:pt x="3655" y="38"/>
                </a:lnTo>
                <a:lnTo>
                  <a:pt x="3658" y="29"/>
                </a:lnTo>
                <a:lnTo>
                  <a:pt x="3658" y="29"/>
                </a:lnTo>
                <a:close/>
                <a:moveTo>
                  <a:pt x="3644" y="58"/>
                </a:moveTo>
                <a:lnTo>
                  <a:pt x="3649" y="69"/>
                </a:lnTo>
                <a:lnTo>
                  <a:pt x="3666" y="74"/>
                </a:lnTo>
                <a:lnTo>
                  <a:pt x="3668" y="78"/>
                </a:lnTo>
                <a:lnTo>
                  <a:pt x="3668" y="78"/>
                </a:lnTo>
                <a:lnTo>
                  <a:pt x="3663" y="77"/>
                </a:lnTo>
                <a:lnTo>
                  <a:pt x="3658" y="75"/>
                </a:lnTo>
                <a:lnTo>
                  <a:pt x="3644" y="74"/>
                </a:lnTo>
                <a:lnTo>
                  <a:pt x="3644" y="74"/>
                </a:lnTo>
                <a:lnTo>
                  <a:pt x="3641" y="67"/>
                </a:lnTo>
                <a:lnTo>
                  <a:pt x="3641" y="67"/>
                </a:lnTo>
                <a:lnTo>
                  <a:pt x="3638" y="74"/>
                </a:lnTo>
                <a:lnTo>
                  <a:pt x="3638" y="74"/>
                </a:lnTo>
                <a:lnTo>
                  <a:pt x="3631" y="70"/>
                </a:lnTo>
                <a:lnTo>
                  <a:pt x="3631" y="69"/>
                </a:lnTo>
                <a:lnTo>
                  <a:pt x="3631" y="69"/>
                </a:lnTo>
                <a:lnTo>
                  <a:pt x="3639" y="64"/>
                </a:lnTo>
                <a:lnTo>
                  <a:pt x="3644" y="58"/>
                </a:lnTo>
                <a:lnTo>
                  <a:pt x="3644" y="58"/>
                </a:lnTo>
                <a:close/>
                <a:moveTo>
                  <a:pt x="3623" y="85"/>
                </a:moveTo>
                <a:lnTo>
                  <a:pt x="3636" y="86"/>
                </a:lnTo>
                <a:lnTo>
                  <a:pt x="3636" y="86"/>
                </a:lnTo>
                <a:lnTo>
                  <a:pt x="3642" y="104"/>
                </a:lnTo>
                <a:lnTo>
                  <a:pt x="3644" y="110"/>
                </a:lnTo>
                <a:lnTo>
                  <a:pt x="3642" y="112"/>
                </a:lnTo>
                <a:lnTo>
                  <a:pt x="3642" y="112"/>
                </a:lnTo>
                <a:lnTo>
                  <a:pt x="3636" y="110"/>
                </a:lnTo>
                <a:lnTo>
                  <a:pt x="3636" y="110"/>
                </a:lnTo>
                <a:lnTo>
                  <a:pt x="3634" y="110"/>
                </a:lnTo>
                <a:lnTo>
                  <a:pt x="3634" y="99"/>
                </a:lnTo>
                <a:lnTo>
                  <a:pt x="3620" y="107"/>
                </a:lnTo>
                <a:lnTo>
                  <a:pt x="3614" y="102"/>
                </a:lnTo>
                <a:lnTo>
                  <a:pt x="3633" y="98"/>
                </a:lnTo>
                <a:lnTo>
                  <a:pt x="3633" y="98"/>
                </a:lnTo>
                <a:lnTo>
                  <a:pt x="3636" y="98"/>
                </a:lnTo>
                <a:lnTo>
                  <a:pt x="3636" y="94"/>
                </a:lnTo>
                <a:lnTo>
                  <a:pt x="3636" y="94"/>
                </a:lnTo>
                <a:lnTo>
                  <a:pt x="3634" y="93"/>
                </a:lnTo>
                <a:lnTo>
                  <a:pt x="3633" y="93"/>
                </a:lnTo>
                <a:lnTo>
                  <a:pt x="3633" y="93"/>
                </a:lnTo>
                <a:lnTo>
                  <a:pt x="3633" y="93"/>
                </a:lnTo>
                <a:lnTo>
                  <a:pt x="3609" y="98"/>
                </a:lnTo>
                <a:lnTo>
                  <a:pt x="3607" y="96"/>
                </a:lnTo>
                <a:lnTo>
                  <a:pt x="3623" y="85"/>
                </a:lnTo>
                <a:close/>
                <a:moveTo>
                  <a:pt x="3598" y="82"/>
                </a:moveTo>
                <a:lnTo>
                  <a:pt x="3607" y="83"/>
                </a:lnTo>
                <a:lnTo>
                  <a:pt x="3599" y="88"/>
                </a:lnTo>
                <a:lnTo>
                  <a:pt x="3593" y="83"/>
                </a:lnTo>
                <a:lnTo>
                  <a:pt x="3598" y="82"/>
                </a:lnTo>
                <a:close/>
                <a:moveTo>
                  <a:pt x="3590" y="86"/>
                </a:moveTo>
                <a:lnTo>
                  <a:pt x="3594" y="91"/>
                </a:lnTo>
                <a:lnTo>
                  <a:pt x="3586" y="98"/>
                </a:lnTo>
                <a:lnTo>
                  <a:pt x="3590" y="86"/>
                </a:lnTo>
                <a:close/>
                <a:moveTo>
                  <a:pt x="3582" y="110"/>
                </a:moveTo>
                <a:lnTo>
                  <a:pt x="3582" y="110"/>
                </a:lnTo>
                <a:lnTo>
                  <a:pt x="3582" y="110"/>
                </a:lnTo>
                <a:lnTo>
                  <a:pt x="3582" y="110"/>
                </a:lnTo>
                <a:lnTo>
                  <a:pt x="3585" y="112"/>
                </a:lnTo>
                <a:lnTo>
                  <a:pt x="3588" y="110"/>
                </a:lnTo>
                <a:lnTo>
                  <a:pt x="3602" y="99"/>
                </a:lnTo>
                <a:lnTo>
                  <a:pt x="3606" y="102"/>
                </a:lnTo>
                <a:lnTo>
                  <a:pt x="3604" y="117"/>
                </a:lnTo>
                <a:lnTo>
                  <a:pt x="3604" y="117"/>
                </a:lnTo>
                <a:lnTo>
                  <a:pt x="3602" y="118"/>
                </a:lnTo>
                <a:lnTo>
                  <a:pt x="3602" y="118"/>
                </a:lnTo>
                <a:lnTo>
                  <a:pt x="3602" y="118"/>
                </a:lnTo>
                <a:lnTo>
                  <a:pt x="3598" y="122"/>
                </a:lnTo>
                <a:lnTo>
                  <a:pt x="3593" y="149"/>
                </a:lnTo>
                <a:lnTo>
                  <a:pt x="3591" y="146"/>
                </a:lnTo>
                <a:lnTo>
                  <a:pt x="3591" y="146"/>
                </a:lnTo>
                <a:lnTo>
                  <a:pt x="3588" y="138"/>
                </a:lnTo>
                <a:lnTo>
                  <a:pt x="3588" y="131"/>
                </a:lnTo>
                <a:lnTo>
                  <a:pt x="3588" y="131"/>
                </a:lnTo>
                <a:lnTo>
                  <a:pt x="3583" y="131"/>
                </a:lnTo>
                <a:lnTo>
                  <a:pt x="3580" y="128"/>
                </a:lnTo>
                <a:lnTo>
                  <a:pt x="3580" y="128"/>
                </a:lnTo>
                <a:lnTo>
                  <a:pt x="3580" y="133"/>
                </a:lnTo>
                <a:lnTo>
                  <a:pt x="3580" y="138"/>
                </a:lnTo>
                <a:lnTo>
                  <a:pt x="3580" y="138"/>
                </a:lnTo>
                <a:lnTo>
                  <a:pt x="3583" y="141"/>
                </a:lnTo>
                <a:lnTo>
                  <a:pt x="3590" y="146"/>
                </a:lnTo>
                <a:lnTo>
                  <a:pt x="3593" y="150"/>
                </a:lnTo>
                <a:lnTo>
                  <a:pt x="3586" y="183"/>
                </a:lnTo>
                <a:lnTo>
                  <a:pt x="3578" y="186"/>
                </a:lnTo>
                <a:lnTo>
                  <a:pt x="3570" y="175"/>
                </a:lnTo>
                <a:lnTo>
                  <a:pt x="3570" y="175"/>
                </a:lnTo>
                <a:lnTo>
                  <a:pt x="3570" y="173"/>
                </a:lnTo>
                <a:lnTo>
                  <a:pt x="3583" y="173"/>
                </a:lnTo>
                <a:lnTo>
                  <a:pt x="3556" y="128"/>
                </a:lnTo>
                <a:lnTo>
                  <a:pt x="3582" y="90"/>
                </a:lnTo>
                <a:lnTo>
                  <a:pt x="3582" y="90"/>
                </a:lnTo>
                <a:lnTo>
                  <a:pt x="3583" y="88"/>
                </a:lnTo>
                <a:lnTo>
                  <a:pt x="3578" y="107"/>
                </a:lnTo>
                <a:lnTo>
                  <a:pt x="3578" y="107"/>
                </a:lnTo>
                <a:lnTo>
                  <a:pt x="3578" y="109"/>
                </a:lnTo>
                <a:lnTo>
                  <a:pt x="3582" y="110"/>
                </a:lnTo>
                <a:lnTo>
                  <a:pt x="3582" y="110"/>
                </a:lnTo>
                <a:close/>
                <a:moveTo>
                  <a:pt x="3550" y="53"/>
                </a:moveTo>
                <a:lnTo>
                  <a:pt x="3553" y="51"/>
                </a:lnTo>
                <a:lnTo>
                  <a:pt x="3556" y="54"/>
                </a:lnTo>
                <a:lnTo>
                  <a:pt x="3548" y="54"/>
                </a:lnTo>
                <a:lnTo>
                  <a:pt x="3550" y="53"/>
                </a:lnTo>
                <a:close/>
                <a:moveTo>
                  <a:pt x="3543" y="54"/>
                </a:moveTo>
                <a:lnTo>
                  <a:pt x="3543" y="56"/>
                </a:lnTo>
                <a:lnTo>
                  <a:pt x="3542" y="56"/>
                </a:lnTo>
                <a:lnTo>
                  <a:pt x="3542" y="54"/>
                </a:lnTo>
                <a:lnTo>
                  <a:pt x="3543" y="54"/>
                </a:lnTo>
                <a:close/>
                <a:moveTo>
                  <a:pt x="3538" y="99"/>
                </a:moveTo>
                <a:lnTo>
                  <a:pt x="3538" y="99"/>
                </a:lnTo>
                <a:lnTo>
                  <a:pt x="3545" y="101"/>
                </a:lnTo>
                <a:lnTo>
                  <a:pt x="3554" y="101"/>
                </a:lnTo>
                <a:lnTo>
                  <a:pt x="3554" y="101"/>
                </a:lnTo>
                <a:lnTo>
                  <a:pt x="3562" y="99"/>
                </a:lnTo>
                <a:lnTo>
                  <a:pt x="3564" y="98"/>
                </a:lnTo>
                <a:lnTo>
                  <a:pt x="3566" y="96"/>
                </a:lnTo>
                <a:lnTo>
                  <a:pt x="3566" y="96"/>
                </a:lnTo>
                <a:lnTo>
                  <a:pt x="3564" y="94"/>
                </a:lnTo>
                <a:lnTo>
                  <a:pt x="3564" y="93"/>
                </a:lnTo>
                <a:lnTo>
                  <a:pt x="3564" y="93"/>
                </a:lnTo>
                <a:lnTo>
                  <a:pt x="3564" y="93"/>
                </a:lnTo>
                <a:lnTo>
                  <a:pt x="3564" y="91"/>
                </a:lnTo>
                <a:lnTo>
                  <a:pt x="3570" y="78"/>
                </a:lnTo>
                <a:lnTo>
                  <a:pt x="3582" y="80"/>
                </a:lnTo>
                <a:lnTo>
                  <a:pt x="3582" y="80"/>
                </a:lnTo>
                <a:lnTo>
                  <a:pt x="3582" y="80"/>
                </a:lnTo>
                <a:lnTo>
                  <a:pt x="3580" y="90"/>
                </a:lnTo>
                <a:lnTo>
                  <a:pt x="3554" y="126"/>
                </a:lnTo>
                <a:lnTo>
                  <a:pt x="3540" y="104"/>
                </a:lnTo>
                <a:lnTo>
                  <a:pt x="3537" y="104"/>
                </a:lnTo>
                <a:lnTo>
                  <a:pt x="3537" y="99"/>
                </a:lnTo>
                <a:lnTo>
                  <a:pt x="3538" y="99"/>
                </a:lnTo>
                <a:close/>
                <a:moveTo>
                  <a:pt x="3538" y="175"/>
                </a:moveTo>
                <a:lnTo>
                  <a:pt x="3538" y="175"/>
                </a:lnTo>
                <a:lnTo>
                  <a:pt x="3540" y="176"/>
                </a:lnTo>
                <a:lnTo>
                  <a:pt x="3540" y="176"/>
                </a:lnTo>
                <a:lnTo>
                  <a:pt x="3532" y="178"/>
                </a:lnTo>
                <a:lnTo>
                  <a:pt x="3527" y="183"/>
                </a:lnTo>
                <a:lnTo>
                  <a:pt x="3521" y="186"/>
                </a:lnTo>
                <a:lnTo>
                  <a:pt x="3518" y="191"/>
                </a:lnTo>
                <a:lnTo>
                  <a:pt x="3518" y="191"/>
                </a:lnTo>
                <a:lnTo>
                  <a:pt x="3516" y="191"/>
                </a:lnTo>
                <a:lnTo>
                  <a:pt x="3516" y="191"/>
                </a:lnTo>
                <a:lnTo>
                  <a:pt x="3516" y="191"/>
                </a:lnTo>
                <a:lnTo>
                  <a:pt x="3516" y="187"/>
                </a:lnTo>
                <a:lnTo>
                  <a:pt x="3516" y="187"/>
                </a:lnTo>
                <a:lnTo>
                  <a:pt x="3514" y="181"/>
                </a:lnTo>
                <a:lnTo>
                  <a:pt x="3511" y="176"/>
                </a:lnTo>
                <a:lnTo>
                  <a:pt x="3538" y="175"/>
                </a:lnTo>
                <a:close/>
                <a:moveTo>
                  <a:pt x="3535" y="99"/>
                </a:moveTo>
                <a:lnTo>
                  <a:pt x="3535" y="104"/>
                </a:lnTo>
                <a:lnTo>
                  <a:pt x="3527" y="102"/>
                </a:lnTo>
                <a:lnTo>
                  <a:pt x="3535" y="99"/>
                </a:lnTo>
                <a:close/>
                <a:moveTo>
                  <a:pt x="3514" y="64"/>
                </a:moveTo>
                <a:lnTo>
                  <a:pt x="3516" y="62"/>
                </a:lnTo>
                <a:lnTo>
                  <a:pt x="3518" y="67"/>
                </a:lnTo>
                <a:lnTo>
                  <a:pt x="3513" y="69"/>
                </a:lnTo>
                <a:lnTo>
                  <a:pt x="3514" y="64"/>
                </a:lnTo>
                <a:close/>
                <a:moveTo>
                  <a:pt x="3510" y="88"/>
                </a:moveTo>
                <a:lnTo>
                  <a:pt x="3518" y="85"/>
                </a:lnTo>
                <a:lnTo>
                  <a:pt x="3508" y="96"/>
                </a:lnTo>
                <a:lnTo>
                  <a:pt x="3510" y="88"/>
                </a:lnTo>
                <a:close/>
                <a:moveTo>
                  <a:pt x="3466" y="431"/>
                </a:moveTo>
                <a:lnTo>
                  <a:pt x="3436" y="415"/>
                </a:lnTo>
                <a:lnTo>
                  <a:pt x="3438" y="407"/>
                </a:lnTo>
                <a:lnTo>
                  <a:pt x="3438" y="407"/>
                </a:lnTo>
                <a:lnTo>
                  <a:pt x="3441" y="407"/>
                </a:lnTo>
                <a:lnTo>
                  <a:pt x="3441" y="407"/>
                </a:lnTo>
                <a:lnTo>
                  <a:pt x="3439" y="400"/>
                </a:lnTo>
                <a:lnTo>
                  <a:pt x="3447" y="365"/>
                </a:lnTo>
                <a:lnTo>
                  <a:pt x="3462" y="416"/>
                </a:lnTo>
                <a:lnTo>
                  <a:pt x="3478" y="424"/>
                </a:lnTo>
                <a:lnTo>
                  <a:pt x="3478" y="424"/>
                </a:lnTo>
                <a:lnTo>
                  <a:pt x="3471" y="427"/>
                </a:lnTo>
                <a:lnTo>
                  <a:pt x="3466" y="427"/>
                </a:lnTo>
                <a:lnTo>
                  <a:pt x="3466" y="427"/>
                </a:lnTo>
                <a:lnTo>
                  <a:pt x="3466" y="431"/>
                </a:lnTo>
                <a:lnTo>
                  <a:pt x="3466" y="431"/>
                </a:lnTo>
                <a:close/>
                <a:moveTo>
                  <a:pt x="3386" y="362"/>
                </a:moveTo>
                <a:lnTo>
                  <a:pt x="3390" y="355"/>
                </a:lnTo>
                <a:lnTo>
                  <a:pt x="3390" y="355"/>
                </a:lnTo>
                <a:lnTo>
                  <a:pt x="3438" y="333"/>
                </a:lnTo>
                <a:lnTo>
                  <a:pt x="3434" y="351"/>
                </a:lnTo>
                <a:lnTo>
                  <a:pt x="3386" y="362"/>
                </a:lnTo>
                <a:close/>
                <a:moveTo>
                  <a:pt x="3431" y="360"/>
                </a:moveTo>
                <a:lnTo>
                  <a:pt x="3422" y="407"/>
                </a:lnTo>
                <a:lnTo>
                  <a:pt x="3402" y="397"/>
                </a:lnTo>
                <a:lnTo>
                  <a:pt x="3431" y="360"/>
                </a:lnTo>
                <a:close/>
                <a:moveTo>
                  <a:pt x="3322" y="363"/>
                </a:moveTo>
                <a:lnTo>
                  <a:pt x="3316" y="352"/>
                </a:lnTo>
                <a:lnTo>
                  <a:pt x="3332" y="341"/>
                </a:lnTo>
                <a:lnTo>
                  <a:pt x="3332" y="341"/>
                </a:lnTo>
                <a:lnTo>
                  <a:pt x="3333" y="346"/>
                </a:lnTo>
                <a:lnTo>
                  <a:pt x="3333" y="346"/>
                </a:lnTo>
                <a:lnTo>
                  <a:pt x="3337" y="344"/>
                </a:lnTo>
                <a:lnTo>
                  <a:pt x="3343" y="344"/>
                </a:lnTo>
                <a:lnTo>
                  <a:pt x="3357" y="346"/>
                </a:lnTo>
                <a:lnTo>
                  <a:pt x="3386" y="355"/>
                </a:lnTo>
                <a:lnTo>
                  <a:pt x="3359" y="368"/>
                </a:lnTo>
                <a:lnTo>
                  <a:pt x="3322" y="363"/>
                </a:lnTo>
                <a:close/>
                <a:moveTo>
                  <a:pt x="3354" y="379"/>
                </a:moveTo>
                <a:lnTo>
                  <a:pt x="3338" y="386"/>
                </a:lnTo>
                <a:lnTo>
                  <a:pt x="3338" y="386"/>
                </a:lnTo>
                <a:lnTo>
                  <a:pt x="3346" y="378"/>
                </a:lnTo>
                <a:lnTo>
                  <a:pt x="3354" y="379"/>
                </a:lnTo>
                <a:close/>
                <a:moveTo>
                  <a:pt x="3330" y="376"/>
                </a:moveTo>
                <a:lnTo>
                  <a:pt x="3330" y="376"/>
                </a:lnTo>
                <a:lnTo>
                  <a:pt x="3329" y="376"/>
                </a:lnTo>
                <a:lnTo>
                  <a:pt x="3327" y="376"/>
                </a:lnTo>
                <a:lnTo>
                  <a:pt x="3330" y="376"/>
                </a:lnTo>
                <a:close/>
                <a:moveTo>
                  <a:pt x="3234" y="322"/>
                </a:moveTo>
                <a:lnTo>
                  <a:pt x="3234" y="322"/>
                </a:lnTo>
                <a:lnTo>
                  <a:pt x="3239" y="322"/>
                </a:lnTo>
                <a:lnTo>
                  <a:pt x="3242" y="320"/>
                </a:lnTo>
                <a:lnTo>
                  <a:pt x="3252" y="306"/>
                </a:lnTo>
                <a:lnTo>
                  <a:pt x="3269" y="301"/>
                </a:lnTo>
                <a:lnTo>
                  <a:pt x="3229" y="339"/>
                </a:lnTo>
                <a:lnTo>
                  <a:pt x="3199" y="323"/>
                </a:lnTo>
                <a:lnTo>
                  <a:pt x="3234" y="311"/>
                </a:lnTo>
                <a:lnTo>
                  <a:pt x="3233" y="314"/>
                </a:lnTo>
                <a:lnTo>
                  <a:pt x="3233" y="314"/>
                </a:lnTo>
                <a:lnTo>
                  <a:pt x="3233" y="317"/>
                </a:lnTo>
                <a:lnTo>
                  <a:pt x="3234" y="322"/>
                </a:lnTo>
                <a:lnTo>
                  <a:pt x="3234" y="322"/>
                </a:lnTo>
                <a:close/>
                <a:moveTo>
                  <a:pt x="3279" y="304"/>
                </a:moveTo>
                <a:lnTo>
                  <a:pt x="3285" y="319"/>
                </a:lnTo>
                <a:lnTo>
                  <a:pt x="3273" y="338"/>
                </a:lnTo>
                <a:lnTo>
                  <a:pt x="3279" y="304"/>
                </a:lnTo>
                <a:close/>
                <a:moveTo>
                  <a:pt x="3279" y="279"/>
                </a:moveTo>
                <a:lnTo>
                  <a:pt x="3282" y="279"/>
                </a:lnTo>
                <a:lnTo>
                  <a:pt x="3279" y="280"/>
                </a:lnTo>
                <a:lnTo>
                  <a:pt x="3279" y="279"/>
                </a:lnTo>
                <a:close/>
                <a:moveTo>
                  <a:pt x="3273" y="266"/>
                </a:moveTo>
                <a:lnTo>
                  <a:pt x="3263" y="250"/>
                </a:lnTo>
                <a:lnTo>
                  <a:pt x="3281" y="248"/>
                </a:lnTo>
                <a:lnTo>
                  <a:pt x="3282" y="253"/>
                </a:lnTo>
                <a:lnTo>
                  <a:pt x="3337" y="263"/>
                </a:lnTo>
                <a:lnTo>
                  <a:pt x="3311" y="271"/>
                </a:lnTo>
                <a:lnTo>
                  <a:pt x="3273" y="266"/>
                </a:lnTo>
                <a:close/>
                <a:moveTo>
                  <a:pt x="3261" y="407"/>
                </a:moveTo>
                <a:lnTo>
                  <a:pt x="3268" y="367"/>
                </a:lnTo>
                <a:lnTo>
                  <a:pt x="3292" y="330"/>
                </a:lnTo>
                <a:lnTo>
                  <a:pt x="3305" y="355"/>
                </a:lnTo>
                <a:lnTo>
                  <a:pt x="3305" y="359"/>
                </a:lnTo>
                <a:lnTo>
                  <a:pt x="3306" y="357"/>
                </a:lnTo>
                <a:lnTo>
                  <a:pt x="3313" y="371"/>
                </a:lnTo>
                <a:lnTo>
                  <a:pt x="3295" y="402"/>
                </a:lnTo>
                <a:lnTo>
                  <a:pt x="3236" y="423"/>
                </a:lnTo>
                <a:lnTo>
                  <a:pt x="3261" y="407"/>
                </a:lnTo>
                <a:close/>
                <a:moveTo>
                  <a:pt x="3301" y="325"/>
                </a:moveTo>
                <a:lnTo>
                  <a:pt x="3303" y="325"/>
                </a:lnTo>
                <a:lnTo>
                  <a:pt x="3303" y="327"/>
                </a:lnTo>
                <a:lnTo>
                  <a:pt x="3301" y="325"/>
                </a:lnTo>
                <a:close/>
                <a:moveTo>
                  <a:pt x="3305" y="314"/>
                </a:moveTo>
                <a:lnTo>
                  <a:pt x="3297" y="312"/>
                </a:lnTo>
                <a:lnTo>
                  <a:pt x="3287" y="295"/>
                </a:lnTo>
                <a:lnTo>
                  <a:pt x="3340" y="279"/>
                </a:lnTo>
                <a:lnTo>
                  <a:pt x="3305" y="314"/>
                </a:lnTo>
                <a:close/>
                <a:moveTo>
                  <a:pt x="3346" y="315"/>
                </a:moveTo>
                <a:lnTo>
                  <a:pt x="3346" y="315"/>
                </a:lnTo>
                <a:lnTo>
                  <a:pt x="3345" y="315"/>
                </a:lnTo>
                <a:lnTo>
                  <a:pt x="3345" y="315"/>
                </a:lnTo>
                <a:lnTo>
                  <a:pt x="3351" y="274"/>
                </a:lnTo>
                <a:lnTo>
                  <a:pt x="3378" y="266"/>
                </a:lnTo>
                <a:lnTo>
                  <a:pt x="3386" y="274"/>
                </a:lnTo>
                <a:lnTo>
                  <a:pt x="3426" y="271"/>
                </a:lnTo>
                <a:lnTo>
                  <a:pt x="3426" y="271"/>
                </a:lnTo>
                <a:lnTo>
                  <a:pt x="3428" y="274"/>
                </a:lnTo>
                <a:lnTo>
                  <a:pt x="3428" y="274"/>
                </a:lnTo>
                <a:lnTo>
                  <a:pt x="3434" y="279"/>
                </a:lnTo>
                <a:lnTo>
                  <a:pt x="3441" y="282"/>
                </a:lnTo>
                <a:lnTo>
                  <a:pt x="3441" y="282"/>
                </a:lnTo>
                <a:lnTo>
                  <a:pt x="3439" y="287"/>
                </a:lnTo>
                <a:lnTo>
                  <a:pt x="3438" y="290"/>
                </a:lnTo>
                <a:lnTo>
                  <a:pt x="3438" y="290"/>
                </a:lnTo>
                <a:lnTo>
                  <a:pt x="3442" y="290"/>
                </a:lnTo>
                <a:lnTo>
                  <a:pt x="3447" y="288"/>
                </a:lnTo>
                <a:lnTo>
                  <a:pt x="3447" y="288"/>
                </a:lnTo>
                <a:lnTo>
                  <a:pt x="3447" y="285"/>
                </a:lnTo>
                <a:lnTo>
                  <a:pt x="3447" y="285"/>
                </a:lnTo>
                <a:lnTo>
                  <a:pt x="3449" y="287"/>
                </a:lnTo>
                <a:lnTo>
                  <a:pt x="3442" y="314"/>
                </a:lnTo>
                <a:lnTo>
                  <a:pt x="3401" y="298"/>
                </a:lnTo>
                <a:lnTo>
                  <a:pt x="3401" y="298"/>
                </a:lnTo>
                <a:lnTo>
                  <a:pt x="3388" y="288"/>
                </a:lnTo>
                <a:lnTo>
                  <a:pt x="3383" y="285"/>
                </a:lnTo>
                <a:lnTo>
                  <a:pt x="3382" y="283"/>
                </a:lnTo>
                <a:lnTo>
                  <a:pt x="3382" y="283"/>
                </a:lnTo>
                <a:lnTo>
                  <a:pt x="3378" y="285"/>
                </a:lnTo>
                <a:lnTo>
                  <a:pt x="3374" y="285"/>
                </a:lnTo>
                <a:lnTo>
                  <a:pt x="3366" y="287"/>
                </a:lnTo>
                <a:lnTo>
                  <a:pt x="3366" y="287"/>
                </a:lnTo>
                <a:lnTo>
                  <a:pt x="3372" y="293"/>
                </a:lnTo>
                <a:lnTo>
                  <a:pt x="3375" y="296"/>
                </a:lnTo>
                <a:lnTo>
                  <a:pt x="3375" y="299"/>
                </a:lnTo>
                <a:lnTo>
                  <a:pt x="3375" y="299"/>
                </a:lnTo>
                <a:lnTo>
                  <a:pt x="3378" y="298"/>
                </a:lnTo>
                <a:lnTo>
                  <a:pt x="3385" y="298"/>
                </a:lnTo>
                <a:lnTo>
                  <a:pt x="3401" y="299"/>
                </a:lnTo>
                <a:lnTo>
                  <a:pt x="3442" y="315"/>
                </a:lnTo>
                <a:lnTo>
                  <a:pt x="3438" y="330"/>
                </a:lnTo>
                <a:lnTo>
                  <a:pt x="3390" y="354"/>
                </a:lnTo>
                <a:lnTo>
                  <a:pt x="3390" y="354"/>
                </a:lnTo>
                <a:lnTo>
                  <a:pt x="3359" y="344"/>
                </a:lnTo>
                <a:lnTo>
                  <a:pt x="3359" y="344"/>
                </a:lnTo>
                <a:lnTo>
                  <a:pt x="3341" y="333"/>
                </a:lnTo>
                <a:lnTo>
                  <a:pt x="3341" y="327"/>
                </a:lnTo>
                <a:lnTo>
                  <a:pt x="3343" y="328"/>
                </a:lnTo>
                <a:lnTo>
                  <a:pt x="3343" y="328"/>
                </a:lnTo>
                <a:lnTo>
                  <a:pt x="3348" y="327"/>
                </a:lnTo>
                <a:lnTo>
                  <a:pt x="3349" y="322"/>
                </a:lnTo>
                <a:lnTo>
                  <a:pt x="3349" y="322"/>
                </a:lnTo>
                <a:lnTo>
                  <a:pt x="3348" y="319"/>
                </a:lnTo>
                <a:lnTo>
                  <a:pt x="3346" y="315"/>
                </a:lnTo>
                <a:lnTo>
                  <a:pt x="3346" y="315"/>
                </a:lnTo>
                <a:close/>
                <a:moveTo>
                  <a:pt x="3364" y="117"/>
                </a:moveTo>
                <a:lnTo>
                  <a:pt x="3364" y="117"/>
                </a:lnTo>
                <a:lnTo>
                  <a:pt x="3362" y="112"/>
                </a:lnTo>
                <a:lnTo>
                  <a:pt x="3364" y="110"/>
                </a:lnTo>
                <a:lnTo>
                  <a:pt x="3367" y="110"/>
                </a:lnTo>
                <a:lnTo>
                  <a:pt x="3369" y="117"/>
                </a:lnTo>
                <a:lnTo>
                  <a:pt x="3369" y="117"/>
                </a:lnTo>
                <a:lnTo>
                  <a:pt x="3366" y="112"/>
                </a:lnTo>
                <a:lnTo>
                  <a:pt x="3366" y="112"/>
                </a:lnTo>
                <a:lnTo>
                  <a:pt x="3364" y="117"/>
                </a:lnTo>
                <a:lnTo>
                  <a:pt x="3364" y="117"/>
                </a:lnTo>
                <a:close/>
                <a:moveTo>
                  <a:pt x="3364" y="152"/>
                </a:moveTo>
                <a:lnTo>
                  <a:pt x="3367" y="154"/>
                </a:lnTo>
                <a:lnTo>
                  <a:pt x="3369" y="154"/>
                </a:lnTo>
                <a:lnTo>
                  <a:pt x="3361" y="154"/>
                </a:lnTo>
                <a:lnTo>
                  <a:pt x="3364" y="152"/>
                </a:lnTo>
                <a:close/>
                <a:moveTo>
                  <a:pt x="3433" y="163"/>
                </a:moveTo>
                <a:lnTo>
                  <a:pt x="3441" y="155"/>
                </a:lnTo>
                <a:lnTo>
                  <a:pt x="3444" y="167"/>
                </a:lnTo>
                <a:lnTo>
                  <a:pt x="3433" y="163"/>
                </a:lnTo>
                <a:close/>
                <a:moveTo>
                  <a:pt x="3388" y="357"/>
                </a:moveTo>
                <a:lnTo>
                  <a:pt x="3385" y="363"/>
                </a:lnTo>
                <a:lnTo>
                  <a:pt x="3374" y="365"/>
                </a:lnTo>
                <a:lnTo>
                  <a:pt x="3372" y="370"/>
                </a:lnTo>
                <a:lnTo>
                  <a:pt x="3372" y="370"/>
                </a:lnTo>
                <a:lnTo>
                  <a:pt x="3369" y="370"/>
                </a:lnTo>
                <a:lnTo>
                  <a:pt x="3369" y="370"/>
                </a:lnTo>
                <a:lnTo>
                  <a:pt x="3369" y="370"/>
                </a:lnTo>
                <a:lnTo>
                  <a:pt x="3362" y="368"/>
                </a:lnTo>
                <a:lnTo>
                  <a:pt x="3388" y="357"/>
                </a:lnTo>
                <a:close/>
                <a:moveTo>
                  <a:pt x="3478" y="376"/>
                </a:moveTo>
                <a:lnTo>
                  <a:pt x="3450" y="354"/>
                </a:lnTo>
                <a:lnTo>
                  <a:pt x="3462" y="322"/>
                </a:lnTo>
                <a:lnTo>
                  <a:pt x="3470" y="317"/>
                </a:lnTo>
                <a:lnTo>
                  <a:pt x="3470" y="317"/>
                </a:lnTo>
                <a:lnTo>
                  <a:pt x="3466" y="325"/>
                </a:lnTo>
                <a:lnTo>
                  <a:pt x="3468" y="335"/>
                </a:lnTo>
                <a:lnTo>
                  <a:pt x="3470" y="343"/>
                </a:lnTo>
                <a:lnTo>
                  <a:pt x="3473" y="349"/>
                </a:lnTo>
                <a:lnTo>
                  <a:pt x="3473" y="349"/>
                </a:lnTo>
                <a:lnTo>
                  <a:pt x="3466" y="354"/>
                </a:lnTo>
                <a:lnTo>
                  <a:pt x="3466" y="354"/>
                </a:lnTo>
                <a:lnTo>
                  <a:pt x="3471" y="355"/>
                </a:lnTo>
                <a:lnTo>
                  <a:pt x="3474" y="357"/>
                </a:lnTo>
                <a:lnTo>
                  <a:pt x="3474" y="357"/>
                </a:lnTo>
                <a:lnTo>
                  <a:pt x="3478" y="355"/>
                </a:lnTo>
                <a:lnTo>
                  <a:pt x="3478" y="355"/>
                </a:lnTo>
                <a:lnTo>
                  <a:pt x="3484" y="360"/>
                </a:lnTo>
                <a:lnTo>
                  <a:pt x="3490" y="363"/>
                </a:lnTo>
                <a:lnTo>
                  <a:pt x="3490" y="363"/>
                </a:lnTo>
                <a:lnTo>
                  <a:pt x="3492" y="363"/>
                </a:lnTo>
                <a:lnTo>
                  <a:pt x="3490" y="367"/>
                </a:lnTo>
                <a:lnTo>
                  <a:pt x="3490" y="367"/>
                </a:lnTo>
                <a:lnTo>
                  <a:pt x="3478" y="376"/>
                </a:lnTo>
                <a:lnTo>
                  <a:pt x="3478" y="376"/>
                </a:lnTo>
                <a:close/>
                <a:moveTo>
                  <a:pt x="3458" y="322"/>
                </a:moveTo>
                <a:lnTo>
                  <a:pt x="3454" y="338"/>
                </a:lnTo>
                <a:lnTo>
                  <a:pt x="3457" y="323"/>
                </a:lnTo>
                <a:lnTo>
                  <a:pt x="3458" y="322"/>
                </a:lnTo>
                <a:close/>
                <a:moveTo>
                  <a:pt x="3457" y="320"/>
                </a:moveTo>
                <a:lnTo>
                  <a:pt x="3457" y="320"/>
                </a:lnTo>
                <a:lnTo>
                  <a:pt x="3457" y="320"/>
                </a:lnTo>
                <a:lnTo>
                  <a:pt x="3457" y="320"/>
                </a:lnTo>
                <a:close/>
                <a:moveTo>
                  <a:pt x="3471" y="304"/>
                </a:moveTo>
                <a:lnTo>
                  <a:pt x="3471" y="304"/>
                </a:lnTo>
                <a:lnTo>
                  <a:pt x="3474" y="303"/>
                </a:lnTo>
                <a:lnTo>
                  <a:pt x="3479" y="303"/>
                </a:lnTo>
                <a:lnTo>
                  <a:pt x="3479" y="303"/>
                </a:lnTo>
                <a:lnTo>
                  <a:pt x="3474" y="307"/>
                </a:lnTo>
                <a:lnTo>
                  <a:pt x="3470" y="315"/>
                </a:lnTo>
                <a:lnTo>
                  <a:pt x="3460" y="320"/>
                </a:lnTo>
                <a:lnTo>
                  <a:pt x="3458" y="319"/>
                </a:lnTo>
                <a:lnTo>
                  <a:pt x="3465" y="290"/>
                </a:lnTo>
                <a:lnTo>
                  <a:pt x="3465" y="290"/>
                </a:lnTo>
                <a:lnTo>
                  <a:pt x="3476" y="288"/>
                </a:lnTo>
                <a:lnTo>
                  <a:pt x="3489" y="287"/>
                </a:lnTo>
                <a:lnTo>
                  <a:pt x="3486" y="290"/>
                </a:lnTo>
                <a:lnTo>
                  <a:pt x="3486" y="290"/>
                </a:lnTo>
                <a:lnTo>
                  <a:pt x="3478" y="293"/>
                </a:lnTo>
                <a:lnTo>
                  <a:pt x="3473" y="296"/>
                </a:lnTo>
                <a:lnTo>
                  <a:pt x="3473" y="296"/>
                </a:lnTo>
                <a:lnTo>
                  <a:pt x="3473" y="299"/>
                </a:lnTo>
                <a:lnTo>
                  <a:pt x="3471" y="304"/>
                </a:lnTo>
                <a:lnTo>
                  <a:pt x="3471" y="304"/>
                </a:lnTo>
                <a:close/>
                <a:moveTo>
                  <a:pt x="3479" y="301"/>
                </a:moveTo>
                <a:lnTo>
                  <a:pt x="3479" y="301"/>
                </a:lnTo>
                <a:lnTo>
                  <a:pt x="3486" y="290"/>
                </a:lnTo>
                <a:lnTo>
                  <a:pt x="3490" y="285"/>
                </a:lnTo>
                <a:lnTo>
                  <a:pt x="3490" y="285"/>
                </a:lnTo>
                <a:lnTo>
                  <a:pt x="3500" y="282"/>
                </a:lnTo>
                <a:lnTo>
                  <a:pt x="3508" y="275"/>
                </a:lnTo>
                <a:lnTo>
                  <a:pt x="3510" y="277"/>
                </a:lnTo>
                <a:lnTo>
                  <a:pt x="3495" y="293"/>
                </a:lnTo>
                <a:lnTo>
                  <a:pt x="3495" y="293"/>
                </a:lnTo>
                <a:lnTo>
                  <a:pt x="3487" y="296"/>
                </a:lnTo>
                <a:lnTo>
                  <a:pt x="3479" y="301"/>
                </a:lnTo>
                <a:lnTo>
                  <a:pt x="3479" y="301"/>
                </a:lnTo>
                <a:close/>
                <a:moveTo>
                  <a:pt x="3492" y="72"/>
                </a:moveTo>
                <a:lnTo>
                  <a:pt x="3492" y="77"/>
                </a:lnTo>
                <a:lnTo>
                  <a:pt x="3487" y="80"/>
                </a:lnTo>
                <a:lnTo>
                  <a:pt x="3486" y="75"/>
                </a:lnTo>
                <a:lnTo>
                  <a:pt x="3492" y="72"/>
                </a:lnTo>
                <a:close/>
                <a:moveTo>
                  <a:pt x="3478" y="150"/>
                </a:moveTo>
                <a:lnTo>
                  <a:pt x="3476" y="163"/>
                </a:lnTo>
                <a:lnTo>
                  <a:pt x="3476" y="163"/>
                </a:lnTo>
                <a:lnTo>
                  <a:pt x="3474" y="165"/>
                </a:lnTo>
                <a:lnTo>
                  <a:pt x="3474" y="168"/>
                </a:lnTo>
                <a:lnTo>
                  <a:pt x="3474" y="168"/>
                </a:lnTo>
                <a:lnTo>
                  <a:pt x="3465" y="168"/>
                </a:lnTo>
                <a:lnTo>
                  <a:pt x="3455" y="170"/>
                </a:lnTo>
                <a:lnTo>
                  <a:pt x="3447" y="167"/>
                </a:lnTo>
                <a:lnTo>
                  <a:pt x="3442" y="155"/>
                </a:lnTo>
                <a:lnTo>
                  <a:pt x="3465" y="136"/>
                </a:lnTo>
                <a:lnTo>
                  <a:pt x="3476" y="149"/>
                </a:lnTo>
                <a:lnTo>
                  <a:pt x="3476" y="149"/>
                </a:lnTo>
                <a:lnTo>
                  <a:pt x="3476" y="150"/>
                </a:lnTo>
                <a:lnTo>
                  <a:pt x="3476" y="150"/>
                </a:lnTo>
                <a:lnTo>
                  <a:pt x="3478" y="150"/>
                </a:lnTo>
                <a:lnTo>
                  <a:pt x="3478" y="150"/>
                </a:lnTo>
                <a:close/>
                <a:moveTo>
                  <a:pt x="3466" y="26"/>
                </a:moveTo>
                <a:lnTo>
                  <a:pt x="3468" y="24"/>
                </a:lnTo>
                <a:lnTo>
                  <a:pt x="3470" y="37"/>
                </a:lnTo>
                <a:lnTo>
                  <a:pt x="3470" y="37"/>
                </a:lnTo>
                <a:lnTo>
                  <a:pt x="3471" y="38"/>
                </a:lnTo>
                <a:lnTo>
                  <a:pt x="3460" y="32"/>
                </a:lnTo>
                <a:lnTo>
                  <a:pt x="3466" y="26"/>
                </a:lnTo>
                <a:close/>
                <a:moveTo>
                  <a:pt x="3460" y="80"/>
                </a:moveTo>
                <a:lnTo>
                  <a:pt x="3468" y="88"/>
                </a:lnTo>
                <a:lnTo>
                  <a:pt x="3462" y="90"/>
                </a:lnTo>
                <a:lnTo>
                  <a:pt x="3462" y="90"/>
                </a:lnTo>
                <a:lnTo>
                  <a:pt x="3460" y="90"/>
                </a:lnTo>
                <a:lnTo>
                  <a:pt x="3460" y="90"/>
                </a:lnTo>
                <a:lnTo>
                  <a:pt x="3460" y="91"/>
                </a:lnTo>
                <a:lnTo>
                  <a:pt x="3460" y="91"/>
                </a:lnTo>
                <a:lnTo>
                  <a:pt x="3439" y="86"/>
                </a:lnTo>
                <a:lnTo>
                  <a:pt x="3460" y="80"/>
                </a:lnTo>
                <a:close/>
                <a:moveTo>
                  <a:pt x="3436" y="56"/>
                </a:moveTo>
                <a:lnTo>
                  <a:pt x="3436" y="59"/>
                </a:lnTo>
                <a:lnTo>
                  <a:pt x="3430" y="62"/>
                </a:lnTo>
                <a:lnTo>
                  <a:pt x="3436" y="56"/>
                </a:lnTo>
                <a:close/>
                <a:moveTo>
                  <a:pt x="3431" y="102"/>
                </a:moveTo>
                <a:lnTo>
                  <a:pt x="3431" y="102"/>
                </a:lnTo>
                <a:lnTo>
                  <a:pt x="3430" y="104"/>
                </a:lnTo>
                <a:lnTo>
                  <a:pt x="3430" y="106"/>
                </a:lnTo>
                <a:lnTo>
                  <a:pt x="3431" y="109"/>
                </a:lnTo>
                <a:lnTo>
                  <a:pt x="3434" y="110"/>
                </a:lnTo>
                <a:lnTo>
                  <a:pt x="3434" y="110"/>
                </a:lnTo>
                <a:lnTo>
                  <a:pt x="3439" y="110"/>
                </a:lnTo>
                <a:lnTo>
                  <a:pt x="3457" y="128"/>
                </a:lnTo>
                <a:lnTo>
                  <a:pt x="3441" y="141"/>
                </a:lnTo>
                <a:lnTo>
                  <a:pt x="3441" y="141"/>
                </a:lnTo>
                <a:lnTo>
                  <a:pt x="3439" y="131"/>
                </a:lnTo>
                <a:lnTo>
                  <a:pt x="3441" y="126"/>
                </a:lnTo>
                <a:lnTo>
                  <a:pt x="3441" y="126"/>
                </a:lnTo>
                <a:lnTo>
                  <a:pt x="3438" y="125"/>
                </a:lnTo>
                <a:lnTo>
                  <a:pt x="3433" y="122"/>
                </a:lnTo>
                <a:lnTo>
                  <a:pt x="3428" y="117"/>
                </a:lnTo>
                <a:lnTo>
                  <a:pt x="3428" y="117"/>
                </a:lnTo>
                <a:lnTo>
                  <a:pt x="3426" y="125"/>
                </a:lnTo>
                <a:lnTo>
                  <a:pt x="3426" y="128"/>
                </a:lnTo>
                <a:lnTo>
                  <a:pt x="3425" y="131"/>
                </a:lnTo>
                <a:lnTo>
                  <a:pt x="3425" y="131"/>
                </a:lnTo>
                <a:lnTo>
                  <a:pt x="3428" y="136"/>
                </a:lnTo>
                <a:lnTo>
                  <a:pt x="3436" y="146"/>
                </a:lnTo>
                <a:lnTo>
                  <a:pt x="3422" y="159"/>
                </a:lnTo>
                <a:lnTo>
                  <a:pt x="3396" y="150"/>
                </a:lnTo>
                <a:lnTo>
                  <a:pt x="3388" y="142"/>
                </a:lnTo>
                <a:lnTo>
                  <a:pt x="3414" y="122"/>
                </a:lnTo>
                <a:lnTo>
                  <a:pt x="3414" y="122"/>
                </a:lnTo>
                <a:lnTo>
                  <a:pt x="3417" y="118"/>
                </a:lnTo>
                <a:lnTo>
                  <a:pt x="3415" y="114"/>
                </a:lnTo>
                <a:lnTo>
                  <a:pt x="3415" y="114"/>
                </a:lnTo>
                <a:lnTo>
                  <a:pt x="3412" y="112"/>
                </a:lnTo>
                <a:lnTo>
                  <a:pt x="3412" y="112"/>
                </a:lnTo>
                <a:lnTo>
                  <a:pt x="3409" y="112"/>
                </a:lnTo>
                <a:lnTo>
                  <a:pt x="3407" y="112"/>
                </a:lnTo>
                <a:lnTo>
                  <a:pt x="3383" y="133"/>
                </a:lnTo>
                <a:lnTo>
                  <a:pt x="3391" y="102"/>
                </a:lnTo>
                <a:lnTo>
                  <a:pt x="3398" y="101"/>
                </a:lnTo>
                <a:lnTo>
                  <a:pt x="3398" y="106"/>
                </a:lnTo>
                <a:lnTo>
                  <a:pt x="3398" y="106"/>
                </a:lnTo>
                <a:lnTo>
                  <a:pt x="3399" y="107"/>
                </a:lnTo>
                <a:lnTo>
                  <a:pt x="3401" y="107"/>
                </a:lnTo>
                <a:lnTo>
                  <a:pt x="3401" y="107"/>
                </a:lnTo>
                <a:lnTo>
                  <a:pt x="3402" y="106"/>
                </a:lnTo>
                <a:lnTo>
                  <a:pt x="3404" y="104"/>
                </a:lnTo>
                <a:lnTo>
                  <a:pt x="3402" y="99"/>
                </a:lnTo>
                <a:lnTo>
                  <a:pt x="3422" y="93"/>
                </a:lnTo>
                <a:lnTo>
                  <a:pt x="3431" y="102"/>
                </a:lnTo>
                <a:close/>
                <a:moveTo>
                  <a:pt x="3385" y="56"/>
                </a:moveTo>
                <a:lnTo>
                  <a:pt x="3385" y="56"/>
                </a:lnTo>
                <a:lnTo>
                  <a:pt x="3388" y="56"/>
                </a:lnTo>
                <a:lnTo>
                  <a:pt x="3388" y="56"/>
                </a:lnTo>
                <a:lnTo>
                  <a:pt x="3388" y="54"/>
                </a:lnTo>
                <a:lnTo>
                  <a:pt x="3388" y="54"/>
                </a:lnTo>
                <a:lnTo>
                  <a:pt x="3390" y="54"/>
                </a:lnTo>
                <a:lnTo>
                  <a:pt x="3410" y="62"/>
                </a:lnTo>
                <a:lnTo>
                  <a:pt x="3401" y="70"/>
                </a:lnTo>
                <a:lnTo>
                  <a:pt x="3394" y="72"/>
                </a:lnTo>
                <a:lnTo>
                  <a:pt x="3385" y="56"/>
                </a:lnTo>
                <a:close/>
                <a:moveTo>
                  <a:pt x="3367" y="18"/>
                </a:moveTo>
                <a:lnTo>
                  <a:pt x="3367" y="19"/>
                </a:lnTo>
                <a:lnTo>
                  <a:pt x="3393" y="22"/>
                </a:lnTo>
                <a:lnTo>
                  <a:pt x="3404" y="30"/>
                </a:lnTo>
                <a:lnTo>
                  <a:pt x="3404" y="30"/>
                </a:lnTo>
                <a:lnTo>
                  <a:pt x="3407" y="32"/>
                </a:lnTo>
                <a:lnTo>
                  <a:pt x="3412" y="29"/>
                </a:lnTo>
                <a:lnTo>
                  <a:pt x="3412" y="29"/>
                </a:lnTo>
                <a:lnTo>
                  <a:pt x="3412" y="26"/>
                </a:lnTo>
                <a:lnTo>
                  <a:pt x="3412" y="22"/>
                </a:lnTo>
                <a:lnTo>
                  <a:pt x="3412" y="22"/>
                </a:lnTo>
                <a:lnTo>
                  <a:pt x="3420" y="22"/>
                </a:lnTo>
                <a:lnTo>
                  <a:pt x="3420" y="22"/>
                </a:lnTo>
                <a:lnTo>
                  <a:pt x="3418" y="34"/>
                </a:lnTo>
                <a:lnTo>
                  <a:pt x="3410" y="32"/>
                </a:lnTo>
                <a:lnTo>
                  <a:pt x="3410" y="32"/>
                </a:lnTo>
                <a:lnTo>
                  <a:pt x="3410" y="32"/>
                </a:lnTo>
                <a:lnTo>
                  <a:pt x="3410" y="32"/>
                </a:lnTo>
                <a:lnTo>
                  <a:pt x="3409" y="32"/>
                </a:lnTo>
                <a:lnTo>
                  <a:pt x="3407" y="34"/>
                </a:lnTo>
                <a:lnTo>
                  <a:pt x="3407" y="34"/>
                </a:lnTo>
                <a:lnTo>
                  <a:pt x="3407" y="37"/>
                </a:lnTo>
                <a:lnTo>
                  <a:pt x="3409" y="37"/>
                </a:lnTo>
                <a:lnTo>
                  <a:pt x="3417" y="40"/>
                </a:lnTo>
                <a:lnTo>
                  <a:pt x="3415" y="59"/>
                </a:lnTo>
                <a:lnTo>
                  <a:pt x="3396" y="51"/>
                </a:lnTo>
                <a:lnTo>
                  <a:pt x="3396" y="51"/>
                </a:lnTo>
                <a:lnTo>
                  <a:pt x="3396" y="50"/>
                </a:lnTo>
                <a:lnTo>
                  <a:pt x="3396" y="50"/>
                </a:lnTo>
                <a:lnTo>
                  <a:pt x="3394" y="46"/>
                </a:lnTo>
                <a:lnTo>
                  <a:pt x="3362" y="21"/>
                </a:lnTo>
                <a:lnTo>
                  <a:pt x="3367" y="18"/>
                </a:lnTo>
                <a:close/>
                <a:moveTo>
                  <a:pt x="3338" y="43"/>
                </a:moveTo>
                <a:lnTo>
                  <a:pt x="3354" y="54"/>
                </a:lnTo>
                <a:lnTo>
                  <a:pt x="3354" y="54"/>
                </a:lnTo>
                <a:lnTo>
                  <a:pt x="3359" y="54"/>
                </a:lnTo>
                <a:lnTo>
                  <a:pt x="3362" y="51"/>
                </a:lnTo>
                <a:lnTo>
                  <a:pt x="3362" y="51"/>
                </a:lnTo>
                <a:lnTo>
                  <a:pt x="3364" y="50"/>
                </a:lnTo>
                <a:lnTo>
                  <a:pt x="3367" y="53"/>
                </a:lnTo>
                <a:lnTo>
                  <a:pt x="3367" y="53"/>
                </a:lnTo>
                <a:lnTo>
                  <a:pt x="3369" y="53"/>
                </a:lnTo>
                <a:lnTo>
                  <a:pt x="3356" y="80"/>
                </a:lnTo>
                <a:lnTo>
                  <a:pt x="3357" y="85"/>
                </a:lnTo>
                <a:lnTo>
                  <a:pt x="3349" y="86"/>
                </a:lnTo>
                <a:lnTo>
                  <a:pt x="3332" y="69"/>
                </a:lnTo>
                <a:lnTo>
                  <a:pt x="3338" y="43"/>
                </a:lnTo>
                <a:close/>
                <a:moveTo>
                  <a:pt x="3297" y="83"/>
                </a:moveTo>
                <a:lnTo>
                  <a:pt x="3300" y="85"/>
                </a:lnTo>
                <a:lnTo>
                  <a:pt x="3295" y="88"/>
                </a:lnTo>
                <a:lnTo>
                  <a:pt x="3292" y="88"/>
                </a:lnTo>
                <a:lnTo>
                  <a:pt x="3297" y="83"/>
                </a:lnTo>
                <a:close/>
                <a:moveTo>
                  <a:pt x="3300" y="131"/>
                </a:moveTo>
                <a:lnTo>
                  <a:pt x="3303" y="133"/>
                </a:lnTo>
                <a:lnTo>
                  <a:pt x="3290" y="141"/>
                </a:lnTo>
                <a:lnTo>
                  <a:pt x="3282" y="141"/>
                </a:lnTo>
                <a:lnTo>
                  <a:pt x="3282" y="136"/>
                </a:lnTo>
                <a:lnTo>
                  <a:pt x="3300" y="131"/>
                </a:lnTo>
                <a:close/>
                <a:moveTo>
                  <a:pt x="3263" y="22"/>
                </a:moveTo>
                <a:lnTo>
                  <a:pt x="3265" y="22"/>
                </a:lnTo>
                <a:lnTo>
                  <a:pt x="3263" y="29"/>
                </a:lnTo>
                <a:lnTo>
                  <a:pt x="3253" y="19"/>
                </a:lnTo>
                <a:lnTo>
                  <a:pt x="3253" y="19"/>
                </a:lnTo>
                <a:lnTo>
                  <a:pt x="3258" y="21"/>
                </a:lnTo>
                <a:lnTo>
                  <a:pt x="3263" y="22"/>
                </a:lnTo>
                <a:lnTo>
                  <a:pt x="3263" y="22"/>
                </a:lnTo>
                <a:close/>
                <a:moveTo>
                  <a:pt x="3255" y="53"/>
                </a:moveTo>
                <a:lnTo>
                  <a:pt x="3261" y="53"/>
                </a:lnTo>
                <a:lnTo>
                  <a:pt x="3261" y="54"/>
                </a:lnTo>
                <a:lnTo>
                  <a:pt x="3250" y="61"/>
                </a:lnTo>
                <a:lnTo>
                  <a:pt x="3244" y="58"/>
                </a:lnTo>
                <a:lnTo>
                  <a:pt x="3255" y="53"/>
                </a:lnTo>
                <a:close/>
                <a:moveTo>
                  <a:pt x="3257" y="77"/>
                </a:moveTo>
                <a:lnTo>
                  <a:pt x="3250" y="75"/>
                </a:lnTo>
                <a:lnTo>
                  <a:pt x="3250" y="75"/>
                </a:lnTo>
                <a:lnTo>
                  <a:pt x="3253" y="75"/>
                </a:lnTo>
                <a:lnTo>
                  <a:pt x="3257" y="77"/>
                </a:lnTo>
                <a:close/>
                <a:moveTo>
                  <a:pt x="3242" y="32"/>
                </a:moveTo>
                <a:lnTo>
                  <a:pt x="3250" y="40"/>
                </a:lnTo>
                <a:lnTo>
                  <a:pt x="3241" y="38"/>
                </a:lnTo>
                <a:lnTo>
                  <a:pt x="3242" y="32"/>
                </a:lnTo>
                <a:close/>
                <a:moveTo>
                  <a:pt x="3245" y="154"/>
                </a:moveTo>
                <a:lnTo>
                  <a:pt x="3245" y="154"/>
                </a:lnTo>
                <a:lnTo>
                  <a:pt x="3247" y="154"/>
                </a:lnTo>
                <a:lnTo>
                  <a:pt x="3247" y="154"/>
                </a:lnTo>
                <a:lnTo>
                  <a:pt x="3249" y="154"/>
                </a:lnTo>
                <a:lnTo>
                  <a:pt x="3249" y="154"/>
                </a:lnTo>
                <a:lnTo>
                  <a:pt x="3253" y="150"/>
                </a:lnTo>
                <a:lnTo>
                  <a:pt x="3253" y="147"/>
                </a:lnTo>
                <a:lnTo>
                  <a:pt x="3253" y="146"/>
                </a:lnTo>
                <a:lnTo>
                  <a:pt x="3258" y="144"/>
                </a:lnTo>
                <a:lnTo>
                  <a:pt x="3276" y="162"/>
                </a:lnTo>
                <a:lnTo>
                  <a:pt x="3279" y="175"/>
                </a:lnTo>
                <a:lnTo>
                  <a:pt x="3279" y="175"/>
                </a:lnTo>
                <a:lnTo>
                  <a:pt x="3282" y="178"/>
                </a:lnTo>
                <a:lnTo>
                  <a:pt x="3287" y="178"/>
                </a:lnTo>
                <a:lnTo>
                  <a:pt x="3287" y="178"/>
                </a:lnTo>
                <a:lnTo>
                  <a:pt x="3290" y="176"/>
                </a:lnTo>
                <a:lnTo>
                  <a:pt x="3366" y="253"/>
                </a:lnTo>
                <a:lnTo>
                  <a:pt x="3346" y="259"/>
                </a:lnTo>
                <a:lnTo>
                  <a:pt x="3303" y="215"/>
                </a:lnTo>
                <a:lnTo>
                  <a:pt x="3261" y="216"/>
                </a:lnTo>
                <a:lnTo>
                  <a:pt x="3245" y="189"/>
                </a:lnTo>
                <a:lnTo>
                  <a:pt x="3233" y="187"/>
                </a:lnTo>
                <a:lnTo>
                  <a:pt x="3231" y="184"/>
                </a:lnTo>
                <a:lnTo>
                  <a:pt x="3274" y="187"/>
                </a:lnTo>
                <a:lnTo>
                  <a:pt x="3274" y="187"/>
                </a:lnTo>
                <a:lnTo>
                  <a:pt x="3279" y="186"/>
                </a:lnTo>
                <a:lnTo>
                  <a:pt x="3281" y="183"/>
                </a:lnTo>
                <a:lnTo>
                  <a:pt x="3281" y="183"/>
                </a:lnTo>
                <a:lnTo>
                  <a:pt x="3279" y="178"/>
                </a:lnTo>
                <a:lnTo>
                  <a:pt x="3276" y="176"/>
                </a:lnTo>
                <a:lnTo>
                  <a:pt x="3276" y="176"/>
                </a:lnTo>
                <a:lnTo>
                  <a:pt x="3274" y="176"/>
                </a:lnTo>
                <a:lnTo>
                  <a:pt x="3225" y="173"/>
                </a:lnTo>
                <a:lnTo>
                  <a:pt x="3217" y="157"/>
                </a:lnTo>
                <a:lnTo>
                  <a:pt x="3233" y="152"/>
                </a:lnTo>
                <a:lnTo>
                  <a:pt x="3245" y="154"/>
                </a:lnTo>
                <a:close/>
                <a:moveTo>
                  <a:pt x="3260" y="266"/>
                </a:moveTo>
                <a:lnTo>
                  <a:pt x="3244" y="250"/>
                </a:lnTo>
                <a:lnTo>
                  <a:pt x="3252" y="250"/>
                </a:lnTo>
                <a:lnTo>
                  <a:pt x="3260" y="266"/>
                </a:lnTo>
                <a:close/>
                <a:moveTo>
                  <a:pt x="3239" y="67"/>
                </a:moveTo>
                <a:lnTo>
                  <a:pt x="3239" y="67"/>
                </a:lnTo>
                <a:lnTo>
                  <a:pt x="3237" y="70"/>
                </a:lnTo>
                <a:lnTo>
                  <a:pt x="3239" y="72"/>
                </a:lnTo>
                <a:lnTo>
                  <a:pt x="3221" y="67"/>
                </a:lnTo>
                <a:lnTo>
                  <a:pt x="3233" y="62"/>
                </a:lnTo>
                <a:lnTo>
                  <a:pt x="3239" y="67"/>
                </a:lnTo>
                <a:close/>
                <a:moveTo>
                  <a:pt x="3212" y="59"/>
                </a:moveTo>
                <a:lnTo>
                  <a:pt x="3212" y="50"/>
                </a:lnTo>
                <a:lnTo>
                  <a:pt x="3226" y="51"/>
                </a:lnTo>
                <a:lnTo>
                  <a:pt x="3226" y="53"/>
                </a:lnTo>
                <a:lnTo>
                  <a:pt x="3212" y="59"/>
                </a:lnTo>
                <a:close/>
                <a:moveTo>
                  <a:pt x="3231" y="30"/>
                </a:moveTo>
                <a:lnTo>
                  <a:pt x="3229" y="38"/>
                </a:lnTo>
                <a:lnTo>
                  <a:pt x="3212" y="38"/>
                </a:lnTo>
                <a:lnTo>
                  <a:pt x="3231" y="30"/>
                </a:lnTo>
                <a:close/>
                <a:moveTo>
                  <a:pt x="3199" y="162"/>
                </a:moveTo>
                <a:lnTo>
                  <a:pt x="3205" y="160"/>
                </a:lnTo>
                <a:lnTo>
                  <a:pt x="3213" y="176"/>
                </a:lnTo>
                <a:lnTo>
                  <a:pt x="3210" y="183"/>
                </a:lnTo>
                <a:lnTo>
                  <a:pt x="3191" y="179"/>
                </a:lnTo>
                <a:lnTo>
                  <a:pt x="3199" y="162"/>
                </a:lnTo>
                <a:close/>
                <a:moveTo>
                  <a:pt x="3164" y="136"/>
                </a:moveTo>
                <a:lnTo>
                  <a:pt x="3180" y="122"/>
                </a:lnTo>
                <a:lnTo>
                  <a:pt x="3189" y="126"/>
                </a:lnTo>
                <a:lnTo>
                  <a:pt x="3194" y="136"/>
                </a:lnTo>
                <a:lnTo>
                  <a:pt x="3162" y="146"/>
                </a:lnTo>
                <a:lnTo>
                  <a:pt x="3162" y="142"/>
                </a:lnTo>
                <a:lnTo>
                  <a:pt x="3164" y="136"/>
                </a:lnTo>
                <a:close/>
                <a:moveTo>
                  <a:pt x="3185" y="167"/>
                </a:moveTo>
                <a:lnTo>
                  <a:pt x="3180" y="175"/>
                </a:lnTo>
                <a:lnTo>
                  <a:pt x="3177" y="170"/>
                </a:lnTo>
                <a:lnTo>
                  <a:pt x="3185" y="167"/>
                </a:lnTo>
                <a:close/>
                <a:moveTo>
                  <a:pt x="3165" y="173"/>
                </a:moveTo>
                <a:lnTo>
                  <a:pt x="3169" y="176"/>
                </a:lnTo>
                <a:lnTo>
                  <a:pt x="3161" y="175"/>
                </a:lnTo>
                <a:lnTo>
                  <a:pt x="3165" y="173"/>
                </a:lnTo>
                <a:close/>
                <a:moveTo>
                  <a:pt x="3165" y="272"/>
                </a:moveTo>
                <a:lnTo>
                  <a:pt x="3165" y="272"/>
                </a:lnTo>
                <a:lnTo>
                  <a:pt x="3167" y="269"/>
                </a:lnTo>
                <a:lnTo>
                  <a:pt x="3255" y="283"/>
                </a:lnTo>
                <a:lnTo>
                  <a:pt x="3250" y="290"/>
                </a:lnTo>
                <a:lnTo>
                  <a:pt x="3175" y="312"/>
                </a:lnTo>
                <a:lnTo>
                  <a:pt x="3124" y="261"/>
                </a:lnTo>
                <a:lnTo>
                  <a:pt x="3124" y="261"/>
                </a:lnTo>
                <a:lnTo>
                  <a:pt x="3130" y="239"/>
                </a:lnTo>
                <a:lnTo>
                  <a:pt x="3157" y="271"/>
                </a:lnTo>
                <a:lnTo>
                  <a:pt x="3157" y="271"/>
                </a:lnTo>
                <a:lnTo>
                  <a:pt x="3161" y="274"/>
                </a:lnTo>
                <a:lnTo>
                  <a:pt x="3165" y="272"/>
                </a:lnTo>
                <a:lnTo>
                  <a:pt x="3165" y="272"/>
                </a:lnTo>
                <a:close/>
                <a:moveTo>
                  <a:pt x="3181" y="328"/>
                </a:moveTo>
                <a:lnTo>
                  <a:pt x="3180" y="328"/>
                </a:lnTo>
                <a:lnTo>
                  <a:pt x="3180" y="328"/>
                </a:lnTo>
                <a:lnTo>
                  <a:pt x="3181" y="328"/>
                </a:lnTo>
                <a:close/>
                <a:moveTo>
                  <a:pt x="3146" y="315"/>
                </a:moveTo>
                <a:lnTo>
                  <a:pt x="3145" y="312"/>
                </a:lnTo>
                <a:lnTo>
                  <a:pt x="3164" y="315"/>
                </a:lnTo>
                <a:lnTo>
                  <a:pt x="3148" y="322"/>
                </a:lnTo>
                <a:lnTo>
                  <a:pt x="3148" y="322"/>
                </a:lnTo>
                <a:lnTo>
                  <a:pt x="3148" y="319"/>
                </a:lnTo>
                <a:lnTo>
                  <a:pt x="3146" y="315"/>
                </a:lnTo>
                <a:lnTo>
                  <a:pt x="3146" y="315"/>
                </a:lnTo>
                <a:close/>
                <a:moveTo>
                  <a:pt x="3138" y="323"/>
                </a:moveTo>
                <a:lnTo>
                  <a:pt x="3105" y="335"/>
                </a:lnTo>
                <a:lnTo>
                  <a:pt x="3101" y="330"/>
                </a:lnTo>
                <a:lnTo>
                  <a:pt x="3109" y="307"/>
                </a:lnTo>
                <a:lnTo>
                  <a:pt x="3127" y="309"/>
                </a:lnTo>
                <a:lnTo>
                  <a:pt x="3138" y="323"/>
                </a:lnTo>
                <a:lnTo>
                  <a:pt x="3138" y="323"/>
                </a:lnTo>
                <a:lnTo>
                  <a:pt x="3138" y="323"/>
                </a:lnTo>
                <a:lnTo>
                  <a:pt x="3138" y="323"/>
                </a:lnTo>
                <a:close/>
                <a:moveTo>
                  <a:pt x="3135" y="144"/>
                </a:moveTo>
                <a:lnTo>
                  <a:pt x="3113" y="154"/>
                </a:lnTo>
                <a:lnTo>
                  <a:pt x="3121" y="117"/>
                </a:lnTo>
                <a:lnTo>
                  <a:pt x="3141" y="107"/>
                </a:lnTo>
                <a:lnTo>
                  <a:pt x="3135" y="144"/>
                </a:lnTo>
                <a:close/>
                <a:moveTo>
                  <a:pt x="3146" y="192"/>
                </a:moveTo>
                <a:lnTo>
                  <a:pt x="3154" y="203"/>
                </a:lnTo>
                <a:lnTo>
                  <a:pt x="3141" y="203"/>
                </a:lnTo>
                <a:lnTo>
                  <a:pt x="3146" y="192"/>
                </a:lnTo>
                <a:close/>
                <a:moveTo>
                  <a:pt x="3138" y="231"/>
                </a:moveTo>
                <a:lnTo>
                  <a:pt x="3135" y="226"/>
                </a:lnTo>
                <a:lnTo>
                  <a:pt x="3135" y="224"/>
                </a:lnTo>
                <a:lnTo>
                  <a:pt x="3138" y="231"/>
                </a:lnTo>
                <a:close/>
                <a:moveTo>
                  <a:pt x="3132" y="8"/>
                </a:moveTo>
                <a:lnTo>
                  <a:pt x="3127" y="11"/>
                </a:lnTo>
                <a:lnTo>
                  <a:pt x="3127" y="14"/>
                </a:lnTo>
                <a:lnTo>
                  <a:pt x="3121" y="13"/>
                </a:lnTo>
                <a:lnTo>
                  <a:pt x="3119" y="8"/>
                </a:lnTo>
                <a:lnTo>
                  <a:pt x="3119" y="8"/>
                </a:lnTo>
                <a:lnTo>
                  <a:pt x="3125" y="8"/>
                </a:lnTo>
                <a:lnTo>
                  <a:pt x="3132" y="8"/>
                </a:lnTo>
                <a:lnTo>
                  <a:pt x="3132" y="8"/>
                </a:lnTo>
                <a:close/>
                <a:moveTo>
                  <a:pt x="3124" y="26"/>
                </a:moveTo>
                <a:lnTo>
                  <a:pt x="3129" y="27"/>
                </a:lnTo>
                <a:lnTo>
                  <a:pt x="3129" y="27"/>
                </a:lnTo>
                <a:lnTo>
                  <a:pt x="3125" y="30"/>
                </a:lnTo>
                <a:lnTo>
                  <a:pt x="3153" y="43"/>
                </a:lnTo>
                <a:lnTo>
                  <a:pt x="3156" y="53"/>
                </a:lnTo>
                <a:lnTo>
                  <a:pt x="3151" y="56"/>
                </a:lnTo>
                <a:lnTo>
                  <a:pt x="3149" y="66"/>
                </a:lnTo>
                <a:lnTo>
                  <a:pt x="3138" y="61"/>
                </a:lnTo>
                <a:lnTo>
                  <a:pt x="3138" y="61"/>
                </a:lnTo>
                <a:lnTo>
                  <a:pt x="3138" y="56"/>
                </a:lnTo>
                <a:lnTo>
                  <a:pt x="3137" y="51"/>
                </a:lnTo>
                <a:lnTo>
                  <a:pt x="3137" y="51"/>
                </a:lnTo>
                <a:lnTo>
                  <a:pt x="3133" y="46"/>
                </a:lnTo>
                <a:lnTo>
                  <a:pt x="3129" y="43"/>
                </a:lnTo>
                <a:lnTo>
                  <a:pt x="3124" y="42"/>
                </a:lnTo>
                <a:lnTo>
                  <a:pt x="3117" y="42"/>
                </a:lnTo>
                <a:lnTo>
                  <a:pt x="3116" y="35"/>
                </a:lnTo>
                <a:lnTo>
                  <a:pt x="3124" y="26"/>
                </a:lnTo>
                <a:close/>
                <a:moveTo>
                  <a:pt x="3109" y="75"/>
                </a:moveTo>
                <a:lnTo>
                  <a:pt x="3109" y="74"/>
                </a:lnTo>
                <a:lnTo>
                  <a:pt x="3109" y="74"/>
                </a:lnTo>
                <a:lnTo>
                  <a:pt x="3114" y="77"/>
                </a:lnTo>
                <a:lnTo>
                  <a:pt x="3119" y="77"/>
                </a:lnTo>
                <a:lnTo>
                  <a:pt x="3124" y="77"/>
                </a:lnTo>
                <a:lnTo>
                  <a:pt x="3129" y="77"/>
                </a:lnTo>
                <a:lnTo>
                  <a:pt x="3129" y="77"/>
                </a:lnTo>
                <a:lnTo>
                  <a:pt x="3133" y="72"/>
                </a:lnTo>
                <a:lnTo>
                  <a:pt x="3148" y="77"/>
                </a:lnTo>
                <a:lnTo>
                  <a:pt x="3145" y="94"/>
                </a:lnTo>
                <a:lnTo>
                  <a:pt x="3117" y="106"/>
                </a:lnTo>
                <a:lnTo>
                  <a:pt x="3087" y="86"/>
                </a:lnTo>
                <a:lnTo>
                  <a:pt x="3095" y="80"/>
                </a:lnTo>
                <a:lnTo>
                  <a:pt x="3095" y="82"/>
                </a:lnTo>
                <a:lnTo>
                  <a:pt x="3109" y="75"/>
                </a:lnTo>
                <a:close/>
                <a:moveTo>
                  <a:pt x="3105" y="160"/>
                </a:moveTo>
                <a:lnTo>
                  <a:pt x="3105" y="160"/>
                </a:lnTo>
                <a:lnTo>
                  <a:pt x="3105" y="162"/>
                </a:lnTo>
                <a:lnTo>
                  <a:pt x="3105" y="162"/>
                </a:lnTo>
                <a:lnTo>
                  <a:pt x="3105" y="163"/>
                </a:lnTo>
                <a:lnTo>
                  <a:pt x="3077" y="173"/>
                </a:lnTo>
                <a:lnTo>
                  <a:pt x="3084" y="131"/>
                </a:lnTo>
                <a:lnTo>
                  <a:pt x="3108" y="122"/>
                </a:lnTo>
                <a:lnTo>
                  <a:pt x="3100" y="154"/>
                </a:lnTo>
                <a:lnTo>
                  <a:pt x="3100" y="154"/>
                </a:lnTo>
                <a:lnTo>
                  <a:pt x="3101" y="157"/>
                </a:lnTo>
                <a:lnTo>
                  <a:pt x="3105" y="160"/>
                </a:lnTo>
                <a:lnTo>
                  <a:pt x="3105" y="160"/>
                </a:lnTo>
                <a:close/>
                <a:moveTo>
                  <a:pt x="3085" y="32"/>
                </a:moveTo>
                <a:lnTo>
                  <a:pt x="3090" y="35"/>
                </a:lnTo>
                <a:lnTo>
                  <a:pt x="3090" y="37"/>
                </a:lnTo>
                <a:lnTo>
                  <a:pt x="3087" y="35"/>
                </a:lnTo>
                <a:lnTo>
                  <a:pt x="3085" y="32"/>
                </a:lnTo>
                <a:close/>
                <a:moveTo>
                  <a:pt x="3089" y="18"/>
                </a:moveTo>
                <a:lnTo>
                  <a:pt x="3090" y="18"/>
                </a:lnTo>
                <a:lnTo>
                  <a:pt x="3100" y="14"/>
                </a:lnTo>
                <a:lnTo>
                  <a:pt x="3100" y="14"/>
                </a:lnTo>
                <a:lnTo>
                  <a:pt x="3100" y="16"/>
                </a:lnTo>
                <a:lnTo>
                  <a:pt x="3103" y="26"/>
                </a:lnTo>
                <a:lnTo>
                  <a:pt x="3093" y="29"/>
                </a:lnTo>
                <a:lnTo>
                  <a:pt x="3085" y="26"/>
                </a:lnTo>
                <a:lnTo>
                  <a:pt x="3084" y="21"/>
                </a:lnTo>
                <a:lnTo>
                  <a:pt x="3089" y="18"/>
                </a:lnTo>
                <a:close/>
                <a:moveTo>
                  <a:pt x="3081" y="50"/>
                </a:moveTo>
                <a:lnTo>
                  <a:pt x="3084" y="50"/>
                </a:lnTo>
                <a:lnTo>
                  <a:pt x="3085" y="56"/>
                </a:lnTo>
                <a:lnTo>
                  <a:pt x="3084" y="56"/>
                </a:lnTo>
                <a:lnTo>
                  <a:pt x="3077" y="51"/>
                </a:lnTo>
                <a:lnTo>
                  <a:pt x="3081" y="50"/>
                </a:lnTo>
                <a:close/>
                <a:moveTo>
                  <a:pt x="3082" y="61"/>
                </a:moveTo>
                <a:lnTo>
                  <a:pt x="3082" y="72"/>
                </a:lnTo>
                <a:lnTo>
                  <a:pt x="3085" y="74"/>
                </a:lnTo>
                <a:lnTo>
                  <a:pt x="3077" y="78"/>
                </a:lnTo>
                <a:lnTo>
                  <a:pt x="3073" y="77"/>
                </a:lnTo>
                <a:lnTo>
                  <a:pt x="3073" y="56"/>
                </a:lnTo>
                <a:lnTo>
                  <a:pt x="3082" y="61"/>
                </a:lnTo>
                <a:close/>
                <a:moveTo>
                  <a:pt x="3085" y="104"/>
                </a:moveTo>
                <a:lnTo>
                  <a:pt x="3085" y="99"/>
                </a:lnTo>
                <a:lnTo>
                  <a:pt x="3103" y="110"/>
                </a:lnTo>
                <a:lnTo>
                  <a:pt x="3081" y="120"/>
                </a:lnTo>
                <a:lnTo>
                  <a:pt x="3073" y="114"/>
                </a:lnTo>
                <a:lnTo>
                  <a:pt x="3085" y="104"/>
                </a:lnTo>
                <a:close/>
                <a:moveTo>
                  <a:pt x="3037" y="163"/>
                </a:moveTo>
                <a:lnTo>
                  <a:pt x="3037" y="163"/>
                </a:lnTo>
                <a:lnTo>
                  <a:pt x="3037" y="163"/>
                </a:lnTo>
                <a:lnTo>
                  <a:pt x="3039" y="147"/>
                </a:lnTo>
                <a:lnTo>
                  <a:pt x="3071" y="136"/>
                </a:lnTo>
                <a:lnTo>
                  <a:pt x="3065" y="176"/>
                </a:lnTo>
                <a:lnTo>
                  <a:pt x="3033" y="187"/>
                </a:lnTo>
                <a:lnTo>
                  <a:pt x="3033" y="187"/>
                </a:lnTo>
                <a:lnTo>
                  <a:pt x="3033" y="186"/>
                </a:lnTo>
                <a:lnTo>
                  <a:pt x="3033" y="184"/>
                </a:lnTo>
                <a:lnTo>
                  <a:pt x="3033" y="184"/>
                </a:lnTo>
                <a:lnTo>
                  <a:pt x="3036" y="179"/>
                </a:lnTo>
                <a:lnTo>
                  <a:pt x="3037" y="175"/>
                </a:lnTo>
                <a:lnTo>
                  <a:pt x="3039" y="168"/>
                </a:lnTo>
                <a:lnTo>
                  <a:pt x="3037" y="163"/>
                </a:lnTo>
                <a:lnTo>
                  <a:pt x="3037" y="163"/>
                </a:lnTo>
                <a:close/>
                <a:moveTo>
                  <a:pt x="3065" y="16"/>
                </a:moveTo>
                <a:lnTo>
                  <a:pt x="3066" y="19"/>
                </a:lnTo>
                <a:lnTo>
                  <a:pt x="3061" y="22"/>
                </a:lnTo>
                <a:lnTo>
                  <a:pt x="3057" y="18"/>
                </a:lnTo>
                <a:lnTo>
                  <a:pt x="3065" y="16"/>
                </a:lnTo>
                <a:close/>
                <a:moveTo>
                  <a:pt x="3068" y="43"/>
                </a:moveTo>
                <a:lnTo>
                  <a:pt x="3068" y="45"/>
                </a:lnTo>
                <a:lnTo>
                  <a:pt x="3063" y="48"/>
                </a:lnTo>
                <a:lnTo>
                  <a:pt x="3061" y="42"/>
                </a:lnTo>
                <a:lnTo>
                  <a:pt x="3061" y="42"/>
                </a:lnTo>
                <a:lnTo>
                  <a:pt x="3068" y="43"/>
                </a:lnTo>
                <a:close/>
                <a:moveTo>
                  <a:pt x="3050" y="45"/>
                </a:moveTo>
                <a:lnTo>
                  <a:pt x="3050" y="37"/>
                </a:lnTo>
                <a:lnTo>
                  <a:pt x="3055" y="38"/>
                </a:lnTo>
                <a:lnTo>
                  <a:pt x="3058" y="53"/>
                </a:lnTo>
                <a:lnTo>
                  <a:pt x="3055" y="54"/>
                </a:lnTo>
                <a:lnTo>
                  <a:pt x="3045" y="51"/>
                </a:lnTo>
                <a:lnTo>
                  <a:pt x="3041" y="54"/>
                </a:lnTo>
                <a:lnTo>
                  <a:pt x="3041" y="54"/>
                </a:lnTo>
                <a:lnTo>
                  <a:pt x="3041" y="54"/>
                </a:lnTo>
                <a:lnTo>
                  <a:pt x="3039" y="50"/>
                </a:lnTo>
                <a:lnTo>
                  <a:pt x="3050" y="45"/>
                </a:lnTo>
                <a:close/>
                <a:moveTo>
                  <a:pt x="3021" y="27"/>
                </a:moveTo>
                <a:lnTo>
                  <a:pt x="3021" y="27"/>
                </a:lnTo>
                <a:lnTo>
                  <a:pt x="3012" y="34"/>
                </a:lnTo>
                <a:lnTo>
                  <a:pt x="3012" y="29"/>
                </a:lnTo>
                <a:lnTo>
                  <a:pt x="3021" y="27"/>
                </a:lnTo>
                <a:close/>
                <a:moveTo>
                  <a:pt x="3001" y="34"/>
                </a:moveTo>
                <a:lnTo>
                  <a:pt x="3004" y="32"/>
                </a:lnTo>
                <a:lnTo>
                  <a:pt x="3005" y="30"/>
                </a:lnTo>
                <a:lnTo>
                  <a:pt x="3007" y="37"/>
                </a:lnTo>
                <a:lnTo>
                  <a:pt x="2999" y="43"/>
                </a:lnTo>
                <a:lnTo>
                  <a:pt x="3001" y="34"/>
                </a:lnTo>
                <a:close/>
                <a:moveTo>
                  <a:pt x="2988" y="90"/>
                </a:moveTo>
                <a:lnTo>
                  <a:pt x="3004" y="91"/>
                </a:lnTo>
                <a:lnTo>
                  <a:pt x="3004" y="91"/>
                </a:lnTo>
                <a:lnTo>
                  <a:pt x="3005" y="91"/>
                </a:lnTo>
                <a:lnTo>
                  <a:pt x="3007" y="90"/>
                </a:lnTo>
                <a:lnTo>
                  <a:pt x="3007" y="90"/>
                </a:lnTo>
                <a:lnTo>
                  <a:pt x="3007" y="88"/>
                </a:lnTo>
                <a:lnTo>
                  <a:pt x="3004" y="86"/>
                </a:lnTo>
                <a:lnTo>
                  <a:pt x="2989" y="85"/>
                </a:lnTo>
                <a:lnTo>
                  <a:pt x="2994" y="67"/>
                </a:lnTo>
                <a:lnTo>
                  <a:pt x="2994" y="67"/>
                </a:lnTo>
                <a:lnTo>
                  <a:pt x="2996" y="66"/>
                </a:lnTo>
                <a:lnTo>
                  <a:pt x="2996" y="64"/>
                </a:lnTo>
                <a:lnTo>
                  <a:pt x="2996" y="64"/>
                </a:lnTo>
                <a:lnTo>
                  <a:pt x="2994" y="61"/>
                </a:lnTo>
                <a:lnTo>
                  <a:pt x="2996" y="59"/>
                </a:lnTo>
                <a:lnTo>
                  <a:pt x="2996" y="59"/>
                </a:lnTo>
                <a:lnTo>
                  <a:pt x="2996" y="58"/>
                </a:lnTo>
                <a:lnTo>
                  <a:pt x="3010" y="48"/>
                </a:lnTo>
                <a:lnTo>
                  <a:pt x="3010" y="48"/>
                </a:lnTo>
                <a:lnTo>
                  <a:pt x="3013" y="48"/>
                </a:lnTo>
                <a:lnTo>
                  <a:pt x="3013" y="48"/>
                </a:lnTo>
                <a:lnTo>
                  <a:pt x="3015" y="48"/>
                </a:lnTo>
                <a:lnTo>
                  <a:pt x="3015" y="46"/>
                </a:lnTo>
                <a:lnTo>
                  <a:pt x="3026" y="38"/>
                </a:lnTo>
                <a:lnTo>
                  <a:pt x="3025" y="46"/>
                </a:lnTo>
                <a:lnTo>
                  <a:pt x="3034" y="50"/>
                </a:lnTo>
                <a:lnTo>
                  <a:pt x="3034" y="56"/>
                </a:lnTo>
                <a:lnTo>
                  <a:pt x="3034" y="56"/>
                </a:lnTo>
                <a:lnTo>
                  <a:pt x="3036" y="58"/>
                </a:lnTo>
                <a:lnTo>
                  <a:pt x="3033" y="61"/>
                </a:lnTo>
                <a:lnTo>
                  <a:pt x="3033" y="72"/>
                </a:lnTo>
                <a:lnTo>
                  <a:pt x="3033" y="72"/>
                </a:lnTo>
                <a:lnTo>
                  <a:pt x="3033" y="75"/>
                </a:lnTo>
                <a:lnTo>
                  <a:pt x="3033" y="78"/>
                </a:lnTo>
                <a:lnTo>
                  <a:pt x="3033" y="78"/>
                </a:lnTo>
                <a:lnTo>
                  <a:pt x="3037" y="80"/>
                </a:lnTo>
                <a:lnTo>
                  <a:pt x="3041" y="78"/>
                </a:lnTo>
                <a:lnTo>
                  <a:pt x="3041" y="78"/>
                </a:lnTo>
                <a:lnTo>
                  <a:pt x="3047" y="82"/>
                </a:lnTo>
                <a:lnTo>
                  <a:pt x="3047" y="80"/>
                </a:lnTo>
                <a:lnTo>
                  <a:pt x="3060" y="72"/>
                </a:lnTo>
                <a:lnTo>
                  <a:pt x="3060" y="66"/>
                </a:lnTo>
                <a:lnTo>
                  <a:pt x="3060" y="64"/>
                </a:lnTo>
                <a:lnTo>
                  <a:pt x="3060" y="64"/>
                </a:lnTo>
                <a:lnTo>
                  <a:pt x="3061" y="66"/>
                </a:lnTo>
                <a:lnTo>
                  <a:pt x="3063" y="66"/>
                </a:lnTo>
                <a:lnTo>
                  <a:pt x="3063" y="66"/>
                </a:lnTo>
                <a:lnTo>
                  <a:pt x="3065" y="64"/>
                </a:lnTo>
                <a:lnTo>
                  <a:pt x="3066" y="62"/>
                </a:lnTo>
                <a:lnTo>
                  <a:pt x="3066" y="61"/>
                </a:lnTo>
                <a:lnTo>
                  <a:pt x="3068" y="59"/>
                </a:lnTo>
                <a:lnTo>
                  <a:pt x="3068" y="77"/>
                </a:lnTo>
                <a:lnTo>
                  <a:pt x="3055" y="85"/>
                </a:lnTo>
                <a:lnTo>
                  <a:pt x="3055" y="101"/>
                </a:lnTo>
                <a:lnTo>
                  <a:pt x="3037" y="86"/>
                </a:lnTo>
                <a:lnTo>
                  <a:pt x="3037" y="86"/>
                </a:lnTo>
                <a:lnTo>
                  <a:pt x="3034" y="85"/>
                </a:lnTo>
                <a:lnTo>
                  <a:pt x="3034" y="85"/>
                </a:lnTo>
                <a:lnTo>
                  <a:pt x="3031" y="85"/>
                </a:lnTo>
                <a:lnTo>
                  <a:pt x="3029" y="88"/>
                </a:lnTo>
                <a:lnTo>
                  <a:pt x="3029" y="88"/>
                </a:lnTo>
                <a:lnTo>
                  <a:pt x="3028" y="91"/>
                </a:lnTo>
                <a:lnTo>
                  <a:pt x="3029" y="96"/>
                </a:lnTo>
                <a:lnTo>
                  <a:pt x="3069" y="125"/>
                </a:lnTo>
                <a:lnTo>
                  <a:pt x="3036" y="138"/>
                </a:lnTo>
                <a:lnTo>
                  <a:pt x="3004" y="114"/>
                </a:lnTo>
                <a:lnTo>
                  <a:pt x="3017" y="115"/>
                </a:lnTo>
                <a:lnTo>
                  <a:pt x="3017" y="115"/>
                </a:lnTo>
                <a:lnTo>
                  <a:pt x="3018" y="114"/>
                </a:lnTo>
                <a:lnTo>
                  <a:pt x="3020" y="112"/>
                </a:lnTo>
                <a:lnTo>
                  <a:pt x="3020" y="112"/>
                </a:lnTo>
                <a:lnTo>
                  <a:pt x="3020" y="110"/>
                </a:lnTo>
                <a:lnTo>
                  <a:pt x="3017" y="109"/>
                </a:lnTo>
                <a:lnTo>
                  <a:pt x="2994" y="107"/>
                </a:lnTo>
                <a:lnTo>
                  <a:pt x="2993" y="106"/>
                </a:lnTo>
                <a:lnTo>
                  <a:pt x="2993" y="106"/>
                </a:lnTo>
                <a:lnTo>
                  <a:pt x="2993" y="106"/>
                </a:lnTo>
                <a:lnTo>
                  <a:pt x="2988" y="94"/>
                </a:lnTo>
                <a:lnTo>
                  <a:pt x="2988" y="90"/>
                </a:lnTo>
                <a:close/>
                <a:moveTo>
                  <a:pt x="3010" y="133"/>
                </a:moveTo>
                <a:lnTo>
                  <a:pt x="3005" y="133"/>
                </a:lnTo>
                <a:lnTo>
                  <a:pt x="3004" y="128"/>
                </a:lnTo>
                <a:lnTo>
                  <a:pt x="3010" y="133"/>
                </a:lnTo>
                <a:close/>
                <a:moveTo>
                  <a:pt x="2985" y="104"/>
                </a:moveTo>
                <a:lnTo>
                  <a:pt x="2986" y="106"/>
                </a:lnTo>
                <a:lnTo>
                  <a:pt x="2986" y="106"/>
                </a:lnTo>
                <a:lnTo>
                  <a:pt x="2985" y="107"/>
                </a:lnTo>
                <a:lnTo>
                  <a:pt x="2985" y="107"/>
                </a:lnTo>
                <a:lnTo>
                  <a:pt x="2985" y="109"/>
                </a:lnTo>
                <a:lnTo>
                  <a:pt x="2985" y="104"/>
                </a:lnTo>
                <a:close/>
                <a:moveTo>
                  <a:pt x="2985" y="109"/>
                </a:moveTo>
                <a:lnTo>
                  <a:pt x="2985" y="109"/>
                </a:lnTo>
                <a:lnTo>
                  <a:pt x="2985" y="112"/>
                </a:lnTo>
                <a:lnTo>
                  <a:pt x="2985" y="114"/>
                </a:lnTo>
                <a:lnTo>
                  <a:pt x="2981" y="118"/>
                </a:lnTo>
                <a:lnTo>
                  <a:pt x="2985" y="109"/>
                </a:lnTo>
                <a:close/>
                <a:moveTo>
                  <a:pt x="2967" y="37"/>
                </a:moveTo>
                <a:lnTo>
                  <a:pt x="2959" y="37"/>
                </a:lnTo>
                <a:lnTo>
                  <a:pt x="2954" y="29"/>
                </a:lnTo>
                <a:lnTo>
                  <a:pt x="2957" y="27"/>
                </a:lnTo>
                <a:lnTo>
                  <a:pt x="2962" y="29"/>
                </a:lnTo>
                <a:lnTo>
                  <a:pt x="2962" y="32"/>
                </a:lnTo>
                <a:lnTo>
                  <a:pt x="2967" y="37"/>
                </a:lnTo>
                <a:close/>
                <a:moveTo>
                  <a:pt x="2954" y="11"/>
                </a:moveTo>
                <a:lnTo>
                  <a:pt x="2956" y="10"/>
                </a:lnTo>
                <a:lnTo>
                  <a:pt x="2957" y="13"/>
                </a:lnTo>
                <a:lnTo>
                  <a:pt x="2954" y="16"/>
                </a:lnTo>
                <a:lnTo>
                  <a:pt x="2954" y="11"/>
                </a:lnTo>
                <a:close/>
                <a:moveTo>
                  <a:pt x="2937" y="37"/>
                </a:moveTo>
                <a:lnTo>
                  <a:pt x="2935" y="40"/>
                </a:lnTo>
                <a:lnTo>
                  <a:pt x="2932" y="34"/>
                </a:lnTo>
                <a:lnTo>
                  <a:pt x="2937" y="37"/>
                </a:lnTo>
                <a:close/>
                <a:moveTo>
                  <a:pt x="2906" y="10"/>
                </a:moveTo>
                <a:lnTo>
                  <a:pt x="2911" y="6"/>
                </a:lnTo>
                <a:lnTo>
                  <a:pt x="2919" y="13"/>
                </a:lnTo>
                <a:lnTo>
                  <a:pt x="2921" y="21"/>
                </a:lnTo>
                <a:lnTo>
                  <a:pt x="2921" y="21"/>
                </a:lnTo>
                <a:lnTo>
                  <a:pt x="2911" y="24"/>
                </a:lnTo>
                <a:lnTo>
                  <a:pt x="2911" y="16"/>
                </a:lnTo>
                <a:lnTo>
                  <a:pt x="2906" y="13"/>
                </a:lnTo>
                <a:lnTo>
                  <a:pt x="2906" y="10"/>
                </a:lnTo>
                <a:close/>
                <a:moveTo>
                  <a:pt x="2913" y="32"/>
                </a:moveTo>
                <a:lnTo>
                  <a:pt x="2913" y="30"/>
                </a:lnTo>
                <a:lnTo>
                  <a:pt x="2913" y="29"/>
                </a:lnTo>
                <a:lnTo>
                  <a:pt x="2917" y="27"/>
                </a:lnTo>
                <a:lnTo>
                  <a:pt x="2913" y="38"/>
                </a:lnTo>
                <a:lnTo>
                  <a:pt x="2903" y="40"/>
                </a:lnTo>
                <a:lnTo>
                  <a:pt x="2913" y="32"/>
                </a:lnTo>
                <a:close/>
                <a:moveTo>
                  <a:pt x="2818" y="19"/>
                </a:moveTo>
                <a:lnTo>
                  <a:pt x="2829" y="29"/>
                </a:lnTo>
                <a:lnTo>
                  <a:pt x="2829" y="29"/>
                </a:lnTo>
                <a:lnTo>
                  <a:pt x="2818" y="24"/>
                </a:lnTo>
                <a:lnTo>
                  <a:pt x="2818" y="19"/>
                </a:lnTo>
                <a:close/>
                <a:moveTo>
                  <a:pt x="2817" y="29"/>
                </a:moveTo>
                <a:lnTo>
                  <a:pt x="2823" y="32"/>
                </a:lnTo>
                <a:lnTo>
                  <a:pt x="2815" y="35"/>
                </a:lnTo>
                <a:lnTo>
                  <a:pt x="2817" y="29"/>
                </a:lnTo>
                <a:close/>
                <a:moveTo>
                  <a:pt x="2815" y="42"/>
                </a:moveTo>
                <a:lnTo>
                  <a:pt x="2826" y="37"/>
                </a:lnTo>
                <a:lnTo>
                  <a:pt x="2826" y="43"/>
                </a:lnTo>
                <a:lnTo>
                  <a:pt x="2831" y="46"/>
                </a:lnTo>
                <a:lnTo>
                  <a:pt x="2829" y="51"/>
                </a:lnTo>
                <a:lnTo>
                  <a:pt x="2820" y="56"/>
                </a:lnTo>
                <a:lnTo>
                  <a:pt x="2813" y="51"/>
                </a:lnTo>
                <a:lnTo>
                  <a:pt x="2815" y="42"/>
                </a:lnTo>
                <a:close/>
                <a:moveTo>
                  <a:pt x="2810" y="66"/>
                </a:moveTo>
                <a:lnTo>
                  <a:pt x="2812" y="58"/>
                </a:lnTo>
                <a:lnTo>
                  <a:pt x="2817" y="61"/>
                </a:lnTo>
                <a:lnTo>
                  <a:pt x="2817" y="72"/>
                </a:lnTo>
                <a:lnTo>
                  <a:pt x="2831" y="80"/>
                </a:lnTo>
                <a:lnTo>
                  <a:pt x="2845" y="75"/>
                </a:lnTo>
                <a:lnTo>
                  <a:pt x="2844" y="59"/>
                </a:lnTo>
                <a:lnTo>
                  <a:pt x="2844" y="59"/>
                </a:lnTo>
                <a:lnTo>
                  <a:pt x="2834" y="54"/>
                </a:lnTo>
                <a:lnTo>
                  <a:pt x="2836" y="50"/>
                </a:lnTo>
                <a:lnTo>
                  <a:pt x="2839" y="51"/>
                </a:lnTo>
                <a:lnTo>
                  <a:pt x="2850" y="46"/>
                </a:lnTo>
                <a:lnTo>
                  <a:pt x="2850" y="34"/>
                </a:lnTo>
                <a:lnTo>
                  <a:pt x="2849" y="34"/>
                </a:lnTo>
                <a:lnTo>
                  <a:pt x="2845" y="30"/>
                </a:lnTo>
                <a:lnTo>
                  <a:pt x="2860" y="24"/>
                </a:lnTo>
                <a:lnTo>
                  <a:pt x="2855" y="45"/>
                </a:lnTo>
                <a:lnTo>
                  <a:pt x="2855" y="45"/>
                </a:lnTo>
                <a:lnTo>
                  <a:pt x="2855" y="48"/>
                </a:lnTo>
                <a:lnTo>
                  <a:pt x="2858" y="48"/>
                </a:lnTo>
                <a:lnTo>
                  <a:pt x="2858" y="48"/>
                </a:lnTo>
                <a:lnTo>
                  <a:pt x="2860" y="48"/>
                </a:lnTo>
                <a:lnTo>
                  <a:pt x="2861" y="46"/>
                </a:lnTo>
                <a:lnTo>
                  <a:pt x="2865" y="27"/>
                </a:lnTo>
                <a:lnTo>
                  <a:pt x="2871" y="34"/>
                </a:lnTo>
                <a:lnTo>
                  <a:pt x="2881" y="27"/>
                </a:lnTo>
                <a:lnTo>
                  <a:pt x="2879" y="37"/>
                </a:lnTo>
                <a:lnTo>
                  <a:pt x="2879" y="37"/>
                </a:lnTo>
                <a:lnTo>
                  <a:pt x="2879" y="40"/>
                </a:lnTo>
                <a:lnTo>
                  <a:pt x="2881" y="40"/>
                </a:lnTo>
                <a:lnTo>
                  <a:pt x="2881" y="40"/>
                </a:lnTo>
                <a:lnTo>
                  <a:pt x="2882" y="40"/>
                </a:lnTo>
                <a:lnTo>
                  <a:pt x="2884" y="38"/>
                </a:lnTo>
                <a:lnTo>
                  <a:pt x="2887" y="22"/>
                </a:lnTo>
                <a:lnTo>
                  <a:pt x="2887" y="35"/>
                </a:lnTo>
                <a:lnTo>
                  <a:pt x="2898" y="40"/>
                </a:lnTo>
                <a:lnTo>
                  <a:pt x="2885" y="43"/>
                </a:lnTo>
                <a:lnTo>
                  <a:pt x="2885" y="43"/>
                </a:lnTo>
                <a:lnTo>
                  <a:pt x="2884" y="43"/>
                </a:lnTo>
                <a:lnTo>
                  <a:pt x="2884" y="43"/>
                </a:lnTo>
                <a:lnTo>
                  <a:pt x="2882" y="43"/>
                </a:lnTo>
                <a:lnTo>
                  <a:pt x="2882" y="46"/>
                </a:lnTo>
                <a:lnTo>
                  <a:pt x="2882" y="46"/>
                </a:lnTo>
                <a:lnTo>
                  <a:pt x="2884" y="48"/>
                </a:lnTo>
                <a:lnTo>
                  <a:pt x="2885" y="48"/>
                </a:lnTo>
                <a:lnTo>
                  <a:pt x="2909" y="45"/>
                </a:lnTo>
                <a:lnTo>
                  <a:pt x="2903" y="61"/>
                </a:lnTo>
                <a:lnTo>
                  <a:pt x="2876" y="64"/>
                </a:lnTo>
                <a:lnTo>
                  <a:pt x="2876" y="64"/>
                </a:lnTo>
                <a:lnTo>
                  <a:pt x="2876" y="66"/>
                </a:lnTo>
                <a:lnTo>
                  <a:pt x="2876" y="66"/>
                </a:lnTo>
                <a:lnTo>
                  <a:pt x="2874" y="66"/>
                </a:lnTo>
                <a:lnTo>
                  <a:pt x="2874" y="67"/>
                </a:lnTo>
                <a:lnTo>
                  <a:pt x="2874" y="67"/>
                </a:lnTo>
                <a:lnTo>
                  <a:pt x="2874" y="70"/>
                </a:lnTo>
                <a:lnTo>
                  <a:pt x="2877" y="70"/>
                </a:lnTo>
                <a:lnTo>
                  <a:pt x="2900" y="67"/>
                </a:lnTo>
                <a:lnTo>
                  <a:pt x="2890" y="88"/>
                </a:lnTo>
                <a:lnTo>
                  <a:pt x="2865" y="90"/>
                </a:lnTo>
                <a:lnTo>
                  <a:pt x="2865" y="90"/>
                </a:lnTo>
                <a:lnTo>
                  <a:pt x="2865" y="90"/>
                </a:lnTo>
                <a:lnTo>
                  <a:pt x="2865" y="90"/>
                </a:lnTo>
                <a:lnTo>
                  <a:pt x="2863" y="91"/>
                </a:lnTo>
                <a:lnTo>
                  <a:pt x="2863" y="93"/>
                </a:lnTo>
                <a:lnTo>
                  <a:pt x="2863" y="93"/>
                </a:lnTo>
                <a:lnTo>
                  <a:pt x="2863" y="94"/>
                </a:lnTo>
                <a:lnTo>
                  <a:pt x="2866" y="94"/>
                </a:lnTo>
                <a:lnTo>
                  <a:pt x="2889" y="93"/>
                </a:lnTo>
                <a:lnTo>
                  <a:pt x="2881" y="110"/>
                </a:lnTo>
                <a:lnTo>
                  <a:pt x="2855" y="114"/>
                </a:lnTo>
                <a:lnTo>
                  <a:pt x="2855" y="114"/>
                </a:lnTo>
                <a:lnTo>
                  <a:pt x="2853" y="114"/>
                </a:lnTo>
                <a:lnTo>
                  <a:pt x="2853" y="114"/>
                </a:lnTo>
                <a:lnTo>
                  <a:pt x="2852" y="115"/>
                </a:lnTo>
                <a:lnTo>
                  <a:pt x="2852" y="117"/>
                </a:lnTo>
                <a:lnTo>
                  <a:pt x="2852" y="117"/>
                </a:lnTo>
                <a:lnTo>
                  <a:pt x="2853" y="118"/>
                </a:lnTo>
                <a:lnTo>
                  <a:pt x="2855" y="120"/>
                </a:lnTo>
                <a:lnTo>
                  <a:pt x="2877" y="117"/>
                </a:lnTo>
                <a:lnTo>
                  <a:pt x="2868" y="138"/>
                </a:lnTo>
                <a:lnTo>
                  <a:pt x="2865" y="139"/>
                </a:lnTo>
                <a:lnTo>
                  <a:pt x="2833" y="109"/>
                </a:lnTo>
                <a:lnTo>
                  <a:pt x="2839" y="102"/>
                </a:lnTo>
                <a:lnTo>
                  <a:pt x="2839" y="102"/>
                </a:lnTo>
                <a:lnTo>
                  <a:pt x="2841" y="99"/>
                </a:lnTo>
                <a:lnTo>
                  <a:pt x="2839" y="98"/>
                </a:lnTo>
                <a:lnTo>
                  <a:pt x="2839" y="98"/>
                </a:lnTo>
                <a:lnTo>
                  <a:pt x="2836" y="96"/>
                </a:lnTo>
                <a:lnTo>
                  <a:pt x="2836" y="96"/>
                </a:lnTo>
                <a:lnTo>
                  <a:pt x="2833" y="98"/>
                </a:lnTo>
                <a:lnTo>
                  <a:pt x="2828" y="104"/>
                </a:lnTo>
                <a:lnTo>
                  <a:pt x="2820" y="98"/>
                </a:lnTo>
                <a:lnTo>
                  <a:pt x="2820" y="85"/>
                </a:lnTo>
                <a:lnTo>
                  <a:pt x="2821" y="85"/>
                </a:lnTo>
                <a:lnTo>
                  <a:pt x="2821" y="85"/>
                </a:lnTo>
                <a:lnTo>
                  <a:pt x="2823" y="82"/>
                </a:lnTo>
                <a:lnTo>
                  <a:pt x="2821" y="78"/>
                </a:lnTo>
                <a:lnTo>
                  <a:pt x="2821" y="78"/>
                </a:lnTo>
                <a:lnTo>
                  <a:pt x="2818" y="78"/>
                </a:lnTo>
                <a:lnTo>
                  <a:pt x="2818" y="78"/>
                </a:lnTo>
                <a:lnTo>
                  <a:pt x="2815" y="78"/>
                </a:lnTo>
                <a:lnTo>
                  <a:pt x="2815" y="80"/>
                </a:lnTo>
                <a:lnTo>
                  <a:pt x="2809" y="77"/>
                </a:lnTo>
                <a:lnTo>
                  <a:pt x="2809" y="69"/>
                </a:lnTo>
                <a:lnTo>
                  <a:pt x="2809" y="69"/>
                </a:lnTo>
                <a:lnTo>
                  <a:pt x="2810" y="67"/>
                </a:lnTo>
                <a:lnTo>
                  <a:pt x="2810" y="66"/>
                </a:lnTo>
                <a:lnTo>
                  <a:pt x="2810" y="66"/>
                </a:lnTo>
                <a:close/>
                <a:moveTo>
                  <a:pt x="2855" y="271"/>
                </a:moveTo>
                <a:lnTo>
                  <a:pt x="2855" y="271"/>
                </a:lnTo>
                <a:lnTo>
                  <a:pt x="2861" y="283"/>
                </a:lnTo>
                <a:lnTo>
                  <a:pt x="2834" y="291"/>
                </a:lnTo>
                <a:lnTo>
                  <a:pt x="2817" y="283"/>
                </a:lnTo>
                <a:lnTo>
                  <a:pt x="2855" y="271"/>
                </a:lnTo>
                <a:close/>
                <a:moveTo>
                  <a:pt x="2839" y="211"/>
                </a:moveTo>
                <a:lnTo>
                  <a:pt x="2845" y="189"/>
                </a:lnTo>
                <a:lnTo>
                  <a:pt x="2852" y="194"/>
                </a:lnTo>
                <a:lnTo>
                  <a:pt x="2852" y="194"/>
                </a:lnTo>
                <a:lnTo>
                  <a:pt x="2847" y="211"/>
                </a:lnTo>
                <a:lnTo>
                  <a:pt x="2842" y="213"/>
                </a:lnTo>
                <a:lnTo>
                  <a:pt x="2842" y="213"/>
                </a:lnTo>
                <a:lnTo>
                  <a:pt x="2842" y="215"/>
                </a:lnTo>
                <a:lnTo>
                  <a:pt x="2842" y="215"/>
                </a:lnTo>
                <a:lnTo>
                  <a:pt x="2839" y="211"/>
                </a:lnTo>
                <a:lnTo>
                  <a:pt x="2839" y="211"/>
                </a:lnTo>
                <a:close/>
                <a:moveTo>
                  <a:pt x="2866" y="290"/>
                </a:moveTo>
                <a:lnTo>
                  <a:pt x="2866" y="290"/>
                </a:lnTo>
                <a:lnTo>
                  <a:pt x="2877" y="301"/>
                </a:lnTo>
                <a:lnTo>
                  <a:pt x="2877" y="301"/>
                </a:lnTo>
                <a:lnTo>
                  <a:pt x="2877" y="301"/>
                </a:lnTo>
                <a:lnTo>
                  <a:pt x="2860" y="306"/>
                </a:lnTo>
                <a:lnTo>
                  <a:pt x="2844" y="298"/>
                </a:lnTo>
                <a:lnTo>
                  <a:pt x="2866" y="290"/>
                </a:lnTo>
                <a:close/>
                <a:moveTo>
                  <a:pt x="2884" y="307"/>
                </a:moveTo>
                <a:lnTo>
                  <a:pt x="2884" y="307"/>
                </a:lnTo>
                <a:lnTo>
                  <a:pt x="2895" y="314"/>
                </a:lnTo>
                <a:lnTo>
                  <a:pt x="2906" y="320"/>
                </a:lnTo>
                <a:lnTo>
                  <a:pt x="2892" y="323"/>
                </a:lnTo>
                <a:lnTo>
                  <a:pt x="2871" y="312"/>
                </a:lnTo>
                <a:lnTo>
                  <a:pt x="2884" y="307"/>
                </a:lnTo>
                <a:close/>
                <a:moveTo>
                  <a:pt x="2775" y="50"/>
                </a:moveTo>
                <a:lnTo>
                  <a:pt x="2778" y="48"/>
                </a:lnTo>
                <a:lnTo>
                  <a:pt x="2778" y="50"/>
                </a:lnTo>
                <a:lnTo>
                  <a:pt x="2775" y="51"/>
                </a:lnTo>
                <a:lnTo>
                  <a:pt x="2775" y="50"/>
                </a:lnTo>
                <a:close/>
                <a:moveTo>
                  <a:pt x="2777" y="102"/>
                </a:moveTo>
                <a:lnTo>
                  <a:pt x="2783" y="101"/>
                </a:lnTo>
                <a:lnTo>
                  <a:pt x="2791" y="107"/>
                </a:lnTo>
                <a:lnTo>
                  <a:pt x="2777" y="125"/>
                </a:lnTo>
                <a:lnTo>
                  <a:pt x="2777" y="102"/>
                </a:lnTo>
                <a:close/>
                <a:moveTo>
                  <a:pt x="2777" y="136"/>
                </a:moveTo>
                <a:lnTo>
                  <a:pt x="2797" y="112"/>
                </a:lnTo>
                <a:lnTo>
                  <a:pt x="2809" y="125"/>
                </a:lnTo>
                <a:lnTo>
                  <a:pt x="2777" y="160"/>
                </a:lnTo>
                <a:lnTo>
                  <a:pt x="2777" y="136"/>
                </a:lnTo>
                <a:close/>
                <a:moveTo>
                  <a:pt x="2777" y="171"/>
                </a:moveTo>
                <a:lnTo>
                  <a:pt x="2815" y="130"/>
                </a:lnTo>
                <a:lnTo>
                  <a:pt x="2825" y="138"/>
                </a:lnTo>
                <a:lnTo>
                  <a:pt x="2778" y="191"/>
                </a:lnTo>
                <a:lnTo>
                  <a:pt x="2777" y="171"/>
                </a:lnTo>
                <a:close/>
                <a:moveTo>
                  <a:pt x="2778" y="202"/>
                </a:moveTo>
                <a:lnTo>
                  <a:pt x="2829" y="144"/>
                </a:lnTo>
                <a:lnTo>
                  <a:pt x="2845" y="157"/>
                </a:lnTo>
                <a:lnTo>
                  <a:pt x="2844" y="160"/>
                </a:lnTo>
                <a:lnTo>
                  <a:pt x="2844" y="160"/>
                </a:lnTo>
                <a:lnTo>
                  <a:pt x="2841" y="165"/>
                </a:lnTo>
                <a:lnTo>
                  <a:pt x="2839" y="171"/>
                </a:lnTo>
                <a:lnTo>
                  <a:pt x="2839" y="171"/>
                </a:lnTo>
                <a:lnTo>
                  <a:pt x="2839" y="171"/>
                </a:lnTo>
                <a:lnTo>
                  <a:pt x="2839" y="171"/>
                </a:lnTo>
                <a:lnTo>
                  <a:pt x="2834" y="171"/>
                </a:lnTo>
                <a:lnTo>
                  <a:pt x="2833" y="173"/>
                </a:lnTo>
                <a:lnTo>
                  <a:pt x="2833" y="173"/>
                </a:lnTo>
                <a:lnTo>
                  <a:pt x="2831" y="178"/>
                </a:lnTo>
                <a:lnTo>
                  <a:pt x="2833" y="181"/>
                </a:lnTo>
                <a:lnTo>
                  <a:pt x="2839" y="184"/>
                </a:lnTo>
                <a:lnTo>
                  <a:pt x="2833" y="205"/>
                </a:lnTo>
                <a:lnTo>
                  <a:pt x="2833" y="205"/>
                </a:lnTo>
                <a:lnTo>
                  <a:pt x="2825" y="202"/>
                </a:lnTo>
                <a:lnTo>
                  <a:pt x="2825" y="202"/>
                </a:lnTo>
                <a:lnTo>
                  <a:pt x="2820" y="200"/>
                </a:lnTo>
                <a:lnTo>
                  <a:pt x="2825" y="186"/>
                </a:lnTo>
                <a:lnTo>
                  <a:pt x="2825" y="186"/>
                </a:lnTo>
                <a:lnTo>
                  <a:pt x="2825" y="183"/>
                </a:lnTo>
                <a:lnTo>
                  <a:pt x="2825" y="183"/>
                </a:lnTo>
                <a:lnTo>
                  <a:pt x="2823" y="181"/>
                </a:lnTo>
                <a:lnTo>
                  <a:pt x="2823" y="181"/>
                </a:lnTo>
                <a:lnTo>
                  <a:pt x="2820" y="179"/>
                </a:lnTo>
                <a:lnTo>
                  <a:pt x="2820" y="179"/>
                </a:lnTo>
                <a:lnTo>
                  <a:pt x="2817" y="181"/>
                </a:lnTo>
                <a:lnTo>
                  <a:pt x="2799" y="202"/>
                </a:lnTo>
                <a:lnTo>
                  <a:pt x="2799" y="202"/>
                </a:lnTo>
                <a:lnTo>
                  <a:pt x="2793" y="205"/>
                </a:lnTo>
                <a:lnTo>
                  <a:pt x="2786" y="210"/>
                </a:lnTo>
                <a:lnTo>
                  <a:pt x="2781" y="216"/>
                </a:lnTo>
                <a:lnTo>
                  <a:pt x="2778" y="223"/>
                </a:lnTo>
                <a:lnTo>
                  <a:pt x="2778" y="202"/>
                </a:lnTo>
                <a:close/>
                <a:moveTo>
                  <a:pt x="2801" y="288"/>
                </a:moveTo>
                <a:lnTo>
                  <a:pt x="2815" y="330"/>
                </a:lnTo>
                <a:lnTo>
                  <a:pt x="2780" y="295"/>
                </a:lnTo>
                <a:lnTo>
                  <a:pt x="2801" y="288"/>
                </a:lnTo>
                <a:close/>
                <a:moveTo>
                  <a:pt x="2783" y="264"/>
                </a:moveTo>
                <a:lnTo>
                  <a:pt x="2788" y="263"/>
                </a:lnTo>
                <a:lnTo>
                  <a:pt x="2788" y="263"/>
                </a:lnTo>
                <a:lnTo>
                  <a:pt x="2789" y="263"/>
                </a:lnTo>
                <a:lnTo>
                  <a:pt x="2783" y="264"/>
                </a:lnTo>
                <a:lnTo>
                  <a:pt x="2783" y="264"/>
                </a:lnTo>
                <a:close/>
                <a:moveTo>
                  <a:pt x="2778" y="248"/>
                </a:moveTo>
                <a:lnTo>
                  <a:pt x="2778" y="248"/>
                </a:lnTo>
                <a:lnTo>
                  <a:pt x="2783" y="256"/>
                </a:lnTo>
                <a:lnTo>
                  <a:pt x="2778" y="258"/>
                </a:lnTo>
                <a:lnTo>
                  <a:pt x="2778" y="248"/>
                </a:lnTo>
                <a:close/>
                <a:moveTo>
                  <a:pt x="2778" y="471"/>
                </a:moveTo>
                <a:lnTo>
                  <a:pt x="2778" y="443"/>
                </a:lnTo>
                <a:lnTo>
                  <a:pt x="2788" y="453"/>
                </a:lnTo>
                <a:lnTo>
                  <a:pt x="2778" y="471"/>
                </a:lnTo>
                <a:close/>
                <a:moveTo>
                  <a:pt x="2794" y="450"/>
                </a:moveTo>
                <a:lnTo>
                  <a:pt x="2778" y="432"/>
                </a:lnTo>
                <a:lnTo>
                  <a:pt x="2780" y="407"/>
                </a:lnTo>
                <a:lnTo>
                  <a:pt x="2812" y="445"/>
                </a:lnTo>
                <a:lnTo>
                  <a:pt x="2794" y="450"/>
                </a:lnTo>
                <a:close/>
                <a:moveTo>
                  <a:pt x="2885" y="426"/>
                </a:moveTo>
                <a:lnTo>
                  <a:pt x="2820" y="442"/>
                </a:lnTo>
                <a:lnTo>
                  <a:pt x="2780" y="395"/>
                </a:lnTo>
                <a:lnTo>
                  <a:pt x="2780" y="371"/>
                </a:lnTo>
                <a:lnTo>
                  <a:pt x="2833" y="427"/>
                </a:lnTo>
                <a:lnTo>
                  <a:pt x="2833" y="427"/>
                </a:lnTo>
                <a:lnTo>
                  <a:pt x="2836" y="429"/>
                </a:lnTo>
                <a:lnTo>
                  <a:pt x="2839" y="427"/>
                </a:lnTo>
                <a:lnTo>
                  <a:pt x="2839" y="427"/>
                </a:lnTo>
                <a:lnTo>
                  <a:pt x="2841" y="426"/>
                </a:lnTo>
                <a:lnTo>
                  <a:pt x="2839" y="423"/>
                </a:lnTo>
                <a:lnTo>
                  <a:pt x="2780" y="360"/>
                </a:lnTo>
                <a:lnTo>
                  <a:pt x="2780" y="341"/>
                </a:lnTo>
                <a:lnTo>
                  <a:pt x="2828" y="391"/>
                </a:lnTo>
                <a:lnTo>
                  <a:pt x="2828" y="391"/>
                </a:lnTo>
                <a:lnTo>
                  <a:pt x="2831" y="392"/>
                </a:lnTo>
                <a:lnTo>
                  <a:pt x="2834" y="391"/>
                </a:lnTo>
                <a:lnTo>
                  <a:pt x="2834" y="391"/>
                </a:lnTo>
                <a:lnTo>
                  <a:pt x="2836" y="387"/>
                </a:lnTo>
                <a:lnTo>
                  <a:pt x="2834" y="386"/>
                </a:lnTo>
                <a:lnTo>
                  <a:pt x="2780" y="330"/>
                </a:lnTo>
                <a:lnTo>
                  <a:pt x="2780" y="304"/>
                </a:lnTo>
                <a:lnTo>
                  <a:pt x="2821" y="347"/>
                </a:lnTo>
                <a:lnTo>
                  <a:pt x="2821" y="347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8" y="347"/>
                </a:lnTo>
                <a:lnTo>
                  <a:pt x="2828" y="347"/>
                </a:lnTo>
                <a:lnTo>
                  <a:pt x="2828" y="347"/>
                </a:lnTo>
                <a:lnTo>
                  <a:pt x="2828" y="347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4"/>
                </a:lnTo>
                <a:lnTo>
                  <a:pt x="2828" y="344"/>
                </a:lnTo>
                <a:lnTo>
                  <a:pt x="2828" y="344"/>
                </a:lnTo>
                <a:lnTo>
                  <a:pt x="2828" y="344"/>
                </a:lnTo>
                <a:lnTo>
                  <a:pt x="2828" y="344"/>
                </a:lnTo>
                <a:lnTo>
                  <a:pt x="2809" y="287"/>
                </a:lnTo>
                <a:lnTo>
                  <a:pt x="2829" y="299"/>
                </a:lnTo>
                <a:lnTo>
                  <a:pt x="2857" y="376"/>
                </a:lnTo>
                <a:lnTo>
                  <a:pt x="2857" y="376"/>
                </a:lnTo>
                <a:lnTo>
                  <a:pt x="2858" y="379"/>
                </a:lnTo>
                <a:lnTo>
                  <a:pt x="2861" y="379"/>
                </a:lnTo>
                <a:lnTo>
                  <a:pt x="2861" y="379"/>
                </a:lnTo>
                <a:lnTo>
                  <a:pt x="2863" y="376"/>
                </a:lnTo>
                <a:lnTo>
                  <a:pt x="2865" y="375"/>
                </a:lnTo>
                <a:lnTo>
                  <a:pt x="2841" y="304"/>
                </a:lnTo>
                <a:lnTo>
                  <a:pt x="2857" y="314"/>
                </a:lnTo>
                <a:lnTo>
                  <a:pt x="2887" y="400"/>
                </a:lnTo>
                <a:lnTo>
                  <a:pt x="2887" y="400"/>
                </a:lnTo>
                <a:lnTo>
                  <a:pt x="2889" y="403"/>
                </a:lnTo>
                <a:lnTo>
                  <a:pt x="2890" y="403"/>
                </a:lnTo>
                <a:lnTo>
                  <a:pt x="2885" y="426"/>
                </a:lnTo>
                <a:close/>
                <a:moveTo>
                  <a:pt x="2893" y="395"/>
                </a:moveTo>
                <a:lnTo>
                  <a:pt x="2866" y="319"/>
                </a:lnTo>
                <a:lnTo>
                  <a:pt x="2889" y="330"/>
                </a:lnTo>
                <a:lnTo>
                  <a:pt x="2900" y="363"/>
                </a:lnTo>
                <a:lnTo>
                  <a:pt x="2893" y="395"/>
                </a:lnTo>
                <a:close/>
                <a:moveTo>
                  <a:pt x="2903" y="349"/>
                </a:moveTo>
                <a:lnTo>
                  <a:pt x="2898" y="336"/>
                </a:lnTo>
                <a:lnTo>
                  <a:pt x="2905" y="339"/>
                </a:lnTo>
                <a:lnTo>
                  <a:pt x="2903" y="349"/>
                </a:lnTo>
                <a:close/>
                <a:moveTo>
                  <a:pt x="2906" y="331"/>
                </a:moveTo>
                <a:lnTo>
                  <a:pt x="2901" y="328"/>
                </a:lnTo>
                <a:lnTo>
                  <a:pt x="2908" y="327"/>
                </a:lnTo>
                <a:lnTo>
                  <a:pt x="2906" y="331"/>
                </a:lnTo>
                <a:close/>
                <a:moveTo>
                  <a:pt x="2951" y="131"/>
                </a:moveTo>
                <a:lnTo>
                  <a:pt x="2951" y="131"/>
                </a:lnTo>
                <a:lnTo>
                  <a:pt x="2949" y="131"/>
                </a:lnTo>
                <a:lnTo>
                  <a:pt x="2943" y="126"/>
                </a:lnTo>
                <a:lnTo>
                  <a:pt x="2943" y="126"/>
                </a:lnTo>
                <a:lnTo>
                  <a:pt x="2941" y="125"/>
                </a:lnTo>
                <a:lnTo>
                  <a:pt x="2941" y="125"/>
                </a:lnTo>
                <a:lnTo>
                  <a:pt x="2938" y="125"/>
                </a:lnTo>
                <a:lnTo>
                  <a:pt x="2935" y="126"/>
                </a:lnTo>
                <a:lnTo>
                  <a:pt x="2935" y="126"/>
                </a:lnTo>
                <a:lnTo>
                  <a:pt x="2933" y="130"/>
                </a:lnTo>
                <a:lnTo>
                  <a:pt x="2933" y="130"/>
                </a:lnTo>
                <a:lnTo>
                  <a:pt x="2933" y="130"/>
                </a:lnTo>
                <a:lnTo>
                  <a:pt x="2933" y="130"/>
                </a:lnTo>
                <a:lnTo>
                  <a:pt x="2930" y="130"/>
                </a:lnTo>
                <a:lnTo>
                  <a:pt x="2929" y="131"/>
                </a:lnTo>
                <a:lnTo>
                  <a:pt x="2929" y="131"/>
                </a:lnTo>
                <a:lnTo>
                  <a:pt x="2919" y="134"/>
                </a:lnTo>
                <a:lnTo>
                  <a:pt x="2909" y="138"/>
                </a:lnTo>
                <a:lnTo>
                  <a:pt x="2911" y="133"/>
                </a:lnTo>
                <a:lnTo>
                  <a:pt x="2911" y="133"/>
                </a:lnTo>
                <a:lnTo>
                  <a:pt x="2911" y="130"/>
                </a:lnTo>
                <a:lnTo>
                  <a:pt x="2908" y="128"/>
                </a:lnTo>
                <a:lnTo>
                  <a:pt x="2908" y="128"/>
                </a:lnTo>
                <a:lnTo>
                  <a:pt x="2908" y="126"/>
                </a:lnTo>
                <a:lnTo>
                  <a:pt x="2908" y="126"/>
                </a:lnTo>
                <a:lnTo>
                  <a:pt x="2905" y="128"/>
                </a:lnTo>
                <a:lnTo>
                  <a:pt x="2903" y="130"/>
                </a:lnTo>
                <a:lnTo>
                  <a:pt x="2900" y="141"/>
                </a:lnTo>
                <a:lnTo>
                  <a:pt x="2900" y="141"/>
                </a:lnTo>
                <a:lnTo>
                  <a:pt x="2892" y="146"/>
                </a:lnTo>
                <a:lnTo>
                  <a:pt x="2892" y="146"/>
                </a:lnTo>
                <a:lnTo>
                  <a:pt x="2892" y="146"/>
                </a:lnTo>
                <a:lnTo>
                  <a:pt x="2892" y="146"/>
                </a:lnTo>
                <a:lnTo>
                  <a:pt x="2889" y="146"/>
                </a:lnTo>
                <a:lnTo>
                  <a:pt x="2885" y="147"/>
                </a:lnTo>
                <a:lnTo>
                  <a:pt x="2885" y="147"/>
                </a:lnTo>
                <a:lnTo>
                  <a:pt x="2884" y="150"/>
                </a:lnTo>
                <a:lnTo>
                  <a:pt x="2884" y="150"/>
                </a:lnTo>
                <a:lnTo>
                  <a:pt x="2882" y="152"/>
                </a:lnTo>
                <a:lnTo>
                  <a:pt x="2879" y="147"/>
                </a:lnTo>
                <a:lnTo>
                  <a:pt x="2882" y="131"/>
                </a:lnTo>
                <a:lnTo>
                  <a:pt x="2882" y="131"/>
                </a:lnTo>
                <a:lnTo>
                  <a:pt x="2882" y="128"/>
                </a:lnTo>
                <a:lnTo>
                  <a:pt x="2881" y="126"/>
                </a:lnTo>
                <a:lnTo>
                  <a:pt x="2881" y="126"/>
                </a:lnTo>
                <a:lnTo>
                  <a:pt x="2879" y="126"/>
                </a:lnTo>
                <a:lnTo>
                  <a:pt x="2879" y="126"/>
                </a:lnTo>
                <a:lnTo>
                  <a:pt x="2879" y="126"/>
                </a:lnTo>
                <a:lnTo>
                  <a:pt x="2882" y="120"/>
                </a:lnTo>
                <a:lnTo>
                  <a:pt x="2895" y="136"/>
                </a:lnTo>
                <a:lnTo>
                  <a:pt x="2895" y="136"/>
                </a:lnTo>
                <a:lnTo>
                  <a:pt x="2897" y="138"/>
                </a:lnTo>
                <a:lnTo>
                  <a:pt x="2898" y="138"/>
                </a:lnTo>
                <a:lnTo>
                  <a:pt x="2898" y="138"/>
                </a:lnTo>
                <a:lnTo>
                  <a:pt x="2900" y="136"/>
                </a:lnTo>
                <a:lnTo>
                  <a:pt x="2900" y="133"/>
                </a:lnTo>
                <a:lnTo>
                  <a:pt x="2885" y="114"/>
                </a:lnTo>
                <a:lnTo>
                  <a:pt x="2893" y="96"/>
                </a:lnTo>
                <a:lnTo>
                  <a:pt x="2905" y="112"/>
                </a:lnTo>
                <a:lnTo>
                  <a:pt x="2905" y="112"/>
                </a:lnTo>
                <a:lnTo>
                  <a:pt x="2906" y="114"/>
                </a:lnTo>
                <a:lnTo>
                  <a:pt x="2908" y="114"/>
                </a:lnTo>
                <a:lnTo>
                  <a:pt x="2908" y="114"/>
                </a:lnTo>
                <a:lnTo>
                  <a:pt x="2909" y="110"/>
                </a:lnTo>
                <a:lnTo>
                  <a:pt x="2908" y="109"/>
                </a:lnTo>
                <a:lnTo>
                  <a:pt x="2897" y="90"/>
                </a:lnTo>
                <a:lnTo>
                  <a:pt x="2905" y="70"/>
                </a:lnTo>
                <a:lnTo>
                  <a:pt x="2916" y="88"/>
                </a:lnTo>
                <a:lnTo>
                  <a:pt x="2916" y="88"/>
                </a:lnTo>
                <a:lnTo>
                  <a:pt x="2917" y="88"/>
                </a:lnTo>
                <a:lnTo>
                  <a:pt x="2921" y="88"/>
                </a:lnTo>
                <a:lnTo>
                  <a:pt x="2921" y="88"/>
                </a:lnTo>
                <a:lnTo>
                  <a:pt x="2922" y="86"/>
                </a:lnTo>
                <a:lnTo>
                  <a:pt x="2921" y="85"/>
                </a:lnTo>
                <a:lnTo>
                  <a:pt x="2908" y="64"/>
                </a:lnTo>
                <a:lnTo>
                  <a:pt x="2914" y="48"/>
                </a:lnTo>
                <a:lnTo>
                  <a:pt x="2927" y="66"/>
                </a:lnTo>
                <a:lnTo>
                  <a:pt x="2927" y="66"/>
                </a:lnTo>
                <a:lnTo>
                  <a:pt x="2929" y="67"/>
                </a:lnTo>
                <a:lnTo>
                  <a:pt x="2932" y="66"/>
                </a:lnTo>
                <a:lnTo>
                  <a:pt x="2932" y="66"/>
                </a:lnTo>
                <a:lnTo>
                  <a:pt x="2932" y="64"/>
                </a:lnTo>
                <a:lnTo>
                  <a:pt x="2932" y="62"/>
                </a:lnTo>
                <a:lnTo>
                  <a:pt x="2917" y="42"/>
                </a:lnTo>
                <a:lnTo>
                  <a:pt x="2922" y="30"/>
                </a:lnTo>
                <a:lnTo>
                  <a:pt x="2932" y="45"/>
                </a:lnTo>
                <a:lnTo>
                  <a:pt x="2932" y="45"/>
                </a:lnTo>
                <a:lnTo>
                  <a:pt x="2933" y="45"/>
                </a:lnTo>
                <a:lnTo>
                  <a:pt x="2935" y="45"/>
                </a:lnTo>
                <a:lnTo>
                  <a:pt x="2935" y="45"/>
                </a:lnTo>
                <a:lnTo>
                  <a:pt x="2935" y="46"/>
                </a:lnTo>
                <a:lnTo>
                  <a:pt x="2935" y="46"/>
                </a:lnTo>
                <a:lnTo>
                  <a:pt x="2938" y="46"/>
                </a:lnTo>
                <a:lnTo>
                  <a:pt x="2940" y="45"/>
                </a:lnTo>
                <a:lnTo>
                  <a:pt x="2945" y="35"/>
                </a:lnTo>
                <a:lnTo>
                  <a:pt x="2945" y="35"/>
                </a:lnTo>
                <a:lnTo>
                  <a:pt x="2946" y="34"/>
                </a:lnTo>
                <a:lnTo>
                  <a:pt x="2949" y="32"/>
                </a:lnTo>
                <a:lnTo>
                  <a:pt x="2953" y="38"/>
                </a:lnTo>
                <a:lnTo>
                  <a:pt x="2938" y="62"/>
                </a:lnTo>
                <a:lnTo>
                  <a:pt x="2938" y="62"/>
                </a:lnTo>
                <a:lnTo>
                  <a:pt x="2938" y="64"/>
                </a:lnTo>
                <a:lnTo>
                  <a:pt x="2940" y="66"/>
                </a:lnTo>
                <a:lnTo>
                  <a:pt x="2940" y="66"/>
                </a:lnTo>
                <a:lnTo>
                  <a:pt x="2941" y="67"/>
                </a:lnTo>
                <a:lnTo>
                  <a:pt x="2943" y="66"/>
                </a:lnTo>
                <a:lnTo>
                  <a:pt x="2956" y="45"/>
                </a:lnTo>
                <a:lnTo>
                  <a:pt x="2964" y="61"/>
                </a:lnTo>
                <a:lnTo>
                  <a:pt x="2949" y="83"/>
                </a:lnTo>
                <a:lnTo>
                  <a:pt x="2949" y="83"/>
                </a:lnTo>
                <a:lnTo>
                  <a:pt x="2949" y="85"/>
                </a:lnTo>
                <a:lnTo>
                  <a:pt x="2951" y="86"/>
                </a:lnTo>
                <a:lnTo>
                  <a:pt x="2951" y="86"/>
                </a:lnTo>
                <a:lnTo>
                  <a:pt x="2953" y="88"/>
                </a:lnTo>
                <a:lnTo>
                  <a:pt x="2954" y="86"/>
                </a:lnTo>
                <a:lnTo>
                  <a:pt x="2965" y="70"/>
                </a:lnTo>
                <a:lnTo>
                  <a:pt x="2951" y="131"/>
                </a:lnTo>
                <a:close/>
                <a:moveTo>
                  <a:pt x="2969" y="56"/>
                </a:moveTo>
                <a:lnTo>
                  <a:pt x="2961" y="43"/>
                </a:lnTo>
                <a:lnTo>
                  <a:pt x="2970" y="43"/>
                </a:lnTo>
                <a:lnTo>
                  <a:pt x="2969" y="56"/>
                </a:lnTo>
                <a:close/>
                <a:moveTo>
                  <a:pt x="2978" y="136"/>
                </a:moveTo>
                <a:lnTo>
                  <a:pt x="2978" y="134"/>
                </a:lnTo>
                <a:lnTo>
                  <a:pt x="2978" y="134"/>
                </a:lnTo>
                <a:lnTo>
                  <a:pt x="2978" y="134"/>
                </a:lnTo>
                <a:lnTo>
                  <a:pt x="2989" y="118"/>
                </a:lnTo>
                <a:lnTo>
                  <a:pt x="2993" y="120"/>
                </a:lnTo>
                <a:lnTo>
                  <a:pt x="3001" y="136"/>
                </a:lnTo>
                <a:lnTo>
                  <a:pt x="2996" y="146"/>
                </a:lnTo>
                <a:lnTo>
                  <a:pt x="2996" y="146"/>
                </a:lnTo>
                <a:lnTo>
                  <a:pt x="2978" y="136"/>
                </a:lnTo>
                <a:lnTo>
                  <a:pt x="2978" y="136"/>
                </a:lnTo>
                <a:close/>
                <a:moveTo>
                  <a:pt x="3002" y="150"/>
                </a:moveTo>
                <a:lnTo>
                  <a:pt x="3002" y="150"/>
                </a:lnTo>
                <a:lnTo>
                  <a:pt x="3001" y="149"/>
                </a:lnTo>
                <a:lnTo>
                  <a:pt x="3004" y="142"/>
                </a:lnTo>
                <a:lnTo>
                  <a:pt x="3007" y="149"/>
                </a:lnTo>
                <a:lnTo>
                  <a:pt x="3002" y="150"/>
                </a:lnTo>
                <a:close/>
                <a:moveTo>
                  <a:pt x="3012" y="147"/>
                </a:moveTo>
                <a:lnTo>
                  <a:pt x="3009" y="139"/>
                </a:lnTo>
                <a:lnTo>
                  <a:pt x="3020" y="141"/>
                </a:lnTo>
                <a:lnTo>
                  <a:pt x="3023" y="142"/>
                </a:lnTo>
                <a:lnTo>
                  <a:pt x="3012" y="147"/>
                </a:lnTo>
                <a:close/>
                <a:moveTo>
                  <a:pt x="3071" y="427"/>
                </a:moveTo>
                <a:lnTo>
                  <a:pt x="3071" y="427"/>
                </a:lnTo>
                <a:lnTo>
                  <a:pt x="3069" y="426"/>
                </a:lnTo>
                <a:lnTo>
                  <a:pt x="3069" y="426"/>
                </a:lnTo>
                <a:lnTo>
                  <a:pt x="3071" y="424"/>
                </a:lnTo>
                <a:lnTo>
                  <a:pt x="3079" y="399"/>
                </a:lnTo>
                <a:lnTo>
                  <a:pt x="3071" y="427"/>
                </a:lnTo>
                <a:close/>
                <a:moveTo>
                  <a:pt x="3085" y="280"/>
                </a:moveTo>
                <a:lnTo>
                  <a:pt x="3057" y="287"/>
                </a:lnTo>
                <a:lnTo>
                  <a:pt x="3057" y="287"/>
                </a:lnTo>
                <a:lnTo>
                  <a:pt x="3053" y="288"/>
                </a:lnTo>
                <a:lnTo>
                  <a:pt x="3052" y="293"/>
                </a:lnTo>
                <a:lnTo>
                  <a:pt x="3052" y="293"/>
                </a:lnTo>
                <a:lnTo>
                  <a:pt x="3055" y="296"/>
                </a:lnTo>
                <a:lnTo>
                  <a:pt x="3058" y="298"/>
                </a:lnTo>
                <a:lnTo>
                  <a:pt x="3092" y="291"/>
                </a:lnTo>
                <a:lnTo>
                  <a:pt x="3098" y="301"/>
                </a:lnTo>
                <a:lnTo>
                  <a:pt x="3090" y="327"/>
                </a:lnTo>
                <a:lnTo>
                  <a:pt x="3082" y="328"/>
                </a:lnTo>
                <a:lnTo>
                  <a:pt x="3082" y="328"/>
                </a:lnTo>
                <a:lnTo>
                  <a:pt x="3074" y="323"/>
                </a:lnTo>
                <a:lnTo>
                  <a:pt x="3065" y="322"/>
                </a:lnTo>
                <a:lnTo>
                  <a:pt x="3025" y="285"/>
                </a:lnTo>
                <a:lnTo>
                  <a:pt x="3025" y="285"/>
                </a:lnTo>
                <a:lnTo>
                  <a:pt x="3029" y="275"/>
                </a:lnTo>
                <a:lnTo>
                  <a:pt x="3033" y="267"/>
                </a:lnTo>
                <a:lnTo>
                  <a:pt x="3039" y="250"/>
                </a:lnTo>
                <a:lnTo>
                  <a:pt x="3041" y="231"/>
                </a:lnTo>
                <a:lnTo>
                  <a:pt x="3041" y="213"/>
                </a:lnTo>
                <a:lnTo>
                  <a:pt x="3084" y="199"/>
                </a:lnTo>
                <a:lnTo>
                  <a:pt x="3084" y="199"/>
                </a:lnTo>
                <a:lnTo>
                  <a:pt x="3085" y="200"/>
                </a:lnTo>
                <a:lnTo>
                  <a:pt x="3089" y="200"/>
                </a:lnTo>
                <a:lnTo>
                  <a:pt x="3135" y="187"/>
                </a:lnTo>
                <a:lnTo>
                  <a:pt x="3130" y="205"/>
                </a:lnTo>
                <a:lnTo>
                  <a:pt x="3122" y="205"/>
                </a:lnTo>
                <a:lnTo>
                  <a:pt x="3127" y="211"/>
                </a:lnTo>
                <a:lnTo>
                  <a:pt x="3124" y="223"/>
                </a:lnTo>
                <a:lnTo>
                  <a:pt x="3073" y="235"/>
                </a:lnTo>
                <a:lnTo>
                  <a:pt x="3073" y="235"/>
                </a:lnTo>
                <a:lnTo>
                  <a:pt x="3069" y="237"/>
                </a:lnTo>
                <a:lnTo>
                  <a:pt x="3068" y="242"/>
                </a:lnTo>
                <a:lnTo>
                  <a:pt x="3068" y="242"/>
                </a:lnTo>
                <a:lnTo>
                  <a:pt x="3071" y="245"/>
                </a:lnTo>
                <a:lnTo>
                  <a:pt x="3076" y="247"/>
                </a:lnTo>
                <a:lnTo>
                  <a:pt x="3119" y="235"/>
                </a:lnTo>
                <a:lnTo>
                  <a:pt x="3111" y="261"/>
                </a:lnTo>
                <a:lnTo>
                  <a:pt x="3074" y="263"/>
                </a:lnTo>
                <a:lnTo>
                  <a:pt x="3085" y="280"/>
                </a:lnTo>
                <a:close/>
                <a:moveTo>
                  <a:pt x="3103" y="357"/>
                </a:moveTo>
                <a:lnTo>
                  <a:pt x="3100" y="354"/>
                </a:lnTo>
                <a:lnTo>
                  <a:pt x="3105" y="352"/>
                </a:lnTo>
                <a:lnTo>
                  <a:pt x="3108" y="355"/>
                </a:lnTo>
                <a:lnTo>
                  <a:pt x="3103" y="357"/>
                </a:lnTo>
                <a:close/>
                <a:moveTo>
                  <a:pt x="3124" y="376"/>
                </a:moveTo>
                <a:lnTo>
                  <a:pt x="3116" y="368"/>
                </a:lnTo>
                <a:lnTo>
                  <a:pt x="3122" y="370"/>
                </a:lnTo>
                <a:lnTo>
                  <a:pt x="3125" y="375"/>
                </a:lnTo>
                <a:lnTo>
                  <a:pt x="3125" y="375"/>
                </a:lnTo>
                <a:lnTo>
                  <a:pt x="3125" y="375"/>
                </a:lnTo>
                <a:lnTo>
                  <a:pt x="3124" y="376"/>
                </a:lnTo>
                <a:close/>
                <a:moveTo>
                  <a:pt x="3119" y="351"/>
                </a:moveTo>
                <a:lnTo>
                  <a:pt x="3117" y="347"/>
                </a:lnTo>
                <a:lnTo>
                  <a:pt x="3169" y="333"/>
                </a:lnTo>
                <a:lnTo>
                  <a:pt x="3167" y="333"/>
                </a:lnTo>
                <a:lnTo>
                  <a:pt x="3119" y="351"/>
                </a:lnTo>
                <a:close/>
                <a:moveTo>
                  <a:pt x="3193" y="439"/>
                </a:moveTo>
                <a:lnTo>
                  <a:pt x="3157" y="407"/>
                </a:lnTo>
                <a:lnTo>
                  <a:pt x="3167" y="400"/>
                </a:lnTo>
                <a:lnTo>
                  <a:pt x="3170" y="384"/>
                </a:lnTo>
                <a:lnTo>
                  <a:pt x="3196" y="391"/>
                </a:lnTo>
                <a:lnTo>
                  <a:pt x="3199" y="437"/>
                </a:lnTo>
                <a:lnTo>
                  <a:pt x="3193" y="439"/>
                </a:lnTo>
                <a:close/>
                <a:moveTo>
                  <a:pt x="3205" y="451"/>
                </a:moveTo>
                <a:lnTo>
                  <a:pt x="3297" y="476"/>
                </a:lnTo>
                <a:lnTo>
                  <a:pt x="3276" y="516"/>
                </a:lnTo>
                <a:lnTo>
                  <a:pt x="3205" y="451"/>
                </a:lnTo>
                <a:close/>
                <a:moveTo>
                  <a:pt x="3377" y="608"/>
                </a:moveTo>
                <a:lnTo>
                  <a:pt x="3353" y="586"/>
                </a:lnTo>
                <a:lnTo>
                  <a:pt x="3361" y="575"/>
                </a:lnTo>
                <a:lnTo>
                  <a:pt x="3383" y="581"/>
                </a:lnTo>
                <a:lnTo>
                  <a:pt x="3377" y="608"/>
                </a:lnTo>
                <a:close/>
                <a:moveTo>
                  <a:pt x="3394" y="525"/>
                </a:moveTo>
                <a:lnTo>
                  <a:pt x="3324" y="544"/>
                </a:lnTo>
                <a:lnTo>
                  <a:pt x="3319" y="554"/>
                </a:lnTo>
                <a:lnTo>
                  <a:pt x="3319" y="554"/>
                </a:lnTo>
                <a:lnTo>
                  <a:pt x="3277" y="517"/>
                </a:lnTo>
                <a:lnTo>
                  <a:pt x="3349" y="514"/>
                </a:lnTo>
                <a:lnTo>
                  <a:pt x="3364" y="495"/>
                </a:lnTo>
                <a:lnTo>
                  <a:pt x="3367" y="496"/>
                </a:lnTo>
                <a:lnTo>
                  <a:pt x="3407" y="471"/>
                </a:lnTo>
                <a:lnTo>
                  <a:pt x="3394" y="525"/>
                </a:lnTo>
                <a:close/>
                <a:moveTo>
                  <a:pt x="3428" y="514"/>
                </a:moveTo>
                <a:lnTo>
                  <a:pt x="3414" y="519"/>
                </a:lnTo>
                <a:lnTo>
                  <a:pt x="3426" y="458"/>
                </a:lnTo>
                <a:lnTo>
                  <a:pt x="3436" y="453"/>
                </a:lnTo>
                <a:lnTo>
                  <a:pt x="3455" y="527"/>
                </a:lnTo>
                <a:lnTo>
                  <a:pt x="3428" y="514"/>
                </a:lnTo>
                <a:close/>
                <a:moveTo>
                  <a:pt x="3519" y="498"/>
                </a:moveTo>
                <a:lnTo>
                  <a:pt x="3503" y="484"/>
                </a:lnTo>
                <a:lnTo>
                  <a:pt x="3527" y="468"/>
                </a:lnTo>
                <a:lnTo>
                  <a:pt x="3519" y="498"/>
                </a:lnTo>
                <a:close/>
                <a:moveTo>
                  <a:pt x="3527" y="466"/>
                </a:moveTo>
                <a:lnTo>
                  <a:pt x="3527" y="466"/>
                </a:lnTo>
                <a:lnTo>
                  <a:pt x="3502" y="482"/>
                </a:lnTo>
                <a:lnTo>
                  <a:pt x="3502" y="482"/>
                </a:lnTo>
                <a:lnTo>
                  <a:pt x="3502" y="484"/>
                </a:lnTo>
                <a:lnTo>
                  <a:pt x="3452" y="442"/>
                </a:lnTo>
                <a:lnTo>
                  <a:pt x="3465" y="434"/>
                </a:lnTo>
                <a:lnTo>
                  <a:pt x="3465" y="434"/>
                </a:lnTo>
                <a:lnTo>
                  <a:pt x="3460" y="442"/>
                </a:lnTo>
                <a:lnTo>
                  <a:pt x="3460" y="442"/>
                </a:lnTo>
                <a:lnTo>
                  <a:pt x="3468" y="440"/>
                </a:lnTo>
                <a:lnTo>
                  <a:pt x="3473" y="440"/>
                </a:lnTo>
                <a:lnTo>
                  <a:pt x="3476" y="442"/>
                </a:lnTo>
                <a:lnTo>
                  <a:pt x="3476" y="442"/>
                </a:lnTo>
                <a:lnTo>
                  <a:pt x="3479" y="437"/>
                </a:lnTo>
                <a:lnTo>
                  <a:pt x="3486" y="429"/>
                </a:lnTo>
                <a:lnTo>
                  <a:pt x="3500" y="435"/>
                </a:lnTo>
                <a:lnTo>
                  <a:pt x="3498" y="418"/>
                </a:lnTo>
                <a:lnTo>
                  <a:pt x="3545" y="391"/>
                </a:lnTo>
                <a:lnTo>
                  <a:pt x="3527" y="466"/>
                </a:lnTo>
                <a:close/>
                <a:moveTo>
                  <a:pt x="3540" y="379"/>
                </a:moveTo>
                <a:lnTo>
                  <a:pt x="3545" y="387"/>
                </a:lnTo>
                <a:lnTo>
                  <a:pt x="3545" y="389"/>
                </a:lnTo>
                <a:lnTo>
                  <a:pt x="3498" y="416"/>
                </a:lnTo>
                <a:lnTo>
                  <a:pt x="3497" y="394"/>
                </a:lnTo>
                <a:lnTo>
                  <a:pt x="3484" y="383"/>
                </a:lnTo>
                <a:lnTo>
                  <a:pt x="3484" y="383"/>
                </a:lnTo>
                <a:lnTo>
                  <a:pt x="3490" y="367"/>
                </a:lnTo>
                <a:lnTo>
                  <a:pt x="3494" y="363"/>
                </a:lnTo>
                <a:lnTo>
                  <a:pt x="3494" y="363"/>
                </a:lnTo>
                <a:lnTo>
                  <a:pt x="3500" y="365"/>
                </a:lnTo>
                <a:lnTo>
                  <a:pt x="3506" y="365"/>
                </a:lnTo>
                <a:lnTo>
                  <a:pt x="3506" y="367"/>
                </a:lnTo>
                <a:lnTo>
                  <a:pt x="3506" y="367"/>
                </a:lnTo>
                <a:lnTo>
                  <a:pt x="3505" y="375"/>
                </a:lnTo>
                <a:lnTo>
                  <a:pt x="3503" y="381"/>
                </a:lnTo>
                <a:lnTo>
                  <a:pt x="3503" y="381"/>
                </a:lnTo>
                <a:lnTo>
                  <a:pt x="3506" y="383"/>
                </a:lnTo>
                <a:lnTo>
                  <a:pt x="3508" y="387"/>
                </a:lnTo>
                <a:lnTo>
                  <a:pt x="3508" y="387"/>
                </a:lnTo>
                <a:lnTo>
                  <a:pt x="3510" y="383"/>
                </a:lnTo>
                <a:lnTo>
                  <a:pt x="3513" y="379"/>
                </a:lnTo>
                <a:lnTo>
                  <a:pt x="3513" y="379"/>
                </a:lnTo>
                <a:lnTo>
                  <a:pt x="3510" y="375"/>
                </a:lnTo>
                <a:lnTo>
                  <a:pt x="3506" y="367"/>
                </a:lnTo>
                <a:lnTo>
                  <a:pt x="3506" y="365"/>
                </a:lnTo>
                <a:lnTo>
                  <a:pt x="3506" y="365"/>
                </a:lnTo>
                <a:lnTo>
                  <a:pt x="3516" y="363"/>
                </a:lnTo>
                <a:lnTo>
                  <a:pt x="3524" y="359"/>
                </a:lnTo>
                <a:lnTo>
                  <a:pt x="3532" y="352"/>
                </a:lnTo>
                <a:lnTo>
                  <a:pt x="3537" y="344"/>
                </a:lnTo>
                <a:lnTo>
                  <a:pt x="3537" y="349"/>
                </a:lnTo>
                <a:lnTo>
                  <a:pt x="3537" y="349"/>
                </a:lnTo>
                <a:lnTo>
                  <a:pt x="3535" y="359"/>
                </a:lnTo>
                <a:lnTo>
                  <a:pt x="3534" y="363"/>
                </a:lnTo>
                <a:lnTo>
                  <a:pt x="3534" y="363"/>
                </a:lnTo>
                <a:lnTo>
                  <a:pt x="3537" y="367"/>
                </a:lnTo>
                <a:lnTo>
                  <a:pt x="3540" y="370"/>
                </a:lnTo>
                <a:lnTo>
                  <a:pt x="3540" y="370"/>
                </a:lnTo>
                <a:lnTo>
                  <a:pt x="3542" y="367"/>
                </a:lnTo>
                <a:lnTo>
                  <a:pt x="3543" y="362"/>
                </a:lnTo>
                <a:lnTo>
                  <a:pt x="3543" y="362"/>
                </a:lnTo>
                <a:lnTo>
                  <a:pt x="3542" y="359"/>
                </a:lnTo>
                <a:lnTo>
                  <a:pt x="3538" y="351"/>
                </a:lnTo>
                <a:lnTo>
                  <a:pt x="3537" y="341"/>
                </a:lnTo>
                <a:lnTo>
                  <a:pt x="3537" y="341"/>
                </a:lnTo>
                <a:lnTo>
                  <a:pt x="3537" y="341"/>
                </a:lnTo>
                <a:lnTo>
                  <a:pt x="3537" y="341"/>
                </a:lnTo>
                <a:lnTo>
                  <a:pt x="3538" y="336"/>
                </a:lnTo>
                <a:lnTo>
                  <a:pt x="3540" y="330"/>
                </a:lnTo>
                <a:lnTo>
                  <a:pt x="3538" y="319"/>
                </a:lnTo>
                <a:lnTo>
                  <a:pt x="3540" y="317"/>
                </a:lnTo>
                <a:lnTo>
                  <a:pt x="3548" y="349"/>
                </a:lnTo>
                <a:lnTo>
                  <a:pt x="3540" y="379"/>
                </a:lnTo>
                <a:close/>
                <a:moveTo>
                  <a:pt x="3554" y="282"/>
                </a:moveTo>
                <a:lnTo>
                  <a:pt x="3562" y="274"/>
                </a:lnTo>
                <a:lnTo>
                  <a:pt x="3551" y="280"/>
                </a:lnTo>
                <a:lnTo>
                  <a:pt x="3550" y="279"/>
                </a:lnTo>
                <a:lnTo>
                  <a:pt x="3569" y="269"/>
                </a:lnTo>
                <a:lnTo>
                  <a:pt x="3556" y="285"/>
                </a:lnTo>
                <a:lnTo>
                  <a:pt x="3554" y="282"/>
                </a:lnTo>
                <a:close/>
                <a:moveTo>
                  <a:pt x="3558" y="285"/>
                </a:moveTo>
                <a:lnTo>
                  <a:pt x="3572" y="267"/>
                </a:lnTo>
                <a:lnTo>
                  <a:pt x="3572" y="267"/>
                </a:lnTo>
                <a:lnTo>
                  <a:pt x="3567" y="291"/>
                </a:lnTo>
                <a:lnTo>
                  <a:pt x="3566" y="290"/>
                </a:lnTo>
                <a:lnTo>
                  <a:pt x="3569" y="279"/>
                </a:lnTo>
                <a:lnTo>
                  <a:pt x="3561" y="288"/>
                </a:lnTo>
                <a:lnTo>
                  <a:pt x="3558" y="285"/>
                </a:lnTo>
                <a:close/>
                <a:moveTo>
                  <a:pt x="3599" y="415"/>
                </a:moveTo>
                <a:lnTo>
                  <a:pt x="3590" y="450"/>
                </a:lnTo>
                <a:lnTo>
                  <a:pt x="3590" y="450"/>
                </a:lnTo>
                <a:lnTo>
                  <a:pt x="3582" y="442"/>
                </a:lnTo>
                <a:lnTo>
                  <a:pt x="3564" y="415"/>
                </a:lnTo>
                <a:lnTo>
                  <a:pt x="3583" y="378"/>
                </a:lnTo>
                <a:lnTo>
                  <a:pt x="3572" y="349"/>
                </a:lnTo>
                <a:lnTo>
                  <a:pt x="3578" y="341"/>
                </a:lnTo>
                <a:lnTo>
                  <a:pt x="3591" y="352"/>
                </a:lnTo>
                <a:lnTo>
                  <a:pt x="3596" y="371"/>
                </a:lnTo>
                <a:lnTo>
                  <a:pt x="3596" y="371"/>
                </a:lnTo>
                <a:lnTo>
                  <a:pt x="3586" y="386"/>
                </a:lnTo>
                <a:lnTo>
                  <a:pt x="3586" y="386"/>
                </a:lnTo>
                <a:lnTo>
                  <a:pt x="3580" y="392"/>
                </a:lnTo>
                <a:lnTo>
                  <a:pt x="3575" y="395"/>
                </a:lnTo>
                <a:lnTo>
                  <a:pt x="3575" y="395"/>
                </a:lnTo>
                <a:lnTo>
                  <a:pt x="3577" y="399"/>
                </a:lnTo>
                <a:lnTo>
                  <a:pt x="3575" y="403"/>
                </a:lnTo>
                <a:lnTo>
                  <a:pt x="3575" y="403"/>
                </a:lnTo>
                <a:lnTo>
                  <a:pt x="3580" y="402"/>
                </a:lnTo>
                <a:lnTo>
                  <a:pt x="3583" y="400"/>
                </a:lnTo>
                <a:lnTo>
                  <a:pt x="3583" y="400"/>
                </a:lnTo>
                <a:lnTo>
                  <a:pt x="3585" y="395"/>
                </a:lnTo>
                <a:lnTo>
                  <a:pt x="3586" y="387"/>
                </a:lnTo>
                <a:lnTo>
                  <a:pt x="3596" y="373"/>
                </a:lnTo>
                <a:lnTo>
                  <a:pt x="3601" y="394"/>
                </a:lnTo>
                <a:lnTo>
                  <a:pt x="3601" y="394"/>
                </a:lnTo>
                <a:lnTo>
                  <a:pt x="3601" y="407"/>
                </a:lnTo>
                <a:lnTo>
                  <a:pt x="3599" y="415"/>
                </a:lnTo>
                <a:lnTo>
                  <a:pt x="3599" y="415"/>
                </a:lnTo>
                <a:lnTo>
                  <a:pt x="3599" y="415"/>
                </a:lnTo>
                <a:lnTo>
                  <a:pt x="3599" y="415"/>
                </a:lnTo>
                <a:close/>
                <a:moveTo>
                  <a:pt x="3604" y="399"/>
                </a:moveTo>
                <a:lnTo>
                  <a:pt x="3604" y="399"/>
                </a:lnTo>
                <a:lnTo>
                  <a:pt x="3601" y="394"/>
                </a:lnTo>
                <a:lnTo>
                  <a:pt x="3596" y="371"/>
                </a:lnTo>
                <a:lnTo>
                  <a:pt x="3609" y="381"/>
                </a:lnTo>
                <a:lnTo>
                  <a:pt x="3604" y="399"/>
                </a:lnTo>
                <a:close/>
                <a:moveTo>
                  <a:pt x="3609" y="379"/>
                </a:moveTo>
                <a:lnTo>
                  <a:pt x="3596" y="371"/>
                </a:lnTo>
                <a:lnTo>
                  <a:pt x="3596" y="370"/>
                </a:lnTo>
                <a:lnTo>
                  <a:pt x="3593" y="354"/>
                </a:lnTo>
                <a:lnTo>
                  <a:pt x="3612" y="371"/>
                </a:lnTo>
                <a:lnTo>
                  <a:pt x="3609" y="379"/>
                </a:lnTo>
                <a:close/>
                <a:moveTo>
                  <a:pt x="3642" y="427"/>
                </a:moveTo>
                <a:lnTo>
                  <a:pt x="3642" y="427"/>
                </a:lnTo>
                <a:lnTo>
                  <a:pt x="3641" y="434"/>
                </a:lnTo>
                <a:lnTo>
                  <a:pt x="3625" y="392"/>
                </a:lnTo>
                <a:lnTo>
                  <a:pt x="3625" y="392"/>
                </a:lnTo>
                <a:lnTo>
                  <a:pt x="3628" y="392"/>
                </a:lnTo>
                <a:lnTo>
                  <a:pt x="3628" y="392"/>
                </a:lnTo>
                <a:lnTo>
                  <a:pt x="3625" y="389"/>
                </a:lnTo>
                <a:lnTo>
                  <a:pt x="3625" y="384"/>
                </a:lnTo>
                <a:lnTo>
                  <a:pt x="3625" y="384"/>
                </a:lnTo>
                <a:lnTo>
                  <a:pt x="3622" y="384"/>
                </a:lnTo>
                <a:lnTo>
                  <a:pt x="3620" y="378"/>
                </a:lnTo>
                <a:lnTo>
                  <a:pt x="3646" y="403"/>
                </a:lnTo>
                <a:lnTo>
                  <a:pt x="3642" y="427"/>
                </a:lnTo>
                <a:close/>
                <a:moveTo>
                  <a:pt x="3631" y="365"/>
                </a:moveTo>
                <a:lnTo>
                  <a:pt x="3650" y="371"/>
                </a:lnTo>
                <a:lnTo>
                  <a:pt x="3649" y="383"/>
                </a:lnTo>
                <a:lnTo>
                  <a:pt x="3631" y="365"/>
                </a:lnTo>
                <a:close/>
                <a:moveTo>
                  <a:pt x="3650" y="384"/>
                </a:moveTo>
                <a:lnTo>
                  <a:pt x="3652" y="371"/>
                </a:lnTo>
                <a:lnTo>
                  <a:pt x="3658" y="373"/>
                </a:lnTo>
                <a:lnTo>
                  <a:pt x="3700" y="426"/>
                </a:lnTo>
                <a:lnTo>
                  <a:pt x="3700" y="426"/>
                </a:lnTo>
                <a:lnTo>
                  <a:pt x="3700" y="429"/>
                </a:lnTo>
                <a:lnTo>
                  <a:pt x="3650" y="384"/>
                </a:lnTo>
                <a:close/>
                <a:moveTo>
                  <a:pt x="3698" y="453"/>
                </a:moveTo>
                <a:lnTo>
                  <a:pt x="3697" y="450"/>
                </a:lnTo>
                <a:lnTo>
                  <a:pt x="3698" y="451"/>
                </a:lnTo>
                <a:lnTo>
                  <a:pt x="3698" y="453"/>
                </a:lnTo>
                <a:close/>
                <a:moveTo>
                  <a:pt x="3718" y="488"/>
                </a:moveTo>
                <a:lnTo>
                  <a:pt x="3718" y="488"/>
                </a:lnTo>
                <a:lnTo>
                  <a:pt x="3714" y="490"/>
                </a:lnTo>
                <a:lnTo>
                  <a:pt x="3714" y="493"/>
                </a:lnTo>
                <a:lnTo>
                  <a:pt x="3700" y="456"/>
                </a:lnTo>
                <a:lnTo>
                  <a:pt x="3700" y="453"/>
                </a:lnTo>
                <a:lnTo>
                  <a:pt x="3735" y="485"/>
                </a:lnTo>
                <a:lnTo>
                  <a:pt x="3718" y="488"/>
                </a:lnTo>
                <a:close/>
                <a:moveTo>
                  <a:pt x="3702" y="429"/>
                </a:moveTo>
                <a:lnTo>
                  <a:pt x="3702" y="429"/>
                </a:lnTo>
                <a:lnTo>
                  <a:pt x="3703" y="429"/>
                </a:lnTo>
                <a:lnTo>
                  <a:pt x="3702" y="429"/>
                </a:lnTo>
                <a:close/>
                <a:moveTo>
                  <a:pt x="3703" y="427"/>
                </a:moveTo>
                <a:lnTo>
                  <a:pt x="3706" y="427"/>
                </a:lnTo>
                <a:lnTo>
                  <a:pt x="3705" y="427"/>
                </a:lnTo>
                <a:lnTo>
                  <a:pt x="3703" y="427"/>
                </a:lnTo>
                <a:close/>
                <a:moveTo>
                  <a:pt x="3708" y="437"/>
                </a:moveTo>
                <a:lnTo>
                  <a:pt x="3710" y="437"/>
                </a:lnTo>
                <a:lnTo>
                  <a:pt x="3711" y="440"/>
                </a:lnTo>
                <a:lnTo>
                  <a:pt x="3708" y="437"/>
                </a:lnTo>
                <a:close/>
                <a:moveTo>
                  <a:pt x="3762" y="477"/>
                </a:moveTo>
                <a:lnTo>
                  <a:pt x="3758" y="479"/>
                </a:lnTo>
                <a:lnTo>
                  <a:pt x="3758" y="479"/>
                </a:lnTo>
                <a:lnTo>
                  <a:pt x="3746" y="471"/>
                </a:lnTo>
                <a:lnTo>
                  <a:pt x="3721" y="448"/>
                </a:lnTo>
                <a:lnTo>
                  <a:pt x="3713" y="439"/>
                </a:lnTo>
                <a:lnTo>
                  <a:pt x="3770" y="455"/>
                </a:lnTo>
                <a:lnTo>
                  <a:pt x="3770" y="455"/>
                </a:lnTo>
                <a:lnTo>
                  <a:pt x="3762" y="477"/>
                </a:lnTo>
                <a:close/>
                <a:moveTo>
                  <a:pt x="3783" y="413"/>
                </a:moveTo>
                <a:lnTo>
                  <a:pt x="3769" y="405"/>
                </a:lnTo>
                <a:lnTo>
                  <a:pt x="3710" y="426"/>
                </a:lnTo>
                <a:lnTo>
                  <a:pt x="3702" y="426"/>
                </a:lnTo>
                <a:lnTo>
                  <a:pt x="3702" y="426"/>
                </a:lnTo>
                <a:lnTo>
                  <a:pt x="3662" y="375"/>
                </a:lnTo>
                <a:lnTo>
                  <a:pt x="3730" y="394"/>
                </a:lnTo>
                <a:lnTo>
                  <a:pt x="3743" y="386"/>
                </a:lnTo>
                <a:lnTo>
                  <a:pt x="3743" y="386"/>
                </a:lnTo>
                <a:lnTo>
                  <a:pt x="3743" y="387"/>
                </a:lnTo>
                <a:lnTo>
                  <a:pt x="3743" y="387"/>
                </a:lnTo>
                <a:lnTo>
                  <a:pt x="3745" y="391"/>
                </a:lnTo>
                <a:lnTo>
                  <a:pt x="3750" y="392"/>
                </a:lnTo>
                <a:lnTo>
                  <a:pt x="3793" y="383"/>
                </a:lnTo>
                <a:lnTo>
                  <a:pt x="3783" y="413"/>
                </a:lnTo>
                <a:close/>
                <a:moveTo>
                  <a:pt x="3798" y="371"/>
                </a:moveTo>
                <a:lnTo>
                  <a:pt x="3754" y="379"/>
                </a:lnTo>
                <a:lnTo>
                  <a:pt x="3793" y="354"/>
                </a:lnTo>
                <a:lnTo>
                  <a:pt x="3767" y="339"/>
                </a:lnTo>
                <a:lnTo>
                  <a:pt x="3809" y="330"/>
                </a:lnTo>
                <a:lnTo>
                  <a:pt x="3809" y="330"/>
                </a:lnTo>
                <a:lnTo>
                  <a:pt x="3810" y="331"/>
                </a:lnTo>
                <a:lnTo>
                  <a:pt x="3798" y="371"/>
                </a:lnTo>
                <a:close/>
                <a:moveTo>
                  <a:pt x="3830" y="269"/>
                </a:moveTo>
                <a:lnTo>
                  <a:pt x="3794" y="279"/>
                </a:lnTo>
                <a:lnTo>
                  <a:pt x="3782" y="266"/>
                </a:lnTo>
                <a:lnTo>
                  <a:pt x="3820" y="266"/>
                </a:lnTo>
                <a:lnTo>
                  <a:pt x="3820" y="266"/>
                </a:lnTo>
                <a:lnTo>
                  <a:pt x="3830" y="269"/>
                </a:lnTo>
                <a:lnTo>
                  <a:pt x="3830" y="269"/>
                </a:lnTo>
                <a:close/>
                <a:moveTo>
                  <a:pt x="3833" y="263"/>
                </a:moveTo>
                <a:lnTo>
                  <a:pt x="3833" y="263"/>
                </a:lnTo>
                <a:lnTo>
                  <a:pt x="3820" y="264"/>
                </a:lnTo>
                <a:lnTo>
                  <a:pt x="3782" y="264"/>
                </a:lnTo>
                <a:lnTo>
                  <a:pt x="3793" y="255"/>
                </a:lnTo>
                <a:lnTo>
                  <a:pt x="3794" y="253"/>
                </a:lnTo>
                <a:lnTo>
                  <a:pt x="3794" y="253"/>
                </a:lnTo>
                <a:lnTo>
                  <a:pt x="3796" y="256"/>
                </a:lnTo>
                <a:lnTo>
                  <a:pt x="3796" y="256"/>
                </a:lnTo>
                <a:lnTo>
                  <a:pt x="3798" y="259"/>
                </a:lnTo>
                <a:lnTo>
                  <a:pt x="3802" y="259"/>
                </a:lnTo>
                <a:lnTo>
                  <a:pt x="3838" y="247"/>
                </a:lnTo>
                <a:lnTo>
                  <a:pt x="3833" y="263"/>
                </a:lnTo>
                <a:close/>
                <a:moveTo>
                  <a:pt x="3898" y="280"/>
                </a:moveTo>
                <a:lnTo>
                  <a:pt x="3865" y="291"/>
                </a:lnTo>
                <a:lnTo>
                  <a:pt x="3865" y="291"/>
                </a:lnTo>
                <a:lnTo>
                  <a:pt x="3860" y="285"/>
                </a:lnTo>
                <a:lnTo>
                  <a:pt x="3855" y="280"/>
                </a:lnTo>
                <a:lnTo>
                  <a:pt x="3849" y="277"/>
                </a:lnTo>
                <a:lnTo>
                  <a:pt x="3841" y="274"/>
                </a:lnTo>
                <a:lnTo>
                  <a:pt x="3841" y="274"/>
                </a:lnTo>
                <a:lnTo>
                  <a:pt x="3841" y="272"/>
                </a:lnTo>
                <a:lnTo>
                  <a:pt x="3841" y="272"/>
                </a:lnTo>
                <a:lnTo>
                  <a:pt x="3852" y="275"/>
                </a:lnTo>
                <a:lnTo>
                  <a:pt x="3855" y="277"/>
                </a:lnTo>
                <a:lnTo>
                  <a:pt x="3855" y="277"/>
                </a:lnTo>
                <a:lnTo>
                  <a:pt x="3857" y="275"/>
                </a:lnTo>
                <a:lnTo>
                  <a:pt x="3860" y="272"/>
                </a:lnTo>
                <a:lnTo>
                  <a:pt x="3865" y="279"/>
                </a:lnTo>
                <a:lnTo>
                  <a:pt x="3865" y="279"/>
                </a:lnTo>
                <a:lnTo>
                  <a:pt x="3866" y="280"/>
                </a:lnTo>
                <a:lnTo>
                  <a:pt x="3868" y="282"/>
                </a:lnTo>
                <a:lnTo>
                  <a:pt x="3868" y="282"/>
                </a:lnTo>
                <a:lnTo>
                  <a:pt x="3871" y="283"/>
                </a:lnTo>
                <a:lnTo>
                  <a:pt x="3871" y="283"/>
                </a:lnTo>
                <a:lnTo>
                  <a:pt x="3874" y="283"/>
                </a:lnTo>
                <a:lnTo>
                  <a:pt x="3878" y="280"/>
                </a:lnTo>
                <a:lnTo>
                  <a:pt x="3889" y="259"/>
                </a:lnTo>
                <a:lnTo>
                  <a:pt x="3902" y="263"/>
                </a:lnTo>
                <a:lnTo>
                  <a:pt x="3905" y="271"/>
                </a:lnTo>
                <a:lnTo>
                  <a:pt x="3898" y="280"/>
                </a:lnTo>
                <a:close/>
                <a:moveTo>
                  <a:pt x="3916" y="266"/>
                </a:moveTo>
                <a:lnTo>
                  <a:pt x="3914" y="264"/>
                </a:lnTo>
                <a:lnTo>
                  <a:pt x="3934" y="267"/>
                </a:lnTo>
                <a:lnTo>
                  <a:pt x="3916" y="266"/>
                </a:lnTo>
                <a:close/>
                <a:moveTo>
                  <a:pt x="3930" y="295"/>
                </a:moveTo>
                <a:lnTo>
                  <a:pt x="3927" y="288"/>
                </a:lnTo>
                <a:lnTo>
                  <a:pt x="3942" y="285"/>
                </a:lnTo>
                <a:lnTo>
                  <a:pt x="3930" y="295"/>
                </a:lnTo>
                <a:close/>
                <a:moveTo>
                  <a:pt x="3930" y="247"/>
                </a:moveTo>
                <a:lnTo>
                  <a:pt x="3937" y="248"/>
                </a:lnTo>
                <a:lnTo>
                  <a:pt x="3937" y="248"/>
                </a:lnTo>
                <a:lnTo>
                  <a:pt x="3938" y="248"/>
                </a:lnTo>
                <a:lnTo>
                  <a:pt x="3938" y="248"/>
                </a:lnTo>
                <a:lnTo>
                  <a:pt x="3940" y="248"/>
                </a:lnTo>
                <a:lnTo>
                  <a:pt x="3940" y="248"/>
                </a:lnTo>
                <a:lnTo>
                  <a:pt x="3943" y="245"/>
                </a:lnTo>
                <a:lnTo>
                  <a:pt x="3945" y="240"/>
                </a:lnTo>
                <a:lnTo>
                  <a:pt x="3938" y="219"/>
                </a:lnTo>
                <a:lnTo>
                  <a:pt x="3959" y="224"/>
                </a:lnTo>
                <a:lnTo>
                  <a:pt x="3969" y="258"/>
                </a:lnTo>
                <a:lnTo>
                  <a:pt x="3948" y="264"/>
                </a:lnTo>
                <a:lnTo>
                  <a:pt x="3930" y="247"/>
                </a:lnTo>
                <a:close/>
                <a:moveTo>
                  <a:pt x="3945" y="323"/>
                </a:moveTo>
                <a:lnTo>
                  <a:pt x="3945" y="322"/>
                </a:lnTo>
                <a:lnTo>
                  <a:pt x="3970" y="323"/>
                </a:lnTo>
                <a:lnTo>
                  <a:pt x="3969" y="325"/>
                </a:lnTo>
                <a:lnTo>
                  <a:pt x="3970" y="360"/>
                </a:lnTo>
                <a:lnTo>
                  <a:pt x="3964" y="360"/>
                </a:lnTo>
                <a:lnTo>
                  <a:pt x="3945" y="323"/>
                </a:lnTo>
                <a:close/>
                <a:moveTo>
                  <a:pt x="3969" y="373"/>
                </a:moveTo>
                <a:lnTo>
                  <a:pt x="3970" y="373"/>
                </a:lnTo>
                <a:lnTo>
                  <a:pt x="3970" y="375"/>
                </a:lnTo>
                <a:lnTo>
                  <a:pt x="3969" y="373"/>
                </a:lnTo>
                <a:close/>
                <a:moveTo>
                  <a:pt x="3948" y="311"/>
                </a:moveTo>
                <a:lnTo>
                  <a:pt x="3951" y="280"/>
                </a:lnTo>
                <a:lnTo>
                  <a:pt x="3953" y="280"/>
                </a:lnTo>
                <a:lnTo>
                  <a:pt x="3966" y="282"/>
                </a:lnTo>
                <a:lnTo>
                  <a:pt x="3966" y="282"/>
                </a:lnTo>
                <a:lnTo>
                  <a:pt x="3969" y="280"/>
                </a:lnTo>
                <a:lnTo>
                  <a:pt x="3972" y="275"/>
                </a:lnTo>
                <a:lnTo>
                  <a:pt x="3972" y="275"/>
                </a:lnTo>
                <a:lnTo>
                  <a:pt x="3972" y="275"/>
                </a:lnTo>
                <a:lnTo>
                  <a:pt x="4012" y="263"/>
                </a:lnTo>
                <a:lnTo>
                  <a:pt x="4017" y="279"/>
                </a:lnTo>
                <a:lnTo>
                  <a:pt x="3980" y="314"/>
                </a:lnTo>
                <a:lnTo>
                  <a:pt x="3948" y="311"/>
                </a:lnTo>
                <a:close/>
                <a:moveTo>
                  <a:pt x="3970" y="459"/>
                </a:moveTo>
                <a:lnTo>
                  <a:pt x="3970" y="459"/>
                </a:lnTo>
                <a:lnTo>
                  <a:pt x="3970" y="459"/>
                </a:lnTo>
                <a:lnTo>
                  <a:pt x="3970" y="459"/>
                </a:lnTo>
                <a:lnTo>
                  <a:pt x="3964" y="453"/>
                </a:lnTo>
                <a:lnTo>
                  <a:pt x="3983" y="424"/>
                </a:lnTo>
                <a:lnTo>
                  <a:pt x="3996" y="448"/>
                </a:lnTo>
                <a:lnTo>
                  <a:pt x="3970" y="459"/>
                </a:lnTo>
                <a:close/>
                <a:moveTo>
                  <a:pt x="3983" y="498"/>
                </a:moveTo>
                <a:lnTo>
                  <a:pt x="3983" y="498"/>
                </a:lnTo>
                <a:lnTo>
                  <a:pt x="3983" y="488"/>
                </a:lnTo>
                <a:lnTo>
                  <a:pt x="3980" y="480"/>
                </a:lnTo>
                <a:lnTo>
                  <a:pt x="3999" y="472"/>
                </a:lnTo>
                <a:lnTo>
                  <a:pt x="3983" y="498"/>
                </a:lnTo>
                <a:close/>
                <a:moveTo>
                  <a:pt x="4006" y="445"/>
                </a:moveTo>
                <a:lnTo>
                  <a:pt x="3996" y="423"/>
                </a:lnTo>
                <a:lnTo>
                  <a:pt x="4018" y="440"/>
                </a:lnTo>
                <a:lnTo>
                  <a:pt x="4006" y="445"/>
                </a:lnTo>
                <a:close/>
                <a:moveTo>
                  <a:pt x="4025" y="484"/>
                </a:moveTo>
                <a:lnTo>
                  <a:pt x="4018" y="471"/>
                </a:lnTo>
                <a:lnTo>
                  <a:pt x="4028" y="471"/>
                </a:lnTo>
                <a:lnTo>
                  <a:pt x="4025" y="484"/>
                </a:lnTo>
                <a:close/>
                <a:moveTo>
                  <a:pt x="4031" y="421"/>
                </a:moveTo>
                <a:lnTo>
                  <a:pt x="4034" y="421"/>
                </a:lnTo>
                <a:lnTo>
                  <a:pt x="4034" y="421"/>
                </a:lnTo>
                <a:lnTo>
                  <a:pt x="4039" y="419"/>
                </a:lnTo>
                <a:lnTo>
                  <a:pt x="4041" y="416"/>
                </a:lnTo>
                <a:lnTo>
                  <a:pt x="4041" y="416"/>
                </a:lnTo>
                <a:lnTo>
                  <a:pt x="4039" y="413"/>
                </a:lnTo>
                <a:lnTo>
                  <a:pt x="4036" y="410"/>
                </a:lnTo>
                <a:lnTo>
                  <a:pt x="4036" y="410"/>
                </a:lnTo>
                <a:lnTo>
                  <a:pt x="4036" y="410"/>
                </a:lnTo>
                <a:lnTo>
                  <a:pt x="4014" y="408"/>
                </a:lnTo>
                <a:lnTo>
                  <a:pt x="3986" y="389"/>
                </a:lnTo>
                <a:lnTo>
                  <a:pt x="4007" y="376"/>
                </a:lnTo>
                <a:lnTo>
                  <a:pt x="4009" y="376"/>
                </a:lnTo>
                <a:lnTo>
                  <a:pt x="4009" y="376"/>
                </a:lnTo>
                <a:lnTo>
                  <a:pt x="4012" y="375"/>
                </a:lnTo>
                <a:lnTo>
                  <a:pt x="4015" y="371"/>
                </a:lnTo>
                <a:lnTo>
                  <a:pt x="4034" y="360"/>
                </a:lnTo>
                <a:lnTo>
                  <a:pt x="4052" y="250"/>
                </a:lnTo>
                <a:lnTo>
                  <a:pt x="4058" y="248"/>
                </a:lnTo>
                <a:lnTo>
                  <a:pt x="4068" y="298"/>
                </a:lnTo>
                <a:lnTo>
                  <a:pt x="4068" y="298"/>
                </a:lnTo>
                <a:lnTo>
                  <a:pt x="4070" y="301"/>
                </a:lnTo>
                <a:lnTo>
                  <a:pt x="4074" y="303"/>
                </a:lnTo>
                <a:lnTo>
                  <a:pt x="4074" y="303"/>
                </a:lnTo>
                <a:lnTo>
                  <a:pt x="4078" y="301"/>
                </a:lnTo>
                <a:lnTo>
                  <a:pt x="4078" y="311"/>
                </a:lnTo>
                <a:lnTo>
                  <a:pt x="4113" y="288"/>
                </a:lnTo>
                <a:lnTo>
                  <a:pt x="4119" y="314"/>
                </a:lnTo>
                <a:lnTo>
                  <a:pt x="4119" y="314"/>
                </a:lnTo>
                <a:lnTo>
                  <a:pt x="4121" y="317"/>
                </a:lnTo>
                <a:lnTo>
                  <a:pt x="4126" y="317"/>
                </a:lnTo>
                <a:lnTo>
                  <a:pt x="4126" y="317"/>
                </a:lnTo>
                <a:lnTo>
                  <a:pt x="4129" y="315"/>
                </a:lnTo>
                <a:lnTo>
                  <a:pt x="4130" y="311"/>
                </a:lnTo>
                <a:lnTo>
                  <a:pt x="4121" y="267"/>
                </a:lnTo>
                <a:lnTo>
                  <a:pt x="4162" y="282"/>
                </a:lnTo>
                <a:lnTo>
                  <a:pt x="4162" y="282"/>
                </a:lnTo>
                <a:lnTo>
                  <a:pt x="4158" y="285"/>
                </a:lnTo>
                <a:lnTo>
                  <a:pt x="4158" y="285"/>
                </a:lnTo>
                <a:lnTo>
                  <a:pt x="4154" y="288"/>
                </a:lnTo>
                <a:lnTo>
                  <a:pt x="4154" y="293"/>
                </a:lnTo>
                <a:lnTo>
                  <a:pt x="4156" y="298"/>
                </a:lnTo>
                <a:lnTo>
                  <a:pt x="4158" y="301"/>
                </a:lnTo>
                <a:lnTo>
                  <a:pt x="4170" y="311"/>
                </a:lnTo>
                <a:lnTo>
                  <a:pt x="4146" y="317"/>
                </a:lnTo>
                <a:lnTo>
                  <a:pt x="4127" y="355"/>
                </a:lnTo>
                <a:lnTo>
                  <a:pt x="4170" y="354"/>
                </a:lnTo>
                <a:lnTo>
                  <a:pt x="4191" y="328"/>
                </a:lnTo>
                <a:lnTo>
                  <a:pt x="4199" y="335"/>
                </a:lnTo>
                <a:lnTo>
                  <a:pt x="4191" y="371"/>
                </a:lnTo>
                <a:lnTo>
                  <a:pt x="4177" y="378"/>
                </a:lnTo>
                <a:lnTo>
                  <a:pt x="4177" y="378"/>
                </a:lnTo>
                <a:lnTo>
                  <a:pt x="4166" y="368"/>
                </a:lnTo>
                <a:lnTo>
                  <a:pt x="4162" y="365"/>
                </a:lnTo>
                <a:lnTo>
                  <a:pt x="4162" y="363"/>
                </a:lnTo>
                <a:lnTo>
                  <a:pt x="4162" y="363"/>
                </a:lnTo>
                <a:lnTo>
                  <a:pt x="4159" y="365"/>
                </a:lnTo>
                <a:lnTo>
                  <a:pt x="4151" y="365"/>
                </a:lnTo>
                <a:lnTo>
                  <a:pt x="4140" y="365"/>
                </a:lnTo>
                <a:lnTo>
                  <a:pt x="4140" y="365"/>
                </a:lnTo>
                <a:lnTo>
                  <a:pt x="4148" y="375"/>
                </a:lnTo>
                <a:lnTo>
                  <a:pt x="4151" y="381"/>
                </a:lnTo>
                <a:lnTo>
                  <a:pt x="4151" y="384"/>
                </a:lnTo>
                <a:lnTo>
                  <a:pt x="4151" y="384"/>
                </a:lnTo>
                <a:lnTo>
                  <a:pt x="4156" y="384"/>
                </a:lnTo>
                <a:lnTo>
                  <a:pt x="4151" y="386"/>
                </a:lnTo>
                <a:lnTo>
                  <a:pt x="4074" y="323"/>
                </a:lnTo>
                <a:lnTo>
                  <a:pt x="4074" y="323"/>
                </a:lnTo>
                <a:lnTo>
                  <a:pt x="4070" y="322"/>
                </a:lnTo>
                <a:lnTo>
                  <a:pt x="4070" y="322"/>
                </a:lnTo>
                <a:lnTo>
                  <a:pt x="4063" y="322"/>
                </a:lnTo>
                <a:lnTo>
                  <a:pt x="4060" y="323"/>
                </a:lnTo>
                <a:lnTo>
                  <a:pt x="4058" y="327"/>
                </a:lnTo>
                <a:lnTo>
                  <a:pt x="4058" y="327"/>
                </a:lnTo>
                <a:lnTo>
                  <a:pt x="4055" y="330"/>
                </a:lnTo>
                <a:lnTo>
                  <a:pt x="4055" y="335"/>
                </a:lnTo>
                <a:lnTo>
                  <a:pt x="4057" y="338"/>
                </a:lnTo>
                <a:lnTo>
                  <a:pt x="4060" y="343"/>
                </a:lnTo>
                <a:lnTo>
                  <a:pt x="4124" y="392"/>
                </a:lnTo>
                <a:lnTo>
                  <a:pt x="4082" y="403"/>
                </a:lnTo>
                <a:lnTo>
                  <a:pt x="4074" y="418"/>
                </a:lnTo>
                <a:lnTo>
                  <a:pt x="4044" y="431"/>
                </a:lnTo>
                <a:lnTo>
                  <a:pt x="4031" y="421"/>
                </a:lnTo>
                <a:close/>
                <a:moveTo>
                  <a:pt x="4058" y="448"/>
                </a:moveTo>
                <a:lnTo>
                  <a:pt x="4055" y="455"/>
                </a:lnTo>
                <a:lnTo>
                  <a:pt x="4057" y="450"/>
                </a:lnTo>
                <a:lnTo>
                  <a:pt x="4058" y="448"/>
                </a:lnTo>
                <a:close/>
                <a:moveTo>
                  <a:pt x="4126" y="488"/>
                </a:moveTo>
                <a:lnTo>
                  <a:pt x="4097" y="496"/>
                </a:lnTo>
                <a:lnTo>
                  <a:pt x="4078" y="533"/>
                </a:lnTo>
                <a:lnTo>
                  <a:pt x="4078" y="533"/>
                </a:lnTo>
                <a:lnTo>
                  <a:pt x="4076" y="522"/>
                </a:lnTo>
                <a:lnTo>
                  <a:pt x="4071" y="512"/>
                </a:lnTo>
                <a:lnTo>
                  <a:pt x="4065" y="504"/>
                </a:lnTo>
                <a:lnTo>
                  <a:pt x="4054" y="500"/>
                </a:lnTo>
                <a:lnTo>
                  <a:pt x="4054" y="500"/>
                </a:lnTo>
                <a:lnTo>
                  <a:pt x="4046" y="498"/>
                </a:lnTo>
                <a:lnTo>
                  <a:pt x="4050" y="474"/>
                </a:lnTo>
                <a:lnTo>
                  <a:pt x="4058" y="476"/>
                </a:lnTo>
                <a:lnTo>
                  <a:pt x="4058" y="476"/>
                </a:lnTo>
                <a:lnTo>
                  <a:pt x="4062" y="474"/>
                </a:lnTo>
                <a:lnTo>
                  <a:pt x="4065" y="469"/>
                </a:lnTo>
                <a:lnTo>
                  <a:pt x="4065" y="469"/>
                </a:lnTo>
                <a:lnTo>
                  <a:pt x="4065" y="468"/>
                </a:lnTo>
                <a:lnTo>
                  <a:pt x="4122" y="466"/>
                </a:lnTo>
                <a:lnTo>
                  <a:pt x="4132" y="453"/>
                </a:lnTo>
                <a:lnTo>
                  <a:pt x="4126" y="488"/>
                </a:lnTo>
                <a:close/>
                <a:moveTo>
                  <a:pt x="4151" y="482"/>
                </a:moveTo>
                <a:lnTo>
                  <a:pt x="4161" y="419"/>
                </a:lnTo>
                <a:lnTo>
                  <a:pt x="4174" y="403"/>
                </a:lnTo>
                <a:lnTo>
                  <a:pt x="4185" y="399"/>
                </a:lnTo>
                <a:lnTo>
                  <a:pt x="4182" y="418"/>
                </a:lnTo>
                <a:lnTo>
                  <a:pt x="4182" y="418"/>
                </a:lnTo>
                <a:lnTo>
                  <a:pt x="4174" y="418"/>
                </a:lnTo>
                <a:lnTo>
                  <a:pt x="4170" y="416"/>
                </a:lnTo>
                <a:lnTo>
                  <a:pt x="4170" y="416"/>
                </a:lnTo>
                <a:lnTo>
                  <a:pt x="4170" y="419"/>
                </a:lnTo>
                <a:lnTo>
                  <a:pt x="4167" y="423"/>
                </a:lnTo>
                <a:lnTo>
                  <a:pt x="4161" y="429"/>
                </a:lnTo>
                <a:lnTo>
                  <a:pt x="4161" y="429"/>
                </a:lnTo>
                <a:lnTo>
                  <a:pt x="4169" y="429"/>
                </a:lnTo>
                <a:lnTo>
                  <a:pt x="4174" y="431"/>
                </a:lnTo>
                <a:lnTo>
                  <a:pt x="4177" y="432"/>
                </a:lnTo>
                <a:lnTo>
                  <a:pt x="4177" y="432"/>
                </a:lnTo>
                <a:lnTo>
                  <a:pt x="4178" y="431"/>
                </a:lnTo>
                <a:lnTo>
                  <a:pt x="4167" y="479"/>
                </a:lnTo>
                <a:lnTo>
                  <a:pt x="4151" y="482"/>
                </a:lnTo>
                <a:close/>
                <a:moveTo>
                  <a:pt x="4190" y="602"/>
                </a:moveTo>
                <a:lnTo>
                  <a:pt x="4190" y="602"/>
                </a:lnTo>
                <a:lnTo>
                  <a:pt x="4183" y="604"/>
                </a:lnTo>
                <a:lnTo>
                  <a:pt x="4183" y="604"/>
                </a:lnTo>
                <a:lnTo>
                  <a:pt x="4183" y="596"/>
                </a:lnTo>
                <a:lnTo>
                  <a:pt x="4183" y="589"/>
                </a:lnTo>
                <a:lnTo>
                  <a:pt x="4180" y="581"/>
                </a:lnTo>
                <a:lnTo>
                  <a:pt x="4177" y="575"/>
                </a:lnTo>
                <a:lnTo>
                  <a:pt x="4177" y="575"/>
                </a:lnTo>
                <a:lnTo>
                  <a:pt x="4196" y="576"/>
                </a:lnTo>
                <a:lnTo>
                  <a:pt x="4225" y="586"/>
                </a:lnTo>
                <a:lnTo>
                  <a:pt x="4190" y="602"/>
                </a:lnTo>
                <a:close/>
                <a:moveTo>
                  <a:pt x="4226" y="584"/>
                </a:moveTo>
                <a:lnTo>
                  <a:pt x="4226" y="584"/>
                </a:lnTo>
                <a:lnTo>
                  <a:pt x="4198" y="575"/>
                </a:lnTo>
                <a:lnTo>
                  <a:pt x="4198" y="575"/>
                </a:lnTo>
                <a:lnTo>
                  <a:pt x="4183" y="567"/>
                </a:lnTo>
                <a:lnTo>
                  <a:pt x="4178" y="562"/>
                </a:lnTo>
                <a:lnTo>
                  <a:pt x="4177" y="560"/>
                </a:lnTo>
                <a:lnTo>
                  <a:pt x="4177" y="560"/>
                </a:lnTo>
                <a:lnTo>
                  <a:pt x="4172" y="562"/>
                </a:lnTo>
                <a:lnTo>
                  <a:pt x="4166" y="564"/>
                </a:lnTo>
                <a:lnTo>
                  <a:pt x="4182" y="493"/>
                </a:lnTo>
                <a:lnTo>
                  <a:pt x="4198" y="554"/>
                </a:lnTo>
                <a:lnTo>
                  <a:pt x="4241" y="578"/>
                </a:lnTo>
                <a:lnTo>
                  <a:pt x="4226" y="584"/>
                </a:lnTo>
                <a:close/>
                <a:moveTo>
                  <a:pt x="4241" y="578"/>
                </a:moveTo>
                <a:lnTo>
                  <a:pt x="4239" y="530"/>
                </a:lnTo>
                <a:lnTo>
                  <a:pt x="4295" y="551"/>
                </a:lnTo>
                <a:lnTo>
                  <a:pt x="4241" y="578"/>
                </a:lnTo>
                <a:close/>
                <a:moveTo>
                  <a:pt x="4409" y="496"/>
                </a:moveTo>
                <a:lnTo>
                  <a:pt x="4297" y="551"/>
                </a:lnTo>
                <a:lnTo>
                  <a:pt x="4239" y="528"/>
                </a:lnTo>
                <a:lnTo>
                  <a:pt x="4239" y="528"/>
                </a:lnTo>
                <a:lnTo>
                  <a:pt x="4183" y="482"/>
                </a:lnTo>
                <a:lnTo>
                  <a:pt x="4198" y="418"/>
                </a:lnTo>
                <a:lnTo>
                  <a:pt x="4210" y="413"/>
                </a:lnTo>
                <a:lnTo>
                  <a:pt x="4220" y="453"/>
                </a:lnTo>
                <a:lnTo>
                  <a:pt x="4220" y="456"/>
                </a:lnTo>
                <a:lnTo>
                  <a:pt x="4220" y="456"/>
                </a:lnTo>
                <a:lnTo>
                  <a:pt x="4220" y="461"/>
                </a:lnTo>
                <a:lnTo>
                  <a:pt x="4222" y="464"/>
                </a:lnTo>
                <a:lnTo>
                  <a:pt x="4222" y="464"/>
                </a:lnTo>
                <a:lnTo>
                  <a:pt x="4215" y="464"/>
                </a:lnTo>
                <a:lnTo>
                  <a:pt x="4214" y="463"/>
                </a:lnTo>
                <a:lnTo>
                  <a:pt x="4214" y="463"/>
                </a:lnTo>
                <a:lnTo>
                  <a:pt x="4212" y="466"/>
                </a:lnTo>
                <a:lnTo>
                  <a:pt x="4209" y="471"/>
                </a:lnTo>
                <a:lnTo>
                  <a:pt x="4202" y="476"/>
                </a:lnTo>
                <a:lnTo>
                  <a:pt x="4202" y="476"/>
                </a:lnTo>
                <a:lnTo>
                  <a:pt x="4212" y="477"/>
                </a:lnTo>
                <a:lnTo>
                  <a:pt x="4217" y="477"/>
                </a:lnTo>
                <a:lnTo>
                  <a:pt x="4218" y="479"/>
                </a:lnTo>
                <a:lnTo>
                  <a:pt x="4218" y="479"/>
                </a:lnTo>
                <a:lnTo>
                  <a:pt x="4220" y="477"/>
                </a:lnTo>
                <a:lnTo>
                  <a:pt x="4226" y="472"/>
                </a:lnTo>
                <a:lnTo>
                  <a:pt x="4230" y="490"/>
                </a:lnTo>
                <a:lnTo>
                  <a:pt x="4278" y="516"/>
                </a:lnTo>
                <a:lnTo>
                  <a:pt x="4278" y="516"/>
                </a:lnTo>
                <a:lnTo>
                  <a:pt x="4276" y="520"/>
                </a:lnTo>
                <a:lnTo>
                  <a:pt x="4276" y="520"/>
                </a:lnTo>
                <a:lnTo>
                  <a:pt x="4281" y="519"/>
                </a:lnTo>
                <a:lnTo>
                  <a:pt x="4284" y="519"/>
                </a:lnTo>
                <a:lnTo>
                  <a:pt x="4284" y="519"/>
                </a:lnTo>
                <a:lnTo>
                  <a:pt x="4284" y="519"/>
                </a:lnTo>
                <a:lnTo>
                  <a:pt x="4295" y="524"/>
                </a:lnTo>
                <a:lnTo>
                  <a:pt x="4295" y="504"/>
                </a:lnTo>
                <a:lnTo>
                  <a:pt x="4303" y="495"/>
                </a:lnTo>
                <a:lnTo>
                  <a:pt x="4305" y="495"/>
                </a:lnTo>
                <a:lnTo>
                  <a:pt x="4347" y="495"/>
                </a:lnTo>
                <a:lnTo>
                  <a:pt x="4324" y="520"/>
                </a:lnTo>
                <a:lnTo>
                  <a:pt x="4324" y="520"/>
                </a:lnTo>
                <a:lnTo>
                  <a:pt x="4316" y="524"/>
                </a:lnTo>
                <a:lnTo>
                  <a:pt x="4310" y="527"/>
                </a:lnTo>
                <a:lnTo>
                  <a:pt x="4310" y="527"/>
                </a:lnTo>
                <a:lnTo>
                  <a:pt x="4310" y="530"/>
                </a:lnTo>
                <a:lnTo>
                  <a:pt x="4308" y="535"/>
                </a:lnTo>
                <a:lnTo>
                  <a:pt x="4308" y="535"/>
                </a:lnTo>
                <a:lnTo>
                  <a:pt x="4313" y="533"/>
                </a:lnTo>
                <a:lnTo>
                  <a:pt x="4318" y="533"/>
                </a:lnTo>
                <a:lnTo>
                  <a:pt x="4318" y="533"/>
                </a:lnTo>
                <a:lnTo>
                  <a:pt x="4319" y="528"/>
                </a:lnTo>
                <a:lnTo>
                  <a:pt x="4324" y="520"/>
                </a:lnTo>
                <a:lnTo>
                  <a:pt x="4348" y="495"/>
                </a:lnTo>
                <a:lnTo>
                  <a:pt x="4409" y="496"/>
                </a:lnTo>
                <a:lnTo>
                  <a:pt x="4409" y="496"/>
                </a:lnTo>
                <a:close/>
                <a:moveTo>
                  <a:pt x="4409" y="495"/>
                </a:moveTo>
                <a:lnTo>
                  <a:pt x="4396" y="488"/>
                </a:lnTo>
                <a:lnTo>
                  <a:pt x="4398" y="487"/>
                </a:lnTo>
                <a:lnTo>
                  <a:pt x="4399" y="488"/>
                </a:lnTo>
                <a:lnTo>
                  <a:pt x="4398" y="485"/>
                </a:lnTo>
                <a:lnTo>
                  <a:pt x="4399" y="482"/>
                </a:lnTo>
                <a:lnTo>
                  <a:pt x="4409" y="495"/>
                </a:lnTo>
                <a:lnTo>
                  <a:pt x="4409" y="495"/>
                </a:lnTo>
                <a:close/>
                <a:moveTo>
                  <a:pt x="4406" y="471"/>
                </a:moveTo>
                <a:lnTo>
                  <a:pt x="4407" y="468"/>
                </a:lnTo>
                <a:lnTo>
                  <a:pt x="4411" y="482"/>
                </a:lnTo>
                <a:lnTo>
                  <a:pt x="4417" y="450"/>
                </a:lnTo>
                <a:lnTo>
                  <a:pt x="4425" y="434"/>
                </a:lnTo>
                <a:lnTo>
                  <a:pt x="4427" y="435"/>
                </a:lnTo>
                <a:lnTo>
                  <a:pt x="4412" y="493"/>
                </a:lnTo>
                <a:lnTo>
                  <a:pt x="4412" y="493"/>
                </a:lnTo>
                <a:lnTo>
                  <a:pt x="4406" y="471"/>
                </a:lnTo>
                <a:close/>
                <a:moveTo>
                  <a:pt x="4369" y="706"/>
                </a:moveTo>
                <a:lnTo>
                  <a:pt x="4369" y="706"/>
                </a:lnTo>
                <a:lnTo>
                  <a:pt x="4364" y="709"/>
                </a:lnTo>
                <a:lnTo>
                  <a:pt x="4366" y="698"/>
                </a:lnTo>
                <a:lnTo>
                  <a:pt x="4371" y="706"/>
                </a:lnTo>
                <a:lnTo>
                  <a:pt x="4369" y="706"/>
                </a:lnTo>
                <a:close/>
                <a:moveTo>
                  <a:pt x="4372" y="706"/>
                </a:moveTo>
                <a:lnTo>
                  <a:pt x="4367" y="696"/>
                </a:lnTo>
                <a:lnTo>
                  <a:pt x="4367" y="696"/>
                </a:lnTo>
                <a:lnTo>
                  <a:pt x="4383" y="621"/>
                </a:lnTo>
                <a:lnTo>
                  <a:pt x="4417" y="672"/>
                </a:lnTo>
                <a:lnTo>
                  <a:pt x="4417" y="672"/>
                </a:lnTo>
                <a:lnTo>
                  <a:pt x="4422" y="684"/>
                </a:lnTo>
                <a:lnTo>
                  <a:pt x="4423" y="695"/>
                </a:lnTo>
                <a:lnTo>
                  <a:pt x="4372" y="706"/>
                </a:lnTo>
                <a:close/>
                <a:moveTo>
                  <a:pt x="4468" y="685"/>
                </a:moveTo>
                <a:lnTo>
                  <a:pt x="4436" y="692"/>
                </a:lnTo>
                <a:lnTo>
                  <a:pt x="4436" y="692"/>
                </a:lnTo>
                <a:lnTo>
                  <a:pt x="4438" y="688"/>
                </a:lnTo>
                <a:lnTo>
                  <a:pt x="4438" y="688"/>
                </a:lnTo>
                <a:lnTo>
                  <a:pt x="4435" y="687"/>
                </a:lnTo>
                <a:lnTo>
                  <a:pt x="4430" y="682"/>
                </a:lnTo>
                <a:lnTo>
                  <a:pt x="4420" y="672"/>
                </a:lnTo>
                <a:lnTo>
                  <a:pt x="4385" y="620"/>
                </a:lnTo>
                <a:lnTo>
                  <a:pt x="4411" y="503"/>
                </a:lnTo>
                <a:lnTo>
                  <a:pt x="4423" y="559"/>
                </a:lnTo>
                <a:lnTo>
                  <a:pt x="4404" y="588"/>
                </a:lnTo>
                <a:lnTo>
                  <a:pt x="4404" y="588"/>
                </a:lnTo>
                <a:lnTo>
                  <a:pt x="4398" y="594"/>
                </a:lnTo>
                <a:lnTo>
                  <a:pt x="4393" y="597"/>
                </a:lnTo>
                <a:lnTo>
                  <a:pt x="4393" y="597"/>
                </a:lnTo>
                <a:lnTo>
                  <a:pt x="4395" y="600"/>
                </a:lnTo>
                <a:lnTo>
                  <a:pt x="4393" y="605"/>
                </a:lnTo>
                <a:lnTo>
                  <a:pt x="4393" y="605"/>
                </a:lnTo>
                <a:lnTo>
                  <a:pt x="4398" y="602"/>
                </a:lnTo>
                <a:lnTo>
                  <a:pt x="4401" y="602"/>
                </a:lnTo>
                <a:lnTo>
                  <a:pt x="4401" y="602"/>
                </a:lnTo>
                <a:lnTo>
                  <a:pt x="4403" y="596"/>
                </a:lnTo>
                <a:lnTo>
                  <a:pt x="4406" y="588"/>
                </a:lnTo>
                <a:lnTo>
                  <a:pt x="4423" y="560"/>
                </a:lnTo>
                <a:lnTo>
                  <a:pt x="4433" y="597"/>
                </a:lnTo>
                <a:lnTo>
                  <a:pt x="4399" y="604"/>
                </a:lnTo>
                <a:lnTo>
                  <a:pt x="4399" y="604"/>
                </a:lnTo>
                <a:lnTo>
                  <a:pt x="4396" y="605"/>
                </a:lnTo>
                <a:lnTo>
                  <a:pt x="4393" y="608"/>
                </a:lnTo>
                <a:lnTo>
                  <a:pt x="4391" y="613"/>
                </a:lnTo>
                <a:lnTo>
                  <a:pt x="4391" y="618"/>
                </a:lnTo>
                <a:lnTo>
                  <a:pt x="4391" y="618"/>
                </a:lnTo>
                <a:lnTo>
                  <a:pt x="4393" y="621"/>
                </a:lnTo>
                <a:lnTo>
                  <a:pt x="4396" y="624"/>
                </a:lnTo>
                <a:lnTo>
                  <a:pt x="4399" y="626"/>
                </a:lnTo>
                <a:lnTo>
                  <a:pt x="4404" y="626"/>
                </a:lnTo>
                <a:lnTo>
                  <a:pt x="4415" y="624"/>
                </a:lnTo>
                <a:lnTo>
                  <a:pt x="4415" y="624"/>
                </a:lnTo>
                <a:lnTo>
                  <a:pt x="4414" y="626"/>
                </a:lnTo>
                <a:lnTo>
                  <a:pt x="4414" y="626"/>
                </a:lnTo>
                <a:lnTo>
                  <a:pt x="4414" y="629"/>
                </a:lnTo>
                <a:lnTo>
                  <a:pt x="4414" y="634"/>
                </a:lnTo>
                <a:lnTo>
                  <a:pt x="4414" y="634"/>
                </a:lnTo>
                <a:lnTo>
                  <a:pt x="4417" y="632"/>
                </a:lnTo>
                <a:lnTo>
                  <a:pt x="4422" y="631"/>
                </a:lnTo>
                <a:lnTo>
                  <a:pt x="4422" y="631"/>
                </a:lnTo>
                <a:lnTo>
                  <a:pt x="4423" y="623"/>
                </a:lnTo>
                <a:lnTo>
                  <a:pt x="4438" y="620"/>
                </a:lnTo>
                <a:lnTo>
                  <a:pt x="4438" y="624"/>
                </a:lnTo>
                <a:lnTo>
                  <a:pt x="4438" y="624"/>
                </a:lnTo>
                <a:lnTo>
                  <a:pt x="4438" y="637"/>
                </a:lnTo>
                <a:lnTo>
                  <a:pt x="4436" y="645"/>
                </a:lnTo>
                <a:lnTo>
                  <a:pt x="4436" y="645"/>
                </a:lnTo>
                <a:lnTo>
                  <a:pt x="4441" y="648"/>
                </a:lnTo>
                <a:lnTo>
                  <a:pt x="4446" y="653"/>
                </a:lnTo>
                <a:lnTo>
                  <a:pt x="4446" y="653"/>
                </a:lnTo>
                <a:lnTo>
                  <a:pt x="4446" y="647"/>
                </a:lnTo>
                <a:lnTo>
                  <a:pt x="4449" y="642"/>
                </a:lnTo>
                <a:lnTo>
                  <a:pt x="4449" y="642"/>
                </a:lnTo>
                <a:lnTo>
                  <a:pt x="4444" y="636"/>
                </a:lnTo>
                <a:lnTo>
                  <a:pt x="4439" y="624"/>
                </a:lnTo>
                <a:lnTo>
                  <a:pt x="4438" y="620"/>
                </a:lnTo>
                <a:lnTo>
                  <a:pt x="4454" y="618"/>
                </a:lnTo>
                <a:lnTo>
                  <a:pt x="4454" y="618"/>
                </a:lnTo>
                <a:lnTo>
                  <a:pt x="4457" y="623"/>
                </a:lnTo>
                <a:lnTo>
                  <a:pt x="4457" y="623"/>
                </a:lnTo>
                <a:lnTo>
                  <a:pt x="4462" y="623"/>
                </a:lnTo>
                <a:lnTo>
                  <a:pt x="4465" y="623"/>
                </a:lnTo>
                <a:lnTo>
                  <a:pt x="4465" y="623"/>
                </a:lnTo>
                <a:lnTo>
                  <a:pt x="4462" y="616"/>
                </a:lnTo>
                <a:lnTo>
                  <a:pt x="4487" y="612"/>
                </a:lnTo>
                <a:lnTo>
                  <a:pt x="4484" y="636"/>
                </a:lnTo>
                <a:lnTo>
                  <a:pt x="4468" y="685"/>
                </a:lnTo>
                <a:close/>
                <a:moveTo>
                  <a:pt x="4487" y="624"/>
                </a:moveTo>
                <a:lnTo>
                  <a:pt x="4489" y="610"/>
                </a:lnTo>
                <a:lnTo>
                  <a:pt x="4492" y="610"/>
                </a:lnTo>
                <a:lnTo>
                  <a:pt x="4487" y="624"/>
                </a:lnTo>
                <a:close/>
                <a:moveTo>
                  <a:pt x="4500" y="586"/>
                </a:moveTo>
                <a:lnTo>
                  <a:pt x="4486" y="588"/>
                </a:lnTo>
                <a:lnTo>
                  <a:pt x="4435" y="524"/>
                </a:lnTo>
                <a:lnTo>
                  <a:pt x="4435" y="524"/>
                </a:lnTo>
                <a:lnTo>
                  <a:pt x="4436" y="524"/>
                </a:lnTo>
                <a:lnTo>
                  <a:pt x="4471" y="567"/>
                </a:lnTo>
                <a:lnTo>
                  <a:pt x="4462" y="527"/>
                </a:lnTo>
                <a:lnTo>
                  <a:pt x="4451" y="520"/>
                </a:lnTo>
                <a:lnTo>
                  <a:pt x="4455" y="519"/>
                </a:lnTo>
                <a:lnTo>
                  <a:pt x="4468" y="525"/>
                </a:lnTo>
                <a:lnTo>
                  <a:pt x="4478" y="559"/>
                </a:lnTo>
                <a:lnTo>
                  <a:pt x="4478" y="559"/>
                </a:lnTo>
                <a:lnTo>
                  <a:pt x="4479" y="568"/>
                </a:lnTo>
                <a:lnTo>
                  <a:pt x="4478" y="573"/>
                </a:lnTo>
                <a:lnTo>
                  <a:pt x="4478" y="573"/>
                </a:lnTo>
                <a:lnTo>
                  <a:pt x="4483" y="575"/>
                </a:lnTo>
                <a:lnTo>
                  <a:pt x="4486" y="578"/>
                </a:lnTo>
                <a:lnTo>
                  <a:pt x="4486" y="578"/>
                </a:lnTo>
                <a:lnTo>
                  <a:pt x="4486" y="573"/>
                </a:lnTo>
                <a:lnTo>
                  <a:pt x="4487" y="570"/>
                </a:lnTo>
                <a:lnTo>
                  <a:pt x="4487" y="570"/>
                </a:lnTo>
                <a:lnTo>
                  <a:pt x="4484" y="565"/>
                </a:lnTo>
                <a:lnTo>
                  <a:pt x="4479" y="559"/>
                </a:lnTo>
                <a:lnTo>
                  <a:pt x="4468" y="525"/>
                </a:lnTo>
                <a:lnTo>
                  <a:pt x="4507" y="544"/>
                </a:lnTo>
                <a:lnTo>
                  <a:pt x="4507" y="544"/>
                </a:lnTo>
                <a:lnTo>
                  <a:pt x="4510" y="552"/>
                </a:lnTo>
                <a:lnTo>
                  <a:pt x="4500" y="586"/>
                </a:lnTo>
                <a:close/>
                <a:moveTo>
                  <a:pt x="4511" y="551"/>
                </a:moveTo>
                <a:lnTo>
                  <a:pt x="4508" y="546"/>
                </a:lnTo>
                <a:lnTo>
                  <a:pt x="4511" y="548"/>
                </a:lnTo>
                <a:lnTo>
                  <a:pt x="4511" y="551"/>
                </a:lnTo>
                <a:close/>
                <a:moveTo>
                  <a:pt x="4508" y="544"/>
                </a:moveTo>
                <a:lnTo>
                  <a:pt x="4513" y="543"/>
                </a:lnTo>
                <a:lnTo>
                  <a:pt x="4513" y="546"/>
                </a:lnTo>
                <a:lnTo>
                  <a:pt x="4508" y="544"/>
                </a:lnTo>
                <a:close/>
                <a:moveTo>
                  <a:pt x="4545" y="656"/>
                </a:moveTo>
                <a:lnTo>
                  <a:pt x="4540" y="656"/>
                </a:lnTo>
                <a:lnTo>
                  <a:pt x="4540" y="656"/>
                </a:lnTo>
                <a:lnTo>
                  <a:pt x="4513" y="621"/>
                </a:lnTo>
                <a:lnTo>
                  <a:pt x="4513" y="618"/>
                </a:lnTo>
                <a:lnTo>
                  <a:pt x="4545" y="656"/>
                </a:lnTo>
                <a:close/>
                <a:moveTo>
                  <a:pt x="4515" y="541"/>
                </a:moveTo>
                <a:lnTo>
                  <a:pt x="4508" y="544"/>
                </a:lnTo>
                <a:lnTo>
                  <a:pt x="4508" y="544"/>
                </a:lnTo>
                <a:lnTo>
                  <a:pt x="4470" y="525"/>
                </a:lnTo>
                <a:lnTo>
                  <a:pt x="4502" y="514"/>
                </a:lnTo>
                <a:lnTo>
                  <a:pt x="4502" y="514"/>
                </a:lnTo>
                <a:lnTo>
                  <a:pt x="4510" y="512"/>
                </a:lnTo>
                <a:lnTo>
                  <a:pt x="4516" y="512"/>
                </a:lnTo>
                <a:lnTo>
                  <a:pt x="4516" y="512"/>
                </a:lnTo>
                <a:lnTo>
                  <a:pt x="4518" y="509"/>
                </a:lnTo>
                <a:lnTo>
                  <a:pt x="4521" y="506"/>
                </a:lnTo>
                <a:lnTo>
                  <a:pt x="4521" y="506"/>
                </a:lnTo>
                <a:lnTo>
                  <a:pt x="4513" y="504"/>
                </a:lnTo>
                <a:lnTo>
                  <a:pt x="4527" y="501"/>
                </a:lnTo>
                <a:lnTo>
                  <a:pt x="4515" y="541"/>
                </a:lnTo>
                <a:close/>
                <a:moveTo>
                  <a:pt x="4524" y="333"/>
                </a:moveTo>
                <a:lnTo>
                  <a:pt x="4529" y="330"/>
                </a:lnTo>
                <a:lnTo>
                  <a:pt x="4531" y="330"/>
                </a:lnTo>
                <a:lnTo>
                  <a:pt x="4524" y="333"/>
                </a:lnTo>
                <a:close/>
                <a:moveTo>
                  <a:pt x="4539" y="291"/>
                </a:moveTo>
                <a:lnTo>
                  <a:pt x="4539" y="291"/>
                </a:lnTo>
                <a:lnTo>
                  <a:pt x="4540" y="283"/>
                </a:lnTo>
                <a:lnTo>
                  <a:pt x="4542" y="279"/>
                </a:lnTo>
                <a:lnTo>
                  <a:pt x="4542" y="279"/>
                </a:lnTo>
                <a:lnTo>
                  <a:pt x="4540" y="279"/>
                </a:lnTo>
                <a:lnTo>
                  <a:pt x="4537" y="274"/>
                </a:lnTo>
                <a:lnTo>
                  <a:pt x="4532" y="267"/>
                </a:lnTo>
                <a:lnTo>
                  <a:pt x="4532" y="267"/>
                </a:lnTo>
                <a:lnTo>
                  <a:pt x="4531" y="274"/>
                </a:lnTo>
                <a:lnTo>
                  <a:pt x="4526" y="280"/>
                </a:lnTo>
                <a:lnTo>
                  <a:pt x="4526" y="280"/>
                </a:lnTo>
                <a:lnTo>
                  <a:pt x="4529" y="264"/>
                </a:lnTo>
                <a:lnTo>
                  <a:pt x="4548" y="256"/>
                </a:lnTo>
                <a:lnTo>
                  <a:pt x="4561" y="275"/>
                </a:lnTo>
                <a:lnTo>
                  <a:pt x="4575" y="279"/>
                </a:lnTo>
                <a:lnTo>
                  <a:pt x="4575" y="279"/>
                </a:lnTo>
                <a:lnTo>
                  <a:pt x="4564" y="303"/>
                </a:lnTo>
                <a:lnTo>
                  <a:pt x="4563" y="304"/>
                </a:lnTo>
                <a:lnTo>
                  <a:pt x="4539" y="291"/>
                </a:lnTo>
                <a:close/>
                <a:moveTo>
                  <a:pt x="4558" y="311"/>
                </a:moveTo>
                <a:lnTo>
                  <a:pt x="4556" y="312"/>
                </a:lnTo>
                <a:lnTo>
                  <a:pt x="4556" y="312"/>
                </a:lnTo>
                <a:lnTo>
                  <a:pt x="4558" y="311"/>
                </a:lnTo>
                <a:close/>
                <a:moveTo>
                  <a:pt x="4559" y="367"/>
                </a:moveTo>
                <a:lnTo>
                  <a:pt x="4551" y="362"/>
                </a:lnTo>
                <a:lnTo>
                  <a:pt x="4569" y="355"/>
                </a:lnTo>
                <a:lnTo>
                  <a:pt x="4559" y="367"/>
                </a:lnTo>
                <a:close/>
                <a:moveTo>
                  <a:pt x="4563" y="319"/>
                </a:moveTo>
                <a:lnTo>
                  <a:pt x="4558" y="314"/>
                </a:lnTo>
                <a:lnTo>
                  <a:pt x="4563" y="309"/>
                </a:lnTo>
                <a:lnTo>
                  <a:pt x="4566" y="306"/>
                </a:lnTo>
                <a:lnTo>
                  <a:pt x="4564" y="306"/>
                </a:lnTo>
                <a:lnTo>
                  <a:pt x="4566" y="304"/>
                </a:lnTo>
                <a:lnTo>
                  <a:pt x="4566" y="304"/>
                </a:lnTo>
                <a:lnTo>
                  <a:pt x="4583" y="290"/>
                </a:lnTo>
                <a:lnTo>
                  <a:pt x="4591" y="285"/>
                </a:lnTo>
                <a:lnTo>
                  <a:pt x="4596" y="283"/>
                </a:lnTo>
                <a:lnTo>
                  <a:pt x="4596" y="283"/>
                </a:lnTo>
                <a:lnTo>
                  <a:pt x="4596" y="282"/>
                </a:lnTo>
                <a:lnTo>
                  <a:pt x="4598" y="282"/>
                </a:lnTo>
                <a:lnTo>
                  <a:pt x="4590" y="309"/>
                </a:lnTo>
                <a:lnTo>
                  <a:pt x="4563" y="319"/>
                </a:lnTo>
                <a:close/>
                <a:moveTo>
                  <a:pt x="4572" y="439"/>
                </a:moveTo>
                <a:lnTo>
                  <a:pt x="4579" y="416"/>
                </a:lnTo>
                <a:lnTo>
                  <a:pt x="4591" y="432"/>
                </a:lnTo>
                <a:lnTo>
                  <a:pt x="4591" y="432"/>
                </a:lnTo>
                <a:lnTo>
                  <a:pt x="4582" y="447"/>
                </a:lnTo>
                <a:lnTo>
                  <a:pt x="4582" y="447"/>
                </a:lnTo>
                <a:lnTo>
                  <a:pt x="4579" y="443"/>
                </a:lnTo>
                <a:lnTo>
                  <a:pt x="4579" y="443"/>
                </a:lnTo>
                <a:lnTo>
                  <a:pt x="4572" y="439"/>
                </a:lnTo>
                <a:lnTo>
                  <a:pt x="4572" y="439"/>
                </a:lnTo>
                <a:close/>
                <a:moveTo>
                  <a:pt x="4579" y="495"/>
                </a:moveTo>
                <a:lnTo>
                  <a:pt x="4579" y="495"/>
                </a:lnTo>
                <a:lnTo>
                  <a:pt x="4582" y="493"/>
                </a:lnTo>
                <a:lnTo>
                  <a:pt x="4582" y="493"/>
                </a:lnTo>
                <a:lnTo>
                  <a:pt x="4585" y="488"/>
                </a:lnTo>
                <a:lnTo>
                  <a:pt x="4588" y="482"/>
                </a:lnTo>
                <a:lnTo>
                  <a:pt x="4590" y="471"/>
                </a:lnTo>
                <a:lnTo>
                  <a:pt x="4590" y="459"/>
                </a:lnTo>
                <a:lnTo>
                  <a:pt x="4588" y="455"/>
                </a:lnTo>
                <a:lnTo>
                  <a:pt x="4585" y="450"/>
                </a:lnTo>
                <a:lnTo>
                  <a:pt x="4585" y="450"/>
                </a:lnTo>
                <a:lnTo>
                  <a:pt x="4599" y="442"/>
                </a:lnTo>
                <a:lnTo>
                  <a:pt x="4604" y="447"/>
                </a:lnTo>
                <a:lnTo>
                  <a:pt x="4606" y="495"/>
                </a:lnTo>
                <a:lnTo>
                  <a:pt x="4579" y="495"/>
                </a:lnTo>
                <a:close/>
                <a:moveTo>
                  <a:pt x="4617" y="495"/>
                </a:moveTo>
                <a:lnTo>
                  <a:pt x="4615" y="495"/>
                </a:lnTo>
                <a:lnTo>
                  <a:pt x="4609" y="495"/>
                </a:lnTo>
                <a:lnTo>
                  <a:pt x="4631" y="480"/>
                </a:lnTo>
                <a:lnTo>
                  <a:pt x="4617" y="495"/>
                </a:lnTo>
                <a:close/>
                <a:moveTo>
                  <a:pt x="4662" y="495"/>
                </a:moveTo>
                <a:lnTo>
                  <a:pt x="4662" y="495"/>
                </a:lnTo>
                <a:lnTo>
                  <a:pt x="4662" y="495"/>
                </a:lnTo>
                <a:lnTo>
                  <a:pt x="4662" y="495"/>
                </a:lnTo>
                <a:lnTo>
                  <a:pt x="4659" y="495"/>
                </a:lnTo>
                <a:lnTo>
                  <a:pt x="4619" y="495"/>
                </a:lnTo>
                <a:lnTo>
                  <a:pt x="4635" y="480"/>
                </a:lnTo>
                <a:lnTo>
                  <a:pt x="4636" y="482"/>
                </a:lnTo>
                <a:lnTo>
                  <a:pt x="4636" y="482"/>
                </a:lnTo>
                <a:lnTo>
                  <a:pt x="4639" y="485"/>
                </a:lnTo>
                <a:lnTo>
                  <a:pt x="4644" y="485"/>
                </a:lnTo>
                <a:lnTo>
                  <a:pt x="4647" y="485"/>
                </a:lnTo>
                <a:lnTo>
                  <a:pt x="4652" y="484"/>
                </a:lnTo>
                <a:lnTo>
                  <a:pt x="4652" y="484"/>
                </a:lnTo>
                <a:lnTo>
                  <a:pt x="4654" y="479"/>
                </a:lnTo>
                <a:lnTo>
                  <a:pt x="4655" y="476"/>
                </a:lnTo>
                <a:lnTo>
                  <a:pt x="4655" y="471"/>
                </a:lnTo>
                <a:lnTo>
                  <a:pt x="4654" y="468"/>
                </a:lnTo>
                <a:lnTo>
                  <a:pt x="4654" y="468"/>
                </a:lnTo>
                <a:lnTo>
                  <a:pt x="4660" y="464"/>
                </a:lnTo>
                <a:lnTo>
                  <a:pt x="4662" y="463"/>
                </a:lnTo>
                <a:lnTo>
                  <a:pt x="4662" y="463"/>
                </a:lnTo>
                <a:lnTo>
                  <a:pt x="4662" y="461"/>
                </a:lnTo>
                <a:lnTo>
                  <a:pt x="4671" y="455"/>
                </a:lnTo>
                <a:lnTo>
                  <a:pt x="4659" y="479"/>
                </a:lnTo>
                <a:lnTo>
                  <a:pt x="4659" y="479"/>
                </a:lnTo>
                <a:lnTo>
                  <a:pt x="4657" y="484"/>
                </a:lnTo>
                <a:lnTo>
                  <a:pt x="4657" y="487"/>
                </a:lnTo>
                <a:lnTo>
                  <a:pt x="4659" y="492"/>
                </a:lnTo>
                <a:lnTo>
                  <a:pt x="4662" y="495"/>
                </a:lnTo>
                <a:lnTo>
                  <a:pt x="4662" y="495"/>
                </a:lnTo>
                <a:close/>
                <a:moveTo>
                  <a:pt x="4668" y="341"/>
                </a:moveTo>
                <a:lnTo>
                  <a:pt x="4641" y="368"/>
                </a:lnTo>
                <a:lnTo>
                  <a:pt x="4623" y="339"/>
                </a:lnTo>
                <a:lnTo>
                  <a:pt x="4678" y="322"/>
                </a:lnTo>
                <a:lnTo>
                  <a:pt x="4668" y="341"/>
                </a:lnTo>
                <a:close/>
                <a:moveTo>
                  <a:pt x="4686" y="434"/>
                </a:moveTo>
                <a:lnTo>
                  <a:pt x="4699" y="351"/>
                </a:lnTo>
                <a:lnTo>
                  <a:pt x="4716" y="384"/>
                </a:lnTo>
                <a:lnTo>
                  <a:pt x="4686" y="434"/>
                </a:lnTo>
                <a:close/>
                <a:moveTo>
                  <a:pt x="4735" y="371"/>
                </a:moveTo>
                <a:lnTo>
                  <a:pt x="4715" y="330"/>
                </a:lnTo>
                <a:lnTo>
                  <a:pt x="4735" y="333"/>
                </a:lnTo>
                <a:lnTo>
                  <a:pt x="4734" y="335"/>
                </a:lnTo>
                <a:lnTo>
                  <a:pt x="4735" y="371"/>
                </a:lnTo>
                <a:close/>
                <a:moveTo>
                  <a:pt x="4795" y="488"/>
                </a:moveTo>
                <a:lnTo>
                  <a:pt x="4793" y="485"/>
                </a:lnTo>
                <a:lnTo>
                  <a:pt x="4803" y="487"/>
                </a:lnTo>
                <a:lnTo>
                  <a:pt x="4795" y="488"/>
                </a:lnTo>
                <a:close/>
                <a:moveTo>
                  <a:pt x="4780" y="461"/>
                </a:moveTo>
                <a:lnTo>
                  <a:pt x="4750" y="400"/>
                </a:lnTo>
                <a:lnTo>
                  <a:pt x="4817" y="403"/>
                </a:lnTo>
                <a:lnTo>
                  <a:pt x="4796" y="443"/>
                </a:lnTo>
                <a:lnTo>
                  <a:pt x="4849" y="442"/>
                </a:lnTo>
                <a:lnTo>
                  <a:pt x="4892" y="391"/>
                </a:lnTo>
                <a:lnTo>
                  <a:pt x="4875" y="468"/>
                </a:lnTo>
                <a:lnTo>
                  <a:pt x="4867" y="471"/>
                </a:lnTo>
                <a:lnTo>
                  <a:pt x="4780" y="461"/>
                </a:lnTo>
                <a:close/>
                <a:moveTo>
                  <a:pt x="4822" y="600"/>
                </a:moveTo>
                <a:lnTo>
                  <a:pt x="4823" y="597"/>
                </a:lnTo>
                <a:lnTo>
                  <a:pt x="4825" y="600"/>
                </a:lnTo>
                <a:lnTo>
                  <a:pt x="4822" y="600"/>
                </a:lnTo>
                <a:close/>
                <a:moveTo>
                  <a:pt x="4814" y="799"/>
                </a:moveTo>
                <a:lnTo>
                  <a:pt x="4811" y="780"/>
                </a:lnTo>
                <a:lnTo>
                  <a:pt x="4811" y="780"/>
                </a:lnTo>
                <a:lnTo>
                  <a:pt x="4815" y="781"/>
                </a:lnTo>
                <a:lnTo>
                  <a:pt x="4815" y="781"/>
                </a:lnTo>
                <a:lnTo>
                  <a:pt x="4823" y="783"/>
                </a:lnTo>
                <a:lnTo>
                  <a:pt x="4831" y="781"/>
                </a:lnTo>
                <a:lnTo>
                  <a:pt x="4839" y="780"/>
                </a:lnTo>
                <a:lnTo>
                  <a:pt x="4847" y="777"/>
                </a:lnTo>
                <a:lnTo>
                  <a:pt x="4855" y="825"/>
                </a:lnTo>
                <a:lnTo>
                  <a:pt x="4814" y="799"/>
                </a:lnTo>
                <a:close/>
                <a:moveTo>
                  <a:pt x="4847" y="594"/>
                </a:moveTo>
                <a:lnTo>
                  <a:pt x="4844" y="588"/>
                </a:lnTo>
                <a:lnTo>
                  <a:pt x="4847" y="589"/>
                </a:lnTo>
                <a:lnTo>
                  <a:pt x="4847" y="594"/>
                </a:lnTo>
                <a:close/>
                <a:moveTo>
                  <a:pt x="4854" y="658"/>
                </a:moveTo>
                <a:lnTo>
                  <a:pt x="4859" y="668"/>
                </a:lnTo>
                <a:lnTo>
                  <a:pt x="4847" y="685"/>
                </a:lnTo>
                <a:lnTo>
                  <a:pt x="4854" y="658"/>
                </a:lnTo>
                <a:close/>
                <a:moveTo>
                  <a:pt x="4860" y="772"/>
                </a:moveTo>
                <a:lnTo>
                  <a:pt x="4860" y="772"/>
                </a:lnTo>
                <a:lnTo>
                  <a:pt x="4859" y="768"/>
                </a:lnTo>
                <a:lnTo>
                  <a:pt x="4857" y="767"/>
                </a:lnTo>
                <a:lnTo>
                  <a:pt x="4857" y="767"/>
                </a:lnTo>
                <a:lnTo>
                  <a:pt x="4863" y="759"/>
                </a:lnTo>
                <a:lnTo>
                  <a:pt x="4867" y="749"/>
                </a:lnTo>
                <a:lnTo>
                  <a:pt x="4867" y="749"/>
                </a:lnTo>
                <a:lnTo>
                  <a:pt x="4867" y="740"/>
                </a:lnTo>
                <a:lnTo>
                  <a:pt x="4867" y="730"/>
                </a:lnTo>
                <a:lnTo>
                  <a:pt x="4862" y="720"/>
                </a:lnTo>
                <a:lnTo>
                  <a:pt x="4857" y="712"/>
                </a:lnTo>
                <a:lnTo>
                  <a:pt x="4871" y="692"/>
                </a:lnTo>
                <a:lnTo>
                  <a:pt x="4911" y="773"/>
                </a:lnTo>
                <a:lnTo>
                  <a:pt x="4883" y="823"/>
                </a:lnTo>
                <a:lnTo>
                  <a:pt x="4883" y="823"/>
                </a:lnTo>
                <a:lnTo>
                  <a:pt x="4876" y="826"/>
                </a:lnTo>
                <a:lnTo>
                  <a:pt x="4871" y="831"/>
                </a:lnTo>
                <a:lnTo>
                  <a:pt x="4860" y="772"/>
                </a:lnTo>
                <a:close/>
                <a:moveTo>
                  <a:pt x="4924" y="797"/>
                </a:moveTo>
                <a:lnTo>
                  <a:pt x="4942" y="833"/>
                </a:lnTo>
                <a:lnTo>
                  <a:pt x="4942" y="833"/>
                </a:lnTo>
                <a:lnTo>
                  <a:pt x="4934" y="837"/>
                </a:lnTo>
                <a:lnTo>
                  <a:pt x="4934" y="837"/>
                </a:lnTo>
                <a:lnTo>
                  <a:pt x="4929" y="833"/>
                </a:lnTo>
                <a:lnTo>
                  <a:pt x="4923" y="828"/>
                </a:lnTo>
                <a:lnTo>
                  <a:pt x="4918" y="825"/>
                </a:lnTo>
                <a:lnTo>
                  <a:pt x="4910" y="821"/>
                </a:lnTo>
                <a:lnTo>
                  <a:pt x="4924" y="797"/>
                </a:lnTo>
                <a:close/>
                <a:moveTo>
                  <a:pt x="4899" y="887"/>
                </a:moveTo>
                <a:lnTo>
                  <a:pt x="4899" y="887"/>
                </a:lnTo>
                <a:lnTo>
                  <a:pt x="4891" y="885"/>
                </a:lnTo>
                <a:lnTo>
                  <a:pt x="4884" y="882"/>
                </a:lnTo>
                <a:lnTo>
                  <a:pt x="4879" y="877"/>
                </a:lnTo>
                <a:lnTo>
                  <a:pt x="4875" y="873"/>
                </a:lnTo>
                <a:lnTo>
                  <a:pt x="4875" y="873"/>
                </a:lnTo>
                <a:lnTo>
                  <a:pt x="4881" y="871"/>
                </a:lnTo>
                <a:lnTo>
                  <a:pt x="4884" y="866"/>
                </a:lnTo>
                <a:lnTo>
                  <a:pt x="4903" y="834"/>
                </a:lnTo>
                <a:lnTo>
                  <a:pt x="4903" y="834"/>
                </a:lnTo>
                <a:lnTo>
                  <a:pt x="4910" y="836"/>
                </a:lnTo>
                <a:lnTo>
                  <a:pt x="4915" y="839"/>
                </a:lnTo>
                <a:lnTo>
                  <a:pt x="4919" y="842"/>
                </a:lnTo>
                <a:lnTo>
                  <a:pt x="4923" y="847"/>
                </a:lnTo>
                <a:lnTo>
                  <a:pt x="4923" y="847"/>
                </a:lnTo>
                <a:lnTo>
                  <a:pt x="4916" y="857"/>
                </a:lnTo>
                <a:lnTo>
                  <a:pt x="4910" y="866"/>
                </a:lnTo>
                <a:lnTo>
                  <a:pt x="4905" y="876"/>
                </a:lnTo>
                <a:lnTo>
                  <a:pt x="4902" y="887"/>
                </a:lnTo>
                <a:lnTo>
                  <a:pt x="4902" y="887"/>
                </a:lnTo>
                <a:lnTo>
                  <a:pt x="4899" y="887"/>
                </a:lnTo>
                <a:lnTo>
                  <a:pt x="4899" y="887"/>
                </a:lnTo>
                <a:close/>
                <a:moveTo>
                  <a:pt x="4903" y="989"/>
                </a:moveTo>
                <a:lnTo>
                  <a:pt x="4903" y="989"/>
                </a:lnTo>
                <a:lnTo>
                  <a:pt x="4899" y="989"/>
                </a:lnTo>
                <a:lnTo>
                  <a:pt x="4892" y="988"/>
                </a:lnTo>
                <a:lnTo>
                  <a:pt x="4889" y="985"/>
                </a:lnTo>
                <a:lnTo>
                  <a:pt x="4884" y="981"/>
                </a:lnTo>
                <a:lnTo>
                  <a:pt x="4881" y="978"/>
                </a:lnTo>
                <a:lnTo>
                  <a:pt x="4879" y="973"/>
                </a:lnTo>
                <a:lnTo>
                  <a:pt x="4878" y="969"/>
                </a:lnTo>
                <a:lnTo>
                  <a:pt x="4876" y="964"/>
                </a:lnTo>
                <a:lnTo>
                  <a:pt x="4876" y="964"/>
                </a:lnTo>
                <a:lnTo>
                  <a:pt x="4878" y="957"/>
                </a:lnTo>
                <a:lnTo>
                  <a:pt x="4879" y="953"/>
                </a:lnTo>
                <a:lnTo>
                  <a:pt x="4881" y="948"/>
                </a:lnTo>
                <a:lnTo>
                  <a:pt x="4884" y="945"/>
                </a:lnTo>
                <a:lnTo>
                  <a:pt x="4889" y="941"/>
                </a:lnTo>
                <a:lnTo>
                  <a:pt x="4892" y="938"/>
                </a:lnTo>
                <a:lnTo>
                  <a:pt x="4899" y="937"/>
                </a:lnTo>
                <a:lnTo>
                  <a:pt x="4903" y="937"/>
                </a:lnTo>
                <a:lnTo>
                  <a:pt x="4903" y="937"/>
                </a:lnTo>
                <a:lnTo>
                  <a:pt x="4903" y="937"/>
                </a:lnTo>
                <a:lnTo>
                  <a:pt x="4903" y="937"/>
                </a:lnTo>
                <a:lnTo>
                  <a:pt x="4908" y="946"/>
                </a:lnTo>
                <a:lnTo>
                  <a:pt x="4913" y="956"/>
                </a:lnTo>
                <a:lnTo>
                  <a:pt x="4921" y="965"/>
                </a:lnTo>
                <a:lnTo>
                  <a:pt x="4927" y="973"/>
                </a:lnTo>
                <a:lnTo>
                  <a:pt x="4927" y="973"/>
                </a:lnTo>
                <a:lnTo>
                  <a:pt x="4924" y="980"/>
                </a:lnTo>
                <a:lnTo>
                  <a:pt x="4918" y="985"/>
                </a:lnTo>
                <a:lnTo>
                  <a:pt x="4911" y="989"/>
                </a:lnTo>
                <a:lnTo>
                  <a:pt x="4903" y="989"/>
                </a:lnTo>
                <a:lnTo>
                  <a:pt x="4903" y="989"/>
                </a:lnTo>
                <a:close/>
                <a:moveTo>
                  <a:pt x="4913" y="908"/>
                </a:moveTo>
                <a:lnTo>
                  <a:pt x="4913" y="908"/>
                </a:lnTo>
                <a:lnTo>
                  <a:pt x="4913" y="898"/>
                </a:lnTo>
                <a:lnTo>
                  <a:pt x="4916" y="889"/>
                </a:lnTo>
                <a:lnTo>
                  <a:pt x="4918" y="879"/>
                </a:lnTo>
                <a:lnTo>
                  <a:pt x="4923" y="871"/>
                </a:lnTo>
                <a:lnTo>
                  <a:pt x="4927" y="863"/>
                </a:lnTo>
                <a:lnTo>
                  <a:pt x="4934" y="857"/>
                </a:lnTo>
                <a:lnTo>
                  <a:pt x="4940" y="850"/>
                </a:lnTo>
                <a:lnTo>
                  <a:pt x="4948" y="844"/>
                </a:lnTo>
                <a:lnTo>
                  <a:pt x="4948" y="844"/>
                </a:lnTo>
                <a:lnTo>
                  <a:pt x="4953" y="849"/>
                </a:lnTo>
                <a:lnTo>
                  <a:pt x="4953" y="849"/>
                </a:lnTo>
                <a:lnTo>
                  <a:pt x="4942" y="855"/>
                </a:lnTo>
                <a:lnTo>
                  <a:pt x="4934" y="865"/>
                </a:lnTo>
                <a:lnTo>
                  <a:pt x="4926" y="874"/>
                </a:lnTo>
                <a:lnTo>
                  <a:pt x="4921" y="885"/>
                </a:lnTo>
                <a:lnTo>
                  <a:pt x="4921" y="885"/>
                </a:lnTo>
                <a:lnTo>
                  <a:pt x="4918" y="900"/>
                </a:lnTo>
                <a:lnTo>
                  <a:pt x="4916" y="913"/>
                </a:lnTo>
                <a:lnTo>
                  <a:pt x="4918" y="927"/>
                </a:lnTo>
                <a:lnTo>
                  <a:pt x="4923" y="940"/>
                </a:lnTo>
                <a:lnTo>
                  <a:pt x="4929" y="951"/>
                </a:lnTo>
                <a:lnTo>
                  <a:pt x="4937" y="962"/>
                </a:lnTo>
                <a:lnTo>
                  <a:pt x="4948" y="970"/>
                </a:lnTo>
                <a:lnTo>
                  <a:pt x="4961" y="977"/>
                </a:lnTo>
                <a:lnTo>
                  <a:pt x="4961" y="977"/>
                </a:lnTo>
                <a:lnTo>
                  <a:pt x="4950" y="972"/>
                </a:lnTo>
                <a:lnTo>
                  <a:pt x="4942" y="965"/>
                </a:lnTo>
                <a:lnTo>
                  <a:pt x="4934" y="959"/>
                </a:lnTo>
                <a:lnTo>
                  <a:pt x="4926" y="949"/>
                </a:lnTo>
                <a:lnTo>
                  <a:pt x="4921" y="941"/>
                </a:lnTo>
                <a:lnTo>
                  <a:pt x="4916" y="930"/>
                </a:lnTo>
                <a:lnTo>
                  <a:pt x="4913" y="919"/>
                </a:lnTo>
                <a:lnTo>
                  <a:pt x="4913" y="908"/>
                </a:lnTo>
                <a:lnTo>
                  <a:pt x="4913" y="908"/>
                </a:lnTo>
                <a:close/>
                <a:moveTo>
                  <a:pt x="4943" y="783"/>
                </a:moveTo>
                <a:lnTo>
                  <a:pt x="4958" y="785"/>
                </a:lnTo>
                <a:lnTo>
                  <a:pt x="4958" y="785"/>
                </a:lnTo>
                <a:lnTo>
                  <a:pt x="4953" y="791"/>
                </a:lnTo>
                <a:lnTo>
                  <a:pt x="4950" y="797"/>
                </a:lnTo>
                <a:lnTo>
                  <a:pt x="4943" y="783"/>
                </a:lnTo>
                <a:close/>
                <a:moveTo>
                  <a:pt x="4988" y="1031"/>
                </a:moveTo>
                <a:lnTo>
                  <a:pt x="4988" y="1031"/>
                </a:lnTo>
                <a:lnTo>
                  <a:pt x="4983" y="1031"/>
                </a:lnTo>
                <a:lnTo>
                  <a:pt x="4977" y="1029"/>
                </a:lnTo>
                <a:lnTo>
                  <a:pt x="4974" y="1026"/>
                </a:lnTo>
                <a:lnTo>
                  <a:pt x="4969" y="1023"/>
                </a:lnTo>
                <a:lnTo>
                  <a:pt x="4966" y="1020"/>
                </a:lnTo>
                <a:lnTo>
                  <a:pt x="4963" y="1015"/>
                </a:lnTo>
                <a:lnTo>
                  <a:pt x="4961" y="1010"/>
                </a:lnTo>
                <a:lnTo>
                  <a:pt x="4961" y="1004"/>
                </a:lnTo>
                <a:lnTo>
                  <a:pt x="4961" y="1004"/>
                </a:lnTo>
                <a:lnTo>
                  <a:pt x="4963" y="999"/>
                </a:lnTo>
                <a:lnTo>
                  <a:pt x="4964" y="993"/>
                </a:lnTo>
                <a:lnTo>
                  <a:pt x="4964" y="993"/>
                </a:lnTo>
                <a:lnTo>
                  <a:pt x="4975" y="996"/>
                </a:lnTo>
                <a:lnTo>
                  <a:pt x="4987" y="996"/>
                </a:lnTo>
                <a:lnTo>
                  <a:pt x="4987" y="996"/>
                </a:lnTo>
                <a:lnTo>
                  <a:pt x="4999" y="996"/>
                </a:lnTo>
                <a:lnTo>
                  <a:pt x="5012" y="993"/>
                </a:lnTo>
                <a:lnTo>
                  <a:pt x="5012" y="993"/>
                </a:lnTo>
                <a:lnTo>
                  <a:pt x="5014" y="997"/>
                </a:lnTo>
                <a:lnTo>
                  <a:pt x="5015" y="1004"/>
                </a:lnTo>
                <a:lnTo>
                  <a:pt x="5015" y="1004"/>
                </a:lnTo>
                <a:lnTo>
                  <a:pt x="5014" y="1010"/>
                </a:lnTo>
                <a:lnTo>
                  <a:pt x="5012" y="1015"/>
                </a:lnTo>
                <a:lnTo>
                  <a:pt x="5011" y="1020"/>
                </a:lnTo>
                <a:lnTo>
                  <a:pt x="5007" y="1023"/>
                </a:lnTo>
                <a:lnTo>
                  <a:pt x="5003" y="1026"/>
                </a:lnTo>
                <a:lnTo>
                  <a:pt x="4998" y="1029"/>
                </a:lnTo>
                <a:lnTo>
                  <a:pt x="4993" y="1031"/>
                </a:lnTo>
                <a:lnTo>
                  <a:pt x="4988" y="1031"/>
                </a:lnTo>
                <a:lnTo>
                  <a:pt x="4988" y="1031"/>
                </a:lnTo>
                <a:close/>
                <a:moveTo>
                  <a:pt x="5094" y="959"/>
                </a:moveTo>
                <a:lnTo>
                  <a:pt x="5094" y="959"/>
                </a:lnTo>
                <a:lnTo>
                  <a:pt x="5092" y="965"/>
                </a:lnTo>
                <a:lnTo>
                  <a:pt x="5091" y="970"/>
                </a:lnTo>
                <a:lnTo>
                  <a:pt x="5089" y="975"/>
                </a:lnTo>
                <a:lnTo>
                  <a:pt x="5086" y="978"/>
                </a:lnTo>
                <a:lnTo>
                  <a:pt x="5081" y="981"/>
                </a:lnTo>
                <a:lnTo>
                  <a:pt x="5078" y="985"/>
                </a:lnTo>
                <a:lnTo>
                  <a:pt x="5071" y="986"/>
                </a:lnTo>
                <a:lnTo>
                  <a:pt x="5067" y="986"/>
                </a:lnTo>
                <a:lnTo>
                  <a:pt x="5067" y="986"/>
                </a:lnTo>
                <a:lnTo>
                  <a:pt x="5060" y="986"/>
                </a:lnTo>
                <a:lnTo>
                  <a:pt x="5054" y="983"/>
                </a:lnTo>
                <a:lnTo>
                  <a:pt x="5049" y="980"/>
                </a:lnTo>
                <a:lnTo>
                  <a:pt x="5044" y="975"/>
                </a:lnTo>
                <a:lnTo>
                  <a:pt x="5044" y="975"/>
                </a:lnTo>
                <a:lnTo>
                  <a:pt x="5054" y="965"/>
                </a:lnTo>
                <a:lnTo>
                  <a:pt x="5060" y="956"/>
                </a:lnTo>
                <a:lnTo>
                  <a:pt x="5067" y="945"/>
                </a:lnTo>
                <a:lnTo>
                  <a:pt x="5071" y="933"/>
                </a:lnTo>
                <a:lnTo>
                  <a:pt x="5071" y="933"/>
                </a:lnTo>
                <a:lnTo>
                  <a:pt x="5081" y="937"/>
                </a:lnTo>
                <a:lnTo>
                  <a:pt x="5087" y="943"/>
                </a:lnTo>
                <a:lnTo>
                  <a:pt x="5092" y="951"/>
                </a:lnTo>
                <a:lnTo>
                  <a:pt x="5094" y="959"/>
                </a:lnTo>
                <a:lnTo>
                  <a:pt x="5094" y="959"/>
                </a:lnTo>
                <a:close/>
                <a:moveTo>
                  <a:pt x="5075" y="829"/>
                </a:moveTo>
                <a:lnTo>
                  <a:pt x="5075" y="829"/>
                </a:lnTo>
                <a:lnTo>
                  <a:pt x="5079" y="831"/>
                </a:lnTo>
                <a:lnTo>
                  <a:pt x="5084" y="833"/>
                </a:lnTo>
                <a:lnTo>
                  <a:pt x="5089" y="834"/>
                </a:lnTo>
                <a:lnTo>
                  <a:pt x="5094" y="837"/>
                </a:lnTo>
                <a:lnTo>
                  <a:pt x="5097" y="842"/>
                </a:lnTo>
                <a:lnTo>
                  <a:pt x="5099" y="845"/>
                </a:lnTo>
                <a:lnTo>
                  <a:pt x="5100" y="852"/>
                </a:lnTo>
                <a:lnTo>
                  <a:pt x="5102" y="857"/>
                </a:lnTo>
                <a:lnTo>
                  <a:pt x="5102" y="857"/>
                </a:lnTo>
                <a:lnTo>
                  <a:pt x="5100" y="861"/>
                </a:lnTo>
                <a:lnTo>
                  <a:pt x="5099" y="866"/>
                </a:lnTo>
                <a:lnTo>
                  <a:pt x="5097" y="871"/>
                </a:lnTo>
                <a:lnTo>
                  <a:pt x="5094" y="874"/>
                </a:lnTo>
                <a:lnTo>
                  <a:pt x="5089" y="877"/>
                </a:lnTo>
                <a:lnTo>
                  <a:pt x="5084" y="881"/>
                </a:lnTo>
                <a:lnTo>
                  <a:pt x="5079" y="882"/>
                </a:lnTo>
                <a:lnTo>
                  <a:pt x="5075" y="882"/>
                </a:lnTo>
                <a:lnTo>
                  <a:pt x="5075" y="882"/>
                </a:lnTo>
                <a:lnTo>
                  <a:pt x="5071" y="882"/>
                </a:lnTo>
                <a:lnTo>
                  <a:pt x="5071" y="882"/>
                </a:lnTo>
                <a:lnTo>
                  <a:pt x="5068" y="873"/>
                </a:lnTo>
                <a:lnTo>
                  <a:pt x="5063" y="863"/>
                </a:lnTo>
                <a:lnTo>
                  <a:pt x="5057" y="853"/>
                </a:lnTo>
                <a:lnTo>
                  <a:pt x="5049" y="845"/>
                </a:lnTo>
                <a:lnTo>
                  <a:pt x="5049" y="845"/>
                </a:lnTo>
                <a:lnTo>
                  <a:pt x="5054" y="839"/>
                </a:lnTo>
                <a:lnTo>
                  <a:pt x="5059" y="834"/>
                </a:lnTo>
                <a:lnTo>
                  <a:pt x="5067" y="831"/>
                </a:lnTo>
                <a:lnTo>
                  <a:pt x="5075" y="829"/>
                </a:lnTo>
                <a:lnTo>
                  <a:pt x="5075" y="829"/>
                </a:lnTo>
                <a:close/>
                <a:moveTo>
                  <a:pt x="5060" y="898"/>
                </a:moveTo>
                <a:lnTo>
                  <a:pt x="5060" y="898"/>
                </a:lnTo>
                <a:lnTo>
                  <a:pt x="5059" y="889"/>
                </a:lnTo>
                <a:lnTo>
                  <a:pt x="5055" y="881"/>
                </a:lnTo>
                <a:lnTo>
                  <a:pt x="5051" y="871"/>
                </a:lnTo>
                <a:lnTo>
                  <a:pt x="5046" y="865"/>
                </a:lnTo>
                <a:lnTo>
                  <a:pt x="5039" y="857"/>
                </a:lnTo>
                <a:lnTo>
                  <a:pt x="5031" y="852"/>
                </a:lnTo>
                <a:lnTo>
                  <a:pt x="5023" y="845"/>
                </a:lnTo>
                <a:lnTo>
                  <a:pt x="5014" y="842"/>
                </a:lnTo>
                <a:lnTo>
                  <a:pt x="5014" y="842"/>
                </a:lnTo>
                <a:lnTo>
                  <a:pt x="5003" y="839"/>
                </a:lnTo>
                <a:lnTo>
                  <a:pt x="4991" y="837"/>
                </a:lnTo>
                <a:lnTo>
                  <a:pt x="4980" y="839"/>
                </a:lnTo>
                <a:lnTo>
                  <a:pt x="4969" y="841"/>
                </a:lnTo>
                <a:lnTo>
                  <a:pt x="4969" y="841"/>
                </a:lnTo>
                <a:lnTo>
                  <a:pt x="4969" y="836"/>
                </a:lnTo>
                <a:lnTo>
                  <a:pt x="4969" y="836"/>
                </a:lnTo>
                <a:lnTo>
                  <a:pt x="4977" y="834"/>
                </a:lnTo>
                <a:lnTo>
                  <a:pt x="4987" y="834"/>
                </a:lnTo>
                <a:lnTo>
                  <a:pt x="4987" y="834"/>
                </a:lnTo>
                <a:lnTo>
                  <a:pt x="5001" y="834"/>
                </a:lnTo>
                <a:lnTo>
                  <a:pt x="5014" y="839"/>
                </a:lnTo>
                <a:lnTo>
                  <a:pt x="5025" y="844"/>
                </a:lnTo>
                <a:lnTo>
                  <a:pt x="5036" y="852"/>
                </a:lnTo>
                <a:lnTo>
                  <a:pt x="5046" y="861"/>
                </a:lnTo>
                <a:lnTo>
                  <a:pt x="5052" y="873"/>
                </a:lnTo>
                <a:lnTo>
                  <a:pt x="5057" y="885"/>
                </a:lnTo>
                <a:lnTo>
                  <a:pt x="5060" y="898"/>
                </a:lnTo>
                <a:lnTo>
                  <a:pt x="5060" y="898"/>
                </a:lnTo>
                <a:close/>
                <a:moveTo>
                  <a:pt x="5004" y="791"/>
                </a:moveTo>
                <a:lnTo>
                  <a:pt x="5004" y="791"/>
                </a:lnTo>
                <a:lnTo>
                  <a:pt x="5009" y="796"/>
                </a:lnTo>
                <a:lnTo>
                  <a:pt x="5012" y="801"/>
                </a:lnTo>
                <a:lnTo>
                  <a:pt x="5014" y="807"/>
                </a:lnTo>
                <a:lnTo>
                  <a:pt x="5015" y="813"/>
                </a:lnTo>
                <a:lnTo>
                  <a:pt x="5015" y="813"/>
                </a:lnTo>
                <a:lnTo>
                  <a:pt x="5014" y="818"/>
                </a:lnTo>
                <a:lnTo>
                  <a:pt x="5012" y="823"/>
                </a:lnTo>
                <a:lnTo>
                  <a:pt x="5012" y="823"/>
                </a:lnTo>
                <a:lnTo>
                  <a:pt x="4999" y="820"/>
                </a:lnTo>
                <a:lnTo>
                  <a:pt x="4987" y="820"/>
                </a:lnTo>
                <a:lnTo>
                  <a:pt x="4987" y="820"/>
                </a:lnTo>
                <a:lnTo>
                  <a:pt x="4975" y="820"/>
                </a:lnTo>
                <a:lnTo>
                  <a:pt x="4963" y="823"/>
                </a:lnTo>
                <a:lnTo>
                  <a:pt x="4963" y="823"/>
                </a:lnTo>
                <a:lnTo>
                  <a:pt x="4961" y="818"/>
                </a:lnTo>
                <a:lnTo>
                  <a:pt x="4961" y="813"/>
                </a:lnTo>
                <a:lnTo>
                  <a:pt x="4961" y="813"/>
                </a:lnTo>
                <a:lnTo>
                  <a:pt x="4963" y="804"/>
                </a:lnTo>
                <a:lnTo>
                  <a:pt x="4966" y="797"/>
                </a:lnTo>
                <a:lnTo>
                  <a:pt x="4972" y="791"/>
                </a:lnTo>
                <a:lnTo>
                  <a:pt x="4979" y="788"/>
                </a:lnTo>
                <a:lnTo>
                  <a:pt x="5004" y="791"/>
                </a:lnTo>
                <a:close/>
                <a:moveTo>
                  <a:pt x="4937" y="716"/>
                </a:moveTo>
                <a:lnTo>
                  <a:pt x="4935" y="684"/>
                </a:lnTo>
                <a:lnTo>
                  <a:pt x="4974" y="687"/>
                </a:lnTo>
                <a:lnTo>
                  <a:pt x="4974" y="687"/>
                </a:lnTo>
                <a:lnTo>
                  <a:pt x="4980" y="685"/>
                </a:lnTo>
                <a:lnTo>
                  <a:pt x="4980" y="708"/>
                </a:lnTo>
                <a:lnTo>
                  <a:pt x="4958" y="692"/>
                </a:lnTo>
                <a:lnTo>
                  <a:pt x="4958" y="692"/>
                </a:lnTo>
                <a:lnTo>
                  <a:pt x="4955" y="690"/>
                </a:lnTo>
                <a:lnTo>
                  <a:pt x="4953" y="690"/>
                </a:lnTo>
                <a:lnTo>
                  <a:pt x="4950" y="692"/>
                </a:lnTo>
                <a:lnTo>
                  <a:pt x="4948" y="693"/>
                </a:lnTo>
                <a:lnTo>
                  <a:pt x="4948" y="693"/>
                </a:lnTo>
                <a:lnTo>
                  <a:pt x="4947" y="696"/>
                </a:lnTo>
                <a:lnTo>
                  <a:pt x="4947" y="698"/>
                </a:lnTo>
                <a:lnTo>
                  <a:pt x="4948" y="701"/>
                </a:lnTo>
                <a:lnTo>
                  <a:pt x="4950" y="703"/>
                </a:lnTo>
                <a:lnTo>
                  <a:pt x="4980" y="724"/>
                </a:lnTo>
                <a:lnTo>
                  <a:pt x="4980" y="764"/>
                </a:lnTo>
                <a:lnTo>
                  <a:pt x="4939" y="735"/>
                </a:lnTo>
                <a:lnTo>
                  <a:pt x="4939" y="735"/>
                </a:lnTo>
                <a:lnTo>
                  <a:pt x="4935" y="733"/>
                </a:lnTo>
                <a:lnTo>
                  <a:pt x="4932" y="733"/>
                </a:lnTo>
                <a:lnTo>
                  <a:pt x="4931" y="735"/>
                </a:lnTo>
                <a:lnTo>
                  <a:pt x="4929" y="736"/>
                </a:lnTo>
                <a:lnTo>
                  <a:pt x="4929" y="736"/>
                </a:lnTo>
                <a:lnTo>
                  <a:pt x="4927" y="738"/>
                </a:lnTo>
                <a:lnTo>
                  <a:pt x="4927" y="741"/>
                </a:lnTo>
                <a:lnTo>
                  <a:pt x="4927" y="744"/>
                </a:lnTo>
                <a:lnTo>
                  <a:pt x="4931" y="746"/>
                </a:lnTo>
                <a:lnTo>
                  <a:pt x="4953" y="762"/>
                </a:lnTo>
                <a:lnTo>
                  <a:pt x="4931" y="759"/>
                </a:lnTo>
                <a:lnTo>
                  <a:pt x="4899" y="696"/>
                </a:lnTo>
                <a:lnTo>
                  <a:pt x="4937" y="716"/>
                </a:lnTo>
                <a:close/>
                <a:moveTo>
                  <a:pt x="4871" y="640"/>
                </a:moveTo>
                <a:lnTo>
                  <a:pt x="4862" y="623"/>
                </a:lnTo>
                <a:lnTo>
                  <a:pt x="4863" y="613"/>
                </a:lnTo>
                <a:lnTo>
                  <a:pt x="4871" y="640"/>
                </a:lnTo>
                <a:close/>
                <a:moveTo>
                  <a:pt x="4854" y="565"/>
                </a:moveTo>
                <a:lnTo>
                  <a:pt x="4833" y="564"/>
                </a:lnTo>
                <a:lnTo>
                  <a:pt x="4822" y="543"/>
                </a:lnTo>
                <a:lnTo>
                  <a:pt x="4862" y="493"/>
                </a:lnTo>
                <a:lnTo>
                  <a:pt x="4870" y="493"/>
                </a:lnTo>
                <a:lnTo>
                  <a:pt x="4854" y="565"/>
                </a:lnTo>
                <a:close/>
                <a:moveTo>
                  <a:pt x="4873" y="568"/>
                </a:moveTo>
                <a:lnTo>
                  <a:pt x="4892" y="485"/>
                </a:lnTo>
                <a:lnTo>
                  <a:pt x="4915" y="572"/>
                </a:lnTo>
                <a:lnTo>
                  <a:pt x="4873" y="568"/>
                </a:lnTo>
                <a:close/>
                <a:moveTo>
                  <a:pt x="5099" y="459"/>
                </a:moveTo>
                <a:lnTo>
                  <a:pt x="5095" y="458"/>
                </a:lnTo>
                <a:lnTo>
                  <a:pt x="5097" y="461"/>
                </a:lnTo>
                <a:lnTo>
                  <a:pt x="5095" y="469"/>
                </a:lnTo>
                <a:lnTo>
                  <a:pt x="5094" y="469"/>
                </a:lnTo>
                <a:lnTo>
                  <a:pt x="5094" y="469"/>
                </a:lnTo>
                <a:lnTo>
                  <a:pt x="5089" y="461"/>
                </a:lnTo>
                <a:lnTo>
                  <a:pt x="5087" y="456"/>
                </a:lnTo>
                <a:lnTo>
                  <a:pt x="5087" y="456"/>
                </a:lnTo>
                <a:lnTo>
                  <a:pt x="5083" y="456"/>
                </a:lnTo>
                <a:lnTo>
                  <a:pt x="5079" y="455"/>
                </a:lnTo>
                <a:lnTo>
                  <a:pt x="5079" y="455"/>
                </a:lnTo>
                <a:lnTo>
                  <a:pt x="5081" y="459"/>
                </a:lnTo>
                <a:lnTo>
                  <a:pt x="5081" y="463"/>
                </a:lnTo>
                <a:lnTo>
                  <a:pt x="5081" y="463"/>
                </a:lnTo>
                <a:lnTo>
                  <a:pt x="5086" y="466"/>
                </a:lnTo>
                <a:lnTo>
                  <a:pt x="5094" y="469"/>
                </a:lnTo>
                <a:lnTo>
                  <a:pt x="5095" y="471"/>
                </a:lnTo>
                <a:lnTo>
                  <a:pt x="5089" y="495"/>
                </a:lnTo>
                <a:lnTo>
                  <a:pt x="5075" y="495"/>
                </a:lnTo>
                <a:lnTo>
                  <a:pt x="5075" y="495"/>
                </a:lnTo>
                <a:lnTo>
                  <a:pt x="5062" y="482"/>
                </a:lnTo>
                <a:lnTo>
                  <a:pt x="5062" y="482"/>
                </a:lnTo>
                <a:lnTo>
                  <a:pt x="5057" y="474"/>
                </a:lnTo>
                <a:lnTo>
                  <a:pt x="5055" y="469"/>
                </a:lnTo>
                <a:lnTo>
                  <a:pt x="5055" y="469"/>
                </a:lnTo>
                <a:lnTo>
                  <a:pt x="5051" y="469"/>
                </a:lnTo>
                <a:lnTo>
                  <a:pt x="5046" y="468"/>
                </a:lnTo>
                <a:lnTo>
                  <a:pt x="5046" y="468"/>
                </a:lnTo>
                <a:lnTo>
                  <a:pt x="5047" y="472"/>
                </a:lnTo>
                <a:lnTo>
                  <a:pt x="5047" y="476"/>
                </a:lnTo>
                <a:lnTo>
                  <a:pt x="5047" y="476"/>
                </a:lnTo>
                <a:lnTo>
                  <a:pt x="5052" y="479"/>
                </a:lnTo>
                <a:lnTo>
                  <a:pt x="5060" y="482"/>
                </a:lnTo>
                <a:lnTo>
                  <a:pt x="5073" y="495"/>
                </a:lnTo>
                <a:lnTo>
                  <a:pt x="5051" y="493"/>
                </a:lnTo>
                <a:lnTo>
                  <a:pt x="5051" y="493"/>
                </a:lnTo>
                <a:lnTo>
                  <a:pt x="5038" y="490"/>
                </a:lnTo>
                <a:lnTo>
                  <a:pt x="5031" y="487"/>
                </a:lnTo>
                <a:lnTo>
                  <a:pt x="5031" y="487"/>
                </a:lnTo>
                <a:lnTo>
                  <a:pt x="5027" y="492"/>
                </a:lnTo>
                <a:lnTo>
                  <a:pt x="5020" y="495"/>
                </a:lnTo>
                <a:lnTo>
                  <a:pt x="5020" y="495"/>
                </a:lnTo>
                <a:lnTo>
                  <a:pt x="5027" y="496"/>
                </a:lnTo>
                <a:lnTo>
                  <a:pt x="5031" y="501"/>
                </a:lnTo>
                <a:lnTo>
                  <a:pt x="5031" y="501"/>
                </a:lnTo>
                <a:lnTo>
                  <a:pt x="5038" y="498"/>
                </a:lnTo>
                <a:lnTo>
                  <a:pt x="5051" y="495"/>
                </a:lnTo>
                <a:lnTo>
                  <a:pt x="5073" y="495"/>
                </a:lnTo>
                <a:lnTo>
                  <a:pt x="5060" y="506"/>
                </a:lnTo>
                <a:lnTo>
                  <a:pt x="5060" y="506"/>
                </a:lnTo>
                <a:lnTo>
                  <a:pt x="5052" y="511"/>
                </a:lnTo>
                <a:lnTo>
                  <a:pt x="5047" y="512"/>
                </a:lnTo>
                <a:lnTo>
                  <a:pt x="5047" y="512"/>
                </a:lnTo>
                <a:lnTo>
                  <a:pt x="5047" y="517"/>
                </a:lnTo>
                <a:lnTo>
                  <a:pt x="5046" y="520"/>
                </a:lnTo>
                <a:lnTo>
                  <a:pt x="5046" y="520"/>
                </a:lnTo>
                <a:lnTo>
                  <a:pt x="5051" y="519"/>
                </a:lnTo>
                <a:lnTo>
                  <a:pt x="5054" y="519"/>
                </a:lnTo>
                <a:lnTo>
                  <a:pt x="5054" y="519"/>
                </a:lnTo>
                <a:lnTo>
                  <a:pt x="5057" y="514"/>
                </a:lnTo>
                <a:lnTo>
                  <a:pt x="5062" y="508"/>
                </a:lnTo>
                <a:lnTo>
                  <a:pt x="5075" y="495"/>
                </a:lnTo>
                <a:lnTo>
                  <a:pt x="5075" y="495"/>
                </a:lnTo>
                <a:lnTo>
                  <a:pt x="5087" y="495"/>
                </a:lnTo>
                <a:lnTo>
                  <a:pt x="5076" y="536"/>
                </a:lnTo>
                <a:lnTo>
                  <a:pt x="5081" y="543"/>
                </a:lnTo>
                <a:lnTo>
                  <a:pt x="5067" y="551"/>
                </a:lnTo>
                <a:lnTo>
                  <a:pt x="5007" y="528"/>
                </a:lnTo>
                <a:lnTo>
                  <a:pt x="5007" y="528"/>
                </a:lnTo>
                <a:lnTo>
                  <a:pt x="4995" y="519"/>
                </a:lnTo>
                <a:lnTo>
                  <a:pt x="4990" y="516"/>
                </a:lnTo>
                <a:lnTo>
                  <a:pt x="4988" y="514"/>
                </a:lnTo>
                <a:lnTo>
                  <a:pt x="4988" y="514"/>
                </a:lnTo>
                <a:lnTo>
                  <a:pt x="4987" y="516"/>
                </a:lnTo>
                <a:lnTo>
                  <a:pt x="4982" y="516"/>
                </a:lnTo>
                <a:lnTo>
                  <a:pt x="4974" y="517"/>
                </a:lnTo>
                <a:lnTo>
                  <a:pt x="4974" y="517"/>
                </a:lnTo>
                <a:lnTo>
                  <a:pt x="4979" y="524"/>
                </a:lnTo>
                <a:lnTo>
                  <a:pt x="4982" y="527"/>
                </a:lnTo>
                <a:lnTo>
                  <a:pt x="4983" y="530"/>
                </a:lnTo>
                <a:lnTo>
                  <a:pt x="4983" y="530"/>
                </a:lnTo>
                <a:lnTo>
                  <a:pt x="4987" y="528"/>
                </a:lnTo>
                <a:lnTo>
                  <a:pt x="4993" y="528"/>
                </a:lnTo>
                <a:lnTo>
                  <a:pt x="5009" y="530"/>
                </a:lnTo>
                <a:lnTo>
                  <a:pt x="5065" y="551"/>
                </a:lnTo>
                <a:lnTo>
                  <a:pt x="5001" y="583"/>
                </a:lnTo>
                <a:lnTo>
                  <a:pt x="5001" y="560"/>
                </a:lnTo>
                <a:lnTo>
                  <a:pt x="4895" y="472"/>
                </a:lnTo>
                <a:lnTo>
                  <a:pt x="4911" y="395"/>
                </a:lnTo>
                <a:lnTo>
                  <a:pt x="4927" y="459"/>
                </a:lnTo>
                <a:lnTo>
                  <a:pt x="4975" y="484"/>
                </a:lnTo>
                <a:lnTo>
                  <a:pt x="4975" y="476"/>
                </a:lnTo>
                <a:lnTo>
                  <a:pt x="4975" y="476"/>
                </a:lnTo>
                <a:lnTo>
                  <a:pt x="4983" y="477"/>
                </a:lnTo>
                <a:lnTo>
                  <a:pt x="4988" y="479"/>
                </a:lnTo>
                <a:lnTo>
                  <a:pt x="4988" y="479"/>
                </a:lnTo>
                <a:lnTo>
                  <a:pt x="4990" y="477"/>
                </a:lnTo>
                <a:lnTo>
                  <a:pt x="4995" y="474"/>
                </a:lnTo>
                <a:lnTo>
                  <a:pt x="5007" y="464"/>
                </a:lnTo>
                <a:lnTo>
                  <a:pt x="5049" y="450"/>
                </a:lnTo>
                <a:lnTo>
                  <a:pt x="5054" y="459"/>
                </a:lnTo>
                <a:lnTo>
                  <a:pt x="5062" y="445"/>
                </a:lnTo>
                <a:lnTo>
                  <a:pt x="5068" y="442"/>
                </a:lnTo>
                <a:lnTo>
                  <a:pt x="5099" y="458"/>
                </a:lnTo>
                <a:lnTo>
                  <a:pt x="5099" y="459"/>
                </a:lnTo>
                <a:close/>
                <a:moveTo>
                  <a:pt x="5065" y="442"/>
                </a:moveTo>
                <a:lnTo>
                  <a:pt x="5063" y="442"/>
                </a:lnTo>
                <a:lnTo>
                  <a:pt x="5063" y="440"/>
                </a:lnTo>
                <a:lnTo>
                  <a:pt x="5065" y="442"/>
                </a:lnTo>
                <a:close/>
                <a:moveTo>
                  <a:pt x="5065" y="439"/>
                </a:moveTo>
                <a:lnTo>
                  <a:pt x="5065" y="439"/>
                </a:lnTo>
                <a:lnTo>
                  <a:pt x="5065" y="440"/>
                </a:lnTo>
                <a:lnTo>
                  <a:pt x="5065" y="439"/>
                </a:lnTo>
                <a:close/>
                <a:moveTo>
                  <a:pt x="5111" y="410"/>
                </a:moveTo>
                <a:lnTo>
                  <a:pt x="5097" y="408"/>
                </a:lnTo>
                <a:lnTo>
                  <a:pt x="5097" y="408"/>
                </a:lnTo>
                <a:lnTo>
                  <a:pt x="5089" y="405"/>
                </a:lnTo>
                <a:lnTo>
                  <a:pt x="5086" y="402"/>
                </a:lnTo>
                <a:lnTo>
                  <a:pt x="5086" y="402"/>
                </a:lnTo>
                <a:lnTo>
                  <a:pt x="5081" y="405"/>
                </a:lnTo>
                <a:lnTo>
                  <a:pt x="5078" y="405"/>
                </a:lnTo>
                <a:lnTo>
                  <a:pt x="5078" y="405"/>
                </a:lnTo>
                <a:lnTo>
                  <a:pt x="5081" y="408"/>
                </a:lnTo>
                <a:lnTo>
                  <a:pt x="5084" y="411"/>
                </a:lnTo>
                <a:lnTo>
                  <a:pt x="5084" y="411"/>
                </a:lnTo>
                <a:lnTo>
                  <a:pt x="5089" y="410"/>
                </a:lnTo>
                <a:lnTo>
                  <a:pt x="5099" y="408"/>
                </a:lnTo>
                <a:lnTo>
                  <a:pt x="5111" y="411"/>
                </a:lnTo>
                <a:lnTo>
                  <a:pt x="5103" y="440"/>
                </a:lnTo>
                <a:lnTo>
                  <a:pt x="5103" y="440"/>
                </a:lnTo>
                <a:lnTo>
                  <a:pt x="5095" y="435"/>
                </a:lnTo>
                <a:lnTo>
                  <a:pt x="5095" y="435"/>
                </a:lnTo>
                <a:lnTo>
                  <a:pt x="5091" y="439"/>
                </a:lnTo>
                <a:lnTo>
                  <a:pt x="5087" y="440"/>
                </a:lnTo>
                <a:lnTo>
                  <a:pt x="5087" y="440"/>
                </a:lnTo>
                <a:lnTo>
                  <a:pt x="5091" y="442"/>
                </a:lnTo>
                <a:lnTo>
                  <a:pt x="5094" y="445"/>
                </a:lnTo>
                <a:lnTo>
                  <a:pt x="5094" y="445"/>
                </a:lnTo>
                <a:lnTo>
                  <a:pt x="5102" y="443"/>
                </a:lnTo>
                <a:lnTo>
                  <a:pt x="5100" y="453"/>
                </a:lnTo>
                <a:lnTo>
                  <a:pt x="5099" y="453"/>
                </a:lnTo>
                <a:lnTo>
                  <a:pt x="5100" y="453"/>
                </a:lnTo>
                <a:lnTo>
                  <a:pt x="5099" y="456"/>
                </a:lnTo>
                <a:lnTo>
                  <a:pt x="5068" y="440"/>
                </a:lnTo>
                <a:lnTo>
                  <a:pt x="5067" y="435"/>
                </a:lnTo>
                <a:lnTo>
                  <a:pt x="5079" y="411"/>
                </a:lnTo>
                <a:lnTo>
                  <a:pt x="5057" y="351"/>
                </a:lnTo>
                <a:lnTo>
                  <a:pt x="5084" y="376"/>
                </a:lnTo>
                <a:lnTo>
                  <a:pt x="5084" y="376"/>
                </a:lnTo>
                <a:lnTo>
                  <a:pt x="5084" y="381"/>
                </a:lnTo>
                <a:lnTo>
                  <a:pt x="5084" y="381"/>
                </a:lnTo>
                <a:lnTo>
                  <a:pt x="5091" y="386"/>
                </a:lnTo>
                <a:lnTo>
                  <a:pt x="5100" y="394"/>
                </a:lnTo>
                <a:lnTo>
                  <a:pt x="5113" y="408"/>
                </a:lnTo>
                <a:lnTo>
                  <a:pt x="5111" y="410"/>
                </a:lnTo>
                <a:close/>
                <a:moveTo>
                  <a:pt x="5113" y="407"/>
                </a:moveTo>
                <a:lnTo>
                  <a:pt x="5102" y="394"/>
                </a:lnTo>
                <a:lnTo>
                  <a:pt x="5113" y="403"/>
                </a:lnTo>
                <a:lnTo>
                  <a:pt x="5113" y="407"/>
                </a:lnTo>
                <a:close/>
                <a:moveTo>
                  <a:pt x="5119" y="373"/>
                </a:moveTo>
                <a:lnTo>
                  <a:pt x="5119" y="373"/>
                </a:lnTo>
                <a:lnTo>
                  <a:pt x="5116" y="378"/>
                </a:lnTo>
                <a:lnTo>
                  <a:pt x="5100" y="363"/>
                </a:lnTo>
                <a:lnTo>
                  <a:pt x="5123" y="370"/>
                </a:lnTo>
                <a:lnTo>
                  <a:pt x="5126" y="386"/>
                </a:lnTo>
                <a:lnTo>
                  <a:pt x="5123" y="383"/>
                </a:lnTo>
                <a:lnTo>
                  <a:pt x="5123" y="383"/>
                </a:lnTo>
                <a:lnTo>
                  <a:pt x="5124" y="381"/>
                </a:lnTo>
                <a:lnTo>
                  <a:pt x="5124" y="381"/>
                </a:lnTo>
                <a:lnTo>
                  <a:pt x="5121" y="378"/>
                </a:lnTo>
                <a:lnTo>
                  <a:pt x="5119" y="373"/>
                </a:lnTo>
                <a:lnTo>
                  <a:pt x="5119" y="373"/>
                </a:lnTo>
                <a:close/>
                <a:moveTo>
                  <a:pt x="5123" y="413"/>
                </a:moveTo>
                <a:lnTo>
                  <a:pt x="5132" y="421"/>
                </a:lnTo>
                <a:lnTo>
                  <a:pt x="5135" y="437"/>
                </a:lnTo>
                <a:lnTo>
                  <a:pt x="5129" y="426"/>
                </a:lnTo>
                <a:lnTo>
                  <a:pt x="5123" y="413"/>
                </a:lnTo>
                <a:close/>
                <a:moveTo>
                  <a:pt x="5129" y="429"/>
                </a:moveTo>
                <a:lnTo>
                  <a:pt x="5137" y="439"/>
                </a:lnTo>
                <a:lnTo>
                  <a:pt x="5137" y="445"/>
                </a:lnTo>
                <a:lnTo>
                  <a:pt x="5135" y="445"/>
                </a:lnTo>
                <a:lnTo>
                  <a:pt x="5129" y="429"/>
                </a:lnTo>
                <a:close/>
                <a:moveTo>
                  <a:pt x="5139" y="451"/>
                </a:moveTo>
                <a:lnTo>
                  <a:pt x="5135" y="445"/>
                </a:lnTo>
                <a:lnTo>
                  <a:pt x="5139" y="447"/>
                </a:lnTo>
                <a:lnTo>
                  <a:pt x="5139" y="451"/>
                </a:lnTo>
                <a:lnTo>
                  <a:pt x="5139" y="451"/>
                </a:lnTo>
                <a:close/>
                <a:moveTo>
                  <a:pt x="5143" y="306"/>
                </a:moveTo>
                <a:lnTo>
                  <a:pt x="5145" y="304"/>
                </a:lnTo>
                <a:lnTo>
                  <a:pt x="5147" y="303"/>
                </a:lnTo>
                <a:lnTo>
                  <a:pt x="5148" y="280"/>
                </a:lnTo>
                <a:lnTo>
                  <a:pt x="5147" y="280"/>
                </a:lnTo>
                <a:lnTo>
                  <a:pt x="5153" y="269"/>
                </a:lnTo>
                <a:lnTo>
                  <a:pt x="5153" y="269"/>
                </a:lnTo>
                <a:lnTo>
                  <a:pt x="5166" y="258"/>
                </a:lnTo>
                <a:lnTo>
                  <a:pt x="5166" y="264"/>
                </a:lnTo>
                <a:lnTo>
                  <a:pt x="5155" y="271"/>
                </a:lnTo>
                <a:lnTo>
                  <a:pt x="5153" y="291"/>
                </a:lnTo>
                <a:lnTo>
                  <a:pt x="5166" y="304"/>
                </a:lnTo>
                <a:lnTo>
                  <a:pt x="5179" y="296"/>
                </a:lnTo>
                <a:lnTo>
                  <a:pt x="5179" y="296"/>
                </a:lnTo>
                <a:lnTo>
                  <a:pt x="5180" y="299"/>
                </a:lnTo>
                <a:lnTo>
                  <a:pt x="5183" y="299"/>
                </a:lnTo>
                <a:lnTo>
                  <a:pt x="5183" y="301"/>
                </a:lnTo>
                <a:lnTo>
                  <a:pt x="5164" y="317"/>
                </a:lnTo>
                <a:lnTo>
                  <a:pt x="5143" y="306"/>
                </a:lnTo>
                <a:close/>
                <a:moveTo>
                  <a:pt x="5151" y="379"/>
                </a:moveTo>
                <a:lnTo>
                  <a:pt x="5148" y="381"/>
                </a:lnTo>
                <a:lnTo>
                  <a:pt x="5147" y="379"/>
                </a:lnTo>
                <a:lnTo>
                  <a:pt x="5151" y="379"/>
                </a:lnTo>
                <a:close/>
                <a:moveTo>
                  <a:pt x="5153" y="492"/>
                </a:moveTo>
                <a:lnTo>
                  <a:pt x="5167" y="493"/>
                </a:lnTo>
                <a:lnTo>
                  <a:pt x="5150" y="485"/>
                </a:lnTo>
                <a:lnTo>
                  <a:pt x="5150" y="482"/>
                </a:lnTo>
                <a:lnTo>
                  <a:pt x="5175" y="495"/>
                </a:lnTo>
                <a:lnTo>
                  <a:pt x="5153" y="495"/>
                </a:lnTo>
                <a:lnTo>
                  <a:pt x="5153" y="492"/>
                </a:lnTo>
                <a:close/>
                <a:moveTo>
                  <a:pt x="5163" y="517"/>
                </a:moveTo>
                <a:lnTo>
                  <a:pt x="5161" y="514"/>
                </a:lnTo>
                <a:lnTo>
                  <a:pt x="5169" y="504"/>
                </a:lnTo>
                <a:lnTo>
                  <a:pt x="5159" y="509"/>
                </a:lnTo>
                <a:lnTo>
                  <a:pt x="5159" y="508"/>
                </a:lnTo>
                <a:lnTo>
                  <a:pt x="5177" y="500"/>
                </a:lnTo>
                <a:lnTo>
                  <a:pt x="5163" y="517"/>
                </a:lnTo>
                <a:close/>
                <a:moveTo>
                  <a:pt x="5179" y="496"/>
                </a:moveTo>
                <a:lnTo>
                  <a:pt x="5158" y="506"/>
                </a:lnTo>
                <a:lnTo>
                  <a:pt x="5158" y="504"/>
                </a:lnTo>
                <a:lnTo>
                  <a:pt x="5167" y="500"/>
                </a:lnTo>
                <a:lnTo>
                  <a:pt x="5156" y="500"/>
                </a:lnTo>
                <a:lnTo>
                  <a:pt x="5155" y="496"/>
                </a:lnTo>
                <a:lnTo>
                  <a:pt x="5179" y="496"/>
                </a:lnTo>
                <a:lnTo>
                  <a:pt x="5179" y="496"/>
                </a:lnTo>
                <a:close/>
                <a:moveTo>
                  <a:pt x="5180" y="495"/>
                </a:moveTo>
                <a:lnTo>
                  <a:pt x="5148" y="479"/>
                </a:lnTo>
                <a:lnTo>
                  <a:pt x="5147" y="477"/>
                </a:lnTo>
                <a:lnTo>
                  <a:pt x="5169" y="488"/>
                </a:lnTo>
                <a:lnTo>
                  <a:pt x="5161" y="477"/>
                </a:lnTo>
                <a:lnTo>
                  <a:pt x="5161" y="477"/>
                </a:lnTo>
                <a:lnTo>
                  <a:pt x="5164" y="474"/>
                </a:lnTo>
                <a:lnTo>
                  <a:pt x="5180" y="495"/>
                </a:lnTo>
                <a:lnTo>
                  <a:pt x="5180" y="495"/>
                </a:lnTo>
                <a:close/>
                <a:moveTo>
                  <a:pt x="5174" y="458"/>
                </a:moveTo>
                <a:lnTo>
                  <a:pt x="5175" y="461"/>
                </a:lnTo>
                <a:lnTo>
                  <a:pt x="5180" y="482"/>
                </a:lnTo>
                <a:lnTo>
                  <a:pt x="5183" y="468"/>
                </a:lnTo>
                <a:lnTo>
                  <a:pt x="5187" y="471"/>
                </a:lnTo>
                <a:lnTo>
                  <a:pt x="5182" y="493"/>
                </a:lnTo>
                <a:lnTo>
                  <a:pt x="5182" y="493"/>
                </a:lnTo>
                <a:lnTo>
                  <a:pt x="5174" y="458"/>
                </a:lnTo>
                <a:close/>
                <a:moveTo>
                  <a:pt x="5182" y="496"/>
                </a:move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2" y="495"/>
                </a:lnTo>
                <a:lnTo>
                  <a:pt x="5182" y="495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close/>
                <a:moveTo>
                  <a:pt x="5199" y="524"/>
                </a:moveTo>
                <a:lnTo>
                  <a:pt x="5188" y="508"/>
                </a:lnTo>
                <a:lnTo>
                  <a:pt x="5196" y="540"/>
                </a:lnTo>
                <a:lnTo>
                  <a:pt x="5193" y="549"/>
                </a:lnTo>
                <a:lnTo>
                  <a:pt x="5182" y="498"/>
                </a:lnTo>
                <a:lnTo>
                  <a:pt x="5182" y="498"/>
                </a:lnTo>
                <a:lnTo>
                  <a:pt x="5201" y="522"/>
                </a:lnTo>
                <a:lnTo>
                  <a:pt x="5199" y="524"/>
                </a:lnTo>
                <a:close/>
                <a:moveTo>
                  <a:pt x="5203" y="512"/>
                </a:moveTo>
                <a:lnTo>
                  <a:pt x="5191" y="506"/>
                </a:lnTo>
                <a:lnTo>
                  <a:pt x="5201" y="517"/>
                </a:lnTo>
                <a:lnTo>
                  <a:pt x="5201" y="519"/>
                </a:lnTo>
                <a:lnTo>
                  <a:pt x="5185" y="500"/>
                </a:lnTo>
                <a:lnTo>
                  <a:pt x="5204" y="509"/>
                </a:lnTo>
                <a:lnTo>
                  <a:pt x="5203" y="512"/>
                </a:lnTo>
                <a:close/>
                <a:moveTo>
                  <a:pt x="5207" y="500"/>
                </a:moveTo>
                <a:lnTo>
                  <a:pt x="5195" y="498"/>
                </a:lnTo>
                <a:lnTo>
                  <a:pt x="5206" y="503"/>
                </a:lnTo>
                <a:lnTo>
                  <a:pt x="5204" y="508"/>
                </a:lnTo>
                <a:lnTo>
                  <a:pt x="5183" y="496"/>
                </a:lnTo>
                <a:lnTo>
                  <a:pt x="5183" y="496"/>
                </a:lnTo>
                <a:lnTo>
                  <a:pt x="5207" y="496"/>
                </a:lnTo>
                <a:lnTo>
                  <a:pt x="5207" y="500"/>
                </a:lnTo>
                <a:close/>
                <a:moveTo>
                  <a:pt x="5207" y="495"/>
                </a:moveTo>
                <a:lnTo>
                  <a:pt x="5187" y="495"/>
                </a:lnTo>
                <a:lnTo>
                  <a:pt x="5204" y="487"/>
                </a:lnTo>
                <a:lnTo>
                  <a:pt x="5206" y="488"/>
                </a:lnTo>
                <a:lnTo>
                  <a:pt x="5195" y="493"/>
                </a:lnTo>
                <a:lnTo>
                  <a:pt x="5207" y="493"/>
                </a:lnTo>
                <a:lnTo>
                  <a:pt x="5207" y="495"/>
                </a:lnTo>
                <a:close/>
                <a:moveTo>
                  <a:pt x="5211" y="464"/>
                </a:moveTo>
                <a:lnTo>
                  <a:pt x="5209" y="463"/>
                </a:lnTo>
                <a:lnTo>
                  <a:pt x="5236" y="427"/>
                </a:lnTo>
                <a:lnTo>
                  <a:pt x="5238" y="431"/>
                </a:lnTo>
                <a:lnTo>
                  <a:pt x="5211" y="464"/>
                </a:lnTo>
                <a:close/>
                <a:moveTo>
                  <a:pt x="5219" y="472"/>
                </a:moveTo>
                <a:lnTo>
                  <a:pt x="5233" y="466"/>
                </a:lnTo>
                <a:lnTo>
                  <a:pt x="5239" y="439"/>
                </a:lnTo>
                <a:lnTo>
                  <a:pt x="5241" y="450"/>
                </a:lnTo>
                <a:lnTo>
                  <a:pt x="5241" y="450"/>
                </a:lnTo>
                <a:lnTo>
                  <a:pt x="5243" y="451"/>
                </a:lnTo>
                <a:lnTo>
                  <a:pt x="5244" y="453"/>
                </a:lnTo>
                <a:lnTo>
                  <a:pt x="5238" y="469"/>
                </a:lnTo>
                <a:lnTo>
                  <a:pt x="5235" y="471"/>
                </a:lnTo>
                <a:lnTo>
                  <a:pt x="5223" y="476"/>
                </a:lnTo>
                <a:lnTo>
                  <a:pt x="5219" y="472"/>
                </a:lnTo>
                <a:close/>
                <a:moveTo>
                  <a:pt x="5225" y="519"/>
                </a:moveTo>
                <a:lnTo>
                  <a:pt x="5223" y="511"/>
                </a:lnTo>
                <a:lnTo>
                  <a:pt x="5238" y="517"/>
                </a:lnTo>
                <a:lnTo>
                  <a:pt x="5243" y="522"/>
                </a:lnTo>
                <a:lnTo>
                  <a:pt x="5238" y="524"/>
                </a:lnTo>
                <a:lnTo>
                  <a:pt x="5225" y="519"/>
                </a:lnTo>
                <a:close/>
                <a:moveTo>
                  <a:pt x="5260" y="594"/>
                </a:moveTo>
                <a:lnTo>
                  <a:pt x="5246" y="575"/>
                </a:lnTo>
                <a:lnTo>
                  <a:pt x="5246" y="573"/>
                </a:lnTo>
                <a:lnTo>
                  <a:pt x="5236" y="548"/>
                </a:lnTo>
                <a:lnTo>
                  <a:pt x="5231" y="527"/>
                </a:lnTo>
                <a:lnTo>
                  <a:pt x="5228" y="525"/>
                </a:lnTo>
                <a:lnTo>
                  <a:pt x="5227" y="520"/>
                </a:lnTo>
                <a:lnTo>
                  <a:pt x="5238" y="525"/>
                </a:lnTo>
                <a:lnTo>
                  <a:pt x="5247" y="559"/>
                </a:lnTo>
                <a:lnTo>
                  <a:pt x="5247" y="559"/>
                </a:lnTo>
                <a:lnTo>
                  <a:pt x="5249" y="568"/>
                </a:lnTo>
                <a:lnTo>
                  <a:pt x="5249" y="573"/>
                </a:lnTo>
                <a:lnTo>
                  <a:pt x="5249" y="573"/>
                </a:lnTo>
                <a:lnTo>
                  <a:pt x="5252" y="575"/>
                </a:lnTo>
                <a:lnTo>
                  <a:pt x="5255" y="578"/>
                </a:lnTo>
                <a:lnTo>
                  <a:pt x="5255" y="578"/>
                </a:lnTo>
                <a:lnTo>
                  <a:pt x="5255" y="573"/>
                </a:lnTo>
                <a:lnTo>
                  <a:pt x="5257" y="570"/>
                </a:lnTo>
                <a:lnTo>
                  <a:pt x="5257" y="570"/>
                </a:lnTo>
                <a:lnTo>
                  <a:pt x="5254" y="565"/>
                </a:lnTo>
                <a:lnTo>
                  <a:pt x="5249" y="559"/>
                </a:lnTo>
                <a:lnTo>
                  <a:pt x="5239" y="525"/>
                </a:lnTo>
                <a:lnTo>
                  <a:pt x="5255" y="535"/>
                </a:lnTo>
                <a:lnTo>
                  <a:pt x="5283" y="559"/>
                </a:lnTo>
                <a:lnTo>
                  <a:pt x="5283" y="560"/>
                </a:lnTo>
                <a:lnTo>
                  <a:pt x="5283" y="560"/>
                </a:lnTo>
                <a:lnTo>
                  <a:pt x="5284" y="570"/>
                </a:lnTo>
                <a:lnTo>
                  <a:pt x="5284" y="570"/>
                </a:lnTo>
                <a:lnTo>
                  <a:pt x="5283" y="576"/>
                </a:lnTo>
                <a:lnTo>
                  <a:pt x="5281" y="583"/>
                </a:lnTo>
                <a:lnTo>
                  <a:pt x="5283" y="589"/>
                </a:lnTo>
                <a:lnTo>
                  <a:pt x="5284" y="596"/>
                </a:lnTo>
                <a:lnTo>
                  <a:pt x="5260" y="594"/>
                </a:lnTo>
                <a:close/>
                <a:moveTo>
                  <a:pt x="5286" y="564"/>
                </a:moveTo>
                <a:lnTo>
                  <a:pt x="5286" y="564"/>
                </a:lnTo>
                <a:lnTo>
                  <a:pt x="5284" y="562"/>
                </a:lnTo>
                <a:lnTo>
                  <a:pt x="5284" y="560"/>
                </a:lnTo>
                <a:lnTo>
                  <a:pt x="5286" y="562"/>
                </a:lnTo>
                <a:lnTo>
                  <a:pt x="5286" y="562"/>
                </a:lnTo>
                <a:lnTo>
                  <a:pt x="5286" y="564"/>
                </a:lnTo>
                <a:lnTo>
                  <a:pt x="5286" y="564"/>
                </a:lnTo>
                <a:close/>
                <a:moveTo>
                  <a:pt x="5352" y="543"/>
                </a:moveTo>
                <a:lnTo>
                  <a:pt x="5352" y="543"/>
                </a:lnTo>
                <a:lnTo>
                  <a:pt x="5358" y="554"/>
                </a:lnTo>
                <a:lnTo>
                  <a:pt x="5363" y="564"/>
                </a:lnTo>
                <a:lnTo>
                  <a:pt x="5363" y="564"/>
                </a:lnTo>
                <a:lnTo>
                  <a:pt x="5358" y="557"/>
                </a:lnTo>
                <a:lnTo>
                  <a:pt x="5353" y="551"/>
                </a:lnTo>
                <a:lnTo>
                  <a:pt x="5353" y="551"/>
                </a:lnTo>
                <a:lnTo>
                  <a:pt x="5347" y="548"/>
                </a:lnTo>
                <a:lnTo>
                  <a:pt x="5340" y="543"/>
                </a:lnTo>
                <a:lnTo>
                  <a:pt x="5334" y="541"/>
                </a:lnTo>
                <a:lnTo>
                  <a:pt x="5328" y="540"/>
                </a:lnTo>
                <a:lnTo>
                  <a:pt x="5320" y="540"/>
                </a:lnTo>
                <a:lnTo>
                  <a:pt x="5313" y="541"/>
                </a:lnTo>
                <a:lnTo>
                  <a:pt x="5307" y="544"/>
                </a:lnTo>
                <a:lnTo>
                  <a:pt x="5300" y="548"/>
                </a:lnTo>
                <a:lnTo>
                  <a:pt x="5292" y="540"/>
                </a:lnTo>
                <a:lnTo>
                  <a:pt x="5296" y="540"/>
                </a:lnTo>
                <a:lnTo>
                  <a:pt x="5296" y="540"/>
                </a:lnTo>
                <a:lnTo>
                  <a:pt x="5304" y="540"/>
                </a:lnTo>
                <a:lnTo>
                  <a:pt x="5308" y="540"/>
                </a:lnTo>
                <a:lnTo>
                  <a:pt x="5308" y="540"/>
                </a:lnTo>
                <a:lnTo>
                  <a:pt x="5312" y="536"/>
                </a:lnTo>
                <a:lnTo>
                  <a:pt x="5315" y="533"/>
                </a:lnTo>
                <a:lnTo>
                  <a:pt x="5315" y="533"/>
                </a:lnTo>
                <a:lnTo>
                  <a:pt x="5310" y="532"/>
                </a:lnTo>
                <a:lnTo>
                  <a:pt x="5305" y="530"/>
                </a:lnTo>
                <a:lnTo>
                  <a:pt x="5305" y="530"/>
                </a:lnTo>
                <a:lnTo>
                  <a:pt x="5302" y="535"/>
                </a:lnTo>
                <a:lnTo>
                  <a:pt x="5294" y="540"/>
                </a:lnTo>
                <a:lnTo>
                  <a:pt x="5292" y="540"/>
                </a:lnTo>
                <a:lnTo>
                  <a:pt x="5265" y="516"/>
                </a:lnTo>
                <a:lnTo>
                  <a:pt x="5271" y="514"/>
                </a:lnTo>
                <a:lnTo>
                  <a:pt x="5271" y="514"/>
                </a:lnTo>
                <a:lnTo>
                  <a:pt x="5279" y="512"/>
                </a:lnTo>
                <a:lnTo>
                  <a:pt x="5286" y="512"/>
                </a:lnTo>
                <a:lnTo>
                  <a:pt x="5286" y="512"/>
                </a:lnTo>
                <a:lnTo>
                  <a:pt x="5288" y="509"/>
                </a:lnTo>
                <a:lnTo>
                  <a:pt x="5291" y="506"/>
                </a:lnTo>
                <a:lnTo>
                  <a:pt x="5291" y="506"/>
                </a:lnTo>
                <a:lnTo>
                  <a:pt x="5286" y="506"/>
                </a:lnTo>
                <a:lnTo>
                  <a:pt x="5283" y="504"/>
                </a:lnTo>
                <a:lnTo>
                  <a:pt x="5283" y="504"/>
                </a:lnTo>
                <a:lnTo>
                  <a:pt x="5278" y="508"/>
                </a:lnTo>
                <a:lnTo>
                  <a:pt x="5271" y="512"/>
                </a:lnTo>
                <a:lnTo>
                  <a:pt x="5265" y="514"/>
                </a:lnTo>
                <a:lnTo>
                  <a:pt x="5257" y="508"/>
                </a:lnTo>
                <a:lnTo>
                  <a:pt x="5262" y="504"/>
                </a:lnTo>
                <a:lnTo>
                  <a:pt x="5262" y="504"/>
                </a:lnTo>
                <a:lnTo>
                  <a:pt x="5267" y="508"/>
                </a:lnTo>
                <a:lnTo>
                  <a:pt x="5271" y="506"/>
                </a:lnTo>
                <a:lnTo>
                  <a:pt x="5271" y="506"/>
                </a:lnTo>
                <a:lnTo>
                  <a:pt x="5278" y="503"/>
                </a:lnTo>
                <a:lnTo>
                  <a:pt x="5281" y="498"/>
                </a:lnTo>
                <a:lnTo>
                  <a:pt x="5308" y="506"/>
                </a:lnTo>
                <a:lnTo>
                  <a:pt x="5313" y="503"/>
                </a:lnTo>
                <a:lnTo>
                  <a:pt x="5352" y="543"/>
                </a:lnTo>
                <a:close/>
                <a:moveTo>
                  <a:pt x="5320" y="400"/>
                </a:moveTo>
                <a:lnTo>
                  <a:pt x="5308" y="408"/>
                </a:lnTo>
                <a:lnTo>
                  <a:pt x="5302" y="405"/>
                </a:lnTo>
                <a:lnTo>
                  <a:pt x="5320" y="394"/>
                </a:lnTo>
                <a:lnTo>
                  <a:pt x="5320" y="400"/>
                </a:lnTo>
                <a:close/>
                <a:moveTo>
                  <a:pt x="5320" y="370"/>
                </a:moveTo>
                <a:lnTo>
                  <a:pt x="5316" y="371"/>
                </a:lnTo>
                <a:lnTo>
                  <a:pt x="5313" y="370"/>
                </a:lnTo>
                <a:lnTo>
                  <a:pt x="5320" y="367"/>
                </a:lnTo>
                <a:lnTo>
                  <a:pt x="5320" y="370"/>
                </a:lnTo>
                <a:close/>
                <a:moveTo>
                  <a:pt x="5321" y="280"/>
                </a:moveTo>
                <a:lnTo>
                  <a:pt x="5321" y="280"/>
                </a:lnTo>
                <a:lnTo>
                  <a:pt x="5320" y="283"/>
                </a:lnTo>
                <a:lnTo>
                  <a:pt x="5315" y="288"/>
                </a:lnTo>
                <a:lnTo>
                  <a:pt x="5312" y="280"/>
                </a:lnTo>
                <a:lnTo>
                  <a:pt x="5312" y="280"/>
                </a:lnTo>
                <a:lnTo>
                  <a:pt x="5313" y="279"/>
                </a:lnTo>
                <a:lnTo>
                  <a:pt x="5313" y="279"/>
                </a:lnTo>
                <a:lnTo>
                  <a:pt x="5310" y="279"/>
                </a:lnTo>
                <a:lnTo>
                  <a:pt x="5310" y="277"/>
                </a:lnTo>
                <a:lnTo>
                  <a:pt x="5310" y="275"/>
                </a:lnTo>
                <a:lnTo>
                  <a:pt x="5315" y="274"/>
                </a:lnTo>
                <a:lnTo>
                  <a:pt x="5315" y="275"/>
                </a:lnTo>
                <a:lnTo>
                  <a:pt x="5321" y="280"/>
                </a:lnTo>
                <a:lnTo>
                  <a:pt x="5321" y="280"/>
                </a:lnTo>
                <a:lnTo>
                  <a:pt x="5321" y="280"/>
                </a:lnTo>
                <a:lnTo>
                  <a:pt x="5321" y="280"/>
                </a:lnTo>
                <a:close/>
                <a:moveTo>
                  <a:pt x="5316" y="184"/>
                </a:moveTo>
                <a:lnTo>
                  <a:pt x="5321" y="181"/>
                </a:lnTo>
                <a:lnTo>
                  <a:pt x="5321" y="176"/>
                </a:lnTo>
                <a:lnTo>
                  <a:pt x="5321" y="176"/>
                </a:lnTo>
                <a:lnTo>
                  <a:pt x="5323" y="175"/>
                </a:lnTo>
                <a:lnTo>
                  <a:pt x="5323" y="175"/>
                </a:lnTo>
                <a:lnTo>
                  <a:pt x="5323" y="175"/>
                </a:lnTo>
                <a:lnTo>
                  <a:pt x="5323" y="173"/>
                </a:lnTo>
                <a:lnTo>
                  <a:pt x="5323" y="170"/>
                </a:lnTo>
                <a:lnTo>
                  <a:pt x="5328" y="168"/>
                </a:lnTo>
                <a:lnTo>
                  <a:pt x="5328" y="191"/>
                </a:lnTo>
                <a:lnTo>
                  <a:pt x="5323" y="192"/>
                </a:lnTo>
                <a:lnTo>
                  <a:pt x="5316" y="184"/>
                </a:lnTo>
                <a:close/>
                <a:moveTo>
                  <a:pt x="5328" y="200"/>
                </a:moveTo>
                <a:lnTo>
                  <a:pt x="5326" y="197"/>
                </a:lnTo>
                <a:lnTo>
                  <a:pt x="5328" y="197"/>
                </a:lnTo>
                <a:lnTo>
                  <a:pt x="5328" y="200"/>
                </a:lnTo>
                <a:close/>
                <a:moveTo>
                  <a:pt x="5329" y="303"/>
                </a:moveTo>
                <a:lnTo>
                  <a:pt x="5323" y="298"/>
                </a:lnTo>
                <a:lnTo>
                  <a:pt x="5326" y="295"/>
                </a:lnTo>
                <a:lnTo>
                  <a:pt x="5329" y="299"/>
                </a:lnTo>
                <a:lnTo>
                  <a:pt x="5329" y="303"/>
                </a:lnTo>
                <a:close/>
                <a:moveTo>
                  <a:pt x="6112" y="589"/>
                </a:moveTo>
                <a:lnTo>
                  <a:pt x="6124" y="604"/>
                </a:lnTo>
                <a:lnTo>
                  <a:pt x="6124" y="610"/>
                </a:lnTo>
                <a:lnTo>
                  <a:pt x="6118" y="607"/>
                </a:lnTo>
                <a:lnTo>
                  <a:pt x="6112" y="589"/>
                </a:lnTo>
                <a:close/>
                <a:moveTo>
                  <a:pt x="6099" y="613"/>
                </a:moveTo>
                <a:lnTo>
                  <a:pt x="6116" y="610"/>
                </a:lnTo>
                <a:lnTo>
                  <a:pt x="6123" y="613"/>
                </a:lnTo>
                <a:lnTo>
                  <a:pt x="6116" y="616"/>
                </a:lnTo>
                <a:lnTo>
                  <a:pt x="6099" y="613"/>
                </a:lnTo>
                <a:close/>
                <a:moveTo>
                  <a:pt x="6124" y="623"/>
                </a:moveTo>
                <a:lnTo>
                  <a:pt x="6113" y="636"/>
                </a:lnTo>
                <a:lnTo>
                  <a:pt x="6118" y="620"/>
                </a:lnTo>
                <a:lnTo>
                  <a:pt x="6124" y="615"/>
                </a:lnTo>
                <a:lnTo>
                  <a:pt x="6124" y="623"/>
                </a:lnTo>
                <a:close/>
                <a:moveTo>
                  <a:pt x="6461" y="728"/>
                </a:move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28"/>
                </a:lnTo>
                <a:lnTo>
                  <a:pt x="6461" y="728"/>
                </a:lnTo>
                <a:close/>
                <a:moveTo>
                  <a:pt x="7029" y="18"/>
                </a:moveTo>
                <a:lnTo>
                  <a:pt x="7025" y="32"/>
                </a:lnTo>
                <a:lnTo>
                  <a:pt x="7017" y="18"/>
                </a:lnTo>
                <a:lnTo>
                  <a:pt x="7017" y="18"/>
                </a:lnTo>
                <a:lnTo>
                  <a:pt x="7017" y="16"/>
                </a:lnTo>
                <a:lnTo>
                  <a:pt x="7029" y="18"/>
                </a:lnTo>
                <a:close/>
                <a:moveTo>
                  <a:pt x="6979" y="27"/>
                </a:moveTo>
                <a:lnTo>
                  <a:pt x="6977" y="32"/>
                </a:lnTo>
                <a:lnTo>
                  <a:pt x="6976" y="27"/>
                </a:lnTo>
                <a:lnTo>
                  <a:pt x="6976" y="27"/>
                </a:lnTo>
                <a:lnTo>
                  <a:pt x="6979" y="27"/>
                </a:lnTo>
                <a:lnTo>
                  <a:pt x="6979" y="27"/>
                </a:lnTo>
                <a:close/>
                <a:moveTo>
                  <a:pt x="6965" y="67"/>
                </a:moveTo>
                <a:lnTo>
                  <a:pt x="6961" y="80"/>
                </a:lnTo>
                <a:lnTo>
                  <a:pt x="6953" y="72"/>
                </a:lnTo>
                <a:lnTo>
                  <a:pt x="6953" y="72"/>
                </a:lnTo>
                <a:lnTo>
                  <a:pt x="6960" y="72"/>
                </a:lnTo>
                <a:lnTo>
                  <a:pt x="6961" y="72"/>
                </a:lnTo>
                <a:lnTo>
                  <a:pt x="6961" y="72"/>
                </a:lnTo>
                <a:lnTo>
                  <a:pt x="6965" y="67"/>
                </a:lnTo>
                <a:lnTo>
                  <a:pt x="6965" y="67"/>
                </a:lnTo>
                <a:close/>
                <a:moveTo>
                  <a:pt x="6966" y="62"/>
                </a:moveTo>
                <a:lnTo>
                  <a:pt x="6968" y="51"/>
                </a:lnTo>
                <a:lnTo>
                  <a:pt x="6968" y="51"/>
                </a:lnTo>
                <a:lnTo>
                  <a:pt x="6969" y="45"/>
                </a:lnTo>
                <a:lnTo>
                  <a:pt x="6969" y="45"/>
                </a:lnTo>
                <a:lnTo>
                  <a:pt x="6969" y="48"/>
                </a:lnTo>
                <a:lnTo>
                  <a:pt x="6971" y="50"/>
                </a:lnTo>
                <a:lnTo>
                  <a:pt x="6971" y="50"/>
                </a:lnTo>
                <a:lnTo>
                  <a:pt x="6974" y="50"/>
                </a:lnTo>
                <a:lnTo>
                  <a:pt x="6976" y="50"/>
                </a:lnTo>
                <a:lnTo>
                  <a:pt x="6969" y="75"/>
                </a:lnTo>
                <a:lnTo>
                  <a:pt x="6969" y="75"/>
                </a:lnTo>
                <a:lnTo>
                  <a:pt x="6963" y="80"/>
                </a:lnTo>
                <a:lnTo>
                  <a:pt x="6965" y="66"/>
                </a:lnTo>
                <a:lnTo>
                  <a:pt x="6965" y="66"/>
                </a:lnTo>
                <a:lnTo>
                  <a:pt x="6969" y="61"/>
                </a:lnTo>
                <a:lnTo>
                  <a:pt x="6969" y="61"/>
                </a:lnTo>
                <a:lnTo>
                  <a:pt x="6966" y="62"/>
                </a:lnTo>
                <a:lnTo>
                  <a:pt x="6966" y="62"/>
                </a:lnTo>
                <a:close/>
                <a:moveTo>
                  <a:pt x="6971" y="42"/>
                </a:moveTo>
                <a:lnTo>
                  <a:pt x="6971" y="42"/>
                </a:lnTo>
                <a:lnTo>
                  <a:pt x="6973" y="40"/>
                </a:lnTo>
                <a:lnTo>
                  <a:pt x="6971" y="42"/>
                </a:lnTo>
                <a:close/>
                <a:moveTo>
                  <a:pt x="6955" y="203"/>
                </a:moveTo>
                <a:lnTo>
                  <a:pt x="6955" y="203"/>
                </a:lnTo>
                <a:lnTo>
                  <a:pt x="6955" y="202"/>
                </a:lnTo>
                <a:lnTo>
                  <a:pt x="6955" y="202"/>
                </a:lnTo>
                <a:lnTo>
                  <a:pt x="6958" y="205"/>
                </a:lnTo>
                <a:lnTo>
                  <a:pt x="6958" y="205"/>
                </a:lnTo>
                <a:lnTo>
                  <a:pt x="6961" y="208"/>
                </a:lnTo>
                <a:lnTo>
                  <a:pt x="6963" y="221"/>
                </a:lnTo>
                <a:lnTo>
                  <a:pt x="6963" y="221"/>
                </a:lnTo>
                <a:lnTo>
                  <a:pt x="6961" y="232"/>
                </a:lnTo>
                <a:lnTo>
                  <a:pt x="6933" y="231"/>
                </a:lnTo>
                <a:lnTo>
                  <a:pt x="6933" y="221"/>
                </a:lnTo>
                <a:lnTo>
                  <a:pt x="6933" y="221"/>
                </a:lnTo>
                <a:lnTo>
                  <a:pt x="6950" y="199"/>
                </a:lnTo>
                <a:lnTo>
                  <a:pt x="6950" y="199"/>
                </a:lnTo>
                <a:lnTo>
                  <a:pt x="6955" y="203"/>
                </a:lnTo>
                <a:lnTo>
                  <a:pt x="6955" y="203"/>
                </a:lnTo>
                <a:close/>
                <a:moveTo>
                  <a:pt x="6963" y="210"/>
                </a:moveTo>
                <a:lnTo>
                  <a:pt x="6963" y="210"/>
                </a:lnTo>
                <a:lnTo>
                  <a:pt x="6974" y="216"/>
                </a:lnTo>
                <a:lnTo>
                  <a:pt x="6976" y="227"/>
                </a:lnTo>
                <a:lnTo>
                  <a:pt x="6979" y="219"/>
                </a:lnTo>
                <a:lnTo>
                  <a:pt x="6979" y="219"/>
                </a:lnTo>
                <a:lnTo>
                  <a:pt x="6981" y="219"/>
                </a:lnTo>
                <a:lnTo>
                  <a:pt x="6977" y="231"/>
                </a:lnTo>
                <a:lnTo>
                  <a:pt x="6977" y="231"/>
                </a:lnTo>
                <a:lnTo>
                  <a:pt x="6969" y="232"/>
                </a:lnTo>
                <a:lnTo>
                  <a:pt x="6969" y="232"/>
                </a:lnTo>
                <a:lnTo>
                  <a:pt x="6965" y="221"/>
                </a:lnTo>
                <a:lnTo>
                  <a:pt x="6963" y="210"/>
                </a:lnTo>
                <a:close/>
                <a:moveTo>
                  <a:pt x="6977" y="48"/>
                </a:moveTo>
                <a:lnTo>
                  <a:pt x="6977" y="48"/>
                </a:lnTo>
                <a:lnTo>
                  <a:pt x="6977" y="48"/>
                </a:lnTo>
                <a:lnTo>
                  <a:pt x="6979" y="46"/>
                </a:lnTo>
                <a:lnTo>
                  <a:pt x="6984" y="69"/>
                </a:lnTo>
                <a:lnTo>
                  <a:pt x="6984" y="69"/>
                </a:lnTo>
                <a:lnTo>
                  <a:pt x="6981" y="69"/>
                </a:lnTo>
                <a:lnTo>
                  <a:pt x="6977" y="48"/>
                </a:lnTo>
                <a:close/>
                <a:moveTo>
                  <a:pt x="6936" y="35"/>
                </a:moveTo>
                <a:lnTo>
                  <a:pt x="6936" y="35"/>
                </a:lnTo>
                <a:lnTo>
                  <a:pt x="6939" y="27"/>
                </a:lnTo>
                <a:lnTo>
                  <a:pt x="6965" y="26"/>
                </a:lnTo>
                <a:lnTo>
                  <a:pt x="6965" y="26"/>
                </a:lnTo>
                <a:lnTo>
                  <a:pt x="6974" y="27"/>
                </a:lnTo>
                <a:lnTo>
                  <a:pt x="6976" y="35"/>
                </a:lnTo>
                <a:lnTo>
                  <a:pt x="6973" y="38"/>
                </a:lnTo>
                <a:lnTo>
                  <a:pt x="6973" y="38"/>
                </a:lnTo>
                <a:lnTo>
                  <a:pt x="6971" y="35"/>
                </a:lnTo>
                <a:lnTo>
                  <a:pt x="6969" y="32"/>
                </a:lnTo>
                <a:lnTo>
                  <a:pt x="6969" y="32"/>
                </a:lnTo>
                <a:lnTo>
                  <a:pt x="6966" y="35"/>
                </a:lnTo>
                <a:lnTo>
                  <a:pt x="6963" y="38"/>
                </a:lnTo>
                <a:lnTo>
                  <a:pt x="6963" y="38"/>
                </a:lnTo>
                <a:lnTo>
                  <a:pt x="6965" y="43"/>
                </a:lnTo>
                <a:lnTo>
                  <a:pt x="6966" y="53"/>
                </a:lnTo>
                <a:lnTo>
                  <a:pt x="6965" y="61"/>
                </a:lnTo>
                <a:lnTo>
                  <a:pt x="6965" y="61"/>
                </a:lnTo>
                <a:lnTo>
                  <a:pt x="6960" y="61"/>
                </a:lnTo>
                <a:lnTo>
                  <a:pt x="6957" y="59"/>
                </a:lnTo>
                <a:lnTo>
                  <a:pt x="6957" y="59"/>
                </a:lnTo>
                <a:lnTo>
                  <a:pt x="6953" y="62"/>
                </a:lnTo>
                <a:lnTo>
                  <a:pt x="6949" y="69"/>
                </a:lnTo>
                <a:lnTo>
                  <a:pt x="6945" y="66"/>
                </a:lnTo>
                <a:lnTo>
                  <a:pt x="6934" y="53"/>
                </a:lnTo>
                <a:lnTo>
                  <a:pt x="6934" y="51"/>
                </a:lnTo>
                <a:lnTo>
                  <a:pt x="6936" y="50"/>
                </a:lnTo>
                <a:lnTo>
                  <a:pt x="6936" y="50"/>
                </a:lnTo>
                <a:lnTo>
                  <a:pt x="6937" y="48"/>
                </a:lnTo>
                <a:lnTo>
                  <a:pt x="6937" y="48"/>
                </a:lnTo>
                <a:lnTo>
                  <a:pt x="6939" y="46"/>
                </a:lnTo>
                <a:lnTo>
                  <a:pt x="6937" y="43"/>
                </a:lnTo>
                <a:lnTo>
                  <a:pt x="6936" y="40"/>
                </a:lnTo>
                <a:lnTo>
                  <a:pt x="6936" y="35"/>
                </a:lnTo>
                <a:close/>
                <a:moveTo>
                  <a:pt x="6910" y="165"/>
                </a:moveTo>
                <a:lnTo>
                  <a:pt x="6910" y="165"/>
                </a:lnTo>
                <a:lnTo>
                  <a:pt x="6912" y="162"/>
                </a:lnTo>
                <a:lnTo>
                  <a:pt x="6933" y="141"/>
                </a:lnTo>
                <a:lnTo>
                  <a:pt x="6933" y="141"/>
                </a:lnTo>
                <a:lnTo>
                  <a:pt x="6933" y="152"/>
                </a:lnTo>
                <a:lnTo>
                  <a:pt x="6926" y="160"/>
                </a:lnTo>
                <a:lnTo>
                  <a:pt x="6910" y="165"/>
                </a:lnTo>
                <a:close/>
                <a:moveTo>
                  <a:pt x="6923" y="189"/>
                </a:moveTo>
                <a:lnTo>
                  <a:pt x="6923" y="189"/>
                </a:lnTo>
                <a:lnTo>
                  <a:pt x="6917" y="187"/>
                </a:lnTo>
                <a:lnTo>
                  <a:pt x="6921" y="186"/>
                </a:lnTo>
                <a:lnTo>
                  <a:pt x="6923" y="189"/>
                </a:lnTo>
                <a:close/>
                <a:moveTo>
                  <a:pt x="6835" y="141"/>
                </a:moveTo>
                <a:lnTo>
                  <a:pt x="6833" y="141"/>
                </a:lnTo>
                <a:lnTo>
                  <a:pt x="6833" y="141"/>
                </a:lnTo>
                <a:lnTo>
                  <a:pt x="6833" y="141"/>
                </a:lnTo>
                <a:lnTo>
                  <a:pt x="6827" y="133"/>
                </a:lnTo>
                <a:lnTo>
                  <a:pt x="6840" y="139"/>
                </a:lnTo>
                <a:lnTo>
                  <a:pt x="6837" y="139"/>
                </a:lnTo>
                <a:lnTo>
                  <a:pt x="6833" y="138"/>
                </a:lnTo>
                <a:lnTo>
                  <a:pt x="6835" y="141"/>
                </a:lnTo>
                <a:close/>
                <a:moveTo>
                  <a:pt x="6811" y="149"/>
                </a:moveTo>
                <a:lnTo>
                  <a:pt x="6809" y="146"/>
                </a:lnTo>
                <a:lnTo>
                  <a:pt x="6822" y="131"/>
                </a:lnTo>
                <a:lnTo>
                  <a:pt x="6822" y="131"/>
                </a:lnTo>
                <a:lnTo>
                  <a:pt x="6816" y="154"/>
                </a:lnTo>
                <a:lnTo>
                  <a:pt x="6814" y="152"/>
                </a:lnTo>
                <a:lnTo>
                  <a:pt x="6817" y="141"/>
                </a:lnTo>
                <a:lnTo>
                  <a:pt x="6811" y="149"/>
                </a:lnTo>
                <a:close/>
                <a:moveTo>
                  <a:pt x="6805" y="231"/>
                </a:moveTo>
                <a:lnTo>
                  <a:pt x="6800" y="232"/>
                </a:lnTo>
                <a:lnTo>
                  <a:pt x="6803" y="224"/>
                </a:lnTo>
                <a:lnTo>
                  <a:pt x="6803" y="223"/>
                </a:lnTo>
                <a:lnTo>
                  <a:pt x="6809" y="226"/>
                </a:lnTo>
                <a:lnTo>
                  <a:pt x="6809" y="226"/>
                </a:lnTo>
                <a:lnTo>
                  <a:pt x="6805" y="229"/>
                </a:lnTo>
                <a:lnTo>
                  <a:pt x="6805" y="229"/>
                </a:lnTo>
                <a:lnTo>
                  <a:pt x="6805" y="231"/>
                </a:lnTo>
                <a:lnTo>
                  <a:pt x="6805" y="231"/>
                </a:lnTo>
                <a:close/>
                <a:moveTo>
                  <a:pt x="6758" y="237"/>
                </a:moveTo>
                <a:lnTo>
                  <a:pt x="6785" y="229"/>
                </a:lnTo>
                <a:lnTo>
                  <a:pt x="6785" y="229"/>
                </a:lnTo>
                <a:lnTo>
                  <a:pt x="6789" y="234"/>
                </a:lnTo>
                <a:lnTo>
                  <a:pt x="6789" y="234"/>
                </a:lnTo>
                <a:lnTo>
                  <a:pt x="6792" y="227"/>
                </a:lnTo>
                <a:lnTo>
                  <a:pt x="6800" y="224"/>
                </a:lnTo>
                <a:lnTo>
                  <a:pt x="6798" y="234"/>
                </a:lnTo>
                <a:lnTo>
                  <a:pt x="6777" y="243"/>
                </a:lnTo>
                <a:lnTo>
                  <a:pt x="6777" y="243"/>
                </a:lnTo>
                <a:lnTo>
                  <a:pt x="6758" y="248"/>
                </a:lnTo>
                <a:lnTo>
                  <a:pt x="6758" y="248"/>
                </a:lnTo>
                <a:lnTo>
                  <a:pt x="6761" y="243"/>
                </a:lnTo>
                <a:lnTo>
                  <a:pt x="6761" y="243"/>
                </a:lnTo>
                <a:lnTo>
                  <a:pt x="6758" y="237"/>
                </a:lnTo>
                <a:lnTo>
                  <a:pt x="6758" y="237"/>
                </a:lnTo>
                <a:close/>
                <a:moveTo>
                  <a:pt x="6720" y="88"/>
                </a:moveTo>
                <a:lnTo>
                  <a:pt x="6720" y="88"/>
                </a:lnTo>
                <a:lnTo>
                  <a:pt x="6721" y="91"/>
                </a:lnTo>
                <a:lnTo>
                  <a:pt x="6723" y="96"/>
                </a:lnTo>
                <a:lnTo>
                  <a:pt x="6723" y="96"/>
                </a:lnTo>
                <a:lnTo>
                  <a:pt x="6728" y="98"/>
                </a:lnTo>
                <a:lnTo>
                  <a:pt x="6736" y="102"/>
                </a:lnTo>
                <a:lnTo>
                  <a:pt x="6757" y="126"/>
                </a:lnTo>
                <a:lnTo>
                  <a:pt x="6739" y="128"/>
                </a:lnTo>
                <a:lnTo>
                  <a:pt x="6715" y="126"/>
                </a:lnTo>
                <a:lnTo>
                  <a:pt x="6715" y="126"/>
                </a:lnTo>
                <a:lnTo>
                  <a:pt x="6702" y="115"/>
                </a:lnTo>
                <a:lnTo>
                  <a:pt x="6702" y="115"/>
                </a:lnTo>
                <a:lnTo>
                  <a:pt x="6699" y="107"/>
                </a:lnTo>
                <a:lnTo>
                  <a:pt x="6696" y="102"/>
                </a:lnTo>
                <a:lnTo>
                  <a:pt x="6696" y="102"/>
                </a:lnTo>
                <a:lnTo>
                  <a:pt x="6693" y="102"/>
                </a:lnTo>
                <a:lnTo>
                  <a:pt x="6688" y="101"/>
                </a:lnTo>
                <a:lnTo>
                  <a:pt x="6688" y="101"/>
                </a:lnTo>
                <a:lnTo>
                  <a:pt x="6689" y="106"/>
                </a:lnTo>
                <a:lnTo>
                  <a:pt x="6689" y="109"/>
                </a:lnTo>
                <a:lnTo>
                  <a:pt x="6689" y="109"/>
                </a:lnTo>
                <a:lnTo>
                  <a:pt x="6694" y="110"/>
                </a:lnTo>
                <a:lnTo>
                  <a:pt x="6702" y="115"/>
                </a:lnTo>
                <a:lnTo>
                  <a:pt x="6713" y="126"/>
                </a:lnTo>
                <a:lnTo>
                  <a:pt x="6693" y="126"/>
                </a:lnTo>
                <a:lnTo>
                  <a:pt x="6693" y="126"/>
                </a:lnTo>
                <a:lnTo>
                  <a:pt x="6680" y="123"/>
                </a:lnTo>
                <a:lnTo>
                  <a:pt x="6672" y="120"/>
                </a:lnTo>
                <a:lnTo>
                  <a:pt x="6672" y="120"/>
                </a:lnTo>
                <a:lnTo>
                  <a:pt x="6669" y="123"/>
                </a:lnTo>
                <a:lnTo>
                  <a:pt x="6662" y="126"/>
                </a:lnTo>
                <a:lnTo>
                  <a:pt x="6643" y="107"/>
                </a:lnTo>
                <a:lnTo>
                  <a:pt x="6635" y="107"/>
                </a:lnTo>
                <a:lnTo>
                  <a:pt x="6635" y="107"/>
                </a:lnTo>
                <a:lnTo>
                  <a:pt x="6649" y="98"/>
                </a:lnTo>
                <a:lnTo>
                  <a:pt x="6709" y="75"/>
                </a:lnTo>
                <a:lnTo>
                  <a:pt x="6793" y="115"/>
                </a:lnTo>
                <a:lnTo>
                  <a:pt x="6793" y="115"/>
                </a:lnTo>
                <a:lnTo>
                  <a:pt x="6792" y="117"/>
                </a:lnTo>
                <a:lnTo>
                  <a:pt x="6792" y="117"/>
                </a:lnTo>
                <a:lnTo>
                  <a:pt x="6793" y="117"/>
                </a:lnTo>
                <a:lnTo>
                  <a:pt x="6817" y="128"/>
                </a:lnTo>
                <a:lnTo>
                  <a:pt x="6790" y="128"/>
                </a:lnTo>
                <a:lnTo>
                  <a:pt x="6789" y="125"/>
                </a:lnTo>
                <a:lnTo>
                  <a:pt x="6758" y="126"/>
                </a:lnTo>
                <a:lnTo>
                  <a:pt x="6736" y="101"/>
                </a:lnTo>
                <a:lnTo>
                  <a:pt x="6736" y="101"/>
                </a:lnTo>
                <a:lnTo>
                  <a:pt x="6731" y="94"/>
                </a:lnTo>
                <a:lnTo>
                  <a:pt x="6729" y="90"/>
                </a:lnTo>
                <a:lnTo>
                  <a:pt x="6729" y="90"/>
                </a:lnTo>
                <a:lnTo>
                  <a:pt x="6725" y="90"/>
                </a:lnTo>
                <a:lnTo>
                  <a:pt x="6720" y="88"/>
                </a:lnTo>
                <a:lnTo>
                  <a:pt x="6720" y="88"/>
                </a:lnTo>
                <a:close/>
                <a:moveTo>
                  <a:pt x="6688" y="154"/>
                </a:moveTo>
                <a:lnTo>
                  <a:pt x="6662" y="128"/>
                </a:lnTo>
                <a:lnTo>
                  <a:pt x="6662" y="128"/>
                </a:lnTo>
                <a:lnTo>
                  <a:pt x="6669" y="130"/>
                </a:lnTo>
                <a:lnTo>
                  <a:pt x="6672" y="134"/>
                </a:lnTo>
                <a:lnTo>
                  <a:pt x="6672" y="134"/>
                </a:lnTo>
                <a:lnTo>
                  <a:pt x="6680" y="131"/>
                </a:lnTo>
                <a:lnTo>
                  <a:pt x="6693" y="128"/>
                </a:lnTo>
                <a:lnTo>
                  <a:pt x="6713" y="128"/>
                </a:lnTo>
                <a:lnTo>
                  <a:pt x="6702" y="139"/>
                </a:lnTo>
                <a:lnTo>
                  <a:pt x="6702" y="139"/>
                </a:lnTo>
                <a:lnTo>
                  <a:pt x="6694" y="144"/>
                </a:lnTo>
                <a:lnTo>
                  <a:pt x="6689" y="146"/>
                </a:lnTo>
                <a:lnTo>
                  <a:pt x="6689" y="146"/>
                </a:lnTo>
                <a:lnTo>
                  <a:pt x="6689" y="149"/>
                </a:lnTo>
                <a:lnTo>
                  <a:pt x="6688" y="154"/>
                </a:lnTo>
                <a:lnTo>
                  <a:pt x="6688" y="154"/>
                </a:lnTo>
                <a:close/>
                <a:moveTo>
                  <a:pt x="6696" y="152"/>
                </a:moveTo>
                <a:lnTo>
                  <a:pt x="6696" y="152"/>
                </a:lnTo>
                <a:lnTo>
                  <a:pt x="6697" y="147"/>
                </a:lnTo>
                <a:lnTo>
                  <a:pt x="6702" y="139"/>
                </a:lnTo>
                <a:lnTo>
                  <a:pt x="6715" y="128"/>
                </a:lnTo>
                <a:lnTo>
                  <a:pt x="6715" y="128"/>
                </a:lnTo>
                <a:lnTo>
                  <a:pt x="6729" y="128"/>
                </a:lnTo>
                <a:lnTo>
                  <a:pt x="6741" y="146"/>
                </a:lnTo>
                <a:lnTo>
                  <a:pt x="6734" y="152"/>
                </a:lnTo>
                <a:lnTo>
                  <a:pt x="6734" y="152"/>
                </a:lnTo>
                <a:lnTo>
                  <a:pt x="6726" y="157"/>
                </a:lnTo>
                <a:lnTo>
                  <a:pt x="6721" y="159"/>
                </a:lnTo>
                <a:lnTo>
                  <a:pt x="6721" y="159"/>
                </a:lnTo>
                <a:lnTo>
                  <a:pt x="6721" y="163"/>
                </a:lnTo>
                <a:lnTo>
                  <a:pt x="6720" y="168"/>
                </a:lnTo>
                <a:lnTo>
                  <a:pt x="6720" y="168"/>
                </a:lnTo>
                <a:lnTo>
                  <a:pt x="6725" y="167"/>
                </a:lnTo>
                <a:lnTo>
                  <a:pt x="6728" y="167"/>
                </a:lnTo>
                <a:lnTo>
                  <a:pt x="6728" y="167"/>
                </a:lnTo>
                <a:lnTo>
                  <a:pt x="6731" y="162"/>
                </a:lnTo>
                <a:lnTo>
                  <a:pt x="6734" y="154"/>
                </a:lnTo>
                <a:lnTo>
                  <a:pt x="6742" y="147"/>
                </a:lnTo>
                <a:lnTo>
                  <a:pt x="6747" y="155"/>
                </a:lnTo>
                <a:lnTo>
                  <a:pt x="6737" y="167"/>
                </a:lnTo>
                <a:lnTo>
                  <a:pt x="6750" y="160"/>
                </a:lnTo>
                <a:lnTo>
                  <a:pt x="6752" y="163"/>
                </a:lnTo>
                <a:lnTo>
                  <a:pt x="6715" y="181"/>
                </a:lnTo>
                <a:lnTo>
                  <a:pt x="6688" y="154"/>
                </a:lnTo>
                <a:lnTo>
                  <a:pt x="6688" y="154"/>
                </a:lnTo>
                <a:lnTo>
                  <a:pt x="6693" y="152"/>
                </a:lnTo>
                <a:lnTo>
                  <a:pt x="6696" y="152"/>
                </a:lnTo>
                <a:lnTo>
                  <a:pt x="6696" y="152"/>
                </a:lnTo>
                <a:close/>
                <a:moveTo>
                  <a:pt x="6809" y="118"/>
                </a:moveTo>
                <a:lnTo>
                  <a:pt x="6809" y="118"/>
                </a:lnTo>
                <a:lnTo>
                  <a:pt x="6813" y="115"/>
                </a:lnTo>
                <a:lnTo>
                  <a:pt x="6821" y="128"/>
                </a:lnTo>
                <a:lnTo>
                  <a:pt x="6821" y="128"/>
                </a:lnTo>
                <a:lnTo>
                  <a:pt x="6800" y="117"/>
                </a:lnTo>
                <a:lnTo>
                  <a:pt x="6800" y="117"/>
                </a:lnTo>
                <a:lnTo>
                  <a:pt x="6805" y="118"/>
                </a:lnTo>
                <a:lnTo>
                  <a:pt x="6808" y="120"/>
                </a:lnTo>
                <a:lnTo>
                  <a:pt x="6808" y="120"/>
                </a:lnTo>
                <a:lnTo>
                  <a:pt x="6808" y="120"/>
                </a:lnTo>
                <a:lnTo>
                  <a:pt x="6811" y="120"/>
                </a:lnTo>
                <a:lnTo>
                  <a:pt x="6809" y="118"/>
                </a:lnTo>
                <a:close/>
                <a:moveTo>
                  <a:pt x="6816" y="114"/>
                </a:moveTo>
                <a:lnTo>
                  <a:pt x="6816" y="114"/>
                </a:lnTo>
                <a:lnTo>
                  <a:pt x="6817" y="112"/>
                </a:lnTo>
                <a:lnTo>
                  <a:pt x="6821" y="123"/>
                </a:lnTo>
                <a:lnTo>
                  <a:pt x="6813" y="115"/>
                </a:lnTo>
                <a:lnTo>
                  <a:pt x="6813" y="115"/>
                </a:lnTo>
                <a:lnTo>
                  <a:pt x="6816" y="114"/>
                </a:lnTo>
                <a:lnTo>
                  <a:pt x="6817" y="115"/>
                </a:lnTo>
                <a:lnTo>
                  <a:pt x="6816" y="114"/>
                </a:lnTo>
                <a:close/>
                <a:moveTo>
                  <a:pt x="6805" y="141"/>
                </a:moveTo>
                <a:lnTo>
                  <a:pt x="6803" y="139"/>
                </a:lnTo>
                <a:lnTo>
                  <a:pt x="6817" y="133"/>
                </a:lnTo>
                <a:lnTo>
                  <a:pt x="6808" y="146"/>
                </a:lnTo>
                <a:lnTo>
                  <a:pt x="6806" y="142"/>
                </a:lnTo>
                <a:lnTo>
                  <a:pt x="6811" y="138"/>
                </a:lnTo>
                <a:lnTo>
                  <a:pt x="6805" y="141"/>
                </a:lnTo>
                <a:close/>
                <a:moveTo>
                  <a:pt x="6801" y="139"/>
                </a:moveTo>
                <a:lnTo>
                  <a:pt x="6800" y="138"/>
                </a:lnTo>
                <a:lnTo>
                  <a:pt x="6809" y="133"/>
                </a:lnTo>
                <a:lnTo>
                  <a:pt x="6797" y="133"/>
                </a:lnTo>
                <a:lnTo>
                  <a:pt x="6792" y="130"/>
                </a:lnTo>
                <a:lnTo>
                  <a:pt x="6821" y="130"/>
                </a:lnTo>
                <a:lnTo>
                  <a:pt x="6821" y="130"/>
                </a:lnTo>
                <a:lnTo>
                  <a:pt x="6801" y="139"/>
                </a:lnTo>
                <a:close/>
                <a:moveTo>
                  <a:pt x="6795" y="202"/>
                </a:moveTo>
                <a:lnTo>
                  <a:pt x="6785" y="205"/>
                </a:lnTo>
                <a:lnTo>
                  <a:pt x="6784" y="181"/>
                </a:lnTo>
                <a:lnTo>
                  <a:pt x="6790" y="183"/>
                </a:lnTo>
                <a:lnTo>
                  <a:pt x="6795" y="202"/>
                </a:lnTo>
                <a:close/>
                <a:moveTo>
                  <a:pt x="6782" y="181"/>
                </a:moveTo>
                <a:lnTo>
                  <a:pt x="6785" y="205"/>
                </a:lnTo>
                <a:lnTo>
                  <a:pt x="6774" y="208"/>
                </a:lnTo>
                <a:lnTo>
                  <a:pt x="6774" y="208"/>
                </a:lnTo>
                <a:lnTo>
                  <a:pt x="6768" y="203"/>
                </a:lnTo>
                <a:lnTo>
                  <a:pt x="6765" y="202"/>
                </a:lnTo>
                <a:lnTo>
                  <a:pt x="6765" y="202"/>
                </a:lnTo>
                <a:lnTo>
                  <a:pt x="6763" y="203"/>
                </a:lnTo>
                <a:lnTo>
                  <a:pt x="6781" y="181"/>
                </a:lnTo>
                <a:lnTo>
                  <a:pt x="6782" y="181"/>
                </a:lnTo>
                <a:close/>
                <a:moveTo>
                  <a:pt x="6808" y="186"/>
                </a:moveTo>
                <a:lnTo>
                  <a:pt x="6809" y="186"/>
                </a:lnTo>
                <a:lnTo>
                  <a:pt x="6806" y="199"/>
                </a:lnTo>
                <a:lnTo>
                  <a:pt x="6805" y="199"/>
                </a:lnTo>
                <a:lnTo>
                  <a:pt x="6808" y="186"/>
                </a:lnTo>
                <a:close/>
                <a:moveTo>
                  <a:pt x="6811" y="186"/>
                </a:moveTo>
                <a:lnTo>
                  <a:pt x="6813" y="186"/>
                </a:lnTo>
                <a:lnTo>
                  <a:pt x="6811" y="197"/>
                </a:lnTo>
                <a:lnTo>
                  <a:pt x="6808" y="197"/>
                </a:lnTo>
                <a:lnTo>
                  <a:pt x="6811" y="186"/>
                </a:lnTo>
                <a:close/>
                <a:moveTo>
                  <a:pt x="6822" y="136"/>
                </a:moveTo>
                <a:lnTo>
                  <a:pt x="6830" y="168"/>
                </a:lnTo>
                <a:lnTo>
                  <a:pt x="6825" y="163"/>
                </a:lnTo>
                <a:lnTo>
                  <a:pt x="6822" y="142"/>
                </a:lnTo>
                <a:lnTo>
                  <a:pt x="6819" y="157"/>
                </a:lnTo>
                <a:lnTo>
                  <a:pt x="6817" y="155"/>
                </a:lnTo>
                <a:lnTo>
                  <a:pt x="6822" y="136"/>
                </a:lnTo>
                <a:close/>
                <a:moveTo>
                  <a:pt x="6824" y="130"/>
                </a:moveTo>
                <a:lnTo>
                  <a:pt x="6824" y="130"/>
                </a:lnTo>
                <a:lnTo>
                  <a:pt x="6824" y="130"/>
                </a:lnTo>
                <a:lnTo>
                  <a:pt x="6824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4" y="128"/>
                </a:lnTo>
                <a:lnTo>
                  <a:pt x="6824" y="128"/>
                </a:lnTo>
                <a:lnTo>
                  <a:pt x="6824" y="128"/>
                </a:lnTo>
                <a:lnTo>
                  <a:pt x="6824" y="128"/>
                </a:lnTo>
                <a:lnTo>
                  <a:pt x="6824" y="130"/>
                </a:lnTo>
                <a:lnTo>
                  <a:pt x="6824" y="130"/>
                </a:lnTo>
                <a:lnTo>
                  <a:pt x="6824" y="130"/>
                </a:lnTo>
                <a:lnTo>
                  <a:pt x="6824" y="130"/>
                </a:lnTo>
                <a:close/>
                <a:moveTo>
                  <a:pt x="6824" y="131"/>
                </a:moveTo>
                <a:lnTo>
                  <a:pt x="6824" y="131"/>
                </a:lnTo>
                <a:lnTo>
                  <a:pt x="6832" y="142"/>
                </a:lnTo>
                <a:lnTo>
                  <a:pt x="6832" y="142"/>
                </a:lnTo>
                <a:lnTo>
                  <a:pt x="6830" y="142"/>
                </a:lnTo>
                <a:lnTo>
                  <a:pt x="6829" y="141"/>
                </a:lnTo>
                <a:lnTo>
                  <a:pt x="6835" y="167"/>
                </a:lnTo>
                <a:lnTo>
                  <a:pt x="6835" y="167"/>
                </a:lnTo>
                <a:lnTo>
                  <a:pt x="6832" y="170"/>
                </a:lnTo>
                <a:lnTo>
                  <a:pt x="6832" y="170"/>
                </a:lnTo>
                <a:lnTo>
                  <a:pt x="6824" y="131"/>
                </a:lnTo>
                <a:close/>
                <a:moveTo>
                  <a:pt x="6838" y="67"/>
                </a:moveTo>
                <a:lnTo>
                  <a:pt x="6832" y="58"/>
                </a:lnTo>
                <a:lnTo>
                  <a:pt x="6840" y="61"/>
                </a:lnTo>
                <a:lnTo>
                  <a:pt x="6838" y="67"/>
                </a:lnTo>
                <a:close/>
                <a:moveTo>
                  <a:pt x="6840" y="61"/>
                </a:moveTo>
                <a:lnTo>
                  <a:pt x="6845" y="64"/>
                </a:lnTo>
                <a:lnTo>
                  <a:pt x="6838" y="67"/>
                </a:lnTo>
                <a:lnTo>
                  <a:pt x="6840" y="61"/>
                </a:lnTo>
                <a:close/>
                <a:moveTo>
                  <a:pt x="6838" y="67"/>
                </a:moveTo>
                <a:lnTo>
                  <a:pt x="6846" y="64"/>
                </a:lnTo>
                <a:lnTo>
                  <a:pt x="6853" y="67"/>
                </a:lnTo>
                <a:lnTo>
                  <a:pt x="6841" y="72"/>
                </a:lnTo>
                <a:lnTo>
                  <a:pt x="6833" y="101"/>
                </a:lnTo>
                <a:lnTo>
                  <a:pt x="6830" y="102"/>
                </a:lnTo>
                <a:lnTo>
                  <a:pt x="6838" y="67"/>
                </a:lnTo>
                <a:close/>
                <a:moveTo>
                  <a:pt x="6937" y="90"/>
                </a:moveTo>
                <a:lnTo>
                  <a:pt x="6925" y="85"/>
                </a:lnTo>
                <a:lnTo>
                  <a:pt x="6925" y="85"/>
                </a:lnTo>
                <a:lnTo>
                  <a:pt x="6925" y="85"/>
                </a:lnTo>
                <a:lnTo>
                  <a:pt x="6925" y="85"/>
                </a:lnTo>
                <a:lnTo>
                  <a:pt x="6926" y="83"/>
                </a:lnTo>
                <a:lnTo>
                  <a:pt x="6933" y="85"/>
                </a:lnTo>
                <a:lnTo>
                  <a:pt x="6937" y="90"/>
                </a:lnTo>
                <a:close/>
                <a:moveTo>
                  <a:pt x="6933" y="48"/>
                </a:moveTo>
                <a:lnTo>
                  <a:pt x="6933" y="48"/>
                </a:lnTo>
                <a:lnTo>
                  <a:pt x="6933" y="50"/>
                </a:lnTo>
                <a:lnTo>
                  <a:pt x="6933" y="50"/>
                </a:lnTo>
                <a:lnTo>
                  <a:pt x="6933" y="50"/>
                </a:lnTo>
                <a:lnTo>
                  <a:pt x="6933" y="48"/>
                </a:lnTo>
                <a:close/>
                <a:moveTo>
                  <a:pt x="6934" y="50"/>
                </a:move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close/>
                <a:moveTo>
                  <a:pt x="6934" y="53"/>
                </a:moveTo>
                <a:lnTo>
                  <a:pt x="6941" y="62"/>
                </a:lnTo>
                <a:lnTo>
                  <a:pt x="6936" y="56"/>
                </a:lnTo>
                <a:lnTo>
                  <a:pt x="6936" y="56"/>
                </a:lnTo>
                <a:lnTo>
                  <a:pt x="6936" y="56"/>
                </a:lnTo>
                <a:lnTo>
                  <a:pt x="6936" y="56"/>
                </a:lnTo>
                <a:lnTo>
                  <a:pt x="6934" y="53"/>
                </a:lnTo>
                <a:lnTo>
                  <a:pt x="6934" y="53"/>
                </a:lnTo>
                <a:close/>
                <a:moveTo>
                  <a:pt x="6926" y="83"/>
                </a:moveTo>
                <a:lnTo>
                  <a:pt x="6926" y="83"/>
                </a:lnTo>
                <a:lnTo>
                  <a:pt x="6925" y="83"/>
                </a:lnTo>
                <a:lnTo>
                  <a:pt x="6928" y="82"/>
                </a:lnTo>
                <a:lnTo>
                  <a:pt x="6931" y="83"/>
                </a:lnTo>
                <a:lnTo>
                  <a:pt x="6926" y="83"/>
                </a:lnTo>
                <a:close/>
                <a:moveTo>
                  <a:pt x="6925" y="82"/>
                </a:moveTo>
                <a:lnTo>
                  <a:pt x="6925" y="82"/>
                </a:lnTo>
                <a:lnTo>
                  <a:pt x="6923" y="82"/>
                </a:lnTo>
                <a:lnTo>
                  <a:pt x="6923" y="80"/>
                </a:lnTo>
                <a:lnTo>
                  <a:pt x="6923" y="77"/>
                </a:lnTo>
                <a:lnTo>
                  <a:pt x="6928" y="80"/>
                </a:lnTo>
                <a:lnTo>
                  <a:pt x="6925" y="82"/>
                </a:lnTo>
                <a:close/>
                <a:moveTo>
                  <a:pt x="6923" y="88"/>
                </a:moveTo>
                <a:lnTo>
                  <a:pt x="6923" y="88"/>
                </a:lnTo>
                <a:lnTo>
                  <a:pt x="6925" y="86"/>
                </a:lnTo>
                <a:lnTo>
                  <a:pt x="6937" y="90"/>
                </a:lnTo>
                <a:lnTo>
                  <a:pt x="6937" y="90"/>
                </a:lnTo>
                <a:lnTo>
                  <a:pt x="6942" y="93"/>
                </a:lnTo>
                <a:lnTo>
                  <a:pt x="6942" y="93"/>
                </a:lnTo>
                <a:lnTo>
                  <a:pt x="6917" y="94"/>
                </a:lnTo>
                <a:lnTo>
                  <a:pt x="6942" y="106"/>
                </a:lnTo>
                <a:lnTo>
                  <a:pt x="6942" y="106"/>
                </a:lnTo>
                <a:lnTo>
                  <a:pt x="6941" y="107"/>
                </a:lnTo>
                <a:lnTo>
                  <a:pt x="6907" y="91"/>
                </a:lnTo>
                <a:lnTo>
                  <a:pt x="6917" y="86"/>
                </a:lnTo>
                <a:lnTo>
                  <a:pt x="6917" y="86"/>
                </a:lnTo>
                <a:lnTo>
                  <a:pt x="6917" y="86"/>
                </a:lnTo>
                <a:lnTo>
                  <a:pt x="6920" y="88"/>
                </a:lnTo>
                <a:lnTo>
                  <a:pt x="6923" y="88"/>
                </a:lnTo>
                <a:lnTo>
                  <a:pt x="6923" y="88"/>
                </a:lnTo>
                <a:close/>
                <a:moveTo>
                  <a:pt x="6941" y="109"/>
                </a:moveTo>
                <a:lnTo>
                  <a:pt x="6941" y="109"/>
                </a:lnTo>
                <a:lnTo>
                  <a:pt x="6939" y="112"/>
                </a:lnTo>
                <a:lnTo>
                  <a:pt x="6915" y="99"/>
                </a:lnTo>
                <a:lnTo>
                  <a:pt x="6934" y="123"/>
                </a:lnTo>
                <a:lnTo>
                  <a:pt x="6934" y="123"/>
                </a:lnTo>
                <a:lnTo>
                  <a:pt x="6934" y="128"/>
                </a:lnTo>
                <a:lnTo>
                  <a:pt x="6929" y="128"/>
                </a:lnTo>
                <a:lnTo>
                  <a:pt x="6926" y="123"/>
                </a:lnTo>
                <a:lnTo>
                  <a:pt x="6926" y="123"/>
                </a:lnTo>
                <a:lnTo>
                  <a:pt x="6933" y="123"/>
                </a:lnTo>
                <a:lnTo>
                  <a:pt x="6933" y="123"/>
                </a:lnTo>
                <a:lnTo>
                  <a:pt x="6929" y="120"/>
                </a:lnTo>
                <a:lnTo>
                  <a:pt x="6928" y="115"/>
                </a:lnTo>
                <a:lnTo>
                  <a:pt x="6928" y="115"/>
                </a:lnTo>
                <a:lnTo>
                  <a:pt x="6918" y="115"/>
                </a:lnTo>
                <a:lnTo>
                  <a:pt x="6912" y="109"/>
                </a:lnTo>
                <a:lnTo>
                  <a:pt x="6912" y="109"/>
                </a:lnTo>
                <a:lnTo>
                  <a:pt x="6909" y="102"/>
                </a:lnTo>
                <a:lnTo>
                  <a:pt x="6907" y="98"/>
                </a:lnTo>
                <a:lnTo>
                  <a:pt x="6907" y="98"/>
                </a:lnTo>
                <a:lnTo>
                  <a:pt x="6902" y="98"/>
                </a:lnTo>
                <a:lnTo>
                  <a:pt x="6897" y="96"/>
                </a:lnTo>
                <a:lnTo>
                  <a:pt x="6897" y="96"/>
                </a:lnTo>
                <a:lnTo>
                  <a:pt x="6899" y="99"/>
                </a:lnTo>
                <a:lnTo>
                  <a:pt x="6899" y="104"/>
                </a:lnTo>
                <a:lnTo>
                  <a:pt x="6894" y="98"/>
                </a:lnTo>
                <a:lnTo>
                  <a:pt x="6904" y="93"/>
                </a:lnTo>
                <a:lnTo>
                  <a:pt x="6941" y="109"/>
                </a:lnTo>
                <a:close/>
                <a:moveTo>
                  <a:pt x="6923" y="138"/>
                </a:moveTo>
                <a:lnTo>
                  <a:pt x="6923" y="138"/>
                </a:lnTo>
                <a:lnTo>
                  <a:pt x="6920" y="141"/>
                </a:lnTo>
                <a:lnTo>
                  <a:pt x="6913" y="146"/>
                </a:lnTo>
                <a:lnTo>
                  <a:pt x="6893" y="152"/>
                </a:lnTo>
                <a:lnTo>
                  <a:pt x="6886" y="146"/>
                </a:lnTo>
                <a:lnTo>
                  <a:pt x="6907" y="136"/>
                </a:lnTo>
                <a:lnTo>
                  <a:pt x="6933" y="136"/>
                </a:lnTo>
                <a:lnTo>
                  <a:pt x="6933" y="136"/>
                </a:lnTo>
                <a:lnTo>
                  <a:pt x="6933" y="139"/>
                </a:lnTo>
                <a:lnTo>
                  <a:pt x="6926" y="146"/>
                </a:lnTo>
                <a:lnTo>
                  <a:pt x="6926" y="146"/>
                </a:lnTo>
                <a:lnTo>
                  <a:pt x="6929" y="142"/>
                </a:lnTo>
                <a:lnTo>
                  <a:pt x="6933" y="139"/>
                </a:lnTo>
                <a:lnTo>
                  <a:pt x="6933" y="139"/>
                </a:lnTo>
                <a:lnTo>
                  <a:pt x="6928" y="139"/>
                </a:lnTo>
                <a:lnTo>
                  <a:pt x="6923" y="138"/>
                </a:lnTo>
                <a:lnTo>
                  <a:pt x="6923" y="138"/>
                </a:lnTo>
                <a:close/>
                <a:moveTo>
                  <a:pt x="6893" y="107"/>
                </a:moveTo>
                <a:lnTo>
                  <a:pt x="6902" y="120"/>
                </a:lnTo>
                <a:lnTo>
                  <a:pt x="6883" y="110"/>
                </a:lnTo>
                <a:lnTo>
                  <a:pt x="6885" y="106"/>
                </a:lnTo>
                <a:lnTo>
                  <a:pt x="6893" y="107"/>
                </a:lnTo>
                <a:close/>
                <a:moveTo>
                  <a:pt x="6885" y="104"/>
                </a:moveTo>
                <a:lnTo>
                  <a:pt x="6886" y="101"/>
                </a:lnTo>
                <a:lnTo>
                  <a:pt x="6891" y="106"/>
                </a:lnTo>
                <a:lnTo>
                  <a:pt x="6885" y="104"/>
                </a:lnTo>
                <a:close/>
                <a:moveTo>
                  <a:pt x="6913" y="125"/>
                </a:moveTo>
                <a:lnTo>
                  <a:pt x="6913" y="125"/>
                </a:lnTo>
                <a:lnTo>
                  <a:pt x="6915" y="122"/>
                </a:lnTo>
                <a:lnTo>
                  <a:pt x="6913" y="118"/>
                </a:lnTo>
                <a:lnTo>
                  <a:pt x="6910" y="115"/>
                </a:lnTo>
                <a:lnTo>
                  <a:pt x="6913" y="117"/>
                </a:lnTo>
                <a:lnTo>
                  <a:pt x="6913" y="117"/>
                </a:lnTo>
                <a:lnTo>
                  <a:pt x="6920" y="122"/>
                </a:lnTo>
                <a:lnTo>
                  <a:pt x="6925" y="125"/>
                </a:lnTo>
                <a:lnTo>
                  <a:pt x="6925" y="125"/>
                </a:lnTo>
                <a:lnTo>
                  <a:pt x="6925" y="125"/>
                </a:lnTo>
                <a:lnTo>
                  <a:pt x="6929" y="128"/>
                </a:lnTo>
                <a:lnTo>
                  <a:pt x="6886" y="128"/>
                </a:lnTo>
                <a:lnTo>
                  <a:pt x="6883" y="126"/>
                </a:lnTo>
                <a:lnTo>
                  <a:pt x="6909" y="126"/>
                </a:lnTo>
                <a:lnTo>
                  <a:pt x="6909" y="126"/>
                </a:lnTo>
                <a:lnTo>
                  <a:pt x="6912" y="126"/>
                </a:lnTo>
                <a:lnTo>
                  <a:pt x="6915" y="126"/>
                </a:lnTo>
                <a:lnTo>
                  <a:pt x="6913" y="125"/>
                </a:lnTo>
                <a:close/>
                <a:moveTo>
                  <a:pt x="6913" y="115"/>
                </a:moveTo>
                <a:lnTo>
                  <a:pt x="6909" y="114"/>
                </a:lnTo>
                <a:lnTo>
                  <a:pt x="6901" y="104"/>
                </a:lnTo>
                <a:lnTo>
                  <a:pt x="6901" y="104"/>
                </a:lnTo>
                <a:lnTo>
                  <a:pt x="6912" y="110"/>
                </a:lnTo>
                <a:lnTo>
                  <a:pt x="6917" y="115"/>
                </a:lnTo>
                <a:lnTo>
                  <a:pt x="6917" y="115"/>
                </a:lnTo>
                <a:lnTo>
                  <a:pt x="6913" y="115"/>
                </a:lnTo>
                <a:lnTo>
                  <a:pt x="6913" y="115"/>
                </a:lnTo>
                <a:close/>
                <a:moveTo>
                  <a:pt x="6883" y="83"/>
                </a:moveTo>
                <a:lnTo>
                  <a:pt x="6877" y="85"/>
                </a:lnTo>
                <a:lnTo>
                  <a:pt x="6878" y="80"/>
                </a:lnTo>
                <a:lnTo>
                  <a:pt x="6883" y="82"/>
                </a:lnTo>
                <a:lnTo>
                  <a:pt x="6883" y="83"/>
                </a:lnTo>
                <a:close/>
                <a:moveTo>
                  <a:pt x="6883" y="85"/>
                </a:moveTo>
                <a:lnTo>
                  <a:pt x="6881" y="90"/>
                </a:lnTo>
                <a:lnTo>
                  <a:pt x="6877" y="91"/>
                </a:lnTo>
                <a:lnTo>
                  <a:pt x="6877" y="86"/>
                </a:lnTo>
                <a:lnTo>
                  <a:pt x="6883" y="85"/>
                </a:lnTo>
                <a:close/>
                <a:moveTo>
                  <a:pt x="6881" y="126"/>
                </a:moveTo>
                <a:lnTo>
                  <a:pt x="6885" y="128"/>
                </a:lnTo>
                <a:lnTo>
                  <a:pt x="6878" y="128"/>
                </a:lnTo>
                <a:lnTo>
                  <a:pt x="6878" y="126"/>
                </a:lnTo>
                <a:lnTo>
                  <a:pt x="6881" y="126"/>
                </a:lnTo>
                <a:close/>
                <a:moveTo>
                  <a:pt x="6886" y="130"/>
                </a:moveTo>
                <a:lnTo>
                  <a:pt x="6888" y="131"/>
                </a:lnTo>
                <a:lnTo>
                  <a:pt x="6877" y="131"/>
                </a:lnTo>
                <a:lnTo>
                  <a:pt x="6877" y="130"/>
                </a:lnTo>
                <a:lnTo>
                  <a:pt x="6886" y="130"/>
                </a:lnTo>
                <a:close/>
                <a:moveTo>
                  <a:pt x="6878" y="150"/>
                </a:moveTo>
                <a:lnTo>
                  <a:pt x="6878" y="150"/>
                </a:lnTo>
                <a:lnTo>
                  <a:pt x="6880" y="150"/>
                </a:lnTo>
                <a:lnTo>
                  <a:pt x="6883" y="155"/>
                </a:lnTo>
                <a:lnTo>
                  <a:pt x="6880" y="157"/>
                </a:lnTo>
                <a:lnTo>
                  <a:pt x="6875" y="155"/>
                </a:lnTo>
                <a:lnTo>
                  <a:pt x="6875" y="155"/>
                </a:lnTo>
                <a:lnTo>
                  <a:pt x="6878" y="150"/>
                </a:lnTo>
                <a:lnTo>
                  <a:pt x="6878" y="150"/>
                </a:lnTo>
                <a:close/>
                <a:moveTo>
                  <a:pt x="6885" y="157"/>
                </a:moveTo>
                <a:lnTo>
                  <a:pt x="6888" y="162"/>
                </a:lnTo>
                <a:lnTo>
                  <a:pt x="6880" y="159"/>
                </a:lnTo>
                <a:lnTo>
                  <a:pt x="6885" y="157"/>
                </a:lnTo>
                <a:close/>
                <a:moveTo>
                  <a:pt x="6909" y="134"/>
                </a:moveTo>
                <a:lnTo>
                  <a:pt x="6915" y="133"/>
                </a:lnTo>
                <a:lnTo>
                  <a:pt x="6889" y="131"/>
                </a:lnTo>
                <a:lnTo>
                  <a:pt x="6888" y="130"/>
                </a:lnTo>
                <a:lnTo>
                  <a:pt x="6931" y="130"/>
                </a:lnTo>
                <a:lnTo>
                  <a:pt x="6933" y="133"/>
                </a:lnTo>
                <a:lnTo>
                  <a:pt x="6933" y="133"/>
                </a:lnTo>
                <a:lnTo>
                  <a:pt x="6933" y="136"/>
                </a:lnTo>
                <a:lnTo>
                  <a:pt x="6909" y="134"/>
                </a:lnTo>
                <a:close/>
                <a:moveTo>
                  <a:pt x="6931" y="130"/>
                </a:moveTo>
                <a:lnTo>
                  <a:pt x="6934" y="130"/>
                </a:lnTo>
                <a:lnTo>
                  <a:pt x="6934" y="130"/>
                </a:lnTo>
                <a:lnTo>
                  <a:pt x="6933" y="131"/>
                </a:lnTo>
                <a:lnTo>
                  <a:pt x="6931" y="130"/>
                </a:lnTo>
                <a:close/>
                <a:moveTo>
                  <a:pt x="6893" y="96"/>
                </a:moveTo>
                <a:lnTo>
                  <a:pt x="6889" y="91"/>
                </a:lnTo>
                <a:lnTo>
                  <a:pt x="6891" y="86"/>
                </a:lnTo>
                <a:lnTo>
                  <a:pt x="6904" y="91"/>
                </a:lnTo>
                <a:lnTo>
                  <a:pt x="6893" y="96"/>
                </a:lnTo>
                <a:close/>
                <a:moveTo>
                  <a:pt x="6885" y="77"/>
                </a:moveTo>
                <a:lnTo>
                  <a:pt x="6881" y="66"/>
                </a:lnTo>
                <a:lnTo>
                  <a:pt x="6881" y="62"/>
                </a:lnTo>
                <a:lnTo>
                  <a:pt x="6891" y="61"/>
                </a:lnTo>
                <a:lnTo>
                  <a:pt x="6885" y="77"/>
                </a:lnTo>
                <a:close/>
                <a:moveTo>
                  <a:pt x="6885" y="80"/>
                </a:moveTo>
                <a:lnTo>
                  <a:pt x="6885" y="80"/>
                </a:lnTo>
                <a:lnTo>
                  <a:pt x="6878" y="78"/>
                </a:lnTo>
                <a:lnTo>
                  <a:pt x="6881" y="69"/>
                </a:lnTo>
                <a:lnTo>
                  <a:pt x="6885" y="80"/>
                </a:lnTo>
                <a:close/>
                <a:moveTo>
                  <a:pt x="6870" y="74"/>
                </a:moveTo>
                <a:lnTo>
                  <a:pt x="6869" y="74"/>
                </a:lnTo>
                <a:lnTo>
                  <a:pt x="6875" y="64"/>
                </a:lnTo>
                <a:lnTo>
                  <a:pt x="6878" y="64"/>
                </a:lnTo>
                <a:lnTo>
                  <a:pt x="6870" y="74"/>
                </a:lnTo>
                <a:close/>
                <a:moveTo>
                  <a:pt x="6865" y="74"/>
                </a:moveTo>
                <a:lnTo>
                  <a:pt x="6848" y="96"/>
                </a:lnTo>
                <a:lnTo>
                  <a:pt x="6845" y="98"/>
                </a:lnTo>
                <a:lnTo>
                  <a:pt x="6845" y="98"/>
                </a:lnTo>
                <a:lnTo>
                  <a:pt x="6864" y="72"/>
                </a:lnTo>
                <a:lnTo>
                  <a:pt x="6865" y="74"/>
                </a:lnTo>
                <a:close/>
                <a:moveTo>
                  <a:pt x="6865" y="72"/>
                </a:moveTo>
                <a:lnTo>
                  <a:pt x="6870" y="66"/>
                </a:lnTo>
                <a:lnTo>
                  <a:pt x="6873" y="64"/>
                </a:lnTo>
                <a:lnTo>
                  <a:pt x="6867" y="72"/>
                </a:lnTo>
                <a:lnTo>
                  <a:pt x="6865" y="72"/>
                </a:lnTo>
                <a:close/>
                <a:moveTo>
                  <a:pt x="6867" y="75"/>
                </a:moveTo>
                <a:lnTo>
                  <a:pt x="6869" y="75"/>
                </a:lnTo>
                <a:lnTo>
                  <a:pt x="6854" y="94"/>
                </a:lnTo>
                <a:lnTo>
                  <a:pt x="6851" y="94"/>
                </a:lnTo>
                <a:lnTo>
                  <a:pt x="6867" y="75"/>
                </a:lnTo>
                <a:close/>
                <a:moveTo>
                  <a:pt x="6856" y="59"/>
                </a:moveTo>
                <a:lnTo>
                  <a:pt x="6856" y="59"/>
                </a:lnTo>
                <a:lnTo>
                  <a:pt x="6853" y="61"/>
                </a:lnTo>
                <a:lnTo>
                  <a:pt x="6853" y="64"/>
                </a:lnTo>
                <a:lnTo>
                  <a:pt x="6853" y="64"/>
                </a:lnTo>
                <a:lnTo>
                  <a:pt x="6853" y="66"/>
                </a:lnTo>
                <a:lnTo>
                  <a:pt x="6848" y="62"/>
                </a:lnTo>
                <a:lnTo>
                  <a:pt x="6869" y="50"/>
                </a:lnTo>
                <a:lnTo>
                  <a:pt x="6869" y="50"/>
                </a:lnTo>
                <a:lnTo>
                  <a:pt x="6875" y="48"/>
                </a:lnTo>
                <a:lnTo>
                  <a:pt x="6877" y="56"/>
                </a:lnTo>
                <a:lnTo>
                  <a:pt x="6856" y="59"/>
                </a:lnTo>
                <a:close/>
                <a:moveTo>
                  <a:pt x="6833" y="104"/>
                </a:moveTo>
                <a:lnTo>
                  <a:pt x="6830" y="117"/>
                </a:lnTo>
                <a:lnTo>
                  <a:pt x="6841" y="102"/>
                </a:lnTo>
                <a:lnTo>
                  <a:pt x="6841" y="102"/>
                </a:lnTo>
                <a:lnTo>
                  <a:pt x="6841" y="102"/>
                </a:lnTo>
                <a:lnTo>
                  <a:pt x="6841" y="102"/>
                </a:lnTo>
                <a:lnTo>
                  <a:pt x="6841" y="104"/>
                </a:lnTo>
                <a:lnTo>
                  <a:pt x="6825" y="123"/>
                </a:lnTo>
                <a:lnTo>
                  <a:pt x="6830" y="104"/>
                </a:lnTo>
                <a:lnTo>
                  <a:pt x="6833" y="104"/>
                </a:lnTo>
                <a:close/>
                <a:moveTo>
                  <a:pt x="6843" y="106"/>
                </a:moveTo>
                <a:lnTo>
                  <a:pt x="6843" y="106"/>
                </a:lnTo>
                <a:lnTo>
                  <a:pt x="6845" y="106"/>
                </a:lnTo>
                <a:lnTo>
                  <a:pt x="6833" y="120"/>
                </a:lnTo>
                <a:lnTo>
                  <a:pt x="6870" y="101"/>
                </a:lnTo>
                <a:lnTo>
                  <a:pt x="6878" y="99"/>
                </a:lnTo>
                <a:lnTo>
                  <a:pt x="6877" y="104"/>
                </a:lnTo>
                <a:lnTo>
                  <a:pt x="6865" y="109"/>
                </a:lnTo>
                <a:lnTo>
                  <a:pt x="6865" y="109"/>
                </a:lnTo>
                <a:lnTo>
                  <a:pt x="6865" y="109"/>
                </a:lnTo>
                <a:lnTo>
                  <a:pt x="6865" y="109"/>
                </a:lnTo>
                <a:lnTo>
                  <a:pt x="6865" y="109"/>
                </a:lnTo>
                <a:lnTo>
                  <a:pt x="6825" y="128"/>
                </a:lnTo>
                <a:lnTo>
                  <a:pt x="6825" y="128"/>
                </a:lnTo>
                <a:lnTo>
                  <a:pt x="6843" y="106"/>
                </a:lnTo>
                <a:close/>
                <a:moveTo>
                  <a:pt x="6841" y="134"/>
                </a:moveTo>
                <a:lnTo>
                  <a:pt x="6841" y="134"/>
                </a:lnTo>
                <a:lnTo>
                  <a:pt x="6838" y="134"/>
                </a:lnTo>
                <a:lnTo>
                  <a:pt x="6838" y="134"/>
                </a:lnTo>
                <a:lnTo>
                  <a:pt x="6845" y="138"/>
                </a:lnTo>
                <a:lnTo>
                  <a:pt x="6841" y="139"/>
                </a:lnTo>
                <a:lnTo>
                  <a:pt x="6825" y="130"/>
                </a:lnTo>
                <a:lnTo>
                  <a:pt x="6825" y="130"/>
                </a:lnTo>
                <a:lnTo>
                  <a:pt x="6848" y="130"/>
                </a:lnTo>
                <a:lnTo>
                  <a:pt x="6848" y="130"/>
                </a:lnTo>
                <a:lnTo>
                  <a:pt x="6846" y="131"/>
                </a:lnTo>
                <a:lnTo>
                  <a:pt x="6837" y="131"/>
                </a:lnTo>
                <a:lnTo>
                  <a:pt x="6841" y="134"/>
                </a:lnTo>
                <a:close/>
                <a:moveTo>
                  <a:pt x="6841" y="147"/>
                </a:moveTo>
                <a:lnTo>
                  <a:pt x="6851" y="162"/>
                </a:lnTo>
                <a:lnTo>
                  <a:pt x="6851" y="162"/>
                </a:lnTo>
                <a:lnTo>
                  <a:pt x="6849" y="162"/>
                </a:lnTo>
                <a:lnTo>
                  <a:pt x="6840" y="149"/>
                </a:lnTo>
                <a:lnTo>
                  <a:pt x="6841" y="147"/>
                </a:lnTo>
                <a:close/>
                <a:moveTo>
                  <a:pt x="6848" y="146"/>
                </a:moveTo>
                <a:lnTo>
                  <a:pt x="6851" y="146"/>
                </a:lnTo>
                <a:lnTo>
                  <a:pt x="6862" y="150"/>
                </a:lnTo>
                <a:lnTo>
                  <a:pt x="6861" y="154"/>
                </a:lnTo>
                <a:lnTo>
                  <a:pt x="6848" y="146"/>
                </a:lnTo>
                <a:close/>
                <a:moveTo>
                  <a:pt x="6853" y="144"/>
                </a:moveTo>
                <a:lnTo>
                  <a:pt x="6861" y="142"/>
                </a:lnTo>
                <a:lnTo>
                  <a:pt x="6864" y="144"/>
                </a:lnTo>
                <a:lnTo>
                  <a:pt x="6862" y="149"/>
                </a:lnTo>
                <a:lnTo>
                  <a:pt x="6853" y="144"/>
                </a:lnTo>
                <a:close/>
                <a:moveTo>
                  <a:pt x="6857" y="131"/>
                </a:moveTo>
                <a:lnTo>
                  <a:pt x="6857" y="131"/>
                </a:lnTo>
                <a:lnTo>
                  <a:pt x="6853" y="130"/>
                </a:lnTo>
                <a:lnTo>
                  <a:pt x="6869" y="130"/>
                </a:lnTo>
                <a:lnTo>
                  <a:pt x="6867" y="131"/>
                </a:lnTo>
                <a:lnTo>
                  <a:pt x="6867" y="131"/>
                </a:lnTo>
                <a:lnTo>
                  <a:pt x="6857" y="131"/>
                </a:lnTo>
                <a:close/>
                <a:moveTo>
                  <a:pt x="6829" y="128"/>
                </a:moveTo>
                <a:lnTo>
                  <a:pt x="6865" y="110"/>
                </a:lnTo>
                <a:lnTo>
                  <a:pt x="6865" y="110"/>
                </a:lnTo>
                <a:lnTo>
                  <a:pt x="6867" y="114"/>
                </a:lnTo>
                <a:lnTo>
                  <a:pt x="6837" y="126"/>
                </a:lnTo>
                <a:lnTo>
                  <a:pt x="6869" y="126"/>
                </a:lnTo>
                <a:lnTo>
                  <a:pt x="6869" y="128"/>
                </a:lnTo>
                <a:lnTo>
                  <a:pt x="6829" y="128"/>
                </a:lnTo>
                <a:close/>
                <a:moveTo>
                  <a:pt x="6867" y="109"/>
                </a:moveTo>
                <a:lnTo>
                  <a:pt x="6877" y="106"/>
                </a:lnTo>
                <a:lnTo>
                  <a:pt x="6875" y="110"/>
                </a:lnTo>
                <a:lnTo>
                  <a:pt x="6873" y="110"/>
                </a:lnTo>
                <a:lnTo>
                  <a:pt x="6873" y="110"/>
                </a:lnTo>
                <a:lnTo>
                  <a:pt x="6873" y="110"/>
                </a:lnTo>
                <a:lnTo>
                  <a:pt x="6873" y="110"/>
                </a:lnTo>
                <a:lnTo>
                  <a:pt x="6867" y="109"/>
                </a:lnTo>
                <a:lnTo>
                  <a:pt x="6867" y="109"/>
                </a:lnTo>
                <a:close/>
                <a:moveTo>
                  <a:pt x="6872" y="147"/>
                </a:moveTo>
                <a:lnTo>
                  <a:pt x="6877" y="149"/>
                </a:lnTo>
                <a:lnTo>
                  <a:pt x="6877" y="149"/>
                </a:lnTo>
                <a:lnTo>
                  <a:pt x="6870" y="152"/>
                </a:lnTo>
                <a:lnTo>
                  <a:pt x="6872" y="147"/>
                </a:lnTo>
                <a:close/>
                <a:moveTo>
                  <a:pt x="6875" y="157"/>
                </a:moveTo>
                <a:lnTo>
                  <a:pt x="6878" y="159"/>
                </a:lnTo>
                <a:lnTo>
                  <a:pt x="6883" y="175"/>
                </a:lnTo>
                <a:lnTo>
                  <a:pt x="6877" y="176"/>
                </a:lnTo>
                <a:lnTo>
                  <a:pt x="6873" y="160"/>
                </a:lnTo>
                <a:lnTo>
                  <a:pt x="6873" y="160"/>
                </a:lnTo>
                <a:lnTo>
                  <a:pt x="6875" y="157"/>
                </a:lnTo>
                <a:lnTo>
                  <a:pt x="6875" y="157"/>
                </a:lnTo>
                <a:close/>
                <a:moveTo>
                  <a:pt x="6880" y="159"/>
                </a:moveTo>
                <a:lnTo>
                  <a:pt x="6889" y="163"/>
                </a:lnTo>
                <a:lnTo>
                  <a:pt x="6891" y="165"/>
                </a:lnTo>
                <a:lnTo>
                  <a:pt x="6891" y="165"/>
                </a:lnTo>
                <a:lnTo>
                  <a:pt x="6894" y="167"/>
                </a:lnTo>
                <a:lnTo>
                  <a:pt x="6896" y="167"/>
                </a:lnTo>
                <a:lnTo>
                  <a:pt x="6899" y="168"/>
                </a:lnTo>
                <a:lnTo>
                  <a:pt x="6899" y="168"/>
                </a:lnTo>
                <a:lnTo>
                  <a:pt x="6899" y="168"/>
                </a:lnTo>
                <a:lnTo>
                  <a:pt x="6885" y="173"/>
                </a:lnTo>
                <a:lnTo>
                  <a:pt x="6880" y="159"/>
                </a:lnTo>
                <a:close/>
                <a:moveTo>
                  <a:pt x="6897" y="167"/>
                </a:moveTo>
                <a:lnTo>
                  <a:pt x="6897" y="167"/>
                </a:lnTo>
                <a:lnTo>
                  <a:pt x="6897" y="167"/>
                </a:lnTo>
                <a:lnTo>
                  <a:pt x="6897" y="167"/>
                </a:lnTo>
                <a:lnTo>
                  <a:pt x="6899" y="163"/>
                </a:lnTo>
                <a:lnTo>
                  <a:pt x="6897" y="160"/>
                </a:lnTo>
                <a:lnTo>
                  <a:pt x="6893" y="154"/>
                </a:lnTo>
                <a:lnTo>
                  <a:pt x="6912" y="146"/>
                </a:lnTo>
                <a:lnTo>
                  <a:pt x="6912" y="146"/>
                </a:lnTo>
                <a:lnTo>
                  <a:pt x="6920" y="146"/>
                </a:lnTo>
                <a:lnTo>
                  <a:pt x="6926" y="146"/>
                </a:lnTo>
                <a:lnTo>
                  <a:pt x="6912" y="160"/>
                </a:lnTo>
                <a:lnTo>
                  <a:pt x="6912" y="160"/>
                </a:lnTo>
                <a:lnTo>
                  <a:pt x="6904" y="165"/>
                </a:lnTo>
                <a:lnTo>
                  <a:pt x="6899" y="167"/>
                </a:lnTo>
                <a:lnTo>
                  <a:pt x="6897" y="167"/>
                </a:lnTo>
                <a:close/>
                <a:moveTo>
                  <a:pt x="6929" y="183"/>
                </a:moveTo>
                <a:lnTo>
                  <a:pt x="6937" y="187"/>
                </a:lnTo>
                <a:lnTo>
                  <a:pt x="6923" y="189"/>
                </a:lnTo>
                <a:lnTo>
                  <a:pt x="6923" y="189"/>
                </a:lnTo>
                <a:lnTo>
                  <a:pt x="6923" y="189"/>
                </a:lnTo>
                <a:lnTo>
                  <a:pt x="6923" y="186"/>
                </a:lnTo>
                <a:lnTo>
                  <a:pt x="6929" y="183"/>
                </a:lnTo>
                <a:close/>
                <a:moveTo>
                  <a:pt x="6931" y="183"/>
                </a:moveTo>
                <a:lnTo>
                  <a:pt x="6939" y="179"/>
                </a:lnTo>
                <a:lnTo>
                  <a:pt x="6939" y="179"/>
                </a:lnTo>
                <a:lnTo>
                  <a:pt x="6944" y="187"/>
                </a:lnTo>
                <a:lnTo>
                  <a:pt x="6939" y="187"/>
                </a:lnTo>
                <a:lnTo>
                  <a:pt x="6931" y="183"/>
                </a:lnTo>
                <a:close/>
                <a:moveTo>
                  <a:pt x="6944" y="187"/>
                </a:moveTo>
                <a:lnTo>
                  <a:pt x="6944" y="187"/>
                </a:lnTo>
                <a:lnTo>
                  <a:pt x="6944" y="189"/>
                </a:lnTo>
                <a:lnTo>
                  <a:pt x="6944" y="189"/>
                </a:lnTo>
                <a:lnTo>
                  <a:pt x="6942" y="187"/>
                </a:lnTo>
                <a:lnTo>
                  <a:pt x="6944" y="187"/>
                </a:lnTo>
                <a:close/>
                <a:moveTo>
                  <a:pt x="6934" y="29"/>
                </a:moveTo>
                <a:lnTo>
                  <a:pt x="6934" y="29"/>
                </a:lnTo>
                <a:lnTo>
                  <a:pt x="6936" y="34"/>
                </a:lnTo>
                <a:lnTo>
                  <a:pt x="6936" y="38"/>
                </a:lnTo>
                <a:lnTo>
                  <a:pt x="6928" y="29"/>
                </a:lnTo>
                <a:lnTo>
                  <a:pt x="6934" y="29"/>
                </a:lnTo>
                <a:close/>
                <a:moveTo>
                  <a:pt x="6910" y="27"/>
                </a:moveTo>
                <a:lnTo>
                  <a:pt x="6910" y="27"/>
                </a:lnTo>
                <a:lnTo>
                  <a:pt x="6912" y="29"/>
                </a:lnTo>
                <a:lnTo>
                  <a:pt x="6910" y="29"/>
                </a:lnTo>
                <a:lnTo>
                  <a:pt x="6910" y="27"/>
                </a:lnTo>
                <a:close/>
                <a:moveTo>
                  <a:pt x="6909" y="30"/>
                </a:moveTo>
                <a:lnTo>
                  <a:pt x="6915" y="30"/>
                </a:lnTo>
                <a:lnTo>
                  <a:pt x="6915" y="30"/>
                </a:lnTo>
                <a:lnTo>
                  <a:pt x="6920" y="34"/>
                </a:lnTo>
                <a:lnTo>
                  <a:pt x="6933" y="50"/>
                </a:lnTo>
                <a:lnTo>
                  <a:pt x="6933" y="50"/>
                </a:lnTo>
                <a:lnTo>
                  <a:pt x="6931" y="51"/>
                </a:lnTo>
                <a:lnTo>
                  <a:pt x="6929" y="51"/>
                </a:lnTo>
                <a:lnTo>
                  <a:pt x="6909" y="32"/>
                </a:lnTo>
                <a:lnTo>
                  <a:pt x="6909" y="30"/>
                </a:lnTo>
                <a:close/>
                <a:moveTo>
                  <a:pt x="6923" y="77"/>
                </a:moveTo>
                <a:lnTo>
                  <a:pt x="6921" y="78"/>
                </a:lnTo>
                <a:lnTo>
                  <a:pt x="6907" y="61"/>
                </a:lnTo>
                <a:lnTo>
                  <a:pt x="6923" y="77"/>
                </a:lnTo>
                <a:close/>
                <a:moveTo>
                  <a:pt x="6902" y="21"/>
                </a:moveTo>
                <a:lnTo>
                  <a:pt x="6902" y="21"/>
                </a:lnTo>
                <a:lnTo>
                  <a:pt x="6902" y="22"/>
                </a:lnTo>
                <a:lnTo>
                  <a:pt x="6902" y="22"/>
                </a:lnTo>
                <a:lnTo>
                  <a:pt x="6902" y="22"/>
                </a:lnTo>
                <a:lnTo>
                  <a:pt x="6902" y="26"/>
                </a:lnTo>
                <a:lnTo>
                  <a:pt x="6901" y="26"/>
                </a:lnTo>
                <a:lnTo>
                  <a:pt x="6901" y="21"/>
                </a:lnTo>
                <a:lnTo>
                  <a:pt x="6902" y="21"/>
                </a:lnTo>
                <a:close/>
                <a:moveTo>
                  <a:pt x="6910" y="78"/>
                </a:moveTo>
                <a:lnTo>
                  <a:pt x="6910" y="78"/>
                </a:lnTo>
                <a:lnTo>
                  <a:pt x="6905" y="80"/>
                </a:lnTo>
                <a:lnTo>
                  <a:pt x="6905" y="80"/>
                </a:lnTo>
                <a:lnTo>
                  <a:pt x="6910" y="83"/>
                </a:lnTo>
                <a:lnTo>
                  <a:pt x="6912" y="86"/>
                </a:lnTo>
                <a:lnTo>
                  <a:pt x="6912" y="86"/>
                </a:lnTo>
                <a:lnTo>
                  <a:pt x="6915" y="85"/>
                </a:lnTo>
                <a:lnTo>
                  <a:pt x="6917" y="85"/>
                </a:lnTo>
                <a:lnTo>
                  <a:pt x="6905" y="91"/>
                </a:lnTo>
                <a:lnTo>
                  <a:pt x="6893" y="85"/>
                </a:lnTo>
                <a:lnTo>
                  <a:pt x="6899" y="64"/>
                </a:lnTo>
                <a:lnTo>
                  <a:pt x="6910" y="78"/>
                </a:lnTo>
                <a:close/>
                <a:moveTo>
                  <a:pt x="6899" y="22"/>
                </a:moveTo>
                <a:lnTo>
                  <a:pt x="6899" y="24"/>
                </a:lnTo>
                <a:lnTo>
                  <a:pt x="6897" y="22"/>
                </a:lnTo>
                <a:lnTo>
                  <a:pt x="6899" y="22"/>
                </a:lnTo>
                <a:close/>
                <a:moveTo>
                  <a:pt x="6897" y="13"/>
                </a:moveTo>
                <a:lnTo>
                  <a:pt x="6897" y="13"/>
                </a:lnTo>
                <a:lnTo>
                  <a:pt x="6897" y="13"/>
                </a:lnTo>
                <a:lnTo>
                  <a:pt x="6897" y="13"/>
                </a:lnTo>
                <a:close/>
                <a:moveTo>
                  <a:pt x="6894" y="50"/>
                </a:moveTo>
                <a:lnTo>
                  <a:pt x="6893" y="53"/>
                </a:lnTo>
                <a:lnTo>
                  <a:pt x="6883" y="54"/>
                </a:lnTo>
                <a:lnTo>
                  <a:pt x="6889" y="46"/>
                </a:lnTo>
                <a:lnTo>
                  <a:pt x="6894" y="50"/>
                </a:lnTo>
                <a:close/>
                <a:moveTo>
                  <a:pt x="6889" y="45"/>
                </a:moveTo>
                <a:lnTo>
                  <a:pt x="6881" y="54"/>
                </a:lnTo>
                <a:lnTo>
                  <a:pt x="6878" y="54"/>
                </a:lnTo>
                <a:lnTo>
                  <a:pt x="6878" y="54"/>
                </a:lnTo>
                <a:lnTo>
                  <a:pt x="6878" y="54"/>
                </a:lnTo>
                <a:lnTo>
                  <a:pt x="6878" y="54"/>
                </a:lnTo>
                <a:lnTo>
                  <a:pt x="6877" y="48"/>
                </a:lnTo>
                <a:lnTo>
                  <a:pt x="6877" y="48"/>
                </a:lnTo>
                <a:lnTo>
                  <a:pt x="6883" y="46"/>
                </a:lnTo>
                <a:lnTo>
                  <a:pt x="6883" y="46"/>
                </a:lnTo>
                <a:lnTo>
                  <a:pt x="6885" y="42"/>
                </a:lnTo>
                <a:lnTo>
                  <a:pt x="6889" y="45"/>
                </a:lnTo>
                <a:close/>
                <a:moveTo>
                  <a:pt x="6880" y="37"/>
                </a:moveTo>
                <a:lnTo>
                  <a:pt x="6883" y="40"/>
                </a:lnTo>
                <a:lnTo>
                  <a:pt x="6883" y="40"/>
                </a:lnTo>
                <a:lnTo>
                  <a:pt x="6878" y="38"/>
                </a:lnTo>
                <a:lnTo>
                  <a:pt x="6878" y="38"/>
                </a:lnTo>
                <a:lnTo>
                  <a:pt x="6875" y="43"/>
                </a:lnTo>
                <a:lnTo>
                  <a:pt x="6873" y="40"/>
                </a:lnTo>
                <a:lnTo>
                  <a:pt x="6880" y="37"/>
                </a:lnTo>
                <a:close/>
                <a:moveTo>
                  <a:pt x="6865" y="22"/>
                </a:moveTo>
                <a:lnTo>
                  <a:pt x="6865" y="22"/>
                </a:lnTo>
                <a:lnTo>
                  <a:pt x="6865" y="26"/>
                </a:lnTo>
                <a:lnTo>
                  <a:pt x="6854" y="22"/>
                </a:lnTo>
                <a:lnTo>
                  <a:pt x="6859" y="18"/>
                </a:lnTo>
                <a:lnTo>
                  <a:pt x="6865" y="22"/>
                </a:lnTo>
                <a:close/>
                <a:moveTo>
                  <a:pt x="6853" y="11"/>
                </a:moveTo>
                <a:lnTo>
                  <a:pt x="6859" y="18"/>
                </a:lnTo>
                <a:lnTo>
                  <a:pt x="6853" y="21"/>
                </a:lnTo>
                <a:lnTo>
                  <a:pt x="6849" y="21"/>
                </a:lnTo>
                <a:lnTo>
                  <a:pt x="6853" y="11"/>
                </a:lnTo>
                <a:close/>
                <a:moveTo>
                  <a:pt x="6872" y="40"/>
                </a:moveTo>
                <a:lnTo>
                  <a:pt x="6873" y="45"/>
                </a:lnTo>
                <a:lnTo>
                  <a:pt x="6873" y="45"/>
                </a:lnTo>
                <a:lnTo>
                  <a:pt x="6869" y="50"/>
                </a:lnTo>
                <a:lnTo>
                  <a:pt x="6846" y="62"/>
                </a:lnTo>
                <a:lnTo>
                  <a:pt x="6840" y="59"/>
                </a:lnTo>
                <a:lnTo>
                  <a:pt x="6843" y="51"/>
                </a:lnTo>
                <a:lnTo>
                  <a:pt x="6872" y="40"/>
                </a:lnTo>
                <a:close/>
                <a:moveTo>
                  <a:pt x="6841" y="51"/>
                </a:moveTo>
                <a:lnTo>
                  <a:pt x="6840" y="59"/>
                </a:lnTo>
                <a:lnTo>
                  <a:pt x="6830" y="54"/>
                </a:lnTo>
                <a:lnTo>
                  <a:pt x="6841" y="51"/>
                </a:lnTo>
                <a:close/>
                <a:moveTo>
                  <a:pt x="6829" y="56"/>
                </a:moveTo>
                <a:lnTo>
                  <a:pt x="6830" y="56"/>
                </a:lnTo>
                <a:lnTo>
                  <a:pt x="6838" y="67"/>
                </a:lnTo>
                <a:lnTo>
                  <a:pt x="6829" y="104"/>
                </a:lnTo>
                <a:lnTo>
                  <a:pt x="6827" y="104"/>
                </a:lnTo>
                <a:lnTo>
                  <a:pt x="6827" y="104"/>
                </a:lnTo>
                <a:lnTo>
                  <a:pt x="6824" y="104"/>
                </a:lnTo>
                <a:lnTo>
                  <a:pt x="6830" y="69"/>
                </a:lnTo>
                <a:lnTo>
                  <a:pt x="6822" y="58"/>
                </a:lnTo>
                <a:lnTo>
                  <a:pt x="6829" y="56"/>
                </a:lnTo>
                <a:close/>
                <a:moveTo>
                  <a:pt x="6822" y="114"/>
                </a:moveTo>
                <a:lnTo>
                  <a:pt x="6824" y="107"/>
                </a:lnTo>
                <a:lnTo>
                  <a:pt x="6824" y="107"/>
                </a:lnTo>
                <a:lnTo>
                  <a:pt x="6827" y="106"/>
                </a:lnTo>
                <a:lnTo>
                  <a:pt x="6829" y="106"/>
                </a:lnTo>
                <a:lnTo>
                  <a:pt x="6822" y="126"/>
                </a:lnTo>
                <a:lnTo>
                  <a:pt x="6822" y="126"/>
                </a:lnTo>
                <a:lnTo>
                  <a:pt x="6819" y="110"/>
                </a:lnTo>
                <a:lnTo>
                  <a:pt x="6819" y="110"/>
                </a:lnTo>
                <a:lnTo>
                  <a:pt x="6821" y="109"/>
                </a:lnTo>
                <a:lnTo>
                  <a:pt x="6822" y="114"/>
                </a:lnTo>
                <a:close/>
                <a:moveTo>
                  <a:pt x="6811" y="62"/>
                </a:moveTo>
                <a:lnTo>
                  <a:pt x="6821" y="104"/>
                </a:lnTo>
                <a:lnTo>
                  <a:pt x="6821" y="104"/>
                </a:lnTo>
                <a:lnTo>
                  <a:pt x="6817" y="104"/>
                </a:lnTo>
                <a:lnTo>
                  <a:pt x="6808" y="62"/>
                </a:lnTo>
                <a:lnTo>
                  <a:pt x="6811" y="62"/>
                </a:lnTo>
                <a:close/>
                <a:moveTo>
                  <a:pt x="6806" y="64"/>
                </a:moveTo>
                <a:lnTo>
                  <a:pt x="6816" y="106"/>
                </a:lnTo>
                <a:lnTo>
                  <a:pt x="6816" y="106"/>
                </a:lnTo>
                <a:lnTo>
                  <a:pt x="6814" y="106"/>
                </a:lnTo>
                <a:lnTo>
                  <a:pt x="6805" y="64"/>
                </a:lnTo>
                <a:lnTo>
                  <a:pt x="6806" y="64"/>
                </a:lnTo>
                <a:close/>
                <a:moveTo>
                  <a:pt x="6797" y="8"/>
                </a:moveTo>
                <a:lnTo>
                  <a:pt x="6797" y="8"/>
                </a:lnTo>
                <a:lnTo>
                  <a:pt x="6797" y="8"/>
                </a:lnTo>
                <a:lnTo>
                  <a:pt x="6797" y="8"/>
                </a:lnTo>
                <a:lnTo>
                  <a:pt x="6797" y="8"/>
                </a:lnTo>
                <a:lnTo>
                  <a:pt x="6797" y="8"/>
                </a:lnTo>
                <a:close/>
                <a:moveTo>
                  <a:pt x="6793" y="62"/>
                </a:moveTo>
                <a:lnTo>
                  <a:pt x="6790" y="78"/>
                </a:lnTo>
                <a:lnTo>
                  <a:pt x="6809" y="106"/>
                </a:lnTo>
                <a:lnTo>
                  <a:pt x="6809" y="106"/>
                </a:lnTo>
                <a:lnTo>
                  <a:pt x="6806" y="106"/>
                </a:lnTo>
                <a:lnTo>
                  <a:pt x="6785" y="78"/>
                </a:lnTo>
                <a:lnTo>
                  <a:pt x="6787" y="59"/>
                </a:lnTo>
                <a:lnTo>
                  <a:pt x="6793" y="62"/>
                </a:lnTo>
                <a:close/>
                <a:moveTo>
                  <a:pt x="6787" y="58"/>
                </a:moveTo>
                <a:lnTo>
                  <a:pt x="6784" y="78"/>
                </a:lnTo>
                <a:lnTo>
                  <a:pt x="6774" y="66"/>
                </a:lnTo>
                <a:lnTo>
                  <a:pt x="6774" y="66"/>
                </a:lnTo>
                <a:lnTo>
                  <a:pt x="6785" y="59"/>
                </a:lnTo>
                <a:lnTo>
                  <a:pt x="6787" y="58"/>
                </a:lnTo>
                <a:close/>
                <a:moveTo>
                  <a:pt x="6785" y="58"/>
                </a:moveTo>
                <a:lnTo>
                  <a:pt x="6784" y="58"/>
                </a:lnTo>
                <a:lnTo>
                  <a:pt x="6784" y="58"/>
                </a:lnTo>
                <a:lnTo>
                  <a:pt x="6769" y="58"/>
                </a:lnTo>
                <a:lnTo>
                  <a:pt x="6758" y="45"/>
                </a:lnTo>
                <a:lnTo>
                  <a:pt x="6758" y="43"/>
                </a:lnTo>
                <a:lnTo>
                  <a:pt x="6758" y="43"/>
                </a:lnTo>
                <a:lnTo>
                  <a:pt x="6785" y="58"/>
                </a:lnTo>
                <a:close/>
                <a:moveTo>
                  <a:pt x="6760" y="27"/>
                </a:moveTo>
                <a:lnTo>
                  <a:pt x="6760" y="27"/>
                </a:lnTo>
                <a:lnTo>
                  <a:pt x="6765" y="29"/>
                </a:lnTo>
                <a:lnTo>
                  <a:pt x="6758" y="32"/>
                </a:lnTo>
                <a:lnTo>
                  <a:pt x="6760" y="27"/>
                </a:lnTo>
                <a:close/>
                <a:moveTo>
                  <a:pt x="6758" y="27"/>
                </a:moveTo>
                <a:lnTo>
                  <a:pt x="6758" y="34"/>
                </a:lnTo>
                <a:lnTo>
                  <a:pt x="6752" y="37"/>
                </a:lnTo>
                <a:lnTo>
                  <a:pt x="6744" y="26"/>
                </a:lnTo>
                <a:lnTo>
                  <a:pt x="6744" y="26"/>
                </a:lnTo>
                <a:lnTo>
                  <a:pt x="6742" y="26"/>
                </a:lnTo>
                <a:lnTo>
                  <a:pt x="6742" y="26"/>
                </a:lnTo>
                <a:lnTo>
                  <a:pt x="6758" y="27"/>
                </a:lnTo>
                <a:lnTo>
                  <a:pt x="6758" y="27"/>
                </a:lnTo>
                <a:close/>
                <a:moveTo>
                  <a:pt x="6757" y="42"/>
                </a:moveTo>
                <a:lnTo>
                  <a:pt x="6757" y="43"/>
                </a:lnTo>
                <a:lnTo>
                  <a:pt x="6757" y="42"/>
                </a:lnTo>
                <a:lnTo>
                  <a:pt x="6757" y="42"/>
                </a:lnTo>
                <a:close/>
                <a:moveTo>
                  <a:pt x="6717" y="5"/>
                </a:moveTo>
                <a:lnTo>
                  <a:pt x="6713" y="22"/>
                </a:lnTo>
                <a:lnTo>
                  <a:pt x="6705" y="18"/>
                </a:lnTo>
                <a:lnTo>
                  <a:pt x="6705" y="10"/>
                </a:lnTo>
                <a:lnTo>
                  <a:pt x="6717" y="5"/>
                </a:lnTo>
                <a:close/>
                <a:moveTo>
                  <a:pt x="6697" y="30"/>
                </a:moveTo>
                <a:lnTo>
                  <a:pt x="6697" y="30"/>
                </a:lnTo>
                <a:lnTo>
                  <a:pt x="6699" y="21"/>
                </a:lnTo>
                <a:lnTo>
                  <a:pt x="6699" y="13"/>
                </a:lnTo>
                <a:lnTo>
                  <a:pt x="6701" y="11"/>
                </a:lnTo>
                <a:lnTo>
                  <a:pt x="6701" y="19"/>
                </a:lnTo>
                <a:lnTo>
                  <a:pt x="6712" y="27"/>
                </a:lnTo>
                <a:lnTo>
                  <a:pt x="6712" y="34"/>
                </a:lnTo>
                <a:lnTo>
                  <a:pt x="6712" y="34"/>
                </a:lnTo>
                <a:lnTo>
                  <a:pt x="6712" y="37"/>
                </a:lnTo>
                <a:lnTo>
                  <a:pt x="6715" y="38"/>
                </a:lnTo>
                <a:lnTo>
                  <a:pt x="6715" y="38"/>
                </a:lnTo>
                <a:lnTo>
                  <a:pt x="6718" y="38"/>
                </a:lnTo>
                <a:lnTo>
                  <a:pt x="6720" y="35"/>
                </a:lnTo>
                <a:lnTo>
                  <a:pt x="6721" y="24"/>
                </a:lnTo>
                <a:lnTo>
                  <a:pt x="6728" y="19"/>
                </a:lnTo>
                <a:lnTo>
                  <a:pt x="6728" y="14"/>
                </a:lnTo>
                <a:lnTo>
                  <a:pt x="6728" y="14"/>
                </a:lnTo>
                <a:lnTo>
                  <a:pt x="6741" y="24"/>
                </a:lnTo>
                <a:lnTo>
                  <a:pt x="6741" y="24"/>
                </a:lnTo>
                <a:lnTo>
                  <a:pt x="6741" y="26"/>
                </a:lnTo>
                <a:lnTo>
                  <a:pt x="6741" y="26"/>
                </a:lnTo>
                <a:lnTo>
                  <a:pt x="6741" y="26"/>
                </a:lnTo>
                <a:lnTo>
                  <a:pt x="6741" y="26"/>
                </a:lnTo>
                <a:lnTo>
                  <a:pt x="6742" y="26"/>
                </a:lnTo>
                <a:lnTo>
                  <a:pt x="6752" y="37"/>
                </a:lnTo>
                <a:lnTo>
                  <a:pt x="6750" y="38"/>
                </a:lnTo>
                <a:lnTo>
                  <a:pt x="6753" y="40"/>
                </a:lnTo>
                <a:lnTo>
                  <a:pt x="6757" y="43"/>
                </a:lnTo>
                <a:lnTo>
                  <a:pt x="6739" y="42"/>
                </a:lnTo>
                <a:lnTo>
                  <a:pt x="6739" y="42"/>
                </a:lnTo>
                <a:lnTo>
                  <a:pt x="6731" y="38"/>
                </a:lnTo>
                <a:lnTo>
                  <a:pt x="6726" y="35"/>
                </a:lnTo>
                <a:lnTo>
                  <a:pt x="6726" y="35"/>
                </a:lnTo>
                <a:lnTo>
                  <a:pt x="6723" y="37"/>
                </a:lnTo>
                <a:lnTo>
                  <a:pt x="6718" y="38"/>
                </a:lnTo>
                <a:lnTo>
                  <a:pt x="6718" y="38"/>
                </a:lnTo>
                <a:lnTo>
                  <a:pt x="6723" y="42"/>
                </a:lnTo>
                <a:lnTo>
                  <a:pt x="6726" y="45"/>
                </a:lnTo>
                <a:lnTo>
                  <a:pt x="6726" y="45"/>
                </a:lnTo>
                <a:lnTo>
                  <a:pt x="6731" y="43"/>
                </a:lnTo>
                <a:lnTo>
                  <a:pt x="6739" y="42"/>
                </a:lnTo>
                <a:lnTo>
                  <a:pt x="6757" y="45"/>
                </a:lnTo>
                <a:lnTo>
                  <a:pt x="6757" y="45"/>
                </a:lnTo>
                <a:lnTo>
                  <a:pt x="6768" y="59"/>
                </a:lnTo>
                <a:lnTo>
                  <a:pt x="6768" y="59"/>
                </a:lnTo>
                <a:lnTo>
                  <a:pt x="6761" y="58"/>
                </a:lnTo>
                <a:lnTo>
                  <a:pt x="6760" y="58"/>
                </a:lnTo>
                <a:lnTo>
                  <a:pt x="6760" y="58"/>
                </a:lnTo>
                <a:lnTo>
                  <a:pt x="6758" y="61"/>
                </a:lnTo>
                <a:lnTo>
                  <a:pt x="6755" y="64"/>
                </a:lnTo>
                <a:lnTo>
                  <a:pt x="6750" y="70"/>
                </a:lnTo>
                <a:lnTo>
                  <a:pt x="6750" y="70"/>
                </a:lnTo>
                <a:lnTo>
                  <a:pt x="6758" y="70"/>
                </a:lnTo>
                <a:lnTo>
                  <a:pt x="6763" y="72"/>
                </a:lnTo>
                <a:lnTo>
                  <a:pt x="6765" y="74"/>
                </a:lnTo>
                <a:lnTo>
                  <a:pt x="6765" y="74"/>
                </a:lnTo>
                <a:lnTo>
                  <a:pt x="6768" y="70"/>
                </a:lnTo>
                <a:lnTo>
                  <a:pt x="6774" y="66"/>
                </a:lnTo>
                <a:lnTo>
                  <a:pt x="6784" y="78"/>
                </a:lnTo>
                <a:lnTo>
                  <a:pt x="6750" y="75"/>
                </a:lnTo>
                <a:lnTo>
                  <a:pt x="6750" y="75"/>
                </a:lnTo>
                <a:lnTo>
                  <a:pt x="6741" y="72"/>
                </a:lnTo>
                <a:lnTo>
                  <a:pt x="6736" y="69"/>
                </a:lnTo>
                <a:lnTo>
                  <a:pt x="6736" y="69"/>
                </a:lnTo>
                <a:lnTo>
                  <a:pt x="6733" y="72"/>
                </a:lnTo>
                <a:lnTo>
                  <a:pt x="6728" y="72"/>
                </a:lnTo>
                <a:lnTo>
                  <a:pt x="6728" y="72"/>
                </a:lnTo>
                <a:lnTo>
                  <a:pt x="6733" y="75"/>
                </a:lnTo>
                <a:lnTo>
                  <a:pt x="6736" y="78"/>
                </a:lnTo>
                <a:lnTo>
                  <a:pt x="6736" y="78"/>
                </a:lnTo>
                <a:lnTo>
                  <a:pt x="6741" y="77"/>
                </a:lnTo>
                <a:lnTo>
                  <a:pt x="6749" y="75"/>
                </a:lnTo>
                <a:lnTo>
                  <a:pt x="6784" y="80"/>
                </a:lnTo>
                <a:lnTo>
                  <a:pt x="6803" y="106"/>
                </a:lnTo>
                <a:lnTo>
                  <a:pt x="6803" y="106"/>
                </a:lnTo>
                <a:lnTo>
                  <a:pt x="6801" y="104"/>
                </a:lnTo>
                <a:lnTo>
                  <a:pt x="6801" y="104"/>
                </a:lnTo>
                <a:lnTo>
                  <a:pt x="6800" y="107"/>
                </a:lnTo>
                <a:lnTo>
                  <a:pt x="6781" y="85"/>
                </a:lnTo>
                <a:lnTo>
                  <a:pt x="6741" y="86"/>
                </a:lnTo>
                <a:lnTo>
                  <a:pt x="6795" y="114"/>
                </a:lnTo>
                <a:lnTo>
                  <a:pt x="6795" y="114"/>
                </a:lnTo>
                <a:lnTo>
                  <a:pt x="6795" y="115"/>
                </a:lnTo>
                <a:lnTo>
                  <a:pt x="6709" y="74"/>
                </a:lnTo>
                <a:lnTo>
                  <a:pt x="6696" y="34"/>
                </a:lnTo>
                <a:lnTo>
                  <a:pt x="6696" y="34"/>
                </a:lnTo>
                <a:lnTo>
                  <a:pt x="6697" y="30"/>
                </a:lnTo>
                <a:lnTo>
                  <a:pt x="6697" y="30"/>
                </a:lnTo>
                <a:close/>
                <a:moveTo>
                  <a:pt x="6641" y="16"/>
                </a:moveTo>
                <a:lnTo>
                  <a:pt x="6646" y="19"/>
                </a:lnTo>
                <a:lnTo>
                  <a:pt x="6646" y="19"/>
                </a:lnTo>
                <a:lnTo>
                  <a:pt x="6646" y="19"/>
                </a:lnTo>
                <a:lnTo>
                  <a:pt x="6645" y="19"/>
                </a:lnTo>
                <a:lnTo>
                  <a:pt x="6641" y="18"/>
                </a:lnTo>
                <a:lnTo>
                  <a:pt x="6641" y="18"/>
                </a:lnTo>
                <a:lnTo>
                  <a:pt x="6641" y="18"/>
                </a:lnTo>
                <a:lnTo>
                  <a:pt x="6641" y="18"/>
                </a:lnTo>
                <a:lnTo>
                  <a:pt x="6641" y="18"/>
                </a:lnTo>
                <a:lnTo>
                  <a:pt x="6641" y="16"/>
                </a:lnTo>
                <a:close/>
                <a:moveTo>
                  <a:pt x="6645" y="22"/>
                </a:moveTo>
                <a:lnTo>
                  <a:pt x="6645" y="22"/>
                </a:lnTo>
                <a:lnTo>
                  <a:pt x="6645" y="22"/>
                </a:lnTo>
                <a:lnTo>
                  <a:pt x="6646" y="30"/>
                </a:lnTo>
                <a:lnTo>
                  <a:pt x="6651" y="37"/>
                </a:lnTo>
                <a:lnTo>
                  <a:pt x="6656" y="43"/>
                </a:lnTo>
                <a:lnTo>
                  <a:pt x="6664" y="46"/>
                </a:lnTo>
                <a:lnTo>
                  <a:pt x="6664" y="46"/>
                </a:lnTo>
                <a:lnTo>
                  <a:pt x="6672" y="48"/>
                </a:lnTo>
                <a:lnTo>
                  <a:pt x="6681" y="46"/>
                </a:lnTo>
                <a:lnTo>
                  <a:pt x="6689" y="42"/>
                </a:lnTo>
                <a:lnTo>
                  <a:pt x="6696" y="35"/>
                </a:lnTo>
                <a:lnTo>
                  <a:pt x="6707" y="72"/>
                </a:lnTo>
                <a:lnTo>
                  <a:pt x="6645" y="43"/>
                </a:lnTo>
                <a:lnTo>
                  <a:pt x="6643" y="34"/>
                </a:lnTo>
                <a:lnTo>
                  <a:pt x="6646" y="32"/>
                </a:lnTo>
                <a:lnTo>
                  <a:pt x="6645" y="26"/>
                </a:lnTo>
                <a:lnTo>
                  <a:pt x="6645" y="26"/>
                </a:lnTo>
                <a:lnTo>
                  <a:pt x="6640" y="24"/>
                </a:lnTo>
                <a:lnTo>
                  <a:pt x="6635" y="26"/>
                </a:lnTo>
                <a:lnTo>
                  <a:pt x="6633" y="24"/>
                </a:lnTo>
                <a:lnTo>
                  <a:pt x="6640" y="19"/>
                </a:lnTo>
                <a:lnTo>
                  <a:pt x="6645" y="22"/>
                </a:lnTo>
                <a:close/>
                <a:moveTo>
                  <a:pt x="6648" y="72"/>
                </a:moveTo>
                <a:lnTo>
                  <a:pt x="6649" y="72"/>
                </a:lnTo>
                <a:lnTo>
                  <a:pt x="6649" y="77"/>
                </a:lnTo>
                <a:lnTo>
                  <a:pt x="6646" y="78"/>
                </a:lnTo>
                <a:lnTo>
                  <a:pt x="6643" y="77"/>
                </a:lnTo>
                <a:lnTo>
                  <a:pt x="6648" y="72"/>
                </a:lnTo>
                <a:close/>
                <a:moveTo>
                  <a:pt x="6625" y="80"/>
                </a:moveTo>
                <a:lnTo>
                  <a:pt x="6625" y="80"/>
                </a:lnTo>
                <a:lnTo>
                  <a:pt x="6621" y="78"/>
                </a:lnTo>
                <a:lnTo>
                  <a:pt x="6624" y="77"/>
                </a:lnTo>
                <a:lnTo>
                  <a:pt x="6624" y="77"/>
                </a:lnTo>
                <a:lnTo>
                  <a:pt x="6624" y="72"/>
                </a:lnTo>
                <a:lnTo>
                  <a:pt x="6622" y="69"/>
                </a:lnTo>
                <a:lnTo>
                  <a:pt x="6621" y="61"/>
                </a:lnTo>
                <a:lnTo>
                  <a:pt x="6629" y="66"/>
                </a:lnTo>
                <a:lnTo>
                  <a:pt x="6629" y="70"/>
                </a:lnTo>
                <a:lnTo>
                  <a:pt x="6625" y="74"/>
                </a:lnTo>
                <a:lnTo>
                  <a:pt x="6625" y="80"/>
                </a:lnTo>
                <a:close/>
                <a:moveTo>
                  <a:pt x="6616" y="77"/>
                </a:moveTo>
                <a:lnTo>
                  <a:pt x="6606" y="72"/>
                </a:lnTo>
                <a:lnTo>
                  <a:pt x="6606" y="72"/>
                </a:lnTo>
                <a:lnTo>
                  <a:pt x="6608" y="72"/>
                </a:lnTo>
                <a:lnTo>
                  <a:pt x="6606" y="66"/>
                </a:lnTo>
                <a:lnTo>
                  <a:pt x="6605" y="66"/>
                </a:lnTo>
                <a:lnTo>
                  <a:pt x="6603" y="54"/>
                </a:lnTo>
                <a:lnTo>
                  <a:pt x="6603" y="54"/>
                </a:lnTo>
                <a:lnTo>
                  <a:pt x="6603" y="54"/>
                </a:lnTo>
                <a:lnTo>
                  <a:pt x="6606" y="53"/>
                </a:lnTo>
                <a:lnTo>
                  <a:pt x="6609" y="54"/>
                </a:lnTo>
                <a:lnTo>
                  <a:pt x="6609" y="58"/>
                </a:lnTo>
                <a:lnTo>
                  <a:pt x="6606" y="61"/>
                </a:lnTo>
                <a:lnTo>
                  <a:pt x="6606" y="66"/>
                </a:lnTo>
                <a:lnTo>
                  <a:pt x="6611" y="69"/>
                </a:lnTo>
                <a:lnTo>
                  <a:pt x="6616" y="66"/>
                </a:lnTo>
                <a:lnTo>
                  <a:pt x="6616" y="64"/>
                </a:lnTo>
                <a:lnTo>
                  <a:pt x="6614" y="59"/>
                </a:lnTo>
                <a:lnTo>
                  <a:pt x="6611" y="58"/>
                </a:lnTo>
                <a:lnTo>
                  <a:pt x="6613" y="56"/>
                </a:lnTo>
                <a:lnTo>
                  <a:pt x="6619" y="61"/>
                </a:lnTo>
                <a:lnTo>
                  <a:pt x="6619" y="69"/>
                </a:lnTo>
                <a:lnTo>
                  <a:pt x="6616" y="70"/>
                </a:lnTo>
                <a:lnTo>
                  <a:pt x="6616" y="77"/>
                </a:lnTo>
                <a:lnTo>
                  <a:pt x="6616" y="77"/>
                </a:lnTo>
                <a:close/>
                <a:moveTo>
                  <a:pt x="6619" y="54"/>
                </a:moveTo>
                <a:lnTo>
                  <a:pt x="6619" y="54"/>
                </a:lnTo>
                <a:lnTo>
                  <a:pt x="6624" y="53"/>
                </a:lnTo>
                <a:lnTo>
                  <a:pt x="6624" y="48"/>
                </a:lnTo>
                <a:lnTo>
                  <a:pt x="6622" y="46"/>
                </a:lnTo>
                <a:lnTo>
                  <a:pt x="6633" y="43"/>
                </a:lnTo>
                <a:lnTo>
                  <a:pt x="6635" y="48"/>
                </a:lnTo>
                <a:lnTo>
                  <a:pt x="6633" y="48"/>
                </a:lnTo>
                <a:lnTo>
                  <a:pt x="6633" y="48"/>
                </a:lnTo>
                <a:lnTo>
                  <a:pt x="6629" y="50"/>
                </a:lnTo>
                <a:lnTo>
                  <a:pt x="6627" y="53"/>
                </a:lnTo>
                <a:lnTo>
                  <a:pt x="6621" y="58"/>
                </a:lnTo>
                <a:lnTo>
                  <a:pt x="6613" y="54"/>
                </a:lnTo>
                <a:lnTo>
                  <a:pt x="6616" y="53"/>
                </a:lnTo>
                <a:lnTo>
                  <a:pt x="6619" y="54"/>
                </a:lnTo>
                <a:close/>
                <a:moveTo>
                  <a:pt x="6616" y="51"/>
                </a:moveTo>
                <a:lnTo>
                  <a:pt x="6616" y="48"/>
                </a:lnTo>
                <a:lnTo>
                  <a:pt x="6619" y="48"/>
                </a:lnTo>
                <a:lnTo>
                  <a:pt x="6621" y="48"/>
                </a:lnTo>
                <a:lnTo>
                  <a:pt x="6621" y="51"/>
                </a:lnTo>
                <a:lnTo>
                  <a:pt x="6619" y="53"/>
                </a:lnTo>
                <a:lnTo>
                  <a:pt x="6616" y="51"/>
                </a:lnTo>
                <a:lnTo>
                  <a:pt x="6616" y="51"/>
                </a:lnTo>
                <a:lnTo>
                  <a:pt x="6616" y="51"/>
                </a:lnTo>
                <a:lnTo>
                  <a:pt x="6616" y="51"/>
                </a:lnTo>
                <a:close/>
                <a:moveTo>
                  <a:pt x="6633" y="27"/>
                </a:moveTo>
                <a:lnTo>
                  <a:pt x="6635" y="27"/>
                </a:lnTo>
                <a:lnTo>
                  <a:pt x="6635" y="30"/>
                </a:lnTo>
                <a:lnTo>
                  <a:pt x="6633" y="27"/>
                </a:lnTo>
                <a:close/>
                <a:moveTo>
                  <a:pt x="6635" y="53"/>
                </a:moveTo>
                <a:lnTo>
                  <a:pt x="6632" y="54"/>
                </a:lnTo>
                <a:lnTo>
                  <a:pt x="6630" y="53"/>
                </a:lnTo>
                <a:lnTo>
                  <a:pt x="6630" y="51"/>
                </a:lnTo>
                <a:lnTo>
                  <a:pt x="6633" y="50"/>
                </a:lnTo>
                <a:lnTo>
                  <a:pt x="6635" y="51"/>
                </a:lnTo>
                <a:lnTo>
                  <a:pt x="6635" y="53"/>
                </a:lnTo>
                <a:close/>
                <a:moveTo>
                  <a:pt x="6637" y="54"/>
                </a:moveTo>
                <a:lnTo>
                  <a:pt x="6637" y="56"/>
                </a:lnTo>
                <a:lnTo>
                  <a:pt x="6635" y="58"/>
                </a:lnTo>
                <a:lnTo>
                  <a:pt x="6635" y="62"/>
                </a:lnTo>
                <a:lnTo>
                  <a:pt x="6630" y="64"/>
                </a:lnTo>
                <a:lnTo>
                  <a:pt x="6622" y="59"/>
                </a:lnTo>
                <a:lnTo>
                  <a:pt x="6629" y="56"/>
                </a:lnTo>
                <a:lnTo>
                  <a:pt x="6632" y="58"/>
                </a:lnTo>
                <a:lnTo>
                  <a:pt x="6637" y="54"/>
                </a:lnTo>
                <a:close/>
                <a:moveTo>
                  <a:pt x="6614" y="51"/>
                </a:moveTo>
                <a:lnTo>
                  <a:pt x="6611" y="53"/>
                </a:lnTo>
                <a:lnTo>
                  <a:pt x="6608" y="51"/>
                </a:lnTo>
                <a:lnTo>
                  <a:pt x="6608" y="51"/>
                </a:lnTo>
                <a:lnTo>
                  <a:pt x="6608" y="51"/>
                </a:lnTo>
                <a:lnTo>
                  <a:pt x="6614" y="50"/>
                </a:lnTo>
                <a:lnTo>
                  <a:pt x="6614" y="51"/>
                </a:lnTo>
                <a:close/>
                <a:moveTo>
                  <a:pt x="6613" y="61"/>
                </a:moveTo>
                <a:lnTo>
                  <a:pt x="6613" y="64"/>
                </a:lnTo>
                <a:lnTo>
                  <a:pt x="6611" y="66"/>
                </a:lnTo>
                <a:lnTo>
                  <a:pt x="6609" y="64"/>
                </a:lnTo>
                <a:lnTo>
                  <a:pt x="6608" y="62"/>
                </a:lnTo>
                <a:lnTo>
                  <a:pt x="6611" y="61"/>
                </a:lnTo>
                <a:lnTo>
                  <a:pt x="6611" y="61"/>
                </a:lnTo>
                <a:lnTo>
                  <a:pt x="6613" y="61"/>
                </a:lnTo>
                <a:close/>
                <a:moveTo>
                  <a:pt x="6619" y="72"/>
                </a:moveTo>
                <a:lnTo>
                  <a:pt x="6621" y="70"/>
                </a:lnTo>
                <a:lnTo>
                  <a:pt x="6621" y="70"/>
                </a:lnTo>
                <a:lnTo>
                  <a:pt x="6621" y="70"/>
                </a:lnTo>
                <a:lnTo>
                  <a:pt x="6621" y="70"/>
                </a:lnTo>
                <a:lnTo>
                  <a:pt x="6622" y="72"/>
                </a:lnTo>
                <a:lnTo>
                  <a:pt x="6622" y="75"/>
                </a:lnTo>
                <a:lnTo>
                  <a:pt x="6621" y="77"/>
                </a:lnTo>
                <a:lnTo>
                  <a:pt x="6619" y="75"/>
                </a:lnTo>
                <a:lnTo>
                  <a:pt x="6619" y="72"/>
                </a:lnTo>
                <a:close/>
                <a:moveTo>
                  <a:pt x="6630" y="72"/>
                </a:moveTo>
                <a:lnTo>
                  <a:pt x="6632" y="74"/>
                </a:lnTo>
                <a:lnTo>
                  <a:pt x="6629" y="77"/>
                </a:lnTo>
                <a:lnTo>
                  <a:pt x="6629" y="75"/>
                </a:lnTo>
                <a:lnTo>
                  <a:pt x="6630" y="72"/>
                </a:lnTo>
                <a:close/>
                <a:moveTo>
                  <a:pt x="6632" y="70"/>
                </a:moveTo>
                <a:lnTo>
                  <a:pt x="6632" y="67"/>
                </a:lnTo>
                <a:lnTo>
                  <a:pt x="6635" y="69"/>
                </a:lnTo>
                <a:lnTo>
                  <a:pt x="6633" y="72"/>
                </a:lnTo>
                <a:lnTo>
                  <a:pt x="6632" y="70"/>
                </a:lnTo>
                <a:close/>
                <a:moveTo>
                  <a:pt x="6632" y="66"/>
                </a:moveTo>
                <a:lnTo>
                  <a:pt x="6635" y="64"/>
                </a:lnTo>
                <a:lnTo>
                  <a:pt x="6638" y="66"/>
                </a:lnTo>
                <a:lnTo>
                  <a:pt x="6638" y="66"/>
                </a:lnTo>
                <a:lnTo>
                  <a:pt x="6637" y="67"/>
                </a:lnTo>
                <a:lnTo>
                  <a:pt x="6632" y="66"/>
                </a:lnTo>
                <a:close/>
                <a:moveTo>
                  <a:pt x="6637" y="30"/>
                </a:moveTo>
                <a:lnTo>
                  <a:pt x="6637" y="27"/>
                </a:lnTo>
                <a:lnTo>
                  <a:pt x="6640" y="26"/>
                </a:lnTo>
                <a:lnTo>
                  <a:pt x="6643" y="27"/>
                </a:lnTo>
                <a:lnTo>
                  <a:pt x="6643" y="30"/>
                </a:lnTo>
                <a:lnTo>
                  <a:pt x="6641" y="32"/>
                </a:lnTo>
                <a:lnTo>
                  <a:pt x="6637" y="30"/>
                </a:lnTo>
                <a:close/>
                <a:moveTo>
                  <a:pt x="6633" y="30"/>
                </a:moveTo>
                <a:lnTo>
                  <a:pt x="6627" y="27"/>
                </a:lnTo>
                <a:lnTo>
                  <a:pt x="6630" y="26"/>
                </a:lnTo>
                <a:lnTo>
                  <a:pt x="6632" y="26"/>
                </a:lnTo>
                <a:lnTo>
                  <a:pt x="6633" y="30"/>
                </a:lnTo>
                <a:close/>
                <a:moveTo>
                  <a:pt x="6635" y="14"/>
                </a:moveTo>
                <a:lnTo>
                  <a:pt x="6638" y="16"/>
                </a:lnTo>
                <a:lnTo>
                  <a:pt x="6638" y="18"/>
                </a:lnTo>
                <a:lnTo>
                  <a:pt x="6632" y="22"/>
                </a:lnTo>
                <a:lnTo>
                  <a:pt x="6632" y="21"/>
                </a:lnTo>
                <a:lnTo>
                  <a:pt x="6632" y="18"/>
                </a:lnTo>
                <a:lnTo>
                  <a:pt x="6635" y="16"/>
                </a:lnTo>
                <a:lnTo>
                  <a:pt x="6635" y="14"/>
                </a:lnTo>
                <a:close/>
                <a:moveTo>
                  <a:pt x="6629" y="11"/>
                </a:moveTo>
                <a:lnTo>
                  <a:pt x="6629" y="11"/>
                </a:lnTo>
                <a:lnTo>
                  <a:pt x="6629" y="11"/>
                </a:lnTo>
                <a:lnTo>
                  <a:pt x="6633" y="13"/>
                </a:lnTo>
                <a:lnTo>
                  <a:pt x="6633" y="14"/>
                </a:lnTo>
                <a:lnTo>
                  <a:pt x="6630" y="16"/>
                </a:lnTo>
                <a:lnTo>
                  <a:pt x="6629" y="16"/>
                </a:lnTo>
                <a:lnTo>
                  <a:pt x="6629" y="13"/>
                </a:lnTo>
                <a:lnTo>
                  <a:pt x="6629" y="11"/>
                </a:lnTo>
                <a:close/>
                <a:moveTo>
                  <a:pt x="6624" y="13"/>
                </a:moveTo>
                <a:lnTo>
                  <a:pt x="6625" y="13"/>
                </a:lnTo>
                <a:lnTo>
                  <a:pt x="6625" y="16"/>
                </a:lnTo>
                <a:lnTo>
                  <a:pt x="6629" y="18"/>
                </a:lnTo>
                <a:lnTo>
                  <a:pt x="6629" y="21"/>
                </a:lnTo>
                <a:lnTo>
                  <a:pt x="6629" y="24"/>
                </a:lnTo>
                <a:lnTo>
                  <a:pt x="6624" y="26"/>
                </a:lnTo>
                <a:lnTo>
                  <a:pt x="6621" y="26"/>
                </a:lnTo>
                <a:lnTo>
                  <a:pt x="6621" y="21"/>
                </a:lnTo>
                <a:lnTo>
                  <a:pt x="6624" y="18"/>
                </a:lnTo>
                <a:lnTo>
                  <a:pt x="6624" y="13"/>
                </a:lnTo>
                <a:close/>
                <a:moveTo>
                  <a:pt x="6617" y="16"/>
                </a:moveTo>
                <a:lnTo>
                  <a:pt x="6622" y="14"/>
                </a:lnTo>
                <a:lnTo>
                  <a:pt x="6622" y="18"/>
                </a:lnTo>
                <a:lnTo>
                  <a:pt x="6621" y="18"/>
                </a:lnTo>
                <a:lnTo>
                  <a:pt x="6617" y="16"/>
                </a:lnTo>
                <a:lnTo>
                  <a:pt x="6617" y="16"/>
                </a:lnTo>
                <a:close/>
                <a:moveTo>
                  <a:pt x="6619" y="21"/>
                </a:moveTo>
                <a:lnTo>
                  <a:pt x="6619" y="24"/>
                </a:lnTo>
                <a:lnTo>
                  <a:pt x="6617" y="24"/>
                </a:lnTo>
                <a:lnTo>
                  <a:pt x="6616" y="18"/>
                </a:lnTo>
                <a:lnTo>
                  <a:pt x="6619" y="21"/>
                </a:lnTo>
                <a:close/>
                <a:moveTo>
                  <a:pt x="6608" y="43"/>
                </a:moveTo>
                <a:lnTo>
                  <a:pt x="6606" y="43"/>
                </a:lnTo>
                <a:lnTo>
                  <a:pt x="6611" y="38"/>
                </a:lnTo>
                <a:lnTo>
                  <a:pt x="6614" y="40"/>
                </a:lnTo>
                <a:lnTo>
                  <a:pt x="6614" y="42"/>
                </a:lnTo>
                <a:lnTo>
                  <a:pt x="6619" y="45"/>
                </a:lnTo>
                <a:lnTo>
                  <a:pt x="6624" y="42"/>
                </a:lnTo>
                <a:lnTo>
                  <a:pt x="6624" y="40"/>
                </a:lnTo>
                <a:lnTo>
                  <a:pt x="6624" y="40"/>
                </a:lnTo>
                <a:lnTo>
                  <a:pt x="6624" y="37"/>
                </a:lnTo>
                <a:lnTo>
                  <a:pt x="6630" y="40"/>
                </a:lnTo>
                <a:lnTo>
                  <a:pt x="6632" y="42"/>
                </a:lnTo>
                <a:lnTo>
                  <a:pt x="6619" y="45"/>
                </a:lnTo>
                <a:lnTo>
                  <a:pt x="6619" y="45"/>
                </a:lnTo>
                <a:lnTo>
                  <a:pt x="6617" y="46"/>
                </a:lnTo>
                <a:lnTo>
                  <a:pt x="6606" y="50"/>
                </a:lnTo>
                <a:lnTo>
                  <a:pt x="6606" y="50"/>
                </a:lnTo>
                <a:lnTo>
                  <a:pt x="6605" y="50"/>
                </a:lnTo>
                <a:lnTo>
                  <a:pt x="6603" y="48"/>
                </a:lnTo>
                <a:lnTo>
                  <a:pt x="6608" y="46"/>
                </a:lnTo>
                <a:lnTo>
                  <a:pt x="6608" y="46"/>
                </a:lnTo>
                <a:lnTo>
                  <a:pt x="6609" y="45"/>
                </a:lnTo>
                <a:lnTo>
                  <a:pt x="6609" y="45"/>
                </a:lnTo>
                <a:lnTo>
                  <a:pt x="6608" y="43"/>
                </a:lnTo>
                <a:lnTo>
                  <a:pt x="6608" y="43"/>
                </a:lnTo>
                <a:close/>
                <a:moveTo>
                  <a:pt x="6595" y="3"/>
                </a:moveTo>
                <a:lnTo>
                  <a:pt x="6600" y="2"/>
                </a:lnTo>
                <a:lnTo>
                  <a:pt x="6601" y="2"/>
                </a:lnTo>
                <a:lnTo>
                  <a:pt x="6603" y="5"/>
                </a:lnTo>
                <a:lnTo>
                  <a:pt x="6603" y="5"/>
                </a:lnTo>
                <a:lnTo>
                  <a:pt x="6601" y="10"/>
                </a:lnTo>
                <a:lnTo>
                  <a:pt x="6598" y="11"/>
                </a:lnTo>
                <a:lnTo>
                  <a:pt x="6597" y="11"/>
                </a:lnTo>
                <a:lnTo>
                  <a:pt x="6595" y="11"/>
                </a:lnTo>
                <a:lnTo>
                  <a:pt x="6595" y="3"/>
                </a:lnTo>
                <a:close/>
                <a:moveTo>
                  <a:pt x="6597" y="77"/>
                </a:moveTo>
                <a:lnTo>
                  <a:pt x="6597" y="78"/>
                </a:lnTo>
                <a:lnTo>
                  <a:pt x="6598" y="80"/>
                </a:lnTo>
                <a:lnTo>
                  <a:pt x="6603" y="82"/>
                </a:lnTo>
                <a:lnTo>
                  <a:pt x="6603" y="83"/>
                </a:lnTo>
                <a:lnTo>
                  <a:pt x="6608" y="86"/>
                </a:lnTo>
                <a:lnTo>
                  <a:pt x="6611" y="85"/>
                </a:lnTo>
                <a:lnTo>
                  <a:pt x="6629" y="93"/>
                </a:lnTo>
                <a:lnTo>
                  <a:pt x="6641" y="78"/>
                </a:lnTo>
                <a:lnTo>
                  <a:pt x="6646" y="82"/>
                </a:lnTo>
                <a:lnTo>
                  <a:pt x="6651" y="78"/>
                </a:lnTo>
                <a:lnTo>
                  <a:pt x="6651" y="70"/>
                </a:lnTo>
                <a:lnTo>
                  <a:pt x="6651" y="70"/>
                </a:lnTo>
                <a:lnTo>
                  <a:pt x="6649" y="70"/>
                </a:lnTo>
                <a:lnTo>
                  <a:pt x="6651" y="69"/>
                </a:lnTo>
                <a:lnTo>
                  <a:pt x="6645" y="45"/>
                </a:lnTo>
                <a:lnTo>
                  <a:pt x="6707" y="75"/>
                </a:lnTo>
                <a:lnTo>
                  <a:pt x="6649" y="96"/>
                </a:lnTo>
                <a:lnTo>
                  <a:pt x="6649" y="96"/>
                </a:lnTo>
                <a:lnTo>
                  <a:pt x="6635" y="98"/>
                </a:lnTo>
                <a:lnTo>
                  <a:pt x="6627" y="98"/>
                </a:lnTo>
                <a:lnTo>
                  <a:pt x="6624" y="96"/>
                </a:lnTo>
                <a:lnTo>
                  <a:pt x="6624" y="96"/>
                </a:lnTo>
                <a:lnTo>
                  <a:pt x="6624" y="99"/>
                </a:lnTo>
                <a:lnTo>
                  <a:pt x="6621" y="102"/>
                </a:lnTo>
                <a:lnTo>
                  <a:pt x="6616" y="109"/>
                </a:lnTo>
                <a:lnTo>
                  <a:pt x="6616" y="109"/>
                </a:lnTo>
                <a:lnTo>
                  <a:pt x="6611" y="104"/>
                </a:lnTo>
                <a:lnTo>
                  <a:pt x="6606" y="101"/>
                </a:lnTo>
                <a:lnTo>
                  <a:pt x="6601" y="98"/>
                </a:lnTo>
                <a:lnTo>
                  <a:pt x="6595" y="96"/>
                </a:lnTo>
                <a:lnTo>
                  <a:pt x="6595" y="96"/>
                </a:lnTo>
                <a:lnTo>
                  <a:pt x="6595" y="88"/>
                </a:lnTo>
                <a:lnTo>
                  <a:pt x="6598" y="90"/>
                </a:lnTo>
                <a:lnTo>
                  <a:pt x="6598" y="94"/>
                </a:lnTo>
                <a:lnTo>
                  <a:pt x="6605" y="98"/>
                </a:lnTo>
                <a:lnTo>
                  <a:pt x="6609" y="96"/>
                </a:lnTo>
                <a:lnTo>
                  <a:pt x="6609" y="90"/>
                </a:lnTo>
                <a:lnTo>
                  <a:pt x="6609" y="90"/>
                </a:lnTo>
                <a:lnTo>
                  <a:pt x="6605" y="86"/>
                </a:lnTo>
                <a:lnTo>
                  <a:pt x="6600" y="88"/>
                </a:lnTo>
                <a:lnTo>
                  <a:pt x="6595" y="86"/>
                </a:lnTo>
                <a:lnTo>
                  <a:pt x="6595" y="77"/>
                </a:lnTo>
                <a:lnTo>
                  <a:pt x="6597" y="77"/>
                </a:lnTo>
                <a:close/>
                <a:moveTo>
                  <a:pt x="6601" y="90"/>
                </a:moveTo>
                <a:lnTo>
                  <a:pt x="6605" y="90"/>
                </a:lnTo>
                <a:lnTo>
                  <a:pt x="6608" y="91"/>
                </a:lnTo>
                <a:lnTo>
                  <a:pt x="6608" y="94"/>
                </a:lnTo>
                <a:lnTo>
                  <a:pt x="6605" y="96"/>
                </a:lnTo>
                <a:lnTo>
                  <a:pt x="6601" y="93"/>
                </a:lnTo>
                <a:lnTo>
                  <a:pt x="6601" y="90"/>
                </a:lnTo>
                <a:close/>
                <a:moveTo>
                  <a:pt x="6597" y="197"/>
                </a:moveTo>
                <a:lnTo>
                  <a:pt x="6659" y="208"/>
                </a:lnTo>
                <a:lnTo>
                  <a:pt x="6638" y="218"/>
                </a:lnTo>
                <a:lnTo>
                  <a:pt x="6638" y="218"/>
                </a:lnTo>
                <a:lnTo>
                  <a:pt x="6608" y="208"/>
                </a:lnTo>
                <a:lnTo>
                  <a:pt x="6608" y="208"/>
                </a:lnTo>
                <a:lnTo>
                  <a:pt x="6595" y="200"/>
                </a:lnTo>
                <a:lnTo>
                  <a:pt x="6590" y="195"/>
                </a:lnTo>
                <a:lnTo>
                  <a:pt x="6589" y="194"/>
                </a:lnTo>
                <a:lnTo>
                  <a:pt x="6589" y="194"/>
                </a:lnTo>
                <a:lnTo>
                  <a:pt x="6585" y="195"/>
                </a:lnTo>
                <a:lnTo>
                  <a:pt x="6581" y="197"/>
                </a:lnTo>
                <a:lnTo>
                  <a:pt x="6561" y="167"/>
                </a:lnTo>
                <a:lnTo>
                  <a:pt x="6510" y="157"/>
                </a:lnTo>
                <a:lnTo>
                  <a:pt x="6561" y="141"/>
                </a:lnTo>
                <a:lnTo>
                  <a:pt x="6597" y="197"/>
                </a:lnTo>
                <a:close/>
                <a:moveTo>
                  <a:pt x="6635" y="219"/>
                </a:moveTo>
                <a:lnTo>
                  <a:pt x="6600" y="235"/>
                </a:lnTo>
                <a:lnTo>
                  <a:pt x="6600" y="235"/>
                </a:lnTo>
                <a:lnTo>
                  <a:pt x="6592" y="237"/>
                </a:lnTo>
                <a:lnTo>
                  <a:pt x="6557" y="202"/>
                </a:lnTo>
                <a:lnTo>
                  <a:pt x="6577" y="200"/>
                </a:lnTo>
                <a:lnTo>
                  <a:pt x="6577" y="200"/>
                </a:lnTo>
                <a:lnTo>
                  <a:pt x="6581" y="205"/>
                </a:lnTo>
                <a:lnTo>
                  <a:pt x="6582" y="210"/>
                </a:lnTo>
                <a:lnTo>
                  <a:pt x="6582" y="210"/>
                </a:lnTo>
                <a:lnTo>
                  <a:pt x="6585" y="208"/>
                </a:lnTo>
                <a:lnTo>
                  <a:pt x="6592" y="208"/>
                </a:lnTo>
                <a:lnTo>
                  <a:pt x="6606" y="210"/>
                </a:lnTo>
                <a:lnTo>
                  <a:pt x="6635" y="219"/>
                </a:lnTo>
                <a:close/>
                <a:moveTo>
                  <a:pt x="6475" y="187"/>
                </a:moveTo>
                <a:lnTo>
                  <a:pt x="6453" y="179"/>
                </a:lnTo>
                <a:lnTo>
                  <a:pt x="6451" y="176"/>
                </a:lnTo>
                <a:lnTo>
                  <a:pt x="6502" y="160"/>
                </a:lnTo>
                <a:lnTo>
                  <a:pt x="6529" y="189"/>
                </a:lnTo>
                <a:lnTo>
                  <a:pt x="6477" y="192"/>
                </a:lnTo>
                <a:lnTo>
                  <a:pt x="6477" y="192"/>
                </a:lnTo>
                <a:lnTo>
                  <a:pt x="6477" y="192"/>
                </a:lnTo>
                <a:lnTo>
                  <a:pt x="6477" y="191"/>
                </a:lnTo>
                <a:lnTo>
                  <a:pt x="6477" y="191"/>
                </a:lnTo>
                <a:lnTo>
                  <a:pt x="6477" y="187"/>
                </a:lnTo>
                <a:lnTo>
                  <a:pt x="6475" y="187"/>
                </a:lnTo>
                <a:lnTo>
                  <a:pt x="6475" y="187"/>
                </a:lnTo>
                <a:close/>
                <a:moveTo>
                  <a:pt x="6467" y="191"/>
                </a:moveTo>
                <a:lnTo>
                  <a:pt x="6456" y="187"/>
                </a:lnTo>
                <a:lnTo>
                  <a:pt x="6454" y="186"/>
                </a:lnTo>
                <a:lnTo>
                  <a:pt x="6467" y="191"/>
                </a:lnTo>
                <a:close/>
                <a:moveTo>
                  <a:pt x="6437" y="51"/>
                </a:moveTo>
                <a:lnTo>
                  <a:pt x="6448" y="58"/>
                </a:lnTo>
                <a:lnTo>
                  <a:pt x="6448" y="72"/>
                </a:lnTo>
                <a:lnTo>
                  <a:pt x="6435" y="80"/>
                </a:lnTo>
                <a:lnTo>
                  <a:pt x="6427" y="78"/>
                </a:lnTo>
                <a:lnTo>
                  <a:pt x="6427" y="78"/>
                </a:lnTo>
                <a:lnTo>
                  <a:pt x="6432" y="75"/>
                </a:lnTo>
                <a:lnTo>
                  <a:pt x="6432" y="72"/>
                </a:lnTo>
                <a:lnTo>
                  <a:pt x="6433" y="72"/>
                </a:lnTo>
                <a:lnTo>
                  <a:pt x="6433" y="72"/>
                </a:lnTo>
                <a:lnTo>
                  <a:pt x="6435" y="72"/>
                </a:lnTo>
                <a:lnTo>
                  <a:pt x="6435" y="72"/>
                </a:lnTo>
                <a:lnTo>
                  <a:pt x="6437" y="72"/>
                </a:lnTo>
                <a:lnTo>
                  <a:pt x="6437" y="72"/>
                </a:lnTo>
                <a:lnTo>
                  <a:pt x="6438" y="70"/>
                </a:lnTo>
                <a:lnTo>
                  <a:pt x="6440" y="69"/>
                </a:lnTo>
                <a:lnTo>
                  <a:pt x="6437" y="51"/>
                </a:lnTo>
                <a:close/>
                <a:moveTo>
                  <a:pt x="6443" y="165"/>
                </a:moveTo>
                <a:lnTo>
                  <a:pt x="6435" y="167"/>
                </a:lnTo>
                <a:lnTo>
                  <a:pt x="6441" y="160"/>
                </a:lnTo>
                <a:lnTo>
                  <a:pt x="6443" y="165"/>
                </a:lnTo>
                <a:close/>
                <a:moveTo>
                  <a:pt x="6430" y="66"/>
                </a:moveTo>
                <a:lnTo>
                  <a:pt x="6427" y="46"/>
                </a:lnTo>
                <a:lnTo>
                  <a:pt x="6430" y="48"/>
                </a:lnTo>
                <a:lnTo>
                  <a:pt x="6433" y="66"/>
                </a:lnTo>
                <a:lnTo>
                  <a:pt x="6430" y="66"/>
                </a:lnTo>
                <a:close/>
                <a:moveTo>
                  <a:pt x="6430" y="85"/>
                </a:moveTo>
                <a:lnTo>
                  <a:pt x="6429" y="99"/>
                </a:lnTo>
                <a:lnTo>
                  <a:pt x="6424" y="83"/>
                </a:lnTo>
                <a:lnTo>
                  <a:pt x="6430" y="85"/>
                </a:lnTo>
                <a:close/>
                <a:moveTo>
                  <a:pt x="6446" y="178"/>
                </a:moveTo>
                <a:lnTo>
                  <a:pt x="6448" y="183"/>
                </a:lnTo>
                <a:lnTo>
                  <a:pt x="6445" y="186"/>
                </a:lnTo>
                <a:lnTo>
                  <a:pt x="6429" y="184"/>
                </a:lnTo>
                <a:lnTo>
                  <a:pt x="6446" y="178"/>
                </a:lnTo>
                <a:close/>
                <a:moveTo>
                  <a:pt x="6446" y="159"/>
                </a:moveTo>
                <a:lnTo>
                  <a:pt x="6454" y="160"/>
                </a:lnTo>
                <a:lnTo>
                  <a:pt x="6448" y="163"/>
                </a:lnTo>
                <a:lnTo>
                  <a:pt x="6446" y="159"/>
                </a:lnTo>
                <a:close/>
                <a:moveTo>
                  <a:pt x="6550" y="123"/>
                </a:moveTo>
                <a:lnTo>
                  <a:pt x="6553" y="130"/>
                </a:lnTo>
                <a:lnTo>
                  <a:pt x="6550" y="131"/>
                </a:lnTo>
                <a:lnTo>
                  <a:pt x="6550" y="123"/>
                </a:lnTo>
                <a:close/>
                <a:moveTo>
                  <a:pt x="6590" y="90"/>
                </a:moveTo>
                <a:lnTo>
                  <a:pt x="6593" y="88"/>
                </a:lnTo>
                <a:lnTo>
                  <a:pt x="6593" y="96"/>
                </a:lnTo>
                <a:lnTo>
                  <a:pt x="6593" y="96"/>
                </a:lnTo>
                <a:lnTo>
                  <a:pt x="6593" y="96"/>
                </a:lnTo>
                <a:lnTo>
                  <a:pt x="6587" y="98"/>
                </a:lnTo>
                <a:lnTo>
                  <a:pt x="6590" y="94"/>
                </a:lnTo>
                <a:lnTo>
                  <a:pt x="6590" y="90"/>
                </a:lnTo>
                <a:close/>
                <a:moveTo>
                  <a:pt x="6585" y="96"/>
                </a:moveTo>
                <a:lnTo>
                  <a:pt x="6582" y="94"/>
                </a:lnTo>
                <a:lnTo>
                  <a:pt x="6582" y="91"/>
                </a:lnTo>
                <a:lnTo>
                  <a:pt x="6585" y="90"/>
                </a:lnTo>
                <a:lnTo>
                  <a:pt x="6589" y="90"/>
                </a:lnTo>
                <a:lnTo>
                  <a:pt x="6589" y="93"/>
                </a:lnTo>
                <a:lnTo>
                  <a:pt x="6585" y="96"/>
                </a:lnTo>
                <a:close/>
                <a:moveTo>
                  <a:pt x="6589" y="2"/>
                </a:moveTo>
                <a:lnTo>
                  <a:pt x="6593" y="3"/>
                </a:lnTo>
                <a:lnTo>
                  <a:pt x="6593" y="10"/>
                </a:lnTo>
                <a:lnTo>
                  <a:pt x="6587" y="3"/>
                </a:lnTo>
                <a:lnTo>
                  <a:pt x="6587" y="2"/>
                </a:lnTo>
                <a:lnTo>
                  <a:pt x="6589" y="2"/>
                </a:lnTo>
                <a:close/>
                <a:moveTo>
                  <a:pt x="6574" y="24"/>
                </a:moveTo>
                <a:lnTo>
                  <a:pt x="6574" y="24"/>
                </a:lnTo>
                <a:lnTo>
                  <a:pt x="6574" y="24"/>
                </a:lnTo>
                <a:lnTo>
                  <a:pt x="6571" y="27"/>
                </a:lnTo>
                <a:lnTo>
                  <a:pt x="6573" y="18"/>
                </a:lnTo>
                <a:lnTo>
                  <a:pt x="6573" y="18"/>
                </a:lnTo>
                <a:lnTo>
                  <a:pt x="6573" y="18"/>
                </a:lnTo>
                <a:lnTo>
                  <a:pt x="6573" y="18"/>
                </a:lnTo>
                <a:lnTo>
                  <a:pt x="6579" y="19"/>
                </a:lnTo>
                <a:lnTo>
                  <a:pt x="6574" y="24"/>
                </a:lnTo>
                <a:close/>
                <a:moveTo>
                  <a:pt x="6579" y="34"/>
                </a:moveTo>
                <a:lnTo>
                  <a:pt x="6579" y="34"/>
                </a:lnTo>
                <a:lnTo>
                  <a:pt x="6587" y="26"/>
                </a:lnTo>
                <a:lnTo>
                  <a:pt x="6587" y="26"/>
                </a:lnTo>
                <a:lnTo>
                  <a:pt x="6590" y="24"/>
                </a:lnTo>
                <a:lnTo>
                  <a:pt x="6589" y="32"/>
                </a:lnTo>
                <a:lnTo>
                  <a:pt x="6589" y="32"/>
                </a:lnTo>
                <a:lnTo>
                  <a:pt x="6589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8"/>
                </a:lnTo>
                <a:lnTo>
                  <a:pt x="6579" y="34"/>
                </a:lnTo>
                <a:close/>
                <a:moveTo>
                  <a:pt x="6582" y="45"/>
                </a:moveTo>
                <a:lnTo>
                  <a:pt x="6587" y="42"/>
                </a:lnTo>
                <a:lnTo>
                  <a:pt x="6587" y="46"/>
                </a:lnTo>
                <a:lnTo>
                  <a:pt x="6582" y="45"/>
                </a:lnTo>
                <a:close/>
                <a:moveTo>
                  <a:pt x="6585" y="50"/>
                </a:moveTo>
                <a:lnTo>
                  <a:pt x="6585" y="51"/>
                </a:lnTo>
                <a:lnTo>
                  <a:pt x="6585" y="51"/>
                </a:lnTo>
                <a:lnTo>
                  <a:pt x="6585" y="51"/>
                </a:lnTo>
                <a:lnTo>
                  <a:pt x="6585" y="50"/>
                </a:lnTo>
                <a:close/>
                <a:moveTo>
                  <a:pt x="6579" y="54"/>
                </a:moveTo>
                <a:lnTo>
                  <a:pt x="6581" y="53"/>
                </a:lnTo>
                <a:lnTo>
                  <a:pt x="6581" y="53"/>
                </a:lnTo>
                <a:lnTo>
                  <a:pt x="6579" y="56"/>
                </a:lnTo>
                <a:lnTo>
                  <a:pt x="6579" y="54"/>
                </a:lnTo>
                <a:close/>
                <a:moveTo>
                  <a:pt x="6579" y="62"/>
                </a:moveTo>
                <a:lnTo>
                  <a:pt x="6579" y="64"/>
                </a:lnTo>
                <a:lnTo>
                  <a:pt x="6577" y="66"/>
                </a:lnTo>
                <a:lnTo>
                  <a:pt x="6576" y="64"/>
                </a:lnTo>
                <a:lnTo>
                  <a:pt x="6576" y="62"/>
                </a:lnTo>
                <a:lnTo>
                  <a:pt x="6576" y="62"/>
                </a:lnTo>
                <a:lnTo>
                  <a:pt x="6579" y="62"/>
                </a:lnTo>
                <a:lnTo>
                  <a:pt x="6579" y="62"/>
                </a:lnTo>
                <a:close/>
                <a:moveTo>
                  <a:pt x="6568" y="70"/>
                </a:moveTo>
                <a:lnTo>
                  <a:pt x="6569" y="72"/>
                </a:lnTo>
                <a:lnTo>
                  <a:pt x="6569" y="75"/>
                </a:lnTo>
                <a:lnTo>
                  <a:pt x="6568" y="77"/>
                </a:lnTo>
                <a:lnTo>
                  <a:pt x="6566" y="75"/>
                </a:lnTo>
                <a:lnTo>
                  <a:pt x="6566" y="72"/>
                </a:lnTo>
                <a:lnTo>
                  <a:pt x="6568" y="70"/>
                </a:lnTo>
                <a:close/>
                <a:moveTo>
                  <a:pt x="6560" y="75"/>
                </a:moveTo>
                <a:lnTo>
                  <a:pt x="6560" y="78"/>
                </a:lnTo>
                <a:lnTo>
                  <a:pt x="6557" y="80"/>
                </a:lnTo>
                <a:lnTo>
                  <a:pt x="6555" y="78"/>
                </a:lnTo>
                <a:lnTo>
                  <a:pt x="6555" y="74"/>
                </a:lnTo>
                <a:lnTo>
                  <a:pt x="6558" y="72"/>
                </a:lnTo>
                <a:lnTo>
                  <a:pt x="6560" y="75"/>
                </a:lnTo>
                <a:close/>
                <a:moveTo>
                  <a:pt x="6549" y="77"/>
                </a:moveTo>
                <a:lnTo>
                  <a:pt x="6550" y="70"/>
                </a:lnTo>
                <a:lnTo>
                  <a:pt x="6557" y="67"/>
                </a:lnTo>
                <a:lnTo>
                  <a:pt x="6557" y="70"/>
                </a:lnTo>
                <a:lnTo>
                  <a:pt x="6553" y="74"/>
                </a:lnTo>
                <a:lnTo>
                  <a:pt x="6552" y="78"/>
                </a:lnTo>
                <a:lnTo>
                  <a:pt x="6557" y="83"/>
                </a:lnTo>
                <a:lnTo>
                  <a:pt x="6561" y="80"/>
                </a:lnTo>
                <a:lnTo>
                  <a:pt x="6561" y="80"/>
                </a:lnTo>
                <a:lnTo>
                  <a:pt x="6563" y="74"/>
                </a:lnTo>
                <a:lnTo>
                  <a:pt x="6558" y="70"/>
                </a:lnTo>
                <a:lnTo>
                  <a:pt x="6558" y="66"/>
                </a:lnTo>
                <a:lnTo>
                  <a:pt x="6568" y="61"/>
                </a:lnTo>
                <a:lnTo>
                  <a:pt x="6568" y="69"/>
                </a:lnTo>
                <a:lnTo>
                  <a:pt x="6565" y="70"/>
                </a:lnTo>
                <a:lnTo>
                  <a:pt x="6563" y="77"/>
                </a:lnTo>
                <a:lnTo>
                  <a:pt x="6568" y="80"/>
                </a:lnTo>
                <a:lnTo>
                  <a:pt x="6571" y="77"/>
                </a:lnTo>
                <a:lnTo>
                  <a:pt x="6573" y="77"/>
                </a:lnTo>
                <a:lnTo>
                  <a:pt x="6573" y="72"/>
                </a:lnTo>
                <a:lnTo>
                  <a:pt x="6569" y="69"/>
                </a:lnTo>
                <a:lnTo>
                  <a:pt x="6569" y="59"/>
                </a:lnTo>
                <a:lnTo>
                  <a:pt x="6576" y="56"/>
                </a:lnTo>
                <a:lnTo>
                  <a:pt x="6576" y="58"/>
                </a:lnTo>
                <a:lnTo>
                  <a:pt x="6573" y="59"/>
                </a:lnTo>
                <a:lnTo>
                  <a:pt x="6573" y="61"/>
                </a:lnTo>
                <a:lnTo>
                  <a:pt x="6573" y="61"/>
                </a:lnTo>
                <a:lnTo>
                  <a:pt x="6573" y="61"/>
                </a:lnTo>
                <a:lnTo>
                  <a:pt x="6573" y="62"/>
                </a:lnTo>
                <a:lnTo>
                  <a:pt x="6573" y="62"/>
                </a:lnTo>
                <a:lnTo>
                  <a:pt x="6573" y="62"/>
                </a:lnTo>
                <a:lnTo>
                  <a:pt x="6573" y="66"/>
                </a:lnTo>
                <a:lnTo>
                  <a:pt x="6577" y="67"/>
                </a:lnTo>
                <a:lnTo>
                  <a:pt x="6581" y="66"/>
                </a:lnTo>
                <a:lnTo>
                  <a:pt x="6582" y="62"/>
                </a:lnTo>
                <a:lnTo>
                  <a:pt x="6582" y="62"/>
                </a:lnTo>
                <a:lnTo>
                  <a:pt x="6584" y="64"/>
                </a:lnTo>
                <a:lnTo>
                  <a:pt x="6584" y="64"/>
                </a:lnTo>
                <a:lnTo>
                  <a:pt x="6582" y="66"/>
                </a:lnTo>
                <a:lnTo>
                  <a:pt x="6582" y="72"/>
                </a:lnTo>
                <a:lnTo>
                  <a:pt x="6584" y="72"/>
                </a:lnTo>
                <a:lnTo>
                  <a:pt x="6584" y="72"/>
                </a:lnTo>
                <a:lnTo>
                  <a:pt x="6585" y="75"/>
                </a:lnTo>
                <a:lnTo>
                  <a:pt x="6589" y="77"/>
                </a:lnTo>
                <a:lnTo>
                  <a:pt x="6585" y="78"/>
                </a:lnTo>
                <a:lnTo>
                  <a:pt x="6582" y="77"/>
                </a:lnTo>
                <a:lnTo>
                  <a:pt x="6577" y="80"/>
                </a:lnTo>
                <a:lnTo>
                  <a:pt x="6577" y="85"/>
                </a:lnTo>
                <a:lnTo>
                  <a:pt x="6582" y="86"/>
                </a:lnTo>
                <a:lnTo>
                  <a:pt x="6582" y="86"/>
                </a:lnTo>
                <a:lnTo>
                  <a:pt x="6587" y="85"/>
                </a:lnTo>
                <a:lnTo>
                  <a:pt x="6587" y="80"/>
                </a:lnTo>
                <a:lnTo>
                  <a:pt x="6593" y="77"/>
                </a:lnTo>
                <a:lnTo>
                  <a:pt x="6593" y="86"/>
                </a:lnTo>
                <a:lnTo>
                  <a:pt x="6589" y="88"/>
                </a:lnTo>
                <a:lnTo>
                  <a:pt x="6585" y="86"/>
                </a:lnTo>
                <a:lnTo>
                  <a:pt x="6579" y="90"/>
                </a:lnTo>
                <a:lnTo>
                  <a:pt x="6579" y="96"/>
                </a:lnTo>
                <a:lnTo>
                  <a:pt x="6584" y="98"/>
                </a:lnTo>
                <a:lnTo>
                  <a:pt x="6584" y="98"/>
                </a:lnTo>
                <a:lnTo>
                  <a:pt x="6579" y="99"/>
                </a:lnTo>
                <a:lnTo>
                  <a:pt x="6574" y="102"/>
                </a:lnTo>
                <a:lnTo>
                  <a:pt x="6571" y="106"/>
                </a:lnTo>
                <a:lnTo>
                  <a:pt x="6568" y="110"/>
                </a:lnTo>
                <a:lnTo>
                  <a:pt x="6558" y="110"/>
                </a:lnTo>
                <a:lnTo>
                  <a:pt x="6550" y="107"/>
                </a:lnTo>
                <a:lnTo>
                  <a:pt x="6568" y="98"/>
                </a:lnTo>
                <a:lnTo>
                  <a:pt x="6568" y="98"/>
                </a:lnTo>
                <a:lnTo>
                  <a:pt x="6569" y="96"/>
                </a:lnTo>
                <a:lnTo>
                  <a:pt x="6569" y="94"/>
                </a:lnTo>
                <a:lnTo>
                  <a:pt x="6569" y="94"/>
                </a:lnTo>
                <a:lnTo>
                  <a:pt x="6568" y="93"/>
                </a:lnTo>
                <a:lnTo>
                  <a:pt x="6566" y="93"/>
                </a:lnTo>
                <a:lnTo>
                  <a:pt x="6566" y="93"/>
                </a:lnTo>
                <a:lnTo>
                  <a:pt x="6566" y="93"/>
                </a:lnTo>
                <a:lnTo>
                  <a:pt x="6545" y="104"/>
                </a:lnTo>
                <a:lnTo>
                  <a:pt x="6542" y="102"/>
                </a:lnTo>
                <a:lnTo>
                  <a:pt x="6542" y="91"/>
                </a:lnTo>
                <a:lnTo>
                  <a:pt x="6547" y="93"/>
                </a:lnTo>
                <a:lnTo>
                  <a:pt x="6547" y="93"/>
                </a:lnTo>
                <a:lnTo>
                  <a:pt x="6552" y="94"/>
                </a:lnTo>
                <a:lnTo>
                  <a:pt x="6553" y="93"/>
                </a:lnTo>
                <a:lnTo>
                  <a:pt x="6555" y="91"/>
                </a:lnTo>
                <a:lnTo>
                  <a:pt x="6555" y="91"/>
                </a:lnTo>
                <a:lnTo>
                  <a:pt x="6557" y="90"/>
                </a:lnTo>
                <a:lnTo>
                  <a:pt x="6555" y="86"/>
                </a:lnTo>
                <a:lnTo>
                  <a:pt x="6553" y="83"/>
                </a:lnTo>
                <a:lnTo>
                  <a:pt x="6553" y="83"/>
                </a:lnTo>
                <a:lnTo>
                  <a:pt x="6545" y="78"/>
                </a:lnTo>
                <a:lnTo>
                  <a:pt x="6549" y="77"/>
                </a:lnTo>
                <a:close/>
                <a:moveTo>
                  <a:pt x="6585" y="80"/>
                </a:moveTo>
                <a:lnTo>
                  <a:pt x="6584" y="83"/>
                </a:lnTo>
                <a:lnTo>
                  <a:pt x="6582" y="85"/>
                </a:lnTo>
                <a:lnTo>
                  <a:pt x="6579" y="83"/>
                </a:lnTo>
                <a:lnTo>
                  <a:pt x="6579" y="82"/>
                </a:lnTo>
                <a:lnTo>
                  <a:pt x="6582" y="80"/>
                </a:lnTo>
                <a:lnTo>
                  <a:pt x="6584" y="80"/>
                </a:lnTo>
                <a:lnTo>
                  <a:pt x="6584" y="80"/>
                </a:lnTo>
                <a:lnTo>
                  <a:pt x="6585" y="80"/>
                </a:lnTo>
                <a:lnTo>
                  <a:pt x="6585" y="80"/>
                </a:lnTo>
                <a:lnTo>
                  <a:pt x="6585" y="80"/>
                </a:lnTo>
                <a:lnTo>
                  <a:pt x="6585" y="80"/>
                </a:lnTo>
                <a:close/>
                <a:moveTo>
                  <a:pt x="6544" y="69"/>
                </a:moveTo>
                <a:lnTo>
                  <a:pt x="6547" y="70"/>
                </a:lnTo>
                <a:lnTo>
                  <a:pt x="6547" y="70"/>
                </a:lnTo>
                <a:lnTo>
                  <a:pt x="6547" y="70"/>
                </a:lnTo>
                <a:lnTo>
                  <a:pt x="6547" y="70"/>
                </a:lnTo>
                <a:lnTo>
                  <a:pt x="6547" y="70"/>
                </a:lnTo>
                <a:lnTo>
                  <a:pt x="6547" y="75"/>
                </a:lnTo>
                <a:lnTo>
                  <a:pt x="6542" y="77"/>
                </a:lnTo>
                <a:lnTo>
                  <a:pt x="6542" y="77"/>
                </a:lnTo>
                <a:lnTo>
                  <a:pt x="6542" y="77"/>
                </a:lnTo>
                <a:lnTo>
                  <a:pt x="6542" y="77"/>
                </a:lnTo>
                <a:lnTo>
                  <a:pt x="6542" y="70"/>
                </a:lnTo>
                <a:lnTo>
                  <a:pt x="6544" y="69"/>
                </a:lnTo>
                <a:close/>
                <a:moveTo>
                  <a:pt x="6542" y="109"/>
                </a:moveTo>
                <a:lnTo>
                  <a:pt x="6542" y="109"/>
                </a:lnTo>
                <a:lnTo>
                  <a:pt x="6544" y="112"/>
                </a:lnTo>
                <a:lnTo>
                  <a:pt x="6542" y="112"/>
                </a:lnTo>
                <a:lnTo>
                  <a:pt x="6544" y="114"/>
                </a:lnTo>
                <a:lnTo>
                  <a:pt x="6545" y="133"/>
                </a:lnTo>
                <a:lnTo>
                  <a:pt x="6505" y="144"/>
                </a:lnTo>
                <a:lnTo>
                  <a:pt x="6542" y="109"/>
                </a:lnTo>
                <a:close/>
                <a:moveTo>
                  <a:pt x="6510" y="77"/>
                </a:moveTo>
                <a:lnTo>
                  <a:pt x="6513" y="75"/>
                </a:lnTo>
                <a:lnTo>
                  <a:pt x="6521" y="80"/>
                </a:lnTo>
                <a:lnTo>
                  <a:pt x="6512" y="86"/>
                </a:lnTo>
                <a:lnTo>
                  <a:pt x="6510" y="85"/>
                </a:lnTo>
                <a:lnTo>
                  <a:pt x="6510" y="77"/>
                </a:lnTo>
                <a:close/>
                <a:moveTo>
                  <a:pt x="6501" y="107"/>
                </a:moveTo>
                <a:lnTo>
                  <a:pt x="6501" y="94"/>
                </a:lnTo>
                <a:lnTo>
                  <a:pt x="6501" y="94"/>
                </a:lnTo>
                <a:lnTo>
                  <a:pt x="6502" y="96"/>
                </a:lnTo>
                <a:lnTo>
                  <a:pt x="6505" y="98"/>
                </a:lnTo>
                <a:lnTo>
                  <a:pt x="6505" y="98"/>
                </a:lnTo>
                <a:lnTo>
                  <a:pt x="6505" y="98"/>
                </a:lnTo>
                <a:lnTo>
                  <a:pt x="6497" y="147"/>
                </a:lnTo>
                <a:lnTo>
                  <a:pt x="6465" y="157"/>
                </a:lnTo>
                <a:lnTo>
                  <a:pt x="6445" y="152"/>
                </a:lnTo>
                <a:lnTo>
                  <a:pt x="6445" y="150"/>
                </a:lnTo>
                <a:lnTo>
                  <a:pt x="6456" y="139"/>
                </a:lnTo>
                <a:lnTo>
                  <a:pt x="6457" y="139"/>
                </a:lnTo>
                <a:lnTo>
                  <a:pt x="6457" y="139"/>
                </a:lnTo>
                <a:lnTo>
                  <a:pt x="6461" y="139"/>
                </a:lnTo>
                <a:lnTo>
                  <a:pt x="6461" y="138"/>
                </a:lnTo>
                <a:lnTo>
                  <a:pt x="6461" y="138"/>
                </a:lnTo>
                <a:lnTo>
                  <a:pt x="6461" y="134"/>
                </a:lnTo>
                <a:lnTo>
                  <a:pt x="6485" y="110"/>
                </a:lnTo>
                <a:lnTo>
                  <a:pt x="6483" y="83"/>
                </a:lnTo>
                <a:lnTo>
                  <a:pt x="6489" y="80"/>
                </a:lnTo>
                <a:lnTo>
                  <a:pt x="6494" y="83"/>
                </a:lnTo>
                <a:lnTo>
                  <a:pt x="6494" y="107"/>
                </a:lnTo>
                <a:lnTo>
                  <a:pt x="6494" y="107"/>
                </a:lnTo>
                <a:lnTo>
                  <a:pt x="6494" y="110"/>
                </a:lnTo>
                <a:lnTo>
                  <a:pt x="6497" y="110"/>
                </a:lnTo>
                <a:lnTo>
                  <a:pt x="6497" y="110"/>
                </a:lnTo>
                <a:lnTo>
                  <a:pt x="6499" y="110"/>
                </a:lnTo>
                <a:lnTo>
                  <a:pt x="6501" y="107"/>
                </a:lnTo>
                <a:lnTo>
                  <a:pt x="6501" y="107"/>
                </a:lnTo>
                <a:close/>
                <a:moveTo>
                  <a:pt x="6483" y="70"/>
                </a:moveTo>
                <a:lnTo>
                  <a:pt x="6483" y="70"/>
                </a:lnTo>
                <a:lnTo>
                  <a:pt x="6483" y="64"/>
                </a:lnTo>
                <a:lnTo>
                  <a:pt x="6496" y="58"/>
                </a:lnTo>
                <a:lnTo>
                  <a:pt x="6496" y="58"/>
                </a:lnTo>
                <a:lnTo>
                  <a:pt x="6497" y="54"/>
                </a:lnTo>
                <a:lnTo>
                  <a:pt x="6497" y="53"/>
                </a:lnTo>
                <a:lnTo>
                  <a:pt x="6497" y="53"/>
                </a:lnTo>
                <a:lnTo>
                  <a:pt x="6496" y="51"/>
                </a:lnTo>
                <a:lnTo>
                  <a:pt x="6494" y="51"/>
                </a:lnTo>
                <a:lnTo>
                  <a:pt x="6494" y="51"/>
                </a:lnTo>
                <a:lnTo>
                  <a:pt x="6493" y="51"/>
                </a:lnTo>
                <a:lnTo>
                  <a:pt x="6481" y="58"/>
                </a:lnTo>
                <a:lnTo>
                  <a:pt x="6481" y="51"/>
                </a:lnTo>
                <a:lnTo>
                  <a:pt x="6467" y="61"/>
                </a:lnTo>
                <a:lnTo>
                  <a:pt x="6456" y="56"/>
                </a:lnTo>
                <a:lnTo>
                  <a:pt x="6470" y="48"/>
                </a:lnTo>
                <a:lnTo>
                  <a:pt x="6470" y="48"/>
                </a:lnTo>
                <a:lnTo>
                  <a:pt x="6470" y="48"/>
                </a:lnTo>
                <a:lnTo>
                  <a:pt x="6470" y="48"/>
                </a:lnTo>
                <a:lnTo>
                  <a:pt x="6472" y="51"/>
                </a:lnTo>
                <a:lnTo>
                  <a:pt x="6475" y="51"/>
                </a:lnTo>
                <a:lnTo>
                  <a:pt x="6477" y="51"/>
                </a:lnTo>
                <a:lnTo>
                  <a:pt x="6478" y="51"/>
                </a:lnTo>
                <a:lnTo>
                  <a:pt x="6499" y="38"/>
                </a:lnTo>
                <a:lnTo>
                  <a:pt x="6499" y="61"/>
                </a:lnTo>
                <a:lnTo>
                  <a:pt x="6483" y="70"/>
                </a:lnTo>
                <a:close/>
                <a:moveTo>
                  <a:pt x="6499" y="74"/>
                </a:moveTo>
                <a:lnTo>
                  <a:pt x="6499" y="77"/>
                </a:lnTo>
                <a:lnTo>
                  <a:pt x="6497" y="77"/>
                </a:lnTo>
                <a:lnTo>
                  <a:pt x="6494" y="77"/>
                </a:lnTo>
                <a:lnTo>
                  <a:pt x="6499" y="74"/>
                </a:lnTo>
                <a:close/>
                <a:moveTo>
                  <a:pt x="6461" y="64"/>
                </a:moveTo>
                <a:lnTo>
                  <a:pt x="6454" y="69"/>
                </a:lnTo>
                <a:lnTo>
                  <a:pt x="6453" y="61"/>
                </a:lnTo>
                <a:lnTo>
                  <a:pt x="6461" y="64"/>
                </a:lnTo>
                <a:close/>
                <a:moveTo>
                  <a:pt x="6499" y="8"/>
                </a:moveTo>
                <a:lnTo>
                  <a:pt x="6499" y="24"/>
                </a:lnTo>
                <a:lnTo>
                  <a:pt x="6488" y="14"/>
                </a:lnTo>
                <a:lnTo>
                  <a:pt x="6499" y="8"/>
                </a:lnTo>
                <a:close/>
                <a:moveTo>
                  <a:pt x="6454" y="38"/>
                </a:moveTo>
                <a:lnTo>
                  <a:pt x="6454" y="38"/>
                </a:lnTo>
                <a:lnTo>
                  <a:pt x="6454" y="38"/>
                </a:lnTo>
                <a:lnTo>
                  <a:pt x="6454" y="38"/>
                </a:lnTo>
                <a:lnTo>
                  <a:pt x="6456" y="38"/>
                </a:lnTo>
                <a:lnTo>
                  <a:pt x="6456" y="38"/>
                </a:lnTo>
                <a:lnTo>
                  <a:pt x="6456" y="35"/>
                </a:lnTo>
                <a:lnTo>
                  <a:pt x="6456" y="35"/>
                </a:lnTo>
                <a:lnTo>
                  <a:pt x="6456" y="32"/>
                </a:lnTo>
                <a:lnTo>
                  <a:pt x="6456" y="30"/>
                </a:lnTo>
                <a:lnTo>
                  <a:pt x="6454" y="21"/>
                </a:lnTo>
                <a:lnTo>
                  <a:pt x="6473" y="37"/>
                </a:lnTo>
                <a:lnTo>
                  <a:pt x="6473" y="37"/>
                </a:lnTo>
                <a:lnTo>
                  <a:pt x="6475" y="38"/>
                </a:lnTo>
                <a:lnTo>
                  <a:pt x="6478" y="37"/>
                </a:lnTo>
                <a:lnTo>
                  <a:pt x="6478" y="37"/>
                </a:lnTo>
                <a:lnTo>
                  <a:pt x="6478" y="35"/>
                </a:lnTo>
                <a:lnTo>
                  <a:pt x="6477" y="34"/>
                </a:lnTo>
                <a:lnTo>
                  <a:pt x="6459" y="18"/>
                </a:lnTo>
                <a:lnTo>
                  <a:pt x="6477" y="13"/>
                </a:lnTo>
                <a:lnTo>
                  <a:pt x="6477" y="13"/>
                </a:lnTo>
                <a:lnTo>
                  <a:pt x="6477" y="13"/>
                </a:lnTo>
                <a:lnTo>
                  <a:pt x="6477" y="13"/>
                </a:lnTo>
                <a:lnTo>
                  <a:pt x="6477" y="13"/>
                </a:lnTo>
                <a:lnTo>
                  <a:pt x="6478" y="16"/>
                </a:lnTo>
                <a:lnTo>
                  <a:pt x="6481" y="16"/>
                </a:lnTo>
                <a:lnTo>
                  <a:pt x="6494" y="27"/>
                </a:lnTo>
                <a:lnTo>
                  <a:pt x="6475" y="38"/>
                </a:lnTo>
                <a:lnTo>
                  <a:pt x="6475" y="38"/>
                </a:lnTo>
                <a:lnTo>
                  <a:pt x="6473" y="38"/>
                </a:lnTo>
                <a:lnTo>
                  <a:pt x="6473" y="38"/>
                </a:lnTo>
                <a:lnTo>
                  <a:pt x="6472" y="40"/>
                </a:lnTo>
                <a:lnTo>
                  <a:pt x="6451" y="53"/>
                </a:lnTo>
                <a:lnTo>
                  <a:pt x="6440" y="46"/>
                </a:lnTo>
                <a:lnTo>
                  <a:pt x="6454" y="38"/>
                </a:lnTo>
                <a:close/>
                <a:moveTo>
                  <a:pt x="6433" y="18"/>
                </a:moveTo>
                <a:lnTo>
                  <a:pt x="6433" y="19"/>
                </a:lnTo>
                <a:lnTo>
                  <a:pt x="6429" y="21"/>
                </a:lnTo>
                <a:lnTo>
                  <a:pt x="6433" y="18"/>
                </a:lnTo>
                <a:close/>
                <a:moveTo>
                  <a:pt x="6435" y="24"/>
                </a:moveTo>
                <a:lnTo>
                  <a:pt x="6445" y="32"/>
                </a:lnTo>
                <a:lnTo>
                  <a:pt x="6445" y="34"/>
                </a:lnTo>
                <a:lnTo>
                  <a:pt x="6445" y="34"/>
                </a:lnTo>
                <a:lnTo>
                  <a:pt x="6446" y="37"/>
                </a:lnTo>
                <a:lnTo>
                  <a:pt x="6433" y="43"/>
                </a:lnTo>
                <a:lnTo>
                  <a:pt x="6425" y="38"/>
                </a:lnTo>
                <a:lnTo>
                  <a:pt x="6424" y="27"/>
                </a:lnTo>
                <a:lnTo>
                  <a:pt x="6435" y="24"/>
                </a:lnTo>
                <a:close/>
                <a:moveTo>
                  <a:pt x="6424" y="101"/>
                </a:moveTo>
                <a:lnTo>
                  <a:pt x="6406" y="122"/>
                </a:lnTo>
                <a:lnTo>
                  <a:pt x="6406" y="122"/>
                </a:lnTo>
                <a:lnTo>
                  <a:pt x="6405" y="123"/>
                </a:lnTo>
                <a:lnTo>
                  <a:pt x="6406" y="125"/>
                </a:lnTo>
                <a:lnTo>
                  <a:pt x="6406" y="125"/>
                </a:lnTo>
                <a:lnTo>
                  <a:pt x="6408" y="126"/>
                </a:lnTo>
                <a:lnTo>
                  <a:pt x="6409" y="125"/>
                </a:lnTo>
                <a:lnTo>
                  <a:pt x="6425" y="107"/>
                </a:lnTo>
                <a:lnTo>
                  <a:pt x="6427" y="112"/>
                </a:lnTo>
                <a:lnTo>
                  <a:pt x="6422" y="139"/>
                </a:lnTo>
                <a:lnTo>
                  <a:pt x="6414" y="147"/>
                </a:lnTo>
                <a:lnTo>
                  <a:pt x="6414" y="147"/>
                </a:lnTo>
                <a:lnTo>
                  <a:pt x="6413" y="149"/>
                </a:lnTo>
                <a:lnTo>
                  <a:pt x="6414" y="150"/>
                </a:lnTo>
                <a:lnTo>
                  <a:pt x="6414" y="150"/>
                </a:lnTo>
                <a:lnTo>
                  <a:pt x="6416" y="152"/>
                </a:lnTo>
                <a:lnTo>
                  <a:pt x="6417" y="150"/>
                </a:lnTo>
                <a:lnTo>
                  <a:pt x="6421" y="149"/>
                </a:lnTo>
                <a:lnTo>
                  <a:pt x="6416" y="173"/>
                </a:lnTo>
                <a:lnTo>
                  <a:pt x="6366" y="189"/>
                </a:lnTo>
                <a:lnTo>
                  <a:pt x="6397" y="159"/>
                </a:lnTo>
                <a:lnTo>
                  <a:pt x="6397" y="152"/>
                </a:lnTo>
                <a:lnTo>
                  <a:pt x="6397" y="152"/>
                </a:lnTo>
                <a:lnTo>
                  <a:pt x="6403" y="152"/>
                </a:lnTo>
                <a:lnTo>
                  <a:pt x="6405" y="154"/>
                </a:lnTo>
                <a:lnTo>
                  <a:pt x="6405" y="154"/>
                </a:lnTo>
                <a:lnTo>
                  <a:pt x="6406" y="152"/>
                </a:lnTo>
                <a:lnTo>
                  <a:pt x="6409" y="147"/>
                </a:lnTo>
                <a:lnTo>
                  <a:pt x="6417" y="144"/>
                </a:lnTo>
                <a:lnTo>
                  <a:pt x="6417" y="144"/>
                </a:lnTo>
                <a:lnTo>
                  <a:pt x="6409" y="141"/>
                </a:lnTo>
                <a:lnTo>
                  <a:pt x="6405" y="139"/>
                </a:lnTo>
                <a:lnTo>
                  <a:pt x="6403" y="138"/>
                </a:lnTo>
                <a:lnTo>
                  <a:pt x="6403" y="138"/>
                </a:lnTo>
                <a:lnTo>
                  <a:pt x="6397" y="141"/>
                </a:lnTo>
                <a:lnTo>
                  <a:pt x="6395" y="123"/>
                </a:lnTo>
                <a:lnTo>
                  <a:pt x="6366" y="142"/>
                </a:lnTo>
                <a:lnTo>
                  <a:pt x="6365" y="149"/>
                </a:lnTo>
                <a:lnTo>
                  <a:pt x="6352" y="152"/>
                </a:lnTo>
                <a:lnTo>
                  <a:pt x="6357" y="144"/>
                </a:lnTo>
                <a:lnTo>
                  <a:pt x="6357" y="144"/>
                </a:lnTo>
                <a:lnTo>
                  <a:pt x="6360" y="144"/>
                </a:lnTo>
                <a:lnTo>
                  <a:pt x="6360" y="144"/>
                </a:lnTo>
                <a:lnTo>
                  <a:pt x="6361" y="142"/>
                </a:lnTo>
                <a:lnTo>
                  <a:pt x="6361" y="141"/>
                </a:lnTo>
                <a:lnTo>
                  <a:pt x="6360" y="139"/>
                </a:lnTo>
                <a:lnTo>
                  <a:pt x="6374" y="122"/>
                </a:lnTo>
                <a:lnTo>
                  <a:pt x="6374" y="122"/>
                </a:lnTo>
                <a:lnTo>
                  <a:pt x="6376" y="122"/>
                </a:lnTo>
                <a:lnTo>
                  <a:pt x="6376" y="122"/>
                </a:lnTo>
                <a:lnTo>
                  <a:pt x="6377" y="118"/>
                </a:lnTo>
                <a:lnTo>
                  <a:pt x="6377" y="118"/>
                </a:lnTo>
                <a:lnTo>
                  <a:pt x="6398" y="104"/>
                </a:lnTo>
                <a:lnTo>
                  <a:pt x="6398" y="104"/>
                </a:lnTo>
                <a:lnTo>
                  <a:pt x="6401" y="104"/>
                </a:lnTo>
                <a:lnTo>
                  <a:pt x="6401" y="102"/>
                </a:lnTo>
                <a:lnTo>
                  <a:pt x="6405" y="101"/>
                </a:lnTo>
                <a:lnTo>
                  <a:pt x="6405" y="101"/>
                </a:lnTo>
                <a:lnTo>
                  <a:pt x="6406" y="99"/>
                </a:lnTo>
                <a:lnTo>
                  <a:pt x="6406" y="99"/>
                </a:lnTo>
                <a:lnTo>
                  <a:pt x="6406" y="99"/>
                </a:lnTo>
                <a:lnTo>
                  <a:pt x="6417" y="85"/>
                </a:lnTo>
                <a:lnTo>
                  <a:pt x="6424" y="101"/>
                </a:lnTo>
                <a:close/>
                <a:moveTo>
                  <a:pt x="6325" y="359"/>
                </a:moveTo>
                <a:lnTo>
                  <a:pt x="6317" y="360"/>
                </a:lnTo>
                <a:lnTo>
                  <a:pt x="6317" y="360"/>
                </a:lnTo>
                <a:lnTo>
                  <a:pt x="6278" y="343"/>
                </a:lnTo>
                <a:lnTo>
                  <a:pt x="6310" y="330"/>
                </a:lnTo>
                <a:lnTo>
                  <a:pt x="6310" y="330"/>
                </a:lnTo>
                <a:lnTo>
                  <a:pt x="6320" y="330"/>
                </a:lnTo>
                <a:lnTo>
                  <a:pt x="6325" y="330"/>
                </a:lnTo>
                <a:lnTo>
                  <a:pt x="6325" y="330"/>
                </a:lnTo>
                <a:lnTo>
                  <a:pt x="6326" y="328"/>
                </a:lnTo>
                <a:lnTo>
                  <a:pt x="6320" y="351"/>
                </a:lnTo>
                <a:lnTo>
                  <a:pt x="6325" y="359"/>
                </a:lnTo>
                <a:close/>
                <a:moveTo>
                  <a:pt x="6325" y="360"/>
                </a:moveTo>
                <a:lnTo>
                  <a:pt x="6329" y="367"/>
                </a:lnTo>
                <a:lnTo>
                  <a:pt x="6318" y="362"/>
                </a:lnTo>
                <a:lnTo>
                  <a:pt x="6325" y="360"/>
                </a:lnTo>
                <a:close/>
                <a:moveTo>
                  <a:pt x="6328" y="323"/>
                </a:moveTo>
                <a:lnTo>
                  <a:pt x="6328" y="323"/>
                </a:lnTo>
                <a:lnTo>
                  <a:pt x="6321" y="322"/>
                </a:lnTo>
                <a:lnTo>
                  <a:pt x="6321" y="322"/>
                </a:lnTo>
                <a:lnTo>
                  <a:pt x="6318" y="325"/>
                </a:lnTo>
                <a:lnTo>
                  <a:pt x="6312" y="330"/>
                </a:lnTo>
                <a:lnTo>
                  <a:pt x="6278" y="341"/>
                </a:lnTo>
                <a:lnTo>
                  <a:pt x="6248" y="327"/>
                </a:lnTo>
                <a:lnTo>
                  <a:pt x="6248" y="322"/>
                </a:lnTo>
                <a:lnTo>
                  <a:pt x="6277" y="335"/>
                </a:lnTo>
                <a:lnTo>
                  <a:pt x="6313" y="315"/>
                </a:lnTo>
                <a:lnTo>
                  <a:pt x="6249" y="315"/>
                </a:lnTo>
                <a:lnTo>
                  <a:pt x="6249" y="314"/>
                </a:lnTo>
                <a:lnTo>
                  <a:pt x="6329" y="314"/>
                </a:lnTo>
                <a:lnTo>
                  <a:pt x="6328" y="323"/>
                </a:lnTo>
                <a:close/>
                <a:moveTo>
                  <a:pt x="6240" y="299"/>
                </a:moveTo>
                <a:lnTo>
                  <a:pt x="6238" y="306"/>
                </a:lnTo>
                <a:lnTo>
                  <a:pt x="6224" y="312"/>
                </a:lnTo>
                <a:lnTo>
                  <a:pt x="6224" y="312"/>
                </a:lnTo>
                <a:lnTo>
                  <a:pt x="6241" y="288"/>
                </a:lnTo>
                <a:lnTo>
                  <a:pt x="6241" y="293"/>
                </a:lnTo>
                <a:lnTo>
                  <a:pt x="6232" y="304"/>
                </a:lnTo>
                <a:lnTo>
                  <a:pt x="6240" y="299"/>
                </a:lnTo>
                <a:close/>
                <a:moveTo>
                  <a:pt x="6236" y="311"/>
                </a:moveTo>
                <a:lnTo>
                  <a:pt x="6236" y="312"/>
                </a:lnTo>
                <a:lnTo>
                  <a:pt x="6227" y="312"/>
                </a:lnTo>
                <a:lnTo>
                  <a:pt x="6238" y="307"/>
                </a:lnTo>
                <a:lnTo>
                  <a:pt x="6236" y="309"/>
                </a:lnTo>
                <a:lnTo>
                  <a:pt x="6235" y="311"/>
                </a:lnTo>
                <a:lnTo>
                  <a:pt x="6236" y="311"/>
                </a:lnTo>
                <a:close/>
                <a:moveTo>
                  <a:pt x="6235" y="315"/>
                </a:moveTo>
                <a:lnTo>
                  <a:pt x="6235" y="320"/>
                </a:lnTo>
                <a:lnTo>
                  <a:pt x="6224" y="314"/>
                </a:lnTo>
                <a:lnTo>
                  <a:pt x="6224" y="314"/>
                </a:lnTo>
                <a:lnTo>
                  <a:pt x="6236" y="314"/>
                </a:lnTo>
                <a:lnTo>
                  <a:pt x="6235" y="315"/>
                </a:lnTo>
                <a:lnTo>
                  <a:pt x="6235" y="315"/>
                </a:lnTo>
                <a:lnTo>
                  <a:pt x="6235" y="315"/>
                </a:lnTo>
                <a:close/>
                <a:moveTo>
                  <a:pt x="6233" y="325"/>
                </a:moveTo>
                <a:lnTo>
                  <a:pt x="6233" y="327"/>
                </a:lnTo>
                <a:lnTo>
                  <a:pt x="6225" y="317"/>
                </a:lnTo>
                <a:lnTo>
                  <a:pt x="6235" y="322"/>
                </a:lnTo>
                <a:lnTo>
                  <a:pt x="6233" y="323"/>
                </a:lnTo>
                <a:lnTo>
                  <a:pt x="6232" y="322"/>
                </a:lnTo>
                <a:lnTo>
                  <a:pt x="6233" y="325"/>
                </a:lnTo>
                <a:close/>
                <a:moveTo>
                  <a:pt x="6222" y="314"/>
                </a:move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2" y="312"/>
                </a:lnTo>
                <a:lnTo>
                  <a:pt x="6222" y="312"/>
                </a:lnTo>
                <a:lnTo>
                  <a:pt x="6222" y="312"/>
                </a:lnTo>
                <a:lnTo>
                  <a:pt x="6222" y="312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close/>
                <a:moveTo>
                  <a:pt x="6222" y="311"/>
                </a:moveTo>
                <a:lnTo>
                  <a:pt x="6220" y="311"/>
                </a:lnTo>
                <a:lnTo>
                  <a:pt x="6208" y="253"/>
                </a:lnTo>
                <a:lnTo>
                  <a:pt x="6209" y="251"/>
                </a:lnTo>
                <a:lnTo>
                  <a:pt x="6220" y="298"/>
                </a:lnTo>
                <a:lnTo>
                  <a:pt x="6227" y="264"/>
                </a:lnTo>
                <a:lnTo>
                  <a:pt x="6227" y="264"/>
                </a:lnTo>
                <a:lnTo>
                  <a:pt x="6228" y="266"/>
                </a:lnTo>
                <a:lnTo>
                  <a:pt x="6228" y="266"/>
                </a:lnTo>
                <a:lnTo>
                  <a:pt x="6232" y="267"/>
                </a:lnTo>
                <a:lnTo>
                  <a:pt x="6222" y="311"/>
                </a:lnTo>
                <a:close/>
                <a:moveTo>
                  <a:pt x="6136" y="226"/>
                </a:moveTo>
                <a:lnTo>
                  <a:pt x="6136" y="226"/>
                </a:lnTo>
                <a:lnTo>
                  <a:pt x="6137" y="226"/>
                </a:lnTo>
                <a:lnTo>
                  <a:pt x="6155" y="229"/>
                </a:lnTo>
                <a:lnTo>
                  <a:pt x="6155" y="229"/>
                </a:lnTo>
                <a:lnTo>
                  <a:pt x="6172" y="250"/>
                </a:lnTo>
                <a:lnTo>
                  <a:pt x="6161" y="253"/>
                </a:lnTo>
                <a:lnTo>
                  <a:pt x="6136" y="226"/>
                </a:lnTo>
                <a:close/>
                <a:moveTo>
                  <a:pt x="6156" y="269"/>
                </a:moveTo>
                <a:lnTo>
                  <a:pt x="6156" y="269"/>
                </a:lnTo>
                <a:lnTo>
                  <a:pt x="6155" y="269"/>
                </a:lnTo>
                <a:lnTo>
                  <a:pt x="6156" y="269"/>
                </a:lnTo>
                <a:close/>
                <a:moveTo>
                  <a:pt x="6126" y="311"/>
                </a:moveTo>
                <a:lnTo>
                  <a:pt x="6113" y="311"/>
                </a:lnTo>
                <a:lnTo>
                  <a:pt x="6113" y="311"/>
                </a:lnTo>
                <a:lnTo>
                  <a:pt x="6105" y="303"/>
                </a:lnTo>
                <a:lnTo>
                  <a:pt x="6108" y="285"/>
                </a:lnTo>
                <a:lnTo>
                  <a:pt x="6121" y="280"/>
                </a:lnTo>
                <a:lnTo>
                  <a:pt x="6121" y="280"/>
                </a:lnTo>
                <a:lnTo>
                  <a:pt x="6134" y="287"/>
                </a:lnTo>
                <a:lnTo>
                  <a:pt x="6136" y="290"/>
                </a:lnTo>
                <a:lnTo>
                  <a:pt x="6126" y="299"/>
                </a:lnTo>
                <a:lnTo>
                  <a:pt x="6126" y="311"/>
                </a:lnTo>
                <a:close/>
                <a:moveTo>
                  <a:pt x="6064" y="274"/>
                </a:moveTo>
                <a:lnTo>
                  <a:pt x="6048" y="272"/>
                </a:lnTo>
                <a:lnTo>
                  <a:pt x="6044" y="266"/>
                </a:lnTo>
                <a:lnTo>
                  <a:pt x="6073" y="271"/>
                </a:lnTo>
                <a:lnTo>
                  <a:pt x="6064" y="274"/>
                </a:lnTo>
                <a:close/>
                <a:moveTo>
                  <a:pt x="6067" y="283"/>
                </a:moveTo>
                <a:lnTo>
                  <a:pt x="6056" y="287"/>
                </a:lnTo>
                <a:lnTo>
                  <a:pt x="6052" y="280"/>
                </a:lnTo>
                <a:lnTo>
                  <a:pt x="6067" y="283"/>
                </a:lnTo>
                <a:close/>
                <a:moveTo>
                  <a:pt x="5987" y="69"/>
                </a:moveTo>
                <a:lnTo>
                  <a:pt x="5982" y="72"/>
                </a:lnTo>
                <a:lnTo>
                  <a:pt x="5971" y="69"/>
                </a:lnTo>
                <a:lnTo>
                  <a:pt x="5980" y="66"/>
                </a:lnTo>
                <a:lnTo>
                  <a:pt x="5980" y="64"/>
                </a:lnTo>
                <a:lnTo>
                  <a:pt x="5982" y="62"/>
                </a:lnTo>
                <a:lnTo>
                  <a:pt x="5988" y="62"/>
                </a:lnTo>
                <a:lnTo>
                  <a:pt x="5984" y="67"/>
                </a:lnTo>
                <a:lnTo>
                  <a:pt x="5987" y="69"/>
                </a:lnTo>
                <a:close/>
                <a:moveTo>
                  <a:pt x="5984" y="115"/>
                </a:moveTo>
                <a:lnTo>
                  <a:pt x="5987" y="114"/>
                </a:lnTo>
                <a:lnTo>
                  <a:pt x="5988" y="115"/>
                </a:lnTo>
                <a:lnTo>
                  <a:pt x="5987" y="117"/>
                </a:lnTo>
                <a:lnTo>
                  <a:pt x="5985" y="118"/>
                </a:lnTo>
                <a:lnTo>
                  <a:pt x="5984" y="118"/>
                </a:lnTo>
                <a:lnTo>
                  <a:pt x="5984" y="115"/>
                </a:lnTo>
                <a:lnTo>
                  <a:pt x="5984" y="115"/>
                </a:lnTo>
                <a:close/>
                <a:moveTo>
                  <a:pt x="5980" y="104"/>
                </a:moveTo>
                <a:lnTo>
                  <a:pt x="5979" y="102"/>
                </a:lnTo>
                <a:lnTo>
                  <a:pt x="5977" y="104"/>
                </a:lnTo>
                <a:lnTo>
                  <a:pt x="5976" y="104"/>
                </a:lnTo>
                <a:lnTo>
                  <a:pt x="5977" y="101"/>
                </a:lnTo>
                <a:lnTo>
                  <a:pt x="5979" y="99"/>
                </a:lnTo>
                <a:lnTo>
                  <a:pt x="5985" y="104"/>
                </a:lnTo>
                <a:lnTo>
                  <a:pt x="5984" y="104"/>
                </a:lnTo>
                <a:lnTo>
                  <a:pt x="5980" y="104"/>
                </a:lnTo>
                <a:close/>
                <a:moveTo>
                  <a:pt x="5985" y="122"/>
                </a:moveTo>
                <a:lnTo>
                  <a:pt x="5985" y="120"/>
                </a:lnTo>
                <a:lnTo>
                  <a:pt x="5990" y="118"/>
                </a:lnTo>
                <a:lnTo>
                  <a:pt x="5990" y="115"/>
                </a:lnTo>
                <a:lnTo>
                  <a:pt x="5992" y="114"/>
                </a:lnTo>
                <a:lnTo>
                  <a:pt x="5992" y="114"/>
                </a:lnTo>
                <a:lnTo>
                  <a:pt x="5992" y="114"/>
                </a:lnTo>
                <a:lnTo>
                  <a:pt x="5992" y="114"/>
                </a:lnTo>
                <a:lnTo>
                  <a:pt x="5993" y="114"/>
                </a:lnTo>
                <a:lnTo>
                  <a:pt x="5993" y="114"/>
                </a:lnTo>
                <a:lnTo>
                  <a:pt x="5995" y="114"/>
                </a:lnTo>
                <a:lnTo>
                  <a:pt x="5996" y="110"/>
                </a:lnTo>
                <a:lnTo>
                  <a:pt x="5998" y="110"/>
                </a:lnTo>
                <a:lnTo>
                  <a:pt x="6004" y="115"/>
                </a:lnTo>
                <a:lnTo>
                  <a:pt x="6003" y="115"/>
                </a:lnTo>
                <a:lnTo>
                  <a:pt x="6000" y="114"/>
                </a:lnTo>
                <a:lnTo>
                  <a:pt x="5998" y="114"/>
                </a:lnTo>
                <a:lnTo>
                  <a:pt x="5995" y="117"/>
                </a:lnTo>
                <a:lnTo>
                  <a:pt x="5995" y="122"/>
                </a:lnTo>
                <a:lnTo>
                  <a:pt x="5998" y="123"/>
                </a:lnTo>
                <a:lnTo>
                  <a:pt x="6003" y="122"/>
                </a:lnTo>
                <a:lnTo>
                  <a:pt x="6003" y="117"/>
                </a:lnTo>
                <a:lnTo>
                  <a:pt x="6006" y="115"/>
                </a:lnTo>
                <a:lnTo>
                  <a:pt x="6011" y="118"/>
                </a:lnTo>
                <a:lnTo>
                  <a:pt x="6001" y="125"/>
                </a:lnTo>
                <a:lnTo>
                  <a:pt x="5998" y="123"/>
                </a:lnTo>
                <a:lnTo>
                  <a:pt x="5995" y="126"/>
                </a:lnTo>
                <a:lnTo>
                  <a:pt x="5995" y="130"/>
                </a:lnTo>
                <a:lnTo>
                  <a:pt x="5990" y="130"/>
                </a:lnTo>
                <a:lnTo>
                  <a:pt x="5990" y="128"/>
                </a:lnTo>
                <a:lnTo>
                  <a:pt x="5990" y="128"/>
                </a:lnTo>
                <a:lnTo>
                  <a:pt x="5984" y="125"/>
                </a:lnTo>
                <a:lnTo>
                  <a:pt x="5984" y="120"/>
                </a:lnTo>
                <a:lnTo>
                  <a:pt x="5985" y="122"/>
                </a:lnTo>
                <a:close/>
                <a:moveTo>
                  <a:pt x="5996" y="98"/>
                </a:moveTo>
                <a:lnTo>
                  <a:pt x="5996" y="94"/>
                </a:lnTo>
                <a:lnTo>
                  <a:pt x="5998" y="93"/>
                </a:lnTo>
                <a:lnTo>
                  <a:pt x="6000" y="94"/>
                </a:lnTo>
                <a:lnTo>
                  <a:pt x="6000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6" y="98"/>
                </a:lnTo>
                <a:close/>
                <a:moveTo>
                  <a:pt x="6001" y="117"/>
                </a:moveTo>
                <a:lnTo>
                  <a:pt x="6001" y="120"/>
                </a:lnTo>
                <a:lnTo>
                  <a:pt x="5998" y="122"/>
                </a:lnTo>
                <a:lnTo>
                  <a:pt x="5996" y="120"/>
                </a:lnTo>
                <a:lnTo>
                  <a:pt x="5996" y="117"/>
                </a:lnTo>
                <a:lnTo>
                  <a:pt x="6000" y="117"/>
                </a:lnTo>
                <a:lnTo>
                  <a:pt x="6001" y="117"/>
                </a:lnTo>
                <a:lnTo>
                  <a:pt x="6001" y="117"/>
                </a:lnTo>
                <a:lnTo>
                  <a:pt x="6001" y="117"/>
                </a:lnTo>
                <a:lnTo>
                  <a:pt x="6001" y="117"/>
                </a:lnTo>
                <a:close/>
                <a:moveTo>
                  <a:pt x="6004" y="107"/>
                </a:moveTo>
                <a:lnTo>
                  <a:pt x="6004" y="106"/>
                </a:lnTo>
                <a:lnTo>
                  <a:pt x="6006" y="104"/>
                </a:lnTo>
                <a:lnTo>
                  <a:pt x="6009" y="106"/>
                </a:lnTo>
                <a:lnTo>
                  <a:pt x="6009" y="107"/>
                </a:lnTo>
                <a:lnTo>
                  <a:pt x="6008" y="109"/>
                </a:lnTo>
                <a:lnTo>
                  <a:pt x="6008" y="109"/>
                </a:lnTo>
                <a:lnTo>
                  <a:pt x="6008" y="109"/>
                </a:lnTo>
                <a:lnTo>
                  <a:pt x="6006" y="109"/>
                </a:lnTo>
                <a:lnTo>
                  <a:pt x="6004" y="107"/>
                </a:lnTo>
                <a:close/>
                <a:moveTo>
                  <a:pt x="6022" y="112"/>
                </a:moveTo>
                <a:lnTo>
                  <a:pt x="6020" y="112"/>
                </a:lnTo>
                <a:lnTo>
                  <a:pt x="6019" y="104"/>
                </a:lnTo>
                <a:lnTo>
                  <a:pt x="6022" y="106"/>
                </a:lnTo>
                <a:lnTo>
                  <a:pt x="6022" y="112"/>
                </a:lnTo>
                <a:close/>
                <a:moveTo>
                  <a:pt x="6022" y="163"/>
                </a:moveTo>
                <a:lnTo>
                  <a:pt x="6014" y="163"/>
                </a:lnTo>
                <a:lnTo>
                  <a:pt x="6014" y="163"/>
                </a:lnTo>
                <a:lnTo>
                  <a:pt x="6014" y="162"/>
                </a:lnTo>
                <a:lnTo>
                  <a:pt x="6014" y="162"/>
                </a:lnTo>
                <a:lnTo>
                  <a:pt x="6016" y="159"/>
                </a:lnTo>
                <a:lnTo>
                  <a:pt x="6022" y="155"/>
                </a:lnTo>
                <a:lnTo>
                  <a:pt x="6022" y="163"/>
                </a:lnTo>
                <a:close/>
                <a:moveTo>
                  <a:pt x="6022" y="139"/>
                </a:moveTo>
                <a:lnTo>
                  <a:pt x="6022" y="142"/>
                </a:lnTo>
                <a:lnTo>
                  <a:pt x="6019" y="142"/>
                </a:lnTo>
                <a:lnTo>
                  <a:pt x="6014" y="142"/>
                </a:lnTo>
                <a:lnTo>
                  <a:pt x="6011" y="144"/>
                </a:lnTo>
                <a:lnTo>
                  <a:pt x="6011" y="150"/>
                </a:lnTo>
                <a:lnTo>
                  <a:pt x="6016" y="152"/>
                </a:lnTo>
                <a:lnTo>
                  <a:pt x="6016" y="150"/>
                </a:lnTo>
                <a:lnTo>
                  <a:pt x="6019" y="149"/>
                </a:lnTo>
                <a:lnTo>
                  <a:pt x="6019" y="146"/>
                </a:lnTo>
                <a:lnTo>
                  <a:pt x="6022" y="144"/>
                </a:lnTo>
                <a:lnTo>
                  <a:pt x="6022" y="152"/>
                </a:lnTo>
                <a:lnTo>
                  <a:pt x="6014" y="157"/>
                </a:lnTo>
                <a:lnTo>
                  <a:pt x="6011" y="155"/>
                </a:lnTo>
                <a:lnTo>
                  <a:pt x="6006" y="157"/>
                </a:lnTo>
                <a:lnTo>
                  <a:pt x="6006" y="162"/>
                </a:lnTo>
                <a:lnTo>
                  <a:pt x="5992" y="160"/>
                </a:lnTo>
                <a:lnTo>
                  <a:pt x="5990" y="159"/>
                </a:lnTo>
                <a:lnTo>
                  <a:pt x="5992" y="159"/>
                </a:lnTo>
                <a:lnTo>
                  <a:pt x="5992" y="157"/>
                </a:lnTo>
                <a:lnTo>
                  <a:pt x="5992" y="152"/>
                </a:lnTo>
                <a:lnTo>
                  <a:pt x="5988" y="149"/>
                </a:lnTo>
                <a:lnTo>
                  <a:pt x="5988" y="149"/>
                </a:lnTo>
                <a:lnTo>
                  <a:pt x="5992" y="147"/>
                </a:lnTo>
                <a:lnTo>
                  <a:pt x="5992" y="142"/>
                </a:lnTo>
                <a:lnTo>
                  <a:pt x="5996" y="139"/>
                </a:lnTo>
                <a:lnTo>
                  <a:pt x="5996" y="147"/>
                </a:lnTo>
                <a:lnTo>
                  <a:pt x="5993" y="149"/>
                </a:lnTo>
                <a:lnTo>
                  <a:pt x="5993" y="154"/>
                </a:lnTo>
                <a:lnTo>
                  <a:pt x="5996" y="157"/>
                </a:lnTo>
                <a:lnTo>
                  <a:pt x="6001" y="155"/>
                </a:lnTo>
                <a:lnTo>
                  <a:pt x="6001" y="155"/>
                </a:lnTo>
                <a:lnTo>
                  <a:pt x="6001" y="150"/>
                </a:lnTo>
                <a:lnTo>
                  <a:pt x="5998" y="147"/>
                </a:lnTo>
                <a:lnTo>
                  <a:pt x="5998" y="139"/>
                </a:lnTo>
                <a:lnTo>
                  <a:pt x="5998" y="138"/>
                </a:lnTo>
                <a:lnTo>
                  <a:pt x="6003" y="139"/>
                </a:lnTo>
                <a:lnTo>
                  <a:pt x="6001" y="139"/>
                </a:lnTo>
                <a:lnTo>
                  <a:pt x="6001" y="139"/>
                </a:lnTo>
                <a:lnTo>
                  <a:pt x="6001" y="144"/>
                </a:lnTo>
                <a:lnTo>
                  <a:pt x="6006" y="146"/>
                </a:lnTo>
                <a:lnTo>
                  <a:pt x="6009" y="144"/>
                </a:lnTo>
                <a:lnTo>
                  <a:pt x="6011" y="139"/>
                </a:lnTo>
                <a:lnTo>
                  <a:pt x="6009" y="139"/>
                </a:lnTo>
                <a:lnTo>
                  <a:pt x="6012" y="139"/>
                </a:lnTo>
                <a:lnTo>
                  <a:pt x="6012" y="139"/>
                </a:lnTo>
                <a:lnTo>
                  <a:pt x="6016" y="139"/>
                </a:lnTo>
                <a:lnTo>
                  <a:pt x="6017" y="136"/>
                </a:lnTo>
                <a:lnTo>
                  <a:pt x="6022" y="139"/>
                </a:lnTo>
                <a:close/>
                <a:moveTo>
                  <a:pt x="6017" y="147"/>
                </a:moveTo>
                <a:lnTo>
                  <a:pt x="6016" y="149"/>
                </a:lnTo>
                <a:lnTo>
                  <a:pt x="6012" y="149"/>
                </a:lnTo>
                <a:lnTo>
                  <a:pt x="6012" y="146"/>
                </a:lnTo>
                <a:lnTo>
                  <a:pt x="6016" y="144"/>
                </a:lnTo>
                <a:lnTo>
                  <a:pt x="6017" y="146"/>
                </a:lnTo>
                <a:lnTo>
                  <a:pt x="6017" y="146"/>
                </a:lnTo>
                <a:lnTo>
                  <a:pt x="6017" y="146"/>
                </a:lnTo>
                <a:lnTo>
                  <a:pt x="6017" y="147"/>
                </a:lnTo>
                <a:close/>
                <a:moveTo>
                  <a:pt x="6012" y="160"/>
                </a:moveTo>
                <a:lnTo>
                  <a:pt x="6009" y="162"/>
                </a:lnTo>
                <a:lnTo>
                  <a:pt x="6008" y="162"/>
                </a:lnTo>
                <a:lnTo>
                  <a:pt x="6008" y="159"/>
                </a:lnTo>
                <a:lnTo>
                  <a:pt x="6011" y="157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close/>
                <a:moveTo>
                  <a:pt x="6011" y="171"/>
                </a:moveTo>
                <a:lnTo>
                  <a:pt x="6011" y="171"/>
                </a:lnTo>
                <a:lnTo>
                  <a:pt x="6011" y="171"/>
                </a:lnTo>
                <a:lnTo>
                  <a:pt x="6011" y="171"/>
                </a:lnTo>
                <a:lnTo>
                  <a:pt x="6011" y="171"/>
                </a:lnTo>
                <a:lnTo>
                  <a:pt x="6011" y="171"/>
                </a:lnTo>
                <a:close/>
                <a:moveTo>
                  <a:pt x="5992" y="138"/>
                </a:moveTo>
                <a:lnTo>
                  <a:pt x="5995" y="138"/>
                </a:lnTo>
                <a:lnTo>
                  <a:pt x="5992" y="139"/>
                </a:lnTo>
                <a:lnTo>
                  <a:pt x="5992" y="138"/>
                </a:lnTo>
                <a:close/>
                <a:moveTo>
                  <a:pt x="6001" y="128"/>
                </a:moveTo>
                <a:lnTo>
                  <a:pt x="6001" y="130"/>
                </a:lnTo>
                <a:lnTo>
                  <a:pt x="6001" y="130"/>
                </a:lnTo>
                <a:lnTo>
                  <a:pt x="6001" y="130"/>
                </a:lnTo>
                <a:lnTo>
                  <a:pt x="6001" y="130"/>
                </a:lnTo>
                <a:lnTo>
                  <a:pt x="5996" y="130"/>
                </a:lnTo>
                <a:lnTo>
                  <a:pt x="5996" y="128"/>
                </a:lnTo>
                <a:lnTo>
                  <a:pt x="6000" y="126"/>
                </a:lnTo>
                <a:lnTo>
                  <a:pt x="6000" y="126"/>
                </a:lnTo>
                <a:lnTo>
                  <a:pt x="5998" y="126"/>
                </a:lnTo>
                <a:lnTo>
                  <a:pt x="6001" y="128"/>
                </a:lnTo>
                <a:close/>
                <a:moveTo>
                  <a:pt x="5998" y="149"/>
                </a:moveTo>
                <a:lnTo>
                  <a:pt x="6000" y="150"/>
                </a:lnTo>
                <a:lnTo>
                  <a:pt x="5998" y="154"/>
                </a:lnTo>
                <a:lnTo>
                  <a:pt x="5996" y="155"/>
                </a:lnTo>
                <a:lnTo>
                  <a:pt x="5995" y="154"/>
                </a:lnTo>
                <a:lnTo>
                  <a:pt x="5995" y="150"/>
                </a:lnTo>
                <a:lnTo>
                  <a:pt x="5998" y="149"/>
                </a:lnTo>
                <a:close/>
                <a:moveTo>
                  <a:pt x="6004" y="130"/>
                </a:moveTo>
                <a:lnTo>
                  <a:pt x="6003" y="130"/>
                </a:lnTo>
                <a:lnTo>
                  <a:pt x="6003" y="130"/>
                </a:lnTo>
                <a:lnTo>
                  <a:pt x="6004" y="130"/>
                </a:lnTo>
                <a:lnTo>
                  <a:pt x="6004" y="130"/>
                </a:lnTo>
                <a:close/>
                <a:moveTo>
                  <a:pt x="6006" y="139"/>
                </a:moveTo>
                <a:lnTo>
                  <a:pt x="6006" y="139"/>
                </a:lnTo>
                <a:lnTo>
                  <a:pt x="6006" y="139"/>
                </a:lnTo>
                <a:lnTo>
                  <a:pt x="6008" y="141"/>
                </a:lnTo>
                <a:lnTo>
                  <a:pt x="6008" y="142"/>
                </a:lnTo>
                <a:lnTo>
                  <a:pt x="6006" y="144"/>
                </a:lnTo>
                <a:lnTo>
                  <a:pt x="6004" y="142"/>
                </a:lnTo>
                <a:lnTo>
                  <a:pt x="6004" y="141"/>
                </a:lnTo>
                <a:lnTo>
                  <a:pt x="6006" y="139"/>
                </a:lnTo>
                <a:close/>
                <a:moveTo>
                  <a:pt x="5987" y="150"/>
                </a:moveTo>
                <a:lnTo>
                  <a:pt x="5990" y="152"/>
                </a:lnTo>
                <a:lnTo>
                  <a:pt x="5990" y="155"/>
                </a:lnTo>
                <a:lnTo>
                  <a:pt x="5987" y="150"/>
                </a:lnTo>
                <a:lnTo>
                  <a:pt x="5987" y="150"/>
                </a:lnTo>
                <a:close/>
                <a:moveTo>
                  <a:pt x="5988" y="173"/>
                </a:moveTo>
                <a:lnTo>
                  <a:pt x="6003" y="203"/>
                </a:lnTo>
                <a:lnTo>
                  <a:pt x="6001" y="207"/>
                </a:lnTo>
                <a:lnTo>
                  <a:pt x="6000" y="205"/>
                </a:lnTo>
                <a:lnTo>
                  <a:pt x="6000" y="205"/>
                </a:lnTo>
                <a:lnTo>
                  <a:pt x="5979" y="189"/>
                </a:lnTo>
                <a:lnTo>
                  <a:pt x="5988" y="173"/>
                </a:lnTo>
                <a:close/>
                <a:moveTo>
                  <a:pt x="5996" y="170"/>
                </a:moveTo>
                <a:lnTo>
                  <a:pt x="6008" y="171"/>
                </a:lnTo>
                <a:lnTo>
                  <a:pt x="6008" y="173"/>
                </a:lnTo>
                <a:lnTo>
                  <a:pt x="6009" y="175"/>
                </a:lnTo>
                <a:lnTo>
                  <a:pt x="6009" y="175"/>
                </a:lnTo>
                <a:lnTo>
                  <a:pt x="6009" y="175"/>
                </a:lnTo>
                <a:lnTo>
                  <a:pt x="6009" y="175"/>
                </a:lnTo>
                <a:lnTo>
                  <a:pt x="6011" y="176"/>
                </a:lnTo>
                <a:lnTo>
                  <a:pt x="6016" y="183"/>
                </a:lnTo>
                <a:lnTo>
                  <a:pt x="6024" y="194"/>
                </a:lnTo>
                <a:lnTo>
                  <a:pt x="6025" y="200"/>
                </a:lnTo>
                <a:lnTo>
                  <a:pt x="6011" y="199"/>
                </a:lnTo>
                <a:lnTo>
                  <a:pt x="5996" y="170"/>
                </a:lnTo>
                <a:close/>
                <a:moveTo>
                  <a:pt x="6032" y="146"/>
                </a:moveTo>
                <a:lnTo>
                  <a:pt x="6033" y="149"/>
                </a:lnTo>
                <a:lnTo>
                  <a:pt x="6030" y="149"/>
                </a:lnTo>
                <a:lnTo>
                  <a:pt x="6028" y="147"/>
                </a:lnTo>
                <a:lnTo>
                  <a:pt x="6027" y="146"/>
                </a:lnTo>
                <a:lnTo>
                  <a:pt x="6030" y="144"/>
                </a:lnTo>
                <a:lnTo>
                  <a:pt x="6032" y="146"/>
                </a:lnTo>
                <a:close/>
                <a:moveTo>
                  <a:pt x="6032" y="88"/>
                </a:moveTo>
                <a:lnTo>
                  <a:pt x="6032" y="88"/>
                </a:lnTo>
                <a:lnTo>
                  <a:pt x="6035" y="86"/>
                </a:lnTo>
                <a:lnTo>
                  <a:pt x="6036" y="86"/>
                </a:lnTo>
                <a:lnTo>
                  <a:pt x="6036" y="90"/>
                </a:lnTo>
                <a:lnTo>
                  <a:pt x="6036" y="90"/>
                </a:lnTo>
                <a:lnTo>
                  <a:pt x="6032" y="88"/>
                </a:lnTo>
                <a:close/>
                <a:moveTo>
                  <a:pt x="6024" y="110"/>
                </a:moveTo>
                <a:lnTo>
                  <a:pt x="6024" y="106"/>
                </a:lnTo>
                <a:lnTo>
                  <a:pt x="6027" y="104"/>
                </a:lnTo>
                <a:lnTo>
                  <a:pt x="6030" y="106"/>
                </a:lnTo>
                <a:lnTo>
                  <a:pt x="6032" y="106"/>
                </a:lnTo>
                <a:lnTo>
                  <a:pt x="6032" y="106"/>
                </a:lnTo>
                <a:lnTo>
                  <a:pt x="6024" y="110"/>
                </a:lnTo>
                <a:close/>
                <a:moveTo>
                  <a:pt x="6028" y="142"/>
                </a:moveTo>
                <a:lnTo>
                  <a:pt x="6027" y="144"/>
                </a:lnTo>
                <a:lnTo>
                  <a:pt x="6024" y="142"/>
                </a:lnTo>
                <a:lnTo>
                  <a:pt x="6024" y="139"/>
                </a:lnTo>
                <a:lnTo>
                  <a:pt x="6028" y="142"/>
                </a:lnTo>
                <a:close/>
                <a:moveTo>
                  <a:pt x="6024" y="176"/>
                </a:moveTo>
                <a:lnTo>
                  <a:pt x="6025" y="178"/>
                </a:lnTo>
                <a:lnTo>
                  <a:pt x="6025" y="183"/>
                </a:lnTo>
                <a:lnTo>
                  <a:pt x="6025" y="184"/>
                </a:lnTo>
                <a:lnTo>
                  <a:pt x="6025" y="184"/>
                </a:lnTo>
                <a:lnTo>
                  <a:pt x="6024" y="176"/>
                </a:lnTo>
                <a:lnTo>
                  <a:pt x="6024" y="176"/>
                </a:lnTo>
                <a:close/>
                <a:moveTo>
                  <a:pt x="6025" y="195"/>
                </a:moveTo>
                <a:lnTo>
                  <a:pt x="6025" y="195"/>
                </a:lnTo>
                <a:lnTo>
                  <a:pt x="6025" y="186"/>
                </a:lnTo>
                <a:lnTo>
                  <a:pt x="6028" y="184"/>
                </a:lnTo>
                <a:lnTo>
                  <a:pt x="6028" y="176"/>
                </a:lnTo>
                <a:lnTo>
                  <a:pt x="6024" y="175"/>
                </a:lnTo>
                <a:lnTo>
                  <a:pt x="6024" y="175"/>
                </a:lnTo>
                <a:lnTo>
                  <a:pt x="6024" y="173"/>
                </a:lnTo>
                <a:lnTo>
                  <a:pt x="6028" y="173"/>
                </a:lnTo>
                <a:lnTo>
                  <a:pt x="6028" y="173"/>
                </a:lnTo>
                <a:lnTo>
                  <a:pt x="6028" y="173"/>
                </a:lnTo>
                <a:lnTo>
                  <a:pt x="6032" y="176"/>
                </a:lnTo>
                <a:lnTo>
                  <a:pt x="6036" y="173"/>
                </a:lnTo>
                <a:lnTo>
                  <a:pt x="6036" y="168"/>
                </a:lnTo>
                <a:lnTo>
                  <a:pt x="6036" y="167"/>
                </a:lnTo>
                <a:lnTo>
                  <a:pt x="6032" y="165"/>
                </a:lnTo>
                <a:lnTo>
                  <a:pt x="6030" y="165"/>
                </a:lnTo>
                <a:lnTo>
                  <a:pt x="6030" y="165"/>
                </a:lnTo>
                <a:lnTo>
                  <a:pt x="6030" y="165"/>
                </a:lnTo>
                <a:lnTo>
                  <a:pt x="6030" y="165"/>
                </a:lnTo>
                <a:lnTo>
                  <a:pt x="6028" y="165"/>
                </a:lnTo>
                <a:lnTo>
                  <a:pt x="6024" y="163"/>
                </a:lnTo>
                <a:lnTo>
                  <a:pt x="6024" y="163"/>
                </a:lnTo>
                <a:lnTo>
                  <a:pt x="6024" y="155"/>
                </a:lnTo>
                <a:lnTo>
                  <a:pt x="6030" y="159"/>
                </a:lnTo>
                <a:lnTo>
                  <a:pt x="6030" y="162"/>
                </a:lnTo>
                <a:lnTo>
                  <a:pt x="6035" y="165"/>
                </a:lnTo>
                <a:lnTo>
                  <a:pt x="6040" y="163"/>
                </a:lnTo>
                <a:lnTo>
                  <a:pt x="6040" y="159"/>
                </a:lnTo>
                <a:lnTo>
                  <a:pt x="6038" y="157"/>
                </a:lnTo>
                <a:lnTo>
                  <a:pt x="6035" y="155"/>
                </a:lnTo>
                <a:lnTo>
                  <a:pt x="6032" y="157"/>
                </a:lnTo>
                <a:lnTo>
                  <a:pt x="6024" y="152"/>
                </a:lnTo>
                <a:lnTo>
                  <a:pt x="6024" y="144"/>
                </a:lnTo>
                <a:lnTo>
                  <a:pt x="6025" y="146"/>
                </a:lnTo>
                <a:lnTo>
                  <a:pt x="6025" y="149"/>
                </a:lnTo>
                <a:lnTo>
                  <a:pt x="6027" y="149"/>
                </a:lnTo>
                <a:lnTo>
                  <a:pt x="6030" y="152"/>
                </a:lnTo>
                <a:lnTo>
                  <a:pt x="6035" y="150"/>
                </a:lnTo>
                <a:lnTo>
                  <a:pt x="6035" y="146"/>
                </a:lnTo>
                <a:lnTo>
                  <a:pt x="6043" y="150"/>
                </a:lnTo>
                <a:lnTo>
                  <a:pt x="6043" y="155"/>
                </a:lnTo>
                <a:lnTo>
                  <a:pt x="6048" y="157"/>
                </a:lnTo>
                <a:lnTo>
                  <a:pt x="6051" y="155"/>
                </a:lnTo>
                <a:lnTo>
                  <a:pt x="6051" y="155"/>
                </a:lnTo>
                <a:lnTo>
                  <a:pt x="6051" y="155"/>
                </a:lnTo>
                <a:lnTo>
                  <a:pt x="6052" y="154"/>
                </a:lnTo>
                <a:lnTo>
                  <a:pt x="6052" y="159"/>
                </a:lnTo>
                <a:lnTo>
                  <a:pt x="6057" y="162"/>
                </a:lnTo>
                <a:lnTo>
                  <a:pt x="6062" y="157"/>
                </a:lnTo>
                <a:lnTo>
                  <a:pt x="6062" y="157"/>
                </a:lnTo>
                <a:lnTo>
                  <a:pt x="6062" y="152"/>
                </a:lnTo>
                <a:lnTo>
                  <a:pt x="6062" y="150"/>
                </a:lnTo>
                <a:lnTo>
                  <a:pt x="6065" y="150"/>
                </a:lnTo>
                <a:lnTo>
                  <a:pt x="6065" y="155"/>
                </a:lnTo>
                <a:lnTo>
                  <a:pt x="6072" y="159"/>
                </a:lnTo>
                <a:lnTo>
                  <a:pt x="6078" y="155"/>
                </a:lnTo>
                <a:lnTo>
                  <a:pt x="6076" y="149"/>
                </a:lnTo>
                <a:lnTo>
                  <a:pt x="6076" y="149"/>
                </a:lnTo>
                <a:lnTo>
                  <a:pt x="6073" y="147"/>
                </a:lnTo>
                <a:lnTo>
                  <a:pt x="6088" y="141"/>
                </a:lnTo>
                <a:lnTo>
                  <a:pt x="6089" y="152"/>
                </a:lnTo>
                <a:lnTo>
                  <a:pt x="6089" y="152"/>
                </a:lnTo>
                <a:lnTo>
                  <a:pt x="6091" y="154"/>
                </a:lnTo>
                <a:lnTo>
                  <a:pt x="6094" y="155"/>
                </a:lnTo>
                <a:lnTo>
                  <a:pt x="6094" y="155"/>
                </a:lnTo>
                <a:lnTo>
                  <a:pt x="6097" y="154"/>
                </a:lnTo>
                <a:lnTo>
                  <a:pt x="6097" y="150"/>
                </a:lnTo>
                <a:lnTo>
                  <a:pt x="6096" y="138"/>
                </a:lnTo>
                <a:lnTo>
                  <a:pt x="6120" y="130"/>
                </a:lnTo>
                <a:lnTo>
                  <a:pt x="6123" y="138"/>
                </a:lnTo>
                <a:lnTo>
                  <a:pt x="6123" y="138"/>
                </a:lnTo>
                <a:lnTo>
                  <a:pt x="6115" y="139"/>
                </a:lnTo>
                <a:lnTo>
                  <a:pt x="6107" y="138"/>
                </a:lnTo>
                <a:lnTo>
                  <a:pt x="6107" y="138"/>
                </a:lnTo>
                <a:lnTo>
                  <a:pt x="6112" y="144"/>
                </a:lnTo>
                <a:lnTo>
                  <a:pt x="6113" y="149"/>
                </a:lnTo>
                <a:lnTo>
                  <a:pt x="6115" y="152"/>
                </a:lnTo>
                <a:lnTo>
                  <a:pt x="6115" y="152"/>
                </a:lnTo>
                <a:lnTo>
                  <a:pt x="6116" y="152"/>
                </a:lnTo>
                <a:lnTo>
                  <a:pt x="6123" y="154"/>
                </a:lnTo>
                <a:lnTo>
                  <a:pt x="6104" y="165"/>
                </a:lnTo>
                <a:lnTo>
                  <a:pt x="6134" y="181"/>
                </a:lnTo>
                <a:lnTo>
                  <a:pt x="6161" y="171"/>
                </a:lnTo>
                <a:lnTo>
                  <a:pt x="6192" y="191"/>
                </a:lnTo>
                <a:lnTo>
                  <a:pt x="6203" y="240"/>
                </a:lnTo>
                <a:lnTo>
                  <a:pt x="6201" y="240"/>
                </a:lnTo>
                <a:lnTo>
                  <a:pt x="6196" y="223"/>
                </a:lnTo>
                <a:lnTo>
                  <a:pt x="6193" y="243"/>
                </a:lnTo>
                <a:lnTo>
                  <a:pt x="6185" y="245"/>
                </a:lnTo>
                <a:lnTo>
                  <a:pt x="6188" y="227"/>
                </a:lnTo>
                <a:lnTo>
                  <a:pt x="6188" y="227"/>
                </a:lnTo>
                <a:lnTo>
                  <a:pt x="6192" y="219"/>
                </a:lnTo>
                <a:lnTo>
                  <a:pt x="6193" y="215"/>
                </a:lnTo>
                <a:lnTo>
                  <a:pt x="6193" y="215"/>
                </a:lnTo>
                <a:lnTo>
                  <a:pt x="6192" y="211"/>
                </a:lnTo>
                <a:lnTo>
                  <a:pt x="6190" y="207"/>
                </a:lnTo>
                <a:lnTo>
                  <a:pt x="6190" y="207"/>
                </a:lnTo>
                <a:lnTo>
                  <a:pt x="6187" y="211"/>
                </a:lnTo>
                <a:lnTo>
                  <a:pt x="6184" y="215"/>
                </a:lnTo>
                <a:lnTo>
                  <a:pt x="6184" y="215"/>
                </a:lnTo>
                <a:lnTo>
                  <a:pt x="6185" y="219"/>
                </a:lnTo>
                <a:lnTo>
                  <a:pt x="6187" y="229"/>
                </a:lnTo>
                <a:lnTo>
                  <a:pt x="6185" y="247"/>
                </a:lnTo>
                <a:lnTo>
                  <a:pt x="6172" y="250"/>
                </a:lnTo>
                <a:lnTo>
                  <a:pt x="6156" y="227"/>
                </a:lnTo>
                <a:lnTo>
                  <a:pt x="6156" y="227"/>
                </a:lnTo>
                <a:lnTo>
                  <a:pt x="6158" y="210"/>
                </a:lnTo>
                <a:lnTo>
                  <a:pt x="6158" y="210"/>
                </a:lnTo>
                <a:lnTo>
                  <a:pt x="6161" y="202"/>
                </a:lnTo>
                <a:lnTo>
                  <a:pt x="6163" y="197"/>
                </a:lnTo>
                <a:lnTo>
                  <a:pt x="6163" y="197"/>
                </a:lnTo>
                <a:lnTo>
                  <a:pt x="6161" y="194"/>
                </a:lnTo>
                <a:lnTo>
                  <a:pt x="6160" y="189"/>
                </a:lnTo>
                <a:lnTo>
                  <a:pt x="6160" y="189"/>
                </a:lnTo>
                <a:lnTo>
                  <a:pt x="6156" y="194"/>
                </a:lnTo>
                <a:lnTo>
                  <a:pt x="6153" y="197"/>
                </a:lnTo>
                <a:lnTo>
                  <a:pt x="6153" y="197"/>
                </a:lnTo>
                <a:lnTo>
                  <a:pt x="6155" y="202"/>
                </a:lnTo>
                <a:lnTo>
                  <a:pt x="6156" y="210"/>
                </a:lnTo>
                <a:lnTo>
                  <a:pt x="6155" y="227"/>
                </a:lnTo>
                <a:lnTo>
                  <a:pt x="6142" y="210"/>
                </a:lnTo>
                <a:lnTo>
                  <a:pt x="6142" y="210"/>
                </a:lnTo>
                <a:lnTo>
                  <a:pt x="6136" y="199"/>
                </a:lnTo>
                <a:lnTo>
                  <a:pt x="6134" y="191"/>
                </a:lnTo>
                <a:lnTo>
                  <a:pt x="6134" y="191"/>
                </a:lnTo>
                <a:lnTo>
                  <a:pt x="6128" y="189"/>
                </a:lnTo>
                <a:lnTo>
                  <a:pt x="6123" y="186"/>
                </a:lnTo>
                <a:lnTo>
                  <a:pt x="6123" y="186"/>
                </a:lnTo>
                <a:lnTo>
                  <a:pt x="6124" y="192"/>
                </a:lnTo>
                <a:lnTo>
                  <a:pt x="6123" y="199"/>
                </a:lnTo>
                <a:lnTo>
                  <a:pt x="6123" y="199"/>
                </a:lnTo>
                <a:lnTo>
                  <a:pt x="6131" y="202"/>
                </a:lnTo>
                <a:lnTo>
                  <a:pt x="6140" y="210"/>
                </a:lnTo>
                <a:lnTo>
                  <a:pt x="6155" y="227"/>
                </a:lnTo>
                <a:lnTo>
                  <a:pt x="6137" y="224"/>
                </a:lnTo>
                <a:lnTo>
                  <a:pt x="6137" y="224"/>
                </a:lnTo>
                <a:lnTo>
                  <a:pt x="6132" y="223"/>
                </a:lnTo>
                <a:lnTo>
                  <a:pt x="6126" y="218"/>
                </a:lnTo>
                <a:lnTo>
                  <a:pt x="6096" y="218"/>
                </a:lnTo>
                <a:lnTo>
                  <a:pt x="6088" y="197"/>
                </a:lnTo>
                <a:lnTo>
                  <a:pt x="6088" y="197"/>
                </a:lnTo>
                <a:lnTo>
                  <a:pt x="6088" y="183"/>
                </a:lnTo>
                <a:lnTo>
                  <a:pt x="6088" y="176"/>
                </a:lnTo>
                <a:lnTo>
                  <a:pt x="6088" y="173"/>
                </a:lnTo>
                <a:lnTo>
                  <a:pt x="6088" y="173"/>
                </a:lnTo>
                <a:lnTo>
                  <a:pt x="6084" y="173"/>
                </a:lnTo>
                <a:lnTo>
                  <a:pt x="6081" y="170"/>
                </a:lnTo>
                <a:lnTo>
                  <a:pt x="6075" y="163"/>
                </a:lnTo>
                <a:lnTo>
                  <a:pt x="6075" y="163"/>
                </a:lnTo>
                <a:lnTo>
                  <a:pt x="6075" y="171"/>
                </a:lnTo>
                <a:lnTo>
                  <a:pt x="6073" y="176"/>
                </a:lnTo>
                <a:lnTo>
                  <a:pt x="6072" y="179"/>
                </a:lnTo>
                <a:lnTo>
                  <a:pt x="6072" y="179"/>
                </a:lnTo>
                <a:lnTo>
                  <a:pt x="6075" y="181"/>
                </a:lnTo>
                <a:lnTo>
                  <a:pt x="6078" y="186"/>
                </a:lnTo>
                <a:lnTo>
                  <a:pt x="6088" y="200"/>
                </a:lnTo>
                <a:lnTo>
                  <a:pt x="6094" y="218"/>
                </a:lnTo>
                <a:lnTo>
                  <a:pt x="6091" y="219"/>
                </a:lnTo>
                <a:lnTo>
                  <a:pt x="6096" y="224"/>
                </a:lnTo>
                <a:lnTo>
                  <a:pt x="6105" y="256"/>
                </a:lnTo>
                <a:lnTo>
                  <a:pt x="6075" y="242"/>
                </a:lnTo>
                <a:lnTo>
                  <a:pt x="6044" y="210"/>
                </a:lnTo>
                <a:lnTo>
                  <a:pt x="6044" y="210"/>
                </a:lnTo>
                <a:lnTo>
                  <a:pt x="6044" y="210"/>
                </a:lnTo>
                <a:lnTo>
                  <a:pt x="6048" y="210"/>
                </a:lnTo>
                <a:lnTo>
                  <a:pt x="6049" y="207"/>
                </a:lnTo>
                <a:lnTo>
                  <a:pt x="6049" y="207"/>
                </a:lnTo>
                <a:lnTo>
                  <a:pt x="6049" y="203"/>
                </a:lnTo>
                <a:lnTo>
                  <a:pt x="6046" y="202"/>
                </a:lnTo>
                <a:lnTo>
                  <a:pt x="6046" y="202"/>
                </a:lnTo>
                <a:lnTo>
                  <a:pt x="6046" y="202"/>
                </a:lnTo>
                <a:lnTo>
                  <a:pt x="6028" y="200"/>
                </a:lnTo>
                <a:lnTo>
                  <a:pt x="6025" y="195"/>
                </a:lnTo>
                <a:close/>
                <a:moveTo>
                  <a:pt x="6032" y="167"/>
                </a:moveTo>
                <a:lnTo>
                  <a:pt x="6035" y="168"/>
                </a:lnTo>
                <a:lnTo>
                  <a:pt x="6035" y="171"/>
                </a:lnTo>
                <a:lnTo>
                  <a:pt x="6032" y="173"/>
                </a:lnTo>
                <a:lnTo>
                  <a:pt x="6030" y="171"/>
                </a:lnTo>
                <a:lnTo>
                  <a:pt x="6030" y="171"/>
                </a:lnTo>
                <a:lnTo>
                  <a:pt x="6032" y="168"/>
                </a:lnTo>
                <a:lnTo>
                  <a:pt x="6032" y="168"/>
                </a:lnTo>
                <a:lnTo>
                  <a:pt x="6032" y="167"/>
                </a:lnTo>
                <a:lnTo>
                  <a:pt x="6032" y="167"/>
                </a:lnTo>
                <a:close/>
                <a:moveTo>
                  <a:pt x="6032" y="159"/>
                </a:moveTo>
                <a:lnTo>
                  <a:pt x="6035" y="157"/>
                </a:lnTo>
                <a:lnTo>
                  <a:pt x="6036" y="159"/>
                </a:lnTo>
                <a:lnTo>
                  <a:pt x="6036" y="162"/>
                </a:lnTo>
                <a:lnTo>
                  <a:pt x="6035" y="162"/>
                </a:lnTo>
                <a:lnTo>
                  <a:pt x="6032" y="160"/>
                </a:lnTo>
                <a:lnTo>
                  <a:pt x="6032" y="159"/>
                </a:lnTo>
                <a:close/>
                <a:moveTo>
                  <a:pt x="6046" y="154"/>
                </a:moveTo>
                <a:lnTo>
                  <a:pt x="6046" y="152"/>
                </a:lnTo>
                <a:lnTo>
                  <a:pt x="6049" y="154"/>
                </a:lnTo>
                <a:lnTo>
                  <a:pt x="6049" y="154"/>
                </a:lnTo>
                <a:lnTo>
                  <a:pt x="6048" y="155"/>
                </a:lnTo>
                <a:lnTo>
                  <a:pt x="6046" y="154"/>
                </a:lnTo>
                <a:close/>
                <a:moveTo>
                  <a:pt x="6054" y="154"/>
                </a:moveTo>
                <a:lnTo>
                  <a:pt x="6059" y="152"/>
                </a:lnTo>
                <a:lnTo>
                  <a:pt x="6060" y="152"/>
                </a:lnTo>
                <a:lnTo>
                  <a:pt x="6060" y="157"/>
                </a:lnTo>
                <a:lnTo>
                  <a:pt x="6057" y="159"/>
                </a:lnTo>
                <a:lnTo>
                  <a:pt x="6056" y="157"/>
                </a:lnTo>
                <a:lnTo>
                  <a:pt x="6054" y="154"/>
                </a:lnTo>
                <a:close/>
                <a:moveTo>
                  <a:pt x="6062" y="98"/>
                </a:moveTo>
                <a:lnTo>
                  <a:pt x="6065" y="94"/>
                </a:lnTo>
                <a:lnTo>
                  <a:pt x="6065" y="98"/>
                </a:lnTo>
                <a:lnTo>
                  <a:pt x="6064" y="99"/>
                </a:lnTo>
                <a:lnTo>
                  <a:pt x="6062" y="98"/>
                </a:lnTo>
                <a:close/>
                <a:moveTo>
                  <a:pt x="6070" y="147"/>
                </a:moveTo>
                <a:lnTo>
                  <a:pt x="6075" y="150"/>
                </a:lnTo>
                <a:lnTo>
                  <a:pt x="6075" y="155"/>
                </a:lnTo>
                <a:lnTo>
                  <a:pt x="6072" y="157"/>
                </a:lnTo>
                <a:lnTo>
                  <a:pt x="6067" y="154"/>
                </a:lnTo>
                <a:lnTo>
                  <a:pt x="6067" y="150"/>
                </a:lnTo>
                <a:lnTo>
                  <a:pt x="6067" y="150"/>
                </a:lnTo>
                <a:lnTo>
                  <a:pt x="6067" y="150"/>
                </a:lnTo>
                <a:lnTo>
                  <a:pt x="6067" y="150"/>
                </a:lnTo>
                <a:lnTo>
                  <a:pt x="6067" y="150"/>
                </a:lnTo>
                <a:lnTo>
                  <a:pt x="6070" y="147"/>
                </a:lnTo>
                <a:close/>
                <a:moveTo>
                  <a:pt x="6067" y="98"/>
                </a:moveTo>
                <a:lnTo>
                  <a:pt x="6067" y="94"/>
                </a:lnTo>
                <a:lnTo>
                  <a:pt x="6072" y="91"/>
                </a:lnTo>
                <a:lnTo>
                  <a:pt x="6075" y="93"/>
                </a:lnTo>
                <a:lnTo>
                  <a:pt x="6075" y="98"/>
                </a:lnTo>
                <a:lnTo>
                  <a:pt x="6070" y="101"/>
                </a:lnTo>
                <a:lnTo>
                  <a:pt x="6067" y="99"/>
                </a:lnTo>
                <a:lnTo>
                  <a:pt x="6067" y="99"/>
                </a:lnTo>
                <a:lnTo>
                  <a:pt x="6067" y="98"/>
                </a:lnTo>
                <a:lnTo>
                  <a:pt x="6067" y="98"/>
                </a:lnTo>
                <a:lnTo>
                  <a:pt x="6067" y="98"/>
                </a:lnTo>
                <a:lnTo>
                  <a:pt x="6067" y="98"/>
                </a:lnTo>
                <a:close/>
                <a:moveTo>
                  <a:pt x="6096" y="107"/>
                </a:moveTo>
                <a:lnTo>
                  <a:pt x="6108" y="98"/>
                </a:lnTo>
                <a:lnTo>
                  <a:pt x="6126" y="114"/>
                </a:lnTo>
                <a:lnTo>
                  <a:pt x="6124" y="115"/>
                </a:lnTo>
                <a:lnTo>
                  <a:pt x="6096" y="107"/>
                </a:lnTo>
                <a:close/>
                <a:moveTo>
                  <a:pt x="6129" y="130"/>
                </a:moveTo>
                <a:lnTo>
                  <a:pt x="6152" y="136"/>
                </a:lnTo>
                <a:lnTo>
                  <a:pt x="6164" y="147"/>
                </a:lnTo>
                <a:lnTo>
                  <a:pt x="6166" y="155"/>
                </a:lnTo>
                <a:lnTo>
                  <a:pt x="6132" y="146"/>
                </a:lnTo>
                <a:lnTo>
                  <a:pt x="6132" y="147"/>
                </a:lnTo>
                <a:lnTo>
                  <a:pt x="6129" y="130"/>
                </a:lnTo>
                <a:close/>
                <a:moveTo>
                  <a:pt x="6206" y="205"/>
                </a:moveTo>
                <a:lnTo>
                  <a:pt x="6206" y="205"/>
                </a:lnTo>
                <a:lnTo>
                  <a:pt x="6208" y="208"/>
                </a:lnTo>
                <a:lnTo>
                  <a:pt x="6206" y="213"/>
                </a:lnTo>
                <a:lnTo>
                  <a:pt x="6206" y="213"/>
                </a:lnTo>
                <a:lnTo>
                  <a:pt x="6214" y="219"/>
                </a:lnTo>
                <a:lnTo>
                  <a:pt x="6214" y="219"/>
                </a:lnTo>
                <a:lnTo>
                  <a:pt x="6212" y="226"/>
                </a:lnTo>
                <a:lnTo>
                  <a:pt x="6212" y="234"/>
                </a:lnTo>
                <a:lnTo>
                  <a:pt x="6203" y="221"/>
                </a:lnTo>
                <a:lnTo>
                  <a:pt x="6206" y="239"/>
                </a:lnTo>
                <a:lnTo>
                  <a:pt x="6204" y="239"/>
                </a:lnTo>
                <a:lnTo>
                  <a:pt x="6193" y="191"/>
                </a:lnTo>
                <a:lnTo>
                  <a:pt x="6200" y="181"/>
                </a:lnTo>
                <a:lnTo>
                  <a:pt x="6222" y="200"/>
                </a:lnTo>
                <a:lnTo>
                  <a:pt x="6222" y="200"/>
                </a:lnTo>
                <a:lnTo>
                  <a:pt x="6217" y="207"/>
                </a:lnTo>
                <a:lnTo>
                  <a:pt x="6216" y="213"/>
                </a:lnTo>
                <a:lnTo>
                  <a:pt x="6216" y="213"/>
                </a:lnTo>
                <a:lnTo>
                  <a:pt x="6214" y="208"/>
                </a:lnTo>
                <a:lnTo>
                  <a:pt x="6214" y="208"/>
                </a:lnTo>
                <a:lnTo>
                  <a:pt x="6211" y="207"/>
                </a:lnTo>
                <a:lnTo>
                  <a:pt x="6206" y="205"/>
                </a:lnTo>
                <a:lnTo>
                  <a:pt x="6206" y="205"/>
                </a:lnTo>
                <a:close/>
                <a:moveTo>
                  <a:pt x="6216" y="299"/>
                </a:moveTo>
                <a:lnTo>
                  <a:pt x="6204" y="255"/>
                </a:lnTo>
                <a:lnTo>
                  <a:pt x="6206" y="253"/>
                </a:lnTo>
                <a:lnTo>
                  <a:pt x="6219" y="307"/>
                </a:lnTo>
                <a:lnTo>
                  <a:pt x="6184" y="263"/>
                </a:lnTo>
                <a:lnTo>
                  <a:pt x="6184" y="261"/>
                </a:lnTo>
                <a:lnTo>
                  <a:pt x="6190" y="258"/>
                </a:lnTo>
                <a:lnTo>
                  <a:pt x="6188" y="263"/>
                </a:lnTo>
                <a:lnTo>
                  <a:pt x="6216" y="299"/>
                </a:lnTo>
                <a:close/>
                <a:moveTo>
                  <a:pt x="6182" y="261"/>
                </a:moveTo>
                <a:lnTo>
                  <a:pt x="6182" y="261"/>
                </a:lnTo>
                <a:lnTo>
                  <a:pt x="6182" y="261"/>
                </a:lnTo>
                <a:lnTo>
                  <a:pt x="6182" y="261"/>
                </a:lnTo>
                <a:close/>
                <a:moveTo>
                  <a:pt x="6182" y="263"/>
                </a:moveTo>
                <a:lnTo>
                  <a:pt x="6179" y="263"/>
                </a:lnTo>
                <a:lnTo>
                  <a:pt x="6180" y="261"/>
                </a:lnTo>
                <a:lnTo>
                  <a:pt x="6182" y="263"/>
                </a:lnTo>
                <a:close/>
                <a:moveTo>
                  <a:pt x="6105" y="258"/>
                </a:moveTo>
                <a:lnTo>
                  <a:pt x="6096" y="263"/>
                </a:lnTo>
                <a:lnTo>
                  <a:pt x="6078" y="245"/>
                </a:lnTo>
                <a:lnTo>
                  <a:pt x="6105" y="258"/>
                </a:lnTo>
                <a:close/>
                <a:moveTo>
                  <a:pt x="6046" y="287"/>
                </a:moveTo>
                <a:lnTo>
                  <a:pt x="6048" y="290"/>
                </a:lnTo>
                <a:lnTo>
                  <a:pt x="6043" y="290"/>
                </a:lnTo>
                <a:lnTo>
                  <a:pt x="6046" y="287"/>
                </a:lnTo>
                <a:close/>
                <a:moveTo>
                  <a:pt x="6078" y="271"/>
                </a:moveTo>
                <a:lnTo>
                  <a:pt x="6096" y="274"/>
                </a:lnTo>
                <a:lnTo>
                  <a:pt x="6084" y="277"/>
                </a:lnTo>
                <a:lnTo>
                  <a:pt x="6084" y="277"/>
                </a:lnTo>
                <a:lnTo>
                  <a:pt x="6083" y="277"/>
                </a:lnTo>
                <a:lnTo>
                  <a:pt x="6083" y="277"/>
                </a:lnTo>
                <a:lnTo>
                  <a:pt x="6083" y="275"/>
                </a:lnTo>
                <a:lnTo>
                  <a:pt x="6068" y="274"/>
                </a:lnTo>
                <a:lnTo>
                  <a:pt x="6078" y="271"/>
                </a:lnTo>
                <a:close/>
                <a:moveTo>
                  <a:pt x="6099" y="287"/>
                </a:moveTo>
                <a:lnTo>
                  <a:pt x="6096" y="290"/>
                </a:lnTo>
                <a:lnTo>
                  <a:pt x="6096" y="290"/>
                </a:lnTo>
                <a:lnTo>
                  <a:pt x="6096" y="288"/>
                </a:lnTo>
                <a:lnTo>
                  <a:pt x="6099" y="287"/>
                </a:lnTo>
                <a:close/>
                <a:moveTo>
                  <a:pt x="6096" y="264"/>
                </a:moveTo>
                <a:lnTo>
                  <a:pt x="6107" y="259"/>
                </a:lnTo>
                <a:lnTo>
                  <a:pt x="6121" y="266"/>
                </a:lnTo>
                <a:lnTo>
                  <a:pt x="6104" y="271"/>
                </a:lnTo>
                <a:lnTo>
                  <a:pt x="6096" y="264"/>
                </a:lnTo>
                <a:close/>
                <a:moveTo>
                  <a:pt x="6104" y="312"/>
                </a:moveTo>
                <a:lnTo>
                  <a:pt x="6112" y="312"/>
                </a:lnTo>
                <a:lnTo>
                  <a:pt x="6102" y="322"/>
                </a:lnTo>
                <a:lnTo>
                  <a:pt x="6104" y="312"/>
                </a:lnTo>
                <a:close/>
                <a:moveTo>
                  <a:pt x="6104" y="311"/>
                </a:moveTo>
                <a:lnTo>
                  <a:pt x="6105" y="304"/>
                </a:lnTo>
                <a:lnTo>
                  <a:pt x="6112" y="311"/>
                </a:lnTo>
                <a:lnTo>
                  <a:pt x="6104" y="311"/>
                </a:lnTo>
                <a:close/>
                <a:moveTo>
                  <a:pt x="6134" y="285"/>
                </a:moveTo>
                <a:lnTo>
                  <a:pt x="6134" y="285"/>
                </a:lnTo>
                <a:lnTo>
                  <a:pt x="6129" y="277"/>
                </a:lnTo>
                <a:lnTo>
                  <a:pt x="6136" y="275"/>
                </a:lnTo>
                <a:lnTo>
                  <a:pt x="6142" y="283"/>
                </a:lnTo>
                <a:lnTo>
                  <a:pt x="6137" y="288"/>
                </a:lnTo>
                <a:lnTo>
                  <a:pt x="6134" y="285"/>
                </a:lnTo>
                <a:close/>
                <a:moveTo>
                  <a:pt x="6136" y="275"/>
                </a:moveTo>
                <a:lnTo>
                  <a:pt x="6139" y="274"/>
                </a:lnTo>
                <a:lnTo>
                  <a:pt x="6147" y="279"/>
                </a:lnTo>
                <a:lnTo>
                  <a:pt x="6145" y="280"/>
                </a:lnTo>
                <a:lnTo>
                  <a:pt x="6136" y="275"/>
                </a:lnTo>
                <a:close/>
                <a:moveTo>
                  <a:pt x="6140" y="274"/>
                </a:moveTo>
                <a:lnTo>
                  <a:pt x="6145" y="272"/>
                </a:lnTo>
                <a:lnTo>
                  <a:pt x="6150" y="275"/>
                </a:lnTo>
                <a:lnTo>
                  <a:pt x="6148" y="277"/>
                </a:lnTo>
                <a:lnTo>
                  <a:pt x="6140" y="274"/>
                </a:lnTo>
                <a:close/>
                <a:moveTo>
                  <a:pt x="6145" y="258"/>
                </a:moveTo>
                <a:lnTo>
                  <a:pt x="6145" y="258"/>
                </a:lnTo>
                <a:lnTo>
                  <a:pt x="6139" y="255"/>
                </a:lnTo>
                <a:lnTo>
                  <a:pt x="6134" y="253"/>
                </a:lnTo>
                <a:lnTo>
                  <a:pt x="6134" y="253"/>
                </a:lnTo>
                <a:lnTo>
                  <a:pt x="6131" y="255"/>
                </a:lnTo>
                <a:lnTo>
                  <a:pt x="6126" y="256"/>
                </a:lnTo>
                <a:lnTo>
                  <a:pt x="6126" y="256"/>
                </a:lnTo>
                <a:lnTo>
                  <a:pt x="6131" y="259"/>
                </a:lnTo>
                <a:lnTo>
                  <a:pt x="6134" y="263"/>
                </a:lnTo>
                <a:lnTo>
                  <a:pt x="6123" y="266"/>
                </a:lnTo>
                <a:lnTo>
                  <a:pt x="6108" y="258"/>
                </a:lnTo>
                <a:lnTo>
                  <a:pt x="6099" y="231"/>
                </a:lnTo>
                <a:lnTo>
                  <a:pt x="6110" y="248"/>
                </a:lnTo>
                <a:lnTo>
                  <a:pt x="6153" y="256"/>
                </a:lnTo>
                <a:lnTo>
                  <a:pt x="6145" y="258"/>
                </a:lnTo>
                <a:close/>
                <a:moveTo>
                  <a:pt x="6160" y="304"/>
                </a:moveTo>
                <a:lnTo>
                  <a:pt x="6161" y="306"/>
                </a:lnTo>
                <a:lnTo>
                  <a:pt x="6206" y="309"/>
                </a:lnTo>
                <a:lnTo>
                  <a:pt x="6163" y="288"/>
                </a:lnTo>
                <a:lnTo>
                  <a:pt x="6163" y="287"/>
                </a:lnTo>
                <a:lnTo>
                  <a:pt x="6216" y="312"/>
                </a:lnTo>
                <a:lnTo>
                  <a:pt x="6158" y="312"/>
                </a:lnTo>
                <a:lnTo>
                  <a:pt x="6160" y="304"/>
                </a:lnTo>
                <a:close/>
                <a:moveTo>
                  <a:pt x="6163" y="285"/>
                </a:moveTo>
                <a:lnTo>
                  <a:pt x="6163" y="282"/>
                </a:lnTo>
                <a:lnTo>
                  <a:pt x="6209" y="304"/>
                </a:lnTo>
                <a:lnTo>
                  <a:pt x="6180" y="269"/>
                </a:lnTo>
                <a:lnTo>
                  <a:pt x="6166" y="269"/>
                </a:lnTo>
                <a:lnTo>
                  <a:pt x="6166" y="266"/>
                </a:lnTo>
                <a:lnTo>
                  <a:pt x="6176" y="263"/>
                </a:lnTo>
                <a:lnTo>
                  <a:pt x="6182" y="264"/>
                </a:lnTo>
                <a:lnTo>
                  <a:pt x="6219" y="312"/>
                </a:lnTo>
                <a:lnTo>
                  <a:pt x="6219" y="312"/>
                </a:lnTo>
                <a:lnTo>
                  <a:pt x="6163" y="285"/>
                </a:lnTo>
                <a:close/>
                <a:moveTo>
                  <a:pt x="6233" y="189"/>
                </a:moveTo>
                <a:lnTo>
                  <a:pt x="6233" y="189"/>
                </a:lnTo>
                <a:lnTo>
                  <a:pt x="6230" y="191"/>
                </a:lnTo>
                <a:lnTo>
                  <a:pt x="6224" y="184"/>
                </a:lnTo>
                <a:lnTo>
                  <a:pt x="6224" y="184"/>
                </a:lnTo>
                <a:lnTo>
                  <a:pt x="6227" y="183"/>
                </a:lnTo>
                <a:lnTo>
                  <a:pt x="6227" y="183"/>
                </a:lnTo>
                <a:lnTo>
                  <a:pt x="6227" y="184"/>
                </a:lnTo>
                <a:lnTo>
                  <a:pt x="6227" y="184"/>
                </a:lnTo>
                <a:lnTo>
                  <a:pt x="6233" y="189"/>
                </a:lnTo>
                <a:lnTo>
                  <a:pt x="6233" y="189"/>
                </a:lnTo>
                <a:close/>
                <a:moveTo>
                  <a:pt x="6224" y="307"/>
                </a:moveTo>
                <a:lnTo>
                  <a:pt x="6233" y="269"/>
                </a:lnTo>
                <a:lnTo>
                  <a:pt x="6233" y="269"/>
                </a:lnTo>
                <a:lnTo>
                  <a:pt x="6236" y="271"/>
                </a:lnTo>
                <a:lnTo>
                  <a:pt x="6228" y="301"/>
                </a:lnTo>
                <a:lnTo>
                  <a:pt x="6243" y="280"/>
                </a:lnTo>
                <a:lnTo>
                  <a:pt x="6243" y="285"/>
                </a:lnTo>
                <a:lnTo>
                  <a:pt x="6224" y="307"/>
                </a:lnTo>
                <a:close/>
                <a:moveTo>
                  <a:pt x="6243" y="343"/>
                </a:moveTo>
                <a:lnTo>
                  <a:pt x="6246" y="346"/>
                </a:lnTo>
                <a:lnTo>
                  <a:pt x="6248" y="349"/>
                </a:lnTo>
                <a:lnTo>
                  <a:pt x="6243" y="344"/>
                </a:lnTo>
                <a:lnTo>
                  <a:pt x="6243" y="343"/>
                </a:lnTo>
                <a:close/>
                <a:moveTo>
                  <a:pt x="6245" y="341"/>
                </a:moveTo>
                <a:lnTo>
                  <a:pt x="6245" y="339"/>
                </a:lnTo>
                <a:lnTo>
                  <a:pt x="6245" y="341"/>
                </a:lnTo>
                <a:lnTo>
                  <a:pt x="6245" y="341"/>
                </a:lnTo>
                <a:close/>
                <a:moveTo>
                  <a:pt x="6246" y="330"/>
                </a:moveTo>
                <a:lnTo>
                  <a:pt x="6246" y="330"/>
                </a:lnTo>
                <a:lnTo>
                  <a:pt x="6248" y="328"/>
                </a:lnTo>
                <a:lnTo>
                  <a:pt x="6278" y="343"/>
                </a:lnTo>
                <a:lnTo>
                  <a:pt x="6283" y="360"/>
                </a:lnTo>
                <a:lnTo>
                  <a:pt x="6273" y="352"/>
                </a:lnTo>
                <a:lnTo>
                  <a:pt x="6272" y="344"/>
                </a:lnTo>
                <a:lnTo>
                  <a:pt x="6246" y="330"/>
                </a:lnTo>
                <a:close/>
                <a:moveTo>
                  <a:pt x="6251" y="312"/>
                </a:moveTo>
                <a:lnTo>
                  <a:pt x="6251" y="311"/>
                </a:lnTo>
                <a:lnTo>
                  <a:pt x="6313" y="311"/>
                </a:lnTo>
                <a:lnTo>
                  <a:pt x="6277" y="293"/>
                </a:lnTo>
                <a:lnTo>
                  <a:pt x="6253" y="303"/>
                </a:lnTo>
                <a:lnTo>
                  <a:pt x="6253" y="299"/>
                </a:lnTo>
                <a:lnTo>
                  <a:pt x="6278" y="287"/>
                </a:lnTo>
                <a:lnTo>
                  <a:pt x="6312" y="301"/>
                </a:lnTo>
                <a:lnTo>
                  <a:pt x="6312" y="301"/>
                </a:lnTo>
                <a:lnTo>
                  <a:pt x="6320" y="306"/>
                </a:lnTo>
                <a:lnTo>
                  <a:pt x="6323" y="309"/>
                </a:lnTo>
                <a:lnTo>
                  <a:pt x="6323" y="309"/>
                </a:lnTo>
                <a:lnTo>
                  <a:pt x="6326" y="307"/>
                </a:lnTo>
                <a:lnTo>
                  <a:pt x="6331" y="306"/>
                </a:lnTo>
                <a:lnTo>
                  <a:pt x="6331" y="306"/>
                </a:lnTo>
                <a:lnTo>
                  <a:pt x="6328" y="303"/>
                </a:lnTo>
                <a:lnTo>
                  <a:pt x="6326" y="299"/>
                </a:lnTo>
                <a:lnTo>
                  <a:pt x="6326" y="299"/>
                </a:lnTo>
                <a:lnTo>
                  <a:pt x="6320" y="299"/>
                </a:lnTo>
                <a:lnTo>
                  <a:pt x="6312" y="299"/>
                </a:lnTo>
                <a:lnTo>
                  <a:pt x="6280" y="287"/>
                </a:lnTo>
                <a:lnTo>
                  <a:pt x="6304" y="275"/>
                </a:lnTo>
                <a:lnTo>
                  <a:pt x="6333" y="303"/>
                </a:lnTo>
                <a:lnTo>
                  <a:pt x="6331" y="312"/>
                </a:lnTo>
                <a:lnTo>
                  <a:pt x="6251" y="312"/>
                </a:lnTo>
                <a:close/>
                <a:moveTo>
                  <a:pt x="6254" y="298"/>
                </a:moveTo>
                <a:lnTo>
                  <a:pt x="6256" y="291"/>
                </a:lnTo>
                <a:lnTo>
                  <a:pt x="6273" y="282"/>
                </a:lnTo>
                <a:lnTo>
                  <a:pt x="6273" y="277"/>
                </a:lnTo>
                <a:lnTo>
                  <a:pt x="6273" y="277"/>
                </a:lnTo>
                <a:lnTo>
                  <a:pt x="6283" y="274"/>
                </a:lnTo>
                <a:lnTo>
                  <a:pt x="6278" y="287"/>
                </a:lnTo>
                <a:lnTo>
                  <a:pt x="6254" y="298"/>
                </a:lnTo>
                <a:close/>
                <a:moveTo>
                  <a:pt x="6280" y="287"/>
                </a:moveTo>
                <a:lnTo>
                  <a:pt x="6285" y="272"/>
                </a:lnTo>
                <a:lnTo>
                  <a:pt x="6285" y="272"/>
                </a:lnTo>
                <a:lnTo>
                  <a:pt x="6293" y="267"/>
                </a:lnTo>
                <a:lnTo>
                  <a:pt x="6302" y="275"/>
                </a:lnTo>
                <a:lnTo>
                  <a:pt x="6280" y="287"/>
                </a:lnTo>
                <a:close/>
                <a:moveTo>
                  <a:pt x="6296" y="178"/>
                </a:moveTo>
                <a:lnTo>
                  <a:pt x="6294" y="168"/>
                </a:lnTo>
                <a:lnTo>
                  <a:pt x="6312" y="168"/>
                </a:lnTo>
                <a:lnTo>
                  <a:pt x="6305" y="178"/>
                </a:lnTo>
                <a:lnTo>
                  <a:pt x="6305" y="178"/>
                </a:lnTo>
                <a:lnTo>
                  <a:pt x="6305" y="179"/>
                </a:lnTo>
                <a:lnTo>
                  <a:pt x="6305" y="179"/>
                </a:lnTo>
                <a:lnTo>
                  <a:pt x="6301" y="178"/>
                </a:lnTo>
                <a:lnTo>
                  <a:pt x="6296" y="178"/>
                </a:lnTo>
                <a:lnTo>
                  <a:pt x="6296" y="178"/>
                </a:lnTo>
                <a:close/>
                <a:moveTo>
                  <a:pt x="6296" y="128"/>
                </a:moveTo>
                <a:lnTo>
                  <a:pt x="6329" y="120"/>
                </a:lnTo>
                <a:lnTo>
                  <a:pt x="6344" y="122"/>
                </a:lnTo>
                <a:lnTo>
                  <a:pt x="6333" y="138"/>
                </a:lnTo>
                <a:lnTo>
                  <a:pt x="6307" y="136"/>
                </a:lnTo>
                <a:lnTo>
                  <a:pt x="6307" y="136"/>
                </a:lnTo>
                <a:lnTo>
                  <a:pt x="6305" y="136"/>
                </a:lnTo>
                <a:lnTo>
                  <a:pt x="6305" y="136"/>
                </a:lnTo>
                <a:lnTo>
                  <a:pt x="6304" y="138"/>
                </a:lnTo>
                <a:lnTo>
                  <a:pt x="6304" y="139"/>
                </a:lnTo>
                <a:lnTo>
                  <a:pt x="6304" y="139"/>
                </a:lnTo>
                <a:lnTo>
                  <a:pt x="6304" y="141"/>
                </a:lnTo>
                <a:lnTo>
                  <a:pt x="6307" y="142"/>
                </a:lnTo>
                <a:lnTo>
                  <a:pt x="6328" y="142"/>
                </a:lnTo>
                <a:lnTo>
                  <a:pt x="6315" y="162"/>
                </a:lnTo>
                <a:lnTo>
                  <a:pt x="6294" y="162"/>
                </a:lnTo>
                <a:lnTo>
                  <a:pt x="6293" y="152"/>
                </a:lnTo>
                <a:lnTo>
                  <a:pt x="6293" y="152"/>
                </a:lnTo>
                <a:lnTo>
                  <a:pt x="6294" y="139"/>
                </a:lnTo>
                <a:lnTo>
                  <a:pt x="6296" y="128"/>
                </a:lnTo>
                <a:lnTo>
                  <a:pt x="6296" y="128"/>
                </a:lnTo>
                <a:close/>
                <a:moveTo>
                  <a:pt x="6293" y="56"/>
                </a:moveTo>
                <a:lnTo>
                  <a:pt x="6294" y="56"/>
                </a:lnTo>
                <a:lnTo>
                  <a:pt x="6293" y="59"/>
                </a:lnTo>
                <a:lnTo>
                  <a:pt x="6293" y="56"/>
                </a:lnTo>
                <a:close/>
                <a:moveTo>
                  <a:pt x="6387" y="88"/>
                </a:moveTo>
                <a:lnTo>
                  <a:pt x="6381" y="75"/>
                </a:lnTo>
                <a:lnTo>
                  <a:pt x="6389" y="64"/>
                </a:lnTo>
                <a:lnTo>
                  <a:pt x="6393" y="80"/>
                </a:lnTo>
                <a:lnTo>
                  <a:pt x="6393" y="80"/>
                </a:lnTo>
                <a:lnTo>
                  <a:pt x="6395" y="82"/>
                </a:lnTo>
                <a:lnTo>
                  <a:pt x="6397" y="82"/>
                </a:lnTo>
                <a:lnTo>
                  <a:pt x="6397" y="82"/>
                </a:lnTo>
                <a:lnTo>
                  <a:pt x="6398" y="82"/>
                </a:lnTo>
                <a:lnTo>
                  <a:pt x="6398" y="82"/>
                </a:lnTo>
                <a:lnTo>
                  <a:pt x="6398" y="83"/>
                </a:lnTo>
                <a:lnTo>
                  <a:pt x="6398" y="83"/>
                </a:lnTo>
                <a:lnTo>
                  <a:pt x="6392" y="85"/>
                </a:lnTo>
                <a:lnTo>
                  <a:pt x="6387" y="85"/>
                </a:lnTo>
                <a:lnTo>
                  <a:pt x="6387" y="85"/>
                </a:lnTo>
                <a:lnTo>
                  <a:pt x="6387" y="88"/>
                </a:lnTo>
                <a:lnTo>
                  <a:pt x="6387" y="88"/>
                </a:lnTo>
                <a:close/>
                <a:moveTo>
                  <a:pt x="6384" y="96"/>
                </a:moveTo>
                <a:lnTo>
                  <a:pt x="6384" y="96"/>
                </a:lnTo>
                <a:lnTo>
                  <a:pt x="6376" y="115"/>
                </a:lnTo>
                <a:lnTo>
                  <a:pt x="6368" y="94"/>
                </a:lnTo>
                <a:lnTo>
                  <a:pt x="6377" y="80"/>
                </a:lnTo>
                <a:lnTo>
                  <a:pt x="6384" y="96"/>
                </a:lnTo>
                <a:close/>
                <a:moveTo>
                  <a:pt x="6373" y="120"/>
                </a:moveTo>
                <a:lnTo>
                  <a:pt x="6373" y="120"/>
                </a:lnTo>
                <a:lnTo>
                  <a:pt x="6373" y="122"/>
                </a:lnTo>
                <a:lnTo>
                  <a:pt x="6360" y="138"/>
                </a:lnTo>
                <a:lnTo>
                  <a:pt x="6352" y="118"/>
                </a:lnTo>
                <a:lnTo>
                  <a:pt x="6363" y="101"/>
                </a:lnTo>
                <a:lnTo>
                  <a:pt x="6373" y="120"/>
                </a:lnTo>
                <a:close/>
                <a:moveTo>
                  <a:pt x="6349" y="114"/>
                </a:moveTo>
                <a:lnTo>
                  <a:pt x="6349" y="114"/>
                </a:lnTo>
                <a:lnTo>
                  <a:pt x="6352" y="98"/>
                </a:lnTo>
                <a:lnTo>
                  <a:pt x="6358" y="98"/>
                </a:lnTo>
                <a:lnTo>
                  <a:pt x="6349" y="114"/>
                </a:lnTo>
                <a:close/>
                <a:moveTo>
                  <a:pt x="6355" y="142"/>
                </a:moveTo>
                <a:lnTo>
                  <a:pt x="6355" y="142"/>
                </a:lnTo>
                <a:lnTo>
                  <a:pt x="6355" y="142"/>
                </a:lnTo>
                <a:lnTo>
                  <a:pt x="6350" y="150"/>
                </a:lnTo>
                <a:lnTo>
                  <a:pt x="6347" y="125"/>
                </a:lnTo>
                <a:lnTo>
                  <a:pt x="6347" y="125"/>
                </a:lnTo>
                <a:lnTo>
                  <a:pt x="6355" y="142"/>
                </a:lnTo>
                <a:close/>
                <a:moveTo>
                  <a:pt x="6349" y="152"/>
                </a:moveTo>
                <a:lnTo>
                  <a:pt x="6349" y="152"/>
                </a:lnTo>
                <a:lnTo>
                  <a:pt x="6345" y="157"/>
                </a:lnTo>
                <a:lnTo>
                  <a:pt x="6337" y="141"/>
                </a:lnTo>
                <a:lnTo>
                  <a:pt x="6345" y="128"/>
                </a:lnTo>
                <a:lnTo>
                  <a:pt x="6349" y="152"/>
                </a:lnTo>
                <a:close/>
                <a:moveTo>
                  <a:pt x="6341" y="162"/>
                </a:moveTo>
                <a:lnTo>
                  <a:pt x="6328" y="179"/>
                </a:lnTo>
                <a:lnTo>
                  <a:pt x="6321" y="165"/>
                </a:lnTo>
                <a:lnTo>
                  <a:pt x="6333" y="146"/>
                </a:lnTo>
                <a:lnTo>
                  <a:pt x="6341" y="162"/>
                </a:lnTo>
                <a:close/>
                <a:moveTo>
                  <a:pt x="6341" y="115"/>
                </a:moveTo>
                <a:lnTo>
                  <a:pt x="6342" y="112"/>
                </a:lnTo>
                <a:lnTo>
                  <a:pt x="6342" y="112"/>
                </a:lnTo>
                <a:lnTo>
                  <a:pt x="6344" y="115"/>
                </a:lnTo>
                <a:lnTo>
                  <a:pt x="6341" y="115"/>
                </a:lnTo>
                <a:close/>
                <a:moveTo>
                  <a:pt x="6317" y="170"/>
                </a:moveTo>
                <a:lnTo>
                  <a:pt x="6323" y="184"/>
                </a:lnTo>
                <a:lnTo>
                  <a:pt x="6317" y="192"/>
                </a:lnTo>
                <a:lnTo>
                  <a:pt x="6317" y="192"/>
                </a:lnTo>
                <a:lnTo>
                  <a:pt x="6317" y="191"/>
                </a:lnTo>
                <a:lnTo>
                  <a:pt x="6317" y="191"/>
                </a:lnTo>
                <a:lnTo>
                  <a:pt x="6313" y="186"/>
                </a:lnTo>
                <a:lnTo>
                  <a:pt x="6310" y="181"/>
                </a:lnTo>
                <a:lnTo>
                  <a:pt x="6317" y="170"/>
                </a:lnTo>
                <a:close/>
                <a:moveTo>
                  <a:pt x="6317" y="194"/>
                </a:moveTo>
                <a:lnTo>
                  <a:pt x="6323" y="186"/>
                </a:lnTo>
                <a:lnTo>
                  <a:pt x="6325" y="189"/>
                </a:lnTo>
                <a:lnTo>
                  <a:pt x="6325" y="189"/>
                </a:lnTo>
                <a:lnTo>
                  <a:pt x="6326" y="191"/>
                </a:lnTo>
                <a:lnTo>
                  <a:pt x="6328" y="191"/>
                </a:lnTo>
                <a:lnTo>
                  <a:pt x="6328" y="191"/>
                </a:lnTo>
                <a:lnTo>
                  <a:pt x="6329" y="189"/>
                </a:lnTo>
                <a:lnTo>
                  <a:pt x="6329" y="186"/>
                </a:lnTo>
                <a:lnTo>
                  <a:pt x="6328" y="181"/>
                </a:lnTo>
                <a:lnTo>
                  <a:pt x="6342" y="163"/>
                </a:lnTo>
                <a:lnTo>
                  <a:pt x="6342" y="165"/>
                </a:lnTo>
                <a:lnTo>
                  <a:pt x="6342" y="165"/>
                </a:lnTo>
                <a:lnTo>
                  <a:pt x="6344" y="167"/>
                </a:lnTo>
                <a:lnTo>
                  <a:pt x="6345" y="167"/>
                </a:lnTo>
                <a:lnTo>
                  <a:pt x="6345" y="167"/>
                </a:lnTo>
                <a:lnTo>
                  <a:pt x="6347" y="165"/>
                </a:lnTo>
                <a:lnTo>
                  <a:pt x="6347" y="163"/>
                </a:lnTo>
                <a:lnTo>
                  <a:pt x="6345" y="159"/>
                </a:lnTo>
                <a:lnTo>
                  <a:pt x="6349" y="154"/>
                </a:lnTo>
                <a:lnTo>
                  <a:pt x="6350" y="154"/>
                </a:lnTo>
                <a:lnTo>
                  <a:pt x="6365" y="152"/>
                </a:lnTo>
                <a:lnTo>
                  <a:pt x="6358" y="192"/>
                </a:lnTo>
                <a:lnTo>
                  <a:pt x="6315" y="205"/>
                </a:lnTo>
                <a:lnTo>
                  <a:pt x="6315" y="205"/>
                </a:lnTo>
                <a:lnTo>
                  <a:pt x="6317" y="200"/>
                </a:lnTo>
                <a:lnTo>
                  <a:pt x="6317" y="194"/>
                </a:lnTo>
                <a:lnTo>
                  <a:pt x="6317" y="194"/>
                </a:lnTo>
                <a:close/>
                <a:moveTo>
                  <a:pt x="6361" y="205"/>
                </a:moveTo>
                <a:lnTo>
                  <a:pt x="6365" y="207"/>
                </a:lnTo>
                <a:lnTo>
                  <a:pt x="6365" y="207"/>
                </a:lnTo>
                <a:lnTo>
                  <a:pt x="6361" y="208"/>
                </a:lnTo>
                <a:lnTo>
                  <a:pt x="6345" y="210"/>
                </a:lnTo>
                <a:lnTo>
                  <a:pt x="6361" y="205"/>
                </a:lnTo>
                <a:close/>
                <a:moveTo>
                  <a:pt x="6403" y="82"/>
                </a:moveTo>
                <a:lnTo>
                  <a:pt x="6413" y="67"/>
                </a:lnTo>
                <a:lnTo>
                  <a:pt x="6416" y="78"/>
                </a:lnTo>
                <a:lnTo>
                  <a:pt x="6406" y="90"/>
                </a:lnTo>
                <a:lnTo>
                  <a:pt x="6406" y="90"/>
                </a:lnTo>
                <a:lnTo>
                  <a:pt x="6408" y="82"/>
                </a:lnTo>
                <a:lnTo>
                  <a:pt x="6409" y="78"/>
                </a:lnTo>
                <a:lnTo>
                  <a:pt x="6409" y="78"/>
                </a:lnTo>
                <a:lnTo>
                  <a:pt x="6403" y="82"/>
                </a:lnTo>
                <a:lnTo>
                  <a:pt x="6403" y="82"/>
                </a:lnTo>
                <a:close/>
                <a:moveTo>
                  <a:pt x="6411" y="11"/>
                </a:moveTo>
                <a:lnTo>
                  <a:pt x="6411" y="11"/>
                </a:lnTo>
                <a:lnTo>
                  <a:pt x="6411" y="13"/>
                </a:lnTo>
                <a:lnTo>
                  <a:pt x="6411" y="14"/>
                </a:lnTo>
                <a:lnTo>
                  <a:pt x="6409" y="14"/>
                </a:lnTo>
                <a:lnTo>
                  <a:pt x="6411" y="11"/>
                </a:lnTo>
                <a:close/>
                <a:moveTo>
                  <a:pt x="6413" y="38"/>
                </a:moveTo>
                <a:lnTo>
                  <a:pt x="6417" y="59"/>
                </a:lnTo>
                <a:lnTo>
                  <a:pt x="6416" y="58"/>
                </a:lnTo>
                <a:lnTo>
                  <a:pt x="6409" y="37"/>
                </a:lnTo>
                <a:lnTo>
                  <a:pt x="6413" y="38"/>
                </a:lnTo>
                <a:close/>
                <a:moveTo>
                  <a:pt x="6411" y="59"/>
                </a:moveTo>
                <a:lnTo>
                  <a:pt x="6398" y="77"/>
                </a:lnTo>
                <a:lnTo>
                  <a:pt x="6392" y="59"/>
                </a:lnTo>
                <a:lnTo>
                  <a:pt x="6405" y="40"/>
                </a:lnTo>
                <a:lnTo>
                  <a:pt x="6411" y="59"/>
                </a:lnTo>
                <a:close/>
                <a:moveTo>
                  <a:pt x="6371" y="53"/>
                </a:moveTo>
                <a:lnTo>
                  <a:pt x="6392" y="48"/>
                </a:lnTo>
                <a:lnTo>
                  <a:pt x="6393" y="46"/>
                </a:lnTo>
                <a:lnTo>
                  <a:pt x="6393" y="46"/>
                </a:lnTo>
                <a:lnTo>
                  <a:pt x="6393" y="46"/>
                </a:lnTo>
                <a:lnTo>
                  <a:pt x="6387" y="56"/>
                </a:lnTo>
                <a:lnTo>
                  <a:pt x="6369" y="56"/>
                </a:lnTo>
                <a:lnTo>
                  <a:pt x="6371" y="53"/>
                </a:lnTo>
                <a:close/>
                <a:moveTo>
                  <a:pt x="6363" y="54"/>
                </a:moveTo>
                <a:lnTo>
                  <a:pt x="6363" y="56"/>
                </a:lnTo>
                <a:lnTo>
                  <a:pt x="6363" y="56"/>
                </a:lnTo>
                <a:lnTo>
                  <a:pt x="6363" y="58"/>
                </a:lnTo>
                <a:lnTo>
                  <a:pt x="6363" y="58"/>
                </a:lnTo>
                <a:lnTo>
                  <a:pt x="6363" y="59"/>
                </a:lnTo>
                <a:lnTo>
                  <a:pt x="6363" y="59"/>
                </a:lnTo>
                <a:lnTo>
                  <a:pt x="6363" y="61"/>
                </a:lnTo>
                <a:lnTo>
                  <a:pt x="6365" y="62"/>
                </a:lnTo>
                <a:lnTo>
                  <a:pt x="6384" y="61"/>
                </a:lnTo>
                <a:lnTo>
                  <a:pt x="6376" y="72"/>
                </a:lnTo>
                <a:lnTo>
                  <a:pt x="6349" y="70"/>
                </a:lnTo>
                <a:lnTo>
                  <a:pt x="6349" y="70"/>
                </a:lnTo>
                <a:lnTo>
                  <a:pt x="6347" y="70"/>
                </a:lnTo>
                <a:lnTo>
                  <a:pt x="6347" y="70"/>
                </a:lnTo>
                <a:lnTo>
                  <a:pt x="6347" y="72"/>
                </a:lnTo>
                <a:lnTo>
                  <a:pt x="6345" y="74"/>
                </a:lnTo>
                <a:lnTo>
                  <a:pt x="6345" y="74"/>
                </a:lnTo>
                <a:lnTo>
                  <a:pt x="6347" y="75"/>
                </a:lnTo>
                <a:lnTo>
                  <a:pt x="6349" y="77"/>
                </a:lnTo>
                <a:lnTo>
                  <a:pt x="6373" y="77"/>
                </a:lnTo>
                <a:lnTo>
                  <a:pt x="6363" y="91"/>
                </a:lnTo>
                <a:lnTo>
                  <a:pt x="6352" y="91"/>
                </a:lnTo>
                <a:lnTo>
                  <a:pt x="6355" y="86"/>
                </a:lnTo>
                <a:lnTo>
                  <a:pt x="6344" y="86"/>
                </a:lnTo>
                <a:lnTo>
                  <a:pt x="6344" y="86"/>
                </a:lnTo>
                <a:lnTo>
                  <a:pt x="6342" y="85"/>
                </a:lnTo>
                <a:lnTo>
                  <a:pt x="6342" y="85"/>
                </a:lnTo>
                <a:lnTo>
                  <a:pt x="6342" y="86"/>
                </a:lnTo>
                <a:lnTo>
                  <a:pt x="6331" y="86"/>
                </a:lnTo>
                <a:lnTo>
                  <a:pt x="6339" y="77"/>
                </a:lnTo>
                <a:lnTo>
                  <a:pt x="6339" y="74"/>
                </a:lnTo>
                <a:lnTo>
                  <a:pt x="6336" y="62"/>
                </a:lnTo>
                <a:lnTo>
                  <a:pt x="6344" y="59"/>
                </a:lnTo>
                <a:lnTo>
                  <a:pt x="6342" y="64"/>
                </a:lnTo>
                <a:lnTo>
                  <a:pt x="6342" y="64"/>
                </a:lnTo>
                <a:lnTo>
                  <a:pt x="6344" y="67"/>
                </a:lnTo>
                <a:lnTo>
                  <a:pt x="6345" y="69"/>
                </a:lnTo>
                <a:lnTo>
                  <a:pt x="6345" y="69"/>
                </a:lnTo>
                <a:lnTo>
                  <a:pt x="6347" y="67"/>
                </a:lnTo>
                <a:lnTo>
                  <a:pt x="6349" y="66"/>
                </a:lnTo>
                <a:lnTo>
                  <a:pt x="6352" y="58"/>
                </a:lnTo>
                <a:lnTo>
                  <a:pt x="6363" y="54"/>
                </a:lnTo>
                <a:close/>
                <a:moveTo>
                  <a:pt x="6350" y="5"/>
                </a:moveTo>
                <a:lnTo>
                  <a:pt x="6341" y="10"/>
                </a:lnTo>
                <a:lnTo>
                  <a:pt x="6339" y="2"/>
                </a:lnTo>
                <a:lnTo>
                  <a:pt x="6350" y="5"/>
                </a:lnTo>
                <a:close/>
                <a:moveTo>
                  <a:pt x="6336" y="14"/>
                </a:moveTo>
                <a:lnTo>
                  <a:pt x="6336" y="14"/>
                </a:lnTo>
                <a:lnTo>
                  <a:pt x="6337" y="16"/>
                </a:lnTo>
                <a:lnTo>
                  <a:pt x="6339" y="16"/>
                </a:lnTo>
                <a:lnTo>
                  <a:pt x="6347" y="13"/>
                </a:lnTo>
                <a:lnTo>
                  <a:pt x="6342" y="18"/>
                </a:lnTo>
                <a:lnTo>
                  <a:pt x="6336" y="16"/>
                </a:lnTo>
                <a:lnTo>
                  <a:pt x="6336" y="14"/>
                </a:lnTo>
                <a:close/>
                <a:moveTo>
                  <a:pt x="6320" y="27"/>
                </a:moveTo>
                <a:lnTo>
                  <a:pt x="6325" y="22"/>
                </a:lnTo>
                <a:lnTo>
                  <a:pt x="6336" y="27"/>
                </a:lnTo>
                <a:lnTo>
                  <a:pt x="6326" y="37"/>
                </a:lnTo>
                <a:lnTo>
                  <a:pt x="6318" y="27"/>
                </a:lnTo>
                <a:lnTo>
                  <a:pt x="6320" y="27"/>
                </a:lnTo>
                <a:close/>
                <a:moveTo>
                  <a:pt x="6317" y="14"/>
                </a:moveTo>
                <a:lnTo>
                  <a:pt x="6317" y="16"/>
                </a:lnTo>
                <a:lnTo>
                  <a:pt x="6317" y="16"/>
                </a:lnTo>
                <a:lnTo>
                  <a:pt x="6317" y="14"/>
                </a:lnTo>
                <a:close/>
                <a:moveTo>
                  <a:pt x="6313" y="30"/>
                </a:moveTo>
                <a:lnTo>
                  <a:pt x="6321" y="38"/>
                </a:lnTo>
                <a:lnTo>
                  <a:pt x="6312" y="35"/>
                </a:lnTo>
                <a:lnTo>
                  <a:pt x="6313" y="30"/>
                </a:lnTo>
                <a:close/>
                <a:moveTo>
                  <a:pt x="6310" y="45"/>
                </a:moveTo>
                <a:lnTo>
                  <a:pt x="6312" y="46"/>
                </a:lnTo>
                <a:lnTo>
                  <a:pt x="6309" y="46"/>
                </a:lnTo>
                <a:lnTo>
                  <a:pt x="6310" y="45"/>
                </a:lnTo>
                <a:close/>
                <a:moveTo>
                  <a:pt x="6309" y="53"/>
                </a:moveTo>
                <a:lnTo>
                  <a:pt x="6315" y="51"/>
                </a:lnTo>
                <a:lnTo>
                  <a:pt x="6309" y="59"/>
                </a:lnTo>
                <a:lnTo>
                  <a:pt x="6307" y="56"/>
                </a:lnTo>
                <a:lnTo>
                  <a:pt x="6309" y="53"/>
                </a:lnTo>
                <a:close/>
                <a:moveTo>
                  <a:pt x="6312" y="74"/>
                </a:moveTo>
                <a:lnTo>
                  <a:pt x="6312" y="70"/>
                </a:lnTo>
                <a:lnTo>
                  <a:pt x="6310" y="69"/>
                </a:lnTo>
                <a:lnTo>
                  <a:pt x="6320" y="66"/>
                </a:lnTo>
                <a:lnTo>
                  <a:pt x="6318" y="69"/>
                </a:lnTo>
                <a:lnTo>
                  <a:pt x="6318" y="69"/>
                </a:lnTo>
                <a:lnTo>
                  <a:pt x="6318" y="70"/>
                </a:lnTo>
                <a:lnTo>
                  <a:pt x="6320" y="72"/>
                </a:lnTo>
                <a:lnTo>
                  <a:pt x="6320" y="72"/>
                </a:lnTo>
                <a:lnTo>
                  <a:pt x="6323" y="72"/>
                </a:lnTo>
                <a:lnTo>
                  <a:pt x="6325" y="70"/>
                </a:lnTo>
                <a:lnTo>
                  <a:pt x="6326" y="66"/>
                </a:lnTo>
                <a:lnTo>
                  <a:pt x="6328" y="74"/>
                </a:lnTo>
                <a:lnTo>
                  <a:pt x="6315" y="90"/>
                </a:lnTo>
                <a:lnTo>
                  <a:pt x="6302" y="85"/>
                </a:lnTo>
                <a:lnTo>
                  <a:pt x="6312" y="74"/>
                </a:lnTo>
                <a:close/>
                <a:moveTo>
                  <a:pt x="6312" y="99"/>
                </a:moveTo>
                <a:lnTo>
                  <a:pt x="6293" y="120"/>
                </a:lnTo>
                <a:lnTo>
                  <a:pt x="6299" y="94"/>
                </a:lnTo>
                <a:lnTo>
                  <a:pt x="6312" y="99"/>
                </a:lnTo>
                <a:close/>
                <a:moveTo>
                  <a:pt x="6291" y="18"/>
                </a:moveTo>
                <a:lnTo>
                  <a:pt x="6291" y="18"/>
                </a:lnTo>
                <a:lnTo>
                  <a:pt x="6296" y="35"/>
                </a:lnTo>
                <a:lnTo>
                  <a:pt x="6294" y="37"/>
                </a:lnTo>
                <a:lnTo>
                  <a:pt x="6294" y="37"/>
                </a:lnTo>
                <a:lnTo>
                  <a:pt x="6291" y="34"/>
                </a:lnTo>
                <a:lnTo>
                  <a:pt x="6291" y="18"/>
                </a:lnTo>
                <a:lnTo>
                  <a:pt x="6291" y="18"/>
                </a:lnTo>
                <a:close/>
                <a:moveTo>
                  <a:pt x="6291" y="150"/>
                </a:moveTo>
                <a:lnTo>
                  <a:pt x="6291" y="162"/>
                </a:lnTo>
                <a:lnTo>
                  <a:pt x="6291" y="162"/>
                </a:lnTo>
                <a:lnTo>
                  <a:pt x="6291" y="162"/>
                </a:lnTo>
                <a:lnTo>
                  <a:pt x="6291" y="162"/>
                </a:lnTo>
                <a:lnTo>
                  <a:pt x="6289" y="163"/>
                </a:lnTo>
                <a:lnTo>
                  <a:pt x="6289" y="165"/>
                </a:lnTo>
                <a:lnTo>
                  <a:pt x="6289" y="165"/>
                </a:lnTo>
                <a:lnTo>
                  <a:pt x="6289" y="167"/>
                </a:lnTo>
                <a:lnTo>
                  <a:pt x="6293" y="168"/>
                </a:lnTo>
                <a:lnTo>
                  <a:pt x="6293" y="168"/>
                </a:lnTo>
                <a:lnTo>
                  <a:pt x="6294" y="178"/>
                </a:lnTo>
                <a:lnTo>
                  <a:pt x="6294" y="178"/>
                </a:lnTo>
                <a:lnTo>
                  <a:pt x="6288" y="181"/>
                </a:lnTo>
                <a:lnTo>
                  <a:pt x="6285" y="184"/>
                </a:lnTo>
                <a:lnTo>
                  <a:pt x="6285" y="184"/>
                </a:lnTo>
                <a:lnTo>
                  <a:pt x="6280" y="183"/>
                </a:lnTo>
                <a:lnTo>
                  <a:pt x="6288" y="144"/>
                </a:lnTo>
                <a:lnTo>
                  <a:pt x="6288" y="144"/>
                </a:lnTo>
                <a:lnTo>
                  <a:pt x="6291" y="150"/>
                </a:lnTo>
                <a:lnTo>
                  <a:pt x="6291" y="150"/>
                </a:lnTo>
                <a:close/>
                <a:moveTo>
                  <a:pt x="6273" y="93"/>
                </a:moveTo>
                <a:lnTo>
                  <a:pt x="6285" y="96"/>
                </a:lnTo>
                <a:lnTo>
                  <a:pt x="6280" y="118"/>
                </a:lnTo>
                <a:lnTo>
                  <a:pt x="6273" y="93"/>
                </a:lnTo>
                <a:close/>
                <a:moveTo>
                  <a:pt x="6280" y="59"/>
                </a:moveTo>
                <a:lnTo>
                  <a:pt x="6286" y="86"/>
                </a:lnTo>
                <a:lnTo>
                  <a:pt x="6272" y="82"/>
                </a:lnTo>
                <a:lnTo>
                  <a:pt x="6280" y="59"/>
                </a:lnTo>
                <a:close/>
                <a:moveTo>
                  <a:pt x="6267" y="75"/>
                </a:moveTo>
                <a:lnTo>
                  <a:pt x="6267" y="75"/>
                </a:lnTo>
                <a:lnTo>
                  <a:pt x="6264" y="62"/>
                </a:lnTo>
                <a:lnTo>
                  <a:pt x="6273" y="59"/>
                </a:lnTo>
                <a:lnTo>
                  <a:pt x="6267" y="75"/>
                </a:lnTo>
                <a:close/>
                <a:moveTo>
                  <a:pt x="6267" y="50"/>
                </a:moveTo>
                <a:lnTo>
                  <a:pt x="6272" y="54"/>
                </a:lnTo>
                <a:lnTo>
                  <a:pt x="6262" y="56"/>
                </a:lnTo>
                <a:lnTo>
                  <a:pt x="6262" y="56"/>
                </a:lnTo>
                <a:lnTo>
                  <a:pt x="6267" y="50"/>
                </a:lnTo>
                <a:close/>
                <a:moveTo>
                  <a:pt x="6251" y="37"/>
                </a:moveTo>
                <a:lnTo>
                  <a:pt x="6249" y="34"/>
                </a:lnTo>
                <a:lnTo>
                  <a:pt x="6257" y="40"/>
                </a:lnTo>
                <a:lnTo>
                  <a:pt x="6256" y="42"/>
                </a:lnTo>
                <a:lnTo>
                  <a:pt x="6248" y="42"/>
                </a:lnTo>
                <a:lnTo>
                  <a:pt x="6251" y="38"/>
                </a:lnTo>
                <a:lnTo>
                  <a:pt x="6251" y="37"/>
                </a:lnTo>
                <a:close/>
                <a:moveTo>
                  <a:pt x="6254" y="69"/>
                </a:moveTo>
                <a:lnTo>
                  <a:pt x="6251" y="67"/>
                </a:lnTo>
                <a:lnTo>
                  <a:pt x="6251" y="64"/>
                </a:lnTo>
                <a:lnTo>
                  <a:pt x="6253" y="64"/>
                </a:lnTo>
                <a:lnTo>
                  <a:pt x="6254" y="69"/>
                </a:lnTo>
                <a:close/>
                <a:moveTo>
                  <a:pt x="6241" y="51"/>
                </a:moveTo>
                <a:lnTo>
                  <a:pt x="6251" y="53"/>
                </a:lnTo>
                <a:lnTo>
                  <a:pt x="6251" y="53"/>
                </a:lnTo>
                <a:lnTo>
                  <a:pt x="6251" y="58"/>
                </a:lnTo>
                <a:lnTo>
                  <a:pt x="6249" y="59"/>
                </a:lnTo>
                <a:lnTo>
                  <a:pt x="6241" y="51"/>
                </a:lnTo>
                <a:close/>
                <a:moveTo>
                  <a:pt x="6198" y="80"/>
                </a:moveTo>
                <a:lnTo>
                  <a:pt x="6198" y="80"/>
                </a:lnTo>
                <a:lnTo>
                  <a:pt x="6201" y="85"/>
                </a:lnTo>
                <a:lnTo>
                  <a:pt x="6206" y="86"/>
                </a:lnTo>
                <a:lnTo>
                  <a:pt x="6212" y="88"/>
                </a:lnTo>
                <a:lnTo>
                  <a:pt x="6217" y="88"/>
                </a:lnTo>
                <a:lnTo>
                  <a:pt x="6217" y="88"/>
                </a:lnTo>
                <a:lnTo>
                  <a:pt x="6224" y="85"/>
                </a:lnTo>
                <a:lnTo>
                  <a:pt x="6228" y="80"/>
                </a:lnTo>
                <a:lnTo>
                  <a:pt x="6230" y="75"/>
                </a:lnTo>
                <a:lnTo>
                  <a:pt x="6232" y="69"/>
                </a:lnTo>
                <a:lnTo>
                  <a:pt x="6232" y="69"/>
                </a:lnTo>
                <a:lnTo>
                  <a:pt x="6232" y="69"/>
                </a:lnTo>
                <a:lnTo>
                  <a:pt x="6238" y="67"/>
                </a:lnTo>
                <a:lnTo>
                  <a:pt x="6238" y="82"/>
                </a:lnTo>
                <a:lnTo>
                  <a:pt x="6236" y="83"/>
                </a:lnTo>
                <a:lnTo>
                  <a:pt x="6236" y="83"/>
                </a:lnTo>
                <a:lnTo>
                  <a:pt x="6236" y="86"/>
                </a:lnTo>
                <a:lnTo>
                  <a:pt x="6238" y="88"/>
                </a:lnTo>
                <a:lnTo>
                  <a:pt x="6238" y="94"/>
                </a:lnTo>
                <a:lnTo>
                  <a:pt x="6278" y="126"/>
                </a:lnTo>
                <a:lnTo>
                  <a:pt x="6265" y="179"/>
                </a:lnTo>
                <a:lnTo>
                  <a:pt x="6265" y="179"/>
                </a:lnTo>
                <a:lnTo>
                  <a:pt x="6256" y="179"/>
                </a:lnTo>
                <a:lnTo>
                  <a:pt x="6256" y="179"/>
                </a:lnTo>
                <a:lnTo>
                  <a:pt x="6261" y="171"/>
                </a:lnTo>
                <a:lnTo>
                  <a:pt x="6264" y="168"/>
                </a:lnTo>
                <a:lnTo>
                  <a:pt x="6264" y="168"/>
                </a:lnTo>
                <a:lnTo>
                  <a:pt x="6261" y="163"/>
                </a:lnTo>
                <a:lnTo>
                  <a:pt x="6259" y="157"/>
                </a:lnTo>
                <a:lnTo>
                  <a:pt x="6259" y="157"/>
                </a:lnTo>
                <a:lnTo>
                  <a:pt x="6256" y="162"/>
                </a:lnTo>
                <a:lnTo>
                  <a:pt x="6251" y="165"/>
                </a:lnTo>
                <a:lnTo>
                  <a:pt x="6251" y="165"/>
                </a:lnTo>
                <a:lnTo>
                  <a:pt x="6251" y="170"/>
                </a:lnTo>
                <a:lnTo>
                  <a:pt x="6251" y="181"/>
                </a:lnTo>
                <a:lnTo>
                  <a:pt x="6251" y="181"/>
                </a:lnTo>
                <a:lnTo>
                  <a:pt x="6243" y="183"/>
                </a:lnTo>
                <a:lnTo>
                  <a:pt x="6236" y="187"/>
                </a:lnTo>
                <a:lnTo>
                  <a:pt x="6236" y="187"/>
                </a:lnTo>
                <a:lnTo>
                  <a:pt x="6235" y="179"/>
                </a:lnTo>
                <a:lnTo>
                  <a:pt x="6235" y="179"/>
                </a:lnTo>
                <a:lnTo>
                  <a:pt x="6233" y="179"/>
                </a:lnTo>
                <a:lnTo>
                  <a:pt x="6233" y="179"/>
                </a:lnTo>
                <a:lnTo>
                  <a:pt x="6240" y="171"/>
                </a:lnTo>
                <a:lnTo>
                  <a:pt x="6243" y="167"/>
                </a:lnTo>
                <a:lnTo>
                  <a:pt x="6245" y="162"/>
                </a:lnTo>
                <a:lnTo>
                  <a:pt x="6245" y="162"/>
                </a:lnTo>
                <a:lnTo>
                  <a:pt x="6245" y="154"/>
                </a:lnTo>
                <a:lnTo>
                  <a:pt x="6241" y="146"/>
                </a:lnTo>
                <a:lnTo>
                  <a:pt x="6238" y="139"/>
                </a:lnTo>
                <a:lnTo>
                  <a:pt x="6232" y="134"/>
                </a:lnTo>
                <a:lnTo>
                  <a:pt x="6232" y="134"/>
                </a:lnTo>
                <a:lnTo>
                  <a:pt x="6241" y="125"/>
                </a:lnTo>
                <a:lnTo>
                  <a:pt x="6248" y="122"/>
                </a:lnTo>
                <a:lnTo>
                  <a:pt x="6248" y="122"/>
                </a:lnTo>
                <a:lnTo>
                  <a:pt x="6246" y="118"/>
                </a:lnTo>
                <a:lnTo>
                  <a:pt x="6246" y="114"/>
                </a:lnTo>
                <a:lnTo>
                  <a:pt x="6248" y="106"/>
                </a:lnTo>
                <a:lnTo>
                  <a:pt x="6248" y="106"/>
                </a:lnTo>
                <a:lnTo>
                  <a:pt x="6240" y="110"/>
                </a:lnTo>
                <a:lnTo>
                  <a:pt x="6236" y="112"/>
                </a:lnTo>
                <a:lnTo>
                  <a:pt x="6233" y="112"/>
                </a:lnTo>
                <a:lnTo>
                  <a:pt x="6233" y="112"/>
                </a:lnTo>
                <a:lnTo>
                  <a:pt x="6232" y="120"/>
                </a:lnTo>
                <a:lnTo>
                  <a:pt x="6228" y="133"/>
                </a:lnTo>
                <a:lnTo>
                  <a:pt x="6228" y="133"/>
                </a:lnTo>
                <a:lnTo>
                  <a:pt x="6222" y="131"/>
                </a:lnTo>
                <a:lnTo>
                  <a:pt x="6222" y="131"/>
                </a:lnTo>
                <a:lnTo>
                  <a:pt x="6214" y="131"/>
                </a:lnTo>
                <a:lnTo>
                  <a:pt x="6206" y="133"/>
                </a:lnTo>
                <a:lnTo>
                  <a:pt x="6200" y="136"/>
                </a:lnTo>
                <a:lnTo>
                  <a:pt x="6195" y="142"/>
                </a:lnTo>
                <a:lnTo>
                  <a:pt x="6195" y="142"/>
                </a:lnTo>
                <a:lnTo>
                  <a:pt x="6195" y="142"/>
                </a:lnTo>
                <a:lnTo>
                  <a:pt x="6204" y="106"/>
                </a:lnTo>
                <a:lnTo>
                  <a:pt x="6192" y="86"/>
                </a:lnTo>
                <a:lnTo>
                  <a:pt x="6192" y="86"/>
                </a:lnTo>
                <a:lnTo>
                  <a:pt x="6198" y="80"/>
                </a:lnTo>
                <a:lnTo>
                  <a:pt x="6198" y="80"/>
                </a:lnTo>
                <a:close/>
                <a:moveTo>
                  <a:pt x="6198" y="179"/>
                </a:moveTo>
                <a:lnTo>
                  <a:pt x="6193" y="187"/>
                </a:lnTo>
                <a:lnTo>
                  <a:pt x="6190" y="171"/>
                </a:lnTo>
                <a:lnTo>
                  <a:pt x="6198" y="179"/>
                </a:lnTo>
                <a:close/>
                <a:moveTo>
                  <a:pt x="6184" y="147"/>
                </a:moveTo>
                <a:lnTo>
                  <a:pt x="6184" y="149"/>
                </a:lnTo>
                <a:lnTo>
                  <a:pt x="6184" y="147"/>
                </a:lnTo>
                <a:lnTo>
                  <a:pt x="6184" y="147"/>
                </a:lnTo>
                <a:lnTo>
                  <a:pt x="6184" y="147"/>
                </a:lnTo>
                <a:close/>
                <a:moveTo>
                  <a:pt x="6187" y="170"/>
                </a:moveTo>
                <a:lnTo>
                  <a:pt x="6192" y="189"/>
                </a:lnTo>
                <a:lnTo>
                  <a:pt x="6163" y="171"/>
                </a:lnTo>
                <a:lnTo>
                  <a:pt x="6169" y="168"/>
                </a:lnTo>
                <a:lnTo>
                  <a:pt x="6171" y="175"/>
                </a:lnTo>
                <a:lnTo>
                  <a:pt x="6171" y="175"/>
                </a:lnTo>
                <a:lnTo>
                  <a:pt x="6172" y="176"/>
                </a:lnTo>
                <a:lnTo>
                  <a:pt x="6176" y="178"/>
                </a:lnTo>
                <a:lnTo>
                  <a:pt x="6176" y="178"/>
                </a:lnTo>
                <a:lnTo>
                  <a:pt x="6179" y="175"/>
                </a:lnTo>
                <a:lnTo>
                  <a:pt x="6179" y="171"/>
                </a:lnTo>
                <a:lnTo>
                  <a:pt x="6177" y="167"/>
                </a:lnTo>
                <a:lnTo>
                  <a:pt x="6182" y="165"/>
                </a:lnTo>
                <a:lnTo>
                  <a:pt x="6187" y="170"/>
                </a:lnTo>
                <a:close/>
                <a:moveTo>
                  <a:pt x="6172" y="134"/>
                </a:moveTo>
                <a:lnTo>
                  <a:pt x="6177" y="130"/>
                </a:lnTo>
                <a:lnTo>
                  <a:pt x="6179" y="134"/>
                </a:lnTo>
                <a:lnTo>
                  <a:pt x="6180" y="136"/>
                </a:lnTo>
                <a:lnTo>
                  <a:pt x="6172" y="134"/>
                </a:lnTo>
                <a:close/>
                <a:moveTo>
                  <a:pt x="6182" y="82"/>
                </a:moveTo>
                <a:lnTo>
                  <a:pt x="6172" y="99"/>
                </a:lnTo>
                <a:lnTo>
                  <a:pt x="6169" y="86"/>
                </a:lnTo>
                <a:lnTo>
                  <a:pt x="6182" y="82"/>
                </a:lnTo>
                <a:close/>
                <a:moveTo>
                  <a:pt x="6155" y="78"/>
                </a:moveTo>
                <a:lnTo>
                  <a:pt x="6168" y="86"/>
                </a:lnTo>
                <a:lnTo>
                  <a:pt x="6172" y="102"/>
                </a:lnTo>
                <a:lnTo>
                  <a:pt x="6169" y="107"/>
                </a:lnTo>
                <a:lnTo>
                  <a:pt x="6169" y="109"/>
                </a:lnTo>
                <a:lnTo>
                  <a:pt x="6158" y="101"/>
                </a:lnTo>
                <a:lnTo>
                  <a:pt x="6158" y="91"/>
                </a:lnTo>
                <a:lnTo>
                  <a:pt x="6153" y="88"/>
                </a:lnTo>
                <a:lnTo>
                  <a:pt x="6155" y="78"/>
                </a:lnTo>
                <a:close/>
                <a:moveTo>
                  <a:pt x="6158" y="110"/>
                </a:moveTo>
                <a:lnTo>
                  <a:pt x="6158" y="102"/>
                </a:lnTo>
                <a:lnTo>
                  <a:pt x="6171" y="110"/>
                </a:lnTo>
                <a:lnTo>
                  <a:pt x="6174" y="122"/>
                </a:lnTo>
                <a:lnTo>
                  <a:pt x="6164" y="130"/>
                </a:lnTo>
                <a:lnTo>
                  <a:pt x="6150" y="117"/>
                </a:lnTo>
                <a:lnTo>
                  <a:pt x="6158" y="110"/>
                </a:lnTo>
                <a:close/>
                <a:moveTo>
                  <a:pt x="6124" y="90"/>
                </a:moveTo>
                <a:lnTo>
                  <a:pt x="6124" y="90"/>
                </a:lnTo>
                <a:lnTo>
                  <a:pt x="6129" y="90"/>
                </a:lnTo>
                <a:lnTo>
                  <a:pt x="6128" y="91"/>
                </a:lnTo>
                <a:lnTo>
                  <a:pt x="6128" y="96"/>
                </a:lnTo>
                <a:lnTo>
                  <a:pt x="6118" y="88"/>
                </a:lnTo>
                <a:lnTo>
                  <a:pt x="6118" y="88"/>
                </a:lnTo>
                <a:lnTo>
                  <a:pt x="6118" y="86"/>
                </a:lnTo>
                <a:lnTo>
                  <a:pt x="6120" y="86"/>
                </a:lnTo>
                <a:lnTo>
                  <a:pt x="6121" y="86"/>
                </a:lnTo>
                <a:lnTo>
                  <a:pt x="6123" y="85"/>
                </a:lnTo>
                <a:lnTo>
                  <a:pt x="6123" y="85"/>
                </a:lnTo>
                <a:lnTo>
                  <a:pt x="6124" y="90"/>
                </a:lnTo>
                <a:lnTo>
                  <a:pt x="6124" y="90"/>
                </a:lnTo>
                <a:close/>
                <a:moveTo>
                  <a:pt x="6088" y="37"/>
                </a:moveTo>
                <a:lnTo>
                  <a:pt x="6092" y="40"/>
                </a:lnTo>
                <a:lnTo>
                  <a:pt x="6105" y="35"/>
                </a:lnTo>
                <a:lnTo>
                  <a:pt x="6105" y="21"/>
                </a:lnTo>
                <a:lnTo>
                  <a:pt x="6104" y="21"/>
                </a:lnTo>
                <a:lnTo>
                  <a:pt x="6099" y="18"/>
                </a:lnTo>
                <a:lnTo>
                  <a:pt x="6097" y="13"/>
                </a:lnTo>
                <a:lnTo>
                  <a:pt x="6110" y="22"/>
                </a:lnTo>
                <a:lnTo>
                  <a:pt x="6110" y="22"/>
                </a:lnTo>
                <a:lnTo>
                  <a:pt x="6113" y="22"/>
                </a:lnTo>
                <a:lnTo>
                  <a:pt x="6110" y="27"/>
                </a:lnTo>
                <a:lnTo>
                  <a:pt x="6112" y="32"/>
                </a:lnTo>
                <a:lnTo>
                  <a:pt x="6100" y="38"/>
                </a:lnTo>
                <a:lnTo>
                  <a:pt x="6097" y="51"/>
                </a:lnTo>
                <a:lnTo>
                  <a:pt x="6110" y="58"/>
                </a:lnTo>
                <a:lnTo>
                  <a:pt x="6112" y="58"/>
                </a:lnTo>
                <a:lnTo>
                  <a:pt x="6120" y="53"/>
                </a:lnTo>
                <a:lnTo>
                  <a:pt x="6121" y="58"/>
                </a:lnTo>
                <a:lnTo>
                  <a:pt x="6118" y="58"/>
                </a:lnTo>
                <a:lnTo>
                  <a:pt x="6105" y="66"/>
                </a:lnTo>
                <a:lnTo>
                  <a:pt x="6105" y="75"/>
                </a:lnTo>
                <a:lnTo>
                  <a:pt x="6083" y="54"/>
                </a:lnTo>
                <a:lnTo>
                  <a:pt x="6088" y="37"/>
                </a:lnTo>
                <a:close/>
                <a:moveTo>
                  <a:pt x="6092" y="34"/>
                </a:moveTo>
                <a:lnTo>
                  <a:pt x="6099" y="29"/>
                </a:lnTo>
                <a:lnTo>
                  <a:pt x="6100" y="32"/>
                </a:lnTo>
                <a:lnTo>
                  <a:pt x="6092" y="34"/>
                </a:lnTo>
                <a:lnTo>
                  <a:pt x="6092" y="34"/>
                </a:lnTo>
                <a:close/>
                <a:moveTo>
                  <a:pt x="6080" y="70"/>
                </a:moveTo>
                <a:lnTo>
                  <a:pt x="6102" y="91"/>
                </a:lnTo>
                <a:lnTo>
                  <a:pt x="6086" y="106"/>
                </a:lnTo>
                <a:lnTo>
                  <a:pt x="6073" y="101"/>
                </a:lnTo>
                <a:lnTo>
                  <a:pt x="6076" y="99"/>
                </a:lnTo>
                <a:lnTo>
                  <a:pt x="6078" y="93"/>
                </a:lnTo>
                <a:lnTo>
                  <a:pt x="6072" y="90"/>
                </a:lnTo>
                <a:lnTo>
                  <a:pt x="6072" y="90"/>
                </a:lnTo>
                <a:lnTo>
                  <a:pt x="6068" y="91"/>
                </a:lnTo>
                <a:lnTo>
                  <a:pt x="6072" y="88"/>
                </a:lnTo>
                <a:lnTo>
                  <a:pt x="6070" y="83"/>
                </a:lnTo>
                <a:lnTo>
                  <a:pt x="6078" y="75"/>
                </a:lnTo>
                <a:lnTo>
                  <a:pt x="6078" y="75"/>
                </a:lnTo>
                <a:lnTo>
                  <a:pt x="6080" y="74"/>
                </a:lnTo>
                <a:lnTo>
                  <a:pt x="6080" y="70"/>
                </a:lnTo>
                <a:lnTo>
                  <a:pt x="6080" y="70"/>
                </a:lnTo>
                <a:close/>
                <a:moveTo>
                  <a:pt x="6073" y="69"/>
                </a:moveTo>
                <a:lnTo>
                  <a:pt x="6067" y="74"/>
                </a:lnTo>
                <a:lnTo>
                  <a:pt x="6067" y="69"/>
                </a:lnTo>
                <a:lnTo>
                  <a:pt x="6068" y="70"/>
                </a:lnTo>
                <a:lnTo>
                  <a:pt x="6075" y="67"/>
                </a:lnTo>
                <a:lnTo>
                  <a:pt x="6076" y="69"/>
                </a:lnTo>
                <a:lnTo>
                  <a:pt x="6076" y="69"/>
                </a:lnTo>
                <a:lnTo>
                  <a:pt x="6075" y="69"/>
                </a:lnTo>
                <a:lnTo>
                  <a:pt x="6073" y="69"/>
                </a:lnTo>
                <a:lnTo>
                  <a:pt x="6073" y="69"/>
                </a:lnTo>
                <a:close/>
                <a:moveTo>
                  <a:pt x="6068" y="40"/>
                </a:moveTo>
                <a:lnTo>
                  <a:pt x="6068" y="40"/>
                </a:lnTo>
                <a:lnTo>
                  <a:pt x="6068" y="42"/>
                </a:lnTo>
                <a:lnTo>
                  <a:pt x="6068" y="42"/>
                </a:lnTo>
                <a:lnTo>
                  <a:pt x="6070" y="42"/>
                </a:lnTo>
                <a:lnTo>
                  <a:pt x="6075" y="45"/>
                </a:lnTo>
                <a:lnTo>
                  <a:pt x="6076" y="50"/>
                </a:lnTo>
                <a:lnTo>
                  <a:pt x="6068" y="42"/>
                </a:lnTo>
                <a:lnTo>
                  <a:pt x="6068" y="40"/>
                </a:lnTo>
                <a:close/>
                <a:moveTo>
                  <a:pt x="6064" y="58"/>
                </a:moveTo>
                <a:lnTo>
                  <a:pt x="6064" y="56"/>
                </a:lnTo>
                <a:lnTo>
                  <a:pt x="6067" y="59"/>
                </a:lnTo>
                <a:lnTo>
                  <a:pt x="6064" y="58"/>
                </a:lnTo>
                <a:close/>
                <a:moveTo>
                  <a:pt x="6065" y="18"/>
                </a:moveTo>
                <a:lnTo>
                  <a:pt x="6064" y="24"/>
                </a:lnTo>
                <a:lnTo>
                  <a:pt x="6060" y="21"/>
                </a:lnTo>
                <a:lnTo>
                  <a:pt x="6065" y="18"/>
                </a:lnTo>
                <a:lnTo>
                  <a:pt x="6065" y="18"/>
                </a:lnTo>
                <a:close/>
                <a:moveTo>
                  <a:pt x="6060" y="8"/>
                </a:moveTo>
                <a:lnTo>
                  <a:pt x="6060" y="8"/>
                </a:lnTo>
                <a:lnTo>
                  <a:pt x="6064" y="13"/>
                </a:lnTo>
                <a:lnTo>
                  <a:pt x="6057" y="16"/>
                </a:lnTo>
                <a:lnTo>
                  <a:pt x="6056" y="11"/>
                </a:lnTo>
                <a:lnTo>
                  <a:pt x="6060" y="8"/>
                </a:lnTo>
                <a:close/>
                <a:moveTo>
                  <a:pt x="6051" y="45"/>
                </a:moveTo>
                <a:lnTo>
                  <a:pt x="6056" y="48"/>
                </a:lnTo>
                <a:lnTo>
                  <a:pt x="6056" y="51"/>
                </a:lnTo>
                <a:lnTo>
                  <a:pt x="6048" y="48"/>
                </a:lnTo>
                <a:lnTo>
                  <a:pt x="6051" y="45"/>
                </a:lnTo>
                <a:close/>
                <a:moveTo>
                  <a:pt x="6044" y="46"/>
                </a:moveTo>
                <a:lnTo>
                  <a:pt x="6038" y="43"/>
                </a:lnTo>
                <a:lnTo>
                  <a:pt x="6038" y="42"/>
                </a:lnTo>
                <a:lnTo>
                  <a:pt x="6044" y="46"/>
                </a:lnTo>
                <a:close/>
                <a:moveTo>
                  <a:pt x="6036" y="78"/>
                </a:moveTo>
                <a:lnTo>
                  <a:pt x="6057" y="72"/>
                </a:lnTo>
                <a:lnTo>
                  <a:pt x="6059" y="80"/>
                </a:lnTo>
                <a:lnTo>
                  <a:pt x="6044" y="93"/>
                </a:lnTo>
                <a:lnTo>
                  <a:pt x="6038" y="90"/>
                </a:lnTo>
                <a:lnTo>
                  <a:pt x="6040" y="86"/>
                </a:lnTo>
                <a:lnTo>
                  <a:pt x="6035" y="83"/>
                </a:lnTo>
                <a:lnTo>
                  <a:pt x="6035" y="83"/>
                </a:lnTo>
                <a:lnTo>
                  <a:pt x="6030" y="86"/>
                </a:lnTo>
                <a:lnTo>
                  <a:pt x="6030" y="88"/>
                </a:lnTo>
                <a:lnTo>
                  <a:pt x="6025" y="86"/>
                </a:lnTo>
                <a:lnTo>
                  <a:pt x="6025" y="83"/>
                </a:lnTo>
                <a:lnTo>
                  <a:pt x="6028" y="82"/>
                </a:lnTo>
                <a:lnTo>
                  <a:pt x="6032" y="83"/>
                </a:lnTo>
                <a:lnTo>
                  <a:pt x="6036" y="80"/>
                </a:lnTo>
                <a:lnTo>
                  <a:pt x="6036" y="78"/>
                </a:lnTo>
                <a:close/>
                <a:moveTo>
                  <a:pt x="6035" y="80"/>
                </a:moveTo>
                <a:lnTo>
                  <a:pt x="6032" y="82"/>
                </a:lnTo>
                <a:lnTo>
                  <a:pt x="6030" y="82"/>
                </a:lnTo>
                <a:lnTo>
                  <a:pt x="6035" y="80"/>
                </a:lnTo>
                <a:close/>
                <a:moveTo>
                  <a:pt x="6019" y="42"/>
                </a:moveTo>
                <a:lnTo>
                  <a:pt x="6028" y="46"/>
                </a:lnTo>
                <a:lnTo>
                  <a:pt x="6027" y="48"/>
                </a:lnTo>
                <a:lnTo>
                  <a:pt x="6017" y="45"/>
                </a:lnTo>
                <a:lnTo>
                  <a:pt x="6014" y="46"/>
                </a:lnTo>
                <a:lnTo>
                  <a:pt x="6014" y="45"/>
                </a:lnTo>
                <a:lnTo>
                  <a:pt x="6012" y="45"/>
                </a:lnTo>
                <a:lnTo>
                  <a:pt x="6019" y="42"/>
                </a:lnTo>
                <a:close/>
                <a:moveTo>
                  <a:pt x="6014" y="117"/>
                </a:moveTo>
                <a:lnTo>
                  <a:pt x="6014" y="117"/>
                </a:lnTo>
                <a:lnTo>
                  <a:pt x="6008" y="114"/>
                </a:lnTo>
                <a:lnTo>
                  <a:pt x="6008" y="110"/>
                </a:lnTo>
                <a:lnTo>
                  <a:pt x="6011" y="109"/>
                </a:lnTo>
                <a:lnTo>
                  <a:pt x="6011" y="107"/>
                </a:lnTo>
                <a:lnTo>
                  <a:pt x="6014" y="117"/>
                </a:lnTo>
                <a:close/>
                <a:moveTo>
                  <a:pt x="6006" y="101"/>
                </a:moveTo>
                <a:lnTo>
                  <a:pt x="6003" y="104"/>
                </a:lnTo>
                <a:lnTo>
                  <a:pt x="6003" y="104"/>
                </a:lnTo>
                <a:lnTo>
                  <a:pt x="6003" y="109"/>
                </a:lnTo>
                <a:lnTo>
                  <a:pt x="6006" y="110"/>
                </a:lnTo>
                <a:lnTo>
                  <a:pt x="6006" y="112"/>
                </a:lnTo>
                <a:lnTo>
                  <a:pt x="5998" y="109"/>
                </a:lnTo>
                <a:lnTo>
                  <a:pt x="5998" y="101"/>
                </a:lnTo>
                <a:lnTo>
                  <a:pt x="6001" y="99"/>
                </a:lnTo>
                <a:lnTo>
                  <a:pt x="6001" y="93"/>
                </a:lnTo>
                <a:lnTo>
                  <a:pt x="5998" y="90"/>
                </a:lnTo>
                <a:lnTo>
                  <a:pt x="5993" y="93"/>
                </a:lnTo>
                <a:lnTo>
                  <a:pt x="5993" y="93"/>
                </a:lnTo>
                <a:lnTo>
                  <a:pt x="5993" y="98"/>
                </a:lnTo>
                <a:lnTo>
                  <a:pt x="5996" y="101"/>
                </a:lnTo>
                <a:lnTo>
                  <a:pt x="5996" y="107"/>
                </a:lnTo>
                <a:lnTo>
                  <a:pt x="5996" y="107"/>
                </a:lnTo>
                <a:lnTo>
                  <a:pt x="5992" y="94"/>
                </a:lnTo>
                <a:lnTo>
                  <a:pt x="5992" y="90"/>
                </a:lnTo>
                <a:lnTo>
                  <a:pt x="5992" y="90"/>
                </a:lnTo>
                <a:lnTo>
                  <a:pt x="5990" y="83"/>
                </a:lnTo>
                <a:lnTo>
                  <a:pt x="6006" y="88"/>
                </a:lnTo>
                <a:lnTo>
                  <a:pt x="6006" y="90"/>
                </a:lnTo>
                <a:lnTo>
                  <a:pt x="6006" y="90"/>
                </a:lnTo>
                <a:lnTo>
                  <a:pt x="6006" y="90"/>
                </a:lnTo>
                <a:lnTo>
                  <a:pt x="6009" y="102"/>
                </a:lnTo>
                <a:lnTo>
                  <a:pt x="6006" y="101"/>
                </a:lnTo>
                <a:close/>
                <a:moveTo>
                  <a:pt x="6006" y="78"/>
                </a:moveTo>
                <a:lnTo>
                  <a:pt x="6008" y="80"/>
                </a:lnTo>
                <a:lnTo>
                  <a:pt x="6008" y="80"/>
                </a:lnTo>
                <a:lnTo>
                  <a:pt x="6009" y="80"/>
                </a:lnTo>
                <a:lnTo>
                  <a:pt x="6003" y="78"/>
                </a:lnTo>
                <a:lnTo>
                  <a:pt x="6006" y="78"/>
                </a:lnTo>
                <a:close/>
                <a:moveTo>
                  <a:pt x="6000" y="37"/>
                </a:moveTo>
                <a:lnTo>
                  <a:pt x="6000" y="38"/>
                </a:lnTo>
                <a:lnTo>
                  <a:pt x="5998" y="40"/>
                </a:lnTo>
                <a:lnTo>
                  <a:pt x="5998" y="40"/>
                </a:lnTo>
                <a:lnTo>
                  <a:pt x="5995" y="40"/>
                </a:lnTo>
                <a:lnTo>
                  <a:pt x="6000" y="37"/>
                </a:lnTo>
                <a:close/>
                <a:moveTo>
                  <a:pt x="5998" y="75"/>
                </a:moveTo>
                <a:lnTo>
                  <a:pt x="6001" y="78"/>
                </a:lnTo>
                <a:lnTo>
                  <a:pt x="5992" y="75"/>
                </a:lnTo>
                <a:lnTo>
                  <a:pt x="5995" y="74"/>
                </a:lnTo>
                <a:lnTo>
                  <a:pt x="5998" y="75"/>
                </a:lnTo>
                <a:close/>
                <a:moveTo>
                  <a:pt x="5988" y="22"/>
                </a:moveTo>
                <a:lnTo>
                  <a:pt x="5993" y="22"/>
                </a:lnTo>
                <a:lnTo>
                  <a:pt x="5988" y="24"/>
                </a:lnTo>
                <a:lnTo>
                  <a:pt x="5988" y="22"/>
                </a:lnTo>
                <a:close/>
                <a:moveTo>
                  <a:pt x="5987" y="29"/>
                </a:moveTo>
                <a:lnTo>
                  <a:pt x="5993" y="29"/>
                </a:lnTo>
                <a:lnTo>
                  <a:pt x="5993" y="30"/>
                </a:lnTo>
                <a:lnTo>
                  <a:pt x="5988" y="34"/>
                </a:lnTo>
                <a:lnTo>
                  <a:pt x="5987" y="30"/>
                </a:lnTo>
                <a:lnTo>
                  <a:pt x="5987" y="29"/>
                </a:lnTo>
                <a:close/>
                <a:moveTo>
                  <a:pt x="5988" y="51"/>
                </a:moveTo>
                <a:lnTo>
                  <a:pt x="5987" y="53"/>
                </a:lnTo>
                <a:lnTo>
                  <a:pt x="5985" y="51"/>
                </a:lnTo>
                <a:lnTo>
                  <a:pt x="5985" y="50"/>
                </a:lnTo>
                <a:lnTo>
                  <a:pt x="5984" y="48"/>
                </a:lnTo>
                <a:lnTo>
                  <a:pt x="5988" y="51"/>
                </a:lnTo>
                <a:close/>
                <a:moveTo>
                  <a:pt x="5976" y="8"/>
                </a:moveTo>
                <a:lnTo>
                  <a:pt x="5976" y="8"/>
                </a:lnTo>
                <a:lnTo>
                  <a:pt x="5976" y="8"/>
                </a:lnTo>
                <a:lnTo>
                  <a:pt x="5980" y="5"/>
                </a:lnTo>
                <a:lnTo>
                  <a:pt x="5980" y="5"/>
                </a:lnTo>
                <a:lnTo>
                  <a:pt x="5982" y="6"/>
                </a:lnTo>
                <a:lnTo>
                  <a:pt x="5974" y="8"/>
                </a:lnTo>
                <a:lnTo>
                  <a:pt x="5974" y="8"/>
                </a:lnTo>
                <a:lnTo>
                  <a:pt x="5976" y="8"/>
                </a:lnTo>
                <a:lnTo>
                  <a:pt x="5976" y="8"/>
                </a:lnTo>
                <a:close/>
                <a:moveTo>
                  <a:pt x="5972" y="38"/>
                </a:moveTo>
                <a:lnTo>
                  <a:pt x="5972" y="38"/>
                </a:lnTo>
                <a:lnTo>
                  <a:pt x="5969" y="40"/>
                </a:lnTo>
                <a:lnTo>
                  <a:pt x="5969" y="37"/>
                </a:lnTo>
                <a:lnTo>
                  <a:pt x="5972" y="38"/>
                </a:lnTo>
                <a:close/>
                <a:moveTo>
                  <a:pt x="5960" y="38"/>
                </a:moveTo>
                <a:lnTo>
                  <a:pt x="5960" y="45"/>
                </a:lnTo>
                <a:lnTo>
                  <a:pt x="5960" y="46"/>
                </a:lnTo>
                <a:lnTo>
                  <a:pt x="5960" y="46"/>
                </a:lnTo>
                <a:lnTo>
                  <a:pt x="5960" y="45"/>
                </a:lnTo>
                <a:lnTo>
                  <a:pt x="5956" y="43"/>
                </a:lnTo>
                <a:lnTo>
                  <a:pt x="5960" y="38"/>
                </a:lnTo>
                <a:close/>
                <a:moveTo>
                  <a:pt x="5956" y="59"/>
                </a:moveTo>
                <a:lnTo>
                  <a:pt x="5961" y="66"/>
                </a:lnTo>
                <a:lnTo>
                  <a:pt x="5956" y="64"/>
                </a:lnTo>
                <a:lnTo>
                  <a:pt x="5956" y="59"/>
                </a:lnTo>
                <a:close/>
                <a:moveTo>
                  <a:pt x="5955" y="72"/>
                </a:moveTo>
                <a:lnTo>
                  <a:pt x="5955" y="72"/>
                </a:lnTo>
                <a:lnTo>
                  <a:pt x="5979" y="80"/>
                </a:lnTo>
                <a:lnTo>
                  <a:pt x="5984" y="93"/>
                </a:lnTo>
                <a:lnTo>
                  <a:pt x="5984" y="96"/>
                </a:lnTo>
                <a:lnTo>
                  <a:pt x="5984" y="98"/>
                </a:lnTo>
                <a:lnTo>
                  <a:pt x="5985" y="101"/>
                </a:lnTo>
                <a:lnTo>
                  <a:pt x="5980" y="98"/>
                </a:lnTo>
                <a:lnTo>
                  <a:pt x="5980" y="93"/>
                </a:lnTo>
                <a:lnTo>
                  <a:pt x="5974" y="88"/>
                </a:lnTo>
                <a:lnTo>
                  <a:pt x="5972" y="90"/>
                </a:lnTo>
                <a:lnTo>
                  <a:pt x="5964" y="85"/>
                </a:lnTo>
                <a:lnTo>
                  <a:pt x="5963" y="86"/>
                </a:lnTo>
                <a:lnTo>
                  <a:pt x="5956" y="90"/>
                </a:lnTo>
                <a:lnTo>
                  <a:pt x="5953" y="85"/>
                </a:lnTo>
                <a:lnTo>
                  <a:pt x="5956" y="74"/>
                </a:lnTo>
                <a:lnTo>
                  <a:pt x="5955" y="72"/>
                </a:lnTo>
                <a:close/>
                <a:moveTo>
                  <a:pt x="5969" y="150"/>
                </a:moveTo>
                <a:lnTo>
                  <a:pt x="5976" y="154"/>
                </a:lnTo>
                <a:lnTo>
                  <a:pt x="5972" y="155"/>
                </a:lnTo>
                <a:lnTo>
                  <a:pt x="5969" y="154"/>
                </a:lnTo>
                <a:lnTo>
                  <a:pt x="5969" y="150"/>
                </a:lnTo>
                <a:close/>
                <a:moveTo>
                  <a:pt x="5968" y="114"/>
                </a:moveTo>
                <a:lnTo>
                  <a:pt x="5972" y="117"/>
                </a:lnTo>
                <a:lnTo>
                  <a:pt x="5972" y="118"/>
                </a:lnTo>
                <a:lnTo>
                  <a:pt x="5971" y="120"/>
                </a:lnTo>
                <a:lnTo>
                  <a:pt x="5968" y="114"/>
                </a:lnTo>
                <a:close/>
                <a:moveTo>
                  <a:pt x="5963" y="123"/>
                </a:moveTo>
                <a:lnTo>
                  <a:pt x="5961" y="125"/>
                </a:lnTo>
                <a:lnTo>
                  <a:pt x="5955" y="122"/>
                </a:lnTo>
                <a:lnTo>
                  <a:pt x="5960" y="115"/>
                </a:lnTo>
                <a:lnTo>
                  <a:pt x="5963" y="123"/>
                </a:lnTo>
                <a:close/>
                <a:moveTo>
                  <a:pt x="5958" y="130"/>
                </a:moveTo>
                <a:lnTo>
                  <a:pt x="5958" y="144"/>
                </a:lnTo>
                <a:lnTo>
                  <a:pt x="5956" y="146"/>
                </a:lnTo>
                <a:lnTo>
                  <a:pt x="5950" y="141"/>
                </a:lnTo>
                <a:lnTo>
                  <a:pt x="5950" y="134"/>
                </a:lnTo>
                <a:lnTo>
                  <a:pt x="5953" y="128"/>
                </a:lnTo>
                <a:lnTo>
                  <a:pt x="5958" y="130"/>
                </a:lnTo>
                <a:close/>
                <a:moveTo>
                  <a:pt x="5952" y="110"/>
                </a:moveTo>
                <a:lnTo>
                  <a:pt x="5948" y="118"/>
                </a:lnTo>
                <a:lnTo>
                  <a:pt x="5942" y="115"/>
                </a:lnTo>
                <a:lnTo>
                  <a:pt x="5950" y="110"/>
                </a:lnTo>
                <a:lnTo>
                  <a:pt x="5952" y="110"/>
                </a:lnTo>
                <a:close/>
                <a:moveTo>
                  <a:pt x="5939" y="120"/>
                </a:moveTo>
                <a:lnTo>
                  <a:pt x="5945" y="123"/>
                </a:lnTo>
                <a:lnTo>
                  <a:pt x="5942" y="130"/>
                </a:lnTo>
                <a:lnTo>
                  <a:pt x="5942" y="130"/>
                </a:lnTo>
                <a:lnTo>
                  <a:pt x="5939" y="125"/>
                </a:lnTo>
                <a:lnTo>
                  <a:pt x="5939" y="120"/>
                </a:lnTo>
                <a:close/>
                <a:moveTo>
                  <a:pt x="5937" y="110"/>
                </a:moveTo>
                <a:lnTo>
                  <a:pt x="5936" y="110"/>
                </a:lnTo>
                <a:lnTo>
                  <a:pt x="5944" y="107"/>
                </a:lnTo>
                <a:lnTo>
                  <a:pt x="5937" y="110"/>
                </a:lnTo>
                <a:close/>
                <a:moveTo>
                  <a:pt x="5947" y="90"/>
                </a:moveTo>
                <a:lnTo>
                  <a:pt x="5948" y="93"/>
                </a:lnTo>
                <a:lnTo>
                  <a:pt x="5929" y="102"/>
                </a:lnTo>
                <a:lnTo>
                  <a:pt x="5934" y="88"/>
                </a:lnTo>
                <a:lnTo>
                  <a:pt x="5940" y="93"/>
                </a:lnTo>
                <a:lnTo>
                  <a:pt x="5947" y="90"/>
                </a:lnTo>
                <a:close/>
                <a:moveTo>
                  <a:pt x="5926" y="16"/>
                </a:moveTo>
                <a:lnTo>
                  <a:pt x="5928" y="14"/>
                </a:lnTo>
                <a:lnTo>
                  <a:pt x="5939" y="21"/>
                </a:lnTo>
                <a:lnTo>
                  <a:pt x="5940" y="29"/>
                </a:lnTo>
                <a:lnTo>
                  <a:pt x="5932" y="32"/>
                </a:lnTo>
                <a:lnTo>
                  <a:pt x="5929" y="29"/>
                </a:lnTo>
                <a:lnTo>
                  <a:pt x="5924" y="19"/>
                </a:lnTo>
                <a:lnTo>
                  <a:pt x="5926" y="16"/>
                </a:lnTo>
                <a:close/>
                <a:moveTo>
                  <a:pt x="5928" y="50"/>
                </a:moveTo>
                <a:lnTo>
                  <a:pt x="5926" y="48"/>
                </a:lnTo>
                <a:lnTo>
                  <a:pt x="5928" y="46"/>
                </a:lnTo>
                <a:lnTo>
                  <a:pt x="5928" y="50"/>
                </a:lnTo>
                <a:close/>
                <a:moveTo>
                  <a:pt x="5916" y="34"/>
                </a:moveTo>
                <a:lnTo>
                  <a:pt x="5916" y="29"/>
                </a:lnTo>
                <a:lnTo>
                  <a:pt x="5921" y="30"/>
                </a:lnTo>
                <a:lnTo>
                  <a:pt x="5923" y="37"/>
                </a:lnTo>
                <a:lnTo>
                  <a:pt x="5920" y="40"/>
                </a:lnTo>
                <a:lnTo>
                  <a:pt x="5916" y="34"/>
                </a:lnTo>
                <a:lnTo>
                  <a:pt x="5915" y="34"/>
                </a:lnTo>
                <a:lnTo>
                  <a:pt x="5916" y="34"/>
                </a:lnTo>
                <a:close/>
                <a:moveTo>
                  <a:pt x="5916" y="58"/>
                </a:moveTo>
                <a:lnTo>
                  <a:pt x="5932" y="64"/>
                </a:lnTo>
                <a:lnTo>
                  <a:pt x="5920" y="69"/>
                </a:lnTo>
                <a:lnTo>
                  <a:pt x="5920" y="67"/>
                </a:lnTo>
                <a:lnTo>
                  <a:pt x="5915" y="66"/>
                </a:lnTo>
                <a:lnTo>
                  <a:pt x="5916" y="58"/>
                </a:lnTo>
                <a:close/>
                <a:moveTo>
                  <a:pt x="5918" y="80"/>
                </a:moveTo>
                <a:lnTo>
                  <a:pt x="5918" y="80"/>
                </a:lnTo>
                <a:lnTo>
                  <a:pt x="5926" y="85"/>
                </a:lnTo>
                <a:lnTo>
                  <a:pt x="5926" y="86"/>
                </a:lnTo>
                <a:lnTo>
                  <a:pt x="5913" y="94"/>
                </a:lnTo>
                <a:lnTo>
                  <a:pt x="5912" y="94"/>
                </a:lnTo>
                <a:lnTo>
                  <a:pt x="5912" y="94"/>
                </a:lnTo>
                <a:lnTo>
                  <a:pt x="5907" y="86"/>
                </a:lnTo>
                <a:lnTo>
                  <a:pt x="5918" y="80"/>
                </a:lnTo>
                <a:close/>
                <a:moveTo>
                  <a:pt x="5921" y="130"/>
                </a:moveTo>
                <a:lnTo>
                  <a:pt x="5923" y="120"/>
                </a:lnTo>
                <a:lnTo>
                  <a:pt x="5924" y="139"/>
                </a:lnTo>
                <a:lnTo>
                  <a:pt x="5924" y="139"/>
                </a:lnTo>
                <a:lnTo>
                  <a:pt x="5924" y="141"/>
                </a:lnTo>
                <a:lnTo>
                  <a:pt x="5921" y="136"/>
                </a:lnTo>
                <a:lnTo>
                  <a:pt x="5921" y="130"/>
                </a:lnTo>
                <a:lnTo>
                  <a:pt x="5921" y="130"/>
                </a:lnTo>
                <a:close/>
                <a:moveTo>
                  <a:pt x="5918" y="98"/>
                </a:moveTo>
                <a:lnTo>
                  <a:pt x="5923" y="94"/>
                </a:lnTo>
                <a:lnTo>
                  <a:pt x="5921" y="99"/>
                </a:lnTo>
                <a:lnTo>
                  <a:pt x="5918" y="98"/>
                </a:lnTo>
                <a:close/>
                <a:moveTo>
                  <a:pt x="5916" y="114"/>
                </a:moveTo>
                <a:lnTo>
                  <a:pt x="5913" y="123"/>
                </a:lnTo>
                <a:lnTo>
                  <a:pt x="5913" y="115"/>
                </a:lnTo>
                <a:lnTo>
                  <a:pt x="5916" y="114"/>
                </a:lnTo>
                <a:close/>
                <a:moveTo>
                  <a:pt x="5897" y="18"/>
                </a:moveTo>
                <a:lnTo>
                  <a:pt x="5904" y="19"/>
                </a:lnTo>
                <a:lnTo>
                  <a:pt x="5904" y="22"/>
                </a:lnTo>
                <a:lnTo>
                  <a:pt x="5899" y="26"/>
                </a:lnTo>
                <a:lnTo>
                  <a:pt x="5897" y="24"/>
                </a:lnTo>
                <a:lnTo>
                  <a:pt x="5897" y="18"/>
                </a:lnTo>
                <a:close/>
                <a:moveTo>
                  <a:pt x="5905" y="59"/>
                </a:moveTo>
                <a:lnTo>
                  <a:pt x="5905" y="62"/>
                </a:lnTo>
                <a:lnTo>
                  <a:pt x="5905" y="62"/>
                </a:lnTo>
                <a:lnTo>
                  <a:pt x="5902" y="58"/>
                </a:lnTo>
                <a:lnTo>
                  <a:pt x="5905" y="59"/>
                </a:lnTo>
                <a:close/>
                <a:moveTo>
                  <a:pt x="5899" y="144"/>
                </a:moveTo>
                <a:lnTo>
                  <a:pt x="5892" y="150"/>
                </a:lnTo>
                <a:lnTo>
                  <a:pt x="5892" y="150"/>
                </a:lnTo>
                <a:lnTo>
                  <a:pt x="5889" y="149"/>
                </a:lnTo>
                <a:lnTo>
                  <a:pt x="5881" y="147"/>
                </a:lnTo>
                <a:lnTo>
                  <a:pt x="5881" y="147"/>
                </a:lnTo>
                <a:lnTo>
                  <a:pt x="5899" y="142"/>
                </a:lnTo>
                <a:lnTo>
                  <a:pt x="5899" y="144"/>
                </a:lnTo>
                <a:close/>
                <a:moveTo>
                  <a:pt x="5894" y="50"/>
                </a:moveTo>
                <a:lnTo>
                  <a:pt x="5894" y="51"/>
                </a:lnTo>
                <a:lnTo>
                  <a:pt x="5891" y="51"/>
                </a:lnTo>
                <a:lnTo>
                  <a:pt x="5894" y="50"/>
                </a:lnTo>
                <a:close/>
                <a:moveTo>
                  <a:pt x="5897" y="128"/>
                </a:moveTo>
                <a:lnTo>
                  <a:pt x="5899" y="133"/>
                </a:lnTo>
                <a:lnTo>
                  <a:pt x="5875" y="139"/>
                </a:lnTo>
                <a:lnTo>
                  <a:pt x="5873" y="131"/>
                </a:lnTo>
                <a:lnTo>
                  <a:pt x="5876" y="130"/>
                </a:lnTo>
                <a:lnTo>
                  <a:pt x="5876" y="128"/>
                </a:lnTo>
                <a:lnTo>
                  <a:pt x="5876" y="128"/>
                </a:lnTo>
                <a:lnTo>
                  <a:pt x="5881" y="130"/>
                </a:lnTo>
                <a:lnTo>
                  <a:pt x="5888" y="130"/>
                </a:lnTo>
                <a:lnTo>
                  <a:pt x="5892" y="130"/>
                </a:lnTo>
                <a:lnTo>
                  <a:pt x="5897" y="128"/>
                </a:lnTo>
                <a:lnTo>
                  <a:pt x="5897" y="128"/>
                </a:lnTo>
                <a:close/>
                <a:moveTo>
                  <a:pt x="5883" y="43"/>
                </a:moveTo>
                <a:lnTo>
                  <a:pt x="5886" y="45"/>
                </a:lnTo>
                <a:lnTo>
                  <a:pt x="5881" y="46"/>
                </a:lnTo>
                <a:lnTo>
                  <a:pt x="5880" y="45"/>
                </a:lnTo>
                <a:lnTo>
                  <a:pt x="5883" y="43"/>
                </a:lnTo>
                <a:close/>
                <a:moveTo>
                  <a:pt x="5878" y="67"/>
                </a:moveTo>
                <a:lnTo>
                  <a:pt x="5875" y="66"/>
                </a:lnTo>
                <a:lnTo>
                  <a:pt x="5876" y="66"/>
                </a:lnTo>
                <a:lnTo>
                  <a:pt x="5876" y="66"/>
                </a:lnTo>
                <a:lnTo>
                  <a:pt x="5878" y="67"/>
                </a:lnTo>
                <a:close/>
                <a:moveTo>
                  <a:pt x="5873" y="53"/>
                </a:moveTo>
                <a:lnTo>
                  <a:pt x="5875" y="48"/>
                </a:lnTo>
                <a:lnTo>
                  <a:pt x="5876" y="50"/>
                </a:lnTo>
                <a:lnTo>
                  <a:pt x="5873" y="53"/>
                </a:lnTo>
                <a:close/>
                <a:moveTo>
                  <a:pt x="5872" y="27"/>
                </a:moveTo>
                <a:lnTo>
                  <a:pt x="5872" y="29"/>
                </a:lnTo>
                <a:lnTo>
                  <a:pt x="5870" y="19"/>
                </a:lnTo>
                <a:lnTo>
                  <a:pt x="5875" y="18"/>
                </a:lnTo>
                <a:lnTo>
                  <a:pt x="5872" y="27"/>
                </a:lnTo>
                <a:close/>
                <a:moveTo>
                  <a:pt x="5870" y="11"/>
                </a:moveTo>
                <a:lnTo>
                  <a:pt x="5876" y="8"/>
                </a:lnTo>
                <a:lnTo>
                  <a:pt x="5876" y="10"/>
                </a:lnTo>
                <a:lnTo>
                  <a:pt x="5876" y="10"/>
                </a:lnTo>
                <a:lnTo>
                  <a:pt x="5875" y="13"/>
                </a:lnTo>
                <a:lnTo>
                  <a:pt x="5870" y="13"/>
                </a:lnTo>
                <a:lnTo>
                  <a:pt x="5870" y="11"/>
                </a:lnTo>
                <a:close/>
                <a:moveTo>
                  <a:pt x="5864" y="139"/>
                </a:moveTo>
                <a:lnTo>
                  <a:pt x="5864" y="144"/>
                </a:lnTo>
                <a:lnTo>
                  <a:pt x="5860" y="144"/>
                </a:lnTo>
                <a:lnTo>
                  <a:pt x="5859" y="142"/>
                </a:lnTo>
                <a:lnTo>
                  <a:pt x="5864" y="139"/>
                </a:lnTo>
                <a:close/>
                <a:moveTo>
                  <a:pt x="5859" y="101"/>
                </a:moveTo>
                <a:lnTo>
                  <a:pt x="5859" y="101"/>
                </a:lnTo>
                <a:lnTo>
                  <a:pt x="5859" y="107"/>
                </a:lnTo>
                <a:lnTo>
                  <a:pt x="5859" y="112"/>
                </a:lnTo>
                <a:lnTo>
                  <a:pt x="5857" y="112"/>
                </a:lnTo>
                <a:lnTo>
                  <a:pt x="5857" y="112"/>
                </a:lnTo>
                <a:lnTo>
                  <a:pt x="5849" y="106"/>
                </a:lnTo>
                <a:lnTo>
                  <a:pt x="5859" y="101"/>
                </a:lnTo>
                <a:close/>
                <a:moveTo>
                  <a:pt x="5852" y="150"/>
                </a:moveTo>
                <a:lnTo>
                  <a:pt x="5864" y="154"/>
                </a:lnTo>
                <a:lnTo>
                  <a:pt x="5865" y="162"/>
                </a:lnTo>
                <a:lnTo>
                  <a:pt x="5876" y="170"/>
                </a:lnTo>
                <a:lnTo>
                  <a:pt x="5888" y="165"/>
                </a:lnTo>
                <a:lnTo>
                  <a:pt x="5889" y="167"/>
                </a:lnTo>
                <a:lnTo>
                  <a:pt x="5904" y="155"/>
                </a:lnTo>
                <a:lnTo>
                  <a:pt x="5900" y="165"/>
                </a:lnTo>
                <a:lnTo>
                  <a:pt x="5873" y="171"/>
                </a:lnTo>
                <a:lnTo>
                  <a:pt x="5868" y="168"/>
                </a:lnTo>
                <a:lnTo>
                  <a:pt x="5857" y="173"/>
                </a:lnTo>
                <a:lnTo>
                  <a:pt x="5846" y="167"/>
                </a:lnTo>
                <a:lnTo>
                  <a:pt x="5846" y="157"/>
                </a:lnTo>
                <a:lnTo>
                  <a:pt x="5852" y="150"/>
                </a:lnTo>
                <a:close/>
                <a:moveTo>
                  <a:pt x="5846" y="194"/>
                </a:moveTo>
                <a:lnTo>
                  <a:pt x="5846" y="189"/>
                </a:lnTo>
                <a:lnTo>
                  <a:pt x="5857" y="191"/>
                </a:lnTo>
                <a:lnTo>
                  <a:pt x="5868" y="199"/>
                </a:lnTo>
                <a:lnTo>
                  <a:pt x="5883" y="194"/>
                </a:lnTo>
                <a:lnTo>
                  <a:pt x="5883" y="179"/>
                </a:lnTo>
                <a:lnTo>
                  <a:pt x="5897" y="175"/>
                </a:lnTo>
                <a:lnTo>
                  <a:pt x="5886" y="207"/>
                </a:lnTo>
                <a:lnTo>
                  <a:pt x="5859" y="211"/>
                </a:lnTo>
                <a:lnTo>
                  <a:pt x="5859" y="203"/>
                </a:lnTo>
                <a:lnTo>
                  <a:pt x="5846" y="194"/>
                </a:lnTo>
                <a:close/>
                <a:moveTo>
                  <a:pt x="5846" y="179"/>
                </a:moveTo>
                <a:lnTo>
                  <a:pt x="5846" y="173"/>
                </a:lnTo>
                <a:lnTo>
                  <a:pt x="5854" y="178"/>
                </a:lnTo>
                <a:lnTo>
                  <a:pt x="5856" y="183"/>
                </a:lnTo>
                <a:lnTo>
                  <a:pt x="5846" y="179"/>
                </a:lnTo>
                <a:close/>
                <a:moveTo>
                  <a:pt x="5841" y="194"/>
                </a:moveTo>
                <a:lnTo>
                  <a:pt x="5828" y="203"/>
                </a:lnTo>
                <a:lnTo>
                  <a:pt x="5828" y="211"/>
                </a:lnTo>
                <a:lnTo>
                  <a:pt x="5803" y="205"/>
                </a:lnTo>
                <a:lnTo>
                  <a:pt x="5811" y="195"/>
                </a:lnTo>
                <a:lnTo>
                  <a:pt x="5820" y="199"/>
                </a:lnTo>
                <a:lnTo>
                  <a:pt x="5820" y="199"/>
                </a:lnTo>
                <a:lnTo>
                  <a:pt x="5833" y="189"/>
                </a:lnTo>
                <a:lnTo>
                  <a:pt x="5833" y="186"/>
                </a:lnTo>
                <a:lnTo>
                  <a:pt x="5841" y="187"/>
                </a:lnTo>
                <a:lnTo>
                  <a:pt x="5841" y="194"/>
                </a:lnTo>
                <a:close/>
                <a:moveTo>
                  <a:pt x="5822" y="139"/>
                </a:moveTo>
                <a:lnTo>
                  <a:pt x="5820" y="144"/>
                </a:lnTo>
                <a:lnTo>
                  <a:pt x="5820" y="144"/>
                </a:lnTo>
                <a:lnTo>
                  <a:pt x="5822" y="147"/>
                </a:lnTo>
                <a:lnTo>
                  <a:pt x="5816" y="146"/>
                </a:lnTo>
                <a:lnTo>
                  <a:pt x="5814" y="139"/>
                </a:lnTo>
                <a:lnTo>
                  <a:pt x="5814" y="139"/>
                </a:lnTo>
                <a:lnTo>
                  <a:pt x="5812" y="138"/>
                </a:lnTo>
                <a:lnTo>
                  <a:pt x="5809" y="136"/>
                </a:lnTo>
                <a:lnTo>
                  <a:pt x="5809" y="136"/>
                </a:lnTo>
                <a:lnTo>
                  <a:pt x="5809" y="138"/>
                </a:lnTo>
                <a:lnTo>
                  <a:pt x="5809" y="138"/>
                </a:lnTo>
                <a:lnTo>
                  <a:pt x="5806" y="139"/>
                </a:lnTo>
                <a:lnTo>
                  <a:pt x="5806" y="142"/>
                </a:lnTo>
                <a:lnTo>
                  <a:pt x="5808" y="147"/>
                </a:lnTo>
                <a:lnTo>
                  <a:pt x="5800" y="150"/>
                </a:lnTo>
                <a:lnTo>
                  <a:pt x="5800" y="157"/>
                </a:lnTo>
                <a:lnTo>
                  <a:pt x="5796" y="152"/>
                </a:lnTo>
                <a:lnTo>
                  <a:pt x="5796" y="152"/>
                </a:lnTo>
                <a:lnTo>
                  <a:pt x="5795" y="150"/>
                </a:lnTo>
                <a:lnTo>
                  <a:pt x="5792" y="147"/>
                </a:lnTo>
                <a:lnTo>
                  <a:pt x="5795" y="138"/>
                </a:lnTo>
                <a:lnTo>
                  <a:pt x="5798" y="138"/>
                </a:lnTo>
                <a:lnTo>
                  <a:pt x="5801" y="131"/>
                </a:lnTo>
                <a:lnTo>
                  <a:pt x="5803" y="133"/>
                </a:lnTo>
                <a:lnTo>
                  <a:pt x="5811" y="130"/>
                </a:lnTo>
                <a:lnTo>
                  <a:pt x="5811" y="130"/>
                </a:lnTo>
                <a:lnTo>
                  <a:pt x="5817" y="133"/>
                </a:lnTo>
                <a:lnTo>
                  <a:pt x="5817" y="136"/>
                </a:lnTo>
                <a:lnTo>
                  <a:pt x="5822" y="139"/>
                </a:lnTo>
                <a:close/>
                <a:moveTo>
                  <a:pt x="5833" y="171"/>
                </a:moveTo>
                <a:lnTo>
                  <a:pt x="5841" y="163"/>
                </a:lnTo>
                <a:lnTo>
                  <a:pt x="5841" y="167"/>
                </a:lnTo>
                <a:lnTo>
                  <a:pt x="5833" y="171"/>
                </a:lnTo>
                <a:close/>
                <a:moveTo>
                  <a:pt x="5841" y="173"/>
                </a:moveTo>
                <a:lnTo>
                  <a:pt x="5841" y="178"/>
                </a:lnTo>
                <a:lnTo>
                  <a:pt x="5835" y="178"/>
                </a:lnTo>
                <a:lnTo>
                  <a:pt x="5841" y="173"/>
                </a:lnTo>
                <a:close/>
                <a:moveTo>
                  <a:pt x="5841" y="150"/>
                </a:moveTo>
                <a:lnTo>
                  <a:pt x="5822" y="170"/>
                </a:lnTo>
                <a:lnTo>
                  <a:pt x="5820" y="163"/>
                </a:lnTo>
                <a:lnTo>
                  <a:pt x="5824" y="163"/>
                </a:lnTo>
                <a:lnTo>
                  <a:pt x="5824" y="154"/>
                </a:lnTo>
                <a:lnTo>
                  <a:pt x="5832" y="149"/>
                </a:lnTo>
                <a:lnTo>
                  <a:pt x="5836" y="150"/>
                </a:lnTo>
                <a:lnTo>
                  <a:pt x="5841" y="147"/>
                </a:lnTo>
                <a:lnTo>
                  <a:pt x="5841" y="150"/>
                </a:lnTo>
                <a:close/>
                <a:moveTo>
                  <a:pt x="5798" y="179"/>
                </a:moveTo>
                <a:lnTo>
                  <a:pt x="5803" y="167"/>
                </a:lnTo>
                <a:lnTo>
                  <a:pt x="5811" y="170"/>
                </a:lnTo>
                <a:lnTo>
                  <a:pt x="5811" y="168"/>
                </a:lnTo>
                <a:lnTo>
                  <a:pt x="5812" y="168"/>
                </a:lnTo>
                <a:lnTo>
                  <a:pt x="5814" y="171"/>
                </a:lnTo>
                <a:lnTo>
                  <a:pt x="5806" y="178"/>
                </a:lnTo>
                <a:lnTo>
                  <a:pt x="5806" y="189"/>
                </a:lnTo>
                <a:lnTo>
                  <a:pt x="5796" y="199"/>
                </a:lnTo>
                <a:lnTo>
                  <a:pt x="5792" y="181"/>
                </a:lnTo>
                <a:lnTo>
                  <a:pt x="5798" y="179"/>
                </a:lnTo>
                <a:close/>
                <a:moveTo>
                  <a:pt x="5841" y="5"/>
                </a:moveTo>
                <a:lnTo>
                  <a:pt x="5841" y="6"/>
                </a:lnTo>
                <a:lnTo>
                  <a:pt x="5841" y="6"/>
                </a:lnTo>
                <a:lnTo>
                  <a:pt x="5836" y="3"/>
                </a:lnTo>
                <a:lnTo>
                  <a:pt x="5836" y="2"/>
                </a:lnTo>
                <a:lnTo>
                  <a:pt x="5841" y="5"/>
                </a:lnTo>
                <a:close/>
                <a:moveTo>
                  <a:pt x="5835" y="117"/>
                </a:moveTo>
                <a:lnTo>
                  <a:pt x="5838" y="115"/>
                </a:lnTo>
                <a:lnTo>
                  <a:pt x="5841" y="126"/>
                </a:lnTo>
                <a:lnTo>
                  <a:pt x="5841" y="134"/>
                </a:lnTo>
                <a:lnTo>
                  <a:pt x="5836" y="138"/>
                </a:lnTo>
                <a:lnTo>
                  <a:pt x="5832" y="134"/>
                </a:lnTo>
                <a:lnTo>
                  <a:pt x="5833" y="128"/>
                </a:lnTo>
                <a:lnTo>
                  <a:pt x="5835" y="126"/>
                </a:lnTo>
                <a:lnTo>
                  <a:pt x="5835" y="117"/>
                </a:lnTo>
                <a:close/>
                <a:moveTo>
                  <a:pt x="5827" y="94"/>
                </a:moveTo>
                <a:lnTo>
                  <a:pt x="5832" y="91"/>
                </a:lnTo>
                <a:lnTo>
                  <a:pt x="5833" y="101"/>
                </a:lnTo>
                <a:lnTo>
                  <a:pt x="5832" y="101"/>
                </a:lnTo>
                <a:lnTo>
                  <a:pt x="5828" y="98"/>
                </a:lnTo>
                <a:lnTo>
                  <a:pt x="5828" y="94"/>
                </a:lnTo>
                <a:lnTo>
                  <a:pt x="5827" y="94"/>
                </a:lnTo>
                <a:lnTo>
                  <a:pt x="5827" y="94"/>
                </a:lnTo>
                <a:lnTo>
                  <a:pt x="5827" y="94"/>
                </a:lnTo>
                <a:lnTo>
                  <a:pt x="5827" y="94"/>
                </a:lnTo>
                <a:close/>
                <a:moveTo>
                  <a:pt x="5819" y="16"/>
                </a:moveTo>
                <a:lnTo>
                  <a:pt x="5819" y="16"/>
                </a:lnTo>
                <a:lnTo>
                  <a:pt x="5825" y="18"/>
                </a:lnTo>
                <a:lnTo>
                  <a:pt x="5824" y="19"/>
                </a:lnTo>
                <a:lnTo>
                  <a:pt x="5819" y="18"/>
                </a:lnTo>
                <a:lnTo>
                  <a:pt x="5819" y="18"/>
                </a:lnTo>
                <a:lnTo>
                  <a:pt x="5819" y="18"/>
                </a:lnTo>
                <a:lnTo>
                  <a:pt x="5819" y="16"/>
                </a:lnTo>
                <a:close/>
                <a:moveTo>
                  <a:pt x="5822" y="30"/>
                </a:moveTo>
                <a:lnTo>
                  <a:pt x="5822" y="30"/>
                </a:lnTo>
                <a:lnTo>
                  <a:pt x="5822" y="37"/>
                </a:lnTo>
                <a:lnTo>
                  <a:pt x="5817" y="34"/>
                </a:lnTo>
                <a:lnTo>
                  <a:pt x="5822" y="30"/>
                </a:lnTo>
                <a:close/>
                <a:moveTo>
                  <a:pt x="5814" y="80"/>
                </a:moveTo>
                <a:lnTo>
                  <a:pt x="5816" y="78"/>
                </a:lnTo>
                <a:lnTo>
                  <a:pt x="5817" y="80"/>
                </a:lnTo>
                <a:lnTo>
                  <a:pt x="5822" y="77"/>
                </a:lnTo>
                <a:lnTo>
                  <a:pt x="5822" y="90"/>
                </a:lnTo>
                <a:lnTo>
                  <a:pt x="5822" y="90"/>
                </a:lnTo>
                <a:lnTo>
                  <a:pt x="5822" y="91"/>
                </a:lnTo>
                <a:lnTo>
                  <a:pt x="5812" y="85"/>
                </a:lnTo>
                <a:lnTo>
                  <a:pt x="5814" y="83"/>
                </a:lnTo>
                <a:lnTo>
                  <a:pt x="5814" y="80"/>
                </a:lnTo>
                <a:close/>
                <a:moveTo>
                  <a:pt x="5808" y="94"/>
                </a:moveTo>
                <a:lnTo>
                  <a:pt x="5817" y="101"/>
                </a:lnTo>
                <a:lnTo>
                  <a:pt x="5819" y="107"/>
                </a:lnTo>
                <a:lnTo>
                  <a:pt x="5809" y="110"/>
                </a:lnTo>
                <a:lnTo>
                  <a:pt x="5811" y="101"/>
                </a:lnTo>
                <a:lnTo>
                  <a:pt x="5803" y="96"/>
                </a:lnTo>
                <a:lnTo>
                  <a:pt x="5803" y="91"/>
                </a:lnTo>
                <a:lnTo>
                  <a:pt x="5803" y="91"/>
                </a:lnTo>
                <a:lnTo>
                  <a:pt x="5808" y="94"/>
                </a:lnTo>
                <a:close/>
                <a:moveTo>
                  <a:pt x="5803" y="72"/>
                </a:moveTo>
                <a:lnTo>
                  <a:pt x="5803" y="78"/>
                </a:lnTo>
                <a:lnTo>
                  <a:pt x="5803" y="78"/>
                </a:lnTo>
                <a:lnTo>
                  <a:pt x="5801" y="78"/>
                </a:lnTo>
                <a:lnTo>
                  <a:pt x="5801" y="78"/>
                </a:lnTo>
                <a:lnTo>
                  <a:pt x="5801" y="78"/>
                </a:lnTo>
                <a:lnTo>
                  <a:pt x="5800" y="78"/>
                </a:lnTo>
                <a:lnTo>
                  <a:pt x="5800" y="78"/>
                </a:lnTo>
                <a:lnTo>
                  <a:pt x="5798" y="78"/>
                </a:lnTo>
                <a:lnTo>
                  <a:pt x="5796" y="78"/>
                </a:lnTo>
                <a:lnTo>
                  <a:pt x="5793" y="77"/>
                </a:lnTo>
                <a:lnTo>
                  <a:pt x="5793" y="75"/>
                </a:lnTo>
                <a:lnTo>
                  <a:pt x="5801" y="75"/>
                </a:lnTo>
                <a:lnTo>
                  <a:pt x="5803" y="72"/>
                </a:lnTo>
                <a:close/>
                <a:moveTo>
                  <a:pt x="5792" y="21"/>
                </a:moveTo>
                <a:lnTo>
                  <a:pt x="5796" y="24"/>
                </a:lnTo>
                <a:lnTo>
                  <a:pt x="5793" y="26"/>
                </a:lnTo>
                <a:lnTo>
                  <a:pt x="5788" y="22"/>
                </a:lnTo>
                <a:lnTo>
                  <a:pt x="5792" y="21"/>
                </a:lnTo>
                <a:close/>
                <a:moveTo>
                  <a:pt x="5790" y="82"/>
                </a:moveTo>
                <a:lnTo>
                  <a:pt x="5792" y="83"/>
                </a:lnTo>
                <a:lnTo>
                  <a:pt x="5790" y="83"/>
                </a:lnTo>
                <a:lnTo>
                  <a:pt x="5788" y="82"/>
                </a:lnTo>
                <a:lnTo>
                  <a:pt x="5790" y="82"/>
                </a:lnTo>
                <a:close/>
                <a:moveTo>
                  <a:pt x="5788" y="207"/>
                </a:moveTo>
                <a:lnTo>
                  <a:pt x="5787" y="208"/>
                </a:lnTo>
                <a:lnTo>
                  <a:pt x="5787" y="199"/>
                </a:lnTo>
                <a:lnTo>
                  <a:pt x="5784" y="197"/>
                </a:lnTo>
                <a:lnTo>
                  <a:pt x="5768" y="187"/>
                </a:lnTo>
                <a:lnTo>
                  <a:pt x="5774" y="183"/>
                </a:lnTo>
                <a:lnTo>
                  <a:pt x="5776" y="184"/>
                </a:lnTo>
                <a:lnTo>
                  <a:pt x="5782" y="181"/>
                </a:lnTo>
                <a:lnTo>
                  <a:pt x="5788" y="207"/>
                </a:lnTo>
                <a:close/>
                <a:moveTo>
                  <a:pt x="5740" y="240"/>
                </a:moveTo>
                <a:lnTo>
                  <a:pt x="5742" y="234"/>
                </a:lnTo>
                <a:lnTo>
                  <a:pt x="5747" y="232"/>
                </a:lnTo>
                <a:lnTo>
                  <a:pt x="5747" y="231"/>
                </a:lnTo>
                <a:lnTo>
                  <a:pt x="5752" y="231"/>
                </a:lnTo>
                <a:lnTo>
                  <a:pt x="5760" y="235"/>
                </a:lnTo>
                <a:lnTo>
                  <a:pt x="5760" y="237"/>
                </a:lnTo>
                <a:lnTo>
                  <a:pt x="5758" y="239"/>
                </a:lnTo>
                <a:lnTo>
                  <a:pt x="5740" y="240"/>
                </a:lnTo>
                <a:close/>
                <a:moveTo>
                  <a:pt x="5753" y="245"/>
                </a:moveTo>
                <a:lnTo>
                  <a:pt x="5745" y="253"/>
                </a:lnTo>
                <a:lnTo>
                  <a:pt x="5742" y="250"/>
                </a:lnTo>
                <a:lnTo>
                  <a:pt x="5742" y="247"/>
                </a:lnTo>
                <a:lnTo>
                  <a:pt x="5753" y="245"/>
                </a:lnTo>
                <a:close/>
                <a:moveTo>
                  <a:pt x="5720" y="303"/>
                </a:moveTo>
                <a:lnTo>
                  <a:pt x="5718" y="303"/>
                </a:lnTo>
                <a:lnTo>
                  <a:pt x="5708" y="304"/>
                </a:lnTo>
                <a:lnTo>
                  <a:pt x="5715" y="298"/>
                </a:lnTo>
                <a:lnTo>
                  <a:pt x="5716" y="298"/>
                </a:lnTo>
                <a:lnTo>
                  <a:pt x="5726" y="291"/>
                </a:lnTo>
                <a:lnTo>
                  <a:pt x="5744" y="295"/>
                </a:lnTo>
                <a:lnTo>
                  <a:pt x="5731" y="314"/>
                </a:lnTo>
                <a:lnTo>
                  <a:pt x="5728" y="314"/>
                </a:lnTo>
                <a:lnTo>
                  <a:pt x="5728" y="314"/>
                </a:lnTo>
                <a:lnTo>
                  <a:pt x="5720" y="303"/>
                </a:lnTo>
                <a:close/>
                <a:moveTo>
                  <a:pt x="5721" y="261"/>
                </a:moveTo>
                <a:lnTo>
                  <a:pt x="5720" y="261"/>
                </a:lnTo>
                <a:lnTo>
                  <a:pt x="5718" y="256"/>
                </a:lnTo>
                <a:lnTo>
                  <a:pt x="5718" y="256"/>
                </a:lnTo>
                <a:lnTo>
                  <a:pt x="5720" y="255"/>
                </a:lnTo>
                <a:lnTo>
                  <a:pt x="5720" y="251"/>
                </a:lnTo>
                <a:lnTo>
                  <a:pt x="5720" y="251"/>
                </a:lnTo>
                <a:lnTo>
                  <a:pt x="5718" y="250"/>
                </a:lnTo>
                <a:lnTo>
                  <a:pt x="5715" y="250"/>
                </a:lnTo>
                <a:lnTo>
                  <a:pt x="5715" y="250"/>
                </a:lnTo>
                <a:lnTo>
                  <a:pt x="5715" y="250"/>
                </a:lnTo>
                <a:lnTo>
                  <a:pt x="5729" y="248"/>
                </a:lnTo>
                <a:lnTo>
                  <a:pt x="5729" y="258"/>
                </a:lnTo>
                <a:lnTo>
                  <a:pt x="5721" y="261"/>
                </a:lnTo>
                <a:close/>
                <a:moveTo>
                  <a:pt x="5732" y="261"/>
                </a:moveTo>
                <a:lnTo>
                  <a:pt x="5732" y="266"/>
                </a:lnTo>
                <a:lnTo>
                  <a:pt x="5732" y="266"/>
                </a:lnTo>
                <a:lnTo>
                  <a:pt x="5724" y="266"/>
                </a:lnTo>
                <a:lnTo>
                  <a:pt x="5732" y="261"/>
                </a:lnTo>
                <a:close/>
                <a:moveTo>
                  <a:pt x="5734" y="226"/>
                </a:moveTo>
                <a:lnTo>
                  <a:pt x="5734" y="226"/>
                </a:lnTo>
                <a:lnTo>
                  <a:pt x="5732" y="224"/>
                </a:lnTo>
                <a:lnTo>
                  <a:pt x="5729" y="223"/>
                </a:lnTo>
                <a:lnTo>
                  <a:pt x="5729" y="223"/>
                </a:lnTo>
                <a:lnTo>
                  <a:pt x="5729" y="224"/>
                </a:lnTo>
                <a:lnTo>
                  <a:pt x="5729" y="224"/>
                </a:lnTo>
                <a:lnTo>
                  <a:pt x="5726" y="226"/>
                </a:lnTo>
                <a:lnTo>
                  <a:pt x="5726" y="229"/>
                </a:lnTo>
                <a:lnTo>
                  <a:pt x="5726" y="229"/>
                </a:lnTo>
                <a:lnTo>
                  <a:pt x="5721" y="226"/>
                </a:lnTo>
                <a:lnTo>
                  <a:pt x="5721" y="226"/>
                </a:lnTo>
                <a:lnTo>
                  <a:pt x="5723" y="224"/>
                </a:lnTo>
                <a:lnTo>
                  <a:pt x="5723" y="224"/>
                </a:lnTo>
                <a:lnTo>
                  <a:pt x="5723" y="224"/>
                </a:lnTo>
                <a:lnTo>
                  <a:pt x="5726" y="224"/>
                </a:lnTo>
                <a:lnTo>
                  <a:pt x="5731" y="213"/>
                </a:lnTo>
                <a:lnTo>
                  <a:pt x="5734" y="215"/>
                </a:lnTo>
                <a:lnTo>
                  <a:pt x="5732" y="219"/>
                </a:lnTo>
                <a:lnTo>
                  <a:pt x="5739" y="229"/>
                </a:lnTo>
                <a:lnTo>
                  <a:pt x="5737" y="231"/>
                </a:lnTo>
                <a:lnTo>
                  <a:pt x="5736" y="231"/>
                </a:lnTo>
                <a:lnTo>
                  <a:pt x="5734" y="226"/>
                </a:lnTo>
                <a:close/>
                <a:moveTo>
                  <a:pt x="5721" y="195"/>
                </a:moveTo>
                <a:lnTo>
                  <a:pt x="5721" y="191"/>
                </a:lnTo>
                <a:lnTo>
                  <a:pt x="5724" y="194"/>
                </a:lnTo>
                <a:lnTo>
                  <a:pt x="5721" y="195"/>
                </a:lnTo>
                <a:close/>
                <a:moveTo>
                  <a:pt x="5731" y="197"/>
                </a:moveTo>
                <a:lnTo>
                  <a:pt x="5736" y="200"/>
                </a:lnTo>
                <a:lnTo>
                  <a:pt x="5736" y="210"/>
                </a:lnTo>
                <a:lnTo>
                  <a:pt x="5729" y="207"/>
                </a:lnTo>
                <a:lnTo>
                  <a:pt x="5729" y="207"/>
                </a:lnTo>
                <a:lnTo>
                  <a:pt x="5726" y="200"/>
                </a:lnTo>
                <a:lnTo>
                  <a:pt x="5724" y="200"/>
                </a:lnTo>
                <a:lnTo>
                  <a:pt x="5731" y="197"/>
                </a:lnTo>
                <a:close/>
                <a:moveTo>
                  <a:pt x="5732" y="186"/>
                </a:moveTo>
                <a:lnTo>
                  <a:pt x="5734" y="183"/>
                </a:lnTo>
                <a:lnTo>
                  <a:pt x="5721" y="176"/>
                </a:lnTo>
                <a:lnTo>
                  <a:pt x="5721" y="176"/>
                </a:lnTo>
                <a:lnTo>
                  <a:pt x="5721" y="155"/>
                </a:lnTo>
                <a:lnTo>
                  <a:pt x="5731" y="152"/>
                </a:lnTo>
                <a:lnTo>
                  <a:pt x="5731" y="176"/>
                </a:lnTo>
                <a:lnTo>
                  <a:pt x="5748" y="187"/>
                </a:lnTo>
                <a:lnTo>
                  <a:pt x="5740" y="191"/>
                </a:lnTo>
                <a:lnTo>
                  <a:pt x="5732" y="186"/>
                </a:lnTo>
                <a:close/>
                <a:moveTo>
                  <a:pt x="5728" y="77"/>
                </a:moveTo>
                <a:lnTo>
                  <a:pt x="5731" y="75"/>
                </a:lnTo>
                <a:lnTo>
                  <a:pt x="5732" y="78"/>
                </a:lnTo>
                <a:lnTo>
                  <a:pt x="5731" y="78"/>
                </a:lnTo>
                <a:lnTo>
                  <a:pt x="5728" y="77"/>
                </a:lnTo>
                <a:close/>
                <a:moveTo>
                  <a:pt x="5745" y="171"/>
                </a:moveTo>
                <a:lnTo>
                  <a:pt x="5747" y="171"/>
                </a:lnTo>
                <a:lnTo>
                  <a:pt x="5745" y="175"/>
                </a:lnTo>
                <a:lnTo>
                  <a:pt x="5740" y="170"/>
                </a:lnTo>
                <a:lnTo>
                  <a:pt x="5740" y="167"/>
                </a:lnTo>
                <a:lnTo>
                  <a:pt x="5745" y="171"/>
                </a:lnTo>
                <a:close/>
                <a:moveTo>
                  <a:pt x="5742" y="120"/>
                </a:moveTo>
                <a:lnTo>
                  <a:pt x="5745" y="118"/>
                </a:lnTo>
                <a:lnTo>
                  <a:pt x="5745" y="118"/>
                </a:lnTo>
                <a:lnTo>
                  <a:pt x="5745" y="123"/>
                </a:lnTo>
                <a:lnTo>
                  <a:pt x="5742" y="120"/>
                </a:lnTo>
                <a:close/>
                <a:moveTo>
                  <a:pt x="5737" y="133"/>
                </a:moveTo>
                <a:lnTo>
                  <a:pt x="5737" y="133"/>
                </a:lnTo>
                <a:lnTo>
                  <a:pt x="5736" y="128"/>
                </a:lnTo>
                <a:lnTo>
                  <a:pt x="5736" y="126"/>
                </a:lnTo>
                <a:lnTo>
                  <a:pt x="5740" y="131"/>
                </a:lnTo>
                <a:lnTo>
                  <a:pt x="5737" y="133"/>
                </a:lnTo>
                <a:close/>
                <a:moveTo>
                  <a:pt x="5750" y="202"/>
                </a:moveTo>
                <a:lnTo>
                  <a:pt x="5752" y="202"/>
                </a:lnTo>
                <a:lnTo>
                  <a:pt x="5747" y="203"/>
                </a:lnTo>
                <a:lnTo>
                  <a:pt x="5747" y="200"/>
                </a:lnTo>
                <a:lnTo>
                  <a:pt x="5752" y="199"/>
                </a:lnTo>
                <a:lnTo>
                  <a:pt x="5752" y="199"/>
                </a:lnTo>
                <a:lnTo>
                  <a:pt x="5750" y="202"/>
                </a:lnTo>
                <a:lnTo>
                  <a:pt x="5750" y="202"/>
                </a:lnTo>
                <a:close/>
                <a:moveTo>
                  <a:pt x="5760" y="199"/>
                </a:moveTo>
                <a:lnTo>
                  <a:pt x="5760" y="199"/>
                </a:lnTo>
                <a:lnTo>
                  <a:pt x="5758" y="197"/>
                </a:lnTo>
                <a:lnTo>
                  <a:pt x="5756" y="195"/>
                </a:lnTo>
                <a:lnTo>
                  <a:pt x="5760" y="194"/>
                </a:lnTo>
                <a:lnTo>
                  <a:pt x="5776" y="205"/>
                </a:lnTo>
                <a:lnTo>
                  <a:pt x="5777" y="219"/>
                </a:lnTo>
                <a:lnTo>
                  <a:pt x="5776" y="221"/>
                </a:lnTo>
                <a:lnTo>
                  <a:pt x="5764" y="224"/>
                </a:lnTo>
                <a:lnTo>
                  <a:pt x="5760" y="199"/>
                </a:lnTo>
                <a:close/>
                <a:moveTo>
                  <a:pt x="5772" y="149"/>
                </a:moveTo>
                <a:lnTo>
                  <a:pt x="5772" y="150"/>
                </a:lnTo>
                <a:lnTo>
                  <a:pt x="5769" y="165"/>
                </a:lnTo>
                <a:lnTo>
                  <a:pt x="5771" y="168"/>
                </a:lnTo>
                <a:lnTo>
                  <a:pt x="5764" y="163"/>
                </a:lnTo>
                <a:lnTo>
                  <a:pt x="5763" y="154"/>
                </a:lnTo>
                <a:lnTo>
                  <a:pt x="5764" y="152"/>
                </a:lnTo>
                <a:lnTo>
                  <a:pt x="5772" y="149"/>
                </a:lnTo>
                <a:close/>
                <a:moveTo>
                  <a:pt x="5771" y="125"/>
                </a:moveTo>
                <a:lnTo>
                  <a:pt x="5763" y="125"/>
                </a:lnTo>
                <a:lnTo>
                  <a:pt x="5763" y="125"/>
                </a:lnTo>
                <a:lnTo>
                  <a:pt x="5763" y="118"/>
                </a:lnTo>
                <a:lnTo>
                  <a:pt x="5772" y="114"/>
                </a:lnTo>
                <a:lnTo>
                  <a:pt x="5774" y="123"/>
                </a:lnTo>
                <a:lnTo>
                  <a:pt x="5771" y="125"/>
                </a:lnTo>
                <a:close/>
                <a:moveTo>
                  <a:pt x="5777" y="58"/>
                </a:moveTo>
                <a:lnTo>
                  <a:pt x="5771" y="61"/>
                </a:lnTo>
                <a:lnTo>
                  <a:pt x="5772" y="66"/>
                </a:lnTo>
                <a:lnTo>
                  <a:pt x="5769" y="67"/>
                </a:lnTo>
                <a:lnTo>
                  <a:pt x="5769" y="78"/>
                </a:lnTo>
                <a:lnTo>
                  <a:pt x="5763" y="75"/>
                </a:lnTo>
                <a:lnTo>
                  <a:pt x="5763" y="67"/>
                </a:lnTo>
                <a:lnTo>
                  <a:pt x="5766" y="66"/>
                </a:lnTo>
                <a:lnTo>
                  <a:pt x="5769" y="53"/>
                </a:lnTo>
                <a:lnTo>
                  <a:pt x="5769" y="53"/>
                </a:lnTo>
                <a:lnTo>
                  <a:pt x="5777" y="58"/>
                </a:lnTo>
                <a:close/>
                <a:moveTo>
                  <a:pt x="5769" y="37"/>
                </a:moveTo>
                <a:lnTo>
                  <a:pt x="5771" y="38"/>
                </a:lnTo>
                <a:lnTo>
                  <a:pt x="5769" y="38"/>
                </a:lnTo>
                <a:lnTo>
                  <a:pt x="5769" y="51"/>
                </a:lnTo>
                <a:lnTo>
                  <a:pt x="5763" y="45"/>
                </a:lnTo>
                <a:lnTo>
                  <a:pt x="5763" y="37"/>
                </a:lnTo>
                <a:lnTo>
                  <a:pt x="5769" y="37"/>
                </a:lnTo>
                <a:close/>
                <a:moveTo>
                  <a:pt x="5761" y="139"/>
                </a:moveTo>
                <a:lnTo>
                  <a:pt x="5764" y="139"/>
                </a:lnTo>
                <a:lnTo>
                  <a:pt x="5764" y="139"/>
                </a:lnTo>
                <a:lnTo>
                  <a:pt x="5764" y="141"/>
                </a:lnTo>
                <a:lnTo>
                  <a:pt x="5760" y="142"/>
                </a:lnTo>
                <a:lnTo>
                  <a:pt x="5761" y="139"/>
                </a:lnTo>
                <a:close/>
                <a:moveTo>
                  <a:pt x="5755" y="176"/>
                </a:moveTo>
                <a:lnTo>
                  <a:pt x="5755" y="170"/>
                </a:lnTo>
                <a:lnTo>
                  <a:pt x="5764" y="176"/>
                </a:lnTo>
                <a:lnTo>
                  <a:pt x="5758" y="181"/>
                </a:lnTo>
                <a:lnTo>
                  <a:pt x="5753" y="178"/>
                </a:lnTo>
                <a:lnTo>
                  <a:pt x="5753" y="178"/>
                </a:lnTo>
                <a:lnTo>
                  <a:pt x="5755" y="176"/>
                </a:lnTo>
                <a:lnTo>
                  <a:pt x="5755" y="176"/>
                </a:lnTo>
                <a:close/>
                <a:moveTo>
                  <a:pt x="5752" y="109"/>
                </a:moveTo>
                <a:lnTo>
                  <a:pt x="5750" y="109"/>
                </a:lnTo>
                <a:lnTo>
                  <a:pt x="5747" y="107"/>
                </a:lnTo>
                <a:lnTo>
                  <a:pt x="5752" y="106"/>
                </a:lnTo>
                <a:lnTo>
                  <a:pt x="5752" y="109"/>
                </a:lnTo>
                <a:close/>
                <a:moveTo>
                  <a:pt x="5752" y="99"/>
                </a:moveTo>
                <a:lnTo>
                  <a:pt x="5742" y="101"/>
                </a:lnTo>
                <a:lnTo>
                  <a:pt x="5740" y="99"/>
                </a:lnTo>
                <a:lnTo>
                  <a:pt x="5740" y="94"/>
                </a:lnTo>
                <a:lnTo>
                  <a:pt x="5745" y="93"/>
                </a:lnTo>
                <a:lnTo>
                  <a:pt x="5745" y="91"/>
                </a:lnTo>
                <a:lnTo>
                  <a:pt x="5747" y="91"/>
                </a:lnTo>
                <a:lnTo>
                  <a:pt x="5752" y="91"/>
                </a:lnTo>
                <a:lnTo>
                  <a:pt x="5752" y="99"/>
                </a:lnTo>
                <a:close/>
                <a:moveTo>
                  <a:pt x="5742" y="26"/>
                </a:moveTo>
                <a:lnTo>
                  <a:pt x="5736" y="29"/>
                </a:lnTo>
                <a:lnTo>
                  <a:pt x="5734" y="29"/>
                </a:lnTo>
                <a:lnTo>
                  <a:pt x="5737" y="27"/>
                </a:lnTo>
                <a:lnTo>
                  <a:pt x="5739" y="14"/>
                </a:lnTo>
                <a:lnTo>
                  <a:pt x="5740" y="14"/>
                </a:lnTo>
                <a:lnTo>
                  <a:pt x="5740" y="18"/>
                </a:lnTo>
                <a:lnTo>
                  <a:pt x="5742" y="21"/>
                </a:lnTo>
                <a:lnTo>
                  <a:pt x="5742" y="26"/>
                </a:lnTo>
                <a:close/>
                <a:moveTo>
                  <a:pt x="5737" y="6"/>
                </a:moveTo>
                <a:lnTo>
                  <a:pt x="5739" y="6"/>
                </a:lnTo>
                <a:lnTo>
                  <a:pt x="5742" y="8"/>
                </a:lnTo>
                <a:lnTo>
                  <a:pt x="5736" y="10"/>
                </a:lnTo>
                <a:lnTo>
                  <a:pt x="5734" y="8"/>
                </a:lnTo>
                <a:lnTo>
                  <a:pt x="5737" y="6"/>
                </a:lnTo>
                <a:close/>
                <a:moveTo>
                  <a:pt x="5742" y="53"/>
                </a:moveTo>
                <a:lnTo>
                  <a:pt x="5744" y="51"/>
                </a:lnTo>
                <a:lnTo>
                  <a:pt x="5745" y="51"/>
                </a:lnTo>
                <a:lnTo>
                  <a:pt x="5744" y="58"/>
                </a:lnTo>
                <a:lnTo>
                  <a:pt x="5752" y="67"/>
                </a:lnTo>
                <a:lnTo>
                  <a:pt x="5752" y="69"/>
                </a:lnTo>
                <a:lnTo>
                  <a:pt x="5747" y="69"/>
                </a:lnTo>
                <a:lnTo>
                  <a:pt x="5744" y="67"/>
                </a:lnTo>
                <a:lnTo>
                  <a:pt x="5734" y="70"/>
                </a:lnTo>
                <a:lnTo>
                  <a:pt x="5732" y="69"/>
                </a:lnTo>
                <a:lnTo>
                  <a:pt x="5731" y="69"/>
                </a:lnTo>
                <a:lnTo>
                  <a:pt x="5723" y="74"/>
                </a:lnTo>
                <a:lnTo>
                  <a:pt x="5720" y="74"/>
                </a:lnTo>
                <a:lnTo>
                  <a:pt x="5720" y="61"/>
                </a:lnTo>
                <a:lnTo>
                  <a:pt x="5721" y="61"/>
                </a:lnTo>
                <a:lnTo>
                  <a:pt x="5726" y="61"/>
                </a:lnTo>
                <a:lnTo>
                  <a:pt x="5726" y="61"/>
                </a:lnTo>
                <a:lnTo>
                  <a:pt x="5728" y="59"/>
                </a:lnTo>
                <a:lnTo>
                  <a:pt x="5728" y="59"/>
                </a:lnTo>
                <a:lnTo>
                  <a:pt x="5729" y="58"/>
                </a:lnTo>
                <a:lnTo>
                  <a:pt x="5729" y="54"/>
                </a:lnTo>
                <a:lnTo>
                  <a:pt x="5724" y="48"/>
                </a:lnTo>
                <a:lnTo>
                  <a:pt x="5731" y="45"/>
                </a:lnTo>
                <a:lnTo>
                  <a:pt x="5731" y="46"/>
                </a:lnTo>
                <a:lnTo>
                  <a:pt x="5742" y="53"/>
                </a:lnTo>
                <a:close/>
                <a:moveTo>
                  <a:pt x="5721" y="34"/>
                </a:moveTo>
                <a:lnTo>
                  <a:pt x="5723" y="34"/>
                </a:lnTo>
                <a:lnTo>
                  <a:pt x="5723" y="34"/>
                </a:lnTo>
                <a:lnTo>
                  <a:pt x="5726" y="35"/>
                </a:lnTo>
                <a:lnTo>
                  <a:pt x="5724" y="37"/>
                </a:lnTo>
                <a:lnTo>
                  <a:pt x="5720" y="37"/>
                </a:lnTo>
                <a:lnTo>
                  <a:pt x="5720" y="34"/>
                </a:lnTo>
                <a:lnTo>
                  <a:pt x="5721" y="34"/>
                </a:lnTo>
                <a:close/>
                <a:moveTo>
                  <a:pt x="5718" y="240"/>
                </a:moveTo>
                <a:lnTo>
                  <a:pt x="5723" y="243"/>
                </a:lnTo>
                <a:lnTo>
                  <a:pt x="5712" y="245"/>
                </a:lnTo>
                <a:lnTo>
                  <a:pt x="5718" y="240"/>
                </a:lnTo>
                <a:close/>
                <a:moveTo>
                  <a:pt x="5715" y="285"/>
                </a:moveTo>
                <a:lnTo>
                  <a:pt x="5705" y="279"/>
                </a:lnTo>
                <a:lnTo>
                  <a:pt x="5712" y="275"/>
                </a:lnTo>
                <a:lnTo>
                  <a:pt x="5710" y="267"/>
                </a:lnTo>
                <a:lnTo>
                  <a:pt x="5710" y="266"/>
                </a:lnTo>
                <a:lnTo>
                  <a:pt x="5707" y="264"/>
                </a:lnTo>
                <a:lnTo>
                  <a:pt x="5712" y="263"/>
                </a:lnTo>
                <a:lnTo>
                  <a:pt x="5715" y="285"/>
                </a:lnTo>
                <a:close/>
                <a:moveTo>
                  <a:pt x="5699" y="210"/>
                </a:moveTo>
                <a:lnTo>
                  <a:pt x="5699" y="207"/>
                </a:lnTo>
                <a:lnTo>
                  <a:pt x="5702" y="208"/>
                </a:lnTo>
                <a:lnTo>
                  <a:pt x="5699" y="210"/>
                </a:lnTo>
                <a:close/>
                <a:moveTo>
                  <a:pt x="5702" y="251"/>
                </a:moveTo>
                <a:lnTo>
                  <a:pt x="5702" y="255"/>
                </a:lnTo>
                <a:lnTo>
                  <a:pt x="5699" y="256"/>
                </a:lnTo>
                <a:lnTo>
                  <a:pt x="5699" y="251"/>
                </a:lnTo>
                <a:lnTo>
                  <a:pt x="5702" y="251"/>
                </a:lnTo>
                <a:lnTo>
                  <a:pt x="5702" y="251"/>
                </a:lnTo>
                <a:close/>
                <a:moveTo>
                  <a:pt x="5702" y="203"/>
                </a:moveTo>
                <a:lnTo>
                  <a:pt x="5708" y="199"/>
                </a:lnTo>
                <a:lnTo>
                  <a:pt x="5708" y="202"/>
                </a:lnTo>
                <a:lnTo>
                  <a:pt x="5705" y="205"/>
                </a:lnTo>
                <a:lnTo>
                  <a:pt x="5702" y="203"/>
                </a:lnTo>
                <a:close/>
                <a:moveTo>
                  <a:pt x="5704" y="267"/>
                </a:moveTo>
                <a:lnTo>
                  <a:pt x="5704" y="267"/>
                </a:lnTo>
                <a:lnTo>
                  <a:pt x="5705" y="266"/>
                </a:lnTo>
                <a:lnTo>
                  <a:pt x="5708" y="269"/>
                </a:lnTo>
                <a:lnTo>
                  <a:pt x="5708" y="274"/>
                </a:lnTo>
                <a:lnTo>
                  <a:pt x="5704" y="275"/>
                </a:lnTo>
                <a:lnTo>
                  <a:pt x="5702" y="275"/>
                </a:lnTo>
                <a:lnTo>
                  <a:pt x="5704" y="267"/>
                </a:lnTo>
                <a:close/>
                <a:moveTo>
                  <a:pt x="5708" y="224"/>
                </a:moveTo>
                <a:lnTo>
                  <a:pt x="5708" y="219"/>
                </a:lnTo>
                <a:lnTo>
                  <a:pt x="5704" y="218"/>
                </a:lnTo>
                <a:lnTo>
                  <a:pt x="5704" y="215"/>
                </a:lnTo>
                <a:lnTo>
                  <a:pt x="5707" y="211"/>
                </a:lnTo>
                <a:lnTo>
                  <a:pt x="5708" y="211"/>
                </a:lnTo>
                <a:lnTo>
                  <a:pt x="5707" y="215"/>
                </a:lnTo>
                <a:lnTo>
                  <a:pt x="5710" y="223"/>
                </a:lnTo>
                <a:lnTo>
                  <a:pt x="5708" y="224"/>
                </a:lnTo>
                <a:close/>
                <a:moveTo>
                  <a:pt x="5710" y="13"/>
                </a:moveTo>
                <a:lnTo>
                  <a:pt x="5710" y="21"/>
                </a:lnTo>
                <a:lnTo>
                  <a:pt x="5710" y="21"/>
                </a:lnTo>
                <a:lnTo>
                  <a:pt x="5710" y="21"/>
                </a:lnTo>
                <a:lnTo>
                  <a:pt x="5708" y="16"/>
                </a:lnTo>
                <a:lnTo>
                  <a:pt x="5710" y="13"/>
                </a:lnTo>
                <a:close/>
                <a:moveTo>
                  <a:pt x="5702" y="167"/>
                </a:moveTo>
                <a:lnTo>
                  <a:pt x="5704" y="165"/>
                </a:lnTo>
                <a:lnTo>
                  <a:pt x="5708" y="168"/>
                </a:lnTo>
                <a:lnTo>
                  <a:pt x="5707" y="173"/>
                </a:lnTo>
                <a:lnTo>
                  <a:pt x="5704" y="175"/>
                </a:lnTo>
                <a:lnTo>
                  <a:pt x="5702" y="171"/>
                </a:lnTo>
                <a:lnTo>
                  <a:pt x="5702" y="171"/>
                </a:lnTo>
                <a:lnTo>
                  <a:pt x="5702" y="167"/>
                </a:lnTo>
                <a:lnTo>
                  <a:pt x="5702" y="167"/>
                </a:lnTo>
                <a:close/>
                <a:moveTo>
                  <a:pt x="5699" y="2"/>
                </a:moveTo>
                <a:lnTo>
                  <a:pt x="5699" y="3"/>
                </a:lnTo>
                <a:lnTo>
                  <a:pt x="5699" y="3"/>
                </a:lnTo>
                <a:lnTo>
                  <a:pt x="5697" y="2"/>
                </a:lnTo>
                <a:lnTo>
                  <a:pt x="5699" y="2"/>
                </a:lnTo>
                <a:close/>
                <a:moveTo>
                  <a:pt x="5692" y="282"/>
                </a:moveTo>
                <a:lnTo>
                  <a:pt x="5707" y="293"/>
                </a:lnTo>
                <a:lnTo>
                  <a:pt x="5691" y="311"/>
                </a:lnTo>
                <a:lnTo>
                  <a:pt x="5691" y="303"/>
                </a:lnTo>
                <a:lnTo>
                  <a:pt x="5696" y="293"/>
                </a:lnTo>
                <a:lnTo>
                  <a:pt x="5691" y="288"/>
                </a:lnTo>
                <a:lnTo>
                  <a:pt x="5691" y="282"/>
                </a:lnTo>
                <a:lnTo>
                  <a:pt x="5692" y="282"/>
                </a:lnTo>
                <a:close/>
                <a:moveTo>
                  <a:pt x="5694" y="360"/>
                </a:moveTo>
                <a:lnTo>
                  <a:pt x="5692" y="354"/>
                </a:lnTo>
                <a:lnTo>
                  <a:pt x="5696" y="349"/>
                </a:lnTo>
                <a:lnTo>
                  <a:pt x="5708" y="365"/>
                </a:lnTo>
                <a:lnTo>
                  <a:pt x="5705" y="375"/>
                </a:lnTo>
                <a:lnTo>
                  <a:pt x="5697" y="368"/>
                </a:lnTo>
                <a:lnTo>
                  <a:pt x="5699" y="367"/>
                </a:lnTo>
                <a:lnTo>
                  <a:pt x="5694" y="360"/>
                </a:lnTo>
                <a:close/>
                <a:moveTo>
                  <a:pt x="5678" y="541"/>
                </a:moveTo>
                <a:lnTo>
                  <a:pt x="5678" y="541"/>
                </a:lnTo>
                <a:lnTo>
                  <a:pt x="5692" y="532"/>
                </a:lnTo>
                <a:lnTo>
                  <a:pt x="5692" y="532"/>
                </a:lnTo>
                <a:lnTo>
                  <a:pt x="5696" y="532"/>
                </a:lnTo>
                <a:lnTo>
                  <a:pt x="5696" y="557"/>
                </a:lnTo>
                <a:lnTo>
                  <a:pt x="5670" y="578"/>
                </a:lnTo>
                <a:lnTo>
                  <a:pt x="5678" y="541"/>
                </a:lnTo>
                <a:close/>
                <a:moveTo>
                  <a:pt x="5678" y="540"/>
                </a:moveTo>
                <a:lnTo>
                  <a:pt x="5675" y="536"/>
                </a:lnTo>
                <a:lnTo>
                  <a:pt x="5680" y="533"/>
                </a:lnTo>
                <a:lnTo>
                  <a:pt x="5678" y="540"/>
                </a:lnTo>
                <a:close/>
                <a:moveTo>
                  <a:pt x="5692" y="532"/>
                </a:moveTo>
                <a:lnTo>
                  <a:pt x="5678" y="541"/>
                </a:lnTo>
                <a:lnTo>
                  <a:pt x="5680" y="533"/>
                </a:lnTo>
                <a:lnTo>
                  <a:pt x="5694" y="524"/>
                </a:lnTo>
                <a:lnTo>
                  <a:pt x="5694" y="528"/>
                </a:lnTo>
                <a:lnTo>
                  <a:pt x="5694" y="528"/>
                </a:lnTo>
                <a:lnTo>
                  <a:pt x="5692" y="532"/>
                </a:lnTo>
                <a:lnTo>
                  <a:pt x="5692" y="532"/>
                </a:lnTo>
                <a:close/>
                <a:moveTo>
                  <a:pt x="5683" y="520"/>
                </a:moveTo>
                <a:lnTo>
                  <a:pt x="5683" y="519"/>
                </a:lnTo>
                <a:lnTo>
                  <a:pt x="5683" y="519"/>
                </a:lnTo>
                <a:lnTo>
                  <a:pt x="5688" y="511"/>
                </a:lnTo>
                <a:lnTo>
                  <a:pt x="5692" y="503"/>
                </a:lnTo>
                <a:lnTo>
                  <a:pt x="5694" y="514"/>
                </a:lnTo>
                <a:lnTo>
                  <a:pt x="5683" y="520"/>
                </a:lnTo>
                <a:close/>
                <a:moveTo>
                  <a:pt x="5699" y="346"/>
                </a:moveTo>
                <a:lnTo>
                  <a:pt x="5707" y="344"/>
                </a:lnTo>
                <a:lnTo>
                  <a:pt x="5718" y="355"/>
                </a:lnTo>
                <a:lnTo>
                  <a:pt x="5718" y="362"/>
                </a:lnTo>
                <a:lnTo>
                  <a:pt x="5712" y="362"/>
                </a:lnTo>
                <a:lnTo>
                  <a:pt x="5699" y="346"/>
                </a:lnTo>
                <a:close/>
                <a:moveTo>
                  <a:pt x="5696" y="341"/>
                </a:moveTo>
                <a:lnTo>
                  <a:pt x="5692" y="336"/>
                </a:lnTo>
                <a:lnTo>
                  <a:pt x="5692" y="331"/>
                </a:lnTo>
                <a:lnTo>
                  <a:pt x="5700" y="339"/>
                </a:lnTo>
                <a:lnTo>
                  <a:pt x="5696" y="341"/>
                </a:lnTo>
                <a:close/>
                <a:moveTo>
                  <a:pt x="5691" y="90"/>
                </a:moveTo>
                <a:lnTo>
                  <a:pt x="5691" y="90"/>
                </a:lnTo>
                <a:lnTo>
                  <a:pt x="5691" y="90"/>
                </a:lnTo>
                <a:lnTo>
                  <a:pt x="5691" y="93"/>
                </a:lnTo>
                <a:lnTo>
                  <a:pt x="5689" y="93"/>
                </a:lnTo>
                <a:lnTo>
                  <a:pt x="5689" y="88"/>
                </a:lnTo>
                <a:lnTo>
                  <a:pt x="5691" y="90"/>
                </a:lnTo>
                <a:close/>
                <a:moveTo>
                  <a:pt x="5686" y="394"/>
                </a:moveTo>
                <a:lnTo>
                  <a:pt x="5652" y="418"/>
                </a:lnTo>
                <a:lnTo>
                  <a:pt x="5652" y="418"/>
                </a:lnTo>
                <a:lnTo>
                  <a:pt x="5651" y="421"/>
                </a:lnTo>
                <a:lnTo>
                  <a:pt x="5652" y="424"/>
                </a:lnTo>
                <a:lnTo>
                  <a:pt x="5652" y="424"/>
                </a:lnTo>
                <a:lnTo>
                  <a:pt x="5654" y="426"/>
                </a:lnTo>
                <a:lnTo>
                  <a:pt x="5657" y="426"/>
                </a:lnTo>
                <a:lnTo>
                  <a:pt x="5688" y="405"/>
                </a:lnTo>
                <a:lnTo>
                  <a:pt x="5689" y="432"/>
                </a:lnTo>
                <a:lnTo>
                  <a:pt x="5678" y="440"/>
                </a:lnTo>
                <a:lnTo>
                  <a:pt x="5678" y="440"/>
                </a:lnTo>
                <a:lnTo>
                  <a:pt x="5678" y="439"/>
                </a:lnTo>
                <a:lnTo>
                  <a:pt x="5678" y="439"/>
                </a:lnTo>
                <a:lnTo>
                  <a:pt x="5672" y="443"/>
                </a:lnTo>
                <a:lnTo>
                  <a:pt x="5667" y="445"/>
                </a:lnTo>
                <a:lnTo>
                  <a:pt x="5664" y="445"/>
                </a:lnTo>
                <a:lnTo>
                  <a:pt x="5664" y="445"/>
                </a:lnTo>
                <a:lnTo>
                  <a:pt x="5664" y="450"/>
                </a:lnTo>
                <a:lnTo>
                  <a:pt x="5657" y="455"/>
                </a:lnTo>
                <a:lnTo>
                  <a:pt x="5657" y="455"/>
                </a:lnTo>
                <a:lnTo>
                  <a:pt x="5656" y="458"/>
                </a:lnTo>
                <a:lnTo>
                  <a:pt x="5656" y="461"/>
                </a:lnTo>
                <a:lnTo>
                  <a:pt x="5656" y="461"/>
                </a:lnTo>
                <a:lnTo>
                  <a:pt x="5657" y="463"/>
                </a:lnTo>
                <a:lnTo>
                  <a:pt x="5660" y="461"/>
                </a:lnTo>
                <a:lnTo>
                  <a:pt x="5660" y="461"/>
                </a:lnTo>
                <a:lnTo>
                  <a:pt x="5657" y="471"/>
                </a:lnTo>
                <a:lnTo>
                  <a:pt x="5624" y="520"/>
                </a:lnTo>
                <a:lnTo>
                  <a:pt x="5608" y="447"/>
                </a:lnTo>
                <a:lnTo>
                  <a:pt x="5608" y="447"/>
                </a:lnTo>
                <a:lnTo>
                  <a:pt x="5609" y="443"/>
                </a:lnTo>
                <a:lnTo>
                  <a:pt x="5609" y="443"/>
                </a:lnTo>
                <a:lnTo>
                  <a:pt x="5612" y="443"/>
                </a:lnTo>
                <a:lnTo>
                  <a:pt x="5612" y="443"/>
                </a:lnTo>
                <a:lnTo>
                  <a:pt x="5616" y="442"/>
                </a:lnTo>
                <a:lnTo>
                  <a:pt x="5616" y="439"/>
                </a:lnTo>
                <a:lnTo>
                  <a:pt x="5616" y="432"/>
                </a:lnTo>
                <a:lnTo>
                  <a:pt x="5624" y="419"/>
                </a:lnTo>
                <a:lnTo>
                  <a:pt x="5624" y="419"/>
                </a:lnTo>
                <a:lnTo>
                  <a:pt x="5633" y="408"/>
                </a:lnTo>
                <a:lnTo>
                  <a:pt x="5636" y="416"/>
                </a:lnTo>
                <a:lnTo>
                  <a:pt x="5636" y="416"/>
                </a:lnTo>
                <a:lnTo>
                  <a:pt x="5638" y="419"/>
                </a:lnTo>
                <a:lnTo>
                  <a:pt x="5641" y="419"/>
                </a:lnTo>
                <a:lnTo>
                  <a:pt x="5641" y="419"/>
                </a:lnTo>
                <a:lnTo>
                  <a:pt x="5643" y="418"/>
                </a:lnTo>
                <a:lnTo>
                  <a:pt x="5644" y="415"/>
                </a:lnTo>
                <a:lnTo>
                  <a:pt x="5641" y="403"/>
                </a:lnTo>
                <a:lnTo>
                  <a:pt x="5641" y="403"/>
                </a:lnTo>
                <a:lnTo>
                  <a:pt x="5643" y="403"/>
                </a:lnTo>
                <a:lnTo>
                  <a:pt x="5643" y="403"/>
                </a:lnTo>
                <a:lnTo>
                  <a:pt x="5641" y="400"/>
                </a:lnTo>
                <a:lnTo>
                  <a:pt x="5641" y="395"/>
                </a:lnTo>
                <a:lnTo>
                  <a:pt x="5641" y="387"/>
                </a:lnTo>
                <a:lnTo>
                  <a:pt x="5641" y="387"/>
                </a:lnTo>
                <a:lnTo>
                  <a:pt x="5638" y="389"/>
                </a:lnTo>
                <a:lnTo>
                  <a:pt x="5636" y="378"/>
                </a:lnTo>
                <a:lnTo>
                  <a:pt x="5651" y="365"/>
                </a:lnTo>
                <a:lnTo>
                  <a:pt x="5654" y="389"/>
                </a:lnTo>
                <a:lnTo>
                  <a:pt x="5654" y="389"/>
                </a:lnTo>
                <a:lnTo>
                  <a:pt x="5656" y="392"/>
                </a:lnTo>
                <a:lnTo>
                  <a:pt x="5657" y="394"/>
                </a:lnTo>
                <a:lnTo>
                  <a:pt x="5657" y="394"/>
                </a:lnTo>
                <a:lnTo>
                  <a:pt x="5659" y="395"/>
                </a:lnTo>
                <a:lnTo>
                  <a:pt x="5659" y="395"/>
                </a:lnTo>
                <a:lnTo>
                  <a:pt x="5662" y="395"/>
                </a:lnTo>
                <a:lnTo>
                  <a:pt x="5665" y="395"/>
                </a:lnTo>
                <a:lnTo>
                  <a:pt x="5678" y="384"/>
                </a:lnTo>
                <a:lnTo>
                  <a:pt x="5680" y="386"/>
                </a:lnTo>
                <a:lnTo>
                  <a:pt x="5686" y="384"/>
                </a:lnTo>
                <a:lnTo>
                  <a:pt x="5686" y="394"/>
                </a:lnTo>
                <a:close/>
                <a:moveTo>
                  <a:pt x="5539" y="394"/>
                </a:moveTo>
                <a:lnTo>
                  <a:pt x="5539" y="392"/>
                </a:lnTo>
                <a:lnTo>
                  <a:pt x="5540" y="394"/>
                </a:lnTo>
                <a:lnTo>
                  <a:pt x="5548" y="389"/>
                </a:lnTo>
                <a:lnTo>
                  <a:pt x="5548" y="381"/>
                </a:lnTo>
                <a:lnTo>
                  <a:pt x="5556" y="384"/>
                </a:lnTo>
                <a:lnTo>
                  <a:pt x="5556" y="389"/>
                </a:lnTo>
                <a:lnTo>
                  <a:pt x="5552" y="392"/>
                </a:lnTo>
                <a:lnTo>
                  <a:pt x="5552" y="399"/>
                </a:lnTo>
                <a:lnTo>
                  <a:pt x="5555" y="399"/>
                </a:lnTo>
                <a:lnTo>
                  <a:pt x="5553" y="402"/>
                </a:lnTo>
                <a:lnTo>
                  <a:pt x="5555" y="405"/>
                </a:lnTo>
                <a:lnTo>
                  <a:pt x="5553" y="402"/>
                </a:lnTo>
                <a:lnTo>
                  <a:pt x="5553" y="399"/>
                </a:lnTo>
                <a:lnTo>
                  <a:pt x="5547" y="395"/>
                </a:lnTo>
                <a:lnTo>
                  <a:pt x="5545" y="394"/>
                </a:lnTo>
                <a:lnTo>
                  <a:pt x="5544" y="394"/>
                </a:lnTo>
                <a:lnTo>
                  <a:pt x="5539" y="394"/>
                </a:lnTo>
                <a:close/>
                <a:moveTo>
                  <a:pt x="5544" y="429"/>
                </a:moveTo>
                <a:lnTo>
                  <a:pt x="5542" y="427"/>
                </a:lnTo>
                <a:lnTo>
                  <a:pt x="5539" y="427"/>
                </a:lnTo>
                <a:lnTo>
                  <a:pt x="5539" y="424"/>
                </a:lnTo>
                <a:lnTo>
                  <a:pt x="5542" y="427"/>
                </a:lnTo>
                <a:lnTo>
                  <a:pt x="5544" y="429"/>
                </a:lnTo>
                <a:close/>
                <a:moveTo>
                  <a:pt x="5512" y="482"/>
                </a:moveTo>
                <a:lnTo>
                  <a:pt x="5499" y="479"/>
                </a:lnTo>
                <a:lnTo>
                  <a:pt x="5499" y="474"/>
                </a:lnTo>
                <a:lnTo>
                  <a:pt x="5497" y="474"/>
                </a:lnTo>
                <a:lnTo>
                  <a:pt x="5492" y="471"/>
                </a:lnTo>
                <a:lnTo>
                  <a:pt x="5486" y="472"/>
                </a:lnTo>
                <a:lnTo>
                  <a:pt x="5481" y="469"/>
                </a:lnTo>
                <a:lnTo>
                  <a:pt x="5481" y="458"/>
                </a:lnTo>
                <a:lnTo>
                  <a:pt x="5489" y="463"/>
                </a:lnTo>
                <a:lnTo>
                  <a:pt x="5489" y="468"/>
                </a:lnTo>
                <a:lnTo>
                  <a:pt x="5496" y="471"/>
                </a:lnTo>
                <a:lnTo>
                  <a:pt x="5500" y="469"/>
                </a:lnTo>
                <a:lnTo>
                  <a:pt x="5500" y="463"/>
                </a:lnTo>
                <a:lnTo>
                  <a:pt x="5500" y="463"/>
                </a:lnTo>
                <a:lnTo>
                  <a:pt x="5496" y="458"/>
                </a:lnTo>
                <a:lnTo>
                  <a:pt x="5491" y="459"/>
                </a:lnTo>
                <a:lnTo>
                  <a:pt x="5481" y="455"/>
                </a:lnTo>
                <a:lnTo>
                  <a:pt x="5481" y="445"/>
                </a:lnTo>
                <a:lnTo>
                  <a:pt x="5484" y="447"/>
                </a:lnTo>
                <a:lnTo>
                  <a:pt x="5484" y="451"/>
                </a:lnTo>
                <a:lnTo>
                  <a:pt x="5484" y="451"/>
                </a:lnTo>
                <a:lnTo>
                  <a:pt x="5489" y="455"/>
                </a:lnTo>
                <a:lnTo>
                  <a:pt x="5494" y="453"/>
                </a:lnTo>
                <a:lnTo>
                  <a:pt x="5505" y="450"/>
                </a:lnTo>
                <a:lnTo>
                  <a:pt x="5508" y="450"/>
                </a:lnTo>
                <a:lnTo>
                  <a:pt x="5507" y="451"/>
                </a:lnTo>
                <a:lnTo>
                  <a:pt x="5507" y="458"/>
                </a:lnTo>
                <a:lnTo>
                  <a:pt x="5510" y="463"/>
                </a:lnTo>
                <a:lnTo>
                  <a:pt x="5516" y="458"/>
                </a:lnTo>
                <a:lnTo>
                  <a:pt x="5516" y="458"/>
                </a:lnTo>
                <a:lnTo>
                  <a:pt x="5516" y="453"/>
                </a:lnTo>
                <a:lnTo>
                  <a:pt x="5520" y="453"/>
                </a:lnTo>
                <a:lnTo>
                  <a:pt x="5518" y="455"/>
                </a:lnTo>
                <a:lnTo>
                  <a:pt x="5518" y="463"/>
                </a:lnTo>
                <a:lnTo>
                  <a:pt x="5524" y="466"/>
                </a:lnTo>
                <a:lnTo>
                  <a:pt x="5529" y="461"/>
                </a:lnTo>
                <a:lnTo>
                  <a:pt x="5529" y="461"/>
                </a:lnTo>
                <a:lnTo>
                  <a:pt x="5531" y="461"/>
                </a:lnTo>
                <a:lnTo>
                  <a:pt x="5534" y="461"/>
                </a:lnTo>
                <a:lnTo>
                  <a:pt x="5512" y="482"/>
                </a:lnTo>
                <a:close/>
                <a:moveTo>
                  <a:pt x="5512" y="503"/>
                </a:moveTo>
                <a:lnTo>
                  <a:pt x="5512" y="503"/>
                </a:lnTo>
                <a:lnTo>
                  <a:pt x="5507" y="498"/>
                </a:lnTo>
                <a:lnTo>
                  <a:pt x="5510" y="495"/>
                </a:lnTo>
                <a:lnTo>
                  <a:pt x="5512" y="503"/>
                </a:lnTo>
                <a:close/>
                <a:moveTo>
                  <a:pt x="5476" y="493"/>
                </a:moveTo>
                <a:lnTo>
                  <a:pt x="5476" y="487"/>
                </a:lnTo>
                <a:lnTo>
                  <a:pt x="5480" y="485"/>
                </a:lnTo>
                <a:lnTo>
                  <a:pt x="5480" y="485"/>
                </a:lnTo>
                <a:lnTo>
                  <a:pt x="5480" y="485"/>
                </a:lnTo>
                <a:lnTo>
                  <a:pt x="5480" y="485"/>
                </a:lnTo>
                <a:lnTo>
                  <a:pt x="5480" y="485"/>
                </a:lnTo>
                <a:lnTo>
                  <a:pt x="5484" y="487"/>
                </a:lnTo>
                <a:lnTo>
                  <a:pt x="5484" y="493"/>
                </a:lnTo>
                <a:lnTo>
                  <a:pt x="5481" y="496"/>
                </a:lnTo>
                <a:lnTo>
                  <a:pt x="5481" y="496"/>
                </a:lnTo>
                <a:lnTo>
                  <a:pt x="5476" y="493"/>
                </a:lnTo>
                <a:lnTo>
                  <a:pt x="5476" y="493"/>
                </a:lnTo>
                <a:close/>
                <a:moveTo>
                  <a:pt x="5478" y="498"/>
                </a:moveTo>
                <a:lnTo>
                  <a:pt x="5478" y="498"/>
                </a:lnTo>
                <a:lnTo>
                  <a:pt x="5476" y="498"/>
                </a:lnTo>
                <a:lnTo>
                  <a:pt x="5476" y="498"/>
                </a:lnTo>
                <a:lnTo>
                  <a:pt x="5478" y="498"/>
                </a:lnTo>
                <a:lnTo>
                  <a:pt x="5478" y="498"/>
                </a:lnTo>
                <a:close/>
                <a:moveTo>
                  <a:pt x="5444" y="492"/>
                </a:moveTo>
                <a:lnTo>
                  <a:pt x="5444" y="492"/>
                </a:lnTo>
                <a:lnTo>
                  <a:pt x="5449" y="480"/>
                </a:lnTo>
                <a:lnTo>
                  <a:pt x="5452" y="466"/>
                </a:lnTo>
                <a:lnTo>
                  <a:pt x="5452" y="466"/>
                </a:lnTo>
                <a:lnTo>
                  <a:pt x="5454" y="453"/>
                </a:lnTo>
                <a:lnTo>
                  <a:pt x="5452" y="440"/>
                </a:lnTo>
                <a:lnTo>
                  <a:pt x="5449" y="429"/>
                </a:lnTo>
                <a:lnTo>
                  <a:pt x="5443" y="416"/>
                </a:lnTo>
                <a:lnTo>
                  <a:pt x="5443" y="416"/>
                </a:lnTo>
                <a:lnTo>
                  <a:pt x="5444" y="416"/>
                </a:lnTo>
                <a:lnTo>
                  <a:pt x="5444" y="416"/>
                </a:lnTo>
                <a:lnTo>
                  <a:pt x="5446" y="415"/>
                </a:lnTo>
                <a:lnTo>
                  <a:pt x="5446" y="411"/>
                </a:lnTo>
                <a:lnTo>
                  <a:pt x="5443" y="408"/>
                </a:lnTo>
                <a:lnTo>
                  <a:pt x="5430" y="397"/>
                </a:lnTo>
                <a:lnTo>
                  <a:pt x="5452" y="386"/>
                </a:lnTo>
                <a:lnTo>
                  <a:pt x="5452" y="389"/>
                </a:lnTo>
                <a:lnTo>
                  <a:pt x="5457" y="394"/>
                </a:lnTo>
                <a:lnTo>
                  <a:pt x="5456" y="395"/>
                </a:lnTo>
                <a:lnTo>
                  <a:pt x="5456" y="395"/>
                </a:lnTo>
                <a:lnTo>
                  <a:pt x="5456" y="402"/>
                </a:lnTo>
                <a:lnTo>
                  <a:pt x="5459" y="403"/>
                </a:lnTo>
                <a:lnTo>
                  <a:pt x="5459" y="407"/>
                </a:lnTo>
                <a:lnTo>
                  <a:pt x="5452" y="402"/>
                </a:lnTo>
                <a:lnTo>
                  <a:pt x="5452" y="405"/>
                </a:lnTo>
                <a:lnTo>
                  <a:pt x="5457" y="408"/>
                </a:lnTo>
                <a:lnTo>
                  <a:pt x="5456" y="410"/>
                </a:lnTo>
                <a:lnTo>
                  <a:pt x="5452" y="408"/>
                </a:lnTo>
                <a:lnTo>
                  <a:pt x="5452" y="411"/>
                </a:lnTo>
                <a:lnTo>
                  <a:pt x="5454" y="411"/>
                </a:lnTo>
                <a:lnTo>
                  <a:pt x="5454" y="411"/>
                </a:lnTo>
                <a:lnTo>
                  <a:pt x="5454" y="411"/>
                </a:lnTo>
                <a:lnTo>
                  <a:pt x="5454" y="415"/>
                </a:lnTo>
                <a:lnTo>
                  <a:pt x="5452" y="415"/>
                </a:lnTo>
                <a:lnTo>
                  <a:pt x="5452" y="418"/>
                </a:lnTo>
                <a:lnTo>
                  <a:pt x="5456" y="416"/>
                </a:lnTo>
                <a:lnTo>
                  <a:pt x="5456" y="411"/>
                </a:lnTo>
                <a:lnTo>
                  <a:pt x="5460" y="410"/>
                </a:lnTo>
                <a:lnTo>
                  <a:pt x="5468" y="415"/>
                </a:lnTo>
                <a:lnTo>
                  <a:pt x="5467" y="416"/>
                </a:lnTo>
                <a:lnTo>
                  <a:pt x="5464" y="418"/>
                </a:lnTo>
                <a:lnTo>
                  <a:pt x="5464" y="418"/>
                </a:lnTo>
                <a:lnTo>
                  <a:pt x="5462" y="419"/>
                </a:lnTo>
                <a:lnTo>
                  <a:pt x="5462" y="419"/>
                </a:lnTo>
                <a:lnTo>
                  <a:pt x="5462" y="421"/>
                </a:lnTo>
                <a:lnTo>
                  <a:pt x="5464" y="421"/>
                </a:lnTo>
                <a:lnTo>
                  <a:pt x="5464" y="423"/>
                </a:lnTo>
                <a:lnTo>
                  <a:pt x="5467" y="426"/>
                </a:lnTo>
                <a:lnTo>
                  <a:pt x="5460" y="429"/>
                </a:lnTo>
                <a:lnTo>
                  <a:pt x="5457" y="427"/>
                </a:lnTo>
                <a:lnTo>
                  <a:pt x="5456" y="423"/>
                </a:lnTo>
                <a:lnTo>
                  <a:pt x="5452" y="421"/>
                </a:lnTo>
                <a:lnTo>
                  <a:pt x="5452" y="424"/>
                </a:lnTo>
                <a:lnTo>
                  <a:pt x="5454" y="424"/>
                </a:lnTo>
                <a:lnTo>
                  <a:pt x="5454" y="427"/>
                </a:lnTo>
                <a:lnTo>
                  <a:pt x="5454" y="427"/>
                </a:lnTo>
                <a:lnTo>
                  <a:pt x="5454" y="427"/>
                </a:lnTo>
                <a:lnTo>
                  <a:pt x="5452" y="427"/>
                </a:lnTo>
                <a:lnTo>
                  <a:pt x="5452" y="431"/>
                </a:lnTo>
                <a:lnTo>
                  <a:pt x="5456" y="429"/>
                </a:lnTo>
                <a:lnTo>
                  <a:pt x="5457" y="431"/>
                </a:lnTo>
                <a:lnTo>
                  <a:pt x="5452" y="434"/>
                </a:lnTo>
                <a:lnTo>
                  <a:pt x="5452" y="437"/>
                </a:lnTo>
                <a:lnTo>
                  <a:pt x="5459" y="434"/>
                </a:lnTo>
                <a:lnTo>
                  <a:pt x="5459" y="435"/>
                </a:lnTo>
                <a:lnTo>
                  <a:pt x="5454" y="439"/>
                </a:lnTo>
                <a:lnTo>
                  <a:pt x="5454" y="439"/>
                </a:lnTo>
                <a:lnTo>
                  <a:pt x="5454" y="445"/>
                </a:lnTo>
                <a:lnTo>
                  <a:pt x="5459" y="448"/>
                </a:lnTo>
                <a:lnTo>
                  <a:pt x="5465" y="445"/>
                </a:lnTo>
                <a:lnTo>
                  <a:pt x="5465" y="439"/>
                </a:lnTo>
                <a:lnTo>
                  <a:pt x="5460" y="437"/>
                </a:lnTo>
                <a:lnTo>
                  <a:pt x="5460" y="432"/>
                </a:lnTo>
                <a:lnTo>
                  <a:pt x="5467" y="429"/>
                </a:lnTo>
                <a:lnTo>
                  <a:pt x="5470" y="432"/>
                </a:lnTo>
                <a:lnTo>
                  <a:pt x="5470" y="434"/>
                </a:lnTo>
                <a:lnTo>
                  <a:pt x="5470" y="434"/>
                </a:lnTo>
                <a:lnTo>
                  <a:pt x="5470" y="435"/>
                </a:lnTo>
                <a:lnTo>
                  <a:pt x="5470" y="435"/>
                </a:lnTo>
                <a:lnTo>
                  <a:pt x="5473" y="435"/>
                </a:lnTo>
                <a:lnTo>
                  <a:pt x="5478" y="432"/>
                </a:lnTo>
                <a:lnTo>
                  <a:pt x="5478" y="442"/>
                </a:lnTo>
                <a:lnTo>
                  <a:pt x="5475" y="443"/>
                </a:lnTo>
                <a:lnTo>
                  <a:pt x="5470" y="442"/>
                </a:lnTo>
                <a:lnTo>
                  <a:pt x="5465" y="447"/>
                </a:lnTo>
                <a:lnTo>
                  <a:pt x="5465" y="451"/>
                </a:lnTo>
                <a:lnTo>
                  <a:pt x="5472" y="455"/>
                </a:lnTo>
                <a:lnTo>
                  <a:pt x="5472" y="455"/>
                </a:lnTo>
                <a:lnTo>
                  <a:pt x="5476" y="451"/>
                </a:lnTo>
                <a:lnTo>
                  <a:pt x="5476" y="447"/>
                </a:lnTo>
                <a:lnTo>
                  <a:pt x="5478" y="445"/>
                </a:lnTo>
                <a:lnTo>
                  <a:pt x="5478" y="455"/>
                </a:lnTo>
                <a:lnTo>
                  <a:pt x="5470" y="461"/>
                </a:lnTo>
                <a:lnTo>
                  <a:pt x="5465" y="459"/>
                </a:lnTo>
                <a:lnTo>
                  <a:pt x="5460" y="461"/>
                </a:lnTo>
                <a:lnTo>
                  <a:pt x="5459" y="468"/>
                </a:lnTo>
                <a:lnTo>
                  <a:pt x="5465" y="471"/>
                </a:lnTo>
                <a:lnTo>
                  <a:pt x="5465" y="471"/>
                </a:lnTo>
                <a:lnTo>
                  <a:pt x="5470" y="468"/>
                </a:lnTo>
                <a:lnTo>
                  <a:pt x="5472" y="463"/>
                </a:lnTo>
                <a:lnTo>
                  <a:pt x="5478" y="458"/>
                </a:lnTo>
                <a:lnTo>
                  <a:pt x="5478" y="469"/>
                </a:lnTo>
                <a:lnTo>
                  <a:pt x="5473" y="472"/>
                </a:lnTo>
                <a:lnTo>
                  <a:pt x="5468" y="471"/>
                </a:lnTo>
                <a:lnTo>
                  <a:pt x="5462" y="474"/>
                </a:lnTo>
                <a:lnTo>
                  <a:pt x="5462" y="482"/>
                </a:lnTo>
                <a:lnTo>
                  <a:pt x="5468" y="484"/>
                </a:lnTo>
                <a:lnTo>
                  <a:pt x="5470" y="484"/>
                </a:lnTo>
                <a:lnTo>
                  <a:pt x="5473" y="482"/>
                </a:lnTo>
                <a:lnTo>
                  <a:pt x="5473" y="482"/>
                </a:lnTo>
                <a:lnTo>
                  <a:pt x="5475" y="482"/>
                </a:lnTo>
                <a:lnTo>
                  <a:pt x="5478" y="482"/>
                </a:lnTo>
                <a:lnTo>
                  <a:pt x="5473" y="487"/>
                </a:lnTo>
                <a:lnTo>
                  <a:pt x="5473" y="492"/>
                </a:lnTo>
                <a:lnTo>
                  <a:pt x="5473" y="492"/>
                </a:lnTo>
                <a:lnTo>
                  <a:pt x="5467" y="488"/>
                </a:lnTo>
                <a:lnTo>
                  <a:pt x="5464" y="484"/>
                </a:lnTo>
                <a:lnTo>
                  <a:pt x="5464" y="484"/>
                </a:lnTo>
                <a:lnTo>
                  <a:pt x="5462" y="485"/>
                </a:lnTo>
                <a:lnTo>
                  <a:pt x="5457" y="487"/>
                </a:lnTo>
                <a:lnTo>
                  <a:pt x="5444" y="492"/>
                </a:lnTo>
                <a:lnTo>
                  <a:pt x="5444" y="492"/>
                </a:lnTo>
                <a:close/>
                <a:moveTo>
                  <a:pt x="5457" y="504"/>
                </a:moveTo>
                <a:lnTo>
                  <a:pt x="5457" y="504"/>
                </a:lnTo>
                <a:lnTo>
                  <a:pt x="5456" y="506"/>
                </a:lnTo>
                <a:lnTo>
                  <a:pt x="5456" y="506"/>
                </a:lnTo>
                <a:lnTo>
                  <a:pt x="5456" y="504"/>
                </a:lnTo>
                <a:lnTo>
                  <a:pt x="5456" y="504"/>
                </a:lnTo>
                <a:lnTo>
                  <a:pt x="5457" y="504"/>
                </a:lnTo>
                <a:lnTo>
                  <a:pt x="5457" y="504"/>
                </a:lnTo>
                <a:close/>
                <a:moveTo>
                  <a:pt x="5465" y="397"/>
                </a:moveTo>
                <a:lnTo>
                  <a:pt x="5468" y="395"/>
                </a:lnTo>
                <a:lnTo>
                  <a:pt x="5472" y="397"/>
                </a:lnTo>
                <a:lnTo>
                  <a:pt x="5475" y="395"/>
                </a:lnTo>
                <a:lnTo>
                  <a:pt x="5478" y="397"/>
                </a:lnTo>
                <a:lnTo>
                  <a:pt x="5478" y="400"/>
                </a:lnTo>
                <a:lnTo>
                  <a:pt x="5476" y="399"/>
                </a:lnTo>
                <a:lnTo>
                  <a:pt x="5468" y="403"/>
                </a:lnTo>
                <a:lnTo>
                  <a:pt x="5468" y="411"/>
                </a:lnTo>
                <a:lnTo>
                  <a:pt x="5468" y="411"/>
                </a:lnTo>
                <a:lnTo>
                  <a:pt x="5468" y="411"/>
                </a:lnTo>
                <a:lnTo>
                  <a:pt x="5462" y="408"/>
                </a:lnTo>
                <a:lnTo>
                  <a:pt x="5462" y="403"/>
                </a:lnTo>
                <a:lnTo>
                  <a:pt x="5465" y="400"/>
                </a:lnTo>
                <a:lnTo>
                  <a:pt x="5465" y="397"/>
                </a:lnTo>
                <a:close/>
                <a:moveTo>
                  <a:pt x="5468" y="295"/>
                </a:moveTo>
                <a:lnTo>
                  <a:pt x="5468" y="295"/>
                </a:lnTo>
                <a:lnTo>
                  <a:pt x="5470" y="293"/>
                </a:lnTo>
                <a:lnTo>
                  <a:pt x="5472" y="291"/>
                </a:lnTo>
                <a:lnTo>
                  <a:pt x="5475" y="291"/>
                </a:lnTo>
                <a:lnTo>
                  <a:pt x="5484" y="309"/>
                </a:lnTo>
                <a:lnTo>
                  <a:pt x="5472" y="309"/>
                </a:lnTo>
                <a:lnTo>
                  <a:pt x="5475" y="304"/>
                </a:lnTo>
                <a:lnTo>
                  <a:pt x="5475" y="304"/>
                </a:lnTo>
                <a:lnTo>
                  <a:pt x="5473" y="303"/>
                </a:lnTo>
                <a:lnTo>
                  <a:pt x="5473" y="303"/>
                </a:lnTo>
                <a:lnTo>
                  <a:pt x="5473" y="303"/>
                </a:lnTo>
                <a:lnTo>
                  <a:pt x="5473" y="303"/>
                </a:lnTo>
                <a:lnTo>
                  <a:pt x="5473" y="303"/>
                </a:lnTo>
                <a:lnTo>
                  <a:pt x="5475" y="303"/>
                </a:lnTo>
                <a:lnTo>
                  <a:pt x="5475" y="293"/>
                </a:lnTo>
                <a:lnTo>
                  <a:pt x="5460" y="299"/>
                </a:lnTo>
                <a:lnTo>
                  <a:pt x="5457" y="298"/>
                </a:lnTo>
                <a:lnTo>
                  <a:pt x="5457" y="298"/>
                </a:lnTo>
                <a:lnTo>
                  <a:pt x="5468" y="295"/>
                </a:lnTo>
                <a:close/>
                <a:moveTo>
                  <a:pt x="5460" y="272"/>
                </a:moveTo>
                <a:lnTo>
                  <a:pt x="5457" y="269"/>
                </a:lnTo>
                <a:lnTo>
                  <a:pt x="5459" y="267"/>
                </a:lnTo>
                <a:lnTo>
                  <a:pt x="5462" y="269"/>
                </a:lnTo>
                <a:lnTo>
                  <a:pt x="5460" y="272"/>
                </a:lnTo>
                <a:close/>
                <a:moveTo>
                  <a:pt x="5470" y="245"/>
                </a:moveTo>
                <a:lnTo>
                  <a:pt x="5470" y="245"/>
                </a:lnTo>
                <a:lnTo>
                  <a:pt x="5475" y="243"/>
                </a:lnTo>
                <a:lnTo>
                  <a:pt x="5472" y="248"/>
                </a:lnTo>
                <a:lnTo>
                  <a:pt x="5470" y="245"/>
                </a:lnTo>
                <a:close/>
                <a:moveTo>
                  <a:pt x="5510" y="269"/>
                </a:moveTo>
                <a:lnTo>
                  <a:pt x="5497" y="271"/>
                </a:lnTo>
                <a:lnTo>
                  <a:pt x="5489" y="264"/>
                </a:lnTo>
                <a:lnTo>
                  <a:pt x="5489" y="264"/>
                </a:lnTo>
                <a:lnTo>
                  <a:pt x="5486" y="261"/>
                </a:lnTo>
                <a:lnTo>
                  <a:pt x="5494" y="256"/>
                </a:lnTo>
                <a:lnTo>
                  <a:pt x="5499" y="263"/>
                </a:lnTo>
                <a:lnTo>
                  <a:pt x="5502" y="263"/>
                </a:lnTo>
                <a:lnTo>
                  <a:pt x="5502" y="263"/>
                </a:lnTo>
                <a:lnTo>
                  <a:pt x="5510" y="269"/>
                </a:lnTo>
                <a:close/>
                <a:moveTo>
                  <a:pt x="5510" y="261"/>
                </a:moveTo>
                <a:lnTo>
                  <a:pt x="5513" y="266"/>
                </a:lnTo>
                <a:lnTo>
                  <a:pt x="5513" y="266"/>
                </a:lnTo>
                <a:lnTo>
                  <a:pt x="5508" y="263"/>
                </a:lnTo>
                <a:lnTo>
                  <a:pt x="5510" y="261"/>
                </a:lnTo>
                <a:close/>
                <a:moveTo>
                  <a:pt x="5508" y="235"/>
                </a:moveTo>
                <a:lnTo>
                  <a:pt x="5512" y="234"/>
                </a:lnTo>
                <a:lnTo>
                  <a:pt x="5512" y="237"/>
                </a:lnTo>
                <a:lnTo>
                  <a:pt x="5510" y="237"/>
                </a:lnTo>
                <a:lnTo>
                  <a:pt x="5508" y="235"/>
                </a:lnTo>
                <a:close/>
                <a:moveTo>
                  <a:pt x="5526" y="290"/>
                </a:moveTo>
                <a:lnTo>
                  <a:pt x="5524" y="293"/>
                </a:lnTo>
                <a:lnTo>
                  <a:pt x="5520" y="283"/>
                </a:lnTo>
                <a:lnTo>
                  <a:pt x="5523" y="274"/>
                </a:lnTo>
                <a:lnTo>
                  <a:pt x="5524" y="274"/>
                </a:lnTo>
                <a:lnTo>
                  <a:pt x="5521" y="280"/>
                </a:lnTo>
                <a:lnTo>
                  <a:pt x="5526" y="290"/>
                </a:lnTo>
                <a:close/>
                <a:moveTo>
                  <a:pt x="5531" y="346"/>
                </a:moveTo>
                <a:lnTo>
                  <a:pt x="5529" y="346"/>
                </a:lnTo>
                <a:lnTo>
                  <a:pt x="5526" y="344"/>
                </a:lnTo>
                <a:lnTo>
                  <a:pt x="5526" y="343"/>
                </a:lnTo>
                <a:lnTo>
                  <a:pt x="5529" y="341"/>
                </a:lnTo>
                <a:lnTo>
                  <a:pt x="5531" y="343"/>
                </a:lnTo>
                <a:lnTo>
                  <a:pt x="5529" y="344"/>
                </a:lnTo>
                <a:lnTo>
                  <a:pt x="5531" y="346"/>
                </a:lnTo>
                <a:close/>
                <a:moveTo>
                  <a:pt x="5529" y="338"/>
                </a:moveTo>
                <a:lnTo>
                  <a:pt x="5523" y="341"/>
                </a:lnTo>
                <a:lnTo>
                  <a:pt x="5523" y="346"/>
                </a:lnTo>
                <a:lnTo>
                  <a:pt x="5529" y="349"/>
                </a:lnTo>
                <a:lnTo>
                  <a:pt x="5532" y="347"/>
                </a:lnTo>
                <a:lnTo>
                  <a:pt x="5536" y="354"/>
                </a:lnTo>
                <a:lnTo>
                  <a:pt x="5536" y="360"/>
                </a:lnTo>
                <a:lnTo>
                  <a:pt x="5531" y="357"/>
                </a:lnTo>
                <a:lnTo>
                  <a:pt x="5531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8" y="359"/>
                </a:lnTo>
                <a:lnTo>
                  <a:pt x="5528" y="365"/>
                </a:lnTo>
                <a:lnTo>
                  <a:pt x="5520" y="360"/>
                </a:lnTo>
                <a:lnTo>
                  <a:pt x="5520" y="355"/>
                </a:lnTo>
                <a:lnTo>
                  <a:pt x="5523" y="352"/>
                </a:lnTo>
                <a:lnTo>
                  <a:pt x="5523" y="347"/>
                </a:lnTo>
                <a:lnTo>
                  <a:pt x="5518" y="344"/>
                </a:lnTo>
                <a:lnTo>
                  <a:pt x="5516" y="344"/>
                </a:lnTo>
                <a:lnTo>
                  <a:pt x="5524" y="333"/>
                </a:lnTo>
                <a:lnTo>
                  <a:pt x="5528" y="331"/>
                </a:lnTo>
                <a:lnTo>
                  <a:pt x="5532" y="335"/>
                </a:lnTo>
                <a:lnTo>
                  <a:pt x="5531" y="339"/>
                </a:lnTo>
                <a:lnTo>
                  <a:pt x="5529" y="338"/>
                </a:lnTo>
                <a:close/>
                <a:moveTo>
                  <a:pt x="5476" y="347"/>
                </a:moveTo>
                <a:lnTo>
                  <a:pt x="5476" y="346"/>
                </a:lnTo>
                <a:lnTo>
                  <a:pt x="5481" y="343"/>
                </a:lnTo>
                <a:lnTo>
                  <a:pt x="5484" y="346"/>
                </a:lnTo>
                <a:lnTo>
                  <a:pt x="5484" y="347"/>
                </a:lnTo>
                <a:lnTo>
                  <a:pt x="5483" y="346"/>
                </a:lnTo>
                <a:lnTo>
                  <a:pt x="5476" y="349"/>
                </a:lnTo>
                <a:lnTo>
                  <a:pt x="5476" y="347"/>
                </a:lnTo>
                <a:close/>
                <a:moveTo>
                  <a:pt x="5475" y="330"/>
                </a:moveTo>
                <a:lnTo>
                  <a:pt x="5475" y="323"/>
                </a:lnTo>
                <a:lnTo>
                  <a:pt x="5481" y="322"/>
                </a:lnTo>
                <a:lnTo>
                  <a:pt x="5478" y="328"/>
                </a:lnTo>
                <a:lnTo>
                  <a:pt x="5476" y="328"/>
                </a:lnTo>
                <a:lnTo>
                  <a:pt x="5475" y="330"/>
                </a:lnTo>
                <a:close/>
                <a:moveTo>
                  <a:pt x="5508" y="280"/>
                </a:moveTo>
                <a:lnTo>
                  <a:pt x="5510" y="283"/>
                </a:lnTo>
                <a:lnTo>
                  <a:pt x="5508" y="283"/>
                </a:lnTo>
                <a:lnTo>
                  <a:pt x="5508" y="283"/>
                </a:lnTo>
                <a:lnTo>
                  <a:pt x="5494" y="285"/>
                </a:lnTo>
                <a:lnTo>
                  <a:pt x="5489" y="298"/>
                </a:lnTo>
                <a:lnTo>
                  <a:pt x="5494" y="306"/>
                </a:lnTo>
                <a:lnTo>
                  <a:pt x="5494" y="307"/>
                </a:lnTo>
                <a:lnTo>
                  <a:pt x="5484" y="290"/>
                </a:lnTo>
                <a:lnTo>
                  <a:pt x="5489" y="290"/>
                </a:lnTo>
                <a:lnTo>
                  <a:pt x="5491" y="287"/>
                </a:lnTo>
                <a:lnTo>
                  <a:pt x="5494" y="285"/>
                </a:lnTo>
                <a:lnTo>
                  <a:pt x="5497" y="277"/>
                </a:lnTo>
                <a:lnTo>
                  <a:pt x="5510" y="275"/>
                </a:lnTo>
                <a:lnTo>
                  <a:pt x="5510" y="275"/>
                </a:lnTo>
                <a:lnTo>
                  <a:pt x="5508" y="277"/>
                </a:lnTo>
                <a:lnTo>
                  <a:pt x="5508" y="280"/>
                </a:lnTo>
                <a:lnTo>
                  <a:pt x="5508" y="280"/>
                </a:lnTo>
                <a:close/>
                <a:moveTo>
                  <a:pt x="5516" y="355"/>
                </a:moveTo>
                <a:lnTo>
                  <a:pt x="5516" y="359"/>
                </a:lnTo>
                <a:lnTo>
                  <a:pt x="5508" y="354"/>
                </a:lnTo>
                <a:lnTo>
                  <a:pt x="5508" y="349"/>
                </a:lnTo>
                <a:lnTo>
                  <a:pt x="5508" y="349"/>
                </a:lnTo>
                <a:lnTo>
                  <a:pt x="5508" y="349"/>
                </a:lnTo>
                <a:lnTo>
                  <a:pt x="5508" y="349"/>
                </a:lnTo>
                <a:lnTo>
                  <a:pt x="5510" y="351"/>
                </a:lnTo>
                <a:lnTo>
                  <a:pt x="5513" y="349"/>
                </a:lnTo>
                <a:lnTo>
                  <a:pt x="5513" y="354"/>
                </a:lnTo>
                <a:lnTo>
                  <a:pt x="5516" y="355"/>
                </a:lnTo>
                <a:close/>
                <a:moveTo>
                  <a:pt x="5515" y="349"/>
                </a:moveTo>
                <a:lnTo>
                  <a:pt x="5518" y="347"/>
                </a:lnTo>
                <a:lnTo>
                  <a:pt x="5520" y="349"/>
                </a:lnTo>
                <a:lnTo>
                  <a:pt x="5521" y="352"/>
                </a:lnTo>
                <a:lnTo>
                  <a:pt x="5518" y="354"/>
                </a:lnTo>
                <a:lnTo>
                  <a:pt x="5518" y="354"/>
                </a:lnTo>
                <a:lnTo>
                  <a:pt x="5518" y="354"/>
                </a:lnTo>
                <a:lnTo>
                  <a:pt x="5518" y="354"/>
                </a:lnTo>
                <a:lnTo>
                  <a:pt x="5515" y="352"/>
                </a:lnTo>
                <a:lnTo>
                  <a:pt x="5515" y="349"/>
                </a:lnTo>
                <a:close/>
                <a:moveTo>
                  <a:pt x="5508" y="357"/>
                </a:moveTo>
                <a:lnTo>
                  <a:pt x="5515" y="360"/>
                </a:lnTo>
                <a:lnTo>
                  <a:pt x="5513" y="362"/>
                </a:lnTo>
                <a:lnTo>
                  <a:pt x="5510" y="360"/>
                </a:lnTo>
                <a:lnTo>
                  <a:pt x="5510" y="360"/>
                </a:lnTo>
                <a:lnTo>
                  <a:pt x="5508" y="357"/>
                </a:lnTo>
                <a:close/>
                <a:moveTo>
                  <a:pt x="5508" y="363"/>
                </a:moveTo>
                <a:lnTo>
                  <a:pt x="5512" y="363"/>
                </a:lnTo>
                <a:lnTo>
                  <a:pt x="5512" y="363"/>
                </a:lnTo>
                <a:lnTo>
                  <a:pt x="5512" y="363"/>
                </a:lnTo>
                <a:lnTo>
                  <a:pt x="5510" y="367"/>
                </a:lnTo>
                <a:lnTo>
                  <a:pt x="5508" y="368"/>
                </a:lnTo>
                <a:lnTo>
                  <a:pt x="5507" y="368"/>
                </a:lnTo>
                <a:lnTo>
                  <a:pt x="5508" y="363"/>
                </a:lnTo>
                <a:close/>
                <a:moveTo>
                  <a:pt x="5508" y="371"/>
                </a:moveTo>
                <a:lnTo>
                  <a:pt x="5513" y="368"/>
                </a:lnTo>
                <a:lnTo>
                  <a:pt x="5513" y="365"/>
                </a:lnTo>
                <a:lnTo>
                  <a:pt x="5518" y="362"/>
                </a:lnTo>
                <a:lnTo>
                  <a:pt x="5526" y="367"/>
                </a:lnTo>
                <a:lnTo>
                  <a:pt x="5521" y="370"/>
                </a:lnTo>
                <a:lnTo>
                  <a:pt x="5520" y="370"/>
                </a:lnTo>
                <a:lnTo>
                  <a:pt x="5515" y="379"/>
                </a:lnTo>
                <a:lnTo>
                  <a:pt x="5513" y="379"/>
                </a:lnTo>
                <a:lnTo>
                  <a:pt x="5513" y="375"/>
                </a:lnTo>
                <a:lnTo>
                  <a:pt x="5508" y="371"/>
                </a:lnTo>
                <a:lnTo>
                  <a:pt x="5504" y="375"/>
                </a:lnTo>
                <a:lnTo>
                  <a:pt x="5504" y="381"/>
                </a:lnTo>
                <a:lnTo>
                  <a:pt x="5497" y="381"/>
                </a:lnTo>
                <a:lnTo>
                  <a:pt x="5497" y="379"/>
                </a:lnTo>
                <a:lnTo>
                  <a:pt x="5500" y="378"/>
                </a:lnTo>
                <a:lnTo>
                  <a:pt x="5502" y="373"/>
                </a:lnTo>
                <a:lnTo>
                  <a:pt x="5500" y="371"/>
                </a:lnTo>
                <a:lnTo>
                  <a:pt x="5505" y="371"/>
                </a:lnTo>
                <a:lnTo>
                  <a:pt x="5505" y="370"/>
                </a:lnTo>
                <a:lnTo>
                  <a:pt x="5508" y="371"/>
                </a:lnTo>
                <a:close/>
                <a:moveTo>
                  <a:pt x="5512" y="431"/>
                </a:moveTo>
                <a:lnTo>
                  <a:pt x="5515" y="429"/>
                </a:lnTo>
                <a:lnTo>
                  <a:pt x="5515" y="423"/>
                </a:lnTo>
                <a:lnTo>
                  <a:pt x="5510" y="419"/>
                </a:lnTo>
                <a:lnTo>
                  <a:pt x="5507" y="421"/>
                </a:lnTo>
                <a:lnTo>
                  <a:pt x="5508" y="419"/>
                </a:lnTo>
                <a:lnTo>
                  <a:pt x="5510" y="419"/>
                </a:lnTo>
                <a:lnTo>
                  <a:pt x="5512" y="418"/>
                </a:lnTo>
                <a:lnTo>
                  <a:pt x="5520" y="429"/>
                </a:lnTo>
                <a:lnTo>
                  <a:pt x="5520" y="431"/>
                </a:lnTo>
                <a:lnTo>
                  <a:pt x="5513" y="435"/>
                </a:lnTo>
                <a:lnTo>
                  <a:pt x="5513" y="432"/>
                </a:lnTo>
                <a:lnTo>
                  <a:pt x="5512" y="431"/>
                </a:lnTo>
                <a:close/>
                <a:moveTo>
                  <a:pt x="5507" y="391"/>
                </a:moveTo>
                <a:lnTo>
                  <a:pt x="5508" y="391"/>
                </a:lnTo>
                <a:lnTo>
                  <a:pt x="5510" y="391"/>
                </a:lnTo>
                <a:lnTo>
                  <a:pt x="5510" y="402"/>
                </a:lnTo>
                <a:lnTo>
                  <a:pt x="5508" y="402"/>
                </a:lnTo>
                <a:lnTo>
                  <a:pt x="5507" y="402"/>
                </a:lnTo>
                <a:lnTo>
                  <a:pt x="5507" y="391"/>
                </a:lnTo>
                <a:close/>
                <a:moveTo>
                  <a:pt x="5523" y="405"/>
                </a:moveTo>
                <a:lnTo>
                  <a:pt x="5523" y="405"/>
                </a:lnTo>
                <a:lnTo>
                  <a:pt x="5523" y="405"/>
                </a:lnTo>
                <a:lnTo>
                  <a:pt x="5520" y="405"/>
                </a:lnTo>
                <a:lnTo>
                  <a:pt x="5513" y="402"/>
                </a:lnTo>
                <a:lnTo>
                  <a:pt x="5520" y="399"/>
                </a:lnTo>
                <a:lnTo>
                  <a:pt x="5521" y="397"/>
                </a:lnTo>
                <a:lnTo>
                  <a:pt x="5521" y="397"/>
                </a:lnTo>
                <a:lnTo>
                  <a:pt x="5523" y="397"/>
                </a:lnTo>
                <a:lnTo>
                  <a:pt x="5524" y="397"/>
                </a:lnTo>
                <a:lnTo>
                  <a:pt x="5523" y="399"/>
                </a:lnTo>
                <a:lnTo>
                  <a:pt x="5523" y="405"/>
                </a:lnTo>
                <a:close/>
                <a:moveTo>
                  <a:pt x="5521" y="413"/>
                </a:moveTo>
                <a:lnTo>
                  <a:pt x="5518" y="415"/>
                </a:lnTo>
                <a:lnTo>
                  <a:pt x="5518" y="416"/>
                </a:lnTo>
                <a:lnTo>
                  <a:pt x="5515" y="411"/>
                </a:lnTo>
                <a:lnTo>
                  <a:pt x="5520" y="411"/>
                </a:lnTo>
                <a:lnTo>
                  <a:pt x="5521" y="413"/>
                </a:lnTo>
                <a:close/>
                <a:moveTo>
                  <a:pt x="5512" y="400"/>
                </a:moveTo>
                <a:lnTo>
                  <a:pt x="5512" y="397"/>
                </a:lnTo>
                <a:lnTo>
                  <a:pt x="5515" y="399"/>
                </a:lnTo>
                <a:lnTo>
                  <a:pt x="5512" y="400"/>
                </a:lnTo>
                <a:close/>
                <a:moveTo>
                  <a:pt x="5520" y="395"/>
                </a:moveTo>
                <a:lnTo>
                  <a:pt x="5520" y="395"/>
                </a:lnTo>
                <a:lnTo>
                  <a:pt x="5516" y="397"/>
                </a:lnTo>
                <a:lnTo>
                  <a:pt x="5515" y="395"/>
                </a:lnTo>
                <a:lnTo>
                  <a:pt x="5515" y="392"/>
                </a:lnTo>
                <a:lnTo>
                  <a:pt x="5516" y="391"/>
                </a:lnTo>
                <a:lnTo>
                  <a:pt x="5516" y="391"/>
                </a:lnTo>
                <a:lnTo>
                  <a:pt x="5516" y="391"/>
                </a:lnTo>
                <a:lnTo>
                  <a:pt x="5520" y="392"/>
                </a:lnTo>
                <a:lnTo>
                  <a:pt x="5520" y="395"/>
                </a:lnTo>
                <a:close/>
                <a:moveTo>
                  <a:pt x="5516" y="389"/>
                </a:moveTo>
                <a:lnTo>
                  <a:pt x="5512" y="391"/>
                </a:lnTo>
                <a:lnTo>
                  <a:pt x="5512" y="391"/>
                </a:lnTo>
                <a:lnTo>
                  <a:pt x="5516" y="387"/>
                </a:lnTo>
                <a:lnTo>
                  <a:pt x="5516" y="386"/>
                </a:lnTo>
                <a:lnTo>
                  <a:pt x="5516" y="386"/>
                </a:lnTo>
                <a:lnTo>
                  <a:pt x="5516" y="389"/>
                </a:lnTo>
                <a:close/>
                <a:moveTo>
                  <a:pt x="5516" y="407"/>
                </a:moveTo>
                <a:lnTo>
                  <a:pt x="5512" y="407"/>
                </a:lnTo>
                <a:lnTo>
                  <a:pt x="5512" y="405"/>
                </a:lnTo>
                <a:lnTo>
                  <a:pt x="5510" y="403"/>
                </a:lnTo>
                <a:lnTo>
                  <a:pt x="5512" y="403"/>
                </a:lnTo>
                <a:lnTo>
                  <a:pt x="5516" y="407"/>
                </a:lnTo>
                <a:close/>
                <a:moveTo>
                  <a:pt x="5520" y="418"/>
                </a:moveTo>
                <a:lnTo>
                  <a:pt x="5520" y="416"/>
                </a:lnTo>
                <a:lnTo>
                  <a:pt x="5523" y="415"/>
                </a:lnTo>
                <a:lnTo>
                  <a:pt x="5526" y="416"/>
                </a:lnTo>
                <a:lnTo>
                  <a:pt x="5526" y="418"/>
                </a:lnTo>
                <a:lnTo>
                  <a:pt x="5523" y="419"/>
                </a:lnTo>
                <a:lnTo>
                  <a:pt x="5520" y="418"/>
                </a:lnTo>
                <a:close/>
                <a:moveTo>
                  <a:pt x="5524" y="392"/>
                </a:moveTo>
                <a:lnTo>
                  <a:pt x="5524" y="391"/>
                </a:lnTo>
                <a:lnTo>
                  <a:pt x="5528" y="391"/>
                </a:lnTo>
                <a:lnTo>
                  <a:pt x="5524" y="392"/>
                </a:lnTo>
                <a:close/>
                <a:moveTo>
                  <a:pt x="5484" y="365"/>
                </a:moveTo>
                <a:lnTo>
                  <a:pt x="5481" y="368"/>
                </a:lnTo>
                <a:lnTo>
                  <a:pt x="5481" y="365"/>
                </a:lnTo>
                <a:lnTo>
                  <a:pt x="5484" y="365"/>
                </a:lnTo>
                <a:lnTo>
                  <a:pt x="5484" y="365"/>
                </a:lnTo>
                <a:lnTo>
                  <a:pt x="5484" y="365"/>
                </a:lnTo>
                <a:lnTo>
                  <a:pt x="5484" y="365"/>
                </a:lnTo>
                <a:close/>
                <a:moveTo>
                  <a:pt x="5494" y="349"/>
                </a:moveTo>
                <a:lnTo>
                  <a:pt x="5497" y="351"/>
                </a:lnTo>
                <a:lnTo>
                  <a:pt x="5489" y="351"/>
                </a:lnTo>
                <a:lnTo>
                  <a:pt x="5494" y="349"/>
                </a:lnTo>
                <a:close/>
                <a:moveTo>
                  <a:pt x="5494" y="338"/>
                </a:moveTo>
                <a:lnTo>
                  <a:pt x="5491" y="336"/>
                </a:lnTo>
                <a:lnTo>
                  <a:pt x="5491" y="331"/>
                </a:lnTo>
                <a:lnTo>
                  <a:pt x="5494" y="328"/>
                </a:lnTo>
                <a:lnTo>
                  <a:pt x="5496" y="330"/>
                </a:lnTo>
                <a:lnTo>
                  <a:pt x="5494" y="338"/>
                </a:lnTo>
                <a:close/>
                <a:moveTo>
                  <a:pt x="5499" y="375"/>
                </a:moveTo>
                <a:lnTo>
                  <a:pt x="5497" y="376"/>
                </a:lnTo>
                <a:lnTo>
                  <a:pt x="5496" y="378"/>
                </a:lnTo>
                <a:lnTo>
                  <a:pt x="5492" y="376"/>
                </a:lnTo>
                <a:lnTo>
                  <a:pt x="5492" y="375"/>
                </a:lnTo>
                <a:lnTo>
                  <a:pt x="5496" y="373"/>
                </a:lnTo>
                <a:lnTo>
                  <a:pt x="5499" y="375"/>
                </a:lnTo>
                <a:close/>
                <a:moveTo>
                  <a:pt x="5491" y="373"/>
                </a:moveTo>
                <a:lnTo>
                  <a:pt x="5489" y="373"/>
                </a:lnTo>
                <a:lnTo>
                  <a:pt x="5489" y="376"/>
                </a:lnTo>
                <a:lnTo>
                  <a:pt x="5488" y="376"/>
                </a:lnTo>
                <a:lnTo>
                  <a:pt x="5483" y="370"/>
                </a:lnTo>
                <a:lnTo>
                  <a:pt x="5486" y="368"/>
                </a:lnTo>
                <a:lnTo>
                  <a:pt x="5488" y="368"/>
                </a:lnTo>
                <a:lnTo>
                  <a:pt x="5491" y="373"/>
                </a:lnTo>
                <a:close/>
                <a:moveTo>
                  <a:pt x="5488" y="386"/>
                </a:moveTo>
                <a:lnTo>
                  <a:pt x="5488" y="386"/>
                </a:lnTo>
                <a:lnTo>
                  <a:pt x="5483" y="384"/>
                </a:lnTo>
                <a:lnTo>
                  <a:pt x="5484" y="383"/>
                </a:lnTo>
                <a:lnTo>
                  <a:pt x="5488" y="386"/>
                </a:lnTo>
                <a:close/>
                <a:moveTo>
                  <a:pt x="5486" y="389"/>
                </a:moveTo>
                <a:lnTo>
                  <a:pt x="5484" y="389"/>
                </a:lnTo>
                <a:lnTo>
                  <a:pt x="5484" y="394"/>
                </a:lnTo>
                <a:lnTo>
                  <a:pt x="5483" y="394"/>
                </a:lnTo>
                <a:lnTo>
                  <a:pt x="5481" y="394"/>
                </a:lnTo>
                <a:lnTo>
                  <a:pt x="5481" y="386"/>
                </a:lnTo>
                <a:lnTo>
                  <a:pt x="5486" y="389"/>
                </a:lnTo>
                <a:close/>
                <a:moveTo>
                  <a:pt x="5484" y="429"/>
                </a:moveTo>
                <a:lnTo>
                  <a:pt x="5486" y="424"/>
                </a:lnTo>
                <a:lnTo>
                  <a:pt x="5488" y="426"/>
                </a:lnTo>
                <a:lnTo>
                  <a:pt x="5488" y="432"/>
                </a:lnTo>
                <a:lnTo>
                  <a:pt x="5483" y="431"/>
                </a:lnTo>
                <a:lnTo>
                  <a:pt x="5484" y="429"/>
                </a:lnTo>
                <a:close/>
                <a:moveTo>
                  <a:pt x="5488" y="413"/>
                </a:moveTo>
                <a:lnTo>
                  <a:pt x="5484" y="410"/>
                </a:lnTo>
                <a:lnTo>
                  <a:pt x="5484" y="410"/>
                </a:lnTo>
                <a:lnTo>
                  <a:pt x="5488" y="408"/>
                </a:lnTo>
                <a:lnTo>
                  <a:pt x="5488" y="413"/>
                </a:lnTo>
                <a:close/>
                <a:moveTo>
                  <a:pt x="5486" y="405"/>
                </a:moveTo>
                <a:lnTo>
                  <a:pt x="5488" y="402"/>
                </a:lnTo>
                <a:lnTo>
                  <a:pt x="5492" y="399"/>
                </a:lnTo>
                <a:lnTo>
                  <a:pt x="5492" y="403"/>
                </a:lnTo>
                <a:lnTo>
                  <a:pt x="5489" y="405"/>
                </a:lnTo>
                <a:lnTo>
                  <a:pt x="5489" y="405"/>
                </a:lnTo>
                <a:lnTo>
                  <a:pt x="5489" y="405"/>
                </a:lnTo>
                <a:lnTo>
                  <a:pt x="5489" y="405"/>
                </a:lnTo>
                <a:lnTo>
                  <a:pt x="5488" y="405"/>
                </a:lnTo>
                <a:lnTo>
                  <a:pt x="5486" y="405"/>
                </a:lnTo>
                <a:close/>
                <a:moveTo>
                  <a:pt x="5489" y="418"/>
                </a:moveTo>
                <a:lnTo>
                  <a:pt x="5489" y="416"/>
                </a:lnTo>
                <a:lnTo>
                  <a:pt x="5494" y="419"/>
                </a:lnTo>
                <a:lnTo>
                  <a:pt x="5488" y="423"/>
                </a:lnTo>
                <a:lnTo>
                  <a:pt x="5488" y="423"/>
                </a:lnTo>
                <a:lnTo>
                  <a:pt x="5489" y="418"/>
                </a:lnTo>
                <a:close/>
                <a:moveTo>
                  <a:pt x="5489" y="413"/>
                </a:moveTo>
                <a:lnTo>
                  <a:pt x="5489" y="413"/>
                </a:lnTo>
                <a:lnTo>
                  <a:pt x="5491" y="408"/>
                </a:lnTo>
                <a:lnTo>
                  <a:pt x="5494" y="405"/>
                </a:lnTo>
                <a:lnTo>
                  <a:pt x="5497" y="408"/>
                </a:lnTo>
                <a:lnTo>
                  <a:pt x="5497" y="408"/>
                </a:lnTo>
                <a:lnTo>
                  <a:pt x="5489" y="413"/>
                </a:lnTo>
                <a:close/>
                <a:moveTo>
                  <a:pt x="5496" y="403"/>
                </a:moveTo>
                <a:lnTo>
                  <a:pt x="5496" y="397"/>
                </a:lnTo>
                <a:lnTo>
                  <a:pt x="5496" y="397"/>
                </a:lnTo>
                <a:lnTo>
                  <a:pt x="5496" y="400"/>
                </a:lnTo>
                <a:lnTo>
                  <a:pt x="5499" y="403"/>
                </a:lnTo>
                <a:lnTo>
                  <a:pt x="5499" y="407"/>
                </a:lnTo>
                <a:lnTo>
                  <a:pt x="5496" y="403"/>
                </a:lnTo>
                <a:close/>
                <a:moveTo>
                  <a:pt x="5496" y="387"/>
                </a:moveTo>
                <a:lnTo>
                  <a:pt x="5499" y="387"/>
                </a:lnTo>
                <a:lnTo>
                  <a:pt x="5504" y="389"/>
                </a:lnTo>
                <a:lnTo>
                  <a:pt x="5500" y="391"/>
                </a:lnTo>
                <a:lnTo>
                  <a:pt x="5500" y="391"/>
                </a:lnTo>
                <a:lnTo>
                  <a:pt x="5499" y="392"/>
                </a:lnTo>
                <a:lnTo>
                  <a:pt x="5496" y="387"/>
                </a:lnTo>
                <a:close/>
                <a:moveTo>
                  <a:pt x="5504" y="351"/>
                </a:moveTo>
                <a:lnTo>
                  <a:pt x="5502" y="349"/>
                </a:lnTo>
                <a:lnTo>
                  <a:pt x="5502" y="349"/>
                </a:lnTo>
                <a:lnTo>
                  <a:pt x="5496" y="346"/>
                </a:lnTo>
                <a:lnTo>
                  <a:pt x="5496" y="341"/>
                </a:lnTo>
                <a:lnTo>
                  <a:pt x="5502" y="349"/>
                </a:lnTo>
                <a:lnTo>
                  <a:pt x="5505" y="349"/>
                </a:lnTo>
                <a:lnTo>
                  <a:pt x="5505" y="352"/>
                </a:lnTo>
                <a:lnTo>
                  <a:pt x="5504" y="351"/>
                </a:lnTo>
                <a:close/>
                <a:moveTo>
                  <a:pt x="5494" y="327"/>
                </a:moveTo>
                <a:lnTo>
                  <a:pt x="5494" y="325"/>
                </a:lnTo>
                <a:lnTo>
                  <a:pt x="5488" y="330"/>
                </a:lnTo>
                <a:lnTo>
                  <a:pt x="5488" y="331"/>
                </a:lnTo>
                <a:lnTo>
                  <a:pt x="5489" y="338"/>
                </a:lnTo>
                <a:lnTo>
                  <a:pt x="5492" y="341"/>
                </a:lnTo>
                <a:lnTo>
                  <a:pt x="5492" y="344"/>
                </a:lnTo>
                <a:lnTo>
                  <a:pt x="5484" y="339"/>
                </a:lnTo>
                <a:lnTo>
                  <a:pt x="5484" y="335"/>
                </a:lnTo>
                <a:lnTo>
                  <a:pt x="5492" y="322"/>
                </a:lnTo>
                <a:lnTo>
                  <a:pt x="5494" y="327"/>
                </a:lnTo>
                <a:close/>
                <a:moveTo>
                  <a:pt x="5492" y="347"/>
                </a:moveTo>
                <a:lnTo>
                  <a:pt x="5488" y="349"/>
                </a:lnTo>
                <a:lnTo>
                  <a:pt x="5488" y="349"/>
                </a:lnTo>
                <a:lnTo>
                  <a:pt x="5488" y="344"/>
                </a:lnTo>
                <a:lnTo>
                  <a:pt x="5483" y="343"/>
                </a:lnTo>
                <a:lnTo>
                  <a:pt x="5483" y="341"/>
                </a:lnTo>
                <a:lnTo>
                  <a:pt x="5492" y="347"/>
                </a:lnTo>
                <a:close/>
                <a:moveTo>
                  <a:pt x="5478" y="352"/>
                </a:moveTo>
                <a:lnTo>
                  <a:pt x="5483" y="349"/>
                </a:lnTo>
                <a:lnTo>
                  <a:pt x="5484" y="351"/>
                </a:lnTo>
                <a:lnTo>
                  <a:pt x="5484" y="352"/>
                </a:lnTo>
                <a:lnTo>
                  <a:pt x="5481" y="355"/>
                </a:lnTo>
                <a:lnTo>
                  <a:pt x="5480" y="355"/>
                </a:lnTo>
                <a:lnTo>
                  <a:pt x="5478" y="354"/>
                </a:lnTo>
                <a:lnTo>
                  <a:pt x="5478" y="352"/>
                </a:lnTo>
                <a:close/>
                <a:moveTo>
                  <a:pt x="5486" y="435"/>
                </a:moveTo>
                <a:lnTo>
                  <a:pt x="5484" y="440"/>
                </a:lnTo>
                <a:lnTo>
                  <a:pt x="5488" y="443"/>
                </a:lnTo>
                <a:lnTo>
                  <a:pt x="5486" y="445"/>
                </a:lnTo>
                <a:lnTo>
                  <a:pt x="5481" y="442"/>
                </a:lnTo>
                <a:lnTo>
                  <a:pt x="5481" y="432"/>
                </a:lnTo>
                <a:lnTo>
                  <a:pt x="5486" y="435"/>
                </a:lnTo>
                <a:close/>
                <a:moveTo>
                  <a:pt x="5489" y="447"/>
                </a:moveTo>
                <a:lnTo>
                  <a:pt x="5492" y="451"/>
                </a:lnTo>
                <a:lnTo>
                  <a:pt x="5489" y="451"/>
                </a:lnTo>
                <a:lnTo>
                  <a:pt x="5486" y="450"/>
                </a:lnTo>
                <a:lnTo>
                  <a:pt x="5486" y="447"/>
                </a:lnTo>
                <a:lnTo>
                  <a:pt x="5489" y="447"/>
                </a:lnTo>
                <a:close/>
                <a:moveTo>
                  <a:pt x="5491" y="424"/>
                </a:moveTo>
                <a:lnTo>
                  <a:pt x="5491" y="424"/>
                </a:lnTo>
                <a:lnTo>
                  <a:pt x="5497" y="421"/>
                </a:lnTo>
                <a:lnTo>
                  <a:pt x="5497" y="421"/>
                </a:lnTo>
                <a:lnTo>
                  <a:pt x="5497" y="421"/>
                </a:lnTo>
                <a:lnTo>
                  <a:pt x="5497" y="421"/>
                </a:lnTo>
                <a:lnTo>
                  <a:pt x="5497" y="419"/>
                </a:lnTo>
                <a:lnTo>
                  <a:pt x="5494" y="418"/>
                </a:lnTo>
                <a:lnTo>
                  <a:pt x="5499" y="415"/>
                </a:lnTo>
                <a:lnTo>
                  <a:pt x="5499" y="415"/>
                </a:lnTo>
                <a:lnTo>
                  <a:pt x="5499" y="410"/>
                </a:lnTo>
                <a:lnTo>
                  <a:pt x="5500" y="410"/>
                </a:lnTo>
                <a:lnTo>
                  <a:pt x="5504" y="413"/>
                </a:lnTo>
                <a:lnTo>
                  <a:pt x="5504" y="413"/>
                </a:lnTo>
                <a:lnTo>
                  <a:pt x="5504" y="415"/>
                </a:lnTo>
                <a:lnTo>
                  <a:pt x="5500" y="421"/>
                </a:lnTo>
                <a:lnTo>
                  <a:pt x="5491" y="424"/>
                </a:lnTo>
                <a:close/>
                <a:moveTo>
                  <a:pt x="5504" y="386"/>
                </a:moveTo>
                <a:lnTo>
                  <a:pt x="5505" y="386"/>
                </a:lnTo>
                <a:lnTo>
                  <a:pt x="5505" y="387"/>
                </a:lnTo>
                <a:lnTo>
                  <a:pt x="5507" y="387"/>
                </a:lnTo>
                <a:lnTo>
                  <a:pt x="5507" y="389"/>
                </a:lnTo>
                <a:lnTo>
                  <a:pt x="5504" y="386"/>
                </a:lnTo>
                <a:close/>
                <a:moveTo>
                  <a:pt x="5505" y="379"/>
                </a:moveTo>
                <a:lnTo>
                  <a:pt x="5505" y="376"/>
                </a:lnTo>
                <a:lnTo>
                  <a:pt x="5508" y="375"/>
                </a:lnTo>
                <a:lnTo>
                  <a:pt x="5512" y="376"/>
                </a:lnTo>
                <a:lnTo>
                  <a:pt x="5512" y="378"/>
                </a:lnTo>
                <a:lnTo>
                  <a:pt x="5508" y="379"/>
                </a:lnTo>
                <a:lnTo>
                  <a:pt x="5507" y="379"/>
                </a:lnTo>
                <a:lnTo>
                  <a:pt x="5505" y="379"/>
                </a:lnTo>
                <a:close/>
                <a:moveTo>
                  <a:pt x="5510" y="423"/>
                </a:moveTo>
                <a:lnTo>
                  <a:pt x="5512" y="424"/>
                </a:lnTo>
                <a:lnTo>
                  <a:pt x="5512" y="427"/>
                </a:lnTo>
                <a:lnTo>
                  <a:pt x="5510" y="429"/>
                </a:lnTo>
                <a:lnTo>
                  <a:pt x="5507" y="424"/>
                </a:lnTo>
                <a:lnTo>
                  <a:pt x="5510" y="423"/>
                </a:lnTo>
                <a:close/>
                <a:moveTo>
                  <a:pt x="5508" y="453"/>
                </a:moveTo>
                <a:lnTo>
                  <a:pt x="5512" y="451"/>
                </a:lnTo>
                <a:lnTo>
                  <a:pt x="5512" y="451"/>
                </a:lnTo>
                <a:lnTo>
                  <a:pt x="5512" y="451"/>
                </a:lnTo>
                <a:lnTo>
                  <a:pt x="5512" y="451"/>
                </a:lnTo>
                <a:lnTo>
                  <a:pt x="5512" y="451"/>
                </a:lnTo>
                <a:lnTo>
                  <a:pt x="5513" y="453"/>
                </a:lnTo>
                <a:lnTo>
                  <a:pt x="5513" y="458"/>
                </a:lnTo>
                <a:lnTo>
                  <a:pt x="5512" y="459"/>
                </a:lnTo>
                <a:lnTo>
                  <a:pt x="5508" y="456"/>
                </a:lnTo>
                <a:lnTo>
                  <a:pt x="5508" y="453"/>
                </a:lnTo>
                <a:close/>
                <a:moveTo>
                  <a:pt x="5513" y="443"/>
                </a:moveTo>
                <a:lnTo>
                  <a:pt x="5512" y="440"/>
                </a:lnTo>
                <a:lnTo>
                  <a:pt x="5518" y="443"/>
                </a:lnTo>
                <a:lnTo>
                  <a:pt x="5518" y="445"/>
                </a:lnTo>
                <a:lnTo>
                  <a:pt x="5513" y="443"/>
                </a:lnTo>
                <a:close/>
                <a:moveTo>
                  <a:pt x="5513" y="439"/>
                </a:moveTo>
                <a:lnTo>
                  <a:pt x="5520" y="434"/>
                </a:lnTo>
                <a:lnTo>
                  <a:pt x="5520" y="434"/>
                </a:lnTo>
                <a:lnTo>
                  <a:pt x="5521" y="434"/>
                </a:lnTo>
                <a:lnTo>
                  <a:pt x="5520" y="442"/>
                </a:lnTo>
                <a:lnTo>
                  <a:pt x="5513" y="439"/>
                </a:lnTo>
                <a:close/>
                <a:moveTo>
                  <a:pt x="5523" y="455"/>
                </a:moveTo>
                <a:lnTo>
                  <a:pt x="5526" y="456"/>
                </a:lnTo>
                <a:lnTo>
                  <a:pt x="5526" y="458"/>
                </a:lnTo>
                <a:lnTo>
                  <a:pt x="5528" y="461"/>
                </a:lnTo>
                <a:lnTo>
                  <a:pt x="5524" y="463"/>
                </a:lnTo>
                <a:lnTo>
                  <a:pt x="5521" y="461"/>
                </a:lnTo>
                <a:lnTo>
                  <a:pt x="5520" y="456"/>
                </a:lnTo>
                <a:lnTo>
                  <a:pt x="5523" y="455"/>
                </a:lnTo>
                <a:close/>
                <a:moveTo>
                  <a:pt x="5526" y="423"/>
                </a:moveTo>
                <a:lnTo>
                  <a:pt x="5524" y="424"/>
                </a:lnTo>
                <a:lnTo>
                  <a:pt x="5523" y="423"/>
                </a:lnTo>
                <a:lnTo>
                  <a:pt x="5523" y="423"/>
                </a:lnTo>
                <a:lnTo>
                  <a:pt x="5528" y="419"/>
                </a:lnTo>
                <a:lnTo>
                  <a:pt x="5529" y="416"/>
                </a:lnTo>
                <a:lnTo>
                  <a:pt x="5531" y="419"/>
                </a:lnTo>
                <a:lnTo>
                  <a:pt x="5531" y="419"/>
                </a:lnTo>
                <a:lnTo>
                  <a:pt x="5531" y="419"/>
                </a:lnTo>
                <a:lnTo>
                  <a:pt x="5534" y="421"/>
                </a:lnTo>
                <a:lnTo>
                  <a:pt x="5536" y="423"/>
                </a:lnTo>
                <a:lnTo>
                  <a:pt x="5531" y="424"/>
                </a:lnTo>
                <a:lnTo>
                  <a:pt x="5526" y="423"/>
                </a:lnTo>
                <a:close/>
                <a:moveTo>
                  <a:pt x="5529" y="395"/>
                </a:moveTo>
                <a:lnTo>
                  <a:pt x="5529" y="395"/>
                </a:lnTo>
                <a:lnTo>
                  <a:pt x="5528" y="394"/>
                </a:lnTo>
                <a:lnTo>
                  <a:pt x="5526" y="395"/>
                </a:lnTo>
                <a:lnTo>
                  <a:pt x="5526" y="395"/>
                </a:lnTo>
                <a:lnTo>
                  <a:pt x="5534" y="391"/>
                </a:lnTo>
                <a:lnTo>
                  <a:pt x="5536" y="391"/>
                </a:lnTo>
                <a:lnTo>
                  <a:pt x="5536" y="391"/>
                </a:lnTo>
                <a:lnTo>
                  <a:pt x="5536" y="394"/>
                </a:lnTo>
                <a:lnTo>
                  <a:pt x="5529" y="395"/>
                </a:lnTo>
                <a:close/>
                <a:moveTo>
                  <a:pt x="5536" y="370"/>
                </a:moveTo>
                <a:lnTo>
                  <a:pt x="5531" y="367"/>
                </a:lnTo>
                <a:lnTo>
                  <a:pt x="5531" y="360"/>
                </a:lnTo>
                <a:lnTo>
                  <a:pt x="5536" y="363"/>
                </a:lnTo>
                <a:lnTo>
                  <a:pt x="5536" y="370"/>
                </a:lnTo>
                <a:close/>
                <a:moveTo>
                  <a:pt x="5520" y="304"/>
                </a:moveTo>
                <a:lnTo>
                  <a:pt x="5521" y="304"/>
                </a:lnTo>
                <a:lnTo>
                  <a:pt x="5518" y="311"/>
                </a:lnTo>
                <a:lnTo>
                  <a:pt x="5516" y="311"/>
                </a:lnTo>
                <a:lnTo>
                  <a:pt x="5516" y="309"/>
                </a:lnTo>
                <a:lnTo>
                  <a:pt x="5520" y="304"/>
                </a:lnTo>
                <a:close/>
                <a:moveTo>
                  <a:pt x="5520" y="319"/>
                </a:moveTo>
                <a:lnTo>
                  <a:pt x="5521" y="322"/>
                </a:lnTo>
                <a:lnTo>
                  <a:pt x="5521" y="322"/>
                </a:lnTo>
                <a:lnTo>
                  <a:pt x="5516" y="323"/>
                </a:lnTo>
                <a:lnTo>
                  <a:pt x="5516" y="328"/>
                </a:lnTo>
                <a:lnTo>
                  <a:pt x="5516" y="330"/>
                </a:lnTo>
                <a:lnTo>
                  <a:pt x="5510" y="323"/>
                </a:lnTo>
                <a:lnTo>
                  <a:pt x="5500" y="325"/>
                </a:lnTo>
                <a:lnTo>
                  <a:pt x="5497" y="320"/>
                </a:lnTo>
                <a:lnTo>
                  <a:pt x="5508" y="319"/>
                </a:lnTo>
                <a:lnTo>
                  <a:pt x="5520" y="319"/>
                </a:lnTo>
                <a:close/>
                <a:moveTo>
                  <a:pt x="5516" y="277"/>
                </a:moveTo>
                <a:lnTo>
                  <a:pt x="5516" y="277"/>
                </a:lnTo>
                <a:lnTo>
                  <a:pt x="5513" y="275"/>
                </a:lnTo>
                <a:lnTo>
                  <a:pt x="5516" y="274"/>
                </a:lnTo>
                <a:lnTo>
                  <a:pt x="5516" y="277"/>
                </a:lnTo>
                <a:close/>
                <a:moveTo>
                  <a:pt x="5478" y="259"/>
                </a:moveTo>
                <a:lnTo>
                  <a:pt x="5475" y="258"/>
                </a:lnTo>
                <a:lnTo>
                  <a:pt x="5475" y="256"/>
                </a:lnTo>
                <a:lnTo>
                  <a:pt x="5489" y="253"/>
                </a:lnTo>
                <a:lnTo>
                  <a:pt x="5478" y="259"/>
                </a:lnTo>
                <a:close/>
                <a:moveTo>
                  <a:pt x="5468" y="343"/>
                </a:moveTo>
                <a:lnTo>
                  <a:pt x="5467" y="344"/>
                </a:lnTo>
                <a:lnTo>
                  <a:pt x="5467" y="344"/>
                </a:lnTo>
                <a:lnTo>
                  <a:pt x="5467" y="347"/>
                </a:lnTo>
                <a:lnTo>
                  <a:pt x="5468" y="351"/>
                </a:lnTo>
                <a:lnTo>
                  <a:pt x="5468" y="351"/>
                </a:lnTo>
                <a:lnTo>
                  <a:pt x="5472" y="351"/>
                </a:lnTo>
                <a:lnTo>
                  <a:pt x="5473" y="351"/>
                </a:lnTo>
                <a:lnTo>
                  <a:pt x="5473" y="354"/>
                </a:lnTo>
                <a:lnTo>
                  <a:pt x="5475" y="355"/>
                </a:lnTo>
                <a:lnTo>
                  <a:pt x="5475" y="357"/>
                </a:lnTo>
                <a:lnTo>
                  <a:pt x="5480" y="359"/>
                </a:lnTo>
                <a:lnTo>
                  <a:pt x="5480" y="360"/>
                </a:lnTo>
                <a:lnTo>
                  <a:pt x="5475" y="360"/>
                </a:lnTo>
                <a:lnTo>
                  <a:pt x="5475" y="360"/>
                </a:lnTo>
                <a:lnTo>
                  <a:pt x="5473" y="359"/>
                </a:lnTo>
                <a:lnTo>
                  <a:pt x="5460" y="343"/>
                </a:lnTo>
                <a:lnTo>
                  <a:pt x="5468" y="343"/>
                </a:lnTo>
                <a:close/>
                <a:moveTo>
                  <a:pt x="5476" y="381"/>
                </a:moveTo>
                <a:lnTo>
                  <a:pt x="5472" y="375"/>
                </a:lnTo>
                <a:lnTo>
                  <a:pt x="5473" y="370"/>
                </a:lnTo>
                <a:lnTo>
                  <a:pt x="5480" y="376"/>
                </a:lnTo>
                <a:lnTo>
                  <a:pt x="5480" y="381"/>
                </a:lnTo>
                <a:lnTo>
                  <a:pt x="5476" y="381"/>
                </a:lnTo>
                <a:close/>
                <a:moveTo>
                  <a:pt x="5478" y="384"/>
                </a:moveTo>
                <a:lnTo>
                  <a:pt x="5476" y="386"/>
                </a:lnTo>
                <a:lnTo>
                  <a:pt x="5476" y="384"/>
                </a:lnTo>
                <a:lnTo>
                  <a:pt x="5478" y="384"/>
                </a:lnTo>
                <a:close/>
                <a:moveTo>
                  <a:pt x="5470" y="363"/>
                </a:moveTo>
                <a:lnTo>
                  <a:pt x="5468" y="367"/>
                </a:lnTo>
                <a:lnTo>
                  <a:pt x="5465" y="363"/>
                </a:lnTo>
                <a:lnTo>
                  <a:pt x="5465" y="360"/>
                </a:lnTo>
                <a:lnTo>
                  <a:pt x="5467" y="359"/>
                </a:lnTo>
                <a:lnTo>
                  <a:pt x="5470" y="363"/>
                </a:lnTo>
                <a:close/>
                <a:moveTo>
                  <a:pt x="5478" y="402"/>
                </a:moveTo>
                <a:lnTo>
                  <a:pt x="5478" y="407"/>
                </a:lnTo>
                <a:lnTo>
                  <a:pt x="5478" y="408"/>
                </a:lnTo>
                <a:lnTo>
                  <a:pt x="5473" y="405"/>
                </a:lnTo>
                <a:lnTo>
                  <a:pt x="5473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6" y="402"/>
                </a:lnTo>
                <a:lnTo>
                  <a:pt x="5478" y="402"/>
                </a:lnTo>
                <a:close/>
                <a:moveTo>
                  <a:pt x="5460" y="400"/>
                </a:moveTo>
                <a:lnTo>
                  <a:pt x="5460" y="400"/>
                </a:lnTo>
                <a:lnTo>
                  <a:pt x="5460" y="400"/>
                </a:lnTo>
                <a:lnTo>
                  <a:pt x="5460" y="400"/>
                </a:lnTo>
                <a:lnTo>
                  <a:pt x="5457" y="400"/>
                </a:lnTo>
                <a:lnTo>
                  <a:pt x="5457" y="397"/>
                </a:lnTo>
                <a:lnTo>
                  <a:pt x="5459" y="395"/>
                </a:lnTo>
                <a:lnTo>
                  <a:pt x="5460" y="399"/>
                </a:lnTo>
                <a:lnTo>
                  <a:pt x="5462" y="397"/>
                </a:lnTo>
                <a:lnTo>
                  <a:pt x="5464" y="399"/>
                </a:lnTo>
                <a:lnTo>
                  <a:pt x="5460" y="400"/>
                </a:lnTo>
                <a:close/>
                <a:moveTo>
                  <a:pt x="5462" y="440"/>
                </a:moveTo>
                <a:lnTo>
                  <a:pt x="5462" y="443"/>
                </a:lnTo>
                <a:lnTo>
                  <a:pt x="5459" y="445"/>
                </a:lnTo>
                <a:lnTo>
                  <a:pt x="5457" y="443"/>
                </a:lnTo>
                <a:lnTo>
                  <a:pt x="5457" y="440"/>
                </a:lnTo>
                <a:lnTo>
                  <a:pt x="5459" y="439"/>
                </a:lnTo>
                <a:lnTo>
                  <a:pt x="5459" y="439"/>
                </a:lnTo>
                <a:lnTo>
                  <a:pt x="5459" y="439"/>
                </a:lnTo>
                <a:lnTo>
                  <a:pt x="5462" y="440"/>
                </a:lnTo>
                <a:close/>
                <a:moveTo>
                  <a:pt x="5473" y="450"/>
                </a:moveTo>
                <a:lnTo>
                  <a:pt x="5470" y="451"/>
                </a:lnTo>
                <a:lnTo>
                  <a:pt x="5468" y="450"/>
                </a:lnTo>
                <a:lnTo>
                  <a:pt x="5468" y="447"/>
                </a:lnTo>
                <a:lnTo>
                  <a:pt x="5470" y="445"/>
                </a:lnTo>
                <a:lnTo>
                  <a:pt x="5473" y="447"/>
                </a:lnTo>
                <a:lnTo>
                  <a:pt x="5473" y="447"/>
                </a:lnTo>
                <a:lnTo>
                  <a:pt x="5473" y="447"/>
                </a:lnTo>
                <a:lnTo>
                  <a:pt x="5473" y="450"/>
                </a:lnTo>
                <a:close/>
                <a:moveTo>
                  <a:pt x="5468" y="463"/>
                </a:moveTo>
                <a:lnTo>
                  <a:pt x="5468" y="466"/>
                </a:lnTo>
                <a:lnTo>
                  <a:pt x="5465" y="468"/>
                </a:lnTo>
                <a:lnTo>
                  <a:pt x="5462" y="466"/>
                </a:lnTo>
                <a:lnTo>
                  <a:pt x="5462" y="464"/>
                </a:lnTo>
                <a:lnTo>
                  <a:pt x="5465" y="461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close/>
                <a:moveTo>
                  <a:pt x="5472" y="479"/>
                </a:moveTo>
                <a:lnTo>
                  <a:pt x="5468" y="482"/>
                </a:lnTo>
                <a:lnTo>
                  <a:pt x="5465" y="480"/>
                </a:lnTo>
                <a:lnTo>
                  <a:pt x="5465" y="476"/>
                </a:lnTo>
                <a:lnTo>
                  <a:pt x="5468" y="474"/>
                </a:lnTo>
                <a:lnTo>
                  <a:pt x="5473" y="474"/>
                </a:lnTo>
                <a:lnTo>
                  <a:pt x="5473" y="476"/>
                </a:lnTo>
                <a:lnTo>
                  <a:pt x="5473" y="476"/>
                </a:lnTo>
                <a:lnTo>
                  <a:pt x="5472" y="477"/>
                </a:lnTo>
                <a:lnTo>
                  <a:pt x="5472" y="477"/>
                </a:lnTo>
                <a:lnTo>
                  <a:pt x="5472" y="479"/>
                </a:lnTo>
                <a:lnTo>
                  <a:pt x="5472" y="479"/>
                </a:lnTo>
                <a:close/>
                <a:moveTo>
                  <a:pt x="5481" y="476"/>
                </a:moveTo>
                <a:lnTo>
                  <a:pt x="5481" y="472"/>
                </a:lnTo>
                <a:lnTo>
                  <a:pt x="5486" y="474"/>
                </a:lnTo>
                <a:lnTo>
                  <a:pt x="5486" y="476"/>
                </a:lnTo>
                <a:lnTo>
                  <a:pt x="5481" y="476"/>
                </a:lnTo>
                <a:close/>
                <a:moveTo>
                  <a:pt x="5488" y="495"/>
                </a:moveTo>
                <a:lnTo>
                  <a:pt x="5488" y="487"/>
                </a:lnTo>
                <a:lnTo>
                  <a:pt x="5484" y="485"/>
                </a:lnTo>
                <a:lnTo>
                  <a:pt x="5504" y="490"/>
                </a:lnTo>
                <a:lnTo>
                  <a:pt x="5489" y="503"/>
                </a:lnTo>
                <a:lnTo>
                  <a:pt x="5489" y="503"/>
                </a:lnTo>
                <a:lnTo>
                  <a:pt x="5489" y="503"/>
                </a:lnTo>
                <a:lnTo>
                  <a:pt x="5489" y="503"/>
                </a:lnTo>
                <a:lnTo>
                  <a:pt x="5481" y="500"/>
                </a:lnTo>
                <a:lnTo>
                  <a:pt x="5488" y="495"/>
                </a:lnTo>
                <a:close/>
                <a:moveTo>
                  <a:pt x="5488" y="474"/>
                </a:moveTo>
                <a:lnTo>
                  <a:pt x="5491" y="474"/>
                </a:lnTo>
                <a:lnTo>
                  <a:pt x="5496" y="476"/>
                </a:lnTo>
                <a:lnTo>
                  <a:pt x="5496" y="479"/>
                </a:lnTo>
                <a:lnTo>
                  <a:pt x="5488" y="477"/>
                </a:lnTo>
                <a:lnTo>
                  <a:pt x="5488" y="474"/>
                </a:lnTo>
                <a:close/>
                <a:moveTo>
                  <a:pt x="5492" y="463"/>
                </a:moveTo>
                <a:lnTo>
                  <a:pt x="5496" y="461"/>
                </a:lnTo>
                <a:lnTo>
                  <a:pt x="5499" y="464"/>
                </a:lnTo>
                <a:lnTo>
                  <a:pt x="5499" y="466"/>
                </a:lnTo>
                <a:lnTo>
                  <a:pt x="5496" y="468"/>
                </a:lnTo>
                <a:lnTo>
                  <a:pt x="5492" y="466"/>
                </a:lnTo>
                <a:lnTo>
                  <a:pt x="5492" y="463"/>
                </a:lnTo>
                <a:close/>
                <a:moveTo>
                  <a:pt x="5532" y="429"/>
                </a:moveTo>
                <a:lnTo>
                  <a:pt x="5532" y="427"/>
                </a:lnTo>
                <a:lnTo>
                  <a:pt x="5536" y="424"/>
                </a:lnTo>
                <a:lnTo>
                  <a:pt x="5536" y="427"/>
                </a:lnTo>
                <a:lnTo>
                  <a:pt x="5532" y="429"/>
                </a:lnTo>
                <a:close/>
                <a:moveTo>
                  <a:pt x="5531" y="323"/>
                </a:moveTo>
                <a:lnTo>
                  <a:pt x="5532" y="320"/>
                </a:lnTo>
                <a:lnTo>
                  <a:pt x="5537" y="323"/>
                </a:lnTo>
                <a:lnTo>
                  <a:pt x="5537" y="330"/>
                </a:lnTo>
                <a:lnTo>
                  <a:pt x="5531" y="323"/>
                </a:lnTo>
                <a:close/>
                <a:moveTo>
                  <a:pt x="5523" y="267"/>
                </a:moveTo>
                <a:lnTo>
                  <a:pt x="5521" y="267"/>
                </a:lnTo>
                <a:lnTo>
                  <a:pt x="5524" y="264"/>
                </a:lnTo>
                <a:lnTo>
                  <a:pt x="5524" y="264"/>
                </a:lnTo>
                <a:lnTo>
                  <a:pt x="5526" y="250"/>
                </a:lnTo>
                <a:lnTo>
                  <a:pt x="5526" y="250"/>
                </a:lnTo>
                <a:lnTo>
                  <a:pt x="5529" y="250"/>
                </a:lnTo>
                <a:lnTo>
                  <a:pt x="5529" y="256"/>
                </a:lnTo>
                <a:lnTo>
                  <a:pt x="5537" y="264"/>
                </a:lnTo>
                <a:lnTo>
                  <a:pt x="5542" y="261"/>
                </a:lnTo>
                <a:lnTo>
                  <a:pt x="5545" y="266"/>
                </a:lnTo>
                <a:lnTo>
                  <a:pt x="5523" y="267"/>
                </a:lnTo>
                <a:close/>
                <a:moveTo>
                  <a:pt x="5531" y="224"/>
                </a:moveTo>
                <a:lnTo>
                  <a:pt x="5531" y="226"/>
                </a:lnTo>
                <a:lnTo>
                  <a:pt x="5528" y="226"/>
                </a:lnTo>
                <a:lnTo>
                  <a:pt x="5531" y="224"/>
                </a:lnTo>
                <a:close/>
                <a:moveTo>
                  <a:pt x="5528" y="215"/>
                </a:moveTo>
                <a:lnTo>
                  <a:pt x="5528" y="213"/>
                </a:lnTo>
                <a:lnTo>
                  <a:pt x="5534" y="216"/>
                </a:lnTo>
                <a:lnTo>
                  <a:pt x="5532" y="218"/>
                </a:lnTo>
                <a:lnTo>
                  <a:pt x="5528" y="215"/>
                </a:lnTo>
                <a:close/>
                <a:moveTo>
                  <a:pt x="5539" y="256"/>
                </a:moveTo>
                <a:lnTo>
                  <a:pt x="5537" y="258"/>
                </a:lnTo>
                <a:lnTo>
                  <a:pt x="5534" y="255"/>
                </a:lnTo>
                <a:lnTo>
                  <a:pt x="5534" y="250"/>
                </a:lnTo>
                <a:lnTo>
                  <a:pt x="5539" y="256"/>
                </a:lnTo>
                <a:close/>
                <a:moveTo>
                  <a:pt x="5539" y="247"/>
                </a:moveTo>
                <a:lnTo>
                  <a:pt x="5540" y="243"/>
                </a:lnTo>
                <a:lnTo>
                  <a:pt x="5544" y="247"/>
                </a:lnTo>
                <a:lnTo>
                  <a:pt x="5544" y="251"/>
                </a:lnTo>
                <a:lnTo>
                  <a:pt x="5539" y="247"/>
                </a:lnTo>
                <a:close/>
                <a:moveTo>
                  <a:pt x="5571" y="235"/>
                </a:moveTo>
                <a:lnTo>
                  <a:pt x="5569" y="234"/>
                </a:lnTo>
                <a:lnTo>
                  <a:pt x="5564" y="235"/>
                </a:lnTo>
                <a:lnTo>
                  <a:pt x="5569" y="232"/>
                </a:lnTo>
                <a:lnTo>
                  <a:pt x="5569" y="232"/>
                </a:lnTo>
                <a:lnTo>
                  <a:pt x="5572" y="232"/>
                </a:lnTo>
                <a:lnTo>
                  <a:pt x="5571" y="232"/>
                </a:lnTo>
                <a:lnTo>
                  <a:pt x="5571" y="235"/>
                </a:lnTo>
                <a:close/>
                <a:moveTo>
                  <a:pt x="5564" y="226"/>
                </a:moveTo>
                <a:lnTo>
                  <a:pt x="5564" y="229"/>
                </a:lnTo>
                <a:lnTo>
                  <a:pt x="5560" y="231"/>
                </a:lnTo>
                <a:lnTo>
                  <a:pt x="5558" y="229"/>
                </a:lnTo>
                <a:lnTo>
                  <a:pt x="5558" y="229"/>
                </a:lnTo>
                <a:lnTo>
                  <a:pt x="5560" y="227"/>
                </a:lnTo>
                <a:lnTo>
                  <a:pt x="5560" y="219"/>
                </a:lnTo>
                <a:lnTo>
                  <a:pt x="5560" y="219"/>
                </a:lnTo>
                <a:lnTo>
                  <a:pt x="5560" y="219"/>
                </a:lnTo>
                <a:lnTo>
                  <a:pt x="5561" y="219"/>
                </a:lnTo>
                <a:lnTo>
                  <a:pt x="5563" y="221"/>
                </a:lnTo>
                <a:lnTo>
                  <a:pt x="5563" y="223"/>
                </a:lnTo>
                <a:lnTo>
                  <a:pt x="5564" y="226"/>
                </a:lnTo>
                <a:close/>
                <a:moveTo>
                  <a:pt x="5606" y="210"/>
                </a:moveTo>
                <a:lnTo>
                  <a:pt x="5609" y="210"/>
                </a:lnTo>
                <a:lnTo>
                  <a:pt x="5609" y="215"/>
                </a:lnTo>
                <a:lnTo>
                  <a:pt x="5604" y="211"/>
                </a:lnTo>
                <a:lnTo>
                  <a:pt x="5606" y="210"/>
                </a:lnTo>
                <a:close/>
                <a:moveTo>
                  <a:pt x="5606" y="183"/>
                </a:moveTo>
                <a:lnTo>
                  <a:pt x="5609" y="179"/>
                </a:lnTo>
                <a:lnTo>
                  <a:pt x="5609" y="184"/>
                </a:lnTo>
                <a:lnTo>
                  <a:pt x="5606" y="183"/>
                </a:lnTo>
                <a:close/>
                <a:moveTo>
                  <a:pt x="5620" y="223"/>
                </a:moveTo>
                <a:lnTo>
                  <a:pt x="5619" y="224"/>
                </a:lnTo>
                <a:lnTo>
                  <a:pt x="5617" y="223"/>
                </a:lnTo>
                <a:lnTo>
                  <a:pt x="5617" y="221"/>
                </a:lnTo>
                <a:lnTo>
                  <a:pt x="5620" y="223"/>
                </a:lnTo>
                <a:close/>
                <a:moveTo>
                  <a:pt x="5617" y="219"/>
                </a:moveTo>
                <a:lnTo>
                  <a:pt x="5619" y="216"/>
                </a:lnTo>
                <a:lnTo>
                  <a:pt x="5622" y="218"/>
                </a:lnTo>
                <a:lnTo>
                  <a:pt x="5622" y="221"/>
                </a:lnTo>
                <a:lnTo>
                  <a:pt x="5617" y="219"/>
                </a:lnTo>
                <a:close/>
                <a:moveTo>
                  <a:pt x="5619" y="304"/>
                </a:moveTo>
                <a:lnTo>
                  <a:pt x="5624" y="307"/>
                </a:lnTo>
                <a:lnTo>
                  <a:pt x="5625" y="307"/>
                </a:lnTo>
                <a:lnTo>
                  <a:pt x="5628" y="311"/>
                </a:lnTo>
                <a:lnTo>
                  <a:pt x="5619" y="312"/>
                </a:lnTo>
                <a:lnTo>
                  <a:pt x="5616" y="307"/>
                </a:lnTo>
                <a:lnTo>
                  <a:pt x="5619" y="304"/>
                </a:lnTo>
                <a:close/>
                <a:moveTo>
                  <a:pt x="5633" y="213"/>
                </a:moveTo>
                <a:lnTo>
                  <a:pt x="5636" y="211"/>
                </a:lnTo>
                <a:lnTo>
                  <a:pt x="5636" y="213"/>
                </a:lnTo>
                <a:lnTo>
                  <a:pt x="5632" y="216"/>
                </a:lnTo>
                <a:lnTo>
                  <a:pt x="5628" y="215"/>
                </a:lnTo>
                <a:lnTo>
                  <a:pt x="5628" y="210"/>
                </a:lnTo>
                <a:lnTo>
                  <a:pt x="5624" y="208"/>
                </a:lnTo>
                <a:lnTo>
                  <a:pt x="5624" y="207"/>
                </a:lnTo>
                <a:lnTo>
                  <a:pt x="5628" y="205"/>
                </a:lnTo>
                <a:lnTo>
                  <a:pt x="5628" y="205"/>
                </a:lnTo>
                <a:lnTo>
                  <a:pt x="5628" y="210"/>
                </a:lnTo>
                <a:lnTo>
                  <a:pt x="5633" y="213"/>
                </a:lnTo>
                <a:close/>
                <a:moveTo>
                  <a:pt x="5675" y="250"/>
                </a:moveTo>
                <a:lnTo>
                  <a:pt x="5672" y="250"/>
                </a:lnTo>
                <a:lnTo>
                  <a:pt x="5672" y="247"/>
                </a:lnTo>
                <a:lnTo>
                  <a:pt x="5672" y="248"/>
                </a:lnTo>
                <a:lnTo>
                  <a:pt x="5672" y="247"/>
                </a:lnTo>
                <a:lnTo>
                  <a:pt x="5676" y="245"/>
                </a:lnTo>
                <a:lnTo>
                  <a:pt x="5676" y="243"/>
                </a:lnTo>
                <a:lnTo>
                  <a:pt x="5678" y="243"/>
                </a:lnTo>
                <a:lnTo>
                  <a:pt x="5675" y="250"/>
                </a:lnTo>
                <a:close/>
                <a:moveTo>
                  <a:pt x="5676" y="271"/>
                </a:moveTo>
                <a:lnTo>
                  <a:pt x="5676" y="272"/>
                </a:lnTo>
                <a:lnTo>
                  <a:pt x="5673" y="274"/>
                </a:lnTo>
                <a:lnTo>
                  <a:pt x="5672" y="272"/>
                </a:lnTo>
                <a:lnTo>
                  <a:pt x="5672" y="269"/>
                </a:lnTo>
                <a:lnTo>
                  <a:pt x="5672" y="267"/>
                </a:lnTo>
                <a:lnTo>
                  <a:pt x="5676" y="271"/>
                </a:lnTo>
                <a:close/>
                <a:moveTo>
                  <a:pt x="5667" y="141"/>
                </a:moveTo>
                <a:lnTo>
                  <a:pt x="5665" y="141"/>
                </a:lnTo>
                <a:lnTo>
                  <a:pt x="5667" y="136"/>
                </a:lnTo>
                <a:lnTo>
                  <a:pt x="5667" y="136"/>
                </a:lnTo>
                <a:lnTo>
                  <a:pt x="5672" y="138"/>
                </a:lnTo>
                <a:lnTo>
                  <a:pt x="5667" y="141"/>
                </a:lnTo>
                <a:close/>
                <a:moveTo>
                  <a:pt x="5667" y="239"/>
                </a:moveTo>
                <a:lnTo>
                  <a:pt x="5667" y="239"/>
                </a:lnTo>
                <a:lnTo>
                  <a:pt x="5667" y="240"/>
                </a:lnTo>
                <a:lnTo>
                  <a:pt x="5664" y="239"/>
                </a:lnTo>
                <a:lnTo>
                  <a:pt x="5664" y="235"/>
                </a:lnTo>
                <a:lnTo>
                  <a:pt x="5667" y="239"/>
                </a:lnTo>
                <a:close/>
                <a:moveTo>
                  <a:pt x="5675" y="219"/>
                </a:moveTo>
                <a:lnTo>
                  <a:pt x="5676" y="221"/>
                </a:lnTo>
                <a:lnTo>
                  <a:pt x="5676" y="221"/>
                </a:lnTo>
                <a:lnTo>
                  <a:pt x="5675" y="223"/>
                </a:lnTo>
                <a:lnTo>
                  <a:pt x="5672" y="221"/>
                </a:lnTo>
                <a:lnTo>
                  <a:pt x="5675" y="219"/>
                </a:lnTo>
                <a:close/>
                <a:moveTo>
                  <a:pt x="5668" y="240"/>
                </a:moveTo>
                <a:lnTo>
                  <a:pt x="5670" y="240"/>
                </a:lnTo>
                <a:lnTo>
                  <a:pt x="5675" y="242"/>
                </a:lnTo>
                <a:lnTo>
                  <a:pt x="5675" y="243"/>
                </a:lnTo>
                <a:lnTo>
                  <a:pt x="5672" y="245"/>
                </a:lnTo>
                <a:lnTo>
                  <a:pt x="5670" y="243"/>
                </a:lnTo>
                <a:lnTo>
                  <a:pt x="5668" y="243"/>
                </a:lnTo>
                <a:lnTo>
                  <a:pt x="5668" y="240"/>
                </a:lnTo>
                <a:close/>
                <a:moveTo>
                  <a:pt x="5675" y="98"/>
                </a:moveTo>
                <a:lnTo>
                  <a:pt x="5675" y="99"/>
                </a:lnTo>
                <a:lnTo>
                  <a:pt x="5675" y="107"/>
                </a:lnTo>
                <a:lnTo>
                  <a:pt x="5675" y="99"/>
                </a:lnTo>
                <a:lnTo>
                  <a:pt x="5676" y="94"/>
                </a:lnTo>
                <a:lnTo>
                  <a:pt x="5678" y="98"/>
                </a:lnTo>
                <a:lnTo>
                  <a:pt x="5675" y="98"/>
                </a:lnTo>
                <a:close/>
                <a:moveTo>
                  <a:pt x="5676" y="134"/>
                </a:moveTo>
                <a:lnTo>
                  <a:pt x="5667" y="130"/>
                </a:lnTo>
                <a:lnTo>
                  <a:pt x="5665" y="131"/>
                </a:lnTo>
                <a:lnTo>
                  <a:pt x="5664" y="128"/>
                </a:lnTo>
                <a:lnTo>
                  <a:pt x="5664" y="126"/>
                </a:lnTo>
                <a:lnTo>
                  <a:pt x="5668" y="123"/>
                </a:lnTo>
                <a:lnTo>
                  <a:pt x="5676" y="134"/>
                </a:lnTo>
                <a:close/>
                <a:moveTo>
                  <a:pt x="5664" y="77"/>
                </a:moveTo>
                <a:lnTo>
                  <a:pt x="5664" y="78"/>
                </a:lnTo>
                <a:lnTo>
                  <a:pt x="5662" y="83"/>
                </a:lnTo>
                <a:lnTo>
                  <a:pt x="5662" y="85"/>
                </a:lnTo>
                <a:lnTo>
                  <a:pt x="5657" y="80"/>
                </a:lnTo>
                <a:lnTo>
                  <a:pt x="5654" y="80"/>
                </a:lnTo>
                <a:lnTo>
                  <a:pt x="5656" y="69"/>
                </a:lnTo>
                <a:lnTo>
                  <a:pt x="5665" y="75"/>
                </a:lnTo>
                <a:lnTo>
                  <a:pt x="5664" y="77"/>
                </a:lnTo>
                <a:close/>
                <a:moveTo>
                  <a:pt x="5657" y="307"/>
                </a:moveTo>
                <a:lnTo>
                  <a:pt x="5659" y="303"/>
                </a:lnTo>
                <a:lnTo>
                  <a:pt x="5668" y="315"/>
                </a:lnTo>
                <a:lnTo>
                  <a:pt x="5662" y="315"/>
                </a:lnTo>
                <a:lnTo>
                  <a:pt x="5662" y="315"/>
                </a:lnTo>
                <a:lnTo>
                  <a:pt x="5657" y="307"/>
                </a:lnTo>
                <a:close/>
                <a:moveTo>
                  <a:pt x="5660" y="248"/>
                </a:moveTo>
                <a:lnTo>
                  <a:pt x="5660" y="248"/>
                </a:lnTo>
                <a:lnTo>
                  <a:pt x="5660" y="248"/>
                </a:lnTo>
                <a:lnTo>
                  <a:pt x="5660" y="248"/>
                </a:lnTo>
                <a:lnTo>
                  <a:pt x="5660" y="248"/>
                </a:lnTo>
                <a:lnTo>
                  <a:pt x="5659" y="248"/>
                </a:lnTo>
                <a:lnTo>
                  <a:pt x="5659" y="248"/>
                </a:lnTo>
                <a:lnTo>
                  <a:pt x="5657" y="248"/>
                </a:lnTo>
                <a:lnTo>
                  <a:pt x="5657" y="247"/>
                </a:lnTo>
                <a:lnTo>
                  <a:pt x="5659" y="247"/>
                </a:lnTo>
                <a:lnTo>
                  <a:pt x="5660" y="248"/>
                </a:lnTo>
                <a:close/>
                <a:moveTo>
                  <a:pt x="5659" y="328"/>
                </a:moveTo>
                <a:lnTo>
                  <a:pt x="5659" y="327"/>
                </a:lnTo>
                <a:lnTo>
                  <a:pt x="5660" y="323"/>
                </a:lnTo>
                <a:lnTo>
                  <a:pt x="5670" y="323"/>
                </a:lnTo>
                <a:lnTo>
                  <a:pt x="5664" y="341"/>
                </a:lnTo>
                <a:lnTo>
                  <a:pt x="5664" y="341"/>
                </a:lnTo>
                <a:lnTo>
                  <a:pt x="5656" y="343"/>
                </a:lnTo>
                <a:lnTo>
                  <a:pt x="5651" y="352"/>
                </a:lnTo>
                <a:lnTo>
                  <a:pt x="5625" y="347"/>
                </a:lnTo>
                <a:lnTo>
                  <a:pt x="5641" y="327"/>
                </a:lnTo>
                <a:lnTo>
                  <a:pt x="5646" y="331"/>
                </a:lnTo>
                <a:lnTo>
                  <a:pt x="5659" y="328"/>
                </a:lnTo>
                <a:close/>
                <a:moveTo>
                  <a:pt x="5635" y="359"/>
                </a:moveTo>
                <a:lnTo>
                  <a:pt x="5633" y="357"/>
                </a:lnTo>
                <a:lnTo>
                  <a:pt x="5644" y="359"/>
                </a:lnTo>
                <a:lnTo>
                  <a:pt x="5632" y="371"/>
                </a:lnTo>
                <a:lnTo>
                  <a:pt x="5632" y="371"/>
                </a:lnTo>
                <a:lnTo>
                  <a:pt x="5635" y="360"/>
                </a:lnTo>
                <a:lnTo>
                  <a:pt x="5635" y="359"/>
                </a:lnTo>
                <a:close/>
                <a:moveTo>
                  <a:pt x="5622" y="418"/>
                </a:moveTo>
                <a:lnTo>
                  <a:pt x="5614" y="431"/>
                </a:lnTo>
                <a:lnTo>
                  <a:pt x="5609" y="402"/>
                </a:lnTo>
                <a:lnTo>
                  <a:pt x="5628" y="386"/>
                </a:lnTo>
                <a:lnTo>
                  <a:pt x="5630" y="394"/>
                </a:lnTo>
                <a:lnTo>
                  <a:pt x="5630" y="394"/>
                </a:lnTo>
                <a:lnTo>
                  <a:pt x="5628" y="394"/>
                </a:lnTo>
                <a:lnTo>
                  <a:pt x="5628" y="394"/>
                </a:lnTo>
                <a:lnTo>
                  <a:pt x="5628" y="397"/>
                </a:lnTo>
                <a:lnTo>
                  <a:pt x="5627" y="403"/>
                </a:lnTo>
                <a:lnTo>
                  <a:pt x="5622" y="418"/>
                </a:lnTo>
                <a:lnTo>
                  <a:pt x="5622" y="418"/>
                </a:lnTo>
                <a:close/>
                <a:moveTo>
                  <a:pt x="5617" y="344"/>
                </a:moveTo>
                <a:lnTo>
                  <a:pt x="5617" y="344"/>
                </a:lnTo>
                <a:lnTo>
                  <a:pt x="5616" y="346"/>
                </a:lnTo>
                <a:lnTo>
                  <a:pt x="5606" y="335"/>
                </a:lnTo>
                <a:lnTo>
                  <a:pt x="5606" y="335"/>
                </a:lnTo>
                <a:lnTo>
                  <a:pt x="5614" y="328"/>
                </a:lnTo>
                <a:lnTo>
                  <a:pt x="5614" y="328"/>
                </a:lnTo>
                <a:lnTo>
                  <a:pt x="5619" y="336"/>
                </a:lnTo>
                <a:lnTo>
                  <a:pt x="5624" y="336"/>
                </a:lnTo>
                <a:lnTo>
                  <a:pt x="5617" y="344"/>
                </a:lnTo>
                <a:close/>
                <a:moveTo>
                  <a:pt x="5624" y="378"/>
                </a:moveTo>
                <a:lnTo>
                  <a:pt x="5620" y="381"/>
                </a:lnTo>
                <a:lnTo>
                  <a:pt x="5619" y="381"/>
                </a:lnTo>
                <a:lnTo>
                  <a:pt x="5617" y="376"/>
                </a:lnTo>
                <a:lnTo>
                  <a:pt x="5624" y="378"/>
                </a:lnTo>
                <a:close/>
                <a:moveTo>
                  <a:pt x="5622" y="199"/>
                </a:moveTo>
                <a:lnTo>
                  <a:pt x="5624" y="199"/>
                </a:lnTo>
                <a:lnTo>
                  <a:pt x="5625" y="200"/>
                </a:lnTo>
                <a:lnTo>
                  <a:pt x="5622" y="202"/>
                </a:lnTo>
                <a:lnTo>
                  <a:pt x="5622" y="200"/>
                </a:lnTo>
                <a:lnTo>
                  <a:pt x="5622" y="200"/>
                </a:lnTo>
                <a:lnTo>
                  <a:pt x="5622" y="199"/>
                </a:lnTo>
                <a:lnTo>
                  <a:pt x="5622" y="199"/>
                </a:lnTo>
                <a:close/>
                <a:moveTo>
                  <a:pt x="5640" y="221"/>
                </a:moveTo>
                <a:lnTo>
                  <a:pt x="5640" y="221"/>
                </a:lnTo>
                <a:lnTo>
                  <a:pt x="5640" y="223"/>
                </a:lnTo>
                <a:lnTo>
                  <a:pt x="5636" y="221"/>
                </a:lnTo>
                <a:lnTo>
                  <a:pt x="5638" y="219"/>
                </a:lnTo>
                <a:lnTo>
                  <a:pt x="5638" y="219"/>
                </a:lnTo>
                <a:lnTo>
                  <a:pt x="5638" y="219"/>
                </a:lnTo>
                <a:lnTo>
                  <a:pt x="5641" y="219"/>
                </a:lnTo>
                <a:lnTo>
                  <a:pt x="5640" y="221"/>
                </a:lnTo>
                <a:close/>
                <a:moveTo>
                  <a:pt x="5641" y="293"/>
                </a:moveTo>
                <a:lnTo>
                  <a:pt x="5641" y="298"/>
                </a:lnTo>
                <a:lnTo>
                  <a:pt x="5636" y="301"/>
                </a:lnTo>
                <a:lnTo>
                  <a:pt x="5636" y="296"/>
                </a:lnTo>
                <a:lnTo>
                  <a:pt x="5638" y="295"/>
                </a:lnTo>
                <a:lnTo>
                  <a:pt x="5638" y="295"/>
                </a:lnTo>
                <a:lnTo>
                  <a:pt x="5641" y="293"/>
                </a:lnTo>
                <a:close/>
                <a:moveTo>
                  <a:pt x="5638" y="224"/>
                </a:moveTo>
                <a:lnTo>
                  <a:pt x="5638" y="224"/>
                </a:lnTo>
                <a:lnTo>
                  <a:pt x="5638" y="224"/>
                </a:lnTo>
                <a:lnTo>
                  <a:pt x="5636" y="231"/>
                </a:lnTo>
                <a:lnTo>
                  <a:pt x="5636" y="231"/>
                </a:lnTo>
                <a:lnTo>
                  <a:pt x="5635" y="229"/>
                </a:lnTo>
                <a:lnTo>
                  <a:pt x="5635" y="223"/>
                </a:lnTo>
                <a:lnTo>
                  <a:pt x="5638" y="224"/>
                </a:lnTo>
                <a:close/>
                <a:moveTo>
                  <a:pt x="5635" y="303"/>
                </a:moveTo>
                <a:lnTo>
                  <a:pt x="5635" y="307"/>
                </a:lnTo>
                <a:lnTo>
                  <a:pt x="5633" y="304"/>
                </a:lnTo>
                <a:lnTo>
                  <a:pt x="5635" y="303"/>
                </a:lnTo>
                <a:close/>
                <a:moveTo>
                  <a:pt x="5641" y="309"/>
                </a:moveTo>
                <a:lnTo>
                  <a:pt x="5641" y="311"/>
                </a:lnTo>
                <a:lnTo>
                  <a:pt x="5638" y="309"/>
                </a:lnTo>
                <a:lnTo>
                  <a:pt x="5638" y="303"/>
                </a:lnTo>
                <a:lnTo>
                  <a:pt x="5643" y="299"/>
                </a:lnTo>
                <a:lnTo>
                  <a:pt x="5643" y="299"/>
                </a:lnTo>
                <a:lnTo>
                  <a:pt x="5643" y="299"/>
                </a:lnTo>
                <a:lnTo>
                  <a:pt x="5643" y="299"/>
                </a:lnTo>
                <a:lnTo>
                  <a:pt x="5643" y="299"/>
                </a:lnTo>
                <a:lnTo>
                  <a:pt x="5646" y="303"/>
                </a:lnTo>
                <a:lnTo>
                  <a:pt x="5646" y="307"/>
                </a:lnTo>
                <a:lnTo>
                  <a:pt x="5641" y="309"/>
                </a:lnTo>
                <a:close/>
                <a:moveTo>
                  <a:pt x="5640" y="142"/>
                </a:moveTo>
                <a:lnTo>
                  <a:pt x="5638" y="141"/>
                </a:lnTo>
                <a:lnTo>
                  <a:pt x="5641" y="139"/>
                </a:lnTo>
                <a:lnTo>
                  <a:pt x="5643" y="142"/>
                </a:lnTo>
                <a:lnTo>
                  <a:pt x="5640" y="142"/>
                </a:lnTo>
                <a:close/>
                <a:moveTo>
                  <a:pt x="5638" y="134"/>
                </a:moveTo>
                <a:lnTo>
                  <a:pt x="5635" y="136"/>
                </a:lnTo>
                <a:lnTo>
                  <a:pt x="5635" y="134"/>
                </a:lnTo>
                <a:lnTo>
                  <a:pt x="5638" y="131"/>
                </a:lnTo>
                <a:lnTo>
                  <a:pt x="5638" y="134"/>
                </a:lnTo>
                <a:lnTo>
                  <a:pt x="5638" y="134"/>
                </a:lnTo>
                <a:close/>
                <a:moveTo>
                  <a:pt x="5636" y="208"/>
                </a:moveTo>
                <a:lnTo>
                  <a:pt x="5636" y="208"/>
                </a:lnTo>
                <a:lnTo>
                  <a:pt x="5636" y="208"/>
                </a:lnTo>
                <a:lnTo>
                  <a:pt x="5636" y="208"/>
                </a:lnTo>
                <a:lnTo>
                  <a:pt x="5633" y="210"/>
                </a:lnTo>
                <a:lnTo>
                  <a:pt x="5630" y="208"/>
                </a:lnTo>
                <a:lnTo>
                  <a:pt x="5630" y="205"/>
                </a:lnTo>
                <a:lnTo>
                  <a:pt x="5633" y="205"/>
                </a:lnTo>
                <a:lnTo>
                  <a:pt x="5636" y="208"/>
                </a:lnTo>
                <a:close/>
                <a:moveTo>
                  <a:pt x="5628" y="224"/>
                </a:moveTo>
                <a:lnTo>
                  <a:pt x="5627" y="221"/>
                </a:lnTo>
                <a:lnTo>
                  <a:pt x="5627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4" y="221"/>
                </a:lnTo>
                <a:lnTo>
                  <a:pt x="5624" y="218"/>
                </a:lnTo>
                <a:lnTo>
                  <a:pt x="5625" y="218"/>
                </a:lnTo>
                <a:lnTo>
                  <a:pt x="5628" y="221"/>
                </a:lnTo>
                <a:lnTo>
                  <a:pt x="5628" y="224"/>
                </a:lnTo>
                <a:close/>
                <a:moveTo>
                  <a:pt x="5625" y="173"/>
                </a:moveTo>
                <a:lnTo>
                  <a:pt x="5625" y="173"/>
                </a:lnTo>
                <a:lnTo>
                  <a:pt x="5625" y="173"/>
                </a:lnTo>
                <a:lnTo>
                  <a:pt x="5625" y="175"/>
                </a:lnTo>
                <a:lnTo>
                  <a:pt x="5622" y="173"/>
                </a:lnTo>
                <a:lnTo>
                  <a:pt x="5625" y="171"/>
                </a:lnTo>
                <a:lnTo>
                  <a:pt x="5625" y="173"/>
                </a:lnTo>
                <a:close/>
                <a:moveTo>
                  <a:pt x="5614" y="283"/>
                </a:moveTo>
                <a:lnTo>
                  <a:pt x="5614" y="285"/>
                </a:lnTo>
                <a:lnTo>
                  <a:pt x="5609" y="282"/>
                </a:lnTo>
                <a:lnTo>
                  <a:pt x="5614" y="282"/>
                </a:lnTo>
                <a:lnTo>
                  <a:pt x="5616" y="282"/>
                </a:lnTo>
                <a:lnTo>
                  <a:pt x="5614" y="283"/>
                </a:lnTo>
                <a:close/>
                <a:moveTo>
                  <a:pt x="5609" y="104"/>
                </a:moveTo>
                <a:lnTo>
                  <a:pt x="5604" y="101"/>
                </a:lnTo>
                <a:lnTo>
                  <a:pt x="5604" y="99"/>
                </a:lnTo>
                <a:lnTo>
                  <a:pt x="5608" y="99"/>
                </a:lnTo>
                <a:lnTo>
                  <a:pt x="5609" y="98"/>
                </a:lnTo>
                <a:lnTo>
                  <a:pt x="5609" y="98"/>
                </a:lnTo>
                <a:lnTo>
                  <a:pt x="5609" y="104"/>
                </a:lnTo>
                <a:close/>
                <a:moveTo>
                  <a:pt x="5609" y="216"/>
                </a:moveTo>
                <a:lnTo>
                  <a:pt x="5603" y="221"/>
                </a:lnTo>
                <a:lnTo>
                  <a:pt x="5603" y="219"/>
                </a:lnTo>
                <a:lnTo>
                  <a:pt x="5603" y="216"/>
                </a:lnTo>
                <a:lnTo>
                  <a:pt x="5604" y="215"/>
                </a:lnTo>
                <a:lnTo>
                  <a:pt x="5609" y="216"/>
                </a:lnTo>
                <a:close/>
                <a:moveTo>
                  <a:pt x="5609" y="219"/>
                </a:moveTo>
                <a:lnTo>
                  <a:pt x="5608" y="223"/>
                </a:lnTo>
                <a:lnTo>
                  <a:pt x="5606" y="224"/>
                </a:lnTo>
                <a:lnTo>
                  <a:pt x="5604" y="223"/>
                </a:lnTo>
                <a:lnTo>
                  <a:pt x="5609" y="219"/>
                </a:lnTo>
                <a:close/>
                <a:moveTo>
                  <a:pt x="5604" y="285"/>
                </a:moveTo>
                <a:lnTo>
                  <a:pt x="5611" y="288"/>
                </a:lnTo>
                <a:lnTo>
                  <a:pt x="5611" y="293"/>
                </a:lnTo>
                <a:lnTo>
                  <a:pt x="5609" y="298"/>
                </a:lnTo>
                <a:lnTo>
                  <a:pt x="5603" y="291"/>
                </a:lnTo>
                <a:lnTo>
                  <a:pt x="5603" y="285"/>
                </a:lnTo>
                <a:lnTo>
                  <a:pt x="5604" y="285"/>
                </a:lnTo>
                <a:close/>
                <a:moveTo>
                  <a:pt x="5604" y="341"/>
                </a:moveTo>
                <a:lnTo>
                  <a:pt x="5612" y="351"/>
                </a:lnTo>
                <a:lnTo>
                  <a:pt x="5609" y="360"/>
                </a:lnTo>
                <a:lnTo>
                  <a:pt x="5614" y="367"/>
                </a:lnTo>
                <a:lnTo>
                  <a:pt x="5593" y="360"/>
                </a:lnTo>
                <a:lnTo>
                  <a:pt x="5593" y="360"/>
                </a:lnTo>
                <a:lnTo>
                  <a:pt x="5593" y="360"/>
                </a:lnTo>
                <a:lnTo>
                  <a:pt x="5600" y="357"/>
                </a:lnTo>
                <a:lnTo>
                  <a:pt x="5598" y="351"/>
                </a:lnTo>
                <a:lnTo>
                  <a:pt x="5598" y="351"/>
                </a:lnTo>
                <a:lnTo>
                  <a:pt x="5595" y="349"/>
                </a:lnTo>
                <a:lnTo>
                  <a:pt x="5598" y="346"/>
                </a:lnTo>
                <a:lnTo>
                  <a:pt x="5598" y="346"/>
                </a:lnTo>
                <a:lnTo>
                  <a:pt x="5604" y="341"/>
                </a:lnTo>
                <a:close/>
                <a:moveTo>
                  <a:pt x="5579" y="415"/>
                </a:moveTo>
                <a:lnTo>
                  <a:pt x="5580" y="413"/>
                </a:lnTo>
                <a:lnTo>
                  <a:pt x="5584" y="408"/>
                </a:lnTo>
                <a:lnTo>
                  <a:pt x="5584" y="408"/>
                </a:lnTo>
                <a:lnTo>
                  <a:pt x="5585" y="413"/>
                </a:lnTo>
                <a:lnTo>
                  <a:pt x="5582" y="415"/>
                </a:lnTo>
                <a:lnTo>
                  <a:pt x="5579" y="415"/>
                </a:lnTo>
                <a:close/>
                <a:moveTo>
                  <a:pt x="5580" y="418"/>
                </a:moveTo>
                <a:lnTo>
                  <a:pt x="5576" y="423"/>
                </a:lnTo>
                <a:lnTo>
                  <a:pt x="5576" y="423"/>
                </a:lnTo>
                <a:lnTo>
                  <a:pt x="5569" y="416"/>
                </a:lnTo>
                <a:lnTo>
                  <a:pt x="5576" y="415"/>
                </a:lnTo>
                <a:lnTo>
                  <a:pt x="5576" y="415"/>
                </a:lnTo>
                <a:lnTo>
                  <a:pt x="5580" y="418"/>
                </a:lnTo>
                <a:close/>
                <a:moveTo>
                  <a:pt x="5592" y="229"/>
                </a:moveTo>
                <a:lnTo>
                  <a:pt x="5590" y="229"/>
                </a:lnTo>
                <a:lnTo>
                  <a:pt x="5585" y="227"/>
                </a:lnTo>
                <a:lnTo>
                  <a:pt x="5587" y="224"/>
                </a:lnTo>
                <a:lnTo>
                  <a:pt x="5590" y="227"/>
                </a:lnTo>
                <a:lnTo>
                  <a:pt x="5590" y="229"/>
                </a:lnTo>
                <a:lnTo>
                  <a:pt x="5592" y="229"/>
                </a:lnTo>
                <a:close/>
                <a:moveTo>
                  <a:pt x="5588" y="237"/>
                </a:moveTo>
                <a:lnTo>
                  <a:pt x="5588" y="240"/>
                </a:lnTo>
                <a:lnTo>
                  <a:pt x="5588" y="240"/>
                </a:lnTo>
                <a:lnTo>
                  <a:pt x="5577" y="242"/>
                </a:lnTo>
                <a:lnTo>
                  <a:pt x="5577" y="242"/>
                </a:lnTo>
                <a:lnTo>
                  <a:pt x="5577" y="239"/>
                </a:lnTo>
                <a:lnTo>
                  <a:pt x="5584" y="235"/>
                </a:lnTo>
                <a:lnTo>
                  <a:pt x="5588" y="237"/>
                </a:lnTo>
                <a:close/>
                <a:moveTo>
                  <a:pt x="5587" y="386"/>
                </a:moveTo>
                <a:lnTo>
                  <a:pt x="5587" y="386"/>
                </a:lnTo>
                <a:lnTo>
                  <a:pt x="5587" y="387"/>
                </a:lnTo>
                <a:lnTo>
                  <a:pt x="5587" y="387"/>
                </a:lnTo>
                <a:lnTo>
                  <a:pt x="5587" y="392"/>
                </a:lnTo>
                <a:lnTo>
                  <a:pt x="5585" y="391"/>
                </a:lnTo>
                <a:lnTo>
                  <a:pt x="5584" y="387"/>
                </a:lnTo>
                <a:lnTo>
                  <a:pt x="5587" y="386"/>
                </a:lnTo>
                <a:close/>
                <a:moveTo>
                  <a:pt x="5585" y="349"/>
                </a:moveTo>
                <a:lnTo>
                  <a:pt x="5584" y="347"/>
                </a:lnTo>
                <a:lnTo>
                  <a:pt x="5587" y="346"/>
                </a:lnTo>
                <a:lnTo>
                  <a:pt x="5585" y="349"/>
                </a:lnTo>
                <a:close/>
                <a:moveTo>
                  <a:pt x="5585" y="402"/>
                </a:moveTo>
                <a:lnTo>
                  <a:pt x="5590" y="405"/>
                </a:lnTo>
                <a:lnTo>
                  <a:pt x="5590" y="408"/>
                </a:lnTo>
                <a:lnTo>
                  <a:pt x="5587" y="411"/>
                </a:lnTo>
                <a:lnTo>
                  <a:pt x="5587" y="407"/>
                </a:lnTo>
                <a:lnTo>
                  <a:pt x="5585" y="405"/>
                </a:lnTo>
                <a:lnTo>
                  <a:pt x="5585" y="402"/>
                </a:lnTo>
                <a:close/>
                <a:moveTo>
                  <a:pt x="5588" y="392"/>
                </a:moveTo>
                <a:lnTo>
                  <a:pt x="5588" y="391"/>
                </a:lnTo>
                <a:lnTo>
                  <a:pt x="5588" y="391"/>
                </a:lnTo>
                <a:lnTo>
                  <a:pt x="5590" y="392"/>
                </a:lnTo>
                <a:lnTo>
                  <a:pt x="5588" y="392"/>
                </a:lnTo>
                <a:close/>
                <a:moveTo>
                  <a:pt x="5590" y="339"/>
                </a:moveTo>
                <a:lnTo>
                  <a:pt x="5590" y="341"/>
                </a:lnTo>
                <a:lnTo>
                  <a:pt x="5582" y="346"/>
                </a:lnTo>
                <a:lnTo>
                  <a:pt x="5582" y="341"/>
                </a:lnTo>
                <a:lnTo>
                  <a:pt x="5587" y="338"/>
                </a:lnTo>
                <a:lnTo>
                  <a:pt x="5587" y="335"/>
                </a:lnTo>
                <a:lnTo>
                  <a:pt x="5592" y="335"/>
                </a:lnTo>
                <a:lnTo>
                  <a:pt x="5590" y="339"/>
                </a:lnTo>
                <a:close/>
                <a:moveTo>
                  <a:pt x="5580" y="338"/>
                </a:moveTo>
                <a:lnTo>
                  <a:pt x="5582" y="336"/>
                </a:lnTo>
                <a:lnTo>
                  <a:pt x="5584" y="335"/>
                </a:lnTo>
                <a:lnTo>
                  <a:pt x="5584" y="336"/>
                </a:lnTo>
                <a:lnTo>
                  <a:pt x="5580" y="338"/>
                </a:lnTo>
                <a:close/>
                <a:moveTo>
                  <a:pt x="5587" y="328"/>
                </a:moveTo>
                <a:lnTo>
                  <a:pt x="5585" y="330"/>
                </a:lnTo>
                <a:lnTo>
                  <a:pt x="5582" y="325"/>
                </a:lnTo>
                <a:lnTo>
                  <a:pt x="5580" y="327"/>
                </a:lnTo>
                <a:lnTo>
                  <a:pt x="5576" y="322"/>
                </a:lnTo>
                <a:lnTo>
                  <a:pt x="5577" y="322"/>
                </a:lnTo>
                <a:lnTo>
                  <a:pt x="5587" y="322"/>
                </a:lnTo>
                <a:lnTo>
                  <a:pt x="5587" y="328"/>
                </a:lnTo>
                <a:close/>
                <a:moveTo>
                  <a:pt x="5585" y="282"/>
                </a:moveTo>
                <a:lnTo>
                  <a:pt x="5585" y="283"/>
                </a:lnTo>
                <a:lnTo>
                  <a:pt x="5580" y="282"/>
                </a:lnTo>
                <a:lnTo>
                  <a:pt x="5577" y="277"/>
                </a:lnTo>
                <a:lnTo>
                  <a:pt x="5579" y="277"/>
                </a:lnTo>
                <a:lnTo>
                  <a:pt x="5580" y="277"/>
                </a:lnTo>
                <a:lnTo>
                  <a:pt x="5580" y="277"/>
                </a:lnTo>
                <a:lnTo>
                  <a:pt x="5584" y="275"/>
                </a:lnTo>
                <a:lnTo>
                  <a:pt x="5585" y="277"/>
                </a:lnTo>
                <a:lnTo>
                  <a:pt x="5585" y="277"/>
                </a:lnTo>
                <a:lnTo>
                  <a:pt x="5585" y="280"/>
                </a:lnTo>
                <a:lnTo>
                  <a:pt x="5585" y="282"/>
                </a:lnTo>
                <a:lnTo>
                  <a:pt x="5585" y="282"/>
                </a:lnTo>
                <a:close/>
                <a:moveTo>
                  <a:pt x="5585" y="272"/>
                </a:moveTo>
                <a:lnTo>
                  <a:pt x="5582" y="271"/>
                </a:lnTo>
                <a:lnTo>
                  <a:pt x="5584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7" y="267"/>
                </a:lnTo>
                <a:lnTo>
                  <a:pt x="5585" y="272"/>
                </a:lnTo>
                <a:close/>
                <a:moveTo>
                  <a:pt x="5584" y="255"/>
                </a:moveTo>
                <a:lnTo>
                  <a:pt x="5584" y="255"/>
                </a:lnTo>
                <a:lnTo>
                  <a:pt x="5584" y="251"/>
                </a:lnTo>
                <a:lnTo>
                  <a:pt x="5587" y="250"/>
                </a:lnTo>
                <a:lnTo>
                  <a:pt x="5590" y="251"/>
                </a:lnTo>
                <a:lnTo>
                  <a:pt x="5590" y="251"/>
                </a:lnTo>
                <a:lnTo>
                  <a:pt x="5590" y="251"/>
                </a:lnTo>
                <a:lnTo>
                  <a:pt x="5584" y="255"/>
                </a:lnTo>
                <a:close/>
                <a:moveTo>
                  <a:pt x="5577" y="250"/>
                </a:moveTo>
                <a:lnTo>
                  <a:pt x="5580" y="251"/>
                </a:lnTo>
                <a:lnTo>
                  <a:pt x="5580" y="256"/>
                </a:lnTo>
                <a:lnTo>
                  <a:pt x="5582" y="256"/>
                </a:lnTo>
                <a:lnTo>
                  <a:pt x="5579" y="259"/>
                </a:lnTo>
                <a:lnTo>
                  <a:pt x="5576" y="253"/>
                </a:lnTo>
                <a:lnTo>
                  <a:pt x="5577" y="251"/>
                </a:lnTo>
                <a:lnTo>
                  <a:pt x="5577" y="250"/>
                </a:lnTo>
                <a:close/>
                <a:moveTo>
                  <a:pt x="5577" y="296"/>
                </a:moveTo>
                <a:lnTo>
                  <a:pt x="5580" y="287"/>
                </a:lnTo>
                <a:lnTo>
                  <a:pt x="5585" y="288"/>
                </a:lnTo>
                <a:lnTo>
                  <a:pt x="5585" y="291"/>
                </a:lnTo>
                <a:lnTo>
                  <a:pt x="5582" y="291"/>
                </a:lnTo>
                <a:lnTo>
                  <a:pt x="5579" y="298"/>
                </a:lnTo>
                <a:lnTo>
                  <a:pt x="5577" y="298"/>
                </a:lnTo>
                <a:lnTo>
                  <a:pt x="5576" y="301"/>
                </a:lnTo>
                <a:lnTo>
                  <a:pt x="5571" y="299"/>
                </a:lnTo>
                <a:lnTo>
                  <a:pt x="5571" y="296"/>
                </a:lnTo>
                <a:lnTo>
                  <a:pt x="5577" y="296"/>
                </a:lnTo>
                <a:close/>
                <a:moveTo>
                  <a:pt x="5579" y="346"/>
                </a:moveTo>
                <a:lnTo>
                  <a:pt x="5579" y="346"/>
                </a:lnTo>
                <a:lnTo>
                  <a:pt x="5579" y="347"/>
                </a:lnTo>
                <a:lnTo>
                  <a:pt x="5569" y="352"/>
                </a:lnTo>
                <a:lnTo>
                  <a:pt x="5569" y="346"/>
                </a:lnTo>
                <a:lnTo>
                  <a:pt x="5579" y="346"/>
                </a:lnTo>
                <a:close/>
                <a:moveTo>
                  <a:pt x="5580" y="349"/>
                </a:moveTo>
                <a:lnTo>
                  <a:pt x="5584" y="351"/>
                </a:lnTo>
                <a:lnTo>
                  <a:pt x="5584" y="351"/>
                </a:lnTo>
                <a:lnTo>
                  <a:pt x="5585" y="354"/>
                </a:lnTo>
                <a:lnTo>
                  <a:pt x="5585" y="354"/>
                </a:lnTo>
                <a:lnTo>
                  <a:pt x="5585" y="355"/>
                </a:lnTo>
                <a:lnTo>
                  <a:pt x="5576" y="357"/>
                </a:lnTo>
                <a:lnTo>
                  <a:pt x="5571" y="354"/>
                </a:lnTo>
                <a:lnTo>
                  <a:pt x="5580" y="349"/>
                </a:lnTo>
                <a:close/>
                <a:moveTo>
                  <a:pt x="5584" y="362"/>
                </a:moveTo>
                <a:lnTo>
                  <a:pt x="5582" y="365"/>
                </a:lnTo>
                <a:lnTo>
                  <a:pt x="5580" y="363"/>
                </a:lnTo>
                <a:lnTo>
                  <a:pt x="5580" y="362"/>
                </a:lnTo>
                <a:lnTo>
                  <a:pt x="5584" y="362"/>
                </a:lnTo>
                <a:close/>
                <a:moveTo>
                  <a:pt x="5582" y="379"/>
                </a:moveTo>
                <a:lnTo>
                  <a:pt x="5582" y="379"/>
                </a:lnTo>
                <a:lnTo>
                  <a:pt x="5582" y="379"/>
                </a:lnTo>
                <a:lnTo>
                  <a:pt x="5585" y="383"/>
                </a:lnTo>
                <a:lnTo>
                  <a:pt x="5584" y="384"/>
                </a:lnTo>
                <a:lnTo>
                  <a:pt x="5580" y="383"/>
                </a:lnTo>
                <a:lnTo>
                  <a:pt x="5582" y="379"/>
                </a:lnTo>
                <a:close/>
                <a:moveTo>
                  <a:pt x="5596" y="415"/>
                </a:moveTo>
                <a:lnTo>
                  <a:pt x="5598" y="416"/>
                </a:lnTo>
                <a:lnTo>
                  <a:pt x="5604" y="443"/>
                </a:lnTo>
                <a:lnTo>
                  <a:pt x="5582" y="429"/>
                </a:lnTo>
                <a:lnTo>
                  <a:pt x="5596" y="415"/>
                </a:lnTo>
                <a:close/>
                <a:moveTo>
                  <a:pt x="5593" y="405"/>
                </a:moveTo>
                <a:lnTo>
                  <a:pt x="5593" y="405"/>
                </a:lnTo>
                <a:lnTo>
                  <a:pt x="5593" y="405"/>
                </a:lnTo>
                <a:lnTo>
                  <a:pt x="5593" y="405"/>
                </a:lnTo>
                <a:lnTo>
                  <a:pt x="5593" y="405"/>
                </a:lnTo>
                <a:lnTo>
                  <a:pt x="5595" y="403"/>
                </a:lnTo>
                <a:lnTo>
                  <a:pt x="5595" y="403"/>
                </a:lnTo>
                <a:lnTo>
                  <a:pt x="5595" y="403"/>
                </a:lnTo>
                <a:lnTo>
                  <a:pt x="5593" y="407"/>
                </a:lnTo>
                <a:lnTo>
                  <a:pt x="5593" y="405"/>
                </a:lnTo>
                <a:close/>
                <a:moveTo>
                  <a:pt x="5600" y="411"/>
                </a:moveTo>
                <a:lnTo>
                  <a:pt x="5603" y="410"/>
                </a:lnTo>
                <a:lnTo>
                  <a:pt x="5603" y="411"/>
                </a:lnTo>
                <a:lnTo>
                  <a:pt x="5600" y="413"/>
                </a:lnTo>
                <a:lnTo>
                  <a:pt x="5600" y="411"/>
                </a:lnTo>
                <a:close/>
                <a:moveTo>
                  <a:pt x="5600" y="415"/>
                </a:moveTo>
                <a:lnTo>
                  <a:pt x="5603" y="415"/>
                </a:lnTo>
                <a:lnTo>
                  <a:pt x="5608" y="440"/>
                </a:lnTo>
                <a:lnTo>
                  <a:pt x="5608" y="440"/>
                </a:lnTo>
                <a:lnTo>
                  <a:pt x="5608" y="442"/>
                </a:lnTo>
                <a:lnTo>
                  <a:pt x="5606" y="443"/>
                </a:lnTo>
                <a:lnTo>
                  <a:pt x="5600" y="415"/>
                </a:lnTo>
                <a:close/>
                <a:moveTo>
                  <a:pt x="5596" y="352"/>
                </a:moveTo>
                <a:lnTo>
                  <a:pt x="5596" y="355"/>
                </a:lnTo>
                <a:lnTo>
                  <a:pt x="5593" y="357"/>
                </a:lnTo>
                <a:lnTo>
                  <a:pt x="5592" y="357"/>
                </a:lnTo>
                <a:lnTo>
                  <a:pt x="5593" y="352"/>
                </a:lnTo>
                <a:lnTo>
                  <a:pt x="5593" y="351"/>
                </a:lnTo>
                <a:lnTo>
                  <a:pt x="5596" y="352"/>
                </a:lnTo>
                <a:close/>
                <a:moveTo>
                  <a:pt x="5593" y="269"/>
                </a:moveTo>
                <a:lnTo>
                  <a:pt x="5593" y="271"/>
                </a:lnTo>
                <a:lnTo>
                  <a:pt x="5590" y="272"/>
                </a:lnTo>
                <a:lnTo>
                  <a:pt x="5588" y="272"/>
                </a:lnTo>
                <a:lnTo>
                  <a:pt x="5588" y="266"/>
                </a:lnTo>
                <a:lnTo>
                  <a:pt x="5590" y="266"/>
                </a:lnTo>
                <a:lnTo>
                  <a:pt x="5596" y="264"/>
                </a:lnTo>
                <a:lnTo>
                  <a:pt x="5596" y="266"/>
                </a:lnTo>
                <a:lnTo>
                  <a:pt x="5593" y="269"/>
                </a:lnTo>
                <a:close/>
                <a:moveTo>
                  <a:pt x="5596" y="280"/>
                </a:moveTo>
                <a:lnTo>
                  <a:pt x="5595" y="280"/>
                </a:lnTo>
                <a:lnTo>
                  <a:pt x="5593" y="277"/>
                </a:lnTo>
                <a:lnTo>
                  <a:pt x="5593" y="277"/>
                </a:lnTo>
                <a:lnTo>
                  <a:pt x="5592" y="277"/>
                </a:lnTo>
                <a:lnTo>
                  <a:pt x="5593" y="277"/>
                </a:lnTo>
                <a:lnTo>
                  <a:pt x="5596" y="280"/>
                </a:lnTo>
                <a:close/>
                <a:moveTo>
                  <a:pt x="5595" y="253"/>
                </a:moveTo>
                <a:lnTo>
                  <a:pt x="5593" y="253"/>
                </a:lnTo>
                <a:lnTo>
                  <a:pt x="5593" y="250"/>
                </a:lnTo>
                <a:lnTo>
                  <a:pt x="5590" y="248"/>
                </a:lnTo>
                <a:lnTo>
                  <a:pt x="5593" y="248"/>
                </a:lnTo>
                <a:lnTo>
                  <a:pt x="5595" y="250"/>
                </a:lnTo>
                <a:lnTo>
                  <a:pt x="5596" y="251"/>
                </a:lnTo>
                <a:lnTo>
                  <a:pt x="5595" y="253"/>
                </a:lnTo>
                <a:close/>
                <a:moveTo>
                  <a:pt x="5596" y="197"/>
                </a:moveTo>
                <a:lnTo>
                  <a:pt x="5596" y="194"/>
                </a:lnTo>
                <a:lnTo>
                  <a:pt x="5598" y="192"/>
                </a:lnTo>
                <a:lnTo>
                  <a:pt x="5596" y="197"/>
                </a:lnTo>
                <a:close/>
                <a:moveTo>
                  <a:pt x="5593" y="192"/>
                </a:moveTo>
                <a:lnTo>
                  <a:pt x="5593" y="194"/>
                </a:lnTo>
                <a:lnTo>
                  <a:pt x="5593" y="197"/>
                </a:lnTo>
                <a:lnTo>
                  <a:pt x="5593" y="197"/>
                </a:lnTo>
                <a:lnTo>
                  <a:pt x="5590" y="199"/>
                </a:lnTo>
                <a:lnTo>
                  <a:pt x="5588" y="195"/>
                </a:lnTo>
                <a:lnTo>
                  <a:pt x="5587" y="194"/>
                </a:lnTo>
                <a:lnTo>
                  <a:pt x="5587" y="192"/>
                </a:lnTo>
                <a:lnTo>
                  <a:pt x="5598" y="186"/>
                </a:lnTo>
                <a:lnTo>
                  <a:pt x="5598" y="189"/>
                </a:lnTo>
                <a:lnTo>
                  <a:pt x="5593" y="192"/>
                </a:lnTo>
                <a:close/>
                <a:moveTo>
                  <a:pt x="5593" y="183"/>
                </a:moveTo>
                <a:lnTo>
                  <a:pt x="5593" y="183"/>
                </a:lnTo>
                <a:lnTo>
                  <a:pt x="5593" y="183"/>
                </a:lnTo>
                <a:lnTo>
                  <a:pt x="5590" y="186"/>
                </a:lnTo>
                <a:lnTo>
                  <a:pt x="5592" y="179"/>
                </a:lnTo>
                <a:lnTo>
                  <a:pt x="5592" y="181"/>
                </a:lnTo>
                <a:lnTo>
                  <a:pt x="5592" y="181"/>
                </a:lnTo>
                <a:lnTo>
                  <a:pt x="5592" y="181"/>
                </a:lnTo>
                <a:lnTo>
                  <a:pt x="5593" y="183"/>
                </a:lnTo>
                <a:lnTo>
                  <a:pt x="5593" y="183"/>
                </a:lnTo>
                <a:close/>
                <a:moveTo>
                  <a:pt x="5590" y="150"/>
                </a:moveTo>
                <a:lnTo>
                  <a:pt x="5588" y="152"/>
                </a:lnTo>
                <a:lnTo>
                  <a:pt x="5588" y="154"/>
                </a:lnTo>
                <a:lnTo>
                  <a:pt x="5587" y="152"/>
                </a:lnTo>
                <a:lnTo>
                  <a:pt x="5587" y="152"/>
                </a:lnTo>
                <a:lnTo>
                  <a:pt x="5587" y="152"/>
                </a:lnTo>
                <a:lnTo>
                  <a:pt x="5588" y="150"/>
                </a:lnTo>
                <a:lnTo>
                  <a:pt x="5588" y="150"/>
                </a:lnTo>
                <a:lnTo>
                  <a:pt x="5592" y="149"/>
                </a:lnTo>
                <a:lnTo>
                  <a:pt x="5595" y="147"/>
                </a:lnTo>
                <a:lnTo>
                  <a:pt x="5598" y="149"/>
                </a:lnTo>
                <a:lnTo>
                  <a:pt x="5598" y="149"/>
                </a:lnTo>
                <a:lnTo>
                  <a:pt x="5590" y="150"/>
                </a:lnTo>
                <a:close/>
                <a:moveTo>
                  <a:pt x="5593" y="136"/>
                </a:moveTo>
                <a:lnTo>
                  <a:pt x="5590" y="138"/>
                </a:lnTo>
                <a:lnTo>
                  <a:pt x="5588" y="134"/>
                </a:lnTo>
                <a:lnTo>
                  <a:pt x="5590" y="134"/>
                </a:lnTo>
                <a:lnTo>
                  <a:pt x="5593" y="136"/>
                </a:lnTo>
                <a:lnTo>
                  <a:pt x="5593" y="136"/>
                </a:lnTo>
                <a:close/>
                <a:moveTo>
                  <a:pt x="5588" y="130"/>
                </a:moveTo>
                <a:lnTo>
                  <a:pt x="5588" y="130"/>
                </a:lnTo>
                <a:lnTo>
                  <a:pt x="5588" y="130"/>
                </a:lnTo>
                <a:lnTo>
                  <a:pt x="5584" y="131"/>
                </a:lnTo>
                <a:lnTo>
                  <a:pt x="5582" y="130"/>
                </a:lnTo>
                <a:lnTo>
                  <a:pt x="5584" y="120"/>
                </a:lnTo>
                <a:lnTo>
                  <a:pt x="5588" y="123"/>
                </a:lnTo>
                <a:lnTo>
                  <a:pt x="5588" y="130"/>
                </a:lnTo>
                <a:close/>
                <a:moveTo>
                  <a:pt x="5584" y="176"/>
                </a:moveTo>
                <a:lnTo>
                  <a:pt x="5580" y="186"/>
                </a:lnTo>
                <a:lnTo>
                  <a:pt x="5576" y="183"/>
                </a:lnTo>
                <a:lnTo>
                  <a:pt x="5574" y="183"/>
                </a:lnTo>
                <a:lnTo>
                  <a:pt x="5574" y="181"/>
                </a:lnTo>
                <a:lnTo>
                  <a:pt x="5584" y="176"/>
                </a:lnTo>
                <a:close/>
                <a:moveTo>
                  <a:pt x="5576" y="194"/>
                </a:moveTo>
                <a:lnTo>
                  <a:pt x="5571" y="195"/>
                </a:lnTo>
                <a:lnTo>
                  <a:pt x="5571" y="195"/>
                </a:lnTo>
                <a:lnTo>
                  <a:pt x="5568" y="192"/>
                </a:lnTo>
                <a:lnTo>
                  <a:pt x="5571" y="191"/>
                </a:lnTo>
                <a:lnTo>
                  <a:pt x="5571" y="191"/>
                </a:lnTo>
                <a:lnTo>
                  <a:pt x="5572" y="191"/>
                </a:lnTo>
                <a:lnTo>
                  <a:pt x="5574" y="192"/>
                </a:lnTo>
                <a:lnTo>
                  <a:pt x="5576" y="194"/>
                </a:lnTo>
                <a:close/>
                <a:moveTo>
                  <a:pt x="5569" y="207"/>
                </a:moveTo>
                <a:lnTo>
                  <a:pt x="5563" y="208"/>
                </a:lnTo>
                <a:lnTo>
                  <a:pt x="5563" y="205"/>
                </a:lnTo>
                <a:lnTo>
                  <a:pt x="5566" y="205"/>
                </a:lnTo>
                <a:lnTo>
                  <a:pt x="5569" y="207"/>
                </a:lnTo>
                <a:close/>
                <a:moveTo>
                  <a:pt x="5572" y="267"/>
                </a:moveTo>
                <a:lnTo>
                  <a:pt x="5572" y="271"/>
                </a:lnTo>
                <a:lnTo>
                  <a:pt x="5572" y="272"/>
                </a:lnTo>
                <a:lnTo>
                  <a:pt x="5569" y="267"/>
                </a:lnTo>
                <a:lnTo>
                  <a:pt x="5572" y="267"/>
                </a:lnTo>
                <a:close/>
                <a:moveTo>
                  <a:pt x="5571" y="373"/>
                </a:moveTo>
                <a:lnTo>
                  <a:pt x="5572" y="370"/>
                </a:lnTo>
                <a:lnTo>
                  <a:pt x="5572" y="370"/>
                </a:lnTo>
                <a:lnTo>
                  <a:pt x="5572" y="368"/>
                </a:lnTo>
                <a:lnTo>
                  <a:pt x="5574" y="363"/>
                </a:lnTo>
                <a:lnTo>
                  <a:pt x="5577" y="362"/>
                </a:lnTo>
                <a:lnTo>
                  <a:pt x="5579" y="365"/>
                </a:lnTo>
                <a:lnTo>
                  <a:pt x="5580" y="367"/>
                </a:lnTo>
                <a:lnTo>
                  <a:pt x="5579" y="373"/>
                </a:lnTo>
                <a:lnTo>
                  <a:pt x="5579" y="373"/>
                </a:lnTo>
                <a:lnTo>
                  <a:pt x="5577" y="373"/>
                </a:lnTo>
                <a:lnTo>
                  <a:pt x="5577" y="373"/>
                </a:lnTo>
                <a:lnTo>
                  <a:pt x="5579" y="373"/>
                </a:lnTo>
                <a:lnTo>
                  <a:pt x="5576" y="381"/>
                </a:lnTo>
                <a:lnTo>
                  <a:pt x="5572" y="381"/>
                </a:lnTo>
                <a:lnTo>
                  <a:pt x="5572" y="381"/>
                </a:lnTo>
                <a:lnTo>
                  <a:pt x="5572" y="376"/>
                </a:lnTo>
                <a:lnTo>
                  <a:pt x="5569" y="373"/>
                </a:lnTo>
                <a:lnTo>
                  <a:pt x="5571" y="373"/>
                </a:lnTo>
                <a:close/>
                <a:moveTo>
                  <a:pt x="5569" y="376"/>
                </a:moveTo>
                <a:lnTo>
                  <a:pt x="5569" y="379"/>
                </a:lnTo>
                <a:lnTo>
                  <a:pt x="5566" y="381"/>
                </a:lnTo>
                <a:lnTo>
                  <a:pt x="5564" y="381"/>
                </a:lnTo>
                <a:lnTo>
                  <a:pt x="5564" y="381"/>
                </a:lnTo>
                <a:lnTo>
                  <a:pt x="5564" y="379"/>
                </a:lnTo>
                <a:lnTo>
                  <a:pt x="5564" y="378"/>
                </a:lnTo>
                <a:lnTo>
                  <a:pt x="5568" y="376"/>
                </a:lnTo>
                <a:lnTo>
                  <a:pt x="5569" y="376"/>
                </a:lnTo>
                <a:close/>
                <a:moveTo>
                  <a:pt x="5553" y="410"/>
                </a:moveTo>
                <a:lnTo>
                  <a:pt x="5555" y="405"/>
                </a:lnTo>
                <a:lnTo>
                  <a:pt x="5558" y="410"/>
                </a:lnTo>
                <a:lnTo>
                  <a:pt x="5558" y="410"/>
                </a:lnTo>
                <a:lnTo>
                  <a:pt x="5553" y="410"/>
                </a:lnTo>
                <a:lnTo>
                  <a:pt x="5553" y="410"/>
                </a:lnTo>
                <a:close/>
                <a:moveTo>
                  <a:pt x="5555" y="419"/>
                </a:moveTo>
                <a:lnTo>
                  <a:pt x="5555" y="419"/>
                </a:lnTo>
                <a:lnTo>
                  <a:pt x="5552" y="418"/>
                </a:lnTo>
                <a:lnTo>
                  <a:pt x="5550" y="418"/>
                </a:lnTo>
                <a:lnTo>
                  <a:pt x="5550" y="415"/>
                </a:lnTo>
                <a:lnTo>
                  <a:pt x="5553" y="415"/>
                </a:lnTo>
                <a:lnTo>
                  <a:pt x="5553" y="415"/>
                </a:lnTo>
                <a:lnTo>
                  <a:pt x="5553" y="415"/>
                </a:lnTo>
                <a:lnTo>
                  <a:pt x="5555" y="419"/>
                </a:lnTo>
                <a:lnTo>
                  <a:pt x="5555" y="419"/>
                </a:lnTo>
                <a:close/>
                <a:moveTo>
                  <a:pt x="5555" y="397"/>
                </a:moveTo>
                <a:lnTo>
                  <a:pt x="5555" y="392"/>
                </a:lnTo>
                <a:lnTo>
                  <a:pt x="5556" y="391"/>
                </a:lnTo>
                <a:lnTo>
                  <a:pt x="5556" y="391"/>
                </a:lnTo>
                <a:lnTo>
                  <a:pt x="5558" y="392"/>
                </a:lnTo>
                <a:lnTo>
                  <a:pt x="5556" y="397"/>
                </a:lnTo>
                <a:lnTo>
                  <a:pt x="5555" y="397"/>
                </a:lnTo>
                <a:close/>
                <a:moveTo>
                  <a:pt x="5558" y="383"/>
                </a:moveTo>
                <a:lnTo>
                  <a:pt x="5548" y="378"/>
                </a:lnTo>
                <a:lnTo>
                  <a:pt x="5552" y="375"/>
                </a:lnTo>
                <a:lnTo>
                  <a:pt x="5555" y="376"/>
                </a:lnTo>
                <a:lnTo>
                  <a:pt x="5555" y="376"/>
                </a:lnTo>
                <a:lnTo>
                  <a:pt x="5563" y="375"/>
                </a:lnTo>
                <a:lnTo>
                  <a:pt x="5561" y="376"/>
                </a:lnTo>
                <a:lnTo>
                  <a:pt x="5561" y="379"/>
                </a:lnTo>
                <a:lnTo>
                  <a:pt x="5558" y="383"/>
                </a:lnTo>
                <a:close/>
                <a:moveTo>
                  <a:pt x="5540" y="373"/>
                </a:moveTo>
                <a:lnTo>
                  <a:pt x="5545" y="370"/>
                </a:lnTo>
                <a:lnTo>
                  <a:pt x="5550" y="373"/>
                </a:lnTo>
                <a:lnTo>
                  <a:pt x="5545" y="376"/>
                </a:lnTo>
                <a:lnTo>
                  <a:pt x="5540" y="373"/>
                </a:lnTo>
                <a:close/>
                <a:moveTo>
                  <a:pt x="5545" y="384"/>
                </a:moveTo>
                <a:lnTo>
                  <a:pt x="5540" y="383"/>
                </a:lnTo>
                <a:lnTo>
                  <a:pt x="5542" y="379"/>
                </a:lnTo>
                <a:lnTo>
                  <a:pt x="5545" y="381"/>
                </a:lnTo>
                <a:lnTo>
                  <a:pt x="5545" y="384"/>
                </a:lnTo>
                <a:close/>
                <a:moveTo>
                  <a:pt x="5556" y="323"/>
                </a:moveTo>
                <a:lnTo>
                  <a:pt x="5553" y="322"/>
                </a:lnTo>
                <a:lnTo>
                  <a:pt x="5553" y="322"/>
                </a:lnTo>
                <a:lnTo>
                  <a:pt x="5547" y="325"/>
                </a:lnTo>
                <a:lnTo>
                  <a:pt x="5547" y="330"/>
                </a:lnTo>
                <a:lnTo>
                  <a:pt x="5544" y="331"/>
                </a:lnTo>
                <a:lnTo>
                  <a:pt x="5539" y="331"/>
                </a:lnTo>
                <a:lnTo>
                  <a:pt x="5539" y="323"/>
                </a:lnTo>
                <a:lnTo>
                  <a:pt x="5544" y="320"/>
                </a:lnTo>
                <a:lnTo>
                  <a:pt x="5550" y="322"/>
                </a:lnTo>
                <a:lnTo>
                  <a:pt x="5552" y="320"/>
                </a:lnTo>
                <a:lnTo>
                  <a:pt x="5553" y="320"/>
                </a:lnTo>
                <a:lnTo>
                  <a:pt x="5556" y="323"/>
                </a:lnTo>
                <a:lnTo>
                  <a:pt x="5556" y="323"/>
                </a:lnTo>
                <a:close/>
                <a:moveTo>
                  <a:pt x="5558" y="347"/>
                </a:moveTo>
                <a:lnTo>
                  <a:pt x="5560" y="347"/>
                </a:lnTo>
                <a:lnTo>
                  <a:pt x="5560" y="351"/>
                </a:lnTo>
                <a:lnTo>
                  <a:pt x="5555" y="351"/>
                </a:lnTo>
                <a:lnTo>
                  <a:pt x="5558" y="347"/>
                </a:lnTo>
                <a:close/>
                <a:moveTo>
                  <a:pt x="5555" y="325"/>
                </a:moveTo>
                <a:lnTo>
                  <a:pt x="5552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27"/>
                </a:lnTo>
                <a:lnTo>
                  <a:pt x="5553" y="325"/>
                </a:lnTo>
                <a:lnTo>
                  <a:pt x="5555" y="325"/>
                </a:lnTo>
                <a:close/>
                <a:moveTo>
                  <a:pt x="5547" y="355"/>
                </a:moveTo>
                <a:lnTo>
                  <a:pt x="5547" y="357"/>
                </a:lnTo>
                <a:lnTo>
                  <a:pt x="5547" y="357"/>
                </a:lnTo>
                <a:lnTo>
                  <a:pt x="5545" y="357"/>
                </a:lnTo>
                <a:lnTo>
                  <a:pt x="5539" y="360"/>
                </a:lnTo>
                <a:lnTo>
                  <a:pt x="5539" y="355"/>
                </a:lnTo>
                <a:lnTo>
                  <a:pt x="5547" y="355"/>
                </a:lnTo>
                <a:close/>
                <a:moveTo>
                  <a:pt x="5563" y="383"/>
                </a:moveTo>
                <a:lnTo>
                  <a:pt x="5564" y="384"/>
                </a:lnTo>
                <a:lnTo>
                  <a:pt x="5561" y="384"/>
                </a:lnTo>
                <a:lnTo>
                  <a:pt x="5561" y="384"/>
                </a:lnTo>
                <a:lnTo>
                  <a:pt x="5560" y="384"/>
                </a:lnTo>
                <a:lnTo>
                  <a:pt x="5563" y="383"/>
                </a:lnTo>
                <a:close/>
                <a:moveTo>
                  <a:pt x="5564" y="349"/>
                </a:moveTo>
                <a:lnTo>
                  <a:pt x="5563" y="349"/>
                </a:lnTo>
                <a:lnTo>
                  <a:pt x="5563" y="347"/>
                </a:lnTo>
                <a:lnTo>
                  <a:pt x="5561" y="346"/>
                </a:lnTo>
                <a:lnTo>
                  <a:pt x="5563" y="346"/>
                </a:lnTo>
                <a:lnTo>
                  <a:pt x="5564" y="347"/>
                </a:lnTo>
                <a:lnTo>
                  <a:pt x="5568" y="347"/>
                </a:lnTo>
                <a:lnTo>
                  <a:pt x="5568" y="351"/>
                </a:lnTo>
                <a:lnTo>
                  <a:pt x="5564" y="349"/>
                </a:lnTo>
                <a:close/>
                <a:moveTo>
                  <a:pt x="5561" y="312"/>
                </a:moveTo>
                <a:lnTo>
                  <a:pt x="5566" y="311"/>
                </a:lnTo>
                <a:lnTo>
                  <a:pt x="5566" y="312"/>
                </a:lnTo>
                <a:lnTo>
                  <a:pt x="5561" y="312"/>
                </a:lnTo>
                <a:close/>
                <a:moveTo>
                  <a:pt x="5555" y="307"/>
                </a:moveTo>
                <a:lnTo>
                  <a:pt x="5558" y="298"/>
                </a:lnTo>
                <a:lnTo>
                  <a:pt x="5558" y="298"/>
                </a:lnTo>
                <a:lnTo>
                  <a:pt x="5563" y="306"/>
                </a:lnTo>
                <a:lnTo>
                  <a:pt x="5555" y="307"/>
                </a:lnTo>
                <a:close/>
                <a:moveTo>
                  <a:pt x="5561" y="269"/>
                </a:moveTo>
                <a:lnTo>
                  <a:pt x="5555" y="271"/>
                </a:lnTo>
                <a:lnTo>
                  <a:pt x="5553" y="272"/>
                </a:lnTo>
                <a:lnTo>
                  <a:pt x="5552" y="277"/>
                </a:lnTo>
                <a:lnTo>
                  <a:pt x="5552" y="277"/>
                </a:lnTo>
                <a:lnTo>
                  <a:pt x="5552" y="277"/>
                </a:lnTo>
                <a:lnTo>
                  <a:pt x="5553" y="271"/>
                </a:lnTo>
                <a:lnTo>
                  <a:pt x="5561" y="269"/>
                </a:lnTo>
                <a:lnTo>
                  <a:pt x="5561" y="269"/>
                </a:lnTo>
                <a:close/>
                <a:moveTo>
                  <a:pt x="5553" y="296"/>
                </a:moveTo>
                <a:lnTo>
                  <a:pt x="5548" y="307"/>
                </a:lnTo>
                <a:lnTo>
                  <a:pt x="5545" y="307"/>
                </a:lnTo>
                <a:lnTo>
                  <a:pt x="5550" y="301"/>
                </a:lnTo>
                <a:lnTo>
                  <a:pt x="5545" y="291"/>
                </a:lnTo>
                <a:lnTo>
                  <a:pt x="5547" y="285"/>
                </a:lnTo>
                <a:lnTo>
                  <a:pt x="5553" y="296"/>
                </a:lnTo>
                <a:close/>
                <a:moveTo>
                  <a:pt x="5545" y="275"/>
                </a:moveTo>
                <a:lnTo>
                  <a:pt x="5544" y="271"/>
                </a:lnTo>
                <a:lnTo>
                  <a:pt x="5547" y="271"/>
                </a:lnTo>
                <a:lnTo>
                  <a:pt x="5545" y="275"/>
                </a:lnTo>
                <a:close/>
                <a:moveTo>
                  <a:pt x="5539" y="363"/>
                </a:moveTo>
                <a:lnTo>
                  <a:pt x="5545" y="360"/>
                </a:lnTo>
                <a:lnTo>
                  <a:pt x="5545" y="363"/>
                </a:lnTo>
                <a:lnTo>
                  <a:pt x="5544" y="367"/>
                </a:lnTo>
                <a:lnTo>
                  <a:pt x="5544" y="367"/>
                </a:lnTo>
                <a:lnTo>
                  <a:pt x="5539" y="370"/>
                </a:lnTo>
                <a:lnTo>
                  <a:pt x="5539" y="363"/>
                </a:lnTo>
                <a:close/>
                <a:moveTo>
                  <a:pt x="5539" y="386"/>
                </a:moveTo>
                <a:lnTo>
                  <a:pt x="5539" y="384"/>
                </a:lnTo>
                <a:lnTo>
                  <a:pt x="5545" y="387"/>
                </a:lnTo>
                <a:lnTo>
                  <a:pt x="5545" y="387"/>
                </a:lnTo>
                <a:lnTo>
                  <a:pt x="5545" y="387"/>
                </a:lnTo>
                <a:lnTo>
                  <a:pt x="5540" y="391"/>
                </a:lnTo>
                <a:lnTo>
                  <a:pt x="5539" y="389"/>
                </a:lnTo>
                <a:lnTo>
                  <a:pt x="5539" y="386"/>
                </a:lnTo>
                <a:close/>
                <a:moveTo>
                  <a:pt x="5547" y="426"/>
                </a:moveTo>
                <a:lnTo>
                  <a:pt x="5553" y="427"/>
                </a:lnTo>
                <a:lnTo>
                  <a:pt x="5553" y="427"/>
                </a:lnTo>
                <a:lnTo>
                  <a:pt x="5553" y="432"/>
                </a:lnTo>
                <a:lnTo>
                  <a:pt x="5550" y="434"/>
                </a:lnTo>
                <a:lnTo>
                  <a:pt x="5545" y="431"/>
                </a:lnTo>
                <a:lnTo>
                  <a:pt x="5545" y="427"/>
                </a:lnTo>
                <a:lnTo>
                  <a:pt x="5547" y="426"/>
                </a:lnTo>
                <a:close/>
                <a:moveTo>
                  <a:pt x="5550" y="437"/>
                </a:moveTo>
                <a:lnTo>
                  <a:pt x="5556" y="434"/>
                </a:lnTo>
                <a:lnTo>
                  <a:pt x="5556" y="429"/>
                </a:lnTo>
                <a:lnTo>
                  <a:pt x="5564" y="432"/>
                </a:lnTo>
                <a:lnTo>
                  <a:pt x="5553" y="443"/>
                </a:lnTo>
                <a:lnTo>
                  <a:pt x="5553" y="442"/>
                </a:lnTo>
                <a:lnTo>
                  <a:pt x="5547" y="435"/>
                </a:lnTo>
                <a:lnTo>
                  <a:pt x="5550" y="437"/>
                </a:lnTo>
                <a:close/>
                <a:moveTo>
                  <a:pt x="5571" y="439"/>
                </a:moveTo>
                <a:lnTo>
                  <a:pt x="5576" y="468"/>
                </a:lnTo>
                <a:lnTo>
                  <a:pt x="5576" y="468"/>
                </a:lnTo>
                <a:lnTo>
                  <a:pt x="5577" y="471"/>
                </a:lnTo>
                <a:lnTo>
                  <a:pt x="5580" y="471"/>
                </a:lnTo>
                <a:lnTo>
                  <a:pt x="5580" y="471"/>
                </a:lnTo>
                <a:lnTo>
                  <a:pt x="5584" y="469"/>
                </a:lnTo>
                <a:lnTo>
                  <a:pt x="5585" y="466"/>
                </a:lnTo>
                <a:lnTo>
                  <a:pt x="5579" y="432"/>
                </a:lnTo>
                <a:lnTo>
                  <a:pt x="5580" y="429"/>
                </a:lnTo>
                <a:lnTo>
                  <a:pt x="5606" y="447"/>
                </a:lnTo>
                <a:lnTo>
                  <a:pt x="5606" y="447"/>
                </a:lnTo>
                <a:lnTo>
                  <a:pt x="5622" y="522"/>
                </a:lnTo>
                <a:lnTo>
                  <a:pt x="5571" y="490"/>
                </a:lnTo>
                <a:lnTo>
                  <a:pt x="5571" y="490"/>
                </a:lnTo>
                <a:lnTo>
                  <a:pt x="5560" y="479"/>
                </a:lnTo>
                <a:lnTo>
                  <a:pt x="5555" y="474"/>
                </a:lnTo>
                <a:lnTo>
                  <a:pt x="5555" y="471"/>
                </a:lnTo>
                <a:lnTo>
                  <a:pt x="5555" y="471"/>
                </a:lnTo>
                <a:lnTo>
                  <a:pt x="5552" y="471"/>
                </a:lnTo>
                <a:lnTo>
                  <a:pt x="5550" y="458"/>
                </a:lnTo>
                <a:lnTo>
                  <a:pt x="5571" y="439"/>
                </a:lnTo>
                <a:close/>
                <a:moveTo>
                  <a:pt x="5684" y="355"/>
                </a:moveTo>
                <a:lnTo>
                  <a:pt x="5675" y="359"/>
                </a:lnTo>
                <a:lnTo>
                  <a:pt x="5670" y="375"/>
                </a:lnTo>
                <a:lnTo>
                  <a:pt x="5672" y="378"/>
                </a:lnTo>
                <a:lnTo>
                  <a:pt x="5662" y="386"/>
                </a:lnTo>
                <a:lnTo>
                  <a:pt x="5659" y="367"/>
                </a:lnTo>
                <a:lnTo>
                  <a:pt x="5668" y="365"/>
                </a:lnTo>
                <a:lnTo>
                  <a:pt x="5668" y="363"/>
                </a:lnTo>
                <a:lnTo>
                  <a:pt x="5675" y="352"/>
                </a:lnTo>
                <a:lnTo>
                  <a:pt x="5672" y="346"/>
                </a:lnTo>
                <a:lnTo>
                  <a:pt x="5683" y="335"/>
                </a:lnTo>
                <a:lnTo>
                  <a:pt x="5684" y="355"/>
                </a:lnTo>
                <a:close/>
                <a:moveTo>
                  <a:pt x="5673" y="331"/>
                </a:moveTo>
                <a:lnTo>
                  <a:pt x="5676" y="325"/>
                </a:lnTo>
                <a:lnTo>
                  <a:pt x="5678" y="328"/>
                </a:lnTo>
                <a:lnTo>
                  <a:pt x="5673" y="331"/>
                </a:lnTo>
                <a:close/>
                <a:moveTo>
                  <a:pt x="5683" y="311"/>
                </a:moveTo>
                <a:lnTo>
                  <a:pt x="5680" y="306"/>
                </a:lnTo>
                <a:lnTo>
                  <a:pt x="5683" y="306"/>
                </a:lnTo>
                <a:lnTo>
                  <a:pt x="5683" y="311"/>
                </a:lnTo>
                <a:close/>
                <a:moveTo>
                  <a:pt x="5680" y="275"/>
                </a:moveTo>
                <a:lnTo>
                  <a:pt x="5681" y="277"/>
                </a:lnTo>
                <a:lnTo>
                  <a:pt x="5683" y="279"/>
                </a:lnTo>
                <a:lnTo>
                  <a:pt x="5683" y="283"/>
                </a:lnTo>
                <a:lnTo>
                  <a:pt x="5673" y="285"/>
                </a:lnTo>
                <a:lnTo>
                  <a:pt x="5670" y="293"/>
                </a:lnTo>
                <a:lnTo>
                  <a:pt x="5667" y="293"/>
                </a:lnTo>
                <a:lnTo>
                  <a:pt x="5659" y="285"/>
                </a:lnTo>
                <a:lnTo>
                  <a:pt x="5659" y="285"/>
                </a:lnTo>
                <a:lnTo>
                  <a:pt x="5664" y="283"/>
                </a:lnTo>
                <a:lnTo>
                  <a:pt x="5664" y="277"/>
                </a:lnTo>
                <a:lnTo>
                  <a:pt x="5662" y="277"/>
                </a:lnTo>
                <a:lnTo>
                  <a:pt x="5660" y="275"/>
                </a:lnTo>
                <a:lnTo>
                  <a:pt x="5660" y="275"/>
                </a:lnTo>
                <a:lnTo>
                  <a:pt x="5660" y="275"/>
                </a:lnTo>
                <a:lnTo>
                  <a:pt x="5660" y="275"/>
                </a:lnTo>
                <a:lnTo>
                  <a:pt x="5662" y="274"/>
                </a:lnTo>
                <a:lnTo>
                  <a:pt x="5662" y="274"/>
                </a:lnTo>
                <a:lnTo>
                  <a:pt x="5664" y="272"/>
                </a:lnTo>
                <a:lnTo>
                  <a:pt x="5664" y="269"/>
                </a:lnTo>
                <a:lnTo>
                  <a:pt x="5662" y="267"/>
                </a:lnTo>
                <a:lnTo>
                  <a:pt x="5662" y="264"/>
                </a:lnTo>
                <a:lnTo>
                  <a:pt x="5662" y="264"/>
                </a:lnTo>
                <a:lnTo>
                  <a:pt x="5665" y="263"/>
                </a:lnTo>
                <a:lnTo>
                  <a:pt x="5670" y="266"/>
                </a:lnTo>
                <a:lnTo>
                  <a:pt x="5668" y="267"/>
                </a:lnTo>
                <a:lnTo>
                  <a:pt x="5668" y="274"/>
                </a:lnTo>
                <a:lnTo>
                  <a:pt x="5673" y="277"/>
                </a:lnTo>
                <a:lnTo>
                  <a:pt x="5678" y="274"/>
                </a:lnTo>
                <a:lnTo>
                  <a:pt x="5678" y="274"/>
                </a:lnTo>
                <a:lnTo>
                  <a:pt x="5678" y="272"/>
                </a:lnTo>
                <a:lnTo>
                  <a:pt x="5680" y="274"/>
                </a:lnTo>
                <a:lnTo>
                  <a:pt x="5680" y="275"/>
                </a:lnTo>
                <a:close/>
                <a:moveTo>
                  <a:pt x="5675" y="67"/>
                </a:moveTo>
                <a:lnTo>
                  <a:pt x="5675" y="69"/>
                </a:lnTo>
                <a:lnTo>
                  <a:pt x="5680" y="70"/>
                </a:lnTo>
                <a:lnTo>
                  <a:pt x="5678" y="74"/>
                </a:lnTo>
                <a:lnTo>
                  <a:pt x="5678" y="74"/>
                </a:lnTo>
                <a:lnTo>
                  <a:pt x="5678" y="74"/>
                </a:lnTo>
                <a:lnTo>
                  <a:pt x="5670" y="67"/>
                </a:lnTo>
                <a:lnTo>
                  <a:pt x="5675" y="67"/>
                </a:lnTo>
                <a:close/>
                <a:moveTo>
                  <a:pt x="5668" y="96"/>
                </a:moveTo>
                <a:lnTo>
                  <a:pt x="5667" y="101"/>
                </a:lnTo>
                <a:lnTo>
                  <a:pt x="5667" y="94"/>
                </a:lnTo>
                <a:lnTo>
                  <a:pt x="5668" y="96"/>
                </a:lnTo>
                <a:lnTo>
                  <a:pt x="5668" y="96"/>
                </a:lnTo>
                <a:close/>
                <a:moveTo>
                  <a:pt x="5667" y="54"/>
                </a:moveTo>
                <a:lnTo>
                  <a:pt x="5659" y="51"/>
                </a:lnTo>
                <a:lnTo>
                  <a:pt x="5659" y="51"/>
                </a:lnTo>
                <a:lnTo>
                  <a:pt x="5668" y="50"/>
                </a:lnTo>
                <a:lnTo>
                  <a:pt x="5667" y="54"/>
                </a:lnTo>
                <a:close/>
                <a:moveTo>
                  <a:pt x="5664" y="45"/>
                </a:moveTo>
                <a:lnTo>
                  <a:pt x="5657" y="45"/>
                </a:lnTo>
                <a:lnTo>
                  <a:pt x="5656" y="38"/>
                </a:lnTo>
                <a:lnTo>
                  <a:pt x="5659" y="37"/>
                </a:lnTo>
                <a:lnTo>
                  <a:pt x="5659" y="37"/>
                </a:lnTo>
                <a:lnTo>
                  <a:pt x="5664" y="45"/>
                </a:lnTo>
                <a:lnTo>
                  <a:pt x="5664" y="45"/>
                </a:lnTo>
                <a:close/>
                <a:moveTo>
                  <a:pt x="5654" y="11"/>
                </a:moveTo>
                <a:lnTo>
                  <a:pt x="5656" y="10"/>
                </a:lnTo>
                <a:lnTo>
                  <a:pt x="5656" y="13"/>
                </a:lnTo>
                <a:lnTo>
                  <a:pt x="5652" y="14"/>
                </a:lnTo>
                <a:lnTo>
                  <a:pt x="5654" y="11"/>
                </a:lnTo>
                <a:close/>
                <a:moveTo>
                  <a:pt x="5648" y="37"/>
                </a:moveTo>
                <a:lnTo>
                  <a:pt x="5651" y="34"/>
                </a:lnTo>
                <a:lnTo>
                  <a:pt x="5651" y="30"/>
                </a:lnTo>
                <a:lnTo>
                  <a:pt x="5652" y="27"/>
                </a:lnTo>
                <a:lnTo>
                  <a:pt x="5656" y="26"/>
                </a:lnTo>
                <a:lnTo>
                  <a:pt x="5656" y="26"/>
                </a:lnTo>
                <a:lnTo>
                  <a:pt x="5656" y="26"/>
                </a:lnTo>
                <a:lnTo>
                  <a:pt x="5656" y="26"/>
                </a:lnTo>
                <a:lnTo>
                  <a:pt x="5656" y="32"/>
                </a:lnTo>
                <a:lnTo>
                  <a:pt x="5651" y="37"/>
                </a:lnTo>
                <a:lnTo>
                  <a:pt x="5652" y="45"/>
                </a:lnTo>
                <a:lnTo>
                  <a:pt x="5648" y="46"/>
                </a:lnTo>
                <a:lnTo>
                  <a:pt x="5648" y="37"/>
                </a:lnTo>
                <a:close/>
                <a:moveTo>
                  <a:pt x="5646" y="53"/>
                </a:moveTo>
                <a:lnTo>
                  <a:pt x="5654" y="51"/>
                </a:lnTo>
                <a:lnTo>
                  <a:pt x="5654" y="53"/>
                </a:lnTo>
                <a:lnTo>
                  <a:pt x="5654" y="54"/>
                </a:lnTo>
                <a:lnTo>
                  <a:pt x="5664" y="59"/>
                </a:lnTo>
                <a:lnTo>
                  <a:pt x="5662" y="62"/>
                </a:lnTo>
                <a:lnTo>
                  <a:pt x="5662" y="62"/>
                </a:lnTo>
                <a:lnTo>
                  <a:pt x="5662" y="62"/>
                </a:lnTo>
                <a:lnTo>
                  <a:pt x="5656" y="59"/>
                </a:lnTo>
                <a:lnTo>
                  <a:pt x="5656" y="59"/>
                </a:lnTo>
                <a:lnTo>
                  <a:pt x="5652" y="58"/>
                </a:lnTo>
                <a:lnTo>
                  <a:pt x="5652" y="58"/>
                </a:lnTo>
                <a:lnTo>
                  <a:pt x="5652" y="58"/>
                </a:lnTo>
                <a:lnTo>
                  <a:pt x="5646" y="54"/>
                </a:lnTo>
                <a:lnTo>
                  <a:pt x="5646" y="53"/>
                </a:lnTo>
                <a:close/>
                <a:moveTo>
                  <a:pt x="5649" y="234"/>
                </a:moveTo>
                <a:lnTo>
                  <a:pt x="5648" y="234"/>
                </a:lnTo>
                <a:lnTo>
                  <a:pt x="5651" y="232"/>
                </a:lnTo>
                <a:lnTo>
                  <a:pt x="5654" y="234"/>
                </a:lnTo>
                <a:lnTo>
                  <a:pt x="5649" y="234"/>
                </a:lnTo>
                <a:close/>
                <a:moveTo>
                  <a:pt x="5654" y="296"/>
                </a:moveTo>
                <a:lnTo>
                  <a:pt x="5651" y="293"/>
                </a:lnTo>
                <a:lnTo>
                  <a:pt x="5651" y="291"/>
                </a:lnTo>
                <a:lnTo>
                  <a:pt x="5651" y="291"/>
                </a:lnTo>
                <a:lnTo>
                  <a:pt x="5654" y="296"/>
                </a:lnTo>
                <a:close/>
                <a:moveTo>
                  <a:pt x="5649" y="110"/>
                </a:moveTo>
                <a:lnTo>
                  <a:pt x="5652" y="110"/>
                </a:lnTo>
                <a:lnTo>
                  <a:pt x="5651" y="115"/>
                </a:lnTo>
                <a:lnTo>
                  <a:pt x="5649" y="115"/>
                </a:lnTo>
                <a:lnTo>
                  <a:pt x="5646" y="112"/>
                </a:lnTo>
                <a:lnTo>
                  <a:pt x="5646" y="106"/>
                </a:lnTo>
                <a:lnTo>
                  <a:pt x="5648" y="104"/>
                </a:lnTo>
                <a:lnTo>
                  <a:pt x="5648" y="104"/>
                </a:lnTo>
                <a:lnTo>
                  <a:pt x="5648" y="104"/>
                </a:lnTo>
                <a:lnTo>
                  <a:pt x="5648" y="107"/>
                </a:lnTo>
                <a:lnTo>
                  <a:pt x="5649" y="110"/>
                </a:lnTo>
                <a:lnTo>
                  <a:pt x="5649" y="110"/>
                </a:lnTo>
                <a:close/>
                <a:moveTo>
                  <a:pt x="5644" y="293"/>
                </a:moveTo>
                <a:lnTo>
                  <a:pt x="5648" y="291"/>
                </a:lnTo>
                <a:lnTo>
                  <a:pt x="5648" y="295"/>
                </a:lnTo>
                <a:lnTo>
                  <a:pt x="5654" y="299"/>
                </a:lnTo>
                <a:lnTo>
                  <a:pt x="5654" y="299"/>
                </a:lnTo>
                <a:lnTo>
                  <a:pt x="5651" y="306"/>
                </a:lnTo>
                <a:lnTo>
                  <a:pt x="5649" y="306"/>
                </a:lnTo>
                <a:lnTo>
                  <a:pt x="5649" y="301"/>
                </a:lnTo>
                <a:lnTo>
                  <a:pt x="5644" y="298"/>
                </a:lnTo>
                <a:lnTo>
                  <a:pt x="5644" y="293"/>
                </a:lnTo>
                <a:close/>
                <a:moveTo>
                  <a:pt x="5641" y="102"/>
                </a:moveTo>
                <a:lnTo>
                  <a:pt x="5641" y="115"/>
                </a:lnTo>
                <a:lnTo>
                  <a:pt x="5643" y="115"/>
                </a:lnTo>
                <a:lnTo>
                  <a:pt x="5640" y="117"/>
                </a:lnTo>
                <a:lnTo>
                  <a:pt x="5635" y="109"/>
                </a:lnTo>
                <a:lnTo>
                  <a:pt x="5632" y="109"/>
                </a:lnTo>
                <a:lnTo>
                  <a:pt x="5641" y="102"/>
                </a:lnTo>
                <a:lnTo>
                  <a:pt x="5641" y="98"/>
                </a:lnTo>
                <a:lnTo>
                  <a:pt x="5641" y="98"/>
                </a:lnTo>
                <a:lnTo>
                  <a:pt x="5643" y="101"/>
                </a:lnTo>
                <a:lnTo>
                  <a:pt x="5641" y="102"/>
                </a:lnTo>
                <a:close/>
                <a:moveTo>
                  <a:pt x="5635" y="18"/>
                </a:moveTo>
                <a:lnTo>
                  <a:pt x="5635" y="18"/>
                </a:lnTo>
                <a:lnTo>
                  <a:pt x="5643" y="18"/>
                </a:lnTo>
                <a:lnTo>
                  <a:pt x="5641" y="21"/>
                </a:lnTo>
                <a:lnTo>
                  <a:pt x="5638" y="22"/>
                </a:lnTo>
                <a:lnTo>
                  <a:pt x="5635" y="19"/>
                </a:lnTo>
                <a:lnTo>
                  <a:pt x="5632" y="19"/>
                </a:lnTo>
                <a:lnTo>
                  <a:pt x="5635" y="18"/>
                </a:lnTo>
                <a:close/>
                <a:moveTo>
                  <a:pt x="5638" y="82"/>
                </a:moveTo>
                <a:lnTo>
                  <a:pt x="5635" y="83"/>
                </a:lnTo>
                <a:lnTo>
                  <a:pt x="5632" y="82"/>
                </a:lnTo>
                <a:lnTo>
                  <a:pt x="5638" y="82"/>
                </a:lnTo>
                <a:close/>
                <a:moveTo>
                  <a:pt x="5627" y="11"/>
                </a:moveTo>
                <a:lnTo>
                  <a:pt x="5628" y="11"/>
                </a:lnTo>
                <a:lnTo>
                  <a:pt x="5630" y="10"/>
                </a:lnTo>
                <a:lnTo>
                  <a:pt x="5632" y="13"/>
                </a:lnTo>
                <a:lnTo>
                  <a:pt x="5627" y="18"/>
                </a:lnTo>
                <a:lnTo>
                  <a:pt x="5627" y="16"/>
                </a:lnTo>
                <a:lnTo>
                  <a:pt x="5627" y="11"/>
                </a:lnTo>
                <a:close/>
                <a:moveTo>
                  <a:pt x="5630" y="46"/>
                </a:moveTo>
                <a:lnTo>
                  <a:pt x="5630" y="48"/>
                </a:lnTo>
                <a:lnTo>
                  <a:pt x="5627" y="46"/>
                </a:lnTo>
                <a:lnTo>
                  <a:pt x="5627" y="43"/>
                </a:lnTo>
                <a:lnTo>
                  <a:pt x="5627" y="43"/>
                </a:lnTo>
                <a:lnTo>
                  <a:pt x="5628" y="43"/>
                </a:lnTo>
                <a:lnTo>
                  <a:pt x="5630" y="46"/>
                </a:lnTo>
                <a:close/>
                <a:moveTo>
                  <a:pt x="5628" y="93"/>
                </a:moveTo>
                <a:lnTo>
                  <a:pt x="5633" y="96"/>
                </a:lnTo>
                <a:lnTo>
                  <a:pt x="5635" y="94"/>
                </a:lnTo>
                <a:lnTo>
                  <a:pt x="5635" y="98"/>
                </a:lnTo>
                <a:lnTo>
                  <a:pt x="5628" y="101"/>
                </a:lnTo>
                <a:lnTo>
                  <a:pt x="5624" y="99"/>
                </a:lnTo>
                <a:lnTo>
                  <a:pt x="5624" y="96"/>
                </a:lnTo>
                <a:lnTo>
                  <a:pt x="5628" y="93"/>
                </a:lnTo>
                <a:close/>
                <a:moveTo>
                  <a:pt x="5616" y="32"/>
                </a:moveTo>
                <a:lnTo>
                  <a:pt x="5617" y="34"/>
                </a:lnTo>
                <a:lnTo>
                  <a:pt x="5616" y="35"/>
                </a:lnTo>
                <a:lnTo>
                  <a:pt x="5616" y="35"/>
                </a:lnTo>
                <a:lnTo>
                  <a:pt x="5616" y="35"/>
                </a:lnTo>
                <a:lnTo>
                  <a:pt x="5616" y="32"/>
                </a:lnTo>
                <a:close/>
                <a:moveTo>
                  <a:pt x="5622" y="43"/>
                </a:moveTo>
                <a:lnTo>
                  <a:pt x="5622" y="46"/>
                </a:lnTo>
                <a:lnTo>
                  <a:pt x="5617" y="50"/>
                </a:lnTo>
                <a:lnTo>
                  <a:pt x="5616" y="46"/>
                </a:lnTo>
                <a:lnTo>
                  <a:pt x="5622" y="43"/>
                </a:lnTo>
                <a:close/>
                <a:moveTo>
                  <a:pt x="5614" y="86"/>
                </a:moveTo>
                <a:lnTo>
                  <a:pt x="5616" y="86"/>
                </a:lnTo>
                <a:lnTo>
                  <a:pt x="5614" y="85"/>
                </a:lnTo>
                <a:lnTo>
                  <a:pt x="5614" y="85"/>
                </a:lnTo>
                <a:lnTo>
                  <a:pt x="5616" y="83"/>
                </a:lnTo>
                <a:lnTo>
                  <a:pt x="5622" y="88"/>
                </a:lnTo>
                <a:lnTo>
                  <a:pt x="5620" y="90"/>
                </a:lnTo>
                <a:lnTo>
                  <a:pt x="5619" y="93"/>
                </a:lnTo>
                <a:lnTo>
                  <a:pt x="5619" y="93"/>
                </a:lnTo>
                <a:lnTo>
                  <a:pt x="5619" y="94"/>
                </a:lnTo>
                <a:lnTo>
                  <a:pt x="5619" y="98"/>
                </a:lnTo>
                <a:lnTo>
                  <a:pt x="5614" y="101"/>
                </a:lnTo>
                <a:lnTo>
                  <a:pt x="5614" y="86"/>
                </a:lnTo>
                <a:close/>
                <a:moveTo>
                  <a:pt x="5614" y="110"/>
                </a:moveTo>
                <a:lnTo>
                  <a:pt x="5622" y="106"/>
                </a:lnTo>
                <a:lnTo>
                  <a:pt x="5630" y="110"/>
                </a:lnTo>
                <a:lnTo>
                  <a:pt x="5620" y="110"/>
                </a:lnTo>
                <a:lnTo>
                  <a:pt x="5617" y="117"/>
                </a:lnTo>
                <a:lnTo>
                  <a:pt x="5614" y="118"/>
                </a:lnTo>
                <a:lnTo>
                  <a:pt x="5614" y="110"/>
                </a:lnTo>
                <a:close/>
                <a:moveTo>
                  <a:pt x="5614" y="123"/>
                </a:moveTo>
                <a:lnTo>
                  <a:pt x="5614" y="123"/>
                </a:lnTo>
                <a:lnTo>
                  <a:pt x="5619" y="128"/>
                </a:lnTo>
                <a:lnTo>
                  <a:pt x="5614" y="130"/>
                </a:lnTo>
                <a:lnTo>
                  <a:pt x="5614" y="123"/>
                </a:lnTo>
                <a:close/>
                <a:moveTo>
                  <a:pt x="5614" y="176"/>
                </a:moveTo>
                <a:lnTo>
                  <a:pt x="5622" y="181"/>
                </a:lnTo>
                <a:lnTo>
                  <a:pt x="5619" y="187"/>
                </a:lnTo>
                <a:lnTo>
                  <a:pt x="5616" y="189"/>
                </a:lnTo>
                <a:lnTo>
                  <a:pt x="5614" y="187"/>
                </a:lnTo>
                <a:lnTo>
                  <a:pt x="5614" y="178"/>
                </a:lnTo>
                <a:lnTo>
                  <a:pt x="5614" y="176"/>
                </a:lnTo>
                <a:close/>
                <a:moveTo>
                  <a:pt x="5604" y="10"/>
                </a:moveTo>
                <a:lnTo>
                  <a:pt x="5612" y="3"/>
                </a:lnTo>
                <a:lnTo>
                  <a:pt x="5612" y="14"/>
                </a:lnTo>
                <a:lnTo>
                  <a:pt x="5612" y="14"/>
                </a:lnTo>
                <a:lnTo>
                  <a:pt x="5612" y="14"/>
                </a:lnTo>
                <a:lnTo>
                  <a:pt x="5608" y="18"/>
                </a:lnTo>
                <a:lnTo>
                  <a:pt x="5608" y="18"/>
                </a:lnTo>
                <a:lnTo>
                  <a:pt x="5604" y="16"/>
                </a:lnTo>
                <a:lnTo>
                  <a:pt x="5604" y="10"/>
                </a:lnTo>
                <a:close/>
                <a:moveTo>
                  <a:pt x="5604" y="61"/>
                </a:moveTo>
                <a:lnTo>
                  <a:pt x="5609" y="56"/>
                </a:lnTo>
                <a:lnTo>
                  <a:pt x="5609" y="64"/>
                </a:lnTo>
                <a:lnTo>
                  <a:pt x="5604" y="75"/>
                </a:lnTo>
                <a:lnTo>
                  <a:pt x="5604" y="75"/>
                </a:lnTo>
                <a:lnTo>
                  <a:pt x="5604" y="61"/>
                </a:lnTo>
                <a:close/>
                <a:moveTo>
                  <a:pt x="5603" y="142"/>
                </a:moveTo>
                <a:lnTo>
                  <a:pt x="5609" y="138"/>
                </a:lnTo>
                <a:lnTo>
                  <a:pt x="5609" y="149"/>
                </a:lnTo>
                <a:lnTo>
                  <a:pt x="5603" y="146"/>
                </a:lnTo>
                <a:lnTo>
                  <a:pt x="5603" y="142"/>
                </a:lnTo>
                <a:close/>
                <a:moveTo>
                  <a:pt x="5603" y="171"/>
                </a:moveTo>
                <a:lnTo>
                  <a:pt x="5608" y="162"/>
                </a:lnTo>
                <a:lnTo>
                  <a:pt x="5609" y="162"/>
                </a:lnTo>
                <a:lnTo>
                  <a:pt x="5609" y="171"/>
                </a:lnTo>
                <a:lnTo>
                  <a:pt x="5603" y="175"/>
                </a:lnTo>
                <a:lnTo>
                  <a:pt x="5603" y="171"/>
                </a:lnTo>
                <a:close/>
                <a:moveTo>
                  <a:pt x="5603" y="338"/>
                </a:moveTo>
                <a:lnTo>
                  <a:pt x="5603" y="339"/>
                </a:lnTo>
                <a:lnTo>
                  <a:pt x="5600" y="341"/>
                </a:lnTo>
                <a:lnTo>
                  <a:pt x="5603" y="338"/>
                </a:lnTo>
                <a:close/>
                <a:moveTo>
                  <a:pt x="5596" y="327"/>
                </a:moveTo>
                <a:lnTo>
                  <a:pt x="5595" y="328"/>
                </a:lnTo>
                <a:lnTo>
                  <a:pt x="5592" y="327"/>
                </a:lnTo>
                <a:lnTo>
                  <a:pt x="5592" y="322"/>
                </a:lnTo>
                <a:lnTo>
                  <a:pt x="5600" y="322"/>
                </a:lnTo>
                <a:lnTo>
                  <a:pt x="5596" y="327"/>
                </a:lnTo>
                <a:close/>
                <a:moveTo>
                  <a:pt x="5598" y="61"/>
                </a:moveTo>
                <a:lnTo>
                  <a:pt x="5598" y="72"/>
                </a:lnTo>
                <a:lnTo>
                  <a:pt x="5598" y="72"/>
                </a:lnTo>
                <a:lnTo>
                  <a:pt x="5598" y="59"/>
                </a:lnTo>
                <a:lnTo>
                  <a:pt x="5598" y="61"/>
                </a:lnTo>
                <a:close/>
                <a:moveTo>
                  <a:pt x="5593" y="38"/>
                </a:moveTo>
                <a:lnTo>
                  <a:pt x="5595" y="37"/>
                </a:lnTo>
                <a:lnTo>
                  <a:pt x="5595" y="37"/>
                </a:lnTo>
                <a:lnTo>
                  <a:pt x="5595" y="42"/>
                </a:lnTo>
                <a:lnTo>
                  <a:pt x="5593" y="43"/>
                </a:lnTo>
                <a:lnTo>
                  <a:pt x="5593" y="38"/>
                </a:lnTo>
                <a:close/>
                <a:moveTo>
                  <a:pt x="5587" y="85"/>
                </a:moveTo>
                <a:lnTo>
                  <a:pt x="5588" y="88"/>
                </a:lnTo>
                <a:lnTo>
                  <a:pt x="5585" y="90"/>
                </a:lnTo>
                <a:lnTo>
                  <a:pt x="5587" y="85"/>
                </a:lnTo>
                <a:close/>
                <a:moveTo>
                  <a:pt x="5592" y="110"/>
                </a:moveTo>
                <a:lnTo>
                  <a:pt x="5596" y="112"/>
                </a:lnTo>
                <a:lnTo>
                  <a:pt x="5598" y="114"/>
                </a:lnTo>
                <a:lnTo>
                  <a:pt x="5598" y="123"/>
                </a:lnTo>
                <a:lnTo>
                  <a:pt x="5598" y="123"/>
                </a:lnTo>
                <a:lnTo>
                  <a:pt x="5598" y="123"/>
                </a:lnTo>
                <a:lnTo>
                  <a:pt x="5596" y="123"/>
                </a:lnTo>
                <a:lnTo>
                  <a:pt x="5596" y="123"/>
                </a:lnTo>
                <a:lnTo>
                  <a:pt x="5595" y="123"/>
                </a:lnTo>
                <a:lnTo>
                  <a:pt x="5595" y="123"/>
                </a:lnTo>
                <a:lnTo>
                  <a:pt x="5595" y="123"/>
                </a:lnTo>
                <a:lnTo>
                  <a:pt x="5593" y="123"/>
                </a:lnTo>
                <a:lnTo>
                  <a:pt x="5593" y="122"/>
                </a:lnTo>
                <a:lnTo>
                  <a:pt x="5592" y="120"/>
                </a:lnTo>
                <a:lnTo>
                  <a:pt x="5584" y="115"/>
                </a:lnTo>
                <a:lnTo>
                  <a:pt x="5592" y="110"/>
                </a:lnTo>
                <a:close/>
                <a:moveTo>
                  <a:pt x="5582" y="94"/>
                </a:moveTo>
                <a:lnTo>
                  <a:pt x="5584" y="93"/>
                </a:lnTo>
                <a:lnTo>
                  <a:pt x="5584" y="99"/>
                </a:lnTo>
                <a:lnTo>
                  <a:pt x="5582" y="99"/>
                </a:lnTo>
                <a:lnTo>
                  <a:pt x="5582" y="96"/>
                </a:lnTo>
                <a:lnTo>
                  <a:pt x="5582" y="94"/>
                </a:lnTo>
                <a:close/>
                <a:moveTo>
                  <a:pt x="5576" y="106"/>
                </a:moveTo>
                <a:lnTo>
                  <a:pt x="5577" y="106"/>
                </a:lnTo>
                <a:lnTo>
                  <a:pt x="5574" y="109"/>
                </a:lnTo>
                <a:lnTo>
                  <a:pt x="5574" y="109"/>
                </a:lnTo>
                <a:lnTo>
                  <a:pt x="5576" y="106"/>
                </a:lnTo>
                <a:lnTo>
                  <a:pt x="5576" y="106"/>
                </a:lnTo>
                <a:close/>
                <a:moveTo>
                  <a:pt x="5582" y="157"/>
                </a:moveTo>
                <a:lnTo>
                  <a:pt x="5582" y="157"/>
                </a:lnTo>
                <a:lnTo>
                  <a:pt x="5582" y="167"/>
                </a:lnTo>
                <a:lnTo>
                  <a:pt x="5580" y="168"/>
                </a:lnTo>
                <a:lnTo>
                  <a:pt x="5571" y="162"/>
                </a:lnTo>
                <a:lnTo>
                  <a:pt x="5571" y="160"/>
                </a:lnTo>
                <a:lnTo>
                  <a:pt x="5582" y="157"/>
                </a:lnTo>
                <a:close/>
                <a:moveTo>
                  <a:pt x="5571" y="120"/>
                </a:moveTo>
                <a:lnTo>
                  <a:pt x="5571" y="126"/>
                </a:lnTo>
                <a:lnTo>
                  <a:pt x="5569" y="125"/>
                </a:lnTo>
                <a:lnTo>
                  <a:pt x="5569" y="125"/>
                </a:lnTo>
                <a:lnTo>
                  <a:pt x="5571" y="120"/>
                </a:lnTo>
                <a:lnTo>
                  <a:pt x="5571" y="120"/>
                </a:lnTo>
                <a:close/>
                <a:moveTo>
                  <a:pt x="5569" y="167"/>
                </a:moveTo>
                <a:lnTo>
                  <a:pt x="5576" y="170"/>
                </a:lnTo>
                <a:lnTo>
                  <a:pt x="5572" y="173"/>
                </a:lnTo>
                <a:lnTo>
                  <a:pt x="5568" y="170"/>
                </a:lnTo>
                <a:lnTo>
                  <a:pt x="5569" y="167"/>
                </a:lnTo>
                <a:close/>
                <a:moveTo>
                  <a:pt x="5566" y="184"/>
                </a:moveTo>
                <a:lnTo>
                  <a:pt x="5569" y="186"/>
                </a:lnTo>
                <a:lnTo>
                  <a:pt x="5564" y="189"/>
                </a:lnTo>
                <a:lnTo>
                  <a:pt x="5560" y="184"/>
                </a:lnTo>
                <a:lnTo>
                  <a:pt x="5566" y="183"/>
                </a:lnTo>
                <a:lnTo>
                  <a:pt x="5566" y="183"/>
                </a:lnTo>
                <a:lnTo>
                  <a:pt x="5566" y="184"/>
                </a:lnTo>
                <a:lnTo>
                  <a:pt x="5566" y="184"/>
                </a:lnTo>
                <a:close/>
                <a:moveTo>
                  <a:pt x="5556" y="176"/>
                </a:moveTo>
                <a:lnTo>
                  <a:pt x="5556" y="176"/>
                </a:lnTo>
                <a:lnTo>
                  <a:pt x="5561" y="175"/>
                </a:lnTo>
                <a:lnTo>
                  <a:pt x="5563" y="178"/>
                </a:lnTo>
                <a:lnTo>
                  <a:pt x="5556" y="181"/>
                </a:lnTo>
                <a:lnTo>
                  <a:pt x="5555" y="179"/>
                </a:lnTo>
                <a:lnTo>
                  <a:pt x="5556" y="176"/>
                </a:lnTo>
                <a:close/>
                <a:moveTo>
                  <a:pt x="5560" y="197"/>
                </a:moveTo>
                <a:lnTo>
                  <a:pt x="5556" y="197"/>
                </a:lnTo>
                <a:lnTo>
                  <a:pt x="5555" y="195"/>
                </a:lnTo>
                <a:lnTo>
                  <a:pt x="5553" y="191"/>
                </a:lnTo>
                <a:lnTo>
                  <a:pt x="5560" y="197"/>
                </a:lnTo>
                <a:close/>
                <a:moveTo>
                  <a:pt x="5545" y="221"/>
                </a:moveTo>
                <a:lnTo>
                  <a:pt x="5550" y="219"/>
                </a:lnTo>
                <a:lnTo>
                  <a:pt x="5550" y="219"/>
                </a:lnTo>
                <a:lnTo>
                  <a:pt x="5550" y="229"/>
                </a:lnTo>
                <a:lnTo>
                  <a:pt x="5548" y="229"/>
                </a:lnTo>
                <a:lnTo>
                  <a:pt x="5545" y="226"/>
                </a:lnTo>
                <a:lnTo>
                  <a:pt x="5545" y="221"/>
                </a:lnTo>
                <a:close/>
                <a:moveTo>
                  <a:pt x="5548" y="235"/>
                </a:moveTo>
                <a:lnTo>
                  <a:pt x="5553" y="232"/>
                </a:lnTo>
                <a:lnTo>
                  <a:pt x="5558" y="235"/>
                </a:lnTo>
                <a:lnTo>
                  <a:pt x="5556" y="235"/>
                </a:lnTo>
                <a:lnTo>
                  <a:pt x="5553" y="248"/>
                </a:lnTo>
                <a:lnTo>
                  <a:pt x="5555" y="250"/>
                </a:lnTo>
                <a:lnTo>
                  <a:pt x="5561" y="258"/>
                </a:lnTo>
                <a:lnTo>
                  <a:pt x="5571" y="256"/>
                </a:lnTo>
                <a:lnTo>
                  <a:pt x="5572" y="258"/>
                </a:lnTo>
                <a:lnTo>
                  <a:pt x="5563" y="263"/>
                </a:lnTo>
                <a:lnTo>
                  <a:pt x="5553" y="264"/>
                </a:lnTo>
                <a:lnTo>
                  <a:pt x="5548" y="258"/>
                </a:lnTo>
                <a:lnTo>
                  <a:pt x="5548" y="256"/>
                </a:lnTo>
                <a:lnTo>
                  <a:pt x="5548" y="245"/>
                </a:lnTo>
                <a:lnTo>
                  <a:pt x="5542" y="239"/>
                </a:lnTo>
                <a:lnTo>
                  <a:pt x="5542" y="229"/>
                </a:lnTo>
                <a:lnTo>
                  <a:pt x="5548" y="235"/>
                </a:lnTo>
                <a:close/>
                <a:moveTo>
                  <a:pt x="5539" y="213"/>
                </a:moveTo>
                <a:lnTo>
                  <a:pt x="5542" y="211"/>
                </a:lnTo>
                <a:lnTo>
                  <a:pt x="5539" y="213"/>
                </a:lnTo>
                <a:lnTo>
                  <a:pt x="5528" y="207"/>
                </a:lnTo>
                <a:lnTo>
                  <a:pt x="5529" y="203"/>
                </a:lnTo>
                <a:lnTo>
                  <a:pt x="5529" y="202"/>
                </a:lnTo>
                <a:lnTo>
                  <a:pt x="5537" y="213"/>
                </a:lnTo>
                <a:lnTo>
                  <a:pt x="5539" y="213"/>
                </a:lnTo>
                <a:close/>
                <a:moveTo>
                  <a:pt x="5532" y="191"/>
                </a:moveTo>
                <a:lnTo>
                  <a:pt x="5534" y="194"/>
                </a:lnTo>
                <a:lnTo>
                  <a:pt x="5526" y="199"/>
                </a:lnTo>
                <a:lnTo>
                  <a:pt x="5521" y="195"/>
                </a:lnTo>
                <a:lnTo>
                  <a:pt x="5521" y="195"/>
                </a:lnTo>
                <a:lnTo>
                  <a:pt x="5518" y="194"/>
                </a:lnTo>
                <a:lnTo>
                  <a:pt x="5532" y="191"/>
                </a:lnTo>
                <a:close/>
                <a:moveTo>
                  <a:pt x="5520" y="255"/>
                </a:moveTo>
                <a:lnTo>
                  <a:pt x="5520" y="263"/>
                </a:lnTo>
                <a:lnTo>
                  <a:pt x="5518" y="263"/>
                </a:lnTo>
                <a:lnTo>
                  <a:pt x="5515" y="258"/>
                </a:lnTo>
                <a:lnTo>
                  <a:pt x="5518" y="258"/>
                </a:lnTo>
                <a:lnTo>
                  <a:pt x="5520" y="255"/>
                </a:lnTo>
                <a:close/>
                <a:moveTo>
                  <a:pt x="5508" y="200"/>
                </a:moveTo>
                <a:lnTo>
                  <a:pt x="5512" y="199"/>
                </a:lnTo>
                <a:lnTo>
                  <a:pt x="5513" y="197"/>
                </a:lnTo>
                <a:lnTo>
                  <a:pt x="5513" y="197"/>
                </a:lnTo>
                <a:lnTo>
                  <a:pt x="5516" y="199"/>
                </a:lnTo>
                <a:lnTo>
                  <a:pt x="5516" y="203"/>
                </a:lnTo>
                <a:lnTo>
                  <a:pt x="5516" y="203"/>
                </a:lnTo>
                <a:lnTo>
                  <a:pt x="5516" y="203"/>
                </a:lnTo>
                <a:lnTo>
                  <a:pt x="5516" y="203"/>
                </a:lnTo>
                <a:lnTo>
                  <a:pt x="5515" y="203"/>
                </a:lnTo>
                <a:lnTo>
                  <a:pt x="5512" y="205"/>
                </a:lnTo>
                <a:lnTo>
                  <a:pt x="5505" y="202"/>
                </a:lnTo>
                <a:lnTo>
                  <a:pt x="5505" y="202"/>
                </a:lnTo>
                <a:lnTo>
                  <a:pt x="5508" y="200"/>
                </a:lnTo>
                <a:lnTo>
                  <a:pt x="5508" y="200"/>
                </a:lnTo>
                <a:close/>
                <a:moveTo>
                  <a:pt x="5502" y="205"/>
                </a:moveTo>
                <a:lnTo>
                  <a:pt x="5507" y="208"/>
                </a:lnTo>
                <a:lnTo>
                  <a:pt x="5505" y="210"/>
                </a:lnTo>
                <a:lnTo>
                  <a:pt x="5504" y="210"/>
                </a:lnTo>
                <a:lnTo>
                  <a:pt x="5499" y="208"/>
                </a:lnTo>
                <a:lnTo>
                  <a:pt x="5499" y="208"/>
                </a:lnTo>
                <a:lnTo>
                  <a:pt x="5502" y="205"/>
                </a:lnTo>
                <a:lnTo>
                  <a:pt x="5502" y="205"/>
                </a:lnTo>
                <a:close/>
                <a:moveTo>
                  <a:pt x="5494" y="211"/>
                </a:moveTo>
                <a:lnTo>
                  <a:pt x="5499" y="213"/>
                </a:lnTo>
                <a:lnTo>
                  <a:pt x="5499" y="218"/>
                </a:lnTo>
                <a:lnTo>
                  <a:pt x="5499" y="221"/>
                </a:lnTo>
                <a:lnTo>
                  <a:pt x="5489" y="221"/>
                </a:lnTo>
                <a:lnTo>
                  <a:pt x="5494" y="211"/>
                </a:lnTo>
                <a:close/>
                <a:moveTo>
                  <a:pt x="5486" y="227"/>
                </a:moveTo>
                <a:lnTo>
                  <a:pt x="5488" y="227"/>
                </a:lnTo>
                <a:lnTo>
                  <a:pt x="5491" y="229"/>
                </a:lnTo>
                <a:lnTo>
                  <a:pt x="5489" y="231"/>
                </a:lnTo>
                <a:lnTo>
                  <a:pt x="5486" y="229"/>
                </a:lnTo>
                <a:lnTo>
                  <a:pt x="5486" y="227"/>
                </a:lnTo>
                <a:close/>
                <a:moveTo>
                  <a:pt x="5484" y="234"/>
                </a:moveTo>
                <a:lnTo>
                  <a:pt x="5489" y="237"/>
                </a:lnTo>
                <a:lnTo>
                  <a:pt x="5491" y="235"/>
                </a:lnTo>
                <a:lnTo>
                  <a:pt x="5502" y="229"/>
                </a:lnTo>
                <a:lnTo>
                  <a:pt x="5505" y="232"/>
                </a:lnTo>
                <a:lnTo>
                  <a:pt x="5500" y="235"/>
                </a:lnTo>
                <a:lnTo>
                  <a:pt x="5492" y="235"/>
                </a:lnTo>
                <a:lnTo>
                  <a:pt x="5491" y="239"/>
                </a:lnTo>
                <a:lnTo>
                  <a:pt x="5484" y="234"/>
                </a:lnTo>
                <a:lnTo>
                  <a:pt x="5484" y="234"/>
                </a:lnTo>
                <a:close/>
                <a:moveTo>
                  <a:pt x="5489" y="243"/>
                </a:moveTo>
                <a:lnTo>
                  <a:pt x="5489" y="243"/>
                </a:lnTo>
                <a:lnTo>
                  <a:pt x="5491" y="243"/>
                </a:lnTo>
                <a:lnTo>
                  <a:pt x="5491" y="243"/>
                </a:lnTo>
                <a:lnTo>
                  <a:pt x="5489" y="248"/>
                </a:lnTo>
                <a:lnTo>
                  <a:pt x="5478" y="250"/>
                </a:lnTo>
                <a:lnTo>
                  <a:pt x="5481" y="239"/>
                </a:lnTo>
                <a:lnTo>
                  <a:pt x="5489" y="243"/>
                </a:lnTo>
                <a:close/>
                <a:moveTo>
                  <a:pt x="5462" y="226"/>
                </a:moveTo>
                <a:lnTo>
                  <a:pt x="5462" y="224"/>
                </a:lnTo>
                <a:lnTo>
                  <a:pt x="5462" y="223"/>
                </a:lnTo>
                <a:lnTo>
                  <a:pt x="5462" y="223"/>
                </a:lnTo>
                <a:lnTo>
                  <a:pt x="5462" y="223"/>
                </a:lnTo>
                <a:lnTo>
                  <a:pt x="5468" y="221"/>
                </a:lnTo>
                <a:lnTo>
                  <a:pt x="5476" y="219"/>
                </a:lnTo>
                <a:lnTo>
                  <a:pt x="5475" y="229"/>
                </a:lnTo>
                <a:lnTo>
                  <a:pt x="5480" y="231"/>
                </a:lnTo>
                <a:lnTo>
                  <a:pt x="5478" y="235"/>
                </a:lnTo>
                <a:lnTo>
                  <a:pt x="5467" y="240"/>
                </a:lnTo>
                <a:lnTo>
                  <a:pt x="5460" y="234"/>
                </a:lnTo>
                <a:lnTo>
                  <a:pt x="5462" y="226"/>
                </a:lnTo>
                <a:close/>
                <a:moveTo>
                  <a:pt x="5457" y="242"/>
                </a:moveTo>
                <a:lnTo>
                  <a:pt x="5459" y="242"/>
                </a:lnTo>
                <a:lnTo>
                  <a:pt x="5465" y="248"/>
                </a:lnTo>
                <a:lnTo>
                  <a:pt x="5464" y="258"/>
                </a:lnTo>
                <a:lnTo>
                  <a:pt x="5467" y="259"/>
                </a:lnTo>
                <a:lnTo>
                  <a:pt x="5467" y="263"/>
                </a:lnTo>
                <a:lnTo>
                  <a:pt x="5462" y="259"/>
                </a:lnTo>
                <a:lnTo>
                  <a:pt x="5462" y="259"/>
                </a:lnTo>
                <a:lnTo>
                  <a:pt x="5460" y="258"/>
                </a:lnTo>
                <a:lnTo>
                  <a:pt x="5457" y="253"/>
                </a:lnTo>
                <a:lnTo>
                  <a:pt x="5459" y="247"/>
                </a:lnTo>
                <a:lnTo>
                  <a:pt x="5459" y="247"/>
                </a:lnTo>
                <a:lnTo>
                  <a:pt x="5459" y="245"/>
                </a:lnTo>
                <a:lnTo>
                  <a:pt x="5457" y="242"/>
                </a:lnTo>
                <a:lnTo>
                  <a:pt x="5457" y="242"/>
                </a:lnTo>
                <a:close/>
                <a:moveTo>
                  <a:pt x="5457" y="277"/>
                </a:moveTo>
                <a:lnTo>
                  <a:pt x="5457" y="279"/>
                </a:lnTo>
                <a:lnTo>
                  <a:pt x="5459" y="280"/>
                </a:lnTo>
                <a:lnTo>
                  <a:pt x="5457" y="285"/>
                </a:lnTo>
                <a:lnTo>
                  <a:pt x="5448" y="287"/>
                </a:lnTo>
                <a:lnTo>
                  <a:pt x="5452" y="269"/>
                </a:lnTo>
                <a:lnTo>
                  <a:pt x="5452" y="272"/>
                </a:lnTo>
                <a:lnTo>
                  <a:pt x="5452" y="272"/>
                </a:lnTo>
                <a:lnTo>
                  <a:pt x="5457" y="277"/>
                </a:lnTo>
                <a:close/>
                <a:moveTo>
                  <a:pt x="5414" y="266"/>
                </a:moveTo>
                <a:lnTo>
                  <a:pt x="5414" y="266"/>
                </a:lnTo>
                <a:lnTo>
                  <a:pt x="5412" y="264"/>
                </a:lnTo>
                <a:lnTo>
                  <a:pt x="5412" y="264"/>
                </a:lnTo>
                <a:lnTo>
                  <a:pt x="5409" y="266"/>
                </a:lnTo>
                <a:lnTo>
                  <a:pt x="5408" y="269"/>
                </a:lnTo>
                <a:lnTo>
                  <a:pt x="5408" y="258"/>
                </a:lnTo>
                <a:lnTo>
                  <a:pt x="5433" y="274"/>
                </a:lnTo>
                <a:lnTo>
                  <a:pt x="5435" y="290"/>
                </a:lnTo>
                <a:lnTo>
                  <a:pt x="5435" y="290"/>
                </a:lnTo>
                <a:lnTo>
                  <a:pt x="5422" y="293"/>
                </a:lnTo>
                <a:lnTo>
                  <a:pt x="5422" y="279"/>
                </a:lnTo>
                <a:lnTo>
                  <a:pt x="5417" y="277"/>
                </a:lnTo>
                <a:lnTo>
                  <a:pt x="5419" y="272"/>
                </a:lnTo>
                <a:lnTo>
                  <a:pt x="5419" y="272"/>
                </a:lnTo>
                <a:lnTo>
                  <a:pt x="5419" y="271"/>
                </a:lnTo>
                <a:lnTo>
                  <a:pt x="5417" y="267"/>
                </a:lnTo>
                <a:lnTo>
                  <a:pt x="5416" y="266"/>
                </a:lnTo>
                <a:lnTo>
                  <a:pt x="5414" y="266"/>
                </a:lnTo>
                <a:lnTo>
                  <a:pt x="5414" y="266"/>
                </a:lnTo>
                <a:close/>
                <a:moveTo>
                  <a:pt x="5385" y="282"/>
                </a:moveTo>
                <a:lnTo>
                  <a:pt x="5385" y="285"/>
                </a:lnTo>
                <a:lnTo>
                  <a:pt x="5385" y="285"/>
                </a:lnTo>
                <a:lnTo>
                  <a:pt x="5384" y="283"/>
                </a:lnTo>
                <a:lnTo>
                  <a:pt x="5382" y="282"/>
                </a:lnTo>
                <a:lnTo>
                  <a:pt x="5382" y="282"/>
                </a:lnTo>
                <a:lnTo>
                  <a:pt x="5380" y="282"/>
                </a:lnTo>
                <a:lnTo>
                  <a:pt x="5380" y="282"/>
                </a:lnTo>
                <a:lnTo>
                  <a:pt x="5380" y="282"/>
                </a:lnTo>
                <a:lnTo>
                  <a:pt x="5380" y="272"/>
                </a:lnTo>
                <a:lnTo>
                  <a:pt x="5379" y="271"/>
                </a:lnTo>
                <a:lnTo>
                  <a:pt x="5379" y="271"/>
                </a:lnTo>
                <a:lnTo>
                  <a:pt x="5376" y="267"/>
                </a:lnTo>
                <a:lnTo>
                  <a:pt x="5369" y="264"/>
                </a:lnTo>
                <a:lnTo>
                  <a:pt x="5369" y="255"/>
                </a:lnTo>
                <a:lnTo>
                  <a:pt x="5395" y="251"/>
                </a:lnTo>
                <a:lnTo>
                  <a:pt x="5395" y="251"/>
                </a:lnTo>
                <a:lnTo>
                  <a:pt x="5395" y="251"/>
                </a:lnTo>
                <a:lnTo>
                  <a:pt x="5398" y="253"/>
                </a:lnTo>
                <a:lnTo>
                  <a:pt x="5398" y="271"/>
                </a:lnTo>
                <a:lnTo>
                  <a:pt x="5385" y="282"/>
                </a:lnTo>
                <a:close/>
                <a:moveTo>
                  <a:pt x="5387" y="301"/>
                </a:moveTo>
                <a:lnTo>
                  <a:pt x="5384" y="303"/>
                </a:lnTo>
                <a:lnTo>
                  <a:pt x="5385" y="290"/>
                </a:lnTo>
                <a:lnTo>
                  <a:pt x="5387" y="301"/>
                </a:lnTo>
                <a:close/>
                <a:moveTo>
                  <a:pt x="5347" y="306"/>
                </a:moveTo>
                <a:lnTo>
                  <a:pt x="5347" y="312"/>
                </a:lnTo>
                <a:lnTo>
                  <a:pt x="5337" y="314"/>
                </a:lnTo>
                <a:lnTo>
                  <a:pt x="5340" y="306"/>
                </a:lnTo>
                <a:lnTo>
                  <a:pt x="5347" y="306"/>
                </a:lnTo>
                <a:close/>
                <a:moveTo>
                  <a:pt x="5345" y="264"/>
                </a:moveTo>
                <a:lnTo>
                  <a:pt x="5345" y="259"/>
                </a:lnTo>
                <a:lnTo>
                  <a:pt x="5348" y="259"/>
                </a:lnTo>
                <a:lnTo>
                  <a:pt x="5345" y="264"/>
                </a:lnTo>
                <a:lnTo>
                  <a:pt x="5345" y="264"/>
                </a:lnTo>
                <a:close/>
                <a:moveTo>
                  <a:pt x="5348" y="323"/>
                </a:moveTo>
                <a:lnTo>
                  <a:pt x="5352" y="327"/>
                </a:lnTo>
                <a:lnTo>
                  <a:pt x="5352" y="327"/>
                </a:lnTo>
                <a:lnTo>
                  <a:pt x="5344" y="330"/>
                </a:lnTo>
                <a:lnTo>
                  <a:pt x="5340" y="325"/>
                </a:lnTo>
                <a:lnTo>
                  <a:pt x="5348" y="323"/>
                </a:lnTo>
                <a:close/>
                <a:moveTo>
                  <a:pt x="5350" y="293"/>
                </a:moveTo>
                <a:lnTo>
                  <a:pt x="5350" y="293"/>
                </a:lnTo>
                <a:lnTo>
                  <a:pt x="5350" y="293"/>
                </a:lnTo>
                <a:lnTo>
                  <a:pt x="5350" y="293"/>
                </a:lnTo>
                <a:lnTo>
                  <a:pt x="5350" y="293"/>
                </a:lnTo>
                <a:close/>
                <a:moveTo>
                  <a:pt x="5337" y="208"/>
                </a:moveTo>
                <a:lnTo>
                  <a:pt x="5345" y="203"/>
                </a:lnTo>
                <a:lnTo>
                  <a:pt x="5350" y="207"/>
                </a:lnTo>
                <a:lnTo>
                  <a:pt x="5352" y="215"/>
                </a:lnTo>
                <a:lnTo>
                  <a:pt x="5363" y="223"/>
                </a:lnTo>
                <a:lnTo>
                  <a:pt x="5337" y="208"/>
                </a:lnTo>
                <a:close/>
                <a:moveTo>
                  <a:pt x="5350" y="197"/>
                </a:moveTo>
                <a:lnTo>
                  <a:pt x="5350" y="197"/>
                </a:lnTo>
                <a:lnTo>
                  <a:pt x="5350" y="197"/>
                </a:lnTo>
                <a:lnTo>
                  <a:pt x="5352" y="195"/>
                </a:lnTo>
                <a:lnTo>
                  <a:pt x="5355" y="200"/>
                </a:lnTo>
                <a:lnTo>
                  <a:pt x="5350" y="197"/>
                </a:lnTo>
                <a:lnTo>
                  <a:pt x="5350" y="197"/>
                </a:lnTo>
                <a:lnTo>
                  <a:pt x="5350" y="197"/>
                </a:lnTo>
                <a:lnTo>
                  <a:pt x="5350" y="197"/>
                </a:lnTo>
                <a:close/>
                <a:moveTo>
                  <a:pt x="5360" y="107"/>
                </a:moveTo>
                <a:lnTo>
                  <a:pt x="5360" y="107"/>
                </a:lnTo>
                <a:lnTo>
                  <a:pt x="5360" y="107"/>
                </a:lnTo>
                <a:lnTo>
                  <a:pt x="5360" y="107"/>
                </a:lnTo>
                <a:close/>
                <a:moveTo>
                  <a:pt x="5360" y="70"/>
                </a:moveTo>
                <a:lnTo>
                  <a:pt x="5360" y="70"/>
                </a:lnTo>
                <a:lnTo>
                  <a:pt x="5360" y="67"/>
                </a:lnTo>
                <a:lnTo>
                  <a:pt x="5363" y="66"/>
                </a:lnTo>
                <a:lnTo>
                  <a:pt x="5363" y="72"/>
                </a:lnTo>
                <a:lnTo>
                  <a:pt x="5360" y="70"/>
                </a:lnTo>
                <a:close/>
                <a:moveTo>
                  <a:pt x="5361" y="264"/>
                </a:moveTo>
                <a:lnTo>
                  <a:pt x="5360" y="264"/>
                </a:lnTo>
                <a:lnTo>
                  <a:pt x="5361" y="261"/>
                </a:lnTo>
                <a:lnTo>
                  <a:pt x="5361" y="264"/>
                </a:lnTo>
                <a:close/>
                <a:moveTo>
                  <a:pt x="5358" y="288"/>
                </a:moveTo>
                <a:lnTo>
                  <a:pt x="5358" y="288"/>
                </a:lnTo>
                <a:lnTo>
                  <a:pt x="5363" y="283"/>
                </a:lnTo>
                <a:lnTo>
                  <a:pt x="5366" y="283"/>
                </a:lnTo>
                <a:lnTo>
                  <a:pt x="5366" y="283"/>
                </a:lnTo>
                <a:lnTo>
                  <a:pt x="5366" y="280"/>
                </a:lnTo>
                <a:lnTo>
                  <a:pt x="5372" y="280"/>
                </a:lnTo>
                <a:lnTo>
                  <a:pt x="5371" y="288"/>
                </a:lnTo>
                <a:lnTo>
                  <a:pt x="5364" y="293"/>
                </a:lnTo>
                <a:lnTo>
                  <a:pt x="5358" y="288"/>
                </a:lnTo>
                <a:lnTo>
                  <a:pt x="5358" y="288"/>
                </a:lnTo>
                <a:close/>
                <a:moveTo>
                  <a:pt x="5366" y="221"/>
                </a:moveTo>
                <a:lnTo>
                  <a:pt x="5366" y="223"/>
                </a:lnTo>
                <a:lnTo>
                  <a:pt x="5364" y="224"/>
                </a:lnTo>
                <a:lnTo>
                  <a:pt x="5363" y="223"/>
                </a:lnTo>
                <a:lnTo>
                  <a:pt x="5366" y="221"/>
                </a:lnTo>
                <a:close/>
                <a:moveTo>
                  <a:pt x="5363" y="191"/>
                </a:moveTo>
                <a:lnTo>
                  <a:pt x="5366" y="189"/>
                </a:lnTo>
                <a:lnTo>
                  <a:pt x="5366" y="189"/>
                </a:lnTo>
                <a:lnTo>
                  <a:pt x="5369" y="189"/>
                </a:lnTo>
                <a:lnTo>
                  <a:pt x="5368" y="197"/>
                </a:lnTo>
                <a:lnTo>
                  <a:pt x="5368" y="197"/>
                </a:lnTo>
                <a:lnTo>
                  <a:pt x="5363" y="191"/>
                </a:lnTo>
                <a:close/>
                <a:moveTo>
                  <a:pt x="5361" y="301"/>
                </a:moveTo>
                <a:lnTo>
                  <a:pt x="5364" y="304"/>
                </a:lnTo>
                <a:lnTo>
                  <a:pt x="5372" y="298"/>
                </a:lnTo>
                <a:lnTo>
                  <a:pt x="5371" y="306"/>
                </a:lnTo>
                <a:lnTo>
                  <a:pt x="5360" y="309"/>
                </a:lnTo>
                <a:lnTo>
                  <a:pt x="5361" y="301"/>
                </a:lnTo>
                <a:close/>
                <a:moveTo>
                  <a:pt x="5377" y="240"/>
                </a:moveTo>
                <a:lnTo>
                  <a:pt x="5371" y="242"/>
                </a:lnTo>
                <a:lnTo>
                  <a:pt x="5372" y="237"/>
                </a:lnTo>
                <a:lnTo>
                  <a:pt x="5377" y="240"/>
                </a:lnTo>
                <a:close/>
                <a:moveTo>
                  <a:pt x="5372" y="203"/>
                </a:moveTo>
                <a:lnTo>
                  <a:pt x="5376" y="202"/>
                </a:lnTo>
                <a:lnTo>
                  <a:pt x="5374" y="205"/>
                </a:lnTo>
                <a:lnTo>
                  <a:pt x="5374" y="205"/>
                </a:lnTo>
                <a:lnTo>
                  <a:pt x="5374" y="205"/>
                </a:lnTo>
                <a:lnTo>
                  <a:pt x="5372" y="203"/>
                </a:lnTo>
                <a:close/>
                <a:moveTo>
                  <a:pt x="5403" y="279"/>
                </a:moveTo>
                <a:lnTo>
                  <a:pt x="5404" y="279"/>
                </a:lnTo>
                <a:lnTo>
                  <a:pt x="5401" y="298"/>
                </a:lnTo>
                <a:lnTo>
                  <a:pt x="5395" y="299"/>
                </a:lnTo>
                <a:lnTo>
                  <a:pt x="5393" y="285"/>
                </a:lnTo>
                <a:lnTo>
                  <a:pt x="5403" y="279"/>
                </a:lnTo>
                <a:close/>
                <a:moveTo>
                  <a:pt x="5403" y="247"/>
                </a:moveTo>
                <a:lnTo>
                  <a:pt x="5400" y="245"/>
                </a:lnTo>
                <a:lnTo>
                  <a:pt x="5400" y="245"/>
                </a:lnTo>
                <a:lnTo>
                  <a:pt x="5398" y="240"/>
                </a:lnTo>
                <a:lnTo>
                  <a:pt x="5395" y="239"/>
                </a:lnTo>
                <a:lnTo>
                  <a:pt x="5393" y="239"/>
                </a:lnTo>
                <a:lnTo>
                  <a:pt x="5392" y="239"/>
                </a:lnTo>
                <a:lnTo>
                  <a:pt x="5376" y="231"/>
                </a:lnTo>
                <a:lnTo>
                  <a:pt x="5377" y="226"/>
                </a:lnTo>
                <a:lnTo>
                  <a:pt x="5384" y="221"/>
                </a:lnTo>
                <a:lnTo>
                  <a:pt x="5409" y="219"/>
                </a:lnTo>
                <a:lnTo>
                  <a:pt x="5409" y="219"/>
                </a:lnTo>
                <a:lnTo>
                  <a:pt x="5409" y="219"/>
                </a:lnTo>
                <a:lnTo>
                  <a:pt x="5427" y="218"/>
                </a:lnTo>
                <a:lnTo>
                  <a:pt x="5422" y="219"/>
                </a:lnTo>
                <a:lnTo>
                  <a:pt x="5419" y="237"/>
                </a:lnTo>
                <a:lnTo>
                  <a:pt x="5403" y="247"/>
                </a:lnTo>
                <a:close/>
                <a:moveTo>
                  <a:pt x="5376" y="200"/>
                </a:moveTo>
                <a:lnTo>
                  <a:pt x="5377" y="187"/>
                </a:lnTo>
                <a:lnTo>
                  <a:pt x="5382" y="187"/>
                </a:lnTo>
                <a:lnTo>
                  <a:pt x="5382" y="187"/>
                </a:lnTo>
                <a:lnTo>
                  <a:pt x="5382" y="189"/>
                </a:lnTo>
                <a:lnTo>
                  <a:pt x="5376" y="200"/>
                </a:lnTo>
                <a:close/>
                <a:moveTo>
                  <a:pt x="5385" y="210"/>
                </a:moveTo>
                <a:lnTo>
                  <a:pt x="5390" y="200"/>
                </a:lnTo>
                <a:lnTo>
                  <a:pt x="5393" y="203"/>
                </a:lnTo>
                <a:lnTo>
                  <a:pt x="5393" y="207"/>
                </a:lnTo>
                <a:lnTo>
                  <a:pt x="5388" y="208"/>
                </a:lnTo>
                <a:lnTo>
                  <a:pt x="5385" y="210"/>
                </a:lnTo>
                <a:close/>
                <a:moveTo>
                  <a:pt x="5408" y="149"/>
                </a:moveTo>
                <a:lnTo>
                  <a:pt x="5419" y="142"/>
                </a:lnTo>
                <a:lnTo>
                  <a:pt x="5420" y="142"/>
                </a:lnTo>
                <a:lnTo>
                  <a:pt x="5420" y="149"/>
                </a:lnTo>
                <a:lnTo>
                  <a:pt x="5412" y="152"/>
                </a:lnTo>
                <a:lnTo>
                  <a:pt x="5408" y="149"/>
                </a:lnTo>
                <a:close/>
                <a:moveTo>
                  <a:pt x="5420" y="170"/>
                </a:moveTo>
                <a:lnTo>
                  <a:pt x="5420" y="179"/>
                </a:lnTo>
                <a:lnTo>
                  <a:pt x="5409" y="163"/>
                </a:lnTo>
                <a:lnTo>
                  <a:pt x="5420" y="170"/>
                </a:lnTo>
                <a:close/>
                <a:moveTo>
                  <a:pt x="5403" y="146"/>
                </a:moveTo>
                <a:lnTo>
                  <a:pt x="5401" y="138"/>
                </a:lnTo>
                <a:lnTo>
                  <a:pt x="5401" y="138"/>
                </a:lnTo>
                <a:lnTo>
                  <a:pt x="5403" y="138"/>
                </a:lnTo>
                <a:lnTo>
                  <a:pt x="5403" y="138"/>
                </a:lnTo>
                <a:lnTo>
                  <a:pt x="5403" y="138"/>
                </a:lnTo>
                <a:lnTo>
                  <a:pt x="5409" y="134"/>
                </a:lnTo>
                <a:lnTo>
                  <a:pt x="5416" y="138"/>
                </a:lnTo>
                <a:lnTo>
                  <a:pt x="5403" y="146"/>
                </a:lnTo>
                <a:close/>
                <a:moveTo>
                  <a:pt x="5403" y="200"/>
                </a:moveTo>
                <a:lnTo>
                  <a:pt x="5408" y="197"/>
                </a:lnTo>
                <a:lnTo>
                  <a:pt x="5408" y="195"/>
                </a:lnTo>
                <a:lnTo>
                  <a:pt x="5408" y="195"/>
                </a:lnTo>
                <a:lnTo>
                  <a:pt x="5411" y="194"/>
                </a:lnTo>
                <a:lnTo>
                  <a:pt x="5412" y="207"/>
                </a:lnTo>
                <a:lnTo>
                  <a:pt x="5412" y="207"/>
                </a:lnTo>
                <a:lnTo>
                  <a:pt x="5404" y="207"/>
                </a:lnTo>
                <a:lnTo>
                  <a:pt x="5401" y="205"/>
                </a:lnTo>
                <a:lnTo>
                  <a:pt x="5403" y="200"/>
                </a:lnTo>
                <a:close/>
                <a:moveTo>
                  <a:pt x="5432" y="208"/>
                </a:moveTo>
                <a:lnTo>
                  <a:pt x="5436" y="203"/>
                </a:lnTo>
                <a:lnTo>
                  <a:pt x="5436" y="202"/>
                </a:lnTo>
                <a:lnTo>
                  <a:pt x="5436" y="187"/>
                </a:lnTo>
                <a:lnTo>
                  <a:pt x="5425" y="183"/>
                </a:lnTo>
                <a:lnTo>
                  <a:pt x="5425" y="173"/>
                </a:lnTo>
                <a:lnTo>
                  <a:pt x="5444" y="184"/>
                </a:lnTo>
                <a:lnTo>
                  <a:pt x="5444" y="199"/>
                </a:lnTo>
                <a:lnTo>
                  <a:pt x="5452" y="203"/>
                </a:lnTo>
                <a:lnTo>
                  <a:pt x="5452" y="215"/>
                </a:lnTo>
                <a:lnTo>
                  <a:pt x="5443" y="208"/>
                </a:lnTo>
                <a:lnTo>
                  <a:pt x="5441" y="210"/>
                </a:lnTo>
                <a:lnTo>
                  <a:pt x="5432" y="215"/>
                </a:lnTo>
                <a:lnTo>
                  <a:pt x="5432" y="215"/>
                </a:lnTo>
                <a:lnTo>
                  <a:pt x="5433" y="210"/>
                </a:lnTo>
                <a:lnTo>
                  <a:pt x="5433" y="210"/>
                </a:lnTo>
                <a:lnTo>
                  <a:pt x="5432" y="208"/>
                </a:lnTo>
                <a:lnTo>
                  <a:pt x="5432" y="208"/>
                </a:lnTo>
                <a:close/>
                <a:moveTo>
                  <a:pt x="5411" y="251"/>
                </a:moveTo>
                <a:lnTo>
                  <a:pt x="5424" y="243"/>
                </a:lnTo>
                <a:lnTo>
                  <a:pt x="5438" y="251"/>
                </a:lnTo>
                <a:lnTo>
                  <a:pt x="5446" y="248"/>
                </a:lnTo>
                <a:lnTo>
                  <a:pt x="5441" y="264"/>
                </a:lnTo>
                <a:lnTo>
                  <a:pt x="5438" y="266"/>
                </a:lnTo>
                <a:lnTo>
                  <a:pt x="5411" y="251"/>
                </a:lnTo>
                <a:close/>
                <a:moveTo>
                  <a:pt x="5438" y="242"/>
                </a:moveTo>
                <a:lnTo>
                  <a:pt x="5427" y="237"/>
                </a:lnTo>
                <a:lnTo>
                  <a:pt x="5430" y="224"/>
                </a:lnTo>
                <a:lnTo>
                  <a:pt x="5443" y="218"/>
                </a:lnTo>
                <a:lnTo>
                  <a:pt x="5452" y="223"/>
                </a:lnTo>
                <a:lnTo>
                  <a:pt x="5452" y="227"/>
                </a:lnTo>
                <a:lnTo>
                  <a:pt x="5452" y="235"/>
                </a:lnTo>
                <a:lnTo>
                  <a:pt x="5438" y="242"/>
                </a:lnTo>
                <a:close/>
                <a:moveTo>
                  <a:pt x="5452" y="167"/>
                </a:moveTo>
                <a:lnTo>
                  <a:pt x="5452" y="176"/>
                </a:lnTo>
                <a:lnTo>
                  <a:pt x="5448" y="179"/>
                </a:lnTo>
                <a:lnTo>
                  <a:pt x="5428" y="168"/>
                </a:lnTo>
                <a:lnTo>
                  <a:pt x="5436" y="163"/>
                </a:lnTo>
                <a:lnTo>
                  <a:pt x="5448" y="168"/>
                </a:lnTo>
                <a:lnTo>
                  <a:pt x="5452" y="167"/>
                </a:lnTo>
                <a:close/>
                <a:moveTo>
                  <a:pt x="5440" y="139"/>
                </a:moveTo>
                <a:lnTo>
                  <a:pt x="5440" y="139"/>
                </a:lnTo>
                <a:lnTo>
                  <a:pt x="5444" y="142"/>
                </a:lnTo>
                <a:lnTo>
                  <a:pt x="5436" y="146"/>
                </a:lnTo>
                <a:lnTo>
                  <a:pt x="5435" y="159"/>
                </a:lnTo>
                <a:lnTo>
                  <a:pt x="5424" y="165"/>
                </a:lnTo>
                <a:lnTo>
                  <a:pt x="5416" y="160"/>
                </a:lnTo>
                <a:lnTo>
                  <a:pt x="5430" y="155"/>
                </a:lnTo>
                <a:lnTo>
                  <a:pt x="5428" y="146"/>
                </a:lnTo>
                <a:lnTo>
                  <a:pt x="5440" y="139"/>
                </a:lnTo>
                <a:close/>
                <a:moveTo>
                  <a:pt x="5420" y="115"/>
                </a:moveTo>
                <a:lnTo>
                  <a:pt x="5422" y="125"/>
                </a:lnTo>
                <a:lnTo>
                  <a:pt x="5419" y="122"/>
                </a:lnTo>
                <a:lnTo>
                  <a:pt x="5420" y="115"/>
                </a:lnTo>
                <a:close/>
                <a:moveTo>
                  <a:pt x="5404" y="102"/>
                </a:moveTo>
                <a:lnTo>
                  <a:pt x="5406" y="101"/>
                </a:lnTo>
                <a:lnTo>
                  <a:pt x="5409" y="102"/>
                </a:lnTo>
                <a:lnTo>
                  <a:pt x="5409" y="102"/>
                </a:lnTo>
                <a:lnTo>
                  <a:pt x="5419" y="109"/>
                </a:lnTo>
                <a:lnTo>
                  <a:pt x="5416" y="110"/>
                </a:lnTo>
                <a:lnTo>
                  <a:pt x="5412" y="123"/>
                </a:lnTo>
                <a:lnTo>
                  <a:pt x="5417" y="130"/>
                </a:lnTo>
                <a:lnTo>
                  <a:pt x="5417" y="130"/>
                </a:lnTo>
                <a:lnTo>
                  <a:pt x="5411" y="125"/>
                </a:lnTo>
                <a:lnTo>
                  <a:pt x="5404" y="126"/>
                </a:lnTo>
                <a:lnTo>
                  <a:pt x="5406" y="122"/>
                </a:lnTo>
                <a:lnTo>
                  <a:pt x="5393" y="115"/>
                </a:lnTo>
                <a:lnTo>
                  <a:pt x="5382" y="122"/>
                </a:lnTo>
                <a:lnTo>
                  <a:pt x="5377" y="118"/>
                </a:lnTo>
                <a:lnTo>
                  <a:pt x="5374" y="117"/>
                </a:lnTo>
                <a:lnTo>
                  <a:pt x="5382" y="112"/>
                </a:lnTo>
                <a:lnTo>
                  <a:pt x="5382" y="112"/>
                </a:lnTo>
                <a:lnTo>
                  <a:pt x="5387" y="110"/>
                </a:lnTo>
                <a:lnTo>
                  <a:pt x="5393" y="114"/>
                </a:lnTo>
                <a:lnTo>
                  <a:pt x="5404" y="107"/>
                </a:lnTo>
                <a:lnTo>
                  <a:pt x="5404" y="102"/>
                </a:lnTo>
                <a:close/>
                <a:moveTo>
                  <a:pt x="5377" y="101"/>
                </a:moveTo>
                <a:lnTo>
                  <a:pt x="5380" y="101"/>
                </a:lnTo>
                <a:lnTo>
                  <a:pt x="5380" y="102"/>
                </a:lnTo>
                <a:lnTo>
                  <a:pt x="5379" y="104"/>
                </a:lnTo>
                <a:lnTo>
                  <a:pt x="5377" y="101"/>
                </a:lnTo>
                <a:close/>
                <a:moveTo>
                  <a:pt x="5376" y="78"/>
                </a:moveTo>
                <a:lnTo>
                  <a:pt x="5384" y="74"/>
                </a:lnTo>
                <a:lnTo>
                  <a:pt x="5384" y="74"/>
                </a:lnTo>
                <a:lnTo>
                  <a:pt x="5385" y="74"/>
                </a:lnTo>
                <a:lnTo>
                  <a:pt x="5385" y="74"/>
                </a:lnTo>
                <a:lnTo>
                  <a:pt x="5387" y="77"/>
                </a:lnTo>
                <a:lnTo>
                  <a:pt x="5376" y="80"/>
                </a:lnTo>
                <a:lnTo>
                  <a:pt x="5376" y="78"/>
                </a:lnTo>
                <a:close/>
                <a:moveTo>
                  <a:pt x="5372" y="102"/>
                </a:moveTo>
                <a:lnTo>
                  <a:pt x="5372" y="104"/>
                </a:lnTo>
                <a:lnTo>
                  <a:pt x="5372" y="104"/>
                </a:lnTo>
                <a:lnTo>
                  <a:pt x="5374" y="106"/>
                </a:lnTo>
                <a:lnTo>
                  <a:pt x="5369" y="109"/>
                </a:lnTo>
                <a:lnTo>
                  <a:pt x="5369" y="104"/>
                </a:lnTo>
                <a:lnTo>
                  <a:pt x="5372" y="102"/>
                </a:lnTo>
                <a:close/>
                <a:moveTo>
                  <a:pt x="5379" y="130"/>
                </a:moveTo>
                <a:lnTo>
                  <a:pt x="5379" y="131"/>
                </a:lnTo>
                <a:lnTo>
                  <a:pt x="5379" y="133"/>
                </a:lnTo>
                <a:lnTo>
                  <a:pt x="5363" y="130"/>
                </a:lnTo>
                <a:lnTo>
                  <a:pt x="5364" y="122"/>
                </a:lnTo>
                <a:lnTo>
                  <a:pt x="5364" y="122"/>
                </a:lnTo>
                <a:lnTo>
                  <a:pt x="5379" y="130"/>
                </a:lnTo>
                <a:close/>
                <a:moveTo>
                  <a:pt x="5358" y="61"/>
                </a:moveTo>
                <a:lnTo>
                  <a:pt x="5361" y="59"/>
                </a:lnTo>
                <a:lnTo>
                  <a:pt x="5361" y="54"/>
                </a:lnTo>
                <a:lnTo>
                  <a:pt x="5361" y="54"/>
                </a:lnTo>
                <a:lnTo>
                  <a:pt x="5364" y="56"/>
                </a:lnTo>
                <a:lnTo>
                  <a:pt x="5363" y="58"/>
                </a:lnTo>
                <a:lnTo>
                  <a:pt x="5363" y="61"/>
                </a:lnTo>
                <a:lnTo>
                  <a:pt x="5358" y="62"/>
                </a:lnTo>
                <a:lnTo>
                  <a:pt x="5358" y="61"/>
                </a:lnTo>
                <a:close/>
                <a:moveTo>
                  <a:pt x="5337" y="75"/>
                </a:moveTo>
                <a:lnTo>
                  <a:pt x="5353" y="75"/>
                </a:lnTo>
                <a:lnTo>
                  <a:pt x="5360" y="80"/>
                </a:lnTo>
                <a:lnTo>
                  <a:pt x="5360" y="85"/>
                </a:lnTo>
                <a:lnTo>
                  <a:pt x="5356" y="86"/>
                </a:lnTo>
                <a:lnTo>
                  <a:pt x="5350" y="83"/>
                </a:lnTo>
                <a:lnTo>
                  <a:pt x="5350" y="83"/>
                </a:lnTo>
                <a:lnTo>
                  <a:pt x="5350" y="82"/>
                </a:lnTo>
                <a:lnTo>
                  <a:pt x="5350" y="82"/>
                </a:lnTo>
                <a:lnTo>
                  <a:pt x="5350" y="82"/>
                </a:lnTo>
                <a:lnTo>
                  <a:pt x="5350" y="82"/>
                </a:lnTo>
                <a:lnTo>
                  <a:pt x="5348" y="80"/>
                </a:lnTo>
                <a:lnTo>
                  <a:pt x="5345" y="82"/>
                </a:lnTo>
                <a:lnTo>
                  <a:pt x="5337" y="85"/>
                </a:lnTo>
                <a:lnTo>
                  <a:pt x="5336" y="85"/>
                </a:lnTo>
                <a:lnTo>
                  <a:pt x="5337" y="75"/>
                </a:lnTo>
                <a:close/>
                <a:moveTo>
                  <a:pt x="5334" y="162"/>
                </a:moveTo>
                <a:lnTo>
                  <a:pt x="5336" y="162"/>
                </a:lnTo>
                <a:lnTo>
                  <a:pt x="5342" y="167"/>
                </a:lnTo>
                <a:lnTo>
                  <a:pt x="5340" y="167"/>
                </a:lnTo>
                <a:lnTo>
                  <a:pt x="5334" y="163"/>
                </a:lnTo>
                <a:lnTo>
                  <a:pt x="5334" y="162"/>
                </a:lnTo>
                <a:close/>
                <a:moveTo>
                  <a:pt x="5337" y="171"/>
                </a:moveTo>
                <a:lnTo>
                  <a:pt x="5339" y="181"/>
                </a:lnTo>
                <a:lnTo>
                  <a:pt x="5339" y="183"/>
                </a:lnTo>
                <a:lnTo>
                  <a:pt x="5339" y="186"/>
                </a:lnTo>
                <a:lnTo>
                  <a:pt x="5342" y="189"/>
                </a:lnTo>
                <a:lnTo>
                  <a:pt x="5342" y="195"/>
                </a:lnTo>
                <a:lnTo>
                  <a:pt x="5332" y="189"/>
                </a:lnTo>
                <a:lnTo>
                  <a:pt x="5332" y="168"/>
                </a:lnTo>
                <a:lnTo>
                  <a:pt x="5337" y="171"/>
                </a:lnTo>
                <a:close/>
                <a:moveTo>
                  <a:pt x="5337" y="199"/>
                </a:moveTo>
                <a:lnTo>
                  <a:pt x="5332" y="202"/>
                </a:lnTo>
                <a:lnTo>
                  <a:pt x="5332" y="197"/>
                </a:lnTo>
                <a:lnTo>
                  <a:pt x="5337" y="199"/>
                </a:lnTo>
                <a:close/>
                <a:moveTo>
                  <a:pt x="5339" y="280"/>
                </a:moveTo>
                <a:lnTo>
                  <a:pt x="5336" y="288"/>
                </a:lnTo>
                <a:lnTo>
                  <a:pt x="5332" y="285"/>
                </a:lnTo>
                <a:lnTo>
                  <a:pt x="5339" y="280"/>
                </a:lnTo>
                <a:close/>
                <a:moveTo>
                  <a:pt x="5332" y="335"/>
                </a:moveTo>
                <a:lnTo>
                  <a:pt x="5339" y="341"/>
                </a:lnTo>
                <a:lnTo>
                  <a:pt x="5337" y="347"/>
                </a:lnTo>
                <a:lnTo>
                  <a:pt x="5332" y="344"/>
                </a:lnTo>
                <a:lnTo>
                  <a:pt x="5332" y="335"/>
                </a:lnTo>
                <a:close/>
                <a:moveTo>
                  <a:pt x="5332" y="386"/>
                </a:moveTo>
                <a:lnTo>
                  <a:pt x="5334" y="384"/>
                </a:lnTo>
                <a:lnTo>
                  <a:pt x="5337" y="386"/>
                </a:lnTo>
                <a:lnTo>
                  <a:pt x="5337" y="386"/>
                </a:lnTo>
                <a:lnTo>
                  <a:pt x="5332" y="387"/>
                </a:lnTo>
                <a:lnTo>
                  <a:pt x="5332" y="386"/>
                </a:lnTo>
                <a:close/>
                <a:moveTo>
                  <a:pt x="5332" y="402"/>
                </a:moveTo>
                <a:lnTo>
                  <a:pt x="5332" y="400"/>
                </a:lnTo>
                <a:lnTo>
                  <a:pt x="5332" y="394"/>
                </a:lnTo>
                <a:lnTo>
                  <a:pt x="5332" y="394"/>
                </a:lnTo>
                <a:lnTo>
                  <a:pt x="5340" y="395"/>
                </a:lnTo>
                <a:lnTo>
                  <a:pt x="5340" y="395"/>
                </a:lnTo>
                <a:lnTo>
                  <a:pt x="5332" y="402"/>
                </a:lnTo>
                <a:lnTo>
                  <a:pt x="5332" y="402"/>
                </a:lnTo>
                <a:close/>
                <a:moveTo>
                  <a:pt x="5358" y="386"/>
                </a:moveTo>
                <a:lnTo>
                  <a:pt x="5358" y="386"/>
                </a:lnTo>
                <a:lnTo>
                  <a:pt x="5353" y="384"/>
                </a:lnTo>
                <a:lnTo>
                  <a:pt x="5353" y="384"/>
                </a:lnTo>
                <a:lnTo>
                  <a:pt x="5353" y="381"/>
                </a:lnTo>
                <a:lnTo>
                  <a:pt x="5350" y="378"/>
                </a:lnTo>
                <a:lnTo>
                  <a:pt x="5332" y="370"/>
                </a:lnTo>
                <a:lnTo>
                  <a:pt x="5332" y="359"/>
                </a:lnTo>
                <a:lnTo>
                  <a:pt x="5340" y="362"/>
                </a:lnTo>
                <a:lnTo>
                  <a:pt x="5340" y="362"/>
                </a:lnTo>
                <a:lnTo>
                  <a:pt x="5342" y="362"/>
                </a:lnTo>
                <a:lnTo>
                  <a:pt x="5344" y="362"/>
                </a:lnTo>
                <a:lnTo>
                  <a:pt x="5348" y="359"/>
                </a:lnTo>
                <a:lnTo>
                  <a:pt x="5348" y="359"/>
                </a:lnTo>
                <a:lnTo>
                  <a:pt x="5348" y="355"/>
                </a:lnTo>
                <a:lnTo>
                  <a:pt x="5350" y="349"/>
                </a:lnTo>
                <a:lnTo>
                  <a:pt x="5360" y="357"/>
                </a:lnTo>
                <a:lnTo>
                  <a:pt x="5356" y="379"/>
                </a:lnTo>
                <a:lnTo>
                  <a:pt x="5356" y="379"/>
                </a:lnTo>
                <a:lnTo>
                  <a:pt x="5356" y="383"/>
                </a:lnTo>
                <a:lnTo>
                  <a:pt x="5360" y="386"/>
                </a:lnTo>
                <a:lnTo>
                  <a:pt x="5360" y="386"/>
                </a:lnTo>
                <a:lnTo>
                  <a:pt x="5358" y="386"/>
                </a:lnTo>
                <a:lnTo>
                  <a:pt x="5358" y="386"/>
                </a:lnTo>
                <a:close/>
                <a:moveTo>
                  <a:pt x="5382" y="383"/>
                </a:moveTo>
                <a:lnTo>
                  <a:pt x="5382" y="383"/>
                </a:lnTo>
                <a:lnTo>
                  <a:pt x="5374" y="383"/>
                </a:lnTo>
                <a:lnTo>
                  <a:pt x="5366" y="384"/>
                </a:lnTo>
                <a:lnTo>
                  <a:pt x="5366" y="384"/>
                </a:lnTo>
                <a:lnTo>
                  <a:pt x="5368" y="381"/>
                </a:lnTo>
                <a:lnTo>
                  <a:pt x="5371" y="365"/>
                </a:lnTo>
                <a:lnTo>
                  <a:pt x="5384" y="376"/>
                </a:lnTo>
                <a:lnTo>
                  <a:pt x="5382" y="383"/>
                </a:lnTo>
                <a:close/>
                <a:moveTo>
                  <a:pt x="5425" y="355"/>
                </a:moveTo>
                <a:lnTo>
                  <a:pt x="5425" y="355"/>
                </a:lnTo>
                <a:lnTo>
                  <a:pt x="5424" y="354"/>
                </a:lnTo>
                <a:lnTo>
                  <a:pt x="5420" y="352"/>
                </a:lnTo>
                <a:lnTo>
                  <a:pt x="5420" y="352"/>
                </a:lnTo>
                <a:lnTo>
                  <a:pt x="5417" y="354"/>
                </a:lnTo>
                <a:lnTo>
                  <a:pt x="5392" y="367"/>
                </a:lnTo>
                <a:lnTo>
                  <a:pt x="5377" y="355"/>
                </a:lnTo>
                <a:lnTo>
                  <a:pt x="5390" y="349"/>
                </a:lnTo>
                <a:lnTo>
                  <a:pt x="5390" y="349"/>
                </a:lnTo>
                <a:lnTo>
                  <a:pt x="5392" y="347"/>
                </a:lnTo>
                <a:lnTo>
                  <a:pt x="5393" y="346"/>
                </a:lnTo>
                <a:lnTo>
                  <a:pt x="5393" y="343"/>
                </a:lnTo>
                <a:lnTo>
                  <a:pt x="5393" y="341"/>
                </a:lnTo>
                <a:lnTo>
                  <a:pt x="5393" y="341"/>
                </a:lnTo>
                <a:lnTo>
                  <a:pt x="5390" y="338"/>
                </a:lnTo>
                <a:lnTo>
                  <a:pt x="5387" y="338"/>
                </a:lnTo>
                <a:lnTo>
                  <a:pt x="5387" y="338"/>
                </a:lnTo>
                <a:lnTo>
                  <a:pt x="5384" y="338"/>
                </a:lnTo>
                <a:lnTo>
                  <a:pt x="5368" y="347"/>
                </a:lnTo>
                <a:lnTo>
                  <a:pt x="5358" y="339"/>
                </a:lnTo>
                <a:lnTo>
                  <a:pt x="5364" y="336"/>
                </a:lnTo>
                <a:lnTo>
                  <a:pt x="5364" y="336"/>
                </a:lnTo>
                <a:lnTo>
                  <a:pt x="5366" y="336"/>
                </a:lnTo>
                <a:lnTo>
                  <a:pt x="5366" y="336"/>
                </a:lnTo>
                <a:lnTo>
                  <a:pt x="5366" y="336"/>
                </a:lnTo>
                <a:lnTo>
                  <a:pt x="5366" y="336"/>
                </a:lnTo>
                <a:lnTo>
                  <a:pt x="5368" y="333"/>
                </a:lnTo>
                <a:lnTo>
                  <a:pt x="5368" y="333"/>
                </a:lnTo>
                <a:lnTo>
                  <a:pt x="5372" y="330"/>
                </a:lnTo>
                <a:lnTo>
                  <a:pt x="5377" y="327"/>
                </a:lnTo>
                <a:lnTo>
                  <a:pt x="5377" y="327"/>
                </a:lnTo>
                <a:lnTo>
                  <a:pt x="5369" y="323"/>
                </a:lnTo>
                <a:lnTo>
                  <a:pt x="5366" y="322"/>
                </a:lnTo>
                <a:lnTo>
                  <a:pt x="5363" y="320"/>
                </a:lnTo>
                <a:lnTo>
                  <a:pt x="5363" y="320"/>
                </a:lnTo>
                <a:lnTo>
                  <a:pt x="5363" y="322"/>
                </a:lnTo>
                <a:lnTo>
                  <a:pt x="5361" y="320"/>
                </a:lnTo>
                <a:lnTo>
                  <a:pt x="5374" y="317"/>
                </a:lnTo>
                <a:lnTo>
                  <a:pt x="5388" y="333"/>
                </a:lnTo>
                <a:lnTo>
                  <a:pt x="5388" y="333"/>
                </a:lnTo>
                <a:lnTo>
                  <a:pt x="5392" y="335"/>
                </a:lnTo>
                <a:lnTo>
                  <a:pt x="5393" y="336"/>
                </a:lnTo>
                <a:lnTo>
                  <a:pt x="5398" y="335"/>
                </a:lnTo>
                <a:lnTo>
                  <a:pt x="5398" y="335"/>
                </a:lnTo>
                <a:lnTo>
                  <a:pt x="5400" y="331"/>
                </a:lnTo>
                <a:lnTo>
                  <a:pt x="5400" y="330"/>
                </a:lnTo>
                <a:lnTo>
                  <a:pt x="5400" y="327"/>
                </a:lnTo>
                <a:lnTo>
                  <a:pt x="5398" y="325"/>
                </a:lnTo>
                <a:lnTo>
                  <a:pt x="5387" y="314"/>
                </a:lnTo>
                <a:lnTo>
                  <a:pt x="5398" y="312"/>
                </a:lnTo>
                <a:lnTo>
                  <a:pt x="5406" y="317"/>
                </a:lnTo>
                <a:lnTo>
                  <a:pt x="5408" y="315"/>
                </a:lnTo>
                <a:lnTo>
                  <a:pt x="5425" y="331"/>
                </a:lnTo>
                <a:lnTo>
                  <a:pt x="5425" y="331"/>
                </a:lnTo>
                <a:lnTo>
                  <a:pt x="5428" y="335"/>
                </a:lnTo>
                <a:lnTo>
                  <a:pt x="5432" y="333"/>
                </a:lnTo>
                <a:lnTo>
                  <a:pt x="5433" y="331"/>
                </a:lnTo>
                <a:lnTo>
                  <a:pt x="5433" y="331"/>
                </a:lnTo>
                <a:lnTo>
                  <a:pt x="5435" y="330"/>
                </a:lnTo>
                <a:lnTo>
                  <a:pt x="5435" y="328"/>
                </a:lnTo>
                <a:lnTo>
                  <a:pt x="5433" y="323"/>
                </a:lnTo>
                <a:lnTo>
                  <a:pt x="5417" y="307"/>
                </a:lnTo>
                <a:lnTo>
                  <a:pt x="5419" y="307"/>
                </a:lnTo>
                <a:lnTo>
                  <a:pt x="5438" y="303"/>
                </a:lnTo>
                <a:lnTo>
                  <a:pt x="5452" y="317"/>
                </a:lnTo>
                <a:lnTo>
                  <a:pt x="5452" y="355"/>
                </a:lnTo>
                <a:lnTo>
                  <a:pt x="5457" y="346"/>
                </a:lnTo>
                <a:lnTo>
                  <a:pt x="5465" y="357"/>
                </a:lnTo>
                <a:lnTo>
                  <a:pt x="5462" y="359"/>
                </a:lnTo>
                <a:lnTo>
                  <a:pt x="5462" y="365"/>
                </a:lnTo>
                <a:lnTo>
                  <a:pt x="5462" y="365"/>
                </a:lnTo>
                <a:lnTo>
                  <a:pt x="5468" y="368"/>
                </a:lnTo>
                <a:lnTo>
                  <a:pt x="5467" y="370"/>
                </a:lnTo>
                <a:lnTo>
                  <a:pt x="5467" y="370"/>
                </a:lnTo>
                <a:lnTo>
                  <a:pt x="5465" y="368"/>
                </a:lnTo>
                <a:lnTo>
                  <a:pt x="5465" y="368"/>
                </a:lnTo>
                <a:lnTo>
                  <a:pt x="5464" y="370"/>
                </a:lnTo>
                <a:lnTo>
                  <a:pt x="5419" y="387"/>
                </a:lnTo>
                <a:lnTo>
                  <a:pt x="5401" y="375"/>
                </a:lnTo>
                <a:lnTo>
                  <a:pt x="5424" y="365"/>
                </a:lnTo>
                <a:lnTo>
                  <a:pt x="5424" y="365"/>
                </a:lnTo>
                <a:lnTo>
                  <a:pt x="5425" y="363"/>
                </a:lnTo>
                <a:lnTo>
                  <a:pt x="5427" y="360"/>
                </a:lnTo>
                <a:lnTo>
                  <a:pt x="5427" y="359"/>
                </a:lnTo>
                <a:lnTo>
                  <a:pt x="5425" y="355"/>
                </a:lnTo>
                <a:lnTo>
                  <a:pt x="5425" y="355"/>
                </a:lnTo>
                <a:close/>
                <a:moveTo>
                  <a:pt x="5411" y="522"/>
                </a:move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close/>
                <a:moveTo>
                  <a:pt x="5435" y="540"/>
                </a:moveTo>
                <a:lnTo>
                  <a:pt x="5435" y="540"/>
                </a:lnTo>
                <a:lnTo>
                  <a:pt x="5433" y="533"/>
                </a:lnTo>
                <a:lnTo>
                  <a:pt x="5433" y="528"/>
                </a:lnTo>
                <a:lnTo>
                  <a:pt x="5433" y="528"/>
                </a:lnTo>
                <a:lnTo>
                  <a:pt x="5425" y="527"/>
                </a:lnTo>
                <a:lnTo>
                  <a:pt x="5414" y="520"/>
                </a:lnTo>
                <a:lnTo>
                  <a:pt x="5414" y="520"/>
                </a:lnTo>
                <a:lnTo>
                  <a:pt x="5427" y="511"/>
                </a:lnTo>
                <a:lnTo>
                  <a:pt x="5438" y="500"/>
                </a:lnTo>
                <a:lnTo>
                  <a:pt x="5438" y="500"/>
                </a:lnTo>
                <a:lnTo>
                  <a:pt x="5443" y="501"/>
                </a:lnTo>
                <a:lnTo>
                  <a:pt x="5443" y="501"/>
                </a:lnTo>
                <a:lnTo>
                  <a:pt x="5441" y="506"/>
                </a:lnTo>
                <a:lnTo>
                  <a:pt x="5440" y="508"/>
                </a:lnTo>
                <a:lnTo>
                  <a:pt x="5440" y="508"/>
                </a:lnTo>
                <a:lnTo>
                  <a:pt x="5446" y="514"/>
                </a:lnTo>
                <a:lnTo>
                  <a:pt x="5452" y="525"/>
                </a:lnTo>
                <a:lnTo>
                  <a:pt x="5452" y="543"/>
                </a:lnTo>
                <a:lnTo>
                  <a:pt x="5452" y="543"/>
                </a:lnTo>
                <a:lnTo>
                  <a:pt x="5457" y="548"/>
                </a:lnTo>
                <a:lnTo>
                  <a:pt x="5464" y="551"/>
                </a:lnTo>
                <a:lnTo>
                  <a:pt x="5465" y="556"/>
                </a:lnTo>
                <a:lnTo>
                  <a:pt x="5435" y="540"/>
                </a:lnTo>
                <a:close/>
                <a:moveTo>
                  <a:pt x="5468" y="557"/>
                </a:moveTo>
                <a:lnTo>
                  <a:pt x="5468" y="557"/>
                </a:lnTo>
                <a:lnTo>
                  <a:pt x="5467" y="551"/>
                </a:lnTo>
                <a:lnTo>
                  <a:pt x="5467" y="551"/>
                </a:lnTo>
                <a:lnTo>
                  <a:pt x="5475" y="552"/>
                </a:lnTo>
                <a:lnTo>
                  <a:pt x="5475" y="552"/>
                </a:lnTo>
                <a:lnTo>
                  <a:pt x="5481" y="552"/>
                </a:lnTo>
                <a:lnTo>
                  <a:pt x="5486" y="551"/>
                </a:lnTo>
                <a:lnTo>
                  <a:pt x="5491" y="548"/>
                </a:lnTo>
                <a:lnTo>
                  <a:pt x="5494" y="544"/>
                </a:lnTo>
                <a:lnTo>
                  <a:pt x="5497" y="540"/>
                </a:lnTo>
                <a:lnTo>
                  <a:pt x="5500" y="535"/>
                </a:lnTo>
                <a:lnTo>
                  <a:pt x="5502" y="530"/>
                </a:lnTo>
                <a:lnTo>
                  <a:pt x="5502" y="525"/>
                </a:lnTo>
                <a:lnTo>
                  <a:pt x="5502" y="525"/>
                </a:lnTo>
                <a:lnTo>
                  <a:pt x="5500" y="516"/>
                </a:lnTo>
                <a:lnTo>
                  <a:pt x="5496" y="508"/>
                </a:lnTo>
                <a:lnTo>
                  <a:pt x="5507" y="498"/>
                </a:lnTo>
                <a:lnTo>
                  <a:pt x="5507" y="498"/>
                </a:lnTo>
                <a:lnTo>
                  <a:pt x="5505" y="506"/>
                </a:lnTo>
                <a:lnTo>
                  <a:pt x="5502" y="512"/>
                </a:lnTo>
                <a:lnTo>
                  <a:pt x="5502" y="512"/>
                </a:lnTo>
                <a:lnTo>
                  <a:pt x="5505" y="514"/>
                </a:lnTo>
                <a:lnTo>
                  <a:pt x="5510" y="519"/>
                </a:lnTo>
                <a:lnTo>
                  <a:pt x="5518" y="532"/>
                </a:lnTo>
                <a:lnTo>
                  <a:pt x="5537" y="589"/>
                </a:lnTo>
                <a:lnTo>
                  <a:pt x="5468" y="557"/>
                </a:lnTo>
                <a:close/>
                <a:moveTo>
                  <a:pt x="5651" y="644"/>
                </a:moveTo>
                <a:lnTo>
                  <a:pt x="5539" y="591"/>
                </a:lnTo>
                <a:lnTo>
                  <a:pt x="5520" y="530"/>
                </a:lnTo>
                <a:lnTo>
                  <a:pt x="5520" y="530"/>
                </a:lnTo>
                <a:lnTo>
                  <a:pt x="5520" y="527"/>
                </a:lnTo>
                <a:lnTo>
                  <a:pt x="5520" y="527"/>
                </a:lnTo>
                <a:lnTo>
                  <a:pt x="5520" y="527"/>
                </a:lnTo>
                <a:lnTo>
                  <a:pt x="5520" y="527"/>
                </a:lnTo>
                <a:lnTo>
                  <a:pt x="5523" y="525"/>
                </a:lnTo>
                <a:lnTo>
                  <a:pt x="5523" y="522"/>
                </a:lnTo>
                <a:lnTo>
                  <a:pt x="5518" y="487"/>
                </a:lnTo>
                <a:lnTo>
                  <a:pt x="5542" y="466"/>
                </a:lnTo>
                <a:lnTo>
                  <a:pt x="5544" y="471"/>
                </a:lnTo>
                <a:lnTo>
                  <a:pt x="5544" y="471"/>
                </a:lnTo>
                <a:lnTo>
                  <a:pt x="5539" y="471"/>
                </a:lnTo>
                <a:lnTo>
                  <a:pt x="5539" y="471"/>
                </a:lnTo>
                <a:lnTo>
                  <a:pt x="5544" y="477"/>
                </a:lnTo>
                <a:lnTo>
                  <a:pt x="5545" y="482"/>
                </a:lnTo>
                <a:lnTo>
                  <a:pt x="5545" y="485"/>
                </a:lnTo>
                <a:lnTo>
                  <a:pt x="5545" y="485"/>
                </a:lnTo>
                <a:lnTo>
                  <a:pt x="5547" y="485"/>
                </a:lnTo>
                <a:lnTo>
                  <a:pt x="5548" y="496"/>
                </a:lnTo>
                <a:lnTo>
                  <a:pt x="5548" y="496"/>
                </a:lnTo>
                <a:lnTo>
                  <a:pt x="5550" y="498"/>
                </a:lnTo>
                <a:lnTo>
                  <a:pt x="5553" y="500"/>
                </a:lnTo>
                <a:lnTo>
                  <a:pt x="5553" y="500"/>
                </a:lnTo>
                <a:lnTo>
                  <a:pt x="5556" y="498"/>
                </a:lnTo>
                <a:lnTo>
                  <a:pt x="5556" y="495"/>
                </a:lnTo>
                <a:lnTo>
                  <a:pt x="5555" y="487"/>
                </a:lnTo>
                <a:lnTo>
                  <a:pt x="5555" y="487"/>
                </a:lnTo>
                <a:lnTo>
                  <a:pt x="5569" y="492"/>
                </a:lnTo>
                <a:lnTo>
                  <a:pt x="5624" y="524"/>
                </a:lnTo>
                <a:lnTo>
                  <a:pt x="5649" y="640"/>
                </a:lnTo>
                <a:lnTo>
                  <a:pt x="5614" y="596"/>
                </a:lnTo>
                <a:lnTo>
                  <a:pt x="5619" y="560"/>
                </a:lnTo>
                <a:lnTo>
                  <a:pt x="5619" y="560"/>
                </a:lnTo>
                <a:lnTo>
                  <a:pt x="5622" y="552"/>
                </a:lnTo>
                <a:lnTo>
                  <a:pt x="5625" y="548"/>
                </a:lnTo>
                <a:lnTo>
                  <a:pt x="5625" y="548"/>
                </a:lnTo>
                <a:lnTo>
                  <a:pt x="5622" y="544"/>
                </a:lnTo>
                <a:lnTo>
                  <a:pt x="5620" y="540"/>
                </a:lnTo>
                <a:lnTo>
                  <a:pt x="5620" y="540"/>
                </a:lnTo>
                <a:lnTo>
                  <a:pt x="5619" y="544"/>
                </a:lnTo>
                <a:lnTo>
                  <a:pt x="5616" y="548"/>
                </a:lnTo>
                <a:lnTo>
                  <a:pt x="5616" y="548"/>
                </a:lnTo>
                <a:lnTo>
                  <a:pt x="5617" y="552"/>
                </a:lnTo>
                <a:lnTo>
                  <a:pt x="5619" y="560"/>
                </a:lnTo>
                <a:lnTo>
                  <a:pt x="5614" y="594"/>
                </a:lnTo>
                <a:lnTo>
                  <a:pt x="5587" y="560"/>
                </a:lnTo>
                <a:lnTo>
                  <a:pt x="5587" y="560"/>
                </a:lnTo>
                <a:lnTo>
                  <a:pt x="5588" y="543"/>
                </a:lnTo>
                <a:lnTo>
                  <a:pt x="5588" y="543"/>
                </a:lnTo>
                <a:lnTo>
                  <a:pt x="5592" y="535"/>
                </a:lnTo>
                <a:lnTo>
                  <a:pt x="5595" y="530"/>
                </a:lnTo>
                <a:lnTo>
                  <a:pt x="5595" y="530"/>
                </a:lnTo>
                <a:lnTo>
                  <a:pt x="5592" y="527"/>
                </a:lnTo>
                <a:lnTo>
                  <a:pt x="5590" y="522"/>
                </a:lnTo>
                <a:lnTo>
                  <a:pt x="5590" y="522"/>
                </a:lnTo>
                <a:lnTo>
                  <a:pt x="5588" y="527"/>
                </a:lnTo>
                <a:lnTo>
                  <a:pt x="5585" y="530"/>
                </a:lnTo>
                <a:lnTo>
                  <a:pt x="5585" y="530"/>
                </a:lnTo>
                <a:lnTo>
                  <a:pt x="5587" y="535"/>
                </a:lnTo>
                <a:lnTo>
                  <a:pt x="5587" y="543"/>
                </a:lnTo>
                <a:lnTo>
                  <a:pt x="5587" y="560"/>
                </a:lnTo>
                <a:lnTo>
                  <a:pt x="5572" y="543"/>
                </a:lnTo>
                <a:lnTo>
                  <a:pt x="5572" y="543"/>
                </a:lnTo>
                <a:lnTo>
                  <a:pt x="5568" y="532"/>
                </a:lnTo>
                <a:lnTo>
                  <a:pt x="5564" y="524"/>
                </a:lnTo>
                <a:lnTo>
                  <a:pt x="5564" y="524"/>
                </a:lnTo>
                <a:lnTo>
                  <a:pt x="5560" y="522"/>
                </a:lnTo>
                <a:lnTo>
                  <a:pt x="5553" y="519"/>
                </a:lnTo>
                <a:lnTo>
                  <a:pt x="5553" y="519"/>
                </a:lnTo>
                <a:lnTo>
                  <a:pt x="5555" y="525"/>
                </a:lnTo>
                <a:lnTo>
                  <a:pt x="5555" y="532"/>
                </a:lnTo>
                <a:lnTo>
                  <a:pt x="5555" y="532"/>
                </a:lnTo>
                <a:lnTo>
                  <a:pt x="5561" y="535"/>
                </a:lnTo>
                <a:lnTo>
                  <a:pt x="5572" y="543"/>
                </a:lnTo>
                <a:lnTo>
                  <a:pt x="5585" y="560"/>
                </a:lnTo>
                <a:lnTo>
                  <a:pt x="5569" y="557"/>
                </a:lnTo>
                <a:lnTo>
                  <a:pt x="5569" y="557"/>
                </a:lnTo>
                <a:lnTo>
                  <a:pt x="5561" y="554"/>
                </a:lnTo>
                <a:lnTo>
                  <a:pt x="5556" y="552"/>
                </a:lnTo>
                <a:lnTo>
                  <a:pt x="5556" y="552"/>
                </a:lnTo>
                <a:lnTo>
                  <a:pt x="5553" y="554"/>
                </a:lnTo>
                <a:lnTo>
                  <a:pt x="5548" y="556"/>
                </a:lnTo>
                <a:lnTo>
                  <a:pt x="5548" y="556"/>
                </a:lnTo>
                <a:lnTo>
                  <a:pt x="5552" y="557"/>
                </a:lnTo>
                <a:lnTo>
                  <a:pt x="5555" y="562"/>
                </a:lnTo>
                <a:lnTo>
                  <a:pt x="5555" y="562"/>
                </a:lnTo>
                <a:lnTo>
                  <a:pt x="5560" y="560"/>
                </a:lnTo>
                <a:lnTo>
                  <a:pt x="5569" y="559"/>
                </a:lnTo>
                <a:lnTo>
                  <a:pt x="5587" y="562"/>
                </a:lnTo>
                <a:lnTo>
                  <a:pt x="5587" y="562"/>
                </a:lnTo>
                <a:lnTo>
                  <a:pt x="5612" y="596"/>
                </a:lnTo>
                <a:lnTo>
                  <a:pt x="5579" y="592"/>
                </a:lnTo>
                <a:lnTo>
                  <a:pt x="5579" y="592"/>
                </a:lnTo>
                <a:lnTo>
                  <a:pt x="5571" y="589"/>
                </a:lnTo>
                <a:lnTo>
                  <a:pt x="5566" y="586"/>
                </a:lnTo>
                <a:lnTo>
                  <a:pt x="5566" y="586"/>
                </a:lnTo>
                <a:lnTo>
                  <a:pt x="5563" y="588"/>
                </a:lnTo>
                <a:lnTo>
                  <a:pt x="5558" y="589"/>
                </a:lnTo>
                <a:lnTo>
                  <a:pt x="5558" y="589"/>
                </a:lnTo>
                <a:lnTo>
                  <a:pt x="5561" y="592"/>
                </a:lnTo>
                <a:lnTo>
                  <a:pt x="5564" y="596"/>
                </a:lnTo>
                <a:lnTo>
                  <a:pt x="5564" y="596"/>
                </a:lnTo>
                <a:lnTo>
                  <a:pt x="5569" y="594"/>
                </a:lnTo>
                <a:lnTo>
                  <a:pt x="5579" y="592"/>
                </a:lnTo>
                <a:lnTo>
                  <a:pt x="5614" y="596"/>
                </a:lnTo>
                <a:lnTo>
                  <a:pt x="5651" y="644"/>
                </a:lnTo>
                <a:lnTo>
                  <a:pt x="5651" y="644"/>
                </a:lnTo>
                <a:close/>
                <a:moveTo>
                  <a:pt x="5652" y="647"/>
                </a:move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1" y="647"/>
                </a:lnTo>
                <a:lnTo>
                  <a:pt x="5651" y="647"/>
                </a:lnTo>
                <a:lnTo>
                  <a:pt x="5651" y="647"/>
                </a:lnTo>
                <a:lnTo>
                  <a:pt x="5651" y="647"/>
                </a:lnTo>
                <a:lnTo>
                  <a:pt x="5651" y="645"/>
                </a:lnTo>
                <a:lnTo>
                  <a:pt x="5651" y="645"/>
                </a:lnTo>
                <a:lnTo>
                  <a:pt x="5651" y="645"/>
                </a:lnTo>
                <a:lnTo>
                  <a:pt x="5651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close/>
                <a:moveTo>
                  <a:pt x="5652" y="644"/>
                </a:moveTo>
                <a:lnTo>
                  <a:pt x="5652" y="644"/>
                </a:lnTo>
                <a:lnTo>
                  <a:pt x="5625" y="524"/>
                </a:lnTo>
                <a:lnTo>
                  <a:pt x="5660" y="471"/>
                </a:lnTo>
                <a:lnTo>
                  <a:pt x="5660" y="471"/>
                </a:lnTo>
                <a:lnTo>
                  <a:pt x="5672" y="459"/>
                </a:lnTo>
                <a:lnTo>
                  <a:pt x="5676" y="456"/>
                </a:lnTo>
                <a:lnTo>
                  <a:pt x="5678" y="455"/>
                </a:lnTo>
                <a:lnTo>
                  <a:pt x="5678" y="455"/>
                </a:lnTo>
                <a:lnTo>
                  <a:pt x="5678" y="450"/>
                </a:lnTo>
                <a:lnTo>
                  <a:pt x="5689" y="442"/>
                </a:lnTo>
                <a:lnTo>
                  <a:pt x="5691" y="474"/>
                </a:lnTo>
                <a:lnTo>
                  <a:pt x="5659" y="495"/>
                </a:lnTo>
                <a:lnTo>
                  <a:pt x="5659" y="495"/>
                </a:lnTo>
                <a:lnTo>
                  <a:pt x="5657" y="498"/>
                </a:lnTo>
                <a:lnTo>
                  <a:pt x="5657" y="501"/>
                </a:lnTo>
                <a:lnTo>
                  <a:pt x="5657" y="501"/>
                </a:lnTo>
                <a:lnTo>
                  <a:pt x="5660" y="503"/>
                </a:lnTo>
                <a:lnTo>
                  <a:pt x="5664" y="503"/>
                </a:lnTo>
                <a:lnTo>
                  <a:pt x="5692" y="485"/>
                </a:lnTo>
                <a:lnTo>
                  <a:pt x="5692" y="500"/>
                </a:lnTo>
                <a:lnTo>
                  <a:pt x="5692" y="500"/>
                </a:lnTo>
                <a:lnTo>
                  <a:pt x="5691" y="493"/>
                </a:lnTo>
                <a:lnTo>
                  <a:pt x="5691" y="490"/>
                </a:lnTo>
                <a:lnTo>
                  <a:pt x="5691" y="490"/>
                </a:lnTo>
                <a:lnTo>
                  <a:pt x="5686" y="495"/>
                </a:lnTo>
                <a:lnTo>
                  <a:pt x="5681" y="498"/>
                </a:lnTo>
                <a:lnTo>
                  <a:pt x="5681" y="498"/>
                </a:lnTo>
                <a:lnTo>
                  <a:pt x="5683" y="506"/>
                </a:lnTo>
                <a:lnTo>
                  <a:pt x="5683" y="519"/>
                </a:lnTo>
                <a:lnTo>
                  <a:pt x="5681" y="522"/>
                </a:lnTo>
                <a:lnTo>
                  <a:pt x="5672" y="528"/>
                </a:lnTo>
                <a:lnTo>
                  <a:pt x="5668" y="525"/>
                </a:lnTo>
                <a:lnTo>
                  <a:pt x="5668" y="525"/>
                </a:lnTo>
                <a:lnTo>
                  <a:pt x="5667" y="517"/>
                </a:lnTo>
                <a:lnTo>
                  <a:pt x="5665" y="512"/>
                </a:lnTo>
                <a:lnTo>
                  <a:pt x="5665" y="512"/>
                </a:lnTo>
                <a:lnTo>
                  <a:pt x="5662" y="511"/>
                </a:lnTo>
                <a:lnTo>
                  <a:pt x="5659" y="509"/>
                </a:lnTo>
                <a:lnTo>
                  <a:pt x="5659" y="509"/>
                </a:lnTo>
                <a:lnTo>
                  <a:pt x="5659" y="512"/>
                </a:lnTo>
                <a:lnTo>
                  <a:pt x="5657" y="517"/>
                </a:lnTo>
                <a:lnTo>
                  <a:pt x="5657" y="517"/>
                </a:lnTo>
                <a:lnTo>
                  <a:pt x="5662" y="520"/>
                </a:lnTo>
                <a:lnTo>
                  <a:pt x="5668" y="527"/>
                </a:lnTo>
                <a:lnTo>
                  <a:pt x="5670" y="530"/>
                </a:lnTo>
                <a:lnTo>
                  <a:pt x="5662" y="535"/>
                </a:lnTo>
                <a:lnTo>
                  <a:pt x="5662" y="535"/>
                </a:lnTo>
                <a:lnTo>
                  <a:pt x="5660" y="538"/>
                </a:lnTo>
                <a:lnTo>
                  <a:pt x="5660" y="541"/>
                </a:lnTo>
                <a:lnTo>
                  <a:pt x="5660" y="541"/>
                </a:lnTo>
                <a:lnTo>
                  <a:pt x="5664" y="543"/>
                </a:lnTo>
                <a:lnTo>
                  <a:pt x="5667" y="541"/>
                </a:lnTo>
                <a:lnTo>
                  <a:pt x="5675" y="536"/>
                </a:lnTo>
                <a:lnTo>
                  <a:pt x="5676" y="541"/>
                </a:lnTo>
                <a:lnTo>
                  <a:pt x="5676" y="541"/>
                </a:lnTo>
                <a:lnTo>
                  <a:pt x="5668" y="578"/>
                </a:lnTo>
                <a:lnTo>
                  <a:pt x="5668" y="580"/>
                </a:lnTo>
                <a:lnTo>
                  <a:pt x="5668" y="580"/>
                </a:lnTo>
                <a:lnTo>
                  <a:pt x="5667" y="581"/>
                </a:lnTo>
                <a:lnTo>
                  <a:pt x="5649" y="556"/>
                </a:lnTo>
                <a:lnTo>
                  <a:pt x="5649" y="556"/>
                </a:lnTo>
                <a:lnTo>
                  <a:pt x="5646" y="546"/>
                </a:lnTo>
                <a:lnTo>
                  <a:pt x="5646" y="541"/>
                </a:lnTo>
                <a:lnTo>
                  <a:pt x="5646" y="541"/>
                </a:lnTo>
                <a:lnTo>
                  <a:pt x="5641" y="540"/>
                </a:lnTo>
                <a:lnTo>
                  <a:pt x="5638" y="536"/>
                </a:lnTo>
                <a:lnTo>
                  <a:pt x="5638" y="536"/>
                </a:lnTo>
                <a:lnTo>
                  <a:pt x="5638" y="541"/>
                </a:lnTo>
                <a:lnTo>
                  <a:pt x="5638" y="546"/>
                </a:lnTo>
                <a:lnTo>
                  <a:pt x="5638" y="546"/>
                </a:lnTo>
                <a:lnTo>
                  <a:pt x="5641" y="549"/>
                </a:lnTo>
                <a:lnTo>
                  <a:pt x="5648" y="556"/>
                </a:lnTo>
                <a:lnTo>
                  <a:pt x="5667" y="584"/>
                </a:lnTo>
                <a:lnTo>
                  <a:pt x="5667" y="584"/>
                </a:lnTo>
                <a:lnTo>
                  <a:pt x="5667" y="584"/>
                </a:lnTo>
                <a:lnTo>
                  <a:pt x="5652" y="644"/>
                </a:lnTo>
                <a:close/>
                <a:moveTo>
                  <a:pt x="5654" y="645"/>
                </a:moveTo>
                <a:lnTo>
                  <a:pt x="5654" y="645"/>
                </a:lnTo>
                <a:lnTo>
                  <a:pt x="5676" y="618"/>
                </a:lnTo>
                <a:lnTo>
                  <a:pt x="5676" y="618"/>
                </a:lnTo>
                <a:lnTo>
                  <a:pt x="5676" y="620"/>
                </a:lnTo>
                <a:lnTo>
                  <a:pt x="5664" y="636"/>
                </a:lnTo>
                <a:lnTo>
                  <a:pt x="5678" y="628"/>
                </a:lnTo>
                <a:lnTo>
                  <a:pt x="5678" y="628"/>
                </a:lnTo>
                <a:lnTo>
                  <a:pt x="5681" y="632"/>
                </a:lnTo>
                <a:lnTo>
                  <a:pt x="5654" y="645"/>
                </a:lnTo>
                <a:close/>
                <a:moveTo>
                  <a:pt x="5672" y="589"/>
                </a:moveTo>
                <a:lnTo>
                  <a:pt x="5659" y="632"/>
                </a:lnTo>
                <a:lnTo>
                  <a:pt x="5676" y="612"/>
                </a:lnTo>
                <a:lnTo>
                  <a:pt x="5676" y="612"/>
                </a:lnTo>
                <a:lnTo>
                  <a:pt x="5676" y="615"/>
                </a:lnTo>
                <a:lnTo>
                  <a:pt x="5656" y="640"/>
                </a:lnTo>
                <a:lnTo>
                  <a:pt x="5668" y="586"/>
                </a:lnTo>
                <a:lnTo>
                  <a:pt x="5668" y="586"/>
                </a:lnTo>
                <a:lnTo>
                  <a:pt x="5670" y="586"/>
                </a:lnTo>
                <a:lnTo>
                  <a:pt x="5673" y="586"/>
                </a:lnTo>
                <a:lnTo>
                  <a:pt x="5697" y="568"/>
                </a:lnTo>
                <a:lnTo>
                  <a:pt x="5697" y="576"/>
                </a:lnTo>
                <a:lnTo>
                  <a:pt x="5672" y="589"/>
                </a:lnTo>
                <a:close/>
                <a:moveTo>
                  <a:pt x="5696" y="591"/>
                </a:moveTo>
                <a:lnTo>
                  <a:pt x="5696" y="591"/>
                </a:lnTo>
                <a:lnTo>
                  <a:pt x="5691" y="592"/>
                </a:lnTo>
                <a:lnTo>
                  <a:pt x="5697" y="584"/>
                </a:lnTo>
                <a:lnTo>
                  <a:pt x="5699" y="586"/>
                </a:lnTo>
                <a:lnTo>
                  <a:pt x="5696" y="591"/>
                </a:lnTo>
                <a:close/>
                <a:moveTo>
                  <a:pt x="5699" y="589"/>
                </a:move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close/>
                <a:moveTo>
                  <a:pt x="5699" y="440"/>
                </a:moveTo>
                <a:lnTo>
                  <a:pt x="5718" y="451"/>
                </a:lnTo>
                <a:lnTo>
                  <a:pt x="5718" y="451"/>
                </a:lnTo>
                <a:lnTo>
                  <a:pt x="5715" y="458"/>
                </a:lnTo>
                <a:lnTo>
                  <a:pt x="5712" y="461"/>
                </a:lnTo>
                <a:lnTo>
                  <a:pt x="5712" y="461"/>
                </a:lnTo>
                <a:lnTo>
                  <a:pt x="5713" y="464"/>
                </a:lnTo>
                <a:lnTo>
                  <a:pt x="5716" y="469"/>
                </a:lnTo>
                <a:lnTo>
                  <a:pt x="5721" y="484"/>
                </a:lnTo>
                <a:lnTo>
                  <a:pt x="5721" y="485"/>
                </a:lnTo>
                <a:lnTo>
                  <a:pt x="5700" y="474"/>
                </a:lnTo>
                <a:lnTo>
                  <a:pt x="5699" y="440"/>
                </a:lnTo>
                <a:close/>
                <a:moveTo>
                  <a:pt x="5700" y="484"/>
                </a:moveTo>
                <a:lnTo>
                  <a:pt x="5723" y="496"/>
                </a:lnTo>
                <a:lnTo>
                  <a:pt x="5728" y="525"/>
                </a:lnTo>
                <a:lnTo>
                  <a:pt x="5702" y="512"/>
                </a:lnTo>
                <a:lnTo>
                  <a:pt x="5700" y="484"/>
                </a:lnTo>
                <a:close/>
                <a:moveTo>
                  <a:pt x="5705" y="573"/>
                </a:moveTo>
                <a:lnTo>
                  <a:pt x="5708" y="572"/>
                </a:lnTo>
                <a:lnTo>
                  <a:pt x="5705" y="572"/>
                </a:lnTo>
                <a:lnTo>
                  <a:pt x="5705" y="567"/>
                </a:lnTo>
                <a:lnTo>
                  <a:pt x="5712" y="570"/>
                </a:lnTo>
                <a:lnTo>
                  <a:pt x="5707" y="576"/>
                </a:lnTo>
                <a:lnTo>
                  <a:pt x="5705" y="573"/>
                </a:lnTo>
                <a:close/>
                <a:moveTo>
                  <a:pt x="5721" y="575"/>
                </a:moveTo>
                <a:lnTo>
                  <a:pt x="5721" y="575"/>
                </a:lnTo>
                <a:lnTo>
                  <a:pt x="5721" y="586"/>
                </a:lnTo>
                <a:lnTo>
                  <a:pt x="5718" y="594"/>
                </a:lnTo>
                <a:lnTo>
                  <a:pt x="5718" y="594"/>
                </a:lnTo>
                <a:lnTo>
                  <a:pt x="5710" y="589"/>
                </a:lnTo>
                <a:lnTo>
                  <a:pt x="5713" y="575"/>
                </a:lnTo>
                <a:lnTo>
                  <a:pt x="5707" y="583"/>
                </a:lnTo>
                <a:lnTo>
                  <a:pt x="5707" y="580"/>
                </a:lnTo>
                <a:lnTo>
                  <a:pt x="5713" y="570"/>
                </a:lnTo>
                <a:lnTo>
                  <a:pt x="5721" y="575"/>
                </a:lnTo>
                <a:close/>
                <a:moveTo>
                  <a:pt x="5716" y="564"/>
                </a:moveTo>
                <a:lnTo>
                  <a:pt x="5713" y="560"/>
                </a:lnTo>
                <a:lnTo>
                  <a:pt x="5713" y="560"/>
                </a:lnTo>
                <a:lnTo>
                  <a:pt x="5715" y="556"/>
                </a:lnTo>
                <a:lnTo>
                  <a:pt x="5715" y="556"/>
                </a:lnTo>
                <a:lnTo>
                  <a:pt x="5712" y="556"/>
                </a:lnTo>
                <a:lnTo>
                  <a:pt x="5707" y="556"/>
                </a:lnTo>
                <a:lnTo>
                  <a:pt x="5707" y="556"/>
                </a:lnTo>
                <a:lnTo>
                  <a:pt x="5707" y="557"/>
                </a:lnTo>
                <a:lnTo>
                  <a:pt x="5705" y="556"/>
                </a:lnTo>
                <a:lnTo>
                  <a:pt x="5704" y="528"/>
                </a:lnTo>
                <a:lnTo>
                  <a:pt x="5704" y="528"/>
                </a:lnTo>
                <a:lnTo>
                  <a:pt x="5707" y="528"/>
                </a:lnTo>
                <a:lnTo>
                  <a:pt x="5707" y="528"/>
                </a:lnTo>
                <a:lnTo>
                  <a:pt x="5707" y="525"/>
                </a:lnTo>
                <a:lnTo>
                  <a:pt x="5728" y="536"/>
                </a:lnTo>
                <a:lnTo>
                  <a:pt x="5729" y="548"/>
                </a:lnTo>
                <a:lnTo>
                  <a:pt x="5716" y="564"/>
                </a:lnTo>
                <a:close/>
                <a:moveTo>
                  <a:pt x="5816" y="427"/>
                </a:moveTo>
                <a:lnTo>
                  <a:pt x="5816" y="427"/>
                </a:lnTo>
                <a:lnTo>
                  <a:pt x="5814" y="431"/>
                </a:lnTo>
                <a:lnTo>
                  <a:pt x="5812" y="429"/>
                </a:lnTo>
                <a:lnTo>
                  <a:pt x="5816" y="427"/>
                </a:lnTo>
                <a:close/>
                <a:moveTo>
                  <a:pt x="5806" y="435"/>
                </a:moveTo>
                <a:lnTo>
                  <a:pt x="5811" y="439"/>
                </a:lnTo>
                <a:lnTo>
                  <a:pt x="5811" y="439"/>
                </a:lnTo>
                <a:lnTo>
                  <a:pt x="5804" y="453"/>
                </a:lnTo>
                <a:lnTo>
                  <a:pt x="5801" y="458"/>
                </a:lnTo>
                <a:lnTo>
                  <a:pt x="5806" y="435"/>
                </a:lnTo>
                <a:close/>
                <a:moveTo>
                  <a:pt x="5806" y="453"/>
                </a:moveTo>
                <a:lnTo>
                  <a:pt x="5806" y="453"/>
                </a:lnTo>
                <a:lnTo>
                  <a:pt x="5817" y="445"/>
                </a:lnTo>
                <a:lnTo>
                  <a:pt x="5828" y="455"/>
                </a:lnTo>
                <a:lnTo>
                  <a:pt x="5824" y="476"/>
                </a:lnTo>
                <a:lnTo>
                  <a:pt x="5824" y="476"/>
                </a:lnTo>
                <a:lnTo>
                  <a:pt x="5812" y="480"/>
                </a:lnTo>
                <a:lnTo>
                  <a:pt x="5782" y="484"/>
                </a:lnTo>
                <a:lnTo>
                  <a:pt x="5793" y="471"/>
                </a:lnTo>
                <a:lnTo>
                  <a:pt x="5793" y="471"/>
                </a:lnTo>
                <a:lnTo>
                  <a:pt x="5793" y="471"/>
                </a:lnTo>
                <a:lnTo>
                  <a:pt x="5793" y="471"/>
                </a:lnTo>
                <a:lnTo>
                  <a:pt x="5796" y="471"/>
                </a:lnTo>
                <a:lnTo>
                  <a:pt x="5798" y="468"/>
                </a:lnTo>
                <a:lnTo>
                  <a:pt x="5800" y="461"/>
                </a:lnTo>
                <a:lnTo>
                  <a:pt x="5806" y="453"/>
                </a:lnTo>
                <a:close/>
                <a:moveTo>
                  <a:pt x="5774" y="407"/>
                </a:moveTo>
                <a:lnTo>
                  <a:pt x="5800" y="429"/>
                </a:lnTo>
                <a:lnTo>
                  <a:pt x="5790" y="466"/>
                </a:lnTo>
                <a:lnTo>
                  <a:pt x="5790" y="466"/>
                </a:lnTo>
                <a:lnTo>
                  <a:pt x="5790" y="468"/>
                </a:lnTo>
                <a:lnTo>
                  <a:pt x="5792" y="469"/>
                </a:lnTo>
                <a:lnTo>
                  <a:pt x="5780" y="484"/>
                </a:lnTo>
                <a:lnTo>
                  <a:pt x="5779" y="453"/>
                </a:lnTo>
                <a:lnTo>
                  <a:pt x="5779" y="453"/>
                </a:lnTo>
                <a:lnTo>
                  <a:pt x="5780" y="439"/>
                </a:lnTo>
                <a:lnTo>
                  <a:pt x="5782" y="432"/>
                </a:lnTo>
                <a:lnTo>
                  <a:pt x="5784" y="429"/>
                </a:lnTo>
                <a:lnTo>
                  <a:pt x="5784" y="429"/>
                </a:lnTo>
                <a:lnTo>
                  <a:pt x="5780" y="427"/>
                </a:lnTo>
                <a:lnTo>
                  <a:pt x="5777" y="424"/>
                </a:lnTo>
                <a:lnTo>
                  <a:pt x="5774" y="416"/>
                </a:lnTo>
                <a:lnTo>
                  <a:pt x="5774" y="416"/>
                </a:lnTo>
                <a:lnTo>
                  <a:pt x="5771" y="423"/>
                </a:lnTo>
                <a:lnTo>
                  <a:pt x="5774" y="407"/>
                </a:lnTo>
                <a:close/>
                <a:moveTo>
                  <a:pt x="5739" y="375"/>
                </a:moveTo>
                <a:lnTo>
                  <a:pt x="5732" y="416"/>
                </a:lnTo>
                <a:lnTo>
                  <a:pt x="5732" y="416"/>
                </a:lnTo>
                <a:lnTo>
                  <a:pt x="5732" y="419"/>
                </a:lnTo>
                <a:lnTo>
                  <a:pt x="5736" y="421"/>
                </a:lnTo>
                <a:lnTo>
                  <a:pt x="5736" y="421"/>
                </a:lnTo>
                <a:lnTo>
                  <a:pt x="5739" y="419"/>
                </a:lnTo>
                <a:lnTo>
                  <a:pt x="5740" y="418"/>
                </a:lnTo>
                <a:lnTo>
                  <a:pt x="5747" y="381"/>
                </a:lnTo>
                <a:lnTo>
                  <a:pt x="5768" y="400"/>
                </a:lnTo>
                <a:lnTo>
                  <a:pt x="5760" y="439"/>
                </a:lnTo>
                <a:lnTo>
                  <a:pt x="5760" y="439"/>
                </a:lnTo>
                <a:lnTo>
                  <a:pt x="5761" y="442"/>
                </a:lnTo>
                <a:lnTo>
                  <a:pt x="5763" y="443"/>
                </a:lnTo>
                <a:lnTo>
                  <a:pt x="5763" y="443"/>
                </a:lnTo>
                <a:lnTo>
                  <a:pt x="5766" y="443"/>
                </a:lnTo>
                <a:lnTo>
                  <a:pt x="5769" y="440"/>
                </a:lnTo>
                <a:lnTo>
                  <a:pt x="5769" y="435"/>
                </a:lnTo>
                <a:lnTo>
                  <a:pt x="5769" y="435"/>
                </a:lnTo>
                <a:lnTo>
                  <a:pt x="5776" y="455"/>
                </a:lnTo>
                <a:lnTo>
                  <a:pt x="5779" y="485"/>
                </a:lnTo>
                <a:lnTo>
                  <a:pt x="5779" y="485"/>
                </a:lnTo>
                <a:lnTo>
                  <a:pt x="5731" y="544"/>
                </a:lnTo>
                <a:lnTo>
                  <a:pt x="5731" y="536"/>
                </a:lnTo>
                <a:lnTo>
                  <a:pt x="5731" y="538"/>
                </a:lnTo>
                <a:lnTo>
                  <a:pt x="5731" y="538"/>
                </a:lnTo>
                <a:lnTo>
                  <a:pt x="5734" y="538"/>
                </a:lnTo>
                <a:lnTo>
                  <a:pt x="5737" y="535"/>
                </a:lnTo>
                <a:lnTo>
                  <a:pt x="5737" y="535"/>
                </a:lnTo>
                <a:lnTo>
                  <a:pt x="5737" y="532"/>
                </a:lnTo>
                <a:lnTo>
                  <a:pt x="5734" y="530"/>
                </a:lnTo>
                <a:lnTo>
                  <a:pt x="5729" y="527"/>
                </a:lnTo>
                <a:lnTo>
                  <a:pt x="5724" y="498"/>
                </a:lnTo>
                <a:lnTo>
                  <a:pt x="5726" y="498"/>
                </a:lnTo>
                <a:lnTo>
                  <a:pt x="5726" y="498"/>
                </a:lnTo>
                <a:lnTo>
                  <a:pt x="5729" y="498"/>
                </a:lnTo>
                <a:lnTo>
                  <a:pt x="5732" y="496"/>
                </a:lnTo>
                <a:lnTo>
                  <a:pt x="5732" y="496"/>
                </a:lnTo>
                <a:lnTo>
                  <a:pt x="5732" y="493"/>
                </a:lnTo>
                <a:lnTo>
                  <a:pt x="5731" y="490"/>
                </a:lnTo>
                <a:lnTo>
                  <a:pt x="5723" y="487"/>
                </a:lnTo>
                <a:lnTo>
                  <a:pt x="5723" y="485"/>
                </a:lnTo>
                <a:lnTo>
                  <a:pt x="5723" y="485"/>
                </a:lnTo>
                <a:lnTo>
                  <a:pt x="5726" y="469"/>
                </a:lnTo>
                <a:lnTo>
                  <a:pt x="5728" y="463"/>
                </a:lnTo>
                <a:lnTo>
                  <a:pt x="5728" y="459"/>
                </a:lnTo>
                <a:lnTo>
                  <a:pt x="5728" y="459"/>
                </a:lnTo>
                <a:lnTo>
                  <a:pt x="5726" y="458"/>
                </a:lnTo>
                <a:lnTo>
                  <a:pt x="5723" y="456"/>
                </a:lnTo>
                <a:lnTo>
                  <a:pt x="5726" y="456"/>
                </a:lnTo>
                <a:lnTo>
                  <a:pt x="5726" y="456"/>
                </a:lnTo>
                <a:lnTo>
                  <a:pt x="5729" y="458"/>
                </a:lnTo>
                <a:lnTo>
                  <a:pt x="5731" y="455"/>
                </a:lnTo>
                <a:lnTo>
                  <a:pt x="5731" y="455"/>
                </a:lnTo>
                <a:lnTo>
                  <a:pt x="5732" y="451"/>
                </a:lnTo>
                <a:lnTo>
                  <a:pt x="5729" y="450"/>
                </a:lnTo>
                <a:lnTo>
                  <a:pt x="5697" y="431"/>
                </a:lnTo>
                <a:lnTo>
                  <a:pt x="5696" y="405"/>
                </a:lnTo>
                <a:lnTo>
                  <a:pt x="5724" y="419"/>
                </a:lnTo>
                <a:lnTo>
                  <a:pt x="5724" y="419"/>
                </a:lnTo>
                <a:lnTo>
                  <a:pt x="5728" y="421"/>
                </a:lnTo>
                <a:lnTo>
                  <a:pt x="5731" y="418"/>
                </a:lnTo>
                <a:lnTo>
                  <a:pt x="5731" y="418"/>
                </a:lnTo>
                <a:lnTo>
                  <a:pt x="5731" y="415"/>
                </a:lnTo>
                <a:lnTo>
                  <a:pt x="5729" y="413"/>
                </a:lnTo>
                <a:lnTo>
                  <a:pt x="5696" y="395"/>
                </a:lnTo>
                <a:lnTo>
                  <a:pt x="5694" y="379"/>
                </a:lnTo>
                <a:lnTo>
                  <a:pt x="5696" y="378"/>
                </a:lnTo>
                <a:lnTo>
                  <a:pt x="5712" y="391"/>
                </a:lnTo>
                <a:lnTo>
                  <a:pt x="5715" y="395"/>
                </a:lnTo>
                <a:lnTo>
                  <a:pt x="5732" y="394"/>
                </a:lnTo>
                <a:lnTo>
                  <a:pt x="5739" y="378"/>
                </a:lnTo>
                <a:lnTo>
                  <a:pt x="5737" y="376"/>
                </a:lnTo>
                <a:lnTo>
                  <a:pt x="5731" y="367"/>
                </a:lnTo>
                <a:lnTo>
                  <a:pt x="5739" y="375"/>
                </a:lnTo>
                <a:close/>
                <a:moveTo>
                  <a:pt x="5748" y="344"/>
                </a:moveTo>
                <a:lnTo>
                  <a:pt x="5736" y="346"/>
                </a:lnTo>
                <a:lnTo>
                  <a:pt x="5740" y="339"/>
                </a:lnTo>
                <a:lnTo>
                  <a:pt x="5731" y="327"/>
                </a:lnTo>
                <a:lnTo>
                  <a:pt x="5729" y="327"/>
                </a:lnTo>
                <a:lnTo>
                  <a:pt x="5715" y="328"/>
                </a:lnTo>
                <a:lnTo>
                  <a:pt x="5710" y="336"/>
                </a:lnTo>
                <a:lnTo>
                  <a:pt x="5697" y="325"/>
                </a:lnTo>
                <a:lnTo>
                  <a:pt x="5705" y="325"/>
                </a:lnTo>
                <a:lnTo>
                  <a:pt x="5707" y="325"/>
                </a:lnTo>
                <a:lnTo>
                  <a:pt x="5721" y="323"/>
                </a:lnTo>
                <a:lnTo>
                  <a:pt x="5721" y="323"/>
                </a:lnTo>
                <a:lnTo>
                  <a:pt x="5732" y="323"/>
                </a:lnTo>
                <a:lnTo>
                  <a:pt x="5748" y="344"/>
                </a:lnTo>
                <a:close/>
                <a:moveTo>
                  <a:pt x="5820" y="333"/>
                </a:moveTo>
                <a:lnTo>
                  <a:pt x="5820" y="333"/>
                </a:lnTo>
                <a:lnTo>
                  <a:pt x="5819" y="336"/>
                </a:lnTo>
                <a:lnTo>
                  <a:pt x="5808" y="319"/>
                </a:lnTo>
                <a:lnTo>
                  <a:pt x="5836" y="317"/>
                </a:lnTo>
                <a:lnTo>
                  <a:pt x="5836" y="317"/>
                </a:lnTo>
                <a:lnTo>
                  <a:pt x="5832" y="320"/>
                </a:lnTo>
                <a:lnTo>
                  <a:pt x="5827" y="323"/>
                </a:lnTo>
                <a:lnTo>
                  <a:pt x="5824" y="328"/>
                </a:lnTo>
                <a:lnTo>
                  <a:pt x="5820" y="333"/>
                </a:lnTo>
                <a:lnTo>
                  <a:pt x="5820" y="333"/>
                </a:lnTo>
                <a:close/>
                <a:moveTo>
                  <a:pt x="5854" y="307"/>
                </a:moveTo>
                <a:lnTo>
                  <a:pt x="5851" y="307"/>
                </a:lnTo>
                <a:lnTo>
                  <a:pt x="5857" y="296"/>
                </a:lnTo>
                <a:lnTo>
                  <a:pt x="5857" y="296"/>
                </a:lnTo>
                <a:lnTo>
                  <a:pt x="5854" y="307"/>
                </a:lnTo>
                <a:close/>
                <a:moveTo>
                  <a:pt x="5860" y="275"/>
                </a:moveTo>
                <a:lnTo>
                  <a:pt x="5860" y="275"/>
                </a:lnTo>
                <a:lnTo>
                  <a:pt x="5859" y="277"/>
                </a:lnTo>
                <a:lnTo>
                  <a:pt x="5857" y="279"/>
                </a:lnTo>
                <a:lnTo>
                  <a:pt x="5851" y="288"/>
                </a:lnTo>
                <a:lnTo>
                  <a:pt x="5827" y="295"/>
                </a:lnTo>
                <a:lnTo>
                  <a:pt x="5827" y="295"/>
                </a:lnTo>
                <a:lnTo>
                  <a:pt x="5824" y="298"/>
                </a:lnTo>
                <a:lnTo>
                  <a:pt x="5824" y="301"/>
                </a:lnTo>
                <a:lnTo>
                  <a:pt x="5824" y="301"/>
                </a:lnTo>
                <a:lnTo>
                  <a:pt x="5825" y="303"/>
                </a:lnTo>
                <a:lnTo>
                  <a:pt x="5828" y="304"/>
                </a:lnTo>
                <a:lnTo>
                  <a:pt x="5844" y="299"/>
                </a:lnTo>
                <a:lnTo>
                  <a:pt x="5840" y="309"/>
                </a:lnTo>
                <a:lnTo>
                  <a:pt x="5808" y="311"/>
                </a:lnTo>
                <a:lnTo>
                  <a:pt x="5824" y="283"/>
                </a:lnTo>
                <a:lnTo>
                  <a:pt x="5824" y="283"/>
                </a:lnTo>
                <a:lnTo>
                  <a:pt x="5824" y="280"/>
                </a:lnTo>
                <a:lnTo>
                  <a:pt x="5822" y="277"/>
                </a:lnTo>
                <a:lnTo>
                  <a:pt x="5822" y="277"/>
                </a:lnTo>
                <a:lnTo>
                  <a:pt x="5819" y="277"/>
                </a:lnTo>
                <a:lnTo>
                  <a:pt x="5819" y="277"/>
                </a:lnTo>
                <a:lnTo>
                  <a:pt x="5817" y="277"/>
                </a:lnTo>
                <a:lnTo>
                  <a:pt x="5816" y="279"/>
                </a:lnTo>
                <a:lnTo>
                  <a:pt x="5796" y="311"/>
                </a:lnTo>
                <a:lnTo>
                  <a:pt x="5771" y="312"/>
                </a:lnTo>
                <a:lnTo>
                  <a:pt x="5787" y="283"/>
                </a:lnTo>
                <a:lnTo>
                  <a:pt x="5787" y="283"/>
                </a:lnTo>
                <a:lnTo>
                  <a:pt x="5787" y="280"/>
                </a:lnTo>
                <a:lnTo>
                  <a:pt x="5785" y="279"/>
                </a:lnTo>
                <a:lnTo>
                  <a:pt x="5785" y="279"/>
                </a:lnTo>
                <a:lnTo>
                  <a:pt x="5782" y="277"/>
                </a:lnTo>
                <a:lnTo>
                  <a:pt x="5782" y="277"/>
                </a:lnTo>
                <a:lnTo>
                  <a:pt x="5780" y="279"/>
                </a:lnTo>
                <a:lnTo>
                  <a:pt x="5779" y="280"/>
                </a:lnTo>
                <a:lnTo>
                  <a:pt x="5761" y="312"/>
                </a:lnTo>
                <a:lnTo>
                  <a:pt x="5742" y="314"/>
                </a:lnTo>
                <a:lnTo>
                  <a:pt x="5753" y="296"/>
                </a:lnTo>
                <a:lnTo>
                  <a:pt x="5753" y="296"/>
                </a:lnTo>
                <a:lnTo>
                  <a:pt x="5756" y="295"/>
                </a:lnTo>
                <a:lnTo>
                  <a:pt x="5758" y="293"/>
                </a:lnTo>
                <a:lnTo>
                  <a:pt x="5758" y="293"/>
                </a:lnTo>
                <a:lnTo>
                  <a:pt x="5758" y="290"/>
                </a:lnTo>
                <a:lnTo>
                  <a:pt x="5756" y="288"/>
                </a:lnTo>
                <a:lnTo>
                  <a:pt x="5756" y="288"/>
                </a:lnTo>
                <a:lnTo>
                  <a:pt x="5755" y="287"/>
                </a:lnTo>
                <a:lnTo>
                  <a:pt x="5755" y="287"/>
                </a:lnTo>
                <a:lnTo>
                  <a:pt x="5752" y="287"/>
                </a:lnTo>
                <a:lnTo>
                  <a:pt x="5752" y="287"/>
                </a:lnTo>
                <a:lnTo>
                  <a:pt x="5750" y="287"/>
                </a:lnTo>
                <a:lnTo>
                  <a:pt x="5737" y="285"/>
                </a:lnTo>
                <a:lnTo>
                  <a:pt x="5739" y="283"/>
                </a:lnTo>
                <a:lnTo>
                  <a:pt x="5742" y="280"/>
                </a:lnTo>
                <a:lnTo>
                  <a:pt x="5742" y="277"/>
                </a:lnTo>
                <a:lnTo>
                  <a:pt x="5742" y="274"/>
                </a:lnTo>
                <a:lnTo>
                  <a:pt x="5750" y="280"/>
                </a:lnTo>
                <a:lnTo>
                  <a:pt x="5764" y="279"/>
                </a:lnTo>
                <a:lnTo>
                  <a:pt x="5766" y="274"/>
                </a:lnTo>
                <a:lnTo>
                  <a:pt x="5780" y="277"/>
                </a:lnTo>
                <a:lnTo>
                  <a:pt x="5780" y="277"/>
                </a:lnTo>
                <a:lnTo>
                  <a:pt x="5784" y="275"/>
                </a:lnTo>
                <a:lnTo>
                  <a:pt x="5785" y="272"/>
                </a:lnTo>
                <a:lnTo>
                  <a:pt x="5785" y="272"/>
                </a:lnTo>
                <a:lnTo>
                  <a:pt x="5784" y="269"/>
                </a:lnTo>
                <a:lnTo>
                  <a:pt x="5780" y="267"/>
                </a:lnTo>
                <a:lnTo>
                  <a:pt x="5768" y="266"/>
                </a:lnTo>
                <a:lnTo>
                  <a:pt x="5768" y="264"/>
                </a:lnTo>
                <a:lnTo>
                  <a:pt x="5768" y="263"/>
                </a:lnTo>
                <a:lnTo>
                  <a:pt x="5758" y="253"/>
                </a:lnTo>
                <a:lnTo>
                  <a:pt x="5763" y="247"/>
                </a:lnTo>
                <a:lnTo>
                  <a:pt x="5771" y="255"/>
                </a:lnTo>
                <a:lnTo>
                  <a:pt x="5790" y="251"/>
                </a:lnTo>
                <a:lnTo>
                  <a:pt x="5792" y="248"/>
                </a:lnTo>
                <a:lnTo>
                  <a:pt x="5804" y="251"/>
                </a:lnTo>
                <a:lnTo>
                  <a:pt x="5804" y="251"/>
                </a:lnTo>
                <a:lnTo>
                  <a:pt x="5808" y="250"/>
                </a:lnTo>
                <a:lnTo>
                  <a:pt x="5809" y="248"/>
                </a:lnTo>
                <a:lnTo>
                  <a:pt x="5809" y="248"/>
                </a:lnTo>
                <a:lnTo>
                  <a:pt x="5809" y="245"/>
                </a:lnTo>
                <a:lnTo>
                  <a:pt x="5806" y="242"/>
                </a:lnTo>
                <a:lnTo>
                  <a:pt x="5796" y="240"/>
                </a:lnTo>
                <a:lnTo>
                  <a:pt x="5798" y="235"/>
                </a:lnTo>
                <a:lnTo>
                  <a:pt x="5787" y="224"/>
                </a:lnTo>
                <a:lnTo>
                  <a:pt x="5787" y="221"/>
                </a:lnTo>
                <a:lnTo>
                  <a:pt x="5795" y="211"/>
                </a:lnTo>
                <a:lnTo>
                  <a:pt x="5828" y="221"/>
                </a:lnTo>
                <a:lnTo>
                  <a:pt x="5828" y="223"/>
                </a:lnTo>
                <a:lnTo>
                  <a:pt x="5844" y="232"/>
                </a:lnTo>
                <a:lnTo>
                  <a:pt x="5859" y="223"/>
                </a:lnTo>
                <a:lnTo>
                  <a:pt x="5859" y="221"/>
                </a:lnTo>
                <a:lnTo>
                  <a:pt x="5883" y="216"/>
                </a:lnTo>
                <a:lnTo>
                  <a:pt x="5875" y="243"/>
                </a:lnTo>
                <a:lnTo>
                  <a:pt x="5838" y="251"/>
                </a:lnTo>
                <a:lnTo>
                  <a:pt x="5838" y="251"/>
                </a:lnTo>
                <a:lnTo>
                  <a:pt x="5835" y="255"/>
                </a:lnTo>
                <a:lnTo>
                  <a:pt x="5835" y="258"/>
                </a:lnTo>
                <a:lnTo>
                  <a:pt x="5835" y="258"/>
                </a:lnTo>
                <a:lnTo>
                  <a:pt x="5836" y="259"/>
                </a:lnTo>
                <a:lnTo>
                  <a:pt x="5840" y="261"/>
                </a:lnTo>
                <a:lnTo>
                  <a:pt x="5872" y="253"/>
                </a:lnTo>
                <a:lnTo>
                  <a:pt x="5864" y="277"/>
                </a:lnTo>
                <a:lnTo>
                  <a:pt x="5864" y="277"/>
                </a:lnTo>
                <a:lnTo>
                  <a:pt x="5862" y="277"/>
                </a:lnTo>
                <a:lnTo>
                  <a:pt x="5862" y="277"/>
                </a:lnTo>
                <a:lnTo>
                  <a:pt x="5860" y="275"/>
                </a:lnTo>
                <a:lnTo>
                  <a:pt x="5860" y="275"/>
                </a:lnTo>
                <a:close/>
                <a:moveTo>
                  <a:pt x="5864" y="307"/>
                </a:moveTo>
                <a:lnTo>
                  <a:pt x="5867" y="296"/>
                </a:lnTo>
                <a:lnTo>
                  <a:pt x="5873" y="306"/>
                </a:lnTo>
                <a:lnTo>
                  <a:pt x="5864" y="307"/>
                </a:lnTo>
                <a:close/>
                <a:moveTo>
                  <a:pt x="5870" y="287"/>
                </a:moveTo>
                <a:lnTo>
                  <a:pt x="5880" y="256"/>
                </a:lnTo>
                <a:lnTo>
                  <a:pt x="5896" y="274"/>
                </a:lnTo>
                <a:lnTo>
                  <a:pt x="5881" y="303"/>
                </a:lnTo>
                <a:lnTo>
                  <a:pt x="5870" y="287"/>
                </a:lnTo>
                <a:close/>
                <a:moveTo>
                  <a:pt x="5904" y="335"/>
                </a:moveTo>
                <a:lnTo>
                  <a:pt x="5892" y="319"/>
                </a:lnTo>
                <a:lnTo>
                  <a:pt x="5892" y="319"/>
                </a:lnTo>
                <a:lnTo>
                  <a:pt x="5891" y="315"/>
                </a:lnTo>
                <a:lnTo>
                  <a:pt x="5891" y="314"/>
                </a:lnTo>
                <a:lnTo>
                  <a:pt x="5910" y="314"/>
                </a:lnTo>
                <a:lnTo>
                  <a:pt x="5910" y="314"/>
                </a:lnTo>
                <a:lnTo>
                  <a:pt x="5907" y="319"/>
                </a:lnTo>
                <a:lnTo>
                  <a:pt x="5905" y="323"/>
                </a:lnTo>
                <a:lnTo>
                  <a:pt x="5904" y="330"/>
                </a:lnTo>
                <a:lnTo>
                  <a:pt x="5904" y="335"/>
                </a:lnTo>
                <a:lnTo>
                  <a:pt x="5904" y="335"/>
                </a:lnTo>
                <a:close/>
                <a:moveTo>
                  <a:pt x="5955" y="319"/>
                </a:moveTo>
                <a:lnTo>
                  <a:pt x="5955" y="319"/>
                </a:lnTo>
                <a:lnTo>
                  <a:pt x="5950" y="311"/>
                </a:lnTo>
                <a:lnTo>
                  <a:pt x="5953" y="311"/>
                </a:lnTo>
                <a:lnTo>
                  <a:pt x="5953" y="311"/>
                </a:lnTo>
                <a:lnTo>
                  <a:pt x="5955" y="311"/>
                </a:lnTo>
                <a:lnTo>
                  <a:pt x="5955" y="311"/>
                </a:lnTo>
                <a:lnTo>
                  <a:pt x="5955" y="315"/>
                </a:lnTo>
                <a:lnTo>
                  <a:pt x="5955" y="315"/>
                </a:lnTo>
                <a:lnTo>
                  <a:pt x="5956" y="317"/>
                </a:lnTo>
                <a:lnTo>
                  <a:pt x="5955" y="319"/>
                </a:lnTo>
                <a:close/>
                <a:moveTo>
                  <a:pt x="6008" y="301"/>
                </a:moveTo>
                <a:lnTo>
                  <a:pt x="6008" y="301"/>
                </a:lnTo>
                <a:lnTo>
                  <a:pt x="6006" y="298"/>
                </a:lnTo>
                <a:lnTo>
                  <a:pt x="6014" y="299"/>
                </a:lnTo>
                <a:lnTo>
                  <a:pt x="6008" y="301"/>
                </a:lnTo>
                <a:close/>
                <a:moveTo>
                  <a:pt x="6016" y="290"/>
                </a:moveTo>
                <a:lnTo>
                  <a:pt x="5980" y="255"/>
                </a:lnTo>
                <a:lnTo>
                  <a:pt x="5940" y="256"/>
                </a:lnTo>
                <a:lnTo>
                  <a:pt x="5961" y="291"/>
                </a:lnTo>
                <a:lnTo>
                  <a:pt x="5961" y="291"/>
                </a:lnTo>
                <a:lnTo>
                  <a:pt x="5958" y="296"/>
                </a:lnTo>
                <a:lnTo>
                  <a:pt x="5955" y="303"/>
                </a:lnTo>
                <a:lnTo>
                  <a:pt x="5955" y="303"/>
                </a:lnTo>
                <a:lnTo>
                  <a:pt x="5953" y="303"/>
                </a:lnTo>
                <a:lnTo>
                  <a:pt x="5932" y="304"/>
                </a:lnTo>
                <a:lnTo>
                  <a:pt x="5947" y="279"/>
                </a:lnTo>
                <a:lnTo>
                  <a:pt x="5947" y="279"/>
                </a:lnTo>
                <a:lnTo>
                  <a:pt x="5948" y="275"/>
                </a:lnTo>
                <a:lnTo>
                  <a:pt x="5945" y="272"/>
                </a:lnTo>
                <a:lnTo>
                  <a:pt x="5945" y="272"/>
                </a:lnTo>
                <a:lnTo>
                  <a:pt x="5944" y="272"/>
                </a:lnTo>
                <a:lnTo>
                  <a:pt x="5944" y="272"/>
                </a:lnTo>
                <a:lnTo>
                  <a:pt x="5940" y="274"/>
                </a:lnTo>
                <a:lnTo>
                  <a:pt x="5921" y="304"/>
                </a:lnTo>
                <a:lnTo>
                  <a:pt x="5889" y="306"/>
                </a:lnTo>
                <a:lnTo>
                  <a:pt x="5902" y="280"/>
                </a:lnTo>
                <a:lnTo>
                  <a:pt x="5902" y="280"/>
                </a:lnTo>
                <a:lnTo>
                  <a:pt x="5904" y="280"/>
                </a:lnTo>
                <a:lnTo>
                  <a:pt x="5907" y="280"/>
                </a:lnTo>
                <a:lnTo>
                  <a:pt x="5907" y="280"/>
                </a:lnTo>
                <a:lnTo>
                  <a:pt x="5908" y="277"/>
                </a:lnTo>
                <a:lnTo>
                  <a:pt x="5907" y="274"/>
                </a:lnTo>
                <a:lnTo>
                  <a:pt x="5883" y="247"/>
                </a:lnTo>
                <a:lnTo>
                  <a:pt x="5891" y="219"/>
                </a:lnTo>
                <a:lnTo>
                  <a:pt x="5910" y="242"/>
                </a:lnTo>
                <a:lnTo>
                  <a:pt x="5910" y="242"/>
                </a:lnTo>
                <a:lnTo>
                  <a:pt x="5913" y="243"/>
                </a:lnTo>
                <a:lnTo>
                  <a:pt x="5916" y="242"/>
                </a:lnTo>
                <a:lnTo>
                  <a:pt x="5916" y="242"/>
                </a:lnTo>
                <a:lnTo>
                  <a:pt x="5918" y="239"/>
                </a:lnTo>
                <a:lnTo>
                  <a:pt x="5916" y="235"/>
                </a:lnTo>
                <a:lnTo>
                  <a:pt x="5894" y="210"/>
                </a:lnTo>
                <a:lnTo>
                  <a:pt x="5905" y="178"/>
                </a:lnTo>
                <a:lnTo>
                  <a:pt x="5924" y="202"/>
                </a:lnTo>
                <a:lnTo>
                  <a:pt x="5924" y="202"/>
                </a:lnTo>
                <a:lnTo>
                  <a:pt x="5928" y="203"/>
                </a:lnTo>
                <a:lnTo>
                  <a:pt x="5931" y="203"/>
                </a:lnTo>
                <a:lnTo>
                  <a:pt x="5931" y="203"/>
                </a:lnTo>
                <a:lnTo>
                  <a:pt x="5932" y="200"/>
                </a:lnTo>
                <a:lnTo>
                  <a:pt x="5931" y="197"/>
                </a:lnTo>
                <a:lnTo>
                  <a:pt x="5908" y="168"/>
                </a:lnTo>
                <a:lnTo>
                  <a:pt x="5915" y="147"/>
                </a:lnTo>
                <a:lnTo>
                  <a:pt x="5918" y="146"/>
                </a:lnTo>
                <a:lnTo>
                  <a:pt x="5937" y="168"/>
                </a:lnTo>
                <a:lnTo>
                  <a:pt x="5937" y="168"/>
                </a:lnTo>
                <a:lnTo>
                  <a:pt x="5940" y="170"/>
                </a:lnTo>
                <a:lnTo>
                  <a:pt x="5944" y="168"/>
                </a:lnTo>
                <a:lnTo>
                  <a:pt x="5944" y="168"/>
                </a:lnTo>
                <a:lnTo>
                  <a:pt x="5945" y="165"/>
                </a:lnTo>
                <a:lnTo>
                  <a:pt x="5944" y="162"/>
                </a:lnTo>
                <a:lnTo>
                  <a:pt x="5940" y="159"/>
                </a:lnTo>
                <a:lnTo>
                  <a:pt x="5948" y="152"/>
                </a:lnTo>
                <a:lnTo>
                  <a:pt x="5953" y="155"/>
                </a:lnTo>
                <a:lnTo>
                  <a:pt x="5945" y="167"/>
                </a:lnTo>
                <a:lnTo>
                  <a:pt x="5945" y="167"/>
                </a:lnTo>
                <a:lnTo>
                  <a:pt x="5945" y="170"/>
                </a:lnTo>
                <a:lnTo>
                  <a:pt x="5947" y="173"/>
                </a:lnTo>
                <a:lnTo>
                  <a:pt x="5947" y="173"/>
                </a:lnTo>
                <a:lnTo>
                  <a:pt x="5950" y="173"/>
                </a:lnTo>
                <a:lnTo>
                  <a:pt x="5953" y="171"/>
                </a:lnTo>
                <a:lnTo>
                  <a:pt x="5964" y="152"/>
                </a:lnTo>
                <a:lnTo>
                  <a:pt x="5968" y="150"/>
                </a:lnTo>
                <a:lnTo>
                  <a:pt x="5966" y="155"/>
                </a:lnTo>
                <a:lnTo>
                  <a:pt x="5972" y="159"/>
                </a:lnTo>
                <a:lnTo>
                  <a:pt x="5972" y="159"/>
                </a:lnTo>
                <a:lnTo>
                  <a:pt x="5979" y="155"/>
                </a:lnTo>
                <a:lnTo>
                  <a:pt x="5979" y="154"/>
                </a:lnTo>
                <a:lnTo>
                  <a:pt x="5984" y="165"/>
                </a:lnTo>
                <a:lnTo>
                  <a:pt x="5972" y="183"/>
                </a:lnTo>
                <a:lnTo>
                  <a:pt x="5972" y="183"/>
                </a:lnTo>
                <a:lnTo>
                  <a:pt x="5972" y="179"/>
                </a:lnTo>
                <a:lnTo>
                  <a:pt x="5972" y="179"/>
                </a:lnTo>
                <a:lnTo>
                  <a:pt x="5968" y="183"/>
                </a:lnTo>
                <a:lnTo>
                  <a:pt x="5961" y="183"/>
                </a:lnTo>
                <a:lnTo>
                  <a:pt x="5950" y="183"/>
                </a:lnTo>
                <a:lnTo>
                  <a:pt x="5950" y="183"/>
                </a:lnTo>
                <a:lnTo>
                  <a:pt x="5958" y="192"/>
                </a:lnTo>
                <a:lnTo>
                  <a:pt x="5961" y="197"/>
                </a:lnTo>
                <a:lnTo>
                  <a:pt x="5961" y="202"/>
                </a:lnTo>
                <a:lnTo>
                  <a:pt x="5961" y="202"/>
                </a:lnTo>
                <a:lnTo>
                  <a:pt x="5963" y="202"/>
                </a:lnTo>
                <a:lnTo>
                  <a:pt x="5963" y="202"/>
                </a:lnTo>
                <a:lnTo>
                  <a:pt x="5964" y="203"/>
                </a:lnTo>
                <a:lnTo>
                  <a:pt x="5964" y="203"/>
                </a:lnTo>
                <a:lnTo>
                  <a:pt x="5968" y="205"/>
                </a:lnTo>
                <a:lnTo>
                  <a:pt x="5971" y="202"/>
                </a:lnTo>
                <a:lnTo>
                  <a:pt x="5971" y="202"/>
                </a:lnTo>
                <a:lnTo>
                  <a:pt x="5971" y="202"/>
                </a:lnTo>
                <a:lnTo>
                  <a:pt x="5998" y="207"/>
                </a:lnTo>
                <a:lnTo>
                  <a:pt x="6000" y="208"/>
                </a:lnTo>
                <a:lnTo>
                  <a:pt x="6000" y="208"/>
                </a:lnTo>
                <a:lnTo>
                  <a:pt x="5980" y="210"/>
                </a:lnTo>
                <a:lnTo>
                  <a:pt x="5988" y="224"/>
                </a:lnTo>
                <a:lnTo>
                  <a:pt x="5982" y="234"/>
                </a:lnTo>
                <a:lnTo>
                  <a:pt x="5982" y="234"/>
                </a:lnTo>
                <a:lnTo>
                  <a:pt x="5982" y="234"/>
                </a:lnTo>
                <a:lnTo>
                  <a:pt x="5982" y="234"/>
                </a:lnTo>
                <a:lnTo>
                  <a:pt x="5980" y="234"/>
                </a:lnTo>
                <a:lnTo>
                  <a:pt x="5980" y="234"/>
                </a:lnTo>
                <a:lnTo>
                  <a:pt x="5979" y="237"/>
                </a:lnTo>
                <a:lnTo>
                  <a:pt x="5977" y="240"/>
                </a:lnTo>
                <a:lnTo>
                  <a:pt x="5971" y="245"/>
                </a:lnTo>
                <a:lnTo>
                  <a:pt x="5971" y="245"/>
                </a:lnTo>
                <a:lnTo>
                  <a:pt x="5979" y="247"/>
                </a:lnTo>
                <a:lnTo>
                  <a:pt x="5984" y="248"/>
                </a:lnTo>
                <a:lnTo>
                  <a:pt x="5987" y="250"/>
                </a:lnTo>
                <a:lnTo>
                  <a:pt x="5987" y="250"/>
                </a:lnTo>
                <a:lnTo>
                  <a:pt x="5990" y="245"/>
                </a:lnTo>
                <a:lnTo>
                  <a:pt x="6000" y="239"/>
                </a:lnTo>
                <a:lnTo>
                  <a:pt x="6009" y="256"/>
                </a:lnTo>
                <a:lnTo>
                  <a:pt x="6000" y="269"/>
                </a:lnTo>
                <a:lnTo>
                  <a:pt x="6000" y="269"/>
                </a:lnTo>
                <a:lnTo>
                  <a:pt x="6000" y="272"/>
                </a:lnTo>
                <a:lnTo>
                  <a:pt x="6001" y="275"/>
                </a:lnTo>
                <a:lnTo>
                  <a:pt x="6001" y="275"/>
                </a:lnTo>
                <a:lnTo>
                  <a:pt x="6004" y="275"/>
                </a:lnTo>
                <a:lnTo>
                  <a:pt x="6008" y="274"/>
                </a:lnTo>
                <a:lnTo>
                  <a:pt x="6016" y="261"/>
                </a:lnTo>
                <a:lnTo>
                  <a:pt x="6035" y="264"/>
                </a:lnTo>
                <a:lnTo>
                  <a:pt x="6041" y="277"/>
                </a:lnTo>
                <a:lnTo>
                  <a:pt x="6040" y="280"/>
                </a:lnTo>
                <a:lnTo>
                  <a:pt x="6040" y="280"/>
                </a:lnTo>
                <a:lnTo>
                  <a:pt x="6028" y="282"/>
                </a:lnTo>
                <a:lnTo>
                  <a:pt x="6022" y="280"/>
                </a:lnTo>
                <a:lnTo>
                  <a:pt x="6022" y="280"/>
                </a:lnTo>
                <a:lnTo>
                  <a:pt x="6020" y="285"/>
                </a:lnTo>
                <a:lnTo>
                  <a:pt x="6016" y="290"/>
                </a:lnTo>
                <a:lnTo>
                  <a:pt x="6016" y="290"/>
                </a:lnTo>
                <a:close/>
                <a:moveTo>
                  <a:pt x="5996" y="234"/>
                </a:moveTo>
                <a:lnTo>
                  <a:pt x="5996" y="234"/>
                </a:lnTo>
                <a:lnTo>
                  <a:pt x="5992" y="234"/>
                </a:lnTo>
                <a:lnTo>
                  <a:pt x="5995" y="231"/>
                </a:lnTo>
                <a:lnTo>
                  <a:pt x="5996" y="234"/>
                </a:lnTo>
                <a:close/>
                <a:moveTo>
                  <a:pt x="6032" y="293"/>
                </a:moveTo>
                <a:lnTo>
                  <a:pt x="6032" y="295"/>
                </a:lnTo>
                <a:lnTo>
                  <a:pt x="6030" y="295"/>
                </a:lnTo>
                <a:lnTo>
                  <a:pt x="6030" y="295"/>
                </a:lnTo>
                <a:lnTo>
                  <a:pt x="6032" y="293"/>
                </a:lnTo>
                <a:lnTo>
                  <a:pt x="6032" y="293"/>
                </a:lnTo>
                <a:close/>
                <a:moveTo>
                  <a:pt x="6027" y="295"/>
                </a:moveTo>
                <a:lnTo>
                  <a:pt x="6022" y="296"/>
                </a:lnTo>
                <a:lnTo>
                  <a:pt x="6019" y="293"/>
                </a:lnTo>
                <a:lnTo>
                  <a:pt x="6019" y="293"/>
                </a:lnTo>
                <a:lnTo>
                  <a:pt x="6027" y="295"/>
                </a:lnTo>
                <a:lnTo>
                  <a:pt x="6027" y="295"/>
                </a:lnTo>
                <a:close/>
                <a:moveTo>
                  <a:pt x="6036" y="402"/>
                </a:moveTo>
                <a:lnTo>
                  <a:pt x="6036" y="402"/>
                </a:lnTo>
                <a:lnTo>
                  <a:pt x="6006" y="392"/>
                </a:lnTo>
                <a:lnTo>
                  <a:pt x="6006" y="392"/>
                </a:lnTo>
                <a:lnTo>
                  <a:pt x="5993" y="383"/>
                </a:lnTo>
                <a:lnTo>
                  <a:pt x="6017" y="368"/>
                </a:lnTo>
                <a:lnTo>
                  <a:pt x="6020" y="343"/>
                </a:lnTo>
                <a:lnTo>
                  <a:pt x="6020" y="343"/>
                </a:lnTo>
                <a:lnTo>
                  <a:pt x="6022" y="346"/>
                </a:lnTo>
                <a:lnTo>
                  <a:pt x="6022" y="346"/>
                </a:lnTo>
                <a:lnTo>
                  <a:pt x="6028" y="346"/>
                </a:lnTo>
                <a:lnTo>
                  <a:pt x="6040" y="346"/>
                </a:lnTo>
                <a:lnTo>
                  <a:pt x="6041" y="399"/>
                </a:lnTo>
                <a:lnTo>
                  <a:pt x="6036" y="402"/>
                </a:lnTo>
                <a:close/>
                <a:moveTo>
                  <a:pt x="6044" y="320"/>
                </a:moveTo>
                <a:lnTo>
                  <a:pt x="6044" y="320"/>
                </a:lnTo>
                <a:lnTo>
                  <a:pt x="6043" y="325"/>
                </a:lnTo>
                <a:lnTo>
                  <a:pt x="6043" y="330"/>
                </a:lnTo>
                <a:lnTo>
                  <a:pt x="6043" y="335"/>
                </a:lnTo>
                <a:lnTo>
                  <a:pt x="6046" y="339"/>
                </a:lnTo>
                <a:lnTo>
                  <a:pt x="6043" y="343"/>
                </a:lnTo>
                <a:lnTo>
                  <a:pt x="6043" y="343"/>
                </a:lnTo>
                <a:lnTo>
                  <a:pt x="6033" y="335"/>
                </a:lnTo>
                <a:lnTo>
                  <a:pt x="6028" y="330"/>
                </a:lnTo>
                <a:lnTo>
                  <a:pt x="6028" y="330"/>
                </a:lnTo>
                <a:lnTo>
                  <a:pt x="6027" y="331"/>
                </a:lnTo>
                <a:lnTo>
                  <a:pt x="6022" y="333"/>
                </a:lnTo>
                <a:lnTo>
                  <a:pt x="6025" y="314"/>
                </a:lnTo>
                <a:lnTo>
                  <a:pt x="6025" y="314"/>
                </a:lnTo>
                <a:lnTo>
                  <a:pt x="6028" y="314"/>
                </a:lnTo>
                <a:lnTo>
                  <a:pt x="6030" y="312"/>
                </a:lnTo>
                <a:lnTo>
                  <a:pt x="6033" y="307"/>
                </a:lnTo>
                <a:lnTo>
                  <a:pt x="6052" y="301"/>
                </a:lnTo>
                <a:lnTo>
                  <a:pt x="6054" y="304"/>
                </a:lnTo>
                <a:lnTo>
                  <a:pt x="6054" y="304"/>
                </a:lnTo>
                <a:lnTo>
                  <a:pt x="6056" y="306"/>
                </a:lnTo>
                <a:lnTo>
                  <a:pt x="6056" y="306"/>
                </a:lnTo>
                <a:lnTo>
                  <a:pt x="6049" y="311"/>
                </a:lnTo>
                <a:lnTo>
                  <a:pt x="6044" y="320"/>
                </a:lnTo>
                <a:lnTo>
                  <a:pt x="6044" y="320"/>
                </a:lnTo>
                <a:close/>
                <a:moveTo>
                  <a:pt x="6080" y="303"/>
                </a:moveTo>
                <a:lnTo>
                  <a:pt x="6080" y="303"/>
                </a:lnTo>
                <a:lnTo>
                  <a:pt x="6070" y="301"/>
                </a:lnTo>
                <a:lnTo>
                  <a:pt x="6062" y="303"/>
                </a:lnTo>
                <a:lnTo>
                  <a:pt x="6062" y="303"/>
                </a:lnTo>
                <a:lnTo>
                  <a:pt x="6062" y="299"/>
                </a:lnTo>
                <a:lnTo>
                  <a:pt x="6062" y="299"/>
                </a:lnTo>
                <a:lnTo>
                  <a:pt x="6088" y="290"/>
                </a:lnTo>
                <a:lnTo>
                  <a:pt x="6088" y="290"/>
                </a:lnTo>
                <a:lnTo>
                  <a:pt x="6088" y="293"/>
                </a:lnTo>
                <a:lnTo>
                  <a:pt x="6088" y="293"/>
                </a:lnTo>
                <a:lnTo>
                  <a:pt x="6092" y="295"/>
                </a:lnTo>
                <a:lnTo>
                  <a:pt x="6081" y="304"/>
                </a:lnTo>
                <a:lnTo>
                  <a:pt x="6081" y="304"/>
                </a:lnTo>
                <a:lnTo>
                  <a:pt x="6080" y="303"/>
                </a:lnTo>
                <a:lnTo>
                  <a:pt x="6080" y="303"/>
                </a:lnTo>
                <a:close/>
                <a:moveTo>
                  <a:pt x="6091" y="375"/>
                </a:moveTo>
                <a:lnTo>
                  <a:pt x="6092" y="375"/>
                </a:lnTo>
                <a:lnTo>
                  <a:pt x="6094" y="365"/>
                </a:lnTo>
                <a:lnTo>
                  <a:pt x="6105" y="368"/>
                </a:lnTo>
                <a:lnTo>
                  <a:pt x="6091" y="375"/>
                </a:lnTo>
                <a:close/>
                <a:moveTo>
                  <a:pt x="6107" y="367"/>
                </a:moveTo>
                <a:lnTo>
                  <a:pt x="6094" y="362"/>
                </a:lnTo>
                <a:lnTo>
                  <a:pt x="6100" y="323"/>
                </a:lnTo>
                <a:lnTo>
                  <a:pt x="6113" y="312"/>
                </a:lnTo>
                <a:lnTo>
                  <a:pt x="6113" y="312"/>
                </a:lnTo>
                <a:lnTo>
                  <a:pt x="6128" y="312"/>
                </a:lnTo>
                <a:lnTo>
                  <a:pt x="6128" y="335"/>
                </a:lnTo>
                <a:lnTo>
                  <a:pt x="6148" y="322"/>
                </a:lnTo>
                <a:lnTo>
                  <a:pt x="6132" y="336"/>
                </a:lnTo>
                <a:lnTo>
                  <a:pt x="6132" y="336"/>
                </a:lnTo>
                <a:lnTo>
                  <a:pt x="6126" y="341"/>
                </a:lnTo>
                <a:lnTo>
                  <a:pt x="6120" y="343"/>
                </a:lnTo>
                <a:lnTo>
                  <a:pt x="6120" y="343"/>
                </a:lnTo>
                <a:lnTo>
                  <a:pt x="6120" y="347"/>
                </a:lnTo>
                <a:lnTo>
                  <a:pt x="6118" y="352"/>
                </a:lnTo>
                <a:lnTo>
                  <a:pt x="6118" y="352"/>
                </a:lnTo>
                <a:lnTo>
                  <a:pt x="6123" y="351"/>
                </a:lnTo>
                <a:lnTo>
                  <a:pt x="6126" y="351"/>
                </a:lnTo>
                <a:lnTo>
                  <a:pt x="6126" y="351"/>
                </a:lnTo>
                <a:lnTo>
                  <a:pt x="6129" y="346"/>
                </a:lnTo>
                <a:lnTo>
                  <a:pt x="6132" y="338"/>
                </a:lnTo>
                <a:lnTo>
                  <a:pt x="6152" y="319"/>
                </a:lnTo>
                <a:lnTo>
                  <a:pt x="6158" y="315"/>
                </a:lnTo>
                <a:lnTo>
                  <a:pt x="6158" y="312"/>
                </a:lnTo>
                <a:lnTo>
                  <a:pt x="6219" y="314"/>
                </a:lnTo>
                <a:lnTo>
                  <a:pt x="6219" y="314"/>
                </a:lnTo>
                <a:lnTo>
                  <a:pt x="6107" y="367"/>
                </a:lnTo>
                <a:close/>
                <a:moveTo>
                  <a:pt x="6220" y="315"/>
                </a:moveTo>
                <a:lnTo>
                  <a:pt x="6220" y="315"/>
                </a:lnTo>
                <a:lnTo>
                  <a:pt x="6216" y="331"/>
                </a:lnTo>
                <a:lnTo>
                  <a:pt x="6214" y="331"/>
                </a:lnTo>
                <a:lnTo>
                  <a:pt x="6216" y="325"/>
                </a:lnTo>
                <a:lnTo>
                  <a:pt x="6209" y="333"/>
                </a:lnTo>
                <a:lnTo>
                  <a:pt x="6203" y="335"/>
                </a:lnTo>
                <a:lnTo>
                  <a:pt x="6220" y="315"/>
                </a:lnTo>
                <a:close/>
                <a:moveTo>
                  <a:pt x="6214" y="357"/>
                </a:moveTo>
                <a:lnTo>
                  <a:pt x="6206" y="391"/>
                </a:lnTo>
                <a:lnTo>
                  <a:pt x="6204" y="391"/>
                </a:lnTo>
                <a:lnTo>
                  <a:pt x="6211" y="360"/>
                </a:lnTo>
                <a:lnTo>
                  <a:pt x="6214" y="357"/>
                </a:lnTo>
                <a:close/>
                <a:moveTo>
                  <a:pt x="6206" y="367"/>
                </a:moveTo>
                <a:lnTo>
                  <a:pt x="6209" y="362"/>
                </a:lnTo>
                <a:lnTo>
                  <a:pt x="6203" y="391"/>
                </a:lnTo>
                <a:lnTo>
                  <a:pt x="6200" y="392"/>
                </a:lnTo>
                <a:lnTo>
                  <a:pt x="6206" y="367"/>
                </a:lnTo>
                <a:close/>
                <a:moveTo>
                  <a:pt x="6190" y="370"/>
                </a:moveTo>
                <a:lnTo>
                  <a:pt x="6195" y="394"/>
                </a:lnTo>
                <a:lnTo>
                  <a:pt x="6185" y="395"/>
                </a:lnTo>
                <a:lnTo>
                  <a:pt x="6182" y="370"/>
                </a:lnTo>
                <a:lnTo>
                  <a:pt x="6190" y="370"/>
                </a:lnTo>
                <a:close/>
                <a:moveTo>
                  <a:pt x="6145" y="407"/>
                </a:moveTo>
                <a:lnTo>
                  <a:pt x="6152" y="397"/>
                </a:lnTo>
                <a:lnTo>
                  <a:pt x="6153" y="403"/>
                </a:lnTo>
                <a:lnTo>
                  <a:pt x="6145" y="407"/>
                </a:lnTo>
                <a:close/>
                <a:moveTo>
                  <a:pt x="6153" y="403"/>
                </a:moveTo>
                <a:lnTo>
                  <a:pt x="6153" y="397"/>
                </a:lnTo>
                <a:lnTo>
                  <a:pt x="6153" y="397"/>
                </a:lnTo>
                <a:lnTo>
                  <a:pt x="6174" y="371"/>
                </a:lnTo>
                <a:lnTo>
                  <a:pt x="6180" y="370"/>
                </a:lnTo>
                <a:lnTo>
                  <a:pt x="6184" y="395"/>
                </a:lnTo>
                <a:lnTo>
                  <a:pt x="6153" y="403"/>
                </a:lnTo>
                <a:close/>
                <a:moveTo>
                  <a:pt x="6176" y="445"/>
                </a:moveTo>
                <a:lnTo>
                  <a:pt x="6195" y="423"/>
                </a:lnTo>
                <a:lnTo>
                  <a:pt x="6192" y="435"/>
                </a:lnTo>
                <a:lnTo>
                  <a:pt x="6176" y="445"/>
                </a:lnTo>
                <a:close/>
                <a:moveTo>
                  <a:pt x="6176" y="508"/>
                </a:moveTo>
                <a:lnTo>
                  <a:pt x="6174" y="512"/>
                </a:lnTo>
                <a:lnTo>
                  <a:pt x="6174" y="512"/>
                </a:lnTo>
                <a:lnTo>
                  <a:pt x="6168" y="517"/>
                </a:lnTo>
                <a:lnTo>
                  <a:pt x="6176" y="508"/>
                </a:lnTo>
                <a:close/>
                <a:moveTo>
                  <a:pt x="6128" y="610"/>
                </a:moveTo>
                <a:lnTo>
                  <a:pt x="6128" y="602"/>
                </a:lnTo>
                <a:lnTo>
                  <a:pt x="6139" y="589"/>
                </a:lnTo>
                <a:lnTo>
                  <a:pt x="6134" y="607"/>
                </a:lnTo>
                <a:lnTo>
                  <a:pt x="6128" y="610"/>
                </a:lnTo>
                <a:close/>
                <a:moveTo>
                  <a:pt x="6140" y="636"/>
                </a:moveTo>
                <a:lnTo>
                  <a:pt x="6128" y="623"/>
                </a:lnTo>
                <a:lnTo>
                  <a:pt x="6128" y="615"/>
                </a:lnTo>
                <a:lnTo>
                  <a:pt x="6134" y="618"/>
                </a:lnTo>
                <a:lnTo>
                  <a:pt x="6140" y="636"/>
                </a:lnTo>
                <a:close/>
                <a:moveTo>
                  <a:pt x="6153" y="612"/>
                </a:moveTo>
                <a:lnTo>
                  <a:pt x="6136" y="616"/>
                </a:lnTo>
                <a:lnTo>
                  <a:pt x="6129" y="613"/>
                </a:lnTo>
                <a:lnTo>
                  <a:pt x="6136" y="608"/>
                </a:lnTo>
                <a:lnTo>
                  <a:pt x="6153" y="612"/>
                </a:lnTo>
                <a:close/>
                <a:moveTo>
                  <a:pt x="6150" y="600"/>
                </a:moveTo>
                <a:lnTo>
                  <a:pt x="6153" y="599"/>
                </a:lnTo>
                <a:lnTo>
                  <a:pt x="6153" y="599"/>
                </a:lnTo>
                <a:lnTo>
                  <a:pt x="6153" y="600"/>
                </a:lnTo>
                <a:lnTo>
                  <a:pt x="6150" y="600"/>
                </a:lnTo>
                <a:close/>
                <a:moveTo>
                  <a:pt x="6148" y="597"/>
                </a:moveTo>
                <a:lnTo>
                  <a:pt x="6150" y="591"/>
                </a:lnTo>
                <a:lnTo>
                  <a:pt x="6150" y="591"/>
                </a:lnTo>
                <a:lnTo>
                  <a:pt x="6152" y="596"/>
                </a:lnTo>
                <a:lnTo>
                  <a:pt x="6148" y="597"/>
                </a:lnTo>
                <a:close/>
                <a:moveTo>
                  <a:pt x="6168" y="546"/>
                </a:moveTo>
                <a:lnTo>
                  <a:pt x="6168" y="546"/>
                </a:lnTo>
                <a:lnTo>
                  <a:pt x="6161" y="552"/>
                </a:lnTo>
                <a:lnTo>
                  <a:pt x="6160" y="560"/>
                </a:lnTo>
                <a:lnTo>
                  <a:pt x="6160" y="560"/>
                </a:lnTo>
                <a:lnTo>
                  <a:pt x="6158" y="568"/>
                </a:lnTo>
                <a:lnTo>
                  <a:pt x="6158" y="568"/>
                </a:lnTo>
                <a:lnTo>
                  <a:pt x="6153" y="576"/>
                </a:lnTo>
                <a:lnTo>
                  <a:pt x="6155" y="573"/>
                </a:lnTo>
                <a:lnTo>
                  <a:pt x="6155" y="573"/>
                </a:lnTo>
                <a:lnTo>
                  <a:pt x="6153" y="572"/>
                </a:lnTo>
                <a:lnTo>
                  <a:pt x="6153" y="572"/>
                </a:lnTo>
                <a:lnTo>
                  <a:pt x="6153" y="572"/>
                </a:lnTo>
                <a:lnTo>
                  <a:pt x="6153" y="572"/>
                </a:lnTo>
                <a:lnTo>
                  <a:pt x="6152" y="572"/>
                </a:lnTo>
                <a:lnTo>
                  <a:pt x="6148" y="584"/>
                </a:lnTo>
                <a:lnTo>
                  <a:pt x="6148" y="584"/>
                </a:lnTo>
                <a:lnTo>
                  <a:pt x="6147" y="586"/>
                </a:lnTo>
                <a:lnTo>
                  <a:pt x="6147" y="586"/>
                </a:lnTo>
                <a:lnTo>
                  <a:pt x="6148" y="588"/>
                </a:lnTo>
                <a:lnTo>
                  <a:pt x="6145" y="599"/>
                </a:lnTo>
                <a:lnTo>
                  <a:pt x="6137" y="604"/>
                </a:lnTo>
                <a:lnTo>
                  <a:pt x="6144" y="584"/>
                </a:lnTo>
                <a:lnTo>
                  <a:pt x="6144" y="584"/>
                </a:lnTo>
                <a:lnTo>
                  <a:pt x="6144" y="583"/>
                </a:lnTo>
                <a:lnTo>
                  <a:pt x="6144" y="583"/>
                </a:lnTo>
                <a:lnTo>
                  <a:pt x="6144" y="583"/>
                </a:lnTo>
                <a:lnTo>
                  <a:pt x="6144" y="583"/>
                </a:lnTo>
                <a:lnTo>
                  <a:pt x="6142" y="581"/>
                </a:lnTo>
                <a:lnTo>
                  <a:pt x="6142" y="581"/>
                </a:lnTo>
                <a:lnTo>
                  <a:pt x="6142" y="583"/>
                </a:lnTo>
                <a:lnTo>
                  <a:pt x="6128" y="599"/>
                </a:lnTo>
                <a:lnTo>
                  <a:pt x="6128" y="589"/>
                </a:lnTo>
                <a:lnTo>
                  <a:pt x="6147" y="567"/>
                </a:lnTo>
                <a:lnTo>
                  <a:pt x="6147" y="567"/>
                </a:lnTo>
                <a:lnTo>
                  <a:pt x="6147" y="565"/>
                </a:lnTo>
                <a:lnTo>
                  <a:pt x="6147" y="565"/>
                </a:lnTo>
                <a:lnTo>
                  <a:pt x="6145" y="565"/>
                </a:lnTo>
                <a:lnTo>
                  <a:pt x="6145" y="565"/>
                </a:lnTo>
                <a:lnTo>
                  <a:pt x="6145" y="565"/>
                </a:lnTo>
                <a:lnTo>
                  <a:pt x="6128" y="586"/>
                </a:lnTo>
                <a:lnTo>
                  <a:pt x="6128" y="578"/>
                </a:lnTo>
                <a:lnTo>
                  <a:pt x="6150" y="554"/>
                </a:lnTo>
                <a:lnTo>
                  <a:pt x="6150" y="554"/>
                </a:lnTo>
                <a:lnTo>
                  <a:pt x="6148" y="552"/>
                </a:lnTo>
                <a:lnTo>
                  <a:pt x="6148" y="552"/>
                </a:lnTo>
                <a:lnTo>
                  <a:pt x="6148" y="552"/>
                </a:lnTo>
                <a:lnTo>
                  <a:pt x="6148" y="552"/>
                </a:lnTo>
                <a:lnTo>
                  <a:pt x="6147" y="552"/>
                </a:lnTo>
                <a:lnTo>
                  <a:pt x="6128" y="575"/>
                </a:lnTo>
                <a:lnTo>
                  <a:pt x="6126" y="565"/>
                </a:lnTo>
                <a:lnTo>
                  <a:pt x="6144" y="548"/>
                </a:lnTo>
                <a:lnTo>
                  <a:pt x="6144" y="548"/>
                </a:lnTo>
                <a:lnTo>
                  <a:pt x="6142" y="546"/>
                </a:lnTo>
                <a:lnTo>
                  <a:pt x="6142" y="546"/>
                </a:lnTo>
                <a:lnTo>
                  <a:pt x="6142" y="544"/>
                </a:lnTo>
                <a:lnTo>
                  <a:pt x="6142" y="544"/>
                </a:lnTo>
                <a:lnTo>
                  <a:pt x="6140" y="546"/>
                </a:lnTo>
                <a:lnTo>
                  <a:pt x="6126" y="562"/>
                </a:lnTo>
                <a:lnTo>
                  <a:pt x="6126" y="552"/>
                </a:lnTo>
                <a:lnTo>
                  <a:pt x="6129" y="549"/>
                </a:lnTo>
                <a:lnTo>
                  <a:pt x="6129" y="549"/>
                </a:lnTo>
                <a:lnTo>
                  <a:pt x="6134" y="551"/>
                </a:lnTo>
                <a:lnTo>
                  <a:pt x="6134" y="551"/>
                </a:lnTo>
                <a:lnTo>
                  <a:pt x="6134" y="548"/>
                </a:lnTo>
                <a:lnTo>
                  <a:pt x="6139" y="543"/>
                </a:lnTo>
                <a:lnTo>
                  <a:pt x="6148" y="532"/>
                </a:lnTo>
                <a:lnTo>
                  <a:pt x="6174" y="516"/>
                </a:lnTo>
                <a:lnTo>
                  <a:pt x="6168" y="546"/>
                </a:lnTo>
                <a:close/>
                <a:moveTo>
                  <a:pt x="6185" y="538"/>
                </a:moveTo>
                <a:lnTo>
                  <a:pt x="6185" y="538"/>
                </a:lnTo>
                <a:lnTo>
                  <a:pt x="6177" y="540"/>
                </a:lnTo>
                <a:lnTo>
                  <a:pt x="6169" y="544"/>
                </a:lnTo>
                <a:lnTo>
                  <a:pt x="6176" y="516"/>
                </a:lnTo>
                <a:lnTo>
                  <a:pt x="6187" y="535"/>
                </a:lnTo>
                <a:lnTo>
                  <a:pt x="6185" y="538"/>
                </a:lnTo>
                <a:close/>
                <a:moveTo>
                  <a:pt x="6187" y="532"/>
                </a:moveTo>
                <a:lnTo>
                  <a:pt x="6177" y="514"/>
                </a:lnTo>
                <a:lnTo>
                  <a:pt x="6177" y="512"/>
                </a:lnTo>
                <a:lnTo>
                  <a:pt x="6179" y="504"/>
                </a:lnTo>
                <a:lnTo>
                  <a:pt x="6200" y="479"/>
                </a:lnTo>
                <a:lnTo>
                  <a:pt x="6187" y="532"/>
                </a:lnTo>
                <a:close/>
                <a:moveTo>
                  <a:pt x="6201" y="471"/>
                </a:moveTo>
                <a:lnTo>
                  <a:pt x="6185" y="474"/>
                </a:lnTo>
                <a:lnTo>
                  <a:pt x="6193" y="439"/>
                </a:lnTo>
                <a:lnTo>
                  <a:pt x="6204" y="455"/>
                </a:lnTo>
                <a:lnTo>
                  <a:pt x="6201" y="471"/>
                </a:lnTo>
                <a:close/>
                <a:moveTo>
                  <a:pt x="6219" y="477"/>
                </a:moveTo>
                <a:lnTo>
                  <a:pt x="6214" y="474"/>
                </a:lnTo>
                <a:lnTo>
                  <a:pt x="6216" y="471"/>
                </a:lnTo>
                <a:lnTo>
                  <a:pt x="6219" y="477"/>
                </a:lnTo>
                <a:close/>
                <a:moveTo>
                  <a:pt x="6217" y="399"/>
                </a:moveTo>
                <a:lnTo>
                  <a:pt x="6214" y="405"/>
                </a:lnTo>
                <a:lnTo>
                  <a:pt x="6214" y="405"/>
                </a:lnTo>
                <a:lnTo>
                  <a:pt x="6208" y="410"/>
                </a:lnTo>
                <a:lnTo>
                  <a:pt x="6203" y="413"/>
                </a:lnTo>
                <a:lnTo>
                  <a:pt x="6203" y="413"/>
                </a:lnTo>
                <a:lnTo>
                  <a:pt x="6204" y="418"/>
                </a:lnTo>
                <a:lnTo>
                  <a:pt x="6203" y="423"/>
                </a:lnTo>
                <a:lnTo>
                  <a:pt x="6203" y="423"/>
                </a:lnTo>
                <a:lnTo>
                  <a:pt x="6208" y="419"/>
                </a:lnTo>
                <a:lnTo>
                  <a:pt x="6211" y="418"/>
                </a:lnTo>
                <a:lnTo>
                  <a:pt x="6211" y="418"/>
                </a:lnTo>
                <a:lnTo>
                  <a:pt x="6212" y="413"/>
                </a:lnTo>
                <a:lnTo>
                  <a:pt x="6214" y="405"/>
                </a:lnTo>
                <a:lnTo>
                  <a:pt x="6216" y="402"/>
                </a:lnTo>
                <a:lnTo>
                  <a:pt x="6204" y="453"/>
                </a:lnTo>
                <a:lnTo>
                  <a:pt x="6193" y="435"/>
                </a:lnTo>
                <a:lnTo>
                  <a:pt x="6198" y="419"/>
                </a:lnTo>
                <a:lnTo>
                  <a:pt x="6217" y="395"/>
                </a:lnTo>
                <a:lnTo>
                  <a:pt x="6217" y="399"/>
                </a:lnTo>
                <a:close/>
                <a:moveTo>
                  <a:pt x="6220" y="387"/>
                </a:moveTo>
                <a:lnTo>
                  <a:pt x="6216" y="387"/>
                </a:lnTo>
                <a:lnTo>
                  <a:pt x="6220" y="381"/>
                </a:lnTo>
                <a:lnTo>
                  <a:pt x="6220" y="387"/>
                </a:lnTo>
                <a:close/>
                <a:moveTo>
                  <a:pt x="6220" y="330"/>
                </a:moveTo>
                <a:lnTo>
                  <a:pt x="6220" y="327"/>
                </a:lnTo>
                <a:lnTo>
                  <a:pt x="6219" y="331"/>
                </a:lnTo>
                <a:lnTo>
                  <a:pt x="6217" y="331"/>
                </a:lnTo>
                <a:lnTo>
                  <a:pt x="6220" y="319"/>
                </a:lnTo>
                <a:lnTo>
                  <a:pt x="6224" y="330"/>
                </a:lnTo>
                <a:lnTo>
                  <a:pt x="6220" y="330"/>
                </a:lnTo>
                <a:close/>
                <a:moveTo>
                  <a:pt x="6225" y="360"/>
                </a:moveTo>
                <a:lnTo>
                  <a:pt x="6224" y="346"/>
                </a:lnTo>
                <a:lnTo>
                  <a:pt x="6225" y="343"/>
                </a:lnTo>
                <a:lnTo>
                  <a:pt x="6228" y="351"/>
                </a:lnTo>
                <a:lnTo>
                  <a:pt x="6225" y="360"/>
                </a:lnTo>
                <a:close/>
                <a:moveTo>
                  <a:pt x="6228" y="347"/>
                </a:moveTo>
                <a:lnTo>
                  <a:pt x="6227" y="341"/>
                </a:lnTo>
                <a:lnTo>
                  <a:pt x="6230" y="336"/>
                </a:lnTo>
                <a:lnTo>
                  <a:pt x="6230" y="338"/>
                </a:lnTo>
                <a:lnTo>
                  <a:pt x="6228" y="347"/>
                </a:lnTo>
                <a:close/>
                <a:moveTo>
                  <a:pt x="6230" y="328"/>
                </a:moveTo>
                <a:lnTo>
                  <a:pt x="6227" y="325"/>
                </a:lnTo>
                <a:lnTo>
                  <a:pt x="6228" y="328"/>
                </a:lnTo>
                <a:lnTo>
                  <a:pt x="6225" y="330"/>
                </a:lnTo>
                <a:lnTo>
                  <a:pt x="6222" y="315"/>
                </a:lnTo>
                <a:lnTo>
                  <a:pt x="6222" y="315"/>
                </a:lnTo>
                <a:lnTo>
                  <a:pt x="6232" y="328"/>
                </a:lnTo>
                <a:lnTo>
                  <a:pt x="6230" y="328"/>
                </a:lnTo>
                <a:close/>
                <a:moveTo>
                  <a:pt x="6233" y="391"/>
                </a:moveTo>
                <a:lnTo>
                  <a:pt x="6235" y="381"/>
                </a:lnTo>
                <a:lnTo>
                  <a:pt x="6238" y="394"/>
                </a:lnTo>
                <a:lnTo>
                  <a:pt x="6233" y="391"/>
                </a:lnTo>
                <a:close/>
                <a:moveTo>
                  <a:pt x="6296" y="442"/>
                </a:moveTo>
                <a:lnTo>
                  <a:pt x="6238" y="394"/>
                </a:lnTo>
                <a:lnTo>
                  <a:pt x="6235" y="379"/>
                </a:lnTo>
                <a:lnTo>
                  <a:pt x="6236" y="376"/>
                </a:lnTo>
                <a:lnTo>
                  <a:pt x="6264" y="394"/>
                </a:lnTo>
                <a:lnTo>
                  <a:pt x="6264" y="394"/>
                </a:lnTo>
                <a:lnTo>
                  <a:pt x="6270" y="400"/>
                </a:lnTo>
                <a:lnTo>
                  <a:pt x="6273" y="405"/>
                </a:lnTo>
                <a:lnTo>
                  <a:pt x="6273" y="405"/>
                </a:lnTo>
                <a:lnTo>
                  <a:pt x="6277" y="405"/>
                </a:lnTo>
                <a:lnTo>
                  <a:pt x="6281" y="405"/>
                </a:lnTo>
                <a:lnTo>
                  <a:pt x="6281" y="405"/>
                </a:lnTo>
                <a:lnTo>
                  <a:pt x="6280" y="402"/>
                </a:lnTo>
                <a:lnTo>
                  <a:pt x="6278" y="397"/>
                </a:lnTo>
                <a:lnTo>
                  <a:pt x="6278" y="397"/>
                </a:lnTo>
                <a:lnTo>
                  <a:pt x="6273" y="395"/>
                </a:lnTo>
                <a:lnTo>
                  <a:pt x="6265" y="394"/>
                </a:lnTo>
                <a:lnTo>
                  <a:pt x="6236" y="376"/>
                </a:lnTo>
                <a:lnTo>
                  <a:pt x="6238" y="367"/>
                </a:lnTo>
                <a:lnTo>
                  <a:pt x="6240" y="370"/>
                </a:lnTo>
                <a:lnTo>
                  <a:pt x="6254" y="376"/>
                </a:lnTo>
                <a:lnTo>
                  <a:pt x="6256" y="381"/>
                </a:lnTo>
                <a:lnTo>
                  <a:pt x="6286" y="397"/>
                </a:lnTo>
                <a:lnTo>
                  <a:pt x="6286" y="395"/>
                </a:lnTo>
                <a:lnTo>
                  <a:pt x="6299" y="413"/>
                </a:lnTo>
                <a:lnTo>
                  <a:pt x="6296" y="442"/>
                </a:lnTo>
                <a:close/>
                <a:moveTo>
                  <a:pt x="6301" y="411"/>
                </a:moveTo>
                <a:lnTo>
                  <a:pt x="6286" y="394"/>
                </a:lnTo>
                <a:lnTo>
                  <a:pt x="6285" y="368"/>
                </a:lnTo>
                <a:lnTo>
                  <a:pt x="6288" y="376"/>
                </a:lnTo>
                <a:lnTo>
                  <a:pt x="6288" y="376"/>
                </a:lnTo>
                <a:lnTo>
                  <a:pt x="6288" y="384"/>
                </a:lnTo>
                <a:lnTo>
                  <a:pt x="6288" y="389"/>
                </a:lnTo>
                <a:lnTo>
                  <a:pt x="6288" y="389"/>
                </a:lnTo>
                <a:lnTo>
                  <a:pt x="6293" y="392"/>
                </a:lnTo>
                <a:lnTo>
                  <a:pt x="6296" y="395"/>
                </a:lnTo>
                <a:lnTo>
                  <a:pt x="6296" y="395"/>
                </a:lnTo>
                <a:lnTo>
                  <a:pt x="6296" y="391"/>
                </a:lnTo>
                <a:lnTo>
                  <a:pt x="6297" y="387"/>
                </a:lnTo>
                <a:lnTo>
                  <a:pt x="6297" y="387"/>
                </a:lnTo>
                <a:lnTo>
                  <a:pt x="6294" y="383"/>
                </a:lnTo>
                <a:lnTo>
                  <a:pt x="6288" y="375"/>
                </a:lnTo>
                <a:lnTo>
                  <a:pt x="6285" y="363"/>
                </a:lnTo>
                <a:lnTo>
                  <a:pt x="6285" y="362"/>
                </a:lnTo>
                <a:lnTo>
                  <a:pt x="6285" y="362"/>
                </a:lnTo>
                <a:lnTo>
                  <a:pt x="6278" y="343"/>
                </a:lnTo>
                <a:lnTo>
                  <a:pt x="6317" y="362"/>
                </a:lnTo>
                <a:lnTo>
                  <a:pt x="6317" y="362"/>
                </a:lnTo>
                <a:lnTo>
                  <a:pt x="6323" y="378"/>
                </a:lnTo>
                <a:lnTo>
                  <a:pt x="6323" y="378"/>
                </a:lnTo>
                <a:lnTo>
                  <a:pt x="6323" y="387"/>
                </a:lnTo>
                <a:lnTo>
                  <a:pt x="6323" y="392"/>
                </a:lnTo>
                <a:lnTo>
                  <a:pt x="6323" y="392"/>
                </a:lnTo>
                <a:lnTo>
                  <a:pt x="6328" y="394"/>
                </a:lnTo>
                <a:lnTo>
                  <a:pt x="6331" y="397"/>
                </a:lnTo>
                <a:lnTo>
                  <a:pt x="6331" y="397"/>
                </a:lnTo>
                <a:lnTo>
                  <a:pt x="6331" y="394"/>
                </a:lnTo>
                <a:lnTo>
                  <a:pt x="6333" y="389"/>
                </a:lnTo>
                <a:lnTo>
                  <a:pt x="6333" y="389"/>
                </a:lnTo>
                <a:lnTo>
                  <a:pt x="6329" y="386"/>
                </a:lnTo>
                <a:lnTo>
                  <a:pt x="6325" y="378"/>
                </a:lnTo>
                <a:lnTo>
                  <a:pt x="6318" y="362"/>
                </a:lnTo>
                <a:lnTo>
                  <a:pt x="6331" y="368"/>
                </a:lnTo>
                <a:lnTo>
                  <a:pt x="6339" y="381"/>
                </a:lnTo>
                <a:lnTo>
                  <a:pt x="6342" y="375"/>
                </a:lnTo>
                <a:lnTo>
                  <a:pt x="6342" y="375"/>
                </a:lnTo>
                <a:lnTo>
                  <a:pt x="6350" y="383"/>
                </a:lnTo>
                <a:lnTo>
                  <a:pt x="6353" y="386"/>
                </a:lnTo>
                <a:lnTo>
                  <a:pt x="6353" y="386"/>
                </a:lnTo>
                <a:lnTo>
                  <a:pt x="6358" y="384"/>
                </a:lnTo>
                <a:lnTo>
                  <a:pt x="6365" y="386"/>
                </a:lnTo>
                <a:lnTo>
                  <a:pt x="6365" y="386"/>
                </a:lnTo>
                <a:lnTo>
                  <a:pt x="6361" y="379"/>
                </a:lnTo>
                <a:lnTo>
                  <a:pt x="6358" y="375"/>
                </a:lnTo>
                <a:lnTo>
                  <a:pt x="6358" y="375"/>
                </a:lnTo>
                <a:lnTo>
                  <a:pt x="6353" y="375"/>
                </a:lnTo>
                <a:lnTo>
                  <a:pt x="6344" y="373"/>
                </a:lnTo>
                <a:lnTo>
                  <a:pt x="6355" y="349"/>
                </a:lnTo>
                <a:lnTo>
                  <a:pt x="6342" y="314"/>
                </a:lnTo>
                <a:lnTo>
                  <a:pt x="6345" y="314"/>
                </a:lnTo>
                <a:lnTo>
                  <a:pt x="6365" y="331"/>
                </a:lnTo>
                <a:lnTo>
                  <a:pt x="6377" y="346"/>
                </a:lnTo>
                <a:lnTo>
                  <a:pt x="6358" y="416"/>
                </a:lnTo>
                <a:lnTo>
                  <a:pt x="6301" y="411"/>
                </a:lnTo>
                <a:close/>
                <a:moveTo>
                  <a:pt x="6341" y="309"/>
                </a:moveTo>
                <a:lnTo>
                  <a:pt x="6342" y="312"/>
                </a:lnTo>
                <a:lnTo>
                  <a:pt x="6341" y="312"/>
                </a:lnTo>
                <a:lnTo>
                  <a:pt x="6341" y="309"/>
                </a:lnTo>
                <a:close/>
                <a:moveTo>
                  <a:pt x="6349" y="299"/>
                </a:moveTo>
                <a:lnTo>
                  <a:pt x="6357" y="301"/>
                </a:lnTo>
                <a:lnTo>
                  <a:pt x="6355" y="304"/>
                </a:lnTo>
                <a:lnTo>
                  <a:pt x="6349" y="299"/>
                </a:lnTo>
                <a:close/>
                <a:moveTo>
                  <a:pt x="6381" y="477"/>
                </a:moveTo>
                <a:lnTo>
                  <a:pt x="6350" y="472"/>
                </a:lnTo>
                <a:lnTo>
                  <a:pt x="6350" y="472"/>
                </a:lnTo>
                <a:lnTo>
                  <a:pt x="6302" y="413"/>
                </a:lnTo>
                <a:lnTo>
                  <a:pt x="6358" y="418"/>
                </a:lnTo>
                <a:lnTo>
                  <a:pt x="6353" y="432"/>
                </a:lnTo>
                <a:lnTo>
                  <a:pt x="6382" y="477"/>
                </a:lnTo>
                <a:lnTo>
                  <a:pt x="6382" y="477"/>
                </a:lnTo>
                <a:lnTo>
                  <a:pt x="6381" y="477"/>
                </a:lnTo>
                <a:lnTo>
                  <a:pt x="6381" y="477"/>
                </a:lnTo>
                <a:close/>
                <a:moveTo>
                  <a:pt x="6395" y="360"/>
                </a:moveTo>
                <a:lnTo>
                  <a:pt x="6395" y="360"/>
                </a:lnTo>
                <a:lnTo>
                  <a:pt x="6392" y="357"/>
                </a:lnTo>
                <a:lnTo>
                  <a:pt x="6384" y="351"/>
                </a:lnTo>
                <a:lnTo>
                  <a:pt x="6384" y="351"/>
                </a:lnTo>
                <a:lnTo>
                  <a:pt x="6395" y="360"/>
                </a:lnTo>
                <a:close/>
                <a:moveTo>
                  <a:pt x="6387" y="335"/>
                </a:moveTo>
                <a:lnTo>
                  <a:pt x="6365" y="314"/>
                </a:lnTo>
                <a:lnTo>
                  <a:pt x="6414" y="314"/>
                </a:lnTo>
                <a:lnTo>
                  <a:pt x="6414" y="314"/>
                </a:lnTo>
                <a:lnTo>
                  <a:pt x="6414" y="323"/>
                </a:lnTo>
                <a:lnTo>
                  <a:pt x="6387" y="335"/>
                </a:lnTo>
                <a:close/>
                <a:moveTo>
                  <a:pt x="6501" y="295"/>
                </a:moveTo>
                <a:lnTo>
                  <a:pt x="6501" y="295"/>
                </a:lnTo>
                <a:lnTo>
                  <a:pt x="6496" y="287"/>
                </a:lnTo>
                <a:lnTo>
                  <a:pt x="6489" y="280"/>
                </a:lnTo>
                <a:lnTo>
                  <a:pt x="6481" y="275"/>
                </a:lnTo>
                <a:lnTo>
                  <a:pt x="6473" y="272"/>
                </a:lnTo>
                <a:lnTo>
                  <a:pt x="6473" y="272"/>
                </a:lnTo>
                <a:lnTo>
                  <a:pt x="6477" y="266"/>
                </a:lnTo>
                <a:lnTo>
                  <a:pt x="6477" y="266"/>
                </a:lnTo>
                <a:lnTo>
                  <a:pt x="6469" y="267"/>
                </a:lnTo>
                <a:lnTo>
                  <a:pt x="6464" y="269"/>
                </a:lnTo>
                <a:lnTo>
                  <a:pt x="6461" y="269"/>
                </a:lnTo>
                <a:lnTo>
                  <a:pt x="6461" y="269"/>
                </a:lnTo>
                <a:lnTo>
                  <a:pt x="6459" y="272"/>
                </a:lnTo>
                <a:lnTo>
                  <a:pt x="6459" y="272"/>
                </a:lnTo>
                <a:lnTo>
                  <a:pt x="6453" y="272"/>
                </a:lnTo>
                <a:lnTo>
                  <a:pt x="6446" y="274"/>
                </a:lnTo>
                <a:lnTo>
                  <a:pt x="6446" y="274"/>
                </a:lnTo>
                <a:lnTo>
                  <a:pt x="6440" y="275"/>
                </a:lnTo>
                <a:lnTo>
                  <a:pt x="6435" y="279"/>
                </a:lnTo>
                <a:lnTo>
                  <a:pt x="6424" y="288"/>
                </a:lnTo>
                <a:lnTo>
                  <a:pt x="6417" y="299"/>
                </a:lnTo>
                <a:lnTo>
                  <a:pt x="6414" y="312"/>
                </a:lnTo>
                <a:lnTo>
                  <a:pt x="6363" y="312"/>
                </a:lnTo>
                <a:lnTo>
                  <a:pt x="6355" y="306"/>
                </a:lnTo>
                <a:lnTo>
                  <a:pt x="6360" y="303"/>
                </a:lnTo>
                <a:lnTo>
                  <a:pt x="6390" y="311"/>
                </a:lnTo>
                <a:lnTo>
                  <a:pt x="6421" y="291"/>
                </a:lnTo>
                <a:lnTo>
                  <a:pt x="6389" y="275"/>
                </a:lnTo>
                <a:lnTo>
                  <a:pt x="6382" y="279"/>
                </a:lnTo>
                <a:lnTo>
                  <a:pt x="6392" y="269"/>
                </a:lnTo>
                <a:lnTo>
                  <a:pt x="6392" y="269"/>
                </a:lnTo>
                <a:lnTo>
                  <a:pt x="6405" y="261"/>
                </a:lnTo>
                <a:lnTo>
                  <a:pt x="6411" y="258"/>
                </a:lnTo>
                <a:lnTo>
                  <a:pt x="6414" y="256"/>
                </a:lnTo>
                <a:lnTo>
                  <a:pt x="6414" y="256"/>
                </a:lnTo>
                <a:lnTo>
                  <a:pt x="6414" y="255"/>
                </a:lnTo>
                <a:lnTo>
                  <a:pt x="6414" y="250"/>
                </a:lnTo>
                <a:lnTo>
                  <a:pt x="6417" y="242"/>
                </a:lnTo>
                <a:lnTo>
                  <a:pt x="6417" y="242"/>
                </a:lnTo>
                <a:lnTo>
                  <a:pt x="6409" y="245"/>
                </a:lnTo>
                <a:lnTo>
                  <a:pt x="6405" y="245"/>
                </a:lnTo>
                <a:lnTo>
                  <a:pt x="6401" y="245"/>
                </a:lnTo>
                <a:lnTo>
                  <a:pt x="6401" y="245"/>
                </a:lnTo>
                <a:lnTo>
                  <a:pt x="6401" y="248"/>
                </a:lnTo>
                <a:lnTo>
                  <a:pt x="6398" y="253"/>
                </a:lnTo>
                <a:lnTo>
                  <a:pt x="6390" y="266"/>
                </a:lnTo>
                <a:lnTo>
                  <a:pt x="6377" y="280"/>
                </a:lnTo>
                <a:lnTo>
                  <a:pt x="6342" y="293"/>
                </a:lnTo>
                <a:lnTo>
                  <a:pt x="6317" y="269"/>
                </a:lnTo>
                <a:lnTo>
                  <a:pt x="6318" y="269"/>
                </a:lnTo>
                <a:lnTo>
                  <a:pt x="6318" y="269"/>
                </a:lnTo>
                <a:lnTo>
                  <a:pt x="6336" y="274"/>
                </a:lnTo>
                <a:lnTo>
                  <a:pt x="6336" y="274"/>
                </a:lnTo>
                <a:lnTo>
                  <a:pt x="6342" y="279"/>
                </a:lnTo>
                <a:lnTo>
                  <a:pt x="6347" y="282"/>
                </a:lnTo>
                <a:lnTo>
                  <a:pt x="6347" y="282"/>
                </a:lnTo>
                <a:lnTo>
                  <a:pt x="6350" y="280"/>
                </a:lnTo>
                <a:lnTo>
                  <a:pt x="6355" y="280"/>
                </a:lnTo>
                <a:lnTo>
                  <a:pt x="6355" y="280"/>
                </a:lnTo>
                <a:lnTo>
                  <a:pt x="6352" y="277"/>
                </a:lnTo>
                <a:lnTo>
                  <a:pt x="6350" y="274"/>
                </a:lnTo>
                <a:lnTo>
                  <a:pt x="6350" y="274"/>
                </a:lnTo>
                <a:lnTo>
                  <a:pt x="6345" y="274"/>
                </a:lnTo>
                <a:lnTo>
                  <a:pt x="6336" y="274"/>
                </a:lnTo>
                <a:lnTo>
                  <a:pt x="6320" y="267"/>
                </a:lnTo>
                <a:lnTo>
                  <a:pt x="6341" y="259"/>
                </a:lnTo>
                <a:lnTo>
                  <a:pt x="6341" y="259"/>
                </a:lnTo>
                <a:lnTo>
                  <a:pt x="6352" y="256"/>
                </a:lnTo>
                <a:lnTo>
                  <a:pt x="6361" y="256"/>
                </a:lnTo>
                <a:lnTo>
                  <a:pt x="6361" y="256"/>
                </a:lnTo>
                <a:lnTo>
                  <a:pt x="6363" y="250"/>
                </a:lnTo>
                <a:lnTo>
                  <a:pt x="6368" y="245"/>
                </a:lnTo>
                <a:lnTo>
                  <a:pt x="6368" y="245"/>
                </a:lnTo>
                <a:lnTo>
                  <a:pt x="6361" y="245"/>
                </a:lnTo>
                <a:lnTo>
                  <a:pt x="6355" y="243"/>
                </a:lnTo>
                <a:lnTo>
                  <a:pt x="6355" y="243"/>
                </a:lnTo>
                <a:lnTo>
                  <a:pt x="6349" y="250"/>
                </a:lnTo>
                <a:lnTo>
                  <a:pt x="6339" y="258"/>
                </a:lnTo>
                <a:lnTo>
                  <a:pt x="6320" y="267"/>
                </a:lnTo>
                <a:lnTo>
                  <a:pt x="6326" y="251"/>
                </a:lnTo>
                <a:lnTo>
                  <a:pt x="6326" y="251"/>
                </a:lnTo>
                <a:lnTo>
                  <a:pt x="6331" y="245"/>
                </a:lnTo>
                <a:lnTo>
                  <a:pt x="6334" y="240"/>
                </a:lnTo>
                <a:lnTo>
                  <a:pt x="6334" y="240"/>
                </a:lnTo>
                <a:lnTo>
                  <a:pt x="6333" y="237"/>
                </a:lnTo>
                <a:lnTo>
                  <a:pt x="6333" y="232"/>
                </a:lnTo>
                <a:lnTo>
                  <a:pt x="6333" y="232"/>
                </a:lnTo>
                <a:lnTo>
                  <a:pt x="6329" y="235"/>
                </a:lnTo>
                <a:lnTo>
                  <a:pt x="6326" y="237"/>
                </a:lnTo>
                <a:lnTo>
                  <a:pt x="6326" y="237"/>
                </a:lnTo>
                <a:lnTo>
                  <a:pt x="6326" y="243"/>
                </a:lnTo>
                <a:lnTo>
                  <a:pt x="6325" y="251"/>
                </a:lnTo>
                <a:lnTo>
                  <a:pt x="6318" y="267"/>
                </a:lnTo>
                <a:lnTo>
                  <a:pt x="6318" y="267"/>
                </a:lnTo>
                <a:lnTo>
                  <a:pt x="6317" y="269"/>
                </a:lnTo>
                <a:lnTo>
                  <a:pt x="6302" y="256"/>
                </a:lnTo>
                <a:lnTo>
                  <a:pt x="6302" y="256"/>
                </a:lnTo>
                <a:lnTo>
                  <a:pt x="6307" y="248"/>
                </a:lnTo>
                <a:lnTo>
                  <a:pt x="6310" y="239"/>
                </a:lnTo>
                <a:lnTo>
                  <a:pt x="6312" y="231"/>
                </a:lnTo>
                <a:lnTo>
                  <a:pt x="6310" y="221"/>
                </a:lnTo>
                <a:lnTo>
                  <a:pt x="6339" y="211"/>
                </a:lnTo>
                <a:lnTo>
                  <a:pt x="6363" y="210"/>
                </a:lnTo>
                <a:lnTo>
                  <a:pt x="6363" y="210"/>
                </a:lnTo>
                <a:lnTo>
                  <a:pt x="6368" y="210"/>
                </a:lnTo>
                <a:lnTo>
                  <a:pt x="6397" y="240"/>
                </a:lnTo>
                <a:lnTo>
                  <a:pt x="6432" y="239"/>
                </a:lnTo>
                <a:lnTo>
                  <a:pt x="6413" y="208"/>
                </a:lnTo>
                <a:lnTo>
                  <a:pt x="6397" y="207"/>
                </a:lnTo>
                <a:lnTo>
                  <a:pt x="6397" y="207"/>
                </a:lnTo>
                <a:lnTo>
                  <a:pt x="6400" y="203"/>
                </a:lnTo>
                <a:lnTo>
                  <a:pt x="6400" y="203"/>
                </a:lnTo>
                <a:lnTo>
                  <a:pt x="6392" y="202"/>
                </a:lnTo>
                <a:lnTo>
                  <a:pt x="6387" y="199"/>
                </a:lnTo>
                <a:lnTo>
                  <a:pt x="6385" y="197"/>
                </a:lnTo>
                <a:lnTo>
                  <a:pt x="6385" y="197"/>
                </a:lnTo>
                <a:lnTo>
                  <a:pt x="6382" y="200"/>
                </a:lnTo>
                <a:lnTo>
                  <a:pt x="6376" y="202"/>
                </a:lnTo>
                <a:lnTo>
                  <a:pt x="6371" y="202"/>
                </a:lnTo>
                <a:lnTo>
                  <a:pt x="6421" y="186"/>
                </a:lnTo>
                <a:lnTo>
                  <a:pt x="6433" y="200"/>
                </a:lnTo>
                <a:lnTo>
                  <a:pt x="6432" y="200"/>
                </a:lnTo>
                <a:lnTo>
                  <a:pt x="6432" y="200"/>
                </a:lnTo>
                <a:lnTo>
                  <a:pt x="6432" y="202"/>
                </a:lnTo>
                <a:lnTo>
                  <a:pt x="6433" y="205"/>
                </a:lnTo>
                <a:lnTo>
                  <a:pt x="6433" y="205"/>
                </a:lnTo>
                <a:lnTo>
                  <a:pt x="6435" y="205"/>
                </a:lnTo>
                <a:lnTo>
                  <a:pt x="6437" y="203"/>
                </a:lnTo>
                <a:lnTo>
                  <a:pt x="6437" y="203"/>
                </a:lnTo>
                <a:lnTo>
                  <a:pt x="6445" y="211"/>
                </a:lnTo>
                <a:lnTo>
                  <a:pt x="6445" y="211"/>
                </a:lnTo>
                <a:lnTo>
                  <a:pt x="6443" y="218"/>
                </a:lnTo>
                <a:lnTo>
                  <a:pt x="6443" y="224"/>
                </a:lnTo>
                <a:lnTo>
                  <a:pt x="6443" y="224"/>
                </a:lnTo>
                <a:lnTo>
                  <a:pt x="6446" y="231"/>
                </a:lnTo>
                <a:lnTo>
                  <a:pt x="6451" y="235"/>
                </a:lnTo>
                <a:lnTo>
                  <a:pt x="6459" y="237"/>
                </a:lnTo>
                <a:lnTo>
                  <a:pt x="6465" y="237"/>
                </a:lnTo>
                <a:lnTo>
                  <a:pt x="6465" y="237"/>
                </a:lnTo>
                <a:lnTo>
                  <a:pt x="6469" y="235"/>
                </a:lnTo>
                <a:lnTo>
                  <a:pt x="6483" y="251"/>
                </a:lnTo>
                <a:lnTo>
                  <a:pt x="6515" y="250"/>
                </a:lnTo>
                <a:lnTo>
                  <a:pt x="6555" y="256"/>
                </a:lnTo>
                <a:lnTo>
                  <a:pt x="6555" y="256"/>
                </a:lnTo>
                <a:lnTo>
                  <a:pt x="6552" y="259"/>
                </a:lnTo>
                <a:lnTo>
                  <a:pt x="6552" y="259"/>
                </a:lnTo>
                <a:lnTo>
                  <a:pt x="6563" y="259"/>
                </a:lnTo>
                <a:lnTo>
                  <a:pt x="6569" y="261"/>
                </a:lnTo>
                <a:lnTo>
                  <a:pt x="6574" y="263"/>
                </a:lnTo>
                <a:lnTo>
                  <a:pt x="6574" y="263"/>
                </a:lnTo>
                <a:lnTo>
                  <a:pt x="6576" y="259"/>
                </a:lnTo>
                <a:lnTo>
                  <a:pt x="6598" y="263"/>
                </a:lnTo>
                <a:lnTo>
                  <a:pt x="6501" y="295"/>
                </a:lnTo>
                <a:close/>
                <a:moveTo>
                  <a:pt x="6621" y="256"/>
                </a:moveTo>
                <a:lnTo>
                  <a:pt x="6613" y="259"/>
                </a:lnTo>
                <a:lnTo>
                  <a:pt x="6597" y="242"/>
                </a:lnTo>
                <a:lnTo>
                  <a:pt x="6597" y="242"/>
                </a:lnTo>
                <a:lnTo>
                  <a:pt x="6601" y="237"/>
                </a:lnTo>
                <a:lnTo>
                  <a:pt x="6637" y="221"/>
                </a:lnTo>
                <a:lnTo>
                  <a:pt x="6625" y="248"/>
                </a:lnTo>
                <a:lnTo>
                  <a:pt x="6625" y="248"/>
                </a:lnTo>
                <a:lnTo>
                  <a:pt x="6621" y="256"/>
                </a:lnTo>
                <a:lnTo>
                  <a:pt x="6621" y="256"/>
                </a:lnTo>
                <a:close/>
                <a:moveTo>
                  <a:pt x="6627" y="255"/>
                </a:moveTo>
                <a:lnTo>
                  <a:pt x="6627" y="255"/>
                </a:lnTo>
                <a:lnTo>
                  <a:pt x="6627" y="248"/>
                </a:lnTo>
                <a:lnTo>
                  <a:pt x="6638" y="219"/>
                </a:lnTo>
                <a:lnTo>
                  <a:pt x="6638" y="219"/>
                </a:lnTo>
                <a:lnTo>
                  <a:pt x="6662" y="208"/>
                </a:lnTo>
                <a:lnTo>
                  <a:pt x="6699" y="215"/>
                </a:lnTo>
                <a:lnTo>
                  <a:pt x="6693" y="234"/>
                </a:lnTo>
                <a:lnTo>
                  <a:pt x="6627" y="255"/>
                </a:lnTo>
                <a:close/>
                <a:moveTo>
                  <a:pt x="6694" y="234"/>
                </a:moveTo>
                <a:lnTo>
                  <a:pt x="6701" y="215"/>
                </a:lnTo>
                <a:lnTo>
                  <a:pt x="6717" y="218"/>
                </a:lnTo>
                <a:lnTo>
                  <a:pt x="6717" y="218"/>
                </a:lnTo>
                <a:lnTo>
                  <a:pt x="6721" y="219"/>
                </a:lnTo>
                <a:lnTo>
                  <a:pt x="6725" y="221"/>
                </a:lnTo>
                <a:lnTo>
                  <a:pt x="6725" y="221"/>
                </a:lnTo>
                <a:lnTo>
                  <a:pt x="6728" y="219"/>
                </a:lnTo>
                <a:lnTo>
                  <a:pt x="6736" y="221"/>
                </a:lnTo>
                <a:lnTo>
                  <a:pt x="6694" y="234"/>
                </a:lnTo>
                <a:close/>
                <a:moveTo>
                  <a:pt x="6717" y="183"/>
                </a:moveTo>
                <a:lnTo>
                  <a:pt x="6752" y="165"/>
                </a:lnTo>
                <a:lnTo>
                  <a:pt x="6753" y="167"/>
                </a:lnTo>
                <a:lnTo>
                  <a:pt x="6741" y="173"/>
                </a:lnTo>
                <a:lnTo>
                  <a:pt x="6757" y="171"/>
                </a:lnTo>
                <a:lnTo>
                  <a:pt x="6761" y="178"/>
                </a:lnTo>
                <a:lnTo>
                  <a:pt x="6768" y="179"/>
                </a:lnTo>
                <a:lnTo>
                  <a:pt x="6747" y="181"/>
                </a:lnTo>
                <a:lnTo>
                  <a:pt x="6747" y="181"/>
                </a:lnTo>
                <a:lnTo>
                  <a:pt x="6737" y="179"/>
                </a:lnTo>
                <a:lnTo>
                  <a:pt x="6733" y="178"/>
                </a:lnTo>
                <a:lnTo>
                  <a:pt x="6733" y="178"/>
                </a:lnTo>
                <a:lnTo>
                  <a:pt x="6731" y="181"/>
                </a:lnTo>
                <a:lnTo>
                  <a:pt x="6726" y="183"/>
                </a:lnTo>
                <a:lnTo>
                  <a:pt x="6726" y="183"/>
                </a:lnTo>
                <a:lnTo>
                  <a:pt x="6731" y="184"/>
                </a:lnTo>
                <a:lnTo>
                  <a:pt x="6734" y="187"/>
                </a:lnTo>
                <a:lnTo>
                  <a:pt x="6734" y="187"/>
                </a:lnTo>
                <a:lnTo>
                  <a:pt x="6739" y="184"/>
                </a:lnTo>
                <a:lnTo>
                  <a:pt x="6747" y="181"/>
                </a:lnTo>
                <a:lnTo>
                  <a:pt x="6773" y="179"/>
                </a:lnTo>
                <a:lnTo>
                  <a:pt x="6779" y="181"/>
                </a:lnTo>
                <a:lnTo>
                  <a:pt x="6761" y="203"/>
                </a:lnTo>
                <a:lnTo>
                  <a:pt x="6761" y="203"/>
                </a:lnTo>
                <a:lnTo>
                  <a:pt x="6750" y="205"/>
                </a:lnTo>
                <a:lnTo>
                  <a:pt x="6750" y="205"/>
                </a:lnTo>
                <a:lnTo>
                  <a:pt x="6755" y="210"/>
                </a:lnTo>
                <a:lnTo>
                  <a:pt x="6753" y="211"/>
                </a:lnTo>
                <a:lnTo>
                  <a:pt x="6753" y="211"/>
                </a:lnTo>
                <a:lnTo>
                  <a:pt x="6747" y="213"/>
                </a:lnTo>
                <a:lnTo>
                  <a:pt x="6717" y="183"/>
                </a:lnTo>
                <a:close/>
                <a:moveTo>
                  <a:pt x="6755" y="215"/>
                </a:moveTo>
                <a:lnTo>
                  <a:pt x="6755" y="213"/>
                </a:lnTo>
                <a:lnTo>
                  <a:pt x="6755" y="213"/>
                </a:lnTo>
                <a:lnTo>
                  <a:pt x="6757" y="211"/>
                </a:lnTo>
                <a:lnTo>
                  <a:pt x="6757" y="211"/>
                </a:lnTo>
                <a:lnTo>
                  <a:pt x="6758" y="213"/>
                </a:lnTo>
                <a:lnTo>
                  <a:pt x="6755" y="215"/>
                </a:lnTo>
                <a:close/>
                <a:moveTo>
                  <a:pt x="6757" y="248"/>
                </a:moveTo>
                <a:lnTo>
                  <a:pt x="6757" y="248"/>
                </a:lnTo>
                <a:lnTo>
                  <a:pt x="6755" y="248"/>
                </a:lnTo>
                <a:lnTo>
                  <a:pt x="6755" y="247"/>
                </a:lnTo>
                <a:lnTo>
                  <a:pt x="6755" y="247"/>
                </a:lnTo>
                <a:lnTo>
                  <a:pt x="6757" y="248"/>
                </a:lnTo>
                <a:lnTo>
                  <a:pt x="6757" y="248"/>
                </a:lnTo>
                <a:close/>
                <a:moveTo>
                  <a:pt x="6753" y="213"/>
                </a:moveTo>
                <a:lnTo>
                  <a:pt x="6753" y="215"/>
                </a:lnTo>
                <a:lnTo>
                  <a:pt x="6753" y="215"/>
                </a:lnTo>
                <a:lnTo>
                  <a:pt x="6753" y="213"/>
                </a:lnTo>
                <a:close/>
                <a:moveTo>
                  <a:pt x="6752" y="215"/>
                </a:moveTo>
                <a:lnTo>
                  <a:pt x="6749" y="216"/>
                </a:lnTo>
                <a:lnTo>
                  <a:pt x="6747" y="215"/>
                </a:lnTo>
                <a:lnTo>
                  <a:pt x="6753" y="213"/>
                </a:lnTo>
                <a:lnTo>
                  <a:pt x="6752" y="215"/>
                </a:lnTo>
                <a:close/>
                <a:moveTo>
                  <a:pt x="6793" y="258"/>
                </a:moveTo>
                <a:lnTo>
                  <a:pt x="6787" y="263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7"/>
                </a:lnTo>
                <a:lnTo>
                  <a:pt x="6776" y="328"/>
                </a:lnTo>
                <a:lnTo>
                  <a:pt x="6776" y="328"/>
                </a:lnTo>
                <a:lnTo>
                  <a:pt x="6750" y="346"/>
                </a:lnTo>
                <a:lnTo>
                  <a:pt x="6750" y="346"/>
                </a:lnTo>
                <a:lnTo>
                  <a:pt x="6737" y="351"/>
                </a:lnTo>
                <a:lnTo>
                  <a:pt x="6749" y="280"/>
                </a:lnTo>
                <a:lnTo>
                  <a:pt x="6793" y="255"/>
                </a:lnTo>
                <a:lnTo>
                  <a:pt x="6793" y="258"/>
                </a:lnTo>
                <a:close/>
                <a:moveTo>
                  <a:pt x="6750" y="279"/>
                </a:moveTo>
                <a:lnTo>
                  <a:pt x="6750" y="271"/>
                </a:lnTo>
                <a:lnTo>
                  <a:pt x="6750" y="271"/>
                </a:lnTo>
                <a:lnTo>
                  <a:pt x="6752" y="271"/>
                </a:lnTo>
                <a:lnTo>
                  <a:pt x="6752" y="271"/>
                </a:lnTo>
                <a:lnTo>
                  <a:pt x="6753" y="267"/>
                </a:lnTo>
                <a:lnTo>
                  <a:pt x="6761" y="259"/>
                </a:lnTo>
                <a:lnTo>
                  <a:pt x="6779" y="245"/>
                </a:lnTo>
                <a:lnTo>
                  <a:pt x="6798" y="235"/>
                </a:lnTo>
                <a:lnTo>
                  <a:pt x="6793" y="253"/>
                </a:lnTo>
                <a:lnTo>
                  <a:pt x="6750" y="279"/>
                </a:lnTo>
                <a:close/>
                <a:moveTo>
                  <a:pt x="6795" y="255"/>
                </a:moveTo>
                <a:lnTo>
                  <a:pt x="6795" y="255"/>
                </a:lnTo>
                <a:lnTo>
                  <a:pt x="6795" y="255"/>
                </a:lnTo>
                <a:lnTo>
                  <a:pt x="6795" y="255"/>
                </a:lnTo>
                <a:close/>
                <a:moveTo>
                  <a:pt x="6808" y="242"/>
                </a:moveTo>
                <a:lnTo>
                  <a:pt x="6797" y="253"/>
                </a:lnTo>
                <a:lnTo>
                  <a:pt x="6795" y="253"/>
                </a:lnTo>
                <a:lnTo>
                  <a:pt x="6800" y="235"/>
                </a:lnTo>
                <a:lnTo>
                  <a:pt x="6805" y="232"/>
                </a:lnTo>
                <a:lnTo>
                  <a:pt x="6805" y="232"/>
                </a:lnTo>
                <a:lnTo>
                  <a:pt x="6805" y="239"/>
                </a:lnTo>
                <a:lnTo>
                  <a:pt x="6805" y="239"/>
                </a:lnTo>
                <a:lnTo>
                  <a:pt x="6811" y="235"/>
                </a:lnTo>
                <a:lnTo>
                  <a:pt x="6808" y="242"/>
                </a:lnTo>
                <a:close/>
                <a:moveTo>
                  <a:pt x="6806" y="223"/>
                </a:moveTo>
                <a:lnTo>
                  <a:pt x="6816" y="219"/>
                </a:lnTo>
                <a:lnTo>
                  <a:pt x="6816" y="221"/>
                </a:lnTo>
                <a:lnTo>
                  <a:pt x="6816" y="221"/>
                </a:lnTo>
                <a:lnTo>
                  <a:pt x="6811" y="224"/>
                </a:lnTo>
                <a:lnTo>
                  <a:pt x="6806" y="223"/>
                </a:lnTo>
                <a:close/>
                <a:moveTo>
                  <a:pt x="6811" y="239"/>
                </a:moveTo>
                <a:lnTo>
                  <a:pt x="6816" y="227"/>
                </a:lnTo>
                <a:lnTo>
                  <a:pt x="6816" y="227"/>
                </a:lnTo>
                <a:lnTo>
                  <a:pt x="6830" y="221"/>
                </a:lnTo>
                <a:lnTo>
                  <a:pt x="6811" y="239"/>
                </a:lnTo>
                <a:close/>
                <a:moveTo>
                  <a:pt x="6835" y="216"/>
                </a:moveTo>
                <a:lnTo>
                  <a:pt x="6816" y="226"/>
                </a:lnTo>
                <a:lnTo>
                  <a:pt x="6816" y="226"/>
                </a:lnTo>
                <a:lnTo>
                  <a:pt x="6814" y="226"/>
                </a:lnTo>
                <a:lnTo>
                  <a:pt x="6814" y="226"/>
                </a:lnTo>
                <a:lnTo>
                  <a:pt x="6816" y="221"/>
                </a:lnTo>
                <a:lnTo>
                  <a:pt x="6817" y="218"/>
                </a:lnTo>
                <a:lnTo>
                  <a:pt x="6838" y="211"/>
                </a:lnTo>
                <a:lnTo>
                  <a:pt x="6838" y="211"/>
                </a:lnTo>
                <a:lnTo>
                  <a:pt x="6838" y="211"/>
                </a:lnTo>
                <a:lnTo>
                  <a:pt x="6835" y="216"/>
                </a:lnTo>
                <a:close/>
                <a:moveTo>
                  <a:pt x="6846" y="162"/>
                </a:moveTo>
                <a:lnTo>
                  <a:pt x="6835" y="149"/>
                </a:lnTo>
                <a:lnTo>
                  <a:pt x="6835" y="149"/>
                </a:lnTo>
                <a:lnTo>
                  <a:pt x="6835" y="149"/>
                </a:lnTo>
                <a:lnTo>
                  <a:pt x="6837" y="149"/>
                </a:lnTo>
                <a:lnTo>
                  <a:pt x="6848" y="162"/>
                </a:lnTo>
                <a:lnTo>
                  <a:pt x="6848" y="162"/>
                </a:lnTo>
                <a:lnTo>
                  <a:pt x="6846" y="162"/>
                </a:lnTo>
                <a:lnTo>
                  <a:pt x="6846" y="162"/>
                </a:lnTo>
                <a:close/>
                <a:moveTo>
                  <a:pt x="6856" y="267"/>
                </a:moveTo>
                <a:lnTo>
                  <a:pt x="6856" y="267"/>
                </a:lnTo>
                <a:lnTo>
                  <a:pt x="6851" y="258"/>
                </a:lnTo>
                <a:lnTo>
                  <a:pt x="6848" y="243"/>
                </a:lnTo>
                <a:lnTo>
                  <a:pt x="6849" y="237"/>
                </a:lnTo>
                <a:lnTo>
                  <a:pt x="6859" y="245"/>
                </a:lnTo>
                <a:lnTo>
                  <a:pt x="6859" y="245"/>
                </a:lnTo>
                <a:lnTo>
                  <a:pt x="6865" y="251"/>
                </a:lnTo>
                <a:lnTo>
                  <a:pt x="6865" y="251"/>
                </a:lnTo>
                <a:lnTo>
                  <a:pt x="6856" y="267"/>
                </a:lnTo>
                <a:lnTo>
                  <a:pt x="6856" y="267"/>
                </a:lnTo>
                <a:close/>
                <a:moveTo>
                  <a:pt x="6869" y="247"/>
                </a:moveTo>
                <a:lnTo>
                  <a:pt x="6869" y="247"/>
                </a:lnTo>
                <a:lnTo>
                  <a:pt x="6861" y="243"/>
                </a:lnTo>
                <a:lnTo>
                  <a:pt x="6849" y="237"/>
                </a:lnTo>
                <a:lnTo>
                  <a:pt x="6853" y="216"/>
                </a:lnTo>
                <a:lnTo>
                  <a:pt x="6853" y="216"/>
                </a:lnTo>
                <a:lnTo>
                  <a:pt x="6861" y="215"/>
                </a:lnTo>
                <a:lnTo>
                  <a:pt x="6867" y="211"/>
                </a:lnTo>
                <a:lnTo>
                  <a:pt x="6867" y="211"/>
                </a:lnTo>
                <a:lnTo>
                  <a:pt x="6872" y="218"/>
                </a:lnTo>
                <a:lnTo>
                  <a:pt x="6875" y="221"/>
                </a:lnTo>
                <a:lnTo>
                  <a:pt x="6875" y="221"/>
                </a:lnTo>
                <a:lnTo>
                  <a:pt x="6877" y="221"/>
                </a:lnTo>
                <a:lnTo>
                  <a:pt x="6869" y="247"/>
                </a:lnTo>
                <a:close/>
                <a:moveTo>
                  <a:pt x="6878" y="213"/>
                </a:moveTo>
                <a:lnTo>
                  <a:pt x="6878" y="213"/>
                </a:lnTo>
                <a:lnTo>
                  <a:pt x="6869" y="210"/>
                </a:lnTo>
                <a:lnTo>
                  <a:pt x="6869" y="210"/>
                </a:lnTo>
                <a:lnTo>
                  <a:pt x="6872" y="207"/>
                </a:lnTo>
                <a:lnTo>
                  <a:pt x="6875" y="202"/>
                </a:lnTo>
                <a:lnTo>
                  <a:pt x="6878" y="203"/>
                </a:lnTo>
                <a:lnTo>
                  <a:pt x="6877" y="202"/>
                </a:lnTo>
                <a:lnTo>
                  <a:pt x="6877" y="202"/>
                </a:lnTo>
                <a:lnTo>
                  <a:pt x="6877" y="200"/>
                </a:lnTo>
                <a:lnTo>
                  <a:pt x="6878" y="200"/>
                </a:lnTo>
                <a:lnTo>
                  <a:pt x="6881" y="205"/>
                </a:lnTo>
                <a:lnTo>
                  <a:pt x="6878" y="213"/>
                </a:lnTo>
                <a:close/>
                <a:moveTo>
                  <a:pt x="6883" y="202"/>
                </a:moveTo>
                <a:lnTo>
                  <a:pt x="6880" y="199"/>
                </a:lnTo>
                <a:lnTo>
                  <a:pt x="6881" y="199"/>
                </a:lnTo>
                <a:lnTo>
                  <a:pt x="6883" y="200"/>
                </a:lnTo>
                <a:lnTo>
                  <a:pt x="6883" y="199"/>
                </a:lnTo>
                <a:lnTo>
                  <a:pt x="6885" y="197"/>
                </a:lnTo>
                <a:lnTo>
                  <a:pt x="6883" y="202"/>
                </a:lnTo>
                <a:close/>
                <a:moveTo>
                  <a:pt x="6901" y="219"/>
                </a:moveTo>
                <a:lnTo>
                  <a:pt x="6901" y="219"/>
                </a:lnTo>
                <a:lnTo>
                  <a:pt x="6897" y="223"/>
                </a:lnTo>
                <a:lnTo>
                  <a:pt x="6883" y="203"/>
                </a:lnTo>
                <a:lnTo>
                  <a:pt x="6886" y="197"/>
                </a:lnTo>
                <a:lnTo>
                  <a:pt x="6889" y="195"/>
                </a:lnTo>
                <a:lnTo>
                  <a:pt x="6889" y="195"/>
                </a:lnTo>
                <a:lnTo>
                  <a:pt x="6889" y="207"/>
                </a:lnTo>
                <a:lnTo>
                  <a:pt x="6889" y="207"/>
                </a:lnTo>
                <a:lnTo>
                  <a:pt x="6894" y="208"/>
                </a:lnTo>
                <a:lnTo>
                  <a:pt x="6897" y="211"/>
                </a:lnTo>
                <a:lnTo>
                  <a:pt x="6897" y="211"/>
                </a:lnTo>
                <a:lnTo>
                  <a:pt x="6897" y="207"/>
                </a:lnTo>
                <a:lnTo>
                  <a:pt x="6899" y="203"/>
                </a:lnTo>
                <a:lnTo>
                  <a:pt x="6899" y="203"/>
                </a:lnTo>
                <a:lnTo>
                  <a:pt x="6893" y="195"/>
                </a:lnTo>
                <a:lnTo>
                  <a:pt x="6904" y="191"/>
                </a:lnTo>
                <a:lnTo>
                  <a:pt x="6904" y="191"/>
                </a:lnTo>
                <a:lnTo>
                  <a:pt x="6909" y="192"/>
                </a:lnTo>
                <a:lnTo>
                  <a:pt x="6912" y="195"/>
                </a:lnTo>
                <a:lnTo>
                  <a:pt x="6912" y="195"/>
                </a:lnTo>
                <a:lnTo>
                  <a:pt x="6915" y="192"/>
                </a:lnTo>
                <a:lnTo>
                  <a:pt x="6923" y="191"/>
                </a:lnTo>
                <a:lnTo>
                  <a:pt x="6925" y="194"/>
                </a:lnTo>
                <a:lnTo>
                  <a:pt x="6925" y="194"/>
                </a:lnTo>
                <a:lnTo>
                  <a:pt x="6925" y="203"/>
                </a:lnTo>
                <a:lnTo>
                  <a:pt x="6925" y="208"/>
                </a:lnTo>
                <a:lnTo>
                  <a:pt x="6925" y="208"/>
                </a:lnTo>
                <a:lnTo>
                  <a:pt x="6929" y="210"/>
                </a:lnTo>
                <a:lnTo>
                  <a:pt x="6933" y="215"/>
                </a:lnTo>
                <a:lnTo>
                  <a:pt x="6933" y="215"/>
                </a:lnTo>
                <a:lnTo>
                  <a:pt x="6933" y="210"/>
                </a:lnTo>
                <a:lnTo>
                  <a:pt x="6934" y="205"/>
                </a:lnTo>
                <a:lnTo>
                  <a:pt x="6934" y="205"/>
                </a:lnTo>
                <a:lnTo>
                  <a:pt x="6931" y="202"/>
                </a:lnTo>
                <a:lnTo>
                  <a:pt x="6926" y="194"/>
                </a:lnTo>
                <a:lnTo>
                  <a:pt x="6925" y="189"/>
                </a:lnTo>
                <a:lnTo>
                  <a:pt x="6925" y="189"/>
                </a:lnTo>
                <a:lnTo>
                  <a:pt x="6925" y="189"/>
                </a:lnTo>
                <a:lnTo>
                  <a:pt x="6939" y="189"/>
                </a:lnTo>
                <a:lnTo>
                  <a:pt x="6939" y="189"/>
                </a:lnTo>
                <a:lnTo>
                  <a:pt x="6950" y="197"/>
                </a:lnTo>
                <a:lnTo>
                  <a:pt x="6931" y="219"/>
                </a:lnTo>
                <a:lnTo>
                  <a:pt x="6931" y="219"/>
                </a:lnTo>
                <a:lnTo>
                  <a:pt x="6913" y="223"/>
                </a:lnTo>
                <a:lnTo>
                  <a:pt x="6913" y="223"/>
                </a:lnTo>
                <a:lnTo>
                  <a:pt x="6905" y="221"/>
                </a:lnTo>
                <a:lnTo>
                  <a:pt x="6901" y="219"/>
                </a:lnTo>
                <a:lnTo>
                  <a:pt x="6901" y="219"/>
                </a:lnTo>
                <a:close/>
                <a:moveTo>
                  <a:pt x="6904" y="227"/>
                </a:moveTo>
                <a:lnTo>
                  <a:pt x="6904" y="227"/>
                </a:lnTo>
                <a:lnTo>
                  <a:pt x="6913" y="223"/>
                </a:lnTo>
                <a:lnTo>
                  <a:pt x="6931" y="221"/>
                </a:lnTo>
                <a:lnTo>
                  <a:pt x="6925" y="229"/>
                </a:lnTo>
                <a:lnTo>
                  <a:pt x="6904" y="227"/>
                </a:lnTo>
                <a:close/>
                <a:moveTo>
                  <a:pt x="6923" y="231"/>
                </a:moveTo>
                <a:lnTo>
                  <a:pt x="6917" y="239"/>
                </a:lnTo>
                <a:lnTo>
                  <a:pt x="6917" y="239"/>
                </a:lnTo>
                <a:lnTo>
                  <a:pt x="6913" y="240"/>
                </a:lnTo>
                <a:lnTo>
                  <a:pt x="6904" y="229"/>
                </a:lnTo>
                <a:lnTo>
                  <a:pt x="6923" y="231"/>
                </a:lnTo>
                <a:close/>
                <a:moveTo>
                  <a:pt x="6931" y="221"/>
                </a:moveTo>
                <a:lnTo>
                  <a:pt x="6933" y="229"/>
                </a:lnTo>
                <a:lnTo>
                  <a:pt x="6925" y="229"/>
                </a:lnTo>
                <a:lnTo>
                  <a:pt x="6931" y="221"/>
                </a:lnTo>
                <a:close/>
                <a:moveTo>
                  <a:pt x="6902" y="231"/>
                </a:moveTo>
                <a:lnTo>
                  <a:pt x="6912" y="242"/>
                </a:lnTo>
                <a:lnTo>
                  <a:pt x="6912" y="242"/>
                </a:lnTo>
                <a:lnTo>
                  <a:pt x="6904" y="247"/>
                </a:lnTo>
                <a:lnTo>
                  <a:pt x="6899" y="250"/>
                </a:lnTo>
                <a:lnTo>
                  <a:pt x="6902" y="231"/>
                </a:lnTo>
                <a:close/>
                <a:moveTo>
                  <a:pt x="6899" y="250"/>
                </a:moveTo>
                <a:lnTo>
                  <a:pt x="6899" y="250"/>
                </a:lnTo>
                <a:lnTo>
                  <a:pt x="6899" y="256"/>
                </a:lnTo>
                <a:lnTo>
                  <a:pt x="6897" y="261"/>
                </a:lnTo>
                <a:lnTo>
                  <a:pt x="6899" y="250"/>
                </a:lnTo>
                <a:close/>
                <a:moveTo>
                  <a:pt x="6917" y="293"/>
                </a:moveTo>
                <a:lnTo>
                  <a:pt x="6917" y="293"/>
                </a:lnTo>
                <a:lnTo>
                  <a:pt x="6905" y="296"/>
                </a:lnTo>
                <a:lnTo>
                  <a:pt x="6896" y="299"/>
                </a:lnTo>
                <a:lnTo>
                  <a:pt x="6896" y="299"/>
                </a:lnTo>
                <a:lnTo>
                  <a:pt x="6894" y="290"/>
                </a:lnTo>
                <a:lnTo>
                  <a:pt x="6897" y="263"/>
                </a:lnTo>
                <a:lnTo>
                  <a:pt x="6897" y="263"/>
                </a:lnTo>
                <a:lnTo>
                  <a:pt x="6904" y="259"/>
                </a:lnTo>
                <a:lnTo>
                  <a:pt x="6910" y="258"/>
                </a:lnTo>
                <a:lnTo>
                  <a:pt x="6910" y="258"/>
                </a:lnTo>
                <a:lnTo>
                  <a:pt x="6910" y="253"/>
                </a:lnTo>
                <a:lnTo>
                  <a:pt x="6915" y="245"/>
                </a:lnTo>
                <a:lnTo>
                  <a:pt x="6941" y="279"/>
                </a:lnTo>
                <a:lnTo>
                  <a:pt x="6917" y="293"/>
                </a:lnTo>
                <a:close/>
                <a:moveTo>
                  <a:pt x="6915" y="243"/>
                </a:moveTo>
                <a:lnTo>
                  <a:pt x="6915" y="243"/>
                </a:lnTo>
                <a:lnTo>
                  <a:pt x="6917" y="239"/>
                </a:lnTo>
                <a:lnTo>
                  <a:pt x="6925" y="231"/>
                </a:lnTo>
                <a:lnTo>
                  <a:pt x="6933" y="232"/>
                </a:lnTo>
                <a:lnTo>
                  <a:pt x="6933" y="239"/>
                </a:lnTo>
                <a:lnTo>
                  <a:pt x="6933" y="239"/>
                </a:lnTo>
                <a:lnTo>
                  <a:pt x="6931" y="247"/>
                </a:lnTo>
                <a:lnTo>
                  <a:pt x="6929" y="251"/>
                </a:lnTo>
                <a:lnTo>
                  <a:pt x="6929" y="251"/>
                </a:lnTo>
                <a:lnTo>
                  <a:pt x="6933" y="255"/>
                </a:lnTo>
                <a:lnTo>
                  <a:pt x="6934" y="259"/>
                </a:lnTo>
                <a:lnTo>
                  <a:pt x="6934" y="259"/>
                </a:lnTo>
                <a:lnTo>
                  <a:pt x="6936" y="255"/>
                </a:lnTo>
                <a:lnTo>
                  <a:pt x="6939" y="251"/>
                </a:lnTo>
                <a:lnTo>
                  <a:pt x="6939" y="251"/>
                </a:lnTo>
                <a:lnTo>
                  <a:pt x="6936" y="247"/>
                </a:lnTo>
                <a:lnTo>
                  <a:pt x="6934" y="239"/>
                </a:lnTo>
                <a:lnTo>
                  <a:pt x="6933" y="232"/>
                </a:lnTo>
                <a:lnTo>
                  <a:pt x="6961" y="234"/>
                </a:lnTo>
                <a:lnTo>
                  <a:pt x="6961" y="234"/>
                </a:lnTo>
                <a:lnTo>
                  <a:pt x="6960" y="235"/>
                </a:lnTo>
                <a:lnTo>
                  <a:pt x="6960" y="235"/>
                </a:lnTo>
                <a:lnTo>
                  <a:pt x="6963" y="239"/>
                </a:lnTo>
                <a:lnTo>
                  <a:pt x="6966" y="242"/>
                </a:lnTo>
                <a:lnTo>
                  <a:pt x="6966" y="242"/>
                </a:lnTo>
                <a:lnTo>
                  <a:pt x="6968" y="235"/>
                </a:lnTo>
                <a:lnTo>
                  <a:pt x="6968" y="235"/>
                </a:lnTo>
                <a:lnTo>
                  <a:pt x="6976" y="239"/>
                </a:lnTo>
                <a:lnTo>
                  <a:pt x="6971" y="261"/>
                </a:lnTo>
                <a:lnTo>
                  <a:pt x="6942" y="277"/>
                </a:lnTo>
                <a:lnTo>
                  <a:pt x="6915" y="243"/>
                </a:lnTo>
                <a:close/>
                <a:moveTo>
                  <a:pt x="6944" y="279"/>
                </a:moveTo>
                <a:lnTo>
                  <a:pt x="6971" y="263"/>
                </a:lnTo>
                <a:lnTo>
                  <a:pt x="6965" y="291"/>
                </a:lnTo>
                <a:lnTo>
                  <a:pt x="6952" y="288"/>
                </a:lnTo>
                <a:lnTo>
                  <a:pt x="6952" y="288"/>
                </a:lnTo>
                <a:lnTo>
                  <a:pt x="6944" y="279"/>
                </a:lnTo>
                <a:close/>
                <a:moveTo>
                  <a:pt x="6961" y="311"/>
                </a:moveTo>
                <a:lnTo>
                  <a:pt x="6963" y="306"/>
                </a:lnTo>
                <a:lnTo>
                  <a:pt x="6966" y="311"/>
                </a:lnTo>
                <a:lnTo>
                  <a:pt x="6961" y="311"/>
                </a:lnTo>
                <a:close/>
                <a:moveTo>
                  <a:pt x="6963" y="325"/>
                </a:moveTo>
                <a:lnTo>
                  <a:pt x="6958" y="343"/>
                </a:lnTo>
                <a:lnTo>
                  <a:pt x="6955" y="338"/>
                </a:lnTo>
                <a:lnTo>
                  <a:pt x="6955" y="338"/>
                </a:lnTo>
                <a:lnTo>
                  <a:pt x="6957" y="331"/>
                </a:lnTo>
                <a:lnTo>
                  <a:pt x="6963" y="325"/>
                </a:lnTo>
                <a:close/>
                <a:moveTo>
                  <a:pt x="6961" y="303"/>
                </a:moveTo>
                <a:lnTo>
                  <a:pt x="6953" y="291"/>
                </a:lnTo>
                <a:lnTo>
                  <a:pt x="6965" y="293"/>
                </a:lnTo>
                <a:lnTo>
                  <a:pt x="6961" y="303"/>
                </a:lnTo>
                <a:close/>
                <a:moveTo>
                  <a:pt x="6950" y="314"/>
                </a:moveTo>
                <a:lnTo>
                  <a:pt x="6952" y="291"/>
                </a:lnTo>
                <a:lnTo>
                  <a:pt x="6961" y="304"/>
                </a:lnTo>
                <a:lnTo>
                  <a:pt x="6960" y="312"/>
                </a:lnTo>
                <a:lnTo>
                  <a:pt x="6950" y="314"/>
                </a:lnTo>
                <a:close/>
                <a:moveTo>
                  <a:pt x="6952" y="338"/>
                </a:moveTo>
                <a:lnTo>
                  <a:pt x="6952" y="338"/>
                </a:lnTo>
                <a:lnTo>
                  <a:pt x="6952" y="338"/>
                </a:lnTo>
                <a:lnTo>
                  <a:pt x="6953" y="335"/>
                </a:lnTo>
                <a:lnTo>
                  <a:pt x="6953" y="336"/>
                </a:lnTo>
                <a:lnTo>
                  <a:pt x="6953" y="336"/>
                </a:lnTo>
                <a:lnTo>
                  <a:pt x="6952" y="338"/>
                </a:lnTo>
                <a:close/>
                <a:moveTo>
                  <a:pt x="6953" y="339"/>
                </a:moveTo>
                <a:lnTo>
                  <a:pt x="6952" y="343"/>
                </a:lnTo>
                <a:lnTo>
                  <a:pt x="6952" y="343"/>
                </a:lnTo>
                <a:lnTo>
                  <a:pt x="6952" y="341"/>
                </a:lnTo>
                <a:lnTo>
                  <a:pt x="6953" y="339"/>
                </a:lnTo>
                <a:close/>
                <a:moveTo>
                  <a:pt x="6945" y="378"/>
                </a:moveTo>
                <a:lnTo>
                  <a:pt x="6953" y="346"/>
                </a:lnTo>
                <a:lnTo>
                  <a:pt x="6953" y="346"/>
                </a:lnTo>
                <a:lnTo>
                  <a:pt x="6953" y="346"/>
                </a:lnTo>
                <a:lnTo>
                  <a:pt x="6953" y="346"/>
                </a:lnTo>
                <a:lnTo>
                  <a:pt x="6953" y="346"/>
                </a:lnTo>
                <a:lnTo>
                  <a:pt x="6955" y="339"/>
                </a:lnTo>
                <a:lnTo>
                  <a:pt x="6958" y="346"/>
                </a:lnTo>
                <a:lnTo>
                  <a:pt x="6947" y="399"/>
                </a:lnTo>
                <a:lnTo>
                  <a:pt x="6947" y="399"/>
                </a:lnTo>
                <a:lnTo>
                  <a:pt x="6945" y="378"/>
                </a:lnTo>
                <a:lnTo>
                  <a:pt x="6945" y="378"/>
                </a:lnTo>
                <a:close/>
                <a:moveTo>
                  <a:pt x="6931" y="570"/>
                </a:moveTo>
                <a:lnTo>
                  <a:pt x="6949" y="637"/>
                </a:lnTo>
                <a:lnTo>
                  <a:pt x="6937" y="626"/>
                </a:lnTo>
                <a:lnTo>
                  <a:pt x="6926" y="594"/>
                </a:lnTo>
                <a:lnTo>
                  <a:pt x="6931" y="570"/>
                </a:lnTo>
                <a:close/>
                <a:moveTo>
                  <a:pt x="6926" y="597"/>
                </a:moveTo>
                <a:lnTo>
                  <a:pt x="6931" y="623"/>
                </a:lnTo>
                <a:lnTo>
                  <a:pt x="6921" y="616"/>
                </a:lnTo>
                <a:lnTo>
                  <a:pt x="6926" y="597"/>
                </a:lnTo>
                <a:close/>
                <a:moveTo>
                  <a:pt x="6921" y="620"/>
                </a:moveTo>
                <a:lnTo>
                  <a:pt x="6929" y="626"/>
                </a:lnTo>
                <a:lnTo>
                  <a:pt x="6920" y="626"/>
                </a:lnTo>
                <a:lnTo>
                  <a:pt x="6921" y="620"/>
                </a:lnTo>
                <a:close/>
                <a:moveTo>
                  <a:pt x="6888" y="591"/>
                </a:moveTo>
                <a:lnTo>
                  <a:pt x="6910" y="564"/>
                </a:lnTo>
                <a:lnTo>
                  <a:pt x="6902" y="602"/>
                </a:lnTo>
                <a:lnTo>
                  <a:pt x="6888" y="591"/>
                </a:lnTo>
                <a:close/>
                <a:moveTo>
                  <a:pt x="6926" y="738"/>
                </a:moveTo>
                <a:lnTo>
                  <a:pt x="6926" y="738"/>
                </a:lnTo>
                <a:lnTo>
                  <a:pt x="6931" y="730"/>
                </a:lnTo>
                <a:lnTo>
                  <a:pt x="6934" y="722"/>
                </a:lnTo>
                <a:lnTo>
                  <a:pt x="6934" y="722"/>
                </a:lnTo>
                <a:lnTo>
                  <a:pt x="6934" y="720"/>
                </a:lnTo>
                <a:lnTo>
                  <a:pt x="6955" y="724"/>
                </a:lnTo>
                <a:lnTo>
                  <a:pt x="6926" y="738"/>
                </a:lnTo>
                <a:close/>
                <a:moveTo>
                  <a:pt x="6929" y="688"/>
                </a:moveTo>
                <a:lnTo>
                  <a:pt x="6949" y="690"/>
                </a:lnTo>
                <a:lnTo>
                  <a:pt x="6934" y="700"/>
                </a:lnTo>
                <a:lnTo>
                  <a:pt x="6934" y="700"/>
                </a:lnTo>
                <a:lnTo>
                  <a:pt x="6929" y="688"/>
                </a:lnTo>
                <a:lnTo>
                  <a:pt x="6929" y="688"/>
                </a:lnTo>
                <a:close/>
                <a:moveTo>
                  <a:pt x="7000" y="701"/>
                </a:moveTo>
                <a:lnTo>
                  <a:pt x="6961" y="720"/>
                </a:lnTo>
                <a:lnTo>
                  <a:pt x="6961" y="720"/>
                </a:lnTo>
                <a:lnTo>
                  <a:pt x="6936" y="717"/>
                </a:lnTo>
                <a:lnTo>
                  <a:pt x="6936" y="717"/>
                </a:lnTo>
                <a:lnTo>
                  <a:pt x="6936" y="709"/>
                </a:lnTo>
                <a:lnTo>
                  <a:pt x="6934" y="701"/>
                </a:lnTo>
                <a:lnTo>
                  <a:pt x="6955" y="690"/>
                </a:lnTo>
                <a:lnTo>
                  <a:pt x="6998" y="695"/>
                </a:lnTo>
                <a:lnTo>
                  <a:pt x="6998" y="693"/>
                </a:lnTo>
                <a:lnTo>
                  <a:pt x="7000" y="703"/>
                </a:lnTo>
                <a:lnTo>
                  <a:pt x="7000" y="701"/>
                </a:lnTo>
                <a:close/>
                <a:moveTo>
                  <a:pt x="6998" y="692"/>
                </a:moveTo>
                <a:lnTo>
                  <a:pt x="6998" y="692"/>
                </a:lnTo>
                <a:lnTo>
                  <a:pt x="6957" y="687"/>
                </a:lnTo>
                <a:lnTo>
                  <a:pt x="6957" y="687"/>
                </a:lnTo>
                <a:lnTo>
                  <a:pt x="6917" y="653"/>
                </a:lnTo>
                <a:lnTo>
                  <a:pt x="6950" y="685"/>
                </a:lnTo>
                <a:lnTo>
                  <a:pt x="6926" y="684"/>
                </a:lnTo>
                <a:lnTo>
                  <a:pt x="6926" y="684"/>
                </a:lnTo>
                <a:lnTo>
                  <a:pt x="6918" y="676"/>
                </a:lnTo>
                <a:lnTo>
                  <a:pt x="6910" y="669"/>
                </a:lnTo>
                <a:lnTo>
                  <a:pt x="6918" y="629"/>
                </a:lnTo>
                <a:lnTo>
                  <a:pt x="6934" y="629"/>
                </a:lnTo>
                <a:lnTo>
                  <a:pt x="6934" y="629"/>
                </a:lnTo>
                <a:lnTo>
                  <a:pt x="6934" y="629"/>
                </a:lnTo>
                <a:lnTo>
                  <a:pt x="6950" y="644"/>
                </a:lnTo>
                <a:lnTo>
                  <a:pt x="6953" y="653"/>
                </a:lnTo>
                <a:lnTo>
                  <a:pt x="6917" y="653"/>
                </a:lnTo>
                <a:lnTo>
                  <a:pt x="6958" y="656"/>
                </a:lnTo>
                <a:lnTo>
                  <a:pt x="6981" y="668"/>
                </a:lnTo>
                <a:lnTo>
                  <a:pt x="7001" y="685"/>
                </a:lnTo>
                <a:lnTo>
                  <a:pt x="7003" y="682"/>
                </a:lnTo>
                <a:lnTo>
                  <a:pt x="6998" y="692"/>
                </a:lnTo>
                <a:close/>
                <a:moveTo>
                  <a:pt x="6998" y="677"/>
                </a:moveTo>
                <a:lnTo>
                  <a:pt x="7005" y="680"/>
                </a:lnTo>
                <a:lnTo>
                  <a:pt x="7003" y="680"/>
                </a:lnTo>
                <a:lnTo>
                  <a:pt x="6998" y="677"/>
                </a:lnTo>
                <a:close/>
                <a:moveTo>
                  <a:pt x="7037" y="692"/>
                </a:moveTo>
                <a:lnTo>
                  <a:pt x="7035" y="703"/>
                </a:lnTo>
                <a:lnTo>
                  <a:pt x="7029" y="709"/>
                </a:lnTo>
                <a:lnTo>
                  <a:pt x="7019" y="712"/>
                </a:lnTo>
                <a:lnTo>
                  <a:pt x="7009" y="709"/>
                </a:lnTo>
                <a:lnTo>
                  <a:pt x="7003" y="703"/>
                </a:lnTo>
                <a:lnTo>
                  <a:pt x="7001" y="692"/>
                </a:lnTo>
                <a:lnTo>
                  <a:pt x="7006" y="684"/>
                </a:lnTo>
                <a:lnTo>
                  <a:pt x="7008" y="682"/>
                </a:lnTo>
                <a:lnTo>
                  <a:pt x="7014" y="685"/>
                </a:lnTo>
                <a:lnTo>
                  <a:pt x="7013" y="679"/>
                </a:lnTo>
                <a:lnTo>
                  <a:pt x="7014" y="679"/>
                </a:lnTo>
                <a:lnTo>
                  <a:pt x="7024" y="679"/>
                </a:lnTo>
                <a:lnTo>
                  <a:pt x="7032" y="684"/>
                </a:lnTo>
                <a:lnTo>
                  <a:pt x="7037" y="692"/>
                </a:lnTo>
                <a:close/>
                <a:moveTo>
                  <a:pt x="7073" y="605"/>
                </a:moveTo>
                <a:lnTo>
                  <a:pt x="7062" y="652"/>
                </a:lnTo>
                <a:lnTo>
                  <a:pt x="7030" y="679"/>
                </a:lnTo>
                <a:lnTo>
                  <a:pt x="7024" y="676"/>
                </a:lnTo>
                <a:lnTo>
                  <a:pt x="7024" y="676"/>
                </a:lnTo>
                <a:lnTo>
                  <a:pt x="7035" y="636"/>
                </a:lnTo>
                <a:lnTo>
                  <a:pt x="7035" y="636"/>
                </a:lnTo>
                <a:lnTo>
                  <a:pt x="7070" y="604"/>
                </a:lnTo>
                <a:lnTo>
                  <a:pt x="7073" y="605"/>
                </a:lnTo>
                <a:close/>
                <a:moveTo>
                  <a:pt x="7048" y="592"/>
                </a:moveTo>
                <a:lnTo>
                  <a:pt x="7070" y="604"/>
                </a:lnTo>
                <a:lnTo>
                  <a:pt x="7037" y="629"/>
                </a:lnTo>
                <a:lnTo>
                  <a:pt x="7046" y="592"/>
                </a:lnTo>
                <a:lnTo>
                  <a:pt x="7048" y="592"/>
                </a:lnTo>
                <a:close/>
                <a:moveTo>
                  <a:pt x="6998" y="565"/>
                </a:moveTo>
                <a:lnTo>
                  <a:pt x="7041" y="588"/>
                </a:lnTo>
                <a:lnTo>
                  <a:pt x="7043" y="592"/>
                </a:lnTo>
                <a:lnTo>
                  <a:pt x="7043" y="592"/>
                </a:lnTo>
                <a:lnTo>
                  <a:pt x="7043" y="592"/>
                </a:lnTo>
                <a:lnTo>
                  <a:pt x="7033" y="628"/>
                </a:lnTo>
                <a:lnTo>
                  <a:pt x="7014" y="586"/>
                </a:lnTo>
                <a:lnTo>
                  <a:pt x="7032" y="634"/>
                </a:lnTo>
                <a:lnTo>
                  <a:pt x="7021" y="676"/>
                </a:lnTo>
                <a:lnTo>
                  <a:pt x="7013" y="676"/>
                </a:lnTo>
                <a:lnTo>
                  <a:pt x="7011" y="618"/>
                </a:lnTo>
                <a:lnTo>
                  <a:pt x="7006" y="613"/>
                </a:lnTo>
                <a:lnTo>
                  <a:pt x="7014" y="586"/>
                </a:lnTo>
                <a:lnTo>
                  <a:pt x="7005" y="612"/>
                </a:lnTo>
                <a:lnTo>
                  <a:pt x="6989" y="599"/>
                </a:lnTo>
                <a:lnTo>
                  <a:pt x="6987" y="594"/>
                </a:lnTo>
                <a:lnTo>
                  <a:pt x="6997" y="559"/>
                </a:lnTo>
                <a:lnTo>
                  <a:pt x="6998" y="565"/>
                </a:lnTo>
                <a:close/>
                <a:moveTo>
                  <a:pt x="6995" y="556"/>
                </a:moveTo>
                <a:lnTo>
                  <a:pt x="6984" y="588"/>
                </a:lnTo>
                <a:lnTo>
                  <a:pt x="6961" y="530"/>
                </a:lnTo>
                <a:lnTo>
                  <a:pt x="6981" y="589"/>
                </a:lnTo>
                <a:lnTo>
                  <a:pt x="6958" y="575"/>
                </a:lnTo>
                <a:lnTo>
                  <a:pt x="6936" y="556"/>
                </a:lnTo>
                <a:lnTo>
                  <a:pt x="6963" y="429"/>
                </a:lnTo>
                <a:lnTo>
                  <a:pt x="6995" y="556"/>
                </a:lnTo>
                <a:close/>
                <a:moveTo>
                  <a:pt x="6966" y="309"/>
                </a:moveTo>
                <a:lnTo>
                  <a:pt x="6963" y="304"/>
                </a:lnTo>
                <a:lnTo>
                  <a:pt x="6966" y="293"/>
                </a:lnTo>
                <a:lnTo>
                  <a:pt x="6969" y="293"/>
                </a:lnTo>
                <a:lnTo>
                  <a:pt x="6966" y="309"/>
                </a:lnTo>
                <a:close/>
                <a:moveTo>
                  <a:pt x="6971" y="291"/>
                </a:moveTo>
                <a:lnTo>
                  <a:pt x="6966" y="291"/>
                </a:lnTo>
                <a:lnTo>
                  <a:pt x="6973" y="263"/>
                </a:lnTo>
                <a:lnTo>
                  <a:pt x="6976" y="267"/>
                </a:lnTo>
                <a:lnTo>
                  <a:pt x="6971" y="291"/>
                </a:lnTo>
                <a:close/>
                <a:moveTo>
                  <a:pt x="6976" y="264"/>
                </a:moveTo>
                <a:lnTo>
                  <a:pt x="6973" y="261"/>
                </a:lnTo>
                <a:lnTo>
                  <a:pt x="6977" y="240"/>
                </a:lnTo>
                <a:lnTo>
                  <a:pt x="6977" y="240"/>
                </a:lnTo>
                <a:lnTo>
                  <a:pt x="6981" y="242"/>
                </a:lnTo>
                <a:lnTo>
                  <a:pt x="6976" y="264"/>
                </a:lnTo>
                <a:close/>
                <a:moveTo>
                  <a:pt x="6984" y="231"/>
                </a:moveTo>
                <a:lnTo>
                  <a:pt x="6984" y="231"/>
                </a:lnTo>
                <a:lnTo>
                  <a:pt x="6979" y="231"/>
                </a:lnTo>
                <a:lnTo>
                  <a:pt x="6982" y="221"/>
                </a:lnTo>
                <a:lnTo>
                  <a:pt x="6982" y="221"/>
                </a:lnTo>
                <a:lnTo>
                  <a:pt x="6984" y="221"/>
                </a:lnTo>
                <a:lnTo>
                  <a:pt x="6982" y="227"/>
                </a:lnTo>
                <a:lnTo>
                  <a:pt x="6985" y="224"/>
                </a:lnTo>
                <a:lnTo>
                  <a:pt x="6984" y="231"/>
                </a:lnTo>
                <a:close/>
                <a:moveTo>
                  <a:pt x="6998" y="301"/>
                </a:moveTo>
                <a:lnTo>
                  <a:pt x="7006" y="314"/>
                </a:lnTo>
                <a:lnTo>
                  <a:pt x="7006" y="314"/>
                </a:lnTo>
                <a:lnTo>
                  <a:pt x="7013" y="335"/>
                </a:lnTo>
                <a:lnTo>
                  <a:pt x="6989" y="315"/>
                </a:lnTo>
                <a:lnTo>
                  <a:pt x="6992" y="299"/>
                </a:lnTo>
                <a:lnTo>
                  <a:pt x="6992" y="299"/>
                </a:lnTo>
                <a:lnTo>
                  <a:pt x="6998" y="301"/>
                </a:lnTo>
                <a:lnTo>
                  <a:pt x="6998" y="301"/>
                </a:lnTo>
                <a:close/>
                <a:moveTo>
                  <a:pt x="7000" y="64"/>
                </a:moveTo>
                <a:lnTo>
                  <a:pt x="7000" y="64"/>
                </a:lnTo>
                <a:lnTo>
                  <a:pt x="6997" y="64"/>
                </a:lnTo>
                <a:lnTo>
                  <a:pt x="6982" y="45"/>
                </a:lnTo>
                <a:lnTo>
                  <a:pt x="6987" y="67"/>
                </a:lnTo>
                <a:lnTo>
                  <a:pt x="6987" y="67"/>
                </a:lnTo>
                <a:lnTo>
                  <a:pt x="6985" y="67"/>
                </a:lnTo>
                <a:lnTo>
                  <a:pt x="6979" y="45"/>
                </a:lnTo>
                <a:lnTo>
                  <a:pt x="6985" y="34"/>
                </a:lnTo>
                <a:lnTo>
                  <a:pt x="6985" y="34"/>
                </a:lnTo>
                <a:lnTo>
                  <a:pt x="6985" y="37"/>
                </a:lnTo>
                <a:lnTo>
                  <a:pt x="6985" y="37"/>
                </a:lnTo>
                <a:lnTo>
                  <a:pt x="6990" y="40"/>
                </a:lnTo>
                <a:lnTo>
                  <a:pt x="6995" y="46"/>
                </a:lnTo>
                <a:lnTo>
                  <a:pt x="7003" y="58"/>
                </a:lnTo>
                <a:lnTo>
                  <a:pt x="7000" y="64"/>
                </a:lnTo>
                <a:close/>
                <a:moveTo>
                  <a:pt x="7005" y="58"/>
                </a:moveTo>
                <a:lnTo>
                  <a:pt x="6997" y="46"/>
                </a:lnTo>
                <a:lnTo>
                  <a:pt x="6997" y="46"/>
                </a:lnTo>
                <a:lnTo>
                  <a:pt x="6993" y="38"/>
                </a:lnTo>
                <a:lnTo>
                  <a:pt x="6993" y="32"/>
                </a:lnTo>
                <a:lnTo>
                  <a:pt x="6993" y="32"/>
                </a:lnTo>
                <a:lnTo>
                  <a:pt x="6989" y="30"/>
                </a:lnTo>
                <a:lnTo>
                  <a:pt x="6989" y="30"/>
                </a:lnTo>
                <a:lnTo>
                  <a:pt x="6989" y="30"/>
                </a:lnTo>
                <a:lnTo>
                  <a:pt x="6989" y="30"/>
                </a:lnTo>
                <a:lnTo>
                  <a:pt x="6989" y="30"/>
                </a:lnTo>
                <a:lnTo>
                  <a:pt x="6992" y="27"/>
                </a:lnTo>
                <a:lnTo>
                  <a:pt x="6997" y="22"/>
                </a:lnTo>
                <a:lnTo>
                  <a:pt x="7009" y="48"/>
                </a:lnTo>
                <a:lnTo>
                  <a:pt x="7005" y="58"/>
                </a:lnTo>
                <a:close/>
                <a:moveTo>
                  <a:pt x="7013" y="61"/>
                </a:moveTo>
                <a:lnTo>
                  <a:pt x="7014" y="56"/>
                </a:lnTo>
                <a:lnTo>
                  <a:pt x="7016" y="59"/>
                </a:lnTo>
                <a:lnTo>
                  <a:pt x="7016" y="59"/>
                </a:lnTo>
                <a:lnTo>
                  <a:pt x="7013" y="61"/>
                </a:lnTo>
                <a:lnTo>
                  <a:pt x="7013" y="61"/>
                </a:lnTo>
                <a:close/>
                <a:moveTo>
                  <a:pt x="7017" y="62"/>
                </a:move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close/>
                <a:moveTo>
                  <a:pt x="7017" y="45"/>
                </a:moveTo>
                <a:lnTo>
                  <a:pt x="7003" y="14"/>
                </a:lnTo>
                <a:lnTo>
                  <a:pt x="7014" y="16"/>
                </a:lnTo>
                <a:lnTo>
                  <a:pt x="7014" y="16"/>
                </a:lnTo>
                <a:lnTo>
                  <a:pt x="7016" y="18"/>
                </a:lnTo>
                <a:lnTo>
                  <a:pt x="7025" y="34"/>
                </a:lnTo>
                <a:lnTo>
                  <a:pt x="7025" y="34"/>
                </a:lnTo>
                <a:lnTo>
                  <a:pt x="7022" y="45"/>
                </a:lnTo>
                <a:lnTo>
                  <a:pt x="7017" y="45"/>
                </a:lnTo>
                <a:close/>
                <a:moveTo>
                  <a:pt x="7022" y="54"/>
                </a:moveTo>
                <a:lnTo>
                  <a:pt x="7022" y="53"/>
                </a:lnTo>
                <a:lnTo>
                  <a:pt x="7024" y="53"/>
                </a:lnTo>
                <a:lnTo>
                  <a:pt x="7022" y="54"/>
                </a:lnTo>
                <a:close/>
                <a:moveTo>
                  <a:pt x="7025" y="45"/>
                </a:moveTo>
                <a:lnTo>
                  <a:pt x="7024" y="45"/>
                </a:lnTo>
                <a:lnTo>
                  <a:pt x="7025" y="34"/>
                </a:lnTo>
                <a:lnTo>
                  <a:pt x="7025" y="34"/>
                </a:lnTo>
                <a:lnTo>
                  <a:pt x="7029" y="32"/>
                </a:lnTo>
                <a:lnTo>
                  <a:pt x="7025" y="45"/>
                </a:lnTo>
                <a:close/>
                <a:moveTo>
                  <a:pt x="7029" y="30"/>
                </a:moveTo>
                <a:lnTo>
                  <a:pt x="7027" y="32"/>
                </a:lnTo>
                <a:lnTo>
                  <a:pt x="7030" y="18"/>
                </a:lnTo>
                <a:lnTo>
                  <a:pt x="7032" y="18"/>
                </a:lnTo>
                <a:lnTo>
                  <a:pt x="7029" y="30"/>
                </a:lnTo>
                <a:close/>
                <a:moveTo>
                  <a:pt x="7033" y="10"/>
                </a:moveTo>
                <a:lnTo>
                  <a:pt x="7032" y="10"/>
                </a:lnTo>
                <a:lnTo>
                  <a:pt x="7032" y="10"/>
                </a:lnTo>
                <a:lnTo>
                  <a:pt x="7033" y="6"/>
                </a:lnTo>
                <a:lnTo>
                  <a:pt x="7033" y="10"/>
                </a:lnTo>
                <a:close/>
                <a:moveTo>
                  <a:pt x="7323" y="411"/>
                </a:moveTo>
                <a:lnTo>
                  <a:pt x="7309" y="370"/>
                </a:lnTo>
                <a:lnTo>
                  <a:pt x="7330" y="381"/>
                </a:lnTo>
                <a:lnTo>
                  <a:pt x="7341" y="415"/>
                </a:lnTo>
                <a:lnTo>
                  <a:pt x="7330" y="418"/>
                </a:lnTo>
                <a:lnTo>
                  <a:pt x="7323" y="411"/>
                </a:lnTo>
                <a:close/>
                <a:moveTo>
                  <a:pt x="7341" y="429"/>
                </a:moveTo>
                <a:lnTo>
                  <a:pt x="7347" y="431"/>
                </a:lnTo>
                <a:lnTo>
                  <a:pt x="7349" y="435"/>
                </a:lnTo>
                <a:lnTo>
                  <a:pt x="7341" y="429"/>
                </a:lnTo>
                <a:close/>
                <a:moveTo>
                  <a:pt x="7371" y="403"/>
                </a:moveTo>
                <a:lnTo>
                  <a:pt x="7368" y="403"/>
                </a:lnTo>
                <a:lnTo>
                  <a:pt x="7366" y="402"/>
                </a:lnTo>
                <a:lnTo>
                  <a:pt x="7371" y="403"/>
                </a:lnTo>
                <a:close/>
                <a:moveTo>
                  <a:pt x="7371" y="437"/>
                </a:moveTo>
                <a:lnTo>
                  <a:pt x="7381" y="464"/>
                </a:lnTo>
                <a:lnTo>
                  <a:pt x="7362" y="447"/>
                </a:lnTo>
                <a:lnTo>
                  <a:pt x="7357" y="432"/>
                </a:lnTo>
                <a:lnTo>
                  <a:pt x="7371" y="437"/>
                </a:lnTo>
                <a:close/>
                <a:moveTo>
                  <a:pt x="7357" y="395"/>
                </a:moveTo>
                <a:lnTo>
                  <a:pt x="7360" y="407"/>
                </a:lnTo>
                <a:lnTo>
                  <a:pt x="7349" y="411"/>
                </a:lnTo>
                <a:lnTo>
                  <a:pt x="7341" y="387"/>
                </a:lnTo>
                <a:lnTo>
                  <a:pt x="7357" y="395"/>
                </a:lnTo>
                <a:close/>
                <a:moveTo>
                  <a:pt x="7333" y="359"/>
                </a:moveTo>
                <a:lnTo>
                  <a:pt x="7362" y="367"/>
                </a:lnTo>
                <a:lnTo>
                  <a:pt x="7334" y="375"/>
                </a:lnTo>
                <a:lnTo>
                  <a:pt x="7312" y="363"/>
                </a:lnTo>
                <a:lnTo>
                  <a:pt x="7333" y="359"/>
                </a:lnTo>
                <a:close/>
                <a:moveTo>
                  <a:pt x="7312" y="282"/>
                </a:moveTo>
                <a:lnTo>
                  <a:pt x="7309" y="290"/>
                </a:lnTo>
                <a:lnTo>
                  <a:pt x="7304" y="291"/>
                </a:lnTo>
                <a:lnTo>
                  <a:pt x="7312" y="282"/>
                </a:lnTo>
                <a:close/>
                <a:moveTo>
                  <a:pt x="7286" y="346"/>
                </a:moveTo>
                <a:lnTo>
                  <a:pt x="7317" y="354"/>
                </a:lnTo>
                <a:lnTo>
                  <a:pt x="7302" y="357"/>
                </a:lnTo>
                <a:lnTo>
                  <a:pt x="7283" y="347"/>
                </a:lnTo>
                <a:lnTo>
                  <a:pt x="7286" y="346"/>
                </a:lnTo>
                <a:close/>
                <a:moveTo>
                  <a:pt x="7280" y="354"/>
                </a:moveTo>
                <a:lnTo>
                  <a:pt x="7299" y="365"/>
                </a:lnTo>
                <a:lnTo>
                  <a:pt x="7310" y="402"/>
                </a:lnTo>
                <a:lnTo>
                  <a:pt x="7280" y="373"/>
                </a:lnTo>
                <a:lnTo>
                  <a:pt x="7280" y="354"/>
                </a:lnTo>
                <a:close/>
                <a:moveTo>
                  <a:pt x="7280" y="403"/>
                </a:moveTo>
                <a:lnTo>
                  <a:pt x="7315" y="435"/>
                </a:lnTo>
                <a:lnTo>
                  <a:pt x="7312" y="445"/>
                </a:lnTo>
                <a:lnTo>
                  <a:pt x="7280" y="411"/>
                </a:lnTo>
                <a:lnTo>
                  <a:pt x="7280" y="403"/>
                </a:lnTo>
                <a:close/>
                <a:moveTo>
                  <a:pt x="7280" y="423"/>
                </a:moveTo>
                <a:lnTo>
                  <a:pt x="7309" y="453"/>
                </a:lnTo>
                <a:lnTo>
                  <a:pt x="7306" y="469"/>
                </a:lnTo>
                <a:lnTo>
                  <a:pt x="7280" y="442"/>
                </a:lnTo>
                <a:lnTo>
                  <a:pt x="7280" y="423"/>
                </a:lnTo>
                <a:close/>
                <a:moveTo>
                  <a:pt x="7280" y="453"/>
                </a:moveTo>
                <a:lnTo>
                  <a:pt x="7302" y="477"/>
                </a:lnTo>
                <a:lnTo>
                  <a:pt x="7298" y="498"/>
                </a:lnTo>
                <a:lnTo>
                  <a:pt x="7280" y="477"/>
                </a:lnTo>
                <a:lnTo>
                  <a:pt x="7280" y="453"/>
                </a:lnTo>
                <a:close/>
                <a:moveTo>
                  <a:pt x="7280" y="490"/>
                </a:moveTo>
                <a:lnTo>
                  <a:pt x="7294" y="508"/>
                </a:lnTo>
                <a:lnTo>
                  <a:pt x="7290" y="527"/>
                </a:lnTo>
                <a:lnTo>
                  <a:pt x="7280" y="514"/>
                </a:lnTo>
                <a:lnTo>
                  <a:pt x="7280" y="490"/>
                </a:lnTo>
                <a:close/>
                <a:moveTo>
                  <a:pt x="7283" y="162"/>
                </a:moveTo>
                <a:lnTo>
                  <a:pt x="7277" y="170"/>
                </a:lnTo>
                <a:lnTo>
                  <a:pt x="7277" y="162"/>
                </a:lnTo>
                <a:lnTo>
                  <a:pt x="7283" y="162"/>
                </a:lnTo>
                <a:close/>
                <a:moveTo>
                  <a:pt x="7229" y="90"/>
                </a:moveTo>
                <a:lnTo>
                  <a:pt x="7229" y="90"/>
                </a:lnTo>
                <a:lnTo>
                  <a:pt x="7235" y="93"/>
                </a:lnTo>
                <a:lnTo>
                  <a:pt x="7235" y="93"/>
                </a:lnTo>
                <a:lnTo>
                  <a:pt x="7240" y="93"/>
                </a:lnTo>
                <a:lnTo>
                  <a:pt x="7240" y="93"/>
                </a:lnTo>
                <a:lnTo>
                  <a:pt x="7234" y="106"/>
                </a:lnTo>
                <a:lnTo>
                  <a:pt x="7197" y="99"/>
                </a:lnTo>
                <a:lnTo>
                  <a:pt x="7229" y="90"/>
                </a:lnTo>
                <a:close/>
                <a:moveTo>
                  <a:pt x="7214" y="136"/>
                </a:moveTo>
                <a:lnTo>
                  <a:pt x="7208" y="136"/>
                </a:lnTo>
                <a:lnTo>
                  <a:pt x="7211" y="133"/>
                </a:lnTo>
                <a:lnTo>
                  <a:pt x="7214" y="136"/>
                </a:lnTo>
                <a:close/>
                <a:moveTo>
                  <a:pt x="7182" y="104"/>
                </a:moveTo>
                <a:lnTo>
                  <a:pt x="7210" y="131"/>
                </a:lnTo>
                <a:lnTo>
                  <a:pt x="7205" y="136"/>
                </a:lnTo>
                <a:lnTo>
                  <a:pt x="7205" y="136"/>
                </a:lnTo>
                <a:lnTo>
                  <a:pt x="7128" y="136"/>
                </a:lnTo>
                <a:lnTo>
                  <a:pt x="7149" y="114"/>
                </a:lnTo>
                <a:lnTo>
                  <a:pt x="7182" y="104"/>
                </a:lnTo>
                <a:close/>
                <a:moveTo>
                  <a:pt x="7145" y="115"/>
                </a:moveTo>
                <a:lnTo>
                  <a:pt x="7126" y="136"/>
                </a:lnTo>
                <a:lnTo>
                  <a:pt x="7110" y="136"/>
                </a:lnTo>
                <a:lnTo>
                  <a:pt x="7110" y="136"/>
                </a:lnTo>
                <a:lnTo>
                  <a:pt x="7118" y="131"/>
                </a:lnTo>
                <a:lnTo>
                  <a:pt x="7123" y="130"/>
                </a:lnTo>
                <a:lnTo>
                  <a:pt x="7123" y="130"/>
                </a:lnTo>
                <a:lnTo>
                  <a:pt x="7115" y="125"/>
                </a:lnTo>
                <a:lnTo>
                  <a:pt x="7145" y="115"/>
                </a:lnTo>
                <a:close/>
                <a:moveTo>
                  <a:pt x="7097" y="93"/>
                </a:moveTo>
                <a:lnTo>
                  <a:pt x="7097" y="93"/>
                </a:lnTo>
                <a:lnTo>
                  <a:pt x="7113" y="98"/>
                </a:lnTo>
                <a:lnTo>
                  <a:pt x="7113" y="98"/>
                </a:lnTo>
                <a:lnTo>
                  <a:pt x="7118" y="101"/>
                </a:lnTo>
                <a:lnTo>
                  <a:pt x="7089" y="109"/>
                </a:lnTo>
                <a:lnTo>
                  <a:pt x="7089" y="109"/>
                </a:lnTo>
                <a:lnTo>
                  <a:pt x="7083" y="99"/>
                </a:lnTo>
                <a:lnTo>
                  <a:pt x="7097" y="93"/>
                </a:lnTo>
                <a:close/>
                <a:moveTo>
                  <a:pt x="7097" y="191"/>
                </a:moveTo>
                <a:lnTo>
                  <a:pt x="7102" y="202"/>
                </a:lnTo>
                <a:lnTo>
                  <a:pt x="7102" y="202"/>
                </a:lnTo>
                <a:lnTo>
                  <a:pt x="7102" y="210"/>
                </a:lnTo>
                <a:lnTo>
                  <a:pt x="7089" y="199"/>
                </a:lnTo>
                <a:lnTo>
                  <a:pt x="7089" y="199"/>
                </a:lnTo>
                <a:lnTo>
                  <a:pt x="7094" y="195"/>
                </a:lnTo>
                <a:lnTo>
                  <a:pt x="7097" y="191"/>
                </a:lnTo>
                <a:lnTo>
                  <a:pt x="7097" y="191"/>
                </a:lnTo>
                <a:close/>
                <a:moveTo>
                  <a:pt x="7080" y="235"/>
                </a:moveTo>
                <a:lnTo>
                  <a:pt x="7061" y="213"/>
                </a:lnTo>
                <a:lnTo>
                  <a:pt x="7061" y="213"/>
                </a:lnTo>
                <a:lnTo>
                  <a:pt x="7067" y="208"/>
                </a:lnTo>
                <a:lnTo>
                  <a:pt x="7067" y="208"/>
                </a:lnTo>
                <a:lnTo>
                  <a:pt x="7067" y="208"/>
                </a:lnTo>
                <a:lnTo>
                  <a:pt x="7067" y="215"/>
                </a:lnTo>
                <a:lnTo>
                  <a:pt x="7067" y="215"/>
                </a:lnTo>
                <a:lnTo>
                  <a:pt x="7070" y="216"/>
                </a:lnTo>
                <a:lnTo>
                  <a:pt x="7073" y="219"/>
                </a:lnTo>
                <a:lnTo>
                  <a:pt x="7073" y="219"/>
                </a:lnTo>
                <a:lnTo>
                  <a:pt x="7075" y="215"/>
                </a:lnTo>
                <a:lnTo>
                  <a:pt x="7097" y="237"/>
                </a:lnTo>
                <a:lnTo>
                  <a:pt x="7080" y="235"/>
                </a:lnTo>
                <a:close/>
                <a:moveTo>
                  <a:pt x="7088" y="239"/>
                </a:moveTo>
                <a:lnTo>
                  <a:pt x="7088" y="239"/>
                </a:lnTo>
                <a:lnTo>
                  <a:pt x="7085" y="239"/>
                </a:lnTo>
                <a:lnTo>
                  <a:pt x="7083" y="240"/>
                </a:lnTo>
                <a:lnTo>
                  <a:pt x="7083" y="240"/>
                </a:lnTo>
                <a:lnTo>
                  <a:pt x="7083" y="240"/>
                </a:lnTo>
                <a:lnTo>
                  <a:pt x="7081" y="237"/>
                </a:lnTo>
                <a:lnTo>
                  <a:pt x="7101" y="239"/>
                </a:lnTo>
                <a:lnTo>
                  <a:pt x="7118" y="255"/>
                </a:lnTo>
                <a:lnTo>
                  <a:pt x="7089" y="239"/>
                </a:lnTo>
                <a:lnTo>
                  <a:pt x="7089" y="239"/>
                </a:lnTo>
                <a:lnTo>
                  <a:pt x="7088" y="239"/>
                </a:lnTo>
                <a:lnTo>
                  <a:pt x="7088" y="239"/>
                </a:lnTo>
                <a:close/>
                <a:moveTo>
                  <a:pt x="7105" y="267"/>
                </a:moveTo>
                <a:lnTo>
                  <a:pt x="7089" y="248"/>
                </a:lnTo>
                <a:lnTo>
                  <a:pt x="7118" y="264"/>
                </a:lnTo>
                <a:lnTo>
                  <a:pt x="7105" y="267"/>
                </a:lnTo>
                <a:close/>
                <a:moveTo>
                  <a:pt x="7128" y="287"/>
                </a:moveTo>
                <a:lnTo>
                  <a:pt x="7121" y="288"/>
                </a:lnTo>
                <a:lnTo>
                  <a:pt x="7110" y="274"/>
                </a:lnTo>
                <a:lnTo>
                  <a:pt x="7129" y="271"/>
                </a:lnTo>
                <a:lnTo>
                  <a:pt x="7133" y="272"/>
                </a:lnTo>
                <a:lnTo>
                  <a:pt x="7128" y="287"/>
                </a:lnTo>
                <a:close/>
                <a:moveTo>
                  <a:pt x="7137" y="242"/>
                </a:moveTo>
                <a:lnTo>
                  <a:pt x="7141" y="242"/>
                </a:lnTo>
                <a:lnTo>
                  <a:pt x="7141" y="242"/>
                </a:lnTo>
                <a:lnTo>
                  <a:pt x="7144" y="243"/>
                </a:lnTo>
                <a:lnTo>
                  <a:pt x="7145" y="250"/>
                </a:lnTo>
                <a:lnTo>
                  <a:pt x="7137" y="242"/>
                </a:lnTo>
                <a:close/>
                <a:moveTo>
                  <a:pt x="7147" y="283"/>
                </a:moveTo>
                <a:lnTo>
                  <a:pt x="7145" y="280"/>
                </a:lnTo>
                <a:lnTo>
                  <a:pt x="7149" y="283"/>
                </a:lnTo>
                <a:lnTo>
                  <a:pt x="7147" y="283"/>
                </a:lnTo>
                <a:close/>
                <a:moveTo>
                  <a:pt x="7155" y="290"/>
                </a:moveTo>
                <a:lnTo>
                  <a:pt x="7168" y="301"/>
                </a:lnTo>
                <a:lnTo>
                  <a:pt x="7168" y="301"/>
                </a:lnTo>
                <a:lnTo>
                  <a:pt x="7160" y="301"/>
                </a:lnTo>
                <a:lnTo>
                  <a:pt x="7152" y="301"/>
                </a:lnTo>
                <a:lnTo>
                  <a:pt x="7149" y="291"/>
                </a:lnTo>
                <a:lnTo>
                  <a:pt x="7155" y="290"/>
                </a:lnTo>
                <a:close/>
                <a:moveTo>
                  <a:pt x="7153" y="247"/>
                </a:moveTo>
                <a:lnTo>
                  <a:pt x="7153" y="247"/>
                </a:lnTo>
                <a:lnTo>
                  <a:pt x="7158" y="248"/>
                </a:lnTo>
                <a:lnTo>
                  <a:pt x="7153" y="250"/>
                </a:lnTo>
                <a:lnTo>
                  <a:pt x="7153" y="247"/>
                </a:lnTo>
                <a:close/>
                <a:moveTo>
                  <a:pt x="7181" y="368"/>
                </a:moveTo>
                <a:lnTo>
                  <a:pt x="7161" y="365"/>
                </a:lnTo>
                <a:lnTo>
                  <a:pt x="7165" y="357"/>
                </a:lnTo>
                <a:lnTo>
                  <a:pt x="7165" y="357"/>
                </a:lnTo>
                <a:lnTo>
                  <a:pt x="7166" y="363"/>
                </a:lnTo>
                <a:lnTo>
                  <a:pt x="7166" y="365"/>
                </a:lnTo>
                <a:lnTo>
                  <a:pt x="7166" y="365"/>
                </a:lnTo>
                <a:lnTo>
                  <a:pt x="7171" y="365"/>
                </a:lnTo>
                <a:lnTo>
                  <a:pt x="7181" y="368"/>
                </a:lnTo>
                <a:lnTo>
                  <a:pt x="7181" y="368"/>
                </a:lnTo>
                <a:close/>
                <a:moveTo>
                  <a:pt x="7163" y="328"/>
                </a:moveTo>
                <a:lnTo>
                  <a:pt x="7158" y="314"/>
                </a:lnTo>
                <a:lnTo>
                  <a:pt x="7176" y="309"/>
                </a:lnTo>
                <a:lnTo>
                  <a:pt x="7176" y="309"/>
                </a:lnTo>
                <a:lnTo>
                  <a:pt x="7179" y="311"/>
                </a:lnTo>
                <a:lnTo>
                  <a:pt x="7189" y="320"/>
                </a:lnTo>
                <a:lnTo>
                  <a:pt x="7163" y="328"/>
                </a:lnTo>
                <a:close/>
                <a:moveTo>
                  <a:pt x="7155" y="307"/>
                </a:moveTo>
                <a:lnTo>
                  <a:pt x="7153" y="303"/>
                </a:lnTo>
                <a:lnTo>
                  <a:pt x="7160" y="303"/>
                </a:lnTo>
                <a:lnTo>
                  <a:pt x="7160" y="303"/>
                </a:lnTo>
                <a:lnTo>
                  <a:pt x="7165" y="304"/>
                </a:lnTo>
                <a:lnTo>
                  <a:pt x="7155" y="307"/>
                </a:lnTo>
                <a:close/>
                <a:moveTo>
                  <a:pt x="7160" y="263"/>
                </a:moveTo>
                <a:lnTo>
                  <a:pt x="7177" y="267"/>
                </a:lnTo>
                <a:lnTo>
                  <a:pt x="7182" y="283"/>
                </a:lnTo>
                <a:lnTo>
                  <a:pt x="7160" y="263"/>
                </a:lnTo>
                <a:close/>
                <a:moveTo>
                  <a:pt x="7193" y="392"/>
                </a:moveTo>
                <a:lnTo>
                  <a:pt x="7193" y="392"/>
                </a:lnTo>
                <a:lnTo>
                  <a:pt x="7152" y="383"/>
                </a:lnTo>
                <a:lnTo>
                  <a:pt x="7158" y="371"/>
                </a:lnTo>
                <a:lnTo>
                  <a:pt x="7197" y="381"/>
                </a:lnTo>
                <a:lnTo>
                  <a:pt x="7193" y="392"/>
                </a:lnTo>
                <a:close/>
                <a:moveTo>
                  <a:pt x="7200" y="373"/>
                </a:moveTo>
                <a:lnTo>
                  <a:pt x="7187" y="370"/>
                </a:lnTo>
                <a:lnTo>
                  <a:pt x="7187" y="370"/>
                </a:lnTo>
                <a:lnTo>
                  <a:pt x="7185" y="362"/>
                </a:lnTo>
                <a:lnTo>
                  <a:pt x="7184" y="354"/>
                </a:lnTo>
                <a:lnTo>
                  <a:pt x="7203" y="357"/>
                </a:lnTo>
                <a:lnTo>
                  <a:pt x="7200" y="373"/>
                </a:lnTo>
                <a:close/>
                <a:moveTo>
                  <a:pt x="7206" y="351"/>
                </a:moveTo>
                <a:lnTo>
                  <a:pt x="7202" y="349"/>
                </a:lnTo>
                <a:lnTo>
                  <a:pt x="7206" y="347"/>
                </a:lnTo>
                <a:lnTo>
                  <a:pt x="7206" y="351"/>
                </a:lnTo>
                <a:close/>
                <a:moveTo>
                  <a:pt x="7208" y="339"/>
                </a:moveTo>
                <a:lnTo>
                  <a:pt x="7182" y="346"/>
                </a:lnTo>
                <a:lnTo>
                  <a:pt x="7182" y="346"/>
                </a:lnTo>
                <a:lnTo>
                  <a:pt x="7181" y="346"/>
                </a:lnTo>
                <a:lnTo>
                  <a:pt x="7181" y="346"/>
                </a:lnTo>
                <a:lnTo>
                  <a:pt x="7179" y="346"/>
                </a:lnTo>
                <a:lnTo>
                  <a:pt x="7179" y="346"/>
                </a:lnTo>
                <a:lnTo>
                  <a:pt x="7179" y="347"/>
                </a:lnTo>
                <a:lnTo>
                  <a:pt x="7179" y="347"/>
                </a:lnTo>
                <a:lnTo>
                  <a:pt x="7168" y="339"/>
                </a:lnTo>
                <a:lnTo>
                  <a:pt x="7166" y="335"/>
                </a:lnTo>
                <a:lnTo>
                  <a:pt x="7197" y="327"/>
                </a:lnTo>
                <a:lnTo>
                  <a:pt x="7210" y="338"/>
                </a:lnTo>
                <a:lnTo>
                  <a:pt x="7208" y="339"/>
                </a:lnTo>
                <a:close/>
                <a:moveTo>
                  <a:pt x="7206" y="306"/>
                </a:moveTo>
                <a:lnTo>
                  <a:pt x="7193" y="293"/>
                </a:lnTo>
                <a:lnTo>
                  <a:pt x="7185" y="269"/>
                </a:lnTo>
                <a:lnTo>
                  <a:pt x="7202" y="274"/>
                </a:lnTo>
                <a:lnTo>
                  <a:pt x="7213" y="309"/>
                </a:lnTo>
                <a:lnTo>
                  <a:pt x="7206" y="306"/>
                </a:lnTo>
                <a:close/>
                <a:moveTo>
                  <a:pt x="7246" y="314"/>
                </a:moveTo>
                <a:lnTo>
                  <a:pt x="7237" y="283"/>
                </a:lnTo>
                <a:lnTo>
                  <a:pt x="7259" y="309"/>
                </a:lnTo>
                <a:lnTo>
                  <a:pt x="7246" y="314"/>
                </a:lnTo>
                <a:close/>
                <a:moveTo>
                  <a:pt x="7267" y="349"/>
                </a:moveTo>
                <a:lnTo>
                  <a:pt x="7259" y="354"/>
                </a:lnTo>
                <a:lnTo>
                  <a:pt x="7245" y="339"/>
                </a:lnTo>
                <a:lnTo>
                  <a:pt x="7250" y="338"/>
                </a:lnTo>
                <a:lnTo>
                  <a:pt x="7267" y="349"/>
                </a:lnTo>
                <a:close/>
                <a:moveTo>
                  <a:pt x="7240" y="315"/>
                </a:moveTo>
                <a:lnTo>
                  <a:pt x="7230" y="319"/>
                </a:lnTo>
                <a:lnTo>
                  <a:pt x="7222" y="314"/>
                </a:lnTo>
                <a:lnTo>
                  <a:pt x="7210" y="277"/>
                </a:lnTo>
                <a:lnTo>
                  <a:pt x="7229" y="282"/>
                </a:lnTo>
                <a:lnTo>
                  <a:pt x="7240" y="315"/>
                </a:lnTo>
                <a:close/>
                <a:moveTo>
                  <a:pt x="7240" y="333"/>
                </a:moveTo>
                <a:lnTo>
                  <a:pt x="7237" y="333"/>
                </a:lnTo>
                <a:lnTo>
                  <a:pt x="7235" y="331"/>
                </a:lnTo>
                <a:lnTo>
                  <a:pt x="7238" y="331"/>
                </a:lnTo>
                <a:lnTo>
                  <a:pt x="7240" y="333"/>
                </a:lnTo>
                <a:close/>
                <a:moveTo>
                  <a:pt x="7221" y="354"/>
                </a:moveTo>
                <a:lnTo>
                  <a:pt x="7219" y="347"/>
                </a:lnTo>
                <a:lnTo>
                  <a:pt x="7226" y="354"/>
                </a:lnTo>
                <a:lnTo>
                  <a:pt x="7221" y="354"/>
                </a:lnTo>
                <a:close/>
                <a:moveTo>
                  <a:pt x="7224" y="362"/>
                </a:moveTo>
                <a:lnTo>
                  <a:pt x="7237" y="365"/>
                </a:lnTo>
                <a:lnTo>
                  <a:pt x="7238" y="367"/>
                </a:lnTo>
                <a:lnTo>
                  <a:pt x="7229" y="371"/>
                </a:lnTo>
                <a:lnTo>
                  <a:pt x="7224" y="362"/>
                </a:lnTo>
                <a:close/>
                <a:moveTo>
                  <a:pt x="7230" y="379"/>
                </a:moveTo>
                <a:lnTo>
                  <a:pt x="7243" y="371"/>
                </a:lnTo>
                <a:lnTo>
                  <a:pt x="7237" y="394"/>
                </a:lnTo>
                <a:lnTo>
                  <a:pt x="7230" y="379"/>
                </a:lnTo>
                <a:close/>
                <a:moveTo>
                  <a:pt x="7242" y="405"/>
                </a:moveTo>
                <a:lnTo>
                  <a:pt x="7251" y="376"/>
                </a:lnTo>
                <a:lnTo>
                  <a:pt x="7262" y="387"/>
                </a:lnTo>
                <a:lnTo>
                  <a:pt x="7242" y="410"/>
                </a:lnTo>
                <a:lnTo>
                  <a:pt x="7242" y="405"/>
                </a:lnTo>
                <a:close/>
                <a:moveTo>
                  <a:pt x="7272" y="479"/>
                </a:moveTo>
                <a:lnTo>
                  <a:pt x="7269" y="482"/>
                </a:lnTo>
                <a:lnTo>
                  <a:pt x="7269" y="480"/>
                </a:lnTo>
                <a:lnTo>
                  <a:pt x="7262" y="464"/>
                </a:lnTo>
                <a:lnTo>
                  <a:pt x="7272" y="453"/>
                </a:lnTo>
                <a:lnTo>
                  <a:pt x="7272" y="479"/>
                </a:lnTo>
                <a:close/>
                <a:moveTo>
                  <a:pt x="7272" y="442"/>
                </a:moveTo>
                <a:lnTo>
                  <a:pt x="7259" y="455"/>
                </a:lnTo>
                <a:lnTo>
                  <a:pt x="7254" y="442"/>
                </a:lnTo>
                <a:lnTo>
                  <a:pt x="7272" y="423"/>
                </a:lnTo>
                <a:lnTo>
                  <a:pt x="7272" y="442"/>
                </a:lnTo>
                <a:close/>
                <a:moveTo>
                  <a:pt x="7272" y="411"/>
                </a:moveTo>
                <a:lnTo>
                  <a:pt x="7251" y="434"/>
                </a:lnTo>
                <a:lnTo>
                  <a:pt x="7245" y="418"/>
                </a:lnTo>
                <a:lnTo>
                  <a:pt x="7267" y="392"/>
                </a:lnTo>
                <a:lnTo>
                  <a:pt x="7272" y="397"/>
                </a:lnTo>
                <a:lnTo>
                  <a:pt x="7272" y="411"/>
                </a:lnTo>
                <a:close/>
                <a:moveTo>
                  <a:pt x="7272" y="365"/>
                </a:moveTo>
                <a:lnTo>
                  <a:pt x="7266" y="359"/>
                </a:lnTo>
                <a:lnTo>
                  <a:pt x="7272" y="355"/>
                </a:lnTo>
                <a:lnTo>
                  <a:pt x="7272" y="365"/>
                </a:lnTo>
                <a:close/>
                <a:moveTo>
                  <a:pt x="7272" y="341"/>
                </a:moveTo>
                <a:lnTo>
                  <a:pt x="7270" y="341"/>
                </a:lnTo>
                <a:lnTo>
                  <a:pt x="7272" y="341"/>
                </a:lnTo>
                <a:lnTo>
                  <a:pt x="7272" y="341"/>
                </a:lnTo>
                <a:close/>
                <a:moveTo>
                  <a:pt x="7270" y="304"/>
                </a:moveTo>
                <a:lnTo>
                  <a:pt x="7267" y="306"/>
                </a:lnTo>
                <a:lnTo>
                  <a:pt x="7240" y="275"/>
                </a:lnTo>
                <a:lnTo>
                  <a:pt x="7253" y="267"/>
                </a:lnTo>
                <a:lnTo>
                  <a:pt x="7270" y="285"/>
                </a:lnTo>
                <a:lnTo>
                  <a:pt x="7270" y="304"/>
                </a:lnTo>
                <a:close/>
                <a:moveTo>
                  <a:pt x="7270" y="274"/>
                </a:moveTo>
                <a:lnTo>
                  <a:pt x="7259" y="263"/>
                </a:lnTo>
                <a:lnTo>
                  <a:pt x="7270" y="256"/>
                </a:lnTo>
                <a:lnTo>
                  <a:pt x="7270" y="274"/>
                </a:lnTo>
                <a:close/>
                <a:moveTo>
                  <a:pt x="7270" y="243"/>
                </a:moveTo>
                <a:lnTo>
                  <a:pt x="7214" y="187"/>
                </a:lnTo>
                <a:lnTo>
                  <a:pt x="7214" y="187"/>
                </a:lnTo>
                <a:lnTo>
                  <a:pt x="7211" y="186"/>
                </a:lnTo>
                <a:lnTo>
                  <a:pt x="7210" y="187"/>
                </a:lnTo>
                <a:lnTo>
                  <a:pt x="7210" y="187"/>
                </a:lnTo>
                <a:lnTo>
                  <a:pt x="7208" y="191"/>
                </a:lnTo>
                <a:lnTo>
                  <a:pt x="7210" y="194"/>
                </a:lnTo>
                <a:lnTo>
                  <a:pt x="7251" y="235"/>
                </a:lnTo>
                <a:lnTo>
                  <a:pt x="7227" y="223"/>
                </a:lnTo>
                <a:lnTo>
                  <a:pt x="7221" y="226"/>
                </a:lnTo>
                <a:lnTo>
                  <a:pt x="7221" y="224"/>
                </a:lnTo>
                <a:lnTo>
                  <a:pt x="7221" y="224"/>
                </a:lnTo>
                <a:lnTo>
                  <a:pt x="7218" y="223"/>
                </a:lnTo>
                <a:lnTo>
                  <a:pt x="7214" y="224"/>
                </a:lnTo>
                <a:lnTo>
                  <a:pt x="7214" y="224"/>
                </a:lnTo>
                <a:lnTo>
                  <a:pt x="7213" y="226"/>
                </a:lnTo>
                <a:lnTo>
                  <a:pt x="7214" y="229"/>
                </a:lnTo>
                <a:lnTo>
                  <a:pt x="7197" y="235"/>
                </a:lnTo>
                <a:lnTo>
                  <a:pt x="7197" y="235"/>
                </a:lnTo>
                <a:lnTo>
                  <a:pt x="7193" y="232"/>
                </a:lnTo>
                <a:lnTo>
                  <a:pt x="7193" y="232"/>
                </a:lnTo>
                <a:lnTo>
                  <a:pt x="7192" y="234"/>
                </a:lnTo>
                <a:lnTo>
                  <a:pt x="7192" y="234"/>
                </a:lnTo>
                <a:lnTo>
                  <a:pt x="7190" y="235"/>
                </a:lnTo>
                <a:lnTo>
                  <a:pt x="7189" y="237"/>
                </a:lnTo>
                <a:lnTo>
                  <a:pt x="7177" y="242"/>
                </a:lnTo>
                <a:lnTo>
                  <a:pt x="7168" y="211"/>
                </a:lnTo>
                <a:lnTo>
                  <a:pt x="7168" y="211"/>
                </a:lnTo>
                <a:lnTo>
                  <a:pt x="7166" y="208"/>
                </a:lnTo>
                <a:lnTo>
                  <a:pt x="7163" y="208"/>
                </a:lnTo>
                <a:lnTo>
                  <a:pt x="7163" y="208"/>
                </a:lnTo>
                <a:lnTo>
                  <a:pt x="7163" y="208"/>
                </a:lnTo>
                <a:lnTo>
                  <a:pt x="7163" y="208"/>
                </a:lnTo>
                <a:lnTo>
                  <a:pt x="7160" y="210"/>
                </a:lnTo>
                <a:lnTo>
                  <a:pt x="7160" y="213"/>
                </a:lnTo>
                <a:lnTo>
                  <a:pt x="7168" y="239"/>
                </a:lnTo>
                <a:lnTo>
                  <a:pt x="7168" y="239"/>
                </a:lnTo>
                <a:lnTo>
                  <a:pt x="7166" y="237"/>
                </a:lnTo>
                <a:lnTo>
                  <a:pt x="7166" y="237"/>
                </a:lnTo>
                <a:lnTo>
                  <a:pt x="7161" y="239"/>
                </a:lnTo>
                <a:lnTo>
                  <a:pt x="7150" y="240"/>
                </a:lnTo>
                <a:lnTo>
                  <a:pt x="7142" y="216"/>
                </a:lnTo>
                <a:lnTo>
                  <a:pt x="7142" y="216"/>
                </a:lnTo>
                <a:lnTo>
                  <a:pt x="7141" y="215"/>
                </a:lnTo>
                <a:lnTo>
                  <a:pt x="7139" y="215"/>
                </a:lnTo>
                <a:lnTo>
                  <a:pt x="7139" y="215"/>
                </a:lnTo>
                <a:lnTo>
                  <a:pt x="7137" y="215"/>
                </a:lnTo>
                <a:lnTo>
                  <a:pt x="7137" y="215"/>
                </a:lnTo>
                <a:lnTo>
                  <a:pt x="7136" y="216"/>
                </a:lnTo>
                <a:lnTo>
                  <a:pt x="7136" y="219"/>
                </a:lnTo>
                <a:lnTo>
                  <a:pt x="7142" y="240"/>
                </a:lnTo>
                <a:lnTo>
                  <a:pt x="7136" y="240"/>
                </a:lnTo>
                <a:lnTo>
                  <a:pt x="7120" y="226"/>
                </a:lnTo>
                <a:lnTo>
                  <a:pt x="7118" y="221"/>
                </a:lnTo>
                <a:lnTo>
                  <a:pt x="7118" y="221"/>
                </a:lnTo>
                <a:lnTo>
                  <a:pt x="7117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0" y="216"/>
                </a:lnTo>
                <a:lnTo>
                  <a:pt x="7110" y="216"/>
                </a:lnTo>
                <a:lnTo>
                  <a:pt x="7112" y="213"/>
                </a:lnTo>
                <a:lnTo>
                  <a:pt x="7112" y="213"/>
                </a:lnTo>
                <a:lnTo>
                  <a:pt x="7107" y="210"/>
                </a:lnTo>
                <a:lnTo>
                  <a:pt x="7102" y="202"/>
                </a:lnTo>
                <a:lnTo>
                  <a:pt x="7099" y="191"/>
                </a:lnTo>
                <a:lnTo>
                  <a:pt x="7099" y="191"/>
                </a:lnTo>
                <a:lnTo>
                  <a:pt x="7101" y="187"/>
                </a:lnTo>
                <a:lnTo>
                  <a:pt x="7117" y="197"/>
                </a:lnTo>
                <a:lnTo>
                  <a:pt x="7117" y="197"/>
                </a:lnTo>
                <a:lnTo>
                  <a:pt x="7126" y="205"/>
                </a:lnTo>
                <a:lnTo>
                  <a:pt x="7133" y="211"/>
                </a:lnTo>
                <a:lnTo>
                  <a:pt x="7133" y="211"/>
                </a:lnTo>
                <a:lnTo>
                  <a:pt x="7137" y="210"/>
                </a:lnTo>
                <a:lnTo>
                  <a:pt x="7144" y="210"/>
                </a:lnTo>
                <a:lnTo>
                  <a:pt x="7144" y="210"/>
                </a:lnTo>
                <a:lnTo>
                  <a:pt x="7141" y="205"/>
                </a:lnTo>
                <a:lnTo>
                  <a:pt x="7137" y="199"/>
                </a:lnTo>
                <a:lnTo>
                  <a:pt x="7137" y="199"/>
                </a:lnTo>
                <a:lnTo>
                  <a:pt x="7129" y="199"/>
                </a:lnTo>
                <a:lnTo>
                  <a:pt x="7117" y="195"/>
                </a:lnTo>
                <a:lnTo>
                  <a:pt x="7101" y="187"/>
                </a:lnTo>
                <a:lnTo>
                  <a:pt x="7101" y="187"/>
                </a:lnTo>
                <a:lnTo>
                  <a:pt x="7102" y="184"/>
                </a:lnTo>
                <a:lnTo>
                  <a:pt x="7113" y="181"/>
                </a:lnTo>
                <a:lnTo>
                  <a:pt x="7113" y="181"/>
                </a:lnTo>
                <a:lnTo>
                  <a:pt x="7121" y="179"/>
                </a:lnTo>
                <a:lnTo>
                  <a:pt x="7128" y="181"/>
                </a:lnTo>
                <a:lnTo>
                  <a:pt x="7128" y="181"/>
                </a:lnTo>
                <a:lnTo>
                  <a:pt x="7129" y="176"/>
                </a:lnTo>
                <a:lnTo>
                  <a:pt x="7133" y="175"/>
                </a:lnTo>
                <a:lnTo>
                  <a:pt x="7133" y="175"/>
                </a:lnTo>
                <a:lnTo>
                  <a:pt x="7128" y="173"/>
                </a:lnTo>
                <a:lnTo>
                  <a:pt x="7125" y="171"/>
                </a:lnTo>
                <a:lnTo>
                  <a:pt x="7125" y="171"/>
                </a:lnTo>
                <a:lnTo>
                  <a:pt x="7120" y="175"/>
                </a:lnTo>
                <a:lnTo>
                  <a:pt x="7113" y="179"/>
                </a:lnTo>
                <a:lnTo>
                  <a:pt x="7102" y="183"/>
                </a:lnTo>
                <a:lnTo>
                  <a:pt x="7102" y="183"/>
                </a:lnTo>
                <a:lnTo>
                  <a:pt x="7104" y="176"/>
                </a:lnTo>
                <a:lnTo>
                  <a:pt x="7104" y="168"/>
                </a:lnTo>
                <a:lnTo>
                  <a:pt x="7101" y="162"/>
                </a:lnTo>
                <a:lnTo>
                  <a:pt x="7096" y="155"/>
                </a:lnTo>
                <a:lnTo>
                  <a:pt x="7096" y="155"/>
                </a:lnTo>
                <a:lnTo>
                  <a:pt x="7096" y="154"/>
                </a:lnTo>
                <a:lnTo>
                  <a:pt x="7096" y="154"/>
                </a:lnTo>
                <a:lnTo>
                  <a:pt x="7104" y="154"/>
                </a:lnTo>
                <a:lnTo>
                  <a:pt x="7104" y="154"/>
                </a:lnTo>
                <a:lnTo>
                  <a:pt x="7105" y="150"/>
                </a:lnTo>
                <a:lnTo>
                  <a:pt x="7110" y="147"/>
                </a:lnTo>
                <a:lnTo>
                  <a:pt x="7110" y="147"/>
                </a:lnTo>
                <a:lnTo>
                  <a:pt x="7105" y="147"/>
                </a:lnTo>
                <a:lnTo>
                  <a:pt x="7101" y="146"/>
                </a:lnTo>
                <a:lnTo>
                  <a:pt x="7101" y="146"/>
                </a:lnTo>
                <a:lnTo>
                  <a:pt x="7096" y="149"/>
                </a:lnTo>
                <a:lnTo>
                  <a:pt x="7096" y="149"/>
                </a:lnTo>
                <a:lnTo>
                  <a:pt x="7096" y="138"/>
                </a:lnTo>
                <a:lnTo>
                  <a:pt x="7099" y="138"/>
                </a:lnTo>
                <a:lnTo>
                  <a:pt x="7099" y="138"/>
                </a:lnTo>
                <a:lnTo>
                  <a:pt x="7104" y="139"/>
                </a:lnTo>
                <a:lnTo>
                  <a:pt x="7105" y="141"/>
                </a:lnTo>
                <a:lnTo>
                  <a:pt x="7105" y="141"/>
                </a:lnTo>
                <a:lnTo>
                  <a:pt x="7107" y="138"/>
                </a:lnTo>
                <a:lnTo>
                  <a:pt x="7126" y="138"/>
                </a:lnTo>
                <a:lnTo>
                  <a:pt x="7169" y="184"/>
                </a:lnTo>
                <a:lnTo>
                  <a:pt x="7169" y="184"/>
                </a:lnTo>
                <a:lnTo>
                  <a:pt x="7177" y="197"/>
                </a:lnTo>
                <a:lnTo>
                  <a:pt x="7181" y="203"/>
                </a:lnTo>
                <a:lnTo>
                  <a:pt x="7181" y="205"/>
                </a:lnTo>
                <a:lnTo>
                  <a:pt x="7181" y="205"/>
                </a:lnTo>
                <a:lnTo>
                  <a:pt x="7184" y="205"/>
                </a:lnTo>
                <a:lnTo>
                  <a:pt x="7189" y="207"/>
                </a:lnTo>
                <a:lnTo>
                  <a:pt x="7197" y="208"/>
                </a:lnTo>
                <a:lnTo>
                  <a:pt x="7197" y="208"/>
                </a:lnTo>
                <a:lnTo>
                  <a:pt x="7193" y="202"/>
                </a:lnTo>
                <a:lnTo>
                  <a:pt x="7193" y="197"/>
                </a:lnTo>
                <a:lnTo>
                  <a:pt x="7193" y="194"/>
                </a:lnTo>
                <a:lnTo>
                  <a:pt x="7193" y="194"/>
                </a:lnTo>
                <a:lnTo>
                  <a:pt x="7190" y="192"/>
                </a:lnTo>
                <a:lnTo>
                  <a:pt x="7184" y="191"/>
                </a:lnTo>
                <a:lnTo>
                  <a:pt x="7169" y="183"/>
                </a:lnTo>
                <a:lnTo>
                  <a:pt x="7128" y="138"/>
                </a:lnTo>
                <a:lnTo>
                  <a:pt x="7205" y="138"/>
                </a:lnTo>
                <a:lnTo>
                  <a:pt x="7205" y="138"/>
                </a:lnTo>
                <a:lnTo>
                  <a:pt x="7227" y="160"/>
                </a:lnTo>
                <a:lnTo>
                  <a:pt x="7227" y="160"/>
                </a:lnTo>
                <a:lnTo>
                  <a:pt x="7232" y="167"/>
                </a:lnTo>
                <a:lnTo>
                  <a:pt x="7229" y="163"/>
                </a:lnTo>
                <a:lnTo>
                  <a:pt x="7229" y="163"/>
                </a:lnTo>
                <a:lnTo>
                  <a:pt x="7227" y="162"/>
                </a:lnTo>
                <a:lnTo>
                  <a:pt x="7224" y="163"/>
                </a:lnTo>
                <a:lnTo>
                  <a:pt x="7224" y="163"/>
                </a:lnTo>
                <a:lnTo>
                  <a:pt x="7222" y="167"/>
                </a:lnTo>
                <a:lnTo>
                  <a:pt x="7224" y="170"/>
                </a:lnTo>
                <a:lnTo>
                  <a:pt x="7269" y="219"/>
                </a:lnTo>
                <a:lnTo>
                  <a:pt x="7270" y="243"/>
                </a:lnTo>
                <a:close/>
                <a:moveTo>
                  <a:pt x="7269" y="162"/>
                </a:moveTo>
                <a:lnTo>
                  <a:pt x="7269" y="170"/>
                </a:lnTo>
                <a:lnTo>
                  <a:pt x="7262" y="163"/>
                </a:lnTo>
                <a:lnTo>
                  <a:pt x="7269" y="162"/>
                </a:lnTo>
                <a:close/>
                <a:moveTo>
                  <a:pt x="7251" y="163"/>
                </a:moveTo>
                <a:lnTo>
                  <a:pt x="7269" y="183"/>
                </a:lnTo>
                <a:lnTo>
                  <a:pt x="7269" y="207"/>
                </a:lnTo>
                <a:lnTo>
                  <a:pt x="7246" y="183"/>
                </a:lnTo>
                <a:lnTo>
                  <a:pt x="7246" y="183"/>
                </a:lnTo>
                <a:lnTo>
                  <a:pt x="7254" y="184"/>
                </a:lnTo>
                <a:lnTo>
                  <a:pt x="7254" y="184"/>
                </a:lnTo>
                <a:lnTo>
                  <a:pt x="7251" y="178"/>
                </a:lnTo>
                <a:lnTo>
                  <a:pt x="7251" y="173"/>
                </a:lnTo>
                <a:lnTo>
                  <a:pt x="7251" y="170"/>
                </a:lnTo>
                <a:lnTo>
                  <a:pt x="7251" y="170"/>
                </a:lnTo>
                <a:lnTo>
                  <a:pt x="7248" y="170"/>
                </a:lnTo>
                <a:lnTo>
                  <a:pt x="7243" y="167"/>
                </a:lnTo>
                <a:lnTo>
                  <a:pt x="7229" y="159"/>
                </a:lnTo>
                <a:lnTo>
                  <a:pt x="7208" y="138"/>
                </a:lnTo>
                <a:lnTo>
                  <a:pt x="7216" y="138"/>
                </a:lnTo>
                <a:lnTo>
                  <a:pt x="7242" y="163"/>
                </a:lnTo>
                <a:lnTo>
                  <a:pt x="7251" y="163"/>
                </a:lnTo>
                <a:close/>
                <a:moveTo>
                  <a:pt x="7275" y="35"/>
                </a:moveTo>
                <a:lnTo>
                  <a:pt x="7269" y="38"/>
                </a:lnTo>
                <a:lnTo>
                  <a:pt x="7261" y="30"/>
                </a:lnTo>
                <a:lnTo>
                  <a:pt x="7262" y="19"/>
                </a:lnTo>
                <a:lnTo>
                  <a:pt x="7272" y="14"/>
                </a:lnTo>
                <a:lnTo>
                  <a:pt x="7272" y="14"/>
                </a:lnTo>
                <a:lnTo>
                  <a:pt x="7272" y="14"/>
                </a:lnTo>
                <a:lnTo>
                  <a:pt x="7272" y="14"/>
                </a:lnTo>
                <a:lnTo>
                  <a:pt x="7272" y="14"/>
                </a:lnTo>
                <a:lnTo>
                  <a:pt x="7278" y="21"/>
                </a:lnTo>
                <a:lnTo>
                  <a:pt x="7275" y="35"/>
                </a:lnTo>
                <a:close/>
                <a:moveTo>
                  <a:pt x="7637" y="40"/>
                </a:moveTo>
                <a:lnTo>
                  <a:pt x="7642" y="50"/>
                </a:lnTo>
                <a:lnTo>
                  <a:pt x="7624" y="34"/>
                </a:lnTo>
                <a:lnTo>
                  <a:pt x="7637" y="40"/>
                </a:lnTo>
                <a:close/>
                <a:moveTo>
                  <a:pt x="7566" y="26"/>
                </a:moveTo>
                <a:lnTo>
                  <a:pt x="7566" y="26"/>
                </a:lnTo>
                <a:lnTo>
                  <a:pt x="7568" y="24"/>
                </a:lnTo>
                <a:lnTo>
                  <a:pt x="7568" y="22"/>
                </a:lnTo>
                <a:lnTo>
                  <a:pt x="7568" y="22"/>
                </a:lnTo>
                <a:lnTo>
                  <a:pt x="7578" y="21"/>
                </a:lnTo>
                <a:lnTo>
                  <a:pt x="7587" y="18"/>
                </a:lnTo>
                <a:lnTo>
                  <a:pt x="7630" y="58"/>
                </a:lnTo>
                <a:lnTo>
                  <a:pt x="7629" y="58"/>
                </a:lnTo>
                <a:lnTo>
                  <a:pt x="7624" y="58"/>
                </a:lnTo>
                <a:lnTo>
                  <a:pt x="7624" y="58"/>
                </a:lnTo>
                <a:lnTo>
                  <a:pt x="7622" y="53"/>
                </a:lnTo>
                <a:lnTo>
                  <a:pt x="7619" y="50"/>
                </a:lnTo>
                <a:lnTo>
                  <a:pt x="7616" y="46"/>
                </a:lnTo>
                <a:lnTo>
                  <a:pt x="7611" y="46"/>
                </a:lnTo>
                <a:lnTo>
                  <a:pt x="7611" y="46"/>
                </a:lnTo>
                <a:lnTo>
                  <a:pt x="7603" y="46"/>
                </a:lnTo>
                <a:lnTo>
                  <a:pt x="7597" y="50"/>
                </a:lnTo>
                <a:lnTo>
                  <a:pt x="7582" y="45"/>
                </a:lnTo>
                <a:lnTo>
                  <a:pt x="7594" y="37"/>
                </a:lnTo>
                <a:lnTo>
                  <a:pt x="7594" y="37"/>
                </a:lnTo>
                <a:lnTo>
                  <a:pt x="7595" y="34"/>
                </a:lnTo>
                <a:lnTo>
                  <a:pt x="7595" y="32"/>
                </a:lnTo>
                <a:lnTo>
                  <a:pt x="7595" y="32"/>
                </a:lnTo>
                <a:lnTo>
                  <a:pt x="7594" y="30"/>
                </a:lnTo>
                <a:lnTo>
                  <a:pt x="7594" y="30"/>
                </a:lnTo>
                <a:lnTo>
                  <a:pt x="7590" y="32"/>
                </a:lnTo>
                <a:lnTo>
                  <a:pt x="7571" y="46"/>
                </a:lnTo>
                <a:lnTo>
                  <a:pt x="7550" y="40"/>
                </a:lnTo>
                <a:lnTo>
                  <a:pt x="7566" y="26"/>
                </a:lnTo>
                <a:close/>
                <a:moveTo>
                  <a:pt x="7571" y="51"/>
                </a:moveTo>
                <a:lnTo>
                  <a:pt x="7554" y="62"/>
                </a:lnTo>
                <a:lnTo>
                  <a:pt x="7549" y="45"/>
                </a:lnTo>
                <a:lnTo>
                  <a:pt x="7571" y="51"/>
                </a:lnTo>
                <a:close/>
                <a:moveTo>
                  <a:pt x="7557" y="24"/>
                </a:moveTo>
                <a:lnTo>
                  <a:pt x="7560" y="24"/>
                </a:lnTo>
                <a:lnTo>
                  <a:pt x="7546" y="37"/>
                </a:lnTo>
                <a:lnTo>
                  <a:pt x="7541" y="35"/>
                </a:lnTo>
                <a:lnTo>
                  <a:pt x="7541" y="35"/>
                </a:lnTo>
                <a:lnTo>
                  <a:pt x="7557" y="24"/>
                </a:lnTo>
                <a:lnTo>
                  <a:pt x="7557" y="24"/>
                </a:lnTo>
                <a:close/>
                <a:moveTo>
                  <a:pt x="7518" y="35"/>
                </a:moveTo>
                <a:lnTo>
                  <a:pt x="7520" y="46"/>
                </a:lnTo>
                <a:lnTo>
                  <a:pt x="7517" y="40"/>
                </a:lnTo>
                <a:lnTo>
                  <a:pt x="7499" y="37"/>
                </a:lnTo>
                <a:lnTo>
                  <a:pt x="7498" y="27"/>
                </a:lnTo>
                <a:lnTo>
                  <a:pt x="7518" y="35"/>
                </a:lnTo>
                <a:close/>
                <a:moveTo>
                  <a:pt x="7491" y="26"/>
                </a:moveTo>
                <a:lnTo>
                  <a:pt x="7493" y="35"/>
                </a:lnTo>
                <a:lnTo>
                  <a:pt x="7477" y="34"/>
                </a:lnTo>
                <a:lnTo>
                  <a:pt x="7474" y="19"/>
                </a:lnTo>
                <a:lnTo>
                  <a:pt x="7491" y="26"/>
                </a:lnTo>
                <a:close/>
                <a:moveTo>
                  <a:pt x="7477" y="91"/>
                </a:moveTo>
                <a:lnTo>
                  <a:pt x="7470" y="91"/>
                </a:lnTo>
                <a:lnTo>
                  <a:pt x="7466" y="80"/>
                </a:lnTo>
                <a:lnTo>
                  <a:pt x="7477" y="91"/>
                </a:lnTo>
                <a:close/>
                <a:moveTo>
                  <a:pt x="7461" y="16"/>
                </a:moveTo>
                <a:lnTo>
                  <a:pt x="7467" y="18"/>
                </a:lnTo>
                <a:lnTo>
                  <a:pt x="7470" y="32"/>
                </a:lnTo>
                <a:lnTo>
                  <a:pt x="7461" y="30"/>
                </a:lnTo>
                <a:lnTo>
                  <a:pt x="7458" y="18"/>
                </a:lnTo>
                <a:lnTo>
                  <a:pt x="7461" y="16"/>
                </a:lnTo>
                <a:close/>
                <a:moveTo>
                  <a:pt x="7451" y="19"/>
                </a:moveTo>
                <a:lnTo>
                  <a:pt x="7454" y="29"/>
                </a:lnTo>
                <a:lnTo>
                  <a:pt x="7438" y="26"/>
                </a:lnTo>
                <a:lnTo>
                  <a:pt x="7437" y="24"/>
                </a:lnTo>
                <a:lnTo>
                  <a:pt x="7451" y="19"/>
                </a:lnTo>
                <a:close/>
                <a:moveTo>
                  <a:pt x="7430" y="26"/>
                </a:moveTo>
                <a:lnTo>
                  <a:pt x="7430" y="26"/>
                </a:lnTo>
                <a:lnTo>
                  <a:pt x="7430" y="26"/>
                </a:lnTo>
                <a:lnTo>
                  <a:pt x="7430" y="26"/>
                </a:lnTo>
                <a:close/>
                <a:moveTo>
                  <a:pt x="7416" y="30"/>
                </a:moveTo>
                <a:lnTo>
                  <a:pt x="7427" y="40"/>
                </a:lnTo>
                <a:lnTo>
                  <a:pt x="7424" y="45"/>
                </a:lnTo>
                <a:lnTo>
                  <a:pt x="7416" y="30"/>
                </a:lnTo>
                <a:lnTo>
                  <a:pt x="7416" y="30"/>
                </a:lnTo>
                <a:close/>
                <a:moveTo>
                  <a:pt x="7286" y="48"/>
                </a:moveTo>
                <a:lnTo>
                  <a:pt x="7290" y="45"/>
                </a:lnTo>
                <a:lnTo>
                  <a:pt x="7291" y="46"/>
                </a:lnTo>
                <a:lnTo>
                  <a:pt x="7286" y="48"/>
                </a:lnTo>
                <a:close/>
                <a:moveTo>
                  <a:pt x="7294" y="69"/>
                </a:moveTo>
                <a:lnTo>
                  <a:pt x="7293" y="69"/>
                </a:lnTo>
                <a:lnTo>
                  <a:pt x="7294" y="69"/>
                </a:lnTo>
                <a:lnTo>
                  <a:pt x="7294" y="69"/>
                </a:lnTo>
                <a:close/>
                <a:moveTo>
                  <a:pt x="7293" y="40"/>
                </a:moveTo>
                <a:lnTo>
                  <a:pt x="7306" y="29"/>
                </a:lnTo>
                <a:lnTo>
                  <a:pt x="7317" y="37"/>
                </a:lnTo>
                <a:lnTo>
                  <a:pt x="7298" y="43"/>
                </a:lnTo>
                <a:lnTo>
                  <a:pt x="7293" y="40"/>
                </a:lnTo>
                <a:close/>
                <a:moveTo>
                  <a:pt x="7368" y="78"/>
                </a:moveTo>
                <a:lnTo>
                  <a:pt x="7368" y="78"/>
                </a:lnTo>
                <a:lnTo>
                  <a:pt x="7370" y="80"/>
                </a:lnTo>
                <a:lnTo>
                  <a:pt x="7373" y="82"/>
                </a:lnTo>
                <a:lnTo>
                  <a:pt x="7394" y="75"/>
                </a:lnTo>
                <a:lnTo>
                  <a:pt x="7390" y="85"/>
                </a:lnTo>
                <a:lnTo>
                  <a:pt x="7301" y="70"/>
                </a:lnTo>
                <a:lnTo>
                  <a:pt x="7301" y="67"/>
                </a:lnTo>
                <a:lnTo>
                  <a:pt x="7318" y="61"/>
                </a:lnTo>
                <a:lnTo>
                  <a:pt x="7317" y="64"/>
                </a:lnTo>
                <a:lnTo>
                  <a:pt x="7317" y="64"/>
                </a:lnTo>
                <a:lnTo>
                  <a:pt x="7318" y="66"/>
                </a:lnTo>
                <a:lnTo>
                  <a:pt x="7320" y="67"/>
                </a:lnTo>
                <a:lnTo>
                  <a:pt x="7320" y="67"/>
                </a:lnTo>
                <a:lnTo>
                  <a:pt x="7322" y="67"/>
                </a:lnTo>
                <a:lnTo>
                  <a:pt x="7323" y="66"/>
                </a:lnTo>
                <a:lnTo>
                  <a:pt x="7325" y="59"/>
                </a:lnTo>
                <a:lnTo>
                  <a:pt x="7344" y="53"/>
                </a:lnTo>
                <a:lnTo>
                  <a:pt x="7344" y="54"/>
                </a:lnTo>
                <a:lnTo>
                  <a:pt x="7344" y="54"/>
                </a:lnTo>
                <a:lnTo>
                  <a:pt x="7344" y="58"/>
                </a:lnTo>
                <a:lnTo>
                  <a:pt x="7346" y="59"/>
                </a:lnTo>
                <a:lnTo>
                  <a:pt x="7346" y="59"/>
                </a:lnTo>
                <a:lnTo>
                  <a:pt x="7349" y="58"/>
                </a:lnTo>
                <a:lnTo>
                  <a:pt x="7349" y="56"/>
                </a:lnTo>
                <a:lnTo>
                  <a:pt x="7350" y="51"/>
                </a:lnTo>
                <a:lnTo>
                  <a:pt x="7366" y="46"/>
                </a:lnTo>
                <a:lnTo>
                  <a:pt x="7366" y="46"/>
                </a:lnTo>
                <a:lnTo>
                  <a:pt x="7366" y="46"/>
                </a:lnTo>
                <a:lnTo>
                  <a:pt x="7368" y="50"/>
                </a:lnTo>
                <a:lnTo>
                  <a:pt x="7370" y="50"/>
                </a:lnTo>
                <a:lnTo>
                  <a:pt x="7370" y="50"/>
                </a:lnTo>
                <a:lnTo>
                  <a:pt x="7371" y="50"/>
                </a:lnTo>
                <a:lnTo>
                  <a:pt x="7373" y="48"/>
                </a:lnTo>
                <a:lnTo>
                  <a:pt x="7373" y="43"/>
                </a:lnTo>
                <a:lnTo>
                  <a:pt x="7387" y="40"/>
                </a:lnTo>
                <a:lnTo>
                  <a:pt x="7387" y="40"/>
                </a:lnTo>
                <a:lnTo>
                  <a:pt x="7389" y="40"/>
                </a:lnTo>
                <a:lnTo>
                  <a:pt x="7390" y="40"/>
                </a:lnTo>
                <a:lnTo>
                  <a:pt x="7408" y="34"/>
                </a:lnTo>
                <a:lnTo>
                  <a:pt x="7405" y="45"/>
                </a:lnTo>
                <a:lnTo>
                  <a:pt x="7378" y="53"/>
                </a:lnTo>
                <a:lnTo>
                  <a:pt x="7378" y="53"/>
                </a:lnTo>
                <a:lnTo>
                  <a:pt x="7376" y="53"/>
                </a:lnTo>
                <a:lnTo>
                  <a:pt x="7374" y="56"/>
                </a:lnTo>
                <a:lnTo>
                  <a:pt x="7374" y="56"/>
                </a:lnTo>
                <a:lnTo>
                  <a:pt x="7376" y="58"/>
                </a:lnTo>
                <a:lnTo>
                  <a:pt x="7379" y="58"/>
                </a:lnTo>
                <a:lnTo>
                  <a:pt x="7402" y="51"/>
                </a:lnTo>
                <a:lnTo>
                  <a:pt x="7397" y="69"/>
                </a:lnTo>
                <a:lnTo>
                  <a:pt x="7371" y="75"/>
                </a:lnTo>
                <a:lnTo>
                  <a:pt x="7371" y="75"/>
                </a:lnTo>
                <a:lnTo>
                  <a:pt x="7370" y="77"/>
                </a:lnTo>
                <a:lnTo>
                  <a:pt x="7368" y="78"/>
                </a:lnTo>
                <a:lnTo>
                  <a:pt x="7368" y="78"/>
                </a:lnTo>
                <a:close/>
                <a:moveTo>
                  <a:pt x="7397" y="86"/>
                </a:moveTo>
                <a:lnTo>
                  <a:pt x="7400" y="77"/>
                </a:lnTo>
                <a:lnTo>
                  <a:pt x="7410" y="88"/>
                </a:lnTo>
                <a:lnTo>
                  <a:pt x="7397" y="86"/>
                </a:lnTo>
                <a:close/>
                <a:moveTo>
                  <a:pt x="7464" y="141"/>
                </a:moveTo>
                <a:lnTo>
                  <a:pt x="7432" y="93"/>
                </a:lnTo>
                <a:lnTo>
                  <a:pt x="7418" y="90"/>
                </a:lnTo>
                <a:lnTo>
                  <a:pt x="7402" y="70"/>
                </a:lnTo>
                <a:lnTo>
                  <a:pt x="7408" y="54"/>
                </a:lnTo>
                <a:lnTo>
                  <a:pt x="7421" y="70"/>
                </a:lnTo>
                <a:lnTo>
                  <a:pt x="7421" y="70"/>
                </a:lnTo>
                <a:lnTo>
                  <a:pt x="7424" y="72"/>
                </a:lnTo>
                <a:lnTo>
                  <a:pt x="7426" y="70"/>
                </a:lnTo>
                <a:lnTo>
                  <a:pt x="7426" y="70"/>
                </a:lnTo>
                <a:lnTo>
                  <a:pt x="7427" y="69"/>
                </a:lnTo>
                <a:lnTo>
                  <a:pt x="7426" y="67"/>
                </a:lnTo>
                <a:lnTo>
                  <a:pt x="7410" y="48"/>
                </a:lnTo>
                <a:lnTo>
                  <a:pt x="7413" y="37"/>
                </a:lnTo>
                <a:lnTo>
                  <a:pt x="7421" y="50"/>
                </a:lnTo>
                <a:lnTo>
                  <a:pt x="7421" y="50"/>
                </a:lnTo>
                <a:lnTo>
                  <a:pt x="7424" y="51"/>
                </a:lnTo>
                <a:lnTo>
                  <a:pt x="7424" y="51"/>
                </a:lnTo>
                <a:lnTo>
                  <a:pt x="7424" y="53"/>
                </a:lnTo>
                <a:lnTo>
                  <a:pt x="7424" y="53"/>
                </a:lnTo>
                <a:lnTo>
                  <a:pt x="7427" y="53"/>
                </a:lnTo>
                <a:lnTo>
                  <a:pt x="7429" y="51"/>
                </a:lnTo>
                <a:lnTo>
                  <a:pt x="7430" y="45"/>
                </a:lnTo>
                <a:lnTo>
                  <a:pt x="7438" y="51"/>
                </a:lnTo>
                <a:lnTo>
                  <a:pt x="7427" y="70"/>
                </a:lnTo>
                <a:lnTo>
                  <a:pt x="7427" y="70"/>
                </a:lnTo>
                <a:lnTo>
                  <a:pt x="7427" y="72"/>
                </a:lnTo>
                <a:lnTo>
                  <a:pt x="7429" y="74"/>
                </a:lnTo>
                <a:lnTo>
                  <a:pt x="7429" y="74"/>
                </a:lnTo>
                <a:lnTo>
                  <a:pt x="7430" y="74"/>
                </a:lnTo>
                <a:lnTo>
                  <a:pt x="7432" y="72"/>
                </a:lnTo>
                <a:lnTo>
                  <a:pt x="7442" y="56"/>
                </a:lnTo>
                <a:lnTo>
                  <a:pt x="7451" y="66"/>
                </a:lnTo>
                <a:lnTo>
                  <a:pt x="7453" y="67"/>
                </a:lnTo>
                <a:lnTo>
                  <a:pt x="7438" y="91"/>
                </a:lnTo>
                <a:lnTo>
                  <a:pt x="7438" y="91"/>
                </a:lnTo>
                <a:lnTo>
                  <a:pt x="7438" y="93"/>
                </a:lnTo>
                <a:lnTo>
                  <a:pt x="7440" y="94"/>
                </a:lnTo>
                <a:lnTo>
                  <a:pt x="7440" y="94"/>
                </a:lnTo>
                <a:lnTo>
                  <a:pt x="7442" y="94"/>
                </a:lnTo>
                <a:lnTo>
                  <a:pt x="7443" y="93"/>
                </a:lnTo>
                <a:lnTo>
                  <a:pt x="7456" y="74"/>
                </a:lnTo>
                <a:lnTo>
                  <a:pt x="7466" y="93"/>
                </a:lnTo>
                <a:lnTo>
                  <a:pt x="7451" y="115"/>
                </a:lnTo>
                <a:lnTo>
                  <a:pt x="7451" y="115"/>
                </a:lnTo>
                <a:lnTo>
                  <a:pt x="7451" y="117"/>
                </a:lnTo>
                <a:lnTo>
                  <a:pt x="7451" y="118"/>
                </a:lnTo>
                <a:lnTo>
                  <a:pt x="7451" y="118"/>
                </a:lnTo>
                <a:lnTo>
                  <a:pt x="7454" y="118"/>
                </a:lnTo>
                <a:lnTo>
                  <a:pt x="7456" y="118"/>
                </a:lnTo>
                <a:lnTo>
                  <a:pt x="7469" y="99"/>
                </a:lnTo>
                <a:lnTo>
                  <a:pt x="7477" y="117"/>
                </a:lnTo>
                <a:lnTo>
                  <a:pt x="7464" y="138"/>
                </a:lnTo>
                <a:lnTo>
                  <a:pt x="7464" y="138"/>
                </a:lnTo>
                <a:lnTo>
                  <a:pt x="7464" y="141"/>
                </a:lnTo>
                <a:lnTo>
                  <a:pt x="7464" y="141"/>
                </a:lnTo>
                <a:close/>
                <a:moveTo>
                  <a:pt x="7478" y="163"/>
                </a:moveTo>
                <a:lnTo>
                  <a:pt x="7478" y="163"/>
                </a:lnTo>
                <a:lnTo>
                  <a:pt x="7478" y="165"/>
                </a:lnTo>
                <a:lnTo>
                  <a:pt x="7464" y="141"/>
                </a:lnTo>
                <a:lnTo>
                  <a:pt x="7464" y="141"/>
                </a:lnTo>
                <a:lnTo>
                  <a:pt x="7464" y="142"/>
                </a:lnTo>
                <a:lnTo>
                  <a:pt x="7464" y="142"/>
                </a:lnTo>
                <a:lnTo>
                  <a:pt x="7467" y="142"/>
                </a:lnTo>
                <a:lnTo>
                  <a:pt x="7469" y="141"/>
                </a:lnTo>
                <a:lnTo>
                  <a:pt x="7480" y="123"/>
                </a:lnTo>
                <a:lnTo>
                  <a:pt x="7491" y="144"/>
                </a:lnTo>
                <a:lnTo>
                  <a:pt x="7478" y="163"/>
                </a:lnTo>
                <a:close/>
                <a:moveTo>
                  <a:pt x="7579" y="208"/>
                </a:moveTo>
                <a:lnTo>
                  <a:pt x="7555" y="208"/>
                </a:lnTo>
                <a:lnTo>
                  <a:pt x="7584" y="194"/>
                </a:lnTo>
                <a:lnTo>
                  <a:pt x="7579" y="208"/>
                </a:lnTo>
                <a:close/>
                <a:moveTo>
                  <a:pt x="7582" y="274"/>
                </a:moveTo>
                <a:lnTo>
                  <a:pt x="7582" y="274"/>
                </a:lnTo>
                <a:lnTo>
                  <a:pt x="7581" y="261"/>
                </a:lnTo>
                <a:lnTo>
                  <a:pt x="7613" y="266"/>
                </a:lnTo>
                <a:lnTo>
                  <a:pt x="7613" y="266"/>
                </a:lnTo>
                <a:lnTo>
                  <a:pt x="7621" y="277"/>
                </a:lnTo>
                <a:lnTo>
                  <a:pt x="7624" y="285"/>
                </a:lnTo>
                <a:lnTo>
                  <a:pt x="7595" y="295"/>
                </a:lnTo>
                <a:lnTo>
                  <a:pt x="7589" y="291"/>
                </a:lnTo>
                <a:lnTo>
                  <a:pt x="7589" y="291"/>
                </a:lnTo>
                <a:lnTo>
                  <a:pt x="7582" y="274"/>
                </a:lnTo>
                <a:close/>
                <a:moveTo>
                  <a:pt x="7613" y="303"/>
                </a:moveTo>
                <a:lnTo>
                  <a:pt x="7627" y="298"/>
                </a:lnTo>
                <a:lnTo>
                  <a:pt x="7632" y="312"/>
                </a:lnTo>
                <a:lnTo>
                  <a:pt x="7613" y="303"/>
                </a:lnTo>
                <a:close/>
                <a:moveTo>
                  <a:pt x="7632" y="314"/>
                </a:moveTo>
                <a:lnTo>
                  <a:pt x="7597" y="327"/>
                </a:lnTo>
                <a:lnTo>
                  <a:pt x="7597" y="327"/>
                </a:lnTo>
                <a:lnTo>
                  <a:pt x="7587" y="327"/>
                </a:lnTo>
                <a:lnTo>
                  <a:pt x="7590" y="309"/>
                </a:lnTo>
                <a:lnTo>
                  <a:pt x="7611" y="303"/>
                </a:lnTo>
                <a:lnTo>
                  <a:pt x="7632" y="314"/>
                </a:lnTo>
                <a:close/>
                <a:moveTo>
                  <a:pt x="7589" y="293"/>
                </a:moveTo>
                <a:lnTo>
                  <a:pt x="7589" y="293"/>
                </a:lnTo>
                <a:lnTo>
                  <a:pt x="7594" y="295"/>
                </a:lnTo>
                <a:lnTo>
                  <a:pt x="7587" y="296"/>
                </a:lnTo>
                <a:lnTo>
                  <a:pt x="7584" y="295"/>
                </a:lnTo>
                <a:lnTo>
                  <a:pt x="7589" y="293"/>
                </a:lnTo>
                <a:close/>
                <a:moveTo>
                  <a:pt x="7560" y="306"/>
                </a:moveTo>
                <a:lnTo>
                  <a:pt x="7560" y="306"/>
                </a:lnTo>
                <a:lnTo>
                  <a:pt x="7571" y="298"/>
                </a:lnTo>
                <a:lnTo>
                  <a:pt x="7571" y="298"/>
                </a:lnTo>
                <a:lnTo>
                  <a:pt x="7578" y="299"/>
                </a:lnTo>
                <a:lnTo>
                  <a:pt x="7560" y="306"/>
                </a:lnTo>
                <a:close/>
                <a:moveTo>
                  <a:pt x="7576" y="287"/>
                </a:moveTo>
                <a:lnTo>
                  <a:pt x="7587" y="291"/>
                </a:lnTo>
                <a:lnTo>
                  <a:pt x="7582" y="293"/>
                </a:lnTo>
                <a:lnTo>
                  <a:pt x="7576" y="287"/>
                </a:lnTo>
                <a:close/>
                <a:moveTo>
                  <a:pt x="7621" y="330"/>
                </a:moveTo>
                <a:lnTo>
                  <a:pt x="7621" y="330"/>
                </a:lnTo>
                <a:lnTo>
                  <a:pt x="7619" y="330"/>
                </a:lnTo>
                <a:lnTo>
                  <a:pt x="7619" y="330"/>
                </a:lnTo>
                <a:lnTo>
                  <a:pt x="7621" y="330"/>
                </a:lnTo>
                <a:lnTo>
                  <a:pt x="7605" y="346"/>
                </a:lnTo>
                <a:lnTo>
                  <a:pt x="7605" y="346"/>
                </a:lnTo>
                <a:lnTo>
                  <a:pt x="7603" y="346"/>
                </a:lnTo>
                <a:lnTo>
                  <a:pt x="7603" y="346"/>
                </a:lnTo>
                <a:lnTo>
                  <a:pt x="7605" y="346"/>
                </a:lnTo>
                <a:lnTo>
                  <a:pt x="7603" y="346"/>
                </a:lnTo>
                <a:lnTo>
                  <a:pt x="7605" y="370"/>
                </a:lnTo>
                <a:lnTo>
                  <a:pt x="7597" y="367"/>
                </a:lnTo>
                <a:lnTo>
                  <a:pt x="7597" y="367"/>
                </a:lnTo>
                <a:lnTo>
                  <a:pt x="7589" y="362"/>
                </a:lnTo>
                <a:lnTo>
                  <a:pt x="7584" y="357"/>
                </a:lnTo>
                <a:lnTo>
                  <a:pt x="7584" y="357"/>
                </a:lnTo>
                <a:lnTo>
                  <a:pt x="7582" y="359"/>
                </a:lnTo>
                <a:lnTo>
                  <a:pt x="7587" y="335"/>
                </a:lnTo>
                <a:lnTo>
                  <a:pt x="7587" y="335"/>
                </a:lnTo>
                <a:lnTo>
                  <a:pt x="7597" y="328"/>
                </a:lnTo>
                <a:lnTo>
                  <a:pt x="7634" y="314"/>
                </a:lnTo>
                <a:lnTo>
                  <a:pt x="7635" y="315"/>
                </a:lnTo>
                <a:lnTo>
                  <a:pt x="7621" y="330"/>
                </a:lnTo>
                <a:close/>
                <a:moveTo>
                  <a:pt x="7637" y="314"/>
                </a:moveTo>
                <a:lnTo>
                  <a:pt x="7634" y="312"/>
                </a:lnTo>
                <a:lnTo>
                  <a:pt x="7629" y="298"/>
                </a:lnTo>
                <a:lnTo>
                  <a:pt x="7643" y="293"/>
                </a:lnTo>
                <a:lnTo>
                  <a:pt x="7643" y="293"/>
                </a:lnTo>
                <a:lnTo>
                  <a:pt x="7643" y="295"/>
                </a:lnTo>
                <a:lnTo>
                  <a:pt x="7643" y="295"/>
                </a:lnTo>
                <a:lnTo>
                  <a:pt x="7651" y="293"/>
                </a:lnTo>
                <a:lnTo>
                  <a:pt x="7658" y="295"/>
                </a:lnTo>
                <a:lnTo>
                  <a:pt x="7637" y="314"/>
                </a:lnTo>
                <a:close/>
                <a:moveTo>
                  <a:pt x="7658" y="293"/>
                </a:moveTo>
                <a:lnTo>
                  <a:pt x="7651" y="293"/>
                </a:lnTo>
                <a:lnTo>
                  <a:pt x="7651" y="293"/>
                </a:lnTo>
                <a:lnTo>
                  <a:pt x="7650" y="291"/>
                </a:lnTo>
                <a:lnTo>
                  <a:pt x="7658" y="288"/>
                </a:lnTo>
                <a:lnTo>
                  <a:pt x="7659" y="291"/>
                </a:lnTo>
                <a:lnTo>
                  <a:pt x="7658" y="293"/>
                </a:lnTo>
                <a:close/>
                <a:moveTo>
                  <a:pt x="7650" y="272"/>
                </a:moveTo>
                <a:lnTo>
                  <a:pt x="7661" y="274"/>
                </a:lnTo>
                <a:lnTo>
                  <a:pt x="7651" y="277"/>
                </a:lnTo>
                <a:lnTo>
                  <a:pt x="7651" y="277"/>
                </a:lnTo>
                <a:lnTo>
                  <a:pt x="7650" y="272"/>
                </a:lnTo>
                <a:lnTo>
                  <a:pt x="7650" y="272"/>
                </a:lnTo>
                <a:close/>
                <a:moveTo>
                  <a:pt x="7661" y="349"/>
                </a:moveTo>
                <a:lnTo>
                  <a:pt x="7662" y="346"/>
                </a:lnTo>
                <a:lnTo>
                  <a:pt x="7664" y="346"/>
                </a:lnTo>
                <a:lnTo>
                  <a:pt x="7661" y="349"/>
                </a:lnTo>
                <a:close/>
                <a:moveTo>
                  <a:pt x="7664" y="346"/>
                </a:moveTo>
                <a:lnTo>
                  <a:pt x="7662" y="346"/>
                </a:lnTo>
                <a:lnTo>
                  <a:pt x="7662" y="344"/>
                </a:lnTo>
                <a:lnTo>
                  <a:pt x="7664" y="346"/>
                </a:lnTo>
                <a:close/>
                <a:moveTo>
                  <a:pt x="7662" y="288"/>
                </a:moveTo>
                <a:lnTo>
                  <a:pt x="7661" y="291"/>
                </a:lnTo>
                <a:lnTo>
                  <a:pt x="7659" y="288"/>
                </a:lnTo>
                <a:lnTo>
                  <a:pt x="7662" y="287"/>
                </a:lnTo>
                <a:lnTo>
                  <a:pt x="7662" y="288"/>
                </a:lnTo>
                <a:close/>
                <a:moveTo>
                  <a:pt x="7664" y="287"/>
                </a:moveTo>
                <a:lnTo>
                  <a:pt x="7664" y="287"/>
                </a:lnTo>
                <a:lnTo>
                  <a:pt x="7664" y="287"/>
                </a:lnTo>
                <a:lnTo>
                  <a:pt x="7664" y="287"/>
                </a:lnTo>
                <a:close/>
                <a:moveTo>
                  <a:pt x="7672" y="335"/>
                </a:moveTo>
                <a:lnTo>
                  <a:pt x="7664" y="330"/>
                </a:lnTo>
                <a:lnTo>
                  <a:pt x="7664" y="330"/>
                </a:lnTo>
                <a:lnTo>
                  <a:pt x="7674" y="333"/>
                </a:lnTo>
                <a:lnTo>
                  <a:pt x="7674" y="333"/>
                </a:lnTo>
                <a:lnTo>
                  <a:pt x="7672" y="335"/>
                </a:lnTo>
                <a:lnTo>
                  <a:pt x="7672" y="335"/>
                </a:lnTo>
                <a:close/>
                <a:moveTo>
                  <a:pt x="7674" y="331"/>
                </a:moveTo>
                <a:lnTo>
                  <a:pt x="7674" y="331"/>
                </a:lnTo>
                <a:lnTo>
                  <a:pt x="7674" y="331"/>
                </a:lnTo>
                <a:lnTo>
                  <a:pt x="7666" y="328"/>
                </a:lnTo>
                <a:lnTo>
                  <a:pt x="7666" y="327"/>
                </a:lnTo>
                <a:lnTo>
                  <a:pt x="7674" y="331"/>
                </a:lnTo>
                <a:close/>
                <a:moveTo>
                  <a:pt x="7678" y="315"/>
                </a:moveTo>
                <a:lnTo>
                  <a:pt x="7667" y="314"/>
                </a:lnTo>
                <a:lnTo>
                  <a:pt x="7669" y="303"/>
                </a:lnTo>
                <a:lnTo>
                  <a:pt x="7678" y="315"/>
                </a:lnTo>
                <a:close/>
                <a:moveTo>
                  <a:pt x="7651" y="251"/>
                </a:moveTo>
                <a:lnTo>
                  <a:pt x="7672" y="263"/>
                </a:lnTo>
                <a:lnTo>
                  <a:pt x="7672" y="263"/>
                </a:lnTo>
                <a:lnTo>
                  <a:pt x="7664" y="264"/>
                </a:lnTo>
                <a:lnTo>
                  <a:pt x="7664" y="264"/>
                </a:lnTo>
                <a:lnTo>
                  <a:pt x="7664" y="267"/>
                </a:lnTo>
                <a:lnTo>
                  <a:pt x="7646" y="250"/>
                </a:lnTo>
                <a:lnTo>
                  <a:pt x="7646" y="250"/>
                </a:lnTo>
                <a:lnTo>
                  <a:pt x="7651" y="251"/>
                </a:lnTo>
                <a:lnTo>
                  <a:pt x="7651" y="251"/>
                </a:lnTo>
                <a:close/>
                <a:moveTo>
                  <a:pt x="7643" y="271"/>
                </a:moveTo>
                <a:lnTo>
                  <a:pt x="7643" y="271"/>
                </a:lnTo>
                <a:lnTo>
                  <a:pt x="7643" y="275"/>
                </a:lnTo>
                <a:lnTo>
                  <a:pt x="7643" y="275"/>
                </a:lnTo>
                <a:lnTo>
                  <a:pt x="7646" y="279"/>
                </a:lnTo>
                <a:lnTo>
                  <a:pt x="7624" y="285"/>
                </a:lnTo>
                <a:lnTo>
                  <a:pt x="7621" y="275"/>
                </a:lnTo>
                <a:lnTo>
                  <a:pt x="7621" y="275"/>
                </a:lnTo>
                <a:lnTo>
                  <a:pt x="7621" y="267"/>
                </a:lnTo>
                <a:lnTo>
                  <a:pt x="7643" y="271"/>
                </a:lnTo>
                <a:close/>
                <a:moveTo>
                  <a:pt x="7643" y="200"/>
                </a:moveTo>
                <a:lnTo>
                  <a:pt x="7643" y="200"/>
                </a:lnTo>
                <a:lnTo>
                  <a:pt x="7640" y="200"/>
                </a:lnTo>
                <a:lnTo>
                  <a:pt x="7640" y="200"/>
                </a:lnTo>
                <a:lnTo>
                  <a:pt x="7642" y="203"/>
                </a:lnTo>
                <a:lnTo>
                  <a:pt x="7637" y="218"/>
                </a:lnTo>
                <a:lnTo>
                  <a:pt x="7637" y="218"/>
                </a:lnTo>
                <a:lnTo>
                  <a:pt x="7629" y="231"/>
                </a:lnTo>
                <a:lnTo>
                  <a:pt x="7605" y="207"/>
                </a:lnTo>
                <a:lnTo>
                  <a:pt x="7581" y="207"/>
                </a:lnTo>
                <a:lnTo>
                  <a:pt x="7587" y="194"/>
                </a:lnTo>
                <a:lnTo>
                  <a:pt x="7587" y="192"/>
                </a:lnTo>
                <a:lnTo>
                  <a:pt x="7656" y="160"/>
                </a:lnTo>
                <a:lnTo>
                  <a:pt x="7643" y="200"/>
                </a:lnTo>
                <a:close/>
                <a:moveTo>
                  <a:pt x="7659" y="104"/>
                </a:moveTo>
                <a:lnTo>
                  <a:pt x="7659" y="104"/>
                </a:lnTo>
                <a:lnTo>
                  <a:pt x="7656" y="102"/>
                </a:lnTo>
                <a:lnTo>
                  <a:pt x="7662" y="102"/>
                </a:lnTo>
                <a:lnTo>
                  <a:pt x="7659" y="104"/>
                </a:lnTo>
                <a:close/>
                <a:moveTo>
                  <a:pt x="7680" y="102"/>
                </a:moveTo>
                <a:lnTo>
                  <a:pt x="7664" y="109"/>
                </a:lnTo>
                <a:lnTo>
                  <a:pt x="7662" y="109"/>
                </a:lnTo>
                <a:lnTo>
                  <a:pt x="7662" y="109"/>
                </a:lnTo>
                <a:lnTo>
                  <a:pt x="7661" y="106"/>
                </a:lnTo>
                <a:lnTo>
                  <a:pt x="7664" y="102"/>
                </a:lnTo>
                <a:lnTo>
                  <a:pt x="7664" y="102"/>
                </a:lnTo>
                <a:lnTo>
                  <a:pt x="7678" y="102"/>
                </a:lnTo>
                <a:lnTo>
                  <a:pt x="7680" y="102"/>
                </a:lnTo>
                <a:close/>
                <a:moveTo>
                  <a:pt x="7656" y="82"/>
                </a:moveTo>
                <a:lnTo>
                  <a:pt x="7656" y="82"/>
                </a:lnTo>
                <a:lnTo>
                  <a:pt x="7656" y="83"/>
                </a:lnTo>
                <a:lnTo>
                  <a:pt x="7658" y="85"/>
                </a:lnTo>
                <a:lnTo>
                  <a:pt x="7667" y="91"/>
                </a:lnTo>
                <a:lnTo>
                  <a:pt x="7677" y="101"/>
                </a:lnTo>
                <a:lnTo>
                  <a:pt x="7664" y="101"/>
                </a:lnTo>
                <a:lnTo>
                  <a:pt x="7664" y="101"/>
                </a:lnTo>
                <a:lnTo>
                  <a:pt x="7651" y="88"/>
                </a:lnTo>
                <a:lnTo>
                  <a:pt x="7651" y="88"/>
                </a:lnTo>
                <a:lnTo>
                  <a:pt x="7646" y="82"/>
                </a:lnTo>
                <a:lnTo>
                  <a:pt x="7645" y="77"/>
                </a:lnTo>
                <a:lnTo>
                  <a:pt x="7645" y="77"/>
                </a:lnTo>
                <a:lnTo>
                  <a:pt x="7640" y="75"/>
                </a:lnTo>
                <a:lnTo>
                  <a:pt x="7637" y="74"/>
                </a:lnTo>
                <a:lnTo>
                  <a:pt x="7637" y="74"/>
                </a:lnTo>
                <a:lnTo>
                  <a:pt x="7638" y="78"/>
                </a:lnTo>
                <a:lnTo>
                  <a:pt x="7638" y="83"/>
                </a:lnTo>
                <a:lnTo>
                  <a:pt x="7638" y="83"/>
                </a:lnTo>
                <a:lnTo>
                  <a:pt x="7643" y="85"/>
                </a:lnTo>
                <a:lnTo>
                  <a:pt x="7650" y="90"/>
                </a:lnTo>
                <a:lnTo>
                  <a:pt x="7662" y="101"/>
                </a:lnTo>
                <a:lnTo>
                  <a:pt x="7653" y="101"/>
                </a:lnTo>
                <a:lnTo>
                  <a:pt x="7653" y="101"/>
                </a:lnTo>
                <a:lnTo>
                  <a:pt x="7651" y="99"/>
                </a:lnTo>
                <a:lnTo>
                  <a:pt x="7651" y="99"/>
                </a:lnTo>
                <a:lnTo>
                  <a:pt x="7642" y="98"/>
                </a:lnTo>
                <a:lnTo>
                  <a:pt x="7634" y="99"/>
                </a:lnTo>
                <a:lnTo>
                  <a:pt x="7634" y="99"/>
                </a:lnTo>
                <a:lnTo>
                  <a:pt x="7626" y="96"/>
                </a:lnTo>
                <a:lnTo>
                  <a:pt x="7621" y="94"/>
                </a:lnTo>
                <a:lnTo>
                  <a:pt x="7621" y="94"/>
                </a:lnTo>
                <a:lnTo>
                  <a:pt x="7619" y="96"/>
                </a:lnTo>
                <a:lnTo>
                  <a:pt x="7613" y="94"/>
                </a:lnTo>
                <a:lnTo>
                  <a:pt x="7568" y="123"/>
                </a:lnTo>
                <a:lnTo>
                  <a:pt x="7568" y="123"/>
                </a:lnTo>
                <a:lnTo>
                  <a:pt x="7563" y="123"/>
                </a:lnTo>
                <a:lnTo>
                  <a:pt x="7563" y="123"/>
                </a:lnTo>
                <a:lnTo>
                  <a:pt x="7565" y="125"/>
                </a:lnTo>
                <a:lnTo>
                  <a:pt x="7563" y="126"/>
                </a:lnTo>
                <a:lnTo>
                  <a:pt x="7570" y="130"/>
                </a:lnTo>
                <a:lnTo>
                  <a:pt x="7570" y="130"/>
                </a:lnTo>
                <a:lnTo>
                  <a:pt x="7573" y="134"/>
                </a:lnTo>
                <a:lnTo>
                  <a:pt x="7573" y="136"/>
                </a:lnTo>
                <a:lnTo>
                  <a:pt x="7573" y="136"/>
                </a:lnTo>
                <a:lnTo>
                  <a:pt x="7579" y="136"/>
                </a:lnTo>
                <a:lnTo>
                  <a:pt x="7616" y="155"/>
                </a:lnTo>
                <a:lnTo>
                  <a:pt x="7630" y="149"/>
                </a:lnTo>
                <a:lnTo>
                  <a:pt x="7630" y="149"/>
                </a:lnTo>
                <a:lnTo>
                  <a:pt x="7632" y="150"/>
                </a:lnTo>
                <a:lnTo>
                  <a:pt x="7632" y="150"/>
                </a:lnTo>
                <a:lnTo>
                  <a:pt x="7638" y="152"/>
                </a:lnTo>
                <a:lnTo>
                  <a:pt x="7654" y="159"/>
                </a:lnTo>
                <a:lnTo>
                  <a:pt x="7586" y="191"/>
                </a:lnTo>
                <a:lnTo>
                  <a:pt x="7586" y="191"/>
                </a:lnTo>
                <a:lnTo>
                  <a:pt x="7557" y="183"/>
                </a:lnTo>
                <a:lnTo>
                  <a:pt x="7557" y="183"/>
                </a:lnTo>
                <a:lnTo>
                  <a:pt x="7544" y="173"/>
                </a:lnTo>
                <a:lnTo>
                  <a:pt x="7538" y="170"/>
                </a:lnTo>
                <a:lnTo>
                  <a:pt x="7536" y="167"/>
                </a:lnTo>
                <a:lnTo>
                  <a:pt x="7536" y="167"/>
                </a:lnTo>
                <a:lnTo>
                  <a:pt x="7533" y="168"/>
                </a:lnTo>
                <a:lnTo>
                  <a:pt x="7526" y="170"/>
                </a:lnTo>
                <a:lnTo>
                  <a:pt x="7526" y="170"/>
                </a:lnTo>
                <a:lnTo>
                  <a:pt x="7523" y="165"/>
                </a:lnTo>
                <a:lnTo>
                  <a:pt x="7517" y="160"/>
                </a:lnTo>
                <a:lnTo>
                  <a:pt x="7517" y="160"/>
                </a:lnTo>
                <a:lnTo>
                  <a:pt x="7510" y="160"/>
                </a:lnTo>
                <a:lnTo>
                  <a:pt x="7504" y="160"/>
                </a:lnTo>
                <a:lnTo>
                  <a:pt x="7504" y="160"/>
                </a:lnTo>
                <a:lnTo>
                  <a:pt x="7504" y="159"/>
                </a:lnTo>
                <a:lnTo>
                  <a:pt x="7498" y="146"/>
                </a:lnTo>
                <a:lnTo>
                  <a:pt x="7518" y="149"/>
                </a:lnTo>
                <a:lnTo>
                  <a:pt x="7518" y="149"/>
                </a:lnTo>
                <a:lnTo>
                  <a:pt x="7520" y="147"/>
                </a:lnTo>
                <a:lnTo>
                  <a:pt x="7522" y="146"/>
                </a:lnTo>
                <a:lnTo>
                  <a:pt x="7522" y="146"/>
                </a:lnTo>
                <a:lnTo>
                  <a:pt x="7520" y="144"/>
                </a:lnTo>
                <a:lnTo>
                  <a:pt x="7518" y="142"/>
                </a:lnTo>
                <a:lnTo>
                  <a:pt x="7518" y="142"/>
                </a:lnTo>
                <a:lnTo>
                  <a:pt x="7518" y="142"/>
                </a:lnTo>
                <a:lnTo>
                  <a:pt x="7496" y="139"/>
                </a:lnTo>
                <a:lnTo>
                  <a:pt x="7485" y="120"/>
                </a:lnTo>
                <a:lnTo>
                  <a:pt x="7506" y="122"/>
                </a:lnTo>
                <a:lnTo>
                  <a:pt x="7506" y="122"/>
                </a:lnTo>
                <a:lnTo>
                  <a:pt x="7509" y="122"/>
                </a:lnTo>
                <a:lnTo>
                  <a:pt x="7509" y="118"/>
                </a:lnTo>
                <a:lnTo>
                  <a:pt x="7509" y="118"/>
                </a:lnTo>
                <a:lnTo>
                  <a:pt x="7509" y="117"/>
                </a:lnTo>
                <a:lnTo>
                  <a:pt x="7507" y="115"/>
                </a:lnTo>
                <a:lnTo>
                  <a:pt x="7507" y="115"/>
                </a:lnTo>
                <a:lnTo>
                  <a:pt x="7507" y="115"/>
                </a:lnTo>
                <a:lnTo>
                  <a:pt x="7483" y="114"/>
                </a:lnTo>
                <a:lnTo>
                  <a:pt x="7474" y="98"/>
                </a:lnTo>
                <a:lnTo>
                  <a:pt x="7483" y="98"/>
                </a:lnTo>
                <a:lnTo>
                  <a:pt x="7485" y="101"/>
                </a:lnTo>
                <a:lnTo>
                  <a:pt x="7552" y="98"/>
                </a:lnTo>
                <a:lnTo>
                  <a:pt x="7528" y="59"/>
                </a:lnTo>
                <a:lnTo>
                  <a:pt x="7528" y="59"/>
                </a:lnTo>
                <a:lnTo>
                  <a:pt x="7528" y="59"/>
                </a:lnTo>
                <a:lnTo>
                  <a:pt x="7525" y="37"/>
                </a:lnTo>
                <a:lnTo>
                  <a:pt x="7542" y="43"/>
                </a:lnTo>
                <a:lnTo>
                  <a:pt x="7549" y="66"/>
                </a:lnTo>
                <a:lnTo>
                  <a:pt x="7547" y="67"/>
                </a:lnTo>
                <a:lnTo>
                  <a:pt x="7549" y="67"/>
                </a:lnTo>
                <a:lnTo>
                  <a:pt x="7549" y="67"/>
                </a:lnTo>
                <a:lnTo>
                  <a:pt x="7549" y="67"/>
                </a:lnTo>
                <a:lnTo>
                  <a:pt x="7550" y="69"/>
                </a:lnTo>
                <a:lnTo>
                  <a:pt x="7552" y="69"/>
                </a:lnTo>
                <a:lnTo>
                  <a:pt x="7552" y="69"/>
                </a:lnTo>
                <a:lnTo>
                  <a:pt x="7552" y="69"/>
                </a:lnTo>
                <a:lnTo>
                  <a:pt x="7568" y="77"/>
                </a:lnTo>
                <a:lnTo>
                  <a:pt x="7568" y="77"/>
                </a:lnTo>
                <a:lnTo>
                  <a:pt x="7563" y="82"/>
                </a:lnTo>
                <a:lnTo>
                  <a:pt x="7563" y="82"/>
                </a:lnTo>
                <a:lnTo>
                  <a:pt x="7571" y="83"/>
                </a:lnTo>
                <a:lnTo>
                  <a:pt x="7576" y="85"/>
                </a:lnTo>
                <a:lnTo>
                  <a:pt x="7578" y="86"/>
                </a:lnTo>
                <a:lnTo>
                  <a:pt x="7578" y="86"/>
                </a:lnTo>
                <a:lnTo>
                  <a:pt x="7581" y="83"/>
                </a:lnTo>
                <a:lnTo>
                  <a:pt x="7582" y="85"/>
                </a:lnTo>
                <a:lnTo>
                  <a:pt x="7598" y="80"/>
                </a:lnTo>
                <a:lnTo>
                  <a:pt x="7598" y="80"/>
                </a:lnTo>
                <a:lnTo>
                  <a:pt x="7605" y="82"/>
                </a:lnTo>
                <a:lnTo>
                  <a:pt x="7605" y="82"/>
                </a:lnTo>
                <a:lnTo>
                  <a:pt x="7611" y="82"/>
                </a:lnTo>
                <a:lnTo>
                  <a:pt x="7618" y="80"/>
                </a:lnTo>
                <a:lnTo>
                  <a:pt x="7622" y="75"/>
                </a:lnTo>
                <a:lnTo>
                  <a:pt x="7626" y="70"/>
                </a:lnTo>
                <a:lnTo>
                  <a:pt x="7638" y="66"/>
                </a:lnTo>
                <a:lnTo>
                  <a:pt x="7656" y="82"/>
                </a:lnTo>
                <a:close/>
                <a:moveTo>
                  <a:pt x="7648" y="51"/>
                </a:moveTo>
                <a:lnTo>
                  <a:pt x="7650" y="46"/>
                </a:lnTo>
                <a:lnTo>
                  <a:pt x="7654" y="48"/>
                </a:lnTo>
                <a:lnTo>
                  <a:pt x="7648" y="51"/>
                </a:lnTo>
                <a:close/>
                <a:moveTo>
                  <a:pt x="7651" y="45"/>
                </a:moveTo>
                <a:lnTo>
                  <a:pt x="7653" y="37"/>
                </a:lnTo>
                <a:lnTo>
                  <a:pt x="7656" y="46"/>
                </a:lnTo>
                <a:lnTo>
                  <a:pt x="7651" y="4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21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xmlns="" id="{5256A487-1990-4A44-BB57-BB05AE5EFFDB}"/>
              </a:ext>
            </a:extLst>
          </p:cNvPr>
          <p:cNvGrpSpPr/>
          <p:nvPr/>
        </p:nvGrpSpPr>
        <p:grpSpPr>
          <a:xfrm rot="6300000">
            <a:off x="2647754" y="4668906"/>
            <a:ext cx="1267038" cy="1261349"/>
            <a:chOff x="569913" y="695325"/>
            <a:chExt cx="6008687" cy="5981700"/>
          </a:xfrm>
        </p:grpSpPr>
        <p:sp>
          <p:nvSpPr>
            <p:cNvPr id="161" name="Freeform 62">
              <a:extLst>
                <a:ext uri="{FF2B5EF4-FFF2-40B4-BE49-F238E27FC236}">
                  <a16:creationId xmlns:a16="http://schemas.microsoft.com/office/drawing/2014/main" xmlns="" id="{485BA832-8BBE-4FDB-B045-EA0450337F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9913" y="695325"/>
              <a:ext cx="6008687" cy="5981700"/>
            </a:xfrm>
            <a:custGeom>
              <a:avLst/>
              <a:gdLst>
                <a:gd name="T0" fmla="*/ 1093 w 3785"/>
                <a:gd name="T1" fmla="*/ 92 h 3768"/>
                <a:gd name="T2" fmla="*/ 2084 w 3785"/>
                <a:gd name="T3" fmla="*/ 1057 h 3768"/>
                <a:gd name="T4" fmla="*/ 3309 w 3785"/>
                <a:gd name="T5" fmla="*/ 412 h 3768"/>
                <a:gd name="T6" fmla="*/ 2698 w 3785"/>
                <a:gd name="T7" fmla="*/ 1653 h 3768"/>
                <a:gd name="T8" fmla="*/ 3691 w 3785"/>
                <a:gd name="T9" fmla="*/ 2621 h 3768"/>
                <a:gd name="T10" fmla="*/ 2320 w 3785"/>
                <a:gd name="T11" fmla="*/ 2423 h 3768"/>
                <a:gd name="T12" fmla="*/ 1709 w 3785"/>
                <a:gd name="T13" fmla="*/ 3666 h 3768"/>
                <a:gd name="T14" fmla="*/ 1473 w 3785"/>
                <a:gd name="T15" fmla="*/ 2301 h 3768"/>
                <a:gd name="T16" fmla="*/ 102 w 3785"/>
                <a:gd name="T17" fmla="*/ 2103 h 3768"/>
                <a:gd name="T18" fmla="*/ 1329 w 3785"/>
                <a:gd name="T19" fmla="*/ 1457 h 3768"/>
                <a:gd name="T20" fmla="*/ 1093 w 3785"/>
                <a:gd name="T21" fmla="*/ 92 h 3768"/>
                <a:gd name="T22" fmla="*/ 3309 w 3785"/>
                <a:gd name="T23" fmla="*/ 412 h 3768"/>
                <a:gd name="T24" fmla="*/ 3309 w 3785"/>
                <a:gd name="T25" fmla="*/ 412 h 3768"/>
                <a:gd name="T26" fmla="*/ 1045 w 3785"/>
                <a:gd name="T27" fmla="*/ 0 h 3768"/>
                <a:gd name="T28" fmla="*/ 1061 w 3785"/>
                <a:gd name="T29" fmla="*/ 98 h 3768"/>
                <a:gd name="T30" fmla="*/ 1293 w 3785"/>
                <a:gd name="T31" fmla="*/ 1439 h 3768"/>
                <a:gd name="T32" fmla="*/ 88 w 3785"/>
                <a:gd name="T33" fmla="*/ 2075 h 3768"/>
                <a:gd name="T34" fmla="*/ 0 w 3785"/>
                <a:gd name="T35" fmla="*/ 2121 h 3768"/>
                <a:gd name="T36" fmla="*/ 98 w 3785"/>
                <a:gd name="T37" fmla="*/ 2135 h 3768"/>
                <a:gd name="T38" fmla="*/ 1447 w 3785"/>
                <a:gd name="T39" fmla="*/ 2329 h 3768"/>
                <a:gd name="T40" fmla="*/ 1677 w 3785"/>
                <a:gd name="T41" fmla="*/ 3670 h 3768"/>
                <a:gd name="T42" fmla="*/ 1695 w 3785"/>
                <a:gd name="T43" fmla="*/ 3768 h 3768"/>
                <a:gd name="T44" fmla="*/ 1739 w 3785"/>
                <a:gd name="T45" fmla="*/ 3680 h 3768"/>
                <a:gd name="T46" fmla="*/ 2338 w 3785"/>
                <a:gd name="T47" fmla="*/ 2457 h 3768"/>
                <a:gd name="T48" fmla="*/ 3687 w 3785"/>
                <a:gd name="T49" fmla="*/ 2653 h 3768"/>
                <a:gd name="T50" fmla="*/ 3785 w 3785"/>
                <a:gd name="T51" fmla="*/ 2667 h 3768"/>
                <a:gd name="T52" fmla="*/ 3713 w 3785"/>
                <a:gd name="T53" fmla="*/ 2597 h 3768"/>
                <a:gd name="T54" fmla="*/ 2738 w 3785"/>
                <a:gd name="T55" fmla="*/ 1647 h 3768"/>
                <a:gd name="T56" fmla="*/ 3339 w 3785"/>
                <a:gd name="T57" fmla="*/ 426 h 3768"/>
                <a:gd name="T58" fmla="*/ 3381 w 3785"/>
                <a:gd name="T59" fmla="*/ 338 h 3768"/>
                <a:gd name="T60" fmla="*/ 3295 w 3785"/>
                <a:gd name="T61" fmla="*/ 384 h 3768"/>
                <a:gd name="T62" fmla="*/ 2090 w 3785"/>
                <a:gd name="T63" fmla="*/ 1017 h 3768"/>
                <a:gd name="T64" fmla="*/ 1115 w 3785"/>
                <a:gd name="T65" fmla="*/ 68 h 3768"/>
                <a:gd name="T66" fmla="*/ 1045 w 3785"/>
                <a:gd name="T67" fmla="*/ 0 h 3768"/>
                <a:gd name="T68" fmla="*/ 1045 w 3785"/>
                <a:gd name="T69" fmla="*/ 0 h 3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785" h="3768">
                  <a:moveTo>
                    <a:pt x="1093" y="92"/>
                  </a:moveTo>
                  <a:lnTo>
                    <a:pt x="2084" y="1057"/>
                  </a:lnTo>
                  <a:lnTo>
                    <a:pt x="3309" y="412"/>
                  </a:lnTo>
                  <a:lnTo>
                    <a:pt x="2698" y="1653"/>
                  </a:lnTo>
                  <a:lnTo>
                    <a:pt x="3691" y="2621"/>
                  </a:lnTo>
                  <a:lnTo>
                    <a:pt x="2320" y="2423"/>
                  </a:lnTo>
                  <a:lnTo>
                    <a:pt x="1709" y="3666"/>
                  </a:lnTo>
                  <a:lnTo>
                    <a:pt x="1473" y="2301"/>
                  </a:lnTo>
                  <a:lnTo>
                    <a:pt x="102" y="2103"/>
                  </a:lnTo>
                  <a:lnTo>
                    <a:pt x="1329" y="1457"/>
                  </a:lnTo>
                  <a:lnTo>
                    <a:pt x="1093" y="92"/>
                  </a:lnTo>
                  <a:close/>
                  <a:moveTo>
                    <a:pt x="3309" y="412"/>
                  </a:moveTo>
                  <a:lnTo>
                    <a:pt x="3309" y="412"/>
                  </a:lnTo>
                  <a:close/>
                  <a:moveTo>
                    <a:pt x="1045" y="0"/>
                  </a:moveTo>
                  <a:lnTo>
                    <a:pt x="1061" y="98"/>
                  </a:lnTo>
                  <a:lnTo>
                    <a:pt x="1293" y="1439"/>
                  </a:lnTo>
                  <a:lnTo>
                    <a:pt x="88" y="2075"/>
                  </a:lnTo>
                  <a:lnTo>
                    <a:pt x="0" y="2121"/>
                  </a:lnTo>
                  <a:lnTo>
                    <a:pt x="98" y="2135"/>
                  </a:lnTo>
                  <a:lnTo>
                    <a:pt x="1447" y="2329"/>
                  </a:lnTo>
                  <a:lnTo>
                    <a:pt x="1677" y="3670"/>
                  </a:lnTo>
                  <a:lnTo>
                    <a:pt x="1695" y="3768"/>
                  </a:lnTo>
                  <a:lnTo>
                    <a:pt x="1739" y="3680"/>
                  </a:lnTo>
                  <a:lnTo>
                    <a:pt x="2338" y="2457"/>
                  </a:lnTo>
                  <a:lnTo>
                    <a:pt x="3687" y="2653"/>
                  </a:lnTo>
                  <a:lnTo>
                    <a:pt x="3785" y="2667"/>
                  </a:lnTo>
                  <a:lnTo>
                    <a:pt x="3713" y="2597"/>
                  </a:lnTo>
                  <a:lnTo>
                    <a:pt x="2738" y="1647"/>
                  </a:lnTo>
                  <a:lnTo>
                    <a:pt x="3339" y="426"/>
                  </a:lnTo>
                  <a:lnTo>
                    <a:pt x="3381" y="338"/>
                  </a:lnTo>
                  <a:lnTo>
                    <a:pt x="3295" y="384"/>
                  </a:lnTo>
                  <a:lnTo>
                    <a:pt x="2090" y="1017"/>
                  </a:lnTo>
                  <a:lnTo>
                    <a:pt x="1115" y="68"/>
                  </a:lnTo>
                  <a:lnTo>
                    <a:pt x="1045" y="0"/>
                  </a:lnTo>
                  <a:lnTo>
                    <a:pt x="1045" y="0"/>
                  </a:lnTo>
                  <a:close/>
                </a:path>
              </a:pathLst>
            </a:custGeom>
            <a:solidFill>
              <a:srgbClr val="C16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62" name="Freeform 63">
              <a:extLst>
                <a:ext uri="{FF2B5EF4-FFF2-40B4-BE49-F238E27FC236}">
                  <a16:creationId xmlns:a16="http://schemas.microsoft.com/office/drawing/2014/main" xmlns="" id="{58268349-F0C9-4678-9E62-418D88437C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8" y="841375"/>
              <a:ext cx="5697537" cy="5673725"/>
            </a:xfrm>
            <a:custGeom>
              <a:avLst/>
              <a:gdLst>
                <a:gd name="T0" fmla="*/ 991 w 3589"/>
                <a:gd name="T1" fmla="*/ 0 h 3574"/>
                <a:gd name="T2" fmla="*/ 1982 w 3589"/>
                <a:gd name="T3" fmla="*/ 965 h 3574"/>
                <a:gd name="T4" fmla="*/ 3207 w 3589"/>
                <a:gd name="T5" fmla="*/ 320 h 3574"/>
                <a:gd name="T6" fmla="*/ 2596 w 3589"/>
                <a:gd name="T7" fmla="*/ 1561 h 3574"/>
                <a:gd name="T8" fmla="*/ 3589 w 3589"/>
                <a:gd name="T9" fmla="*/ 2529 h 3574"/>
                <a:gd name="T10" fmla="*/ 2218 w 3589"/>
                <a:gd name="T11" fmla="*/ 2331 h 3574"/>
                <a:gd name="T12" fmla="*/ 1607 w 3589"/>
                <a:gd name="T13" fmla="*/ 3574 h 3574"/>
                <a:gd name="T14" fmla="*/ 1371 w 3589"/>
                <a:gd name="T15" fmla="*/ 2209 h 3574"/>
                <a:gd name="T16" fmla="*/ 0 w 3589"/>
                <a:gd name="T17" fmla="*/ 2011 h 3574"/>
                <a:gd name="T18" fmla="*/ 1227 w 3589"/>
                <a:gd name="T19" fmla="*/ 1365 h 3574"/>
                <a:gd name="T20" fmla="*/ 991 w 3589"/>
                <a:gd name="T21" fmla="*/ 0 h 3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89" h="3574">
                  <a:moveTo>
                    <a:pt x="991" y="0"/>
                  </a:moveTo>
                  <a:lnTo>
                    <a:pt x="1982" y="965"/>
                  </a:lnTo>
                  <a:lnTo>
                    <a:pt x="3207" y="320"/>
                  </a:lnTo>
                  <a:lnTo>
                    <a:pt x="2596" y="1561"/>
                  </a:lnTo>
                  <a:lnTo>
                    <a:pt x="3589" y="2529"/>
                  </a:lnTo>
                  <a:lnTo>
                    <a:pt x="2218" y="2331"/>
                  </a:lnTo>
                  <a:lnTo>
                    <a:pt x="1607" y="3574"/>
                  </a:lnTo>
                  <a:lnTo>
                    <a:pt x="1371" y="2209"/>
                  </a:lnTo>
                  <a:lnTo>
                    <a:pt x="0" y="2011"/>
                  </a:lnTo>
                  <a:lnTo>
                    <a:pt x="1227" y="1365"/>
                  </a:lnTo>
                  <a:lnTo>
                    <a:pt x="9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63" name="Line 64">
              <a:extLst>
                <a:ext uri="{FF2B5EF4-FFF2-40B4-BE49-F238E27FC236}">
                  <a16:creationId xmlns:a16="http://schemas.microsoft.com/office/drawing/2014/main" xmlns="" id="{C9D385C8-2B34-4610-87B6-3FD8E563DF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22950" y="1349375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64" name="Freeform 65">
              <a:extLst>
                <a:ext uri="{FF2B5EF4-FFF2-40B4-BE49-F238E27FC236}">
                  <a16:creationId xmlns:a16="http://schemas.microsoft.com/office/drawing/2014/main" xmlns="" id="{89113FCF-98EE-41E0-B784-74892FBA1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913" y="695325"/>
              <a:ext cx="6008687" cy="5981700"/>
            </a:xfrm>
            <a:custGeom>
              <a:avLst/>
              <a:gdLst>
                <a:gd name="T0" fmla="*/ 1045 w 3785"/>
                <a:gd name="T1" fmla="*/ 0 h 3768"/>
                <a:gd name="T2" fmla="*/ 1061 w 3785"/>
                <a:gd name="T3" fmla="*/ 98 h 3768"/>
                <a:gd name="T4" fmla="*/ 1293 w 3785"/>
                <a:gd name="T5" fmla="*/ 1439 h 3768"/>
                <a:gd name="T6" fmla="*/ 88 w 3785"/>
                <a:gd name="T7" fmla="*/ 2075 h 3768"/>
                <a:gd name="T8" fmla="*/ 0 w 3785"/>
                <a:gd name="T9" fmla="*/ 2121 h 3768"/>
                <a:gd name="T10" fmla="*/ 98 w 3785"/>
                <a:gd name="T11" fmla="*/ 2135 h 3768"/>
                <a:gd name="T12" fmla="*/ 1447 w 3785"/>
                <a:gd name="T13" fmla="*/ 2329 h 3768"/>
                <a:gd name="T14" fmla="*/ 1677 w 3785"/>
                <a:gd name="T15" fmla="*/ 3670 h 3768"/>
                <a:gd name="T16" fmla="*/ 1695 w 3785"/>
                <a:gd name="T17" fmla="*/ 3768 h 3768"/>
                <a:gd name="T18" fmla="*/ 1739 w 3785"/>
                <a:gd name="T19" fmla="*/ 3680 h 3768"/>
                <a:gd name="T20" fmla="*/ 2338 w 3785"/>
                <a:gd name="T21" fmla="*/ 2457 h 3768"/>
                <a:gd name="T22" fmla="*/ 3687 w 3785"/>
                <a:gd name="T23" fmla="*/ 2653 h 3768"/>
                <a:gd name="T24" fmla="*/ 3785 w 3785"/>
                <a:gd name="T25" fmla="*/ 2667 h 3768"/>
                <a:gd name="T26" fmla="*/ 3713 w 3785"/>
                <a:gd name="T27" fmla="*/ 2597 h 3768"/>
                <a:gd name="T28" fmla="*/ 2738 w 3785"/>
                <a:gd name="T29" fmla="*/ 1647 h 3768"/>
                <a:gd name="T30" fmla="*/ 3339 w 3785"/>
                <a:gd name="T31" fmla="*/ 426 h 3768"/>
                <a:gd name="T32" fmla="*/ 3381 w 3785"/>
                <a:gd name="T33" fmla="*/ 338 h 3768"/>
                <a:gd name="T34" fmla="*/ 3295 w 3785"/>
                <a:gd name="T35" fmla="*/ 384 h 3768"/>
                <a:gd name="T36" fmla="*/ 2090 w 3785"/>
                <a:gd name="T37" fmla="*/ 1017 h 3768"/>
                <a:gd name="T38" fmla="*/ 1115 w 3785"/>
                <a:gd name="T39" fmla="*/ 68 h 3768"/>
                <a:gd name="T40" fmla="*/ 1045 w 3785"/>
                <a:gd name="T41" fmla="*/ 0 h 3768"/>
                <a:gd name="T42" fmla="*/ 1045 w 3785"/>
                <a:gd name="T43" fmla="*/ 0 h 3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85" h="3768">
                  <a:moveTo>
                    <a:pt x="1045" y="0"/>
                  </a:moveTo>
                  <a:lnTo>
                    <a:pt x="1061" y="98"/>
                  </a:lnTo>
                  <a:lnTo>
                    <a:pt x="1293" y="1439"/>
                  </a:lnTo>
                  <a:lnTo>
                    <a:pt x="88" y="2075"/>
                  </a:lnTo>
                  <a:lnTo>
                    <a:pt x="0" y="2121"/>
                  </a:lnTo>
                  <a:lnTo>
                    <a:pt x="98" y="2135"/>
                  </a:lnTo>
                  <a:lnTo>
                    <a:pt x="1447" y="2329"/>
                  </a:lnTo>
                  <a:lnTo>
                    <a:pt x="1677" y="3670"/>
                  </a:lnTo>
                  <a:lnTo>
                    <a:pt x="1695" y="3768"/>
                  </a:lnTo>
                  <a:lnTo>
                    <a:pt x="1739" y="3680"/>
                  </a:lnTo>
                  <a:lnTo>
                    <a:pt x="2338" y="2457"/>
                  </a:lnTo>
                  <a:lnTo>
                    <a:pt x="3687" y="2653"/>
                  </a:lnTo>
                  <a:lnTo>
                    <a:pt x="3785" y="2667"/>
                  </a:lnTo>
                  <a:lnTo>
                    <a:pt x="3713" y="2597"/>
                  </a:lnTo>
                  <a:lnTo>
                    <a:pt x="2738" y="1647"/>
                  </a:lnTo>
                  <a:lnTo>
                    <a:pt x="3339" y="426"/>
                  </a:lnTo>
                  <a:lnTo>
                    <a:pt x="3381" y="338"/>
                  </a:lnTo>
                  <a:lnTo>
                    <a:pt x="3295" y="384"/>
                  </a:lnTo>
                  <a:lnTo>
                    <a:pt x="2090" y="1017"/>
                  </a:lnTo>
                  <a:lnTo>
                    <a:pt x="1115" y="68"/>
                  </a:lnTo>
                  <a:lnTo>
                    <a:pt x="1045" y="0"/>
                  </a:lnTo>
                  <a:lnTo>
                    <a:pt x="10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65" name="Freeform 66">
              <a:extLst>
                <a:ext uri="{FF2B5EF4-FFF2-40B4-BE49-F238E27FC236}">
                  <a16:creationId xmlns:a16="http://schemas.microsoft.com/office/drawing/2014/main" xmlns="" id="{8E832E26-DC39-4DB5-84A1-9F9AEDB57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8" y="3008313"/>
              <a:ext cx="2981325" cy="1025525"/>
            </a:xfrm>
            <a:custGeom>
              <a:avLst/>
              <a:gdLst>
                <a:gd name="T0" fmla="*/ 1227 w 1878"/>
                <a:gd name="T1" fmla="*/ 0 h 646"/>
                <a:gd name="T2" fmla="*/ 0 w 1878"/>
                <a:gd name="T3" fmla="*/ 646 h 646"/>
                <a:gd name="T4" fmla="*/ 1878 w 1878"/>
                <a:gd name="T5" fmla="*/ 320 h 646"/>
                <a:gd name="T6" fmla="*/ 1227 w 1878"/>
                <a:gd name="T7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8" h="646">
                  <a:moveTo>
                    <a:pt x="1227" y="0"/>
                  </a:moveTo>
                  <a:lnTo>
                    <a:pt x="0" y="646"/>
                  </a:lnTo>
                  <a:lnTo>
                    <a:pt x="1878" y="320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FFC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66" name="Freeform 67">
              <a:extLst>
                <a:ext uri="{FF2B5EF4-FFF2-40B4-BE49-F238E27FC236}">
                  <a16:creationId xmlns:a16="http://schemas.microsoft.com/office/drawing/2014/main" xmlns="" id="{5AB61FB2-627B-4732-935C-627DE7A21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3319463"/>
              <a:ext cx="2716212" cy="1536700"/>
            </a:xfrm>
            <a:custGeom>
              <a:avLst/>
              <a:gdLst>
                <a:gd name="T0" fmla="*/ 0 w 1711"/>
                <a:gd name="T1" fmla="*/ 124 h 968"/>
                <a:gd name="T2" fmla="*/ 0 w 1711"/>
                <a:gd name="T3" fmla="*/ 124 h 968"/>
                <a:gd name="T4" fmla="*/ 1711 w 1711"/>
                <a:gd name="T5" fmla="*/ 968 h 968"/>
                <a:gd name="T6" fmla="*/ 718 w 1711"/>
                <a:gd name="T7" fmla="*/ 0 h 968"/>
                <a:gd name="T8" fmla="*/ 0 w 1711"/>
                <a:gd name="T9" fmla="*/ 124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1" h="968">
                  <a:moveTo>
                    <a:pt x="0" y="124"/>
                  </a:moveTo>
                  <a:lnTo>
                    <a:pt x="0" y="124"/>
                  </a:lnTo>
                  <a:lnTo>
                    <a:pt x="1711" y="968"/>
                  </a:lnTo>
                  <a:lnTo>
                    <a:pt x="718" y="0"/>
                  </a:lnTo>
                  <a:lnTo>
                    <a:pt x="0" y="124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67" name="Freeform 68">
              <a:extLst>
                <a:ext uri="{FF2B5EF4-FFF2-40B4-BE49-F238E27FC236}">
                  <a16:creationId xmlns:a16="http://schemas.microsoft.com/office/drawing/2014/main" xmlns="" id="{81366F47-A4BD-4694-A2C8-11EA90E39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2950" y="3516313"/>
              <a:ext cx="969962" cy="2998788"/>
            </a:xfrm>
            <a:custGeom>
              <a:avLst/>
              <a:gdLst>
                <a:gd name="T0" fmla="*/ 0 w 611"/>
                <a:gd name="T1" fmla="*/ 1889 h 1889"/>
                <a:gd name="T2" fmla="*/ 611 w 611"/>
                <a:gd name="T3" fmla="*/ 646 h 1889"/>
                <a:gd name="T4" fmla="*/ 271 w 611"/>
                <a:gd name="T5" fmla="*/ 0 h 1889"/>
                <a:gd name="T6" fmla="*/ 0 w 611"/>
                <a:gd name="T7" fmla="*/ 1889 h 1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1" h="1889">
                  <a:moveTo>
                    <a:pt x="0" y="1889"/>
                  </a:moveTo>
                  <a:lnTo>
                    <a:pt x="611" y="646"/>
                  </a:lnTo>
                  <a:lnTo>
                    <a:pt x="271" y="0"/>
                  </a:lnTo>
                  <a:lnTo>
                    <a:pt x="0" y="1889"/>
                  </a:lnTo>
                  <a:close/>
                </a:path>
              </a:pathLst>
            </a:custGeom>
            <a:solidFill>
              <a:srgbClr val="FFC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68" name="Freeform 69">
              <a:extLst>
                <a:ext uri="{FF2B5EF4-FFF2-40B4-BE49-F238E27FC236}">
                  <a16:creationId xmlns:a16="http://schemas.microsoft.com/office/drawing/2014/main" xmlns="" id="{0BF47A28-CA02-4FFA-9ADD-A45B701EB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1349375"/>
              <a:ext cx="2109787" cy="2166938"/>
            </a:xfrm>
            <a:custGeom>
              <a:avLst/>
              <a:gdLst>
                <a:gd name="T0" fmla="*/ 1329 w 1329"/>
                <a:gd name="T1" fmla="*/ 0 h 1365"/>
                <a:gd name="T2" fmla="*/ 104 w 1329"/>
                <a:gd name="T3" fmla="*/ 645 h 1365"/>
                <a:gd name="T4" fmla="*/ 0 w 1329"/>
                <a:gd name="T5" fmla="*/ 1365 h 1365"/>
                <a:gd name="T6" fmla="*/ 1329 w 1329"/>
                <a:gd name="T7" fmla="*/ 0 h 1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9" h="1365">
                  <a:moveTo>
                    <a:pt x="1329" y="0"/>
                  </a:moveTo>
                  <a:lnTo>
                    <a:pt x="104" y="645"/>
                  </a:lnTo>
                  <a:lnTo>
                    <a:pt x="0" y="1365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69" name="Freeform 70">
              <a:extLst>
                <a:ext uri="{FF2B5EF4-FFF2-40B4-BE49-F238E27FC236}">
                  <a16:creationId xmlns:a16="http://schemas.microsoft.com/office/drawing/2014/main" xmlns="" id="{6BE0D1CF-4B4D-4C10-872C-7FEC87F3DE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3516313"/>
              <a:ext cx="2716212" cy="1339850"/>
            </a:xfrm>
            <a:custGeom>
              <a:avLst/>
              <a:gdLst>
                <a:gd name="T0" fmla="*/ 340 w 1711"/>
                <a:gd name="T1" fmla="*/ 646 h 844"/>
                <a:gd name="T2" fmla="*/ 1711 w 1711"/>
                <a:gd name="T3" fmla="*/ 844 h 844"/>
                <a:gd name="T4" fmla="*/ 0 w 1711"/>
                <a:gd name="T5" fmla="*/ 0 h 844"/>
                <a:gd name="T6" fmla="*/ 340 w 1711"/>
                <a:gd name="T7" fmla="*/ 646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11" h="844">
                  <a:moveTo>
                    <a:pt x="340" y="646"/>
                  </a:moveTo>
                  <a:lnTo>
                    <a:pt x="1711" y="844"/>
                  </a:lnTo>
                  <a:lnTo>
                    <a:pt x="0" y="0"/>
                  </a:lnTo>
                  <a:lnTo>
                    <a:pt x="340" y="646"/>
                  </a:lnTo>
                  <a:close/>
                </a:path>
              </a:pathLst>
            </a:custGeom>
            <a:solidFill>
              <a:srgbClr val="F9A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70" name="Freeform 71">
              <a:extLst>
                <a:ext uri="{FF2B5EF4-FFF2-40B4-BE49-F238E27FC236}">
                  <a16:creationId xmlns:a16="http://schemas.microsoft.com/office/drawing/2014/main" xmlns="" id="{E3D222A6-519E-432C-87B2-77160C7E80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8300" y="3516313"/>
              <a:ext cx="804862" cy="2998788"/>
            </a:xfrm>
            <a:custGeom>
              <a:avLst/>
              <a:gdLst>
                <a:gd name="T0" fmla="*/ 507 w 507"/>
                <a:gd name="T1" fmla="*/ 0 h 1889"/>
                <a:gd name="T2" fmla="*/ 0 w 507"/>
                <a:gd name="T3" fmla="*/ 524 h 1889"/>
                <a:gd name="T4" fmla="*/ 236 w 507"/>
                <a:gd name="T5" fmla="*/ 1889 h 1889"/>
                <a:gd name="T6" fmla="*/ 507 w 507"/>
                <a:gd name="T7" fmla="*/ 0 h 1889"/>
                <a:gd name="T8" fmla="*/ 507 w 507"/>
                <a:gd name="T9" fmla="*/ 0 h 1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1889">
                  <a:moveTo>
                    <a:pt x="507" y="0"/>
                  </a:moveTo>
                  <a:lnTo>
                    <a:pt x="0" y="524"/>
                  </a:lnTo>
                  <a:lnTo>
                    <a:pt x="236" y="1889"/>
                  </a:lnTo>
                  <a:lnTo>
                    <a:pt x="507" y="0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71" name="Freeform 72">
              <a:extLst>
                <a:ext uri="{FF2B5EF4-FFF2-40B4-BE49-F238E27FC236}">
                  <a16:creationId xmlns:a16="http://schemas.microsoft.com/office/drawing/2014/main" xmlns="" id="{D337F113-A44B-4DB1-8FF7-44DFF58EAFB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5050" y="841375"/>
              <a:ext cx="1408112" cy="2674938"/>
            </a:xfrm>
            <a:custGeom>
              <a:avLst/>
              <a:gdLst>
                <a:gd name="T0" fmla="*/ 236 w 887"/>
                <a:gd name="T1" fmla="*/ 1365 h 1685"/>
                <a:gd name="T2" fmla="*/ 887 w 887"/>
                <a:gd name="T3" fmla="*/ 1685 h 1685"/>
                <a:gd name="T4" fmla="*/ 0 w 887"/>
                <a:gd name="T5" fmla="*/ 0 h 1685"/>
                <a:gd name="T6" fmla="*/ 236 w 887"/>
                <a:gd name="T7" fmla="*/ 1365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7" h="1685">
                  <a:moveTo>
                    <a:pt x="236" y="1365"/>
                  </a:moveTo>
                  <a:lnTo>
                    <a:pt x="887" y="1685"/>
                  </a:lnTo>
                  <a:lnTo>
                    <a:pt x="0" y="0"/>
                  </a:lnTo>
                  <a:lnTo>
                    <a:pt x="236" y="1365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72" name="Freeform 73">
              <a:extLst>
                <a:ext uri="{FF2B5EF4-FFF2-40B4-BE49-F238E27FC236}">
                  <a16:creationId xmlns:a16="http://schemas.microsoft.com/office/drawing/2014/main" xmlns="" id="{7FC6AB88-B621-4F35-A870-28116E1A0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5050" y="841375"/>
              <a:ext cx="1573212" cy="2674938"/>
            </a:xfrm>
            <a:custGeom>
              <a:avLst/>
              <a:gdLst>
                <a:gd name="T0" fmla="*/ 0 w 991"/>
                <a:gd name="T1" fmla="*/ 0 h 1685"/>
                <a:gd name="T2" fmla="*/ 887 w 991"/>
                <a:gd name="T3" fmla="*/ 1685 h 1685"/>
                <a:gd name="T4" fmla="*/ 991 w 991"/>
                <a:gd name="T5" fmla="*/ 965 h 1685"/>
                <a:gd name="T6" fmla="*/ 0 w 991"/>
                <a:gd name="T7" fmla="*/ 0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1" h="1685">
                  <a:moveTo>
                    <a:pt x="0" y="0"/>
                  </a:moveTo>
                  <a:lnTo>
                    <a:pt x="887" y="1685"/>
                  </a:lnTo>
                  <a:lnTo>
                    <a:pt x="991" y="9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73" name="Freeform 74">
              <a:extLst>
                <a:ext uri="{FF2B5EF4-FFF2-40B4-BE49-F238E27FC236}">
                  <a16:creationId xmlns:a16="http://schemas.microsoft.com/office/drawing/2014/main" xmlns="" id="{8C12C0DB-106A-40A7-B523-7E3F4DD4D0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8" y="3516313"/>
              <a:ext cx="2981325" cy="831850"/>
            </a:xfrm>
            <a:custGeom>
              <a:avLst/>
              <a:gdLst>
                <a:gd name="T0" fmla="*/ 1878 w 1878"/>
                <a:gd name="T1" fmla="*/ 0 h 524"/>
                <a:gd name="T2" fmla="*/ 0 w 1878"/>
                <a:gd name="T3" fmla="*/ 326 h 524"/>
                <a:gd name="T4" fmla="*/ 1371 w 1878"/>
                <a:gd name="T5" fmla="*/ 524 h 524"/>
                <a:gd name="T6" fmla="*/ 1878 w 1878"/>
                <a:gd name="T7" fmla="*/ 0 h 524"/>
                <a:gd name="T8" fmla="*/ 1878 w 1878"/>
                <a:gd name="T9" fmla="*/ 0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8" h="524">
                  <a:moveTo>
                    <a:pt x="1878" y="0"/>
                  </a:moveTo>
                  <a:lnTo>
                    <a:pt x="0" y="326"/>
                  </a:lnTo>
                  <a:lnTo>
                    <a:pt x="1371" y="524"/>
                  </a:lnTo>
                  <a:lnTo>
                    <a:pt x="1878" y="0"/>
                  </a:lnTo>
                  <a:lnTo>
                    <a:pt x="1878" y="0"/>
                  </a:lnTo>
                  <a:close/>
                </a:path>
              </a:pathLst>
            </a:custGeom>
            <a:solidFill>
              <a:srgbClr val="F9A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74" name="Freeform 75">
              <a:extLst>
                <a:ext uri="{FF2B5EF4-FFF2-40B4-BE49-F238E27FC236}">
                  <a16:creationId xmlns:a16="http://schemas.microsoft.com/office/drawing/2014/main" xmlns="" id="{8C3194F5-D315-4B64-A531-E153A5D743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1349375"/>
              <a:ext cx="2109787" cy="2166938"/>
            </a:xfrm>
            <a:custGeom>
              <a:avLst/>
              <a:gdLst>
                <a:gd name="T0" fmla="*/ 0 w 1329"/>
                <a:gd name="T1" fmla="*/ 1365 h 1365"/>
                <a:gd name="T2" fmla="*/ 718 w 1329"/>
                <a:gd name="T3" fmla="*/ 1241 h 1365"/>
                <a:gd name="T4" fmla="*/ 1329 w 1329"/>
                <a:gd name="T5" fmla="*/ 0 h 1365"/>
                <a:gd name="T6" fmla="*/ 0 w 1329"/>
                <a:gd name="T7" fmla="*/ 1365 h 1365"/>
                <a:gd name="T8" fmla="*/ 0 w 1329"/>
                <a:gd name="T9" fmla="*/ 1365 h 1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9" h="1365">
                  <a:moveTo>
                    <a:pt x="0" y="1365"/>
                  </a:moveTo>
                  <a:lnTo>
                    <a:pt x="718" y="1241"/>
                  </a:lnTo>
                  <a:lnTo>
                    <a:pt x="1329" y="0"/>
                  </a:lnTo>
                  <a:lnTo>
                    <a:pt x="0" y="1365"/>
                  </a:lnTo>
                  <a:lnTo>
                    <a:pt x="0" y="1365"/>
                  </a:lnTo>
                  <a:close/>
                </a:path>
              </a:pathLst>
            </a:custGeom>
            <a:solidFill>
              <a:srgbClr val="F9A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xmlns="" id="{882DAB92-1263-47EC-99F4-279A94BF9538}"/>
              </a:ext>
            </a:extLst>
          </p:cNvPr>
          <p:cNvGrpSpPr/>
          <p:nvPr/>
        </p:nvGrpSpPr>
        <p:grpSpPr>
          <a:xfrm rot="6300000">
            <a:off x="2819542" y="1641525"/>
            <a:ext cx="403379" cy="401568"/>
            <a:chOff x="569913" y="695325"/>
            <a:chExt cx="6008687" cy="5981700"/>
          </a:xfrm>
        </p:grpSpPr>
        <p:sp>
          <p:nvSpPr>
            <p:cNvPr id="176" name="Freeform 62">
              <a:extLst>
                <a:ext uri="{FF2B5EF4-FFF2-40B4-BE49-F238E27FC236}">
                  <a16:creationId xmlns:a16="http://schemas.microsoft.com/office/drawing/2014/main" xmlns="" id="{DC2E4058-C3F9-4755-AA78-B27E5D2CE3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9913" y="695325"/>
              <a:ext cx="6008687" cy="5981700"/>
            </a:xfrm>
            <a:custGeom>
              <a:avLst/>
              <a:gdLst>
                <a:gd name="T0" fmla="*/ 1093 w 3785"/>
                <a:gd name="T1" fmla="*/ 92 h 3768"/>
                <a:gd name="T2" fmla="*/ 2084 w 3785"/>
                <a:gd name="T3" fmla="*/ 1057 h 3768"/>
                <a:gd name="T4" fmla="*/ 3309 w 3785"/>
                <a:gd name="T5" fmla="*/ 412 h 3768"/>
                <a:gd name="T6" fmla="*/ 2698 w 3785"/>
                <a:gd name="T7" fmla="*/ 1653 h 3768"/>
                <a:gd name="T8" fmla="*/ 3691 w 3785"/>
                <a:gd name="T9" fmla="*/ 2621 h 3768"/>
                <a:gd name="T10" fmla="*/ 2320 w 3785"/>
                <a:gd name="T11" fmla="*/ 2423 h 3768"/>
                <a:gd name="T12" fmla="*/ 1709 w 3785"/>
                <a:gd name="T13" fmla="*/ 3666 h 3768"/>
                <a:gd name="T14" fmla="*/ 1473 w 3785"/>
                <a:gd name="T15" fmla="*/ 2301 h 3768"/>
                <a:gd name="T16" fmla="*/ 102 w 3785"/>
                <a:gd name="T17" fmla="*/ 2103 h 3768"/>
                <a:gd name="T18" fmla="*/ 1329 w 3785"/>
                <a:gd name="T19" fmla="*/ 1457 h 3768"/>
                <a:gd name="T20" fmla="*/ 1093 w 3785"/>
                <a:gd name="T21" fmla="*/ 92 h 3768"/>
                <a:gd name="T22" fmla="*/ 3309 w 3785"/>
                <a:gd name="T23" fmla="*/ 412 h 3768"/>
                <a:gd name="T24" fmla="*/ 3309 w 3785"/>
                <a:gd name="T25" fmla="*/ 412 h 3768"/>
                <a:gd name="T26" fmla="*/ 1045 w 3785"/>
                <a:gd name="T27" fmla="*/ 0 h 3768"/>
                <a:gd name="T28" fmla="*/ 1061 w 3785"/>
                <a:gd name="T29" fmla="*/ 98 h 3768"/>
                <a:gd name="T30" fmla="*/ 1293 w 3785"/>
                <a:gd name="T31" fmla="*/ 1439 h 3768"/>
                <a:gd name="T32" fmla="*/ 88 w 3785"/>
                <a:gd name="T33" fmla="*/ 2075 h 3768"/>
                <a:gd name="T34" fmla="*/ 0 w 3785"/>
                <a:gd name="T35" fmla="*/ 2121 h 3768"/>
                <a:gd name="T36" fmla="*/ 98 w 3785"/>
                <a:gd name="T37" fmla="*/ 2135 h 3768"/>
                <a:gd name="T38" fmla="*/ 1447 w 3785"/>
                <a:gd name="T39" fmla="*/ 2329 h 3768"/>
                <a:gd name="T40" fmla="*/ 1677 w 3785"/>
                <a:gd name="T41" fmla="*/ 3670 h 3768"/>
                <a:gd name="T42" fmla="*/ 1695 w 3785"/>
                <a:gd name="T43" fmla="*/ 3768 h 3768"/>
                <a:gd name="T44" fmla="*/ 1739 w 3785"/>
                <a:gd name="T45" fmla="*/ 3680 h 3768"/>
                <a:gd name="T46" fmla="*/ 2338 w 3785"/>
                <a:gd name="T47" fmla="*/ 2457 h 3768"/>
                <a:gd name="T48" fmla="*/ 3687 w 3785"/>
                <a:gd name="T49" fmla="*/ 2653 h 3768"/>
                <a:gd name="T50" fmla="*/ 3785 w 3785"/>
                <a:gd name="T51" fmla="*/ 2667 h 3768"/>
                <a:gd name="T52" fmla="*/ 3713 w 3785"/>
                <a:gd name="T53" fmla="*/ 2597 h 3768"/>
                <a:gd name="T54" fmla="*/ 2738 w 3785"/>
                <a:gd name="T55" fmla="*/ 1647 h 3768"/>
                <a:gd name="T56" fmla="*/ 3339 w 3785"/>
                <a:gd name="T57" fmla="*/ 426 h 3768"/>
                <a:gd name="T58" fmla="*/ 3381 w 3785"/>
                <a:gd name="T59" fmla="*/ 338 h 3768"/>
                <a:gd name="T60" fmla="*/ 3295 w 3785"/>
                <a:gd name="T61" fmla="*/ 384 h 3768"/>
                <a:gd name="T62" fmla="*/ 2090 w 3785"/>
                <a:gd name="T63" fmla="*/ 1017 h 3768"/>
                <a:gd name="T64" fmla="*/ 1115 w 3785"/>
                <a:gd name="T65" fmla="*/ 68 h 3768"/>
                <a:gd name="T66" fmla="*/ 1045 w 3785"/>
                <a:gd name="T67" fmla="*/ 0 h 3768"/>
                <a:gd name="T68" fmla="*/ 1045 w 3785"/>
                <a:gd name="T69" fmla="*/ 0 h 3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785" h="3768">
                  <a:moveTo>
                    <a:pt x="1093" y="92"/>
                  </a:moveTo>
                  <a:lnTo>
                    <a:pt x="2084" y="1057"/>
                  </a:lnTo>
                  <a:lnTo>
                    <a:pt x="3309" y="412"/>
                  </a:lnTo>
                  <a:lnTo>
                    <a:pt x="2698" y="1653"/>
                  </a:lnTo>
                  <a:lnTo>
                    <a:pt x="3691" y="2621"/>
                  </a:lnTo>
                  <a:lnTo>
                    <a:pt x="2320" y="2423"/>
                  </a:lnTo>
                  <a:lnTo>
                    <a:pt x="1709" y="3666"/>
                  </a:lnTo>
                  <a:lnTo>
                    <a:pt x="1473" y="2301"/>
                  </a:lnTo>
                  <a:lnTo>
                    <a:pt x="102" y="2103"/>
                  </a:lnTo>
                  <a:lnTo>
                    <a:pt x="1329" y="1457"/>
                  </a:lnTo>
                  <a:lnTo>
                    <a:pt x="1093" y="92"/>
                  </a:lnTo>
                  <a:close/>
                  <a:moveTo>
                    <a:pt x="3309" y="412"/>
                  </a:moveTo>
                  <a:lnTo>
                    <a:pt x="3309" y="412"/>
                  </a:lnTo>
                  <a:close/>
                  <a:moveTo>
                    <a:pt x="1045" y="0"/>
                  </a:moveTo>
                  <a:lnTo>
                    <a:pt x="1061" y="98"/>
                  </a:lnTo>
                  <a:lnTo>
                    <a:pt x="1293" y="1439"/>
                  </a:lnTo>
                  <a:lnTo>
                    <a:pt x="88" y="2075"/>
                  </a:lnTo>
                  <a:lnTo>
                    <a:pt x="0" y="2121"/>
                  </a:lnTo>
                  <a:lnTo>
                    <a:pt x="98" y="2135"/>
                  </a:lnTo>
                  <a:lnTo>
                    <a:pt x="1447" y="2329"/>
                  </a:lnTo>
                  <a:lnTo>
                    <a:pt x="1677" y="3670"/>
                  </a:lnTo>
                  <a:lnTo>
                    <a:pt x="1695" y="3768"/>
                  </a:lnTo>
                  <a:lnTo>
                    <a:pt x="1739" y="3680"/>
                  </a:lnTo>
                  <a:lnTo>
                    <a:pt x="2338" y="2457"/>
                  </a:lnTo>
                  <a:lnTo>
                    <a:pt x="3687" y="2653"/>
                  </a:lnTo>
                  <a:lnTo>
                    <a:pt x="3785" y="2667"/>
                  </a:lnTo>
                  <a:lnTo>
                    <a:pt x="3713" y="2597"/>
                  </a:lnTo>
                  <a:lnTo>
                    <a:pt x="2738" y="1647"/>
                  </a:lnTo>
                  <a:lnTo>
                    <a:pt x="3339" y="426"/>
                  </a:lnTo>
                  <a:lnTo>
                    <a:pt x="3381" y="338"/>
                  </a:lnTo>
                  <a:lnTo>
                    <a:pt x="3295" y="384"/>
                  </a:lnTo>
                  <a:lnTo>
                    <a:pt x="2090" y="1017"/>
                  </a:lnTo>
                  <a:lnTo>
                    <a:pt x="1115" y="68"/>
                  </a:lnTo>
                  <a:lnTo>
                    <a:pt x="1045" y="0"/>
                  </a:lnTo>
                  <a:lnTo>
                    <a:pt x="1045" y="0"/>
                  </a:lnTo>
                  <a:close/>
                </a:path>
              </a:pathLst>
            </a:custGeom>
            <a:solidFill>
              <a:srgbClr val="C16B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77" name="Freeform 63">
              <a:extLst>
                <a:ext uri="{FF2B5EF4-FFF2-40B4-BE49-F238E27FC236}">
                  <a16:creationId xmlns:a16="http://schemas.microsoft.com/office/drawing/2014/main" xmlns="" id="{609ADC3B-361A-4FD1-BA08-B2C531F7F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8" y="841375"/>
              <a:ext cx="5697537" cy="5673725"/>
            </a:xfrm>
            <a:custGeom>
              <a:avLst/>
              <a:gdLst>
                <a:gd name="T0" fmla="*/ 991 w 3589"/>
                <a:gd name="T1" fmla="*/ 0 h 3574"/>
                <a:gd name="T2" fmla="*/ 1982 w 3589"/>
                <a:gd name="T3" fmla="*/ 965 h 3574"/>
                <a:gd name="T4" fmla="*/ 3207 w 3589"/>
                <a:gd name="T5" fmla="*/ 320 h 3574"/>
                <a:gd name="T6" fmla="*/ 2596 w 3589"/>
                <a:gd name="T7" fmla="*/ 1561 h 3574"/>
                <a:gd name="T8" fmla="*/ 3589 w 3589"/>
                <a:gd name="T9" fmla="*/ 2529 h 3574"/>
                <a:gd name="T10" fmla="*/ 2218 w 3589"/>
                <a:gd name="T11" fmla="*/ 2331 h 3574"/>
                <a:gd name="T12" fmla="*/ 1607 w 3589"/>
                <a:gd name="T13" fmla="*/ 3574 h 3574"/>
                <a:gd name="T14" fmla="*/ 1371 w 3589"/>
                <a:gd name="T15" fmla="*/ 2209 h 3574"/>
                <a:gd name="T16" fmla="*/ 0 w 3589"/>
                <a:gd name="T17" fmla="*/ 2011 h 3574"/>
                <a:gd name="T18" fmla="*/ 1227 w 3589"/>
                <a:gd name="T19" fmla="*/ 1365 h 3574"/>
                <a:gd name="T20" fmla="*/ 991 w 3589"/>
                <a:gd name="T21" fmla="*/ 0 h 3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89" h="3574">
                  <a:moveTo>
                    <a:pt x="991" y="0"/>
                  </a:moveTo>
                  <a:lnTo>
                    <a:pt x="1982" y="965"/>
                  </a:lnTo>
                  <a:lnTo>
                    <a:pt x="3207" y="320"/>
                  </a:lnTo>
                  <a:lnTo>
                    <a:pt x="2596" y="1561"/>
                  </a:lnTo>
                  <a:lnTo>
                    <a:pt x="3589" y="2529"/>
                  </a:lnTo>
                  <a:lnTo>
                    <a:pt x="2218" y="2331"/>
                  </a:lnTo>
                  <a:lnTo>
                    <a:pt x="1607" y="3574"/>
                  </a:lnTo>
                  <a:lnTo>
                    <a:pt x="1371" y="2209"/>
                  </a:lnTo>
                  <a:lnTo>
                    <a:pt x="0" y="2011"/>
                  </a:lnTo>
                  <a:lnTo>
                    <a:pt x="1227" y="1365"/>
                  </a:lnTo>
                  <a:lnTo>
                    <a:pt x="9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78" name="Line 64">
              <a:extLst>
                <a:ext uri="{FF2B5EF4-FFF2-40B4-BE49-F238E27FC236}">
                  <a16:creationId xmlns:a16="http://schemas.microsoft.com/office/drawing/2014/main" xmlns="" id="{B7E189AA-0B7D-457B-82B1-AE378A22C9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22950" y="1349375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79" name="Freeform 65">
              <a:extLst>
                <a:ext uri="{FF2B5EF4-FFF2-40B4-BE49-F238E27FC236}">
                  <a16:creationId xmlns:a16="http://schemas.microsoft.com/office/drawing/2014/main" xmlns="" id="{4300EBF0-A2CB-4B91-8019-3CB3FCB67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913" y="695325"/>
              <a:ext cx="6008687" cy="5981700"/>
            </a:xfrm>
            <a:custGeom>
              <a:avLst/>
              <a:gdLst>
                <a:gd name="T0" fmla="*/ 1045 w 3785"/>
                <a:gd name="T1" fmla="*/ 0 h 3768"/>
                <a:gd name="T2" fmla="*/ 1061 w 3785"/>
                <a:gd name="T3" fmla="*/ 98 h 3768"/>
                <a:gd name="T4" fmla="*/ 1293 w 3785"/>
                <a:gd name="T5" fmla="*/ 1439 h 3768"/>
                <a:gd name="T6" fmla="*/ 88 w 3785"/>
                <a:gd name="T7" fmla="*/ 2075 h 3768"/>
                <a:gd name="T8" fmla="*/ 0 w 3785"/>
                <a:gd name="T9" fmla="*/ 2121 h 3768"/>
                <a:gd name="T10" fmla="*/ 98 w 3785"/>
                <a:gd name="T11" fmla="*/ 2135 h 3768"/>
                <a:gd name="T12" fmla="*/ 1447 w 3785"/>
                <a:gd name="T13" fmla="*/ 2329 h 3768"/>
                <a:gd name="T14" fmla="*/ 1677 w 3785"/>
                <a:gd name="T15" fmla="*/ 3670 h 3768"/>
                <a:gd name="T16" fmla="*/ 1695 w 3785"/>
                <a:gd name="T17" fmla="*/ 3768 h 3768"/>
                <a:gd name="T18" fmla="*/ 1739 w 3785"/>
                <a:gd name="T19" fmla="*/ 3680 h 3768"/>
                <a:gd name="T20" fmla="*/ 2338 w 3785"/>
                <a:gd name="T21" fmla="*/ 2457 h 3768"/>
                <a:gd name="T22" fmla="*/ 3687 w 3785"/>
                <a:gd name="T23" fmla="*/ 2653 h 3768"/>
                <a:gd name="T24" fmla="*/ 3785 w 3785"/>
                <a:gd name="T25" fmla="*/ 2667 h 3768"/>
                <a:gd name="T26" fmla="*/ 3713 w 3785"/>
                <a:gd name="T27" fmla="*/ 2597 h 3768"/>
                <a:gd name="T28" fmla="*/ 2738 w 3785"/>
                <a:gd name="T29" fmla="*/ 1647 h 3768"/>
                <a:gd name="T30" fmla="*/ 3339 w 3785"/>
                <a:gd name="T31" fmla="*/ 426 h 3768"/>
                <a:gd name="T32" fmla="*/ 3381 w 3785"/>
                <a:gd name="T33" fmla="*/ 338 h 3768"/>
                <a:gd name="T34" fmla="*/ 3295 w 3785"/>
                <a:gd name="T35" fmla="*/ 384 h 3768"/>
                <a:gd name="T36" fmla="*/ 2090 w 3785"/>
                <a:gd name="T37" fmla="*/ 1017 h 3768"/>
                <a:gd name="T38" fmla="*/ 1115 w 3785"/>
                <a:gd name="T39" fmla="*/ 68 h 3768"/>
                <a:gd name="T40" fmla="*/ 1045 w 3785"/>
                <a:gd name="T41" fmla="*/ 0 h 3768"/>
                <a:gd name="T42" fmla="*/ 1045 w 3785"/>
                <a:gd name="T43" fmla="*/ 0 h 3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785" h="3768">
                  <a:moveTo>
                    <a:pt x="1045" y="0"/>
                  </a:moveTo>
                  <a:lnTo>
                    <a:pt x="1061" y="98"/>
                  </a:lnTo>
                  <a:lnTo>
                    <a:pt x="1293" y="1439"/>
                  </a:lnTo>
                  <a:lnTo>
                    <a:pt x="88" y="2075"/>
                  </a:lnTo>
                  <a:lnTo>
                    <a:pt x="0" y="2121"/>
                  </a:lnTo>
                  <a:lnTo>
                    <a:pt x="98" y="2135"/>
                  </a:lnTo>
                  <a:lnTo>
                    <a:pt x="1447" y="2329"/>
                  </a:lnTo>
                  <a:lnTo>
                    <a:pt x="1677" y="3670"/>
                  </a:lnTo>
                  <a:lnTo>
                    <a:pt x="1695" y="3768"/>
                  </a:lnTo>
                  <a:lnTo>
                    <a:pt x="1739" y="3680"/>
                  </a:lnTo>
                  <a:lnTo>
                    <a:pt x="2338" y="2457"/>
                  </a:lnTo>
                  <a:lnTo>
                    <a:pt x="3687" y="2653"/>
                  </a:lnTo>
                  <a:lnTo>
                    <a:pt x="3785" y="2667"/>
                  </a:lnTo>
                  <a:lnTo>
                    <a:pt x="3713" y="2597"/>
                  </a:lnTo>
                  <a:lnTo>
                    <a:pt x="2738" y="1647"/>
                  </a:lnTo>
                  <a:lnTo>
                    <a:pt x="3339" y="426"/>
                  </a:lnTo>
                  <a:lnTo>
                    <a:pt x="3381" y="338"/>
                  </a:lnTo>
                  <a:lnTo>
                    <a:pt x="3295" y="384"/>
                  </a:lnTo>
                  <a:lnTo>
                    <a:pt x="2090" y="1017"/>
                  </a:lnTo>
                  <a:lnTo>
                    <a:pt x="1115" y="68"/>
                  </a:lnTo>
                  <a:lnTo>
                    <a:pt x="1045" y="0"/>
                  </a:lnTo>
                  <a:lnTo>
                    <a:pt x="10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0" name="Freeform 66">
              <a:extLst>
                <a:ext uri="{FF2B5EF4-FFF2-40B4-BE49-F238E27FC236}">
                  <a16:creationId xmlns:a16="http://schemas.microsoft.com/office/drawing/2014/main" xmlns="" id="{37149CCA-E135-49E2-B5E4-B82E96E1D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8" y="3008313"/>
              <a:ext cx="2981325" cy="1025525"/>
            </a:xfrm>
            <a:custGeom>
              <a:avLst/>
              <a:gdLst>
                <a:gd name="T0" fmla="*/ 1227 w 1878"/>
                <a:gd name="T1" fmla="*/ 0 h 646"/>
                <a:gd name="T2" fmla="*/ 0 w 1878"/>
                <a:gd name="T3" fmla="*/ 646 h 646"/>
                <a:gd name="T4" fmla="*/ 1878 w 1878"/>
                <a:gd name="T5" fmla="*/ 320 h 646"/>
                <a:gd name="T6" fmla="*/ 1227 w 1878"/>
                <a:gd name="T7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78" h="646">
                  <a:moveTo>
                    <a:pt x="1227" y="0"/>
                  </a:moveTo>
                  <a:lnTo>
                    <a:pt x="0" y="646"/>
                  </a:lnTo>
                  <a:lnTo>
                    <a:pt x="1878" y="320"/>
                  </a:lnTo>
                  <a:lnTo>
                    <a:pt x="1227" y="0"/>
                  </a:lnTo>
                  <a:close/>
                </a:path>
              </a:pathLst>
            </a:custGeom>
            <a:solidFill>
              <a:srgbClr val="FFC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1" name="Freeform 67">
              <a:extLst>
                <a:ext uri="{FF2B5EF4-FFF2-40B4-BE49-F238E27FC236}">
                  <a16:creationId xmlns:a16="http://schemas.microsoft.com/office/drawing/2014/main" xmlns="" id="{73FF94D3-C3DE-4330-AB86-AEBDF3D00B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3319463"/>
              <a:ext cx="2716212" cy="1536700"/>
            </a:xfrm>
            <a:custGeom>
              <a:avLst/>
              <a:gdLst>
                <a:gd name="T0" fmla="*/ 0 w 1711"/>
                <a:gd name="T1" fmla="*/ 124 h 968"/>
                <a:gd name="T2" fmla="*/ 0 w 1711"/>
                <a:gd name="T3" fmla="*/ 124 h 968"/>
                <a:gd name="T4" fmla="*/ 1711 w 1711"/>
                <a:gd name="T5" fmla="*/ 968 h 968"/>
                <a:gd name="T6" fmla="*/ 718 w 1711"/>
                <a:gd name="T7" fmla="*/ 0 h 968"/>
                <a:gd name="T8" fmla="*/ 0 w 1711"/>
                <a:gd name="T9" fmla="*/ 124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1" h="968">
                  <a:moveTo>
                    <a:pt x="0" y="124"/>
                  </a:moveTo>
                  <a:lnTo>
                    <a:pt x="0" y="124"/>
                  </a:lnTo>
                  <a:lnTo>
                    <a:pt x="1711" y="968"/>
                  </a:lnTo>
                  <a:lnTo>
                    <a:pt x="718" y="0"/>
                  </a:lnTo>
                  <a:lnTo>
                    <a:pt x="0" y="124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2" name="Freeform 68">
              <a:extLst>
                <a:ext uri="{FF2B5EF4-FFF2-40B4-BE49-F238E27FC236}">
                  <a16:creationId xmlns:a16="http://schemas.microsoft.com/office/drawing/2014/main" xmlns="" id="{D005DDCE-B038-4FD9-B802-E84C6EA968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2950" y="3516313"/>
              <a:ext cx="969962" cy="2998788"/>
            </a:xfrm>
            <a:custGeom>
              <a:avLst/>
              <a:gdLst>
                <a:gd name="T0" fmla="*/ 0 w 611"/>
                <a:gd name="T1" fmla="*/ 1889 h 1889"/>
                <a:gd name="T2" fmla="*/ 611 w 611"/>
                <a:gd name="T3" fmla="*/ 646 h 1889"/>
                <a:gd name="T4" fmla="*/ 271 w 611"/>
                <a:gd name="T5" fmla="*/ 0 h 1889"/>
                <a:gd name="T6" fmla="*/ 0 w 611"/>
                <a:gd name="T7" fmla="*/ 1889 h 1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1" h="1889">
                  <a:moveTo>
                    <a:pt x="0" y="1889"/>
                  </a:moveTo>
                  <a:lnTo>
                    <a:pt x="611" y="646"/>
                  </a:lnTo>
                  <a:lnTo>
                    <a:pt x="271" y="0"/>
                  </a:lnTo>
                  <a:lnTo>
                    <a:pt x="0" y="1889"/>
                  </a:lnTo>
                  <a:close/>
                </a:path>
              </a:pathLst>
            </a:custGeom>
            <a:solidFill>
              <a:srgbClr val="FFC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3" name="Freeform 69">
              <a:extLst>
                <a:ext uri="{FF2B5EF4-FFF2-40B4-BE49-F238E27FC236}">
                  <a16:creationId xmlns:a16="http://schemas.microsoft.com/office/drawing/2014/main" xmlns="" id="{DEAC0953-529C-4CB9-A69B-D5959BE276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1349375"/>
              <a:ext cx="2109787" cy="2166938"/>
            </a:xfrm>
            <a:custGeom>
              <a:avLst/>
              <a:gdLst>
                <a:gd name="T0" fmla="*/ 1329 w 1329"/>
                <a:gd name="T1" fmla="*/ 0 h 1365"/>
                <a:gd name="T2" fmla="*/ 104 w 1329"/>
                <a:gd name="T3" fmla="*/ 645 h 1365"/>
                <a:gd name="T4" fmla="*/ 0 w 1329"/>
                <a:gd name="T5" fmla="*/ 1365 h 1365"/>
                <a:gd name="T6" fmla="*/ 1329 w 1329"/>
                <a:gd name="T7" fmla="*/ 0 h 1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29" h="1365">
                  <a:moveTo>
                    <a:pt x="1329" y="0"/>
                  </a:moveTo>
                  <a:lnTo>
                    <a:pt x="104" y="645"/>
                  </a:lnTo>
                  <a:lnTo>
                    <a:pt x="0" y="1365"/>
                  </a:lnTo>
                  <a:lnTo>
                    <a:pt x="1329" y="0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4" name="Freeform 70">
              <a:extLst>
                <a:ext uri="{FF2B5EF4-FFF2-40B4-BE49-F238E27FC236}">
                  <a16:creationId xmlns:a16="http://schemas.microsoft.com/office/drawing/2014/main" xmlns="" id="{FB73AC0A-105C-434D-A885-28E368B49B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3516313"/>
              <a:ext cx="2716212" cy="1339850"/>
            </a:xfrm>
            <a:custGeom>
              <a:avLst/>
              <a:gdLst>
                <a:gd name="T0" fmla="*/ 340 w 1711"/>
                <a:gd name="T1" fmla="*/ 646 h 844"/>
                <a:gd name="T2" fmla="*/ 1711 w 1711"/>
                <a:gd name="T3" fmla="*/ 844 h 844"/>
                <a:gd name="T4" fmla="*/ 0 w 1711"/>
                <a:gd name="T5" fmla="*/ 0 h 844"/>
                <a:gd name="T6" fmla="*/ 340 w 1711"/>
                <a:gd name="T7" fmla="*/ 646 h 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11" h="844">
                  <a:moveTo>
                    <a:pt x="340" y="646"/>
                  </a:moveTo>
                  <a:lnTo>
                    <a:pt x="1711" y="844"/>
                  </a:lnTo>
                  <a:lnTo>
                    <a:pt x="0" y="0"/>
                  </a:lnTo>
                  <a:lnTo>
                    <a:pt x="340" y="646"/>
                  </a:lnTo>
                  <a:close/>
                </a:path>
              </a:pathLst>
            </a:custGeom>
            <a:solidFill>
              <a:srgbClr val="F9A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5" name="Freeform 71">
              <a:extLst>
                <a:ext uri="{FF2B5EF4-FFF2-40B4-BE49-F238E27FC236}">
                  <a16:creationId xmlns:a16="http://schemas.microsoft.com/office/drawing/2014/main" xmlns="" id="{9CFE1146-6D11-483B-8F02-526FEE09E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08300" y="3516313"/>
              <a:ext cx="804862" cy="2998788"/>
            </a:xfrm>
            <a:custGeom>
              <a:avLst/>
              <a:gdLst>
                <a:gd name="T0" fmla="*/ 507 w 507"/>
                <a:gd name="T1" fmla="*/ 0 h 1889"/>
                <a:gd name="T2" fmla="*/ 0 w 507"/>
                <a:gd name="T3" fmla="*/ 524 h 1889"/>
                <a:gd name="T4" fmla="*/ 236 w 507"/>
                <a:gd name="T5" fmla="*/ 1889 h 1889"/>
                <a:gd name="T6" fmla="*/ 507 w 507"/>
                <a:gd name="T7" fmla="*/ 0 h 1889"/>
                <a:gd name="T8" fmla="*/ 507 w 507"/>
                <a:gd name="T9" fmla="*/ 0 h 18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7" h="1889">
                  <a:moveTo>
                    <a:pt x="507" y="0"/>
                  </a:moveTo>
                  <a:lnTo>
                    <a:pt x="0" y="524"/>
                  </a:lnTo>
                  <a:lnTo>
                    <a:pt x="236" y="1889"/>
                  </a:lnTo>
                  <a:lnTo>
                    <a:pt x="507" y="0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6" name="Freeform 72">
              <a:extLst>
                <a:ext uri="{FF2B5EF4-FFF2-40B4-BE49-F238E27FC236}">
                  <a16:creationId xmlns:a16="http://schemas.microsoft.com/office/drawing/2014/main" xmlns="" id="{E7126067-357E-41E0-AB8D-66FCD5BB6CD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5050" y="841375"/>
              <a:ext cx="1408112" cy="2674938"/>
            </a:xfrm>
            <a:custGeom>
              <a:avLst/>
              <a:gdLst>
                <a:gd name="T0" fmla="*/ 236 w 887"/>
                <a:gd name="T1" fmla="*/ 1365 h 1685"/>
                <a:gd name="T2" fmla="*/ 887 w 887"/>
                <a:gd name="T3" fmla="*/ 1685 h 1685"/>
                <a:gd name="T4" fmla="*/ 0 w 887"/>
                <a:gd name="T5" fmla="*/ 0 h 1685"/>
                <a:gd name="T6" fmla="*/ 236 w 887"/>
                <a:gd name="T7" fmla="*/ 1365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7" h="1685">
                  <a:moveTo>
                    <a:pt x="236" y="1365"/>
                  </a:moveTo>
                  <a:lnTo>
                    <a:pt x="887" y="1685"/>
                  </a:lnTo>
                  <a:lnTo>
                    <a:pt x="0" y="0"/>
                  </a:lnTo>
                  <a:lnTo>
                    <a:pt x="236" y="1365"/>
                  </a:lnTo>
                  <a:close/>
                </a:path>
              </a:pathLst>
            </a:custGeom>
            <a:solidFill>
              <a:srgbClr val="FFE6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7" name="Freeform 73">
              <a:extLst>
                <a:ext uri="{FF2B5EF4-FFF2-40B4-BE49-F238E27FC236}">
                  <a16:creationId xmlns:a16="http://schemas.microsoft.com/office/drawing/2014/main" xmlns="" id="{470F6828-7DDD-4276-B841-CEA1F7ED76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5050" y="841375"/>
              <a:ext cx="1573212" cy="2674938"/>
            </a:xfrm>
            <a:custGeom>
              <a:avLst/>
              <a:gdLst>
                <a:gd name="T0" fmla="*/ 0 w 991"/>
                <a:gd name="T1" fmla="*/ 0 h 1685"/>
                <a:gd name="T2" fmla="*/ 887 w 991"/>
                <a:gd name="T3" fmla="*/ 1685 h 1685"/>
                <a:gd name="T4" fmla="*/ 991 w 991"/>
                <a:gd name="T5" fmla="*/ 965 h 1685"/>
                <a:gd name="T6" fmla="*/ 0 w 991"/>
                <a:gd name="T7" fmla="*/ 0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1" h="1685">
                  <a:moveTo>
                    <a:pt x="0" y="0"/>
                  </a:moveTo>
                  <a:lnTo>
                    <a:pt x="887" y="1685"/>
                  </a:lnTo>
                  <a:lnTo>
                    <a:pt x="991" y="9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8" name="Freeform 74">
              <a:extLst>
                <a:ext uri="{FF2B5EF4-FFF2-40B4-BE49-F238E27FC236}">
                  <a16:creationId xmlns:a16="http://schemas.microsoft.com/office/drawing/2014/main" xmlns="" id="{B765805F-BA6A-4848-901A-D00DB225AC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38" y="3516313"/>
              <a:ext cx="2981325" cy="831850"/>
            </a:xfrm>
            <a:custGeom>
              <a:avLst/>
              <a:gdLst>
                <a:gd name="T0" fmla="*/ 1878 w 1878"/>
                <a:gd name="T1" fmla="*/ 0 h 524"/>
                <a:gd name="T2" fmla="*/ 0 w 1878"/>
                <a:gd name="T3" fmla="*/ 326 h 524"/>
                <a:gd name="T4" fmla="*/ 1371 w 1878"/>
                <a:gd name="T5" fmla="*/ 524 h 524"/>
                <a:gd name="T6" fmla="*/ 1878 w 1878"/>
                <a:gd name="T7" fmla="*/ 0 h 524"/>
                <a:gd name="T8" fmla="*/ 1878 w 1878"/>
                <a:gd name="T9" fmla="*/ 0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8" h="524">
                  <a:moveTo>
                    <a:pt x="1878" y="0"/>
                  </a:moveTo>
                  <a:lnTo>
                    <a:pt x="0" y="326"/>
                  </a:lnTo>
                  <a:lnTo>
                    <a:pt x="1371" y="524"/>
                  </a:lnTo>
                  <a:lnTo>
                    <a:pt x="1878" y="0"/>
                  </a:lnTo>
                  <a:lnTo>
                    <a:pt x="1878" y="0"/>
                  </a:lnTo>
                  <a:close/>
                </a:path>
              </a:pathLst>
            </a:custGeom>
            <a:solidFill>
              <a:srgbClr val="F9A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  <p:sp>
          <p:nvSpPr>
            <p:cNvPr id="189" name="Freeform 75">
              <a:extLst>
                <a:ext uri="{FF2B5EF4-FFF2-40B4-BE49-F238E27FC236}">
                  <a16:creationId xmlns:a16="http://schemas.microsoft.com/office/drawing/2014/main" xmlns="" id="{6D828152-C373-4CBC-8B84-3E4C61417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3163" y="1349375"/>
              <a:ext cx="2109787" cy="2166938"/>
            </a:xfrm>
            <a:custGeom>
              <a:avLst/>
              <a:gdLst>
                <a:gd name="T0" fmla="*/ 0 w 1329"/>
                <a:gd name="T1" fmla="*/ 1365 h 1365"/>
                <a:gd name="T2" fmla="*/ 718 w 1329"/>
                <a:gd name="T3" fmla="*/ 1241 h 1365"/>
                <a:gd name="T4" fmla="*/ 1329 w 1329"/>
                <a:gd name="T5" fmla="*/ 0 h 1365"/>
                <a:gd name="T6" fmla="*/ 0 w 1329"/>
                <a:gd name="T7" fmla="*/ 1365 h 1365"/>
                <a:gd name="T8" fmla="*/ 0 w 1329"/>
                <a:gd name="T9" fmla="*/ 1365 h 1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9" h="1365">
                  <a:moveTo>
                    <a:pt x="0" y="1365"/>
                  </a:moveTo>
                  <a:lnTo>
                    <a:pt x="718" y="1241"/>
                  </a:lnTo>
                  <a:lnTo>
                    <a:pt x="1329" y="0"/>
                  </a:lnTo>
                  <a:lnTo>
                    <a:pt x="0" y="1365"/>
                  </a:lnTo>
                  <a:lnTo>
                    <a:pt x="0" y="1365"/>
                  </a:lnTo>
                  <a:close/>
                </a:path>
              </a:pathLst>
            </a:custGeom>
            <a:solidFill>
              <a:srgbClr val="F9A1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just"/>
              <a:endParaRPr lang="en-US"/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xmlns="" id="{BE923229-68D4-411C-AED4-2709DE9CA74A}"/>
              </a:ext>
            </a:extLst>
          </p:cNvPr>
          <p:cNvGrpSpPr/>
          <p:nvPr/>
        </p:nvGrpSpPr>
        <p:grpSpPr>
          <a:xfrm rot="2700000">
            <a:off x="4425816" y="5283297"/>
            <a:ext cx="2291944" cy="2432942"/>
            <a:chOff x="10318114" y="4787792"/>
            <a:chExt cx="2514261" cy="2668936"/>
          </a:xfrm>
        </p:grpSpPr>
        <p:sp>
          <p:nvSpPr>
            <p:cNvPr id="192" name="Freeform 45">
              <a:extLst>
                <a:ext uri="{FF2B5EF4-FFF2-40B4-BE49-F238E27FC236}">
                  <a16:creationId xmlns:a16="http://schemas.microsoft.com/office/drawing/2014/main" xmlns="" id="{6C750B3D-FCB8-4C4C-A8CB-E6967682FEA7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596329" y="5220682"/>
              <a:ext cx="2282798" cy="2189294"/>
            </a:xfrm>
            <a:custGeom>
              <a:avLst/>
              <a:gdLst>
                <a:gd name="T0" fmla="*/ 1475 w 2124"/>
                <a:gd name="T1" fmla="*/ 1993 h 2037"/>
                <a:gd name="T2" fmla="*/ 1475 w 2124"/>
                <a:gd name="T3" fmla="*/ 1993 h 2037"/>
                <a:gd name="T4" fmla="*/ 1467 w 2124"/>
                <a:gd name="T5" fmla="*/ 2007 h 2037"/>
                <a:gd name="T6" fmla="*/ 1455 w 2124"/>
                <a:gd name="T7" fmla="*/ 2017 h 2037"/>
                <a:gd name="T8" fmla="*/ 1443 w 2124"/>
                <a:gd name="T9" fmla="*/ 2027 h 2037"/>
                <a:gd name="T10" fmla="*/ 1429 w 2124"/>
                <a:gd name="T11" fmla="*/ 2033 h 2037"/>
                <a:gd name="T12" fmla="*/ 1415 w 2124"/>
                <a:gd name="T13" fmla="*/ 2037 h 2037"/>
                <a:gd name="T14" fmla="*/ 1401 w 2124"/>
                <a:gd name="T15" fmla="*/ 2037 h 2037"/>
                <a:gd name="T16" fmla="*/ 1389 w 2124"/>
                <a:gd name="T17" fmla="*/ 2035 h 2037"/>
                <a:gd name="T18" fmla="*/ 1375 w 2124"/>
                <a:gd name="T19" fmla="*/ 2031 h 2037"/>
                <a:gd name="T20" fmla="*/ 32 w 2124"/>
                <a:gd name="T21" fmla="*/ 1267 h 2037"/>
                <a:gd name="T22" fmla="*/ 32 w 2124"/>
                <a:gd name="T23" fmla="*/ 1267 h 2037"/>
                <a:gd name="T24" fmla="*/ 20 w 2124"/>
                <a:gd name="T25" fmla="*/ 1259 h 2037"/>
                <a:gd name="T26" fmla="*/ 12 w 2124"/>
                <a:gd name="T27" fmla="*/ 1249 h 2037"/>
                <a:gd name="T28" fmla="*/ 6 w 2124"/>
                <a:gd name="T29" fmla="*/ 1235 h 2037"/>
                <a:gd name="T30" fmla="*/ 2 w 2124"/>
                <a:gd name="T31" fmla="*/ 1221 h 2037"/>
                <a:gd name="T32" fmla="*/ 0 w 2124"/>
                <a:gd name="T33" fmla="*/ 1207 h 2037"/>
                <a:gd name="T34" fmla="*/ 2 w 2124"/>
                <a:gd name="T35" fmla="*/ 1191 h 2037"/>
                <a:gd name="T36" fmla="*/ 6 w 2124"/>
                <a:gd name="T37" fmla="*/ 1177 h 2037"/>
                <a:gd name="T38" fmla="*/ 12 w 2124"/>
                <a:gd name="T39" fmla="*/ 1161 h 2037"/>
                <a:gd name="T40" fmla="*/ 649 w 2124"/>
                <a:gd name="T41" fmla="*/ 44 h 2037"/>
                <a:gd name="T42" fmla="*/ 649 w 2124"/>
                <a:gd name="T43" fmla="*/ 44 h 2037"/>
                <a:gd name="T44" fmla="*/ 659 w 2124"/>
                <a:gd name="T45" fmla="*/ 32 h 2037"/>
                <a:gd name="T46" fmla="*/ 669 w 2124"/>
                <a:gd name="T47" fmla="*/ 20 h 2037"/>
                <a:gd name="T48" fmla="*/ 683 w 2124"/>
                <a:gd name="T49" fmla="*/ 10 h 2037"/>
                <a:gd name="T50" fmla="*/ 695 w 2124"/>
                <a:gd name="T51" fmla="*/ 4 h 2037"/>
                <a:gd name="T52" fmla="*/ 709 w 2124"/>
                <a:gd name="T53" fmla="*/ 0 h 2037"/>
                <a:gd name="T54" fmla="*/ 723 w 2124"/>
                <a:gd name="T55" fmla="*/ 0 h 2037"/>
                <a:gd name="T56" fmla="*/ 737 w 2124"/>
                <a:gd name="T57" fmla="*/ 2 h 2037"/>
                <a:gd name="T58" fmla="*/ 749 w 2124"/>
                <a:gd name="T59" fmla="*/ 8 h 2037"/>
                <a:gd name="T60" fmla="*/ 2094 w 2124"/>
                <a:gd name="T61" fmla="*/ 770 h 2037"/>
                <a:gd name="T62" fmla="*/ 2094 w 2124"/>
                <a:gd name="T63" fmla="*/ 770 h 2037"/>
                <a:gd name="T64" fmla="*/ 2104 w 2124"/>
                <a:gd name="T65" fmla="*/ 778 h 2037"/>
                <a:gd name="T66" fmla="*/ 2114 w 2124"/>
                <a:gd name="T67" fmla="*/ 790 h 2037"/>
                <a:gd name="T68" fmla="*/ 2120 w 2124"/>
                <a:gd name="T69" fmla="*/ 802 h 2037"/>
                <a:gd name="T70" fmla="*/ 2124 w 2124"/>
                <a:gd name="T71" fmla="*/ 816 h 2037"/>
                <a:gd name="T72" fmla="*/ 2124 w 2124"/>
                <a:gd name="T73" fmla="*/ 829 h 2037"/>
                <a:gd name="T74" fmla="*/ 2124 w 2124"/>
                <a:gd name="T75" fmla="*/ 845 h 2037"/>
                <a:gd name="T76" fmla="*/ 2120 w 2124"/>
                <a:gd name="T77" fmla="*/ 859 h 2037"/>
                <a:gd name="T78" fmla="*/ 2112 w 2124"/>
                <a:gd name="T79" fmla="*/ 875 h 2037"/>
                <a:gd name="T80" fmla="*/ 1475 w 2124"/>
                <a:gd name="T81" fmla="*/ 1993 h 2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24" h="2037">
                  <a:moveTo>
                    <a:pt x="1475" y="1993"/>
                  </a:moveTo>
                  <a:lnTo>
                    <a:pt x="1475" y="1993"/>
                  </a:lnTo>
                  <a:lnTo>
                    <a:pt x="1467" y="2007"/>
                  </a:lnTo>
                  <a:lnTo>
                    <a:pt x="1455" y="2017"/>
                  </a:lnTo>
                  <a:lnTo>
                    <a:pt x="1443" y="2027"/>
                  </a:lnTo>
                  <a:lnTo>
                    <a:pt x="1429" y="2033"/>
                  </a:lnTo>
                  <a:lnTo>
                    <a:pt x="1415" y="2037"/>
                  </a:lnTo>
                  <a:lnTo>
                    <a:pt x="1401" y="2037"/>
                  </a:lnTo>
                  <a:lnTo>
                    <a:pt x="1389" y="2035"/>
                  </a:lnTo>
                  <a:lnTo>
                    <a:pt x="1375" y="2031"/>
                  </a:lnTo>
                  <a:lnTo>
                    <a:pt x="32" y="1267"/>
                  </a:lnTo>
                  <a:lnTo>
                    <a:pt x="32" y="1267"/>
                  </a:lnTo>
                  <a:lnTo>
                    <a:pt x="20" y="1259"/>
                  </a:lnTo>
                  <a:lnTo>
                    <a:pt x="12" y="1249"/>
                  </a:lnTo>
                  <a:lnTo>
                    <a:pt x="6" y="1235"/>
                  </a:lnTo>
                  <a:lnTo>
                    <a:pt x="2" y="1221"/>
                  </a:lnTo>
                  <a:lnTo>
                    <a:pt x="0" y="1207"/>
                  </a:lnTo>
                  <a:lnTo>
                    <a:pt x="2" y="1191"/>
                  </a:lnTo>
                  <a:lnTo>
                    <a:pt x="6" y="1177"/>
                  </a:lnTo>
                  <a:lnTo>
                    <a:pt x="12" y="1161"/>
                  </a:lnTo>
                  <a:lnTo>
                    <a:pt x="649" y="44"/>
                  </a:lnTo>
                  <a:lnTo>
                    <a:pt x="649" y="44"/>
                  </a:lnTo>
                  <a:lnTo>
                    <a:pt x="659" y="32"/>
                  </a:lnTo>
                  <a:lnTo>
                    <a:pt x="669" y="20"/>
                  </a:lnTo>
                  <a:lnTo>
                    <a:pt x="683" y="10"/>
                  </a:lnTo>
                  <a:lnTo>
                    <a:pt x="695" y="4"/>
                  </a:lnTo>
                  <a:lnTo>
                    <a:pt x="709" y="0"/>
                  </a:lnTo>
                  <a:lnTo>
                    <a:pt x="723" y="0"/>
                  </a:lnTo>
                  <a:lnTo>
                    <a:pt x="737" y="2"/>
                  </a:lnTo>
                  <a:lnTo>
                    <a:pt x="749" y="8"/>
                  </a:lnTo>
                  <a:lnTo>
                    <a:pt x="2094" y="770"/>
                  </a:lnTo>
                  <a:lnTo>
                    <a:pt x="2094" y="770"/>
                  </a:lnTo>
                  <a:lnTo>
                    <a:pt x="2104" y="778"/>
                  </a:lnTo>
                  <a:lnTo>
                    <a:pt x="2114" y="790"/>
                  </a:lnTo>
                  <a:lnTo>
                    <a:pt x="2120" y="802"/>
                  </a:lnTo>
                  <a:lnTo>
                    <a:pt x="2124" y="816"/>
                  </a:lnTo>
                  <a:lnTo>
                    <a:pt x="2124" y="829"/>
                  </a:lnTo>
                  <a:lnTo>
                    <a:pt x="2124" y="845"/>
                  </a:lnTo>
                  <a:lnTo>
                    <a:pt x="2120" y="859"/>
                  </a:lnTo>
                  <a:lnTo>
                    <a:pt x="2112" y="875"/>
                  </a:lnTo>
                  <a:lnTo>
                    <a:pt x="1475" y="1993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24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46">
              <a:extLst>
                <a:ext uri="{FF2B5EF4-FFF2-40B4-BE49-F238E27FC236}">
                  <a16:creationId xmlns:a16="http://schemas.microsoft.com/office/drawing/2014/main" xmlns="" id="{BBCF6521-67D0-40E0-9966-E7FD9D931416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216299" y="5056015"/>
              <a:ext cx="1968967" cy="1452006"/>
            </a:xfrm>
            <a:custGeom>
              <a:avLst/>
              <a:gdLst>
                <a:gd name="T0" fmla="*/ 1582 w 1832"/>
                <a:gd name="T1" fmla="*/ 1341 h 1351"/>
                <a:gd name="T2" fmla="*/ 1582 w 1832"/>
                <a:gd name="T3" fmla="*/ 1341 h 1351"/>
                <a:gd name="T4" fmla="*/ 1578 w 1832"/>
                <a:gd name="T5" fmla="*/ 1347 h 1351"/>
                <a:gd name="T6" fmla="*/ 1570 w 1832"/>
                <a:gd name="T7" fmla="*/ 1349 h 1351"/>
                <a:gd name="T8" fmla="*/ 1562 w 1832"/>
                <a:gd name="T9" fmla="*/ 1351 h 1351"/>
                <a:gd name="T10" fmla="*/ 1552 w 1832"/>
                <a:gd name="T11" fmla="*/ 1351 h 1351"/>
                <a:gd name="T12" fmla="*/ 1540 w 1832"/>
                <a:gd name="T13" fmla="*/ 1349 h 1351"/>
                <a:gd name="T14" fmla="*/ 1528 w 1832"/>
                <a:gd name="T15" fmla="*/ 1345 h 1351"/>
                <a:gd name="T16" fmla="*/ 1514 w 1832"/>
                <a:gd name="T17" fmla="*/ 1339 h 1351"/>
                <a:gd name="T18" fmla="*/ 1502 w 1832"/>
                <a:gd name="T19" fmla="*/ 1333 h 1351"/>
                <a:gd name="T20" fmla="*/ 50 w 1832"/>
                <a:gd name="T21" fmla="*/ 510 h 1351"/>
                <a:gd name="T22" fmla="*/ 50 w 1832"/>
                <a:gd name="T23" fmla="*/ 510 h 1351"/>
                <a:gd name="T24" fmla="*/ 38 w 1832"/>
                <a:gd name="T25" fmla="*/ 502 h 1351"/>
                <a:gd name="T26" fmla="*/ 26 w 1832"/>
                <a:gd name="T27" fmla="*/ 494 h 1351"/>
                <a:gd name="T28" fmla="*/ 16 w 1832"/>
                <a:gd name="T29" fmla="*/ 484 h 1351"/>
                <a:gd name="T30" fmla="*/ 10 w 1832"/>
                <a:gd name="T31" fmla="*/ 476 h 1351"/>
                <a:gd name="T32" fmla="*/ 4 w 1832"/>
                <a:gd name="T33" fmla="*/ 468 h 1351"/>
                <a:gd name="T34" fmla="*/ 0 w 1832"/>
                <a:gd name="T35" fmla="*/ 458 h 1351"/>
                <a:gd name="T36" fmla="*/ 0 w 1832"/>
                <a:gd name="T37" fmla="*/ 452 h 1351"/>
                <a:gd name="T38" fmla="*/ 2 w 1832"/>
                <a:gd name="T39" fmla="*/ 446 h 1351"/>
                <a:gd name="T40" fmla="*/ 251 w 1832"/>
                <a:gd name="T41" fmla="*/ 8 h 1351"/>
                <a:gd name="T42" fmla="*/ 251 w 1832"/>
                <a:gd name="T43" fmla="*/ 8 h 1351"/>
                <a:gd name="T44" fmla="*/ 255 w 1832"/>
                <a:gd name="T45" fmla="*/ 4 h 1351"/>
                <a:gd name="T46" fmla="*/ 261 w 1832"/>
                <a:gd name="T47" fmla="*/ 0 h 1351"/>
                <a:gd name="T48" fmla="*/ 271 w 1832"/>
                <a:gd name="T49" fmla="*/ 0 h 1351"/>
                <a:gd name="T50" fmla="*/ 281 w 1832"/>
                <a:gd name="T51" fmla="*/ 0 h 1351"/>
                <a:gd name="T52" fmla="*/ 293 w 1832"/>
                <a:gd name="T53" fmla="*/ 2 h 1351"/>
                <a:gd name="T54" fmla="*/ 305 w 1832"/>
                <a:gd name="T55" fmla="*/ 6 h 1351"/>
                <a:gd name="T56" fmla="*/ 317 w 1832"/>
                <a:gd name="T57" fmla="*/ 10 h 1351"/>
                <a:gd name="T58" fmla="*/ 331 w 1832"/>
                <a:gd name="T59" fmla="*/ 18 h 1351"/>
                <a:gd name="T60" fmla="*/ 1782 w 1832"/>
                <a:gd name="T61" fmla="*/ 842 h 1351"/>
                <a:gd name="T62" fmla="*/ 1782 w 1832"/>
                <a:gd name="T63" fmla="*/ 842 h 1351"/>
                <a:gd name="T64" fmla="*/ 1794 w 1832"/>
                <a:gd name="T65" fmla="*/ 850 h 1351"/>
                <a:gd name="T66" fmla="*/ 1806 w 1832"/>
                <a:gd name="T67" fmla="*/ 858 h 1351"/>
                <a:gd name="T68" fmla="*/ 1814 w 1832"/>
                <a:gd name="T69" fmla="*/ 868 h 1351"/>
                <a:gd name="T70" fmla="*/ 1822 w 1832"/>
                <a:gd name="T71" fmla="*/ 876 h 1351"/>
                <a:gd name="T72" fmla="*/ 1828 w 1832"/>
                <a:gd name="T73" fmla="*/ 884 h 1351"/>
                <a:gd name="T74" fmla="*/ 1832 w 1832"/>
                <a:gd name="T75" fmla="*/ 892 h 1351"/>
                <a:gd name="T76" fmla="*/ 1832 w 1832"/>
                <a:gd name="T77" fmla="*/ 900 h 1351"/>
                <a:gd name="T78" fmla="*/ 1830 w 1832"/>
                <a:gd name="T79" fmla="*/ 906 h 1351"/>
                <a:gd name="T80" fmla="*/ 1582 w 1832"/>
                <a:gd name="T81" fmla="*/ 1341 h 1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32" h="1351">
                  <a:moveTo>
                    <a:pt x="1582" y="1341"/>
                  </a:moveTo>
                  <a:lnTo>
                    <a:pt x="1582" y="1341"/>
                  </a:lnTo>
                  <a:lnTo>
                    <a:pt x="1578" y="1347"/>
                  </a:lnTo>
                  <a:lnTo>
                    <a:pt x="1570" y="1349"/>
                  </a:lnTo>
                  <a:lnTo>
                    <a:pt x="1562" y="1351"/>
                  </a:lnTo>
                  <a:lnTo>
                    <a:pt x="1552" y="1351"/>
                  </a:lnTo>
                  <a:lnTo>
                    <a:pt x="1540" y="1349"/>
                  </a:lnTo>
                  <a:lnTo>
                    <a:pt x="1528" y="1345"/>
                  </a:lnTo>
                  <a:lnTo>
                    <a:pt x="1514" y="1339"/>
                  </a:lnTo>
                  <a:lnTo>
                    <a:pt x="1502" y="1333"/>
                  </a:lnTo>
                  <a:lnTo>
                    <a:pt x="50" y="510"/>
                  </a:lnTo>
                  <a:lnTo>
                    <a:pt x="50" y="510"/>
                  </a:lnTo>
                  <a:lnTo>
                    <a:pt x="38" y="502"/>
                  </a:lnTo>
                  <a:lnTo>
                    <a:pt x="26" y="494"/>
                  </a:lnTo>
                  <a:lnTo>
                    <a:pt x="16" y="484"/>
                  </a:lnTo>
                  <a:lnTo>
                    <a:pt x="10" y="476"/>
                  </a:lnTo>
                  <a:lnTo>
                    <a:pt x="4" y="468"/>
                  </a:lnTo>
                  <a:lnTo>
                    <a:pt x="0" y="458"/>
                  </a:lnTo>
                  <a:lnTo>
                    <a:pt x="0" y="452"/>
                  </a:lnTo>
                  <a:lnTo>
                    <a:pt x="2" y="446"/>
                  </a:lnTo>
                  <a:lnTo>
                    <a:pt x="251" y="8"/>
                  </a:lnTo>
                  <a:lnTo>
                    <a:pt x="251" y="8"/>
                  </a:lnTo>
                  <a:lnTo>
                    <a:pt x="255" y="4"/>
                  </a:lnTo>
                  <a:lnTo>
                    <a:pt x="261" y="0"/>
                  </a:lnTo>
                  <a:lnTo>
                    <a:pt x="271" y="0"/>
                  </a:lnTo>
                  <a:lnTo>
                    <a:pt x="281" y="0"/>
                  </a:lnTo>
                  <a:lnTo>
                    <a:pt x="293" y="2"/>
                  </a:lnTo>
                  <a:lnTo>
                    <a:pt x="305" y="6"/>
                  </a:lnTo>
                  <a:lnTo>
                    <a:pt x="317" y="10"/>
                  </a:lnTo>
                  <a:lnTo>
                    <a:pt x="331" y="18"/>
                  </a:lnTo>
                  <a:lnTo>
                    <a:pt x="1782" y="842"/>
                  </a:lnTo>
                  <a:lnTo>
                    <a:pt x="1782" y="842"/>
                  </a:lnTo>
                  <a:lnTo>
                    <a:pt x="1794" y="850"/>
                  </a:lnTo>
                  <a:lnTo>
                    <a:pt x="1806" y="858"/>
                  </a:lnTo>
                  <a:lnTo>
                    <a:pt x="1814" y="868"/>
                  </a:lnTo>
                  <a:lnTo>
                    <a:pt x="1822" y="876"/>
                  </a:lnTo>
                  <a:lnTo>
                    <a:pt x="1828" y="884"/>
                  </a:lnTo>
                  <a:lnTo>
                    <a:pt x="1832" y="892"/>
                  </a:lnTo>
                  <a:lnTo>
                    <a:pt x="1832" y="900"/>
                  </a:lnTo>
                  <a:lnTo>
                    <a:pt x="1830" y="906"/>
                  </a:lnTo>
                  <a:lnTo>
                    <a:pt x="1582" y="13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1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47">
              <a:extLst>
                <a:ext uri="{FF2B5EF4-FFF2-40B4-BE49-F238E27FC236}">
                  <a16:creationId xmlns:a16="http://schemas.microsoft.com/office/drawing/2014/main" xmlns="" id="{C3677831-DEFC-4D76-9558-D5585CA946A7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414539" y="5503337"/>
              <a:ext cx="414859" cy="563176"/>
            </a:xfrm>
            <a:custGeom>
              <a:avLst/>
              <a:gdLst>
                <a:gd name="T0" fmla="*/ 386 w 386"/>
                <a:gd name="T1" fmla="*/ 524 h 524"/>
                <a:gd name="T2" fmla="*/ 386 w 386"/>
                <a:gd name="T3" fmla="*/ 524 h 524"/>
                <a:gd name="T4" fmla="*/ 354 w 386"/>
                <a:gd name="T5" fmla="*/ 512 h 524"/>
                <a:gd name="T6" fmla="*/ 318 w 386"/>
                <a:gd name="T7" fmla="*/ 494 h 524"/>
                <a:gd name="T8" fmla="*/ 274 w 386"/>
                <a:gd name="T9" fmla="*/ 472 h 524"/>
                <a:gd name="T10" fmla="*/ 250 w 386"/>
                <a:gd name="T11" fmla="*/ 456 h 524"/>
                <a:gd name="T12" fmla="*/ 226 w 386"/>
                <a:gd name="T13" fmla="*/ 440 h 524"/>
                <a:gd name="T14" fmla="*/ 202 w 386"/>
                <a:gd name="T15" fmla="*/ 420 h 524"/>
                <a:gd name="T16" fmla="*/ 180 w 386"/>
                <a:gd name="T17" fmla="*/ 400 h 524"/>
                <a:gd name="T18" fmla="*/ 156 w 386"/>
                <a:gd name="T19" fmla="*/ 376 h 524"/>
                <a:gd name="T20" fmla="*/ 136 w 386"/>
                <a:gd name="T21" fmla="*/ 350 h 524"/>
                <a:gd name="T22" fmla="*/ 116 w 386"/>
                <a:gd name="T23" fmla="*/ 322 h 524"/>
                <a:gd name="T24" fmla="*/ 98 w 386"/>
                <a:gd name="T25" fmla="*/ 292 h 524"/>
                <a:gd name="T26" fmla="*/ 98 w 386"/>
                <a:gd name="T27" fmla="*/ 292 h 524"/>
                <a:gd name="T28" fmla="*/ 46 w 386"/>
                <a:gd name="T29" fmla="*/ 188 h 524"/>
                <a:gd name="T30" fmla="*/ 30 w 386"/>
                <a:gd name="T31" fmla="*/ 152 h 524"/>
                <a:gd name="T32" fmla="*/ 18 w 386"/>
                <a:gd name="T33" fmla="*/ 122 h 524"/>
                <a:gd name="T34" fmla="*/ 10 w 386"/>
                <a:gd name="T35" fmla="*/ 96 h 524"/>
                <a:gd name="T36" fmla="*/ 4 w 386"/>
                <a:gd name="T37" fmla="*/ 76 h 524"/>
                <a:gd name="T38" fmla="*/ 2 w 386"/>
                <a:gd name="T39" fmla="*/ 56 h 524"/>
                <a:gd name="T40" fmla="*/ 0 w 386"/>
                <a:gd name="T41" fmla="*/ 36 h 524"/>
                <a:gd name="T42" fmla="*/ 0 w 386"/>
                <a:gd name="T43" fmla="*/ 36 h 524"/>
                <a:gd name="T44" fmla="*/ 0 w 386"/>
                <a:gd name="T45" fmla="*/ 26 h 524"/>
                <a:gd name="T46" fmla="*/ 4 w 386"/>
                <a:gd name="T47" fmla="*/ 20 h 524"/>
                <a:gd name="T48" fmla="*/ 8 w 386"/>
                <a:gd name="T49" fmla="*/ 12 h 524"/>
                <a:gd name="T50" fmla="*/ 14 w 386"/>
                <a:gd name="T51" fmla="*/ 8 h 524"/>
                <a:gd name="T52" fmla="*/ 22 w 386"/>
                <a:gd name="T53" fmla="*/ 4 h 524"/>
                <a:gd name="T54" fmla="*/ 30 w 386"/>
                <a:gd name="T55" fmla="*/ 2 h 524"/>
                <a:gd name="T56" fmla="*/ 48 w 386"/>
                <a:gd name="T57" fmla="*/ 0 h 524"/>
                <a:gd name="T58" fmla="*/ 66 w 386"/>
                <a:gd name="T59" fmla="*/ 0 h 524"/>
                <a:gd name="T60" fmla="*/ 82 w 386"/>
                <a:gd name="T61" fmla="*/ 2 h 524"/>
                <a:gd name="T62" fmla="*/ 98 w 386"/>
                <a:gd name="T63" fmla="*/ 4 h 524"/>
                <a:gd name="T64" fmla="*/ 386 w 386"/>
                <a:gd name="T65" fmla="*/ 524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86" h="524">
                  <a:moveTo>
                    <a:pt x="386" y="524"/>
                  </a:moveTo>
                  <a:lnTo>
                    <a:pt x="386" y="524"/>
                  </a:lnTo>
                  <a:lnTo>
                    <a:pt x="354" y="512"/>
                  </a:lnTo>
                  <a:lnTo>
                    <a:pt x="318" y="494"/>
                  </a:lnTo>
                  <a:lnTo>
                    <a:pt x="274" y="472"/>
                  </a:lnTo>
                  <a:lnTo>
                    <a:pt x="250" y="456"/>
                  </a:lnTo>
                  <a:lnTo>
                    <a:pt x="226" y="440"/>
                  </a:lnTo>
                  <a:lnTo>
                    <a:pt x="202" y="420"/>
                  </a:lnTo>
                  <a:lnTo>
                    <a:pt x="180" y="400"/>
                  </a:lnTo>
                  <a:lnTo>
                    <a:pt x="156" y="376"/>
                  </a:lnTo>
                  <a:lnTo>
                    <a:pt x="136" y="350"/>
                  </a:lnTo>
                  <a:lnTo>
                    <a:pt x="116" y="322"/>
                  </a:lnTo>
                  <a:lnTo>
                    <a:pt x="98" y="292"/>
                  </a:lnTo>
                  <a:lnTo>
                    <a:pt x="98" y="292"/>
                  </a:lnTo>
                  <a:lnTo>
                    <a:pt x="46" y="188"/>
                  </a:lnTo>
                  <a:lnTo>
                    <a:pt x="30" y="152"/>
                  </a:lnTo>
                  <a:lnTo>
                    <a:pt x="18" y="122"/>
                  </a:lnTo>
                  <a:lnTo>
                    <a:pt x="10" y="96"/>
                  </a:lnTo>
                  <a:lnTo>
                    <a:pt x="4" y="76"/>
                  </a:lnTo>
                  <a:lnTo>
                    <a:pt x="2" y="5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26"/>
                  </a:lnTo>
                  <a:lnTo>
                    <a:pt x="4" y="20"/>
                  </a:lnTo>
                  <a:lnTo>
                    <a:pt x="8" y="12"/>
                  </a:lnTo>
                  <a:lnTo>
                    <a:pt x="14" y="8"/>
                  </a:lnTo>
                  <a:lnTo>
                    <a:pt x="22" y="4"/>
                  </a:lnTo>
                  <a:lnTo>
                    <a:pt x="30" y="2"/>
                  </a:lnTo>
                  <a:lnTo>
                    <a:pt x="48" y="0"/>
                  </a:lnTo>
                  <a:lnTo>
                    <a:pt x="66" y="0"/>
                  </a:lnTo>
                  <a:lnTo>
                    <a:pt x="82" y="2"/>
                  </a:lnTo>
                  <a:lnTo>
                    <a:pt x="98" y="4"/>
                  </a:lnTo>
                  <a:lnTo>
                    <a:pt x="386" y="524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48">
              <a:extLst>
                <a:ext uri="{FF2B5EF4-FFF2-40B4-BE49-F238E27FC236}">
                  <a16:creationId xmlns:a16="http://schemas.microsoft.com/office/drawing/2014/main" xmlns="" id="{EF52E98C-41F2-4402-B478-FE9106254438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908202" y="5026482"/>
              <a:ext cx="554578" cy="167663"/>
            </a:xfrm>
            <a:custGeom>
              <a:avLst/>
              <a:gdLst>
                <a:gd name="T0" fmla="*/ 0 w 516"/>
                <a:gd name="T1" fmla="*/ 148 h 156"/>
                <a:gd name="T2" fmla="*/ 0 w 516"/>
                <a:gd name="T3" fmla="*/ 148 h 156"/>
                <a:gd name="T4" fmla="*/ 64 w 516"/>
                <a:gd name="T5" fmla="*/ 152 h 156"/>
                <a:gd name="T6" fmla="*/ 130 w 516"/>
                <a:gd name="T7" fmla="*/ 154 h 156"/>
                <a:gd name="T8" fmla="*/ 208 w 516"/>
                <a:gd name="T9" fmla="*/ 156 h 156"/>
                <a:gd name="T10" fmla="*/ 290 w 516"/>
                <a:gd name="T11" fmla="*/ 156 h 156"/>
                <a:gd name="T12" fmla="*/ 364 w 516"/>
                <a:gd name="T13" fmla="*/ 152 h 156"/>
                <a:gd name="T14" fmla="*/ 398 w 516"/>
                <a:gd name="T15" fmla="*/ 148 h 156"/>
                <a:gd name="T16" fmla="*/ 424 w 516"/>
                <a:gd name="T17" fmla="*/ 144 h 156"/>
                <a:gd name="T18" fmla="*/ 446 w 516"/>
                <a:gd name="T19" fmla="*/ 138 h 156"/>
                <a:gd name="T20" fmla="*/ 456 w 516"/>
                <a:gd name="T21" fmla="*/ 134 h 156"/>
                <a:gd name="T22" fmla="*/ 462 w 516"/>
                <a:gd name="T23" fmla="*/ 130 h 156"/>
                <a:gd name="T24" fmla="*/ 462 w 516"/>
                <a:gd name="T25" fmla="*/ 130 h 156"/>
                <a:gd name="T26" fmla="*/ 498 w 516"/>
                <a:gd name="T27" fmla="*/ 102 h 156"/>
                <a:gd name="T28" fmla="*/ 508 w 516"/>
                <a:gd name="T29" fmla="*/ 90 h 156"/>
                <a:gd name="T30" fmla="*/ 514 w 516"/>
                <a:gd name="T31" fmla="*/ 80 h 156"/>
                <a:gd name="T32" fmla="*/ 516 w 516"/>
                <a:gd name="T33" fmla="*/ 74 h 156"/>
                <a:gd name="T34" fmla="*/ 516 w 516"/>
                <a:gd name="T35" fmla="*/ 68 h 156"/>
                <a:gd name="T36" fmla="*/ 512 w 516"/>
                <a:gd name="T37" fmla="*/ 54 h 156"/>
                <a:gd name="T38" fmla="*/ 504 w 516"/>
                <a:gd name="T39" fmla="*/ 36 h 156"/>
                <a:gd name="T40" fmla="*/ 490 w 516"/>
                <a:gd name="T41" fmla="*/ 14 h 156"/>
                <a:gd name="T42" fmla="*/ 490 w 516"/>
                <a:gd name="T43" fmla="*/ 14 h 156"/>
                <a:gd name="T44" fmla="*/ 484 w 516"/>
                <a:gd name="T45" fmla="*/ 8 h 156"/>
                <a:gd name="T46" fmla="*/ 478 w 516"/>
                <a:gd name="T47" fmla="*/ 4 h 156"/>
                <a:gd name="T48" fmla="*/ 468 w 516"/>
                <a:gd name="T49" fmla="*/ 2 h 156"/>
                <a:gd name="T50" fmla="*/ 456 w 516"/>
                <a:gd name="T51" fmla="*/ 0 h 156"/>
                <a:gd name="T52" fmla="*/ 430 w 516"/>
                <a:gd name="T53" fmla="*/ 2 h 156"/>
                <a:gd name="T54" fmla="*/ 396 w 516"/>
                <a:gd name="T55" fmla="*/ 8 h 156"/>
                <a:gd name="T56" fmla="*/ 358 w 516"/>
                <a:gd name="T57" fmla="*/ 16 h 156"/>
                <a:gd name="T58" fmla="*/ 316 w 516"/>
                <a:gd name="T59" fmla="*/ 28 h 156"/>
                <a:gd name="T60" fmla="*/ 274 w 516"/>
                <a:gd name="T61" fmla="*/ 42 h 156"/>
                <a:gd name="T62" fmla="*/ 230 w 516"/>
                <a:gd name="T63" fmla="*/ 56 h 156"/>
                <a:gd name="T64" fmla="*/ 144 w 516"/>
                <a:gd name="T65" fmla="*/ 88 h 156"/>
                <a:gd name="T66" fmla="*/ 70 w 516"/>
                <a:gd name="T67" fmla="*/ 118 h 156"/>
                <a:gd name="T68" fmla="*/ 0 w 516"/>
                <a:gd name="T69" fmla="*/ 148 h 156"/>
                <a:gd name="T70" fmla="*/ 0 w 516"/>
                <a:gd name="T71" fmla="*/ 14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6" h="156">
                  <a:moveTo>
                    <a:pt x="0" y="148"/>
                  </a:moveTo>
                  <a:lnTo>
                    <a:pt x="0" y="148"/>
                  </a:lnTo>
                  <a:lnTo>
                    <a:pt x="64" y="152"/>
                  </a:lnTo>
                  <a:lnTo>
                    <a:pt x="130" y="154"/>
                  </a:lnTo>
                  <a:lnTo>
                    <a:pt x="208" y="156"/>
                  </a:lnTo>
                  <a:lnTo>
                    <a:pt x="290" y="156"/>
                  </a:lnTo>
                  <a:lnTo>
                    <a:pt x="364" y="152"/>
                  </a:lnTo>
                  <a:lnTo>
                    <a:pt x="398" y="148"/>
                  </a:lnTo>
                  <a:lnTo>
                    <a:pt x="424" y="144"/>
                  </a:lnTo>
                  <a:lnTo>
                    <a:pt x="446" y="138"/>
                  </a:lnTo>
                  <a:lnTo>
                    <a:pt x="456" y="134"/>
                  </a:lnTo>
                  <a:lnTo>
                    <a:pt x="462" y="130"/>
                  </a:lnTo>
                  <a:lnTo>
                    <a:pt x="462" y="130"/>
                  </a:lnTo>
                  <a:lnTo>
                    <a:pt x="498" y="102"/>
                  </a:lnTo>
                  <a:lnTo>
                    <a:pt x="508" y="90"/>
                  </a:lnTo>
                  <a:lnTo>
                    <a:pt x="514" y="80"/>
                  </a:lnTo>
                  <a:lnTo>
                    <a:pt x="516" y="74"/>
                  </a:lnTo>
                  <a:lnTo>
                    <a:pt x="516" y="68"/>
                  </a:lnTo>
                  <a:lnTo>
                    <a:pt x="512" y="54"/>
                  </a:lnTo>
                  <a:lnTo>
                    <a:pt x="504" y="36"/>
                  </a:lnTo>
                  <a:lnTo>
                    <a:pt x="490" y="14"/>
                  </a:lnTo>
                  <a:lnTo>
                    <a:pt x="490" y="14"/>
                  </a:lnTo>
                  <a:lnTo>
                    <a:pt x="484" y="8"/>
                  </a:lnTo>
                  <a:lnTo>
                    <a:pt x="478" y="4"/>
                  </a:lnTo>
                  <a:lnTo>
                    <a:pt x="468" y="2"/>
                  </a:lnTo>
                  <a:lnTo>
                    <a:pt x="456" y="0"/>
                  </a:lnTo>
                  <a:lnTo>
                    <a:pt x="430" y="2"/>
                  </a:lnTo>
                  <a:lnTo>
                    <a:pt x="396" y="8"/>
                  </a:lnTo>
                  <a:lnTo>
                    <a:pt x="358" y="16"/>
                  </a:lnTo>
                  <a:lnTo>
                    <a:pt x="316" y="28"/>
                  </a:lnTo>
                  <a:lnTo>
                    <a:pt x="274" y="42"/>
                  </a:lnTo>
                  <a:lnTo>
                    <a:pt x="230" y="56"/>
                  </a:lnTo>
                  <a:lnTo>
                    <a:pt x="144" y="88"/>
                  </a:lnTo>
                  <a:lnTo>
                    <a:pt x="70" y="118"/>
                  </a:lnTo>
                  <a:lnTo>
                    <a:pt x="0" y="148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49">
              <a:extLst>
                <a:ext uri="{FF2B5EF4-FFF2-40B4-BE49-F238E27FC236}">
                  <a16:creationId xmlns:a16="http://schemas.microsoft.com/office/drawing/2014/main" xmlns="" id="{91A6128E-0893-48E4-ACA7-0C4507F1259B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1152295" y="5417847"/>
              <a:ext cx="1051119" cy="1660510"/>
            </a:xfrm>
            <a:custGeom>
              <a:avLst/>
              <a:gdLst>
                <a:gd name="T0" fmla="*/ 790 w 978"/>
                <a:gd name="T1" fmla="*/ 46 h 1545"/>
                <a:gd name="T2" fmla="*/ 0 w 978"/>
                <a:gd name="T3" fmla="*/ 1443 h 1545"/>
                <a:gd name="T4" fmla="*/ 178 w 978"/>
                <a:gd name="T5" fmla="*/ 1545 h 1545"/>
                <a:gd name="T6" fmla="*/ 976 w 978"/>
                <a:gd name="T7" fmla="*/ 152 h 1545"/>
                <a:gd name="T8" fmla="*/ 976 w 978"/>
                <a:gd name="T9" fmla="*/ 152 h 1545"/>
                <a:gd name="T10" fmla="*/ 978 w 978"/>
                <a:gd name="T11" fmla="*/ 142 h 1545"/>
                <a:gd name="T12" fmla="*/ 978 w 978"/>
                <a:gd name="T13" fmla="*/ 114 h 1545"/>
                <a:gd name="T14" fmla="*/ 978 w 978"/>
                <a:gd name="T15" fmla="*/ 98 h 1545"/>
                <a:gd name="T16" fmla="*/ 976 w 978"/>
                <a:gd name="T17" fmla="*/ 80 h 1545"/>
                <a:gd name="T18" fmla="*/ 972 w 978"/>
                <a:gd name="T19" fmla="*/ 62 h 1545"/>
                <a:gd name="T20" fmla="*/ 968 w 978"/>
                <a:gd name="T21" fmla="*/ 44 h 1545"/>
                <a:gd name="T22" fmla="*/ 958 w 978"/>
                <a:gd name="T23" fmla="*/ 28 h 1545"/>
                <a:gd name="T24" fmla="*/ 948 w 978"/>
                <a:gd name="T25" fmla="*/ 14 h 1545"/>
                <a:gd name="T26" fmla="*/ 940 w 978"/>
                <a:gd name="T27" fmla="*/ 10 h 1545"/>
                <a:gd name="T28" fmla="*/ 932 w 978"/>
                <a:gd name="T29" fmla="*/ 6 h 1545"/>
                <a:gd name="T30" fmla="*/ 924 w 978"/>
                <a:gd name="T31" fmla="*/ 2 h 1545"/>
                <a:gd name="T32" fmla="*/ 914 w 978"/>
                <a:gd name="T33" fmla="*/ 0 h 1545"/>
                <a:gd name="T34" fmla="*/ 902 w 978"/>
                <a:gd name="T35" fmla="*/ 0 h 1545"/>
                <a:gd name="T36" fmla="*/ 890 w 978"/>
                <a:gd name="T37" fmla="*/ 0 h 1545"/>
                <a:gd name="T38" fmla="*/ 876 w 978"/>
                <a:gd name="T39" fmla="*/ 4 h 1545"/>
                <a:gd name="T40" fmla="*/ 862 w 978"/>
                <a:gd name="T41" fmla="*/ 8 h 1545"/>
                <a:gd name="T42" fmla="*/ 846 w 978"/>
                <a:gd name="T43" fmla="*/ 14 h 1545"/>
                <a:gd name="T44" fmla="*/ 830 w 978"/>
                <a:gd name="T45" fmla="*/ 22 h 1545"/>
                <a:gd name="T46" fmla="*/ 790 w 978"/>
                <a:gd name="T47" fmla="*/ 46 h 1545"/>
                <a:gd name="T48" fmla="*/ 790 w 978"/>
                <a:gd name="T49" fmla="*/ 46 h 1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8" h="1545">
                  <a:moveTo>
                    <a:pt x="790" y="46"/>
                  </a:moveTo>
                  <a:lnTo>
                    <a:pt x="0" y="1443"/>
                  </a:lnTo>
                  <a:lnTo>
                    <a:pt x="178" y="1545"/>
                  </a:lnTo>
                  <a:lnTo>
                    <a:pt x="976" y="152"/>
                  </a:lnTo>
                  <a:lnTo>
                    <a:pt x="976" y="152"/>
                  </a:lnTo>
                  <a:lnTo>
                    <a:pt x="978" y="142"/>
                  </a:lnTo>
                  <a:lnTo>
                    <a:pt x="978" y="114"/>
                  </a:lnTo>
                  <a:lnTo>
                    <a:pt x="978" y="98"/>
                  </a:lnTo>
                  <a:lnTo>
                    <a:pt x="976" y="80"/>
                  </a:lnTo>
                  <a:lnTo>
                    <a:pt x="972" y="62"/>
                  </a:lnTo>
                  <a:lnTo>
                    <a:pt x="968" y="44"/>
                  </a:lnTo>
                  <a:lnTo>
                    <a:pt x="958" y="28"/>
                  </a:lnTo>
                  <a:lnTo>
                    <a:pt x="948" y="14"/>
                  </a:lnTo>
                  <a:lnTo>
                    <a:pt x="940" y="10"/>
                  </a:lnTo>
                  <a:lnTo>
                    <a:pt x="932" y="6"/>
                  </a:lnTo>
                  <a:lnTo>
                    <a:pt x="924" y="2"/>
                  </a:lnTo>
                  <a:lnTo>
                    <a:pt x="914" y="0"/>
                  </a:lnTo>
                  <a:lnTo>
                    <a:pt x="902" y="0"/>
                  </a:lnTo>
                  <a:lnTo>
                    <a:pt x="890" y="0"/>
                  </a:lnTo>
                  <a:lnTo>
                    <a:pt x="876" y="4"/>
                  </a:lnTo>
                  <a:lnTo>
                    <a:pt x="862" y="8"/>
                  </a:lnTo>
                  <a:lnTo>
                    <a:pt x="846" y="14"/>
                  </a:lnTo>
                  <a:lnTo>
                    <a:pt x="830" y="22"/>
                  </a:lnTo>
                  <a:lnTo>
                    <a:pt x="790" y="46"/>
                  </a:lnTo>
                  <a:lnTo>
                    <a:pt x="790" y="46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50">
              <a:extLst>
                <a:ext uri="{FF2B5EF4-FFF2-40B4-BE49-F238E27FC236}">
                  <a16:creationId xmlns:a16="http://schemas.microsoft.com/office/drawing/2014/main" xmlns="" id="{DEA1D648-9A53-414E-8B06-BDFAF899D360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515835" y="5773833"/>
              <a:ext cx="765232" cy="533083"/>
            </a:xfrm>
            <a:custGeom>
              <a:avLst/>
              <a:gdLst>
                <a:gd name="T0" fmla="*/ 688 w 712"/>
                <a:gd name="T1" fmla="*/ 296 h 496"/>
                <a:gd name="T2" fmla="*/ 688 w 712"/>
                <a:gd name="T3" fmla="*/ 296 h 496"/>
                <a:gd name="T4" fmla="*/ 662 w 712"/>
                <a:gd name="T5" fmla="*/ 308 h 496"/>
                <a:gd name="T6" fmla="*/ 598 w 712"/>
                <a:gd name="T7" fmla="*/ 332 h 496"/>
                <a:gd name="T8" fmla="*/ 558 w 712"/>
                <a:gd name="T9" fmla="*/ 346 h 496"/>
                <a:gd name="T10" fmla="*/ 514 w 712"/>
                <a:gd name="T11" fmla="*/ 358 h 496"/>
                <a:gd name="T12" fmla="*/ 470 w 712"/>
                <a:gd name="T13" fmla="*/ 368 h 496"/>
                <a:gd name="T14" fmla="*/ 448 w 712"/>
                <a:gd name="T15" fmla="*/ 372 h 496"/>
                <a:gd name="T16" fmla="*/ 428 w 712"/>
                <a:gd name="T17" fmla="*/ 374 h 496"/>
                <a:gd name="T18" fmla="*/ 428 w 712"/>
                <a:gd name="T19" fmla="*/ 374 h 496"/>
                <a:gd name="T20" fmla="*/ 330 w 712"/>
                <a:gd name="T21" fmla="*/ 382 h 496"/>
                <a:gd name="T22" fmla="*/ 272 w 712"/>
                <a:gd name="T23" fmla="*/ 390 h 496"/>
                <a:gd name="T24" fmla="*/ 212 w 712"/>
                <a:gd name="T25" fmla="*/ 400 h 496"/>
                <a:gd name="T26" fmla="*/ 182 w 712"/>
                <a:gd name="T27" fmla="*/ 406 h 496"/>
                <a:gd name="T28" fmla="*/ 152 w 712"/>
                <a:gd name="T29" fmla="*/ 414 h 496"/>
                <a:gd name="T30" fmla="*/ 124 w 712"/>
                <a:gd name="T31" fmla="*/ 424 h 496"/>
                <a:gd name="T32" fmla="*/ 96 w 712"/>
                <a:gd name="T33" fmla="*/ 436 h 496"/>
                <a:gd name="T34" fmla="*/ 68 w 712"/>
                <a:gd name="T35" fmla="*/ 448 h 496"/>
                <a:gd name="T36" fmla="*/ 44 w 712"/>
                <a:gd name="T37" fmla="*/ 462 h 496"/>
                <a:gd name="T38" fmla="*/ 20 w 712"/>
                <a:gd name="T39" fmla="*/ 478 h 496"/>
                <a:gd name="T40" fmla="*/ 0 w 712"/>
                <a:gd name="T41" fmla="*/ 496 h 496"/>
                <a:gd name="T42" fmla="*/ 0 w 712"/>
                <a:gd name="T43" fmla="*/ 496 h 496"/>
                <a:gd name="T44" fmla="*/ 4 w 712"/>
                <a:gd name="T45" fmla="*/ 468 h 496"/>
                <a:gd name="T46" fmla="*/ 18 w 712"/>
                <a:gd name="T47" fmla="*/ 392 h 496"/>
                <a:gd name="T48" fmla="*/ 30 w 712"/>
                <a:gd name="T49" fmla="*/ 338 h 496"/>
                <a:gd name="T50" fmla="*/ 44 w 712"/>
                <a:gd name="T51" fmla="*/ 278 h 496"/>
                <a:gd name="T52" fmla="*/ 64 w 712"/>
                <a:gd name="T53" fmla="*/ 212 h 496"/>
                <a:gd name="T54" fmla="*/ 88 w 712"/>
                <a:gd name="T55" fmla="*/ 140 h 496"/>
                <a:gd name="T56" fmla="*/ 88 w 712"/>
                <a:gd name="T57" fmla="*/ 140 h 496"/>
                <a:gd name="T58" fmla="*/ 164 w 712"/>
                <a:gd name="T59" fmla="*/ 112 h 496"/>
                <a:gd name="T60" fmla="*/ 244 w 712"/>
                <a:gd name="T61" fmla="*/ 84 h 496"/>
                <a:gd name="T62" fmla="*/ 340 w 712"/>
                <a:gd name="T63" fmla="*/ 54 h 496"/>
                <a:gd name="T64" fmla="*/ 390 w 712"/>
                <a:gd name="T65" fmla="*/ 40 h 496"/>
                <a:gd name="T66" fmla="*/ 442 w 712"/>
                <a:gd name="T67" fmla="*/ 28 h 496"/>
                <a:gd name="T68" fmla="*/ 494 w 712"/>
                <a:gd name="T69" fmla="*/ 16 h 496"/>
                <a:gd name="T70" fmla="*/ 542 w 712"/>
                <a:gd name="T71" fmla="*/ 8 h 496"/>
                <a:gd name="T72" fmla="*/ 590 w 712"/>
                <a:gd name="T73" fmla="*/ 2 h 496"/>
                <a:gd name="T74" fmla="*/ 632 w 712"/>
                <a:gd name="T75" fmla="*/ 0 h 496"/>
                <a:gd name="T76" fmla="*/ 652 w 712"/>
                <a:gd name="T77" fmla="*/ 2 h 496"/>
                <a:gd name="T78" fmla="*/ 670 w 712"/>
                <a:gd name="T79" fmla="*/ 4 h 496"/>
                <a:gd name="T80" fmla="*/ 686 w 712"/>
                <a:gd name="T81" fmla="*/ 8 h 496"/>
                <a:gd name="T82" fmla="*/ 700 w 712"/>
                <a:gd name="T83" fmla="*/ 12 h 496"/>
                <a:gd name="T84" fmla="*/ 700 w 712"/>
                <a:gd name="T85" fmla="*/ 12 h 496"/>
                <a:gd name="T86" fmla="*/ 704 w 712"/>
                <a:gd name="T87" fmla="*/ 38 h 496"/>
                <a:gd name="T88" fmla="*/ 708 w 712"/>
                <a:gd name="T89" fmla="*/ 66 h 496"/>
                <a:gd name="T90" fmla="*/ 712 w 712"/>
                <a:gd name="T91" fmla="*/ 104 h 496"/>
                <a:gd name="T92" fmla="*/ 712 w 712"/>
                <a:gd name="T93" fmla="*/ 148 h 496"/>
                <a:gd name="T94" fmla="*/ 710 w 712"/>
                <a:gd name="T95" fmla="*/ 196 h 496"/>
                <a:gd name="T96" fmla="*/ 706 w 712"/>
                <a:gd name="T97" fmla="*/ 220 h 496"/>
                <a:gd name="T98" fmla="*/ 702 w 712"/>
                <a:gd name="T99" fmla="*/ 246 h 496"/>
                <a:gd name="T100" fmla="*/ 696 w 712"/>
                <a:gd name="T101" fmla="*/ 270 h 496"/>
                <a:gd name="T102" fmla="*/ 688 w 712"/>
                <a:gd name="T103" fmla="*/ 296 h 496"/>
                <a:gd name="T104" fmla="*/ 688 w 712"/>
                <a:gd name="T105" fmla="*/ 296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12" h="496">
                  <a:moveTo>
                    <a:pt x="688" y="296"/>
                  </a:moveTo>
                  <a:lnTo>
                    <a:pt x="688" y="296"/>
                  </a:lnTo>
                  <a:lnTo>
                    <a:pt x="662" y="308"/>
                  </a:lnTo>
                  <a:lnTo>
                    <a:pt x="598" y="332"/>
                  </a:lnTo>
                  <a:lnTo>
                    <a:pt x="558" y="346"/>
                  </a:lnTo>
                  <a:lnTo>
                    <a:pt x="514" y="358"/>
                  </a:lnTo>
                  <a:lnTo>
                    <a:pt x="470" y="368"/>
                  </a:lnTo>
                  <a:lnTo>
                    <a:pt x="448" y="372"/>
                  </a:lnTo>
                  <a:lnTo>
                    <a:pt x="428" y="374"/>
                  </a:lnTo>
                  <a:lnTo>
                    <a:pt x="428" y="374"/>
                  </a:lnTo>
                  <a:lnTo>
                    <a:pt x="330" y="382"/>
                  </a:lnTo>
                  <a:lnTo>
                    <a:pt x="272" y="390"/>
                  </a:lnTo>
                  <a:lnTo>
                    <a:pt x="212" y="400"/>
                  </a:lnTo>
                  <a:lnTo>
                    <a:pt x="182" y="406"/>
                  </a:lnTo>
                  <a:lnTo>
                    <a:pt x="152" y="414"/>
                  </a:lnTo>
                  <a:lnTo>
                    <a:pt x="124" y="424"/>
                  </a:lnTo>
                  <a:lnTo>
                    <a:pt x="96" y="436"/>
                  </a:lnTo>
                  <a:lnTo>
                    <a:pt x="68" y="448"/>
                  </a:lnTo>
                  <a:lnTo>
                    <a:pt x="44" y="462"/>
                  </a:lnTo>
                  <a:lnTo>
                    <a:pt x="20" y="478"/>
                  </a:lnTo>
                  <a:lnTo>
                    <a:pt x="0" y="496"/>
                  </a:lnTo>
                  <a:lnTo>
                    <a:pt x="0" y="496"/>
                  </a:lnTo>
                  <a:lnTo>
                    <a:pt x="4" y="468"/>
                  </a:lnTo>
                  <a:lnTo>
                    <a:pt x="18" y="392"/>
                  </a:lnTo>
                  <a:lnTo>
                    <a:pt x="30" y="338"/>
                  </a:lnTo>
                  <a:lnTo>
                    <a:pt x="44" y="278"/>
                  </a:lnTo>
                  <a:lnTo>
                    <a:pt x="64" y="212"/>
                  </a:lnTo>
                  <a:lnTo>
                    <a:pt x="88" y="140"/>
                  </a:lnTo>
                  <a:lnTo>
                    <a:pt x="88" y="140"/>
                  </a:lnTo>
                  <a:lnTo>
                    <a:pt x="164" y="112"/>
                  </a:lnTo>
                  <a:lnTo>
                    <a:pt x="244" y="84"/>
                  </a:lnTo>
                  <a:lnTo>
                    <a:pt x="340" y="54"/>
                  </a:lnTo>
                  <a:lnTo>
                    <a:pt x="390" y="40"/>
                  </a:lnTo>
                  <a:lnTo>
                    <a:pt x="442" y="28"/>
                  </a:lnTo>
                  <a:lnTo>
                    <a:pt x="494" y="16"/>
                  </a:lnTo>
                  <a:lnTo>
                    <a:pt x="542" y="8"/>
                  </a:lnTo>
                  <a:lnTo>
                    <a:pt x="590" y="2"/>
                  </a:lnTo>
                  <a:lnTo>
                    <a:pt x="632" y="0"/>
                  </a:lnTo>
                  <a:lnTo>
                    <a:pt x="652" y="2"/>
                  </a:lnTo>
                  <a:lnTo>
                    <a:pt x="670" y="4"/>
                  </a:lnTo>
                  <a:lnTo>
                    <a:pt x="686" y="8"/>
                  </a:lnTo>
                  <a:lnTo>
                    <a:pt x="700" y="12"/>
                  </a:lnTo>
                  <a:lnTo>
                    <a:pt x="700" y="12"/>
                  </a:lnTo>
                  <a:lnTo>
                    <a:pt x="704" y="38"/>
                  </a:lnTo>
                  <a:lnTo>
                    <a:pt x="708" y="66"/>
                  </a:lnTo>
                  <a:lnTo>
                    <a:pt x="712" y="104"/>
                  </a:lnTo>
                  <a:lnTo>
                    <a:pt x="712" y="148"/>
                  </a:lnTo>
                  <a:lnTo>
                    <a:pt x="710" y="196"/>
                  </a:lnTo>
                  <a:lnTo>
                    <a:pt x="706" y="220"/>
                  </a:lnTo>
                  <a:lnTo>
                    <a:pt x="702" y="246"/>
                  </a:lnTo>
                  <a:lnTo>
                    <a:pt x="696" y="270"/>
                  </a:lnTo>
                  <a:lnTo>
                    <a:pt x="688" y="296"/>
                  </a:lnTo>
                  <a:lnTo>
                    <a:pt x="688" y="296"/>
                  </a:lnTo>
                  <a:close/>
                </a:path>
              </a:pathLst>
            </a:custGeom>
            <a:solidFill>
              <a:srgbClr val="B51D1D"/>
            </a:solidFill>
            <a:ln>
              <a:noFill/>
            </a:ln>
            <a:effectLst>
              <a:outerShdw blurRad="152400" dist="25400" dir="5400000" algn="t" rotWithShape="0">
                <a:prstClr val="black">
                  <a:alpha val="24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51">
              <a:extLst>
                <a:ext uri="{FF2B5EF4-FFF2-40B4-BE49-F238E27FC236}">
                  <a16:creationId xmlns:a16="http://schemas.microsoft.com/office/drawing/2014/main" xmlns="" id="{D1A2125C-F2EF-4001-9647-AE1F9DD1AC2A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1277190" y="5021211"/>
              <a:ext cx="525560" cy="792101"/>
            </a:xfrm>
            <a:custGeom>
              <a:avLst/>
              <a:gdLst>
                <a:gd name="T0" fmla="*/ 0 w 489"/>
                <a:gd name="T1" fmla="*/ 68 h 737"/>
                <a:gd name="T2" fmla="*/ 0 w 489"/>
                <a:gd name="T3" fmla="*/ 68 h 737"/>
                <a:gd name="T4" fmla="*/ 12 w 489"/>
                <a:gd name="T5" fmla="*/ 106 h 737"/>
                <a:gd name="T6" fmla="*/ 44 w 489"/>
                <a:gd name="T7" fmla="*/ 196 h 737"/>
                <a:gd name="T8" fmla="*/ 66 w 489"/>
                <a:gd name="T9" fmla="*/ 252 h 737"/>
                <a:gd name="T10" fmla="*/ 90 w 489"/>
                <a:gd name="T11" fmla="*/ 308 h 737"/>
                <a:gd name="T12" fmla="*/ 114 w 489"/>
                <a:gd name="T13" fmla="*/ 362 h 737"/>
                <a:gd name="T14" fmla="*/ 140 w 489"/>
                <a:gd name="T15" fmla="*/ 408 h 737"/>
                <a:gd name="T16" fmla="*/ 140 w 489"/>
                <a:gd name="T17" fmla="*/ 408 h 737"/>
                <a:gd name="T18" fmla="*/ 189 w 489"/>
                <a:gd name="T19" fmla="*/ 486 h 737"/>
                <a:gd name="T20" fmla="*/ 209 w 489"/>
                <a:gd name="T21" fmla="*/ 522 h 737"/>
                <a:gd name="T22" fmla="*/ 227 w 489"/>
                <a:gd name="T23" fmla="*/ 560 h 737"/>
                <a:gd name="T24" fmla="*/ 241 w 489"/>
                <a:gd name="T25" fmla="*/ 597 h 737"/>
                <a:gd name="T26" fmla="*/ 247 w 489"/>
                <a:gd name="T27" fmla="*/ 617 h 737"/>
                <a:gd name="T28" fmla="*/ 251 w 489"/>
                <a:gd name="T29" fmla="*/ 639 h 737"/>
                <a:gd name="T30" fmla="*/ 255 w 489"/>
                <a:gd name="T31" fmla="*/ 661 h 737"/>
                <a:gd name="T32" fmla="*/ 257 w 489"/>
                <a:gd name="T33" fmla="*/ 685 h 737"/>
                <a:gd name="T34" fmla="*/ 257 w 489"/>
                <a:gd name="T35" fmla="*/ 711 h 737"/>
                <a:gd name="T36" fmla="*/ 257 w 489"/>
                <a:gd name="T37" fmla="*/ 737 h 737"/>
                <a:gd name="T38" fmla="*/ 257 w 489"/>
                <a:gd name="T39" fmla="*/ 737 h 737"/>
                <a:gd name="T40" fmla="*/ 287 w 489"/>
                <a:gd name="T41" fmla="*/ 709 h 737"/>
                <a:gd name="T42" fmla="*/ 317 w 489"/>
                <a:gd name="T43" fmla="*/ 677 h 737"/>
                <a:gd name="T44" fmla="*/ 355 w 489"/>
                <a:gd name="T45" fmla="*/ 637 h 737"/>
                <a:gd name="T46" fmla="*/ 395 w 489"/>
                <a:gd name="T47" fmla="*/ 593 h 737"/>
                <a:gd name="T48" fmla="*/ 433 w 489"/>
                <a:gd name="T49" fmla="*/ 544 h 737"/>
                <a:gd name="T50" fmla="*/ 449 w 489"/>
                <a:gd name="T51" fmla="*/ 520 h 737"/>
                <a:gd name="T52" fmla="*/ 465 w 489"/>
                <a:gd name="T53" fmla="*/ 496 h 737"/>
                <a:gd name="T54" fmla="*/ 479 w 489"/>
                <a:gd name="T55" fmla="*/ 472 h 737"/>
                <a:gd name="T56" fmla="*/ 489 w 489"/>
                <a:gd name="T57" fmla="*/ 448 h 737"/>
                <a:gd name="T58" fmla="*/ 489 w 489"/>
                <a:gd name="T59" fmla="*/ 448 h 737"/>
                <a:gd name="T60" fmla="*/ 471 w 489"/>
                <a:gd name="T61" fmla="*/ 392 h 737"/>
                <a:gd name="T62" fmla="*/ 451 w 489"/>
                <a:gd name="T63" fmla="*/ 332 h 737"/>
                <a:gd name="T64" fmla="*/ 427 w 489"/>
                <a:gd name="T65" fmla="*/ 260 h 737"/>
                <a:gd name="T66" fmla="*/ 395 w 489"/>
                <a:gd name="T67" fmla="*/ 186 h 737"/>
                <a:gd name="T68" fmla="*/ 379 w 489"/>
                <a:gd name="T69" fmla="*/ 150 h 737"/>
                <a:gd name="T70" fmla="*/ 361 w 489"/>
                <a:gd name="T71" fmla="*/ 116 h 737"/>
                <a:gd name="T72" fmla="*/ 343 w 489"/>
                <a:gd name="T73" fmla="*/ 84 h 737"/>
                <a:gd name="T74" fmla="*/ 323 w 489"/>
                <a:gd name="T75" fmla="*/ 56 h 737"/>
                <a:gd name="T76" fmla="*/ 305 w 489"/>
                <a:gd name="T77" fmla="*/ 34 h 737"/>
                <a:gd name="T78" fmla="*/ 285 w 489"/>
                <a:gd name="T79" fmla="*/ 16 h 737"/>
                <a:gd name="T80" fmla="*/ 285 w 489"/>
                <a:gd name="T81" fmla="*/ 16 h 737"/>
                <a:gd name="T82" fmla="*/ 279 w 489"/>
                <a:gd name="T83" fmla="*/ 14 h 737"/>
                <a:gd name="T84" fmla="*/ 263 w 489"/>
                <a:gd name="T85" fmla="*/ 8 h 737"/>
                <a:gd name="T86" fmla="*/ 237 w 489"/>
                <a:gd name="T87" fmla="*/ 4 h 737"/>
                <a:gd name="T88" fmla="*/ 219 w 489"/>
                <a:gd name="T89" fmla="*/ 2 h 737"/>
                <a:gd name="T90" fmla="*/ 201 w 489"/>
                <a:gd name="T91" fmla="*/ 0 h 737"/>
                <a:gd name="T92" fmla="*/ 181 w 489"/>
                <a:gd name="T93" fmla="*/ 2 h 737"/>
                <a:gd name="T94" fmla="*/ 158 w 489"/>
                <a:gd name="T95" fmla="*/ 4 h 737"/>
                <a:gd name="T96" fmla="*/ 134 w 489"/>
                <a:gd name="T97" fmla="*/ 8 h 737"/>
                <a:gd name="T98" fmla="*/ 110 w 489"/>
                <a:gd name="T99" fmla="*/ 14 h 737"/>
                <a:gd name="T100" fmla="*/ 84 w 489"/>
                <a:gd name="T101" fmla="*/ 22 h 737"/>
                <a:gd name="T102" fmla="*/ 56 w 489"/>
                <a:gd name="T103" fmla="*/ 34 h 737"/>
                <a:gd name="T104" fmla="*/ 28 w 489"/>
                <a:gd name="T105" fmla="*/ 50 h 737"/>
                <a:gd name="T106" fmla="*/ 0 w 489"/>
                <a:gd name="T107" fmla="*/ 68 h 737"/>
                <a:gd name="T108" fmla="*/ 0 w 489"/>
                <a:gd name="T109" fmla="*/ 68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89" h="737">
                  <a:moveTo>
                    <a:pt x="0" y="68"/>
                  </a:moveTo>
                  <a:lnTo>
                    <a:pt x="0" y="68"/>
                  </a:lnTo>
                  <a:lnTo>
                    <a:pt x="12" y="106"/>
                  </a:lnTo>
                  <a:lnTo>
                    <a:pt x="44" y="196"/>
                  </a:lnTo>
                  <a:lnTo>
                    <a:pt x="66" y="252"/>
                  </a:lnTo>
                  <a:lnTo>
                    <a:pt x="90" y="308"/>
                  </a:lnTo>
                  <a:lnTo>
                    <a:pt x="114" y="362"/>
                  </a:lnTo>
                  <a:lnTo>
                    <a:pt x="140" y="408"/>
                  </a:lnTo>
                  <a:lnTo>
                    <a:pt x="140" y="408"/>
                  </a:lnTo>
                  <a:lnTo>
                    <a:pt x="189" y="486"/>
                  </a:lnTo>
                  <a:lnTo>
                    <a:pt x="209" y="522"/>
                  </a:lnTo>
                  <a:lnTo>
                    <a:pt x="227" y="560"/>
                  </a:lnTo>
                  <a:lnTo>
                    <a:pt x="241" y="597"/>
                  </a:lnTo>
                  <a:lnTo>
                    <a:pt x="247" y="617"/>
                  </a:lnTo>
                  <a:lnTo>
                    <a:pt x="251" y="639"/>
                  </a:lnTo>
                  <a:lnTo>
                    <a:pt x="255" y="661"/>
                  </a:lnTo>
                  <a:lnTo>
                    <a:pt x="257" y="685"/>
                  </a:lnTo>
                  <a:lnTo>
                    <a:pt x="257" y="711"/>
                  </a:lnTo>
                  <a:lnTo>
                    <a:pt x="257" y="737"/>
                  </a:lnTo>
                  <a:lnTo>
                    <a:pt x="257" y="737"/>
                  </a:lnTo>
                  <a:lnTo>
                    <a:pt x="287" y="709"/>
                  </a:lnTo>
                  <a:lnTo>
                    <a:pt x="317" y="677"/>
                  </a:lnTo>
                  <a:lnTo>
                    <a:pt x="355" y="637"/>
                  </a:lnTo>
                  <a:lnTo>
                    <a:pt x="395" y="593"/>
                  </a:lnTo>
                  <a:lnTo>
                    <a:pt x="433" y="544"/>
                  </a:lnTo>
                  <a:lnTo>
                    <a:pt x="449" y="520"/>
                  </a:lnTo>
                  <a:lnTo>
                    <a:pt x="465" y="496"/>
                  </a:lnTo>
                  <a:lnTo>
                    <a:pt x="479" y="472"/>
                  </a:lnTo>
                  <a:lnTo>
                    <a:pt x="489" y="448"/>
                  </a:lnTo>
                  <a:lnTo>
                    <a:pt x="489" y="448"/>
                  </a:lnTo>
                  <a:lnTo>
                    <a:pt x="471" y="392"/>
                  </a:lnTo>
                  <a:lnTo>
                    <a:pt x="451" y="332"/>
                  </a:lnTo>
                  <a:lnTo>
                    <a:pt x="427" y="260"/>
                  </a:lnTo>
                  <a:lnTo>
                    <a:pt x="395" y="186"/>
                  </a:lnTo>
                  <a:lnTo>
                    <a:pt x="379" y="150"/>
                  </a:lnTo>
                  <a:lnTo>
                    <a:pt x="361" y="116"/>
                  </a:lnTo>
                  <a:lnTo>
                    <a:pt x="343" y="84"/>
                  </a:lnTo>
                  <a:lnTo>
                    <a:pt x="323" y="56"/>
                  </a:lnTo>
                  <a:lnTo>
                    <a:pt x="305" y="34"/>
                  </a:lnTo>
                  <a:lnTo>
                    <a:pt x="285" y="16"/>
                  </a:lnTo>
                  <a:lnTo>
                    <a:pt x="285" y="16"/>
                  </a:lnTo>
                  <a:lnTo>
                    <a:pt x="279" y="14"/>
                  </a:lnTo>
                  <a:lnTo>
                    <a:pt x="263" y="8"/>
                  </a:lnTo>
                  <a:lnTo>
                    <a:pt x="237" y="4"/>
                  </a:lnTo>
                  <a:lnTo>
                    <a:pt x="219" y="2"/>
                  </a:lnTo>
                  <a:lnTo>
                    <a:pt x="201" y="0"/>
                  </a:lnTo>
                  <a:lnTo>
                    <a:pt x="181" y="2"/>
                  </a:lnTo>
                  <a:lnTo>
                    <a:pt x="158" y="4"/>
                  </a:lnTo>
                  <a:lnTo>
                    <a:pt x="134" y="8"/>
                  </a:lnTo>
                  <a:lnTo>
                    <a:pt x="110" y="14"/>
                  </a:lnTo>
                  <a:lnTo>
                    <a:pt x="84" y="22"/>
                  </a:lnTo>
                  <a:lnTo>
                    <a:pt x="56" y="34"/>
                  </a:lnTo>
                  <a:lnTo>
                    <a:pt x="28" y="50"/>
                  </a:lnTo>
                  <a:lnTo>
                    <a:pt x="0" y="68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B51D1D"/>
            </a:solidFill>
            <a:ln>
              <a:noFill/>
            </a:ln>
            <a:effectLst>
              <a:outerShdw blurRad="152400" dist="25400" dir="5400000" algn="t" rotWithShape="0">
                <a:prstClr val="black">
                  <a:alpha val="24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52">
              <a:extLst>
                <a:ext uri="{FF2B5EF4-FFF2-40B4-BE49-F238E27FC236}">
                  <a16:creationId xmlns:a16="http://schemas.microsoft.com/office/drawing/2014/main" xmlns="" id="{528D8D6E-5ED1-4CC7-83E5-6D6636083A1E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609476" y="4883983"/>
              <a:ext cx="725466" cy="533083"/>
            </a:xfrm>
            <a:custGeom>
              <a:avLst/>
              <a:gdLst>
                <a:gd name="T0" fmla="*/ 0 w 675"/>
                <a:gd name="T1" fmla="*/ 344 h 496"/>
                <a:gd name="T2" fmla="*/ 0 w 675"/>
                <a:gd name="T3" fmla="*/ 344 h 496"/>
                <a:gd name="T4" fmla="*/ 42 w 675"/>
                <a:gd name="T5" fmla="*/ 288 h 496"/>
                <a:gd name="T6" fmla="*/ 88 w 675"/>
                <a:gd name="T7" fmla="*/ 232 h 496"/>
                <a:gd name="T8" fmla="*/ 144 w 675"/>
                <a:gd name="T9" fmla="*/ 168 h 496"/>
                <a:gd name="T10" fmla="*/ 177 w 675"/>
                <a:gd name="T11" fmla="*/ 134 h 496"/>
                <a:gd name="T12" fmla="*/ 209 w 675"/>
                <a:gd name="T13" fmla="*/ 104 h 496"/>
                <a:gd name="T14" fmla="*/ 241 w 675"/>
                <a:gd name="T15" fmla="*/ 74 h 496"/>
                <a:gd name="T16" fmla="*/ 273 w 675"/>
                <a:gd name="T17" fmla="*/ 48 h 496"/>
                <a:gd name="T18" fmla="*/ 305 w 675"/>
                <a:gd name="T19" fmla="*/ 28 h 496"/>
                <a:gd name="T20" fmla="*/ 335 w 675"/>
                <a:gd name="T21" fmla="*/ 12 h 496"/>
                <a:gd name="T22" fmla="*/ 349 w 675"/>
                <a:gd name="T23" fmla="*/ 6 h 496"/>
                <a:gd name="T24" fmla="*/ 363 w 675"/>
                <a:gd name="T25" fmla="*/ 2 h 496"/>
                <a:gd name="T26" fmla="*/ 377 w 675"/>
                <a:gd name="T27" fmla="*/ 0 h 496"/>
                <a:gd name="T28" fmla="*/ 389 w 675"/>
                <a:gd name="T29" fmla="*/ 0 h 496"/>
                <a:gd name="T30" fmla="*/ 389 w 675"/>
                <a:gd name="T31" fmla="*/ 0 h 496"/>
                <a:gd name="T32" fmla="*/ 421 w 675"/>
                <a:gd name="T33" fmla="*/ 32 h 496"/>
                <a:gd name="T34" fmla="*/ 457 w 675"/>
                <a:gd name="T35" fmla="*/ 68 h 496"/>
                <a:gd name="T36" fmla="*/ 501 w 675"/>
                <a:gd name="T37" fmla="*/ 118 h 496"/>
                <a:gd name="T38" fmla="*/ 547 w 675"/>
                <a:gd name="T39" fmla="*/ 176 h 496"/>
                <a:gd name="T40" fmla="*/ 571 w 675"/>
                <a:gd name="T41" fmla="*/ 208 h 496"/>
                <a:gd name="T42" fmla="*/ 595 w 675"/>
                <a:gd name="T43" fmla="*/ 242 h 496"/>
                <a:gd name="T44" fmla="*/ 617 w 675"/>
                <a:gd name="T45" fmla="*/ 278 h 496"/>
                <a:gd name="T46" fmla="*/ 639 w 675"/>
                <a:gd name="T47" fmla="*/ 314 h 496"/>
                <a:gd name="T48" fmla="*/ 657 w 675"/>
                <a:gd name="T49" fmla="*/ 352 h 496"/>
                <a:gd name="T50" fmla="*/ 675 w 675"/>
                <a:gd name="T51" fmla="*/ 392 h 496"/>
                <a:gd name="T52" fmla="*/ 675 w 675"/>
                <a:gd name="T53" fmla="*/ 392 h 496"/>
                <a:gd name="T54" fmla="*/ 665 w 675"/>
                <a:gd name="T55" fmla="*/ 398 h 496"/>
                <a:gd name="T56" fmla="*/ 639 w 675"/>
                <a:gd name="T57" fmla="*/ 412 h 496"/>
                <a:gd name="T58" fmla="*/ 595 w 675"/>
                <a:gd name="T59" fmla="*/ 432 h 496"/>
                <a:gd name="T60" fmla="*/ 567 w 675"/>
                <a:gd name="T61" fmla="*/ 444 h 496"/>
                <a:gd name="T62" fmla="*/ 535 w 675"/>
                <a:gd name="T63" fmla="*/ 454 h 496"/>
                <a:gd name="T64" fmla="*/ 499 w 675"/>
                <a:gd name="T65" fmla="*/ 466 h 496"/>
                <a:gd name="T66" fmla="*/ 461 w 675"/>
                <a:gd name="T67" fmla="*/ 474 h 496"/>
                <a:gd name="T68" fmla="*/ 419 w 675"/>
                <a:gd name="T69" fmla="*/ 484 h 496"/>
                <a:gd name="T70" fmla="*/ 375 w 675"/>
                <a:gd name="T71" fmla="*/ 490 h 496"/>
                <a:gd name="T72" fmla="*/ 327 w 675"/>
                <a:gd name="T73" fmla="*/ 494 h 496"/>
                <a:gd name="T74" fmla="*/ 277 w 675"/>
                <a:gd name="T75" fmla="*/ 496 h 496"/>
                <a:gd name="T76" fmla="*/ 225 w 675"/>
                <a:gd name="T77" fmla="*/ 494 h 496"/>
                <a:gd name="T78" fmla="*/ 169 w 675"/>
                <a:gd name="T79" fmla="*/ 490 h 496"/>
                <a:gd name="T80" fmla="*/ 169 w 675"/>
                <a:gd name="T81" fmla="*/ 490 h 496"/>
                <a:gd name="T82" fmla="*/ 165 w 675"/>
                <a:gd name="T83" fmla="*/ 490 h 496"/>
                <a:gd name="T84" fmla="*/ 152 w 675"/>
                <a:gd name="T85" fmla="*/ 488 h 496"/>
                <a:gd name="T86" fmla="*/ 134 w 675"/>
                <a:gd name="T87" fmla="*/ 482 h 496"/>
                <a:gd name="T88" fmla="*/ 110 w 675"/>
                <a:gd name="T89" fmla="*/ 472 h 496"/>
                <a:gd name="T90" fmla="*/ 98 w 675"/>
                <a:gd name="T91" fmla="*/ 464 h 496"/>
                <a:gd name="T92" fmla="*/ 84 w 675"/>
                <a:gd name="T93" fmla="*/ 454 h 496"/>
                <a:gd name="T94" fmla="*/ 70 w 675"/>
                <a:gd name="T95" fmla="*/ 442 h 496"/>
                <a:gd name="T96" fmla="*/ 56 w 675"/>
                <a:gd name="T97" fmla="*/ 428 h 496"/>
                <a:gd name="T98" fmla="*/ 42 w 675"/>
                <a:gd name="T99" fmla="*/ 410 h 496"/>
                <a:gd name="T100" fmla="*/ 28 w 675"/>
                <a:gd name="T101" fmla="*/ 392 h 496"/>
                <a:gd name="T102" fmla="*/ 14 w 675"/>
                <a:gd name="T103" fmla="*/ 370 h 496"/>
                <a:gd name="T104" fmla="*/ 0 w 675"/>
                <a:gd name="T105" fmla="*/ 344 h 496"/>
                <a:gd name="T106" fmla="*/ 0 w 675"/>
                <a:gd name="T107" fmla="*/ 344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75" h="496">
                  <a:moveTo>
                    <a:pt x="0" y="344"/>
                  </a:moveTo>
                  <a:lnTo>
                    <a:pt x="0" y="344"/>
                  </a:lnTo>
                  <a:lnTo>
                    <a:pt x="42" y="288"/>
                  </a:lnTo>
                  <a:lnTo>
                    <a:pt x="88" y="232"/>
                  </a:lnTo>
                  <a:lnTo>
                    <a:pt x="144" y="168"/>
                  </a:lnTo>
                  <a:lnTo>
                    <a:pt x="177" y="134"/>
                  </a:lnTo>
                  <a:lnTo>
                    <a:pt x="209" y="104"/>
                  </a:lnTo>
                  <a:lnTo>
                    <a:pt x="241" y="74"/>
                  </a:lnTo>
                  <a:lnTo>
                    <a:pt x="273" y="48"/>
                  </a:lnTo>
                  <a:lnTo>
                    <a:pt x="305" y="28"/>
                  </a:lnTo>
                  <a:lnTo>
                    <a:pt x="335" y="12"/>
                  </a:lnTo>
                  <a:lnTo>
                    <a:pt x="349" y="6"/>
                  </a:lnTo>
                  <a:lnTo>
                    <a:pt x="363" y="2"/>
                  </a:lnTo>
                  <a:lnTo>
                    <a:pt x="377" y="0"/>
                  </a:lnTo>
                  <a:lnTo>
                    <a:pt x="389" y="0"/>
                  </a:lnTo>
                  <a:lnTo>
                    <a:pt x="389" y="0"/>
                  </a:lnTo>
                  <a:lnTo>
                    <a:pt x="421" y="32"/>
                  </a:lnTo>
                  <a:lnTo>
                    <a:pt x="457" y="68"/>
                  </a:lnTo>
                  <a:lnTo>
                    <a:pt x="501" y="118"/>
                  </a:lnTo>
                  <a:lnTo>
                    <a:pt x="547" y="176"/>
                  </a:lnTo>
                  <a:lnTo>
                    <a:pt x="571" y="208"/>
                  </a:lnTo>
                  <a:lnTo>
                    <a:pt x="595" y="242"/>
                  </a:lnTo>
                  <a:lnTo>
                    <a:pt x="617" y="278"/>
                  </a:lnTo>
                  <a:lnTo>
                    <a:pt x="639" y="314"/>
                  </a:lnTo>
                  <a:lnTo>
                    <a:pt x="657" y="352"/>
                  </a:lnTo>
                  <a:lnTo>
                    <a:pt x="675" y="392"/>
                  </a:lnTo>
                  <a:lnTo>
                    <a:pt x="675" y="392"/>
                  </a:lnTo>
                  <a:lnTo>
                    <a:pt x="665" y="398"/>
                  </a:lnTo>
                  <a:lnTo>
                    <a:pt x="639" y="412"/>
                  </a:lnTo>
                  <a:lnTo>
                    <a:pt x="595" y="432"/>
                  </a:lnTo>
                  <a:lnTo>
                    <a:pt x="567" y="444"/>
                  </a:lnTo>
                  <a:lnTo>
                    <a:pt x="535" y="454"/>
                  </a:lnTo>
                  <a:lnTo>
                    <a:pt x="499" y="466"/>
                  </a:lnTo>
                  <a:lnTo>
                    <a:pt x="461" y="474"/>
                  </a:lnTo>
                  <a:lnTo>
                    <a:pt x="419" y="484"/>
                  </a:lnTo>
                  <a:lnTo>
                    <a:pt x="375" y="490"/>
                  </a:lnTo>
                  <a:lnTo>
                    <a:pt x="327" y="494"/>
                  </a:lnTo>
                  <a:lnTo>
                    <a:pt x="277" y="496"/>
                  </a:lnTo>
                  <a:lnTo>
                    <a:pt x="225" y="494"/>
                  </a:lnTo>
                  <a:lnTo>
                    <a:pt x="169" y="490"/>
                  </a:lnTo>
                  <a:lnTo>
                    <a:pt x="169" y="490"/>
                  </a:lnTo>
                  <a:lnTo>
                    <a:pt x="165" y="490"/>
                  </a:lnTo>
                  <a:lnTo>
                    <a:pt x="152" y="488"/>
                  </a:lnTo>
                  <a:lnTo>
                    <a:pt x="134" y="482"/>
                  </a:lnTo>
                  <a:lnTo>
                    <a:pt x="110" y="472"/>
                  </a:lnTo>
                  <a:lnTo>
                    <a:pt x="98" y="464"/>
                  </a:lnTo>
                  <a:lnTo>
                    <a:pt x="84" y="454"/>
                  </a:lnTo>
                  <a:lnTo>
                    <a:pt x="70" y="442"/>
                  </a:lnTo>
                  <a:lnTo>
                    <a:pt x="56" y="428"/>
                  </a:lnTo>
                  <a:lnTo>
                    <a:pt x="42" y="410"/>
                  </a:lnTo>
                  <a:lnTo>
                    <a:pt x="28" y="392"/>
                  </a:lnTo>
                  <a:lnTo>
                    <a:pt x="14" y="370"/>
                  </a:lnTo>
                  <a:lnTo>
                    <a:pt x="0" y="344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53">
              <a:extLst>
                <a:ext uri="{FF2B5EF4-FFF2-40B4-BE49-F238E27FC236}">
                  <a16:creationId xmlns:a16="http://schemas.microsoft.com/office/drawing/2014/main" xmlns="" id="{1305A6BA-C833-431E-844B-CA36F48B656A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392311" y="5351250"/>
              <a:ext cx="541681" cy="651307"/>
            </a:xfrm>
            <a:custGeom>
              <a:avLst/>
              <a:gdLst>
                <a:gd name="T0" fmla="*/ 0 w 504"/>
                <a:gd name="T1" fmla="*/ 28 h 606"/>
                <a:gd name="T2" fmla="*/ 12 w 504"/>
                <a:gd name="T3" fmla="*/ 94 h 606"/>
                <a:gd name="T4" fmla="*/ 40 w 504"/>
                <a:gd name="T5" fmla="*/ 204 h 606"/>
                <a:gd name="T6" fmla="*/ 68 w 504"/>
                <a:gd name="T7" fmla="*/ 286 h 606"/>
                <a:gd name="T8" fmla="*/ 106 w 504"/>
                <a:gd name="T9" fmla="*/ 366 h 606"/>
                <a:gd name="T10" fmla="*/ 140 w 504"/>
                <a:gd name="T11" fmla="*/ 420 h 606"/>
                <a:gd name="T12" fmla="*/ 168 w 504"/>
                <a:gd name="T13" fmla="*/ 448 h 606"/>
                <a:gd name="T14" fmla="*/ 196 w 504"/>
                <a:gd name="T15" fmla="*/ 472 h 606"/>
                <a:gd name="T16" fmla="*/ 228 w 504"/>
                <a:gd name="T17" fmla="*/ 488 h 606"/>
                <a:gd name="T18" fmla="*/ 246 w 504"/>
                <a:gd name="T19" fmla="*/ 494 h 606"/>
                <a:gd name="T20" fmla="*/ 260 w 504"/>
                <a:gd name="T21" fmla="*/ 530 h 606"/>
                <a:gd name="T22" fmla="*/ 286 w 504"/>
                <a:gd name="T23" fmla="*/ 572 h 606"/>
                <a:gd name="T24" fmla="*/ 304 w 504"/>
                <a:gd name="T25" fmla="*/ 590 h 606"/>
                <a:gd name="T26" fmla="*/ 324 w 504"/>
                <a:gd name="T27" fmla="*/ 602 h 606"/>
                <a:gd name="T28" fmla="*/ 348 w 504"/>
                <a:gd name="T29" fmla="*/ 606 h 606"/>
                <a:gd name="T30" fmla="*/ 360 w 504"/>
                <a:gd name="T31" fmla="*/ 604 h 606"/>
                <a:gd name="T32" fmla="*/ 382 w 504"/>
                <a:gd name="T33" fmla="*/ 598 h 606"/>
                <a:gd name="T34" fmla="*/ 406 w 504"/>
                <a:gd name="T35" fmla="*/ 578 h 606"/>
                <a:gd name="T36" fmla="*/ 430 w 504"/>
                <a:gd name="T37" fmla="*/ 550 h 606"/>
                <a:gd name="T38" fmla="*/ 442 w 504"/>
                <a:gd name="T39" fmla="*/ 526 h 606"/>
                <a:gd name="T40" fmla="*/ 458 w 504"/>
                <a:gd name="T41" fmla="*/ 458 h 606"/>
                <a:gd name="T42" fmla="*/ 488 w 504"/>
                <a:gd name="T43" fmla="*/ 302 h 606"/>
                <a:gd name="T44" fmla="*/ 500 w 504"/>
                <a:gd name="T45" fmla="*/ 214 h 606"/>
                <a:gd name="T46" fmla="*/ 504 w 504"/>
                <a:gd name="T47" fmla="*/ 132 h 606"/>
                <a:gd name="T48" fmla="*/ 496 w 504"/>
                <a:gd name="T49" fmla="*/ 64 h 606"/>
                <a:gd name="T50" fmla="*/ 488 w 504"/>
                <a:gd name="T51" fmla="*/ 40 h 606"/>
                <a:gd name="T52" fmla="*/ 476 w 504"/>
                <a:gd name="T53" fmla="*/ 22 h 606"/>
                <a:gd name="T54" fmla="*/ 442 w 504"/>
                <a:gd name="T55" fmla="*/ 14 h 606"/>
                <a:gd name="T56" fmla="*/ 348 w 504"/>
                <a:gd name="T57" fmla="*/ 4 h 606"/>
                <a:gd name="T58" fmla="*/ 240 w 504"/>
                <a:gd name="T59" fmla="*/ 0 h 606"/>
                <a:gd name="T60" fmla="*/ 152 w 504"/>
                <a:gd name="T61" fmla="*/ 6 h 606"/>
                <a:gd name="T62" fmla="*/ 54 w 504"/>
                <a:gd name="T63" fmla="*/ 18 h 606"/>
                <a:gd name="T64" fmla="*/ 0 w 504"/>
                <a:gd name="T65" fmla="*/ 28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4" h="606">
                  <a:moveTo>
                    <a:pt x="0" y="28"/>
                  </a:moveTo>
                  <a:lnTo>
                    <a:pt x="0" y="28"/>
                  </a:lnTo>
                  <a:lnTo>
                    <a:pt x="2" y="46"/>
                  </a:lnTo>
                  <a:lnTo>
                    <a:pt x="12" y="94"/>
                  </a:lnTo>
                  <a:lnTo>
                    <a:pt x="28" y="164"/>
                  </a:lnTo>
                  <a:lnTo>
                    <a:pt x="40" y="204"/>
                  </a:lnTo>
                  <a:lnTo>
                    <a:pt x="52" y="244"/>
                  </a:lnTo>
                  <a:lnTo>
                    <a:pt x="68" y="286"/>
                  </a:lnTo>
                  <a:lnTo>
                    <a:pt x="86" y="328"/>
                  </a:lnTo>
                  <a:lnTo>
                    <a:pt x="106" y="366"/>
                  </a:lnTo>
                  <a:lnTo>
                    <a:pt x="128" y="402"/>
                  </a:lnTo>
                  <a:lnTo>
                    <a:pt x="140" y="420"/>
                  </a:lnTo>
                  <a:lnTo>
                    <a:pt x="154" y="434"/>
                  </a:lnTo>
                  <a:lnTo>
                    <a:pt x="168" y="448"/>
                  </a:lnTo>
                  <a:lnTo>
                    <a:pt x="182" y="462"/>
                  </a:lnTo>
                  <a:lnTo>
                    <a:pt x="196" y="472"/>
                  </a:lnTo>
                  <a:lnTo>
                    <a:pt x="212" y="482"/>
                  </a:lnTo>
                  <a:lnTo>
                    <a:pt x="228" y="488"/>
                  </a:lnTo>
                  <a:lnTo>
                    <a:pt x="246" y="494"/>
                  </a:lnTo>
                  <a:lnTo>
                    <a:pt x="246" y="494"/>
                  </a:lnTo>
                  <a:lnTo>
                    <a:pt x="252" y="512"/>
                  </a:lnTo>
                  <a:lnTo>
                    <a:pt x="260" y="530"/>
                  </a:lnTo>
                  <a:lnTo>
                    <a:pt x="272" y="552"/>
                  </a:lnTo>
                  <a:lnTo>
                    <a:pt x="286" y="572"/>
                  </a:lnTo>
                  <a:lnTo>
                    <a:pt x="296" y="582"/>
                  </a:lnTo>
                  <a:lnTo>
                    <a:pt x="304" y="590"/>
                  </a:lnTo>
                  <a:lnTo>
                    <a:pt x="314" y="598"/>
                  </a:lnTo>
                  <a:lnTo>
                    <a:pt x="324" y="602"/>
                  </a:lnTo>
                  <a:lnTo>
                    <a:pt x="336" y="606"/>
                  </a:lnTo>
                  <a:lnTo>
                    <a:pt x="348" y="606"/>
                  </a:lnTo>
                  <a:lnTo>
                    <a:pt x="348" y="606"/>
                  </a:lnTo>
                  <a:lnTo>
                    <a:pt x="360" y="604"/>
                  </a:lnTo>
                  <a:lnTo>
                    <a:pt x="370" y="602"/>
                  </a:lnTo>
                  <a:lnTo>
                    <a:pt x="382" y="598"/>
                  </a:lnTo>
                  <a:lnTo>
                    <a:pt x="390" y="592"/>
                  </a:lnTo>
                  <a:lnTo>
                    <a:pt x="406" y="578"/>
                  </a:lnTo>
                  <a:lnTo>
                    <a:pt x="420" y="564"/>
                  </a:lnTo>
                  <a:lnTo>
                    <a:pt x="430" y="550"/>
                  </a:lnTo>
                  <a:lnTo>
                    <a:pt x="436" y="538"/>
                  </a:lnTo>
                  <a:lnTo>
                    <a:pt x="442" y="526"/>
                  </a:lnTo>
                  <a:lnTo>
                    <a:pt x="442" y="526"/>
                  </a:lnTo>
                  <a:lnTo>
                    <a:pt x="458" y="458"/>
                  </a:lnTo>
                  <a:lnTo>
                    <a:pt x="474" y="386"/>
                  </a:lnTo>
                  <a:lnTo>
                    <a:pt x="488" y="302"/>
                  </a:lnTo>
                  <a:lnTo>
                    <a:pt x="494" y="258"/>
                  </a:lnTo>
                  <a:lnTo>
                    <a:pt x="500" y="214"/>
                  </a:lnTo>
                  <a:lnTo>
                    <a:pt x="502" y="172"/>
                  </a:lnTo>
                  <a:lnTo>
                    <a:pt x="504" y="132"/>
                  </a:lnTo>
                  <a:lnTo>
                    <a:pt x="502" y="96"/>
                  </a:lnTo>
                  <a:lnTo>
                    <a:pt x="496" y="64"/>
                  </a:lnTo>
                  <a:lnTo>
                    <a:pt x="494" y="52"/>
                  </a:lnTo>
                  <a:lnTo>
                    <a:pt x="488" y="40"/>
                  </a:lnTo>
                  <a:lnTo>
                    <a:pt x="482" y="30"/>
                  </a:lnTo>
                  <a:lnTo>
                    <a:pt x="476" y="22"/>
                  </a:lnTo>
                  <a:lnTo>
                    <a:pt x="476" y="22"/>
                  </a:lnTo>
                  <a:lnTo>
                    <a:pt x="442" y="14"/>
                  </a:lnTo>
                  <a:lnTo>
                    <a:pt x="402" y="8"/>
                  </a:lnTo>
                  <a:lnTo>
                    <a:pt x="348" y="4"/>
                  </a:lnTo>
                  <a:lnTo>
                    <a:pt x="278" y="0"/>
                  </a:lnTo>
                  <a:lnTo>
                    <a:pt x="240" y="0"/>
                  </a:lnTo>
                  <a:lnTo>
                    <a:pt x="198" y="2"/>
                  </a:lnTo>
                  <a:lnTo>
                    <a:pt x="152" y="6"/>
                  </a:lnTo>
                  <a:lnTo>
                    <a:pt x="104" y="12"/>
                  </a:lnTo>
                  <a:lnTo>
                    <a:pt x="54" y="18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54">
              <a:extLst>
                <a:ext uri="{FF2B5EF4-FFF2-40B4-BE49-F238E27FC236}">
                  <a16:creationId xmlns:a16="http://schemas.microsoft.com/office/drawing/2014/main" xmlns="" id="{AFE69731-3B76-4D15-A336-D19760525470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1025054" y="5157411"/>
              <a:ext cx="686774" cy="300934"/>
            </a:xfrm>
            <a:custGeom>
              <a:avLst/>
              <a:gdLst>
                <a:gd name="T0" fmla="*/ 0 w 639"/>
                <a:gd name="T1" fmla="*/ 0 h 280"/>
                <a:gd name="T2" fmla="*/ 0 w 639"/>
                <a:gd name="T3" fmla="*/ 0 h 280"/>
                <a:gd name="T4" fmla="*/ 38 w 639"/>
                <a:gd name="T5" fmla="*/ 32 h 280"/>
                <a:gd name="T6" fmla="*/ 82 w 639"/>
                <a:gd name="T7" fmla="*/ 66 h 280"/>
                <a:gd name="T8" fmla="*/ 138 w 639"/>
                <a:gd name="T9" fmla="*/ 106 h 280"/>
                <a:gd name="T10" fmla="*/ 203 w 639"/>
                <a:gd name="T11" fmla="*/ 150 h 280"/>
                <a:gd name="T12" fmla="*/ 235 w 639"/>
                <a:gd name="T13" fmla="*/ 170 h 280"/>
                <a:gd name="T14" fmla="*/ 271 w 639"/>
                <a:gd name="T15" fmla="*/ 190 h 280"/>
                <a:gd name="T16" fmla="*/ 305 w 639"/>
                <a:gd name="T17" fmla="*/ 208 h 280"/>
                <a:gd name="T18" fmla="*/ 339 w 639"/>
                <a:gd name="T19" fmla="*/ 224 h 280"/>
                <a:gd name="T20" fmla="*/ 373 w 639"/>
                <a:gd name="T21" fmla="*/ 238 h 280"/>
                <a:gd name="T22" fmla="*/ 407 w 639"/>
                <a:gd name="T23" fmla="*/ 248 h 280"/>
                <a:gd name="T24" fmla="*/ 407 w 639"/>
                <a:gd name="T25" fmla="*/ 248 h 280"/>
                <a:gd name="T26" fmla="*/ 467 w 639"/>
                <a:gd name="T27" fmla="*/ 264 h 280"/>
                <a:gd name="T28" fmla="*/ 519 w 639"/>
                <a:gd name="T29" fmla="*/ 274 h 280"/>
                <a:gd name="T30" fmla="*/ 561 w 639"/>
                <a:gd name="T31" fmla="*/ 280 h 280"/>
                <a:gd name="T32" fmla="*/ 579 w 639"/>
                <a:gd name="T33" fmla="*/ 280 h 280"/>
                <a:gd name="T34" fmla="*/ 595 w 639"/>
                <a:gd name="T35" fmla="*/ 280 h 280"/>
                <a:gd name="T36" fmla="*/ 607 w 639"/>
                <a:gd name="T37" fmla="*/ 276 h 280"/>
                <a:gd name="T38" fmla="*/ 619 w 639"/>
                <a:gd name="T39" fmla="*/ 272 h 280"/>
                <a:gd name="T40" fmla="*/ 627 w 639"/>
                <a:gd name="T41" fmla="*/ 268 h 280"/>
                <a:gd name="T42" fmla="*/ 633 w 639"/>
                <a:gd name="T43" fmla="*/ 260 h 280"/>
                <a:gd name="T44" fmla="*/ 639 w 639"/>
                <a:gd name="T45" fmla="*/ 252 h 280"/>
                <a:gd name="T46" fmla="*/ 639 w 639"/>
                <a:gd name="T47" fmla="*/ 240 h 280"/>
                <a:gd name="T48" fmla="*/ 639 w 639"/>
                <a:gd name="T49" fmla="*/ 228 h 280"/>
                <a:gd name="T50" fmla="*/ 637 w 639"/>
                <a:gd name="T51" fmla="*/ 214 h 280"/>
                <a:gd name="T52" fmla="*/ 637 w 639"/>
                <a:gd name="T53" fmla="*/ 214 h 280"/>
                <a:gd name="T54" fmla="*/ 633 w 639"/>
                <a:gd name="T55" fmla="*/ 206 h 280"/>
                <a:gd name="T56" fmla="*/ 627 w 639"/>
                <a:gd name="T57" fmla="*/ 198 h 280"/>
                <a:gd name="T58" fmla="*/ 617 w 639"/>
                <a:gd name="T59" fmla="*/ 190 h 280"/>
                <a:gd name="T60" fmla="*/ 603 w 639"/>
                <a:gd name="T61" fmla="*/ 182 h 280"/>
                <a:gd name="T62" fmla="*/ 571 w 639"/>
                <a:gd name="T63" fmla="*/ 164 h 280"/>
                <a:gd name="T64" fmla="*/ 529 w 639"/>
                <a:gd name="T65" fmla="*/ 146 h 280"/>
                <a:gd name="T66" fmla="*/ 481 w 639"/>
                <a:gd name="T67" fmla="*/ 128 h 280"/>
                <a:gd name="T68" fmla="*/ 427 w 639"/>
                <a:gd name="T69" fmla="*/ 110 h 280"/>
                <a:gd name="T70" fmla="*/ 311 w 639"/>
                <a:gd name="T71" fmla="*/ 76 h 280"/>
                <a:gd name="T72" fmla="*/ 197 w 639"/>
                <a:gd name="T73" fmla="*/ 46 h 280"/>
                <a:gd name="T74" fmla="*/ 96 w 639"/>
                <a:gd name="T75" fmla="*/ 22 h 280"/>
                <a:gd name="T76" fmla="*/ 0 w 639"/>
                <a:gd name="T77" fmla="*/ 0 h 280"/>
                <a:gd name="T78" fmla="*/ 0 w 639"/>
                <a:gd name="T79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9" h="280">
                  <a:moveTo>
                    <a:pt x="0" y="0"/>
                  </a:moveTo>
                  <a:lnTo>
                    <a:pt x="0" y="0"/>
                  </a:lnTo>
                  <a:lnTo>
                    <a:pt x="38" y="32"/>
                  </a:lnTo>
                  <a:lnTo>
                    <a:pt x="82" y="66"/>
                  </a:lnTo>
                  <a:lnTo>
                    <a:pt x="138" y="106"/>
                  </a:lnTo>
                  <a:lnTo>
                    <a:pt x="203" y="150"/>
                  </a:lnTo>
                  <a:lnTo>
                    <a:pt x="235" y="170"/>
                  </a:lnTo>
                  <a:lnTo>
                    <a:pt x="271" y="190"/>
                  </a:lnTo>
                  <a:lnTo>
                    <a:pt x="305" y="208"/>
                  </a:lnTo>
                  <a:lnTo>
                    <a:pt x="339" y="224"/>
                  </a:lnTo>
                  <a:lnTo>
                    <a:pt x="373" y="238"/>
                  </a:lnTo>
                  <a:lnTo>
                    <a:pt x="407" y="248"/>
                  </a:lnTo>
                  <a:lnTo>
                    <a:pt x="407" y="248"/>
                  </a:lnTo>
                  <a:lnTo>
                    <a:pt x="467" y="264"/>
                  </a:lnTo>
                  <a:lnTo>
                    <a:pt x="519" y="274"/>
                  </a:lnTo>
                  <a:lnTo>
                    <a:pt x="561" y="280"/>
                  </a:lnTo>
                  <a:lnTo>
                    <a:pt x="579" y="280"/>
                  </a:lnTo>
                  <a:lnTo>
                    <a:pt x="595" y="280"/>
                  </a:lnTo>
                  <a:lnTo>
                    <a:pt x="607" y="276"/>
                  </a:lnTo>
                  <a:lnTo>
                    <a:pt x="619" y="272"/>
                  </a:lnTo>
                  <a:lnTo>
                    <a:pt x="627" y="268"/>
                  </a:lnTo>
                  <a:lnTo>
                    <a:pt x="633" y="260"/>
                  </a:lnTo>
                  <a:lnTo>
                    <a:pt x="639" y="252"/>
                  </a:lnTo>
                  <a:lnTo>
                    <a:pt x="639" y="240"/>
                  </a:lnTo>
                  <a:lnTo>
                    <a:pt x="639" y="228"/>
                  </a:lnTo>
                  <a:lnTo>
                    <a:pt x="637" y="214"/>
                  </a:lnTo>
                  <a:lnTo>
                    <a:pt x="637" y="214"/>
                  </a:lnTo>
                  <a:lnTo>
                    <a:pt x="633" y="206"/>
                  </a:lnTo>
                  <a:lnTo>
                    <a:pt x="627" y="198"/>
                  </a:lnTo>
                  <a:lnTo>
                    <a:pt x="617" y="190"/>
                  </a:lnTo>
                  <a:lnTo>
                    <a:pt x="603" y="182"/>
                  </a:lnTo>
                  <a:lnTo>
                    <a:pt x="571" y="164"/>
                  </a:lnTo>
                  <a:lnTo>
                    <a:pt x="529" y="146"/>
                  </a:lnTo>
                  <a:lnTo>
                    <a:pt x="481" y="128"/>
                  </a:lnTo>
                  <a:lnTo>
                    <a:pt x="427" y="110"/>
                  </a:lnTo>
                  <a:lnTo>
                    <a:pt x="311" y="76"/>
                  </a:lnTo>
                  <a:lnTo>
                    <a:pt x="197" y="46"/>
                  </a:lnTo>
                  <a:lnTo>
                    <a:pt x="96" y="2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55">
              <a:extLst>
                <a:ext uri="{FF2B5EF4-FFF2-40B4-BE49-F238E27FC236}">
                  <a16:creationId xmlns:a16="http://schemas.microsoft.com/office/drawing/2014/main" xmlns="" id="{7389A742-36F9-47F6-A658-F5460D396566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863180" y="4989637"/>
              <a:ext cx="691073" cy="533083"/>
            </a:xfrm>
            <a:custGeom>
              <a:avLst/>
              <a:gdLst>
                <a:gd name="T0" fmla="*/ 48 w 643"/>
                <a:gd name="T1" fmla="*/ 130 h 496"/>
                <a:gd name="T2" fmla="*/ 48 w 643"/>
                <a:gd name="T3" fmla="*/ 130 h 496"/>
                <a:gd name="T4" fmla="*/ 126 w 643"/>
                <a:gd name="T5" fmla="*/ 100 h 496"/>
                <a:gd name="T6" fmla="*/ 209 w 643"/>
                <a:gd name="T7" fmla="*/ 70 h 496"/>
                <a:gd name="T8" fmla="*/ 303 w 643"/>
                <a:gd name="T9" fmla="*/ 40 h 496"/>
                <a:gd name="T10" fmla="*/ 353 w 643"/>
                <a:gd name="T11" fmla="*/ 28 h 496"/>
                <a:gd name="T12" fmla="*/ 401 w 643"/>
                <a:gd name="T13" fmla="*/ 16 h 496"/>
                <a:gd name="T14" fmla="*/ 447 w 643"/>
                <a:gd name="T15" fmla="*/ 6 h 496"/>
                <a:gd name="T16" fmla="*/ 489 w 643"/>
                <a:gd name="T17" fmla="*/ 0 h 496"/>
                <a:gd name="T18" fmla="*/ 525 w 643"/>
                <a:gd name="T19" fmla="*/ 0 h 496"/>
                <a:gd name="T20" fmla="*/ 541 w 643"/>
                <a:gd name="T21" fmla="*/ 0 h 496"/>
                <a:gd name="T22" fmla="*/ 557 w 643"/>
                <a:gd name="T23" fmla="*/ 4 h 496"/>
                <a:gd name="T24" fmla="*/ 569 w 643"/>
                <a:gd name="T25" fmla="*/ 6 h 496"/>
                <a:gd name="T26" fmla="*/ 579 w 643"/>
                <a:gd name="T27" fmla="*/ 12 h 496"/>
                <a:gd name="T28" fmla="*/ 587 w 643"/>
                <a:gd name="T29" fmla="*/ 20 h 496"/>
                <a:gd name="T30" fmla="*/ 593 w 643"/>
                <a:gd name="T31" fmla="*/ 28 h 496"/>
                <a:gd name="T32" fmla="*/ 593 w 643"/>
                <a:gd name="T33" fmla="*/ 28 h 496"/>
                <a:gd name="T34" fmla="*/ 605 w 643"/>
                <a:gd name="T35" fmla="*/ 66 h 496"/>
                <a:gd name="T36" fmla="*/ 615 w 643"/>
                <a:gd name="T37" fmla="*/ 110 h 496"/>
                <a:gd name="T38" fmla="*/ 627 w 643"/>
                <a:gd name="T39" fmla="*/ 168 h 496"/>
                <a:gd name="T40" fmla="*/ 637 w 643"/>
                <a:gd name="T41" fmla="*/ 238 h 496"/>
                <a:gd name="T42" fmla="*/ 641 w 643"/>
                <a:gd name="T43" fmla="*/ 276 h 496"/>
                <a:gd name="T44" fmla="*/ 643 w 643"/>
                <a:gd name="T45" fmla="*/ 316 h 496"/>
                <a:gd name="T46" fmla="*/ 643 w 643"/>
                <a:gd name="T47" fmla="*/ 360 h 496"/>
                <a:gd name="T48" fmla="*/ 643 w 643"/>
                <a:gd name="T49" fmla="*/ 404 h 496"/>
                <a:gd name="T50" fmla="*/ 639 w 643"/>
                <a:gd name="T51" fmla="*/ 450 h 496"/>
                <a:gd name="T52" fmla="*/ 633 w 643"/>
                <a:gd name="T53" fmla="*/ 496 h 496"/>
                <a:gd name="T54" fmla="*/ 633 w 643"/>
                <a:gd name="T55" fmla="*/ 496 h 496"/>
                <a:gd name="T56" fmla="*/ 619 w 643"/>
                <a:gd name="T57" fmla="*/ 496 h 496"/>
                <a:gd name="T58" fmla="*/ 577 w 643"/>
                <a:gd name="T59" fmla="*/ 494 h 496"/>
                <a:gd name="T60" fmla="*/ 513 w 643"/>
                <a:gd name="T61" fmla="*/ 488 h 496"/>
                <a:gd name="T62" fmla="*/ 473 w 643"/>
                <a:gd name="T63" fmla="*/ 482 h 496"/>
                <a:gd name="T64" fmla="*/ 431 w 643"/>
                <a:gd name="T65" fmla="*/ 474 h 496"/>
                <a:gd name="T66" fmla="*/ 383 w 643"/>
                <a:gd name="T67" fmla="*/ 464 h 496"/>
                <a:gd name="T68" fmla="*/ 333 w 643"/>
                <a:gd name="T69" fmla="*/ 450 h 496"/>
                <a:gd name="T70" fmla="*/ 281 w 643"/>
                <a:gd name="T71" fmla="*/ 432 h 496"/>
                <a:gd name="T72" fmla="*/ 227 w 643"/>
                <a:gd name="T73" fmla="*/ 410 h 496"/>
                <a:gd name="T74" fmla="*/ 170 w 643"/>
                <a:gd name="T75" fmla="*/ 386 h 496"/>
                <a:gd name="T76" fmla="*/ 114 w 643"/>
                <a:gd name="T77" fmla="*/ 356 h 496"/>
                <a:gd name="T78" fmla="*/ 56 w 643"/>
                <a:gd name="T79" fmla="*/ 320 h 496"/>
                <a:gd name="T80" fmla="*/ 28 w 643"/>
                <a:gd name="T81" fmla="*/ 300 h 496"/>
                <a:gd name="T82" fmla="*/ 0 w 643"/>
                <a:gd name="T83" fmla="*/ 280 h 496"/>
                <a:gd name="T84" fmla="*/ 0 w 643"/>
                <a:gd name="T85" fmla="*/ 280 h 496"/>
                <a:gd name="T86" fmla="*/ 10 w 643"/>
                <a:gd name="T87" fmla="*/ 266 h 496"/>
                <a:gd name="T88" fmla="*/ 22 w 643"/>
                <a:gd name="T89" fmla="*/ 250 h 496"/>
                <a:gd name="T90" fmla="*/ 34 w 643"/>
                <a:gd name="T91" fmla="*/ 230 h 496"/>
                <a:gd name="T92" fmla="*/ 44 w 643"/>
                <a:gd name="T93" fmla="*/ 206 h 496"/>
                <a:gd name="T94" fmla="*/ 50 w 643"/>
                <a:gd name="T95" fmla="*/ 180 h 496"/>
                <a:gd name="T96" fmla="*/ 52 w 643"/>
                <a:gd name="T97" fmla="*/ 168 h 496"/>
                <a:gd name="T98" fmla="*/ 52 w 643"/>
                <a:gd name="T99" fmla="*/ 154 h 496"/>
                <a:gd name="T100" fmla="*/ 52 w 643"/>
                <a:gd name="T101" fmla="*/ 142 h 496"/>
                <a:gd name="T102" fmla="*/ 48 w 643"/>
                <a:gd name="T103" fmla="*/ 130 h 496"/>
                <a:gd name="T104" fmla="*/ 48 w 643"/>
                <a:gd name="T105" fmla="*/ 13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43" h="496">
                  <a:moveTo>
                    <a:pt x="48" y="130"/>
                  </a:moveTo>
                  <a:lnTo>
                    <a:pt x="48" y="130"/>
                  </a:lnTo>
                  <a:lnTo>
                    <a:pt x="126" y="100"/>
                  </a:lnTo>
                  <a:lnTo>
                    <a:pt x="209" y="70"/>
                  </a:lnTo>
                  <a:lnTo>
                    <a:pt x="303" y="40"/>
                  </a:lnTo>
                  <a:lnTo>
                    <a:pt x="353" y="28"/>
                  </a:lnTo>
                  <a:lnTo>
                    <a:pt x="401" y="16"/>
                  </a:lnTo>
                  <a:lnTo>
                    <a:pt x="447" y="6"/>
                  </a:lnTo>
                  <a:lnTo>
                    <a:pt x="489" y="0"/>
                  </a:lnTo>
                  <a:lnTo>
                    <a:pt x="525" y="0"/>
                  </a:lnTo>
                  <a:lnTo>
                    <a:pt x="541" y="0"/>
                  </a:lnTo>
                  <a:lnTo>
                    <a:pt x="557" y="4"/>
                  </a:lnTo>
                  <a:lnTo>
                    <a:pt x="569" y="6"/>
                  </a:lnTo>
                  <a:lnTo>
                    <a:pt x="579" y="12"/>
                  </a:lnTo>
                  <a:lnTo>
                    <a:pt x="587" y="20"/>
                  </a:lnTo>
                  <a:lnTo>
                    <a:pt x="593" y="28"/>
                  </a:lnTo>
                  <a:lnTo>
                    <a:pt x="593" y="28"/>
                  </a:lnTo>
                  <a:lnTo>
                    <a:pt x="605" y="66"/>
                  </a:lnTo>
                  <a:lnTo>
                    <a:pt x="615" y="110"/>
                  </a:lnTo>
                  <a:lnTo>
                    <a:pt x="627" y="168"/>
                  </a:lnTo>
                  <a:lnTo>
                    <a:pt x="637" y="238"/>
                  </a:lnTo>
                  <a:lnTo>
                    <a:pt x="641" y="276"/>
                  </a:lnTo>
                  <a:lnTo>
                    <a:pt x="643" y="316"/>
                  </a:lnTo>
                  <a:lnTo>
                    <a:pt x="643" y="360"/>
                  </a:lnTo>
                  <a:lnTo>
                    <a:pt x="643" y="404"/>
                  </a:lnTo>
                  <a:lnTo>
                    <a:pt x="639" y="450"/>
                  </a:lnTo>
                  <a:lnTo>
                    <a:pt x="633" y="496"/>
                  </a:lnTo>
                  <a:lnTo>
                    <a:pt x="633" y="496"/>
                  </a:lnTo>
                  <a:lnTo>
                    <a:pt x="619" y="496"/>
                  </a:lnTo>
                  <a:lnTo>
                    <a:pt x="577" y="494"/>
                  </a:lnTo>
                  <a:lnTo>
                    <a:pt x="513" y="488"/>
                  </a:lnTo>
                  <a:lnTo>
                    <a:pt x="473" y="482"/>
                  </a:lnTo>
                  <a:lnTo>
                    <a:pt x="431" y="474"/>
                  </a:lnTo>
                  <a:lnTo>
                    <a:pt x="383" y="464"/>
                  </a:lnTo>
                  <a:lnTo>
                    <a:pt x="333" y="450"/>
                  </a:lnTo>
                  <a:lnTo>
                    <a:pt x="281" y="432"/>
                  </a:lnTo>
                  <a:lnTo>
                    <a:pt x="227" y="410"/>
                  </a:lnTo>
                  <a:lnTo>
                    <a:pt x="170" y="386"/>
                  </a:lnTo>
                  <a:lnTo>
                    <a:pt x="114" y="356"/>
                  </a:lnTo>
                  <a:lnTo>
                    <a:pt x="56" y="320"/>
                  </a:lnTo>
                  <a:lnTo>
                    <a:pt x="28" y="300"/>
                  </a:lnTo>
                  <a:lnTo>
                    <a:pt x="0" y="280"/>
                  </a:lnTo>
                  <a:lnTo>
                    <a:pt x="0" y="280"/>
                  </a:lnTo>
                  <a:lnTo>
                    <a:pt x="10" y="266"/>
                  </a:lnTo>
                  <a:lnTo>
                    <a:pt x="22" y="250"/>
                  </a:lnTo>
                  <a:lnTo>
                    <a:pt x="34" y="230"/>
                  </a:lnTo>
                  <a:lnTo>
                    <a:pt x="44" y="206"/>
                  </a:lnTo>
                  <a:lnTo>
                    <a:pt x="50" y="180"/>
                  </a:lnTo>
                  <a:lnTo>
                    <a:pt x="52" y="168"/>
                  </a:lnTo>
                  <a:lnTo>
                    <a:pt x="52" y="154"/>
                  </a:lnTo>
                  <a:lnTo>
                    <a:pt x="52" y="142"/>
                  </a:lnTo>
                  <a:lnTo>
                    <a:pt x="48" y="130"/>
                  </a:lnTo>
                  <a:lnTo>
                    <a:pt x="48" y="130"/>
                  </a:lnTo>
                  <a:close/>
                </a:path>
              </a:pathLst>
            </a:custGeom>
            <a:solidFill>
              <a:srgbClr val="E2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56">
              <a:extLst>
                <a:ext uri="{FF2B5EF4-FFF2-40B4-BE49-F238E27FC236}">
                  <a16:creationId xmlns:a16="http://schemas.microsoft.com/office/drawing/2014/main" xmlns="" id="{8126890F-A954-4B5F-A973-D13A27BDB803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404250" y="5686492"/>
              <a:ext cx="640559" cy="494391"/>
            </a:xfrm>
            <a:custGeom>
              <a:avLst/>
              <a:gdLst>
                <a:gd name="T0" fmla="*/ 596 w 596"/>
                <a:gd name="T1" fmla="*/ 460 h 460"/>
                <a:gd name="T2" fmla="*/ 596 w 596"/>
                <a:gd name="T3" fmla="*/ 460 h 460"/>
                <a:gd name="T4" fmla="*/ 572 w 596"/>
                <a:gd name="T5" fmla="*/ 454 h 460"/>
                <a:gd name="T6" fmla="*/ 508 w 596"/>
                <a:gd name="T7" fmla="*/ 438 h 460"/>
                <a:gd name="T8" fmla="*/ 416 w 596"/>
                <a:gd name="T9" fmla="*/ 410 h 460"/>
                <a:gd name="T10" fmla="*/ 366 w 596"/>
                <a:gd name="T11" fmla="*/ 392 h 460"/>
                <a:gd name="T12" fmla="*/ 312 w 596"/>
                <a:gd name="T13" fmla="*/ 372 h 460"/>
                <a:gd name="T14" fmla="*/ 258 w 596"/>
                <a:gd name="T15" fmla="*/ 350 h 460"/>
                <a:gd name="T16" fmla="*/ 204 w 596"/>
                <a:gd name="T17" fmla="*/ 324 h 460"/>
                <a:gd name="T18" fmla="*/ 154 w 596"/>
                <a:gd name="T19" fmla="*/ 296 h 460"/>
                <a:gd name="T20" fmla="*/ 130 w 596"/>
                <a:gd name="T21" fmla="*/ 282 h 460"/>
                <a:gd name="T22" fmla="*/ 108 w 596"/>
                <a:gd name="T23" fmla="*/ 266 h 460"/>
                <a:gd name="T24" fmla="*/ 88 w 596"/>
                <a:gd name="T25" fmla="*/ 250 h 460"/>
                <a:gd name="T26" fmla="*/ 68 w 596"/>
                <a:gd name="T27" fmla="*/ 234 h 460"/>
                <a:gd name="T28" fmla="*/ 52 w 596"/>
                <a:gd name="T29" fmla="*/ 216 h 460"/>
                <a:gd name="T30" fmla="*/ 36 w 596"/>
                <a:gd name="T31" fmla="*/ 198 h 460"/>
                <a:gd name="T32" fmla="*/ 24 w 596"/>
                <a:gd name="T33" fmla="*/ 180 h 460"/>
                <a:gd name="T34" fmla="*/ 12 w 596"/>
                <a:gd name="T35" fmla="*/ 162 h 460"/>
                <a:gd name="T36" fmla="*/ 4 w 596"/>
                <a:gd name="T37" fmla="*/ 142 h 460"/>
                <a:gd name="T38" fmla="*/ 0 w 596"/>
                <a:gd name="T39" fmla="*/ 122 h 460"/>
                <a:gd name="T40" fmla="*/ 0 w 596"/>
                <a:gd name="T41" fmla="*/ 122 h 460"/>
                <a:gd name="T42" fmla="*/ 12 w 596"/>
                <a:gd name="T43" fmla="*/ 108 h 460"/>
                <a:gd name="T44" fmla="*/ 44 w 596"/>
                <a:gd name="T45" fmla="*/ 72 h 460"/>
                <a:gd name="T46" fmla="*/ 66 w 596"/>
                <a:gd name="T47" fmla="*/ 52 h 460"/>
                <a:gd name="T48" fmla="*/ 88 w 596"/>
                <a:gd name="T49" fmla="*/ 32 h 460"/>
                <a:gd name="T50" fmla="*/ 112 w 596"/>
                <a:gd name="T51" fmla="*/ 16 h 460"/>
                <a:gd name="T52" fmla="*/ 134 w 596"/>
                <a:gd name="T53" fmla="*/ 2 h 460"/>
                <a:gd name="T54" fmla="*/ 134 w 596"/>
                <a:gd name="T55" fmla="*/ 2 h 460"/>
                <a:gd name="T56" fmla="*/ 140 w 596"/>
                <a:gd name="T57" fmla="*/ 0 h 460"/>
                <a:gd name="T58" fmla="*/ 146 w 596"/>
                <a:gd name="T59" fmla="*/ 2 h 460"/>
                <a:gd name="T60" fmla="*/ 152 w 596"/>
                <a:gd name="T61" fmla="*/ 4 h 460"/>
                <a:gd name="T62" fmla="*/ 158 w 596"/>
                <a:gd name="T63" fmla="*/ 8 h 460"/>
                <a:gd name="T64" fmla="*/ 172 w 596"/>
                <a:gd name="T65" fmla="*/ 22 h 460"/>
                <a:gd name="T66" fmla="*/ 188 w 596"/>
                <a:gd name="T67" fmla="*/ 42 h 460"/>
                <a:gd name="T68" fmla="*/ 226 w 596"/>
                <a:gd name="T69" fmla="*/ 98 h 460"/>
                <a:gd name="T70" fmla="*/ 272 w 596"/>
                <a:gd name="T71" fmla="*/ 170 h 460"/>
                <a:gd name="T72" fmla="*/ 300 w 596"/>
                <a:gd name="T73" fmla="*/ 208 h 460"/>
                <a:gd name="T74" fmla="*/ 330 w 596"/>
                <a:gd name="T75" fmla="*/ 248 h 460"/>
                <a:gd name="T76" fmla="*/ 364 w 596"/>
                <a:gd name="T77" fmla="*/ 288 h 460"/>
                <a:gd name="T78" fmla="*/ 402 w 596"/>
                <a:gd name="T79" fmla="*/ 328 h 460"/>
                <a:gd name="T80" fmla="*/ 444 w 596"/>
                <a:gd name="T81" fmla="*/ 364 h 460"/>
                <a:gd name="T82" fmla="*/ 466 w 596"/>
                <a:gd name="T83" fmla="*/ 382 h 460"/>
                <a:gd name="T84" fmla="*/ 490 w 596"/>
                <a:gd name="T85" fmla="*/ 400 h 460"/>
                <a:gd name="T86" fmla="*/ 514 w 596"/>
                <a:gd name="T87" fmla="*/ 416 h 460"/>
                <a:gd name="T88" fmla="*/ 540 w 596"/>
                <a:gd name="T89" fmla="*/ 432 h 460"/>
                <a:gd name="T90" fmla="*/ 568 w 596"/>
                <a:gd name="T91" fmla="*/ 446 h 460"/>
                <a:gd name="T92" fmla="*/ 596 w 596"/>
                <a:gd name="T93" fmla="*/ 460 h 460"/>
                <a:gd name="T94" fmla="*/ 596 w 596"/>
                <a:gd name="T95" fmla="*/ 460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96" h="460">
                  <a:moveTo>
                    <a:pt x="596" y="460"/>
                  </a:moveTo>
                  <a:lnTo>
                    <a:pt x="596" y="460"/>
                  </a:lnTo>
                  <a:lnTo>
                    <a:pt x="572" y="454"/>
                  </a:lnTo>
                  <a:lnTo>
                    <a:pt x="508" y="438"/>
                  </a:lnTo>
                  <a:lnTo>
                    <a:pt x="416" y="410"/>
                  </a:lnTo>
                  <a:lnTo>
                    <a:pt x="366" y="392"/>
                  </a:lnTo>
                  <a:lnTo>
                    <a:pt x="312" y="372"/>
                  </a:lnTo>
                  <a:lnTo>
                    <a:pt x="258" y="350"/>
                  </a:lnTo>
                  <a:lnTo>
                    <a:pt x="204" y="324"/>
                  </a:lnTo>
                  <a:lnTo>
                    <a:pt x="154" y="296"/>
                  </a:lnTo>
                  <a:lnTo>
                    <a:pt x="130" y="282"/>
                  </a:lnTo>
                  <a:lnTo>
                    <a:pt x="108" y="266"/>
                  </a:lnTo>
                  <a:lnTo>
                    <a:pt x="88" y="250"/>
                  </a:lnTo>
                  <a:lnTo>
                    <a:pt x="68" y="234"/>
                  </a:lnTo>
                  <a:lnTo>
                    <a:pt x="52" y="216"/>
                  </a:lnTo>
                  <a:lnTo>
                    <a:pt x="36" y="198"/>
                  </a:lnTo>
                  <a:lnTo>
                    <a:pt x="24" y="180"/>
                  </a:lnTo>
                  <a:lnTo>
                    <a:pt x="12" y="162"/>
                  </a:lnTo>
                  <a:lnTo>
                    <a:pt x="4" y="142"/>
                  </a:lnTo>
                  <a:lnTo>
                    <a:pt x="0" y="122"/>
                  </a:lnTo>
                  <a:lnTo>
                    <a:pt x="0" y="122"/>
                  </a:lnTo>
                  <a:lnTo>
                    <a:pt x="12" y="108"/>
                  </a:lnTo>
                  <a:lnTo>
                    <a:pt x="44" y="72"/>
                  </a:lnTo>
                  <a:lnTo>
                    <a:pt x="66" y="52"/>
                  </a:lnTo>
                  <a:lnTo>
                    <a:pt x="88" y="32"/>
                  </a:lnTo>
                  <a:lnTo>
                    <a:pt x="112" y="16"/>
                  </a:lnTo>
                  <a:lnTo>
                    <a:pt x="134" y="2"/>
                  </a:lnTo>
                  <a:lnTo>
                    <a:pt x="134" y="2"/>
                  </a:lnTo>
                  <a:lnTo>
                    <a:pt x="140" y="0"/>
                  </a:lnTo>
                  <a:lnTo>
                    <a:pt x="146" y="2"/>
                  </a:lnTo>
                  <a:lnTo>
                    <a:pt x="152" y="4"/>
                  </a:lnTo>
                  <a:lnTo>
                    <a:pt x="158" y="8"/>
                  </a:lnTo>
                  <a:lnTo>
                    <a:pt x="172" y="22"/>
                  </a:lnTo>
                  <a:lnTo>
                    <a:pt x="188" y="42"/>
                  </a:lnTo>
                  <a:lnTo>
                    <a:pt x="226" y="98"/>
                  </a:lnTo>
                  <a:lnTo>
                    <a:pt x="272" y="170"/>
                  </a:lnTo>
                  <a:lnTo>
                    <a:pt x="300" y="208"/>
                  </a:lnTo>
                  <a:lnTo>
                    <a:pt x="330" y="248"/>
                  </a:lnTo>
                  <a:lnTo>
                    <a:pt x="364" y="288"/>
                  </a:lnTo>
                  <a:lnTo>
                    <a:pt x="402" y="328"/>
                  </a:lnTo>
                  <a:lnTo>
                    <a:pt x="444" y="364"/>
                  </a:lnTo>
                  <a:lnTo>
                    <a:pt x="466" y="382"/>
                  </a:lnTo>
                  <a:lnTo>
                    <a:pt x="490" y="400"/>
                  </a:lnTo>
                  <a:lnTo>
                    <a:pt x="514" y="416"/>
                  </a:lnTo>
                  <a:lnTo>
                    <a:pt x="540" y="432"/>
                  </a:lnTo>
                  <a:lnTo>
                    <a:pt x="568" y="446"/>
                  </a:lnTo>
                  <a:lnTo>
                    <a:pt x="596" y="460"/>
                  </a:lnTo>
                  <a:lnTo>
                    <a:pt x="596" y="460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57">
              <a:extLst>
                <a:ext uri="{FF2B5EF4-FFF2-40B4-BE49-F238E27FC236}">
                  <a16:creationId xmlns:a16="http://schemas.microsoft.com/office/drawing/2014/main" xmlns="" id="{BE6AFCDB-75EE-43D8-9819-F089D24D36BA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308441" y="5531468"/>
              <a:ext cx="689998" cy="670652"/>
            </a:xfrm>
            <a:custGeom>
              <a:avLst/>
              <a:gdLst>
                <a:gd name="T0" fmla="*/ 406 w 642"/>
                <a:gd name="T1" fmla="*/ 2 h 624"/>
                <a:gd name="T2" fmla="*/ 406 w 642"/>
                <a:gd name="T3" fmla="*/ 2 h 624"/>
                <a:gd name="T4" fmla="*/ 364 w 642"/>
                <a:gd name="T5" fmla="*/ 18 h 624"/>
                <a:gd name="T6" fmla="*/ 316 w 642"/>
                <a:gd name="T7" fmla="*/ 40 h 624"/>
                <a:gd name="T8" fmla="*/ 258 w 642"/>
                <a:gd name="T9" fmla="*/ 68 h 624"/>
                <a:gd name="T10" fmla="*/ 194 w 642"/>
                <a:gd name="T11" fmla="*/ 104 h 624"/>
                <a:gd name="T12" fmla="*/ 160 w 642"/>
                <a:gd name="T13" fmla="*/ 124 h 624"/>
                <a:gd name="T14" fmla="*/ 126 w 642"/>
                <a:gd name="T15" fmla="*/ 148 h 624"/>
                <a:gd name="T16" fmla="*/ 92 w 642"/>
                <a:gd name="T17" fmla="*/ 172 h 624"/>
                <a:gd name="T18" fmla="*/ 60 w 642"/>
                <a:gd name="T19" fmla="*/ 198 h 624"/>
                <a:gd name="T20" fmla="*/ 28 w 642"/>
                <a:gd name="T21" fmla="*/ 226 h 624"/>
                <a:gd name="T22" fmla="*/ 0 w 642"/>
                <a:gd name="T23" fmla="*/ 256 h 624"/>
                <a:gd name="T24" fmla="*/ 0 w 642"/>
                <a:gd name="T25" fmla="*/ 256 h 624"/>
                <a:gd name="T26" fmla="*/ 18 w 642"/>
                <a:gd name="T27" fmla="*/ 274 h 624"/>
                <a:gd name="T28" fmla="*/ 64 w 642"/>
                <a:gd name="T29" fmla="*/ 320 h 624"/>
                <a:gd name="T30" fmla="*/ 134 w 642"/>
                <a:gd name="T31" fmla="*/ 382 h 624"/>
                <a:gd name="T32" fmla="*/ 176 w 642"/>
                <a:gd name="T33" fmla="*/ 418 h 624"/>
                <a:gd name="T34" fmla="*/ 220 w 642"/>
                <a:gd name="T35" fmla="*/ 454 h 624"/>
                <a:gd name="T36" fmla="*/ 266 w 642"/>
                <a:gd name="T37" fmla="*/ 490 h 624"/>
                <a:gd name="T38" fmla="*/ 314 w 642"/>
                <a:gd name="T39" fmla="*/ 524 h 624"/>
                <a:gd name="T40" fmla="*/ 362 w 642"/>
                <a:gd name="T41" fmla="*/ 556 h 624"/>
                <a:gd name="T42" fmla="*/ 410 w 642"/>
                <a:gd name="T43" fmla="*/ 582 h 624"/>
                <a:gd name="T44" fmla="*/ 432 w 642"/>
                <a:gd name="T45" fmla="*/ 594 h 624"/>
                <a:gd name="T46" fmla="*/ 456 w 642"/>
                <a:gd name="T47" fmla="*/ 604 h 624"/>
                <a:gd name="T48" fmla="*/ 478 w 642"/>
                <a:gd name="T49" fmla="*/ 612 h 624"/>
                <a:gd name="T50" fmla="*/ 498 w 642"/>
                <a:gd name="T51" fmla="*/ 618 h 624"/>
                <a:gd name="T52" fmla="*/ 520 w 642"/>
                <a:gd name="T53" fmla="*/ 622 h 624"/>
                <a:gd name="T54" fmla="*/ 540 w 642"/>
                <a:gd name="T55" fmla="*/ 624 h 624"/>
                <a:gd name="T56" fmla="*/ 558 w 642"/>
                <a:gd name="T57" fmla="*/ 624 h 624"/>
                <a:gd name="T58" fmla="*/ 576 w 642"/>
                <a:gd name="T59" fmla="*/ 622 h 624"/>
                <a:gd name="T60" fmla="*/ 642 w 642"/>
                <a:gd name="T61" fmla="*/ 492 h 624"/>
                <a:gd name="T62" fmla="*/ 642 w 642"/>
                <a:gd name="T63" fmla="*/ 492 h 624"/>
                <a:gd name="T64" fmla="*/ 620 w 642"/>
                <a:gd name="T65" fmla="*/ 408 h 624"/>
                <a:gd name="T66" fmla="*/ 594 w 642"/>
                <a:gd name="T67" fmla="*/ 324 h 624"/>
                <a:gd name="T68" fmla="*/ 564 w 642"/>
                <a:gd name="T69" fmla="*/ 230 h 624"/>
                <a:gd name="T70" fmla="*/ 546 w 642"/>
                <a:gd name="T71" fmla="*/ 182 h 624"/>
                <a:gd name="T72" fmla="*/ 526 w 642"/>
                <a:gd name="T73" fmla="*/ 136 h 624"/>
                <a:gd name="T74" fmla="*/ 506 w 642"/>
                <a:gd name="T75" fmla="*/ 94 h 624"/>
                <a:gd name="T76" fmla="*/ 486 w 642"/>
                <a:gd name="T77" fmla="*/ 58 h 624"/>
                <a:gd name="T78" fmla="*/ 476 w 642"/>
                <a:gd name="T79" fmla="*/ 42 h 624"/>
                <a:gd name="T80" fmla="*/ 466 w 642"/>
                <a:gd name="T81" fmla="*/ 30 h 624"/>
                <a:gd name="T82" fmla="*/ 456 w 642"/>
                <a:gd name="T83" fmla="*/ 18 h 624"/>
                <a:gd name="T84" fmla="*/ 446 w 642"/>
                <a:gd name="T85" fmla="*/ 10 h 624"/>
                <a:gd name="T86" fmla="*/ 436 w 642"/>
                <a:gd name="T87" fmla="*/ 4 h 624"/>
                <a:gd name="T88" fmla="*/ 426 w 642"/>
                <a:gd name="T89" fmla="*/ 0 h 624"/>
                <a:gd name="T90" fmla="*/ 416 w 642"/>
                <a:gd name="T91" fmla="*/ 0 h 624"/>
                <a:gd name="T92" fmla="*/ 406 w 642"/>
                <a:gd name="T93" fmla="*/ 2 h 624"/>
                <a:gd name="T94" fmla="*/ 406 w 642"/>
                <a:gd name="T95" fmla="*/ 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42" h="624">
                  <a:moveTo>
                    <a:pt x="406" y="2"/>
                  </a:moveTo>
                  <a:lnTo>
                    <a:pt x="406" y="2"/>
                  </a:lnTo>
                  <a:lnTo>
                    <a:pt x="364" y="18"/>
                  </a:lnTo>
                  <a:lnTo>
                    <a:pt x="316" y="40"/>
                  </a:lnTo>
                  <a:lnTo>
                    <a:pt x="258" y="68"/>
                  </a:lnTo>
                  <a:lnTo>
                    <a:pt x="194" y="104"/>
                  </a:lnTo>
                  <a:lnTo>
                    <a:pt x="160" y="124"/>
                  </a:lnTo>
                  <a:lnTo>
                    <a:pt x="126" y="148"/>
                  </a:lnTo>
                  <a:lnTo>
                    <a:pt x="92" y="172"/>
                  </a:lnTo>
                  <a:lnTo>
                    <a:pt x="60" y="198"/>
                  </a:lnTo>
                  <a:lnTo>
                    <a:pt x="28" y="226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18" y="274"/>
                  </a:lnTo>
                  <a:lnTo>
                    <a:pt x="64" y="320"/>
                  </a:lnTo>
                  <a:lnTo>
                    <a:pt x="134" y="382"/>
                  </a:lnTo>
                  <a:lnTo>
                    <a:pt x="176" y="418"/>
                  </a:lnTo>
                  <a:lnTo>
                    <a:pt x="220" y="454"/>
                  </a:lnTo>
                  <a:lnTo>
                    <a:pt x="266" y="490"/>
                  </a:lnTo>
                  <a:lnTo>
                    <a:pt x="314" y="524"/>
                  </a:lnTo>
                  <a:lnTo>
                    <a:pt x="362" y="556"/>
                  </a:lnTo>
                  <a:lnTo>
                    <a:pt x="410" y="582"/>
                  </a:lnTo>
                  <a:lnTo>
                    <a:pt x="432" y="594"/>
                  </a:lnTo>
                  <a:lnTo>
                    <a:pt x="456" y="604"/>
                  </a:lnTo>
                  <a:lnTo>
                    <a:pt x="478" y="612"/>
                  </a:lnTo>
                  <a:lnTo>
                    <a:pt x="498" y="618"/>
                  </a:lnTo>
                  <a:lnTo>
                    <a:pt x="520" y="622"/>
                  </a:lnTo>
                  <a:lnTo>
                    <a:pt x="540" y="624"/>
                  </a:lnTo>
                  <a:lnTo>
                    <a:pt x="558" y="624"/>
                  </a:lnTo>
                  <a:lnTo>
                    <a:pt x="576" y="622"/>
                  </a:lnTo>
                  <a:lnTo>
                    <a:pt x="642" y="492"/>
                  </a:lnTo>
                  <a:lnTo>
                    <a:pt x="642" y="492"/>
                  </a:lnTo>
                  <a:lnTo>
                    <a:pt x="620" y="408"/>
                  </a:lnTo>
                  <a:lnTo>
                    <a:pt x="594" y="324"/>
                  </a:lnTo>
                  <a:lnTo>
                    <a:pt x="564" y="230"/>
                  </a:lnTo>
                  <a:lnTo>
                    <a:pt x="546" y="182"/>
                  </a:lnTo>
                  <a:lnTo>
                    <a:pt x="526" y="136"/>
                  </a:lnTo>
                  <a:lnTo>
                    <a:pt x="506" y="94"/>
                  </a:lnTo>
                  <a:lnTo>
                    <a:pt x="486" y="58"/>
                  </a:lnTo>
                  <a:lnTo>
                    <a:pt x="476" y="42"/>
                  </a:lnTo>
                  <a:lnTo>
                    <a:pt x="466" y="30"/>
                  </a:lnTo>
                  <a:lnTo>
                    <a:pt x="456" y="18"/>
                  </a:lnTo>
                  <a:lnTo>
                    <a:pt x="446" y="10"/>
                  </a:lnTo>
                  <a:lnTo>
                    <a:pt x="436" y="4"/>
                  </a:lnTo>
                  <a:lnTo>
                    <a:pt x="426" y="0"/>
                  </a:lnTo>
                  <a:lnTo>
                    <a:pt x="416" y="0"/>
                  </a:lnTo>
                  <a:lnTo>
                    <a:pt x="406" y="2"/>
                  </a:lnTo>
                  <a:lnTo>
                    <a:pt x="406" y="2"/>
                  </a:lnTo>
                  <a:close/>
                </a:path>
              </a:pathLst>
            </a:custGeom>
            <a:solidFill>
              <a:srgbClr val="E2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58">
              <a:extLst>
                <a:ext uri="{FF2B5EF4-FFF2-40B4-BE49-F238E27FC236}">
                  <a16:creationId xmlns:a16="http://schemas.microsoft.com/office/drawing/2014/main" xmlns="" id="{DCADF1E1-A179-439A-A84A-A4865188931F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911831" y="5498089"/>
              <a:ext cx="229999" cy="234298"/>
            </a:xfrm>
            <a:custGeom>
              <a:avLst/>
              <a:gdLst>
                <a:gd name="T0" fmla="*/ 122 w 214"/>
                <a:gd name="T1" fmla="*/ 0 h 218"/>
                <a:gd name="T2" fmla="*/ 122 w 214"/>
                <a:gd name="T3" fmla="*/ 0 h 218"/>
                <a:gd name="T4" fmla="*/ 162 w 214"/>
                <a:gd name="T5" fmla="*/ 22 h 218"/>
                <a:gd name="T6" fmla="*/ 192 w 214"/>
                <a:gd name="T7" fmla="*/ 40 h 218"/>
                <a:gd name="T8" fmla="*/ 204 w 214"/>
                <a:gd name="T9" fmla="*/ 48 h 218"/>
                <a:gd name="T10" fmla="*/ 212 w 214"/>
                <a:gd name="T11" fmla="*/ 54 h 218"/>
                <a:gd name="T12" fmla="*/ 212 w 214"/>
                <a:gd name="T13" fmla="*/ 54 h 218"/>
                <a:gd name="T14" fmla="*/ 214 w 214"/>
                <a:gd name="T15" fmla="*/ 58 h 218"/>
                <a:gd name="T16" fmla="*/ 214 w 214"/>
                <a:gd name="T17" fmla="*/ 66 h 218"/>
                <a:gd name="T18" fmla="*/ 212 w 214"/>
                <a:gd name="T19" fmla="*/ 86 h 218"/>
                <a:gd name="T20" fmla="*/ 206 w 214"/>
                <a:gd name="T21" fmla="*/ 112 h 218"/>
                <a:gd name="T22" fmla="*/ 198 w 214"/>
                <a:gd name="T23" fmla="*/ 142 h 218"/>
                <a:gd name="T24" fmla="*/ 188 w 214"/>
                <a:gd name="T25" fmla="*/ 170 h 218"/>
                <a:gd name="T26" fmla="*/ 176 w 214"/>
                <a:gd name="T27" fmla="*/ 196 h 218"/>
                <a:gd name="T28" fmla="*/ 170 w 214"/>
                <a:gd name="T29" fmla="*/ 204 h 218"/>
                <a:gd name="T30" fmla="*/ 164 w 214"/>
                <a:gd name="T31" fmla="*/ 212 h 218"/>
                <a:gd name="T32" fmla="*/ 158 w 214"/>
                <a:gd name="T33" fmla="*/ 216 h 218"/>
                <a:gd name="T34" fmla="*/ 152 w 214"/>
                <a:gd name="T35" fmla="*/ 218 h 218"/>
                <a:gd name="T36" fmla="*/ 152 w 214"/>
                <a:gd name="T37" fmla="*/ 218 h 218"/>
                <a:gd name="T38" fmla="*/ 142 w 214"/>
                <a:gd name="T39" fmla="*/ 216 h 218"/>
                <a:gd name="T40" fmla="*/ 132 w 214"/>
                <a:gd name="T41" fmla="*/ 210 h 218"/>
                <a:gd name="T42" fmla="*/ 122 w 214"/>
                <a:gd name="T43" fmla="*/ 204 h 218"/>
                <a:gd name="T44" fmla="*/ 114 w 214"/>
                <a:gd name="T45" fmla="*/ 196 h 218"/>
                <a:gd name="T46" fmla="*/ 104 w 214"/>
                <a:gd name="T47" fmla="*/ 180 h 218"/>
                <a:gd name="T48" fmla="*/ 100 w 214"/>
                <a:gd name="T49" fmla="*/ 174 h 218"/>
                <a:gd name="T50" fmla="*/ 100 w 214"/>
                <a:gd name="T51" fmla="*/ 174 h 218"/>
                <a:gd name="T52" fmla="*/ 84 w 214"/>
                <a:gd name="T53" fmla="*/ 174 h 218"/>
                <a:gd name="T54" fmla="*/ 50 w 214"/>
                <a:gd name="T55" fmla="*/ 170 h 218"/>
                <a:gd name="T56" fmla="*/ 30 w 214"/>
                <a:gd name="T57" fmla="*/ 166 h 218"/>
                <a:gd name="T58" fmla="*/ 14 w 214"/>
                <a:gd name="T59" fmla="*/ 162 h 218"/>
                <a:gd name="T60" fmla="*/ 8 w 214"/>
                <a:gd name="T61" fmla="*/ 158 h 218"/>
                <a:gd name="T62" fmla="*/ 4 w 214"/>
                <a:gd name="T63" fmla="*/ 154 h 218"/>
                <a:gd name="T64" fmla="*/ 0 w 214"/>
                <a:gd name="T65" fmla="*/ 150 h 218"/>
                <a:gd name="T66" fmla="*/ 0 w 214"/>
                <a:gd name="T67" fmla="*/ 144 h 218"/>
                <a:gd name="T68" fmla="*/ 0 w 214"/>
                <a:gd name="T69" fmla="*/ 144 h 218"/>
                <a:gd name="T70" fmla="*/ 2 w 214"/>
                <a:gd name="T71" fmla="*/ 138 h 218"/>
                <a:gd name="T72" fmla="*/ 6 w 214"/>
                <a:gd name="T73" fmla="*/ 130 h 218"/>
                <a:gd name="T74" fmla="*/ 18 w 214"/>
                <a:gd name="T75" fmla="*/ 110 h 218"/>
                <a:gd name="T76" fmla="*/ 34 w 214"/>
                <a:gd name="T77" fmla="*/ 86 h 218"/>
                <a:gd name="T78" fmla="*/ 56 w 214"/>
                <a:gd name="T79" fmla="*/ 64 h 218"/>
                <a:gd name="T80" fmla="*/ 76 w 214"/>
                <a:gd name="T81" fmla="*/ 40 h 218"/>
                <a:gd name="T82" fmla="*/ 96 w 214"/>
                <a:gd name="T83" fmla="*/ 20 h 218"/>
                <a:gd name="T84" fmla="*/ 112 w 214"/>
                <a:gd name="T85" fmla="*/ 6 h 218"/>
                <a:gd name="T86" fmla="*/ 122 w 214"/>
                <a:gd name="T87" fmla="*/ 0 h 218"/>
                <a:gd name="T88" fmla="*/ 122 w 214"/>
                <a:gd name="T8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4" h="218">
                  <a:moveTo>
                    <a:pt x="122" y="0"/>
                  </a:moveTo>
                  <a:lnTo>
                    <a:pt x="122" y="0"/>
                  </a:lnTo>
                  <a:lnTo>
                    <a:pt x="162" y="22"/>
                  </a:lnTo>
                  <a:lnTo>
                    <a:pt x="192" y="40"/>
                  </a:lnTo>
                  <a:lnTo>
                    <a:pt x="204" y="48"/>
                  </a:lnTo>
                  <a:lnTo>
                    <a:pt x="212" y="54"/>
                  </a:lnTo>
                  <a:lnTo>
                    <a:pt x="212" y="54"/>
                  </a:lnTo>
                  <a:lnTo>
                    <a:pt x="214" y="58"/>
                  </a:lnTo>
                  <a:lnTo>
                    <a:pt x="214" y="66"/>
                  </a:lnTo>
                  <a:lnTo>
                    <a:pt x="212" y="86"/>
                  </a:lnTo>
                  <a:lnTo>
                    <a:pt x="206" y="112"/>
                  </a:lnTo>
                  <a:lnTo>
                    <a:pt x="198" y="142"/>
                  </a:lnTo>
                  <a:lnTo>
                    <a:pt x="188" y="170"/>
                  </a:lnTo>
                  <a:lnTo>
                    <a:pt x="176" y="196"/>
                  </a:lnTo>
                  <a:lnTo>
                    <a:pt x="170" y="204"/>
                  </a:lnTo>
                  <a:lnTo>
                    <a:pt x="164" y="212"/>
                  </a:lnTo>
                  <a:lnTo>
                    <a:pt x="158" y="216"/>
                  </a:lnTo>
                  <a:lnTo>
                    <a:pt x="152" y="218"/>
                  </a:lnTo>
                  <a:lnTo>
                    <a:pt x="152" y="218"/>
                  </a:lnTo>
                  <a:lnTo>
                    <a:pt x="142" y="216"/>
                  </a:lnTo>
                  <a:lnTo>
                    <a:pt x="132" y="210"/>
                  </a:lnTo>
                  <a:lnTo>
                    <a:pt x="122" y="204"/>
                  </a:lnTo>
                  <a:lnTo>
                    <a:pt x="114" y="196"/>
                  </a:lnTo>
                  <a:lnTo>
                    <a:pt x="104" y="180"/>
                  </a:lnTo>
                  <a:lnTo>
                    <a:pt x="100" y="174"/>
                  </a:lnTo>
                  <a:lnTo>
                    <a:pt x="100" y="174"/>
                  </a:lnTo>
                  <a:lnTo>
                    <a:pt x="84" y="174"/>
                  </a:lnTo>
                  <a:lnTo>
                    <a:pt x="50" y="170"/>
                  </a:lnTo>
                  <a:lnTo>
                    <a:pt x="30" y="166"/>
                  </a:lnTo>
                  <a:lnTo>
                    <a:pt x="14" y="162"/>
                  </a:lnTo>
                  <a:lnTo>
                    <a:pt x="8" y="158"/>
                  </a:lnTo>
                  <a:lnTo>
                    <a:pt x="4" y="154"/>
                  </a:lnTo>
                  <a:lnTo>
                    <a:pt x="0" y="15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2" y="138"/>
                  </a:lnTo>
                  <a:lnTo>
                    <a:pt x="6" y="130"/>
                  </a:lnTo>
                  <a:lnTo>
                    <a:pt x="18" y="110"/>
                  </a:lnTo>
                  <a:lnTo>
                    <a:pt x="34" y="86"/>
                  </a:lnTo>
                  <a:lnTo>
                    <a:pt x="56" y="64"/>
                  </a:lnTo>
                  <a:lnTo>
                    <a:pt x="76" y="40"/>
                  </a:lnTo>
                  <a:lnTo>
                    <a:pt x="96" y="20"/>
                  </a:lnTo>
                  <a:lnTo>
                    <a:pt x="112" y="6"/>
                  </a:lnTo>
                  <a:lnTo>
                    <a:pt x="122" y="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DD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6" name="Group 205">
            <a:extLst>
              <a:ext uri="{FF2B5EF4-FFF2-40B4-BE49-F238E27FC236}">
                <a16:creationId xmlns:a16="http://schemas.microsoft.com/office/drawing/2014/main" xmlns="" id="{E1580F5F-A7A2-41EB-9B11-78C67BEDB967}"/>
              </a:ext>
            </a:extLst>
          </p:cNvPr>
          <p:cNvGrpSpPr/>
          <p:nvPr/>
        </p:nvGrpSpPr>
        <p:grpSpPr>
          <a:xfrm rot="17100000">
            <a:off x="1560594" y="3685539"/>
            <a:ext cx="768886" cy="768886"/>
            <a:chOff x="-1357313" y="0"/>
            <a:chExt cx="4725988" cy="4725988"/>
          </a:xfrm>
          <a:effectLst>
            <a:outerShdw blurRad="152400" dist="38100" dir="2700000" algn="tl" rotWithShape="0">
              <a:prstClr val="black">
                <a:alpha val="24000"/>
              </a:prstClr>
            </a:outerShdw>
          </a:effectLst>
        </p:grpSpPr>
        <p:sp>
          <p:nvSpPr>
            <p:cNvPr id="207" name="Freeform 5">
              <a:extLst>
                <a:ext uri="{FF2B5EF4-FFF2-40B4-BE49-F238E27FC236}">
                  <a16:creationId xmlns:a16="http://schemas.microsoft.com/office/drawing/2014/main" xmlns="" id="{B6131F06-9E28-4EDB-9028-B688C98D7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357313" y="0"/>
              <a:ext cx="4725988" cy="4725988"/>
            </a:xfrm>
            <a:custGeom>
              <a:avLst/>
              <a:gdLst>
                <a:gd name="T0" fmla="*/ 2424 w 2977"/>
                <a:gd name="T1" fmla="*/ 2136 h 2977"/>
                <a:gd name="T2" fmla="*/ 2426 w 2977"/>
                <a:gd name="T3" fmla="*/ 2138 h 2977"/>
                <a:gd name="T4" fmla="*/ 2476 w 2977"/>
                <a:gd name="T5" fmla="*/ 2162 h 2977"/>
                <a:gd name="T6" fmla="*/ 2531 w 2977"/>
                <a:gd name="T7" fmla="*/ 2154 h 2977"/>
                <a:gd name="T8" fmla="*/ 2561 w 2977"/>
                <a:gd name="T9" fmla="*/ 2132 h 2977"/>
                <a:gd name="T10" fmla="*/ 2587 w 2977"/>
                <a:gd name="T11" fmla="*/ 2076 h 2977"/>
                <a:gd name="T12" fmla="*/ 2813 w 2977"/>
                <a:gd name="T13" fmla="*/ 1153 h 2977"/>
                <a:gd name="T14" fmla="*/ 2815 w 2977"/>
                <a:gd name="T15" fmla="*/ 1155 h 2977"/>
                <a:gd name="T16" fmla="*/ 2865 w 2977"/>
                <a:gd name="T17" fmla="*/ 1179 h 2977"/>
                <a:gd name="T18" fmla="*/ 2919 w 2977"/>
                <a:gd name="T19" fmla="*/ 1171 h 2977"/>
                <a:gd name="T20" fmla="*/ 2951 w 2977"/>
                <a:gd name="T21" fmla="*/ 1149 h 2977"/>
                <a:gd name="T22" fmla="*/ 2969 w 2977"/>
                <a:gd name="T23" fmla="*/ 1119 h 2977"/>
                <a:gd name="T24" fmla="*/ 2977 w 2977"/>
                <a:gd name="T25" fmla="*/ 1085 h 2977"/>
                <a:gd name="T26" fmla="*/ 2903 w 2977"/>
                <a:gd name="T27" fmla="*/ 90 h 2977"/>
                <a:gd name="T28" fmla="*/ 2893 w 2977"/>
                <a:gd name="T29" fmla="*/ 54 h 2977"/>
                <a:gd name="T30" fmla="*/ 2859 w 2977"/>
                <a:gd name="T31" fmla="*/ 14 h 2977"/>
                <a:gd name="T32" fmla="*/ 2807 w 2977"/>
                <a:gd name="T33" fmla="*/ 0 h 2977"/>
                <a:gd name="T34" fmla="*/ 1804 w 2977"/>
                <a:gd name="T35" fmla="*/ 6 h 2977"/>
                <a:gd name="T36" fmla="*/ 1766 w 2977"/>
                <a:gd name="T37" fmla="*/ 22 h 2977"/>
                <a:gd name="T38" fmla="*/ 1736 w 2977"/>
                <a:gd name="T39" fmla="*/ 52 h 2977"/>
                <a:gd name="T40" fmla="*/ 1726 w 2977"/>
                <a:gd name="T41" fmla="*/ 80 h 2977"/>
                <a:gd name="T42" fmla="*/ 1726 w 2977"/>
                <a:gd name="T43" fmla="*/ 122 h 2977"/>
                <a:gd name="T44" fmla="*/ 1744 w 2977"/>
                <a:gd name="T45" fmla="*/ 160 h 2977"/>
                <a:gd name="T46" fmla="*/ 859 w 2977"/>
                <a:gd name="T47" fmla="*/ 470 h 2977"/>
                <a:gd name="T48" fmla="*/ 833 w 2977"/>
                <a:gd name="T49" fmla="*/ 476 h 2977"/>
                <a:gd name="T50" fmla="*/ 801 w 2977"/>
                <a:gd name="T51" fmla="*/ 501 h 2977"/>
                <a:gd name="T52" fmla="*/ 781 w 2977"/>
                <a:gd name="T53" fmla="*/ 537 h 2977"/>
                <a:gd name="T54" fmla="*/ 775 w 2977"/>
                <a:gd name="T55" fmla="*/ 563 h 2977"/>
                <a:gd name="T56" fmla="*/ 783 w 2977"/>
                <a:gd name="T57" fmla="*/ 603 h 2977"/>
                <a:gd name="T58" fmla="*/ 807 w 2977"/>
                <a:gd name="T59" fmla="*/ 635 h 2977"/>
                <a:gd name="T60" fmla="*/ 86 w 2977"/>
                <a:gd name="T61" fmla="*/ 987 h 2977"/>
                <a:gd name="T62" fmla="*/ 48 w 2977"/>
                <a:gd name="T63" fmla="*/ 999 h 2977"/>
                <a:gd name="T64" fmla="*/ 18 w 2977"/>
                <a:gd name="T65" fmla="*/ 1027 h 2977"/>
                <a:gd name="T66" fmla="*/ 4 w 2977"/>
                <a:gd name="T67" fmla="*/ 1051 h 2977"/>
                <a:gd name="T68" fmla="*/ 0 w 2977"/>
                <a:gd name="T69" fmla="*/ 1093 h 2977"/>
                <a:gd name="T70" fmla="*/ 12 w 2977"/>
                <a:gd name="T71" fmla="*/ 1131 h 2977"/>
                <a:gd name="T72" fmla="*/ 687 w 2977"/>
                <a:gd name="T73" fmla="*/ 1762 h 2977"/>
                <a:gd name="T74" fmla="*/ 332 w 2977"/>
                <a:gd name="T75" fmla="*/ 2150 h 2977"/>
                <a:gd name="T76" fmla="*/ 318 w 2977"/>
                <a:gd name="T77" fmla="*/ 2204 h 2977"/>
                <a:gd name="T78" fmla="*/ 336 w 2977"/>
                <a:gd name="T79" fmla="*/ 2256 h 2977"/>
                <a:gd name="T80" fmla="*/ 833 w 2977"/>
                <a:gd name="T81" fmla="*/ 2719 h 2977"/>
                <a:gd name="T82" fmla="*/ 883 w 2977"/>
                <a:gd name="T83" fmla="*/ 2745 h 2977"/>
                <a:gd name="T84" fmla="*/ 937 w 2977"/>
                <a:gd name="T85" fmla="*/ 2737 h 2977"/>
                <a:gd name="T86" fmla="*/ 1313 w 2977"/>
                <a:gd name="T87" fmla="*/ 2342 h 2977"/>
                <a:gd name="T88" fmla="*/ 1980 w 2977"/>
                <a:gd name="T89" fmla="*/ 2961 h 2977"/>
                <a:gd name="T90" fmla="*/ 2018 w 2977"/>
                <a:gd name="T91" fmla="*/ 2975 h 2977"/>
                <a:gd name="T92" fmla="*/ 2060 w 2977"/>
                <a:gd name="T93" fmla="*/ 2975 h 2977"/>
                <a:gd name="T94" fmla="*/ 2086 w 2977"/>
                <a:gd name="T95" fmla="*/ 2963 h 2977"/>
                <a:gd name="T96" fmla="*/ 2116 w 2977"/>
                <a:gd name="T97" fmla="*/ 2935 h 2977"/>
                <a:gd name="T98" fmla="*/ 2130 w 2977"/>
                <a:gd name="T99" fmla="*/ 2897 h 2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77" h="2977">
                  <a:moveTo>
                    <a:pt x="2132" y="2883"/>
                  </a:moveTo>
                  <a:lnTo>
                    <a:pt x="2152" y="1884"/>
                  </a:lnTo>
                  <a:lnTo>
                    <a:pt x="2424" y="2136"/>
                  </a:lnTo>
                  <a:lnTo>
                    <a:pt x="2424" y="2136"/>
                  </a:lnTo>
                  <a:lnTo>
                    <a:pt x="2426" y="2138"/>
                  </a:lnTo>
                  <a:lnTo>
                    <a:pt x="2426" y="2138"/>
                  </a:lnTo>
                  <a:lnTo>
                    <a:pt x="2442" y="2148"/>
                  </a:lnTo>
                  <a:lnTo>
                    <a:pt x="2458" y="2156"/>
                  </a:lnTo>
                  <a:lnTo>
                    <a:pt x="2476" y="2162"/>
                  </a:lnTo>
                  <a:lnTo>
                    <a:pt x="2495" y="2162"/>
                  </a:lnTo>
                  <a:lnTo>
                    <a:pt x="2513" y="2160"/>
                  </a:lnTo>
                  <a:lnTo>
                    <a:pt x="2531" y="2154"/>
                  </a:lnTo>
                  <a:lnTo>
                    <a:pt x="2547" y="2144"/>
                  </a:lnTo>
                  <a:lnTo>
                    <a:pt x="2561" y="2132"/>
                  </a:lnTo>
                  <a:lnTo>
                    <a:pt x="2561" y="2132"/>
                  </a:lnTo>
                  <a:lnTo>
                    <a:pt x="2573" y="2114"/>
                  </a:lnTo>
                  <a:lnTo>
                    <a:pt x="2583" y="2096"/>
                  </a:lnTo>
                  <a:lnTo>
                    <a:pt x="2587" y="2076"/>
                  </a:lnTo>
                  <a:lnTo>
                    <a:pt x="2587" y="2056"/>
                  </a:lnTo>
                  <a:lnTo>
                    <a:pt x="2655" y="1007"/>
                  </a:lnTo>
                  <a:lnTo>
                    <a:pt x="2813" y="1153"/>
                  </a:lnTo>
                  <a:lnTo>
                    <a:pt x="2813" y="1153"/>
                  </a:lnTo>
                  <a:lnTo>
                    <a:pt x="2815" y="1155"/>
                  </a:lnTo>
                  <a:lnTo>
                    <a:pt x="2815" y="1155"/>
                  </a:lnTo>
                  <a:lnTo>
                    <a:pt x="2831" y="1167"/>
                  </a:lnTo>
                  <a:lnTo>
                    <a:pt x="2847" y="1175"/>
                  </a:lnTo>
                  <a:lnTo>
                    <a:pt x="2865" y="1179"/>
                  </a:lnTo>
                  <a:lnTo>
                    <a:pt x="2883" y="1181"/>
                  </a:lnTo>
                  <a:lnTo>
                    <a:pt x="2903" y="1177"/>
                  </a:lnTo>
                  <a:lnTo>
                    <a:pt x="2919" y="1171"/>
                  </a:lnTo>
                  <a:lnTo>
                    <a:pt x="2937" y="1163"/>
                  </a:lnTo>
                  <a:lnTo>
                    <a:pt x="2951" y="1149"/>
                  </a:lnTo>
                  <a:lnTo>
                    <a:pt x="2951" y="1149"/>
                  </a:lnTo>
                  <a:lnTo>
                    <a:pt x="2959" y="1139"/>
                  </a:lnTo>
                  <a:lnTo>
                    <a:pt x="2965" y="1129"/>
                  </a:lnTo>
                  <a:lnTo>
                    <a:pt x="2969" y="1119"/>
                  </a:lnTo>
                  <a:lnTo>
                    <a:pt x="2973" y="1107"/>
                  </a:lnTo>
                  <a:lnTo>
                    <a:pt x="2975" y="1097"/>
                  </a:lnTo>
                  <a:lnTo>
                    <a:pt x="2977" y="1085"/>
                  </a:lnTo>
                  <a:lnTo>
                    <a:pt x="2975" y="1073"/>
                  </a:lnTo>
                  <a:lnTo>
                    <a:pt x="2973" y="1061"/>
                  </a:lnTo>
                  <a:lnTo>
                    <a:pt x="2903" y="90"/>
                  </a:lnTo>
                  <a:lnTo>
                    <a:pt x="2903" y="90"/>
                  </a:lnTo>
                  <a:lnTo>
                    <a:pt x="2899" y="70"/>
                  </a:lnTo>
                  <a:lnTo>
                    <a:pt x="2893" y="54"/>
                  </a:lnTo>
                  <a:lnTo>
                    <a:pt x="2885" y="38"/>
                  </a:lnTo>
                  <a:lnTo>
                    <a:pt x="2873" y="26"/>
                  </a:lnTo>
                  <a:lnTo>
                    <a:pt x="2859" y="14"/>
                  </a:lnTo>
                  <a:lnTo>
                    <a:pt x="2843" y="6"/>
                  </a:lnTo>
                  <a:lnTo>
                    <a:pt x="2825" y="2"/>
                  </a:lnTo>
                  <a:lnTo>
                    <a:pt x="2807" y="0"/>
                  </a:lnTo>
                  <a:lnTo>
                    <a:pt x="1820" y="4"/>
                  </a:lnTo>
                  <a:lnTo>
                    <a:pt x="1820" y="4"/>
                  </a:lnTo>
                  <a:lnTo>
                    <a:pt x="1804" y="6"/>
                  </a:lnTo>
                  <a:lnTo>
                    <a:pt x="1790" y="8"/>
                  </a:lnTo>
                  <a:lnTo>
                    <a:pt x="1778" y="14"/>
                  </a:lnTo>
                  <a:lnTo>
                    <a:pt x="1766" y="22"/>
                  </a:lnTo>
                  <a:lnTo>
                    <a:pt x="1754" y="30"/>
                  </a:lnTo>
                  <a:lnTo>
                    <a:pt x="1744" y="40"/>
                  </a:lnTo>
                  <a:lnTo>
                    <a:pt x="1736" y="52"/>
                  </a:lnTo>
                  <a:lnTo>
                    <a:pt x="1730" y="66"/>
                  </a:lnTo>
                  <a:lnTo>
                    <a:pt x="1730" y="66"/>
                  </a:lnTo>
                  <a:lnTo>
                    <a:pt x="1726" y="80"/>
                  </a:lnTo>
                  <a:lnTo>
                    <a:pt x="1724" y="94"/>
                  </a:lnTo>
                  <a:lnTo>
                    <a:pt x="1724" y="108"/>
                  </a:lnTo>
                  <a:lnTo>
                    <a:pt x="1726" y="122"/>
                  </a:lnTo>
                  <a:lnTo>
                    <a:pt x="1730" y="136"/>
                  </a:lnTo>
                  <a:lnTo>
                    <a:pt x="1736" y="148"/>
                  </a:lnTo>
                  <a:lnTo>
                    <a:pt x="1744" y="160"/>
                  </a:lnTo>
                  <a:lnTo>
                    <a:pt x="1754" y="172"/>
                  </a:lnTo>
                  <a:lnTo>
                    <a:pt x="1912" y="318"/>
                  </a:lnTo>
                  <a:lnTo>
                    <a:pt x="859" y="470"/>
                  </a:lnTo>
                  <a:lnTo>
                    <a:pt x="859" y="470"/>
                  </a:lnTo>
                  <a:lnTo>
                    <a:pt x="845" y="472"/>
                  </a:lnTo>
                  <a:lnTo>
                    <a:pt x="833" y="476"/>
                  </a:lnTo>
                  <a:lnTo>
                    <a:pt x="821" y="484"/>
                  </a:lnTo>
                  <a:lnTo>
                    <a:pt x="809" y="492"/>
                  </a:lnTo>
                  <a:lnTo>
                    <a:pt x="801" y="501"/>
                  </a:lnTo>
                  <a:lnTo>
                    <a:pt x="791" y="513"/>
                  </a:lnTo>
                  <a:lnTo>
                    <a:pt x="785" y="523"/>
                  </a:lnTo>
                  <a:lnTo>
                    <a:pt x="781" y="537"/>
                  </a:lnTo>
                  <a:lnTo>
                    <a:pt x="781" y="537"/>
                  </a:lnTo>
                  <a:lnTo>
                    <a:pt x="777" y="551"/>
                  </a:lnTo>
                  <a:lnTo>
                    <a:pt x="775" y="563"/>
                  </a:lnTo>
                  <a:lnTo>
                    <a:pt x="777" y="577"/>
                  </a:lnTo>
                  <a:lnTo>
                    <a:pt x="779" y="591"/>
                  </a:lnTo>
                  <a:lnTo>
                    <a:pt x="783" y="603"/>
                  </a:lnTo>
                  <a:lnTo>
                    <a:pt x="789" y="615"/>
                  </a:lnTo>
                  <a:lnTo>
                    <a:pt x="797" y="625"/>
                  </a:lnTo>
                  <a:lnTo>
                    <a:pt x="807" y="635"/>
                  </a:lnTo>
                  <a:lnTo>
                    <a:pt x="1079" y="889"/>
                  </a:lnTo>
                  <a:lnTo>
                    <a:pt x="86" y="987"/>
                  </a:lnTo>
                  <a:lnTo>
                    <a:pt x="86" y="987"/>
                  </a:lnTo>
                  <a:lnTo>
                    <a:pt x="72" y="989"/>
                  </a:lnTo>
                  <a:lnTo>
                    <a:pt x="60" y="993"/>
                  </a:lnTo>
                  <a:lnTo>
                    <a:pt x="48" y="999"/>
                  </a:lnTo>
                  <a:lnTo>
                    <a:pt x="36" y="1007"/>
                  </a:lnTo>
                  <a:lnTo>
                    <a:pt x="26" y="1015"/>
                  </a:lnTo>
                  <a:lnTo>
                    <a:pt x="18" y="1027"/>
                  </a:lnTo>
                  <a:lnTo>
                    <a:pt x="10" y="1039"/>
                  </a:lnTo>
                  <a:lnTo>
                    <a:pt x="4" y="1051"/>
                  </a:lnTo>
                  <a:lnTo>
                    <a:pt x="4" y="1051"/>
                  </a:lnTo>
                  <a:lnTo>
                    <a:pt x="2" y="1065"/>
                  </a:lnTo>
                  <a:lnTo>
                    <a:pt x="0" y="1079"/>
                  </a:lnTo>
                  <a:lnTo>
                    <a:pt x="0" y="1093"/>
                  </a:lnTo>
                  <a:lnTo>
                    <a:pt x="2" y="1105"/>
                  </a:lnTo>
                  <a:lnTo>
                    <a:pt x="6" y="1119"/>
                  </a:lnTo>
                  <a:lnTo>
                    <a:pt x="12" y="1131"/>
                  </a:lnTo>
                  <a:lnTo>
                    <a:pt x="20" y="1143"/>
                  </a:lnTo>
                  <a:lnTo>
                    <a:pt x="30" y="1153"/>
                  </a:lnTo>
                  <a:lnTo>
                    <a:pt x="687" y="1762"/>
                  </a:lnTo>
                  <a:lnTo>
                    <a:pt x="344" y="2134"/>
                  </a:lnTo>
                  <a:lnTo>
                    <a:pt x="344" y="2134"/>
                  </a:lnTo>
                  <a:lnTo>
                    <a:pt x="332" y="2150"/>
                  </a:lnTo>
                  <a:lnTo>
                    <a:pt x="324" y="2168"/>
                  </a:lnTo>
                  <a:lnTo>
                    <a:pt x="320" y="2186"/>
                  </a:lnTo>
                  <a:lnTo>
                    <a:pt x="318" y="2204"/>
                  </a:lnTo>
                  <a:lnTo>
                    <a:pt x="320" y="2222"/>
                  </a:lnTo>
                  <a:lnTo>
                    <a:pt x="326" y="2240"/>
                  </a:lnTo>
                  <a:lnTo>
                    <a:pt x="336" y="2256"/>
                  </a:lnTo>
                  <a:lnTo>
                    <a:pt x="350" y="2270"/>
                  </a:lnTo>
                  <a:lnTo>
                    <a:pt x="833" y="2719"/>
                  </a:lnTo>
                  <a:lnTo>
                    <a:pt x="833" y="2719"/>
                  </a:lnTo>
                  <a:lnTo>
                    <a:pt x="847" y="2731"/>
                  </a:lnTo>
                  <a:lnTo>
                    <a:pt x="865" y="2739"/>
                  </a:lnTo>
                  <a:lnTo>
                    <a:pt x="883" y="2745"/>
                  </a:lnTo>
                  <a:lnTo>
                    <a:pt x="901" y="2745"/>
                  </a:lnTo>
                  <a:lnTo>
                    <a:pt x="919" y="2743"/>
                  </a:lnTo>
                  <a:lnTo>
                    <a:pt x="937" y="2737"/>
                  </a:lnTo>
                  <a:lnTo>
                    <a:pt x="953" y="2727"/>
                  </a:lnTo>
                  <a:lnTo>
                    <a:pt x="969" y="2715"/>
                  </a:lnTo>
                  <a:lnTo>
                    <a:pt x="1313" y="2342"/>
                  </a:lnTo>
                  <a:lnTo>
                    <a:pt x="1970" y="2951"/>
                  </a:lnTo>
                  <a:lnTo>
                    <a:pt x="1970" y="2951"/>
                  </a:lnTo>
                  <a:lnTo>
                    <a:pt x="1980" y="2961"/>
                  </a:lnTo>
                  <a:lnTo>
                    <a:pt x="1992" y="2967"/>
                  </a:lnTo>
                  <a:lnTo>
                    <a:pt x="2006" y="2973"/>
                  </a:lnTo>
                  <a:lnTo>
                    <a:pt x="2018" y="2975"/>
                  </a:lnTo>
                  <a:lnTo>
                    <a:pt x="2032" y="2977"/>
                  </a:lnTo>
                  <a:lnTo>
                    <a:pt x="2046" y="2977"/>
                  </a:lnTo>
                  <a:lnTo>
                    <a:pt x="2060" y="2975"/>
                  </a:lnTo>
                  <a:lnTo>
                    <a:pt x="2074" y="2969"/>
                  </a:lnTo>
                  <a:lnTo>
                    <a:pt x="2074" y="2969"/>
                  </a:lnTo>
                  <a:lnTo>
                    <a:pt x="2086" y="2963"/>
                  </a:lnTo>
                  <a:lnTo>
                    <a:pt x="2096" y="2955"/>
                  </a:lnTo>
                  <a:lnTo>
                    <a:pt x="2106" y="2945"/>
                  </a:lnTo>
                  <a:lnTo>
                    <a:pt x="2116" y="2935"/>
                  </a:lnTo>
                  <a:lnTo>
                    <a:pt x="2122" y="2923"/>
                  </a:lnTo>
                  <a:lnTo>
                    <a:pt x="2128" y="2911"/>
                  </a:lnTo>
                  <a:lnTo>
                    <a:pt x="2130" y="2897"/>
                  </a:lnTo>
                  <a:lnTo>
                    <a:pt x="2132" y="2883"/>
                  </a:lnTo>
                  <a:lnTo>
                    <a:pt x="2132" y="2883"/>
                  </a:lnTo>
                  <a:close/>
                </a:path>
              </a:pathLst>
            </a:custGeom>
            <a:solidFill>
              <a:srgbClr val="D881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7">
              <a:extLst>
                <a:ext uri="{FF2B5EF4-FFF2-40B4-BE49-F238E27FC236}">
                  <a16:creationId xmlns:a16="http://schemas.microsoft.com/office/drawing/2014/main" xmlns="" id="{F3A59A5E-4EFA-40A4-B0E9-10FCBCBE8D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677863" y="209550"/>
              <a:ext cx="3767138" cy="3856038"/>
            </a:xfrm>
            <a:custGeom>
              <a:avLst/>
              <a:gdLst>
                <a:gd name="T0" fmla="*/ 2307 w 2373"/>
                <a:gd name="T1" fmla="*/ 32 h 2429"/>
                <a:gd name="T2" fmla="*/ 2349 w 2373"/>
                <a:gd name="T3" fmla="*/ 795 h 2429"/>
                <a:gd name="T4" fmla="*/ 2343 w 2373"/>
                <a:gd name="T5" fmla="*/ 833 h 2429"/>
                <a:gd name="T6" fmla="*/ 2295 w 2373"/>
                <a:gd name="T7" fmla="*/ 863 h 2429"/>
                <a:gd name="T8" fmla="*/ 2267 w 2373"/>
                <a:gd name="T9" fmla="*/ 851 h 2429"/>
                <a:gd name="T10" fmla="*/ 2137 w 2373"/>
                <a:gd name="T11" fmla="*/ 739 h 2429"/>
                <a:gd name="T12" fmla="*/ 2113 w 2373"/>
                <a:gd name="T13" fmla="*/ 761 h 2429"/>
                <a:gd name="T14" fmla="*/ 2006 w 2373"/>
                <a:gd name="T15" fmla="*/ 1762 h 2429"/>
                <a:gd name="T16" fmla="*/ 1966 w 2373"/>
                <a:gd name="T17" fmla="*/ 1796 h 2429"/>
                <a:gd name="T18" fmla="*/ 1928 w 2373"/>
                <a:gd name="T19" fmla="*/ 1788 h 2429"/>
                <a:gd name="T20" fmla="*/ 1632 w 2373"/>
                <a:gd name="T21" fmla="*/ 1522 h 2429"/>
                <a:gd name="T22" fmla="*/ 1610 w 2373"/>
                <a:gd name="T23" fmla="*/ 1538 h 2429"/>
                <a:gd name="T24" fmla="*/ 1508 w 2373"/>
                <a:gd name="T25" fmla="*/ 2367 h 2429"/>
                <a:gd name="T26" fmla="*/ 1456 w 2373"/>
                <a:gd name="T27" fmla="*/ 2405 h 2429"/>
                <a:gd name="T28" fmla="*/ 957 w 2373"/>
                <a:gd name="T29" fmla="*/ 1954 h 2429"/>
                <a:gd name="T30" fmla="*/ 923 w 2373"/>
                <a:gd name="T31" fmla="*/ 1956 h 2429"/>
                <a:gd name="T32" fmla="*/ 497 w 2373"/>
                <a:gd name="T33" fmla="*/ 2393 h 2429"/>
                <a:gd name="T34" fmla="*/ 121 w 2373"/>
                <a:gd name="T35" fmla="*/ 2060 h 2429"/>
                <a:gd name="T36" fmla="*/ 107 w 2373"/>
                <a:gd name="T37" fmla="*/ 2030 h 2429"/>
                <a:gd name="T38" fmla="*/ 509 w 2373"/>
                <a:gd name="T39" fmla="*/ 1574 h 2429"/>
                <a:gd name="T40" fmla="*/ 36 w 2373"/>
                <a:gd name="T41" fmla="*/ 1101 h 2429"/>
                <a:gd name="T42" fmla="*/ 34 w 2373"/>
                <a:gd name="T43" fmla="*/ 1039 h 2429"/>
                <a:gd name="T44" fmla="*/ 867 w 2373"/>
                <a:gd name="T45" fmla="*/ 857 h 2429"/>
                <a:gd name="T46" fmla="*/ 885 w 2373"/>
                <a:gd name="T47" fmla="*/ 839 h 2429"/>
                <a:gd name="T48" fmla="*/ 601 w 2373"/>
                <a:gd name="T49" fmla="*/ 559 h 2429"/>
                <a:gd name="T50" fmla="*/ 597 w 2373"/>
                <a:gd name="T51" fmla="*/ 497 h 2429"/>
                <a:gd name="T52" fmla="*/ 1614 w 2373"/>
                <a:gd name="T53" fmla="*/ 290 h 2429"/>
                <a:gd name="T54" fmla="*/ 1626 w 2373"/>
                <a:gd name="T55" fmla="*/ 262 h 2429"/>
                <a:gd name="T56" fmla="*/ 1494 w 2373"/>
                <a:gd name="T57" fmla="*/ 122 h 2429"/>
                <a:gd name="T58" fmla="*/ 1530 w 2373"/>
                <a:gd name="T59" fmla="*/ 62 h 2429"/>
                <a:gd name="T60" fmla="*/ 2285 w 2373"/>
                <a:gd name="T61" fmla="*/ 0 h 2429"/>
                <a:gd name="T62" fmla="*/ 1522 w 2373"/>
                <a:gd name="T63" fmla="*/ 40 h 2429"/>
                <a:gd name="T64" fmla="*/ 1476 w 2373"/>
                <a:gd name="T65" fmla="*/ 84 h 2429"/>
                <a:gd name="T66" fmla="*/ 1472 w 2373"/>
                <a:gd name="T67" fmla="*/ 138 h 2429"/>
                <a:gd name="T68" fmla="*/ 629 w 2373"/>
                <a:gd name="T69" fmla="*/ 449 h 2429"/>
                <a:gd name="T70" fmla="*/ 577 w 2373"/>
                <a:gd name="T71" fmla="*/ 483 h 2429"/>
                <a:gd name="T72" fmla="*/ 565 w 2373"/>
                <a:gd name="T73" fmla="*/ 533 h 2429"/>
                <a:gd name="T74" fmla="*/ 863 w 2373"/>
                <a:gd name="T75" fmla="*/ 833 h 2429"/>
                <a:gd name="T76" fmla="*/ 28 w 2373"/>
                <a:gd name="T77" fmla="*/ 1009 h 2429"/>
                <a:gd name="T78" fmla="*/ 0 w 2373"/>
                <a:gd name="T79" fmla="*/ 1053 h 2429"/>
                <a:gd name="T80" fmla="*/ 14 w 2373"/>
                <a:gd name="T81" fmla="*/ 1111 h 2429"/>
                <a:gd name="T82" fmla="*/ 89 w 2373"/>
                <a:gd name="T83" fmla="*/ 2000 h 2429"/>
                <a:gd name="T84" fmla="*/ 103 w 2373"/>
                <a:gd name="T85" fmla="*/ 2078 h 2429"/>
                <a:gd name="T86" fmla="*/ 497 w 2373"/>
                <a:gd name="T87" fmla="*/ 2417 h 2429"/>
                <a:gd name="T88" fmla="*/ 941 w 2373"/>
                <a:gd name="T89" fmla="*/ 1972 h 2429"/>
                <a:gd name="T90" fmla="*/ 1456 w 2373"/>
                <a:gd name="T91" fmla="*/ 2429 h 2429"/>
                <a:gd name="T92" fmla="*/ 1506 w 2373"/>
                <a:gd name="T93" fmla="*/ 2409 h 2429"/>
                <a:gd name="T94" fmla="*/ 1534 w 2373"/>
                <a:gd name="T95" fmla="*/ 2355 h 2429"/>
                <a:gd name="T96" fmla="*/ 1920 w 2373"/>
                <a:gd name="T97" fmla="*/ 1812 h 2429"/>
                <a:gd name="T98" fmla="*/ 1986 w 2373"/>
                <a:gd name="T99" fmla="*/ 1816 h 2429"/>
                <a:gd name="T100" fmla="*/ 2032 w 2373"/>
                <a:gd name="T101" fmla="*/ 1754 h 2429"/>
                <a:gd name="T102" fmla="*/ 2251 w 2373"/>
                <a:gd name="T103" fmla="*/ 869 h 2429"/>
                <a:gd name="T104" fmla="*/ 2311 w 2373"/>
                <a:gd name="T105" fmla="*/ 885 h 2429"/>
                <a:gd name="T106" fmla="*/ 2371 w 2373"/>
                <a:gd name="T107" fmla="*/ 829 h 2429"/>
                <a:gd name="T108" fmla="*/ 2345 w 2373"/>
                <a:gd name="T109" fmla="*/ 40 h 2429"/>
                <a:gd name="T110" fmla="*/ 2285 w 2373"/>
                <a:gd name="T111" fmla="*/ 0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73" h="2429">
                  <a:moveTo>
                    <a:pt x="2285" y="0"/>
                  </a:moveTo>
                  <a:lnTo>
                    <a:pt x="2285" y="24"/>
                  </a:lnTo>
                  <a:lnTo>
                    <a:pt x="2285" y="24"/>
                  </a:lnTo>
                  <a:lnTo>
                    <a:pt x="2293" y="26"/>
                  </a:lnTo>
                  <a:lnTo>
                    <a:pt x="2301" y="28"/>
                  </a:lnTo>
                  <a:lnTo>
                    <a:pt x="2307" y="32"/>
                  </a:lnTo>
                  <a:lnTo>
                    <a:pt x="2313" y="36"/>
                  </a:lnTo>
                  <a:lnTo>
                    <a:pt x="2319" y="42"/>
                  </a:lnTo>
                  <a:lnTo>
                    <a:pt x="2323" y="50"/>
                  </a:lnTo>
                  <a:lnTo>
                    <a:pt x="2325" y="56"/>
                  </a:lnTo>
                  <a:lnTo>
                    <a:pt x="2327" y="66"/>
                  </a:lnTo>
                  <a:lnTo>
                    <a:pt x="2349" y="795"/>
                  </a:lnTo>
                  <a:lnTo>
                    <a:pt x="2349" y="795"/>
                  </a:lnTo>
                  <a:lnTo>
                    <a:pt x="2349" y="799"/>
                  </a:lnTo>
                  <a:lnTo>
                    <a:pt x="2349" y="799"/>
                  </a:lnTo>
                  <a:lnTo>
                    <a:pt x="2349" y="811"/>
                  </a:lnTo>
                  <a:lnTo>
                    <a:pt x="2347" y="823"/>
                  </a:lnTo>
                  <a:lnTo>
                    <a:pt x="2343" y="833"/>
                  </a:lnTo>
                  <a:lnTo>
                    <a:pt x="2335" y="845"/>
                  </a:lnTo>
                  <a:lnTo>
                    <a:pt x="2335" y="845"/>
                  </a:lnTo>
                  <a:lnTo>
                    <a:pt x="2327" y="851"/>
                  </a:lnTo>
                  <a:lnTo>
                    <a:pt x="2317" y="857"/>
                  </a:lnTo>
                  <a:lnTo>
                    <a:pt x="2307" y="861"/>
                  </a:lnTo>
                  <a:lnTo>
                    <a:pt x="2295" y="863"/>
                  </a:lnTo>
                  <a:lnTo>
                    <a:pt x="2295" y="863"/>
                  </a:lnTo>
                  <a:lnTo>
                    <a:pt x="2289" y="861"/>
                  </a:lnTo>
                  <a:lnTo>
                    <a:pt x="2281" y="861"/>
                  </a:lnTo>
                  <a:lnTo>
                    <a:pt x="2275" y="857"/>
                  </a:lnTo>
                  <a:lnTo>
                    <a:pt x="2267" y="851"/>
                  </a:lnTo>
                  <a:lnTo>
                    <a:pt x="2267" y="851"/>
                  </a:lnTo>
                  <a:lnTo>
                    <a:pt x="2265" y="851"/>
                  </a:lnTo>
                  <a:lnTo>
                    <a:pt x="2153" y="745"/>
                  </a:lnTo>
                  <a:lnTo>
                    <a:pt x="2153" y="745"/>
                  </a:lnTo>
                  <a:lnTo>
                    <a:pt x="2145" y="741"/>
                  </a:lnTo>
                  <a:lnTo>
                    <a:pt x="2137" y="739"/>
                  </a:lnTo>
                  <a:lnTo>
                    <a:pt x="2137" y="739"/>
                  </a:lnTo>
                  <a:lnTo>
                    <a:pt x="2127" y="741"/>
                  </a:lnTo>
                  <a:lnTo>
                    <a:pt x="2127" y="741"/>
                  </a:lnTo>
                  <a:lnTo>
                    <a:pt x="2123" y="743"/>
                  </a:lnTo>
                  <a:lnTo>
                    <a:pt x="2117" y="749"/>
                  </a:lnTo>
                  <a:lnTo>
                    <a:pt x="2115" y="755"/>
                  </a:lnTo>
                  <a:lnTo>
                    <a:pt x="2113" y="761"/>
                  </a:lnTo>
                  <a:lnTo>
                    <a:pt x="2010" y="1736"/>
                  </a:lnTo>
                  <a:lnTo>
                    <a:pt x="2010" y="1736"/>
                  </a:lnTo>
                  <a:lnTo>
                    <a:pt x="2010" y="1740"/>
                  </a:lnTo>
                  <a:lnTo>
                    <a:pt x="2010" y="1740"/>
                  </a:lnTo>
                  <a:lnTo>
                    <a:pt x="2008" y="1750"/>
                  </a:lnTo>
                  <a:lnTo>
                    <a:pt x="2006" y="1762"/>
                  </a:lnTo>
                  <a:lnTo>
                    <a:pt x="2002" y="1772"/>
                  </a:lnTo>
                  <a:lnTo>
                    <a:pt x="1994" y="1780"/>
                  </a:lnTo>
                  <a:lnTo>
                    <a:pt x="1994" y="1780"/>
                  </a:lnTo>
                  <a:lnTo>
                    <a:pt x="1986" y="1788"/>
                  </a:lnTo>
                  <a:lnTo>
                    <a:pt x="1976" y="1794"/>
                  </a:lnTo>
                  <a:lnTo>
                    <a:pt x="1966" y="1796"/>
                  </a:lnTo>
                  <a:lnTo>
                    <a:pt x="1956" y="1798"/>
                  </a:lnTo>
                  <a:lnTo>
                    <a:pt x="1956" y="1798"/>
                  </a:lnTo>
                  <a:lnTo>
                    <a:pt x="1948" y="1796"/>
                  </a:lnTo>
                  <a:lnTo>
                    <a:pt x="1940" y="1794"/>
                  </a:lnTo>
                  <a:lnTo>
                    <a:pt x="1934" y="1792"/>
                  </a:lnTo>
                  <a:lnTo>
                    <a:pt x="1928" y="1788"/>
                  </a:lnTo>
                  <a:lnTo>
                    <a:pt x="1928" y="1788"/>
                  </a:lnTo>
                  <a:lnTo>
                    <a:pt x="1926" y="1786"/>
                  </a:lnTo>
                  <a:lnTo>
                    <a:pt x="1648" y="1530"/>
                  </a:lnTo>
                  <a:lnTo>
                    <a:pt x="1648" y="1530"/>
                  </a:lnTo>
                  <a:lnTo>
                    <a:pt x="1640" y="1524"/>
                  </a:lnTo>
                  <a:lnTo>
                    <a:pt x="1632" y="1522"/>
                  </a:lnTo>
                  <a:lnTo>
                    <a:pt x="1632" y="1522"/>
                  </a:lnTo>
                  <a:lnTo>
                    <a:pt x="1624" y="1524"/>
                  </a:lnTo>
                  <a:lnTo>
                    <a:pt x="1624" y="1524"/>
                  </a:lnTo>
                  <a:lnTo>
                    <a:pt x="1618" y="1528"/>
                  </a:lnTo>
                  <a:lnTo>
                    <a:pt x="1614" y="1532"/>
                  </a:lnTo>
                  <a:lnTo>
                    <a:pt x="1610" y="1538"/>
                  </a:lnTo>
                  <a:lnTo>
                    <a:pt x="1608" y="1544"/>
                  </a:lnTo>
                  <a:lnTo>
                    <a:pt x="1510" y="2351"/>
                  </a:lnTo>
                  <a:lnTo>
                    <a:pt x="1510" y="2351"/>
                  </a:lnTo>
                  <a:lnTo>
                    <a:pt x="1510" y="2353"/>
                  </a:lnTo>
                  <a:lnTo>
                    <a:pt x="1510" y="2353"/>
                  </a:lnTo>
                  <a:lnTo>
                    <a:pt x="1508" y="2367"/>
                  </a:lnTo>
                  <a:lnTo>
                    <a:pt x="1500" y="2381"/>
                  </a:lnTo>
                  <a:lnTo>
                    <a:pt x="1490" y="2391"/>
                  </a:lnTo>
                  <a:lnTo>
                    <a:pt x="1478" y="2399"/>
                  </a:lnTo>
                  <a:lnTo>
                    <a:pt x="1478" y="2399"/>
                  </a:lnTo>
                  <a:lnTo>
                    <a:pt x="1468" y="2403"/>
                  </a:lnTo>
                  <a:lnTo>
                    <a:pt x="1456" y="2405"/>
                  </a:lnTo>
                  <a:lnTo>
                    <a:pt x="1456" y="2405"/>
                  </a:lnTo>
                  <a:lnTo>
                    <a:pt x="1448" y="2403"/>
                  </a:lnTo>
                  <a:lnTo>
                    <a:pt x="1442" y="2401"/>
                  </a:lnTo>
                  <a:lnTo>
                    <a:pt x="1434" y="2397"/>
                  </a:lnTo>
                  <a:lnTo>
                    <a:pt x="1428" y="2393"/>
                  </a:lnTo>
                  <a:lnTo>
                    <a:pt x="957" y="1954"/>
                  </a:lnTo>
                  <a:lnTo>
                    <a:pt x="957" y="1954"/>
                  </a:lnTo>
                  <a:lnTo>
                    <a:pt x="949" y="1950"/>
                  </a:lnTo>
                  <a:lnTo>
                    <a:pt x="941" y="1948"/>
                  </a:lnTo>
                  <a:lnTo>
                    <a:pt x="941" y="1948"/>
                  </a:lnTo>
                  <a:lnTo>
                    <a:pt x="931" y="1950"/>
                  </a:lnTo>
                  <a:lnTo>
                    <a:pt x="923" y="1956"/>
                  </a:lnTo>
                  <a:lnTo>
                    <a:pt x="535" y="2375"/>
                  </a:lnTo>
                  <a:lnTo>
                    <a:pt x="535" y="2375"/>
                  </a:lnTo>
                  <a:lnTo>
                    <a:pt x="527" y="2383"/>
                  </a:lnTo>
                  <a:lnTo>
                    <a:pt x="517" y="2389"/>
                  </a:lnTo>
                  <a:lnTo>
                    <a:pt x="507" y="2393"/>
                  </a:lnTo>
                  <a:lnTo>
                    <a:pt x="497" y="2393"/>
                  </a:lnTo>
                  <a:lnTo>
                    <a:pt x="497" y="2393"/>
                  </a:lnTo>
                  <a:lnTo>
                    <a:pt x="489" y="2393"/>
                  </a:lnTo>
                  <a:lnTo>
                    <a:pt x="483" y="2391"/>
                  </a:lnTo>
                  <a:lnTo>
                    <a:pt x="475" y="2389"/>
                  </a:lnTo>
                  <a:lnTo>
                    <a:pt x="467" y="2383"/>
                  </a:lnTo>
                  <a:lnTo>
                    <a:pt x="121" y="2060"/>
                  </a:lnTo>
                  <a:lnTo>
                    <a:pt x="121" y="2060"/>
                  </a:lnTo>
                  <a:lnTo>
                    <a:pt x="115" y="2054"/>
                  </a:lnTo>
                  <a:lnTo>
                    <a:pt x="111" y="2046"/>
                  </a:lnTo>
                  <a:lnTo>
                    <a:pt x="109" y="2038"/>
                  </a:lnTo>
                  <a:lnTo>
                    <a:pt x="107" y="2030"/>
                  </a:lnTo>
                  <a:lnTo>
                    <a:pt x="107" y="2030"/>
                  </a:lnTo>
                  <a:lnTo>
                    <a:pt x="107" y="2020"/>
                  </a:lnTo>
                  <a:lnTo>
                    <a:pt x="111" y="2010"/>
                  </a:lnTo>
                  <a:lnTo>
                    <a:pt x="115" y="2000"/>
                  </a:lnTo>
                  <a:lnTo>
                    <a:pt x="121" y="1992"/>
                  </a:lnTo>
                  <a:lnTo>
                    <a:pt x="509" y="1574"/>
                  </a:lnTo>
                  <a:lnTo>
                    <a:pt x="509" y="1574"/>
                  </a:lnTo>
                  <a:lnTo>
                    <a:pt x="515" y="1566"/>
                  </a:lnTo>
                  <a:lnTo>
                    <a:pt x="515" y="1556"/>
                  </a:lnTo>
                  <a:lnTo>
                    <a:pt x="513" y="1548"/>
                  </a:lnTo>
                  <a:lnTo>
                    <a:pt x="507" y="1540"/>
                  </a:lnTo>
                  <a:lnTo>
                    <a:pt x="36" y="1101"/>
                  </a:lnTo>
                  <a:lnTo>
                    <a:pt x="36" y="1101"/>
                  </a:lnTo>
                  <a:lnTo>
                    <a:pt x="28" y="1091"/>
                  </a:lnTo>
                  <a:lnTo>
                    <a:pt x="24" y="1079"/>
                  </a:lnTo>
                  <a:lnTo>
                    <a:pt x="24" y="1065"/>
                  </a:lnTo>
                  <a:lnTo>
                    <a:pt x="26" y="1051"/>
                  </a:lnTo>
                  <a:lnTo>
                    <a:pt x="26" y="1051"/>
                  </a:lnTo>
                  <a:lnTo>
                    <a:pt x="34" y="1039"/>
                  </a:lnTo>
                  <a:lnTo>
                    <a:pt x="44" y="1027"/>
                  </a:lnTo>
                  <a:lnTo>
                    <a:pt x="56" y="1019"/>
                  </a:lnTo>
                  <a:lnTo>
                    <a:pt x="69" y="1015"/>
                  </a:lnTo>
                  <a:lnTo>
                    <a:pt x="69" y="1015"/>
                  </a:lnTo>
                  <a:lnTo>
                    <a:pt x="71" y="1015"/>
                  </a:lnTo>
                  <a:lnTo>
                    <a:pt x="867" y="857"/>
                  </a:lnTo>
                  <a:lnTo>
                    <a:pt x="867" y="857"/>
                  </a:lnTo>
                  <a:lnTo>
                    <a:pt x="873" y="853"/>
                  </a:lnTo>
                  <a:lnTo>
                    <a:pt x="879" y="851"/>
                  </a:lnTo>
                  <a:lnTo>
                    <a:pt x="883" y="845"/>
                  </a:lnTo>
                  <a:lnTo>
                    <a:pt x="885" y="839"/>
                  </a:lnTo>
                  <a:lnTo>
                    <a:pt x="885" y="839"/>
                  </a:lnTo>
                  <a:lnTo>
                    <a:pt x="887" y="833"/>
                  </a:lnTo>
                  <a:lnTo>
                    <a:pt x="885" y="827"/>
                  </a:lnTo>
                  <a:lnTo>
                    <a:pt x="883" y="821"/>
                  </a:lnTo>
                  <a:lnTo>
                    <a:pt x="879" y="815"/>
                  </a:lnTo>
                  <a:lnTo>
                    <a:pt x="601" y="559"/>
                  </a:lnTo>
                  <a:lnTo>
                    <a:pt x="601" y="559"/>
                  </a:lnTo>
                  <a:lnTo>
                    <a:pt x="593" y="549"/>
                  </a:lnTo>
                  <a:lnTo>
                    <a:pt x="589" y="537"/>
                  </a:lnTo>
                  <a:lnTo>
                    <a:pt x="589" y="523"/>
                  </a:lnTo>
                  <a:lnTo>
                    <a:pt x="591" y="509"/>
                  </a:lnTo>
                  <a:lnTo>
                    <a:pt x="591" y="509"/>
                  </a:lnTo>
                  <a:lnTo>
                    <a:pt x="597" y="497"/>
                  </a:lnTo>
                  <a:lnTo>
                    <a:pt x="607" y="485"/>
                  </a:lnTo>
                  <a:lnTo>
                    <a:pt x="619" y="477"/>
                  </a:lnTo>
                  <a:lnTo>
                    <a:pt x="633" y="473"/>
                  </a:lnTo>
                  <a:lnTo>
                    <a:pt x="1608" y="292"/>
                  </a:lnTo>
                  <a:lnTo>
                    <a:pt x="1608" y="292"/>
                  </a:lnTo>
                  <a:lnTo>
                    <a:pt x="1614" y="290"/>
                  </a:lnTo>
                  <a:lnTo>
                    <a:pt x="1620" y="286"/>
                  </a:lnTo>
                  <a:lnTo>
                    <a:pt x="1624" y="280"/>
                  </a:lnTo>
                  <a:lnTo>
                    <a:pt x="1626" y="274"/>
                  </a:lnTo>
                  <a:lnTo>
                    <a:pt x="1626" y="274"/>
                  </a:lnTo>
                  <a:lnTo>
                    <a:pt x="1628" y="268"/>
                  </a:lnTo>
                  <a:lnTo>
                    <a:pt x="1626" y="262"/>
                  </a:lnTo>
                  <a:lnTo>
                    <a:pt x="1624" y="256"/>
                  </a:lnTo>
                  <a:lnTo>
                    <a:pt x="1620" y="250"/>
                  </a:lnTo>
                  <a:lnTo>
                    <a:pt x="1506" y="146"/>
                  </a:lnTo>
                  <a:lnTo>
                    <a:pt x="1506" y="146"/>
                  </a:lnTo>
                  <a:lnTo>
                    <a:pt x="1498" y="134"/>
                  </a:lnTo>
                  <a:lnTo>
                    <a:pt x="1494" y="122"/>
                  </a:lnTo>
                  <a:lnTo>
                    <a:pt x="1494" y="108"/>
                  </a:lnTo>
                  <a:lnTo>
                    <a:pt x="1498" y="94"/>
                  </a:lnTo>
                  <a:lnTo>
                    <a:pt x="1498" y="94"/>
                  </a:lnTo>
                  <a:lnTo>
                    <a:pt x="1506" y="80"/>
                  </a:lnTo>
                  <a:lnTo>
                    <a:pt x="1516" y="70"/>
                  </a:lnTo>
                  <a:lnTo>
                    <a:pt x="1530" y="62"/>
                  </a:lnTo>
                  <a:lnTo>
                    <a:pt x="1544" y="60"/>
                  </a:lnTo>
                  <a:lnTo>
                    <a:pt x="2281" y="24"/>
                  </a:lnTo>
                  <a:lnTo>
                    <a:pt x="2281" y="24"/>
                  </a:lnTo>
                  <a:lnTo>
                    <a:pt x="2285" y="24"/>
                  </a:lnTo>
                  <a:lnTo>
                    <a:pt x="2285" y="0"/>
                  </a:lnTo>
                  <a:close/>
                  <a:moveTo>
                    <a:pt x="2285" y="0"/>
                  </a:moveTo>
                  <a:lnTo>
                    <a:pt x="2285" y="0"/>
                  </a:lnTo>
                  <a:lnTo>
                    <a:pt x="2281" y="0"/>
                  </a:lnTo>
                  <a:lnTo>
                    <a:pt x="1544" y="36"/>
                  </a:lnTo>
                  <a:lnTo>
                    <a:pt x="1544" y="36"/>
                  </a:lnTo>
                  <a:lnTo>
                    <a:pt x="1532" y="36"/>
                  </a:lnTo>
                  <a:lnTo>
                    <a:pt x="1522" y="40"/>
                  </a:lnTo>
                  <a:lnTo>
                    <a:pt x="1512" y="44"/>
                  </a:lnTo>
                  <a:lnTo>
                    <a:pt x="1502" y="50"/>
                  </a:lnTo>
                  <a:lnTo>
                    <a:pt x="1494" y="56"/>
                  </a:lnTo>
                  <a:lnTo>
                    <a:pt x="1486" y="66"/>
                  </a:lnTo>
                  <a:lnTo>
                    <a:pt x="1480" y="74"/>
                  </a:lnTo>
                  <a:lnTo>
                    <a:pt x="1476" y="84"/>
                  </a:lnTo>
                  <a:lnTo>
                    <a:pt x="1476" y="84"/>
                  </a:lnTo>
                  <a:lnTo>
                    <a:pt x="1472" y="96"/>
                  </a:lnTo>
                  <a:lnTo>
                    <a:pt x="1470" y="106"/>
                  </a:lnTo>
                  <a:lnTo>
                    <a:pt x="1470" y="116"/>
                  </a:lnTo>
                  <a:lnTo>
                    <a:pt x="1470" y="128"/>
                  </a:lnTo>
                  <a:lnTo>
                    <a:pt x="1472" y="138"/>
                  </a:lnTo>
                  <a:lnTo>
                    <a:pt x="1478" y="146"/>
                  </a:lnTo>
                  <a:lnTo>
                    <a:pt x="1482" y="156"/>
                  </a:lnTo>
                  <a:lnTo>
                    <a:pt x="1490" y="164"/>
                  </a:lnTo>
                  <a:lnTo>
                    <a:pt x="1604" y="268"/>
                  </a:lnTo>
                  <a:lnTo>
                    <a:pt x="629" y="449"/>
                  </a:lnTo>
                  <a:lnTo>
                    <a:pt x="629" y="449"/>
                  </a:lnTo>
                  <a:lnTo>
                    <a:pt x="619" y="453"/>
                  </a:lnTo>
                  <a:lnTo>
                    <a:pt x="609" y="455"/>
                  </a:lnTo>
                  <a:lnTo>
                    <a:pt x="601" y="461"/>
                  </a:lnTo>
                  <a:lnTo>
                    <a:pt x="591" y="467"/>
                  </a:lnTo>
                  <a:lnTo>
                    <a:pt x="585" y="475"/>
                  </a:lnTo>
                  <a:lnTo>
                    <a:pt x="577" y="483"/>
                  </a:lnTo>
                  <a:lnTo>
                    <a:pt x="573" y="493"/>
                  </a:lnTo>
                  <a:lnTo>
                    <a:pt x="569" y="501"/>
                  </a:lnTo>
                  <a:lnTo>
                    <a:pt x="569" y="501"/>
                  </a:lnTo>
                  <a:lnTo>
                    <a:pt x="565" y="513"/>
                  </a:lnTo>
                  <a:lnTo>
                    <a:pt x="565" y="523"/>
                  </a:lnTo>
                  <a:lnTo>
                    <a:pt x="565" y="533"/>
                  </a:lnTo>
                  <a:lnTo>
                    <a:pt x="565" y="543"/>
                  </a:lnTo>
                  <a:lnTo>
                    <a:pt x="569" y="551"/>
                  </a:lnTo>
                  <a:lnTo>
                    <a:pt x="573" y="561"/>
                  </a:lnTo>
                  <a:lnTo>
                    <a:pt x="579" y="569"/>
                  </a:lnTo>
                  <a:lnTo>
                    <a:pt x="585" y="575"/>
                  </a:lnTo>
                  <a:lnTo>
                    <a:pt x="863" y="833"/>
                  </a:lnTo>
                  <a:lnTo>
                    <a:pt x="68" y="991"/>
                  </a:lnTo>
                  <a:lnTo>
                    <a:pt x="68" y="991"/>
                  </a:lnTo>
                  <a:lnTo>
                    <a:pt x="56" y="995"/>
                  </a:lnTo>
                  <a:lnTo>
                    <a:pt x="46" y="997"/>
                  </a:lnTo>
                  <a:lnTo>
                    <a:pt x="38" y="1003"/>
                  </a:lnTo>
                  <a:lnTo>
                    <a:pt x="28" y="1009"/>
                  </a:lnTo>
                  <a:lnTo>
                    <a:pt x="20" y="1017"/>
                  </a:lnTo>
                  <a:lnTo>
                    <a:pt x="14" y="1025"/>
                  </a:lnTo>
                  <a:lnTo>
                    <a:pt x="8" y="1033"/>
                  </a:lnTo>
                  <a:lnTo>
                    <a:pt x="4" y="1043"/>
                  </a:lnTo>
                  <a:lnTo>
                    <a:pt x="4" y="1043"/>
                  </a:lnTo>
                  <a:lnTo>
                    <a:pt x="0" y="1053"/>
                  </a:lnTo>
                  <a:lnTo>
                    <a:pt x="0" y="1065"/>
                  </a:lnTo>
                  <a:lnTo>
                    <a:pt x="0" y="1075"/>
                  </a:lnTo>
                  <a:lnTo>
                    <a:pt x="0" y="1085"/>
                  </a:lnTo>
                  <a:lnTo>
                    <a:pt x="4" y="1095"/>
                  </a:lnTo>
                  <a:lnTo>
                    <a:pt x="8" y="1103"/>
                  </a:lnTo>
                  <a:lnTo>
                    <a:pt x="14" y="1111"/>
                  </a:lnTo>
                  <a:lnTo>
                    <a:pt x="20" y="1119"/>
                  </a:lnTo>
                  <a:lnTo>
                    <a:pt x="491" y="1558"/>
                  </a:lnTo>
                  <a:lnTo>
                    <a:pt x="105" y="1976"/>
                  </a:lnTo>
                  <a:lnTo>
                    <a:pt x="105" y="1976"/>
                  </a:lnTo>
                  <a:lnTo>
                    <a:pt x="95" y="1988"/>
                  </a:lnTo>
                  <a:lnTo>
                    <a:pt x="89" y="2000"/>
                  </a:lnTo>
                  <a:lnTo>
                    <a:pt x="85" y="2014"/>
                  </a:lnTo>
                  <a:lnTo>
                    <a:pt x="83" y="2028"/>
                  </a:lnTo>
                  <a:lnTo>
                    <a:pt x="85" y="2042"/>
                  </a:lnTo>
                  <a:lnTo>
                    <a:pt x="89" y="2054"/>
                  </a:lnTo>
                  <a:lnTo>
                    <a:pt x="95" y="2068"/>
                  </a:lnTo>
                  <a:lnTo>
                    <a:pt x="103" y="2078"/>
                  </a:lnTo>
                  <a:lnTo>
                    <a:pt x="451" y="2401"/>
                  </a:lnTo>
                  <a:lnTo>
                    <a:pt x="451" y="2401"/>
                  </a:lnTo>
                  <a:lnTo>
                    <a:pt x="461" y="2407"/>
                  </a:lnTo>
                  <a:lnTo>
                    <a:pt x="473" y="2413"/>
                  </a:lnTo>
                  <a:lnTo>
                    <a:pt x="483" y="2417"/>
                  </a:lnTo>
                  <a:lnTo>
                    <a:pt x="497" y="2417"/>
                  </a:lnTo>
                  <a:lnTo>
                    <a:pt x="497" y="2417"/>
                  </a:lnTo>
                  <a:lnTo>
                    <a:pt x="511" y="2415"/>
                  </a:lnTo>
                  <a:lnTo>
                    <a:pt x="527" y="2411"/>
                  </a:lnTo>
                  <a:lnTo>
                    <a:pt x="541" y="2403"/>
                  </a:lnTo>
                  <a:lnTo>
                    <a:pt x="553" y="2391"/>
                  </a:lnTo>
                  <a:lnTo>
                    <a:pt x="941" y="1972"/>
                  </a:lnTo>
                  <a:lnTo>
                    <a:pt x="1412" y="2411"/>
                  </a:lnTo>
                  <a:lnTo>
                    <a:pt x="1412" y="2411"/>
                  </a:lnTo>
                  <a:lnTo>
                    <a:pt x="1422" y="2419"/>
                  </a:lnTo>
                  <a:lnTo>
                    <a:pt x="1432" y="2423"/>
                  </a:lnTo>
                  <a:lnTo>
                    <a:pt x="1444" y="2427"/>
                  </a:lnTo>
                  <a:lnTo>
                    <a:pt x="1456" y="2429"/>
                  </a:lnTo>
                  <a:lnTo>
                    <a:pt x="1456" y="2429"/>
                  </a:lnTo>
                  <a:lnTo>
                    <a:pt x="1472" y="2427"/>
                  </a:lnTo>
                  <a:lnTo>
                    <a:pt x="1488" y="2421"/>
                  </a:lnTo>
                  <a:lnTo>
                    <a:pt x="1488" y="2421"/>
                  </a:lnTo>
                  <a:lnTo>
                    <a:pt x="1498" y="2415"/>
                  </a:lnTo>
                  <a:lnTo>
                    <a:pt x="1506" y="2409"/>
                  </a:lnTo>
                  <a:lnTo>
                    <a:pt x="1514" y="2401"/>
                  </a:lnTo>
                  <a:lnTo>
                    <a:pt x="1520" y="2393"/>
                  </a:lnTo>
                  <a:lnTo>
                    <a:pt x="1526" y="2385"/>
                  </a:lnTo>
                  <a:lnTo>
                    <a:pt x="1530" y="2375"/>
                  </a:lnTo>
                  <a:lnTo>
                    <a:pt x="1534" y="2365"/>
                  </a:lnTo>
                  <a:lnTo>
                    <a:pt x="1534" y="2355"/>
                  </a:lnTo>
                  <a:lnTo>
                    <a:pt x="1632" y="1546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20" y="1812"/>
                  </a:lnTo>
                  <a:lnTo>
                    <a:pt x="1932" y="1818"/>
                  </a:lnTo>
                  <a:lnTo>
                    <a:pt x="1944" y="1820"/>
                  </a:lnTo>
                  <a:lnTo>
                    <a:pt x="1956" y="1822"/>
                  </a:lnTo>
                  <a:lnTo>
                    <a:pt x="1956" y="1822"/>
                  </a:lnTo>
                  <a:lnTo>
                    <a:pt x="1970" y="1820"/>
                  </a:lnTo>
                  <a:lnTo>
                    <a:pt x="1986" y="1816"/>
                  </a:lnTo>
                  <a:lnTo>
                    <a:pt x="2000" y="1808"/>
                  </a:lnTo>
                  <a:lnTo>
                    <a:pt x="2012" y="1796"/>
                  </a:lnTo>
                  <a:lnTo>
                    <a:pt x="2012" y="1796"/>
                  </a:lnTo>
                  <a:lnTo>
                    <a:pt x="2022" y="1784"/>
                  </a:lnTo>
                  <a:lnTo>
                    <a:pt x="2030" y="1768"/>
                  </a:lnTo>
                  <a:lnTo>
                    <a:pt x="2032" y="1754"/>
                  </a:lnTo>
                  <a:lnTo>
                    <a:pt x="2034" y="1738"/>
                  </a:lnTo>
                  <a:lnTo>
                    <a:pt x="2137" y="763"/>
                  </a:lnTo>
                  <a:lnTo>
                    <a:pt x="2249" y="869"/>
                  </a:lnTo>
                  <a:lnTo>
                    <a:pt x="2249" y="869"/>
                  </a:lnTo>
                  <a:lnTo>
                    <a:pt x="2251" y="869"/>
                  </a:lnTo>
                  <a:lnTo>
                    <a:pt x="2251" y="869"/>
                  </a:lnTo>
                  <a:lnTo>
                    <a:pt x="2261" y="877"/>
                  </a:lnTo>
                  <a:lnTo>
                    <a:pt x="2271" y="881"/>
                  </a:lnTo>
                  <a:lnTo>
                    <a:pt x="2283" y="885"/>
                  </a:lnTo>
                  <a:lnTo>
                    <a:pt x="2295" y="887"/>
                  </a:lnTo>
                  <a:lnTo>
                    <a:pt x="2295" y="887"/>
                  </a:lnTo>
                  <a:lnTo>
                    <a:pt x="2311" y="885"/>
                  </a:lnTo>
                  <a:lnTo>
                    <a:pt x="2325" y="879"/>
                  </a:lnTo>
                  <a:lnTo>
                    <a:pt x="2339" y="871"/>
                  </a:lnTo>
                  <a:lnTo>
                    <a:pt x="2353" y="861"/>
                  </a:lnTo>
                  <a:lnTo>
                    <a:pt x="2353" y="861"/>
                  </a:lnTo>
                  <a:lnTo>
                    <a:pt x="2363" y="845"/>
                  </a:lnTo>
                  <a:lnTo>
                    <a:pt x="2371" y="829"/>
                  </a:lnTo>
                  <a:lnTo>
                    <a:pt x="2373" y="811"/>
                  </a:lnTo>
                  <a:lnTo>
                    <a:pt x="2373" y="793"/>
                  </a:lnTo>
                  <a:lnTo>
                    <a:pt x="2351" y="64"/>
                  </a:lnTo>
                  <a:lnTo>
                    <a:pt x="2351" y="64"/>
                  </a:lnTo>
                  <a:lnTo>
                    <a:pt x="2349" y="52"/>
                  </a:lnTo>
                  <a:lnTo>
                    <a:pt x="2345" y="40"/>
                  </a:lnTo>
                  <a:lnTo>
                    <a:pt x="2339" y="28"/>
                  </a:lnTo>
                  <a:lnTo>
                    <a:pt x="2331" y="18"/>
                  </a:lnTo>
                  <a:lnTo>
                    <a:pt x="2321" y="12"/>
                  </a:lnTo>
                  <a:lnTo>
                    <a:pt x="2309" y="6"/>
                  </a:lnTo>
                  <a:lnTo>
                    <a:pt x="2297" y="2"/>
                  </a:lnTo>
                  <a:lnTo>
                    <a:pt x="2285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F4EA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8">
              <a:extLst>
                <a:ext uri="{FF2B5EF4-FFF2-40B4-BE49-F238E27FC236}">
                  <a16:creationId xmlns:a16="http://schemas.microsoft.com/office/drawing/2014/main" xmlns="" id="{77DBA564-9A6A-4DA7-9549-717ABDF30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9763" y="209550"/>
              <a:ext cx="3690938" cy="3817938"/>
            </a:xfrm>
            <a:custGeom>
              <a:avLst/>
              <a:gdLst>
                <a:gd name="T0" fmla="*/ 2261 w 2325"/>
                <a:gd name="T1" fmla="*/ 24 h 2405"/>
                <a:gd name="T2" fmla="*/ 2283 w 2325"/>
                <a:gd name="T3" fmla="*/ 32 h 2405"/>
                <a:gd name="T4" fmla="*/ 2299 w 2325"/>
                <a:gd name="T5" fmla="*/ 50 h 2405"/>
                <a:gd name="T6" fmla="*/ 2325 w 2325"/>
                <a:gd name="T7" fmla="*/ 795 h 2405"/>
                <a:gd name="T8" fmla="*/ 2325 w 2325"/>
                <a:gd name="T9" fmla="*/ 799 h 2405"/>
                <a:gd name="T10" fmla="*/ 2319 w 2325"/>
                <a:gd name="T11" fmla="*/ 833 h 2405"/>
                <a:gd name="T12" fmla="*/ 2303 w 2325"/>
                <a:gd name="T13" fmla="*/ 851 h 2405"/>
                <a:gd name="T14" fmla="*/ 2271 w 2325"/>
                <a:gd name="T15" fmla="*/ 863 h 2405"/>
                <a:gd name="T16" fmla="*/ 2257 w 2325"/>
                <a:gd name="T17" fmla="*/ 861 h 2405"/>
                <a:gd name="T18" fmla="*/ 2243 w 2325"/>
                <a:gd name="T19" fmla="*/ 851 h 2405"/>
                <a:gd name="T20" fmla="*/ 2129 w 2325"/>
                <a:gd name="T21" fmla="*/ 745 h 2405"/>
                <a:gd name="T22" fmla="*/ 2113 w 2325"/>
                <a:gd name="T23" fmla="*/ 739 h 2405"/>
                <a:gd name="T24" fmla="*/ 2099 w 2325"/>
                <a:gd name="T25" fmla="*/ 743 h 2405"/>
                <a:gd name="T26" fmla="*/ 2089 w 2325"/>
                <a:gd name="T27" fmla="*/ 761 h 2405"/>
                <a:gd name="T28" fmla="*/ 1986 w 2325"/>
                <a:gd name="T29" fmla="*/ 1740 h 2405"/>
                <a:gd name="T30" fmla="*/ 1982 w 2325"/>
                <a:gd name="T31" fmla="*/ 1762 h 2405"/>
                <a:gd name="T32" fmla="*/ 1970 w 2325"/>
                <a:gd name="T33" fmla="*/ 1780 h 2405"/>
                <a:gd name="T34" fmla="*/ 1942 w 2325"/>
                <a:gd name="T35" fmla="*/ 1796 h 2405"/>
                <a:gd name="T36" fmla="*/ 1924 w 2325"/>
                <a:gd name="T37" fmla="*/ 1796 h 2405"/>
                <a:gd name="T38" fmla="*/ 1904 w 2325"/>
                <a:gd name="T39" fmla="*/ 1788 h 2405"/>
                <a:gd name="T40" fmla="*/ 1624 w 2325"/>
                <a:gd name="T41" fmla="*/ 1530 h 2405"/>
                <a:gd name="T42" fmla="*/ 1608 w 2325"/>
                <a:gd name="T43" fmla="*/ 1522 h 2405"/>
                <a:gd name="T44" fmla="*/ 1600 w 2325"/>
                <a:gd name="T45" fmla="*/ 1524 h 2405"/>
                <a:gd name="T46" fmla="*/ 1586 w 2325"/>
                <a:gd name="T47" fmla="*/ 1538 h 2405"/>
                <a:gd name="T48" fmla="*/ 1486 w 2325"/>
                <a:gd name="T49" fmla="*/ 2351 h 2405"/>
                <a:gd name="T50" fmla="*/ 1484 w 2325"/>
                <a:gd name="T51" fmla="*/ 2367 h 2405"/>
                <a:gd name="T52" fmla="*/ 1454 w 2325"/>
                <a:gd name="T53" fmla="*/ 2399 h 2405"/>
                <a:gd name="T54" fmla="*/ 1432 w 2325"/>
                <a:gd name="T55" fmla="*/ 2405 h 2405"/>
                <a:gd name="T56" fmla="*/ 1418 w 2325"/>
                <a:gd name="T57" fmla="*/ 2401 h 2405"/>
                <a:gd name="T58" fmla="*/ 933 w 2325"/>
                <a:gd name="T59" fmla="*/ 1954 h 2405"/>
                <a:gd name="T60" fmla="*/ 917 w 2325"/>
                <a:gd name="T61" fmla="*/ 1948 h 2405"/>
                <a:gd name="T62" fmla="*/ 899 w 2325"/>
                <a:gd name="T63" fmla="*/ 1956 h 2405"/>
                <a:gd name="T64" fmla="*/ 503 w 2325"/>
                <a:gd name="T65" fmla="*/ 2383 h 2405"/>
                <a:gd name="T66" fmla="*/ 473 w 2325"/>
                <a:gd name="T67" fmla="*/ 2393 h 2405"/>
                <a:gd name="T68" fmla="*/ 459 w 2325"/>
                <a:gd name="T69" fmla="*/ 2391 h 2405"/>
                <a:gd name="T70" fmla="*/ 97 w 2325"/>
                <a:gd name="T71" fmla="*/ 2060 h 2405"/>
                <a:gd name="T72" fmla="*/ 87 w 2325"/>
                <a:gd name="T73" fmla="*/ 2046 h 2405"/>
                <a:gd name="T74" fmla="*/ 83 w 2325"/>
                <a:gd name="T75" fmla="*/ 2030 h 2405"/>
                <a:gd name="T76" fmla="*/ 91 w 2325"/>
                <a:gd name="T77" fmla="*/ 2000 h 2405"/>
                <a:gd name="T78" fmla="*/ 485 w 2325"/>
                <a:gd name="T79" fmla="*/ 1574 h 2405"/>
                <a:gd name="T80" fmla="*/ 489 w 2325"/>
                <a:gd name="T81" fmla="*/ 1548 h 2405"/>
                <a:gd name="T82" fmla="*/ 12 w 2325"/>
                <a:gd name="T83" fmla="*/ 1101 h 2405"/>
                <a:gd name="T84" fmla="*/ 0 w 2325"/>
                <a:gd name="T85" fmla="*/ 1065 h 2405"/>
                <a:gd name="T86" fmla="*/ 10 w 2325"/>
                <a:gd name="T87" fmla="*/ 1039 h 2405"/>
                <a:gd name="T88" fmla="*/ 45 w 2325"/>
                <a:gd name="T89" fmla="*/ 1015 h 2405"/>
                <a:gd name="T90" fmla="*/ 843 w 2325"/>
                <a:gd name="T91" fmla="*/ 857 h 2405"/>
                <a:gd name="T92" fmla="*/ 855 w 2325"/>
                <a:gd name="T93" fmla="*/ 851 h 2405"/>
                <a:gd name="T94" fmla="*/ 861 w 2325"/>
                <a:gd name="T95" fmla="*/ 839 h 2405"/>
                <a:gd name="T96" fmla="*/ 859 w 2325"/>
                <a:gd name="T97" fmla="*/ 821 h 2405"/>
                <a:gd name="T98" fmla="*/ 577 w 2325"/>
                <a:gd name="T99" fmla="*/ 559 h 2405"/>
                <a:gd name="T100" fmla="*/ 565 w 2325"/>
                <a:gd name="T101" fmla="*/ 523 h 2405"/>
                <a:gd name="T102" fmla="*/ 573 w 2325"/>
                <a:gd name="T103" fmla="*/ 497 h 2405"/>
                <a:gd name="T104" fmla="*/ 609 w 2325"/>
                <a:gd name="T105" fmla="*/ 473 h 2405"/>
                <a:gd name="T106" fmla="*/ 1590 w 2325"/>
                <a:gd name="T107" fmla="*/ 290 h 2405"/>
                <a:gd name="T108" fmla="*/ 1602 w 2325"/>
                <a:gd name="T109" fmla="*/ 274 h 2405"/>
                <a:gd name="T110" fmla="*/ 1602 w 2325"/>
                <a:gd name="T111" fmla="*/ 262 h 2405"/>
                <a:gd name="T112" fmla="*/ 1482 w 2325"/>
                <a:gd name="T113" fmla="*/ 146 h 2405"/>
                <a:gd name="T114" fmla="*/ 1470 w 2325"/>
                <a:gd name="T115" fmla="*/ 122 h 2405"/>
                <a:gd name="T116" fmla="*/ 1474 w 2325"/>
                <a:gd name="T117" fmla="*/ 94 h 2405"/>
                <a:gd name="T118" fmla="*/ 1506 w 2325"/>
                <a:gd name="T119" fmla="*/ 62 h 2405"/>
                <a:gd name="T120" fmla="*/ 2257 w 2325"/>
                <a:gd name="T121" fmla="*/ 24 h 2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325" h="2405">
                  <a:moveTo>
                    <a:pt x="2261" y="0"/>
                  </a:moveTo>
                  <a:lnTo>
                    <a:pt x="2261" y="24"/>
                  </a:lnTo>
                  <a:lnTo>
                    <a:pt x="2261" y="24"/>
                  </a:lnTo>
                  <a:lnTo>
                    <a:pt x="2269" y="26"/>
                  </a:lnTo>
                  <a:lnTo>
                    <a:pt x="2277" y="28"/>
                  </a:lnTo>
                  <a:lnTo>
                    <a:pt x="2283" y="32"/>
                  </a:lnTo>
                  <a:lnTo>
                    <a:pt x="2289" y="36"/>
                  </a:lnTo>
                  <a:lnTo>
                    <a:pt x="2295" y="42"/>
                  </a:lnTo>
                  <a:lnTo>
                    <a:pt x="2299" y="50"/>
                  </a:lnTo>
                  <a:lnTo>
                    <a:pt x="2301" y="56"/>
                  </a:lnTo>
                  <a:lnTo>
                    <a:pt x="2303" y="66"/>
                  </a:lnTo>
                  <a:lnTo>
                    <a:pt x="2325" y="795"/>
                  </a:lnTo>
                  <a:lnTo>
                    <a:pt x="2325" y="795"/>
                  </a:lnTo>
                  <a:lnTo>
                    <a:pt x="2325" y="799"/>
                  </a:lnTo>
                  <a:lnTo>
                    <a:pt x="2325" y="799"/>
                  </a:lnTo>
                  <a:lnTo>
                    <a:pt x="2325" y="811"/>
                  </a:lnTo>
                  <a:lnTo>
                    <a:pt x="2323" y="823"/>
                  </a:lnTo>
                  <a:lnTo>
                    <a:pt x="2319" y="833"/>
                  </a:lnTo>
                  <a:lnTo>
                    <a:pt x="2311" y="845"/>
                  </a:lnTo>
                  <a:lnTo>
                    <a:pt x="2311" y="845"/>
                  </a:lnTo>
                  <a:lnTo>
                    <a:pt x="2303" y="851"/>
                  </a:lnTo>
                  <a:lnTo>
                    <a:pt x="2293" y="857"/>
                  </a:lnTo>
                  <a:lnTo>
                    <a:pt x="2283" y="861"/>
                  </a:lnTo>
                  <a:lnTo>
                    <a:pt x="2271" y="863"/>
                  </a:lnTo>
                  <a:lnTo>
                    <a:pt x="2271" y="863"/>
                  </a:lnTo>
                  <a:lnTo>
                    <a:pt x="2265" y="861"/>
                  </a:lnTo>
                  <a:lnTo>
                    <a:pt x="2257" y="861"/>
                  </a:lnTo>
                  <a:lnTo>
                    <a:pt x="2251" y="857"/>
                  </a:lnTo>
                  <a:lnTo>
                    <a:pt x="2243" y="851"/>
                  </a:lnTo>
                  <a:lnTo>
                    <a:pt x="2243" y="851"/>
                  </a:lnTo>
                  <a:lnTo>
                    <a:pt x="2241" y="851"/>
                  </a:lnTo>
                  <a:lnTo>
                    <a:pt x="2129" y="745"/>
                  </a:lnTo>
                  <a:lnTo>
                    <a:pt x="2129" y="745"/>
                  </a:lnTo>
                  <a:lnTo>
                    <a:pt x="2121" y="741"/>
                  </a:lnTo>
                  <a:lnTo>
                    <a:pt x="2113" y="739"/>
                  </a:lnTo>
                  <a:lnTo>
                    <a:pt x="2113" y="739"/>
                  </a:lnTo>
                  <a:lnTo>
                    <a:pt x="2103" y="741"/>
                  </a:lnTo>
                  <a:lnTo>
                    <a:pt x="2103" y="741"/>
                  </a:lnTo>
                  <a:lnTo>
                    <a:pt x="2099" y="743"/>
                  </a:lnTo>
                  <a:lnTo>
                    <a:pt x="2093" y="749"/>
                  </a:lnTo>
                  <a:lnTo>
                    <a:pt x="2091" y="755"/>
                  </a:lnTo>
                  <a:lnTo>
                    <a:pt x="2089" y="761"/>
                  </a:lnTo>
                  <a:lnTo>
                    <a:pt x="1986" y="1736"/>
                  </a:lnTo>
                  <a:lnTo>
                    <a:pt x="1986" y="1736"/>
                  </a:lnTo>
                  <a:lnTo>
                    <a:pt x="1986" y="1740"/>
                  </a:lnTo>
                  <a:lnTo>
                    <a:pt x="1986" y="1740"/>
                  </a:lnTo>
                  <a:lnTo>
                    <a:pt x="1984" y="1750"/>
                  </a:lnTo>
                  <a:lnTo>
                    <a:pt x="1982" y="1762"/>
                  </a:lnTo>
                  <a:lnTo>
                    <a:pt x="1978" y="1772"/>
                  </a:lnTo>
                  <a:lnTo>
                    <a:pt x="1970" y="1780"/>
                  </a:lnTo>
                  <a:lnTo>
                    <a:pt x="1970" y="1780"/>
                  </a:lnTo>
                  <a:lnTo>
                    <a:pt x="1962" y="1788"/>
                  </a:lnTo>
                  <a:lnTo>
                    <a:pt x="1952" y="1794"/>
                  </a:lnTo>
                  <a:lnTo>
                    <a:pt x="1942" y="1796"/>
                  </a:lnTo>
                  <a:lnTo>
                    <a:pt x="1932" y="1798"/>
                  </a:lnTo>
                  <a:lnTo>
                    <a:pt x="1932" y="1798"/>
                  </a:lnTo>
                  <a:lnTo>
                    <a:pt x="1924" y="1796"/>
                  </a:lnTo>
                  <a:lnTo>
                    <a:pt x="1916" y="1794"/>
                  </a:lnTo>
                  <a:lnTo>
                    <a:pt x="1910" y="1792"/>
                  </a:lnTo>
                  <a:lnTo>
                    <a:pt x="1904" y="1788"/>
                  </a:lnTo>
                  <a:lnTo>
                    <a:pt x="1904" y="1788"/>
                  </a:lnTo>
                  <a:lnTo>
                    <a:pt x="1902" y="1786"/>
                  </a:lnTo>
                  <a:lnTo>
                    <a:pt x="1624" y="1530"/>
                  </a:lnTo>
                  <a:lnTo>
                    <a:pt x="1624" y="1530"/>
                  </a:lnTo>
                  <a:lnTo>
                    <a:pt x="1616" y="1524"/>
                  </a:lnTo>
                  <a:lnTo>
                    <a:pt x="1608" y="1522"/>
                  </a:lnTo>
                  <a:lnTo>
                    <a:pt x="1608" y="1522"/>
                  </a:lnTo>
                  <a:lnTo>
                    <a:pt x="1600" y="1524"/>
                  </a:lnTo>
                  <a:lnTo>
                    <a:pt x="1600" y="1524"/>
                  </a:lnTo>
                  <a:lnTo>
                    <a:pt x="1594" y="1528"/>
                  </a:lnTo>
                  <a:lnTo>
                    <a:pt x="1590" y="1532"/>
                  </a:lnTo>
                  <a:lnTo>
                    <a:pt x="1586" y="1538"/>
                  </a:lnTo>
                  <a:lnTo>
                    <a:pt x="1584" y="1544"/>
                  </a:lnTo>
                  <a:lnTo>
                    <a:pt x="1486" y="2351"/>
                  </a:lnTo>
                  <a:lnTo>
                    <a:pt x="1486" y="2351"/>
                  </a:lnTo>
                  <a:lnTo>
                    <a:pt x="1486" y="2353"/>
                  </a:lnTo>
                  <a:lnTo>
                    <a:pt x="1486" y="2353"/>
                  </a:lnTo>
                  <a:lnTo>
                    <a:pt x="1484" y="2367"/>
                  </a:lnTo>
                  <a:lnTo>
                    <a:pt x="1476" y="2381"/>
                  </a:lnTo>
                  <a:lnTo>
                    <a:pt x="1466" y="2391"/>
                  </a:lnTo>
                  <a:lnTo>
                    <a:pt x="1454" y="2399"/>
                  </a:lnTo>
                  <a:lnTo>
                    <a:pt x="1454" y="2399"/>
                  </a:lnTo>
                  <a:lnTo>
                    <a:pt x="1444" y="2403"/>
                  </a:lnTo>
                  <a:lnTo>
                    <a:pt x="1432" y="2405"/>
                  </a:lnTo>
                  <a:lnTo>
                    <a:pt x="1432" y="2405"/>
                  </a:lnTo>
                  <a:lnTo>
                    <a:pt x="1424" y="2403"/>
                  </a:lnTo>
                  <a:lnTo>
                    <a:pt x="1418" y="2401"/>
                  </a:lnTo>
                  <a:lnTo>
                    <a:pt x="1410" y="2397"/>
                  </a:lnTo>
                  <a:lnTo>
                    <a:pt x="1404" y="2393"/>
                  </a:lnTo>
                  <a:lnTo>
                    <a:pt x="933" y="1954"/>
                  </a:lnTo>
                  <a:lnTo>
                    <a:pt x="933" y="1954"/>
                  </a:lnTo>
                  <a:lnTo>
                    <a:pt x="925" y="1950"/>
                  </a:lnTo>
                  <a:lnTo>
                    <a:pt x="917" y="1948"/>
                  </a:lnTo>
                  <a:lnTo>
                    <a:pt x="917" y="1948"/>
                  </a:lnTo>
                  <a:lnTo>
                    <a:pt x="907" y="1950"/>
                  </a:lnTo>
                  <a:lnTo>
                    <a:pt x="899" y="1956"/>
                  </a:lnTo>
                  <a:lnTo>
                    <a:pt x="511" y="2375"/>
                  </a:lnTo>
                  <a:lnTo>
                    <a:pt x="511" y="2375"/>
                  </a:lnTo>
                  <a:lnTo>
                    <a:pt x="503" y="2383"/>
                  </a:lnTo>
                  <a:lnTo>
                    <a:pt x="493" y="2389"/>
                  </a:lnTo>
                  <a:lnTo>
                    <a:pt x="483" y="2393"/>
                  </a:lnTo>
                  <a:lnTo>
                    <a:pt x="473" y="2393"/>
                  </a:lnTo>
                  <a:lnTo>
                    <a:pt x="473" y="2393"/>
                  </a:lnTo>
                  <a:lnTo>
                    <a:pt x="465" y="2393"/>
                  </a:lnTo>
                  <a:lnTo>
                    <a:pt x="459" y="2391"/>
                  </a:lnTo>
                  <a:lnTo>
                    <a:pt x="451" y="2389"/>
                  </a:lnTo>
                  <a:lnTo>
                    <a:pt x="443" y="2383"/>
                  </a:lnTo>
                  <a:lnTo>
                    <a:pt x="97" y="2060"/>
                  </a:lnTo>
                  <a:lnTo>
                    <a:pt x="97" y="2060"/>
                  </a:lnTo>
                  <a:lnTo>
                    <a:pt x="91" y="2054"/>
                  </a:lnTo>
                  <a:lnTo>
                    <a:pt x="87" y="2046"/>
                  </a:lnTo>
                  <a:lnTo>
                    <a:pt x="85" y="2038"/>
                  </a:lnTo>
                  <a:lnTo>
                    <a:pt x="83" y="2030"/>
                  </a:lnTo>
                  <a:lnTo>
                    <a:pt x="83" y="2030"/>
                  </a:lnTo>
                  <a:lnTo>
                    <a:pt x="83" y="2020"/>
                  </a:lnTo>
                  <a:lnTo>
                    <a:pt x="87" y="2010"/>
                  </a:lnTo>
                  <a:lnTo>
                    <a:pt x="91" y="2000"/>
                  </a:lnTo>
                  <a:lnTo>
                    <a:pt x="97" y="1992"/>
                  </a:lnTo>
                  <a:lnTo>
                    <a:pt x="485" y="1574"/>
                  </a:lnTo>
                  <a:lnTo>
                    <a:pt x="485" y="1574"/>
                  </a:lnTo>
                  <a:lnTo>
                    <a:pt x="491" y="1566"/>
                  </a:lnTo>
                  <a:lnTo>
                    <a:pt x="491" y="1556"/>
                  </a:lnTo>
                  <a:lnTo>
                    <a:pt x="489" y="1548"/>
                  </a:lnTo>
                  <a:lnTo>
                    <a:pt x="483" y="1540"/>
                  </a:lnTo>
                  <a:lnTo>
                    <a:pt x="12" y="1101"/>
                  </a:lnTo>
                  <a:lnTo>
                    <a:pt x="12" y="1101"/>
                  </a:lnTo>
                  <a:lnTo>
                    <a:pt x="4" y="1091"/>
                  </a:lnTo>
                  <a:lnTo>
                    <a:pt x="0" y="1079"/>
                  </a:lnTo>
                  <a:lnTo>
                    <a:pt x="0" y="1065"/>
                  </a:lnTo>
                  <a:lnTo>
                    <a:pt x="2" y="1051"/>
                  </a:lnTo>
                  <a:lnTo>
                    <a:pt x="2" y="1051"/>
                  </a:lnTo>
                  <a:lnTo>
                    <a:pt x="10" y="1039"/>
                  </a:lnTo>
                  <a:lnTo>
                    <a:pt x="20" y="1027"/>
                  </a:lnTo>
                  <a:lnTo>
                    <a:pt x="32" y="1019"/>
                  </a:lnTo>
                  <a:lnTo>
                    <a:pt x="45" y="1015"/>
                  </a:lnTo>
                  <a:lnTo>
                    <a:pt x="45" y="1015"/>
                  </a:lnTo>
                  <a:lnTo>
                    <a:pt x="47" y="1015"/>
                  </a:lnTo>
                  <a:lnTo>
                    <a:pt x="843" y="857"/>
                  </a:lnTo>
                  <a:lnTo>
                    <a:pt x="843" y="857"/>
                  </a:lnTo>
                  <a:lnTo>
                    <a:pt x="849" y="853"/>
                  </a:lnTo>
                  <a:lnTo>
                    <a:pt x="855" y="851"/>
                  </a:lnTo>
                  <a:lnTo>
                    <a:pt x="859" y="845"/>
                  </a:lnTo>
                  <a:lnTo>
                    <a:pt x="861" y="839"/>
                  </a:lnTo>
                  <a:lnTo>
                    <a:pt x="861" y="839"/>
                  </a:lnTo>
                  <a:lnTo>
                    <a:pt x="863" y="833"/>
                  </a:lnTo>
                  <a:lnTo>
                    <a:pt x="861" y="827"/>
                  </a:lnTo>
                  <a:lnTo>
                    <a:pt x="859" y="821"/>
                  </a:lnTo>
                  <a:lnTo>
                    <a:pt x="855" y="815"/>
                  </a:lnTo>
                  <a:lnTo>
                    <a:pt x="577" y="559"/>
                  </a:lnTo>
                  <a:lnTo>
                    <a:pt x="577" y="559"/>
                  </a:lnTo>
                  <a:lnTo>
                    <a:pt x="569" y="549"/>
                  </a:lnTo>
                  <a:lnTo>
                    <a:pt x="565" y="537"/>
                  </a:lnTo>
                  <a:lnTo>
                    <a:pt x="565" y="523"/>
                  </a:lnTo>
                  <a:lnTo>
                    <a:pt x="567" y="509"/>
                  </a:lnTo>
                  <a:lnTo>
                    <a:pt x="567" y="509"/>
                  </a:lnTo>
                  <a:lnTo>
                    <a:pt x="573" y="497"/>
                  </a:lnTo>
                  <a:lnTo>
                    <a:pt x="583" y="485"/>
                  </a:lnTo>
                  <a:lnTo>
                    <a:pt x="595" y="477"/>
                  </a:lnTo>
                  <a:lnTo>
                    <a:pt x="609" y="473"/>
                  </a:lnTo>
                  <a:lnTo>
                    <a:pt x="1584" y="292"/>
                  </a:lnTo>
                  <a:lnTo>
                    <a:pt x="1584" y="292"/>
                  </a:lnTo>
                  <a:lnTo>
                    <a:pt x="1590" y="290"/>
                  </a:lnTo>
                  <a:lnTo>
                    <a:pt x="1596" y="286"/>
                  </a:lnTo>
                  <a:lnTo>
                    <a:pt x="1600" y="280"/>
                  </a:lnTo>
                  <a:lnTo>
                    <a:pt x="1602" y="274"/>
                  </a:lnTo>
                  <a:lnTo>
                    <a:pt x="1602" y="274"/>
                  </a:lnTo>
                  <a:lnTo>
                    <a:pt x="1604" y="268"/>
                  </a:lnTo>
                  <a:lnTo>
                    <a:pt x="1602" y="262"/>
                  </a:lnTo>
                  <a:lnTo>
                    <a:pt x="1600" y="256"/>
                  </a:lnTo>
                  <a:lnTo>
                    <a:pt x="1596" y="250"/>
                  </a:lnTo>
                  <a:lnTo>
                    <a:pt x="1482" y="146"/>
                  </a:lnTo>
                  <a:lnTo>
                    <a:pt x="1482" y="146"/>
                  </a:lnTo>
                  <a:lnTo>
                    <a:pt x="1474" y="134"/>
                  </a:lnTo>
                  <a:lnTo>
                    <a:pt x="1470" y="122"/>
                  </a:lnTo>
                  <a:lnTo>
                    <a:pt x="1470" y="108"/>
                  </a:lnTo>
                  <a:lnTo>
                    <a:pt x="1474" y="94"/>
                  </a:lnTo>
                  <a:lnTo>
                    <a:pt x="1474" y="94"/>
                  </a:lnTo>
                  <a:lnTo>
                    <a:pt x="1482" y="80"/>
                  </a:lnTo>
                  <a:lnTo>
                    <a:pt x="1492" y="70"/>
                  </a:lnTo>
                  <a:lnTo>
                    <a:pt x="1506" y="62"/>
                  </a:lnTo>
                  <a:lnTo>
                    <a:pt x="1520" y="60"/>
                  </a:lnTo>
                  <a:lnTo>
                    <a:pt x="2257" y="24"/>
                  </a:lnTo>
                  <a:lnTo>
                    <a:pt x="2257" y="24"/>
                  </a:lnTo>
                  <a:lnTo>
                    <a:pt x="2261" y="24"/>
                  </a:lnTo>
                  <a:lnTo>
                    <a:pt x="22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9">
              <a:extLst>
                <a:ext uri="{FF2B5EF4-FFF2-40B4-BE49-F238E27FC236}">
                  <a16:creationId xmlns:a16="http://schemas.microsoft.com/office/drawing/2014/main" xmlns="" id="{B78A190D-8AF2-493E-A693-C811B76EF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-677863" y="209550"/>
              <a:ext cx="3767138" cy="3856038"/>
            </a:xfrm>
            <a:custGeom>
              <a:avLst/>
              <a:gdLst>
                <a:gd name="T0" fmla="*/ 2281 w 2373"/>
                <a:gd name="T1" fmla="*/ 0 h 2429"/>
                <a:gd name="T2" fmla="*/ 1532 w 2373"/>
                <a:gd name="T3" fmla="*/ 36 h 2429"/>
                <a:gd name="T4" fmla="*/ 1502 w 2373"/>
                <a:gd name="T5" fmla="*/ 50 h 2429"/>
                <a:gd name="T6" fmla="*/ 1480 w 2373"/>
                <a:gd name="T7" fmla="*/ 74 h 2429"/>
                <a:gd name="T8" fmla="*/ 1472 w 2373"/>
                <a:gd name="T9" fmla="*/ 96 h 2429"/>
                <a:gd name="T10" fmla="*/ 1470 w 2373"/>
                <a:gd name="T11" fmla="*/ 128 h 2429"/>
                <a:gd name="T12" fmla="*/ 1482 w 2373"/>
                <a:gd name="T13" fmla="*/ 156 h 2429"/>
                <a:gd name="T14" fmla="*/ 629 w 2373"/>
                <a:gd name="T15" fmla="*/ 449 h 2429"/>
                <a:gd name="T16" fmla="*/ 609 w 2373"/>
                <a:gd name="T17" fmla="*/ 455 h 2429"/>
                <a:gd name="T18" fmla="*/ 585 w 2373"/>
                <a:gd name="T19" fmla="*/ 475 h 2429"/>
                <a:gd name="T20" fmla="*/ 569 w 2373"/>
                <a:gd name="T21" fmla="*/ 501 h 2429"/>
                <a:gd name="T22" fmla="*/ 565 w 2373"/>
                <a:gd name="T23" fmla="*/ 523 h 2429"/>
                <a:gd name="T24" fmla="*/ 569 w 2373"/>
                <a:gd name="T25" fmla="*/ 551 h 2429"/>
                <a:gd name="T26" fmla="*/ 585 w 2373"/>
                <a:gd name="T27" fmla="*/ 575 h 2429"/>
                <a:gd name="T28" fmla="*/ 68 w 2373"/>
                <a:gd name="T29" fmla="*/ 991 h 2429"/>
                <a:gd name="T30" fmla="*/ 38 w 2373"/>
                <a:gd name="T31" fmla="*/ 1003 h 2429"/>
                <a:gd name="T32" fmla="*/ 14 w 2373"/>
                <a:gd name="T33" fmla="*/ 1025 h 2429"/>
                <a:gd name="T34" fmla="*/ 4 w 2373"/>
                <a:gd name="T35" fmla="*/ 1043 h 2429"/>
                <a:gd name="T36" fmla="*/ 0 w 2373"/>
                <a:gd name="T37" fmla="*/ 1075 h 2429"/>
                <a:gd name="T38" fmla="*/ 8 w 2373"/>
                <a:gd name="T39" fmla="*/ 1103 h 2429"/>
                <a:gd name="T40" fmla="*/ 491 w 2373"/>
                <a:gd name="T41" fmla="*/ 1558 h 2429"/>
                <a:gd name="T42" fmla="*/ 95 w 2373"/>
                <a:gd name="T43" fmla="*/ 1988 h 2429"/>
                <a:gd name="T44" fmla="*/ 83 w 2373"/>
                <a:gd name="T45" fmla="*/ 2028 h 2429"/>
                <a:gd name="T46" fmla="*/ 95 w 2373"/>
                <a:gd name="T47" fmla="*/ 2068 h 2429"/>
                <a:gd name="T48" fmla="*/ 451 w 2373"/>
                <a:gd name="T49" fmla="*/ 2401 h 2429"/>
                <a:gd name="T50" fmla="*/ 483 w 2373"/>
                <a:gd name="T51" fmla="*/ 2417 h 2429"/>
                <a:gd name="T52" fmla="*/ 511 w 2373"/>
                <a:gd name="T53" fmla="*/ 2415 h 2429"/>
                <a:gd name="T54" fmla="*/ 553 w 2373"/>
                <a:gd name="T55" fmla="*/ 2391 h 2429"/>
                <a:gd name="T56" fmla="*/ 1412 w 2373"/>
                <a:gd name="T57" fmla="*/ 2411 h 2429"/>
                <a:gd name="T58" fmla="*/ 1444 w 2373"/>
                <a:gd name="T59" fmla="*/ 2427 h 2429"/>
                <a:gd name="T60" fmla="*/ 1472 w 2373"/>
                <a:gd name="T61" fmla="*/ 2427 h 2429"/>
                <a:gd name="T62" fmla="*/ 1498 w 2373"/>
                <a:gd name="T63" fmla="*/ 2415 h 2429"/>
                <a:gd name="T64" fmla="*/ 1520 w 2373"/>
                <a:gd name="T65" fmla="*/ 2393 h 2429"/>
                <a:gd name="T66" fmla="*/ 1534 w 2373"/>
                <a:gd name="T67" fmla="*/ 2365 h 2429"/>
                <a:gd name="T68" fmla="*/ 1910 w 2373"/>
                <a:gd name="T69" fmla="*/ 1804 h 2429"/>
                <a:gd name="T70" fmla="*/ 1910 w 2373"/>
                <a:gd name="T71" fmla="*/ 1804 h 2429"/>
                <a:gd name="T72" fmla="*/ 1944 w 2373"/>
                <a:gd name="T73" fmla="*/ 1820 h 2429"/>
                <a:gd name="T74" fmla="*/ 1970 w 2373"/>
                <a:gd name="T75" fmla="*/ 1820 h 2429"/>
                <a:gd name="T76" fmla="*/ 2012 w 2373"/>
                <a:gd name="T77" fmla="*/ 1796 h 2429"/>
                <a:gd name="T78" fmla="*/ 2030 w 2373"/>
                <a:gd name="T79" fmla="*/ 1768 h 2429"/>
                <a:gd name="T80" fmla="*/ 2137 w 2373"/>
                <a:gd name="T81" fmla="*/ 763 h 2429"/>
                <a:gd name="T82" fmla="*/ 2251 w 2373"/>
                <a:gd name="T83" fmla="*/ 869 h 2429"/>
                <a:gd name="T84" fmla="*/ 2271 w 2373"/>
                <a:gd name="T85" fmla="*/ 881 h 2429"/>
                <a:gd name="T86" fmla="*/ 2295 w 2373"/>
                <a:gd name="T87" fmla="*/ 887 h 2429"/>
                <a:gd name="T88" fmla="*/ 2339 w 2373"/>
                <a:gd name="T89" fmla="*/ 871 h 2429"/>
                <a:gd name="T90" fmla="*/ 2363 w 2373"/>
                <a:gd name="T91" fmla="*/ 845 h 2429"/>
                <a:gd name="T92" fmla="*/ 2373 w 2373"/>
                <a:gd name="T93" fmla="*/ 793 h 2429"/>
                <a:gd name="T94" fmla="*/ 2349 w 2373"/>
                <a:gd name="T95" fmla="*/ 52 h 2429"/>
                <a:gd name="T96" fmla="*/ 2331 w 2373"/>
                <a:gd name="T97" fmla="*/ 18 h 2429"/>
                <a:gd name="T98" fmla="*/ 2297 w 2373"/>
                <a:gd name="T99" fmla="*/ 2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3" h="2429">
                  <a:moveTo>
                    <a:pt x="2285" y="0"/>
                  </a:moveTo>
                  <a:lnTo>
                    <a:pt x="2285" y="0"/>
                  </a:lnTo>
                  <a:lnTo>
                    <a:pt x="2281" y="0"/>
                  </a:lnTo>
                  <a:lnTo>
                    <a:pt x="1544" y="36"/>
                  </a:lnTo>
                  <a:lnTo>
                    <a:pt x="1544" y="36"/>
                  </a:lnTo>
                  <a:lnTo>
                    <a:pt x="1532" y="36"/>
                  </a:lnTo>
                  <a:lnTo>
                    <a:pt x="1522" y="40"/>
                  </a:lnTo>
                  <a:lnTo>
                    <a:pt x="1512" y="44"/>
                  </a:lnTo>
                  <a:lnTo>
                    <a:pt x="1502" y="50"/>
                  </a:lnTo>
                  <a:lnTo>
                    <a:pt x="1494" y="56"/>
                  </a:lnTo>
                  <a:lnTo>
                    <a:pt x="1486" y="66"/>
                  </a:lnTo>
                  <a:lnTo>
                    <a:pt x="1480" y="74"/>
                  </a:lnTo>
                  <a:lnTo>
                    <a:pt x="1476" y="84"/>
                  </a:lnTo>
                  <a:lnTo>
                    <a:pt x="1476" y="84"/>
                  </a:lnTo>
                  <a:lnTo>
                    <a:pt x="1472" y="96"/>
                  </a:lnTo>
                  <a:lnTo>
                    <a:pt x="1470" y="106"/>
                  </a:lnTo>
                  <a:lnTo>
                    <a:pt x="1470" y="116"/>
                  </a:lnTo>
                  <a:lnTo>
                    <a:pt x="1470" y="128"/>
                  </a:lnTo>
                  <a:lnTo>
                    <a:pt x="1472" y="138"/>
                  </a:lnTo>
                  <a:lnTo>
                    <a:pt x="1478" y="146"/>
                  </a:lnTo>
                  <a:lnTo>
                    <a:pt x="1482" y="156"/>
                  </a:lnTo>
                  <a:lnTo>
                    <a:pt x="1490" y="164"/>
                  </a:lnTo>
                  <a:lnTo>
                    <a:pt x="1604" y="268"/>
                  </a:lnTo>
                  <a:lnTo>
                    <a:pt x="629" y="449"/>
                  </a:lnTo>
                  <a:lnTo>
                    <a:pt x="629" y="449"/>
                  </a:lnTo>
                  <a:lnTo>
                    <a:pt x="619" y="453"/>
                  </a:lnTo>
                  <a:lnTo>
                    <a:pt x="609" y="455"/>
                  </a:lnTo>
                  <a:lnTo>
                    <a:pt x="601" y="461"/>
                  </a:lnTo>
                  <a:lnTo>
                    <a:pt x="591" y="467"/>
                  </a:lnTo>
                  <a:lnTo>
                    <a:pt x="585" y="475"/>
                  </a:lnTo>
                  <a:lnTo>
                    <a:pt x="577" y="483"/>
                  </a:lnTo>
                  <a:lnTo>
                    <a:pt x="573" y="493"/>
                  </a:lnTo>
                  <a:lnTo>
                    <a:pt x="569" y="501"/>
                  </a:lnTo>
                  <a:lnTo>
                    <a:pt x="569" y="501"/>
                  </a:lnTo>
                  <a:lnTo>
                    <a:pt x="565" y="513"/>
                  </a:lnTo>
                  <a:lnTo>
                    <a:pt x="565" y="523"/>
                  </a:lnTo>
                  <a:lnTo>
                    <a:pt x="565" y="533"/>
                  </a:lnTo>
                  <a:lnTo>
                    <a:pt x="565" y="543"/>
                  </a:lnTo>
                  <a:lnTo>
                    <a:pt x="569" y="551"/>
                  </a:lnTo>
                  <a:lnTo>
                    <a:pt x="573" y="561"/>
                  </a:lnTo>
                  <a:lnTo>
                    <a:pt x="579" y="569"/>
                  </a:lnTo>
                  <a:lnTo>
                    <a:pt x="585" y="575"/>
                  </a:lnTo>
                  <a:lnTo>
                    <a:pt x="863" y="833"/>
                  </a:lnTo>
                  <a:lnTo>
                    <a:pt x="68" y="991"/>
                  </a:lnTo>
                  <a:lnTo>
                    <a:pt x="68" y="991"/>
                  </a:lnTo>
                  <a:lnTo>
                    <a:pt x="56" y="995"/>
                  </a:lnTo>
                  <a:lnTo>
                    <a:pt x="46" y="997"/>
                  </a:lnTo>
                  <a:lnTo>
                    <a:pt x="38" y="1003"/>
                  </a:lnTo>
                  <a:lnTo>
                    <a:pt x="28" y="1009"/>
                  </a:lnTo>
                  <a:lnTo>
                    <a:pt x="20" y="1017"/>
                  </a:lnTo>
                  <a:lnTo>
                    <a:pt x="14" y="1025"/>
                  </a:lnTo>
                  <a:lnTo>
                    <a:pt x="8" y="1033"/>
                  </a:lnTo>
                  <a:lnTo>
                    <a:pt x="4" y="1043"/>
                  </a:lnTo>
                  <a:lnTo>
                    <a:pt x="4" y="1043"/>
                  </a:lnTo>
                  <a:lnTo>
                    <a:pt x="0" y="1053"/>
                  </a:lnTo>
                  <a:lnTo>
                    <a:pt x="0" y="1065"/>
                  </a:lnTo>
                  <a:lnTo>
                    <a:pt x="0" y="1075"/>
                  </a:lnTo>
                  <a:lnTo>
                    <a:pt x="0" y="1085"/>
                  </a:lnTo>
                  <a:lnTo>
                    <a:pt x="4" y="1095"/>
                  </a:lnTo>
                  <a:lnTo>
                    <a:pt x="8" y="1103"/>
                  </a:lnTo>
                  <a:lnTo>
                    <a:pt x="14" y="1111"/>
                  </a:lnTo>
                  <a:lnTo>
                    <a:pt x="20" y="1119"/>
                  </a:lnTo>
                  <a:lnTo>
                    <a:pt x="491" y="1558"/>
                  </a:lnTo>
                  <a:lnTo>
                    <a:pt x="105" y="1976"/>
                  </a:lnTo>
                  <a:lnTo>
                    <a:pt x="105" y="1976"/>
                  </a:lnTo>
                  <a:lnTo>
                    <a:pt x="95" y="1988"/>
                  </a:lnTo>
                  <a:lnTo>
                    <a:pt x="89" y="2000"/>
                  </a:lnTo>
                  <a:lnTo>
                    <a:pt x="85" y="2014"/>
                  </a:lnTo>
                  <a:lnTo>
                    <a:pt x="83" y="2028"/>
                  </a:lnTo>
                  <a:lnTo>
                    <a:pt x="85" y="2042"/>
                  </a:lnTo>
                  <a:lnTo>
                    <a:pt x="89" y="2054"/>
                  </a:lnTo>
                  <a:lnTo>
                    <a:pt x="95" y="2068"/>
                  </a:lnTo>
                  <a:lnTo>
                    <a:pt x="103" y="2078"/>
                  </a:lnTo>
                  <a:lnTo>
                    <a:pt x="451" y="2401"/>
                  </a:lnTo>
                  <a:lnTo>
                    <a:pt x="451" y="2401"/>
                  </a:lnTo>
                  <a:lnTo>
                    <a:pt x="461" y="2407"/>
                  </a:lnTo>
                  <a:lnTo>
                    <a:pt x="473" y="2413"/>
                  </a:lnTo>
                  <a:lnTo>
                    <a:pt x="483" y="2417"/>
                  </a:lnTo>
                  <a:lnTo>
                    <a:pt x="497" y="2417"/>
                  </a:lnTo>
                  <a:lnTo>
                    <a:pt x="497" y="2417"/>
                  </a:lnTo>
                  <a:lnTo>
                    <a:pt x="511" y="2415"/>
                  </a:lnTo>
                  <a:lnTo>
                    <a:pt x="527" y="2411"/>
                  </a:lnTo>
                  <a:lnTo>
                    <a:pt x="541" y="2403"/>
                  </a:lnTo>
                  <a:lnTo>
                    <a:pt x="553" y="2391"/>
                  </a:lnTo>
                  <a:lnTo>
                    <a:pt x="941" y="1972"/>
                  </a:lnTo>
                  <a:lnTo>
                    <a:pt x="1412" y="2411"/>
                  </a:lnTo>
                  <a:lnTo>
                    <a:pt x="1412" y="2411"/>
                  </a:lnTo>
                  <a:lnTo>
                    <a:pt x="1422" y="2419"/>
                  </a:lnTo>
                  <a:lnTo>
                    <a:pt x="1432" y="2423"/>
                  </a:lnTo>
                  <a:lnTo>
                    <a:pt x="1444" y="2427"/>
                  </a:lnTo>
                  <a:lnTo>
                    <a:pt x="1456" y="2429"/>
                  </a:lnTo>
                  <a:lnTo>
                    <a:pt x="1456" y="2429"/>
                  </a:lnTo>
                  <a:lnTo>
                    <a:pt x="1472" y="2427"/>
                  </a:lnTo>
                  <a:lnTo>
                    <a:pt x="1488" y="2421"/>
                  </a:lnTo>
                  <a:lnTo>
                    <a:pt x="1488" y="2421"/>
                  </a:lnTo>
                  <a:lnTo>
                    <a:pt x="1498" y="2415"/>
                  </a:lnTo>
                  <a:lnTo>
                    <a:pt x="1506" y="2409"/>
                  </a:lnTo>
                  <a:lnTo>
                    <a:pt x="1514" y="2401"/>
                  </a:lnTo>
                  <a:lnTo>
                    <a:pt x="1520" y="2393"/>
                  </a:lnTo>
                  <a:lnTo>
                    <a:pt x="1526" y="2385"/>
                  </a:lnTo>
                  <a:lnTo>
                    <a:pt x="1530" y="2375"/>
                  </a:lnTo>
                  <a:lnTo>
                    <a:pt x="1534" y="2365"/>
                  </a:lnTo>
                  <a:lnTo>
                    <a:pt x="1534" y="2355"/>
                  </a:lnTo>
                  <a:lnTo>
                    <a:pt x="1632" y="1546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10" y="1804"/>
                  </a:lnTo>
                  <a:lnTo>
                    <a:pt x="1920" y="1812"/>
                  </a:lnTo>
                  <a:lnTo>
                    <a:pt x="1932" y="1818"/>
                  </a:lnTo>
                  <a:lnTo>
                    <a:pt x="1944" y="1820"/>
                  </a:lnTo>
                  <a:lnTo>
                    <a:pt x="1956" y="1822"/>
                  </a:lnTo>
                  <a:lnTo>
                    <a:pt x="1956" y="1822"/>
                  </a:lnTo>
                  <a:lnTo>
                    <a:pt x="1970" y="1820"/>
                  </a:lnTo>
                  <a:lnTo>
                    <a:pt x="1986" y="1816"/>
                  </a:lnTo>
                  <a:lnTo>
                    <a:pt x="2000" y="1808"/>
                  </a:lnTo>
                  <a:lnTo>
                    <a:pt x="2012" y="1796"/>
                  </a:lnTo>
                  <a:lnTo>
                    <a:pt x="2012" y="1796"/>
                  </a:lnTo>
                  <a:lnTo>
                    <a:pt x="2022" y="1784"/>
                  </a:lnTo>
                  <a:lnTo>
                    <a:pt x="2030" y="1768"/>
                  </a:lnTo>
                  <a:lnTo>
                    <a:pt x="2032" y="1754"/>
                  </a:lnTo>
                  <a:lnTo>
                    <a:pt x="2034" y="1738"/>
                  </a:lnTo>
                  <a:lnTo>
                    <a:pt x="2137" y="763"/>
                  </a:lnTo>
                  <a:lnTo>
                    <a:pt x="2249" y="869"/>
                  </a:lnTo>
                  <a:lnTo>
                    <a:pt x="2249" y="869"/>
                  </a:lnTo>
                  <a:lnTo>
                    <a:pt x="2251" y="869"/>
                  </a:lnTo>
                  <a:lnTo>
                    <a:pt x="2251" y="869"/>
                  </a:lnTo>
                  <a:lnTo>
                    <a:pt x="2261" y="877"/>
                  </a:lnTo>
                  <a:lnTo>
                    <a:pt x="2271" y="881"/>
                  </a:lnTo>
                  <a:lnTo>
                    <a:pt x="2283" y="885"/>
                  </a:lnTo>
                  <a:lnTo>
                    <a:pt x="2295" y="887"/>
                  </a:lnTo>
                  <a:lnTo>
                    <a:pt x="2295" y="887"/>
                  </a:lnTo>
                  <a:lnTo>
                    <a:pt x="2311" y="885"/>
                  </a:lnTo>
                  <a:lnTo>
                    <a:pt x="2325" y="879"/>
                  </a:lnTo>
                  <a:lnTo>
                    <a:pt x="2339" y="871"/>
                  </a:lnTo>
                  <a:lnTo>
                    <a:pt x="2353" y="861"/>
                  </a:lnTo>
                  <a:lnTo>
                    <a:pt x="2353" y="861"/>
                  </a:lnTo>
                  <a:lnTo>
                    <a:pt x="2363" y="845"/>
                  </a:lnTo>
                  <a:lnTo>
                    <a:pt x="2371" y="829"/>
                  </a:lnTo>
                  <a:lnTo>
                    <a:pt x="2373" y="811"/>
                  </a:lnTo>
                  <a:lnTo>
                    <a:pt x="2373" y="793"/>
                  </a:lnTo>
                  <a:lnTo>
                    <a:pt x="2351" y="64"/>
                  </a:lnTo>
                  <a:lnTo>
                    <a:pt x="2351" y="64"/>
                  </a:lnTo>
                  <a:lnTo>
                    <a:pt x="2349" y="52"/>
                  </a:lnTo>
                  <a:lnTo>
                    <a:pt x="2345" y="40"/>
                  </a:lnTo>
                  <a:lnTo>
                    <a:pt x="2339" y="28"/>
                  </a:lnTo>
                  <a:lnTo>
                    <a:pt x="2331" y="18"/>
                  </a:lnTo>
                  <a:lnTo>
                    <a:pt x="2321" y="12"/>
                  </a:lnTo>
                  <a:lnTo>
                    <a:pt x="2309" y="6"/>
                  </a:lnTo>
                  <a:lnTo>
                    <a:pt x="2297" y="2"/>
                  </a:lnTo>
                  <a:lnTo>
                    <a:pt x="2285" y="0"/>
                  </a:lnTo>
                  <a:lnTo>
                    <a:pt x="22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0">
              <a:extLst>
                <a:ext uri="{FF2B5EF4-FFF2-40B4-BE49-F238E27FC236}">
                  <a16:creationId xmlns:a16="http://schemas.microsoft.com/office/drawing/2014/main" xmlns="" id="{D5268528-7F62-411C-B5A5-B78439FB7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8037" y="574675"/>
              <a:ext cx="773113" cy="636588"/>
            </a:xfrm>
            <a:custGeom>
              <a:avLst/>
              <a:gdLst>
                <a:gd name="T0" fmla="*/ 26 w 487"/>
                <a:gd name="T1" fmla="*/ 38 h 401"/>
                <a:gd name="T2" fmla="*/ 58 w 487"/>
                <a:gd name="T3" fmla="*/ 32 h 401"/>
                <a:gd name="T4" fmla="*/ 76 w 487"/>
                <a:gd name="T5" fmla="*/ 34 h 401"/>
                <a:gd name="T6" fmla="*/ 96 w 487"/>
                <a:gd name="T7" fmla="*/ 44 h 401"/>
                <a:gd name="T8" fmla="*/ 116 w 487"/>
                <a:gd name="T9" fmla="*/ 70 h 401"/>
                <a:gd name="T10" fmla="*/ 128 w 487"/>
                <a:gd name="T11" fmla="*/ 104 h 401"/>
                <a:gd name="T12" fmla="*/ 150 w 487"/>
                <a:gd name="T13" fmla="*/ 183 h 401"/>
                <a:gd name="T14" fmla="*/ 166 w 487"/>
                <a:gd name="T15" fmla="*/ 217 h 401"/>
                <a:gd name="T16" fmla="*/ 190 w 487"/>
                <a:gd name="T17" fmla="*/ 241 h 401"/>
                <a:gd name="T18" fmla="*/ 200 w 487"/>
                <a:gd name="T19" fmla="*/ 245 h 401"/>
                <a:gd name="T20" fmla="*/ 220 w 487"/>
                <a:gd name="T21" fmla="*/ 249 h 401"/>
                <a:gd name="T22" fmla="*/ 252 w 487"/>
                <a:gd name="T23" fmla="*/ 247 h 401"/>
                <a:gd name="T24" fmla="*/ 272 w 487"/>
                <a:gd name="T25" fmla="*/ 243 h 401"/>
                <a:gd name="T26" fmla="*/ 288 w 487"/>
                <a:gd name="T27" fmla="*/ 243 h 401"/>
                <a:gd name="T28" fmla="*/ 300 w 487"/>
                <a:gd name="T29" fmla="*/ 249 h 401"/>
                <a:gd name="T30" fmla="*/ 319 w 487"/>
                <a:gd name="T31" fmla="*/ 269 h 401"/>
                <a:gd name="T32" fmla="*/ 347 w 487"/>
                <a:gd name="T33" fmla="*/ 309 h 401"/>
                <a:gd name="T34" fmla="*/ 357 w 487"/>
                <a:gd name="T35" fmla="*/ 317 h 401"/>
                <a:gd name="T36" fmla="*/ 369 w 487"/>
                <a:gd name="T37" fmla="*/ 329 h 401"/>
                <a:gd name="T38" fmla="*/ 377 w 487"/>
                <a:gd name="T39" fmla="*/ 359 h 401"/>
                <a:gd name="T40" fmla="*/ 383 w 487"/>
                <a:gd name="T41" fmla="*/ 373 h 401"/>
                <a:gd name="T42" fmla="*/ 397 w 487"/>
                <a:gd name="T43" fmla="*/ 389 h 401"/>
                <a:gd name="T44" fmla="*/ 415 w 487"/>
                <a:gd name="T45" fmla="*/ 397 h 401"/>
                <a:gd name="T46" fmla="*/ 457 w 487"/>
                <a:gd name="T47" fmla="*/ 401 h 401"/>
                <a:gd name="T48" fmla="*/ 463 w 487"/>
                <a:gd name="T49" fmla="*/ 401 h 401"/>
                <a:gd name="T50" fmla="*/ 479 w 487"/>
                <a:gd name="T51" fmla="*/ 391 h 401"/>
                <a:gd name="T52" fmla="*/ 487 w 487"/>
                <a:gd name="T53" fmla="*/ 381 h 401"/>
                <a:gd name="T54" fmla="*/ 483 w 487"/>
                <a:gd name="T55" fmla="*/ 373 h 401"/>
                <a:gd name="T56" fmla="*/ 473 w 487"/>
                <a:gd name="T57" fmla="*/ 371 h 401"/>
                <a:gd name="T58" fmla="*/ 449 w 487"/>
                <a:gd name="T59" fmla="*/ 369 h 401"/>
                <a:gd name="T60" fmla="*/ 435 w 487"/>
                <a:gd name="T61" fmla="*/ 361 h 401"/>
                <a:gd name="T62" fmla="*/ 425 w 487"/>
                <a:gd name="T63" fmla="*/ 347 h 401"/>
                <a:gd name="T64" fmla="*/ 419 w 487"/>
                <a:gd name="T65" fmla="*/ 327 h 401"/>
                <a:gd name="T66" fmla="*/ 411 w 487"/>
                <a:gd name="T67" fmla="*/ 307 h 401"/>
                <a:gd name="T68" fmla="*/ 381 w 487"/>
                <a:gd name="T69" fmla="*/ 273 h 401"/>
                <a:gd name="T70" fmla="*/ 367 w 487"/>
                <a:gd name="T71" fmla="*/ 257 h 401"/>
                <a:gd name="T72" fmla="*/ 337 w 487"/>
                <a:gd name="T73" fmla="*/ 225 h 401"/>
                <a:gd name="T74" fmla="*/ 321 w 487"/>
                <a:gd name="T75" fmla="*/ 215 h 401"/>
                <a:gd name="T76" fmla="*/ 298 w 487"/>
                <a:gd name="T77" fmla="*/ 211 h 401"/>
                <a:gd name="T78" fmla="*/ 270 w 487"/>
                <a:gd name="T79" fmla="*/ 215 h 401"/>
                <a:gd name="T80" fmla="*/ 244 w 487"/>
                <a:gd name="T81" fmla="*/ 219 h 401"/>
                <a:gd name="T82" fmla="*/ 232 w 487"/>
                <a:gd name="T83" fmla="*/ 217 h 401"/>
                <a:gd name="T84" fmla="*/ 220 w 487"/>
                <a:gd name="T85" fmla="*/ 209 h 401"/>
                <a:gd name="T86" fmla="*/ 206 w 487"/>
                <a:gd name="T87" fmla="*/ 187 h 401"/>
                <a:gd name="T88" fmla="*/ 198 w 487"/>
                <a:gd name="T89" fmla="*/ 171 h 401"/>
                <a:gd name="T90" fmla="*/ 182 w 487"/>
                <a:gd name="T91" fmla="*/ 116 h 401"/>
                <a:gd name="T92" fmla="*/ 164 w 487"/>
                <a:gd name="T93" fmla="*/ 60 h 401"/>
                <a:gd name="T94" fmla="*/ 154 w 487"/>
                <a:gd name="T95" fmla="*/ 44 h 401"/>
                <a:gd name="T96" fmla="*/ 144 w 487"/>
                <a:gd name="T97" fmla="*/ 26 h 401"/>
                <a:gd name="T98" fmla="*/ 128 w 487"/>
                <a:gd name="T99" fmla="*/ 14 h 401"/>
                <a:gd name="T100" fmla="*/ 94 w 487"/>
                <a:gd name="T101" fmla="*/ 2 h 401"/>
                <a:gd name="T102" fmla="*/ 56 w 487"/>
                <a:gd name="T103" fmla="*/ 2 h 401"/>
                <a:gd name="T104" fmla="*/ 18 w 487"/>
                <a:gd name="T105" fmla="*/ 10 h 401"/>
                <a:gd name="T106" fmla="*/ 10 w 487"/>
                <a:gd name="T107" fmla="*/ 14 h 401"/>
                <a:gd name="T108" fmla="*/ 0 w 487"/>
                <a:gd name="T109" fmla="*/ 26 h 401"/>
                <a:gd name="T110" fmla="*/ 4 w 487"/>
                <a:gd name="T111" fmla="*/ 36 h 401"/>
                <a:gd name="T112" fmla="*/ 16 w 487"/>
                <a:gd name="T113" fmla="*/ 40 h 401"/>
                <a:gd name="T114" fmla="*/ 26 w 487"/>
                <a:gd name="T115" fmla="*/ 38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87" h="401">
                  <a:moveTo>
                    <a:pt x="26" y="38"/>
                  </a:moveTo>
                  <a:lnTo>
                    <a:pt x="26" y="38"/>
                  </a:lnTo>
                  <a:lnTo>
                    <a:pt x="48" y="32"/>
                  </a:lnTo>
                  <a:lnTo>
                    <a:pt x="58" y="32"/>
                  </a:lnTo>
                  <a:lnTo>
                    <a:pt x="68" y="32"/>
                  </a:lnTo>
                  <a:lnTo>
                    <a:pt x="76" y="34"/>
                  </a:lnTo>
                  <a:lnTo>
                    <a:pt x="84" y="36"/>
                  </a:lnTo>
                  <a:lnTo>
                    <a:pt x="96" y="44"/>
                  </a:lnTo>
                  <a:lnTo>
                    <a:pt x="108" y="56"/>
                  </a:lnTo>
                  <a:lnTo>
                    <a:pt x="116" y="70"/>
                  </a:lnTo>
                  <a:lnTo>
                    <a:pt x="122" y="86"/>
                  </a:lnTo>
                  <a:lnTo>
                    <a:pt x="128" y="104"/>
                  </a:lnTo>
                  <a:lnTo>
                    <a:pt x="138" y="145"/>
                  </a:lnTo>
                  <a:lnTo>
                    <a:pt x="150" y="183"/>
                  </a:lnTo>
                  <a:lnTo>
                    <a:pt x="156" y="201"/>
                  </a:lnTo>
                  <a:lnTo>
                    <a:pt x="166" y="217"/>
                  </a:lnTo>
                  <a:lnTo>
                    <a:pt x="176" y="229"/>
                  </a:lnTo>
                  <a:lnTo>
                    <a:pt x="190" y="241"/>
                  </a:lnTo>
                  <a:lnTo>
                    <a:pt x="190" y="241"/>
                  </a:lnTo>
                  <a:lnTo>
                    <a:pt x="200" y="245"/>
                  </a:lnTo>
                  <a:lnTo>
                    <a:pt x="210" y="249"/>
                  </a:lnTo>
                  <a:lnTo>
                    <a:pt x="220" y="249"/>
                  </a:lnTo>
                  <a:lnTo>
                    <a:pt x="230" y="249"/>
                  </a:lnTo>
                  <a:lnTo>
                    <a:pt x="252" y="247"/>
                  </a:lnTo>
                  <a:lnTo>
                    <a:pt x="272" y="243"/>
                  </a:lnTo>
                  <a:lnTo>
                    <a:pt x="272" y="243"/>
                  </a:lnTo>
                  <a:lnTo>
                    <a:pt x="280" y="243"/>
                  </a:lnTo>
                  <a:lnTo>
                    <a:pt x="288" y="243"/>
                  </a:lnTo>
                  <a:lnTo>
                    <a:pt x="294" y="245"/>
                  </a:lnTo>
                  <a:lnTo>
                    <a:pt x="300" y="249"/>
                  </a:lnTo>
                  <a:lnTo>
                    <a:pt x="310" y="257"/>
                  </a:lnTo>
                  <a:lnTo>
                    <a:pt x="319" y="269"/>
                  </a:lnTo>
                  <a:lnTo>
                    <a:pt x="337" y="297"/>
                  </a:lnTo>
                  <a:lnTo>
                    <a:pt x="347" y="309"/>
                  </a:lnTo>
                  <a:lnTo>
                    <a:pt x="357" y="317"/>
                  </a:lnTo>
                  <a:lnTo>
                    <a:pt x="357" y="317"/>
                  </a:lnTo>
                  <a:lnTo>
                    <a:pt x="363" y="323"/>
                  </a:lnTo>
                  <a:lnTo>
                    <a:pt x="369" y="329"/>
                  </a:lnTo>
                  <a:lnTo>
                    <a:pt x="373" y="343"/>
                  </a:lnTo>
                  <a:lnTo>
                    <a:pt x="377" y="359"/>
                  </a:lnTo>
                  <a:lnTo>
                    <a:pt x="383" y="373"/>
                  </a:lnTo>
                  <a:lnTo>
                    <a:pt x="383" y="373"/>
                  </a:lnTo>
                  <a:lnTo>
                    <a:pt x="389" y="381"/>
                  </a:lnTo>
                  <a:lnTo>
                    <a:pt x="397" y="389"/>
                  </a:lnTo>
                  <a:lnTo>
                    <a:pt x="405" y="393"/>
                  </a:lnTo>
                  <a:lnTo>
                    <a:pt x="415" y="397"/>
                  </a:lnTo>
                  <a:lnTo>
                    <a:pt x="435" y="401"/>
                  </a:lnTo>
                  <a:lnTo>
                    <a:pt x="457" y="401"/>
                  </a:lnTo>
                  <a:lnTo>
                    <a:pt x="457" y="401"/>
                  </a:lnTo>
                  <a:lnTo>
                    <a:pt x="463" y="401"/>
                  </a:lnTo>
                  <a:lnTo>
                    <a:pt x="471" y="397"/>
                  </a:lnTo>
                  <a:lnTo>
                    <a:pt x="479" y="391"/>
                  </a:lnTo>
                  <a:lnTo>
                    <a:pt x="483" y="387"/>
                  </a:lnTo>
                  <a:lnTo>
                    <a:pt x="487" y="381"/>
                  </a:lnTo>
                  <a:lnTo>
                    <a:pt x="487" y="377"/>
                  </a:lnTo>
                  <a:lnTo>
                    <a:pt x="483" y="373"/>
                  </a:lnTo>
                  <a:lnTo>
                    <a:pt x="473" y="371"/>
                  </a:lnTo>
                  <a:lnTo>
                    <a:pt x="473" y="371"/>
                  </a:lnTo>
                  <a:lnTo>
                    <a:pt x="459" y="371"/>
                  </a:lnTo>
                  <a:lnTo>
                    <a:pt x="449" y="369"/>
                  </a:lnTo>
                  <a:lnTo>
                    <a:pt x="441" y="365"/>
                  </a:lnTo>
                  <a:lnTo>
                    <a:pt x="435" y="361"/>
                  </a:lnTo>
                  <a:lnTo>
                    <a:pt x="429" y="355"/>
                  </a:lnTo>
                  <a:lnTo>
                    <a:pt x="425" y="347"/>
                  </a:lnTo>
                  <a:lnTo>
                    <a:pt x="419" y="327"/>
                  </a:lnTo>
                  <a:lnTo>
                    <a:pt x="419" y="327"/>
                  </a:lnTo>
                  <a:lnTo>
                    <a:pt x="415" y="317"/>
                  </a:lnTo>
                  <a:lnTo>
                    <a:pt x="411" y="307"/>
                  </a:lnTo>
                  <a:lnTo>
                    <a:pt x="397" y="289"/>
                  </a:lnTo>
                  <a:lnTo>
                    <a:pt x="381" y="273"/>
                  </a:lnTo>
                  <a:lnTo>
                    <a:pt x="367" y="257"/>
                  </a:lnTo>
                  <a:lnTo>
                    <a:pt x="367" y="257"/>
                  </a:lnTo>
                  <a:lnTo>
                    <a:pt x="353" y="239"/>
                  </a:lnTo>
                  <a:lnTo>
                    <a:pt x="337" y="225"/>
                  </a:lnTo>
                  <a:lnTo>
                    <a:pt x="329" y="219"/>
                  </a:lnTo>
                  <a:lnTo>
                    <a:pt x="321" y="215"/>
                  </a:lnTo>
                  <a:lnTo>
                    <a:pt x="310" y="211"/>
                  </a:lnTo>
                  <a:lnTo>
                    <a:pt x="298" y="211"/>
                  </a:lnTo>
                  <a:lnTo>
                    <a:pt x="298" y="211"/>
                  </a:lnTo>
                  <a:lnTo>
                    <a:pt x="270" y="215"/>
                  </a:lnTo>
                  <a:lnTo>
                    <a:pt x="244" y="219"/>
                  </a:lnTo>
                  <a:lnTo>
                    <a:pt x="244" y="219"/>
                  </a:lnTo>
                  <a:lnTo>
                    <a:pt x="238" y="219"/>
                  </a:lnTo>
                  <a:lnTo>
                    <a:pt x="232" y="217"/>
                  </a:lnTo>
                  <a:lnTo>
                    <a:pt x="226" y="215"/>
                  </a:lnTo>
                  <a:lnTo>
                    <a:pt x="220" y="209"/>
                  </a:lnTo>
                  <a:lnTo>
                    <a:pt x="212" y="199"/>
                  </a:lnTo>
                  <a:lnTo>
                    <a:pt x="206" y="187"/>
                  </a:lnTo>
                  <a:lnTo>
                    <a:pt x="206" y="187"/>
                  </a:lnTo>
                  <a:lnTo>
                    <a:pt x="198" y="171"/>
                  </a:lnTo>
                  <a:lnTo>
                    <a:pt x="192" y="153"/>
                  </a:lnTo>
                  <a:lnTo>
                    <a:pt x="182" y="116"/>
                  </a:lnTo>
                  <a:lnTo>
                    <a:pt x="170" y="78"/>
                  </a:lnTo>
                  <a:lnTo>
                    <a:pt x="164" y="60"/>
                  </a:lnTo>
                  <a:lnTo>
                    <a:pt x="154" y="44"/>
                  </a:lnTo>
                  <a:lnTo>
                    <a:pt x="154" y="44"/>
                  </a:lnTo>
                  <a:lnTo>
                    <a:pt x="150" y="34"/>
                  </a:lnTo>
                  <a:lnTo>
                    <a:pt x="144" y="26"/>
                  </a:lnTo>
                  <a:lnTo>
                    <a:pt x="136" y="20"/>
                  </a:lnTo>
                  <a:lnTo>
                    <a:pt x="128" y="14"/>
                  </a:lnTo>
                  <a:lnTo>
                    <a:pt x="112" y="6"/>
                  </a:lnTo>
                  <a:lnTo>
                    <a:pt x="94" y="2"/>
                  </a:lnTo>
                  <a:lnTo>
                    <a:pt x="76" y="0"/>
                  </a:lnTo>
                  <a:lnTo>
                    <a:pt x="56" y="2"/>
                  </a:lnTo>
                  <a:lnTo>
                    <a:pt x="36" y="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0" y="14"/>
                  </a:lnTo>
                  <a:lnTo>
                    <a:pt x="4" y="20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6"/>
                  </a:lnTo>
                  <a:lnTo>
                    <a:pt x="8" y="38"/>
                  </a:lnTo>
                  <a:lnTo>
                    <a:pt x="16" y="40"/>
                  </a:lnTo>
                  <a:lnTo>
                    <a:pt x="26" y="38"/>
                  </a:lnTo>
                  <a:lnTo>
                    <a:pt x="26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1">
              <a:extLst>
                <a:ext uri="{FF2B5EF4-FFF2-40B4-BE49-F238E27FC236}">
                  <a16:creationId xmlns:a16="http://schemas.microsoft.com/office/drawing/2014/main" xmlns="" id="{B75D738A-2A4E-463F-903D-B3C64B059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300" y="1144588"/>
              <a:ext cx="1522413" cy="1471613"/>
            </a:xfrm>
            <a:custGeom>
              <a:avLst/>
              <a:gdLst>
                <a:gd name="T0" fmla="*/ 114 w 959"/>
                <a:gd name="T1" fmla="*/ 28 h 927"/>
                <a:gd name="T2" fmla="*/ 199 w 959"/>
                <a:gd name="T3" fmla="*/ 24 h 927"/>
                <a:gd name="T4" fmla="*/ 251 w 959"/>
                <a:gd name="T5" fmla="*/ 50 h 927"/>
                <a:gd name="T6" fmla="*/ 279 w 959"/>
                <a:gd name="T7" fmla="*/ 82 h 927"/>
                <a:gd name="T8" fmla="*/ 313 w 959"/>
                <a:gd name="T9" fmla="*/ 178 h 927"/>
                <a:gd name="T10" fmla="*/ 323 w 959"/>
                <a:gd name="T11" fmla="*/ 290 h 927"/>
                <a:gd name="T12" fmla="*/ 353 w 959"/>
                <a:gd name="T13" fmla="*/ 350 h 927"/>
                <a:gd name="T14" fmla="*/ 391 w 959"/>
                <a:gd name="T15" fmla="*/ 374 h 927"/>
                <a:gd name="T16" fmla="*/ 439 w 959"/>
                <a:gd name="T17" fmla="*/ 374 h 927"/>
                <a:gd name="T18" fmla="*/ 497 w 959"/>
                <a:gd name="T19" fmla="*/ 348 h 927"/>
                <a:gd name="T20" fmla="*/ 555 w 959"/>
                <a:gd name="T21" fmla="*/ 310 h 927"/>
                <a:gd name="T22" fmla="*/ 609 w 959"/>
                <a:gd name="T23" fmla="*/ 306 h 927"/>
                <a:gd name="T24" fmla="*/ 641 w 959"/>
                <a:gd name="T25" fmla="*/ 332 h 927"/>
                <a:gd name="T26" fmla="*/ 659 w 959"/>
                <a:gd name="T27" fmla="*/ 390 h 927"/>
                <a:gd name="T28" fmla="*/ 641 w 959"/>
                <a:gd name="T29" fmla="*/ 472 h 927"/>
                <a:gd name="T30" fmla="*/ 615 w 959"/>
                <a:gd name="T31" fmla="*/ 578 h 927"/>
                <a:gd name="T32" fmla="*/ 629 w 959"/>
                <a:gd name="T33" fmla="*/ 636 h 927"/>
                <a:gd name="T34" fmla="*/ 651 w 959"/>
                <a:gd name="T35" fmla="*/ 658 h 927"/>
                <a:gd name="T36" fmla="*/ 723 w 959"/>
                <a:gd name="T37" fmla="*/ 680 h 927"/>
                <a:gd name="T38" fmla="*/ 785 w 959"/>
                <a:gd name="T39" fmla="*/ 668 h 927"/>
                <a:gd name="T40" fmla="*/ 831 w 959"/>
                <a:gd name="T41" fmla="*/ 650 h 927"/>
                <a:gd name="T42" fmla="*/ 867 w 959"/>
                <a:gd name="T43" fmla="*/ 668 h 927"/>
                <a:gd name="T44" fmla="*/ 903 w 959"/>
                <a:gd name="T45" fmla="*/ 716 h 927"/>
                <a:gd name="T46" fmla="*/ 913 w 959"/>
                <a:gd name="T47" fmla="*/ 807 h 927"/>
                <a:gd name="T48" fmla="*/ 909 w 959"/>
                <a:gd name="T49" fmla="*/ 901 h 927"/>
                <a:gd name="T50" fmla="*/ 917 w 959"/>
                <a:gd name="T51" fmla="*/ 927 h 927"/>
                <a:gd name="T52" fmla="*/ 949 w 959"/>
                <a:gd name="T53" fmla="*/ 919 h 927"/>
                <a:gd name="T54" fmla="*/ 955 w 959"/>
                <a:gd name="T55" fmla="*/ 877 h 927"/>
                <a:gd name="T56" fmla="*/ 957 w 959"/>
                <a:gd name="T57" fmla="*/ 744 h 927"/>
                <a:gd name="T58" fmla="*/ 939 w 959"/>
                <a:gd name="T59" fmla="*/ 684 h 927"/>
                <a:gd name="T60" fmla="*/ 909 w 959"/>
                <a:gd name="T61" fmla="*/ 650 h 927"/>
                <a:gd name="T62" fmla="*/ 869 w 959"/>
                <a:gd name="T63" fmla="*/ 630 h 927"/>
                <a:gd name="T64" fmla="*/ 835 w 959"/>
                <a:gd name="T65" fmla="*/ 630 h 927"/>
                <a:gd name="T66" fmla="*/ 771 w 959"/>
                <a:gd name="T67" fmla="*/ 654 h 927"/>
                <a:gd name="T68" fmla="*/ 733 w 959"/>
                <a:gd name="T69" fmla="*/ 658 h 927"/>
                <a:gd name="T70" fmla="*/ 691 w 959"/>
                <a:gd name="T71" fmla="*/ 636 h 927"/>
                <a:gd name="T72" fmla="*/ 669 w 959"/>
                <a:gd name="T73" fmla="*/ 606 h 927"/>
                <a:gd name="T74" fmla="*/ 671 w 959"/>
                <a:gd name="T75" fmla="*/ 526 h 927"/>
                <a:gd name="T76" fmla="*/ 703 w 959"/>
                <a:gd name="T77" fmla="*/ 394 h 927"/>
                <a:gd name="T78" fmla="*/ 699 w 959"/>
                <a:gd name="T79" fmla="*/ 344 h 927"/>
                <a:gd name="T80" fmla="*/ 669 w 959"/>
                <a:gd name="T81" fmla="*/ 300 h 927"/>
                <a:gd name="T82" fmla="*/ 593 w 959"/>
                <a:gd name="T83" fmla="*/ 278 h 927"/>
                <a:gd name="T84" fmla="*/ 531 w 959"/>
                <a:gd name="T85" fmla="*/ 300 h 927"/>
                <a:gd name="T86" fmla="*/ 473 w 959"/>
                <a:gd name="T87" fmla="*/ 338 h 927"/>
                <a:gd name="T88" fmla="*/ 433 w 959"/>
                <a:gd name="T89" fmla="*/ 354 h 927"/>
                <a:gd name="T90" fmla="*/ 385 w 959"/>
                <a:gd name="T91" fmla="*/ 326 h 927"/>
                <a:gd name="T92" fmla="*/ 369 w 959"/>
                <a:gd name="T93" fmla="*/ 286 h 927"/>
                <a:gd name="T94" fmla="*/ 365 w 959"/>
                <a:gd name="T95" fmla="*/ 212 h 927"/>
                <a:gd name="T96" fmla="*/ 335 w 959"/>
                <a:gd name="T97" fmla="*/ 88 h 927"/>
                <a:gd name="T98" fmla="*/ 297 w 959"/>
                <a:gd name="T99" fmla="*/ 38 h 927"/>
                <a:gd name="T100" fmla="*/ 225 w 959"/>
                <a:gd name="T101" fmla="*/ 4 h 927"/>
                <a:gd name="T102" fmla="*/ 156 w 959"/>
                <a:gd name="T103" fmla="*/ 2 h 927"/>
                <a:gd name="T104" fmla="*/ 14 w 959"/>
                <a:gd name="T105" fmla="*/ 38 h 927"/>
                <a:gd name="T106" fmla="*/ 0 w 959"/>
                <a:gd name="T107" fmla="*/ 50 h 927"/>
                <a:gd name="T108" fmla="*/ 22 w 959"/>
                <a:gd name="T109" fmla="*/ 54 h 9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59" h="927">
                  <a:moveTo>
                    <a:pt x="30" y="52"/>
                  </a:moveTo>
                  <a:lnTo>
                    <a:pt x="30" y="52"/>
                  </a:lnTo>
                  <a:lnTo>
                    <a:pt x="84" y="34"/>
                  </a:lnTo>
                  <a:lnTo>
                    <a:pt x="114" y="28"/>
                  </a:lnTo>
                  <a:lnTo>
                    <a:pt x="142" y="22"/>
                  </a:lnTo>
                  <a:lnTo>
                    <a:pt x="171" y="22"/>
                  </a:lnTo>
                  <a:lnTo>
                    <a:pt x="185" y="22"/>
                  </a:lnTo>
                  <a:lnTo>
                    <a:pt x="199" y="24"/>
                  </a:lnTo>
                  <a:lnTo>
                    <a:pt x="211" y="28"/>
                  </a:lnTo>
                  <a:lnTo>
                    <a:pt x="225" y="34"/>
                  </a:lnTo>
                  <a:lnTo>
                    <a:pt x="237" y="40"/>
                  </a:lnTo>
                  <a:lnTo>
                    <a:pt x="251" y="50"/>
                  </a:lnTo>
                  <a:lnTo>
                    <a:pt x="251" y="50"/>
                  </a:lnTo>
                  <a:lnTo>
                    <a:pt x="261" y="60"/>
                  </a:lnTo>
                  <a:lnTo>
                    <a:pt x="271" y="70"/>
                  </a:lnTo>
                  <a:lnTo>
                    <a:pt x="279" y="82"/>
                  </a:lnTo>
                  <a:lnTo>
                    <a:pt x="287" y="94"/>
                  </a:lnTo>
                  <a:lnTo>
                    <a:pt x="299" y="120"/>
                  </a:lnTo>
                  <a:lnTo>
                    <a:pt x="307" y="148"/>
                  </a:lnTo>
                  <a:lnTo>
                    <a:pt x="313" y="178"/>
                  </a:lnTo>
                  <a:lnTo>
                    <a:pt x="317" y="208"/>
                  </a:lnTo>
                  <a:lnTo>
                    <a:pt x="321" y="264"/>
                  </a:lnTo>
                  <a:lnTo>
                    <a:pt x="321" y="264"/>
                  </a:lnTo>
                  <a:lnTo>
                    <a:pt x="323" y="290"/>
                  </a:lnTo>
                  <a:lnTo>
                    <a:pt x="329" y="312"/>
                  </a:lnTo>
                  <a:lnTo>
                    <a:pt x="339" y="332"/>
                  </a:lnTo>
                  <a:lnTo>
                    <a:pt x="345" y="342"/>
                  </a:lnTo>
                  <a:lnTo>
                    <a:pt x="353" y="350"/>
                  </a:lnTo>
                  <a:lnTo>
                    <a:pt x="361" y="358"/>
                  </a:lnTo>
                  <a:lnTo>
                    <a:pt x="371" y="364"/>
                  </a:lnTo>
                  <a:lnTo>
                    <a:pt x="379" y="370"/>
                  </a:lnTo>
                  <a:lnTo>
                    <a:pt x="391" y="374"/>
                  </a:lnTo>
                  <a:lnTo>
                    <a:pt x="401" y="376"/>
                  </a:lnTo>
                  <a:lnTo>
                    <a:pt x="413" y="376"/>
                  </a:lnTo>
                  <a:lnTo>
                    <a:pt x="427" y="376"/>
                  </a:lnTo>
                  <a:lnTo>
                    <a:pt x="439" y="374"/>
                  </a:lnTo>
                  <a:lnTo>
                    <a:pt x="439" y="374"/>
                  </a:lnTo>
                  <a:lnTo>
                    <a:pt x="461" y="368"/>
                  </a:lnTo>
                  <a:lnTo>
                    <a:pt x="479" y="360"/>
                  </a:lnTo>
                  <a:lnTo>
                    <a:pt x="497" y="348"/>
                  </a:lnTo>
                  <a:lnTo>
                    <a:pt x="515" y="338"/>
                  </a:lnTo>
                  <a:lnTo>
                    <a:pt x="515" y="338"/>
                  </a:lnTo>
                  <a:lnTo>
                    <a:pt x="541" y="318"/>
                  </a:lnTo>
                  <a:lnTo>
                    <a:pt x="555" y="310"/>
                  </a:lnTo>
                  <a:lnTo>
                    <a:pt x="569" y="304"/>
                  </a:lnTo>
                  <a:lnTo>
                    <a:pt x="581" y="300"/>
                  </a:lnTo>
                  <a:lnTo>
                    <a:pt x="595" y="300"/>
                  </a:lnTo>
                  <a:lnTo>
                    <a:pt x="609" y="306"/>
                  </a:lnTo>
                  <a:lnTo>
                    <a:pt x="625" y="316"/>
                  </a:lnTo>
                  <a:lnTo>
                    <a:pt x="625" y="316"/>
                  </a:lnTo>
                  <a:lnTo>
                    <a:pt x="633" y="324"/>
                  </a:lnTo>
                  <a:lnTo>
                    <a:pt x="641" y="332"/>
                  </a:lnTo>
                  <a:lnTo>
                    <a:pt x="647" y="342"/>
                  </a:lnTo>
                  <a:lnTo>
                    <a:pt x="651" y="352"/>
                  </a:lnTo>
                  <a:lnTo>
                    <a:pt x="657" y="370"/>
                  </a:lnTo>
                  <a:lnTo>
                    <a:pt x="659" y="390"/>
                  </a:lnTo>
                  <a:lnTo>
                    <a:pt x="659" y="410"/>
                  </a:lnTo>
                  <a:lnTo>
                    <a:pt x="655" y="430"/>
                  </a:lnTo>
                  <a:lnTo>
                    <a:pt x="649" y="452"/>
                  </a:lnTo>
                  <a:lnTo>
                    <a:pt x="641" y="472"/>
                  </a:lnTo>
                  <a:lnTo>
                    <a:pt x="627" y="516"/>
                  </a:lnTo>
                  <a:lnTo>
                    <a:pt x="621" y="536"/>
                  </a:lnTo>
                  <a:lnTo>
                    <a:pt x="617" y="558"/>
                  </a:lnTo>
                  <a:lnTo>
                    <a:pt x="615" y="578"/>
                  </a:lnTo>
                  <a:lnTo>
                    <a:pt x="615" y="598"/>
                  </a:lnTo>
                  <a:lnTo>
                    <a:pt x="619" y="616"/>
                  </a:lnTo>
                  <a:lnTo>
                    <a:pt x="625" y="626"/>
                  </a:lnTo>
                  <a:lnTo>
                    <a:pt x="629" y="636"/>
                  </a:lnTo>
                  <a:lnTo>
                    <a:pt x="629" y="636"/>
                  </a:lnTo>
                  <a:lnTo>
                    <a:pt x="637" y="644"/>
                  </a:lnTo>
                  <a:lnTo>
                    <a:pt x="643" y="652"/>
                  </a:lnTo>
                  <a:lnTo>
                    <a:pt x="651" y="658"/>
                  </a:lnTo>
                  <a:lnTo>
                    <a:pt x="661" y="664"/>
                  </a:lnTo>
                  <a:lnTo>
                    <a:pt x="681" y="674"/>
                  </a:lnTo>
                  <a:lnTo>
                    <a:pt x="701" y="678"/>
                  </a:lnTo>
                  <a:lnTo>
                    <a:pt x="723" y="680"/>
                  </a:lnTo>
                  <a:lnTo>
                    <a:pt x="745" y="680"/>
                  </a:lnTo>
                  <a:lnTo>
                    <a:pt x="765" y="676"/>
                  </a:lnTo>
                  <a:lnTo>
                    <a:pt x="785" y="668"/>
                  </a:lnTo>
                  <a:lnTo>
                    <a:pt x="785" y="668"/>
                  </a:lnTo>
                  <a:lnTo>
                    <a:pt x="807" y="658"/>
                  </a:lnTo>
                  <a:lnTo>
                    <a:pt x="819" y="652"/>
                  </a:lnTo>
                  <a:lnTo>
                    <a:pt x="831" y="650"/>
                  </a:lnTo>
                  <a:lnTo>
                    <a:pt x="831" y="650"/>
                  </a:lnTo>
                  <a:lnTo>
                    <a:pt x="841" y="652"/>
                  </a:lnTo>
                  <a:lnTo>
                    <a:pt x="849" y="656"/>
                  </a:lnTo>
                  <a:lnTo>
                    <a:pt x="859" y="662"/>
                  </a:lnTo>
                  <a:lnTo>
                    <a:pt x="867" y="668"/>
                  </a:lnTo>
                  <a:lnTo>
                    <a:pt x="883" y="684"/>
                  </a:lnTo>
                  <a:lnTo>
                    <a:pt x="895" y="700"/>
                  </a:lnTo>
                  <a:lnTo>
                    <a:pt x="895" y="700"/>
                  </a:lnTo>
                  <a:lnTo>
                    <a:pt x="903" y="716"/>
                  </a:lnTo>
                  <a:lnTo>
                    <a:pt x="907" y="734"/>
                  </a:lnTo>
                  <a:lnTo>
                    <a:pt x="911" y="750"/>
                  </a:lnTo>
                  <a:lnTo>
                    <a:pt x="913" y="769"/>
                  </a:lnTo>
                  <a:lnTo>
                    <a:pt x="913" y="807"/>
                  </a:lnTo>
                  <a:lnTo>
                    <a:pt x="911" y="841"/>
                  </a:lnTo>
                  <a:lnTo>
                    <a:pt x="911" y="841"/>
                  </a:lnTo>
                  <a:lnTo>
                    <a:pt x="909" y="881"/>
                  </a:lnTo>
                  <a:lnTo>
                    <a:pt x="909" y="901"/>
                  </a:lnTo>
                  <a:lnTo>
                    <a:pt x="909" y="921"/>
                  </a:lnTo>
                  <a:lnTo>
                    <a:pt x="909" y="921"/>
                  </a:lnTo>
                  <a:lnTo>
                    <a:pt x="911" y="925"/>
                  </a:lnTo>
                  <a:lnTo>
                    <a:pt x="917" y="927"/>
                  </a:lnTo>
                  <a:lnTo>
                    <a:pt x="925" y="927"/>
                  </a:lnTo>
                  <a:lnTo>
                    <a:pt x="933" y="925"/>
                  </a:lnTo>
                  <a:lnTo>
                    <a:pt x="941" y="923"/>
                  </a:lnTo>
                  <a:lnTo>
                    <a:pt x="949" y="919"/>
                  </a:lnTo>
                  <a:lnTo>
                    <a:pt x="953" y="915"/>
                  </a:lnTo>
                  <a:lnTo>
                    <a:pt x="955" y="909"/>
                  </a:lnTo>
                  <a:lnTo>
                    <a:pt x="955" y="909"/>
                  </a:lnTo>
                  <a:lnTo>
                    <a:pt x="955" y="877"/>
                  </a:lnTo>
                  <a:lnTo>
                    <a:pt x="957" y="845"/>
                  </a:lnTo>
                  <a:lnTo>
                    <a:pt x="959" y="811"/>
                  </a:lnTo>
                  <a:lnTo>
                    <a:pt x="959" y="779"/>
                  </a:lnTo>
                  <a:lnTo>
                    <a:pt x="957" y="744"/>
                  </a:lnTo>
                  <a:lnTo>
                    <a:pt x="955" y="730"/>
                  </a:lnTo>
                  <a:lnTo>
                    <a:pt x="951" y="714"/>
                  </a:lnTo>
                  <a:lnTo>
                    <a:pt x="945" y="700"/>
                  </a:lnTo>
                  <a:lnTo>
                    <a:pt x="939" y="684"/>
                  </a:lnTo>
                  <a:lnTo>
                    <a:pt x="929" y="672"/>
                  </a:lnTo>
                  <a:lnTo>
                    <a:pt x="917" y="658"/>
                  </a:lnTo>
                  <a:lnTo>
                    <a:pt x="917" y="658"/>
                  </a:lnTo>
                  <a:lnTo>
                    <a:pt x="909" y="650"/>
                  </a:lnTo>
                  <a:lnTo>
                    <a:pt x="899" y="644"/>
                  </a:lnTo>
                  <a:lnTo>
                    <a:pt x="889" y="638"/>
                  </a:lnTo>
                  <a:lnTo>
                    <a:pt x="879" y="634"/>
                  </a:lnTo>
                  <a:lnTo>
                    <a:pt x="869" y="630"/>
                  </a:lnTo>
                  <a:lnTo>
                    <a:pt x="857" y="628"/>
                  </a:lnTo>
                  <a:lnTo>
                    <a:pt x="847" y="628"/>
                  </a:lnTo>
                  <a:lnTo>
                    <a:pt x="835" y="630"/>
                  </a:lnTo>
                  <a:lnTo>
                    <a:pt x="835" y="630"/>
                  </a:lnTo>
                  <a:lnTo>
                    <a:pt x="823" y="634"/>
                  </a:lnTo>
                  <a:lnTo>
                    <a:pt x="809" y="638"/>
                  </a:lnTo>
                  <a:lnTo>
                    <a:pt x="783" y="650"/>
                  </a:lnTo>
                  <a:lnTo>
                    <a:pt x="771" y="654"/>
                  </a:lnTo>
                  <a:lnTo>
                    <a:pt x="757" y="658"/>
                  </a:lnTo>
                  <a:lnTo>
                    <a:pt x="745" y="660"/>
                  </a:lnTo>
                  <a:lnTo>
                    <a:pt x="733" y="658"/>
                  </a:lnTo>
                  <a:lnTo>
                    <a:pt x="733" y="658"/>
                  </a:lnTo>
                  <a:lnTo>
                    <a:pt x="721" y="654"/>
                  </a:lnTo>
                  <a:lnTo>
                    <a:pt x="709" y="648"/>
                  </a:lnTo>
                  <a:lnTo>
                    <a:pt x="699" y="642"/>
                  </a:lnTo>
                  <a:lnTo>
                    <a:pt x="691" y="636"/>
                  </a:lnTo>
                  <a:lnTo>
                    <a:pt x="683" y="630"/>
                  </a:lnTo>
                  <a:lnTo>
                    <a:pt x="677" y="622"/>
                  </a:lnTo>
                  <a:lnTo>
                    <a:pt x="673" y="614"/>
                  </a:lnTo>
                  <a:lnTo>
                    <a:pt x="669" y="606"/>
                  </a:lnTo>
                  <a:lnTo>
                    <a:pt x="665" y="588"/>
                  </a:lnTo>
                  <a:lnTo>
                    <a:pt x="665" y="570"/>
                  </a:lnTo>
                  <a:lnTo>
                    <a:pt x="667" y="548"/>
                  </a:lnTo>
                  <a:lnTo>
                    <a:pt x="671" y="526"/>
                  </a:lnTo>
                  <a:lnTo>
                    <a:pt x="683" y="482"/>
                  </a:lnTo>
                  <a:lnTo>
                    <a:pt x="695" y="438"/>
                  </a:lnTo>
                  <a:lnTo>
                    <a:pt x="699" y="416"/>
                  </a:lnTo>
                  <a:lnTo>
                    <a:pt x="703" y="394"/>
                  </a:lnTo>
                  <a:lnTo>
                    <a:pt x="703" y="374"/>
                  </a:lnTo>
                  <a:lnTo>
                    <a:pt x="701" y="354"/>
                  </a:lnTo>
                  <a:lnTo>
                    <a:pt x="701" y="354"/>
                  </a:lnTo>
                  <a:lnTo>
                    <a:pt x="699" y="344"/>
                  </a:lnTo>
                  <a:lnTo>
                    <a:pt x="695" y="334"/>
                  </a:lnTo>
                  <a:lnTo>
                    <a:pt x="689" y="324"/>
                  </a:lnTo>
                  <a:lnTo>
                    <a:pt x="683" y="316"/>
                  </a:lnTo>
                  <a:lnTo>
                    <a:pt x="669" y="300"/>
                  </a:lnTo>
                  <a:lnTo>
                    <a:pt x="653" y="290"/>
                  </a:lnTo>
                  <a:lnTo>
                    <a:pt x="635" y="282"/>
                  </a:lnTo>
                  <a:lnTo>
                    <a:pt x="615" y="278"/>
                  </a:lnTo>
                  <a:lnTo>
                    <a:pt x="593" y="278"/>
                  </a:lnTo>
                  <a:lnTo>
                    <a:pt x="571" y="282"/>
                  </a:lnTo>
                  <a:lnTo>
                    <a:pt x="571" y="282"/>
                  </a:lnTo>
                  <a:lnTo>
                    <a:pt x="551" y="290"/>
                  </a:lnTo>
                  <a:lnTo>
                    <a:pt x="531" y="300"/>
                  </a:lnTo>
                  <a:lnTo>
                    <a:pt x="511" y="312"/>
                  </a:lnTo>
                  <a:lnTo>
                    <a:pt x="493" y="324"/>
                  </a:lnTo>
                  <a:lnTo>
                    <a:pt x="493" y="324"/>
                  </a:lnTo>
                  <a:lnTo>
                    <a:pt x="473" y="338"/>
                  </a:lnTo>
                  <a:lnTo>
                    <a:pt x="451" y="352"/>
                  </a:lnTo>
                  <a:lnTo>
                    <a:pt x="451" y="352"/>
                  </a:lnTo>
                  <a:lnTo>
                    <a:pt x="441" y="354"/>
                  </a:lnTo>
                  <a:lnTo>
                    <a:pt x="433" y="354"/>
                  </a:lnTo>
                  <a:lnTo>
                    <a:pt x="425" y="352"/>
                  </a:lnTo>
                  <a:lnTo>
                    <a:pt x="415" y="350"/>
                  </a:lnTo>
                  <a:lnTo>
                    <a:pt x="399" y="338"/>
                  </a:lnTo>
                  <a:lnTo>
                    <a:pt x="385" y="326"/>
                  </a:lnTo>
                  <a:lnTo>
                    <a:pt x="385" y="326"/>
                  </a:lnTo>
                  <a:lnTo>
                    <a:pt x="377" y="314"/>
                  </a:lnTo>
                  <a:lnTo>
                    <a:pt x="373" y="302"/>
                  </a:lnTo>
                  <a:lnTo>
                    <a:pt x="369" y="286"/>
                  </a:lnTo>
                  <a:lnTo>
                    <a:pt x="367" y="272"/>
                  </a:lnTo>
                  <a:lnTo>
                    <a:pt x="365" y="240"/>
                  </a:lnTo>
                  <a:lnTo>
                    <a:pt x="365" y="212"/>
                  </a:lnTo>
                  <a:lnTo>
                    <a:pt x="365" y="212"/>
                  </a:lnTo>
                  <a:lnTo>
                    <a:pt x="363" y="180"/>
                  </a:lnTo>
                  <a:lnTo>
                    <a:pt x="357" y="148"/>
                  </a:lnTo>
                  <a:lnTo>
                    <a:pt x="347" y="118"/>
                  </a:lnTo>
                  <a:lnTo>
                    <a:pt x="335" y="88"/>
                  </a:lnTo>
                  <a:lnTo>
                    <a:pt x="335" y="88"/>
                  </a:lnTo>
                  <a:lnTo>
                    <a:pt x="325" y="70"/>
                  </a:lnTo>
                  <a:lnTo>
                    <a:pt x="313" y="52"/>
                  </a:lnTo>
                  <a:lnTo>
                    <a:pt x="297" y="38"/>
                  </a:lnTo>
                  <a:lnTo>
                    <a:pt x="281" y="26"/>
                  </a:lnTo>
                  <a:lnTo>
                    <a:pt x="265" y="16"/>
                  </a:lnTo>
                  <a:lnTo>
                    <a:pt x="245" y="8"/>
                  </a:lnTo>
                  <a:lnTo>
                    <a:pt x="225" y="4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79" y="0"/>
                  </a:lnTo>
                  <a:lnTo>
                    <a:pt x="156" y="2"/>
                  </a:lnTo>
                  <a:lnTo>
                    <a:pt x="132" y="4"/>
                  </a:lnTo>
                  <a:lnTo>
                    <a:pt x="108" y="10"/>
                  </a:lnTo>
                  <a:lnTo>
                    <a:pt x="60" y="24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4" y="42"/>
                  </a:lnTo>
                  <a:lnTo>
                    <a:pt x="0" y="46"/>
                  </a:lnTo>
                  <a:lnTo>
                    <a:pt x="0" y="50"/>
                  </a:lnTo>
                  <a:lnTo>
                    <a:pt x="4" y="52"/>
                  </a:lnTo>
                  <a:lnTo>
                    <a:pt x="8" y="54"/>
                  </a:lnTo>
                  <a:lnTo>
                    <a:pt x="16" y="54"/>
                  </a:lnTo>
                  <a:lnTo>
                    <a:pt x="22" y="54"/>
                  </a:lnTo>
                  <a:lnTo>
                    <a:pt x="30" y="52"/>
                  </a:lnTo>
                  <a:lnTo>
                    <a:pt x="30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2">
              <a:extLst>
                <a:ext uri="{FF2B5EF4-FFF2-40B4-BE49-F238E27FC236}">
                  <a16:creationId xmlns:a16="http://schemas.microsoft.com/office/drawing/2014/main" xmlns="" id="{BD6E78FA-B290-419D-803B-9944289B2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-6350" y="1970088"/>
              <a:ext cx="1560513" cy="1646238"/>
            </a:xfrm>
            <a:custGeom>
              <a:avLst/>
              <a:gdLst>
                <a:gd name="T0" fmla="*/ 120 w 983"/>
                <a:gd name="T1" fmla="*/ 56 h 1037"/>
                <a:gd name="T2" fmla="*/ 178 w 983"/>
                <a:gd name="T3" fmla="*/ 34 h 1037"/>
                <a:gd name="T4" fmla="*/ 206 w 983"/>
                <a:gd name="T5" fmla="*/ 38 h 1037"/>
                <a:gd name="T6" fmla="*/ 226 w 983"/>
                <a:gd name="T7" fmla="*/ 72 h 1037"/>
                <a:gd name="T8" fmla="*/ 228 w 983"/>
                <a:gd name="T9" fmla="*/ 146 h 1037"/>
                <a:gd name="T10" fmla="*/ 230 w 983"/>
                <a:gd name="T11" fmla="*/ 325 h 1037"/>
                <a:gd name="T12" fmla="*/ 258 w 983"/>
                <a:gd name="T13" fmla="*/ 395 h 1037"/>
                <a:gd name="T14" fmla="*/ 304 w 983"/>
                <a:gd name="T15" fmla="*/ 429 h 1037"/>
                <a:gd name="T16" fmla="*/ 354 w 983"/>
                <a:gd name="T17" fmla="*/ 433 h 1037"/>
                <a:gd name="T18" fmla="*/ 454 w 983"/>
                <a:gd name="T19" fmla="*/ 391 h 1037"/>
                <a:gd name="T20" fmla="*/ 502 w 983"/>
                <a:gd name="T21" fmla="*/ 375 h 1037"/>
                <a:gd name="T22" fmla="*/ 548 w 983"/>
                <a:gd name="T23" fmla="*/ 381 h 1037"/>
                <a:gd name="T24" fmla="*/ 564 w 983"/>
                <a:gd name="T25" fmla="*/ 417 h 1037"/>
                <a:gd name="T26" fmla="*/ 542 w 983"/>
                <a:gd name="T27" fmla="*/ 511 h 1037"/>
                <a:gd name="T28" fmla="*/ 548 w 983"/>
                <a:gd name="T29" fmla="*/ 577 h 1037"/>
                <a:gd name="T30" fmla="*/ 576 w 983"/>
                <a:gd name="T31" fmla="*/ 633 h 1037"/>
                <a:gd name="T32" fmla="*/ 614 w 983"/>
                <a:gd name="T33" fmla="*/ 653 h 1037"/>
                <a:gd name="T34" fmla="*/ 689 w 983"/>
                <a:gd name="T35" fmla="*/ 651 h 1037"/>
                <a:gd name="T36" fmla="*/ 765 w 983"/>
                <a:gd name="T37" fmla="*/ 645 h 1037"/>
                <a:gd name="T38" fmla="*/ 821 w 983"/>
                <a:gd name="T39" fmla="*/ 683 h 1037"/>
                <a:gd name="T40" fmla="*/ 829 w 983"/>
                <a:gd name="T41" fmla="*/ 751 h 1037"/>
                <a:gd name="T42" fmla="*/ 813 w 983"/>
                <a:gd name="T43" fmla="*/ 911 h 1037"/>
                <a:gd name="T44" fmla="*/ 815 w 983"/>
                <a:gd name="T45" fmla="*/ 971 h 1037"/>
                <a:gd name="T46" fmla="*/ 841 w 983"/>
                <a:gd name="T47" fmla="*/ 1025 h 1037"/>
                <a:gd name="T48" fmla="*/ 865 w 983"/>
                <a:gd name="T49" fmla="*/ 1037 h 1037"/>
                <a:gd name="T50" fmla="*/ 927 w 983"/>
                <a:gd name="T51" fmla="*/ 1029 h 1037"/>
                <a:gd name="T52" fmla="*/ 981 w 983"/>
                <a:gd name="T53" fmla="*/ 997 h 1037"/>
                <a:gd name="T54" fmla="*/ 967 w 983"/>
                <a:gd name="T55" fmla="*/ 981 h 1037"/>
                <a:gd name="T56" fmla="*/ 943 w 983"/>
                <a:gd name="T57" fmla="*/ 983 h 1037"/>
                <a:gd name="T58" fmla="*/ 899 w 983"/>
                <a:gd name="T59" fmla="*/ 1005 h 1037"/>
                <a:gd name="T60" fmla="*/ 877 w 983"/>
                <a:gd name="T61" fmla="*/ 999 h 1037"/>
                <a:gd name="T62" fmla="*/ 861 w 983"/>
                <a:gd name="T63" fmla="*/ 955 h 1037"/>
                <a:gd name="T64" fmla="*/ 861 w 983"/>
                <a:gd name="T65" fmla="*/ 875 h 1037"/>
                <a:gd name="T66" fmla="*/ 875 w 983"/>
                <a:gd name="T67" fmla="*/ 767 h 1037"/>
                <a:gd name="T68" fmla="*/ 877 w 983"/>
                <a:gd name="T69" fmla="*/ 691 h 1037"/>
                <a:gd name="T70" fmla="*/ 863 w 983"/>
                <a:gd name="T71" fmla="*/ 659 h 1037"/>
                <a:gd name="T72" fmla="*/ 797 w 983"/>
                <a:gd name="T73" fmla="*/ 617 h 1037"/>
                <a:gd name="T74" fmla="*/ 737 w 983"/>
                <a:gd name="T75" fmla="*/ 611 h 1037"/>
                <a:gd name="T76" fmla="*/ 661 w 983"/>
                <a:gd name="T77" fmla="*/ 623 h 1037"/>
                <a:gd name="T78" fmla="*/ 620 w 983"/>
                <a:gd name="T79" fmla="*/ 613 h 1037"/>
                <a:gd name="T80" fmla="*/ 602 w 983"/>
                <a:gd name="T81" fmla="*/ 591 h 1037"/>
                <a:gd name="T82" fmla="*/ 590 w 983"/>
                <a:gd name="T83" fmla="*/ 501 h 1037"/>
                <a:gd name="T84" fmla="*/ 606 w 983"/>
                <a:gd name="T85" fmla="*/ 433 h 1037"/>
                <a:gd name="T86" fmla="*/ 614 w 983"/>
                <a:gd name="T87" fmla="*/ 393 h 1037"/>
                <a:gd name="T88" fmla="*/ 596 w 983"/>
                <a:gd name="T89" fmla="*/ 359 h 1037"/>
                <a:gd name="T90" fmla="*/ 528 w 983"/>
                <a:gd name="T91" fmla="*/ 343 h 1037"/>
                <a:gd name="T92" fmla="*/ 466 w 983"/>
                <a:gd name="T93" fmla="*/ 351 h 1037"/>
                <a:gd name="T94" fmla="*/ 366 w 983"/>
                <a:gd name="T95" fmla="*/ 395 h 1037"/>
                <a:gd name="T96" fmla="*/ 326 w 983"/>
                <a:gd name="T97" fmla="*/ 395 h 1037"/>
                <a:gd name="T98" fmla="*/ 290 w 983"/>
                <a:gd name="T99" fmla="*/ 357 h 1037"/>
                <a:gd name="T100" fmla="*/ 276 w 983"/>
                <a:gd name="T101" fmla="*/ 309 h 1037"/>
                <a:gd name="T102" fmla="*/ 272 w 983"/>
                <a:gd name="T103" fmla="*/ 200 h 1037"/>
                <a:gd name="T104" fmla="*/ 274 w 983"/>
                <a:gd name="T105" fmla="*/ 74 h 1037"/>
                <a:gd name="T106" fmla="*/ 262 w 983"/>
                <a:gd name="T107" fmla="*/ 34 h 1037"/>
                <a:gd name="T108" fmla="*/ 240 w 983"/>
                <a:gd name="T109" fmla="*/ 8 h 1037"/>
                <a:gd name="T110" fmla="*/ 170 w 983"/>
                <a:gd name="T111" fmla="*/ 4 h 1037"/>
                <a:gd name="T112" fmla="*/ 68 w 983"/>
                <a:gd name="T113" fmla="*/ 46 h 1037"/>
                <a:gd name="T114" fmla="*/ 2 w 983"/>
                <a:gd name="T115" fmla="*/ 90 h 1037"/>
                <a:gd name="T116" fmla="*/ 16 w 983"/>
                <a:gd name="T117" fmla="*/ 108 h 1037"/>
                <a:gd name="T118" fmla="*/ 40 w 983"/>
                <a:gd name="T119" fmla="*/ 104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83" h="1037">
                  <a:moveTo>
                    <a:pt x="40" y="104"/>
                  </a:moveTo>
                  <a:lnTo>
                    <a:pt x="40" y="104"/>
                  </a:lnTo>
                  <a:lnTo>
                    <a:pt x="94" y="72"/>
                  </a:lnTo>
                  <a:lnTo>
                    <a:pt x="120" y="56"/>
                  </a:lnTo>
                  <a:lnTo>
                    <a:pt x="150" y="42"/>
                  </a:lnTo>
                  <a:lnTo>
                    <a:pt x="150" y="42"/>
                  </a:lnTo>
                  <a:lnTo>
                    <a:pt x="162" y="38"/>
                  </a:lnTo>
                  <a:lnTo>
                    <a:pt x="178" y="34"/>
                  </a:lnTo>
                  <a:lnTo>
                    <a:pt x="192" y="34"/>
                  </a:lnTo>
                  <a:lnTo>
                    <a:pt x="200" y="34"/>
                  </a:lnTo>
                  <a:lnTo>
                    <a:pt x="206" y="38"/>
                  </a:lnTo>
                  <a:lnTo>
                    <a:pt x="206" y="38"/>
                  </a:lnTo>
                  <a:lnTo>
                    <a:pt x="212" y="42"/>
                  </a:lnTo>
                  <a:lnTo>
                    <a:pt x="216" y="46"/>
                  </a:lnTo>
                  <a:lnTo>
                    <a:pt x="222" y="58"/>
                  </a:lnTo>
                  <a:lnTo>
                    <a:pt x="226" y="72"/>
                  </a:lnTo>
                  <a:lnTo>
                    <a:pt x="228" y="88"/>
                  </a:lnTo>
                  <a:lnTo>
                    <a:pt x="230" y="120"/>
                  </a:lnTo>
                  <a:lnTo>
                    <a:pt x="228" y="146"/>
                  </a:lnTo>
                  <a:lnTo>
                    <a:pt x="228" y="146"/>
                  </a:lnTo>
                  <a:lnTo>
                    <a:pt x="224" y="222"/>
                  </a:lnTo>
                  <a:lnTo>
                    <a:pt x="224" y="263"/>
                  </a:lnTo>
                  <a:lnTo>
                    <a:pt x="226" y="305"/>
                  </a:lnTo>
                  <a:lnTo>
                    <a:pt x="230" y="325"/>
                  </a:lnTo>
                  <a:lnTo>
                    <a:pt x="234" y="343"/>
                  </a:lnTo>
                  <a:lnTo>
                    <a:pt x="240" y="361"/>
                  </a:lnTo>
                  <a:lnTo>
                    <a:pt x="248" y="379"/>
                  </a:lnTo>
                  <a:lnTo>
                    <a:pt x="258" y="395"/>
                  </a:lnTo>
                  <a:lnTo>
                    <a:pt x="272" y="407"/>
                  </a:lnTo>
                  <a:lnTo>
                    <a:pt x="286" y="419"/>
                  </a:lnTo>
                  <a:lnTo>
                    <a:pt x="304" y="429"/>
                  </a:lnTo>
                  <a:lnTo>
                    <a:pt x="304" y="429"/>
                  </a:lnTo>
                  <a:lnTo>
                    <a:pt x="316" y="433"/>
                  </a:lnTo>
                  <a:lnTo>
                    <a:pt x="330" y="435"/>
                  </a:lnTo>
                  <a:lnTo>
                    <a:pt x="342" y="435"/>
                  </a:lnTo>
                  <a:lnTo>
                    <a:pt x="354" y="433"/>
                  </a:lnTo>
                  <a:lnTo>
                    <a:pt x="368" y="431"/>
                  </a:lnTo>
                  <a:lnTo>
                    <a:pt x="380" y="427"/>
                  </a:lnTo>
                  <a:lnTo>
                    <a:pt x="406" y="415"/>
                  </a:lnTo>
                  <a:lnTo>
                    <a:pt x="454" y="391"/>
                  </a:lnTo>
                  <a:lnTo>
                    <a:pt x="478" y="381"/>
                  </a:lnTo>
                  <a:lnTo>
                    <a:pt x="490" y="377"/>
                  </a:lnTo>
                  <a:lnTo>
                    <a:pt x="502" y="375"/>
                  </a:lnTo>
                  <a:lnTo>
                    <a:pt x="502" y="375"/>
                  </a:lnTo>
                  <a:lnTo>
                    <a:pt x="514" y="375"/>
                  </a:lnTo>
                  <a:lnTo>
                    <a:pt x="526" y="375"/>
                  </a:lnTo>
                  <a:lnTo>
                    <a:pt x="538" y="377"/>
                  </a:lnTo>
                  <a:lnTo>
                    <a:pt x="548" y="381"/>
                  </a:lnTo>
                  <a:lnTo>
                    <a:pt x="558" y="387"/>
                  </a:lnTo>
                  <a:lnTo>
                    <a:pt x="564" y="395"/>
                  </a:lnTo>
                  <a:lnTo>
                    <a:pt x="566" y="405"/>
                  </a:lnTo>
                  <a:lnTo>
                    <a:pt x="564" y="417"/>
                  </a:lnTo>
                  <a:lnTo>
                    <a:pt x="564" y="417"/>
                  </a:lnTo>
                  <a:lnTo>
                    <a:pt x="550" y="463"/>
                  </a:lnTo>
                  <a:lnTo>
                    <a:pt x="544" y="487"/>
                  </a:lnTo>
                  <a:lnTo>
                    <a:pt x="542" y="511"/>
                  </a:lnTo>
                  <a:lnTo>
                    <a:pt x="542" y="511"/>
                  </a:lnTo>
                  <a:lnTo>
                    <a:pt x="542" y="533"/>
                  </a:lnTo>
                  <a:lnTo>
                    <a:pt x="544" y="555"/>
                  </a:lnTo>
                  <a:lnTo>
                    <a:pt x="548" y="577"/>
                  </a:lnTo>
                  <a:lnTo>
                    <a:pt x="554" y="597"/>
                  </a:lnTo>
                  <a:lnTo>
                    <a:pt x="562" y="617"/>
                  </a:lnTo>
                  <a:lnTo>
                    <a:pt x="568" y="625"/>
                  </a:lnTo>
                  <a:lnTo>
                    <a:pt x="576" y="633"/>
                  </a:lnTo>
                  <a:lnTo>
                    <a:pt x="584" y="639"/>
                  </a:lnTo>
                  <a:lnTo>
                    <a:pt x="592" y="645"/>
                  </a:lnTo>
                  <a:lnTo>
                    <a:pt x="602" y="649"/>
                  </a:lnTo>
                  <a:lnTo>
                    <a:pt x="614" y="653"/>
                  </a:lnTo>
                  <a:lnTo>
                    <a:pt x="614" y="653"/>
                  </a:lnTo>
                  <a:lnTo>
                    <a:pt x="632" y="655"/>
                  </a:lnTo>
                  <a:lnTo>
                    <a:pt x="651" y="655"/>
                  </a:lnTo>
                  <a:lnTo>
                    <a:pt x="689" y="651"/>
                  </a:lnTo>
                  <a:lnTo>
                    <a:pt x="727" y="645"/>
                  </a:lnTo>
                  <a:lnTo>
                    <a:pt x="745" y="645"/>
                  </a:lnTo>
                  <a:lnTo>
                    <a:pt x="765" y="645"/>
                  </a:lnTo>
                  <a:lnTo>
                    <a:pt x="765" y="645"/>
                  </a:lnTo>
                  <a:lnTo>
                    <a:pt x="785" y="651"/>
                  </a:lnTo>
                  <a:lnTo>
                    <a:pt x="801" y="659"/>
                  </a:lnTo>
                  <a:lnTo>
                    <a:pt x="813" y="669"/>
                  </a:lnTo>
                  <a:lnTo>
                    <a:pt x="821" y="683"/>
                  </a:lnTo>
                  <a:lnTo>
                    <a:pt x="825" y="699"/>
                  </a:lnTo>
                  <a:lnTo>
                    <a:pt x="829" y="715"/>
                  </a:lnTo>
                  <a:lnTo>
                    <a:pt x="829" y="733"/>
                  </a:lnTo>
                  <a:lnTo>
                    <a:pt x="829" y="751"/>
                  </a:lnTo>
                  <a:lnTo>
                    <a:pt x="829" y="751"/>
                  </a:lnTo>
                  <a:lnTo>
                    <a:pt x="821" y="831"/>
                  </a:lnTo>
                  <a:lnTo>
                    <a:pt x="817" y="871"/>
                  </a:lnTo>
                  <a:lnTo>
                    <a:pt x="813" y="911"/>
                  </a:lnTo>
                  <a:lnTo>
                    <a:pt x="813" y="911"/>
                  </a:lnTo>
                  <a:lnTo>
                    <a:pt x="813" y="939"/>
                  </a:lnTo>
                  <a:lnTo>
                    <a:pt x="813" y="955"/>
                  </a:lnTo>
                  <a:lnTo>
                    <a:pt x="815" y="971"/>
                  </a:lnTo>
                  <a:lnTo>
                    <a:pt x="819" y="987"/>
                  </a:lnTo>
                  <a:lnTo>
                    <a:pt x="823" y="1001"/>
                  </a:lnTo>
                  <a:lnTo>
                    <a:pt x="831" y="1015"/>
                  </a:lnTo>
                  <a:lnTo>
                    <a:pt x="841" y="1025"/>
                  </a:lnTo>
                  <a:lnTo>
                    <a:pt x="841" y="1025"/>
                  </a:lnTo>
                  <a:lnTo>
                    <a:pt x="849" y="1029"/>
                  </a:lnTo>
                  <a:lnTo>
                    <a:pt x="857" y="1033"/>
                  </a:lnTo>
                  <a:lnTo>
                    <a:pt x="865" y="1037"/>
                  </a:lnTo>
                  <a:lnTo>
                    <a:pt x="873" y="1037"/>
                  </a:lnTo>
                  <a:lnTo>
                    <a:pt x="891" y="1037"/>
                  </a:lnTo>
                  <a:lnTo>
                    <a:pt x="909" y="1035"/>
                  </a:lnTo>
                  <a:lnTo>
                    <a:pt x="927" y="1029"/>
                  </a:lnTo>
                  <a:lnTo>
                    <a:pt x="943" y="1021"/>
                  </a:lnTo>
                  <a:lnTo>
                    <a:pt x="973" y="1003"/>
                  </a:lnTo>
                  <a:lnTo>
                    <a:pt x="973" y="1003"/>
                  </a:lnTo>
                  <a:lnTo>
                    <a:pt x="981" y="997"/>
                  </a:lnTo>
                  <a:lnTo>
                    <a:pt x="983" y="991"/>
                  </a:lnTo>
                  <a:lnTo>
                    <a:pt x="981" y="987"/>
                  </a:lnTo>
                  <a:lnTo>
                    <a:pt x="975" y="983"/>
                  </a:lnTo>
                  <a:lnTo>
                    <a:pt x="967" y="981"/>
                  </a:lnTo>
                  <a:lnTo>
                    <a:pt x="959" y="979"/>
                  </a:lnTo>
                  <a:lnTo>
                    <a:pt x="951" y="981"/>
                  </a:lnTo>
                  <a:lnTo>
                    <a:pt x="943" y="983"/>
                  </a:lnTo>
                  <a:lnTo>
                    <a:pt x="943" y="983"/>
                  </a:lnTo>
                  <a:lnTo>
                    <a:pt x="931" y="991"/>
                  </a:lnTo>
                  <a:lnTo>
                    <a:pt x="915" y="999"/>
                  </a:lnTo>
                  <a:lnTo>
                    <a:pt x="907" y="1003"/>
                  </a:lnTo>
                  <a:lnTo>
                    <a:pt x="899" y="1005"/>
                  </a:lnTo>
                  <a:lnTo>
                    <a:pt x="891" y="1005"/>
                  </a:lnTo>
                  <a:lnTo>
                    <a:pt x="883" y="1003"/>
                  </a:lnTo>
                  <a:lnTo>
                    <a:pt x="883" y="1003"/>
                  </a:lnTo>
                  <a:lnTo>
                    <a:pt x="877" y="999"/>
                  </a:lnTo>
                  <a:lnTo>
                    <a:pt x="873" y="993"/>
                  </a:lnTo>
                  <a:lnTo>
                    <a:pt x="867" y="981"/>
                  </a:lnTo>
                  <a:lnTo>
                    <a:pt x="863" y="967"/>
                  </a:lnTo>
                  <a:lnTo>
                    <a:pt x="861" y="955"/>
                  </a:lnTo>
                  <a:lnTo>
                    <a:pt x="861" y="955"/>
                  </a:lnTo>
                  <a:lnTo>
                    <a:pt x="859" y="935"/>
                  </a:lnTo>
                  <a:lnTo>
                    <a:pt x="859" y="915"/>
                  </a:lnTo>
                  <a:lnTo>
                    <a:pt x="861" y="875"/>
                  </a:lnTo>
                  <a:lnTo>
                    <a:pt x="865" y="835"/>
                  </a:lnTo>
                  <a:lnTo>
                    <a:pt x="871" y="795"/>
                  </a:lnTo>
                  <a:lnTo>
                    <a:pt x="871" y="795"/>
                  </a:lnTo>
                  <a:lnTo>
                    <a:pt x="875" y="767"/>
                  </a:lnTo>
                  <a:lnTo>
                    <a:pt x="879" y="735"/>
                  </a:lnTo>
                  <a:lnTo>
                    <a:pt x="879" y="721"/>
                  </a:lnTo>
                  <a:lnTo>
                    <a:pt x="879" y="705"/>
                  </a:lnTo>
                  <a:lnTo>
                    <a:pt x="877" y="691"/>
                  </a:lnTo>
                  <a:lnTo>
                    <a:pt x="873" y="677"/>
                  </a:lnTo>
                  <a:lnTo>
                    <a:pt x="873" y="677"/>
                  </a:lnTo>
                  <a:lnTo>
                    <a:pt x="869" y="667"/>
                  </a:lnTo>
                  <a:lnTo>
                    <a:pt x="863" y="659"/>
                  </a:lnTo>
                  <a:lnTo>
                    <a:pt x="849" y="643"/>
                  </a:lnTo>
                  <a:lnTo>
                    <a:pt x="833" y="631"/>
                  </a:lnTo>
                  <a:lnTo>
                    <a:pt x="815" y="623"/>
                  </a:lnTo>
                  <a:lnTo>
                    <a:pt x="797" y="617"/>
                  </a:lnTo>
                  <a:lnTo>
                    <a:pt x="777" y="613"/>
                  </a:lnTo>
                  <a:lnTo>
                    <a:pt x="757" y="611"/>
                  </a:lnTo>
                  <a:lnTo>
                    <a:pt x="737" y="611"/>
                  </a:lnTo>
                  <a:lnTo>
                    <a:pt x="737" y="611"/>
                  </a:lnTo>
                  <a:lnTo>
                    <a:pt x="719" y="613"/>
                  </a:lnTo>
                  <a:lnTo>
                    <a:pt x="699" y="617"/>
                  </a:lnTo>
                  <a:lnTo>
                    <a:pt x="681" y="621"/>
                  </a:lnTo>
                  <a:lnTo>
                    <a:pt x="661" y="623"/>
                  </a:lnTo>
                  <a:lnTo>
                    <a:pt x="643" y="621"/>
                  </a:lnTo>
                  <a:lnTo>
                    <a:pt x="634" y="619"/>
                  </a:lnTo>
                  <a:lnTo>
                    <a:pt x="626" y="617"/>
                  </a:lnTo>
                  <a:lnTo>
                    <a:pt x="620" y="613"/>
                  </a:lnTo>
                  <a:lnTo>
                    <a:pt x="612" y="607"/>
                  </a:lnTo>
                  <a:lnTo>
                    <a:pt x="606" y="599"/>
                  </a:lnTo>
                  <a:lnTo>
                    <a:pt x="602" y="591"/>
                  </a:lnTo>
                  <a:lnTo>
                    <a:pt x="602" y="591"/>
                  </a:lnTo>
                  <a:lnTo>
                    <a:pt x="596" y="577"/>
                  </a:lnTo>
                  <a:lnTo>
                    <a:pt x="594" y="563"/>
                  </a:lnTo>
                  <a:lnTo>
                    <a:pt x="590" y="531"/>
                  </a:lnTo>
                  <a:lnTo>
                    <a:pt x="590" y="501"/>
                  </a:lnTo>
                  <a:lnTo>
                    <a:pt x="592" y="473"/>
                  </a:lnTo>
                  <a:lnTo>
                    <a:pt x="592" y="473"/>
                  </a:lnTo>
                  <a:lnTo>
                    <a:pt x="598" y="453"/>
                  </a:lnTo>
                  <a:lnTo>
                    <a:pt x="606" y="433"/>
                  </a:lnTo>
                  <a:lnTo>
                    <a:pt x="612" y="413"/>
                  </a:lnTo>
                  <a:lnTo>
                    <a:pt x="614" y="403"/>
                  </a:lnTo>
                  <a:lnTo>
                    <a:pt x="614" y="393"/>
                  </a:lnTo>
                  <a:lnTo>
                    <a:pt x="614" y="393"/>
                  </a:lnTo>
                  <a:lnTo>
                    <a:pt x="612" y="383"/>
                  </a:lnTo>
                  <a:lnTo>
                    <a:pt x="610" y="373"/>
                  </a:lnTo>
                  <a:lnTo>
                    <a:pt x="604" y="367"/>
                  </a:lnTo>
                  <a:lnTo>
                    <a:pt x="596" y="359"/>
                  </a:lnTo>
                  <a:lnTo>
                    <a:pt x="586" y="355"/>
                  </a:lnTo>
                  <a:lnTo>
                    <a:pt x="576" y="351"/>
                  </a:lnTo>
                  <a:lnTo>
                    <a:pt x="554" y="345"/>
                  </a:lnTo>
                  <a:lnTo>
                    <a:pt x="528" y="343"/>
                  </a:lnTo>
                  <a:lnTo>
                    <a:pt x="504" y="345"/>
                  </a:lnTo>
                  <a:lnTo>
                    <a:pt x="482" y="347"/>
                  </a:lnTo>
                  <a:lnTo>
                    <a:pt x="466" y="351"/>
                  </a:lnTo>
                  <a:lnTo>
                    <a:pt x="466" y="351"/>
                  </a:lnTo>
                  <a:lnTo>
                    <a:pt x="440" y="361"/>
                  </a:lnTo>
                  <a:lnTo>
                    <a:pt x="416" y="373"/>
                  </a:lnTo>
                  <a:lnTo>
                    <a:pt x="392" y="385"/>
                  </a:lnTo>
                  <a:lnTo>
                    <a:pt x="366" y="395"/>
                  </a:lnTo>
                  <a:lnTo>
                    <a:pt x="366" y="395"/>
                  </a:lnTo>
                  <a:lnTo>
                    <a:pt x="352" y="399"/>
                  </a:lnTo>
                  <a:lnTo>
                    <a:pt x="338" y="399"/>
                  </a:lnTo>
                  <a:lnTo>
                    <a:pt x="326" y="395"/>
                  </a:lnTo>
                  <a:lnTo>
                    <a:pt x="316" y="389"/>
                  </a:lnTo>
                  <a:lnTo>
                    <a:pt x="306" y="379"/>
                  </a:lnTo>
                  <a:lnTo>
                    <a:pt x="298" y="369"/>
                  </a:lnTo>
                  <a:lnTo>
                    <a:pt x="290" y="357"/>
                  </a:lnTo>
                  <a:lnTo>
                    <a:pt x="284" y="343"/>
                  </a:lnTo>
                  <a:lnTo>
                    <a:pt x="284" y="343"/>
                  </a:lnTo>
                  <a:lnTo>
                    <a:pt x="280" y="325"/>
                  </a:lnTo>
                  <a:lnTo>
                    <a:pt x="276" y="309"/>
                  </a:lnTo>
                  <a:lnTo>
                    <a:pt x="272" y="291"/>
                  </a:lnTo>
                  <a:lnTo>
                    <a:pt x="272" y="273"/>
                  </a:lnTo>
                  <a:lnTo>
                    <a:pt x="272" y="236"/>
                  </a:lnTo>
                  <a:lnTo>
                    <a:pt x="272" y="200"/>
                  </a:lnTo>
                  <a:lnTo>
                    <a:pt x="276" y="164"/>
                  </a:lnTo>
                  <a:lnTo>
                    <a:pt x="276" y="128"/>
                  </a:lnTo>
                  <a:lnTo>
                    <a:pt x="276" y="92"/>
                  </a:lnTo>
                  <a:lnTo>
                    <a:pt x="274" y="74"/>
                  </a:lnTo>
                  <a:lnTo>
                    <a:pt x="270" y="56"/>
                  </a:lnTo>
                  <a:lnTo>
                    <a:pt x="270" y="56"/>
                  </a:lnTo>
                  <a:lnTo>
                    <a:pt x="266" y="44"/>
                  </a:lnTo>
                  <a:lnTo>
                    <a:pt x="262" y="34"/>
                  </a:lnTo>
                  <a:lnTo>
                    <a:pt x="258" y="26"/>
                  </a:lnTo>
                  <a:lnTo>
                    <a:pt x="252" y="20"/>
                  </a:lnTo>
                  <a:lnTo>
                    <a:pt x="246" y="14"/>
                  </a:lnTo>
                  <a:lnTo>
                    <a:pt x="240" y="8"/>
                  </a:lnTo>
                  <a:lnTo>
                    <a:pt x="224" y="2"/>
                  </a:lnTo>
                  <a:lnTo>
                    <a:pt x="208" y="0"/>
                  </a:lnTo>
                  <a:lnTo>
                    <a:pt x="188" y="0"/>
                  </a:lnTo>
                  <a:lnTo>
                    <a:pt x="170" y="4"/>
                  </a:lnTo>
                  <a:lnTo>
                    <a:pt x="148" y="10"/>
                  </a:lnTo>
                  <a:lnTo>
                    <a:pt x="128" y="18"/>
                  </a:lnTo>
                  <a:lnTo>
                    <a:pt x="108" y="26"/>
                  </a:lnTo>
                  <a:lnTo>
                    <a:pt x="68" y="46"/>
                  </a:lnTo>
                  <a:lnTo>
                    <a:pt x="34" y="68"/>
                  </a:lnTo>
                  <a:lnTo>
                    <a:pt x="10" y="84"/>
                  </a:lnTo>
                  <a:lnTo>
                    <a:pt x="10" y="84"/>
                  </a:lnTo>
                  <a:lnTo>
                    <a:pt x="2" y="90"/>
                  </a:lnTo>
                  <a:lnTo>
                    <a:pt x="0" y="96"/>
                  </a:lnTo>
                  <a:lnTo>
                    <a:pt x="2" y="102"/>
                  </a:lnTo>
                  <a:lnTo>
                    <a:pt x="8" y="106"/>
                  </a:lnTo>
                  <a:lnTo>
                    <a:pt x="16" y="108"/>
                  </a:lnTo>
                  <a:lnTo>
                    <a:pt x="24" y="110"/>
                  </a:lnTo>
                  <a:lnTo>
                    <a:pt x="32" y="108"/>
                  </a:lnTo>
                  <a:lnTo>
                    <a:pt x="40" y="104"/>
                  </a:lnTo>
                  <a:lnTo>
                    <a:pt x="40" y="1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3">
              <a:extLst>
                <a:ext uri="{FF2B5EF4-FFF2-40B4-BE49-F238E27FC236}">
                  <a16:creationId xmlns:a16="http://schemas.microsoft.com/office/drawing/2014/main" xmlns="" id="{3441FC92-CC42-4B20-876B-8BDCBBD1F5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4437" y="476250"/>
              <a:ext cx="319088" cy="334963"/>
            </a:xfrm>
            <a:custGeom>
              <a:avLst/>
              <a:gdLst>
                <a:gd name="T0" fmla="*/ 195 w 201"/>
                <a:gd name="T1" fmla="*/ 34 h 211"/>
                <a:gd name="T2" fmla="*/ 165 w 201"/>
                <a:gd name="T3" fmla="*/ 100 h 211"/>
                <a:gd name="T4" fmla="*/ 201 w 201"/>
                <a:gd name="T5" fmla="*/ 164 h 211"/>
                <a:gd name="T6" fmla="*/ 129 w 201"/>
                <a:gd name="T7" fmla="*/ 156 h 211"/>
                <a:gd name="T8" fmla="*/ 79 w 201"/>
                <a:gd name="T9" fmla="*/ 211 h 211"/>
                <a:gd name="T10" fmla="*/ 65 w 201"/>
                <a:gd name="T11" fmla="*/ 138 h 211"/>
                <a:gd name="T12" fmla="*/ 0 w 201"/>
                <a:gd name="T13" fmla="*/ 110 h 211"/>
                <a:gd name="T14" fmla="*/ 63 w 201"/>
                <a:gd name="T15" fmla="*/ 74 h 211"/>
                <a:gd name="T16" fmla="*/ 69 w 201"/>
                <a:gd name="T17" fmla="*/ 0 h 211"/>
                <a:gd name="T18" fmla="*/ 123 w 201"/>
                <a:gd name="T19" fmla="*/ 50 h 211"/>
                <a:gd name="T20" fmla="*/ 195 w 201"/>
                <a:gd name="T21" fmla="*/ 3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1" h="211">
                  <a:moveTo>
                    <a:pt x="195" y="34"/>
                  </a:moveTo>
                  <a:lnTo>
                    <a:pt x="165" y="100"/>
                  </a:lnTo>
                  <a:lnTo>
                    <a:pt x="201" y="164"/>
                  </a:lnTo>
                  <a:lnTo>
                    <a:pt x="129" y="156"/>
                  </a:lnTo>
                  <a:lnTo>
                    <a:pt x="79" y="211"/>
                  </a:lnTo>
                  <a:lnTo>
                    <a:pt x="65" y="138"/>
                  </a:lnTo>
                  <a:lnTo>
                    <a:pt x="0" y="110"/>
                  </a:lnTo>
                  <a:lnTo>
                    <a:pt x="63" y="74"/>
                  </a:lnTo>
                  <a:lnTo>
                    <a:pt x="69" y="0"/>
                  </a:lnTo>
                  <a:lnTo>
                    <a:pt x="123" y="50"/>
                  </a:lnTo>
                  <a:lnTo>
                    <a:pt x="195" y="34"/>
                  </a:lnTo>
                  <a:close/>
                </a:path>
              </a:pathLst>
            </a:custGeom>
            <a:solidFill>
              <a:srgbClr val="5E2B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4">
              <a:extLst>
                <a:ext uri="{FF2B5EF4-FFF2-40B4-BE49-F238E27FC236}">
                  <a16:creationId xmlns:a16="http://schemas.microsoft.com/office/drawing/2014/main" xmlns="" id="{C5507BA8-A0BB-4F8B-8E5B-AB63288FB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9562" y="893763"/>
              <a:ext cx="320675" cy="333375"/>
            </a:xfrm>
            <a:custGeom>
              <a:avLst/>
              <a:gdLst>
                <a:gd name="T0" fmla="*/ 196 w 202"/>
                <a:gd name="T1" fmla="*/ 34 h 210"/>
                <a:gd name="T2" fmla="*/ 166 w 202"/>
                <a:gd name="T3" fmla="*/ 100 h 210"/>
                <a:gd name="T4" fmla="*/ 202 w 202"/>
                <a:gd name="T5" fmla="*/ 164 h 210"/>
                <a:gd name="T6" fmla="*/ 130 w 202"/>
                <a:gd name="T7" fmla="*/ 154 h 210"/>
                <a:gd name="T8" fmla="*/ 82 w 202"/>
                <a:gd name="T9" fmla="*/ 210 h 210"/>
                <a:gd name="T10" fmla="*/ 68 w 202"/>
                <a:gd name="T11" fmla="*/ 138 h 210"/>
                <a:gd name="T12" fmla="*/ 0 w 202"/>
                <a:gd name="T13" fmla="*/ 108 h 210"/>
                <a:gd name="T14" fmla="*/ 64 w 202"/>
                <a:gd name="T15" fmla="*/ 72 h 210"/>
                <a:gd name="T16" fmla="*/ 72 w 202"/>
                <a:gd name="T17" fmla="*/ 0 h 210"/>
                <a:gd name="T18" fmla="*/ 124 w 202"/>
                <a:gd name="T19" fmla="*/ 50 h 210"/>
                <a:gd name="T20" fmla="*/ 196 w 202"/>
                <a:gd name="T21" fmla="*/ 3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2" h="210">
                  <a:moveTo>
                    <a:pt x="196" y="34"/>
                  </a:moveTo>
                  <a:lnTo>
                    <a:pt x="166" y="100"/>
                  </a:lnTo>
                  <a:lnTo>
                    <a:pt x="202" y="164"/>
                  </a:lnTo>
                  <a:lnTo>
                    <a:pt x="130" y="154"/>
                  </a:lnTo>
                  <a:lnTo>
                    <a:pt x="82" y="210"/>
                  </a:lnTo>
                  <a:lnTo>
                    <a:pt x="68" y="138"/>
                  </a:lnTo>
                  <a:lnTo>
                    <a:pt x="0" y="108"/>
                  </a:lnTo>
                  <a:lnTo>
                    <a:pt x="64" y="72"/>
                  </a:lnTo>
                  <a:lnTo>
                    <a:pt x="72" y="0"/>
                  </a:lnTo>
                  <a:lnTo>
                    <a:pt x="124" y="50"/>
                  </a:lnTo>
                  <a:lnTo>
                    <a:pt x="196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5">
              <a:extLst>
                <a:ext uri="{FF2B5EF4-FFF2-40B4-BE49-F238E27FC236}">
                  <a16:creationId xmlns:a16="http://schemas.microsoft.com/office/drawing/2014/main" xmlns="" id="{B982826C-D580-49E6-8BF0-41C5C1311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4712" y="1804988"/>
              <a:ext cx="320675" cy="333375"/>
            </a:xfrm>
            <a:custGeom>
              <a:avLst/>
              <a:gdLst>
                <a:gd name="T0" fmla="*/ 196 w 202"/>
                <a:gd name="T1" fmla="*/ 34 h 210"/>
                <a:gd name="T2" fmla="*/ 166 w 202"/>
                <a:gd name="T3" fmla="*/ 100 h 210"/>
                <a:gd name="T4" fmla="*/ 202 w 202"/>
                <a:gd name="T5" fmla="*/ 164 h 210"/>
                <a:gd name="T6" fmla="*/ 130 w 202"/>
                <a:gd name="T7" fmla="*/ 154 h 210"/>
                <a:gd name="T8" fmla="*/ 82 w 202"/>
                <a:gd name="T9" fmla="*/ 210 h 210"/>
                <a:gd name="T10" fmla="*/ 68 w 202"/>
                <a:gd name="T11" fmla="*/ 138 h 210"/>
                <a:gd name="T12" fmla="*/ 0 w 202"/>
                <a:gd name="T13" fmla="*/ 108 h 210"/>
                <a:gd name="T14" fmla="*/ 64 w 202"/>
                <a:gd name="T15" fmla="*/ 72 h 210"/>
                <a:gd name="T16" fmla="*/ 70 w 202"/>
                <a:gd name="T17" fmla="*/ 0 h 210"/>
                <a:gd name="T18" fmla="*/ 124 w 202"/>
                <a:gd name="T19" fmla="*/ 50 h 210"/>
                <a:gd name="T20" fmla="*/ 196 w 202"/>
                <a:gd name="T21" fmla="*/ 3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2" h="210">
                  <a:moveTo>
                    <a:pt x="196" y="34"/>
                  </a:moveTo>
                  <a:lnTo>
                    <a:pt x="166" y="100"/>
                  </a:lnTo>
                  <a:lnTo>
                    <a:pt x="202" y="164"/>
                  </a:lnTo>
                  <a:lnTo>
                    <a:pt x="130" y="154"/>
                  </a:lnTo>
                  <a:lnTo>
                    <a:pt x="82" y="210"/>
                  </a:lnTo>
                  <a:lnTo>
                    <a:pt x="68" y="138"/>
                  </a:lnTo>
                  <a:lnTo>
                    <a:pt x="0" y="108"/>
                  </a:lnTo>
                  <a:lnTo>
                    <a:pt x="64" y="72"/>
                  </a:lnTo>
                  <a:lnTo>
                    <a:pt x="70" y="0"/>
                  </a:lnTo>
                  <a:lnTo>
                    <a:pt x="124" y="50"/>
                  </a:lnTo>
                  <a:lnTo>
                    <a:pt x="196" y="34"/>
                  </a:lnTo>
                  <a:close/>
                </a:path>
              </a:pathLst>
            </a:custGeom>
            <a:solidFill>
              <a:srgbClr val="5E2B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6">
              <a:extLst>
                <a:ext uri="{FF2B5EF4-FFF2-40B4-BE49-F238E27FC236}">
                  <a16:creationId xmlns:a16="http://schemas.microsoft.com/office/drawing/2014/main" xmlns="" id="{6CA97683-1DF3-457B-BB2D-BC9BD5C2E4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050" y="1874838"/>
              <a:ext cx="319088" cy="333375"/>
            </a:xfrm>
            <a:custGeom>
              <a:avLst/>
              <a:gdLst>
                <a:gd name="T0" fmla="*/ 195 w 201"/>
                <a:gd name="T1" fmla="*/ 34 h 210"/>
                <a:gd name="T2" fmla="*/ 165 w 201"/>
                <a:gd name="T3" fmla="*/ 100 h 210"/>
                <a:gd name="T4" fmla="*/ 201 w 201"/>
                <a:gd name="T5" fmla="*/ 164 h 210"/>
                <a:gd name="T6" fmla="*/ 130 w 201"/>
                <a:gd name="T7" fmla="*/ 154 h 210"/>
                <a:gd name="T8" fmla="*/ 80 w 201"/>
                <a:gd name="T9" fmla="*/ 210 h 210"/>
                <a:gd name="T10" fmla="*/ 66 w 201"/>
                <a:gd name="T11" fmla="*/ 138 h 210"/>
                <a:gd name="T12" fmla="*/ 0 w 201"/>
                <a:gd name="T13" fmla="*/ 108 h 210"/>
                <a:gd name="T14" fmla="*/ 64 w 201"/>
                <a:gd name="T15" fmla="*/ 72 h 210"/>
                <a:gd name="T16" fmla="*/ 70 w 201"/>
                <a:gd name="T17" fmla="*/ 0 h 210"/>
                <a:gd name="T18" fmla="*/ 124 w 201"/>
                <a:gd name="T19" fmla="*/ 50 h 210"/>
                <a:gd name="T20" fmla="*/ 195 w 201"/>
                <a:gd name="T21" fmla="*/ 34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1" h="210">
                  <a:moveTo>
                    <a:pt x="195" y="34"/>
                  </a:moveTo>
                  <a:lnTo>
                    <a:pt x="165" y="100"/>
                  </a:lnTo>
                  <a:lnTo>
                    <a:pt x="201" y="164"/>
                  </a:lnTo>
                  <a:lnTo>
                    <a:pt x="130" y="154"/>
                  </a:lnTo>
                  <a:lnTo>
                    <a:pt x="80" y="210"/>
                  </a:lnTo>
                  <a:lnTo>
                    <a:pt x="66" y="138"/>
                  </a:lnTo>
                  <a:lnTo>
                    <a:pt x="0" y="108"/>
                  </a:lnTo>
                  <a:lnTo>
                    <a:pt x="64" y="72"/>
                  </a:lnTo>
                  <a:lnTo>
                    <a:pt x="70" y="0"/>
                  </a:lnTo>
                  <a:lnTo>
                    <a:pt x="124" y="50"/>
                  </a:lnTo>
                  <a:lnTo>
                    <a:pt x="195" y="34"/>
                  </a:lnTo>
                  <a:close/>
                </a:path>
              </a:pathLst>
            </a:custGeom>
            <a:solidFill>
              <a:srgbClr val="5E2B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7">
              <a:extLst>
                <a:ext uri="{FF2B5EF4-FFF2-40B4-BE49-F238E27FC236}">
                  <a16:creationId xmlns:a16="http://schemas.microsoft.com/office/drawing/2014/main" xmlns="" id="{A3A64B9F-7588-46B9-96F0-D730105BE7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750" y="2981325"/>
              <a:ext cx="323850" cy="336550"/>
            </a:xfrm>
            <a:custGeom>
              <a:avLst/>
              <a:gdLst>
                <a:gd name="T0" fmla="*/ 198 w 204"/>
                <a:gd name="T1" fmla="*/ 34 h 212"/>
                <a:gd name="T2" fmla="*/ 166 w 204"/>
                <a:gd name="T3" fmla="*/ 102 h 212"/>
                <a:gd name="T4" fmla="*/ 204 w 204"/>
                <a:gd name="T5" fmla="*/ 164 h 212"/>
                <a:gd name="T6" fmla="*/ 130 w 204"/>
                <a:gd name="T7" fmla="*/ 156 h 212"/>
                <a:gd name="T8" fmla="*/ 82 w 204"/>
                <a:gd name="T9" fmla="*/ 212 h 212"/>
                <a:gd name="T10" fmla="*/ 68 w 204"/>
                <a:gd name="T11" fmla="*/ 138 h 212"/>
                <a:gd name="T12" fmla="*/ 0 w 204"/>
                <a:gd name="T13" fmla="*/ 110 h 212"/>
                <a:gd name="T14" fmla="*/ 64 w 204"/>
                <a:gd name="T15" fmla="*/ 74 h 212"/>
                <a:gd name="T16" fmla="*/ 72 w 204"/>
                <a:gd name="T17" fmla="*/ 0 h 212"/>
                <a:gd name="T18" fmla="*/ 126 w 204"/>
                <a:gd name="T19" fmla="*/ 50 h 212"/>
                <a:gd name="T20" fmla="*/ 198 w 204"/>
                <a:gd name="T21" fmla="*/ 3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4" h="212">
                  <a:moveTo>
                    <a:pt x="198" y="34"/>
                  </a:moveTo>
                  <a:lnTo>
                    <a:pt x="166" y="102"/>
                  </a:lnTo>
                  <a:lnTo>
                    <a:pt x="204" y="164"/>
                  </a:lnTo>
                  <a:lnTo>
                    <a:pt x="130" y="156"/>
                  </a:lnTo>
                  <a:lnTo>
                    <a:pt x="82" y="212"/>
                  </a:lnTo>
                  <a:lnTo>
                    <a:pt x="68" y="138"/>
                  </a:lnTo>
                  <a:lnTo>
                    <a:pt x="0" y="110"/>
                  </a:lnTo>
                  <a:lnTo>
                    <a:pt x="64" y="74"/>
                  </a:lnTo>
                  <a:lnTo>
                    <a:pt x="72" y="0"/>
                  </a:lnTo>
                  <a:lnTo>
                    <a:pt x="126" y="50"/>
                  </a:lnTo>
                  <a:lnTo>
                    <a:pt x="198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9" name="Group 218">
            <a:extLst>
              <a:ext uri="{FF2B5EF4-FFF2-40B4-BE49-F238E27FC236}">
                <a16:creationId xmlns:a16="http://schemas.microsoft.com/office/drawing/2014/main" xmlns="" id="{C61C98A2-8939-42F5-B870-37FB4CF67AB9}"/>
              </a:ext>
            </a:extLst>
          </p:cNvPr>
          <p:cNvGrpSpPr/>
          <p:nvPr/>
        </p:nvGrpSpPr>
        <p:grpSpPr>
          <a:xfrm rot="1800000">
            <a:off x="1298107" y="1701173"/>
            <a:ext cx="956127" cy="1372901"/>
            <a:chOff x="5845175" y="2717800"/>
            <a:chExt cx="1485900" cy="2133601"/>
          </a:xfrm>
        </p:grpSpPr>
        <p:sp>
          <p:nvSpPr>
            <p:cNvPr id="220" name="Freeform 96">
              <a:extLst>
                <a:ext uri="{FF2B5EF4-FFF2-40B4-BE49-F238E27FC236}">
                  <a16:creationId xmlns:a16="http://schemas.microsoft.com/office/drawing/2014/main" xmlns="" id="{181BCD18-307D-4BF9-BB8A-AC22EE48A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5175" y="3357563"/>
              <a:ext cx="1485900" cy="1493838"/>
            </a:xfrm>
            <a:custGeom>
              <a:avLst/>
              <a:gdLst>
                <a:gd name="T0" fmla="*/ 135 w 936"/>
                <a:gd name="T1" fmla="*/ 801 h 941"/>
                <a:gd name="T2" fmla="*/ 203 w 936"/>
                <a:gd name="T3" fmla="*/ 859 h 941"/>
                <a:gd name="T4" fmla="*/ 283 w 936"/>
                <a:gd name="T5" fmla="*/ 903 h 941"/>
                <a:gd name="T6" fmla="*/ 327 w 936"/>
                <a:gd name="T7" fmla="*/ 919 h 941"/>
                <a:gd name="T8" fmla="*/ 416 w 936"/>
                <a:gd name="T9" fmla="*/ 937 h 941"/>
                <a:gd name="T10" fmla="*/ 464 w 936"/>
                <a:gd name="T11" fmla="*/ 941 h 941"/>
                <a:gd name="T12" fmla="*/ 490 w 936"/>
                <a:gd name="T13" fmla="*/ 939 h 941"/>
                <a:gd name="T14" fmla="*/ 560 w 936"/>
                <a:gd name="T15" fmla="*/ 931 h 941"/>
                <a:gd name="T16" fmla="*/ 647 w 936"/>
                <a:gd name="T17" fmla="*/ 905 h 941"/>
                <a:gd name="T18" fmla="*/ 689 w 936"/>
                <a:gd name="T19" fmla="*/ 885 h 941"/>
                <a:gd name="T20" fmla="*/ 763 w 936"/>
                <a:gd name="T21" fmla="*/ 835 h 941"/>
                <a:gd name="T22" fmla="*/ 797 w 936"/>
                <a:gd name="T23" fmla="*/ 805 h 941"/>
                <a:gd name="T24" fmla="*/ 854 w 936"/>
                <a:gd name="T25" fmla="*/ 735 h 941"/>
                <a:gd name="T26" fmla="*/ 898 w 936"/>
                <a:gd name="T27" fmla="*/ 655 h 941"/>
                <a:gd name="T28" fmla="*/ 914 w 936"/>
                <a:gd name="T29" fmla="*/ 611 h 941"/>
                <a:gd name="T30" fmla="*/ 932 w 936"/>
                <a:gd name="T31" fmla="*/ 522 h 941"/>
                <a:gd name="T32" fmla="*/ 936 w 936"/>
                <a:gd name="T33" fmla="*/ 474 h 941"/>
                <a:gd name="T34" fmla="*/ 934 w 936"/>
                <a:gd name="T35" fmla="*/ 450 h 941"/>
                <a:gd name="T36" fmla="*/ 926 w 936"/>
                <a:gd name="T37" fmla="*/ 378 h 941"/>
                <a:gd name="T38" fmla="*/ 900 w 936"/>
                <a:gd name="T39" fmla="*/ 290 h 941"/>
                <a:gd name="T40" fmla="*/ 880 w 936"/>
                <a:gd name="T41" fmla="*/ 248 h 941"/>
                <a:gd name="T42" fmla="*/ 830 w 936"/>
                <a:gd name="T43" fmla="*/ 174 h 941"/>
                <a:gd name="T44" fmla="*/ 801 w 936"/>
                <a:gd name="T45" fmla="*/ 140 h 941"/>
                <a:gd name="T46" fmla="*/ 731 w 936"/>
                <a:gd name="T47" fmla="*/ 82 h 941"/>
                <a:gd name="T48" fmla="*/ 651 w 936"/>
                <a:gd name="T49" fmla="*/ 38 h 941"/>
                <a:gd name="T50" fmla="*/ 609 w 936"/>
                <a:gd name="T51" fmla="*/ 22 h 941"/>
                <a:gd name="T52" fmla="*/ 518 w 936"/>
                <a:gd name="T53" fmla="*/ 4 h 941"/>
                <a:gd name="T54" fmla="*/ 470 w 936"/>
                <a:gd name="T55" fmla="*/ 0 h 941"/>
                <a:gd name="T56" fmla="*/ 446 w 936"/>
                <a:gd name="T57" fmla="*/ 2 h 941"/>
                <a:gd name="T58" fmla="*/ 374 w 936"/>
                <a:gd name="T59" fmla="*/ 10 h 941"/>
                <a:gd name="T60" fmla="*/ 287 w 936"/>
                <a:gd name="T61" fmla="*/ 36 h 941"/>
                <a:gd name="T62" fmla="*/ 247 w 936"/>
                <a:gd name="T63" fmla="*/ 56 h 941"/>
                <a:gd name="T64" fmla="*/ 171 w 936"/>
                <a:gd name="T65" fmla="*/ 106 h 941"/>
                <a:gd name="T66" fmla="*/ 137 w 936"/>
                <a:gd name="T67" fmla="*/ 138 h 941"/>
                <a:gd name="T68" fmla="*/ 80 w 936"/>
                <a:gd name="T69" fmla="*/ 206 h 941"/>
                <a:gd name="T70" fmla="*/ 36 w 936"/>
                <a:gd name="T71" fmla="*/ 286 h 941"/>
                <a:gd name="T72" fmla="*/ 20 w 936"/>
                <a:gd name="T73" fmla="*/ 330 h 941"/>
                <a:gd name="T74" fmla="*/ 2 w 936"/>
                <a:gd name="T75" fmla="*/ 420 h 941"/>
                <a:gd name="T76" fmla="*/ 0 w 936"/>
                <a:gd name="T77" fmla="*/ 468 h 941"/>
                <a:gd name="T78" fmla="*/ 0 w 936"/>
                <a:gd name="T79" fmla="*/ 492 h 941"/>
                <a:gd name="T80" fmla="*/ 8 w 936"/>
                <a:gd name="T81" fmla="*/ 564 h 941"/>
                <a:gd name="T82" fmla="*/ 36 w 936"/>
                <a:gd name="T83" fmla="*/ 651 h 941"/>
                <a:gd name="T84" fmla="*/ 54 w 936"/>
                <a:gd name="T85" fmla="*/ 693 h 941"/>
                <a:gd name="T86" fmla="*/ 104 w 936"/>
                <a:gd name="T87" fmla="*/ 767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36" h="941">
                  <a:moveTo>
                    <a:pt x="135" y="801"/>
                  </a:moveTo>
                  <a:lnTo>
                    <a:pt x="135" y="801"/>
                  </a:lnTo>
                  <a:lnTo>
                    <a:pt x="167" y="831"/>
                  </a:lnTo>
                  <a:lnTo>
                    <a:pt x="203" y="859"/>
                  </a:lnTo>
                  <a:lnTo>
                    <a:pt x="243" y="883"/>
                  </a:lnTo>
                  <a:lnTo>
                    <a:pt x="283" y="903"/>
                  </a:lnTo>
                  <a:lnTo>
                    <a:pt x="283" y="903"/>
                  </a:lnTo>
                  <a:lnTo>
                    <a:pt x="327" y="919"/>
                  </a:lnTo>
                  <a:lnTo>
                    <a:pt x="370" y="931"/>
                  </a:lnTo>
                  <a:lnTo>
                    <a:pt x="416" y="937"/>
                  </a:lnTo>
                  <a:lnTo>
                    <a:pt x="440" y="939"/>
                  </a:lnTo>
                  <a:lnTo>
                    <a:pt x="464" y="941"/>
                  </a:lnTo>
                  <a:lnTo>
                    <a:pt x="464" y="941"/>
                  </a:lnTo>
                  <a:lnTo>
                    <a:pt x="490" y="939"/>
                  </a:lnTo>
                  <a:lnTo>
                    <a:pt x="514" y="937"/>
                  </a:lnTo>
                  <a:lnTo>
                    <a:pt x="560" y="931"/>
                  </a:lnTo>
                  <a:lnTo>
                    <a:pt x="603" y="919"/>
                  </a:lnTo>
                  <a:lnTo>
                    <a:pt x="647" y="905"/>
                  </a:lnTo>
                  <a:lnTo>
                    <a:pt x="647" y="905"/>
                  </a:lnTo>
                  <a:lnTo>
                    <a:pt x="689" y="885"/>
                  </a:lnTo>
                  <a:lnTo>
                    <a:pt x="727" y="861"/>
                  </a:lnTo>
                  <a:lnTo>
                    <a:pt x="763" y="835"/>
                  </a:lnTo>
                  <a:lnTo>
                    <a:pt x="797" y="805"/>
                  </a:lnTo>
                  <a:lnTo>
                    <a:pt x="797" y="805"/>
                  </a:lnTo>
                  <a:lnTo>
                    <a:pt x="826" y="771"/>
                  </a:lnTo>
                  <a:lnTo>
                    <a:pt x="854" y="735"/>
                  </a:lnTo>
                  <a:lnTo>
                    <a:pt x="878" y="697"/>
                  </a:lnTo>
                  <a:lnTo>
                    <a:pt x="898" y="655"/>
                  </a:lnTo>
                  <a:lnTo>
                    <a:pt x="898" y="655"/>
                  </a:lnTo>
                  <a:lnTo>
                    <a:pt x="914" y="611"/>
                  </a:lnTo>
                  <a:lnTo>
                    <a:pt x="926" y="568"/>
                  </a:lnTo>
                  <a:lnTo>
                    <a:pt x="932" y="522"/>
                  </a:lnTo>
                  <a:lnTo>
                    <a:pt x="934" y="498"/>
                  </a:lnTo>
                  <a:lnTo>
                    <a:pt x="936" y="474"/>
                  </a:lnTo>
                  <a:lnTo>
                    <a:pt x="936" y="474"/>
                  </a:lnTo>
                  <a:lnTo>
                    <a:pt x="934" y="450"/>
                  </a:lnTo>
                  <a:lnTo>
                    <a:pt x="934" y="426"/>
                  </a:lnTo>
                  <a:lnTo>
                    <a:pt x="926" y="378"/>
                  </a:lnTo>
                  <a:lnTo>
                    <a:pt x="914" y="334"/>
                  </a:lnTo>
                  <a:lnTo>
                    <a:pt x="900" y="290"/>
                  </a:lnTo>
                  <a:lnTo>
                    <a:pt x="900" y="290"/>
                  </a:lnTo>
                  <a:lnTo>
                    <a:pt x="880" y="248"/>
                  </a:lnTo>
                  <a:lnTo>
                    <a:pt x="856" y="210"/>
                  </a:lnTo>
                  <a:lnTo>
                    <a:pt x="830" y="174"/>
                  </a:lnTo>
                  <a:lnTo>
                    <a:pt x="801" y="140"/>
                  </a:lnTo>
                  <a:lnTo>
                    <a:pt x="801" y="140"/>
                  </a:lnTo>
                  <a:lnTo>
                    <a:pt x="767" y="110"/>
                  </a:lnTo>
                  <a:lnTo>
                    <a:pt x="731" y="82"/>
                  </a:lnTo>
                  <a:lnTo>
                    <a:pt x="693" y="58"/>
                  </a:lnTo>
                  <a:lnTo>
                    <a:pt x="651" y="38"/>
                  </a:lnTo>
                  <a:lnTo>
                    <a:pt x="651" y="38"/>
                  </a:lnTo>
                  <a:lnTo>
                    <a:pt x="609" y="22"/>
                  </a:lnTo>
                  <a:lnTo>
                    <a:pt x="564" y="10"/>
                  </a:lnTo>
                  <a:lnTo>
                    <a:pt x="518" y="4"/>
                  </a:lnTo>
                  <a:lnTo>
                    <a:pt x="494" y="2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46" y="2"/>
                  </a:lnTo>
                  <a:lnTo>
                    <a:pt x="422" y="4"/>
                  </a:lnTo>
                  <a:lnTo>
                    <a:pt x="374" y="10"/>
                  </a:lnTo>
                  <a:lnTo>
                    <a:pt x="331" y="22"/>
                  </a:lnTo>
                  <a:lnTo>
                    <a:pt x="287" y="36"/>
                  </a:lnTo>
                  <a:lnTo>
                    <a:pt x="287" y="36"/>
                  </a:lnTo>
                  <a:lnTo>
                    <a:pt x="247" y="56"/>
                  </a:lnTo>
                  <a:lnTo>
                    <a:pt x="207" y="80"/>
                  </a:lnTo>
                  <a:lnTo>
                    <a:pt x="171" y="106"/>
                  </a:lnTo>
                  <a:lnTo>
                    <a:pt x="137" y="138"/>
                  </a:lnTo>
                  <a:lnTo>
                    <a:pt x="137" y="138"/>
                  </a:lnTo>
                  <a:lnTo>
                    <a:pt x="108" y="170"/>
                  </a:lnTo>
                  <a:lnTo>
                    <a:pt x="80" y="206"/>
                  </a:lnTo>
                  <a:lnTo>
                    <a:pt x="56" y="244"/>
                  </a:lnTo>
                  <a:lnTo>
                    <a:pt x="36" y="286"/>
                  </a:lnTo>
                  <a:lnTo>
                    <a:pt x="36" y="286"/>
                  </a:lnTo>
                  <a:lnTo>
                    <a:pt x="20" y="330"/>
                  </a:lnTo>
                  <a:lnTo>
                    <a:pt x="10" y="374"/>
                  </a:lnTo>
                  <a:lnTo>
                    <a:pt x="2" y="420"/>
                  </a:lnTo>
                  <a:lnTo>
                    <a:pt x="0" y="444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92"/>
                  </a:lnTo>
                  <a:lnTo>
                    <a:pt x="2" y="516"/>
                  </a:lnTo>
                  <a:lnTo>
                    <a:pt x="8" y="564"/>
                  </a:lnTo>
                  <a:lnTo>
                    <a:pt x="20" y="607"/>
                  </a:lnTo>
                  <a:lnTo>
                    <a:pt x="36" y="651"/>
                  </a:lnTo>
                  <a:lnTo>
                    <a:pt x="36" y="651"/>
                  </a:lnTo>
                  <a:lnTo>
                    <a:pt x="54" y="693"/>
                  </a:lnTo>
                  <a:lnTo>
                    <a:pt x="78" y="731"/>
                  </a:lnTo>
                  <a:lnTo>
                    <a:pt x="104" y="767"/>
                  </a:lnTo>
                  <a:lnTo>
                    <a:pt x="135" y="801"/>
                  </a:lnTo>
                  <a:close/>
                </a:path>
              </a:pathLst>
            </a:custGeom>
            <a:gradFill>
              <a:gsLst>
                <a:gs pos="0">
                  <a:srgbClr val="00B050"/>
                </a:gs>
                <a:gs pos="100000">
                  <a:srgbClr val="00823B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17500" sx="102000" sy="102000" algn="ctr" rotWithShape="0">
                <a:prstClr val="black">
                  <a:alpha val="37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97">
              <a:extLst>
                <a:ext uri="{FF2B5EF4-FFF2-40B4-BE49-F238E27FC236}">
                  <a16:creationId xmlns:a16="http://schemas.microsoft.com/office/drawing/2014/main" xmlns="" id="{6B9B9DA8-6E4E-4F0D-B58E-7883E16EA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5175" y="3357563"/>
              <a:ext cx="1485900" cy="1493838"/>
            </a:xfrm>
            <a:custGeom>
              <a:avLst/>
              <a:gdLst>
                <a:gd name="T0" fmla="*/ 135 w 936"/>
                <a:gd name="T1" fmla="*/ 801 h 941"/>
                <a:gd name="T2" fmla="*/ 203 w 936"/>
                <a:gd name="T3" fmla="*/ 859 h 941"/>
                <a:gd name="T4" fmla="*/ 283 w 936"/>
                <a:gd name="T5" fmla="*/ 903 h 941"/>
                <a:gd name="T6" fmla="*/ 327 w 936"/>
                <a:gd name="T7" fmla="*/ 919 h 941"/>
                <a:gd name="T8" fmla="*/ 416 w 936"/>
                <a:gd name="T9" fmla="*/ 937 h 941"/>
                <a:gd name="T10" fmla="*/ 464 w 936"/>
                <a:gd name="T11" fmla="*/ 941 h 941"/>
                <a:gd name="T12" fmla="*/ 490 w 936"/>
                <a:gd name="T13" fmla="*/ 939 h 941"/>
                <a:gd name="T14" fmla="*/ 560 w 936"/>
                <a:gd name="T15" fmla="*/ 931 h 941"/>
                <a:gd name="T16" fmla="*/ 647 w 936"/>
                <a:gd name="T17" fmla="*/ 905 h 941"/>
                <a:gd name="T18" fmla="*/ 689 w 936"/>
                <a:gd name="T19" fmla="*/ 885 h 941"/>
                <a:gd name="T20" fmla="*/ 763 w 936"/>
                <a:gd name="T21" fmla="*/ 835 h 941"/>
                <a:gd name="T22" fmla="*/ 797 w 936"/>
                <a:gd name="T23" fmla="*/ 805 h 941"/>
                <a:gd name="T24" fmla="*/ 854 w 936"/>
                <a:gd name="T25" fmla="*/ 735 h 941"/>
                <a:gd name="T26" fmla="*/ 898 w 936"/>
                <a:gd name="T27" fmla="*/ 655 h 941"/>
                <a:gd name="T28" fmla="*/ 914 w 936"/>
                <a:gd name="T29" fmla="*/ 611 h 941"/>
                <a:gd name="T30" fmla="*/ 932 w 936"/>
                <a:gd name="T31" fmla="*/ 522 h 941"/>
                <a:gd name="T32" fmla="*/ 936 w 936"/>
                <a:gd name="T33" fmla="*/ 474 h 941"/>
                <a:gd name="T34" fmla="*/ 934 w 936"/>
                <a:gd name="T35" fmla="*/ 450 h 941"/>
                <a:gd name="T36" fmla="*/ 926 w 936"/>
                <a:gd name="T37" fmla="*/ 378 h 941"/>
                <a:gd name="T38" fmla="*/ 900 w 936"/>
                <a:gd name="T39" fmla="*/ 290 h 941"/>
                <a:gd name="T40" fmla="*/ 880 w 936"/>
                <a:gd name="T41" fmla="*/ 248 h 941"/>
                <a:gd name="T42" fmla="*/ 830 w 936"/>
                <a:gd name="T43" fmla="*/ 174 h 941"/>
                <a:gd name="T44" fmla="*/ 801 w 936"/>
                <a:gd name="T45" fmla="*/ 140 h 941"/>
                <a:gd name="T46" fmla="*/ 731 w 936"/>
                <a:gd name="T47" fmla="*/ 82 h 941"/>
                <a:gd name="T48" fmla="*/ 651 w 936"/>
                <a:gd name="T49" fmla="*/ 38 h 941"/>
                <a:gd name="T50" fmla="*/ 609 w 936"/>
                <a:gd name="T51" fmla="*/ 22 h 941"/>
                <a:gd name="T52" fmla="*/ 518 w 936"/>
                <a:gd name="T53" fmla="*/ 4 h 941"/>
                <a:gd name="T54" fmla="*/ 470 w 936"/>
                <a:gd name="T55" fmla="*/ 0 h 941"/>
                <a:gd name="T56" fmla="*/ 446 w 936"/>
                <a:gd name="T57" fmla="*/ 2 h 941"/>
                <a:gd name="T58" fmla="*/ 374 w 936"/>
                <a:gd name="T59" fmla="*/ 10 h 941"/>
                <a:gd name="T60" fmla="*/ 287 w 936"/>
                <a:gd name="T61" fmla="*/ 36 h 941"/>
                <a:gd name="T62" fmla="*/ 247 w 936"/>
                <a:gd name="T63" fmla="*/ 56 h 941"/>
                <a:gd name="T64" fmla="*/ 171 w 936"/>
                <a:gd name="T65" fmla="*/ 106 h 941"/>
                <a:gd name="T66" fmla="*/ 137 w 936"/>
                <a:gd name="T67" fmla="*/ 138 h 941"/>
                <a:gd name="T68" fmla="*/ 80 w 936"/>
                <a:gd name="T69" fmla="*/ 206 h 941"/>
                <a:gd name="T70" fmla="*/ 36 w 936"/>
                <a:gd name="T71" fmla="*/ 286 h 941"/>
                <a:gd name="T72" fmla="*/ 20 w 936"/>
                <a:gd name="T73" fmla="*/ 330 h 941"/>
                <a:gd name="T74" fmla="*/ 2 w 936"/>
                <a:gd name="T75" fmla="*/ 420 h 941"/>
                <a:gd name="T76" fmla="*/ 0 w 936"/>
                <a:gd name="T77" fmla="*/ 468 h 941"/>
                <a:gd name="T78" fmla="*/ 0 w 936"/>
                <a:gd name="T79" fmla="*/ 492 h 941"/>
                <a:gd name="T80" fmla="*/ 8 w 936"/>
                <a:gd name="T81" fmla="*/ 564 h 941"/>
                <a:gd name="T82" fmla="*/ 36 w 936"/>
                <a:gd name="T83" fmla="*/ 651 h 941"/>
                <a:gd name="T84" fmla="*/ 54 w 936"/>
                <a:gd name="T85" fmla="*/ 693 h 941"/>
                <a:gd name="T86" fmla="*/ 104 w 936"/>
                <a:gd name="T87" fmla="*/ 767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36" h="941">
                  <a:moveTo>
                    <a:pt x="135" y="801"/>
                  </a:moveTo>
                  <a:lnTo>
                    <a:pt x="135" y="801"/>
                  </a:lnTo>
                  <a:lnTo>
                    <a:pt x="167" y="831"/>
                  </a:lnTo>
                  <a:lnTo>
                    <a:pt x="203" y="859"/>
                  </a:lnTo>
                  <a:lnTo>
                    <a:pt x="243" y="883"/>
                  </a:lnTo>
                  <a:lnTo>
                    <a:pt x="283" y="903"/>
                  </a:lnTo>
                  <a:lnTo>
                    <a:pt x="283" y="903"/>
                  </a:lnTo>
                  <a:lnTo>
                    <a:pt x="327" y="919"/>
                  </a:lnTo>
                  <a:lnTo>
                    <a:pt x="370" y="931"/>
                  </a:lnTo>
                  <a:lnTo>
                    <a:pt x="416" y="937"/>
                  </a:lnTo>
                  <a:lnTo>
                    <a:pt x="440" y="939"/>
                  </a:lnTo>
                  <a:lnTo>
                    <a:pt x="464" y="941"/>
                  </a:lnTo>
                  <a:lnTo>
                    <a:pt x="464" y="941"/>
                  </a:lnTo>
                  <a:lnTo>
                    <a:pt x="490" y="939"/>
                  </a:lnTo>
                  <a:lnTo>
                    <a:pt x="514" y="937"/>
                  </a:lnTo>
                  <a:lnTo>
                    <a:pt x="560" y="931"/>
                  </a:lnTo>
                  <a:lnTo>
                    <a:pt x="603" y="919"/>
                  </a:lnTo>
                  <a:lnTo>
                    <a:pt x="647" y="905"/>
                  </a:lnTo>
                  <a:lnTo>
                    <a:pt x="647" y="905"/>
                  </a:lnTo>
                  <a:lnTo>
                    <a:pt x="689" y="885"/>
                  </a:lnTo>
                  <a:lnTo>
                    <a:pt x="727" y="861"/>
                  </a:lnTo>
                  <a:lnTo>
                    <a:pt x="763" y="835"/>
                  </a:lnTo>
                  <a:lnTo>
                    <a:pt x="797" y="805"/>
                  </a:lnTo>
                  <a:lnTo>
                    <a:pt x="797" y="805"/>
                  </a:lnTo>
                  <a:lnTo>
                    <a:pt x="826" y="771"/>
                  </a:lnTo>
                  <a:lnTo>
                    <a:pt x="854" y="735"/>
                  </a:lnTo>
                  <a:lnTo>
                    <a:pt x="878" y="697"/>
                  </a:lnTo>
                  <a:lnTo>
                    <a:pt x="898" y="655"/>
                  </a:lnTo>
                  <a:lnTo>
                    <a:pt x="898" y="655"/>
                  </a:lnTo>
                  <a:lnTo>
                    <a:pt x="914" y="611"/>
                  </a:lnTo>
                  <a:lnTo>
                    <a:pt x="926" y="568"/>
                  </a:lnTo>
                  <a:lnTo>
                    <a:pt x="932" y="522"/>
                  </a:lnTo>
                  <a:lnTo>
                    <a:pt x="934" y="498"/>
                  </a:lnTo>
                  <a:lnTo>
                    <a:pt x="936" y="474"/>
                  </a:lnTo>
                  <a:lnTo>
                    <a:pt x="936" y="474"/>
                  </a:lnTo>
                  <a:lnTo>
                    <a:pt x="934" y="450"/>
                  </a:lnTo>
                  <a:lnTo>
                    <a:pt x="934" y="426"/>
                  </a:lnTo>
                  <a:lnTo>
                    <a:pt x="926" y="378"/>
                  </a:lnTo>
                  <a:lnTo>
                    <a:pt x="914" y="334"/>
                  </a:lnTo>
                  <a:lnTo>
                    <a:pt x="900" y="290"/>
                  </a:lnTo>
                  <a:lnTo>
                    <a:pt x="900" y="290"/>
                  </a:lnTo>
                  <a:lnTo>
                    <a:pt x="880" y="248"/>
                  </a:lnTo>
                  <a:lnTo>
                    <a:pt x="856" y="210"/>
                  </a:lnTo>
                  <a:lnTo>
                    <a:pt x="830" y="174"/>
                  </a:lnTo>
                  <a:lnTo>
                    <a:pt x="801" y="140"/>
                  </a:lnTo>
                  <a:lnTo>
                    <a:pt x="801" y="140"/>
                  </a:lnTo>
                  <a:lnTo>
                    <a:pt x="767" y="110"/>
                  </a:lnTo>
                  <a:lnTo>
                    <a:pt x="731" y="82"/>
                  </a:lnTo>
                  <a:lnTo>
                    <a:pt x="693" y="58"/>
                  </a:lnTo>
                  <a:lnTo>
                    <a:pt x="651" y="38"/>
                  </a:lnTo>
                  <a:lnTo>
                    <a:pt x="651" y="38"/>
                  </a:lnTo>
                  <a:lnTo>
                    <a:pt x="609" y="22"/>
                  </a:lnTo>
                  <a:lnTo>
                    <a:pt x="564" y="10"/>
                  </a:lnTo>
                  <a:lnTo>
                    <a:pt x="518" y="4"/>
                  </a:lnTo>
                  <a:lnTo>
                    <a:pt x="494" y="2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46" y="2"/>
                  </a:lnTo>
                  <a:lnTo>
                    <a:pt x="422" y="4"/>
                  </a:lnTo>
                  <a:lnTo>
                    <a:pt x="374" y="10"/>
                  </a:lnTo>
                  <a:lnTo>
                    <a:pt x="331" y="22"/>
                  </a:lnTo>
                  <a:lnTo>
                    <a:pt x="287" y="36"/>
                  </a:lnTo>
                  <a:lnTo>
                    <a:pt x="287" y="36"/>
                  </a:lnTo>
                  <a:lnTo>
                    <a:pt x="247" y="56"/>
                  </a:lnTo>
                  <a:lnTo>
                    <a:pt x="207" y="80"/>
                  </a:lnTo>
                  <a:lnTo>
                    <a:pt x="171" y="106"/>
                  </a:lnTo>
                  <a:lnTo>
                    <a:pt x="137" y="138"/>
                  </a:lnTo>
                  <a:lnTo>
                    <a:pt x="137" y="138"/>
                  </a:lnTo>
                  <a:lnTo>
                    <a:pt x="108" y="170"/>
                  </a:lnTo>
                  <a:lnTo>
                    <a:pt x="80" y="206"/>
                  </a:lnTo>
                  <a:lnTo>
                    <a:pt x="56" y="244"/>
                  </a:lnTo>
                  <a:lnTo>
                    <a:pt x="36" y="286"/>
                  </a:lnTo>
                  <a:lnTo>
                    <a:pt x="36" y="286"/>
                  </a:lnTo>
                  <a:lnTo>
                    <a:pt x="20" y="330"/>
                  </a:lnTo>
                  <a:lnTo>
                    <a:pt x="10" y="374"/>
                  </a:lnTo>
                  <a:lnTo>
                    <a:pt x="2" y="420"/>
                  </a:lnTo>
                  <a:lnTo>
                    <a:pt x="0" y="444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92"/>
                  </a:lnTo>
                  <a:lnTo>
                    <a:pt x="2" y="516"/>
                  </a:lnTo>
                  <a:lnTo>
                    <a:pt x="8" y="564"/>
                  </a:lnTo>
                  <a:lnTo>
                    <a:pt x="20" y="607"/>
                  </a:lnTo>
                  <a:lnTo>
                    <a:pt x="36" y="651"/>
                  </a:lnTo>
                  <a:lnTo>
                    <a:pt x="36" y="651"/>
                  </a:lnTo>
                  <a:lnTo>
                    <a:pt x="54" y="693"/>
                  </a:lnTo>
                  <a:lnTo>
                    <a:pt x="78" y="731"/>
                  </a:lnTo>
                  <a:lnTo>
                    <a:pt x="104" y="767"/>
                  </a:lnTo>
                  <a:lnTo>
                    <a:pt x="135" y="80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98">
              <a:extLst>
                <a:ext uri="{FF2B5EF4-FFF2-40B4-BE49-F238E27FC236}">
                  <a16:creationId xmlns:a16="http://schemas.microsoft.com/office/drawing/2014/main" xmlns="" id="{B1199D48-BC7B-4A59-861B-E709C4CFB2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9950" y="3360738"/>
              <a:ext cx="1273175" cy="1487488"/>
            </a:xfrm>
            <a:custGeom>
              <a:avLst/>
              <a:gdLst>
                <a:gd name="T0" fmla="*/ 422 w 802"/>
                <a:gd name="T1" fmla="*/ 0 h 937"/>
                <a:gd name="T2" fmla="*/ 512 w 802"/>
                <a:gd name="T3" fmla="*/ 22 h 937"/>
                <a:gd name="T4" fmla="*/ 607 w 802"/>
                <a:gd name="T5" fmla="*/ 80 h 937"/>
                <a:gd name="T6" fmla="*/ 683 w 802"/>
                <a:gd name="T7" fmla="*/ 172 h 937"/>
                <a:gd name="T8" fmla="*/ 737 w 802"/>
                <a:gd name="T9" fmla="*/ 288 h 937"/>
                <a:gd name="T10" fmla="*/ 762 w 802"/>
                <a:gd name="T11" fmla="*/ 422 h 937"/>
                <a:gd name="T12" fmla="*/ 762 w 802"/>
                <a:gd name="T13" fmla="*/ 518 h 937"/>
                <a:gd name="T14" fmla="*/ 735 w 802"/>
                <a:gd name="T15" fmla="*/ 653 h 937"/>
                <a:gd name="T16" fmla="*/ 681 w 802"/>
                <a:gd name="T17" fmla="*/ 769 h 937"/>
                <a:gd name="T18" fmla="*/ 601 w 802"/>
                <a:gd name="T19" fmla="*/ 859 h 937"/>
                <a:gd name="T20" fmla="*/ 506 w 802"/>
                <a:gd name="T21" fmla="*/ 917 h 937"/>
                <a:gd name="T22" fmla="*/ 416 w 802"/>
                <a:gd name="T23" fmla="*/ 937 h 937"/>
                <a:gd name="T24" fmla="*/ 418 w 802"/>
                <a:gd name="T25" fmla="*/ 937 h 937"/>
                <a:gd name="T26" fmla="*/ 518 w 802"/>
                <a:gd name="T27" fmla="*/ 917 h 937"/>
                <a:gd name="T28" fmla="*/ 623 w 802"/>
                <a:gd name="T29" fmla="*/ 859 h 937"/>
                <a:gd name="T30" fmla="*/ 709 w 802"/>
                <a:gd name="T31" fmla="*/ 769 h 937"/>
                <a:gd name="T32" fmla="*/ 770 w 802"/>
                <a:gd name="T33" fmla="*/ 653 h 937"/>
                <a:gd name="T34" fmla="*/ 800 w 802"/>
                <a:gd name="T35" fmla="*/ 520 h 937"/>
                <a:gd name="T36" fmla="*/ 800 w 802"/>
                <a:gd name="T37" fmla="*/ 424 h 937"/>
                <a:gd name="T38" fmla="*/ 772 w 802"/>
                <a:gd name="T39" fmla="*/ 288 h 937"/>
                <a:gd name="T40" fmla="*/ 713 w 802"/>
                <a:gd name="T41" fmla="*/ 172 h 937"/>
                <a:gd name="T42" fmla="*/ 627 w 802"/>
                <a:gd name="T43" fmla="*/ 82 h 937"/>
                <a:gd name="T44" fmla="*/ 523 w 802"/>
                <a:gd name="T45" fmla="*/ 22 h 937"/>
                <a:gd name="T46" fmla="*/ 424 w 802"/>
                <a:gd name="T47" fmla="*/ 0 h 937"/>
                <a:gd name="T48" fmla="*/ 40 w 802"/>
                <a:gd name="T49" fmla="*/ 466 h 937"/>
                <a:gd name="T50" fmla="*/ 55 w 802"/>
                <a:gd name="T51" fmla="*/ 328 h 937"/>
                <a:gd name="T52" fmla="*/ 101 w 802"/>
                <a:gd name="T53" fmla="*/ 204 h 937"/>
                <a:gd name="T54" fmla="*/ 173 w 802"/>
                <a:gd name="T55" fmla="*/ 106 h 937"/>
                <a:gd name="T56" fmla="*/ 263 w 802"/>
                <a:gd name="T57" fmla="*/ 36 h 937"/>
                <a:gd name="T58" fmla="*/ 366 w 802"/>
                <a:gd name="T59" fmla="*/ 2 h 937"/>
                <a:gd name="T60" fmla="*/ 404 w 802"/>
                <a:gd name="T61" fmla="*/ 0 h 937"/>
                <a:gd name="T62" fmla="*/ 322 w 802"/>
                <a:gd name="T63" fmla="*/ 8 h 937"/>
                <a:gd name="T64" fmla="*/ 213 w 802"/>
                <a:gd name="T65" fmla="*/ 54 h 937"/>
                <a:gd name="T66" fmla="*/ 119 w 802"/>
                <a:gd name="T67" fmla="*/ 134 h 937"/>
                <a:gd name="T68" fmla="*/ 50 w 802"/>
                <a:gd name="T69" fmla="*/ 242 h 937"/>
                <a:gd name="T70" fmla="*/ 8 w 802"/>
                <a:gd name="T71" fmla="*/ 372 h 937"/>
                <a:gd name="T72" fmla="*/ 0 w 802"/>
                <a:gd name="T73" fmla="*/ 466 h 937"/>
                <a:gd name="T74" fmla="*/ 18 w 802"/>
                <a:gd name="T75" fmla="*/ 605 h 937"/>
                <a:gd name="T76" fmla="*/ 67 w 802"/>
                <a:gd name="T77" fmla="*/ 729 h 937"/>
                <a:gd name="T78" fmla="*/ 143 w 802"/>
                <a:gd name="T79" fmla="*/ 829 h 937"/>
                <a:gd name="T80" fmla="*/ 243 w 802"/>
                <a:gd name="T81" fmla="*/ 899 h 937"/>
                <a:gd name="T82" fmla="*/ 356 w 802"/>
                <a:gd name="T83" fmla="*/ 935 h 937"/>
                <a:gd name="T84" fmla="*/ 398 w 802"/>
                <a:gd name="T85" fmla="*/ 937 h 937"/>
                <a:gd name="T86" fmla="*/ 324 w 802"/>
                <a:gd name="T87" fmla="*/ 927 h 937"/>
                <a:gd name="T88" fmla="*/ 225 w 802"/>
                <a:gd name="T89" fmla="*/ 879 h 937"/>
                <a:gd name="T90" fmla="*/ 143 w 802"/>
                <a:gd name="T91" fmla="*/ 799 h 937"/>
                <a:gd name="T92" fmla="*/ 81 w 802"/>
                <a:gd name="T93" fmla="*/ 689 h 937"/>
                <a:gd name="T94" fmla="*/ 46 w 802"/>
                <a:gd name="T95" fmla="*/ 562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02" h="937">
                  <a:moveTo>
                    <a:pt x="404" y="0"/>
                  </a:moveTo>
                  <a:lnTo>
                    <a:pt x="404" y="0"/>
                  </a:lnTo>
                  <a:lnTo>
                    <a:pt x="422" y="0"/>
                  </a:lnTo>
                  <a:lnTo>
                    <a:pt x="442" y="2"/>
                  </a:lnTo>
                  <a:lnTo>
                    <a:pt x="478" y="10"/>
                  </a:lnTo>
                  <a:lnTo>
                    <a:pt x="512" y="22"/>
                  </a:lnTo>
                  <a:lnTo>
                    <a:pt x="545" y="38"/>
                  </a:lnTo>
                  <a:lnTo>
                    <a:pt x="577" y="58"/>
                  </a:lnTo>
                  <a:lnTo>
                    <a:pt x="607" y="80"/>
                  </a:lnTo>
                  <a:lnTo>
                    <a:pt x="635" y="108"/>
                  </a:lnTo>
                  <a:lnTo>
                    <a:pt x="661" y="138"/>
                  </a:lnTo>
                  <a:lnTo>
                    <a:pt x="683" y="172"/>
                  </a:lnTo>
                  <a:lnTo>
                    <a:pt x="705" y="208"/>
                  </a:lnTo>
                  <a:lnTo>
                    <a:pt x="723" y="248"/>
                  </a:lnTo>
                  <a:lnTo>
                    <a:pt x="737" y="288"/>
                  </a:lnTo>
                  <a:lnTo>
                    <a:pt x="749" y="332"/>
                  </a:lnTo>
                  <a:lnTo>
                    <a:pt x="756" y="376"/>
                  </a:lnTo>
                  <a:lnTo>
                    <a:pt x="762" y="422"/>
                  </a:lnTo>
                  <a:lnTo>
                    <a:pt x="764" y="470"/>
                  </a:lnTo>
                  <a:lnTo>
                    <a:pt x="764" y="470"/>
                  </a:lnTo>
                  <a:lnTo>
                    <a:pt x="762" y="518"/>
                  </a:lnTo>
                  <a:lnTo>
                    <a:pt x="756" y="566"/>
                  </a:lnTo>
                  <a:lnTo>
                    <a:pt x="747" y="609"/>
                  </a:lnTo>
                  <a:lnTo>
                    <a:pt x="735" y="653"/>
                  </a:lnTo>
                  <a:lnTo>
                    <a:pt x="719" y="693"/>
                  </a:lnTo>
                  <a:lnTo>
                    <a:pt x="701" y="733"/>
                  </a:lnTo>
                  <a:lnTo>
                    <a:pt x="681" y="769"/>
                  </a:lnTo>
                  <a:lnTo>
                    <a:pt x="657" y="801"/>
                  </a:lnTo>
                  <a:lnTo>
                    <a:pt x="631" y="831"/>
                  </a:lnTo>
                  <a:lnTo>
                    <a:pt x="601" y="859"/>
                  </a:lnTo>
                  <a:lnTo>
                    <a:pt x="571" y="883"/>
                  </a:lnTo>
                  <a:lnTo>
                    <a:pt x="539" y="901"/>
                  </a:lnTo>
                  <a:lnTo>
                    <a:pt x="506" y="917"/>
                  </a:lnTo>
                  <a:lnTo>
                    <a:pt x="472" y="929"/>
                  </a:lnTo>
                  <a:lnTo>
                    <a:pt x="436" y="935"/>
                  </a:lnTo>
                  <a:lnTo>
                    <a:pt x="416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418" y="937"/>
                  </a:lnTo>
                  <a:lnTo>
                    <a:pt x="440" y="935"/>
                  </a:lnTo>
                  <a:lnTo>
                    <a:pt x="480" y="929"/>
                  </a:lnTo>
                  <a:lnTo>
                    <a:pt x="518" y="917"/>
                  </a:lnTo>
                  <a:lnTo>
                    <a:pt x="555" y="901"/>
                  </a:lnTo>
                  <a:lnTo>
                    <a:pt x="589" y="881"/>
                  </a:lnTo>
                  <a:lnTo>
                    <a:pt x="623" y="859"/>
                  </a:lnTo>
                  <a:lnTo>
                    <a:pt x="655" y="831"/>
                  </a:lnTo>
                  <a:lnTo>
                    <a:pt x="683" y="801"/>
                  </a:lnTo>
                  <a:lnTo>
                    <a:pt x="709" y="769"/>
                  </a:lnTo>
                  <a:lnTo>
                    <a:pt x="733" y="733"/>
                  </a:lnTo>
                  <a:lnTo>
                    <a:pt x="753" y="693"/>
                  </a:lnTo>
                  <a:lnTo>
                    <a:pt x="770" y="653"/>
                  </a:lnTo>
                  <a:lnTo>
                    <a:pt x="784" y="609"/>
                  </a:lnTo>
                  <a:lnTo>
                    <a:pt x="794" y="566"/>
                  </a:lnTo>
                  <a:lnTo>
                    <a:pt x="800" y="520"/>
                  </a:lnTo>
                  <a:lnTo>
                    <a:pt x="802" y="472"/>
                  </a:lnTo>
                  <a:lnTo>
                    <a:pt x="802" y="472"/>
                  </a:lnTo>
                  <a:lnTo>
                    <a:pt x="800" y="424"/>
                  </a:lnTo>
                  <a:lnTo>
                    <a:pt x="794" y="376"/>
                  </a:lnTo>
                  <a:lnTo>
                    <a:pt x="784" y="332"/>
                  </a:lnTo>
                  <a:lnTo>
                    <a:pt x="772" y="288"/>
                  </a:lnTo>
                  <a:lnTo>
                    <a:pt x="754" y="248"/>
                  </a:lnTo>
                  <a:lnTo>
                    <a:pt x="735" y="208"/>
                  </a:lnTo>
                  <a:lnTo>
                    <a:pt x="713" y="172"/>
                  </a:lnTo>
                  <a:lnTo>
                    <a:pt x="687" y="138"/>
                  </a:lnTo>
                  <a:lnTo>
                    <a:pt x="659" y="108"/>
                  </a:lnTo>
                  <a:lnTo>
                    <a:pt x="627" y="82"/>
                  </a:lnTo>
                  <a:lnTo>
                    <a:pt x="595" y="58"/>
                  </a:lnTo>
                  <a:lnTo>
                    <a:pt x="559" y="38"/>
                  </a:lnTo>
                  <a:lnTo>
                    <a:pt x="523" y="22"/>
                  </a:lnTo>
                  <a:lnTo>
                    <a:pt x="486" y="10"/>
                  </a:lnTo>
                  <a:lnTo>
                    <a:pt x="446" y="2"/>
                  </a:lnTo>
                  <a:lnTo>
                    <a:pt x="424" y="0"/>
                  </a:lnTo>
                  <a:lnTo>
                    <a:pt x="404" y="0"/>
                  </a:lnTo>
                  <a:close/>
                  <a:moveTo>
                    <a:pt x="40" y="466"/>
                  </a:moveTo>
                  <a:lnTo>
                    <a:pt x="40" y="466"/>
                  </a:lnTo>
                  <a:lnTo>
                    <a:pt x="42" y="418"/>
                  </a:lnTo>
                  <a:lnTo>
                    <a:pt x="46" y="372"/>
                  </a:lnTo>
                  <a:lnTo>
                    <a:pt x="55" y="328"/>
                  </a:lnTo>
                  <a:lnTo>
                    <a:pt x="67" y="284"/>
                  </a:lnTo>
                  <a:lnTo>
                    <a:pt x="83" y="244"/>
                  </a:lnTo>
                  <a:lnTo>
                    <a:pt x="101" y="204"/>
                  </a:lnTo>
                  <a:lnTo>
                    <a:pt x="123" y="168"/>
                  </a:lnTo>
                  <a:lnTo>
                    <a:pt x="147" y="136"/>
                  </a:lnTo>
                  <a:lnTo>
                    <a:pt x="173" y="106"/>
                  </a:lnTo>
                  <a:lnTo>
                    <a:pt x="201" y="78"/>
                  </a:lnTo>
                  <a:lnTo>
                    <a:pt x="231" y="54"/>
                  </a:lnTo>
                  <a:lnTo>
                    <a:pt x="263" y="36"/>
                  </a:lnTo>
                  <a:lnTo>
                    <a:pt x="296" y="20"/>
                  </a:lnTo>
                  <a:lnTo>
                    <a:pt x="330" y="8"/>
                  </a:lnTo>
                  <a:lnTo>
                    <a:pt x="366" y="2"/>
                  </a:lnTo>
                  <a:lnTo>
                    <a:pt x="386" y="0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384" y="0"/>
                  </a:lnTo>
                  <a:lnTo>
                    <a:pt x="362" y="2"/>
                  </a:lnTo>
                  <a:lnTo>
                    <a:pt x="322" y="8"/>
                  </a:lnTo>
                  <a:lnTo>
                    <a:pt x="285" y="20"/>
                  </a:lnTo>
                  <a:lnTo>
                    <a:pt x="249" y="34"/>
                  </a:lnTo>
                  <a:lnTo>
                    <a:pt x="213" y="54"/>
                  </a:lnTo>
                  <a:lnTo>
                    <a:pt x="179" y="78"/>
                  </a:lnTo>
                  <a:lnTo>
                    <a:pt x="149" y="104"/>
                  </a:lnTo>
                  <a:lnTo>
                    <a:pt x="119" y="134"/>
                  </a:lnTo>
                  <a:lnTo>
                    <a:pt x="93" y="168"/>
                  </a:lnTo>
                  <a:lnTo>
                    <a:pt x="69" y="204"/>
                  </a:lnTo>
                  <a:lnTo>
                    <a:pt x="50" y="242"/>
                  </a:lnTo>
                  <a:lnTo>
                    <a:pt x="32" y="284"/>
                  </a:lnTo>
                  <a:lnTo>
                    <a:pt x="20" y="326"/>
                  </a:lnTo>
                  <a:lnTo>
                    <a:pt x="8" y="372"/>
                  </a:lnTo>
                  <a:lnTo>
                    <a:pt x="2" y="418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" y="514"/>
                  </a:lnTo>
                  <a:lnTo>
                    <a:pt x="8" y="560"/>
                  </a:lnTo>
                  <a:lnTo>
                    <a:pt x="18" y="605"/>
                  </a:lnTo>
                  <a:lnTo>
                    <a:pt x="30" y="649"/>
                  </a:lnTo>
                  <a:lnTo>
                    <a:pt x="48" y="689"/>
                  </a:lnTo>
                  <a:lnTo>
                    <a:pt x="67" y="729"/>
                  </a:lnTo>
                  <a:lnTo>
                    <a:pt x="89" y="765"/>
                  </a:lnTo>
                  <a:lnTo>
                    <a:pt x="115" y="799"/>
                  </a:lnTo>
                  <a:lnTo>
                    <a:pt x="143" y="829"/>
                  </a:lnTo>
                  <a:lnTo>
                    <a:pt x="175" y="855"/>
                  </a:lnTo>
                  <a:lnTo>
                    <a:pt x="207" y="879"/>
                  </a:lnTo>
                  <a:lnTo>
                    <a:pt x="243" y="899"/>
                  </a:lnTo>
                  <a:lnTo>
                    <a:pt x="279" y="915"/>
                  </a:lnTo>
                  <a:lnTo>
                    <a:pt x="316" y="927"/>
                  </a:lnTo>
                  <a:lnTo>
                    <a:pt x="356" y="935"/>
                  </a:lnTo>
                  <a:lnTo>
                    <a:pt x="378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380" y="937"/>
                  </a:lnTo>
                  <a:lnTo>
                    <a:pt x="360" y="935"/>
                  </a:lnTo>
                  <a:lnTo>
                    <a:pt x="324" y="927"/>
                  </a:lnTo>
                  <a:lnTo>
                    <a:pt x="290" y="915"/>
                  </a:lnTo>
                  <a:lnTo>
                    <a:pt x="257" y="899"/>
                  </a:lnTo>
                  <a:lnTo>
                    <a:pt x="225" y="879"/>
                  </a:lnTo>
                  <a:lnTo>
                    <a:pt x="195" y="855"/>
                  </a:lnTo>
                  <a:lnTo>
                    <a:pt x="167" y="829"/>
                  </a:lnTo>
                  <a:lnTo>
                    <a:pt x="143" y="799"/>
                  </a:lnTo>
                  <a:lnTo>
                    <a:pt x="119" y="765"/>
                  </a:lnTo>
                  <a:lnTo>
                    <a:pt x="99" y="729"/>
                  </a:lnTo>
                  <a:lnTo>
                    <a:pt x="81" y="689"/>
                  </a:lnTo>
                  <a:lnTo>
                    <a:pt x="65" y="649"/>
                  </a:lnTo>
                  <a:lnTo>
                    <a:pt x="53" y="605"/>
                  </a:lnTo>
                  <a:lnTo>
                    <a:pt x="46" y="562"/>
                  </a:lnTo>
                  <a:lnTo>
                    <a:pt x="40" y="514"/>
                  </a:lnTo>
                  <a:lnTo>
                    <a:pt x="40" y="466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99">
              <a:extLst>
                <a:ext uri="{FF2B5EF4-FFF2-40B4-BE49-F238E27FC236}">
                  <a16:creationId xmlns:a16="http://schemas.microsoft.com/office/drawing/2014/main" xmlns="" id="{0D116D4F-2701-4827-8284-93341B79B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3360738"/>
              <a:ext cx="641350" cy="1487488"/>
            </a:xfrm>
            <a:custGeom>
              <a:avLst/>
              <a:gdLst>
                <a:gd name="T0" fmla="*/ 6 w 404"/>
                <a:gd name="T1" fmla="*/ 0 h 937"/>
                <a:gd name="T2" fmla="*/ 44 w 404"/>
                <a:gd name="T3" fmla="*/ 2 h 937"/>
                <a:gd name="T4" fmla="*/ 114 w 404"/>
                <a:gd name="T5" fmla="*/ 22 h 937"/>
                <a:gd name="T6" fmla="*/ 179 w 404"/>
                <a:gd name="T7" fmla="*/ 58 h 937"/>
                <a:gd name="T8" fmla="*/ 237 w 404"/>
                <a:gd name="T9" fmla="*/ 108 h 937"/>
                <a:gd name="T10" fmla="*/ 285 w 404"/>
                <a:gd name="T11" fmla="*/ 172 h 937"/>
                <a:gd name="T12" fmla="*/ 325 w 404"/>
                <a:gd name="T13" fmla="*/ 248 h 937"/>
                <a:gd name="T14" fmla="*/ 351 w 404"/>
                <a:gd name="T15" fmla="*/ 332 h 937"/>
                <a:gd name="T16" fmla="*/ 364 w 404"/>
                <a:gd name="T17" fmla="*/ 422 h 937"/>
                <a:gd name="T18" fmla="*/ 366 w 404"/>
                <a:gd name="T19" fmla="*/ 470 h 937"/>
                <a:gd name="T20" fmla="*/ 358 w 404"/>
                <a:gd name="T21" fmla="*/ 566 h 937"/>
                <a:gd name="T22" fmla="*/ 337 w 404"/>
                <a:gd name="T23" fmla="*/ 653 h 937"/>
                <a:gd name="T24" fmla="*/ 303 w 404"/>
                <a:gd name="T25" fmla="*/ 733 h 937"/>
                <a:gd name="T26" fmla="*/ 259 w 404"/>
                <a:gd name="T27" fmla="*/ 801 h 937"/>
                <a:gd name="T28" fmla="*/ 203 w 404"/>
                <a:gd name="T29" fmla="*/ 859 h 937"/>
                <a:gd name="T30" fmla="*/ 141 w 404"/>
                <a:gd name="T31" fmla="*/ 901 h 937"/>
                <a:gd name="T32" fmla="*/ 74 w 404"/>
                <a:gd name="T33" fmla="*/ 929 h 937"/>
                <a:gd name="T34" fmla="*/ 18 w 404"/>
                <a:gd name="T35" fmla="*/ 937 h 937"/>
                <a:gd name="T36" fmla="*/ 0 w 404"/>
                <a:gd name="T37" fmla="*/ 937 h 937"/>
                <a:gd name="T38" fmla="*/ 42 w 404"/>
                <a:gd name="T39" fmla="*/ 935 h 937"/>
                <a:gd name="T40" fmla="*/ 120 w 404"/>
                <a:gd name="T41" fmla="*/ 917 h 937"/>
                <a:gd name="T42" fmla="*/ 191 w 404"/>
                <a:gd name="T43" fmla="*/ 881 h 937"/>
                <a:gd name="T44" fmla="*/ 257 w 404"/>
                <a:gd name="T45" fmla="*/ 831 h 937"/>
                <a:gd name="T46" fmla="*/ 311 w 404"/>
                <a:gd name="T47" fmla="*/ 769 h 937"/>
                <a:gd name="T48" fmla="*/ 355 w 404"/>
                <a:gd name="T49" fmla="*/ 693 h 937"/>
                <a:gd name="T50" fmla="*/ 386 w 404"/>
                <a:gd name="T51" fmla="*/ 609 h 937"/>
                <a:gd name="T52" fmla="*/ 402 w 404"/>
                <a:gd name="T53" fmla="*/ 520 h 937"/>
                <a:gd name="T54" fmla="*/ 404 w 404"/>
                <a:gd name="T55" fmla="*/ 472 h 937"/>
                <a:gd name="T56" fmla="*/ 396 w 404"/>
                <a:gd name="T57" fmla="*/ 376 h 937"/>
                <a:gd name="T58" fmla="*/ 374 w 404"/>
                <a:gd name="T59" fmla="*/ 288 h 937"/>
                <a:gd name="T60" fmla="*/ 337 w 404"/>
                <a:gd name="T61" fmla="*/ 208 h 937"/>
                <a:gd name="T62" fmla="*/ 289 w 404"/>
                <a:gd name="T63" fmla="*/ 138 h 937"/>
                <a:gd name="T64" fmla="*/ 229 w 404"/>
                <a:gd name="T65" fmla="*/ 82 h 937"/>
                <a:gd name="T66" fmla="*/ 161 w 404"/>
                <a:gd name="T67" fmla="*/ 38 h 937"/>
                <a:gd name="T68" fmla="*/ 88 w 404"/>
                <a:gd name="T69" fmla="*/ 10 h 937"/>
                <a:gd name="T70" fmla="*/ 26 w 404"/>
                <a:gd name="T71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4" h="937">
                  <a:moveTo>
                    <a:pt x="6" y="0"/>
                  </a:moveTo>
                  <a:lnTo>
                    <a:pt x="6" y="0"/>
                  </a:lnTo>
                  <a:lnTo>
                    <a:pt x="24" y="0"/>
                  </a:lnTo>
                  <a:lnTo>
                    <a:pt x="44" y="2"/>
                  </a:lnTo>
                  <a:lnTo>
                    <a:pt x="80" y="10"/>
                  </a:lnTo>
                  <a:lnTo>
                    <a:pt x="114" y="22"/>
                  </a:lnTo>
                  <a:lnTo>
                    <a:pt x="147" y="38"/>
                  </a:lnTo>
                  <a:lnTo>
                    <a:pt x="179" y="58"/>
                  </a:lnTo>
                  <a:lnTo>
                    <a:pt x="209" y="80"/>
                  </a:lnTo>
                  <a:lnTo>
                    <a:pt x="237" y="108"/>
                  </a:lnTo>
                  <a:lnTo>
                    <a:pt x="263" y="138"/>
                  </a:lnTo>
                  <a:lnTo>
                    <a:pt x="285" y="172"/>
                  </a:lnTo>
                  <a:lnTo>
                    <a:pt x="307" y="208"/>
                  </a:lnTo>
                  <a:lnTo>
                    <a:pt x="325" y="248"/>
                  </a:lnTo>
                  <a:lnTo>
                    <a:pt x="339" y="288"/>
                  </a:lnTo>
                  <a:lnTo>
                    <a:pt x="351" y="332"/>
                  </a:lnTo>
                  <a:lnTo>
                    <a:pt x="358" y="376"/>
                  </a:lnTo>
                  <a:lnTo>
                    <a:pt x="364" y="422"/>
                  </a:lnTo>
                  <a:lnTo>
                    <a:pt x="366" y="470"/>
                  </a:lnTo>
                  <a:lnTo>
                    <a:pt x="366" y="470"/>
                  </a:lnTo>
                  <a:lnTo>
                    <a:pt x="364" y="518"/>
                  </a:lnTo>
                  <a:lnTo>
                    <a:pt x="358" y="566"/>
                  </a:lnTo>
                  <a:lnTo>
                    <a:pt x="349" y="609"/>
                  </a:lnTo>
                  <a:lnTo>
                    <a:pt x="337" y="653"/>
                  </a:lnTo>
                  <a:lnTo>
                    <a:pt x="321" y="693"/>
                  </a:lnTo>
                  <a:lnTo>
                    <a:pt x="303" y="733"/>
                  </a:lnTo>
                  <a:lnTo>
                    <a:pt x="283" y="769"/>
                  </a:lnTo>
                  <a:lnTo>
                    <a:pt x="259" y="801"/>
                  </a:lnTo>
                  <a:lnTo>
                    <a:pt x="233" y="831"/>
                  </a:lnTo>
                  <a:lnTo>
                    <a:pt x="203" y="859"/>
                  </a:lnTo>
                  <a:lnTo>
                    <a:pt x="173" y="883"/>
                  </a:lnTo>
                  <a:lnTo>
                    <a:pt x="141" y="901"/>
                  </a:lnTo>
                  <a:lnTo>
                    <a:pt x="108" y="917"/>
                  </a:lnTo>
                  <a:lnTo>
                    <a:pt x="74" y="929"/>
                  </a:lnTo>
                  <a:lnTo>
                    <a:pt x="38" y="935"/>
                  </a:lnTo>
                  <a:lnTo>
                    <a:pt x="18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20" y="937"/>
                  </a:lnTo>
                  <a:lnTo>
                    <a:pt x="42" y="935"/>
                  </a:lnTo>
                  <a:lnTo>
                    <a:pt x="82" y="929"/>
                  </a:lnTo>
                  <a:lnTo>
                    <a:pt x="120" y="917"/>
                  </a:lnTo>
                  <a:lnTo>
                    <a:pt x="157" y="901"/>
                  </a:lnTo>
                  <a:lnTo>
                    <a:pt x="191" y="881"/>
                  </a:lnTo>
                  <a:lnTo>
                    <a:pt x="225" y="859"/>
                  </a:lnTo>
                  <a:lnTo>
                    <a:pt x="257" y="831"/>
                  </a:lnTo>
                  <a:lnTo>
                    <a:pt x="285" y="801"/>
                  </a:lnTo>
                  <a:lnTo>
                    <a:pt x="311" y="769"/>
                  </a:lnTo>
                  <a:lnTo>
                    <a:pt x="335" y="733"/>
                  </a:lnTo>
                  <a:lnTo>
                    <a:pt x="355" y="693"/>
                  </a:lnTo>
                  <a:lnTo>
                    <a:pt x="372" y="653"/>
                  </a:lnTo>
                  <a:lnTo>
                    <a:pt x="386" y="609"/>
                  </a:lnTo>
                  <a:lnTo>
                    <a:pt x="396" y="566"/>
                  </a:lnTo>
                  <a:lnTo>
                    <a:pt x="402" y="520"/>
                  </a:lnTo>
                  <a:lnTo>
                    <a:pt x="404" y="472"/>
                  </a:lnTo>
                  <a:lnTo>
                    <a:pt x="404" y="472"/>
                  </a:lnTo>
                  <a:lnTo>
                    <a:pt x="402" y="424"/>
                  </a:lnTo>
                  <a:lnTo>
                    <a:pt x="396" y="376"/>
                  </a:lnTo>
                  <a:lnTo>
                    <a:pt x="386" y="332"/>
                  </a:lnTo>
                  <a:lnTo>
                    <a:pt x="374" y="288"/>
                  </a:lnTo>
                  <a:lnTo>
                    <a:pt x="356" y="248"/>
                  </a:lnTo>
                  <a:lnTo>
                    <a:pt x="337" y="208"/>
                  </a:lnTo>
                  <a:lnTo>
                    <a:pt x="315" y="172"/>
                  </a:lnTo>
                  <a:lnTo>
                    <a:pt x="289" y="138"/>
                  </a:lnTo>
                  <a:lnTo>
                    <a:pt x="261" y="108"/>
                  </a:lnTo>
                  <a:lnTo>
                    <a:pt x="229" y="82"/>
                  </a:lnTo>
                  <a:lnTo>
                    <a:pt x="197" y="58"/>
                  </a:lnTo>
                  <a:lnTo>
                    <a:pt x="161" y="38"/>
                  </a:lnTo>
                  <a:lnTo>
                    <a:pt x="125" y="22"/>
                  </a:lnTo>
                  <a:lnTo>
                    <a:pt x="88" y="10"/>
                  </a:lnTo>
                  <a:lnTo>
                    <a:pt x="48" y="2"/>
                  </a:lnTo>
                  <a:lnTo>
                    <a:pt x="26" y="0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00">
              <a:extLst>
                <a:ext uri="{FF2B5EF4-FFF2-40B4-BE49-F238E27FC236}">
                  <a16:creationId xmlns:a16="http://schemas.microsoft.com/office/drawing/2014/main" xmlns="" id="{CED09B8E-DD07-4A20-960C-AE82828BCC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9950" y="3360738"/>
              <a:ext cx="641350" cy="1487488"/>
            </a:xfrm>
            <a:custGeom>
              <a:avLst/>
              <a:gdLst>
                <a:gd name="T0" fmla="*/ 40 w 404"/>
                <a:gd name="T1" fmla="*/ 466 h 937"/>
                <a:gd name="T2" fmla="*/ 46 w 404"/>
                <a:gd name="T3" fmla="*/ 372 h 937"/>
                <a:gd name="T4" fmla="*/ 67 w 404"/>
                <a:gd name="T5" fmla="*/ 284 h 937"/>
                <a:gd name="T6" fmla="*/ 101 w 404"/>
                <a:gd name="T7" fmla="*/ 204 h 937"/>
                <a:gd name="T8" fmla="*/ 147 w 404"/>
                <a:gd name="T9" fmla="*/ 136 h 937"/>
                <a:gd name="T10" fmla="*/ 201 w 404"/>
                <a:gd name="T11" fmla="*/ 78 h 937"/>
                <a:gd name="T12" fmla="*/ 263 w 404"/>
                <a:gd name="T13" fmla="*/ 36 h 937"/>
                <a:gd name="T14" fmla="*/ 330 w 404"/>
                <a:gd name="T15" fmla="*/ 8 h 937"/>
                <a:gd name="T16" fmla="*/ 386 w 404"/>
                <a:gd name="T17" fmla="*/ 0 h 937"/>
                <a:gd name="T18" fmla="*/ 404 w 404"/>
                <a:gd name="T19" fmla="*/ 0 h 937"/>
                <a:gd name="T20" fmla="*/ 362 w 404"/>
                <a:gd name="T21" fmla="*/ 2 h 937"/>
                <a:gd name="T22" fmla="*/ 285 w 404"/>
                <a:gd name="T23" fmla="*/ 20 h 937"/>
                <a:gd name="T24" fmla="*/ 213 w 404"/>
                <a:gd name="T25" fmla="*/ 54 h 937"/>
                <a:gd name="T26" fmla="*/ 149 w 404"/>
                <a:gd name="T27" fmla="*/ 104 h 937"/>
                <a:gd name="T28" fmla="*/ 93 w 404"/>
                <a:gd name="T29" fmla="*/ 168 h 937"/>
                <a:gd name="T30" fmla="*/ 50 w 404"/>
                <a:gd name="T31" fmla="*/ 242 h 937"/>
                <a:gd name="T32" fmla="*/ 20 w 404"/>
                <a:gd name="T33" fmla="*/ 326 h 937"/>
                <a:gd name="T34" fmla="*/ 2 w 404"/>
                <a:gd name="T35" fmla="*/ 418 h 937"/>
                <a:gd name="T36" fmla="*/ 0 w 404"/>
                <a:gd name="T37" fmla="*/ 466 h 937"/>
                <a:gd name="T38" fmla="*/ 8 w 404"/>
                <a:gd name="T39" fmla="*/ 560 h 937"/>
                <a:gd name="T40" fmla="*/ 30 w 404"/>
                <a:gd name="T41" fmla="*/ 649 h 937"/>
                <a:gd name="T42" fmla="*/ 67 w 404"/>
                <a:gd name="T43" fmla="*/ 729 h 937"/>
                <a:gd name="T44" fmla="*/ 115 w 404"/>
                <a:gd name="T45" fmla="*/ 799 h 937"/>
                <a:gd name="T46" fmla="*/ 175 w 404"/>
                <a:gd name="T47" fmla="*/ 855 h 937"/>
                <a:gd name="T48" fmla="*/ 243 w 404"/>
                <a:gd name="T49" fmla="*/ 899 h 937"/>
                <a:gd name="T50" fmla="*/ 316 w 404"/>
                <a:gd name="T51" fmla="*/ 927 h 937"/>
                <a:gd name="T52" fmla="*/ 378 w 404"/>
                <a:gd name="T53" fmla="*/ 937 h 937"/>
                <a:gd name="T54" fmla="*/ 398 w 404"/>
                <a:gd name="T55" fmla="*/ 937 h 937"/>
                <a:gd name="T56" fmla="*/ 360 w 404"/>
                <a:gd name="T57" fmla="*/ 935 h 937"/>
                <a:gd name="T58" fmla="*/ 290 w 404"/>
                <a:gd name="T59" fmla="*/ 915 h 937"/>
                <a:gd name="T60" fmla="*/ 225 w 404"/>
                <a:gd name="T61" fmla="*/ 879 h 937"/>
                <a:gd name="T62" fmla="*/ 167 w 404"/>
                <a:gd name="T63" fmla="*/ 829 h 937"/>
                <a:gd name="T64" fmla="*/ 119 w 404"/>
                <a:gd name="T65" fmla="*/ 765 h 937"/>
                <a:gd name="T66" fmla="*/ 81 w 404"/>
                <a:gd name="T67" fmla="*/ 689 h 937"/>
                <a:gd name="T68" fmla="*/ 53 w 404"/>
                <a:gd name="T69" fmla="*/ 605 h 937"/>
                <a:gd name="T70" fmla="*/ 40 w 404"/>
                <a:gd name="T71" fmla="*/ 514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4" h="937">
                  <a:moveTo>
                    <a:pt x="40" y="466"/>
                  </a:moveTo>
                  <a:lnTo>
                    <a:pt x="40" y="466"/>
                  </a:lnTo>
                  <a:lnTo>
                    <a:pt x="42" y="418"/>
                  </a:lnTo>
                  <a:lnTo>
                    <a:pt x="46" y="372"/>
                  </a:lnTo>
                  <a:lnTo>
                    <a:pt x="55" y="328"/>
                  </a:lnTo>
                  <a:lnTo>
                    <a:pt x="67" y="284"/>
                  </a:lnTo>
                  <a:lnTo>
                    <a:pt x="83" y="244"/>
                  </a:lnTo>
                  <a:lnTo>
                    <a:pt x="101" y="204"/>
                  </a:lnTo>
                  <a:lnTo>
                    <a:pt x="123" y="168"/>
                  </a:lnTo>
                  <a:lnTo>
                    <a:pt x="147" y="136"/>
                  </a:lnTo>
                  <a:lnTo>
                    <a:pt x="173" y="106"/>
                  </a:lnTo>
                  <a:lnTo>
                    <a:pt x="201" y="78"/>
                  </a:lnTo>
                  <a:lnTo>
                    <a:pt x="231" y="54"/>
                  </a:lnTo>
                  <a:lnTo>
                    <a:pt x="263" y="36"/>
                  </a:lnTo>
                  <a:lnTo>
                    <a:pt x="296" y="20"/>
                  </a:lnTo>
                  <a:lnTo>
                    <a:pt x="330" y="8"/>
                  </a:lnTo>
                  <a:lnTo>
                    <a:pt x="366" y="2"/>
                  </a:lnTo>
                  <a:lnTo>
                    <a:pt x="386" y="0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384" y="0"/>
                  </a:lnTo>
                  <a:lnTo>
                    <a:pt x="362" y="2"/>
                  </a:lnTo>
                  <a:lnTo>
                    <a:pt x="322" y="8"/>
                  </a:lnTo>
                  <a:lnTo>
                    <a:pt x="285" y="20"/>
                  </a:lnTo>
                  <a:lnTo>
                    <a:pt x="249" y="34"/>
                  </a:lnTo>
                  <a:lnTo>
                    <a:pt x="213" y="54"/>
                  </a:lnTo>
                  <a:lnTo>
                    <a:pt x="179" y="78"/>
                  </a:lnTo>
                  <a:lnTo>
                    <a:pt x="149" y="104"/>
                  </a:lnTo>
                  <a:lnTo>
                    <a:pt x="119" y="134"/>
                  </a:lnTo>
                  <a:lnTo>
                    <a:pt x="93" y="168"/>
                  </a:lnTo>
                  <a:lnTo>
                    <a:pt x="69" y="204"/>
                  </a:lnTo>
                  <a:lnTo>
                    <a:pt x="50" y="242"/>
                  </a:lnTo>
                  <a:lnTo>
                    <a:pt x="32" y="284"/>
                  </a:lnTo>
                  <a:lnTo>
                    <a:pt x="20" y="326"/>
                  </a:lnTo>
                  <a:lnTo>
                    <a:pt x="8" y="372"/>
                  </a:lnTo>
                  <a:lnTo>
                    <a:pt x="2" y="418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" y="514"/>
                  </a:lnTo>
                  <a:lnTo>
                    <a:pt x="8" y="560"/>
                  </a:lnTo>
                  <a:lnTo>
                    <a:pt x="18" y="605"/>
                  </a:lnTo>
                  <a:lnTo>
                    <a:pt x="30" y="649"/>
                  </a:lnTo>
                  <a:lnTo>
                    <a:pt x="48" y="689"/>
                  </a:lnTo>
                  <a:lnTo>
                    <a:pt x="67" y="729"/>
                  </a:lnTo>
                  <a:lnTo>
                    <a:pt x="89" y="765"/>
                  </a:lnTo>
                  <a:lnTo>
                    <a:pt x="115" y="799"/>
                  </a:lnTo>
                  <a:lnTo>
                    <a:pt x="143" y="829"/>
                  </a:lnTo>
                  <a:lnTo>
                    <a:pt x="175" y="855"/>
                  </a:lnTo>
                  <a:lnTo>
                    <a:pt x="207" y="879"/>
                  </a:lnTo>
                  <a:lnTo>
                    <a:pt x="243" y="899"/>
                  </a:lnTo>
                  <a:lnTo>
                    <a:pt x="279" y="915"/>
                  </a:lnTo>
                  <a:lnTo>
                    <a:pt x="316" y="927"/>
                  </a:lnTo>
                  <a:lnTo>
                    <a:pt x="356" y="935"/>
                  </a:lnTo>
                  <a:lnTo>
                    <a:pt x="378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380" y="937"/>
                  </a:lnTo>
                  <a:lnTo>
                    <a:pt x="360" y="935"/>
                  </a:lnTo>
                  <a:lnTo>
                    <a:pt x="324" y="927"/>
                  </a:lnTo>
                  <a:lnTo>
                    <a:pt x="290" y="915"/>
                  </a:lnTo>
                  <a:lnTo>
                    <a:pt x="257" y="899"/>
                  </a:lnTo>
                  <a:lnTo>
                    <a:pt x="225" y="879"/>
                  </a:lnTo>
                  <a:lnTo>
                    <a:pt x="195" y="855"/>
                  </a:lnTo>
                  <a:lnTo>
                    <a:pt x="167" y="829"/>
                  </a:lnTo>
                  <a:lnTo>
                    <a:pt x="143" y="799"/>
                  </a:lnTo>
                  <a:lnTo>
                    <a:pt x="119" y="765"/>
                  </a:lnTo>
                  <a:lnTo>
                    <a:pt x="99" y="729"/>
                  </a:lnTo>
                  <a:lnTo>
                    <a:pt x="81" y="689"/>
                  </a:lnTo>
                  <a:lnTo>
                    <a:pt x="65" y="649"/>
                  </a:lnTo>
                  <a:lnTo>
                    <a:pt x="53" y="605"/>
                  </a:lnTo>
                  <a:lnTo>
                    <a:pt x="46" y="562"/>
                  </a:lnTo>
                  <a:lnTo>
                    <a:pt x="40" y="514"/>
                  </a:lnTo>
                  <a:lnTo>
                    <a:pt x="40" y="4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01">
              <a:extLst>
                <a:ext uri="{FF2B5EF4-FFF2-40B4-BE49-F238E27FC236}">
                  <a16:creationId xmlns:a16="http://schemas.microsoft.com/office/drawing/2014/main" xmlns="" id="{89F2E1D5-F5BC-4B46-93F8-9E5A9690AE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8863" y="3360738"/>
              <a:ext cx="898525" cy="1487488"/>
            </a:xfrm>
            <a:custGeom>
              <a:avLst/>
              <a:gdLst>
                <a:gd name="T0" fmla="*/ 279 w 566"/>
                <a:gd name="T1" fmla="*/ 937 h 937"/>
                <a:gd name="T2" fmla="*/ 287 w 566"/>
                <a:gd name="T3" fmla="*/ 0 h 937"/>
                <a:gd name="T4" fmla="*/ 311 w 566"/>
                <a:gd name="T5" fmla="*/ 2 h 937"/>
                <a:gd name="T6" fmla="*/ 377 w 566"/>
                <a:gd name="T7" fmla="*/ 38 h 937"/>
                <a:gd name="T8" fmla="*/ 432 w 566"/>
                <a:gd name="T9" fmla="*/ 108 h 937"/>
                <a:gd name="T10" fmla="*/ 476 w 566"/>
                <a:gd name="T11" fmla="*/ 208 h 937"/>
                <a:gd name="T12" fmla="*/ 504 w 566"/>
                <a:gd name="T13" fmla="*/ 332 h 937"/>
                <a:gd name="T14" fmla="*/ 514 w 566"/>
                <a:gd name="T15" fmla="*/ 470 h 937"/>
                <a:gd name="T16" fmla="*/ 508 w 566"/>
                <a:gd name="T17" fmla="*/ 564 h 937"/>
                <a:gd name="T18" fmla="*/ 484 w 566"/>
                <a:gd name="T19" fmla="*/ 693 h 937"/>
                <a:gd name="T20" fmla="*/ 444 w 566"/>
                <a:gd name="T21" fmla="*/ 801 h 937"/>
                <a:gd name="T22" fmla="*/ 391 w 566"/>
                <a:gd name="T23" fmla="*/ 881 h 937"/>
                <a:gd name="T24" fmla="*/ 327 w 566"/>
                <a:gd name="T25" fmla="*/ 929 h 937"/>
                <a:gd name="T26" fmla="*/ 279 w 566"/>
                <a:gd name="T27" fmla="*/ 937 h 937"/>
                <a:gd name="T28" fmla="*/ 279 w 566"/>
                <a:gd name="T29" fmla="*/ 937 h 937"/>
                <a:gd name="T30" fmla="*/ 281 w 566"/>
                <a:gd name="T31" fmla="*/ 937 h 937"/>
                <a:gd name="T32" fmla="*/ 309 w 566"/>
                <a:gd name="T33" fmla="*/ 935 h 937"/>
                <a:gd name="T34" fmla="*/ 391 w 566"/>
                <a:gd name="T35" fmla="*/ 901 h 937"/>
                <a:gd name="T36" fmla="*/ 460 w 566"/>
                <a:gd name="T37" fmla="*/ 831 h 937"/>
                <a:gd name="T38" fmla="*/ 516 w 566"/>
                <a:gd name="T39" fmla="*/ 731 h 937"/>
                <a:gd name="T40" fmla="*/ 552 w 566"/>
                <a:gd name="T41" fmla="*/ 609 h 937"/>
                <a:gd name="T42" fmla="*/ 566 w 566"/>
                <a:gd name="T43" fmla="*/ 470 h 937"/>
                <a:gd name="T44" fmla="*/ 560 w 566"/>
                <a:gd name="T45" fmla="*/ 376 h 937"/>
                <a:gd name="T46" fmla="*/ 532 w 566"/>
                <a:gd name="T47" fmla="*/ 246 h 937"/>
                <a:gd name="T48" fmla="*/ 484 w 566"/>
                <a:gd name="T49" fmla="*/ 138 h 937"/>
                <a:gd name="T50" fmla="*/ 420 w 566"/>
                <a:gd name="T51" fmla="*/ 58 h 937"/>
                <a:gd name="T52" fmla="*/ 345 w 566"/>
                <a:gd name="T53" fmla="*/ 10 h 937"/>
                <a:gd name="T54" fmla="*/ 287 w 566"/>
                <a:gd name="T55" fmla="*/ 0 h 937"/>
                <a:gd name="T56" fmla="*/ 287 w 566"/>
                <a:gd name="T57" fmla="*/ 0 h 937"/>
                <a:gd name="T58" fmla="*/ 287 w 566"/>
                <a:gd name="T59" fmla="*/ 0 h 937"/>
                <a:gd name="T60" fmla="*/ 285 w 566"/>
                <a:gd name="T61" fmla="*/ 0 h 937"/>
                <a:gd name="T62" fmla="*/ 287 w 566"/>
                <a:gd name="T63" fmla="*/ 0 h 937"/>
                <a:gd name="T64" fmla="*/ 283 w 566"/>
                <a:gd name="T65" fmla="*/ 0 h 937"/>
                <a:gd name="T66" fmla="*/ 227 w 566"/>
                <a:gd name="T67" fmla="*/ 8 h 937"/>
                <a:gd name="T68" fmla="*/ 150 w 566"/>
                <a:gd name="T69" fmla="*/ 56 h 937"/>
                <a:gd name="T70" fmla="*/ 84 w 566"/>
                <a:gd name="T71" fmla="*/ 136 h 937"/>
                <a:gd name="T72" fmla="*/ 34 w 566"/>
                <a:gd name="T73" fmla="*/ 244 h 937"/>
                <a:gd name="T74" fmla="*/ 6 w 566"/>
                <a:gd name="T75" fmla="*/ 372 h 937"/>
                <a:gd name="T76" fmla="*/ 0 w 566"/>
                <a:gd name="T77" fmla="*/ 468 h 937"/>
                <a:gd name="T78" fmla="*/ 10 w 566"/>
                <a:gd name="T79" fmla="*/ 605 h 937"/>
                <a:gd name="T80" fmla="*/ 46 w 566"/>
                <a:gd name="T81" fmla="*/ 727 h 937"/>
                <a:gd name="T82" fmla="*/ 98 w 566"/>
                <a:gd name="T83" fmla="*/ 827 h 937"/>
                <a:gd name="T84" fmla="*/ 167 w 566"/>
                <a:gd name="T85" fmla="*/ 899 h 937"/>
                <a:gd name="T86" fmla="*/ 247 w 566"/>
                <a:gd name="T87" fmla="*/ 935 h 937"/>
                <a:gd name="T88" fmla="*/ 277 w 566"/>
                <a:gd name="T89" fmla="*/ 937 h 937"/>
                <a:gd name="T90" fmla="*/ 267 w 566"/>
                <a:gd name="T91" fmla="*/ 937 h 937"/>
                <a:gd name="T92" fmla="*/ 209 w 566"/>
                <a:gd name="T93" fmla="*/ 915 h 937"/>
                <a:gd name="T94" fmla="*/ 150 w 566"/>
                <a:gd name="T95" fmla="*/ 857 h 937"/>
                <a:gd name="T96" fmla="*/ 102 w 566"/>
                <a:gd name="T97" fmla="*/ 765 h 937"/>
                <a:gd name="T98" fmla="*/ 68 w 566"/>
                <a:gd name="T99" fmla="*/ 649 h 937"/>
                <a:gd name="T100" fmla="*/ 52 w 566"/>
                <a:gd name="T101" fmla="*/ 514 h 937"/>
                <a:gd name="T102" fmla="*/ 52 w 566"/>
                <a:gd name="T103" fmla="*/ 418 h 937"/>
                <a:gd name="T104" fmla="*/ 70 w 566"/>
                <a:gd name="T105" fmla="*/ 284 h 937"/>
                <a:gd name="T106" fmla="*/ 106 w 566"/>
                <a:gd name="T107" fmla="*/ 170 h 937"/>
                <a:gd name="T108" fmla="*/ 154 w 566"/>
                <a:gd name="T109" fmla="*/ 80 h 937"/>
                <a:gd name="T110" fmla="*/ 215 w 566"/>
                <a:gd name="T111" fmla="*/ 20 h 937"/>
                <a:gd name="T112" fmla="*/ 273 w 566"/>
                <a:gd name="T113" fmla="*/ 0 h 937"/>
                <a:gd name="T114" fmla="*/ 285 w 566"/>
                <a:gd name="T115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66" h="937">
                  <a:moveTo>
                    <a:pt x="279" y="937"/>
                  </a:move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close/>
                  <a:moveTo>
                    <a:pt x="287" y="0"/>
                  </a:moveTo>
                  <a:lnTo>
                    <a:pt x="287" y="0"/>
                  </a:lnTo>
                  <a:lnTo>
                    <a:pt x="299" y="0"/>
                  </a:lnTo>
                  <a:lnTo>
                    <a:pt x="311" y="2"/>
                  </a:lnTo>
                  <a:lnTo>
                    <a:pt x="333" y="10"/>
                  </a:lnTo>
                  <a:lnTo>
                    <a:pt x="355" y="22"/>
                  </a:lnTo>
                  <a:lnTo>
                    <a:pt x="377" y="38"/>
                  </a:lnTo>
                  <a:lnTo>
                    <a:pt x="397" y="58"/>
                  </a:lnTo>
                  <a:lnTo>
                    <a:pt x="414" y="82"/>
                  </a:lnTo>
                  <a:lnTo>
                    <a:pt x="432" y="108"/>
                  </a:lnTo>
                  <a:lnTo>
                    <a:pt x="448" y="138"/>
                  </a:lnTo>
                  <a:lnTo>
                    <a:pt x="464" y="172"/>
                  </a:lnTo>
                  <a:lnTo>
                    <a:pt x="476" y="208"/>
                  </a:lnTo>
                  <a:lnTo>
                    <a:pt x="488" y="248"/>
                  </a:lnTo>
                  <a:lnTo>
                    <a:pt x="498" y="288"/>
                  </a:lnTo>
                  <a:lnTo>
                    <a:pt x="504" y="332"/>
                  </a:lnTo>
                  <a:lnTo>
                    <a:pt x="510" y="376"/>
                  </a:lnTo>
                  <a:lnTo>
                    <a:pt x="514" y="422"/>
                  </a:lnTo>
                  <a:lnTo>
                    <a:pt x="514" y="470"/>
                  </a:lnTo>
                  <a:lnTo>
                    <a:pt x="514" y="470"/>
                  </a:lnTo>
                  <a:lnTo>
                    <a:pt x="512" y="518"/>
                  </a:lnTo>
                  <a:lnTo>
                    <a:pt x="508" y="564"/>
                  </a:lnTo>
                  <a:lnTo>
                    <a:pt x="502" y="609"/>
                  </a:lnTo>
                  <a:lnTo>
                    <a:pt x="494" y="651"/>
                  </a:lnTo>
                  <a:lnTo>
                    <a:pt x="484" y="693"/>
                  </a:lnTo>
                  <a:lnTo>
                    <a:pt x="472" y="731"/>
                  </a:lnTo>
                  <a:lnTo>
                    <a:pt x="460" y="767"/>
                  </a:lnTo>
                  <a:lnTo>
                    <a:pt x="444" y="801"/>
                  </a:lnTo>
                  <a:lnTo>
                    <a:pt x="428" y="831"/>
                  </a:lnTo>
                  <a:lnTo>
                    <a:pt x="408" y="857"/>
                  </a:lnTo>
                  <a:lnTo>
                    <a:pt x="391" y="881"/>
                  </a:lnTo>
                  <a:lnTo>
                    <a:pt x="371" y="901"/>
                  </a:lnTo>
                  <a:lnTo>
                    <a:pt x="349" y="917"/>
                  </a:lnTo>
                  <a:lnTo>
                    <a:pt x="327" y="929"/>
                  </a:lnTo>
                  <a:lnTo>
                    <a:pt x="303" y="935"/>
                  </a:lnTo>
                  <a:lnTo>
                    <a:pt x="291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81" y="937"/>
                  </a:lnTo>
                  <a:lnTo>
                    <a:pt x="281" y="937"/>
                  </a:lnTo>
                  <a:lnTo>
                    <a:pt x="281" y="937"/>
                  </a:lnTo>
                  <a:lnTo>
                    <a:pt x="295" y="937"/>
                  </a:lnTo>
                  <a:lnTo>
                    <a:pt x="309" y="935"/>
                  </a:lnTo>
                  <a:lnTo>
                    <a:pt x="337" y="929"/>
                  </a:lnTo>
                  <a:lnTo>
                    <a:pt x="365" y="917"/>
                  </a:lnTo>
                  <a:lnTo>
                    <a:pt x="391" y="901"/>
                  </a:lnTo>
                  <a:lnTo>
                    <a:pt x="414" y="881"/>
                  </a:lnTo>
                  <a:lnTo>
                    <a:pt x="438" y="857"/>
                  </a:lnTo>
                  <a:lnTo>
                    <a:pt x="460" y="831"/>
                  </a:lnTo>
                  <a:lnTo>
                    <a:pt x="480" y="801"/>
                  </a:lnTo>
                  <a:lnTo>
                    <a:pt x="498" y="767"/>
                  </a:lnTo>
                  <a:lnTo>
                    <a:pt x="516" y="731"/>
                  </a:lnTo>
                  <a:lnTo>
                    <a:pt x="530" y="693"/>
                  </a:lnTo>
                  <a:lnTo>
                    <a:pt x="542" y="651"/>
                  </a:lnTo>
                  <a:lnTo>
                    <a:pt x="552" y="609"/>
                  </a:lnTo>
                  <a:lnTo>
                    <a:pt x="558" y="564"/>
                  </a:lnTo>
                  <a:lnTo>
                    <a:pt x="564" y="518"/>
                  </a:lnTo>
                  <a:lnTo>
                    <a:pt x="566" y="470"/>
                  </a:lnTo>
                  <a:lnTo>
                    <a:pt x="566" y="470"/>
                  </a:lnTo>
                  <a:lnTo>
                    <a:pt x="564" y="422"/>
                  </a:lnTo>
                  <a:lnTo>
                    <a:pt x="560" y="376"/>
                  </a:lnTo>
                  <a:lnTo>
                    <a:pt x="552" y="330"/>
                  </a:lnTo>
                  <a:lnTo>
                    <a:pt x="544" y="288"/>
                  </a:lnTo>
                  <a:lnTo>
                    <a:pt x="532" y="246"/>
                  </a:lnTo>
                  <a:lnTo>
                    <a:pt x="518" y="208"/>
                  </a:lnTo>
                  <a:lnTo>
                    <a:pt x="502" y="172"/>
                  </a:lnTo>
                  <a:lnTo>
                    <a:pt x="484" y="138"/>
                  </a:lnTo>
                  <a:lnTo>
                    <a:pt x="464" y="108"/>
                  </a:lnTo>
                  <a:lnTo>
                    <a:pt x="444" y="82"/>
                  </a:lnTo>
                  <a:lnTo>
                    <a:pt x="420" y="58"/>
                  </a:lnTo>
                  <a:lnTo>
                    <a:pt x="397" y="38"/>
                  </a:lnTo>
                  <a:lnTo>
                    <a:pt x="371" y="22"/>
                  </a:lnTo>
                  <a:lnTo>
                    <a:pt x="345" y="10"/>
                  </a:lnTo>
                  <a:lnTo>
                    <a:pt x="317" y="2"/>
                  </a:lnTo>
                  <a:lnTo>
                    <a:pt x="301" y="0"/>
                  </a:lnTo>
                  <a:lnTo>
                    <a:pt x="287" y="0"/>
                  </a:lnTo>
                  <a:close/>
                  <a:moveTo>
                    <a:pt x="287" y="0"/>
                  </a:move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close/>
                  <a:moveTo>
                    <a:pt x="285" y="0"/>
                  </a:moveTo>
                  <a:lnTo>
                    <a:pt x="285" y="0"/>
                  </a:lnTo>
                  <a:lnTo>
                    <a:pt x="285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5" y="0"/>
                  </a:lnTo>
                  <a:close/>
                  <a:moveTo>
                    <a:pt x="283" y="0"/>
                  </a:moveTo>
                  <a:lnTo>
                    <a:pt x="283" y="0"/>
                  </a:lnTo>
                  <a:lnTo>
                    <a:pt x="269" y="0"/>
                  </a:lnTo>
                  <a:lnTo>
                    <a:pt x="255" y="2"/>
                  </a:lnTo>
                  <a:lnTo>
                    <a:pt x="227" y="8"/>
                  </a:lnTo>
                  <a:lnTo>
                    <a:pt x="199" y="20"/>
                  </a:lnTo>
                  <a:lnTo>
                    <a:pt x="173" y="36"/>
                  </a:lnTo>
                  <a:lnTo>
                    <a:pt x="150" y="56"/>
                  </a:lnTo>
                  <a:lnTo>
                    <a:pt x="126" y="80"/>
                  </a:lnTo>
                  <a:lnTo>
                    <a:pt x="104" y="106"/>
                  </a:lnTo>
                  <a:lnTo>
                    <a:pt x="84" y="136"/>
                  </a:lnTo>
                  <a:lnTo>
                    <a:pt x="66" y="170"/>
                  </a:lnTo>
                  <a:lnTo>
                    <a:pt x="50" y="206"/>
                  </a:lnTo>
                  <a:lnTo>
                    <a:pt x="34" y="244"/>
                  </a:lnTo>
                  <a:lnTo>
                    <a:pt x="22" y="286"/>
                  </a:lnTo>
                  <a:lnTo>
                    <a:pt x="12" y="328"/>
                  </a:lnTo>
                  <a:lnTo>
                    <a:pt x="6" y="372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4"/>
                  </a:lnTo>
                  <a:lnTo>
                    <a:pt x="4" y="562"/>
                  </a:lnTo>
                  <a:lnTo>
                    <a:pt x="10" y="605"/>
                  </a:lnTo>
                  <a:lnTo>
                    <a:pt x="20" y="649"/>
                  </a:lnTo>
                  <a:lnTo>
                    <a:pt x="32" y="689"/>
                  </a:lnTo>
                  <a:lnTo>
                    <a:pt x="46" y="727"/>
                  </a:lnTo>
                  <a:lnTo>
                    <a:pt x="62" y="765"/>
                  </a:lnTo>
                  <a:lnTo>
                    <a:pt x="80" y="797"/>
                  </a:lnTo>
                  <a:lnTo>
                    <a:pt x="98" y="827"/>
                  </a:lnTo>
                  <a:lnTo>
                    <a:pt x="120" y="855"/>
                  </a:lnTo>
                  <a:lnTo>
                    <a:pt x="144" y="879"/>
                  </a:lnTo>
                  <a:lnTo>
                    <a:pt x="167" y="899"/>
                  </a:lnTo>
                  <a:lnTo>
                    <a:pt x="193" y="915"/>
                  </a:lnTo>
                  <a:lnTo>
                    <a:pt x="219" y="927"/>
                  </a:lnTo>
                  <a:lnTo>
                    <a:pt x="247" y="935"/>
                  </a:lnTo>
                  <a:lnTo>
                    <a:pt x="263" y="937"/>
                  </a:lnTo>
                  <a:lnTo>
                    <a:pt x="277" y="937"/>
                  </a:lnTo>
                  <a:lnTo>
                    <a:pt x="277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67" y="937"/>
                  </a:lnTo>
                  <a:lnTo>
                    <a:pt x="255" y="935"/>
                  </a:lnTo>
                  <a:lnTo>
                    <a:pt x="231" y="927"/>
                  </a:lnTo>
                  <a:lnTo>
                    <a:pt x="209" y="915"/>
                  </a:lnTo>
                  <a:lnTo>
                    <a:pt x="189" y="899"/>
                  </a:lnTo>
                  <a:lnTo>
                    <a:pt x="169" y="879"/>
                  </a:lnTo>
                  <a:lnTo>
                    <a:pt x="150" y="857"/>
                  </a:lnTo>
                  <a:lnTo>
                    <a:pt x="132" y="829"/>
                  </a:lnTo>
                  <a:lnTo>
                    <a:pt x="116" y="799"/>
                  </a:lnTo>
                  <a:lnTo>
                    <a:pt x="102" y="765"/>
                  </a:lnTo>
                  <a:lnTo>
                    <a:pt x="88" y="729"/>
                  </a:lnTo>
                  <a:lnTo>
                    <a:pt x="78" y="689"/>
                  </a:lnTo>
                  <a:lnTo>
                    <a:pt x="68" y="649"/>
                  </a:lnTo>
                  <a:lnTo>
                    <a:pt x="60" y="605"/>
                  </a:lnTo>
                  <a:lnTo>
                    <a:pt x="54" y="562"/>
                  </a:lnTo>
                  <a:lnTo>
                    <a:pt x="52" y="514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52" y="418"/>
                  </a:lnTo>
                  <a:lnTo>
                    <a:pt x="56" y="372"/>
                  </a:lnTo>
                  <a:lnTo>
                    <a:pt x="62" y="328"/>
                  </a:lnTo>
                  <a:lnTo>
                    <a:pt x="70" y="284"/>
                  </a:lnTo>
                  <a:lnTo>
                    <a:pt x="80" y="244"/>
                  </a:lnTo>
                  <a:lnTo>
                    <a:pt x="92" y="206"/>
                  </a:lnTo>
                  <a:lnTo>
                    <a:pt x="106" y="170"/>
                  </a:lnTo>
                  <a:lnTo>
                    <a:pt x="120" y="136"/>
                  </a:lnTo>
                  <a:lnTo>
                    <a:pt x="136" y="106"/>
                  </a:lnTo>
                  <a:lnTo>
                    <a:pt x="154" y="80"/>
                  </a:lnTo>
                  <a:lnTo>
                    <a:pt x="173" y="56"/>
                  </a:lnTo>
                  <a:lnTo>
                    <a:pt x="193" y="36"/>
                  </a:lnTo>
                  <a:lnTo>
                    <a:pt x="215" y="20"/>
                  </a:lnTo>
                  <a:lnTo>
                    <a:pt x="237" y="8"/>
                  </a:lnTo>
                  <a:lnTo>
                    <a:pt x="261" y="2"/>
                  </a:lnTo>
                  <a:lnTo>
                    <a:pt x="273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Rectangle 102">
              <a:extLst>
                <a:ext uri="{FF2B5EF4-FFF2-40B4-BE49-F238E27FC236}">
                  <a16:creationId xmlns:a16="http://schemas.microsoft.com/office/drawing/2014/main" xmlns="" id="{79C66448-362A-4B8C-83CC-7877D11E6C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1775" y="4848225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03">
              <a:extLst>
                <a:ext uri="{FF2B5EF4-FFF2-40B4-BE49-F238E27FC236}">
                  <a16:creationId xmlns:a16="http://schemas.microsoft.com/office/drawing/2014/main" xmlns="" id="{40085FE1-E7DC-477D-929B-B919D5FD4A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3360738"/>
              <a:ext cx="455613" cy="1487488"/>
            </a:xfrm>
            <a:custGeom>
              <a:avLst/>
              <a:gdLst>
                <a:gd name="T0" fmla="*/ 8 w 287"/>
                <a:gd name="T1" fmla="*/ 0 h 937"/>
                <a:gd name="T2" fmla="*/ 32 w 287"/>
                <a:gd name="T3" fmla="*/ 2 h 937"/>
                <a:gd name="T4" fmla="*/ 76 w 287"/>
                <a:gd name="T5" fmla="*/ 22 h 937"/>
                <a:gd name="T6" fmla="*/ 118 w 287"/>
                <a:gd name="T7" fmla="*/ 58 h 937"/>
                <a:gd name="T8" fmla="*/ 153 w 287"/>
                <a:gd name="T9" fmla="*/ 108 h 937"/>
                <a:gd name="T10" fmla="*/ 185 w 287"/>
                <a:gd name="T11" fmla="*/ 172 h 937"/>
                <a:gd name="T12" fmla="*/ 209 w 287"/>
                <a:gd name="T13" fmla="*/ 248 h 937"/>
                <a:gd name="T14" fmla="*/ 225 w 287"/>
                <a:gd name="T15" fmla="*/ 332 h 937"/>
                <a:gd name="T16" fmla="*/ 235 w 287"/>
                <a:gd name="T17" fmla="*/ 422 h 937"/>
                <a:gd name="T18" fmla="*/ 235 w 287"/>
                <a:gd name="T19" fmla="*/ 470 h 937"/>
                <a:gd name="T20" fmla="*/ 229 w 287"/>
                <a:gd name="T21" fmla="*/ 564 h 937"/>
                <a:gd name="T22" fmla="*/ 215 w 287"/>
                <a:gd name="T23" fmla="*/ 651 h 937"/>
                <a:gd name="T24" fmla="*/ 193 w 287"/>
                <a:gd name="T25" fmla="*/ 731 h 937"/>
                <a:gd name="T26" fmla="*/ 165 w 287"/>
                <a:gd name="T27" fmla="*/ 801 h 937"/>
                <a:gd name="T28" fmla="*/ 129 w 287"/>
                <a:gd name="T29" fmla="*/ 857 h 937"/>
                <a:gd name="T30" fmla="*/ 92 w 287"/>
                <a:gd name="T31" fmla="*/ 901 h 937"/>
                <a:gd name="T32" fmla="*/ 48 w 287"/>
                <a:gd name="T33" fmla="*/ 929 h 937"/>
                <a:gd name="T34" fmla="*/ 12 w 287"/>
                <a:gd name="T35" fmla="*/ 937 h 937"/>
                <a:gd name="T36" fmla="*/ 0 w 287"/>
                <a:gd name="T37" fmla="*/ 937 h 937"/>
                <a:gd name="T38" fmla="*/ 0 w 287"/>
                <a:gd name="T39" fmla="*/ 937 h 937"/>
                <a:gd name="T40" fmla="*/ 2 w 287"/>
                <a:gd name="T41" fmla="*/ 937 h 937"/>
                <a:gd name="T42" fmla="*/ 2 w 287"/>
                <a:gd name="T43" fmla="*/ 937 h 937"/>
                <a:gd name="T44" fmla="*/ 30 w 287"/>
                <a:gd name="T45" fmla="*/ 935 h 937"/>
                <a:gd name="T46" fmla="*/ 86 w 287"/>
                <a:gd name="T47" fmla="*/ 917 h 937"/>
                <a:gd name="T48" fmla="*/ 135 w 287"/>
                <a:gd name="T49" fmla="*/ 881 h 937"/>
                <a:gd name="T50" fmla="*/ 181 w 287"/>
                <a:gd name="T51" fmla="*/ 831 h 937"/>
                <a:gd name="T52" fmla="*/ 219 w 287"/>
                <a:gd name="T53" fmla="*/ 767 h 937"/>
                <a:gd name="T54" fmla="*/ 251 w 287"/>
                <a:gd name="T55" fmla="*/ 693 h 937"/>
                <a:gd name="T56" fmla="*/ 273 w 287"/>
                <a:gd name="T57" fmla="*/ 609 h 937"/>
                <a:gd name="T58" fmla="*/ 285 w 287"/>
                <a:gd name="T59" fmla="*/ 518 h 937"/>
                <a:gd name="T60" fmla="*/ 287 w 287"/>
                <a:gd name="T61" fmla="*/ 470 h 937"/>
                <a:gd name="T62" fmla="*/ 281 w 287"/>
                <a:gd name="T63" fmla="*/ 376 h 937"/>
                <a:gd name="T64" fmla="*/ 265 w 287"/>
                <a:gd name="T65" fmla="*/ 288 h 937"/>
                <a:gd name="T66" fmla="*/ 239 w 287"/>
                <a:gd name="T67" fmla="*/ 208 h 937"/>
                <a:gd name="T68" fmla="*/ 205 w 287"/>
                <a:gd name="T69" fmla="*/ 138 h 937"/>
                <a:gd name="T70" fmla="*/ 165 w 287"/>
                <a:gd name="T71" fmla="*/ 82 h 937"/>
                <a:gd name="T72" fmla="*/ 118 w 287"/>
                <a:gd name="T73" fmla="*/ 38 h 937"/>
                <a:gd name="T74" fmla="*/ 66 w 287"/>
                <a:gd name="T75" fmla="*/ 10 h 937"/>
                <a:gd name="T76" fmla="*/ 22 w 287"/>
                <a:gd name="T77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7" h="937">
                  <a:moveTo>
                    <a:pt x="8" y="0"/>
                  </a:moveTo>
                  <a:lnTo>
                    <a:pt x="8" y="0"/>
                  </a:lnTo>
                  <a:lnTo>
                    <a:pt x="20" y="0"/>
                  </a:lnTo>
                  <a:lnTo>
                    <a:pt x="32" y="2"/>
                  </a:lnTo>
                  <a:lnTo>
                    <a:pt x="54" y="10"/>
                  </a:lnTo>
                  <a:lnTo>
                    <a:pt x="76" y="22"/>
                  </a:lnTo>
                  <a:lnTo>
                    <a:pt x="98" y="38"/>
                  </a:lnTo>
                  <a:lnTo>
                    <a:pt x="118" y="58"/>
                  </a:lnTo>
                  <a:lnTo>
                    <a:pt x="135" y="82"/>
                  </a:lnTo>
                  <a:lnTo>
                    <a:pt x="153" y="108"/>
                  </a:lnTo>
                  <a:lnTo>
                    <a:pt x="169" y="138"/>
                  </a:lnTo>
                  <a:lnTo>
                    <a:pt x="185" y="172"/>
                  </a:lnTo>
                  <a:lnTo>
                    <a:pt x="197" y="208"/>
                  </a:lnTo>
                  <a:lnTo>
                    <a:pt x="209" y="248"/>
                  </a:lnTo>
                  <a:lnTo>
                    <a:pt x="219" y="288"/>
                  </a:lnTo>
                  <a:lnTo>
                    <a:pt x="225" y="332"/>
                  </a:lnTo>
                  <a:lnTo>
                    <a:pt x="231" y="376"/>
                  </a:lnTo>
                  <a:lnTo>
                    <a:pt x="235" y="422"/>
                  </a:lnTo>
                  <a:lnTo>
                    <a:pt x="235" y="470"/>
                  </a:lnTo>
                  <a:lnTo>
                    <a:pt x="235" y="470"/>
                  </a:lnTo>
                  <a:lnTo>
                    <a:pt x="233" y="518"/>
                  </a:lnTo>
                  <a:lnTo>
                    <a:pt x="229" y="564"/>
                  </a:lnTo>
                  <a:lnTo>
                    <a:pt x="223" y="609"/>
                  </a:lnTo>
                  <a:lnTo>
                    <a:pt x="215" y="651"/>
                  </a:lnTo>
                  <a:lnTo>
                    <a:pt x="205" y="693"/>
                  </a:lnTo>
                  <a:lnTo>
                    <a:pt x="193" y="731"/>
                  </a:lnTo>
                  <a:lnTo>
                    <a:pt x="181" y="767"/>
                  </a:lnTo>
                  <a:lnTo>
                    <a:pt x="165" y="801"/>
                  </a:lnTo>
                  <a:lnTo>
                    <a:pt x="149" y="831"/>
                  </a:lnTo>
                  <a:lnTo>
                    <a:pt x="129" y="857"/>
                  </a:lnTo>
                  <a:lnTo>
                    <a:pt x="112" y="881"/>
                  </a:lnTo>
                  <a:lnTo>
                    <a:pt x="92" y="901"/>
                  </a:lnTo>
                  <a:lnTo>
                    <a:pt x="70" y="917"/>
                  </a:lnTo>
                  <a:lnTo>
                    <a:pt x="48" y="929"/>
                  </a:lnTo>
                  <a:lnTo>
                    <a:pt x="24" y="935"/>
                  </a:lnTo>
                  <a:lnTo>
                    <a:pt x="12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16" y="937"/>
                  </a:lnTo>
                  <a:lnTo>
                    <a:pt x="30" y="935"/>
                  </a:lnTo>
                  <a:lnTo>
                    <a:pt x="58" y="929"/>
                  </a:lnTo>
                  <a:lnTo>
                    <a:pt x="86" y="917"/>
                  </a:lnTo>
                  <a:lnTo>
                    <a:pt x="112" y="901"/>
                  </a:lnTo>
                  <a:lnTo>
                    <a:pt x="135" y="881"/>
                  </a:lnTo>
                  <a:lnTo>
                    <a:pt x="159" y="857"/>
                  </a:lnTo>
                  <a:lnTo>
                    <a:pt x="181" y="831"/>
                  </a:lnTo>
                  <a:lnTo>
                    <a:pt x="201" y="801"/>
                  </a:lnTo>
                  <a:lnTo>
                    <a:pt x="219" y="767"/>
                  </a:lnTo>
                  <a:lnTo>
                    <a:pt x="237" y="731"/>
                  </a:lnTo>
                  <a:lnTo>
                    <a:pt x="251" y="693"/>
                  </a:lnTo>
                  <a:lnTo>
                    <a:pt x="263" y="651"/>
                  </a:lnTo>
                  <a:lnTo>
                    <a:pt x="273" y="609"/>
                  </a:lnTo>
                  <a:lnTo>
                    <a:pt x="279" y="564"/>
                  </a:lnTo>
                  <a:lnTo>
                    <a:pt x="285" y="518"/>
                  </a:lnTo>
                  <a:lnTo>
                    <a:pt x="287" y="470"/>
                  </a:lnTo>
                  <a:lnTo>
                    <a:pt x="287" y="470"/>
                  </a:lnTo>
                  <a:lnTo>
                    <a:pt x="285" y="422"/>
                  </a:lnTo>
                  <a:lnTo>
                    <a:pt x="281" y="376"/>
                  </a:lnTo>
                  <a:lnTo>
                    <a:pt x="273" y="330"/>
                  </a:lnTo>
                  <a:lnTo>
                    <a:pt x="265" y="288"/>
                  </a:lnTo>
                  <a:lnTo>
                    <a:pt x="253" y="246"/>
                  </a:lnTo>
                  <a:lnTo>
                    <a:pt x="239" y="208"/>
                  </a:lnTo>
                  <a:lnTo>
                    <a:pt x="223" y="172"/>
                  </a:lnTo>
                  <a:lnTo>
                    <a:pt x="205" y="138"/>
                  </a:lnTo>
                  <a:lnTo>
                    <a:pt x="185" y="108"/>
                  </a:lnTo>
                  <a:lnTo>
                    <a:pt x="165" y="82"/>
                  </a:lnTo>
                  <a:lnTo>
                    <a:pt x="141" y="58"/>
                  </a:lnTo>
                  <a:lnTo>
                    <a:pt x="118" y="38"/>
                  </a:lnTo>
                  <a:lnTo>
                    <a:pt x="92" y="22"/>
                  </a:lnTo>
                  <a:lnTo>
                    <a:pt x="66" y="10"/>
                  </a:lnTo>
                  <a:lnTo>
                    <a:pt x="38" y="2"/>
                  </a:lnTo>
                  <a:lnTo>
                    <a:pt x="22" y="0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04">
              <a:extLst>
                <a:ext uri="{FF2B5EF4-FFF2-40B4-BE49-F238E27FC236}">
                  <a16:creationId xmlns:a16="http://schemas.microsoft.com/office/drawing/2014/main" xmlns="" id="{F1A4BFF2-774E-4557-91A5-12F8826AB7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4475" y="3360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05">
              <a:extLst>
                <a:ext uri="{FF2B5EF4-FFF2-40B4-BE49-F238E27FC236}">
                  <a16:creationId xmlns:a16="http://schemas.microsoft.com/office/drawing/2014/main" xmlns="" id="{0FA32B53-3D40-4CB8-A063-8F70E67C95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06">
              <a:extLst>
                <a:ext uri="{FF2B5EF4-FFF2-40B4-BE49-F238E27FC236}">
                  <a16:creationId xmlns:a16="http://schemas.microsoft.com/office/drawing/2014/main" xmlns="" id="{4DD2E0D8-FB91-4AF6-8EBC-410DCA80BA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8863" y="3360738"/>
              <a:ext cx="452438" cy="1487488"/>
            </a:xfrm>
            <a:custGeom>
              <a:avLst/>
              <a:gdLst>
                <a:gd name="T0" fmla="*/ 283 w 285"/>
                <a:gd name="T1" fmla="*/ 0 h 937"/>
                <a:gd name="T2" fmla="*/ 255 w 285"/>
                <a:gd name="T3" fmla="*/ 2 h 937"/>
                <a:gd name="T4" fmla="*/ 199 w 285"/>
                <a:gd name="T5" fmla="*/ 20 h 937"/>
                <a:gd name="T6" fmla="*/ 150 w 285"/>
                <a:gd name="T7" fmla="*/ 56 h 937"/>
                <a:gd name="T8" fmla="*/ 104 w 285"/>
                <a:gd name="T9" fmla="*/ 106 h 937"/>
                <a:gd name="T10" fmla="*/ 66 w 285"/>
                <a:gd name="T11" fmla="*/ 170 h 937"/>
                <a:gd name="T12" fmla="*/ 34 w 285"/>
                <a:gd name="T13" fmla="*/ 244 h 937"/>
                <a:gd name="T14" fmla="*/ 12 w 285"/>
                <a:gd name="T15" fmla="*/ 328 h 937"/>
                <a:gd name="T16" fmla="*/ 0 w 285"/>
                <a:gd name="T17" fmla="*/ 420 h 937"/>
                <a:gd name="T18" fmla="*/ 0 w 285"/>
                <a:gd name="T19" fmla="*/ 468 h 937"/>
                <a:gd name="T20" fmla="*/ 4 w 285"/>
                <a:gd name="T21" fmla="*/ 562 h 937"/>
                <a:gd name="T22" fmla="*/ 20 w 285"/>
                <a:gd name="T23" fmla="*/ 649 h 937"/>
                <a:gd name="T24" fmla="*/ 46 w 285"/>
                <a:gd name="T25" fmla="*/ 727 h 937"/>
                <a:gd name="T26" fmla="*/ 80 w 285"/>
                <a:gd name="T27" fmla="*/ 797 h 937"/>
                <a:gd name="T28" fmla="*/ 120 w 285"/>
                <a:gd name="T29" fmla="*/ 855 h 937"/>
                <a:gd name="T30" fmla="*/ 167 w 285"/>
                <a:gd name="T31" fmla="*/ 899 h 937"/>
                <a:gd name="T32" fmla="*/ 219 w 285"/>
                <a:gd name="T33" fmla="*/ 927 h 937"/>
                <a:gd name="T34" fmla="*/ 263 w 285"/>
                <a:gd name="T35" fmla="*/ 937 h 937"/>
                <a:gd name="T36" fmla="*/ 277 w 285"/>
                <a:gd name="T37" fmla="*/ 937 h 937"/>
                <a:gd name="T38" fmla="*/ 279 w 285"/>
                <a:gd name="T39" fmla="*/ 937 h 937"/>
                <a:gd name="T40" fmla="*/ 255 w 285"/>
                <a:gd name="T41" fmla="*/ 935 h 937"/>
                <a:gd name="T42" fmla="*/ 209 w 285"/>
                <a:gd name="T43" fmla="*/ 915 h 937"/>
                <a:gd name="T44" fmla="*/ 169 w 285"/>
                <a:gd name="T45" fmla="*/ 879 h 937"/>
                <a:gd name="T46" fmla="*/ 132 w 285"/>
                <a:gd name="T47" fmla="*/ 829 h 937"/>
                <a:gd name="T48" fmla="*/ 102 w 285"/>
                <a:gd name="T49" fmla="*/ 765 h 937"/>
                <a:gd name="T50" fmla="*/ 78 w 285"/>
                <a:gd name="T51" fmla="*/ 689 h 937"/>
                <a:gd name="T52" fmla="*/ 60 w 285"/>
                <a:gd name="T53" fmla="*/ 605 h 937"/>
                <a:gd name="T54" fmla="*/ 52 w 285"/>
                <a:gd name="T55" fmla="*/ 514 h 937"/>
                <a:gd name="T56" fmla="*/ 50 w 285"/>
                <a:gd name="T57" fmla="*/ 466 h 937"/>
                <a:gd name="T58" fmla="*/ 56 w 285"/>
                <a:gd name="T59" fmla="*/ 372 h 937"/>
                <a:gd name="T60" fmla="*/ 70 w 285"/>
                <a:gd name="T61" fmla="*/ 284 h 937"/>
                <a:gd name="T62" fmla="*/ 92 w 285"/>
                <a:gd name="T63" fmla="*/ 206 h 937"/>
                <a:gd name="T64" fmla="*/ 120 w 285"/>
                <a:gd name="T65" fmla="*/ 136 h 937"/>
                <a:gd name="T66" fmla="*/ 154 w 285"/>
                <a:gd name="T67" fmla="*/ 80 h 937"/>
                <a:gd name="T68" fmla="*/ 193 w 285"/>
                <a:gd name="T69" fmla="*/ 36 h 937"/>
                <a:gd name="T70" fmla="*/ 237 w 285"/>
                <a:gd name="T71" fmla="*/ 8 h 937"/>
                <a:gd name="T72" fmla="*/ 273 w 285"/>
                <a:gd name="T73" fmla="*/ 0 h 937"/>
                <a:gd name="T74" fmla="*/ 285 w 285"/>
                <a:gd name="T75" fmla="*/ 0 h 937"/>
                <a:gd name="T76" fmla="*/ 285 w 285"/>
                <a:gd name="T77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5" h="937">
                  <a:moveTo>
                    <a:pt x="283" y="0"/>
                  </a:moveTo>
                  <a:lnTo>
                    <a:pt x="283" y="0"/>
                  </a:lnTo>
                  <a:lnTo>
                    <a:pt x="269" y="0"/>
                  </a:lnTo>
                  <a:lnTo>
                    <a:pt x="255" y="2"/>
                  </a:lnTo>
                  <a:lnTo>
                    <a:pt x="227" y="8"/>
                  </a:lnTo>
                  <a:lnTo>
                    <a:pt x="199" y="20"/>
                  </a:lnTo>
                  <a:lnTo>
                    <a:pt x="173" y="36"/>
                  </a:lnTo>
                  <a:lnTo>
                    <a:pt x="150" y="56"/>
                  </a:lnTo>
                  <a:lnTo>
                    <a:pt x="126" y="80"/>
                  </a:lnTo>
                  <a:lnTo>
                    <a:pt x="104" y="106"/>
                  </a:lnTo>
                  <a:lnTo>
                    <a:pt x="84" y="136"/>
                  </a:lnTo>
                  <a:lnTo>
                    <a:pt x="66" y="170"/>
                  </a:lnTo>
                  <a:lnTo>
                    <a:pt x="50" y="206"/>
                  </a:lnTo>
                  <a:lnTo>
                    <a:pt x="34" y="244"/>
                  </a:lnTo>
                  <a:lnTo>
                    <a:pt x="22" y="286"/>
                  </a:lnTo>
                  <a:lnTo>
                    <a:pt x="12" y="328"/>
                  </a:lnTo>
                  <a:lnTo>
                    <a:pt x="6" y="372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4"/>
                  </a:lnTo>
                  <a:lnTo>
                    <a:pt x="4" y="562"/>
                  </a:lnTo>
                  <a:lnTo>
                    <a:pt x="10" y="605"/>
                  </a:lnTo>
                  <a:lnTo>
                    <a:pt x="20" y="649"/>
                  </a:lnTo>
                  <a:lnTo>
                    <a:pt x="32" y="689"/>
                  </a:lnTo>
                  <a:lnTo>
                    <a:pt x="46" y="727"/>
                  </a:lnTo>
                  <a:lnTo>
                    <a:pt x="62" y="765"/>
                  </a:lnTo>
                  <a:lnTo>
                    <a:pt x="80" y="797"/>
                  </a:lnTo>
                  <a:lnTo>
                    <a:pt x="98" y="827"/>
                  </a:lnTo>
                  <a:lnTo>
                    <a:pt x="120" y="855"/>
                  </a:lnTo>
                  <a:lnTo>
                    <a:pt x="144" y="879"/>
                  </a:lnTo>
                  <a:lnTo>
                    <a:pt x="167" y="899"/>
                  </a:lnTo>
                  <a:lnTo>
                    <a:pt x="193" y="915"/>
                  </a:lnTo>
                  <a:lnTo>
                    <a:pt x="219" y="927"/>
                  </a:lnTo>
                  <a:lnTo>
                    <a:pt x="247" y="935"/>
                  </a:lnTo>
                  <a:lnTo>
                    <a:pt x="263" y="937"/>
                  </a:lnTo>
                  <a:lnTo>
                    <a:pt x="277" y="937"/>
                  </a:lnTo>
                  <a:lnTo>
                    <a:pt x="277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67" y="937"/>
                  </a:lnTo>
                  <a:lnTo>
                    <a:pt x="255" y="935"/>
                  </a:lnTo>
                  <a:lnTo>
                    <a:pt x="231" y="927"/>
                  </a:lnTo>
                  <a:lnTo>
                    <a:pt x="209" y="915"/>
                  </a:lnTo>
                  <a:lnTo>
                    <a:pt x="189" y="899"/>
                  </a:lnTo>
                  <a:lnTo>
                    <a:pt x="169" y="879"/>
                  </a:lnTo>
                  <a:lnTo>
                    <a:pt x="150" y="857"/>
                  </a:lnTo>
                  <a:lnTo>
                    <a:pt x="132" y="829"/>
                  </a:lnTo>
                  <a:lnTo>
                    <a:pt x="116" y="799"/>
                  </a:lnTo>
                  <a:lnTo>
                    <a:pt x="102" y="765"/>
                  </a:lnTo>
                  <a:lnTo>
                    <a:pt x="88" y="729"/>
                  </a:lnTo>
                  <a:lnTo>
                    <a:pt x="78" y="689"/>
                  </a:lnTo>
                  <a:lnTo>
                    <a:pt x="68" y="649"/>
                  </a:lnTo>
                  <a:lnTo>
                    <a:pt x="60" y="605"/>
                  </a:lnTo>
                  <a:lnTo>
                    <a:pt x="54" y="562"/>
                  </a:lnTo>
                  <a:lnTo>
                    <a:pt x="52" y="514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52" y="418"/>
                  </a:lnTo>
                  <a:lnTo>
                    <a:pt x="56" y="372"/>
                  </a:lnTo>
                  <a:lnTo>
                    <a:pt x="62" y="328"/>
                  </a:lnTo>
                  <a:lnTo>
                    <a:pt x="70" y="284"/>
                  </a:lnTo>
                  <a:lnTo>
                    <a:pt x="80" y="244"/>
                  </a:lnTo>
                  <a:lnTo>
                    <a:pt x="92" y="206"/>
                  </a:lnTo>
                  <a:lnTo>
                    <a:pt x="106" y="170"/>
                  </a:lnTo>
                  <a:lnTo>
                    <a:pt x="120" y="136"/>
                  </a:lnTo>
                  <a:lnTo>
                    <a:pt x="136" y="106"/>
                  </a:lnTo>
                  <a:lnTo>
                    <a:pt x="154" y="80"/>
                  </a:lnTo>
                  <a:lnTo>
                    <a:pt x="173" y="56"/>
                  </a:lnTo>
                  <a:lnTo>
                    <a:pt x="193" y="36"/>
                  </a:lnTo>
                  <a:lnTo>
                    <a:pt x="215" y="20"/>
                  </a:lnTo>
                  <a:lnTo>
                    <a:pt x="237" y="8"/>
                  </a:lnTo>
                  <a:lnTo>
                    <a:pt x="261" y="2"/>
                  </a:lnTo>
                  <a:lnTo>
                    <a:pt x="273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07">
              <a:extLst>
                <a:ext uri="{FF2B5EF4-FFF2-40B4-BE49-F238E27FC236}">
                  <a16:creationId xmlns:a16="http://schemas.microsoft.com/office/drawing/2014/main" xmlns="" id="{85D9ED37-B6EC-4BDD-BCAA-EB8FA83528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78600" y="3360738"/>
              <a:ext cx="15875" cy="1487488"/>
            </a:xfrm>
            <a:custGeom>
              <a:avLst/>
              <a:gdLst>
                <a:gd name="T0" fmla="*/ 2 w 10"/>
                <a:gd name="T1" fmla="*/ 937 h 937"/>
                <a:gd name="T2" fmla="*/ 2 w 10"/>
                <a:gd name="T3" fmla="*/ 937 h 937"/>
                <a:gd name="T4" fmla="*/ 2 w 10"/>
                <a:gd name="T5" fmla="*/ 937 h 937"/>
                <a:gd name="T6" fmla="*/ 2 w 10"/>
                <a:gd name="T7" fmla="*/ 937 h 937"/>
                <a:gd name="T8" fmla="*/ 2 w 10"/>
                <a:gd name="T9" fmla="*/ 937 h 937"/>
                <a:gd name="T10" fmla="*/ 4 w 10"/>
                <a:gd name="T11" fmla="*/ 937 h 937"/>
                <a:gd name="T12" fmla="*/ 4 w 10"/>
                <a:gd name="T13" fmla="*/ 937 h 937"/>
                <a:gd name="T14" fmla="*/ 4 w 10"/>
                <a:gd name="T15" fmla="*/ 937 h 937"/>
                <a:gd name="T16" fmla="*/ 4 w 10"/>
                <a:gd name="T17" fmla="*/ 937 h 937"/>
                <a:gd name="T18" fmla="*/ 4 w 10"/>
                <a:gd name="T19" fmla="*/ 937 h 937"/>
                <a:gd name="T20" fmla="*/ 2 w 10"/>
                <a:gd name="T21" fmla="*/ 937 h 937"/>
                <a:gd name="T22" fmla="*/ 0 w 10"/>
                <a:gd name="T23" fmla="*/ 937 h 937"/>
                <a:gd name="T24" fmla="*/ 0 w 10"/>
                <a:gd name="T25" fmla="*/ 937 h 937"/>
                <a:gd name="T26" fmla="*/ 2 w 10"/>
                <a:gd name="T27" fmla="*/ 937 h 937"/>
                <a:gd name="T28" fmla="*/ 2 w 10"/>
                <a:gd name="T29" fmla="*/ 937 h 937"/>
                <a:gd name="T30" fmla="*/ 2 w 10"/>
                <a:gd name="T31" fmla="*/ 937 h 937"/>
                <a:gd name="T32" fmla="*/ 2 w 10"/>
                <a:gd name="T33" fmla="*/ 937 h 937"/>
                <a:gd name="T34" fmla="*/ 2 w 10"/>
                <a:gd name="T35" fmla="*/ 937 h 937"/>
                <a:gd name="T36" fmla="*/ 0 w 10"/>
                <a:gd name="T37" fmla="*/ 937 h 937"/>
                <a:gd name="T38" fmla="*/ 8 w 10"/>
                <a:gd name="T39" fmla="*/ 0 h 937"/>
                <a:gd name="T40" fmla="*/ 8 w 10"/>
                <a:gd name="T41" fmla="*/ 0 h 937"/>
                <a:gd name="T42" fmla="*/ 10 w 10"/>
                <a:gd name="T43" fmla="*/ 0 h 937"/>
                <a:gd name="T44" fmla="*/ 10 w 10"/>
                <a:gd name="T45" fmla="*/ 0 h 937"/>
                <a:gd name="T46" fmla="*/ 10 w 10"/>
                <a:gd name="T47" fmla="*/ 0 h 937"/>
                <a:gd name="T48" fmla="*/ 10 w 10"/>
                <a:gd name="T49" fmla="*/ 0 h 937"/>
                <a:gd name="T50" fmla="*/ 10 w 10"/>
                <a:gd name="T51" fmla="*/ 0 h 937"/>
                <a:gd name="T52" fmla="*/ 10 w 10"/>
                <a:gd name="T53" fmla="*/ 0 h 937"/>
                <a:gd name="T54" fmla="*/ 8 w 10"/>
                <a:gd name="T55" fmla="*/ 0 h 937"/>
                <a:gd name="T56" fmla="*/ 6 w 10"/>
                <a:gd name="T57" fmla="*/ 0 h 937"/>
                <a:gd name="T58" fmla="*/ 6 w 10"/>
                <a:gd name="T59" fmla="*/ 0 h 937"/>
                <a:gd name="T60" fmla="*/ 6 w 10"/>
                <a:gd name="T61" fmla="*/ 0 h 937"/>
                <a:gd name="T62" fmla="*/ 6 w 10"/>
                <a:gd name="T63" fmla="*/ 0 h 937"/>
                <a:gd name="T64" fmla="*/ 8 w 10"/>
                <a:gd name="T65" fmla="*/ 0 h 937"/>
                <a:gd name="T66" fmla="*/ 8 w 10"/>
                <a:gd name="T67" fmla="*/ 0 h 937"/>
                <a:gd name="T68" fmla="*/ 8 w 10"/>
                <a:gd name="T69" fmla="*/ 0 h 937"/>
                <a:gd name="T70" fmla="*/ 8 w 10"/>
                <a:gd name="T71" fmla="*/ 0 h 937"/>
                <a:gd name="T72" fmla="*/ 6 w 10"/>
                <a:gd name="T73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37">
                  <a:moveTo>
                    <a:pt x="2" y="937"/>
                  </a:move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2" y="937"/>
                  </a:lnTo>
                  <a:close/>
                  <a:moveTo>
                    <a:pt x="0" y="937"/>
                  </a:moveTo>
                  <a:lnTo>
                    <a:pt x="0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0" y="937"/>
                  </a:lnTo>
                  <a:close/>
                  <a:moveTo>
                    <a:pt x="8" y="0"/>
                  </a:moveTo>
                  <a:lnTo>
                    <a:pt x="8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0"/>
                  </a:lnTo>
                  <a:close/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08">
              <a:extLst>
                <a:ext uri="{FF2B5EF4-FFF2-40B4-BE49-F238E27FC236}">
                  <a16:creationId xmlns:a16="http://schemas.microsoft.com/office/drawing/2014/main" xmlns="" id="{B1878B11-C1F8-4029-89E3-3EE791A2B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4848225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0 w 2"/>
                <a:gd name="T4" fmla="*/ 0 w 2"/>
                <a:gd name="T5" fmla="*/ 2 w 2"/>
                <a:gd name="T6" fmla="*/ 2 w 2"/>
                <a:gd name="T7" fmla="*/ 2 w 2"/>
                <a:gd name="T8" fmla="*/ 2 w 2"/>
                <a:gd name="T9" fmla="*/ 2 w 2"/>
                <a:gd name="T10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9">
              <a:extLst>
                <a:ext uri="{FF2B5EF4-FFF2-40B4-BE49-F238E27FC236}">
                  <a16:creationId xmlns:a16="http://schemas.microsoft.com/office/drawing/2014/main" xmlns="" id="{0A8585E6-5E6E-460B-8B43-6ED161C9E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0" y="4848225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2 w 2"/>
                <a:gd name="T5" fmla="*/ 2 w 2"/>
                <a:gd name="T6" fmla="*/ 2 w 2"/>
                <a:gd name="T7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10">
              <a:extLst>
                <a:ext uri="{FF2B5EF4-FFF2-40B4-BE49-F238E27FC236}">
                  <a16:creationId xmlns:a16="http://schemas.microsoft.com/office/drawing/2014/main" xmlns="" id="{7AF8DE25-4D42-412B-8919-5ED985C0FCD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2 w 2"/>
                <a:gd name="T5" fmla="*/ 2 w 2"/>
                <a:gd name="T6" fmla="*/ 2 w 2"/>
                <a:gd name="T7" fmla="*/ 2 w 2"/>
                <a:gd name="T8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11">
              <a:extLst>
                <a:ext uri="{FF2B5EF4-FFF2-40B4-BE49-F238E27FC236}">
                  <a16:creationId xmlns:a16="http://schemas.microsoft.com/office/drawing/2014/main" xmlns="" id="{163376B7-355E-42DE-8FE2-2A4DBBF03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125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0 w 2"/>
                <a:gd name="T4" fmla="*/ 2 w 2"/>
                <a:gd name="T5" fmla="*/ 2 w 2"/>
                <a:gd name="T6" fmla="*/ 2 w 2"/>
                <a:gd name="T7" fmla="*/ 2 w 2"/>
                <a:gd name="T8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12">
              <a:extLst>
                <a:ext uri="{FF2B5EF4-FFF2-40B4-BE49-F238E27FC236}">
                  <a16:creationId xmlns:a16="http://schemas.microsoft.com/office/drawing/2014/main" xmlns="" id="{8FE5253B-3B69-4534-A37F-12DDF11B05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9688" y="3360738"/>
              <a:ext cx="396875" cy="1487488"/>
            </a:xfrm>
            <a:custGeom>
              <a:avLst/>
              <a:gdLst>
                <a:gd name="T0" fmla="*/ 127 w 250"/>
                <a:gd name="T1" fmla="*/ 0 h 937"/>
                <a:gd name="T2" fmla="*/ 143 w 250"/>
                <a:gd name="T3" fmla="*/ 8 h 937"/>
                <a:gd name="T4" fmla="*/ 157 w 250"/>
                <a:gd name="T5" fmla="*/ 36 h 937"/>
                <a:gd name="T6" fmla="*/ 169 w 250"/>
                <a:gd name="T7" fmla="*/ 80 h 937"/>
                <a:gd name="T8" fmla="*/ 187 w 250"/>
                <a:gd name="T9" fmla="*/ 206 h 937"/>
                <a:gd name="T10" fmla="*/ 199 w 250"/>
                <a:gd name="T11" fmla="*/ 374 h 937"/>
                <a:gd name="T12" fmla="*/ 199 w 250"/>
                <a:gd name="T13" fmla="*/ 470 h 937"/>
                <a:gd name="T14" fmla="*/ 193 w 250"/>
                <a:gd name="T15" fmla="*/ 651 h 937"/>
                <a:gd name="T16" fmla="*/ 175 w 250"/>
                <a:gd name="T17" fmla="*/ 801 h 937"/>
                <a:gd name="T18" fmla="*/ 157 w 250"/>
                <a:gd name="T19" fmla="*/ 881 h 937"/>
                <a:gd name="T20" fmla="*/ 143 w 250"/>
                <a:gd name="T21" fmla="*/ 917 h 937"/>
                <a:gd name="T22" fmla="*/ 129 w 250"/>
                <a:gd name="T23" fmla="*/ 935 h 937"/>
                <a:gd name="T24" fmla="*/ 121 w 250"/>
                <a:gd name="T25" fmla="*/ 937 h 937"/>
                <a:gd name="T26" fmla="*/ 133 w 250"/>
                <a:gd name="T27" fmla="*/ 935 h 937"/>
                <a:gd name="T28" fmla="*/ 159 w 250"/>
                <a:gd name="T29" fmla="*/ 917 h 937"/>
                <a:gd name="T30" fmla="*/ 181 w 250"/>
                <a:gd name="T31" fmla="*/ 881 h 937"/>
                <a:gd name="T32" fmla="*/ 201 w 250"/>
                <a:gd name="T33" fmla="*/ 831 h 937"/>
                <a:gd name="T34" fmla="*/ 219 w 250"/>
                <a:gd name="T35" fmla="*/ 767 h 937"/>
                <a:gd name="T36" fmla="*/ 233 w 250"/>
                <a:gd name="T37" fmla="*/ 693 h 937"/>
                <a:gd name="T38" fmla="*/ 242 w 250"/>
                <a:gd name="T39" fmla="*/ 609 h 937"/>
                <a:gd name="T40" fmla="*/ 248 w 250"/>
                <a:gd name="T41" fmla="*/ 518 h 937"/>
                <a:gd name="T42" fmla="*/ 250 w 250"/>
                <a:gd name="T43" fmla="*/ 470 h 937"/>
                <a:gd name="T44" fmla="*/ 248 w 250"/>
                <a:gd name="T45" fmla="*/ 376 h 937"/>
                <a:gd name="T46" fmla="*/ 241 w 250"/>
                <a:gd name="T47" fmla="*/ 288 h 937"/>
                <a:gd name="T48" fmla="*/ 231 w 250"/>
                <a:gd name="T49" fmla="*/ 208 h 937"/>
                <a:gd name="T50" fmla="*/ 215 w 250"/>
                <a:gd name="T51" fmla="*/ 138 h 937"/>
                <a:gd name="T52" fmla="*/ 197 w 250"/>
                <a:gd name="T53" fmla="*/ 80 h 937"/>
                <a:gd name="T54" fmla="*/ 175 w 250"/>
                <a:gd name="T55" fmla="*/ 36 h 937"/>
                <a:gd name="T56" fmla="*/ 153 w 250"/>
                <a:gd name="T57" fmla="*/ 10 h 937"/>
                <a:gd name="T58" fmla="*/ 133 w 250"/>
                <a:gd name="T59" fmla="*/ 0 h 937"/>
                <a:gd name="T60" fmla="*/ 127 w 250"/>
                <a:gd name="T61" fmla="*/ 0 h 937"/>
                <a:gd name="T62" fmla="*/ 49 w 250"/>
                <a:gd name="T63" fmla="*/ 470 h 937"/>
                <a:gd name="T64" fmla="*/ 57 w 250"/>
                <a:gd name="T65" fmla="*/ 286 h 937"/>
                <a:gd name="T66" fmla="*/ 73 w 250"/>
                <a:gd name="T67" fmla="*/ 136 h 937"/>
                <a:gd name="T68" fmla="*/ 91 w 250"/>
                <a:gd name="T69" fmla="*/ 56 h 937"/>
                <a:gd name="T70" fmla="*/ 105 w 250"/>
                <a:gd name="T71" fmla="*/ 20 h 937"/>
                <a:gd name="T72" fmla="*/ 119 w 250"/>
                <a:gd name="T73" fmla="*/ 2 h 937"/>
                <a:gd name="T74" fmla="*/ 127 w 250"/>
                <a:gd name="T75" fmla="*/ 0 h 937"/>
                <a:gd name="T76" fmla="*/ 115 w 250"/>
                <a:gd name="T77" fmla="*/ 2 h 937"/>
                <a:gd name="T78" fmla="*/ 89 w 250"/>
                <a:gd name="T79" fmla="*/ 20 h 937"/>
                <a:gd name="T80" fmla="*/ 67 w 250"/>
                <a:gd name="T81" fmla="*/ 56 h 937"/>
                <a:gd name="T82" fmla="*/ 47 w 250"/>
                <a:gd name="T83" fmla="*/ 106 h 937"/>
                <a:gd name="T84" fmla="*/ 29 w 250"/>
                <a:gd name="T85" fmla="*/ 170 h 937"/>
                <a:gd name="T86" fmla="*/ 15 w 250"/>
                <a:gd name="T87" fmla="*/ 244 h 937"/>
                <a:gd name="T88" fmla="*/ 6 w 250"/>
                <a:gd name="T89" fmla="*/ 328 h 937"/>
                <a:gd name="T90" fmla="*/ 0 w 250"/>
                <a:gd name="T91" fmla="*/ 420 h 937"/>
                <a:gd name="T92" fmla="*/ 0 w 250"/>
                <a:gd name="T93" fmla="*/ 468 h 937"/>
                <a:gd name="T94" fmla="*/ 2 w 250"/>
                <a:gd name="T95" fmla="*/ 562 h 937"/>
                <a:gd name="T96" fmla="*/ 8 w 250"/>
                <a:gd name="T97" fmla="*/ 651 h 937"/>
                <a:gd name="T98" fmla="*/ 19 w 250"/>
                <a:gd name="T99" fmla="*/ 729 h 937"/>
                <a:gd name="T100" fmla="*/ 33 w 250"/>
                <a:gd name="T101" fmla="*/ 799 h 937"/>
                <a:gd name="T102" fmla="*/ 51 w 250"/>
                <a:gd name="T103" fmla="*/ 857 h 937"/>
                <a:gd name="T104" fmla="*/ 73 w 250"/>
                <a:gd name="T105" fmla="*/ 901 h 937"/>
                <a:gd name="T106" fmla="*/ 95 w 250"/>
                <a:gd name="T107" fmla="*/ 929 h 937"/>
                <a:gd name="T108" fmla="*/ 115 w 250"/>
                <a:gd name="T109" fmla="*/ 937 h 937"/>
                <a:gd name="T110" fmla="*/ 121 w 250"/>
                <a:gd name="T111" fmla="*/ 937 h 937"/>
                <a:gd name="T112" fmla="*/ 107 w 250"/>
                <a:gd name="T113" fmla="*/ 929 h 937"/>
                <a:gd name="T114" fmla="*/ 93 w 250"/>
                <a:gd name="T115" fmla="*/ 901 h 937"/>
                <a:gd name="T116" fmla="*/ 81 w 250"/>
                <a:gd name="T117" fmla="*/ 857 h 937"/>
                <a:gd name="T118" fmla="*/ 61 w 250"/>
                <a:gd name="T119" fmla="*/ 731 h 937"/>
                <a:gd name="T120" fmla="*/ 51 w 250"/>
                <a:gd name="T121" fmla="*/ 564 h 937"/>
                <a:gd name="T122" fmla="*/ 49 w 250"/>
                <a:gd name="T123" fmla="*/ 47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0" h="937">
                  <a:moveTo>
                    <a:pt x="127" y="0"/>
                  </a:moveTo>
                  <a:lnTo>
                    <a:pt x="127" y="0"/>
                  </a:lnTo>
                  <a:lnTo>
                    <a:pt x="135" y="2"/>
                  </a:lnTo>
                  <a:lnTo>
                    <a:pt x="143" y="8"/>
                  </a:lnTo>
                  <a:lnTo>
                    <a:pt x="149" y="20"/>
                  </a:lnTo>
                  <a:lnTo>
                    <a:pt x="157" y="36"/>
                  </a:lnTo>
                  <a:lnTo>
                    <a:pt x="163" y="56"/>
                  </a:lnTo>
                  <a:lnTo>
                    <a:pt x="169" y="80"/>
                  </a:lnTo>
                  <a:lnTo>
                    <a:pt x="179" y="136"/>
                  </a:lnTo>
                  <a:lnTo>
                    <a:pt x="187" y="206"/>
                  </a:lnTo>
                  <a:lnTo>
                    <a:pt x="195" y="286"/>
                  </a:lnTo>
                  <a:lnTo>
                    <a:pt x="199" y="374"/>
                  </a:lnTo>
                  <a:lnTo>
                    <a:pt x="199" y="470"/>
                  </a:lnTo>
                  <a:lnTo>
                    <a:pt x="199" y="470"/>
                  </a:lnTo>
                  <a:lnTo>
                    <a:pt x="197" y="564"/>
                  </a:lnTo>
                  <a:lnTo>
                    <a:pt x="193" y="651"/>
                  </a:lnTo>
                  <a:lnTo>
                    <a:pt x="185" y="731"/>
                  </a:lnTo>
                  <a:lnTo>
                    <a:pt x="175" y="801"/>
                  </a:lnTo>
                  <a:lnTo>
                    <a:pt x="163" y="857"/>
                  </a:lnTo>
                  <a:lnTo>
                    <a:pt x="157" y="881"/>
                  </a:lnTo>
                  <a:lnTo>
                    <a:pt x="151" y="901"/>
                  </a:lnTo>
                  <a:lnTo>
                    <a:pt x="143" y="917"/>
                  </a:lnTo>
                  <a:lnTo>
                    <a:pt x="137" y="929"/>
                  </a:lnTo>
                  <a:lnTo>
                    <a:pt x="129" y="935"/>
                  </a:lnTo>
                  <a:lnTo>
                    <a:pt x="121" y="937"/>
                  </a:lnTo>
                  <a:lnTo>
                    <a:pt x="121" y="937"/>
                  </a:lnTo>
                  <a:lnTo>
                    <a:pt x="127" y="937"/>
                  </a:lnTo>
                  <a:lnTo>
                    <a:pt x="133" y="935"/>
                  </a:lnTo>
                  <a:lnTo>
                    <a:pt x="147" y="929"/>
                  </a:lnTo>
                  <a:lnTo>
                    <a:pt x="159" y="917"/>
                  </a:lnTo>
                  <a:lnTo>
                    <a:pt x="171" y="901"/>
                  </a:lnTo>
                  <a:lnTo>
                    <a:pt x="181" y="881"/>
                  </a:lnTo>
                  <a:lnTo>
                    <a:pt x="193" y="857"/>
                  </a:lnTo>
                  <a:lnTo>
                    <a:pt x="201" y="831"/>
                  </a:lnTo>
                  <a:lnTo>
                    <a:pt x="211" y="801"/>
                  </a:lnTo>
                  <a:lnTo>
                    <a:pt x="219" y="767"/>
                  </a:lnTo>
                  <a:lnTo>
                    <a:pt x="227" y="731"/>
                  </a:lnTo>
                  <a:lnTo>
                    <a:pt x="233" y="693"/>
                  </a:lnTo>
                  <a:lnTo>
                    <a:pt x="239" y="651"/>
                  </a:lnTo>
                  <a:lnTo>
                    <a:pt x="242" y="609"/>
                  </a:lnTo>
                  <a:lnTo>
                    <a:pt x="246" y="564"/>
                  </a:lnTo>
                  <a:lnTo>
                    <a:pt x="248" y="518"/>
                  </a:lnTo>
                  <a:lnTo>
                    <a:pt x="250" y="470"/>
                  </a:lnTo>
                  <a:lnTo>
                    <a:pt x="250" y="470"/>
                  </a:lnTo>
                  <a:lnTo>
                    <a:pt x="248" y="422"/>
                  </a:lnTo>
                  <a:lnTo>
                    <a:pt x="248" y="376"/>
                  </a:lnTo>
                  <a:lnTo>
                    <a:pt x="244" y="330"/>
                  </a:lnTo>
                  <a:lnTo>
                    <a:pt x="241" y="288"/>
                  </a:lnTo>
                  <a:lnTo>
                    <a:pt x="237" y="246"/>
                  </a:lnTo>
                  <a:lnTo>
                    <a:pt x="231" y="208"/>
                  </a:lnTo>
                  <a:lnTo>
                    <a:pt x="223" y="170"/>
                  </a:lnTo>
                  <a:lnTo>
                    <a:pt x="215" y="138"/>
                  </a:lnTo>
                  <a:lnTo>
                    <a:pt x="207" y="108"/>
                  </a:lnTo>
                  <a:lnTo>
                    <a:pt x="197" y="80"/>
                  </a:lnTo>
                  <a:lnTo>
                    <a:pt x="187" y="56"/>
                  </a:lnTo>
                  <a:lnTo>
                    <a:pt x="175" y="36"/>
                  </a:lnTo>
                  <a:lnTo>
                    <a:pt x="165" y="20"/>
                  </a:lnTo>
                  <a:lnTo>
                    <a:pt x="153" y="10"/>
                  </a:lnTo>
                  <a:lnTo>
                    <a:pt x="139" y="2"/>
                  </a:lnTo>
                  <a:lnTo>
                    <a:pt x="133" y="0"/>
                  </a:lnTo>
                  <a:lnTo>
                    <a:pt x="127" y="0"/>
                  </a:lnTo>
                  <a:lnTo>
                    <a:pt x="127" y="0"/>
                  </a:lnTo>
                  <a:close/>
                  <a:moveTo>
                    <a:pt x="49" y="470"/>
                  </a:moveTo>
                  <a:lnTo>
                    <a:pt x="49" y="470"/>
                  </a:lnTo>
                  <a:lnTo>
                    <a:pt x="51" y="374"/>
                  </a:lnTo>
                  <a:lnTo>
                    <a:pt x="57" y="286"/>
                  </a:lnTo>
                  <a:lnTo>
                    <a:pt x="63" y="206"/>
                  </a:lnTo>
                  <a:lnTo>
                    <a:pt x="73" y="136"/>
                  </a:lnTo>
                  <a:lnTo>
                    <a:pt x="85" y="80"/>
                  </a:lnTo>
                  <a:lnTo>
                    <a:pt x="91" y="56"/>
                  </a:lnTo>
                  <a:lnTo>
                    <a:pt x="97" y="36"/>
                  </a:lnTo>
                  <a:lnTo>
                    <a:pt x="105" y="20"/>
                  </a:lnTo>
                  <a:lnTo>
                    <a:pt x="111" y="8"/>
                  </a:lnTo>
                  <a:lnTo>
                    <a:pt x="119" y="2"/>
                  </a:lnTo>
                  <a:lnTo>
                    <a:pt x="127" y="0"/>
                  </a:lnTo>
                  <a:lnTo>
                    <a:pt x="127" y="0"/>
                  </a:lnTo>
                  <a:lnTo>
                    <a:pt x="121" y="0"/>
                  </a:lnTo>
                  <a:lnTo>
                    <a:pt x="115" y="2"/>
                  </a:lnTo>
                  <a:lnTo>
                    <a:pt x="101" y="8"/>
                  </a:lnTo>
                  <a:lnTo>
                    <a:pt x="89" y="20"/>
                  </a:lnTo>
                  <a:lnTo>
                    <a:pt x="77" y="36"/>
                  </a:lnTo>
                  <a:lnTo>
                    <a:pt x="67" y="56"/>
                  </a:lnTo>
                  <a:lnTo>
                    <a:pt x="57" y="80"/>
                  </a:lnTo>
                  <a:lnTo>
                    <a:pt x="47" y="106"/>
                  </a:lnTo>
                  <a:lnTo>
                    <a:pt x="37" y="136"/>
                  </a:lnTo>
                  <a:lnTo>
                    <a:pt x="29" y="170"/>
                  </a:lnTo>
                  <a:lnTo>
                    <a:pt x="21" y="206"/>
                  </a:lnTo>
                  <a:lnTo>
                    <a:pt x="15" y="244"/>
                  </a:lnTo>
                  <a:lnTo>
                    <a:pt x="9" y="286"/>
                  </a:lnTo>
                  <a:lnTo>
                    <a:pt x="6" y="328"/>
                  </a:lnTo>
                  <a:lnTo>
                    <a:pt x="2" y="374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6"/>
                  </a:lnTo>
                  <a:lnTo>
                    <a:pt x="2" y="562"/>
                  </a:lnTo>
                  <a:lnTo>
                    <a:pt x="4" y="607"/>
                  </a:lnTo>
                  <a:lnTo>
                    <a:pt x="8" y="651"/>
                  </a:lnTo>
                  <a:lnTo>
                    <a:pt x="13" y="691"/>
                  </a:lnTo>
                  <a:lnTo>
                    <a:pt x="19" y="729"/>
                  </a:lnTo>
                  <a:lnTo>
                    <a:pt x="25" y="767"/>
                  </a:lnTo>
                  <a:lnTo>
                    <a:pt x="33" y="799"/>
                  </a:lnTo>
                  <a:lnTo>
                    <a:pt x="41" y="829"/>
                  </a:lnTo>
                  <a:lnTo>
                    <a:pt x="51" y="857"/>
                  </a:lnTo>
                  <a:lnTo>
                    <a:pt x="61" y="881"/>
                  </a:lnTo>
                  <a:lnTo>
                    <a:pt x="73" y="901"/>
                  </a:lnTo>
                  <a:lnTo>
                    <a:pt x="83" y="917"/>
                  </a:lnTo>
                  <a:lnTo>
                    <a:pt x="95" y="929"/>
                  </a:lnTo>
                  <a:lnTo>
                    <a:pt x="109" y="935"/>
                  </a:lnTo>
                  <a:lnTo>
                    <a:pt x="115" y="937"/>
                  </a:lnTo>
                  <a:lnTo>
                    <a:pt x="121" y="937"/>
                  </a:lnTo>
                  <a:lnTo>
                    <a:pt x="121" y="937"/>
                  </a:lnTo>
                  <a:lnTo>
                    <a:pt x="113" y="935"/>
                  </a:lnTo>
                  <a:lnTo>
                    <a:pt x="107" y="929"/>
                  </a:lnTo>
                  <a:lnTo>
                    <a:pt x="99" y="917"/>
                  </a:lnTo>
                  <a:lnTo>
                    <a:pt x="93" y="901"/>
                  </a:lnTo>
                  <a:lnTo>
                    <a:pt x="87" y="881"/>
                  </a:lnTo>
                  <a:lnTo>
                    <a:pt x="81" y="857"/>
                  </a:lnTo>
                  <a:lnTo>
                    <a:pt x="69" y="799"/>
                  </a:lnTo>
                  <a:lnTo>
                    <a:pt x="61" y="731"/>
                  </a:lnTo>
                  <a:lnTo>
                    <a:pt x="55" y="651"/>
                  </a:lnTo>
                  <a:lnTo>
                    <a:pt x="51" y="564"/>
                  </a:lnTo>
                  <a:lnTo>
                    <a:pt x="49" y="470"/>
                  </a:lnTo>
                  <a:lnTo>
                    <a:pt x="49" y="47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13">
              <a:extLst>
                <a:ext uri="{FF2B5EF4-FFF2-40B4-BE49-F238E27FC236}">
                  <a16:creationId xmlns:a16="http://schemas.microsoft.com/office/drawing/2014/main" xmlns="" id="{AD415482-320E-4B99-BF09-8953734E99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99225" y="3038475"/>
              <a:ext cx="184150" cy="227013"/>
            </a:xfrm>
            <a:custGeom>
              <a:avLst/>
              <a:gdLst>
                <a:gd name="T0" fmla="*/ 108 w 116"/>
                <a:gd name="T1" fmla="*/ 34 h 143"/>
                <a:gd name="T2" fmla="*/ 86 w 116"/>
                <a:gd name="T3" fmla="*/ 10 h 143"/>
                <a:gd name="T4" fmla="*/ 66 w 116"/>
                <a:gd name="T5" fmla="*/ 2 h 143"/>
                <a:gd name="T6" fmla="*/ 58 w 116"/>
                <a:gd name="T7" fmla="*/ 0 h 143"/>
                <a:gd name="T8" fmla="*/ 36 w 116"/>
                <a:gd name="T9" fmla="*/ 6 h 143"/>
                <a:gd name="T10" fmla="*/ 18 w 116"/>
                <a:gd name="T11" fmla="*/ 22 h 143"/>
                <a:gd name="T12" fmla="*/ 6 w 116"/>
                <a:gd name="T13" fmla="*/ 44 h 143"/>
                <a:gd name="T14" fmla="*/ 0 w 116"/>
                <a:gd name="T15" fmla="*/ 70 h 143"/>
                <a:gd name="T16" fmla="*/ 2 w 116"/>
                <a:gd name="T17" fmla="*/ 82 h 143"/>
                <a:gd name="T18" fmla="*/ 6 w 116"/>
                <a:gd name="T19" fmla="*/ 100 h 143"/>
                <a:gd name="T20" fmla="*/ 10 w 116"/>
                <a:gd name="T21" fmla="*/ 110 h 143"/>
                <a:gd name="T22" fmla="*/ 30 w 116"/>
                <a:gd name="T23" fmla="*/ 134 h 143"/>
                <a:gd name="T24" fmla="*/ 52 w 116"/>
                <a:gd name="T25" fmla="*/ 141 h 143"/>
                <a:gd name="T26" fmla="*/ 60 w 116"/>
                <a:gd name="T27" fmla="*/ 143 h 143"/>
                <a:gd name="T28" fmla="*/ 82 w 116"/>
                <a:gd name="T29" fmla="*/ 137 h 143"/>
                <a:gd name="T30" fmla="*/ 100 w 116"/>
                <a:gd name="T31" fmla="*/ 124 h 143"/>
                <a:gd name="T32" fmla="*/ 112 w 116"/>
                <a:gd name="T33" fmla="*/ 100 h 143"/>
                <a:gd name="T34" fmla="*/ 116 w 116"/>
                <a:gd name="T35" fmla="*/ 74 h 143"/>
                <a:gd name="T36" fmla="*/ 116 w 116"/>
                <a:gd name="T37" fmla="*/ 64 h 143"/>
                <a:gd name="T38" fmla="*/ 112 w 116"/>
                <a:gd name="T39" fmla="*/ 44 h 143"/>
                <a:gd name="T40" fmla="*/ 108 w 116"/>
                <a:gd name="T41" fmla="*/ 34 h 143"/>
                <a:gd name="T42" fmla="*/ 10 w 116"/>
                <a:gd name="T43" fmla="*/ 74 h 143"/>
                <a:gd name="T44" fmla="*/ 14 w 116"/>
                <a:gd name="T45" fmla="*/ 48 h 143"/>
                <a:gd name="T46" fmla="*/ 24 w 116"/>
                <a:gd name="T47" fmla="*/ 28 h 143"/>
                <a:gd name="T48" fmla="*/ 40 w 116"/>
                <a:gd name="T49" fmla="*/ 16 h 143"/>
                <a:gd name="T50" fmla="*/ 60 w 116"/>
                <a:gd name="T51" fmla="*/ 10 h 143"/>
                <a:gd name="T52" fmla="*/ 72 w 116"/>
                <a:gd name="T53" fmla="*/ 12 h 143"/>
                <a:gd name="T54" fmla="*/ 94 w 116"/>
                <a:gd name="T55" fmla="*/ 28 h 143"/>
                <a:gd name="T56" fmla="*/ 102 w 116"/>
                <a:gd name="T57" fmla="*/ 38 h 143"/>
                <a:gd name="T58" fmla="*/ 108 w 116"/>
                <a:gd name="T59" fmla="*/ 70 h 143"/>
                <a:gd name="T60" fmla="*/ 108 w 116"/>
                <a:gd name="T61" fmla="*/ 84 h 143"/>
                <a:gd name="T62" fmla="*/ 100 w 116"/>
                <a:gd name="T63" fmla="*/ 106 h 143"/>
                <a:gd name="T64" fmla="*/ 86 w 116"/>
                <a:gd name="T65" fmla="*/ 122 h 143"/>
                <a:gd name="T66" fmla="*/ 68 w 116"/>
                <a:gd name="T67" fmla="*/ 132 h 143"/>
                <a:gd name="T68" fmla="*/ 58 w 116"/>
                <a:gd name="T69" fmla="*/ 134 h 143"/>
                <a:gd name="T70" fmla="*/ 34 w 116"/>
                <a:gd name="T71" fmla="*/ 126 h 143"/>
                <a:gd name="T72" fmla="*/ 16 w 116"/>
                <a:gd name="T73" fmla="*/ 106 h 143"/>
                <a:gd name="T74" fmla="*/ 10 w 116"/>
                <a:gd name="T75" fmla="*/ 90 h 143"/>
                <a:gd name="T76" fmla="*/ 10 w 116"/>
                <a:gd name="T77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6" h="143">
                  <a:moveTo>
                    <a:pt x="108" y="34"/>
                  </a:moveTo>
                  <a:lnTo>
                    <a:pt x="108" y="34"/>
                  </a:lnTo>
                  <a:lnTo>
                    <a:pt x="98" y="20"/>
                  </a:lnTo>
                  <a:lnTo>
                    <a:pt x="86" y="10"/>
                  </a:lnTo>
                  <a:lnTo>
                    <a:pt x="74" y="4"/>
                  </a:lnTo>
                  <a:lnTo>
                    <a:pt x="66" y="2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46" y="2"/>
                  </a:lnTo>
                  <a:lnTo>
                    <a:pt x="36" y="6"/>
                  </a:lnTo>
                  <a:lnTo>
                    <a:pt x="26" y="12"/>
                  </a:lnTo>
                  <a:lnTo>
                    <a:pt x="18" y="22"/>
                  </a:lnTo>
                  <a:lnTo>
                    <a:pt x="10" y="32"/>
                  </a:lnTo>
                  <a:lnTo>
                    <a:pt x="6" y="44"/>
                  </a:lnTo>
                  <a:lnTo>
                    <a:pt x="2" y="56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2" y="82"/>
                  </a:lnTo>
                  <a:lnTo>
                    <a:pt x="4" y="92"/>
                  </a:lnTo>
                  <a:lnTo>
                    <a:pt x="6" y="100"/>
                  </a:lnTo>
                  <a:lnTo>
                    <a:pt x="10" y="110"/>
                  </a:lnTo>
                  <a:lnTo>
                    <a:pt x="10" y="110"/>
                  </a:lnTo>
                  <a:lnTo>
                    <a:pt x="20" y="124"/>
                  </a:lnTo>
                  <a:lnTo>
                    <a:pt x="30" y="134"/>
                  </a:lnTo>
                  <a:lnTo>
                    <a:pt x="44" y="139"/>
                  </a:lnTo>
                  <a:lnTo>
                    <a:pt x="52" y="141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70" y="141"/>
                  </a:lnTo>
                  <a:lnTo>
                    <a:pt x="82" y="137"/>
                  </a:lnTo>
                  <a:lnTo>
                    <a:pt x="92" y="132"/>
                  </a:lnTo>
                  <a:lnTo>
                    <a:pt x="100" y="124"/>
                  </a:lnTo>
                  <a:lnTo>
                    <a:pt x="106" y="112"/>
                  </a:lnTo>
                  <a:lnTo>
                    <a:pt x="112" y="100"/>
                  </a:lnTo>
                  <a:lnTo>
                    <a:pt x="116" y="88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16" y="64"/>
                  </a:lnTo>
                  <a:lnTo>
                    <a:pt x="114" y="52"/>
                  </a:lnTo>
                  <a:lnTo>
                    <a:pt x="112" y="44"/>
                  </a:lnTo>
                  <a:lnTo>
                    <a:pt x="108" y="34"/>
                  </a:lnTo>
                  <a:lnTo>
                    <a:pt x="108" y="34"/>
                  </a:lnTo>
                  <a:close/>
                  <a:moveTo>
                    <a:pt x="10" y="74"/>
                  </a:moveTo>
                  <a:lnTo>
                    <a:pt x="10" y="74"/>
                  </a:lnTo>
                  <a:lnTo>
                    <a:pt x="10" y="60"/>
                  </a:lnTo>
                  <a:lnTo>
                    <a:pt x="14" y="48"/>
                  </a:lnTo>
                  <a:lnTo>
                    <a:pt x="18" y="38"/>
                  </a:lnTo>
                  <a:lnTo>
                    <a:pt x="24" y="28"/>
                  </a:lnTo>
                  <a:lnTo>
                    <a:pt x="32" y="22"/>
                  </a:lnTo>
                  <a:lnTo>
                    <a:pt x="40" y="16"/>
                  </a:lnTo>
                  <a:lnTo>
                    <a:pt x="50" y="12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72" y="12"/>
                  </a:lnTo>
                  <a:lnTo>
                    <a:pt x="84" y="18"/>
                  </a:lnTo>
                  <a:lnTo>
                    <a:pt x="94" y="28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6" y="54"/>
                  </a:lnTo>
                  <a:lnTo>
                    <a:pt x="108" y="70"/>
                  </a:lnTo>
                  <a:lnTo>
                    <a:pt x="108" y="70"/>
                  </a:lnTo>
                  <a:lnTo>
                    <a:pt x="108" y="84"/>
                  </a:lnTo>
                  <a:lnTo>
                    <a:pt x="104" y="96"/>
                  </a:lnTo>
                  <a:lnTo>
                    <a:pt x="100" y="106"/>
                  </a:lnTo>
                  <a:lnTo>
                    <a:pt x="94" y="116"/>
                  </a:lnTo>
                  <a:lnTo>
                    <a:pt x="86" y="122"/>
                  </a:lnTo>
                  <a:lnTo>
                    <a:pt x="78" y="128"/>
                  </a:lnTo>
                  <a:lnTo>
                    <a:pt x="68" y="132"/>
                  </a:lnTo>
                  <a:lnTo>
                    <a:pt x="58" y="134"/>
                  </a:lnTo>
                  <a:lnTo>
                    <a:pt x="58" y="134"/>
                  </a:lnTo>
                  <a:lnTo>
                    <a:pt x="46" y="132"/>
                  </a:lnTo>
                  <a:lnTo>
                    <a:pt x="34" y="126"/>
                  </a:lnTo>
                  <a:lnTo>
                    <a:pt x="24" y="118"/>
                  </a:lnTo>
                  <a:lnTo>
                    <a:pt x="16" y="106"/>
                  </a:lnTo>
                  <a:lnTo>
                    <a:pt x="16" y="106"/>
                  </a:lnTo>
                  <a:lnTo>
                    <a:pt x="10" y="90"/>
                  </a:lnTo>
                  <a:lnTo>
                    <a:pt x="10" y="74"/>
                  </a:lnTo>
                  <a:lnTo>
                    <a:pt x="10" y="7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14">
              <a:extLst>
                <a:ext uri="{FF2B5EF4-FFF2-40B4-BE49-F238E27FC236}">
                  <a16:creationId xmlns:a16="http://schemas.microsoft.com/office/drawing/2014/main" xmlns="" id="{88936034-B1EF-4DA8-8FDF-84391CE3F9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500" y="3222625"/>
              <a:ext cx="355600" cy="134938"/>
            </a:xfrm>
            <a:custGeom>
              <a:avLst/>
              <a:gdLst>
                <a:gd name="T0" fmla="*/ 224 w 224"/>
                <a:gd name="T1" fmla="*/ 43 h 85"/>
                <a:gd name="T2" fmla="*/ 224 w 224"/>
                <a:gd name="T3" fmla="*/ 43 h 85"/>
                <a:gd name="T4" fmla="*/ 220 w 224"/>
                <a:gd name="T5" fmla="*/ 51 h 85"/>
                <a:gd name="T6" fmla="*/ 214 w 224"/>
                <a:gd name="T7" fmla="*/ 59 h 85"/>
                <a:gd name="T8" fmla="*/ 204 w 224"/>
                <a:gd name="T9" fmla="*/ 67 h 85"/>
                <a:gd name="T10" fmla="*/ 190 w 224"/>
                <a:gd name="T11" fmla="*/ 73 h 85"/>
                <a:gd name="T12" fmla="*/ 174 w 224"/>
                <a:gd name="T13" fmla="*/ 77 h 85"/>
                <a:gd name="T14" fmla="*/ 154 w 224"/>
                <a:gd name="T15" fmla="*/ 81 h 85"/>
                <a:gd name="T16" fmla="*/ 134 w 224"/>
                <a:gd name="T17" fmla="*/ 83 h 85"/>
                <a:gd name="T18" fmla="*/ 112 w 224"/>
                <a:gd name="T19" fmla="*/ 85 h 85"/>
                <a:gd name="T20" fmla="*/ 112 w 224"/>
                <a:gd name="T21" fmla="*/ 85 h 85"/>
                <a:gd name="T22" fmla="*/ 88 w 224"/>
                <a:gd name="T23" fmla="*/ 83 h 85"/>
                <a:gd name="T24" fmla="*/ 68 w 224"/>
                <a:gd name="T25" fmla="*/ 81 h 85"/>
                <a:gd name="T26" fmla="*/ 50 w 224"/>
                <a:gd name="T27" fmla="*/ 77 h 85"/>
                <a:gd name="T28" fmla="*/ 32 w 224"/>
                <a:gd name="T29" fmla="*/ 71 h 85"/>
                <a:gd name="T30" fmla="*/ 18 w 224"/>
                <a:gd name="T31" fmla="*/ 65 h 85"/>
                <a:gd name="T32" fmla="*/ 8 w 224"/>
                <a:gd name="T33" fmla="*/ 57 h 85"/>
                <a:gd name="T34" fmla="*/ 2 w 224"/>
                <a:gd name="T35" fmla="*/ 49 h 85"/>
                <a:gd name="T36" fmla="*/ 0 w 224"/>
                <a:gd name="T37" fmla="*/ 41 h 85"/>
                <a:gd name="T38" fmla="*/ 0 w 224"/>
                <a:gd name="T39" fmla="*/ 41 h 85"/>
                <a:gd name="T40" fmla="*/ 2 w 224"/>
                <a:gd name="T41" fmla="*/ 33 h 85"/>
                <a:gd name="T42" fmla="*/ 8 w 224"/>
                <a:gd name="T43" fmla="*/ 25 h 85"/>
                <a:gd name="T44" fmla="*/ 20 w 224"/>
                <a:gd name="T45" fmla="*/ 18 h 85"/>
                <a:gd name="T46" fmla="*/ 32 w 224"/>
                <a:gd name="T47" fmla="*/ 12 h 85"/>
                <a:gd name="T48" fmla="*/ 50 w 224"/>
                <a:gd name="T49" fmla="*/ 8 h 85"/>
                <a:gd name="T50" fmla="*/ 68 w 224"/>
                <a:gd name="T51" fmla="*/ 4 h 85"/>
                <a:gd name="T52" fmla="*/ 90 w 224"/>
                <a:gd name="T53" fmla="*/ 2 h 85"/>
                <a:gd name="T54" fmla="*/ 112 w 224"/>
                <a:gd name="T55" fmla="*/ 0 h 85"/>
                <a:gd name="T56" fmla="*/ 112 w 224"/>
                <a:gd name="T57" fmla="*/ 0 h 85"/>
                <a:gd name="T58" fmla="*/ 134 w 224"/>
                <a:gd name="T59" fmla="*/ 2 h 85"/>
                <a:gd name="T60" fmla="*/ 156 w 224"/>
                <a:gd name="T61" fmla="*/ 4 h 85"/>
                <a:gd name="T62" fmla="*/ 174 w 224"/>
                <a:gd name="T63" fmla="*/ 8 h 85"/>
                <a:gd name="T64" fmla="*/ 190 w 224"/>
                <a:gd name="T65" fmla="*/ 14 h 85"/>
                <a:gd name="T66" fmla="*/ 204 w 224"/>
                <a:gd name="T67" fmla="*/ 19 h 85"/>
                <a:gd name="T68" fmla="*/ 214 w 224"/>
                <a:gd name="T69" fmla="*/ 25 h 85"/>
                <a:gd name="T70" fmla="*/ 222 w 224"/>
                <a:gd name="T71" fmla="*/ 33 h 85"/>
                <a:gd name="T72" fmla="*/ 224 w 224"/>
                <a:gd name="T73" fmla="*/ 43 h 85"/>
                <a:gd name="T74" fmla="*/ 224 w 224"/>
                <a:gd name="T75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4" h="85">
                  <a:moveTo>
                    <a:pt x="224" y="43"/>
                  </a:moveTo>
                  <a:lnTo>
                    <a:pt x="224" y="43"/>
                  </a:lnTo>
                  <a:lnTo>
                    <a:pt x="220" y="51"/>
                  </a:lnTo>
                  <a:lnTo>
                    <a:pt x="214" y="59"/>
                  </a:lnTo>
                  <a:lnTo>
                    <a:pt x="204" y="67"/>
                  </a:lnTo>
                  <a:lnTo>
                    <a:pt x="190" y="73"/>
                  </a:lnTo>
                  <a:lnTo>
                    <a:pt x="174" y="77"/>
                  </a:lnTo>
                  <a:lnTo>
                    <a:pt x="154" y="81"/>
                  </a:lnTo>
                  <a:lnTo>
                    <a:pt x="134" y="83"/>
                  </a:lnTo>
                  <a:lnTo>
                    <a:pt x="112" y="85"/>
                  </a:lnTo>
                  <a:lnTo>
                    <a:pt x="112" y="85"/>
                  </a:lnTo>
                  <a:lnTo>
                    <a:pt x="88" y="83"/>
                  </a:lnTo>
                  <a:lnTo>
                    <a:pt x="68" y="81"/>
                  </a:lnTo>
                  <a:lnTo>
                    <a:pt x="50" y="77"/>
                  </a:lnTo>
                  <a:lnTo>
                    <a:pt x="32" y="71"/>
                  </a:lnTo>
                  <a:lnTo>
                    <a:pt x="18" y="65"/>
                  </a:lnTo>
                  <a:lnTo>
                    <a:pt x="8" y="57"/>
                  </a:lnTo>
                  <a:lnTo>
                    <a:pt x="2" y="49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2" y="33"/>
                  </a:lnTo>
                  <a:lnTo>
                    <a:pt x="8" y="25"/>
                  </a:lnTo>
                  <a:lnTo>
                    <a:pt x="20" y="18"/>
                  </a:lnTo>
                  <a:lnTo>
                    <a:pt x="32" y="12"/>
                  </a:lnTo>
                  <a:lnTo>
                    <a:pt x="50" y="8"/>
                  </a:lnTo>
                  <a:lnTo>
                    <a:pt x="68" y="4"/>
                  </a:lnTo>
                  <a:lnTo>
                    <a:pt x="90" y="2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34" y="2"/>
                  </a:lnTo>
                  <a:lnTo>
                    <a:pt x="156" y="4"/>
                  </a:lnTo>
                  <a:lnTo>
                    <a:pt x="174" y="8"/>
                  </a:lnTo>
                  <a:lnTo>
                    <a:pt x="190" y="14"/>
                  </a:lnTo>
                  <a:lnTo>
                    <a:pt x="204" y="19"/>
                  </a:lnTo>
                  <a:lnTo>
                    <a:pt x="214" y="25"/>
                  </a:lnTo>
                  <a:lnTo>
                    <a:pt x="222" y="33"/>
                  </a:lnTo>
                  <a:lnTo>
                    <a:pt x="224" y="43"/>
                  </a:lnTo>
                  <a:lnTo>
                    <a:pt x="224" y="43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15">
              <a:extLst>
                <a:ext uri="{FF2B5EF4-FFF2-40B4-BE49-F238E27FC236}">
                  <a16:creationId xmlns:a16="http://schemas.microsoft.com/office/drawing/2014/main" xmlns="" id="{DDF7A103-4DFE-4181-8352-EA0F82F56C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184525"/>
              <a:ext cx="361950" cy="201613"/>
            </a:xfrm>
            <a:custGeom>
              <a:avLst/>
              <a:gdLst>
                <a:gd name="T0" fmla="*/ 228 w 228"/>
                <a:gd name="T1" fmla="*/ 14 h 127"/>
                <a:gd name="T2" fmla="*/ 224 w 228"/>
                <a:gd name="T3" fmla="*/ 6 h 127"/>
                <a:gd name="T4" fmla="*/ 216 w 228"/>
                <a:gd name="T5" fmla="*/ 2 h 127"/>
                <a:gd name="T6" fmla="*/ 12 w 228"/>
                <a:gd name="T7" fmla="*/ 0 h 127"/>
                <a:gd name="T8" fmla="*/ 4 w 228"/>
                <a:gd name="T9" fmla="*/ 4 h 127"/>
                <a:gd name="T10" fmla="*/ 0 w 228"/>
                <a:gd name="T11" fmla="*/ 14 h 127"/>
                <a:gd name="T12" fmla="*/ 0 w 228"/>
                <a:gd name="T13" fmla="*/ 51 h 127"/>
                <a:gd name="T14" fmla="*/ 0 w 228"/>
                <a:gd name="T15" fmla="*/ 55 h 127"/>
                <a:gd name="T16" fmla="*/ 0 w 228"/>
                <a:gd name="T17" fmla="*/ 103 h 127"/>
                <a:gd name="T18" fmla="*/ 4 w 228"/>
                <a:gd name="T19" fmla="*/ 119 h 127"/>
                <a:gd name="T20" fmla="*/ 10 w 228"/>
                <a:gd name="T21" fmla="*/ 127 h 127"/>
                <a:gd name="T22" fmla="*/ 14 w 228"/>
                <a:gd name="T23" fmla="*/ 125 h 127"/>
                <a:gd name="T24" fmla="*/ 20 w 228"/>
                <a:gd name="T25" fmla="*/ 113 h 127"/>
                <a:gd name="T26" fmla="*/ 20 w 228"/>
                <a:gd name="T27" fmla="*/ 61 h 127"/>
                <a:gd name="T28" fmla="*/ 26 w 228"/>
                <a:gd name="T29" fmla="*/ 103 h 127"/>
                <a:gd name="T30" fmla="*/ 28 w 228"/>
                <a:gd name="T31" fmla="*/ 113 h 127"/>
                <a:gd name="T32" fmla="*/ 38 w 228"/>
                <a:gd name="T33" fmla="*/ 125 h 127"/>
                <a:gd name="T34" fmla="*/ 46 w 228"/>
                <a:gd name="T35" fmla="*/ 127 h 127"/>
                <a:gd name="T36" fmla="*/ 62 w 228"/>
                <a:gd name="T37" fmla="*/ 121 h 127"/>
                <a:gd name="T38" fmla="*/ 68 w 228"/>
                <a:gd name="T39" fmla="*/ 103 h 127"/>
                <a:gd name="T40" fmla="*/ 72 w 228"/>
                <a:gd name="T41" fmla="*/ 63 h 127"/>
                <a:gd name="T42" fmla="*/ 72 w 228"/>
                <a:gd name="T43" fmla="*/ 105 h 127"/>
                <a:gd name="T44" fmla="*/ 78 w 228"/>
                <a:gd name="T45" fmla="*/ 121 h 127"/>
                <a:gd name="T46" fmla="*/ 92 w 228"/>
                <a:gd name="T47" fmla="*/ 127 h 127"/>
                <a:gd name="T48" fmla="*/ 100 w 228"/>
                <a:gd name="T49" fmla="*/ 125 h 127"/>
                <a:gd name="T50" fmla="*/ 110 w 228"/>
                <a:gd name="T51" fmla="*/ 113 h 127"/>
                <a:gd name="T52" fmla="*/ 112 w 228"/>
                <a:gd name="T53" fmla="*/ 63 h 127"/>
                <a:gd name="T54" fmla="*/ 116 w 228"/>
                <a:gd name="T55" fmla="*/ 105 h 127"/>
                <a:gd name="T56" fmla="*/ 118 w 228"/>
                <a:gd name="T57" fmla="*/ 113 h 127"/>
                <a:gd name="T58" fmla="*/ 128 w 228"/>
                <a:gd name="T59" fmla="*/ 125 h 127"/>
                <a:gd name="T60" fmla="*/ 136 w 228"/>
                <a:gd name="T61" fmla="*/ 127 h 127"/>
                <a:gd name="T62" fmla="*/ 150 w 228"/>
                <a:gd name="T63" fmla="*/ 121 h 127"/>
                <a:gd name="T64" fmla="*/ 156 w 228"/>
                <a:gd name="T65" fmla="*/ 105 h 127"/>
                <a:gd name="T66" fmla="*/ 160 w 228"/>
                <a:gd name="T67" fmla="*/ 63 h 127"/>
                <a:gd name="T68" fmla="*/ 160 w 228"/>
                <a:gd name="T69" fmla="*/ 105 h 127"/>
                <a:gd name="T70" fmla="*/ 166 w 228"/>
                <a:gd name="T71" fmla="*/ 121 h 127"/>
                <a:gd name="T72" fmla="*/ 180 w 228"/>
                <a:gd name="T73" fmla="*/ 127 h 127"/>
                <a:gd name="T74" fmla="*/ 188 w 228"/>
                <a:gd name="T75" fmla="*/ 125 h 127"/>
                <a:gd name="T76" fmla="*/ 200 w 228"/>
                <a:gd name="T77" fmla="*/ 113 h 127"/>
                <a:gd name="T78" fmla="*/ 200 w 228"/>
                <a:gd name="T79" fmla="*/ 63 h 127"/>
                <a:gd name="T80" fmla="*/ 206 w 228"/>
                <a:gd name="T81" fmla="*/ 105 h 127"/>
                <a:gd name="T82" fmla="*/ 208 w 228"/>
                <a:gd name="T83" fmla="*/ 113 h 127"/>
                <a:gd name="T84" fmla="*/ 212 w 228"/>
                <a:gd name="T85" fmla="*/ 125 h 127"/>
                <a:gd name="T86" fmla="*/ 216 w 228"/>
                <a:gd name="T87" fmla="*/ 127 h 127"/>
                <a:gd name="T88" fmla="*/ 224 w 228"/>
                <a:gd name="T89" fmla="*/ 121 h 127"/>
                <a:gd name="T90" fmla="*/ 226 w 228"/>
                <a:gd name="T91" fmla="*/ 105 h 127"/>
                <a:gd name="T92" fmla="*/ 226 w 228"/>
                <a:gd name="T93" fmla="*/ 55 h 127"/>
                <a:gd name="T94" fmla="*/ 226 w 228"/>
                <a:gd name="T95" fmla="*/ 5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8" h="127">
                  <a:moveTo>
                    <a:pt x="228" y="14"/>
                  </a:moveTo>
                  <a:lnTo>
                    <a:pt x="228" y="14"/>
                  </a:lnTo>
                  <a:lnTo>
                    <a:pt x="226" y="10"/>
                  </a:lnTo>
                  <a:lnTo>
                    <a:pt x="224" y="6"/>
                  </a:lnTo>
                  <a:lnTo>
                    <a:pt x="220" y="2"/>
                  </a:lnTo>
                  <a:lnTo>
                    <a:pt x="216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5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0" y="113"/>
                  </a:lnTo>
                  <a:lnTo>
                    <a:pt x="4" y="119"/>
                  </a:lnTo>
                  <a:lnTo>
                    <a:pt x="6" y="125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4" y="125"/>
                  </a:lnTo>
                  <a:lnTo>
                    <a:pt x="18" y="119"/>
                  </a:lnTo>
                  <a:lnTo>
                    <a:pt x="20" y="113"/>
                  </a:lnTo>
                  <a:lnTo>
                    <a:pt x="20" y="103"/>
                  </a:lnTo>
                  <a:lnTo>
                    <a:pt x="20" y="61"/>
                  </a:lnTo>
                  <a:lnTo>
                    <a:pt x="26" y="61"/>
                  </a:lnTo>
                  <a:lnTo>
                    <a:pt x="26" y="103"/>
                  </a:lnTo>
                  <a:lnTo>
                    <a:pt x="26" y="103"/>
                  </a:lnTo>
                  <a:lnTo>
                    <a:pt x="28" y="113"/>
                  </a:lnTo>
                  <a:lnTo>
                    <a:pt x="32" y="119"/>
                  </a:lnTo>
                  <a:lnTo>
                    <a:pt x="38" y="125"/>
                  </a:lnTo>
                  <a:lnTo>
                    <a:pt x="46" y="127"/>
                  </a:lnTo>
                  <a:lnTo>
                    <a:pt x="46" y="127"/>
                  </a:lnTo>
                  <a:lnTo>
                    <a:pt x="54" y="125"/>
                  </a:lnTo>
                  <a:lnTo>
                    <a:pt x="62" y="121"/>
                  </a:lnTo>
                  <a:lnTo>
                    <a:pt x="66" y="113"/>
                  </a:lnTo>
                  <a:lnTo>
                    <a:pt x="68" y="103"/>
                  </a:lnTo>
                  <a:lnTo>
                    <a:pt x="68" y="63"/>
                  </a:lnTo>
                  <a:lnTo>
                    <a:pt x="72" y="63"/>
                  </a:lnTo>
                  <a:lnTo>
                    <a:pt x="72" y="105"/>
                  </a:lnTo>
                  <a:lnTo>
                    <a:pt x="72" y="105"/>
                  </a:lnTo>
                  <a:lnTo>
                    <a:pt x="72" y="113"/>
                  </a:lnTo>
                  <a:lnTo>
                    <a:pt x="78" y="121"/>
                  </a:lnTo>
                  <a:lnTo>
                    <a:pt x="84" y="125"/>
                  </a:lnTo>
                  <a:lnTo>
                    <a:pt x="92" y="127"/>
                  </a:lnTo>
                  <a:lnTo>
                    <a:pt x="92" y="127"/>
                  </a:lnTo>
                  <a:lnTo>
                    <a:pt x="100" y="125"/>
                  </a:lnTo>
                  <a:lnTo>
                    <a:pt x="106" y="121"/>
                  </a:lnTo>
                  <a:lnTo>
                    <a:pt x="110" y="113"/>
                  </a:lnTo>
                  <a:lnTo>
                    <a:pt x="112" y="105"/>
                  </a:lnTo>
                  <a:lnTo>
                    <a:pt x="112" y="63"/>
                  </a:lnTo>
                  <a:lnTo>
                    <a:pt x="116" y="63"/>
                  </a:lnTo>
                  <a:lnTo>
                    <a:pt x="116" y="105"/>
                  </a:lnTo>
                  <a:lnTo>
                    <a:pt x="116" y="105"/>
                  </a:lnTo>
                  <a:lnTo>
                    <a:pt x="118" y="113"/>
                  </a:lnTo>
                  <a:lnTo>
                    <a:pt x="122" y="121"/>
                  </a:lnTo>
                  <a:lnTo>
                    <a:pt x="128" y="125"/>
                  </a:lnTo>
                  <a:lnTo>
                    <a:pt x="136" y="127"/>
                  </a:lnTo>
                  <a:lnTo>
                    <a:pt x="136" y="127"/>
                  </a:lnTo>
                  <a:lnTo>
                    <a:pt x="144" y="125"/>
                  </a:lnTo>
                  <a:lnTo>
                    <a:pt x="150" y="121"/>
                  </a:lnTo>
                  <a:lnTo>
                    <a:pt x="154" y="113"/>
                  </a:lnTo>
                  <a:lnTo>
                    <a:pt x="156" y="105"/>
                  </a:lnTo>
                  <a:lnTo>
                    <a:pt x="156" y="63"/>
                  </a:lnTo>
                  <a:lnTo>
                    <a:pt x="160" y="63"/>
                  </a:lnTo>
                  <a:lnTo>
                    <a:pt x="160" y="105"/>
                  </a:lnTo>
                  <a:lnTo>
                    <a:pt x="160" y="105"/>
                  </a:lnTo>
                  <a:lnTo>
                    <a:pt x="162" y="113"/>
                  </a:lnTo>
                  <a:lnTo>
                    <a:pt x="166" y="121"/>
                  </a:lnTo>
                  <a:lnTo>
                    <a:pt x="172" y="125"/>
                  </a:lnTo>
                  <a:lnTo>
                    <a:pt x="180" y="127"/>
                  </a:lnTo>
                  <a:lnTo>
                    <a:pt x="180" y="127"/>
                  </a:lnTo>
                  <a:lnTo>
                    <a:pt x="188" y="125"/>
                  </a:lnTo>
                  <a:lnTo>
                    <a:pt x="194" y="121"/>
                  </a:lnTo>
                  <a:lnTo>
                    <a:pt x="200" y="113"/>
                  </a:lnTo>
                  <a:lnTo>
                    <a:pt x="200" y="105"/>
                  </a:lnTo>
                  <a:lnTo>
                    <a:pt x="200" y="63"/>
                  </a:lnTo>
                  <a:lnTo>
                    <a:pt x="206" y="63"/>
                  </a:lnTo>
                  <a:lnTo>
                    <a:pt x="206" y="105"/>
                  </a:lnTo>
                  <a:lnTo>
                    <a:pt x="206" y="105"/>
                  </a:lnTo>
                  <a:lnTo>
                    <a:pt x="208" y="113"/>
                  </a:lnTo>
                  <a:lnTo>
                    <a:pt x="210" y="121"/>
                  </a:lnTo>
                  <a:lnTo>
                    <a:pt x="212" y="125"/>
                  </a:lnTo>
                  <a:lnTo>
                    <a:pt x="216" y="127"/>
                  </a:lnTo>
                  <a:lnTo>
                    <a:pt x="216" y="127"/>
                  </a:lnTo>
                  <a:lnTo>
                    <a:pt x="220" y="125"/>
                  </a:lnTo>
                  <a:lnTo>
                    <a:pt x="224" y="121"/>
                  </a:lnTo>
                  <a:lnTo>
                    <a:pt x="226" y="113"/>
                  </a:lnTo>
                  <a:lnTo>
                    <a:pt x="226" y="105"/>
                  </a:lnTo>
                  <a:lnTo>
                    <a:pt x="226" y="55"/>
                  </a:lnTo>
                  <a:lnTo>
                    <a:pt x="226" y="55"/>
                  </a:lnTo>
                  <a:lnTo>
                    <a:pt x="226" y="51"/>
                  </a:lnTo>
                  <a:lnTo>
                    <a:pt x="226" y="51"/>
                  </a:lnTo>
                  <a:lnTo>
                    <a:pt x="228" y="14"/>
                  </a:lnTo>
                  <a:close/>
                </a:path>
              </a:pathLst>
            </a:custGeom>
            <a:gradFill>
              <a:gsLst>
                <a:gs pos="0">
                  <a:srgbClr val="FFFF00"/>
                </a:gs>
                <a:gs pos="100000">
                  <a:srgbClr val="FFC000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16">
              <a:extLst>
                <a:ext uri="{FF2B5EF4-FFF2-40B4-BE49-F238E27FC236}">
                  <a16:creationId xmlns:a16="http://schemas.microsoft.com/office/drawing/2014/main" xmlns="" id="{0146917D-E494-4BE1-91B6-C3F4E8818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184525"/>
              <a:ext cx="361950" cy="31750"/>
            </a:xfrm>
            <a:custGeom>
              <a:avLst/>
              <a:gdLst>
                <a:gd name="T0" fmla="*/ 216 w 228"/>
                <a:gd name="T1" fmla="*/ 2 h 20"/>
                <a:gd name="T2" fmla="*/ 12 w 228"/>
                <a:gd name="T3" fmla="*/ 0 h 20"/>
                <a:gd name="T4" fmla="*/ 12 w 228"/>
                <a:gd name="T5" fmla="*/ 0 h 20"/>
                <a:gd name="T6" fmla="*/ 8 w 228"/>
                <a:gd name="T7" fmla="*/ 2 h 20"/>
                <a:gd name="T8" fmla="*/ 4 w 228"/>
                <a:gd name="T9" fmla="*/ 4 h 20"/>
                <a:gd name="T10" fmla="*/ 2 w 228"/>
                <a:gd name="T11" fmla="*/ 8 h 20"/>
                <a:gd name="T12" fmla="*/ 0 w 228"/>
                <a:gd name="T13" fmla="*/ 14 h 20"/>
                <a:gd name="T14" fmla="*/ 0 w 228"/>
                <a:gd name="T15" fmla="*/ 18 h 20"/>
                <a:gd name="T16" fmla="*/ 0 w 228"/>
                <a:gd name="T17" fmla="*/ 18 h 20"/>
                <a:gd name="T18" fmla="*/ 8 w 228"/>
                <a:gd name="T19" fmla="*/ 20 h 20"/>
                <a:gd name="T20" fmla="*/ 226 w 228"/>
                <a:gd name="T21" fmla="*/ 20 h 20"/>
                <a:gd name="T22" fmla="*/ 228 w 228"/>
                <a:gd name="T23" fmla="*/ 20 h 20"/>
                <a:gd name="T24" fmla="*/ 228 w 228"/>
                <a:gd name="T25" fmla="*/ 14 h 20"/>
                <a:gd name="T26" fmla="*/ 228 w 228"/>
                <a:gd name="T27" fmla="*/ 14 h 20"/>
                <a:gd name="T28" fmla="*/ 226 w 228"/>
                <a:gd name="T29" fmla="*/ 10 h 20"/>
                <a:gd name="T30" fmla="*/ 224 w 228"/>
                <a:gd name="T31" fmla="*/ 6 h 20"/>
                <a:gd name="T32" fmla="*/ 220 w 228"/>
                <a:gd name="T33" fmla="*/ 2 h 20"/>
                <a:gd name="T34" fmla="*/ 216 w 228"/>
                <a:gd name="T35" fmla="*/ 2 h 20"/>
                <a:gd name="T36" fmla="*/ 216 w 228"/>
                <a:gd name="T3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8" h="20">
                  <a:moveTo>
                    <a:pt x="216" y="2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8" y="20"/>
                  </a:lnTo>
                  <a:lnTo>
                    <a:pt x="226" y="20"/>
                  </a:lnTo>
                  <a:lnTo>
                    <a:pt x="228" y="20"/>
                  </a:lnTo>
                  <a:lnTo>
                    <a:pt x="228" y="14"/>
                  </a:lnTo>
                  <a:lnTo>
                    <a:pt x="228" y="14"/>
                  </a:lnTo>
                  <a:lnTo>
                    <a:pt x="226" y="10"/>
                  </a:lnTo>
                  <a:lnTo>
                    <a:pt x="224" y="6"/>
                  </a:lnTo>
                  <a:lnTo>
                    <a:pt x="220" y="2"/>
                  </a:lnTo>
                  <a:lnTo>
                    <a:pt x="216" y="2"/>
                  </a:lnTo>
                  <a:lnTo>
                    <a:pt x="216" y="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17">
              <a:extLst>
                <a:ext uri="{FF2B5EF4-FFF2-40B4-BE49-F238E27FC236}">
                  <a16:creationId xmlns:a16="http://schemas.microsoft.com/office/drawing/2014/main" xmlns="" id="{E83E4F73-5F12-4CED-8040-BB67D2577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9850" y="3190875"/>
              <a:ext cx="19050" cy="19050"/>
            </a:xfrm>
            <a:custGeom>
              <a:avLst/>
              <a:gdLst>
                <a:gd name="T0" fmla="*/ 6 w 12"/>
                <a:gd name="T1" fmla="*/ 0 h 12"/>
                <a:gd name="T2" fmla="*/ 6 w 12"/>
                <a:gd name="T3" fmla="*/ 0 h 12"/>
                <a:gd name="T4" fmla="*/ 2 w 12"/>
                <a:gd name="T5" fmla="*/ 2 h 12"/>
                <a:gd name="T6" fmla="*/ 0 w 12"/>
                <a:gd name="T7" fmla="*/ 6 h 12"/>
                <a:gd name="T8" fmla="*/ 0 w 12"/>
                <a:gd name="T9" fmla="*/ 6 h 12"/>
                <a:gd name="T10" fmla="*/ 2 w 12"/>
                <a:gd name="T11" fmla="*/ 10 h 12"/>
                <a:gd name="T12" fmla="*/ 6 w 12"/>
                <a:gd name="T13" fmla="*/ 12 h 12"/>
                <a:gd name="T14" fmla="*/ 6 w 12"/>
                <a:gd name="T15" fmla="*/ 12 h 12"/>
                <a:gd name="T16" fmla="*/ 10 w 12"/>
                <a:gd name="T17" fmla="*/ 10 h 12"/>
                <a:gd name="T18" fmla="*/ 12 w 12"/>
                <a:gd name="T19" fmla="*/ 6 h 12"/>
                <a:gd name="T20" fmla="*/ 12 w 12"/>
                <a:gd name="T21" fmla="*/ 6 h 12"/>
                <a:gd name="T22" fmla="*/ 10 w 12"/>
                <a:gd name="T23" fmla="*/ 2 h 12"/>
                <a:gd name="T24" fmla="*/ 6 w 12"/>
                <a:gd name="T25" fmla="*/ 0 h 12"/>
                <a:gd name="T26" fmla="*/ 6 w 12"/>
                <a:gd name="T2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0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18">
              <a:extLst>
                <a:ext uri="{FF2B5EF4-FFF2-40B4-BE49-F238E27FC236}">
                  <a16:creationId xmlns:a16="http://schemas.microsoft.com/office/drawing/2014/main" xmlns="" id="{1D4CC4AF-7DC9-4727-8822-8C43590D43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4775" y="3194050"/>
              <a:ext cx="12700" cy="12700"/>
            </a:xfrm>
            <a:custGeom>
              <a:avLst/>
              <a:gdLst>
                <a:gd name="T0" fmla="*/ 4 w 8"/>
                <a:gd name="T1" fmla="*/ 0 h 8"/>
                <a:gd name="T2" fmla="*/ 4 w 8"/>
                <a:gd name="T3" fmla="*/ 0 h 8"/>
                <a:gd name="T4" fmla="*/ 0 w 8"/>
                <a:gd name="T5" fmla="*/ 2 h 8"/>
                <a:gd name="T6" fmla="*/ 0 w 8"/>
                <a:gd name="T7" fmla="*/ 4 h 8"/>
                <a:gd name="T8" fmla="*/ 0 w 8"/>
                <a:gd name="T9" fmla="*/ 4 h 8"/>
                <a:gd name="T10" fmla="*/ 0 w 8"/>
                <a:gd name="T11" fmla="*/ 8 h 8"/>
                <a:gd name="T12" fmla="*/ 4 w 8"/>
                <a:gd name="T13" fmla="*/ 8 h 8"/>
                <a:gd name="T14" fmla="*/ 4 w 8"/>
                <a:gd name="T15" fmla="*/ 8 h 8"/>
                <a:gd name="T16" fmla="*/ 6 w 8"/>
                <a:gd name="T17" fmla="*/ 8 h 8"/>
                <a:gd name="T18" fmla="*/ 8 w 8"/>
                <a:gd name="T19" fmla="*/ 4 h 8"/>
                <a:gd name="T20" fmla="*/ 8 w 8"/>
                <a:gd name="T21" fmla="*/ 4 h 8"/>
                <a:gd name="T22" fmla="*/ 6 w 8"/>
                <a:gd name="T23" fmla="*/ 2 h 8"/>
                <a:gd name="T24" fmla="*/ 4 w 8"/>
                <a:gd name="T25" fmla="*/ 0 h 8"/>
                <a:gd name="T26" fmla="*/ 4 w 8"/>
                <a:gd name="T2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8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19">
              <a:extLst>
                <a:ext uri="{FF2B5EF4-FFF2-40B4-BE49-F238E27FC236}">
                  <a16:creationId xmlns:a16="http://schemas.microsoft.com/office/drawing/2014/main" xmlns="" id="{388FB388-68C2-4299-A6EE-678871E21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3350" y="3190875"/>
              <a:ext cx="19050" cy="19050"/>
            </a:xfrm>
            <a:custGeom>
              <a:avLst/>
              <a:gdLst>
                <a:gd name="T0" fmla="*/ 6 w 12"/>
                <a:gd name="T1" fmla="*/ 0 h 12"/>
                <a:gd name="T2" fmla="*/ 6 w 12"/>
                <a:gd name="T3" fmla="*/ 0 h 12"/>
                <a:gd name="T4" fmla="*/ 0 w 12"/>
                <a:gd name="T5" fmla="*/ 2 h 12"/>
                <a:gd name="T6" fmla="*/ 0 w 12"/>
                <a:gd name="T7" fmla="*/ 6 h 12"/>
                <a:gd name="T8" fmla="*/ 0 w 12"/>
                <a:gd name="T9" fmla="*/ 6 h 12"/>
                <a:gd name="T10" fmla="*/ 0 w 12"/>
                <a:gd name="T11" fmla="*/ 12 h 12"/>
                <a:gd name="T12" fmla="*/ 6 w 12"/>
                <a:gd name="T13" fmla="*/ 12 h 12"/>
                <a:gd name="T14" fmla="*/ 6 w 12"/>
                <a:gd name="T15" fmla="*/ 12 h 12"/>
                <a:gd name="T16" fmla="*/ 10 w 12"/>
                <a:gd name="T17" fmla="*/ 12 h 12"/>
                <a:gd name="T18" fmla="*/ 12 w 12"/>
                <a:gd name="T19" fmla="*/ 6 h 12"/>
                <a:gd name="T20" fmla="*/ 12 w 12"/>
                <a:gd name="T21" fmla="*/ 6 h 12"/>
                <a:gd name="T22" fmla="*/ 10 w 12"/>
                <a:gd name="T23" fmla="*/ 2 h 12"/>
                <a:gd name="T24" fmla="*/ 6 w 12"/>
                <a:gd name="T25" fmla="*/ 0 h 12"/>
                <a:gd name="T26" fmla="*/ 6 w 12"/>
                <a:gd name="T2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20">
              <a:extLst>
                <a:ext uri="{FF2B5EF4-FFF2-40B4-BE49-F238E27FC236}">
                  <a16:creationId xmlns:a16="http://schemas.microsoft.com/office/drawing/2014/main" xmlns="" id="{E6BAD52A-5D32-4CAA-A415-BC0F969F7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5100" y="3194050"/>
              <a:ext cx="15875" cy="15875"/>
            </a:xfrm>
            <a:custGeom>
              <a:avLst/>
              <a:gdLst>
                <a:gd name="T0" fmla="*/ 6 w 10"/>
                <a:gd name="T1" fmla="*/ 0 h 10"/>
                <a:gd name="T2" fmla="*/ 6 w 10"/>
                <a:gd name="T3" fmla="*/ 0 h 10"/>
                <a:gd name="T4" fmla="*/ 2 w 10"/>
                <a:gd name="T5" fmla="*/ 2 h 10"/>
                <a:gd name="T6" fmla="*/ 0 w 10"/>
                <a:gd name="T7" fmla="*/ 4 h 10"/>
                <a:gd name="T8" fmla="*/ 0 w 10"/>
                <a:gd name="T9" fmla="*/ 4 h 10"/>
                <a:gd name="T10" fmla="*/ 2 w 10"/>
                <a:gd name="T11" fmla="*/ 8 h 10"/>
                <a:gd name="T12" fmla="*/ 6 w 10"/>
                <a:gd name="T13" fmla="*/ 10 h 10"/>
                <a:gd name="T14" fmla="*/ 6 w 10"/>
                <a:gd name="T15" fmla="*/ 10 h 10"/>
                <a:gd name="T16" fmla="*/ 8 w 10"/>
                <a:gd name="T17" fmla="*/ 8 h 10"/>
                <a:gd name="T18" fmla="*/ 10 w 10"/>
                <a:gd name="T19" fmla="*/ 4 h 10"/>
                <a:gd name="T20" fmla="*/ 10 w 10"/>
                <a:gd name="T21" fmla="*/ 4 h 10"/>
                <a:gd name="T22" fmla="*/ 8 w 10"/>
                <a:gd name="T23" fmla="*/ 2 h 10"/>
                <a:gd name="T24" fmla="*/ 6 w 10"/>
                <a:gd name="T25" fmla="*/ 0 h 10"/>
                <a:gd name="T26" fmla="*/ 6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21">
              <a:extLst>
                <a:ext uri="{FF2B5EF4-FFF2-40B4-BE49-F238E27FC236}">
                  <a16:creationId xmlns:a16="http://schemas.microsoft.com/office/drawing/2014/main" xmlns="" id="{B25AE3F5-1FC0-475B-81AE-EA94352D9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75" y="3190875"/>
              <a:ext cx="22225" cy="22225"/>
            </a:xfrm>
            <a:custGeom>
              <a:avLst/>
              <a:gdLst>
                <a:gd name="T0" fmla="*/ 8 w 14"/>
                <a:gd name="T1" fmla="*/ 0 h 14"/>
                <a:gd name="T2" fmla="*/ 8 w 14"/>
                <a:gd name="T3" fmla="*/ 0 h 14"/>
                <a:gd name="T4" fmla="*/ 2 w 14"/>
                <a:gd name="T5" fmla="*/ 2 h 14"/>
                <a:gd name="T6" fmla="*/ 0 w 14"/>
                <a:gd name="T7" fmla="*/ 6 h 14"/>
                <a:gd name="T8" fmla="*/ 0 w 14"/>
                <a:gd name="T9" fmla="*/ 6 h 14"/>
                <a:gd name="T10" fmla="*/ 2 w 14"/>
                <a:gd name="T11" fmla="*/ 12 h 14"/>
                <a:gd name="T12" fmla="*/ 6 w 14"/>
                <a:gd name="T13" fmla="*/ 14 h 14"/>
                <a:gd name="T14" fmla="*/ 6 w 14"/>
                <a:gd name="T15" fmla="*/ 14 h 14"/>
                <a:gd name="T16" fmla="*/ 12 w 14"/>
                <a:gd name="T17" fmla="*/ 12 h 14"/>
                <a:gd name="T18" fmla="*/ 14 w 14"/>
                <a:gd name="T19" fmla="*/ 6 h 14"/>
                <a:gd name="T20" fmla="*/ 14 w 14"/>
                <a:gd name="T21" fmla="*/ 6 h 14"/>
                <a:gd name="T22" fmla="*/ 12 w 14"/>
                <a:gd name="T23" fmla="*/ 2 h 14"/>
                <a:gd name="T24" fmla="*/ 8 w 14"/>
                <a:gd name="T25" fmla="*/ 0 h 14"/>
                <a:gd name="T26" fmla="*/ 8 w 14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14">
                  <a:moveTo>
                    <a:pt x="8" y="0"/>
                  </a:moveTo>
                  <a:lnTo>
                    <a:pt x="8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2" y="12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22">
              <a:extLst>
                <a:ext uri="{FF2B5EF4-FFF2-40B4-BE49-F238E27FC236}">
                  <a16:creationId xmlns:a16="http://schemas.microsoft.com/office/drawing/2014/main" xmlns="" id="{E8D9B9F4-A3C8-4AD8-821C-A7CE961E35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0" y="3194050"/>
              <a:ext cx="15875" cy="15875"/>
            </a:xfrm>
            <a:custGeom>
              <a:avLst/>
              <a:gdLst>
                <a:gd name="T0" fmla="*/ 4 w 10"/>
                <a:gd name="T1" fmla="*/ 0 h 10"/>
                <a:gd name="T2" fmla="*/ 4 w 10"/>
                <a:gd name="T3" fmla="*/ 0 h 10"/>
                <a:gd name="T4" fmla="*/ 2 w 10"/>
                <a:gd name="T5" fmla="*/ 2 h 10"/>
                <a:gd name="T6" fmla="*/ 0 w 10"/>
                <a:gd name="T7" fmla="*/ 4 h 10"/>
                <a:gd name="T8" fmla="*/ 0 w 10"/>
                <a:gd name="T9" fmla="*/ 4 h 10"/>
                <a:gd name="T10" fmla="*/ 2 w 10"/>
                <a:gd name="T11" fmla="*/ 8 h 10"/>
                <a:gd name="T12" fmla="*/ 4 w 10"/>
                <a:gd name="T13" fmla="*/ 10 h 10"/>
                <a:gd name="T14" fmla="*/ 4 w 10"/>
                <a:gd name="T15" fmla="*/ 10 h 10"/>
                <a:gd name="T16" fmla="*/ 8 w 10"/>
                <a:gd name="T17" fmla="*/ 8 h 10"/>
                <a:gd name="T18" fmla="*/ 10 w 10"/>
                <a:gd name="T19" fmla="*/ 4 h 10"/>
                <a:gd name="T20" fmla="*/ 10 w 10"/>
                <a:gd name="T21" fmla="*/ 4 h 10"/>
                <a:gd name="T22" fmla="*/ 8 w 10"/>
                <a:gd name="T23" fmla="*/ 2 h 10"/>
                <a:gd name="T24" fmla="*/ 4 w 10"/>
                <a:gd name="T25" fmla="*/ 0 h 10"/>
                <a:gd name="T26" fmla="*/ 4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23">
              <a:extLst>
                <a:ext uri="{FF2B5EF4-FFF2-40B4-BE49-F238E27FC236}">
                  <a16:creationId xmlns:a16="http://schemas.microsoft.com/office/drawing/2014/main" xmlns="" id="{972F22FA-7033-430D-81D7-BAEE690FF0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71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2 w 12"/>
                <a:gd name="T5" fmla="*/ 2 h 14"/>
                <a:gd name="T6" fmla="*/ 0 w 12"/>
                <a:gd name="T7" fmla="*/ 6 h 14"/>
                <a:gd name="T8" fmla="*/ 0 w 12"/>
                <a:gd name="T9" fmla="*/ 6 h 14"/>
                <a:gd name="T10" fmla="*/ 2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6 h 14"/>
                <a:gd name="T20" fmla="*/ 12 w 12"/>
                <a:gd name="T21" fmla="*/ 6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24">
              <a:extLst>
                <a:ext uri="{FF2B5EF4-FFF2-40B4-BE49-F238E27FC236}">
                  <a16:creationId xmlns:a16="http://schemas.microsoft.com/office/drawing/2014/main" xmlns="" id="{5AA2FE6A-15D6-4DFE-AE0E-45F85B9C65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2100" y="3194050"/>
              <a:ext cx="12700" cy="15875"/>
            </a:xfrm>
            <a:custGeom>
              <a:avLst/>
              <a:gdLst>
                <a:gd name="T0" fmla="*/ 4 w 8"/>
                <a:gd name="T1" fmla="*/ 0 h 10"/>
                <a:gd name="T2" fmla="*/ 4 w 8"/>
                <a:gd name="T3" fmla="*/ 0 h 10"/>
                <a:gd name="T4" fmla="*/ 2 w 8"/>
                <a:gd name="T5" fmla="*/ 2 h 10"/>
                <a:gd name="T6" fmla="*/ 0 w 8"/>
                <a:gd name="T7" fmla="*/ 6 h 10"/>
                <a:gd name="T8" fmla="*/ 0 w 8"/>
                <a:gd name="T9" fmla="*/ 6 h 10"/>
                <a:gd name="T10" fmla="*/ 2 w 8"/>
                <a:gd name="T11" fmla="*/ 8 h 10"/>
                <a:gd name="T12" fmla="*/ 4 w 8"/>
                <a:gd name="T13" fmla="*/ 10 h 10"/>
                <a:gd name="T14" fmla="*/ 4 w 8"/>
                <a:gd name="T15" fmla="*/ 10 h 10"/>
                <a:gd name="T16" fmla="*/ 8 w 8"/>
                <a:gd name="T17" fmla="*/ 8 h 10"/>
                <a:gd name="T18" fmla="*/ 8 w 8"/>
                <a:gd name="T19" fmla="*/ 6 h 10"/>
                <a:gd name="T20" fmla="*/ 8 w 8"/>
                <a:gd name="T21" fmla="*/ 6 h 10"/>
                <a:gd name="T22" fmla="*/ 8 w 8"/>
                <a:gd name="T23" fmla="*/ 2 h 10"/>
                <a:gd name="T24" fmla="*/ 4 w 8"/>
                <a:gd name="T25" fmla="*/ 0 h 10"/>
                <a:gd name="T26" fmla="*/ 4 w 8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25">
              <a:extLst>
                <a:ext uri="{FF2B5EF4-FFF2-40B4-BE49-F238E27FC236}">
                  <a16:creationId xmlns:a16="http://schemas.microsoft.com/office/drawing/2014/main" xmlns="" id="{783044EF-BB2C-46FD-9ED4-59E1B777C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06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2 w 12"/>
                <a:gd name="T5" fmla="*/ 2 h 14"/>
                <a:gd name="T6" fmla="*/ 0 w 12"/>
                <a:gd name="T7" fmla="*/ 8 h 14"/>
                <a:gd name="T8" fmla="*/ 0 w 12"/>
                <a:gd name="T9" fmla="*/ 8 h 14"/>
                <a:gd name="T10" fmla="*/ 2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8 h 14"/>
                <a:gd name="T20" fmla="*/ 12 w 12"/>
                <a:gd name="T21" fmla="*/ 8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26">
              <a:extLst>
                <a:ext uri="{FF2B5EF4-FFF2-40B4-BE49-F238E27FC236}">
                  <a16:creationId xmlns:a16="http://schemas.microsoft.com/office/drawing/2014/main" xmlns="" id="{5BCE302C-FB5D-4930-934B-3A49985415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600" y="3194050"/>
              <a:ext cx="12700" cy="15875"/>
            </a:xfrm>
            <a:custGeom>
              <a:avLst/>
              <a:gdLst>
                <a:gd name="T0" fmla="*/ 4 w 8"/>
                <a:gd name="T1" fmla="*/ 0 h 10"/>
                <a:gd name="T2" fmla="*/ 4 w 8"/>
                <a:gd name="T3" fmla="*/ 0 h 10"/>
                <a:gd name="T4" fmla="*/ 0 w 8"/>
                <a:gd name="T5" fmla="*/ 2 h 10"/>
                <a:gd name="T6" fmla="*/ 0 w 8"/>
                <a:gd name="T7" fmla="*/ 6 h 10"/>
                <a:gd name="T8" fmla="*/ 0 w 8"/>
                <a:gd name="T9" fmla="*/ 6 h 10"/>
                <a:gd name="T10" fmla="*/ 0 w 8"/>
                <a:gd name="T11" fmla="*/ 8 h 10"/>
                <a:gd name="T12" fmla="*/ 4 w 8"/>
                <a:gd name="T13" fmla="*/ 10 h 10"/>
                <a:gd name="T14" fmla="*/ 4 w 8"/>
                <a:gd name="T15" fmla="*/ 10 h 10"/>
                <a:gd name="T16" fmla="*/ 6 w 8"/>
                <a:gd name="T17" fmla="*/ 8 h 10"/>
                <a:gd name="T18" fmla="*/ 8 w 8"/>
                <a:gd name="T19" fmla="*/ 6 h 10"/>
                <a:gd name="T20" fmla="*/ 8 w 8"/>
                <a:gd name="T21" fmla="*/ 6 h 10"/>
                <a:gd name="T22" fmla="*/ 6 w 8"/>
                <a:gd name="T23" fmla="*/ 2 h 10"/>
                <a:gd name="T24" fmla="*/ 4 w 8"/>
                <a:gd name="T25" fmla="*/ 0 h 10"/>
                <a:gd name="T26" fmla="*/ 4 w 8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6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27">
              <a:extLst>
                <a:ext uri="{FF2B5EF4-FFF2-40B4-BE49-F238E27FC236}">
                  <a16:creationId xmlns:a16="http://schemas.microsoft.com/office/drawing/2014/main" xmlns="" id="{4F70D515-9892-46E7-95F4-8D2A9883D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41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0 w 12"/>
                <a:gd name="T5" fmla="*/ 2 h 14"/>
                <a:gd name="T6" fmla="*/ 0 w 12"/>
                <a:gd name="T7" fmla="*/ 8 h 14"/>
                <a:gd name="T8" fmla="*/ 0 w 12"/>
                <a:gd name="T9" fmla="*/ 8 h 14"/>
                <a:gd name="T10" fmla="*/ 0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8 h 14"/>
                <a:gd name="T20" fmla="*/ 12 w 12"/>
                <a:gd name="T21" fmla="*/ 8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28">
              <a:extLst>
                <a:ext uri="{FF2B5EF4-FFF2-40B4-BE49-F238E27FC236}">
                  <a16:creationId xmlns:a16="http://schemas.microsoft.com/office/drawing/2014/main" xmlns="" id="{19C6D026-ED58-4EAB-80A5-E174B91E8C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7475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2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29">
              <a:extLst>
                <a:ext uri="{FF2B5EF4-FFF2-40B4-BE49-F238E27FC236}">
                  <a16:creationId xmlns:a16="http://schemas.microsoft.com/office/drawing/2014/main" xmlns="" id="{2D20D66C-28C0-44DA-BF7E-72DA2C2B0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0500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0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30">
              <a:extLst>
                <a:ext uri="{FF2B5EF4-FFF2-40B4-BE49-F238E27FC236}">
                  <a16:creationId xmlns:a16="http://schemas.microsoft.com/office/drawing/2014/main" xmlns="" id="{DB3FD066-9756-430F-8126-4FE56F6862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0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31">
              <a:extLst>
                <a:ext uri="{FF2B5EF4-FFF2-40B4-BE49-F238E27FC236}">
                  <a16:creationId xmlns:a16="http://schemas.microsoft.com/office/drawing/2014/main" xmlns="" id="{D78FC209-B787-4D83-B661-A90E681CC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0200" y="3284538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10 w 22"/>
                <a:gd name="T3" fmla="*/ 24 h 24"/>
                <a:gd name="T4" fmla="*/ 22 w 22"/>
                <a:gd name="T5" fmla="*/ 12 h 24"/>
                <a:gd name="T6" fmla="*/ 10 w 22"/>
                <a:gd name="T7" fmla="*/ 0 h 24"/>
                <a:gd name="T8" fmla="*/ 0 w 22"/>
                <a:gd name="T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lnTo>
                    <a:pt x="10" y="24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32">
              <a:extLst>
                <a:ext uri="{FF2B5EF4-FFF2-40B4-BE49-F238E27FC236}">
                  <a16:creationId xmlns:a16="http://schemas.microsoft.com/office/drawing/2014/main" xmlns="" id="{E92244B8-E703-4DB1-97C6-01178C9F45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32150"/>
              <a:ext cx="358775" cy="9525"/>
            </a:xfrm>
            <a:custGeom>
              <a:avLst/>
              <a:gdLst>
                <a:gd name="T0" fmla="*/ 0 w 226"/>
                <a:gd name="T1" fmla="*/ 0 h 6"/>
                <a:gd name="T2" fmla="*/ 0 w 226"/>
                <a:gd name="T3" fmla="*/ 4 h 6"/>
                <a:gd name="T4" fmla="*/ 226 w 226"/>
                <a:gd name="T5" fmla="*/ 6 h 6"/>
                <a:gd name="T6" fmla="*/ 226 w 226"/>
                <a:gd name="T7" fmla="*/ 2 h 6"/>
                <a:gd name="T8" fmla="*/ 0 w 22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6">
                  <a:moveTo>
                    <a:pt x="0" y="0"/>
                  </a:moveTo>
                  <a:lnTo>
                    <a:pt x="0" y="4"/>
                  </a:lnTo>
                  <a:lnTo>
                    <a:pt x="226" y="6"/>
                  </a:lnTo>
                  <a:lnTo>
                    <a:pt x="22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33">
              <a:extLst>
                <a:ext uri="{FF2B5EF4-FFF2-40B4-BE49-F238E27FC236}">
                  <a16:creationId xmlns:a16="http://schemas.microsoft.com/office/drawing/2014/main" xmlns="" id="{0969D390-6816-4A2A-9DA5-5CC468ED93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44850"/>
              <a:ext cx="358775" cy="7938"/>
            </a:xfrm>
            <a:custGeom>
              <a:avLst/>
              <a:gdLst>
                <a:gd name="T0" fmla="*/ 0 w 226"/>
                <a:gd name="T1" fmla="*/ 4 h 5"/>
                <a:gd name="T2" fmla="*/ 226 w 226"/>
                <a:gd name="T3" fmla="*/ 5 h 5"/>
                <a:gd name="T4" fmla="*/ 226 w 226"/>
                <a:gd name="T5" fmla="*/ 2 h 5"/>
                <a:gd name="T6" fmla="*/ 0 w 226"/>
                <a:gd name="T7" fmla="*/ 0 h 5"/>
                <a:gd name="T8" fmla="*/ 0 w 226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5">
                  <a:moveTo>
                    <a:pt x="0" y="4"/>
                  </a:moveTo>
                  <a:lnTo>
                    <a:pt x="226" y="5"/>
                  </a:lnTo>
                  <a:lnTo>
                    <a:pt x="226" y="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34">
              <a:extLst>
                <a:ext uri="{FF2B5EF4-FFF2-40B4-BE49-F238E27FC236}">
                  <a16:creationId xmlns:a16="http://schemas.microsoft.com/office/drawing/2014/main" xmlns="" id="{99D4FEF1-A613-4C63-A665-232570633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55963"/>
              <a:ext cx="358775" cy="9525"/>
            </a:xfrm>
            <a:custGeom>
              <a:avLst/>
              <a:gdLst>
                <a:gd name="T0" fmla="*/ 0 w 226"/>
                <a:gd name="T1" fmla="*/ 4 h 6"/>
                <a:gd name="T2" fmla="*/ 226 w 226"/>
                <a:gd name="T3" fmla="*/ 6 h 6"/>
                <a:gd name="T4" fmla="*/ 226 w 226"/>
                <a:gd name="T5" fmla="*/ 2 h 6"/>
                <a:gd name="T6" fmla="*/ 0 w 226"/>
                <a:gd name="T7" fmla="*/ 0 h 6"/>
                <a:gd name="T8" fmla="*/ 0 w 22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6">
                  <a:moveTo>
                    <a:pt x="0" y="4"/>
                  </a:moveTo>
                  <a:lnTo>
                    <a:pt x="226" y="6"/>
                  </a:lnTo>
                  <a:lnTo>
                    <a:pt x="226" y="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35">
              <a:extLst>
                <a:ext uri="{FF2B5EF4-FFF2-40B4-BE49-F238E27FC236}">
                  <a16:creationId xmlns:a16="http://schemas.microsoft.com/office/drawing/2014/main" xmlns="" id="{61C00566-9D62-4DF4-A3E3-5C5F8CC8F4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5900" y="2717800"/>
              <a:ext cx="98425" cy="352425"/>
            </a:xfrm>
            <a:custGeom>
              <a:avLst/>
              <a:gdLst>
                <a:gd name="T0" fmla="*/ 14 w 62"/>
                <a:gd name="T1" fmla="*/ 222 h 222"/>
                <a:gd name="T2" fmla="*/ 10 w 62"/>
                <a:gd name="T3" fmla="*/ 220 h 222"/>
                <a:gd name="T4" fmla="*/ 4 w 62"/>
                <a:gd name="T5" fmla="*/ 210 h 222"/>
                <a:gd name="T6" fmla="*/ 0 w 62"/>
                <a:gd name="T7" fmla="*/ 184 h 222"/>
                <a:gd name="T8" fmla="*/ 6 w 62"/>
                <a:gd name="T9" fmla="*/ 108 h 222"/>
                <a:gd name="T10" fmla="*/ 14 w 62"/>
                <a:gd name="T11" fmla="*/ 68 h 222"/>
                <a:gd name="T12" fmla="*/ 32 w 62"/>
                <a:gd name="T13" fmla="*/ 20 h 222"/>
                <a:gd name="T14" fmla="*/ 44 w 62"/>
                <a:gd name="T15" fmla="*/ 2 h 222"/>
                <a:gd name="T16" fmla="*/ 50 w 62"/>
                <a:gd name="T17" fmla="*/ 0 h 222"/>
                <a:gd name="T18" fmla="*/ 54 w 62"/>
                <a:gd name="T19" fmla="*/ 4 h 222"/>
                <a:gd name="T20" fmla="*/ 62 w 62"/>
                <a:gd name="T21" fmla="*/ 22 h 222"/>
                <a:gd name="T22" fmla="*/ 62 w 62"/>
                <a:gd name="T23" fmla="*/ 38 h 222"/>
                <a:gd name="T24" fmla="*/ 58 w 62"/>
                <a:gd name="T25" fmla="*/ 116 h 222"/>
                <a:gd name="T26" fmla="*/ 50 w 62"/>
                <a:gd name="T27" fmla="*/ 154 h 222"/>
                <a:gd name="T28" fmla="*/ 34 w 62"/>
                <a:gd name="T29" fmla="*/ 202 h 222"/>
                <a:gd name="T30" fmla="*/ 22 w 62"/>
                <a:gd name="T31" fmla="*/ 220 h 222"/>
                <a:gd name="T32" fmla="*/ 14 w 62"/>
                <a:gd name="T33" fmla="*/ 222 h 222"/>
                <a:gd name="T34" fmla="*/ 48 w 62"/>
                <a:gd name="T35" fmla="*/ 6 h 222"/>
                <a:gd name="T36" fmla="*/ 40 w 62"/>
                <a:gd name="T37" fmla="*/ 14 h 222"/>
                <a:gd name="T38" fmla="*/ 30 w 62"/>
                <a:gd name="T39" fmla="*/ 34 h 222"/>
                <a:gd name="T40" fmla="*/ 12 w 62"/>
                <a:gd name="T41" fmla="*/ 108 h 222"/>
                <a:gd name="T42" fmla="*/ 6 w 62"/>
                <a:gd name="T43" fmla="*/ 152 h 222"/>
                <a:gd name="T44" fmla="*/ 6 w 62"/>
                <a:gd name="T45" fmla="*/ 198 h 222"/>
                <a:gd name="T46" fmla="*/ 12 w 62"/>
                <a:gd name="T47" fmla="*/ 214 h 222"/>
                <a:gd name="T48" fmla="*/ 14 w 62"/>
                <a:gd name="T49" fmla="*/ 216 h 222"/>
                <a:gd name="T50" fmla="*/ 18 w 62"/>
                <a:gd name="T51" fmla="*/ 214 h 222"/>
                <a:gd name="T52" fmla="*/ 34 w 62"/>
                <a:gd name="T53" fmla="*/ 188 h 222"/>
                <a:gd name="T54" fmla="*/ 52 w 62"/>
                <a:gd name="T55" fmla="*/ 114 h 222"/>
                <a:gd name="T56" fmla="*/ 58 w 62"/>
                <a:gd name="T57" fmla="*/ 74 h 222"/>
                <a:gd name="T58" fmla="*/ 58 w 62"/>
                <a:gd name="T59" fmla="*/ 38 h 222"/>
                <a:gd name="T60" fmla="*/ 54 w 62"/>
                <a:gd name="T61" fmla="*/ 14 h 222"/>
                <a:gd name="T62" fmla="*/ 48 w 62"/>
                <a:gd name="T63" fmla="*/ 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2" h="222">
                  <a:moveTo>
                    <a:pt x="14" y="222"/>
                  </a:moveTo>
                  <a:lnTo>
                    <a:pt x="14" y="222"/>
                  </a:lnTo>
                  <a:lnTo>
                    <a:pt x="14" y="222"/>
                  </a:lnTo>
                  <a:lnTo>
                    <a:pt x="10" y="220"/>
                  </a:lnTo>
                  <a:lnTo>
                    <a:pt x="8" y="218"/>
                  </a:lnTo>
                  <a:lnTo>
                    <a:pt x="4" y="210"/>
                  </a:lnTo>
                  <a:lnTo>
                    <a:pt x="2" y="198"/>
                  </a:lnTo>
                  <a:lnTo>
                    <a:pt x="0" y="184"/>
                  </a:lnTo>
                  <a:lnTo>
                    <a:pt x="2" y="148"/>
                  </a:lnTo>
                  <a:lnTo>
                    <a:pt x="6" y="108"/>
                  </a:lnTo>
                  <a:lnTo>
                    <a:pt x="6" y="108"/>
                  </a:lnTo>
                  <a:lnTo>
                    <a:pt x="14" y="68"/>
                  </a:lnTo>
                  <a:lnTo>
                    <a:pt x="26" y="32"/>
                  </a:lnTo>
                  <a:lnTo>
                    <a:pt x="32" y="20"/>
                  </a:lnTo>
                  <a:lnTo>
                    <a:pt x="38" y="8"/>
                  </a:lnTo>
                  <a:lnTo>
                    <a:pt x="44" y="2"/>
                  </a:lnTo>
                  <a:lnTo>
                    <a:pt x="46" y="2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4" y="4"/>
                  </a:lnTo>
                  <a:lnTo>
                    <a:pt x="58" y="12"/>
                  </a:lnTo>
                  <a:lnTo>
                    <a:pt x="62" y="22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74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50" y="154"/>
                  </a:lnTo>
                  <a:lnTo>
                    <a:pt x="38" y="188"/>
                  </a:lnTo>
                  <a:lnTo>
                    <a:pt x="34" y="202"/>
                  </a:lnTo>
                  <a:lnTo>
                    <a:pt x="28" y="212"/>
                  </a:lnTo>
                  <a:lnTo>
                    <a:pt x="22" y="220"/>
                  </a:lnTo>
                  <a:lnTo>
                    <a:pt x="14" y="222"/>
                  </a:lnTo>
                  <a:lnTo>
                    <a:pt x="14" y="222"/>
                  </a:lnTo>
                  <a:close/>
                  <a:moveTo>
                    <a:pt x="48" y="6"/>
                  </a:moveTo>
                  <a:lnTo>
                    <a:pt x="48" y="6"/>
                  </a:lnTo>
                  <a:lnTo>
                    <a:pt x="44" y="8"/>
                  </a:lnTo>
                  <a:lnTo>
                    <a:pt x="40" y="14"/>
                  </a:lnTo>
                  <a:lnTo>
                    <a:pt x="36" y="22"/>
                  </a:lnTo>
                  <a:lnTo>
                    <a:pt x="30" y="34"/>
                  </a:lnTo>
                  <a:lnTo>
                    <a:pt x="20" y="66"/>
                  </a:lnTo>
                  <a:lnTo>
                    <a:pt x="12" y="108"/>
                  </a:lnTo>
                  <a:lnTo>
                    <a:pt x="12" y="108"/>
                  </a:lnTo>
                  <a:lnTo>
                    <a:pt x="6" y="152"/>
                  </a:lnTo>
                  <a:lnTo>
                    <a:pt x="6" y="186"/>
                  </a:lnTo>
                  <a:lnTo>
                    <a:pt x="6" y="198"/>
                  </a:lnTo>
                  <a:lnTo>
                    <a:pt x="8" y="208"/>
                  </a:lnTo>
                  <a:lnTo>
                    <a:pt x="12" y="214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8" y="214"/>
                  </a:lnTo>
                  <a:lnTo>
                    <a:pt x="24" y="210"/>
                  </a:lnTo>
                  <a:lnTo>
                    <a:pt x="34" y="188"/>
                  </a:lnTo>
                  <a:lnTo>
                    <a:pt x="44" y="156"/>
                  </a:lnTo>
                  <a:lnTo>
                    <a:pt x="52" y="114"/>
                  </a:lnTo>
                  <a:lnTo>
                    <a:pt x="52" y="114"/>
                  </a:lnTo>
                  <a:lnTo>
                    <a:pt x="58" y="74"/>
                  </a:lnTo>
                  <a:lnTo>
                    <a:pt x="58" y="38"/>
                  </a:lnTo>
                  <a:lnTo>
                    <a:pt x="58" y="38"/>
                  </a:lnTo>
                  <a:lnTo>
                    <a:pt x="56" y="24"/>
                  </a:lnTo>
                  <a:lnTo>
                    <a:pt x="54" y="14"/>
                  </a:lnTo>
                  <a:lnTo>
                    <a:pt x="52" y="8"/>
                  </a:lnTo>
                  <a:lnTo>
                    <a:pt x="48" y="6"/>
                  </a:lnTo>
                  <a:lnTo>
                    <a:pt x="48" y="6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xmlns="" id="{E082116B-3F65-4026-A27B-2010BE3443FE}"/>
              </a:ext>
            </a:extLst>
          </p:cNvPr>
          <p:cNvGrpSpPr/>
          <p:nvPr/>
        </p:nvGrpSpPr>
        <p:grpSpPr>
          <a:xfrm rot="587728">
            <a:off x="4224091" y="4844920"/>
            <a:ext cx="432299" cy="620737"/>
            <a:chOff x="5845175" y="2717800"/>
            <a:chExt cx="1485900" cy="2133601"/>
          </a:xfrm>
        </p:grpSpPr>
        <p:sp>
          <p:nvSpPr>
            <p:cNvPr id="261" name="Freeform 96">
              <a:extLst>
                <a:ext uri="{FF2B5EF4-FFF2-40B4-BE49-F238E27FC236}">
                  <a16:creationId xmlns:a16="http://schemas.microsoft.com/office/drawing/2014/main" xmlns="" id="{E2DBB1BF-86AC-497B-937D-CE2B69694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5175" y="3357563"/>
              <a:ext cx="1485900" cy="1493838"/>
            </a:xfrm>
            <a:custGeom>
              <a:avLst/>
              <a:gdLst>
                <a:gd name="T0" fmla="*/ 135 w 936"/>
                <a:gd name="T1" fmla="*/ 801 h 941"/>
                <a:gd name="T2" fmla="*/ 203 w 936"/>
                <a:gd name="T3" fmla="*/ 859 h 941"/>
                <a:gd name="T4" fmla="*/ 283 w 936"/>
                <a:gd name="T5" fmla="*/ 903 h 941"/>
                <a:gd name="T6" fmla="*/ 327 w 936"/>
                <a:gd name="T7" fmla="*/ 919 h 941"/>
                <a:gd name="T8" fmla="*/ 416 w 936"/>
                <a:gd name="T9" fmla="*/ 937 h 941"/>
                <a:gd name="T10" fmla="*/ 464 w 936"/>
                <a:gd name="T11" fmla="*/ 941 h 941"/>
                <a:gd name="T12" fmla="*/ 490 w 936"/>
                <a:gd name="T13" fmla="*/ 939 h 941"/>
                <a:gd name="T14" fmla="*/ 560 w 936"/>
                <a:gd name="T15" fmla="*/ 931 h 941"/>
                <a:gd name="T16" fmla="*/ 647 w 936"/>
                <a:gd name="T17" fmla="*/ 905 h 941"/>
                <a:gd name="T18" fmla="*/ 689 w 936"/>
                <a:gd name="T19" fmla="*/ 885 h 941"/>
                <a:gd name="T20" fmla="*/ 763 w 936"/>
                <a:gd name="T21" fmla="*/ 835 h 941"/>
                <a:gd name="T22" fmla="*/ 797 w 936"/>
                <a:gd name="T23" fmla="*/ 805 h 941"/>
                <a:gd name="T24" fmla="*/ 854 w 936"/>
                <a:gd name="T25" fmla="*/ 735 h 941"/>
                <a:gd name="T26" fmla="*/ 898 w 936"/>
                <a:gd name="T27" fmla="*/ 655 h 941"/>
                <a:gd name="T28" fmla="*/ 914 w 936"/>
                <a:gd name="T29" fmla="*/ 611 h 941"/>
                <a:gd name="T30" fmla="*/ 932 w 936"/>
                <a:gd name="T31" fmla="*/ 522 h 941"/>
                <a:gd name="T32" fmla="*/ 936 w 936"/>
                <a:gd name="T33" fmla="*/ 474 h 941"/>
                <a:gd name="T34" fmla="*/ 934 w 936"/>
                <a:gd name="T35" fmla="*/ 450 h 941"/>
                <a:gd name="T36" fmla="*/ 926 w 936"/>
                <a:gd name="T37" fmla="*/ 378 h 941"/>
                <a:gd name="T38" fmla="*/ 900 w 936"/>
                <a:gd name="T39" fmla="*/ 290 h 941"/>
                <a:gd name="T40" fmla="*/ 880 w 936"/>
                <a:gd name="T41" fmla="*/ 248 h 941"/>
                <a:gd name="T42" fmla="*/ 830 w 936"/>
                <a:gd name="T43" fmla="*/ 174 h 941"/>
                <a:gd name="T44" fmla="*/ 801 w 936"/>
                <a:gd name="T45" fmla="*/ 140 h 941"/>
                <a:gd name="T46" fmla="*/ 731 w 936"/>
                <a:gd name="T47" fmla="*/ 82 h 941"/>
                <a:gd name="T48" fmla="*/ 651 w 936"/>
                <a:gd name="T49" fmla="*/ 38 h 941"/>
                <a:gd name="T50" fmla="*/ 609 w 936"/>
                <a:gd name="T51" fmla="*/ 22 h 941"/>
                <a:gd name="T52" fmla="*/ 518 w 936"/>
                <a:gd name="T53" fmla="*/ 4 h 941"/>
                <a:gd name="T54" fmla="*/ 470 w 936"/>
                <a:gd name="T55" fmla="*/ 0 h 941"/>
                <a:gd name="T56" fmla="*/ 446 w 936"/>
                <a:gd name="T57" fmla="*/ 2 h 941"/>
                <a:gd name="T58" fmla="*/ 374 w 936"/>
                <a:gd name="T59" fmla="*/ 10 h 941"/>
                <a:gd name="T60" fmla="*/ 287 w 936"/>
                <a:gd name="T61" fmla="*/ 36 h 941"/>
                <a:gd name="T62" fmla="*/ 247 w 936"/>
                <a:gd name="T63" fmla="*/ 56 h 941"/>
                <a:gd name="T64" fmla="*/ 171 w 936"/>
                <a:gd name="T65" fmla="*/ 106 h 941"/>
                <a:gd name="T66" fmla="*/ 137 w 936"/>
                <a:gd name="T67" fmla="*/ 138 h 941"/>
                <a:gd name="T68" fmla="*/ 80 w 936"/>
                <a:gd name="T69" fmla="*/ 206 h 941"/>
                <a:gd name="T70" fmla="*/ 36 w 936"/>
                <a:gd name="T71" fmla="*/ 286 h 941"/>
                <a:gd name="T72" fmla="*/ 20 w 936"/>
                <a:gd name="T73" fmla="*/ 330 h 941"/>
                <a:gd name="T74" fmla="*/ 2 w 936"/>
                <a:gd name="T75" fmla="*/ 420 h 941"/>
                <a:gd name="T76" fmla="*/ 0 w 936"/>
                <a:gd name="T77" fmla="*/ 468 h 941"/>
                <a:gd name="T78" fmla="*/ 0 w 936"/>
                <a:gd name="T79" fmla="*/ 492 h 941"/>
                <a:gd name="T80" fmla="*/ 8 w 936"/>
                <a:gd name="T81" fmla="*/ 564 h 941"/>
                <a:gd name="T82" fmla="*/ 36 w 936"/>
                <a:gd name="T83" fmla="*/ 651 h 941"/>
                <a:gd name="T84" fmla="*/ 54 w 936"/>
                <a:gd name="T85" fmla="*/ 693 h 941"/>
                <a:gd name="T86" fmla="*/ 104 w 936"/>
                <a:gd name="T87" fmla="*/ 767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36" h="941">
                  <a:moveTo>
                    <a:pt x="135" y="801"/>
                  </a:moveTo>
                  <a:lnTo>
                    <a:pt x="135" y="801"/>
                  </a:lnTo>
                  <a:lnTo>
                    <a:pt x="167" y="831"/>
                  </a:lnTo>
                  <a:lnTo>
                    <a:pt x="203" y="859"/>
                  </a:lnTo>
                  <a:lnTo>
                    <a:pt x="243" y="883"/>
                  </a:lnTo>
                  <a:lnTo>
                    <a:pt x="283" y="903"/>
                  </a:lnTo>
                  <a:lnTo>
                    <a:pt x="283" y="903"/>
                  </a:lnTo>
                  <a:lnTo>
                    <a:pt x="327" y="919"/>
                  </a:lnTo>
                  <a:lnTo>
                    <a:pt x="370" y="931"/>
                  </a:lnTo>
                  <a:lnTo>
                    <a:pt x="416" y="937"/>
                  </a:lnTo>
                  <a:lnTo>
                    <a:pt x="440" y="939"/>
                  </a:lnTo>
                  <a:lnTo>
                    <a:pt x="464" y="941"/>
                  </a:lnTo>
                  <a:lnTo>
                    <a:pt x="464" y="941"/>
                  </a:lnTo>
                  <a:lnTo>
                    <a:pt x="490" y="939"/>
                  </a:lnTo>
                  <a:lnTo>
                    <a:pt x="514" y="937"/>
                  </a:lnTo>
                  <a:lnTo>
                    <a:pt x="560" y="931"/>
                  </a:lnTo>
                  <a:lnTo>
                    <a:pt x="603" y="919"/>
                  </a:lnTo>
                  <a:lnTo>
                    <a:pt x="647" y="905"/>
                  </a:lnTo>
                  <a:lnTo>
                    <a:pt x="647" y="905"/>
                  </a:lnTo>
                  <a:lnTo>
                    <a:pt x="689" y="885"/>
                  </a:lnTo>
                  <a:lnTo>
                    <a:pt x="727" y="861"/>
                  </a:lnTo>
                  <a:lnTo>
                    <a:pt x="763" y="835"/>
                  </a:lnTo>
                  <a:lnTo>
                    <a:pt x="797" y="805"/>
                  </a:lnTo>
                  <a:lnTo>
                    <a:pt x="797" y="805"/>
                  </a:lnTo>
                  <a:lnTo>
                    <a:pt x="826" y="771"/>
                  </a:lnTo>
                  <a:lnTo>
                    <a:pt x="854" y="735"/>
                  </a:lnTo>
                  <a:lnTo>
                    <a:pt x="878" y="697"/>
                  </a:lnTo>
                  <a:lnTo>
                    <a:pt x="898" y="655"/>
                  </a:lnTo>
                  <a:lnTo>
                    <a:pt x="898" y="655"/>
                  </a:lnTo>
                  <a:lnTo>
                    <a:pt x="914" y="611"/>
                  </a:lnTo>
                  <a:lnTo>
                    <a:pt x="926" y="568"/>
                  </a:lnTo>
                  <a:lnTo>
                    <a:pt x="932" y="522"/>
                  </a:lnTo>
                  <a:lnTo>
                    <a:pt x="934" y="498"/>
                  </a:lnTo>
                  <a:lnTo>
                    <a:pt x="936" y="474"/>
                  </a:lnTo>
                  <a:lnTo>
                    <a:pt x="936" y="474"/>
                  </a:lnTo>
                  <a:lnTo>
                    <a:pt x="934" y="450"/>
                  </a:lnTo>
                  <a:lnTo>
                    <a:pt x="934" y="426"/>
                  </a:lnTo>
                  <a:lnTo>
                    <a:pt x="926" y="378"/>
                  </a:lnTo>
                  <a:lnTo>
                    <a:pt x="914" y="334"/>
                  </a:lnTo>
                  <a:lnTo>
                    <a:pt x="900" y="290"/>
                  </a:lnTo>
                  <a:lnTo>
                    <a:pt x="900" y="290"/>
                  </a:lnTo>
                  <a:lnTo>
                    <a:pt x="880" y="248"/>
                  </a:lnTo>
                  <a:lnTo>
                    <a:pt x="856" y="210"/>
                  </a:lnTo>
                  <a:lnTo>
                    <a:pt x="830" y="174"/>
                  </a:lnTo>
                  <a:lnTo>
                    <a:pt x="801" y="140"/>
                  </a:lnTo>
                  <a:lnTo>
                    <a:pt x="801" y="140"/>
                  </a:lnTo>
                  <a:lnTo>
                    <a:pt x="767" y="110"/>
                  </a:lnTo>
                  <a:lnTo>
                    <a:pt x="731" y="82"/>
                  </a:lnTo>
                  <a:lnTo>
                    <a:pt x="693" y="58"/>
                  </a:lnTo>
                  <a:lnTo>
                    <a:pt x="651" y="38"/>
                  </a:lnTo>
                  <a:lnTo>
                    <a:pt x="651" y="38"/>
                  </a:lnTo>
                  <a:lnTo>
                    <a:pt x="609" y="22"/>
                  </a:lnTo>
                  <a:lnTo>
                    <a:pt x="564" y="10"/>
                  </a:lnTo>
                  <a:lnTo>
                    <a:pt x="518" y="4"/>
                  </a:lnTo>
                  <a:lnTo>
                    <a:pt x="494" y="2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46" y="2"/>
                  </a:lnTo>
                  <a:lnTo>
                    <a:pt x="422" y="4"/>
                  </a:lnTo>
                  <a:lnTo>
                    <a:pt x="374" y="10"/>
                  </a:lnTo>
                  <a:lnTo>
                    <a:pt x="331" y="22"/>
                  </a:lnTo>
                  <a:lnTo>
                    <a:pt x="287" y="36"/>
                  </a:lnTo>
                  <a:lnTo>
                    <a:pt x="287" y="36"/>
                  </a:lnTo>
                  <a:lnTo>
                    <a:pt x="247" y="56"/>
                  </a:lnTo>
                  <a:lnTo>
                    <a:pt x="207" y="80"/>
                  </a:lnTo>
                  <a:lnTo>
                    <a:pt x="171" y="106"/>
                  </a:lnTo>
                  <a:lnTo>
                    <a:pt x="137" y="138"/>
                  </a:lnTo>
                  <a:lnTo>
                    <a:pt x="137" y="138"/>
                  </a:lnTo>
                  <a:lnTo>
                    <a:pt x="108" y="170"/>
                  </a:lnTo>
                  <a:lnTo>
                    <a:pt x="80" y="206"/>
                  </a:lnTo>
                  <a:lnTo>
                    <a:pt x="56" y="244"/>
                  </a:lnTo>
                  <a:lnTo>
                    <a:pt x="36" y="286"/>
                  </a:lnTo>
                  <a:lnTo>
                    <a:pt x="36" y="286"/>
                  </a:lnTo>
                  <a:lnTo>
                    <a:pt x="20" y="330"/>
                  </a:lnTo>
                  <a:lnTo>
                    <a:pt x="10" y="374"/>
                  </a:lnTo>
                  <a:lnTo>
                    <a:pt x="2" y="420"/>
                  </a:lnTo>
                  <a:lnTo>
                    <a:pt x="0" y="444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92"/>
                  </a:lnTo>
                  <a:lnTo>
                    <a:pt x="2" y="516"/>
                  </a:lnTo>
                  <a:lnTo>
                    <a:pt x="8" y="564"/>
                  </a:lnTo>
                  <a:lnTo>
                    <a:pt x="20" y="607"/>
                  </a:lnTo>
                  <a:lnTo>
                    <a:pt x="36" y="651"/>
                  </a:lnTo>
                  <a:lnTo>
                    <a:pt x="36" y="651"/>
                  </a:lnTo>
                  <a:lnTo>
                    <a:pt x="54" y="693"/>
                  </a:lnTo>
                  <a:lnTo>
                    <a:pt x="78" y="731"/>
                  </a:lnTo>
                  <a:lnTo>
                    <a:pt x="104" y="767"/>
                  </a:lnTo>
                  <a:lnTo>
                    <a:pt x="135" y="80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000" sx="102000" sy="102000" algn="ctr" rotWithShape="0">
                <a:prstClr val="black">
                  <a:alpha val="37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97">
              <a:extLst>
                <a:ext uri="{FF2B5EF4-FFF2-40B4-BE49-F238E27FC236}">
                  <a16:creationId xmlns:a16="http://schemas.microsoft.com/office/drawing/2014/main" xmlns="" id="{F0E778CA-AF7E-4720-91CC-DA74204A9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5175" y="3357563"/>
              <a:ext cx="1485900" cy="1493838"/>
            </a:xfrm>
            <a:custGeom>
              <a:avLst/>
              <a:gdLst>
                <a:gd name="T0" fmla="*/ 135 w 936"/>
                <a:gd name="T1" fmla="*/ 801 h 941"/>
                <a:gd name="T2" fmla="*/ 203 w 936"/>
                <a:gd name="T3" fmla="*/ 859 h 941"/>
                <a:gd name="T4" fmla="*/ 283 w 936"/>
                <a:gd name="T5" fmla="*/ 903 h 941"/>
                <a:gd name="T6" fmla="*/ 327 w 936"/>
                <a:gd name="T7" fmla="*/ 919 h 941"/>
                <a:gd name="T8" fmla="*/ 416 w 936"/>
                <a:gd name="T9" fmla="*/ 937 h 941"/>
                <a:gd name="T10" fmla="*/ 464 w 936"/>
                <a:gd name="T11" fmla="*/ 941 h 941"/>
                <a:gd name="T12" fmla="*/ 490 w 936"/>
                <a:gd name="T13" fmla="*/ 939 h 941"/>
                <a:gd name="T14" fmla="*/ 560 w 936"/>
                <a:gd name="T15" fmla="*/ 931 h 941"/>
                <a:gd name="T16" fmla="*/ 647 w 936"/>
                <a:gd name="T17" fmla="*/ 905 h 941"/>
                <a:gd name="T18" fmla="*/ 689 w 936"/>
                <a:gd name="T19" fmla="*/ 885 h 941"/>
                <a:gd name="T20" fmla="*/ 763 w 936"/>
                <a:gd name="T21" fmla="*/ 835 h 941"/>
                <a:gd name="T22" fmla="*/ 797 w 936"/>
                <a:gd name="T23" fmla="*/ 805 h 941"/>
                <a:gd name="T24" fmla="*/ 854 w 936"/>
                <a:gd name="T25" fmla="*/ 735 h 941"/>
                <a:gd name="T26" fmla="*/ 898 w 936"/>
                <a:gd name="T27" fmla="*/ 655 h 941"/>
                <a:gd name="T28" fmla="*/ 914 w 936"/>
                <a:gd name="T29" fmla="*/ 611 h 941"/>
                <a:gd name="T30" fmla="*/ 932 w 936"/>
                <a:gd name="T31" fmla="*/ 522 h 941"/>
                <a:gd name="T32" fmla="*/ 936 w 936"/>
                <a:gd name="T33" fmla="*/ 474 h 941"/>
                <a:gd name="T34" fmla="*/ 934 w 936"/>
                <a:gd name="T35" fmla="*/ 450 h 941"/>
                <a:gd name="T36" fmla="*/ 926 w 936"/>
                <a:gd name="T37" fmla="*/ 378 h 941"/>
                <a:gd name="T38" fmla="*/ 900 w 936"/>
                <a:gd name="T39" fmla="*/ 290 h 941"/>
                <a:gd name="T40" fmla="*/ 880 w 936"/>
                <a:gd name="T41" fmla="*/ 248 h 941"/>
                <a:gd name="T42" fmla="*/ 830 w 936"/>
                <a:gd name="T43" fmla="*/ 174 h 941"/>
                <a:gd name="T44" fmla="*/ 801 w 936"/>
                <a:gd name="T45" fmla="*/ 140 h 941"/>
                <a:gd name="T46" fmla="*/ 731 w 936"/>
                <a:gd name="T47" fmla="*/ 82 h 941"/>
                <a:gd name="T48" fmla="*/ 651 w 936"/>
                <a:gd name="T49" fmla="*/ 38 h 941"/>
                <a:gd name="T50" fmla="*/ 609 w 936"/>
                <a:gd name="T51" fmla="*/ 22 h 941"/>
                <a:gd name="T52" fmla="*/ 518 w 936"/>
                <a:gd name="T53" fmla="*/ 4 h 941"/>
                <a:gd name="T54" fmla="*/ 470 w 936"/>
                <a:gd name="T55" fmla="*/ 0 h 941"/>
                <a:gd name="T56" fmla="*/ 446 w 936"/>
                <a:gd name="T57" fmla="*/ 2 h 941"/>
                <a:gd name="T58" fmla="*/ 374 w 936"/>
                <a:gd name="T59" fmla="*/ 10 h 941"/>
                <a:gd name="T60" fmla="*/ 287 w 936"/>
                <a:gd name="T61" fmla="*/ 36 h 941"/>
                <a:gd name="T62" fmla="*/ 247 w 936"/>
                <a:gd name="T63" fmla="*/ 56 h 941"/>
                <a:gd name="T64" fmla="*/ 171 w 936"/>
                <a:gd name="T65" fmla="*/ 106 h 941"/>
                <a:gd name="T66" fmla="*/ 137 w 936"/>
                <a:gd name="T67" fmla="*/ 138 h 941"/>
                <a:gd name="T68" fmla="*/ 80 w 936"/>
                <a:gd name="T69" fmla="*/ 206 h 941"/>
                <a:gd name="T70" fmla="*/ 36 w 936"/>
                <a:gd name="T71" fmla="*/ 286 h 941"/>
                <a:gd name="T72" fmla="*/ 20 w 936"/>
                <a:gd name="T73" fmla="*/ 330 h 941"/>
                <a:gd name="T74" fmla="*/ 2 w 936"/>
                <a:gd name="T75" fmla="*/ 420 h 941"/>
                <a:gd name="T76" fmla="*/ 0 w 936"/>
                <a:gd name="T77" fmla="*/ 468 h 941"/>
                <a:gd name="T78" fmla="*/ 0 w 936"/>
                <a:gd name="T79" fmla="*/ 492 h 941"/>
                <a:gd name="T80" fmla="*/ 8 w 936"/>
                <a:gd name="T81" fmla="*/ 564 h 941"/>
                <a:gd name="T82" fmla="*/ 36 w 936"/>
                <a:gd name="T83" fmla="*/ 651 h 941"/>
                <a:gd name="T84" fmla="*/ 54 w 936"/>
                <a:gd name="T85" fmla="*/ 693 h 941"/>
                <a:gd name="T86" fmla="*/ 104 w 936"/>
                <a:gd name="T87" fmla="*/ 767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36" h="941">
                  <a:moveTo>
                    <a:pt x="135" y="801"/>
                  </a:moveTo>
                  <a:lnTo>
                    <a:pt x="135" y="801"/>
                  </a:lnTo>
                  <a:lnTo>
                    <a:pt x="167" y="831"/>
                  </a:lnTo>
                  <a:lnTo>
                    <a:pt x="203" y="859"/>
                  </a:lnTo>
                  <a:lnTo>
                    <a:pt x="243" y="883"/>
                  </a:lnTo>
                  <a:lnTo>
                    <a:pt x="283" y="903"/>
                  </a:lnTo>
                  <a:lnTo>
                    <a:pt x="283" y="903"/>
                  </a:lnTo>
                  <a:lnTo>
                    <a:pt x="327" y="919"/>
                  </a:lnTo>
                  <a:lnTo>
                    <a:pt x="370" y="931"/>
                  </a:lnTo>
                  <a:lnTo>
                    <a:pt x="416" y="937"/>
                  </a:lnTo>
                  <a:lnTo>
                    <a:pt x="440" y="939"/>
                  </a:lnTo>
                  <a:lnTo>
                    <a:pt x="464" y="941"/>
                  </a:lnTo>
                  <a:lnTo>
                    <a:pt x="464" y="941"/>
                  </a:lnTo>
                  <a:lnTo>
                    <a:pt x="490" y="939"/>
                  </a:lnTo>
                  <a:lnTo>
                    <a:pt x="514" y="937"/>
                  </a:lnTo>
                  <a:lnTo>
                    <a:pt x="560" y="931"/>
                  </a:lnTo>
                  <a:lnTo>
                    <a:pt x="603" y="919"/>
                  </a:lnTo>
                  <a:lnTo>
                    <a:pt x="647" y="905"/>
                  </a:lnTo>
                  <a:lnTo>
                    <a:pt x="647" y="905"/>
                  </a:lnTo>
                  <a:lnTo>
                    <a:pt x="689" y="885"/>
                  </a:lnTo>
                  <a:lnTo>
                    <a:pt x="727" y="861"/>
                  </a:lnTo>
                  <a:lnTo>
                    <a:pt x="763" y="835"/>
                  </a:lnTo>
                  <a:lnTo>
                    <a:pt x="797" y="805"/>
                  </a:lnTo>
                  <a:lnTo>
                    <a:pt x="797" y="805"/>
                  </a:lnTo>
                  <a:lnTo>
                    <a:pt x="826" y="771"/>
                  </a:lnTo>
                  <a:lnTo>
                    <a:pt x="854" y="735"/>
                  </a:lnTo>
                  <a:lnTo>
                    <a:pt x="878" y="697"/>
                  </a:lnTo>
                  <a:lnTo>
                    <a:pt x="898" y="655"/>
                  </a:lnTo>
                  <a:lnTo>
                    <a:pt x="898" y="655"/>
                  </a:lnTo>
                  <a:lnTo>
                    <a:pt x="914" y="611"/>
                  </a:lnTo>
                  <a:lnTo>
                    <a:pt x="926" y="568"/>
                  </a:lnTo>
                  <a:lnTo>
                    <a:pt x="932" y="522"/>
                  </a:lnTo>
                  <a:lnTo>
                    <a:pt x="934" y="498"/>
                  </a:lnTo>
                  <a:lnTo>
                    <a:pt x="936" y="474"/>
                  </a:lnTo>
                  <a:lnTo>
                    <a:pt x="936" y="474"/>
                  </a:lnTo>
                  <a:lnTo>
                    <a:pt x="934" y="450"/>
                  </a:lnTo>
                  <a:lnTo>
                    <a:pt x="934" y="426"/>
                  </a:lnTo>
                  <a:lnTo>
                    <a:pt x="926" y="378"/>
                  </a:lnTo>
                  <a:lnTo>
                    <a:pt x="914" y="334"/>
                  </a:lnTo>
                  <a:lnTo>
                    <a:pt x="900" y="290"/>
                  </a:lnTo>
                  <a:lnTo>
                    <a:pt x="900" y="290"/>
                  </a:lnTo>
                  <a:lnTo>
                    <a:pt x="880" y="248"/>
                  </a:lnTo>
                  <a:lnTo>
                    <a:pt x="856" y="210"/>
                  </a:lnTo>
                  <a:lnTo>
                    <a:pt x="830" y="174"/>
                  </a:lnTo>
                  <a:lnTo>
                    <a:pt x="801" y="140"/>
                  </a:lnTo>
                  <a:lnTo>
                    <a:pt x="801" y="140"/>
                  </a:lnTo>
                  <a:lnTo>
                    <a:pt x="767" y="110"/>
                  </a:lnTo>
                  <a:lnTo>
                    <a:pt x="731" y="82"/>
                  </a:lnTo>
                  <a:lnTo>
                    <a:pt x="693" y="58"/>
                  </a:lnTo>
                  <a:lnTo>
                    <a:pt x="651" y="38"/>
                  </a:lnTo>
                  <a:lnTo>
                    <a:pt x="651" y="38"/>
                  </a:lnTo>
                  <a:lnTo>
                    <a:pt x="609" y="22"/>
                  </a:lnTo>
                  <a:lnTo>
                    <a:pt x="564" y="10"/>
                  </a:lnTo>
                  <a:lnTo>
                    <a:pt x="518" y="4"/>
                  </a:lnTo>
                  <a:lnTo>
                    <a:pt x="494" y="2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46" y="2"/>
                  </a:lnTo>
                  <a:lnTo>
                    <a:pt x="422" y="4"/>
                  </a:lnTo>
                  <a:lnTo>
                    <a:pt x="374" y="10"/>
                  </a:lnTo>
                  <a:lnTo>
                    <a:pt x="331" y="22"/>
                  </a:lnTo>
                  <a:lnTo>
                    <a:pt x="287" y="36"/>
                  </a:lnTo>
                  <a:lnTo>
                    <a:pt x="287" y="36"/>
                  </a:lnTo>
                  <a:lnTo>
                    <a:pt x="247" y="56"/>
                  </a:lnTo>
                  <a:lnTo>
                    <a:pt x="207" y="80"/>
                  </a:lnTo>
                  <a:lnTo>
                    <a:pt x="171" y="106"/>
                  </a:lnTo>
                  <a:lnTo>
                    <a:pt x="137" y="138"/>
                  </a:lnTo>
                  <a:lnTo>
                    <a:pt x="137" y="138"/>
                  </a:lnTo>
                  <a:lnTo>
                    <a:pt x="108" y="170"/>
                  </a:lnTo>
                  <a:lnTo>
                    <a:pt x="80" y="206"/>
                  </a:lnTo>
                  <a:lnTo>
                    <a:pt x="56" y="244"/>
                  </a:lnTo>
                  <a:lnTo>
                    <a:pt x="36" y="286"/>
                  </a:lnTo>
                  <a:lnTo>
                    <a:pt x="36" y="286"/>
                  </a:lnTo>
                  <a:lnTo>
                    <a:pt x="20" y="330"/>
                  </a:lnTo>
                  <a:lnTo>
                    <a:pt x="10" y="374"/>
                  </a:lnTo>
                  <a:lnTo>
                    <a:pt x="2" y="420"/>
                  </a:lnTo>
                  <a:lnTo>
                    <a:pt x="0" y="444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92"/>
                  </a:lnTo>
                  <a:lnTo>
                    <a:pt x="2" y="516"/>
                  </a:lnTo>
                  <a:lnTo>
                    <a:pt x="8" y="564"/>
                  </a:lnTo>
                  <a:lnTo>
                    <a:pt x="20" y="607"/>
                  </a:lnTo>
                  <a:lnTo>
                    <a:pt x="36" y="651"/>
                  </a:lnTo>
                  <a:lnTo>
                    <a:pt x="36" y="651"/>
                  </a:lnTo>
                  <a:lnTo>
                    <a:pt x="54" y="693"/>
                  </a:lnTo>
                  <a:lnTo>
                    <a:pt x="78" y="731"/>
                  </a:lnTo>
                  <a:lnTo>
                    <a:pt x="104" y="767"/>
                  </a:lnTo>
                  <a:lnTo>
                    <a:pt x="135" y="80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98">
              <a:extLst>
                <a:ext uri="{FF2B5EF4-FFF2-40B4-BE49-F238E27FC236}">
                  <a16:creationId xmlns:a16="http://schemas.microsoft.com/office/drawing/2014/main" xmlns="" id="{E8C6B173-2B62-4E69-82B5-5565E3D6E5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9950" y="3360738"/>
              <a:ext cx="1273175" cy="1487488"/>
            </a:xfrm>
            <a:custGeom>
              <a:avLst/>
              <a:gdLst>
                <a:gd name="T0" fmla="*/ 422 w 802"/>
                <a:gd name="T1" fmla="*/ 0 h 937"/>
                <a:gd name="T2" fmla="*/ 512 w 802"/>
                <a:gd name="T3" fmla="*/ 22 h 937"/>
                <a:gd name="T4" fmla="*/ 607 w 802"/>
                <a:gd name="T5" fmla="*/ 80 h 937"/>
                <a:gd name="T6" fmla="*/ 683 w 802"/>
                <a:gd name="T7" fmla="*/ 172 h 937"/>
                <a:gd name="T8" fmla="*/ 737 w 802"/>
                <a:gd name="T9" fmla="*/ 288 h 937"/>
                <a:gd name="T10" fmla="*/ 762 w 802"/>
                <a:gd name="T11" fmla="*/ 422 h 937"/>
                <a:gd name="T12" fmla="*/ 762 w 802"/>
                <a:gd name="T13" fmla="*/ 518 h 937"/>
                <a:gd name="T14" fmla="*/ 735 w 802"/>
                <a:gd name="T15" fmla="*/ 653 h 937"/>
                <a:gd name="T16" fmla="*/ 681 w 802"/>
                <a:gd name="T17" fmla="*/ 769 h 937"/>
                <a:gd name="T18" fmla="*/ 601 w 802"/>
                <a:gd name="T19" fmla="*/ 859 h 937"/>
                <a:gd name="T20" fmla="*/ 506 w 802"/>
                <a:gd name="T21" fmla="*/ 917 h 937"/>
                <a:gd name="T22" fmla="*/ 416 w 802"/>
                <a:gd name="T23" fmla="*/ 937 h 937"/>
                <a:gd name="T24" fmla="*/ 418 w 802"/>
                <a:gd name="T25" fmla="*/ 937 h 937"/>
                <a:gd name="T26" fmla="*/ 518 w 802"/>
                <a:gd name="T27" fmla="*/ 917 h 937"/>
                <a:gd name="T28" fmla="*/ 623 w 802"/>
                <a:gd name="T29" fmla="*/ 859 h 937"/>
                <a:gd name="T30" fmla="*/ 709 w 802"/>
                <a:gd name="T31" fmla="*/ 769 h 937"/>
                <a:gd name="T32" fmla="*/ 770 w 802"/>
                <a:gd name="T33" fmla="*/ 653 h 937"/>
                <a:gd name="T34" fmla="*/ 800 w 802"/>
                <a:gd name="T35" fmla="*/ 520 h 937"/>
                <a:gd name="T36" fmla="*/ 800 w 802"/>
                <a:gd name="T37" fmla="*/ 424 h 937"/>
                <a:gd name="T38" fmla="*/ 772 w 802"/>
                <a:gd name="T39" fmla="*/ 288 h 937"/>
                <a:gd name="T40" fmla="*/ 713 w 802"/>
                <a:gd name="T41" fmla="*/ 172 h 937"/>
                <a:gd name="T42" fmla="*/ 627 w 802"/>
                <a:gd name="T43" fmla="*/ 82 h 937"/>
                <a:gd name="T44" fmla="*/ 523 w 802"/>
                <a:gd name="T45" fmla="*/ 22 h 937"/>
                <a:gd name="T46" fmla="*/ 424 w 802"/>
                <a:gd name="T47" fmla="*/ 0 h 937"/>
                <a:gd name="T48" fmla="*/ 40 w 802"/>
                <a:gd name="T49" fmla="*/ 466 h 937"/>
                <a:gd name="T50" fmla="*/ 55 w 802"/>
                <a:gd name="T51" fmla="*/ 328 h 937"/>
                <a:gd name="T52" fmla="*/ 101 w 802"/>
                <a:gd name="T53" fmla="*/ 204 h 937"/>
                <a:gd name="T54" fmla="*/ 173 w 802"/>
                <a:gd name="T55" fmla="*/ 106 h 937"/>
                <a:gd name="T56" fmla="*/ 263 w 802"/>
                <a:gd name="T57" fmla="*/ 36 h 937"/>
                <a:gd name="T58" fmla="*/ 366 w 802"/>
                <a:gd name="T59" fmla="*/ 2 h 937"/>
                <a:gd name="T60" fmla="*/ 404 w 802"/>
                <a:gd name="T61" fmla="*/ 0 h 937"/>
                <a:gd name="T62" fmla="*/ 322 w 802"/>
                <a:gd name="T63" fmla="*/ 8 h 937"/>
                <a:gd name="T64" fmla="*/ 213 w 802"/>
                <a:gd name="T65" fmla="*/ 54 h 937"/>
                <a:gd name="T66" fmla="*/ 119 w 802"/>
                <a:gd name="T67" fmla="*/ 134 h 937"/>
                <a:gd name="T68" fmla="*/ 50 w 802"/>
                <a:gd name="T69" fmla="*/ 242 h 937"/>
                <a:gd name="T70" fmla="*/ 8 w 802"/>
                <a:gd name="T71" fmla="*/ 372 h 937"/>
                <a:gd name="T72" fmla="*/ 0 w 802"/>
                <a:gd name="T73" fmla="*/ 466 h 937"/>
                <a:gd name="T74" fmla="*/ 18 w 802"/>
                <a:gd name="T75" fmla="*/ 605 h 937"/>
                <a:gd name="T76" fmla="*/ 67 w 802"/>
                <a:gd name="T77" fmla="*/ 729 h 937"/>
                <a:gd name="T78" fmla="*/ 143 w 802"/>
                <a:gd name="T79" fmla="*/ 829 h 937"/>
                <a:gd name="T80" fmla="*/ 243 w 802"/>
                <a:gd name="T81" fmla="*/ 899 h 937"/>
                <a:gd name="T82" fmla="*/ 356 w 802"/>
                <a:gd name="T83" fmla="*/ 935 h 937"/>
                <a:gd name="T84" fmla="*/ 398 w 802"/>
                <a:gd name="T85" fmla="*/ 937 h 937"/>
                <a:gd name="T86" fmla="*/ 324 w 802"/>
                <a:gd name="T87" fmla="*/ 927 h 937"/>
                <a:gd name="T88" fmla="*/ 225 w 802"/>
                <a:gd name="T89" fmla="*/ 879 h 937"/>
                <a:gd name="T90" fmla="*/ 143 w 802"/>
                <a:gd name="T91" fmla="*/ 799 h 937"/>
                <a:gd name="T92" fmla="*/ 81 w 802"/>
                <a:gd name="T93" fmla="*/ 689 h 937"/>
                <a:gd name="T94" fmla="*/ 46 w 802"/>
                <a:gd name="T95" fmla="*/ 562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02" h="937">
                  <a:moveTo>
                    <a:pt x="404" y="0"/>
                  </a:moveTo>
                  <a:lnTo>
                    <a:pt x="404" y="0"/>
                  </a:lnTo>
                  <a:lnTo>
                    <a:pt x="422" y="0"/>
                  </a:lnTo>
                  <a:lnTo>
                    <a:pt x="442" y="2"/>
                  </a:lnTo>
                  <a:lnTo>
                    <a:pt x="478" y="10"/>
                  </a:lnTo>
                  <a:lnTo>
                    <a:pt x="512" y="22"/>
                  </a:lnTo>
                  <a:lnTo>
                    <a:pt x="545" y="38"/>
                  </a:lnTo>
                  <a:lnTo>
                    <a:pt x="577" y="58"/>
                  </a:lnTo>
                  <a:lnTo>
                    <a:pt x="607" y="80"/>
                  </a:lnTo>
                  <a:lnTo>
                    <a:pt x="635" y="108"/>
                  </a:lnTo>
                  <a:lnTo>
                    <a:pt x="661" y="138"/>
                  </a:lnTo>
                  <a:lnTo>
                    <a:pt x="683" y="172"/>
                  </a:lnTo>
                  <a:lnTo>
                    <a:pt x="705" y="208"/>
                  </a:lnTo>
                  <a:lnTo>
                    <a:pt x="723" y="248"/>
                  </a:lnTo>
                  <a:lnTo>
                    <a:pt x="737" y="288"/>
                  </a:lnTo>
                  <a:lnTo>
                    <a:pt x="749" y="332"/>
                  </a:lnTo>
                  <a:lnTo>
                    <a:pt x="756" y="376"/>
                  </a:lnTo>
                  <a:lnTo>
                    <a:pt x="762" y="422"/>
                  </a:lnTo>
                  <a:lnTo>
                    <a:pt x="764" y="470"/>
                  </a:lnTo>
                  <a:lnTo>
                    <a:pt x="764" y="470"/>
                  </a:lnTo>
                  <a:lnTo>
                    <a:pt x="762" y="518"/>
                  </a:lnTo>
                  <a:lnTo>
                    <a:pt x="756" y="566"/>
                  </a:lnTo>
                  <a:lnTo>
                    <a:pt x="747" y="609"/>
                  </a:lnTo>
                  <a:lnTo>
                    <a:pt x="735" y="653"/>
                  </a:lnTo>
                  <a:lnTo>
                    <a:pt x="719" y="693"/>
                  </a:lnTo>
                  <a:lnTo>
                    <a:pt x="701" y="733"/>
                  </a:lnTo>
                  <a:lnTo>
                    <a:pt x="681" y="769"/>
                  </a:lnTo>
                  <a:lnTo>
                    <a:pt x="657" y="801"/>
                  </a:lnTo>
                  <a:lnTo>
                    <a:pt x="631" y="831"/>
                  </a:lnTo>
                  <a:lnTo>
                    <a:pt x="601" y="859"/>
                  </a:lnTo>
                  <a:lnTo>
                    <a:pt x="571" y="883"/>
                  </a:lnTo>
                  <a:lnTo>
                    <a:pt x="539" y="901"/>
                  </a:lnTo>
                  <a:lnTo>
                    <a:pt x="506" y="917"/>
                  </a:lnTo>
                  <a:lnTo>
                    <a:pt x="472" y="929"/>
                  </a:lnTo>
                  <a:lnTo>
                    <a:pt x="436" y="935"/>
                  </a:lnTo>
                  <a:lnTo>
                    <a:pt x="416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418" y="937"/>
                  </a:lnTo>
                  <a:lnTo>
                    <a:pt x="440" y="935"/>
                  </a:lnTo>
                  <a:lnTo>
                    <a:pt x="480" y="929"/>
                  </a:lnTo>
                  <a:lnTo>
                    <a:pt x="518" y="917"/>
                  </a:lnTo>
                  <a:lnTo>
                    <a:pt x="555" y="901"/>
                  </a:lnTo>
                  <a:lnTo>
                    <a:pt x="589" y="881"/>
                  </a:lnTo>
                  <a:lnTo>
                    <a:pt x="623" y="859"/>
                  </a:lnTo>
                  <a:lnTo>
                    <a:pt x="655" y="831"/>
                  </a:lnTo>
                  <a:lnTo>
                    <a:pt x="683" y="801"/>
                  </a:lnTo>
                  <a:lnTo>
                    <a:pt x="709" y="769"/>
                  </a:lnTo>
                  <a:lnTo>
                    <a:pt x="733" y="733"/>
                  </a:lnTo>
                  <a:lnTo>
                    <a:pt x="753" y="693"/>
                  </a:lnTo>
                  <a:lnTo>
                    <a:pt x="770" y="653"/>
                  </a:lnTo>
                  <a:lnTo>
                    <a:pt x="784" y="609"/>
                  </a:lnTo>
                  <a:lnTo>
                    <a:pt x="794" y="566"/>
                  </a:lnTo>
                  <a:lnTo>
                    <a:pt x="800" y="520"/>
                  </a:lnTo>
                  <a:lnTo>
                    <a:pt x="802" y="472"/>
                  </a:lnTo>
                  <a:lnTo>
                    <a:pt x="802" y="472"/>
                  </a:lnTo>
                  <a:lnTo>
                    <a:pt x="800" y="424"/>
                  </a:lnTo>
                  <a:lnTo>
                    <a:pt x="794" y="376"/>
                  </a:lnTo>
                  <a:lnTo>
                    <a:pt x="784" y="332"/>
                  </a:lnTo>
                  <a:lnTo>
                    <a:pt x="772" y="288"/>
                  </a:lnTo>
                  <a:lnTo>
                    <a:pt x="754" y="248"/>
                  </a:lnTo>
                  <a:lnTo>
                    <a:pt x="735" y="208"/>
                  </a:lnTo>
                  <a:lnTo>
                    <a:pt x="713" y="172"/>
                  </a:lnTo>
                  <a:lnTo>
                    <a:pt x="687" y="138"/>
                  </a:lnTo>
                  <a:lnTo>
                    <a:pt x="659" y="108"/>
                  </a:lnTo>
                  <a:lnTo>
                    <a:pt x="627" y="82"/>
                  </a:lnTo>
                  <a:lnTo>
                    <a:pt x="595" y="58"/>
                  </a:lnTo>
                  <a:lnTo>
                    <a:pt x="559" y="38"/>
                  </a:lnTo>
                  <a:lnTo>
                    <a:pt x="523" y="22"/>
                  </a:lnTo>
                  <a:lnTo>
                    <a:pt x="486" y="10"/>
                  </a:lnTo>
                  <a:lnTo>
                    <a:pt x="446" y="2"/>
                  </a:lnTo>
                  <a:lnTo>
                    <a:pt x="424" y="0"/>
                  </a:lnTo>
                  <a:lnTo>
                    <a:pt x="404" y="0"/>
                  </a:lnTo>
                  <a:close/>
                  <a:moveTo>
                    <a:pt x="40" y="466"/>
                  </a:moveTo>
                  <a:lnTo>
                    <a:pt x="40" y="466"/>
                  </a:lnTo>
                  <a:lnTo>
                    <a:pt x="42" y="418"/>
                  </a:lnTo>
                  <a:lnTo>
                    <a:pt x="46" y="372"/>
                  </a:lnTo>
                  <a:lnTo>
                    <a:pt x="55" y="328"/>
                  </a:lnTo>
                  <a:lnTo>
                    <a:pt x="67" y="284"/>
                  </a:lnTo>
                  <a:lnTo>
                    <a:pt x="83" y="244"/>
                  </a:lnTo>
                  <a:lnTo>
                    <a:pt x="101" y="204"/>
                  </a:lnTo>
                  <a:lnTo>
                    <a:pt x="123" y="168"/>
                  </a:lnTo>
                  <a:lnTo>
                    <a:pt x="147" y="136"/>
                  </a:lnTo>
                  <a:lnTo>
                    <a:pt x="173" y="106"/>
                  </a:lnTo>
                  <a:lnTo>
                    <a:pt x="201" y="78"/>
                  </a:lnTo>
                  <a:lnTo>
                    <a:pt x="231" y="54"/>
                  </a:lnTo>
                  <a:lnTo>
                    <a:pt x="263" y="36"/>
                  </a:lnTo>
                  <a:lnTo>
                    <a:pt x="296" y="20"/>
                  </a:lnTo>
                  <a:lnTo>
                    <a:pt x="330" y="8"/>
                  </a:lnTo>
                  <a:lnTo>
                    <a:pt x="366" y="2"/>
                  </a:lnTo>
                  <a:lnTo>
                    <a:pt x="386" y="0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384" y="0"/>
                  </a:lnTo>
                  <a:lnTo>
                    <a:pt x="362" y="2"/>
                  </a:lnTo>
                  <a:lnTo>
                    <a:pt x="322" y="8"/>
                  </a:lnTo>
                  <a:lnTo>
                    <a:pt x="285" y="20"/>
                  </a:lnTo>
                  <a:lnTo>
                    <a:pt x="249" y="34"/>
                  </a:lnTo>
                  <a:lnTo>
                    <a:pt x="213" y="54"/>
                  </a:lnTo>
                  <a:lnTo>
                    <a:pt x="179" y="78"/>
                  </a:lnTo>
                  <a:lnTo>
                    <a:pt x="149" y="104"/>
                  </a:lnTo>
                  <a:lnTo>
                    <a:pt x="119" y="134"/>
                  </a:lnTo>
                  <a:lnTo>
                    <a:pt x="93" y="168"/>
                  </a:lnTo>
                  <a:lnTo>
                    <a:pt x="69" y="204"/>
                  </a:lnTo>
                  <a:lnTo>
                    <a:pt x="50" y="242"/>
                  </a:lnTo>
                  <a:lnTo>
                    <a:pt x="32" y="284"/>
                  </a:lnTo>
                  <a:lnTo>
                    <a:pt x="20" y="326"/>
                  </a:lnTo>
                  <a:lnTo>
                    <a:pt x="8" y="372"/>
                  </a:lnTo>
                  <a:lnTo>
                    <a:pt x="2" y="418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" y="514"/>
                  </a:lnTo>
                  <a:lnTo>
                    <a:pt x="8" y="560"/>
                  </a:lnTo>
                  <a:lnTo>
                    <a:pt x="18" y="605"/>
                  </a:lnTo>
                  <a:lnTo>
                    <a:pt x="30" y="649"/>
                  </a:lnTo>
                  <a:lnTo>
                    <a:pt x="48" y="689"/>
                  </a:lnTo>
                  <a:lnTo>
                    <a:pt x="67" y="729"/>
                  </a:lnTo>
                  <a:lnTo>
                    <a:pt x="89" y="765"/>
                  </a:lnTo>
                  <a:lnTo>
                    <a:pt x="115" y="799"/>
                  </a:lnTo>
                  <a:lnTo>
                    <a:pt x="143" y="829"/>
                  </a:lnTo>
                  <a:lnTo>
                    <a:pt x="175" y="855"/>
                  </a:lnTo>
                  <a:lnTo>
                    <a:pt x="207" y="879"/>
                  </a:lnTo>
                  <a:lnTo>
                    <a:pt x="243" y="899"/>
                  </a:lnTo>
                  <a:lnTo>
                    <a:pt x="279" y="915"/>
                  </a:lnTo>
                  <a:lnTo>
                    <a:pt x="316" y="927"/>
                  </a:lnTo>
                  <a:lnTo>
                    <a:pt x="356" y="935"/>
                  </a:lnTo>
                  <a:lnTo>
                    <a:pt x="378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380" y="937"/>
                  </a:lnTo>
                  <a:lnTo>
                    <a:pt x="360" y="935"/>
                  </a:lnTo>
                  <a:lnTo>
                    <a:pt x="324" y="927"/>
                  </a:lnTo>
                  <a:lnTo>
                    <a:pt x="290" y="915"/>
                  </a:lnTo>
                  <a:lnTo>
                    <a:pt x="257" y="899"/>
                  </a:lnTo>
                  <a:lnTo>
                    <a:pt x="225" y="879"/>
                  </a:lnTo>
                  <a:lnTo>
                    <a:pt x="195" y="855"/>
                  </a:lnTo>
                  <a:lnTo>
                    <a:pt x="167" y="829"/>
                  </a:lnTo>
                  <a:lnTo>
                    <a:pt x="143" y="799"/>
                  </a:lnTo>
                  <a:lnTo>
                    <a:pt x="119" y="765"/>
                  </a:lnTo>
                  <a:lnTo>
                    <a:pt x="99" y="729"/>
                  </a:lnTo>
                  <a:lnTo>
                    <a:pt x="81" y="689"/>
                  </a:lnTo>
                  <a:lnTo>
                    <a:pt x="65" y="649"/>
                  </a:lnTo>
                  <a:lnTo>
                    <a:pt x="53" y="605"/>
                  </a:lnTo>
                  <a:lnTo>
                    <a:pt x="46" y="562"/>
                  </a:lnTo>
                  <a:lnTo>
                    <a:pt x="40" y="514"/>
                  </a:lnTo>
                  <a:lnTo>
                    <a:pt x="40" y="466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99">
              <a:extLst>
                <a:ext uri="{FF2B5EF4-FFF2-40B4-BE49-F238E27FC236}">
                  <a16:creationId xmlns:a16="http://schemas.microsoft.com/office/drawing/2014/main" xmlns="" id="{63EC1F8C-8886-4CB0-A50C-CAD4AFBDC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3360738"/>
              <a:ext cx="641350" cy="1487488"/>
            </a:xfrm>
            <a:custGeom>
              <a:avLst/>
              <a:gdLst>
                <a:gd name="T0" fmla="*/ 6 w 404"/>
                <a:gd name="T1" fmla="*/ 0 h 937"/>
                <a:gd name="T2" fmla="*/ 44 w 404"/>
                <a:gd name="T3" fmla="*/ 2 h 937"/>
                <a:gd name="T4" fmla="*/ 114 w 404"/>
                <a:gd name="T5" fmla="*/ 22 h 937"/>
                <a:gd name="T6" fmla="*/ 179 w 404"/>
                <a:gd name="T7" fmla="*/ 58 h 937"/>
                <a:gd name="T8" fmla="*/ 237 w 404"/>
                <a:gd name="T9" fmla="*/ 108 h 937"/>
                <a:gd name="T10" fmla="*/ 285 w 404"/>
                <a:gd name="T11" fmla="*/ 172 h 937"/>
                <a:gd name="T12" fmla="*/ 325 w 404"/>
                <a:gd name="T13" fmla="*/ 248 h 937"/>
                <a:gd name="T14" fmla="*/ 351 w 404"/>
                <a:gd name="T15" fmla="*/ 332 h 937"/>
                <a:gd name="T16" fmla="*/ 364 w 404"/>
                <a:gd name="T17" fmla="*/ 422 h 937"/>
                <a:gd name="T18" fmla="*/ 366 w 404"/>
                <a:gd name="T19" fmla="*/ 470 h 937"/>
                <a:gd name="T20" fmla="*/ 358 w 404"/>
                <a:gd name="T21" fmla="*/ 566 h 937"/>
                <a:gd name="T22" fmla="*/ 337 w 404"/>
                <a:gd name="T23" fmla="*/ 653 h 937"/>
                <a:gd name="T24" fmla="*/ 303 w 404"/>
                <a:gd name="T25" fmla="*/ 733 h 937"/>
                <a:gd name="T26" fmla="*/ 259 w 404"/>
                <a:gd name="T27" fmla="*/ 801 h 937"/>
                <a:gd name="T28" fmla="*/ 203 w 404"/>
                <a:gd name="T29" fmla="*/ 859 h 937"/>
                <a:gd name="T30" fmla="*/ 141 w 404"/>
                <a:gd name="T31" fmla="*/ 901 h 937"/>
                <a:gd name="T32" fmla="*/ 74 w 404"/>
                <a:gd name="T33" fmla="*/ 929 h 937"/>
                <a:gd name="T34" fmla="*/ 18 w 404"/>
                <a:gd name="T35" fmla="*/ 937 h 937"/>
                <a:gd name="T36" fmla="*/ 0 w 404"/>
                <a:gd name="T37" fmla="*/ 937 h 937"/>
                <a:gd name="T38" fmla="*/ 42 w 404"/>
                <a:gd name="T39" fmla="*/ 935 h 937"/>
                <a:gd name="T40" fmla="*/ 120 w 404"/>
                <a:gd name="T41" fmla="*/ 917 h 937"/>
                <a:gd name="T42" fmla="*/ 191 w 404"/>
                <a:gd name="T43" fmla="*/ 881 h 937"/>
                <a:gd name="T44" fmla="*/ 257 w 404"/>
                <a:gd name="T45" fmla="*/ 831 h 937"/>
                <a:gd name="T46" fmla="*/ 311 w 404"/>
                <a:gd name="T47" fmla="*/ 769 h 937"/>
                <a:gd name="T48" fmla="*/ 355 w 404"/>
                <a:gd name="T49" fmla="*/ 693 h 937"/>
                <a:gd name="T50" fmla="*/ 386 w 404"/>
                <a:gd name="T51" fmla="*/ 609 h 937"/>
                <a:gd name="T52" fmla="*/ 402 w 404"/>
                <a:gd name="T53" fmla="*/ 520 h 937"/>
                <a:gd name="T54" fmla="*/ 404 w 404"/>
                <a:gd name="T55" fmla="*/ 472 h 937"/>
                <a:gd name="T56" fmla="*/ 396 w 404"/>
                <a:gd name="T57" fmla="*/ 376 h 937"/>
                <a:gd name="T58" fmla="*/ 374 w 404"/>
                <a:gd name="T59" fmla="*/ 288 h 937"/>
                <a:gd name="T60" fmla="*/ 337 w 404"/>
                <a:gd name="T61" fmla="*/ 208 h 937"/>
                <a:gd name="T62" fmla="*/ 289 w 404"/>
                <a:gd name="T63" fmla="*/ 138 h 937"/>
                <a:gd name="T64" fmla="*/ 229 w 404"/>
                <a:gd name="T65" fmla="*/ 82 h 937"/>
                <a:gd name="T66" fmla="*/ 161 w 404"/>
                <a:gd name="T67" fmla="*/ 38 h 937"/>
                <a:gd name="T68" fmla="*/ 88 w 404"/>
                <a:gd name="T69" fmla="*/ 10 h 937"/>
                <a:gd name="T70" fmla="*/ 26 w 404"/>
                <a:gd name="T71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4" h="937">
                  <a:moveTo>
                    <a:pt x="6" y="0"/>
                  </a:moveTo>
                  <a:lnTo>
                    <a:pt x="6" y="0"/>
                  </a:lnTo>
                  <a:lnTo>
                    <a:pt x="24" y="0"/>
                  </a:lnTo>
                  <a:lnTo>
                    <a:pt x="44" y="2"/>
                  </a:lnTo>
                  <a:lnTo>
                    <a:pt x="80" y="10"/>
                  </a:lnTo>
                  <a:lnTo>
                    <a:pt x="114" y="22"/>
                  </a:lnTo>
                  <a:lnTo>
                    <a:pt x="147" y="38"/>
                  </a:lnTo>
                  <a:lnTo>
                    <a:pt x="179" y="58"/>
                  </a:lnTo>
                  <a:lnTo>
                    <a:pt x="209" y="80"/>
                  </a:lnTo>
                  <a:lnTo>
                    <a:pt x="237" y="108"/>
                  </a:lnTo>
                  <a:lnTo>
                    <a:pt x="263" y="138"/>
                  </a:lnTo>
                  <a:lnTo>
                    <a:pt x="285" y="172"/>
                  </a:lnTo>
                  <a:lnTo>
                    <a:pt x="307" y="208"/>
                  </a:lnTo>
                  <a:lnTo>
                    <a:pt x="325" y="248"/>
                  </a:lnTo>
                  <a:lnTo>
                    <a:pt x="339" y="288"/>
                  </a:lnTo>
                  <a:lnTo>
                    <a:pt x="351" y="332"/>
                  </a:lnTo>
                  <a:lnTo>
                    <a:pt x="358" y="376"/>
                  </a:lnTo>
                  <a:lnTo>
                    <a:pt x="364" y="422"/>
                  </a:lnTo>
                  <a:lnTo>
                    <a:pt x="366" y="470"/>
                  </a:lnTo>
                  <a:lnTo>
                    <a:pt x="366" y="470"/>
                  </a:lnTo>
                  <a:lnTo>
                    <a:pt x="364" y="518"/>
                  </a:lnTo>
                  <a:lnTo>
                    <a:pt x="358" y="566"/>
                  </a:lnTo>
                  <a:lnTo>
                    <a:pt x="349" y="609"/>
                  </a:lnTo>
                  <a:lnTo>
                    <a:pt x="337" y="653"/>
                  </a:lnTo>
                  <a:lnTo>
                    <a:pt x="321" y="693"/>
                  </a:lnTo>
                  <a:lnTo>
                    <a:pt x="303" y="733"/>
                  </a:lnTo>
                  <a:lnTo>
                    <a:pt x="283" y="769"/>
                  </a:lnTo>
                  <a:lnTo>
                    <a:pt x="259" y="801"/>
                  </a:lnTo>
                  <a:lnTo>
                    <a:pt x="233" y="831"/>
                  </a:lnTo>
                  <a:lnTo>
                    <a:pt x="203" y="859"/>
                  </a:lnTo>
                  <a:lnTo>
                    <a:pt x="173" y="883"/>
                  </a:lnTo>
                  <a:lnTo>
                    <a:pt x="141" y="901"/>
                  </a:lnTo>
                  <a:lnTo>
                    <a:pt x="108" y="917"/>
                  </a:lnTo>
                  <a:lnTo>
                    <a:pt x="74" y="929"/>
                  </a:lnTo>
                  <a:lnTo>
                    <a:pt x="38" y="935"/>
                  </a:lnTo>
                  <a:lnTo>
                    <a:pt x="18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20" y="937"/>
                  </a:lnTo>
                  <a:lnTo>
                    <a:pt x="42" y="935"/>
                  </a:lnTo>
                  <a:lnTo>
                    <a:pt x="82" y="929"/>
                  </a:lnTo>
                  <a:lnTo>
                    <a:pt x="120" y="917"/>
                  </a:lnTo>
                  <a:lnTo>
                    <a:pt x="157" y="901"/>
                  </a:lnTo>
                  <a:lnTo>
                    <a:pt x="191" y="881"/>
                  </a:lnTo>
                  <a:lnTo>
                    <a:pt x="225" y="859"/>
                  </a:lnTo>
                  <a:lnTo>
                    <a:pt x="257" y="831"/>
                  </a:lnTo>
                  <a:lnTo>
                    <a:pt x="285" y="801"/>
                  </a:lnTo>
                  <a:lnTo>
                    <a:pt x="311" y="769"/>
                  </a:lnTo>
                  <a:lnTo>
                    <a:pt x="335" y="733"/>
                  </a:lnTo>
                  <a:lnTo>
                    <a:pt x="355" y="693"/>
                  </a:lnTo>
                  <a:lnTo>
                    <a:pt x="372" y="653"/>
                  </a:lnTo>
                  <a:lnTo>
                    <a:pt x="386" y="609"/>
                  </a:lnTo>
                  <a:lnTo>
                    <a:pt x="396" y="566"/>
                  </a:lnTo>
                  <a:lnTo>
                    <a:pt x="402" y="520"/>
                  </a:lnTo>
                  <a:lnTo>
                    <a:pt x="404" y="472"/>
                  </a:lnTo>
                  <a:lnTo>
                    <a:pt x="404" y="472"/>
                  </a:lnTo>
                  <a:lnTo>
                    <a:pt x="402" y="424"/>
                  </a:lnTo>
                  <a:lnTo>
                    <a:pt x="396" y="376"/>
                  </a:lnTo>
                  <a:lnTo>
                    <a:pt x="386" y="332"/>
                  </a:lnTo>
                  <a:lnTo>
                    <a:pt x="374" y="288"/>
                  </a:lnTo>
                  <a:lnTo>
                    <a:pt x="356" y="248"/>
                  </a:lnTo>
                  <a:lnTo>
                    <a:pt x="337" y="208"/>
                  </a:lnTo>
                  <a:lnTo>
                    <a:pt x="315" y="172"/>
                  </a:lnTo>
                  <a:lnTo>
                    <a:pt x="289" y="138"/>
                  </a:lnTo>
                  <a:lnTo>
                    <a:pt x="261" y="108"/>
                  </a:lnTo>
                  <a:lnTo>
                    <a:pt x="229" y="82"/>
                  </a:lnTo>
                  <a:lnTo>
                    <a:pt x="197" y="58"/>
                  </a:lnTo>
                  <a:lnTo>
                    <a:pt x="161" y="38"/>
                  </a:lnTo>
                  <a:lnTo>
                    <a:pt x="125" y="22"/>
                  </a:lnTo>
                  <a:lnTo>
                    <a:pt x="88" y="10"/>
                  </a:lnTo>
                  <a:lnTo>
                    <a:pt x="48" y="2"/>
                  </a:lnTo>
                  <a:lnTo>
                    <a:pt x="26" y="0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00">
              <a:extLst>
                <a:ext uri="{FF2B5EF4-FFF2-40B4-BE49-F238E27FC236}">
                  <a16:creationId xmlns:a16="http://schemas.microsoft.com/office/drawing/2014/main" xmlns="" id="{9EF95B3B-B569-47C3-9DA0-A228C880B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9950" y="3360738"/>
              <a:ext cx="641350" cy="1487488"/>
            </a:xfrm>
            <a:custGeom>
              <a:avLst/>
              <a:gdLst>
                <a:gd name="T0" fmla="*/ 40 w 404"/>
                <a:gd name="T1" fmla="*/ 466 h 937"/>
                <a:gd name="T2" fmla="*/ 46 w 404"/>
                <a:gd name="T3" fmla="*/ 372 h 937"/>
                <a:gd name="T4" fmla="*/ 67 w 404"/>
                <a:gd name="T5" fmla="*/ 284 h 937"/>
                <a:gd name="T6" fmla="*/ 101 w 404"/>
                <a:gd name="T7" fmla="*/ 204 h 937"/>
                <a:gd name="T8" fmla="*/ 147 w 404"/>
                <a:gd name="T9" fmla="*/ 136 h 937"/>
                <a:gd name="T10" fmla="*/ 201 w 404"/>
                <a:gd name="T11" fmla="*/ 78 h 937"/>
                <a:gd name="T12" fmla="*/ 263 w 404"/>
                <a:gd name="T13" fmla="*/ 36 h 937"/>
                <a:gd name="T14" fmla="*/ 330 w 404"/>
                <a:gd name="T15" fmla="*/ 8 h 937"/>
                <a:gd name="T16" fmla="*/ 386 w 404"/>
                <a:gd name="T17" fmla="*/ 0 h 937"/>
                <a:gd name="T18" fmla="*/ 404 w 404"/>
                <a:gd name="T19" fmla="*/ 0 h 937"/>
                <a:gd name="T20" fmla="*/ 362 w 404"/>
                <a:gd name="T21" fmla="*/ 2 h 937"/>
                <a:gd name="T22" fmla="*/ 285 w 404"/>
                <a:gd name="T23" fmla="*/ 20 h 937"/>
                <a:gd name="T24" fmla="*/ 213 w 404"/>
                <a:gd name="T25" fmla="*/ 54 h 937"/>
                <a:gd name="T26" fmla="*/ 149 w 404"/>
                <a:gd name="T27" fmla="*/ 104 h 937"/>
                <a:gd name="T28" fmla="*/ 93 w 404"/>
                <a:gd name="T29" fmla="*/ 168 h 937"/>
                <a:gd name="T30" fmla="*/ 50 w 404"/>
                <a:gd name="T31" fmla="*/ 242 h 937"/>
                <a:gd name="T32" fmla="*/ 20 w 404"/>
                <a:gd name="T33" fmla="*/ 326 h 937"/>
                <a:gd name="T34" fmla="*/ 2 w 404"/>
                <a:gd name="T35" fmla="*/ 418 h 937"/>
                <a:gd name="T36" fmla="*/ 0 w 404"/>
                <a:gd name="T37" fmla="*/ 466 h 937"/>
                <a:gd name="T38" fmla="*/ 8 w 404"/>
                <a:gd name="T39" fmla="*/ 560 h 937"/>
                <a:gd name="T40" fmla="*/ 30 w 404"/>
                <a:gd name="T41" fmla="*/ 649 h 937"/>
                <a:gd name="T42" fmla="*/ 67 w 404"/>
                <a:gd name="T43" fmla="*/ 729 h 937"/>
                <a:gd name="T44" fmla="*/ 115 w 404"/>
                <a:gd name="T45" fmla="*/ 799 h 937"/>
                <a:gd name="T46" fmla="*/ 175 w 404"/>
                <a:gd name="T47" fmla="*/ 855 h 937"/>
                <a:gd name="T48" fmla="*/ 243 w 404"/>
                <a:gd name="T49" fmla="*/ 899 h 937"/>
                <a:gd name="T50" fmla="*/ 316 w 404"/>
                <a:gd name="T51" fmla="*/ 927 h 937"/>
                <a:gd name="T52" fmla="*/ 378 w 404"/>
                <a:gd name="T53" fmla="*/ 937 h 937"/>
                <a:gd name="T54" fmla="*/ 398 w 404"/>
                <a:gd name="T55" fmla="*/ 937 h 937"/>
                <a:gd name="T56" fmla="*/ 360 w 404"/>
                <a:gd name="T57" fmla="*/ 935 h 937"/>
                <a:gd name="T58" fmla="*/ 290 w 404"/>
                <a:gd name="T59" fmla="*/ 915 h 937"/>
                <a:gd name="T60" fmla="*/ 225 w 404"/>
                <a:gd name="T61" fmla="*/ 879 h 937"/>
                <a:gd name="T62" fmla="*/ 167 w 404"/>
                <a:gd name="T63" fmla="*/ 829 h 937"/>
                <a:gd name="T64" fmla="*/ 119 w 404"/>
                <a:gd name="T65" fmla="*/ 765 h 937"/>
                <a:gd name="T66" fmla="*/ 81 w 404"/>
                <a:gd name="T67" fmla="*/ 689 h 937"/>
                <a:gd name="T68" fmla="*/ 53 w 404"/>
                <a:gd name="T69" fmla="*/ 605 h 937"/>
                <a:gd name="T70" fmla="*/ 40 w 404"/>
                <a:gd name="T71" fmla="*/ 514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4" h="937">
                  <a:moveTo>
                    <a:pt x="40" y="466"/>
                  </a:moveTo>
                  <a:lnTo>
                    <a:pt x="40" y="466"/>
                  </a:lnTo>
                  <a:lnTo>
                    <a:pt x="42" y="418"/>
                  </a:lnTo>
                  <a:lnTo>
                    <a:pt x="46" y="372"/>
                  </a:lnTo>
                  <a:lnTo>
                    <a:pt x="55" y="328"/>
                  </a:lnTo>
                  <a:lnTo>
                    <a:pt x="67" y="284"/>
                  </a:lnTo>
                  <a:lnTo>
                    <a:pt x="83" y="244"/>
                  </a:lnTo>
                  <a:lnTo>
                    <a:pt x="101" y="204"/>
                  </a:lnTo>
                  <a:lnTo>
                    <a:pt x="123" y="168"/>
                  </a:lnTo>
                  <a:lnTo>
                    <a:pt x="147" y="136"/>
                  </a:lnTo>
                  <a:lnTo>
                    <a:pt x="173" y="106"/>
                  </a:lnTo>
                  <a:lnTo>
                    <a:pt x="201" y="78"/>
                  </a:lnTo>
                  <a:lnTo>
                    <a:pt x="231" y="54"/>
                  </a:lnTo>
                  <a:lnTo>
                    <a:pt x="263" y="36"/>
                  </a:lnTo>
                  <a:lnTo>
                    <a:pt x="296" y="20"/>
                  </a:lnTo>
                  <a:lnTo>
                    <a:pt x="330" y="8"/>
                  </a:lnTo>
                  <a:lnTo>
                    <a:pt x="366" y="2"/>
                  </a:lnTo>
                  <a:lnTo>
                    <a:pt x="386" y="0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384" y="0"/>
                  </a:lnTo>
                  <a:lnTo>
                    <a:pt x="362" y="2"/>
                  </a:lnTo>
                  <a:lnTo>
                    <a:pt x="322" y="8"/>
                  </a:lnTo>
                  <a:lnTo>
                    <a:pt x="285" y="20"/>
                  </a:lnTo>
                  <a:lnTo>
                    <a:pt x="249" y="34"/>
                  </a:lnTo>
                  <a:lnTo>
                    <a:pt x="213" y="54"/>
                  </a:lnTo>
                  <a:lnTo>
                    <a:pt x="179" y="78"/>
                  </a:lnTo>
                  <a:lnTo>
                    <a:pt x="149" y="104"/>
                  </a:lnTo>
                  <a:lnTo>
                    <a:pt x="119" y="134"/>
                  </a:lnTo>
                  <a:lnTo>
                    <a:pt x="93" y="168"/>
                  </a:lnTo>
                  <a:lnTo>
                    <a:pt x="69" y="204"/>
                  </a:lnTo>
                  <a:lnTo>
                    <a:pt x="50" y="242"/>
                  </a:lnTo>
                  <a:lnTo>
                    <a:pt x="32" y="284"/>
                  </a:lnTo>
                  <a:lnTo>
                    <a:pt x="20" y="326"/>
                  </a:lnTo>
                  <a:lnTo>
                    <a:pt x="8" y="372"/>
                  </a:lnTo>
                  <a:lnTo>
                    <a:pt x="2" y="418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" y="514"/>
                  </a:lnTo>
                  <a:lnTo>
                    <a:pt x="8" y="560"/>
                  </a:lnTo>
                  <a:lnTo>
                    <a:pt x="18" y="605"/>
                  </a:lnTo>
                  <a:lnTo>
                    <a:pt x="30" y="649"/>
                  </a:lnTo>
                  <a:lnTo>
                    <a:pt x="48" y="689"/>
                  </a:lnTo>
                  <a:lnTo>
                    <a:pt x="67" y="729"/>
                  </a:lnTo>
                  <a:lnTo>
                    <a:pt x="89" y="765"/>
                  </a:lnTo>
                  <a:lnTo>
                    <a:pt x="115" y="799"/>
                  </a:lnTo>
                  <a:lnTo>
                    <a:pt x="143" y="829"/>
                  </a:lnTo>
                  <a:lnTo>
                    <a:pt x="175" y="855"/>
                  </a:lnTo>
                  <a:lnTo>
                    <a:pt x="207" y="879"/>
                  </a:lnTo>
                  <a:lnTo>
                    <a:pt x="243" y="899"/>
                  </a:lnTo>
                  <a:lnTo>
                    <a:pt x="279" y="915"/>
                  </a:lnTo>
                  <a:lnTo>
                    <a:pt x="316" y="927"/>
                  </a:lnTo>
                  <a:lnTo>
                    <a:pt x="356" y="935"/>
                  </a:lnTo>
                  <a:lnTo>
                    <a:pt x="378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380" y="937"/>
                  </a:lnTo>
                  <a:lnTo>
                    <a:pt x="360" y="935"/>
                  </a:lnTo>
                  <a:lnTo>
                    <a:pt x="324" y="927"/>
                  </a:lnTo>
                  <a:lnTo>
                    <a:pt x="290" y="915"/>
                  </a:lnTo>
                  <a:lnTo>
                    <a:pt x="257" y="899"/>
                  </a:lnTo>
                  <a:lnTo>
                    <a:pt x="225" y="879"/>
                  </a:lnTo>
                  <a:lnTo>
                    <a:pt x="195" y="855"/>
                  </a:lnTo>
                  <a:lnTo>
                    <a:pt x="167" y="829"/>
                  </a:lnTo>
                  <a:lnTo>
                    <a:pt x="143" y="799"/>
                  </a:lnTo>
                  <a:lnTo>
                    <a:pt x="119" y="765"/>
                  </a:lnTo>
                  <a:lnTo>
                    <a:pt x="99" y="729"/>
                  </a:lnTo>
                  <a:lnTo>
                    <a:pt x="81" y="689"/>
                  </a:lnTo>
                  <a:lnTo>
                    <a:pt x="65" y="649"/>
                  </a:lnTo>
                  <a:lnTo>
                    <a:pt x="53" y="605"/>
                  </a:lnTo>
                  <a:lnTo>
                    <a:pt x="46" y="562"/>
                  </a:lnTo>
                  <a:lnTo>
                    <a:pt x="40" y="514"/>
                  </a:lnTo>
                  <a:lnTo>
                    <a:pt x="40" y="4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01">
              <a:extLst>
                <a:ext uri="{FF2B5EF4-FFF2-40B4-BE49-F238E27FC236}">
                  <a16:creationId xmlns:a16="http://schemas.microsoft.com/office/drawing/2014/main" xmlns="" id="{45A5D6B2-CE4B-45E8-9849-26005E9E1D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8863" y="3360738"/>
              <a:ext cx="898525" cy="1487488"/>
            </a:xfrm>
            <a:custGeom>
              <a:avLst/>
              <a:gdLst>
                <a:gd name="T0" fmla="*/ 279 w 566"/>
                <a:gd name="T1" fmla="*/ 937 h 937"/>
                <a:gd name="T2" fmla="*/ 287 w 566"/>
                <a:gd name="T3" fmla="*/ 0 h 937"/>
                <a:gd name="T4" fmla="*/ 311 w 566"/>
                <a:gd name="T5" fmla="*/ 2 h 937"/>
                <a:gd name="T6" fmla="*/ 377 w 566"/>
                <a:gd name="T7" fmla="*/ 38 h 937"/>
                <a:gd name="T8" fmla="*/ 432 w 566"/>
                <a:gd name="T9" fmla="*/ 108 h 937"/>
                <a:gd name="T10" fmla="*/ 476 w 566"/>
                <a:gd name="T11" fmla="*/ 208 h 937"/>
                <a:gd name="T12" fmla="*/ 504 w 566"/>
                <a:gd name="T13" fmla="*/ 332 h 937"/>
                <a:gd name="T14" fmla="*/ 514 w 566"/>
                <a:gd name="T15" fmla="*/ 470 h 937"/>
                <a:gd name="T16" fmla="*/ 508 w 566"/>
                <a:gd name="T17" fmla="*/ 564 h 937"/>
                <a:gd name="T18" fmla="*/ 484 w 566"/>
                <a:gd name="T19" fmla="*/ 693 h 937"/>
                <a:gd name="T20" fmla="*/ 444 w 566"/>
                <a:gd name="T21" fmla="*/ 801 h 937"/>
                <a:gd name="T22" fmla="*/ 391 w 566"/>
                <a:gd name="T23" fmla="*/ 881 h 937"/>
                <a:gd name="T24" fmla="*/ 327 w 566"/>
                <a:gd name="T25" fmla="*/ 929 h 937"/>
                <a:gd name="T26" fmla="*/ 279 w 566"/>
                <a:gd name="T27" fmla="*/ 937 h 937"/>
                <a:gd name="T28" fmla="*/ 279 w 566"/>
                <a:gd name="T29" fmla="*/ 937 h 937"/>
                <a:gd name="T30" fmla="*/ 281 w 566"/>
                <a:gd name="T31" fmla="*/ 937 h 937"/>
                <a:gd name="T32" fmla="*/ 309 w 566"/>
                <a:gd name="T33" fmla="*/ 935 h 937"/>
                <a:gd name="T34" fmla="*/ 391 w 566"/>
                <a:gd name="T35" fmla="*/ 901 h 937"/>
                <a:gd name="T36" fmla="*/ 460 w 566"/>
                <a:gd name="T37" fmla="*/ 831 h 937"/>
                <a:gd name="T38" fmla="*/ 516 w 566"/>
                <a:gd name="T39" fmla="*/ 731 h 937"/>
                <a:gd name="T40" fmla="*/ 552 w 566"/>
                <a:gd name="T41" fmla="*/ 609 h 937"/>
                <a:gd name="T42" fmla="*/ 566 w 566"/>
                <a:gd name="T43" fmla="*/ 470 h 937"/>
                <a:gd name="T44" fmla="*/ 560 w 566"/>
                <a:gd name="T45" fmla="*/ 376 h 937"/>
                <a:gd name="T46" fmla="*/ 532 w 566"/>
                <a:gd name="T47" fmla="*/ 246 h 937"/>
                <a:gd name="T48" fmla="*/ 484 w 566"/>
                <a:gd name="T49" fmla="*/ 138 h 937"/>
                <a:gd name="T50" fmla="*/ 420 w 566"/>
                <a:gd name="T51" fmla="*/ 58 h 937"/>
                <a:gd name="T52" fmla="*/ 345 w 566"/>
                <a:gd name="T53" fmla="*/ 10 h 937"/>
                <a:gd name="T54" fmla="*/ 287 w 566"/>
                <a:gd name="T55" fmla="*/ 0 h 937"/>
                <a:gd name="T56" fmla="*/ 287 w 566"/>
                <a:gd name="T57" fmla="*/ 0 h 937"/>
                <a:gd name="T58" fmla="*/ 287 w 566"/>
                <a:gd name="T59" fmla="*/ 0 h 937"/>
                <a:gd name="T60" fmla="*/ 285 w 566"/>
                <a:gd name="T61" fmla="*/ 0 h 937"/>
                <a:gd name="T62" fmla="*/ 287 w 566"/>
                <a:gd name="T63" fmla="*/ 0 h 937"/>
                <a:gd name="T64" fmla="*/ 283 w 566"/>
                <a:gd name="T65" fmla="*/ 0 h 937"/>
                <a:gd name="T66" fmla="*/ 227 w 566"/>
                <a:gd name="T67" fmla="*/ 8 h 937"/>
                <a:gd name="T68" fmla="*/ 150 w 566"/>
                <a:gd name="T69" fmla="*/ 56 h 937"/>
                <a:gd name="T70" fmla="*/ 84 w 566"/>
                <a:gd name="T71" fmla="*/ 136 h 937"/>
                <a:gd name="T72" fmla="*/ 34 w 566"/>
                <a:gd name="T73" fmla="*/ 244 h 937"/>
                <a:gd name="T74" fmla="*/ 6 w 566"/>
                <a:gd name="T75" fmla="*/ 372 h 937"/>
                <a:gd name="T76" fmla="*/ 0 w 566"/>
                <a:gd name="T77" fmla="*/ 468 h 937"/>
                <a:gd name="T78" fmla="*/ 10 w 566"/>
                <a:gd name="T79" fmla="*/ 605 h 937"/>
                <a:gd name="T80" fmla="*/ 46 w 566"/>
                <a:gd name="T81" fmla="*/ 727 h 937"/>
                <a:gd name="T82" fmla="*/ 98 w 566"/>
                <a:gd name="T83" fmla="*/ 827 h 937"/>
                <a:gd name="T84" fmla="*/ 167 w 566"/>
                <a:gd name="T85" fmla="*/ 899 h 937"/>
                <a:gd name="T86" fmla="*/ 247 w 566"/>
                <a:gd name="T87" fmla="*/ 935 h 937"/>
                <a:gd name="T88" fmla="*/ 277 w 566"/>
                <a:gd name="T89" fmla="*/ 937 h 937"/>
                <a:gd name="T90" fmla="*/ 267 w 566"/>
                <a:gd name="T91" fmla="*/ 937 h 937"/>
                <a:gd name="T92" fmla="*/ 209 w 566"/>
                <a:gd name="T93" fmla="*/ 915 h 937"/>
                <a:gd name="T94" fmla="*/ 150 w 566"/>
                <a:gd name="T95" fmla="*/ 857 h 937"/>
                <a:gd name="T96" fmla="*/ 102 w 566"/>
                <a:gd name="T97" fmla="*/ 765 h 937"/>
                <a:gd name="T98" fmla="*/ 68 w 566"/>
                <a:gd name="T99" fmla="*/ 649 h 937"/>
                <a:gd name="T100" fmla="*/ 52 w 566"/>
                <a:gd name="T101" fmla="*/ 514 h 937"/>
                <a:gd name="T102" fmla="*/ 52 w 566"/>
                <a:gd name="T103" fmla="*/ 418 h 937"/>
                <a:gd name="T104" fmla="*/ 70 w 566"/>
                <a:gd name="T105" fmla="*/ 284 h 937"/>
                <a:gd name="T106" fmla="*/ 106 w 566"/>
                <a:gd name="T107" fmla="*/ 170 h 937"/>
                <a:gd name="T108" fmla="*/ 154 w 566"/>
                <a:gd name="T109" fmla="*/ 80 h 937"/>
                <a:gd name="T110" fmla="*/ 215 w 566"/>
                <a:gd name="T111" fmla="*/ 20 h 937"/>
                <a:gd name="T112" fmla="*/ 273 w 566"/>
                <a:gd name="T113" fmla="*/ 0 h 937"/>
                <a:gd name="T114" fmla="*/ 285 w 566"/>
                <a:gd name="T115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66" h="937">
                  <a:moveTo>
                    <a:pt x="279" y="937"/>
                  </a:move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close/>
                  <a:moveTo>
                    <a:pt x="287" y="0"/>
                  </a:moveTo>
                  <a:lnTo>
                    <a:pt x="287" y="0"/>
                  </a:lnTo>
                  <a:lnTo>
                    <a:pt x="299" y="0"/>
                  </a:lnTo>
                  <a:lnTo>
                    <a:pt x="311" y="2"/>
                  </a:lnTo>
                  <a:lnTo>
                    <a:pt x="333" y="10"/>
                  </a:lnTo>
                  <a:lnTo>
                    <a:pt x="355" y="22"/>
                  </a:lnTo>
                  <a:lnTo>
                    <a:pt x="377" y="38"/>
                  </a:lnTo>
                  <a:lnTo>
                    <a:pt x="397" y="58"/>
                  </a:lnTo>
                  <a:lnTo>
                    <a:pt x="414" y="82"/>
                  </a:lnTo>
                  <a:lnTo>
                    <a:pt x="432" y="108"/>
                  </a:lnTo>
                  <a:lnTo>
                    <a:pt x="448" y="138"/>
                  </a:lnTo>
                  <a:lnTo>
                    <a:pt x="464" y="172"/>
                  </a:lnTo>
                  <a:lnTo>
                    <a:pt x="476" y="208"/>
                  </a:lnTo>
                  <a:lnTo>
                    <a:pt x="488" y="248"/>
                  </a:lnTo>
                  <a:lnTo>
                    <a:pt x="498" y="288"/>
                  </a:lnTo>
                  <a:lnTo>
                    <a:pt x="504" y="332"/>
                  </a:lnTo>
                  <a:lnTo>
                    <a:pt x="510" y="376"/>
                  </a:lnTo>
                  <a:lnTo>
                    <a:pt x="514" y="422"/>
                  </a:lnTo>
                  <a:lnTo>
                    <a:pt x="514" y="470"/>
                  </a:lnTo>
                  <a:lnTo>
                    <a:pt x="514" y="470"/>
                  </a:lnTo>
                  <a:lnTo>
                    <a:pt x="512" y="518"/>
                  </a:lnTo>
                  <a:lnTo>
                    <a:pt x="508" y="564"/>
                  </a:lnTo>
                  <a:lnTo>
                    <a:pt x="502" y="609"/>
                  </a:lnTo>
                  <a:lnTo>
                    <a:pt x="494" y="651"/>
                  </a:lnTo>
                  <a:lnTo>
                    <a:pt x="484" y="693"/>
                  </a:lnTo>
                  <a:lnTo>
                    <a:pt x="472" y="731"/>
                  </a:lnTo>
                  <a:lnTo>
                    <a:pt x="460" y="767"/>
                  </a:lnTo>
                  <a:lnTo>
                    <a:pt x="444" y="801"/>
                  </a:lnTo>
                  <a:lnTo>
                    <a:pt x="428" y="831"/>
                  </a:lnTo>
                  <a:lnTo>
                    <a:pt x="408" y="857"/>
                  </a:lnTo>
                  <a:lnTo>
                    <a:pt x="391" y="881"/>
                  </a:lnTo>
                  <a:lnTo>
                    <a:pt x="371" y="901"/>
                  </a:lnTo>
                  <a:lnTo>
                    <a:pt x="349" y="917"/>
                  </a:lnTo>
                  <a:lnTo>
                    <a:pt x="327" y="929"/>
                  </a:lnTo>
                  <a:lnTo>
                    <a:pt x="303" y="935"/>
                  </a:lnTo>
                  <a:lnTo>
                    <a:pt x="291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81" y="937"/>
                  </a:lnTo>
                  <a:lnTo>
                    <a:pt x="281" y="937"/>
                  </a:lnTo>
                  <a:lnTo>
                    <a:pt x="281" y="937"/>
                  </a:lnTo>
                  <a:lnTo>
                    <a:pt x="295" y="937"/>
                  </a:lnTo>
                  <a:lnTo>
                    <a:pt x="309" y="935"/>
                  </a:lnTo>
                  <a:lnTo>
                    <a:pt x="337" y="929"/>
                  </a:lnTo>
                  <a:lnTo>
                    <a:pt x="365" y="917"/>
                  </a:lnTo>
                  <a:lnTo>
                    <a:pt x="391" y="901"/>
                  </a:lnTo>
                  <a:lnTo>
                    <a:pt x="414" y="881"/>
                  </a:lnTo>
                  <a:lnTo>
                    <a:pt x="438" y="857"/>
                  </a:lnTo>
                  <a:lnTo>
                    <a:pt x="460" y="831"/>
                  </a:lnTo>
                  <a:lnTo>
                    <a:pt x="480" y="801"/>
                  </a:lnTo>
                  <a:lnTo>
                    <a:pt x="498" y="767"/>
                  </a:lnTo>
                  <a:lnTo>
                    <a:pt x="516" y="731"/>
                  </a:lnTo>
                  <a:lnTo>
                    <a:pt x="530" y="693"/>
                  </a:lnTo>
                  <a:lnTo>
                    <a:pt x="542" y="651"/>
                  </a:lnTo>
                  <a:lnTo>
                    <a:pt x="552" y="609"/>
                  </a:lnTo>
                  <a:lnTo>
                    <a:pt x="558" y="564"/>
                  </a:lnTo>
                  <a:lnTo>
                    <a:pt x="564" y="518"/>
                  </a:lnTo>
                  <a:lnTo>
                    <a:pt x="566" y="470"/>
                  </a:lnTo>
                  <a:lnTo>
                    <a:pt x="566" y="470"/>
                  </a:lnTo>
                  <a:lnTo>
                    <a:pt x="564" y="422"/>
                  </a:lnTo>
                  <a:lnTo>
                    <a:pt x="560" y="376"/>
                  </a:lnTo>
                  <a:lnTo>
                    <a:pt x="552" y="330"/>
                  </a:lnTo>
                  <a:lnTo>
                    <a:pt x="544" y="288"/>
                  </a:lnTo>
                  <a:lnTo>
                    <a:pt x="532" y="246"/>
                  </a:lnTo>
                  <a:lnTo>
                    <a:pt x="518" y="208"/>
                  </a:lnTo>
                  <a:lnTo>
                    <a:pt x="502" y="172"/>
                  </a:lnTo>
                  <a:lnTo>
                    <a:pt x="484" y="138"/>
                  </a:lnTo>
                  <a:lnTo>
                    <a:pt x="464" y="108"/>
                  </a:lnTo>
                  <a:lnTo>
                    <a:pt x="444" y="82"/>
                  </a:lnTo>
                  <a:lnTo>
                    <a:pt x="420" y="58"/>
                  </a:lnTo>
                  <a:lnTo>
                    <a:pt x="397" y="38"/>
                  </a:lnTo>
                  <a:lnTo>
                    <a:pt x="371" y="22"/>
                  </a:lnTo>
                  <a:lnTo>
                    <a:pt x="345" y="10"/>
                  </a:lnTo>
                  <a:lnTo>
                    <a:pt x="317" y="2"/>
                  </a:lnTo>
                  <a:lnTo>
                    <a:pt x="301" y="0"/>
                  </a:lnTo>
                  <a:lnTo>
                    <a:pt x="287" y="0"/>
                  </a:lnTo>
                  <a:close/>
                  <a:moveTo>
                    <a:pt x="287" y="0"/>
                  </a:move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close/>
                  <a:moveTo>
                    <a:pt x="285" y="0"/>
                  </a:moveTo>
                  <a:lnTo>
                    <a:pt x="285" y="0"/>
                  </a:lnTo>
                  <a:lnTo>
                    <a:pt x="285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5" y="0"/>
                  </a:lnTo>
                  <a:close/>
                  <a:moveTo>
                    <a:pt x="283" y="0"/>
                  </a:moveTo>
                  <a:lnTo>
                    <a:pt x="283" y="0"/>
                  </a:lnTo>
                  <a:lnTo>
                    <a:pt x="269" y="0"/>
                  </a:lnTo>
                  <a:lnTo>
                    <a:pt x="255" y="2"/>
                  </a:lnTo>
                  <a:lnTo>
                    <a:pt x="227" y="8"/>
                  </a:lnTo>
                  <a:lnTo>
                    <a:pt x="199" y="20"/>
                  </a:lnTo>
                  <a:lnTo>
                    <a:pt x="173" y="36"/>
                  </a:lnTo>
                  <a:lnTo>
                    <a:pt x="150" y="56"/>
                  </a:lnTo>
                  <a:lnTo>
                    <a:pt x="126" y="80"/>
                  </a:lnTo>
                  <a:lnTo>
                    <a:pt x="104" y="106"/>
                  </a:lnTo>
                  <a:lnTo>
                    <a:pt x="84" y="136"/>
                  </a:lnTo>
                  <a:lnTo>
                    <a:pt x="66" y="170"/>
                  </a:lnTo>
                  <a:lnTo>
                    <a:pt x="50" y="206"/>
                  </a:lnTo>
                  <a:lnTo>
                    <a:pt x="34" y="244"/>
                  </a:lnTo>
                  <a:lnTo>
                    <a:pt x="22" y="286"/>
                  </a:lnTo>
                  <a:lnTo>
                    <a:pt x="12" y="328"/>
                  </a:lnTo>
                  <a:lnTo>
                    <a:pt x="6" y="372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4"/>
                  </a:lnTo>
                  <a:lnTo>
                    <a:pt x="4" y="562"/>
                  </a:lnTo>
                  <a:lnTo>
                    <a:pt x="10" y="605"/>
                  </a:lnTo>
                  <a:lnTo>
                    <a:pt x="20" y="649"/>
                  </a:lnTo>
                  <a:lnTo>
                    <a:pt x="32" y="689"/>
                  </a:lnTo>
                  <a:lnTo>
                    <a:pt x="46" y="727"/>
                  </a:lnTo>
                  <a:lnTo>
                    <a:pt x="62" y="765"/>
                  </a:lnTo>
                  <a:lnTo>
                    <a:pt x="80" y="797"/>
                  </a:lnTo>
                  <a:lnTo>
                    <a:pt x="98" y="827"/>
                  </a:lnTo>
                  <a:lnTo>
                    <a:pt x="120" y="855"/>
                  </a:lnTo>
                  <a:lnTo>
                    <a:pt x="144" y="879"/>
                  </a:lnTo>
                  <a:lnTo>
                    <a:pt x="167" y="899"/>
                  </a:lnTo>
                  <a:lnTo>
                    <a:pt x="193" y="915"/>
                  </a:lnTo>
                  <a:lnTo>
                    <a:pt x="219" y="927"/>
                  </a:lnTo>
                  <a:lnTo>
                    <a:pt x="247" y="935"/>
                  </a:lnTo>
                  <a:lnTo>
                    <a:pt x="263" y="937"/>
                  </a:lnTo>
                  <a:lnTo>
                    <a:pt x="277" y="937"/>
                  </a:lnTo>
                  <a:lnTo>
                    <a:pt x="277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67" y="937"/>
                  </a:lnTo>
                  <a:lnTo>
                    <a:pt x="255" y="935"/>
                  </a:lnTo>
                  <a:lnTo>
                    <a:pt x="231" y="927"/>
                  </a:lnTo>
                  <a:lnTo>
                    <a:pt x="209" y="915"/>
                  </a:lnTo>
                  <a:lnTo>
                    <a:pt x="189" y="899"/>
                  </a:lnTo>
                  <a:lnTo>
                    <a:pt x="169" y="879"/>
                  </a:lnTo>
                  <a:lnTo>
                    <a:pt x="150" y="857"/>
                  </a:lnTo>
                  <a:lnTo>
                    <a:pt x="132" y="829"/>
                  </a:lnTo>
                  <a:lnTo>
                    <a:pt x="116" y="799"/>
                  </a:lnTo>
                  <a:lnTo>
                    <a:pt x="102" y="765"/>
                  </a:lnTo>
                  <a:lnTo>
                    <a:pt x="88" y="729"/>
                  </a:lnTo>
                  <a:lnTo>
                    <a:pt x="78" y="689"/>
                  </a:lnTo>
                  <a:lnTo>
                    <a:pt x="68" y="649"/>
                  </a:lnTo>
                  <a:lnTo>
                    <a:pt x="60" y="605"/>
                  </a:lnTo>
                  <a:lnTo>
                    <a:pt x="54" y="562"/>
                  </a:lnTo>
                  <a:lnTo>
                    <a:pt x="52" y="514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52" y="418"/>
                  </a:lnTo>
                  <a:lnTo>
                    <a:pt x="56" y="372"/>
                  </a:lnTo>
                  <a:lnTo>
                    <a:pt x="62" y="328"/>
                  </a:lnTo>
                  <a:lnTo>
                    <a:pt x="70" y="284"/>
                  </a:lnTo>
                  <a:lnTo>
                    <a:pt x="80" y="244"/>
                  </a:lnTo>
                  <a:lnTo>
                    <a:pt x="92" y="206"/>
                  </a:lnTo>
                  <a:lnTo>
                    <a:pt x="106" y="170"/>
                  </a:lnTo>
                  <a:lnTo>
                    <a:pt x="120" y="136"/>
                  </a:lnTo>
                  <a:lnTo>
                    <a:pt x="136" y="106"/>
                  </a:lnTo>
                  <a:lnTo>
                    <a:pt x="154" y="80"/>
                  </a:lnTo>
                  <a:lnTo>
                    <a:pt x="173" y="56"/>
                  </a:lnTo>
                  <a:lnTo>
                    <a:pt x="193" y="36"/>
                  </a:lnTo>
                  <a:lnTo>
                    <a:pt x="215" y="20"/>
                  </a:lnTo>
                  <a:lnTo>
                    <a:pt x="237" y="8"/>
                  </a:lnTo>
                  <a:lnTo>
                    <a:pt x="261" y="2"/>
                  </a:lnTo>
                  <a:lnTo>
                    <a:pt x="273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Rectangle 102">
              <a:extLst>
                <a:ext uri="{FF2B5EF4-FFF2-40B4-BE49-F238E27FC236}">
                  <a16:creationId xmlns:a16="http://schemas.microsoft.com/office/drawing/2014/main" xmlns="" id="{26D9D1D2-7A77-41DE-A26A-54A65B4D93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1775" y="4848225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103">
              <a:extLst>
                <a:ext uri="{FF2B5EF4-FFF2-40B4-BE49-F238E27FC236}">
                  <a16:creationId xmlns:a16="http://schemas.microsoft.com/office/drawing/2014/main" xmlns="" id="{86EFF78A-99BC-4B36-A352-8160653B7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3360738"/>
              <a:ext cx="455613" cy="1487488"/>
            </a:xfrm>
            <a:custGeom>
              <a:avLst/>
              <a:gdLst>
                <a:gd name="T0" fmla="*/ 8 w 287"/>
                <a:gd name="T1" fmla="*/ 0 h 937"/>
                <a:gd name="T2" fmla="*/ 32 w 287"/>
                <a:gd name="T3" fmla="*/ 2 h 937"/>
                <a:gd name="T4" fmla="*/ 76 w 287"/>
                <a:gd name="T5" fmla="*/ 22 h 937"/>
                <a:gd name="T6" fmla="*/ 118 w 287"/>
                <a:gd name="T7" fmla="*/ 58 h 937"/>
                <a:gd name="T8" fmla="*/ 153 w 287"/>
                <a:gd name="T9" fmla="*/ 108 h 937"/>
                <a:gd name="T10" fmla="*/ 185 w 287"/>
                <a:gd name="T11" fmla="*/ 172 h 937"/>
                <a:gd name="T12" fmla="*/ 209 w 287"/>
                <a:gd name="T13" fmla="*/ 248 h 937"/>
                <a:gd name="T14" fmla="*/ 225 w 287"/>
                <a:gd name="T15" fmla="*/ 332 h 937"/>
                <a:gd name="T16" fmla="*/ 235 w 287"/>
                <a:gd name="T17" fmla="*/ 422 h 937"/>
                <a:gd name="T18" fmla="*/ 235 w 287"/>
                <a:gd name="T19" fmla="*/ 470 h 937"/>
                <a:gd name="T20" fmla="*/ 229 w 287"/>
                <a:gd name="T21" fmla="*/ 564 h 937"/>
                <a:gd name="T22" fmla="*/ 215 w 287"/>
                <a:gd name="T23" fmla="*/ 651 h 937"/>
                <a:gd name="T24" fmla="*/ 193 w 287"/>
                <a:gd name="T25" fmla="*/ 731 h 937"/>
                <a:gd name="T26" fmla="*/ 165 w 287"/>
                <a:gd name="T27" fmla="*/ 801 h 937"/>
                <a:gd name="T28" fmla="*/ 129 w 287"/>
                <a:gd name="T29" fmla="*/ 857 h 937"/>
                <a:gd name="T30" fmla="*/ 92 w 287"/>
                <a:gd name="T31" fmla="*/ 901 h 937"/>
                <a:gd name="T32" fmla="*/ 48 w 287"/>
                <a:gd name="T33" fmla="*/ 929 h 937"/>
                <a:gd name="T34" fmla="*/ 12 w 287"/>
                <a:gd name="T35" fmla="*/ 937 h 937"/>
                <a:gd name="T36" fmla="*/ 0 w 287"/>
                <a:gd name="T37" fmla="*/ 937 h 937"/>
                <a:gd name="T38" fmla="*/ 0 w 287"/>
                <a:gd name="T39" fmla="*/ 937 h 937"/>
                <a:gd name="T40" fmla="*/ 2 w 287"/>
                <a:gd name="T41" fmla="*/ 937 h 937"/>
                <a:gd name="T42" fmla="*/ 2 w 287"/>
                <a:gd name="T43" fmla="*/ 937 h 937"/>
                <a:gd name="T44" fmla="*/ 30 w 287"/>
                <a:gd name="T45" fmla="*/ 935 h 937"/>
                <a:gd name="T46" fmla="*/ 86 w 287"/>
                <a:gd name="T47" fmla="*/ 917 h 937"/>
                <a:gd name="T48" fmla="*/ 135 w 287"/>
                <a:gd name="T49" fmla="*/ 881 h 937"/>
                <a:gd name="T50" fmla="*/ 181 w 287"/>
                <a:gd name="T51" fmla="*/ 831 h 937"/>
                <a:gd name="T52" fmla="*/ 219 w 287"/>
                <a:gd name="T53" fmla="*/ 767 h 937"/>
                <a:gd name="T54" fmla="*/ 251 w 287"/>
                <a:gd name="T55" fmla="*/ 693 h 937"/>
                <a:gd name="T56" fmla="*/ 273 w 287"/>
                <a:gd name="T57" fmla="*/ 609 h 937"/>
                <a:gd name="T58" fmla="*/ 285 w 287"/>
                <a:gd name="T59" fmla="*/ 518 h 937"/>
                <a:gd name="T60" fmla="*/ 287 w 287"/>
                <a:gd name="T61" fmla="*/ 470 h 937"/>
                <a:gd name="T62" fmla="*/ 281 w 287"/>
                <a:gd name="T63" fmla="*/ 376 h 937"/>
                <a:gd name="T64" fmla="*/ 265 w 287"/>
                <a:gd name="T65" fmla="*/ 288 h 937"/>
                <a:gd name="T66" fmla="*/ 239 w 287"/>
                <a:gd name="T67" fmla="*/ 208 h 937"/>
                <a:gd name="T68" fmla="*/ 205 w 287"/>
                <a:gd name="T69" fmla="*/ 138 h 937"/>
                <a:gd name="T70" fmla="*/ 165 w 287"/>
                <a:gd name="T71" fmla="*/ 82 h 937"/>
                <a:gd name="T72" fmla="*/ 118 w 287"/>
                <a:gd name="T73" fmla="*/ 38 h 937"/>
                <a:gd name="T74" fmla="*/ 66 w 287"/>
                <a:gd name="T75" fmla="*/ 10 h 937"/>
                <a:gd name="T76" fmla="*/ 22 w 287"/>
                <a:gd name="T77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7" h="937">
                  <a:moveTo>
                    <a:pt x="8" y="0"/>
                  </a:moveTo>
                  <a:lnTo>
                    <a:pt x="8" y="0"/>
                  </a:lnTo>
                  <a:lnTo>
                    <a:pt x="20" y="0"/>
                  </a:lnTo>
                  <a:lnTo>
                    <a:pt x="32" y="2"/>
                  </a:lnTo>
                  <a:lnTo>
                    <a:pt x="54" y="10"/>
                  </a:lnTo>
                  <a:lnTo>
                    <a:pt x="76" y="22"/>
                  </a:lnTo>
                  <a:lnTo>
                    <a:pt x="98" y="38"/>
                  </a:lnTo>
                  <a:lnTo>
                    <a:pt x="118" y="58"/>
                  </a:lnTo>
                  <a:lnTo>
                    <a:pt x="135" y="82"/>
                  </a:lnTo>
                  <a:lnTo>
                    <a:pt x="153" y="108"/>
                  </a:lnTo>
                  <a:lnTo>
                    <a:pt x="169" y="138"/>
                  </a:lnTo>
                  <a:lnTo>
                    <a:pt x="185" y="172"/>
                  </a:lnTo>
                  <a:lnTo>
                    <a:pt x="197" y="208"/>
                  </a:lnTo>
                  <a:lnTo>
                    <a:pt x="209" y="248"/>
                  </a:lnTo>
                  <a:lnTo>
                    <a:pt x="219" y="288"/>
                  </a:lnTo>
                  <a:lnTo>
                    <a:pt x="225" y="332"/>
                  </a:lnTo>
                  <a:lnTo>
                    <a:pt x="231" y="376"/>
                  </a:lnTo>
                  <a:lnTo>
                    <a:pt x="235" y="422"/>
                  </a:lnTo>
                  <a:lnTo>
                    <a:pt x="235" y="470"/>
                  </a:lnTo>
                  <a:lnTo>
                    <a:pt x="235" y="470"/>
                  </a:lnTo>
                  <a:lnTo>
                    <a:pt x="233" y="518"/>
                  </a:lnTo>
                  <a:lnTo>
                    <a:pt x="229" y="564"/>
                  </a:lnTo>
                  <a:lnTo>
                    <a:pt x="223" y="609"/>
                  </a:lnTo>
                  <a:lnTo>
                    <a:pt x="215" y="651"/>
                  </a:lnTo>
                  <a:lnTo>
                    <a:pt x="205" y="693"/>
                  </a:lnTo>
                  <a:lnTo>
                    <a:pt x="193" y="731"/>
                  </a:lnTo>
                  <a:lnTo>
                    <a:pt x="181" y="767"/>
                  </a:lnTo>
                  <a:lnTo>
                    <a:pt x="165" y="801"/>
                  </a:lnTo>
                  <a:lnTo>
                    <a:pt x="149" y="831"/>
                  </a:lnTo>
                  <a:lnTo>
                    <a:pt x="129" y="857"/>
                  </a:lnTo>
                  <a:lnTo>
                    <a:pt x="112" y="881"/>
                  </a:lnTo>
                  <a:lnTo>
                    <a:pt x="92" y="901"/>
                  </a:lnTo>
                  <a:lnTo>
                    <a:pt x="70" y="917"/>
                  </a:lnTo>
                  <a:lnTo>
                    <a:pt x="48" y="929"/>
                  </a:lnTo>
                  <a:lnTo>
                    <a:pt x="24" y="935"/>
                  </a:lnTo>
                  <a:lnTo>
                    <a:pt x="12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16" y="937"/>
                  </a:lnTo>
                  <a:lnTo>
                    <a:pt x="30" y="935"/>
                  </a:lnTo>
                  <a:lnTo>
                    <a:pt x="58" y="929"/>
                  </a:lnTo>
                  <a:lnTo>
                    <a:pt x="86" y="917"/>
                  </a:lnTo>
                  <a:lnTo>
                    <a:pt x="112" y="901"/>
                  </a:lnTo>
                  <a:lnTo>
                    <a:pt x="135" y="881"/>
                  </a:lnTo>
                  <a:lnTo>
                    <a:pt x="159" y="857"/>
                  </a:lnTo>
                  <a:lnTo>
                    <a:pt x="181" y="831"/>
                  </a:lnTo>
                  <a:lnTo>
                    <a:pt x="201" y="801"/>
                  </a:lnTo>
                  <a:lnTo>
                    <a:pt x="219" y="767"/>
                  </a:lnTo>
                  <a:lnTo>
                    <a:pt x="237" y="731"/>
                  </a:lnTo>
                  <a:lnTo>
                    <a:pt x="251" y="693"/>
                  </a:lnTo>
                  <a:lnTo>
                    <a:pt x="263" y="651"/>
                  </a:lnTo>
                  <a:lnTo>
                    <a:pt x="273" y="609"/>
                  </a:lnTo>
                  <a:lnTo>
                    <a:pt x="279" y="564"/>
                  </a:lnTo>
                  <a:lnTo>
                    <a:pt x="285" y="518"/>
                  </a:lnTo>
                  <a:lnTo>
                    <a:pt x="287" y="470"/>
                  </a:lnTo>
                  <a:lnTo>
                    <a:pt x="287" y="470"/>
                  </a:lnTo>
                  <a:lnTo>
                    <a:pt x="285" y="422"/>
                  </a:lnTo>
                  <a:lnTo>
                    <a:pt x="281" y="376"/>
                  </a:lnTo>
                  <a:lnTo>
                    <a:pt x="273" y="330"/>
                  </a:lnTo>
                  <a:lnTo>
                    <a:pt x="265" y="288"/>
                  </a:lnTo>
                  <a:lnTo>
                    <a:pt x="253" y="246"/>
                  </a:lnTo>
                  <a:lnTo>
                    <a:pt x="239" y="208"/>
                  </a:lnTo>
                  <a:lnTo>
                    <a:pt x="223" y="172"/>
                  </a:lnTo>
                  <a:lnTo>
                    <a:pt x="205" y="138"/>
                  </a:lnTo>
                  <a:lnTo>
                    <a:pt x="185" y="108"/>
                  </a:lnTo>
                  <a:lnTo>
                    <a:pt x="165" y="82"/>
                  </a:lnTo>
                  <a:lnTo>
                    <a:pt x="141" y="58"/>
                  </a:lnTo>
                  <a:lnTo>
                    <a:pt x="118" y="38"/>
                  </a:lnTo>
                  <a:lnTo>
                    <a:pt x="92" y="22"/>
                  </a:lnTo>
                  <a:lnTo>
                    <a:pt x="66" y="10"/>
                  </a:lnTo>
                  <a:lnTo>
                    <a:pt x="38" y="2"/>
                  </a:lnTo>
                  <a:lnTo>
                    <a:pt x="22" y="0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104">
              <a:extLst>
                <a:ext uri="{FF2B5EF4-FFF2-40B4-BE49-F238E27FC236}">
                  <a16:creationId xmlns:a16="http://schemas.microsoft.com/office/drawing/2014/main" xmlns="" id="{CAA3CE87-8461-4BB4-8BA3-8CB19CD77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4475" y="3360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105">
              <a:extLst>
                <a:ext uri="{FF2B5EF4-FFF2-40B4-BE49-F238E27FC236}">
                  <a16:creationId xmlns:a16="http://schemas.microsoft.com/office/drawing/2014/main" xmlns="" id="{3A7E750D-7BCF-4BA1-8828-75995F6489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106">
              <a:extLst>
                <a:ext uri="{FF2B5EF4-FFF2-40B4-BE49-F238E27FC236}">
                  <a16:creationId xmlns:a16="http://schemas.microsoft.com/office/drawing/2014/main" xmlns="" id="{76385B7C-C7AB-4B11-9298-6AC62E7735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8863" y="3360738"/>
              <a:ext cx="452438" cy="1487488"/>
            </a:xfrm>
            <a:custGeom>
              <a:avLst/>
              <a:gdLst>
                <a:gd name="T0" fmla="*/ 283 w 285"/>
                <a:gd name="T1" fmla="*/ 0 h 937"/>
                <a:gd name="T2" fmla="*/ 255 w 285"/>
                <a:gd name="T3" fmla="*/ 2 h 937"/>
                <a:gd name="T4" fmla="*/ 199 w 285"/>
                <a:gd name="T5" fmla="*/ 20 h 937"/>
                <a:gd name="T6" fmla="*/ 150 w 285"/>
                <a:gd name="T7" fmla="*/ 56 h 937"/>
                <a:gd name="T8" fmla="*/ 104 w 285"/>
                <a:gd name="T9" fmla="*/ 106 h 937"/>
                <a:gd name="T10" fmla="*/ 66 w 285"/>
                <a:gd name="T11" fmla="*/ 170 h 937"/>
                <a:gd name="T12" fmla="*/ 34 w 285"/>
                <a:gd name="T13" fmla="*/ 244 h 937"/>
                <a:gd name="T14" fmla="*/ 12 w 285"/>
                <a:gd name="T15" fmla="*/ 328 h 937"/>
                <a:gd name="T16" fmla="*/ 0 w 285"/>
                <a:gd name="T17" fmla="*/ 420 h 937"/>
                <a:gd name="T18" fmla="*/ 0 w 285"/>
                <a:gd name="T19" fmla="*/ 468 h 937"/>
                <a:gd name="T20" fmla="*/ 4 w 285"/>
                <a:gd name="T21" fmla="*/ 562 h 937"/>
                <a:gd name="T22" fmla="*/ 20 w 285"/>
                <a:gd name="T23" fmla="*/ 649 h 937"/>
                <a:gd name="T24" fmla="*/ 46 w 285"/>
                <a:gd name="T25" fmla="*/ 727 h 937"/>
                <a:gd name="T26" fmla="*/ 80 w 285"/>
                <a:gd name="T27" fmla="*/ 797 h 937"/>
                <a:gd name="T28" fmla="*/ 120 w 285"/>
                <a:gd name="T29" fmla="*/ 855 h 937"/>
                <a:gd name="T30" fmla="*/ 167 w 285"/>
                <a:gd name="T31" fmla="*/ 899 h 937"/>
                <a:gd name="T32" fmla="*/ 219 w 285"/>
                <a:gd name="T33" fmla="*/ 927 h 937"/>
                <a:gd name="T34" fmla="*/ 263 w 285"/>
                <a:gd name="T35" fmla="*/ 937 h 937"/>
                <a:gd name="T36" fmla="*/ 277 w 285"/>
                <a:gd name="T37" fmla="*/ 937 h 937"/>
                <a:gd name="T38" fmla="*/ 279 w 285"/>
                <a:gd name="T39" fmla="*/ 937 h 937"/>
                <a:gd name="T40" fmla="*/ 255 w 285"/>
                <a:gd name="T41" fmla="*/ 935 h 937"/>
                <a:gd name="T42" fmla="*/ 209 w 285"/>
                <a:gd name="T43" fmla="*/ 915 h 937"/>
                <a:gd name="T44" fmla="*/ 169 w 285"/>
                <a:gd name="T45" fmla="*/ 879 h 937"/>
                <a:gd name="T46" fmla="*/ 132 w 285"/>
                <a:gd name="T47" fmla="*/ 829 h 937"/>
                <a:gd name="T48" fmla="*/ 102 w 285"/>
                <a:gd name="T49" fmla="*/ 765 h 937"/>
                <a:gd name="T50" fmla="*/ 78 w 285"/>
                <a:gd name="T51" fmla="*/ 689 h 937"/>
                <a:gd name="T52" fmla="*/ 60 w 285"/>
                <a:gd name="T53" fmla="*/ 605 h 937"/>
                <a:gd name="T54" fmla="*/ 52 w 285"/>
                <a:gd name="T55" fmla="*/ 514 h 937"/>
                <a:gd name="T56" fmla="*/ 50 w 285"/>
                <a:gd name="T57" fmla="*/ 466 h 937"/>
                <a:gd name="T58" fmla="*/ 56 w 285"/>
                <a:gd name="T59" fmla="*/ 372 h 937"/>
                <a:gd name="T60" fmla="*/ 70 w 285"/>
                <a:gd name="T61" fmla="*/ 284 h 937"/>
                <a:gd name="T62" fmla="*/ 92 w 285"/>
                <a:gd name="T63" fmla="*/ 206 h 937"/>
                <a:gd name="T64" fmla="*/ 120 w 285"/>
                <a:gd name="T65" fmla="*/ 136 h 937"/>
                <a:gd name="T66" fmla="*/ 154 w 285"/>
                <a:gd name="T67" fmla="*/ 80 h 937"/>
                <a:gd name="T68" fmla="*/ 193 w 285"/>
                <a:gd name="T69" fmla="*/ 36 h 937"/>
                <a:gd name="T70" fmla="*/ 237 w 285"/>
                <a:gd name="T71" fmla="*/ 8 h 937"/>
                <a:gd name="T72" fmla="*/ 273 w 285"/>
                <a:gd name="T73" fmla="*/ 0 h 937"/>
                <a:gd name="T74" fmla="*/ 285 w 285"/>
                <a:gd name="T75" fmla="*/ 0 h 937"/>
                <a:gd name="T76" fmla="*/ 285 w 285"/>
                <a:gd name="T77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5" h="937">
                  <a:moveTo>
                    <a:pt x="283" y="0"/>
                  </a:moveTo>
                  <a:lnTo>
                    <a:pt x="283" y="0"/>
                  </a:lnTo>
                  <a:lnTo>
                    <a:pt x="269" y="0"/>
                  </a:lnTo>
                  <a:lnTo>
                    <a:pt x="255" y="2"/>
                  </a:lnTo>
                  <a:lnTo>
                    <a:pt x="227" y="8"/>
                  </a:lnTo>
                  <a:lnTo>
                    <a:pt x="199" y="20"/>
                  </a:lnTo>
                  <a:lnTo>
                    <a:pt x="173" y="36"/>
                  </a:lnTo>
                  <a:lnTo>
                    <a:pt x="150" y="56"/>
                  </a:lnTo>
                  <a:lnTo>
                    <a:pt x="126" y="80"/>
                  </a:lnTo>
                  <a:lnTo>
                    <a:pt x="104" y="106"/>
                  </a:lnTo>
                  <a:lnTo>
                    <a:pt x="84" y="136"/>
                  </a:lnTo>
                  <a:lnTo>
                    <a:pt x="66" y="170"/>
                  </a:lnTo>
                  <a:lnTo>
                    <a:pt x="50" y="206"/>
                  </a:lnTo>
                  <a:lnTo>
                    <a:pt x="34" y="244"/>
                  </a:lnTo>
                  <a:lnTo>
                    <a:pt x="22" y="286"/>
                  </a:lnTo>
                  <a:lnTo>
                    <a:pt x="12" y="328"/>
                  </a:lnTo>
                  <a:lnTo>
                    <a:pt x="6" y="372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4"/>
                  </a:lnTo>
                  <a:lnTo>
                    <a:pt x="4" y="562"/>
                  </a:lnTo>
                  <a:lnTo>
                    <a:pt x="10" y="605"/>
                  </a:lnTo>
                  <a:lnTo>
                    <a:pt x="20" y="649"/>
                  </a:lnTo>
                  <a:lnTo>
                    <a:pt x="32" y="689"/>
                  </a:lnTo>
                  <a:lnTo>
                    <a:pt x="46" y="727"/>
                  </a:lnTo>
                  <a:lnTo>
                    <a:pt x="62" y="765"/>
                  </a:lnTo>
                  <a:lnTo>
                    <a:pt x="80" y="797"/>
                  </a:lnTo>
                  <a:lnTo>
                    <a:pt x="98" y="827"/>
                  </a:lnTo>
                  <a:lnTo>
                    <a:pt x="120" y="855"/>
                  </a:lnTo>
                  <a:lnTo>
                    <a:pt x="144" y="879"/>
                  </a:lnTo>
                  <a:lnTo>
                    <a:pt x="167" y="899"/>
                  </a:lnTo>
                  <a:lnTo>
                    <a:pt x="193" y="915"/>
                  </a:lnTo>
                  <a:lnTo>
                    <a:pt x="219" y="927"/>
                  </a:lnTo>
                  <a:lnTo>
                    <a:pt x="247" y="935"/>
                  </a:lnTo>
                  <a:lnTo>
                    <a:pt x="263" y="937"/>
                  </a:lnTo>
                  <a:lnTo>
                    <a:pt x="277" y="937"/>
                  </a:lnTo>
                  <a:lnTo>
                    <a:pt x="277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67" y="937"/>
                  </a:lnTo>
                  <a:lnTo>
                    <a:pt x="255" y="935"/>
                  </a:lnTo>
                  <a:lnTo>
                    <a:pt x="231" y="927"/>
                  </a:lnTo>
                  <a:lnTo>
                    <a:pt x="209" y="915"/>
                  </a:lnTo>
                  <a:lnTo>
                    <a:pt x="189" y="899"/>
                  </a:lnTo>
                  <a:lnTo>
                    <a:pt x="169" y="879"/>
                  </a:lnTo>
                  <a:lnTo>
                    <a:pt x="150" y="857"/>
                  </a:lnTo>
                  <a:lnTo>
                    <a:pt x="132" y="829"/>
                  </a:lnTo>
                  <a:lnTo>
                    <a:pt x="116" y="799"/>
                  </a:lnTo>
                  <a:lnTo>
                    <a:pt x="102" y="765"/>
                  </a:lnTo>
                  <a:lnTo>
                    <a:pt x="88" y="729"/>
                  </a:lnTo>
                  <a:lnTo>
                    <a:pt x="78" y="689"/>
                  </a:lnTo>
                  <a:lnTo>
                    <a:pt x="68" y="649"/>
                  </a:lnTo>
                  <a:lnTo>
                    <a:pt x="60" y="605"/>
                  </a:lnTo>
                  <a:lnTo>
                    <a:pt x="54" y="562"/>
                  </a:lnTo>
                  <a:lnTo>
                    <a:pt x="52" y="514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52" y="418"/>
                  </a:lnTo>
                  <a:lnTo>
                    <a:pt x="56" y="372"/>
                  </a:lnTo>
                  <a:lnTo>
                    <a:pt x="62" y="328"/>
                  </a:lnTo>
                  <a:lnTo>
                    <a:pt x="70" y="284"/>
                  </a:lnTo>
                  <a:lnTo>
                    <a:pt x="80" y="244"/>
                  </a:lnTo>
                  <a:lnTo>
                    <a:pt x="92" y="206"/>
                  </a:lnTo>
                  <a:lnTo>
                    <a:pt x="106" y="170"/>
                  </a:lnTo>
                  <a:lnTo>
                    <a:pt x="120" y="136"/>
                  </a:lnTo>
                  <a:lnTo>
                    <a:pt x="136" y="106"/>
                  </a:lnTo>
                  <a:lnTo>
                    <a:pt x="154" y="80"/>
                  </a:lnTo>
                  <a:lnTo>
                    <a:pt x="173" y="56"/>
                  </a:lnTo>
                  <a:lnTo>
                    <a:pt x="193" y="36"/>
                  </a:lnTo>
                  <a:lnTo>
                    <a:pt x="215" y="20"/>
                  </a:lnTo>
                  <a:lnTo>
                    <a:pt x="237" y="8"/>
                  </a:lnTo>
                  <a:lnTo>
                    <a:pt x="261" y="2"/>
                  </a:lnTo>
                  <a:lnTo>
                    <a:pt x="273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07">
              <a:extLst>
                <a:ext uri="{FF2B5EF4-FFF2-40B4-BE49-F238E27FC236}">
                  <a16:creationId xmlns:a16="http://schemas.microsoft.com/office/drawing/2014/main" xmlns="" id="{C6F3FE04-7100-47D9-94C9-42A2CAB461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78600" y="3360738"/>
              <a:ext cx="15875" cy="1487488"/>
            </a:xfrm>
            <a:custGeom>
              <a:avLst/>
              <a:gdLst>
                <a:gd name="T0" fmla="*/ 2 w 10"/>
                <a:gd name="T1" fmla="*/ 937 h 937"/>
                <a:gd name="T2" fmla="*/ 2 w 10"/>
                <a:gd name="T3" fmla="*/ 937 h 937"/>
                <a:gd name="T4" fmla="*/ 2 w 10"/>
                <a:gd name="T5" fmla="*/ 937 h 937"/>
                <a:gd name="T6" fmla="*/ 2 w 10"/>
                <a:gd name="T7" fmla="*/ 937 h 937"/>
                <a:gd name="T8" fmla="*/ 2 w 10"/>
                <a:gd name="T9" fmla="*/ 937 h 937"/>
                <a:gd name="T10" fmla="*/ 4 w 10"/>
                <a:gd name="T11" fmla="*/ 937 h 937"/>
                <a:gd name="T12" fmla="*/ 4 w 10"/>
                <a:gd name="T13" fmla="*/ 937 h 937"/>
                <a:gd name="T14" fmla="*/ 4 w 10"/>
                <a:gd name="T15" fmla="*/ 937 h 937"/>
                <a:gd name="T16" fmla="*/ 4 w 10"/>
                <a:gd name="T17" fmla="*/ 937 h 937"/>
                <a:gd name="T18" fmla="*/ 4 w 10"/>
                <a:gd name="T19" fmla="*/ 937 h 937"/>
                <a:gd name="T20" fmla="*/ 2 w 10"/>
                <a:gd name="T21" fmla="*/ 937 h 937"/>
                <a:gd name="T22" fmla="*/ 0 w 10"/>
                <a:gd name="T23" fmla="*/ 937 h 937"/>
                <a:gd name="T24" fmla="*/ 0 w 10"/>
                <a:gd name="T25" fmla="*/ 937 h 937"/>
                <a:gd name="T26" fmla="*/ 2 w 10"/>
                <a:gd name="T27" fmla="*/ 937 h 937"/>
                <a:gd name="T28" fmla="*/ 2 w 10"/>
                <a:gd name="T29" fmla="*/ 937 h 937"/>
                <a:gd name="T30" fmla="*/ 2 w 10"/>
                <a:gd name="T31" fmla="*/ 937 h 937"/>
                <a:gd name="T32" fmla="*/ 2 w 10"/>
                <a:gd name="T33" fmla="*/ 937 h 937"/>
                <a:gd name="T34" fmla="*/ 2 w 10"/>
                <a:gd name="T35" fmla="*/ 937 h 937"/>
                <a:gd name="T36" fmla="*/ 0 w 10"/>
                <a:gd name="T37" fmla="*/ 937 h 937"/>
                <a:gd name="T38" fmla="*/ 8 w 10"/>
                <a:gd name="T39" fmla="*/ 0 h 937"/>
                <a:gd name="T40" fmla="*/ 8 w 10"/>
                <a:gd name="T41" fmla="*/ 0 h 937"/>
                <a:gd name="T42" fmla="*/ 10 w 10"/>
                <a:gd name="T43" fmla="*/ 0 h 937"/>
                <a:gd name="T44" fmla="*/ 10 w 10"/>
                <a:gd name="T45" fmla="*/ 0 h 937"/>
                <a:gd name="T46" fmla="*/ 10 w 10"/>
                <a:gd name="T47" fmla="*/ 0 h 937"/>
                <a:gd name="T48" fmla="*/ 10 w 10"/>
                <a:gd name="T49" fmla="*/ 0 h 937"/>
                <a:gd name="T50" fmla="*/ 10 w 10"/>
                <a:gd name="T51" fmla="*/ 0 h 937"/>
                <a:gd name="T52" fmla="*/ 10 w 10"/>
                <a:gd name="T53" fmla="*/ 0 h 937"/>
                <a:gd name="T54" fmla="*/ 8 w 10"/>
                <a:gd name="T55" fmla="*/ 0 h 937"/>
                <a:gd name="T56" fmla="*/ 6 w 10"/>
                <a:gd name="T57" fmla="*/ 0 h 937"/>
                <a:gd name="T58" fmla="*/ 6 w 10"/>
                <a:gd name="T59" fmla="*/ 0 h 937"/>
                <a:gd name="T60" fmla="*/ 6 w 10"/>
                <a:gd name="T61" fmla="*/ 0 h 937"/>
                <a:gd name="T62" fmla="*/ 6 w 10"/>
                <a:gd name="T63" fmla="*/ 0 h 937"/>
                <a:gd name="T64" fmla="*/ 8 w 10"/>
                <a:gd name="T65" fmla="*/ 0 h 937"/>
                <a:gd name="T66" fmla="*/ 8 w 10"/>
                <a:gd name="T67" fmla="*/ 0 h 937"/>
                <a:gd name="T68" fmla="*/ 8 w 10"/>
                <a:gd name="T69" fmla="*/ 0 h 937"/>
                <a:gd name="T70" fmla="*/ 8 w 10"/>
                <a:gd name="T71" fmla="*/ 0 h 937"/>
                <a:gd name="T72" fmla="*/ 6 w 10"/>
                <a:gd name="T73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37">
                  <a:moveTo>
                    <a:pt x="2" y="937"/>
                  </a:move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2" y="937"/>
                  </a:lnTo>
                  <a:close/>
                  <a:moveTo>
                    <a:pt x="0" y="937"/>
                  </a:moveTo>
                  <a:lnTo>
                    <a:pt x="0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0" y="937"/>
                  </a:lnTo>
                  <a:close/>
                  <a:moveTo>
                    <a:pt x="8" y="0"/>
                  </a:moveTo>
                  <a:lnTo>
                    <a:pt x="8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0"/>
                  </a:lnTo>
                  <a:close/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08">
              <a:extLst>
                <a:ext uri="{FF2B5EF4-FFF2-40B4-BE49-F238E27FC236}">
                  <a16:creationId xmlns:a16="http://schemas.microsoft.com/office/drawing/2014/main" xmlns="" id="{104D4CA1-BF61-4111-8EA3-669AB65CE0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4848225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0 w 2"/>
                <a:gd name="T4" fmla="*/ 0 w 2"/>
                <a:gd name="T5" fmla="*/ 2 w 2"/>
                <a:gd name="T6" fmla="*/ 2 w 2"/>
                <a:gd name="T7" fmla="*/ 2 w 2"/>
                <a:gd name="T8" fmla="*/ 2 w 2"/>
                <a:gd name="T9" fmla="*/ 2 w 2"/>
                <a:gd name="T10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09">
              <a:extLst>
                <a:ext uri="{FF2B5EF4-FFF2-40B4-BE49-F238E27FC236}">
                  <a16:creationId xmlns:a16="http://schemas.microsoft.com/office/drawing/2014/main" xmlns="" id="{031BBB0E-1139-44FD-AA61-BF81DE09C2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0" y="4848225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2 w 2"/>
                <a:gd name="T5" fmla="*/ 2 w 2"/>
                <a:gd name="T6" fmla="*/ 2 w 2"/>
                <a:gd name="T7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110">
              <a:extLst>
                <a:ext uri="{FF2B5EF4-FFF2-40B4-BE49-F238E27FC236}">
                  <a16:creationId xmlns:a16="http://schemas.microsoft.com/office/drawing/2014/main" xmlns="" id="{E7A27663-90F1-4453-B93F-CDF257E361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2 w 2"/>
                <a:gd name="T5" fmla="*/ 2 w 2"/>
                <a:gd name="T6" fmla="*/ 2 w 2"/>
                <a:gd name="T7" fmla="*/ 2 w 2"/>
                <a:gd name="T8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111">
              <a:extLst>
                <a:ext uri="{FF2B5EF4-FFF2-40B4-BE49-F238E27FC236}">
                  <a16:creationId xmlns:a16="http://schemas.microsoft.com/office/drawing/2014/main" xmlns="" id="{69611B7C-E32E-4AD5-A229-1B37AA0D7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125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0 w 2"/>
                <a:gd name="T4" fmla="*/ 2 w 2"/>
                <a:gd name="T5" fmla="*/ 2 w 2"/>
                <a:gd name="T6" fmla="*/ 2 w 2"/>
                <a:gd name="T7" fmla="*/ 2 w 2"/>
                <a:gd name="T8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112">
              <a:extLst>
                <a:ext uri="{FF2B5EF4-FFF2-40B4-BE49-F238E27FC236}">
                  <a16:creationId xmlns:a16="http://schemas.microsoft.com/office/drawing/2014/main" xmlns="" id="{F855E2F8-0C77-4EAD-893E-85670ADC3D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9688" y="3360738"/>
              <a:ext cx="396875" cy="1487488"/>
            </a:xfrm>
            <a:custGeom>
              <a:avLst/>
              <a:gdLst>
                <a:gd name="T0" fmla="*/ 127 w 250"/>
                <a:gd name="T1" fmla="*/ 0 h 937"/>
                <a:gd name="T2" fmla="*/ 143 w 250"/>
                <a:gd name="T3" fmla="*/ 8 h 937"/>
                <a:gd name="T4" fmla="*/ 157 w 250"/>
                <a:gd name="T5" fmla="*/ 36 h 937"/>
                <a:gd name="T6" fmla="*/ 169 w 250"/>
                <a:gd name="T7" fmla="*/ 80 h 937"/>
                <a:gd name="T8" fmla="*/ 187 w 250"/>
                <a:gd name="T9" fmla="*/ 206 h 937"/>
                <a:gd name="T10" fmla="*/ 199 w 250"/>
                <a:gd name="T11" fmla="*/ 374 h 937"/>
                <a:gd name="T12" fmla="*/ 199 w 250"/>
                <a:gd name="T13" fmla="*/ 470 h 937"/>
                <a:gd name="T14" fmla="*/ 193 w 250"/>
                <a:gd name="T15" fmla="*/ 651 h 937"/>
                <a:gd name="T16" fmla="*/ 175 w 250"/>
                <a:gd name="T17" fmla="*/ 801 h 937"/>
                <a:gd name="T18" fmla="*/ 157 w 250"/>
                <a:gd name="T19" fmla="*/ 881 h 937"/>
                <a:gd name="T20" fmla="*/ 143 w 250"/>
                <a:gd name="T21" fmla="*/ 917 h 937"/>
                <a:gd name="T22" fmla="*/ 129 w 250"/>
                <a:gd name="T23" fmla="*/ 935 h 937"/>
                <a:gd name="T24" fmla="*/ 121 w 250"/>
                <a:gd name="T25" fmla="*/ 937 h 937"/>
                <a:gd name="T26" fmla="*/ 133 w 250"/>
                <a:gd name="T27" fmla="*/ 935 h 937"/>
                <a:gd name="T28" fmla="*/ 159 w 250"/>
                <a:gd name="T29" fmla="*/ 917 h 937"/>
                <a:gd name="T30" fmla="*/ 181 w 250"/>
                <a:gd name="T31" fmla="*/ 881 h 937"/>
                <a:gd name="T32" fmla="*/ 201 w 250"/>
                <a:gd name="T33" fmla="*/ 831 h 937"/>
                <a:gd name="T34" fmla="*/ 219 w 250"/>
                <a:gd name="T35" fmla="*/ 767 h 937"/>
                <a:gd name="T36" fmla="*/ 233 w 250"/>
                <a:gd name="T37" fmla="*/ 693 h 937"/>
                <a:gd name="T38" fmla="*/ 242 w 250"/>
                <a:gd name="T39" fmla="*/ 609 h 937"/>
                <a:gd name="T40" fmla="*/ 248 w 250"/>
                <a:gd name="T41" fmla="*/ 518 h 937"/>
                <a:gd name="T42" fmla="*/ 250 w 250"/>
                <a:gd name="T43" fmla="*/ 470 h 937"/>
                <a:gd name="T44" fmla="*/ 248 w 250"/>
                <a:gd name="T45" fmla="*/ 376 h 937"/>
                <a:gd name="T46" fmla="*/ 241 w 250"/>
                <a:gd name="T47" fmla="*/ 288 h 937"/>
                <a:gd name="T48" fmla="*/ 231 w 250"/>
                <a:gd name="T49" fmla="*/ 208 h 937"/>
                <a:gd name="T50" fmla="*/ 215 w 250"/>
                <a:gd name="T51" fmla="*/ 138 h 937"/>
                <a:gd name="T52" fmla="*/ 197 w 250"/>
                <a:gd name="T53" fmla="*/ 80 h 937"/>
                <a:gd name="T54" fmla="*/ 175 w 250"/>
                <a:gd name="T55" fmla="*/ 36 h 937"/>
                <a:gd name="T56" fmla="*/ 153 w 250"/>
                <a:gd name="T57" fmla="*/ 10 h 937"/>
                <a:gd name="T58" fmla="*/ 133 w 250"/>
                <a:gd name="T59" fmla="*/ 0 h 937"/>
                <a:gd name="T60" fmla="*/ 127 w 250"/>
                <a:gd name="T61" fmla="*/ 0 h 937"/>
                <a:gd name="T62" fmla="*/ 49 w 250"/>
                <a:gd name="T63" fmla="*/ 470 h 937"/>
                <a:gd name="T64" fmla="*/ 57 w 250"/>
                <a:gd name="T65" fmla="*/ 286 h 937"/>
                <a:gd name="T66" fmla="*/ 73 w 250"/>
                <a:gd name="T67" fmla="*/ 136 h 937"/>
                <a:gd name="T68" fmla="*/ 91 w 250"/>
                <a:gd name="T69" fmla="*/ 56 h 937"/>
                <a:gd name="T70" fmla="*/ 105 w 250"/>
                <a:gd name="T71" fmla="*/ 20 h 937"/>
                <a:gd name="T72" fmla="*/ 119 w 250"/>
                <a:gd name="T73" fmla="*/ 2 h 937"/>
                <a:gd name="T74" fmla="*/ 127 w 250"/>
                <a:gd name="T75" fmla="*/ 0 h 937"/>
                <a:gd name="T76" fmla="*/ 115 w 250"/>
                <a:gd name="T77" fmla="*/ 2 h 937"/>
                <a:gd name="T78" fmla="*/ 89 w 250"/>
                <a:gd name="T79" fmla="*/ 20 h 937"/>
                <a:gd name="T80" fmla="*/ 67 w 250"/>
                <a:gd name="T81" fmla="*/ 56 h 937"/>
                <a:gd name="T82" fmla="*/ 47 w 250"/>
                <a:gd name="T83" fmla="*/ 106 h 937"/>
                <a:gd name="T84" fmla="*/ 29 w 250"/>
                <a:gd name="T85" fmla="*/ 170 h 937"/>
                <a:gd name="T86" fmla="*/ 15 w 250"/>
                <a:gd name="T87" fmla="*/ 244 h 937"/>
                <a:gd name="T88" fmla="*/ 6 w 250"/>
                <a:gd name="T89" fmla="*/ 328 h 937"/>
                <a:gd name="T90" fmla="*/ 0 w 250"/>
                <a:gd name="T91" fmla="*/ 420 h 937"/>
                <a:gd name="T92" fmla="*/ 0 w 250"/>
                <a:gd name="T93" fmla="*/ 468 h 937"/>
                <a:gd name="T94" fmla="*/ 2 w 250"/>
                <a:gd name="T95" fmla="*/ 562 h 937"/>
                <a:gd name="T96" fmla="*/ 8 w 250"/>
                <a:gd name="T97" fmla="*/ 651 h 937"/>
                <a:gd name="T98" fmla="*/ 19 w 250"/>
                <a:gd name="T99" fmla="*/ 729 h 937"/>
                <a:gd name="T100" fmla="*/ 33 w 250"/>
                <a:gd name="T101" fmla="*/ 799 h 937"/>
                <a:gd name="T102" fmla="*/ 51 w 250"/>
                <a:gd name="T103" fmla="*/ 857 h 937"/>
                <a:gd name="T104" fmla="*/ 73 w 250"/>
                <a:gd name="T105" fmla="*/ 901 h 937"/>
                <a:gd name="T106" fmla="*/ 95 w 250"/>
                <a:gd name="T107" fmla="*/ 929 h 937"/>
                <a:gd name="T108" fmla="*/ 115 w 250"/>
                <a:gd name="T109" fmla="*/ 937 h 937"/>
                <a:gd name="T110" fmla="*/ 121 w 250"/>
                <a:gd name="T111" fmla="*/ 937 h 937"/>
                <a:gd name="T112" fmla="*/ 107 w 250"/>
                <a:gd name="T113" fmla="*/ 929 h 937"/>
                <a:gd name="T114" fmla="*/ 93 w 250"/>
                <a:gd name="T115" fmla="*/ 901 h 937"/>
                <a:gd name="T116" fmla="*/ 81 w 250"/>
                <a:gd name="T117" fmla="*/ 857 h 937"/>
                <a:gd name="T118" fmla="*/ 61 w 250"/>
                <a:gd name="T119" fmla="*/ 731 h 937"/>
                <a:gd name="T120" fmla="*/ 51 w 250"/>
                <a:gd name="T121" fmla="*/ 564 h 937"/>
                <a:gd name="T122" fmla="*/ 49 w 250"/>
                <a:gd name="T123" fmla="*/ 47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0" h="937">
                  <a:moveTo>
                    <a:pt x="127" y="0"/>
                  </a:moveTo>
                  <a:lnTo>
                    <a:pt x="127" y="0"/>
                  </a:lnTo>
                  <a:lnTo>
                    <a:pt x="135" y="2"/>
                  </a:lnTo>
                  <a:lnTo>
                    <a:pt x="143" y="8"/>
                  </a:lnTo>
                  <a:lnTo>
                    <a:pt x="149" y="20"/>
                  </a:lnTo>
                  <a:lnTo>
                    <a:pt x="157" y="36"/>
                  </a:lnTo>
                  <a:lnTo>
                    <a:pt x="163" y="56"/>
                  </a:lnTo>
                  <a:lnTo>
                    <a:pt x="169" y="80"/>
                  </a:lnTo>
                  <a:lnTo>
                    <a:pt x="179" y="136"/>
                  </a:lnTo>
                  <a:lnTo>
                    <a:pt x="187" y="206"/>
                  </a:lnTo>
                  <a:lnTo>
                    <a:pt x="195" y="286"/>
                  </a:lnTo>
                  <a:lnTo>
                    <a:pt x="199" y="374"/>
                  </a:lnTo>
                  <a:lnTo>
                    <a:pt x="199" y="470"/>
                  </a:lnTo>
                  <a:lnTo>
                    <a:pt x="199" y="470"/>
                  </a:lnTo>
                  <a:lnTo>
                    <a:pt x="197" y="564"/>
                  </a:lnTo>
                  <a:lnTo>
                    <a:pt x="193" y="651"/>
                  </a:lnTo>
                  <a:lnTo>
                    <a:pt x="185" y="731"/>
                  </a:lnTo>
                  <a:lnTo>
                    <a:pt x="175" y="801"/>
                  </a:lnTo>
                  <a:lnTo>
                    <a:pt x="163" y="857"/>
                  </a:lnTo>
                  <a:lnTo>
                    <a:pt x="157" y="881"/>
                  </a:lnTo>
                  <a:lnTo>
                    <a:pt x="151" y="901"/>
                  </a:lnTo>
                  <a:lnTo>
                    <a:pt x="143" y="917"/>
                  </a:lnTo>
                  <a:lnTo>
                    <a:pt x="137" y="929"/>
                  </a:lnTo>
                  <a:lnTo>
                    <a:pt x="129" y="935"/>
                  </a:lnTo>
                  <a:lnTo>
                    <a:pt x="121" y="937"/>
                  </a:lnTo>
                  <a:lnTo>
                    <a:pt x="121" y="937"/>
                  </a:lnTo>
                  <a:lnTo>
                    <a:pt x="127" y="937"/>
                  </a:lnTo>
                  <a:lnTo>
                    <a:pt x="133" y="935"/>
                  </a:lnTo>
                  <a:lnTo>
                    <a:pt x="147" y="929"/>
                  </a:lnTo>
                  <a:lnTo>
                    <a:pt x="159" y="917"/>
                  </a:lnTo>
                  <a:lnTo>
                    <a:pt x="171" y="901"/>
                  </a:lnTo>
                  <a:lnTo>
                    <a:pt x="181" y="881"/>
                  </a:lnTo>
                  <a:lnTo>
                    <a:pt x="193" y="857"/>
                  </a:lnTo>
                  <a:lnTo>
                    <a:pt x="201" y="831"/>
                  </a:lnTo>
                  <a:lnTo>
                    <a:pt x="211" y="801"/>
                  </a:lnTo>
                  <a:lnTo>
                    <a:pt x="219" y="767"/>
                  </a:lnTo>
                  <a:lnTo>
                    <a:pt x="227" y="731"/>
                  </a:lnTo>
                  <a:lnTo>
                    <a:pt x="233" y="693"/>
                  </a:lnTo>
                  <a:lnTo>
                    <a:pt x="239" y="651"/>
                  </a:lnTo>
                  <a:lnTo>
                    <a:pt x="242" y="609"/>
                  </a:lnTo>
                  <a:lnTo>
                    <a:pt x="246" y="564"/>
                  </a:lnTo>
                  <a:lnTo>
                    <a:pt x="248" y="518"/>
                  </a:lnTo>
                  <a:lnTo>
                    <a:pt x="250" y="470"/>
                  </a:lnTo>
                  <a:lnTo>
                    <a:pt x="250" y="470"/>
                  </a:lnTo>
                  <a:lnTo>
                    <a:pt x="248" y="422"/>
                  </a:lnTo>
                  <a:lnTo>
                    <a:pt x="248" y="376"/>
                  </a:lnTo>
                  <a:lnTo>
                    <a:pt x="244" y="330"/>
                  </a:lnTo>
                  <a:lnTo>
                    <a:pt x="241" y="288"/>
                  </a:lnTo>
                  <a:lnTo>
                    <a:pt x="237" y="246"/>
                  </a:lnTo>
                  <a:lnTo>
                    <a:pt x="231" y="208"/>
                  </a:lnTo>
                  <a:lnTo>
                    <a:pt x="223" y="170"/>
                  </a:lnTo>
                  <a:lnTo>
                    <a:pt x="215" y="138"/>
                  </a:lnTo>
                  <a:lnTo>
                    <a:pt x="207" y="108"/>
                  </a:lnTo>
                  <a:lnTo>
                    <a:pt x="197" y="80"/>
                  </a:lnTo>
                  <a:lnTo>
                    <a:pt x="187" y="56"/>
                  </a:lnTo>
                  <a:lnTo>
                    <a:pt x="175" y="36"/>
                  </a:lnTo>
                  <a:lnTo>
                    <a:pt x="165" y="20"/>
                  </a:lnTo>
                  <a:lnTo>
                    <a:pt x="153" y="10"/>
                  </a:lnTo>
                  <a:lnTo>
                    <a:pt x="139" y="2"/>
                  </a:lnTo>
                  <a:lnTo>
                    <a:pt x="133" y="0"/>
                  </a:lnTo>
                  <a:lnTo>
                    <a:pt x="127" y="0"/>
                  </a:lnTo>
                  <a:lnTo>
                    <a:pt x="127" y="0"/>
                  </a:lnTo>
                  <a:close/>
                  <a:moveTo>
                    <a:pt x="49" y="470"/>
                  </a:moveTo>
                  <a:lnTo>
                    <a:pt x="49" y="470"/>
                  </a:lnTo>
                  <a:lnTo>
                    <a:pt x="51" y="374"/>
                  </a:lnTo>
                  <a:lnTo>
                    <a:pt x="57" y="286"/>
                  </a:lnTo>
                  <a:lnTo>
                    <a:pt x="63" y="206"/>
                  </a:lnTo>
                  <a:lnTo>
                    <a:pt x="73" y="136"/>
                  </a:lnTo>
                  <a:lnTo>
                    <a:pt x="85" y="80"/>
                  </a:lnTo>
                  <a:lnTo>
                    <a:pt x="91" y="56"/>
                  </a:lnTo>
                  <a:lnTo>
                    <a:pt x="97" y="36"/>
                  </a:lnTo>
                  <a:lnTo>
                    <a:pt x="105" y="20"/>
                  </a:lnTo>
                  <a:lnTo>
                    <a:pt x="111" y="8"/>
                  </a:lnTo>
                  <a:lnTo>
                    <a:pt x="119" y="2"/>
                  </a:lnTo>
                  <a:lnTo>
                    <a:pt x="127" y="0"/>
                  </a:lnTo>
                  <a:lnTo>
                    <a:pt x="127" y="0"/>
                  </a:lnTo>
                  <a:lnTo>
                    <a:pt x="121" y="0"/>
                  </a:lnTo>
                  <a:lnTo>
                    <a:pt x="115" y="2"/>
                  </a:lnTo>
                  <a:lnTo>
                    <a:pt x="101" y="8"/>
                  </a:lnTo>
                  <a:lnTo>
                    <a:pt x="89" y="20"/>
                  </a:lnTo>
                  <a:lnTo>
                    <a:pt x="77" y="36"/>
                  </a:lnTo>
                  <a:lnTo>
                    <a:pt x="67" y="56"/>
                  </a:lnTo>
                  <a:lnTo>
                    <a:pt x="57" y="80"/>
                  </a:lnTo>
                  <a:lnTo>
                    <a:pt x="47" y="106"/>
                  </a:lnTo>
                  <a:lnTo>
                    <a:pt x="37" y="136"/>
                  </a:lnTo>
                  <a:lnTo>
                    <a:pt x="29" y="170"/>
                  </a:lnTo>
                  <a:lnTo>
                    <a:pt x="21" y="206"/>
                  </a:lnTo>
                  <a:lnTo>
                    <a:pt x="15" y="244"/>
                  </a:lnTo>
                  <a:lnTo>
                    <a:pt x="9" y="286"/>
                  </a:lnTo>
                  <a:lnTo>
                    <a:pt x="6" y="328"/>
                  </a:lnTo>
                  <a:lnTo>
                    <a:pt x="2" y="374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6"/>
                  </a:lnTo>
                  <a:lnTo>
                    <a:pt x="2" y="562"/>
                  </a:lnTo>
                  <a:lnTo>
                    <a:pt x="4" y="607"/>
                  </a:lnTo>
                  <a:lnTo>
                    <a:pt x="8" y="651"/>
                  </a:lnTo>
                  <a:lnTo>
                    <a:pt x="13" y="691"/>
                  </a:lnTo>
                  <a:lnTo>
                    <a:pt x="19" y="729"/>
                  </a:lnTo>
                  <a:lnTo>
                    <a:pt x="25" y="767"/>
                  </a:lnTo>
                  <a:lnTo>
                    <a:pt x="33" y="799"/>
                  </a:lnTo>
                  <a:lnTo>
                    <a:pt x="41" y="829"/>
                  </a:lnTo>
                  <a:lnTo>
                    <a:pt x="51" y="857"/>
                  </a:lnTo>
                  <a:lnTo>
                    <a:pt x="61" y="881"/>
                  </a:lnTo>
                  <a:lnTo>
                    <a:pt x="73" y="901"/>
                  </a:lnTo>
                  <a:lnTo>
                    <a:pt x="83" y="917"/>
                  </a:lnTo>
                  <a:lnTo>
                    <a:pt x="95" y="929"/>
                  </a:lnTo>
                  <a:lnTo>
                    <a:pt x="109" y="935"/>
                  </a:lnTo>
                  <a:lnTo>
                    <a:pt x="115" y="937"/>
                  </a:lnTo>
                  <a:lnTo>
                    <a:pt x="121" y="937"/>
                  </a:lnTo>
                  <a:lnTo>
                    <a:pt x="121" y="937"/>
                  </a:lnTo>
                  <a:lnTo>
                    <a:pt x="113" y="935"/>
                  </a:lnTo>
                  <a:lnTo>
                    <a:pt x="107" y="929"/>
                  </a:lnTo>
                  <a:lnTo>
                    <a:pt x="99" y="917"/>
                  </a:lnTo>
                  <a:lnTo>
                    <a:pt x="93" y="901"/>
                  </a:lnTo>
                  <a:lnTo>
                    <a:pt x="87" y="881"/>
                  </a:lnTo>
                  <a:lnTo>
                    <a:pt x="81" y="857"/>
                  </a:lnTo>
                  <a:lnTo>
                    <a:pt x="69" y="799"/>
                  </a:lnTo>
                  <a:lnTo>
                    <a:pt x="61" y="731"/>
                  </a:lnTo>
                  <a:lnTo>
                    <a:pt x="55" y="651"/>
                  </a:lnTo>
                  <a:lnTo>
                    <a:pt x="51" y="564"/>
                  </a:lnTo>
                  <a:lnTo>
                    <a:pt x="49" y="470"/>
                  </a:lnTo>
                  <a:lnTo>
                    <a:pt x="49" y="47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113">
              <a:extLst>
                <a:ext uri="{FF2B5EF4-FFF2-40B4-BE49-F238E27FC236}">
                  <a16:creationId xmlns:a16="http://schemas.microsoft.com/office/drawing/2014/main" xmlns="" id="{C954CCE4-9F4C-4EFA-A213-34B1CD66695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99225" y="3038475"/>
              <a:ext cx="184150" cy="227013"/>
            </a:xfrm>
            <a:custGeom>
              <a:avLst/>
              <a:gdLst>
                <a:gd name="T0" fmla="*/ 108 w 116"/>
                <a:gd name="T1" fmla="*/ 34 h 143"/>
                <a:gd name="T2" fmla="*/ 86 w 116"/>
                <a:gd name="T3" fmla="*/ 10 h 143"/>
                <a:gd name="T4" fmla="*/ 66 w 116"/>
                <a:gd name="T5" fmla="*/ 2 h 143"/>
                <a:gd name="T6" fmla="*/ 58 w 116"/>
                <a:gd name="T7" fmla="*/ 0 h 143"/>
                <a:gd name="T8" fmla="*/ 36 w 116"/>
                <a:gd name="T9" fmla="*/ 6 h 143"/>
                <a:gd name="T10" fmla="*/ 18 w 116"/>
                <a:gd name="T11" fmla="*/ 22 h 143"/>
                <a:gd name="T12" fmla="*/ 6 w 116"/>
                <a:gd name="T13" fmla="*/ 44 h 143"/>
                <a:gd name="T14" fmla="*/ 0 w 116"/>
                <a:gd name="T15" fmla="*/ 70 h 143"/>
                <a:gd name="T16" fmla="*/ 2 w 116"/>
                <a:gd name="T17" fmla="*/ 82 h 143"/>
                <a:gd name="T18" fmla="*/ 6 w 116"/>
                <a:gd name="T19" fmla="*/ 100 h 143"/>
                <a:gd name="T20" fmla="*/ 10 w 116"/>
                <a:gd name="T21" fmla="*/ 110 h 143"/>
                <a:gd name="T22" fmla="*/ 30 w 116"/>
                <a:gd name="T23" fmla="*/ 134 h 143"/>
                <a:gd name="T24" fmla="*/ 52 w 116"/>
                <a:gd name="T25" fmla="*/ 141 h 143"/>
                <a:gd name="T26" fmla="*/ 60 w 116"/>
                <a:gd name="T27" fmla="*/ 143 h 143"/>
                <a:gd name="T28" fmla="*/ 82 w 116"/>
                <a:gd name="T29" fmla="*/ 137 h 143"/>
                <a:gd name="T30" fmla="*/ 100 w 116"/>
                <a:gd name="T31" fmla="*/ 124 h 143"/>
                <a:gd name="T32" fmla="*/ 112 w 116"/>
                <a:gd name="T33" fmla="*/ 100 h 143"/>
                <a:gd name="T34" fmla="*/ 116 w 116"/>
                <a:gd name="T35" fmla="*/ 74 h 143"/>
                <a:gd name="T36" fmla="*/ 116 w 116"/>
                <a:gd name="T37" fmla="*/ 64 h 143"/>
                <a:gd name="T38" fmla="*/ 112 w 116"/>
                <a:gd name="T39" fmla="*/ 44 h 143"/>
                <a:gd name="T40" fmla="*/ 108 w 116"/>
                <a:gd name="T41" fmla="*/ 34 h 143"/>
                <a:gd name="T42" fmla="*/ 10 w 116"/>
                <a:gd name="T43" fmla="*/ 74 h 143"/>
                <a:gd name="T44" fmla="*/ 14 w 116"/>
                <a:gd name="T45" fmla="*/ 48 h 143"/>
                <a:gd name="T46" fmla="*/ 24 w 116"/>
                <a:gd name="T47" fmla="*/ 28 h 143"/>
                <a:gd name="T48" fmla="*/ 40 w 116"/>
                <a:gd name="T49" fmla="*/ 16 h 143"/>
                <a:gd name="T50" fmla="*/ 60 w 116"/>
                <a:gd name="T51" fmla="*/ 10 h 143"/>
                <a:gd name="T52" fmla="*/ 72 w 116"/>
                <a:gd name="T53" fmla="*/ 12 h 143"/>
                <a:gd name="T54" fmla="*/ 94 w 116"/>
                <a:gd name="T55" fmla="*/ 28 h 143"/>
                <a:gd name="T56" fmla="*/ 102 w 116"/>
                <a:gd name="T57" fmla="*/ 38 h 143"/>
                <a:gd name="T58" fmla="*/ 108 w 116"/>
                <a:gd name="T59" fmla="*/ 70 h 143"/>
                <a:gd name="T60" fmla="*/ 108 w 116"/>
                <a:gd name="T61" fmla="*/ 84 h 143"/>
                <a:gd name="T62" fmla="*/ 100 w 116"/>
                <a:gd name="T63" fmla="*/ 106 h 143"/>
                <a:gd name="T64" fmla="*/ 86 w 116"/>
                <a:gd name="T65" fmla="*/ 122 h 143"/>
                <a:gd name="T66" fmla="*/ 68 w 116"/>
                <a:gd name="T67" fmla="*/ 132 h 143"/>
                <a:gd name="T68" fmla="*/ 58 w 116"/>
                <a:gd name="T69" fmla="*/ 134 h 143"/>
                <a:gd name="T70" fmla="*/ 34 w 116"/>
                <a:gd name="T71" fmla="*/ 126 h 143"/>
                <a:gd name="T72" fmla="*/ 16 w 116"/>
                <a:gd name="T73" fmla="*/ 106 h 143"/>
                <a:gd name="T74" fmla="*/ 10 w 116"/>
                <a:gd name="T75" fmla="*/ 90 h 143"/>
                <a:gd name="T76" fmla="*/ 10 w 116"/>
                <a:gd name="T77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6" h="143">
                  <a:moveTo>
                    <a:pt x="108" y="34"/>
                  </a:moveTo>
                  <a:lnTo>
                    <a:pt x="108" y="34"/>
                  </a:lnTo>
                  <a:lnTo>
                    <a:pt x="98" y="20"/>
                  </a:lnTo>
                  <a:lnTo>
                    <a:pt x="86" y="10"/>
                  </a:lnTo>
                  <a:lnTo>
                    <a:pt x="74" y="4"/>
                  </a:lnTo>
                  <a:lnTo>
                    <a:pt x="66" y="2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46" y="2"/>
                  </a:lnTo>
                  <a:lnTo>
                    <a:pt x="36" y="6"/>
                  </a:lnTo>
                  <a:lnTo>
                    <a:pt x="26" y="12"/>
                  </a:lnTo>
                  <a:lnTo>
                    <a:pt x="18" y="22"/>
                  </a:lnTo>
                  <a:lnTo>
                    <a:pt x="10" y="32"/>
                  </a:lnTo>
                  <a:lnTo>
                    <a:pt x="6" y="44"/>
                  </a:lnTo>
                  <a:lnTo>
                    <a:pt x="2" y="56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2" y="82"/>
                  </a:lnTo>
                  <a:lnTo>
                    <a:pt x="4" y="92"/>
                  </a:lnTo>
                  <a:lnTo>
                    <a:pt x="6" y="100"/>
                  </a:lnTo>
                  <a:lnTo>
                    <a:pt x="10" y="110"/>
                  </a:lnTo>
                  <a:lnTo>
                    <a:pt x="10" y="110"/>
                  </a:lnTo>
                  <a:lnTo>
                    <a:pt x="20" y="124"/>
                  </a:lnTo>
                  <a:lnTo>
                    <a:pt x="30" y="134"/>
                  </a:lnTo>
                  <a:lnTo>
                    <a:pt x="44" y="139"/>
                  </a:lnTo>
                  <a:lnTo>
                    <a:pt x="52" y="141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70" y="141"/>
                  </a:lnTo>
                  <a:lnTo>
                    <a:pt x="82" y="137"/>
                  </a:lnTo>
                  <a:lnTo>
                    <a:pt x="92" y="132"/>
                  </a:lnTo>
                  <a:lnTo>
                    <a:pt x="100" y="124"/>
                  </a:lnTo>
                  <a:lnTo>
                    <a:pt x="106" y="112"/>
                  </a:lnTo>
                  <a:lnTo>
                    <a:pt x="112" y="100"/>
                  </a:lnTo>
                  <a:lnTo>
                    <a:pt x="116" y="88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16" y="64"/>
                  </a:lnTo>
                  <a:lnTo>
                    <a:pt x="114" y="52"/>
                  </a:lnTo>
                  <a:lnTo>
                    <a:pt x="112" y="44"/>
                  </a:lnTo>
                  <a:lnTo>
                    <a:pt x="108" y="34"/>
                  </a:lnTo>
                  <a:lnTo>
                    <a:pt x="108" y="34"/>
                  </a:lnTo>
                  <a:close/>
                  <a:moveTo>
                    <a:pt x="10" y="74"/>
                  </a:moveTo>
                  <a:lnTo>
                    <a:pt x="10" y="74"/>
                  </a:lnTo>
                  <a:lnTo>
                    <a:pt x="10" y="60"/>
                  </a:lnTo>
                  <a:lnTo>
                    <a:pt x="14" y="48"/>
                  </a:lnTo>
                  <a:lnTo>
                    <a:pt x="18" y="38"/>
                  </a:lnTo>
                  <a:lnTo>
                    <a:pt x="24" y="28"/>
                  </a:lnTo>
                  <a:lnTo>
                    <a:pt x="32" y="22"/>
                  </a:lnTo>
                  <a:lnTo>
                    <a:pt x="40" y="16"/>
                  </a:lnTo>
                  <a:lnTo>
                    <a:pt x="50" y="12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72" y="12"/>
                  </a:lnTo>
                  <a:lnTo>
                    <a:pt x="84" y="18"/>
                  </a:lnTo>
                  <a:lnTo>
                    <a:pt x="94" y="28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6" y="54"/>
                  </a:lnTo>
                  <a:lnTo>
                    <a:pt x="108" y="70"/>
                  </a:lnTo>
                  <a:lnTo>
                    <a:pt x="108" y="70"/>
                  </a:lnTo>
                  <a:lnTo>
                    <a:pt x="108" y="84"/>
                  </a:lnTo>
                  <a:lnTo>
                    <a:pt x="104" y="96"/>
                  </a:lnTo>
                  <a:lnTo>
                    <a:pt x="100" y="106"/>
                  </a:lnTo>
                  <a:lnTo>
                    <a:pt x="94" y="116"/>
                  </a:lnTo>
                  <a:lnTo>
                    <a:pt x="86" y="122"/>
                  </a:lnTo>
                  <a:lnTo>
                    <a:pt x="78" y="128"/>
                  </a:lnTo>
                  <a:lnTo>
                    <a:pt x="68" y="132"/>
                  </a:lnTo>
                  <a:lnTo>
                    <a:pt x="58" y="134"/>
                  </a:lnTo>
                  <a:lnTo>
                    <a:pt x="58" y="134"/>
                  </a:lnTo>
                  <a:lnTo>
                    <a:pt x="46" y="132"/>
                  </a:lnTo>
                  <a:lnTo>
                    <a:pt x="34" y="126"/>
                  </a:lnTo>
                  <a:lnTo>
                    <a:pt x="24" y="118"/>
                  </a:lnTo>
                  <a:lnTo>
                    <a:pt x="16" y="106"/>
                  </a:lnTo>
                  <a:lnTo>
                    <a:pt x="16" y="106"/>
                  </a:lnTo>
                  <a:lnTo>
                    <a:pt x="10" y="90"/>
                  </a:lnTo>
                  <a:lnTo>
                    <a:pt x="10" y="74"/>
                  </a:lnTo>
                  <a:lnTo>
                    <a:pt x="10" y="7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114">
              <a:extLst>
                <a:ext uri="{FF2B5EF4-FFF2-40B4-BE49-F238E27FC236}">
                  <a16:creationId xmlns:a16="http://schemas.microsoft.com/office/drawing/2014/main" xmlns="" id="{BA139293-7095-4227-A055-1576ABD01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500" y="3222625"/>
              <a:ext cx="355600" cy="134938"/>
            </a:xfrm>
            <a:custGeom>
              <a:avLst/>
              <a:gdLst>
                <a:gd name="T0" fmla="*/ 224 w 224"/>
                <a:gd name="T1" fmla="*/ 43 h 85"/>
                <a:gd name="T2" fmla="*/ 224 w 224"/>
                <a:gd name="T3" fmla="*/ 43 h 85"/>
                <a:gd name="T4" fmla="*/ 220 w 224"/>
                <a:gd name="T5" fmla="*/ 51 h 85"/>
                <a:gd name="T6" fmla="*/ 214 w 224"/>
                <a:gd name="T7" fmla="*/ 59 h 85"/>
                <a:gd name="T8" fmla="*/ 204 w 224"/>
                <a:gd name="T9" fmla="*/ 67 h 85"/>
                <a:gd name="T10" fmla="*/ 190 w 224"/>
                <a:gd name="T11" fmla="*/ 73 h 85"/>
                <a:gd name="T12" fmla="*/ 174 w 224"/>
                <a:gd name="T13" fmla="*/ 77 h 85"/>
                <a:gd name="T14" fmla="*/ 154 w 224"/>
                <a:gd name="T15" fmla="*/ 81 h 85"/>
                <a:gd name="T16" fmla="*/ 134 w 224"/>
                <a:gd name="T17" fmla="*/ 83 h 85"/>
                <a:gd name="T18" fmla="*/ 112 w 224"/>
                <a:gd name="T19" fmla="*/ 85 h 85"/>
                <a:gd name="T20" fmla="*/ 112 w 224"/>
                <a:gd name="T21" fmla="*/ 85 h 85"/>
                <a:gd name="T22" fmla="*/ 88 w 224"/>
                <a:gd name="T23" fmla="*/ 83 h 85"/>
                <a:gd name="T24" fmla="*/ 68 w 224"/>
                <a:gd name="T25" fmla="*/ 81 h 85"/>
                <a:gd name="T26" fmla="*/ 50 w 224"/>
                <a:gd name="T27" fmla="*/ 77 h 85"/>
                <a:gd name="T28" fmla="*/ 32 w 224"/>
                <a:gd name="T29" fmla="*/ 71 h 85"/>
                <a:gd name="T30" fmla="*/ 18 w 224"/>
                <a:gd name="T31" fmla="*/ 65 h 85"/>
                <a:gd name="T32" fmla="*/ 8 w 224"/>
                <a:gd name="T33" fmla="*/ 57 h 85"/>
                <a:gd name="T34" fmla="*/ 2 w 224"/>
                <a:gd name="T35" fmla="*/ 49 h 85"/>
                <a:gd name="T36" fmla="*/ 0 w 224"/>
                <a:gd name="T37" fmla="*/ 41 h 85"/>
                <a:gd name="T38" fmla="*/ 0 w 224"/>
                <a:gd name="T39" fmla="*/ 41 h 85"/>
                <a:gd name="T40" fmla="*/ 2 w 224"/>
                <a:gd name="T41" fmla="*/ 33 h 85"/>
                <a:gd name="T42" fmla="*/ 8 w 224"/>
                <a:gd name="T43" fmla="*/ 25 h 85"/>
                <a:gd name="T44" fmla="*/ 20 w 224"/>
                <a:gd name="T45" fmla="*/ 18 h 85"/>
                <a:gd name="T46" fmla="*/ 32 w 224"/>
                <a:gd name="T47" fmla="*/ 12 h 85"/>
                <a:gd name="T48" fmla="*/ 50 w 224"/>
                <a:gd name="T49" fmla="*/ 8 h 85"/>
                <a:gd name="T50" fmla="*/ 68 w 224"/>
                <a:gd name="T51" fmla="*/ 4 h 85"/>
                <a:gd name="T52" fmla="*/ 90 w 224"/>
                <a:gd name="T53" fmla="*/ 2 h 85"/>
                <a:gd name="T54" fmla="*/ 112 w 224"/>
                <a:gd name="T55" fmla="*/ 0 h 85"/>
                <a:gd name="T56" fmla="*/ 112 w 224"/>
                <a:gd name="T57" fmla="*/ 0 h 85"/>
                <a:gd name="T58" fmla="*/ 134 w 224"/>
                <a:gd name="T59" fmla="*/ 2 h 85"/>
                <a:gd name="T60" fmla="*/ 156 w 224"/>
                <a:gd name="T61" fmla="*/ 4 h 85"/>
                <a:gd name="T62" fmla="*/ 174 w 224"/>
                <a:gd name="T63" fmla="*/ 8 h 85"/>
                <a:gd name="T64" fmla="*/ 190 w 224"/>
                <a:gd name="T65" fmla="*/ 14 h 85"/>
                <a:gd name="T66" fmla="*/ 204 w 224"/>
                <a:gd name="T67" fmla="*/ 19 h 85"/>
                <a:gd name="T68" fmla="*/ 214 w 224"/>
                <a:gd name="T69" fmla="*/ 25 h 85"/>
                <a:gd name="T70" fmla="*/ 222 w 224"/>
                <a:gd name="T71" fmla="*/ 33 h 85"/>
                <a:gd name="T72" fmla="*/ 224 w 224"/>
                <a:gd name="T73" fmla="*/ 43 h 85"/>
                <a:gd name="T74" fmla="*/ 224 w 224"/>
                <a:gd name="T75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4" h="85">
                  <a:moveTo>
                    <a:pt x="224" y="43"/>
                  </a:moveTo>
                  <a:lnTo>
                    <a:pt x="224" y="43"/>
                  </a:lnTo>
                  <a:lnTo>
                    <a:pt x="220" y="51"/>
                  </a:lnTo>
                  <a:lnTo>
                    <a:pt x="214" y="59"/>
                  </a:lnTo>
                  <a:lnTo>
                    <a:pt x="204" y="67"/>
                  </a:lnTo>
                  <a:lnTo>
                    <a:pt x="190" y="73"/>
                  </a:lnTo>
                  <a:lnTo>
                    <a:pt x="174" y="77"/>
                  </a:lnTo>
                  <a:lnTo>
                    <a:pt x="154" y="81"/>
                  </a:lnTo>
                  <a:lnTo>
                    <a:pt x="134" y="83"/>
                  </a:lnTo>
                  <a:lnTo>
                    <a:pt x="112" y="85"/>
                  </a:lnTo>
                  <a:lnTo>
                    <a:pt x="112" y="85"/>
                  </a:lnTo>
                  <a:lnTo>
                    <a:pt x="88" y="83"/>
                  </a:lnTo>
                  <a:lnTo>
                    <a:pt x="68" y="81"/>
                  </a:lnTo>
                  <a:lnTo>
                    <a:pt x="50" y="77"/>
                  </a:lnTo>
                  <a:lnTo>
                    <a:pt x="32" y="71"/>
                  </a:lnTo>
                  <a:lnTo>
                    <a:pt x="18" y="65"/>
                  </a:lnTo>
                  <a:lnTo>
                    <a:pt x="8" y="57"/>
                  </a:lnTo>
                  <a:lnTo>
                    <a:pt x="2" y="49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2" y="33"/>
                  </a:lnTo>
                  <a:lnTo>
                    <a:pt x="8" y="25"/>
                  </a:lnTo>
                  <a:lnTo>
                    <a:pt x="20" y="18"/>
                  </a:lnTo>
                  <a:lnTo>
                    <a:pt x="32" y="12"/>
                  </a:lnTo>
                  <a:lnTo>
                    <a:pt x="50" y="8"/>
                  </a:lnTo>
                  <a:lnTo>
                    <a:pt x="68" y="4"/>
                  </a:lnTo>
                  <a:lnTo>
                    <a:pt x="90" y="2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34" y="2"/>
                  </a:lnTo>
                  <a:lnTo>
                    <a:pt x="156" y="4"/>
                  </a:lnTo>
                  <a:lnTo>
                    <a:pt x="174" y="8"/>
                  </a:lnTo>
                  <a:lnTo>
                    <a:pt x="190" y="14"/>
                  </a:lnTo>
                  <a:lnTo>
                    <a:pt x="204" y="19"/>
                  </a:lnTo>
                  <a:lnTo>
                    <a:pt x="214" y="25"/>
                  </a:lnTo>
                  <a:lnTo>
                    <a:pt x="222" y="33"/>
                  </a:lnTo>
                  <a:lnTo>
                    <a:pt x="224" y="43"/>
                  </a:lnTo>
                  <a:lnTo>
                    <a:pt x="224" y="43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115">
              <a:extLst>
                <a:ext uri="{FF2B5EF4-FFF2-40B4-BE49-F238E27FC236}">
                  <a16:creationId xmlns:a16="http://schemas.microsoft.com/office/drawing/2014/main" xmlns="" id="{57E37F41-A727-4F22-95BE-859E0FF116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184525"/>
              <a:ext cx="361950" cy="201613"/>
            </a:xfrm>
            <a:custGeom>
              <a:avLst/>
              <a:gdLst>
                <a:gd name="T0" fmla="*/ 228 w 228"/>
                <a:gd name="T1" fmla="*/ 14 h 127"/>
                <a:gd name="T2" fmla="*/ 224 w 228"/>
                <a:gd name="T3" fmla="*/ 6 h 127"/>
                <a:gd name="T4" fmla="*/ 216 w 228"/>
                <a:gd name="T5" fmla="*/ 2 h 127"/>
                <a:gd name="T6" fmla="*/ 12 w 228"/>
                <a:gd name="T7" fmla="*/ 0 h 127"/>
                <a:gd name="T8" fmla="*/ 4 w 228"/>
                <a:gd name="T9" fmla="*/ 4 h 127"/>
                <a:gd name="T10" fmla="*/ 0 w 228"/>
                <a:gd name="T11" fmla="*/ 14 h 127"/>
                <a:gd name="T12" fmla="*/ 0 w 228"/>
                <a:gd name="T13" fmla="*/ 51 h 127"/>
                <a:gd name="T14" fmla="*/ 0 w 228"/>
                <a:gd name="T15" fmla="*/ 55 h 127"/>
                <a:gd name="T16" fmla="*/ 0 w 228"/>
                <a:gd name="T17" fmla="*/ 103 h 127"/>
                <a:gd name="T18" fmla="*/ 4 w 228"/>
                <a:gd name="T19" fmla="*/ 119 h 127"/>
                <a:gd name="T20" fmla="*/ 10 w 228"/>
                <a:gd name="T21" fmla="*/ 127 h 127"/>
                <a:gd name="T22" fmla="*/ 14 w 228"/>
                <a:gd name="T23" fmla="*/ 125 h 127"/>
                <a:gd name="T24" fmla="*/ 20 w 228"/>
                <a:gd name="T25" fmla="*/ 113 h 127"/>
                <a:gd name="T26" fmla="*/ 20 w 228"/>
                <a:gd name="T27" fmla="*/ 61 h 127"/>
                <a:gd name="T28" fmla="*/ 26 w 228"/>
                <a:gd name="T29" fmla="*/ 103 h 127"/>
                <a:gd name="T30" fmla="*/ 28 w 228"/>
                <a:gd name="T31" fmla="*/ 113 h 127"/>
                <a:gd name="T32" fmla="*/ 38 w 228"/>
                <a:gd name="T33" fmla="*/ 125 h 127"/>
                <a:gd name="T34" fmla="*/ 46 w 228"/>
                <a:gd name="T35" fmla="*/ 127 h 127"/>
                <a:gd name="T36" fmla="*/ 62 w 228"/>
                <a:gd name="T37" fmla="*/ 121 h 127"/>
                <a:gd name="T38" fmla="*/ 68 w 228"/>
                <a:gd name="T39" fmla="*/ 103 h 127"/>
                <a:gd name="T40" fmla="*/ 72 w 228"/>
                <a:gd name="T41" fmla="*/ 63 h 127"/>
                <a:gd name="T42" fmla="*/ 72 w 228"/>
                <a:gd name="T43" fmla="*/ 105 h 127"/>
                <a:gd name="T44" fmla="*/ 78 w 228"/>
                <a:gd name="T45" fmla="*/ 121 h 127"/>
                <a:gd name="T46" fmla="*/ 92 w 228"/>
                <a:gd name="T47" fmla="*/ 127 h 127"/>
                <a:gd name="T48" fmla="*/ 100 w 228"/>
                <a:gd name="T49" fmla="*/ 125 h 127"/>
                <a:gd name="T50" fmla="*/ 110 w 228"/>
                <a:gd name="T51" fmla="*/ 113 h 127"/>
                <a:gd name="T52" fmla="*/ 112 w 228"/>
                <a:gd name="T53" fmla="*/ 63 h 127"/>
                <a:gd name="T54" fmla="*/ 116 w 228"/>
                <a:gd name="T55" fmla="*/ 105 h 127"/>
                <a:gd name="T56" fmla="*/ 118 w 228"/>
                <a:gd name="T57" fmla="*/ 113 h 127"/>
                <a:gd name="T58" fmla="*/ 128 w 228"/>
                <a:gd name="T59" fmla="*/ 125 h 127"/>
                <a:gd name="T60" fmla="*/ 136 w 228"/>
                <a:gd name="T61" fmla="*/ 127 h 127"/>
                <a:gd name="T62" fmla="*/ 150 w 228"/>
                <a:gd name="T63" fmla="*/ 121 h 127"/>
                <a:gd name="T64" fmla="*/ 156 w 228"/>
                <a:gd name="T65" fmla="*/ 105 h 127"/>
                <a:gd name="T66" fmla="*/ 160 w 228"/>
                <a:gd name="T67" fmla="*/ 63 h 127"/>
                <a:gd name="T68" fmla="*/ 160 w 228"/>
                <a:gd name="T69" fmla="*/ 105 h 127"/>
                <a:gd name="T70" fmla="*/ 166 w 228"/>
                <a:gd name="T71" fmla="*/ 121 h 127"/>
                <a:gd name="T72" fmla="*/ 180 w 228"/>
                <a:gd name="T73" fmla="*/ 127 h 127"/>
                <a:gd name="T74" fmla="*/ 188 w 228"/>
                <a:gd name="T75" fmla="*/ 125 h 127"/>
                <a:gd name="T76" fmla="*/ 200 w 228"/>
                <a:gd name="T77" fmla="*/ 113 h 127"/>
                <a:gd name="T78" fmla="*/ 200 w 228"/>
                <a:gd name="T79" fmla="*/ 63 h 127"/>
                <a:gd name="T80" fmla="*/ 206 w 228"/>
                <a:gd name="T81" fmla="*/ 105 h 127"/>
                <a:gd name="T82" fmla="*/ 208 w 228"/>
                <a:gd name="T83" fmla="*/ 113 h 127"/>
                <a:gd name="T84" fmla="*/ 212 w 228"/>
                <a:gd name="T85" fmla="*/ 125 h 127"/>
                <a:gd name="T86" fmla="*/ 216 w 228"/>
                <a:gd name="T87" fmla="*/ 127 h 127"/>
                <a:gd name="T88" fmla="*/ 224 w 228"/>
                <a:gd name="T89" fmla="*/ 121 h 127"/>
                <a:gd name="T90" fmla="*/ 226 w 228"/>
                <a:gd name="T91" fmla="*/ 105 h 127"/>
                <a:gd name="T92" fmla="*/ 226 w 228"/>
                <a:gd name="T93" fmla="*/ 55 h 127"/>
                <a:gd name="T94" fmla="*/ 226 w 228"/>
                <a:gd name="T95" fmla="*/ 5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8" h="127">
                  <a:moveTo>
                    <a:pt x="228" y="14"/>
                  </a:moveTo>
                  <a:lnTo>
                    <a:pt x="228" y="14"/>
                  </a:lnTo>
                  <a:lnTo>
                    <a:pt x="226" y="10"/>
                  </a:lnTo>
                  <a:lnTo>
                    <a:pt x="224" y="6"/>
                  </a:lnTo>
                  <a:lnTo>
                    <a:pt x="220" y="2"/>
                  </a:lnTo>
                  <a:lnTo>
                    <a:pt x="216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5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0" y="113"/>
                  </a:lnTo>
                  <a:lnTo>
                    <a:pt x="4" y="119"/>
                  </a:lnTo>
                  <a:lnTo>
                    <a:pt x="6" y="125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4" y="125"/>
                  </a:lnTo>
                  <a:lnTo>
                    <a:pt x="18" y="119"/>
                  </a:lnTo>
                  <a:lnTo>
                    <a:pt x="20" y="113"/>
                  </a:lnTo>
                  <a:lnTo>
                    <a:pt x="20" y="103"/>
                  </a:lnTo>
                  <a:lnTo>
                    <a:pt x="20" y="61"/>
                  </a:lnTo>
                  <a:lnTo>
                    <a:pt x="26" y="61"/>
                  </a:lnTo>
                  <a:lnTo>
                    <a:pt x="26" y="103"/>
                  </a:lnTo>
                  <a:lnTo>
                    <a:pt x="26" y="103"/>
                  </a:lnTo>
                  <a:lnTo>
                    <a:pt x="28" y="113"/>
                  </a:lnTo>
                  <a:lnTo>
                    <a:pt x="32" y="119"/>
                  </a:lnTo>
                  <a:lnTo>
                    <a:pt x="38" y="125"/>
                  </a:lnTo>
                  <a:lnTo>
                    <a:pt x="46" y="127"/>
                  </a:lnTo>
                  <a:lnTo>
                    <a:pt x="46" y="127"/>
                  </a:lnTo>
                  <a:lnTo>
                    <a:pt x="54" y="125"/>
                  </a:lnTo>
                  <a:lnTo>
                    <a:pt x="62" y="121"/>
                  </a:lnTo>
                  <a:lnTo>
                    <a:pt x="66" y="113"/>
                  </a:lnTo>
                  <a:lnTo>
                    <a:pt x="68" y="103"/>
                  </a:lnTo>
                  <a:lnTo>
                    <a:pt x="68" y="63"/>
                  </a:lnTo>
                  <a:lnTo>
                    <a:pt x="72" y="63"/>
                  </a:lnTo>
                  <a:lnTo>
                    <a:pt x="72" y="105"/>
                  </a:lnTo>
                  <a:lnTo>
                    <a:pt x="72" y="105"/>
                  </a:lnTo>
                  <a:lnTo>
                    <a:pt x="72" y="113"/>
                  </a:lnTo>
                  <a:lnTo>
                    <a:pt x="78" y="121"/>
                  </a:lnTo>
                  <a:lnTo>
                    <a:pt x="84" y="125"/>
                  </a:lnTo>
                  <a:lnTo>
                    <a:pt x="92" y="127"/>
                  </a:lnTo>
                  <a:lnTo>
                    <a:pt x="92" y="127"/>
                  </a:lnTo>
                  <a:lnTo>
                    <a:pt x="100" y="125"/>
                  </a:lnTo>
                  <a:lnTo>
                    <a:pt x="106" y="121"/>
                  </a:lnTo>
                  <a:lnTo>
                    <a:pt x="110" y="113"/>
                  </a:lnTo>
                  <a:lnTo>
                    <a:pt x="112" y="105"/>
                  </a:lnTo>
                  <a:lnTo>
                    <a:pt x="112" y="63"/>
                  </a:lnTo>
                  <a:lnTo>
                    <a:pt x="116" y="63"/>
                  </a:lnTo>
                  <a:lnTo>
                    <a:pt x="116" y="105"/>
                  </a:lnTo>
                  <a:lnTo>
                    <a:pt x="116" y="105"/>
                  </a:lnTo>
                  <a:lnTo>
                    <a:pt x="118" y="113"/>
                  </a:lnTo>
                  <a:lnTo>
                    <a:pt x="122" y="121"/>
                  </a:lnTo>
                  <a:lnTo>
                    <a:pt x="128" y="125"/>
                  </a:lnTo>
                  <a:lnTo>
                    <a:pt x="136" y="127"/>
                  </a:lnTo>
                  <a:lnTo>
                    <a:pt x="136" y="127"/>
                  </a:lnTo>
                  <a:lnTo>
                    <a:pt x="144" y="125"/>
                  </a:lnTo>
                  <a:lnTo>
                    <a:pt x="150" y="121"/>
                  </a:lnTo>
                  <a:lnTo>
                    <a:pt x="154" y="113"/>
                  </a:lnTo>
                  <a:lnTo>
                    <a:pt x="156" y="105"/>
                  </a:lnTo>
                  <a:lnTo>
                    <a:pt x="156" y="63"/>
                  </a:lnTo>
                  <a:lnTo>
                    <a:pt x="160" y="63"/>
                  </a:lnTo>
                  <a:lnTo>
                    <a:pt x="160" y="105"/>
                  </a:lnTo>
                  <a:lnTo>
                    <a:pt x="160" y="105"/>
                  </a:lnTo>
                  <a:lnTo>
                    <a:pt x="162" y="113"/>
                  </a:lnTo>
                  <a:lnTo>
                    <a:pt x="166" y="121"/>
                  </a:lnTo>
                  <a:lnTo>
                    <a:pt x="172" y="125"/>
                  </a:lnTo>
                  <a:lnTo>
                    <a:pt x="180" y="127"/>
                  </a:lnTo>
                  <a:lnTo>
                    <a:pt x="180" y="127"/>
                  </a:lnTo>
                  <a:lnTo>
                    <a:pt x="188" y="125"/>
                  </a:lnTo>
                  <a:lnTo>
                    <a:pt x="194" y="121"/>
                  </a:lnTo>
                  <a:lnTo>
                    <a:pt x="200" y="113"/>
                  </a:lnTo>
                  <a:lnTo>
                    <a:pt x="200" y="105"/>
                  </a:lnTo>
                  <a:lnTo>
                    <a:pt x="200" y="63"/>
                  </a:lnTo>
                  <a:lnTo>
                    <a:pt x="206" y="63"/>
                  </a:lnTo>
                  <a:lnTo>
                    <a:pt x="206" y="105"/>
                  </a:lnTo>
                  <a:lnTo>
                    <a:pt x="206" y="105"/>
                  </a:lnTo>
                  <a:lnTo>
                    <a:pt x="208" y="113"/>
                  </a:lnTo>
                  <a:lnTo>
                    <a:pt x="210" y="121"/>
                  </a:lnTo>
                  <a:lnTo>
                    <a:pt x="212" y="125"/>
                  </a:lnTo>
                  <a:lnTo>
                    <a:pt x="216" y="127"/>
                  </a:lnTo>
                  <a:lnTo>
                    <a:pt x="216" y="127"/>
                  </a:lnTo>
                  <a:lnTo>
                    <a:pt x="220" y="125"/>
                  </a:lnTo>
                  <a:lnTo>
                    <a:pt x="224" y="121"/>
                  </a:lnTo>
                  <a:lnTo>
                    <a:pt x="226" y="113"/>
                  </a:lnTo>
                  <a:lnTo>
                    <a:pt x="226" y="105"/>
                  </a:lnTo>
                  <a:lnTo>
                    <a:pt x="226" y="55"/>
                  </a:lnTo>
                  <a:lnTo>
                    <a:pt x="226" y="55"/>
                  </a:lnTo>
                  <a:lnTo>
                    <a:pt x="226" y="51"/>
                  </a:lnTo>
                  <a:lnTo>
                    <a:pt x="226" y="51"/>
                  </a:lnTo>
                  <a:lnTo>
                    <a:pt x="228" y="14"/>
                  </a:lnTo>
                  <a:close/>
                </a:path>
              </a:pathLst>
            </a:custGeom>
            <a:gradFill>
              <a:gsLst>
                <a:gs pos="0">
                  <a:srgbClr val="FFFF00"/>
                </a:gs>
                <a:gs pos="100000">
                  <a:srgbClr val="FFC000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116">
              <a:extLst>
                <a:ext uri="{FF2B5EF4-FFF2-40B4-BE49-F238E27FC236}">
                  <a16:creationId xmlns:a16="http://schemas.microsoft.com/office/drawing/2014/main" xmlns="" id="{EECB340A-59EA-45CE-BF4B-619DDE292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184525"/>
              <a:ext cx="361950" cy="31750"/>
            </a:xfrm>
            <a:custGeom>
              <a:avLst/>
              <a:gdLst>
                <a:gd name="T0" fmla="*/ 216 w 228"/>
                <a:gd name="T1" fmla="*/ 2 h 20"/>
                <a:gd name="T2" fmla="*/ 12 w 228"/>
                <a:gd name="T3" fmla="*/ 0 h 20"/>
                <a:gd name="T4" fmla="*/ 12 w 228"/>
                <a:gd name="T5" fmla="*/ 0 h 20"/>
                <a:gd name="T6" fmla="*/ 8 w 228"/>
                <a:gd name="T7" fmla="*/ 2 h 20"/>
                <a:gd name="T8" fmla="*/ 4 w 228"/>
                <a:gd name="T9" fmla="*/ 4 h 20"/>
                <a:gd name="T10" fmla="*/ 2 w 228"/>
                <a:gd name="T11" fmla="*/ 8 h 20"/>
                <a:gd name="T12" fmla="*/ 0 w 228"/>
                <a:gd name="T13" fmla="*/ 14 h 20"/>
                <a:gd name="T14" fmla="*/ 0 w 228"/>
                <a:gd name="T15" fmla="*/ 18 h 20"/>
                <a:gd name="T16" fmla="*/ 0 w 228"/>
                <a:gd name="T17" fmla="*/ 18 h 20"/>
                <a:gd name="T18" fmla="*/ 8 w 228"/>
                <a:gd name="T19" fmla="*/ 20 h 20"/>
                <a:gd name="T20" fmla="*/ 226 w 228"/>
                <a:gd name="T21" fmla="*/ 20 h 20"/>
                <a:gd name="T22" fmla="*/ 228 w 228"/>
                <a:gd name="T23" fmla="*/ 20 h 20"/>
                <a:gd name="T24" fmla="*/ 228 w 228"/>
                <a:gd name="T25" fmla="*/ 14 h 20"/>
                <a:gd name="T26" fmla="*/ 228 w 228"/>
                <a:gd name="T27" fmla="*/ 14 h 20"/>
                <a:gd name="T28" fmla="*/ 226 w 228"/>
                <a:gd name="T29" fmla="*/ 10 h 20"/>
                <a:gd name="T30" fmla="*/ 224 w 228"/>
                <a:gd name="T31" fmla="*/ 6 h 20"/>
                <a:gd name="T32" fmla="*/ 220 w 228"/>
                <a:gd name="T33" fmla="*/ 2 h 20"/>
                <a:gd name="T34" fmla="*/ 216 w 228"/>
                <a:gd name="T35" fmla="*/ 2 h 20"/>
                <a:gd name="T36" fmla="*/ 216 w 228"/>
                <a:gd name="T3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8" h="20">
                  <a:moveTo>
                    <a:pt x="216" y="2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8" y="20"/>
                  </a:lnTo>
                  <a:lnTo>
                    <a:pt x="226" y="20"/>
                  </a:lnTo>
                  <a:lnTo>
                    <a:pt x="228" y="20"/>
                  </a:lnTo>
                  <a:lnTo>
                    <a:pt x="228" y="14"/>
                  </a:lnTo>
                  <a:lnTo>
                    <a:pt x="228" y="14"/>
                  </a:lnTo>
                  <a:lnTo>
                    <a:pt x="226" y="10"/>
                  </a:lnTo>
                  <a:lnTo>
                    <a:pt x="224" y="6"/>
                  </a:lnTo>
                  <a:lnTo>
                    <a:pt x="220" y="2"/>
                  </a:lnTo>
                  <a:lnTo>
                    <a:pt x="216" y="2"/>
                  </a:lnTo>
                  <a:lnTo>
                    <a:pt x="216" y="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117">
              <a:extLst>
                <a:ext uri="{FF2B5EF4-FFF2-40B4-BE49-F238E27FC236}">
                  <a16:creationId xmlns:a16="http://schemas.microsoft.com/office/drawing/2014/main" xmlns="" id="{96EF5FB1-33CF-4A23-9C37-03C2C542AF4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9850" y="3190875"/>
              <a:ext cx="19050" cy="19050"/>
            </a:xfrm>
            <a:custGeom>
              <a:avLst/>
              <a:gdLst>
                <a:gd name="T0" fmla="*/ 6 w 12"/>
                <a:gd name="T1" fmla="*/ 0 h 12"/>
                <a:gd name="T2" fmla="*/ 6 w 12"/>
                <a:gd name="T3" fmla="*/ 0 h 12"/>
                <a:gd name="T4" fmla="*/ 2 w 12"/>
                <a:gd name="T5" fmla="*/ 2 h 12"/>
                <a:gd name="T6" fmla="*/ 0 w 12"/>
                <a:gd name="T7" fmla="*/ 6 h 12"/>
                <a:gd name="T8" fmla="*/ 0 w 12"/>
                <a:gd name="T9" fmla="*/ 6 h 12"/>
                <a:gd name="T10" fmla="*/ 2 w 12"/>
                <a:gd name="T11" fmla="*/ 10 h 12"/>
                <a:gd name="T12" fmla="*/ 6 w 12"/>
                <a:gd name="T13" fmla="*/ 12 h 12"/>
                <a:gd name="T14" fmla="*/ 6 w 12"/>
                <a:gd name="T15" fmla="*/ 12 h 12"/>
                <a:gd name="T16" fmla="*/ 10 w 12"/>
                <a:gd name="T17" fmla="*/ 10 h 12"/>
                <a:gd name="T18" fmla="*/ 12 w 12"/>
                <a:gd name="T19" fmla="*/ 6 h 12"/>
                <a:gd name="T20" fmla="*/ 12 w 12"/>
                <a:gd name="T21" fmla="*/ 6 h 12"/>
                <a:gd name="T22" fmla="*/ 10 w 12"/>
                <a:gd name="T23" fmla="*/ 2 h 12"/>
                <a:gd name="T24" fmla="*/ 6 w 12"/>
                <a:gd name="T25" fmla="*/ 0 h 12"/>
                <a:gd name="T26" fmla="*/ 6 w 12"/>
                <a:gd name="T2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0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118">
              <a:extLst>
                <a:ext uri="{FF2B5EF4-FFF2-40B4-BE49-F238E27FC236}">
                  <a16:creationId xmlns:a16="http://schemas.microsoft.com/office/drawing/2014/main" xmlns="" id="{9BADE49E-ECF5-4906-9AB1-0469725AA9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4775" y="3194050"/>
              <a:ext cx="12700" cy="12700"/>
            </a:xfrm>
            <a:custGeom>
              <a:avLst/>
              <a:gdLst>
                <a:gd name="T0" fmla="*/ 4 w 8"/>
                <a:gd name="T1" fmla="*/ 0 h 8"/>
                <a:gd name="T2" fmla="*/ 4 w 8"/>
                <a:gd name="T3" fmla="*/ 0 h 8"/>
                <a:gd name="T4" fmla="*/ 0 w 8"/>
                <a:gd name="T5" fmla="*/ 2 h 8"/>
                <a:gd name="T6" fmla="*/ 0 w 8"/>
                <a:gd name="T7" fmla="*/ 4 h 8"/>
                <a:gd name="T8" fmla="*/ 0 w 8"/>
                <a:gd name="T9" fmla="*/ 4 h 8"/>
                <a:gd name="T10" fmla="*/ 0 w 8"/>
                <a:gd name="T11" fmla="*/ 8 h 8"/>
                <a:gd name="T12" fmla="*/ 4 w 8"/>
                <a:gd name="T13" fmla="*/ 8 h 8"/>
                <a:gd name="T14" fmla="*/ 4 w 8"/>
                <a:gd name="T15" fmla="*/ 8 h 8"/>
                <a:gd name="T16" fmla="*/ 6 w 8"/>
                <a:gd name="T17" fmla="*/ 8 h 8"/>
                <a:gd name="T18" fmla="*/ 8 w 8"/>
                <a:gd name="T19" fmla="*/ 4 h 8"/>
                <a:gd name="T20" fmla="*/ 8 w 8"/>
                <a:gd name="T21" fmla="*/ 4 h 8"/>
                <a:gd name="T22" fmla="*/ 6 w 8"/>
                <a:gd name="T23" fmla="*/ 2 h 8"/>
                <a:gd name="T24" fmla="*/ 4 w 8"/>
                <a:gd name="T25" fmla="*/ 0 h 8"/>
                <a:gd name="T26" fmla="*/ 4 w 8"/>
                <a:gd name="T2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8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119">
              <a:extLst>
                <a:ext uri="{FF2B5EF4-FFF2-40B4-BE49-F238E27FC236}">
                  <a16:creationId xmlns:a16="http://schemas.microsoft.com/office/drawing/2014/main" xmlns="" id="{DEE0F6D7-0F18-46AF-88A9-2A4882B86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3350" y="3190875"/>
              <a:ext cx="19050" cy="19050"/>
            </a:xfrm>
            <a:custGeom>
              <a:avLst/>
              <a:gdLst>
                <a:gd name="T0" fmla="*/ 6 w 12"/>
                <a:gd name="T1" fmla="*/ 0 h 12"/>
                <a:gd name="T2" fmla="*/ 6 w 12"/>
                <a:gd name="T3" fmla="*/ 0 h 12"/>
                <a:gd name="T4" fmla="*/ 0 w 12"/>
                <a:gd name="T5" fmla="*/ 2 h 12"/>
                <a:gd name="T6" fmla="*/ 0 w 12"/>
                <a:gd name="T7" fmla="*/ 6 h 12"/>
                <a:gd name="T8" fmla="*/ 0 w 12"/>
                <a:gd name="T9" fmla="*/ 6 h 12"/>
                <a:gd name="T10" fmla="*/ 0 w 12"/>
                <a:gd name="T11" fmla="*/ 12 h 12"/>
                <a:gd name="T12" fmla="*/ 6 w 12"/>
                <a:gd name="T13" fmla="*/ 12 h 12"/>
                <a:gd name="T14" fmla="*/ 6 w 12"/>
                <a:gd name="T15" fmla="*/ 12 h 12"/>
                <a:gd name="T16" fmla="*/ 10 w 12"/>
                <a:gd name="T17" fmla="*/ 12 h 12"/>
                <a:gd name="T18" fmla="*/ 12 w 12"/>
                <a:gd name="T19" fmla="*/ 6 h 12"/>
                <a:gd name="T20" fmla="*/ 12 w 12"/>
                <a:gd name="T21" fmla="*/ 6 h 12"/>
                <a:gd name="T22" fmla="*/ 10 w 12"/>
                <a:gd name="T23" fmla="*/ 2 h 12"/>
                <a:gd name="T24" fmla="*/ 6 w 12"/>
                <a:gd name="T25" fmla="*/ 0 h 12"/>
                <a:gd name="T26" fmla="*/ 6 w 12"/>
                <a:gd name="T2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120">
              <a:extLst>
                <a:ext uri="{FF2B5EF4-FFF2-40B4-BE49-F238E27FC236}">
                  <a16:creationId xmlns:a16="http://schemas.microsoft.com/office/drawing/2014/main" xmlns="" id="{C0AF57C5-DA90-487A-8FB4-C55003A6A4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5100" y="3194050"/>
              <a:ext cx="15875" cy="15875"/>
            </a:xfrm>
            <a:custGeom>
              <a:avLst/>
              <a:gdLst>
                <a:gd name="T0" fmla="*/ 6 w 10"/>
                <a:gd name="T1" fmla="*/ 0 h 10"/>
                <a:gd name="T2" fmla="*/ 6 w 10"/>
                <a:gd name="T3" fmla="*/ 0 h 10"/>
                <a:gd name="T4" fmla="*/ 2 w 10"/>
                <a:gd name="T5" fmla="*/ 2 h 10"/>
                <a:gd name="T6" fmla="*/ 0 w 10"/>
                <a:gd name="T7" fmla="*/ 4 h 10"/>
                <a:gd name="T8" fmla="*/ 0 w 10"/>
                <a:gd name="T9" fmla="*/ 4 h 10"/>
                <a:gd name="T10" fmla="*/ 2 w 10"/>
                <a:gd name="T11" fmla="*/ 8 h 10"/>
                <a:gd name="T12" fmla="*/ 6 w 10"/>
                <a:gd name="T13" fmla="*/ 10 h 10"/>
                <a:gd name="T14" fmla="*/ 6 w 10"/>
                <a:gd name="T15" fmla="*/ 10 h 10"/>
                <a:gd name="T16" fmla="*/ 8 w 10"/>
                <a:gd name="T17" fmla="*/ 8 h 10"/>
                <a:gd name="T18" fmla="*/ 10 w 10"/>
                <a:gd name="T19" fmla="*/ 4 h 10"/>
                <a:gd name="T20" fmla="*/ 10 w 10"/>
                <a:gd name="T21" fmla="*/ 4 h 10"/>
                <a:gd name="T22" fmla="*/ 8 w 10"/>
                <a:gd name="T23" fmla="*/ 2 h 10"/>
                <a:gd name="T24" fmla="*/ 6 w 10"/>
                <a:gd name="T25" fmla="*/ 0 h 10"/>
                <a:gd name="T26" fmla="*/ 6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121">
              <a:extLst>
                <a:ext uri="{FF2B5EF4-FFF2-40B4-BE49-F238E27FC236}">
                  <a16:creationId xmlns:a16="http://schemas.microsoft.com/office/drawing/2014/main" xmlns="" id="{FF0FE329-148A-4B23-8721-6686D0CC8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75" y="3190875"/>
              <a:ext cx="22225" cy="22225"/>
            </a:xfrm>
            <a:custGeom>
              <a:avLst/>
              <a:gdLst>
                <a:gd name="T0" fmla="*/ 8 w 14"/>
                <a:gd name="T1" fmla="*/ 0 h 14"/>
                <a:gd name="T2" fmla="*/ 8 w 14"/>
                <a:gd name="T3" fmla="*/ 0 h 14"/>
                <a:gd name="T4" fmla="*/ 2 w 14"/>
                <a:gd name="T5" fmla="*/ 2 h 14"/>
                <a:gd name="T6" fmla="*/ 0 w 14"/>
                <a:gd name="T7" fmla="*/ 6 h 14"/>
                <a:gd name="T8" fmla="*/ 0 w 14"/>
                <a:gd name="T9" fmla="*/ 6 h 14"/>
                <a:gd name="T10" fmla="*/ 2 w 14"/>
                <a:gd name="T11" fmla="*/ 12 h 14"/>
                <a:gd name="T12" fmla="*/ 6 w 14"/>
                <a:gd name="T13" fmla="*/ 14 h 14"/>
                <a:gd name="T14" fmla="*/ 6 w 14"/>
                <a:gd name="T15" fmla="*/ 14 h 14"/>
                <a:gd name="T16" fmla="*/ 12 w 14"/>
                <a:gd name="T17" fmla="*/ 12 h 14"/>
                <a:gd name="T18" fmla="*/ 14 w 14"/>
                <a:gd name="T19" fmla="*/ 6 h 14"/>
                <a:gd name="T20" fmla="*/ 14 w 14"/>
                <a:gd name="T21" fmla="*/ 6 h 14"/>
                <a:gd name="T22" fmla="*/ 12 w 14"/>
                <a:gd name="T23" fmla="*/ 2 h 14"/>
                <a:gd name="T24" fmla="*/ 8 w 14"/>
                <a:gd name="T25" fmla="*/ 0 h 14"/>
                <a:gd name="T26" fmla="*/ 8 w 14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14">
                  <a:moveTo>
                    <a:pt x="8" y="0"/>
                  </a:moveTo>
                  <a:lnTo>
                    <a:pt x="8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2" y="12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122">
              <a:extLst>
                <a:ext uri="{FF2B5EF4-FFF2-40B4-BE49-F238E27FC236}">
                  <a16:creationId xmlns:a16="http://schemas.microsoft.com/office/drawing/2014/main" xmlns="" id="{2CCCE57B-BA92-4070-A6DA-10A67216F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0" y="3194050"/>
              <a:ext cx="15875" cy="15875"/>
            </a:xfrm>
            <a:custGeom>
              <a:avLst/>
              <a:gdLst>
                <a:gd name="T0" fmla="*/ 4 w 10"/>
                <a:gd name="T1" fmla="*/ 0 h 10"/>
                <a:gd name="T2" fmla="*/ 4 w 10"/>
                <a:gd name="T3" fmla="*/ 0 h 10"/>
                <a:gd name="T4" fmla="*/ 2 w 10"/>
                <a:gd name="T5" fmla="*/ 2 h 10"/>
                <a:gd name="T6" fmla="*/ 0 w 10"/>
                <a:gd name="T7" fmla="*/ 4 h 10"/>
                <a:gd name="T8" fmla="*/ 0 w 10"/>
                <a:gd name="T9" fmla="*/ 4 h 10"/>
                <a:gd name="T10" fmla="*/ 2 w 10"/>
                <a:gd name="T11" fmla="*/ 8 h 10"/>
                <a:gd name="T12" fmla="*/ 4 w 10"/>
                <a:gd name="T13" fmla="*/ 10 h 10"/>
                <a:gd name="T14" fmla="*/ 4 w 10"/>
                <a:gd name="T15" fmla="*/ 10 h 10"/>
                <a:gd name="T16" fmla="*/ 8 w 10"/>
                <a:gd name="T17" fmla="*/ 8 h 10"/>
                <a:gd name="T18" fmla="*/ 10 w 10"/>
                <a:gd name="T19" fmla="*/ 4 h 10"/>
                <a:gd name="T20" fmla="*/ 10 w 10"/>
                <a:gd name="T21" fmla="*/ 4 h 10"/>
                <a:gd name="T22" fmla="*/ 8 w 10"/>
                <a:gd name="T23" fmla="*/ 2 h 10"/>
                <a:gd name="T24" fmla="*/ 4 w 10"/>
                <a:gd name="T25" fmla="*/ 0 h 10"/>
                <a:gd name="T26" fmla="*/ 4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123">
              <a:extLst>
                <a:ext uri="{FF2B5EF4-FFF2-40B4-BE49-F238E27FC236}">
                  <a16:creationId xmlns:a16="http://schemas.microsoft.com/office/drawing/2014/main" xmlns="" id="{52F2D880-D3AE-4AF3-9E48-B7972D017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71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2 w 12"/>
                <a:gd name="T5" fmla="*/ 2 h 14"/>
                <a:gd name="T6" fmla="*/ 0 w 12"/>
                <a:gd name="T7" fmla="*/ 6 h 14"/>
                <a:gd name="T8" fmla="*/ 0 w 12"/>
                <a:gd name="T9" fmla="*/ 6 h 14"/>
                <a:gd name="T10" fmla="*/ 2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6 h 14"/>
                <a:gd name="T20" fmla="*/ 12 w 12"/>
                <a:gd name="T21" fmla="*/ 6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124">
              <a:extLst>
                <a:ext uri="{FF2B5EF4-FFF2-40B4-BE49-F238E27FC236}">
                  <a16:creationId xmlns:a16="http://schemas.microsoft.com/office/drawing/2014/main" xmlns="" id="{103FEBC9-DDC1-4B4B-9D69-B0F15D69E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2100" y="3194050"/>
              <a:ext cx="12700" cy="15875"/>
            </a:xfrm>
            <a:custGeom>
              <a:avLst/>
              <a:gdLst>
                <a:gd name="T0" fmla="*/ 4 w 8"/>
                <a:gd name="T1" fmla="*/ 0 h 10"/>
                <a:gd name="T2" fmla="*/ 4 w 8"/>
                <a:gd name="T3" fmla="*/ 0 h 10"/>
                <a:gd name="T4" fmla="*/ 2 w 8"/>
                <a:gd name="T5" fmla="*/ 2 h 10"/>
                <a:gd name="T6" fmla="*/ 0 w 8"/>
                <a:gd name="T7" fmla="*/ 6 h 10"/>
                <a:gd name="T8" fmla="*/ 0 w 8"/>
                <a:gd name="T9" fmla="*/ 6 h 10"/>
                <a:gd name="T10" fmla="*/ 2 w 8"/>
                <a:gd name="T11" fmla="*/ 8 h 10"/>
                <a:gd name="T12" fmla="*/ 4 w 8"/>
                <a:gd name="T13" fmla="*/ 10 h 10"/>
                <a:gd name="T14" fmla="*/ 4 w 8"/>
                <a:gd name="T15" fmla="*/ 10 h 10"/>
                <a:gd name="T16" fmla="*/ 8 w 8"/>
                <a:gd name="T17" fmla="*/ 8 h 10"/>
                <a:gd name="T18" fmla="*/ 8 w 8"/>
                <a:gd name="T19" fmla="*/ 6 h 10"/>
                <a:gd name="T20" fmla="*/ 8 w 8"/>
                <a:gd name="T21" fmla="*/ 6 h 10"/>
                <a:gd name="T22" fmla="*/ 8 w 8"/>
                <a:gd name="T23" fmla="*/ 2 h 10"/>
                <a:gd name="T24" fmla="*/ 4 w 8"/>
                <a:gd name="T25" fmla="*/ 0 h 10"/>
                <a:gd name="T26" fmla="*/ 4 w 8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125">
              <a:extLst>
                <a:ext uri="{FF2B5EF4-FFF2-40B4-BE49-F238E27FC236}">
                  <a16:creationId xmlns:a16="http://schemas.microsoft.com/office/drawing/2014/main" xmlns="" id="{768C2257-A817-45BB-AE2E-E8FF7B1C7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06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2 w 12"/>
                <a:gd name="T5" fmla="*/ 2 h 14"/>
                <a:gd name="T6" fmla="*/ 0 w 12"/>
                <a:gd name="T7" fmla="*/ 8 h 14"/>
                <a:gd name="T8" fmla="*/ 0 w 12"/>
                <a:gd name="T9" fmla="*/ 8 h 14"/>
                <a:gd name="T10" fmla="*/ 2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8 h 14"/>
                <a:gd name="T20" fmla="*/ 12 w 12"/>
                <a:gd name="T21" fmla="*/ 8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126">
              <a:extLst>
                <a:ext uri="{FF2B5EF4-FFF2-40B4-BE49-F238E27FC236}">
                  <a16:creationId xmlns:a16="http://schemas.microsoft.com/office/drawing/2014/main" xmlns="" id="{B79F3E8C-3F98-443C-99FE-84B14C842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600" y="3194050"/>
              <a:ext cx="12700" cy="15875"/>
            </a:xfrm>
            <a:custGeom>
              <a:avLst/>
              <a:gdLst>
                <a:gd name="T0" fmla="*/ 4 w 8"/>
                <a:gd name="T1" fmla="*/ 0 h 10"/>
                <a:gd name="T2" fmla="*/ 4 w 8"/>
                <a:gd name="T3" fmla="*/ 0 h 10"/>
                <a:gd name="T4" fmla="*/ 0 w 8"/>
                <a:gd name="T5" fmla="*/ 2 h 10"/>
                <a:gd name="T6" fmla="*/ 0 w 8"/>
                <a:gd name="T7" fmla="*/ 6 h 10"/>
                <a:gd name="T8" fmla="*/ 0 w 8"/>
                <a:gd name="T9" fmla="*/ 6 h 10"/>
                <a:gd name="T10" fmla="*/ 0 w 8"/>
                <a:gd name="T11" fmla="*/ 8 h 10"/>
                <a:gd name="T12" fmla="*/ 4 w 8"/>
                <a:gd name="T13" fmla="*/ 10 h 10"/>
                <a:gd name="T14" fmla="*/ 4 w 8"/>
                <a:gd name="T15" fmla="*/ 10 h 10"/>
                <a:gd name="T16" fmla="*/ 6 w 8"/>
                <a:gd name="T17" fmla="*/ 8 h 10"/>
                <a:gd name="T18" fmla="*/ 8 w 8"/>
                <a:gd name="T19" fmla="*/ 6 h 10"/>
                <a:gd name="T20" fmla="*/ 8 w 8"/>
                <a:gd name="T21" fmla="*/ 6 h 10"/>
                <a:gd name="T22" fmla="*/ 6 w 8"/>
                <a:gd name="T23" fmla="*/ 2 h 10"/>
                <a:gd name="T24" fmla="*/ 4 w 8"/>
                <a:gd name="T25" fmla="*/ 0 h 10"/>
                <a:gd name="T26" fmla="*/ 4 w 8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6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127">
              <a:extLst>
                <a:ext uri="{FF2B5EF4-FFF2-40B4-BE49-F238E27FC236}">
                  <a16:creationId xmlns:a16="http://schemas.microsoft.com/office/drawing/2014/main" xmlns="" id="{B737159E-A6FA-4DAE-97CE-DDCC4C4C1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41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0 w 12"/>
                <a:gd name="T5" fmla="*/ 2 h 14"/>
                <a:gd name="T6" fmla="*/ 0 w 12"/>
                <a:gd name="T7" fmla="*/ 8 h 14"/>
                <a:gd name="T8" fmla="*/ 0 w 12"/>
                <a:gd name="T9" fmla="*/ 8 h 14"/>
                <a:gd name="T10" fmla="*/ 0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8 h 14"/>
                <a:gd name="T20" fmla="*/ 12 w 12"/>
                <a:gd name="T21" fmla="*/ 8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128">
              <a:extLst>
                <a:ext uri="{FF2B5EF4-FFF2-40B4-BE49-F238E27FC236}">
                  <a16:creationId xmlns:a16="http://schemas.microsoft.com/office/drawing/2014/main" xmlns="" id="{D25EFD2A-C438-43D8-AB26-D5CDAFF65D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7475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2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129">
              <a:extLst>
                <a:ext uri="{FF2B5EF4-FFF2-40B4-BE49-F238E27FC236}">
                  <a16:creationId xmlns:a16="http://schemas.microsoft.com/office/drawing/2014/main" xmlns="" id="{9540DC1E-B891-439A-B46C-F82E4807C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0500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0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130">
              <a:extLst>
                <a:ext uri="{FF2B5EF4-FFF2-40B4-BE49-F238E27FC236}">
                  <a16:creationId xmlns:a16="http://schemas.microsoft.com/office/drawing/2014/main" xmlns="" id="{480143F4-212A-4CA4-A3DA-D4BA929F43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0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131">
              <a:extLst>
                <a:ext uri="{FF2B5EF4-FFF2-40B4-BE49-F238E27FC236}">
                  <a16:creationId xmlns:a16="http://schemas.microsoft.com/office/drawing/2014/main" xmlns="" id="{61A30ED9-2CC2-4D71-92E4-834146C798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0200" y="3284538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10 w 22"/>
                <a:gd name="T3" fmla="*/ 24 h 24"/>
                <a:gd name="T4" fmla="*/ 22 w 22"/>
                <a:gd name="T5" fmla="*/ 12 h 24"/>
                <a:gd name="T6" fmla="*/ 10 w 22"/>
                <a:gd name="T7" fmla="*/ 0 h 24"/>
                <a:gd name="T8" fmla="*/ 0 w 22"/>
                <a:gd name="T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lnTo>
                    <a:pt x="10" y="24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132">
              <a:extLst>
                <a:ext uri="{FF2B5EF4-FFF2-40B4-BE49-F238E27FC236}">
                  <a16:creationId xmlns:a16="http://schemas.microsoft.com/office/drawing/2014/main" xmlns="" id="{29F0A85C-70A4-4572-AB2C-8AB0EF7AD9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32150"/>
              <a:ext cx="358775" cy="9525"/>
            </a:xfrm>
            <a:custGeom>
              <a:avLst/>
              <a:gdLst>
                <a:gd name="T0" fmla="*/ 0 w 226"/>
                <a:gd name="T1" fmla="*/ 0 h 6"/>
                <a:gd name="T2" fmla="*/ 0 w 226"/>
                <a:gd name="T3" fmla="*/ 4 h 6"/>
                <a:gd name="T4" fmla="*/ 226 w 226"/>
                <a:gd name="T5" fmla="*/ 6 h 6"/>
                <a:gd name="T6" fmla="*/ 226 w 226"/>
                <a:gd name="T7" fmla="*/ 2 h 6"/>
                <a:gd name="T8" fmla="*/ 0 w 22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6">
                  <a:moveTo>
                    <a:pt x="0" y="0"/>
                  </a:moveTo>
                  <a:lnTo>
                    <a:pt x="0" y="4"/>
                  </a:lnTo>
                  <a:lnTo>
                    <a:pt x="226" y="6"/>
                  </a:lnTo>
                  <a:lnTo>
                    <a:pt x="22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133">
              <a:extLst>
                <a:ext uri="{FF2B5EF4-FFF2-40B4-BE49-F238E27FC236}">
                  <a16:creationId xmlns:a16="http://schemas.microsoft.com/office/drawing/2014/main" xmlns="" id="{6970A57A-7875-43BD-B479-4409242D1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44850"/>
              <a:ext cx="358775" cy="7938"/>
            </a:xfrm>
            <a:custGeom>
              <a:avLst/>
              <a:gdLst>
                <a:gd name="T0" fmla="*/ 0 w 226"/>
                <a:gd name="T1" fmla="*/ 4 h 5"/>
                <a:gd name="T2" fmla="*/ 226 w 226"/>
                <a:gd name="T3" fmla="*/ 5 h 5"/>
                <a:gd name="T4" fmla="*/ 226 w 226"/>
                <a:gd name="T5" fmla="*/ 2 h 5"/>
                <a:gd name="T6" fmla="*/ 0 w 226"/>
                <a:gd name="T7" fmla="*/ 0 h 5"/>
                <a:gd name="T8" fmla="*/ 0 w 226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5">
                  <a:moveTo>
                    <a:pt x="0" y="4"/>
                  </a:moveTo>
                  <a:lnTo>
                    <a:pt x="226" y="5"/>
                  </a:lnTo>
                  <a:lnTo>
                    <a:pt x="226" y="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134">
              <a:extLst>
                <a:ext uri="{FF2B5EF4-FFF2-40B4-BE49-F238E27FC236}">
                  <a16:creationId xmlns:a16="http://schemas.microsoft.com/office/drawing/2014/main" xmlns="" id="{9A021260-D18B-4183-AF3C-751D16A6F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55963"/>
              <a:ext cx="358775" cy="9525"/>
            </a:xfrm>
            <a:custGeom>
              <a:avLst/>
              <a:gdLst>
                <a:gd name="T0" fmla="*/ 0 w 226"/>
                <a:gd name="T1" fmla="*/ 4 h 6"/>
                <a:gd name="T2" fmla="*/ 226 w 226"/>
                <a:gd name="T3" fmla="*/ 6 h 6"/>
                <a:gd name="T4" fmla="*/ 226 w 226"/>
                <a:gd name="T5" fmla="*/ 2 h 6"/>
                <a:gd name="T6" fmla="*/ 0 w 226"/>
                <a:gd name="T7" fmla="*/ 0 h 6"/>
                <a:gd name="T8" fmla="*/ 0 w 22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6">
                  <a:moveTo>
                    <a:pt x="0" y="4"/>
                  </a:moveTo>
                  <a:lnTo>
                    <a:pt x="226" y="6"/>
                  </a:lnTo>
                  <a:lnTo>
                    <a:pt x="226" y="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135">
              <a:extLst>
                <a:ext uri="{FF2B5EF4-FFF2-40B4-BE49-F238E27FC236}">
                  <a16:creationId xmlns:a16="http://schemas.microsoft.com/office/drawing/2014/main" xmlns="" id="{DE0BC3F1-3624-44F3-924B-4D3028E281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5900" y="2717800"/>
              <a:ext cx="98425" cy="352425"/>
            </a:xfrm>
            <a:custGeom>
              <a:avLst/>
              <a:gdLst>
                <a:gd name="T0" fmla="*/ 14 w 62"/>
                <a:gd name="T1" fmla="*/ 222 h 222"/>
                <a:gd name="T2" fmla="*/ 10 w 62"/>
                <a:gd name="T3" fmla="*/ 220 h 222"/>
                <a:gd name="T4" fmla="*/ 4 w 62"/>
                <a:gd name="T5" fmla="*/ 210 h 222"/>
                <a:gd name="T6" fmla="*/ 0 w 62"/>
                <a:gd name="T7" fmla="*/ 184 h 222"/>
                <a:gd name="T8" fmla="*/ 6 w 62"/>
                <a:gd name="T9" fmla="*/ 108 h 222"/>
                <a:gd name="T10" fmla="*/ 14 w 62"/>
                <a:gd name="T11" fmla="*/ 68 h 222"/>
                <a:gd name="T12" fmla="*/ 32 w 62"/>
                <a:gd name="T13" fmla="*/ 20 h 222"/>
                <a:gd name="T14" fmla="*/ 44 w 62"/>
                <a:gd name="T15" fmla="*/ 2 h 222"/>
                <a:gd name="T16" fmla="*/ 50 w 62"/>
                <a:gd name="T17" fmla="*/ 0 h 222"/>
                <a:gd name="T18" fmla="*/ 54 w 62"/>
                <a:gd name="T19" fmla="*/ 4 h 222"/>
                <a:gd name="T20" fmla="*/ 62 w 62"/>
                <a:gd name="T21" fmla="*/ 22 h 222"/>
                <a:gd name="T22" fmla="*/ 62 w 62"/>
                <a:gd name="T23" fmla="*/ 38 h 222"/>
                <a:gd name="T24" fmla="*/ 58 w 62"/>
                <a:gd name="T25" fmla="*/ 116 h 222"/>
                <a:gd name="T26" fmla="*/ 50 w 62"/>
                <a:gd name="T27" fmla="*/ 154 h 222"/>
                <a:gd name="T28" fmla="*/ 34 w 62"/>
                <a:gd name="T29" fmla="*/ 202 h 222"/>
                <a:gd name="T30" fmla="*/ 22 w 62"/>
                <a:gd name="T31" fmla="*/ 220 h 222"/>
                <a:gd name="T32" fmla="*/ 14 w 62"/>
                <a:gd name="T33" fmla="*/ 222 h 222"/>
                <a:gd name="T34" fmla="*/ 48 w 62"/>
                <a:gd name="T35" fmla="*/ 6 h 222"/>
                <a:gd name="T36" fmla="*/ 40 w 62"/>
                <a:gd name="T37" fmla="*/ 14 h 222"/>
                <a:gd name="T38" fmla="*/ 30 w 62"/>
                <a:gd name="T39" fmla="*/ 34 h 222"/>
                <a:gd name="T40" fmla="*/ 12 w 62"/>
                <a:gd name="T41" fmla="*/ 108 h 222"/>
                <a:gd name="T42" fmla="*/ 6 w 62"/>
                <a:gd name="T43" fmla="*/ 152 h 222"/>
                <a:gd name="T44" fmla="*/ 6 w 62"/>
                <a:gd name="T45" fmla="*/ 198 h 222"/>
                <a:gd name="T46" fmla="*/ 12 w 62"/>
                <a:gd name="T47" fmla="*/ 214 h 222"/>
                <a:gd name="T48" fmla="*/ 14 w 62"/>
                <a:gd name="T49" fmla="*/ 216 h 222"/>
                <a:gd name="T50" fmla="*/ 18 w 62"/>
                <a:gd name="T51" fmla="*/ 214 h 222"/>
                <a:gd name="T52" fmla="*/ 34 w 62"/>
                <a:gd name="T53" fmla="*/ 188 h 222"/>
                <a:gd name="T54" fmla="*/ 52 w 62"/>
                <a:gd name="T55" fmla="*/ 114 h 222"/>
                <a:gd name="T56" fmla="*/ 58 w 62"/>
                <a:gd name="T57" fmla="*/ 74 h 222"/>
                <a:gd name="T58" fmla="*/ 58 w 62"/>
                <a:gd name="T59" fmla="*/ 38 h 222"/>
                <a:gd name="T60" fmla="*/ 54 w 62"/>
                <a:gd name="T61" fmla="*/ 14 h 222"/>
                <a:gd name="T62" fmla="*/ 48 w 62"/>
                <a:gd name="T63" fmla="*/ 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2" h="222">
                  <a:moveTo>
                    <a:pt x="14" y="222"/>
                  </a:moveTo>
                  <a:lnTo>
                    <a:pt x="14" y="222"/>
                  </a:lnTo>
                  <a:lnTo>
                    <a:pt x="14" y="222"/>
                  </a:lnTo>
                  <a:lnTo>
                    <a:pt x="10" y="220"/>
                  </a:lnTo>
                  <a:lnTo>
                    <a:pt x="8" y="218"/>
                  </a:lnTo>
                  <a:lnTo>
                    <a:pt x="4" y="210"/>
                  </a:lnTo>
                  <a:lnTo>
                    <a:pt x="2" y="198"/>
                  </a:lnTo>
                  <a:lnTo>
                    <a:pt x="0" y="184"/>
                  </a:lnTo>
                  <a:lnTo>
                    <a:pt x="2" y="148"/>
                  </a:lnTo>
                  <a:lnTo>
                    <a:pt x="6" y="108"/>
                  </a:lnTo>
                  <a:lnTo>
                    <a:pt x="6" y="108"/>
                  </a:lnTo>
                  <a:lnTo>
                    <a:pt x="14" y="68"/>
                  </a:lnTo>
                  <a:lnTo>
                    <a:pt x="26" y="32"/>
                  </a:lnTo>
                  <a:lnTo>
                    <a:pt x="32" y="20"/>
                  </a:lnTo>
                  <a:lnTo>
                    <a:pt x="38" y="8"/>
                  </a:lnTo>
                  <a:lnTo>
                    <a:pt x="44" y="2"/>
                  </a:lnTo>
                  <a:lnTo>
                    <a:pt x="46" y="2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4" y="4"/>
                  </a:lnTo>
                  <a:lnTo>
                    <a:pt x="58" y="12"/>
                  </a:lnTo>
                  <a:lnTo>
                    <a:pt x="62" y="22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74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50" y="154"/>
                  </a:lnTo>
                  <a:lnTo>
                    <a:pt x="38" y="188"/>
                  </a:lnTo>
                  <a:lnTo>
                    <a:pt x="34" y="202"/>
                  </a:lnTo>
                  <a:lnTo>
                    <a:pt x="28" y="212"/>
                  </a:lnTo>
                  <a:lnTo>
                    <a:pt x="22" y="220"/>
                  </a:lnTo>
                  <a:lnTo>
                    <a:pt x="14" y="222"/>
                  </a:lnTo>
                  <a:lnTo>
                    <a:pt x="14" y="222"/>
                  </a:lnTo>
                  <a:close/>
                  <a:moveTo>
                    <a:pt x="48" y="6"/>
                  </a:moveTo>
                  <a:lnTo>
                    <a:pt x="48" y="6"/>
                  </a:lnTo>
                  <a:lnTo>
                    <a:pt x="44" y="8"/>
                  </a:lnTo>
                  <a:lnTo>
                    <a:pt x="40" y="14"/>
                  </a:lnTo>
                  <a:lnTo>
                    <a:pt x="36" y="22"/>
                  </a:lnTo>
                  <a:lnTo>
                    <a:pt x="30" y="34"/>
                  </a:lnTo>
                  <a:lnTo>
                    <a:pt x="20" y="66"/>
                  </a:lnTo>
                  <a:lnTo>
                    <a:pt x="12" y="108"/>
                  </a:lnTo>
                  <a:lnTo>
                    <a:pt x="12" y="108"/>
                  </a:lnTo>
                  <a:lnTo>
                    <a:pt x="6" y="152"/>
                  </a:lnTo>
                  <a:lnTo>
                    <a:pt x="6" y="186"/>
                  </a:lnTo>
                  <a:lnTo>
                    <a:pt x="6" y="198"/>
                  </a:lnTo>
                  <a:lnTo>
                    <a:pt x="8" y="208"/>
                  </a:lnTo>
                  <a:lnTo>
                    <a:pt x="12" y="214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8" y="214"/>
                  </a:lnTo>
                  <a:lnTo>
                    <a:pt x="24" y="210"/>
                  </a:lnTo>
                  <a:lnTo>
                    <a:pt x="34" y="188"/>
                  </a:lnTo>
                  <a:lnTo>
                    <a:pt x="44" y="156"/>
                  </a:lnTo>
                  <a:lnTo>
                    <a:pt x="52" y="114"/>
                  </a:lnTo>
                  <a:lnTo>
                    <a:pt x="52" y="114"/>
                  </a:lnTo>
                  <a:lnTo>
                    <a:pt x="58" y="74"/>
                  </a:lnTo>
                  <a:lnTo>
                    <a:pt x="58" y="38"/>
                  </a:lnTo>
                  <a:lnTo>
                    <a:pt x="58" y="38"/>
                  </a:lnTo>
                  <a:lnTo>
                    <a:pt x="56" y="24"/>
                  </a:lnTo>
                  <a:lnTo>
                    <a:pt x="54" y="14"/>
                  </a:lnTo>
                  <a:lnTo>
                    <a:pt x="52" y="8"/>
                  </a:lnTo>
                  <a:lnTo>
                    <a:pt x="48" y="6"/>
                  </a:lnTo>
                  <a:lnTo>
                    <a:pt x="48" y="6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3" name="Group 302">
            <a:extLst>
              <a:ext uri="{FF2B5EF4-FFF2-40B4-BE49-F238E27FC236}">
                <a16:creationId xmlns:a16="http://schemas.microsoft.com/office/drawing/2014/main" xmlns="" id="{776A96CD-969A-485C-A84A-C5105CC1F8B6}"/>
              </a:ext>
            </a:extLst>
          </p:cNvPr>
          <p:cNvGrpSpPr/>
          <p:nvPr/>
        </p:nvGrpSpPr>
        <p:grpSpPr>
          <a:xfrm>
            <a:off x="983452" y="5766572"/>
            <a:ext cx="1806689" cy="1171691"/>
            <a:chOff x="2547938" y="692150"/>
            <a:chExt cx="2159000" cy="1400175"/>
          </a:xfrm>
          <a:effectLst>
            <a:outerShdw blurRad="317500" sx="102000" sy="102000" algn="ctr" rotWithShape="0">
              <a:prstClr val="black">
                <a:alpha val="24000"/>
              </a:prstClr>
            </a:outerShdw>
          </a:effectLst>
        </p:grpSpPr>
        <p:sp>
          <p:nvSpPr>
            <p:cNvPr id="304" name="Freeform 211">
              <a:extLst>
                <a:ext uri="{FF2B5EF4-FFF2-40B4-BE49-F238E27FC236}">
                  <a16:creationId xmlns:a16="http://schemas.microsoft.com/office/drawing/2014/main" xmlns="" id="{6E5FF2F5-EA8D-4B59-8F31-8B6DD44BFB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7938" y="1920875"/>
              <a:ext cx="2159000" cy="171450"/>
            </a:xfrm>
            <a:custGeom>
              <a:avLst/>
              <a:gdLst>
                <a:gd name="T0" fmla="*/ 1360 w 1360"/>
                <a:gd name="T1" fmla="*/ 55 h 108"/>
                <a:gd name="T2" fmla="*/ 1360 w 1360"/>
                <a:gd name="T3" fmla="*/ 55 h 108"/>
                <a:gd name="T4" fmla="*/ 1360 w 1360"/>
                <a:gd name="T5" fmla="*/ 57 h 108"/>
                <a:gd name="T6" fmla="*/ 1357 w 1360"/>
                <a:gd name="T7" fmla="*/ 60 h 108"/>
                <a:gd name="T8" fmla="*/ 1346 w 1360"/>
                <a:gd name="T9" fmla="*/ 65 h 108"/>
                <a:gd name="T10" fmla="*/ 1331 w 1360"/>
                <a:gd name="T11" fmla="*/ 70 h 108"/>
                <a:gd name="T12" fmla="*/ 1307 w 1360"/>
                <a:gd name="T13" fmla="*/ 76 h 108"/>
                <a:gd name="T14" fmla="*/ 1279 w 1360"/>
                <a:gd name="T15" fmla="*/ 81 h 108"/>
                <a:gd name="T16" fmla="*/ 1245 w 1360"/>
                <a:gd name="T17" fmla="*/ 84 h 108"/>
                <a:gd name="T18" fmla="*/ 1161 w 1360"/>
                <a:gd name="T19" fmla="*/ 93 h 108"/>
                <a:gd name="T20" fmla="*/ 1061 w 1360"/>
                <a:gd name="T21" fmla="*/ 100 h 108"/>
                <a:gd name="T22" fmla="*/ 944 w 1360"/>
                <a:gd name="T23" fmla="*/ 105 h 108"/>
                <a:gd name="T24" fmla="*/ 817 w 1360"/>
                <a:gd name="T25" fmla="*/ 106 h 108"/>
                <a:gd name="T26" fmla="*/ 680 w 1360"/>
                <a:gd name="T27" fmla="*/ 108 h 108"/>
                <a:gd name="T28" fmla="*/ 680 w 1360"/>
                <a:gd name="T29" fmla="*/ 108 h 108"/>
                <a:gd name="T30" fmla="*/ 544 w 1360"/>
                <a:gd name="T31" fmla="*/ 106 h 108"/>
                <a:gd name="T32" fmla="*/ 415 w 1360"/>
                <a:gd name="T33" fmla="*/ 105 h 108"/>
                <a:gd name="T34" fmla="*/ 300 w 1360"/>
                <a:gd name="T35" fmla="*/ 100 h 108"/>
                <a:gd name="T36" fmla="*/ 199 w 1360"/>
                <a:gd name="T37" fmla="*/ 93 h 108"/>
                <a:gd name="T38" fmla="*/ 117 w 1360"/>
                <a:gd name="T39" fmla="*/ 84 h 108"/>
                <a:gd name="T40" fmla="*/ 82 w 1360"/>
                <a:gd name="T41" fmla="*/ 81 h 108"/>
                <a:gd name="T42" fmla="*/ 53 w 1360"/>
                <a:gd name="T43" fmla="*/ 76 h 108"/>
                <a:gd name="T44" fmla="*/ 31 w 1360"/>
                <a:gd name="T45" fmla="*/ 70 h 108"/>
                <a:gd name="T46" fmla="*/ 14 w 1360"/>
                <a:gd name="T47" fmla="*/ 65 h 108"/>
                <a:gd name="T48" fmla="*/ 3 w 1360"/>
                <a:gd name="T49" fmla="*/ 60 h 108"/>
                <a:gd name="T50" fmla="*/ 2 w 1360"/>
                <a:gd name="T51" fmla="*/ 57 h 108"/>
                <a:gd name="T52" fmla="*/ 0 w 1360"/>
                <a:gd name="T53" fmla="*/ 55 h 108"/>
                <a:gd name="T54" fmla="*/ 0 w 1360"/>
                <a:gd name="T55" fmla="*/ 55 h 108"/>
                <a:gd name="T56" fmla="*/ 2 w 1360"/>
                <a:gd name="T57" fmla="*/ 52 h 108"/>
                <a:gd name="T58" fmla="*/ 3 w 1360"/>
                <a:gd name="T59" fmla="*/ 48 h 108"/>
                <a:gd name="T60" fmla="*/ 14 w 1360"/>
                <a:gd name="T61" fmla="*/ 43 h 108"/>
                <a:gd name="T62" fmla="*/ 31 w 1360"/>
                <a:gd name="T63" fmla="*/ 38 h 108"/>
                <a:gd name="T64" fmla="*/ 53 w 1360"/>
                <a:gd name="T65" fmla="*/ 33 h 108"/>
                <a:gd name="T66" fmla="*/ 82 w 1360"/>
                <a:gd name="T67" fmla="*/ 29 h 108"/>
                <a:gd name="T68" fmla="*/ 117 w 1360"/>
                <a:gd name="T69" fmla="*/ 24 h 108"/>
                <a:gd name="T70" fmla="*/ 199 w 1360"/>
                <a:gd name="T71" fmla="*/ 15 h 108"/>
                <a:gd name="T72" fmla="*/ 300 w 1360"/>
                <a:gd name="T73" fmla="*/ 9 h 108"/>
                <a:gd name="T74" fmla="*/ 415 w 1360"/>
                <a:gd name="T75" fmla="*/ 5 h 108"/>
                <a:gd name="T76" fmla="*/ 544 w 1360"/>
                <a:gd name="T77" fmla="*/ 2 h 108"/>
                <a:gd name="T78" fmla="*/ 680 w 1360"/>
                <a:gd name="T79" fmla="*/ 0 h 108"/>
                <a:gd name="T80" fmla="*/ 680 w 1360"/>
                <a:gd name="T81" fmla="*/ 0 h 108"/>
                <a:gd name="T82" fmla="*/ 817 w 1360"/>
                <a:gd name="T83" fmla="*/ 2 h 108"/>
                <a:gd name="T84" fmla="*/ 944 w 1360"/>
                <a:gd name="T85" fmla="*/ 5 h 108"/>
                <a:gd name="T86" fmla="*/ 1061 w 1360"/>
                <a:gd name="T87" fmla="*/ 9 h 108"/>
                <a:gd name="T88" fmla="*/ 1161 w 1360"/>
                <a:gd name="T89" fmla="*/ 15 h 108"/>
                <a:gd name="T90" fmla="*/ 1245 w 1360"/>
                <a:gd name="T91" fmla="*/ 24 h 108"/>
                <a:gd name="T92" fmla="*/ 1279 w 1360"/>
                <a:gd name="T93" fmla="*/ 29 h 108"/>
                <a:gd name="T94" fmla="*/ 1307 w 1360"/>
                <a:gd name="T95" fmla="*/ 33 h 108"/>
                <a:gd name="T96" fmla="*/ 1331 w 1360"/>
                <a:gd name="T97" fmla="*/ 38 h 108"/>
                <a:gd name="T98" fmla="*/ 1346 w 1360"/>
                <a:gd name="T99" fmla="*/ 43 h 108"/>
                <a:gd name="T100" fmla="*/ 1357 w 1360"/>
                <a:gd name="T101" fmla="*/ 48 h 108"/>
                <a:gd name="T102" fmla="*/ 1360 w 1360"/>
                <a:gd name="T103" fmla="*/ 52 h 108"/>
                <a:gd name="T104" fmla="*/ 1360 w 1360"/>
                <a:gd name="T105" fmla="*/ 55 h 108"/>
                <a:gd name="T106" fmla="*/ 1360 w 1360"/>
                <a:gd name="T107" fmla="*/ 5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60" h="108">
                  <a:moveTo>
                    <a:pt x="1360" y="55"/>
                  </a:moveTo>
                  <a:lnTo>
                    <a:pt x="1360" y="55"/>
                  </a:lnTo>
                  <a:lnTo>
                    <a:pt x="1360" y="57"/>
                  </a:lnTo>
                  <a:lnTo>
                    <a:pt x="1357" y="60"/>
                  </a:lnTo>
                  <a:lnTo>
                    <a:pt x="1346" y="65"/>
                  </a:lnTo>
                  <a:lnTo>
                    <a:pt x="1331" y="70"/>
                  </a:lnTo>
                  <a:lnTo>
                    <a:pt x="1307" y="76"/>
                  </a:lnTo>
                  <a:lnTo>
                    <a:pt x="1279" y="81"/>
                  </a:lnTo>
                  <a:lnTo>
                    <a:pt x="1245" y="84"/>
                  </a:lnTo>
                  <a:lnTo>
                    <a:pt x="1161" y="93"/>
                  </a:lnTo>
                  <a:lnTo>
                    <a:pt x="1061" y="100"/>
                  </a:lnTo>
                  <a:lnTo>
                    <a:pt x="944" y="105"/>
                  </a:lnTo>
                  <a:lnTo>
                    <a:pt x="817" y="106"/>
                  </a:lnTo>
                  <a:lnTo>
                    <a:pt x="680" y="108"/>
                  </a:lnTo>
                  <a:lnTo>
                    <a:pt x="680" y="108"/>
                  </a:lnTo>
                  <a:lnTo>
                    <a:pt x="544" y="106"/>
                  </a:lnTo>
                  <a:lnTo>
                    <a:pt x="415" y="105"/>
                  </a:lnTo>
                  <a:lnTo>
                    <a:pt x="300" y="100"/>
                  </a:lnTo>
                  <a:lnTo>
                    <a:pt x="199" y="93"/>
                  </a:lnTo>
                  <a:lnTo>
                    <a:pt x="117" y="84"/>
                  </a:lnTo>
                  <a:lnTo>
                    <a:pt x="82" y="81"/>
                  </a:lnTo>
                  <a:lnTo>
                    <a:pt x="53" y="76"/>
                  </a:lnTo>
                  <a:lnTo>
                    <a:pt x="31" y="70"/>
                  </a:lnTo>
                  <a:lnTo>
                    <a:pt x="14" y="65"/>
                  </a:lnTo>
                  <a:lnTo>
                    <a:pt x="3" y="60"/>
                  </a:lnTo>
                  <a:lnTo>
                    <a:pt x="2" y="57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2" y="52"/>
                  </a:lnTo>
                  <a:lnTo>
                    <a:pt x="3" y="48"/>
                  </a:lnTo>
                  <a:lnTo>
                    <a:pt x="14" y="43"/>
                  </a:lnTo>
                  <a:lnTo>
                    <a:pt x="31" y="38"/>
                  </a:lnTo>
                  <a:lnTo>
                    <a:pt x="53" y="33"/>
                  </a:lnTo>
                  <a:lnTo>
                    <a:pt x="82" y="29"/>
                  </a:lnTo>
                  <a:lnTo>
                    <a:pt x="117" y="24"/>
                  </a:lnTo>
                  <a:lnTo>
                    <a:pt x="199" y="15"/>
                  </a:lnTo>
                  <a:lnTo>
                    <a:pt x="300" y="9"/>
                  </a:lnTo>
                  <a:lnTo>
                    <a:pt x="415" y="5"/>
                  </a:lnTo>
                  <a:lnTo>
                    <a:pt x="544" y="2"/>
                  </a:lnTo>
                  <a:lnTo>
                    <a:pt x="680" y="0"/>
                  </a:lnTo>
                  <a:lnTo>
                    <a:pt x="680" y="0"/>
                  </a:lnTo>
                  <a:lnTo>
                    <a:pt x="817" y="2"/>
                  </a:lnTo>
                  <a:lnTo>
                    <a:pt x="944" y="5"/>
                  </a:lnTo>
                  <a:lnTo>
                    <a:pt x="1061" y="9"/>
                  </a:lnTo>
                  <a:lnTo>
                    <a:pt x="1161" y="15"/>
                  </a:lnTo>
                  <a:lnTo>
                    <a:pt x="1245" y="24"/>
                  </a:lnTo>
                  <a:lnTo>
                    <a:pt x="1279" y="29"/>
                  </a:lnTo>
                  <a:lnTo>
                    <a:pt x="1307" y="33"/>
                  </a:lnTo>
                  <a:lnTo>
                    <a:pt x="1331" y="38"/>
                  </a:lnTo>
                  <a:lnTo>
                    <a:pt x="1346" y="43"/>
                  </a:lnTo>
                  <a:lnTo>
                    <a:pt x="1357" y="48"/>
                  </a:lnTo>
                  <a:lnTo>
                    <a:pt x="1360" y="52"/>
                  </a:lnTo>
                  <a:lnTo>
                    <a:pt x="1360" y="55"/>
                  </a:lnTo>
                  <a:lnTo>
                    <a:pt x="1360" y="55"/>
                  </a:lnTo>
                  <a:close/>
                </a:path>
              </a:pathLst>
            </a:custGeom>
            <a:solidFill>
              <a:srgbClr val="D5DCE0">
                <a:alpha val="2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212">
              <a:extLst>
                <a:ext uri="{FF2B5EF4-FFF2-40B4-BE49-F238E27FC236}">
                  <a16:creationId xmlns:a16="http://schemas.microsoft.com/office/drawing/2014/main" xmlns="" id="{3C868AF8-04A0-419E-8818-4B4784031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9801" y="692150"/>
              <a:ext cx="333375" cy="457200"/>
            </a:xfrm>
            <a:custGeom>
              <a:avLst/>
              <a:gdLst>
                <a:gd name="T0" fmla="*/ 199 w 210"/>
                <a:gd name="T1" fmla="*/ 259 h 288"/>
                <a:gd name="T2" fmla="*/ 206 w 210"/>
                <a:gd name="T3" fmla="*/ 213 h 288"/>
                <a:gd name="T4" fmla="*/ 210 w 210"/>
                <a:gd name="T5" fmla="*/ 139 h 288"/>
                <a:gd name="T6" fmla="*/ 208 w 210"/>
                <a:gd name="T7" fmla="*/ 101 h 288"/>
                <a:gd name="T8" fmla="*/ 199 w 210"/>
                <a:gd name="T9" fmla="*/ 65 h 288"/>
                <a:gd name="T10" fmla="*/ 184 w 210"/>
                <a:gd name="T11" fmla="*/ 34 h 288"/>
                <a:gd name="T12" fmla="*/ 160 w 210"/>
                <a:gd name="T13" fmla="*/ 14 h 288"/>
                <a:gd name="T14" fmla="*/ 146 w 210"/>
                <a:gd name="T15" fmla="*/ 7 h 288"/>
                <a:gd name="T16" fmla="*/ 119 w 210"/>
                <a:gd name="T17" fmla="*/ 0 h 288"/>
                <a:gd name="T18" fmla="*/ 91 w 210"/>
                <a:gd name="T19" fmla="*/ 2 h 288"/>
                <a:gd name="T20" fmla="*/ 65 w 210"/>
                <a:gd name="T21" fmla="*/ 12 h 288"/>
                <a:gd name="T22" fmla="*/ 43 w 210"/>
                <a:gd name="T23" fmla="*/ 29 h 288"/>
                <a:gd name="T24" fmla="*/ 24 w 210"/>
                <a:gd name="T25" fmla="*/ 53 h 288"/>
                <a:gd name="T26" fmla="*/ 10 w 210"/>
                <a:gd name="T27" fmla="*/ 82 h 288"/>
                <a:gd name="T28" fmla="*/ 2 w 210"/>
                <a:gd name="T29" fmla="*/ 117 h 288"/>
                <a:gd name="T30" fmla="*/ 0 w 210"/>
                <a:gd name="T31" fmla="*/ 136 h 288"/>
                <a:gd name="T32" fmla="*/ 5 w 210"/>
                <a:gd name="T33" fmla="*/ 172 h 288"/>
                <a:gd name="T34" fmla="*/ 21 w 210"/>
                <a:gd name="T35" fmla="*/ 202 h 288"/>
                <a:gd name="T36" fmla="*/ 43 w 210"/>
                <a:gd name="T37" fmla="*/ 228 h 288"/>
                <a:gd name="T38" fmla="*/ 71 w 210"/>
                <a:gd name="T39" fmla="*/ 247 h 288"/>
                <a:gd name="T40" fmla="*/ 120 w 210"/>
                <a:gd name="T41" fmla="*/ 273 h 288"/>
                <a:gd name="T42" fmla="*/ 143 w 210"/>
                <a:gd name="T43" fmla="*/ 281 h 288"/>
                <a:gd name="T44" fmla="*/ 115 w 210"/>
                <a:gd name="T45" fmla="*/ 233 h 288"/>
                <a:gd name="T46" fmla="*/ 84 w 210"/>
                <a:gd name="T47" fmla="*/ 170 h 288"/>
                <a:gd name="T48" fmla="*/ 67 w 210"/>
                <a:gd name="T49" fmla="*/ 124 h 288"/>
                <a:gd name="T50" fmla="*/ 64 w 210"/>
                <a:gd name="T51" fmla="*/ 96 h 288"/>
                <a:gd name="T52" fmla="*/ 65 w 210"/>
                <a:gd name="T53" fmla="*/ 86 h 288"/>
                <a:gd name="T54" fmla="*/ 77 w 210"/>
                <a:gd name="T55" fmla="*/ 57 h 288"/>
                <a:gd name="T56" fmla="*/ 93 w 210"/>
                <a:gd name="T57" fmla="*/ 41 h 288"/>
                <a:gd name="T58" fmla="*/ 108 w 210"/>
                <a:gd name="T59" fmla="*/ 39 h 288"/>
                <a:gd name="T60" fmla="*/ 120 w 210"/>
                <a:gd name="T61" fmla="*/ 45 h 288"/>
                <a:gd name="T62" fmla="*/ 126 w 210"/>
                <a:gd name="T63" fmla="*/ 51 h 288"/>
                <a:gd name="T64" fmla="*/ 144 w 210"/>
                <a:gd name="T65" fmla="*/ 82 h 288"/>
                <a:gd name="T66" fmla="*/ 162 w 210"/>
                <a:gd name="T67" fmla="*/ 130 h 288"/>
                <a:gd name="T68" fmla="*/ 168 w 210"/>
                <a:gd name="T69" fmla="*/ 160 h 288"/>
                <a:gd name="T70" fmla="*/ 168 w 210"/>
                <a:gd name="T71" fmla="*/ 196 h 288"/>
                <a:gd name="T72" fmla="*/ 163 w 210"/>
                <a:gd name="T73" fmla="*/ 233 h 288"/>
                <a:gd name="T74" fmla="*/ 160 w 210"/>
                <a:gd name="T75" fmla="*/ 251 h 288"/>
                <a:gd name="T76" fmla="*/ 158 w 210"/>
                <a:gd name="T77" fmla="*/ 275 h 288"/>
                <a:gd name="T78" fmla="*/ 162 w 210"/>
                <a:gd name="T79" fmla="*/ 287 h 288"/>
                <a:gd name="T80" fmla="*/ 168 w 210"/>
                <a:gd name="T81" fmla="*/ 288 h 288"/>
                <a:gd name="T82" fmla="*/ 182 w 210"/>
                <a:gd name="T83" fmla="*/ 280 h 288"/>
                <a:gd name="T84" fmla="*/ 199 w 210"/>
                <a:gd name="T85" fmla="*/ 259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10" h="288">
                  <a:moveTo>
                    <a:pt x="199" y="259"/>
                  </a:moveTo>
                  <a:lnTo>
                    <a:pt x="199" y="259"/>
                  </a:lnTo>
                  <a:lnTo>
                    <a:pt x="203" y="240"/>
                  </a:lnTo>
                  <a:lnTo>
                    <a:pt x="206" y="213"/>
                  </a:lnTo>
                  <a:lnTo>
                    <a:pt x="210" y="178"/>
                  </a:lnTo>
                  <a:lnTo>
                    <a:pt x="210" y="139"/>
                  </a:lnTo>
                  <a:lnTo>
                    <a:pt x="210" y="120"/>
                  </a:lnTo>
                  <a:lnTo>
                    <a:pt x="208" y="101"/>
                  </a:lnTo>
                  <a:lnTo>
                    <a:pt x="205" y="82"/>
                  </a:lnTo>
                  <a:lnTo>
                    <a:pt x="199" y="65"/>
                  </a:lnTo>
                  <a:lnTo>
                    <a:pt x="193" y="48"/>
                  </a:lnTo>
                  <a:lnTo>
                    <a:pt x="184" y="34"/>
                  </a:lnTo>
                  <a:lnTo>
                    <a:pt x="174" y="22"/>
                  </a:lnTo>
                  <a:lnTo>
                    <a:pt x="160" y="14"/>
                  </a:lnTo>
                  <a:lnTo>
                    <a:pt x="160" y="14"/>
                  </a:lnTo>
                  <a:lnTo>
                    <a:pt x="146" y="7"/>
                  </a:lnTo>
                  <a:lnTo>
                    <a:pt x="132" y="2"/>
                  </a:lnTo>
                  <a:lnTo>
                    <a:pt x="119" y="0"/>
                  </a:lnTo>
                  <a:lnTo>
                    <a:pt x="105" y="0"/>
                  </a:lnTo>
                  <a:lnTo>
                    <a:pt x="91" y="2"/>
                  </a:lnTo>
                  <a:lnTo>
                    <a:pt x="77" y="7"/>
                  </a:lnTo>
                  <a:lnTo>
                    <a:pt x="65" y="12"/>
                  </a:lnTo>
                  <a:lnTo>
                    <a:pt x="55" y="21"/>
                  </a:lnTo>
                  <a:lnTo>
                    <a:pt x="43" y="29"/>
                  </a:lnTo>
                  <a:lnTo>
                    <a:pt x="35" y="41"/>
                  </a:lnTo>
                  <a:lnTo>
                    <a:pt x="24" y="53"/>
                  </a:lnTo>
                  <a:lnTo>
                    <a:pt x="17" y="67"/>
                  </a:lnTo>
                  <a:lnTo>
                    <a:pt x="10" y="82"/>
                  </a:lnTo>
                  <a:lnTo>
                    <a:pt x="5" y="99"/>
                  </a:lnTo>
                  <a:lnTo>
                    <a:pt x="2" y="117"/>
                  </a:lnTo>
                  <a:lnTo>
                    <a:pt x="0" y="136"/>
                  </a:lnTo>
                  <a:lnTo>
                    <a:pt x="0" y="136"/>
                  </a:lnTo>
                  <a:lnTo>
                    <a:pt x="2" y="154"/>
                  </a:lnTo>
                  <a:lnTo>
                    <a:pt x="5" y="172"/>
                  </a:lnTo>
                  <a:lnTo>
                    <a:pt x="12" y="187"/>
                  </a:lnTo>
                  <a:lnTo>
                    <a:pt x="21" y="202"/>
                  </a:lnTo>
                  <a:lnTo>
                    <a:pt x="31" y="216"/>
                  </a:lnTo>
                  <a:lnTo>
                    <a:pt x="43" y="228"/>
                  </a:lnTo>
                  <a:lnTo>
                    <a:pt x="57" y="239"/>
                  </a:lnTo>
                  <a:lnTo>
                    <a:pt x="71" y="247"/>
                  </a:lnTo>
                  <a:lnTo>
                    <a:pt x="96" y="263"/>
                  </a:lnTo>
                  <a:lnTo>
                    <a:pt x="120" y="273"/>
                  </a:lnTo>
                  <a:lnTo>
                    <a:pt x="143" y="281"/>
                  </a:lnTo>
                  <a:lnTo>
                    <a:pt x="143" y="281"/>
                  </a:lnTo>
                  <a:lnTo>
                    <a:pt x="129" y="259"/>
                  </a:lnTo>
                  <a:lnTo>
                    <a:pt x="115" y="233"/>
                  </a:lnTo>
                  <a:lnTo>
                    <a:pt x="100" y="202"/>
                  </a:lnTo>
                  <a:lnTo>
                    <a:pt x="84" y="170"/>
                  </a:lnTo>
                  <a:lnTo>
                    <a:pt x="72" y="139"/>
                  </a:lnTo>
                  <a:lnTo>
                    <a:pt x="67" y="124"/>
                  </a:lnTo>
                  <a:lnTo>
                    <a:pt x="65" y="110"/>
                  </a:lnTo>
                  <a:lnTo>
                    <a:pt x="64" y="96"/>
                  </a:lnTo>
                  <a:lnTo>
                    <a:pt x="65" y="86"/>
                  </a:lnTo>
                  <a:lnTo>
                    <a:pt x="65" y="86"/>
                  </a:lnTo>
                  <a:lnTo>
                    <a:pt x="71" y="69"/>
                  </a:lnTo>
                  <a:lnTo>
                    <a:pt x="77" y="57"/>
                  </a:lnTo>
                  <a:lnTo>
                    <a:pt x="84" y="48"/>
                  </a:lnTo>
                  <a:lnTo>
                    <a:pt x="93" y="41"/>
                  </a:lnTo>
                  <a:lnTo>
                    <a:pt x="101" y="39"/>
                  </a:lnTo>
                  <a:lnTo>
                    <a:pt x="108" y="39"/>
                  </a:lnTo>
                  <a:lnTo>
                    <a:pt x="115" y="41"/>
                  </a:lnTo>
                  <a:lnTo>
                    <a:pt x="120" y="45"/>
                  </a:lnTo>
                  <a:lnTo>
                    <a:pt x="120" y="45"/>
                  </a:lnTo>
                  <a:lnTo>
                    <a:pt x="126" y="51"/>
                  </a:lnTo>
                  <a:lnTo>
                    <a:pt x="134" y="65"/>
                  </a:lnTo>
                  <a:lnTo>
                    <a:pt x="144" y="82"/>
                  </a:lnTo>
                  <a:lnTo>
                    <a:pt x="155" y="103"/>
                  </a:lnTo>
                  <a:lnTo>
                    <a:pt x="162" y="130"/>
                  </a:lnTo>
                  <a:lnTo>
                    <a:pt x="165" y="144"/>
                  </a:lnTo>
                  <a:lnTo>
                    <a:pt x="168" y="160"/>
                  </a:lnTo>
                  <a:lnTo>
                    <a:pt x="168" y="177"/>
                  </a:lnTo>
                  <a:lnTo>
                    <a:pt x="168" y="196"/>
                  </a:lnTo>
                  <a:lnTo>
                    <a:pt x="167" y="213"/>
                  </a:lnTo>
                  <a:lnTo>
                    <a:pt x="163" y="233"/>
                  </a:lnTo>
                  <a:lnTo>
                    <a:pt x="163" y="233"/>
                  </a:lnTo>
                  <a:lnTo>
                    <a:pt x="160" y="251"/>
                  </a:lnTo>
                  <a:lnTo>
                    <a:pt x="160" y="264"/>
                  </a:lnTo>
                  <a:lnTo>
                    <a:pt x="158" y="275"/>
                  </a:lnTo>
                  <a:lnTo>
                    <a:pt x="160" y="281"/>
                  </a:lnTo>
                  <a:lnTo>
                    <a:pt x="162" y="287"/>
                  </a:lnTo>
                  <a:lnTo>
                    <a:pt x="165" y="288"/>
                  </a:lnTo>
                  <a:lnTo>
                    <a:pt x="168" y="288"/>
                  </a:lnTo>
                  <a:lnTo>
                    <a:pt x="174" y="287"/>
                  </a:lnTo>
                  <a:lnTo>
                    <a:pt x="182" y="280"/>
                  </a:lnTo>
                  <a:lnTo>
                    <a:pt x="191" y="269"/>
                  </a:lnTo>
                  <a:lnTo>
                    <a:pt x="199" y="259"/>
                  </a:lnTo>
                  <a:lnTo>
                    <a:pt x="199" y="259"/>
                  </a:lnTo>
                  <a:close/>
                </a:path>
              </a:pathLst>
            </a:custGeom>
            <a:solidFill>
              <a:srgbClr val="D844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213">
              <a:extLst>
                <a:ext uri="{FF2B5EF4-FFF2-40B4-BE49-F238E27FC236}">
                  <a16:creationId xmlns:a16="http://schemas.microsoft.com/office/drawing/2014/main" xmlns="" id="{9823649A-DE2E-4B5F-B34B-AB7ABE6D2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9801" y="714375"/>
              <a:ext cx="227013" cy="423863"/>
            </a:xfrm>
            <a:custGeom>
              <a:avLst/>
              <a:gdLst>
                <a:gd name="T0" fmla="*/ 65 w 143"/>
                <a:gd name="T1" fmla="*/ 72 h 267"/>
                <a:gd name="T2" fmla="*/ 65 w 143"/>
                <a:gd name="T3" fmla="*/ 72 h 267"/>
                <a:gd name="T4" fmla="*/ 69 w 143"/>
                <a:gd name="T5" fmla="*/ 56 h 267"/>
                <a:gd name="T6" fmla="*/ 76 w 143"/>
                <a:gd name="T7" fmla="*/ 44 h 267"/>
                <a:gd name="T8" fmla="*/ 83 w 143"/>
                <a:gd name="T9" fmla="*/ 36 h 267"/>
                <a:gd name="T10" fmla="*/ 89 w 143"/>
                <a:gd name="T11" fmla="*/ 29 h 267"/>
                <a:gd name="T12" fmla="*/ 96 w 143"/>
                <a:gd name="T13" fmla="*/ 27 h 267"/>
                <a:gd name="T14" fmla="*/ 105 w 143"/>
                <a:gd name="T15" fmla="*/ 25 h 267"/>
                <a:gd name="T16" fmla="*/ 110 w 143"/>
                <a:gd name="T17" fmla="*/ 25 h 267"/>
                <a:gd name="T18" fmla="*/ 117 w 143"/>
                <a:gd name="T19" fmla="*/ 29 h 267"/>
                <a:gd name="T20" fmla="*/ 117 w 143"/>
                <a:gd name="T21" fmla="*/ 29 h 267"/>
                <a:gd name="T22" fmla="*/ 117 w 143"/>
                <a:gd name="T23" fmla="*/ 29 h 267"/>
                <a:gd name="T24" fmla="*/ 114 w 143"/>
                <a:gd name="T25" fmla="*/ 24 h 267"/>
                <a:gd name="T26" fmla="*/ 108 w 143"/>
                <a:gd name="T27" fmla="*/ 17 h 267"/>
                <a:gd name="T28" fmla="*/ 101 w 143"/>
                <a:gd name="T29" fmla="*/ 12 h 267"/>
                <a:gd name="T30" fmla="*/ 95 w 143"/>
                <a:gd name="T31" fmla="*/ 7 h 267"/>
                <a:gd name="T32" fmla="*/ 84 w 143"/>
                <a:gd name="T33" fmla="*/ 3 h 267"/>
                <a:gd name="T34" fmla="*/ 76 w 143"/>
                <a:gd name="T35" fmla="*/ 0 h 267"/>
                <a:gd name="T36" fmla="*/ 67 w 143"/>
                <a:gd name="T37" fmla="*/ 0 h 267"/>
                <a:gd name="T38" fmla="*/ 60 w 143"/>
                <a:gd name="T39" fmla="*/ 3 h 267"/>
                <a:gd name="T40" fmla="*/ 60 w 143"/>
                <a:gd name="T41" fmla="*/ 3 h 267"/>
                <a:gd name="T42" fmla="*/ 48 w 143"/>
                <a:gd name="T43" fmla="*/ 12 h 267"/>
                <a:gd name="T44" fmla="*/ 36 w 143"/>
                <a:gd name="T45" fmla="*/ 22 h 267"/>
                <a:gd name="T46" fmla="*/ 28 w 143"/>
                <a:gd name="T47" fmla="*/ 36 h 267"/>
                <a:gd name="T48" fmla="*/ 19 w 143"/>
                <a:gd name="T49" fmla="*/ 49 h 267"/>
                <a:gd name="T50" fmla="*/ 12 w 143"/>
                <a:gd name="T51" fmla="*/ 67 h 267"/>
                <a:gd name="T52" fmla="*/ 7 w 143"/>
                <a:gd name="T53" fmla="*/ 84 h 267"/>
                <a:gd name="T54" fmla="*/ 4 w 143"/>
                <a:gd name="T55" fmla="*/ 103 h 267"/>
                <a:gd name="T56" fmla="*/ 0 w 143"/>
                <a:gd name="T57" fmla="*/ 122 h 267"/>
                <a:gd name="T58" fmla="*/ 0 w 143"/>
                <a:gd name="T59" fmla="*/ 122 h 267"/>
                <a:gd name="T60" fmla="*/ 2 w 143"/>
                <a:gd name="T61" fmla="*/ 140 h 267"/>
                <a:gd name="T62" fmla="*/ 5 w 143"/>
                <a:gd name="T63" fmla="*/ 158 h 267"/>
                <a:gd name="T64" fmla="*/ 12 w 143"/>
                <a:gd name="T65" fmla="*/ 173 h 267"/>
                <a:gd name="T66" fmla="*/ 21 w 143"/>
                <a:gd name="T67" fmla="*/ 188 h 267"/>
                <a:gd name="T68" fmla="*/ 31 w 143"/>
                <a:gd name="T69" fmla="*/ 202 h 267"/>
                <a:gd name="T70" fmla="*/ 43 w 143"/>
                <a:gd name="T71" fmla="*/ 214 h 267"/>
                <a:gd name="T72" fmla="*/ 57 w 143"/>
                <a:gd name="T73" fmla="*/ 225 h 267"/>
                <a:gd name="T74" fmla="*/ 71 w 143"/>
                <a:gd name="T75" fmla="*/ 233 h 267"/>
                <a:gd name="T76" fmla="*/ 96 w 143"/>
                <a:gd name="T77" fmla="*/ 249 h 267"/>
                <a:gd name="T78" fmla="*/ 120 w 143"/>
                <a:gd name="T79" fmla="*/ 259 h 267"/>
                <a:gd name="T80" fmla="*/ 143 w 143"/>
                <a:gd name="T81" fmla="*/ 267 h 267"/>
                <a:gd name="T82" fmla="*/ 143 w 143"/>
                <a:gd name="T83" fmla="*/ 267 h 267"/>
                <a:gd name="T84" fmla="*/ 129 w 143"/>
                <a:gd name="T85" fmla="*/ 245 h 267"/>
                <a:gd name="T86" fmla="*/ 115 w 143"/>
                <a:gd name="T87" fmla="*/ 219 h 267"/>
                <a:gd name="T88" fmla="*/ 100 w 143"/>
                <a:gd name="T89" fmla="*/ 188 h 267"/>
                <a:gd name="T90" fmla="*/ 84 w 143"/>
                <a:gd name="T91" fmla="*/ 156 h 267"/>
                <a:gd name="T92" fmla="*/ 72 w 143"/>
                <a:gd name="T93" fmla="*/ 125 h 267"/>
                <a:gd name="T94" fmla="*/ 67 w 143"/>
                <a:gd name="T95" fmla="*/ 110 h 267"/>
                <a:gd name="T96" fmla="*/ 65 w 143"/>
                <a:gd name="T97" fmla="*/ 96 h 267"/>
                <a:gd name="T98" fmla="*/ 64 w 143"/>
                <a:gd name="T99" fmla="*/ 82 h 267"/>
                <a:gd name="T100" fmla="*/ 65 w 143"/>
                <a:gd name="T101" fmla="*/ 72 h 267"/>
                <a:gd name="T102" fmla="*/ 65 w 143"/>
                <a:gd name="T103" fmla="*/ 7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3" h="267">
                  <a:moveTo>
                    <a:pt x="65" y="72"/>
                  </a:moveTo>
                  <a:lnTo>
                    <a:pt x="65" y="72"/>
                  </a:lnTo>
                  <a:lnTo>
                    <a:pt x="69" y="56"/>
                  </a:lnTo>
                  <a:lnTo>
                    <a:pt x="76" y="44"/>
                  </a:lnTo>
                  <a:lnTo>
                    <a:pt x="83" y="36"/>
                  </a:lnTo>
                  <a:lnTo>
                    <a:pt x="89" y="29"/>
                  </a:lnTo>
                  <a:lnTo>
                    <a:pt x="96" y="27"/>
                  </a:lnTo>
                  <a:lnTo>
                    <a:pt x="105" y="25"/>
                  </a:lnTo>
                  <a:lnTo>
                    <a:pt x="110" y="25"/>
                  </a:lnTo>
                  <a:lnTo>
                    <a:pt x="117" y="29"/>
                  </a:lnTo>
                  <a:lnTo>
                    <a:pt x="117" y="29"/>
                  </a:lnTo>
                  <a:lnTo>
                    <a:pt x="117" y="29"/>
                  </a:lnTo>
                  <a:lnTo>
                    <a:pt x="114" y="24"/>
                  </a:lnTo>
                  <a:lnTo>
                    <a:pt x="108" y="17"/>
                  </a:lnTo>
                  <a:lnTo>
                    <a:pt x="101" y="12"/>
                  </a:lnTo>
                  <a:lnTo>
                    <a:pt x="95" y="7"/>
                  </a:lnTo>
                  <a:lnTo>
                    <a:pt x="84" y="3"/>
                  </a:lnTo>
                  <a:lnTo>
                    <a:pt x="76" y="0"/>
                  </a:lnTo>
                  <a:lnTo>
                    <a:pt x="67" y="0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48" y="12"/>
                  </a:lnTo>
                  <a:lnTo>
                    <a:pt x="36" y="22"/>
                  </a:lnTo>
                  <a:lnTo>
                    <a:pt x="28" y="36"/>
                  </a:lnTo>
                  <a:lnTo>
                    <a:pt x="19" y="49"/>
                  </a:lnTo>
                  <a:lnTo>
                    <a:pt x="12" y="67"/>
                  </a:lnTo>
                  <a:lnTo>
                    <a:pt x="7" y="84"/>
                  </a:lnTo>
                  <a:lnTo>
                    <a:pt x="4" y="103"/>
                  </a:lnTo>
                  <a:lnTo>
                    <a:pt x="0" y="122"/>
                  </a:lnTo>
                  <a:lnTo>
                    <a:pt x="0" y="122"/>
                  </a:lnTo>
                  <a:lnTo>
                    <a:pt x="2" y="140"/>
                  </a:lnTo>
                  <a:lnTo>
                    <a:pt x="5" y="158"/>
                  </a:lnTo>
                  <a:lnTo>
                    <a:pt x="12" y="173"/>
                  </a:lnTo>
                  <a:lnTo>
                    <a:pt x="21" y="188"/>
                  </a:lnTo>
                  <a:lnTo>
                    <a:pt x="31" y="202"/>
                  </a:lnTo>
                  <a:lnTo>
                    <a:pt x="43" y="214"/>
                  </a:lnTo>
                  <a:lnTo>
                    <a:pt x="57" y="225"/>
                  </a:lnTo>
                  <a:lnTo>
                    <a:pt x="71" y="233"/>
                  </a:lnTo>
                  <a:lnTo>
                    <a:pt x="96" y="249"/>
                  </a:lnTo>
                  <a:lnTo>
                    <a:pt x="120" y="259"/>
                  </a:lnTo>
                  <a:lnTo>
                    <a:pt x="143" y="267"/>
                  </a:lnTo>
                  <a:lnTo>
                    <a:pt x="143" y="267"/>
                  </a:lnTo>
                  <a:lnTo>
                    <a:pt x="129" y="245"/>
                  </a:lnTo>
                  <a:lnTo>
                    <a:pt x="115" y="219"/>
                  </a:lnTo>
                  <a:lnTo>
                    <a:pt x="100" y="188"/>
                  </a:lnTo>
                  <a:lnTo>
                    <a:pt x="84" y="156"/>
                  </a:lnTo>
                  <a:lnTo>
                    <a:pt x="72" y="125"/>
                  </a:lnTo>
                  <a:lnTo>
                    <a:pt x="67" y="110"/>
                  </a:lnTo>
                  <a:lnTo>
                    <a:pt x="65" y="96"/>
                  </a:lnTo>
                  <a:lnTo>
                    <a:pt x="64" y="82"/>
                  </a:lnTo>
                  <a:lnTo>
                    <a:pt x="65" y="72"/>
                  </a:lnTo>
                  <a:lnTo>
                    <a:pt x="65" y="72"/>
                  </a:lnTo>
                  <a:close/>
                </a:path>
              </a:pathLst>
            </a:custGeom>
            <a:solidFill>
              <a:srgbClr val="950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214">
              <a:extLst>
                <a:ext uri="{FF2B5EF4-FFF2-40B4-BE49-F238E27FC236}">
                  <a16:creationId xmlns:a16="http://schemas.microsoft.com/office/drawing/2014/main" xmlns="" id="{25134184-70DB-45E8-9D82-A66BC2CC0C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851" y="852488"/>
              <a:ext cx="493713" cy="319088"/>
            </a:xfrm>
            <a:custGeom>
              <a:avLst/>
              <a:gdLst>
                <a:gd name="T0" fmla="*/ 310 w 311"/>
                <a:gd name="T1" fmla="*/ 180 h 201"/>
                <a:gd name="T2" fmla="*/ 246 w 311"/>
                <a:gd name="T3" fmla="*/ 105 h 201"/>
                <a:gd name="T4" fmla="*/ 191 w 311"/>
                <a:gd name="T5" fmla="*/ 53 h 201"/>
                <a:gd name="T6" fmla="*/ 152 w 311"/>
                <a:gd name="T7" fmla="*/ 24 h 201"/>
                <a:gd name="T8" fmla="*/ 109 w 311"/>
                <a:gd name="T9" fmla="*/ 5 h 201"/>
                <a:gd name="T10" fmla="*/ 78 w 311"/>
                <a:gd name="T11" fmla="*/ 0 h 201"/>
                <a:gd name="T12" fmla="*/ 55 w 311"/>
                <a:gd name="T13" fmla="*/ 2 h 201"/>
                <a:gd name="T14" fmla="*/ 45 w 311"/>
                <a:gd name="T15" fmla="*/ 4 h 201"/>
                <a:gd name="T16" fmla="*/ 26 w 311"/>
                <a:gd name="T17" fmla="*/ 14 h 201"/>
                <a:gd name="T18" fmla="*/ 12 w 311"/>
                <a:gd name="T19" fmla="*/ 28 h 201"/>
                <a:gd name="T20" fmla="*/ 2 w 311"/>
                <a:gd name="T21" fmla="*/ 47 h 201"/>
                <a:gd name="T22" fmla="*/ 0 w 311"/>
                <a:gd name="T23" fmla="*/ 69 h 201"/>
                <a:gd name="T24" fmla="*/ 4 w 311"/>
                <a:gd name="T25" fmla="*/ 93 h 201"/>
                <a:gd name="T26" fmla="*/ 14 w 311"/>
                <a:gd name="T27" fmla="*/ 119 h 201"/>
                <a:gd name="T28" fmla="*/ 35 w 311"/>
                <a:gd name="T29" fmla="*/ 146 h 201"/>
                <a:gd name="T30" fmla="*/ 64 w 311"/>
                <a:gd name="T31" fmla="*/ 172 h 201"/>
                <a:gd name="T32" fmla="*/ 81 w 311"/>
                <a:gd name="T33" fmla="*/ 182 h 201"/>
                <a:gd name="T34" fmla="*/ 105 w 311"/>
                <a:gd name="T35" fmla="*/ 196 h 201"/>
                <a:gd name="T36" fmla="*/ 122 w 311"/>
                <a:gd name="T37" fmla="*/ 201 h 201"/>
                <a:gd name="T38" fmla="*/ 133 w 311"/>
                <a:gd name="T39" fmla="*/ 198 h 201"/>
                <a:gd name="T40" fmla="*/ 138 w 311"/>
                <a:gd name="T41" fmla="*/ 191 h 201"/>
                <a:gd name="T42" fmla="*/ 138 w 311"/>
                <a:gd name="T43" fmla="*/ 177 h 201"/>
                <a:gd name="T44" fmla="*/ 136 w 311"/>
                <a:gd name="T45" fmla="*/ 167 h 201"/>
                <a:gd name="T46" fmla="*/ 102 w 311"/>
                <a:gd name="T47" fmla="*/ 132 h 201"/>
                <a:gd name="T48" fmla="*/ 78 w 311"/>
                <a:gd name="T49" fmla="*/ 98 h 201"/>
                <a:gd name="T50" fmla="*/ 69 w 311"/>
                <a:gd name="T51" fmla="*/ 76 h 201"/>
                <a:gd name="T52" fmla="*/ 69 w 311"/>
                <a:gd name="T53" fmla="*/ 53 h 201"/>
                <a:gd name="T54" fmla="*/ 81 w 311"/>
                <a:gd name="T55" fmla="*/ 33 h 201"/>
                <a:gd name="T56" fmla="*/ 95 w 311"/>
                <a:gd name="T57" fmla="*/ 26 h 201"/>
                <a:gd name="T58" fmla="*/ 104 w 311"/>
                <a:gd name="T59" fmla="*/ 28 h 201"/>
                <a:gd name="T60" fmla="*/ 150 w 311"/>
                <a:gd name="T61" fmla="*/ 60 h 201"/>
                <a:gd name="T62" fmla="*/ 243 w 311"/>
                <a:gd name="T63" fmla="*/ 134 h 201"/>
                <a:gd name="T64" fmla="*/ 282 w 311"/>
                <a:gd name="T65" fmla="*/ 174 h 201"/>
                <a:gd name="T66" fmla="*/ 294 w 311"/>
                <a:gd name="T67" fmla="*/ 184 h 201"/>
                <a:gd name="T68" fmla="*/ 306 w 311"/>
                <a:gd name="T69" fmla="*/ 192 h 201"/>
                <a:gd name="T70" fmla="*/ 310 w 311"/>
                <a:gd name="T71" fmla="*/ 189 h 201"/>
                <a:gd name="T72" fmla="*/ 310 w 311"/>
                <a:gd name="T73" fmla="*/ 18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11" h="201">
                  <a:moveTo>
                    <a:pt x="310" y="180"/>
                  </a:moveTo>
                  <a:lnTo>
                    <a:pt x="310" y="180"/>
                  </a:lnTo>
                  <a:lnTo>
                    <a:pt x="275" y="139"/>
                  </a:lnTo>
                  <a:lnTo>
                    <a:pt x="246" y="105"/>
                  </a:lnTo>
                  <a:lnTo>
                    <a:pt x="212" y="71"/>
                  </a:lnTo>
                  <a:lnTo>
                    <a:pt x="191" y="53"/>
                  </a:lnTo>
                  <a:lnTo>
                    <a:pt x="172" y="38"/>
                  </a:lnTo>
                  <a:lnTo>
                    <a:pt x="152" y="24"/>
                  </a:lnTo>
                  <a:lnTo>
                    <a:pt x="131" y="14"/>
                  </a:lnTo>
                  <a:lnTo>
                    <a:pt x="109" y="5"/>
                  </a:lnTo>
                  <a:lnTo>
                    <a:pt x="88" y="0"/>
                  </a:lnTo>
                  <a:lnTo>
                    <a:pt x="78" y="0"/>
                  </a:lnTo>
                  <a:lnTo>
                    <a:pt x="67" y="0"/>
                  </a:lnTo>
                  <a:lnTo>
                    <a:pt x="55" y="2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37" y="9"/>
                  </a:lnTo>
                  <a:lnTo>
                    <a:pt x="26" y="14"/>
                  </a:lnTo>
                  <a:lnTo>
                    <a:pt x="19" y="21"/>
                  </a:lnTo>
                  <a:lnTo>
                    <a:pt x="12" y="28"/>
                  </a:lnTo>
                  <a:lnTo>
                    <a:pt x="7" y="36"/>
                  </a:lnTo>
                  <a:lnTo>
                    <a:pt x="2" y="47"/>
                  </a:lnTo>
                  <a:lnTo>
                    <a:pt x="0" y="57"/>
                  </a:lnTo>
                  <a:lnTo>
                    <a:pt x="0" y="69"/>
                  </a:lnTo>
                  <a:lnTo>
                    <a:pt x="0" y="81"/>
                  </a:lnTo>
                  <a:lnTo>
                    <a:pt x="4" y="93"/>
                  </a:lnTo>
                  <a:lnTo>
                    <a:pt x="7" y="107"/>
                  </a:lnTo>
                  <a:lnTo>
                    <a:pt x="14" y="119"/>
                  </a:lnTo>
                  <a:lnTo>
                    <a:pt x="25" y="132"/>
                  </a:lnTo>
                  <a:lnTo>
                    <a:pt x="35" y="146"/>
                  </a:lnTo>
                  <a:lnTo>
                    <a:pt x="49" y="158"/>
                  </a:lnTo>
                  <a:lnTo>
                    <a:pt x="64" y="172"/>
                  </a:lnTo>
                  <a:lnTo>
                    <a:pt x="64" y="172"/>
                  </a:lnTo>
                  <a:lnTo>
                    <a:pt x="81" y="182"/>
                  </a:lnTo>
                  <a:lnTo>
                    <a:pt x="95" y="191"/>
                  </a:lnTo>
                  <a:lnTo>
                    <a:pt x="105" y="196"/>
                  </a:lnTo>
                  <a:lnTo>
                    <a:pt x="116" y="199"/>
                  </a:lnTo>
                  <a:lnTo>
                    <a:pt x="122" y="201"/>
                  </a:lnTo>
                  <a:lnTo>
                    <a:pt x="128" y="199"/>
                  </a:lnTo>
                  <a:lnTo>
                    <a:pt x="133" y="198"/>
                  </a:lnTo>
                  <a:lnTo>
                    <a:pt x="136" y="194"/>
                  </a:lnTo>
                  <a:lnTo>
                    <a:pt x="138" y="191"/>
                  </a:lnTo>
                  <a:lnTo>
                    <a:pt x="138" y="186"/>
                  </a:lnTo>
                  <a:lnTo>
                    <a:pt x="138" y="177"/>
                  </a:lnTo>
                  <a:lnTo>
                    <a:pt x="136" y="167"/>
                  </a:lnTo>
                  <a:lnTo>
                    <a:pt x="136" y="167"/>
                  </a:lnTo>
                  <a:lnTo>
                    <a:pt x="119" y="151"/>
                  </a:lnTo>
                  <a:lnTo>
                    <a:pt x="102" y="132"/>
                  </a:lnTo>
                  <a:lnTo>
                    <a:pt x="86" y="110"/>
                  </a:lnTo>
                  <a:lnTo>
                    <a:pt x="78" y="98"/>
                  </a:lnTo>
                  <a:lnTo>
                    <a:pt x="73" y="88"/>
                  </a:lnTo>
                  <a:lnTo>
                    <a:pt x="69" y="76"/>
                  </a:lnTo>
                  <a:lnTo>
                    <a:pt x="67" y="64"/>
                  </a:lnTo>
                  <a:lnTo>
                    <a:pt x="69" y="53"/>
                  </a:lnTo>
                  <a:lnTo>
                    <a:pt x="73" y="43"/>
                  </a:lnTo>
                  <a:lnTo>
                    <a:pt x="81" y="33"/>
                  </a:lnTo>
                  <a:lnTo>
                    <a:pt x="95" y="26"/>
                  </a:lnTo>
                  <a:lnTo>
                    <a:pt x="95" y="26"/>
                  </a:lnTo>
                  <a:lnTo>
                    <a:pt x="98" y="26"/>
                  </a:lnTo>
                  <a:lnTo>
                    <a:pt x="104" y="28"/>
                  </a:lnTo>
                  <a:lnTo>
                    <a:pt x="124" y="41"/>
                  </a:lnTo>
                  <a:lnTo>
                    <a:pt x="150" y="60"/>
                  </a:lnTo>
                  <a:lnTo>
                    <a:pt x="181" y="83"/>
                  </a:lnTo>
                  <a:lnTo>
                    <a:pt x="243" y="134"/>
                  </a:lnTo>
                  <a:lnTo>
                    <a:pt x="267" y="156"/>
                  </a:lnTo>
                  <a:lnTo>
                    <a:pt x="282" y="174"/>
                  </a:lnTo>
                  <a:lnTo>
                    <a:pt x="282" y="174"/>
                  </a:lnTo>
                  <a:lnTo>
                    <a:pt x="294" y="184"/>
                  </a:lnTo>
                  <a:lnTo>
                    <a:pt x="301" y="191"/>
                  </a:lnTo>
                  <a:lnTo>
                    <a:pt x="306" y="192"/>
                  </a:lnTo>
                  <a:lnTo>
                    <a:pt x="310" y="191"/>
                  </a:lnTo>
                  <a:lnTo>
                    <a:pt x="310" y="189"/>
                  </a:lnTo>
                  <a:lnTo>
                    <a:pt x="311" y="186"/>
                  </a:lnTo>
                  <a:lnTo>
                    <a:pt x="310" y="180"/>
                  </a:lnTo>
                  <a:lnTo>
                    <a:pt x="310" y="180"/>
                  </a:lnTo>
                  <a:close/>
                </a:path>
              </a:pathLst>
            </a:custGeom>
            <a:solidFill>
              <a:srgbClr val="C63E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215">
              <a:extLst>
                <a:ext uri="{FF2B5EF4-FFF2-40B4-BE49-F238E27FC236}">
                  <a16:creationId xmlns:a16="http://schemas.microsoft.com/office/drawing/2014/main" xmlns="" id="{0048B4EF-5A16-4B23-94F8-219D17EF4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4851" y="866775"/>
              <a:ext cx="219075" cy="304800"/>
            </a:xfrm>
            <a:custGeom>
              <a:avLst/>
              <a:gdLst>
                <a:gd name="T0" fmla="*/ 95 w 138"/>
                <a:gd name="T1" fmla="*/ 17 h 192"/>
                <a:gd name="T2" fmla="*/ 95 w 138"/>
                <a:gd name="T3" fmla="*/ 17 h 192"/>
                <a:gd name="T4" fmla="*/ 97 w 138"/>
                <a:gd name="T5" fmla="*/ 17 h 192"/>
                <a:gd name="T6" fmla="*/ 100 w 138"/>
                <a:gd name="T7" fmla="*/ 17 h 192"/>
                <a:gd name="T8" fmla="*/ 100 w 138"/>
                <a:gd name="T9" fmla="*/ 17 h 192"/>
                <a:gd name="T10" fmla="*/ 86 w 138"/>
                <a:gd name="T11" fmla="*/ 10 h 192"/>
                <a:gd name="T12" fmla="*/ 78 w 138"/>
                <a:gd name="T13" fmla="*/ 5 h 192"/>
                <a:gd name="T14" fmla="*/ 67 w 138"/>
                <a:gd name="T15" fmla="*/ 3 h 192"/>
                <a:gd name="T16" fmla="*/ 59 w 138"/>
                <a:gd name="T17" fmla="*/ 2 h 192"/>
                <a:gd name="T18" fmla="*/ 47 w 138"/>
                <a:gd name="T19" fmla="*/ 0 h 192"/>
                <a:gd name="T20" fmla="*/ 37 w 138"/>
                <a:gd name="T21" fmla="*/ 2 h 192"/>
                <a:gd name="T22" fmla="*/ 25 w 138"/>
                <a:gd name="T23" fmla="*/ 7 h 192"/>
                <a:gd name="T24" fmla="*/ 25 w 138"/>
                <a:gd name="T25" fmla="*/ 7 h 192"/>
                <a:gd name="T26" fmla="*/ 25 w 138"/>
                <a:gd name="T27" fmla="*/ 7 h 192"/>
                <a:gd name="T28" fmla="*/ 18 w 138"/>
                <a:gd name="T29" fmla="*/ 12 h 192"/>
                <a:gd name="T30" fmla="*/ 12 w 138"/>
                <a:gd name="T31" fmla="*/ 19 h 192"/>
                <a:gd name="T32" fmla="*/ 7 w 138"/>
                <a:gd name="T33" fmla="*/ 27 h 192"/>
                <a:gd name="T34" fmla="*/ 4 w 138"/>
                <a:gd name="T35" fmla="*/ 34 h 192"/>
                <a:gd name="T36" fmla="*/ 2 w 138"/>
                <a:gd name="T37" fmla="*/ 44 h 192"/>
                <a:gd name="T38" fmla="*/ 0 w 138"/>
                <a:gd name="T39" fmla="*/ 53 h 192"/>
                <a:gd name="T40" fmla="*/ 0 w 138"/>
                <a:gd name="T41" fmla="*/ 63 h 192"/>
                <a:gd name="T42" fmla="*/ 0 w 138"/>
                <a:gd name="T43" fmla="*/ 74 h 192"/>
                <a:gd name="T44" fmla="*/ 4 w 138"/>
                <a:gd name="T45" fmla="*/ 84 h 192"/>
                <a:gd name="T46" fmla="*/ 7 w 138"/>
                <a:gd name="T47" fmla="*/ 96 h 192"/>
                <a:gd name="T48" fmla="*/ 12 w 138"/>
                <a:gd name="T49" fmla="*/ 106 h 192"/>
                <a:gd name="T50" fmla="*/ 19 w 138"/>
                <a:gd name="T51" fmla="*/ 118 h 192"/>
                <a:gd name="T52" fmla="*/ 28 w 138"/>
                <a:gd name="T53" fmla="*/ 129 h 192"/>
                <a:gd name="T54" fmla="*/ 38 w 138"/>
                <a:gd name="T55" fmla="*/ 141 h 192"/>
                <a:gd name="T56" fmla="*/ 50 w 138"/>
                <a:gd name="T57" fmla="*/ 151 h 192"/>
                <a:gd name="T58" fmla="*/ 64 w 138"/>
                <a:gd name="T59" fmla="*/ 163 h 192"/>
                <a:gd name="T60" fmla="*/ 64 w 138"/>
                <a:gd name="T61" fmla="*/ 163 h 192"/>
                <a:gd name="T62" fmla="*/ 81 w 138"/>
                <a:gd name="T63" fmla="*/ 173 h 192"/>
                <a:gd name="T64" fmla="*/ 95 w 138"/>
                <a:gd name="T65" fmla="*/ 182 h 192"/>
                <a:gd name="T66" fmla="*/ 105 w 138"/>
                <a:gd name="T67" fmla="*/ 187 h 192"/>
                <a:gd name="T68" fmla="*/ 116 w 138"/>
                <a:gd name="T69" fmla="*/ 190 h 192"/>
                <a:gd name="T70" fmla="*/ 122 w 138"/>
                <a:gd name="T71" fmla="*/ 192 h 192"/>
                <a:gd name="T72" fmla="*/ 128 w 138"/>
                <a:gd name="T73" fmla="*/ 190 h 192"/>
                <a:gd name="T74" fmla="*/ 133 w 138"/>
                <a:gd name="T75" fmla="*/ 189 h 192"/>
                <a:gd name="T76" fmla="*/ 136 w 138"/>
                <a:gd name="T77" fmla="*/ 185 h 192"/>
                <a:gd name="T78" fmla="*/ 138 w 138"/>
                <a:gd name="T79" fmla="*/ 182 h 192"/>
                <a:gd name="T80" fmla="*/ 138 w 138"/>
                <a:gd name="T81" fmla="*/ 177 h 192"/>
                <a:gd name="T82" fmla="*/ 138 w 138"/>
                <a:gd name="T83" fmla="*/ 168 h 192"/>
                <a:gd name="T84" fmla="*/ 136 w 138"/>
                <a:gd name="T85" fmla="*/ 158 h 192"/>
                <a:gd name="T86" fmla="*/ 136 w 138"/>
                <a:gd name="T87" fmla="*/ 158 h 192"/>
                <a:gd name="T88" fmla="*/ 119 w 138"/>
                <a:gd name="T89" fmla="*/ 142 h 192"/>
                <a:gd name="T90" fmla="*/ 102 w 138"/>
                <a:gd name="T91" fmla="*/ 123 h 192"/>
                <a:gd name="T92" fmla="*/ 86 w 138"/>
                <a:gd name="T93" fmla="*/ 101 h 192"/>
                <a:gd name="T94" fmla="*/ 78 w 138"/>
                <a:gd name="T95" fmla="*/ 89 h 192"/>
                <a:gd name="T96" fmla="*/ 73 w 138"/>
                <a:gd name="T97" fmla="*/ 79 h 192"/>
                <a:gd name="T98" fmla="*/ 69 w 138"/>
                <a:gd name="T99" fmla="*/ 67 h 192"/>
                <a:gd name="T100" fmla="*/ 67 w 138"/>
                <a:gd name="T101" fmla="*/ 55 h 192"/>
                <a:gd name="T102" fmla="*/ 69 w 138"/>
                <a:gd name="T103" fmla="*/ 44 h 192"/>
                <a:gd name="T104" fmla="*/ 73 w 138"/>
                <a:gd name="T105" fmla="*/ 34 h 192"/>
                <a:gd name="T106" fmla="*/ 81 w 138"/>
                <a:gd name="T107" fmla="*/ 24 h 192"/>
                <a:gd name="T108" fmla="*/ 95 w 138"/>
                <a:gd name="T109" fmla="*/ 17 h 192"/>
                <a:gd name="T110" fmla="*/ 95 w 138"/>
                <a:gd name="T111" fmla="*/ 17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38" h="192">
                  <a:moveTo>
                    <a:pt x="95" y="17"/>
                  </a:moveTo>
                  <a:lnTo>
                    <a:pt x="95" y="17"/>
                  </a:lnTo>
                  <a:lnTo>
                    <a:pt x="97" y="17"/>
                  </a:lnTo>
                  <a:lnTo>
                    <a:pt x="100" y="17"/>
                  </a:lnTo>
                  <a:lnTo>
                    <a:pt x="100" y="17"/>
                  </a:lnTo>
                  <a:lnTo>
                    <a:pt x="86" y="10"/>
                  </a:lnTo>
                  <a:lnTo>
                    <a:pt x="78" y="5"/>
                  </a:lnTo>
                  <a:lnTo>
                    <a:pt x="67" y="3"/>
                  </a:lnTo>
                  <a:lnTo>
                    <a:pt x="59" y="2"/>
                  </a:lnTo>
                  <a:lnTo>
                    <a:pt x="47" y="0"/>
                  </a:lnTo>
                  <a:lnTo>
                    <a:pt x="37" y="2"/>
                  </a:lnTo>
                  <a:lnTo>
                    <a:pt x="25" y="7"/>
                  </a:lnTo>
                  <a:lnTo>
                    <a:pt x="25" y="7"/>
                  </a:lnTo>
                  <a:lnTo>
                    <a:pt x="25" y="7"/>
                  </a:lnTo>
                  <a:lnTo>
                    <a:pt x="18" y="12"/>
                  </a:lnTo>
                  <a:lnTo>
                    <a:pt x="12" y="19"/>
                  </a:lnTo>
                  <a:lnTo>
                    <a:pt x="7" y="27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0" y="53"/>
                  </a:lnTo>
                  <a:lnTo>
                    <a:pt x="0" y="63"/>
                  </a:lnTo>
                  <a:lnTo>
                    <a:pt x="0" y="74"/>
                  </a:lnTo>
                  <a:lnTo>
                    <a:pt x="4" y="84"/>
                  </a:lnTo>
                  <a:lnTo>
                    <a:pt x="7" y="96"/>
                  </a:lnTo>
                  <a:lnTo>
                    <a:pt x="12" y="106"/>
                  </a:lnTo>
                  <a:lnTo>
                    <a:pt x="19" y="118"/>
                  </a:lnTo>
                  <a:lnTo>
                    <a:pt x="28" y="129"/>
                  </a:lnTo>
                  <a:lnTo>
                    <a:pt x="38" y="141"/>
                  </a:lnTo>
                  <a:lnTo>
                    <a:pt x="50" y="151"/>
                  </a:lnTo>
                  <a:lnTo>
                    <a:pt x="64" y="163"/>
                  </a:lnTo>
                  <a:lnTo>
                    <a:pt x="64" y="163"/>
                  </a:lnTo>
                  <a:lnTo>
                    <a:pt x="81" y="173"/>
                  </a:lnTo>
                  <a:lnTo>
                    <a:pt x="95" y="182"/>
                  </a:lnTo>
                  <a:lnTo>
                    <a:pt x="105" y="187"/>
                  </a:lnTo>
                  <a:lnTo>
                    <a:pt x="116" y="190"/>
                  </a:lnTo>
                  <a:lnTo>
                    <a:pt x="122" y="192"/>
                  </a:lnTo>
                  <a:lnTo>
                    <a:pt x="128" y="190"/>
                  </a:lnTo>
                  <a:lnTo>
                    <a:pt x="133" y="189"/>
                  </a:lnTo>
                  <a:lnTo>
                    <a:pt x="136" y="185"/>
                  </a:lnTo>
                  <a:lnTo>
                    <a:pt x="138" y="182"/>
                  </a:lnTo>
                  <a:lnTo>
                    <a:pt x="138" y="177"/>
                  </a:lnTo>
                  <a:lnTo>
                    <a:pt x="138" y="168"/>
                  </a:lnTo>
                  <a:lnTo>
                    <a:pt x="136" y="158"/>
                  </a:lnTo>
                  <a:lnTo>
                    <a:pt x="136" y="158"/>
                  </a:lnTo>
                  <a:lnTo>
                    <a:pt x="119" y="142"/>
                  </a:lnTo>
                  <a:lnTo>
                    <a:pt x="102" y="123"/>
                  </a:lnTo>
                  <a:lnTo>
                    <a:pt x="86" y="101"/>
                  </a:lnTo>
                  <a:lnTo>
                    <a:pt x="78" y="89"/>
                  </a:lnTo>
                  <a:lnTo>
                    <a:pt x="73" y="79"/>
                  </a:lnTo>
                  <a:lnTo>
                    <a:pt x="69" y="67"/>
                  </a:lnTo>
                  <a:lnTo>
                    <a:pt x="67" y="55"/>
                  </a:lnTo>
                  <a:lnTo>
                    <a:pt x="69" y="44"/>
                  </a:lnTo>
                  <a:lnTo>
                    <a:pt x="73" y="34"/>
                  </a:lnTo>
                  <a:lnTo>
                    <a:pt x="81" y="24"/>
                  </a:lnTo>
                  <a:lnTo>
                    <a:pt x="95" y="17"/>
                  </a:lnTo>
                  <a:lnTo>
                    <a:pt x="95" y="17"/>
                  </a:lnTo>
                  <a:close/>
                </a:path>
              </a:pathLst>
            </a:custGeom>
            <a:solidFill>
              <a:srgbClr val="950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216">
              <a:extLst>
                <a:ext uri="{FF2B5EF4-FFF2-40B4-BE49-F238E27FC236}">
                  <a16:creationId xmlns:a16="http://schemas.microsoft.com/office/drawing/2014/main" xmlns="" id="{CD7DC102-2B03-44A0-B97A-4F0CBF4060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6" y="801688"/>
              <a:ext cx="361950" cy="369888"/>
            </a:xfrm>
            <a:custGeom>
              <a:avLst/>
              <a:gdLst>
                <a:gd name="T0" fmla="*/ 228 w 228"/>
                <a:gd name="T1" fmla="*/ 230 h 233"/>
                <a:gd name="T2" fmla="*/ 213 w 228"/>
                <a:gd name="T3" fmla="*/ 170 h 233"/>
                <a:gd name="T4" fmla="*/ 189 w 228"/>
                <a:gd name="T5" fmla="*/ 106 h 233"/>
                <a:gd name="T6" fmla="*/ 166 w 228"/>
                <a:gd name="T7" fmla="*/ 63 h 233"/>
                <a:gd name="T8" fmla="*/ 137 w 228"/>
                <a:gd name="T9" fmla="*/ 29 h 233"/>
                <a:gd name="T10" fmla="*/ 111 w 228"/>
                <a:gd name="T11" fmla="*/ 10 h 233"/>
                <a:gd name="T12" fmla="*/ 91 w 228"/>
                <a:gd name="T13" fmla="*/ 3 h 233"/>
                <a:gd name="T14" fmla="*/ 70 w 228"/>
                <a:gd name="T15" fmla="*/ 0 h 233"/>
                <a:gd name="T16" fmla="*/ 46 w 228"/>
                <a:gd name="T17" fmla="*/ 3 h 233"/>
                <a:gd name="T18" fmla="*/ 34 w 228"/>
                <a:gd name="T19" fmla="*/ 6 h 233"/>
                <a:gd name="T20" fmla="*/ 15 w 228"/>
                <a:gd name="T21" fmla="*/ 15 h 233"/>
                <a:gd name="T22" fmla="*/ 10 w 228"/>
                <a:gd name="T23" fmla="*/ 20 h 233"/>
                <a:gd name="T24" fmla="*/ 5 w 228"/>
                <a:gd name="T25" fmla="*/ 30 h 233"/>
                <a:gd name="T26" fmla="*/ 1 w 228"/>
                <a:gd name="T27" fmla="*/ 51 h 233"/>
                <a:gd name="T28" fmla="*/ 1 w 228"/>
                <a:gd name="T29" fmla="*/ 75 h 233"/>
                <a:gd name="T30" fmla="*/ 7 w 228"/>
                <a:gd name="T31" fmla="*/ 104 h 233"/>
                <a:gd name="T32" fmla="*/ 17 w 228"/>
                <a:gd name="T33" fmla="*/ 133 h 233"/>
                <a:gd name="T34" fmla="*/ 36 w 228"/>
                <a:gd name="T35" fmla="*/ 163 h 233"/>
                <a:gd name="T36" fmla="*/ 62 w 228"/>
                <a:gd name="T37" fmla="*/ 190 h 233"/>
                <a:gd name="T38" fmla="*/ 98 w 228"/>
                <a:gd name="T39" fmla="*/ 211 h 233"/>
                <a:gd name="T40" fmla="*/ 130 w 228"/>
                <a:gd name="T41" fmla="*/ 224 h 233"/>
                <a:gd name="T42" fmla="*/ 175 w 228"/>
                <a:gd name="T43" fmla="*/ 233 h 233"/>
                <a:gd name="T44" fmla="*/ 194 w 228"/>
                <a:gd name="T45" fmla="*/ 231 h 233"/>
                <a:gd name="T46" fmla="*/ 197 w 228"/>
                <a:gd name="T47" fmla="*/ 224 h 233"/>
                <a:gd name="T48" fmla="*/ 199 w 228"/>
                <a:gd name="T49" fmla="*/ 223 h 233"/>
                <a:gd name="T50" fmla="*/ 132 w 228"/>
                <a:gd name="T51" fmla="*/ 164 h 233"/>
                <a:gd name="T52" fmla="*/ 98 w 228"/>
                <a:gd name="T53" fmla="*/ 130 h 233"/>
                <a:gd name="T54" fmla="*/ 72 w 228"/>
                <a:gd name="T55" fmla="*/ 94 h 233"/>
                <a:gd name="T56" fmla="*/ 58 w 228"/>
                <a:gd name="T57" fmla="*/ 60 h 233"/>
                <a:gd name="T58" fmla="*/ 58 w 228"/>
                <a:gd name="T59" fmla="*/ 46 h 233"/>
                <a:gd name="T60" fmla="*/ 63 w 228"/>
                <a:gd name="T61" fmla="*/ 34 h 233"/>
                <a:gd name="T62" fmla="*/ 77 w 228"/>
                <a:gd name="T63" fmla="*/ 25 h 233"/>
                <a:gd name="T64" fmla="*/ 98 w 228"/>
                <a:gd name="T65" fmla="*/ 18 h 233"/>
                <a:gd name="T66" fmla="*/ 106 w 228"/>
                <a:gd name="T67" fmla="*/ 18 h 233"/>
                <a:gd name="T68" fmla="*/ 123 w 228"/>
                <a:gd name="T69" fmla="*/ 25 h 233"/>
                <a:gd name="T70" fmla="*/ 141 w 228"/>
                <a:gd name="T71" fmla="*/ 41 h 233"/>
                <a:gd name="T72" fmla="*/ 166 w 228"/>
                <a:gd name="T73" fmla="*/ 79 h 233"/>
                <a:gd name="T74" fmla="*/ 199 w 228"/>
                <a:gd name="T75" fmla="*/ 147 h 233"/>
                <a:gd name="T76" fmla="*/ 228 w 228"/>
                <a:gd name="T7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8" h="233">
                  <a:moveTo>
                    <a:pt x="228" y="230"/>
                  </a:moveTo>
                  <a:lnTo>
                    <a:pt x="228" y="230"/>
                  </a:lnTo>
                  <a:lnTo>
                    <a:pt x="223" y="206"/>
                  </a:lnTo>
                  <a:lnTo>
                    <a:pt x="213" y="170"/>
                  </a:lnTo>
                  <a:lnTo>
                    <a:pt x="199" y="127"/>
                  </a:lnTo>
                  <a:lnTo>
                    <a:pt x="189" y="106"/>
                  </a:lnTo>
                  <a:lnTo>
                    <a:pt x="178" y="84"/>
                  </a:lnTo>
                  <a:lnTo>
                    <a:pt x="166" y="63"/>
                  </a:lnTo>
                  <a:lnTo>
                    <a:pt x="153" y="44"/>
                  </a:lnTo>
                  <a:lnTo>
                    <a:pt x="137" y="29"/>
                  </a:lnTo>
                  <a:lnTo>
                    <a:pt x="120" y="15"/>
                  </a:lnTo>
                  <a:lnTo>
                    <a:pt x="111" y="10"/>
                  </a:lnTo>
                  <a:lnTo>
                    <a:pt x="101" y="6"/>
                  </a:lnTo>
                  <a:lnTo>
                    <a:pt x="91" y="3"/>
                  </a:lnTo>
                  <a:lnTo>
                    <a:pt x="80" y="1"/>
                  </a:lnTo>
                  <a:lnTo>
                    <a:pt x="70" y="0"/>
                  </a:lnTo>
                  <a:lnTo>
                    <a:pt x="58" y="1"/>
                  </a:lnTo>
                  <a:lnTo>
                    <a:pt x="46" y="3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22" y="10"/>
                  </a:lnTo>
                  <a:lnTo>
                    <a:pt x="15" y="15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7" y="24"/>
                  </a:lnTo>
                  <a:lnTo>
                    <a:pt x="5" y="30"/>
                  </a:lnTo>
                  <a:lnTo>
                    <a:pt x="1" y="41"/>
                  </a:lnTo>
                  <a:lnTo>
                    <a:pt x="1" y="51"/>
                  </a:lnTo>
                  <a:lnTo>
                    <a:pt x="0" y="63"/>
                  </a:lnTo>
                  <a:lnTo>
                    <a:pt x="1" y="75"/>
                  </a:lnTo>
                  <a:lnTo>
                    <a:pt x="3" y="89"/>
                  </a:lnTo>
                  <a:lnTo>
                    <a:pt x="7" y="104"/>
                  </a:lnTo>
                  <a:lnTo>
                    <a:pt x="10" y="120"/>
                  </a:lnTo>
                  <a:lnTo>
                    <a:pt x="17" y="133"/>
                  </a:lnTo>
                  <a:lnTo>
                    <a:pt x="26" y="149"/>
                  </a:lnTo>
                  <a:lnTo>
                    <a:pt x="36" y="163"/>
                  </a:lnTo>
                  <a:lnTo>
                    <a:pt x="48" y="176"/>
                  </a:lnTo>
                  <a:lnTo>
                    <a:pt x="62" y="190"/>
                  </a:lnTo>
                  <a:lnTo>
                    <a:pt x="79" y="200"/>
                  </a:lnTo>
                  <a:lnTo>
                    <a:pt x="98" y="211"/>
                  </a:lnTo>
                  <a:lnTo>
                    <a:pt x="98" y="211"/>
                  </a:lnTo>
                  <a:lnTo>
                    <a:pt x="130" y="224"/>
                  </a:lnTo>
                  <a:lnTo>
                    <a:pt x="156" y="231"/>
                  </a:lnTo>
                  <a:lnTo>
                    <a:pt x="175" y="233"/>
                  </a:lnTo>
                  <a:lnTo>
                    <a:pt x="185" y="233"/>
                  </a:lnTo>
                  <a:lnTo>
                    <a:pt x="194" y="231"/>
                  </a:lnTo>
                  <a:lnTo>
                    <a:pt x="197" y="228"/>
                  </a:lnTo>
                  <a:lnTo>
                    <a:pt x="197" y="224"/>
                  </a:lnTo>
                  <a:lnTo>
                    <a:pt x="199" y="223"/>
                  </a:lnTo>
                  <a:lnTo>
                    <a:pt x="199" y="223"/>
                  </a:lnTo>
                  <a:lnTo>
                    <a:pt x="165" y="195"/>
                  </a:lnTo>
                  <a:lnTo>
                    <a:pt x="132" y="164"/>
                  </a:lnTo>
                  <a:lnTo>
                    <a:pt x="115" y="147"/>
                  </a:lnTo>
                  <a:lnTo>
                    <a:pt x="98" y="130"/>
                  </a:lnTo>
                  <a:lnTo>
                    <a:pt x="84" y="111"/>
                  </a:lnTo>
                  <a:lnTo>
                    <a:pt x="72" y="94"/>
                  </a:lnTo>
                  <a:lnTo>
                    <a:pt x="62" y="77"/>
                  </a:lnTo>
                  <a:lnTo>
                    <a:pt x="58" y="60"/>
                  </a:lnTo>
                  <a:lnTo>
                    <a:pt x="56" y="53"/>
                  </a:lnTo>
                  <a:lnTo>
                    <a:pt x="58" y="46"/>
                  </a:lnTo>
                  <a:lnTo>
                    <a:pt x="60" y="39"/>
                  </a:lnTo>
                  <a:lnTo>
                    <a:pt x="63" y="34"/>
                  </a:lnTo>
                  <a:lnTo>
                    <a:pt x="70" y="29"/>
                  </a:lnTo>
                  <a:lnTo>
                    <a:pt x="77" y="25"/>
                  </a:lnTo>
                  <a:lnTo>
                    <a:pt x="86" y="22"/>
                  </a:lnTo>
                  <a:lnTo>
                    <a:pt x="98" y="18"/>
                  </a:lnTo>
                  <a:lnTo>
                    <a:pt x="98" y="18"/>
                  </a:lnTo>
                  <a:lnTo>
                    <a:pt x="106" y="18"/>
                  </a:lnTo>
                  <a:lnTo>
                    <a:pt x="115" y="20"/>
                  </a:lnTo>
                  <a:lnTo>
                    <a:pt x="123" y="25"/>
                  </a:lnTo>
                  <a:lnTo>
                    <a:pt x="132" y="32"/>
                  </a:lnTo>
                  <a:lnTo>
                    <a:pt x="141" y="41"/>
                  </a:lnTo>
                  <a:lnTo>
                    <a:pt x="149" y="51"/>
                  </a:lnTo>
                  <a:lnTo>
                    <a:pt x="166" y="79"/>
                  </a:lnTo>
                  <a:lnTo>
                    <a:pt x="184" y="111"/>
                  </a:lnTo>
                  <a:lnTo>
                    <a:pt x="199" y="147"/>
                  </a:lnTo>
                  <a:lnTo>
                    <a:pt x="214" y="188"/>
                  </a:lnTo>
                  <a:lnTo>
                    <a:pt x="228" y="230"/>
                  </a:lnTo>
                  <a:lnTo>
                    <a:pt x="228" y="230"/>
                  </a:lnTo>
                  <a:close/>
                </a:path>
              </a:pathLst>
            </a:custGeom>
            <a:solidFill>
              <a:srgbClr val="E944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217">
              <a:extLst>
                <a:ext uri="{FF2B5EF4-FFF2-40B4-BE49-F238E27FC236}">
                  <a16:creationId xmlns:a16="http://schemas.microsoft.com/office/drawing/2014/main" xmlns="" id="{17FB1C4A-CB09-4ED6-88E0-772D3BA30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301" y="830263"/>
              <a:ext cx="206375" cy="336550"/>
            </a:xfrm>
            <a:custGeom>
              <a:avLst/>
              <a:gdLst>
                <a:gd name="T0" fmla="*/ 55 w 130"/>
                <a:gd name="T1" fmla="*/ 28 h 212"/>
                <a:gd name="T2" fmla="*/ 55 w 130"/>
                <a:gd name="T3" fmla="*/ 28 h 212"/>
                <a:gd name="T4" fmla="*/ 49 w 130"/>
                <a:gd name="T5" fmla="*/ 21 h 212"/>
                <a:gd name="T6" fmla="*/ 49 w 130"/>
                <a:gd name="T7" fmla="*/ 21 h 212"/>
                <a:gd name="T8" fmla="*/ 44 w 130"/>
                <a:gd name="T9" fmla="*/ 18 h 212"/>
                <a:gd name="T10" fmla="*/ 44 w 130"/>
                <a:gd name="T11" fmla="*/ 18 h 212"/>
                <a:gd name="T12" fmla="*/ 36 w 130"/>
                <a:gd name="T13" fmla="*/ 11 h 212"/>
                <a:gd name="T14" fmla="*/ 27 w 130"/>
                <a:gd name="T15" fmla="*/ 6 h 212"/>
                <a:gd name="T16" fmla="*/ 20 w 130"/>
                <a:gd name="T17" fmla="*/ 2 h 212"/>
                <a:gd name="T18" fmla="*/ 13 w 130"/>
                <a:gd name="T19" fmla="*/ 0 h 212"/>
                <a:gd name="T20" fmla="*/ 3 w 130"/>
                <a:gd name="T21" fmla="*/ 0 h 212"/>
                <a:gd name="T22" fmla="*/ 0 w 130"/>
                <a:gd name="T23" fmla="*/ 0 h 212"/>
                <a:gd name="T24" fmla="*/ 0 w 130"/>
                <a:gd name="T25" fmla="*/ 0 h 212"/>
                <a:gd name="T26" fmla="*/ 7 w 130"/>
                <a:gd name="T27" fmla="*/ 4 h 212"/>
                <a:gd name="T28" fmla="*/ 13 w 130"/>
                <a:gd name="T29" fmla="*/ 7 h 212"/>
                <a:gd name="T30" fmla="*/ 29 w 130"/>
                <a:gd name="T31" fmla="*/ 19 h 212"/>
                <a:gd name="T32" fmla="*/ 44 w 130"/>
                <a:gd name="T33" fmla="*/ 38 h 212"/>
                <a:gd name="T34" fmla="*/ 60 w 130"/>
                <a:gd name="T35" fmla="*/ 59 h 212"/>
                <a:gd name="T36" fmla="*/ 75 w 130"/>
                <a:gd name="T37" fmla="*/ 86 h 212"/>
                <a:gd name="T38" fmla="*/ 91 w 130"/>
                <a:gd name="T39" fmla="*/ 115 h 212"/>
                <a:gd name="T40" fmla="*/ 104 w 130"/>
                <a:gd name="T41" fmla="*/ 148 h 212"/>
                <a:gd name="T42" fmla="*/ 118 w 130"/>
                <a:gd name="T43" fmla="*/ 186 h 212"/>
                <a:gd name="T44" fmla="*/ 118 w 130"/>
                <a:gd name="T45" fmla="*/ 186 h 212"/>
                <a:gd name="T46" fmla="*/ 125 w 130"/>
                <a:gd name="T47" fmla="*/ 198 h 212"/>
                <a:gd name="T48" fmla="*/ 130 w 130"/>
                <a:gd name="T49" fmla="*/ 212 h 212"/>
                <a:gd name="T50" fmla="*/ 130 w 130"/>
                <a:gd name="T51" fmla="*/ 212 h 212"/>
                <a:gd name="T52" fmla="*/ 123 w 130"/>
                <a:gd name="T53" fmla="*/ 179 h 212"/>
                <a:gd name="T54" fmla="*/ 116 w 130"/>
                <a:gd name="T55" fmla="*/ 157 h 212"/>
                <a:gd name="T56" fmla="*/ 108 w 130"/>
                <a:gd name="T57" fmla="*/ 131 h 212"/>
                <a:gd name="T58" fmla="*/ 98 w 130"/>
                <a:gd name="T59" fmla="*/ 105 h 212"/>
                <a:gd name="T60" fmla="*/ 86 w 130"/>
                <a:gd name="T61" fmla="*/ 78 h 212"/>
                <a:gd name="T62" fmla="*/ 72 w 130"/>
                <a:gd name="T63" fmla="*/ 52 h 212"/>
                <a:gd name="T64" fmla="*/ 55 w 130"/>
                <a:gd name="T65" fmla="*/ 28 h 212"/>
                <a:gd name="T66" fmla="*/ 55 w 130"/>
                <a:gd name="T67" fmla="*/ 2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30" h="212">
                  <a:moveTo>
                    <a:pt x="55" y="28"/>
                  </a:moveTo>
                  <a:lnTo>
                    <a:pt x="55" y="28"/>
                  </a:lnTo>
                  <a:lnTo>
                    <a:pt x="49" y="21"/>
                  </a:lnTo>
                  <a:lnTo>
                    <a:pt x="49" y="21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36" y="11"/>
                  </a:lnTo>
                  <a:lnTo>
                    <a:pt x="27" y="6"/>
                  </a:lnTo>
                  <a:lnTo>
                    <a:pt x="20" y="2"/>
                  </a:lnTo>
                  <a:lnTo>
                    <a:pt x="13" y="0"/>
                  </a:lnTo>
                  <a:lnTo>
                    <a:pt x="3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7" y="4"/>
                  </a:lnTo>
                  <a:lnTo>
                    <a:pt x="13" y="7"/>
                  </a:lnTo>
                  <a:lnTo>
                    <a:pt x="29" y="19"/>
                  </a:lnTo>
                  <a:lnTo>
                    <a:pt x="44" y="38"/>
                  </a:lnTo>
                  <a:lnTo>
                    <a:pt x="60" y="59"/>
                  </a:lnTo>
                  <a:lnTo>
                    <a:pt x="75" y="86"/>
                  </a:lnTo>
                  <a:lnTo>
                    <a:pt x="91" y="115"/>
                  </a:lnTo>
                  <a:lnTo>
                    <a:pt x="104" y="148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25" y="198"/>
                  </a:lnTo>
                  <a:lnTo>
                    <a:pt x="130" y="212"/>
                  </a:lnTo>
                  <a:lnTo>
                    <a:pt x="130" y="212"/>
                  </a:lnTo>
                  <a:lnTo>
                    <a:pt x="123" y="179"/>
                  </a:lnTo>
                  <a:lnTo>
                    <a:pt x="116" y="157"/>
                  </a:lnTo>
                  <a:lnTo>
                    <a:pt x="108" y="131"/>
                  </a:lnTo>
                  <a:lnTo>
                    <a:pt x="98" y="105"/>
                  </a:lnTo>
                  <a:lnTo>
                    <a:pt x="86" y="78"/>
                  </a:lnTo>
                  <a:lnTo>
                    <a:pt x="72" y="52"/>
                  </a:lnTo>
                  <a:lnTo>
                    <a:pt x="55" y="28"/>
                  </a:lnTo>
                  <a:lnTo>
                    <a:pt x="55" y="28"/>
                  </a:lnTo>
                  <a:close/>
                </a:path>
              </a:pathLst>
            </a:custGeom>
            <a:solidFill>
              <a:srgbClr val="950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218">
              <a:extLst>
                <a:ext uri="{FF2B5EF4-FFF2-40B4-BE49-F238E27FC236}">
                  <a16:creationId xmlns:a16="http://schemas.microsoft.com/office/drawing/2014/main" xmlns="" id="{F70147F7-5D0F-4718-81A0-36B98A103DF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825500"/>
              <a:ext cx="520700" cy="346075"/>
            </a:xfrm>
            <a:custGeom>
              <a:avLst/>
              <a:gdLst>
                <a:gd name="T0" fmla="*/ 0 w 328"/>
                <a:gd name="T1" fmla="*/ 187 h 218"/>
                <a:gd name="T2" fmla="*/ 60 w 328"/>
                <a:gd name="T3" fmla="*/ 110 h 218"/>
                <a:gd name="T4" fmla="*/ 103 w 328"/>
                <a:gd name="T5" fmla="*/ 62 h 218"/>
                <a:gd name="T6" fmla="*/ 145 w 328"/>
                <a:gd name="T7" fmla="*/ 26 h 218"/>
                <a:gd name="T8" fmla="*/ 165 w 328"/>
                <a:gd name="T9" fmla="*/ 14 h 218"/>
                <a:gd name="T10" fmla="*/ 205 w 328"/>
                <a:gd name="T11" fmla="*/ 2 h 218"/>
                <a:gd name="T12" fmla="*/ 255 w 328"/>
                <a:gd name="T13" fmla="*/ 0 h 218"/>
                <a:gd name="T14" fmla="*/ 280 w 328"/>
                <a:gd name="T15" fmla="*/ 5 h 218"/>
                <a:gd name="T16" fmla="*/ 301 w 328"/>
                <a:gd name="T17" fmla="*/ 15 h 218"/>
                <a:gd name="T18" fmla="*/ 316 w 328"/>
                <a:gd name="T19" fmla="*/ 29 h 218"/>
                <a:gd name="T20" fmla="*/ 327 w 328"/>
                <a:gd name="T21" fmla="*/ 52 h 218"/>
                <a:gd name="T22" fmla="*/ 328 w 328"/>
                <a:gd name="T23" fmla="*/ 64 h 218"/>
                <a:gd name="T24" fmla="*/ 325 w 328"/>
                <a:gd name="T25" fmla="*/ 91 h 218"/>
                <a:gd name="T26" fmla="*/ 315 w 328"/>
                <a:gd name="T27" fmla="*/ 117 h 218"/>
                <a:gd name="T28" fmla="*/ 299 w 328"/>
                <a:gd name="T29" fmla="*/ 141 h 218"/>
                <a:gd name="T30" fmla="*/ 280 w 328"/>
                <a:gd name="T31" fmla="*/ 163 h 218"/>
                <a:gd name="T32" fmla="*/ 248 w 328"/>
                <a:gd name="T33" fmla="*/ 191 h 218"/>
                <a:gd name="T34" fmla="*/ 225 w 328"/>
                <a:gd name="T35" fmla="*/ 203 h 218"/>
                <a:gd name="T36" fmla="*/ 203 w 328"/>
                <a:gd name="T37" fmla="*/ 209 h 218"/>
                <a:gd name="T38" fmla="*/ 172 w 328"/>
                <a:gd name="T39" fmla="*/ 213 h 218"/>
                <a:gd name="T40" fmla="*/ 162 w 328"/>
                <a:gd name="T41" fmla="*/ 211 h 218"/>
                <a:gd name="T42" fmla="*/ 167 w 328"/>
                <a:gd name="T43" fmla="*/ 206 h 218"/>
                <a:gd name="T44" fmla="*/ 188 w 328"/>
                <a:gd name="T45" fmla="*/ 197 h 218"/>
                <a:gd name="T46" fmla="*/ 201 w 328"/>
                <a:gd name="T47" fmla="*/ 189 h 218"/>
                <a:gd name="T48" fmla="*/ 232 w 328"/>
                <a:gd name="T49" fmla="*/ 158 h 218"/>
                <a:gd name="T50" fmla="*/ 244 w 328"/>
                <a:gd name="T51" fmla="*/ 137 h 218"/>
                <a:gd name="T52" fmla="*/ 253 w 328"/>
                <a:gd name="T53" fmla="*/ 115 h 218"/>
                <a:gd name="T54" fmla="*/ 256 w 328"/>
                <a:gd name="T55" fmla="*/ 93 h 218"/>
                <a:gd name="T56" fmla="*/ 251 w 328"/>
                <a:gd name="T57" fmla="*/ 70 h 218"/>
                <a:gd name="T58" fmla="*/ 236 w 328"/>
                <a:gd name="T59" fmla="*/ 50 h 218"/>
                <a:gd name="T60" fmla="*/ 225 w 328"/>
                <a:gd name="T61" fmla="*/ 41 h 218"/>
                <a:gd name="T62" fmla="*/ 201 w 328"/>
                <a:gd name="T63" fmla="*/ 38 h 218"/>
                <a:gd name="T64" fmla="*/ 176 w 328"/>
                <a:gd name="T65" fmla="*/ 43 h 218"/>
                <a:gd name="T66" fmla="*/ 151 w 328"/>
                <a:gd name="T67" fmla="*/ 57 h 218"/>
                <a:gd name="T68" fmla="*/ 117 w 328"/>
                <a:gd name="T69" fmla="*/ 84 h 218"/>
                <a:gd name="T70" fmla="*/ 84 w 328"/>
                <a:gd name="T71" fmla="*/ 118 h 218"/>
                <a:gd name="T72" fmla="*/ 78 w 328"/>
                <a:gd name="T73" fmla="*/ 132 h 218"/>
                <a:gd name="T74" fmla="*/ 59 w 328"/>
                <a:gd name="T75" fmla="*/ 182 h 218"/>
                <a:gd name="T76" fmla="*/ 55 w 328"/>
                <a:gd name="T77" fmla="*/ 206 h 218"/>
                <a:gd name="T78" fmla="*/ 59 w 328"/>
                <a:gd name="T79" fmla="*/ 216 h 218"/>
                <a:gd name="T80" fmla="*/ 62 w 328"/>
                <a:gd name="T81" fmla="*/ 218 h 218"/>
                <a:gd name="T82" fmla="*/ 0 w 328"/>
                <a:gd name="T83" fmla="*/ 187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8" h="218">
                  <a:moveTo>
                    <a:pt x="0" y="187"/>
                  </a:moveTo>
                  <a:lnTo>
                    <a:pt x="0" y="187"/>
                  </a:lnTo>
                  <a:lnTo>
                    <a:pt x="40" y="136"/>
                  </a:lnTo>
                  <a:lnTo>
                    <a:pt x="60" y="110"/>
                  </a:lnTo>
                  <a:lnTo>
                    <a:pt x="83" y="84"/>
                  </a:lnTo>
                  <a:lnTo>
                    <a:pt x="103" y="62"/>
                  </a:lnTo>
                  <a:lnTo>
                    <a:pt x="124" y="43"/>
                  </a:lnTo>
                  <a:lnTo>
                    <a:pt x="145" y="26"/>
                  </a:lnTo>
                  <a:lnTo>
                    <a:pt x="165" y="14"/>
                  </a:lnTo>
                  <a:lnTo>
                    <a:pt x="165" y="14"/>
                  </a:lnTo>
                  <a:lnTo>
                    <a:pt x="182" y="7"/>
                  </a:lnTo>
                  <a:lnTo>
                    <a:pt x="205" y="2"/>
                  </a:lnTo>
                  <a:lnTo>
                    <a:pt x="229" y="0"/>
                  </a:lnTo>
                  <a:lnTo>
                    <a:pt x="255" y="0"/>
                  </a:lnTo>
                  <a:lnTo>
                    <a:pt x="268" y="2"/>
                  </a:lnTo>
                  <a:lnTo>
                    <a:pt x="280" y="5"/>
                  </a:lnTo>
                  <a:lnTo>
                    <a:pt x="291" y="9"/>
                  </a:lnTo>
                  <a:lnTo>
                    <a:pt x="301" y="15"/>
                  </a:lnTo>
                  <a:lnTo>
                    <a:pt x="309" y="22"/>
                  </a:lnTo>
                  <a:lnTo>
                    <a:pt x="316" y="29"/>
                  </a:lnTo>
                  <a:lnTo>
                    <a:pt x="323" y="40"/>
                  </a:lnTo>
                  <a:lnTo>
                    <a:pt x="327" y="52"/>
                  </a:lnTo>
                  <a:lnTo>
                    <a:pt x="327" y="52"/>
                  </a:lnTo>
                  <a:lnTo>
                    <a:pt x="328" y="64"/>
                  </a:lnTo>
                  <a:lnTo>
                    <a:pt x="328" y="77"/>
                  </a:lnTo>
                  <a:lnTo>
                    <a:pt x="325" y="91"/>
                  </a:lnTo>
                  <a:lnTo>
                    <a:pt x="321" y="103"/>
                  </a:lnTo>
                  <a:lnTo>
                    <a:pt x="315" y="117"/>
                  </a:lnTo>
                  <a:lnTo>
                    <a:pt x="308" y="129"/>
                  </a:lnTo>
                  <a:lnTo>
                    <a:pt x="299" y="141"/>
                  </a:lnTo>
                  <a:lnTo>
                    <a:pt x="291" y="153"/>
                  </a:lnTo>
                  <a:lnTo>
                    <a:pt x="280" y="163"/>
                  </a:lnTo>
                  <a:lnTo>
                    <a:pt x="270" y="173"/>
                  </a:lnTo>
                  <a:lnTo>
                    <a:pt x="248" y="191"/>
                  </a:lnTo>
                  <a:lnTo>
                    <a:pt x="236" y="197"/>
                  </a:lnTo>
                  <a:lnTo>
                    <a:pt x="225" y="203"/>
                  </a:lnTo>
                  <a:lnTo>
                    <a:pt x="213" y="206"/>
                  </a:lnTo>
                  <a:lnTo>
                    <a:pt x="203" y="209"/>
                  </a:lnTo>
                  <a:lnTo>
                    <a:pt x="203" y="209"/>
                  </a:lnTo>
                  <a:lnTo>
                    <a:pt x="172" y="213"/>
                  </a:lnTo>
                  <a:lnTo>
                    <a:pt x="165" y="213"/>
                  </a:lnTo>
                  <a:lnTo>
                    <a:pt x="162" y="211"/>
                  </a:lnTo>
                  <a:lnTo>
                    <a:pt x="162" y="208"/>
                  </a:lnTo>
                  <a:lnTo>
                    <a:pt x="167" y="206"/>
                  </a:lnTo>
                  <a:lnTo>
                    <a:pt x="188" y="197"/>
                  </a:lnTo>
                  <a:lnTo>
                    <a:pt x="188" y="197"/>
                  </a:lnTo>
                  <a:lnTo>
                    <a:pt x="194" y="194"/>
                  </a:lnTo>
                  <a:lnTo>
                    <a:pt x="201" y="189"/>
                  </a:lnTo>
                  <a:lnTo>
                    <a:pt x="217" y="177"/>
                  </a:lnTo>
                  <a:lnTo>
                    <a:pt x="232" y="158"/>
                  </a:lnTo>
                  <a:lnTo>
                    <a:pt x="239" y="148"/>
                  </a:lnTo>
                  <a:lnTo>
                    <a:pt x="244" y="137"/>
                  </a:lnTo>
                  <a:lnTo>
                    <a:pt x="249" y="127"/>
                  </a:lnTo>
                  <a:lnTo>
                    <a:pt x="253" y="115"/>
                  </a:lnTo>
                  <a:lnTo>
                    <a:pt x="256" y="103"/>
                  </a:lnTo>
                  <a:lnTo>
                    <a:pt x="256" y="93"/>
                  </a:lnTo>
                  <a:lnTo>
                    <a:pt x="255" y="81"/>
                  </a:lnTo>
                  <a:lnTo>
                    <a:pt x="251" y="70"/>
                  </a:lnTo>
                  <a:lnTo>
                    <a:pt x="244" y="60"/>
                  </a:lnTo>
                  <a:lnTo>
                    <a:pt x="236" y="50"/>
                  </a:lnTo>
                  <a:lnTo>
                    <a:pt x="236" y="50"/>
                  </a:lnTo>
                  <a:lnTo>
                    <a:pt x="225" y="41"/>
                  </a:lnTo>
                  <a:lnTo>
                    <a:pt x="213" y="38"/>
                  </a:lnTo>
                  <a:lnTo>
                    <a:pt x="201" y="38"/>
                  </a:lnTo>
                  <a:lnTo>
                    <a:pt x="189" y="40"/>
                  </a:lnTo>
                  <a:lnTo>
                    <a:pt x="176" y="43"/>
                  </a:lnTo>
                  <a:lnTo>
                    <a:pt x="163" y="50"/>
                  </a:lnTo>
                  <a:lnTo>
                    <a:pt x="151" y="57"/>
                  </a:lnTo>
                  <a:lnTo>
                    <a:pt x="139" y="65"/>
                  </a:lnTo>
                  <a:lnTo>
                    <a:pt x="117" y="84"/>
                  </a:lnTo>
                  <a:lnTo>
                    <a:pt x="100" y="101"/>
                  </a:lnTo>
                  <a:lnTo>
                    <a:pt x="84" y="118"/>
                  </a:lnTo>
                  <a:lnTo>
                    <a:pt x="84" y="118"/>
                  </a:lnTo>
                  <a:lnTo>
                    <a:pt x="78" y="132"/>
                  </a:lnTo>
                  <a:lnTo>
                    <a:pt x="66" y="165"/>
                  </a:lnTo>
                  <a:lnTo>
                    <a:pt x="59" y="182"/>
                  </a:lnTo>
                  <a:lnTo>
                    <a:pt x="57" y="199"/>
                  </a:lnTo>
                  <a:lnTo>
                    <a:pt x="55" y="206"/>
                  </a:lnTo>
                  <a:lnTo>
                    <a:pt x="57" y="211"/>
                  </a:lnTo>
                  <a:lnTo>
                    <a:pt x="59" y="216"/>
                  </a:lnTo>
                  <a:lnTo>
                    <a:pt x="62" y="218"/>
                  </a:lnTo>
                  <a:lnTo>
                    <a:pt x="62" y="218"/>
                  </a:lnTo>
                  <a:lnTo>
                    <a:pt x="0" y="187"/>
                  </a:lnTo>
                  <a:lnTo>
                    <a:pt x="0" y="187"/>
                  </a:lnTo>
                  <a:close/>
                </a:path>
              </a:pathLst>
            </a:custGeom>
            <a:solidFill>
              <a:srgbClr val="950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219">
              <a:extLst>
                <a:ext uri="{FF2B5EF4-FFF2-40B4-BE49-F238E27FC236}">
                  <a16:creationId xmlns:a16="http://schemas.microsoft.com/office/drawing/2014/main" xmlns="" id="{DEFAE53A-6CA4-4F41-A34F-349D640E6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88" y="825500"/>
              <a:ext cx="263525" cy="338138"/>
            </a:xfrm>
            <a:custGeom>
              <a:avLst/>
              <a:gdLst>
                <a:gd name="T0" fmla="*/ 41 w 166"/>
                <a:gd name="T1" fmla="*/ 209 h 213"/>
                <a:gd name="T2" fmla="*/ 41 w 166"/>
                <a:gd name="T3" fmla="*/ 209 h 213"/>
                <a:gd name="T4" fmla="*/ 51 w 166"/>
                <a:gd name="T5" fmla="*/ 206 h 213"/>
                <a:gd name="T6" fmla="*/ 63 w 166"/>
                <a:gd name="T7" fmla="*/ 203 h 213"/>
                <a:gd name="T8" fmla="*/ 74 w 166"/>
                <a:gd name="T9" fmla="*/ 197 h 213"/>
                <a:gd name="T10" fmla="*/ 86 w 166"/>
                <a:gd name="T11" fmla="*/ 191 h 213"/>
                <a:gd name="T12" fmla="*/ 108 w 166"/>
                <a:gd name="T13" fmla="*/ 173 h 213"/>
                <a:gd name="T14" fmla="*/ 118 w 166"/>
                <a:gd name="T15" fmla="*/ 163 h 213"/>
                <a:gd name="T16" fmla="*/ 129 w 166"/>
                <a:gd name="T17" fmla="*/ 153 h 213"/>
                <a:gd name="T18" fmla="*/ 137 w 166"/>
                <a:gd name="T19" fmla="*/ 141 h 213"/>
                <a:gd name="T20" fmla="*/ 146 w 166"/>
                <a:gd name="T21" fmla="*/ 129 h 213"/>
                <a:gd name="T22" fmla="*/ 153 w 166"/>
                <a:gd name="T23" fmla="*/ 117 h 213"/>
                <a:gd name="T24" fmla="*/ 159 w 166"/>
                <a:gd name="T25" fmla="*/ 103 h 213"/>
                <a:gd name="T26" fmla="*/ 163 w 166"/>
                <a:gd name="T27" fmla="*/ 91 h 213"/>
                <a:gd name="T28" fmla="*/ 166 w 166"/>
                <a:gd name="T29" fmla="*/ 77 h 213"/>
                <a:gd name="T30" fmla="*/ 166 w 166"/>
                <a:gd name="T31" fmla="*/ 64 h 213"/>
                <a:gd name="T32" fmla="*/ 165 w 166"/>
                <a:gd name="T33" fmla="*/ 52 h 213"/>
                <a:gd name="T34" fmla="*/ 165 w 166"/>
                <a:gd name="T35" fmla="*/ 52 h 213"/>
                <a:gd name="T36" fmla="*/ 161 w 166"/>
                <a:gd name="T37" fmla="*/ 41 h 213"/>
                <a:gd name="T38" fmla="*/ 156 w 166"/>
                <a:gd name="T39" fmla="*/ 33 h 213"/>
                <a:gd name="T40" fmla="*/ 151 w 166"/>
                <a:gd name="T41" fmla="*/ 24 h 213"/>
                <a:gd name="T42" fmla="*/ 142 w 166"/>
                <a:gd name="T43" fmla="*/ 17 h 213"/>
                <a:gd name="T44" fmla="*/ 134 w 166"/>
                <a:gd name="T45" fmla="*/ 12 h 213"/>
                <a:gd name="T46" fmla="*/ 125 w 166"/>
                <a:gd name="T47" fmla="*/ 7 h 213"/>
                <a:gd name="T48" fmla="*/ 115 w 166"/>
                <a:gd name="T49" fmla="*/ 3 h 213"/>
                <a:gd name="T50" fmla="*/ 103 w 166"/>
                <a:gd name="T51" fmla="*/ 2 h 213"/>
                <a:gd name="T52" fmla="*/ 80 w 166"/>
                <a:gd name="T53" fmla="*/ 0 h 213"/>
                <a:gd name="T54" fmla="*/ 58 w 166"/>
                <a:gd name="T55" fmla="*/ 0 h 213"/>
                <a:gd name="T56" fmla="*/ 36 w 166"/>
                <a:gd name="T57" fmla="*/ 3 h 213"/>
                <a:gd name="T58" fmla="*/ 17 w 166"/>
                <a:gd name="T59" fmla="*/ 9 h 213"/>
                <a:gd name="T60" fmla="*/ 17 w 166"/>
                <a:gd name="T61" fmla="*/ 9 h 213"/>
                <a:gd name="T62" fmla="*/ 34 w 166"/>
                <a:gd name="T63" fmla="*/ 12 h 213"/>
                <a:gd name="T64" fmla="*/ 48 w 166"/>
                <a:gd name="T65" fmla="*/ 19 h 213"/>
                <a:gd name="T66" fmla="*/ 58 w 166"/>
                <a:gd name="T67" fmla="*/ 26 h 213"/>
                <a:gd name="T68" fmla="*/ 67 w 166"/>
                <a:gd name="T69" fmla="*/ 34 h 213"/>
                <a:gd name="T70" fmla="*/ 74 w 166"/>
                <a:gd name="T71" fmla="*/ 43 h 213"/>
                <a:gd name="T72" fmla="*/ 77 w 166"/>
                <a:gd name="T73" fmla="*/ 50 h 213"/>
                <a:gd name="T74" fmla="*/ 80 w 166"/>
                <a:gd name="T75" fmla="*/ 57 h 213"/>
                <a:gd name="T76" fmla="*/ 80 w 166"/>
                <a:gd name="T77" fmla="*/ 57 h 213"/>
                <a:gd name="T78" fmla="*/ 80 w 166"/>
                <a:gd name="T79" fmla="*/ 57 h 213"/>
                <a:gd name="T80" fmla="*/ 87 w 166"/>
                <a:gd name="T81" fmla="*/ 67 h 213"/>
                <a:gd name="T82" fmla="*/ 91 w 166"/>
                <a:gd name="T83" fmla="*/ 77 h 213"/>
                <a:gd name="T84" fmla="*/ 94 w 166"/>
                <a:gd name="T85" fmla="*/ 88 h 213"/>
                <a:gd name="T86" fmla="*/ 94 w 166"/>
                <a:gd name="T87" fmla="*/ 100 h 213"/>
                <a:gd name="T88" fmla="*/ 93 w 166"/>
                <a:gd name="T89" fmla="*/ 110 h 213"/>
                <a:gd name="T90" fmla="*/ 89 w 166"/>
                <a:gd name="T91" fmla="*/ 120 h 213"/>
                <a:gd name="T92" fmla="*/ 86 w 166"/>
                <a:gd name="T93" fmla="*/ 132 h 213"/>
                <a:gd name="T94" fmla="*/ 80 w 166"/>
                <a:gd name="T95" fmla="*/ 143 h 213"/>
                <a:gd name="T96" fmla="*/ 68 w 166"/>
                <a:gd name="T97" fmla="*/ 161 h 213"/>
                <a:gd name="T98" fmla="*/ 53 w 166"/>
                <a:gd name="T99" fmla="*/ 177 h 213"/>
                <a:gd name="T100" fmla="*/ 39 w 166"/>
                <a:gd name="T101" fmla="*/ 191 h 213"/>
                <a:gd name="T102" fmla="*/ 26 w 166"/>
                <a:gd name="T103" fmla="*/ 197 h 213"/>
                <a:gd name="T104" fmla="*/ 26 w 166"/>
                <a:gd name="T105" fmla="*/ 197 h 213"/>
                <a:gd name="T106" fmla="*/ 5 w 166"/>
                <a:gd name="T107" fmla="*/ 206 h 213"/>
                <a:gd name="T108" fmla="*/ 0 w 166"/>
                <a:gd name="T109" fmla="*/ 208 h 213"/>
                <a:gd name="T110" fmla="*/ 0 w 166"/>
                <a:gd name="T111" fmla="*/ 211 h 213"/>
                <a:gd name="T112" fmla="*/ 3 w 166"/>
                <a:gd name="T113" fmla="*/ 213 h 213"/>
                <a:gd name="T114" fmla="*/ 10 w 166"/>
                <a:gd name="T115" fmla="*/ 213 h 213"/>
                <a:gd name="T116" fmla="*/ 41 w 166"/>
                <a:gd name="T117" fmla="*/ 209 h 213"/>
                <a:gd name="T118" fmla="*/ 41 w 166"/>
                <a:gd name="T119" fmla="*/ 20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213">
                  <a:moveTo>
                    <a:pt x="41" y="209"/>
                  </a:moveTo>
                  <a:lnTo>
                    <a:pt x="41" y="209"/>
                  </a:lnTo>
                  <a:lnTo>
                    <a:pt x="51" y="206"/>
                  </a:lnTo>
                  <a:lnTo>
                    <a:pt x="63" y="203"/>
                  </a:lnTo>
                  <a:lnTo>
                    <a:pt x="74" y="197"/>
                  </a:lnTo>
                  <a:lnTo>
                    <a:pt x="86" y="191"/>
                  </a:lnTo>
                  <a:lnTo>
                    <a:pt x="108" y="173"/>
                  </a:lnTo>
                  <a:lnTo>
                    <a:pt x="118" y="163"/>
                  </a:lnTo>
                  <a:lnTo>
                    <a:pt x="129" y="153"/>
                  </a:lnTo>
                  <a:lnTo>
                    <a:pt x="137" y="141"/>
                  </a:lnTo>
                  <a:lnTo>
                    <a:pt x="146" y="129"/>
                  </a:lnTo>
                  <a:lnTo>
                    <a:pt x="153" y="117"/>
                  </a:lnTo>
                  <a:lnTo>
                    <a:pt x="159" y="103"/>
                  </a:lnTo>
                  <a:lnTo>
                    <a:pt x="163" y="91"/>
                  </a:lnTo>
                  <a:lnTo>
                    <a:pt x="166" y="77"/>
                  </a:lnTo>
                  <a:lnTo>
                    <a:pt x="166" y="64"/>
                  </a:lnTo>
                  <a:lnTo>
                    <a:pt x="165" y="52"/>
                  </a:lnTo>
                  <a:lnTo>
                    <a:pt x="165" y="52"/>
                  </a:lnTo>
                  <a:lnTo>
                    <a:pt x="161" y="41"/>
                  </a:lnTo>
                  <a:lnTo>
                    <a:pt x="156" y="33"/>
                  </a:lnTo>
                  <a:lnTo>
                    <a:pt x="151" y="24"/>
                  </a:lnTo>
                  <a:lnTo>
                    <a:pt x="142" y="17"/>
                  </a:lnTo>
                  <a:lnTo>
                    <a:pt x="134" y="12"/>
                  </a:lnTo>
                  <a:lnTo>
                    <a:pt x="125" y="7"/>
                  </a:lnTo>
                  <a:lnTo>
                    <a:pt x="115" y="3"/>
                  </a:lnTo>
                  <a:lnTo>
                    <a:pt x="103" y="2"/>
                  </a:lnTo>
                  <a:lnTo>
                    <a:pt x="80" y="0"/>
                  </a:lnTo>
                  <a:lnTo>
                    <a:pt x="58" y="0"/>
                  </a:lnTo>
                  <a:lnTo>
                    <a:pt x="36" y="3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34" y="12"/>
                  </a:lnTo>
                  <a:lnTo>
                    <a:pt x="48" y="19"/>
                  </a:lnTo>
                  <a:lnTo>
                    <a:pt x="58" y="26"/>
                  </a:lnTo>
                  <a:lnTo>
                    <a:pt x="67" y="34"/>
                  </a:lnTo>
                  <a:lnTo>
                    <a:pt x="74" y="43"/>
                  </a:lnTo>
                  <a:lnTo>
                    <a:pt x="77" y="50"/>
                  </a:lnTo>
                  <a:lnTo>
                    <a:pt x="80" y="57"/>
                  </a:lnTo>
                  <a:lnTo>
                    <a:pt x="80" y="57"/>
                  </a:lnTo>
                  <a:lnTo>
                    <a:pt x="80" y="57"/>
                  </a:lnTo>
                  <a:lnTo>
                    <a:pt x="87" y="67"/>
                  </a:lnTo>
                  <a:lnTo>
                    <a:pt x="91" y="77"/>
                  </a:lnTo>
                  <a:lnTo>
                    <a:pt x="94" y="88"/>
                  </a:lnTo>
                  <a:lnTo>
                    <a:pt x="94" y="100"/>
                  </a:lnTo>
                  <a:lnTo>
                    <a:pt x="93" y="110"/>
                  </a:lnTo>
                  <a:lnTo>
                    <a:pt x="89" y="120"/>
                  </a:lnTo>
                  <a:lnTo>
                    <a:pt x="86" y="132"/>
                  </a:lnTo>
                  <a:lnTo>
                    <a:pt x="80" y="143"/>
                  </a:lnTo>
                  <a:lnTo>
                    <a:pt x="68" y="161"/>
                  </a:lnTo>
                  <a:lnTo>
                    <a:pt x="53" y="177"/>
                  </a:lnTo>
                  <a:lnTo>
                    <a:pt x="39" y="191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5" y="206"/>
                  </a:lnTo>
                  <a:lnTo>
                    <a:pt x="0" y="208"/>
                  </a:lnTo>
                  <a:lnTo>
                    <a:pt x="0" y="211"/>
                  </a:lnTo>
                  <a:lnTo>
                    <a:pt x="3" y="213"/>
                  </a:lnTo>
                  <a:lnTo>
                    <a:pt x="10" y="213"/>
                  </a:lnTo>
                  <a:lnTo>
                    <a:pt x="41" y="209"/>
                  </a:lnTo>
                  <a:lnTo>
                    <a:pt x="41" y="209"/>
                  </a:lnTo>
                  <a:close/>
                </a:path>
              </a:pathLst>
            </a:custGeom>
            <a:solidFill>
              <a:srgbClr val="E944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220">
              <a:extLst>
                <a:ext uri="{FF2B5EF4-FFF2-40B4-BE49-F238E27FC236}">
                  <a16:creationId xmlns:a16="http://schemas.microsoft.com/office/drawing/2014/main" xmlns="" id="{7B26F04D-7CFA-4878-A9DD-784FC03DA3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3838" y="974725"/>
              <a:ext cx="236538" cy="188913"/>
            </a:xfrm>
            <a:custGeom>
              <a:avLst/>
              <a:gdLst>
                <a:gd name="T0" fmla="*/ 5 w 149"/>
                <a:gd name="T1" fmla="*/ 119 h 119"/>
                <a:gd name="T2" fmla="*/ 5 w 149"/>
                <a:gd name="T3" fmla="*/ 119 h 119"/>
                <a:gd name="T4" fmla="*/ 29 w 149"/>
                <a:gd name="T5" fmla="*/ 115 h 119"/>
                <a:gd name="T6" fmla="*/ 29 w 149"/>
                <a:gd name="T7" fmla="*/ 115 h 119"/>
                <a:gd name="T8" fmla="*/ 46 w 149"/>
                <a:gd name="T9" fmla="*/ 110 h 119"/>
                <a:gd name="T10" fmla="*/ 63 w 149"/>
                <a:gd name="T11" fmla="*/ 102 h 119"/>
                <a:gd name="T12" fmla="*/ 82 w 149"/>
                <a:gd name="T13" fmla="*/ 91 h 119"/>
                <a:gd name="T14" fmla="*/ 99 w 149"/>
                <a:gd name="T15" fmla="*/ 76 h 119"/>
                <a:gd name="T16" fmla="*/ 115 w 149"/>
                <a:gd name="T17" fmla="*/ 59 h 119"/>
                <a:gd name="T18" fmla="*/ 130 w 149"/>
                <a:gd name="T19" fmla="*/ 40 h 119"/>
                <a:gd name="T20" fmla="*/ 142 w 149"/>
                <a:gd name="T21" fmla="*/ 21 h 119"/>
                <a:gd name="T22" fmla="*/ 149 w 149"/>
                <a:gd name="T23" fmla="*/ 0 h 119"/>
                <a:gd name="T24" fmla="*/ 149 w 149"/>
                <a:gd name="T25" fmla="*/ 0 h 119"/>
                <a:gd name="T26" fmla="*/ 137 w 149"/>
                <a:gd name="T27" fmla="*/ 12 h 119"/>
                <a:gd name="T28" fmla="*/ 110 w 149"/>
                <a:gd name="T29" fmla="*/ 36 h 119"/>
                <a:gd name="T30" fmla="*/ 93 w 149"/>
                <a:gd name="T31" fmla="*/ 52 h 119"/>
                <a:gd name="T32" fmla="*/ 75 w 149"/>
                <a:gd name="T33" fmla="*/ 66 h 119"/>
                <a:gd name="T34" fmla="*/ 56 w 149"/>
                <a:gd name="T35" fmla="*/ 76 h 119"/>
                <a:gd name="T36" fmla="*/ 39 w 149"/>
                <a:gd name="T37" fmla="*/ 85 h 119"/>
                <a:gd name="T38" fmla="*/ 39 w 149"/>
                <a:gd name="T39" fmla="*/ 85 h 119"/>
                <a:gd name="T40" fmla="*/ 26 w 149"/>
                <a:gd name="T41" fmla="*/ 97 h 119"/>
                <a:gd name="T42" fmla="*/ 14 w 149"/>
                <a:gd name="T43" fmla="*/ 103 h 119"/>
                <a:gd name="T44" fmla="*/ 14 w 149"/>
                <a:gd name="T45" fmla="*/ 103 h 119"/>
                <a:gd name="T46" fmla="*/ 0 w 149"/>
                <a:gd name="T47" fmla="*/ 109 h 119"/>
                <a:gd name="T48" fmla="*/ 0 w 149"/>
                <a:gd name="T49" fmla="*/ 109 h 119"/>
                <a:gd name="T50" fmla="*/ 5 w 149"/>
                <a:gd name="T51" fmla="*/ 119 h 119"/>
                <a:gd name="T52" fmla="*/ 5 w 149"/>
                <a:gd name="T5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9" h="119">
                  <a:moveTo>
                    <a:pt x="5" y="119"/>
                  </a:moveTo>
                  <a:lnTo>
                    <a:pt x="5" y="119"/>
                  </a:lnTo>
                  <a:lnTo>
                    <a:pt x="29" y="115"/>
                  </a:lnTo>
                  <a:lnTo>
                    <a:pt x="29" y="115"/>
                  </a:lnTo>
                  <a:lnTo>
                    <a:pt x="46" y="110"/>
                  </a:lnTo>
                  <a:lnTo>
                    <a:pt x="63" y="102"/>
                  </a:lnTo>
                  <a:lnTo>
                    <a:pt x="82" y="91"/>
                  </a:lnTo>
                  <a:lnTo>
                    <a:pt x="99" y="76"/>
                  </a:lnTo>
                  <a:lnTo>
                    <a:pt x="115" y="59"/>
                  </a:lnTo>
                  <a:lnTo>
                    <a:pt x="130" y="40"/>
                  </a:lnTo>
                  <a:lnTo>
                    <a:pt x="142" y="21"/>
                  </a:lnTo>
                  <a:lnTo>
                    <a:pt x="149" y="0"/>
                  </a:lnTo>
                  <a:lnTo>
                    <a:pt x="149" y="0"/>
                  </a:lnTo>
                  <a:lnTo>
                    <a:pt x="137" y="12"/>
                  </a:lnTo>
                  <a:lnTo>
                    <a:pt x="110" y="36"/>
                  </a:lnTo>
                  <a:lnTo>
                    <a:pt x="93" y="52"/>
                  </a:lnTo>
                  <a:lnTo>
                    <a:pt x="75" y="66"/>
                  </a:lnTo>
                  <a:lnTo>
                    <a:pt x="56" y="76"/>
                  </a:lnTo>
                  <a:lnTo>
                    <a:pt x="39" y="85"/>
                  </a:lnTo>
                  <a:lnTo>
                    <a:pt x="39" y="85"/>
                  </a:lnTo>
                  <a:lnTo>
                    <a:pt x="26" y="97"/>
                  </a:lnTo>
                  <a:lnTo>
                    <a:pt x="14" y="103"/>
                  </a:lnTo>
                  <a:lnTo>
                    <a:pt x="14" y="103"/>
                  </a:lnTo>
                  <a:lnTo>
                    <a:pt x="0" y="109"/>
                  </a:lnTo>
                  <a:lnTo>
                    <a:pt x="0" y="109"/>
                  </a:lnTo>
                  <a:lnTo>
                    <a:pt x="5" y="119"/>
                  </a:lnTo>
                  <a:lnTo>
                    <a:pt x="5" y="119"/>
                  </a:lnTo>
                  <a:close/>
                </a:path>
              </a:pathLst>
            </a:custGeom>
            <a:solidFill>
              <a:srgbClr val="D844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221">
              <a:extLst>
                <a:ext uri="{FF2B5EF4-FFF2-40B4-BE49-F238E27FC236}">
                  <a16:creationId xmlns:a16="http://schemas.microsoft.com/office/drawing/2014/main" xmlns="" id="{B631CE4D-5C1F-490A-ABFA-EF8AADE05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6" y="784225"/>
              <a:ext cx="315913" cy="382588"/>
            </a:xfrm>
            <a:custGeom>
              <a:avLst/>
              <a:gdLst>
                <a:gd name="T0" fmla="*/ 0 w 199"/>
                <a:gd name="T1" fmla="*/ 234 h 241"/>
                <a:gd name="T2" fmla="*/ 4 w 199"/>
                <a:gd name="T3" fmla="*/ 187 h 241"/>
                <a:gd name="T4" fmla="*/ 17 w 199"/>
                <a:gd name="T5" fmla="*/ 115 h 241"/>
                <a:gd name="T6" fmla="*/ 29 w 199"/>
                <a:gd name="T7" fmla="*/ 79 h 241"/>
                <a:gd name="T8" fmla="*/ 45 w 199"/>
                <a:gd name="T9" fmla="*/ 45 h 241"/>
                <a:gd name="T10" fmla="*/ 64 w 199"/>
                <a:gd name="T11" fmla="*/ 19 h 241"/>
                <a:gd name="T12" fmla="*/ 89 w 199"/>
                <a:gd name="T13" fmla="*/ 4 h 241"/>
                <a:gd name="T14" fmla="*/ 103 w 199"/>
                <a:gd name="T15" fmla="*/ 0 h 241"/>
                <a:gd name="T16" fmla="*/ 127 w 199"/>
                <a:gd name="T17" fmla="*/ 2 h 241"/>
                <a:gd name="T18" fmla="*/ 148 w 199"/>
                <a:gd name="T19" fmla="*/ 14 h 241"/>
                <a:gd name="T20" fmla="*/ 167 w 199"/>
                <a:gd name="T21" fmla="*/ 31 h 241"/>
                <a:gd name="T22" fmla="*/ 180 w 199"/>
                <a:gd name="T23" fmla="*/ 54 h 241"/>
                <a:gd name="T24" fmla="*/ 191 w 199"/>
                <a:gd name="T25" fmla="*/ 78 h 241"/>
                <a:gd name="T26" fmla="*/ 198 w 199"/>
                <a:gd name="T27" fmla="*/ 103 h 241"/>
                <a:gd name="T28" fmla="*/ 199 w 199"/>
                <a:gd name="T29" fmla="*/ 127 h 241"/>
                <a:gd name="T30" fmla="*/ 198 w 199"/>
                <a:gd name="T31" fmla="*/ 139 h 241"/>
                <a:gd name="T32" fmla="*/ 193 w 199"/>
                <a:gd name="T33" fmla="*/ 167 h 241"/>
                <a:gd name="T34" fmla="*/ 180 w 199"/>
                <a:gd name="T35" fmla="*/ 194 h 241"/>
                <a:gd name="T36" fmla="*/ 160 w 199"/>
                <a:gd name="T37" fmla="*/ 217 h 241"/>
                <a:gd name="T38" fmla="*/ 129 w 199"/>
                <a:gd name="T39" fmla="*/ 234 h 241"/>
                <a:gd name="T40" fmla="*/ 112 w 199"/>
                <a:gd name="T41" fmla="*/ 239 h 241"/>
                <a:gd name="T42" fmla="*/ 86 w 199"/>
                <a:gd name="T43" fmla="*/ 237 h 241"/>
                <a:gd name="T44" fmla="*/ 72 w 199"/>
                <a:gd name="T45" fmla="*/ 229 h 241"/>
                <a:gd name="T46" fmla="*/ 67 w 199"/>
                <a:gd name="T47" fmla="*/ 217 h 241"/>
                <a:gd name="T48" fmla="*/ 76 w 199"/>
                <a:gd name="T49" fmla="*/ 205 h 241"/>
                <a:gd name="T50" fmla="*/ 91 w 199"/>
                <a:gd name="T51" fmla="*/ 170 h 241"/>
                <a:gd name="T52" fmla="*/ 96 w 199"/>
                <a:gd name="T53" fmla="*/ 146 h 241"/>
                <a:gd name="T54" fmla="*/ 96 w 199"/>
                <a:gd name="T55" fmla="*/ 119 h 241"/>
                <a:gd name="T56" fmla="*/ 89 w 199"/>
                <a:gd name="T57" fmla="*/ 88 h 241"/>
                <a:gd name="T58" fmla="*/ 74 w 199"/>
                <a:gd name="T59" fmla="*/ 54 h 241"/>
                <a:gd name="T60" fmla="*/ 72 w 199"/>
                <a:gd name="T61" fmla="*/ 55 h 241"/>
                <a:gd name="T62" fmla="*/ 60 w 199"/>
                <a:gd name="T63" fmla="*/ 79 h 241"/>
                <a:gd name="T64" fmla="*/ 0 w 199"/>
                <a:gd name="T65" fmla="*/ 234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9" h="241">
                  <a:moveTo>
                    <a:pt x="0" y="234"/>
                  </a:moveTo>
                  <a:lnTo>
                    <a:pt x="0" y="234"/>
                  </a:lnTo>
                  <a:lnTo>
                    <a:pt x="0" y="217"/>
                  </a:lnTo>
                  <a:lnTo>
                    <a:pt x="4" y="187"/>
                  </a:lnTo>
                  <a:lnTo>
                    <a:pt x="9" y="153"/>
                  </a:lnTo>
                  <a:lnTo>
                    <a:pt x="17" y="115"/>
                  </a:lnTo>
                  <a:lnTo>
                    <a:pt x="22" y="96"/>
                  </a:lnTo>
                  <a:lnTo>
                    <a:pt x="29" y="79"/>
                  </a:lnTo>
                  <a:lnTo>
                    <a:pt x="36" y="62"/>
                  </a:lnTo>
                  <a:lnTo>
                    <a:pt x="45" y="45"/>
                  </a:lnTo>
                  <a:lnTo>
                    <a:pt x="53" y="31"/>
                  </a:lnTo>
                  <a:lnTo>
                    <a:pt x="64" y="19"/>
                  </a:lnTo>
                  <a:lnTo>
                    <a:pt x="76" y="11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103" y="0"/>
                  </a:lnTo>
                  <a:lnTo>
                    <a:pt x="115" y="0"/>
                  </a:lnTo>
                  <a:lnTo>
                    <a:pt x="127" y="2"/>
                  </a:lnTo>
                  <a:lnTo>
                    <a:pt x="138" y="7"/>
                  </a:lnTo>
                  <a:lnTo>
                    <a:pt x="148" y="14"/>
                  </a:lnTo>
                  <a:lnTo>
                    <a:pt x="158" y="21"/>
                  </a:lnTo>
                  <a:lnTo>
                    <a:pt x="167" y="31"/>
                  </a:lnTo>
                  <a:lnTo>
                    <a:pt x="174" y="41"/>
                  </a:lnTo>
                  <a:lnTo>
                    <a:pt x="180" y="54"/>
                  </a:lnTo>
                  <a:lnTo>
                    <a:pt x="186" y="66"/>
                  </a:lnTo>
                  <a:lnTo>
                    <a:pt x="191" y="78"/>
                  </a:lnTo>
                  <a:lnTo>
                    <a:pt x="194" y="91"/>
                  </a:lnTo>
                  <a:lnTo>
                    <a:pt x="198" y="103"/>
                  </a:lnTo>
                  <a:lnTo>
                    <a:pt x="199" y="115"/>
                  </a:lnTo>
                  <a:lnTo>
                    <a:pt x="199" y="127"/>
                  </a:lnTo>
                  <a:lnTo>
                    <a:pt x="198" y="139"/>
                  </a:lnTo>
                  <a:lnTo>
                    <a:pt x="198" y="139"/>
                  </a:lnTo>
                  <a:lnTo>
                    <a:pt x="196" y="153"/>
                  </a:lnTo>
                  <a:lnTo>
                    <a:pt x="193" y="167"/>
                  </a:lnTo>
                  <a:lnTo>
                    <a:pt x="187" y="181"/>
                  </a:lnTo>
                  <a:lnTo>
                    <a:pt x="180" y="194"/>
                  </a:lnTo>
                  <a:lnTo>
                    <a:pt x="172" y="205"/>
                  </a:lnTo>
                  <a:lnTo>
                    <a:pt x="160" y="217"/>
                  </a:lnTo>
                  <a:lnTo>
                    <a:pt x="146" y="225"/>
                  </a:lnTo>
                  <a:lnTo>
                    <a:pt x="129" y="234"/>
                  </a:lnTo>
                  <a:lnTo>
                    <a:pt x="129" y="234"/>
                  </a:lnTo>
                  <a:lnTo>
                    <a:pt x="112" y="239"/>
                  </a:lnTo>
                  <a:lnTo>
                    <a:pt x="98" y="241"/>
                  </a:lnTo>
                  <a:lnTo>
                    <a:pt x="86" y="237"/>
                  </a:lnTo>
                  <a:lnTo>
                    <a:pt x="79" y="234"/>
                  </a:lnTo>
                  <a:lnTo>
                    <a:pt x="72" y="229"/>
                  </a:lnTo>
                  <a:lnTo>
                    <a:pt x="69" y="223"/>
                  </a:lnTo>
                  <a:lnTo>
                    <a:pt x="67" y="217"/>
                  </a:lnTo>
                  <a:lnTo>
                    <a:pt x="67" y="217"/>
                  </a:lnTo>
                  <a:lnTo>
                    <a:pt x="76" y="205"/>
                  </a:lnTo>
                  <a:lnTo>
                    <a:pt x="84" y="189"/>
                  </a:lnTo>
                  <a:lnTo>
                    <a:pt x="91" y="170"/>
                  </a:lnTo>
                  <a:lnTo>
                    <a:pt x="95" y="158"/>
                  </a:lnTo>
                  <a:lnTo>
                    <a:pt x="96" y="146"/>
                  </a:lnTo>
                  <a:lnTo>
                    <a:pt x="98" y="132"/>
                  </a:lnTo>
                  <a:lnTo>
                    <a:pt x="96" y="119"/>
                  </a:lnTo>
                  <a:lnTo>
                    <a:pt x="95" y="103"/>
                  </a:lnTo>
                  <a:lnTo>
                    <a:pt x="89" y="88"/>
                  </a:lnTo>
                  <a:lnTo>
                    <a:pt x="83" y="71"/>
                  </a:lnTo>
                  <a:lnTo>
                    <a:pt x="74" y="54"/>
                  </a:lnTo>
                  <a:lnTo>
                    <a:pt x="74" y="54"/>
                  </a:lnTo>
                  <a:lnTo>
                    <a:pt x="72" y="55"/>
                  </a:lnTo>
                  <a:lnTo>
                    <a:pt x="69" y="60"/>
                  </a:lnTo>
                  <a:lnTo>
                    <a:pt x="60" y="79"/>
                  </a:lnTo>
                  <a:lnTo>
                    <a:pt x="35" y="141"/>
                  </a:lnTo>
                  <a:lnTo>
                    <a:pt x="0" y="234"/>
                  </a:lnTo>
                  <a:lnTo>
                    <a:pt x="0" y="234"/>
                  </a:lnTo>
                  <a:close/>
                </a:path>
              </a:pathLst>
            </a:custGeom>
            <a:solidFill>
              <a:srgbClr val="E944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222">
              <a:extLst>
                <a:ext uri="{FF2B5EF4-FFF2-40B4-BE49-F238E27FC236}">
                  <a16:creationId xmlns:a16="http://schemas.microsoft.com/office/drawing/2014/main" xmlns="" id="{83D49C2C-2F6A-47F4-B1CC-A26DCF300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30626" y="855663"/>
              <a:ext cx="117475" cy="300038"/>
            </a:xfrm>
            <a:custGeom>
              <a:avLst/>
              <a:gdLst>
                <a:gd name="T0" fmla="*/ 36 w 74"/>
                <a:gd name="T1" fmla="*/ 19 h 189"/>
                <a:gd name="T2" fmla="*/ 36 w 74"/>
                <a:gd name="T3" fmla="*/ 19 h 189"/>
                <a:gd name="T4" fmla="*/ 26 w 74"/>
                <a:gd name="T5" fmla="*/ 43 h 189"/>
                <a:gd name="T6" fmla="*/ 17 w 74"/>
                <a:gd name="T7" fmla="*/ 67 h 189"/>
                <a:gd name="T8" fmla="*/ 12 w 74"/>
                <a:gd name="T9" fmla="*/ 93 h 189"/>
                <a:gd name="T10" fmla="*/ 7 w 74"/>
                <a:gd name="T11" fmla="*/ 118 h 189"/>
                <a:gd name="T12" fmla="*/ 2 w 74"/>
                <a:gd name="T13" fmla="*/ 161 h 189"/>
                <a:gd name="T14" fmla="*/ 0 w 74"/>
                <a:gd name="T15" fmla="*/ 189 h 189"/>
                <a:gd name="T16" fmla="*/ 0 w 74"/>
                <a:gd name="T17" fmla="*/ 189 h 189"/>
                <a:gd name="T18" fmla="*/ 35 w 74"/>
                <a:gd name="T19" fmla="*/ 96 h 189"/>
                <a:gd name="T20" fmla="*/ 60 w 74"/>
                <a:gd name="T21" fmla="*/ 34 h 189"/>
                <a:gd name="T22" fmla="*/ 69 w 74"/>
                <a:gd name="T23" fmla="*/ 15 h 189"/>
                <a:gd name="T24" fmla="*/ 72 w 74"/>
                <a:gd name="T25" fmla="*/ 10 h 189"/>
                <a:gd name="T26" fmla="*/ 74 w 74"/>
                <a:gd name="T27" fmla="*/ 9 h 189"/>
                <a:gd name="T28" fmla="*/ 74 w 74"/>
                <a:gd name="T29" fmla="*/ 9 h 189"/>
                <a:gd name="T30" fmla="*/ 71 w 74"/>
                <a:gd name="T31" fmla="*/ 5 h 189"/>
                <a:gd name="T32" fmla="*/ 67 w 74"/>
                <a:gd name="T33" fmla="*/ 3 h 189"/>
                <a:gd name="T34" fmla="*/ 62 w 74"/>
                <a:gd name="T35" fmla="*/ 2 h 189"/>
                <a:gd name="T36" fmla="*/ 57 w 74"/>
                <a:gd name="T37" fmla="*/ 0 h 189"/>
                <a:gd name="T38" fmla="*/ 50 w 74"/>
                <a:gd name="T39" fmla="*/ 3 h 189"/>
                <a:gd name="T40" fmla="*/ 43 w 74"/>
                <a:gd name="T41" fmla="*/ 9 h 189"/>
                <a:gd name="T42" fmla="*/ 36 w 74"/>
                <a:gd name="T43" fmla="*/ 19 h 189"/>
                <a:gd name="T44" fmla="*/ 36 w 74"/>
                <a:gd name="T45" fmla="*/ 1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" h="189">
                  <a:moveTo>
                    <a:pt x="36" y="19"/>
                  </a:moveTo>
                  <a:lnTo>
                    <a:pt x="36" y="19"/>
                  </a:lnTo>
                  <a:lnTo>
                    <a:pt x="26" y="43"/>
                  </a:lnTo>
                  <a:lnTo>
                    <a:pt x="17" y="67"/>
                  </a:lnTo>
                  <a:lnTo>
                    <a:pt x="12" y="93"/>
                  </a:lnTo>
                  <a:lnTo>
                    <a:pt x="7" y="118"/>
                  </a:lnTo>
                  <a:lnTo>
                    <a:pt x="2" y="161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35" y="96"/>
                  </a:lnTo>
                  <a:lnTo>
                    <a:pt x="60" y="34"/>
                  </a:lnTo>
                  <a:lnTo>
                    <a:pt x="69" y="15"/>
                  </a:lnTo>
                  <a:lnTo>
                    <a:pt x="72" y="10"/>
                  </a:lnTo>
                  <a:lnTo>
                    <a:pt x="74" y="9"/>
                  </a:lnTo>
                  <a:lnTo>
                    <a:pt x="74" y="9"/>
                  </a:lnTo>
                  <a:lnTo>
                    <a:pt x="71" y="5"/>
                  </a:lnTo>
                  <a:lnTo>
                    <a:pt x="67" y="3"/>
                  </a:lnTo>
                  <a:lnTo>
                    <a:pt x="62" y="2"/>
                  </a:lnTo>
                  <a:lnTo>
                    <a:pt x="57" y="0"/>
                  </a:lnTo>
                  <a:lnTo>
                    <a:pt x="50" y="3"/>
                  </a:lnTo>
                  <a:lnTo>
                    <a:pt x="43" y="9"/>
                  </a:lnTo>
                  <a:lnTo>
                    <a:pt x="36" y="19"/>
                  </a:lnTo>
                  <a:lnTo>
                    <a:pt x="36" y="19"/>
                  </a:lnTo>
                  <a:close/>
                </a:path>
              </a:pathLst>
            </a:custGeom>
            <a:solidFill>
              <a:srgbClr val="950E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223">
              <a:extLst>
                <a:ext uri="{FF2B5EF4-FFF2-40B4-BE49-F238E27FC236}">
                  <a16:creationId xmlns:a16="http://schemas.microsoft.com/office/drawing/2014/main" xmlns="" id="{C6A1607B-F1BB-45FB-957C-EB61F154F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3026" y="1300163"/>
              <a:ext cx="373063" cy="712788"/>
            </a:xfrm>
            <a:custGeom>
              <a:avLst/>
              <a:gdLst>
                <a:gd name="T0" fmla="*/ 235 w 235"/>
                <a:gd name="T1" fmla="*/ 449 h 449"/>
                <a:gd name="T2" fmla="*/ 208 w 235"/>
                <a:gd name="T3" fmla="*/ 0 h 449"/>
                <a:gd name="T4" fmla="*/ 0 w 235"/>
                <a:gd name="T5" fmla="*/ 29 h 449"/>
                <a:gd name="T6" fmla="*/ 46 w 235"/>
                <a:gd name="T7" fmla="*/ 436 h 449"/>
                <a:gd name="T8" fmla="*/ 235 w 235"/>
                <a:gd name="T9" fmla="*/ 449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449">
                  <a:moveTo>
                    <a:pt x="235" y="449"/>
                  </a:moveTo>
                  <a:lnTo>
                    <a:pt x="208" y="0"/>
                  </a:lnTo>
                  <a:lnTo>
                    <a:pt x="0" y="29"/>
                  </a:lnTo>
                  <a:lnTo>
                    <a:pt x="46" y="436"/>
                  </a:lnTo>
                  <a:lnTo>
                    <a:pt x="235" y="449"/>
                  </a:lnTo>
                  <a:close/>
                </a:path>
              </a:pathLst>
            </a:custGeom>
            <a:solidFill>
              <a:srgbClr val="E2D3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224">
              <a:extLst>
                <a:ext uri="{FF2B5EF4-FFF2-40B4-BE49-F238E27FC236}">
                  <a16:creationId xmlns:a16="http://schemas.microsoft.com/office/drawing/2014/main" xmlns="" id="{F12A2E08-5D45-4C6F-9864-6682894C7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3226" y="1292225"/>
              <a:ext cx="1614488" cy="720725"/>
            </a:xfrm>
            <a:custGeom>
              <a:avLst/>
              <a:gdLst>
                <a:gd name="T0" fmla="*/ 27 w 1017"/>
                <a:gd name="T1" fmla="*/ 454 h 454"/>
                <a:gd name="T2" fmla="*/ 987 w 1017"/>
                <a:gd name="T3" fmla="*/ 454 h 454"/>
                <a:gd name="T4" fmla="*/ 1017 w 1017"/>
                <a:gd name="T5" fmla="*/ 22 h 454"/>
                <a:gd name="T6" fmla="*/ 0 w 1017"/>
                <a:gd name="T7" fmla="*/ 0 h 454"/>
                <a:gd name="T8" fmla="*/ 27 w 1017"/>
                <a:gd name="T9" fmla="*/ 454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7" h="454">
                  <a:moveTo>
                    <a:pt x="27" y="454"/>
                  </a:moveTo>
                  <a:lnTo>
                    <a:pt x="987" y="454"/>
                  </a:lnTo>
                  <a:lnTo>
                    <a:pt x="1017" y="22"/>
                  </a:lnTo>
                  <a:lnTo>
                    <a:pt x="0" y="0"/>
                  </a:lnTo>
                  <a:lnTo>
                    <a:pt x="27" y="454"/>
                  </a:lnTo>
                  <a:close/>
                </a:path>
              </a:pathLst>
            </a:custGeom>
            <a:solidFill>
              <a:srgbClr val="FFF3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225">
              <a:extLst>
                <a:ext uri="{FF2B5EF4-FFF2-40B4-BE49-F238E27FC236}">
                  <a16:creationId xmlns:a16="http://schemas.microsoft.com/office/drawing/2014/main" xmlns="" id="{28F0D79A-209A-4FCD-B70E-5A94092B30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3026" y="1292225"/>
              <a:ext cx="1944688" cy="80963"/>
            </a:xfrm>
            <a:custGeom>
              <a:avLst/>
              <a:gdLst>
                <a:gd name="T0" fmla="*/ 208 w 1225"/>
                <a:gd name="T1" fmla="*/ 5 h 51"/>
                <a:gd name="T2" fmla="*/ 0 w 1225"/>
                <a:gd name="T3" fmla="*/ 30 h 51"/>
                <a:gd name="T4" fmla="*/ 2 w 1225"/>
                <a:gd name="T5" fmla="*/ 49 h 51"/>
                <a:gd name="T6" fmla="*/ 220 w 1225"/>
                <a:gd name="T7" fmla="*/ 20 h 51"/>
                <a:gd name="T8" fmla="*/ 1223 w 1225"/>
                <a:gd name="T9" fmla="*/ 51 h 51"/>
                <a:gd name="T10" fmla="*/ 1225 w 1225"/>
                <a:gd name="T11" fmla="*/ 20 h 51"/>
                <a:gd name="T12" fmla="*/ 208 w 1225"/>
                <a:gd name="T13" fmla="*/ 0 h 51"/>
                <a:gd name="T14" fmla="*/ 208 w 1225"/>
                <a:gd name="T15" fmla="*/ 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5" h="51">
                  <a:moveTo>
                    <a:pt x="208" y="5"/>
                  </a:moveTo>
                  <a:lnTo>
                    <a:pt x="0" y="30"/>
                  </a:lnTo>
                  <a:lnTo>
                    <a:pt x="2" y="49"/>
                  </a:lnTo>
                  <a:lnTo>
                    <a:pt x="220" y="20"/>
                  </a:lnTo>
                  <a:lnTo>
                    <a:pt x="1223" y="51"/>
                  </a:lnTo>
                  <a:lnTo>
                    <a:pt x="1225" y="20"/>
                  </a:lnTo>
                  <a:lnTo>
                    <a:pt x="208" y="0"/>
                  </a:lnTo>
                  <a:lnTo>
                    <a:pt x="208" y="5"/>
                  </a:lnTo>
                  <a:close/>
                </a:path>
              </a:pathLst>
            </a:custGeom>
            <a:solidFill>
              <a:srgbClr val="9969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226">
              <a:extLst>
                <a:ext uri="{FF2B5EF4-FFF2-40B4-BE49-F238E27FC236}">
                  <a16:creationId xmlns:a16="http://schemas.microsoft.com/office/drawing/2014/main" xmlns="" id="{E70504F8-9B8A-4B02-853A-C2AC5C301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2701" y="1103313"/>
              <a:ext cx="2062163" cy="250825"/>
            </a:xfrm>
            <a:custGeom>
              <a:avLst/>
              <a:gdLst>
                <a:gd name="T0" fmla="*/ 0 w 1299"/>
                <a:gd name="T1" fmla="*/ 36 h 158"/>
                <a:gd name="T2" fmla="*/ 258 w 1299"/>
                <a:gd name="T3" fmla="*/ 0 h 158"/>
                <a:gd name="T4" fmla="*/ 694 w 1299"/>
                <a:gd name="T5" fmla="*/ 9 h 158"/>
                <a:gd name="T6" fmla="*/ 768 w 1299"/>
                <a:gd name="T7" fmla="*/ 34 h 158"/>
                <a:gd name="T8" fmla="*/ 849 w 1299"/>
                <a:gd name="T9" fmla="*/ 10 h 158"/>
                <a:gd name="T10" fmla="*/ 1299 w 1299"/>
                <a:gd name="T11" fmla="*/ 19 h 158"/>
                <a:gd name="T12" fmla="*/ 1276 w 1299"/>
                <a:gd name="T13" fmla="*/ 158 h 158"/>
                <a:gd name="T14" fmla="*/ 258 w 1299"/>
                <a:gd name="T15" fmla="*/ 122 h 158"/>
                <a:gd name="T16" fmla="*/ 23 w 1299"/>
                <a:gd name="T17" fmla="*/ 158 h 158"/>
                <a:gd name="T18" fmla="*/ 0 w 1299"/>
                <a:gd name="T19" fmla="*/ 3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9" h="158">
                  <a:moveTo>
                    <a:pt x="0" y="36"/>
                  </a:moveTo>
                  <a:lnTo>
                    <a:pt x="258" y="0"/>
                  </a:lnTo>
                  <a:lnTo>
                    <a:pt x="694" y="9"/>
                  </a:lnTo>
                  <a:lnTo>
                    <a:pt x="768" y="34"/>
                  </a:lnTo>
                  <a:lnTo>
                    <a:pt x="849" y="10"/>
                  </a:lnTo>
                  <a:lnTo>
                    <a:pt x="1299" y="19"/>
                  </a:lnTo>
                  <a:lnTo>
                    <a:pt x="1276" y="158"/>
                  </a:lnTo>
                  <a:lnTo>
                    <a:pt x="258" y="122"/>
                  </a:lnTo>
                  <a:lnTo>
                    <a:pt x="23" y="158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FF94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227">
              <a:extLst>
                <a:ext uri="{FF2B5EF4-FFF2-40B4-BE49-F238E27FC236}">
                  <a16:creationId xmlns:a16="http://schemas.microsoft.com/office/drawing/2014/main" xmlns="" id="{F3F56B97-4A0C-4326-8DBE-BBE765E3F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2701" y="1103313"/>
              <a:ext cx="409575" cy="250825"/>
            </a:xfrm>
            <a:custGeom>
              <a:avLst/>
              <a:gdLst>
                <a:gd name="T0" fmla="*/ 0 w 258"/>
                <a:gd name="T1" fmla="*/ 36 h 158"/>
                <a:gd name="T2" fmla="*/ 23 w 258"/>
                <a:gd name="T3" fmla="*/ 158 h 158"/>
                <a:gd name="T4" fmla="*/ 258 w 258"/>
                <a:gd name="T5" fmla="*/ 122 h 158"/>
                <a:gd name="T6" fmla="*/ 258 w 258"/>
                <a:gd name="T7" fmla="*/ 0 h 158"/>
                <a:gd name="T8" fmla="*/ 0 w 258"/>
                <a:gd name="T9" fmla="*/ 3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158">
                  <a:moveTo>
                    <a:pt x="0" y="36"/>
                  </a:moveTo>
                  <a:lnTo>
                    <a:pt x="23" y="158"/>
                  </a:lnTo>
                  <a:lnTo>
                    <a:pt x="258" y="122"/>
                  </a:lnTo>
                  <a:lnTo>
                    <a:pt x="258" y="0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C25F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228">
              <a:extLst>
                <a:ext uri="{FF2B5EF4-FFF2-40B4-BE49-F238E27FC236}">
                  <a16:creationId xmlns:a16="http://schemas.microsoft.com/office/drawing/2014/main" xmlns="" id="{7D0432A6-8B07-46FA-8AB2-A90E6A4BD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0613" y="1117600"/>
              <a:ext cx="269875" cy="895350"/>
            </a:xfrm>
            <a:custGeom>
              <a:avLst/>
              <a:gdLst>
                <a:gd name="T0" fmla="*/ 15 w 170"/>
                <a:gd name="T1" fmla="*/ 0 h 564"/>
                <a:gd name="T2" fmla="*/ 0 w 170"/>
                <a:gd name="T3" fmla="*/ 564 h 564"/>
                <a:gd name="T4" fmla="*/ 151 w 170"/>
                <a:gd name="T5" fmla="*/ 564 h 564"/>
                <a:gd name="T6" fmla="*/ 170 w 170"/>
                <a:gd name="T7" fmla="*/ 1 h 564"/>
                <a:gd name="T8" fmla="*/ 15 w 170"/>
                <a:gd name="T9" fmla="*/ 0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564">
                  <a:moveTo>
                    <a:pt x="15" y="0"/>
                  </a:moveTo>
                  <a:lnTo>
                    <a:pt x="0" y="564"/>
                  </a:lnTo>
                  <a:lnTo>
                    <a:pt x="151" y="564"/>
                  </a:lnTo>
                  <a:lnTo>
                    <a:pt x="17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D844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229">
              <a:extLst>
                <a:ext uri="{FF2B5EF4-FFF2-40B4-BE49-F238E27FC236}">
                  <a16:creationId xmlns:a16="http://schemas.microsoft.com/office/drawing/2014/main" xmlns="" id="{7BA151DD-7D0A-405E-84E1-64CC1FF6A8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9388" y="1128713"/>
              <a:ext cx="149225" cy="876300"/>
            </a:xfrm>
            <a:custGeom>
              <a:avLst/>
              <a:gdLst>
                <a:gd name="T0" fmla="*/ 0 w 94"/>
                <a:gd name="T1" fmla="*/ 6 h 552"/>
                <a:gd name="T2" fmla="*/ 52 w 94"/>
                <a:gd name="T3" fmla="*/ 0 h 552"/>
                <a:gd name="T4" fmla="*/ 94 w 94"/>
                <a:gd name="T5" fmla="*/ 552 h 552"/>
                <a:gd name="T6" fmla="*/ 46 w 94"/>
                <a:gd name="T7" fmla="*/ 549 h 552"/>
                <a:gd name="T8" fmla="*/ 0 w 94"/>
                <a:gd name="T9" fmla="*/ 6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552">
                  <a:moveTo>
                    <a:pt x="0" y="6"/>
                  </a:moveTo>
                  <a:lnTo>
                    <a:pt x="52" y="0"/>
                  </a:lnTo>
                  <a:lnTo>
                    <a:pt x="94" y="552"/>
                  </a:lnTo>
                  <a:lnTo>
                    <a:pt x="46" y="549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B228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230">
              <a:extLst>
                <a:ext uri="{FF2B5EF4-FFF2-40B4-BE49-F238E27FC236}">
                  <a16:creationId xmlns:a16="http://schemas.microsoft.com/office/drawing/2014/main" xmlns="" id="{645D5470-2A75-4B91-A235-359F3590A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7776" y="784225"/>
              <a:ext cx="258763" cy="258763"/>
            </a:xfrm>
            <a:custGeom>
              <a:avLst/>
              <a:gdLst>
                <a:gd name="T0" fmla="*/ 120 w 163"/>
                <a:gd name="T1" fmla="*/ 86 h 163"/>
                <a:gd name="T2" fmla="*/ 120 w 163"/>
                <a:gd name="T3" fmla="*/ 86 h 163"/>
                <a:gd name="T4" fmla="*/ 139 w 163"/>
                <a:gd name="T5" fmla="*/ 110 h 163"/>
                <a:gd name="T6" fmla="*/ 151 w 163"/>
                <a:gd name="T7" fmla="*/ 129 h 163"/>
                <a:gd name="T8" fmla="*/ 155 w 163"/>
                <a:gd name="T9" fmla="*/ 139 h 163"/>
                <a:gd name="T10" fmla="*/ 158 w 163"/>
                <a:gd name="T11" fmla="*/ 148 h 163"/>
                <a:gd name="T12" fmla="*/ 158 w 163"/>
                <a:gd name="T13" fmla="*/ 155 h 163"/>
                <a:gd name="T14" fmla="*/ 158 w 163"/>
                <a:gd name="T15" fmla="*/ 163 h 163"/>
                <a:gd name="T16" fmla="*/ 158 w 163"/>
                <a:gd name="T17" fmla="*/ 163 h 163"/>
                <a:gd name="T18" fmla="*/ 162 w 163"/>
                <a:gd name="T19" fmla="*/ 139 h 163"/>
                <a:gd name="T20" fmla="*/ 162 w 163"/>
                <a:gd name="T21" fmla="*/ 139 h 163"/>
                <a:gd name="T22" fmla="*/ 163 w 163"/>
                <a:gd name="T23" fmla="*/ 127 h 163"/>
                <a:gd name="T24" fmla="*/ 163 w 163"/>
                <a:gd name="T25" fmla="*/ 115 h 163"/>
                <a:gd name="T26" fmla="*/ 162 w 163"/>
                <a:gd name="T27" fmla="*/ 103 h 163"/>
                <a:gd name="T28" fmla="*/ 158 w 163"/>
                <a:gd name="T29" fmla="*/ 91 h 163"/>
                <a:gd name="T30" fmla="*/ 155 w 163"/>
                <a:gd name="T31" fmla="*/ 78 h 163"/>
                <a:gd name="T32" fmla="*/ 150 w 163"/>
                <a:gd name="T33" fmla="*/ 66 h 163"/>
                <a:gd name="T34" fmla="*/ 144 w 163"/>
                <a:gd name="T35" fmla="*/ 54 h 163"/>
                <a:gd name="T36" fmla="*/ 138 w 163"/>
                <a:gd name="T37" fmla="*/ 41 h 163"/>
                <a:gd name="T38" fmla="*/ 131 w 163"/>
                <a:gd name="T39" fmla="*/ 31 h 163"/>
                <a:gd name="T40" fmla="*/ 122 w 163"/>
                <a:gd name="T41" fmla="*/ 21 h 163"/>
                <a:gd name="T42" fmla="*/ 112 w 163"/>
                <a:gd name="T43" fmla="*/ 14 h 163"/>
                <a:gd name="T44" fmla="*/ 102 w 163"/>
                <a:gd name="T45" fmla="*/ 7 h 163"/>
                <a:gd name="T46" fmla="*/ 91 w 163"/>
                <a:gd name="T47" fmla="*/ 2 h 163"/>
                <a:gd name="T48" fmla="*/ 79 w 163"/>
                <a:gd name="T49" fmla="*/ 0 h 163"/>
                <a:gd name="T50" fmla="*/ 67 w 163"/>
                <a:gd name="T51" fmla="*/ 0 h 163"/>
                <a:gd name="T52" fmla="*/ 53 w 163"/>
                <a:gd name="T53" fmla="*/ 4 h 163"/>
                <a:gd name="T54" fmla="*/ 53 w 163"/>
                <a:gd name="T55" fmla="*/ 4 h 163"/>
                <a:gd name="T56" fmla="*/ 45 w 163"/>
                <a:gd name="T57" fmla="*/ 7 h 163"/>
                <a:gd name="T58" fmla="*/ 36 w 163"/>
                <a:gd name="T59" fmla="*/ 12 h 163"/>
                <a:gd name="T60" fmla="*/ 29 w 163"/>
                <a:gd name="T61" fmla="*/ 19 h 163"/>
                <a:gd name="T62" fmla="*/ 23 w 163"/>
                <a:gd name="T63" fmla="*/ 26 h 163"/>
                <a:gd name="T64" fmla="*/ 11 w 163"/>
                <a:gd name="T65" fmla="*/ 43 h 163"/>
                <a:gd name="T66" fmla="*/ 0 w 163"/>
                <a:gd name="T67" fmla="*/ 64 h 163"/>
                <a:gd name="T68" fmla="*/ 0 w 163"/>
                <a:gd name="T69" fmla="*/ 64 h 163"/>
                <a:gd name="T70" fmla="*/ 0 w 163"/>
                <a:gd name="T71" fmla="*/ 64 h 163"/>
                <a:gd name="T72" fmla="*/ 2 w 163"/>
                <a:gd name="T73" fmla="*/ 60 h 163"/>
                <a:gd name="T74" fmla="*/ 7 w 163"/>
                <a:gd name="T75" fmla="*/ 54 h 163"/>
                <a:gd name="T76" fmla="*/ 17 w 163"/>
                <a:gd name="T77" fmla="*/ 47 h 163"/>
                <a:gd name="T78" fmla="*/ 24 w 163"/>
                <a:gd name="T79" fmla="*/ 43 h 163"/>
                <a:gd name="T80" fmla="*/ 33 w 163"/>
                <a:gd name="T81" fmla="*/ 41 h 163"/>
                <a:gd name="T82" fmla="*/ 40 w 163"/>
                <a:gd name="T83" fmla="*/ 40 h 163"/>
                <a:gd name="T84" fmla="*/ 50 w 163"/>
                <a:gd name="T85" fmla="*/ 40 h 163"/>
                <a:gd name="T86" fmla="*/ 60 w 163"/>
                <a:gd name="T87" fmla="*/ 41 h 163"/>
                <a:gd name="T88" fmla="*/ 71 w 163"/>
                <a:gd name="T89" fmla="*/ 45 h 163"/>
                <a:gd name="T90" fmla="*/ 83 w 163"/>
                <a:gd name="T91" fmla="*/ 52 h 163"/>
                <a:gd name="T92" fmla="*/ 95 w 163"/>
                <a:gd name="T93" fmla="*/ 60 h 163"/>
                <a:gd name="T94" fmla="*/ 107 w 163"/>
                <a:gd name="T95" fmla="*/ 71 h 163"/>
                <a:gd name="T96" fmla="*/ 120 w 163"/>
                <a:gd name="T97" fmla="*/ 86 h 163"/>
                <a:gd name="T98" fmla="*/ 120 w 163"/>
                <a:gd name="T99" fmla="*/ 8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3" h="163">
                  <a:moveTo>
                    <a:pt x="120" y="86"/>
                  </a:moveTo>
                  <a:lnTo>
                    <a:pt x="120" y="86"/>
                  </a:lnTo>
                  <a:lnTo>
                    <a:pt x="139" y="110"/>
                  </a:lnTo>
                  <a:lnTo>
                    <a:pt x="151" y="129"/>
                  </a:lnTo>
                  <a:lnTo>
                    <a:pt x="155" y="139"/>
                  </a:lnTo>
                  <a:lnTo>
                    <a:pt x="158" y="148"/>
                  </a:lnTo>
                  <a:lnTo>
                    <a:pt x="158" y="155"/>
                  </a:lnTo>
                  <a:lnTo>
                    <a:pt x="158" y="163"/>
                  </a:lnTo>
                  <a:lnTo>
                    <a:pt x="158" y="163"/>
                  </a:lnTo>
                  <a:lnTo>
                    <a:pt x="162" y="139"/>
                  </a:lnTo>
                  <a:lnTo>
                    <a:pt x="162" y="139"/>
                  </a:lnTo>
                  <a:lnTo>
                    <a:pt x="163" y="127"/>
                  </a:lnTo>
                  <a:lnTo>
                    <a:pt x="163" y="115"/>
                  </a:lnTo>
                  <a:lnTo>
                    <a:pt x="162" y="103"/>
                  </a:lnTo>
                  <a:lnTo>
                    <a:pt x="158" y="91"/>
                  </a:lnTo>
                  <a:lnTo>
                    <a:pt x="155" y="78"/>
                  </a:lnTo>
                  <a:lnTo>
                    <a:pt x="150" y="66"/>
                  </a:lnTo>
                  <a:lnTo>
                    <a:pt x="144" y="54"/>
                  </a:lnTo>
                  <a:lnTo>
                    <a:pt x="138" y="41"/>
                  </a:lnTo>
                  <a:lnTo>
                    <a:pt x="131" y="31"/>
                  </a:lnTo>
                  <a:lnTo>
                    <a:pt x="122" y="21"/>
                  </a:lnTo>
                  <a:lnTo>
                    <a:pt x="112" y="14"/>
                  </a:lnTo>
                  <a:lnTo>
                    <a:pt x="102" y="7"/>
                  </a:lnTo>
                  <a:lnTo>
                    <a:pt x="91" y="2"/>
                  </a:lnTo>
                  <a:lnTo>
                    <a:pt x="79" y="0"/>
                  </a:lnTo>
                  <a:lnTo>
                    <a:pt x="67" y="0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45" y="7"/>
                  </a:lnTo>
                  <a:lnTo>
                    <a:pt x="36" y="12"/>
                  </a:lnTo>
                  <a:lnTo>
                    <a:pt x="29" y="19"/>
                  </a:lnTo>
                  <a:lnTo>
                    <a:pt x="23" y="26"/>
                  </a:lnTo>
                  <a:lnTo>
                    <a:pt x="11" y="43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2" y="60"/>
                  </a:lnTo>
                  <a:lnTo>
                    <a:pt x="7" y="54"/>
                  </a:lnTo>
                  <a:lnTo>
                    <a:pt x="17" y="47"/>
                  </a:lnTo>
                  <a:lnTo>
                    <a:pt x="24" y="43"/>
                  </a:lnTo>
                  <a:lnTo>
                    <a:pt x="33" y="41"/>
                  </a:lnTo>
                  <a:lnTo>
                    <a:pt x="40" y="40"/>
                  </a:lnTo>
                  <a:lnTo>
                    <a:pt x="50" y="40"/>
                  </a:lnTo>
                  <a:lnTo>
                    <a:pt x="60" y="41"/>
                  </a:lnTo>
                  <a:lnTo>
                    <a:pt x="71" y="45"/>
                  </a:lnTo>
                  <a:lnTo>
                    <a:pt x="83" y="52"/>
                  </a:lnTo>
                  <a:lnTo>
                    <a:pt x="95" y="60"/>
                  </a:lnTo>
                  <a:lnTo>
                    <a:pt x="107" y="71"/>
                  </a:lnTo>
                  <a:lnTo>
                    <a:pt x="120" y="86"/>
                  </a:lnTo>
                  <a:lnTo>
                    <a:pt x="120" y="86"/>
                  </a:lnTo>
                  <a:close/>
                </a:path>
              </a:pathLst>
            </a:custGeom>
            <a:solidFill>
              <a:srgbClr val="CC21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231">
              <a:extLst>
                <a:ext uri="{FF2B5EF4-FFF2-40B4-BE49-F238E27FC236}">
                  <a16:creationId xmlns:a16="http://schemas.microsoft.com/office/drawing/2014/main" xmlns="" id="{AA52CA5A-CCD3-4384-B6D8-E1CBDBFC65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87726" y="801688"/>
              <a:ext cx="247650" cy="134938"/>
            </a:xfrm>
            <a:custGeom>
              <a:avLst/>
              <a:gdLst>
                <a:gd name="T0" fmla="*/ 142 w 156"/>
                <a:gd name="T1" fmla="*/ 36 h 85"/>
                <a:gd name="T2" fmla="*/ 142 w 156"/>
                <a:gd name="T3" fmla="*/ 36 h 85"/>
                <a:gd name="T4" fmla="*/ 147 w 156"/>
                <a:gd name="T5" fmla="*/ 39 h 85"/>
                <a:gd name="T6" fmla="*/ 147 w 156"/>
                <a:gd name="T7" fmla="*/ 39 h 85"/>
                <a:gd name="T8" fmla="*/ 153 w 156"/>
                <a:gd name="T9" fmla="*/ 46 h 85"/>
                <a:gd name="T10" fmla="*/ 153 w 156"/>
                <a:gd name="T11" fmla="*/ 46 h 85"/>
                <a:gd name="T12" fmla="*/ 156 w 156"/>
                <a:gd name="T13" fmla="*/ 51 h 85"/>
                <a:gd name="T14" fmla="*/ 156 w 156"/>
                <a:gd name="T15" fmla="*/ 51 h 85"/>
                <a:gd name="T16" fmla="*/ 156 w 156"/>
                <a:gd name="T17" fmla="*/ 51 h 85"/>
                <a:gd name="T18" fmla="*/ 146 w 156"/>
                <a:gd name="T19" fmla="*/ 37 h 85"/>
                <a:gd name="T20" fmla="*/ 132 w 156"/>
                <a:gd name="T21" fmla="*/ 25 h 85"/>
                <a:gd name="T22" fmla="*/ 118 w 156"/>
                <a:gd name="T23" fmla="*/ 15 h 85"/>
                <a:gd name="T24" fmla="*/ 105 w 156"/>
                <a:gd name="T25" fmla="*/ 6 h 85"/>
                <a:gd name="T26" fmla="*/ 89 w 156"/>
                <a:gd name="T27" fmla="*/ 1 h 85"/>
                <a:gd name="T28" fmla="*/ 72 w 156"/>
                <a:gd name="T29" fmla="*/ 0 h 85"/>
                <a:gd name="T30" fmla="*/ 53 w 156"/>
                <a:gd name="T31" fmla="*/ 1 h 85"/>
                <a:gd name="T32" fmla="*/ 34 w 156"/>
                <a:gd name="T33" fmla="*/ 6 h 85"/>
                <a:gd name="T34" fmla="*/ 34 w 156"/>
                <a:gd name="T35" fmla="*/ 6 h 85"/>
                <a:gd name="T36" fmla="*/ 22 w 156"/>
                <a:gd name="T37" fmla="*/ 10 h 85"/>
                <a:gd name="T38" fmla="*/ 15 w 156"/>
                <a:gd name="T39" fmla="*/ 15 h 85"/>
                <a:gd name="T40" fmla="*/ 10 w 156"/>
                <a:gd name="T41" fmla="*/ 20 h 85"/>
                <a:gd name="T42" fmla="*/ 10 w 156"/>
                <a:gd name="T43" fmla="*/ 20 h 85"/>
                <a:gd name="T44" fmla="*/ 5 w 156"/>
                <a:gd name="T45" fmla="*/ 29 h 85"/>
                <a:gd name="T46" fmla="*/ 1 w 156"/>
                <a:gd name="T47" fmla="*/ 44 h 85"/>
                <a:gd name="T48" fmla="*/ 0 w 156"/>
                <a:gd name="T49" fmla="*/ 63 h 85"/>
                <a:gd name="T50" fmla="*/ 1 w 156"/>
                <a:gd name="T51" fmla="*/ 85 h 85"/>
                <a:gd name="T52" fmla="*/ 1 w 156"/>
                <a:gd name="T53" fmla="*/ 85 h 85"/>
                <a:gd name="T54" fmla="*/ 10 w 156"/>
                <a:gd name="T55" fmla="*/ 70 h 85"/>
                <a:gd name="T56" fmla="*/ 19 w 156"/>
                <a:gd name="T57" fmla="*/ 60 h 85"/>
                <a:gd name="T58" fmla="*/ 29 w 156"/>
                <a:gd name="T59" fmla="*/ 49 h 85"/>
                <a:gd name="T60" fmla="*/ 41 w 156"/>
                <a:gd name="T61" fmla="*/ 43 h 85"/>
                <a:gd name="T62" fmla="*/ 50 w 156"/>
                <a:gd name="T63" fmla="*/ 37 h 85"/>
                <a:gd name="T64" fmla="*/ 58 w 156"/>
                <a:gd name="T65" fmla="*/ 34 h 85"/>
                <a:gd name="T66" fmla="*/ 67 w 156"/>
                <a:gd name="T67" fmla="*/ 32 h 85"/>
                <a:gd name="T68" fmla="*/ 67 w 156"/>
                <a:gd name="T69" fmla="*/ 32 h 85"/>
                <a:gd name="T70" fmla="*/ 67 w 156"/>
                <a:gd name="T71" fmla="*/ 32 h 85"/>
                <a:gd name="T72" fmla="*/ 72 w 156"/>
                <a:gd name="T73" fmla="*/ 27 h 85"/>
                <a:gd name="T74" fmla="*/ 79 w 156"/>
                <a:gd name="T75" fmla="*/ 24 h 85"/>
                <a:gd name="T76" fmla="*/ 87 w 156"/>
                <a:gd name="T77" fmla="*/ 20 h 85"/>
                <a:gd name="T78" fmla="*/ 98 w 156"/>
                <a:gd name="T79" fmla="*/ 18 h 85"/>
                <a:gd name="T80" fmla="*/ 98 w 156"/>
                <a:gd name="T81" fmla="*/ 18 h 85"/>
                <a:gd name="T82" fmla="*/ 101 w 156"/>
                <a:gd name="T83" fmla="*/ 18 h 85"/>
                <a:gd name="T84" fmla="*/ 111 w 156"/>
                <a:gd name="T85" fmla="*/ 18 h 85"/>
                <a:gd name="T86" fmla="*/ 118 w 156"/>
                <a:gd name="T87" fmla="*/ 20 h 85"/>
                <a:gd name="T88" fmla="*/ 125 w 156"/>
                <a:gd name="T89" fmla="*/ 24 h 85"/>
                <a:gd name="T90" fmla="*/ 134 w 156"/>
                <a:gd name="T91" fmla="*/ 29 h 85"/>
                <a:gd name="T92" fmla="*/ 142 w 156"/>
                <a:gd name="T93" fmla="*/ 36 h 85"/>
                <a:gd name="T94" fmla="*/ 142 w 156"/>
                <a:gd name="T95" fmla="*/ 36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6" h="85">
                  <a:moveTo>
                    <a:pt x="142" y="36"/>
                  </a:moveTo>
                  <a:lnTo>
                    <a:pt x="142" y="36"/>
                  </a:lnTo>
                  <a:lnTo>
                    <a:pt x="147" y="39"/>
                  </a:lnTo>
                  <a:lnTo>
                    <a:pt x="147" y="39"/>
                  </a:lnTo>
                  <a:lnTo>
                    <a:pt x="153" y="46"/>
                  </a:lnTo>
                  <a:lnTo>
                    <a:pt x="153" y="46"/>
                  </a:lnTo>
                  <a:lnTo>
                    <a:pt x="156" y="51"/>
                  </a:lnTo>
                  <a:lnTo>
                    <a:pt x="156" y="51"/>
                  </a:lnTo>
                  <a:lnTo>
                    <a:pt x="156" y="51"/>
                  </a:lnTo>
                  <a:lnTo>
                    <a:pt x="146" y="37"/>
                  </a:lnTo>
                  <a:lnTo>
                    <a:pt x="132" y="25"/>
                  </a:lnTo>
                  <a:lnTo>
                    <a:pt x="118" y="15"/>
                  </a:lnTo>
                  <a:lnTo>
                    <a:pt x="105" y="6"/>
                  </a:lnTo>
                  <a:lnTo>
                    <a:pt x="89" y="1"/>
                  </a:lnTo>
                  <a:lnTo>
                    <a:pt x="72" y="0"/>
                  </a:lnTo>
                  <a:lnTo>
                    <a:pt x="53" y="1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22" y="10"/>
                  </a:lnTo>
                  <a:lnTo>
                    <a:pt x="15" y="15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5" y="29"/>
                  </a:lnTo>
                  <a:lnTo>
                    <a:pt x="1" y="44"/>
                  </a:lnTo>
                  <a:lnTo>
                    <a:pt x="0" y="63"/>
                  </a:lnTo>
                  <a:lnTo>
                    <a:pt x="1" y="85"/>
                  </a:lnTo>
                  <a:lnTo>
                    <a:pt x="1" y="85"/>
                  </a:lnTo>
                  <a:lnTo>
                    <a:pt x="10" y="70"/>
                  </a:lnTo>
                  <a:lnTo>
                    <a:pt x="19" y="60"/>
                  </a:lnTo>
                  <a:lnTo>
                    <a:pt x="29" y="49"/>
                  </a:lnTo>
                  <a:lnTo>
                    <a:pt x="41" y="43"/>
                  </a:lnTo>
                  <a:lnTo>
                    <a:pt x="50" y="37"/>
                  </a:lnTo>
                  <a:lnTo>
                    <a:pt x="58" y="34"/>
                  </a:lnTo>
                  <a:lnTo>
                    <a:pt x="67" y="32"/>
                  </a:lnTo>
                  <a:lnTo>
                    <a:pt x="67" y="32"/>
                  </a:lnTo>
                  <a:lnTo>
                    <a:pt x="67" y="32"/>
                  </a:lnTo>
                  <a:lnTo>
                    <a:pt x="72" y="27"/>
                  </a:lnTo>
                  <a:lnTo>
                    <a:pt x="79" y="24"/>
                  </a:lnTo>
                  <a:lnTo>
                    <a:pt x="87" y="20"/>
                  </a:lnTo>
                  <a:lnTo>
                    <a:pt x="98" y="18"/>
                  </a:lnTo>
                  <a:lnTo>
                    <a:pt x="98" y="18"/>
                  </a:lnTo>
                  <a:lnTo>
                    <a:pt x="101" y="18"/>
                  </a:lnTo>
                  <a:lnTo>
                    <a:pt x="111" y="18"/>
                  </a:lnTo>
                  <a:lnTo>
                    <a:pt x="118" y="20"/>
                  </a:lnTo>
                  <a:lnTo>
                    <a:pt x="125" y="24"/>
                  </a:lnTo>
                  <a:lnTo>
                    <a:pt x="134" y="29"/>
                  </a:lnTo>
                  <a:lnTo>
                    <a:pt x="142" y="36"/>
                  </a:lnTo>
                  <a:lnTo>
                    <a:pt x="142" y="36"/>
                  </a:lnTo>
                  <a:close/>
                </a:path>
              </a:pathLst>
            </a:custGeom>
            <a:solidFill>
              <a:srgbClr val="CC21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xmlns="" id="{94DA9E96-2036-4769-AD70-E8DC904AE5F2}"/>
              </a:ext>
            </a:extLst>
          </p:cNvPr>
          <p:cNvGrpSpPr/>
          <p:nvPr/>
        </p:nvGrpSpPr>
        <p:grpSpPr>
          <a:xfrm>
            <a:off x="6104094" y="5813732"/>
            <a:ext cx="1870408" cy="1278249"/>
            <a:chOff x="755650" y="4692650"/>
            <a:chExt cx="2181225" cy="1490663"/>
          </a:xfrm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79" name="Freeform 78">
              <a:extLst>
                <a:ext uri="{FF2B5EF4-FFF2-40B4-BE49-F238E27FC236}">
                  <a16:creationId xmlns:a16="http://schemas.microsoft.com/office/drawing/2014/main" xmlns="" id="{CFB586F6-A6AB-45F9-8B51-59D5F5CB3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650" y="6013450"/>
              <a:ext cx="2181225" cy="169863"/>
            </a:xfrm>
            <a:custGeom>
              <a:avLst/>
              <a:gdLst>
                <a:gd name="T0" fmla="*/ 1374 w 1374"/>
                <a:gd name="T1" fmla="*/ 55 h 107"/>
                <a:gd name="T2" fmla="*/ 1374 w 1374"/>
                <a:gd name="T3" fmla="*/ 55 h 107"/>
                <a:gd name="T4" fmla="*/ 1372 w 1374"/>
                <a:gd name="T5" fmla="*/ 56 h 107"/>
                <a:gd name="T6" fmla="*/ 1371 w 1374"/>
                <a:gd name="T7" fmla="*/ 60 h 107"/>
                <a:gd name="T8" fmla="*/ 1360 w 1374"/>
                <a:gd name="T9" fmla="*/ 65 h 107"/>
                <a:gd name="T10" fmla="*/ 1344 w 1374"/>
                <a:gd name="T11" fmla="*/ 70 h 107"/>
                <a:gd name="T12" fmla="*/ 1320 w 1374"/>
                <a:gd name="T13" fmla="*/ 75 h 107"/>
                <a:gd name="T14" fmla="*/ 1291 w 1374"/>
                <a:gd name="T15" fmla="*/ 80 h 107"/>
                <a:gd name="T16" fmla="*/ 1257 w 1374"/>
                <a:gd name="T17" fmla="*/ 83 h 107"/>
                <a:gd name="T18" fmla="*/ 1173 w 1374"/>
                <a:gd name="T19" fmla="*/ 92 h 107"/>
                <a:gd name="T20" fmla="*/ 1071 w 1374"/>
                <a:gd name="T21" fmla="*/ 99 h 107"/>
                <a:gd name="T22" fmla="*/ 954 w 1374"/>
                <a:gd name="T23" fmla="*/ 104 h 107"/>
                <a:gd name="T24" fmla="*/ 826 w 1374"/>
                <a:gd name="T25" fmla="*/ 105 h 107"/>
                <a:gd name="T26" fmla="*/ 687 w 1374"/>
                <a:gd name="T27" fmla="*/ 107 h 107"/>
                <a:gd name="T28" fmla="*/ 687 w 1374"/>
                <a:gd name="T29" fmla="*/ 107 h 107"/>
                <a:gd name="T30" fmla="*/ 548 w 1374"/>
                <a:gd name="T31" fmla="*/ 105 h 107"/>
                <a:gd name="T32" fmla="*/ 420 w 1374"/>
                <a:gd name="T33" fmla="*/ 104 h 107"/>
                <a:gd name="T34" fmla="*/ 303 w 1374"/>
                <a:gd name="T35" fmla="*/ 99 h 107"/>
                <a:gd name="T36" fmla="*/ 201 w 1374"/>
                <a:gd name="T37" fmla="*/ 92 h 107"/>
                <a:gd name="T38" fmla="*/ 117 w 1374"/>
                <a:gd name="T39" fmla="*/ 83 h 107"/>
                <a:gd name="T40" fmla="*/ 83 w 1374"/>
                <a:gd name="T41" fmla="*/ 80 h 107"/>
                <a:gd name="T42" fmla="*/ 54 w 1374"/>
                <a:gd name="T43" fmla="*/ 75 h 107"/>
                <a:gd name="T44" fmla="*/ 30 w 1374"/>
                <a:gd name="T45" fmla="*/ 70 h 107"/>
                <a:gd name="T46" fmla="*/ 14 w 1374"/>
                <a:gd name="T47" fmla="*/ 65 h 107"/>
                <a:gd name="T48" fmla="*/ 3 w 1374"/>
                <a:gd name="T49" fmla="*/ 60 h 107"/>
                <a:gd name="T50" fmla="*/ 2 w 1374"/>
                <a:gd name="T51" fmla="*/ 56 h 107"/>
                <a:gd name="T52" fmla="*/ 0 w 1374"/>
                <a:gd name="T53" fmla="*/ 55 h 107"/>
                <a:gd name="T54" fmla="*/ 0 w 1374"/>
                <a:gd name="T55" fmla="*/ 55 h 107"/>
                <a:gd name="T56" fmla="*/ 2 w 1374"/>
                <a:gd name="T57" fmla="*/ 51 h 107"/>
                <a:gd name="T58" fmla="*/ 3 w 1374"/>
                <a:gd name="T59" fmla="*/ 48 h 107"/>
                <a:gd name="T60" fmla="*/ 14 w 1374"/>
                <a:gd name="T61" fmla="*/ 43 h 107"/>
                <a:gd name="T62" fmla="*/ 30 w 1374"/>
                <a:gd name="T63" fmla="*/ 38 h 107"/>
                <a:gd name="T64" fmla="*/ 54 w 1374"/>
                <a:gd name="T65" fmla="*/ 33 h 107"/>
                <a:gd name="T66" fmla="*/ 83 w 1374"/>
                <a:gd name="T67" fmla="*/ 29 h 107"/>
                <a:gd name="T68" fmla="*/ 117 w 1374"/>
                <a:gd name="T69" fmla="*/ 24 h 107"/>
                <a:gd name="T70" fmla="*/ 201 w 1374"/>
                <a:gd name="T71" fmla="*/ 16 h 107"/>
                <a:gd name="T72" fmla="*/ 303 w 1374"/>
                <a:gd name="T73" fmla="*/ 9 h 107"/>
                <a:gd name="T74" fmla="*/ 420 w 1374"/>
                <a:gd name="T75" fmla="*/ 5 h 107"/>
                <a:gd name="T76" fmla="*/ 548 w 1374"/>
                <a:gd name="T77" fmla="*/ 2 h 107"/>
                <a:gd name="T78" fmla="*/ 687 w 1374"/>
                <a:gd name="T79" fmla="*/ 0 h 107"/>
                <a:gd name="T80" fmla="*/ 687 w 1374"/>
                <a:gd name="T81" fmla="*/ 0 h 107"/>
                <a:gd name="T82" fmla="*/ 826 w 1374"/>
                <a:gd name="T83" fmla="*/ 2 h 107"/>
                <a:gd name="T84" fmla="*/ 954 w 1374"/>
                <a:gd name="T85" fmla="*/ 5 h 107"/>
                <a:gd name="T86" fmla="*/ 1071 w 1374"/>
                <a:gd name="T87" fmla="*/ 9 h 107"/>
                <a:gd name="T88" fmla="*/ 1173 w 1374"/>
                <a:gd name="T89" fmla="*/ 16 h 107"/>
                <a:gd name="T90" fmla="*/ 1257 w 1374"/>
                <a:gd name="T91" fmla="*/ 24 h 107"/>
                <a:gd name="T92" fmla="*/ 1291 w 1374"/>
                <a:gd name="T93" fmla="*/ 29 h 107"/>
                <a:gd name="T94" fmla="*/ 1320 w 1374"/>
                <a:gd name="T95" fmla="*/ 33 h 107"/>
                <a:gd name="T96" fmla="*/ 1344 w 1374"/>
                <a:gd name="T97" fmla="*/ 38 h 107"/>
                <a:gd name="T98" fmla="*/ 1360 w 1374"/>
                <a:gd name="T99" fmla="*/ 43 h 107"/>
                <a:gd name="T100" fmla="*/ 1371 w 1374"/>
                <a:gd name="T101" fmla="*/ 48 h 107"/>
                <a:gd name="T102" fmla="*/ 1372 w 1374"/>
                <a:gd name="T103" fmla="*/ 51 h 107"/>
                <a:gd name="T104" fmla="*/ 1374 w 1374"/>
                <a:gd name="T105" fmla="*/ 55 h 107"/>
                <a:gd name="T106" fmla="*/ 1374 w 1374"/>
                <a:gd name="T107" fmla="*/ 5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74" h="107">
                  <a:moveTo>
                    <a:pt x="1374" y="55"/>
                  </a:moveTo>
                  <a:lnTo>
                    <a:pt x="1374" y="55"/>
                  </a:lnTo>
                  <a:lnTo>
                    <a:pt x="1372" y="56"/>
                  </a:lnTo>
                  <a:lnTo>
                    <a:pt x="1371" y="60"/>
                  </a:lnTo>
                  <a:lnTo>
                    <a:pt x="1360" y="65"/>
                  </a:lnTo>
                  <a:lnTo>
                    <a:pt x="1344" y="70"/>
                  </a:lnTo>
                  <a:lnTo>
                    <a:pt x="1320" y="75"/>
                  </a:lnTo>
                  <a:lnTo>
                    <a:pt x="1291" y="80"/>
                  </a:lnTo>
                  <a:lnTo>
                    <a:pt x="1257" y="83"/>
                  </a:lnTo>
                  <a:lnTo>
                    <a:pt x="1173" y="92"/>
                  </a:lnTo>
                  <a:lnTo>
                    <a:pt x="1071" y="99"/>
                  </a:lnTo>
                  <a:lnTo>
                    <a:pt x="954" y="104"/>
                  </a:lnTo>
                  <a:lnTo>
                    <a:pt x="826" y="105"/>
                  </a:lnTo>
                  <a:lnTo>
                    <a:pt x="687" y="107"/>
                  </a:lnTo>
                  <a:lnTo>
                    <a:pt x="687" y="107"/>
                  </a:lnTo>
                  <a:lnTo>
                    <a:pt x="548" y="105"/>
                  </a:lnTo>
                  <a:lnTo>
                    <a:pt x="420" y="104"/>
                  </a:lnTo>
                  <a:lnTo>
                    <a:pt x="303" y="99"/>
                  </a:lnTo>
                  <a:lnTo>
                    <a:pt x="201" y="92"/>
                  </a:lnTo>
                  <a:lnTo>
                    <a:pt x="117" y="83"/>
                  </a:lnTo>
                  <a:lnTo>
                    <a:pt x="83" y="80"/>
                  </a:lnTo>
                  <a:lnTo>
                    <a:pt x="54" y="75"/>
                  </a:lnTo>
                  <a:lnTo>
                    <a:pt x="30" y="70"/>
                  </a:lnTo>
                  <a:lnTo>
                    <a:pt x="14" y="65"/>
                  </a:lnTo>
                  <a:lnTo>
                    <a:pt x="3" y="60"/>
                  </a:lnTo>
                  <a:lnTo>
                    <a:pt x="2" y="56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2" y="51"/>
                  </a:lnTo>
                  <a:lnTo>
                    <a:pt x="3" y="48"/>
                  </a:lnTo>
                  <a:lnTo>
                    <a:pt x="14" y="43"/>
                  </a:lnTo>
                  <a:lnTo>
                    <a:pt x="30" y="38"/>
                  </a:lnTo>
                  <a:lnTo>
                    <a:pt x="54" y="33"/>
                  </a:lnTo>
                  <a:lnTo>
                    <a:pt x="83" y="29"/>
                  </a:lnTo>
                  <a:lnTo>
                    <a:pt x="117" y="24"/>
                  </a:lnTo>
                  <a:lnTo>
                    <a:pt x="201" y="16"/>
                  </a:lnTo>
                  <a:lnTo>
                    <a:pt x="303" y="9"/>
                  </a:lnTo>
                  <a:lnTo>
                    <a:pt x="420" y="5"/>
                  </a:lnTo>
                  <a:lnTo>
                    <a:pt x="548" y="2"/>
                  </a:lnTo>
                  <a:lnTo>
                    <a:pt x="687" y="0"/>
                  </a:lnTo>
                  <a:lnTo>
                    <a:pt x="687" y="0"/>
                  </a:lnTo>
                  <a:lnTo>
                    <a:pt x="826" y="2"/>
                  </a:lnTo>
                  <a:lnTo>
                    <a:pt x="954" y="5"/>
                  </a:lnTo>
                  <a:lnTo>
                    <a:pt x="1071" y="9"/>
                  </a:lnTo>
                  <a:lnTo>
                    <a:pt x="1173" y="16"/>
                  </a:lnTo>
                  <a:lnTo>
                    <a:pt x="1257" y="24"/>
                  </a:lnTo>
                  <a:lnTo>
                    <a:pt x="1291" y="29"/>
                  </a:lnTo>
                  <a:lnTo>
                    <a:pt x="1320" y="33"/>
                  </a:lnTo>
                  <a:lnTo>
                    <a:pt x="1344" y="38"/>
                  </a:lnTo>
                  <a:lnTo>
                    <a:pt x="1360" y="43"/>
                  </a:lnTo>
                  <a:lnTo>
                    <a:pt x="1371" y="48"/>
                  </a:lnTo>
                  <a:lnTo>
                    <a:pt x="1372" y="51"/>
                  </a:lnTo>
                  <a:lnTo>
                    <a:pt x="1374" y="55"/>
                  </a:lnTo>
                  <a:lnTo>
                    <a:pt x="1374" y="55"/>
                  </a:lnTo>
                  <a:close/>
                </a:path>
              </a:pathLst>
            </a:custGeom>
            <a:solidFill>
              <a:srgbClr val="D5DCE0">
                <a:alpha val="24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0" name="Freeform 79">
              <a:extLst>
                <a:ext uri="{FF2B5EF4-FFF2-40B4-BE49-F238E27FC236}">
                  <a16:creationId xmlns:a16="http://schemas.microsoft.com/office/drawing/2014/main" xmlns="" id="{ACE55CA2-48BB-4716-9D35-AC99AC380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2550" y="4857750"/>
              <a:ext cx="450850" cy="425450"/>
            </a:xfrm>
            <a:custGeom>
              <a:avLst/>
              <a:gdLst>
                <a:gd name="T0" fmla="*/ 281 w 284"/>
                <a:gd name="T1" fmla="*/ 261 h 268"/>
                <a:gd name="T2" fmla="*/ 281 w 284"/>
                <a:gd name="T3" fmla="*/ 261 h 268"/>
                <a:gd name="T4" fmla="*/ 284 w 284"/>
                <a:gd name="T5" fmla="*/ 265 h 268"/>
                <a:gd name="T6" fmla="*/ 281 w 284"/>
                <a:gd name="T7" fmla="*/ 266 h 268"/>
                <a:gd name="T8" fmla="*/ 272 w 284"/>
                <a:gd name="T9" fmla="*/ 268 h 268"/>
                <a:gd name="T10" fmla="*/ 260 w 284"/>
                <a:gd name="T11" fmla="*/ 266 h 268"/>
                <a:gd name="T12" fmla="*/ 243 w 284"/>
                <a:gd name="T13" fmla="*/ 265 h 268"/>
                <a:gd name="T14" fmla="*/ 225 w 284"/>
                <a:gd name="T15" fmla="*/ 261 h 268"/>
                <a:gd name="T16" fmla="*/ 203 w 284"/>
                <a:gd name="T17" fmla="*/ 256 h 268"/>
                <a:gd name="T18" fmla="*/ 179 w 284"/>
                <a:gd name="T19" fmla="*/ 248 h 268"/>
                <a:gd name="T20" fmla="*/ 154 w 284"/>
                <a:gd name="T21" fmla="*/ 237 h 268"/>
                <a:gd name="T22" fmla="*/ 128 w 284"/>
                <a:gd name="T23" fmla="*/ 226 h 268"/>
                <a:gd name="T24" fmla="*/ 103 w 284"/>
                <a:gd name="T25" fmla="*/ 210 h 268"/>
                <a:gd name="T26" fmla="*/ 77 w 284"/>
                <a:gd name="T27" fmla="*/ 192 h 268"/>
                <a:gd name="T28" fmla="*/ 54 w 284"/>
                <a:gd name="T29" fmla="*/ 171 h 268"/>
                <a:gd name="T30" fmla="*/ 44 w 284"/>
                <a:gd name="T31" fmla="*/ 160 h 268"/>
                <a:gd name="T32" fmla="*/ 33 w 284"/>
                <a:gd name="T33" fmla="*/ 148 h 268"/>
                <a:gd name="T34" fmla="*/ 23 w 284"/>
                <a:gd name="T35" fmla="*/ 134 h 268"/>
                <a:gd name="T36" fmla="*/ 15 w 284"/>
                <a:gd name="T37" fmla="*/ 119 h 268"/>
                <a:gd name="T38" fmla="*/ 6 w 284"/>
                <a:gd name="T39" fmla="*/ 104 h 268"/>
                <a:gd name="T40" fmla="*/ 0 w 284"/>
                <a:gd name="T41" fmla="*/ 88 h 268"/>
                <a:gd name="T42" fmla="*/ 0 w 284"/>
                <a:gd name="T43" fmla="*/ 88 h 268"/>
                <a:gd name="T44" fmla="*/ 1 w 284"/>
                <a:gd name="T45" fmla="*/ 82 h 268"/>
                <a:gd name="T46" fmla="*/ 10 w 284"/>
                <a:gd name="T47" fmla="*/ 70 h 268"/>
                <a:gd name="T48" fmla="*/ 35 w 284"/>
                <a:gd name="T49" fmla="*/ 39 h 268"/>
                <a:gd name="T50" fmla="*/ 50 w 284"/>
                <a:gd name="T51" fmla="*/ 24 h 268"/>
                <a:gd name="T52" fmla="*/ 64 w 284"/>
                <a:gd name="T53" fmla="*/ 11 h 268"/>
                <a:gd name="T54" fmla="*/ 77 w 284"/>
                <a:gd name="T55" fmla="*/ 2 h 268"/>
                <a:gd name="T56" fmla="*/ 81 w 284"/>
                <a:gd name="T57" fmla="*/ 0 h 268"/>
                <a:gd name="T58" fmla="*/ 86 w 284"/>
                <a:gd name="T59" fmla="*/ 0 h 268"/>
                <a:gd name="T60" fmla="*/ 86 w 284"/>
                <a:gd name="T61" fmla="*/ 0 h 268"/>
                <a:gd name="T62" fmla="*/ 96 w 284"/>
                <a:gd name="T63" fmla="*/ 4 h 268"/>
                <a:gd name="T64" fmla="*/ 113 w 284"/>
                <a:gd name="T65" fmla="*/ 14 h 268"/>
                <a:gd name="T66" fmla="*/ 137 w 284"/>
                <a:gd name="T67" fmla="*/ 28 h 268"/>
                <a:gd name="T68" fmla="*/ 162 w 284"/>
                <a:gd name="T69" fmla="*/ 44 h 268"/>
                <a:gd name="T70" fmla="*/ 189 w 284"/>
                <a:gd name="T71" fmla="*/ 63 h 268"/>
                <a:gd name="T72" fmla="*/ 213 w 284"/>
                <a:gd name="T73" fmla="*/ 85 h 268"/>
                <a:gd name="T74" fmla="*/ 223 w 284"/>
                <a:gd name="T75" fmla="*/ 95 h 268"/>
                <a:gd name="T76" fmla="*/ 231 w 284"/>
                <a:gd name="T77" fmla="*/ 107 h 268"/>
                <a:gd name="T78" fmla="*/ 238 w 284"/>
                <a:gd name="T79" fmla="*/ 119 h 268"/>
                <a:gd name="T80" fmla="*/ 243 w 284"/>
                <a:gd name="T81" fmla="*/ 129 h 268"/>
                <a:gd name="T82" fmla="*/ 243 w 284"/>
                <a:gd name="T83" fmla="*/ 129 h 268"/>
                <a:gd name="T84" fmla="*/ 257 w 284"/>
                <a:gd name="T85" fmla="*/ 170 h 268"/>
                <a:gd name="T86" fmla="*/ 265 w 284"/>
                <a:gd name="T87" fmla="*/ 200 h 268"/>
                <a:gd name="T88" fmla="*/ 270 w 284"/>
                <a:gd name="T89" fmla="*/ 227 h 268"/>
                <a:gd name="T90" fmla="*/ 270 w 284"/>
                <a:gd name="T91" fmla="*/ 227 h 268"/>
                <a:gd name="T92" fmla="*/ 198 w 284"/>
                <a:gd name="T93" fmla="*/ 170 h 268"/>
                <a:gd name="T94" fmla="*/ 147 w 284"/>
                <a:gd name="T95" fmla="*/ 127 h 268"/>
                <a:gd name="T96" fmla="*/ 127 w 284"/>
                <a:gd name="T97" fmla="*/ 110 h 268"/>
                <a:gd name="T98" fmla="*/ 116 w 284"/>
                <a:gd name="T99" fmla="*/ 99 h 268"/>
                <a:gd name="T100" fmla="*/ 116 w 284"/>
                <a:gd name="T101" fmla="*/ 99 h 268"/>
                <a:gd name="T102" fmla="*/ 120 w 284"/>
                <a:gd name="T103" fmla="*/ 107 h 268"/>
                <a:gd name="T104" fmla="*/ 127 w 284"/>
                <a:gd name="T105" fmla="*/ 121 h 268"/>
                <a:gd name="T106" fmla="*/ 140 w 284"/>
                <a:gd name="T107" fmla="*/ 138 h 268"/>
                <a:gd name="T108" fmla="*/ 157 w 284"/>
                <a:gd name="T109" fmla="*/ 160 h 268"/>
                <a:gd name="T110" fmla="*/ 179 w 284"/>
                <a:gd name="T111" fmla="*/ 185 h 268"/>
                <a:gd name="T112" fmla="*/ 208 w 284"/>
                <a:gd name="T113" fmla="*/ 210 h 268"/>
                <a:gd name="T114" fmla="*/ 223 w 284"/>
                <a:gd name="T115" fmla="*/ 224 h 268"/>
                <a:gd name="T116" fmla="*/ 242 w 284"/>
                <a:gd name="T117" fmla="*/ 237 h 268"/>
                <a:gd name="T118" fmla="*/ 260 w 284"/>
                <a:gd name="T119" fmla="*/ 249 h 268"/>
                <a:gd name="T120" fmla="*/ 281 w 284"/>
                <a:gd name="T121" fmla="*/ 261 h 268"/>
                <a:gd name="T122" fmla="*/ 281 w 284"/>
                <a:gd name="T123" fmla="*/ 261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4" h="268">
                  <a:moveTo>
                    <a:pt x="281" y="261"/>
                  </a:moveTo>
                  <a:lnTo>
                    <a:pt x="281" y="261"/>
                  </a:lnTo>
                  <a:lnTo>
                    <a:pt x="284" y="265"/>
                  </a:lnTo>
                  <a:lnTo>
                    <a:pt x="281" y="266"/>
                  </a:lnTo>
                  <a:lnTo>
                    <a:pt x="272" y="268"/>
                  </a:lnTo>
                  <a:lnTo>
                    <a:pt x="260" y="266"/>
                  </a:lnTo>
                  <a:lnTo>
                    <a:pt x="243" y="265"/>
                  </a:lnTo>
                  <a:lnTo>
                    <a:pt x="225" y="261"/>
                  </a:lnTo>
                  <a:lnTo>
                    <a:pt x="203" y="256"/>
                  </a:lnTo>
                  <a:lnTo>
                    <a:pt x="179" y="248"/>
                  </a:lnTo>
                  <a:lnTo>
                    <a:pt x="154" y="237"/>
                  </a:lnTo>
                  <a:lnTo>
                    <a:pt x="128" y="226"/>
                  </a:lnTo>
                  <a:lnTo>
                    <a:pt x="103" y="210"/>
                  </a:lnTo>
                  <a:lnTo>
                    <a:pt x="77" y="192"/>
                  </a:lnTo>
                  <a:lnTo>
                    <a:pt x="54" y="171"/>
                  </a:lnTo>
                  <a:lnTo>
                    <a:pt x="44" y="160"/>
                  </a:lnTo>
                  <a:lnTo>
                    <a:pt x="33" y="148"/>
                  </a:lnTo>
                  <a:lnTo>
                    <a:pt x="23" y="134"/>
                  </a:lnTo>
                  <a:lnTo>
                    <a:pt x="15" y="119"/>
                  </a:lnTo>
                  <a:lnTo>
                    <a:pt x="6" y="104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1" y="82"/>
                  </a:lnTo>
                  <a:lnTo>
                    <a:pt x="10" y="70"/>
                  </a:lnTo>
                  <a:lnTo>
                    <a:pt x="35" y="39"/>
                  </a:lnTo>
                  <a:lnTo>
                    <a:pt x="50" y="24"/>
                  </a:lnTo>
                  <a:lnTo>
                    <a:pt x="64" y="11"/>
                  </a:lnTo>
                  <a:lnTo>
                    <a:pt x="77" y="2"/>
                  </a:lnTo>
                  <a:lnTo>
                    <a:pt x="81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96" y="4"/>
                  </a:lnTo>
                  <a:lnTo>
                    <a:pt x="113" y="14"/>
                  </a:lnTo>
                  <a:lnTo>
                    <a:pt x="137" y="28"/>
                  </a:lnTo>
                  <a:lnTo>
                    <a:pt x="162" y="44"/>
                  </a:lnTo>
                  <a:lnTo>
                    <a:pt x="189" y="63"/>
                  </a:lnTo>
                  <a:lnTo>
                    <a:pt x="213" y="85"/>
                  </a:lnTo>
                  <a:lnTo>
                    <a:pt x="223" y="95"/>
                  </a:lnTo>
                  <a:lnTo>
                    <a:pt x="231" y="107"/>
                  </a:lnTo>
                  <a:lnTo>
                    <a:pt x="238" y="119"/>
                  </a:lnTo>
                  <a:lnTo>
                    <a:pt x="243" y="129"/>
                  </a:lnTo>
                  <a:lnTo>
                    <a:pt x="243" y="129"/>
                  </a:lnTo>
                  <a:lnTo>
                    <a:pt x="257" y="170"/>
                  </a:lnTo>
                  <a:lnTo>
                    <a:pt x="265" y="200"/>
                  </a:lnTo>
                  <a:lnTo>
                    <a:pt x="270" y="227"/>
                  </a:lnTo>
                  <a:lnTo>
                    <a:pt x="270" y="227"/>
                  </a:lnTo>
                  <a:lnTo>
                    <a:pt x="198" y="170"/>
                  </a:lnTo>
                  <a:lnTo>
                    <a:pt x="147" y="127"/>
                  </a:lnTo>
                  <a:lnTo>
                    <a:pt x="127" y="110"/>
                  </a:lnTo>
                  <a:lnTo>
                    <a:pt x="116" y="99"/>
                  </a:lnTo>
                  <a:lnTo>
                    <a:pt x="116" y="99"/>
                  </a:lnTo>
                  <a:lnTo>
                    <a:pt x="120" y="107"/>
                  </a:lnTo>
                  <a:lnTo>
                    <a:pt x="127" y="121"/>
                  </a:lnTo>
                  <a:lnTo>
                    <a:pt x="140" y="138"/>
                  </a:lnTo>
                  <a:lnTo>
                    <a:pt x="157" y="160"/>
                  </a:lnTo>
                  <a:lnTo>
                    <a:pt x="179" y="185"/>
                  </a:lnTo>
                  <a:lnTo>
                    <a:pt x="208" y="210"/>
                  </a:lnTo>
                  <a:lnTo>
                    <a:pt x="223" y="224"/>
                  </a:lnTo>
                  <a:lnTo>
                    <a:pt x="242" y="237"/>
                  </a:lnTo>
                  <a:lnTo>
                    <a:pt x="260" y="249"/>
                  </a:lnTo>
                  <a:lnTo>
                    <a:pt x="281" y="261"/>
                  </a:lnTo>
                  <a:lnTo>
                    <a:pt x="281" y="261"/>
                  </a:lnTo>
                  <a:close/>
                </a:path>
              </a:pathLst>
            </a:custGeom>
            <a:solidFill>
              <a:srgbClr val="FBD8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1" name="Freeform 80">
              <a:extLst>
                <a:ext uri="{FF2B5EF4-FFF2-40B4-BE49-F238E27FC236}">
                  <a16:creationId xmlns:a16="http://schemas.microsoft.com/office/drawing/2014/main" xmlns="" id="{1FC50176-0207-472A-A528-36C8F1427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5900" y="4857750"/>
              <a:ext cx="295275" cy="360363"/>
            </a:xfrm>
            <a:custGeom>
              <a:avLst/>
              <a:gdLst>
                <a:gd name="T0" fmla="*/ 32 w 186"/>
                <a:gd name="T1" fmla="*/ 99 h 227"/>
                <a:gd name="T2" fmla="*/ 32 w 186"/>
                <a:gd name="T3" fmla="*/ 99 h 227"/>
                <a:gd name="T4" fmla="*/ 26 w 186"/>
                <a:gd name="T5" fmla="*/ 87 h 227"/>
                <a:gd name="T6" fmla="*/ 14 w 186"/>
                <a:gd name="T7" fmla="*/ 58 h 227"/>
                <a:gd name="T8" fmla="*/ 7 w 186"/>
                <a:gd name="T9" fmla="*/ 41 h 227"/>
                <a:gd name="T10" fmla="*/ 2 w 186"/>
                <a:gd name="T11" fmla="*/ 26 h 227"/>
                <a:gd name="T12" fmla="*/ 0 w 186"/>
                <a:gd name="T13" fmla="*/ 11 h 227"/>
                <a:gd name="T14" fmla="*/ 0 w 186"/>
                <a:gd name="T15" fmla="*/ 6 h 227"/>
                <a:gd name="T16" fmla="*/ 2 w 186"/>
                <a:gd name="T17" fmla="*/ 0 h 227"/>
                <a:gd name="T18" fmla="*/ 2 w 186"/>
                <a:gd name="T19" fmla="*/ 0 h 227"/>
                <a:gd name="T20" fmla="*/ 12 w 186"/>
                <a:gd name="T21" fmla="*/ 4 h 227"/>
                <a:gd name="T22" fmla="*/ 29 w 186"/>
                <a:gd name="T23" fmla="*/ 14 h 227"/>
                <a:gd name="T24" fmla="*/ 53 w 186"/>
                <a:gd name="T25" fmla="*/ 28 h 227"/>
                <a:gd name="T26" fmla="*/ 78 w 186"/>
                <a:gd name="T27" fmla="*/ 44 h 227"/>
                <a:gd name="T28" fmla="*/ 105 w 186"/>
                <a:gd name="T29" fmla="*/ 63 h 227"/>
                <a:gd name="T30" fmla="*/ 129 w 186"/>
                <a:gd name="T31" fmla="*/ 85 h 227"/>
                <a:gd name="T32" fmla="*/ 139 w 186"/>
                <a:gd name="T33" fmla="*/ 95 h 227"/>
                <a:gd name="T34" fmla="*/ 147 w 186"/>
                <a:gd name="T35" fmla="*/ 107 h 227"/>
                <a:gd name="T36" fmla="*/ 154 w 186"/>
                <a:gd name="T37" fmla="*/ 119 h 227"/>
                <a:gd name="T38" fmla="*/ 159 w 186"/>
                <a:gd name="T39" fmla="*/ 129 h 227"/>
                <a:gd name="T40" fmla="*/ 159 w 186"/>
                <a:gd name="T41" fmla="*/ 129 h 227"/>
                <a:gd name="T42" fmla="*/ 173 w 186"/>
                <a:gd name="T43" fmla="*/ 170 h 227"/>
                <a:gd name="T44" fmla="*/ 181 w 186"/>
                <a:gd name="T45" fmla="*/ 200 h 227"/>
                <a:gd name="T46" fmla="*/ 186 w 186"/>
                <a:gd name="T47" fmla="*/ 227 h 227"/>
                <a:gd name="T48" fmla="*/ 186 w 186"/>
                <a:gd name="T49" fmla="*/ 227 h 227"/>
                <a:gd name="T50" fmla="*/ 124 w 186"/>
                <a:gd name="T51" fmla="*/ 180 h 227"/>
                <a:gd name="T52" fmla="*/ 73 w 186"/>
                <a:gd name="T53" fmla="*/ 139 h 227"/>
                <a:gd name="T54" fmla="*/ 53 w 186"/>
                <a:gd name="T55" fmla="*/ 121 h 227"/>
                <a:gd name="T56" fmla="*/ 37 w 186"/>
                <a:gd name="T57" fmla="*/ 107 h 227"/>
                <a:gd name="T58" fmla="*/ 32 w 186"/>
                <a:gd name="T59" fmla="*/ 99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86" h="227">
                  <a:moveTo>
                    <a:pt x="32" y="99"/>
                  </a:moveTo>
                  <a:lnTo>
                    <a:pt x="32" y="99"/>
                  </a:lnTo>
                  <a:lnTo>
                    <a:pt x="26" y="87"/>
                  </a:lnTo>
                  <a:lnTo>
                    <a:pt x="14" y="58"/>
                  </a:lnTo>
                  <a:lnTo>
                    <a:pt x="7" y="41"/>
                  </a:lnTo>
                  <a:lnTo>
                    <a:pt x="2" y="26"/>
                  </a:lnTo>
                  <a:lnTo>
                    <a:pt x="0" y="11"/>
                  </a:lnTo>
                  <a:lnTo>
                    <a:pt x="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12" y="4"/>
                  </a:lnTo>
                  <a:lnTo>
                    <a:pt x="29" y="14"/>
                  </a:lnTo>
                  <a:lnTo>
                    <a:pt x="53" y="28"/>
                  </a:lnTo>
                  <a:lnTo>
                    <a:pt x="78" y="44"/>
                  </a:lnTo>
                  <a:lnTo>
                    <a:pt x="105" y="63"/>
                  </a:lnTo>
                  <a:lnTo>
                    <a:pt x="129" y="85"/>
                  </a:lnTo>
                  <a:lnTo>
                    <a:pt x="139" y="95"/>
                  </a:lnTo>
                  <a:lnTo>
                    <a:pt x="147" y="107"/>
                  </a:lnTo>
                  <a:lnTo>
                    <a:pt x="154" y="119"/>
                  </a:lnTo>
                  <a:lnTo>
                    <a:pt x="159" y="129"/>
                  </a:lnTo>
                  <a:lnTo>
                    <a:pt x="159" y="129"/>
                  </a:lnTo>
                  <a:lnTo>
                    <a:pt x="173" y="170"/>
                  </a:lnTo>
                  <a:lnTo>
                    <a:pt x="181" y="200"/>
                  </a:lnTo>
                  <a:lnTo>
                    <a:pt x="186" y="227"/>
                  </a:lnTo>
                  <a:lnTo>
                    <a:pt x="186" y="227"/>
                  </a:lnTo>
                  <a:lnTo>
                    <a:pt x="124" y="180"/>
                  </a:lnTo>
                  <a:lnTo>
                    <a:pt x="73" y="139"/>
                  </a:lnTo>
                  <a:lnTo>
                    <a:pt x="53" y="121"/>
                  </a:lnTo>
                  <a:lnTo>
                    <a:pt x="37" y="107"/>
                  </a:lnTo>
                  <a:lnTo>
                    <a:pt x="32" y="99"/>
                  </a:lnTo>
                  <a:close/>
                </a:path>
              </a:pathLst>
            </a:custGeom>
            <a:solidFill>
              <a:srgbClr val="A88A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2" name="Freeform 81">
              <a:extLst>
                <a:ext uri="{FF2B5EF4-FFF2-40B4-BE49-F238E27FC236}">
                  <a16:creationId xmlns:a16="http://schemas.microsoft.com/office/drawing/2014/main" xmlns="" id="{E461EC2C-AB25-4974-97F4-921B72684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6563" y="4692650"/>
              <a:ext cx="341313" cy="558800"/>
            </a:xfrm>
            <a:custGeom>
              <a:avLst/>
              <a:gdLst>
                <a:gd name="T0" fmla="*/ 49 w 215"/>
                <a:gd name="T1" fmla="*/ 348 h 352"/>
                <a:gd name="T2" fmla="*/ 49 w 215"/>
                <a:gd name="T3" fmla="*/ 348 h 352"/>
                <a:gd name="T4" fmla="*/ 49 w 215"/>
                <a:gd name="T5" fmla="*/ 352 h 352"/>
                <a:gd name="T6" fmla="*/ 47 w 215"/>
                <a:gd name="T7" fmla="*/ 348 h 352"/>
                <a:gd name="T8" fmla="*/ 36 w 215"/>
                <a:gd name="T9" fmla="*/ 325 h 352"/>
                <a:gd name="T10" fmla="*/ 27 w 215"/>
                <a:gd name="T11" fmla="*/ 304 h 352"/>
                <a:gd name="T12" fmla="*/ 20 w 215"/>
                <a:gd name="T13" fmla="*/ 281 h 352"/>
                <a:gd name="T14" fmla="*/ 12 w 215"/>
                <a:gd name="T15" fmla="*/ 253 h 352"/>
                <a:gd name="T16" fmla="*/ 5 w 215"/>
                <a:gd name="T17" fmla="*/ 225 h 352"/>
                <a:gd name="T18" fmla="*/ 2 w 215"/>
                <a:gd name="T19" fmla="*/ 194 h 352"/>
                <a:gd name="T20" fmla="*/ 0 w 215"/>
                <a:gd name="T21" fmla="*/ 162 h 352"/>
                <a:gd name="T22" fmla="*/ 0 w 215"/>
                <a:gd name="T23" fmla="*/ 132 h 352"/>
                <a:gd name="T24" fmla="*/ 2 w 215"/>
                <a:gd name="T25" fmla="*/ 116 h 352"/>
                <a:gd name="T26" fmla="*/ 5 w 215"/>
                <a:gd name="T27" fmla="*/ 101 h 352"/>
                <a:gd name="T28" fmla="*/ 10 w 215"/>
                <a:gd name="T29" fmla="*/ 86 h 352"/>
                <a:gd name="T30" fmla="*/ 15 w 215"/>
                <a:gd name="T31" fmla="*/ 72 h 352"/>
                <a:gd name="T32" fmla="*/ 22 w 215"/>
                <a:gd name="T33" fmla="*/ 59 h 352"/>
                <a:gd name="T34" fmla="*/ 30 w 215"/>
                <a:gd name="T35" fmla="*/ 45 h 352"/>
                <a:gd name="T36" fmla="*/ 41 w 215"/>
                <a:gd name="T37" fmla="*/ 33 h 352"/>
                <a:gd name="T38" fmla="*/ 51 w 215"/>
                <a:gd name="T39" fmla="*/ 23 h 352"/>
                <a:gd name="T40" fmla="*/ 64 w 215"/>
                <a:gd name="T41" fmla="*/ 13 h 352"/>
                <a:gd name="T42" fmla="*/ 80 w 215"/>
                <a:gd name="T43" fmla="*/ 5 h 352"/>
                <a:gd name="T44" fmla="*/ 80 w 215"/>
                <a:gd name="T45" fmla="*/ 5 h 352"/>
                <a:gd name="T46" fmla="*/ 83 w 215"/>
                <a:gd name="T47" fmla="*/ 3 h 352"/>
                <a:gd name="T48" fmla="*/ 90 w 215"/>
                <a:gd name="T49" fmla="*/ 1 h 352"/>
                <a:gd name="T50" fmla="*/ 107 w 215"/>
                <a:gd name="T51" fmla="*/ 0 h 352"/>
                <a:gd name="T52" fmla="*/ 127 w 215"/>
                <a:gd name="T53" fmla="*/ 1 h 352"/>
                <a:gd name="T54" fmla="*/ 149 w 215"/>
                <a:gd name="T55" fmla="*/ 5 h 352"/>
                <a:gd name="T56" fmla="*/ 171 w 215"/>
                <a:gd name="T57" fmla="*/ 10 h 352"/>
                <a:gd name="T58" fmla="*/ 191 w 215"/>
                <a:gd name="T59" fmla="*/ 15 h 352"/>
                <a:gd name="T60" fmla="*/ 205 w 215"/>
                <a:gd name="T61" fmla="*/ 20 h 352"/>
                <a:gd name="T62" fmla="*/ 210 w 215"/>
                <a:gd name="T63" fmla="*/ 23 h 352"/>
                <a:gd name="T64" fmla="*/ 212 w 215"/>
                <a:gd name="T65" fmla="*/ 27 h 352"/>
                <a:gd name="T66" fmla="*/ 212 w 215"/>
                <a:gd name="T67" fmla="*/ 27 h 352"/>
                <a:gd name="T68" fmla="*/ 215 w 215"/>
                <a:gd name="T69" fmla="*/ 35 h 352"/>
                <a:gd name="T70" fmla="*/ 215 w 215"/>
                <a:gd name="T71" fmla="*/ 49 h 352"/>
                <a:gd name="T72" fmla="*/ 212 w 215"/>
                <a:gd name="T73" fmla="*/ 81 h 352"/>
                <a:gd name="T74" fmla="*/ 205 w 215"/>
                <a:gd name="T75" fmla="*/ 125 h 352"/>
                <a:gd name="T76" fmla="*/ 205 w 215"/>
                <a:gd name="T77" fmla="*/ 125 h 352"/>
                <a:gd name="T78" fmla="*/ 198 w 215"/>
                <a:gd name="T79" fmla="*/ 115 h 352"/>
                <a:gd name="T80" fmla="*/ 183 w 215"/>
                <a:gd name="T81" fmla="*/ 96 h 352"/>
                <a:gd name="T82" fmla="*/ 173 w 215"/>
                <a:gd name="T83" fmla="*/ 86 h 352"/>
                <a:gd name="T84" fmla="*/ 162 w 215"/>
                <a:gd name="T85" fmla="*/ 79 h 352"/>
                <a:gd name="T86" fmla="*/ 152 w 215"/>
                <a:gd name="T87" fmla="*/ 74 h 352"/>
                <a:gd name="T88" fmla="*/ 147 w 215"/>
                <a:gd name="T89" fmla="*/ 74 h 352"/>
                <a:gd name="T90" fmla="*/ 144 w 215"/>
                <a:gd name="T91" fmla="*/ 76 h 352"/>
                <a:gd name="T92" fmla="*/ 144 w 215"/>
                <a:gd name="T93" fmla="*/ 76 h 352"/>
                <a:gd name="T94" fmla="*/ 134 w 215"/>
                <a:gd name="T95" fmla="*/ 86 h 352"/>
                <a:gd name="T96" fmla="*/ 117 w 215"/>
                <a:gd name="T97" fmla="*/ 104 h 352"/>
                <a:gd name="T98" fmla="*/ 98 w 215"/>
                <a:gd name="T99" fmla="*/ 132 h 352"/>
                <a:gd name="T100" fmla="*/ 88 w 215"/>
                <a:gd name="T101" fmla="*/ 148 h 352"/>
                <a:gd name="T102" fmla="*/ 78 w 215"/>
                <a:gd name="T103" fmla="*/ 167 h 352"/>
                <a:gd name="T104" fmla="*/ 68 w 215"/>
                <a:gd name="T105" fmla="*/ 186 h 352"/>
                <a:gd name="T106" fmla="*/ 59 w 215"/>
                <a:gd name="T107" fmla="*/ 208 h 352"/>
                <a:gd name="T108" fmla="*/ 52 w 215"/>
                <a:gd name="T109" fmla="*/ 228 h 352"/>
                <a:gd name="T110" fmla="*/ 47 w 215"/>
                <a:gd name="T111" fmla="*/ 252 h 352"/>
                <a:gd name="T112" fmla="*/ 44 w 215"/>
                <a:gd name="T113" fmla="*/ 275 h 352"/>
                <a:gd name="T114" fmla="*/ 42 w 215"/>
                <a:gd name="T115" fmla="*/ 299 h 352"/>
                <a:gd name="T116" fmla="*/ 44 w 215"/>
                <a:gd name="T117" fmla="*/ 323 h 352"/>
                <a:gd name="T118" fmla="*/ 49 w 215"/>
                <a:gd name="T119" fmla="*/ 348 h 352"/>
                <a:gd name="T120" fmla="*/ 49 w 215"/>
                <a:gd name="T121" fmla="*/ 348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15" h="352">
                  <a:moveTo>
                    <a:pt x="49" y="348"/>
                  </a:moveTo>
                  <a:lnTo>
                    <a:pt x="49" y="348"/>
                  </a:lnTo>
                  <a:lnTo>
                    <a:pt x="49" y="352"/>
                  </a:lnTo>
                  <a:lnTo>
                    <a:pt x="47" y="348"/>
                  </a:lnTo>
                  <a:lnTo>
                    <a:pt x="36" y="325"/>
                  </a:lnTo>
                  <a:lnTo>
                    <a:pt x="27" y="304"/>
                  </a:lnTo>
                  <a:lnTo>
                    <a:pt x="20" y="281"/>
                  </a:lnTo>
                  <a:lnTo>
                    <a:pt x="12" y="253"/>
                  </a:lnTo>
                  <a:lnTo>
                    <a:pt x="5" y="225"/>
                  </a:lnTo>
                  <a:lnTo>
                    <a:pt x="2" y="194"/>
                  </a:lnTo>
                  <a:lnTo>
                    <a:pt x="0" y="162"/>
                  </a:lnTo>
                  <a:lnTo>
                    <a:pt x="0" y="132"/>
                  </a:lnTo>
                  <a:lnTo>
                    <a:pt x="2" y="116"/>
                  </a:lnTo>
                  <a:lnTo>
                    <a:pt x="5" y="101"/>
                  </a:lnTo>
                  <a:lnTo>
                    <a:pt x="10" y="86"/>
                  </a:lnTo>
                  <a:lnTo>
                    <a:pt x="15" y="72"/>
                  </a:lnTo>
                  <a:lnTo>
                    <a:pt x="22" y="59"/>
                  </a:lnTo>
                  <a:lnTo>
                    <a:pt x="30" y="45"/>
                  </a:lnTo>
                  <a:lnTo>
                    <a:pt x="41" y="33"/>
                  </a:lnTo>
                  <a:lnTo>
                    <a:pt x="51" y="23"/>
                  </a:lnTo>
                  <a:lnTo>
                    <a:pt x="64" y="13"/>
                  </a:lnTo>
                  <a:lnTo>
                    <a:pt x="80" y="5"/>
                  </a:lnTo>
                  <a:lnTo>
                    <a:pt x="80" y="5"/>
                  </a:lnTo>
                  <a:lnTo>
                    <a:pt x="83" y="3"/>
                  </a:lnTo>
                  <a:lnTo>
                    <a:pt x="90" y="1"/>
                  </a:lnTo>
                  <a:lnTo>
                    <a:pt x="107" y="0"/>
                  </a:lnTo>
                  <a:lnTo>
                    <a:pt x="127" y="1"/>
                  </a:lnTo>
                  <a:lnTo>
                    <a:pt x="149" y="5"/>
                  </a:lnTo>
                  <a:lnTo>
                    <a:pt x="171" y="10"/>
                  </a:lnTo>
                  <a:lnTo>
                    <a:pt x="191" y="15"/>
                  </a:lnTo>
                  <a:lnTo>
                    <a:pt x="205" y="20"/>
                  </a:lnTo>
                  <a:lnTo>
                    <a:pt x="210" y="23"/>
                  </a:lnTo>
                  <a:lnTo>
                    <a:pt x="212" y="27"/>
                  </a:lnTo>
                  <a:lnTo>
                    <a:pt x="212" y="27"/>
                  </a:lnTo>
                  <a:lnTo>
                    <a:pt x="215" y="35"/>
                  </a:lnTo>
                  <a:lnTo>
                    <a:pt x="215" y="49"/>
                  </a:lnTo>
                  <a:lnTo>
                    <a:pt x="212" y="81"/>
                  </a:lnTo>
                  <a:lnTo>
                    <a:pt x="205" y="125"/>
                  </a:lnTo>
                  <a:lnTo>
                    <a:pt x="205" y="125"/>
                  </a:lnTo>
                  <a:lnTo>
                    <a:pt x="198" y="115"/>
                  </a:lnTo>
                  <a:lnTo>
                    <a:pt x="183" y="96"/>
                  </a:lnTo>
                  <a:lnTo>
                    <a:pt x="173" y="86"/>
                  </a:lnTo>
                  <a:lnTo>
                    <a:pt x="162" y="79"/>
                  </a:lnTo>
                  <a:lnTo>
                    <a:pt x="152" y="74"/>
                  </a:lnTo>
                  <a:lnTo>
                    <a:pt x="147" y="74"/>
                  </a:lnTo>
                  <a:lnTo>
                    <a:pt x="144" y="76"/>
                  </a:lnTo>
                  <a:lnTo>
                    <a:pt x="144" y="76"/>
                  </a:lnTo>
                  <a:lnTo>
                    <a:pt x="134" y="86"/>
                  </a:lnTo>
                  <a:lnTo>
                    <a:pt x="117" y="104"/>
                  </a:lnTo>
                  <a:lnTo>
                    <a:pt x="98" y="132"/>
                  </a:lnTo>
                  <a:lnTo>
                    <a:pt x="88" y="148"/>
                  </a:lnTo>
                  <a:lnTo>
                    <a:pt x="78" y="167"/>
                  </a:lnTo>
                  <a:lnTo>
                    <a:pt x="68" y="186"/>
                  </a:lnTo>
                  <a:lnTo>
                    <a:pt x="59" y="208"/>
                  </a:lnTo>
                  <a:lnTo>
                    <a:pt x="52" y="228"/>
                  </a:lnTo>
                  <a:lnTo>
                    <a:pt x="47" y="252"/>
                  </a:lnTo>
                  <a:lnTo>
                    <a:pt x="44" y="275"/>
                  </a:lnTo>
                  <a:lnTo>
                    <a:pt x="42" y="299"/>
                  </a:lnTo>
                  <a:lnTo>
                    <a:pt x="44" y="323"/>
                  </a:lnTo>
                  <a:lnTo>
                    <a:pt x="49" y="348"/>
                  </a:lnTo>
                  <a:lnTo>
                    <a:pt x="49" y="348"/>
                  </a:lnTo>
                  <a:close/>
                </a:path>
              </a:pathLst>
            </a:custGeom>
            <a:solidFill>
              <a:srgbClr val="FBD8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3" name="Freeform 82">
              <a:extLst>
                <a:ext uri="{FF2B5EF4-FFF2-40B4-BE49-F238E27FC236}">
                  <a16:creationId xmlns:a16="http://schemas.microsoft.com/office/drawing/2014/main" xmlns="" id="{6D4E4975-686D-4F5B-A200-C340F54D9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8325" y="4735513"/>
              <a:ext cx="212725" cy="474663"/>
            </a:xfrm>
            <a:custGeom>
              <a:avLst/>
              <a:gdLst>
                <a:gd name="T0" fmla="*/ 132 w 134"/>
                <a:gd name="T1" fmla="*/ 5 h 299"/>
                <a:gd name="T2" fmla="*/ 132 w 134"/>
                <a:gd name="T3" fmla="*/ 5 h 299"/>
                <a:gd name="T4" fmla="*/ 134 w 134"/>
                <a:gd name="T5" fmla="*/ 15 h 299"/>
                <a:gd name="T6" fmla="*/ 134 w 134"/>
                <a:gd name="T7" fmla="*/ 28 h 299"/>
                <a:gd name="T8" fmla="*/ 134 w 134"/>
                <a:gd name="T9" fmla="*/ 61 h 299"/>
                <a:gd name="T10" fmla="*/ 130 w 134"/>
                <a:gd name="T11" fmla="*/ 96 h 299"/>
                <a:gd name="T12" fmla="*/ 127 w 134"/>
                <a:gd name="T13" fmla="*/ 113 h 299"/>
                <a:gd name="T14" fmla="*/ 123 w 134"/>
                <a:gd name="T15" fmla="*/ 128 h 299"/>
                <a:gd name="T16" fmla="*/ 123 w 134"/>
                <a:gd name="T17" fmla="*/ 128 h 299"/>
                <a:gd name="T18" fmla="*/ 113 w 134"/>
                <a:gd name="T19" fmla="*/ 154 h 299"/>
                <a:gd name="T20" fmla="*/ 103 w 134"/>
                <a:gd name="T21" fmla="*/ 176 h 299"/>
                <a:gd name="T22" fmla="*/ 91 w 134"/>
                <a:gd name="T23" fmla="*/ 196 h 299"/>
                <a:gd name="T24" fmla="*/ 81 w 134"/>
                <a:gd name="T25" fmla="*/ 215 h 299"/>
                <a:gd name="T26" fmla="*/ 59 w 134"/>
                <a:gd name="T27" fmla="*/ 245 h 299"/>
                <a:gd name="T28" fmla="*/ 39 w 134"/>
                <a:gd name="T29" fmla="*/ 270 h 299"/>
                <a:gd name="T30" fmla="*/ 22 w 134"/>
                <a:gd name="T31" fmla="*/ 287 h 299"/>
                <a:gd name="T32" fmla="*/ 8 w 134"/>
                <a:gd name="T33" fmla="*/ 296 h 299"/>
                <a:gd name="T34" fmla="*/ 3 w 134"/>
                <a:gd name="T35" fmla="*/ 299 h 299"/>
                <a:gd name="T36" fmla="*/ 2 w 134"/>
                <a:gd name="T37" fmla="*/ 299 h 299"/>
                <a:gd name="T38" fmla="*/ 0 w 134"/>
                <a:gd name="T39" fmla="*/ 299 h 299"/>
                <a:gd name="T40" fmla="*/ 0 w 134"/>
                <a:gd name="T41" fmla="*/ 296 h 299"/>
                <a:gd name="T42" fmla="*/ 0 w 134"/>
                <a:gd name="T43" fmla="*/ 296 h 299"/>
                <a:gd name="T44" fmla="*/ 15 w 134"/>
                <a:gd name="T45" fmla="*/ 252 h 299"/>
                <a:gd name="T46" fmla="*/ 29 w 134"/>
                <a:gd name="T47" fmla="*/ 213 h 299"/>
                <a:gd name="T48" fmla="*/ 42 w 134"/>
                <a:gd name="T49" fmla="*/ 171 h 299"/>
                <a:gd name="T50" fmla="*/ 56 w 134"/>
                <a:gd name="T51" fmla="*/ 128 h 299"/>
                <a:gd name="T52" fmla="*/ 64 w 134"/>
                <a:gd name="T53" fmla="*/ 91 h 299"/>
                <a:gd name="T54" fmla="*/ 66 w 134"/>
                <a:gd name="T55" fmla="*/ 74 h 299"/>
                <a:gd name="T56" fmla="*/ 66 w 134"/>
                <a:gd name="T57" fmla="*/ 62 h 299"/>
                <a:gd name="T58" fmla="*/ 64 w 134"/>
                <a:gd name="T59" fmla="*/ 54 h 299"/>
                <a:gd name="T60" fmla="*/ 63 w 134"/>
                <a:gd name="T61" fmla="*/ 50 h 299"/>
                <a:gd name="T62" fmla="*/ 61 w 134"/>
                <a:gd name="T63" fmla="*/ 49 h 299"/>
                <a:gd name="T64" fmla="*/ 61 w 134"/>
                <a:gd name="T65" fmla="*/ 49 h 299"/>
                <a:gd name="T66" fmla="*/ 69 w 134"/>
                <a:gd name="T67" fmla="*/ 39 h 299"/>
                <a:gd name="T68" fmla="*/ 91 w 134"/>
                <a:gd name="T69" fmla="*/ 17 h 299"/>
                <a:gd name="T70" fmla="*/ 103 w 134"/>
                <a:gd name="T71" fmla="*/ 6 h 299"/>
                <a:gd name="T72" fmla="*/ 115 w 134"/>
                <a:gd name="T73" fmla="*/ 1 h 299"/>
                <a:gd name="T74" fmla="*/ 120 w 134"/>
                <a:gd name="T75" fmla="*/ 0 h 299"/>
                <a:gd name="T76" fmla="*/ 123 w 134"/>
                <a:gd name="T77" fmla="*/ 0 h 299"/>
                <a:gd name="T78" fmla="*/ 129 w 134"/>
                <a:gd name="T79" fmla="*/ 1 h 299"/>
                <a:gd name="T80" fmla="*/ 132 w 134"/>
                <a:gd name="T81" fmla="*/ 5 h 299"/>
                <a:gd name="T82" fmla="*/ 132 w 134"/>
                <a:gd name="T83" fmla="*/ 5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4" h="299">
                  <a:moveTo>
                    <a:pt x="132" y="5"/>
                  </a:moveTo>
                  <a:lnTo>
                    <a:pt x="132" y="5"/>
                  </a:lnTo>
                  <a:lnTo>
                    <a:pt x="134" y="15"/>
                  </a:lnTo>
                  <a:lnTo>
                    <a:pt x="134" y="28"/>
                  </a:lnTo>
                  <a:lnTo>
                    <a:pt x="134" y="61"/>
                  </a:lnTo>
                  <a:lnTo>
                    <a:pt x="130" y="96"/>
                  </a:lnTo>
                  <a:lnTo>
                    <a:pt x="127" y="113"/>
                  </a:lnTo>
                  <a:lnTo>
                    <a:pt x="123" y="128"/>
                  </a:lnTo>
                  <a:lnTo>
                    <a:pt x="123" y="128"/>
                  </a:lnTo>
                  <a:lnTo>
                    <a:pt x="113" y="154"/>
                  </a:lnTo>
                  <a:lnTo>
                    <a:pt x="103" y="176"/>
                  </a:lnTo>
                  <a:lnTo>
                    <a:pt x="91" y="196"/>
                  </a:lnTo>
                  <a:lnTo>
                    <a:pt x="81" y="215"/>
                  </a:lnTo>
                  <a:lnTo>
                    <a:pt x="59" y="245"/>
                  </a:lnTo>
                  <a:lnTo>
                    <a:pt x="39" y="270"/>
                  </a:lnTo>
                  <a:lnTo>
                    <a:pt x="22" y="287"/>
                  </a:lnTo>
                  <a:lnTo>
                    <a:pt x="8" y="296"/>
                  </a:lnTo>
                  <a:lnTo>
                    <a:pt x="3" y="299"/>
                  </a:lnTo>
                  <a:lnTo>
                    <a:pt x="2" y="299"/>
                  </a:lnTo>
                  <a:lnTo>
                    <a:pt x="0" y="299"/>
                  </a:lnTo>
                  <a:lnTo>
                    <a:pt x="0" y="296"/>
                  </a:lnTo>
                  <a:lnTo>
                    <a:pt x="0" y="296"/>
                  </a:lnTo>
                  <a:lnTo>
                    <a:pt x="15" y="252"/>
                  </a:lnTo>
                  <a:lnTo>
                    <a:pt x="29" y="213"/>
                  </a:lnTo>
                  <a:lnTo>
                    <a:pt x="42" y="171"/>
                  </a:lnTo>
                  <a:lnTo>
                    <a:pt x="56" y="128"/>
                  </a:lnTo>
                  <a:lnTo>
                    <a:pt x="64" y="91"/>
                  </a:lnTo>
                  <a:lnTo>
                    <a:pt x="66" y="74"/>
                  </a:lnTo>
                  <a:lnTo>
                    <a:pt x="66" y="62"/>
                  </a:lnTo>
                  <a:lnTo>
                    <a:pt x="64" y="54"/>
                  </a:lnTo>
                  <a:lnTo>
                    <a:pt x="63" y="50"/>
                  </a:lnTo>
                  <a:lnTo>
                    <a:pt x="61" y="49"/>
                  </a:lnTo>
                  <a:lnTo>
                    <a:pt x="61" y="49"/>
                  </a:lnTo>
                  <a:lnTo>
                    <a:pt x="69" y="39"/>
                  </a:lnTo>
                  <a:lnTo>
                    <a:pt x="91" y="17"/>
                  </a:lnTo>
                  <a:lnTo>
                    <a:pt x="103" y="6"/>
                  </a:lnTo>
                  <a:lnTo>
                    <a:pt x="115" y="1"/>
                  </a:lnTo>
                  <a:lnTo>
                    <a:pt x="120" y="0"/>
                  </a:lnTo>
                  <a:lnTo>
                    <a:pt x="123" y="0"/>
                  </a:lnTo>
                  <a:lnTo>
                    <a:pt x="129" y="1"/>
                  </a:lnTo>
                  <a:lnTo>
                    <a:pt x="132" y="5"/>
                  </a:lnTo>
                  <a:lnTo>
                    <a:pt x="132" y="5"/>
                  </a:lnTo>
                  <a:close/>
                </a:path>
              </a:pathLst>
            </a:custGeom>
            <a:solidFill>
              <a:srgbClr val="A88A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4" name="Freeform 83">
              <a:extLst>
                <a:ext uri="{FF2B5EF4-FFF2-40B4-BE49-F238E27FC236}">
                  <a16:creationId xmlns:a16="http://schemas.microsoft.com/office/drawing/2014/main" xmlns="" id="{7D9E9A99-75BF-445F-99DA-6E8950CC39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0538" y="4883150"/>
              <a:ext cx="587375" cy="385763"/>
            </a:xfrm>
            <a:custGeom>
              <a:avLst/>
              <a:gdLst>
                <a:gd name="T0" fmla="*/ 5 w 370"/>
                <a:gd name="T1" fmla="*/ 228 h 243"/>
                <a:gd name="T2" fmla="*/ 0 w 370"/>
                <a:gd name="T3" fmla="*/ 230 h 243"/>
                <a:gd name="T4" fmla="*/ 0 w 370"/>
                <a:gd name="T5" fmla="*/ 225 h 243"/>
                <a:gd name="T6" fmla="*/ 8 w 370"/>
                <a:gd name="T7" fmla="*/ 203 h 243"/>
                <a:gd name="T8" fmla="*/ 29 w 370"/>
                <a:gd name="T9" fmla="*/ 167 h 243"/>
                <a:gd name="T10" fmla="*/ 62 w 370"/>
                <a:gd name="T11" fmla="*/ 123 h 243"/>
                <a:gd name="T12" fmla="*/ 108 w 370"/>
                <a:gd name="T13" fmla="*/ 79 h 243"/>
                <a:gd name="T14" fmla="*/ 164 w 370"/>
                <a:gd name="T15" fmla="*/ 40 h 243"/>
                <a:gd name="T16" fmla="*/ 198 w 370"/>
                <a:gd name="T17" fmla="*/ 23 h 243"/>
                <a:gd name="T18" fmla="*/ 232 w 370"/>
                <a:gd name="T19" fmla="*/ 12 h 243"/>
                <a:gd name="T20" fmla="*/ 269 w 370"/>
                <a:gd name="T21" fmla="*/ 3 h 243"/>
                <a:gd name="T22" fmla="*/ 310 w 370"/>
                <a:gd name="T23" fmla="*/ 0 h 243"/>
                <a:gd name="T24" fmla="*/ 316 w 370"/>
                <a:gd name="T25" fmla="*/ 5 h 243"/>
                <a:gd name="T26" fmla="*/ 335 w 370"/>
                <a:gd name="T27" fmla="*/ 37 h 243"/>
                <a:gd name="T28" fmla="*/ 357 w 370"/>
                <a:gd name="T29" fmla="*/ 81 h 243"/>
                <a:gd name="T30" fmla="*/ 370 w 370"/>
                <a:gd name="T31" fmla="*/ 118 h 243"/>
                <a:gd name="T32" fmla="*/ 369 w 370"/>
                <a:gd name="T33" fmla="*/ 128 h 243"/>
                <a:gd name="T34" fmla="*/ 360 w 370"/>
                <a:gd name="T35" fmla="*/ 138 h 243"/>
                <a:gd name="T36" fmla="*/ 318 w 370"/>
                <a:gd name="T37" fmla="*/ 172 h 243"/>
                <a:gd name="T38" fmla="*/ 257 w 370"/>
                <a:gd name="T39" fmla="*/ 213 h 243"/>
                <a:gd name="T40" fmla="*/ 208 w 370"/>
                <a:gd name="T41" fmla="*/ 235 h 243"/>
                <a:gd name="T42" fmla="*/ 178 w 370"/>
                <a:gd name="T43" fmla="*/ 242 h 243"/>
                <a:gd name="T44" fmla="*/ 162 w 370"/>
                <a:gd name="T45" fmla="*/ 243 h 243"/>
                <a:gd name="T46" fmla="*/ 78 w 370"/>
                <a:gd name="T47" fmla="*/ 235 h 243"/>
                <a:gd name="T48" fmla="*/ 46 w 370"/>
                <a:gd name="T49" fmla="*/ 230 h 243"/>
                <a:gd name="T50" fmla="*/ 211 w 370"/>
                <a:gd name="T51" fmla="*/ 140 h 243"/>
                <a:gd name="T52" fmla="*/ 250 w 370"/>
                <a:gd name="T53" fmla="*/ 120 h 243"/>
                <a:gd name="T54" fmla="*/ 240 w 370"/>
                <a:gd name="T55" fmla="*/ 122 h 243"/>
                <a:gd name="T56" fmla="*/ 198 w 370"/>
                <a:gd name="T57" fmla="*/ 128 h 243"/>
                <a:gd name="T58" fmla="*/ 130 w 370"/>
                <a:gd name="T59" fmla="*/ 152 h 243"/>
                <a:gd name="T60" fmla="*/ 69 w 370"/>
                <a:gd name="T61" fmla="*/ 183 h 243"/>
                <a:gd name="T62" fmla="*/ 27 w 370"/>
                <a:gd name="T63" fmla="*/ 211 h 243"/>
                <a:gd name="T64" fmla="*/ 5 w 370"/>
                <a:gd name="T65" fmla="*/ 228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70" h="243">
                  <a:moveTo>
                    <a:pt x="5" y="228"/>
                  </a:moveTo>
                  <a:lnTo>
                    <a:pt x="5" y="228"/>
                  </a:lnTo>
                  <a:lnTo>
                    <a:pt x="2" y="230"/>
                  </a:lnTo>
                  <a:lnTo>
                    <a:pt x="0" y="230"/>
                  </a:lnTo>
                  <a:lnTo>
                    <a:pt x="0" y="228"/>
                  </a:lnTo>
                  <a:lnTo>
                    <a:pt x="0" y="225"/>
                  </a:lnTo>
                  <a:lnTo>
                    <a:pt x="2" y="216"/>
                  </a:lnTo>
                  <a:lnTo>
                    <a:pt x="8" y="203"/>
                  </a:lnTo>
                  <a:lnTo>
                    <a:pt x="17" y="186"/>
                  </a:lnTo>
                  <a:lnTo>
                    <a:pt x="29" y="167"/>
                  </a:lnTo>
                  <a:lnTo>
                    <a:pt x="44" y="145"/>
                  </a:lnTo>
                  <a:lnTo>
                    <a:pt x="62" y="123"/>
                  </a:lnTo>
                  <a:lnTo>
                    <a:pt x="84" y="101"/>
                  </a:lnTo>
                  <a:lnTo>
                    <a:pt x="108" y="79"/>
                  </a:lnTo>
                  <a:lnTo>
                    <a:pt x="135" y="59"/>
                  </a:lnTo>
                  <a:lnTo>
                    <a:pt x="164" y="40"/>
                  </a:lnTo>
                  <a:lnTo>
                    <a:pt x="181" y="32"/>
                  </a:lnTo>
                  <a:lnTo>
                    <a:pt x="198" y="23"/>
                  </a:lnTo>
                  <a:lnTo>
                    <a:pt x="215" y="17"/>
                  </a:lnTo>
                  <a:lnTo>
                    <a:pt x="232" y="12"/>
                  </a:lnTo>
                  <a:lnTo>
                    <a:pt x="250" y="6"/>
                  </a:lnTo>
                  <a:lnTo>
                    <a:pt x="269" y="3"/>
                  </a:lnTo>
                  <a:lnTo>
                    <a:pt x="289" y="1"/>
                  </a:lnTo>
                  <a:lnTo>
                    <a:pt x="310" y="0"/>
                  </a:lnTo>
                  <a:lnTo>
                    <a:pt x="310" y="0"/>
                  </a:lnTo>
                  <a:lnTo>
                    <a:pt x="316" y="5"/>
                  </a:lnTo>
                  <a:lnTo>
                    <a:pt x="325" y="18"/>
                  </a:lnTo>
                  <a:lnTo>
                    <a:pt x="335" y="37"/>
                  </a:lnTo>
                  <a:lnTo>
                    <a:pt x="347" y="59"/>
                  </a:lnTo>
                  <a:lnTo>
                    <a:pt x="357" y="81"/>
                  </a:lnTo>
                  <a:lnTo>
                    <a:pt x="365" y="103"/>
                  </a:lnTo>
                  <a:lnTo>
                    <a:pt x="370" y="118"/>
                  </a:lnTo>
                  <a:lnTo>
                    <a:pt x="370" y="125"/>
                  </a:lnTo>
                  <a:lnTo>
                    <a:pt x="369" y="128"/>
                  </a:lnTo>
                  <a:lnTo>
                    <a:pt x="369" y="128"/>
                  </a:lnTo>
                  <a:lnTo>
                    <a:pt x="360" y="138"/>
                  </a:lnTo>
                  <a:lnTo>
                    <a:pt x="342" y="154"/>
                  </a:lnTo>
                  <a:lnTo>
                    <a:pt x="318" y="172"/>
                  </a:lnTo>
                  <a:lnTo>
                    <a:pt x="289" y="193"/>
                  </a:lnTo>
                  <a:lnTo>
                    <a:pt x="257" y="213"/>
                  </a:lnTo>
                  <a:lnTo>
                    <a:pt x="225" y="228"/>
                  </a:lnTo>
                  <a:lnTo>
                    <a:pt x="208" y="235"/>
                  </a:lnTo>
                  <a:lnTo>
                    <a:pt x="193" y="240"/>
                  </a:lnTo>
                  <a:lnTo>
                    <a:pt x="178" y="242"/>
                  </a:lnTo>
                  <a:lnTo>
                    <a:pt x="162" y="243"/>
                  </a:lnTo>
                  <a:lnTo>
                    <a:pt x="162" y="243"/>
                  </a:lnTo>
                  <a:lnTo>
                    <a:pt x="115" y="240"/>
                  </a:lnTo>
                  <a:lnTo>
                    <a:pt x="78" y="235"/>
                  </a:lnTo>
                  <a:lnTo>
                    <a:pt x="46" y="230"/>
                  </a:lnTo>
                  <a:lnTo>
                    <a:pt x="46" y="230"/>
                  </a:lnTo>
                  <a:lnTo>
                    <a:pt x="142" y="177"/>
                  </a:lnTo>
                  <a:lnTo>
                    <a:pt x="211" y="140"/>
                  </a:lnTo>
                  <a:lnTo>
                    <a:pt x="237" y="127"/>
                  </a:lnTo>
                  <a:lnTo>
                    <a:pt x="250" y="120"/>
                  </a:lnTo>
                  <a:lnTo>
                    <a:pt x="250" y="120"/>
                  </a:lnTo>
                  <a:lnTo>
                    <a:pt x="240" y="122"/>
                  </a:lnTo>
                  <a:lnTo>
                    <a:pt x="222" y="123"/>
                  </a:lnTo>
                  <a:lnTo>
                    <a:pt x="198" y="128"/>
                  </a:lnTo>
                  <a:lnTo>
                    <a:pt x="166" y="137"/>
                  </a:lnTo>
                  <a:lnTo>
                    <a:pt x="130" y="152"/>
                  </a:lnTo>
                  <a:lnTo>
                    <a:pt x="91" y="171"/>
                  </a:lnTo>
                  <a:lnTo>
                    <a:pt x="69" y="183"/>
                  </a:lnTo>
                  <a:lnTo>
                    <a:pt x="49" y="196"/>
                  </a:lnTo>
                  <a:lnTo>
                    <a:pt x="27" y="211"/>
                  </a:lnTo>
                  <a:lnTo>
                    <a:pt x="5" y="228"/>
                  </a:lnTo>
                  <a:lnTo>
                    <a:pt x="5" y="228"/>
                  </a:lnTo>
                  <a:close/>
                </a:path>
              </a:pathLst>
            </a:custGeom>
            <a:solidFill>
              <a:srgbClr val="FBD8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5" name="Freeform 84">
              <a:extLst>
                <a:ext uri="{FF2B5EF4-FFF2-40B4-BE49-F238E27FC236}">
                  <a16:creationId xmlns:a16="http://schemas.microsoft.com/office/drawing/2014/main" xmlns="" id="{27D1BABA-F3C4-4B6D-B500-4934BD1ABF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3563" y="5070475"/>
              <a:ext cx="512763" cy="198438"/>
            </a:xfrm>
            <a:custGeom>
              <a:avLst/>
              <a:gdLst>
                <a:gd name="T0" fmla="*/ 204 w 323"/>
                <a:gd name="T1" fmla="*/ 2 h 125"/>
                <a:gd name="T2" fmla="*/ 204 w 323"/>
                <a:gd name="T3" fmla="*/ 2 h 125"/>
                <a:gd name="T4" fmla="*/ 220 w 323"/>
                <a:gd name="T5" fmla="*/ 2 h 125"/>
                <a:gd name="T6" fmla="*/ 255 w 323"/>
                <a:gd name="T7" fmla="*/ 0 h 125"/>
                <a:gd name="T8" fmla="*/ 275 w 323"/>
                <a:gd name="T9" fmla="*/ 0 h 125"/>
                <a:gd name="T10" fmla="*/ 296 w 323"/>
                <a:gd name="T11" fmla="*/ 2 h 125"/>
                <a:gd name="T12" fmla="*/ 311 w 323"/>
                <a:gd name="T13" fmla="*/ 5 h 125"/>
                <a:gd name="T14" fmla="*/ 318 w 323"/>
                <a:gd name="T15" fmla="*/ 7 h 125"/>
                <a:gd name="T16" fmla="*/ 323 w 323"/>
                <a:gd name="T17" fmla="*/ 10 h 125"/>
                <a:gd name="T18" fmla="*/ 323 w 323"/>
                <a:gd name="T19" fmla="*/ 10 h 125"/>
                <a:gd name="T20" fmla="*/ 314 w 323"/>
                <a:gd name="T21" fmla="*/ 20 h 125"/>
                <a:gd name="T22" fmla="*/ 296 w 323"/>
                <a:gd name="T23" fmla="*/ 36 h 125"/>
                <a:gd name="T24" fmla="*/ 272 w 323"/>
                <a:gd name="T25" fmla="*/ 54 h 125"/>
                <a:gd name="T26" fmla="*/ 243 w 323"/>
                <a:gd name="T27" fmla="*/ 75 h 125"/>
                <a:gd name="T28" fmla="*/ 211 w 323"/>
                <a:gd name="T29" fmla="*/ 95 h 125"/>
                <a:gd name="T30" fmla="*/ 179 w 323"/>
                <a:gd name="T31" fmla="*/ 110 h 125"/>
                <a:gd name="T32" fmla="*/ 162 w 323"/>
                <a:gd name="T33" fmla="*/ 117 h 125"/>
                <a:gd name="T34" fmla="*/ 147 w 323"/>
                <a:gd name="T35" fmla="*/ 122 h 125"/>
                <a:gd name="T36" fmla="*/ 132 w 323"/>
                <a:gd name="T37" fmla="*/ 124 h 125"/>
                <a:gd name="T38" fmla="*/ 116 w 323"/>
                <a:gd name="T39" fmla="*/ 125 h 125"/>
                <a:gd name="T40" fmla="*/ 116 w 323"/>
                <a:gd name="T41" fmla="*/ 125 h 125"/>
                <a:gd name="T42" fmla="*/ 69 w 323"/>
                <a:gd name="T43" fmla="*/ 122 h 125"/>
                <a:gd name="T44" fmla="*/ 32 w 323"/>
                <a:gd name="T45" fmla="*/ 117 h 125"/>
                <a:gd name="T46" fmla="*/ 0 w 323"/>
                <a:gd name="T47" fmla="*/ 112 h 125"/>
                <a:gd name="T48" fmla="*/ 0 w 323"/>
                <a:gd name="T49" fmla="*/ 112 h 125"/>
                <a:gd name="T50" fmla="*/ 79 w 323"/>
                <a:gd name="T51" fmla="*/ 65 h 125"/>
                <a:gd name="T52" fmla="*/ 142 w 323"/>
                <a:gd name="T53" fmla="*/ 29 h 125"/>
                <a:gd name="T54" fmla="*/ 170 w 323"/>
                <a:gd name="T55" fmla="*/ 15 h 125"/>
                <a:gd name="T56" fmla="*/ 192 w 323"/>
                <a:gd name="T57" fmla="*/ 5 h 125"/>
                <a:gd name="T58" fmla="*/ 204 w 323"/>
                <a:gd name="T59" fmla="*/ 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23" h="125">
                  <a:moveTo>
                    <a:pt x="204" y="2"/>
                  </a:moveTo>
                  <a:lnTo>
                    <a:pt x="204" y="2"/>
                  </a:lnTo>
                  <a:lnTo>
                    <a:pt x="220" y="2"/>
                  </a:lnTo>
                  <a:lnTo>
                    <a:pt x="255" y="0"/>
                  </a:lnTo>
                  <a:lnTo>
                    <a:pt x="275" y="0"/>
                  </a:lnTo>
                  <a:lnTo>
                    <a:pt x="296" y="2"/>
                  </a:lnTo>
                  <a:lnTo>
                    <a:pt x="311" y="5"/>
                  </a:lnTo>
                  <a:lnTo>
                    <a:pt x="318" y="7"/>
                  </a:lnTo>
                  <a:lnTo>
                    <a:pt x="323" y="10"/>
                  </a:lnTo>
                  <a:lnTo>
                    <a:pt x="323" y="10"/>
                  </a:lnTo>
                  <a:lnTo>
                    <a:pt x="314" y="20"/>
                  </a:lnTo>
                  <a:lnTo>
                    <a:pt x="296" y="36"/>
                  </a:lnTo>
                  <a:lnTo>
                    <a:pt x="272" y="54"/>
                  </a:lnTo>
                  <a:lnTo>
                    <a:pt x="243" y="75"/>
                  </a:lnTo>
                  <a:lnTo>
                    <a:pt x="211" y="95"/>
                  </a:lnTo>
                  <a:lnTo>
                    <a:pt x="179" y="110"/>
                  </a:lnTo>
                  <a:lnTo>
                    <a:pt x="162" y="117"/>
                  </a:lnTo>
                  <a:lnTo>
                    <a:pt x="147" y="122"/>
                  </a:lnTo>
                  <a:lnTo>
                    <a:pt x="132" y="124"/>
                  </a:lnTo>
                  <a:lnTo>
                    <a:pt x="116" y="125"/>
                  </a:lnTo>
                  <a:lnTo>
                    <a:pt x="116" y="125"/>
                  </a:lnTo>
                  <a:lnTo>
                    <a:pt x="69" y="122"/>
                  </a:lnTo>
                  <a:lnTo>
                    <a:pt x="32" y="117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79" y="65"/>
                  </a:lnTo>
                  <a:lnTo>
                    <a:pt x="142" y="29"/>
                  </a:lnTo>
                  <a:lnTo>
                    <a:pt x="170" y="15"/>
                  </a:lnTo>
                  <a:lnTo>
                    <a:pt x="192" y="5"/>
                  </a:lnTo>
                  <a:lnTo>
                    <a:pt x="204" y="2"/>
                  </a:lnTo>
                  <a:close/>
                </a:path>
              </a:pathLst>
            </a:custGeom>
            <a:solidFill>
              <a:srgbClr val="A88A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6" name="Freeform 85">
              <a:extLst>
                <a:ext uri="{FF2B5EF4-FFF2-40B4-BE49-F238E27FC236}">
                  <a16:creationId xmlns:a16="http://schemas.microsoft.com/office/drawing/2014/main" xmlns="" id="{04E02E23-3491-42A4-A4E0-5C34FA4875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7713" y="4910138"/>
              <a:ext cx="188913" cy="171450"/>
            </a:xfrm>
            <a:custGeom>
              <a:avLst/>
              <a:gdLst>
                <a:gd name="T0" fmla="*/ 51 w 119"/>
                <a:gd name="T1" fmla="*/ 108 h 108"/>
                <a:gd name="T2" fmla="*/ 51 w 119"/>
                <a:gd name="T3" fmla="*/ 108 h 108"/>
                <a:gd name="T4" fmla="*/ 75 w 119"/>
                <a:gd name="T5" fmla="*/ 105 h 108"/>
                <a:gd name="T6" fmla="*/ 88 w 119"/>
                <a:gd name="T7" fmla="*/ 103 h 108"/>
                <a:gd name="T8" fmla="*/ 88 w 119"/>
                <a:gd name="T9" fmla="*/ 103 h 108"/>
                <a:gd name="T10" fmla="*/ 119 w 119"/>
                <a:gd name="T11" fmla="*/ 101 h 108"/>
                <a:gd name="T12" fmla="*/ 119 w 119"/>
                <a:gd name="T13" fmla="*/ 101 h 108"/>
                <a:gd name="T14" fmla="*/ 119 w 119"/>
                <a:gd name="T15" fmla="*/ 101 h 108"/>
                <a:gd name="T16" fmla="*/ 119 w 119"/>
                <a:gd name="T17" fmla="*/ 94 h 108"/>
                <a:gd name="T18" fmla="*/ 119 w 119"/>
                <a:gd name="T19" fmla="*/ 86 h 108"/>
                <a:gd name="T20" fmla="*/ 117 w 119"/>
                <a:gd name="T21" fmla="*/ 71 h 108"/>
                <a:gd name="T22" fmla="*/ 110 w 119"/>
                <a:gd name="T23" fmla="*/ 55 h 108"/>
                <a:gd name="T24" fmla="*/ 102 w 119"/>
                <a:gd name="T25" fmla="*/ 42 h 108"/>
                <a:gd name="T26" fmla="*/ 92 w 119"/>
                <a:gd name="T27" fmla="*/ 30 h 108"/>
                <a:gd name="T28" fmla="*/ 80 w 119"/>
                <a:gd name="T29" fmla="*/ 18 h 108"/>
                <a:gd name="T30" fmla="*/ 66 w 119"/>
                <a:gd name="T31" fmla="*/ 8 h 108"/>
                <a:gd name="T32" fmla="*/ 54 w 119"/>
                <a:gd name="T33" fmla="*/ 0 h 108"/>
                <a:gd name="T34" fmla="*/ 54 w 119"/>
                <a:gd name="T35" fmla="*/ 0 h 108"/>
                <a:gd name="T36" fmla="*/ 26 w 119"/>
                <a:gd name="T37" fmla="*/ 11 h 108"/>
                <a:gd name="T38" fmla="*/ 0 w 119"/>
                <a:gd name="T39" fmla="*/ 25 h 108"/>
                <a:gd name="T40" fmla="*/ 0 w 119"/>
                <a:gd name="T41" fmla="*/ 25 h 108"/>
                <a:gd name="T42" fmla="*/ 14 w 119"/>
                <a:gd name="T43" fmla="*/ 33 h 108"/>
                <a:gd name="T44" fmla="*/ 24 w 119"/>
                <a:gd name="T45" fmla="*/ 44 h 108"/>
                <a:gd name="T46" fmla="*/ 32 w 119"/>
                <a:gd name="T47" fmla="*/ 55 h 108"/>
                <a:gd name="T48" fmla="*/ 39 w 119"/>
                <a:gd name="T49" fmla="*/ 66 h 108"/>
                <a:gd name="T50" fmla="*/ 44 w 119"/>
                <a:gd name="T51" fmla="*/ 77 h 108"/>
                <a:gd name="T52" fmla="*/ 48 w 119"/>
                <a:gd name="T53" fmla="*/ 88 h 108"/>
                <a:gd name="T54" fmla="*/ 49 w 119"/>
                <a:gd name="T55" fmla="*/ 98 h 108"/>
                <a:gd name="T56" fmla="*/ 51 w 119"/>
                <a:gd name="T57" fmla="*/ 108 h 108"/>
                <a:gd name="T58" fmla="*/ 51 w 119"/>
                <a:gd name="T59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19" h="108">
                  <a:moveTo>
                    <a:pt x="51" y="108"/>
                  </a:moveTo>
                  <a:lnTo>
                    <a:pt x="51" y="108"/>
                  </a:lnTo>
                  <a:lnTo>
                    <a:pt x="75" y="105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119" y="101"/>
                  </a:lnTo>
                  <a:lnTo>
                    <a:pt x="119" y="101"/>
                  </a:lnTo>
                  <a:lnTo>
                    <a:pt x="119" y="101"/>
                  </a:lnTo>
                  <a:lnTo>
                    <a:pt x="119" y="94"/>
                  </a:lnTo>
                  <a:lnTo>
                    <a:pt x="119" y="86"/>
                  </a:lnTo>
                  <a:lnTo>
                    <a:pt x="117" y="71"/>
                  </a:lnTo>
                  <a:lnTo>
                    <a:pt x="110" y="55"/>
                  </a:lnTo>
                  <a:lnTo>
                    <a:pt x="102" y="42"/>
                  </a:lnTo>
                  <a:lnTo>
                    <a:pt x="92" y="30"/>
                  </a:lnTo>
                  <a:lnTo>
                    <a:pt x="80" y="18"/>
                  </a:lnTo>
                  <a:lnTo>
                    <a:pt x="66" y="8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26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14" y="33"/>
                  </a:lnTo>
                  <a:lnTo>
                    <a:pt x="24" y="44"/>
                  </a:lnTo>
                  <a:lnTo>
                    <a:pt x="32" y="55"/>
                  </a:lnTo>
                  <a:lnTo>
                    <a:pt x="39" y="66"/>
                  </a:lnTo>
                  <a:lnTo>
                    <a:pt x="44" y="77"/>
                  </a:lnTo>
                  <a:lnTo>
                    <a:pt x="48" y="88"/>
                  </a:lnTo>
                  <a:lnTo>
                    <a:pt x="49" y="98"/>
                  </a:lnTo>
                  <a:lnTo>
                    <a:pt x="51" y="108"/>
                  </a:lnTo>
                  <a:lnTo>
                    <a:pt x="51" y="108"/>
                  </a:lnTo>
                  <a:close/>
                </a:path>
              </a:pathLst>
            </a:custGeom>
            <a:solidFill>
              <a:srgbClr val="FFE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7" name="Freeform 86">
              <a:extLst>
                <a:ext uri="{FF2B5EF4-FFF2-40B4-BE49-F238E27FC236}">
                  <a16:creationId xmlns:a16="http://schemas.microsoft.com/office/drawing/2014/main" xmlns="" id="{103C7D5E-216C-4FE7-B82E-242921B1C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1325" y="4748213"/>
              <a:ext cx="236538" cy="142875"/>
            </a:xfrm>
            <a:custGeom>
              <a:avLst/>
              <a:gdLst>
                <a:gd name="T0" fmla="*/ 149 w 149"/>
                <a:gd name="T1" fmla="*/ 29 h 90"/>
                <a:gd name="T2" fmla="*/ 149 w 149"/>
                <a:gd name="T3" fmla="*/ 29 h 90"/>
                <a:gd name="T4" fmla="*/ 139 w 149"/>
                <a:gd name="T5" fmla="*/ 19 h 90"/>
                <a:gd name="T6" fmla="*/ 127 w 149"/>
                <a:gd name="T7" fmla="*/ 10 h 90"/>
                <a:gd name="T8" fmla="*/ 112 w 149"/>
                <a:gd name="T9" fmla="*/ 5 h 90"/>
                <a:gd name="T10" fmla="*/ 97 w 149"/>
                <a:gd name="T11" fmla="*/ 2 h 90"/>
                <a:gd name="T12" fmla="*/ 80 w 149"/>
                <a:gd name="T13" fmla="*/ 0 h 90"/>
                <a:gd name="T14" fmla="*/ 63 w 149"/>
                <a:gd name="T15" fmla="*/ 0 h 90"/>
                <a:gd name="T16" fmla="*/ 46 w 149"/>
                <a:gd name="T17" fmla="*/ 3 h 90"/>
                <a:gd name="T18" fmla="*/ 31 w 149"/>
                <a:gd name="T19" fmla="*/ 7 h 90"/>
                <a:gd name="T20" fmla="*/ 31 w 149"/>
                <a:gd name="T21" fmla="*/ 7 h 90"/>
                <a:gd name="T22" fmla="*/ 21 w 149"/>
                <a:gd name="T23" fmla="*/ 22 h 90"/>
                <a:gd name="T24" fmla="*/ 12 w 149"/>
                <a:gd name="T25" fmla="*/ 37 h 90"/>
                <a:gd name="T26" fmla="*/ 5 w 149"/>
                <a:gd name="T27" fmla="*/ 56 h 90"/>
                <a:gd name="T28" fmla="*/ 0 w 149"/>
                <a:gd name="T29" fmla="*/ 73 h 90"/>
                <a:gd name="T30" fmla="*/ 0 w 149"/>
                <a:gd name="T31" fmla="*/ 73 h 90"/>
                <a:gd name="T32" fmla="*/ 17 w 149"/>
                <a:gd name="T33" fmla="*/ 69 h 90"/>
                <a:gd name="T34" fmla="*/ 33 w 149"/>
                <a:gd name="T35" fmla="*/ 69 h 90"/>
                <a:gd name="T36" fmla="*/ 46 w 149"/>
                <a:gd name="T37" fmla="*/ 69 h 90"/>
                <a:gd name="T38" fmla="*/ 60 w 149"/>
                <a:gd name="T39" fmla="*/ 71 h 90"/>
                <a:gd name="T40" fmla="*/ 71 w 149"/>
                <a:gd name="T41" fmla="*/ 75 h 90"/>
                <a:gd name="T42" fmla="*/ 82 w 149"/>
                <a:gd name="T43" fmla="*/ 78 h 90"/>
                <a:gd name="T44" fmla="*/ 92 w 149"/>
                <a:gd name="T45" fmla="*/ 83 h 90"/>
                <a:gd name="T46" fmla="*/ 100 w 149"/>
                <a:gd name="T47" fmla="*/ 90 h 90"/>
                <a:gd name="T48" fmla="*/ 100 w 149"/>
                <a:gd name="T49" fmla="*/ 90 h 90"/>
                <a:gd name="T50" fmla="*/ 114 w 149"/>
                <a:gd name="T51" fmla="*/ 71 h 90"/>
                <a:gd name="T52" fmla="*/ 126 w 149"/>
                <a:gd name="T53" fmla="*/ 56 h 90"/>
                <a:gd name="T54" fmla="*/ 141 w 149"/>
                <a:gd name="T55" fmla="*/ 41 h 90"/>
                <a:gd name="T56" fmla="*/ 141 w 149"/>
                <a:gd name="T57" fmla="*/ 41 h 90"/>
                <a:gd name="T58" fmla="*/ 149 w 149"/>
                <a:gd name="T59" fmla="*/ 29 h 90"/>
                <a:gd name="T60" fmla="*/ 149 w 149"/>
                <a:gd name="T61" fmla="*/ 29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9" h="90">
                  <a:moveTo>
                    <a:pt x="149" y="29"/>
                  </a:moveTo>
                  <a:lnTo>
                    <a:pt x="149" y="29"/>
                  </a:lnTo>
                  <a:lnTo>
                    <a:pt x="139" y="19"/>
                  </a:lnTo>
                  <a:lnTo>
                    <a:pt x="127" y="10"/>
                  </a:lnTo>
                  <a:lnTo>
                    <a:pt x="112" y="5"/>
                  </a:lnTo>
                  <a:lnTo>
                    <a:pt x="97" y="2"/>
                  </a:lnTo>
                  <a:lnTo>
                    <a:pt x="80" y="0"/>
                  </a:lnTo>
                  <a:lnTo>
                    <a:pt x="63" y="0"/>
                  </a:lnTo>
                  <a:lnTo>
                    <a:pt x="46" y="3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21" y="22"/>
                  </a:lnTo>
                  <a:lnTo>
                    <a:pt x="12" y="37"/>
                  </a:lnTo>
                  <a:lnTo>
                    <a:pt x="5" y="56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17" y="69"/>
                  </a:lnTo>
                  <a:lnTo>
                    <a:pt x="33" y="69"/>
                  </a:lnTo>
                  <a:lnTo>
                    <a:pt x="46" y="69"/>
                  </a:lnTo>
                  <a:lnTo>
                    <a:pt x="60" y="71"/>
                  </a:lnTo>
                  <a:lnTo>
                    <a:pt x="71" y="75"/>
                  </a:lnTo>
                  <a:lnTo>
                    <a:pt x="82" y="78"/>
                  </a:lnTo>
                  <a:lnTo>
                    <a:pt x="92" y="83"/>
                  </a:lnTo>
                  <a:lnTo>
                    <a:pt x="100" y="90"/>
                  </a:lnTo>
                  <a:lnTo>
                    <a:pt x="100" y="90"/>
                  </a:lnTo>
                  <a:lnTo>
                    <a:pt x="114" y="71"/>
                  </a:lnTo>
                  <a:lnTo>
                    <a:pt x="126" y="56"/>
                  </a:lnTo>
                  <a:lnTo>
                    <a:pt x="141" y="41"/>
                  </a:lnTo>
                  <a:lnTo>
                    <a:pt x="141" y="41"/>
                  </a:lnTo>
                  <a:lnTo>
                    <a:pt x="149" y="29"/>
                  </a:lnTo>
                  <a:lnTo>
                    <a:pt x="149" y="29"/>
                  </a:lnTo>
                  <a:close/>
                </a:path>
              </a:pathLst>
            </a:custGeom>
            <a:solidFill>
              <a:srgbClr val="FFE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8" name="Freeform 87">
              <a:extLst>
                <a:ext uri="{FF2B5EF4-FFF2-40B4-BE49-F238E27FC236}">
                  <a16:creationId xmlns:a16="http://schemas.microsoft.com/office/drawing/2014/main" xmlns="" id="{E2E03987-F089-489E-80D7-09AD82ED18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4138" y="4864100"/>
              <a:ext cx="161925" cy="222250"/>
            </a:xfrm>
            <a:custGeom>
              <a:avLst/>
              <a:gdLst>
                <a:gd name="T0" fmla="*/ 0 w 102"/>
                <a:gd name="T1" fmla="*/ 91 h 140"/>
                <a:gd name="T2" fmla="*/ 0 w 102"/>
                <a:gd name="T3" fmla="*/ 91 h 140"/>
                <a:gd name="T4" fmla="*/ 14 w 102"/>
                <a:gd name="T5" fmla="*/ 117 h 140"/>
                <a:gd name="T6" fmla="*/ 31 w 102"/>
                <a:gd name="T7" fmla="*/ 140 h 140"/>
                <a:gd name="T8" fmla="*/ 31 w 102"/>
                <a:gd name="T9" fmla="*/ 140 h 140"/>
                <a:gd name="T10" fmla="*/ 49 w 102"/>
                <a:gd name="T11" fmla="*/ 117 h 140"/>
                <a:gd name="T12" fmla="*/ 68 w 102"/>
                <a:gd name="T13" fmla="*/ 96 h 140"/>
                <a:gd name="T14" fmla="*/ 85 w 102"/>
                <a:gd name="T15" fmla="*/ 79 h 140"/>
                <a:gd name="T16" fmla="*/ 102 w 102"/>
                <a:gd name="T17" fmla="*/ 66 h 140"/>
                <a:gd name="T18" fmla="*/ 102 w 102"/>
                <a:gd name="T19" fmla="*/ 66 h 140"/>
                <a:gd name="T20" fmla="*/ 95 w 102"/>
                <a:gd name="T21" fmla="*/ 49 h 140"/>
                <a:gd name="T22" fmla="*/ 88 w 102"/>
                <a:gd name="T23" fmla="*/ 30 h 140"/>
                <a:gd name="T24" fmla="*/ 83 w 102"/>
                <a:gd name="T25" fmla="*/ 13 h 140"/>
                <a:gd name="T26" fmla="*/ 83 w 102"/>
                <a:gd name="T27" fmla="*/ 7 h 140"/>
                <a:gd name="T28" fmla="*/ 83 w 102"/>
                <a:gd name="T29" fmla="*/ 0 h 140"/>
                <a:gd name="T30" fmla="*/ 83 w 102"/>
                <a:gd name="T31" fmla="*/ 0 h 140"/>
                <a:gd name="T32" fmla="*/ 61 w 102"/>
                <a:gd name="T33" fmla="*/ 20 h 140"/>
                <a:gd name="T34" fmla="*/ 36 w 102"/>
                <a:gd name="T35" fmla="*/ 46 h 140"/>
                <a:gd name="T36" fmla="*/ 14 w 102"/>
                <a:gd name="T37" fmla="*/ 71 h 140"/>
                <a:gd name="T38" fmla="*/ 5 w 102"/>
                <a:gd name="T39" fmla="*/ 83 h 140"/>
                <a:gd name="T40" fmla="*/ 0 w 102"/>
                <a:gd name="T41" fmla="*/ 91 h 140"/>
                <a:gd name="T42" fmla="*/ 0 w 102"/>
                <a:gd name="T43" fmla="*/ 91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2" h="140">
                  <a:moveTo>
                    <a:pt x="0" y="91"/>
                  </a:moveTo>
                  <a:lnTo>
                    <a:pt x="0" y="91"/>
                  </a:lnTo>
                  <a:lnTo>
                    <a:pt x="14" y="117"/>
                  </a:lnTo>
                  <a:lnTo>
                    <a:pt x="31" y="140"/>
                  </a:lnTo>
                  <a:lnTo>
                    <a:pt x="31" y="140"/>
                  </a:lnTo>
                  <a:lnTo>
                    <a:pt x="49" y="117"/>
                  </a:lnTo>
                  <a:lnTo>
                    <a:pt x="68" y="96"/>
                  </a:lnTo>
                  <a:lnTo>
                    <a:pt x="85" y="79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95" y="49"/>
                  </a:lnTo>
                  <a:lnTo>
                    <a:pt x="88" y="30"/>
                  </a:lnTo>
                  <a:lnTo>
                    <a:pt x="83" y="13"/>
                  </a:lnTo>
                  <a:lnTo>
                    <a:pt x="83" y="7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61" y="20"/>
                  </a:lnTo>
                  <a:lnTo>
                    <a:pt x="36" y="46"/>
                  </a:lnTo>
                  <a:lnTo>
                    <a:pt x="14" y="71"/>
                  </a:lnTo>
                  <a:lnTo>
                    <a:pt x="5" y="83"/>
                  </a:lnTo>
                  <a:lnTo>
                    <a:pt x="0" y="91"/>
                  </a:lnTo>
                  <a:lnTo>
                    <a:pt x="0" y="91"/>
                  </a:lnTo>
                  <a:close/>
                </a:path>
              </a:pathLst>
            </a:custGeom>
            <a:solidFill>
              <a:srgbClr val="FFE6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9" name="Freeform 88">
              <a:extLst>
                <a:ext uri="{FF2B5EF4-FFF2-40B4-BE49-F238E27FC236}">
                  <a16:creationId xmlns:a16="http://schemas.microsoft.com/office/drawing/2014/main" xmlns="" id="{0ADC5C2D-8FDB-46B6-A26C-3281F7F36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5550" y="5387975"/>
              <a:ext cx="368300" cy="701675"/>
            </a:xfrm>
            <a:custGeom>
              <a:avLst/>
              <a:gdLst>
                <a:gd name="T0" fmla="*/ 0 w 232"/>
                <a:gd name="T1" fmla="*/ 442 h 442"/>
                <a:gd name="T2" fmla="*/ 28 w 232"/>
                <a:gd name="T3" fmla="*/ 0 h 442"/>
                <a:gd name="T4" fmla="*/ 232 w 232"/>
                <a:gd name="T5" fmla="*/ 27 h 442"/>
                <a:gd name="T6" fmla="*/ 187 w 232"/>
                <a:gd name="T7" fmla="*/ 428 h 442"/>
                <a:gd name="T8" fmla="*/ 0 w 232"/>
                <a:gd name="T9" fmla="*/ 442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2" h="442">
                  <a:moveTo>
                    <a:pt x="0" y="442"/>
                  </a:moveTo>
                  <a:lnTo>
                    <a:pt x="28" y="0"/>
                  </a:lnTo>
                  <a:lnTo>
                    <a:pt x="232" y="27"/>
                  </a:lnTo>
                  <a:lnTo>
                    <a:pt x="187" y="428"/>
                  </a:lnTo>
                  <a:lnTo>
                    <a:pt x="0" y="442"/>
                  </a:lnTo>
                  <a:close/>
                </a:path>
              </a:pathLst>
            </a:custGeom>
            <a:solidFill>
              <a:srgbClr val="0C89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Freeform 89">
              <a:extLst>
                <a:ext uri="{FF2B5EF4-FFF2-40B4-BE49-F238E27FC236}">
                  <a16:creationId xmlns:a16="http://schemas.microsoft.com/office/drawing/2014/main" xmlns="" id="{8D963889-3F74-4FC5-A366-C0301C306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150" y="5380038"/>
              <a:ext cx="1593850" cy="709613"/>
            </a:xfrm>
            <a:custGeom>
              <a:avLst/>
              <a:gdLst>
                <a:gd name="T0" fmla="*/ 976 w 1004"/>
                <a:gd name="T1" fmla="*/ 447 h 447"/>
                <a:gd name="T2" fmla="*/ 29 w 1004"/>
                <a:gd name="T3" fmla="*/ 447 h 447"/>
                <a:gd name="T4" fmla="*/ 0 w 1004"/>
                <a:gd name="T5" fmla="*/ 20 h 447"/>
                <a:gd name="T6" fmla="*/ 1004 w 1004"/>
                <a:gd name="T7" fmla="*/ 0 h 447"/>
                <a:gd name="T8" fmla="*/ 976 w 1004"/>
                <a:gd name="T9" fmla="*/ 447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4" h="447">
                  <a:moveTo>
                    <a:pt x="976" y="447"/>
                  </a:moveTo>
                  <a:lnTo>
                    <a:pt x="29" y="447"/>
                  </a:lnTo>
                  <a:lnTo>
                    <a:pt x="0" y="20"/>
                  </a:lnTo>
                  <a:lnTo>
                    <a:pt x="1004" y="0"/>
                  </a:lnTo>
                  <a:lnTo>
                    <a:pt x="976" y="447"/>
                  </a:lnTo>
                  <a:close/>
                </a:path>
              </a:pathLst>
            </a:custGeom>
            <a:solidFill>
              <a:srgbClr val="1FCC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90">
              <a:extLst>
                <a:ext uri="{FF2B5EF4-FFF2-40B4-BE49-F238E27FC236}">
                  <a16:creationId xmlns:a16="http://schemas.microsoft.com/office/drawing/2014/main" xmlns="" id="{5960FFF5-D541-4E1E-92E4-62856ABD72A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150" y="5380038"/>
              <a:ext cx="1917700" cy="80963"/>
            </a:xfrm>
            <a:custGeom>
              <a:avLst/>
              <a:gdLst>
                <a:gd name="T0" fmla="*/ 1004 w 1208"/>
                <a:gd name="T1" fmla="*/ 5 h 51"/>
                <a:gd name="T2" fmla="*/ 1208 w 1208"/>
                <a:gd name="T3" fmla="*/ 30 h 51"/>
                <a:gd name="T4" fmla="*/ 1205 w 1208"/>
                <a:gd name="T5" fmla="*/ 49 h 51"/>
                <a:gd name="T6" fmla="*/ 992 w 1208"/>
                <a:gd name="T7" fmla="*/ 20 h 51"/>
                <a:gd name="T8" fmla="*/ 2 w 1208"/>
                <a:gd name="T9" fmla="*/ 51 h 51"/>
                <a:gd name="T10" fmla="*/ 0 w 1208"/>
                <a:gd name="T11" fmla="*/ 18 h 51"/>
                <a:gd name="T12" fmla="*/ 1004 w 1208"/>
                <a:gd name="T13" fmla="*/ 0 h 51"/>
                <a:gd name="T14" fmla="*/ 1004 w 1208"/>
                <a:gd name="T15" fmla="*/ 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8" h="51">
                  <a:moveTo>
                    <a:pt x="1004" y="5"/>
                  </a:moveTo>
                  <a:lnTo>
                    <a:pt x="1208" y="30"/>
                  </a:lnTo>
                  <a:lnTo>
                    <a:pt x="1205" y="49"/>
                  </a:lnTo>
                  <a:lnTo>
                    <a:pt x="992" y="20"/>
                  </a:lnTo>
                  <a:lnTo>
                    <a:pt x="2" y="51"/>
                  </a:lnTo>
                  <a:lnTo>
                    <a:pt x="0" y="18"/>
                  </a:lnTo>
                  <a:lnTo>
                    <a:pt x="1004" y="0"/>
                  </a:lnTo>
                  <a:lnTo>
                    <a:pt x="1004" y="5"/>
                  </a:lnTo>
                  <a:close/>
                </a:path>
              </a:pathLst>
            </a:custGeom>
            <a:solidFill>
              <a:srgbClr val="0572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91">
              <a:extLst>
                <a:ext uri="{FF2B5EF4-FFF2-40B4-BE49-F238E27FC236}">
                  <a16:creationId xmlns:a16="http://schemas.microsoft.com/office/drawing/2014/main" xmlns="" id="{B93BBE4A-08E7-4006-A1E2-981444F0C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588" y="5194300"/>
              <a:ext cx="2030413" cy="247650"/>
            </a:xfrm>
            <a:custGeom>
              <a:avLst/>
              <a:gdLst>
                <a:gd name="T0" fmla="*/ 1279 w 1279"/>
                <a:gd name="T1" fmla="*/ 36 h 156"/>
                <a:gd name="T2" fmla="*/ 1027 w 1279"/>
                <a:gd name="T3" fmla="*/ 0 h 156"/>
                <a:gd name="T4" fmla="*/ 597 w 1279"/>
                <a:gd name="T5" fmla="*/ 7 h 156"/>
                <a:gd name="T6" fmla="*/ 521 w 1279"/>
                <a:gd name="T7" fmla="*/ 25 h 156"/>
                <a:gd name="T8" fmla="*/ 443 w 1279"/>
                <a:gd name="T9" fmla="*/ 10 h 156"/>
                <a:gd name="T10" fmla="*/ 0 w 1279"/>
                <a:gd name="T11" fmla="*/ 17 h 156"/>
                <a:gd name="T12" fmla="*/ 22 w 1279"/>
                <a:gd name="T13" fmla="*/ 156 h 156"/>
                <a:gd name="T14" fmla="*/ 1027 w 1279"/>
                <a:gd name="T15" fmla="*/ 120 h 156"/>
                <a:gd name="T16" fmla="*/ 1257 w 1279"/>
                <a:gd name="T17" fmla="*/ 156 h 156"/>
                <a:gd name="T18" fmla="*/ 1279 w 1279"/>
                <a:gd name="T19" fmla="*/ 3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9" h="156">
                  <a:moveTo>
                    <a:pt x="1279" y="36"/>
                  </a:moveTo>
                  <a:lnTo>
                    <a:pt x="1027" y="0"/>
                  </a:lnTo>
                  <a:lnTo>
                    <a:pt x="597" y="7"/>
                  </a:lnTo>
                  <a:lnTo>
                    <a:pt x="521" y="25"/>
                  </a:lnTo>
                  <a:lnTo>
                    <a:pt x="443" y="10"/>
                  </a:lnTo>
                  <a:lnTo>
                    <a:pt x="0" y="17"/>
                  </a:lnTo>
                  <a:lnTo>
                    <a:pt x="22" y="156"/>
                  </a:lnTo>
                  <a:lnTo>
                    <a:pt x="1027" y="120"/>
                  </a:lnTo>
                  <a:lnTo>
                    <a:pt x="1257" y="156"/>
                  </a:lnTo>
                  <a:lnTo>
                    <a:pt x="1279" y="36"/>
                  </a:lnTo>
                  <a:close/>
                </a:path>
              </a:pathLst>
            </a:custGeom>
            <a:solidFill>
              <a:srgbClr val="1FCC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92">
              <a:extLst>
                <a:ext uri="{FF2B5EF4-FFF2-40B4-BE49-F238E27FC236}">
                  <a16:creationId xmlns:a16="http://schemas.microsoft.com/office/drawing/2014/main" xmlns="" id="{DA422452-28AB-4320-8199-989D4C7FF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0950" y="5194300"/>
              <a:ext cx="400050" cy="247650"/>
            </a:xfrm>
            <a:custGeom>
              <a:avLst/>
              <a:gdLst>
                <a:gd name="T0" fmla="*/ 252 w 252"/>
                <a:gd name="T1" fmla="*/ 36 h 156"/>
                <a:gd name="T2" fmla="*/ 230 w 252"/>
                <a:gd name="T3" fmla="*/ 156 h 156"/>
                <a:gd name="T4" fmla="*/ 0 w 252"/>
                <a:gd name="T5" fmla="*/ 120 h 156"/>
                <a:gd name="T6" fmla="*/ 0 w 252"/>
                <a:gd name="T7" fmla="*/ 0 h 156"/>
                <a:gd name="T8" fmla="*/ 252 w 252"/>
                <a:gd name="T9" fmla="*/ 3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56">
                  <a:moveTo>
                    <a:pt x="252" y="36"/>
                  </a:moveTo>
                  <a:lnTo>
                    <a:pt x="230" y="156"/>
                  </a:lnTo>
                  <a:lnTo>
                    <a:pt x="0" y="120"/>
                  </a:lnTo>
                  <a:lnTo>
                    <a:pt x="0" y="0"/>
                  </a:lnTo>
                  <a:lnTo>
                    <a:pt x="252" y="36"/>
                  </a:lnTo>
                  <a:close/>
                </a:path>
              </a:pathLst>
            </a:custGeom>
            <a:solidFill>
              <a:srgbClr val="0C89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93">
              <a:extLst>
                <a:ext uri="{FF2B5EF4-FFF2-40B4-BE49-F238E27FC236}">
                  <a16:creationId xmlns:a16="http://schemas.microsoft.com/office/drawing/2014/main" xmlns="" id="{546DF3CB-C9F0-43A7-B998-39BFDBA8D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3850" y="5205413"/>
              <a:ext cx="268288" cy="884238"/>
            </a:xfrm>
            <a:custGeom>
              <a:avLst/>
              <a:gdLst>
                <a:gd name="T0" fmla="*/ 154 w 169"/>
                <a:gd name="T1" fmla="*/ 0 h 557"/>
                <a:gd name="T2" fmla="*/ 169 w 169"/>
                <a:gd name="T3" fmla="*/ 557 h 557"/>
                <a:gd name="T4" fmla="*/ 20 w 169"/>
                <a:gd name="T5" fmla="*/ 557 h 557"/>
                <a:gd name="T6" fmla="*/ 0 w 169"/>
                <a:gd name="T7" fmla="*/ 3 h 557"/>
                <a:gd name="T8" fmla="*/ 154 w 169"/>
                <a:gd name="T9" fmla="*/ 0 h 5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557">
                  <a:moveTo>
                    <a:pt x="154" y="0"/>
                  </a:moveTo>
                  <a:lnTo>
                    <a:pt x="169" y="557"/>
                  </a:lnTo>
                  <a:lnTo>
                    <a:pt x="20" y="557"/>
                  </a:lnTo>
                  <a:lnTo>
                    <a:pt x="0" y="3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rgbClr val="FBD83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94">
              <a:extLst>
                <a:ext uri="{FF2B5EF4-FFF2-40B4-BE49-F238E27FC236}">
                  <a16:creationId xmlns:a16="http://schemas.microsoft.com/office/drawing/2014/main" xmlns="" id="{ED4D4C74-D393-420F-ACCD-53C0B5FD4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1438" y="5216525"/>
              <a:ext cx="146050" cy="865188"/>
            </a:xfrm>
            <a:custGeom>
              <a:avLst/>
              <a:gdLst>
                <a:gd name="T0" fmla="*/ 92 w 92"/>
                <a:gd name="T1" fmla="*/ 6 h 545"/>
                <a:gd name="T2" fmla="*/ 43 w 92"/>
                <a:gd name="T3" fmla="*/ 0 h 545"/>
                <a:gd name="T4" fmla="*/ 0 w 92"/>
                <a:gd name="T5" fmla="*/ 545 h 545"/>
                <a:gd name="T6" fmla="*/ 46 w 92"/>
                <a:gd name="T7" fmla="*/ 541 h 545"/>
                <a:gd name="T8" fmla="*/ 92 w 92"/>
                <a:gd name="T9" fmla="*/ 6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545">
                  <a:moveTo>
                    <a:pt x="92" y="6"/>
                  </a:moveTo>
                  <a:lnTo>
                    <a:pt x="43" y="0"/>
                  </a:lnTo>
                  <a:lnTo>
                    <a:pt x="0" y="545"/>
                  </a:lnTo>
                  <a:lnTo>
                    <a:pt x="46" y="541"/>
                  </a:lnTo>
                  <a:lnTo>
                    <a:pt x="92" y="6"/>
                  </a:lnTo>
                  <a:close/>
                </a:path>
              </a:pathLst>
            </a:custGeom>
            <a:solidFill>
              <a:srgbClr val="DDBB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96" name="Group 395">
            <a:extLst>
              <a:ext uri="{FF2B5EF4-FFF2-40B4-BE49-F238E27FC236}">
                <a16:creationId xmlns:a16="http://schemas.microsoft.com/office/drawing/2014/main" xmlns="" id="{6DAEA1BB-EFC4-49F7-B549-92038736539D}"/>
              </a:ext>
            </a:extLst>
          </p:cNvPr>
          <p:cNvGrpSpPr/>
          <p:nvPr/>
        </p:nvGrpSpPr>
        <p:grpSpPr>
          <a:xfrm rot="9000000">
            <a:off x="-218085" y="-687620"/>
            <a:ext cx="1936750" cy="2317751"/>
            <a:chOff x="4445000" y="3827463"/>
            <a:chExt cx="1936750" cy="2317751"/>
          </a:xfrm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98" name="Freeform 168">
              <a:extLst>
                <a:ext uri="{FF2B5EF4-FFF2-40B4-BE49-F238E27FC236}">
                  <a16:creationId xmlns:a16="http://schemas.microsoft.com/office/drawing/2014/main" xmlns="" id="{175B7F08-ED6C-4B03-AD33-D25A34C52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5825" y="3827463"/>
              <a:ext cx="1349375" cy="715963"/>
            </a:xfrm>
            <a:custGeom>
              <a:avLst/>
              <a:gdLst>
                <a:gd name="T0" fmla="*/ 226 w 850"/>
                <a:gd name="T1" fmla="*/ 387 h 451"/>
                <a:gd name="T2" fmla="*/ 120 w 850"/>
                <a:gd name="T3" fmla="*/ 267 h 451"/>
                <a:gd name="T4" fmla="*/ 76 w 850"/>
                <a:gd name="T5" fmla="*/ 197 h 451"/>
                <a:gd name="T6" fmla="*/ 62 w 850"/>
                <a:gd name="T7" fmla="*/ 146 h 451"/>
                <a:gd name="T8" fmla="*/ 64 w 850"/>
                <a:gd name="T9" fmla="*/ 128 h 451"/>
                <a:gd name="T10" fmla="*/ 90 w 850"/>
                <a:gd name="T11" fmla="*/ 96 h 451"/>
                <a:gd name="T12" fmla="*/ 146 w 850"/>
                <a:gd name="T13" fmla="*/ 62 h 451"/>
                <a:gd name="T14" fmla="*/ 284 w 850"/>
                <a:gd name="T15" fmla="*/ 16 h 451"/>
                <a:gd name="T16" fmla="*/ 348 w 850"/>
                <a:gd name="T17" fmla="*/ 2 h 451"/>
                <a:gd name="T18" fmla="*/ 376 w 850"/>
                <a:gd name="T19" fmla="*/ 4 h 451"/>
                <a:gd name="T20" fmla="*/ 390 w 850"/>
                <a:gd name="T21" fmla="*/ 22 h 451"/>
                <a:gd name="T22" fmla="*/ 394 w 850"/>
                <a:gd name="T23" fmla="*/ 68 h 451"/>
                <a:gd name="T24" fmla="*/ 378 w 850"/>
                <a:gd name="T25" fmla="*/ 164 h 451"/>
                <a:gd name="T26" fmla="*/ 372 w 850"/>
                <a:gd name="T27" fmla="*/ 221 h 451"/>
                <a:gd name="T28" fmla="*/ 392 w 850"/>
                <a:gd name="T29" fmla="*/ 299 h 451"/>
                <a:gd name="T30" fmla="*/ 426 w 850"/>
                <a:gd name="T31" fmla="*/ 381 h 451"/>
                <a:gd name="T32" fmla="*/ 452 w 850"/>
                <a:gd name="T33" fmla="*/ 413 h 451"/>
                <a:gd name="T34" fmla="*/ 444 w 850"/>
                <a:gd name="T35" fmla="*/ 395 h 451"/>
                <a:gd name="T36" fmla="*/ 442 w 850"/>
                <a:gd name="T37" fmla="*/ 313 h 451"/>
                <a:gd name="T38" fmla="*/ 462 w 850"/>
                <a:gd name="T39" fmla="*/ 140 h 451"/>
                <a:gd name="T40" fmla="*/ 482 w 850"/>
                <a:gd name="T41" fmla="*/ 38 h 451"/>
                <a:gd name="T42" fmla="*/ 522 w 850"/>
                <a:gd name="T43" fmla="*/ 26 h 451"/>
                <a:gd name="T44" fmla="*/ 580 w 850"/>
                <a:gd name="T45" fmla="*/ 28 h 451"/>
                <a:gd name="T46" fmla="*/ 686 w 850"/>
                <a:gd name="T47" fmla="*/ 58 h 451"/>
                <a:gd name="T48" fmla="*/ 734 w 850"/>
                <a:gd name="T49" fmla="*/ 84 h 451"/>
                <a:gd name="T50" fmla="*/ 750 w 850"/>
                <a:gd name="T51" fmla="*/ 104 h 451"/>
                <a:gd name="T52" fmla="*/ 756 w 850"/>
                <a:gd name="T53" fmla="*/ 144 h 451"/>
                <a:gd name="T54" fmla="*/ 746 w 850"/>
                <a:gd name="T55" fmla="*/ 205 h 451"/>
                <a:gd name="T56" fmla="*/ 718 w 850"/>
                <a:gd name="T57" fmla="*/ 275 h 451"/>
                <a:gd name="T58" fmla="*/ 670 w 850"/>
                <a:gd name="T59" fmla="*/ 345 h 451"/>
                <a:gd name="T60" fmla="*/ 598 w 850"/>
                <a:gd name="T61" fmla="*/ 409 h 451"/>
                <a:gd name="T62" fmla="*/ 726 w 850"/>
                <a:gd name="T63" fmla="*/ 415 h 451"/>
                <a:gd name="T64" fmla="*/ 836 w 850"/>
                <a:gd name="T65" fmla="*/ 409 h 451"/>
                <a:gd name="T66" fmla="*/ 844 w 850"/>
                <a:gd name="T67" fmla="*/ 379 h 451"/>
                <a:gd name="T68" fmla="*/ 850 w 850"/>
                <a:gd name="T69" fmla="*/ 315 h 451"/>
                <a:gd name="T70" fmla="*/ 838 w 850"/>
                <a:gd name="T71" fmla="*/ 275 h 451"/>
                <a:gd name="T72" fmla="*/ 754 w 850"/>
                <a:gd name="T73" fmla="*/ 317 h 451"/>
                <a:gd name="T74" fmla="*/ 530 w 850"/>
                <a:gd name="T75" fmla="*/ 451 h 451"/>
                <a:gd name="T76" fmla="*/ 2 w 850"/>
                <a:gd name="T77" fmla="*/ 419 h 451"/>
                <a:gd name="T78" fmla="*/ 2 w 850"/>
                <a:gd name="T79" fmla="*/ 347 h 451"/>
                <a:gd name="T80" fmla="*/ 12 w 850"/>
                <a:gd name="T81" fmla="*/ 319 h 451"/>
                <a:gd name="T82" fmla="*/ 20 w 850"/>
                <a:gd name="T83" fmla="*/ 313 h 451"/>
                <a:gd name="T84" fmla="*/ 66 w 850"/>
                <a:gd name="T85" fmla="*/ 319 h 451"/>
                <a:gd name="T86" fmla="*/ 148 w 850"/>
                <a:gd name="T87" fmla="*/ 353 h 451"/>
                <a:gd name="T88" fmla="*/ 258 w 850"/>
                <a:gd name="T89" fmla="*/ 417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50" h="451">
                  <a:moveTo>
                    <a:pt x="258" y="417"/>
                  </a:moveTo>
                  <a:lnTo>
                    <a:pt x="258" y="417"/>
                  </a:lnTo>
                  <a:lnTo>
                    <a:pt x="226" y="387"/>
                  </a:lnTo>
                  <a:lnTo>
                    <a:pt x="192" y="353"/>
                  </a:lnTo>
                  <a:lnTo>
                    <a:pt x="156" y="311"/>
                  </a:lnTo>
                  <a:lnTo>
                    <a:pt x="120" y="267"/>
                  </a:lnTo>
                  <a:lnTo>
                    <a:pt x="102" y="243"/>
                  </a:lnTo>
                  <a:lnTo>
                    <a:pt x="88" y="219"/>
                  </a:lnTo>
                  <a:lnTo>
                    <a:pt x="76" y="197"/>
                  </a:lnTo>
                  <a:lnTo>
                    <a:pt x="68" y="176"/>
                  </a:lnTo>
                  <a:lnTo>
                    <a:pt x="64" y="154"/>
                  </a:lnTo>
                  <a:lnTo>
                    <a:pt x="62" y="146"/>
                  </a:lnTo>
                  <a:lnTo>
                    <a:pt x="64" y="136"/>
                  </a:lnTo>
                  <a:lnTo>
                    <a:pt x="64" y="136"/>
                  </a:lnTo>
                  <a:lnTo>
                    <a:pt x="64" y="128"/>
                  </a:lnTo>
                  <a:lnTo>
                    <a:pt x="68" y="122"/>
                  </a:lnTo>
                  <a:lnTo>
                    <a:pt x="76" y="108"/>
                  </a:lnTo>
                  <a:lnTo>
                    <a:pt x="90" y="96"/>
                  </a:lnTo>
                  <a:lnTo>
                    <a:pt x="106" y="84"/>
                  </a:lnTo>
                  <a:lnTo>
                    <a:pt x="124" y="72"/>
                  </a:lnTo>
                  <a:lnTo>
                    <a:pt x="146" y="62"/>
                  </a:lnTo>
                  <a:lnTo>
                    <a:pt x="192" y="44"/>
                  </a:lnTo>
                  <a:lnTo>
                    <a:pt x="240" y="28"/>
                  </a:lnTo>
                  <a:lnTo>
                    <a:pt x="284" y="16"/>
                  </a:lnTo>
                  <a:lnTo>
                    <a:pt x="322" y="6"/>
                  </a:lnTo>
                  <a:lnTo>
                    <a:pt x="348" y="2"/>
                  </a:lnTo>
                  <a:lnTo>
                    <a:pt x="348" y="2"/>
                  </a:lnTo>
                  <a:lnTo>
                    <a:pt x="364" y="0"/>
                  </a:lnTo>
                  <a:lnTo>
                    <a:pt x="370" y="2"/>
                  </a:lnTo>
                  <a:lnTo>
                    <a:pt x="376" y="4"/>
                  </a:lnTo>
                  <a:lnTo>
                    <a:pt x="380" y="8"/>
                  </a:lnTo>
                  <a:lnTo>
                    <a:pt x="384" y="12"/>
                  </a:lnTo>
                  <a:lnTo>
                    <a:pt x="390" y="22"/>
                  </a:lnTo>
                  <a:lnTo>
                    <a:pt x="394" y="34"/>
                  </a:lnTo>
                  <a:lnTo>
                    <a:pt x="394" y="50"/>
                  </a:lnTo>
                  <a:lnTo>
                    <a:pt x="394" y="68"/>
                  </a:lnTo>
                  <a:lnTo>
                    <a:pt x="392" y="86"/>
                  </a:lnTo>
                  <a:lnTo>
                    <a:pt x="386" y="126"/>
                  </a:lnTo>
                  <a:lnTo>
                    <a:pt x="378" y="164"/>
                  </a:lnTo>
                  <a:lnTo>
                    <a:pt x="372" y="197"/>
                  </a:lnTo>
                  <a:lnTo>
                    <a:pt x="372" y="211"/>
                  </a:lnTo>
                  <a:lnTo>
                    <a:pt x="372" y="221"/>
                  </a:lnTo>
                  <a:lnTo>
                    <a:pt x="372" y="221"/>
                  </a:lnTo>
                  <a:lnTo>
                    <a:pt x="384" y="269"/>
                  </a:lnTo>
                  <a:lnTo>
                    <a:pt x="392" y="299"/>
                  </a:lnTo>
                  <a:lnTo>
                    <a:pt x="402" y="327"/>
                  </a:lnTo>
                  <a:lnTo>
                    <a:pt x="414" y="355"/>
                  </a:lnTo>
                  <a:lnTo>
                    <a:pt x="426" y="381"/>
                  </a:lnTo>
                  <a:lnTo>
                    <a:pt x="438" y="399"/>
                  </a:lnTo>
                  <a:lnTo>
                    <a:pt x="444" y="407"/>
                  </a:lnTo>
                  <a:lnTo>
                    <a:pt x="452" y="413"/>
                  </a:lnTo>
                  <a:lnTo>
                    <a:pt x="452" y="413"/>
                  </a:lnTo>
                  <a:lnTo>
                    <a:pt x="446" y="405"/>
                  </a:lnTo>
                  <a:lnTo>
                    <a:pt x="444" y="395"/>
                  </a:lnTo>
                  <a:lnTo>
                    <a:pt x="442" y="379"/>
                  </a:lnTo>
                  <a:lnTo>
                    <a:pt x="440" y="359"/>
                  </a:lnTo>
                  <a:lnTo>
                    <a:pt x="442" y="313"/>
                  </a:lnTo>
                  <a:lnTo>
                    <a:pt x="446" y="257"/>
                  </a:lnTo>
                  <a:lnTo>
                    <a:pt x="454" y="197"/>
                  </a:lnTo>
                  <a:lnTo>
                    <a:pt x="462" y="140"/>
                  </a:lnTo>
                  <a:lnTo>
                    <a:pt x="472" y="84"/>
                  </a:lnTo>
                  <a:lnTo>
                    <a:pt x="482" y="38"/>
                  </a:lnTo>
                  <a:lnTo>
                    <a:pt x="482" y="38"/>
                  </a:lnTo>
                  <a:lnTo>
                    <a:pt x="492" y="32"/>
                  </a:lnTo>
                  <a:lnTo>
                    <a:pt x="506" y="28"/>
                  </a:lnTo>
                  <a:lnTo>
                    <a:pt x="522" y="26"/>
                  </a:lnTo>
                  <a:lnTo>
                    <a:pt x="540" y="26"/>
                  </a:lnTo>
                  <a:lnTo>
                    <a:pt x="560" y="26"/>
                  </a:lnTo>
                  <a:lnTo>
                    <a:pt x="580" y="28"/>
                  </a:lnTo>
                  <a:lnTo>
                    <a:pt x="624" y="38"/>
                  </a:lnTo>
                  <a:lnTo>
                    <a:pt x="666" y="50"/>
                  </a:lnTo>
                  <a:lnTo>
                    <a:pt x="686" y="58"/>
                  </a:lnTo>
                  <a:lnTo>
                    <a:pt x="704" y="66"/>
                  </a:lnTo>
                  <a:lnTo>
                    <a:pt x="720" y="76"/>
                  </a:lnTo>
                  <a:lnTo>
                    <a:pt x="734" y="84"/>
                  </a:lnTo>
                  <a:lnTo>
                    <a:pt x="744" y="94"/>
                  </a:lnTo>
                  <a:lnTo>
                    <a:pt x="750" y="104"/>
                  </a:lnTo>
                  <a:lnTo>
                    <a:pt x="750" y="104"/>
                  </a:lnTo>
                  <a:lnTo>
                    <a:pt x="754" y="114"/>
                  </a:lnTo>
                  <a:lnTo>
                    <a:pt x="756" y="128"/>
                  </a:lnTo>
                  <a:lnTo>
                    <a:pt x="756" y="144"/>
                  </a:lnTo>
                  <a:lnTo>
                    <a:pt x="756" y="164"/>
                  </a:lnTo>
                  <a:lnTo>
                    <a:pt x="752" y="184"/>
                  </a:lnTo>
                  <a:lnTo>
                    <a:pt x="746" y="205"/>
                  </a:lnTo>
                  <a:lnTo>
                    <a:pt x="740" y="227"/>
                  </a:lnTo>
                  <a:lnTo>
                    <a:pt x="730" y="251"/>
                  </a:lnTo>
                  <a:lnTo>
                    <a:pt x="718" y="275"/>
                  </a:lnTo>
                  <a:lnTo>
                    <a:pt x="704" y="299"/>
                  </a:lnTo>
                  <a:lnTo>
                    <a:pt x="688" y="323"/>
                  </a:lnTo>
                  <a:lnTo>
                    <a:pt x="670" y="345"/>
                  </a:lnTo>
                  <a:lnTo>
                    <a:pt x="648" y="367"/>
                  </a:lnTo>
                  <a:lnTo>
                    <a:pt x="624" y="389"/>
                  </a:lnTo>
                  <a:lnTo>
                    <a:pt x="598" y="409"/>
                  </a:lnTo>
                  <a:lnTo>
                    <a:pt x="570" y="427"/>
                  </a:lnTo>
                  <a:lnTo>
                    <a:pt x="570" y="427"/>
                  </a:lnTo>
                  <a:lnTo>
                    <a:pt x="726" y="415"/>
                  </a:lnTo>
                  <a:lnTo>
                    <a:pt x="804" y="409"/>
                  </a:lnTo>
                  <a:lnTo>
                    <a:pt x="834" y="409"/>
                  </a:lnTo>
                  <a:lnTo>
                    <a:pt x="836" y="409"/>
                  </a:lnTo>
                  <a:lnTo>
                    <a:pt x="836" y="409"/>
                  </a:lnTo>
                  <a:lnTo>
                    <a:pt x="840" y="395"/>
                  </a:lnTo>
                  <a:lnTo>
                    <a:pt x="844" y="379"/>
                  </a:lnTo>
                  <a:lnTo>
                    <a:pt x="848" y="359"/>
                  </a:lnTo>
                  <a:lnTo>
                    <a:pt x="850" y="337"/>
                  </a:lnTo>
                  <a:lnTo>
                    <a:pt x="850" y="315"/>
                  </a:lnTo>
                  <a:lnTo>
                    <a:pt x="846" y="295"/>
                  </a:lnTo>
                  <a:lnTo>
                    <a:pt x="844" y="285"/>
                  </a:lnTo>
                  <a:lnTo>
                    <a:pt x="838" y="275"/>
                  </a:lnTo>
                  <a:lnTo>
                    <a:pt x="838" y="275"/>
                  </a:lnTo>
                  <a:lnTo>
                    <a:pt x="800" y="293"/>
                  </a:lnTo>
                  <a:lnTo>
                    <a:pt x="754" y="317"/>
                  </a:lnTo>
                  <a:lnTo>
                    <a:pt x="652" y="377"/>
                  </a:lnTo>
                  <a:lnTo>
                    <a:pt x="566" y="429"/>
                  </a:lnTo>
                  <a:lnTo>
                    <a:pt x="530" y="451"/>
                  </a:lnTo>
                  <a:lnTo>
                    <a:pt x="4" y="435"/>
                  </a:lnTo>
                  <a:lnTo>
                    <a:pt x="4" y="435"/>
                  </a:lnTo>
                  <a:lnTo>
                    <a:pt x="2" y="419"/>
                  </a:lnTo>
                  <a:lnTo>
                    <a:pt x="0" y="385"/>
                  </a:lnTo>
                  <a:lnTo>
                    <a:pt x="0" y="365"/>
                  </a:lnTo>
                  <a:lnTo>
                    <a:pt x="2" y="347"/>
                  </a:lnTo>
                  <a:lnTo>
                    <a:pt x="6" y="331"/>
                  </a:lnTo>
                  <a:lnTo>
                    <a:pt x="8" y="323"/>
                  </a:lnTo>
                  <a:lnTo>
                    <a:pt x="12" y="319"/>
                  </a:lnTo>
                  <a:lnTo>
                    <a:pt x="12" y="319"/>
                  </a:lnTo>
                  <a:lnTo>
                    <a:pt x="16" y="315"/>
                  </a:lnTo>
                  <a:lnTo>
                    <a:pt x="20" y="313"/>
                  </a:lnTo>
                  <a:lnTo>
                    <a:pt x="32" y="311"/>
                  </a:lnTo>
                  <a:lnTo>
                    <a:pt x="48" y="313"/>
                  </a:lnTo>
                  <a:lnTo>
                    <a:pt x="66" y="319"/>
                  </a:lnTo>
                  <a:lnTo>
                    <a:pt x="84" y="325"/>
                  </a:lnTo>
                  <a:lnTo>
                    <a:pt x="106" y="333"/>
                  </a:lnTo>
                  <a:lnTo>
                    <a:pt x="148" y="353"/>
                  </a:lnTo>
                  <a:lnTo>
                    <a:pt x="188" y="377"/>
                  </a:lnTo>
                  <a:lnTo>
                    <a:pt x="224" y="397"/>
                  </a:lnTo>
                  <a:lnTo>
                    <a:pt x="258" y="417"/>
                  </a:lnTo>
                  <a:lnTo>
                    <a:pt x="258" y="417"/>
                  </a:lnTo>
                  <a:close/>
                </a:path>
              </a:pathLst>
            </a:custGeom>
            <a:solidFill>
              <a:srgbClr val="FF6B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169">
              <a:extLst>
                <a:ext uri="{FF2B5EF4-FFF2-40B4-BE49-F238E27FC236}">
                  <a16:creationId xmlns:a16="http://schemas.microsoft.com/office/drawing/2014/main" xmlns="" id="{ABD70B6B-C1AC-4E9A-94EF-4D9D3F245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5825" y="4132263"/>
              <a:ext cx="822325" cy="411163"/>
            </a:xfrm>
            <a:custGeom>
              <a:avLst/>
              <a:gdLst>
                <a:gd name="T0" fmla="*/ 518 w 518"/>
                <a:gd name="T1" fmla="*/ 259 h 259"/>
                <a:gd name="T2" fmla="*/ 518 w 518"/>
                <a:gd name="T3" fmla="*/ 259 h 259"/>
                <a:gd name="T4" fmla="*/ 430 w 518"/>
                <a:gd name="T5" fmla="*/ 213 h 259"/>
                <a:gd name="T6" fmla="*/ 312 w 518"/>
                <a:gd name="T7" fmla="*/ 151 h 259"/>
                <a:gd name="T8" fmla="*/ 248 w 518"/>
                <a:gd name="T9" fmla="*/ 115 h 259"/>
                <a:gd name="T10" fmla="*/ 186 w 518"/>
                <a:gd name="T11" fmla="*/ 75 h 259"/>
                <a:gd name="T12" fmla="*/ 126 w 518"/>
                <a:gd name="T13" fmla="*/ 37 h 259"/>
                <a:gd name="T14" fmla="*/ 74 w 518"/>
                <a:gd name="T15" fmla="*/ 0 h 259"/>
                <a:gd name="T16" fmla="*/ 74 w 518"/>
                <a:gd name="T17" fmla="*/ 0 h 259"/>
                <a:gd name="T18" fmla="*/ 90 w 518"/>
                <a:gd name="T19" fmla="*/ 31 h 259"/>
                <a:gd name="T20" fmla="*/ 112 w 518"/>
                <a:gd name="T21" fmla="*/ 63 h 259"/>
                <a:gd name="T22" fmla="*/ 136 w 518"/>
                <a:gd name="T23" fmla="*/ 95 h 259"/>
                <a:gd name="T24" fmla="*/ 162 w 518"/>
                <a:gd name="T25" fmla="*/ 127 h 259"/>
                <a:gd name="T26" fmla="*/ 188 w 518"/>
                <a:gd name="T27" fmla="*/ 155 h 259"/>
                <a:gd name="T28" fmla="*/ 212 w 518"/>
                <a:gd name="T29" fmla="*/ 181 h 259"/>
                <a:gd name="T30" fmla="*/ 248 w 518"/>
                <a:gd name="T31" fmla="*/ 217 h 259"/>
                <a:gd name="T32" fmla="*/ 248 w 518"/>
                <a:gd name="T33" fmla="*/ 217 h 259"/>
                <a:gd name="T34" fmla="*/ 196 w 518"/>
                <a:gd name="T35" fmla="*/ 185 h 259"/>
                <a:gd name="T36" fmla="*/ 162 w 518"/>
                <a:gd name="T37" fmla="*/ 167 h 259"/>
                <a:gd name="T38" fmla="*/ 126 w 518"/>
                <a:gd name="T39" fmla="*/ 147 h 259"/>
                <a:gd name="T40" fmla="*/ 88 w 518"/>
                <a:gd name="T41" fmla="*/ 133 h 259"/>
                <a:gd name="T42" fmla="*/ 72 w 518"/>
                <a:gd name="T43" fmla="*/ 127 h 259"/>
                <a:gd name="T44" fmla="*/ 56 w 518"/>
                <a:gd name="T45" fmla="*/ 123 h 259"/>
                <a:gd name="T46" fmla="*/ 42 w 518"/>
                <a:gd name="T47" fmla="*/ 119 h 259"/>
                <a:gd name="T48" fmla="*/ 30 w 518"/>
                <a:gd name="T49" fmla="*/ 119 h 259"/>
                <a:gd name="T50" fmla="*/ 20 w 518"/>
                <a:gd name="T51" fmla="*/ 121 h 259"/>
                <a:gd name="T52" fmla="*/ 12 w 518"/>
                <a:gd name="T53" fmla="*/ 127 h 259"/>
                <a:gd name="T54" fmla="*/ 12 w 518"/>
                <a:gd name="T55" fmla="*/ 127 h 259"/>
                <a:gd name="T56" fmla="*/ 6 w 518"/>
                <a:gd name="T57" fmla="*/ 135 h 259"/>
                <a:gd name="T58" fmla="*/ 2 w 518"/>
                <a:gd name="T59" fmla="*/ 147 h 259"/>
                <a:gd name="T60" fmla="*/ 0 w 518"/>
                <a:gd name="T61" fmla="*/ 161 h 259"/>
                <a:gd name="T62" fmla="*/ 0 w 518"/>
                <a:gd name="T63" fmla="*/ 177 h 259"/>
                <a:gd name="T64" fmla="*/ 0 w 518"/>
                <a:gd name="T65" fmla="*/ 177 h 259"/>
                <a:gd name="T66" fmla="*/ 38 w 518"/>
                <a:gd name="T67" fmla="*/ 197 h 259"/>
                <a:gd name="T68" fmla="*/ 78 w 518"/>
                <a:gd name="T69" fmla="*/ 217 h 259"/>
                <a:gd name="T70" fmla="*/ 118 w 518"/>
                <a:gd name="T71" fmla="*/ 233 h 259"/>
                <a:gd name="T72" fmla="*/ 156 w 518"/>
                <a:gd name="T73" fmla="*/ 247 h 259"/>
                <a:gd name="T74" fmla="*/ 518 w 518"/>
                <a:gd name="T75" fmla="*/ 25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18" h="259">
                  <a:moveTo>
                    <a:pt x="518" y="259"/>
                  </a:moveTo>
                  <a:lnTo>
                    <a:pt x="518" y="259"/>
                  </a:lnTo>
                  <a:lnTo>
                    <a:pt x="430" y="213"/>
                  </a:lnTo>
                  <a:lnTo>
                    <a:pt x="312" y="151"/>
                  </a:lnTo>
                  <a:lnTo>
                    <a:pt x="248" y="115"/>
                  </a:lnTo>
                  <a:lnTo>
                    <a:pt x="186" y="75"/>
                  </a:lnTo>
                  <a:lnTo>
                    <a:pt x="126" y="37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90" y="31"/>
                  </a:lnTo>
                  <a:lnTo>
                    <a:pt x="112" y="63"/>
                  </a:lnTo>
                  <a:lnTo>
                    <a:pt x="136" y="95"/>
                  </a:lnTo>
                  <a:lnTo>
                    <a:pt x="162" y="127"/>
                  </a:lnTo>
                  <a:lnTo>
                    <a:pt x="188" y="155"/>
                  </a:lnTo>
                  <a:lnTo>
                    <a:pt x="212" y="181"/>
                  </a:lnTo>
                  <a:lnTo>
                    <a:pt x="248" y="217"/>
                  </a:lnTo>
                  <a:lnTo>
                    <a:pt x="248" y="217"/>
                  </a:lnTo>
                  <a:lnTo>
                    <a:pt x="196" y="185"/>
                  </a:lnTo>
                  <a:lnTo>
                    <a:pt x="162" y="167"/>
                  </a:lnTo>
                  <a:lnTo>
                    <a:pt x="126" y="147"/>
                  </a:lnTo>
                  <a:lnTo>
                    <a:pt x="88" y="133"/>
                  </a:lnTo>
                  <a:lnTo>
                    <a:pt x="72" y="127"/>
                  </a:lnTo>
                  <a:lnTo>
                    <a:pt x="56" y="123"/>
                  </a:lnTo>
                  <a:lnTo>
                    <a:pt x="42" y="119"/>
                  </a:lnTo>
                  <a:lnTo>
                    <a:pt x="30" y="119"/>
                  </a:lnTo>
                  <a:lnTo>
                    <a:pt x="20" y="121"/>
                  </a:lnTo>
                  <a:lnTo>
                    <a:pt x="12" y="127"/>
                  </a:lnTo>
                  <a:lnTo>
                    <a:pt x="12" y="127"/>
                  </a:lnTo>
                  <a:lnTo>
                    <a:pt x="6" y="135"/>
                  </a:lnTo>
                  <a:lnTo>
                    <a:pt x="2" y="147"/>
                  </a:lnTo>
                  <a:lnTo>
                    <a:pt x="0" y="161"/>
                  </a:lnTo>
                  <a:lnTo>
                    <a:pt x="0" y="177"/>
                  </a:lnTo>
                  <a:lnTo>
                    <a:pt x="0" y="177"/>
                  </a:lnTo>
                  <a:lnTo>
                    <a:pt x="38" y="197"/>
                  </a:lnTo>
                  <a:lnTo>
                    <a:pt x="78" y="217"/>
                  </a:lnTo>
                  <a:lnTo>
                    <a:pt x="118" y="233"/>
                  </a:lnTo>
                  <a:lnTo>
                    <a:pt x="156" y="247"/>
                  </a:lnTo>
                  <a:lnTo>
                    <a:pt x="518" y="259"/>
                  </a:lnTo>
                  <a:close/>
                </a:path>
              </a:pathLst>
            </a:custGeom>
            <a:solidFill>
              <a:srgbClr val="DD43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170">
              <a:extLst>
                <a:ext uri="{FF2B5EF4-FFF2-40B4-BE49-F238E27FC236}">
                  <a16:creationId xmlns:a16="http://schemas.microsoft.com/office/drawing/2014/main" xmlns="" id="{7F4717F2-33A9-4083-AF3C-480885963C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8925" y="4037013"/>
              <a:ext cx="527050" cy="506413"/>
            </a:xfrm>
            <a:custGeom>
              <a:avLst/>
              <a:gdLst>
                <a:gd name="T0" fmla="*/ 146 w 332"/>
                <a:gd name="T1" fmla="*/ 295 h 319"/>
                <a:gd name="T2" fmla="*/ 146 w 332"/>
                <a:gd name="T3" fmla="*/ 295 h 319"/>
                <a:gd name="T4" fmla="*/ 172 w 332"/>
                <a:gd name="T5" fmla="*/ 277 h 319"/>
                <a:gd name="T6" fmla="*/ 172 w 332"/>
                <a:gd name="T7" fmla="*/ 277 h 319"/>
                <a:gd name="T8" fmla="*/ 194 w 332"/>
                <a:gd name="T9" fmla="*/ 263 h 319"/>
                <a:gd name="T10" fmla="*/ 214 w 332"/>
                <a:gd name="T11" fmla="*/ 245 h 319"/>
                <a:gd name="T12" fmla="*/ 232 w 332"/>
                <a:gd name="T13" fmla="*/ 229 h 319"/>
                <a:gd name="T14" fmla="*/ 248 w 332"/>
                <a:gd name="T15" fmla="*/ 211 h 319"/>
                <a:gd name="T16" fmla="*/ 264 w 332"/>
                <a:gd name="T17" fmla="*/ 191 h 319"/>
                <a:gd name="T18" fmla="*/ 276 w 332"/>
                <a:gd name="T19" fmla="*/ 173 h 319"/>
                <a:gd name="T20" fmla="*/ 288 w 332"/>
                <a:gd name="T21" fmla="*/ 153 h 319"/>
                <a:gd name="T22" fmla="*/ 298 w 332"/>
                <a:gd name="T23" fmla="*/ 133 h 319"/>
                <a:gd name="T24" fmla="*/ 308 w 332"/>
                <a:gd name="T25" fmla="*/ 115 h 319"/>
                <a:gd name="T26" fmla="*/ 316 w 332"/>
                <a:gd name="T27" fmla="*/ 95 h 319"/>
                <a:gd name="T28" fmla="*/ 326 w 332"/>
                <a:gd name="T29" fmla="*/ 60 h 319"/>
                <a:gd name="T30" fmla="*/ 332 w 332"/>
                <a:gd name="T31" fmla="*/ 28 h 319"/>
                <a:gd name="T32" fmla="*/ 332 w 332"/>
                <a:gd name="T33" fmla="*/ 0 h 319"/>
                <a:gd name="T34" fmla="*/ 332 w 332"/>
                <a:gd name="T35" fmla="*/ 0 h 319"/>
                <a:gd name="T36" fmla="*/ 316 w 332"/>
                <a:gd name="T37" fmla="*/ 18 h 319"/>
                <a:gd name="T38" fmla="*/ 296 w 332"/>
                <a:gd name="T39" fmla="*/ 38 h 319"/>
                <a:gd name="T40" fmla="*/ 268 w 332"/>
                <a:gd name="T41" fmla="*/ 61 h 319"/>
                <a:gd name="T42" fmla="*/ 234 w 332"/>
                <a:gd name="T43" fmla="*/ 85 h 319"/>
                <a:gd name="T44" fmla="*/ 216 w 332"/>
                <a:gd name="T45" fmla="*/ 97 h 319"/>
                <a:gd name="T46" fmla="*/ 194 w 332"/>
                <a:gd name="T47" fmla="*/ 109 h 319"/>
                <a:gd name="T48" fmla="*/ 170 w 332"/>
                <a:gd name="T49" fmla="*/ 121 h 319"/>
                <a:gd name="T50" fmla="*/ 144 w 332"/>
                <a:gd name="T51" fmla="*/ 131 h 319"/>
                <a:gd name="T52" fmla="*/ 116 w 332"/>
                <a:gd name="T53" fmla="*/ 141 h 319"/>
                <a:gd name="T54" fmla="*/ 86 w 332"/>
                <a:gd name="T55" fmla="*/ 149 h 319"/>
                <a:gd name="T56" fmla="*/ 52 w 332"/>
                <a:gd name="T57" fmla="*/ 157 h 319"/>
                <a:gd name="T58" fmla="*/ 18 w 332"/>
                <a:gd name="T59" fmla="*/ 163 h 319"/>
                <a:gd name="T60" fmla="*/ 18 w 332"/>
                <a:gd name="T61" fmla="*/ 163 h 319"/>
                <a:gd name="T62" fmla="*/ 20 w 332"/>
                <a:gd name="T63" fmla="*/ 189 h 319"/>
                <a:gd name="T64" fmla="*/ 20 w 332"/>
                <a:gd name="T65" fmla="*/ 211 h 319"/>
                <a:gd name="T66" fmla="*/ 16 w 332"/>
                <a:gd name="T67" fmla="*/ 229 h 319"/>
                <a:gd name="T68" fmla="*/ 14 w 332"/>
                <a:gd name="T69" fmla="*/ 243 h 319"/>
                <a:gd name="T70" fmla="*/ 6 w 332"/>
                <a:gd name="T71" fmla="*/ 263 h 319"/>
                <a:gd name="T72" fmla="*/ 2 w 332"/>
                <a:gd name="T73" fmla="*/ 271 h 319"/>
                <a:gd name="T74" fmla="*/ 0 w 332"/>
                <a:gd name="T75" fmla="*/ 281 h 319"/>
                <a:gd name="T76" fmla="*/ 0 w 332"/>
                <a:gd name="T77" fmla="*/ 281 h 319"/>
                <a:gd name="T78" fmla="*/ 4 w 332"/>
                <a:gd name="T79" fmla="*/ 291 h 319"/>
                <a:gd name="T80" fmla="*/ 10 w 332"/>
                <a:gd name="T81" fmla="*/ 299 h 319"/>
                <a:gd name="T82" fmla="*/ 14 w 332"/>
                <a:gd name="T83" fmla="*/ 305 h 319"/>
                <a:gd name="T84" fmla="*/ 20 w 332"/>
                <a:gd name="T85" fmla="*/ 309 h 319"/>
                <a:gd name="T86" fmla="*/ 30 w 332"/>
                <a:gd name="T87" fmla="*/ 313 h 319"/>
                <a:gd name="T88" fmla="*/ 34 w 332"/>
                <a:gd name="T89" fmla="*/ 315 h 319"/>
                <a:gd name="T90" fmla="*/ 36 w 332"/>
                <a:gd name="T91" fmla="*/ 317 h 319"/>
                <a:gd name="T92" fmla="*/ 106 w 332"/>
                <a:gd name="T93" fmla="*/ 319 h 319"/>
                <a:gd name="T94" fmla="*/ 106 w 332"/>
                <a:gd name="T95" fmla="*/ 319 h 319"/>
                <a:gd name="T96" fmla="*/ 146 w 332"/>
                <a:gd name="T97" fmla="*/ 295 h 319"/>
                <a:gd name="T98" fmla="*/ 146 w 332"/>
                <a:gd name="T99" fmla="*/ 295 h 319"/>
                <a:gd name="T100" fmla="*/ 146 w 332"/>
                <a:gd name="T101" fmla="*/ 295 h 319"/>
                <a:gd name="T102" fmla="*/ 146 w 332"/>
                <a:gd name="T103" fmla="*/ 295 h 319"/>
                <a:gd name="T104" fmla="*/ 146 w 332"/>
                <a:gd name="T105" fmla="*/ 29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19">
                  <a:moveTo>
                    <a:pt x="146" y="295"/>
                  </a:moveTo>
                  <a:lnTo>
                    <a:pt x="146" y="295"/>
                  </a:lnTo>
                  <a:lnTo>
                    <a:pt x="172" y="277"/>
                  </a:lnTo>
                  <a:lnTo>
                    <a:pt x="172" y="277"/>
                  </a:lnTo>
                  <a:lnTo>
                    <a:pt x="194" y="263"/>
                  </a:lnTo>
                  <a:lnTo>
                    <a:pt x="214" y="245"/>
                  </a:lnTo>
                  <a:lnTo>
                    <a:pt x="232" y="229"/>
                  </a:lnTo>
                  <a:lnTo>
                    <a:pt x="248" y="211"/>
                  </a:lnTo>
                  <a:lnTo>
                    <a:pt x="264" y="191"/>
                  </a:lnTo>
                  <a:lnTo>
                    <a:pt x="276" y="173"/>
                  </a:lnTo>
                  <a:lnTo>
                    <a:pt x="288" y="153"/>
                  </a:lnTo>
                  <a:lnTo>
                    <a:pt x="298" y="133"/>
                  </a:lnTo>
                  <a:lnTo>
                    <a:pt x="308" y="115"/>
                  </a:lnTo>
                  <a:lnTo>
                    <a:pt x="316" y="95"/>
                  </a:lnTo>
                  <a:lnTo>
                    <a:pt x="326" y="60"/>
                  </a:lnTo>
                  <a:lnTo>
                    <a:pt x="332" y="28"/>
                  </a:lnTo>
                  <a:lnTo>
                    <a:pt x="332" y="0"/>
                  </a:lnTo>
                  <a:lnTo>
                    <a:pt x="332" y="0"/>
                  </a:lnTo>
                  <a:lnTo>
                    <a:pt x="316" y="18"/>
                  </a:lnTo>
                  <a:lnTo>
                    <a:pt x="296" y="38"/>
                  </a:lnTo>
                  <a:lnTo>
                    <a:pt x="268" y="61"/>
                  </a:lnTo>
                  <a:lnTo>
                    <a:pt x="234" y="85"/>
                  </a:lnTo>
                  <a:lnTo>
                    <a:pt x="216" y="97"/>
                  </a:lnTo>
                  <a:lnTo>
                    <a:pt x="194" y="109"/>
                  </a:lnTo>
                  <a:lnTo>
                    <a:pt x="170" y="121"/>
                  </a:lnTo>
                  <a:lnTo>
                    <a:pt x="144" y="131"/>
                  </a:lnTo>
                  <a:lnTo>
                    <a:pt x="116" y="141"/>
                  </a:lnTo>
                  <a:lnTo>
                    <a:pt x="86" y="149"/>
                  </a:lnTo>
                  <a:lnTo>
                    <a:pt x="52" y="157"/>
                  </a:lnTo>
                  <a:lnTo>
                    <a:pt x="18" y="163"/>
                  </a:lnTo>
                  <a:lnTo>
                    <a:pt x="18" y="163"/>
                  </a:lnTo>
                  <a:lnTo>
                    <a:pt x="20" y="189"/>
                  </a:lnTo>
                  <a:lnTo>
                    <a:pt x="20" y="211"/>
                  </a:lnTo>
                  <a:lnTo>
                    <a:pt x="16" y="229"/>
                  </a:lnTo>
                  <a:lnTo>
                    <a:pt x="14" y="243"/>
                  </a:lnTo>
                  <a:lnTo>
                    <a:pt x="6" y="263"/>
                  </a:lnTo>
                  <a:lnTo>
                    <a:pt x="2" y="271"/>
                  </a:lnTo>
                  <a:lnTo>
                    <a:pt x="0" y="281"/>
                  </a:lnTo>
                  <a:lnTo>
                    <a:pt x="0" y="281"/>
                  </a:lnTo>
                  <a:lnTo>
                    <a:pt x="4" y="291"/>
                  </a:lnTo>
                  <a:lnTo>
                    <a:pt x="10" y="299"/>
                  </a:lnTo>
                  <a:lnTo>
                    <a:pt x="14" y="305"/>
                  </a:lnTo>
                  <a:lnTo>
                    <a:pt x="20" y="309"/>
                  </a:lnTo>
                  <a:lnTo>
                    <a:pt x="30" y="313"/>
                  </a:lnTo>
                  <a:lnTo>
                    <a:pt x="34" y="315"/>
                  </a:lnTo>
                  <a:lnTo>
                    <a:pt x="36" y="317"/>
                  </a:lnTo>
                  <a:lnTo>
                    <a:pt x="106" y="319"/>
                  </a:lnTo>
                  <a:lnTo>
                    <a:pt x="106" y="319"/>
                  </a:lnTo>
                  <a:lnTo>
                    <a:pt x="146" y="295"/>
                  </a:lnTo>
                  <a:lnTo>
                    <a:pt x="146" y="295"/>
                  </a:lnTo>
                  <a:lnTo>
                    <a:pt x="146" y="295"/>
                  </a:lnTo>
                  <a:lnTo>
                    <a:pt x="146" y="295"/>
                  </a:lnTo>
                  <a:lnTo>
                    <a:pt x="146" y="295"/>
                  </a:lnTo>
                  <a:close/>
                </a:path>
              </a:pathLst>
            </a:custGeom>
            <a:solidFill>
              <a:srgbClr val="DD43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171">
              <a:extLst>
                <a:ext uri="{FF2B5EF4-FFF2-40B4-BE49-F238E27FC236}">
                  <a16:creationId xmlns:a16="http://schemas.microsoft.com/office/drawing/2014/main" xmlns="" id="{B48262C7-FF4A-4F92-8E5E-0512101DA56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0700" y="4264026"/>
              <a:ext cx="444500" cy="241300"/>
            </a:xfrm>
            <a:custGeom>
              <a:avLst/>
              <a:gdLst>
                <a:gd name="T0" fmla="*/ 26 w 280"/>
                <a:gd name="T1" fmla="*/ 134 h 152"/>
                <a:gd name="T2" fmla="*/ 26 w 280"/>
                <a:gd name="T3" fmla="*/ 134 h 152"/>
                <a:gd name="T4" fmla="*/ 0 w 280"/>
                <a:gd name="T5" fmla="*/ 152 h 152"/>
                <a:gd name="T6" fmla="*/ 0 w 280"/>
                <a:gd name="T7" fmla="*/ 152 h 152"/>
                <a:gd name="T8" fmla="*/ 0 w 280"/>
                <a:gd name="T9" fmla="*/ 152 h 152"/>
                <a:gd name="T10" fmla="*/ 0 w 280"/>
                <a:gd name="T11" fmla="*/ 152 h 152"/>
                <a:gd name="T12" fmla="*/ 156 w 280"/>
                <a:gd name="T13" fmla="*/ 140 h 152"/>
                <a:gd name="T14" fmla="*/ 234 w 280"/>
                <a:gd name="T15" fmla="*/ 134 h 152"/>
                <a:gd name="T16" fmla="*/ 264 w 280"/>
                <a:gd name="T17" fmla="*/ 134 h 152"/>
                <a:gd name="T18" fmla="*/ 266 w 280"/>
                <a:gd name="T19" fmla="*/ 134 h 152"/>
                <a:gd name="T20" fmla="*/ 266 w 280"/>
                <a:gd name="T21" fmla="*/ 134 h 152"/>
                <a:gd name="T22" fmla="*/ 270 w 280"/>
                <a:gd name="T23" fmla="*/ 120 h 152"/>
                <a:gd name="T24" fmla="*/ 274 w 280"/>
                <a:gd name="T25" fmla="*/ 104 h 152"/>
                <a:gd name="T26" fmla="*/ 278 w 280"/>
                <a:gd name="T27" fmla="*/ 84 h 152"/>
                <a:gd name="T28" fmla="*/ 280 w 280"/>
                <a:gd name="T29" fmla="*/ 62 h 152"/>
                <a:gd name="T30" fmla="*/ 280 w 280"/>
                <a:gd name="T31" fmla="*/ 40 h 152"/>
                <a:gd name="T32" fmla="*/ 276 w 280"/>
                <a:gd name="T33" fmla="*/ 18 h 152"/>
                <a:gd name="T34" fmla="*/ 272 w 280"/>
                <a:gd name="T35" fmla="*/ 8 h 152"/>
                <a:gd name="T36" fmla="*/ 268 w 280"/>
                <a:gd name="T37" fmla="*/ 0 h 152"/>
                <a:gd name="T38" fmla="*/ 268 w 280"/>
                <a:gd name="T39" fmla="*/ 0 h 152"/>
                <a:gd name="T40" fmla="*/ 244 w 280"/>
                <a:gd name="T41" fmla="*/ 10 h 152"/>
                <a:gd name="T42" fmla="*/ 218 w 280"/>
                <a:gd name="T43" fmla="*/ 24 h 152"/>
                <a:gd name="T44" fmla="*/ 154 w 280"/>
                <a:gd name="T45" fmla="*/ 58 h 152"/>
                <a:gd name="T46" fmla="*/ 26 w 280"/>
                <a:gd name="T47" fmla="*/ 134 h 152"/>
                <a:gd name="T48" fmla="*/ 26 w 280"/>
                <a:gd name="T49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0" h="152">
                  <a:moveTo>
                    <a:pt x="26" y="134"/>
                  </a:moveTo>
                  <a:lnTo>
                    <a:pt x="26" y="134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0" y="152"/>
                  </a:lnTo>
                  <a:lnTo>
                    <a:pt x="156" y="140"/>
                  </a:lnTo>
                  <a:lnTo>
                    <a:pt x="234" y="134"/>
                  </a:lnTo>
                  <a:lnTo>
                    <a:pt x="264" y="134"/>
                  </a:lnTo>
                  <a:lnTo>
                    <a:pt x="266" y="134"/>
                  </a:lnTo>
                  <a:lnTo>
                    <a:pt x="266" y="134"/>
                  </a:lnTo>
                  <a:lnTo>
                    <a:pt x="270" y="120"/>
                  </a:lnTo>
                  <a:lnTo>
                    <a:pt x="274" y="104"/>
                  </a:lnTo>
                  <a:lnTo>
                    <a:pt x="278" y="84"/>
                  </a:lnTo>
                  <a:lnTo>
                    <a:pt x="280" y="62"/>
                  </a:lnTo>
                  <a:lnTo>
                    <a:pt x="280" y="40"/>
                  </a:lnTo>
                  <a:lnTo>
                    <a:pt x="276" y="18"/>
                  </a:lnTo>
                  <a:lnTo>
                    <a:pt x="272" y="8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44" y="10"/>
                  </a:lnTo>
                  <a:lnTo>
                    <a:pt x="218" y="24"/>
                  </a:lnTo>
                  <a:lnTo>
                    <a:pt x="154" y="58"/>
                  </a:lnTo>
                  <a:lnTo>
                    <a:pt x="26" y="134"/>
                  </a:lnTo>
                  <a:lnTo>
                    <a:pt x="26" y="134"/>
                  </a:lnTo>
                  <a:close/>
                </a:path>
              </a:pathLst>
            </a:custGeom>
            <a:solidFill>
              <a:srgbClr val="DD43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172">
              <a:extLst>
                <a:ext uri="{FF2B5EF4-FFF2-40B4-BE49-F238E27FC236}">
                  <a16:creationId xmlns:a16="http://schemas.microsoft.com/office/drawing/2014/main" xmlns="" id="{DA69E34A-8A50-4F4C-8A04-44A759281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1700" y="4318001"/>
              <a:ext cx="349250" cy="139700"/>
            </a:xfrm>
            <a:custGeom>
              <a:avLst/>
              <a:gdLst>
                <a:gd name="T0" fmla="*/ 220 w 220"/>
                <a:gd name="T1" fmla="*/ 88 h 88"/>
                <a:gd name="T2" fmla="*/ 220 w 220"/>
                <a:gd name="T3" fmla="*/ 88 h 88"/>
                <a:gd name="T4" fmla="*/ 194 w 220"/>
                <a:gd name="T5" fmla="*/ 72 h 88"/>
                <a:gd name="T6" fmla="*/ 168 w 220"/>
                <a:gd name="T7" fmla="*/ 56 h 88"/>
                <a:gd name="T8" fmla="*/ 136 w 220"/>
                <a:gd name="T9" fmla="*/ 38 h 88"/>
                <a:gd name="T10" fmla="*/ 102 w 220"/>
                <a:gd name="T11" fmla="*/ 20 h 88"/>
                <a:gd name="T12" fmla="*/ 68 w 220"/>
                <a:gd name="T13" fmla="*/ 8 h 88"/>
                <a:gd name="T14" fmla="*/ 52 w 220"/>
                <a:gd name="T15" fmla="*/ 4 h 88"/>
                <a:gd name="T16" fmla="*/ 36 w 220"/>
                <a:gd name="T17" fmla="*/ 0 h 88"/>
                <a:gd name="T18" fmla="*/ 24 w 220"/>
                <a:gd name="T19" fmla="*/ 0 h 88"/>
                <a:gd name="T20" fmla="*/ 12 w 220"/>
                <a:gd name="T21" fmla="*/ 2 h 88"/>
                <a:gd name="T22" fmla="*/ 12 w 220"/>
                <a:gd name="T23" fmla="*/ 2 h 88"/>
                <a:gd name="T24" fmla="*/ 2 w 220"/>
                <a:gd name="T25" fmla="*/ 8 h 88"/>
                <a:gd name="T26" fmla="*/ 0 w 220"/>
                <a:gd name="T27" fmla="*/ 12 h 88"/>
                <a:gd name="T28" fmla="*/ 0 w 220"/>
                <a:gd name="T29" fmla="*/ 16 h 88"/>
                <a:gd name="T30" fmla="*/ 0 w 220"/>
                <a:gd name="T31" fmla="*/ 18 h 88"/>
                <a:gd name="T32" fmla="*/ 4 w 220"/>
                <a:gd name="T33" fmla="*/ 22 h 88"/>
                <a:gd name="T34" fmla="*/ 12 w 220"/>
                <a:gd name="T35" fmla="*/ 28 h 88"/>
                <a:gd name="T36" fmla="*/ 26 w 220"/>
                <a:gd name="T37" fmla="*/ 36 h 88"/>
                <a:gd name="T38" fmla="*/ 44 w 220"/>
                <a:gd name="T39" fmla="*/ 42 h 88"/>
                <a:gd name="T40" fmla="*/ 88 w 220"/>
                <a:gd name="T41" fmla="*/ 56 h 88"/>
                <a:gd name="T42" fmla="*/ 134 w 220"/>
                <a:gd name="T43" fmla="*/ 68 h 88"/>
                <a:gd name="T44" fmla="*/ 176 w 220"/>
                <a:gd name="T45" fmla="*/ 78 h 88"/>
                <a:gd name="T46" fmla="*/ 220 w 220"/>
                <a:gd name="T47" fmla="*/ 88 h 88"/>
                <a:gd name="T48" fmla="*/ 220 w 220"/>
                <a:gd name="T4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0" h="88">
                  <a:moveTo>
                    <a:pt x="220" y="88"/>
                  </a:moveTo>
                  <a:lnTo>
                    <a:pt x="220" y="88"/>
                  </a:lnTo>
                  <a:lnTo>
                    <a:pt x="194" y="72"/>
                  </a:lnTo>
                  <a:lnTo>
                    <a:pt x="168" y="56"/>
                  </a:lnTo>
                  <a:lnTo>
                    <a:pt x="136" y="38"/>
                  </a:lnTo>
                  <a:lnTo>
                    <a:pt x="102" y="20"/>
                  </a:lnTo>
                  <a:lnTo>
                    <a:pt x="68" y="8"/>
                  </a:lnTo>
                  <a:lnTo>
                    <a:pt x="52" y="4"/>
                  </a:lnTo>
                  <a:lnTo>
                    <a:pt x="36" y="0"/>
                  </a:lnTo>
                  <a:lnTo>
                    <a:pt x="24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12" y="28"/>
                  </a:lnTo>
                  <a:lnTo>
                    <a:pt x="26" y="36"/>
                  </a:lnTo>
                  <a:lnTo>
                    <a:pt x="44" y="42"/>
                  </a:lnTo>
                  <a:lnTo>
                    <a:pt x="88" y="56"/>
                  </a:lnTo>
                  <a:lnTo>
                    <a:pt x="134" y="68"/>
                  </a:lnTo>
                  <a:lnTo>
                    <a:pt x="176" y="78"/>
                  </a:lnTo>
                  <a:lnTo>
                    <a:pt x="220" y="88"/>
                  </a:lnTo>
                  <a:lnTo>
                    <a:pt x="220" y="88"/>
                  </a:lnTo>
                  <a:close/>
                </a:path>
              </a:pathLst>
            </a:custGeom>
            <a:solidFill>
              <a:srgbClr val="AF2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173">
              <a:extLst>
                <a:ext uri="{FF2B5EF4-FFF2-40B4-BE49-F238E27FC236}">
                  <a16:creationId xmlns:a16="http://schemas.microsoft.com/office/drawing/2014/main" xmlns="" id="{D9B5AE76-C226-4E05-9BFD-89E5454CC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2875" y="3830638"/>
              <a:ext cx="146050" cy="598488"/>
            </a:xfrm>
            <a:custGeom>
              <a:avLst/>
              <a:gdLst>
                <a:gd name="T0" fmla="*/ 92 w 92"/>
                <a:gd name="T1" fmla="*/ 377 h 377"/>
                <a:gd name="T2" fmla="*/ 92 w 92"/>
                <a:gd name="T3" fmla="*/ 377 h 377"/>
                <a:gd name="T4" fmla="*/ 74 w 92"/>
                <a:gd name="T5" fmla="*/ 345 h 377"/>
                <a:gd name="T6" fmla="*/ 58 w 92"/>
                <a:gd name="T7" fmla="*/ 319 h 377"/>
                <a:gd name="T8" fmla="*/ 42 w 92"/>
                <a:gd name="T9" fmla="*/ 289 h 377"/>
                <a:gd name="T10" fmla="*/ 28 w 92"/>
                <a:gd name="T11" fmla="*/ 251 h 377"/>
                <a:gd name="T12" fmla="*/ 14 w 92"/>
                <a:gd name="T13" fmla="*/ 211 h 377"/>
                <a:gd name="T14" fmla="*/ 10 w 92"/>
                <a:gd name="T15" fmla="*/ 190 h 377"/>
                <a:gd name="T16" fmla="*/ 4 w 92"/>
                <a:gd name="T17" fmla="*/ 166 h 377"/>
                <a:gd name="T18" fmla="*/ 2 w 92"/>
                <a:gd name="T19" fmla="*/ 142 h 377"/>
                <a:gd name="T20" fmla="*/ 0 w 92"/>
                <a:gd name="T21" fmla="*/ 118 h 377"/>
                <a:gd name="T22" fmla="*/ 0 w 92"/>
                <a:gd name="T23" fmla="*/ 118 h 377"/>
                <a:gd name="T24" fmla="*/ 0 w 92"/>
                <a:gd name="T25" fmla="*/ 84 h 377"/>
                <a:gd name="T26" fmla="*/ 0 w 92"/>
                <a:gd name="T27" fmla="*/ 66 h 377"/>
                <a:gd name="T28" fmla="*/ 2 w 92"/>
                <a:gd name="T29" fmla="*/ 46 h 377"/>
                <a:gd name="T30" fmla="*/ 6 w 92"/>
                <a:gd name="T31" fmla="*/ 30 h 377"/>
                <a:gd name="T32" fmla="*/ 10 w 92"/>
                <a:gd name="T33" fmla="*/ 16 h 377"/>
                <a:gd name="T34" fmla="*/ 14 w 92"/>
                <a:gd name="T35" fmla="*/ 10 h 377"/>
                <a:gd name="T36" fmla="*/ 18 w 92"/>
                <a:gd name="T37" fmla="*/ 4 h 377"/>
                <a:gd name="T38" fmla="*/ 24 w 92"/>
                <a:gd name="T39" fmla="*/ 2 h 377"/>
                <a:gd name="T40" fmla="*/ 30 w 92"/>
                <a:gd name="T41" fmla="*/ 0 h 377"/>
                <a:gd name="T42" fmla="*/ 30 w 92"/>
                <a:gd name="T43" fmla="*/ 0 h 377"/>
                <a:gd name="T44" fmla="*/ 34 w 92"/>
                <a:gd name="T45" fmla="*/ 0 h 377"/>
                <a:gd name="T46" fmla="*/ 40 w 92"/>
                <a:gd name="T47" fmla="*/ 0 h 377"/>
                <a:gd name="T48" fmla="*/ 50 w 92"/>
                <a:gd name="T49" fmla="*/ 6 h 377"/>
                <a:gd name="T50" fmla="*/ 58 w 92"/>
                <a:gd name="T51" fmla="*/ 16 h 377"/>
                <a:gd name="T52" fmla="*/ 68 w 92"/>
                <a:gd name="T53" fmla="*/ 32 h 377"/>
                <a:gd name="T54" fmla="*/ 74 w 92"/>
                <a:gd name="T55" fmla="*/ 50 h 377"/>
                <a:gd name="T56" fmla="*/ 80 w 92"/>
                <a:gd name="T57" fmla="*/ 72 h 377"/>
                <a:gd name="T58" fmla="*/ 84 w 92"/>
                <a:gd name="T59" fmla="*/ 98 h 377"/>
                <a:gd name="T60" fmla="*/ 86 w 92"/>
                <a:gd name="T61" fmla="*/ 126 h 377"/>
                <a:gd name="T62" fmla="*/ 86 w 92"/>
                <a:gd name="T63" fmla="*/ 126 h 377"/>
                <a:gd name="T64" fmla="*/ 92 w 92"/>
                <a:gd name="T65" fmla="*/ 377 h 377"/>
                <a:gd name="T66" fmla="*/ 92 w 92"/>
                <a:gd name="T67" fmla="*/ 377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2" h="377">
                  <a:moveTo>
                    <a:pt x="92" y="377"/>
                  </a:moveTo>
                  <a:lnTo>
                    <a:pt x="92" y="377"/>
                  </a:lnTo>
                  <a:lnTo>
                    <a:pt x="74" y="345"/>
                  </a:lnTo>
                  <a:lnTo>
                    <a:pt x="58" y="319"/>
                  </a:lnTo>
                  <a:lnTo>
                    <a:pt x="42" y="289"/>
                  </a:lnTo>
                  <a:lnTo>
                    <a:pt x="28" y="251"/>
                  </a:lnTo>
                  <a:lnTo>
                    <a:pt x="14" y="211"/>
                  </a:lnTo>
                  <a:lnTo>
                    <a:pt x="10" y="190"/>
                  </a:lnTo>
                  <a:lnTo>
                    <a:pt x="4" y="166"/>
                  </a:lnTo>
                  <a:lnTo>
                    <a:pt x="2" y="142"/>
                  </a:lnTo>
                  <a:lnTo>
                    <a:pt x="0" y="118"/>
                  </a:lnTo>
                  <a:lnTo>
                    <a:pt x="0" y="118"/>
                  </a:lnTo>
                  <a:lnTo>
                    <a:pt x="0" y="84"/>
                  </a:lnTo>
                  <a:lnTo>
                    <a:pt x="0" y="66"/>
                  </a:lnTo>
                  <a:lnTo>
                    <a:pt x="2" y="46"/>
                  </a:lnTo>
                  <a:lnTo>
                    <a:pt x="6" y="30"/>
                  </a:lnTo>
                  <a:lnTo>
                    <a:pt x="10" y="16"/>
                  </a:lnTo>
                  <a:lnTo>
                    <a:pt x="14" y="10"/>
                  </a:lnTo>
                  <a:lnTo>
                    <a:pt x="18" y="4"/>
                  </a:lnTo>
                  <a:lnTo>
                    <a:pt x="24" y="2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34" y="0"/>
                  </a:lnTo>
                  <a:lnTo>
                    <a:pt x="40" y="0"/>
                  </a:lnTo>
                  <a:lnTo>
                    <a:pt x="50" y="6"/>
                  </a:lnTo>
                  <a:lnTo>
                    <a:pt x="58" y="16"/>
                  </a:lnTo>
                  <a:lnTo>
                    <a:pt x="68" y="32"/>
                  </a:lnTo>
                  <a:lnTo>
                    <a:pt x="74" y="50"/>
                  </a:lnTo>
                  <a:lnTo>
                    <a:pt x="80" y="72"/>
                  </a:lnTo>
                  <a:lnTo>
                    <a:pt x="84" y="98"/>
                  </a:lnTo>
                  <a:lnTo>
                    <a:pt x="86" y="126"/>
                  </a:lnTo>
                  <a:lnTo>
                    <a:pt x="86" y="126"/>
                  </a:lnTo>
                  <a:lnTo>
                    <a:pt x="92" y="377"/>
                  </a:lnTo>
                  <a:lnTo>
                    <a:pt x="92" y="377"/>
                  </a:lnTo>
                  <a:close/>
                </a:path>
              </a:pathLst>
            </a:custGeom>
            <a:solidFill>
              <a:srgbClr val="AF2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174">
              <a:extLst>
                <a:ext uri="{FF2B5EF4-FFF2-40B4-BE49-F238E27FC236}">
                  <a16:creationId xmlns:a16="http://schemas.microsoft.com/office/drawing/2014/main" xmlns="" id="{9D49458D-8E6F-44F4-8DC9-44EB5337C6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1150" y="3881438"/>
              <a:ext cx="149225" cy="541338"/>
            </a:xfrm>
            <a:custGeom>
              <a:avLst/>
              <a:gdLst>
                <a:gd name="T0" fmla="*/ 0 w 94"/>
                <a:gd name="T1" fmla="*/ 341 h 341"/>
                <a:gd name="T2" fmla="*/ 0 w 94"/>
                <a:gd name="T3" fmla="*/ 341 h 341"/>
                <a:gd name="T4" fmla="*/ 0 w 94"/>
                <a:gd name="T5" fmla="*/ 303 h 341"/>
                <a:gd name="T6" fmla="*/ 2 w 94"/>
                <a:gd name="T7" fmla="*/ 235 h 341"/>
                <a:gd name="T8" fmla="*/ 6 w 94"/>
                <a:gd name="T9" fmla="*/ 126 h 341"/>
                <a:gd name="T10" fmla="*/ 6 w 94"/>
                <a:gd name="T11" fmla="*/ 126 h 341"/>
                <a:gd name="T12" fmla="*/ 8 w 94"/>
                <a:gd name="T13" fmla="*/ 102 h 341"/>
                <a:gd name="T14" fmla="*/ 12 w 94"/>
                <a:gd name="T15" fmla="*/ 76 h 341"/>
                <a:gd name="T16" fmla="*/ 16 w 94"/>
                <a:gd name="T17" fmla="*/ 54 h 341"/>
                <a:gd name="T18" fmla="*/ 24 w 94"/>
                <a:gd name="T19" fmla="*/ 32 h 341"/>
                <a:gd name="T20" fmla="*/ 34 w 94"/>
                <a:gd name="T21" fmla="*/ 14 h 341"/>
                <a:gd name="T22" fmla="*/ 40 w 94"/>
                <a:gd name="T23" fmla="*/ 8 h 341"/>
                <a:gd name="T24" fmla="*/ 44 w 94"/>
                <a:gd name="T25" fmla="*/ 4 h 341"/>
                <a:gd name="T26" fmla="*/ 52 w 94"/>
                <a:gd name="T27" fmla="*/ 0 h 341"/>
                <a:gd name="T28" fmla="*/ 58 w 94"/>
                <a:gd name="T29" fmla="*/ 0 h 341"/>
                <a:gd name="T30" fmla="*/ 66 w 94"/>
                <a:gd name="T31" fmla="*/ 2 h 341"/>
                <a:gd name="T32" fmla="*/ 74 w 94"/>
                <a:gd name="T33" fmla="*/ 6 h 341"/>
                <a:gd name="T34" fmla="*/ 74 w 94"/>
                <a:gd name="T35" fmla="*/ 6 h 341"/>
                <a:gd name="T36" fmla="*/ 82 w 94"/>
                <a:gd name="T37" fmla="*/ 12 h 341"/>
                <a:gd name="T38" fmla="*/ 88 w 94"/>
                <a:gd name="T39" fmla="*/ 20 h 341"/>
                <a:gd name="T40" fmla="*/ 92 w 94"/>
                <a:gd name="T41" fmla="*/ 30 h 341"/>
                <a:gd name="T42" fmla="*/ 94 w 94"/>
                <a:gd name="T43" fmla="*/ 40 h 341"/>
                <a:gd name="T44" fmla="*/ 94 w 94"/>
                <a:gd name="T45" fmla="*/ 52 h 341"/>
                <a:gd name="T46" fmla="*/ 94 w 94"/>
                <a:gd name="T47" fmla="*/ 64 h 341"/>
                <a:gd name="T48" fmla="*/ 92 w 94"/>
                <a:gd name="T49" fmla="*/ 88 h 341"/>
                <a:gd name="T50" fmla="*/ 86 w 94"/>
                <a:gd name="T51" fmla="*/ 112 h 341"/>
                <a:gd name="T52" fmla="*/ 80 w 94"/>
                <a:gd name="T53" fmla="*/ 134 h 341"/>
                <a:gd name="T54" fmla="*/ 70 w 94"/>
                <a:gd name="T55" fmla="*/ 159 h 341"/>
                <a:gd name="T56" fmla="*/ 70 w 94"/>
                <a:gd name="T57" fmla="*/ 159 h 341"/>
                <a:gd name="T58" fmla="*/ 54 w 94"/>
                <a:gd name="T59" fmla="*/ 195 h 341"/>
                <a:gd name="T60" fmla="*/ 32 w 94"/>
                <a:gd name="T61" fmla="*/ 257 h 341"/>
                <a:gd name="T62" fmla="*/ 0 w 94"/>
                <a:gd name="T63" fmla="*/ 341 h 341"/>
                <a:gd name="T64" fmla="*/ 0 w 94"/>
                <a:gd name="T65" fmla="*/ 341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4" h="341">
                  <a:moveTo>
                    <a:pt x="0" y="341"/>
                  </a:moveTo>
                  <a:lnTo>
                    <a:pt x="0" y="341"/>
                  </a:lnTo>
                  <a:lnTo>
                    <a:pt x="0" y="303"/>
                  </a:lnTo>
                  <a:lnTo>
                    <a:pt x="2" y="235"/>
                  </a:lnTo>
                  <a:lnTo>
                    <a:pt x="6" y="126"/>
                  </a:lnTo>
                  <a:lnTo>
                    <a:pt x="6" y="126"/>
                  </a:lnTo>
                  <a:lnTo>
                    <a:pt x="8" y="102"/>
                  </a:lnTo>
                  <a:lnTo>
                    <a:pt x="12" y="76"/>
                  </a:lnTo>
                  <a:lnTo>
                    <a:pt x="16" y="54"/>
                  </a:lnTo>
                  <a:lnTo>
                    <a:pt x="24" y="32"/>
                  </a:lnTo>
                  <a:lnTo>
                    <a:pt x="34" y="14"/>
                  </a:lnTo>
                  <a:lnTo>
                    <a:pt x="40" y="8"/>
                  </a:lnTo>
                  <a:lnTo>
                    <a:pt x="44" y="4"/>
                  </a:lnTo>
                  <a:lnTo>
                    <a:pt x="52" y="0"/>
                  </a:lnTo>
                  <a:lnTo>
                    <a:pt x="58" y="0"/>
                  </a:lnTo>
                  <a:lnTo>
                    <a:pt x="66" y="2"/>
                  </a:lnTo>
                  <a:lnTo>
                    <a:pt x="74" y="6"/>
                  </a:lnTo>
                  <a:lnTo>
                    <a:pt x="74" y="6"/>
                  </a:lnTo>
                  <a:lnTo>
                    <a:pt x="82" y="12"/>
                  </a:lnTo>
                  <a:lnTo>
                    <a:pt x="88" y="20"/>
                  </a:lnTo>
                  <a:lnTo>
                    <a:pt x="92" y="30"/>
                  </a:lnTo>
                  <a:lnTo>
                    <a:pt x="94" y="40"/>
                  </a:lnTo>
                  <a:lnTo>
                    <a:pt x="94" y="52"/>
                  </a:lnTo>
                  <a:lnTo>
                    <a:pt x="94" y="64"/>
                  </a:lnTo>
                  <a:lnTo>
                    <a:pt x="92" y="88"/>
                  </a:lnTo>
                  <a:lnTo>
                    <a:pt x="86" y="112"/>
                  </a:lnTo>
                  <a:lnTo>
                    <a:pt x="80" y="134"/>
                  </a:lnTo>
                  <a:lnTo>
                    <a:pt x="70" y="159"/>
                  </a:lnTo>
                  <a:lnTo>
                    <a:pt x="70" y="159"/>
                  </a:lnTo>
                  <a:lnTo>
                    <a:pt x="54" y="195"/>
                  </a:lnTo>
                  <a:lnTo>
                    <a:pt x="32" y="257"/>
                  </a:lnTo>
                  <a:lnTo>
                    <a:pt x="0" y="341"/>
                  </a:lnTo>
                  <a:lnTo>
                    <a:pt x="0" y="341"/>
                  </a:lnTo>
                  <a:close/>
                </a:path>
              </a:pathLst>
            </a:custGeom>
            <a:solidFill>
              <a:srgbClr val="AF2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175">
              <a:extLst>
                <a:ext uri="{FF2B5EF4-FFF2-40B4-BE49-F238E27FC236}">
                  <a16:creationId xmlns:a16="http://schemas.microsoft.com/office/drawing/2014/main" xmlns="" id="{9478C5A4-1425-4C06-BE62-D53F55C8C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4254501"/>
              <a:ext cx="381000" cy="219075"/>
            </a:xfrm>
            <a:custGeom>
              <a:avLst/>
              <a:gdLst>
                <a:gd name="T0" fmla="*/ 238 w 240"/>
                <a:gd name="T1" fmla="*/ 6 h 138"/>
                <a:gd name="T2" fmla="*/ 238 w 240"/>
                <a:gd name="T3" fmla="*/ 6 h 138"/>
                <a:gd name="T4" fmla="*/ 240 w 240"/>
                <a:gd name="T5" fmla="*/ 8 h 138"/>
                <a:gd name="T6" fmla="*/ 240 w 240"/>
                <a:gd name="T7" fmla="*/ 12 h 138"/>
                <a:gd name="T8" fmla="*/ 238 w 240"/>
                <a:gd name="T9" fmla="*/ 18 h 138"/>
                <a:gd name="T10" fmla="*/ 234 w 240"/>
                <a:gd name="T11" fmla="*/ 26 h 138"/>
                <a:gd name="T12" fmla="*/ 220 w 240"/>
                <a:gd name="T13" fmla="*/ 42 h 138"/>
                <a:gd name="T14" fmla="*/ 198 w 240"/>
                <a:gd name="T15" fmla="*/ 60 h 138"/>
                <a:gd name="T16" fmla="*/ 182 w 240"/>
                <a:gd name="T17" fmla="*/ 70 h 138"/>
                <a:gd name="T18" fmla="*/ 166 w 240"/>
                <a:gd name="T19" fmla="*/ 80 h 138"/>
                <a:gd name="T20" fmla="*/ 146 w 240"/>
                <a:gd name="T21" fmla="*/ 90 h 138"/>
                <a:gd name="T22" fmla="*/ 122 w 240"/>
                <a:gd name="T23" fmla="*/ 102 h 138"/>
                <a:gd name="T24" fmla="*/ 96 w 240"/>
                <a:gd name="T25" fmla="*/ 112 h 138"/>
                <a:gd name="T26" fmla="*/ 66 w 240"/>
                <a:gd name="T27" fmla="*/ 122 h 138"/>
                <a:gd name="T28" fmla="*/ 34 w 240"/>
                <a:gd name="T29" fmla="*/ 130 h 138"/>
                <a:gd name="T30" fmla="*/ 0 w 240"/>
                <a:gd name="T31" fmla="*/ 138 h 138"/>
                <a:gd name="T32" fmla="*/ 0 w 240"/>
                <a:gd name="T33" fmla="*/ 138 h 138"/>
                <a:gd name="T34" fmla="*/ 56 w 240"/>
                <a:gd name="T35" fmla="*/ 98 h 138"/>
                <a:gd name="T36" fmla="*/ 92 w 240"/>
                <a:gd name="T37" fmla="*/ 72 h 138"/>
                <a:gd name="T38" fmla="*/ 128 w 240"/>
                <a:gd name="T39" fmla="*/ 46 h 138"/>
                <a:gd name="T40" fmla="*/ 164 w 240"/>
                <a:gd name="T41" fmla="*/ 24 h 138"/>
                <a:gd name="T42" fmla="*/ 196 w 240"/>
                <a:gd name="T43" fmla="*/ 8 h 138"/>
                <a:gd name="T44" fmla="*/ 208 w 240"/>
                <a:gd name="T45" fmla="*/ 4 h 138"/>
                <a:gd name="T46" fmla="*/ 220 w 240"/>
                <a:gd name="T47" fmla="*/ 0 h 138"/>
                <a:gd name="T48" fmla="*/ 230 w 240"/>
                <a:gd name="T49" fmla="*/ 2 h 138"/>
                <a:gd name="T50" fmla="*/ 238 w 240"/>
                <a:gd name="T51" fmla="*/ 6 h 138"/>
                <a:gd name="T52" fmla="*/ 238 w 240"/>
                <a:gd name="T53" fmla="*/ 6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0" h="138">
                  <a:moveTo>
                    <a:pt x="238" y="6"/>
                  </a:moveTo>
                  <a:lnTo>
                    <a:pt x="238" y="6"/>
                  </a:lnTo>
                  <a:lnTo>
                    <a:pt x="240" y="8"/>
                  </a:lnTo>
                  <a:lnTo>
                    <a:pt x="240" y="12"/>
                  </a:lnTo>
                  <a:lnTo>
                    <a:pt x="238" y="18"/>
                  </a:lnTo>
                  <a:lnTo>
                    <a:pt x="234" y="26"/>
                  </a:lnTo>
                  <a:lnTo>
                    <a:pt x="220" y="42"/>
                  </a:lnTo>
                  <a:lnTo>
                    <a:pt x="198" y="60"/>
                  </a:lnTo>
                  <a:lnTo>
                    <a:pt x="182" y="70"/>
                  </a:lnTo>
                  <a:lnTo>
                    <a:pt x="166" y="80"/>
                  </a:lnTo>
                  <a:lnTo>
                    <a:pt x="146" y="90"/>
                  </a:lnTo>
                  <a:lnTo>
                    <a:pt x="122" y="102"/>
                  </a:lnTo>
                  <a:lnTo>
                    <a:pt x="96" y="112"/>
                  </a:lnTo>
                  <a:lnTo>
                    <a:pt x="66" y="122"/>
                  </a:lnTo>
                  <a:lnTo>
                    <a:pt x="34" y="130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56" y="98"/>
                  </a:lnTo>
                  <a:lnTo>
                    <a:pt x="92" y="72"/>
                  </a:lnTo>
                  <a:lnTo>
                    <a:pt x="128" y="46"/>
                  </a:lnTo>
                  <a:lnTo>
                    <a:pt x="164" y="24"/>
                  </a:lnTo>
                  <a:lnTo>
                    <a:pt x="196" y="8"/>
                  </a:lnTo>
                  <a:lnTo>
                    <a:pt x="208" y="4"/>
                  </a:lnTo>
                  <a:lnTo>
                    <a:pt x="220" y="0"/>
                  </a:lnTo>
                  <a:lnTo>
                    <a:pt x="230" y="2"/>
                  </a:lnTo>
                  <a:lnTo>
                    <a:pt x="238" y="6"/>
                  </a:lnTo>
                  <a:lnTo>
                    <a:pt x="238" y="6"/>
                  </a:lnTo>
                  <a:close/>
                </a:path>
              </a:pathLst>
            </a:custGeom>
            <a:solidFill>
              <a:srgbClr val="AF2E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176">
              <a:extLst>
                <a:ext uri="{FF2B5EF4-FFF2-40B4-BE49-F238E27FC236}">
                  <a16:creationId xmlns:a16="http://schemas.microsoft.com/office/drawing/2014/main" xmlns="" id="{FAAD4737-A71F-4E64-AD7D-98C78E3ED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5000" y="4789488"/>
              <a:ext cx="1936750" cy="1355725"/>
            </a:xfrm>
            <a:custGeom>
              <a:avLst/>
              <a:gdLst>
                <a:gd name="T0" fmla="*/ 358 w 1220"/>
                <a:gd name="T1" fmla="*/ 854 h 854"/>
                <a:gd name="T2" fmla="*/ 1220 w 1220"/>
                <a:gd name="T3" fmla="*/ 854 h 854"/>
                <a:gd name="T4" fmla="*/ 1114 w 1220"/>
                <a:gd name="T5" fmla="*/ 0 h 854"/>
                <a:gd name="T6" fmla="*/ 84 w 1220"/>
                <a:gd name="T7" fmla="*/ 0 h 854"/>
                <a:gd name="T8" fmla="*/ 0 w 1220"/>
                <a:gd name="T9" fmla="*/ 854 h 854"/>
                <a:gd name="T10" fmla="*/ 358 w 1220"/>
                <a:gd name="T11" fmla="*/ 854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20" h="854">
                  <a:moveTo>
                    <a:pt x="358" y="854"/>
                  </a:moveTo>
                  <a:lnTo>
                    <a:pt x="1220" y="854"/>
                  </a:lnTo>
                  <a:lnTo>
                    <a:pt x="1114" y="0"/>
                  </a:lnTo>
                  <a:lnTo>
                    <a:pt x="84" y="0"/>
                  </a:lnTo>
                  <a:lnTo>
                    <a:pt x="0" y="854"/>
                  </a:lnTo>
                  <a:lnTo>
                    <a:pt x="358" y="854"/>
                  </a:lnTo>
                  <a:close/>
                </a:path>
              </a:pathLst>
            </a:custGeom>
            <a:solidFill>
              <a:srgbClr val="3DD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177">
              <a:extLst>
                <a:ext uri="{FF2B5EF4-FFF2-40B4-BE49-F238E27FC236}">
                  <a16:creationId xmlns:a16="http://schemas.microsoft.com/office/drawing/2014/main" xmlns="" id="{04CAC015-B492-49CA-BADB-8ED9F5406A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5000" y="4789488"/>
              <a:ext cx="600075" cy="1355725"/>
            </a:xfrm>
            <a:custGeom>
              <a:avLst/>
              <a:gdLst>
                <a:gd name="T0" fmla="*/ 358 w 378"/>
                <a:gd name="T1" fmla="*/ 854 h 854"/>
                <a:gd name="T2" fmla="*/ 378 w 378"/>
                <a:gd name="T3" fmla="*/ 854 h 854"/>
                <a:gd name="T4" fmla="*/ 378 w 378"/>
                <a:gd name="T5" fmla="*/ 0 h 854"/>
                <a:gd name="T6" fmla="*/ 84 w 378"/>
                <a:gd name="T7" fmla="*/ 0 h 854"/>
                <a:gd name="T8" fmla="*/ 0 w 378"/>
                <a:gd name="T9" fmla="*/ 854 h 854"/>
                <a:gd name="T10" fmla="*/ 358 w 378"/>
                <a:gd name="T11" fmla="*/ 854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8" h="854">
                  <a:moveTo>
                    <a:pt x="358" y="854"/>
                  </a:moveTo>
                  <a:lnTo>
                    <a:pt x="378" y="854"/>
                  </a:lnTo>
                  <a:lnTo>
                    <a:pt x="378" y="0"/>
                  </a:lnTo>
                  <a:lnTo>
                    <a:pt x="84" y="0"/>
                  </a:lnTo>
                  <a:lnTo>
                    <a:pt x="0" y="854"/>
                  </a:lnTo>
                  <a:lnTo>
                    <a:pt x="358" y="854"/>
                  </a:lnTo>
                  <a:close/>
                </a:path>
              </a:pathLst>
            </a:custGeom>
            <a:solidFill>
              <a:srgbClr val="37BF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178">
              <a:extLst>
                <a:ext uri="{FF2B5EF4-FFF2-40B4-BE49-F238E27FC236}">
                  <a16:creationId xmlns:a16="http://schemas.microsoft.com/office/drawing/2014/main" xmlns="" id="{6CDA1012-5CF4-4DEA-923C-23AF3D4EC1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1200" y="4467226"/>
              <a:ext cx="1739900" cy="350838"/>
            </a:xfrm>
            <a:custGeom>
              <a:avLst/>
              <a:gdLst>
                <a:gd name="T0" fmla="*/ 20 w 1096"/>
                <a:gd name="T1" fmla="*/ 34 h 221"/>
                <a:gd name="T2" fmla="*/ 330 w 1096"/>
                <a:gd name="T3" fmla="*/ 10 h 221"/>
                <a:gd name="T4" fmla="*/ 618 w 1096"/>
                <a:gd name="T5" fmla="*/ 6 h 221"/>
                <a:gd name="T6" fmla="*/ 726 w 1096"/>
                <a:gd name="T7" fmla="*/ 56 h 221"/>
                <a:gd name="T8" fmla="*/ 834 w 1096"/>
                <a:gd name="T9" fmla="*/ 2 h 221"/>
                <a:gd name="T10" fmla="*/ 1046 w 1096"/>
                <a:gd name="T11" fmla="*/ 0 h 221"/>
                <a:gd name="T12" fmla="*/ 1096 w 1096"/>
                <a:gd name="T13" fmla="*/ 221 h 221"/>
                <a:gd name="T14" fmla="*/ 330 w 1096"/>
                <a:gd name="T15" fmla="*/ 221 h 221"/>
                <a:gd name="T16" fmla="*/ 0 w 1096"/>
                <a:gd name="T17" fmla="*/ 221 h 221"/>
                <a:gd name="T18" fmla="*/ 20 w 1096"/>
                <a:gd name="T19" fmla="*/ 34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6" h="221">
                  <a:moveTo>
                    <a:pt x="20" y="34"/>
                  </a:moveTo>
                  <a:lnTo>
                    <a:pt x="330" y="10"/>
                  </a:lnTo>
                  <a:lnTo>
                    <a:pt x="618" y="6"/>
                  </a:lnTo>
                  <a:lnTo>
                    <a:pt x="726" y="56"/>
                  </a:lnTo>
                  <a:lnTo>
                    <a:pt x="834" y="2"/>
                  </a:lnTo>
                  <a:lnTo>
                    <a:pt x="1046" y="0"/>
                  </a:lnTo>
                  <a:lnTo>
                    <a:pt x="1096" y="221"/>
                  </a:lnTo>
                  <a:lnTo>
                    <a:pt x="330" y="221"/>
                  </a:lnTo>
                  <a:lnTo>
                    <a:pt x="0" y="221"/>
                  </a:lnTo>
                  <a:lnTo>
                    <a:pt x="20" y="34"/>
                  </a:lnTo>
                  <a:close/>
                </a:path>
              </a:pathLst>
            </a:custGeom>
            <a:solidFill>
              <a:srgbClr val="3DD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Freeform 179">
              <a:extLst>
                <a:ext uri="{FF2B5EF4-FFF2-40B4-BE49-F238E27FC236}">
                  <a16:creationId xmlns:a16="http://schemas.microsoft.com/office/drawing/2014/main" xmlns="" id="{66AF57A0-A7B5-4D14-903D-93B573C658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1200" y="4483101"/>
              <a:ext cx="539750" cy="334963"/>
            </a:xfrm>
            <a:custGeom>
              <a:avLst/>
              <a:gdLst>
                <a:gd name="T0" fmla="*/ 340 w 340"/>
                <a:gd name="T1" fmla="*/ 0 h 211"/>
                <a:gd name="T2" fmla="*/ 330 w 340"/>
                <a:gd name="T3" fmla="*/ 0 h 211"/>
                <a:gd name="T4" fmla="*/ 200 w 340"/>
                <a:gd name="T5" fmla="*/ 10 h 211"/>
                <a:gd name="T6" fmla="*/ 160 w 340"/>
                <a:gd name="T7" fmla="*/ 36 h 211"/>
                <a:gd name="T8" fmla="*/ 126 w 340"/>
                <a:gd name="T9" fmla="*/ 16 h 211"/>
                <a:gd name="T10" fmla="*/ 20 w 340"/>
                <a:gd name="T11" fmla="*/ 24 h 211"/>
                <a:gd name="T12" fmla="*/ 0 w 340"/>
                <a:gd name="T13" fmla="*/ 211 h 211"/>
                <a:gd name="T14" fmla="*/ 330 w 340"/>
                <a:gd name="T15" fmla="*/ 211 h 211"/>
                <a:gd name="T16" fmla="*/ 340 w 340"/>
                <a:gd name="T17" fmla="*/ 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0" h="211">
                  <a:moveTo>
                    <a:pt x="340" y="0"/>
                  </a:moveTo>
                  <a:lnTo>
                    <a:pt x="330" y="0"/>
                  </a:lnTo>
                  <a:lnTo>
                    <a:pt x="200" y="10"/>
                  </a:lnTo>
                  <a:lnTo>
                    <a:pt x="160" y="36"/>
                  </a:lnTo>
                  <a:lnTo>
                    <a:pt x="126" y="16"/>
                  </a:lnTo>
                  <a:lnTo>
                    <a:pt x="20" y="24"/>
                  </a:lnTo>
                  <a:lnTo>
                    <a:pt x="0" y="211"/>
                  </a:lnTo>
                  <a:lnTo>
                    <a:pt x="330" y="211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37BF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180">
              <a:extLst>
                <a:ext uri="{FF2B5EF4-FFF2-40B4-BE49-F238E27FC236}">
                  <a16:creationId xmlns:a16="http://schemas.microsoft.com/office/drawing/2014/main" xmlns="" id="{D659708A-FAF7-4F2B-9A2E-967D2F68D7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75175" y="4818063"/>
              <a:ext cx="1644650" cy="25400"/>
            </a:xfrm>
            <a:custGeom>
              <a:avLst/>
              <a:gdLst>
                <a:gd name="T0" fmla="*/ 296 w 1036"/>
                <a:gd name="T1" fmla="*/ 0 h 16"/>
                <a:gd name="T2" fmla="*/ 0 w 1036"/>
                <a:gd name="T3" fmla="*/ 0 h 16"/>
                <a:gd name="T4" fmla="*/ 0 w 1036"/>
                <a:gd name="T5" fmla="*/ 16 h 16"/>
                <a:gd name="T6" fmla="*/ 296 w 1036"/>
                <a:gd name="T7" fmla="*/ 16 h 16"/>
                <a:gd name="T8" fmla="*/ 1036 w 1036"/>
                <a:gd name="T9" fmla="*/ 16 h 16"/>
                <a:gd name="T10" fmla="*/ 1034 w 1036"/>
                <a:gd name="T11" fmla="*/ 0 h 16"/>
                <a:gd name="T12" fmla="*/ 296 w 1036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6" h="16">
                  <a:moveTo>
                    <a:pt x="296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296" y="16"/>
                  </a:lnTo>
                  <a:lnTo>
                    <a:pt x="1036" y="16"/>
                  </a:lnTo>
                  <a:lnTo>
                    <a:pt x="1034" y="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2174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181">
              <a:extLst>
                <a:ext uri="{FF2B5EF4-FFF2-40B4-BE49-F238E27FC236}">
                  <a16:creationId xmlns:a16="http://schemas.microsoft.com/office/drawing/2014/main" xmlns="" id="{A3467D7A-158A-45FD-AF40-3CED09BDC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2275" y="4470401"/>
              <a:ext cx="342900" cy="1674813"/>
            </a:xfrm>
            <a:custGeom>
              <a:avLst/>
              <a:gdLst>
                <a:gd name="T0" fmla="*/ 72 w 216"/>
                <a:gd name="T1" fmla="*/ 1055 h 1055"/>
                <a:gd name="T2" fmla="*/ 0 w 216"/>
                <a:gd name="T3" fmla="*/ 4 h 1055"/>
                <a:gd name="T4" fmla="*/ 216 w 216"/>
                <a:gd name="T5" fmla="*/ 0 h 1055"/>
                <a:gd name="T6" fmla="*/ 210 w 216"/>
                <a:gd name="T7" fmla="*/ 1055 h 1055"/>
                <a:gd name="T8" fmla="*/ 72 w 216"/>
                <a:gd name="T9" fmla="*/ 1055 h 10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" h="1055">
                  <a:moveTo>
                    <a:pt x="72" y="1055"/>
                  </a:moveTo>
                  <a:lnTo>
                    <a:pt x="0" y="4"/>
                  </a:lnTo>
                  <a:lnTo>
                    <a:pt x="216" y="0"/>
                  </a:lnTo>
                  <a:lnTo>
                    <a:pt x="210" y="1055"/>
                  </a:lnTo>
                  <a:lnTo>
                    <a:pt x="72" y="1055"/>
                  </a:lnTo>
                  <a:close/>
                </a:path>
              </a:pathLst>
            </a:custGeom>
            <a:solidFill>
              <a:srgbClr val="FF6B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182">
              <a:extLst>
                <a:ext uri="{FF2B5EF4-FFF2-40B4-BE49-F238E27FC236}">
                  <a16:creationId xmlns:a16="http://schemas.microsoft.com/office/drawing/2014/main" xmlns="" id="{9DC9659A-EFF5-44C4-BA82-49F71352F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1050" y="4498976"/>
              <a:ext cx="247650" cy="1646238"/>
            </a:xfrm>
            <a:custGeom>
              <a:avLst/>
              <a:gdLst>
                <a:gd name="T0" fmla="*/ 82 w 156"/>
                <a:gd name="T1" fmla="*/ 6 h 1037"/>
                <a:gd name="T2" fmla="*/ 0 w 156"/>
                <a:gd name="T3" fmla="*/ 1037 h 1037"/>
                <a:gd name="T4" fmla="*/ 70 w 156"/>
                <a:gd name="T5" fmla="*/ 1037 h 1037"/>
                <a:gd name="T6" fmla="*/ 156 w 156"/>
                <a:gd name="T7" fmla="*/ 0 h 1037"/>
                <a:gd name="T8" fmla="*/ 82 w 156"/>
                <a:gd name="T9" fmla="*/ 6 h 1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037">
                  <a:moveTo>
                    <a:pt x="82" y="6"/>
                  </a:moveTo>
                  <a:lnTo>
                    <a:pt x="0" y="1037"/>
                  </a:lnTo>
                  <a:lnTo>
                    <a:pt x="70" y="1037"/>
                  </a:lnTo>
                  <a:lnTo>
                    <a:pt x="156" y="0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rgbClr val="DD43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3" name="Group 412">
            <a:extLst>
              <a:ext uri="{FF2B5EF4-FFF2-40B4-BE49-F238E27FC236}">
                <a16:creationId xmlns:a16="http://schemas.microsoft.com/office/drawing/2014/main" xmlns="" id="{15D6834A-34A1-4E60-903A-B39A9F88A9C4}"/>
              </a:ext>
            </a:extLst>
          </p:cNvPr>
          <p:cNvGrpSpPr/>
          <p:nvPr/>
        </p:nvGrpSpPr>
        <p:grpSpPr>
          <a:xfrm rot="10800000">
            <a:off x="1374766" y="-386134"/>
            <a:ext cx="1059556" cy="1012580"/>
            <a:chOff x="900113" y="3686176"/>
            <a:chExt cx="1611313" cy="1539875"/>
          </a:xfrm>
          <a:effectLst>
            <a:outerShdw blurRad="2032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15" name="Freeform 99">
              <a:extLst>
                <a:ext uri="{FF2B5EF4-FFF2-40B4-BE49-F238E27FC236}">
                  <a16:creationId xmlns:a16="http://schemas.microsoft.com/office/drawing/2014/main" xmlns="" id="{1CA96537-3983-4DC4-A5BC-E2890A6A5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9201" y="3722688"/>
              <a:ext cx="561975" cy="488950"/>
            </a:xfrm>
            <a:custGeom>
              <a:avLst/>
              <a:gdLst>
                <a:gd name="T0" fmla="*/ 347 w 354"/>
                <a:gd name="T1" fmla="*/ 259 h 308"/>
                <a:gd name="T2" fmla="*/ 334 w 354"/>
                <a:gd name="T3" fmla="*/ 216 h 308"/>
                <a:gd name="T4" fmla="*/ 304 w 354"/>
                <a:gd name="T5" fmla="*/ 149 h 308"/>
                <a:gd name="T6" fmla="*/ 273 w 354"/>
                <a:gd name="T7" fmla="*/ 101 h 308"/>
                <a:gd name="T8" fmla="*/ 236 w 354"/>
                <a:gd name="T9" fmla="*/ 54 h 308"/>
                <a:gd name="T10" fmla="*/ 201 w 354"/>
                <a:gd name="T11" fmla="*/ 27 h 308"/>
                <a:gd name="T12" fmla="*/ 176 w 354"/>
                <a:gd name="T13" fmla="*/ 13 h 308"/>
                <a:gd name="T14" fmla="*/ 146 w 354"/>
                <a:gd name="T15" fmla="*/ 3 h 308"/>
                <a:gd name="T16" fmla="*/ 115 w 354"/>
                <a:gd name="T17" fmla="*/ 0 h 308"/>
                <a:gd name="T18" fmla="*/ 100 w 354"/>
                <a:gd name="T19" fmla="*/ 0 h 308"/>
                <a:gd name="T20" fmla="*/ 76 w 354"/>
                <a:gd name="T21" fmla="*/ 13 h 308"/>
                <a:gd name="T22" fmla="*/ 42 w 354"/>
                <a:gd name="T23" fmla="*/ 46 h 308"/>
                <a:gd name="T24" fmla="*/ 12 w 354"/>
                <a:gd name="T25" fmla="*/ 82 h 308"/>
                <a:gd name="T26" fmla="*/ 0 w 354"/>
                <a:gd name="T27" fmla="*/ 104 h 308"/>
                <a:gd name="T28" fmla="*/ 0 w 354"/>
                <a:gd name="T29" fmla="*/ 111 h 308"/>
                <a:gd name="T30" fmla="*/ 9 w 354"/>
                <a:gd name="T31" fmla="*/ 149 h 308"/>
                <a:gd name="T32" fmla="*/ 21 w 354"/>
                <a:gd name="T33" fmla="*/ 175 h 308"/>
                <a:gd name="T34" fmla="*/ 40 w 354"/>
                <a:gd name="T35" fmla="*/ 204 h 308"/>
                <a:gd name="T36" fmla="*/ 67 w 354"/>
                <a:gd name="T37" fmla="*/ 231 h 308"/>
                <a:gd name="T38" fmla="*/ 105 w 354"/>
                <a:gd name="T39" fmla="*/ 254 h 308"/>
                <a:gd name="T40" fmla="*/ 155 w 354"/>
                <a:gd name="T41" fmla="*/ 267 h 308"/>
                <a:gd name="T42" fmla="*/ 220 w 354"/>
                <a:gd name="T43" fmla="*/ 272 h 308"/>
                <a:gd name="T44" fmla="*/ 309 w 354"/>
                <a:gd name="T45" fmla="*/ 271 h 308"/>
                <a:gd name="T46" fmla="*/ 323 w 354"/>
                <a:gd name="T47" fmla="*/ 269 h 308"/>
                <a:gd name="T48" fmla="*/ 297 w 354"/>
                <a:gd name="T49" fmla="*/ 267 h 308"/>
                <a:gd name="T50" fmla="*/ 280 w 354"/>
                <a:gd name="T51" fmla="*/ 266 h 308"/>
                <a:gd name="T52" fmla="*/ 225 w 354"/>
                <a:gd name="T53" fmla="*/ 247 h 308"/>
                <a:gd name="T54" fmla="*/ 181 w 354"/>
                <a:gd name="T55" fmla="*/ 223 h 308"/>
                <a:gd name="T56" fmla="*/ 151 w 354"/>
                <a:gd name="T57" fmla="*/ 200 h 308"/>
                <a:gd name="T58" fmla="*/ 133 w 354"/>
                <a:gd name="T59" fmla="*/ 175 h 308"/>
                <a:gd name="T60" fmla="*/ 122 w 354"/>
                <a:gd name="T61" fmla="*/ 144 h 308"/>
                <a:gd name="T62" fmla="*/ 124 w 354"/>
                <a:gd name="T63" fmla="*/ 128 h 308"/>
                <a:gd name="T64" fmla="*/ 141 w 354"/>
                <a:gd name="T65" fmla="*/ 132 h 308"/>
                <a:gd name="T66" fmla="*/ 184 w 354"/>
                <a:gd name="T67" fmla="*/ 149 h 308"/>
                <a:gd name="T68" fmla="*/ 227 w 354"/>
                <a:gd name="T69" fmla="*/ 175 h 308"/>
                <a:gd name="T70" fmla="*/ 258 w 354"/>
                <a:gd name="T71" fmla="*/ 202 h 308"/>
                <a:gd name="T72" fmla="*/ 289 w 354"/>
                <a:gd name="T73" fmla="*/ 236 h 308"/>
                <a:gd name="T74" fmla="*/ 303 w 354"/>
                <a:gd name="T75" fmla="*/ 257 h 308"/>
                <a:gd name="T76" fmla="*/ 337 w 354"/>
                <a:gd name="T77" fmla="*/ 300 h 308"/>
                <a:gd name="T78" fmla="*/ 347 w 354"/>
                <a:gd name="T79" fmla="*/ 308 h 308"/>
                <a:gd name="T80" fmla="*/ 354 w 354"/>
                <a:gd name="T81" fmla="*/ 307 h 308"/>
                <a:gd name="T82" fmla="*/ 354 w 354"/>
                <a:gd name="T83" fmla="*/ 290 h 308"/>
                <a:gd name="T84" fmla="*/ 347 w 354"/>
                <a:gd name="T85" fmla="*/ 259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54" h="308">
                  <a:moveTo>
                    <a:pt x="347" y="259"/>
                  </a:moveTo>
                  <a:lnTo>
                    <a:pt x="347" y="259"/>
                  </a:lnTo>
                  <a:lnTo>
                    <a:pt x="344" y="247"/>
                  </a:lnTo>
                  <a:lnTo>
                    <a:pt x="334" y="216"/>
                  </a:lnTo>
                  <a:lnTo>
                    <a:pt x="316" y="173"/>
                  </a:lnTo>
                  <a:lnTo>
                    <a:pt x="304" y="149"/>
                  </a:lnTo>
                  <a:lnTo>
                    <a:pt x="291" y="125"/>
                  </a:lnTo>
                  <a:lnTo>
                    <a:pt x="273" y="101"/>
                  </a:lnTo>
                  <a:lnTo>
                    <a:pt x="256" y="77"/>
                  </a:lnTo>
                  <a:lnTo>
                    <a:pt x="236" y="54"/>
                  </a:lnTo>
                  <a:lnTo>
                    <a:pt x="213" y="36"/>
                  </a:lnTo>
                  <a:lnTo>
                    <a:pt x="201" y="27"/>
                  </a:lnTo>
                  <a:lnTo>
                    <a:pt x="188" y="20"/>
                  </a:lnTo>
                  <a:lnTo>
                    <a:pt x="176" y="13"/>
                  </a:lnTo>
                  <a:lnTo>
                    <a:pt x="162" y="8"/>
                  </a:lnTo>
                  <a:lnTo>
                    <a:pt x="146" y="3"/>
                  </a:lnTo>
                  <a:lnTo>
                    <a:pt x="131" y="1"/>
                  </a:lnTo>
                  <a:lnTo>
                    <a:pt x="115" y="0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90" y="3"/>
                  </a:lnTo>
                  <a:lnTo>
                    <a:pt x="76" y="13"/>
                  </a:lnTo>
                  <a:lnTo>
                    <a:pt x="59" y="29"/>
                  </a:lnTo>
                  <a:lnTo>
                    <a:pt x="42" y="46"/>
                  </a:lnTo>
                  <a:lnTo>
                    <a:pt x="26" y="65"/>
                  </a:lnTo>
                  <a:lnTo>
                    <a:pt x="12" y="82"/>
                  </a:lnTo>
                  <a:lnTo>
                    <a:pt x="4" y="97"/>
                  </a:lnTo>
                  <a:lnTo>
                    <a:pt x="0" y="104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4" y="127"/>
                  </a:lnTo>
                  <a:lnTo>
                    <a:pt x="9" y="149"/>
                  </a:lnTo>
                  <a:lnTo>
                    <a:pt x="14" y="161"/>
                  </a:lnTo>
                  <a:lnTo>
                    <a:pt x="21" y="175"/>
                  </a:lnTo>
                  <a:lnTo>
                    <a:pt x="30" y="190"/>
                  </a:lnTo>
                  <a:lnTo>
                    <a:pt x="40" y="204"/>
                  </a:lnTo>
                  <a:lnTo>
                    <a:pt x="52" y="218"/>
                  </a:lnTo>
                  <a:lnTo>
                    <a:pt x="67" y="231"/>
                  </a:lnTo>
                  <a:lnTo>
                    <a:pt x="84" y="242"/>
                  </a:lnTo>
                  <a:lnTo>
                    <a:pt x="105" y="254"/>
                  </a:lnTo>
                  <a:lnTo>
                    <a:pt x="127" y="262"/>
                  </a:lnTo>
                  <a:lnTo>
                    <a:pt x="155" y="267"/>
                  </a:lnTo>
                  <a:lnTo>
                    <a:pt x="186" y="272"/>
                  </a:lnTo>
                  <a:lnTo>
                    <a:pt x="220" y="272"/>
                  </a:lnTo>
                  <a:lnTo>
                    <a:pt x="220" y="272"/>
                  </a:lnTo>
                  <a:lnTo>
                    <a:pt x="309" y="271"/>
                  </a:lnTo>
                  <a:lnTo>
                    <a:pt x="323" y="269"/>
                  </a:lnTo>
                  <a:lnTo>
                    <a:pt x="323" y="269"/>
                  </a:lnTo>
                  <a:lnTo>
                    <a:pt x="321" y="267"/>
                  </a:lnTo>
                  <a:lnTo>
                    <a:pt x="297" y="267"/>
                  </a:lnTo>
                  <a:lnTo>
                    <a:pt x="280" y="266"/>
                  </a:lnTo>
                  <a:lnTo>
                    <a:pt x="280" y="266"/>
                  </a:lnTo>
                  <a:lnTo>
                    <a:pt x="253" y="257"/>
                  </a:lnTo>
                  <a:lnTo>
                    <a:pt x="225" y="247"/>
                  </a:lnTo>
                  <a:lnTo>
                    <a:pt x="194" y="231"/>
                  </a:lnTo>
                  <a:lnTo>
                    <a:pt x="181" y="223"/>
                  </a:lnTo>
                  <a:lnTo>
                    <a:pt x="165" y="212"/>
                  </a:lnTo>
                  <a:lnTo>
                    <a:pt x="151" y="200"/>
                  </a:lnTo>
                  <a:lnTo>
                    <a:pt x="141" y="188"/>
                  </a:lnTo>
                  <a:lnTo>
                    <a:pt x="133" y="175"/>
                  </a:lnTo>
                  <a:lnTo>
                    <a:pt x="126" y="161"/>
                  </a:lnTo>
                  <a:lnTo>
                    <a:pt x="122" y="144"/>
                  </a:lnTo>
                  <a:lnTo>
                    <a:pt x="122" y="137"/>
                  </a:lnTo>
                  <a:lnTo>
                    <a:pt x="124" y="128"/>
                  </a:lnTo>
                  <a:lnTo>
                    <a:pt x="124" y="128"/>
                  </a:lnTo>
                  <a:lnTo>
                    <a:pt x="141" y="132"/>
                  </a:lnTo>
                  <a:lnTo>
                    <a:pt x="160" y="137"/>
                  </a:lnTo>
                  <a:lnTo>
                    <a:pt x="184" y="149"/>
                  </a:lnTo>
                  <a:lnTo>
                    <a:pt x="212" y="164"/>
                  </a:lnTo>
                  <a:lnTo>
                    <a:pt x="227" y="175"/>
                  </a:lnTo>
                  <a:lnTo>
                    <a:pt x="242" y="188"/>
                  </a:lnTo>
                  <a:lnTo>
                    <a:pt x="258" y="202"/>
                  </a:lnTo>
                  <a:lnTo>
                    <a:pt x="273" y="218"/>
                  </a:lnTo>
                  <a:lnTo>
                    <a:pt x="289" y="236"/>
                  </a:lnTo>
                  <a:lnTo>
                    <a:pt x="303" y="257"/>
                  </a:lnTo>
                  <a:lnTo>
                    <a:pt x="303" y="257"/>
                  </a:lnTo>
                  <a:lnTo>
                    <a:pt x="327" y="291"/>
                  </a:lnTo>
                  <a:lnTo>
                    <a:pt x="337" y="300"/>
                  </a:lnTo>
                  <a:lnTo>
                    <a:pt x="342" y="307"/>
                  </a:lnTo>
                  <a:lnTo>
                    <a:pt x="347" y="308"/>
                  </a:lnTo>
                  <a:lnTo>
                    <a:pt x="351" y="308"/>
                  </a:lnTo>
                  <a:lnTo>
                    <a:pt x="354" y="307"/>
                  </a:lnTo>
                  <a:lnTo>
                    <a:pt x="354" y="302"/>
                  </a:lnTo>
                  <a:lnTo>
                    <a:pt x="354" y="290"/>
                  </a:lnTo>
                  <a:lnTo>
                    <a:pt x="352" y="274"/>
                  </a:lnTo>
                  <a:lnTo>
                    <a:pt x="347" y="259"/>
                  </a:lnTo>
                  <a:lnTo>
                    <a:pt x="347" y="259"/>
                  </a:lnTo>
                  <a:close/>
                </a:path>
              </a:pathLst>
            </a:custGeom>
            <a:solidFill>
              <a:srgbClr val="C000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Freeform 100">
              <a:extLst>
                <a:ext uri="{FF2B5EF4-FFF2-40B4-BE49-F238E27FC236}">
                  <a16:creationId xmlns:a16="http://schemas.microsoft.com/office/drawing/2014/main" xmlns="" id="{4770D9AD-C009-4624-B342-BE971C6ED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9201" y="3894138"/>
              <a:ext cx="455613" cy="260350"/>
            </a:xfrm>
            <a:custGeom>
              <a:avLst/>
              <a:gdLst>
                <a:gd name="T0" fmla="*/ 0 w 287"/>
                <a:gd name="T1" fmla="*/ 3 h 164"/>
                <a:gd name="T2" fmla="*/ 0 w 287"/>
                <a:gd name="T3" fmla="*/ 3 h 164"/>
                <a:gd name="T4" fmla="*/ 0 w 287"/>
                <a:gd name="T5" fmla="*/ 0 h 164"/>
                <a:gd name="T6" fmla="*/ 0 w 287"/>
                <a:gd name="T7" fmla="*/ 0 h 164"/>
                <a:gd name="T8" fmla="*/ 24 w 287"/>
                <a:gd name="T9" fmla="*/ 0 h 164"/>
                <a:gd name="T10" fmla="*/ 47 w 287"/>
                <a:gd name="T11" fmla="*/ 3 h 164"/>
                <a:gd name="T12" fmla="*/ 86 w 287"/>
                <a:gd name="T13" fmla="*/ 10 h 164"/>
                <a:gd name="T14" fmla="*/ 114 w 287"/>
                <a:gd name="T15" fmla="*/ 17 h 164"/>
                <a:gd name="T16" fmla="*/ 124 w 287"/>
                <a:gd name="T17" fmla="*/ 20 h 164"/>
                <a:gd name="T18" fmla="*/ 124 w 287"/>
                <a:gd name="T19" fmla="*/ 20 h 164"/>
                <a:gd name="T20" fmla="*/ 122 w 287"/>
                <a:gd name="T21" fmla="*/ 29 h 164"/>
                <a:gd name="T22" fmla="*/ 122 w 287"/>
                <a:gd name="T23" fmla="*/ 36 h 164"/>
                <a:gd name="T24" fmla="*/ 126 w 287"/>
                <a:gd name="T25" fmla="*/ 53 h 164"/>
                <a:gd name="T26" fmla="*/ 133 w 287"/>
                <a:gd name="T27" fmla="*/ 67 h 164"/>
                <a:gd name="T28" fmla="*/ 141 w 287"/>
                <a:gd name="T29" fmla="*/ 80 h 164"/>
                <a:gd name="T30" fmla="*/ 151 w 287"/>
                <a:gd name="T31" fmla="*/ 92 h 164"/>
                <a:gd name="T32" fmla="*/ 165 w 287"/>
                <a:gd name="T33" fmla="*/ 104 h 164"/>
                <a:gd name="T34" fmla="*/ 181 w 287"/>
                <a:gd name="T35" fmla="*/ 115 h 164"/>
                <a:gd name="T36" fmla="*/ 194 w 287"/>
                <a:gd name="T37" fmla="*/ 123 h 164"/>
                <a:gd name="T38" fmla="*/ 225 w 287"/>
                <a:gd name="T39" fmla="*/ 139 h 164"/>
                <a:gd name="T40" fmla="*/ 253 w 287"/>
                <a:gd name="T41" fmla="*/ 149 h 164"/>
                <a:gd name="T42" fmla="*/ 280 w 287"/>
                <a:gd name="T43" fmla="*/ 158 h 164"/>
                <a:gd name="T44" fmla="*/ 280 w 287"/>
                <a:gd name="T45" fmla="*/ 158 h 164"/>
                <a:gd name="T46" fmla="*/ 282 w 287"/>
                <a:gd name="T47" fmla="*/ 158 h 164"/>
                <a:gd name="T48" fmla="*/ 287 w 287"/>
                <a:gd name="T49" fmla="*/ 163 h 164"/>
                <a:gd name="T50" fmla="*/ 287 w 287"/>
                <a:gd name="T51" fmla="*/ 163 h 164"/>
                <a:gd name="T52" fmla="*/ 220 w 287"/>
                <a:gd name="T53" fmla="*/ 164 h 164"/>
                <a:gd name="T54" fmla="*/ 220 w 287"/>
                <a:gd name="T55" fmla="*/ 164 h 164"/>
                <a:gd name="T56" fmla="*/ 186 w 287"/>
                <a:gd name="T57" fmla="*/ 164 h 164"/>
                <a:gd name="T58" fmla="*/ 155 w 287"/>
                <a:gd name="T59" fmla="*/ 159 h 164"/>
                <a:gd name="T60" fmla="*/ 127 w 287"/>
                <a:gd name="T61" fmla="*/ 154 h 164"/>
                <a:gd name="T62" fmla="*/ 105 w 287"/>
                <a:gd name="T63" fmla="*/ 146 h 164"/>
                <a:gd name="T64" fmla="*/ 84 w 287"/>
                <a:gd name="T65" fmla="*/ 134 h 164"/>
                <a:gd name="T66" fmla="*/ 67 w 287"/>
                <a:gd name="T67" fmla="*/ 123 h 164"/>
                <a:gd name="T68" fmla="*/ 52 w 287"/>
                <a:gd name="T69" fmla="*/ 110 h 164"/>
                <a:gd name="T70" fmla="*/ 40 w 287"/>
                <a:gd name="T71" fmla="*/ 96 h 164"/>
                <a:gd name="T72" fmla="*/ 30 w 287"/>
                <a:gd name="T73" fmla="*/ 82 h 164"/>
                <a:gd name="T74" fmla="*/ 21 w 287"/>
                <a:gd name="T75" fmla="*/ 67 h 164"/>
                <a:gd name="T76" fmla="*/ 14 w 287"/>
                <a:gd name="T77" fmla="*/ 53 h 164"/>
                <a:gd name="T78" fmla="*/ 9 w 287"/>
                <a:gd name="T79" fmla="*/ 41 h 164"/>
                <a:gd name="T80" fmla="*/ 4 w 287"/>
                <a:gd name="T81" fmla="*/ 19 h 164"/>
                <a:gd name="T82" fmla="*/ 0 w 287"/>
                <a:gd name="T83" fmla="*/ 3 h 164"/>
                <a:gd name="T84" fmla="*/ 0 w 287"/>
                <a:gd name="T85" fmla="*/ 3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7" h="164">
                  <a:moveTo>
                    <a:pt x="0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0" y="0"/>
                  </a:lnTo>
                  <a:lnTo>
                    <a:pt x="24" y="0"/>
                  </a:lnTo>
                  <a:lnTo>
                    <a:pt x="47" y="3"/>
                  </a:lnTo>
                  <a:lnTo>
                    <a:pt x="86" y="10"/>
                  </a:lnTo>
                  <a:lnTo>
                    <a:pt x="114" y="17"/>
                  </a:lnTo>
                  <a:lnTo>
                    <a:pt x="124" y="20"/>
                  </a:lnTo>
                  <a:lnTo>
                    <a:pt x="124" y="20"/>
                  </a:lnTo>
                  <a:lnTo>
                    <a:pt x="122" y="29"/>
                  </a:lnTo>
                  <a:lnTo>
                    <a:pt x="122" y="36"/>
                  </a:lnTo>
                  <a:lnTo>
                    <a:pt x="126" y="53"/>
                  </a:lnTo>
                  <a:lnTo>
                    <a:pt x="133" y="67"/>
                  </a:lnTo>
                  <a:lnTo>
                    <a:pt x="141" y="80"/>
                  </a:lnTo>
                  <a:lnTo>
                    <a:pt x="151" y="92"/>
                  </a:lnTo>
                  <a:lnTo>
                    <a:pt x="165" y="104"/>
                  </a:lnTo>
                  <a:lnTo>
                    <a:pt x="181" y="115"/>
                  </a:lnTo>
                  <a:lnTo>
                    <a:pt x="194" y="123"/>
                  </a:lnTo>
                  <a:lnTo>
                    <a:pt x="225" y="139"/>
                  </a:lnTo>
                  <a:lnTo>
                    <a:pt x="253" y="149"/>
                  </a:lnTo>
                  <a:lnTo>
                    <a:pt x="280" y="158"/>
                  </a:lnTo>
                  <a:lnTo>
                    <a:pt x="280" y="158"/>
                  </a:lnTo>
                  <a:lnTo>
                    <a:pt x="282" y="158"/>
                  </a:lnTo>
                  <a:lnTo>
                    <a:pt x="287" y="163"/>
                  </a:lnTo>
                  <a:lnTo>
                    <a:pt x="287" y="163"/>
                  </a:lnTo>
                  <a:lnTo>
                    <a:pt x="220" y="164"/>
                  </a:lnTo>
                  <a:lnTo>
                    <a:pt x="220" y="164"/>
                  </a:lnTo>
                  <a:lnTo>
                    <a:pt x="186" y="164"/>
                  </a:lnTo>
                  <a:lnTo>
                    <a:pt x="155" y="159"/>
                  </a:lnTo>
                  <a:lnTo>
                    <a:pt x="127" y="154"/>
                  </a:lnTo>
                  <a:lnTo>
                    <a:pt x="105" y="146"/>
                  </a:lnTo>
                  <a:lnTo>
                    <a:pt x="84" y="134"/>
                  </a:lnTo>
                  <a:lnTo>
                    <a:pt x="67" y="123"/>
                  </a:lnTo>
                  <a:lnTo>
                    <a:pt x="52" y="110"/>
                  </a:lnTo>
                  <a:lnTo>
                    <a:pt x="40" y="96"/>
                  </a:lnTo>
                  <a:lnTo>
                    <a:pt x="30" y="82"/>
                  </a:lnTo>
                  <a:lnTo>
                    <a:pt x="21" y="67"/>
                  </a:lnTo>
                  <a:lnTo>
                    <a:pt x="14" y="53"/>
                  </a:lnTo>
                  <a:lnTo>
                    <a:pt x="9" y="41"/>
                  </a:lnTo>
                  <a:lnTo>
                    <a:pt x="4" y="19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8C03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Freeform 101">
              <a:extLst>
                <a:ext uri="{FF2B5EF4-FFF2-40B4-BE49-F238E27FC236}">
                  <a16:creationId xmlns:a16="http://schemas.microsoft.com/office/drawing/2014/main" xmlns="" id="{830983E7-0D4B-456C-AEC4-8BC2D0B13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7526" y="3686176"/>
              <a:ext cx="530225" cy="523875"/>
            </a:xfrm>
            <a:custGeom>
              <a:avLst/>
              <a:gdLst>
                <a:gd name="T0" fmla="*/ 0 w 334"/>
                <a:gd name="T1" fmla="*/ 287 h 330"/>
                <a:gd name="T2" fmla="*/ 0 w 334"/>
                <a:gd name="T3" fmla="*/ 263 h 330"/>
                <a:gd name="T4" fmla="*/ 6 w 334"/>
                <a:gd name="T5" fmla="*/ 225 h 330"/>
                <a:gd name="T6" fmla="*/ 20 w 334"/>
                <a:gd name="T7" fmla="*/ 177 h 330"/>
                <a:gd name="T8" fmla="*/ 42 w 334"/>
                <a:gd name="T9" fmla="*/ 127 h 330"/>
                <a:gd name="T10" fmla="*/ 73 w 334"/>
                <a:gd name="T11" fmla="*/ 79 h 330"/>
                <a:gd name="T12" fmla="*/ 115 w 334"/>
                <a:gd name="T13" fmla="*/ 40 h 330"/>
                <a:gd name="T14" fmla="*/ 139 w 334"/>
                <a:gd name="T15" fmla="*/ 23 h 330"/>
                <a:gd name="T16" fmla="*/ 166 w 334"/>
                <a:gd name="T17" fmla="*/ 11 h 330"/>
                <a:gd name="T18" fmla="*/ 195 w 334"/>
                <a:gd name="T19" fmla="*/ 4 h 330"/>
                <a:gd name="T20" fmla="*/ 228 w 334"/>
                <a:gd name="T21" fmla="*/ 0 h 330"/>
                <a:gd name="T22" fmla="*/ 243 w 334"/>
                <a:gd name="T23" fmla="*/ 12 h 330"/>
                <a:gd name="T24" fmla="*/ 312 w 334"/>
                <a:gd name="T25" fmla="*/ 76 h 330"/>
                <a:gd name="T26" fmla="*/ 333 w 334"/>
                <a:gd name="T27" fmla="*/ 102 h 330"/>
                <a:gd name="T28" fmla="*/ 334 w 334"/>
                <a:gd name="T29" fmla="*/ 108 h 330"/>
                <a:gd name="T30" fmla="*/ 329 w 334"/>
                <a:gd name="T31" fmla="*/ 124 h 330"/>
                <a:gd name="T32" fmla="*/ 310 w 334"/>
                <a:gd name="T33" fmla="*/ 153 h 330"/>
                <a:gd name="T34" fmla="*/ 271 w 334"/>
                <a:gd name="T35" fmla="*/ 198 h 330"/>
                <a:gd name="T36" fmla="*/ 226 w 334"/>
                <a:gd name="T37" fmla="*/ 234 h 330"/>
                <a:gd name="T38" fmla="*/ 206 w 334"/>
                <a:gd name="T39" fmla="*/ 242 h 330"/>
                <a:gd name="T40" fmla="*/ 84 w 334"/>
                <a:gd name="T41" fmla="*/ 277 h 330"/>
                <a:gd name="T42" fmla="*/ 106 w 334"/>
                <a:gd name="T43" fmla="*/ 265 h 330"/>
                <a:gd name="T44" fmla="*/ 154 w 334"/>
                <a:gd name="T45" fmla="*/ 232 h 330"/>
                <a:gd name="T46" fmla="*/ 192 w 334"/>
                <a:gd name="T47" fmla="*/ 196 h 330"/>
                <a:gd name="T48" fmla="*/ 211 w 334"/>
                <a:gd name="T49" fmla="*/ 168 h 330"/>
                <a:gd name="T50" fmla="*/ 223 w 334"/>
                <a:gd name="T51" fmla="*/ 138 h 330"/>
                <a:gd name="T52" fmla="*/ 226 w 334"/>
                <a:gd name="T53" fmla="*/ 122 h 330"/>
                <a:gd name="T54" fmla="*/ 195 w 334"/>
                <a:gd name="T55" fmla="*/ 132 h 330"/>
                <a:gd name="T56" fmla="*/ 137 w 334"/>
                <a:gd name="T57" fmla="*/ 162 h 330"/>
                <a:gd name="T58" fmla="*/ 104 w 334"/>
                <a:gd name="T59" fmla="*/ 186 h 330"/>
                <a:gd name="T60" fmla="*/ 77 w 334"/>
                <a:gd name="T61" fmla="*/ 213 h 330"/>
                <a:gd name="T62" fmla="*/ 53 w 334"/>
                <a:gd name="T63" fmla="*/ 244 h 330"/>
                <a:gd name="T64" fmla="*/ 39 w 334"/>
                <a:gd name="T65" fmla="*/ 282 h 330"/>
                <a:gd name="T66" fmla="*/ 36 w 334"/>
                <a:gd name="T67" fmla="*/ 299 h 330"/>
                <a:gd name="T68" fmla="*/ 29 w 334"/>
                <a:gd name="T69" fmla="*/ 321 h 330"/>
                <a:gd name="T70" fmla="*/ 22 w 334"/>
                <a:gd name="T71" fmla="*/ 330 h 330"/>
                <a:gd name="T72" fmla="*/ 15 w 334"/>
                <a:gd name="T73" fmla="*/ 326 h 330"/>
                <a:gd name="T74" fmla="*/ 6 w 334"/>
                <a:gd name="T75" fmla="*/ 313 h 330"/>
                <a:gd name="T76" fmla="*/ 0 w 334"/>
                <a:gd name="T77" fmla="*/ 287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4" h="330">
                  <a:moveTo>
                    <a:pt x="0" y="287"/>
                  </a:moveTo>
                  <a:lnTo>
                    <a:pt x="0" y="287"/>
                  </a:lnTo>
                  <a:lnTo>
                    <a:pt x="0" y="277"/>
                  </a:lnTo>
                  <a:lnTo>
                    <a:pt x="0" y="263"/>
                  </a:lnTo>
                  <a:lnTo>
                    <a:pt x="3" y="244"/>
                  </a:lnTo>
                  <a:lnTo>
                    <a:pt x="6" y="225"/>
                  </a:lnTo>
                  <a:lnTo>
                    <a:pt x="13" y="201"/>
                  </a:lnTo>
                  <a:lnTo>
                    <a:pt x="20" y="177"/>
                  </a:lnTo>
                  <a:lnTo>
                    <a:pt x="30" y="153"/>
                  </a:lnTo>
                  <a:lnTo>
                    <a:pt x="42" y="127"/>
                  </a:lnTo>
                  <a:lnTo>
                    <a:pt x="58" y="103"/>
                  </a:lnTo>
                  <a:lnTo>
                    <a:pt x="73" y="79"/>
                  </a:lnTo>
                  <a:lnTo>
                    <a:pt x="92" y="59"/>
                  </a:lnTo>
                  <a:lnTo>
                    <a:pt x="115" y="40"/>
                  </a:lnTo>
                  <a:lnTo>
                    <a:pt x="127" y="31"/>
                  </a:lnTo>
                  <a:lnTo>
                    <a:pt x="139" y="23"/>
                  </a:lnTo>
                  <a:lnTo>
                    <a:pt x="152" y="16"/>
                  </a:lnTo>
                  <a:lnTo>
                    <a:pt x="166" y="11"/>
                  </a:lnTo>
                  <a:lnTo>
                    <a:pt x="180" y="7"/>
                  </a:lnTo>
                  <a:lnTo>
                    <a:pt x="195" y="4"/>
                  </a:lnTo>
                  <a:lnTo>
                    <a:pt x="213" y="2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43" y="12"/>
                  </a:lnTo>
                  <a:lnTo>
                    <a:pt x="278" y="41"/>
                  </a:lnTo>
                  <a:lnTo>
                    <a:pt x="312" y="76"/>
                  </a:lnTo>
                  <a:lnTo>
                    <a:pt x="326" y="91"/>
                  </a:lnTo>
                  <a:lnTo>
                    <a:pt x="333" y="102"/>
                  </a:lnTo>
                  <a:lnTo>
                    <a:pt x="333" y="102"/>
                  </a:lnTo>
                  <a:lnTo>
                    <a:pt x="334" y="108"/>
                  </a:lnTo>
                  <a:lnTo>
                    <a:pt x="333" y="115"/>
                  </a:lnTo>
                  <a:lnTo>
                    <a:pt x="329" y="124"/>
                  </a:lnTo>
                  <a:lnTo>
                    <a:pt x="324" y="132"/>
                  </a:lnTo>
                  <a:lnTo>
                    <a:pt x="310" y="153"/>
                  </a:lnTo>
                  <a:lnTo>
                    <a:pt x="293" y="177"/>
                  </a:lnTo>
                  <a:lnTo>
                    <a:pt x="271" y="198"/>
                  </a:lnTo>
                  <a:lnTo>
                    <a:pt x="249" y="218"/>
                  </a:lnTo>
                  <a:lnTo>
                    <a:pt x="226" y="234"/>
                  </a:lnTo>
                  <a:lnTo>
                    <a:pt x="216" y="239"/>
                  </a:lnTo>
                  <a:lnTo>
                    <a:pt x="206" y="242"/>
                  </a:lnTo>
                  <a:lnTo>
                    <a:pt x="206" y="242"/>
                  </a:lnTo>
                  <a:lnTo>
                    <a:pt x="84" y="277"/>
                  </a:lnTo>
                  <a:lnTo>
                    <a:pt x="84" y="277"/>
                  </a:lnTo>
                  <a:lnTo>
                    <a:pt x="106" y="265"/>
                  </a:lnTo>
                  <a:lnTo>
                    <a:pt x="128" y="251"/>
                  </a:lnTo>
                  <a:lnTo>
                    <a:pt x="154" y="232"/>
                  </a:lnTo>
                  <a:lnTo>
                    <a:pt x="180" y="208"/>
                  </a:lnTo>
                  <a:lnTo>
                    <a:pt x="192" y="196"/>
                  </a:lnTo>
                  <a:lnTo>
                    <a:pt x="202" y="182"/>
                  </a:lnTo>
                  <a:lnTo>
                    <a:pt x="211" y="168"/>
                  </a:lnTo>
                  <a:lnTo>
                    <a:pt x="219" y="153"/>
                  </a:lnTo>
                  <a:lnTo>
                    <a:pt x="223" y="138"/>
                  </a:lnTo>
                  <a:lnTo>
                    <a:pt x="226" y="122"/>
                  </a:lnTo>
                  <a:lnTo>
                    <a:pt x="226" y="122"/>
                  </a:lnTo>
                  <a:lnTo>
                    <a:pt x="216" y="124"/>
                  </a:lnTo>
                  <a:lnTo>
                    <a:pt x="195" y="132"/>
                  </a:lnTo>
                  <a:lnTo>
                    <a:pt x="168" y="144"/>
                  </a:lnTo>
                  <a:lnTo>
                    <a:pt x="137" y="162"/>
                  </a:lnTo>
                  <a:lnTo>
                    <a:pt x="120" y="174"/>
                  </a:lnTo>
                  <a:lnTo>
                    <a:pt x="104" y="186"/>
                  </a:lnTo>
                  <a:lnTo>
                    <a:pt x="91" y="198"/>
                  </a:lnTo>
                  <a:lnTo>
                    <a:pt x="77" y="213"/>
                  </a:lnTo>
                  <a:lnTo>
                    <a:pt x="63" y="229"/>
                  </a:lnTo>
                  <a:lnTo>
                    <a:pt x="53" y="244"/>
                  </a:lnTo>
                  <a:lnTo>
                    <a:pt x="46" y="263"/>
                  </a:lnTo>
                  <a:lnTo>
                    <a:pt x="39" y="282"/>
                  </a:lnTo>
                  <a:lnTo>
                    <a:pt x="39" y="282"/>
                  </a:lnTo>
                  <a:lnTo>
                    <a:pt x="36" y="299"/>
                  </a:lnTo>
                  <a:lnTo>
                    <a:pt x="32" y="313"/>
                  </a:lnTo>
                  <a:lnTo>
                    <a:pt x="29" y="321"/>
                  </a:lnTo>
                  <a:lnTo>
                    <a:pt x="25" y="326"/>
                  </a:lnTo>
                  <a:lnTo>
                    <a:pt x="22" y="330"/>
                  </a:lnTo>
                  <a:lnTo>
                    <a:pt x="18" y="330"/>
                  </a:lnTo>
                  <a:lnTo>
                    <a:pt x="15" y="326"/>
                  </a:lnTo>
                  <a:lnTo>
                    <a:pt x="12" y="323"/>
                  </a:lnTo>
                  <a:lnTo>
                    <a:pt x="6" y="313"/>
                  </a:lnTo>
                  <a:lnTo>
                    <a:pt x="3" y="301"/>
                  </a:lnTo>
                  <a:lnTo>
                    <a:pt x="0" y="287"/>
                  </a:lnTo>
                  <a:lnTo>
                    <a:pt x="0" y="287"/>
                  </a:lnTo>
                  <a:close/>
                </a:path>
              </a:pathLst>
            </a:custGeom>
            <a:solidFill>
              <a:srgbClr val="C000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Freeform 102">
              <a:extLst>
                <a:ext uri="{FF2B5EF4-FFF2-40B4-BE49-F238E27FC236}">
                  <a16:creationId xmlns:a16="http://schemas.microsoft.com/office/drawing/2014/main" xmlns="" id="{DAE7336B-348A-407C-8374-79703BB94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363" y="3844926"/>
              <a:ext cx="436563" cy="301625"/>
            </a:xfrm>
            <a:custGeom>
              <a:avLst/>
              <a:gdLst>
                <a:gd name="T0" fmla="*/ 78 w 275"/>
                <a:gd name="T1" fmla="*/ 187 h 190"/>
                <a:gd name="T2" fmla="*/ 78 w 275"/>
                <a:gd name="T3" fmla="*/ 187 h 190"/>
                <a:gd name="T4" fmla="*/ 62 w 275"/>
                <a:gd name="T5" fmla="*/ 189 h 190"/>
                <a:gd name="T6" fmla="*/ 54 w 275"/>
                <a:gd name="T7" fmla="*/ 190 h 190"/>
                <a:gd name="T8" fmla="*/ 47 w 275"/>
                <a:gd name="T9" fmla="*/ 190 h 190"/>
                <a:gd name="T10" fmla="*/ 43 w 275"/>
                <a:gd name="T11" fmla="*/ 189 h 190"/>
                <a:gd name="T12" fmla="*/ 36 w 275"/>
                <a:gd name="T13" fmla="*/ 187 h 190"/>
                <a:gd name="T14" fmla="*/ 31 w 275"/>
                <a:gd name="T15" fmla="*/ 187 h 190"/>
                <a:gd name="T16" fmla="*/ 24 w 275"/>
                <a:gd name="T17" fmla="*/ 187 h 190"/>
                <a:gd name="T18" fmla="*/ 0 w 275"/>
                <a:gd name="T19" fmla="*/ 189 h 190"/>
                <a:gd name="T20" fmla="*/ 0 w 275"/>
                <a:gd name="T21" fmla="*/ 189 h 190"/>
                <a:gd name="T22" fmla="*/ 38 w 275"/>
                <a:gd name="T23" fmla="*/ 165 h 190"/>
                <a:gd name="T24" fmla="*/ 66 w 275"/>
                <a:gd name="T25" fmla="*/ 147 h 190"/>
                <a:gd name="T26" fmla="*/ 93 w 275"/>
                <a:gd name="T27" fmla="*/ 125 h 190"/>
                <a:gd name="T28" fmla="*/ 121 w 275"/>
                <a:gd name="T29" fmla="*/ 101 h 190"/>
                <a:gd name="T30" fmla="*/ 131 w 275"/>
                <a:gd name="T31" fmla="*/ 89 h 190"/>
                <a:gd name="T32" fmla="*/ 143 w 275"/>
                <a:gd name="T33" fmla="*/ 75 h 190"/>
                <a:gd name="T34" fmla="*/ 152 w 275"/>
                <a:gd name="T35" fmla="*/ 62 h 190"/>
                <a:gd name="T36" fmla="*/ 158 w 275"/>
                <a:gd name="T37" fmla="*/ 50 h 190"/>
                <a:gd name="T38" fmla="*/ 164 w 275"/>
                <a:gd name="T39" fmla="*/ 36 h 190"/>
                <a:gd name="T40" fmla="*/ 165 w 275"/>
                <a:gd name="T41" fmla="*/ 22 h 190"/>
                <a:gd name="T42" fmla="*/ 165 w 275"/>
                <a:gd name="T43" fmla="*/ 22 h 190"/>
                <a:gd name="T44" fmla="*/ 179 w 275"/>
                <a:gd name="T45" fmla="*/ 17 h 190"/>
                <a:gd name="T46" fmla="*/ 210 w 275"/>
                <a:gd name="T47" fmla="*/ 8 h 190"/>
                <a:gd name="T48" fmla="*/ 229 w 275"/>
                <a:gd name="T49" fmla="*/ 3 h 190"/>
                <a:gd name="T50" fmla="*/ 246 w 275"/>
                <a:gd name="T51" fmla="*/ 2 h 190"/>
                <a:gd name="T52" fmla="*/ 261 w 275"/>
                <a:gd name="T53" fmla="*/ 0 h 190"/>
                <a:gd name="T54" fmla="*/ 267 w 275"/>
                <a:gd name="T55" fmla="*/ 0 h 190"/>
                <a:gd name="T56" fmla="*/ 272 w 275"/>
                <a:gd name="T57" fmla="*/ 2 h 190"/>
                <a:gd name="T58" fmla="*/ 272 w 275"/>
                <a:gd name="T59" fmla="*/ 2 h 190"/>
                <a:gd name="T60" fmla="*/ 275 w 275"/>
                <a:gd name="T61" fmla="*/ 8 h 190"/>
                <a:gd name="T62" fmla="*/ 273 w 275"/>
                <a:gd name="T63" fmla="*/ 17 h 190"/>
                <a:gd name="T64" fmla="*/ 272 w 275"/>
                <a:gd name="T65" fmla="*/ 27 h 190"/>
                <a:gd name="T66" fmla="*/ 267 w 275"/>
                <a:gd name="T67" fmla="*/ 39 h 190"/>
                <a:gd name="T68" fmla="*/ 260 w 275"/>
                <a:gd name="T69" fmla="*/ 53 h 190"/>
                <a:gd name="T70" fmla="*/ 249 w 275"/>
                <a:gd name="T71" fmla="*/ 68 h 190"/>
                <a:gd name="T72" fmla="*/ 237 w 275"/>
                <a:gd name="T73" fmla="*/ 82 h 190"/>
                <a:gd name="T74" fmla="*/ 225 w 275"/>
                <a:gd name="T75" fmla="*/ 98 h 190"/>
                <a:gd name="T76" fmla="*/ 210 w 275"/>
                <a:gd name="T77" fmla="*/ 113 h 190"/>
                <a:gd name="T78" fmla="*/ 194 w 275"/>
                <a:gd name="T79" fmla="*/ 127 h 190"/>
                <a:gd name="T80" fmla="*/ 177 w 275"/>
                <a:gd name="T81" fmla="*/ 141 h 190"/>
                <a:gd name="T82" fmla="*/ 158 w 275"/>
                <a:gd name="T83" fmla="*/ 154 h 190"/>
                <a:gd name="T84" fmla="*/ 139 w 275"/>
                <a:gd name="T85" fmla="*/ 165 h 190"/>
                <a:gd name="T86" fmla="*/ 119 w 275"/>
                <a:gd name="T87" fmla="*/ 175 h 190"/>
                <a:gd name="T88" fmla="*/ 98 w 275"/>
                <a:gd name="T89" fmla="*/ 182 h 190"/>
                <a:gd name="T90" fmla="*/ 78 w 275"/>
                <a:gd name="T91" fmla="*/ 187 h 190"/>
                <a:gd name="T92" fmla="*/ 78 w 275"/>
                <a:gd name="T93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75" h="190">
                  <a:moveTo>
                    <a:pt x="78" y="187"/>
                  </a:moveTo>
                  <a:lnTo>
                    <a:pt x="78" y="187"/>
                  </a:lnTo>
                  <a:lnTo>
                    <a:pt x="62" y="189"/>
                  </a:lnTo>
                  <a:lnTo>
                    <a:pt x="54" y="190"/>
                  </a:lnTo>
                  <a:lnTo>
                    <a:pt x="47" y="190"/>
                  </a:lnTo>
                  <a:lnTo>
                    <a:pt x="43" y="189"/>
                  </a:lnTo>
                  <a:lnTo>
                    <a:pt x="36" y="187"/>
                  </a:lnTo>
                  <a:lnTo>
                    <a:pt x="31" y="187"/>
                  </a:lnTo>
                  <a:lnTo>
                    <a:pt x="24" y="187"/>
                  </a:lnTo>
                  <a:lnTo>
                    <a:pt x="0" y="189"/>
                  </a:lnTo>
                  <a:lnTo>
                    <a:pt x="0" y="189"/>
                  </a:lnTo>
                  <a:lnTo>
                    <a:pt x="38" y="165"/>
                  </a:lnTo>
                  <a:lnTo>
                    <a:pt x="66" y="147"/>
                  </a:lnTo>
                  <a:lnTo>
                    <a:pt x="93" y="125"/>
                  </a:lnTo>
                  <a:lnTo>
                    <a:pt x="121" y="101"/>
                  </a:lnTo>
                  <a:lnTo>
                    <a:pt x="131" y="89"/>
                  </a:lnTo>
                  <a:lnTo>
                    <a:pt x="143" y="75"/>
                  </a:lnTo>
                  <a:lnTo>
                    <a:pt x="152" y="62"/>
                  </a:lnTo>
                  <a:lnTo>
                    <a:pt x="158" y="50"/>
                  </a:lnTo>
                  <a:lnTo>
                    <a:pt x="164" y="36"/>
                  </a:lnTo>
                  <a:lnTo>
                    <a:pt x="165" y="22"/>
                  </a:lnTo>
                  <a:lnTo>
                    <a:pt x="165" y="22"/>
                  </a:lnTo>
                  <a:lnTo>
                    <a:pt x="179" y="17"/>
                  </a:lnTo>
                  <a:lnTo>
                    <a:pt x="210" y="8"/>
                  </a:lnTo>
                  <a:lnTo>
                    <a:pt x="229" y="3"/>
                  </a:lnTo>
                  <a:lnTo>
                    <a:pt x="246" y="2"/>
                  </a:lnTo>
                  <a:lnTo>
                    <a:pt x="261" y="0"/>
                  </a:lnTo>
                  <a:lnTo>
                    <a:pt x="267" y="0"/>
                  </a:lnTo>
                  <a:lnTo>
                    <a:pt x="272" y="2"/>
                  </a:lnTo>
                  <a:lnTo>
                    <a:pt x="272" y="2"/>
                  </a:lnTo>
                  <a:lnTo>
                    <a:pt x="275" y="8"/>
                  </a:lnTo>
                  <a:lnTo>
                    <a:pt x="273" y="17"/>
                  </a:lnTo>
                  <a:lnTo>
                    <a:pt x="272" y="27"/>
                  </a:lnTo>
                  <a:lnTo>
                    <a:pt x="267" y="39"/>
                  </a:lnTo>
                  <a:lnTo>
                    <a:pt x="260" y="53"/>
                  </a:lnTo>
                  <a:lnTo>
                    <a:pt x="249" y="68"/>
                  </a:lnTo>
                  <a:lnTo>
                    <a:pt x="237" y="82"/>
                  </a:lnTo>
                  <a:lnTo>
                    <a:pt x="225" y="98"/>
                  </a:lnTo>
                  <a:lnTo>
                    <a:pt x="210" y="113"/>
                  </a:lnTo>
                  <a:lnTo>
                    <a:pt x="194" y="127"/>
                  </a:lnTo>
                  <a:lnTo>
                    <a:pt x="177" y="141"/>
                  </a:lnTo>
                  <a:lnTo>
                    <a:pt x="158" y="154"/>
                  </a:lnTo>
                  <a:lnTo>
                    <a:pt x="139" y="165"/>
                  </a:lnTo>
                  <a:lnTo>
                    <a:pt x="119" y="175"/>
                  </a:lnTo>
                  <a:lnTo>
                    <a:pt x="98" y="182"/>
                  </a:lnTo>
                  <a:lnTo>
                    <a:pt x="78" y="187"/>
                  </a:lnTo>
                  <a:lnTo>
                    <a:pt x="78" y="187"/>
                  </a:lnTo>
                  <a:close/>
                </a:path>
              </a:pathLst>
            </a:custGeom>
            <a:solidFill>
              <a:srgbClr val="8C03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Freeform 103">
              <a:extLst>
                <a:ext uri="{FF2B5EF4-FFF2-40B4-BE49-F238E27FC236}">
                  <a16:creationId xmlns:a16="http://schemas.microsoft.com/office/drawing/2014/main" xmlns="" id="{5A519CCE-9D9E-41B8-AAA3-E8373EAFC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163" y="4138613"/>
              <a:ext cx="1592263" cy="1087438"/>
            </a:xfrm>
            <a:custGeom>
              <a:avLst/>
              <a:gdLst>
                <a:gd name="T0" fmla="*/ 1003 w 1003"/>
                <a:gd name="T1" fmla="*/ 0 h 685"/>
                <a:gd name="T2" fmla="*/ 193 w 1003"/>
                <a:gd name="T3" fmla="*/ 0 h 685"/>
                <a:gd name="T4" fmla="*/ 0 w 1003"/>
                <a:gd name="T5" fmla="*/ 31 h 685"/>
                <a:gd name="T6" fmla="*/ 45 w 1003"/>
                <a:gd name="T7" fmla="*/ 685 h 685"/>
                <a:gd name="T8" fmla="*/ 213 w 1003"/>
                <a:gd name="T9" fmla="*/ 685 h 685"/>
                <a:gd name="T10" fmla="*/ 933 w 1003"/>
                <a:gd name="T11" fmla="*/ 685 h 685"/>
                <a:gd name="T12" fmla="*/ 1003 w 1003"/>
                <a:gd name="T13" fmla="*/ 0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3" h="685">
                  <a:moveTo>
                    <a:pt x="1003" y="0"/>
                  </a:moveTo>
                  <a:lnTo>
                    <a:pt x="193" y="0"/>
                  </a:lnTo>
                  <a:lnTo>
                    <a:pt x="0" y="31"/>
                  </a:lnTo>
                  <a:lnTo>
                    <a:pt x="45" y="685"/>
                  </a:lnTo>
                  <a:lnTo>
                    <a:pt x="213" y="685"/>
                  </a:lnTo>
                  <a:lnTo>
                    <a:pt x="933" y="685"/>
                  </a:lnTo>
                  <a:lnTo>
                    <a:pt x="1003" y="0"/>
                  </a:lnTo>
                  <a:close/>
                </a:path>
              </a:pathLst>
            </a:custGeom>
            <a:solidFill>
              <a:srgbClr val="FFC7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Freeform 104">
              <a:extLst>
                <a:ext uri="{FF2B5EF4-FFF2-40B4-BE49-F238E27FC236}">
                  <a16:creationId xmlns:a16="http://schemas.microsoft.com/office/drawing/2014/main" xmlns="" id="{93CC0E61-F423-4295-AD1B-63CCF3702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163" y="4138613"/>
              <a:ext cx="349250" cy="1087438"/>
            </a:xfrm>
            <a:custGeom>
              <a:avLst/>
              <a:gdLst>
                <a:gd name="T0" fmla="*/ 220 w 220"/>
                <a:gd name="T1" fmla="*/ 685 h 685"/>
                <a:gd name="T2" fmla="*/ 213 w 220"/>
                <a:gd name="T3" fmla="*/ 685 h 685"/>
                <a:gd name="T4" fmla="*/ 45 w 220"/>
                <a:gd name="T5" fmla="*/ 685 h 685"/>
                <a:gd name="T6" fmla="*/ 0 w 220"/>
                <a:gd name="T7" fmla="*/ 31 h 685"/>
                <a:gd name="T8" fmla="*/ 193 w 220"/>
                <a:gd name="T9" fmla="*/ 0 h 685"/>
                <a:gd name="T10" fmla="*/ 220 w 220"/>
                <a:gd name="T11" fmla="*/ 685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685">
                  <a:moveTo>
                    <a:pt x="220" y="685"/>
                  </a:moveTo>
                  <a:lnTo>
                    <a:pt x="213" y="685"/>
                  </a:lnTo>
                  <a:lnTo>
                    <a:pt x="45" y="685"/>
                  </a:lnTo>
                  <a:lnTo>
                    <a:pt x="0" y="31"/>
                  </a:lnTo>
                  <a:lnTo>
                    <a:pt x="193" y="0"/>
                  </a:lnTo>
                  <a:lnTo>
                    <a:pt x="220" y="685"/>
                  </a:lnTo>
                  <a:close/>
                </a:path>
              </a:pathLst>
            </a:custGeom>
            <a:solidFill>
              <a:srgbClr val="DDA9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1" name="Freeform 105">
              <a:extLst>
                <a:ext uri="{FF2B5EF4-FFF2-40B4-BE49-F238E27FC236}">
                  <a16:creationId xmlns:a16="http://schemas.microsoft.com/office/drawing/2014/main" xmlns="" id="{F7006708-F849-4B81-9A32-AF6274EEB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163" y="4160838"/>
              <a:ext cx="1590675" cy="141288"/>
            </a:xfrm>
            <a:custGeom>
              <a:avLst/>
              <a:gdLst>
                <a:gd name="T0" fmla="*/ 1002 w 1002"/>
                <a:gd name="T1" fmla="*/ 0 h 89"/>
                <a:gd name="T2" fmla="*/ 995 w 1002"/>
                <a:gd name="T3" fmla="*/ 72 h 89"/>
                <a:gd name="T4" fmla="*/ 196 w 1002"/>
                <a:gd name="T5" fmla="*/ 72 h 89"/>
                <a:gd name="T6" fmla="*/ 4 w 1002"/>
                <a:gd name="T7" fmla="*/ 89 h 89"/>
                <a:gd name="T8" fmla="*/ 0 w 1002"/>
                <a:gd name="T9" fmla="*/ 31 h 89"/>
                <a:gd name="T10" fmla="*/ 193 w 1002"/>
                <a:gd name="T11" fmla="*/ 0 h 89"/>
                <a:gd name="T12" fmla="*/ 1002 w 1002"/>
                <a:gd name="T1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2" h="89">
                  <a:moveTo>
                    <a:pt x="1002" y="0"/>
                  </a:moveTo>
                  <a:lnTo>
                    <a:pt x="995" y="72"/>
                  </a:lnTo>
                  <a:lnTo>
                    <a:pt x="196" y="72"/>
                  </a:lnTo>
                  <a:lnTo>
                    <a:pt x="4" y="89"/>
                  </a:lnTo>
                  <a:lnTo>
                    <a:pt x="0" y="31"/>
                  </a:lnTo>
                  <a:lnTo>
                    <a:pt x="193" y="0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rgbClr val="A54E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2" name="Freeform 106">
              <a:extLst>
                <a:ext uri="{FF2B5EF4-FFF2-40B4-BE49-F238E27FC236}">
                  <a16:creationId xmlns:a16="http://schemas.microsoft.com/office/drawing/2014/main" xmlns="" id="{F784717F-7DB5-43F2-A848-DBD848D13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113" y="4138613"/>
              <a:ext cx="1611313" cy="141288"/>
            </a:xfrm>
            <a:custGeom>
              <a:avLst/>
              <a:gdLst>
                <a:gd name="T0" fmla="*/ 1015 w 1015"/>
                <a:gd name="T1" fmla="*/ 0 h 89"/>
                <a:gd name="T2" fmla="*/ 1015 w 1015"/>
                <a:gd name="T3" fmla="*/ 72 h 89"/>
                <a:gd name="T4" fmla="*/ 208 w 1015"/>
                <a:gd name="T5" fmla="*/ 72 h 89"/>
                <a:gd name="T6" fmla="*/ 4 w 1015"/>
                <a:gd name="T7" fmla="*/ 89 h 89"/>
                <a:gd name="T8" fmla="*/ 0 w 1015"/>
                <a:gd name="T9" fmla="*/ 33 h 89"/>
                <a:gd name="T10" fmla="*/ 205 w 1015"/>
                <a:gd name="T11" fmla="*/ 0 h 89"/>
                <a:gd name="T12" fmla="*/ 205 w 1015"/>
                <a:gd name="T13" fmla="*/ 0 h 89"/>
                <a:gd name="T14" fmla="*/ 416 w 1015"/>
                <a:gd name="T15" fmla="*/ 0 h 89"/>
                <a:gd name="T16" fmla="*/ 626 w 1015"/>
                <a:gd name="T17" fmla="*/ 0 h 89"/>
                <a:gd name="T18" fmla="*/ 626 w 1015"/>
                <a:gd name="T19" fmla="*/ 0 h 89"/>
                <a:gd name="T20" fmla="*/ 650 w 1015"/>
                <a:gd name="T21" fmla="*/ 4 h 89"/>
                <a:gd name="T22" fmla="*/ 667 w 1015"/>
                <a:gd name="T23" fmla="*/ 4 h 89"/>
                <a:gd name="T24" fmla="*/ 677 w 1015"/>
                <a:gd name="T25" fmla="*/ 2 h 89"/>
                <a:gd name="T26" fmla="*/ 680 w 1015"/>
                <a:gd name="T27" fmla="*/ 0 h 89"/>
                <a:gd name="T28" fmla="*/ 1015 w 1015"/>
                <a:gd name="T2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15" h="89">
                  <a:moveTo>
                    <a:pt x="1015" y="0"/>
                  </a:moveTo>
                  <a:lnTo>
                    <a:pt x="1015" y="72"/>
                  </a:lnTo>
                  <a:lnTo>
                    <a:pt x="208" y="72"/>
                  </a:lnTo>
                  <a:lnTo>
                    <a:pt x="4" y="89"/>
                  </a:lnTo>
                  <a:lnTo>
                    <a:pt x="0" y="33"/>
                  </a:lnTo>
                  <a:lnTo>
                    <a:pt x="205" y="0"/>
                  </a:lnTo>
                  <a:lnTo>
                    <a:pt x="205" y="0"/>
                  </a:lnTo>
                  <a:lnTo>
                    <a:pt x="416" y="0"/>
                  </a:lnTo>
                  <a:lnTo>
                    <a:pt x="626" y="0"/>
                  </a:lnTo>
                  <a:lnTo>
                    <a:pt x="626" y="0"/>
                  </a:lnTo>
                  <a:lnTo>
                    <a:pt x="650" y="4"/>
                  </a:lnTo>
                  <a:lnTo>
                    <a:pt x="667" y="4"/>
                  </a:lnTo>
                  <a:lnTo>
                    <a:pt x="677" y="2"/>
                  </a:lnTo>
                  <a:lnTo>
                    <a:pt x="680" y="0"/>
                  </a:lnTo>
                  <a:lnTo>
                    <a:pt x="1015" y="0"/>
                  </a:lnTo>
                  <a:close/>
                </a:path>
              </a:pathLst>
            </a:custGeom>
            <a:solidFill>
              <a:srgbClr val="FFC7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 107">
              <a:extLst>
                <a:ext uri="{FF2B5EF4-FFF2-40B4-BE49-F238E27FC236}">
                  <a16:creationId xmlns:a16="http://schemas.microsoft.com/office/drawing/2014/main" xmlns="" id="{457EC5DE-D87E-45B5-9D5A-030F88695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113" y="4138613"/>
              <a:ext cx="330200" cy="141288"/>
            </a:xfrm>
            <a:custGeom>
              <a:avLst/>
              <a:gdLst>
                <a:gd name="T0" fmla="*/ 0 w 208"/>
                <a:gd name="T1" fmla="*/ 33 h 89"/>
                <a:gd name="T2" fmla="*/ 205 w 208"/>
                <a:gd name="T3" fmla="*/ 0 h 89"/>
                <a:gd name="T4" fmla="*/ 208 w 208"/>
                <a:gd name="T5" fmla="*/ 72 h 89"/>
                <a:gd name="T6" fmla="*/ 4 w 208"/>
                <a:gd name="T7" fmla="*/ 89 h 89"/>
                <a:gd name="T8" fmla="*/ 0 w 208"/>
                <a:gd name="T9" fmla="*/ 3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89">
                  <a:moveTo>
                    <a:pt x="0" y="33"/>
                  </a:moveTo>
                  <a:lnTo>
                    <a:pt x="205" y="0"/>
                  </a:lnTo>
                  <a:lnTo>
                    <a:pt x="208" y="72"/>
                  </a:lnTo>
                  <a:lnTo>
                    <a:pt x="4" y="89"/>
                  </a:lnTo>
                  <a:lnTo>
                    <a:pt x="0" y="33"/>
                  </a:lnTo>
                  <a:close/>
                </a:path>
              </a:pathLst>
            </a:custGeom>
            <a:solidFill>
              <a:srgbClr val="DDA9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4" name="Freeform 108">
              <a:extLst>
                <a:ext uri="{FF2B5EF4-FFF2-40B4-BE49-F238E27FC236}">
                  <a16:creationId xmlns:a16="http://schemas.microsoft.com/office/drawing/2014/main" xmlns="" id="{B2FE4663-E261-4DD4-89B1-355850CC7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901" y="4138613"/>
              <a:ext cx="239713" cy="1087438"/>
            </a:xfrm>
            <a:custGeom>
              <a:avLst/>
              <a:gdLst>
                <a:gd name="T0" fmla="*/ 16 w 151"/>
                <a:gd name="T1" fmla="*/ 685 h 685"/>
                <a:gd name="T2" fmla="*/ 0 w 151"/>
                <a:gd name="T3" fmla="*/ 0 h 685"/>
                <a:gd name="T4" fmla="*/ 151 w 151"/>
                <a:gd name="T5" fmla="*/ 0 h 685"/>
                <a:gd name="T6" fmla="*/ 124 w 151"/>
                <a:gd name="T7" fmla="*/ 685 h 685"/>
                <a:gd name="T8" fmla="*/ 16 w 151"/>
                <a:gd name="T9" fmla="*/ 685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" h="685">
                  <a:moveTo>
                    <a:pt x="16" y="685"/>
                  </a:moveTo>
                  <a:lnTo>
                    <a:pt x="0" y="0"/>
                  </a:lnTo>
                  <a:lnTo>
                    <a:pt x="151" y="0"/>
                  </a:lnTo>
                  <a:lnTo>
                    <a:pt x="124" y="685"/>
                  </a:lnTo>
                  <a:lnTo>
                    <a:pt x="16" y="685"/>
                  </a:lnTo>
                  <a:close/>
                </a:path>
              </a:pathLst>
            </a:custGeom>
            <a:solidFill>
              <a:srgbClr val="C000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5" name="Freeform 109">
              <a:extLst>
                <a:ext uri="{FF2B5EF4-FFF2-40B4-BE49-F238E27FC236}">
                  <a16:creationId xmlns:a16="http://schemas.microsoft.com/office/drawing/2014/main" xmlns="" id="{1A326318-13FF-493D-B592-DB98D1FA6C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6476" y="4160838"/>
              <a:ext cx="125413" cy="1065213"/>
            </a:xfrm>
            <a:custGeom>
              <a:avLst/>
              <a:gdLst>
                <a:gd name="T0" fmla="*/ 79 w 79"/>
                <a:gd name="T1" fmla="*/ 671 h 671"/>
                <a:gd name="T2" fmla="*/ 42 w 79"/>
                <a:gd name="T3" fmla="*/ 671 h 671"/>
                <a:gd name="T4" fmla="*/ 0 w 79"/>
                <a:gd name="T5" fmla="*/ 8 h 671"/>
                <a:gd name="T6" fmla="*/ 55 w 79"/>
                <a:gd name="T7" fmla="*/ 0 h 671"/>
                <a:gd name="T8" fmla="*/ 79 w 79"/>
                <a:gd name="T9" fmla="*/ 671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671">
                  <a:moveTo>
                    <a:pt x="79" y="671"/>
                  </a:moveTo>
                  <a:lnTo>
                    <a:pt x="42" y="671"/>
                  </a:lnTo>
                  <a:lnTo>
                    <a:pt x="0" y="8"/>
                  </a:lnTo>
                  <a:lnTo>
                    <a:pt x="55" y="0"/>
                  </a:lnTo>
                  <a:lnTo>
                    <a:pt x="79" y="671"/>
                  </a:lnTo>
                  <a:close/>
                </a:path>
              </a:pathLst>
            </a:custGeom>
            <a:solidFill>
              <a:srgbClr val="9315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6" name="Freeform 110">
              <a:extLst>
                <a:ext uri="{FF2B5EF4-FFF2-40B4-BE49-F238E27FC236}">
                  <a16:creationId xmlns:a16="http://schemas.microsoft.com/office/drawing/2014/main" xmlns="" id="{8362D0DE-DBAA-447A-AED9-BA160DC1E0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8001" y="4138613"/>
              <a:ext cx="288925" cy="365125"/>
            </a:xfrm>
            <a:custGeom>
              <a:avLst/>
              <a:gdLst>
                <a:gd name="T0" fmla="*/ 0 w 182"/>
                <a:gd name="T1" fmla="*/ 0 h 230"/>
                <a:gd name="T2" fmla="*/ 0 w 182"/>
                <a:gd name="T3" fmla="*/ 0 h 230"/>
                <a:gd name="T4" fmla="*/ 9 w 182"/>
                <a:gd name="T5" fmla="*/ 9 h 230"/>
                <a:gd name="T6" fmla="*/ 16 w 182"/>
                <a:gd name="T7" fmla="*/ 21 h 230"/>
                <a:gd name="T8" fmla="*/ 35 w 182"/>
                <a:gd name="T9" fmla="*/ 48 h 230"/>
                <a:gd name="T10" fmla="*/ 54 w 182"/>
                <a:gd name="T11" fmla="*/ 83 h 230"/>
                <a:gd name="T12" fmla="*/ 71 w 182"/>
                <a:gd name="T13" fmla="*/ 119 h 230"/>
                <a:gd name="T14" fmla="*/ 88 w 182"/>
                <a:gd name="T15" fmla="*/ 153 h 230"/>
                <a:gd name="T16" fmla="*/ 100 w 182"/>
                <a:gd name="T17" fmla="*/ 186 h 230"/>
                <a:gd name="T18" fmla="*/ 110 w 182"/>
                <a:gd name="T19" fmla="*/ 211 h 230"/>
                <a:gd name="T20" fmla="*/ 115 w 182"/>
                <a:gd name="T21" fmla="*/ 230 h 230"/>
                <a:gd name="T22" fmla="*/ 115 w 182"/>
                <a:gd name="T23" fmla="*/ 230 h 230"/>
                <a:gd name="T24" fmla="*/ 129 w 182"/>
                <a:gd name="T25" fmla="*/ 220 h 230"/>
                <a:gd name="T26" fmla="*/ 143 w 182"/>
                <a:gd name="T27" fmla="*/ 211 h 230"/>
                <a:gd name="T28" fmla="*/ 165 w 182"/>
                <a:gd name="T29" fmla="*/ 194 h 230"/>
                <a:gd name="T30" fmla="*/ 179 w 182"/>
                <a:gd name="T31" fmla="*/ 182 h 230"/>
                <a:gd name="T32" fmla="*/ 182 w 182"/>
                <a:gd name="T33" fmla="*/ 177 h 230"/>
                <a:gd name="T34" fmla="*/ 182 w 182"/>
                <a:gd name="T35" fmla="*/ 177 h 230"/>
                <a:gd name="T36" fmla="*/ 167 w 182"/>
                <a:gd name="T37" fmla="*/ 155 h 230"/>
                <a:gd name="T38" fmla="*/ 146 w 182"/>
                <a:gd name="T39" fmla="*/ 131 h 230"/>
                <a:gd name="T40" fmla="*/ 126 w 182"/>
                <a:gd name="T41" fmla="*/ 107 h 230"/>
                <a:gd name="T42" fmla="*/ 102 w 182"/>
                <a:gd name="T43" fmla="*/ 83 h 230"/>
                <a:gd name="T44" fmla="*/ 78 w 182"/>
                <a:gd name="T45" fmla="*/ 59 h 230"/>
                <a:gd name="T46" fmla="*/ 52 w 182"/>
                <a:gd name="T47" fmla="*/ 36 h 230"/>
                <a:gd name="T48" fmla="*/ 26 w 182"/>
                <a:gd name="T49" fmla="*/ 16 h 230"/>
                <a:gd name="T50" fmla="*/ 0 w 182"/>
                <a:gd name="T51" fmla="*/ 0 h 230"/>
                <a:gd name="T52" fmla="*/ 0 w 182"/>
                <a:gd name="T53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2" h="230">
                  <a:moveTo>
                    <a:pt x="0" y="0"/>
                  </a:moveTo>
                  <a:lnTo>
                    <a:pt x="0" y="0"/>
                  </a:lnTo>
                  <a:lnTo>
                    <a:pt x="9" y="9"/>
                  </a:lnTo>
                  <a:lnTo>
                    <a:pt x="16" y="21"/>
                  </a:lnTo>
                  <a:lnTo>
                    <a:pt x="35" y="48"/>
                  </a:lnTo>
                  <a:lnTo>
                    <a:pt x="54" y="83"/>
                  </a:lnTo>
                  <a:lnTo>
                    <a:pt x="71" y="119"/>
                  </a:lnTo>
                  <a:lnTo>
                    <a:pt x="88" y="153"/>
                  </a:lnTo>
                  <a:lnTo>
                    <a:pt x="100" y="186"/>
                  </a:lnTo>
                  <a:lnTo>
                    <a:pt x="110" y="211"/>
                  </a:lnTo>
                  <a:lnTo>
                    <a:pt x="115" y="230"/>
                  </a:lnTo>
                  <a:lnTo>
                    <a:pt x="115" y="230"/>
                  </a:lnTo>
                  <a:lnTo>
                    <a:pt x="129" y="220"/>
                  </a:lnTo>
                  <a:lnTo>
                    <a:pt x="143" y="211"/>
                  </a:lnTo>
                  <a:lnTo>
                    <a:pt x="165" y="194"/>
                  </a:lnTo>
                  <a:lnTo>
                    <a:pt x="179" y="182"/>
                  </a:lnTo>
                  <a:lnTo>
                    <a:pt x="182" y="177"/>
                  </a:lnTo>
                  <a:lnTo>
                    <a:pt x="182" y="177"/>
                  </a:lnTo>
                  <a:lnTo>
                    <a:pt x="167" y="155"/>
                  </a:lnTo>
                  <a:lnTo>
                    <a:pt x="146" y="131"/>
                  </a:lnTo>
                  <a:lnTo>
                    <a:pt x="126" y="107"/>
                  </a:lnTo>
                  <a:lnTo>
                    <a:pt x="102" y="83"/>
                  </a:lnTo>
                  <a:lnTo>
                    <a:pt x="78" y="59"/>
                  </a:lnTo>
                  <a:lnTo>
                    <a:pt x="52" y="36"/>
                  </a:lnTo>
                  <a:lnTo>
                    <a:pt x="2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A9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7" name="Freeform 111">
              <a:extLst>
                <a:ext uri="{FF2B5EF4-FFF2-40B4-BE49-F238E27FC236}">
                  <a16:creationId xmlns:a16="http://schemas.microsoft.com/office/drawing/2014/main" xmlns="" id="{13704F1D-98D9-4B66-9145-A858906B7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7363" y="4133851"/>
              <a:ext cx="528638" cy="400050"/>
            </a:xfrm>
            <a:custGeom>
              <a:avLst/>
              <a:gdLst>
                <a:gd name="T0" fmla="*/ 0 w 333"/>
                <a:gd name="T1" fmla="*/ 0 h 252"/>
                <a:gd name="T2" fmla="*/ 0 w 333"/>
                <a:gd name="T3" fmla="*/ 0 h 252"/>
                <a:gd name="T4" fmla="*/ 41 w 333"/>
                <a:gd name="T5" fmla="*/ 3 h 252"/>
                <a:gd name="T6" fmla="*/ 86 w 333"/>
                <a:gd name="T7" fmla="*/ 12 h 252"/>
                <a:gd name="T8" fmla="*/ 139 w 333"/>
                <a:gd name="T9" fmla="*/ 24 h 252"/>
                <a:gd name="T10" fmla="*/ 168 w 333"/>
                <a:gd name="T11" fmla="*/ 31 h 252"/>
                <a:gd name="T12" fmla="*/ 195 w 333"/>
                <a:gd name="T13" fmla="*/ 41 h 252"/>
                <a:gd name="T14" fmla="*/ 225 w 333"/>
                <a:gd name="T15" fmla="*/ 51 h 252"/>
                <a:gd name="T16" fmla="*/ 250 w 333"/>
                <a:gd name="T17" fmla="*/ 63 h 252"/>
                <a:gd name="T18" fmla="*/ 276 w 333"/>
                <a:gd name="T19" fmla="*/ 79 h 252"/>
                <a:gd name="T20" fmla="*/ 298 w 333"/>
                <a:gd name="T21" fmla="*/ 94 h 252"/>
                <a:gd name="T22" fmla="*/ 317 w 333"/>
                <a:gd name="T23" fmla="*/ 113 h 252"/>
                <a:gd name="T24" fmla="*/ 326 w 333"/>
                <a:gd name="T25" fmla="*/ 123 h 252"/>
                <a:gd name="T26" fmla="*/ 333 w 333"/>
                <a:gd name="T27" fmla="*/ 134 h 252"/>
                <a:gd name="T28" fmla="*/ 333 w 333"/>
                <a:gd name="T29" fmla="*/ 134 h 252"/>
                <a:gd name="T30" fmla="*/ 333 w 333"/>
                <a:gd name="T31" fmla="*/ 135 h 252"/>
                <a:gd name="T32" fmla="*/ 331 w 333"/>
                <a:gd name="T33" fmla="*/ 140 h 252"/>
                <a:gd name="T34" fmla="*/ 323 w 333"/>
                <a:gd name="T35" fmla="*/ 156 h 252"/>
                <a:gd name="T36" fmla="*/ 309 w 333"/>
                <a:gd name="T37" fmla="*/ 176 h 252"/>
                <a:gd name="T38" fmla="*/ 292 w 333"/>
                <a:gd name="T39" fmla="*/ 197 h 252"/>
                <a:gd name="T40" fmla="*/ 259 w 333"/>
                <a:gd name="T41" fmla="*/ 237 h 252"/>
                <a:gd name="T42" fmla="*/ 247 w 333"/>
                <a:gd name="T43" fmla="*/ 249 h 252"/>
                <a:gd name="T44" fmla="*/ 242 w 333"/>
                <a:gd name="T45" fmla="*/ 250 h 252"/>
                <a:gd name="T46" fmla="*/ 240 w 333"/>
                <a:gd name="T47" fmla="*/ 252 h 252"/>
                <a:gd name="T48" fmla="*/ 240 w 333"/>
                <a:gd name="T49" fmla="*/ 252 h 252"/>
                <a:gd name="T50" fmla="*/ 218 w 333"/>
                <a:gd name="T51" fmla="*/ 218 h 252"/>
                <a:gd name="T52" fmla="*/ 195 w 333"/>
                <a:gd name="T53" fmla="*/ 183 h 252"/>
                <a:gd name="T54" fmla="*/ 165 w 333"/>
                <a:gd name="T55" fmla="*/ 144 h 252"/>
                <a:gd name="T56" fmla="*/ 130 w 333"/>
                <a:gd name="T57" fmla="*/ 103 h 252"/>
                <a:gd name="T58" fmla="*/ 110 w 333"/>
                <a:gd name="T59" fmla="*/ 82 h 252"/>
                <a:gd name="T60" fmla="*/ 89 w 333"/>
                <a:gd name="T61" fmla="*/ 62 h 252"/>
                <a:gd name="T62" fmla="*/ 68 w 333"/>
                <a:gd name="T63" fmla="*/ 43 h 252"/>
                <a:gd name="T64" fmla="*/ 46 w 333"/>
                <a:gd name="T65" fmla="*/ 25 h 252"/>
                <a:gd name="T66" fmla="*/ 24 w 333"/>
                <a:gd name="T67" fmla="*/ 12 h 252"/>
                <a:gd name="T68" fmla="*/ 0 w 333"/>
                <a:gd name="T69" fmla="*/ 0 h 252"/>
                <a:gd name="T70" fmla="*/ 0 w 333"/>
                <a:gd name="T71" fmla="*/ 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33" h="252">
                  <a:moveTo>
                    <a:pt x="0" y="0"/>
                  </a:moveTo>
                  <a:lnTo>
                    <a:pt x="0" y="0"/>
                  </a:lnTo>
                  <a:lnTo>
                    <a:pt x="41" y="3"/>
                  </a:lnTo>
                  <a:lnTo>
                    <a:pt x="86" y="12"/>
                  </a:lnTo>
                  <a:lnTo>
                    <a:pt x="139" y="24"/>
                  </a:lnTo>
                  <a:lnTo>
                    <a:pt x="168" y="31"/>
                  </a:lnTo>
                  <a:lnTo>
                    <a:pt x="195" y="41"/>
                  </a:lnTo>
                  <a:lnTo>
                    <a:pt x="225" y="51"/>
                  </a:lnTo>
                  <a:lnTo>
                    <a:pt x="250" y="63"/>
                  </a:lnTo>
                  <a:lnTo>
                    <a:pt x="276" y="79"/>
                  </a:lnTo>
                  <a:lnTo>
                    <a:pt x="298" y="94"/>
                  </a:lnTo>
                  <a:lnTo>
                    <a:pt x="317" y="113"/>
                  </a:lnTo>
                  <a:lnTo>
                    <a:pt x="326" y="123"/>
                  </a:lnTo>
                  <a:lnTo>
                    <a:pt x="333" y="134"/>
                  </a:lnTo>
                  <a:lnTo>
                    <a:pt x="333" y="134"/>
                  </a:lnTo>
                  <a:lnTo>
                    <a:pt x="333" y="135"/>
                  </a:lnTo>
                  <a:lnTo>
                    <a:pt x="331" y="140"/>
                  </a:lnTo>
                  <a:lnTo>
                    <a:pt x="323" y="156"/>
                  </a:lnTo>
                  <a:lnTo>
                    <a:pt x="309" y="176"/>
                  </a:lnTo>
                  <a:lnTo>
                    <a:pt x="292" y="197"/>
                  </a:lnTo>
                  <a:lnTo>
                    <a:pt x="259" y="237"/>
                  </a:lnTo>
                  <a:lnTo>
                    <a:pt x="247" y="249"/>
                  </a:lnTo>
                  <a:lnTo>
                    <a:pt x="242" y="250"/>
                  </a:lnTo>
                  <a:lnTo>
                    <a:pt x="240" y="252"/>
                  </a:lnTo>
                  <a:lnTo>
                    <a:pt x="240" y="252"/>
                  </a:lnTo>
                  <a:lnTo>
                    <a:pt x="218" y="218"/>
                  </a:lnTo>
                  <a:lnTo>
                    <a:pt x="195" y="183"/>
                  </a:lnTo>
                  <a:lnTo>
                    <a:pt x="165" y="144"/>
                  </a:lnTo>
                  <a:lnTo>
                    <a:pt x="130" y="103"/>
                  </a:lnTo>
                  <a:lnTo>
                    <a:pt x="110" y="82"/>
                  </a:lnTo>
                  <a:lnTo>
                    <a:pt x="89" y="62"/>
                  </a:lnTo>
                  <a:lnTo>
                    <a:pt x="68" y="43"/>
                  </a:lnTo>
                  <a:lnTo>
                    <a:pt x="46" y="25"/>
                  </a:lnTo>
                  <a:lnTo>
                    <a:pt x="24" y="1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00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8" name="Freeform 112">
              <a:extLst>
                <a:ext uri="{FF2B5EF4-FFF2-40B4-BE49-F238E27FC236}">
                  <a16:creationId xmlns:a16="http://schemas.microsoft.com/office/drawing/2014/main" xmlns="" id="{32B86102-BF97-4B13-9B6E-3166E75566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8001" y="4138613"/>
              <a:ext cx="193675" cy="365125"/>
            </a:xfrm>
            <a:custGeom>
              <a:avLst/>
              <a:gdLst>
                <a:gd name="T0" fmla="*/ 2 w 122"/>
                <a:gd name="T1" fmla="*/ 0 h 230"/>
                <a:gd name="T2" fmla="*/ 0 w 122"/>
                <a:gd name="T3" fmla="*/ 0 h 230"/>
                <a:gd name="T4" fmla="*/ 0 w 122"/>
                <a:gd name="T5" fmla="*/ 0 h 230"/>
                <a:gd name="T6" fmla="*/ 9 w 122"/>
                <a:gd name="T7" fmla="*/ 10 h 230"/>
                <a:gd name="T8" fmla="*/ 18 w 122"/>
                <a:gd name="T9" fmla="*/ 21 h 230"/>
                <a:gd name="T10" fmla="*/ 35 w 122"/>
                <a:gd name="T11" fmla="*/ 50 h 230"/>
                <a:gd name="T12" fmla="*/ 54 w 122"/>
                <a:gd name="T13" fmla="*/ 83 h 230"/>
                <a:gd name="T14" fmla="*/ 71 w 122"/>
                <a:gd name="T15" fmla="*/ 119 h 230"/>
                <a:gd name="T16" fmla="*/ 88 w 122"/>
                <a:gd name="T17" fmla="*/ 155 h 230"/>
                <a:gd name="T18" fmla="*/ 102 w 122"/>
                <a:gd name="T19" fmla="*/ 186 h 230"/>
                <a:gd name="T20" fmla="*/ 110 w 122"/>
                <a:gd name="T21" fmla="*/ 211 h 230"/>
                <a:gd name="T22" fmla="*/ 115 w 122"/>
                <a:gd name="T23" fmla="*/ 230 h 230"/>
                <a:gd name="T24" fmla="*/ 115 w 122"/>
                <a:gd name="T25" fmla="*/ 230 h 230"/>
                <a:gd name="T26" fmla="*/ 117 w 122"/>
                <a:gd name="T27" fmla="*/ 228 h 230"/>
                <a:gd name="T28" fmla="*/ 122 w 122"/>
                <a:gd name="T29" fmla="*/ 103 h 230"/>
                <a:gd name="T30" fmla="*/ 122 w 122"/>
                <a:gd name="T31" fmla="*/ 103 h 230"/>
                <a:gd name="T32" fmla="*/ 93 w 122"/>
                <a:gd name="T33" fmla="*/ 74 h 230"/>
                <a:gd name="T34" fmla="*/ 64 w 122"/>
                <a:gd name="T35" fmla="*/ 46 h 230"/>
                <a:gd name="T36" fmla="*/ 33 w 122"/>
                <a:gd name="T37" fmla="*/ 21 h 230"/>
                <a:gd name="T38" fmla="*/ 18 w 122"/>
                <a:gd name="T39" fmla="*/ 10 h 230"/>
                <a:gd name="T40" fmla="*/ 2 w 122"/>
                <a:gd name="T41" fmla="*/ 0 h 230"/>
                <a:gd name="T42" fmla="*/ 2 w 122"/>
                <a:gd name="T43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2" h="230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9" y="10"/>
                  </a:lnTo>
                  <a:lnTo>
                    <a:pt x="18" y="21"/>
                  </a:lnTo>
                  <a:lnTo>
                    <a:pt x="35" y="50"/>
                  </a:lnTo>
                  <a:lnTo>
                    <a:pt x="54" y="83"/>
                  </a:lnTo>
                  <a:lnTo>
                    <a:pt x="71" y="119"/>
                  </a:lnTo>
                  <a:lnTo>
                    <a:pt x="88" y="155"/>
                  </a:lnTo>
                  <a:lnTo>
                    <a:pt x="102" y="186"/>
                  </a:lnTo>
                  <a:lnTo>
                    <a:pt x="110" y="211"/>
                  </a:lnTo>
                  <a:lnTo>
                    <a:pt x="115" y="230"/>
                  </a:lnTo>
                  <a:lnTo>
                    <a:pt x="115" y="230"/>
                  </a:lnTo>
                  <a:lnTo>
                    <a:pt x="117" y="228"/>
                  </a:lnTo>
                  <a:lnTo>
                    <a:pt x="122" y="103"/>
                  </a:lnTo>
                  <a:lnTo>
                    <a:pt x="122" y="103"/>
                  </a:lnTo>
                  <a:lnTo>
                    <a:pt x="93" y="74"/>
                  </a:lnTo>
                  <a:lnTo>
                    <a:pt x="64" y="46"/>
                  </a:lnTo>
                  <a:lnTo>
                    <a:pt x="33" y="21"/>
                  </a:lnTo>
                  <a:lnTo>
                    <a:pt x="18" y="1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7A3D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9" name="Freeform 113">
              <a:extLst>
                <a:ext uri="{FF2B5EF4-FFF2-40B4-BE49-F238E27FC236}">
                  <a16:creationId xmlns:a16="http://schemas.microsoft.com/office/drawing/2014/main" xmlns="" id="{BA2E882C-EE4E-469C-BBAA-C8486BEF30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901" y="4127501"/>
              <a:ext cx="109538" cy="22225"/>
            </a:xfrm>
            <a:custGeom>
              <a:avLst/>
              <a:gdLst>
                <a:gd name="T0" fmla="*/ 0 w 69"/>
                <a:gd name="T1" fmla="*/ 5 h 14"/>
                <a:gd name="T2" fmla="*/ 2 w 69"/>
                <a:gd name="T3" fmla="*/ 9 h 14"/>
                <a:gd name="T4" fmla="*/ 24 w 69"/>
                <a:gd name="T5" fmla="*/ 9 h 14"/>
                <a:gd name="T6" fmla="*/ 19 w 69"/>
                <a:gd name="T7" fmla="*/ 5 h 14"/>
                <a:gd name="T8" fmla="*/ 31 w 69"/>
                <a:gd name="T9" fmla="*/ 7 h 14"/>
                <a:gd name="T10" fmla="*/ 66 w 69"/>
                <a:gd name="T11" fmla="*/ 14 h 14"/>
                <a:gd name="T12" fmla="*/ 69 w 69"/>
                <a:gd name="T13" fmla="*/ 7 h 14"/>
                <a:gd name="T14" fmla="*/ 64 w 69"/>
                <a:gd name="T15" fmla="*/ 0 h 14"/>
                <a:gd name="T16" fmla="*/ 31 w 69"/>
                <a:gd name="T17" fmla="*/ 5 h 14"/>
                <a:gd name="T18" fmla="*/ 9 w 69"/>
                <a:gd name="T19" fmla="*/ 4 h 14"/>
                <a:gd name="T20" fmla="*/ 0 w 69"/>
                <a:gd name="T21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" h="14">
                  <a:moveTo>
                    <a:pt x="0" y="5"/>
                  </a:moveTo>
                  <a:lnTo>
                    <a:pt x="2" y="9"/>
                  </a:lnTo>
                  <a:lnTo>
                    <a:pt x="24" y="9"/>
                  </a:lnTo>
                  <a:lnTo>
                    <a:pt x="19" y="5"/>
                  </a:lnTo>
                  <a:lnTo>
                    <a:pt x="31" y="7"/>
                  </a:lnTo>
                  <a:lnTo>
                    <a:pt x="66" y="14"/>
                  </a:lnTo>
                  <a:lnTo>
                    <a:pt x="69" y="7"/>
                  </a:lnTo>
                  <a:lnTo>
                    <a:pt x="64" y="0"/>
                  </a:lnTo>
                  <a:lnTo>
                    <a:pt x="31" y="5"/>
                  </a:lnTo>
                  <a:lnTo>
                    <a:pt x="9" y="4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C000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0" name="Freeform 114">
              <a:extLst>
                <a:ext uri="{FF2B5EF4-FFF2-40B4-BE49-F238E27FC236}">
                  <a16:creationId xmlns:a16="http://schemas.microsoft.com/office/drawing/2014/main" xmlns="" id="{2E2B74A3-1B50-44F7-BE34-2F88575C0F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3576" y="3722688"/>
              <a:ext cx="238125" cy="192088"/>
            </a:xfrm>
            <a:custGeom>
              <a:avLst/>
              <a:gdLst>
                <a:gd name="T0" fmla="*/ 150 w 150"/>
                <a:gd name="T1" fmla="*/ 108 h 121"/>
                <a:gd name="T2" fmla="*/ 150 w 150"/>
                <a:gd name="T3" fmla="*/ 108 h 121"/>
                <a:gd name="T4" fmla="*/ 143 w 150"/>
                <a:gd name="T5" fmla="*/ 92 h 121"/>
                <a:gd name="T6" fmla="*/ 133 w 150"/>
                <a:gd name="T7" fmla="*/ 75 h 121"/>
                <a:gd name="T8" fmla="*/ 121 w 150"/>
                <a:gd name="T9" fmla="*/ 56 h 121"/>
                <a:gd name="T10" fmla="*/ 105 w 150"/>
                <a:gd name="T11" fmla="*/ 37 h 121"/>
                <a:gd name="T12" fmla="*/ 88 w 150"/>
                <a:gd name="T13" fmla="*/ 20 h 121"/>
                <a:gd name="T14" fmla="*/ 79 w 150"/>
                <a:gd name="T15" fmla="*/ 13 h 121"/>
                <a:gd name="T16" fmla="*/ 69 w 150"/>
                <a:gd name="T17" fmla="*/ 6 h 121"/>
                <a:gd name="T18" fmla="*/ 59 w 150"/>
                <a:gd name="T19" fmla="*/ 1 h 121"/>
                <a:gd name="T20" fmla="*/ 48 w 150"/>
                <a:gd name="T21" fmla="*/ 0 h 121"/>
                <a:gd name="T22" fmla="*/ 48 w 150"/>
                <a:gd name="T23" fmla="*/ 0 h 121"/>
                <a:gd name="T24" fmla="*/ 35 w 150"/>
                <a:gd name="T25" fmla="*/ 6 h 121"/>
                <a:gd name="T26" fmla="*/ 23 w 150"/>
                <a:gd name="T27" fmla="*/ 17 h 121"/>
                <a:gd name="T28" fmla="*/ 11 w 150"/>
                <a:gd name="T29" fmla="*/ 25 h 121"/>
                <a:gd name="T30" fmla="*/ 0 w 150"/>
                <a:gd name="T31" fmla="*/ 37 h 121"/>
                <a:gd name="T32" fmla="*/ 0 w 150"/>
                <a:gd name="T33" fmla="*/ 37 h 121"/>
                <a:gd name="T34" fmla="*/ 12 w 150"/>
                <a:gd name="T35" fmla="*/ 41 h 121"/>
                <a:gd name="T36" fmla="*/ 24 w 150"/>
                <a:gd name="T37" fmla="*/ 49 h 121"/>
                <a:gd name="T38" fmla="*/ 36 w 150"/>
                <a:gd name="T39" fmla="*/ 60 h 121"/>
                <a:gd name="T40" fmla="*/ 48 w 150"/>
                <a:gd name="T41" fmla="*/ 72 h 121"/>
                <a:gd name="T42" fmla="*/ 59 w 150"/>
                <a:gd name="T43" fmla="*/ 84 h 121"/>
                <a:gd name="T44" fmla="*/ 67 w 150"/>
                <a:gd name="T45" fmla="*/ 97 h 121"/>
                <a:gd name="T46" fmla="*/ 72 w 150"/>
                <a:gd name="T47" fmla="*/ 109 h 121"/>
                <a:gd name="T48" fmla="*/ 76 w 150"/>
                <a:gd name="T49" fmla="*/ 121 h 121"/>
                <a:gd name="T50" fmla="*/ 76 w 150"/>
                <a:gd name="T51" fmla="*/ 121 h 121"/>
                <a:gd name="T52" fmla="*/ 96 w 150"/>
                <a:gd name="T53" fmla="*/ 111 h 121"/>
                <a:gd name="T54" fmla="*/ 114 w 150"/>
                <a:gd name="T55" fmla="*/ 104 h 121"/>
                <a:gd name="T56" fmla="*/ 127 w 150"/>
                <a:gd name="T57" fmla="*/ 101 h 121"/>
                <a:gd name="T58" fmla="*/ 134 w 150"/>
                <a:gd name="T59" fmla="*/ 99 h 121"/>
                <a:gd name="T60" fmla="*/ 134 w 150"/>
                <a:gd name="T61" fmla="*/ 99 h 121"/>
                <a:gd name="T62" fmla="*/ 133 w 150"/>
                <a:gd name="T63" fmla="*/ 109 h 121"/>
                <a:gd name="T64" fmla="*/ 131 w 150"/>
                <a:gd name="T65" fmla="*/ 120 h 121"/>
                <a:gd name="T66" fmla="*/ 131 w 150"/>
                <a:gd name="T67" fmla="*/ 120 h 121"/>
                <a:gd name="T68" fmla="*/ 150 w 150"/>
                <a:gd name="T69" fmla="*/ 108 h 121"/>
                <a:gd name="T70" fmla="*/ 150 w 150"/>
                <a:gd name="T71" fmla="*/ 10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0" h="121">
                  <a:moveTo>
                    <a:pt x="150" y="108"/>
                  </a:moveTo>
                  <a:lnTo>
                    <a:pt x="150" y="108"/>
                  </a:lnTo>
                  <a:lnTo>
                    <a:pt x="143" y="92"/>
                  </a:lnTo>
                  <a:lnTo>
                    <a:pt x="133" y="75"/>
                  </a:lnTo>
                  <a:lnTo>
                    <a:pt x="121" y="56"/>
                  </a:lnTo>
                  <a:lnTo>
                    <a:pt x="105" y="37"/>
                  </a:lnTo>
                  <a:lnTo>
                    <a:pt x="88" y="20"/>
                  </a:lnTo>
                  <a:lnTo>
                    <a:pt x="79" y="13"/>
                  </a:lnTo>
                  <a:lnTo>
                    <a:pt x="69" y="6"/>
                  </a:lnTo>
                  <a:lnTo>
                    <a:pt x="59" y="1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5" y="6"/>
                  </a:lnTo>
                  <a:lnTo>
                    <a:pt x="23" y="17"/>
                  </a:lnTo>
                  <a:lnTo>
                    <a:pt x="11" y="25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12" y="41"/>
                  </a:lnTo>
                  <a:lnTo>
                    <a:pt x="24" y="49"/>
                  </a:lnTo>
                  <a:lnTo>
                    <a:pt x="36" y="60"/>
                  </a:lnTo>
                  <a:lnTo>
                    <a:pt x="48" y="72"/>
                  </a:lnTo>
                  <a:lnTo>
                    <a:pt x="59" y="84"/>
                  </a:lnTo>
                  <a:lnTo>
                    <a:pt x="67" y="97"/>
                  </a:lnTo>
                  <a:lnTo>
                    <a:pt x="72" y="109"/>
                  </a:lnTo>
                  <a:lnTo>
                    <a:pt x="76" y="121"/>
                  </a:lnTo>
                  <a:lnTo>
                    <a:pt x="76" y="121"/>
                  </a:lnTo>
                  <a:lnTo>
                    <a:pt x="96" y="111"/>
                  </a:lnTo>
                  <a:lnTo>
                    <a:pt x="114" y="104"/>
                  </a:lnTo>
                  <a:lnTo>
                    <a:pt x="127" y="101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3" y="109"/>
                  </a:lnTo>
                  <a:lnTo>
                    <a:pt x="131" y="120"/>
                  </a:lnTo>
                  <a:lnTo>
                    <a:pt x="131" y="120"/>
                  </a:lnTo>
                  <a:lnTo>
                    <a:pt x="150" y="108"/>
                  </a:lnTo>
                  <a:lnTo>
                    <a:pt x="150" y="108"/>
                  </a:lnTo>
                  <a:close/>
                </a:path>
              </a:pathLst>
            </a:custGeom>
            <a:solidFill>
              <a:srgbClr val="D82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1" name="Freeform 115">
              <a:extLst>
                <a:ext uri="{FF2B5EF4-FFF2-40B4-BE49-F238E27FC236}">
                  <a16:creationId xmlns:a16="http://schemas.microsoft.com/office/drawing/2014/main" xmlns="" id="{0CB707E9-15D4-4525-AB47-D1037D583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363" y="3844926"/>
              <a:ext cx="436563" cy="301625"/>
            </a:xfrm>
            <a:custGeom>
              <a:avLst/>
              <a:gdLst>
                <a:gd name="T0" fmla="*/ 272 w 275"/>
                <a:gd name="T1" fmla="*/ 2 h 190"/>
                <a:gd name="T2" fmla="*/ 272 w 275"/>
                <a:gd name="T3" fmla="*/ 2 h 190"/>
                <a:gd name="T4" fmla="*/ 267 w 275"/>
                <a:gd name="T5" fmla="*/ 0 h 190"/>
                <a:gd name="T6" fmla="*/ 261 w 275"/>
                <a:gd name="T7" fmla="*/ 0 h 190"/>
                <a:gd name="T8" fmla="*/ 246 w 275"/>
                <a:gd name="T9" fmla="*/ 2 h 190"/>
                <a:gd name="T10" fmla="*/ 229 w 275"/>
                <a:gd name="T11" fmla="*/ 3 h 190"/>
                <a:gd name="T12" fmla="*/ 210 w 275"/>
                <a:gd name="T13" fmla="*/ 8 h 190"/>
                <a:gd name="T14" fmla="*/ 179 w 275"/>
                <a:gd name="T15" fmla="*/ 17 h 190"/>
                <a:gd name="T16" fmla="*/ 165 w 275"/>
                <a:gd name="T17" fmla="*/ 22 h 190"/>
                <a:gd name="T18" fmla="*/ 165 w 275"/>
                <a:gd name="T19" fmla="*/ 22 h 190"/>
                <a:gd name="T20" fmla="*/ 164 w 275"/>
                <a:gd name="T21" fmla="*/ 36 h 190"/>
                <a:gd name="T22" fmla="*/ 158 w 275"/>
                <a:gd name="T23" fmla="*/ 50 h 190"/>
                <a:gd name="T24" fmla="*/ 152 w 275"/>
                <a:gd name="T25" fmla="*/ 62 h 190"/>
                <a:gd name="T26" fmla="*/ 143 w 275"/>
                <a:gd name="T27" fmla="*/ 75 h 190"/>
                <a:gd name="T28" fmla="*/ 131 w 275"/>
                <a:gd name="T29" fmla="*/ 89 h 190"/>
                <a:gd name="T30" fmla="*/ 121 w 275"/>
                <a:gd name="T31" fmla="*/ 101 h 190"/>
                <a:gd name="T32" fmla="*/ 93 w 275"/>
                <a:gd name="T33" fmla="*/ 125 h 190"/>
                <a:gd name="T34" fmla="*/ 66 w 275"/>
                <a:gd name="T35" fmla="*/ 147 h 190"/>
                <a:gd name="T36" fmla="*/ 38 w 275"/>
                <a:gd name="T37" fmla="*/ 165 h 190"/>
                <a:gd name="T38" fmla="*/ 0 w 275"/>
                <a:gd name="T39" fmla="*/ 189 h 190"/>
                <a:gd name="T40" fmla="*/ 24 w 275"/>
                <a:gd name="T41" fmla="*/ 187 h 190"/>
                <a:gd name="T42" fmla="*/ 24 w 275"/>
                <a:gd name="T43" fmla="*/ 187 h 190"/>
                <a:gd name="T44" fmla="*/ 31 w 275"/>
                <a:gd name="T45" fmla="*/ 187 h 190"/>
                <a:gd name="T46" fmla="*/ 36 w 275"/>
                <a:gd name="T47" fmla="*/ 187 h 190"/>
                <a:gd name="T48" fmla="*/ 43 w 275"/>
                <a:gd name="T49" fmla="*/ 189 h 190"/>
                <a:gd name="T50" fmla="*/ 47 w 275"/>
                <a:gd name="T51" fmla="*/ 190 h 190"/>
                <a:gd name="T52" fmla="*/ 54 w 275"/>
                <a:gd name="T53" fmla="*/ 190 h 190"/>
                <a:gd name="T54" fmla="*/ 62 w 275"/>
                <a:gd name="T55" fmla="*/ 189 h 190"/>
                <a:gd name="T56" fmla="*/ 78 w 275"/>
                <a:gd name="T57" fmla="*/ 187 h 190"/>
                <a:gd name="T58" fmla="*/ 78 w 275"/>
                <a:gd name="T59" fmla="*/ 187 h 190"/>
                <a:gd name="T60" fmla="*/ 98 w 275"/>
                <a:gd name="T61" fmla="*/ 182 h 190"/>
                <a:gd name="T62" fmla="*/ 119 w 275"/>
                <a:gd name="T63" fmla="*/ 175 h 190"/>
                <a:gd name="T64" fmla="*/ 139 w 275"/>
                <a:gd name="T65" fmla="*/ 165 h 190"/>
                <a:gd name="T66" fmla="*/ 158 w 275"/>
                <a:gd name="T67" fmla="*/ 154 h 190"/>
                <a:gd name="T68" fmla="*/ 177 w 275"/>
                <a:gd name="T69" fmla="*/ 141 h 190"/>
                <a:gd name="T70" fmla="*/ 194 w 275"/>
                <a:gd name="T71" fmla="*/ 127 h 190"/>
                <a:gd name="T72" fmla="*/ 210 w 275"/>
                <a:gd name="T73" fmla="*/ 113 h 190"/>
                <a:gd name="T74" fmla="*/ 225 w 275"/>
                <a:gd name="T75" fmla="*/ 98 h 190"/>
                <a:gd name="T76" fmla="*/ 237 w 275"/>
                <a:gd name="T77" fmla="*/ 82 h 190"/>
                <a:gd name="T78" fmla="*/ 249 w 275"/>
                <a:gd name="T79" fmla="*/ 68 h 190"/>
                <a:gd name="T80" fmla="*/ 260 w 275"/>
                <a:gd name="T81" fmla="*/ 53 h 190"/>
                <a:gd name="T82" fmla="*/ 267 w 275"/>
                <a:gd name="T83" fmla="*/ 39 h 190"/>
                <a:gd name="T84" fmla="*/ 272 w 275"/>
                <a:gd name="T85" fmla="*/ 27 h 190"/>
                <a:gd name="T86" fmla="*/ 273 w 275"/>
                <a:gd name="T87" fmla="*/ 17 h 190"/>
                <a:gd name="T88" fmla="*/ 275 w 275"/>
                <a:gd name="T89" fmla="*/ 8 h 190"/>
                <a:gd name="T90" fmla="*/ 272 w 275"/>
                <a:gd name="T91" fmla="*/ 2 h 190"/>
                <a:gd name="T92" fmla="*/ 272 w 275"/>
                <a:gd name="T93" fmla="*/ 2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75" h="190">
                  <a:moveTo>
                    <a:pt x="272" y="2"/>
                  </a:moveTo>
                  <a:lnTo>
                    <a:pt x="272" y="2"/>
                  </a:lnTo>
                  <a:lnTo>
                    <a:pt x="267" y="0"/>
                  </a:lnTo>
                  <a:lnTo>
                    <a:pt x="261" y="0"/>
                  </a:lnTo>
                  <a:lnTo>
                    <a:pt x="246" y="2"/>
                  </a:lnTo>
                  <a:lnTo>
                    <a:pt x="229" y="3"/>
                  </a:lnTo>
                  <a:lnTo>
                    <a:pt x="210" y="8"/>
                  </a:lnTo>
                  <a:lnTo>
                    <a:pt x="179" y="17"/>
                  </a:lnTo>
                  <a:lnTo>
                    <a:pt x="165" y="22"/>
                  </a:lnTo>
                  <a:lnTo>
                    <a:pt x="165" y="22"/>
                  </a:lnTo>
                  <a:lnTo>
                    <a:pt x="164" y="36"/>
                  </a:lnTo>
                  <a:lnTo>
                    <a:pt x="158" y="50"/>
                  </a:lnTo>
                  <a:lnTo>
                    <a:pt x="152" y="62"/>
                  </a:lnTo>
                  <a:lnTo>
                    <a:pt x="143" y="75"/>
                  </a:lnTo>
                  <a:lnTo>
                    <a:pt x="131" y="89"/>
                  </a:lnTo>
                  <a:lnTo>
                    <a:pt x="121" y="101"/>
                  </a:lnTo>
                  <a:lnTo>
                    <a:pt x="93" y="125"/>
                  </a:lnTo>
                  <a:lnTo>
                    <a:pt x="66" y="147"/>
                  </a:lnTo>
                  <a:lnTo>
                    <a:pt x="38" y="165"/>
                  </a:lnTo>
                  <a:lnTo>
                    <a:pt x="0" y="189"/>
                  </a:lnTo>
                  <a:lnTo>
                    <a:pt x="24" y="187"/>
                  </a:lnTo>
                  <a:lnTo>
                    <a:pt x="24" y="187"/>
                  </a:lnTo>
                  <a:lnTo>
                    <a:pt x="31" y="187"/>
                  </a:lnTo>
                  <a:lnTo>
                    <a:pt x="36" y="187"/>
                  </a:lnTo>
                  <a:lnTo>
                    <a:pt x="43" y="189"/>
                  </a:lnTo>
                  <a:lnTo>
                    <a:pt x="47" y="190"/>
                  </a:lnTo>
                  <a:lnTo>
                    <a:pt x="54" y="190"/>
                  </a:lnTo>
                  <a:lnTo>
                    <a:pt x="62" y="189"/>
                  </a:lnTo>
                  <a:lnTo>
                    <a:pt x="78" y="187"/>
                  </a:lnTo>
                  <a:lnTo>
                    <a:pt x="78" y="187"/>
                  </a:lnTo>
                  <a:lnTo>
                    <a:pt x="98" y="182"/>
                  </a:lnTo>
                  <a:lnTo>
                    <a:pt x="119" y="175"/>
                  </a:lnTo>
                  <a:lnTo>
                    <a:pt x="139" y="165"/>
                  </a:lnTo>
                  <a:lnTo>
                    <a:pt x="158" y="154"/>
                  </a:lnTo>
                  <a:lnTo>
                    <a:pt x="177" y="141"/>
                  </a:lnTo>
                  <a:lnTo>
                    <a:pt x="194" y="127"/>
                  </a:lnTo>
                  <a:lnTo>
                    <a:pt x="210" y="113"/>
                  </a:lnTo>
                  <a:lnTo>
                    <a:pt x="225" y="98"/>
                  </a:lnTo>
                  <a:lnTo>
                    <a:pt x="237" y="82"/>
                  </a:lnTo>
                  <a:lnTo>
                    <a:pt x="249" y="68"/>
                  </a:lnTo>
                  <a:lnTo>
                    <a:pt x="260" y="53"/>
                  </a:lnTo>
                  <a:lnTo>
                    <a:pt x="267" y="39"/>
                  </a:lnTo>
                  <a:lnTo>
                    <a:pt x="272" y="27"/>
                  </a:lnTo>
                  <a:lnTo>
                    <a:pt x="273" y="17"/>
                  </a:lnTo>
                  <a:lnTo>
                    <a:pt x="275" y="8"/>
                  </a:lnTo>
                  <a:lnTo>
                    <a:pt x="272" y="2"/>
                  </a:lnTo>
                  <a:lnTo>
                    <a:pt x="272" y="2"/>
                  </a:lnTo>
                  <a:close/>
                </a:path>
              </a:pathLst>
            </a:custGeom>
            <a:solidFill>
              <a:srgbClr val="8C03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2" name="Freeform 116">
              <a:extLst>
                <a:ext uri="{FF2B5EF4-FFF2-40B4-BE49-F238E27FC236}">
                  <a16:creationId xmlns:a16="http://schemas.microsoft.com/office/drawing/2014/main" xmlns="" id="{A0EC7E56-CA01-4A4D-B7BC-60520DAA32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0013" y="3727451"/>
              <a:ext cx="193675" cy="215900"/>
            </a:xfrm>
            <a:custGeom>
              <a:avLst/>
              <a:gdLst>
                <a:gd name="T0" fmla="*/ 14 w 122"/>
                <a:gd name="T1" fmla="*/ 120 h 136"/>
                <a:gd name="T2" fmla="*/ 14 w 122"/>
                <a:gd name="T3" fmla="*/ 120 h 136"/>
                <a:gd name="T4" fmla="*/ 29 w 122"/>
                <a:gd name="T5" fmla="*/ 124 h 136"/>
                <a:gd name="T6" fmla="*/ 29 w 122"/>
                <a:gd name="T7" fmla="*/ 124 h 136"/>
                <a:gd name="T8" fmla="*/ 29 w 122"/>
                <a:gd name="T9" fmla="*/ 125 h 136"/>
                <a:gd name="T10" fmla="*/ 29 w 122"/>
                <a:gd name="T11" fmla="*/ 125 h 136"/>
                <a:gd name="T12" fmla="*/ 39 w 122"/>
                <a:gd name="T13" fmla="*/ 127 h 136"/>
                <a:gd name="T14" fmla="*/ 51 w 122"/>
                <a:gd name="T15" fmla="*/ 130 h 136"/>
                <a:gd name="T16" fmla="*/ 67 w 122"/>
                <a:gd name="T17" fmla="*/ 136 h 136"/>
                <a:gd name="T18" fmla="*/ 67 w 122"/>
                <a:gd name="T19" fmla="*/ 136 h 136"/>
                <a:gd name="T20" fmla="*/ 68 w 122"/>
                <a:gd name="T21" fmla="*/ 122 h 136"/>
                <a:gd name="T22" fmla="*/ 74 w 122"/>
                <a:gd name="T23" fmla="*/ 106 h 136"/>
                <a:gd name="T24" fmla="*/ 79 w 122"/>
                <a:gd name="T25" fmla="*/ 91 h 136"/>
                <a:gd name="T26" fmla="*/ 86 w 122"/>
                <a:gd name="T27" fmla="*/ 76 h 136"/>
                <a:gd name="T28" fmla="*/ 94 w 122"/>
                <a:gd name="T29" fmla="*/ 63 h 136"/>
                <a:gd name="T30" fmla="*/ 103 w 122"/>
                <a:gd name="T31" fmla="*/ 51 h 136"/>
                <a:gd name="T32" fmla="*/ 111 w 122"/>
                <a:gd name="T33" fmla="*/ 41 h 136"/>
                <a:gd name="T34" fmla="*/ 122 w 122"/>
                <a:gd name="T35" fmla="*/ 34 h 136"/>
                <a:gd name="T36" fmla="*/ 122 w 122"/>
                <a:gd name="T37" fmla="*/ 34 h 136"/>
                <a:gd name="T38" fmla="*/ 105 w 122"/>
                <a:gd name="T39" fmla="*/ 22 h 136"/>
                <a:gd name="T40" fmla="*/ 89 w 122"/>
                <a:gd name="T41" fmla="*/ 14 h 136"/>
                <a:gd name="T42" fmla="*/ 70 w 122"/>
                <a:gd name="T43" fmla="*/ 5 h 136"/>
                <a:gd name="T44" fmla="*/ 51 w 122"/>
                <a:gd name="T45" fmla="*/ 0 h 136"/>
                <a:gd name="T46" fmla="*/ 51 w 122"/>
                <a:gd name="T47" fmla="*/ 0 h 136"/>
                <a:gd name="T48" fmla="*/ 41 w 122"/>
                <a:gd name="T49" fmla="*/ 10 h 136"/>
                <a:gd name="T50" fmla="*/ 32 w 122"/>
                <a:gd name="T51" fmla="*/ 21 h 136"/>
                <a:gd name="T52" fmla="*/ 22 w 122"/>
                <a:gd name="T53" fmla="*/ 33 h 136"/>
                <a:gd name="T54" fmla="*/ 15 w 122"/>
                <a:gd name="T55" fmla="*/ 46 h 136"/>
                <a:gd name="T56" fmla="*/ 8 w 122"/>
                <a:gd name="T57" fmla="*/ 62 h 136"/>
                <a:gd name="T58" fmla="*/ 3 w 122"/>
                <a:gd name="T59" fmla="*/ 77 h 136"/>
                <a:gd name="T60" fmla="*/ 2 w 122"/>
                <a:gd name="T61" fmla="*/ 96 h 136"/>
                <a:gd name="T62" fmla="*/ 0 w 122"/>
                <a:gd name="T63" fmla="*/ 117 h 136"/>
                <a:gd name="T64" fmla="*/ 0 w 122"/>
                <a:gd name="T65" fmla="*/ 117 h 136"/>
                <a:gd name="T66" fmla="*/ 0 w 122"/>
                <a:gd name="T67" fmla="*/ 117 h 136"/>
                <a:gd name="T68" fmla="*/ 14 w 122"/>
                <a:gd name="T69" fmla="*/ 120 h 136"/>
                <a:gd name="T70" fmla="*/ 14 w 122"/>
                <a:gd name="T71" fmla="*/ 12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2" h="136">
                  <a:moveTo>
                    <a:pt x="14" y="120"/>
                  </a:moveTo>
                  <a:lnTo>
                    <a:pt x="14" y="120"/>
                  </a:lnTo>
                  <a:lnTo>
                    <a:pt x="29" y="124"/>
                  </a:lnTo>
                  <a:lnTo>
                    <a:pt x="29" y="124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39" y="127"/>
                  </a:lnTo>
                  <a:lnTo>
                    <a:pt x="51" y="130"/>
                  </a:lnTo>
                  <a:lnTo>
                    <a:pt x="67" y="136"/>
                  </a:lnTo>
                  <a:lnTo>
                    <a:pt x="67" y="136"/>
                  </a:lnTo>
                  <a:lnTo>
                    <a:pt x="68" y="122"/>
                  </a:lnTo>
                  <a:lnTo>
                    <a:pt x="74" y="106"/>
                  </a:lnTo>
                  <a:lnTo>
                    <a:pt x="79" y="91"/>
                  </a:lnTo>
                  <a:lnTo>
                    <a:pt x="86" y="76"/>
                  </a:lnTo>
                  <a:lnTo>
                    <a:pt x="94" y="63"/>
                  </a:lnTo>
                  <a:lnTo>
                    <a:pt x="103" y="51"/>
                  </a:lnTo>
                  <a:lnTo>
                    <a:pt x="111" y="41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05" y="22"/>
                  </a:lnTo>
                  <a:lnTo>
                    <a:pt x="89" y="14"/>
                  </a:lnTo>
                  <a:lnTo>
                    <a:pt x="70" y="5"/>
                  </a:lnTo>
                  <a:lnTo>
                    <a:pt x="51" y="0"/>
                  </a:lnTo>
                  <a:lnTo>
                    <a:pt x="51" y="0"/>
                  </a:lnTo>
                  <a:lnTo>
                    <a:pt x="41" y="10"/>
                  </a:lnTo>
                  <a:lnTo>
                    <a:pt x="32" y="21"/>
                  </a:lnTo>
                  <a:lnTo>
                    <a:pt x="22" y="33"/>
                  </a:lnTo>
                  <a:lnTo>
                    <a:pt x="15" y="46"/>
                  </a:lnTo>
                  <a:lnTo>
                    <a:pt x="8" y="62"/>
                  </a:lnTo>
                  <a:lnTo>
                    <a:pt x="3" y="77"/>
                  </a:lnTo>
                  <a:lnTo>
                    <a:pt x="2" y="96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14" y="120"/>
                  </a:lnTo>
                  <a:lnTo>
                    <a:pt x="14" y="120"/>
                  </a:lnTo>
                  <a:close/>
                </a:path>
              </a:pathLst>
            </a:custGeom>
            <a:solidFill>
              <a:srgbClr val="D827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33" name="Group 432">
            <a:extLst>
              <a:ext uri="{FF2B5EF4-FFF2-40B4-BE49-F238E27FC236}">
                <a16:creationId xmlns:a16="http://schemas.microsoft.com/office/drawing/2014/main" xmlns="" id="{3795CF82-4F23-42C8-9AB7-B96C4337A814}"/>
              </a:ext>
            </a:extLst>
          </p:cNvPr>
          <p:cNvGrpSpPr/>
          <p:nvPr/>
        </p:nvGrpSpPr>
        <p:grpSpPr>
          <a:xfrm rot="17100000">
            <a:off x="11254131" y="38583"/>
            <a:ext cx="1474788" cy="1909763"/>
            <a:chOff x="300037" y="1436688"/>
            <a:chExt cx="1474788" cy="1909763"/>
          </a:xfrm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35" name="Freeform 121">
              <a:extLst>
                <a:ext uri="{FF2B5EF4-FFF2-40B4-BE49-F238E27FC236}">
                  <a16:creationId xmlns:a16="http://schemas.microsoft.com/office/drawing/2014/main" xmlns="" id="{063C8E48-FFFB-4779-B655-6C88083B3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1400" y="1470025"/>
              <a:ext cx="560388" cy="492125"/>
            </a:xfrm>
            <a:custGeom>
              <a:avLst/>
              <a:gdLst>
                <a:gd name="T0" fmla="*/ 7 w 353"/>
                <a:gd name="T1" fmla="*/ 259 h 310"/>
                <a:gd name="T2" fmla="*/ 20 w 353"/>
                <a:gd name="T3" fmla="*/ 218 h 310"/>
                <a:gd name="T4" fmla="*/ 49 w 353"/>
                <a:gd name="T5" fmla="*/ 151 h 310"/>
                <a:gd name="T6" fmla="*/ 80 w 353"/>
                <a:gd name="T7" fmla="*/ 101 h 310"/>
                <a:gd name="T8" fmla="*/ 118 w 353"/>
                <a:gd name="T9" fmla="*/ 56 h 310"/>
                <a:gd name="T10" fmla="*/ 153 w 353"/>
                <a:gd name="T11" fmla="*/ 27 h 310"/>
                <a:gd name="T12" fmla="*/ 178 w 353"/>
                <a:gd name="T13" fmla="*/ 14 h 310"/>
                <a:gd name="T14" fmla="*/ 207 w 353"/>
                <a:gd name="T15" fmla="*/ 5 h 310"/>
                <a:gd name="T16" fmla="*/ 238 w 353"/>
                <a:gd name="T17" fmla="*/ 0 h 310"/>
                <a:gd name="T18" fmla="*/ 254 w 353"/>
                <a:gd name="T19" fmla="*/ 0 h 310"/>
                <a:gd name="T20" fmla="*/ 278 w 353"/>
                <a:gd name="T21" fmla="*/ 15 h 310"/>
                <a:gd name="T22" fmla="*/ 312 w 353"/>
                <a:gd name="T23" fmla="*/ 46 h 310"/>
                <a:gd name="T24" fmla="*/ 341 w 353"/>
                <a:gd name="T25" fmla="*/ 82 h 310"/>
                <a:gd name="T26" fmla="*/ 353 w 353"/>
                <a:gd name="T27" fmla="*/ 106 h 310"/>
                <a:gd name="T28" fmla="*/ 353 w 353"/>
                <a:gd name="T29" fmla="*/ 111 h 310"/>
                <a:gd name="T30" fmla="*/ 345 w 353"/>
                <a:gd name="T31" fmla="*/ 149 h 310"/>
                <a:gd name="T32" fmla="*/ 333 w 353"/>
                <a:gd name="T33" fmla="*/ 177 h 310"/>
                <a:gd name="T34" fmla="*/ 314 w 353"/>
                <a:gd name="T35" fmla="*/ 204 h 310"/>
                <a:gd name="T36" fmla="*/ 286 w 353"/>
                <a:gd name="T37" fmla="*/ 232 h 310"/>
                <a:gd name="T38" fmla="*/ 249 w 353"/>
                <a:gd name="T39" fmla="*/ 254 h 310"/>
                <a:gd name="T40" fmla="*/ 199 w 353"/>
                <a:gd name="T41" fmla="*/ 269 h 310"/>
                <a:gd name="T42" fmla="*/ 134 w 353"/>
                <a:gd name="T43" fmla="*/ 274 h 310"/>
                <a:gd name="T44" fmla="*/ 44 w 353"/>
                <a:gd name="T45" fmla="*/ 271 h 310"/>
                <a:gd name="T46" fmla="*/ 31 w 353"/>
                <a:gd name="T47" fmla="*/ 269 h 310"/>
                <a:gd name="T48" fmla="*/ 56 w 353"/>
                <a:gd name="T49" fmla="*/ 268 h 310"/>
                <a:gd name="T50" fmla="*/ 74 w 353"/>
                <a:gd name="T51" fmla="*/ 268 h 310"/>
                <a:gd name="T52" fmla="*/ 128 w 353"/>
                <a:gd name="T53" fmla="*/ 247 h 310"/>
                <a:gd name="T54" fmla="*/ 173 w 353"/>
                <a:gd name="T55" fmla="*/ 223 h 310"/>
                <a:gd name="T56" fmla="*/ 201 w 353"/>
                <a:gd name="T57" fmla="*/ 202 h 310"/>
                <a:gd name="T58" fmla="*/ 221 w 353"/>
                <a:gd name="T59" fmla="*/ 175 h 310"/>
                <a:gd name="T60" fmla="*/ 232 w 353"/>
                <a:gd name="T61" fmla="*/ 146 h 310"/>
                <a:gd name="T62" fmla="*/ 230 w 353"/>
                <a:gd name="T63" fmla="*/ 129 h 310"/>
                <a:gd name="T64" fmla="*/ 213 w 353"/>
                <a:gd name="T65" fmla="*/ 132 h 310"/>
                <a:gd name="T66" fmla="*/ 170 w 353"/>
                <a:gd name="T67" fmla="*/ 149 h 310"/>
                <a:gd name="T68" fmla="*/ 127 w 353"/>
                <a:gd name="T69" fmla="*/ 177 h 310"/>
                <a:gd name="T70" fmla="*/ 96 w 353"/>
                <a:gd name="T71" fmla="*/ 202 h 310"/>
                <a:gd name="T72" fmla="*/ 65 w 353"/>
                <a:gd name="T73" fmla="*/ 237 h 310"/>
                <a:gd name="T74" fmla="*/ 51 w 353"/>
                <a:gd name="T75" fmla="*/ 257 h 310"/>
                <a:gd name="T76" fmla="*/ 17 w 353"/>
                <a:gd name="T77" fmla="*/ 302 h 310"/>
                <a:gd name="T78" fmla="*/ 7 w 353"/>
                <a:gd name="T79" fmla="*/ 310 h 310"/>
                <a:gd name="T80" fmla="*/ 0 w 353"/>
                <a:gd name="T81" fmla="*/ 307 h 310"/>
                <a:gd name="T82" fmla="*/ 0 w 353"/>
                <a:gd name="T83" fmla="*/ 290 h 310"/>
                <a:gd name="T84" fmla="*/ 7 w 353"/>
                <a:gd name="T85" fmla="*/ 259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53" h="310">
                  <a:moveTo>
                    <a:pt x="7" y="259"/>
                  </a:moveTo>
                  <a:lnTo>
                    <a:pt x="7" y="259"/>
                  </a:lnTo>
                  <a:lnTo>
                    <a:pt x="10" y="247"/>
                  </a:lnTo>
                  <a:lnTo>
                    <a:pt x="20" y="218"/>
                  </a:lnTo>
                  <a:lnTo>
                    <a:pt x="37" y="175"/>
                  </a:lnTo>
                  <a:lnTo>
                    <a:pt x="49" y="151"/>
                  </a:lnTo>
                  <a:lnTo>
                    <a:pt x="63" y="125"/>
                  </a:lnTo>
                  <a:lnTo>
                    <a:pt x="80" y="101"/>
                  </a:lnTo>
                  <a:lnTo>
                    <a:pt x="98" y="77"/>
                  </a:lnTo>
                  <a:lnTo>
                    <a:pt x="118" y="56"/>
                  </a:lnTo>
                  <a:lnTo>
                    <a:pt x="141" y="36"/>
                  </a:lnTo>
                  <a:lnTo>
                    <a:pt x="153" y="27"/>
                  </a:lnTo>
                  <a:lnTo>
                    <a:pt x="165" y="20"/>
                  </a:lnTo>
                  <a:lnTo>
                    <a:pt x="178" y="14"/>
                  </a:lnTo>
                  <a:lnTo>
                    <a:pt x="192" y="8"/>
                  </a:lnTo>
                  <a:lnTo>
                    <a:pt x="207" y="5"/>
                  </a:lnTo>
                  <a:lnTo>
                    <a:pt x="221" y="2"/>
                  </a:lnTo>
                  <a:lnTo>
                    <a:pt x="238" y="0"/>
                  </a:lnTo>
                  <a:lnTo>
                    <a:pt x="254" y="0"/>
                  </a:lnTo>
                  <a:lnTo>
                    <a:pt x="254" y="0"/>
                  </a:lnTo>
                  <a:lnTo>
                    <a:pt x="264" y="5"/>
                  </a:lnTo>
                  <a:lnTo>
                    <a:pt x="278" y="15"/>
                  </a:lnTo>
                  <a:lnTo>
                    <a:pt x="293" y="29"/>
                  </a:lnTo>
                  <a:lnTo>
                    <a:pt x="312" y="46"/>
                  </a:lnTo>
                  <a:lnTo>
                    <a:pt x="328" y="65"/>
                  </a:lnTo>
                  <a:lnTo>
                    <a:pt x="341" y="82"/>
                  </a:lnTo>
                  <a:lnTo>
                    <a:pt x="350" y="99"/>
                  </a:lnTo>
                  <a:lnTo>
                    <a:pt x="353" y="106"/>
                  </a:lnTo>
                  <a:lnTo>
                    <a:pt x="353" y="111"/>
                  </a:lnTo>
                  <a:lnTo>
                    <a:pt x="353" y="111"/>
                  </a:lnTo>
                  <a:lnTo>
                    <a:pt x="350" y="127"/>
                  </a:lnTo>
                  <a:lnTo>
                    <a:pt x="345" y="149"/>
                  </a:lnTo>
                  <a:lnTo>
                    <a:pt x="340" y="163"/>
                  </a:lnTo>
                  <a:lnTo>
                    <a:pt x="333" y="177"/>
                  </a:lnTo>
                  <a:lnTo>
                    <a:pt x="324" y="190"/>
                  </a:lnTo>
                  <a:lnTo>
                    <a:pt x="314" y="204"/>
                  </a:lnTo>
                  <a:lnTo>
                    <a:pt x="302" y="218"/>
                  </a:lnTo>
                  <a:lnTo>
                    <a:pt x="286" y="232"/>
                  </a:lnTo>
                  <a:lnTo>
                    <a:pt x="269" y="244"/>
                  </a:lnTo>
                  <a:lnTo>
                    <a:pt x="249" y="254"/>
                  </a:lnTo>
                  <a:lnTo>
                    <a:pt x="225" y="262"/>
                  </a:lnTo>
                  <a:lnTo>
                    <a:pt x="199" y="269"/>
                  </a:lnTo>
                  <a:lnTo>
                    <a:pt x="168" y="273"/>
                  </a:lnTo>
                  <a:lnTo>
                    <a:pt x="134" y="274"/>
                  </a:lnTo>
                  <a:lnTo>
                    <a:pt x="134" y="274"/>
                  </a:lnTo>
                  <a:lnTo>
                    <a:pt x="44" y="271"/>
                  </a:lnTo>
                  <a:lnTo>
                    <a:pt x="31" y="269"/>
                  </a:lnTo>
                  <a:lnTo>
                    <a:pt x="31" y="269"/>
                  </a:lnTo>
                  <a:lnTo>
                    <a:pt x="32" y="269"/>
                  </a:lnTo>
                  <a:lnTo>
                    <a:pt x="56" y="268"/>
                  </a:lnTo>
                  <a:lnTo>
                    <a:pt x="74" y="268"/>
                  </a:lnTo>
                  <a:lnTo>
                    <a:pt x="74" y="268"/>
                  </a:lnTo>
                  <a:lnTo>
                    <a:pt x="101" y="259"/>
                  </a:lnTo>
                  <a:lnTo>
                    <a:pt x="128" y="247"/>
                  </a:lnTo>
                  <a:lnTo>
                    <a:pt x="158" y="233"/>
                  </a:lnTo>
                  <a:lnTo>
                    <a:pt x="173" y="223"/>
                  </a:lnTo>
                  <a:lnTo>
                    <a:pt x="189" y="213"/>
                  </a:lnTo>
                  <a:lnTo>
                    <a:pt x="201" y="202"/>
                  </a:lnTo>
                  <a:lnTo>
                    <a:pt x="213" y="189"/>
                  </a:lnTo>
                  <a:lnTo>
                    <a:pt x="221" y="175"/>
                  </a:lnTo>
                  <a:lnTo>
                    <a:pt x="228" y="161"/>
                  </a:lnTo>
                  <a:lnTo>
                    <a:pt x="232" y="146"/>
                  </a:lnTo>
                  <a:lnTo>
                    <a:pt x="230" y="137"/>
                  </a:lnTo>
                  <a:lnTo>
                    <a:pt x="230" y="129"/>
                  </a:lnTo>
                  <a:lnTo>
                    <a:pt x="230" y="129"/>
                  </a:lnTo>
                  <a:lnTo>
                    <a:pt x="213" y="132"/>
                  </a:lnTo>
                  <a:lnTo>
                    <a:pt x="194" y="139"/>
                  </a:lnTo>
                  <a:lnTo>
                    <a:pt x="170" y="149"/>
                  </a:lnTo>
                  <a:lnTo>
                    <a:pt x="142" y="166"/>
                  </a:lnTo>
                  <a:lnTo>
                    <a:pt x="127" y="177"/>
                  </a:lnTo>
                  <a:lnTo>
                    <a:pt x="111" y="189"/>
                  </a:lnTo>
                  <a:lnTo>
                    <a:pt x="96" y="202"/>
                  </a:lnTo>
                  <a:lnTo>
                    <a:pt x="80" y="220"/>
                  </a:lnTo>
                  <a:lnTo>
                    <a:pt x="65" y="237"/>
                  </a:lnTo>
                  <a:lnTo>
                    <a:pt x="51" y="257"/>
                  </a:lnTo>
                  <a:lnTo>
                    <a:pt x="51" y="257"/>
                  </a:lnTo>
                  <a:lnTo>
                    <a:pt x="27" y="292"/>
                  </a:lnTo>
                  <a:lnTo>
                    <a:pt x="17" y="302"/>
                  </a:lnTo>
                  <a:lnTo>
                    <a:pt x="10" y="307"/>
                  </a:lnTo>
                  <a:lnTo>
                    <a:pt x="7" y="310"/>
                  </a:lnTo>
                  <a:lnTo>
                    <a:pt x="1" y="310"/>
                  </a:lnTo>
                  <a:lnTo>
                    <a:pt x="0" y="307"/>
                  </a:lnTo>
                  <a:lnTo>
                    <a:pt x="0" y="302"/>
                  </a:lnTo>
                  <a:lnTo>
                    <a:pt x="0" y="290"/>
                  </a:lnTo>
                  <a:lnTo>
                    <a:pt x="1" y="276"/>
                  </a:lnTo>
                  <a:lnTo>
                    <a:pt x="7" y="259"/>
                  </a:lnTo>
                  <a:lnTo>
                    <a:pt x="7" y="259"/>
                  </a:lnTo>
                  <a:close/>
                </a:path>
              </a:pathLst>
            </a:custGeom>
            <a:solidFill>
              <a:srgbClr val="F2AE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6" name="Freeform 122">
              <a:extLst>
                <a:ext uri="{FF2B5EF4-FFF2-40B4-BE49-F238E27FC236}">
                  <a16:creationId xmlns:a16="http://schemas.microsoft.com/office/drawing/2014/main" xmlns="" id="{A5F98FE1-4296-4D76-A9A3-2F40FA7D1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7763" y="1641475"/>
              <a:ext cx="454025" cy="263525"/>
            </a:xfrm>
            <a:custGeom>
              <a:avLst/>
              <a:gdLst>
                <a:gd name="T0" fmla="*/ 286 w 286"/>
                <a:gd name="T1" fmla="*/ 3 h 166"/>
                <a:gd name="T2" fmla="*/ 286 w 286"/>
                <a:gd name="T3" fmla="*/ 3 h 166"/>
                <a:gd name="T4" fmla="*/ 286 w 286"/>
                <a:gd name="T5" fmla="*/ 0 h 166"/>
                <a:gd name="T6" fmla="*/ 286 w 286"/>
                <a:gd name="T7" fmla="*/ 0 h 166"/>
                <a:gd name="T8" fmla="*/ 262 w 286"/>
                <a:gd name="T9" fmla="*/ 2 h 166"/>
                <a:gd name="T10" fmla="*/ 240 w 286"/>
                <a:gd name="T11" fmla="*/ 3 h 166"/>
                <a:gd name="T12" fmla="*/ 201 w 286"/>
                <a:gd name="T13" fmla="*/ 10 h 166"/>
                <a:gd name="T14" fmla="*/ 173 w 286"/>
                <a:gd name="T15" fmla="*/ 17 h 166"/>
                <a:gd name="T16" fmla="*/ 163 w 286"/>
                <a:gd name="T17" fmla="*/ 21 h 166"/>
                <a:gd name="T18" fmla="*/ 163 w 286"/>
                <a:gd name="T19" fmla="*/ 21 h 166"/>
                <a:gd name="T20" fmla="*/ 163 w 286"/>
                <a:gd name="T21" fmla="*/ 29 h 166"/>
                <a:gd name="T22" fmla="*/ 165 w 286"/>
                <a:gd name="T23" fmla="*/ 38 h 166"/>
                <a:gd name="T24" fmla="*/ 161 w 286"/>
                <a:gd name="T25" fmla="*/ 53 h 166"/>
                <a:gd name="T26" fmla="*/ 154 w 286"/>
                <a:gd name="T27" fmla="*/ 67 h 166"/>
                <a:gd name="T28" fmla="*/ 146 w 286"/>
                <a:gd name="T29" fmla="*/ 81 h 166"/>
                <a:gd name="T30" fmla="*/ 134 w 286"/>
                <a:gd name="T31" fmla="*/ 94 h 166"/>
                <a:gd name="T32" fmla="*/ 122 w 286"/>
                <a:gd name="T33" fmla="*/ 105 h 166"/>
                <a:gd name="T34" fmla="*/ 106 w 286"/>
                <a:gd name="T35" fmla="*/ 115 h 166"/>
                <a:gd name="T36" fmla="*/ 91 w 286"/>
                <a:gd name="T37" fmla="*/ 125 h 166"/>
                <a:gd name="T38" fmla="*/ 61 w 286"/>
                <a:gd name="T39" fmla="*/ 139 h 166"/>
                <a:gd name="T40" fmla="*/ 34 w 286"/>
                <a:gd name="T41" fmla="*/ 151 h 166"/>
                <a:gd name="T42" fmla="*/ 7 w 286"/>
                <a:gd name="T43" fmla="*/ 160 h 166"/>
                <a:gd name="T44" fmla="*/ 7 w 286"/>
                <a:gd name="T45" fmla="*/ 160 h 166"/>
                <a:gd name="T46" fmla="*/ 5 w 286"/>
                <a:gd name="T47" fmla="*/ 160 h 166"/>
                <a:gd name="T48" fmla="*/ 0 w 286"/>
                <a:gd name="T49" fmla="*/ 165 h 166"/>
                <a:gd name="T50" fmla="*/ 0 w 286"/>
                <a:gd name="T51" fmla="*/ 165 h 166"/>
                <a:gd name="T52" fmla="*/ 67 w 286"/>
                <a:gd name="T53" fmla="*/ 166 h 166"/>
                <a:gd name="T54" fmla="*/ 67 w 286"/>
                <a:gd name="T55" fmla="*/ 166 h 166"/>
                <a:gd name="T56" fmla="*/ 101 w 286"/>
                <a:gd name="T57" fmla="*/ 165 h 166"/>
                <a:gd name="T58" fmla="*/ 132 w 286"/>
                <a:gd name="T59" fmla="*/ 161 h 166"/>
                <a:gd name="T60" fmla="*/ 158 w 286"/>
                <a:gd name="T61" fmla="*/ 154 h 166"/>
                <a:gd name="T62" fmla="*/ 182 w 286"/>
                <a:gd name="T63" fmla="*/ 146 h 166"/>
                <a:gd name="T64" fmla="*/ 202 w 286"/>
                <a:gd name="T65" fmla="*/ 136 h 166"/>
                <a:gd name="T66" fmla="*/ 219 w 286"/>
                <a:gd name="T67" fmla="*/ 124 h 166"/>
                <a:gd name="T68" fmla="*/ 235 w 286"/>
                <a:gd name="T69" fmla="*/ 110 h 166"/>
                <a:gd name="T70" fmla="*/ 247 w 286"/>
                <a:gd name="T71" fmla="*/ 96 h 166"/>
                <a:gd name="T72" fmla="*/ 257 w 286"/>
                <a:gd name="T73" fmla="*/ 82 h 166"/>
                <a:gd name="T74" fmla="*/ 266 w 286"/>
                <a:gd name="T75" fmla="*/ 69 h 166"/>
                <a:gd name="T76" fmla="*/ 273 w 286"/>
                <a:gd name="T77" fmla="*/ 55 h 166"/>
                <a:gd name="T78" fmla="*/ 278 w 286"/>
                <a:gd name="T79" fmla="*/ 41 h 166"/>
                <a:gd name="T80" fmla="*/ 283 w 286"/>
                <a:gd name="T81" fmla="*/ 19 h 166"/>
                <a:gd name="T82" fmla="*/ 286 w 286"/>
                <a:gd name="T83" fmla="*/ 3 h 166"/>
                <a:gd name="T84" fmla="*/ 286 w 286"/>
                <a:gd name="T85" fmla="*/ 3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86" h="166">
                  <a:moveTo>
                    <a:pt x="286" y="3"/>
                  </a:moveTo>
                  <a:lnTo>
                    <a:pt x="286" y="3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62" y="2"/>
                  </a:lnTo>
                  <a:lnTo>
                    <a:pt x="240" y="3"/>
                  </a:lnTo>
                  <a:lnTo>
                    <a:pt x="201" y="10"/>
                  </a:lnTo>
                  <a:lnTo>
                    <a:pt x="173" y="17"/>
                  </a:lnTo>
                  <a:lnTo>
                    <a:pt x="163" y="21"/>
                  </a:lnTo>
                  <a:lnTo>
                    <a:pt x="163" y="21"/>
                  </a:lnTo>
                  <a:lnTo>
                    <a:pt x="163" y="29"/>
                  </a:lnTo>
                  <a:lnTo>
                    <a:pt x="165" y="38"/>
                  </a:lnTo>
                  <a:lnTo>
                    <a:pt x="161" y="53"/>
                  </a:lnTo>
                  <a:lnTo>
                    <a:pt x="154" y="67"/>
                  </a:lnTo>
                  <a:lnTo>
                    <a:pt x="146" y="81"/>
                  </a:lnTo>
                  <a:lnTo>
                    <a:pt x="134" y="94"/>
                  </a:lnTo>
                  <a:lnTo>
                    <a:pt x="122" y="105"/>
                  </a:lnTo>
                  <a:lnTo>
                    <a:pt x="106" y="115"/>
                  </a:lnTo>
                  <a:lnTo>
                    <a:pt x="91" y="125"/>
                  </a:lnTo>
                  <a:lnTo>
                    <a:pt x="61" y="139"/>
                  </a:lnTo>
                  <a:lnTo>
                    <a:pt x="34" y="151"/>
                  </a:lnTo>
                  <a:lnTo>
                    <a:pt x="7" y="160"/>
                  </a:lnTo>
                  <a:lnTo>
                    <a:pt x="7" y="160"/>
                  </a:lnTo>
                  <a:lnTo>
                    <a:pt x="5" y="160"/>
                  </a:lnTo>
                  <a:lnTo>
                    <a:pt x="0" y="165"/>
                  </a:lnTo>
                  <a:lnTo>
                    <a:pt x="0" y="165"/>
                  </a:lnTo>
                  <a:lnTo>
                    <a:pt x="67" y="166"/>
                  </a:lnTo>
                  <a:lnTo>
                    <a:pt x="67" y="166"/>
                  </a:lnTo>
                  <a:lnTo>
                    <a:pt x="101" y="165"/>
                  </a:lnTo>
                  <a:lnTo>
                    <a:pt x="132" y="161"/>
                  </a:lnTo>
                  <a:lnTo>
                    <a:pt x="158" y="154"/>
                  </a:lnTo>
                  <a:lnTo>
                    <a:pt x="182" y="146"/>
                  </a:lnTo>
                  <a:lnTo>
                    <a:pt x="202" y="136"/>
                  </a:lnTo>
                  <a:lnTo>
                    <a:pt x="219" y="124"/>
                  </a:lnTo>
                  <a:lnTo>
                    <a:pt x="235" y="110"/>
                  </a:lnTo>
                  <a:lnTo>
                    <a:pt x="247" y="96"/>
                  </a:lnTo>
                  <a:lnTo>
                    <a:pt x="257" y="82"/>
                  </a:lnTo>
                  <a:lnTo>
                    <a:pt x="266" y="69"/>
                  </a:lnTo>
                  <a:lnTo>
                    <a:pt x="273" y="55"/>
                  </a:lnTo>
                  <a:lnTo>
                    <a:pt x="278" y="41"/>
                  </a:lnTo>
                  <a:lnTo>
                    <a:pt x="283" y="19"/>
                  </a:lnTo>
                  <a:lnTo>
                    <a:pt x="286" y="3"/>
                  </a:lnTo>
                  <a:lnTo>
                    <a:pt x="286" y="3"/>
                  </a:lnTo>
                  <a:close/>
                </a:path>
              </a:pathLst>
            </a:custGeom>
            <a:solidFill>
              <a:srgbClr val="F7D9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7" name="Freeform 123">
              <a:extLst>
                <a:ext uri="{FF2B5EF4-FFF2-40B4-BE49-F238E27FC236}">
                  <a16:creationId xmlns:a16="http://schemas.microsoft.com/office/drawing/2014/main" xmlns="" id="{E759B4C7-484E-40BC-B2B6-A225B26C2D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237" y="1436688"/>
              <a:ext cx="531813" cy="520700"/>
            </a:xfrm>
            <a:custGeom>
              <a:avLst/>
              <a:gdLst>
                <a:gd name="T0" fmla="*/ 335 w 335"/>
                <a:gd name="T1" fmla="*/ 285 h 328"/>
                <a:gd name="T2" fmla="*/ 335 w 335"/>
                <a:gd name="T3" fmla="*/ 261 h 328"/>
                <a:gd name="T4" fmla="*/ 328 w 335"/>
                <a:gd name="T5" fmla="*/ 223 h 328"/>
                <a:gd name="T6" fmla="*/ 315 w 335"/>
                <a:gd name="T7" fmla="*/ 177 h 328"/>
                <a:gd name="T8" fmla="*/ 292 w 335"/>
                <a:gd name="T9" fmla="*/ 127 h 328"/>
                <a:gd name="T10" fmla="*/ 261 w 335"/>
                <a:gd name="T11" fmla="*/ 79 h 328"/>
                <a:gd name="T12" fmla="*/ 220 w 335"/>
                <a:gd name="T13" fmla="*/ 38 h 328"/>
                <a:gd name="T14" fmla="*/ 196 w 335"/>
                <a:gd name="T15" fmla="*/ 23 h 328"/>
                <a:gd name="T16" fmla="*/ 169 w 335"/>
                <a:gd name="T17" fmla="*/ 11 h 328"/>
                <a:gd name="T18" fmla="*/ 139 w 335"/>
                <a:gd name="T19" fmla="*/ 2 h 328"/>
                <a:gd name="T20" fmla="*/ 107 w 335"/>
                <a:gd name="T21" fmla="*/ 0 h 328"/>
                <a:gd name="T22" fmla="*/ 91 w 335"/>
                <a:gd name="T23" fmla="*/ 12 h 328"/>
                <a:gd name="T24" fmla="*/ 23 w 335"/>
                <a:gd name="T25" fmla="*/ 74 h 328"/>
                <a:gd name="T26" fmla="*/ 2 w 335"/>
                <a:gd name="T27" fmla="*/ 101 h 328"/>
                <a:gd name="T28" fmla="*/ 0 w 335"/>
                <a:gd name="T29" fmla="*/ 107 h 328"/>
                <a:gd name="T30" fmla="*/ 6 w 335"/>
                <a:gd name="T31" fmla="*/ 122 h 328"/>
                <a:gd name="T32" fmla="*/ 24 w 335"/>
                <a:gd name="T33" fmla="*/ 153 h 328"/>
                <a:gd name="T34" fmla="*/ 62 w 335"/>
                <a:gd name="T35" fmla="*/ 198 h 328"/>
                <a:gd name="T36" fmla="*/ 109 w 335"/>
                <a:gd name="T37" fmla="*/ 232 h 328"/>
                <a:gd name="T38" fmla="*/ 129 w 335"/>
                <a:gd name="T39" fmla="*/ 242 h 328"/>
                <a:gd name="T40" fmla="*/ 251 w 335"/>
                <a:gd name="T41" fmla="*/ 275 h 328"/>
                <a:gd name="T42" fmla="*/ 229 w 335"/>
                <a:gd name="T43" fmla="*/ 263 h 328"/>
                <a:gd name="T44" fmla="*/ 181 w 335"/>
                <a:gd name="T45" fmla="*/ 230 h 328"/>
                <a:gd name="T46" fmla="*/ 143 w 335"/>
                <a:gd name="T47" fmla="*/ 194 h 328"/>
                <a:gd name="T48" fmla="*/ 124 w 335"/>
                <a:gd name="T49" fmla="*/ 167 h 328"/>
                <a:gd name="T50" fmla="*/ 110 w 335"/>
                <a:gd name="T51" fmla="*/ 138 h 328"/>
                <a:gd name="T52" fmla="*/ 109 w 335"/>
                <a:gd name="T53" fmla="*/ 120 h 328"/>
                <a:gd name="T54" fmla="*/ 139 w 335"/>
                <a:gd name="T55" fmla="*/ 131 h 328"/>
                <a:gd name="T56" fmla="*/ 198 w 335"/>
                <a:gd name="T57" fmla="*/ 162 h 328"/>
                <a:gd name="T58" fmla="*/ 230 w 335"/>
                <a:gd name="T59" fmla="*/ 184 h 328"/>
                <a:gd name="T60" fmla="*/ 258 w 335"/>
                <a:gd name="T61" fmla="*/ 211 h 328"/>
                <a:gd name="T62" fmla="*/ 282 w 335"/>
                <a:gd name="T63" fmla="*/ 244 h 328"/>
                <a:gd name="T64" fmla="*/ 296 w 335"/>
                <a:gd name="T65" fmla="*/ 280 h 328"/>
                <a:gd name="T66" fmla="*/ 299 w 335"/>
                <a:gd name="T67" fmla="*/ 297 h 328"/>
                <a:gd name="T68" fmla="*/ 306 w 335"/>
                <a:gd name="T69" fmla="*/ 319 h 328"/>
                <a:gd name="T70" fmla="*/ 313 w 335"/>
                <a:gd name="T71" fmla="*/ 328 h 328"/>
                <a:gd name="T72" fmla="*/ 320 w 335"/>
                <a:gd name="T73" fmla="*/ 326 h 328"/>
                <a:gd name="T74" fmla="*/ 328 w 335"/>
                <a:gd name="T75" fmla="*/ 311 h 328"/>
                <a:gd name="T76" fmla="*/ 335 w 335"/>
                <a:gd name="T77" fmla="*/ 285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5" h="328">
                  <a:moveTo>
                    <a:pt x="335" y="285"/>
                  </a:moveTo>
                  <a:lnTo>
                    <a:pt x="335" y="285"/>
                  </a:lnTo>
                  <a:lnTo>
                    <a:pt x="335" y="275"/>
                  </a:lnTo>
                  <a:lnTo>
                    <a:pt x="335" y="261"/>
                  </a:lnTo>
                  <a:lnTo>
                    <a:pt x="332" y="244"/>
                  </a:lnTo>
                  <a:lnTo>
                    <a:pt x="328" y="223"/>
                  </a:lnTo>
                  <a:lnTo>
                    <a:pt x="322" y="201"/>
                  </a:lnTo>
                  <a:lnTo>
                    <a:pt x="315" y="177"/>
                  </a:lnTo>
                  <a:lnTo>
                    <a:pt x="304" y="151"/>
                  </a:lnTo>
                  <a:lnTo>
                    <a:pt x="292" y="127"/>
                  </a:lnTo>
                  <a:lnTo>
                    <a:pt x="277" y="101"/>
                  </a:lnTo>
                  <a:lnTo>
                    <a:pt x="261" y="79"/>
                  </a:lnTo>
                  <a:lnTo>
                    <a:pt x="243" y="57"/>
                  </a:lnTo>
                  <a:lnTo>
                    <a:pt x="220" y="38"/>
                  </a:lnTo>
                  <a:lnTo>
                    <a:pt x="208" y="29"/>
                  </a:lnTo>
                  <a:lnTo>
                    <a:pt x="196" y="23"/>
                  </a:lnTo>
                  <a:lnTo>
                    <a:pt x="182" y="16"/>
                  </a:lnTo>
                  <a:lnTo>
                    <a:pt x="169" y="11"/>
                  </a:lnTo>
                  <a:lnTo>
                    <a:pt x="155" y="5"/>
                  </a:lnTo>
                  <a:lnTo>
                    <a:pt x="139" y="2"/>
                  </a:lnTo>
                  <a:lnTo>
                    <a:pt x="122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91" y="12"/>
                  </a:lnTo>
                  <a:lnTo>
                    <a:pt x="57" y="41"/>
                  </a:lnTo>
                  <a:lnTo>
                    <a:pt x="23" y="74"/>
                  </a:lnTo>
                  <a:lnTo>
                    <a:pt x="9" y="89"/>
                  </a:lnTo>
                  <a:lnTo>
                    <a:pt x="2" y="101"/>
                  </a:lnTo>
                  <a:lnTo>
                    <a:pt x="2" y="101"/>
                  </a:lnTo>
                  <a:lnTo>
                    <a:pt x="0" y="107"/>
                  </a:lnTo>
                  <a:lnTo>
                    <a:pt x="2" y="113"/>
                  </a:lnTo>
                  <a:lnTo>
                    <a:pt x="6" y="122"/>
                  </a:lnTo>
                  <a:lnTo>
                    <a:pt x="11" y="131"/>
                  </a:lnTo>
                  <a:lnTo>
                    <a:pt x="24" y="153"/>
                  </a:lnTo>
                  <a:lnTo>
                    <a:pt x="42" y="175"/>
                  </a:lnTo>
                  <a:lnTo>
                    <a:pt x="62" y="198"/>
                  </a:lnTo>
                  <a:lnTo>
                    <a:pt x="86" y="216"/>
                  </a:lnTo>
                  <a:lnTo>
                    <a:pt x="109" y="232"/>
                  </a:lnTo>
                  <a:lnTo>
                    <a:pt x="119" y="239"/>
                  </a:lnTo>
                  <a:lnTo>
                    <a:pt x="129" y="242"/>
                  </a:lnTo>
                  <a:lnTo>
                    <a:pt x="129" y="242"/>
                  </a:lnTo>
                  <a:lnTo>
                    <a:pt x="251" y="275"/>
                  </a:lnTo>
                  <a:lnTo>
                    <a:pt x="251" y="275"/>
                  </a:lnTo>
                  <a:lnTo>
                    <a:pt x="229" y="263"/>
                  </a:lnTo>
                  <a:lnTo>
                    <a:pt x="206" y="249"/>
                  </a:lnTo>
                  <a:lnTo>
                    <a:pt x="181" y="230"/>
                  </a:lnTo>
                  <a:lnTo>
                    <a:pt x="155" y="208"/>
                  </a:lnTo>
                  <a:lnTo>
                    <a:pt x="143" y="194"/>
                  </a:lnTo>
                  <a:lnTo>
                    <a:pt x="133" y="180"/>
                  </a:lnTo>
                  <a:lnTo>
                    <a:pt x="124" y="167"/>
                  </a:lnTo>
                  <a:lnTo>
                    <a:pt x="115" y="151"/>
                  </a:lnTo>
                  <a:lnTo>
                    <a:pt x="110" y="138"/>
                  </a:lnTo>
                  <a:lnTo>
                    <a:pt x="109" y="120"/>
                  </a:lnTo>
                  <a:lnTo>
                    <a:pt x="109" y="120"/>
                  </a:lnTo>
                  <a:lnTo>
                    <a:pt x="119" y="124"/>
                  </a:lnTo>
                  <a:lnTo>
                    <a:pt x="139" y="131"/>
                  </a:lnTo>
                  <a:lnTo>
                    <a:pt x="167" y="143"/>
                  </a:lnTo>
                  <a:lnTo>
                    <a:pt x="198" y="162"/>
                  </a:lnTo>
                  <a:lnTo>
                    <a:pt x="213" y="172"/>
                  </a:lnTo>
                  <a:lnTo>
                    <a:pt x="230" y="184"/>
                  </a:lnTo>
                  <a:lnTo>
                    <a:pt x="244" y="198"/>
                  </a:lnTo>
                  <a:lnTo>
                    <a:pt x="258" y="211"/>
                  </a:lnTo>
                  <a:lnTo>
                    <a:pt x="272" y="227"/>
                  </a:lnTo>
                  <a:lnTo>
                    <a:pt x="282" y="244"/>
                  </a:lnTo>
                  <a:lnTo>
                    <a:pt x="289" y="261"/>
                  </a:lnTo>
                  <a:lnTo>
                    <a:pt x="296" y="280"/>
                  </a:lnTo>
                  <a:lnTo>
                    <a:pt x="296" y="280"/>
                  </a:lnTo>
                  <a:lnTo>
                    <a:pt x="299" y="297"/>
                  </a:lnTo>
                  <a:lnTo>
                    <a:pt x="303" y="311"/>
                  </a:lnTo>
                  <a:lnTo>
                    <a:pt x="306" y="319"/>
                  </a:lnTo>
                  <a:lnTo>
                    <a:pt x="309" y="325"/>
                  </a:lnTo>
                  <a:lnTo>
                    <a:pt x="313" y="328"/>
                  </a:lnTo>
                  <a:lnTo>
                    <a:pt x="316" y="328"/>
                  </a:lnTo>
                  <a:lnTo>
                    <a:pt x="320" y="326"/>
                  </a:lnTo>
                  <a:lnTo>
                    <a:pt x="323" y="321"/>
                  </a:lnTo>
                  <a:lnTo>
                    <a:pt x="328" y="311"/>
                  </a:lnTo>
                  <a:lnTo>
                    <a:pt x="332" y="299"/>
                  </a:lnTo>
                  <a:lnTo>
                    <a:pt x="335" y="285"/>
                  </a:lnTo>
                  <a:lnTo>
                    <a:pt x="335" y="285"/>
                  </a:lnTo>
                  <a:close/>
                </a:path>
              </a:pathLst>
            </a:custGeom>
            <a:solidFill>
              <a:srgbClr val="F2AE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8" name="Freeform 124">
              <a:extLst>
                <a:ext uri="{FF2B5EF4-FFF2-40B4-BE49-F238E27FC236}">
                  <a16:creationId xmlns:a16="http://schemas.microsoft.com/office/drawing/2014/main" xmlns="" id="{50D8A84F-07BB-439A-AFAD-ED47613B4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650" y="1592263"/>
              <a:ext cx="414338" cy="303213"/>
            </a:xfrm>
            <a:custGeom>
              <a:avLst/>
              <a:gdLst>
                <a:gd name="T0" fmla="*/ 197 w 261"/>
                <a:gd name="T1" fmla="*/ 189 h 191"/>
                <a:gd name="T2" fmla="*/ 197 w 261"/>
                <a:gd name="T3" fmla="*/ 189 h 191"/>
                <a:gd name="T4" fmla="*/ 213 w 261"/>
                <a:gd name="T5" fmla="*/ 191 h 191"/>
                <a:gd name="T6" fmla="*/ 221 w 261"/>
                <a:gd name="T7" fmla="*/ 191 h 191"/>
                <a:gd name="T8" fmla="*/ 228 w 261"/>
                <a:gd name="T9" fmla="*/ 191 h 191"/>
                <a:gd name="T10" fmla="*/ 231 w 261"/>
                <a:gd name="T11" fmla="*/ 189 h 191"/>
                <a:gd name="T12" fmla="*/ 238 w 261"/>
                <a:gd name="T13" fmla="*/ 187 h 191"/>
                <a:gd name="T14" fmla="*/ 244 w 261"/>
                <a:gd name="T15" fmla="*/ 187 h 191"/>
                <a:gd name="T16" fmla="*/ 250 w 261"/>
                <a:gd name="T17" fmla="*/ 189 h 191"/>
                <a:gd name="T18" fmla="*/ 261 w 261"/>
                <a:gd name="T19" fmla="*/ 182 h 191"/>
                <a:gd name="T20" fmla="*/ 261 w 261"/>
                <a:gd name="T21" fmla="*/ 182 h 191"/>
                <a:gd name="T22" fmla="*/ 225 w 261"/>
                <a:gd name="T23" fmla="*/ 160 h 191"/>
                <a:gd name="T24" fmla="*/ 199 w 261"/>
                <a:gd name="T25" fmla="*/ 143 h 191"/>
                <a:gd name="T26" fmla="*/ 175 w 261"/>
                <a:gd name="T27" fmla="*/ 122 h 191"/>
                <a:gd name="T28" fmla="*/ 151 w 261"/>
                <a:gd name="T29" fmla="*/ 100 h 191"/>
                <a:gd name="T30" fmla="*/ 140 w 261"/>
                <a:gd name="T31" fmla="*/ 88 h 191"/>
                <a:gd name="T32" fmla="*/ 130 w 261"/>
                <a:gd name="T33" fmla="*/ 76 h 191"/>
                <a:gd name="T34" fmla="*/ 122 w 261"/>
                <a:gd name="T35" fmla="*/ 62 h 191"/>
                <a:gd name="T36" fmla="*/ 116 w 261"/>
                <a:gd name="T37" fmla="*/ 50 h 191"/>
                <a:gd name="T38" fmla="*/ 111 w 261"/>
                <a:gd name="T39" fmla="*/ 36 h 191"/>
                <a:gd name="T40" fmla="*/ 110 w 261"/>
                <a:gd name="T41" fmla="*/ 22 h 191"/>
                <a:gd name="T42" fmla="*/ 110 w 261"/>
                <a:gd name="T43" fmla="*/ 22 h 191"/>
                <a:gd name="T44" fmla="*/ 96 w 261"/>
                <a:gd name="T45" fmla="*/ 19 h 191"/>
                <a:gd name="T46" fmla="*/ 65 w 261"/>
                <a:gd name="T47" fmla="*/ 9 h 191"/>
                <a:gd name="T48" fmla="*/ 46 w 261"/>
                <a:gd name="T49" fmla="*/ 5 h 191"/>
                <a:gd name="T50" fmla="*/ 29 w 261"/>
                <a:gd name="T51" fmla="*/ 2 h 191"/>
                <a:gd name="T52" fmla="*/ 13 w 261"/>
                <a:gd name="T53" fmla="*/ 0 h 191"/>
                <a:gd name="T54" fmla="*/ 8 w 261"/>
                <a:gd name="T55" fmla="*/ 2 h 191"/>
                <a:gd name="T56" fmla="*/ 3 w 261"/>
                <a:gd name="T57" fmla="*/ 3 h 191"/>
                <a:gd name="T58" fmla="*/ 3 w 261"/>
                <a:gd name="T59" fmla="*/ 3 h 191"/>
                <a:gd name="T60" fmla="*/ 0 w 261"/>
                <a:gd name="T61" fmla="*/ 9 h 191"/>
                <a:gd name="T62" fmla="*/ 0 w 261"/>
                <a:gd name="T63" fmla="*/ 19 h 191"/>
                <a:gd name="T64" fmla="*/ 3 w 261"/>
                <a:gd name="T65" fmla="*/ 29 h 191"/>
                <a:gd name="T66" fmla="*/ 8 w 261"/>
                <a:gd name="T67" fmla="*/ 41 h 191"/>
                <a:gd name="T68" fmla="*/ 15 w 261"/>
                <a:gd name="T69" fmla="*/ 55 h 191"/>
                <a:gd name="T70" fmla="*/ 25 w 261"/>
                <a:gd name="T71" fmla="*/ 69 h 191"/>
                <a:gd name="T72" fmla="*/ 36 w 261"/>
                <a:gd name="T73" fmla="*/ 84 h 191"/>
                <a:gd name="T74" fmla="*/ 49 w 261"/>
                <a:gd name="T75" fmla="*/ 98 h 191"/>
                <a:gd name="T76" fmla="*/ 65 w 261"/>
                <a:gd name="T77" fmla="*/ 113 h 191"/>
                <a:gd name="T78" fmla="*/ 80 w 261"/>
                <a:gd name="T79" fmla="*/ 129 h 191"/>
                <a:gd name="T80" fmla="*/ 98 w 261"/>
                <a:gd name="T81" fmla="*/ 143 h 191"/>
                <a:gd name="T82" fmla="*/ 116 w 261"/>
                <a:gd name="T83" fmla="*/ 155 h 191"/>
                <a:gd name="T84" fmla="*/ 135 w 261"/>
                <a:gd name="T85" fmla="*/ 167 h 191"/>
                <a:gd name="T86" fmla="*/ 156 w 261"/>
                <a:gd name="T87" fmla="*/ 175 h 191"/>
                <a:gd name="T88" fmla="*/ 177 w 261"/>
                <a:gd name="T89" fmla="*/ 184 h 191"/>
                <a:gd name="T90" fmla="*/ 197 w 261"/>
                <a:gd name="T91" fmla="*/ 189 h 191"/>
                <a:gd name="T92" fmla="*/ 197 w 261"/>
                <a:gd name="T93" fmla="*/ 18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1" h="191">
                  <a:moveTo>
                    <a:pt x="197" y="189"/>
                  </a:moveTo>
                  <a:lnTo>
                    <a:pt x="197" y="189"/>
                  </a:lnTo>
                  <a:lnTo>
                    <a:pt x="213" y="191"/>
                  </a:lnTo>
                  <a:lnTo>
                    <a:pt x="221" y="191"/>
                  </a:lnTo>
                  <a:lnTo>
                    <a:pt x="228" y="191"/>
                  </a:lnTo>
                  <a:lnTo>
                    <a:pt x="231" y="189"/>
                  </a:lnTo>
                  <a:lnTo>
                    <a:pt x="238" y="187"/>
                  </a:lnTo>
                  <a:lnTo>
                    <a:pt x="244" y="187"/>
                  </a:lnTo>
                  <a:lnTo>
                    <a:pt x="250" y="189"/>
                  </a:lnTo>
                  <a:lnTo>
                    <a:pt x="261" y="182"/>
                  </a:lnTo>
                  <a:lnTo>
                    <a:pt x="261" y="182"/>
                  </a:lnTo>
                  <a:lnTo>
                    <a:pt x="225" y="160"/>
                  </a:lnTo>
                  <a:lnTo>
                    <a:pt x="199" y="143"/>
                  </a:lnTo>
                  <a:lnTo>
                    <a:pt x="175" y="122"/>
                  </a:lnTo>
                  <a:lnTo>
                    <a:pt x="151" y="100"/>
                  </a:lnTo>
                  <a:lnTo>
                    <a:pt x="140" y="88"/>
                  </a:lnTo>
                  <a:lnTo>
                    <a:pt x="130" y="76"/>
                  </a:lnTo>
                  <a:lnTo>
                    <a:pt x="122" y="62"/>
                  </a:lnTo>
                  <a:lnTo>
                    <a:pt x="116" y="50"/>
                  </a:lnTo>
                  <a:lnTo>
                    <a:pt x="111" y="36"/>
                  </a:lnTo>
                  <a:lnTo>
                    <a:pt x="110" y="22"/>
                  </a:lnTo>
                  <a:lnTo>
                    <a:pt x="110" y="22"/>
                  </a:lnTo>
                  <a:lnTo>
                    <a:pt x="96" y="19"/>
                  </a:lnTo>
                  <a:lnTo>
                    <a:pt x="65" y="9"/>
                  </a:lnTo>
                  <a:lnTo>
                    <a:pt x="46" y="5"/>
                  </a:lnTo>
                  <a:lnTo>
                    <a:pt x="29" y="2"/>
                  </a:lnTo>
                  <a:lnTo>
                    <a:pt x="13" y="0"/>
                  </a:lnTo>
                  <a:lnTo>
                    <a:pt x="8" y="2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9"/>
                  </a:lnTo>
                  <a:lnTo>
                    <a:pt x="0" y="19"/>
                  </a:lnTo>
                  <a:lnTo>
                    <a:pt x="3" y="29"/>
                  </a:lnTo>
                  <a:lnTo>
                    <a:pt x="8" y="41"/>
                  </a:lnTo>
                  <a:lnTo>
                    <a:pt x="15" y="55"/>
                  </a:lnTo>
                  <a:lnTo>
                    <a:pt x="25" y="69"/>
                  </a:lnTo>
                  <a:lnTo>
                    <a:pt x="36" y="84"/>
                  </a:lnTo>
                  <a:lnTo>
                    <a:pt x="49" y="98"/>
                  </a:lnTo>
                  <a:lnTo>
                    <a:pt x="65" y="113"/>
                  </a:lnTo>
                  <a:lnTo>
                    <a:pt x="80" y="129"/>
                  </a:lnTo>
                  <a:lnTo>
                    <a:pt x="98" y="143"/>
                  </a:lnTo>
                  <a:lnTo>
                    <a:pt x="116" y="155"/>
                  </a:lnTo>
                  <a:lnTo>
                    <a:pt x="135" y="167"/>
                  </a:lnTo>
                  <a:lnTo>
                    <a:pt x="156" y="175"/>
                  </a:lnTo>
                  <a:lnTo>
                    <a:pt x="177" y="184"/>
                  </a:lnTo>
                  <a:lnTo>
                    <a:pt x="197" y="189"/>
                  </a:lnTo>
                  <a:lnTo>
                    <a:pt x="197" y="189"/>
                  </a:lnTo>
                  <a:close/>
                </a:path>
              </a:pathLst>
            </a:custGeom>
            <a:solidFill>
              <a:srgbClr val="F7D9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9" name="Freeform 125">
              <a:extLst>
                <a:ext uri="{FF2B5EF4-FFF2-40B4-BE49-F238E27FC236}">
                  <a16:creationId xmlns:a16="http://schemas.microsoft.com/office/drawing/2014/main" xmlns="" id="{8EFDA0FF-AF4E-4661-8B27-D7866F89D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237" y="2439988"/>
              <a:ext cx="1350963" cy="906463"/>
            </a:xfrm>
            <a:custGeom>
              <a:avLst/>
              <a:gdLst>
                <a:gd name="T0" fmla="*/ 0 w 851"/>
                <a:gd name="T1" fmla="*/ 60 h 571"/>
                <a:gd name="T2" fmla="*/ 0 w 851"/>
                <a:gd name="T3" fmla="*/ 559 h 571"/>
                <a:gd name="T4" fmla="*/ 108 w 851"/>
                <a:gd name="T5" fmla="*/ 571 h 571"/>
                <a:gd name="T6" fmla="*/ 623 w 851"/>
                <a:gd name="T7" fmla="*/ 561 h 571"/>
                <a:gd name="T8" fmla="*/ 836 w 851"/>
                <a:gd name="T9" fmla="*/ 547 h 571"/>
                <a:gd name="T10" fmla="*/ 851 w 851"/>
                <a:gd name="T11" fmla="*/ 19 h 571"/>
                <a:gd name="T12" fmla="*/ 20 w 851"/>
                <a:gd name="T13" fmla="*/ 0 h 571"/>
                <a:gd name="T14" fmla="*/ 0 w 851"/>
                <a:gd name="T15" fmla="*/ 60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1" h="571">
                  <a:moveTo>
                    <a:pt x="0" y="60"/>
                  </a:moveTo>
                  <a:lnTo>
                    <a:pt x="0" y="559"/>
                  </a:lnTo>
                  <a:lnTo>
                    <a:pt x="108" y="571"/>
                  </a:lnTo>
                  <a:lnTo>
                    <a:pt x="623" y="561"/>
                  </a:lnTo>
                  <a:lnTo>
                    <a:pt x="836" y="547"/>
                  </a:lnTo>
                  <a:lnTo>
                    <a:pt x="851" y="19"/>
                  </a:lnTo>
                  <a:lnTo>
                    <a:pt x="20" y="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78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0" name="Freeform 126">
              <a:extLst>
                <a:ext uri="{FF2B5EF4-FFF2-40B4-BE49-F238E27FC236}">
                  <a16:creationId xmlns:a16="http://schemas.microsoft.com/office/drawing/2014/main" xmlns="" id="{A980C7E2-B3FB-48BC-AE09-F874D1BEF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1125" y="2462213"/>
              <a:ext cx="346075" cy="868363"/>
            </a:xfrm>
            <a:custGeom>
              <a:avLst/>
              <a:gdLst>
                <a:gd name="T0" fmla="*/ 203 w 218"/>
                <a:gd name="T1" fmla="*/ 533 h 547"/>
                <a:gd name="T2" fmla="*/ 218 w 218"/>
                <a:gd name="T3" fmla="*/ 5 h 547"/>
                <a:gd name="T4" fmla="*/ 35 w 218"/>
                <a:gd name="T5" fmla="*/ 0 h 547"/>
                <a:gd name="T6" fmla="*/ 9 w 218"/>
                <a:gd name="T7" fmla="*/ 24 h 547"/>
                <a:gd name="T8" fmla="*/ 0 w 218"/>
                <a:gd name="T9" fmla="*/ 547 h 547"/>
                <a:gd name="T10" fmla="*/ 203 w 218"/>
                <a:gd name="T11" fmla="*/ 533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8" h="547">
                  <a:moveTo>
                    <a:pt x="203" y="533"/>
                  </a:moveTo>
                  <a:lnTo>
                    <a:pt x="218" y="5"/>
                  </a:lnTo>
                  <a:lnTo>
                    <a:pt x="35" y="0"/>
                  </a:lnTo>
                  <a:lnTo>
                    <a:pt x="9" y="24"/>
                  </a:lnTo>
                  <a:lnTo>
                    <a:pt x="0" y="547"/>
                  </a:lnTo>
                  <a:lnTo>
                    <a:pt x="203" y="533"/>
                  </a:lnTo>
                  <a:close/>
                </a:path>
              </a:pathLst>
            </a:custGeom>
            <a:solidFill>
              <a:srgbClr val="6A52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1" name="Freeform 127">
              <a:extLst>
                <a:ext uri="{FF2B5EF4-FFF2-40B4-BE49-F238E27FC236}">
                  <a16:creationId xmlns:a16="http://schemas.microsoft.com/office/drawing/2014/main" xmlns="" id="{29596250-4E6E-4DCF-97C6-5EA69250B8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237" y="2439988"/>
              <a:ext cx="163513" cy="906463"/>
            </a:xfrm>
            <a:custGeom>
              <a:avLst/>
              <a:gdLst>
                <a:gd name="T0" fmla="*/ 0 w 103"/>
                <a:gd name="T1" fmla="*/ 60 h 571"/>
                <a:gd name="T2" fmla="*/ 0 w 103"/>
                <a:gd name="T3" fmla="*/ 559 h 571"/>
                <a:gd name="T4" fmla="*/ 103 w 103"/>
                <a:gd name="T5" fmla="*/ 571 h 571"/>
                <a:gd name="T6" fmla="*/ 103 w 103"/>
                <a:gd name="T7" fmla="*/ 14 h 571"/>
                <a:gd name="T8" fmla="*/ 39 w 103"/>
                <a:gd name="T9" fmla="*/ 0 h 571"/>
                <a:gd name="T10" fmla="*/ 20 w 103"/>
                <a:gd name="T11" fmla="*/ 0 h 571"/>
                <a:gd name="T12" fmla="*/ 0 w 103"/>
                <a:gd name="T13" fmla="*/ 60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571">
                  <a:moveTo>
                    <a:pt x="0" y="60"/>
                  </a:moveTo>
                  <a:lnTo>
                    <a:pt x="0" y="559"/>
                  </a:lnTo>
                  <a:lnTo>
                    <a:pt x="103" y="571"/>
                  </a:lnTo>
                  <a:lnTo>
                    <a:pt x="103" y="14"/>
                  </a:lnTo>
                  <a:lnTo>
                    <a:pt x="39" y="0"/>
                  </a:lnTo>
                  <a:lnTo>
                    <a:pt x="20" y="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3D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2" name="Freeform 128">
              <a:extLst>
                <a:ext uri="{FF2B5EF4-FFF2-40B4-BE49-F238E27FC236}">
                  <a16:creationId xmlns:a16="http://schemas.microsoft.com/office/drawing/2014/main" xmlns="" id="{41F4605C-6C90-4816-B937-E49D45EB8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237" y="2439988"/>
              <a:ext cx="1350963" cy="136525"/>
            </a:xfrm>
            <a:custGeom>
              <a:avLst/>
              <a:gdLst>
                <a:gd name="T0" fmla="*/ 0 w 851"/>
                <a:gd name="T1" fmla="*/ 53 h 86"/>
                <a:gd name="T2" fmla="*/ 0 w 851"/>
                <a:gd name="T3" fmla="*/ 86 h 86"/>
                <a:gd name="T4" fmla="*/ 89 w 851"/>
                <a:gd name="T5" fmla="*/ 44 h 86"/>
                <a:gd name="T6" fmla="*/ 663 w 851"/>
                <a:gd name="T7" fmla="*/ 53 h 86"/>
                <a:gd name="T8" fmla="*/ 850 w 851"/>
                <a:gd name="T9" fmla="*/ 72 h 86"/>
                <a:gd name="T10" fmla="*/ 851 w 851"/>
                <a:gd name="T11" fmla="*/ 17 h 86"/>
                <a:gd name="T12" fmla="*/ 20 w 851"/>
                <a:gd name="T13" fmla="*/ 0 h 86"/>
                <a:gd name="T14" fmla="*/ 0 w 851"/>
                <a:gd name="T15" fmla="*/ 5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1" h="86">
                  <a:moveTo>
                    <a:pt x="0" y="53"/>
                  </a:moveTo>
                  <a:lnTo>
                    <a:pt x="0" y="86"/>
                  </a:lnTo>
                  <a:lnTo>
                    <a:pt x="89" y="44"/>
                  </a:lnTo>
                  <a:lnTo>
                    <a:pt x="663" y="53"/>
                  </a:lnTo>
                  <a:lnTo>
                    <a:pt x="850" y="72"/>
                  </a:lnTo>
                  <a:lnTo>
                    <a:pt x="851" y="17"/>
                  </a:lnTo>
                  <a:lnTo>
                    <a:pt x="20" y="0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1A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3" name="Freeform 129">
              <a:extLst>
                <a:ext uri="{FF2B5EF4-FFF2-40B4-BE49-F238E27FC236}">
                  <a16:creationId xmlns:a16="http://schemas.microsoft.com/office/drawing/2014/main" xmlns="" id="{2493B0D5-DEEB-4C53-87D0-CF416F14B5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037" y="1873250"/>
              <a:ext cx="1474788" cy="692150"/>
            </a:xfrm>
            <a:custGeom>
              <a:avLst/>
              <a:gdLst>
                <a:gd name="T0" fmla="*/ 0 w 929"/>
                <a:gd name="T1" fmla="*/ 108 h 436"/>
                <a:gd name="T2" fmla="*/ 125 w 929"/>
                <a:gd name="T3" fmla="*/ 0 h 436"/>
                <a:gd name="T4" fmla="*/ 362 w 929"/>
                <a:gd name="T5" fmla="*/ 5 h 436"/>
                <a:gd name="T6" fmla="*/ 436 w 929"/>
                <a:gd name="T7" fmla="*/ 32 h 436"/>
                <a:gd name="T8" fmla="*/ 522 w 929"/>
                <a:gd name="T9" fmla="*/ 7 h 436"/>
                <a:gd name="T10" fmla="*/ 721 w 929"/>
                <a:gd name="T11" fmla="*/ 12 h 436"/>
                <a:gd name="T12" fmla="*/ 929 w 929"/>
                <a:gd name="T13" fmla="*/ 89 h 436"/>
                <a:gd name="T14" fmla="*/ 917 w 929"/>
                <a:gd name="T15" fmla="*/ 410 h 436"/>
                <a:gd name="T16" fmla="*/ 711 w 929"/>
                <a:gd name="T17" fmla="*/ 391 h 436"/>
                <a:gd name="T18" fmla="*/ 137 w 929"/>
                <a:gd name="T19" fmla="*/ 383 h 436"/>
                <a:gd name="T20" fmla="*/ 18 w 929"/>
                <a:gd name="T21" fmla="*/ 436 h 436"/>
                <a:gd name="T22" fmla="*/ 0 w 929"/>
                <a:gd name="T23" fmla="*/ 108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29" h="436">
                  <a:moveTo>
                    <a:pt x="0" y="108"/>
                  </a:moveTo>
                  <a:lnTo>
                    <a:pt x="125" y="0"/>
                  </a:lnTo>
                  <a:lnTo>
                    <a:pt x="362" y="5"/>
                  </a:lnTo>
                  <a:lnTo>
                    <a:pt x="436" y="32"/>
                  </a:lnTo>
                  <a:lnTo>
                    <a:pt x="522" y="7"/>
                  </a:lnTo>
                  <a:lnTo>
                    <a:pt x="721" y="12"/>
                  </a:lnTo>
                  <a:lnTo>
                    <a:pt x="929" y="89"/>
                  </a:lnTo>
                  <a:lnTo>
                    <a:pt x="917" y="410"/>
                  </a:lnTo>
                  <a:lnTo>
                    <a:pt x="711" y="391"/>
                  </a:lnTo>
                  <a:lnTo>
                    <a:pt x="137" y="383"/>
                  </a:lnTo>
                  <a:lnTo>
                    <a:pt x="18" y="436"/>
                  </a:lnTo>
                  <a:lnTo>
                    <a:pt x="0" y="108"/>
                  </a:lnTo>
                  <a:close/>
                </a:path>
              </a:pathLst>
            </a:custGeom>
            <a:solidFill>
              <a:srgbClr val="9978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4" name="Freeform 130">
              <a:extLst>
                <a:ext uri="{FF2B5EF4-FFF2-40B4-BE49-F238E27FC236}">
                  <a16:creationId xmlns:a16="http://schemas.microsoft.com/office/drawing/2014/main" xmlns="" id="{413867D3-A1DB-49FD-A535-733EF8C1DF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037" y="1873250"/>
              <a:ext cx="217488" cy="692150"/>
            </a:xfrm>
            <a:custGeom>
              <a:avLst/>
              <a:gdLst>
                <a:gd name="T0" fmla="*/ 0 w 137"/>
                <a:gd name="T1" fmla="*/ 108 h 436"/>
                <a:gd name="T2" fmla="*/ 18 w 137"/>
                <a:gd name="T3" fmla="*/ 436 h 436"/>
                <a:gd name="T4" fmla="*/ 137 w 137"/>
                <a:gd name="T5" fmla="*/ 383 h 436"/>
                <a:gd name="T6" fmla="*/ 125 w 137"/>
                <a:gd name="T7" fmla="*/ 0 h 436"/>
                <a:gd name="T8" fmla="*/ 0 w 137"/>
                <a:gd name="T9" fmla="*/ 108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436">
                  <a:moveTo>
                    <a:pt x="0" y="108"/>
                  </a:moveTo>
                  <a:lnTo>
                    <a:pt x="18" y="436"/>
                  </a:lnTo>
                  <a:lnTo>
                    <a:pt x="137" y="383"/>
                  </a:lnTo>
                  <a:lnTo>
                    <a:pt x="125" y="0"/>
                  </a:lnTo>
                  <a:lnTo>
                    <a:pt x="0" y="108"/>
                  </a:lnTo>
                  <a:close/>
                </a:path>
              </a:pathLst>
            </a:custGeom>
            <a:solidFill>
              <a:srgbClr val="3D3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5" name="Freeform 131">
              <a:extLst>
                <a:ext uri="{FF2B5EF4-FFF2-40B4-BE49-F238E27FC236}">
                  <a16:creationId xmlns:a16="http://schemas.microsoft.com/office/drawing/2014/main" xmlns="" id="{E88CEACB-7FA4-4775-AE99-500E04EF58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8750" y="1892300"/>
              <a:ext cx="346075" cy="631825"/>
            </a:xfrm>
            <a:custGeom>
              <a:avLst/>
              <a:gdLst>
                <a:gd name="T0" fmla="*/ 218 w 218"/>
                <a:gd name="T1" fmla="*/ 77 h 398"/>
                <a:gd name="T2" fmla="*/ 10 w 218"/>
                <a:gd name="T3" fmla="*/ 0 h 398"/>
                <a:gd name="T4" fmla="*/ 0 w 218"/>
                <a:gd name="T5" fmla="*/ 379 h 398"/>
                <a:gd name="T6" fmla="*/ 206 w 218"/>
                <a:gd name="T7" fmla="*/ 398 h 398"/>
                <a:gd name="T8" fmla="*/ 218 w 218"/>
                <a:gd name="T9" fmla="*/ 77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398">
                  <a:moveTo>
                    <a:pt x="218" y="77"/>
                  </a:moveTo>
                  <a:lnTo>
                    <a:pt x="10" y="0"/>
                  </a:lnTo>
                  <a:lnTo>
                    <a:pt x="0" y="379"/>
                  </a:lnTo>
                  <a:lnTo>
                    <a:pt x="206" y="398"/>
                  </a:lnTo>
                  <a:lnTo>
                    <a:pt x="218" y="77"/>
                  </a:lnTo>
                  <a:close/>
                </a:path>
              </a:pathLst>
            </a:custGeom>
            <a:solidFill>
              <a:srgbClr val="6A52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6" name="Freeform 132">
              <a:extLst>
                <a:ext uri="{FF2B5EF4-FFF2-40B4-BE49-F238E27FC236}">
                  <a16:creationId xmlns:a16="http://schemas.microsoft.com/office/drawing/2014/main" xmlns="" id="{1CA99862-1A51-457A-8A9E-7148F6847B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712" y="1881188"/>
              <a:ext cx="254000" cy="1460500"/>
            </a:xfrm>
            <a:custGeom>
              <a:avLst/>
              <a:gdLst>
                <a:gd name="T0" fmla="*/ 0 w 160"/>
                <a:gd name="T1" fmla="*/ 0 h 920"/>
                <a:gd name="T2" fmla="*/ 3 w 160"/>
                <a:gd name="T3" fmla="*/ 366 h 920"/>
                <a:gd name="T4" fmla="*/ 3 w 160"/>
                <a:gd name="T5" fmla="*/ 366 h 920"/>
                <a:gd name="T6" fmla="*/ 3 w 160"/>
                <a:gd name="T7" fmla="*/ 920 h 920"/>
                <a:gd name="T8" fmla="*/ 160 w 160"/>
                <a:gd name="T9" fmla="*/ 917 h 920"/>
                <a:gd name="T10" fmla="*/ 160 w 160"/>
                <a:gd name="T11" fmla="*/ 383 h 920"/>
                <a:gd name="T12" fmla="*/ 160 w 160"/>
                <a:gd name="T13" fmla="*/ 371 h 920"/>
                <a:gd name="T14" fmla="*/ 160 w 160"/>
                <a:gd name="T15" fmla="*/ 2 h 920"/>
                <a:gd name="T16" fmla="*/ 0 w 160"/>
                <a:gd name="T17" fmla="*/ 0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920">
                  <a:moveTo>
                    <a:pt x="0" y="0"/>
                  </a:moveTo>
                  <a:lnTo>
                    <a:pt x="3" y="366"/>
                  </a:lnTo>
                  <a:lnTo>
                    <a:pt x="3" y="366"/>
                  </a:lnTo>
                  <a:lnTo>
                    <a:pt x="3" y="920"/>
                  </a:lnTo>
                  <a:lnTo>
                    <a:pt x="160" y="917"/>
                  </a:lnTo>
                  <a:lnTo>
                    <a:pt x="160" y="383"/>
                  </a:lnTo>
                  <a:lnTo>
                    <a:pt x="160" y="371"/>
                  </a:lnTo>
                  <a:lnTo>
                    <a:pt x="16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D9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7" name="Freeform 133">
              <a:extLst>
                <a:ext uri="{FF2B5EF4-FFF2-40B4-BE49-F238E27FC236}">
                  <a16:creationId xmlns:a16="http://schemas.microsoft.com/office/drawing/2014/main" xmlns="" id="{0EC6C0E1-FDFD-4789-9936-4BE464AF14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262" y="1881188"/>
              <a:ext cx="223838" cy="417513"/>
            </a:xfrm>
            <a:custGeom>
              <a:avLst/>
              <a:gdLst>
                <a:gd name="T0" fmla="*/ 4 w 141"/>
                <a:gd name="T1" fmla="*/ 245 h 263"/>
                <a:gd name="T2" fmla="*/ 4 w 141"/>
                <a:gd name="T3" fmla="*/ 245 h 263"/>
                <a:gd name="T4" fmla="*/ 11 w 141"/>
                <a:gd name="T5" fmla="*/ 240 h 263"/>
                <a:gd name="T6" fmla="*/ 21 w 141"/>
                <a:gd name="T7" fmla="*/ 235 h 263"/>
                <a:gd name="T8" fmla="*/ 33 w 141"/>
                <a:gd name="T9" fmla="*/ 232 h 263"/>
                <a:gd name="T10" fmla="*/ 49 w 141"/>
                <a:gd name="T11" fmla="*/ 232 h 263"/>
                <a:gd name="T12" fmla="*/ 64 w 141"/>
                <a:gd name="T13" fmla="*/ 233 h 263"/>
                <a:gd name="T14" fmla="*/ 83 w 141"/>
                <a:gd name="T15" fmla="*/ 239 h 263"/>
                <a:gd name="T16" fmla="*/ 102 w 141"/>
                <a:gd name="T17" fmla="*/ 247 h 263"/>
                <a:gd name="T18" fmla="*/ 110 w 141"/>
                <a:gd name="T19" fmla="*/ 254 h 263"/>
                <a:gd name="T20" fmla="*/ 121 w 141"/>
                <a:gd name="T21" fmla="*/ 263 h 263"/>
                <a:gd name="T22" fmla="*/ 121 w 141"/>
                <a:gd name="T23" fmla="*/ 263 h 263"/>
                <a:gd name="T24" fmla="*/ 124 w 141"/>
                <a:gd name="T25" fmla="*/ 213 h 263"/>
                <a:gd name="T26" fmla="*/ 131 w 141"/>
                <a:gd name="T27" fmla="*/ 125 h 263"/>
                <a:gd name="T28" fmla="*/ 141 w 141"/>
                <a:gd name="T29" fmla="*/ 2 h 263"/>
                <a:gd name="T30" fmla="*/ 85 w 141"/>
                <a:gd name="T31" fmla="*/ 0 h 263"/>
                <a:gd name="T32" fmla="*/ 85 w 141"/>
                <a:gd name="T33" fmla="*/ 0 h 263"/>
                <a:gd name="T34" fmla="*/ 67 w 141"/>
                <a:gd name="T35" fmla="*/ 43 h 263"/>
                <a:gd name="T36" fmla="*/ 35 w 141"/>
                <a:gd name="T37" fmla="*/ 125 h 263"/>
                <a:gd name="T38" fmla="*/ 19 w 141"/>
                <a:gd name="T39" fmla="*/ 168 h 263"/>
                <a:gd name="T40" fmla="*/ 7 w 141"/>
                <a:gd name="T41" fmla="*/ 206 h 263"/>
                <a:gd name="T42" fmla="*/ 2 w 141"/>
                <a:gd name="T43" fmla="*/ 221 h 263"/>
                <a:gd name="T44" fmla="*/ 0 w 141"/>
                <a:gd name="T45" fmla="*/ 233 h 263"/>
                <a:gd name="T46" fmla="*/ 2 w 141"/>
                <a:gd name="T47" fmla="*/ 242 h 263"/>
                <a:gd name="T48" fmla="*/ 2 w 141"/>
                <a:gd name="T49" fmla="*/ 244 h 263"/>
                <a:gd name="T50" fmla="*/ 4 w 141"/>
                <a:gd name="T51" fmla="*/ 245 h 263"/>
                <a:gd name="T52" fmla="*/ 4 w 141"/>
                <a:gd name="T53" fmla="*/ 245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1" h="263">
                  <a:moveTo>
                    <a:pt x="4" y="245"/>
                  </a:moveTo>
                  <a:lnTo>
                    <a:pt x="4" y="245"/>
                  </a:lnTo>
                  <a:lnTo>
                    <a:pt x="11" y="240"/>
                  </a:lnTo>
                  <a:lnTo>
                    <a:pt x="21" y="235"/>
                  </a:lnTo>
                  <a:lnTo>
                    <a:pt x="33" y="232"/>
                  </a:lnTo>
                  <a:lnTo>
                    <a:pt x="49" y="232"/>
                  </a:lnTo>
                  <a:lnTo>
                    <a:pt x="64" y="233"/>
                  </a:lnTo>
                  <a:lnTo>
                    <a:pt x="83" y="239"/>
                  </a:lnTo>
                  <a:lnTo>
                    <a:pt x="102" y="247"/>
                  </a:lnTo>
                  <a:lnTo>
                    <a:pt x="110" y="254"/>
                  </a:lnTo>
                  <a:lnTo>
                    <a:pt x="121" y="263"/>
                  </a:lnTo>
                  <a:lnTo>
                    <a:pt x="121" y="263"/>
                  </a:lnTo>
                  <a:lnTo>
                    <a:pt x="124" y="213"/>
                  </a:lnTo>
                  <a:lnTo>
                    <a:pt x="131" y="125"/>
                  </a:lnTo>
                  <a:lnTo>
                    <a:pt x="141" y="2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67" y="43"/>
                  </a:lnTo>
                  <a:lnTo>
                    <a:pt x="35" y="125"/>
                  </a:lnTo>
                  <a:lnTo>
                    <a:pt x="19" y="168"/>
                  </a:lnTo>
                  <a:lnTo>
                    <a:pt x="7" y="206"/>
                  </a:lnTo>
                  <a:lnTo>
                    <a:pt x="2" y="221"/>
                  </a:lnTo>
                  <a:lnTo>
                    <a:pt x="0" y="233"/>
                  </a:lnTo>
                  <a:lnTo>
                    <a:pt x="2" y="242"/>
                  </a:lnTo>
                  <a:lnTo>
                    <a:pt x="2" y="244"/>
                  </a:lnTo>
                  <a:lnTo>
                    <a:pt x="4" y="245"/>
                  </a:lnTo>
                  <a:lnTo>
                    <a:pt x="4" y="245"/>
                  </a:lnTo>
                  <a:close/>
                </a:path>
              </a:pathLst>
            </a:custGeom>
            <a:solidFill>
              <a:srgbClr val="B292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8" name="Freeform 134">
              <a:extLst>
                <a:ext uri="{FF2B5EF4-FFF2-40B4-BE49-F238E27FC236}">
                  <a16:creationId xmlns:a16="http://schemas.microsoft.com/office/drawing/2014/main" xmlns="" id="{6F058B77-9DAE-4E81-9139-CFDC3FAD1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262" y="2200275"/>
              <a:ext cx="47625" cy="69850"/>
            </a:xfrm>
            <a:custGeom>
              <a:avLst/>
              <a:gdLst>
                <a:gd name="T0" fmla="*/ 4 w 30"/>
                <a:gd name="T1" fmla="*/ 44 h 44"/>
                <a:gd name="T2" fmla="*/ 4 w 30"/>
                <a:gd name="T3" fmla="*/ 44 h 44"/>
                <a:gd name="T4" fmla="*/ 14 w 30"/>
                <a:gd name="T5" fmla="*/ 38 h 44"/>
                <a:gd name="T6" fmla="*/ 30 w 30"/>
                <a:gd name="T7" fmla="*/ 32 h 44"/>
                <a:gd name="T8" fmla="*/ 30 w 30"/>
                <a:gd name="T9" fmla="*/ 32 h 44"/>
                <a:gd name="T10" fmla="*/ 30 w 30"/>
                <a:gd name="T11" fmla="*/ 0 h 44"/>
                <a:gd name="T12" fmla="*/ 6 w 30"/>
                <a:gd name="T13" fmla="*/ 7 h 44"/>
                <a:gd name="T14" fmla="*/ 6 w 30"/>
                <a:gd name="T15" fmla="*/ 7 h 44"/>
                <a:gd name="T16" fmla="*/ 2 w 30"/>
                <a:gd name="T17" fmla="*/ 20 h 44"/>
                <a:gd name="T18" fmla="*/ 0 w 30"/>
                <a:gd name="T19" fmla="*/ 32 h 44"/>
                <a:gd name="T20" fmla="*/ 2 w 30"/>
                <a:gd name="T21" fmla="*/ 41 h 44"/>
                <a:gd name="T22" fmla="*/ 2 w 30"/>
                <a:gd name="T23" fmla="*/ 43 h 44"/>
                <a:gd name="T24" fmla="*/ 4 w 30"/>
                <a:gd name="T25" fmla="*/ 44 h 44"/>
                <a:gd name="T26" fmla="*/ 4 w 30"/>
                <a:gd name="T2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4">
                  <a:moveTo>
                    <a:pt x="4" y="44"/>
                  </a:moveTo>
                  <a:lnTo>
                    <a:pt x="4" y="44"/>
                  </a:lnTo>
                  <a:lnTo>
                    <a:pt x="14" y="38"/>
                  </a:lnTo>
                  <a:lnTo>
                    <a:pt x="30" y="32"/>
                  </a:lnTo>
                  <a:lnTo>
                    <a:pt x="30" y="32"/>
                  </a:lnTo>
                  <a:lnTo>
                    <a:pt x="30" y="0"/>
                  </a:lnTo>
                  <a:lnTo>
                    <a:pt x="6" y="7"/>
                  </a:lnTo>
                  <a:lnTo>
                    <a:pt x="6" y="7"/>
                  </a:lnTo>
                  <a:lnTo>
                    <a:pt x="2" y="20"/>
                  </a:lnTo>
                  <a:lnTo>
                    <a:pt x="0" y="32"/>
                  </a:lnTo>
                  <a:lnTo>
                    <a:pt x="2" y="41"/>
                  </a:lnTo>
                  <a:lnTo>
                    <a:pt x="2" y="43"/>
                  </a:lnTo>
                  <a:lnTo>
                    <a:pt x="4" y="44"/>
                  </a:lnTo>
                  <a:lnTo>
                    <a:pt x="4" y="44"/>
                  </a:lnTo>
                  <a:close/>
                </a:path>
              </a:pathLst>
            </a:custGeom>
            <a:solidFill>
              <a:srgbClr val="747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9" name="Freeform 135">
              <a:extLst>
                <a:ext uri="{FF2B5EF4-FFF2-40B4-BE49-F238E27FC236}">
                  <a16:creationId xmlns:a16="http://schemas.microsoft.com/office/drawing/2014/main" xmlns="" id="{651A7791-7395-4CA9-806E-B87C215C0D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337" y="1865313"/>
              <a:ext cx="276225" cy="385763"/>
            </a:xfrm>
            <a:custGeom>
              <a:avLst/>
              <a:gdLst>
                <a:gd name="T0" fmla="*/ 4 w 174"/>
                <a:gd name="T1" fmla="*/ 243 h 243"/>
                <a:gd name="T2" fmla="*/ 4 w 174"/>
                <a:gd name="T3" fmla="*/ 243 h 243"/>
                <a:gd name="T4" fmla="*/ 5 w 174"/>
                <a:gd name="T5" fmla="*/ 240 h 243"/>
                <a:gd name="T6" fmla="*/ 9 w 174"/>
                <a:gd name="T7" fmla="*/ 237 h 243"/>
                <a:gd name="T8" fmla="*/ 17 w 174"/>
                <a:gd name="T9" fmla="*/ 231 h 243"/>
                <a:gd name="T10" fmla="*/ 31 w 174"/>
                <a:gd name="T11" fmla="*/ 226 h 243"/>
                <a:gd name="T12" fmla="*/ 48 w 174"/>
                <a:gd name="T13" fmla="*/ 221 h 243"/>
                <a:gd name="T14" fmla="*/ 67 w 174"/>
                <a:gd name="T15" fmla="*/ 221 h 243"/>
                <a:gd name="T16" fmla="*/ 77 w 174"/>
                <a:gd name="T17" fmla="*/ 221 h 243"/>
                <a:gd name="T18" fmla="*/ 86 w 174"/>
                <a:gd name="T19" fmla="*/ 223 h 243"/>
                <a:gd name="T20" fmla="*/ 96 w 174"/>
                <a:gd name="T21" fmla="*/ 226 h 243"/>
                <a:gd name="T22" fmla="*/ 107 w 174"/>
                <a:gd name="T23" fmla="*/ 231 h 243"/>
                <a:gd name="T24" fmla="*/ 117 w 174"/>
                <a:gd name="T25" fmla="*/ 237 h 243"/>
                <a:gd name="T26" fmla="*/ 125 w 174"/>
                <a:gd name="T27" fmla="*/ 243 h 243"/>
                <a:gd name="T28" fmla="*/ 125 w 174"/>
                <a:gd name="T29" fmla="*/ 243 h 243"/>
                <a:gd name="T30" fmla="*/ 127 w 174"/>
                <a:gd name="T31" fmla="*/ 238 h 243"/>
                <a:gd name="T32" fmla="*/ 131 w 174"/>
                <a:gd name="T33" fmla="*/ 230 h 243"/>
                <a:gd name="T34" fmla="*/ 138 w 174"/>
                <a:gd name="T35" fmla="*/ 202 h 243"/>
                <a:gd name="T36" fmla="*/ 153 w 174"/>
                <a:gd name="T37" fmla="*/ 123 h 243"/>
                <a:gd name="T38" fmla="*/ 174 w 174"/>
                <a:gd name="T39" fmla="*/ 12 h 243"/>
                <a:gd name="T40" fmla="*/ 174 w 174"/>
                <a:gd name="T41" fmla="*/ 12 h 243"/>
                <a:gd name="T42" fmla="*/ 144 w 174"/>
                <a:gd name="T43" fmla="*/ 5 h 243"/>
                <a:gd name="T44" fmla="*/ 122 w 174"/>
                <a:gd name="T45" fmla="*/ 1 h 243"/>
                <a:gd name="T46" fmla="*/ 105 w 174"/>
                <a:gd name="T47" fmla="*/ 0 h 243"/>
                <a:gd name="T48" fmla="*/ 91 w 174"/>
                <a:gd name="T49" fmla="*/ 1 h 243"/>
                <a:gd name="T50" fmla="*/ 81 w 174"/>
                <a:gd name="T51" fmla="*/ 5 h 243"/>
                <a:gd name="T52" fmla="*/ 74 w 174"/>
                <a:gd name="T53" fmla="*/ 7 h 243"/>
                <a:gd name="T54" fmla="*/ 71 w 174"/>
                <a:gd name="T55" fmla="*/ 10 h 243"/>
                <a:gd name="T56" fmla="*/ 71 w 174"/>
                <a:gd name="T57" fmla="*/ 10 h 243"/>
                <a:gd name="T58" fmla="*/ 55 w 174"/>
                <a:gd name="T59" fmla="*/ 51 h 243"/>
                <a:gd name="T60" fmla="*/ 28 w 174"/>
                <a:gd name="T61" fmla="*/ 130 h 243"/>
                <a:gd name="T62" fmla="*/ 16 w 174"/>
                <a:gd name="T63" fmla="*/ 170 h 243"/>
                <a:gd name="T64" fmla="*/ 5 w 174"/>
                <a:gd name="T65" fmla="*/ 206 h 243"/>
                <a:gd name="T66" fmla="*/ 2 w 174"/>
                <a:gd name="T67" fmla="*/ 221 h 243"/>
                <a:gd name="T68" fmla="*/ 0 w 174"/>
                <a:gd name="T69" fmla="*/ 231 h 243"/>
                <a:gd name="T70" fmla="*/ 2 w 174"/>
                <a:gd name="T71" fmla="*/ 240 h 243"/>
                <a:gd name="T72" fmla="*/ 2 w 174"/>
                <a:gd name="T73" fmla="*/ 242 h 243"/>
                <a:gd name="T74" fmla="*/ 4 w 174"/>
                <a:gd name="T75" fmla="*/ 243 h 243"/>
                <a:gd name="T76" fmla="*/ 4 w 174"/>
                <a:gd name="T77" fmla="*/ 243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4" h="243">
                  <a:moveTo>
                    <a:pt x="4" y="243"/>
                  </a:moveTo>
                  <a:lnTo>
                    <a:pt x="4" y="243"/>
                  </a:lnTo>
                  <a:lnTo>
                    <a:pt x="5" y="240"/>
                  </a:lnTo>
                  <a:lnTo>
                    <a:pt x="9" y="237"/>
                  </a:lnTo>
                  <a:lnTo>
                    <a:pt x="17" y="231"/>
                  </a:lnTo>
                  <a:lnTo>
                    <a:pt x="31" y="226"/>
                  </a:lnTo>
                  <a:lnTo>
                    <a:pt x="48" y="221"/>
                  </a:lnTo>
                  <a:lnTo>
                    <a:pt x="67" y="221"/>
                  </a:lnTo>
                  <a:lnTo>
                    <a:pt x="77" y="221"/>
                  </a:lnTo>
                  <a:lnTo>
                    <a:pt x="86" y="223"/>
                  </a:lnTo>
                  <a:lnTo>
                    <a:pt x="96" y="226"/>
                  </a:lnTo>
                  <a:lnTo>
                    <a:pt x="107" y="231"/>
                  </a:lnTo>
                  <a:lnTo>
                    <a:pt x="117" y="237"/>
                  </a:lnTo>
                  <a:lnTo>
                    <a:pt x="125" y="243"/>
                  </a:lnTo>
                  <a:lnTo>
                    <a:pt x="125" y="243"/>
                  </a:lnTo>
                  <a:lnTo>
                    <a:pt x="127" y="238"/>
                  </a:lnTo>
                  <a:lnTo>
                    <a:pt x="131" y="230"/>
                  </a:lnTo>
                  <a:lnTo>
                    <a:pt x="138" y="202"/>
                  </a:lnTo>
                  <a:lnTo>
                    <a:pt x="153" y="123"/>
                  </a:lnTo>
                  <a:lnTo>
                    <a:pt x="174" y="12"/>
                  </a:lnTo>
                  <a:lnTo>
                    <a:pt x="174" y="12"/>
                  </a:lnTo>
                  <a:lnTo>
                    <a:pt x="144" y="5"/>
                  </a:lnTo>
                  <a:lnTo>
                    <a:pt x="122" y="1"/>
                  </a:lnTo>
                  <a:lnTo>
                    <a:pt x="105" y="0"/>
                  </a:lnTo>
                  <a:lnTo>
                    <a:pt x="91" y="1"/>
                  </a:lnTo>
                  <a:lnTo>
                    <a:pt x="81" y="5"/>
                  </a:lnTo>
                  <a:lnTo>
                    <a:pt x="74" y="7"/>
                  </a:lnTo>
                  <a:lnTo>
                    <a:pt x="71" y="10"/>
                  </a:lnTo>
                  <a:lnTo>
                    <a:pt x="71" y="10"/>
                  </a:lnTo>
                  <a:lnTo>
                    <a:pt x="55" y="51"/>
                  </a:lnTo>
                  <a:lnTo>
                    <a:pt x="28" y="130"/>
                  </a:lnTo>
                  <a:lnTo>
                    <a:pt x="16" y="170"/>
                  </a:lnTo>
                  <a:lnTo>
                    <a:pt x="5" y="206"/>
                  </a:lnTo>
                  <a:lnTo>
                    <a:pt x="2" y="221"/>
                  </a:lnTo>
                  <a:lnTo>
                    <a:pt x="0" y="231"/>
                  </a:lnTo>
                  <a:lnTo>
                    <a:pt x="2" y="240"/>
                  </a:lnTo>
                  <a:lnTo>
                    <a:pt x="2" y="242"/>
                  </a:lnTo>
                  <a:lnTo>
                    <a:pt x="4" y="243"/>
                  </a:lnTo>
                  <a:lnTo>
                    <a:pt x="4" y="243"/>
                  </a:lnTo>
                  <a:close/>
                </a:path>
              </a:pathLst>
            </a:custGeom>
            <a:solidFill>
              <a:srgbClr val="F2AE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0" name="Freeform 136">
              <a:extLst>
                <a:ext uri="{FF2B5EF4-FFF2-40B4-BE49-F238E27FC236}">
                  <a16:creationId xmlns:a16="http://schemas.microsoft.com/office/drawing/2014/main" xmlns="" id="{BA0CB581-2D5E-448A-823E-C2DB6CE44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2850" y="1508125"/>
              <a:ext cx="236538" cy="182563"/>
            </a:xfrm>
            <a:custGeom>
              <a:avLst/>
              <a:gdLst>
                <a:gd name="T0" fmla="*/ 86 w 149"/>
                <a:gd name="T1" fmla="*/ 115 h 115"/>
                <a:gd name="T2" fmla="*/ 86 w 149"/>
                <a:gd name="T3" fmla="*/ 115 h 115"/>
                <a:gd name="T4" fmla="*/ 99 w 149"/>
                <a:gd name="T5" fmla="*/ 110 h 115"/>
                <a:gd name="T6" fmla="*/ 112 w 149"/>
                <a:gd name="T7" fmla="*/ 106 h 115"/>
                <a:gd name="T8" fmla="*/ 122 w 149"/>
                <a:gd name="T9" fmla="*/ 105 h 115"/>
                <a:gd name="T10" fmla="*/ 122 w 149"/>
                <a:gd name="T11" fmla="*/ 105 h 115"/>
                <a:gd name="T12" fmla="*/ 149 w 149"/>
                <a:gd name="T13" fmla="*/ 96 h 115"/>
                <a:gd name="T14" fmla="*/ 149 w 149"/>
                <a:gd name="T15" fmla="*/ 96 h 115"/>
                <a:gd name="T16" fmla="*/ 149 w 149"/>
                <a:gd name="T17" fmla="*/ 96 h 115"/>
                <a:gd name="T18" fmla="*/ 146 w 149"/>
                <a:gd name="T19" fmla="*/ 84 h 115"/>
                <a:gd name="T20" fmla="*/ 139 w 149"/>
                <a:gd name="T21" fmla="*/ 70 h 115"/>
                <a:gd name="T22" fmla="*/ 129 w 149"/>
                <a:gd name="T23" fmla="*/ 55 h 115"/>
                <a:gd name="T24" fmla="*/ 117 w 149"/>
                <a:gd name="T25" fmla="*/ 38 h 115"/>
                <a:gd name="T26" fmla="*/ 108 w 149"/>
                <a:gd name="T27" fmla="*/ 29 h 115"/>
                <a:gd name="T28" fmla="*/ 99 w 149"/>
                <a:gd name="T29" fmla="*/ 22 h 115"/>
                <a:gd name="T30" fmla="*/ 89 w 149"/>
                <a:gd name="T31" fmla="*/ 14 h 115"/>
                <a:gd name="T32" fmla="*/ 77 w 149"/>
                <a:gd name="T33" fmla="*/ 8 h 115"/>
                <a:gd name="T34" fmla="*/ 65 w 149"/>
                <a:gd name="T35" fmla="*/ 3 h 115"/>
                <a:gd name="T36" fmla="*/ 53 w 149"/>
                <a:gd name="T37" fmla="*/ 0 h 115"/>
                <a:gd name="T38" fmla="*/ 53 w 149"/>
                <a:gd name="T39" fmla="*/ 0 h 115"/>
                <a:gd name="T40" fmla="*/ 38 w 149"/>
                <a:gd name="T41" fmla="*/ 8 h 115"/>
                <a:gd name="T42" fmla="*/ 24 w 149"/>
                <a:gd name="T43" fmla="*/ 19 h 115"/>
                <a:gd name="T44" fmla="*/ 12 w 149"/>
                <a:gd name="T45" fmla="*/ 31 h 115"/>
                <a:gd name="T46" fmla="*/ 0 w 149"/>
                <a:gd name="T47" fmla="*/ 43 h 115"/>
                <a:gd name="T48" fmla="*/ 0 w 149"/>
                <a:gd name="T49" fmla="*/ 43 h 115"/>
                <a:gd name="T50" fmla="*/ 0 w 149"/>
                <a:gd name="T51" fmla="*/ 43 h 115"/>
                <a:gd name="T52" fmla="*/ 14 w 149"/>
                <a:gd name="T53" fmla="*/ 46 h 115"/>
                <a:gd name="T54" fmla="*/ 27 w 149"/>
                <a:gd name="T55" fmla="*/ 51 h 115"/>
                <a:gd name="T56" fmla="*/ 43 w 149"/>
                <a:gd name="T57" fmla="*/ 60 h 115"/>
                <a:gd name="T58" fmla="*/ 58 w 149"/>
                <a:gd name="T59" fmla="*/ 68 h 115"/>
                <a:gd name="T60" fmla="*/ 65 w 149"/>
                <a:gd name="T61" fmla="*/ 75 h 115"/>
                <a:gd name="T62" fmla="*/ 72 w 149"/>
                <a:gd name="T63" fmla="*/ 82 h 115"/>
                <a:gd name="T64" fmla="*/ 77 w 149"/>
                <a:gd name="T65" fmla="*/ 89 h 115"/>
                <a:gd name="T66" fmla="*/ 82 w 149"/>
                <a:gd name="T67" fmla="*/ 96 h 115"/>
                <a:gd name="T68" fmla="*/ 84 w 149"/>
                <a:gd name="T69" fmla="*/ 105 h 115"/>
                <a:gd name="T70" fmla="*/ 86 w 149"/>
                <a:gd name="T71" fmla="*/ 115 h 115"/>
                <a:gd name="T72" fmla="*/ 86 w 149"/>
                <a:gd name="T7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15">
                  <a:moveTo>
                    <a:pt x="86" y="115"/>
                  </a:moveTo>
                  <a:lnTo>
                    <a:pt x="86" y="115"/>
                  </a:lnTo>
                  <a:lnTo>
                    <a:pt x="99" y="110"/>
                  </a:lnTo>
                  <a:lnTo>
                    <a:pt x="112" y="106"/>
                  </a:lnTo>
                  <a:lnTo>
                    <a:pt x="122" y="105"/>
                  </a:lnTo>
                  <a:lnTo>
                    <a:pt x="122" y="105"/>
                  </a:lnTo>
                  <a:lnTo>
                    <a:pt x="149" y="96"/>
                  </a:lnTo>
                  <a:lnTo>
                    <a:pt x="149" y="96"/>
                  </a:lnTo>
                  <a:lnTo>
                    <a:pt x="149" y="96"/>
                  </a:lnTo>
                  <a:lnTo>
                    <a:pt x="146" y="84"/>
                  </a:lnTo>
                  <a:lnTo>
                    <a:pt x="139" y="70"/>
                  </a:lnTo>
                  <a:lnTo>
                    <a:pt x="129" y="55"/>
                  </a:lnTo>
                  <a:lnTo>
                    <a:pt x="117" y="38"/>
                  </a:lnTo>
                  <a:lnTo>
                    <a:pt x="108" y="29"/>
                  </a:lnTo>
                  <a:lnTo>
                    <a:pt x="99" y="22"/>
                  </a:lnTo>
                  <a:lnTo>
                    <a:pt x="89" y="14"/>
                  </a:lnTo>
                  <a:lnTo>
                    <a:pt x="77" y="8"/>
                  </a:lnTo>
                  <a:lnTo>
                    <a:pt x="65" y="3"/>
                  </a:lnTo>
                  <a:lnTo>
                    <a:pt x="53" y="0"/>
                  </a:lnTo>
                  <a:lnTo>
                    <a:pt x="53" y="0"/>
                  </a:lnTo>
                  <a:lnTo>
                    <a:pt x="38" y="8"/>
                  </a:lnTo>
                  <a:lnTo>
                    <a:pt x="24" y="19"/>
                  </a:lnTo>
                  <a:lnTo>
                    <a:pt x="12" y="31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0" y="43"/>
                  </a:lnTo>
                  <a:lnTo>
                    <a:pt x="14" y="46"/>
                  </a:lnTo>
                  <a:lnTo>
                    <a:pt x="27" y="51"/>
                  </a:lnTo>
                  <a:lnTo>
                    <a:pt x="43" y="60"/>
                  </a:lnTo>
                  <a:lnTo>
                    <a:pt x="58" y="68"/>
                  </a:lnTo>
                  <a:lnTo>
                    <a:pt x="65" y="75"/>
                  </a:lnTo>
                  <a:lnTo>
                    <a:pt x="72" y="82"/>
                  </a:lnTo>
                  <a:lnTo>
                    <a:pt x="77" y="89"/>
                  </a:lnTo>
                  <a:lnTo>
                    <a:pt x="82" y="96"/>
                  </a:lnTo>
                  <a:lnTo>
                    <a:pt x="84" y="105"/>
                  </a:lnTo>
                  <a:lnTo>
                    <a:pt x="86" y="115"/>
                  </a:lnTo>
                  <a:lnTo>
                    <a:pt x="86" y="115"/>
                  </a:lnTo>
                  <a:close/>
                </a:path>
              </a:pathLst>
            </a:custGeom>
            <a:solidFill>
              <a:srgbClr val="F9B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1" name="Freeform 137">
              <a:extLst>
                <a:ext uri="{FF2B5EF4-FFF2-40B4-BE49-F238E27FC236}">
                  <a16:creationId xmlns:a16="http://schemas.microsoft.com/office/drawing/2014/main" xmlns="" id="{ED829EBE-DCB0-4B45-8EAF-73B416C96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262" y="1500188"/>
              <a:ext cx="228600" cy="190500"/>
            </a:xfrm>
            <a:custGeom>
              <a:avLst/>
              <a:gdLst>
                <a:gd name="T0" fmla="*/ 96 w 144"/>
                <a:gd name="T1" fmla="*/ 0 h 120"/>
                <a:gd name="T2" fmla="*/ 96 w 144"/>
                <a:gd name="T3" fmla="*/ 0 h 120"/>
                <a:gd name="T4" fmla="*/ 86 w 144"/>
                <a:gd name="T5" fmla="*/ 1 h 120"/>
                <a:gd name="T6" fmla="*/ 77 w 144"/>
                <a:gd name="T7" fmla="*/ 5 h 120"/>
                <a:gd name="T8" fmla="*/ 60 w 144"/>
                <a:gd name="T9" fmla="*/ 12 h 120"/>
                <a:gd name="T10" fmla="*/ 44 w 144"/>
                <a:gd name="T11" fmla="*/ 24 h 120"/>
                <a:gd name="T12" fmla="*/ 31 w 144"/>
                <a:gd name="T13" fmla="*/ 36 h 120"/>
                <a:gd name="T14" fmla="*/ 20 w 144"/>
                <a:gd name="T15" fmla="*/ 49 h 120"/>
                <a:gd name="T16" fmla="*/ 12 w 144"/>
                <a:gd name="T17" fmla="*/ 63 h 120"/>
                <a:gd name="T18" fmla="*/ 0 w 144"/>
                <a:gd name="T19" fmla="*/ 86 h 120"/>
                <a:gd name="T20" fmla="*/ 0 w 144"/>
                <a:gd name="T21" fmla="*/ 86 h 120"/>
                <a:gd name="T22" fmla="*/ 0 w 144"/>
                <a:gd name="T23" fmla="*/ 86 h 120"/>
                <a:gd name="T24" fmla="*/ 0 w 144"/>
                <a:gd name="T25" fmla="*/ 86 h 120"/>
                <a:gd name="T26" fmla="*/ 31 w 144"/>
                <a:gd name="T27" fmla="*/ 98 h 120"/>
                <a:gd name="T28" fmla="*/ 50 w 144"/>
                <a:gd name="T29" fmla="*/ 108 h 120"/>
                <a:gd name="T30" fmla="*/ 70 w 144"/>
                <a:gd name="T31" fmla="*/ 120 h 120"/>
                <a:gd name="T32" fmla="*/ 70 w 144"/>
                <a:gd name="T33" fmla="*/ 120 h 120"/>
                <a:gd name="T34" fmla="*/ 70 w 144"/>
                <a:gd name="T35" fmla="*/ 120 h 120"/>
                <a:gd name="T36" fmla="*/ 70 w 144"/>
                <a:gd name="T37" fmla="*/ 120 h 120"/>
                <a:gd name="T38" fmla="*/ 74 w 144"/>
                <a:gd name="T39" fmla="*/ 110 h 120"/>
                <a:gd name="T40" fmla="*/ 79 w 144"/>
                <a:gd name="T41" fmla="*/ 99 h 120"/>
                <a:gd name="T42" fmla="*/ 91 w 144"/>
                <a:gd name="T43" fmla="*/ 84 h 120"/>
                <a:gd name="T44" fmla="*/ 103 w 144"/>
                <a:gd name="T45" fmla="*/ 72 h 120"/>
                <a:gd name="T46" fmla="*/ 115 w 144"/>
                <a:gd name="T47" fmla="*/ 63 h 120"/>
                <a:gd name="T48" fmla="*/ 127 w 144"/>
                <a:gd name="T49" fmla="*/ 58 h 120"/>
                <a:gd name="T50" fmla="*/ 135 w 144"/>
                <a:gd name="T51" fmla="*/ 55 h 120"/>
                <a:gd name="T52" fmla="*/ 144 w 144"/>
                <a:gd name="T53" fmla="*/ 53 h 120"/>
                <a:gd name="T54" fmla="*/ 144 w 144"/>
                <a:gd name="T55" fmla="*/ 53 h 120"/>
                <a:gd name="T56" fmla="*/ 144 w 144"/>
                <a:gd name="T57" fmla="*/ 53 h 120"/>
                <a:gd name="T58" fmla="*/ 144 w 144"/>
                <a:gd name="T59" fmla="*/ 53 h 120"/>
                <a:gd name="T60" fmla="*/ 134 w 144"/>
                <a:gd name="T61" fmla="*/ 37 h 120"/>
                <a:gd name="T62" fmla="*/ 122 w 144"/>
                <a:gd name="T63" fmla="*/ 24 h 120"/>
                <a:gd name="T64" fmla="*/ 110 w 144"/>
                <a:gd name="T65" fmla="*/ 12 h 120"/>
                <a:gd name="T66" fmla="*/ 96 w 144"/>
                <a:gd name="T67" fmla="*/ 0 h 120"/>
                <a:gd name="T68" fmla="*/ 96 w 144"/>
                <a:gd name="T69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20">
                  <a:moveTo>
                    <a:pt x="96" y="0"/>
                  </a:moveTo>
                  <a:lnTo>
                    <a:pt x="96" y="0"/>
                  </a:lnTo>
                  <a:lnTo>
                    <a:pt x="86" y="1"/>
                  </a:lnTo>
                  <a:lnTo>
                    <a:pt x="77" y="5"/>
                  </a:lnTo>
                  <a:lnTo>
                    <a:pt x="60" y="12"/>
                  </a:lnTo>
                  <a:lnTo>
                    <a:pt x="44" y="24"/>
                  </a:lnTo>
                  <a:lnTo>
                    <a:pt x="31" y="36"/>
                  </a:lnTo>
                  <a:lnTo>
                    <a:pt x="20" y="49"/>
                  </a:lnTo>
                  <a:lnTo>
                    <a:pt x="12" y="63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31" y="98"/>
                  </a:lnTo>
                  <a:lnTo>
                    <a:pt x="50" y="108"/>
                  </a:lnTo>
                  <a:lnTo>
                    <a:pt x="70" y="120"/>
                  </a:lnTo>
                  <a:lnTo>
                    <a:pt x="70" y="120"/>
                  </a:lnTo>
                  <a:lnTo>
                    <a:pt x="70" y="120"/>
                  </a:lnTo>
                  <a:lnTo>
                    <a:pt x="70" y="120"/>
                  </a:lnTo>
                  <a:lnTo>
                    <a:pt x="74" y="110"/>
                  </a:lnTo>
                  <a:lnTo>
                    <a:pt x="79" y="99"/>
                  </a:lnTo>
                  <a:lnTo>
                    <a:pt x="91" y="84"/>
                  </a:lnTo>
                  <a:lnTo>
                    <a:pt x="103" y="72"/>
                  </a:lnTo>
                  <a:lnTo>
                    <a:pt x="115" y="63"/>
                  </a:lnTo>
                  <a:lnTo>
                    <a:pt x="127" y="58"/>
                  </a:lnTo>
                  <a:lnTo>
                    <a:pt x="135" y="55"/>
                  </a:lnTo>
                  <a:lnTo>
                    <a:pt x="144" y="53"/>
                  </a:lnTo>
                  <a:lnTo>
                    <a:pt x="144" y="53"/>
                  </a:lnTo>
                  <a:lnTo>
                    <a:pt x="144" y="53"/>
                  </a:lnTo>
                  <a:lnTo>
                    <a:pt x="144" y="53"/>
                  </a:lnTo>
                  <a:lnTo>
                    <a:pt x="134" y="37"/>
                  </a:lnTo>
                  <a:lnTo>
                    <a:pt x="122" y="24"/>
                  </a:lnTo>
                  <a:lnTo>
                    <a:pt x="110" y="12"/>
                  </a:lnTo>
                  <a:lnTo>
                    <a:pt x="96" y="0"/>
                  </a:lnTo>
                  <a:lnTo>
                    <a:pt x="96" y="0"/>
                  </a:lnTo>
                  <a:close/>
                </a:path>
              </a:pathLst>
            </a:custGeom>
            <a:solidFill>
              <a:srgbClr val="F9BA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67" name="Group 466">
            <a:extLst>
              <a:ext uri="{FF2B5EF4-FFF2-40B4-BE49-F238E27FC236}">
                <a16:creationId xmlns:a16="http://schemas.microsoft.com/office/drawing/2014/main" xmlns="" id="{D5EFC691-7D19-4FCE-959B-B8959F5A130E}"/>
              </a:ext>
            </a:extLst>
          </p:cNvPr>
          <p:cNvGrpSpPr/>
          <p:nvPr/>
        </p:nvGrpSpPr>
        <p:grpSpPr>
          <a:xfrm rot="14400000">
            <a:off x="9931865" y="-822080"/>
            <a:ext cx="1400622" cy="1486787"/>
            <a:chOff x="10318114" y="4787792"/>
            <a:chExt cx="2514261" cy="2668936"/>
          </a:xfrm>
        </p:grpSpPr>
        <p:sp>
          <p:nvSpPr>
            <p:cNvPr id="468" name="Freeform 45">
              <a:extLst>
                <a:ext uri="{FF2B5EF4-FFF2-40B4-BE49-F238E27FC236}">
                  <a16:creationId xmlns:a16="http://schemas.microsoft.com/office/drawing/2014/main" xmlns="" id="{C8A9B2FA-A31F-42C5-AD49-CC66FC09F1A0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596329" y="5220682"/>
              <a:ext cx="2282798" cy="2189294"/>
            </a:xfrm>
            <a:custGeom>
              <a:avLst/>
              <a:gdLst>
                <a:gd name="T0" fmla="*/ 1475 w 2124"/>
                <a:gd name="T1" fmla="*/ 1993 h 2037"/>
                <a:gd name="T2" fmla="*/ 1475 w 2124"/>
                <a:gd name="T3" fmla="*/ 1993 h 2037"/>
                <a:gd name="T4" fmla="*/ 1467 w 2124"/>
                <a:gd name="T5" fmla="*/ 2007 h 2037"/>
                <a:gd name="T6" fmla="*/ 1455 w 2124"/>
                <a:gd name="T7" fmla="*/ 2017 h 2037"/>
                <a:gd name="T8" fmla="*/ 1443 w 2124"/>
                <a:gd name="T9" fmla="*/ 2027 h 2037"/>
                <a:gd name="T10" fmla="*/ 1429 w 2124"/>
                <a:gd name="T11" fmla="*/ 2033 h 2037"/>
                <a:gd name="T12" fmla="*/ 1415 w 2124"/>
                <a:gd name="T13" fmla="*/ 2037 h 2037"/>
                <a:gd name="T14" fmla="*/ 1401 w 2124"/>
                <a:gd name="T15" fmla="*/ 2037 h 2037"/>
                <a:gd name="T16" fmla="*/ 1389 w 2124"/>
                <a:gd name="T17" fmla="*/ 2035 h 2037"/>
                <a:gd name="T18" fmla="*/ 1375 w 2124"/>
                <a:gd name="T19" fmla="*/ 2031 h 2037"/>
                <a:gd name="T20" fmla="*/ 32 w 2124"/>
                <a:gd name="T21" fmla="*/ 1267 h 2037"/>
                <a:gd name="T22" fmla="*/ 32 w 2124"/>
                <a:gd name="T23" fmla="*/ 1267 h 2037"/>
                <a:gd name="T24" fmla="*/ 20 w 2124"/>
                <a:gd name="T25" fmla="*/ 1259 h 2037"/>
                <a:gd name="T26" fmla="*/ 12 w 2124"/>
                <a:gd name="T27" fmla="*/ 1249 h 2037"/>
                <a:gd name="T28" fmla="*/ 6 w 2124"/>
                <a:gd name="T29" fmla="*/ 1235 h 2037"/>
                <a:gd name="T30" fmla="*/ 2 w 2124"/>
                <a:gd name="T31" fmla="*/ 1221 h 2037"/>
                <a:gd name="T32" fmla="*/ 0 w 2124"/>
                <a:gd name="T33" fmla="*/ 1207 h 2037"/>
                <a:gd name="T34" fmla="*/ 2 w 2124"/>
                <a:gd name="T35" fmla="*/ 1191 h 2037"/>
                <a:gd name="T36" fmla="*/ 6 w 2124"/>
                <a:gd name="T37" fmla="*/ 1177 h 2037"/>
                <a:gd name="T38" fmla="*/ 12 w 2124"/>
                <a:gd name="T39" fmla="*/ 1161 h 2037"/>
                <a:gd name="T40" fmla="*/ 649 w 2124"/>
                <a:gd name="T41" fmla="*/ 44 h 2037"/>
                <a:gd name="T42" fmla="*/ 649 w 2124"/>
                <a:gd name="T43" fmla="*/ 44 h 2037"/>
                <a:gd name="T44" fmla="*/ 659 w 2124"/>
                <a:gd name="T45" fmla="*/ 32 h 2037"/>
                <a:gd name="T46" fmla="*/ 669 w 2124"/>
                <a:gd name="T47" fmla="*/ 20 h 2037"/>
                <a:gd name="T48" fmla="*/ 683 w 2124"/>
                <a:gd name="T49" fmla="*/ 10 h 2037"/>
                <a:gd name="T50" fmla="*/ 695 w 2124"/>
                <a:gd name="T51" fmla="*/ 4 h 2037"/>
                <a:gd name="T52" fmla="*/ 709 w 2124"/>
                <a:gd name="T53" fmla="*/ 0 h 2037"/>
                <a:gd name="T54" fmla="*/ 723 w 2124"/>
                <a:gd name="T55" fmla="*/ 0 h 2037"/>
                <a:gd name="T56" fmla="*/ 737 w 2124"/>
                <a:gd name="T57" fmla="*/ 2 h 2037"/>
                <a:gd name="T58" fmla="*/ 749 w 2124"/>
                <a:gd name="T59" fmla="*/ 8 h 2037"/>
                <a:gd name="T60" fmla="*/ 2094 w 2124"/>
                <a:gd name="T61" fmla="*/ 770 h 2037"/>
                <a:gd name="T62" fmla="*/ 2094 w 2124"/>
                <a:gd name="T63" fmla="*/ 770 h 2037"/>
                <a:gd name="T64" fmla="*/ 2104 w 2124"/>
                <a:gd name="T65" fmla="*/ 778 h 2037"/>
                <a:gd name="T66" fmla="*/ 2114 w 2124"/>
                <a:gd name="T67" fmla="*/ 790 h 2037"/>
                <a:gd name="T68" fmla="*/ 2120 w 2124"/>
                <a:gd name="T69" fmla="*/ 802 h 2037"/>
                <a:gd name="T70" fmla="*/ 2124 w 2124"/>
                <a:gd name="T71" fmla="*/ 816 h 2037"/>
                <a:gd name="T72" fmla="*/ 2124 w 2124"/>
                <a:gd name="T73" fmla="*/ 829 h 2037"/>
                <a:gd name="T74" fmla="*/ 2124 w 2124"/>
                <a:gd name="T75" fmla="*/ 845 h 2037"/>
                <a:gd name="T76" fmla="*/ 2120 w 2124"/>
                <a:gd name="T77" fmla="*/ 859 h 2037"/>
                <a:gd name="T78" fmla="*/ 2112 w 2124"/>
                <a:gd name="T79" fmla="*/ 875 h 2037"/>
                <a:gd name="T80" fmla="*/ 1475 w 2124"/>
                <a:gd name="T81" fmla="*/ 1993 h 2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24" h="2037">
                  <a:moveTo>
                    <a:pt x="1475" y="1993"/>
                  </a:moveTo>
                  <a:lnTo>
                    <a:pt x="1475" y="1993"/>
                  </a:lnTo>
                  <a:lnTo>
                    <a:pt x="1467" y="2007"/>
                  </a:lnTo>
                  <a:lnTo>
                    <a:pt x="1455" y="2017"/>
                  </a:lnTo>
                  <a:lnTo>
                    <a:pt x="1443" y="2027"/>
                  </a:lnTo>
                  <a:lnTo>
                    <a:pt x="1429" y="2033"/>
                  </a:lnTo>
                  <a:lnTo>
                    <a:pt x="1415" y="2037"/>
                  </a:lnTo>
                  <a:lnTo>
                    <a:pt x="1401" y="2037"/>
                  </a:lnTo>
                  <a:lnTo>
                    <a:pt x="1389" y="2035"/>
                  </a:lnTo>
                  <a:lnTo>
                    <a:pt x="1375" y="2031"/>
                  </a:lnTo>
                  <a:lnTo>
                    <a:pt x="32" y="1267"/>
                  </a:lnTo>
                  <a:lnTo>
                    <a:pt x="32" y="1267"/>
                  </a:lnTo>
                  <a:lnTo>
                    <a:pt x="20" y="1259"/>
                  </a:lnTo>
                  <a:lnTo>
                    <a:pt x="12" y="1249"/>
                  </a:lnTo>
                  <a:lnTo>
                    <a:pt x="6" y="1235"/>
                  </a:lnTo>
                  <a:lnTo>
                    <a:pt x="2" y="1221"/>
                  </a:lnTo>
                  <a:lnTo>
                    <a:pt x="0" y="1207"/>
                  </a:lnTo>
                  <a:lnTo>
                    <a:pt x="2" y="1191"/>
                  </a:lnTo>
                  <a:lnTo>
                    <a:pt x="6" y="1177"/>
                  </a:lnTo>
                  <a:lnTo>
                    <a:pt x="12" y="1161"/>
                  </a:lnTo>
                  <a:lnTo>
                    <a:pt x="649" y="44"/>
                  </a:lnTo>
                  <a:lnTo>
                    <a:pt x="649" y="44"/>
                  </a:lnTo>
                  <a:lnTo>
                    <a:pt x="659" y="32"/>
                  </a:lnTo>
                  <a:lnTo>
                    <a:pt x="669" y="20"/>
                  </a:lnTo>
                  <a:lnTo>
                    <a:pt x="683" y="10"/>
                  </a:lnTo>
                  <a:lnTo>
                    <a:pt x="695" y="4"/>
                  </a:lnTo>
                  <a:lnTo>
                    <a:pt x="709" y="0"/>
                  </a:lnTo>
                  <a:lnTo>
                    <a:pt x="723" y="0"/>
                  </a:lnTo>
                  <a:lnTo>
                    <a:pt x="737" y="2"/>
                  </a:lnTo>
                  <a:lnTo>
                    <a:pt x="749" y="8"/>
                  </a:lnTo>
                  <a:lnTo>
                    <a:pt x="2094" y="770"/>
                  </a:lnTo>
                  <a:lnTo>
                    <a:pt x="2094" y="770"/>
                  </a:lnTo>
                  <a:lnTo>
                    <a:pt x="2104" y="778"/>
                  </a:lnTo>
                  <a:lnTo>
                    <a:pt x="2114" y="790"/>
                  </a:lnTo>
                  <a:lnTo>
                    <a:pt x="2120" y="802"/>
                  </a:lnTo>
                  <a:lnTo>
                    <a:pt x="2124" y="816"/>
                  </a:lnTo>
                  <a:lnTo>
                    <a:pt x="2124" y="829"/>
                  </a:lnTo>
                  <a:lnTo>
                    <a:pt x="2124" y="845"/>
                  </a:lnTo>
                  <a:lnTo>
                    <a:pt x="2120" y="859"/>
                  </a:lnTo>
                  <a:lnTo>
                    <a:pt x="2112" y="875"/>
                  </a:lnTo>
                  <a:lnTo>
                    <a:pt x="1475" y="1993"/>
                  </a:lnTo>
                  <a:close/>
                </a:path>
              </a:pathLst>
            </a:custGeom>
            <a:solidFill>
              <a:srgbClr val="EBE600"/>
            </a:solidFill>
            <a:ln>
              <a:noFill/>
            </a:ln>
            <a:effectLst>
              <a:outerShdw blurRad="317500" dist="38100" dir="5400000" algn="t" rotWithShape="0">
                <a:prstClr val="black">
                  <a:alpha val="24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9" name="Freeform 46">
              <a:extLst>
                <a:ext uri="{FF2B5EF4-FFF2-40B4-BE49-F238E27FC236}">
                  <a16:creationId xmlns:a16="http://schemas.microsoft.com/office/drawing/2014/main" xmlns="" id="{298A24AF-8BD4-420B-AB77-2F081CA9554F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216299" y="5056015"/>
              <a:ext cx="1968967" cy="1452006"/>
            </a:xfrm>
            <a:custGeom>
              <a:avLst/>
              <a:gdLst>
                <a:gd name="T0" fmla="*/ 1582 w 1832"/>
                <a:gd name="T1" fmla="*/ 1341 h 1351"/>
                <a:gd name="T2" fmla="*/ 1582 w 1832"/>
                <a:gd name="T3" fmla="*/ 1341 h 1351"/>
                <a:gd name="T4" fmla="*/ 1578 w 1832"/>
                <a:gd name="T5" fmla="*/ 1347 h 1351"/>
                <a:gd name="T6" fmla="*/ 1570 w 1832"/>
                <a:gd name="T7" fmla="*/ 1349 h 1351"/>
                <a:gd name="T8" fmla="*/ 1562 w 1832"/>
                <a:gd name="T9" fmla="*/ 1351 h 1351"/>
                <a:gd name="T10" fmla="*/ 1552 w 1832"/>
                <a:gd name="T11" fmla="*/ 1351 h 1351"/>
                <a:gd name="T12" fmla="*/ 1540 w 1832"/>
                <a:gd name="T13" fmla="*/ 1349 h 1351"/>
                <a:gd name="T14" fmla="*/ 1528 w 1832"/>
                <a:gd name="T15" fmla="*/ 1345 h 1351"/>
                <a:gd name="T16" fmla="*/ 1514 w 1832"/>
                <a:gd name="T17" fmla="*/ 1339 h 1351"/>
                <a:gd name="T18" fmla="*/ 1502 w 1832"/>
                <a:gd name="T19" fmla="*/ 1333 h 1351"/>
                <a:gd name="T20" fmla="*/ 50 w 1832"/>
                <a:gd name="T21" fmla="*/ 510 h 1351"/>
                <a:gd name="T22" fmla="*/ 50 w 1832"/>
                <a:gd name="T23" fmla="*/ 510 h 1351"/>
                <a:gd name="T24" fmla="*/ 38 w 1832"/>
                <a:gd name="T25" fmla="*/ 502 h 1351"/>
                <a:gd name="T26" fmla="*/ 26 w 1832"/>
                <a:gd name="T27" fmla="*/ 494 h 1351"/>
                <a:gd name="T28" fmla="*/ 16 w 1832"/>
                <a:gd name="T29" fmla="*/ 484 h 1351"/>
                <a:gd name="T30" fmla="*/ 10 w 1832"/>
                <a:gd name="T31" fmla="*/ 476 h 1351"/>
                <a:gd name="T32" fmla="*/ 4 w 1832"/>
                <a:gd name="T33" fmla="*/ 468 h 1351"/>
                <a:gd name="T34" fmla="*/ 0 w 1832"/>
                <a:gd name="T35" fmla="*/ 458 h 1351"/>
                <a:gd name="T36" fmla="*/ 0 w 1832"/>
                <a:gd name="T37" fmla="*/ 452 h 1351"/>
                <a:gd name="T38" fmla="*/ 2 w 1832"/>
                <a:gd name="T39" fmla="*/ 446 h 1351"/>
                <a:gd name="T40" fmla="*/ 251 w 1832"/>
                <a:gd name="T41" fmla="*/ 8 h 1351"/>
                <a:gd name="T42" fmla="*/ 251 w 1832"/>
                <a:gd name="T43" fmla="*/ 8 h 1351"/>
                <a:gd name="T44" fmla="*/ 255 w 1832"/>
                <a:gd name="T45" fmla="*/ 4 h 1351"/>
                <a:gd name="T46" fmla="*/ 261 w 1832"/>
                <a:gd name="T47" fmla="*/ 0 h 1351"/>
                <a:gd name="T48" fmla="*/ 271 w 1832"/>
                <a:gd name="T49" fmla="*/ 0 h 1351"/>
                <a:gd name="T50" fmla="*/ 281 w 1832"/>
                <a:gd name="T51" fmla="*/ 0 h 1351"/>
                <a:gd name="T52" fmla="*/ 293 w 1832"/>
                <a:gd name="T53" fmla="*/ 2 h 1351"/>
                <a:gd name="T54" fmla="*/ 305 w 1832"/>
                <a:gd name="T55" fmla="*/ 6 h 1351"/>
                <a:gd name="T56" fmla="*/ 317 w 1832"/>
                <a:gd name="T57" fmla="*/ 10 h 1351"/>
                <a:gd name="T58" fmla="*/ 331 w 1832"/>
                <a:gd name="T59" fmla="*/ 18 h 1351"/>
                <a:gd name="T60" fmla="*/ 1782 w 1832"/>
                <a:gd name="T61" fmla="*/ 842 h 1351"/>
                <a:gd name="T62" fmla="*/ 1782 w 1832"/>
                <a:gd name="T63" fmla="*/ 842 h 1351"/>
                <a:gd name="T64" fmla="*/ 1794 w 1832"/>
                <a:gd name="T65" fmla="*/ 850 h 1351"/>
                <a:gd name="T66" fmla="*/ 1806 w 1832"/>
                <a:gd name="T67" fmla="*/ 858 h 1351"/>
                <a:gd name="T68" fmla="*/ 1814 w 1832"/>
                <a:gd name="T69" fmla="*/ 868 h 1351"/>
                <a:gd name="T70" fmla="*/ 1822 w 1832"/>
                <a:gd name="T71" fmla="*/ 876 h 1351"/>
                <a:gd name="T72" fmla="*/ 1828 w 1832"/>
                <a:gd name="T73" fmla="*/ 884 h 1351"/>
                <a:gd name="T74" fmla="*/ 1832 w 1832"/>
                <a:gd name="T75" fmla="*/ 892 h 1351"/>
                <a:gd name="T76" fmla="*/ 1832 w 1832"/>
                <a:gd name="T77" fmla="*/ 900 h 1351"/>
                <a:gd name="T78" fmla="*/ 1830 w 1832"/>
                <a:gd name="T79" fmla="*/ 906 h 1351"/>
                <a:gd name="T80" fmla="*/ 1582 w 1832"/>
                <a:gd name="T81" fmla="*/ 1341 h 1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32" h="1351">
                  <a:moveTo>
                    <a:pt x="1582" y="1341"/>
                  </a:moveTo>
                  <a:lnTo>
                    <a:pt x="1582" y="1341"/>
                  </a:lnTo>
                  <a:lnTo>
                    <a:pt x="1578" y="1347"/>
                  </a:lnTo>
                  <a:lnTo>
                    <a:pt x="1570" y="1349"/>
                  </a:lnTo>
                  <a:lnTo>
                    <a:pt x="1562" y="1351"/>
                  </a:lnTo>
                  <a:lnTo>
                    <a:pt x="1552" y="1351"/>
                  </a:lnTo>
                  <a:lnTo>
                    <a:pt x="1540" y="1349"/>
                  </a:lnTo>
                  <a:lnTo>
                    <a:pt x="1528" y="1345"/>
                  </a:lnTo>
                  <a:lnTo>
                    <a:pt x="1514" y="1339"/>
                  </a:lnTo>
                  <a:lnTo>
                    <a:pt x="1502" y="1333"/>
                  </a:lnTo>
                  <a:lnTo>
                    <a:pt x="50" y="510"/>
                  </a:lnTo>
                  <a:lnTo>
                    <a:pt x="50" y="510"/>
                  </a:lnTo>
                  <a:lnTo>
                    <a:pt x="38" y="502"/>
                  </a:lnTo>
                  <a:lnTo>
                    <a:pt x="26" y="494"/>
                  </a:lnTo>
                  <a:lnTo>
                    <a:pt x="16" y="484"/>
                  </a:lnTo>
                  <a:lnTo>
                    <a:pt x="10" y="476"/>
                  </a:lnTo>
                  <a:lnTo>
                    <a:pt x="4" y="468"/>
                  </a:lnTo>
                  <a:lnTo>
                    <a:pt x="0" y="458"/>
                  </a:lnTo>
                  <a:lnTo>
                    <a:pt x="0" y="452"/>
                  </a:lnTo>
                  <a:lnTo>
                    <a:pt x="2" y="446"/>
                  </a:lnTo>
                  <a:lnTo>
                    <a:pt x="251" y="8"/>
                  </a:lnTo>
                  <a:lnTo>
                    <a:pt x="251" y="8"/>
                  </a:lnTo>
                  <a:lnTo>
                    <a:pt x="255" y="4"/>
                  </a:lnTo>
                  <a:lnTo>
                    <a:pt x="261" y="0"/>
                  </a:lnTo>
                  <a:lnTo>
                    <a:pt x="271" y="0"/>
                  </a:lnTo>
                  <a:lnTo>
                    <a:pt x="281" y="0"/>
                  </a:lnTo>
                  <a:lnTo>
                    <a:pt x="293" y="2"/>
                  </a:lnTo>
                  <a:lnTo>
                    <a:pt x="305" y="6"/>
                  </a:lnTo>
                  <a:lnTo>
                    <a:pt x="317" y="10"/>
                  </a:lnTo>
                  <a:lnTo>
                    <a:pt x="331" y="18"/>
                  </a:lnTo>
                  <a:lnTo>
                    <a:pt x="1782" y="842"/>
                  </a:lnTo>
                  <a:lnTo>
                    <a:pt x="1782" y="842"/>
                  </a:lnTo>
                  <a:lnTo>
                    <a:pt x="1794" y="850"/>
                  </a:lnTo>
                  <a:lnTo>
                    <a:pt x="1806" y="858"/>
                  </a:lnTo>
                  <a:lnTo>
                    <a:pt x="1814" y="868"/>
                  </a:lnTo>
                  <a:lnTo>
                    <a:pt x="1822" y="876"/>
                  </a:lnTo>
                  <a:lnTo>
                    <a:pt x="1828" y="884"/>
                  </a:lnTo>
                  <a:lnTo>
                    <a:pt x="1832" y="892"/>
                  </a:lnTo>
                  <a:lnTo>
                    <a:pt x="1832" y="900"/>
                  </a:lnTo>
                  <a:lnTo>
                    <a:pt x="1830" y="906"/>
                  </a:lnTo>
                  <a:lnTo>
                    <a:pt x="1582" y="1341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11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0" name="Freeform 47">
              <a:extLst>
                <a:ext uri="{FF2B5EF4-FFF2-40B4-BE49-F238E27FC236}">
                  <a16:creationId xmlns:a16="http://schemas.microsoft.com/office/drawing/2014/main" xmlns="" id="{DE22B13C-DCE6-4D81-ABE8-FD8442813F55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414539" y="5503337"/>
              <a:ext cx="414859" cy="563176"/>
            </a:xfrm>
            <a:custGeom>
              <a:avLst/>
              <a:gdLst>
                <a:gd name="T0" fmla="*/ 386 w 386"/>
                <a:gd name="T1" fmla="*/ 524 h 524"/>
                <a:gd name="T2" fmla="*/ 386 w 386"/>
                <a:gd name="T3" fmla="*/ 524 h 524"/>
                <a:gd name="T4" fmla="*/ 354 w 386"/>
                <a:gd name="T5" fmla="*/ 512 h 524"/>
                <a:gd name="T6" fmla="*/ 318 w 386"/>
                <a:gd name="T7" fmla="*/ 494 h 524"/>
                <a:gd name="T8" fmla="*/ 274 w 386"/>
                <a:gd name="T9" fmla="*/ 472 h 524"/>
                <a:gd name="T10" fmla="*/ 250 w 386"/>
                <a:gd name="T11" fmla="*/ 456 h 524"/>
                <a:gd name="T12" fmla="*/ 226 w 386"/>
                <a:gd name="T13" fmla="*/ 440 h 524"/>
                <a:gd name="T14" fmla="*/ 202 w 386"/>
                <a:gd name="T15" fmla="*/ 420 h 524"/>
                <a:gd name="T16" fmla="*/ 180 w 386"/>
                <a:gd name="T17" fmla="*/ 400 h 524"/>
                <a:gd name="T18" fmla="*/ 156 w 386"/>
                <a:gd name="T19" fmla="*/ 376 h 524"/>
                <a:gd name="T20" fmla="*/ 136 w 386"/>
                <a:gd name="T21" fmla="*/ 350 h 524"/>
                <a:gd name="T22" fmla="*/ 116 w 386"/>
                <a:gd name="T23" fmla="*/ 322 h 524"/>
                <a:gd name="T24" fmla="*/ 98 w 386"/>
                <a:gd name="T25" fmla="*/ 292 h 524"/>
                <a:gd name="T26" fmla="*/ 98 w 386"/>
                <a:gd name="T27" fmla="*/ 292 h 524"/>
                <a:gd name="T28" fmla="*/ 46 w 386"/>
                <a:gd name="T29" fmla="*/ 188 h 524"/>
                <a:gd name="T30" fmla="*/ 30 w 386"/>
                <a:gd name="T31" fmla="*/ 152 h 524"/>
                <a:gd name="T32" fmla="*/ 18 w 386"/>
                <a:gd name="T33" fmla="*/ 122 h 524"/>
                <a:gd name="T34" fmla="*/ 10 w 386"/>
                <a:gd name="T35" fmla="*/ 96 h 524"/>
                <a:gd name="T36" fmla="*/ 4 w 386"/>
                <a:gd name="T37" fmla="*/ 76 h 524"/>
                <a:gd name="T38" fmla="*/ 2 w 386"/>
                <a:gd name="T39" fmla="*/ 56 h 524"/>
                <a:gd name="T40" fmla="*/ 0 w 386"/>
                <a:gd name="T41" fmla="*/ 36 h 524"/>
                <a:gd name="T42" fmla="*/ 0 w 386"/>
                <a:gd name="T43" fmla="*/ 36 h 524"/>
                <a:gd name="T44" fmla="*/ 0 w 386"/>
                <a:gd name="T45" fmla="*/ 26 h 524"/>
                <a:gd name="T46" fmla="*/ 4 w 386"/>
                <a:gd name="T47" fmla="*/ 20 h 524"/>
                <a:gd name="T48" fmla="*/ 8 w 386"/>
                <a:gd name="T49" fmla="*/ 12 h 524"/>
                <a:gd name="T50" fmla="*/ 14 w 386"/>
                <a:gd name="T51" fmla="*/ 8 h 524"/>
                <a:gd name="T52" fmla="*/ 22 w 386"/>
                <a:gd name="T53" fmla="*/ 4 h 524"/>
                <a:gd name="T54" fmla="*/ 30 w 386"/>
                <a:gd name="T55" fmla="*/ 2 h 524"/>
                <a:gd name="T56" fmla="*/ 48 w 386"/>
                <a:gd name="T57" fmla="*/ 0 h 524"/>
                <a:gd name="T58" fmla="*/ 66 w 386"/>
                <a:gd name="T59" fmla="*/ 0 h 524"/>
                <a:gd name="T60" fmla="*/ 82 w 386"/>
                <a:gd name="T61" fmla="*/ 2 h 524"/>
                <a:gd name="T62" fmla="*/ 98 w 386"/>
                <a:gd name="T63" fmla="*/ 4 h 524"/>
                <a:gd name="T64" fmla="*/ 386 w 386"/>
                <a:gd name="T65" fmla="*/ 524 h 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86" h="524">
                  <a:moveTo>
                    <a:pt x="386" y="524"/>
                  </a:moveTo>
                  <a:lnTo>
                    <a:pt x="386" y="524"/>
                  </a:lnTo>
                  <a:lnTo>
                    <a:pt x="354" y="512"/>
                  </a:lnTo>
                  <a:lnTo>
                    <a:pt x="318" y="494"/>
                  </a:lnTo>
                  <a:lnTo>
                    <a:pt x="274" y="472"/>
                  </a:lnTo>
                  <a:lnTo>
                    <a:pt x="250" y="456"/>
                  </a:lnTo>
                  <a:lnTo>
                    <a:pt x="226" y="440"/>
                  </a:lnTo>
                  <a:lnTo>
                    <a:pt x="202" y="420"/>
                  </a:lnTo>
                  <a:lnTo>
                    <a:pt x="180" y="400"/>
                  </a:lnTo>
                  <a:lnTo>
                    <a:pt x="156" y="376"/>
                  </a:lnTo>
                  <a:lnTo>
                    <a:pt x="136" y="350"/>
                  </a:lnTo>
                  <a:lnTo>
                    <a:pt x="116" y="322"/>
                  </a:lnTo>
                  <a:lnTo>
                    <a:pt x="98" y="292"/>
                  </a:lnTo>
                  <a:lnTo>
                    <a:pt x="98" y="292"/>
                  </a:lnTo>
                  <a:lnTo>
                    <a:pt x="46" y="188"/>
                  </a:lnTo>
                  <a:lnTo>
                    <a:pt x="30" y="152"/>
                  </a:lnTo>
                  <a:lnTo>
                    <a:pt x="18" y="122"/>
                  </a:lnTo>
                  <a:lnTo>
                    <a:pt x="10" y="96"/>
                  </a:lnTo>
                  <a:lnTo>
                    <a:pt x="4" y="76"/>
                  </a:lnTo>
                  <a:lnTo>
                    <a:pt x="2" y="5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26"/>
                  </a:lnTo>
                  <a:lnTo>
                    <a:pt x="4" y="20"/>
                  </a:lnTo>
                  <a:lnTo>
                    <a:pt x="8" y="12"/>
                  </a:lnTo>
                  <a:lnTo>
                    <a:pt x="14" y="8"/>
                  </a:lnTo>
                  <a:lnTo>
                    <a:pt x="22" y="4"/>
                  </a:lnTo>
                  <a:lnTo>
                    <a:pt x="30" y="2"/>
                  </a:lnTo>
                  <a:lnTo>
                    <a:pt x="48" y="0"/>
                  </a:lnTo>
                  <a:lnTo>
                    <a:pt x="66" y="0"/>
                  </a:lnTo>
                  <a:lnTo>
                    <a:pt x="82" y="2"/>
                  </a:lnTo>
                  <a:lnTo>
                    <a:pt x="98" y="4"/>
                  </a:lnTo>
                  <a:lnTo>
                    <a:pt x="386" y="524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" name="Freeform 48">
              <a:extLst>
                <a:ext uri="{FF2B5EF4-FFF2-40B4-BE49-F238E27FC236}">
                  <a16:creationId xmlns:a16="http://schemas.microsoft.com/office/drawing/2014/main" xmlns="" id="{EC5B3E08-1ACD-4256-A2EE-6A29A943854D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908202" y="5026482"/>
              <a:ext cx="554578" cy="167663"/>
            </a:xfrm>
            <a:custGeom>
              <a:avLst/>
              <a:gdLst>
                <a:gd name="T0" fmla="*/ 0 w 516"/>
                <a:gd name="T1" fmla="*/ 148 h 156"/>
                <a:gd name="T2" fmla="*/ 0 w 516"/>
                <a:gd name="T3" fmla="*/ 148 h 156"/>
                <a:gd name="T4" fmla="*/ 64 w 516"/>
                <a:gd name="T5" fmla="*/ 152 h 156"/>
                <a:gd name="T6" fmla="*/ 130 w 516"/>
                <a:gd name="T7" fmla="*/ 154 h 156"/>
                <a:gd name="T8" fmla="*/ 208 w 516"/>
                <a:gd name="T9" fmla="*/ 156 h 156"/>
                <a:gd name="T10" fmla="*/ 290 w 516"/>
                <a:gd name="T11" fmla="*/ 156 h 156"/>
                <a:gd name="T12" fmla="*/ 364 w 516"/>
                <a:gd name="T13" fmla="*/ 152 h 156"/>
                <a:gd name="T14" fmla="*/ 398 w 516"/>
                <a:gd name="T15" fmla="*/ 148 h 156"/>
                <a:gd name="T16" fmla="*/ 424 w 516"/>
                <a:gd name="T17" fmla="*/ 144 h 156"/>
                <a:gd name="T18" fmla="*/ 446 w 516"/>
                <a:gd name="T19" fmla="*/ 138 h 156"/>
                <a:gd name="T20" fmla="*/ 456 w 516"/>
                <a:gd name="T21" fmla="*/ 134 h 156"/>
                <a:gd name="T22" fmla="*/ 462 w 516"/>
                <a:gd name="T23" fmla="*/ 130 h 156"/>
                <a:gd name="T24" fmla="*/ 462 w 516"/>
                <a:gd name="T25" fmla="*/ 130 h 156"/>
                <a:gd name="T26" fmla="*/ 498 w 516"/>
                <a:gd name="T27" fmla="*/ 102 h 156"/>
                <a:gd name="T28" fmla="*/ 508 w 516"/>
                <a:gd name="T29" fmla="*/ 90 h 156"/>
                <a:gd name="T30" fmla="*/ 514 w 516"/>
                <a:gd name="T31" fmla="*/ 80 h 156"/>
                <a:gd name="T32" fmla="*/ 516 w 516"/>
                <a:gd name="T33" fmla="*/ 74 h 156"/>
                <a:gd name="T34" fmla="*/ 516 w 516"/>
                <a:gd name="T35" fmla="*/ 68 h 156"/>
                <a:gd name="T36" fmla="*/ 512 w 516"/>
                <a:gd name="T37" fmla="*/ 54 h 156"/>
                <a:gd name="T38" fmla="*/ 504 w 516"/>
                <a:gd name="T39" fmla="*/ 36 h 156"/>
                <a:gd name="T40" fmla="*/ 490 w 516"/>
                <a:gd name="T41" fmla="*/ 14 h 156"/>
                <a:gd name="T42" fmla="*/ 490 w 516"/>
                <a:gd name="T43" fmla="*/ 14 h 156"/>
                <a:gd name="T44" fmla="*/ 484 w 516"/>
                <a:gd name="T45" fmla="*/ 8 h 156"/>
                <a:gd name="T46" fmla="*/ 478 w 516"/>
                <a:gd name="T47" fmla="*/ 4 h 156"/>
                <a:gd name="T48" fmla="*/ 468 w 516"/>
                <a:gd name="T49" fmla="*/ 2 h 156"/>
                <a:gd name="T50" fmla="*/ 456 w 516"/>
                <a:gd name="T51" fmla="*/ 0 h 156"/>
                <a:gd name="T52" fmla="*/ 430 w 516"/>
                <a:gd name="T53" fmla="*/ 2 h 156"/>
                <a:gd name="T54" fmla="*/ 396 w 516"/>
                <a:gd name="T55" fmla="*/ 8 h 156"/>
                <a:gd name="T56" fmla="*/ 358 w 516"/>
                <a:gd name="T57" fmla="*/ 16 h 156"/>
                <a:gd name="T58" fmla="*/ 316 w 516"/>
                <a:gd name="T59" fmla="*/ 28 h 156"/>
                <a:gd name="T60" fmla="*/ 274 w 516"/>
                <a:gd name="T61" fmla="*/ 42 h 156"/>
                <a:gd name="T62" fmla="*/ 230 w 516"/>
                <a:gd name="T63" fmla="*/ 56 h 156"/>
                <a:gd name="T64" fmla="*/ 144 w 516"/>
                <a:gd name="T65" fmla="*/ 88 h 156"/>
                <a:gd name="T66" fmla="*/ 70 w 516"/>
                <a:gd name="T67" fmla="*/ 118 h 156"/>
                <a:gd name="T68" fmla="*/ 0 w 516"/>
                <a:gd name="T69" fmla="*/ 148 h 156"/>
                <a:gd name="T70" fmla="*/ 0 w 516"/>
                <a:gd name="T71" fmla="*/ 14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6" h="156">
                  <a:moveTo>
                    <a:pt x="0" y="148"/>
                  </a:moveTo>
                  <a:lnTo>
                    <a:pt x="0" y="148"/>
                  </a:lnTo>
                  <a:lnTo>
                    <a:pt x="64" y="152"/>
                  </a:lnTo>
                  <a:lnTo>
                    <a:pt x="130" y="154"/>
                  </a:lnTo>
                  <a:lnTo>
                    <a:pt x="208" y="156"/>
                  </a:lnTo>
                  <a:lnTo>
                    <a:pt x="290" y="156"/>
                  </a:lnTo>
                  <a:lnTo>
                    <a:pt x="364" y="152"/>
                  </a:lnTo>
                  <a:lnTo>
                    <a:pt x="398" y="148"/>
                  </a:lnTo>
                  <a:lnTo>
                    <a:pt x="424" y="144"/>
                  </a:lnTo>
                  <a:lnTo>
                    <a:pt x="446" y="138"/>
                  </a:lnTo>
                  <a:lnTo>
                    <a:pt x="456" y="134"/>
                  </a:lnTo>
                  <a:lnTo>
                    <a:pt x="462" y="130"/>
                  </a:lnTo>
                  <a:lnTo>
                    <a:pt x="462" y="130"/>
                  </a:lnTo>
                  <a:lnTo>
                    <a:pt x="498" y="102"/>
                  </a:lnTo>
                  <a:lnTo>
                    <a:pt x="508" y="90"/>
                  </a:lnTo>
                  <a:lnTo>
                    <a:pt x="514" y="80"/>
                  </a:lnTo>
                  <a:lnTo>
                    <a:pt x="516" y="74"/>
                  </a:lnTo>
                  <a:lnTo>
                    <a:pt x="516" y="68"/>
                  </a:lnTo>
                  <a:lnTo>
                    <a:pt x="512" y="54"/>
                  </a:lnTo>
                  <a:lnTo>
                    <a:pt x="504" y="36"/>
                  </a:lnTo>
                  <a:lnTo>
                    <a:pt x="490" y="14"/>
                  </a:lnTo>
                  <a:lnTo>
                    <a:pt x="490" y="14"/>
                  </a:lnTo>
                  <a:lnTo>
                    <a:pt x="484" y="8"/>
                  </a:lnTo>
                  <a:lnTo>
                    <a:pt x="478" y="4"/>
                  </a:lnTo>
                  <a:lnTo>
                    <a:pt x="468" y="2"/>
                  </a:lnTo>
                  <a:lnTo>
                    <a:pt x="456" y="0"/>
                  </a:lnTo>
                  <a:lnTo>
                    <a:pt x="430" y="2"/>
                  </a:lnTo>
                  <a:lnTo>
                    <a:pt x="396" y="8"/>
                  </a:lnTo>
                  <a:lnTo>
                    <a:pt x="358" y="16"/>
                  </a:lnTo>
                  <a:lnTo>
                    <a:pt x="316" y="28"/>
                  </a:lnTo>
                  <a:lnTo>
                    <a:pt x="274" y="42"/>
                  </a:lnTo>
                  <a:lnTo>
                    <a:pt x="230" y="56"/>
                  </a:lnTo>
                  <a:lnTo>
                    <a:pt x="144" y="88"/>
                  </a:lnTo>
                  <a:lnTo>
                    <a:pt x="70" y="118"/>
                  </a:lnTo>
                  <a:lnTo>
                    <a:pt x="0" y="148"/>
                  </a:lnTo>
                  <a:lnTo>
                    <a:pt x="0" y="148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2" name="Freeform 49">
              <a:extLst>
                <a:ext uri="{FF2B5EF4-FFF2-40B4-BE49-F238E27FC236}">
                  <a16:creationId xmlns:a16="http://schemas.microsoft.com/office/drawing/2014/main" xmlns="" id="{0E11AC99-0E87-4361-80BC-49B576F0CB59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1152295" y="5417847"/>
              <a:ext cx="1051119" cy="1660510"/>
            </a:xfrm>
            <a:custGeom>
              <a:avLst/>
              <a:gdLst>
                <a:gd name="T0" fmla="*/ 790 w 978"/>
                <a:gd name="T1" fmla="*/ 46 h 1545"/>
                <a:gd name="T2" fmla="*/ 0 w 978"/>
                <a:gd name="T3" fmla="*/ 1443 h 1545"/>
                <a:gd name="T4" fmla="*/ 178 w 978"/>
                <a:gd name="T5" fmla="*/ 1545 h 1545"/>
                <a:gd name="T6" fmla="*/ 976 w 978"/>
                <a:gd name="T7" fmla="*/ 152 h 1545"/>
                <a:gd name="T8" fmla="*/ 976 w 978"/>
                <a:gd name="T9" fmla="*/ 152 h 1545"/>
                <a:gd name="T10" fmla="*/ 978 w 978"/>
                <a:gd name="T11" fmla="*/ 142 h 1545"/>
                <a:gd name="T12" fmla="*/ 978 w 978"/>
                <a:gd name="T13" fmla="*/ 114 h 1545"/>
                <a:gd name="T14" fmla="*/ 978 w 978"/>
                <a:gd name="T15" fmla="*/ 98 h 1545"/>
                <a:gd name="T16" fmla="*/ 976 w 978"/>
                <a:gd name="T17" fmla="*/ 80 h 1545"/>
                <a:gd name="T18" fmla="*/ 972 w 978"/>
                <a:gd name="T19" fmla="*/ 62 h 1545"/>
                <a:gd name="T20" fmla="*/ 968 w 978"/>
                <a:gd name="T21" fmla="*/ 44 h 1545"/>
                <a:gd name="T22" fmla="*/ 958 w 978"/>
                <a:gd name="T23" fmla="*/ 28 h 1545"/>
                <a:gd name="T24" fmla="*/ 948 w 978"/>
                <a:gd name="T25" fmla="*/ 14 h 1545"/>
                <a:gd name="T26" fmla="*/ 940 w 978"/>
                <a:gd name="T27" fmla="*/ 10 h 1545"/>
                <a:gd name="T28" fmla="*/ 932 w 978"/>
                <a:gd name="T29" fmla="*/ 6 h 1545"/>
                <a:gd name="T30" fmla="*/ 924 w 978"/>
                <a:gd name="T31" fmla="*/ 2 h 1545"/>
                <a:gd name="T32" fmla="*/ 914 w 978"/>
                <a:gd name="T33" fmla="*/ 0 h 1545"/>
                <a:gd name="T34" fmla="*/ 902 w 978"/>
                <a:gd name="T35" fmla="*/ 0 h 1545"/>
                <a:gd name="T36" fmla="*/ 890 w 978"/>
                <a:gd name="T37" fmla="*/ 0 h 1545"/>
                <a:gd name="T38" fmla="*/ 876 w 978"/>
                <a:gd name="T39" fmla="*/ 4 h 1545"/>
                <a:gd name="T40" fmla="*/ 862 w 978"/>
                <a:gd name="T41" fmla="*/ 8 h 1545"/>
                <a:gd name="T42" fmla="*/ 846 w 978"/>
                <a:gd name="T43" fmla="*/ 14 h 1545"/>
                <a:gd name="T44" fmla="*/ 830 w 978"/>
                <a:gd name="T45" fmla="*/ 22 h 1545"/>
                <a:gd name="T46" fmla="*/ 790 w 978"/>
                <a:gd name="T47" fmla="*/ 46 h 1545"/>
                <a:gd name="T48" fmla="*/ 790 w 978"/>
                <a:gd name="T49" fmla="*/ 46 h 1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8" h="1545">
                  <a:moveTo>
                    <a:pt x="790" y="46"/>
                  </a:moveTo>
                  <a:lnTo>
                    <a:pt x="0" y="1443"/>
                  </a:lnTo>
                  <a:lnTo>
                    <a:pt x="178" y="1545"/>
                  </a:lnTo>
                  <a:lnTo>
                    <a:pt x="976" y="152"/>
                  </a:lnTo>
                  <a:lnTo>
                    <a:pt x="976" y="152"/>
                  </a:lnTo>
                  <a:lnTo>
                    <a:pt x="978" y="142"/>
                  </a:lnTo>
                  <a:lnTo>
                    <a:pt x="978" y="114"/>
                  </a:lnTo>
                  <a:lnTo>
                    <a:pt x="978" y="98"/>
                  </a:lnTo>
                  <a:lnTo>
                    <a:pt x="976" y="80"/>
                  </a:lnTo>
                  <a:lnTo>
                    <a:pt x="972" y="62"/>
                  </a:lnTo>
                  <a:lnTo>
                    <a:pt x="968" y="44"/>
                  </a:lnTo>
                  <a:lnTo>
                    <a:pt x="958" y="28"/>
                  </a:lnTo>
                  <a:lnTo>
                    <a:pt x="948" y="14"/>
                  </a:lnTo>
                  <a:lnTo>
                    <a:pt x="940" y="10"/>
                  </a:lnTo>
                  <a:lnTo>
                    <a:pt x="932" y="6"/>
                  </a:lnTo>
                  <a:lnTo>
                    <a:pt x="924" y="2"/>
                  </a:lnTo>
                  <a:lnTo>
                    <a:pt x="914" y="0"/>
                  </a:lnTo>
                  <a:lnTo>
                    <a:pt x="902" y="0"/>
                  </a:lnTo>
                  <a:lnTo>
                    <a:pt x="890" y="0"/>
                  </a:lnTo>
                  <a:lnTo>
                    <a:pt x="876" y="4"/>
                  </a:lnTo>
                  <a:lnTo>
                    <a:pt x="862" y="8"/>
                  </a:lnTo>
                  <a:lnTo>
                    <a:pt x="846" y="14"/>
                  </a:lnTo>
                  <a:lnTo>
                    <a:pt x="830" y="22"/>
                  </a:lnTo>
                  <a:lnTo>
                    <a:pt x="790" y="46"/>
                  </a:lnTo>
                  <a:lnTo>
                    <a:pt x="790" y="46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3" name="Freeform 50">
              <a:extLst>
                <a:ext uri="{FF2B5EF4-FFF2-40B4-BE49-F238E27FC236}">
                  <a16:creationId xmlns:a16="http://schemas.microsoft.com/office/drawing/2014/main" xmlns="" id="{6F2845D3-C759-4BF8-BF87-994DFE2D6FED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515835" y="5773833"/>
              <a:ext cx="765232" cy="533083"/>
            </a:xfrm>
            <a:custGeom>
              <a:avLst/>
              <a:gdLst>
                <a:gd name="T0" fmla="*/ 688 w 712"/>
                <a:gd name="T1" fmla="*/ 296 h 496"/>
                <a:gd name="T2" fmla="*/ 688 w 712"/>
                <a:gd name="T3" fmla="*/ 296 h 496"/>
                <a:gd name="T4" fmla="*/ 662 w 712"/>
                <a:gd name="T5" fmla="*/ 308 h 496"/>
                <a:gd name="T6" fmla="*/ 598 w 712"/>
                <a:gd name="T7" fmla="*/ 332 h 496"/>
                <a:gd name="T8" fmla="*/ 558 w 712"/>
                <a:gd name="T9" fmla="*/ 346 h 496"/>
                <a:gd name="T10" fmla="*/ 514 w 712"/>
                <a:gd name="T11" fmla="*/ 358 h 496"/>
                <a:gd name="T12" fmla="*/ 470 w 712"/>
                <a:gd name="T13" fmla="*/ 368 h 496"/>
                <a:gd name="T14" fmla="*/ 448 w 712"/>
                <a:gd name="T15" fmla="*/ 372 h 496"/>
                <a:gd name="T16" fmla="*/ 428 w 712"/>
                <a:gd name="T17" fmla="*/ 374 h 496"/>
                <a:gd name="T18" fmla="*/ 428 w 712"/>
                <a:gd name="T19" fmla="*/ 374 h 496"/>
                <a:gd name="T20" fmla="*/ 330 w 712"/>
                <a:gd name="T21" fmla="*/ 382 h 496"/>
                <a:gd name="T22" fmla="*/ 272 w 712"/>
                <a:gd name="T23" fmla="*/ 390 h 496"/>
                <a:gd name="T24" fmla="*/ 212 w 712"/>
                <a:gd name="T25" fmla="*/ 400 h 496"/>
                <a:gd name="T26" fmla="*/ 182 w 712"/>
                <a:gd name="T27" fmla="*/ 406 h 496"/>
                <a:gd name="T28" fmla="*/ 152 w 712"/>
                <a:gd name="T29" fmla="*/ 414 h 496"/>
                <a:gd name="T30" fmla="*/ 124 w 712"/>
                <a:gd name="T31" fmla="*/ 424 h 496"/>
                <a:gd name="T32" fmla="*/ 96 w 712"/>
                <a:gd name="T33" fmla="*/ 436 h 496"/>
                <a:gd name="T34" fmla="*/ 68 w 712"/>
                <a:gd name="T35" fmla="*/ 448 h 496"/>
                <a:gd name="T36" fmla="*/ 44 w 712"/>
                <a:gd name="T37" fmla="*/ 462 h 496"/>
                <a:gd name="T38" fmla="*/ 20 w 712"/>
                <a:gd name="T39" fmla="*/ 478 h 496"/>
                <a:gd name="T40" fmla="*/ 0 w 712"/>
                <a:gd name="T41" fmla="*/ 496 h 496"/>
                <a:gd name="T42" fmla="*/ 0 w 712"/>
                <a:gd name="T43" fmla="*/ 496 h 496"/>
                <a:gd name="T44" fmla="*/ 4 w 712"/>
                <a:gd name="T45" fmla="*/ 468 h 496"/>
                <a:gd name="T46" fmla="*/ 18 w 712"/>
                <a:gd name="T47" fmla="*/ 392 h 496"/>
                <a:gd name="T48" fmla="*/ 30 w 712"/>
                <a:gd name="T49" fmla="*/ 338 h 496"/>
                <a:gd name="T50" fmla="*/ 44 w 712"/>
                <a:gd name="T51" fmla="*/ 278 h 496"/>
                <a:gd name="T52" fmla="*/ 64 w 712"/>
                <a:gd name="T53" fmla="*/ 212 h 496"/>
                <a:gd name="T54" fmla="*/ 88 w 712"/>
                <a:gd name="T55" fmla="*/ 140 h 496"/>
                <a:gd name="T56" fmla="*/ 88 w 712"/>
                <a:gd name="T57" fmla="*/ 140 h 496"/>
                <a:gd name="T58" fmla="*/ 164 w 712"/>
                <a:gd name="T59" fmla="*/ 112 h 496"/>
                <a:gd name="T60" fmla="*/ 244 w 712"/>
                <a:gd name="T61" fmla="*/ 84 h 496"/>
                <a:gd name="T62" fmla="*/ 340 w 712"/>
                <a:gd name="T63" fmla="*/ 54 h 496"/>
                <a:gd name="T64" fmla="*/ 390 w 712"/>
                <a:gd name="T65" fmla="*/ 40 h 496"/>
                <a:gd name="T66" fmla="*/ 442 w 712"/>
                <a:gd name="T67" fmla="*/ 28 h 496"/>
                <a:gd name="T68" fmla="*/ 494 w 712"/>
                <a:gd name="T69" fmla="*/ 16 h 496"/>
                <a:gd name="T70" fmla="*/ 542 w 712"/>
                <a:gd name="T71" fmla="*/ 8 h 496"/>
                <a:gd name="T72" fmla="*/ 590 w 712"/>
                <a:gd name="T73" fmla="*/ 2 h 496"/>
                <a:gd name="T74" fmla="*/ 632 w 712"/>
                <a:gd name="T75" fmla="*/ 0 h 496"/>
                <a:gd name="T76" fmla="*/ 652 w 712"/>
                <a:gd name="T77" fmla="*/ 2 h 496"/>
                <a:gd name="T78" fmla="*/ 670 w 712"/>
                <a:gd name="T79" fmla="*/ 4 h 496"/>
                <a:gd name="T80" fmla="*/ 686 w 712"/>
                <a:gd name="T81" fmla="*/ 8 h 496"/>
                <a:gd name="T82" fmla="*/ 700 w 712"/>
                <a:gd name="T83" fmla="*/ 12 h 496"/>
                <a:gd name="T84" fmla="*/ 700 w 712"/>
                <a:gd name="T85" fmla="*/ 12 h 496"/>
                <a:gd name="T86" fmla="*/ 704 w 712"/>
                <a:gd name="T87" fmla="*/ 38 h 496"/>
                <a:gd name="T88" fmla="*/ 708 w 712"/>
                <a:gd name="T89" fmla="*/ 66 h 496"/>
                <a:gd name="T90" fmla="*/ 712 w 712"/>
                <a:gd name="T91" fmla="*/ 104 h 496"/>
                <a:gd name="T92" fmla="*/ 712 w 712"/>
                <a:gd name="T93" fmla="*/ 148 h 496"/>
                <a:gd name="T94" fmla="*/ 710 w 712"/>
                <a:gd name="T95" fmla="*/ 196 h 496"/>
                <a:gd name="T96" fmla="*/ 706 w 712"/>
                <a:gd name="T97" fmla="*/ 220 h 496"/>
                <a:gd name="T98" fmla="*/ 702 w 712"/>
                <a:gd name="T99" fmla="*/ 246 h 496"/>
                <a:gd name="T100" fmla="*/ 696 w 712"/>
                <a:gd name="T101" fmla="*/ 270 h 496"/>
                <a:gd name="T102" fmla="*/ 688 w 712"/>
                <a:gd name="T103" fmla="*/ 296 h 496"/>
                <a:gd name="T104" fmla="*/ 688 w 712"/>
                <a:gd name="T105" fmla="*/ 296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12" h="496">
                  <a:moveTo>
                    <a:pt x="688" y="296"/>
                  </a:moveTo>
                  <a:lnTo>
                    <a:pt x="688" y="296"/>
                  </a:lnTo>
                  <a:lnTo>
                    <a:pt x="662" y="308"/>
                  </a:lnTo>
                  <a:lnTo>
                    <a:pt x="598" y="332"/>
                  </a:lnTo>
                  <a:lnTo>
                    <a:pt x="558" y="346"/>
                  </a:lnTo>
                  <a:lnTo>
                    <a:pt x="514" y="358"/>
                  </a:lnTo>
                  <a:lnTo>
                    <a:pt x="470" y="368"/>
                  </a:lnTo>
                  <a:lnTo>
                    <a:pt x="448" y="372"/>
                  </a:lnTo>
                  <a:lnTo>
                    <a:pt x="428" y="374"/>
                  </a:lnTo>
                  <a:lnTo>
                    <a:pt x="428" y="374"/>
                  </a:lnTo>
                  <a:lnTo>
                    <a:pt x="330" y="382"/>
                  </a:lnTo>
                  <a:lnTo>
                    <a:pt x="272" y="390"/>
                  </a:lnTo>
                  <a:lnTo>
                    <a:pt x="212" y="400"/>
                  </a:lnTo>
                  <a:lnTo>
                    <a:pt x="182" y="406"/>
                  </a:lnTo>
                  <a:lnTo>
                    <a:pt x="152" y="414"/>
                  </a:lnTo>
                  <a:lnTo>
                    <a:pt x="124" y="424"/>
                  </a:lnTo>
                  <a:lnTo>
                    <a:pt x="96" y="436"/>
                  </a:lnTo>
                  <a:lnTo>
                    <a:pt x="68" y="448"/>
                  </a:lnTo>
                  <a:lnTo>
                    <a:pt x="44" y="462"/>
                  </a:lnTo>
                  <a:lnTo>
                    <a:pt x="20" y="478"/>
                  </a:lnTo>
                  <a:lnTo>
                    <a:pt x="0" y="496"/>
                  </a:lnTo>
                  <a:lnTo>
                    <a:pt x="0" y="496"/>
                  </a:lnTo>
                  <a:lnTo>
                    <a:pt x="4" y="468"/>
                  </a:lnTo>
                  <a:lnTo>
                    <a:pt x="18" y="392"/>
                  </a:lnTo>
                  <a:lnTo>
                    <a:pt x="30" y="338"/>
                  </a:lnTo>
                  <a:lnTo>
                    <a:pt x="44" y="278"/>
                  </a:lnTo>
                  <a:lnTo>
                    <a:pt x="64" y="212"/>
                  </a:lnTo>
                  <a:lnTo>
                    <a:pt x="88" y="140"/>
                  </a:lnTo>
                  <a:lnTo>
                    <a:pt x="88" y="140"/>
                  </a:lnTo>
                  <a:lnTo>
                    <a:pt x="164" y="112"/>
                  </a:lnTo>
                  <a:lnTo>
                    <a:pt x="244" y="84"/>
                  </a:lnTo>
                  <a:lnTo>
                    <a:pt x="340" y="54"/>
                  </a:lnTo>
                  <a:lnTo>
                    <a:pt x="390" y="40"/>
                  </a:lnTo>
                  <a:lnTo>
                    <a:pt x="442" y="28"/>
                  </a:lnTo>
                  <a:lnTo>
                    <a:pt x="494" y="16"/>
                  </a:lnTo>
                  <a:lnTo>
                    <a:pt x="542" y="8"/>
                  </a:lnTo>
                  <a:lnTo>
                    <a:pt x="590" y="2"/>
                  </a:lnTo>
                  <a:lnTo>
                    <a:pt x="632" y="0"/>
                  </a:lnTo>
                  <a:lnTo>
                    <a:pt x="652" y="2"/>
                  </a:lnTo>
                  <a:lnTo>
                    <a:pt x="670" y="4"/>
                  </a:lnTo>
                  <a:lnTo>
                    <a:pt x="686" y="8"/>
                  </a:lnTo>
                  <a:lnTo>
                    <a:pt x="700" y="12"/>
                  </a:lnTo>
                  <a:lnTo>
                    <a:pt x="700" y="12"/>
                  </a:lnTo>
                  <a:lnTo>
                    <a:pt x="704" y="38"/>
                  </a:lnTo>
                  <a:lnTo>
                    <a:pt x="708" y="66"/>
                  </a:lnTo>
                  <a:lnTo>
                    <a:pt x="712" y="104"/>
                  </a:lnTo>
                  <a:lnTo>
                    <a:pt x="712" y="148"/>
                  </a:lnTo>
                  <a:lnTo>
                    <a:pt x="710" y="196"/>
                  </a:lnTo>
                  <a:lnTo>
                    <a:pt x="706" y="220"/>
                  </a:lnTo>
                  <a:lnTo>
                    <a:pt x="702" y="246"/>
                  </a:lnTo>
                  <a:lnTo>
                    <a:pt x="696" y="270"/>
                  </a:lnTo>
                  <a:lnTo>
                    <a:pt x="688" y="296"/>
                  </a:lnTo>
                  <a:lnTo>
                    <a:pt x="688" y="296"/>
                  </a:lnTo>
                  <a:close/>
                </a:path>
              </a:pathLst>
            </a:custGeom>
            <a:solidFill>
              <a:srgbClr val="B51D1D"/>
            </a:solidFill>
            <a:ln>
              <a:noFill/>
            </a:ln>
            <a:effectLst>
              <a:outerShdw blurRad="152400" dist="25400" dir="5400000" algn="t" rotWithShape="0">
                <a:prstClr val="black">
                  <a:alpha val="24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4" name="Freeform 51">
              <a:extLst>
                <a:ext uri="{FF2B5EF4-FFF2-40B4-BE49-F238E27FC236}">
                  <a16:creationId xmlns:a16="http://schemas.microsoft.com/office/drawing/2014/main" xmlns="" id="{552A7CAB-966B-4CC1-865C-1BB260917F68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1277190" y="5021211"/>
              <a:ext cx="525560" cy="792101"/>
            </a:xfrm>
            <a:custGeom>
              <a:avLst/>
              <a:gdLst>
                <a:gd name="T0" fmla="*/ 0 w 489"/>
                <a:gd name="T1" fmla="*/ 68 h 737"/>
                <a:gd name="T2" fmla="*/ 0 w 489"/>
                <a:gd name="T3" fmla="*/ 68 h 737"/>
                <a:gd name="T4" fmla="*/ 12 w 489"/>
                <a:gd name="T5" fmla="*/ 106 h 737"/>
                <a:gd name="T6" fmla="*/ 44 w 489"/>
                <a:gd name="T7" fmla="*/ 196 h 737"/>
                <a:gd name="T8" fmla="*/ 66 w 489"/>
                <a:gd name="T9" fmla="*/ 252 h 737"/>
                <a:gd name="T10" fmla="*/ 90 w 489"/>
                <a:gd name="T11" fmla="*/ 308 h 737"/>
                <a:gd name="T12" fmla="*/ 114 w 489"/>
                <a:gd name="T13" fmla="*/ 362 h 737"/>
                <a:gd name="T14" fmla="*/ 140 w 489"/>
                <a:gd name="T15" fmla="*/ 408 h 737"/>
                <a:gd name="T16" fmla="*/ 140 w 489"/>
                <a:gd name="T17" fmla="*/ 408 h 737"/>
                <a:gd name="T18" fmla="*/ 189 w 489"/>
                <a:gd name="T19" fmla="*/ 486 h 737"/>
                <a:gd name="T20" fmla="*/ 209 w 489"/>
                <a:gd name="T21" fmla="*/ 522 h 737"/>
                <a:gd name="T22" fmla="*/ 227 w 489"/>
                <a:gd name="T23" fmla="*/ 560 h 737"/>
                <a:gd name="T24" fmla="*/ 241 w 489"/>
                <a:gd name="T25" fmla="*/ 597 h 737"/>
                <a:gd name="T26" fmla="*/ 247 w 489"/>
                <a:gd name="T27" fmla="*/ 617 h 737"/>
                <a:gd name="T28" fmla="*/ 251 w 489"/>
                <a:gd name="T29" fmla="*/ 639 h 737"/>
                <a:gd name="T30" fmla="*/ 255 w 489"/>
                <a:gd name="T31" fmla="*/ 661 h 737"/>
                <a:gd name="T32" fmla="*/ 257 w 489"/>
                <a:gd name="T33" fmla="*/ 685 h 737"/>
                <a:gd name="T34" fmla="*/ 257 w 489"/>
                <a:gd name="T35" fmla="*/ 711 h 737"/>
                <a:gd name="T36" fmla="*/ 257 w 489"/>
                <a:gd name="T37" fmla="*/ 737 h 737"/>
                <a:gd name="T38" fmla="*/ 257 w 489"/>
                <a:gd name="T39" fmla="*/ 737 h 737"/>
                <a:gd name="T40" fmla="*/ 287 w 489"/>
                <a:gd name="T41" fmla="*/ 709 h 737"/>
                <a:gd name="T42" fmla="*/ 317 w 489"/>
                <a:gd name="T43" fmla="*/ 677 h 737"/>
                <a:gd name="T44" fmla="*/ 355 w 489"/>
                <a:gd name="T45" fmla="*/ 637 h 737"/>
                <a:gd name="T46" fmla="*/ 395 w 489"/>
                <a:gd name="T47" fmla="*/ 593 h 737"/>
                <a:gd name="T48" fmla="*/ 433 w 489"/>
                <a:gd name="T49" fmla="*/ 544 h 737"/>
                <a:gd name="T50" fmla="*/ 449 w 489"/>
                <a:gd name="T51" fmla="*/ 520 h 737"/>
                <a:gd name="T52" fmla="*/ 465 w 489"/>
                <a:gd name="T53" fmla="*/ 496 h 737"/>
                <a:gd name="T54" fmla="*/ 479 w 489"/>
                <a:gd name="T55" fmla="*/ 472 h 737"/>
                <a:gd name="T56" fmla="*/ 489 w 489"/>
                <a:gd name="T57" fmla="*/ 448 h 737"/>
                <a:gd name="T58" fmla="*/ 489 w 489"/>
                <a:gd name="T59" fmla="*/ 448 h 737"/>
                <a:gd name="T60" fmla="*/ 471 w 489"/>
                <a:gd name="T61" fmla="*/ 392 h 737"/>
                <a:gd name="T62" fmla="*/ 451 w 489"/>
                <a:gd name="T63" fmla="*/ 332 h 737"/>
                <a:gd name="T64" fmla="*/ 427 w 489"/>
                <a:gd name="T65" fmla="*/ 260 h 737"/>
                <a:gd name="T66" fmla="*/ 395 w 489"/>
                <a:gd name="T67" fmla="*/ 186 h 737"/>
                <a:gd name="T68" fmla="*/ 379 w 489"/>
                <a:gd name="T69" fmla="*/ 150 h 737"/>
                <a:gd name="T70" fmla="*/ 361 w 489"/>
                <a:gd name="T71" fmla="*/ 116 h 737"/>
                <a:gd name="T72" fmla="*/ 343 w 489"/>
                <a:gd name="T73" fmla="*/ 84 h 737"/>
                <a:gd name="T74" fmla="*/ 323 w 489"/>
                <a:gd name="T75" fmla="*/ 56 h 737"/>
                <a:gd name="T76" fmla="*/ 305 w 489"/>
                <a:gd name="T77" fmla="*/ 34 h 737"/>
                <a:gd name="T78" fmla="*/ 285 w 489"/>
                <a:gd name="T79" fmla="*/ 16 h 737"/>
                <a:gd name="T80" fmla="*/ 285 w 489"/>
                <a:gd name="T81" fmla="*/ 16 h 737"/>
                <a:gd name="T82" fmla="*/ 279 w 489"/>
                <a:gd name="T83" fmla="*/ 14 h 737"/>
                <a:gd name="T84" fmla="*/ 263 w 489"/>
                <a:gd name="T85" fmla="*/ 8 h 737"/>
                <a:gd name="T86" fmla="*/ 237 w 489"/>
                <a:gd name="T87" fmla="*/ 4 h 737"/>
                <a:gd name="T88" fmla="*/ 219 w 489"/>
                <a:gd name="T89" fmla="*/ 2 h 737"/>
                <a:gd name="T90" fmla="*/ 201 w 489"/>
                <a:gd name="T91" fmla="*/ 0 h 737"/>
                <a:gd name="T92" fmla="*/ 181 w 489"/>
                <a:gd name="T93" fmla="*/ 2 h 737"/>
                <a:gd name="T94" fmla="*/ 158 w 489"/>
                <a:gd name="T95" fmla="*/ 4 h 737"/>
                <a:gd name="T96" fmla="*/ 134 w 489"/>
                <a:gd name="T97" fmla="*/ 8 h 737"/>
                <a:gd name="T98" fmla="*/ 110 w 489"/>
                <a:gd name="T99" fmla="*/ 14 h 737"/>
                <a:gd name="T100" fmla="*/ 84 w 489"/>
                <a:gd name="T101" fmla="*/ 22 h 737"/>
                <a:gd name="T102" fmla="*/ 56 w 489"/>
                <a:gd name="T103" fmla="*/ 34 h 737"/>
                <a:gd name="T104" fmla="*/ 28 w 489"/>
                <a:gd name="T105" fmla="*/ 50 h 737"/>
                <a:gd name="T106" fmla="*/ 0 w 489"/>
                <a:gd name="T107" fmla="*/ 68 h 737"/>
                <a:gd name="T108" fmla="*/ 0 w 489"/>
                <a:gd name="T109" fmla="*/ 68 h 7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89" h="737">
                  <a:moveTo>
                    <a:pt x="0" y="68"/>
                  </a:moveTo>
                  <a:lnTo>
                    <a:pt x="0" y="68"/>
                  </a:lnTo>
                  <a:lnTo>
                    <a:pt x="12" y="106"/>
                  </a:lnTo>
                  <a:lnTo>
                    <a:pt x="44" y="196"/>
                  </a:lnTo>
                  <a:lnTo>
                    <a:pt x="66" y="252"/>
                  </a:lnTo>
                  <a:lnTo>
                    <a:pt x="90" y="308"/>
                  </a:lnTo>
                  <a:lnTo>
                    <a:pt x="114" y="362"/>
                  </a:lnTo>
                  <a:lnTo>
                    <a:pt x="140" y="408"/>
                  </a:lnTo>
                  <a:lnTo>
                    <a:pt x="140" y="408"/>
                  </a:lnTo>
                  <a:lnTo>
                    <a:pt x="189" y="486"/>
                  </a:lnTo>
                  <a:lnTo>
                    <a:pt x="209" y="522"/>
                  </a:lnTo>
                  <a:lnTo>
                    <a:pt x="227" y="560"/>
                  </a:lnTo>
                  <a:lnTo>
                    <a:pt x="241" y="597"/>
                  </a:lnTo>
                  <a:lnTo>
                    <a:pt x="247" y="617"/>
                  </a:lnTo>
                  <a:lnTo>
                    <a:pt x="251" y="639"/>
                  </a:lnTo>
                  <a:lnTo>
                    <a:pt x="255" y="661"/>
                  </a:lnTo>
                  <a:lnTo>
                    <a:pt x="257" y="685"/>
                  </a:lnTo>
                  <a:lnTo>
                    <a:pt x="257" y="711"/>
                  </a:lnTo>
                  <a:lnTo>
                    <a:pt x="257" y="737"/>
                  </a:lnTo>
                  <a:lnTo>
                    <a:pt x="257" y="737"/>
                  </a:lnTo>
                  <a:lnTo>
                    <a:pt x="287" y="709"/>
                  </a:lnTo>
                  <a:lnTo>
                    <a:pt x="317" y="677"/>
                  </a:lnTo>
                  <a:lnTo>
                    <a:pt x="355" y="637"/>
                  </a:lnTo>
                  <a:lnTo>
                    <a:pt x="395" y="593"/>
                  </a:lnTo>
                  <a:lnTo>
                    <a:pt x="433" y="544"/>
                  </a:lnTo>
                  <a:lnTo>
                    <a:pt x="449" y="520"/>
                  </a:lnTo>
                  <a:lnTo>
                    <a:pt x="465" y="496"/>
                  </a:lnTo>
                  <a:lnTo>
                    <a:pt x="479" y="472"/>
                  </a:lnTo>
                  <a:lnTo>
                    <a:pt x="489" y="448"/>
                  </a:lnTo>
                  <a:lnTo>
                    <a:pt x="489" y="448"/>
                  </a:lnTo>
                  <a:lnTo>
                    <a:pt x="471" y="392"/>
                  </a:lnTo>
                  <a:lnTo>
                    <a:pt x="451" y="332"/>
                  </a:lnTo>
                  <a:lnTo>
                    <a:pt x="427" y="260"/>
                  </a:lnTo>
                  <a:lnTo>
                    <a:pt x="395" y="186"/>
                  </a:lnTo>
                  <a:lnTo>
                    <a:pt x="379" y="150"/>
                  </a:lnTo>
                  <a:lnTo>
                    <a:pt x="361" y="116"/>
                  </a:lnTo>
                  <a:lnTo>
                    <a:pt x="343" y="84"/>
                  </a:lnTo>
                  <a:lnTo>
                    <a:pt x="323" y="56"/>
                  </a:lnTo>
                  <a:lnTo>
                    <a:pt x="305" y="34"/>
                  </a:lnTo>
                  <a:lnTo>
                    <a:pt x="285" y="16"/>
                  </a:lnTo>
                  <a:lnTo>
                    <a:pt x="285" y="16"/>
                  </a:lnTo>
                  <a:lnTo>
                    <a:pt x="279" y="14"/>
                  </a:lnTo>
                  <a:lnTo>
                    <a:pt x="263" y="8"/>
                  </a:lnTo>
                  <a:lnTo>
                    <a:pt x="237" y="4"/>
                  </a:lnTo>
                  <a:lnTo>
                    <a:pt x="219" y="2"/>
                  </a:lnTo>
                  <a:lnTo>
                    <a:pt x="201" y="0"/>
                  </a:lnTo>
                  <a:lnTo>
                    <a:pt x="181" y="2"/>
                  </a:lnTo>
                  <a:lnTo>
                    <a:pt x="158" y="4"/>
                  </a:lnTo>
                  <a:lnTo>
                    <a:pt x="134" y="8"/>
                  </a:lnTo>
                  <a:lnTo>
                    <a:pt x="110" y="14"/>
                  </a:lnTo>
                  <a:lnTo>
                    <a:pt x="84" y="22"/>
                  </a:lnTo>
                  <a:lnTo>
                    <a:pt x="56" y="34"/>
                  </a:lnTo>
                  <a:lnTo>
                    <a:pt x="28" y="50"/>
                  </a:lnTo>
                  <a:lnTo>
                    <a:pt x="0" y="68"/>
                  </a:lnTo>
                  <a:lnTo>
                    <a:pt x="0" y="68"/>
                  </a:lnTo>
                  <a:close/>
                </a:path>
              </a:pathLst>
            </a:custGeom>
            <a:solidFill>
              <a:srgbClr val="B51D1D"/>
            </a:solidFill>
            <a:ln>
              <a:noFill/>
            </a:ln>
            <a:effectLst>
              <a:outerShdw blurRad="152400" dist="25400" dir="5400000" algn="t" rotWithShape="0">
                <a:prstClr val="black">
                  <a:alpha val="24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5" name="Freeform 52">
              <a:extLst>
                <a:ext uri="{FF2B5EF4-FFF2-40B4-BE49-F238E27FC236}">
                  <a16:creationId xmlns:a16="http://schemas.microsoft.com/office/drawing/2014/main" xmlns="" id="{6E308B82-8036-4059-9190-184E34F9E391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609476" y="4883983"/>
              <a:ext cx="725466" cy="533083"/>
            </a:xfrm>
            <a:custGeom>
              <a:avLst/>
              <a:gdLst>
                <a:gd name="T0" fmla="*/ 0 w 675"/>
                <a:gd name="T1" fmla="*/ 344 h 496"/>
                <a:gd name="T2" fmla="*/ 0 w 675"/>
                <a:gd name="T3" fmla="*/ 344 h 496"/>
                <a:gd name="T4" fmla="*/ 42 w 675"/>
                <a:gd name="T5" fmla="*/ 288 h 496"/>
                <a:gd name="T6" fmla="*/ 88 w 675"/>
                <a:gd name="T7" fmla="*/ 232 h 496"/>
                <a:gd name="T8" fmla="*/ 144 w 675"/>
                <a:gd name="T9" fmla="*/ 168 h 496"/>
                <a:gd name="T10" fmla="*/ 177 w 675"/>
                <a:gd name="T11" fmla="*/ 134 h 496"/>
                <a:gd name="T12" fmla="*/ 209 w 675"/>
                <a:gd name="T13" fmla="*/ 104 h 496"/>
                <a:gd name="T14" fmla="*/ 241 w 675"/>
                <a:gd name="T15" fmla="*/ 74 h 496"/>
                <a:gd name="T16" fmla="*/ 273 w 675"/>
                <a:gd name="T17" fmla="*/ 48 h 496"/>
                <a:gd name="T18" fmla="*/ 305 w 675"/>
                <a:gd name="T19" fmla="*/ 28 h 496"/>
                <a:gd name="T20" fmla="*/ 335 w 675"/>
                <a:gd name="T21" fmla="*/ 12 h 496"/>
                <a:gd name="T22" fmla="*/ 349 w 675"/>
                <a:gd name="T23" fmla="*/ 6 h 496"/>
                <a:gd name="T24" fmla="*/ 363 w 675"/>
                <a:gd name="T25" fmla="*/ 2 h 496"/>
                <a:gd name="T26" fmla="*/ 377 w 675"/>
                <a:gd name="T27" fmla="*/ 0 h 496"/>
                <a:gd name="T28" fmla="*/ 389 w 675"/>
                <a:gd name="T29" fmla="*/ 0 h 496"/>
                <a:gd name="T30" fmla="*/ 389 w 675"/>
                <a:gd name="T31" fmla="*/ 0 h 496"/>
                <a:gd name="T32" fmla="*/ 421 w 675"/>
                <a:gd name="T33" fmla="*/ 32 h 496"/>
                <a:gd name="T34" fmla="*/ 457 w 675"/>
                <a:gd name="T35" fmla="*/ 68 h 496"/>
                <a:gd name="T36" fmla="*/ 501 w 675"/>
                <a:gd name="T37" fmla="*/ 118 h 496"/>
                <a:gd name="T38" fmla="*/ 547 w 675"/>
                <a:gd name="T39" fmla="*/ 176 h 496"/>
                <a:gd name="T40" fmla="*/ 571 w 675"/>
                <a:gd name="T41" fmla="*/ 208 h 496"/>
                <a:gd name="T42" fmla="*/ 595 w 675"/>
                <a:gd name="T43" fmla="*/ 242 h 496"/>
                <a:gd name="T44" fmla="*/ 617 w 675"/>
                <a:gd name="T45" fmla="*/ 278 h 496"/>
                <a:gd name="T46" fmla="*/ 639 w 675"/>
                <a:gd name="T47" fmla="*/ 314 h 496"/>
                <a:gd name="T48" fmla="*/ 657 w 675"/>
                <a:gd name="T49" fmla="*/ 352 h 496"/>
                <a:gd name="T50" fmla="*/ 675 w 675"/>
                <a:gd name="T51" fmla="*/ 392 h 496"/>
                <a:gd name="T52" fmla="*/ 675 w 675"/>
                <a:gd name="T53" fmla="*/ 392 h 496"/>
                <a:gd name="T54" fmla="*/ 665 w 675"/>
                <a:gd name="T55" fmla="*/ 398 h 496"/>
                <a:gd name="T56" fmla="*/ 639 w 675"/>
                <a:gd name="T57" fmla="*/ 412 h 496"/>
                <a:gd name="T58" fmla="*/ 595 w 675"/>
                <a:gd name="T59" fmla="*/ 432 h 496"/>
                <a:gd name="T60" fmla="*/ 567 w 675"/>
                <a:gd name="T61" fmla="*/ 444 h 496"/>
                <a:gd name="T62" fmla="*/ 535 w 675"/>
                <a:gd name="T63" fmla="*/ 454 h 496"/>
                <a:gd name="T64" fmla="*/ 499 w 675"/>
                <a:gd name="T65" fmla="*/ 466 h 496"/>
                <a:gd name="T66" fmla="*/ 461 w 675"/>
                <a:gd name="T67" fmla="*/ 474 h 496"/>
                <a:gd name="T68" fmla="*/ 419 w 675"/>
                <a:gd name="T69" fmla="*/ 484 h 496"/>
                <a:gd name="T70" fmla="*/ 375 w 675"/>
                <a:gd name="T71" fmla="*/ 490 h 496"/>
                <a:gd name="T72" fmla="*/ 327 w 675"/>
                <a:gd name="T73" fmla="*/ 494 h 496"/>
                <a:gd name="T74" fmla="*/ 277 w 675"/>
                <a:gd name="T75" fmla="*/ 496 h 496"/>
                <a:gd name="T76" fmla="*/ 225 w 675"/>
                <a:gd name="T77" fmla="*/ 494 h 496"/>
                <a:gd name="T78" fmla="*/ 169 w 675"/>
                <a:gd name="T79" fmla="*/ 490 h 496"/>
                <a:gd name="T80" fmla="*/ 169 w 675"/>
                <a:gd name="T81" fmla="*/ 490 h 496"/>
                <a:gd name="T82" fmla="*/ 165 w 675"/>
                <a:gd name="T83" fmla="*/ 490 h 496"/>
                <a:gd name="T84" fmla="*/ 152 w 675"/>
                <a:gd name="T85" fmla="*/ 488 h 496"/>
                <a:gd name="T86" fmla="*/ 134 w 675"/>
                <a:gd name="T87" fmla="*/ 482 h 496"/>
                <a:gd name="T88" fmla="*/ 110 w 675"/>
                <a:gd name="T89" fmla="*/ 472 h 496"/>
                <a:gd name="T90" fmla="*/ 98 w 675"/>
                <a:gd name="T91" fmla="*/ 464 h 496"/>
                <a:gd name="T92" fmla="*/ 84 w 675"/>
                <a:gd name="T93" fmla="*/ 454 h 496"/>
                <a:gd name="T94" fmla="*/ 70 w 675"/>
                <a:gd name="T95" fmla="*/ 442 h 496"/>
                <a:gd name="T96" fmla="*/ 56 w 675"/>
                <a:gd name="T97" fmla="*/ 428 h 496"/>
                <a:gd name="T98" fmla="*/ 42 w 675"/>
                <a:gd name="T99" fmla="*/ 410 h 496"/>
                <a:gd name="T100" fmla="*/ 28 w 675"/>
                <a:gd name="T101" fmla="*/ 392 h 496"/>
                <a:gd name="T102" fmla="*/ 14 w 675"/>
                <a:gd name="T103" fmla="*/ 370 h 496"/>
                <a:gd name="T104" fmla="*/ 0 w 675"/>
                <a:gd name="T105" fmla="*/ 344 h 496"/>
                <a:gd name="T106" fmla="*/ 0 w 675"/>
                <a:gd name="T107" fmla="*/ 344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75" h="496">
                  <a:moveTo>
                    <a:pt x="0" y="344"/>
                  </a:moveTo>
                  <a:lnTo>
                    <a:pt x="0" y="344"/>
                  </a:lnTo>
                  <a:lnTo>
                    <a:pt x="42" y="288"/>
                  </a:lnTo>
                  <a:lnTo>
                    <a:pt x="88" y="232"/>
                  </a:lnTo>
                  <a:lnTo>
                    <a:pt x="144" y="168"/>
                  </a:lnTo>
                  <a:lnTo>
                    <a:pt x="177" y="134"/>
                  </a:lnTo>
                  <a:lnTo>
                    <a:pt x="209" y="104"/>
                  </a:lnTo>
                  <a:lnTo>
                    <a:pt x="241" y="74"/>
                  </a:lnTo>
                  <a:lnTo>
                    <a:pt x="273" y="48"/>
                  </a:lnTo>
                  <a:lnTo>
                    <a:pt x="305" y="28"/>
                  </a:lnTo>
                  <a:lnTo>
                    <a:pt x="335" y="12"/>
                  </a:lnTo>
                  <a:lnTo>
                    <a:pt x="349" y="6"/>
                  </a:lnTo>
                  <a:lnTo>
                    <a:pt x="363" y="2"/>
                  </a:lnTo>
                  <a:lnTo>
                    <a:pt x="377" y="0"/>
                  </a:lnTo>
                  <a:lnTo>
                    <a:pt x="389" y="0"/>
                  </a:lnTo>
                  <a:lnTo>
                    <a:pt x="389" y="0"/>
                  </a:lnTo>
                  <a:lnTo>
                    <a:pt x="421" y="32"/>
                  </a:lnTo>
                  <a:lnTo>
                    <a:pt x="457" y="68"/>
                  </a:lnTo>
                  <a:lnTo>
                    <a:pt x="501" y="118"/>
                  </a:lnTo>
                  <a:lnTo>
                    <a:pt x="547" y="176"/>
                  </a:lnTo>
                  <a:lnTo>
                    <a:pt x="571" y="208"/>
                  </a:lnTo>
                  <a:lnTo>
                    <a:pt x="595" y="242"/>
                  </a:lnTo>
                  <a:lnTo>
                    <a:pt x="617" y="278"/>
                  </a:lnTo>
                  <a:lnTo>
                    <a:pt x="639" y="314"/>
                  </a:lnTo>
                  <a:lnTo>
                    <a:pt x="657" y="352"/>
                  </a:lnTo>
                  <a:lnTo>
                    <a:pt x="675" y="392"/>
                  </a:lnTo>
                  <a:lnTo>
                    <a:pt x="675" y="392"/>
                  </a:lnTo>
                  <a:lnTo>
                    <a:pt x="665" y="398"/>
                  </a:lnTo>
                  <a:lnTo>
                    <a:pt x="639" y="412"/>
                  </a:lnTo>
                  <a:lnTo>
                    <a:pt x="595" y="432"/>
                  </a:lnTo>
                  <a:lnTo>
                    <a:pt x="567" y="444"/>
                  </a:lnTo>
                  <a:lnTo>
                    <a:pt x="535" y="454"/>
                  </a:lnTo>
                  <a:lnTo>
                    <a:pt x="499" y="466"/>
                  </a:lnTo>
                  <a:lnTo>
                    <a:pt x="461" y="474"/>
                  </a:lnTo>
                  <a:lnTo>
                    <a:pt x="419" y="484"/>
                  </a:lnTo>
                  <a:lnTo>
                    <a:pt x="375" y="490"/>
                  </a:lnTo>
                  <a:lnTo>
                    <a:pt x="327" y="494"/>
                  </a:lnTo>
                  <a:lnTo>
                    <a:pt x="277" y="496"/>
                  </a:lnTo>
                  <a:lnTo>
                    <a:pt x="225" y="494"/>
                  </a:lnTo>
                  <a:lnTo>
                    <a:pt x="169" y="490"/>
                  </a:lnTo>
                  <a:lnTo>
                    <a:pt x="169" y="490"/>
                  </a:lnTo>
                  <a:lnTo>
                    <a:pt x="165" y="490"/>
                  </a:lnTo>
                  <a:lnTo>
                    <a:pt x="152" y="488"/>
                  </a:lnTo>
                  <a:lnTo>
                    <a:pt x="134" y="482"/>
                  </a:lnTo>
                  <a:lnTo>
                    <a:pt x="110" y="472"/>
                  </a:lnTo>
                  <a:lnTo>
                    <a:pt x="98" y="464"/>
                  </a:lnTo>
                  <a:lnTo>
                    <a:pt x="84" y="454"/>
                  </a:lnTo>
                  <a:lnTo>
                    <a:pt x="70" y="442"/>
                  </a:lnTo>
                  <a:lnTo>
                    <a:pt x="56" y="428"/>
                  </a:lnTo>
                  <a:lnTo>
                    <a:pt x="42" y="410"/>
                  </a:lnTo>
                  <a:lnTo>
                    <a:pt x="28" y="392"/>
                  </a:lnTo>
                  <a:lnTo>
                    <a:pt x="14" y="370"/>
                  </a:lnTo>
                  <a:lnTo>
                    <a:pt x="0" y="344"/>
                  </a:lnTo>
                  <a:lnTo>
                    <a:pt x="0" y="344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6" name="Freeform 53">
              <a:extLst>
                <a:ext uri="{FF2B5EF4-FFF2-40B4-BE49-F238E27FC236}">
                  <a16:creationId xmlns:a16="http://schemas.microsoft.com/office/drawing/2014/main" xmlns="" id="{C0556E5D-F75D-4522-8B18-3717EE9473F9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392311" y="5351250"/>
              <a:ext cx="541681" cy="651307"/>
            </a:xfrm>
            <a:custGeom>
              <a:avLst/>
              <a:gdLst>
                <a:gd name="T0" fmla="*/ 0 w 504"/>
                <a:gd name="T1" fmla="*/ 28 h 606"/>
                <a:gd name="T2" fmla="*/ 12 w 504"/>
                <a:gd name="T3" fmla="*/ 94 h 606"/>
                <a:gd name="T4" fmla="*/ 40 w 504"/>
                <a:gd name="T5" fmla="*/ 204 h 606"/>
                <a:gd name="T6" fmla="*/ 68 w 504"/>
                <a:gd name="T7" fmla="*/ 286 h 606"/>
                <a:gd name="T8" fmla="*/ 106 w 504"/>
                <a:gd name="T9" fmla="*/ 366 h 606"/>
                <a:gd name="T10" fmla="*/ 140 w 504"/>
                <a:gd name="T11" fmla="*/ 420 h 606"/>
                <a:gd name="T12" fmla="*/ 168 w 504"/>
                <a:gd name="T13" fmla="*/ 448 h 606"/>
                <a:gd name="T14" fmla="*/ 196 w 504"/>
                <a:gd name="T15" fmla="*/ 472 h 606"/>
                <a:gd name="T16" fmla="*/ 228 w 504"/>
                <a:gd name="T17" fmla="*/ 488 h 606"/>
                <a:gd name="T18" fmla="*/ 246 w 504"/>
                <a:gd name="T19" fmla="*/ 494 h 606"/>
                <a:gd name="T20" fmla="*/ 260 w 504"/>
                <a:gd name="T21" fmla="*/ 530 h 606"/>
                <a:gd name="T22" fmla="*/ 286 w 504"/>
                <a:gd name="T23" fmla="*/ 572 h 606"/>
                <a:gd name="T24" fmla="*/ 304 w 504"/>
                <a:gd name="T25" fmla="*/ 590 h 606"/>
                <a:gd name="T26" fmla="*/ 324 w 504"/>
                <a:gd name="T27" fmla="*/ 602 h 606"/>
                <a:gd name="T28" fmla="*/ 348 w 504"/>
                <a:gd name="T29" fmla="*/ 606 h 606"/>
                <a:gd name="T30" fmla="*/ 360 w 504"/>
                <a:gd name="T31" fmla="*/ 604 h 606"/>
                <a:gd name="T32" fmla="*/ 382 w 504"/>
                <a:gd name="T33" fmla="*/ 598 h 606"/>
                <a:gd name="T34" fmla="*/ 406 w 504"/>
                <a:gd name="T35" fmla="*/ 578 h 606"/>
                <a:gd name="T36" fmla="*/ 430 w 504"/>
                <a:gd name="T37" fmla="*/ 550 h 606"/>
                <a:gd name="T38" fmla="*/ 442 w 504"/>
                <a:gd name="T39" fmla="*/ 526 h 606"/>
                <a:gd name="T40" fmla="*/ 458 w 504"/>
                <a:gd name="T41" fmla="*/ 458 h 606"/>
                <a:gd name="T42" fmla="*/ 488 w 504"/>
                <a:gd name="T43" fmla="*/ 302 h 606"/>
                <a:gd name="T44" fmla="*/ 500 w 504"/>
                <a:gd name="T45" fmla="*/ 214 h 606"/>
                <a:gd name="T46" fmla="*/ 504 w 504"/>
                <a:gd name="T47" fmla="*/ 132 h 606"/>
                <a:gd name="T48" fmla="*/ 496 w 504"/>
                <a:gd name="T49" fmla="*/ 64 h 606"/>
                <a:gd name="T50" fmla="*/ 488 w 504"/>
                <a:gd name="T51" fmla="*/ 40 h 606"/>
                <a:gd name="T52" fmla="*/ 476 w 504"/>
                <a:gd name="T53" fmla="*/ 22 h 606"/>
                <a:gd name="T54" fmla="*/ 442 w 504"/>
                <a:gd name="T55" fmla="*/ 14 h 606"/>
                <a:gd name="T56" fmla="*/ 348 w 504"/>
                <a:gd name="T57" fmla="*/ 4 h 606"/>
                <a:gd name="T58" fmla="*/ 240 w 504"/>
                <a:gd name="T59" fmla="*/ 0 h 606"/>
                <a:gd name="T60" fmla="*/ 152 w 504"/>
                <a:gd name="T61" fmla="*/ 6 h 606"/>
                <a:gd name="T62" fmla="*/ 54 w 504"/>
                <a:gd name="T63" fmla="*/ 18 h 606"/>
                <a:gd name="T64" fmla="*/ 0 w 504"/>
                <a:gd name="T65" fmla="*/ 28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4" h="606">
                  <a:moveTo>
                    <a:pt x="0" y="28"/>
                  </a:moveTo>
                  <a:lnTo>
                    <a:pt x="0" y="28"/>
                  </a:lnTo>
                  <a:lnTo>
                    <a:pt x="2" y="46"/>
                  </a:lnTo>
                  <a:lnTo>
                    <a:pt x="12" y="94"/>
                  </a:lnTo>
                  <a:lnTo>
                    <a:pt x="28" y="164"/>
                  </a:lnTo>
                  <a:lnTo>
                    <a:pt x="40" y="204"/>
                  </a:lnTo>
                  <a:lnTo>
                    <a:pt x="52" y="244"/>
                  </a:lnTo>
                  <a:lnTo>
                    <a:pt x="68" y="286"/>
                  </a:lnTo>
                  <a:lnTo>
                    <a:pt x="86" y="328"/>
                  </a:lnTo>
                  <a:lnTo>
                    <a:pt x="106" y="366"/>
                  </a:lnTo>
                  <a:lnTo>
                    <a:pt x="128" y="402"/>
                  </a:lnTo>
                  <a:lnTo>
                    <a:pt x="140" y="420"/>
                  </a:lnTo>
                  <a:lnTo>
                    <a:pt x="154" y="434"/>
                  </a:lnTo>
                  <a:lnTo>
                    <a:pt x="168" y="448"/>
                  </a:lnTo>
                  <a:lnTo>
                    <a:pt x="182" y="462"/>
                  </a:lnTo>
                  <a:lnTo>
                    <a:pt x="196" y="472"/>
                  </a:lnTo>
                  <a:lnTo>
                    <a:pt x="212" y="482"/>
                  </a:lnTo>
                  <a:lnTo>
                    <a:pt x="228" y="488"/>
                  </a:lnTo>
                  <a:lnTo>
                    <a:pt x="246" y="494"/>
                  </a:lnTo>
                  <a:lnTo>
                    <a:pt x="246" y="494"/>
                  </a:lnTo>
                  <a:lnTo>
                    <a:pt x="252" y="512"/>
                  </a:lnTo>
                  <a:lnTo>
                    <a:pt x="260" y="530"/>
                  </a:lnTo>
                  <a:lnTo>
                    <a:pt x="272" y="552"/>
                  </a:lnTo>
                  <a:lnTo>
                    <a:pt x="286" y="572"/>
                  </a:lnTo>
                  <a:lnTo>
                    <a:pt x="296" y="582"/>
                  </a:lnTo>
                  <a:lnTo>
                    <a:pt x="304" y="590"/>
                  </a:lnTo>
                  <a:lnTo>
                    <a:pt x="314" y="598"/>
                  </a:lnTo>
                  <a:lnTo>
                    <a:pt x="324" y="602"/>
                  </a:lnTo>
                  <a:lnTo>
                    <a:pt x="336" y="606"/>
                  </a:lnTo>
                  <a:lnTo>
                    <a:pt x="348" y="606"/>
                  </a:lnTo>
                  <a:lnTo>
                    <a:pt x="348" y="606"/>
                  </a:lnTo>
                  <a:lnTo>
                    <a:pt x="360" y="604"/>
                  </a:lnTo>
                  <a:lnTo>
                    <a:pt x="370" y="602"/>
                  </a:lnTo>
                  <a:lnTo>
                    <a:pt x="382" y="598"/>
                  </a:lnTo>
                  <a:lnTo>
                    <a:pt x="390" y="592"/>
                  </a:lnTo>
                  <a:lnTo>
                    <a:pt x="406" y="578"/>
                  </a:lnTo>
                  <a:lnTo>
                    <a:pt x="420" y="564"/>
                  </a:lnTo>
                  <a:lnTo>
                    <a:pt x="430" y="550"/>
                  </a:lnTo>
                  <a:lnTo>
                    <a:pt x="436" y="538"/>
                  </a:lnTo>
                  <a:lnTo>
                    <a:pt x="442" y="526"/>
                  </a:lnTo>
                  <a:lnTo>
                    <a:pt x="442" y="526"/>
                  </a:lnTo>
                  <a:lnTo>
                    <a:pt x="458" y="458"/>
                  </a:lnTo>
                  <a:lnTo>
                    <a:pt x="474" y="386"/>
                  </a:lnTo>
                  <a:lnTo>
                    <a:pt x="488" y="302"/>
                  </a:lnTo>
                  <a:lnTo>
                    <a:pt x="494" y="258"/>
                  </a:lnTo>
                  <a:lnTo>
                    <a:pt x="500" y="214"/>
                  </a:lnTo>
                  <a:lnTo>
                    <a:pt x="502" y="172"/>
                  </a:lnTo>
                  <a:lnTo>
                    <a:pt x="504" y="132"/>
                  </a:lnTo>
                  <a:lnTo>
                    <a:pt x="502" y="96"/>
                  </a:lnTo>
                  <a:lnTo>
                    <a:pt x="496" y="64"/>
                  </a:lnTo>
                  <a:lnTo>
                    <a:pt x="494" y="52"/>
                  </a:lnTo>
                  <a:lnTo>
                    <a:pt x="488" y="40"/>
                  </a:lnTo>
                  <a:lnTo>
                    <a:pt x="482" y="30"/>
                  </a:lnTo>
                  <a:lnTo>
                    <a:pt x="476" y="22"/>
                  </a:lnTo>
                  <a:lnTo>
                    <a:pt x="476" y="22"/>
                  </a:lnTo>
                  <a:lnTo>
                    <a:pt x="442" y="14"/>
                  </a:lnTo>
                  <a:lnTo>
                    <a:pt x="402" y="8"/>
                  </a:lnTo>
                  <a:lnTo>
                    <a:pt x="348" y="4"/>
                  </a:lnTo>
                  <a:lnTo>
                    <a:pt x="278" y="0"/>
                  </a:lnTo>
                  <a:lnTo>
                    <a:pt x="240" y="0"/>
                  </a:lnTo>
                  <a:lnTo>
                    <a:pt x="198" y="2"/>
                  </a:lnTo>
                  <a:lnTo>
                    <a:pt x="152" y="6"/>
                  </a:lnTo>
                  <a:lnTo>
                    <a:pt x="104" y="12"/>
                  </a:lnTo>
                  <a:lnTo>
                    <a:pt x="54" y="18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C927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7" name="Freeform 54">
              <a:extLst>
                <a:ext uri="{FF2B5EF4-FFF2-40B4-BE49-F238E27FC236}">
                  <a16:creationId xmlns:a16="http://schemas.microsoft.com/office/drawing/2014/main" xmlns="" id="{B4A6275A-0187-4015-BB4F-7AC5AEB3D752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1025054" y="5157411"/>
              <a:ext cx="686774" cy="300934"/>
            </a:xfrm>
            <a:custGeom>
              <a:avLst/>
              <a:gdLst>
                <a:gd name="T0" fmla="*/ 0 w 639"/>
                <a:gd name="T1" fmla="*/ 0 h 280"/>
                <a:gd name="T2" fmla="*/ 0 w 639"/>
                <a:gd name="T3" fmla="*/ 0 h 280"/>
                <a:gd name="T4" fmla="*/ 38 w 639"/>
                <a:gd name="T5" fmla="*/ 32 h 280"/>
                <a:gd name="T6" fmla="*/ 82 w 639"/>
                <a:gd name="T7" fmla="*/ 66 h 280"/>
                <a:gd name="T8" fmla="*/ 138 w 639"/>
                <a:gd name="T9" fmla="*/ 106 h 280"/>
                <a:gd name="T10" fmla="*/ 203 w 639"/>
                <a:gd name="T11" fmla="*/ 150 h 280"/>
                <a:gd name="T12" fmla="*/ 235 w 639"/>
                <a:gd name="T13" fmla="*/ 170 h 280"/>
                <a:gd name="T14" fmla="*/ 271 w 639"/>
                <a:gd name="T15" fmla="*/ 190 h 280"/>
                <a:gd name="T16" fmla="*/ 305 w 639"/>
                <a:gd name="T17" fmla="*/ 208 h 280"/>
                <a:gd name="T18" fmla="*/ 339 w 639"/>
                <a:gd name="T19" fmla="*/ 224 h 280"/>
                <a:gd name="T20" fmla="*/ 373 w 639"/>
                <a:gd name="T21" fmla="*/ 238 h 280"/>
                <a:gd name="T22" fmla="*/ 407 w 639"/>
                <a:gd name="T23" fmla="*/ 248 h 280"/>
                <a:gd name="T24" fmla="*/ 407 w 639"/>
                <a:gd name="T25" fmla="*/ 248 h 280"/>
                <a:gd name="T26" fmla="*/ 467 w 639"/>
                <a:gd name="T27" fmla="*/ 264 h 280"/>
                <a:gd name="T28" fmla="*/ 519 w 639"/>
                <a:gd name="T29" fmla="*/ 274 h 280"/>
                <a:gd name="T30" fmla="*/ 561 w 639"/>
                <a:gd name="T31" fmla="*/ 280 h 280"/>
                <a:gd name="T32" fmla="*/ 579 w 639"/>
                <a:gd name="T33" fmla="*/ 280 h 280"/>
                <a:gd name="T34" fmla="*/ 595 w 639"/>
                <a:gd name="T35" fmla="*/ 280 h 280"/>
                <a:gd name="T36" fmla="*/ 607 w 639"/>
                <a:gd name="T37" fmla="*/ 276 h 280"/>
                <a:gd name="T38" fmla="*/ 619 w 639"/>
                <a:gd name="T39" fmla="*/ 272 h 280"/>
                <a:gd name="T40" fmla="*/ 627 w 639"/>
                <a:gd name="T41" fmla="*/ 268 h 280"/>
                <a:gd name="T42" fmla="*/ 633 w 639"/>
                <a:gd name="T43" fmla="*/ 260 h 280"/>
                <a:gd name="T44" fmla="*/ 639 w 639"/>
                <a:gd name="T45" fmla="*/ 252 h 280"/>
                <a:gd name="T46" fmla="*/ 639 w 639"/>
                <a:gd name="T47" fmla="*/ 240 h 280"/>
                <a:gd name="T48" fmla="*/ 639 w 639"/>
                <a:gd name="T49" fmla="*/ 228 h 280"/>
                <a:gd name="T50" fmla="*/ 637 w 639"/>
                <a:gd name="T51" fmla="*/ 214 h 280"/>
                <a:gd name="T52" fmla="*/ 637 w 639"/>
                <a:gd name="T53" fmla="*/ 214 h 280"/>
                <a:gd name="T54" fmla="*/ 633 w 639"/>
                <a:gd name="T55" fmla="*/ 206 h 280"/>
                <a:gd name="T56" fmla="*/ 627 w 639"/>
                <a:gd name="T57" fmla="*/ 198 h 280"/>
                <a:gd name="T58" fmla="*/ 617 w 639"/>
                <a:gd name="T59" fmla="*/ 190 h 280"/>
                <a:gd name="T60" fmla="*/ 603 w 639"/>
                <a:gd name="T61" fmla="*/ 182 h 280"/>
                <a:gd name="T62" fmla="*/ 571 w 639"/>
                <a:gd name="T63" fmla="*/ 164 h 280"/>
                <a:gd name="T64" fmla="*/ 529 w 639"/>
                <a:gd name="T65" fmla="*/ 146 h 280"/>
                <a:gd name="T66" fmla="*/ 481 w 639"/>
                <a:gd name="T67" fmla="*/ 128 h 280"/>
                <a:gd name="T68" fmla="*/ 427 w 639"/>
                <a:gd name="T69" fmla="*/ 110 h 280"/>
                <a:gd name="T70" fmla="*/ 311 w 639"/>
                <a:gd name="T71" fmla="*/ 76 h 280"/>
                <a:gd name="T72" fmla="*/ 197 w 639"/>
                <a:gd name="T73" fmla="*/ 46 h 280"/>
                <a:gd name="T74" fmla="*/ 96 w 639"/>
                <a:gd name="T75" fmla="*/ 22 h 280"/>
                <a:gd name="T76" fmla="*/ 0 w 639"/>
                <a:gd name="T77" fmla="*/ 0 h 280"/>
                <a:gd name="T78" fmla="*/ 0 w 639"/>
                <a:gd name="T79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9" h="280">
                  <a:moveTo>
                    <a:pt x="0" y="0"/>
                  </a:moveTo>
                  <a:lnTo>
                    <a:pt x="0" y="0"/>
                  </a:lnTo>
                  <a:lnTo>
                    <a:pt x="38" y="32"/>
                  </a:lnTo>
                  <a:lnTo>
                    <a:pt x="82" y="66"/>
                  </a:lnTo>
                  <a:lnTo>
                    <a:pt x="138" y="106"/>
                  </a:lnTo>
                  <a:lnTo>
                    <a:pt x="203" y="150"/>
                  </a:lnTo>
                  <a:lnTo>
                    <a:pt x="235" y="170"/>
                  </a:lnTo>
                  <a:lnTo>
                    <a:pt x="271" y="190"/>
                  </a:lnTo>
                  <a:lnTo>
                    <a:pt x="305" y="208"/>
                  </a:lnTo>
                  <a:lnTo>
                    <a:pt x="339" y="224"/>
                  </a:lnTo>
                  <a:lnTo>
                    <a:pt x="373" y="238"/>
                  </a:lnTo>
                  <a:lnTo>
                    <a:pt x="407" y="248"/>
                  </a:lnTo>
                  <a:lnTo>
                    <a:pt x="407" y="248"/>
                  </a:lnTo>
                  <a:lnTo>
                    <a:pt x="467" y="264"/>
                  </a:lnTo>
                  <a:lnTo>
                    <a:pt x="519" y="274"/>
                  </a:lnTo>
                  <a:lnTo>
                    <a:pt x="561" y="280"/>
                  </a:lnTo>
                  <a:lnTo>
                    <a:pt x="579" y="280"/>
                  </a:lnTo>
                  <a:lnTo>
                    <a:pt x="595" y="280"/>
                  </a:lnTo>
                  <a:lnTo>
                    <a:pt x="607" y="276"/>
                  </a:lnTo>
                  <a:lnTo>
                    <a:pt x="619" y="272"/>
                  </a:lnTo>
                  <a:lnTo>
                    <a:pt x="627" y="268"/>
                  </a:lnTo>
                  <a:lnTo>
                    <a:pt x="633" y="260"/>
                  </a:lnTo>
                  <a:lnTo>
                    <a:pt x="639" y="252"/>
                  </a:lnTo>
                  <a:lnTo>
                    <a:pt x="639" y="240"/>
                  </a:lnTo>
                  <a:lnTo>
                    <a:pt x="639" y="228"/>
                  </a:lnTo>
                  <a:lnTo>
                    <a:pt x="637" y="214"/>
                  </a:lnTo>
                  <a:lnTo>
                    <a:pt x="637" y="214"/>
                  </a:lnTo>
                  <a:lnTo>
                    <a:pt x="633" y="206"/>
                  </a:lnTo>
                  <a:lnTo>
                    <a:pt x="627" y="198"/>
                  </a:lnTo>
                  <a:lnTo>
                    <a:pt x="617" y="190"/>
                  </a:lnTo>
                  <a:lnTo>
                    <a:pt x="603" y="182"/>
                  </a:lnTo>
                  <a:lnTo>
                    <a:pt x="571" y="164"/>
                  </a:lnTo>
                  <a:lnTo>
                    <a:pt x="529" y="146"/>
                  </a:lnTo>
                  <a:lnTo>
                    <a:pt x="481" y="128"/>
                  </a:lnTo>
                  <a:lnTo>
                    <a:pt x="427" y="110"/>
                  </a:lnTo>
                  <a:lnTo>
                    <a:pt x="311" y="76"/>
                  </a:lnTo>
                  <a:lnTo>
                    <a:pt x="197" y="46"/>
                  </a:lnTo>
                  <a:lnTo>
                    <a:pt x="96" y="2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8" name="Freeform 55">
              <a:extLst>
                <a:ext uri="{FF2B5EF4-FFF2-40B4-BE49-F238E27FC236}">
                  <a16:creationId xmlns:a16="http://schemas.microsoft.com/office/drawing/2014/main" xmlns="" id="{4017C550-B9F2-42EC-8BBE-F0D5150442FC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863180" y="4989637"/>
              <a:ext cx="691073" cy="533083"/>
            </a:xfrm>
            <a:custGeom>
              <a:avLst/>
              <a:gdLst>
                <a:gd name="T0" fmla="*/ 48 w 643"/>
                <a:gd name="T1" fmla="*/ 130 h 496"/>
                <a:gd name="T2" fmla="*/ 48 w 643"/>
                <a:gd name="T3" fmla="*/ 130 h 496"/>
                <a:gd name="T4" fmla="*/ 126 w 643"/>
                <a:gd name="T5" fmla="*/ 100 h 496"/>
                <a:gd name="T6" fmla="*/ 209 w 643"/>
                <a:gd name="T7" fmla="*/ 70 h 496"/>
                <a:gd name="T8" fmla="*/ 303 w 643"/>
                <a:gd name="T9" fmla="*/ 40 h 496"/>
                <a:gd name="T10" fmla="*/ 353 w 643"/>
                <a:gd name="T11" fmla="*/ 28 h 496"/>
                <a:gd name="T12" fmla="*/ 401 w 643"/>
                <a:gd name="T13" fmla="*/ 16 h 496"/>
                <a:gd name="T14" fmla="*/ 447 w 643"/>
                <a:gd name="T15" fmla="*/ 6 h 496"/>
                <a:gd name="T16" fmla="*/ 489 w 643"/>
                <a:gd name="T17" fmla="*/ 0 h 496"/>
                <a:gd name="T18" fmla="*/ 525 w 643"/>
                <a:gd name="T19" fmla="*/ 0 h 496"/>
                <a:gd name="T20" fmla="*/ 541 w 643"/>
                <a:gd name="T21" fmla="*/ 0 h 496"/>
                <a:gd name="T22" fmla="*/ 557 w 643"/>
                <a:gd name="T23" fmla="*/ 4 h 496"/>
                <a:gd name="T24" fmla="*/ 569 w 643"/>
                <a:gd name="T25" fmla="*/ 6 h 496"/>
                <a:gd name="T26" fmla="*/ 579 w 643"/>
                <a:gd name="T27" fmla="*/ 12 h 496"/>
                <a:gd name="T28" fmla="*/ 587 w 643"/>
                <a:gd name="T29" fmla="*/ 20 h 496"/>
                <a:gd name="T30" fmla="*/ 593 w 643"/>
                <a:gd name="T31" fmla="*/ 28 h 496"/>
                <a:gd name="T32" fmla="*/ 593 w 643"/>
                <a:gd name="T33" fmla="*/ 28 h 496"/>
                <a:gd name="T34" fmla="*/ 605 w 643"/>
                <a:gd name="T35" fmla="*/ 66 h 496"/>
                <a:gd name="T36" fmla="*/ 615 w 643"/>
                <a:gd name="T37" fmla="*/ 110 h 496"/>
                <a:gd name="T38" fmla="*/ 627 w 643"/>
                <a:gd name="T39" fmla="*/ 168 h 496"/>
                <a:gd name="T40" fmla="*/ 637 w 643"/>
                <a:gd name="T41" fmla="*/ 238 h 496"/>
                <a:gd name="T42" fmla="*/ 641 w 643"/>
                <a:gd name="T43" fmla="*/ 276 h 496"/>
                <a:gd name="T44" fmla="*/ 643 w 643"/>
                <a:gd name="T45" fmla="*/ 316 h 496"/>
                <a:gd name="T46" fmla="*/ 643 w 643"/>
                <a:gd name="T47" fmla="*/ 360 h 496"/>
                <a:gd name="T48" fmla="*/ 643 w 643"/>
                <a:gd name="T49" fmla="*/ 404 h 496"/>
                <a:gd name="T50" fmla="*/ 639 w 643"/>
                <a:gd name="T51" fmla="*/ 450 h 496"/>
                <a:gd name="T52" fmla="*/ 633 w 643"/>
                <a:gd name="T53" fmla="*/ 496 h 496"/>
                <a:gd name="T54" fmla="*/ 633 w 643"/>
                <a:gd name="T55" fmla="*/ 496 h 496"/>
                <a:gd name="T56" fmla="*/ 619 w 643"/>
                <a:gd name="T57" fmla="*/ 496 h 496"/>
                <a:gd name="T58" fmla="*/ 577 w 643"/>
                <a:gd name="T59" fmla="*/ 494 h 496"/>
                <a:gd name="T60" fmla="*/ 513 w 643"/>
                <a:gd name="T61" fmla="*/ 488 h 496"/>
                <a:gd name="T62" fmla="*/ 473 w 643"/>
                <a:gd name="T63" fmla="*/ 482 h 496"/>
                <a:gd name="T64" fmla="*/ 431 w 643"/>
                <a:gd name="T65" fmla="*/ 474 h 496"/>
                <a:gd name="T66" fmla="*/ 383 w 643"/>
                <a:gd name="T67" fmla="*/ 464 h 496"/>
                <a:gd name="T68" fmla="*/ 333 w 643"/>
                <a:gd name="T69" fmla="*/ 450 h 496"/>
                <a:gd name="T70" fmla="*/ 281 w 643"/>
                <a:gd name="T71" fmla="*/ 432 h 496"/>
                <a:gd name="T72" fmla="*/ 227 w 643"/>
                <a:gd name="T73" fmla="*/ 410 h 496"/>
                <a:gd name="T74" fmla="*/ 170 w 643"/>
                <a:gd name="T75" fmla="*/ 386 h 496"/>
                <a:gd name="T76" fmla="*/ 114 w 643"/>
                <a:gd name="T77" fmla="*/ 356 h 496"/>
                <a:gd name="T78" fmla="*/ 56 w 643"/>
                <a:gd name="T79" fmla="*/ 320 h 496"/>
                <a:gd name="T80" fmla="*/ 28 w 643"/>
                <a:gd name="T81" fmla="*/ 300 h 496"/>
                <a:gd name="T82" fmla="*/ 0 w 643"/>
                <a:gd name="T83" fmla="*/ 280 h 496"/>
                <a:gd name="T84" fmla="*/ 0 w 643"/>
                <a:gd name="T85" fmla="*/ 280 h 496"/>
                <a:gd name="T86" fmla="*/ 10 w 643"/>
                <a:gd name="T87" fmla="*/ 266 h 496"/>
                <a:gd name="T88" fmla="*/ 22 w 643"/>
                <a:gd name="T89" fmla="*/ 250 h 496"/>
                <a:gd name="T90" fmla="*/ 34 w 643"/>
                <a:gd name="T91" fmla="*/ 230 h 496"/>
                <a:gd name="T92" fmla="*/ 44 w 643"/>
                <a:gd name="T93" fmla="*/ 206 h 496"/>
                <a:gd name="T94" fmla="*/ 50 w 643"/>
                <a:gd name="T95" fmla="*/ 180 h 496"/>
                <a:gd name="T96" fmla="*/ 52 w 643"/>
                <a:gd name="T97" fmla="*/ 168 h 496"/>
                <a:gd name="T98" fmla="*/ 52 w 643"/>
                <a:gd name="T99" fmla="*/ 154 h 496"/>
                <a:gd name="T100" fmla="*/ 52 w 643"/>
                <a:gd name="T101" fmla="*/ 142 h 496"/>
                <a:gd name="T102" fmla="*/ 48 w 643"/>
                <a:gd name="T103" fmla="*/ 130 h 496"/>
                <a:gd name="T104" fmla="*/ 48 w 643"/>
                <a:gd name="T105" fmla="*/ 13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43" h="496">
                  <a:moveTo>
                    <a:pt x="48" y="130"/>
                  </a:moveTo>
                  <a:lnTo>
                    <a:pt x="48" y="130"/>
                  </a:lnTo>
                  <a:lnTo>
                    <a:pt x="126" y="100"/>
                  </a:lnTo>
                  <a:lnTo>
                    <a:pt x="209" y="70"/>
                  </a:lnTo>
                  <a:lnTo>
                    <a:pt x="303" y="40"/>
                  </a:lnTo>
                  <a:lnTo>
                    <a:pt x="353" y="28"/>
                  </a:lnTo>
                  <a:lnTo>
                    <a:pt x="401" y="16"/>
                  </a:lnTo>
                  <a:lnTo>
                    <a:pt x="447" y="6"/>
                  </a:lnTo>
                  <a:lnTo>
                    <a:pt x="489" y="0"/>
                  </a:lnTo>
                  <a:lnTo>
                    <a:pt x="525" y="0"/>
                  </a:lnTo>
                  <a:lnTo>
                    <a:pt x="541" y="0"/>
                  </a:lnTo>
                  <a:lnTo>
                    <a:pt x="557" y="4"/>
                  </a:lnTo>
                  <a:lnTo>
                    <a:pt x="569" y="6"/>
                  </a:lnTo>
                  <a:lnTo>
                    <a:pt x="579" y="12"/>
                  </a:lnTo>
                  <a:lnTo>
                    <a:pt x="587" y="20"/>
                  </a:lnTo>
                  <a:lnTo>
                    <a:pt x="593" y="28"/>
                  </a:lnTo>
                  <a:lnTo>
                    <a:pt x="593" y="28"/>
                  </a:lnTo>
                  <a:lnTo>
                    <a:pt x="605" y="66"/>
                  </a:lnTo>
                  <a:lnTo>
                    <a:pt x="615" y="110"/>
                  </a:lnTo>
                  <a:lnTo>
                    <a:pt x="627" y="168"/>
                  </a:lnTo>
                  <a:lnTo>
                    <a:pt x="637" y="238"/>
                  </a:lnTo>
                  <a:lnTo>
                    <a:pt x="641" y="276"/>
                  </a:lnTo>
                  <a:lnTo>
                    <a:pt x="643" y="316"/>
                  </a:lnTo>
                  <a:lnTo>
                    <a:pt x="643" y="360"/>
                  </a:lnTo>
                  <a:lnTo>
                    <a:pt x="643" y="404"/>
                  </a:lnTo>
                  <a:lnTo>
                    <a:pt x="639" y="450"/>
                  </a:lnTo>
                  <a:lnTo>
                    <a:pt x="633" y="496"/>
                  </a:lnTo>
                  <a:lnTo>
                    <a:pt x="633" y="496"/>
                  </a:lnTo>
                  <a:lnTo>
                    <a:pt x="619" y="496"/>
                  </a:lnTo>
                  <a:lnTo>
                    <a:pt x="577" y="494"/>
                  </a:lnTo>
                  <a:lnTo>
                    <a:pt x="513" y="488"/>
                  </a:lnTo>
                  <a:lnTo>
                    <a:pt x="473" y="482"/>
                  </a:lnTo>
                  <a:lnTo>
                    <a:pt x="431" y="474"/>
                  </a:lnTo>
                  <a:lnTo>
                    <a:pt x="383" y="464"/>
                  </a:lnTo>
                  <a:lnTo>
                    <a:pt x="333" y="450"/>
                  </a:lnTo>
                  <a:lnTo>
                    <a:pt x="281" y="432"/>
                  </a:lnTo>
                  <a:lnTo>
                    <a:pt x="227" y="410"/>
                  </a:lnTo>
                  <a:lnTo>
                    <a:pt x="170" y="386"/>
                  </a:lnTo>
                  <a:lnTo>
                    <a:pt x="114" y="356"/>
                  </a:lnTo>
                  <a:lnTo>
                    <a:pt x="56" y="320"/>
                  </a:lnTo>
                  <a:lnTo>
                    <a:pt x="28" y="300"/>
                  </a:lnTo>
                  <a:lnTo>
                    <a:pt x="0" y="280"/>
                  </a:lnTo>
                  <a:lnTo>
                    <a:pt x="0" y="280"/>
                  </a:lnTo>
                  <a:lnTo>
                    <a:pt x="10" y="266"/>
                  </a:lnTo>
                  <a:lnTo>
                    <a:pt x="22" y="250"/>
                  </a:lnTo>
                  <a:lnTo>
                    <a:pt x="34" y="230"/>
                  </a:lnTo>
                  <a:lnTo>
                    <a:pt x="44" y="206"/>
                  </a:lnTo>
                  <a:lnTo>
                    <a:pt x="50" y="180"/>
                  </a:lnTo>
                  <a:lnTo>
                    <a:pt x="52" y="168"/>
                  </a:lnTo>
                  <a:lnTo>
                    <a:pt x="52" y="154"/>
                  </a:lnTo>
                  <a:lnTo>
                    <a:pt x="52" y="142"/>
                  </a:lnTo>
                  <a:lnTo>
                    <a:pt x="48" y="130"/>
                  </a:lnTo>
                  <a:lnTo>
                    <a:pt x="48" y="130"/>
                  </a:lnTo>
                  <a:close/>
                </a:path>
              </a:pathLst>
            </a:custGeom>
            <a:solidFill>
              <a:srgbClr val="E2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9" name="Freeform 56">
              <a:extLst>
                <a:ext uri="{FF2B5EF4-FFF2-40B4-BE49-F238E27FC236}">
                  <a16:creationId xmlns:a16="http://schemas.microsoft.com/office/drawing/2014/main" xmlns="" id="{D2BF9605-96FA-479E-9697-2D3BCB3E5B01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404250" y="5686492"/>
              <a:ext cx="640559" cy="494391"/>
            </a:xfrm>
            <a:custGeom>
              <a:avLst/>
              <a:gdLst>
                <a:gd name="T0" fmla="*/ 596 w 596"/>
                <a:gd name="T1" fmla="*/ 460 h 460"/>
                <a:gd name="T2" fmla="*/ 596 w 596"/>
                <a:gd name="T3" fmla="*/ 460 h 460"/>
                <a:gd name="T4" fmla="*/ 572 w 596"/>
                <a:gd name="T5" fmla="*/ 454 h 460"/>
                <a:gd name="T6" fmla="*/ 508 w 596"/>
                <a:gd name="T7" fmla="*/ 438 h 460"/>
                <a:gd name="T8" fmla="*/ 416 w 596"/>
                <a:gd name="T9" fmla="*/ 410 h 460"/>
                <a:gd name="T10" fmla="*/ 366 w 596"/>
                <a:gd name="T11" fmla="*/ 392 h 460"/>
                <a:gd name="T12" fmla="*/ 312 w 596"/>
                <a:gd name="T13" fmla="*/ 372 h 460"/>
                <a:gd name="T14" fmla="*/ 258 w 596"/>
                <a:gd name="T15" fmla="*/ 350 h 460"/>
                <a:gd name="T16" fmla="*/ 204 w 596"/>
                <a:gd name="T17" fmla="*/ 324 h 460"/>
                <a:gd name="T18" fmla="*/ 154 w 596"/>
                <a:gd name="T19" fmla="*/ 296 h 460"/>
                <a:gd name="T20" fmla="*/ 130 w 596"/>
                <a:gd name="T21" fmla="*/ 282 h 460"/>
                <a:gd name="T22" fmla="*/ 108 w 596"/>
                <a:gd name="T23" fmla="*/ 266 h 460"/>
                <a:gd name="T24" fmla="*/ 88 w 596"/>
                <a:gd name="T25" fmla="*/ 250 h 460"/>
                <a:gd name="T26" fmla="*/ 68 w 596"/>
                <a:gd name="T27" fmla="*/ 234 h 460"/>
                <a:gd name="T28" fmla="*/ 52 w 596"/>
                <a:gd name="T29" fmla="*/ 216 h 460"/>
                <a:gd name="T30" fmla="*/ 36 w 596"/>
                <a:gd name="T31" fmla="*/ 198 h 460"/>
                <a:gd name="T32" fmla="*/ 24 w 596"/>
                <a:gd name="T33" fmla="*/ 180 h 460"/>
                <a:gd name="T34" fmla="*/ 12 w 596"/>
                <a:gd name="T35" fmla="*/ 162 h 460"/>
                <a:gd name="T36" fmla="*/ 4 w 596"/>
                <a:gd name="T37" fmla="*/ 142 h 460"/>
                <a:gd name="T38" fmla="*/ 0 w 596"/>
                <a:gd name="T39" fmla="*/ 122 h 460"/>
                <a:gd name="T40" fmla="*/ 0 w 596"/>
                <a:gd name="T41" fmla="*/ 122 h 460"/>
                <a:gd name="T42" fmla="*/ 12 w 596"/>
                <a:gd name="T43" fmla="*/ 108 h 460"/>
                <a:gd name="T44" fmla="*/ 44 w 596"/>
                <a:gd name="T45" fmla="*/ 72 h 460"/>
                <a:gd name="T46" fmla="*/ 66 w 596"/>
                <a:gd name="T47" fmla="*/ 52 h 460"/>
                <a:gd name="T48" fmla="*/ 88 w 596"/>
                <a:gd name="T49" fmla="*/ 32 h 460"/>
                <a:gd name="T50" fmla="*/ 112 w 596"/>
                <a:gd name="T51" fmla="*/ 16 h 460"/>
                <a:gd name="T52" fmla="*/ 134 w 596"/>
                <a:gd name="T53" fmla="*/ 2 h 460"/>
                <a:gd name="T54" fmla="*/ 134 w 596"/>
                <a:gd name="T55" fmla="*/ 2 h 460"/>
                <a:gd name="T56" fmla="*/ 140 w 596"/>
                <a:gd name="T57" fmla="*/ 0 h 460"/>
                <a:gd name="T58" fmla="*/ 146 w 596"/>
                <a:gd name="T59" fmla="*/ 2 h 460"/>
                <a:gd name="T60" fmla="*/ 152 w 596"/>
                <a:gd name="T61" fmla="*/ 4 h 460"/>
                <a:gd name="T62" fmla="*/ 158 w 596"/>
                <a:gd name="T63" fmla="*/ 8 h 460"/>
                <a:gd name="T64" fmla="*/ 172 w 596"/>
                <a:gd name="T65" fmla="*/ 22 h 460"/>
                <a:gd name="T66" fmla="*/ 188 w 596"/>
                <a:gd name="T67" fmla="*/ 42 h 460"/>
                <a:gd name="T68" fmla="*/ 226 w 596"/>
                <a:gd name="T69" fmla="*/ 98 h 460"/>
                <a:gd name="T70" fmla="*/ 272 w 596"/>
                <a:gd name="T71" fmla="*/ 170 h 460"/>
                <a:gd name="T72" fmla="*/ 300 w 596"/>
                <a:gd name="T73" fmla="*/ 208 h 460"/>
                <a:gd name="T74" fmla="*/ 330 w 596"/>
                <a:gd name="T75" fmla="*/ 248 h 460"/>
                <a:gd name="T76" fmla="*/ 364 w 596"/>
                <a:gd name="T77" fmla="*/ 288 h 460"/>
                <a:gd name="T78" fmla="*/ 402 w 596"/>
                <a:gd name="T79" fmla="*/ 328 h 460"/>
                <a:gd name="T80" fmla="*/ 444 w 596"/>
                <a:gd name="T81" fmla="*/ 364 h 460"/>
                <a:gd name="T82" fmla="*/ 466 w 596"/>
                <a:gd name="T83" fmla="*/ 382 h 460"/>
                <a:gd name="T84" fmla="*/ 490 w 596"/>
                <a:gd name="T85" fmla="*/ 400 h 460"/>
                <a:gd name="T86" fmla="*/ 514 w 596"/>
                <a:gd name="T87" fmla="*/ 416 h 460"/>
                <a:gd name="T88" fmla="*/ 540 w 596"/>
                <a:gd name="T89" fmla="*/ 432 h 460"/>
                <a:gd name="T90" fmla="*/ 568 w 596"/>
                <a:gd name="T91" fmla="*/ 446 h 460"/>
                <a:gd name="T92" fmla="*/ 596 w 596"/>
                <a:gd name="T93" fmla="*/ 460 h 460"/>
                <a:gd name="T94" fmla="*/ 596 w 596"/>
                <a:gd name="T95" fmla="*/ 460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96" h="460">
                  <a:moveTo>
                    <a:pt x="596" y="460"/>
                  </a:moveTo>
                  <a:lnTo>
                    <a:pt x="596" y="460"/>
                  </a:lnTo>
                  <a:lnTo>
                    <a:pt x="572" y="454"/>
                  </a:lnTo>
                  <a:lnTo>
                    <a:pt x="508" y="438"/>
                  </a:lnTo>
                  <a:lnTo>
                    <a:pt x="416" y="410"/>
                  </a:lnTo>
                  <a:lnTo>
                    <a:pt x="366" y="392"/>
                  </a:lnTo>
                  <a:lnTo>
                    <a:pt x="312" y="372"/>
                  </a:lnTo>
                  <a:lnTo>
                    <a:pt x="258" y="350"/>
                  </a:lnTo>
                  <a:lnTo>
                    <a:pt x="204" y="324"/>
                  </a:lnTo>
                  <a:lnTo>
                    <a:pt x="154" y="296"/>
                  </a:lnTo>
                  <a:lnTo>
                    <a:pt x="130" y="282"/>
                  </a:lnTo>
                  <a:lnTo>
                    <a:pt x="108" y="266"/>
                  </a:lnTo>
                  <a:lnTo>
                    <a:pt x="88" y="250"/>
                  </a:lnTo>
                  <a:lnTo>
                    <a:pt x="68" y="234"/>
                  </a:lnTo>
                  <a:lnTo>
                    <a:pt x="52" y="216"/>
                  </a:lnTo>
                  <a:lnTo>
                    <a:pt x="36" y="198"/>
                  </a:lnTo>
                  <a:lnTo>
                    <a:pt x="24" y="180"/>
                  </a:lnTo>
                  <a:lnTo>
                    <a:pt x="12" y="162"/>
                  </a:lnTo>
                  <a:lnTo>
                    <a:pt x="4" y="142"/>
                  </a:lnTo>
                  <a:lnTo>
                    <a:pt x="0" y="122"/>
                  </a:lnTo>
                  <a:lnTo>
                    <a:pt x="0" y="122"/>
                  </a:lnTo>
                  <a:lnTo>
                    <a:pt x="12" y="108"/>
                  </a:lnTo>
                  <a:lnTo>
                    <a:pt x="44" y="72"/>
                  </a:lnTo>
                  <a:lnTo>
                    <a:pt x="66" y="52"/>
                  </a:lnTo>
                  <a:lnTo>
                    <a:pt x="88" y="32"/>
                  </a:lnTo>
                  <a:lnTo>
                    <a:pt x="112" y="16"/>
                  </a:lnTo>
                  <a:lnTo>
                    <a:pt x="134" y="2"/>
                  </a:lnTo>
                  <a:lnTo>
                    <a:pt x="134" y="2"/>
                  </a:lnTo>
                  <a:lnTo>
                    <a:pt x="140" y="0"/>
                  </a:lnTo>
                  <a:lnTo>
                    <a:pt x="146" y="2"/>
                  </a:lnTo>
                  <a:lnTo>
                    <a:pt x="152" y="4"/>
                  </a:lnTo>
                  <a:lnTo>
                    <a:pt x="158" y="8"/>
                  </a:lnTo>
                  <a:lnTo>
                    <a:pt x="172" y="22"/>
                  </a:lnTo>
                  <a:lnTo>
                    <a:pt x="188" y="42"/>
                  </a:lnTo>
                  <a:lnTo>
                    <a:pt x="226" y="98"/>
                  </a:lnTo>
                  <a:lnTo>
                    <a:pt x="272" y="170"/>
                  </a:lnTo>
                  <a:lnTo>
                    <a:pt x="300" y="208"/>
                  </a:lnTo>
                  <a:lnTo>
                    <a:pt x="330" y="248"/>
                  </a:lnTo>
                  <a:lnTo>
                    <a:pt x="364" y="288"/>
                  </a:lnTo>
                  <a:lnTo>
                    <a:pt x="402" y="328"/>
                  </a:lnTo>
                  <a:lnTo>
                    <a:pt x="444" y="364"/>
                  </a:lnTo>
                  <a:lnTo>
                    <a:pt x="466" y="382"/>
                  </a:lnTo>
                  <a:lnTo>
                    <a:pt x="490" y="400"/>
                  </a:lnTo>
                  <a:lnTo>
                    <a:pt x="514" y="416"/>
                  </a:lnTo>
                  <a:lnTo>
                    <a:pt x="540" y="432"/>
                  </a:lnTo>
                  <a:lnTo>
                    <a:pt x="568" y="446"/>
                  </a:lnTo>
                  <a:lnTo>
                    <a:pt x="596" y="460"/>
                  </a:lnTo>
                  <a:lnTo>
                    <a:pt x="596" y="460"/>
                  </a:lnTo>
                  <a:close/>
                </a:path>
              </a:pathLst>
            </a:custGeom>
            <a:solidFill>
              <a:srgbClr val="841A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0" name="Freeform 57">
              <a:extLst>
                <a:ext uri="{FF2B5EF4-FFF2-40B4-BE49-F238E27FC236}">
                  <a16:creationId xmlns:a16="http://schemas.microsoft.com/office/drawing/2014/main" xmlns="" id="{C2DCEA57-D9A2-4B6A-85EE-26D78DAAB775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308441" y="5531468"/>
              <a:ext cx="689998" cy="670652"/>
            </a:xfrm>
            <a:custGeom>
              <a:avLst/>
              <a:gdLst>
                <a:gd name="T0" fmla="*/ 406 w 642"/>
                <a:gd name="T1" fmla="*/ 2 h 624"/>
                <a:gd name="T2" fmla="*/ 406 w 642"/>
                <a:gd name="T3" fmla="*/ 2 h 624"/>
                <a:gd name="T4" fmla="*/ 364 w 642"/>
                <a:gd name="T5" fmla="*/ 18 h 624"/>
                <a:gd name="T6" fmla="*/ 316 w 642"/>
                <a:gd name="T7" fmla="*/ 40 h 624"/>
                <a:gd name="T8" fmla="*/ 258 w 642"/>
                <a:gd name="T9" fmla="*/ 68 h 624"/>
                <a:gd name="T10" fmla="*/ 194 w 642"/>
                <a:gd name="T11" fmla="*/ 104 h 624"/>
                <a:gd name="T12" fmla="*/ 160 w 642"/>
                <a:gd name="T13" fmla="*/ 124 h 624"/>
                <a:gd name="T14" fmla="*/ 126 w 642"/>
                <a:gd name="T15" fmla="*/ 148 h 624"/>
                <a:gd name="T16" fmla="*/ 92 w 642"/>
                <a:gd name="T17" fmla="*/ 172 h 624"/>
                <a:gd name="T18" fmla="*/ 60 w 642"/>
                <a:gd name="T19" fmla="*/ 198 h 624"/>
                <a:gd name="T20" fmla="*/ 28 w 642"/>
                <a:gd name="T21" fmla="*/ 226 h 624"/>
                <a:gd name="T22" fmla="*/ 0 w 642"/>
                <a:gd name="T23" fmla="*/ 256 h 624"/>
                <a:gd name="T24" fmla="*/ 0 w 642"/>
                <a:gd name="T25" fmla="*/ 256 h 624"/>
                <a:gd name="T26" fmla="*/ 18 w 642"/>
                <a:gd name="T27" fmla="*/ 274 h 624"/>
                <a:gd name="T28" fmla="*/ 64 w 642"/>
                <a:gd name="T29" fmla="*/ 320 h 624"/>
                <a:gd name="T30" fmla="*/ 134 w 642"/>
                <a:gd name="T31" fmla="*/ 382 h 624"/>
                <a:gd name="T32" fmla="*/ 176 w 642"/>
                <a:gd name="T33" fmla="*/ 418 h 624"/>
                <a:gd name="T34" fmla="*/ 220 w 642"/>
                <a:gd name="T35" fmla="*/ 454 h 624"/>
                <a:gd name="T36" fmla="*/ 266 w 642"/>
                <a:gd name="T37" fmla="*/ 490 h 624"/>
                <a:gd name="T38" fmla="*/ 314 w 642"/>
                <a:gd name="T39" fmla="*/ 524 h 624"/>
                <a:gd name="T40" fmla="*/ 362 w 642"/>
                <a:gd name="T41" fmla="*/ 556 h 624"/>
                <a:gd name="T42" fmla="*/ 410 w 642"/>
                <a:gd name="T43" fmla="*/ 582 h 624"/>
                <a:gd name="T44" fmla="*/ 432 w 642"/>
                <a:gd name="T45" fmla="*/ 594 h 624"/>
                <a:gd name="T46" fmla="*/ 456 w 642"/>
                <a:gd name="T47" fmla="*/ 604 h 624"/>
                <a:gd name="T48" fmla="*/ 478 w 642"/>
                <a:gd name="T49" fmla="*/ 612 h 624"/>
                <a:gd name="T50" fmla="*/ 498 w 642"/>
                <a:gd name="T51" fmla="*/ 618 h 624"/>
                <a:gd name="T52" fmla="*/ 520 w 642"/>
                <a:gd name="T53" fmla="*/ 622 h 624"/>
                <a:gd name="T54" fmla="*/ 540 w 642"/>
                <a:gd name="T55" fmla="*/ 624 h 624"/>
                <a:gd name="T56" fmla="*/ 558 w 642"/>
                <a:gd name="T57" fmla="*/ 624 h 624"/>
                <a:gd name="T58" fmla="*/ 576 w 642"/>
                <a:gd name="T59" fmla="*/ 622 h 624"/>
                <a:gd name="T60" fmla="*/ 642 w 642"/>
                <a:gd name="T61" fmla="*/ 492 h 624"/>
                <a:gd name="T62" fmla="*/ 642 w 642"/>
                <a:gd name="T63" fmla="*/ 492 h 624"/>
                <a:gd name="T64" fmla="*/ 620 w 642"/>
                <a:gd name="T65" fmla="*/ 408 h 624"/>
                <a:gd name="T66" fmla="*/ 594 w 642"/>
                <a:gd name="T67" fmla="*/ 324 h 624"/>
                <a:gd name="T68" fmla="*/ 564 w 642"/>
                <a:gd name="T69" fmla="*/ 230 h 624"/>
                <a:gd name="T70" fmla="*/ 546 w 642"/>
                <a:gd name="T71" fmla="*/ 182 h 624"/>
                <a:gd name="T72" fmla="*/ 526 w 642"/>
                <a:gd name="T73" fmla="*/ 136 h 624"/>
                <a:gd name="T74" fmla="*/ 506 w 642"/>
                <a:gd name="T75" fmla="*/ 94 h 624"/>
                <a:gd name="T76" fmla="*/ 486 w 642"/>
                <a:gd name="T77" fmla="*/ 58 h 624"/>
                <a:gd name="T78" fmla="*/ 476 w 642"/>
                <a:gd name="T79" fmla="*/ 42 h 624"/>
                <a:gd name="T80" fmla="*/ 466 w 642"/>
                <a:gd name="T81" fmla="*/ 30 h 624"/>
                <a:gd name="T82" fmla="*/ 456 w 642"/>
                <a:gd name="T83" fmla="*/ 18 h 624"/>
                <a:gd name="T84" fmla="*/ 446 w 642"/>
                <a:gd name="T85" fmla="*/ 10 h 624"/>
                <a:gd name="T86" fmla="*/ 436 w 642"/>
                <a:gd name="T87" fmla="*/ 4 h 624"/>
                <a:gd name="T88" fmla="*/ 426 w 642"/>
                <a:gd name="T89" fmla="*/ 0 h 624"/>
                <a:gd name="T90" fmla="*/ 416 w 642"/>
                <a:gd name="T91" fmla="*/ 0 h 624"/>
                <a:gd name="T92" fmla="*/ 406 w 642"/>
                <a:gd name="T93" fmla="*/ 2 h 624"/>
                <a:gd name="T94" fmla="*/ 406 w 642"/>
                <a:gd name="T95" fmla="*/ 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42" h="624">
                  <a:moveTo>
                    <a:pt x="406" y="2"/>
                  </a:moveTo>
                  <a:lnTo>
                    <a:pt x="406" y="2"/>
                  </a:lnTo>
                  <a:lnTo>
                    <a:pt x="364" y="18"/>
                  </a:lnTo>
                  <a:lnTo>
                    <a:pt x="316" y="40"/>
                  </a:lnTo>
                  <a:lnTo>
                    <a:pt x="258" y="68"/>
                  </a:lnTo>
                  <a:lnTo>
                    <a:pt x="194" y="104"/>
                  </a:lnTo>
                  <a:lnTo>
                    <a:pt x="160" y="124"/>
                  </a:lnTo>
                  <a:lnTo>
                    <a:pt x="126" y="148"/>
                  </a:lnTo>
                  <a:lnTo>
                    <a:pt x="92" y="172"/>
                  </a:lnTo>
                  <a:lnTo>
                    <a:pt x="60" y="198"/>
                  </a:lnTo>
                  <a:lnTo>
                    <a:pt x="28" y="226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18" y="274"/>
                  </a:lnTo>
                  <a:lnTo>
                    <a:pt x="64" y="320"/>
                  </a:lnTo>
                  <a:lnTo>
                    <a:pt x="134" y="382"/>
                  </a:lnTo>
                  <a:lnTo>
                    <a:pt x="176" y="418"/>
                  </a:lnTo>
                  <a:lnTo>
                    <a:pt x="220" y="454"/>
                  </a:lnTo>
                  <a:lnTo>
                    <a:pt x="266" y="490"/>
                  </a:lnTo>
                  <a:lnTo>
                    <a:pt x="314" y="524"/>
                  </a:lnTo>
                  <a:lnTo>
                    <a:pt x="362" y="556"/>
                  </a:lnTo>
                  <a:lnTo>
                    <a:pt x="410" y="582"/>
                  </a:lnTo>
                  <a:lnTo>
                    <a:pt x="432" y="594"/>
                  </a:lnTo>
                  <a:lnTo>
                    <a:pt x="456" y="604"/>
                  </a:lnTo>
                  <a:lnTo>
                    <a:pt x="478" y="612"/>
                  </a:lnTo>
                  <a:lnTo>
                    <a:pt x="498" y="618"/>
                  </a:lnTo>
                  <a:lnTo>
                    <a:pt x="520" y="622"/>
                  </a:lnTo>
                  <a:lnTo>
                    <a:pt x="540" y="624"/>
                  </a:lnTo>
                  <a:lnTo>
                    <a:pt x="558" y="624"/>
                  </a:lnTo>
                  <a:lnTo>
                    <a:pt x="576" y="622"/>
                  </a:lnTo>
                  <a:lnTo>
                    <a:pt x="642" y="492"/>
                  </a:lnTo>
                  <a:lnTo>
                    <a:pt x="642" y="492"/>
                  </a:lnTo>
                  <a:lnTo>
                    <a:pt x="620" y="408"/>
                  </a:lnTo>
                  <a:lnTo>
                    <a:pt x="594" y="324"/>
                  </a:lnTo>
                  <a:lnTo>
                    <a:pt x="564" y="230"/>
                  </a:lnTo>
                  <a:lnTo>
                    <a:pt x="546" y="182"/>
                  </a:lnTo>
                  <a:lnTo>
                    <a:pt x="526" y="136"/>
                  </a:lnTo>
                  <a:lnTo>
                    <a:pt x="506" y="94"/>
                  </a:lnTo>
                  <a:lnTo>
                    <a:pt x="486" y="58"/>
                  </a:lnTo>
                  <a:lnTo>
                    <a:pt x="476" y="42"/>
                  </a:lnTo>
                  <a:lnTo>
                    <a:pt x="466" y="30"/>
                  </a:lnTo>
                  <a:lnTo>
                    <a:pt x="456" y="18"/>
                  </a:lnTo>
                  <a:lnTo>
                    <a:pt x="446" y="10"/>
                  </a:lnTo>
                  <a:lnTo>
                    <a:pt x="436" y="4"/>
                  </a:lnTo>
                  <a:lnTo>
                    <a:pt x="426" y="0"/>
                  </a:lnTo>
                  <a:lnTo>
                    <a:pt x="416" y="0"/>
                  </a:lnTo>
                  <a:lnTo>
                    <a:pt x="406" y="2"/>
                  </a:lnTo>
                  <a:lnTo>
                    <a:pt x="406" y="2"/>
                  </a:lnTo>
                  <a:close/>
                </a:path>
              </a:pathLst>
            </a:custGeom>
            <a:solidFill>
              <a:srgbClr val="E24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1" name="Freeform 58">
              <a:extLst>
                <a:ext uri="{FF2B5EF4-FFF2-40B4-BE49-F238E27FC236}">
                  <a16:creationId xmlns:a16="http://schemas.microsoft.com/office/drawing/2014/main" xmlns="" id="{A7C12D0F-2A2A-4DF4-B78F-519A54948ACC}"/>
                </a:ext>
              </a:extLst>
            </p:cNvPr>
            <p:cNvSpPr>
              <a:spLocks/>
            </p:cNvSpPr>
            <p:nvPr/>
          </p:nvSpPr>
          <p:spPr bwMode="auto">
            <a:xfrm rot="17100000">
              <a:off x="10911831" y="5498089"/>
              <a:ext cx="229999" cy="234298"/>
            </a:xfrm>
            <a:custGeom>
              <a:avLst/>
              <a:gdLst>
                <a:gd name="T0" fmla="*/ 122 w 214"/>
                <a:gd name="T1" fmla="*/ 0 h 218"/>
                <a:gd name="T2" fmla="*/ 122 w 214"/>
                <a:gd name="T3" fmla="*/ 0 h 218"/>
                <a:gd name="T4" fmla="*/ 162 w 214"/>
                <a:gd name="T5" fmla="*/ 22 h 218"/>
                <a:gd name="T6" fmla="*/ 192 w 214"/>
                <a:gd name="T7" fmla="*/ 40 h 218"/>
                <a:gd name="T8" fmla="*/ 204 w 214"/>
                <a:gd name="T9" fmla="*/ 48 h 218"/>
                <a:gd name="T10" fmla="*/ 212 w 214"/>
                <a:gd name="T11" fmla="*/ 54 h 218"/>
                <a:gd name="T12" fmla="*/ 212 w 214"/>
                <a:gd name="T13" fmla="*/ 54 h 218"/>
                <a:gd name="T14" fmla="*/ 214 w 214"/>
                <a:gd name="T15" fmla="*/ 58 h 218"/>
                <a:gd name="T16" fmla="*/ 214 w 214"/>
                <a:gd name="T17" fmla="*/ 66 h 218"/>
                <a:gd name="T18" fmla="*/ 212 w 214"/>
                <a:gd name="T19" fmla="*/ 86 h 218"/>
                <a:gd name="T20" fmla="*/ 206 w 214"/>
                <a:gd name="T21" fmla="*/ 112 h 218"/>
                <a:gd name="T22" fmla="*/ 198 w 214"/>
                <a:gd name="T23" fmla="*/ 142 h 218"/>
                <a:gd name="T24" fmla="*/ 188 w 214"/>
                <a:gd name="T25" fmla="*/ 170 h 218"/>
                <a:gd name="T26" fmla="*/ 176 w 214"/>
                <a:gd name="T27" fmla="*/ 196 h 218"/>
                <a:gd name="T28" fmla="*/ 170 w 214"/>
                <a:gd name="T29" fmla="*/ 204 h 218"/>
                <a:gd name="T30" fmla="*/ 164 w 214"/>
                <a:gd name="T31" fmla="*/ 212 h 218"/>
                <a:gd name="T32" fmla="*/ 158 w 214"/>
                <a:gd name="T33" fmla="*/ 216 h 218"/>
                <a:gd name="T34" fmla="*/ 152 w 214"/>
                <a:gd name="T35" fmla="*/ 218 h 218"/>
                <a:gd name="T36" fmla="*/ 152 w 214"/>
                <a:gd name="T37" fmla="*/ 218 h 218"/>
                <a:gd name="T38" fmla="*/ 142 w 214"/>
                <a:gd name="T39" fmla="*/ 216 h 218"/>
                <a:gd name="T40" fmla="*/ 132 w 214"/>
                <a:gd name="T41" fmla="*/ 210 h 218"/>
                <a:gd name="T42" fmla="*/ 122 w 214"/>
                <a:gd name="T43" fmla="*/ 204 h 218"/>
                <a:gd name="T44" fmla="*/ 114 w 214"/>
                <a:gd name="T45" fmla="*/ 196 h 218"/>
                <a:gd name="T46" fmla="*/ 104 w 214"/>
                <a:gd name="T47" fmla="*/ 180 h 218"/>
                <a:gd name="T48" fmla="*/ 100 w 214"/>
                <a:gd name="T49" fmla="*/ 174 h 218"/>
                <a:gd name="T50" fmla="*/ 100 w 214"/>
                <a:gd name="T51" fmla="*/ 174 h 218"/>
                <a:gd name="T52" fmla="*/ 84 w 214"/>
                <a:gd name="T53" fmla="*/ 174 h 218"/>
                <a:gd name="T54" fmla="*/ 50 w 214"/>
                <a:gd name="T55" fmla="*/ 170 h 218"/>
                <a:gd name="T56" fmla="*/ 30 w 214"/>
                <a:gd name="T57" fmla="*/ 166 h 218"/>
                <a:gd name="T58" fmla="*/ 14 w 214"/>
                <a:gd name="T59" fmla="*/ 162 h 218"/>
                <a:gd name="T60" fmla="*/ 8 w 214"/>
                <a:gd name="T61" fmla="*/ 158 h 218"/>
                <a:gd name="T62" fmla="*/ 4 w 214"/>
                <a:gd name="T63" fmla="*/ 154 h 218"/>
                <a:gd name="T64" fmla="*/ 0 w 214"/>
                <a:gd name="T65" fmla="*/ 150 h 218"/>
                <a:gd name="T66" fmla="*/ 0 w 214"/>
                <a:gd name="T67" fmla="*/ 144 h 218"/>
                <a:gd name="T68" fmla="*/ 0 w 214"/>
                <a:gd name="T69" fmla="*/ 144 h 218"/>
                <a:gd name="T70" fmla="*/ 2 w 214"/>
                <a:gd name="T71" fmla="*/ 138 h 218"/>
                <a:gd name="T72" fmla="*/ 6 w 214"/>
                <a:gd name="T73" fmla="*/ 130 h 218"/>
                <a:gd name="T74" fmla="*/ 18 w 214"/>
                <a:gd name="T75" fmla="*/ 110 h 218"/>
                <a:gd name="T76" fmla="*/ 34 w 214"/>
                <a:gd name="T77" fmla="*/ 86 h 218"/>
                <a:gd name="T78" fmla="*/ 56 w 214"/>
                <a:gd name="T79" fmla="*/ 64 h 218"/>
                <a:gd name="T80" fmla="*/ 76 w 214"/>
                <a:gd name="T81" fmla="*/ 40 h 218"/>
                <a:gd name="T82" fmla="*/ 96 w 214"/>
                <a:gd name="T83" fmla="*/ 20 h 218"/>
                <a:gd name="T84" fmla="*/ 112 w 214"/>
                <a:gd name="T85" fmla="*/ 6 h 218"/>
                <a:gd name="T86" fmla="*/ 122 w 214"/>
                <a:gd name="T87" fmla="*/ 0 h 218"/>
                <a:gd name="T88" fmla="*/ 122 w 214"/>
                <a:gd name="T89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4" h="218">
                  <a:moveTo>
                    <a:pt x="122" y="0"/>
                  </a:moveTo>
                  <a:lnTo>
                    <a:pt x="122" y="0"/>
                  </a:lnTo>
                  <a:lnTo>
                    <a:pt x="162" y="22"/>
                  </a:lnTo>
                  <a:lnTo>
                    <a:pt x="192" y="40"/>
                  </a:lnTo>
                  <a:lnTo>
                    <a:pt x="204" y="48"/>
                  </a:lnTo>
                  <a:lnTo>
                    <a:pt x="212" y="54"/>
                  </a:lnTo>
                  <a:lnTo>
                    <a:pt x="212" y="54"/>
                  </a:lnTo>
                  <a:lnTo>
                    <a:pt x="214" y="58"/>
                  </a:lnTo>
                  <a:lnTo>
                    <a:pt x="214" y="66"/>
                  </a:lnTo>
                  <a:lnTo>
                    <a:pt x="212" y="86"/>
                  </a:lnTo>
                  <a:lnTo>
                    <a:pt x="206" y="112"/>
                  </a:lnTo>
                  <a:lnTo>
                    <a:pt x="198" y="142"/>
                  </a:lnTo>
                  <a:lnTo>
                    <a:pt x="188" y="170"/>
                  </a:lnTo>
                  <a:lnTo>
                    <a:pt x="176" y="196"/>
                  </a:lnTo>
                  <a:lnTo>
                    <a:pt x="170" y="204"/>
                  </a:lnTo>
                  <a:lnTo>
                    <a:pt x="164" y="212"/>
                  </a:lnTo>
                  <a:lnTo>
                    <a:pt x="158" y="216"/>
                  </a:lnTo>
                  <a:lnTo>
                    <a:pt x="152" y="218"/>
                  </a:lnTo>
                  <a:lnTo>
                    <a:pt x="152" y="218"/>
                  </a:lnTo>
                  <a:lnTo>
                    <a:pt x="142" y="216"/>
                  </a:lnTo>
                  <a:lnTo>
                    <a:pt x="132" y="210"/>
                  </a:lnTo>
                  <a:lnTo>
                    <a:pt x="122" y="204"/>
                  </a:lnTo>
                  <a:lnTo>
                    <a:pt x="114" y="196"/>
                  </a:lnTo>
                  <a:lnTo>
                    <a:pt x="104" y="180"/>
                  </a:lnTo>
                  <a:lnTo>
                    <a:pt x="100" y="174"/>
                  </a:lnTo>
                  <a:lnTo>
                    <a:pt x="100" y="174"/>
                  </a:lnTo>
                  <a:lnTo>
                    <a:pt x="84" y="174"/>
                  </a:lnTo>
                  <a:lnTo>
                    <a:pt x="50" y="170"/>
                  </a:lnTo>
                  <a:lnTo>
                    <a:pt x="30" y="166"/>
                  </a:lnTo>
                  <a:lnTo>
                    <a:pt x="14" y="162"/>
                  </a:lnTo>
                  <a:lnTo>
                    <a:pt x="8" y="158"/>
                  </a:lnTo>
                  <a:lnTo>
                    <a:pt x="4" y="154"/>
                  </a:lnTo>
                  <a:lnTo>
                    <a:pt x="0" y="15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2" y="138"/>
                  </a:lnTo>
                  <a:lnTo>
                    <a:pt x="6" y="130"/>
                  </a:lnTo>
                  <a:lnTo>
                    <a:pt x="18" y="110"/>
                  </a:lnTo>
                  <a:lnTo>
                    <a:pt x="34" y="86"/>
                  </a:lnTo>
                  <a:lnTo>
                    <a:pt x="56" y="64"/>
                  </a:lnTo>
                  <a:lnTo>
                    <a:pt x="76" y="40"/>
                  </a:lnTo>
                  <a:lnTo>
                    <a:pt x="96" y="20"/>
                  </a:lnTo>
                  <a:lnTo>
                    <a:pt x="112" y="6"/>
                  </a:lnTo>
                  <a:lnTo>
                    <a:pt x="122" y="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rgbClr val="DD31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2" name="Group 481">
            <a:extLst>
              <a:ext uri="{FF2B5EF4-FFF2-40B4-BE49-F238E27FC236}">
                <a16:creationId xmlns:a16="http://schemas.microsoft.com/office/drawing/2014/main" xmlns="" id="{AB1664CE-E050-4726-9BE6-7E64C2288691}"/>
              </a:ext>
            </a:extLst>
          </p:cNvPr>
          <p:cNvGrpSpPr/>
          <p:nvPr/>
        </p:nvGrpSpPr>
        <p:grpSpPr>
          <a:xfrm rot="20700000">
            <a:off x="8661410" y="151633"/>
            <a:ext cx="377815" cy="542504"/>
            <a:chOff x="5845175" y="2717800"/>
            <a:chExt cx="1485900" cy="2133601"/>
          </a:xfrm>
        </p:grpSpPr>
        <p:sp>
          <p:nvSpPr>
            <p:cNvPr id="483" name="Freeform 96">
              <a:extLst>
                <a:ext uri="{FF2B5EF4-FFF2-40B4-BE49-F238E27FC236}">
                  <a16:creationId xmlns:a16="http://schemas.microsoft.com/office/drawing/2014/main" xmlns="" id="{5FDCF3DB-2ED7-482D-9A26-1EE7E1642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5175" y="3357563"/>
              <a:ext cx="1485900" cy="1493838"/>
            </a:xfrm>
            <a:custGeom>
              <a:avLst/>
              <a:gdLst>
                <a:gd name="T0" fmla="*/ 135 w 936"/>
                <a:gd name="T1" fmla="*/ 801 h 941"/>
                <a:gd name="T2" fmla="*/ 203 w 936"/>
                <a:gd name="T3" fmla="*/ 859 h 941"/>
                <a:gd name="T4" fmla="*/ 283 w 936"/>
                <a:gd name="T5" fmla="*/ 903 h 941"/>
                <a:gd name="T6" fmla="*/ 327 w 936"/>
                <a:gd name="T7" fmla="*/ 919 h 941"/>
                <a:gd name="T8" fmla="*/ 416 w 936"/>
                <a:gd name="T9" fmla="*/ 937 h 941"/>
                <a:gd name="T10" fmla="*/ 464 w 936"/>
                <a:gd name="T11" fmla="*/ 941 h 941"/>
                <a:gd name="T12" fmla="*/ 490 w 936"/>
                <a:gd name="T13" fmla="*/ 939 h 941"/>
                <a:gd name="T14" fmla="*/ 560 w 936"/>
                <a:gd name="T15" fmla="*/ 931 h 941"/>
                <a:gd name="T16" fmla="*/ 647 w 936"/>
                <a:gd name="T17" fmla="*/ 905 h 941"/>
                <a:gd name="T18" fmla="*/ 689 w 936"/>
                <a:gd name="T19" fmla="*/ 885 h 941"/>
                <a:gd name="T20" fmla="*/ 763 w 936"/>
                <a:gd name="T21" fmla="*/ 835 h 941"/>
                <a:gd name="T22" fmla="*/ 797 w 936"/>
                <a:gd name="T23" fmla="*/ 805 h 941"/>
                <a:gd name="T24" fmla="*/ 854 w 936"/>
                <a:gd name="T25" fmla="*/ 735 h 941"/>
                <a:gd name="T26" fmla="*/ 898 w 936"/>
                <a:gd name="T27" fmla="*/ 655 h 941"/>
                <a:gd name="T28" fmla="*/ 914 w 936"/>
                <a:gd name="T29" fmla="*/ 611 h 941"/>
                <a:gd name="T30" fmla="*/ 932 w 936"/>
                <a:gd name="T31" fmla="*/ 522 h 941"/>
                <a:gd name="T32" fmla="*/ 936 w 936"/>
                <a:gd name="T33" fmla="*/ 474 h 941"/>
                <a:gd name="T34" fmla="*/ 934 w 936"/>
                <a:gd name="T35" fmla="*/ 450 h 941"/>
                <a:gd name="T36" fmla="*/ 926 w 936"/>
                <a:gd name="T37" fmla="*/ 378 h 941"/>
                <a:gd name="T38" fmla="*/ 900 w 936"/>
                <a:gd name="T39" fmla="*/ 290 h 941"/>
                <a:gd name="T40" fmla="*/ 880 w 936"/>
                <a:gd name="T41" fmla="*/ 248 h 941"/>
                <a:gd name="T42" fmla="*/ 830 w 936"/>
                <a:gd name="T43" fmla="*/ 174 h 941"/>
                <a:gd name="T44" fmla="*/ 801 w 936"/>
                <a:gd name="T45" fmla="*/ 140 h 941"/>
                <a:gd name="T46" fmla="*/ 731 w 936"/>
                <a:gd name="T47" fmla="*/ 82 h 941"/>
                <a:gd name="T48" fmla="*/ 651 w 936"/>
                <a:gd name="T49" fmla="*/ 38 h 941"/>
                <a:gd name="T50" fmla="*/ 609 w 936"/>
                <a:gd name="T51" fmla="*/ 22 h 941"/>
                <a:gd name="T52" fmla="*/ 518 w 936"/>
                <a:gd name="T53" fmla="*/ 4 h 941"/>
                <a:gd name="T54" fmla="*/ 470 w 936"/>
                <a:gd name="T55" fmla="*/ 0 h 941"/>
                <a:gd name="T56" fmla="*/ 446 w 936"/>
                <a:gd name="T57" fmla="*/ 2 h 941"/>
                <a:gd name="T58" fmla="*/ 374 w 936"/>
                <a:gd name="T59" fmla="*/ 10 h 941"/>
                <a:gd name="T60" fmla="*/ 287 w 936"/>
                <a:gd name="T61" fmla="*/ 36 h 941"/>
                <a:gd name="T62" fmla="*/ 247 w 936"/>
                <a:gd name="T63" fmla="*/ 56 h 941"/>
                <a:gd name="T64" fmla="*/ 171 w 936"/>
                <a:gd name="T65" fmla="*/ 106 h 941"/>
                <a:gd name="T66" fmla="*/ 137 w 936"/>
                <a:gd name="T67" fmla="*/ 138 h 941"/>
                <a:gd name="T68" fmla="*/ 80 w 936"/>
                <a:gd name="T69" fmla="*/ 206 h 941"/>
                <a:gd name="T70" fmla="*/ 36 w 936"/>
                <a:gd name="T71" fmla="*/ 286 h 941"/>
                <a:gd name="T72" fmla="*/ 20 w 936"/>
                <a:gd name="T73" fmla="*/ 330 h 941"/>
                <a:gd name="T74" fmla="*/ 2 w 936"/>
                <a:gd name="T75" fmla="*/ 420 h 941"/>
                <a:gd name="T76" fmla="*/ 0 w 936"/>
                <a:gd name="T77" fmla="*/ 468 h 941"/>
                <a:gd name="T78" fmla="*/ 0 w 936"/>
                <a:gd name="T79" fmla="*/ 492 h 941"/>
                <a:gd name="T80" fmla="*/ 8 w 936"/>
                <a:gd name="T81" fmla="*/ 564 h 941"/>
                <a:gd name="T82" fmla="*/ 36 w 936"/>
                <a:gd name="T83" fmla="*/ 651 h 941"/>
                <a:gd name="T84" fmla="*/ 54 w 936"/>
                <a:gd name="T85" fmla="*/ 693 h 941"/>
                <a:gd name="T86" fmla="*/ 104 w 936"/>
                <a:gd name="T87" fmla="*/ 767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36" h="941">
                  <a:moveTo>
                    <a:pt x="135" y="801"/>
                  </a:moveTo>
                  <a:lnTo>
                    <a:pt x="135" y="801"/>
                  </a:lnTo>
                  <a:lnTo>
                    <a:pt x="167" y="831"/>
                  </a:lnTo>
                  <a:lnTo>
                    <a:pt x="203" y="859"/>
                  </a:lnTo>
                  <a:lnTo>
                    <a:pt x="243" y="883"/>
                  </a:lnTo>
                  <a:lnTo>
                    <a:pt x="283" y="903"/>
                  </a:lnTo>
                  <a:lnTo>
                    <a:pt x="283" y="903"/>
                  </a:lnTo>
                  <a:lnTo>
                    <a:pt x="327" y="919"/>
                  </a:lnTo>
                  <a:lnTo>
                    <a:pt x="370" y="931"/>
                  </a:lnTo>
                  <a:lnTo>
                    <a:pt x="416" y="937"/>
                  </a:lnTo>
                  <a:lnTo>
                    <a:pt x="440" y="939"/>
                  </a:lnTo>
                  <a:lnTo>
                    <a:pt x="464" y="941"/>
                  </a:lnTo>
                  <a:lnTo>
                    <a:pt x="464" y="941"/>
                  </a:lnTo>
                  <a:lnTo>
                    <a:pt x="490" y="939"/>
                  </a:lnTo>
                  <a:lnTo>
                    <a:pt x="514" y="937"/>
                  </a:lnTo>
                  <a:lnTo>
                    <a:pt x="560" y="931"/>
                  </a:lnTo>
                  <a:lnTo>
                    <a:pt x="603" y="919"/>
                  </a:lnTo>
                  <a:lnTo>
                    <a:pt x="647" y="905"/>
                  </a:lnTo>
                  <a:lnTo>
                    <a:pt x="647" y="905"/>
                  </a:lnTo>
                  <a:lnTo>
                    <a:pt x="689" y="885"/>
                  </a:lnTo>
                  <a:lnTo>
                    <a:pt x="727" y="861"/>
                  </a:lnTo>
                  <a:lnTo>
                    <a:pt x="763" y="835"/>
                  </a:lnTo>
                  <a:lnTo>
                    <a:pt x="797" y="805"/>
                  </a:lnTo>
                  <a:lnTo>
                    <a:pt x="797" y="805"/>
                  </a:lnTo>
                  <a:lnTo>
                    <a:pt x="826" y="771"/>
                  </a:lnTo>
                  <a:lnTo>
                    <a:pt x="854" y="735"/>
                  </a:lnTo>
                  <a:lnTo>
                    <a:pt x="878" y="697"/>
                  </a:lnTo>
                  <a:lnTo>
                    <a:pt x="898" y="655"/>
                  </a:lnTo>
                  <a:lnTo>
                    <a:pt x="898" y="655"/>
                  </a:lnTo>
                  <a:lnTo>
                    <a:pt x="914" y="611"/>
                  </a:lnTo>
                  <a:lnTo>
                    <a:pt x="926" y="568"/>
                  </a:lnTo>
                  <a:lnTo>
                    <a:pt x="932" y="522"/>
                  </a:lnTo>
                  <a:lnTo>
                    <a:pt x="934" y="498"/>
                  </a:lnTo>
                  <a:lnTo>
                    <a:pt x="936" y="474"/>
                  </a:lnTo>
                  <a:lnTo>
                    <a:pt x="936" y="474"/>
                  </a:lnTo>
                  <a:lnTo>
                    <a:pt x="934" y="450"/>
                  </a:lnTo>
                  <a:lnTo>
                    <a:pt x="934" y="426"/>
                  </a:lnTo>
                  <a:lnTo>
                    <a:pt x="926" y="378"/>
                  </a:lnTo>
                  <a:lnTo>
                    <a:pt x="914" y="334"/>
                  </a:lnTo>
                  <a:lnTo>
                    <a:pt x="900" y="290"/>
                  </a:lnTo>
                  <a:lnTo>
                    <a:pt x="900" y="290"/>
                  </a:lnTo>
                  <a:lnTo>
                    <a:pt x="880" y="248"/>
                  </a:lnTo>
                  <a:lnTo>
                    <a:pt x="856" y="210"/>
                  </a:lnTo>
                  <a:lnTo>
                    <a:pt x="830" y="174"/>
                  </a:lnTo>
                  <a:lnTo>
                    <a:pt x="801" y="140"/>
                  </a:lnTo>
                  <a:lnTo>
                    <a:pt x="801" y="140"/>
                  </a:lnTo>
                  <a:lnTo>
                    <a:pt x="767" y="110"/>
                  </a:lnTo>
                  <a:lnTo>
                    <a:pt x="731" y="82"/>
                  </a:lnTo>
                  <a:lnTo>
                    <a:pt x="693" y="58"/>
                  </a:lnTo>
                  <a:lnTo>
                    <a:pt x="651" y="38"/>
                  </a:lnTo>
                  <a:lnTo>
                    <a:pt x="651" y="38"/>
                  </a:lnTo>
                  <a:lnTo>
                    <a:pt x="609" y="22"/>
                  </a:lnTo>
                  <a:lnTo>
                    <a:pt x="564" y="10"/>
                  </a:lnTo>
                  <a:lnTo>
                    <a:pt x="518" y="4"/>
                  </a:lnTo>
                  <a:lnTo>
                    <a:pt x="494" y="2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46" y="2"/>
                  </a:lnTo>
                  <a:lnTo>
                    <a:pt x="422" y="4"/>
                  </a:lnTo>
                  <a:lnTo>
                    <a:pt x="374" y="10"/>
                  </a:lnTo>
                  <a:lnTo>
                    <a:pt x="331" y="22"/>
                  </a:lnTo>
                  <a:lnTo>
                    <a:pt x="287" y="36"/>
                  </a:lnTo>
                  <a:lnTo>
                    <a:pt x="287" y="36"/>
                  </a:lnTo>
                  <a:lnTo>
                    <a:pt x="247" y="56"/>
                  </a:lnTo>
                  <a:lnTo>
                    <a:pt x="207" y="80"/>
                  </a:lnTo>
                  <a:lnTo>
                    <a:pt x="171" y="106"/>
                  </a:lnTo>
                  <a:lnTo>
                    <a:pt x="137" y="138"/>
                  </a:lnTo>
                  <a:lnTo>
                    <a:pt x="137" y="138"/>
                  </a:lnTo>
                  <a:lnTo>
                    <a:pt x="108" y="170"/>
                  </a:lnTo>
                  <a:lnTo>
                    <a:pt x="80" y="206"/>
                  </a:lnTo>
                  <a:lnTo>
                    <a:pt x="56" y="244"/>
                  </a:lnTo>
                  <a:lnTo>
                    <a:pt x="36" y="286"/>
                  </a:lnTo>
                  <a:lnTo>
                    <a:pt x="36" y="286"/>
                  </a:lnTo>
                  <a:lnTo>
                    <a:pt x="20" y="330"/>
                  </a:lnTo>
                  <a:lnTo>
                    <a:pt x="10" y="374"/>
                  </a:lnTo>
                  <a:lnTo>
                    <a:pt x="2" y="420"/>
                  </a:lnTo>
                  <a:lnTo>
                    <a:pt x="0" y="444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92"/>
                  </a:lnTo>
                  <a:lnTo>
                    <a:pt x="2" y="516"/>
                  </a:lnTo>
                  <a:lnTo>
                    <a:pt x="8" y="564"/>
                  </a:lnTo>
                  <a:lnTo>
                    <a:pt x="20" y="607"/>
                  </a:lnTo>
                  <a:lnTo>
                    <a:pt x="36" y="651"/>
                  </a:lnTo>
                  <a:lnTo>
                    <a:pt x="36" y="651"/>
                  </a:lnTo>
                  <a:lnTo>
                    <a:pt x="54" y="693"/>
                  </a:lnTo>
                  <a:lnTo>
                    <a:pt x="78" y="731"/>
                  </a:lnTo>
                  <a:lnTo>
                    <a:pt x="104" y="767"/>
                  </a:lnTo>
                  <a:lnTo>
                    <a:pt x="135" y="801"/>
                  </a:lnTo>
                  <a:close/>
                </a:path>
              </a:pathLst>
            </a:custGeom>
            <a:gradFill>
              <a:gsLst>
                <a:gs pos="0">
                  <a:srgbClr val="00B050"/>
                </a:gs>
                <a:gs pos="100000">
                  <a:srgbClr val="00823B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17500" sx="102000" sy="102000" algn="ctr" rotWithShape="0">
                <a:prstClr val="black">
                  <a:alpha val="37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4" name="Freeform 97">
              <a:extLst>
                <a:ext uri="{FF2B5EF4-FFF2-40B4-BE49-F238E27FC236}">
                  <a16:creationId xmlns:a16="http://schemas.microsoft.com/office/drawing/2014/main" xmlns="" id="{17AA6150-AFEE-40C2-830E-278550C55B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5175" y="3357563"/>
              <a:ext cx="1485900" cy="1493838"/>
            </a:xfrm>
            <a:custGeom>
              <a:avLst/>
              <a:gdLst>
                <a:gd name="T0" fmla="*/ 135 w 936"/>
                <a:gd name="T1" fmla="*/ 801 h 941"/>
                <a:gd name="T2" fmla="*/ 203 w 936"/>
                <a:gd name="T3" fmla="*/ 859 h 941"/>
                <a:gd name="T4" fmla="*/ 283 w 936"/>
                <a:gd name="T5" fmla="*/ 903 h 941"/>
                <a:gd name="T6" fmla="*/ 327 w 936"/>
                <a:gd name="T7" fmla="*/ 919 h 941"/>
                <a:gd name="T8" fmla="*/ 416 w 936"/>
                <a:gd name="T9" fmla="*/ 937 h 941"/>
                <a:gd name="T10" fmla="*/ 464 w 936"/>
                <a:gd name="T11" fmla="*/ 941 h 941"/>
                <a:gd name="T12" fmla="*/ 490 w 936"/>
                <a:gd name="T13" fmla="*/ 939 h 941"/>
                <a:gd name="T14" fmla="*/ 560 w 936"/>
                <a:gd name="T15" fmla="*/ 931 h 941"/>
                <a:gd name="T16" fmla="*/ 647 w 936"/>
                <a:gd name="T17" fmla="*/ 905 h 941"/>
                <a:gd name="T18" fmla="*/ 689 w 936"/>
                <a:gd name="T19" fmla="*/ 885 h 941"/>
                <a:gd name="T20" fmla="*/ 763 w 936"/>
                <a:gd name="T21" fmla="*/ 835 h 941"/>
                <a:gd name="T22" fmla="*/ 797 w 936"/>
                <a:gd name="T23" fmla="*/ 805 h 941"/>
                <a:gd name="T24" fmla="*/ 854 w 936"/>
                <a:gd name="T25" fmla="*/ 735 h 941"/>
                <a:gd name="T26" fmla="*/ 898 w 936"/>
                <a:gd name="T27" fmla="*/ 655 h 941"/>
                <a:gd name="T28" fmla="*/ 914 w 936"/>
                <a:gd name="T29" fmla="*/ 611 h 941"/>
                <a:gd name="T30" fmla="*/ 932 w 936"/>
                <a:gd name="T31" fmla="*/ 522 h 941"/>
                <a:gd name="T32" fmla="*/ 936 w 936"/>
                <a:gd name="T33" fmla="*/ 474 h 941"/>
                <a:gd name="T34" fmla="*/ 934 w 936"/>
                <a:gd name="T35" fmla="*/ 450 h 941"/>
                <a:gd name="T36" fmla="*/ 926 w 936"/>
                <a:gd name="T37" fmla="*/ 378 h 941"/>
                <a:gd name="T38" fmla="*/ 900 w 936"/>
                <a:gd name="T39" fmla="*/ 290 h 941"/>
                <a:gd name="T40" fmla="*/ 880 w 936"/>
                <a:gd name="T41" fmla="*/ 248 h 941"/>
                <a:gd name="T42" fmla="*/ 830 w 936"/>
                <a:gd name="T43" fmla="*/ 174 h 941"/>
                <a:gd name="T44" fmla="*/ 801 w 936"/>
                <a:gd name="T45" fmla="*/ 140 h 941"/>
                <a:gd name="T46" fmla="*/ 731 w 936"/>
                <a:gd name="T47" fmla="*/ 82 h 941"/>
                <a:gd name="T48" fmla="*/ 651 w 936"/>
                <a:gd name="T49" fmla="*/ 38 h 941"/>
                <a:gd name="T50" fmla="*/ 609 w 936"/>
                <a:gd name="T51" fmla="*/ 22 h 941"/>
                <a:gd name="T52" fmla="*/ 518 w 936"/>
                <a:gd name="T53" fmla="*/ 4 h 941"/>
                <a:gd name="T54" fmla="*/ 470 w 936"/>
                <a:gd name="T55" fmla="*/ 0 h 941"/>
                <a:gd name="T56" fmla="*/ 446 w 936"/>
                <a:gd name="T57" fmla="*/ 2 h 941"/>
                <a:gd name="T58" fmla="*/ 374 w 936"/>
                <a:gd name="T59" fmla="*/ 10 h 941"/>
                <a:gd name="T60" fmla="*/ 287 w 936"/>
                <a:gd name="T61" fmla="*/ 36 h 941"/>
                <a:gd name="T62" fmla="*/ 247 w 936"/>
                <a:gd name="T63" fmla="*/ 56 h 941"/>
                <a:gd name="T64" fmla="*/ 171 w 936"/>
                <a:gd name="T65" fmla="*/ 106 h 941"/>
                <a:gd name="T66" fmla="*/ 137 w 936"/>
                <a:gd name="T67" fmla="*/ 138 h 941"/>
                <a:gd name="T68" fmla="*/ 80 w 936"/>
                <a:gd name="T69" fmla="*/ 206 h 941"/>
                <a:gd name="T70" fmla="*/ 36 w 936"/>
                <a:gd name="T71" fmla="*/ 286 h 941"/>
                <a:gd name="T72" fmla="*/ 20 w 936"/>
                <a:gd name="T73" fmla="*/ 330 h 941"/>
                <a:gd name="T74" fmla="*/ 2 w 936"/>
                <a:gd name="T75" fmla="*/ 420 h 941"/>
                <a:gd name="T76" fmla="*/ 0 w 936"/>
                <a:gd name="T77" fmla="*/ 468 h 941"/>
                <a:gd name="T78" fmla="*/ 0 w 936"/>
                <a:gd name="T79" fmla="*/ 492 h 941"/>
                <a:gd name="T80" fmla="*/ 8 w 936"/>
                <a:gd name="T81" fmla="*/ 564 h 941"/>
                <a:gd name="T82" fmla="*/ 36 w 936"/>
                <a:gd name="T83" fmla="*/ 651 h 941"/>
                <a:gd name="T84" fmla="*/ 54 w 936"/>
                <a:gd name="T85" fmla="*/ 693 h 941"/>
                <a:gd name="T86" fmla="*/ 104 w 936"/>
                <a:gd name="T87" fmla="*/ 767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36" h="941">
                  <a:moveTo>
                    <a:pt x="135" y="801"/>
                  </a:moveTo>
                  <a:lnTo>
                    <a:pt x="135" y="801"/>
                  </a:lnTo>
                  <a:lnTo>
                    <a:pt x="167" y="831"/>
                  </a:lnTo>
                  <a:lnTo>
                    <a:pt x="203" y="859"/>
                  </a:lnTo>
                  <a:lnTo>
                    <a:pt x="243" y="883"/>
                  </a:lnTo>
                  <a:lnTo>
                    <a:pt x="283" y="903"/>
                  </a:lnTo>
                  <a:lnTo>
                    <a:pt x="283" y="903"/>
                  </a:lnTo>
                  <a:lnTo>
                    <a:pt x="327" y="919"/>
                  </a:lnTo>
                  <a:lnTo>
                    <a:pt x="370" y="931"/>
                  </a:lnTo>
                  <a:lnTo>
                    <a:pt x="416" y="937"/>
                  </a:lnTo>
                  <a:lnTo>
                    <a:pt x="440" y="939"/>
                  </a:lnTo>
                  <a:lnTo>
                    <a:pt x="464" y="941"/>
                  </a:lnTo>
                  <a:lnTo>
                    <a:pt x="464" y="941"/>
                  </a:lnTo>
                  <a:lnTo>
                    <a:pt x="490" y="939"/>
                  </a:lnTo>
                  <a:lnTo>
                    <a:pt x="514" y="937"/>
                  </a:lnTo>
                  <a:lnTo>
                    <a:pt x="560" y="931"/>
                  </a:lnTo>
                  <a:lnTo>
                    <a:pt x="603" y="919"/>
                  </a:lnTo>
                  <a:lnTo>
                    <a:pt x="647" y="905"/>
                  </a:lnTo>
                  <a:lnTo>
                    <a:pt x="647" y="905"/>
                  </a:lnTo>
                  <a:lnTo>
                    <a:pt x="689" y="885"/>
                  </a:lnTo>
                  <a:lnTo>
                    <a:pt x="727" y="861"/>
                  </a:lnTo>
                  <a:lnTo>
                    <a:pt x="763" y="835"/>
                  </a:lnTo>
                  <a:lnTo>
                    <a:pt x="797" y="805"/>
                  </a:lnTo>
                  <a:lnTo>
                    <a:pt x="797" y="805"/>
                  </a:lnTo>
                  <a:lnTo>
                    <a:pt x="826" y="771"/>
                  </a:lnTo>
                  <a:lnTo>
                    <a:pt x="854" y="735"/>
                  </a:lnTo>
                  <a:lnTo>
                    <a:pt x="878" y="697"/>
                  </a:lnTo>
                  <a:lnTo>
                    <a:pt x="898" y="655"/>
                  </a:lnTo>
                  <a:lnTo>
                    <a:pt x="898" y="655"/>
                  </a:lnTo>
                  <a:lnTo>
                    <a:pt x="914" y="611"/>
                  </a:lnTo>
                  <a:lnTo>
                    <a:pt x="926" y="568"/>
                  </a:lnTo>
                  <a:lnTo>
                    <a:pt x="932" y="522"/>
                  </a:lnTo>
                  <a:lnTo>
                    <a:pt x="934" y="498"/>
                  </a:lnTo>
                  <a:lnTo>
                    <a:pt x="936" y="474"/>
                  </a:lnTo>
                  <a:lnTo>
                    <a:pt x="936" y="474"/>
                  </a:lnTo>
                  <a:lnTo>
                    <a:pt x="934" y="450"/>
                  </a:lnTo>
                  <a:lnTo>
                    <a:pt x="934" y="426"/>
                  </a:lnTo>
                  <a:lnTo>
                    <a:pt x="926" y="378"/>
                  </a:lnTo>
                  <a:lnTo>
                    <a:pt x="914" y="334"/>
                  </a:lnTo>
                  <a:lnTo>
                    <a:pt x="900" y="290"/>
                  </a:lnTo>
                  <a:lnTo>
                    <a:pt x="900" y="290"/>
                  </a:lnTo>
                  <a:lnTo>
                    <a:pt x="880" y="248"/>
                  </a:lnTo>
                  <a:lnTo>
                    <a:pt x="856" y="210"/>
                  </a:lnTo>
                  <a:lnTo>
                    <a:pt x="830" y="174"/>
                  </a:lnTo>
                  <a:lnTo>
                    <a:pt x="801" y="140"/>
                  </a:lnTo>
                  <a:lnTo>
                    <a:pt x="801" y="140"/>
                  </a:lnTo>
                  <a:lnTo>
                    <a:pt x="767" y="110"/>
                  </a:lnTo>
                  <a:lnTo>
                    <a:pt x="731" y="82"/>
                  </a:lnTo>
                  <a:lnTo>
                    <a:pt x="693" y="58"/>
                  </a:lnTo>
                  <a:lnTo>
                    <a:pt x="651" y="38"/>
                  </a:lnTo>
                  <a:lnTo>
                    <a:pt x="651" y="38"/>
                  </a:lnTo>
                  <a:lnTo>
                    <a:pt x="609" y="22"/>
                  </a:lnTo>
                  <a:lnTo>
                    <a:pt x="564" y="10"/>
                  </a:lnTo>
                  <a:lnTo>
                    <a:pt x="518" y="4"/>
                  </a:lnTo>
                  <a:lnTo>
                    <a:pt x="494" y="2"/>
                  </a:lnTo>
                  <a:lnTo>
                    <a:pt x="470" y="0"/>
                  </a:lnTo>
                  <a:lnTo>
                    <a:pt x="470" y="0"/>
                  </a:lnTo>
                  <a:lnTo>
                    <a:pt x="446" y="2"/>
                  </a:lnTo>
                  <a:lnTo>
                    <a:pt x="422" y="4"/>
                  </a:lnTo>
                  <a:lnTo>
                    <a:pt x="374" y="10"/>
                  </a:lnTo>
                  <a:lnTo>
                    <a:pt x="331" y="22"/>
                  </a:lnTo>
                  <a:lnTo>
                    <a:pt x="287" y="36"/>
                  </a:lnTo>
                  <a:lnTo>
                    <a:pt x="287" y="36"/>
                  </a:lnTo>
                  <a:lnTo>
                    <a:pt x="247" y="56"/>
                  </a:lnTo>
                  <a:lnTo>
                    <a:pt x="207" y="80"/>
                  </a:lnTo>
                  <a:lnTo>
                    <a:pt x="171" y="106"/>
                  </a:lnTo>
                  <a:lnTo>
                    <a:pt x="137" y="138"/>
                  </a:lnTo>
                  <a:lnTo>
                    <a:pt x="137" y="138"/>
                  </a:lnTo>
                  <a:lnTo>
                    <a:pt x="108" y="170"/>
                  </a:lnTo>
                  <a:lnTo>
                    <a:pt x="80" y="206"/>
                  </a:lnTo>
                  <a:lnTo>
                    <a:pt x="56" y="244"/>
                  </a:lnTo>
                  <a:lnTo>
                    <a:pt x="36" y="286"/>
                  </a:lnTo>
                  <a:lnTo>
                    <a:pt x="36" y="286"/>
                  </a:lnTo>
                  <a:lnTo>
                    <a:pt x="20" y="330"/>
                  </a:lnTo>
                  <a:lnTo>
                    <a:pt x="10" y="374"/>
                  </a:lnTo>
                  <a:lnTo>
                    <a:pt x="2" y="420"/>
                  </a:lnTo>
                  <a:lnTo>
                    <a:pt x="0" y="444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92"/>
                  </a:lnTo>
                  <a:lnTo>
                    <a:pt x="2" y="516"/>
                  </a:lnTo>
                  <a:lnTo>
                    <a:pt x="8" y="564"/>
                  </a:lnTo>
                  <a:lnTo>
                    <a:pt x="20" y="607"/>
                  </a:lnTo>
                  <a:lnTo>
                    <a:pt x="36" y="651"/>
                  </a:lnTo>
                  <a:lnTo>
                    <a:pt x="36" y="651"/>
                  </a:lnTo>
                  <a:lnTo>
                    <a:pt x="54" y="693"/>
                  </a:lnTo>
                  <a:lnTo>
                    <a:pt x="78" y="731"/>
                  </a:lnTo>
                  <a:lnTo>
                    <a:pt x="104" y="767"/>
                  </a:lnTo>
                  <a:lnTo>
                    <a:pt x="135" y="80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5" name="Freeform 98">
              <a:extLst>
                <a:ext uri="{FF2B5EF4-FFF2-40B4-BE49-F238E27FC236}">
                  <a16:creationId xmlns:a16="http://schemas.microsoft.com/office/drawing/2014/main" xmlns="" id="{72F0DA6A-B65F-44D4-8139-499B00E9A7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49950" y="3360738"/>
              <a:ext cx="1273175" cy="1487488"/>
            </a:xfrm>
            <a:custGeom>
              <a:avLst/>
              <a:gdLst>
                <a:gd name="T0" fmla="*/ 422 w 802"/>
                <a:gd name="T1" fmla="*/ 0 h 937"/>
                <a:gd name="T2" fmla="*/ 512 w 802"/>
                <a:gd name="T3" fmla="*/ 22 h 937"/>
                <a:gd name="T4" fmla="*/ 607 w 802"/>
                <a:gd name="T5" fmla="*/ 80 h 937"/>
                <a:gd name="T6" fmla="*/ 683 w 802"/>
                <a:gd name="T7" fmla="*/ 172 h 937"/>
                <a:gd name="T8" fmla="*/ 737 w 802"/>
                <a:gd name="T9" fmla="*/ 288 h 937"/>
                <a:gd name="T10" fmla="*/ 762 w 802"/>
                <a:gd name="T11" fmla="*/ 422 h 937"/>
                <a:gd name="T12" fmla="*/ 762 w 802"/>
                <a:gd name="T13" fmla="*/ 518 h 937"/>
                <a:gd name="T14" fmla="*/ 735 w 802"/>
                <a:gd name="T15" fmla="*/ 653 h 937"/>
                <a:gd name="T16" fmla="*/ 681 w 802"/>
                <a:gd name="T17" fmla="*/ 769 h 937"/>
                <a:gd name="T18" fmla="*/ 601 w 802"/>
                <a:gd name="T19" fmla="*/ 859 h 937"/>
                <a:gd name="T20" fmla="*/ 506 w 802"/>
                <a:gd name="T21" fmla="*/ 917 h 937"/>
                <a:gd name="T22" fmla="*/ 416 w 802"/>
                <a:gd name="T23" fmla="*/ 937 h 937"/>
                <a:gd name="T24" fmla="*/ 418 w 802"/>
                <a:gd name="T25" fmla="*/ 937 h 937"/>
                <a:gd name="T26" fmla="*/ 518 w 802"/>
                <a:gd name="T27" fmla="*/ 917 h 937"/>
                <a:gd name="T28" fmla="*/ 623 w 802"/>
                <a:gd name="T29" fmla="*/ 859 h 937"/>
                <a:gd name="T30" fmla="*/ 709 w 802"/>
                <a:gd name="T31" fmla="*/ 769 h 937"/>
                <a:gd name="T32" fmla="*/ 770 w 802"/>
                <a:gd name="T33" fmla="*/ 653 h 937"/>
                <a:gd name="T34" fmla="*/ 800 w 802"/>
                <a:gd name="T35" fmla="*/ 520 h 937"/>
                <a:gd name="T36" fmla="*/ 800 w 802"/>
                <a:gd name="T37" fmla="*/ 424 h 937"/>
                <a:gd name="T38" fmla="*/ 772 w 802"/>
                <a:gd name="T39" fmla="*/ 288 h 937"/>
                <a:gd name="T40" fmla="*/ 713 w 802"/>
                <a:gd name="T41" fmla="*/ 172 h 937"/>
                <a:gd name="T42" fmla="*/ 627 w 802"/>
                <a:gd name="T43" fmla="*/ 82 h 937"/>
                <a:gd name="T44" fmla="*/ 523 w 802"/>
                <a:gd name="T45" fmla="*/ 22 h 937"/>
                <a:gd name="T46" fmla="*/ 424 w 802"/>
                <a:gd name="T47" fmla="*/ 0 h 937"/>
                <a:gd name="T48" fmla="*/ 40 w 802"/>
                <a:gd name="T49" fmla="*/ 466 h 937"/>
                <a:gd name="T50" fmla="*/ 55 w 802"/>
                <a:gd name="T51" fmla="*/ 328 h 937"/>
                <a:gd name="T52" fmla="*/ 101 w 802"/>
                <a:gd name="T53" fmla="*/ 204 h 937"/>
                <a:gd name="T54" fmla="*/ 173 w 802"/>
                <a:gd name="T55" fmla="*/ 106 h 937"/>
                <a:gd name="T56" fmla="*/ 263 w 802"/>
                <a:gd name="T57" fmla="*/ 36 h 937"/>
                <a:gd name="T58" fmla="*/ 366 w 802"/>
                <a:gd name="T59" fmla="*/ 2 h 937"/>
                <a:gd name="T60" fmla="*/ 404 w 802"/>
                <a:gd name="T61" fmla="*/ 0 h 937"/>
                <a:gd name="T62" fmla="*/ 322 w 802"/>
                <a:gd name="T63" fmla="*/ 8 h 937"/>
                <a:gd name="T64" fmla="*/ 213 w 802"/>
                <a:gd name="T65" fmla="*/ 54 h 937"/>
                <a:gd name="T66" fmla="*/ 119 w 802"/>
                <a:gd name="T67" fmla="*/ 134 h 937"/>
                <a:gd name="T68" fmla="*/ 50 w 802"/>
                <a:gd name="T69" fmla="*/ 242 h 937"/>
                <a:gd name="T70" fmla="*/ 8 w 802"/>
                <a:gd name="T71" fmla="*/ 372 h 937"/>
                <a:gd name="T72" fmla="*/ 0 w 802"/>
                <a:gd name="T73" fmla="*/ 466 h 937"/>
                <a:gd name="T74" fmla="*/ 18 w 802"/>
                <a:gd name="T75" fmla="*/ 605 h 937"/>
                <a:gd name="T76" fmla="*/ 67 w 802"/>
                <a:gd name="T77" fmla="*/ 729 h 937"/>
                <a:gd name="T78" fmla="*/ 143 w 802"/>
                <a:gd name="T79" fmla="*/ 829 h 937"/>
                <a:gd name="T80" fmla="*/ 243 w 802"/>
                <a:gd name="T81" fmla="*/ 899 h 937"/>
                <a:gd name="T82" fmla="*/ 356 w 802"/>
                <a:gd name="T83" fmla="*/ 935 h 937"/>
                <a:gd name="T84" fmla="*/ 398 w 802"/>
                <a:gd name="T85" fmla="*/ 937 h 937"/>
                <a:gd name="T86" fmla="*/ 324 w 802"/>
                <a:gd name="T87" fmla="*/ 927 h 937"/>
                <a:gd name="T88" fmla="*/ 225 w 802"/>
                <a:gd name="T89" fmla="*/ 879 h 937"/>
                <a:gd name="T90" fmla="*/ 143 w 802"/>
                <a:gd name="T91" fmla="*/ 799 h 937"/>
                <a:gd name="T92" fmla="*/ 81 w 802"/>
                <a:gd name="T93" fmla="*/ 689 h 937"/>
                <a:gd name="T94" fmla="*/ 46 w 802"/>
                <a:gd name="T95" fmla="*/ 562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02" h="937">
                  <a:moveTo>
                    <a:pt x="404" y="0"/>
                  </a:moveTo>
                  <a:lnTo>
                    <a:pt x="404" y="0"/>
                  </a:lnTo>
                  <a:lnTo>
                    <a:pt x="422" y="0"/>
                  </a:lnTo>
                  <a:lnTo>
                    <a:pt x="442" y="2"/>
                  </a:lnTo>
                  <a:lnTo>
                    <a:pt x="478" y="10"/>
                  </a:lnTo>
                  <a:lnTo>
                    <a:pt x="512" y="22"/>
                  </a:lnTo>
                  <a:lnTo>
                    <a:pt x="545" y="38"/>
                  </a:lnTo>
                  <a:lnTo>
                    <a:pt x="577" y="58"/>
                  </a:lnTo>
                  <a:lnTo>
                    <a:pt x="607" y="80"/>
                  </a:lnTo>
                  <a:lnTo>
                    <a:pt x="635" y="108"/>
                  </a:lnTo>
                  <a:lnTo>
                    <a:pt x="661" y="138"/>
                  </a:lnTo>
                  <a:lnTo>
                    <a:pt x="683" y="172"/>
                  </a:lnTo>
                  <a:lnTo>
                    <a:pt x="705" y="208"/>
                  </a:lnTo>
                  <a:lnTo>
                    <a:pt x="723" y="248"/>
                  </a:lnTo>
                  <a:lnTo>
                    <a:pt x="737" y="288"/>
                  </a:lnTo>
                  <a:lnTo>
                    <a:pt x="749" y="332"/>
                  </a:lnTo>
                  <a:lnTo>
                    <a:pt x="756" y="376"/>
                  </a:lnTo>
                  <a:lnTo>
                    <a:pt x="762" y="422"/>
                  </a:lnTo>
                  <a:lnTo>
                    <a:pt x="764" y="470"/>
                  </a:lnTo>
                  <a:lnTo>
                    <a:pt x="764" y="470"/>
                  </a:lnTo>
                  <a:lnTo>
                    <a:pt x="762" y="518"/>
                  </a:lnTo>
                  <a:lnTo>
                    <a:pt x="756" y="566"/>
                  </a:lnTo>
                  <a:lnTo>
                    <a:pt x="747" y="609"/>
                  </a:lnTo>
                  <a:lnTo>
                    <a:pt x="735" y="653"/>
                  </a:lnTo>
                  <a:lnTo>
                    <a:pt x="719" y="693"/>
                  </a:lnTo>
                  <a:lnTo>
                    <a:pt x="701" y="733"/>
                  </a:lnTo>
                  <a:lnTo>
                    <a:pt x="681" y="769"/>
                  </a:lnTo>
                  <a:lnTo>
                    <a:pt x="657" y="801"/>
                  </a:lnTo>
                  <a:lnTo>
                    <a:pt x="631" y="831"/>
                  </a:lnTo>
                  <a:lnTo>
                    <a:pt x="601" y="859"/>
                  </a:lnTo>
                  <a:lnTo>
                    <a:pt x="571" y="883"/>
                  </a:lnTo>
                  <a:lnTo>
                    <a:pt x="539" y="901"/>
                  </a:lnTo>
                  <a:lnTo>
                    <a:pt x="506" y="917"/>
                  </a:lnTo>
                  <a:lnTo>
                    <a:pt x="472" y="929"/>
                  </a:lnTo>
                  <a:lnTo>
                    <a:pt x="436" y="935"/>
                  </a:lnTo>
                  <a:lnTo>
                    <a:pt x="416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418" y="937"/>
                  </a:lnTo>
                  <a:lnTo>
                    <a:pt x="440" y="935"/>
                  </a:lnTo>
                  <a:lnTo>
                    <a:pt x="480" y="929"/>
                  </a:lnTo>
                  <a:lnTo>
                    <a:pt x="518" y="917"/>
                  </a:lnTo>
                  <a:lnTo>
                    <a:pt x="555" y="901"/>
                  </a:lnTo>
                  <a:lnTo>
                    <a:pt x="589" y="881"/>
                  </a:lnTo>
                  <a:lnTo>
                    <a:pt x="623" y="859"/>
                  </a:lnTo>
                  <a:lnTo>
                    <a:pt x="655" y="831"/>
                  </a:lnTo>
                  <a:lnTo>
                    <a:pt x="683" y="801"/>
                  </a:lnTo>
                  <a:lnTo>
                    <a:pt x="709" y="769"/>
                  </a:lnTo>
                  <a:lnTo>
                    <a:pt x="733" y="733"/>
                  </a:lnTo>
                  <a:lnTo>
                    <a:pt x="753" y="693"/>
                  </a:lnTo>
                  <a:lnTo>
                    <a:pt x="770" y="653"/>
                  </a:lnTo>
                  <a:lnTo>
                    <a:pt x="784" y="609"/>
                  </a:lnTo>
                  <a:lnTo>
                    <a:pt x="794" y="566"/>
                  </a:lnTo>
                  <a:lnTo>
                    <a:pt x="800" y="520"/>
                  </a:lnTo>
                  <a:lnTo>
                    <a:pt x="802" y="472"/>
                  </a:lnTo>
                  <a:lnTo>
                    <a:pt x="802" y="472"/>
                  </a:lnTo>
                  <a:lnTo>
                    <a:pt x="800" y="424"/>
                  </a:lnTo>
                  <a:lnTo>
                    <a:pt x="794" y="376"/>
                  </a:lnTo>
                  <a:lnTo>
                    <a:pt x="784" y="332"/>
                  </a:lnTo>
                  <a:lnTo>
                    <a:pt x="772" y="288"/>
                  </a:lnTo>
                  <a:lnTo>
                    <a:pt x="754" y="248"/>
                  </a:lnTo>
                  <a:lnTo>
                    <a:pt x="735" y="208"/>
                  </a:lnTo>
                  <a:lnTo>
                    <a:pt x="713" y="172"/>
                  </a:lnTo>
                  <a:lnTo>
                    <a:pt x="687" y="138"/>
                  </a:lnTo>
                  <a:lnTo>
                    <a:pt x="659" y="108"/>
                  </a:lnTo>
                  <a:lnTo>
                    <a:pt x="627" y="82"/>
                  </a:lnTo>
                  <a:lnTo>
                    <a:pt x="595" y="58"/>
                  </a:lnTo>
                  <a:lnTo>
                    <a:pt x="559" y="38"/>
                  </a:lnTo>
                  <a:lnTo>
                    <a:pt x="523" y="22"/>
                  </a:lnTo>
                  <a:lnTo>
                    <a:pt x="486" y="10"/>
                  </a:lnTo>
                  <a:lnTo>
                    <a:pt x="446" y="2"/>
                  </a:lnTo>
                  <a:lnTo>
                    <a:pt x="424" y="0"/>
                  </a:lnTo>
                  <a:lnTo>
                    <a:pt x="404" y="0"/>
                  </a:lnTo>
                  <a:close/>
                  <a:moveTo>
                    <a:pt x="40" y="466"/>
                  </a:moveTo>
                  <a:lnTo>
                    <a:pt x="40" y="466"/>
                  </a:lnTo>
                  <a:lnTo>
                    <a:pt x="42" y="418"/>
                  </a:lnTo>
                  <a:lnTo>
                    <a:pt x="46" y="372"/>
                  </a:lnTo>
                  <a:lnTo>
                    <a:pt x="55" y="328"/>
                  </a:lnTo>
                  <a:lnTo>
                    <a:pt x="67" y="284"/>
                  </a:lnTo>
                  <a:lnTo>
                    <a:pt x="83" y="244"/>
                  </a:lnTo>
                  <a:lnTo>
                    <a:pt x="101" y="204"/>
                  </a:lnTo>
                  <a:lnTo>
                    <a:pt x="123" y="168"/>
                  </a:lnTo>
                  <a:lnTo>
                    <a:pt x="147" y="136"/>
                  </a:lnTo>
                  <a:lnTo>
                    <a:pt x="173" y="106"/>
                  </a:lnTo>
                  <a:lnTo>
                    <a:pt x="201" y="78"/>
                  </a:lnTo>
                  <a:lnTo>
                    <a:pt x="231" y="54"/>
                  </a:lnTo>
                  <a:lnTo>
                    <a:pt x="263" y="36"/>
                  </a:lnTo>
                  <a:lnTo>
                    <a:pt x="296" y="20"/>
                  </a:lnTo>
                  <a:lnTo>
                    <a:pt x="330" y="8"/>
                  </a:lnTo>
                  <a:lnTo>
                    <a:pt x="366" y="2"/>
                  </a:lnTo>
                  <a:lnTo>
                    <a:pt x="386" y="0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384" y="0"/>
                  </a:lnTo>
                  <a:lnTo>
                    <a:pt x="362" y="2"/>
                  </a:lnTo>
                  <a:lnTo>
                    <a:pt x="322" y="8"/>
                  </a:lnTo>
                  <a:lnTo>
                    <a:pt x="285" y="20"/>
                  </a:lnTo>
                  <a:lnTo>
                    <a:pt x="249" y="34"/>
                  </a:lnTo>
                  <a:lnTo>
                    <a:pt x="213" y="54"/>
                  </a:lnTo>
                  <a:lnTo>
                    <a:pt x="179" y="78"/>
                  </a:lnTo>
                  <a:lnTo>
                    <a:pt x="149" y="104"/>
                  </a:lnTo>
                  <a:lnTo>
                    <a:pt x="119" y="134"/>
                  </a:lnTo>
                  <a:lnTo>
                    <a:pt x="93" y="168"/>
                  </a:lnTo>
                  <a:lnTo>
                    <a:pt x="69" y="204"/>
                  </a:lnTo>
                  <a:lnTo>
                    <a:pt x="50" y="242"/>
                  </a:lnTo>
                  <a:lnTo>
                    <a:pt x="32" y="284"/>
                  </a:lnTo>
                  <a:lnTo>
                    <a:pt x="20" y="326"/>
                  </a:lnTo>
                  <a:lnTo>
                    <a:pt x="8" y="372"/>
                  </a:lnTo>
                  <a:lnTo>
                    <a:pt x="2" y="418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" y="514"/>
                  </a:lnTo>
                  <a:lnTo>
                    <a:pt x="8" y="560"/>
                  </a:lnTo>
                  <a:lnTo>
                    <a:pt x="18" y="605"/>
                  </a:lnTo>
                  <a:lnTo>
                    <a:pt x="30" y="649"/>
                  </a:lnTo>
                  <a:lnTo>
                    <a:pt x="48" y="689"/>
                  </a:lnTo>
                  <a:lnTo>
                    <a:pt x="67" y="729"/>
                  </a:lnTo>
                  <a:lnTo>
                    <a:pt x="89" y="765"/>
                  </a:lnTo>
                  <a:lnTo>
                    <a:pt x="115" y="799"/>
                  </a:lnTo>
                  <a:lnTo>
                    <a:pt x="143" y="829"/>
                  </a:lnTo>
                  <a:lnTo>
                    <a:pt x="175" y="855"/>
                  </a:lnTo>
                  <a:lnTo>
                    <a:pt x="207" y="879"/>
                  </a:lnTo>
                  <a:lnTo>
                    <a:pt x="243" y="899"/>
                  </a:lnTo>
                  <a:lnTo>
                    <a:pt x="279" y="915"/>
                  </a:lnTo>
                  <a:lnTo>
                    <a:pt x="316" y="927"/>
                  </a:lnTo>
                  <a:lnTo>
                    <a:pt x="356" y="935"/>
                  </a:lnTo>
                  <a:lnTo>
                    <a:pt x="378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380" y="937"/>
                  </a:lnTo>
                  <a:lnTo>
                    <a:pt x="360" y="935"/>
                  </a:lnTo>
                  <a:lnTo>
                    <a:pt x="324" y="927"/>
                  </a:lnTo>
                  <a:lnTo>
                    <a:pt x="290" y="915"/>
                  </a:lnTo>
                  <a:lnTo>
                    <a:pt x="257" y="899"/>
                  </a:lnTo>
                  <a:lnTo>
                    <a:pt x="225" y="879"/>
                  </a:lnTo>
                  <a:lnTo>
                    <a:pt x="195" y="855"/>
                  </a:lnTo>
                  <a:lnTo>
                    <a:pt x="167" y="829"/>
                  </a:lnTo>
                  <a:lnTo>
                    <a:pt x="143" y="799"/>
                  </a:lnTo>
                  <a:lnTo>
                    <a:pt x="119" y="765"/>
                  </a:lnTo>
                  <a:lnTo>
                    <a:pt x="99" y="729"/>
                  </a:lnTo>
                  <a:lnTo>
                    <a:pt x="81" y="689"/>
                  </a:lnTo>
                  <a:lnTo>
                    <a:pt x="65" y="649"/>
                  </a:lnTo>
                  <a:lnTo>
                    <a:pt x="53" y="605"/>
                  </a:lnTo>
                  <a:lnTo>
                    <a:pt x="46" y="562"/>
                  </a:lnTo>
                  <a:lnTo>
                    <a:pt x="40" y="514"/>
                  </a:lnTo>
                  <a:lnTo>
                    <a:pt x="40" y="466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6" name="Freeform 99">
              <a:extLst>
                <a:ext uri="{FF2B5EF4-FFF2-40B4-BE49-F238E27FC236}">
                  <a16:creationId xmlns:a16="http://schemas.microsoft.com/office/drawing/2014/main" xmlns="" id="{6ECDD70F-8980-481A-A278-6DF61D696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3360738"/>
              <a:ext cx="641350" cy="1487488"/>
            </a:xfrm>
            <a:custGeom>
              <a:avLst/>
              <a:gdLst>
                <a:gd name="T0" fmla="*/ 6 w 404"/>
                <a:gd name="T1" fmla="*/ 0 h 937"/>
                <a:gd name="T2" fmla="*/ 44 w 404"/>
                <a:gd name="T3" fmla="*/ 2 h 937"/>
                <a:gd name="T4" fmla="*/ 114 w 404"/>
                <a:gd name="T5" fmla="*/ 22 h 937"/>
                <a:gd name="T6" fmla="*/ 179 w 404"/>
                <a:gd name="T7" fmla="*/ 58 h 937"/>
                <a:gd name="T8" fmla="*/ 237 w 404"/>
                <a:gd name="T9" fmla="*/ 108 h 937"/>
                <a:gd name="T10" fmla="*/ 285 w 404"/>
                <a:gd name="T11" fmla="*/ 172 h 937"/>
                <a:gd name="T12" fmla="*/ 325 w 404"/>
                <a:gd name="T13" fmla="*/ 248 h 937"/>
                <a:gd name="T14" fmla="*/ 351 w 404"/>
                <a:gd name="T15" fmla="*/ 332 h 937"/>
                <a:gd name="T16" fmla="*/ 364 w 404"/>
                <a:gd name="T17" fmla="*/ 422 h 937"/>
                <a:gd name="T18" fmla="*/ 366 w 404"/>
                <a:gd name="T19" fmla="*/ 470 h 937"/>
                <a:gd name="T20" fmla="*/ 358 w 404"/>
                <a:gd name="T21" fmla="*/ 566 h 937"/>
                <a:gd name="T22" fmla="*/ 337 w 404"/>
                <a:gd name="T23" fmla="*/ 653 h 937"/>
                <a:gd name="T24" fmla="*/ 303 w 404"/>
                <a:gd name="T25" fmla="*/ 733 h 937"/>
                <a:gd name="T26" fmla="*/ 259 w 404"/>
                <a:gd name="T27" fmla="*/ 801 h 937"/>
                <a:gd name="T28" fmla="*/ 203 w 404"/>
                <a:gd name="T29" fmla="*/ 859 h 937"/>
                <a:gd name="T30" fmla="*/ 141 w 404"/>
                <a:gd name="T31" fmla="*/ 901 h 937"/>
                <a:gd name="T32" fmla="*/ 74 w 404"/>
                <a:gd name="T33" fmla="*/ 929 h 937"/>
                <a:gd name="T34" fmla="*/ 18 w 404"/>
                <a:gd name="T35" fmla="*/ 937 h 937"/>
                <a:gd name="T36" fmla="*/ 0 w 404"/>
                <a:gd name="T37" fmla="*/ 937 h 937"/>
                <a:gd name="T38" fmla="*/ 42 w 404"/>
                <a:gd name="T39" fmla="*/ 935 h 937"/>
                <a:gd name="T40" fmla="*/ 120 w 404"/>
                <a:gd name="T41" fmla="*/ 917 h 937"/>
                <a:gd name="T42" fmla="*/ 191 w 404"/>
                <a:gd name="T43" fmla="*/ 881 h 937"/>
                <a:gd name="T44" fmla="*/ 257 w 404"/>
                <a:gd name="T45" fmla="*/ 831 h 937"/>
                <a:gd name="T46" fmla="*/ 311 w 404"/>
                <a:gd name="T47" fmla="*/ 769 h 937"/>
                <a:gd name="T48" fmla="*/ 355 w 404"/>
                <a:gd name="T49" fmla="*/ 693 h 937"/>
                <a:gd name="T50" fmla="*/ 386 w 404"/>
                <a:gd name="T51" fmla="*/ 609 h 937"/>
                <a:gd name="T52" fmla="*/ 402 w 404"/>
                <a:gd name="T53" fmla="*/ 520 h 937"/>
                <a:gd name="T54" fmla="*/ 404 w 404"/>
                <a:gd name="T55" fmla="*/ 472 h 937"/>
                <a:gd name="T56" fmla="*/ 396 w 404"/>
                <a:gd name="T57" fmla="*/ 376 h 937"/>
                <a:gd name="T58" fmla="*/ 374 w 404"/>
                <a:gd name="T59" fmla="*/ 288 h 937"/>
                <a:gd name="T60" fmla="*/ 337 w 404"/>
                <a:gd name="T61" fmla="*/ 208 h 937"/>
                <a:gd name="T62" fmla="*/ 289 w 404"/>
                <a:gd name="T63" fmla="*/ 138 h 937"/>
                <a:gd name="T64" fmla="*/ 229 w 404"/>
                <a:gd name="T65" fmla="*/ 82 h 937"/>
                <a:gd name="T66" fmla="*/ 161 w 404"/>
                <a:gd name="T67" fmla="*/ 38 h 937"/>
                <a:gd name="T68" fmla="*/ 88 w 404"/>
                <a:gd name="T69" fmla="*/ 10 h 937"/>
                <a:gd name="T70" fmla="*/ 26 w 404"/>
                <a:gd name="T71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4" h="937">
                  <a:moveTo>
                    <a:pt x="6" y="0"/>
                  </a:moveTo>
                  <a:lnTo>
                    <a:pt x="6" y="0"/>
                  </a:lnTo>
                  <a:lnTo>
                    <a:pt x="24" y="0"/>
                  </a:lnTo>
                  <a:lnTo>
                    <a:pt x="44" y="2"/>
                  </a:lnTo>
                  <a:lnTo>
                    <a:pt x="80" y="10"/>
                  </a:lnTo>
                  <a:lnTo>
                    <a:pt x="114" y="22"/>
                  </a:lnTo>
                  <a:lnTo>
                    <a:pt x="147" y="38"/>
                  </a:lnTo>
                  <a:lnTo>
                    <a:pt x="179" y="58"/>
                  </a:lnTo>
                  <a:lnTo>
                    <a:pt x="209" y="80"/>
                  </a:lnTo>
                  <a:lnTo>
                    <a:pt x="237" y="108"/>
                  </a:lnTo>
                  <a:lnTo>
                    <a:pt x="263" y="138"/>
                  </a:lnTo>
                  <a:lnTo>
                    <a:pt x="285" y="172"/>
                  </a:lnTo>
                  <a:lnTo>
                    <a:pt x="307" y="208"/>
                  </a:lnTo>
                  <a:lnTo>
                    <a:pt x="325" y="248"/>
                  </a:lnTo>
                  <a:lnTo>
                    <a:pt x="339" y="288"/>
                  </a:lnTo>
                  <a:lnTo>
                    <a:pt x="351" y="332"/>
                  </a:lnTo>
                  <a:lnTo>
                    <a:pt x="358" y="376"/>
                  </a:lnTo>
                  <a:lnTo>
                    <a:pt x="364" y="422"/>
                  </a:lnTo>
                  <a:lnTo>
                    <a:pt x="366" y="470"/>
                  </a:lnTo>
                  <a:lnTo>
                    <a:pt x="366" y="470"/>
                  </a:lnTo>
                  <a:lnTo>
                    <a:pt x="364" y="518"/>
                  </a:lnTo>
                  <a:lnTo>
                    <a:pt x="358" y="566"/>
                  </a:lnTo>
                  <a:lnTo>
                    <a:pt x="349" y="609"/>
                  </a:lnTo>
                  <a:lnTo>
                    <a:pt x="337" y="653"/>
                  </a:lnTo>
                  <a:lnTo>
                    <a:pt x="321" y="693"/>
                  </a:lnTo>
                  <a:lnTo>
                    <a:pt x="303" y="733"/>
                  </a:lnTo>
                  <a:lnTo>
                    <a:pt x="283" y="769"/>
                  </a:lnTo>
                  <a:lnTo>
                    <a:pt x="259" y="801"/>
                  </a:lnTo>
                  <a:lnTo>
                    <a:pt x="233" y="831"/>
                  </a:lnTo>
                  <a:lnTo>
                    <a:pt x="203" y="859"/>
                  </a:lnTo>
                  <a:lnTo>
                    <a:pt x="173" y="883"/>
                  </a:lnTo>
                  <a:lnTo>
                    <a:pt x="141" y="901"/>
                  </a:lnTo>
                  <a:lnTo>
                    <a:pt x="108" y="917"/>
                  </a:lnTo>
                  <a:lnTo>
                    <a:pt x="74" y="929"/>
                  </a:lnTo>
                  <a:lnTo>
                    <a:pt x="38" y="935"/>
                  </a:lnTo>
                  <a:lnTo>
                    <a:pt x="18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20" y="937"/>
                  </a:lnTo>
                  <a:lnTo>
                    <a:pt x="42" y="935"/>
                  </a:lnTo>
                  <a:lnTo>
                    <a:pt x="82" y="929"/>
                  </a:lnTo>
                  <a:lnTo>
                    <a:pt x="120" y="917"/>
                  </a:lnTo>
                  <a:lnTo>
                    <a:pt x="157" y="901"/>
                  </a:lnTo>
                  <a:lnTo>
                    <a:pt x="191" y="881"/>
                  </a:lnTo>
                  <a:lnTo>
                    <a:pt x="225" y="859"/>
                  </a:lnTo>
                  <a:lnTo>
                    <a:pt x="257" y="831"/>
                  </a:lnTo>
                  <a:lnTo>
                    <a:pt x="285" y="801"/>
                  </a:lnTo>
                  <a:lnTo>
                    <a:pt x="311" y="769"/>
                  </a:lnTo>
                  <a:lnTo>
                    <a:pt x="335" y="733"/>
                  </a:lnTo>
                  <a:lnTo>
                    <a:pt x="355" y="693"/>
                  </a:lnTo>
                  <a:lnTo>
                    <a:pt x="372" y="653"/>
                  </a:lnTo>
                  <a:lnTo>
                    <a:pt x="386" y="609"/>
                  </a:lnTo>
                  <a:lnTo>
                    <a:pt x="396" y="566"/>
                  </a:lnTo>
                  <a:lnTo>
                    <a:pt x="402" y="520"/>
                  </a:lnTo>
                  <a:lnTo>
                    <a:pt x="404" y="472"/>
                  </a:lnTo>
                  <a:lnTo>
                    <a:pt x="404" y="472"/>
                  </a:lnTo>
                  <a:lnTo>
                    <a:pt x="402" y="424"/>
                  </a:lnTo>
                  <a:lnTo>
                    <a:pt x="396" y="376"/>
                  </a:lnTo>
                  <a:lnTo>
                    <a:pt x="386" y="332"/>
                  </a:lnTo>
                  <a:lnTo>
                    <a:pt x="374" y="288"/>
                  </a:lnTo>
                  <a:lnTo>
                    <a:pt x="356" y="248"/>
                  </a:lnTo>
                  <a:lnTo>
                    <a:pt x="337" y="208"/>
                  </a:lnTo>
                  <a:lnTo>
                    <a:pt x="315" y="172"/>
                  </a:lnTo>
                  <a:lnTo>
                    <a:pt x="289" y="138"/>
                  </a:lnTo>
                  <a:lnTo>
                    <a:pt x="261" y="108"/>
                  </a:lnTo>
                  <a:lnTo>
                    <a:pt x="229" y="82"/>
                  </a:lnTo>
                  <a:lnTo>
                    <a:pt x="197" y="58"/>
                  </a:lnTo>
                  <a:lnTo>
                    <a:pt x="161" y="38"/>
                  </a:lnTo>
                  <a:lnTo>
                    <a:pt x="125" y="22"/>
                  </a:lnTo>
                  <a:lnTo>
                    <a:pt x="88" y="10"/>
                  </a:lnTo>
                  <a:lnTo>
                    <a:pt x="48" y="2"/>
                  </a:lnTo>
                  <a:lnTo>
                    <a:pt x="26" y="0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7" name="Freeform 100">
              <a:extLst>
                <a:ext uri="{FF2B5EF4-FFF2-40B4-BE49-F238E27FC236}">
                  <a16:creationId xmlns:a16="http://schemas.microsoft.com/office/drawing/2014/main" xmlns="" id="{FDC718E2-8A44-4FEA-9A93-D3740F610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9950" y="3360738"/>
              <a:ext cx="641350" cy="1487488"/>
            </a:xfrm>
            <a:custGeom>
              <a:avLst/>
              <a:gdLst>
                <a:gd name="T0" fmla="*/ 40 w 404"/>
                <a:gd name="T1" fmla="*/ 466 h 937"/>
                <a:gd name="T2" fmla="*/ 46 w 404"/>
                <a:gd name="T3" fmla="*/ 372 h 937"/>
                <a:gd name="T4" fmla="*/ 67 w 404"/>
                <a:gd name="T5" fmla="*/ 284 h 937"/>
                <a:gd name="T6" fmla="*/ 101 w 404"/>
                <a:gd name="T7" fmla="*/ 204 h 937"/>
                <a:gd name="T8" fmla="*/ 147 w 404"/>
                <a:gd name="T9" fmla="*/ 136 h 937"/>
                <a:gd name="T10" fmla="*/ 201 w 404"/>
                <a:gd name="T11" fmla="*/ 78 h 937"/>
                <a:gd name="T12" fmla="*/ 263 w 404"/>
                <a:gd name="T13" fmla="*/ 36 h 937"/>
                <a:gd name="T14" fmla="*/ 330 w 404"/>
                <a:gd name="T15" fmla="*/ 8 h 937"/>
                <a:gd name="T16" fmla="*/ 386 w 404"/>
                <a:gd name="T17" fmla="*/ 0 h 937"/>
                <a:gd name="T18" fmla="*/ 404 w 404"/>
                <a:gd name="T19" fmla="*/ 0 h 937"/>
                <a:gd name="T20" fmla="*/ 362 w 404"/>
                <a:gd name="T21" fmla="*/ 2 h 937"/>
                <a:gd name="T22" fmla="*/ 285 w 404"/>
                <a:gd name="T23" fmla="*/ 20 h 937"/>
                <a:gd name="T24" fmla="*/ 213 w 404"/>
                <a:gd name="T25" fmla="*/ 54 h 937"/>
                <a:gd name="T26" fmla="*/ 149 w 404"/>
                <a:gd name="T27" fmla="*/ 104 h 937"/>
                <a:gd name="T28" fmla="*/ 93 w 404"/>
                <a:gd name="T29" fmla="*/ 168 h 937"/>
                <a:gd name="T30" fmla="*/ 50 w 404"/>
                <a:gd name="T31" fmla="*/ 242 h 937"/>
                <a:gd name="T32" fmla="*/ 20 w 404"/>
                <a:gd name="T33" fmla="*/ 326 h 937"/>
                <a:gd name="T34" fmla="*/ 2 w 404"/>
                <a:gd name="T35" fmla="*/ 418 h 937"/>
                <a:gd name="T36" fmla="*/ 0 w 404"/>
                <a:gd name="T37" fmla="*/ 466 h 937"/>
                <a:gd name="T38" fmla="*/ 8 w 404"/>
                <a:gd name="T39" fmla="*/ 560 h 937"/>
                <a:gd name="T40" fmla="*/ 30 w 404"/>
                <a:gd name="T41" fmla="*/ 649 h 937"/>
                <a:gd name="T42" fmla="*/ 67 w 404"/>
                <a:gd name="T43" fmla="*/ 729 h 937"/>
                <a:gd name="T44" fmla="*/ 115 w 404"/>
                <a:gd name="T45" fmla="*/ 799 h 937"/>
                <a:gd name="T46" fmla="*/ 175 w 404"/>
                <a:gd name="T47" fmla="*/ 855 h 937"/>
                <a:gd name="T48" fmla="*/ 243 w 404"/>
                <a:gd name="T49" fmla="*/ 899 h 937"/>
                <a:gd name="T50" fmla="*/ 316 w 404"/>
                <a:gd name="T51" fmla="*/ 927 h 937"/>
                <a:gd name="T52" fmla="*/ 378 w 404"/>
                <a:gd name="T53" fmla="*/ 937 h 937"/>
                <a:gd name="T54" fmla="*/ 398 w 404"/>
                <a:gd name="T55" fmla="*/ 937 h 937"/>
                <a:gd name="T56" fmla="*/ 360 w 404"/>
                <a:gd name="T57" fmla="*/ 935 h 937"/>
                <a:gd name="T58" fmla="*/ 290 w 404"/>
                <a:gd name="T59" fmla="*/ 915 h 937"/>
                <a:gd name="T60" fmla="*/ 225 w 404"/>
                <a:gd name="T61" fmla="*/ 879 h 937"/>
                <a:gd name="T62" fmla="*/ 167 w 404"/>
                <a:gd name="T63" fmla="*/ 829 h 937"/>
                <a:gd name="T64" fmla="*/ 119 w 404"/>
                <a:gd name="T65" fmla="*/ 765 h 937"/>
                <a:gd name="T66" fmla="*/ 81 w 404"/>
                <a:gd name="T67" fmla="*/ 689 h 937"/>
                <a:gd name="T68" fmla="*/ 53 w 404"/>
                <a:gd name="T69" fmla="*/ 605 h 937"/>
                <a:gd name="T70" fmla="*/ 40 w 404"/>
                <a:gd name="T71" fmla="*/ 514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4" h="937">
                  <a:moveTo>
                    <a:pt x="40" y="466"/>
                  </a:moveTo>
                  <a:lnTo>
                    <a:pt x="40" y="466"/>
                  </a:lnTo>
                  <a:lnTo>
                    <a:pt x="42" y="418"/>
                  </a:lnTo>
                  <a:lnTo>
                    <a:pt x="46" y="372"/>
                  </a:lnTo>
                  <a:lnTo>
                    <a:pt x="55" y="328"/>
                  </a:lnTo>
                  <a:lnTo>
                    <a:pt x="67" y="284"/>
                  </a:lnTo>
                  <a:lnTo>
                    <a:pt x="83" y="244"/>
                  </a:lnTo>
                  <a:lnTo>
                    <a:pt x="101" y="204"/>
                  </a:lnTo>
                  <a:lnTo>
                    <a:pt x="123" y="168"/>
                  </a:lnTo>
                  <a:lnTo>
                    <a:pt x="147" y="136"/>
                  </a:lnTo>
                  <a:lnTo>
                    <a:pt x="173" y="106"/>
                  </a:lnTo>
                  <a:lnTo>
                    <a:pt x="201" y="78"/>
                  </a:lnTo>
                  <a:lnTo>
                    <a:pt x="231" y="54"/>
                  </a:lnTo>
                  <a:lnTo>
                    <a:pt x="263" y="36"/>
                  </a:lnTo>
                  <a:lnTo>
                    <a:pt x="296" y="20"/>
                  </a:lnTo>
                  <a:lnTo>
                    <a:pt x="330" y="8"/>
                  </a:lnTo>
                  <a:lnTo>
                    <a:pt x="366" y="2"/>
                  </a:lnTo>
                  <a:lnTo>
                    <a:pt x="386" y="0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384" y="0"/>
                  </a:lnTo>
                  <a:lnTo>
                    <a:pt x="362" y="2"/>
                  </a:lnTo>
                  <a:lnTo>
                    <a:pt x="322" y="8"/>
                  </a:lnTo>
                  <a:lnTo>
                    <a:pt x="285" y="20"/>
                  </a:lnTo>
                  <a:lnTo>
                    <a:pt x="249" y="34"/>
                  </a:lnTo>
                  <a:lnTo>
                    <a:pt x="213" y="54"/>
                  </a:lnTo>
                  <a:lnTo>
                    <a:pt x="179" y="78"/>
                  </a:lnTo>
                  <a:lnTo>
                    <a:pt x="149" y="104"/>
                  </a:lnTo>
                  <a:lnTo>
                    <a:pt x="119" y="134"/>
                  </a:lnTo>
                  <a:lnTo>
                    <a:pt x="93" y="168"/>
                  </a:lnTo>
                  <a:lnTo>
                    <a:pt x="69" y="204"/>
                  </a:lnTo>
                  <a:lnTo>
                    <a:pt x="50" y="242"/>
                  </a:lnTo>
                  <a:lnTo>
                    <a:pt x="32" y="284"/>
                  </a:lnTo>
                  <a:lnTo>
                    <a:pt x="20" y="326"/>
                  </a:lnTo>
                  <a:lnTo>
                    <a:pt x="8" y="372"/>
                  </a:lnTo>
                  <a:lnTo>
                    <a:pt x="2" y="418"/>
                  </a:lnTo>
                  <a:lnTo>
                    <a:pt x="0" y="466"/>
                  </a:lnTo>
                  <a:lnTo>
                    <a:pt x="0" y="466"/>
                  </a:lnTo>
                  <a:lnTo>
                    <a:pt x="2" y="514"/>
                  </a:lnTo>
                  <a:lnTo>
                    <a:pt x="8" y="560"/>
                  </a:lnTo>
                  <a:lnTo>
                    <a:pt x="18" y="605"/>
                  </a:lnTo>
                  <a:lnTo>
                    <a:pt x="30" y="649"/>
                  </a:lnTo>
                  <a:lnTo>
                    <a:pt x="48" y="689"/>
                  </a:lnTo>
                  <a:lnTo>
                    <a:pt x="67" y="729"/>
                  </a:lnTo>
                  <a:lnTo>
                    <a:pt x="89" y="765"/>
                  </a:lnTo>
                  <a:lnTo>
                    <a:pt x="115" y="799"/>
                  </a:lnTo>
                  <a:lnTo>
                    <a:pt x="143" y="829"/>
                  </a:lnTo>
                  <a:lnTo>
                    <a:pt x="175" y="855"/>
                  </a:lnTo>
                  <a:lnTo>
                    <a:pt x="207" y="879"/>
                  </a:lnTo>
                  <a:lnTo>
                    <a:pt x="243" y="899"/>
                  </a:lnTo>
                  <a:lnTo>
                    <a:pt x="279" y="915"/>
                  </a:lnTo>
                  <a:lnTo>
                    <a:pt x="316" y="927"/>
                  </a:lnTo>
                  <a:lnTo>
                    <a:pt x="356" y="935"/>
                  </a:lnTo>
                  <a:lnTo>
                    <a:pt x="378" y="937"/>
                  </a:lnTo>
                  <a:lnTo>
                    <a:pt x="398" y="937"/>
                  </a:lnTo>
                  <a:lnTo>
                    <a:pt x="398" y="937"/>
                  </a:lnTo>
                  <a:lnTo>
                    <a:pt x="380" y="937"/>
                  </a:lnTo>
                  <a:lnTo>
                    <a:pt x="360" y="935"/>
                  </a:lnTo>
                  <a:lnTo>
                    <a:pt x="324" y="927"/>
                  </a:lnTo>
                  <a:lnTo>
                    <a:pt x="290" y="915"/>
                  </a:lnTo>
                  <a:lnTo>
                    <a:pt x="257" y="899"/>
                  </a:lnTo>
                  <a:lnTo>
                    <a:pt x="225" y="879"/>
                  </a:lnTo>
                  <a:lnTo>
                    <a:pt x="195" y="855"/>
                  </a:lnTo>
                  <a:lnTo>
                    <a:pt x="167" y="829"/>
                  </a:lnTo>
                  <a:lnTo>
                    <a:pt x="143" y="799"/>
                  </a:lnTo>
                  <a:lnTo>
                    <a:pt x="119" y="765"/>
                  </a:lnTo>
                  <a:lnTo>
                    <a:pt x="99" y="729"/>
                  </a:lnTo>
                  <a:lnTo>
                    <a:pt x="81" y="689"/>
                  </a:lnTo>
                  <a:lnTo>
                    <a:pt x="65" y="649"/>
                  </a:lnTo>
                  <a:lnTo>
                    <a:pt x="53" y="605"/>
                  </a:lnTo>
                  <a:lnTo>
                    <a:pt x="46" y="562"/>
                  </a:lnTo>
                  <a:lnTo>
                    <a:pt x="40" y="514"/>
                  </a:lnTo>
                  <a:lnTo>
                    <a:pt x="40" y="4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8" name="Freeform 101">
              <a:extLst>
                <a:ext uri="{FF2B5EF4-FFF2-40B4-BE49-F238E27FC236}">
                  <a16:creationId xmlns:a16="http://schemas.microsoft.com/office/drawing/2014/main" xmlns="" id="{92844798-6068-42AE-A152-C39D7FA0EA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38863" y="3360738"/>
              <a:ext cx="898525" cy="1487488"/>
            </a:xfrm>
            <a:custGeom>
              <a:avLst/>
              <a:gdLst>
                <a:gd name="T0" fmla="*/ 279 w 566"/>
                <a:gd name="T1" fmla="*/ 937 h 937"/>
                <a:gd name="T2" fmla="*/ 287 w 566"/>
                <a:gd name="T3" fmla="*/ 0 h 937"/>
                <a:gd name="T4" fmla="*/ 311 w 566"/>
                <a:gd name="T5" fmla="*/ 2 h 937"/>
                <a:gd name="T6" fmla="*/ 377 w 566"/>
                <a:gd name="T7" fmla="*/ 38 h 937"/>
                <a:gd name="T8" fmla="*/ 432 w 566"/>
                <a:gd name="T9" fmla="*/ 108 h 937"/>
                <a:gd name="T10" fmla="*/ 476 w 566"/>
                <a:gd name="T11" fmla="*/ 208 h 937"/>
                <a:gd name="T12" fmla="*/ 504 w 566"/>
                <a:gd name="T13" fmla="*/ 332 h 937"/>
                <a:gd name="T14" fmla="*/ 514 w 566"/>
                <a:gd name="T15" fmla="*/ 470 h 937"/>
                <a:gd name="T16" fmla="*/ 508 w 566"/>
                <a:gd name="T17" fmla="*/ 564 h 937"/>
                <a:gd name="T18" fmla="*/ 484 w 566"/>
                <a:gd name="T19" fmla="*/ 693 h 937"/>
                <a:gd name="T20" fmla="*/ 444 w 566"/>
                <a:gd name="T21" fmla="*/ 801 h 937"/>
                <a:gd name="T22" fmla="*/ 391 w 566"/>
                <a:gd name="T23" fmla="*/ 881 h 937"/>
                <a:gd name="T24" fmla="*/ 327 w 566"/>
                <a:gd name="T25" fmla="*/ 929 h 937"/>
                <a:gd name="T26" fmla="*/ 279 w 566"/>
                <a:gd name="T27" fmla="*/ 937 h 937"/>
                <a:gd name="T28" fmla="*/ 279 w 566"/>
                <a:gd name="T29" fmla="*/ 937 h 937"/>
                <a:gd name="T30" fmla="*/ 281 w 566"/>
                <a:gd name="T31" fmla="*/ 937 h 937"/>
                <a:gd name="T32" fmla="*/ 309 w 566"/>
                <a:gd name="T33" fmla="*/ 935 h 937"/>
                <a:gd name="T34" fmla="*/ 391 w 566"/>
                <a:gd name="T35" fmla="*/ 901 h 937"/>
                <a:gd name="T36" fmla="*/ 460 w 566"/>
                <a:gd name="T37" fmla="*/ 831 h 937"/>
                <a:gd name="T38" fmla="*/ 516 w 566"/>
                <a:gd name="T39" fmla="*/ 731 h 937"/>
                <a:gd name="T40" fmla="*/ 552 w 566"/>
                <a:gd name="T41" fmla="*/ 609 h 937"/>
                <a:gd name="T42" fmla="*/ 566 w 566"/>
                <a:gd name="T43" fmla="*/ 470 h 937"/>
                <a:gd name="T44" fmla="*/ 560 w 566"/>
                <a:gd name="T45" fmla="*/ 376 h 937"/>
                <a:gd name="T46" fmla="*/ 532 w 566"/>
                <a:gd name="T47" fmla="*/ 246 h 937"/>
                <a:gd name="T48" fmla="*/ 484 w 566"/>
                <a:gd name="T49" fmla="*/ 138 h 937"/>
                <a:gd name="T50" fmla="*/ 420 w 566"/>
                <a:gd name="T51" fmla="*/ 58 h 937"/>
                <a:gd name="T52" fmla="*/ 345 w 566"/>
                <a:gd name="T53" fmla="*/ 10 h 937"/>
                <a:gd name="T54" fmla="*/ 287 w 566"/>
                <a:gd name="T55" fmla="*/ 0 h 937"/>
                <a:gd name="T56" fmla="*/ 287 w 566"/>
                <a:gd name="T57" fmla="*/ 0 h 937"/>
                <a:gd name="T58" fmla="*/ 287 w 566"/>
                <a:gd name="T59" fmla="*/ 0 h 937"/>
                <a:gd name="T60" fmla="*/ 285 w 566"/>
                <a:gd name="T61" fmla="*/ 0 h 937"/>
                <a:gd name="T62" fmla="*/ 287 w 566"/>
                <a:gd name="T63" fmla="*/ 0 h 937"/>
                <a:gd name="T64" fmla="*/ 283 w 566"/>
                <a:gd name="T65" fmla="*/ 0 h 937"/>
                <a:gd name="T66" fmla="*/ 227 w 566"/>
                <a:gd name="T67" fmla="*/ 8 h 937"/>
                <a:gd name="T68" fmla="*/ 150 w 566"/>
                <a:gd name="T69" fmla="*/ 56 h 937"/>
                <a:gd name="T70" fmla="*/ 84 w 566"/>
                <a:gd name="T71" fmla="*/ 136 h 937"/>
                <a:gd name="T72" fmla="*/ 34 w 566"/>
                <a:gd name="T73" fmla="*/ 244 h 937"/>
                <a:gd name="T74" fmla="*/ 6 w 566"/>
                <a:gd name="T75" fmla="*/ 372 h 937"/>
                <a:gd name="T76" fmla="*/ 0 w 566"/>
                <a:gd name="T77" fmla="*/ 468 h 937"/>
                <a:gd name="T78" fmla="*/ 10 w 566"/>
                <a:gd name="T79" fmla="*/ 605 h 937"/>
                <a:gd name="T80" fmla="*/ 46 w 566"/>
                <a:gd name="T81" fmla="*/ 727 h 937"/>
                <a:gd name="T82" fmla="*/ 98 w 566"/>
                <a:gd name="T83" fmla="*/ 827 h 937"/>
                <a:gd name="T84" fmla="*/ 167 w 566"/>
                <a:gd name="T85" fmla="*/ 899 h 937"/>
                <a:gd name="T86" fmla="*/ 247 w 566"/>
                <a:gd name="T87" fmla="*/ 935 h 937"/>
                <a:gd name="T88" fmla="*/ 277 w 566"/>
                <a:gd name="T89" fmla="*/ 937 h 937"/>
                <a:gd name="T90" fmla="*/ 267 w 566"/>
                <a:gd name="T91" fmla="*/ 937 h 937"/>
                <a:gd name="T92" fmla="*/ 209 w 566"/>
                <a:gd name="T93" fmla="*/ 915 h 937"/>
                <a:gd name="T94" fmla="*/ 150 w 566"/>
                <a:gd name="T95" fmla="*/ 857 h 937"/>
                <a:gd name="T96" fmla="*/ 102 w 566"/>
                <a:gd name="T97" fmla="*/ 765 h 937"/>
                <a:gd name="T98" fmla="*/ 68 w 566"/>
                <a:gd name="T99" fmla="*/ 649 h 937"/>
                <a:gd name="T100" fmla="*/ 52 w 566"/>
                <a:gd name="T101" fmla="*/ 514 h 937"/>
                <a:gd name="T102" fmla="*/ 52 w 566"/>
                <a:gd name="T103" fmla="*/ 418 h 937"/>
                <a:gd name="T104" fmla="*/ 70 w 566"/>
                <a:gd name="T105" fmla="*/ 284 h 937"/>
                <a:gd name="T106" fmla="*/ 106 w 566"/>
                <a:gd name="T107" fmla="*/ 170 h 937"/>
                <a:gd name="T108" fmla="*/ 154 w 566"/>
                <a:gd name="T109" fmla="*/ 80 h 937"/>
                <a:gd name="T110" fmla="*/ 215 w 566"/>
                <a:gd name="T111" fmla="*/ 20 h 937"/>
                <a:gd name="T112" fmla="*/ 273 w 566"/>
                <a:gd name="T113" fmla="*/ 0 h 937"/>
                <a:gd name="T114" fmla="*/ 285 w 566"/>
                <a:gd name="T115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66" h="937">
                  <a:moveTo>
                    <a:pt x="279" y="937"/>
                  </a:move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close/>
                  <a:moveTo>
                    <a:pt x="287" y="0"/>
                  </a:moveTo>
                  <a:lnTo>
                    <a:pt x="287" y="0"/>
                  </a:lnTo>
                  <a:lnTo>
                    <a:pt x="299" y="0"/>
                  </a:lnTo>
                  <a:lnTo>
                    <a:pt x="311" y="2"/>
                  </a:lnTo>
                  <a:lnTo>
                    <a:pt x="333" y="10"/>
                  </a:lnTo>
                  <a:lnTo>
                    <a:pt x="355" y="22"/>
                  </a:lnTo>
                  <a:lnTo>
                    <a:pt x="377" y="38"/>
                  </a:lnTo>
                  <a:lnTo>
                    <a:pt x="397" y="58"/>
                  </a:lnTo>
                  <a:lnTo>
                    <a:pt x="414" y="82"/>
                  </a:lnTo>
                  <a:lnTo>
                    <a:pt x="432" y="108"/>
                  </a:lnTo>
                  <a:lnTo>
                    <a:pt x="448" y="138"/>
                  </a:lnTo>
                  <a:lnTo>
                    <a:pt x="464" y="172"/>
                  </a:lnTo>
                  <a:lnTo>
                    <a:pt x="476" y="208"/>
                  </a:lnTo>
                  <a:lnTo>
                    <a:pt x="488" y="248"/>
                  </a:lnTo>
                  <a:lnTo>
                    <a:pt x="498" y="288"/>
                  </a:lnTo>
                  <a:lnTo>
                    <a:pt x="504" y="332"/>
                  </a:lnTo>
                  <a:lnTo>
                    <a:pt x="510" y="376"/>
                  </a:lnTo>
                  <a:lnTo>
                    <a:pt x="514" y="422"/>
                  </a:lnTo>
                  <a:lnTo>
                    <a:pt x="514" y="470"/>
                  </a:lnTo>
                  <a:lnTo>
                    <a:pt x="514" y="470"/>
                  </a:lnTo>
                  <a:lnTo>
                    <a:pt x="512" y="518"/>
                  </a:lnTo>
                  <a:lnTo>
                    <a:pt x="508" y="564"/>
                  </a:lnTo>
                  <a:lnTo>
                    <a:pt x="502" y="609"/>
                  </a:lnTo>
                  <a:lnTo>
                    <a:pt x="494" y="651"/>
                  </a:lnTo>
                  <a:lnTo>
                    <a:pt x="484" y="693"/>
                  </a:lnTo>
                  <a:lnTo>
                    <a:pt x="472" y="731"/>
                  </a:lnTo>
                  <a:lnTo>
                    <a:pt x="460" y="767"/>
                  </a:lnTo>
                  <a:lnTo>
                    <a:pt x="444" y="801"/>
                  </a:lnTo>
                  <a:lnTo>
                    <a:pt x="428" y="831"/>
                  </a:lnTo>
                  <a:lnTo>
                    <a:pt x="408" y="857"/>
                  </a:lnTo>
                  <a:lnTo>
                    <a:pt x="391" y="881"/>
                  </a:lnTo>
                  <a:lnTo>
                    <a:pt x="371" y="901"/>
                  </a:lnTo>
                  <a:lnTo>
                    <a:pt x="349" y="917"/>
                  </a:lnTo>
                  <a:lnTo>
                    <a:pt x="327" y="929"/>
                  </a:lnTo>
                  <a:lnTo>
                    <a:pt x="303" y="935"/>
                  </a:lnTo>
                  <a:lnTo>
                    <a:pt x="291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81" y="937"/>
                  </a:lnTo>
                  <a:lnTo>
                    <a:pt x="281" y="937"/>
                  </a:lnTo>
                  <a:lnTo>
                    <a:pt x="281" y="937"/>
                  </a:lnTo>
                  <a:lnTo>
                    <a:pt x="295" y="937"/>
                  </a:lnTo>
                  <a:lnTo>
                    <a:pt x="309" y="935"/>
                  </a:lnTo>
                  <a:lnTo>
                    <a:pt x="337" y="929"/>
                  </a:lnTo>
                  <a:lnTo>
                    <a:pt x="365" y="917"/>
                  </a:lnTo>
                  <a:lnTo>
                    <a:pt x="391" y="901"/>
                  </a:lnTo>
                  <a:lnTo>
                    <a:pt x="414" y="881"/>
                  </a:lnTo>
                  <a:lnTo>
                    <a:pt x="438" y="857"/>
                  </a:lnTo>
                  <a:lnTo>
                    <a:pt x="460" y="831"/>
                  </a:lnTo>
                  <a:lnTo>
                    <a:pt x="480" y="801"/>
                  </a:lnTo>
                  <a:lnTo>
                    <a:pt x="498" y="767"/>
                  </a:lnTo>
                  <a:lnTo>
                    <a:pt x="516" y="731"/>
                  </a:lnTo>
                  <a:lnTo>
                    <a:pt x="530" y="693"/>
                  </a:lnTo>
                  <a:lnTo>
                    <a:pt x="542" y="651"/>
                  </a:lnTo>
                  <a:lnTo>
                    <a:pt x="552" y="609"/>
                  </a:lnTo>
                  <a:lnTo>
                    <a:pt x="558" y="564"/>
                  </a:lnTo>
                  <a:lnTo>
                    <a:pt x="564" y="518"/>
                  </a:lnTo>
                  <a:lnTo>
                    <a:pt x="566" y="470"/>
                  </a:lnTo>
                  <a:lnTo>
                    <a:pt x="566" y="470"/>
                  </a:lnTo>
                  <a:lnTo>
                    <a:pt x="564" y="422"/>
                  </a:lnTo>
                  <a:lnTo>
                    <a:pt x="560" y="376"/>
                  </a:lnTo>
                  <a:lnTo>
                    <a:pt x="552" y="330"/>
                  </a:lnTo>
                  <a:lnTo>
                    <a:pt x="544" y="288"/>
                  </a:lnTo>
                  <a:lnTo>
                    <a:pt x="532" y="246"/>
                  </a:lnTo>
                  <a:lnTo>
                    <a:pt x="518" y="208"/>
                  </a:lnTo>
                  <a:lnTo>
                    <a:pt x="502" y="172"/>
                  </a:lnTo>
                  <a:lnTo>
                    <a:pt x="484" y="138"/>
                  </a:lnTo>
                  <a:lnTo>
                    <a:pt x="464" y="108"/>
                  </a:lnTo>
                  <a:lnTo>
                    <a:pt x="444" y="82"/>
                  </a:lnTo>
                  <a:lnTo>
                    <a:pt x="420" y="58"/>
                  </a:lnTo>
                  <a:lnTo>
                    <a:pt x="397" y="38"/>
                  </a:lnTo>
                  <a:lnTo>
                    <a:pt x="371" y="22"/>
                  </a:lnTo>
                  <a:lnTo>
                    <a:pt x="345" y="10"/>
                  </a:lnTo>
                  <a:lnTo>
                    <a:pt x="317" y="2"/>
                  </a:lnTo>
                  <a:lnTo>
                    <a:pt x="301" y="0"/>
                  </a:lnTo>
                  <a:lnTo>
                    <a:pt x="287" y="0"/>
                  </a:lnTo>
                  <a:close/>
                  <a:moveTo>
                    <a:pt x="287" y="0"/>
                  </a:move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7" y="0"/>
                  </a:lnTo>
                  <a:close/>
                  <a:moveTo>
                    <a:pt x="285" y="0"/>
                  </a:moveTo>
                  <a:lnTo>
                    <a:pt x="285" y="0"/>
                  </a:lnTo>
                  <a:lnTo>
                    <a:pt x="285" y="0"/>
                  </a:lnTo>
                  <a:lnTo>
                    <a:pt x="287" y="0"/>
                  </a:lnTo>
                  <a:lnTo>
                    <a:pt x="287" y="0"/>
                  </a:lnTo>
                  <a:lnTo>
                    <a:pt x="285" y="0"/>
                  </a:lnTo>
                  <a:close/>
                  <a:moveTo>
                    <a:pt x="283" y="0"/>
                  </a:moveTo>
                  <a:lnTo>
                    <a:pt x="283" y="0"/>
                  </a:lnTo>
                  <a:lnTo>
                    <a:pt x="269" y="0"/>
                  </a:lnTo>
                  <a:lnTo>
                    <a:pt x="255" y="2"/>
                  </a:lnTo>
                  <a:lnTo>
                    <a:pt x="227" y="8"/>
                  </a:lnTo>
                  <a:lnTo>
                    <a:pt x="199" y="20"/>
                  </a:lnTo>
                  <a:lnTo>
                    <a:pt x="173" y="36"/>
                  </a:lnTo>
                  <a:lnTo>
                    <a:pt x="150" y="56"/>
                  </a:lnTo>
                  <a:lnTo>
                    <a:pt x="126" y="80"/>
                  </a:lnTo>
                  <a:lnTo>
                    <a:pt x="104" y="106"/>
                  </a:lnTo>
                  <a:lnTo>
                    <a:pt x="84" y="136"/>
                  </a:lnTo>
                  <a:lnTo>
                    <a:pt x="66" y="170"/>
                  </a:lnTo>
                  <a:lnTo>
                    <a:pt x="50" y="206"/>
                  </a:lnTo>
                  <a:lnTo>
                    <a:pt x="34" y="244"/>
                  </a:lnTo>
                  <a:lnTo>
                    <a:pt x="22" y="286"/>
                  </a:lnTo>
                  <a:lnTo>
                    <a:pt x="12" y="328"/>
                  </a:lnTo>
                  <a:lnTo>
                    <a:pt x="6" y="372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4"/>
                  </a:lnTo>
                  <a:lnTo>
                    <a:pt x="4" y="562"/>
                  </a:lnTo>
                  <a:lnTo>
                    <a:pt x="10" y="605"/>
                  </a:lnTo>
                  <a:lnTo>
                    <a:pt x="20" y="649"/>
                  </a:lnTo>
                  <a:lnTo>
                    <a:pt x="32" y="689"/>
                  </a:lnTo>
                  <a:lnTo>
                    <a:pt x="46" y="727"/>
                  </a:lnTo>
                  <a:lnTo>
                    <a:pt x="62" y="765"/>
                  </a:lnTo>
                  <a:lnTo>
                    <a:pt x="80" y="797"/>
                  </a:lnTo>
                  <a:lnTo>
                    <a:pt x="98" y="827"/>
                  </a:lnTo>
                  <a:lnTo>
                    <a:pt x="120" y="855"/>
                  </a:lnTo>
                  <a:lnTo>
                    <a:pt x="144" y="879"/>
                  </a:lnTo>
                  <a:lnTo>
                    <a:pt x="167" y="899"/>
                  </a:lnTo>
                  <a:lnTo>
                    <a:pt x="193" y="915"/>
                  </a:lnTo>
                  <a:lnTo>
                    <a:pt x="219" y="927"/>
                  </a:lnTo>
                  <a:lnTo>
                    <a:pt x="247" y="935"/>
                  </a:lnTo>
                  <a:lnTo>
                    <a:pt x="263" y="937"/>
                  </a:lnTo>
                  <a:lnTo>
                    <a:pt x="277" y="937"/>
                  </a:lnTo>
                  <a:lnTo>
                    <a:pt x="277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67" y="937"/>
                  </a:lnTo>
                  <a:lnTo>
                    <a:pt x="255" y="935"/>
                  </a:lnTo>
                  <a:lnTo>
                    <a:pt x="231" y="927"/>
                  </a:lnTo>
                  <a:lnTo>
                    <a:pt x="209" y="915"/>
                  </a:lnTo>
                  <a:lnTo>
                    <a:pt x="189" y="899"/>
                  </a:lnTo>
                  <a:lnTo>
                    <a:pt x="169" y="879"/>
                  </a:lnTo>
                  <a:lnTo>
                    <a:pt x="150" y="857"/>
                  </a:lnTo>
                  <a:lnTo>
                    <a:pt x="132" y="829"/>
                  </a:lnTo>
                  <a:lnTo>
                    <a:pt x="116" y="799"/>
                  </a:lnTo>
                  <a:lnTo>
                    <a:pt x="102" y="765"/>
                  </a:lnTo>
                  <a:lnTo>
                    <a:pt x="88" y="729"/>
                  </a:lnTo>
                  <a:lnTo>
                    <a:pt x="78" y="689"/>
                  </a:lnTo>
                  <a:lnTo>
                    <a:pt x="68" y="649"/>
                  </a:lnTo>
                  <a:lnTo>
                    <a:pt x="60" y="605"/>
                  </a:lnTo>
                  <a:lnTo>
                    <a:pt x="54" y="562"/>
                  </a:lnTo>
                  <a:lnTo>
                    <a:pt x="52" y="514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52" y="418"/>
                  </a:lnTo>
                  <a:lnTo>
                    <a:pt x="56" y="372"/>
                  </a:lnTo>
                  <a:lnTo>
                    <a:pt x="62" y="328"/>
                  </a:lnTo>
                  <a:lnTo>
                    <a:pt x="70" y="284"/>
                  </a:lnTo>
                  <a:lnTo>
                    <a:pt x="80" y="244"/>
                  </a:lnTo>
                  <a:lnTo>
                    <a:pt x="92" y="206"/>
                  </a:lnTo>
                  <a:lnTo>
                    <a:pt x="106" y="170"/>
                  </a:lnTo>
                  <a:lnTo>
                    <a:pt x="120" y="136"/>
                  </a:lnTo>
                  <a:lnTo>
                    <a:pt x="136" y="106"/>
                  </a:lnTo>
                  <a:lnTo>
                    <a:pt x="154" y="80"/>
                  </a:lnTo>
                  <a:lnTo>
                    <a:pt x="173" y="56"/>
                  </a:lnTo>
                  <a:lnTo>
                    <a:pt x="193" y="36"/>
                  </a:lnTo>
                  <a:lnTo>
                    <a:pt x="215" y="20"/>
                  </a:lnTo>
                  <a:lnTo>
                    <a:pt x="237" y="8"/>
                  </a:lnTo>
                  <a:lnTo>
                    <a:pt x="261" y="2"/>
                  </a:lnTo>
                  <a:lnTo>
                    <a:pt x="273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9" name="Rectangle 102">
              <a:extLst>
                <a:ext uri="{FF2B5EF4-FFF2-40B4-BE49-F238E27FC236}">
                  <a16:creationId xmlns:a16="http://schemas.microsoft.com/office/drawing/2014/main" xmlns="" id="{910434A8-BAEF-45D2-B3D5-1B8D3CA414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1775" y="4848225"/>
              <a:ext cx="1588" cy="1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0" name="Freeform 103">
              <a:extLst>
                <a:ext uri="{FF2B5EF4-FFF2-40B4-BE49-F238E27FC236}">
                  <a16:creationId xmlns:a16="http://schemas.microsoft.com/office/drawing/2014/main" xmlns="" id="{461BA1B5-5900-4604-A54E-F165F50220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3360738"/>
              <a:ext cx="455613" cy="1487488"/>
            </a:xfrm>
            <a:custGeom>
              <a:avLst/>
              <a:gdLst>
                <a:gd name="T0" fmla="*/ 8 w 287"/>
                <a:gd name="T1" fmla="*/ 0 h 937"/>
                <a:gd name="T2" fmla="*/ 32 w 287"/>
                <a:gd name="T3" fmla="*/ 2 h 937"/>
                <a:gd name="T4" fmla="*/ 76 w 287"/>
                <a:gd name="T5" fmla="*/ 22 h 937"/>
                <a:gd name="T6" fmla="*/ 118 w 287"/>
                <a:gd name="T7" fmla="*/ 58 h 937"/>
                <a:gd name="T8" fmla="*/ 153 w 287"/>
                <a:gd name="T9" fmla="*/ 108 h 937"/>
                <a:gd name="T10" fmla="*/ 185 w 287"/>
                <a:gd name="T11" fmla="*/ 172 h 937"/>
                <a:gd name="T12" fmla="*/ 209 w 287"/>
                <a:gd name="T13" fmla="*/ 248 h 937"/>
                <a:gd name="T14" fmla="*/ 225 w 287"/>
                <a:gd name="T15" fmla="*/ 332 h 937"/>
                <a:gd name="T16" fmla="*/ 235 w 287"/>
                <a:gd name="T17" fmla="*/ 422 h 937"/>
                <a:gd name="T18" fmla="*/ 235 w 287"/>
                <a:gd name="T19" fmla="*/ 470 h 937"/>
                <a:gd name="T20" fmla="*/ 229 w 287"/>
                <a:gd name="T21" fmla="*/ 564 h 937"/>
                <a:gd name="T22" fmla="*/ 215 w 287"/>
                <a:gd name="T23" fmla="*/ 651 h 937"/>
                <a:gd name="T24" fmla="*/ 193 w 287"/>
                <a:gd name="T25" fmla="*/ 731 h 937"/>
                <a:gd name="T26" fmla="*/ 165 w 287"/>
                <a:gd name="T27" fmla="*/ 801 h 937"/>
                <a:gd name="T28" fmla="*/ 129 w 287"/>
                <a:gd name="T29" fmla="*/ 857 h 937"/>
                <a:gd name="T30" fmla="*/ 92 w 287"/>
                <a:gd name="T31" fmla="*/ 901 h 937"/>
                <a:gd name="T32" fmla="*/ 48 w 287"/>
                <a:gd name="T33" fmla="*/ 929 h 937"/>
                <a:gd name="T34" fmla="*/ 12 w 287"/>
                <a:gd name="T35" fmla="*/ 937 h 937"/>
                <a:gd name="T36" fmla="*/ 0 w 287"/>
                <a:gd name="T37" fmla="*/ 937 h 937"/>
                <a:gd name="T38" fmla="*/ 0 w 287"/>
                <a:gd name="T39" fmla="*/ 937 h 937"/>
                <a:gd name="T40" fmla="*/ 2 w 287"/>
                <a:gd name="T41" fmla="*/ 937 h 937"/>
                <a:gd name="T42" fmla="*/ 2 w 287"/>
                <a:gd name="T43" fmla="*/ 937 h 937"/>
                <a:gd name="T44" fmla="*/ 30 w 287"/>
                <a:gd name="T45" fmla="*/ 935 h 937"/>
                <a:gd name="T46" fmla="*/ 86 w 287"/>
                <a:gd name="T47" fmla="*/ 917 h 937"/>
                <a:gd name="T48" fmla="*/ 135 w 287"/>
                <a:gd name="T49" fmla="*/ 881 h 937"/>
                <a:gd name="T50" fmla="*/ 181 w 287"/>
                <a:gd name="T51" fmla="*/ 831 h 937"/>
                <a:gd name="T52" fmla="*/ 219 w 287"/>
                <a:gd name="T53" fmla="*/ 767 h 937"/>
                <a:gd name="T54" fmla="*/ 251 w 287"/>
                <a:gd name="T55" fmla="*/ 693 h 937"/>
                <a:gd name="T56" fmla="*/ 273 w 287"/>
                <a:gd name="T57" fmla="*/ 609 h 937"/>
                <a:gd name="T58" fmla="*/ 285 w 287"/>
                <a:gd name="T59" fmla="*/ 518 h 937"/>
                <a:gd name="T60" fmla="*/ 287 w 287"/>
                <a:gd name="T61" fmla="*/ 470 h 937"/>
                <a:gd name="T62" fmla="*/ 281 w 287"/>
                <a:gd name="T63" fmla="*/ 376 h 937"/>
                <a:gd name="T64" fmla="*/ 265 w 287"/>
                <a:gd name="T65" fmla="*/ 288 h 937"/>
                <a:gd name="T66" fmla="*/ 239 w 287"/>
                <a:gd name="T67" fmla="*/ 208 h 937"/>
                <a:gd name="T68" fmla="*/ 205 w 287"/>
                <a:gd name="T69" fmla="*/ 138 h 937"/>
                <a:gd name="T70" fmla="*/ 165 w 287"/>
                <a:gd name="T71" fmla="*/ 82 h 937"/>
                <a:gd name="T72" fmla="*/ 118 w 287"/>
                <a:gd name="T73" fmla="*/ 38 h 937"/>
                <a:gd name="T74" fmla="*/ 66 w 287"/>
                <a:gd name="T75" fmla="*/ 10 h 937"/>
                <a:gd name="T76" fmla="*/ 22 w 287"/>
                <a:gd name="T77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7" h="937">
                  <a:moveTo>
                    <a:pt x="8" y="0"/>
                  </a:moveTo>
                  <a:lnTo>
                    <a:pt x="8" y="0"/>
                  </a:lnTo>
                  <a:lnTo>
                    <a:pt x="20" y="0"/>
                  </a:lnTo>
                  <a:lnTo>
                    <a:pt x="32" y="2"/>
                  </a:lnTo>
                  <a:lnTo>
                    <a:pt x="54" y="10"/>
                  </a:lnTo>
                  <a:lnTo>
                    <a:pt x="76" y="22"/>
                  </a:lnTo>
                  <a:lnTo>
                    <a:pt x="98" y="38"/>
                  </a:lnTo>
                  <a:lnTo>
                    <a:pt x="118" y="58"/>
                  </a:lnTo>
                  <a:lnTo>
                    <a:pt x="135" y="82"/>
                  </a:lnTo>
                  <a:lnTo>
                    <a:pt x="153" y="108"/>
                  </a:lnTo>
                  <a:lnTo>
                    <a:pt x="169" y="138"/>
                  </a:lnTo>
                  <a:lnTo>
                    <a:pt x="185" y="172"/>
                  </a:lnTo>
                  <a:lnTo>
                    <a:pt x="197" y="208"/>
                  </a:lnTo>
                  <a:lnTo>
                    <a:pt x="209" y="248"/>
                  </a:lnTo>
                  <a:lnTo>
                    <a:pt x="219" y="288"/>
                  </a:lnTo>
                  <a:lnTo>
                    <a:pt x="225" y="332"/>
                  </a:lnTo>
                  <a:lnTo>
                    <a:pt x="231" y="376"/>
                  </a:lnTo>
                  <a:lnTo>
                    <a:pt x="235" y="422"/>
                  </a:lnTo>
                  <a:lnTo>
                    <a:pt x="235" y="470"/>
                  </a:lnTo>
                  <a:lnTo>
                    <a:pt x="235" y="470"/>
                  </a:lnTo>
                  <a:lnTo>
                    <a:pt x="233" y="518"/>
                  </a:lnTo>
                  <a:lnTo>
                    <a:pt x="229" y="564"/>
                  </a:lnTo>
                  <a:lnTo>
                    <a:pt x="223" y="609"/>
                  </a:lnTo>
                  <a:lnTo>
                    <a:pt x="215" y="651"/>
                  </a:lnTo>
                  <a:lnTo>
                    <a:pt x="205" y="693"/>
                  </a:lnTo>
                  <a:lnTo>
                    <a:pt x="193" y="731"/>
                  </a:lnTo>
                  <a:lnTo>
                    <a:pt x="181" y="767"/>
                  </a:lnTo>
                  <a:lnTo>
                    <a:pt x="165" y="801"/>
                  </a:lnTo>
                  <a:lnTo>
                    <a:pt x="149" y="831"/>
                  </a:lnTo>
                  <a:lnTo>
                    <a:pt x="129" y="857"/>
                  </a:lnTo>
                  <a:lnTo>
                    <a:pt x="112" y="881"/>
                  </a:lnTo>
                  <a:lnTo>
                    <a:pt x="92" y="901"/>
                  </a:lnTo>
                  <a:lnTo>
                    <a:pt x="70" y="917"/>
                  </a:lnTo>
                  <a:lnTo>
                    <a:pt x="48" y="929"/>
                  </a:lnTo>
                  <a:lnTo>
                    <a:pt x="24" y="935"/>
                  </a:lnTo>
                  <a:lnTo>
                    <a:pt x="12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0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16" y="937"/>
                  </a:lnTo>
                  <a:lnTo>
                    <a:pt x="30" y="935"/>
                  </a:lnTo>
                  <a:lnTo>
                    <a:pt x="58" y="929"/>
                  </a:lnTo>
                  <a:lnTo>
                    <a:pt x="86" y="917"/>
                  </a:lnTo>
                  <a:lnTo>
                    <a:pt x="112" y="901"/>
                  </a:lnTo>
                  <a:lnTo>
                    <a:pt x="135" y="881"/>
                  </a:lnTo>
                  <a:lnTo>
                    <a:pt x="159" y="857"/>
                  </a:lnTo>
                  <a:lnTo>
                    <a:pt x="181" y="831"/>
                  </a:lnTo>
                  <a:lnTo>
                    <a:pt x="201" y="801"/>
                  </a:lnTo>
                  <a:lnTo>
                    <a:pt x="219" y="767"/>
                  </a:lnTo>
                  <a:lnTo>
                    <a:pt x="237" y="731"/>
                  </a:lnTo>
                  <a:lnTo>
                    <a:pt x="251" y="693"/>
                  </a:lnTo>
                  <a:lnTo>
                    <a:pt x="263" y="651"/>
                  </a:lnTo>
                  <a:lnTo>
                    <a:pt x="273" y="609"/>
                  </a:lnTo>
                  <a:lnTo>
                    <a:pt x="279" y="564"/>
                  </a:lnTo>
                  <a:lnTo>
                    <a:pt x="285" y="518"/>
                  </a:lnTo>
                  <a:lnTo>
                    <a:pt x="287" y="470"/>
                  </a:lnTo>
                  <a:lnTo>
                    <a:pt x="287" y="470"/>
                  </a:lnTo>
                  <a:lnTo>
                    <a:pt x="285" y="422"/>
                  </a:lnTo>
                  <a:lnTo>
                    <a:pt x="281" y="376"/>
                  </a:lnTo>
                  <a:lnTo>
                    <a:pt x="273" y="330"/>
                  </a:lnTo>
                  <a:lnTo>
                    <a:pt x="265" y="288"/>
                  </a:lnTo>
                  <a:lnTo>
                    <a:pt x="253" y="246"/>
                  </a:lnTo>
                  <a:lnTo>
                    <a:pt x="239" y="208"/>
                  </a:lnTo>
                  <a:lnTo>
                    <a:pt x="223" y="172"/>
                  </a:lnTo>
                  <a:lnTo>
                    <a:pt x="205" y="138"/>
                  </a:lnTo>
                  <a:lnTo>
                    <a:pt x="185" y="108"/>
                  </a:lnTo>
                  <a:lnTo>
                    <a:pt x="165" y="82"/>
                  </a:lnTo>
                  <a:lnTo>
                    <a:pt x="141" y="58"/>
                  </a:lnTo>
                  <a:lnTo>
                    <a:pt x="118" y="38"/>
                  </a:lnTo>
                  <a:lnTo>
                    <a:pt x="92" y="22"/>
                  </a:lnTo>
                  <a:lnTo>
                    <a:pt x="66" y="10"/>
                  </a:lnTo>
                  <a:lnTo>
                    <a:pt x="38" y="2"/>
                  </a:lnTo>
                  <a:lnTo>
                    <a:pt x="22" y="0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1" name="Freeform 104">
              <a:extLst>
                <a:ext uri="{FF2B5EF4-FFF2-40B4-BE49-F238E27FC236}">
                  <a16:creationId xmlns:a16="http://schemas.microsoft.com/office/drawing/2014/main" xmlns="" id="{A34AA9C3-46A4-4131-A2F2-8BC3367E2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4475" y="33607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2" name="Freeform 105">
              <a:extLst>
                <a:ext uri="{FF2B5EF4-FFF2-40B4-BE49-F238E27FC236}">
                  <a16:creationId xmlns:a16="http://schemas.microsoft.com/office/drawing/2014/main" xmlns="" id="{6C089C15-F3E1-4CD6-A841-8D6308B04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2 w 2"/>
                <a:gd name="T4" fmla="*/ 2 w 2"/>
                <a:gd name="T5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3" name="Freeform 106">
              <a:extLst>
                <a:ext uri="{FF2B5EF4-FFF2-40B4-BE49-F238E27FC236}">
                  <a16:creationId xmlns:a16="http://schemas.microsoft.com/office/drawing/2014/main" xmlns="" id="{FAB4A875-D686-44B8-8F14-3D3162F6E5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8863" y="3360738"/>
              <a:ext cx="452438" cy="1487488"/>
            </a:xfrm>
            <a:custGeom>
              <a:avLst/>
              <a:gdLst>
                <a:gd name="T0" fmla="*/ 283 w 285"/>
                <a:gd name="T1" fmla="*/ 0 h 937"/>
                <a:gd name="T2" fmla="*/ 255 w 285"/>
                <a:gd name="T3" fmla="*/ 2 h 937"/>
                <a:gd name="T4" fmla="*/ 199 w 285"/>
                <a:gd name="T5" fmla="*/ 20 h 937"/>
                <a:gd name="T6" fmla="*/ 150 w 285"/>
                <a:gd name="T7" fmla="*/ 56 h 937"/>
                <a:gd name="T8" fmla="*/ 104 w 285"/>
                <a:gd name="T9" fmla="*/ 106 h 937"/>
                <a:gd name="T10" fmla="*/ 66 w 285"/>
                <a:gd name="T11" fmla="*/ 170 h 937"/>
                <a:gd name="T12" fmla="*/ 34 w 285"/>
                <a:gd name="T13" fmla="*/ 244 h 937"/>
                <a:gd name="T14" fmla="*/ 12 w 285"/>
                <a:gd name="T15" fmla="*/ 328 h 937"/>
                <a:gd name="T16" fmla="*/ 0 w 285"/>
                <a:gd name="T17" fmla="*/ 420 h 937"/>
                <a:gd name="T18" fmla="*/ 0 w 285"/>
                <a:gd name="T19" fmla="*/ 468 h 937"/>
                <a:gd name="T20" fmla="*/ 4 w 285"/>
                <a:gd name="T21" fmla="*/ 562 h 937"/>
                <a:gd name="T22" fmla="*/ 20 w 285"/>
                <a:gd name="T23" fmla="*/ 649 h 937"/>
                <a:gd name="T24" fmla="*/ 46 w 285"/>
                <a:gd name="T25" fmla="*/ 727 h 937"/>
                <a:gd name="T26" fmla="*/ 80 w 285"/>
                <a:gd name="T27" fmla="*/ 797 h 937"/>
                <a:gd name="T28" fmla="*/ 120 w 285"/>
                <a:gd name="T29" fmla="*/ 855 h 937"/>
                <a:gd name="T30" fmla="*/ 167 w 285"/>
                <a:gd name="T31" fmla="*/ 899 h 937"/>
                <a:gd name="T32" fmla="*/ 219 w 285"/>
                <a:gd name="T33" fmla="*/ 927 h 937"/>
                <a:gd name="T34" fmla="*/ 263 w 285"/>
                <a:gd name="T35" fmla="*/ 937 h 937"/>
                <a:gd name="T36" fmla="*/ 277 w 285"/>
                <a:gd name="T37" fmla="*/ 937 h 937"/>
                <a:gd name="T38" fmla="*/ 279 w 285"/>
                <a:gd name="T39" fmla="*/ 937 h 937"/>
                <a:gd name="T40" fmla="*/ 255 w 285"/>
                <a:gd name="T41" fmla="*/ 935 h 937"/>
                <a:gd name="T42" fmla="*/ 209 w 285"/>
                <a:gd name="T43" fmla="*/ 915 h 937"/>
                <a:gd name="T44" fmla="*/ 169 w 285"/>
                <a:gd name="T45" fmla="*/ 879 h 937"/>
                <a:gd name="T46" fmla="*/ 132 w 285"/>
                <a:gd name="T47" fmla="*/ 829 h 937"/>
                <a:gd name="T48" fmla="*/ 102 w 285"/>
                <a:gd name="T49" fmla="*/ 765 h 937"/>
                <a:gd name="T50" fmla="*/ 78 w 285"/>
                <a:gd name="T51" fmla="*/ 689 h 937"/>
                <a:gd name="T52" fmla="*/ 60 w 285"/>
                <a:gd name="T53" fmla="*/ 605 h 937"/>
                <a:gd name="T54" fmla="*/ 52 w 285"/>
                <a:gd name="T55" fmla="*/ 514 h 937"/>
                <a:gd name="T56" fmla="*/ 50 w 285"/>
                <a:gd name="T57" fmla="*/ 466 h 937"/>
                <a:gd name="T58" fmla="*/ 56 w 285"/>
                <a:gd name="T59" fmla="*/ 372 h 937"/>
                <a:gd name="T60" fmla="*/ 70 w 285"/>
                <a:gd name="T61" fmla="*/ 284 h 937"/>
                <a:gd name="T62" fmla="*/ 92 w 285"/>
                <a:gd name="T63" fmla="*/ 206 h 937"/>
                <a:gd name="T64" fmla="*/ 120 w 285"/>
                <a:gd name="T65" fmla="*/ 136 h 937"/>
                <a:gd name="T66" fmla="*/ 154 w 285"/>
                <a:gd name="T67" fmla="*/ 80 h 937"/>
                <a:gd name="T68" fmla="*/ 193 w 285"/>
                <a:gd name="T69" fmla="*/ 36 h 937"/>
                <a:gd name="T70" fmla="*/ 237 w 285"/>
                <a:gd name="T71" fmla="*/ 8 h 937"/>
                <a:gd name="T72" fmla="*/ 273 w 285"/>
                <a:gd name="T73" fmla="*/ 0 h 937"/>
                <a:gd name="T74" fmla="*/ 285 w 285"/>
                <a:gd name="T75" fmla="*/ 0 h 937"/>
                <a:gd name="T76" fmla="*/ 285 w 285"/>
                <a:gd name="T77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5" h="937">
                  <a:moveTo>
                    <a:pt x="283" y="0"/>
                  </a:moveTo>
                  <a:lnTo>
                    <a:pt x="283" y="0"/>
                  </a:lnTo>
                  <a:lnTo>
                    <a:pt x="269" y="0"/>
                  </a:lnTo>
                  <a:lnTo>
                    <a:pt x="255" y="2"/>
                  </a:lnTo>
                  <a:lnTo>
                    <a:pt x="227" y="8"/>
                  </a:lnTo>
                  <a:lnTo>
                    <a:pt x="199" y="20"/>
                  </a:lnTo>
                  <a:lnTo>
                    <a:pt x="173" y="36"/>
                  </a:lnTo>
                  <a:lnTo>
                    <a:pt x="150" y="56"/>
                  </a:lnTo>
                  <a:lnTo>
                    <a:pt x="126" y="80"/>
                  </a:lnTo>
                  <a:lnTo>
                    <a:pt x="104" y="106"/>
                  </a:lnTo>
                  <a:lnTo>
                    <a:pt x="84" y="136"/>
                  </a:lnTo>
                  <a:lnTo>
                    <a:pt x="66" y="170"/>
                  </a:lnTo>
                  <a:lnTo>
                    <a:pt x="50" y="206"/>
                  </a:lnTo>
                  <a:lnTo>
                    <a:pt x="34" y="244"/>
                  </a:lnTo>
                  <a:lnTo>
                    <a:pt x="22" y="286"/>
                  </a:lnTo>
                  <a:lnTo>
                    <a:pt x="12" y="328"/>
                  </a:lnTo>
                  <a:lnTo>
                    <a:pt x="6" y="372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4"/>
                  </a:lnTo>
                  <a:lnTo>
                    <a:pt x="4" y="562"/>
                  </a:lnTo>
                  <a:lnTo>
                    <a:pt x="10" y="605"/>
                  </a:lnTo>
                  <a:lnTo>
                    <a:pt x="20" y="649"/>
                  </a:lnTo>
                  <a:lnTo>
                    <a:pt x="32" y="689"/>
                  </a:lnTo>
                  <a:lnTo>
                    <a:pt x="46" y="727"/>
                  </a:lnTo>
                  <a:lnTo>
                    <a:pt x="62" y="765"/>
                  </a:lnTo>
                  <a:lnTo>
                    <a:pt x="80" y="797"/>
                  </a:lnTo>
                  <a:lnTo>
                    <a:pt x="98" y="827"/>
                  </a:lnTo>
                  <a:lnTo>
                    <a:pt x="120" y="855"/>
                  </a:lnTo>
                  <a:lnTo>
                    <a:pt x="144" y="879"/>
                  </a:lnTo>
                  <a:lnTo>
                    <a:pt x="167" y="899"/>
                  </a:lnTo>
                  <a:lnTo>
                    <a:pt x="193" y="915"/>
                  </a:lnTo>
                  <a:lnTo>
                    <a:pt x="219" y="927"/>
                  </a:lnTo>
                  <a:lnTo>
                    <a:pt x="247" y="935"/>
                  </a:lnTo>
                  <a:lnTo>
                    <a:pt x="263" y="937"/>
                  </a:lnTo>
                  <a:lnTo>
                    <a:pt x="277" y="937"/>
                  </a:lnTo>
                  <a:lnTo>
                    <a:pt x="277" y="937"/>
                  </a:lnTo>
                  <a:lnTo>
                    <a:pt x="279" y="937"/>
                  </a:lnTo>
                  <a:lnTo>
                    <a:pt x="279" y="937"/>
                  </a:lnTo>
                  <a:lnTo>
                    <a:pt x="267" y="937"/>
                  </a:lnTo>
                  <a:lnTo>
                    <a:pt x="255" y="935"/>
                  </a:lnTo>
                  <a:lnTo>
                    <a:pt x="231" y="927"/>
                  </a:lnTo>
                  <a:lnTo>
                    <a:pt x="209" y="915"/>
                  </a:lnTo>
                  <a:lnTo>
                    <a:pt x="189" y="899"/>
                  </a:lnTo>
                  <a:lnTo>
                    <a:pt x="169" y="879"/>
                  </a:lnTo>
                  <a:lnTo>
                    <a:pt x="150" y="857"/>
                  </a:lnTo>
                  <a:lnTo>
                    <a:pt x="132" y="829"/>
                  </a:lnTo>
                  <a:lnTo>
                    <a:pt x="116" y="799"/>
                  </a:lnTo>
                  <a:lnTo>
                    <a:pt x="102" y="765"/>
                  </a:lnTo>
                  <a:lnTo>
                    <a:pt x="88" y="729"/>
                  </a:lnTo>
                  <a:lnTo>
                    <a:pt x="78" y="689"/>
                  </a:lnTo>
                  <a:lnTo>
                    <a:pt x="68" y="649"/>
                  </a:lnTo>
                  <a:lnTo>
                    <a:pt x="60" y="605"/>
                  </a:lnTo>
                  <a:lnTo>
                    <a:pt x="54" y="562"/>
                  </a:lnTo>
                  <a:lnTo>
                    <a:pt x="52" y="514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52" y="418"/>
                  </a:lnTo>
                  <a:lnTo>
                    <a:pt x="56" y="372"/>
                  </a:lnTo>
                  <a:lnTo>
                    <a:pt x="62" y="328"/>
                  </a:lnTo>
                  <a:lnTo>
                    <a:pt x="70" y="284"/>
                  </a:lnTo>
                  <a:lnTo>
                    <a:pt x="80" y="244"/>
                  </a:lnTo>
                  <a:lnTo>
                    <a:pt x="92" y="206"/>
                  </a:lnTo>
                  <a:lnTo>
                    <a:pt x="106" y="170"/>
                  </a:lnTo>
                  <a:lnTo>
                    <a:pt x="120" y="136"/>
                  </a:lnTo>
                  <a:lnTo>
                    <a:pt x="136" y="106"/>
                  </a:lnTo>
                  <a:lnTo>
                    <a:pt x="154" y="80"/>
                  </a:lnTo>
                  <a:lnTo>
                    <a:pt x="173" y="56"/>
                  </a:lnTo>
                  <a:lnTo>
                    <a:pt x="193" y="36"/>
                  </a:lnTo>
                  <a:lnTo>
                    <a:pt x="215" y="20"/>
                  </a:lnTo>
                  <a:lnTo>
                    <a:pt x="237" y="8"/>
                  </a:lnTo>
                  <a:lnTo>
                    <a:pt x="261" y="2"/>
                  </a:lnTo>
                  <a:lnTo>
                    <a:pt x="273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5" y="0"/>
                  </a:lnTo>
                  <a:lnTo>
                    <a:pt x="28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4" name="Freeform 107">
              <a:extLst>
                <a:ext uri="{FF2B5EF4-FFF2-40B4-BE49-F238E27FC236}">
                  <a16:creationId xmlns:a16="http://schemas.microsoft.com/office/drawing/2014/main" xmlns="" id="{CE65F231-2409-4677-9165-0266B0676B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78600" y="3360738"/>
              <a:ext cx="15875" cy="1487488"/>
            </a:xfrm>
            <a:custGeom>
              <a:avLst/>
              <a:gdLst>
                <a:gd name="T0" fmla="*/ 2 w 10"/>
                <a:gd name="T1" fmla="*/ 937 h 937"/>
                <a:gd name="T2" fmla="*/ 2 w 10"/>
                <a:gd name="T3" fmla="*/ 937 h 937"/>
                <a:gd name="T4" fmla="*/ 2 w 10"/>
                <a:gd name="T5" fmla="*/ 937 h 937"/>
                <a:gd name="T6" fmla="*/ 2 w 10"/>
                <a:gd name="T7" fmla="*/ 937 h 937"/>
                <a:gd name="T8" fmla="*/ 2 w 10"/>
                <a:gd name="T9" fmla="*/ 937 h 937"/>
                <a:gd name="T10" fmla="*/ 4 w 10"/>
                <a:gd name="T11" fmla="*/ 937 h 937"/>
                <a:gd name="T12" fmla="*/ 4 w 10"/>
                <a:gd name="T13" fmla="*/ 937 h 937"/>
                <a:gd name="T14" fmla="*/ 4 w 10"/>
                <a:gd name="T15" fmla="*/ 937 h 937"/>
                <a:gd name="T16" fmla="*/ 4 w 10"/>
                <a:gd name="T17" fmla="*/ 937 h 937"/>
                <a:gd name="T18" fmla="*/ 4 w 10"/>
                <a:gd name="T19" fmla="*/ 937 h 937"/>
                <a:gd name="T20" fmla="*/ 2 w 10"/>
                <a:gd name="T21" fmla="*/ 937 h 937"/>
                <a:gd name="T22" fmla="*/ 0 w 10"/>
                <a:gd name="T23" fmla="*/ 937 h 937"/>
                <a:gd name="T24" fmla="*/ 0 w 10"/>
                <a:gd name="T25" fmla="*/ 937 h 937"/>
                <a:gd name="T26" fmla="*/ 2 w 10"/>
                <a:gd name="T27" fmla="*/ 937 h 937"/>
                <a:gd name="T28" fmla="*/ 2 w 10"/>
                <a:gd name="T29" fmla="*/ 937 h 937"/>
                <a:gd name="T30" fmla="*/ 2 w 10"/>
                <a:gd name="T31" fmla="*/ 937 h 937"/>
                <a:gd name="T32" fmla="*/ 2 w 10"/>
                <a:gd name="T33" fmla="*/ 937 h 937"/>
                <a:gd name="T34" fmla="*/ 2 w 10"/>
                <a:gd name="T35" fmla="*/ 937 h 937"/>
                <a:gd name="T36" fmla="*/ 0 w 10"/>
                <a:gd name="T37" fmla="*/ 937 h 937"/>
                <a:gd name="T38" fmla="*/ 8 w 10"/>
                <a:gd name="T39" fmla="*/ 0 h 937"/>
                <a:gd name="T40" fmla="*/ 8 w 10"/>
                <a:gd name="T41" fmla="*/ 0 h 937"/>
                <a:gd name="T42" fmla="*/ 10 w 10"/>
                <a:gd name="T43" fmla="*/ 0 h 937"/>
                <a:gd name="T44" fmla="*/ 10 w 10"/>
                <a:gd name="T45" fmla="*/ 0 h 937"/>
                <a:gd name="T46" fmla="*/ 10 w 10"/>
                <a:gd name="T47" fmla="*/ 0 h 937"/>
                <a:gd name="T48" fmla="*/ 10 w 10"/>
                <a:gd name="T49" fmla="*/ 0 h 937"/>
                <a:gd name="T50" fmla="*/ 10 w 10"/>
                <a:gd name="T51" fmla="*/ 0 h 937"/>
                <a:gd name="T52" fmla="*/ 10 w 10"/>
                <a:gd name="T53" fmla="*/ 0 h 937"/>
                <a:gd name="T54" fmla="*/ 8 w 10"/>
                <a:gd name="T55" fmla="*/ 0 h 937"/>
                <a:gd name="T56" fmla="*/ 6 w 10"/>
                <a:gd name="T57" fmla="*/ 0 h 937"/>
                <a:gd name="T58" fmla="*/ 6 w 10"/>
                <a:gd name="T59" fmla="*/ 0 h 937"/>
                <a:gd name="T60" fmla="*/ 6 w 10"/>
                <a:gd name="T61" fmla="*/ 0 h 937"/>
                <a:gd name="T62" fmla="*/ 6 w 10"/>
                <a:gd name="T63" fmla="*/ 0 h 937"/>
                <a:gd name="T64" fmla="*/ 8 w 10"/>
                <a:gd name="T65" fmla="*/ 0 h 937"/>
                <a:gd name="T66" fmla="*/ 8 w 10"/>
                <a:gd name="T67" fmla="*/ 0 h 937"/>
                <a:gd name="T68" fmla="*/ 8 w 10"/>
                <a:gd name="T69" fmla="*/ 0 h 937"/>
                <a:gd name="T70" fmla="*/ 8 w 10"/>
                <a:gd name="T71" fmla="*/ 0 h 937"/>
                <a:gd name="T72" fmla="*/ 6 w 10"/>
                <a:gd name="T73" fmla="*/ 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37">
                  <a:moveTo>
                    <a:pt x="2" y="937"/>
                  </a:move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4" y="937"/>
                  </a:lnTo>
                  <a:lnTo>
                    <a:pt x="2" y="937"/>
                  </a:lnTo>
                  <a:close/>
                  <a:moveTo>
                    <a:pt x="0" y="937"/>
                  </a:moveTo>
                  <a:lnTo>
                    <a:pt x="0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2" y="937"/>
                  </a:lnTo>
                  <a:lnTo>
                    <a:pt x="0" y="937"/>
                  </a:lnTo>
                  <a:close/>
                  <a:moveTo>
                    <a:pt x="8" y="0"/>
                  </a:moveTo>
                  <a:lnTo>
                    <a:pt x="8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0"/>
                  </a:lnTo>
                  <a:close/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5" name="Freeform 108">
              <a:extLst>
                <a:ext uri="{FF2B5EF4-FFF2-40B4-BE49-F238E27FC236}">
                  <a16:creationId xmlns:a16="http://schemas.microsoft.com/office/drawing/2014/main" xmlns="" id="{FFED0F14-AC0A-4ADC-8BF8-34ECE34E2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1775" y="4848225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0 w 2"/>
                <a:gd name="T4" fmla="*/ 0 w 2"/>
                <a:gd name="T5" fmla="*/ 2 w 2"/>
                <a:gd name="T6" fmla="*/ 2 w 2"/>
                <a:gd name="T7" fmla="*/ 2 w 2"/>
                <a:gd name="T8" fmla="*/ 2 w 2"/>
                <a:gd name="T9" fmla="*/ 2 w 2"/>
                <a:gd name="T10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6" name="Freeform 109">
              <a:extLst>
                <a:ext uri="{FF2B5EF4-FFF2-40B4-BE49-F238E27FC236}">
                  <a16:creationId xmlns:a16="http://schemas.microsoft.com/office/drawing/2014/main" xmlns="" id="{EF01343F-A1D6-4DEE-8E40-D0C9A52F2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0" y="4848225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2 w 2"/>
                <a:gd name="T5" fmla="*/ 2 w 2"/>
                <a:gd name="T6" fmla="*/ 2 w 2"/>
                <a:gd name="T7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7" name="Freeform 110">
              <a:extLst>
                <a:ext uri="{FF2B5EF4-FFF2-40B4-BE49-F238E27FC236}">
                  <a16:creationId xmlns:a16="http://schemas.microsoft.com/office/drawing/2014/main" xmlns="" id="{DDFD10AD-2ACA-4ED4-8464-5F41455421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300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2 w 2"/>
                <a:gd name="T3" fmla="*/ 2 w 2"/>
                <a:gd name="T4" fmla="*/ 2 w 2"/>
                <a:gd name="T5" fmla="*/ 2 w 2"/>
                <a:gd name="T6" fmla="*/ 2 w 2"/>
                <a:gd name="T7" fmla="*/ 2 w 2"/>
                <a:gd name="T8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8" name="Freeform 111">
              <a:extLst>
                <a:ext uri="{FF2B5EF4-FFF2-40B4-BE49-F238E27FC236}">
                  <a16:creationId xmlns:a16="http://schemas.microsoft.com/office/drawing/2014/main" xmlns="" id="{3AD4A00C-8CEF-425F-B9FB-47053E2B1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8125" y="3360738"/>
              <a:ext cx="3175" cy="0"/>
            </a:xfrm>
            <a:custGeom>
              <a:avLst/>
              <a:gdLst>
                <a:gd name="T0" fmla="*/ 0 w 2"/>
                <a:gd name="T1" fmla="*/ 0 w 2"/>
                <a:gd name="T2" fmla="*/ 0 w 2"/>
                <a:gd name="T3" fmla="*/ 0 w 2"/>
                <a:gd name="T4" fmla="*/ 2 w 2"/>
                <a:gd name="T5" fmla="*/ 2 w 2"/>
                <a:gd name="T6" fmla="*/ 2 w 2"/>
                <a:gd name="T7" fmla="*/ 2 w 2"/>
                <a:gd name="T8" fmla="*/ 0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9" name="Freeform 112">
              <a:extLst>
                <a:ext uri="{FF2B5EF4-FFF2-40B4-BE49-F238E27FC236}">
                  <a16:creationId xmlns:a16="http://schemas.microsoft.com/office/drawing/2014/main" xmlns="" id="{F85E77EA-2CB1-45BF-AF1A-595B231BF0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89688" y="3360738"/>
              <a:ext cx="396875" cy="1487488"/>
            </a:xfrm>
            <a:custGeom>
              <a:avLst/>
              <a:gdLst>
                <a:gd name="T0" fmla="*/ 127 w 250"/>
                <a:gd name="T1" fmla="*/ 0 h 937"/>
                <a:gd name="T2" fmla="*/ 143 w 250"/>
                <a:gd name="T3" fmla="*/ 8 h 937"/>
                <a:gd name="T4" fmla="*/ 157 w 250"/>
                <a:gd name="T5" fmla="*/ 36 h 937"/>
                <a:gd name="T6" fmla="*/ 169 w 250"/>
                <a:gd name="T7" fmla="*/ 80 h 937"/>
                <a:gd name="T8" fmla="*/ 187 w 250"/>
                <a:gd name="T9" fmla="*/ 206 h 937"/>
                <a:gd name="T10" fmla="*/ 199 w 250"/>
                <a:gd name="T11" fmla="*/ 374 h 937"/>
                <a:gd name="T12" fmla="*/ 199 w 250"/>
                <a:gd name="T13" fmla="*/ 470 h 937"/>
                <a:gd name="T14" fmla="*/ 193 w 250"/>
                <a:gd name="T15" fmla="*/ 651 h 937"/>
                <a:gd name="T16" fmla="*/ 175 w 250"/>
                <a:gd name="T17" fmla="*/ 801 h 937"/>
                <a:gd name="T18" fmla="*/ 157 w 250"/>
                <a:gd name="T19" fmla="*/ 881 h 937"/>
                <a:gd name="T20" fmla="*/ 143 w 250"/>
                <a:gd name="T21" fmla="*/ 917 h 937"/>
                <a:gd name="T22" fmla="*/ 129 w 250"/>
                <a:gd name="T23" fmla="*/ 935 h 937"/>
                <a:gd name="T24" fmla="*/ 121 w 250"/>
                <a:gd name="T25" fmla="*/ 937 h 937"/>
                <a:gd name="T26" fmla="*/ 133 w 250"/>
                <a:gd name="T27" fmla="*/ 935 h 937"/>
                <a:gd name="T28" fmla="*/ 159 w 250"/>
                <a:gd name="T29" fmla="*/ 917 h 937"/>
                <a:gd name="T30" fmla="*/ 181 w 250"/>
                <a:gd name="T31" fmla="*/ 881 h 937"/>
                <a:gd name="T32" fmla="*/ 201 w 250"/>
                <a:gd name="T33" fmla="*/ 831 h 937"/>
                <a:gd name="T34" fmla="*/ 219 w 250"/>
                <a:gd name="T35" fmla="*/ 767 h 937"/>
                <a:gd name="T36" fmla="*/ 233 w 250"/>
                <a:gd name="T37" fmla="*/ 693 h 937"/>
                <a:gd name="T38" fmla="*/ 242 w 250"/>
                <a:gd name="T39" fmla="*/ 609 h 937"/>
                <a:gd name="T40" fmla="*/ 248 w 250"/>
                <a:gd name="T41" fmla="*/ 518 h 937"/>
                <a:gd name="T42" fmla="*/ 250 w 250"/>
                <a:gd name="T43" fmla="*/ 470 h 937"/>
                <a:gd name="T44" fmla="*/ 248 w 250"/>
                <a:gd name="T45" fmla="*/ 376 h 937"/>
                <a:gd name="T46" fmla="*/ 241 w 250"/>
                <a:gd name="T47" fmla="*/ 288 h 937"/>
                <a:gd name="T48" fmla="*/ 231 w 250"/>
                <a:gd name="T49" fmla="*/ 208 h 937"/>
                <a:gd name="T50" fmla="*/ 215 w 250"/>
                <a:gd name="T51" fmla="*/ 138 h 937"/>
                <a:gd name="T52" fmla="*/ 197 w 250"/>
                <a:gd name="T53" fmla="*/ 80 h 937"/>
                <a:gd name="T54" fmla="*/ 175 w 250"/>
                <a:gd name="T55" fmla="*/ 36 h 937"/>
                <a:gd name="T56" fmla="*/ 153 w 250"/>
                <a:gd name="T57" fmla="*/ 10 h 937"/>
                <a:gd name="T58" fmla="*/ 133 w 250"/>
                <a:gd name="T59" fmla="*/ 0 h 937"/>
                <a:gd name="T60" fmla="*/ 127 w 250"/>
                <a:gd name="T61" fmla="*/ 0 h 937"/>
                <a:gd name="T62" fmla="*/ 49 w 250"/>
                <a:gd name="T63" fmla="*/ 470 h 937"/>
                <a:gd name="T64" fmla="*/ 57 w 250"/>
                <a:gd name="T65" fmla="*/ 286 h 937"/>
                <a:gd name="T66" fmla="*/ 73 w 250"/>
                <a:gd name="T67" fmla="*/ 136 h 937"/>
                <a:gd name="T68" fmla="*/ 91 w 250"/>
                <a:gd name="T69" fmla="*/ 56 h 937"/>
                <a:gd name="T70" fmla="*/ 105 w 250"/>
                <a:gd name="T71" fmla="*/ 20 h 937"/>
                <a:gd name="T72" fmla="*/ 119 w 250"/>
                <a:gd name="T73" fmla="*/ 2 h 937"/>
                <a:gd name="T74" fmla="*/ 127 w 250"/>
                <a:gd name="T75" fmla="*/ 0 h 937"/>
                <a:gd name="T76" fmla="*/ 115 w 250"/>
                <a:gd name="T77" fmla="*/ 2 h 937"/>
                <a:gd name="T78" fmla="*/ 89 w 250"/>
                <a:gd name="T79" fmla="*/ 20 h 937"/>
                <a:gd name="T80" fmla="*/ 67 w 250"/>
                <a:gd name="T81" fmla="*/ 56 h 937"/>
                <a:gd name="T82" fmla="*/ 47 w 250"/>
                <a:gd name="T83" fmla="*/ 106 h 937"/>
                <a:gd name="T84" fmla="*/ 29 w 250"/>
                <a:gd name="T85" fmla="*/ 170 h 937"/>
                <a:gd name="T86" fmla="*/ 15 w 250"/>
                <a:gd name="T87" fmla="*/ 244 h 937"/>
                <a:gd name="T88" fmla="*/ 6 w 250"/>
                <a:gd name="T89" fmla="*/ 328 h 937"/>
                <a:gd name="T90" fmla="*/ 0 w 250"/>
                <a:gd name="T91" fmla="*/ 420 h 937"/>
                <a:gd name="T92" fmla="*/ 0 w 250"/>
                <a:gd name="T93" fmla="*/ 468 h 937"/>
                <a:gd name="T94" fmla="*/ 2 w 250"/>
                <a:gd name="T95" fmla="*/ 562 h 937"/>
                <a:gd name="T96" fmla="*/ 8 w 250"/>
                <a:gd name="T97" fmla="*/ 651 h 937"/>
                <a:gd name="T98" fmla="*/ 19 w 250"/>
                <a:gd name="T99" fmla="*/ 729 h 937"/>
                <a:gd name="T100" fmla="*/ 33 w 250"/>
                <a:gd name="T101" fmla="*/ 799 h 937"/>
                <a:gd name="T102" fmla="*/ 51 w 250"/>
                <a:gd name="T103" fmla="*/ 857 h 937"/>
                <a:gd name="T104" fmla="*/ 73 w 250"/>
                <a:gd name="T105" fmla="*/ 901 h 937"/>
                <a:gd name="T106" fmla="*/ 95 w 250"/>
                <a:gd name="T107" fmla="*/ 929 h 937"/>
                <a:gd name="T108" fmla="*/ 115 w 250"/>
                <a:gd name="T109" fmla="*/ 937 h 937"/>
                <a:gd name="T110" fmla="*/ 121 w 250"/>
                <a:gd name="T111" fmla="*/ 937 h 937"/>
                <a:gd name="T112" fmla="*/ 107 w 250"/>
                <a:gd name="T113" fmla="*/ 929 h 937"/>
                <a:gd name="T114" fmla="*/ 93 w 250"/>
                <a:gd name="T115" fmla="*/ 901 h 937"/>
                <a:gd name="T116" fmla="*/ 81 w 250"/>
                <a:gd name="T117" fmla="*/ 857 h 937"/>
                <a:gd name="T118" fmla="*/ 61 w 250"/>
                <a:gd name="T119" fmla="*/ 731 h 937"/>
                <a:gd name="T120" fmla="*/ 51 w 250"/>
                <a:gd name="T121" fmla="*/ 564 h 937"/>
                <a:gd name="T122" fmla="*/ 49 w 250"/>
                <a:gd name="T123" fmla="*/ 470 h 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0" h="937">
                  <a:moveTo>
                    <a:pt x="127" y="0"/>
                  </a:moveTo>
                  <a:lnTo>
                    <a:pt x="127" y="0"/>
                  </a:lnTo>
                  <a:lnTo>
                    <a:pt x="135" y="2"/>
                  </a:lnTo>
                  <a:lnTo>
                    <a:pt x="143" y="8"/>
                  </a:lnTo>
                  <a:lnTo>
                    <a:pt x="149" y="20"/>
                  </a:lnTo>
                  <a:lnTo>
                    <a:pt x="157" y="36"/>
                  </a:lnTo>
                  <a:lnTo>
                    <a:pt x="163" y="56"/>
                  </a:lnTo>
                  <a:lnTo>
                    <a:pt x="169" y="80"/>
                  </a:lnTo>
                  <a:lnTo>
                    <a:pt x="179" y="136"/>
                  </a:lnTo>
                  <a:lnTo>
                    <a:pt x="187" y="206"/>
                  </a:lnTo>
                  <a:lnTo>
                    <a:pt x="195" y="286"/>
                  </a:lnTo>
                  <a:lnTo>
                    <a:pt x="199" y="374"/>
                  </a:lnTo>
                  <a:lnTo>
                    <a:pt x="199" y="470"/>
                  </a:lnTo>
                  <a:lnTo>
                    <a:pt x="199" y="470"/>
                  </a:lnTo>
                  <a:lnTo>
                    <a:pt x="197" y="564"/>
                  </a:lnTo>
                  <a:lnTo>
                    <a:pt x="193" y="651"/>
                  </a:lnTo>
                  <a:lnTo>
                    <a:pt x="185" y="731"/>
                  </a:lnTo>
                  <a:lnTo>
                    <a:pt x="175" y="801"/>
                  </a:lnTo>
                  <a:lnTo>
                    <a:pt x="163" y="857"/>
                  </a:lnTo>
                  <a:lnTo>
                    <a:pt x="157" y="881"/>
                  </a:lnTo>
                  <a:lnTo>
                    <a:pt x="151" y="901"/>
                  </a:lnTo>
                  <a:lnTo>
                    <a:pt x="143" y="917"/>
                  </a:lnTo>
                  <a:lnTo>
                    <a:pt x="137" y="929"/>
                  </a:lnTo>
                  <a:lnTo>
                    <a:pt x="129" y="935"/>
                  </a:lnTo>
                  <a:lnTo>
                    <a:pt x="121" y="937"/>
                  </a:lnTo>
                  <a:lnTo>
                    <a:pt x="121" y="937"/>
                  </a:lnTo>
                  <a:lnTo>
                    <a:pt x="127" y="937"/>
                  </a:lnTo>
                  <a:lnTo>
                    <a:pt x="133" y="935"/>
                  </a:lnTo>
                  <a:lnTo>
                    <a:pt x="147" y="929"/>
                  </a:lnTo>
                  <a:lnTo>
                    <a:pt x="159" y="917"/>
                  </a:lnTo>
                  <a:lnTo>
                    <a:pt x="171" y="901"/>
                  </a:lnTo>
                  <a:lnTo>
                    <a:pt x="181" y="881"/>
                  </a:lnTo>
                  <a:lnTo>
                    <a:pt x="193" y="857"/>
                  </a:lnTo>
                  <a:lnTo>
                    <a:pt x="201" y="831"/>
                  </a:lnTo>
                  <a:lnTo>
                    <a:pt x="211" y="801"/>
                  </a:lnTo>
                  <a:lnTo>
                    <a:pt x="219" y="767"/>
                  </a:lnTo>
                  <a:lnTo>
                    <a:pt x="227" y="731"/>
                  </a:lnTo>
                  <a:lnTo>
                    <a:pt x="233" y="693"/>
                  </a:lnTo>
                  <a:lnTo>
                    <a:pt x="239" y="651"/>
                  </a:lnTo>
                  <a:lnTo>
                    <a:pt x="242" y="609"/>
                  </a:lnTo>
                  <a:lnTo>
                    <a:pt x="246" y="564"/>
                  </a:lnTo>
                  <a:lnTo>
                    <a:pt x="248" y="518"/>
                  </a:lnTo>
                  <a:lnTo>
                    <a:pt x="250" y="470"/>
                  </a:lnTo>
                  <a:lnTo>
                    <a:pt x="250" y="470"/>
                  </a:lnTo>
                  <a:lnTo>
                    <a:pt x="248" y="422"/>
                  </a:lnTo>
                  <a:lnTo>
                    <a:pt x="248" y="376"/>
                  </a:lnTo>
                  <a:lnTo>
                    <a:pt x="244" y="330"/>
                  </a:lnTo>
                  <a:lnTo>
                    <a:pt x="241" y="288"/>
                  </a:lnTo>
                  <a:lnTo>
                    <a:pt x="237" y="246"/>
                  </a:lnTo>
                  <a:lnTo>
                    <a:pt x="231" y="208"/>
                  </a:lnTo>
                  <a:lnTo>
                    <a:pt x="223" y="170"/>
                  </a:lnTo>
                  <a:lnTo>
                    <a:pt x="215" y="138"/>
                  </a:lnTo>
                  <a:lnTo>
                    <a:pt x="207" y="108"/>
                  </a:lnTo>
                  <a:lnTo>
                    <a:pt x="197" y="80"/>
                  </a:lnTo>
                  <a:lnTo>
                    <a:pt x="187" y="56"/>
                  </a:lnTo>
                  <a:lnTo>
                    <a:pt x="175" y="36"/>
                  </a:lnTo>
                  <a:lnTo>
                    <a:pt x="165" y="20"/>
                  </a:lnTo>
                  <a:lnTo>
                    <a:pt x="153" y="10"/>
                  </a:lnTo>
                  <a:lnTo>
                    <a:pt x="139" y="2"/>
                  </a:lnTo>
                  <a:lnTo>
                    <a:pt x="133" y="0"/>
                  </a:lnTo>
                  <a:lnTo>
                    <a:pt x="127" y="0"/>
                  </a:lnTo>
                  <a:lnTo>
                    <a:pt x="127" y="0"/>
                  </a:lnTo>
                  <a:close/>
                  <a:moveTo>
                    <a:pt x="49" y="470"/>
                  </a:moveTo>
                  <a:lnTo>
                    <a:pt x="49" y="470"/>
                  </a:lnTo>
                  <a:lnTo>
                    <a:pt x="51" y="374"/>
                  </a:lnTo>
                  <a:lnTo>
                    <a:pt x="57" y="286"/>
                  </a:lnTo>
                  <a:lnTo>
                    <a:pt x="63" y="206"/>
                  </a:lnTo>
                  <a:lnTo>
                    <a:pt x="73" y="136"/>
                  </a:lnTo>
                  <a:lnTo>
                    <a:pt x="85" y="80"/>
                  </a:lnTo>
                  <a:lnTo>
                    <a:pt x="91" y="56"/>
                  </a:lnTo>
                  <a:lnTo>
                    <a:pt x="97" y="36"/>
                  </a:lnTo>
                  <a:lnTo>
                    <a:pt x="105" y="20"/>
                  </a:lnTo>
                  <a:lnTo>
                    <a:pt x="111" y="8"/>
                  </a:lnTo>
                  <a:lnTo>
                    <a:pt x="119" y="2"/>
                  </a:lnTo>
                  <a:lnTo>
                    <a:pt x="127" y="0"/>
                  </a:lnTo>
                  <a:lnTo>
                    <a:pt x="127" y="0"/>
                  </a:lnTo>
                  <a:lnTo>
                    <a:pt x="121" y="0"/>
                  </a:lnTo>
                  <a:lnTo>
                    <a:pt x="115" y="2"/>
                  </a:lnTo>
                  <a:lnTo>
                    <a:pt x="101" y="8"/>
                  </a:lnTo>
                  <a:lnTo>
                    <a:pt x="89" y="20"/>
                  </a:lnTo>
                  <a:lnTo>
                    <a:pt x="77" y="36"/>
                  </a:lnTo>
                  <a:lnTo>
                    <a:pt x="67" y="56"/>
                  </a:lnTo>
                  <a:lnTo>
                    <a:pt x="57" y="80"/>
                  </a:lnTo>
                  <a:lnTo>
                    <a:pt x="47" y="106"/>
                  </a:lnTo>
                  <a:lnTo>
                    <a:pt x="37" y="136"/>
                  </a:lnTo>
                  <a:lnTo>
                    <a:pt x="29" y="170"/>
                  </a:lnTo>
                  <a:lnTo>
                    <a:pt x="21" y="206"/>
                  </a:lnTo>
                  <a:lnTo>
                    <a:pt x="15" y="244"/>
                  </a:lnTo>
                  <a:lnTo>
                    <a:pt x="9" y="286"/>
                  </a:lnTo>
                  <a:lnTo>
                    <a:pt x="6" y="328"/>
                  </a:lnTo>
                  <a:lnTo>
                    <a:pt x="2" y="374"/>
                  </a:lnTo>
                  <a:lnTo>
                    <a:pt x="0" y="420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516"/>
                  </a:lnTo>
                  <a:lnTo>
                    <a:pt x="2" y="562"/>
                  </a:lnTo>
                  <a:lnTo>
                    <a:pt x="4" y="607"/>
                  </a:lnTo>
                  <a:lnTo>
                    <a:pt x="8" y="651"/>
                  </a:lnTo>
                  <a:lnTo>
                    <a:pt x="13" y="691"/>
                  </a:lnTo>
                  <a:lnTo>
                    <a:pt x="19" y="729"/>
                  </a:lnTo>
                  <a:lnTo>
                    <a:pt x="25" y="767"/>
                  </a:lnTo>
                  <a:lnTo>
                    <a:pt x="33" y="799"/>
                  </a:lnTo>
                  <a:lnTo>
                    <a:pt x="41" y="829"/>
                  </a:lnTo>
                  <a:lnTo>
                    <a:pt x="51" y="857"/>
                  </a:lnTo>
                  <a:lnTo>
                    <a:pt x="61" y="881"/>
                  </a:lnTo>
                  <a:lnTo>
                    <a:pt x="73" y="901"/>
                  </a:lnTo>
                  <a:lnTo>
                    <a:pt x="83" y="917"/>
                  </a:lnTo>
                  <a:lnTo>
                    <a:pt x="95" y="929"/>
                  </a:lnTo>
                  <a:lnTo>
                    <a:pt x="109" y="935"/>
                  </a:lnTo>
                  <a:lnTo>
                    <a:pt x="115" y="937"/>
                  </a:lnTo>
                  <a:lnTo>
                    <a:pt x="121" y="937"/>
                  </a:lnTo>
                  <a:lnTo>
                    <a:pt x="121" y="937"/>
                  </a:lnTo>
                  <a:lnTo>
                    <a:pt x="113" y="935"/>
                  </a:lnTo>
                  <a:lnTo>
                    <a:pt x="107" y="929"/>
                  </a:lnTo>
                  <a:lnTo>
                    <a:pt x="99" y="917"/>
                  </a:lnTo>
                  <a:lnTo>
                    <a:pt x="93" y="901"/>
                  </a:lnTo>
                  <a:lnTo>
                    <a:pt x="87" y="881"/>
                  </a:lnTo>
                  <a:lnTo>
                    <a:pt x="81" y="857"/>
                  </a:lnTo>
                  <a:lnTo>
                    <a:pt x="69" y="799"/>
                  </a:lnTo>
                  <a:lnTo>
                    <a:pt x="61" y="731"/>
                  </a:lnTo>
                  <a:lnTo>
                    <a:pt x="55" y="651"/>
                  </a:lnTo>
                  <a:lnTo>
                    <a:pt x="51" y="564"/>
                  </a:lnTo>
                  <a:lnTo>
                    <a:pt x="49" y="470"/>
                  </a:lnTo>
                  <a:lnTo>
                    <a:pt x="49" y="470"/>
                  </a:lnTo>
                  <a:close/>
                </a:path>
              </a:pathLst>
            </a:custGeom>
            <a:solidFill>
              <a:schemeClr val="bg1">
                <a:alpha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0" name="Freeform 113">
              <a:extLst>
                <a:ext uri="{FF2B5EF4-FFF2-40B4-BE49-F238E27FC236}">
                  <a16:creationId xmlns:a16="http://schemas.microsoft.com/office/drawing/2014/main" xmlns="" id="{15BBEA10-C8AC-4A26-A1CB-12BA8F1E42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99225" y="3038475"/>
              <a:ext cx="184150" cy="227013"/>
            </a:xfrm>
            <a:custGeom>
              <a:avLst/>
              <a:gdLst>
                <a:gd name="T0" fmla="*/ 108 w 116"/>
                <a:gd name="T1" fmla="*/ 34 h 143"/>
                <a:gd name="T2" fmla="*/ 86 w 116"/>
                <a:gd name="T3" fmla="*/ 10 h 143"/>
                <a:gd name="T4" fmla="*/ 66 w 116"/>
                <a:gd name="T5" fmla="*/ 2 h 143"/>
                <a:gd name="T6" fmla="*/ 58 w 116"/>
                <a:gd name="T7" fmla="*/ 0 h 143"/>
                <a:gd name="T8" fmla="*/ 36 w 116"/>
                <a:gd name="T9" fmla="*/ 6 h 143"/>
                <a:gd name="T10" fmla="*/ 18 w 116"/>
                <a:gd name="T11" fmla="*/ 22 h 143"/>
                <a:gd name="T12" fmla="*/ 6 w 116"/>
                <a:gd name="T13" fmla="*/ 44 h 143"/>
                <a:gd name="T14" fmla="*/ 0 w 116"/>
                <a:gd name="T15" fmla="*/ 70 h 143"/>
                <a:gd name="T16" fmla="*/ 2 w 116"/>
                <a:gd name="T17" fmla="*/ 82 h 143"/>
                <a:gd name="T18" fmla="*/ 6 w 116"/>
                <a:gd name="T19" fmla="*/ 100 h 143"/>
                <a:gd name="T20" fmla="*/ 10 w 116"/>
                <a:gd name="T21" fmla="*/ 110 h 143"/>
                <a:gd name="T22" fmla="*/ 30 w 116"/>
                <a:gd name="T23" fmla="*/ 134 h 143"/>
                <a:gd name="T24" fmla="*/ 52 w 116"/>
                <a:gd name="T25" fmla="*/ 141 h 143"/>
                <a:gd name="T26" fmla="*/ 60 w 116"/>
                <a:gd name="T27" fmla="*/ 143 h 143"/>
                <a:gd name="T28" fmla="*/ 82 w 116"/>
                <a:gd name="T29" fmla="*/ 137 h 143"/>
                <a:gd name="T30" fmla="*/ 100 w 116"/>
                <a:gd name="T31" fmla="*/ 124 h 143"/>
                <a:gd name="T32" fmla="*/ 112 w 116"/>
                <a:gd name="T33" fmla="*/ 100 h 143"/>
                <a:gd name="T34" fmla="*/ 116 w 116"/>
                <a:gd name="T35" fmla="*/ 74 h 143"/>
                <a:gd name="T36" fmla="*/ 116 w 116"/>
                <a:gd name="T37" fmla="*/ 64 h 143"/>
                <a:gd name="T38" fmla="*/ 112 w 116"/>
                <a:gd name="T39" fmla="*/ 44 h 143"/>
                <a:gd name="T40" fmla="*/ 108 w 116"/>
                <a:gd name="T41" fmla="*/ 34 h 143"/>
                <a:gd name="T42" fmla="*/ 10 w 116"/>
                <a:gd name="T43" fmla="*/ 74 h 143"/>
                <a:gd name="T44" fmla="*/ 14 w 116"/>
                <a:gd name="T45" fmla="*/ 48 h 143"/>
                <a:gd name="T46" fmla="*/ 24 w 116"/>
                <a:gd name="T47" fmla="*/ 28 h 143"/>
                <a:gd name="T48" fmla="*/ 40 w 116"/>
                <a:gd name="T49" fmla="*/ 16 h 143"/>
                <a:gd name="T50" fmla="*/ 60 w 116"/>
                <a:gd name="T51" fmla="*/ 10 h 143"/>
                <a:gd name="T52" fmla="*/ 72 w 116"/>
                <a:gd name="T53" fmla="*/ 12 h 143"/>
                <a:gd name="T54" fmla="*/ 94 w 116"/>
                <a:gd name="T55" fmla="*/ 28 h 143"/>
                <a:gd name="T56" fmla="*/ 102 w 116"/>
                <a:gd name="T57" fmla="*/ 38 h 143"/>
                <a:gd name="T58" fmla="*/ 108 w 116"/>
                <a:gd name="T59" fmla="*/ 70 h 143"/>
                <a:gd name="T60" fmla="*/ 108 w 116"/>
                <a:gd name="T61" fmla="*/ 84 h 143"/>
                <a:gd name="T62" fmla="*/ 100 w 116"/>
                <a:gd name="T63" fmla="*/ 106 h 143"/>
                <a:gd name="T64" fmla="*/ 86 w 116"/>
                <a:gd name="T65" fmla="*/ 122 h 143"/>
                <a:gd name="T66" fmla="*/ 68 w 116"/>
                <a:gd name="T67" fmla="*/ 132 h 143"/>
                <a:gd name="T68" fmla="*/ 58 w 116"/>
                <a:gd name="T69" fmla="*/ 134 h 143"/>
                <a:gd name="T70" fmla="*/ 34 w 116"/>
                <a:gd name="T71" fmla="*/ 126 h 143"/>
                <a:gd name="T72" fmla="*/ 16 w 116"/>
                <a:gd name="T73" fmla="*/ 106 h 143"/>
                <a:gd name="T74" fmla="*/ 10 w 116"/>
                <a:gd name="T75" fmla="*/ 90 h 143"/>
                <a:gd name="T76" fmla="*/ 10 w 116"/>
                <a:gd name="T77" fmla="*/ 7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16" h="143">
                  <a:moveTo>
                    <a:pt x="108" y="34"/>
                  </a:moveTo>
                  <a:lnTo>
                    <a:pt x="108" y="34"/>
                  </a:lnTo>
                  <a:lnTo>
                    <a:pt x="98" y="20"/>
                  </a:lnTo>
                  <a:lnTo>
                    <a:pt x="86" y="10"/>
                  </a:lnTo>
                  <a:lnTo>
                    <a:pt x="74" y="4"/>
                  </a:lnTo>
                  <a:lnTo>
                    <a:pt x="66" y="2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46" y="2"/>
                  </a:lnTo>
                  <a:lnTo>
                    <a:pt x="36" y="6"/>
                  </a:lnTo>
                  <a:lnTo>
                    <a:pt x="26" y="12"/>
                  </a:lnTo>
                  <a:lnTo>
                    <a:pt x="18" y="22"/>
                  </a:lnTo>
                  <a:lnTo>
                    <a:pt x="10" y="32"/>
                  </a:lnTo>
                  <a:lnTo>
                    <a:pt x="6" y="44"/>
                  </a:lnTo>
                  <a:lnTo>
                    <a:pt x="2" y="56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2" y="82"/>
                  </a:lnTo>
                  <a:lnTo>
                    <a:pt x="4" y="92"/>
                  </a:lnTo>
                  <a:lnTo>
                    <a:pt x="6" y="100"/>
                  </a:lnTo>
                  <a:lnTo>
                    <a:pt x="10" y="110"/>
                  </a:lnTo>
                  <a:lnTo>
                    <a:pt x="10" y="110"/>
                  </a:lnTo>
                  <a:lnTo>
                    <a:pt x="20" y="124"/>
                  </a:lnTo>
                  <a:lnTo>
                    <a:pt x="30" y="134"/>
                  </a:lnTo>
                  <a:lnTo>
                    <a:pt x="44" y="139"/>
                  </a:lnTo>
                  <a:lnTo>
                    <a:pt x="52" y="141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70" y="141"/>
                  </a:lnTo>
                  <a:lnTo>
                    <a:pt x="82" y="137"/>
                  </a:lnTo>
                  <a:lnTo>
                    <a:pt x="92" y="132"/>
                  </a:lnTo>
                  <a:lnTo>
                    <a:pt x="100" y="124"/>
                  </a:lnTo>
                  <a:lnTo>
                    <a:pt x="106" y="112"/>
                  </a:lnTo>
                  <a:lnTo>
                    <a:pt x="112" y="100"/>
                  </a:lnTo>
                  <a:lnTo>
                    <a:pt x="116" y="88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16" y="64"/>
                  </a:lnTo>
                  <a:lnTo>
                    <a:pt x="114" y="52"/>
                  </a:lnTo>
                  <a:lnTo>
                    <a:pt x="112" y="44"/>
                  </a:lnTo>
                  <a:lnTo>
                    <a:pt x="108" y="34"/>
                  </a:lnTo>
                  <a:lnTo>
                    <a:pt x="108" y="34"/>
                  </a:lnTo>
                  <a:close/>
                  <a:moveTo>
                    <a:pt x="10" y="74"/>
                  </a:moveTo>
                  <a:lnTo>
                    <a:pt x="10" y="74"/>
                  </a:lnTo>
                  <a:lnTo>
                    <a:pt x="10" y="60"/>
                  </a:lnTo>
                  <a:lnTo>
                    <a:pt x="14" y="48"/>
                  </a:lnTo>
                  <a:lnTo>
                    <a:pt x="18" y="38"/>
                  </a:lnTo>
                  <a:lnTo>
                    <a:pt x="24" y="28"/>
                  </a:lnTo>
                  <a:lnTo>
                    <a:pt x="32" y="22"/>
                  </a:lnTo>
                  <a:lnTo>
                    <a:pt x="40" y="16"/>
                  </a:lnTo>
                  <a:lnTo>
                    <a:pt x="50" y="12"/>
                  </a:lnTo>
                  <a:lnTo>
                    <a:pt x="60" y="10"/>
                  </a:lnTo>
                  <a:lnTo>
                    <a:pt x="60" y="10"/>
                  </a:lnTo>
                  <a:lnTo>
                    <a:pt x="72" y="12"/>
                  </a:lnTo>
                  <a:lnTo>
                    <a:pt x="84" y="18"/>
                  </a:lnTo>
                  <a:lnTo>
                    <a:pt x="94" y="28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6" y="54"/>
                  </a:lnTo>
                  <a:lnTo>
                    <a:pt x="108" y="70"/>
                  </a:lnTo>
                  <a:lnTo>
                    <a:pt x="108" y="70"/>
                  </a:lnTo>
                  <a:lnTo>
                    <a:pt x="108" y="84"/>
                  </a:lnTo>
                  <a:lnTo>
                    <a:pt x="104" y="96"/>
                  </a:lnTo>
                  <a:lnTo>
                    <a:pt x="100" y="106"/>
                  </a:lnTo>
                  <a:lnTo>
                    <a:pt x="94" y="116"/>
                  </a:lnTo>
                  <a:lnTo>
                    <a:pt x="86" y="122"/>
                  </a:lnTo>
                  <a:lnTo>
                    <a:pt x="78" y="128"/>
                  </a:lnTo>
                  <a:lnTo>
                    <a:pt x="68" y="132"/>
                  </a:lnTo>
                  <a:lnTo>
                    <a:pt x="58" y="134"/>
                  </a:lnTo>
                  <a:lnTo>
                    <a:pt x="58" y="134"/>
                  </a:lnTo>
                  <a:lnTo>
                    <a:pt x="46" y="132"/>
                  </a:lnTo>
                  <a:lnTo>
                    <a:pt x="34" y="126"/>
                  </a:lnTo>
                  <a:lnTo>
                    <a:pt x="24" y="118"/>
                  </a:lnTo>
                  <a:lnTo>
                    <a:pt x="16" y="106"/>
                  </a:lnTo>
                  <a:lnTo>
                    <a:pt x="16" y="106"/>
                  </a:lnTo>
                  <a:lnTo>
                    <a:pt x="10" y="90"/>
                  </a:lnTo>
                  <a:lnTo>
                    <a:pt x="10" y="74"/>
                  </a:lnTo>
                  <a:lnTo>
                    <a:pt x="10" y="74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1" name="Freeform 114">
              <a:extLst>
                <a:ext uri="{FF2B5EF4-FFF2-40B4-BE49-F238E27FC236}">
                  <a16:creationId xmlns:a16="http://schemas.microsoft.com/office/drawing/2014/main" xmlns="" id="{BE6006F0-A17C-4AF2-AAAA-F6DB3FBDC5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500" y="3222625"/>
              <a:ext cx="355600" cy="134938"/>
            </a:xfrm>
            <a:custGeom>
              <a:avLst/>
              <a:gdLst>
                <a:gd name="T0" fmla="*/ 224 w 224"/>
                <a:gd name="T1" fmla="*/ 43 h 85"/>
                <a:gd name="T2" fmla="*/ 224 w 224"/>
                <a:gd name="T3" fmla="*/ 43 h 85"/>
                <a:gd name="T4" fmla="*/ 220 w 224"/>
                <a:gd name="T5" fmla="*/ 51 h 85"/>
                <a:gd name="T6" fmla="*/ 214 w 224"/>
                <a:gd name="T7" fmla="*/ 59 h 85"/>
                <a:gd name="T8" fmla="*/ 204 w 224"/>
                <a:gd name="T9" fmla="*/ 67 h 85"/>
                <a:gd name="T10" fmla="*/ 190 w 224"/>
                <a:gd name="T11" fmla="*/ 73 h 85"/>
                <a:gd name="T12" fmla="*/ 174 w 224"/>
                <a:gd name="T13" fmla="*/ 77 h 85"/>
                <a:gd name="T14" fmla="*/ 154 w 224"/>
                <a:gd name="T15" fmla="*/ 81 h 85"/>
                <a:gd name="T16" fmla="*/ 134 w 224"/>
                <a:gd name="T17" fmla="*/ 83 h 85"/>
                <a:gd name="T18" fmla="*/ 112 w 224"/>
                <a:gd name="T19" fmla="*/ 85 h 85"/>
                <a:gd name="T20" fmla="*/ 112 w 224"/>
                <a:gd name="T21" fmla="*/ 85 h 85"/>
                <a:gd name="T22" fmla="*/ 88 w 224"/>
                <a:gd name="T23" fmla="*/ 83 h 85"/>
                <a:gd name="T24" fmla="*/ 68 w 224"/>
                <a:gd name="T25" fmla="*/ 81 h 85"/>
                <a:gd name="T26" fmla="*/ 50 w 224"/>
                <a:gd name="T27" fmla="*/ 77 h 85"/>
                <a:gd name="T28" fmla="*/ 32 w 224"/>
                <a:gd name="T29" fmla="*/ 71 h 85"/>
                <a:gd name="T30" fmla="*/ 18 w 224"/>
                <a:gd name="T31" fmla="*/ 65 h 85"/>
                <a:gd name="T32" fmla="*/ 8 w 224"/>
                <a:gd name="T33" fmla="*/ 57 h 85"/>
                <a:gd name="T34" fmla="*/ 2 w 224"/>
                <a:gd name="T35" fmla="*/ 49 h 85"/>
                <a:gd name="T36" fmla="*/ 0 w 224"/>
                <a:gd name="T37" fmla="*/ 41 h 85"/>
                <a:gd name="T38" fmla="*/ 0 w 224"/>
                <a:gd name="T39" fmla="*/ 41 h 85"/>
                <a:gd name="T40" fmla="*/ 2 w 224"/>
                <a:gd name="T41" fmla="*/ 33 h 85"/>
                <a:gd name="T42" fmla="*/ 8 w 224"/>
                <a:gd name="T43" fmla="*/ 25 h 85"/>
                <a:gd name="T44" fmla="*/ 20 w 224"/>
                <a:gd name="T45" fmla="*/ 18 h 85"/>
                <a:gd name="T46" fmla="*/ 32 w 224"/>
                <a:gd name="T47" fmla="*/ 12 h 85"/>
                <a:gd name="T48" fmla="*/ 50 w 224"/>
                <a:gd name="T49" fmla="*/ 8 h 85"/>
                <a:gd name="T50" fmla="*/ 68 w 224"/>
                <a:gd name="T51" fmla="*/ 4 h 85"/>
                <a:gd name="T52" fmla="*/ 90 w 224"/>
                <a:gd name="T53" fmla="*/ 2 h 85"/>
                <a:gd name="T54" fmla="*/ 112 w 224"/>
                <a:gd name="T55" fmla="*/ 0 h 85"/>
                <a:gd name="T56" fmla="*/ 112 w 224"/>
                <a:gd name="T57" fmla="*/ 0 h 85"/>
                <a:gd name="T58" fmla="*/ 134 w 224"/>
                <a:gd name="T59" fmla="*/ 2 h 85"/>
                <a:gd name="T60" fmla="*/ 156 w 224"/>
                <a:gd name="T61" fmla="*/ 4 h 85"/>
                <a:gd name="T62" fmla="*/ 174 w 224"/>
                <a:gd name="T63" fmla="*/ 8 h 85"/>
                <a:gd name="T64" fmla="*/ 190 w 224"/>
                <a:gd name="T65" fmla="*/ 14 h 85"/>
                <a:gd name="T66" fmla="*/ 204 w 224"/>
                <a:gd name="T67" fmla="*/ 19 h 85"/>
                <a:gd name="T68" fmla="*/ 214 w 224"/>
                <a:gd name="T69" fmla="*/ 25 h 85"/>
                <a:gd name="T70" fmla="*/ 222 w 224"/>
                <a:gd name="T71" fmla="*/ 33 h 85"/>
                <a:gd name="T72" fmla="*/ 224 w 224"/>
                <a:gd name="T73" fmla="*/ 43 h 85"/>
                <a:gd name="T74" fmla="*/ 224 w 224"/>
                <a:gd name="T75" fmla="*/ 43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4" h="85">
                  <a:moveTo>
                    <a:pt x="224" y="43"/>
                  </a:moveTo>
                  <a:lnTo>
                    <a:pt x="224" y="43"/>
                  </a:lnTo>
                  <a:lnTo>
                    <a:pt x="220" y="51"/>
                  </a:lnTo>
                  <a:lnTo>
                    <a:pt x="214" y="59"/>
                  </a:lnTo>
                  <a:lnTo>
                    <a:pt x="204" y="67"/>
                  </a:lnTo>
                  <a:lnTo>
                    <a:pt x="190" y="73"/>
                  </a:lnTo>
                  <a:lnTo>
                    <a:pt x="174" y="77"/>
                  </a:lnTo>
                  <a:lnTo>
                    <a:pt x="154" y="81"/>
                  </a:lnTo>
                  <a:lnTo>
                    <a:pt x="134" y="83"/>
                  </a:lnTo>
                  <a:lnTo>
                    <a:pt x="112" y="85"/>
                  </a:lnTo>
                  <a:lnTo>
                    <a:pt x="112" y="85"/>
                  </a:lnTo>
                  <a:lnTo>
                    <a:pt x="88" y="83"/>
                  </a:lnTo>
                  <a:lnTo>
                    <a:pt x="68" y="81"/>
                  </a:lnTo>
                  <a:lnTo>
                    <a:pt x="50" y="77"/>
                  </a:lnTo>
                  <a:lnTo>
                    <a:pt x="32" y="71"/>
                  </a:lnTo>
                  <a:lnTo>
                    <a:pt x="18" y="65"/>
                  </a:lnTo>
                  <a:lnTo>
                    <a:pt x="8" y="57"/>
                  </a:lnTo>
                  <a:lnTo>
                    <a:pt x="2" y="49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2" y="33"/>
                  </a:lnTo>
                  <a:lnTo>
                    <a:pt x="8" y="25"/>
                  </a:lnTo>
                  <a:lnTo>
                    <a:pt x="20" y="18"/>
                  </a:lnTo>
                  <a:lnTo>
                    <a:pt x="32" y="12"/>
                  </a:lnTo>
                  <a:lnTo>
                    <a:pt x="50" y="8"/>
                  </a:lnTo>
                  <a:lnTo>
                    <a:pt x="68" y="4"/>
                  </a:lnTo>
                  <a:lnTo>
                    <a:pt x="90" y="2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34" y="2"/>
                  </a:lnTo>
                  <a:lnTo>
                    <a:pt x="156" y="4"/>
                  </a:lnTo>
                  <a:lnTo>
                    <a:pt x="174" y="8"/>
                  </a:lnTo>
                  <a:lnTo>
                    <a:pt x="190" y="14"/>
                  </a:lnTo>
                  <a:lnTo>
                    <a:pt x="204" y="19"/>
                  </a:lnTo>
                  <a:lnTo>
                    <a:pt x="214" y="25"/>
                  </a:lnTo>
                  <a:lnTo>
                    <a:pt x="222" y="33"/>
                  </a:lnTo>
                  <a:lnTo>
                    <a:pt x="224" y="43"/>
                  </a:lnTo>
                  <a:lnTo>
                    <a:pt x="224" y="43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2" name="Freeform 115">
              <a:extLst>
                <a:ext uri="{FF2B5EF4-FFF2-40B4-BE49-F238E27FC236}">
                  <a16:creationId xmlns:a16="http://schemas.microsoft.com/office/drawing/2014/main" xmlns="" id="{BD27B229-7063-4214-909E-B2B505B17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184525"/>
              <a:ext cx="361950" cy="201613"/>
            </a:xfrm>
            <a:custGeom>
              <a:avLst/>
              <a:gdLst>
                <a:gd name="T0" fmla="*/ 228 w 228"/>
                <a:gd name="T1" fmla="*/ 14 h 127"/>
                <a:gd name="T2" fmla="*/ 224 w 228"/>
                <a:gd name="T3" fmla="*/ 6 h 127"/>
                <a:gd name="T4" fmla="*/ 216 w 228"/>
                <a:gd name="T5" fmla="*/ 2 h 127"/>
                <a:gd name="T6" fmla="*/ 12 w 228"/>
                <a:gd name="T7" fmla="*/ 0 h 127"/>
                <a:gd name="T8" fmla="*/ 4 w 228"/>
                <a:gd name="T9" fmla="*/ 4 h 127"/>
                <a:gd name="T10" fmla="*/ 0 w 228"/>
                <a:gd name="T11" fmla="*/ 14 h 127"/>
                <a:gd name="T12" fmla="*/ 0 w 228"/>
                <a:gd name="T13" fmla="*/ 51 h 127"/>
                <a:gd name="T14" fmla="*/ 0 w 228"/>
                <a:gd name="T15" fmla="*/ 55 h 127"/>
                <a:gd name="T16" fmla="*/ 0 w 228"/>
                <a:gd name="T17" fmla="*/ 103 h 127"/>
                <a:gd name="T18" fmla="*/ 4 w 228"/>
                <a:gd name="T19" fmla="*/ 119 h 127"/>
                <a:gd name="T20" fmla="*/ 10 w 228"/>
                <a:gd name="T21" fmla="*/ 127 h 127"/>
                <a:gd name="T22" fmla="*/ 14 w 228"/>
                <a:gd name="T23" fmla="*/ 125 h 127"/>
                <a:gd name="T24" fmla="*/ 20 w 228"/>
                <a:gd name="T25" fmla="*/ 113 h 127"/>
                <a:gd name="T26" fmla="*/ 20 w 228"/>
                <a:gd name="T27" fmla="*/ 61 h 127"/>
                <a:gd name="T28" fmla="*/ 26 w 228"/>
                <a:gd name="T29" fmla="*/ 103 h 127"/>
                <a:gd name="T30" fmla="*/ 28 w 228"/>
                <a:gd name="T31" fmla="*/ 113 h 127"/>
                <a:gd name="T32" fmla="*/ 38 w 228"/>
                <a:gd name="T33" fmla="*/ 125 h 127"/>
                <a:gd name="T34" fmla="*/ 46 w 228"/>
                <a:gd name="T35" fmla="*/ 127 h 127"/>
                <a:gd name="T36" fmla="*/ 62 w 228"/>
                <a:gd name="T37" fmla="*/ 121 h 127"/>
                <a:gd name="T38" fmla="*/ 68 w 228"/>
                <a:gd name="T39" fmla="*/ 103 h 127"/>
                <a:gd name="T40" fmla="*/ 72 w 228"/>
                <a:gd name="T41" fmla="*/ 63 h 127"/>
                <a:gd name="T42" fmla="*/ 72 w 228"/>
                <a:gd name="T43" fmla="*/ 105 h 127"/>
                <a:gd name="T44" fmla="*/ 78 w 228"/>
                <a:gd name="T45" fmla="*/ 121 h 127"/>
                <a:gd name="T46" fmla="*/ 92 w 228"/>
                <a:gd name="T47" fmla="*/ 127 h 127"/>
                <a:gd name="T48" fmla="*/ 100 w 228"/>
                <a:gd name="T49" fmla="*/ 125 h 127"/>
                <a:gd name="T50" fmla="*/ 110 w 228"/>
                <a:gd name="T51" fmla="*/ 113 h 127"/>
                <a:gd name="T52" fmla="*/ 112 w 228"/>
                <a:gd name="T53" fmla="*/ 63 h 127"/>
                <a:gd name="T54" fmla="*/ 116 w 228"/>
                <a:gd name="T55" fmla="*/ 105 h 127"/>
                <a:gd name="T56" fmla="*/ 118 w 228"/>
                <a:gd name="T57" fmla="*/ 113 h 127"/>
                <a:gd name="T58" fmla="*/ 128 w 228"/>
                <a:gd name="T59" fmla="*/ 125 h 127"/>
                <a:gd name="T60" fmla="*/ 136 w 228"/>
                <a:gd name="T61" fmla="*/ 127 h 127"/>
                <a:gd name="T62" fmla="*/ 150 w 228"/>
                <a:gd name="T63" fmla="*/ 121 h 127"/>
                <a:gd name="T64" fmla="*/ 156 w 228"/>
                <a:gd name="T65" fmla="*/ 105 h 127"/>
                <a:gd name="T66" fmla="*/ 160 w 228"/>
                <a:gd name="T67" fmla="*/ 63 h 127"/>
                <a:gd name="T68" fmla="*/ 160 w 228"/>
                <a:gd name="T69" fmla="*/ 105 h 127"/>
                <a:gd name="T70" fmla="*/ 166 w 228"/>
                <a:gd name="T71" fmla="*/ 121 h 127"/>
                <a:gd name="T72" fmla="*/ 180 w 228"/>
                <a:gd name="T73" fmla="*/ 127 h 127"/>
                <a:gd name="T74" fmla="*/ 188 w 228"/>
                <a:gd name="T75" fmla="*/ 125 h 127"/>
                <a:gd name="T76" fmla="*/ 200 w 228"/>
                <a:gd name="T77" fmla="*/ 113 h 127"/>
                <a:gd name="T78" fmla="*/ 200 w 228"/>
                <a:gd name="T79" fmla="*/ 63 h 127"/>
                <a:gd name="T80" fmla="*/ 206 w 228"/>
                <a:gd name="T81" fmla="*/ 105 h 127"/>
                <a:gd name="T82" fmla="*/ 208 w 228"/>
                <a:gd name="T83" fmla="*/ 113 h 127"/>
                <a:gd name="T84" fmla="*/ 212 w 228"/>
                <a:gd name="T85" fmla="*/ 125 h 127"/>
                <a:gd name="T86" fmla="*/ 216 w 228"/>
                <a:gd name="T87" fmla="*/ 127 h 127"/>
                <a:gd name="T88" fmla="*/ 224 w 228"/>
                <a:gd name="T89" fmla="*/ 121 h 127"/>
                <a:gd name="T90" fmla="*/ 226 w 228"/>
                <a:gd name="T91" fmla="*/ 105 h 127"/>
                <a:gd name="T92" fmla="*/ 226 w 228"/>
                <a:gd name="T93" fmla="*/ 55 h 127"/>
                <a:gd name="T94" fmla="*/ 226 w 228"/>
                <a:gd name="T95" fmla="*/ 5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8" h="127">
                  <a:moveTo>
                    <a:pt x="228" y="14"/>
                  </a:moveTo>
                  <a:lnTo>
                    <a:pt x="228" y="14"/>
                  </a:lnTo>
                  <a:lnTo>
                    <a:pt x="226" y="10"/>
                  </a:lnTo>
                  <a:lnTo>
                    <a:pt x="224" y="6"/>
                  </a:lnTo>
                  <a:lnTo>
                    <a:pt x="220" y="2"/>
                  </a:lnTo>
                  <a:lnTo>
                    <a:pt x="216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49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5"/>
                  </a:lnTo>
                  <a:lnTo>
                    <a:pt x="0" y="103"/>
                  </a:lnTo>
                  <a:lnTo>
                    <a:pt x="0" y="103"/>
                  </a:lnTo>
                  <a:lnTo>
                    <a:pt x="0" y="113"/>
                  </a:lnTo>
                  <a:lnTo>
                    <a:pt x="4" y="119"/>
                  </a:lnTo>
                  <a:lnTo>
                    <a:pt x="6" y="125"/>
                  </a:lnTo>
                  <a:lnTo>
                    <a:pt x="10" y="127"/>
                  </a:lnTo>
                  <a:lnTo>
                    <a:pt x="10" y="127"/>
                  </a:lnTo>
                  <a:lnTo>
                    <a:pt x="14" y="125"/>
                  </a:lnTo>
                  <a:lnTo>
                    <a:pt x="18" y="119"/>
                  </a:lnTo>
                  <a:lnTo>
                    <a:pt x="20" y="113"/>
                  </a:lnTo>
                  <a:lnTo>
                    <a:pt x="20" y="103"/>
                  </a:lnTo>
                  <a:lnTo>
                    <a:pt x="20" y="61"/>
                  </a:lnTo>
                  <a:lnTo>
                    <a:pt x="26" y="61"/>
                  </a:lnTo>
                  <a:lnTo>
                    <a:pt x="26" y="103"/>
                  </a:lnTo>
                  <a:lnTo>
                    <a:pt x="26" y="103"/>
                  </a:lnTo>
                  <a:lnTo>
                    <a:pt x="28" y="113"/>
                  </a:lnTo>
                  <a:lnTo>
                    <a:pt x="32" y="119"/>
                  </a:lnTo>
                  <a:lnTo>
                    <a:pt x="38" y="125"/>
                  </a:lnTo>
                  <a:lnTo>
                    <a:pt x="46" y="127"/>
                  </a:lnTo>
                  <a:lnTo>
                    <a:pt x="46" y="127"/>
                  </a:lnTo>
                  <a:lnTo>
                    <a:pt x="54" y="125"/>
                  </a:lnTo>
                  <a:lnTo>
                    <a:pt x="62" y="121"/>
                  </a:lnTo>
                  <a:lnTo>
                    <a:pt x="66" y="113"/>
                  </a:lnTo>
                  <a:lnTo>
                    <a:pt x="68" y="103"/>
                  </a:lnTo>
                  <a:lnTo>
                    <a:pt x="68" y="63"/>
                  </a:lnTo>
                  <a:lnTo>
                    <a:pt x="72" y="63"/>
                  </a:lnTo>
                  <a:lnTo>
                    <a:pt x="72" y="105"/>
                  </a:lnTo>
                  <a:lnTo>
                    <a:pt x="72" y="105"/>
                  </a:lnTo>
                  <a:lnTo>
                    <a:pt x="72" y="113"/>
                  </a:lnTo>
                  <a:lnTo>
                    <a:pt x="78" y="121"/>
                  </a:lnTo>
                  <a:lnTo>
                    <a:pt x="84" y="125"/>
                  </a:lnTo>
                  <a:lnTo>
                    <a:pt x="92" y="127"/>
                  </a:lnTo>
                  <a:lnTo>
                    <a:pt x="92" y="127"/>
                  </a:lnTo>
                  <a:lnTo>
                    <a:pt x="100" y="125"/>
                  </a:lnTo>
                  <a:lnTo>
                    <a:pt x="106" y="121"/>
                  </a:lnTo>
                  <a:lnTo>
                    <a:pt x="110" y="113"/>
                  </a:lnTo>
                  <a:lnTo>
                    <a:pt x="112" y="105"/>
                  </a:lnTo>
                  <a:lnTo>
                    <a:pt x="112" y="63"/>
                  </a:lnTo>
                  <a:lnTo>
                    <a:pt x="116" y="63"/>
                  </a:lnTo>
                  <a:lnTo>
                    <a:pt x="116" y="105"/>
                  </a:lnTo>
                  <a:lnTo>
                    <a:pt x="116" y="105"/>
                  </a:lnTo>
                  <a:lnTo>
                    <a:pt x="118" y="113"/>
                  </a:lnTo>
                  <a:lnTo>
                    <a:pt x="122" y="121"/>
                  </a:lnTo>
                  <a:lnTo>
                    <a:pt x="128" y="125"/>
                  </a:lnTo>
                  <a:lnTo>
                    <a:pt x="136" y="127"/>
                  </a:lnTo>
                  <a:lnTo>
                    <a:pt x="136" y="127"/>
                  </a:lnTo>
                  <a:lnTo>
                    <a:pt x="144" y="125"/>
                  </a:lnTo>
                  <a:lnTo>
                    <a:pt x="150" y="121"/>
                  </a:lnTo>
                  <a:lnTo>
                    <a:pt x="154" y="113"/>
                  </a:lnTo>
                  <a:lnTo>
                    <a:pt x="156" y="105"/>
                  </a:lnTo>
                  <a:lnTo>
                    <a:pt x="156" y="63"/>
                  </a:lnTo>
                  <a:lnTo>
                    <a:pt x="160" y="63"/>
                  </a:lnTo>
                  <a:lnTo>
                    <a:pt x="160" y="105"/>
                  </a:lnTo>
                  <a:lnTo>
                    <a:pt x="160" y="105"/>
                  </a:lnTo>
                  <a:lnTo>
                    <a:pt x="162" y="113"/>
                  </a:lnTo>
                  <a:lnTo>
                    <a:pt x="166" y="121"/>
                  </a:lnTo>
                  <a:lnTo>
                    <a:pt x="172" y="125"/>
                  </a:lnTo>
                  <a:lnTo>
                    <a:pt x="180" y="127"/>
                  </a:lnTo>
                  <a:lnTo>
                    <a:pt x="180" y="127"/>
                  </a:lnTo>
                  <a:lnTo>
                    <a:pt x="188" y="125"/>
                  </a:lnTo>
                  <a:lnTo>
                    <a:pt x="194" y="121"/>
                  </a:lnTo>
                  <a:lnTo>
                    <a:pt x="200" y="113"/>
                  </a:lnTo>
                  <a:lnTo>
                    <a:pt x="200" y="105"/>
                  </a:lnTo>
                  <a:lnTo>
                    <a:pt x="200" y="63"/>
                  </a:lnTo>
                  <a:lnTo>
                    <a:pt x="206" y="63"/>
                  </a:lnTo>
                  <a:lnTo>
                    <a:pt x="206" y="105"/>
                  </a:lnTo>
                  <a:lnTo>
                    <a:pt x="206" y="105"/>
                  </a:lnTo>
                  <a:lnTo>
                    <a:pt x="208" y="113"/>
                  </a:lnTo>
                  <a:lnTo>
                    <a:pt x="210" y="121"/>
                  </a:lnTo>
                  <a:lnTo>
                    <a:pt x="212" y="125"/>
                  </a:lnTo>
                  <a:lnTo>
                    <a:pt x="216" y="127"/>
                  </a:lnTo>
                  <a:lnTo>
                    <a:pt x="216" y="127"/>
                  </a:lnTo>
                  <a:lnTo>
                    <a:pt x="220" y="125"/>
                  </a:lnTo>
                  <a:lnTo>
                    <a:pt x="224" y="121"/>
                  </a:lnTo>
                  <a:lnTo>
                    <a:pt x="226" y="113"/>
                  </a:lnTo>
                  <a:lnTo>
                    <a:pt x="226" y="105"/>
                  </a:lnTo>
                  <a:lnTo>
                    <a:pt x="226" y="55"/>
                  </a:lnTo>
                  <a:lnTo>
                    <a:pt x="226" y="55"/>
                  </a:lnTo>
                  <a:lnTo>
                    <a:pt x="226" y="51"/>
                  </a:lnTo>
                  <a:lnTo>
                    <a:pt x="226" y="51"/>
                  </a:lnTo>
                  <a:lnTo>
                    <a:pt x="228" y="14"/>
                  </a:lnTo>
                  <a:close/>
                </a:path>
              </a:pathLst>
            </a:custGeom>
            <a:gradFill>
              <a:gsLst>
                <a:gs pos="0">
                  <a:srgbClr val="FFFF00"/>
                </a:gs>
                <a:gs pos="100000">
                  <a:srgbClr val="FFC000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3" name="Freeform 116">
              <a:extLst>
                <a:ext uri="{FF2B5EF4-FFF2-40B4-BE49-F238E27FC236}">
                  <a16:creationId xmlns:a16="http://schemas.microsoft.com/office/drawing/2014/main" xmlns="" id="{756CD81F-B23B-487B-BC32-FEB3283900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184525"/>
              <a:ext cx="361950" cy="31750"/>
            </a:xfrm>
            <a:custGeom>
              <a:avLst/>
              <a:gdLst>
                <a:gd name="T0" fmla="*/ 216 w 228"/>
                <a:gd name="T1" fmla="*/ 2 h 20"/>
                <a:gd name="T2" fmla="*/ 12 w 228"/>
                <a:gd name="T3" fmla="*/ 0 h 20"/>
                <a:gd name="T4" fmla="*/ 12 w 228"/>
                <a:gd name="T5" fmla="*/ 0 h 20"/>
                <a:gd name="T6" fmla="*/ 8 w 228"/>
                <a:gd name="T7" fmla="*/ 2 h 20"/>
                <a:gd name="T8" fmla="*/ 4 w 228"/>
                <a:gd name="T9" fmla="*/ 4 h 20"/>
                <a:gd name="T10" fmla="*/ 2 w 228"/>
                <a:gd name="T11" fmla="*/ 8 h 20"/>
                <a:gd name="T12" fmla="*/ 0 w 228"/>
                <a:gd name="T13" fmla="*/ 14 h 20"/>
                <a:gd name="T14" fmla="*/ 0 w 228"/>
                <a:gd name="T15" fmla="*/ 18 h 20"/>
                <a:gd name="T16" fmla="*/ 0 w 228"/>
                <a:gd name="T17" fmla="*/ 18 h 20"/>
                <a:gd name="T18" fmla="*/ 8 w 228"/>
                <a:gd name="T19" fmla="*/ 20 h 20"/>
                <a:gd name="T20" fmla="*/ 226 w 228"/>
                <a:gd name="T21" fmla="*/ 20 h 20"/>
                <a:gd name="T22" fmla="*/ 228 w 228"/>
                <a:gd name="T23" fmla="*/ 20 h 20"/>
                <a:gd name="T24" fmla="*/ 228 w 228"/>
                <a:gd name="T25" fmla="*/ 14 h 20"/>
                <a:gd name="T26" fmla="*/ 228 w 228"/>
                <a:gd name="T27" fmla="*/ 14 h 20"/>
                <a:gd name="T28" fmla="*/ 226 w 228"/>
                <a:gd name="T29" fmla="*/ 10 h 20"/>
                <a:gd name="T30" fmla="*/ 224 w 228"/>
                <a:gd name="T31" fmla="*/ 6 h 20"/>
                <a:gd name="T32" fmla="*/ 220 w 228"/>
                <a:gd name="T33" fmla="*/ 2 h 20"/>
                <a:gd name="T34" fmla="*/ 216 w 228"/>
                <a:gd name="T35" fmla="*/ 2 h 20"/>
                <a:gd name="T36" fmla="*/ 216 w 228"/>
                <a:gd name="T3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28" h="20">
                  <a:moveTo>
                    <a:pt x="216" y="2"/>
                  </a:moveTo>
                  <a:lnTo>
                    <a:pt x="12" y="0"/>
                  </a:lnTo>
                  <a:lnTo>
                    <a:pt x="12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8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8" y="20"/>
                  </a:lnTo>
                  <a:lnTo>
                    <a:pt x="226" y="20"/>
                  </a:lnTo>
                  <a:lnTo>
                    <a:pt x="228" y="20"/>
                  </a:lnTo>
                  <a:lnTo>
                    <a:pt x="228" y="14"/>
                  </a:lnTo>
                  <a:lnTo>
                    <a:pt x="228" y="14"/>
                  </a:lnTo>
                  <a:lnTo>
                    <a:pt x="226" y="10"/>
                  </a:lnTo>
                  <a:lnTo>
                    <a:pt x="224" y="6"/>
                  </a:lnTo>
                  <a:lnTo>
                    <a:pt x="220" y="2"/>
                  </a:lnTo>
                  <a:lnTo>
                    <a:pt x="216" y="2"/>
                  </a:lnTo>
                  <a:lnTo>
                    <a:pt x="216" y="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4" name="Freeform 117">
              <a:extLst>
                <a:ext uri="{FF2B5EF4-FFF2-40B4-BE49-F238E27FC236}">
                  <a16:creationId xmlns:a16="http://schemas.microsoft.com/office/drawing/2014/main" xmlns="" id="{E7985198-1C66-4D80-8E80-5FCC8BC1D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9850" y="3190875"/>
              <a:ext cx="19050" cy="19050"/>
            </a:xfrm>
            <a:custGeom>
              <a:avLst/>
              <a:gdLst>
                <a:gd name="T0" fmla="*/ 6 w 12"/>
                <a:gd name="T1" fmla="*/ 0 h 12"/>
                <a:gd name="T2" fmla="*/ 6 w 12"/>
                <a:gd name="T3" fmla="*/ 0 h 12"/>
                <a:gd name="T4" fmla="*/ 2 w 12"/>
                <a:gd name="T5" fmla="*/ 2 h 12"/>
                <a:gd name="T6" fmla="*/ 0 w 12"/>
                <a:gd name="T7" fmla="*/ 6 h 12"/>
                <a:gd name="T8" fmla="*/ 0 w 12"/>
                <a:gd name="T9" fmla="*/ 6 h 12"/>
                <a:gd name="T10" fmla="*/ 2 w 12"/>
                <a:gd name="T11" fmla="*/ 10 h 12"/>
                <a:gd name="T12" fmla="*/ 6 w 12"/>
                <a:gd name="T13" fmla="*/ 12 h 12"/>
                <a:gd name="T14" fmla="*/ 6 w 12"/>
                <a:gd name="T15" fmla="*/ 12 h 12"/>
                <a:gd name="T16" fmla="*/ 10 w 12"/>
                <a:gd name="T17" fmla="*/ 10 h 12"/>
                <a:gd name="T18" fmla="*/ 12 w 12"/>
                <a:gd name="T19" fmla="*/ 6 h 12"/>
                <a:gd name="T20" fmla="*/ 12 w 12"/>
                <a:gd name="T21" fmla="*/ 6 h 12"/>
                <a:gd name="T22" fmla="*/ 10 w 12"/>
                <a:gd name="T23" fmla="*/ 2 h 12"/>
                <a:gd name="T24" fmla="*/ 6 w 12"/>
                <a:gd name="T25" fmla="*/ 0 h 12"/>
                <a:gd name="T26" fmla="*/ 6 w 12"/>
                <a:gd name="T2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0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5" name="Freeform 118">
              <a:extLst>
                <a:ext uri="{FF2B5EF4-FFF2-40B4-BE49-F238E27FC236}">
                  <a16:creationId xmlns:a16="http://schemas.microsoft.com/office/drawing/2014/main" xmlns="" id="{EBF08879-44B7-484F-9BEF-056C30AA1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4775" y="3194050"/>
              <a:ext cx="12700" cy="12700"/>
            </a:xfrm>
            <a:custGeom>
              <a:avLst/>
              <a:gdLst>
                <a:gd name="T0" fmla="*/ 4 w 8"/>
                <a:gd name="T1" fmla="*/ 0 h 8"/>
                <a:gd name="T2" fmla="*/ 4 w 8"/>
                <a:gd name="T3" fmla="*/ 0 h 8"/>
                <a:gd name="T4" fmla="*/ 0 w 8"/>
                <a:gd name="T5" fmla="*/ 2 h 8"/>
                <a:gd name="T6" fmla="*/ 0 w 8"/>
                <a:gd name="T7" fmla="*/ 4 h 8"/>
                <a:gd name="T8" fmla="*/ 0 w 8"/>
                <a:gd name="T9" fmla="*/ 4 h 8"/>
                <a:gd name="T10" fmla="*/ 0 w 8"/>
                <a:gd name="T11" fmla="*/ 8 h 8"/>
                <a:gd name="T12" fmla="*/ 4 w 8"/>
                <a:gd name="T13" fmla="*/ 8 h 8"/>
                <a:gd name="T14" fmla="*/ 4 w 8"/>
                <a:gd name="T15" fmla="*/ 8 h 8"/>
                <a:gd name="T16" fmla="*/ 6 w 8"/>
                <a:gd name="T17" fmla="*/ 8 h 8"/>
                <a:gd name="T18" fmla="*/ 8 w 8"/>
                <a:gd name="T19" fmla="*/ 4 h 8"/>
                <a:gd name="T20" fmla="*/ 8 w 8"/>
                <a:gd name="T21" fmla="*/ 4 h 8"/>
                <a:gd name="T22" fmla="*/ 6 w 8"/>
                <a:gd name="T23" fmla="*/ 2 h 8"/>
                <a:gd name="T24" fmla="*/ 4 w 8"/>
                <a:gd name="T25" fmla="*/ 0 h 8"/>
                <a:gd name="T26" fmla="*/ 4 w 8"/>
                <a:gd name="T2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8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6" name="Freeform 119">
              <a:extLst>
                <a:ext uri="{FF2B5EF4-FFF2-40B4-BE49-F238E27FC236}">
                  <a16:creationId xmlns:a16="http://schemas.microsoft.com/office/drawing/2014/main" xmlns="" id="{A2015079-13ED-4F14-B4C7-A21F562B7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3350" y="3190875"/>
              <a:ext cx="19050" cy="19050"/>
            </a:xfrm>
            <a:custGeom>
              <a:avLst/>
              <a:gdLst>
                <a:gd name="T0" fmla="*/ 6 w 12"/>
                <a:gd name="T1" fmla="*/ 0 h 12"/>
                <a:gd name="T2" fmla="*/ 6 w 12"/>
                <a:gd name="T3" fmla="*/ 0 h 12"/>
                <a:gd name="T4" fmla="*/ 0 w 12"/>
                <a:gd name="T5" fmla="*/ 2 h 12"/>
                <a:gd name="T6" fmla="*/ 0 w 12"/>
                <a:gd name="T7" fmla="*/ 6 h 12"/>
                <a:gd name="T8" fmla="*/ 0 w 12"/>
                <a:gd name="T9" fmla="*/ 6 h 12"/>
                <a:gd name="T10" fmla="*/ 0 w 12"/>
                <a:gd name="T11" fmla="*/ 12 h 12"/>
                <a:gd name="T12" fmla="*/ 6 w 12"/>
                <a:gd name="T13" fmla="*/ 12 h 12"/>
                <a:gd name="T14" fmla="*/ 6 w 12"/>
                <a:gd name="T15" fmla="*/ 12 h 12"/>
                <a:gd name="T16" fmla="*/ 10 w 12"/>
                <a:gd name="T17" fmla="*/ 12 h 12"/>
                <a:gd name="T18" fmla="*/ 12 w 12"/>
                <a:gd name="T19" fmla="*/ 6 h 12"/>
                <a:gd name="T20" fmla="*/ 12 w 12"/>
                <a:gd name="T21" fmla="*/ 6 h 12"/>
                <a:gd name="T22" fmla="*/ 10 w 12"/>
                <a:gd name="T23" fmla="*/ 2 h 12"/>
                <a:gd name="T24" fmla="*/ 6 w 12"/>
                <a:gd name="T25" fmla="*/ 0 h 12"/>
                <a:gd name="T26" fmla="*/ 6 w 12"/>
                <a:gd name="T2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lnTo>
                    <a:pt x="6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7" name="Freeform 120">
              <a:extLst>
                <a:ext uri="{FF2B5EF4-FFF2-40B4-BE49-F238E27FC236}">
                  <a16:creationId xmlns:a16="http://schemas.microsoft.com/office/drawing/2014/main" xmlns="" id="{A589DD5A-8F1A-4168-B8CB-872944638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5100" y="3194050"/>
              <a:ext cx="15875" cy="15875"/>
            </a:xfrm>
            <a:custGeom>
              <a:avLst/>
              <a:gdLst>
                <a:gd name="T0" fmla="*/ 6 w 10"/>
                <a:gd name="T1" fmla="*/ 0 h 10"/>
                <a:gd name="T2" fmla="*/ 6 w 10"/>
                <a:gd name="T3" fmla="*/ 0 h 10"/>
                <a:gd name="T4" fmla="*/ 2 w 10"/>
                <a:gd name="T5" fmla="*/ 2 h 10"/>
                <a:gd name="T6" fmla="*/ 0 w 10"/>
                <a:gd name="T7" fmla="*/ 4 h 10"/>
                <a:gd name="T8" fmla="*/ 0 w 10"/>
                <a:gd name="T9" fmla="*/ 4 h 10"/>
                <a:gd name="T10" fmla="*/ 2 w 10"/>
                <a:gd name="T11" fmla="*/ 8 h 10"/>
                <a:gd name="T12" fmla="*/ 6 w 10"/>
                <a:gd name="T13" fmla="*/ 10 h 10"/>
                <a:gd name="T14" fmla="*/ 6 w 10"/>
                <a:gd name="T15" fmla="*/ 10 h 10"/>
                <a:gd name="T16" fmla="*/ 8 w 10"/>
                <a:gd name="T17" fmla="*/ 8 h 10"/>
                <a:gd name="T18" fmla="*/ 10 w 10"/>
                <a:gd name="T19" fmla="*/ 4 h 10"/>
                <a:gd name="T20" fmla="*/ 10 w 10"/>
                <a:gd name="T21" fmla="*/ 4 h 10"/>
                <a:gd name="T22" fmla="*/ 8 w 10"/>
                <a:gd name="T23" fmla="*/ 2 h 10"/>
                <a:gd name="T24" fmla="*/ 6 w 10"/>
                <a:gd name="T25" fmla="*/ 0 h 10"/>
                <a:gd name="T26" fmla="*/ 6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8" name="Freeform 121">
              <a:extLst>
                <a:ext uri="{FF2B5EF4-FFF2-40B4-BE49-F238E27FC236}">
                  <a16:creationId xmlns:a16="http://schemas.microsoft.com/office/drawing/2014/main" xmlns="" id="{F53E264F-B446-40A5-AA9E-C4D6DB4D38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75" y="3190875"/>
              <a:ext cx="22225" cy="22225"/>
            </a:xfrm>
            <a:custGeom>
              <a:avLst/>
              <a:gdLst>
                <a:gd name="T0" fmla="*/ 8 w 14"/>
                <a:gd name="T1" fmla="*/ 0 h 14"/>
                <a:gd name="T2" fmla="*/ 8 w 14"/>
                <a:gd name="T3" fmla="*/ 0 h 14"/>
                <a:gd name="T4" fmla="*/ 2 w 14"/>
                <a:gd name="T5" fmla="*/ 2 h 14"/>
                <a:gd name="T6" fmla="*/ 0 w 14"/>
                <a:gd name="T7" fmla="*/ 6 h 14"/>
                <a:gd name="T8" fmla="*/ 0 w 14"/>
                <a:gd name="T9" fmla="*/ 6 h 14"/>
                <a:gd name="T10" fmla="*/ 2 w 14"/>
                <a:gd name="T11" fmla="*/ 12 h 14"/>
                <a:gd name="T12" fmla="*/ 6 w 14"/>
                <a:gd name="T13" fmla="*/ 14 h 14"/>
                <a:gd name="T14" fmla="*/ 6 w 14"/>
                <a:gd name="T15" fmla="*/ 14 h 14"/>
                <a:gd name="T16" fmla="*/ 12 w 14"/>
                <a:gd name="T17" fmla="*/ 12 h 14"/>
                <a:gd name="T18" fmla="*/ 14 w 14"/>
                <a:gd name="T19" fmla="*/ 6 h 14"/>
                <a:gd name="T20" fmla="*/ 14 w 14"/>
                <a:gd name="T21" fmla="*/ 6 h 14"/>
                <a:gd name="T22" fmla="*/ 12 w 14"/>
                <a:gd name="T23" fmla="*/ 2 h 14"/>
                <a:gd name="T24" fmla="*/ 8 w 14"/>
                <a:gd name="T25" fmla="*/ 0 h 14"/>
                <a:gd name="T26" fmla="*/ 8 w 14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" h="14">
                  <a:moveTo>
                    <a:pt x="8" y="0"/>
                  </a:moveTo>
                  <a:lnTo>
                    <a:pt x="8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2" y="12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9" name="Freeform 122">
              <a:extLst>
                <a:ext uri="{FF2B5EF4-FFF2-40B4-BE49-F238E27FC236}">
                  <a16:creationId xmlns:a16="http://schemas.microsoft.com/office/drawing/2014/main" xmlns="" id="{AE9DC751-1DF8-48F4-892D-0B952DDEA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8600" y="3194050"/>
              <a:ext cx="15875" cy="15875"/>
            </a:xfrm>
            <a:custGeom>
              <a:avLst/>
              <a:gdLst>
                <a:gd name="T0" fmla="*/ 4 w 10"/>
                <a:gd name="T1" fmla="*/ 0 h 10"/>
                <a:gd name="T2" fmla="*/ 4 w 10"/>
                <a:gd name="T3" fmla="*/ 0 h 10"/>
                <a:gd name="T4" fmla="*/ 2 w 10"/>
                <a:gd name="T5" fmla="*/ 2 h 10"/>
                <a:gd name="T6" fmla="*/ 0 w 10"/>
                <a:gd name="T7" fmla="*/ 4 h 10"/>
                <a:gd name="T8" fmla="*/ 0 w 10"/>
                <a:gd name="T9" fmla="*/ 4 h 10"/>
                <a:gd name="T10" fmla="*/ 2 w 10"/>
                <a:gd name="T11" fmla="*/ 8 h 10"/>
                <a:gd name="T12" fmla="*/ 4 w 10"/>
                <a:gd name="T13" fmla="*/ 10 h 10"/>
                <a:gd name="T14" fmla="*/ 4 w 10"/>
                <a:gd name="T15" fmla="*/ 10 h 10"/>
                <a:gd name="T16" fmla="*/ 8 w 10"/>
                <a:gd name="T17" fmla="*/ 8 h 10"/>
                <a:gd name="T18" fmla="*/ 10 w 10"/>
                <a:gd name="T19" fmla="*/ 4 h 10"/>
                <a:gd name="T20" fmla="*/ 10 w 10"/>
                <a:gd name="T21" fmla="*/ 4 h 10"/>
                <a:gd name="T22" fmla="*/ 8 w 10"/>
                <a:gd name="T23" fmla="*/ 2 h 10"/>
                <a:gd name="T24" fmla="*/ 4 w 10"/>
                <a:gd name="T25" fmla="*/ 0 h 10"/>
                <a:gd name="T26" fmla="*/ 4 w 10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" h="10">
                  <a:moveTo>
                    <a:pt x="4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0" name="Freeform 123">
              <a:extLst>
                <a:ext uri="{FF2B5EF4-FFF2-40B4-BE49-F238E27FC236}">
                  <a16:creationId xmlns:a16="http://schemas.microsoft.com/office/drawing/2014/main" xmlns="" id="{3FCFEB32-745D-4080-B7D9-47E19DA0D7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071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2 w 12"/>
                <a:gd name="T5" fmla="*/ 2 h 14"/>
                <a:gd name="T6" fmla="*/ 0 w 12"/>
                <a:gd name="T7" fmla="*/ 6 h 14"/>
                <a:gd name="T8" fmla="*/ 0 w 12"/>
                <a:gd name="T9" fmla="*/ 6 h 14"/>
                <a:gd name="T10" fmla="*/ 2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6 h 14"/>
                <a:gd name="T20" fmla="*/ 12 w 12"/>
                <a:gd name="T21" fmla="*/ 6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1" name="Freeform 124">
              <a:extLst>
                <a:ext uri="{FF2B5EF4-FFF2-40B4-BE49-F238E27FC236}">
                  <a16:creationId xmlns:a16="http://schemas.microsoft.com/office/drawing/2014/main" xmlns="" id="{6ED69D61-5EAD-464F-A49E-440E5C0D8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2100" y="3194050"/>
              <a:ext cx="12700" cy="15875"/>
            </a:xfrm>
            <a:custGeom>
              <a:avLst/>
              <a:gdLst>
                <a:gd name="T0" fmla="*/ 4 w 8"/>
                <a:gd name="T1" fmla="*/ 0 h 10"/>
                <a:gd name="T2" fmla="*/ 4 w 8"/>
                <a:gd name="T3" fmla="*/ 0 h 10"/>
                <a:gd name="T4" fmla="*/ 2 w 8"/>
                <a:gd name="T5" fmla="*/ 2 h 10"/>
                <a:gd name="T6" fmla="*/ 0 w 8"/>
                <a:gd name="T7" fmla="*/ 6 h 10"/>
                <a:gd name="T8" fmla="*/ 0 w 8"/>
                <a:gd name="T9" fmla="*/ 6 h 10"/>
                <a:gd name="T10" fmla="*/ 2 w 8"/>
                <a:gd name="T11" fmla="*/ 8 h 10"/>
                <a:gd name="T12" fmla="*/ 4 w 8"/>
                <a:gd name="T13" fmla="*/ 10 h 10"/>
                <a:gd name="T14" fmla="*/ 4 w 8"/>
                <a:gd name="T15" fmla="*/ 10 h 10"/>
                <a:gd name="T16" fmla="*/ 8 w 8"/>
                <a:gd name="T17" fmla="*/ 8 h 10"/>
                <a:gd name="T18" fmla="*/ 8 w 8"/>
                <a:gd name="T19" fmla="*/ 6 h 10"/>
                <a:gd name="T20" fmla="*/ 8 w 8"/>
                <a:gd name="T21" fmla="*/ 6 h 10"/>
                <a:gd name="T22" fmla="*/ 8 w 8"/>
                <a:gd name="T23" fmla="*/ 2 h 10"/>
                <a:gd name="T24" fmla="*/ 4 w 8"/>
                <a:gd name="T25" fmla="*/ 0 h 10"/>
                <a:gd name="T26" fmla="*/ 4 w 8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lnTo>
                    <a:pt x="4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2" name="Freeform 125">
              <a:extLst>
                <a:ext uri="{FF2B5EF4-FFF2-40B4-BE49-F238E27FC236}">
                  <a16:creationId xmlns:a16="http://schemas.microsoft.com/office/drawing/2014/main" xmlns="" id="{D783E517-7AB3-42AC-AE3D-048D3EB75B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06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2 w 12"/>
                <a:gd name="T5" fmla="*/ 2 h 14"/>
                <a:gd name="T6" fmla="*/ 0 w 12"/>
                <a:gd name="T7" fmla="*/ 8 h 14"/>
                <a:gd name="T8" fmla="*/ 0 w 12"/>
                <a:gd name="T9" fmla="*/ 8 h 14"/>
                <a:gd name="T10" fmla="*/ 2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8 h 14"/>
                <a:gd name="T20" fmla="*/ 12 w 12"/>
                <a:gd name="T21" fmla="*/ 8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2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3" name="Freeform 126">
              <a:extLst>
                <a:ext uri="{FF2B5EF4-FFF2-40B4-BE49-F238E27FC236}">
                  <a16:creationId xmlns:a16="http://schemas.microsoft.com/office/drawing/2014/main" xmlns="" id="{C77C3CBF-8776-4A05-842B-9DCE6944F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5600" y="3194050"/>
              <a:ext cx="12700" cy="15875"/>
            </a:xfrm>
            <a:custGeom>
              <a:avLst/>
              <a:gdLst>
                <a:gd name="T0" fmla="*/ 4 w 8"/>
                <a:gd name="T1" fmla="*/ 0 h 10"/>
                <a:gd name="T2" fmla="*/ 4 w 8"/>
                <a:gd name="T3" fmla="*/ 0 h 10"/>
                <a:gd name="T4" fmla="*/ 0 w 8"/>
                <a:gd name="T5" fmla="*/ 2 h 10"/>
                <a:gd name="T6" fmla="*/ 0 w 8"/>
                <a:gd name="T7" fmla="*/ 6 h 10"/>
                <a:gd name="T8" fmla="*/ 0 w 8"/>
                <a:gd name="T9" fmla="*/ 6 h 10"/>
                <a:gd name="T10" fmla="*/ 0 w 8"/>
                <a:gd name="T11" fmla="*/ 8 h 10"/>
                <a:gd name="T12" fmla="*/ 4 w 8"/>
                <a:gd name="T13" fmla="*/ 10 h 10"/>
                <a:gd name="T14" fmla="*/ 4 w 8"/>
                <a:gd name="T15" fmla="*/ 10 h 10"/>
                <a:gd name="T16" fmla="*/ 6 w 8"/>
                <a:gd name="T17" fmla="*/ 8 h 10"/>
                <a:gd name="T18" fmla="*/ 8 w 8"/>
                <a:gd name="T19" fmla="*/ 6 h 10"/>
                <a:gd name="T20" fmla="*/ 8 w 8"/>
                <a:gd name="T21" fmla="*/ 6 h 10"/>
                <a:gd name="T22" fmla="*/ 6 w 8"/>
                <a:gd name="T23" fmla="*/ 2 h 10"/>
                <a:gd name="T24" fmla="*/ 4 w 8"/>
                <a:gd name="T25" fmla="*/ 0 h 10"/>
                <a:gd name="T26" fmla="*/ 4 w 8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0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6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4" name="Freeform 127">
              <a:extLst>
                <a:ext uri="{FF2B5EF4-FFF2-40B4-BE49-F238E27FC236}">
                  <a16:creationId xmlns:a16="http://schemas.microsoft.com/office/drawing/2014/main" xmlns="" id="{AB8F406A-8357-4B2B-8FAE-8DE7DC3CA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4175" y="3190875"/>
              <a:ext cx="19050" cy="22225"/>
            </a:xfrm>
            <a:custGeom>
              <a:avLst/>
              <a:gdLst>
                <a:gd name="T0" fmla="*/ 6 w 12"/>
                <a:gd name="T1" fmla="*/ 0 h 14"/>
                <a:gd name="T2" fmla="*/ 6 w 12"/>
                <a:gd name="T3" fmla="*/ 0 h 14"/>
                <a:gd name="T4" fmla="*/ 0 w 12"/>
                <a:gd name="T5" fmla="*/ 2 h 14"/>
                <a:gd name="T6" fmla="*/ 0 w 12"/>
                <a:gd name="T7" fmla="*/ 8 h 14"/>
                <a:gd name="T8" fmla="*/ 0 w 12"/>
                <a:gd name="T9" fmla="*/ 8 h 14"/>
                <a:gd name="T10" fmla="*/ 0 w 12"/>
                <a:gd name="T11" fmla="*/ 12 h 14"/>
                <a:gd name="T12" fmla="*/ 6 w 12"/>
                <a:gd name="T13" fmla="*/ 14 h 14"/>
                <a:gd name="T14" fmla="*/ 6 w 12"/>
                <a:gd name="T15" fmla="*/ 14 h 14"/>
                <a:gd name="T16" fmla="*/ 10 w 12"/>
                <a:gd name="T17" fmla="*/ 12 h 14"/>
                <a:gd name="T18" fmla="*/ 12 w 12"/>
                <a:gd name="T19" fmla="*/ 8 h 14"/>
                <a:gd name="T20" fmla="*/ 12 w 12"/>
                <a:gd name="T21" fmla="*/ 8 h 14"/>
                <a:gd name="T22" fmla="*/ 10 w 12"/>
                <a:gd name="T23" fmla="*/ 2 h 14"/>
                <a:gd name="T24" fmla="*/ 6 w 12"/>
                <a:gd name="T25" fmla="*/ 0 h 14"/>
                <a:gd name="T26" fmla="*/ 6 w 12"/>
                <a:gd name="T2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14">
                  <a:moveTo>
                    <a:pt x="6" y="0"/>
                  </a:moveTo>
                  <a:lnTo>
                    <a:pt x="6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5" name="Freeform 128">
              <a:extLst>
                <a:ext uri="{FF2B5EF4-FFF2-40B4-BE49-F238E27FC236}">
                  <a16:creationId xmlns:a16="http://schemas.microsoft.com/office/drawing/2014/main" xmlns="" id="{64CC08C0-5EC8-4F1C-BA0A-30BC4BAC9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7475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2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2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6" name="Freeform 129">
              <a:extLst>
                <a:ext uri="{FF2B5EF4-FFF2-40B4-BE49-F238E27FC236}">
                  <a16:creationId xmlns:a16="http://schemas.microsoft.com/office/drawing/2014/main" xmlns="" id="{9D18EA46-908C-4A81-B1FA-6E15B8564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0500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0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7" name="Freeform 130">
              <a:extLst>
                <a:ext uri="{FF2B5EF4-FFF2-40B4-BE49-F238E27FC236}">
                  <a16:creationId xmlns:a16="http://schemas.microsoft.com/office/drawing/2014/main" xmlns="" id="{BA49C27F-4940-4E26-AD59-69211134E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0350" y="3284538"/>
              <a:ext cx="34925" cy="34925"/>
            </a:xfrm>
            <a:custGeom>
              <a:avLst/>
              <a:gdLst>
                <a:gd name="T0" fmla="*/ 0 w 22"/>
                <a:gd name="T1" fmla="*/ 12 h 22"/>
                <a:gd name="T2" fmla="*/ 10 w 22"/>
                <a:gd name="T3" fmla="*/ 22 h 22"/>
                <a:gd name="T4" fmla="*/ 22 w 22"/>
                <a:gd name="T5" fmla="*/ 12 h 22"/>
                <a:gd name="T6" fmla="*/ 10 w 22"/>
                <a:gd name="T7" fmla="*/ 0 h 22"/>
                <a:gd name="T8" fmla="*/ 0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0" y="12"/>
                  </a:moveTo>
                  <a:lnTo>
                    <a:pt x="10" y="22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8" name="Freeform 131">
              <a:extLst>
                <a:ext uri="{FF2B5EF4-FFF2-40B4-BE49-F238E27FC236}">
                  <a16:creationId xmlns:a16="http://schemas.microsoft.com/office/drawing/2014/main" xmlns="" id="{D3656BD1-3194-48C7-B222-27ABBF88B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0200" y="3284538"/>
              <a:ext cx="34925" cy="38100"/>
            </a:xfrm>
            <a:custGeom>
              <a:avLst/>
              <a:gdLst>
                <a:gd name="T0" fmla="*/ 0 w 22"/>
                <a:gd name="T1" fmla="*/ 12 h 24"/>
                <a:gd name="T2" fmla="*/ 10 w 22"/>
                <a:gd name="T3" fmla="*/ 24 h 24"/>
                <a:gd name="T4" fmla="*/ 22 w 22"/>
                <a:gd name="T5" fmla="*/ 12 h 24"/>
                <a:gd name="T6" fmla="*/ 10 w 22"/>
                <a:gd name="T7" fmla="*/ 0 h 24"/>
                <a:gd name="T8" fmla="*/ 0 w 22"/>
                <a:gd name="T9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4">
                  <a:moveTo>
                    <a:pt x="0" y="12"/>
                  </a:moveTo>
                  <a:lnTo>
                    <a:pt x="10" y="24"/>
                  </a:lnTo>
                  <a:lnTo>
                    <a:pt x="22" y="12"/>
                  </a:lnTo>
                  <a:lnTo>
                    <a:pt x="10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9" name="Freeform 132">
              <a:extLst>
                <a:ext uri="{FF2B5EF4-FFF2-40B4-BE49-F238E27FC236}">
                  <a16:creationId xmlns:a16="http://schemas.microsoft.com/office/drawing/2014/main" xmlns="" id="{63CE9A7D-5BA8-49A4-A30E-FC8131D87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32150"/>
              <a:ext cx="358775" cy="9525"/>
            </a:xfrm>
            <a:custGeom>
              <a:avLst/>
              <a:gdLst>
                <a:gd name="T0" fmla="*/ 0 w 226"/>
                <a:gd name="T1" fmla="*/ 0 h 6"/>
                <a:gd name="T2" fmla="*/ 0 w 226"/>
                <a:gd name="T3" fmla="*/ 4 h 6"/>
                <a:gd name="T4" fmla="*/ 226 w 226"/>
                <a:gd name="T5" fmla="*/ 6 h 6"/>
                <a:gd name="T6" fmla="*/ 226 w 226"/>
                <a:gd name="T7" fmla="*/ 2 h 6"/>
                <a:gd name="T8" fmla="*/ 0 w 226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6">
                  <a:moveTo>
                    <a:pt x="0" y="0"/>
                  </a:moveTo>
                  <a:lnTo>
                    <a:pt x="0" y="4"/>
                  </a:lnTo>
                  <a:lnTo>
                    <a:pt x="226" y="6"/>
                  </a:lnTo>
                  <a:lnTo>
                    <a:pt x="22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0" name="Freeform 133">
              <a:extLst>
                <a:ext uri="{FF2B5EF4-FFF2-40B4-BE49-F238E27FC236}">
                  <a16:creationId xmlns:a16="http://schemas.microsoft.com/office/drawing/2014/main" xmlns="" id="{235479BF-FC21-4C89-B4E4-2E0D4A88951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44850"/>
              <a:ext cx="358775" cy="7938"/>
            </a:xfrm>
            <a:custGeom>
              <a:avLst/>
              <a:gdLst>
                <a:gd name="T0" fmla="*/ 0 w 226"/>
                <a:gd name="T1" fmla="*/ 4 h 5"/>
                <a:gd name="T2" fmla="*/ 226 w 226"/>
                <a:gd name="T3" fmla="*/ 5 h 5"/>
                <a:gd name="T4" fmla="*/ 226 w 226"/>
                <a:gd name="T5" fmla="*/ 2 h 5"/>
                <a:gd name="T6" fmla="*/ 0 w 226"/>
                <a:gd name="T7" fmla="*/ 0 h 5"/>
                <a:gd name="T8" fmla="*/ 0 w 226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5">
                  <a:moveTo>
                    <a:pt x="0" y="4"/>
                  </a:moveTo>
                  <a:lnTo>
                    <a:pt x="226" y="5"/>
                  </a:lnTo>
                  <a:lnTo>
                    <a:pt x="226" y="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1" name="Freeform 134">
              <a:extLst>
                <a:ext uri="{FF2B5EF4-FFF2-40B4-BE49-F238E27FC236}">
                  <a16:creationId xmlns:a16="http://schemas.microsoft.com/office/drawing/2014/main" xmlns="" id="{F52FF907-ED7B-438A-9861-683913B25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0325" y="3255963"/>
              <a:ext cx="358775" cy="9525"/>
            </a:xfrm>
            <a:custGeom>
              <a:avLst/>
              <a:gdLst>
                <a:gd name="T0" fmla="*/ 0 w 226"/>
                <a:gd name="T1" fmla="*/ 4 h 6"/>
                <a:gd name="T2" fmla="*/ 226 w 226"/>
                <a:gd name="T3" fmla="*/ 6 h 6"/>
                <a:gd name="T4" fmla="*/ 226 w 226"/>
                <a:gd name="T5" fmla="*/ 2 h 6"/>
                <a:gd name="T6" fmla="*/ 0 w 226"/>
                <a:gd name="T7" fmla="*/ 0 h 6"/>
                <a:gd name="T8" fmla="*/ 0 w 226"/>
                <a:gd name="T9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6">
                  <a:moveTo>
                    <a:pt x="0" y="4"/>
                  </a:moveTo>
                  <a:lnTo>
                    <a:pt x="226" y="6"/>
                  </a:lnTo>
                  <a:lnTo>
                    <a:pt x="226" y="2"/>
                  </a:ln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2E26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2" name="Freeform 135">
              <a:extLst>
                <a:ext uri="{FF2B5EF4-FFF2-40B4-BE49-F238E27FC236}">
                  <a16:creationId xmlns:a16="http://schemas.microsoft.com/office/drawing/2014/main" xmlns="" id="{4BD5305A-3DF5-4C30-B62D-7D9531670A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5900" y="2717800"/>
              <a:ext cx="98425" cy="352425"/>
            </a:xfrm>
            <a:custGeom>
              <a:avLst/>
              <a:gdLst>
                <a:gd name="T0" fmla="*/ 14 w 62"/>
                <a:gd name="T1" fmla="*/ 222 h 222"/>
                <a:gd name="T2" fmla="*/ 10 w 62"/>
                <a:gd name="T3" fmla="*/ 220 h 222"/>
                <a:gd name="T4" fmla="*/ 4 w 62"/>
                <a:gd name="T5" fmla="*/ 210 h 222"/>
                <a:gd name="T6" fmla="*/ 0 w 62"/>
                <a:gd name="T7" fmla="*/ 184 h 222"/>
                <a:gd name="T8" fmla="*/ 6 w 62"/>
                <a:gd name="T9" fmla="*/ 108 h 222"/>
                <a:gd name="T10" fmla="*/ 14 w 62"/>
                <a:gd name="T11" fmla="*/ 68 h 222"/>
                <a:gd name="T12" fmla="*/ 32 w 62"/>
                <a:gd name="T13" fmla="*/ 20 h 222"/>
                <a:gd name="T14" fmla="*/ 44 w 62"/>
                <a:gd name="T15" fmla="*/ 2 h 222"/>
                <a:gd name="T16" fmla="*/ 50 w 62"/>
                <a:gd name="T17" fmla="*/ 0 h 222"/>
                <a:gd name="T18" fmla="*/ 54 w 62"/>
                <a:gd name="T19" fmla="*/ 4 h 222"/>
                <a:gd name="T20" fmla="*/ 62 w 62"/>
                <a:gd name="T21" fmla="*/ 22 h 222"/>
                <a:gd name="T22" fmla="*/ 62 w 62"/>
                <a:gd name="T23" fmla="*/ 38 h 222"/>
                <a:gd name="T24" fmla="*/ 58 w 62"/>
                <a:gd name="T25" fmla="*/ 116 h 222"/>
                <a:gd name="T26" fmla="*/ 50 w 62"/>
                <a:gd name="T27" fmla="*/ 154 h 222"/>
                <a:gd name="T28" fmla="*/ 34 w 62"/>
                <a:gd name="T29" fmla="*/ 202 h 222"/>
                <a:gd name="T30" fmla="*/ 22 w 62"/>
                <a:gd name="T31" fmla="*/ 220 h 222"/>
                <a:gd name="T32" fmla="*/ 14 w 62"/>
                <a:gd name="T33" fmla="*/ 222 h 222"/>
                <a:gd name="T34" fmla="*/ 48 w 62"/>
                <a:gd name="T35" fmla="*/ 6 h 222"/>
                <a:gd name="T36" fmla="*/ 40 w 62"/>
                <a:gd name="T37" fmla="*/ 14 h 222"/>
                <a:gd name="T38" fmla="*/ 30 w 62"/>
                <a:gd name="T39" fmla="*/ 34 h 222"/>
                <a:gd name="T40" fmla="*/ 12 w 62"/>
                <a:gd name="T41" fmla="*/ 108 h 222"/>
                <a:gd name="T42" fmla="*/ 6 w 62"/>
                <a:gd name="T43" fmla="*/ 152 h 222"/>
                <a:gd name="T44" fmla="*/ 6 w 62"/>
                <a:gd name="T45" fmla="*/ 198 h 222"/>
                <a:gd name="T46" fmla="*/ 12 w 62"/>
                <a:gd name="T47" fmla="*/ 214 h 222"/>
                <a:gd name="T48" fmla="*/ 14 w 62"/>
                <a:gd name="T49" fmla="*/ 216 h 222"/>
                <a:gd name="T50" fmla="*/ 18 w 62"/>
                <a:gd name="T51" fmla="*/ 214 h 222"/>
                <a:gd name="T52" fmla="*/ 34 w 62"/>
                <a:gd name="T53" fmla="*/ 188 h 222"/>
                <a:gd name="T54" fmla="*/ 52 w 62"/>
                <a:gd name="T55" fmla="*/ 114 h 222"/>
                <a:gd name="T56" fmla="*/ 58 w 62"/>
                <a:gd name="T57" fmla="*/ 74 h 222"/>
                <a:gd name="T58" fmla="*/ 58 w 62"/>
                <a:gd name="T59" fmla="*/ 38 h 222"/>
                <a:gd name="T60" fmla="*/ 54 w 62"/>
                <a:gd name="T61" fmla="*/ 14 h 222"/>
                <a:gd name="T62" fmla="*/ 48 w 62"/>
                <a:gd name="T63" fmla="*/ 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2" h="222">
                  <a:moveTo>
                    <a:pt x="14" y="222"/>
                  </a:moveTo>
                  <a:lnTo>
                    <a:pt x="14" y="222"/>
                  </a:lnTo>
                  <a:lnTo>
                    <a:pt x="14" y="222"/>
                  </a:lnTo>
                  <a:lnTo>
                    <a:pt x="10" y="220"/>
                  </a:lnTo>
                  <a:lnTo>
                    <a:pt x="8" y="218"/>
                  </a:lnTo>
                  <a:lnTo>
                    <a:pt x="4" y="210"/>
                  </a:lnTo>
                  <a:lnTo>
                    <a:pt x="2" y="198"/>
                  </a:lnTo>
                  <a:lnTo>
                    <a:pt x="0" y="184"/>
                  </a:lnTo>
                  <a:lnTo>
                    <a:pt x="2" y="148"/>
                  </a:lnTo>
                  <a:lnTo>
                    <a:pt x="6" y="108"/>
                  </a:lnTo>
                  <a:lnTo>
                    <a:pt x="6" y="108"/>
                  </a:lnTo>
                  <a:lnTo>
                    <a:pt x="14" y="68"/>
                  </a:lnTo>
                  <a:lnTo>
                    <a:pt x="26" y="32"/>
                  </a:lnTo>
                  <a:lnTo>
                    <a:pt x="32" y="20"/>
                  </a:lnTo>
                  <a:lnTo>
                    <a:pt x="38" y="8"/>
                  </a:lnTo>
                  <a:lnTo>
                    <a:pt x="44" y="2"/>
                  </a:lnTo>
                  <a:lnTo>
                    <a:pt x="46" y="2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54" y="4"/>
                  </a:lnTo>
                  <a:lnTo>
                    <a:pt x="58" y="12"/>
                  </a:lnTo>
                  <a:lnTo>
                    <a:pt x="62" y="22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74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50" y="154"/>
                  </a:lnTo>
                  <a:lnTo>
                    <a:pt x="38" y="188"/>
                  </a:lnTo>
                  <a:lnTo>
                    <a:pt x="34" y="202"/>
                  </a:lnTo>
                  <a:lnTo>
                    <a:pt x="28" y="212"/>
                  </a:lnTo>
                  <a:lnTo>
                    <a:pt x="22" y="220"/>
                  </a:lnTo>
                  <a:lnTo>
                    <a:pt x="14" y="222"/>
                  </a:lnTo>
                  <a:lnTo>
                    <a:pt x="14" y="222"/>
                  </a:lnTo>
                  <a:close/>
                  <a:moveTo>
                    <a:pt x="48" y="6"/>
                  </a:moveTo>
                  <a:lnTo>
                    <a:pt x="48" y="6"/>
                  </a:lnTo>
                  <a:lnTo>
                    <a:pt x="44" y="8"/>
                  </a:lnTo>
                  <a:lnTo>
                    <a:pt x="40" y="14"/>
                  </a:lnTo>
                  <a:lnTo>
                    <a:pt x="36" y="22"/>
                  </a:lnTo>
                  <a:lnTo>
                    <a:pt x="30" y="34"/>
                  </a:lnTo>
                  <a:lnTo>
                    <a:pt x="20" y="66"/>
                  </a:lnTo>
                  <a:lnTo>
                    <a:pt x="12" y="108"/>
                  </a:lnTo>
                  <a:lnTo>
                    <a:pt x="12" y="108"/>
                  </a:lnTo>
                  <a:lnTo>
                    <a:pt x="6" y="152"/>
                  </a:lnTo>
                  <a:lnTo>
                    <a:pt x="6" y="186"/>
                  </a:lnTo>
                  <a:lnTo>
                    <a:pt x="6" y="198"/>
                  </a:lnTo>
                  <a:lnTo>
                    <a:pt x="8" y="208"/>
                  </a:lnTo>
                  <a:lnTo>
                    <a:pt x="12" y="214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4" y="216"/>
                  </a:lnTo>
                  <a:lnTo>
                    <a:pt x="18" y="214"/>
                  </a:lnTo>
                  <a:lnTo>
                    <a:pt x="24" y="210"/>
                  </a:lnTo>
                  <a:lnTo>
                    <a:pt x="34" y="188"/>
                  </a:lnTo>
                  <a:lnTo>
                    <a:pt x="44" y="156"/>
                  </a:lnTo>
                  <a:lnTo>
                    <a:pt x="52" y="114"/>
                  </a:lnTo>
                  <a:lnTo>
                    <a:pt x="52" y="114"/>
                  </a:lnTo>
                  <a:lnTo>
                    <a:pt x="58" y="74"/>
                  </a:lnTo>
                  <a:lnTo>
                    <a:pt x="58" y="38"/>
                  </a:lnTo>
                  <a:lnTo>
                    <a:pt x="58" y="38"/>
                  </a:lnTo>
                  <a:lnTo>
                    <a:pt x="56" y="24"/>
                  </a:lnTo>
                  <a:lnTo>
                    <a:pt x="54" y="14"/>
                  </a:lnTo>
                  <a:lnTo>
                    <a:pt x="52" y="8"/>
                  </a:lnTo>
                  <a:lnTo>
                    <a:pt x="48" y="6"/>
                  </a:lnTo>
                  <a:lnTo>
                    <a:pt x="48" y="6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34" name="TextBox 433">
            <a:extLst>
              <a:ext uri="{FF2B5EF4-FFF2-40B4-BE49-F238E27FC236}">
                <a16:creationId xmlns:a16="http://schemas.microsoft.com/office/drawing/2014/main" xmlns="" id="{A933B015-F9EF-4604-AD38-F525D3342261}"/>
              </a:ext>
            </a:extLst>
          </p:cNvPr>
          <p:cNvSpPr txBox="1"/>
          <p:nvPr/>
        </p:nvSpPr>
        <p:spPr>
          <a:xfrm>
            <a:off x="1199979" y="3048265"/>
            <a:ext cx="9818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Stencil" panose="040409050D0802020404" pitchFamily="82" charset="0"/>
                <a:cs typeface="Lato Light" panose="020F0402020204030203" pitchFamily="34" charset="0"/>
              </a:rPr>
              <a:t>Human Computer Interaction</a:t>
            </a:r>
            <a:endParaRPr lang="id-ID" sz="4800" b="1" dirty="0">
              <a:solidFill>
                <a:schemeClr val="bg1"/>
              </a:solidFill>
              <a:latin typeface="Stencil" panose="040409050D0802020404" pitchFamily="82" charset="0"/>
              <a:cs typeface="Lato Light" panose="020F0402020204030203" pitchFamily="34" charset="0"/>
            </a:endParaRPr>
          </a:p>
        </p:txBody>
      </p:sp>
      <p:grpSp>
        <p:nvGrpSpPr>
          <p:cNvPr id="452" name="Group 451">
            <a:extLst>
              <a:ext uri="{FF2B5EF4-FFF2-40B4-BE49-F238E27FC236}">
                <a16:creationId xmlns:a16="http://schemas.microsoft.com/office/drawing/2014/main" xmlns="" id="{C52D733B-7943-4B6E-8A35-C92D43640BB0}"/>
              </a:ext>
            </a:extLst>
          </p:cNvPr>
          <p:cNvGrpSpPr/>
          <p:nvPr/>
        </p:nvGrpSpPr>
        <p:grpSpPr>
          <a:xfrm>
            <a:off x="4535215" y="4254976"/>
            <a:ext cx="2815141" cy="464669"/>
            <a:chOff x="4778954" y="3952138"/>
            <a:chExt cx="2815141" cy="464669"/>
          </a:xfrm>
        </p:grpSpPr>
        <p:grpSp>
          <p:nvGrpSpPr>
            <p:cNvPr id="453" name="Group 452">
              <a:extLst>
                <a:ext uri="{FF2B5EF4-FFF2-40B4-BE49-F238E27FC236}">
                  <a16:creationId xmlns:a16="http://schemas.microsoft.com/office/drawing/2014/main" xmlns="" id="{A1E8C5AF-9AC1-430F-A29E-0AEE140ABF93}"/>
                </a:ext>
              </a:extLst>
            </p:cNvPr>
            <p:cNvGrpSpPr/>
            <p:nvPr/>
          </p:nvGrpSpPr>
          <p:grpSpPr>
            <a:xfrm>
              <a:off x="4778954" y="3952138"/>
              <a:ext cx="2815141" cy="464669"/>
              <a:chOff x="1407653" y="1872311"/>
              <a:chExt cx="4397961" cy="725930"/>
            </a:xfrm>
          </p:grpSpPr>
          <p:grpSp>
            <p:nvGrpSpPr>
              <p:cNvPr id="455" name="Group 454">
                <a:extLst>
                  <a:ext uri="{FF2B5EF4-FFF2-40B4-BE49-F238E27FC236}">
                    <a16:creationId xmlns:a16="http://schemas.microsoft.com/office/drawing/2014/main" xmlns="" id="{4A5906E6-90B0-4EB0-9787-38710228F245}"/>
                  </a:ext>
                </a:extLst>
              </p:cNvPr>
              <p:cNvGrpSpPr/>
              <p:nvPr/>
            </p:nvGrpSpPr>
            <p:grpSpPr>
              <a:xfrm>
                <a:off x="1407653" y="1872311"/>
                <a:ext cx="997409" cy="547417"/>
                <a:chOff x="1407653" y="1872311"/>
                <a:chExt cx="997409" cy="547417"/>
              </a:xfrm>
            </p:grpSpPr>
            <p:sp>
              <p:nvSpPr>
                <p:cNvPr id="460" name="Freeform: Shape 21">
                  <a:extLst>
                    <a:ext uri="{FF2B5EF4-FFF2-40B4-BE49-F238E27FC236}">
                      <a16:creationId xmlns:a16="http://schemas.microsoft.com/office/drawing/2014/main" xmlns="" id="{F316C93B-5C7A-4D56-AF57-E6E916CD89CE}"/>
                    </a:ext>
                  </a:extLst>
                </p:cNvPr>
                <p:cNvSpPr/>
                <p:nvPr/>
              </p:nvSpPr>
              <p:spPr>
                <a:xfrm>
                  <a:off x="1407653" y="1872311"/>
                  <a:ext cx="997409" cy="547417"/>
                </a:xfrm>
                <a:custGeom>
                  <a:avLst/>
                  <a:gdLst>
                    <a:gd name="connsiteX0" fmla="*/ 0 w 1215933"/>
                    <a:gd name="connsiteY0" fmla="*/ 0 h 1329276"/>
                    <a:gd name="connsiteX1" fmla="*/ 373380 w 1215933"/>
                    <a:gd name="connsiteY1" fmla="*/ 0 h 1329276"/>
                    <a:gd name="connsiteX2" fmla="*/ 373380 w 1215933"/>
                    <a:gd name="connsiteY2" fmla="*/ 2 h 1329276"/>
                    <a:gd name="connsiteX3" fmla="*/ 1215933 w 1215933"/>
                    <a:gd name="connsiteY3" fmla="*/ 2 h 1329276"/>
                    <a:gd name="connsiteX4" fmla="*/ 1215933 w 1215933"/>
                    <a:gd name="connsiteY4" fmla="*/ 1329276 h 1329276"/>
                    <a:gd name="connsiteX5" fmla="*/ 373380 w 1215933"/>
                    <a:gd name="connsiteY5" fmla="*/ 1329276 h 1329276"/>
                    <a:gd name="connsiteX6" fmla="*/ 360333 w 1215933"/>
                    <a:gd name="connsiteY6" fmla="*/ 1329276 h 1329276"/>
                    <a:gd name="connsiteX7" fmla="*/ 0 w 1215933"/>
                    <a:gd name="connsiteY7" fmla="*/ 1329276 h 1329276"/>
                    <a:gd name="connsiteX8" fmla="*/ 360333 w 1215933"/>
                    <a:gd name="connsiteY8" fmla="*/ 667702 h 1329276"/>
                    <a:gd name="connsiteX9" fmla="*/ 360333 w 1215933"/>
                    <a:gd name="connsiteY9" fmla="*/ 661573 h 13292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15933" h="1329276">
                      <a:moveTo>
                        <a:pt x="0" y="0"/>
                      </a:moveTo>
                      <a:lnTo>
                        <a:pt x="373380" y="0"/>
                      </a:lnTo>
                      <a:lnTo>
                        <a:pt x="373380" y="2"/>
                      </a:lnTo>
                      <a:lnTo>
                        <a:pt x="1215933" y="2"/>
                      </a:lnTo>
                      <a:lnTo>
                        <a:pt x="1215933" y="1329276"/>
                      </a:lnTo>
                      <a:lnTo>
                        <a:pt x="373380" y="1329276"/>
                      </a:lnTo>
                      <a:lnTo>
                        <a:pt x="360333" y="1329276"/>
                      </a:lnTo>
                      <a:lnTo>
                        <a:pt x="0" y="1329276"/>
                      </a:lnTo>
                      <a:lnTo>
                        <a:pt x="360333" y="667702"/>
                      </a:lnTo>
                      <a:lnTo>
                        <a:pt x="360333" y="66157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dirty="0"/>
                </a:p>
              </p:txBody>
            </p:sp>
            <p:sp>
              <p:nvSpPr>
                <p:cNvPr id="461" name="Right Triangle 460">
                  <a:extLst>
                    <a:ext uri="{FF2B5EF4-FFF2-40B4-BE49-F238E27FC236}">
                      <a16:creationId xmlns:a16="http://schemas.microsoft.com/office/drawing/2014/main" xmlns="" id="{443E78BB-A383-4172-874D-E6DBDA3172A1}"/>
                    </a:ext>
                  </a:extLst>
                </p:cNvPr>
                <p:cNvSpPr/>
                <p:nvPr/>
              </p:nvSpPr>
              <p:spPr>
                <a:xfrm flipH="1">
                  <a:off x="1931118" y="1872311"/>
                  <a:ext cx="473944" cy="177290"/>
                </a:xfrm>
                <a:prstGeom prst="rtTriangl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</p:grpSp>
          <p:grpSp>
            <p:nvGrpSpPr>
              <p:cNvPr id="456" name="Group 455">
                <a:extLst>
                  <a:ext uri="{FF2B5EF4-FFF2-40B4-BE49-F238E27FC236}">
                    <a16:creationId xmlns:a16="http://schemas.microsoft.com/office/drawing/2014/main" xmlns="" id="{8ACD25C6-6DBF-452D-9860-96A1435AF677}"/>
                  </a:ext>
                </a:extLst>
              </p:cNvPr>
              <p:cNvGrpSpPr/>
              <p:nvPr/>
            </p:nvGrpSpPr>
            <p:grpSpPr>
              <a:xfrm flipH="1">
                <a:off x="4808205" y="1873446"/>
                <a:ext cx="997409" cy="547417"/>
                <a:chOff x="1407653" y="1872311"/>
                <a:chExt cx="997409" cy="547417"/>
              </a:xfrm>
            </p:grpSpPr>
            <p:sp>
              <p:nvSpPr>
                <p:cNvPr id="458" name="Freeform: Shape 19">
                  <a:extLst>
                    <a:ext uri="{FF2B5EF4-FFF2-40B4-BE49-F238E27FC236}">
                      <a16:creationId xmlns:a16="http://schemas.microsoft.com/office/drawing/2014/main" xmlns="" id="{A652175E-1ABC-4134-924F-A6514481210D}"/>
                    </a:ext>
                  </a:extLst>
                </p:cNvPr>
                <p:cNvSpPr/>
                <p:nvPr/>
              </p:nvSpPr>
              <p:spPr>
                <a:xfrm>
                  <a:off x="1407653" y="1872311"/>
                  <a:ext cx="997409" cy="547417"/>
                </a:xfrm>
                <a:custGeom>
                  <a:avLst/>
                  <a:gdLst>
                    <a:gd name="connsiteX0" fmla="*/ 0 w 1215933"/>
                    <a:gd name="connsiteY0" fmla="*/ 0 h 1329276"/>
                    <a:gd name="connsiteX1" fmla="*/ 373380 w 1215933"/>
                    <a:gd name="connsiteY1" fmla="*/ 0 h 1329276"/>
                    <a:gd name="connsiteX2" fmla="*/ 373380 w 1215933"/>
                    <a:gd name="connsiteY2" fmla="*/ 2 h 1329276"/>
                    <a:gd name="connsiteX3" fmla="*/ 1215933 w 1215933"/>
                    <a:gd name="connsiteY3" fmla="*/ 2 h 1329276"/>
                    <a:gd name="connsiteX4" fmla="*/ 1215933 w 1215933"/>
                    <a:gd name="connsiteY4" fmla="*/ 1329276 h 1329276"/>
                    <a:gd name="connsiteX5" fmla="*/ 373380 w 1215933"/>
                    <a:gd name="connsiteY5" fmla="*/ 1329276 h 1329276"/>
                    <a:gd name="connsiteX6" fmla="*/ 360333 w 1215933"/>
                    <a:gd name="connsiteY6" fmla="*/ 1329276 h 1329276"/>
                    <a:gd name="connsiteX7" fmla="*/ 0 w 1215933"/>
                    <a:gd name="connsiteY7" fmla="*/ 1329276 h 1329276"/>
                    <a:gd name="connsiteX8" fmla="*/ 360333 w 1215933"/>
                    <a:gd name="connsiteY8" fmla="*/ 667702 h 1329276"/>
                    <a:gd name="connsiteX9" fmla="*/ 360333 w 1215933"/>
                    <a:gd name="connsiteY9" fmla="*/ 661573 h 13292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15933" h="1329276">
                      <a:moveTo>
                        <a:pt x="0" y="0"/>
                      </a:moveTo>
                      <a:lnTo>
                        <a:pt x="373380" y="0"/>
                      </a:lnTo>
                      <a:lnTo>
                        <a:pt x="373380" y="2"/>
                      </a:lnTo>
                      <a:lnTo>
                        <a:pt x="1215933" y="2"/>
                      </a:lnTo>
                      <a:lnTo>
                        <a:pt x="1215933" y="1329276"/>
                      </a:lnTo>
                      <a:lnTo>
                        <a:pt x="373380" y="1329276"/>
                      </a:lnTo>
                      <a:lnTo>
                        <a:pt x="360333" y="1329276"/>
                      </a:lnTo>
                      <a:lnTo>
                        <a:pt x="0" y="1329276"/>
                      </a:lnTo>
                      <a:lnTo>
                        <a:pt x="360333" y="667702"/>
                      </a:lnTo>
                      <a:lnTo>
                        <a:pt x="360333" y="661573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dirty="0"/>
                </a:p>
              </p:txBody>
            </p:sp>
            <p:sp>
              <p:nvSpPr>
                <p:cNvPr id="459" name="Right Triangle 458">
                  <a:extLst>
                    <a:ext uri="{FF2B5EF4-FFF2-40B4-BE49-F238E27FC236}">
                      <a16:creationId xmlns:a16="http://schemas.microsoft.com/office/drawing/2014/main" xmlns="" id="{6391E7CB-EEF1-4349-9C49-17606638608B}"/>
                    </a:ext>
                  </a:extLst>
                </p:cNvPr>
                <p:cNvSpPr/>
                <p:nvPr/>
              </p:nvSpPr>
              <p:spPr>
                <a:xfrm flipH="1">
                  <a:off x="1931118" y="1872311"/>
                  <a:ext cx="473944" cy="177290"/>
                </a:xfrm>
                <a:prstGeom prst="rtTriangl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</p:grpSp>
          <p:sp>
            <p:nvSpPr>
              <p:cNvPr id="457" name="Rectangle 456">
                <a:extLst>
                  <a:ext uri="{FF2B5EF4-FFF2-40B4-BE49-F238E27FC236}">
                    <a16:creationId xmlns:a16="http://schemas.microsoft.com/office/drawing/2014/main" xmlns="" id="{81B34B3F-0568-4DA5-9F2F-74E265ADB4EF}"/>
                  </a:ext>
                </a:extLst>
              </p:cNvPr>
              <p:cNvSpPr/>
              <p:nvPr/>
            </p:nvSpPr>
            <p:spPr>
              <a:xfrm>
                <a:off x="1931118" y="2049601"/>
                <a:ext cx="3349542" cy="54864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  <p:sp>
          <p:nvSpPr>
            <p:cNvPr id="454" name="TextBox 453">
              <a:extLst>
                <a:ext uri="{FF2B5EF4-FFF2-40B4-BE49-F238E27FC236}">
                  <a16:creationId xmlns:a16="http://schemas.microsoft.com/office/drawing/2014/main" xmlns="" id="{1BCC9CFA-DED7-4405-ACC0-297C2F78F2CF}"/>
                </a:ext>
              </a:extLst>
            </p:cNvPr>
            <p:cNvSpPr txBox="1"/>
            <p:nvPr/>
          </p:nvSpPr>
          <p:spPr>
            <a:xfrm>
              <a:off x="5679458" y="4065621"/>
              <a:ext cx="10675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chemeClr val="accent1"/>
                  </a:solidFill>
                  <a:latin typeface="Lato Black" panose="020F0A02020204030203" pitchFamily="34" charset="0"/>
                  <a:cs typeface="Lato Black" panose="020F0A02020204030203" pitchFamily="34" charset="0"/>
                </a:rPr>
                <a:t>GROUP 09</a:t>
              </a:r>
              <a:endParaRPr lang="id-ID" sz="1600" b="1" dirty="0">
                <a:solidFill>
                  <a:schemeClr val="accent1"/>
                </a:solidFill>
                <a:latin typeface="Lato Black" panose="020F0A02020204030203" pitchFamily="34" charset="0"/>
                <a:cs typeface="Lato Black" panose="020F0A0202020403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8403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2" name="Group 5771">
            <a:extLst>
              <a:ext uri="{FF2B5EF4-FFF2-40B4-BE49-F238E27FC236}">
                <a16:creationId xmlns:a16="http://schemas.microsoft.com/office/drawing/2014/main" xmlns="" id="{34C64387-55EC-4246-AB86-8A48607A048B}"/>
              </a:ext>
            </a:extLst>
          </p:cNvPr>
          <p:cNvGrpSpPr/>
          <p:nvPr/>
        </p:nvGrpSpPr>
        <p:grpSpPr>
          <a:xfrm>
            <a:off x="3720230" y="2556546"/>
            <a:ext cx="4656854" cy="3374442"/>
            <a:chOff x="3453524" y="1753686"/>
            <a:chExt cx="5190266" cy="3760962"/>
          </a:xfrm>
        </p:grpSpPr>
        <p:grpSp>
          <p:nvGrpSpPr>
            <p:cNvPr id="5677" name="Group 5676">
              <a:extLst>
                <a:ext uri="{FF2B5EF4-FFF2-40B4-BE49-F238E27FC236}">
                  <a16:creationId xmlns:a16="http://schemas.microsoft.com/office/drawing/2014/main" xmlns="" id="{4AF7D953-6C71-419F-948F-025BC78FE7C1}"/>
                </a:ext>
              </a:extLst>
            </p:cNvPr>
            <p:cNvGrpSpPr/>
            <p:nvPr/>
          </p:nvGrpSpPr>
          <p:grpSpPr>
            <a:xfrm>
              <a:off x="3453524" y="1753686"/>
              <a:ext cx="5190266" cy="3508549"/>
              <a:chOff x="3453524" y="1516743"/>
              <a:chExt cx="5190266" cy="3508549"/>
            </a:xfrm>
            <a:effectLst>
              <a:outerShdw blurRad="508000" sx="102000" sy="102000" algn="ctr" rotWithShape="0">
                <a:prstClr val="black">
                  <a:alpha val="22000"/>
                </a:prstClr>
              </a:outerShdw>
            </a:effectLst>
          </p:grpSpPr>
          <p:grpSp>
            <p:nvGrpSpPr>
              <p:cNvPr id="5411" name="Group 522">
                <a:extLst>
                  <a:ext uri="{FF2B5EF4-FFF2-40B4-BE49-F238E27FC236}">
                    <a16:creationId xmlns:a16="http://schemas.microsoft.com/office/drawing/2014/main" xmlns="" id="{4138AE1D-3E72-4569-82A2-9CA323FC745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453524" y="1516743"/>
                <a:ext cx="5190266" cy="3508549"/>
                <a:chOff x="1274" y="337"/>
                <a:chExt cx="5043" cy="3409"/>
              </a:xfrm>
            </p:grpSpPr>
            <p:sp>
              <p:nvSpPr>
                <p:cNvPr id="5476" name="Freeform 322">
                  <a:extLst>
                    <a:ext uri="{FF2B5EF4-FFF2-40B4-BE49-F238E27FC236}">
                      <a16:creationId xmlns:a16="http://schemas.microsoft.com/office/drawing/2014/main" xmlns="" id="{C6BA9BF5-5EAA-4B0A-BF22-6CA1B47BED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41" y="2205"/>
                  <a:ext cx="283" cy="302"/>
                </a:xfrm>
                <a:custGeom>
                  <a:avLst/>
                  <a:gdLst>
                    <a:gd name="T0" fmla="*/ 37 w 117"/>
                    <a:gd name="T1" fmla="*/ 3 h 125"/>
                    <a:gd name="T2" fmla="*/ 0 w 117"/>
                    <a:gd name="T3" fmla="*/ 125 h 125"/>
                    <a:gd name="T4" fmla="*/ 62 w 117"/>
                    <a:gd name="T5" fmla="*/ 123 h 125"/>
                    <a:gd name="T6" fmla="*/ 80 w 117"/>
                    <a:gd name="T7" fmla="*/ 122 h 125"/>
                    <a:gd name="T8" fmla="*/ 116 w 117"/>
                    <a:gd name="T9" fmla="*/ 3 h 125"/>
                    <a:gd name="T10" fmla="*/ 117 w 117"/>
                    <a:gd name="T11" fmla="*/ 0 h 125"/>
                    <a:gd name="T12" fmla="*/ 77 w 117"/>
                    <a:gd name="T13" fmla="*/ 2 h 125"/>
                    <a:gd name="T14" fmla="*/ 37 w 117"/>
                    <a:gd name="T15" fmla="*/ 3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7" h="125">
                      <a:moveTo>
                        <a:pt x="37" y="3"/>
                      </a:moveTo>
                      <a:cubicBezTo>
                        <a:pt x="26" y="41"/>
                        <a:pt x="13" y="85"/>
                        <a:pt x="0" y="125"/>
                      </a:cubicBezTo>
                      <a:cubicBezTo>
                        <a:pt x="21" y="124"/>
                        <a:pt x="41" y="124"/>
                        <a:pt x="62" y="123"/>
                      </a:cubicBezTo>
                      <a:cubicBezTo>
                        <a:pt x="68" y="123"/>
                        <a:pt x="74" y="123"/>
                        <a:pt x="80" y="122"/>
                      </a:cubicBezTo>
                      <a:cubicBezTo>
                        <a:pt x="92" y="82"/>
                        <a:pt x="105" y="41"/>
                        <a:pt x="116" y="3"/>
                      </a:cubicBezTo>
                      <a:cubicBezTo>
                        <a:pt x="116" y="2"/>
                        <a:pt x="116" y="1"/>
                        <a:pt x="117" y="0"/>
                      </a:cubicBezTo>
                      <a:cubicBezTo>
                        <a:pt x="103" y="1"/>
                        <a:pt x="90" y="1"/>
                        <a:pt x="77" y="2"/>
                      </a:cubicBezTo>
                      <a:cubicBezTo>
                        <a:pt x="64" y="2"/>
                        <a:pt x="51" y="2"/>
                        <a:pt x="37" y="3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7" name="Freeform 323">
                  <a:extLst>
                    <a:ext uri="{FF2B5EF4-FFF2-40B4-BE49-F238E27FC236}">
                      <a16:creationId xmlns:a16="http://schemas.microsoft.com/office/drawing/2014/main" xmlns="" id="{E1B2B035-8C8F-4832-A047-64D1FC4250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51" y="1300"/>
                  <a:ext cx="300" cy="249"/>
                </a:xfrm>
                <a:custGeom>
                  <a:avLst/>
                  <a:gdLst>
                    <a:gd name="T0" fmla="*/ 41 w 124"/>
                    <a:gd name="T1" fmla="*/ 3 h 103"/>
                    <a:gd name="T2" fmla="*/ 0 w 124"/>
                    <a:gd name="T3" fmla="*/ 103 h 103"/>
                    <a:gd name="T4" fmla="*/ 82 w 124"/>
                    <a:gd name="T5" fmla="*/ 101 h 103"/>
                    <a:gd name="T6" fmla="*/ 124 w 124"/>
                    <a:gd name="T7" fmla="*/ 0 h 103"/>
                    <a:gd name="T8" fmla="*/ 98 w 124"/>
                    <a:gd name="T9" fmla="*/ 1 h 103"/>
                    <a:gd name="T10" fmla="*/ 41 w 124"/>
                    <a:gd name="T11" fmla="*/ 3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4" h="103">
                      <a:moveTo>
                        <a:pt x="41" y="3"/>
                      </a:moveTo>
                      <a:cubicBezTo>
                        <a:pt x="27" y="36"/>
                        <a:pt x="13" y="69"/>
                        <a:pt x="0" y="103"/>
                      </a:cubicBezTo>
                      <a:cubicBezTo>
                        <a:pt x="28" y="103"/>
                        <a:pt x="55" y="102"/>
                        <a:pt x="82" y="101"/>
                      </a:cubicBezTo>
                      <a:cubicBezTo>
                        <a:pt x="96" y="67"/>
                        <a:pt x="110" y="33"/>
                        <a:pt x="124" y="0"/>
                      </a:cubicBezTo>
                      <a:cubicBezTo>
                        <a:pt x="115" y="1"/>
                        <a:pt x="107" y="1"/>
                        <a:pt x="98" y="1"/>
                      </a:cubicBezTo>
                      <a:cubicBezTo>
                        <a:pt x="79" y="2"/>
                        <a:pt x="60" y="3"/>
                        <a:pt x="41" y="3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8" name="Freeform 324">
                  <a:extLst>
                    <a:ext uri="{FF2B5EF4-FFF2-40B4-BE49-F238E27FC236}">
                      <a16:creationId xmlns:a16="http://schemas.microsoft.com/office/drawing/2014/main" xmlns="" id="{41BCB43F-4FC1-439E-8511-8AE055ADAB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44" y="864"/>
                  <a:ext cx="331" cy="225"/>
                </a:xfrm>
                <a:custGeom>
                  <a:avLst/>
                  <a:gdLst>
                    <a:gd name="T0" fmla="*/ 0 w 137"/>
                    <a:gd name="T1" fmla="*/ 93 h 93"/>
                    <a:gd name="T2" fmla="*/ 16 w 137"/>
                    <a:gd name="T3" fmla="*/ 93 h 93"/>
                    <a:gd name="T4" fmla="*/ 84 w 137"/>
                    <a:gd name="T5" fmla="*/ 91 h 93"/>
                    <a:gd name="T6" fmla="*/ 137 w 137"/>
                    <a:gd name="T7" fmla="*/ 0 h 93"/>
                    <a:gd name="T8" fmla="*/ 47 w 137"/>
                    <a:gd name="T9" fmla="*/ 1 h 93"/>
                    <a:gd name="T10" fmla="*/ 0 w 137"/>
                    <a:gd name="T11" fmla="*/ 93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7" h="93">
                      <a:moveTo>
                        <a:pt x="0" y="93"/>
                      </a:moveTo>
                      <a:cubicBezTo>
                        <a:pt x="5" y="93"/>
                        <a:pt x="11" y="93"/>
                        <a:pt x="16" y="93"/>
                      </a:cubicBezTo>
                      <a:cubicBezTo>
                        <a:pt x="39" y="92"/>
                        <a:pt x="61" y="91"/>
                        <a:pt x="84" y="91"/>
                      </a:cubicBezTo>
                      <a:cubicBezTo>
                        <a:pt x="101" y="57"/>
                        <a:pt x="118" y="27"/>
                        <a:pt x="137" y="0"/>
                      </a:cubicBezTo>
                      <a:cubicBezTo>
                        <a:pt x="107" y="1"/>
                        <a:pt x="77" y="1"/>
                        <a:pt x="47" y="1"/>
                      </a:cubicBezTo>
                      <a:cubicBezTo>
                        <a:pt x="29" y="31"/>
                        <a:pt x="14" y="62"/>
                        <a:pt x="0" y="93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79" name="Freeform 325">
                  <a:extLst>
                    <a:ext uri="{FF2B5EF4-FFF2-40B4-BE49-F238E27FC236}">
                      <a16:creationId xmlns:a16="http://schemas.microsoft.com/office/drawing/2014/main" xmlns="" id="{A94B95BE-8596-4AD7-998C-9CE4B18329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96" y="1762"/>
                  <a:ext cx="271" cy="232"/>
                </a:xfrm>
                <a:custGeom>
                  <a:avLst/>
                  <a:gdLst>
                    <a:gd name="T0" fmla="*/ 1 w 112"/>
                    <a:gd name="T1" fmla="*/ 92 h 96"/>
                    <a:gd name="T2" fmla="*/ 0 w 112"/>
                    <a:gd name="T3" fmla="*/ 96 h 96"/>
                    <a:gd name="T4" fmla="*/ 12 w 112"/>
                    <a:gd name="T5" fmla="*/ 96 h 96"/>
                    <a:gd name="T6" fmla="*/ 80 w 112"/>
                    <a:gd name="T7" fmla="*/ 94 h 96"/>
                    <a:gd name="T8" fmla="*/ 112 w 112"/>
                    <a:gd name="T9" fmla="*/ 0 h 96"/>
                    <a:gd name="T10" fmla="*/ 31 w 112"/>
                    <a:gd name="T11" fmla="*/ 1 h 96"/>
                    <a:gd name="T12" fmla="*/ 1 w 112"/>
                    <a:gd name="T13" fmla="*/ 92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2" h="96">
                      <a:moveTo>
                        <a:pt x="1" y="92"/>
                      </a:moveTo>
                      <a:cubicBezTo>
                        <a:pt x="1" y="94"/>
                        <a:pt x="0" y="95"/>
                        <a:pt x="0" y="96"/>
                      </a:cubicBezTo>
                      <a:cubicBezTo>
                        <a:pt x="4" y="96"/>
                        <a:pt x="8" y="96"/>
                        <a:pt x="12" y="96"/>
                      </a:cubicBezTo>
                      <a:cubicBezTo>
                        <a:pt x="34" y="95"/>
                        <a:pt x="57" y="94"/>
                        <a:pt x="80" y="94"/>
                      </a:cubicBezTo>
                      <a:cubicBezTo>
                        <a:pt x="90" y="62"/>
                        <a:pt x="100" y="31"/>
                        <a:pt x="112" y="0"/>
                      </a:cubicBezTo>
                      <a:cubicBezTo>
                        <a:pt x="85" y="0"/>
                        <a:pt x="58" y="1"/>
                        <a:pt x="31" y="1"/>
                      </a:cubicBezTo>
                      <a:cubicBezTo>
                        <a:pt x="20" y="31"/>
                        <a:pt x="10" y="62"/>
                        <a:pt x="1" y="92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0" name="Freeform 326">
                  <a:extLst>
                    <a:ext uri="{FF2B5EF4-FFF2-40B4-BE49-F238E27FC236}">
                      <a16:creationId xmlns:a16="http://schemas.microsoft.com/office/drawing/2014/main" xmlns="" id="{1A418D40-43DE-400D-911F-870452677C1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877" y="847"/>
                  <a:ext cx="234" cy="349"/>
                </a:xfrm>
                <a:custGeom>
                  <a:avLst/>
                  <a:gdLst>
                    <a:gd name="T0" fmla="*/ 12 w 97"/>
                    <a:gd name="T1" fmla="*/ 1 h 144"/>
                    <a:gd name="T2" fmla="*/ 5 w 97"/>
                    <a:gd name="T3" fmla="*/ 94 h 144"/>
                    <a:gd name="T4" fmla="*/ 32 w 97"/>
                    <a:gd name="T5" fmla="*/ 139 h 144"/>
                    <a:gd name="T6" fmla="*/ 78 w 97"/>
                    <a:gd name="T7" fmla="*/ 112 h 144"/>
                    <a:gd name="T8" fmla="*/ 90 w 97"/>
                    <a:gd name="T9" fmla="*/ 0 h 144"/>
                    <a:gd name="T10" fmla="*/ 12 w 97"/>
                    <a:gd name="T11" fmla="*/ 1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7" h="144">
                      <a:moveTo>
                        <a:pt x="12" y="1"/>
                      </a:moveTo>
                      <a:cubicBezTo>
                        <a:pt x="22" y="25"/>
                        <a:pt x="16" y="49"/>
                        <a:pt x="5" y="94"/>
                      </a:cubicBezTo>
                      <a:cubicBezTo>
                        <a:pt x="0" y="114"/>
                        <a:pt x="12" y="134"/>
                        <a:pt x="32" y="139"/>
                      </a:cubicBezTo>
                      <a:cubicBezTo>
                        <a:pt x="53" y="144"/>
                        <a:pt x="73" y="132"/>
                        <a:pt x="78" y="112"/>
                      </a:cubicBezTo>
                      <a:cubicBezTo>
                        <a:pt x="88" y="74"/>
                        <a:pt x="97" y="38"/>
                        <a:pt x="90" y="0"/>
                      </a:cubicBezTo>
                      <a:cubicBezTo>
                        <a:pt x="64" y="0"/>
                        <a:pt x="38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1" name="Freeform 327">
                  <a:extLst>
                    <a:ext uri="{FF2B5EF4-FFF2-40B4-BE49-F238E27FC236}">
                      <a16:creationId xmlns:a16="http://schemas.microsoft.com/office/drawing/2014/main" xmlns="" id="{EDB1AEE3-F42C-42A5-98FE-D6D003D52C0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40" y="2718"/>
                  <a:ext cx="227" cy="186"/>
                </a:xfrm>
                <a:custGeom>
                  <a:avLst/>
                  <a:gdLst>
                    <a:gd name="T0" fmla="*/ 7 w 94"/>
                    <a:gd name="T1" fmla="*/ 25 h 77"/>
                    <a:gd name="T2" fmla="*/ 30 w 94"/>
                    <a:gd name="T3" fmla="*/ 72 h 77"/>
                    <a:gd name="T4" fmla="*/ 33 w 94"/>
                    <a:gd name="T5" fmla="*/ 72 h 77"/>
                    <a:gd name="T6" fmla="*/ 78 w 94"/>
                    <a:gd name="T7" fmla="*/ 49 h 77"/>
                    <a:gd name="T8" fmla="*/ 94 w 94"/>
                    <a:gd name="T9" fmla="*/ 0 h 77"/>
                    <a:gd name="T10" fmla="*/ 14 w 94"/>
                    <a:gd name="T11" fmla="*/ 2 h 77"/>
                    <a:gd name="T12" fmla="*/ 7 w 94"/>
                    <a:gd name="T13" fmla="*/ 25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4" h="77">
                      <a:moveTo>
                        <a:pt x="7" y="25"/>
                      </a:moveTo>
                      <a:cubicBezTo>
                        <a:pt x="0" y="44"/>
                        <a:pt x="10" y="65"/>
                        <a:pt x="30" y="72"/>
                      </a:cubicBezTo>
                      <a:cubicBezTo>
                        <a:pt x="31" y="72"/>
                        <a:pt x="32" y="72"/>
                        <a:pt x="33" y="72"/>
                      </a:cubicBezTo>
                      <a:cubicBezTo>
                        <a:pt x="52" y="77"/>
                        <a:pt x="72" y="67"/>
                        <a:pt x="78" y="49"/>
                      </a:cubicBezTo>
                      <a:cubicBezTo>
                        <a:pt x="83" y="35"/>
                        <a:pt x="88" y="18"/>
                        <a:pt x="94" y="0"/>
                      </a:cubicBezTo>
                      <a:cubicBezTo>
                        <a:pt x="68" y="1"/>
                        <a:pt x="41" y="2"/>
                        <a:pt x="14" y="2"/>
                      </a:cubicBezTo>
                      <a:cubicBezTo>
                        <a:pt x="11" y="11"/>
                        <a:pt x="9" y="18"/>
                        <a:pt x="7" y="25"/>
                      </a:cubicBezTo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2" name="Freeform 328">
                  <a:extLst>
                    <a:ext uri="{FF2B5EF4-FFF2-40B4-BE49-F238E27FC236}">
                      <a16:creationId xmlns:a16="http://schemas.microsoft.com/office/drawing/2014/main" xmlns="" id="{B1327EC4-F0DE-47BD-80D5-B9704EBD89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17" y="535"/>
                  <a:ext cx="552" cy="116"/>
                </a:xfrm>
                <a:custGeom>
                  <a:avLst/>
                  <a:gdLst>
                    <a:gd name="T0" fmla="*/ 228 w 228"/>
                    <a:gd name="T1" fmla="*/ 41 h 48"/>
                    <a:gd name="T2" fmla="*/ 119 w 228"/>
                    <a:gd name="T3" fmla="*/ 1 h 48"/>
                    <a:gd name="T4" fmla="*/ 0 w 228"/>
                    <a:gd name="T5" fmla="*/ 48 h 48"/>
                    <a:gd name="T6" fmla="*/ 108 w 228"/>
                    <a:gd name="T7" fmla="*/ 45 h 48"/>
                    <a:gd name="T8" fmla="*/ 228 w 228"/>
                    <a:gd name="T9" fmla="*/ 4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8" h="48">
                      <a:moveTo>
                        <a:pt x="228" y="41"/>
                      </a:moveTo>
                      <a:cubicBezTo>
                        <a:pt x="200" y="16"/>
                        <a:pt x="161" y="2"/>
                        <a:pt x="119" y="1"/>
                      </a:cubicBezTo>
                      <a:cubicBezTo>
                        <a:pt x="72" y="0"/>
                        <a:pt x="29" y="17"/>
                        <a:pt x="0" y="48"/>
                      </a:cubicBezTo>
                      <a:cubicBezTo>
                        <a:pt x="36" y="47"/>
                        <a:pt x="72" y="46"/>
                        <a:pt x="108" y="45"/>
                      </a:cubicBezTo>
                      <a:cubicBezTo>
                        <a:pt x="148" y="43"/>
                        <a:pt x="188" y="42"/>
                        <a:pt x="228" y="41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3" name="Freeform 329">
                  <a:extLst>
                    <a:ext uri="{FF2B5EF4-FFF2-40B4-BE49-F238E27FC236}">
                      <a16:creationId xmlns:a16="http://schemas.microsoft.com/office/drawing/2014/main" xmlns="" id="{4F54F2B4-6095-40BD-913A-33BDD36831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58" y="634"/>
                  <a:ext cx="836" cy="233"/>
                </a:xfrm>
                <a:custGeom>
                  <a:avLst/>
                  <a:gdLst>
                    <a:gd name="T0" fmla="*/ 308 w 346"/>
                    <a:gd name="T1" fmla="*/ 14 h 96"/>
                    <a:gd name="T2" fmla="*/ 294 w 346"/>
                    <a:gd name="T3" fmla="*/ 0 h 96"/>
                    <a:gd name="T4" fmla="*/ 174 w 346"/>
                    <a:gd name="T5" fmla="*/ 4 h 96"/>
                    <a:gd name="T6" fmla="*/ 66 w 346"/>
                    <a:gd name="T7" fmla="*/ 7 h 96"/>
                    <a:gd name="T8" fmla="*/ 63 w 346"/>
                    <a:gd name="T9" fmla="*/ 10 h 96"/>
                    <a:gd name="T10" fmla="*/ 0 w 346"/>
                    <a:gd name="T11" fmla="*/ 96 h 96"/>
                    <a:gd name="T12" fmla="*/ 90 w 346"/>
                    <a:gd name="T13" fmla="*/ 95 h 96"/>
                    <a:gd name="T14" fmla="*/ 119 w 346"/>
                    <a:gd name="T15" fmla="*/ 59 h 96"/>
                    <a:gd name="T16" fmla="*/ 184 w 346"/>
                    <a:gd name="T17" fmla="*/ 34 h 96"/>
                    <a:gd name="T18" fmla="*/ 251 w 346"/>
                    <a:gd name="T19" fmla="*/ 62 h 96"/>
                    <a:gd name="T20" fmla="*/ 268 w 346"/>
                    <a:gd name="T21" fmla="*/ 89 h 96"/>
                    <a:gd name="T22" fmla="*/ 346 w 346"/>
                    <a:gd name="T23" fmla="*/ 88 h 96"/>
                    <a:gd name="T24" fmla="*/ 308 w 346"/>
                    <a:gd name="T25" fmla="*/ 14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6" h="96">
                      <a:moveTo>
                        <a:pt x="308" y="14"/>
                      </a:moveTo>
                      <a:cubicBezTo>
                        <a:pt x="304" y="9"/>
                        <a:pt x="299" y="5"/>
                        <a:pt x="294" y="0"/>
                      </a:cubicBezTo>
                      <a:cubicBezTo>
                        <a:pt x="254" y="1"/>
                        <a:pt x="214" y="2"/>
                        <a:pt x="174" y="4"/>
                      </a:cubicBezTo>
                      <a:cubicBezTo>
                        <a:pt x="138" y="5"/>
                        <a:pt x="102" y="6"/>
                        <a:pt x="66" y="7"/>
                      </a:cubicBezTo>
                      <a:cubicBezTo>
                        <a:pt x="65" y="8"/>
                        <a:pt x="64" y="9"/>
                        <a:pt x="63" y="10"/>
                      </a:cubicBezTo>
                      <a:cubicBezTo>
                        <a:pt x="39" y="36"/>
                        <a:pt x="18" y="66"/>
                        <a:pt x="0" y="96"/>
                      </a:cubicBezTo>
                      <a:cubicBezTo>
                        <a:pt x="30" y="96"/>
                        <a:pt x="60" y="96"/>
                        <a:pt x="90" y="95"/>
                      </a:cubicBezTo>
                      <a:cubicBezTo>
                        <a:pt x="100" y="82"/>
                        <a:pt x="109" y="70"/>
                        <a:pt x="119" y="59"/>
                      </a:cubicBezTo>
                      <a:cubicBezTo>
                        <a:pt x="134" y="43"/>
                        <a:pt x="158" y="34"/>
                        <a:pt x="184" y="34"/>
                      </a:cubicBezTo>
                      <a:cubicBezTo>
                        <a:pt x="211" y="34"/>
                        <a:pt x="236" y="45"/>
                        <a:pt x="251" y="62"/>
                      </a:cubicBezTo>
                      <a:cubicBezTo>
                        <a:pt x="259" y="71"/>
                        <a:pt x="265" y="80"/>
                        <a:pt x="268" y="89"/>
                      </a:cubicBezTo>
                      <a:cubicBezTo>
                        <a:pt x="294" y="89"/>
                        <a:pt x="320" y="88"/>
                        <a:pt x="346" y="88"/>
                      </a:cubicBezTo>
                      <a:cubicBezTo>
                        <a:pt x="342" y="64"/>
                        <a:pt x="330" y="40"/>
                        <a:pt x="308" y="14"/>
                      </a:cubicBezTo>
                      <a:close/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4" name="Freeform 330">
                  <a:extLst>
                    <a:ext uri="{FF2B5EF4-FFF2-40B4-BE49-F238E27FC236}">
                      <a16:creationId xmlns:a16="http://schemas.microsoft.com/office/drawing/2014/main" xmlns="" id="{1092C2F9-0966-43BD-9147-D1B16345A7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50" y="1084"/>
                  <a:ext cx="297" cy="223"/>
                </a:xfrm>
                <a:custGeom>
                  <a:avLst/>
                  <a:gdLst>
                    <a:gd name="T0" fmla="*/ 39 w 123"/>
                    <a:gd name="T1" fmla="*/ 2 h 92"/>
                    <a:gd name="T2" fmla="*/ 24 w 123"/>
                    <a:gd name="T3" fmla="*/ 36 h 92"/>
                    <a:gd name="T4" fmla="*/ 0 w 123"/>
                    <a:gd name="T5" fmla="*/ 92 h 92"/>
                    <a:gd name="T6" fmla="*/ 57 w 123"/>
                    <a:gd name="T7" fmla="*/ 90 h 92"/>
                    <a:gd name="T8" fmla="*/ 83 w 123"/>
                    <a:gd name="T9" fmla="*/ 89 h 92"/>
                    <a:gd name="T10" fmla="*/ 94 w 123"/>
                    <a:gd name="T11" fmla="*/ 65 h 92"/>
                    <a:gd name="T12" fmla="*/ 123 w 123"/>
                    <a:gd name="T13" fmla="*/ 0 h 92"/>
                    <a:gd name="T14" fmla="*/ 55 w 123"/>
                    <a:gd name="T15" fmla="*/ 2 h 92"/>
                    <a:gd name="T16" fmla="*/ 39 w 123"/>
                    <a:gd name="T17" fmla="*/ 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3" h="92">
                      <a:moveTo>
                        <a:pt x="39" y="2"/>
                      </a:moveTo>
                      <a:cubicBezTo>
                        <a:pt x="34" y="14"/>
                        <a:pt x="29" y="25"/>
                        <a:pt x="24" y="36"/>
                      </a:cubicBezTo>
                      <a:cubicBezTo>
                        <a:pt x="16" y="54"/>
                        <a:pt x="8" y="73"/>
                        <a:pt x="0" y="92"/>
                      </a:cubicBezTo>
                      <a:cubicBezTo>
                        <a:pt x="19" y="92"/>
                        <a:pt x="38" y="91"/>
                        <a:pt x="57" y="90"/>
                      </a:cubicBezTo>
                      <a:cubicBezTo>
                        <a:pt x="66" y="90"/>
                        <a:pt x="74" y="90"/>
                        <a:pt x="83" y="89"/>
                      </a:cubicBezTo>
                      <a:cubicBezTo>
                        <a:pt x="86" y="81"/>
                        <a:pt x="90" y="73"/>
                        <a:pt x="94" y="65"/>
                      </a:cubicBezTo>
                      <a:cubicBezTo>
                        <a:pt x="103" y="42"/>
                        <a:pt x="113" y="20"/>
                        <a:pt x="123" y="0"/>
                      </a:cubicBezTo>
                      <a:cubicBezTo>
                        <a:pt x="100" y="0"/>
                        <a:pt x="78" y="1"/>
                        <a:pt x="55" y="2"/>
                      </a:cubicBezTo>
                      <a:cubicBezTo>
                        <a:pt x="50" y="2"/>
                        <a:pt x="44" y="2"/>
                        <a:pt x="39" y="2"/>
                      </a:cubicBezTo>
                      <a:close/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5" name="Freeform 331">
                  <a:extLst>
                    <a:ext uri="{FF2B5EF4-FFF2-40B4-BE49-F238E27FC236}">
                      <a16:creationId xmlns:a16="http://schemas.microsoft.com/office/drawing/2014/main" xmlns="" id="{CE7856FF-9F82-4A21-B124-0FF88421609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871" y="1544"/>
                  <a:ext cx="278" cy="220"/>
                </a:xfrm>
                <a:custGeom>
                  <a:avLst/>
                  <a:gdLst>
                    <a:gd name="T0" fmla="*/ 0 w 115"/>
                    <a:gd name="T1" fmla="*/ 91 h 91"/>
                    <a:gd name="T2" fmla="*/ 81 w 115"/>
                    <a:gd name="T3" fmla="*/ 90 h 91"/>
                    <a:gd name="T4" fmla="*/ 115 w 115"/>
                    <a:gd name="T5" fmla="*/ 0 h 91"/>
                    <a:gd name="T6" fmla="*/ 33 w 115"/>
                    <a:gd name="T7" fmla="*/ 2 h 91"/>
                    <a:gd name="T8" fmla="*/ 0 w 115"/>
                    <a:gd name="T9" fmla="*/ 91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5" h="91">
                      <a:moveTo>
                        <a:pt x="0" y="91"/>
                      </a:moveTo>
                      <a:cubicBezTo>
                        <a:pt x="27" y="91"/>
                        <a:pt x="54" y="90"/>
                        <a:pt x="81" y="90"/>
                      </a:cubicBezTo>
                      <a:cubicBezTo>
                        <a:pt x="92" y="59"/>
                        <a:pt x="103" y="29"/>
                        <a:pt x="115" y="0"/>
                      </a:cubicBezTo>
                      <a:cubicBezTo>
                        <a:pt x="88" y="1"/>
                        <a:pt x="61" y="2"/>
                        <a:pt x="33" y="2"/>
                      </a:cubicBezTo>
                      <a:cubicBezTo>
                        <a:pt x="22" y="31"/>
                        <a:pt x="11" y="61"/>
                        <a:pt x="0" y="91"/>
                      </a:cubicBezTo>
                      <a:close/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6" name="Freeform 332">
                  <a:extLst>
                    <a:ext uri="{FF2B5EF4-FFF2-40B4-BE49-F238E27FC236}">
                      <a16:creationId xmlns:a16="http://schemas.microsoft.com/office/drawing/2014/main" xmlns="" id="{CD53CA55-82B0-427E-AA76-67C70A6A42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31" y="1989"/>
                  <a:ext cx="258" cy="223"/>
                </a:xfrm>
                <a:custGeom>
                  <a:avLst/>
                  <a:gdLst>
                    <a:gd name="T0" fmla="*/ 27 w 107"/>
                    <a:gd name="T1" fmla="*/ 2 h 92"/>
                    <a:gd name="T2" fmla="*/ 6 w 107"/>
                    <a:gd name="T3" fmla="*/ 71 h 92"/>
                    <a:gd name="T4" fmla="*/ 0 w 107"/>
                    <a:gd name="T5" fmla="*/ 92 h 92"/>
                    <a:gd name="T6" fmla="*/ 40 w 107"/>
                    <a:gd name="T7" fmla="*/ 91 h 92"/>
                    <a:gd name="T8" fmla="*/ 80 w 107"/>
                    <a:gd name="T9" fmla="*/ 89 h 92"/>
                    <a:gd name="T10" fmla="*/ 101 w 107"/>
                    <a:gd name="T11" fmla="*/ 19 h 92"/>
                    <a:gd name="T12" fmla="*/ 107 w 107"/>
                    <a:gd name="T13" fmla="*/ 0 h 92"/>
                    <a:gd name="T14" fmla="*/ 39 w 107"/>
                    <a:gd name="T15" fmla="*/ 2 h 92"/>
                    <a:gd name="T16" fmla="*/ 27 w 107"/>
                    <a:gd name="T17" fmla="*/ 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7" h="92">
                      <a:moveTo>
                        <a:pt x="27" y="2"/>
                      </a:moveTo>
                      <a:cubicBezTo>
                        <a:pt x="21" y="21"/>
                        <a:pt x="14" y="45"/>
                        <a:pt x="6" y="71"/>
                      </a:cubicBezTo>
                      <a:cubicBezTo>
                        <a:pt x="4" y="78"/>
                        <a:pt x="2" y="85"/>
                        <a:pt x="0" y="92"/>
                      </a:cubicBezTo>
                      <a:cubicBezTo>
                        <a:pt x="14" y="91"/>
                        <a:pt x="27" y="91"/>
                        <a:pt x="40" y="91"/>
                      </a:cubicBezTo>
                      <a:cubicBezTo>
                        <a:pt x="53" y="90"/>
                        <a:pt x="66" y="90"/>
                        <a:pt x="80" y="89"/>
                      </a:cubicBezTo>
                      <a:cubicBezTo>
                        <a:pt x="88" y="62"/>
                        <a:pt x="95" y="38"/>
                        <a:pt x="101" y="19"/>
                      </a:cubicBezTo>
                      <a:cubicBezTo>
                        <a:pt x="103" y="13"/>
                        <a:pt x="105" y="6"/>
                        <a:pt x="107" y="0"/>
                      </a:cubicBezTo>
                      <a:cubicBezTo>
                        <a:pt x="84" y="0"/>
                        <a:pt x="61" y="1"/>
                        <a:pt x="39" y="2"/>
                      </a:cubicBezTo>
                      <a:cubicBezTo>
                        <a:pt x="35" y="2"/>
                        <a:pt x="31" y="2"/>
                        <a:pt x="27" y="2"/>
                      </a:cubicBezTo>
                      <a:close/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7" name="Freeform 333">
                  <a:extLst>
                    <a:ext uri="{FF2B5EF4-FFF2-40B4-BE49-F238E27FC236}">
                      <a16:creationId xmlns:a16="http://schemas.microsoft.com/office/drawing/2014/main" xmlns="" id="{E11CA37E-90B0-4EA2-BF64-51EE484CBBF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4" y="2500"/>
                  <a:ext cx="261" cy="223"/>
                </a:xfrm>
                <a:custGeom>
                  <a:avLst/>
                  <a:gdLst>
                    <a:gd name="T0" fmla="*/ 28 w 108"/>
                    <a:gd name="T1" fmla="*/ 3 h 92"/>
                    <a:gd name="T2" fmla="*/ 0 w 108"/>
                    <a:gd name="T3" fmla="*/ 92 h 92"/>
                    <a:gd name="T4" fmla="*/ 80 w 108"/>
                    <a:gd name="T5" fmla="*/ 90 h 92"/>
                    <a:gd name="T6" fmla="*/ 108 w 108"/>
                    <a:gd name="T7" fmla="*/ 0 h 92"/>
                    <a:gd name="T8" fmla="*/ 90 w 108"/>
                    <a:gd name="T9" fmla="*/ 1 h 92"/>
                    <a:gd name="T10" fmla="*/ 28 w 108"/>
                    <a:gd name="T11" fmla="*/ 3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8" h="92">
                      <a:moveTo>
                        <a:pt x="28" y="3"/>
                      </a:moveTo>
                      <a:cubicBezTo>
                        <a:pt x="18" y="36"/>
                        <a:pt x="8" y="67"/>
                        <a:pt x="0" y="92"/>
                      </a:cubicBezTo>
                      <a:cubicBezTo>
                        <a:pt x="27" y="92"/>
                        <a:pt x="54" y="91"/>
                        <a:pt x="80" y="90"/>
                      </a:cubicBezTo>
                      <a:cubicBezTo>
                        <a:pt x="89" y="63"/>
                        <a:pt x="98" y="32"/>
                        <a:pt x="108" y="0"/>
                      </a:cubicBezTo>
                      <a:cubicBezTo>
                        <a:pt x="102" y="1"/>
                        <a:pt x="96" y="1"/>
                        <a:pt x="90" y="1"/>
                      </a:cubicBezTo>
                      <a:cubicBezTo>
                        <a:pt x="69" y="2"/>
                        <a:pt x="49" y="2"/>
                        <a:pt x="28" y="3"/>
                      </a:cubicBezTo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8" name="Freeform 334">
                  <a:extLst>
                    <a:ext uri="{FF2B5EF4-FFF2-40B4-BE49-F238E27FC236}">
                      <a16:creationId xmlns:a16="http://schemas.microsoft.com/office/drawing/2014/main" xmlns="" id="{50974AE0-3EE4-498F-8F2E-D08675D46F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7" y="588"/>
                  <a:ext cx="513" cy="576"/>
                </a:xfrm>
                <a:custGeom>
                  <a:avLst/>
                  <a:gdLst>
                    <a:gd name="T0" fmla="*/ 212 w 212"/>
                    <a:gd name="T1" fmla="*/ 116 h 238"/>
                    <a:gd name="T2" fmla="*/ 95 w 212"/>
                    <a:gd name="T3" fmla="*/ 0 h 238"/>
                    <a:gd name="T4" fmla="*/ 5 w 212"/>
                    <a:gd name="T5" fmla="*/ 157 h 238"/>
                    <a:gd name="T6" fmla="*/ 184 w 212"/>
                    <a:gd name="T7" fmla="*/ 210 h 238"/>
                    <a:gd name="T8" fmla="*/ 204 w 212"/>
                    <a:gd name="T9" fmla="*/ 158 h 238"/>
                    <a:gd name="T10" fmla="*/ 212 w 212"/>
                    <a:gd name="T11" fmla="*/ 116 h 2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2" h="238">
                      <a:moveTo>
                        <a:pt x="212" y="116"/>
                      </a:moveTo>
                      <a:cubicBezTo>
                        <a:pt x="184" y="77"/>
                        <a:pt x="144" y="17"/>
                        <a:pt x="95" y="0"/>
                      </a:cubicBezTo>
                      <a:cubicBezTo>
                        <a:pt x="70" y="48"/>
                        <a:pt x="0" y="98"/>
                        <a:pt x="5" y="157"/>
                      </a:cubicBezTo>
                      <a:cubicBezTo>
                        <a:pt x="12" y="238"/>
                        <a:pt x="129" y="213"/>
                        <a:pt x="184" y="210"/>
                      </a:cubicBezTo>
                      <a:cubicBezTo>
                        <a:pt x="191" y="193"/>
                        <a:pt x="198" y="175"/>
                        <a:pt x="204" y="158"/>
                      </a:cubicBezTo>
                      <a:lnTo>
                        <a:pt x="212" y="116"/>
                      </a:lnTo>
                      <a:close/>
                    </a:path>
                  </a:pathLst>
                </a:custGeom>
                <a:solidFill>
                  <a:srgbClr val="FDE4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89" name="Freeform 335">
                  <a:extLst>
                    <a:ext uri="{FF2B5EF4-FFF2-40B4-BE49-F238E27FC236}">
                      <a16:creationId xmlns:a16="http://schemas.microsoft.com/office/drawing/2014/main" xmlns="" id="{9117EA80-C70C-4A10-B239-377888BBE4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13" y="835"/>
                  <a:ext cx="520" cy="610"/>
                </a:xfrm>
                <a:custGeom>
                  <a:avLst/>
                  <a:gdLst>
                    <a:gd name="T0" fmla="*/ 41 w 215"/>
                    <a:gd name="T1" fmla="*/ 34 h 252"/>
                    <a:gd name="T2" fmla="*/ 207 w 215"/>
                    <a:gd name="T3" fmla="*/ 18 h 252"/>
                    <a:gd name="T4" fmla="*/ 172 w 215"/>
                    <a:gd name="T5" fmla="*/ 195 h 252"/>
                    <a:gd name="T6" fmla="*/ 0 w 215"/>
                    <a:gd name="T7" fmla="*/ 123 h 252"/>
                    <a:gd name="T8" fmla="*/ 19 w 215"/>
                    <a:gd name="T9" fmla="*/ 70 h 252"/>
                    <a:gd name="T10" fmla="*/ 41 w 215"/>
                    <a:gd name="T11" fmla="*/ 34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" h="252">
                      <a:moveTo>
                        <a:pt x="41" y="34"/>
                      </a:moveTo>
                      <a:cubicBezTo>
                        <a:pt x="88" y="21"/>
                        <a:pt x="157" y="0"/>
                        <a:pt x="207" y="18"/>
                      </a:cubicBezTo>
                      <a:cubicBezTo>
                        <a:pt x="194" y="70"/>
                        <a:pt x="215" y="152"/>
                        <a:pt x="172" y="195"/>
                      </a:cubicBezTo>
                      <a:cubicBezTo>
                        <a:pt x="114" y="252"/>
                        <a:pt x="40" y="159"/>
                        <a:pt x="0" y="123"/>
                      </a:cubicBezTo>
                      <a:cubicBezTo>
                        <a:pt x="5" y="105"/>
                        <a:pt x="12" y="88"/>
                        <a:pt x="19" y="70"/>
                      </a:cubicBezTo>
                      <a:lnTo>
                        <a:pt x="41" y="34"/>
                      </a:lnTo>
                      <a:close/>
                    </a:path>
                  </a:pathLst>
                </a:custGeom>
                <a:solidFill>
                  <a:srgbClr val="FDE4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0" name="Freeform 336">
                  <a:extLst>
                    <a:ext uri="{FF2B5EF4-FFF2-40B4-BE49-F238E27FC236}">
                      <a16:creationId xmlns:a16="http://schemas.microsoft.com/office/drawing/2014/main" xmlns="" id="{9D5B4D97-0D92-4D5A-A436-F86A751E05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91" y="818"/>
                  <a:ext cx="343" cy="428"/>
                </a:xfrm>
                <a:custGeom>
                  <a:avLst/>
                  <a:gdLst>
                    <a:gd name="T0" fmla="*/ 71 w 142"/>
                    <a:gd name="T1" fmla="*/ 26 h 177"/>
                    <a:gd name="T2" fmla="*/ 95 w 142"/>
                    <a:gd name="T3" fmla="*/ 137 h 177"/>
                    <a:gd name="T4" fmla="*/ 133 w 142"/>
                    <a:gd name="T5" fmla="*/ 60 h 177"/>
                    <a:gd name="T6" fmla="*/ 71 w 142"/>
                    <a:gd name="T7" fmla="*/ 26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2" h="177">
                      <a:moveTo>
                        <a:pt x="71" y="26"/>
                      </a:moveTo>
                      <a:cubicBezTo>
                        <a:pt x="40" y="42"/>
                        <a:pt x="0" y="177"/>
                        <a:pt x="95" y="137"/>
                      </a:cubicBezTo>
                      <a:cubicBezTo>
                        <a:pt x="119" y="126"/>
                        <a:pt x="142" y="83"/>
                        <a:pt x="133" y="60"/>
                      </a:cubicBezTo>
                      <a:cubicBezTo>
                        <a:pt x="133" y="60"/>
                        <a:pt x="122" y="0"/>
                        <a:pt x="71" y="26"/>
                      </a:cubicBezTo>
                      <a:close/>
                    </a:path>
                  </a:pathLst>
                </a:custGeom>
                <a:solidFill>
                  <a:srgbClr val="FDB61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1" name="Freeform 337">
                  <a:extLst>
                    <a:ext uri="{FF2B5EF4-FFF2-40B4-BE49-F238E27FC236}">
                      <a16:creationId xmlns:a16="http://schemas.microsoft.com/office/drawing/2014/main" xmlns="" id="{89345264-1BDA-456A-8E22-5899820385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08" y="929"/>
                  <a:ext cx="162" cy="167"/>
                </a:xfrm>
                <a:custGeom>
                  <a:avLst/>
                  <a:gdLst>
                    <a:gd name="T0" fmla="*/ 104 w 162"/>
                    <a:gd name="T1" fmla="*/ 0 h 167"/>
                    <a:gd name="T2" fmla="*/ 61 w 162"/>
                    <a:gd name="T3" fmla="*/ 42 h 167"/>
                    <a:gd name="T4" fmla="*/ 3 w 162"/>
                    <a:gd name="T5" fmla="*/ 29 h 167"/>
                    <a:gd name="T6" fmla="*/ 29 w 162"/>
                    <a:gd name="T7" fmla="*/ 83 h 167"/>
                    <a:gd name="T8" fmla="*/ 0 w 162"/>
                    <a:gd name="T9" fmla="*/ 131 h 167"/>
                    <a:gd name="T10" fmla="*/ 58 w 162"/>
                    <a:gd name="T11" fmla="*/ 124 h 167"/>
                    <a:gd name="T12" fmla="*/ 99 w 162"/>
                    <a:gd name="T13" fmla="*/ 167 h 167"/>
                    <a:gd name="T14" fmla="*/ 109 w 162"/>
                    <a:gd name="T15" fmla="*/ 109 h 167"/>
                    <a:gd name="T16" fmla="*/ 162 w 162"/>
                    <a:gd name="T17" fmla="*/ 85 h 167"/>
                    <a:gd name="T18" fmla="*/ 112 w 162"/>
                    <a:gd name="T19" fmla="*/ 58 h 167"/>
                    <a:gd name="T20" fmla="*/ 104 w 162"/>
                    <a:gd name="T21" fmla="*/ 0 h 1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2" h="167">
                      <a:moveTo>
                        <a:pt x="104" y="0"/>
                      </a:moveTo>
                      <a:lnTo>
                        <a:pt x="61" y="42"/>
                      </a:lnTo>
                      <a:lnTo>
                        <a:pt x="3" y="29"/>
                      </a:lnTo>
                      <a:lnTo>
                        <a:pt x="29" y="83"/>
                      </a:lnTo>
                      <a:lnTo>
                        <a:pt x="0" y="131"/>
                      </a:lnTo>
                      <a:lnTo>
                        <a:pt x="58" y="124"/>
                      </a:lnTo>
                      <a:lnTo>
                        <a:pt x="99" y="167"/>
                      </a:lnTo>
                      <a:lnTo>
                        <a:pt x="109" y="109"/>
                      </a:lnTo>
                      <a:lnTo>
                        <a:pt x="162" y="85"/>
                      </a:lnTo>
                      <a:lnTo>
                        <a:pt x="112" y="58"/>
                      </a:lnTo>
                      <a:lnTo>
                        <a:pt x="104" y="0"/>
                      </a:lnTo>
                      <a:close/>
                    </a:path>
                  </a:pathLst>
                </a:custGeom>
                <a:solidFill>
                  <a:srgbClr val="FD4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2" name="Freeform 338">
                  <a:extLst>
                    <a:ext uri="{FF2B5EF4-FFF2-40B4-BE49-F238E27FC236}">
                      <a16:creationId xmlns:a16="http://schemas.microsoft.com/office/drawing/2014/main" xmlns="" id="{3263449F-4892-4D5D-BD5D-81F1E5C1B4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39" y="871"/>
                  <a:ext cx="164" cy="165"/>
                </a:xfrm>
                <a:custGeom>
                  <a:avLst/>
                  <a:gdLst>
                    <a:gd name="T0" fmla="*/ 104 w 164"/>
                    <a:gd name="T1" fmla="*/ 0 h 165"/>
                    <a:gd name="T2" fmla="*/ 63 w 164"/>
                    <a:gd name="T3" fmla="*/ 39 h 165"/>
                    <a:gd name="T4" fmla="*/ 5 w 164"/>
                    <a:gd name="T5" fmla="*/ 27 h 165"/>
                    <a:gd name="T6" fmla="*/ 29 w 164"/>
                    <a:gd name="T7" fmla="*/ 80 h 165"/>
                    <a:gd name="T8" fmla="*/ 0 w 164"/>
                    <a:gd name="T9" fmla="*/ 131 h 165"/>
                    <a:gd name="T10" fmla="*/ 58 w 164"/>
                    <a:gd name="T11" fmla="*/ 121 h 165"/>
                    <a:gd name="T12" fmla="*/ 99 w 164"/>
                    <a:gd name="T13" fmla="*/ 165 h 165"/>
                    <a:gd name="T14" fmla="*/ 108 w 164"/>
                    <a:gd name="T15" fmla="*/ 107 h 165"/>
                    <a:gd name="T16" fmla="*/ 164 w 164"/>
                    <a:gd name="T17" fmla="*/ 85 h 165"/>
                    <a:gd name="T18" fmla="*/ 111 w 164"/>
                    <a:gd name="T19" fmla="*/ 56 h 165"/>
                    <a:gd name="T20" fmla="*/ 104 w 164"/>
                    <a:gd name="T21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4" h="165">
                      <a:moveTo>
                        <a:pt x="104" y="0"/>
                      </a:moveTo>
                      <a:lnTo>
                        <a:pt x="63" y="39"/>
                      </a:lnTo>
                      <a:lnTo>
                        <a:pt x="5" y="27"/>
                      </a:lnTo>
                      <a:lnTo>
                        <a:pt x="29" y="80"/>
                      </a:lnTo>
                      <a:lnTo>
                        <a:pt x="0" y="131"/>
                      </a:lnTo>
                      <a:lnTo>
                        <a:pt x="58" y="121"/>
                      </a:lnTo>
                      <a:lnTo>
                        <a:pt x="99" y="165"/>
                      </a:lnTo>
                      <a:lnTo>
                        <a:pt x="108" y="107"/>
                      </a:lnTo>
                      <a:lnTo>
                        <a:pt x="164" y="85"/>
                      </a:lnTo>
                      <a:lnTo>
                        <a:pt x="111" y="56"/>
                      </a:lnTo>
                      <a:lnTo>
                        <a:pt x="104" y="0"/>
                      </a:lnTo>
                      <a:close/>
                    </a:path>
                  </a:pathLst>
                </a:custGeom>
                <a:solidFill>
                  <a:srgbClr val="FD4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3" name="Freeform 339">
                  <a:extLst>
                    <a:ext uri="{FF2B5EF4-FFF2-40B4-BE49-F238E27FC236}">
                      <a16:creationId xmlns:a16="http://schemas.microsoft.com/office/drawing/2014/main" xmlns="" id="{45438F92-C894-43E3-AEB1-0E6C2F9BAD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73" y="687"/>
                  <a:ext cx="111" cy="114"/>
                </a:xfrm>
                <a:custGeom>
                  <a:avLst/>
                  <a:gdLst>
                    <a:gd name="T0" fmla="*/ 72 w 111"/>
                    <a:gd name="T1" fmla="*/ 0 h 114"/>
                    <a:gd name="T2" fmla="*/ 41 w 111"/>
                    <a:gd name="T3" fmla="*/ 29 h 114"/>
                    <a:gd name="T4" fmla="*/ 2 w 111"/>
                    <a:gd name="T5" fmla="*/ 20 h 114"/>
                    <a:gd name="T6" fmla="*/ 19 w 111"/>
                    <a:gd name="T7" fmla="*/ 56 h 114"/>
                    <a:gd name="T8" fmla="*/ 0 w 111"/>
                    <a:gd name="T9" fmla="*/ 90 h 114"/>
                    <a:gd name="T10" fmla="*/ 41 w 111"/>
                    <a:gd name="T11" fmla="*/ 85 h 114"/>
                    <a:gd name="T12" fmla="*/ 67 w 111"/>
                    <a:gd name="T13" fmla="*/ 114 h 114"/>
                    <a:gd name="T14" fmla="*/ 74 w 111"/>
                    <a:gd name="T15" fmla="*/ 75 h 114"/>
                    <a:gd name="T16" fmla="*/ 111 w 111"/>
                    <a:gd name="T17" fmla="*/ 59 h 114"/>
                    <a:gd name="T18" fmla="*/ 74 w 111"/>
                    <a:gd name="T19" fmla="*/ 42 h 114"/>
                    <a:gd name="T20" fmla="*/ 72 w 111"/>
                    <a:gd name="T2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1" h="114">
                      <a:moveTo>
                        <a:pt x="72" y="0"/>
                      </a:moveTo>
                      <a:lnTo>
                        <a:pt x="41" y="29"/>
                      </a:lnTo>
                      <a:lnTo>
                        <a:pt x="2" y="20"/>
                      </a:lnTo>
                      <a:lnTo>
                        <a:pt x="19" y="56"/>
                      </a:lnTo>
                      <a:lnTo>
                        <a:pt x="0" y="90"/>
                      </a:lnTo>
                      <a:lnTo>
                        <a:pt x="41" y="85"/>
                      </a:lnTo>
                      <a:lnTo>
                        <a:pt x="67" y="114"/>
                      </a:lnTo>
                      <a:lnTo>
                        <a:pt x="74" y="75"/>
                      </a:lnTo>
                      <a:lnTo>
                        <a:pt x="111" y="59"/>
                      </a:lnTo>
                      <a:lnTo>
                        <a:pt x="74" y="42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rgbClr val="FD4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4" name="Freeform 340">
                  <a:extLst>
                    <a:ext uri="{FF2B5EF4-FFF2-40B4-BE49-F238E27FC236}">
                      <a16:creationId xmlns:a16="http://schemas.microsoft.com/office/drawing/2014/main" xmlns="" id="{2F95D000-15D6-4AB3-9D10-2C9CD25355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73" y="1108"/>
                  <a:ext cx="111" cy="114"/>
                </a:xfrm>
                <a:custGeom>
                  <a:avLst/>
                  <a:gdLst>
                    <a:gd name="T0" fmla="*/ 72 w 111"/>
                    <a:gd name="T1" fmla="*/ 0 h 114"/>
                    <a:gd name="T2" fmla="*/ 43 w 111"/>
                    <a:gd name="T3" fmla="*/ 30 h 114"/>
                    <a:gd name="T4" fmla="*/ 2 w 111"/>
                    <a:gd name="T5" fmla="*/ 20 h 114"/>
                    <a:gd name="T6" fmla="*/ 19 w 111"/>
                    <a:gd name="T7" fmla="*/ 56 h 114"/>
                    <a:gd name="T8" fmla="*/ 0 w 111"/>
                    <a:gd name="T9" fmla="*/ 90 h 114"/>
                    <a:gd name="T10" fmla="*/ 41 w 111"/>
                    <a:gd name="T11" fmla="*/ 85 h 114"/>
                    <a:gd name="T12" fmla="*/ 68 w 111"/>
                    <a:gd name="T13" fmla="*/ 114 h 114"/>
                    <a:gd name="T14" fmla="*/ 75 w 111"/>
                    <a:gd name="T15" fmla="*/ 76 h 114"/>
                    <a:gd name="T16" fmla="*/ 111 w 111"/>
                    <a:gd name="T17" fmla="*/ 59 h 114"/>
                    <a:gd name="T18" fmla="*/ 77 w 111"/>
                    <a:gd name="T19" fmla="*/ 42 h 114"/>
                    <a:gd name="T20" fmla="*/ 72 w 111"/>
                    <a:gd name="T2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1" h="114">
                      <a:moveTo>
                        <a:pt x="72" y="0"/>
                      </a:moveTo>
                      <a:lnTo>
                        <a:pt x="43" y="30"/>
                      </a:lnTo>
                      <a:lnTo>
                        <a:pt x="2" y="20"/>
                      </a:lnTo>
                      <a:lnTo>
                        <a:pt x="19" y="56"/>
                      </a:lnTo>
                      <a:lnTo>
                        <a:pt x="0" y="90"/>
                      </a:lnTo>
                      <a:lnTo>
                        <a:pt x="41" y="85"/>
                      </a:lnTo>
                      <a:lnTo>
                        <a:pt x="68" y="114"/>
                      </a:lnTo>
                      <a:lnTo>
                        <a:pt x="75" y="76"/>
                      </a:lnTo>
                      <a:lnTo>
                        <a:pt x="111" y="59"/>
                      </a:lnTo>
                      <a:lnTo>
                        <a:pt x="77" y="42"/>
                      </a:lnTo>
                      <a:lnTo>
                        <a:pt x="72" y="0"/>
                      </a:lnTo>
                      <a:close/>
                    </a:path>
                  </a:pathLst>
                </a:custGeom>
                <a:solidFill>
                  <a:srgbClr val="FD4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5" name="Freeform 341">
                  <a:extLst>
                    <a:ext uri="{FF2B5EF4-FFF2-40B4-BE49-F238E27FC236}">
                      <a16:creationId xmlns:a16="http://schemas.microsoft.com/office/drawing/2014/main" xmlns="" id="{9E9EDF09-7019-467B-B9D5-B881C8DC7D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13" y="864"/>
                  <a:ext cx="333" cy="225"/>
                </a:xfrm>
                <a:custGeom>
                  <a:avLst/>
                  <a:gdLst>
                    <a:gd name="T0" fmla="*/ 138 w 138"/>
                    <a:gd name="T1" fmla="*/ 93 h 93"/>
                    <a:gd name="T2" fmla="*/ 91 w 138"/>
                    <a:gd name="T3" fmla="*/ 1 h 93"/>
                    <a:gd name="T4" fmla="*/ 0 w 138"/>
                    <a:gd name="T5" fmla="*/ 0 h 93"/>
                    <a:gd name="T6" fmla="*/ 53 w 138"/>
                    <a:gd name="T7" fmla="*/ 91 h 93"/>
                    <a:gd name="T8" fmla="*/ 121 w 138"/>
                    <a:gd name="T9" fmla="*/ 93 h 93"/>
                    <a:gd name="T10" fmla="*/ 138 w 138"/>
                    <a:gd name="T11" fmla="*/ 93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38" h="93">
                      <a:moveTo>
                        <a:pt x="138" y="93"/>
                      </a:moveTo>
                      <a:cubicBezTo>
                        <a:pt x="124" y="62"/>
                        <a:pt x="108" y="31"/>
                        <a:pt x="91" y="1"/>
                      </a:cubicBezTo>
                      <a:cubicBezTo>
                        <a:pt x="60" y="1"/>
                        <a:pt x="30" y="1"/>
                        <a:pt x="0" y="0"/>
                      </a:cubicBezTo>
                      <a:cubicBezTo>
                        <a:pt x="20" y="27"/>
                        <a:pt x="37" y="57"/>
                        <a:pt x="53" y="91"/>
                      </a:cubicBezTo>
                      <a:cubicBezTo>
                        <a:pt x="76" y="91"/>
                        <a:pt x="99" y="92"/>
                        <a:pt x="121" y="93"/>
                      </a:cubicBezTo>
                      <a:cubicBezTo>
                        <a:pt x="127" y="93"/>
                        <a:pt x="132" y="93"/>
                        <a:pt x="138" y="93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6" name="Freeform 342">
                  <a:extLst>
                    <a:ext uri="{FF2B5EF4-FFF2-40B4-BE49-F238E27FC236}">
                      <a16:creationId xmlns:a16="http://schemas.microsoft.com/office/drawing/2014/main" xmlns="" id="{0E0810D0-774F-4D11-BA0A-EEFAFA09D5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77" y="847"/>
                  <a:ext cx="237" cy="349"/>
                </a:xfrm>
                <a:custGeom>
                  <a:avLst/>
                  <a:gdLst>
                    <a:gd name="T0" fmla="*/ 19 w 98"/>
                    <a:gd name="T1" fmla="*/ 112 h 144"/>
                    <a:gd name="T2" fmla="*/ 65 w 98"/>
                    <a:gd name="T3" fmla="*/ 139 h 144"/>
                    <a:gd name="T4" fmla="*/ 93 w 98"/>
                    <a:gd name="T5" fmla="*/ 94 h 144"/>
                    <a:gd name="T6" fmla="*/ 85 w 98"/>
                    <a:gd name="T7" fmla="*/ 1 h 144"/>
                    <a:gd name="T8" fmla="*/ 7 w 98"/>
                    <a:gd name="T9" fmla="*/ 0 h 144"/>
                    <a:gd name="T10" fmla="*/ 19 w 98"/>
                    <a:gd name="T11" fmla="*/ 112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8" h="144">
                      <a:moveTo>
                        <a:pt x="19" y="112"/>
                      </a:moveTo>
                      <a:cubicBezTo>
                        <a:pt x="24" y="132"/>
                        <a:pt x="45" y="144"/>
                        <a:pt x="65" y="139"/>
                      </a:cubicBezTo>
                      <a:cubicBezTo>
                        <a:pt x="86" y="134"/>
                        <a:pt x="98" y="114"/>
                        <a:pt x="93" y="94"/>
                      </a:cubicBezTo>
                      <a:cubicBezTo>
                        <a:pt x="81" y="49"/>
                        <a:pt x="76" y="25"/>
                        <a:pt x="85" y="1"/>
                      </a:cubicBezTo>
                      <a:cubicBezTo>
                        <a:pt x="59" y="1"/>
                        <a:pt x="33" y="0"/>
                        <a:pt x="7" y="0"/>
                      </a:cubicBezTo>
                      <a:cubicBezTo>
                        <a:pt x="0" y="38"/>
                        <a:pt x="10" y="74"/>
                        <a:pt x="19" y="112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7" name="Freeform 343">
                  <a:extLst>
                    <a:ext uri="{FF2B5EF4-FFF2-40B4-BE49-F238E27FC236}">
                      <a16:creationId xmlns:a16="http://schemas.microsoft.com/office/drawing/2014/main" xmlns="" id="{25A966FE-BE85-4D46-B1F9-454179A7A1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40" y="1300"/>
                  <a:ext cx="297" cy="249"/>
                </a:xfrm>
                <a:custGeom>
                  <a:avLst/>
                  <a:gdLst>
                    <a:gd name="T0" fmla="*/ 83 w 123"/>
                    <a:gd name="T1" fmla="*/ 3 h 103"/>
                    <a:gd name="T2" fmla="*/ 26 w 123"/>
                    <a:gd name="T3" fmla="*/ 1 h 103"/>
                    <a:gd name="T4" fmla="*/ 0 w 123"/>
                    <a:gd name="T5" fmla="*/ 0 h 103"/>
                    <a:gd name="T6" fmla="*/ 41 w 123"/>
                    <a:gd name="T7" fmla="*/ 101 h 103"/>
                    <a:gd name="T8" fmla="*/ 123 w 123"/>
                    <a:gd name="T9" fmla="*/ 103 h 103"/>
                    <a:gd name="T10" fmla="*/ 83 w 123"/>
                    <a:gd name="T11" fmla="*/ 3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3" h="103">
                      <a:moveTo>
                        <a:pt x="83" y="3"/>
                      </a:moveTo>
                      <a:cubicBezTo>
                        <a:pt x="64" y="3"/>
                        <a:pt x="45" y="2"/>
                        <a:pt x="26" y="1"/>
                      </a:cubicBezTo>
                      <a:cubicBezTo>
                        <a:pt x="17" y="1"/>
                        <a:pt x="8" y="1"/>
                        <a:pt x="0" y="0"/>
                      </a:cubicBezTo>
                      <a:cubicBezTo>
                        <a:pt x="14" y="33"/>
                        <a:pt x="28" y="67"/>
                        <a:pt x="41" y="101"/>
                      </a:cubicBezTo>
                      <a:cubicBezTo>
                        <a:pt x="69" y="102"/>
                        <a:pt x="96" y="103"/>
                        <a:pt x="123" y="103"/>
                      </a:cubicBezTo>
                      <a:cubicBezTo>
                        <a:pt x="110" y="69"/>
                        <a:pt x="96" y="36"/>
                        <a:pt x="83" y="3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8" name="Freeform 344">
                  <a:extLst>
                    <a:ext uri="{FF2B5EF4-FFF2-40B4-BE49-F238E27FC236}">
                      <a16:creationId xmlns:a16="http://schemas.microsoft.com/office/drawing/2014/main" xmlns="" id="{863E72A7-6028-4712-A361-2FB412C8CE9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24" y="1762"/>
                  <a:ext cx="270" cy="232"/>
                </a:xfrm>
                <a:custGeom>
                  <a:avLst/>
                  <a:gdLst>
                    <a:gd name="T0" fmla="*/ 112 w 112"/>
                    <a:gd name="T1" fmla="*/ 96 h 96"/>
                    <a:gd name="T2" fmla="*/ 111 w 112"/>
                    <a:gd name="T3" fmla="*/ 92 h 96"/>
                    <a:gd name="T4" fmla="*/ 81 w 112"/>
                    <a:gd name="T5" fmla="*/ 1 h 96"/>
                    <a:gd name="T6" fmla="*/ 0 w 112"/>
                    <a:gd name="T7" fmla="*/ 0 h 96"/>
                    <a:gd name="T8" fmla="*/ 32 w 112"/>
                    <a:gd name="T9" fmla="*/ 94 h 96"/>
                    <a:gd name="T10" fmla="*/ 100 w 112"/>
                    <a:gd name="T11" fmla="*/ 96 h 96"/>
                    <a:gd name="T12" fmla="*/ 112 w 112"/>
                    <a:gd name="T13" fmla="*/ 96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2" h="96">
                      <a:moveTo>
                        <a:pt x="112" y="96"/>
                      </a:moveTo>
                      <a:cubicBezTo>
                        <a:pt x="111" y="95"/>
                        <a:pt x="111" y="94"/>
                        <a:pt x="111" y="92"/>
                      </a:cubicBezTo>
                      <a:cubicBezTo>
                        <a:pt x="101" y="62"/>
                        <a:pt x="91" y="31"/>
                        <a:pt x="81" y="1"/>
                      </a:cubicBezTo>
                      <a:cubicBezTo>
                        <a:pt x="54" y="1"/>
                        <a:pt x="27" y="0"/>
                        <a:pt x="0" y="0"/>
                      </a:cubicBezTo>
                      <a:cubicBezTo>
                        <a:pt x="11" y="31"/>
                        <a:pt x="22" y="62"/>
                        <a:pt x="32" y="94"/>
                      </a:cubicBezTo>
                      <a:cubicBezTo>
                        <a:pt x="55" y="94"/>
                        <a:pt x="77" y="95"/>
                        <a:pt x="100" y="96"/>
                      </a:cubicBezTo>
                      <a:cubicBezTo>
                        <a:pt x="104" y="96"/>
                        <a:pt x="108" y="96"/>
                        <a:pt x="112" y="96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99" name="Freeform 345">
                  <a:extLst>
                    <a:ext uri="{FF2B5EF4-FFF2-40B4-BE49-F238E27FC236}">
                      <a16:creationId xmlns:a16="http://schemas.microsoft.com/office/drawing/2014/main" xmlns="" id="{C17E5A27-311C-4FA3-8AD8-DF71BD4B4B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20" y="535"/>
                  <a:ext cx="553" cy="116"/>
                </a:xfrm>
                <a:custGeom>
                  <a:avLst/>
                  <a:gdLst>
                    <a:gd name="T0" fmla="*/ 229 w 229"/>
                    <a:gd name="T1" fmla="*/ 48 h 48"/>
                    <a:gd name="T2" fmla="*/ 110 w 229"/>
                    <a:gd name="T3" fmla="*/ 1 h 48"/>
                    <a:gd name="T4" fmla="*/ 0 w 229"/>
                    <a:gd name="T5" fmla="*/ 41 h 48"/>
                    <a:gd name="T6" fmla="*/ 121 w 229"/>
                    <a:gd name="T7" fmla="*/ 45 h 48"/>
                    <a:gd name="T8" fmla="*/ 229 w 229"/>
                    <a:gd name="T9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48">
                      <a:moveTo>
                        <a:pt x="229" y="48"/>
                      </a:moveTo>
                      <a:cubicBezTo>
                        <a:pt x="199" y="17"/>
                        <a:pt x="156" y="0"/>
                        <a:pt x="110" y="1"/>
                      </a:cubicBezTo>
                      <a:cubicBezTo>
                        <a:pt x="68" y="2"/>
                        <a:pt x="29" y="16"/>
                        <a:pt x="0" y="41"/>
                      </a:cubicBezTo>
                      <a:cubicBezTo>
                        <a:pt x="41" y="42"/>
                        <a:pt x="81" y="43"/>
                        <a:pt x="121" y="45"/>
                      </a:cubicBezTo>
                      <a:cubicBezTo>
                        <a:pt x="156" y="46"/>
                        <a:pt x="192" y="47"/>
                        <a:pt x="229" y="48"/>
                      </a:cubicBezTo>
                      <a:close/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0" name="Freeform 346">
                  <a:extLst>
                    <a:ext uri="{FF2B5EF4-FFF2-40B4-BE49-F238E27FC236}">
                      <a16:creationId xmlns:a16="http://schemas.microsoft.com/office/drawing/2014/main" xmlns="" id="{030B6C95-1017-4E6B-BB59-6073A8390C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21" y="2718"/>
                  <a:ext cx="230" cy="186"/>
                </a:xfrm>
                <a:custGeom>
                  <a:avLst/>
                  <a:gdLst>
                    <a:gd name="T0" fmla="*/ 80 w 95"/>
                    <a:gd name="T1" fmla="*/ 2 h 77"/>
                    <a:gd name="T2" fmla="*/ 0 w 95"/>
                    <a:gd name="T3" fmla="*/ 0 h 77"/>
                    <a:gd name="T4" fmla="*/ 16 w 95"/>
                    <a:gd name="T5" fmla="*/ 49 h 77"/>
                    <a:gd name="T6" fmla="*/ 61 w 95"/>
                    <a:gd name="T7" fmla="*/ 72 h 77"/>
                    <a:gd name="T8" fmla="*/ 64 w 95"/>
                    <a:gd name="T9" fmla="*/ 72 h 77"/>
                    <a:gd name="T10" fmla="*/ 88 w 95"/>
                    <a:gd name="T11" fmla="*/ 25 h 77"/>
                    <a:gd name="T12" fmla="*/ 80 w 95"/>
                    <a:gd name="T13" fmla="*/ 2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5" h="77">
                      <a:moveTo>
                        <a:pt x="80" y="2"/>
                      </a:moveTo>
                      <a:cubicBezTo>
                        <a:pt x="54" y="2"/>
                        <a:pt x="27" y="1"/>
                        <a:pt x="0" y="0"/>
                      </a:cubicBezTo>
                      <a:cubicBezTo>
                        <a:pt x="6" y="18"/>
                        <a:pt x="12" y="35"/>
                        <a:pt x="16" y="49"/>
                      </a:cubicBezTo>
                      <a:cubicBezTo>
                        <a:pt x="23" y="67"/>
                        <a:pt x="42" y="77"/>
                        <a:pt x="61" y="72"/>
                      </a:cubicBezTo>
                      <a:cubicBezTo>
                        <a:pt x="62" y="72"/>
                        <a:pt x="63" y="72"/>
                        <a:pt x="64" y="72"/>
                      </a:cubicBezTo>
                      <a:cubicBezTo>
                        <a:pt x="84" y="65"/>
                        <a:pt x="95" y="44"/>
                        <a:pt x="88" y="25"/>
                      </a:cubicBezTo>
                      <a:cubicBezTo>
                        <a:pt x="86" y="18"/>
                        <a:pt x="83" y="11"/>
                        <a:pt x="80" y="2"/>
                      </a:cubicBezTo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1" name="Freeform 347">
                  <a:extLst>
                    <a:ext uri="{FF2B5EF4-FFF2-40B4-BE49-F238E27FC236}">
                      <a16:creationId xmlns:a16="http://schemas.microsoft.com/office/drawing/2014/main" xmlns="" id="{7B721E58-8BDA-42C7-88F9-4DE2003E70B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66" y="2205"/>
                  <a:ext cx="281" cy="302"/>
                </a:xfrm>
                <a:custGeom>
                  <a:avLst/>
                  <a:gdLst>
                    <a:gd name="T0" fmla="*/ 116 w 116"/>
                    <a:gd name="T1" fmla="*/ 125 h 125"/>
                    <a:gd name="T2" fmla="*/ 79 w 116"/>
                    <a:gd name="T3" fmla="*/ 3 h 125"/>
                    <a:gd name="T4" fmla="*/ 39 w 116"/>
                    <a:gd name="T5" fmla="*/ 2 h 125"/>
                    <a:gd name="T6" fmla="*/ 0 w 116"/>
                    <a:gd name="T7" fmla="*/ 0 h 125"/>
                    <a:gd name="T8" fmla="*/ 1 w 116"/>
                    <a:gd name="T9" fmla="*/ 3 h 125"/>
                    <a:gd name="T10" fmla="*/ 37 w 116"/>
                    <a:gd name="T11" fmla="*/ 122 h 125"/>
                    <a:gd name="T12" fmla="*/ 55 w 116"/>
                    <a:gd name="T13" fmla="*/ 123 h 125"/>
                    <a:gd name="T14" fmla="*/ 116 w 116"/>
                    <a:gd name="T15" fmla="*/ 125 h 1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6" h="125">
                      <a:moveTo>
                        <a:pt x="116" y="125"/>
                      </a:moveTo>
                      <a:cubicBezTo>
                        <a:pt x="104" y="85"/>
                        <a:pt x="91" y="41"/>
                        <a:pt x="79" y="3"/>
                      </a:cubicBezTo>
                      <a:cubicBezTo>
                        <a:pt x="66" y="2"/>
                        <a:pt x="53" y="2"/>
                        <a:pt x="39" y="2"/>
                      </a:cubicBezTo>
                      <a:cubicBezTo>
                        <a:pt x="26" y="1"/>
                        <a:pt x="13" y="1"/>
                        <a:pt x="0" y="0"/>
                      </a:cubicBezTo>
                      <a:cubicBezTo>
                        <a:pt x="0" y="1"/>
                        <a:pt x="0" y="2"/>
                        <a:pt x="1" y="3"/>
                      </a:cubicBezTo>
                      <a:cubicBezTo>
                        <a:pt x="12" y="41"/>
                        <a:pt x="24" y="82"/>
                        <a:pt x="37" y="122"/>
                      </a:cubicBezTo>
                      <a:cubicBezTo>
                        <a:pt x="43" y="123"/>
                        <a:pt x="49" y="123"/>
                        <a:pt x="55" y="123"/>
                      </a:cubicBezTo>
                      <a:cubicBezTo>
                        <a:pt x="75" y="124"/>
                        <a:pt x="96" y="124"/>
                        <a:pt x="116" y="125"/>
                      </a:cubicBezTo>
                    </a:path>
                  </a:pathLst>
                </a:custGeom>
                <a:solidFill>
                  <a:srgbClr val="FDCFC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2" name="Freeform 348">
                  <a:extLst>
                    <a:ext uri="{FF2B5EF4-FFF2-40B4-BE49-F238E27FC236}">
                      <a16:creationId xmlns:a16="http://schemas.microsoft.com/office/drawing/2014/main" xmlns="" id="{4F99B5FE-7025-491F-AF3D-9FB15C8B9C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94" y="634"/>
                  <a:ext cx="839" cy="233"/>
                </a:xfrm>
                <a:custGeom>
                  <a:avLst/>
                  <a:gdLst>
                    <a:gd name="T0" fmla="*/ 284 w 347"/>
                    <a:gd name="T1" fmla="*/ 10 h 96"/>
                    <a:gd name="T2" fmla="*/ 281 w 347"/>
                    <a:gd name="T3" fmla="*/ 7 h 96"/>
                    <a:gd name="T4" fmla="*/ 173 w 347"/>
                    <a:gd name="T5" fmla="*/ 4 h 96"/>
                    <a:gd name="T6" fmla="*/ 52 w 347"/>
                    <a:gd name="T7" fmla="*/ 0 h 96"/>
                    <a:gd name="T8" fmla="*/ 38 w 347"/>
                    <a:gd name="T9" fmla="*/ 14 h 96"/>
                    <a:gd name="T10" fmla="*/ 0 w 347"/>
                    <a:gd name="T11" fmla="*/ 88 h 96"/>
                    <a:gd name="T12" fmla="*/ 78 w 347"/>
                    <a:gd name="T13" fmla="*/ 89 h 96"/>
                    <a:gd name="T14" fmla="*/ 96 w 347"/>
                    <a:gd name="T15" fmla="*/ 62 h 96"/>
                    <a:gd name="T16" fmla="*/ 163 w 347"/>
                    <a:gd name="T17" fmla="*/ 34 h 96"/>
                    <a:gd name="T18" fmla="*/ 227 w 347"/>
                    <a:gd name="T19" fmla="*/ 59 h 96"/>
                    <a:gd name="T20" fmla="*/ 256 w 347"/>
                    <a:gd name="T21" fmla="*/ 95 h 96"/>
                    <a:gd name="T22" fmla="*/ 347 w 347"/>
                    <a:gd name="T23" fmla="*/ 96 h 96"/>
                    <a:gd name="T24" fmla="*/ 284 w 347"/>
                    <a:gd name="T25" fmla="*/ 10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7" h="96">
                      <a:moveTo>
                        <a:pt x="284" y="10"/>
                      </a:moveTo>
                      <a:cubicBezTo>
                        <a:pt x="283" y="9"/>
                        <a:pt x="282" y="8"/>
                        <a:pt x="281" y="7"/>
                      </a:cubicBezTo>
                      <a:cubicBezTo>
                        <a:pt x="244" y="6"/>
                        <a:pt x="208" y="5"/>
                        <a:pt x="173" y="4"/>
                      </a:cubicBezTo>
                      <a:cubicBezTo>
                        <a:pt x="133" y="2"/>
                        <a:pt x="93" y="1"/>
                        <a:pt x="52" y="0"/>
                      </a:cubicBezTo>
                      <a:cubicBezTo>
                        <a:pt x="47" y="5"/>
                        <a:pt x="42" y="9"/>
                        <a:pt x="38" y="14"/>
                      </a:cubicBezTo>
                      <a:cubicBezTo>
                        <a:pt x="16" y="40"/>
                        <a:pt x="5" y="64"/>
                        <a:pt x="0" y="88"/>
                      </a:cubicBezTo>
                      <a:cubicBezTo>
                        <a:pt x="26" y="88"/>
                        <a:pt x="52" y="89"/>
                        <a:pt x="78" y="89"/>
                      </a:cubicBezTo>
                      <a:cubicBezTo>
                        <a:pt x="82" y="80"/>
                        <a:pt x="88" y="71"/>
                        <a:pt x="96" y="62"/>
                      </a:cubicBezTo>
                      <a:cubicBezTo>
                        <a:pt x="111" y="45"/>
                        <a:pt x="135" y="34"/>
                        <a:pt x="163" y="34"/>
                      </a:cubicBezTo>
                      <a:cubicBezTo>
                        <a:pt x="189" y="34"/>
                        <a:pt x="212" y="43"/>
                        <a:pt x="227" y="59"/>
                      </a:cubicBezTo>
                      <a:cubicBezTo>
                        <a:pt x="237" y="70"/>
                        <a:pt x="247" y="82"/>
                        <a:pt x="256" y="95"/>
                      </a:cubicBezTo>
                      <a:cubicBezTo>
                        <a:pt x="286" y="96"/>
                        <a:pt x="316" y="96"/>
                        <a:pt x="347" y="96"/>
                      </a:cubicBezTo>
                      <a:cubicBezTo>
                        <a:pt x="328" y="66"/>
                        <a:pt x="308" y="36"/>
                        <a:pt x="284" y="10"/>
                      </a:cubicBezTo>
                      <a:close/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3" name="Freeform 349">
                  <a:extLst>
                    <a:ext uri="{FF2B5EF4-FFF2-40B4-BE49-F238E27FC236}">
                      <a16:creationId xmlns:a16="http://schemas.microsoft.com/office/drawing/2014/main" xmlns="" id="{3A10145E-AB3E-47C0-B83C-B69A18B7BC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41" y="1084"/>
                  <a:ext cx="300" cy="223"/>
                </a:xfrm>
                <a:custGeom>
                  <a:avLst/>
                  <a:gdLst>
                    <a:gd name="T0" fmla="*/ 124 w 124"/>
                    <a:gd name="T1" fmla="*/ 92 h 92"/>
                    <a:gd name="T2" fmla="*/ 100 w 124"/>
                    <a:gd name="T3" fmla="*/ 36 h 92"/>
                    <a:gd name="T4" fmla="*/ 85 w 124"/>
                    <a:gd name="T5" fmla="*/ 2 h 92"/>
                    <a:gd name="T6" fmla="*/ 68 w 124"/>
                    <a:gd name="T7" fmla="*/ 2 h 92"/>
                    <a:gd name="T8" fmla="*/ 0 w 124"/>
                    <a:gd name="T9" fmla="*/ 0 h 92"/>
                    <a:gd name="T10" fmla="*/ 30 w 124"/>
                    <a:gd name="T11" fmla="*/ 65 h 92"/>
                    <a:gd name="T12" fmla="*/ 41 w 124"/>
                    <a:gd name="T13" fmla="*/ 89 h 92"/>
                    <a:gd name="T14" fmla="*/ 67 w 124"/>
                    <a:gd name="T15" fmla="*/ 90 h 92"/>
                    <a:gd name="T16" fmla="*/ 124 w 124"/>
                    <a:gd name="T17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4" h="92">
                      <a:moveTo>
                        <a:pt x="124" y="92"/>
                      </a:moveTo>
                      <a:cubicBezTo>
                        <a:pt x="116" y="73"/>
                        <a:pt x="108" y="54"/>
                        <a:pt x="100" y="36"/>
                      </a:cubicBezTo>
                      <a:cubicBezTo>
                        <a:pt x="95" y="25"/>
                        <a:pt x="90" y="14"/>
                        <a:pt x="85" y="2"/>
                      </a:cubicBezTo>
                      <a:cubicBezTo>
                        <a:pt x="79" y="2"/>
                        <a:pt x="74" y="2"/>
                        <a:pt x="68" y="2"/>
                      </a:cubicBezTo>
                      <a:cubicBezTo>
                        <a:pt x="46" y="1"/>
                        <a:pt x="23" y="0"/>
                        <a:pt x="0" y="0"/>
                      </a:cubicBezTo>
                      <a:cubicBezTo>
                        <a:pt x="10" y="20"/>
                        <a:pt x="20" y="42"/>
                        <a:pt x="30" y="65"/>
                      </a:cubicBezTo>
                      <a:cubicBezTo>
                        <a:pt x="34" y="73"/>
                        <a:pt x="37" y="81"/>
                        <a:pt x="41" y="89"/>
                      </a:cubicBezTo>
                      <a:cubicBezTo>
                        <a:pt x="49" y="90"/>
                        <a:pt x="58" y="90"/>
                        <a:pt x="67" y="90"/>
                      </a:cubicBezTo>
                      <a:cubicBezTo>
                        <a:pt x="86" y="91"/>
                        <a:pt x="105" y="92"/>
                        <a:pt x="124" y="92"/>
                      </a:cubicBezTo>
                      <a:close/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4" name="Freeform 350">
                  <a:extLst>
                    <a:ext uri="{FF2B5EF4-FFF2-40B4-BE49-F238E27FC236}">
                      <a16:creationId xmlns:a16="http://schemas.microsoft.com/office/drawing/2014/main" xmlns="" id="{A23CBF0C-07B6-426D-8836-FBAB66A628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39" y="1544"/>
                  <a:ext cx="280" cy="220"/>
                </a:xfrm>
                <a:custGeom>
                  <a:avLst/>
                  <a:gdLst>
                    <a:gd name="T0" fmla="*/ 82 w 116"/>
                    <a:gd name="T1" fmla="*/ 2 h 91"/>
                    <a:gd name="T2" fmla="*/ 0 w 116"/>
                    <a:gd name="T3" fmla="*/ 0 h 91"/>
                    <a:gd name="T4" fmla="*/ 35 w 116"/>
                    <a:gd name="T5" fmla="*/ 90 h 91"/>
                    <a:gd name="T6" fmla="*/ 116 w 116"/>
                    <a:gd name="T7" fmla="*/ 91 h 91"/>
                    <a:gd name="T8" fmla="*/ 82 w 116"/>
                    <a:gd name="T9" fmla="*/ 2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6" h="91">
                      <a:moveTo>
                        <a:pt x="82" y="2"/>
                      </a:moveTo>
                      <a:cubicBezTo>
                        <a:pt x="55" y="2"/>
                        <a:pt x="28" y="1"/>
                        <a:pt x="0" y="0"/>
                      </a:cubicBezTo>
                      <a:cubicBezTo>
                        <a:pt x="12" y="29"/>
                        <a:pt x="24" y="59"/>
                        <a:pt x="35" y="90"/>
                      </a:cubicBezTo>
                      <a:cubicBezTo>
                        <a:pt x="62" y="90"/>
                        <a:pt x="89" y="91"/>
                        <a:pt x="116" y="91"/>
                      </a:cubicBezTo>
                      <a:cubicBezTo>
                        <a:pt x="105" y="61"/>
                        <a:pt x="94" y="31"/>
                        <a:pt x="82" y="2"/>
                      </a:cubicBezTo>
                      <a:close/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5" name="Freeform 351">
                  <a:extLst>
                    <a:ext uri="{FF2B5EF4-FFF2-40B4-BE49-F238E27FC236}">
                      <a16:creationId xmlns:a16="http://schemas.microsoft.com/office/drawing/2014/main" xmlns="" id="{CCA51250-04B5-475B-BF6D-05C3F3A1EA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01" y="1989"/>
                  <a:ext cx="256" cy="223"/>
                </a:xfrm>
                <a:custGeom>
                  <a:avLst/>
                  <a:gdLst>
                    <a:gd name="T0" fmla="*/ 106 w 106"/>
                    <a:gd name="T1" fmla="*/ 92 h 92"/>
                    <a:gd name="T2" fmla="*/ 100 w 106"/>
                    <a:gd name="T3" fmla="*/ 71 h 92"/>
                    <a:gd name="T4" fmla="*/ 80 w 106"/>
                    <a:gd name="T5" fmla="*/ 2 h 92"/>
                    <a:gd name="T6" fmla="*/ 68 w 106"/>
                    <a:gd name="T7" fmla="*/ 2 h 92"/>
                    <a:gd name="T8" fmla="*/ 0 w 106"/>
                    <a:gd name="T9" fmla="*/ 0 h 92"/>
                    <a:gd name="T10" fmla="*/ 6 w 106"/>
                    <a:gd name="T11" fmla="*/ 19 h 92"/>
                    <a:gd name="T12" fmla="*/ 27 w 106"/>
                    <a:gd name="T13" fmla="*/ 89 h 92"/>
                    <a:gd name="T14" fmla="*/ 66 w 106"/>
                    <a:gd name="T15" fmla="*/ 91 h 92"/>
                    <a:gd name="T16" fmla="*/ 106 w 106"/>
                    <a:gd name="T17" fmla="*/ 92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06" h="92">
                      <a:moveTo>
                        <a:pt x="106" y="92"/>
                      </a:moveTo>
                      <a:cubicBezTo>
                        <a:pt x="104" y="85"/>
                        <a:pt x="102" y="78"/>
                        <a:pt x="100" y="71"/>
                      </a:cubicBezTo>
                      <a:cubicBezTo>
                        <a:pt x="92" y="45"/>
                        <a:pt x="85" y="21"/>
                        <a:pt x="80" y="2"/>
                      </a:cubicBezTo>
                      <a:cubicBezTo>
                        <a:pt x="76" y="2"/>
                        <a:pt x="72" y="2"/>
                        <a:pt x="68" y="2"/>
                      </a:cubicBezTo>
                      <a:cubicBezTo>
                        <a:pt x="45" y="1"/>
                        <a:pt x="23" y="0"/>
                        <a:pt x="0" y="0"/>
                      </a:cubicBezTo>
                      <a:cubicBezTo>
                        <a:pt x="2" y="6"/>
                        <a:pt x="4" y="13"/>
                        <a:pt x="6" y="19"/>
                      </a:cubicBezTo>
                      <a:cubicBezTo>
                        <a:pt x="12" y="38"/>
                        <a:pt x="19" y="62"/>
                        <a:pt x="27" y="89"/>
                      </a:cubicBezTo>
                      <a:cubicBezTo>
                        <a:pt x="40" y="90"/>
                        <a:pt x="53" y="90"/>
                        <a:pt x="66" y="91"/>
                      </a:cubicBezTo>
                      <a:cubicBezTo>
                        <a:pt x="80" y="91"/>
                        <a:pt x="93" y="91"/>
                        <a:pt x="106" y="92"/>
                      </a:cubicBezTo>
                      <a:close/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6" name="Freeform 352">
                  <a:extLst>
                    <a:ext uri="{FF2B5EF4-FFF2-40B4-BE49-F238E27FC236}">
                      <a16:creationId xmlns:a16="http://schemas.microsoft.com/office/drawing/2014/main" xmlns="" id="{87CCC5EC-BDC9-42C2-BD51-223B5EEE600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56" y="2500"/>
                  <a:ext cx="258" cy="223"/>
                </a:xfrm>
                <a:custGeom>
                  <a:avLst/>
                  <a:gdLst>
                    <a:gd name="T0" fmla="*/ 79 w 107"/>
                    <a:gd name="T1" fmla="*/ 3 h 92"/>
                    <a:gd name="T2" fmla="*/ 18 w 107"/>
                    <a:gd name="T3" fmla="*/ 1 h 92"/>
                    <a:gd name="T4" fmla="*/ 0 w 107"/>
                    <a:gd name="T5" fmla="*/ 0 h 92"/>
                    <a:gd name="T6" fmla="*/ 27 w 107"/>
                    <a:gd name="T7" fmla="*/ 90 h 92"/>
                    <a:gd name="T8" fmla="*/ 107 w 107"/>
                    <a:gd name="T9" fmla="*/ 92 h 92"/>
                    <a:gd name="T10" fmla="*/ 79 w 107"/>
                    <a:gd name="T11" fmla="*/ 3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7" h="92">
                      <a:moveTo>
                        <a:pt x="79" y="3"/>
                      </a:moveTo>
                      <a:cubicBezTo>
                        <a:pt x="59" y="2"/>
                        <a:pt x="38" y="2"/>
                        <a:pt x="18" y="1"/>
                      </a:cubicBezTo>
                      <a:cubicBezTo>
                        <a:pt x="12" y="1"/>
                        <a:pt x="6" y="1"/>
                        <a:pt x="0" y="0"/>
                      </a:cubicBezTo>
                      <a:cubicBezTo>
                        <a:pt x="9" y="32"/>
                        <a:pt x="19" y="63"/>
                        <a:pt x="27" y="90"/>
                      </a:cubicBezTo>
                      <a:cubicBezTo>
                        <a:pt x="54" y="91"/>
                        <a:pt x="81" y="92"/>
                        <a:pt x="107" y="92"/>
                      </a:cubicBezTo>
                      <a:cubicBezTo>
                        <a:pt x="99" y="67"/>
                        <a:pt x="89" y="36"/>
                        <a:pt x="79" y="3"/>
                      </a:cubicBezTo>
                    </a:path>
                  </a:pathLst>
                </a:custGeom>
                <a:solidFill>
                  <a:srgbClr val="AD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7" name="Freeform 353">
                  <a:extLst>
                    <a:ext uri="{FF2B5EF4-FFF2-40B4-BE49-F238E27FC236}">
                      <a16:creationId xmlns:a16="http://schemas.microsoft.com/office/drawing/2014/main" xmlns="" id="{CFE63810-5FDF-47C2-8FEA-81F6979959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11" y="588"/>
                  <a:ext cx="512" cy="576"/>
                </a:xfrm>
                <a:custGeom>
                  <a:avLst/>
                  <a:gdLst>
                    <a:gd name="T0" fmla="*/ 0 w 212"/>
                    <a:gd name="T1" fmla="*/ 116 h 238"/>
                    <a:gd name="T2" fmla="*/ 117 w 212"/>
                    <a:gd name="T3" fmla="*/ 0 h 238"/>
                    <a:gd name="T4" fmla="*/ 207 w 212"/>
                    <a:gd name="T5" fmla="*/ 157 h 238"/>
                    <a:gd name="T6" fmla="*/ 27 w 212"/>
                    <a:gd name="T7" fmla="*/ 210 h 238"/>
                    <a:gd name="T8" fmla="*/ 7 w 212"/>
                    <a:gd name="T9" fmla="*/ 158 h 238"/>
                    <a:gd name="T10" fmla="*/ 0 w 212"/>
                    <a:gd name="T11" fmla="*/ 116 h 2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2" h="238">
                      <a:moveTo>
                        <a:pt x="0" y="116"/>
                      </a:moveTo>
                      <a:cubicBezTo>
                        <a:pt x="28" y="77"/>
                        <a:pt x="68" y="17"/>
                        <a:pt x="117" y="0"/>
                      </a:cubicBezTo>
                      <a:cubicBezTo>
                        <a:pt x="142" y="48"/>
                        <a:pt x="212" y="98"/>
                        <a:pt x="207" y="157"/>
                      </a:cubicBezTo>
                      <a:cubicBezTo>
                        <a:pt x="200" y="238"/>
                        <a:pt x="82" y="213"/>
                        <a:pt x="27" y="210"/>
                      </a:cubicBezTo>
                      <a:cubicBezTo>
                        <a:pt x="20" y="193"/>
                        <a:pt x="14" y="175"/>
                        <a:pt x="7" y="158"/>
                      </a:cubicBezTo>
                      <a:lnTo>
                        <a:pt x="0" y="116"/>
                      </a:lnTo>
                      <a:close/>
                    </a:path>
                  </a:pathLst>
                </a:custGeom>
                <a:solidFill>
                  <a:srgbClr val="FDE4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8" name="Freeform 354">
                  <a:extLst>
                    <a:ext uri="{FF2B5EF4-FFF2-40B4-BE49-F238E27FC236}">
                      <a16:creationId xmlns:a16="http://schemas.microsoft.com/office/drawing/2014/main" xmlns="" id="{60E0C8D2-0536-4F5B-9AC5-B605F6235AA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5" y="835"/>
                  <a:ext cx="522" cy="610"/>
                </a:xfrm>
                <a:custGeom>
                  <a:avLst/>
                  <a:gdLst>
                    <a:gd name="T0" fmla="*/ 175 w 216"/>
                    <a:gd name="T1" fmla="*/ 34 h 252"/>
                    <a:gd name="T2" fmla="*/ 9 w 216"/>
                    <a:gd name="T3" fmla="*/ 18 h 252"/>
                    <a:gd name="T4" fmla="*/ 44 w 216"/>
                    <a:gd name="T5" fmla="*/ 195 h 252"/>
                    <a:gd name="T6" fmla="*/ 216 w 216"/>
                    <a:gd name="T7" fmla="*/ 123 h 252"/>
                    <a:gd name="T8" fmla="*/ 197 w 216"/>
                    <a:gd name="T9" fmla="*/ 70 h 252"/>
                    <a:gd name="T10" fmla="*/ 175 w 216"/>
                    <a:gd name="T11" fmla="*/ 34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6" h="252">
                      <a:moveTo>
                        <a:pt x="175" y="34"/>
                      </a:moveTo>
                      <a:cubicBezTo>
                        <a:pt x="128" y="21"/>
                        <a:pt x="58" y="0"/>
                        <a:pt x="9" y="18"/>
                      </a:cubicBezTo>
                      <a:cubicBezTo>
                        <a:pt x="21" y="70"/>
                        <a:pt x="0" y="152"/>
                        <a:pt x="44" y="195"/>
                      </a:cubicBezTo>
                      <a:cubicBezTo>
                        <a:pt x="102" y="252"/>
                        <a:pt x="175" y="159"/>
                        <a:pt x="216" y="123"/>
                      </a:cubicBezTo>
                      <a:cubicBezTo>
                        <a:pt x="210" y="105"/>
                        <a:pt x="203" y="88"/>
                        <a:pt x="197" y="70"/>
                      </a:cubicBezTo>
                      <a:lnTo>
                        <a:pt x="175" y="34"/>
                      </a:lnTo>
                      <a:close/>
                    </a:path>
                  </a:pathLst>
                </a:custGeom>
                <a:solidFill>
                  <a:srgbClr val="FDE4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09" name="Freeform 355">
                  <a:extLst>
                    <a:ext uri="{FF2B5EF4-FFF2-40B4-BE49-F238E27FC236}">
                      <a16:creationId xmlns:a16="http://schemas.microsoft.com/office/drawing/2014/main" xmlns="" id="{A8B87FC4-56B0-437A-8520-C91DA9E107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54" y="818"/>
                  <a:ext cx="346" cy="428"/>
                </a:xfrm>
                <a:custGeom>
                  <a:avLst/>
                  <a:gdLst>
                    <a:gd name="T0" fmla="*/ 71 w 143"/>
                    <a:gd name="T1" fmla="*/ 26 h 177"/>
                    <a:gd name="T2" fmla="*/ 48 w 143"/>
                    <a:gd name="T3" fmla="*/ 137 h 177"/>
                    <a:gd name="T4" fmla="*/ 9 w 143"/>
                    <a:gd name="T5" fmla="*/ 60 h 177"/>
                    <a:gd name="T6" fmla="*/ 71 w 143"/>
                    <a:gd name="T7" fmla="*/ 26 h 1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3" h="177">
                      <a:moveTo>
                        <a:pt x="71" y="26"/>
                      </a:moveTo>
                      <a:cubicBezTo>
                        <a:pt x="102" y="42"/>
                        <a:pt x="143" y="177"/>
                        <a:pt x="48" y="137"/>
                      </a:cubicBezTo>
                      <a:cubicBezTo>
                        <a:pt x="24" y="126"/>
                        <a:pt x="0" y="83"/>
                        <a:pt x="9" y="60"/>
                      </a:cubicBezTo>
                      <a:cubicBezTo>
                        <a:pt x="9" y="60"/>
                        <a:pt x="21" y="0"/>
                        <a:pt x="71" y="26"/>
                      </a:cubicBezTo>
                      <a:close/>
                    </a:path>
                  </a:pathLst>
                </a:custGeom>
                <a:solidFill>
                  <a:srgbClr val="FDB61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0" name="Freeform 356">
                  <a:extLst>
                    <a:ext uri="{FF2B5EF4-FFF2-40B4-BE49-F238E27FC236}">
                      <a16:creationId xmlns:a16="http://schemas.microsoft.com/office/drawing/2014/main" xmlns="" id="{21F39125-6055-4F51-99D4-4FF19C3476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18" y="929"/>
                  <a:ext cx="164" cy="167"/>
                </a:xfrm>
                <a:custGeom>
                  <a:avLst/>
                  <a:gdLst>
                    <a:gd name="T0" fmla="*/ 60 w 164"/>
                    <a:gd name="T1" fmla="*/ 0 h 167"/>
                    <a:gd name="T2" fmla="*/ 101 w 164"/>
                    <a:gd name="T3" fmla="*/ 42 h 167"/>
                    <a:gd name="T4" fmla="*/ 159 w 164"/>
                    <a:gd name="T5" fmla="*/ 29 h 167"/>
                    <a:gd name="T6" fmla="*/ 135 w 164"/>
                    <a:gd name="T7" fmla="*/ 83 h 167"/>
                    <a:gd name="T8" fmla="*/ 164 w 164"/>
                    <a:gd name="T9" fmla="*/ 131 h 167"/>
                    <a:gd name="T10" fmla="*/ 104 w 164"/>
                    <a:gd name="T11" fmla="*/ 124 h 167"/>
                    <a:gd name="T12" fmla="*/ 65 w 164"/>
                    <a:gd name="T13" fmla="*/ 167 h 167"/>
                    <a:gd name="T14" fmla="*/ 55 w 164"/>
                    <a:gd name="T15" fmla="*/ 109 h 167"/>
                    <a:gd name="T16" fmla="*/ 0 w 164"/>
                    <a:gd name="T17" fmla="*/ 85 h 167"/>
                    <a:gd name="T18" fmla="*/ 53 w 164"/>
                    <a:gd name="T19" fmla="*/ 58 h 167"/>
                    <a:gd name="T20" fmla="*/ 60 w 164"/>
                    <a:gd name="T21" fmla="*/ 0 h 1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4" h="167">
                      <a:moveTo>
                        <a:pt x="60" y="0"/>
                      </a:moveTo>
                      <a:lnTo>
                        <a:pt x="101" y="42"/>
                      </a:lnTo>
                      <a:lnTo>
                        <a:pt x="159" y="29"/>
                      </a:lnTo>
                      <a:lnTo>
                        <a:pt x="135" y="83"/>
                      </a:lnTo>
                      <a:lnTo>
                        <a:pt x="164" y="131"/>
                      </a:lnTo>
                      <a:lnTo>
                        <a:pt x="104" y="124"/>
                      </a:lnTo>
                      <a:lnTo>
                        <a:pt x="65" y="167"/>
                      </a:lnTo>
                      <a:lnTo>
                        <a:pt x="55" y="109"/>
                      </a:lnTo>
                      <a:lnTo>
                        <a:pt x="0" y="85"/>
                      </a:lnTo>
                      <a:lnTo>
                        <a:pt x="53" y="58"/>
                      </a:lnTo>
                      <a:lnTo>
                        <a:pt x="60" y="0"/>
                      </a:lnTo>
                      <a:close/>
                    </a:path>
                  </a:pathLst>
                </a:custGeom>
                <a:solidFill>
                  <a:srgbClr val="FD4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1" name="Freeform 357">
                  <a:extLst>
                    <a:ext uri="{FF2B5EF4-FFF2-40B4-BE49-F238E27FC236}">
                      <a16:creationId xmlns:a16="http://schemas.microsoft.com/office/drawing/2014/main" xmlns="" id="{EA539732-391B-49E4-A9C5-3E6E019994D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87" y="871"/>
                  <a:ext cx="162" cy="165"/>
                </a:xfrm>
                <a:custGeom>
                  <a:avLst/>
                  <a:gdLst>
                    <a:gd name="T0" fmla="*/ 58 w 162"/>
                    <a:gd name="T1" fmla="*/ 0 h 165"/>
                    <a:gd name="T2" fmla="*/ 102 w 162"/>
                    <a:gd name="T3" fmla="*/ 39 h 165"/>
                    <a:gd name="T4" fmla="*/ 160 w 162"/>
                    <a:gd name="T5" fmla="*/ 27 h 165"/>
                    <a:gd name="T6" fmla="*/ 133 w 162"/>
                    <a:gd name="T7" fmla="*/ 80 h 165"/>
                    <a:gd name="T8" fmla="*/ 162 w 162"/>
                    <a:gd name="T9" fmla="*/ 131 h 165"/>
                    <a:gd name="T10" fmla="*/ 104 w 162"/>
                    <a:gd name="T11" fmla="*/ 121 h 165"/>
                    <a:gd name="T12" fmla="*/ 66 w 162"/>
                    <a:gd name="T13" fmla="*/ 165 h 165"/>
                    <a:gd name="T14" fmla="*/ 54 w 162"/>
                    <a:gd name="T15" fmla="*/ 107 h 165"/>
                    <a:gd name="T16" fmla="*/ 0 w 162"/>
                    <a:gd name="T17" fmla="*/ 85 h 165"/>
                    <a:gd name="T18" fmla="*/ 54 w 162"/>
                    <a:gd name="T19" fmla="*/ 56 h 165"/>
                    <a:gd name="T20" fmla="*/ 58 w 162"/>
                    <a:gd name="T21" fmla="*/ 0 h 1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2" h="165">
                      <a:moveTo>
                        <a:pt x="58" y="0"/>
                      </a:moveTo>
                      <a:lnTo>
                        <a:pt x="102" y="39"/>
                      </a:lnTo>
                      <a:lnTo>
                        <a:pt x="160" y="27"/>
                      </a:lnTo>
                      <a:lnTo>
                        <a:pt x="133" y="80"/>
                      </a:lnTo>
                      <a:lnTo>
                        <a:pt x="162" y="131"/>
                      </a:lnTo>
                      <a:lnTo>
                        <a:pt x="104" y="121"/>
                      </a:lnTo>
                      <a:lnTo>
                        <a:pt x="66" y="165"/>
                      </a:lnTo>
                      <a:lnTo>
                        <a:pt x="54" y="107"/>
                      </a:lnTo>
                      <a:lnTo>
                        <a:pt x="0" y="85"/>
                      </a:lnTo>
                      <a:lnTo>
                        <a:pt x="54" y="56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FD4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2" name="Freeform 358">
                  <a:extLst>
                    <a:ext uri="{FF2B5EF4-FFF2-40B4-BE49-F238E27FC236}">
                      <a16:creationId xmlns:a16="http://schemas.microsoft.com/office/drawing/2014/main" xmlns="" id="{88FF5EEB-8A1B-4464-AF94-7A373B81D3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04" y="687"/>
                  <a:ext cx="114" cy="114"/>
                </a:xfrm>
                <a:custGeom>
                  <a:avLst/>
                  <a:gdLst>
                    <a:gd name="T0" fmla="*/ 41 w 114"/>
                    <a:gd name="T1" fmla="*/ 0 h 114"/>
                    <a:gd name="T2" fmla="*/ 70 w 114"/>
                    <a:gd name="T3" fmla="*/ 29 h 114"/>
                    <a:gd name="T4" fmla="*/ 112 w 114"/>
                    <a:gd name="T5" fmla="*/ 20 h 114"/>
                    <a:gd name="T6" fmla="*/ 92 w 114"/>
                    <a:gd name="T7" fmla="*/ 56 h 114"/>
                    <a:gd name="T8" fmla="*/ 114 w 114"/>
                    <a:gd name="T9" fmla="*/ 90 h 114"/>
                    <a:gd name="T10" fmla="*/ 73 w 114"/>
                    <a:gd name="T11" fmla="*/ 85 h 114"/>
                    <a:gd name="T12" fmla="*/ 46 w 114"/>
                    <a:gd name="T13" fmla="*/ 114 h 114"/>
                    <a:gd name="T14" fmla="*/ 39 w 114"/>
                    <a:gd name="T15" fmla="*/ 75 h 114"/>
                    <a:gd name="T16" fmla="*/ 0 w 114"/>
                    <a:gd name="T17" fmla="*/ 59 h 114"/>
                    <a:gd name="T18" fmla="*/ 37 w 114"/>
                    <a:gd name="T19" fmla="*/ 42 h 114"/>
                    <a:gd name="T20" fmla="*/ 41 w 114"/>
                    <a:gd name="T2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4" h="114">
                      <a:moveTo>
                        <a:pt x="41" y="0"/>
                      </a:moveTo>
                      <a:lnTo>
                        <a:pt x="70" y="29"/>
                      </a:lnTo>
                      <a:lnTo>
                        <a:pt x="112" y="20"/>
                      </a:lnTo>
                      <a:lnTo>
                        <a:pt x="92" y="56"/>
                      </a:lnTo>
                      <a:lnTo>
                        <a:pt x="114" y="90"/>
                      </a:lnTo>
                      <a:lnTo>
                        <a:pt x="73" y="85"/>
                      </a:lnTo>
                      <a:lnTo>
                        <a:pt x="46" y="114"/>
                      </a:lnTo>
                      <a:lnTo>
                        <a:pt x="39" y="75"/>
                      </a:lnTo>
                      <a:lnTo>
                        <a:pt x="0" y="59"/>
                      </a:lnTo>
                      <a:lnTo>
                        <a:pt x="37" y="42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FD4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3" name="Freeform 359">
                  <a:extLst>
                    <a:ext uri="{FF2B5EF4-FFF2-40B4-BE49-F238E27FC236}">
                      <a16:creationId xmlns:a16="http://schemas.microsoft.com/office/drawing/2014/main" xmlns="" id="{DC1015E5-A7DD-463A-B561-5A15EAC018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04" y="1108"/>
                  <a:ext cx="111" cy="114"/>
                </a:xfrm>
                <a:custGeom>
                  <a:avLst/>
                  <a:gdLst>
                    <a:gd name="T0" fmla="*/ 41 w 111"/>
                    <a:gd name="T1" fmla="*/ 0 h 114"/>
                    <a:gd name="T2" fmla="*/ 70 w 111"/>
                    <a:gd name="T3" fmla="*/ 30 h 114"/>
                    <a:gd name="T4" fmla="*/ 109 w 111"/>
                    <a:gd name="T5" fmla="*/ 20 h 114"/>
                    <a:gd name="T6" fmla="*/ 92 w 111"/>
                    <a:gd name="T7" fmla="*/ 56 h 114"/>
                    <a:gd name="T8" fmla="*/ 111 w 111"/>
                    <a:gd name="T9" fmla="*/ 90 h 114"/>
                    <a:gd name="T10" fmla="*/ 72 w 111"/>
                    <a:gd name="T11" fmla="*/ 85 h 114"/>
                    <a:gd name="T12" fmla="*/ 43 w 111"/>
                    <a:gd name="T13" fmla="*/ 114 h 114"/>
                    <a:gd name="T14" fmla="*/ 36 w 111"/>
                    <a:gd name="T15" fmla="*/ 76 h 114"/>
                    <a:gd name="T16" fmla="*/ 0 w 111"/>
                    <a:gd name="T17" fmla="*/ 59 h 114"/>
                    <a:gd name="T18" fmla="*/ 36 w 111"/>
                    <a:gd name="T19" fmla="*/ 42 h 114"/>
                    <a:gd name="T20" fmla="*/ 41 w 111"/>
                    <a:gd name="T2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1" h="114">
                      <a:moveTo>
                        <a:pt x="41" y="0"/>
                      </a:moveTo>
                      <a:lnTo>
                        <a:pt x="70" y="30"/>
                      </a:lnTo>
                      <a:lnTo>
                        <a:pt x="109" y="20"/>
                      </a:lnTo>
                      <a:lnTo>
                        <a:pt x="92" y="56"/>
                      </a:lnTo>
                      <a:lnTo>
                        <a:pt x="111" y="90"/>
                      </a:lnTo>
                      <a:lnTo>
                        <a:pt x="72" y="85"/>
                      </a:lnTo>
                      <a:lnTo>
                        <a:pt x="43" y="114"/>
                      </a:lnTo>
                      <a:lnTo>
                        <a:pt x="36" y="76"/>
                      </a:lnTo>
                      <a:lnTo>
                        <a:pt x="0" y="59"/>
                      </a:lnTo>
                      <a:lnTo>
                        <a:pt x="36" y="42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rgbClr val="FD4E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4" name="Freeform 360">
                  <a:extLst>
                    <a:ext uri="{FF2B5EF4-FFF2-40B4-BE49-F238E27FC236}">
                      <a16:creationId xmlns:a16="http://schemas.microsoft.com/office/drawing/2014/main" xmlns="" id="{E5E20EC0-62EC-42C3-8C08-842621EB746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8" y="2210"/>
                  <a:ext cx="665" cy="1001"/>
                </a:xfrm>
                <a:custGeom>
                  <a:avLst/>
                  <a:gdLst>
                    <a:gd name="T0" fmla="*/ 631 w 665"/>
                    <a:gd name="T1" fmla="*/ 1001 h 1001"/>
                    <a:gd name="T2" fmla="*/ 665 w 665"/>
                    <a:gd name="T3" fmla="*/ 980 h 1001"/>
                    <a:gd name="T4" fmla="*/ 34 w 665"/>
                    <a:gd name="T5" fmla="*/ 0 h 1001"/>
                    <a:gd name="T6" fmla="*/ 0 w 665"/>
                    <a:gd name="T7" fmla="*/ 21 h 1001"/>
                    <a:gd name="T8" fmla="*/ 631 w 665"/>
                    <a:gd name="T9" fmla="*/ 1001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5" h="1001">
                      <a:moveTo>
                        <a:pt x="631" y="1001"/>
                      </a:moveTo>
                      <a:lnTo>
                        <a:pt x="665" y="980"/>
                      </a:lnTo>
                      <a:lnTo>
                        <a:pt x="34" y="0"/>
                      </a:lnTo>
                      <a:lnTo>
                        <a:pt x="0" y="21"/>
                      </a:lnTo>
                      <a:lnTo>
                        <a:pt x="631" y="1001"/>
                      </a:lnTo>
                      <a:close/>
                    </a:path>
                  </a:pathLst>
                </a:custGeom>
                <a:solidFill>
                  <a:srgbClr val="56391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5" name="Freeform 361">
                  <a:extLst>
                    <a:ext uri="{FF2B5EF4-FFF2-40B4-BE49-F238E27FC236}">
                      <a16:creationId xmlns:a16="http://schemas.microsoft.com/office/drawing/2014/main" xmlns="" id="{271E0778-DCD5-4F81-A131-4558F9DA918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018" y="2210"/>
                  <a:ext cx="665" cy="1001"/>
                </a:xfrm>
                <a:custGeom>
                  <a:avLst/>
                  <a:gdLst>
                    <a:gd name="T0" fmla="*/ 631 w 665"/>
                    <a:gd name="T1" fmla="*/ 1001 h 1001"/>
                    <a:gd name="T2" fmla="*/ 665 w 665"/>
                    <a:gd name="T3" fmla="*/ 980 h 1001"/>
                    <a:gd name="T4" fmla="*/ 34 w 665"/>
                    <a:gd name="T5" fmla="*/ 0 h 1001"/>
                    <a:gd name="T6" fmla="*/ 0 w 665"/>
                    <a:gd name="T7" fmla="*/ 21 h 1001"/>
                    <a:gd name="T8" fmla="*/ 631 w 665"/>
                    <a:gd name="T9" fmla="*/ 1001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5" h="1001">
                      <a:moveTo>
                        <a:pt x="631" y="1001"/>
                      </a:moveTo>
                      <a:lnTo>
                        <a:pt x="665" y="980"/>
                      </a:lnTo>
                      <a:lnTo>
                        <a:pt x="34" y="0"/>
                      </a:lnTo>
                      <a:lnTo>
                        <a:pt x="0" y="21"/>
                      </a:lnTo>
                      <a:lnTo>
                        <a:pt x="631" y="100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6" name="Freeform 362">
                  <a:extLst>
                    <a:ext uri="{FF2B5EF4-FFF2-40B4-BE49-F238E27FC236}">
                      <a16:creationId xmlns:a16="http://schemas.microsoft.com/office/drawing/2014/main" xmlns="" id="{9A9EF909-162C-42F3-94AD-6E63312731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74" y="1537"/>
                  <a:ext cx="1114" cy="997"/>
                </a:xfrm>
                <a:custGeom>
                  <a:avLst/>
                  <a:gdLst>
                    <a:gd name="T0" fmla="*/ 126 w 461"/>
                    <a:gd name="T1" fmla="*/ 59 h 412"/>
                    <a:gd name="T2" fmla="*/ 243 w 461"/>
                    <a:gd name="T3" fmla="*/ 2 h 412"/>
                    <a:gd name="T4" fmla="*/ 392 w 461"/>
                    <a:gd name="T5" fmla="*/ 86 h 412"/>
                    <a:gd name="T6" fmla="*/ 296 w 461"/>
                    <a:gd name="T7" fmla="*/ 329 h 412"/>
                    <a:gd name="T8" fmla="*/ 126 w 461"/>
                    <a:gd name="T9" fmla="*/ 59 h 4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1" h="412">
                      <a:moveTo>
                        <a:pt x="126" y="59"/>
                      </a:moveTo>
                      <a:cubicBezTo>
                        <a:pt x="163" y="35"/>
                        <a:pt x="197" y="4"/>
                        <a:pt x="243" y="2"/>
                      </a:cubicBezTo>
                      <a:cubicBezTo>
                        <a:pt x="303" y="0"/>
                        <a:pt x="354" y="27"/>
                        <a:pt x="392" y="86"/>
                      </a:cubicBezTo>
                      <a:cubicBezTo>
                        <a:pt x="461" y="195"/>
                        <a:pt x="366" y="289"/>
                        <a:pt x="296" y="329"/>
                      </a:cubicBezTo>
                      <a:cubicBezTo>
                        <a:pt x="152" y="412"/>
                        <a:pt x="0" y="137"/>
                        <a:pt x="126" y="59"/>
                      </a:cubicBezTo>
                    </a:path>
                  </a:pathLst>
                </a:custGeom>
                <a:solidFill>
                  <a:srgbClr val="EB53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7" name="Freeform 363">
                  <a:extLst>
                    <a:ext uri="{FF2B5EF4-FFF2-40B4-BE49-F238E27FC236}">
                      <a16:creationId xmlns:a16="http://schemas.microsoft.com/office/drawing/2014/main" xmlns="" id="{6DB62213-1F28-4DD2-B405-A440A8782A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58" y="1980"/>
                  <a:ext cx="448" cy="348"/>
                </a:xfrm>
                <a:custGeom>
                  <a:avLst/>
                  <a:gdLst>
                    <a:gd name="T0" fmla="*/ 33 w 185"/>
                    <a:gd name="T1" fmla="*/ 0 h 144"/>
                    <a:gd name="T2" fmla="*/ 56 w 185"/>
                    <a:gd name="T3" fmla="*/ 39 h 144"/>
                    <a:gd name="T4" fmla="*/ 74 w 185"/>
                    <a:gd name="T5" fmla="*/ 63 h 144"/>
                    <a:gd name="T6" fmla="*/ 110 w 185"/>
                    <a:gd name="T7" fmla="*/ 95 h 144"/>
                    <a:gd name="T8" fmla="*/ 158 w 185"/>
                    <a:gd name="T9" fmla="*/ 104 h 144"/>
                    <a:gd name="T10" fmla="*/ 185 w 185"/>
                    <a:gd name="T11" fmla="*/ 110 h 144"/>
                    <a:gd name="T12" fmla="*/ 138 w 185"/>
                    <a:gd name="T13" fmla="*/ 132 h 144"/>
                    <a:gd name="T14" fmla="*/ 73 w 185"/>
                    <a:gd name="T15" fmla="*/ 142 h 144"/>
                    <a:gd name="T16" fmla="*/ 18 w 185"/>
                    <a:gd name="T17" fmla="*/ 105 h 144"/>
                    <a:gd name="T18" fmla="*/ 33 w 185"/>
                    <a:gd name="T19" fmla="*/ 0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85" h="144">
                      <a:moveTo>
                        <a:pt x="33" y="0"/>
                      </a:moveTo>
                      <a:cubicBezTo>
                        <a:pt x="43" y="12"/>
                        <a:pt x="47" y="27"/>
                        <a:pt x="56" y="39"/>
                      </a:cubicBezTo>
                      <a:cubicBezTo>
                        <a:pt x="62" y="48"/>
                        <a:pt x="67" y="56"/>
                        <a:pt x="74" y="63"/>
                      </a:cubicBezTo>
                      <a:cubicBezTo>
                        <a:pt x="84" y="74"/>
                        <a:pt x="96" y="88"/>
                        <a:pt x="110" y="95"/>
                      </a:cubicBezTo>
                      <a:cubicBezTo>
                        <a:pt x="124" y="103"/>
                        <a:pt x="142" y="103"/>
                        <a:pt x="158" y="104"/>
                      </a:cubicBezTo>
                      <a:cubicBezTo>
                        <a:pt x="164" y="104"/>
                        <a:pt x="182" y="104"/>
                        <a:pt x="185" y="110"/>
                      </a:cubicBezTo>
                      <a:cubicBezTo>
                        <a:pt x="175" y="122"/>
                        <a:pt x="153" y="128"/>
                        <a:pt x="138" y="132"/>
                      </a:cubicBezTo>
                      <a:cubicBezTo>
                        <a:pt x="117" y="137"/>
                        <a:pt x="94" y="144"/>
                        <a:pt x="73" y="142"/>
                      </a:cubicBezTo>
                      <a:cubicBezTo>
                        <a:pt x="51" y="139"/>
                        <a:pt x="29" y="124"/>
                        <a:pt x="18" y="105"/>
                      </a:cubicBezTo>
                      <a:cubicBezTo>
                        <a:pt x="0" y="75"/>
                        <a:pt x="10" y="34"/>
                        <a:pt x="33" y="0"/>
                      </a:cubicBezTo>
                      <a:close/>
                    </a:path>
                  </a:pathLst>
                </a:custGeom>
                <a:solidFill>
                  <a:srgbClr val="EB53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8" name="Freeform 364">
                  <a:extLst>
                    <a:ext uri="{FF2B5EF4-FFF2-40B4-BE49-F238E27FC236}">
                      <a16:creationId xmlns:a16="http://schemas.microsoft.com/office/drawing/2014/main" xmlns="" id="{3453E3DB-8896-4A4E-94DA-A173F0AB93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23" y="1682"/>
                  <a:ext cx="689" cy="690"/>
                </a:xfrm>
                <a:custGeom>
                  <a:avLst/>
                  <a:gdLst>
                    <a:gd name="T0" fmla="*/ 32 w 285"/>
                    <a:gd name="T1" fmla="*/ 271 h 285"/>
                    <a:gd name="T2" fmla="*/ 28 w 285"/>
                    <a:gd name="T3" fmla="*/ 269 h 285"/>
                    <a:gd name="T4" fmla="*/ 19 w 285"/>
                    <a:gd name="T5" fmla="*/ 264 h 285"/>
                    <a:gd name="T6" fmla="*/ 47 w 285"/>
                    <a:gd name="T7" fmla="*/ 273 h 285"/>
                    <a:gd name="T8" fmla="*/ 128 w 285"/>
                    <a:gd name="T9" fmla="*/ 263 h 285"/>
                    <a:gd name="T10" fmla="*/ 162 w 285"/>
                    <a:gd name="T11" fmla="*/ 247 h 285"/>
                    <a:gd name="T12" fmla="*/ 216 w 285"/>
                    <a:gd name="T13" fmla="*/ 212 h 285"/>
                    <a:gd name="T14" fmla="*/ 243 w 285"/>
                    <a:gd name="T15" fmla="*/ 190 h 285"/>
                    <a:gd name="T16" fmla="*/ 254 w 285"/>
                    <a:gd name="T17" fmla="*/ 172 h 285"/>
                    <a:gd name="T18" fmla="*/ 256 w 285"/>
                    <a:gd name="T19" fmla="*/ 164 h 285"/>
                    <a:gd name="T20" fmla="*/ 256 w 285"/>
                    <a:gd name="T21" fmla="*/ 143 h 285"/>
                    <a:gd name="T22" fmla="*/ 245 w 285"/>
                    <a:gd name="T23" fmla="*/ 108 h 285"/>
                    <a:gd name="T24" fmla="*/ 214 w 285"/>
                    <a:gd name="T25" fmla="*/ 60 h 285"/>
                    <a:gd name="T26" fmla="*/ 173 w 285"/>
                    <a:gd name="T27" fmla="*/ 28 h 285"/>
                    <a:gd name="T28" fmla="*/ 158 w 285"/>
                    <a:gd name="T29" fmla="*/ 24 h 285"/>
                    <a:gd name="T30" fmla="*/ 164 w 285"/>
                    <a:gd name="T31" fmla="*/ 25 h 285"/>
                    <a:gd name="T32" fmla="*/ 162 w 285"/>
                    <a:gd name="T33" fmla="*/ 24 h 285"/>
                    <a:gd name="T34" fmla="*/ 153 w 285"/>
                    <a:gd name="T35" fmla="*/ 23 h 285"/>
                    <a:gd name="T36" fmla="*/ 101 w 285"/>
                    <a:gd name="T37" fmla="*/ 32 h 285"/>
                    <a:gd name="T38" fmla="*/ 56 w 285"/>
                    <a:gd name="T39" fmla="*/ 61 h 285"/>
                    <a:gd name="T40" fmla="*/ 42 w 285"/>
                    <a:gd name="T41" fmla="*/ 81 h 285"/>
                    <a:gd name="T42" fmla="*/ 37 w 285"/>
                    <a:gd name="T43" fmla="*/ 150 h 285"/>
                    <a:gd name="T44" fmla="*/ 87 w 285"/>
                    <a:gd name="T45" fmla="*/ 199 h 285"/>
                    <a:gd name="T46" fmla="*/ 93 w 285"/>
                    <a:gd name="T47" fmla="*/ 201 h 285"/>
                    <a:gd name="T48" fmla="*/ 99 w 285"/>
                    <a:gd name="T49" fmla="*/ 202 h 285"/>
                    <a:gd name="T50" fmla="*/ 137 w 285"/>
                    <a:gd name="T51" fmla="*/ 203 h 285"/>
                    <a:gd name="T52" fmla="*/ 161 w 285"/>
                    <a:gd name="T53" fmla="*/ 195 h 285"/>
                    <a:gd name="T54" fmla="*/ 180 w 285"/>
                    <a:gd name="T55" fmla="*/ 181 h 285"/>
                    <a:gd name="T56" fmla="*/ 192 w 285"/>
                    <a:gd name="T57" fmla="*/ 162 h 285"/>
                    <a:gd name="T58" fmla="*/ 194 w 285"/>
                    <a:gd name="T59" fmla="*/ 138 h 285"/>
                    <a:gd name="T60" fmla="*/ 204 w 285"/>
                    <a:gd name="T61" fmla="*/ 142 h 285"/>
                    <a:gd name="T62" fmla="*/ 191 w 285"/>
                    <a:gd name="T63" fmla="*/ 187 h 285"/>
                    <a:gd name="T64" fmla="*/ 159 w 285"/>
                    <a:gd name="T65" fmla="*/ 211 h 285"/>
                    <a:gd name="T66" fmla="*/ 101 w 285"/>
                    <a:gd name="T67" fmla="*/ 220 h 285"/>
                    <a:gd name="T68" fmla="*/ 68 w 285"/>
                    <a:gd name="T69" fmla="*/ 211 h 285"/>
                    <a:gd name="T70" fmla="*/ 32 w 285"/>
                    <a:gd name="T71" fmla="*/ 184 h 285"/>
                    <a:gd name="T72" fmla="*/ 14 w 285"/>
                    <a:gd name="T73" fmla="*/ 98 h 285"/>
                    <a:gd name="T74" fmla="*/ 50 w 285"/>
                    <a:gd name="T75" fmla="*/ 38 h 285"/>
                    <a:gd name="T76" fmla="*/ 91 w 285"/>
                    <a:gd name="T77" fmla="*/ 13 h 285"/>
                    <a:gd name="T78" fmla="*/ 123 w 285"/>
                    <a:gd name="T79" fmla="*/ 3 h 285"/>
                    <a:gd name="T80" fmla="*/ 135 w 285"/>
                    <a:gd name="T81" fmla="*/ 1 h 285"/>
                    <a:gd name="T82" fmla="*/ 204 w 285"/>
                    <a:gd name="T83" fmla="*/ 15 h 285"/>
                    <a:gd name="T84" fmla="*/ 253 w 285"/>
                    <a:gd name="T85" fmla="*/ 60 h 285"/>
                    <a:gd name="T86" fmla="*/ 260 w 285"/>
                    <a:gd name="T87" fmla="*/ 69 h 285"/>
                    <a:gd name="T88" fmla="*/ 281 w 285"/>
                    <a:gd name="T89" fmla="*/ 120 h 285"/>
                    <a:gd name="T90" fmla="*/ 283 w 285"/>
                    <a:gd name="T91" fmla="*/ 169 h 285"/>
                    <a:gd name="T92" fmla="*/ 279 w 285"/>
                    <a:gd name="T93" fmla="*/ 182 h 285"/>
                    <a:gd name="T94" fmla="*/ 276 w 285"/>
                    <a:gd name="T95" fmla="*/ 188 h 285"/>
                    <a:gd name="T96" fmla="*/ 272 w 285"/>
                    <a:gd name="T97" fmla="*/ 194 h 285"/>
                    <a:gd name="T98" fmla="*/ 260 w 285"/>
                    <a:gd name="T99" fmla="*/ 210 h 285"/>
                    <a:gd name="T100" fmla="*/ 236 w 285"/>
                    <a:gd name="T101" fmla="*/ 231 h 285"/>
                    <a:gd name="T102" fmla="*/ 184 w 285"/>
                    <a:gd name="T103" fmla="*/ 260 h 285"/>
                    <a:gd name="T104" fmla="*/ 163 w 285"/>
                    <a:gd name="T105" fmla="*/ 268 h 285"/>
                    <a:gd name="T106" fmla="*/ 113 w 285"/>
                    <a:gd name="T107" fmla="*/ 282 h 285"/>
                    <a:gd name="T108" fmla="*/ 29 w 285"/>
                    <a:gd name="T109" fmla="*/ 275 h 285"/>
                    <a:gd name="T110" fmla="*/ 0 w 285"/>
                    <a:gd name="T111" fmla="*/ 253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85" h="285">
                      <a:moveTo>
                        <a:pt x="15" y="265"/>
                      </a:moveTo>
                      <a:cubicBezTo>
                        <a:pt x="20" y="267"/>
                        <a:pt x="25" y="269"/>
                        <a:pt x="32" y="271"/>
                      </a:cubicBezTo>
                      <a:cubicBezTo>
                        <a:pt x="32" y="271"/>
                        <a:pt x="32" y="271"/>
                        <a:pt x="31" y="271"/>
                      </a:cubicBezTo>
                      <a:cubicBezTo>
                        <a:pt x="30" y="270"/>
                        <a:pt x="29" y="270"/>
                        <a:pt x="28" y="269"/>
                      </a:cubicBezTo>
                      <a:cubicBezTo>
                        <a:pt x="27" y="269"/>
                        <a:pt x="25" y="268"/>
                        <a:pt x="24" y="267"/>
                      </a:cubicBezTo>
                      <a:cubicBezTo>
                        <a:pt x="23" y="266"/>
                        <a:pt x="21" y="265"/>
                        <a:pt x="19" y="264"/>
                      </a:cubicBezTo>
                      <a:cubicBezTo>
                        <a:pt x="24" y="267"/>
                        <a:pt x="28" y="268"/>
                        <a:pt x="33" y="270"/>
                      </a:cubicBezTo>
                      <a:cubicBezTo>
                        <a:pt x="38" y="271"/>
                        <a:pt x="43" y="272"/>
                        <a:pt x="47" y="273"/>
                      </a:cubicBezTo>
                      <a:cubicBezTo>
                        <a:pt x="57" y="274"/>
                        <a:pt x="66" y="274"/>
                        <a:pt x="76" y="274"/>
                      </a:cubicBezTo>
                      <a:cubicBezTo>
                        <a:pt x="94" y="272"/>
                        <a:pt x="112" y="268"/>
                        <a:pt x="128" y="263"/>
                      </a:cubicBezTo>
                      <a:cubicBezTo>
                        <a:pt x="136" y="260"/>
                        <a:pt x="144" y="257"/>
                        <a:pt x="151" y="253"/>
                      </a:cubicBezTo>
                      <a:cubicBezTo>
                        <a:pt x="155" y="251"/>
                        <a:pt x="159" y="249"/>
                        <a:pt x="162" y="247"/>
                      </a:cubicBezTo>
                      <a:cubicBezTo>
                        <a:pt x="166" y="244"/>
                        <a:pt x="170" y="242"/>
                        <a:pt x="174" y="240"/>
                      </a:cubicBezTo>
                      <a:cubicBezTo>
                        <a:pt x="188" y="232"/>
                        <a:pt x="203" y="222"/>
                        <a:pt x="216" y="212"/>
                      </a:cubicBezTo>
                      <a:cubicBezTo>
                        <a:pt x="219" y="210"/>
                        <a:pt x="225" y="206"/>
                        <a:pt x="230" y="201"/>
                      </a:cubicBezTo>
                      <a:cubicBezTo>
                        <a:pt x="236" y="197"/>
                        <a:pt x="241" y="192"/>
                        <a:pt x="243" y="190"/>
                      </a:cubicBezTo>
                      <a:cubicBezTo>
                        <a:pt x="247" y="185"/>
                        <a:pt x="250" y="180"/>
                        <a:pt x="252" y="175"/>
                      </a:cubicBezTo>
                      <a:cubicBezTo>
                        <a:pt x="253" y="174"/>
                        <a:pt x="253" y="173"/>
                        <a:pt x="254" y="172"/>
                      </a:cubicBezTo>
                      <a:cubicBezTo>
                        <a:pt x="254" y="170"/>
                        <a:pt x="254" y="169"/>
                        <a:pt x="255" y="168"/>
                      </a:cubicBezTo>
                      <a:cubicBezTo>
                        <a:pt x="255" y="166"/>
                        <a:pt x="255" y="165"/>
                        <a:pt x="256" y="164"/>
                      </a:cubicBezTo>
                      <a:cubicBezTo>
                        <a:pt x="256" y="159"/>
                        <a:pt x="256" y="159"/>
                        <a:pt x="256" y="159"/>
                      </a:cubicBezTo>
                      <a:cubicBezTo>
                        <a:pt x="257" y="154"/>
                        <a:pt x="256" y="148"/>
                        <a:pt x="256" y="143"/>
                      </a:cubicBezTo>
                      <a:cubicBezTo>
                        <a:pt x="255" y="137"/>
                        <a:pt x="253" y="131"/>
                        <a:pt x="252" y="126"/>
                      </a:cubicBezTo>
                      <a:cubicBezTo>
                        <a:pt x="250" y="120"/>
                        <a:pt x="247" y="114"/>
                        <a:pt x="245" y="108"/>
                      </a:cubicBezTo>
                      <a:cubicBezTo>
                        <a:pt x="242" y="103"/>
                        <a:pt x="239" y="97"/>
                        <a:pt x="236" y="91"/>
                      </a:cubicBezTo>
                      <a:cubicBezTo>
                        <a:pt x="230" y="80"/>
                        <a:pt x="223" y="70"/>
                        <a:pt x="214" y="60"/>
                      </a:cubicBezTo>
                      <a:cubicBezTo>
                        <a:pt x="205" y="51"/>
                        <a:pt x="197" y="43"/>
                        <a:pt x="188" y="37"/>
                      </a:cubicBezTo>
                      <a:cubicBezTo>
                        <a:pt x="183" y="34"/>
                        <a:pt x="178" y="31"/>
                        <a:pt x="173" y="28"/>
                      </a:cubicBezTo>
                      <a:cubicBezTo>
                        <a:pt x="167" y="26"/>
                        <a:pt x="161" y="25"/>
                        <a:pt x="155" y="24"/>
                      </a:cubicBezTo>
                      <a:cubicBezTo>
                        <a:pt x="156" y="24"/>
                        <a:pt x="157" y="24"/>
                        <a:pt x="158" y="24"/>
                      </a:cubicBezTo>
                      <a:cubicBezTo>
                        <a:pt x="159" y="24"/>
                        <a:pt x="160" y="25"/>
                        <a:pt x="161" y="25"/>
                      </a:cubicBezTo>
                      <a:cubicBezTo>
                        <a:pt x="162" y="25"/>
                        <a:pt x="163" y="25"/>
                        <a:pt x="164" y="25"/>
                      </a:cubicBezTo>
                      <a:cubicBezTo>
                        <a:pt x="166" y="26"/>
                        <a:pt x="166" y="25"/>
                        <a:pt x="164" y="25"/>
                      </a:cubicBezTo>
                      <a:cubicBezTo>
                        <a:pt x="163" y="25"/>
                        <a:pt x="163" y="25"/>
                        <a:pt x="162" y="24"/>
                      </a:cubicBezTo>
                      <a:cubicBezTo>
                        <a:pt x="161" y="24"/>
                        <a:pt x="161" y="24"/>
                        <a:pt x="160" y="24"/>
                      </a:cubicBezTo>
                      <a:cubicBezTo>
                        <a:pt x="158" y="24"/>
                        <a:pt x="156" y="23"/>
                        <a:pt x="153" y="23"/>
                      </a:cubicBezTo>
                      <a:cubicBezTo>
                        <a:pt x="148" y="22"/>
                        <a:pt x="141" y="22"/>
                        <a:pt x="133" y="24"/>
                      </a:cubicBezTo>
                      <a:cubicBezTo>
                        <a:pt x="124" y="25"/>
                        <a:pt x="113" y="28"/>
                        <a:pt x="101" y="32"/>
                      </a:cubicBezTo>
                      <a:cubicBezTo>
                        <a:pt x="89" y="37"/>
                        <a:pt x="76" y="43"/>
                        <a:pt x="64" y="53"/>
                      </a:cubicBezTo>
                      <a:cubicBezTo>
                        <a:pt x="61" y="55"/>
                        <a:pt x="58" y="58"/>
                        <a:pt x="56" y="61"/>
                      </a:cubicBezTo>
                      <a:cubicBezTo>
                        <a:pt x="53" y="64"/>
                        <a:pt x="50" y="67"/>
                        <a:pt x="48" y="70"/>
                      </a:cubicBezTo>
                      <a:cubicBezTo>
                        <a:pt x="46" y="74"/>
                        <a:pt x="44" y="77"/>
                        <a:pt x="42" y="81"/>
                      </a:cubicBezTo>
                      <a:cubicBezTo>
                        <a:pt x="40" y="85"/>
                        <a:pt x="38" y="89"/>
                        <a:pt x="37" y="93"/>
                      </a:cubicBezTo>
                      <a:cubicBezTo>
                        <a:pt x="32" y="111"/>
                        <a:pt x="31" y="131"/>
                        <a:pt x="37" y="150"/>
                      </a:cubicBezTo>
                      <a:cubicBezTo>
                        <a:pt x="43" y="165"/>
                        <a:pt x="52" y="178"/>
                        <a:pt x="65" y="187"/>
                      </a:cubicBezTo>
                      <a:cubicBezTo>
                        <a:pt x="72" y="192"/>
                        <a:pt x="79" y="196"/>
                        <a:pt x="87" y="199"/>
                      </a:cubicBezTo>
                      <a:cubicBezTo>
                        <a:pt x="90" y="200"/>
                        <a:pt x="90" y="200"/>
                        <a:pt x="90" y="200"/>
                      </a:cubicBezTo>
                      <a:cubicBezTo>
                        <a:pt x="93" y="201"/>
                        <a:pt x="93" y="201"/>
                        <a:pt x="93" y="201"/>
                      </a:cubicBezTo>
                      <a:cubicBezTo>
                        <a:pt x="94" y="201"/>
                        <a:pt x="95" y="201"/>
                        <a:pt x="96" y="201"/>
                      </a:cubicBezTo>
                      <a:cubicBezTo>
                        <a:pt x="97" y="202"/>
                        <a:pt x="98" y="202"/>
                        <a:pt x="99" y="202"/>
                      </a:cubicBezTo>
                      <a:cubicBezTo>
                        <a:pt x="103" y="203"/>
                        <a:pt x="107" y="203"/>
                        <a:pt x="112" y="204"/>
                      </a:cubicBezTo>
                      <a:cubicBezTo>
                        <a:pt x="120" y="204"/>
                        <a:pt x="129" y="204"/>
                        <a:pt x="137" y="203"/>
                      </a:cubicBezTo>
                      <a:cubicBezTo>
                        <a:pt x="141" y="202"/>
                        <a:pt x="145" y="201"/>
                        <a:pt x="149" y="200"/>
                      </a:cubicBezTo>
                      <a:cubicBezTo>
                        <a:pt x="153" y="198"/>
                        <a:pt x="157" y="197"/>
                        <a:pt x="161" y="195"/>
                      </a:cubicBezTo>
                      <a:cubicBezTo>
                        <a:pt x="165" y="193"/>
                        <a:pt x="168" y="191"/>
                        <a:pt x="172" y="189"/>
                      </a:cubicBezTo>
                      <a:cubicBezTo>
                        <a:pt x="175" y="187"/>
                        <a:pt x="178" y="184"/>
                        <a:pt x="180" y="181"/>
                      </a:cubicBezTo>
                      <a:cubicBezTo>
                        <a:pt x="183" y="178"/>
                        <a:pt x="185" y="175"/>
                        <a:pt x="187" y="172"/>
                      </a:cubicBezTo>
                      <a:cubicBezTo>
                        <a:pt x="189" y="169"/>
                        <a:pt x="191" y="165"/>
                        <a:pt x="192" y="162"/>
                      </a:cubicBezTo>
                      <a:cubicBezTo>
                        <a:pt x="194" y="154"/>
                        <a:pt x="195" y="146"/>
                        <a:pt x="194" y="138"/>
                      </a:cubicBezTo>
                      <a:cubicBezTo>
                        <a:pt x="194" y="138"/>
                        <a:pt x="194" y="138"/>
                        <a:pt x="194" y="138"/>
                      </a:cubicBezTo>
                      <a:cubicBezTo>
                        <a:pt x="197" y="139"/>
                        <a:pt x="199" y="140"/>
                        <a:pt x="202" y="141"/>
                      </a:cubicBezTo>
                      <a:cubicBezTo>
                        <a:pt x="203" y="141"/>
                        <a:pt x="204" y="141"/>
                        <a:pt x="204" y="142"/>
                      </a:cubicBezTo>
                      <a:cubicBezTo>
                        <a:pt x="205" y="153"/>
                        <a:pt x="203" y="164"/>
                        <a:pt x="198" y="175"/>
                      </a:cubicBezTo>
                      <a:cubicBezTo>
                        <a:pt x="196" y="179"/>
                        <a:pt x="194" y="183"/>
                        <a:pt x="191" y="187"/>
                      </a:cubicBezTo>
                      <a:cubicBezTo>
                        <a:pt x="189" y="190"/>
                        <a:pt x="185" y="193"/>
                        <a:pt x="182" y="196"/>
                      </a:cubicBezTo>
                      <a:cubicBezTo>
                        <a:pt x="175" y="202"/>
                        <a:pt x="167" y="207"/>
                        <a:pt x="159" y="211"/>
                      </a:cubicBezTo>
                      <a:cubicBezTo>
                        <a:pt x="144" y="217"/>
                        <a:pt x="128" y="220"/>
                        <a:pt x="113" y="221"/>
                      </a:cubicBezTo>
                      <a:cubicBezTo>
                        <a:pt x="109" y="221"/>
                        <a:pt x="105" y="220"/>
                        <a:pt x="101" y="220"/>
                      </a:cubicBezTo>
                      <a:cubicBezTo>
                        <a:pt x="97" y="220"/>
                        <a:pt x="93" y="219"/>
                        <a:pt x="90" y="218"/>
                      </a:cubicBezTo>
                      <a:cubicBezTo>
                        <a:pt x="82" y="217"/>
                        <a:pt x="75" y="215"/>
                        <a:pt x="68" y="211"/>
                      </a:cubicBezTo>
                      <a:cubicBezTo>
                        <a:pt x="61" y="208"/>
                        <a:pt x="54" y="204"/>
                        <a:pt x="48" y="200"/>
                      </a:cubicBezTo>
                      <a:cubicBezTo>
                        <a:pt x="42" y="195"/>
                        <a:pt x="37" y="190"/>
                        <a:pt x="32" y="184"/>
                      </a:cubicBezTo>
                      <a:cubicBezTo>
                        <a:pt x="23" y="172"/>
                        <a:pt x="16" y="158"/>
                        <a:pt x="14" y="143"/>
                      </a:cubicBezTo>
                      <a:cubicBezTo>
                        <a:pt x="11" y="129"/>
                        <a:pt x="11" y="113"/>
                        <a:pt x="14" y="98"/>
                      </a:cubicBezTo>
                      <a:cubicBezTo>
                        <a:pt x="17" y="83"/>
                        <a:pt x="24" y="68"/>
                        <a:pt x="33" y="55"/>
                      </a:cubicBezTo>
                      <a:cubicBezTo>
                        <a:pt x="38" y="49"/>
                        <a:pt x="44" y="43"/>
                        <a:pt x="50" y="38"/>
                      </a:cubicBezTo>
                      <a:cubicBezTo>
                        <a:pt x="56" y="32"/>
                        <a:pt x="63" y="28"/>
                        <a:pt x="69" y="24"/>
                      </a:cubicBezTo>
                      <a:cubicBezTo>
                        <a:pt x="76" y="20"/>
                        <a:pt x="83" y="16"/>
                        <a:pt x="91" y="13"/>
                      </a:cubicBezTo>
                      <a:cubicBezTo>
                        <a:pt x="98" y="10"/>
                        <a:pt x="105" y="8"/>
                        <a:pt x="112" y="6"/>
                      </a:cubicBezTo>
                      <a:cubicBezTo>
                        <a:pt x="116" y="5"/>
                        <a:pt x="120" y="4"/>
                        <a:pt x="123" y="3"/>
                      </a:cubicBezTo>
                      <a:cubicBezTo>
                        <a:pt x="125" y="3"/>
                        <a:pt x="127" y="2"/>
                        <a:pt x="129" y="2"/>
                      </a:cubicBezTo>
                      <a:cubicBezTo>
                        <a:pt x="131" y="2"/>
                        <a:pt x="133" y="1"/>
                        <a:pt x="135" y="1"/>
                      </a:cubicBezTo>
                      <a:cubicBezTo>
                        <a:pt x="143" y="0"/>
                        <a:pt x="151" y="0"/>
                        <a:pt x="159" y="0"/>
                      </a:cubicBezTo>
                      <a:cubicBezTo>
                        <a:pt x="176" y="2"/>
                        <a:pt x="191" y="7"/>
                        <a:pt x="204" y="15"/>
                      </a:cubicBezTo>
                      <a:cubicBezTo>
                        <a:pt x="217" y="22"/>
                        <a:pt x="229" y="32"/>
                        <a:pt x="239" y="42"/>
                      </a:cubicBezTo>
                      <a:cubicBezTo>
                        <a:pt x="244" y="48"/>
                        <a:pt x="249" y="54"/>
                        <a:pt x="253" y="60"/>
                      </a:cubicBezTo>
                      <a:cubicBezTo>
                        <a:pt x="254" y="61"/>
                        <a:pt x="256" y="63"/>
                        <a:pt x="257" y="64"/>
                      </a:cubicBezTo>
                      <a:cubicBezTo>
                        <a:pt x="258" y="66"/>
                        <a:pt x="259" y="68"/>
                        <a:pt x="260" y="69"/>
                      </a:cubicBezTo>
                      <a:cubicBezTo>
                        <a:pt x="261" y="72"/>
                        <a:pt x="263" y="76"/>
                        <a:pt x="265" y="79"/>
                      </a:cubicBezTo>
                      <a:cubicBezTo>
                        <a:pt x="271" y="92"/>
                        <a:pt x="277" y="105"/>
                        <a:pt x="281" y="120"/>
                      </a:cubicBezTo>
                      <a:cubicBezTo>
                        <a:pt x="283" y="128"/>
                        <a:pt x="285" y="136"/>
                        <a:pt x="285" y="144"/>
                      </a:cubicBezTo>
                      <a:cubicBezTo>
                        <a:pt x="285" y="152"/>
                        <a:pt x="285" y="161"/>
                        <a:pt x="283" y="169"/>
                      </a:cubicBezTo>
                      <a:cubicBezTo>
                        <a:pt x="282" y="171"/>
                        <a:pt x="282" y="174"/>
                        <a:pt x="281" y="176"/>
                      </a:cubicBezTo>
                      <a:cubicBezTo>
                        <a:pt x="279" y="182"/>
                        <a:pt x="279" y="182"/>
                        <a:pt x="279" y="182"/>
                      </a:cubicBezTo>
                      <a:cubicBezTo>
                        <a:pt x="278" y="183"/>
                        <a:pt x="278" y="184"/>
                        <a:pt x="277" y="185"/>
                      </a:cubicBezTo>
                      <a:cubicBezTo>
                        <a:pt x="277" y="186"/>
                        <a:pt x="276" y="187"/>
                        <a:pt x="276" y="188"/>
                      </a:cubicBezTo>
                      <a:cubicBezTo>
                        <a:pt x="274" y="192"/>
                        <a:pt x="274" y="192"/>
                        <a:pt x="274" y="192"/>
                      </a:cubicBezTo>
                      <a:cubicBezTo>
                        <a:pt x="272" y="194"/>
                        <a:pt x="272" y="194"/>
                        <a:pt x="272" y="194"/>
                      </a:cubicBezTo>
                      <a:cubicBezTo>
                        <a:pt x="270" y="198"/>
                        <a:pt x="267" y="202"/>
                        <a:pt x="264" y="205"/>
                      </a:cubicBezTo>
                      <a:cubicBezTo>
                        <a:pt x="263" y="207"/>
                        <a:pt x="261" y="209"/>
                        <a:pt x="260" y="210"/>
                      </a:cubicBezTo>
                      <a:cubicBezTo>
                        <a:pt x="258" y="212"/>
                        <a:pt x="257" y="213"/>
                        <a:pt x="255" y="215"/>
                      </a:cubicBezTo>
                      <a:cubicBezTo>
                        <a:pt x="249" y="221"/>
                        <a:pt x="242" y="226"/>
                        <a:pt x="236" y="231"/>
                      </a:cubicBezTo>
                      <a:cubicBezTo>
                        <a:pt x="229" y="236"/>
                        <a:pt x="222" y="240"/>
                        <a:pt x="215" y="244"/>
                      </a:cubicBezTo>
                      <a:cubicBezTo>
                        <a:pt x="205" y="251"/>
                        <a:pt x="194" y="256"/>
                        <a:pt x="184" y="260"/>
                      </a:cubicBezTo>
                      <a:cubicBezTo>
                        <a:pt x="179" y="262"/>
                        <a:pt x="175" y="264"/>
                        <a:pt x="170" y="265"/>
                      </a:cubicBezTo>
                      <a:cubicBezTo>
                        <a:pt x="168" y="266"/>
                        <a:pt x="165" y="267"/>
                        <a:pt x="163" y="268"/>
                      </a:cubicBezTo>
                      <a:cubicBezTo>
                        <a:pt x="161" y="269"/>
                        <a:pt x="158" y="270"/>
                        <a:pt x="156" y="271"/>
                      </a:cubicBezTo>
                      <a:cubicBezTo>
                        <a:pt x="142" y="276"/>
                        <a:pt x="128" y="279"/>
                        <a:pt x="113" y="282"/>
                      </a:cubicBezTo>
                      <a:cubicBezTo>
                        <a:pt x="99" y="284"/>
                        <a:pt x="84" y="285"/>
                        <a:pt x="69" y="284"/>
                      </a:cubicBezTo>
                      <a:cubicBezTo>
                        <a:pt x="55" y="283"/>
                        <a:pt x="41" y="281"/>
                        <a:pt x="29" y="275"/>
                      </a:cubicBezTo>
                      <a:cubicBezTo>
                        <a:pt x="23" y="273"/>
                        <a:pt x="17" y="270"/>
                        <a:pt x="12" y="266"/>
                      </a:cubicBezTo>
                      <a:cubicBezTo>
                        <a:pt x="7" y="262"/>
                        <a:pt x="3" y="258"/>
                        <a:pt x="0" y="253"/>
                      </a:cubicBezTo>
                      <a:cubicBezTo>
                        <a:pt x="5" y="259"/>
                        <a:pt x="10" y="262"/>
                        <a:pt x="15" y="265"/>
                      </a:cubicBezTo>
                    </a:path>
                  </a:pathLst>
                </a:custGeom>
                <a:solidFill>
                  <a:srgbClr val="F2D44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19" name="Freeform 365">
                  <a:extLst>
                    <a:ext uri="{FF2B5EF4-FFF2-40B4-BE49-F238E27FC236}">
                      <a16:creationId xmlns:a16="http://schemas.microsoft.com/office/drawing/2014/main" xmlns="" id="{CFAC373D-28B4-4172-B376-877448B447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37" y="1583"/>
                  <a:ext cx="723" cy="723"/>
                </a:xfrm>
                <a:custGeom>
                  <a:avLst/>
                  <a:gdLst>
                    <a:gd name="T0" fmla="*/ 33 w 299"/>
                    <a:gd name="T1" fmla="*/ 284 h 299"/>
                    <a:gd name="T2" fmla="*/ 20 w 299"/>
                    <a:gd name="T3" fmla="*/ 277 h 299"/>
                    <a:gd name="T4" fmla="*/ 79 w 299"/>
                    <a:gd name="T5" fmla="*/ 287 h 299"/>
                    <a:gd name="T6" fmla="*/ 170 w 299"/>
                    <a:gd name="T7" fmla="*/ 259 h 299"/>
                    <a:gd name="T8" fmla="*/ 241 w 299"/>
                    <a:gd name="T9" fmla="*/ 211 h 299"/>
                    <a:gd name="T10" fmla="*/ 265 w 299"/>
                    <a:gd name="T11" fmla="*/ 180 h 299"/>
                    <a:gd name="T12" fmla="*/ 268 w 299"/>
                    <a:gd name="T13" fmla="*/ 167 h 299"/>
                    <a:gd name="T14" fmla="*/ 256 w 299"/>
                    <a:gd name="T15" fmla="*/ 114 h 299"/>
                    <a:gd name="T16" fmla="*/ 197 w 299"/>
                    <a:gd name="T17" fmla="*/ 39 h 299"/>
                    <a:gd name="T18" fmla="*/ 165 w 299"/>
                    <a:gd name="T19" fmla="*/ 26 h 299"/>
                    <a:gd name="T20" fmla="*/ 171 w 299"/>
                    <a:gd name="T21" fmla="*/ 27 h 299"/>
                    <a:gd name="T22" fmla="*/ 160 w 299"/>
                    <a:gd name="T23" fmla="*/ 25 h 299"/>
                    <a:gd name="T24" fmla="*/ 67 w 299"/>
                    <a:gd name="T25" fmla="*/ 56 h 299"/>
                    <a:gd name="T26" fmla="*/ 44 w 299"/>
                    <a:gd name="T27" fmla="*/ 86 h 299"/>
                    <a:gd name="T28" fmla="*/ 68 w 299"/>
                    <a:gd name="T29" fmla="*/ 197 h 299"/>
                    <a:gd name="T30" fmla="*/ 97 w 299"/>
                    <a:gd name="T31" fmla="*/ 211 h 299"/>
                    <a:gd name="T32" fmla="*/ 117 w 299"/>
                    <a:gd name="T33" fmla="*/ 214 h 299"/>
                    <a:gd name="T34" fmla="*/ 169 w 299"/>
                    <a:gd name="T35" fmla="*/ 205 h 299"/>
                    <a:gd name="T36" fmla="*/ 196 w 299"/>
                    <a:gd name="T37" fmla="*/ 181 h 299"/>
                    <a:gd name="T38" fmla="*/ 196 w 299"/>
                    <a:gd name="T39" fmla="*/ 121 h 299"/>
                    <a:gd name="T40" fmla="*/ 161 w 299"/>
                    <a:gd name="T41" fmla="*/ 89 h 299"/>
                    <a:gd name="T42" fmla="*/ 136 w 299"/>
                    <a:gd name="T43" fmla="*/ 88 h 299"/>
                    <a:gd name="T44" fmla="*/ 84 w 299"/>
                    <a:gd name="T45" fmla="*/ 150 h 299"/>
                    <a:gd name="T46" fmla="*/ 86 w 299"/>
                    <a:gd name="T47" fmla="*/ 159 h 299"/>
                    <a:gd name="T48" fmla="*/ 85 w 299"/>
                    <a:gd name="T49" fmla="*/ 158 h 299"/>
                    <a:gd name="T50" fmla="*/ 82 w 299"/>
                    <a:gd name="T51" fmla="*/ 164 h 299"/>
                    <a:gd name="T52" fmla="*/ 78 w 299"/>
                    <a:gd name="T53" fmla="*/ 151 h 299"/>
                    <a:gd name="T54" fmla="*/ 83 w 299"/>
                    <a:gd name="T55" fmla="*/ 129 h 299"/>
                    <a:gd name="T56" fmla="*/ 83 w 299"/>
                    <a:gd name="T57" fmla="*/ 129 h 299"/>
                    <a:gd name="T58" fmla="*/ 86 w 299"/>
                    <a:gd name="T59" fmla="*/ 119 h 299"/>
                    <a:gd name="T60" fmla="*/ 111 w 299"/>
                    <a:gd name="T61" fmla="*/ 89 h 299"/>
                    <a:gd name="T62" fmla="*/ 135 w 299"/>
                    <a:gd name="T63" fmla="*/ 79 h 299"/>
                    <a:gd name="T64" fmla="*/ 151 w 299"/>
                    <a:gd name="T65" fmla="*/ 79 h 299"/>
                    <a:gd name="T66" fmla="*/ 183 w 299"/>
                    <a:gd name="T67" fmla="*/ 93 h 299"/>
                    <a:gd name="T68" fmla="*/ 208 w 299"/>
                    <a:gd name="T69" fmla="*/ 184 h 299"/>
                    <a:gd name="T70" fmla="*/ 167 w 299"/>
                    <a:gd name="T71" fmla="*/ 221 h 299"/>
                    <a:gd name="T72" fmla="*/ 94 w 299"/>
                    <a:gd name="T73" fmla="*/ 229 h 299"/>
                    <a:gd name="T74" fmla="*/ 34 w 299"/>
                    <a:gd name="T75" fmla="*/ 193 h 299"/>
                    <a:gd name="T76" fmla="*/ 35 w 299"/>
                    <a:gd name="T77" fmla="*/ 59 h 299"/>
                    <a:gd name="T78" fmla="*/ 95 w 299"/>
                    <a:gd name="T79" fmla="*/ 15 h 299"/>
                    <a:gd name="T80" fmla="*/ 135 w 299"/>
                    <a:gd name="T81" fmla="*/ 3 h 299"/>
                    <a:gd name="T82" fmla="*/ 214 w 299"/>
                    <a:gd name="T83" fmla="*/ 16 h 299"/>
                    <a:gd name="T84" fmla="*/ 269 w 299"/>
                    <a:gd name="T85" fmla="*/ 68 h 299"/>
                    <a:gd name="T86" fmla="*/ 295 w 299"/>
                    <a:gd name="T87" fmla="*/ 126 h 299"/>
                    <a:gd name="T88" fmla="*/ 294 w 299"/>
                    <a:gd name="T89" fmla="*/ 185 h 299"/>
                    <a:gd name="T90" fmla="*/ 289 w 299"/>
                    <a:gd name="T91" fmla="*/ 198 h 299"/>
                    <a:gd name="T92" fmla="*/ 276 w 299"/>
                    <a:gd name="T93" fmla="*/ 215 h 299"/>
                    <a:gd name="T94" fmla="*/ 247 w 299"/>
                    <a:gd name="T95" fmla="*/ 242 h 299"/>
                    <a:gd name="T96" fmla="*/ 178 w 299"/>
                    <a:gd name="T97" fmla="*/ 278 h 299"/>
                    <a:gd name="T98" fmla="*/ 119 w 299"/>
                    <a:gd name="T99" fmla="*/ 295 h 299"/>
                    <a:gd name="T100" fmla="*/ 12 w 299"/>
                    <a:gd name="T101" fmla="*/ 279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299" h="299">
                      <a:moveTo>
                        <a:pt x="15" y="277"/>
                      </a:moveTo>
                      <a:cubicBezTo>
                        <a:pt x="21" y="280"/>
                        <a:pt x="26" y="282"/>
                        <a:pt x="34" y="284"/>
                      </a:cubicBezTo>
                      <a:cubicBezTo>
                        <a:pt x="34" y="284"/>
                        <a:pt x="33" y="284"/>
                        <a:pt x="33" y="284"/>
                      </a:cubicBezTo>
                      <a:cubicBezTo>
                        <a:pt x="32" y="284"/>
                        <a:pt x="31" y="283"/>
                        <a:pt x="29" y="282"/>
                      </a:cubicBezTo>
                      <a:cubicBezTo>
                        <a:pt x="28" y="282"/>
                        <a:pt x="27" y="281"/>
                        <a:pt x="25" y="280"/>
                      </a:cubicBezTo>
                      <a:cubicBezTo>
                        <a:pt x="24" y="279"/>
                        <a:pt x="22" y="278"/>
                        <a:pt x="20" y="277"/>
                      </a:cubicBezTo>
                      <a:cubicBezTo>
                        <a:pt x="25" y="280"/>
                        <a:pt x="30" y="282"/>
                        <a:pt x="35" y="283"/>
                      </a:cubicBezTo>
                      <a:cubicBezTo>
                        <a:pt x="40" y="284"/>
                        <a:pt x="45" y="286"/>
                        <a:pt x="50" y="286"/>
                      </a:cubicBezTo>
                      <a:cubicBezTo>
                        <a:pt x="60" y="288"/>
                        <a:pt x="70" y="288"/>
                        <a:pt x="79" y="287"/>
                      </a:cubicBezTo>
                      <a:cubicBezTo>
                        <a:pt x="99" y="286"/>
                        <a:pt x="117" y="282"/>
                        <a:pt x="134" y="276"/>
                      </a:cubicBezTo>
                      <a:cubicBezTo>
                        <a:pt x="142" y="273"/>
                        <a:pt x="151" y="269"/>
                        <a:pt x="158" y="265"/>
                      </a:cubicBezTo>
                      <a:cubicBezTo>
                        <a:pt x="162" y="263"/>
                        <a:pt x="166" y="261"/>
                        <a:pt x="170" y="259"/>
                      </a:cubicBezTo>
                      <a:cubicBezTo>
                        <a:pt x="174" y="257"/>
                        <a:pt x="178" y="254"/>
                        <a:pt x="182" y="252"/>
                      </a:cubicBezTo>
                      <a:cubicBezTo>
                        <a:pt x="197" y="243"/>
                        <a:pt x="212" y="234"/>
                        <a:pt x="226" y="223"/>
                      </a:cubicBezTo>
                      <a:cubicBezTo>
                        <a:pt x="229" y="220"/>
                        <a:pt x="235" y="216"/>
                        <a:pt x="241" y="211"/>
                      </a:cubicBezTo>
                      <a:cubicBezTo>
                        <a:pt x="247" y="207"/>
                        <a:pt x="252" y="202"/>
                        <a:pt x="255" y="199"/>
                      </a:cubicBezTo>
                      <a:cubicBezTo>
                        <a:pt x="259" y="194"/>
                        <a:pt x="262" y="189"/>
                        <a:pt x="264" y="184"/>
                      </a:cubicBezTo>
                      <a:cubicBezTo>
                        <a:pt x="264" y="183"/>
                        <a:pt x="265" y="182"/>
                        <a:pt x="265" y="180"/>
                      </a:cubicBezTo>
                      <a:cubicBezTo>
                        <a:pt x="266" y="179"/>
                        <a:pt x="266" y="177"/>
                        <a:pt x="267" y="176"/>
                      </a:cubicBezTo>
                      <a:cubicBezTo>
                        <a:pt x="267" y="175"/>
                        <a:pt x="267" y="173"/>
                        <a:pt x="267" y="172"/>
                      </a:cubicBezTo>
                      <a:cubicBezTo>
                        <a:pt x="268" y="167"/>
                        <a:pt x="268" y="167"/>
                        <a:pt x="268" y="167"/>
                      </a:cubicBezTo>
                      <a:cubicBezTo>
                        <a:pt x="269" y="162"/>
                        <a:pt x="268" y="156"/>
                        <a:pt x="268" y="150"/>
                      </a:cubicBezTo>
                      <a:cubicBezTo>
                        <a:pt x="267" y="144"/>
                        <a:pt x="265" y="138"/>
                        <a:pt x="263" y="132"/>
                      </a:cubicBezTo>
                      <a:cubicBezTo>
                        <a:pt x="261" y="126"/>
                        <a:pt x="259" y="120"/>
                        <a:pt x="256" y="114"/>
                      </a:cubicBezTo>
                      <a:cubicBezTo>
                        <a:pt x="253" y="108"/>
                        <a:pt x="250" y="102"/>
                        <a:pt x="247" y="96"/>
                      </a:cubicBezTo>
                      <a:cubicBezTo>
                        <a:pt x="241" y="85"/>
                        <a:pt x="233" y="74"/>
                        <a:pt x="224" y="64"/>
                      </a:cubicBezTo>
                      <a:cubicBezTo>
                        <a:pt x="215" y="54"/>
                        <a:pt x="206" y="46"/>
                        <a:pt x="197" y="39"/>
                      </a:cubicBezTo>
                      <a:cubicBezTo>
                        <a:pt x="192" y="36"/>
                        <a:pt x="187" y="33"/>
                        <a:pt x="181" y="30"/>
                      </a:cubicBezTo>
                      <a:cubicBezTo>
                        <a:pt x="175" y="28"/>
                        <a:pt x="169" y="26"/>
                        <a:pt x="162" y="26"/>
                      </a:cubicBezTo>
                      <a:cubicBezTo>
                        <a:pt x="163" y="26"/>
                        <a:pt x="164" y="26"/>
                        <a:pt x="165" y="26"/>
                      </a:cubicBezTo>
                      <a:cubicBezTo>
                        <a:pt x="167" y="26"/>
                        <a:pt x="167" y="26"/>
                        <a:pt x="168" y="26"/>
                      </a:cubicBezTo>
                      <a:cubicBezTo>
                        <a:pt x="170" y="27"/>
                        <a:pt x="171" y="27"/>
                        <a:pt x="172" y="27"/>
                      </a:cubicBezTo>
                      <a:cubicBezTo>
                        <a:pt x="173" y="27"/>
                        <a:pt x="173" y="27"/>
                        <a:pt x="171" y="27"/>
                      </a:cubicBezTo>
                      <a:cubicBezTo>
                        <a:pt x="171" y="27"/>
                        <a:pt x="170" y="26"/>
                        <a:pt x="170" y="26"/>
                      </a:cubicBezTo>
                      <a:cubicBezTo>
                        <a:pt x="169" y="26"/>
                        <a:pt x="168" y="26"/>
                        <a:pt x="167" y="26"/>
                      </a:cubicBezTo>
                      <a:cubicBezTo>
                        <a:pt x="165" y="25"/>
                        <a:pt x="163" y="25"/>
                        <a:pt x="160" y="25"/>
                      </a:cubicBezTo>
                      <a:cubicBezTo>
                        <a:pt x="155" y="24"/>
                        <a:pt x="148" y="24"/>
                        <a:pt x="139" y="25"/>
                      </a:cubicBezTo>
                      <a:cubicBezTo>
                        <a:pt x="129" y="27"/>
                        <a:pt x="118" y="30"/>
                        <a:pt x="106" y="34"/>
                      </a:cubicBezTo>
                      <a:cubicBezTo>
                        <a:pt x="93" y="39"/>
                        <a:pt x="80" y="46"/>
                        <a:pt x="67" y="56"/>
                      </a:cubicBezTo>
                      <a:cubicBezTo>
                        <a:pt x="64" y="58"/>
                        <a:pt x="61" y="61"/>
                        <a:pt x="58" y="64"/>
                      </a:cubicBezTo>
                      <a:cubicBezTo>
                        <a:pt x="55" y="67"/>
                        <a:pt x="53" y="71"/>
                        <a:pt x="50" y="74"/>
                      </a:cubicBezTo>
                      <a:cubicBezTo>
                        <a:pt x="48" y="78"/>
                        <a:pt x="46" y="82"/>
                        <a:pt x="44" y="86"/>
                      </a:cubicBezTo>
                      <a:cubicBezTo>
                        <a:pt x="42" y="90"/>
                        <a:pt x="40" y="94"/>
                        <a:pt x="39" y="98"/>
                      </a:cubicBezTo>
                      <a:cubicBezTo>
                        <a:pt x="33" y="116"/>
                        <a:pt x="32" y="138"/>
                        <a:pt x="39" y="157"/>
                      </a:cubicBezTo>
                      <a:cubicBezTo>
                        <a:pt x="45" y="173"/>
                        <a:pt x="55" y="187"/>
                        <a:pt x="68" y="197"/>
                      </a:cubicBezTo>
                      <a:cubicBezTo>
                        <a:pt x="75" y="202"/>
                        <a:pt x="83" y="206"/>
                        <a:pt x="91" y="209"/>
                      </a:cubicBezTo>
                      <a:cubicBezTo>
                        <a:pt x="94" y="210"/>
                        <a:pt x="94" y="210"/>
                        <a:pt x="94" y="210"/>
                      </a:cubicBezTo>
                      <a:cubicBezTo>
                        <a:pt x="97" y="211"/>
                        <a:pt x="97" y="211"/>
                        <a:pt x="97" y="211"/>
                      </a:cubicBezTo>
                      <a:cubicBezTo>
                        <a:pt x="98" y="211"/>
                        <a:pt x="99" y="211"/>
                        <a:pt x="100" y="211"/>
                      </a:cubicBezTo>
                      <a:cubicBezTo>
                        <a:pt x="102" y="212"/>
                        <a:pt x="103" y="212"/>
                        <a:pt x="104" y="212"/>
                      </a:cubicBezTo>
                      <a:cubicBezTo>
                        <a:pt x="108" y="213"/>
                        <a:pt x="112" y="214"/>
                        <a:pt x="117" y="214"/>
                      </a:cubicBezTo>
                      <a:cubicBezTo>
                        <a:pt x="126" y="215"/>
                        <a:pt x="135" y="214"/>
                        <a:pt x="144" y="213"/>
                      </a:cubicBezTo>
                      <a:cubicBezTo>
                        <a:pt x="148" y="212"/>
                        <a:pt x="152" y="211"/>
                        <a:pt x="156" y="210"/>
                      </a:cubicBezTo>
                      <a:cubicBezTo>
                        <a:pt x="161" y="208"/>
                        <a:pt x="165" y="207"/>
                        <a:pt x="169" y="205"/>
                      </a:cubicBezTo>
                      <a:cubicBezTo>
                        <a:pt x="173" y="203"/>
                        <a:pt x="176" y="201"/>
                        <a:pt x="180" y="198"/>
                      </a:cubicBezTo>
                      <a:cubicBezTo>
                        <a:pt x="183" y="196"/>
                        <a:pt x="186" y="193"/>
                        <a:pt x="189" y="190"/>
                      </a:cubicBezTo>
                      <a:cubicBezTo>
                        <a:pt x="192" y="187"/>
                        <a:pt x="194" y="184"/>
                        <a:pt x="196" y="181"/>
                      </a:cubicBezTo>
                      <a:cubicBezTo>
                        <a:pt x="198" y="177"/>
                        <a:pt x="200" y="174"/>
                        <a:pt x="201" y="170"/>
                      </a:cubicBezTo>
                      <a:cubicBezTo>
                        <a:pt x="203" y="162"/>
                        <a:pt x="204" y="153"/>
                        <a:pt x="203" y="145"/>
                      </a:cubicBezTo>
                      <a:cubicBezTo>
                        <a:pt x="202" y="136"/>
                        <a:pt x="200" y="128"/>
                        <a:pt x="196" y="121"/>
                      </a:cubicBezTo>
                      <a:cubicBezTo>
                        <a:pt x="193" y="114"/>
                        <a:pt x="188" y="108"/>
                        <a:pt x="182" y="103"/>
                      </a:cubicBezTo>
                      <a:cubicBezTo>
                        <a:pt x="177" y="99"/>
                        <a:pt x="172" y="94"/>
                        <a:pt x="165" y="91"/>
                      </a:cubicBezTo>
                      <a:cubicBezTo>
                        <a:pt x="164" y="90"/>
                        <a:pt x="163" y="90"/>
                        <a:pt x="161" y="89"/>
                      </a:cubicBezTo>
                      <a:cubicBezTo>
                        <a:pt x="154" y="87"/>
                        <a:pt x="154" y="87"/>
                        <a:pt x="154" y="87"/>
                      </a:cubicBezTo>
                      <a:cubicBezTo>
                        <a:pt x="151" y="87"/>
                        <a:pt x="148" y="86"/>
                        <a:pt x="144" y="87"/>
                      </a:cubicBezTo>
                      <a:cubicBezTo>
                        <a:pt x="142" y="87"/>
                        <a:pt x="139" y="87"/>
                        <a:pt x="136" y="88"/>
                      </a:cubicBezTo>
                      <a:cubicBezTo>
                        <a:pt x="136" y="88"/>
                        <a:pt x="135" y="88"/>
                        <a:pt x="135" y="88"/>
                      </a:cubicBezTo>
                      <a:cubicBezTo>
                        <a:pt x="126" y="92"/>
                        <a:pt x="119" y="97"/>
                        <a:pt x="111" y="102"/>
                      </a:cubicBezTo>
                      <a:cubicBezTo>
                        <a:pt x="95" y="112"/>
                        <a:pt x="82" y="131"/>
                        <a:pt x="84" y="150"/>
                      </a:cubicBezTo>
                      <a:cubicBezTo>
                        <a:pt x="84" y="151"/>
                        <a:pt x="84" y="153"/>
                        <a:pt x="84" y="154"/>
                      </a:cubicBezTo>
                      <a:cubicBezTo>
                        <a:pt x="84" y="155"/>
                        <a:pt x="84" y="155"/>
                        <a:pt x="85" y="155"/>
                      </a:cubicBezTo>
                      <a:cubicBezTo>
                        <a:pt x="85" y="157"/>
                        <a:pt x="85" y="158"/>
                        <a:pt x="86" y="159"/>
                      </a:cubicBezTo>
                      <a:cubicBezTo>
                        <a:pt x="87" y="161"/>
                        <a:pt x="87" y="161"/>
                        <a:pt x="87" y="161"/>
                      </a:cubicBezTo>
                      <a:cubicBezTo>
                        <a:pt x="86" y="161"/>
                        <a:pt x="86" y="161"/>
                        <a:pt x="86" y="161"/>
                      </a:cubicBezTo>
                      <a:cubicBezTo>
                        <a:pt x="86" y="160"/>
                        <a:pt x="85" y="159"/>
                        <a:pt x="85" y="158"/>
                      </a:cubicBezTo>
                      <a:cubicBezTo>
                        <a:pt x="85" y="159"/>
                        <a:pt x="85" y="159"/>
                        <a:pt x="85" y="160"/>
                      </a:cubicBezTo>
                      <a:cubicBezTo>
                        <a:pt x="86" y="160"/>
                        <a:pt x="86" y="160"/>
                        <a:pt x="86" y="161"/>
                      </a:cubicBezTo>
                      <a:cubicBezTo>
                        <a:pt x="85" y="162"/>
                        <a:pt x="83" y="163"/>
                        <a:pt x="82" y="164"/>
                      </a:cubicBezTo>
                      <a:cubicBezTo>
                        <a:pt x="82" y="163"/>
                        <a:pt x="82" y="163"/>
                        <a:pt x="82" y="162"/>
                      </a:cubicBezTo>
                      <a:cubicBezTo>
                        <a:pt x="82" y="163"/>
                        <a:pt x="82" y="163"/>
                        <a:pt x="82" y="164"/>
                      </a:cubicBezTo>
                      <a:cubicBezTo>
                        <a:pt x="80" y="160"/>
                        <a:pt x="79" y="156"/>
                        <a:pt x="78" y="151"/>
                      </a:cubicBezTo>
                      <a:cubicBezTo>
                        <a:pt x="78" y="151"/>
                        <a:pt x="78" y="151"/>
                        <a:pt x="78" y="151"/>
                      </a:cubicBezTo>
                      <a:cubicBezTo>
                        <a:pt x="78" y="150"/>
                        <a:pt x="78" y="150"/>
                        <a:pt x="78" y="149"/>
                      </a:cubicBezTo>
                      <a:cubicBezTo>
                        <a:pt x="79" y="142"/>
                        <a:pt x="81" y="135"/>
                        <a:pt x="83" y="129"/>
                      </a:cubicBezTo>
                      <a:cubicBezTo>
                        <a:pt x="83" y="129"/>
                        <a:pt x="83" y="129"/>
                        <a:pt x="83" y="129"/>
                      </a:cubicBezTo>
                      <a:cubicBezTo>
                        <a:pt x="83" y="129"/>
                        <a:pt x="83" y="129"/>
                        <a:pt x="83" y="129"/>
                      </a:cubicBezTo>
                      <a:cubicBezTo>
                        <a:pt x="83" y="129"/>
                        <a:pt x="83" y="129"/>
                        <a:pt x="83" y="129"/>
                      </a:cubicBezTo>
                      <a:cubicBezTo>
                        <a:pt x="84" y="126"/>
                        <a:pt x="84" y="122"/>
                        <a:pt x="86" y="119"/>
                      </a:cubicBezTo>
                      <a:cubicBezTo>
                        <a:pt x="86" y="118"/>
                        <a:pt x="86" y="118"/>
                        <a:pt x="86" y="118"/>
                      </a:cubicBezTo>
                      <a:cubicBezTo>
                        <a:pt x="86" y="118"/>
                        <a:pt x="86" y="119"/>
                        <a:pt x="86" y="119"/>
                      </a:cubicBezTo>
                      <a:cubicBezTo>
                        <a:pt x="86" y="119"/>
                        <a:pt x="86" y="119"/>
                        <a:pt x="86" y="118"/>
                      </a:cubicBezTo>
                      <a:cubicBezTo>
                        <a:pt x="88" y="114"/>
                        <a:pt x="90" y="110"/>
                        <a:pt x="92" y="107"/>
                      </a:cubicBezTo>
                      <a:cubicBezTo>
                        <a:pt x="97" y="100"/>
                        <a:pt x="103" y="94"/>
                        <a:pt x="111" y="89"/>
                      </a:cubicBezTo>
                      <a:cubicBezTo>
                        <a:pt x="114" y="86"/>
                        <a:pt x="118" y="84"/>
                        <a:pt x="122" y="83"/>
                      </a:cubicBezTo>
                      <a:cubicBezTo>
                        <a:pt x="124" y="82"/>
                        <a:pt x="127" y="81"/>
                        <a:pt x="129" y="81"/>
                      </a:cubicBezTo>
                      <a:cubicBezTo>
                        <a:pt x="131" y="80"/>
                        <a:pt x="133" y="80"/>
                        <a:pt x="135" y="79"/>
                      </a:cubicBezTo>
                      <a:cubicBezTo>
                        <a:pt x="137" y="79"/>
                        <a:pt x="139" y="79"/>
                        <a:pt x="142" y="79"/>
                      </a:cubicBezTo>
                      <a:cubicBezTo>
                        <a:pt x="144" y="79"/>
                        <a:pt x="146" y="79"/>
                        <a:pt x="148" y="79"/>
                      </a:cubicBezTo>
                      <a:cubicBezTo>
                        <a:pt x="149" y="79"/>
                        <a:pt x="150" y="79"/>
                        <a:pt x="151" y="79"/>
                      </a:cubicBezTo>
                      <a:cubicBezTo>
                        <a:pt x="154" y="80"/>
                        <a:pt x="154" y="80"/>
                        <a:pt x="154" y="80"/>
                      </a:cubicBezTo>
                      <a:cubicBezTo>
                        <a:pt x="157" y="81"/>
                        <a:pt x="159" y="81"/>
                        <a:pt x="161" y="82"/>
                      </a:cubicBezTo>
                      <a:cubicBezTo>
                        <a:pt x="169" y="84"/>
                        <a:pt x="176" y="88"/>
                        <a:pt x="183" y="93"/>
                      </a:cubicBezTo>
                      <a:cubicBezTo>
                        <a:pt x="189" y="98"/>
                        <a:pt x="195" y="104"/>
                        <a:pt x="200" y="111"/>
                      </a:cubicBezTo>
                      <a:cubicBezTo>
                        <a:pt x="205" y="117"/>
                        <a:pt x="208" y="125"/>
                        <a:pt x="211" y="133"/>
                      </a:cubicBezTo>
                      <a:cubicBezTo>
                        <a:pt x="216" y="149"/>
                        <a:pt x="216" y="167"/>
                        <a:pt x="208" y="184"/>
                      </a:cubicBezTo>
                      <a:cubicBezTo>
                        <a:pt x="206" y="188"/>
                        <a:pt x="203" y="192"/>
                        <a:pt x="200" y="196"/>
                      </a:cubicBezTo>
                      <a:cubicBezTo>
                        <a:pt x="197" y="200"/>
                        <a:pt x="194" y="203"/>
                        <a:pt x="191" y="206"/>
                      </a:cubicBezTo>
                      <a:cubicBezTo>
                        <a:pt x="183" y="213"/>
                        <a:pt x="175" y="217"/>
                        <a:pt x="167" y="221"/>
                      </a:cubicBezTo>
                      <a:cubicBezTo>
                        <a:pt x="151" y="228"/>
                        <a:pt x="134" y="231"/>
                        <a:pt x="118" y="231"/>
                      </a:cubicBezTo>
                      <a:cubicBezTo>
                        <a:pt x="114" y="232"/>
                        <a:pt x="110" y="231"/>
                        <a:pt x="106" y="231"/>
                      </a:cubicBezTo>
                      <a:cubicBezTo>
                        <a:pt x="102" y="231"/>
                        <a:pt x="98" y="230"/>
                        <a:pt x="94" y="229"/>
                      </a:cubicBezTo>
                      <a:cubicBezTo>
                        <a:pt x="86" y="228"/>
                        <a:pt x="78" y="225"/>
                        <a:pt x="71" y="222"/>
                      </a:cubicBezTo>
                      <a:cubicBezTo>
                        <a:pt x="64" y="219"/>
                        <a:pt x="57" y="215"/>
                        <a:pt x="50" y="210"/>
                      </a:cubicBezTo>
                      <a:cubicBezTo>
                        <a:pt x="44" y="205"/>
                        <a:pt x="39" y="199"/>
                        <a:pt x="34" y="193"/>
                      </a:cubicBezTo>
                      <a:cubicBezTo>
                        <a:pt x="24" y="181"/>
                        <a:pt x="17" y="166"/>
                        <a:pt x="14" y="151"/>
                      </a:cubicBezTo>
                      <a:cubicBezTo>
                        <a:pt x="11" y="135"/>
                        <a:pt x="11" y="119"/>
                        <a:pt x="15" y="103"/>
                      </a:cubicBezTo>
                      <a:cubicBezTo>
                        <a:pt x="18" y="88"/>
                        <a:pt x="25" y="72"/>
                        <a:pt x="35" y="59"/>
                      </a:cubicBezTo>
                      <a:cubicBezTo>
                        <a:pt x="40" y="52"/>
                        <a:pt x="46" y="46"/>
                        <a:pt x="52" y="40"/>
                      </a:cubicBezTo>
                      <a:cubicBezTo>
                        <a:pt x="59" y="35"/>
                        <a:pt x="66" y="30"/>
                        <a:pt x="73" y="25"/>
                      </a:cubicBezTo>
                      <a:cubicBezTo>
                        <a:pt x="80" y="21"/>
                        <a:pt x="87" y="18"/>
                        <a:pt x="95" y="15"/>
                      </a:cubicBezTo>
                      <a:cubicBezTo>
                        <a:pt x="102" y="12"/>
                        <a:pt x="110" y="9"/>
                        <a:pt x="118" y="7"/>
                      </a:cubicBezTo>
                      <a:cubicBezTo>
                        <a:pt x="121" y="6"/>
                        <a:pt x="125" y="5"/>
                        <a:pt x="129" y="4"/>
                      </a:cubicBezTo>
                      <a:cubicBezTo>
                        <a:pt x="131" y="3"/>
                        <a:pt x="133" y="3"/>
                        <a:pt x="135" y="3"/>
                      </a:cubicBezTo>
                      <a:cubicBezTo>
                        <a:pt x="137" y="2"/>
                        <a:pt x="139" y="2"/>
                        <a:pt x="141" y="2"/>
                      </a:cubicBezTo>
                      <a:cubicBezTo>
                        <a:pt x="150" y="0"/>
                        <a:pt x="159" y="0"/>
                        <a:pt x="167" y="1"/>
                      </a:cubicBezTo>
                      <a:cubicBezTo>
                        <a:pt x="184" y="3"/>
                        <a:pt x="200" y="8"/>
                        <a:pt x="214" y="16"/>
                      </a:cubicBezTo>
                      <a:cubicBezTo>
                        <a:pt x="227" y="24"/>
                        <a:pt x="240" y="34"/>
                        <a:pt x="250" y="45"/>
                      </a:cubicBezTo>
                      <a:cubicBezTo>
                        <a:pt x="256" y="51"/>
                        <a:pt x="261" y="57"/>
                        <a:pt x="265" y="63"/>
                      </a:cubicBezTo>
                      <a:cubicBezTo>
                        <a:pt x="266" y="65"/>
                        <a:pt x="267" y="66"/>
                        <a:pt x="269" y="68"/>
                      </a:cubicBezTo>
                      <a:cubicBezTo>
                        <a:pt x="270" y="70"/>
                        <a:pt x="271" y="71"/>
                        <a:pt x="272" y="73"/>
                      </a:cubicBezTo>
                      <a:cubicBezTo>
                        <a:pt x="274" y="76"/>
                        <a:pt x="276" y="80"/>
                        <a:pt x="277" y="83"/>
                      </a:cubicBezTo>
                      <a:cubicBezTo>
                        <a:pt x="284" y="97"/>
                        <a:pt x="290" y="111"/>
                        <a:pt x="295" y="126"/>
                      </a:cubicBezTo>
                      <a:cubicBezTo>
                        <a:pt x="297" y="134"/>
                        <a:pt x="298" y="143"/>
                        <a:pt x="298" y="151"/>
                      </a:cubicBezTo>
                      <a:cubicBezTo>
                        <a:pt x="299" y="160"/>
                        <a:pt x="298" y="169"/>
                        <a:pt x="296" y="178"/>
                      </a:cubicBezTo>
                      <a:cubicBezTo>
                        <a:pt x="295" y="180"/>
                        <a:pt x="295" y="182"/>
                        <a:pt x="294" y="185"/>
                      </a:cubicBezTo>
                      <a:cubicBezTo>
                        <a:pt x="292" y="191"/>
                        <a:pt x="292" y="191"/>
                        <a:pt x="292" y="191"/>
                      </a:cubicBezTo>
                      <a:cubicBezTo>
                        <a:pt x="291" y="192"/>
                        <a:pt x="291" y="193"/>
                        <a:pt x="290" y="195"/>
                      </a:cubicBezTo>
                      <a:cubicBezTo>
                        <a:pt x="290" y="196"/>
                        <a:pt x="289" y="197"/>
                        <a:pt x="289" y="198"/>
                      </a:cubicBezTo>
                      <a:cubicBezTo>
                        <a:pt x="287" y="201"/>
                        <a:pt x="287" y="201"/>
                        <a:pt x="287" y="201"/>
                      </a:cubicBezTo>
                      <a:cubicBezTo>
                        <a:pt x="285" y="204"/>
                        <a:pt x="285" y="204"/>
                        <a:pt x="285" y="204"/>
                      </a:cubicBezTo>
                      <a:cubicBezTo>
                        <a:pt x="282" y="208"/>
                        <a:pt x="279" y="212"/>
                        <a:pt x="276" y="215"/>
                      </a:cubicBezTo>
                      <a:cubicBezTo>
                        <a:pt x="275" y="217"/>
                        <a:pt x="273" y="219"/>
                        <a:pt x="272" y="221"/>
                      </a:cubicBezTo>
                      <a:cubicBezTo>
                        <a:pt x="270" y="222"/>
                        <a:pt x="269" y="224"/>
                        <a:pt x="267" y="225"/>
                      </a:cubicBezTo>
                      <a:cubicBezTo>
                        <a:pt x="260" y="232"/>
                        <a:pt x="254" y="237"/>
                        <a:pt x="247" y="242"/>
                      </a:cubicBezTo>
                      <a:cubicBezTo>
                        <a:pt x="240" y="247"/>
                        <a:pt x="232" y="252"/>
                        <a:pt x="225" y="256"/>
                      </a:cubicBezTo>
                      <a:cubicBezTo>
                        <a:pt x="214" y="263"/>
                        <a:pt x="203" y="268"/>
                        <a:pt x="193" y="273"/>
                      </a:cubicBezTo>
                      <a:cubicBezTo>
                        <a:pt x="188" y="275"/>
                        <a:pt x="183" y="277"/>
                        <a:pt x="178" y="278"/>
                      </a:cubicBezTo>
                      <a:cubicBezTo>
                        <a:pt x="175" y="279"/>
                        <a:pt x="173" y="280"/>
                        <a:pt x="171" y="281"/>
                      </a:cubicBezTo>
                      <a:cubicBezTo>
                        <a:pt x="168" y="282"/>
                        <a:pt x="166" y="283"/>
                        <a:pt x="163" y="284"/>
                      </a:cubicBezTo>
                      <a:cubicBezTo>
                        <a:pt x="149" y="289"/>
                        <a:pt x="134" y="293"/>
                        <a:pt x="119" y="295"/>
                      </a:cubicBezTo>
                      <a:cubicBezTo>
                        <a:pt x="103" y="298"/>
                        <a:pt x="88" y="299"/>
                        <a:pt x="73" y="298"/>
                      </a:cubicBezTo>
                      <a:cubicBezTo>
                        <a:pt x="58" y="297"/>
                        <a:pt x="43" y="294"/>
                        <a:pt x="30" y="289"/>
                      </a:cubicBezTo>
                      <a:cubicBezTo>
                        <a:pt x="24" y="286"/>
                        <a:pt x="18" y="283"/>
                        <a:pt x="12" y="279"/>
                      </a:cubicBezTo>
                      <a:cubicBezTo>
                        <a:pt x="7" y="275"/>
                        <a:pt x="3" y="270"/>
                        <a:pt x="0" y="265"/>
                      </a:cubicBezTo>
                      <a:cubicBezTo>
                        <a:pt x="5" y="271"/>
                        <a:pt x="10" y="275"/>
                        <a:pt x="15" y="277"/>
                      </a:cubicBezTo>
                    </a:path>
                  </a:pathLst>
                </a:custGeom>
                <a:solidFill>
                  <a:srgbClr val="33C28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0" name="Freeform 366">
                  <a:extLst>
                    <a:ext uri="{FF2B5EF4-FFF2-40B4-BE49-F238E27FC236}">
                      <a16:creationId xmlns:a16="http://schemas.microsoft.com/office/drawing/2014/main" xmlns="" id="{7CBFF9B4-6787-4A0A-9B5F-7D5CBE0E01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549" y="1595"/>
                  <a:ext cx="658" cy="680"/>
                </a:xfrm>
                <a:custGeom>
                  <a:avLst/>
                  <a:gdLst>
                    <a:gd name="T0" fmla="*/ 34 w 272"/>
                    <a:gd name="T1" fmla="*/ 260 h 281"/>
                    <a:gd name="T2" fmla="*/ 48 w 272"/>
                    <a:gd name="T3" fmla="*/ 262 h 281"/>
                    <a:gd name="T4" fmla="*/ 153 w 272"/>
                    <a:gd name="T5" fmla="*/ 240 h 281"/>
                    <a:gd name="T6" fmla="*/ 206 w 272"/>
                    <a:gd name="T7" fmla="*/ 206 h 281"/>
                    <a:gd name="T8" fmla="*/ 234 w 272"/>
                    <a:gd name="T9" fmla="*/ 175 h 281"/>
                    <a:gd name="T10" fmla="*/ 236 w 272"/>
                    <a:gd name="T11" fmla="*/ 169 h 281"/>
                    <a:gd name="T12" fmla="*/ 236 w 272"/>
                    <a:gd name="T13" fmla="*/ 146 h 281"/>
                    <a:gd name="T14" fmla="*/ 196 w 272"/>
                    <a:gd name="T15" fmla="*/ 67 h 281"/>
                    <a:gd name="T16" fmla="*/ 141 w 272"/>
                    <a:gd name="T17" fmla="*/ 31 h 281"/>
                    <a:gd name="T18" fmla="*/ 92 w 272"/>
                    <a:gd name="T19" fmla="*/ 37 h 281"/>
                    <a:gd name="T20" fmla="*/ 40 w 272"/>
                    <a:gd name="T21" fmla="*/ 81 h 281"/>
                    <a:gd name="T22" fmla="*/ 84 w 272"/>
                    <a:gd name="T23" fmla="*/ 191 h 281"/>
                    <a:gd name="T24" fmla="*/ 92 w 272"/>
                    <a:gd name="T25" fmla="*/ 194 h 281"/>
                    <a:gd name="T26" fmla="*/ 141 w 272"/>
                    <a:gd name="T27" fmla="*/ 194 h 281"/>
                    <a:gd name="T28" fmla="*/ 173 w 272"/>
                    <a:gd name="T29" fmla="*/ 170 h 281"/>
                    <a:gd name="T30" fmla="*/ 160 w 272"/>
                    <a:gd name="T31" fmla="*/ 102 h 281"/>
                    <a:gd name="T32" fmla="*/ 135 w 272"/>
                    <a:gd name="T33" fmla="*/ 87 h 281"/>
                    <a:gd name="T34" fmla="*/ 100 w 272"/>
                    <a:gd name="T35" fmla="*/ 99 h 281"/>
                    <a:gd name="T36" fmla="*/ 79 w 272"/>
                    <a:gd name="T37" fmla="*/ 144 h 281"/>
                    <a:gd name="T38" fmla="*/ 84 w 272"/>
                    <a:gd name="T39" fmla="*/ 155 h 281"/>
                    <a:gd name="T40" fmla="*/ 122 w 272"/>
                    <a:gd name="T41" fmla="*/ 136 h 281"/>
                    <a:gd name="T42" fmla="*/ 115 w 272"/>
                    <a:gd name="T43" fmla="*/ 134 h 281"/>
                    <a:gd name="T44" fmla="*/ 120 w 272"/>
                    <a:gd name="T45" fmla="*/ 140 h 281"/>
                    <a:gd name="T46" fmla="*/ 103 w 272"/>
                    <a:gd name="T47" fmla="*/ 131 h 281"/>
                    <a:gd name="T48" fmla="*/ 107 w 272"/>
                    <a:gd name="T49" fmla="*/ 177 h 281"/>
                    <a:gd name="T50" fmla="*/ 66 w 272"/>
                    <a:gd name="T51" fmla="*/ 141 h 281"/>
                    <a:gd name="T52" fmla="*/ 72 w 272"/>
                    <a:gd name="T53" fmla="*/ 121 h 281"/>
                    <a:gd name="T54" fmla="*/ 72 w 272"/>
                    <a:gd name="T55" fmla="*/ 111 h 281"/>
                    <a:gd name="T56" fmla="*/ 78 w 272"/>
                    <a:gd name="T57" fmla="*/ 99 h 281"/>
                    <a:gd name="T58" fmla="*/ 112 w 272"/>
                    <a:gd name="T59" fmla="*/ 74 h 281"/>
                    <a:gd name="T60" fmla="*/ 125 w 272"/>
                    <a:gd name="T61" fmla="*/ 72 h 281"/>
                    <a:gd name="T62" fmla="*/ 132 w 272"/>
                    <a:gd name="T63" fmla="*/ 73 h 281"/>
                    <a:gd name="T64" fmla="*/ 164 w 272"/>
                    <a:gd name="T65" fmla="*/ 88 h 281"/>
                    <a:gd name="T66" fmla="*/ 183 w 272"/>
                    <a:gd name="T67" fmla="*/ 188 h 281"/>
                    <a:gd name="T68" fmla="*/ 96 w 272"/>
                    <a:gd name="T69" fmla="*/ 219 h 281"/>
                    <a:gd name="T70" fmla="*/ 28 w 272"/>
                    <a:gd name="T71" fmla="*/ 181 h 281"/>
                    <a:gd name="T72" fmla="*/ 41 w 272"/>
                    <a:gd name="T73" fmla="*/ 35 h 281"/>
                    <a:gd name="T74" fmla="*/ 111 w 272"/>
                    <a:gd name="T75" fmla="*/ 3 h 281"/>
                    <a:gd name="T76" fmla="*/ 122 w 272"/>
                    <a:gd name="T77" fmla="*/ 1 h 281"/>
                    <a:gd name="T78" fmla="*/ 238 w 272"/>
                    <a:gd name="T79" fmla="*/ 63 h 281"/>
                    <a:gd name="T80" fmla="*/ 244 w 272"/>
                    <a:gd name="T81" fmla="*/ 72 h 281"/>
                    <a:gd name="T82" fmla="*/ 269 w 272"/>
                    <a:gd name="T83" fmla="*/ 173 h 281"/>
                    <a:gd name="T84" fmla="*/ 264 w 272"/>
                    <a:gd name="T85" fmla="*/ 189 h 281"/>
                    <a:gd name="T86" fmla="*/ 252 w 272"/>
                    <a:gd name="T87" fmla="*/ 208 h 281"/>
                    <a:gd name="T88" fmla="*/ 244 w 272"/>
                    <a:gd name="T89" fmla="*/ 217 h 281"/>
                    <a:gd name="T90" fmla="*/ 177 w 272"/>
                    <a:gd name="T91" fmla="*/ 259 h 281"/>
                    <a:gd name="T92" fmla="*/ 151 w 272"/>
                    <a:gd name="T93" fmla="*/ 269 h 281"/>
                    <a:gd name="T94" fmla="*/ 12 w 272"/>
                    <a:gd name="T95" fmla="*/ 260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72" h="281">
                      <a:moveTo>
                        <a:pt x="5" y="242"/>
                      </a:moveTo>
                      <a:cubicBezTo>
                        <a:pt x="10" y="248"/>
                        <a:pt x="15" y="251"/>
                        <a:pt x="18" y="253"/>
                      </a:cubicBezTo>
                      <a:cubicBezTo>
                        <a:pt x="24" y="256"/>
                        <a:pt x="28" y="258"/>
                        <a:pt x="34" y="260"/>
                      </a:cubicBezTo>
                      <a:cubicBezTo>
                        <a:pt x="34" y="260"/>
                        <a:pt x="34" y="260"/>
                        <a:pt x="34" y="260"/>
                      </a:cubicBezTo>
                      <a:cubicBezTo>
                        <a:pt x="35" y="260"/>
                        <a:pt x="35" y="260"/>
                        <a:pt x="35" y="260"/>
                      </a:cubicBezTo>
                      <a:cubicBezTo>
                        <a:pt x="36" y="260"/>
                        <a:pt x="37" y="260"/>
                        <a:pt x="39" y="261"/>
                      </a:cubicBezTo>
                      <a:cubicBezTo>
                        <a:pt x="40" y="261"/>
                        <a:pt x="41" y="261"/>
                        <a:pt x="43" y="261"/>
                      </a:cubicBezTo>
                      <a:cubicBezTo>
                        <a:pt x="44" y="261"/>
                        <a:pt x="46" y="261"/>
                        <a:pt x="48" y="262"/>
                      </a:cubicBezTo>
                      <a:cubicBezTo>
                        <a:pt x="56" y="263"/>
                        <a:pt x="65" y="263"/>
                        <a:pt x="74" y="263"/>
                      </a:cubicBezTo>
                      <a:cubicBezTo>
                        <a:pt x="90" y="262"/>
                        <a:pt x="106" y="259"/>
                        <a:pt x="122" y="254"/>
                      </a:cubicBezTo>
                      <a:cubicBezTo>
                        <a:pt x="129" y="252"/>
                        <a:pt x="137" y="249"/>
                        <a:pt x="143" y="246"/>
                      </a:cubicBezTo>
                      <a:cubicBezTo>
                        <a:pt x="146" y="244"/>
                        <a:pt x="150" y="242"/>
                        <a:pt x="153" y="240"/>
                      </a:cubicBezTo>
                      <a:cubicBezTo>
                        <a:pt x="153" y="240"/>
                        <a:pt x="153" y="240"/>
                        <a:pt x="153" y="240"/>
                      </a:cubicBezTo>
                      <a:cubicBezTo>
                        <a:pt x="157" y="238"/>
                        <a:pt x="161" y="236"/>
                        <a:pt x="164" y="234"/>
                      </a:cubicBezTo>
                      <a:cubicBezTo>
                        <a:pt x="180" y="225"/>
                        <a:pt x="192" y="217"/>
                        <a:pt x="202" y="209"/>
                      </a:cubicBezTo>
                      <a:cubicBezTo>
                        <a:pt x="203" y="208"/>
                        <a:pt x="205" y="207"/>
                        <a:pt x="206" y="206"/>
                      </a:cubicBezTo>
                      <a:cubicBezTo>
                        <a:pt x="209" y="204"/>
                        <a:pt x="212" y="201"/>
                        <a:pt x="216" y="198"/>
                      </a:cubicBezTo>
                      <a:cubicBezTo>
                        <a:pt x="221" y="194"/>
                        <a:pt x="225" y="190"/>
                        <a:pt x="227" y="188"/>
                      </a:cubicBezTo>
                      <a:cubicBezTo>
                        <a:pt x="230" y="184"/>
                        <a:pt x="233" y="179"/>
                        <a:pt x="234" y="176"/>
                      </a:cubicBezTo>
                      <a:cubicBezTo>
                        <a:pt x="234" y="175"/>
                        <a:pt x="234" y="175"/>
                        <a:pt x="234" y="175"/>
                      </a:cubicBezTo>
                      <a:cubicBezTo>
                        <a:pt x="235" y="175"/>
                        <a:pt x="235" y="174"/>
                        <a:pt x="235" y="173"/>
                      </a:cubicBezTo>
                      <a:cubicBezTo>
                        <a:pt x="235" y="172"/>
                        <a:pt x="235" y="172"/>
                        <a:pt x="235" y="172"/>
                      </a:cubicBezTo>
                      <a:cubicBezTo>
                        <a:pt x="236" y="171"/>
                        <a:pt x="236" y="171"/>
                        <a:pt x="236" y="171"/>
                      </a:cubicBezTo>
                      <a:cubicBezTo>
                        <a:pt x="236" y="170"/>
                        <a:pt x="236" y="170"/>
                        <a:pt x="236" y="169"/>
                      </a:cubicBezTo>
                      <a:cubicBezTo>
                        <a:pt x="236" y="168"/>
                        <a:pt x="236" y="168"/>
                        <a:pt x="237" y="167"/>
                      </a:cubicBezTo>
                      <a:cubicBezTo>
                        <a:pt x="237" y="166"/>
                        <a:pt x="237" y="166"/>
                        <a:pt x="237" y="165"/>
                      </a:cubicBezTo>
                      <a:cubicBezTo>
                        <a:pt x="237" y="161"/>
                        <a:pt x="237" y="161"/>
                        <a:pt x="237" y="161"/>
                      </a:cubicBezTo>
                      <a:cubicBezTo>
                        <a:pt x="238" y="156"/>
                        <a:pt x="237" y="151"/>
                        <a:pt x="236" y="146"/>
                      </a:cubicBezTo>
                      <a:cubicBezTo>
                        <a:pt x="236" y="141"/>
                        <a:pt x="234" y="136"/>
                        <a:pt x="232" y="130"/>
                      </a:cubicBezTo>
                      <a:cubicBezTo>
                        <a:pt x="231" y="125"/>
                        <a:pt x="228" y="119"/>
                        <a:pt x="225" y="113"/>
                      </a:cubicBezTo>
                      <a:cubicBezTo>
                        <a:pt x="223" y="108"/>
                        <a:pt x="220" y="102"/>
                        <a:pt x="217" y="96"/>
                      </a:cubicBezTo>
                      <a:cubicBezTo>
                        <a:pt x="211" y="86"/>
                        <a:pt x="204" y="76"/>
                        <a:pt x="196" y="67"/>
                      </a:cubicBezTo>
                      <a:cubicBezTo>
                        <a:pt x="187" y="57"/>
                        <a:pt x="179" y="49"/>
                        <a:pt x="171" y="43"/>
                      </a:cubicBezTo>
                      <a:cubicBezTo>
                        <a:pt x="166" y="40"/>
                        <a:pt x="162" y="38"/>
                        <a:pt x="157" y="35"/>
                      </a:cubicBezTo>
                      <a:cubicBezTo>
                        <a:pt x="152" y="33"/>
                        <a:pt x="147" y="32"/>
                        <a:pt x="142" y="31"/>
                      </a:cubicBezTo>
                      <a:cubicBezTo>
                        <a:pt x="142" y="31"/>
                        <a:pt x="141" y="31"/>
                        <a:pt x="141" y="31"/>
                      </a:cubicBezTo>
                      <a:cubicBezTo>
                        <a:pt x="141" y="30"/>
                        <a:pt x="141" y="30"/>
                        <a:pt x="141" y="30"/>
                      </a:cubicBezTo>
                      <a:cubicBezTo>
                        <a:pt x="140" y="30"/>
                        <a:pt x="140" y="30"/>
                        <a:pt x="139" y="30"/>
                      </a:cubicBezTo>
                      <a:cubicBezTo>
                        <a:pt x="134" y="29"/>
                        <a:pt x="127" y="29"/>
                        <a:pt x="121" y="30"/>
                      </a:cubicBezTo>
                      <a:cubicBezTo>
                        <a:pt x="114" y="31"/>
                        <a:pt x="104" y="33"/>
                        <a:pt x="92" y="37"/>
                      </a:cubicBezTo>
                      <a:cubicBezTo>
                        <a:pt x="79" y="42"/>
                        <a:pt x="68" y="48"/>
                        <a:pt x="59" y="55"/>
                      </a:cubicBezTo>
                      <a:cubicBezTo>
                        <a:pt x="57" y="57"/>
                        <a:pt x="54" y="60"/>
                        <a:pt x="52" y="62"/>
                      </a:cubicBezTo>
                      <a:cubicBezTo>
                        <a:pt x="50" y="65"/>
                        <a:pt x="47" y="68"/>
                        <a:pt x="45" y="71"/>
                      </a:cubicBezTo>
                      <a:cubicBezTo>
                        <a:pt x="43" y="74"/>
                        <a:pt x="41" y="78"/>
                        <a:pt x="40" y="81"/>
                      </a:cubicBezTo>
                      <a:cubicBezTo>
                        <a:pt x="38" y="85"/>
                        <a:pt x="37" y="89"/>
                        <a:pt x="36" y="92"/>
                      </a:cubicBezTo>
                      <a:cubicBezTo>
                        <a:pt x="31" y="110"/>
                        <a:pt x="32" y="128"/>
                        <a:pt x="38" y="144"/>
                      </a:cubicBezTo>
                      <a:cubicBezTo>
                        <a:pt x="43" y="159"/>
                        <a:pt x="52" y="171"/>
                        <a:pt x="64" y="180"/>
                      </a:cubicBezTo>
                      <a:cubicBezTo>
                        <a:pt x="70" y="185"/>
                        <a:pt x="77" y="188"/>
                        <a:pt x="84" y="191"/>
                      </a:cubicBezTo>
                      <a:cubicBezTo>
                        <a:pt x="87" y="192"/>
                        <a:pt x="87" y="192"/>
                        <a:pt x="87" y="192"/>
                      </a:cubicBezTo>
                      <a:cubicBezTo>
                        <a:pt x="90" y="193"/>
                        <a:pt x="90" y="193"/>
                        <a:pt x="90" y="193"/>
                      </a:cubicBezTo>
                      <a:cubicBezTo>
                        <a:pt x="90" y="193"/>
                        <a:pt x="91" y="194"/>
                        <a:pt x="92" y="194"/>
                      </a:cubicBezTo>
                      <a:cubicBezTo>
                        <a:pt x="92" y="194"/>
                        <a:pt x="92" y="194"/>
                        <a:pt x="92" y="194"/>
                      </a:cubicBezTo>
                      <a:cubicBezTo>
                        <a:pt x="93" y="194"/>
                        <a:pt x="94" y="195"/>
                        <a:pt x="95" y="195"/>
                      </a:cubicBezTo>
                      <a:cubicBezTo>
                        <a:pt x="99" y="196"/>
                        <a:pt x="103" y="196"/>
                        <a:pt x="106" y="197"/>
                      </a:cubicBezTo>
                      <a:cubicBezTo>
                        <a:pt x="115" y="197"/>
                        <a:pt x="122" y="197"/>
                        <a:pt x="130" y="196"/>
                      </a:cubicBezTo>
                      <a:cubicBezTo>
                        <a:pt x="134" y="196"/>
                        <a:pt x="137" y="195"/>
                        <a:pt x="141" y="194"/>
                      </a:cubicBezTo>
                      <a:cubicBezTo>
                        <a:pt x="144" y="193"/>
                        <a:pt x="148" y="191"/>
                        <a:pt x="151" y="190"/>
                      </a:cubicBezTo>
                      <a:cubicBezTo>
                        <a:pt x="154" y="189"/>
                        <a:pt x="157" y="187"/>
                        <a:pt x="160" y="185"/>
                      </a:cubicBezTo>
                      <a:cubicBezTo>
                        <a:pt x="163" y="182"/>
                        <a:pt x="166" y="180"/>
                        <a:pt x="168" y="178"/>
                      </a:cubicBezTo>
                      <a:cubicBezTo>
                        <a:pt x="170" y="175"/>
                        <a:pt x="172" y="173"/>
                        <a:pt x="173" y="170"/>
                      </a:cubicBezTo>
                      <a:cubicBezTo>
                        <a:pt x="175" y="167"/>
                        <a:pt x="176" y="164"/>
                        <a:pt x="177" y="161"/>
                      </a:cubicBezTo>
                      <a:cubicBezTo>
                        <a:pt x="179" y="154"/>
                        <a:pt x="180" y="146"/>
                        <a:pt x="179" y="139"/>
                      </a:cubicBezTo>
                      <a:cubicBezTo>
                        <a:pt x="178" y="132"/>
                        <a:pt x="175" y="125"/>
                        <a:pt x="172" y="118"/>
                      </a:cubicBezTo>
                      <a:cubicBezTo>
                        <a:pt x="169" y="112"/>
                        <a:pt x="165" y="107"/>
                        <a:pt x="160" y="102"/>
                      </a:cubicBezTo>
                      <a:cubicBezTo>
                        <a:pt x="157" y="100"/>
                        <a:pt x="155" y="98"/>
                        <a:pt x="153" y="97"/>
                      </a:cubicBezTo>
                      <a:cubicBezTo>
                        <a:pt x="150" y="94"/>
                        <a:pt x="148" y="92"/>
                        <a:pt x="145" y="91"/>
                      </a:cubicBezTo>
                      <a:cubicBezTo>
                        <a:pt x="144" y="90"/>
                        <a:pt x="143" y="90"/>
                        <a:pt x="141" y="89"/>
                      </a:cubicBezTo>
                      <a:cubicBezTo>
                        <a:pt x="135" y="87"/>
                        <a:pt x="135" y="87"/>
                        <a:pt x="135" y="87"/>
                      </a:cubicBezTo>
                      <a:cubicBezTo>
                        <a:pt x="132" y="87"/>
                        <a:pt x="130" y="87"/>
                        <a:pt x="128" y="87"/>
                      </a:cubicBezTo>
                      <a:cubicBezTo>
                        <a:pt x="125" y="87"/>
                        <a:pt x="123" y="87"/>
                        <a:pt x="121" y="87"/>
                      </a:cubicBezTo>
                      <a:cubicBezTo>
                        <a:pt x="120" y="88"/>
                        <a:pt x="120" y="88"/>
                        <a:pt x="120" y="88"/>
                      </a:cubicBezTo>
                      <a:cubicBezTo>
                        <a:pt x="114" y="91"/>
                        <a:pt x="107" y="94"/>
                        <a:pt x="100" y="99"/>
                      </a:cubicBezTo>
                      <a:cubicBezTo>
                        <a:pt x="88" y="107"/>
                        <a:pt x="75" y="122"/>
                        <a:pt x="78" y="139"/>
                      </a:cubicBezTo>
                      <a:cubicBezTo>
                        <a:pt x="78" y="141"/>
                        <a:pt x="78" y="142"/>
                        <a:pt x="78" y="143"/>
                      </a:cubicBezTo>
                      <a:cubicBezTo>
                        <a:pt x="79" y="143"/>
                        <a:pt x="79" y="143"/>
                        <a:pt x="79" y="143"/>
                      </a:cubicBezTo>
                      <a:cubicBezTo>
                        <a:pt x="79" y="144"/>
                        <a:pt x="79" y="144"/>
                        <a:pt x="79" y="144"/>
                      </a:cubicBezTo>
                      <a:cubicBezTo>
                        <a:pt x="79" y="145"/>
                        <a:pt x="79" y="145"/>
                        <a:pt x="79" y="145"/>
                      </a:cubicBezTo>
                      <a:cubicBezTo>
                        <a:pt x="79" y="146"/>
                        <a:pt x="80" y="146"/>
                        <a:pt x="80" y="147"/>
                      </a:cubicBezTo>
                      <a:cubicBezTo>
                        <a:pt x="81" y="150"/>
                        <a:pt x="81" y="150"/>
                        <a:pt x="81" y="150"/>
                      </a:cubicBezTo>
                      <a:cubicBezTo>
                        <a:pt x="82" y="151"/>
                        <a:pt x="83" y="153"/>
                        <a:pt x="84" y="155"/>
                      </a:cubicBezTo>
                      <a:cubicBezTo>
                        <a:pt x="85" y="156"/>
                        <a:pt x="86" y="158"/>
                        <a:pt x="87" y="159"/>
                      </a:cubicBezTo>
                      <a:cubicBezTo>
                        <a:pt x="88" y="160"/>
                        <a:pt x="89" y="160"/>
                        <a:pt x="90" y="161"/>
                      </a:cubicBezTo>
                      <a:cubicBezTo>
                        <a:pt x="102" y="166"/>
                        <a:pt x="120" y="160"/>
                        <a:pt x="125" y="149"/>
                      </a:cubicBezTo>
                      <a:cubicBezTo>
                        <a:pt x="127" y="145"/>
                        <a:pt x="125" y="140"/>
                        <a:pt x="122" y="136"/>
                      </a:cubicBezTo>
                      <a:cubicBezTo>
                        <a:pt x="124" y="134"/>
                        <a:pt x="124" y="134"/>
                        <a:pt x="124" y="134"/>
                      </a:cubicBezTo>
                      <a:cubicBezTo>
                        <a:pt x="124" y="134"/>
                        <a:pt x="124" y="134"/>
                        <a:pt x="124" y="134"/>
                      </a:cubicBezTo>
                      <a:cubicBezTo>
                        <a:pt x="122" y="136"/>
                        <a:pt x="122" y="136"/>
                        <a:pt x="122" y="136"/>
                      </a:cubicBezTo>
                      <a:cubicBezTo>
                        <a:pt x="120" y="135"/>
                        <a:pt x="117" y="134"/>
                        <a:pt x="115" y="134"/>
                      </a:cubicBezTo>
                      <a:cubicBezTo>
                        <a:pt x="114" y="134"/>
                        <a:pt x="114" y="135"/>
                        <a:pt x="114" y="135"/>
                      </a:cubicBezTo>
                      <a:cubicBezTo>
                        <a:pt x="114" y="136"/>
                        <a:pt x="114" y="136"/>
                        <a:pt x="114" y="137"/>
                      </a:cubicBezTo>
                      <a:cubicBezTo>
                        <a:pt x="114" y="137"/>
                        <a:pt x="114" y="137"/>
                        <a:pt x="114" y="137"/>
                      </a:cubicBezTo>
                      <a:cubicBezTo>
                        <a:pt x="115" y="137"/>
                        <a:pt x="119" y="136"/>
                        <a:pt x="120" y="140"/>
                      </a:cubicBezTo>
                      <a:cubicBezTo>
                        <a:pt x="121" y="142"/>
                        <a:pt x="121" y="144"/>
                        <a:pt x="120" y="145"/>
                      </a:cubicBezTo>
                      <a:cubicBezTo>
                        <a:pt x="119" y="148"/>
                        <a:pt x="115" y="149"/>
                        <a:pt x="113" y="150"/>
                      </a:cubicBezTo>
                      <a:cubicBezTo>
                        <a:pt x="110" y="151"/>
                        <a:pt x="106" y="149"/>
                        <a:pt x="103" y="145"/>
                      </a:cubicBezTo>
                      <a:cubicBezTo>
                        <a:pt x="101" y="142"/>
                        <a:pt x="100" y="136"/>
                        <a:pt x="103" y="131"/>
                      </a:cubicBezTo>
                      <a:cubicBezTo>
                        <a:pt x="105" y="128"/>
                        <a:pt x="112" y="124"/>
                        <a:pt x="115" y="123"/>
                      </a:cubicBezTo>
                      <a:cubicBezTo>
                        <a:pt x="123" y="121"/>
                        <a:pt x="128" y="126"/>
                        <a:pt x="130" y="129"/>
                      </a:cubicBezTo>
                      <a:cubicBezTo>
                        <a:pt x="136" y="136"/>
                        <a:pt x="139" y="144"/>
                        <a:pt x="137" y="152"/>
                      </a:cubicBezTo>
                      <a:cubicBezTo>
                        <a:pt x="134" y="164"/>
                        <a:pt x="117" y="175"/>
                        <a:pt x="107" y="177"/>
                      </a:cubicBezTo>
                      <a:cubicBezTo>
                        <a:pt x="98" y="179"/>
                        <a:pt x="87" y="176"/>
                        <a:pt x="80" y="169"/>
                      </a:cubicBezTo>
                      <a:cubicBezTo>
                        <a:pt x="77" y="166"/>
                        <a:pt x="75" y="164"/>
                        <a:pt x="74" y="160"/>
                      </a:cubicBezTo>
                      <a:cubicBezTo>
                        <a:pt x="73" y="158"/>
                        <a:pt x="72" y="157"/>
                        <a:pt x="71" y="155"/>
                      </a:cubicBezTo>
                      <a:cubicBezTo>
                        <a:pt x="68" y="151"/>
                        <a:pt x="67" y="146"/>
                        <a:pt x="66" y="141"/>
                      </a:cubicBezTo>
                      <a:cubicBezTo>
                        <a:pt x="66" y="141"/>
                        <a:pt x="66" y="141"/>
                        <a:pt x="66" y="141"/>
                      </a:cubicBezTo>
                      <a:cubicBezTo>
                        <a:pt x="66" y="140"/>
                        <a:pt x="66" y="140"/>
                        <a:pt x="66" y="139"/>
                      </a:cubicBezTo>
                      <a:cubicBezTo>
                        <a:pt x="66" y="132"/>
                        <a:pt x="68" y="126"/>
                        <a:pt x="70" y="120"/>
                      </a:cubicBezTo>
                      <a:cubicBezTo>
                        <a:pt x="72" y="121"/>
                        <a:pt x="72" y="121"/>
                        <a:pt x="72" y="121"/>
                      </a:cubicBezTo>
                      <a:cubicBezTo>
                        <a:pt x="73" y="121"/>
                        <a:pt x="73" y="121"/>
                        <a:pt x="73" y="121"/>
                      </a:cubicBezTo>
                      <a:cubicBezTo>
                        <a:pt x="70" y="120"/>
                        <a:pt x="70" y="120"/>
                        <a:pt x="70" y="120"/>
                      </a:cubicBezTo>
                      <a:cubicBezTo>
                        <a:pt x="70" y="120"/>
                        <a:pt x="70" y="120"/>
                        <a:pt x="70" y="120"/>
                      </a:cubicBezTo>
                      <a:cubicBezTo>
                        <a:pt x="70" y="117"/>
                        <a:pt x="71" y="114"/>
                        <a:pt x="72" y="111"/>
                      </a:cubicBezTo>
                      <a:cubicBezTo>
                        <a:pt x="72" y="110"/>
                        <a:pt x="72" y="110"/>
                        <a:pt x="72" y="110"/>
                      </a:cubicBezTo>
                      <a:cubicBezTo>
                        <a:pt x="73" y="110"/>
                        <a:pt x="73" y="110"/>
                        <a:pt x="73" y="110"/>
                      </a:cubicBezTo>
                      <a:cubicBezTo>
                        <a:pt x="73" y="109"/>
                        <a:pt x="73" y="109"/>
                        <a:pt x="73" y="109"/>
                      </a:cubicBezTo>
                      <a:cubicBezTo>
                        <a:pt x="74" y="106"/>
                        <a:pt x="76" y="102"/>
                        <a:pt x="78" y="99"/>
                      </a:cubicBezTo>
                      <a:cubicBezTo>
                        <a:pt x="83" y="92"/>
                        <a:pt x="89" y="86"/>
                        <a:pt x="95" y="81"/>
                      </a:cubicBezTo>
                      <a:cubicBezTo>
                        <a:pt x="99" y="79"/>
                        <a:pt x="102" y="77"/>
                        <a:pt x="106" y="76"/>
                      </a:cubicBezTo>
                      <a:cubicBezTo>
                        <a:pt x="108" y="75"/>
                        <a:pt x="109" y="75"/>
                        <a:pt x="111" y="74"/>
                      </a:cubicBezTo>
                      <a:cubicBezTo>
                        <a:pt x="112" y="74"/>
                        <a:pt x="112" y="74"/>
                        <a:pt x="112" y="74"/>
                      </a:cubicBezTo>
                      <a:cubicBezTo>
                        <a:pt x="114" y="74"/>
                        <a:pt x="114" y="74"/>
                        <a:pt x="114" y="74"/>
                      </a:cubicBezTo>
                      <a:cubicBezTo>
                        <a:pt x="115" y="73"/>
                        <a:pt x="117" y="73"/>
                        <a:pt x="118" y="73"/>
                      </a:cubicBezTo>
                      <a:cubicBezTo>
                        <a:pt x="120" y="73"/>
                        <a:pt x="122" y="72"/>
                        <a:pt x="123" y="72"/>
                      </a:cubicBezTo>
                      <a:cubicBezTo>
                        <a:pt x="124" y="72"/>
                        <a:pt x="124" y="72"/>
                        <a:pt x="125" y="72"/>
                      </a:cubicBezTo>
                      <a:cubicBezTo>
                        <a:pt x="125" y="72"/>
                        <a:pt x="125" y="72"/>
                        <a:pt x="125" y="72"/>
                      </a:cubicBezTo>
                      <a:cubicBezTo>
                        <a:pt x="125" y="72"/>
                        <a:pt x="126" y="72"/>
                        <a:pt x="126" y="72"/>
                      </a:cubicBezTo>
                      <a:cubicBezTo>
                        <a:pt x="128" y="73"/>
                        <a:pt x="129" y="73"/>
                        <a:pt x="131" y="73"/>
                      </a:cubicBezTo>
                      <a:cubicBezTo>
                        <a:pt x="132" y="73"/>
                        <a:pt x="132" y="73"/>
                        <a:pt x="132" y="73"/>
                      </a:cubicBezTo>
                      <a:cubicBezTo>
                        <a:pt x="133" y="73"/>
                        <a:pt x="133" y="73"/>
                        <a:pt x="134" y="73"/>
                      </a:cubicBezTo>
                      <a:cubicBezTo>
                        <a:pt x="137" y="74"/>
                        <a:pt x="137" y="74"/>
                        <a:pt x="137" y="74"/>
                      </a:cubicBezTo>
                      <a:cubicBezTo>
                        <a:pt x="139" y="75"/>
                        <a:pt x="141" y="75"/>
                        <a:pt x="143" y="76"/>
                      </a:cubicBezTo>
                      <a:cubicBezTo>
                        <a:pt x="150" y="79"/>
                        <a:pt x="157" y="83"/>
                        <a:pt x="164" y="88"/>
                      </a:cubicBezTo>
                      <a:cubicBezTo>
                        <a:pt x="170" y="92"/>
                        <a:pt x="176" y="98"/>
                        <a:pt x="181" y="105"/>
                      </a:cubicBezTo>
                      <a:cubicBezTo>
                        <a:pt x="185" y="112"/>
                        <a:pt x="189" y="119"/>
                        <a:pt x="192" y="127"/>
                      </a:cubicBezTo>
                      <a:cubicBezTo>
                        <a:pt x="197" y="143"/>
                        <a:pt x="197" y="161"/>
                        <a:pt x="190" y="176"/>
                      </a:cubicBezTo>
                      <a:cubicBezTo>
                        <a:pt x="188" y="181"/>
                        <a:pt x="186" y="184"/>
                        <a:pt x="183" y="188"/>
                      </a:cubicBezTo>
                      <a:cubicBezTo>
                        <a:pt x="181" y="192"/>
                        <a:pt x="178" y="195"/>
                        <a:pt x="174" y="198"/>
                      </a:cubicBezTo>
                      <a:cubicBezTo>
                        <a:pt x="168" y="203"/>
                        <a:pt x="161" y="208"/>
                        <a:pt x="152" y="211"/>
                      </a:cubicBezTo>
                      <a:cubicBezTo>
                        <a:pt x="139" y="217"/>
                        <a:pt x="124" y="220"/>
                        <a:pt x="108" y="220"/>
                      </a:cubicBezTo>
                      <a:cubicBezTo>
                        <a:pt x="104" y="220"/>
                        <a:pt x="100" y="219"/>
                        <a:pt x="96" y="219"/>
                      </a:cubicBezTo>
                      <a:cubicBezTo>
                        <a:pt x="93" y="218"/>
                        <a:pt x="89" y="218"/>
                        <a:pt x="85" y="217"/>
                      </a:cubicBezTo>
                      <a:cubicBezTo>
                        <a:pt x="78" y="215"/>
                        <a:pt x="70" y="213"/>
                        <a:pt x="64" y="209"/>
                      </a:cubicBezTo>
                      <a:cubicBezTo>
                        <a:pt x="57" y="206"/>
                        <a:pt x="50" y="202"/>
                        <a:pt x="44" y="197"/>
                      </a:cubicBezTo>
                      <a:cubicBezTo>
                        <a:pt x="38" y="192"/>
                        <a:pt x="33" y="187"/>
                        <a:pt x="28" y="181"/>
                      </a:cubicBezTo>
                      <a:cubicBezTo>
                        <a:pt x="19" y="169"/>
                        <a:pt x="12" y="154"/>
                        <a:pt x="9" y="140"/>
                      </a:cubicBezTo>
                      <a:cubicBezTo>
                        <a:pt x="5" y="125"/>
                        <a:pt x="5" y="109"/>
                        <a:pt x="8" y="94"/>
                      </a:cubicBezTo>
                      <a:cubicBezTo>
                        <a:pt x="11" y="79"/>
                        <a:pt x="17" y="64"/>
                        <a:pt x="25" y="52"/>
                      </a:cubicBezTo>
                      <a:cubicBezTo>
                        <a:pt x="30" y="46"/>
                        <a:pt x="35" y="40"/>
                        <a:pt x="41" y="35"/>
                      </a:cubicBezTo>
                      <a:cubicBezTo>
                        <a:pt x="47" y="30"/>
                        <a:pt x="53" y="26"/>
                        <a:pt x="59" y="22"/>
                      </a:cubicBezTo>
                      <a:cubicBezTo>
                        <a:pt x="66" y="18"/>
                        <a:pt x="72" y="15"/>
                        <a:pt x="79" y="12"/>
                      </a:cubicBezTo>
                      <a:cubicBezTo>
                        <a:pt x="86" y="10"/>
                        <a:pt x="93" y="7"/>
                        <a:pt x="100" y="5"/>
                      </a:cubicBezTo>
                      <a:cubicBezTo>
                        <a:pt x="103" y="5"/>
                        <a:pt x="107" y="4"/>
                        <a:pt x="111" y="3"/>
                      </a:cubicBezTo>
                      <a:cubicBezTo>
                        <a:pt x="112" y="3"/>
                        <a:pt x="113" y="3"/>
                        <a:pt x="114" y="2"/>
                      </a:cubicBezTo>
                      <a:cubicBezTo>
                        <a:pt x="115" y="2"/>
                        <a:pt x="115" y="2"/>
                        <a:pt x="116" y="2"/>
                      </a:cubicBezTo>
                      <a:cubicBezTo>
                        <a:pt x="117" y="2"/>
                        <a:pt x="119" y="2"/>
                        <a:pt x="120" y="1"/>
                      </a:cubicBezTo>
                      <a:cubicBezTo>
                        <a:pt x="122" y="1"/>
                        <a:pt x="122" y="1"/>
                        <a:pt x="122" y="1"/>
                      </a:cubicBezTo>
                      <a:cubicBezTo>
                        <a:pt x="130" y="0"/>
                        <a:pt x="138" y="0"/>
                        <a:pt x="146" y="1"/>
                      </a:cubicBezTo>
                      <a:cubicBezTo>
                        <a:pt x="160" y="3"/>
                        <a:pt x="175" y="9"/>
                        <a:pt x="189" y="17"/>
                      </a:cubicBezTo>
                      <a:cubicBezTo>
                        <a:pt x="202" y="25"/>
                        <a:pt x="214" y="34"/>
                        <a:pt x="224" y="45"/>
                      </a:cubicBezTo>
                      <a:cubicBezTo>
                        <a:pt x="229" y="51"/>
                        <a:pt x="234" y="57"/>
                        <a:pt x="238" y="63"/>
                      </a:cubicBezTo>
                      <a:cubicBezTo>
                        <a:pt x="239" y="64"/>
                        <a:pt x="240" y="65"/>
                        <a:pt x="241" y="67"/>
                      </a:cubicBezTo>
                      <a:cubicBezTo>
                        <a:pt x="241" y="68"/>
                        <a:pt x="241" y="68"/>
                        <a:pt x="241" y="68"/>
                      </a:cubicBezTo>
                      <a:cubicBezTo>
                        <a:pt x="242" y="68"/>
                        <a:pt x="242" y="69"/>
                        <a:pt x="242" y="69"/>
                      </a:cubicBezTo>
                      <a:cubicBezTo>
                        <a:pt x="243" y="70"/>
                        <a:pt x="244" y="71"/>
                        <a:pt x="244" y="72"/>
                      </a:cubicBezTo>
                      <a:cubicBezTo>
                        <a:pt x="246" y="75"/>
                        <a:pt x="248" y="78"/>
                        <a:pt x="250" y="82"/>
                      </a:cubicBezTo>
                      <a:cubicBezTo>
                        <a:pt x="258" y="98"/>
                        <a:pt x="263" y="110"/>
                        <a:pt x="267" y="123"/>
                      </a:cubicBezTo>
                      <a:cubicBezTo>
                        <a:pt x="269" y="131"/>
                        <a:pt x="270" y="139"/>
                        <a:pt x="271" y="147"/>
                      </a:cubicBezTo>
                      <a:cubicBezTo>
                        <a:pt x="272" y="156"/>
                        <a:pt x="271" y="164"/>
                        <a:pt x="269" y="173"/>
                      </a:cubicBezTo>
                      <a:cubicBezTo>
                        <a:pt x="269" y="175"/>
                        <a:pt x="268" y="177"/>
                        <a:pt x="268" y="179"/>
                      </a:cubicBezTo>
                      <a:cubicBezTo>
                        <a:pt x="266" y="185"/>
                        <a:pt x="266" y="185"/>
                        <a:pt x="266" y="185"/>
                      </a:cubicBezTo>
                      <a:cubicBezTo>
                        <a:pt x="266" y="186"/>
                        <a:pt x="265" y="187"/>
                        <a:pt x="265" y="188"/>
                      </a:cubicBezTo>
                      <a:cubicBezTo>
                        <a:pt x="264" y="189"/>
                        <a:pt x="264" y="189"/>
                        <a:pt x="264" y="189"/>
                      </a:cubicBezTo>
                      <a:cubicBezTo>
                        <a:pt x="264" y="190"/>
                        <a:pt x="263" y="191"/>
                        <a:pt x="263" y="192"/>
                      </a:cubicBezTo>
                      <a:cubicBezTo>
                        <a:pt x="262" y="195"/>
                        <a:pt x="262" y="195"/>
                        <a:pt x="262" y="195"/>
                      </a:cubicBezTo>
                      <a:cubicBezTo>
                        <a:pt x="260" y="198"/>
                        <a:pt x="260" y="198"/>
                        <a:pt x="260" y="198"/>
                      </a:cubicBezTo>
                      <a:cubicBezTo>
                        <a:pt x="257" y="202"/>
                        <a:pt x="255" y="205"/>
                        <a:pt x="252" y="208"/>
                      </a:cubicBezTo>
                      <a:cubicBezTo>
                        <a:pt x="251" y="209"/>
                        <a:pt x="250" y="211"/>
                        <a:pt x="249" y="212"/>
                      </a:cubicBezTo>
                      <a:cubicBezTo>
                        <a:pt x="249" y="212"/>
                        <a:pt x="248" y="212"/>
                        <a:pt x="248" y="213"/>
                      </a:cubicBezTo>
                      <a:cubicBezTo>
                        <a:pt x="247" y="214"/>
                        <a:pt x="247" y="214"/>
                        <a:pt x="247" y="214"/>
                      </a:cubicBezTo>
                      <a:cubicBezTo>
                        <a:pt x="246" y="215"/>
                        <a:pt x="245" y="216"/>
                        <a:pt x="244" y="217"/>
                      </a:cubicBezTo>
                      <a:cubicBezTo>
                        <a:pt x="239" y="222"/>
                        <a:pt x="233" y="227"/>
                        <a:pt x="226" y="233"/>
                      </a:cubicBezTo>
                      <a:cubicBezTo>
                        <a:pt x="222" y="235"/>
                        <a:pt x="219" y="237"/>
                        <a:pt x="215" y="240"/>
                      </a:cubicBezTo>
                      <a:cubicBezTo>
                        <a:pt x="212" y="242"/>
                        <a:pt x="209" y="243"/>
                        <a:pt x="206" y="245"/>
                      </a:cubicBezTo>
                      <a:cubicBezTo>
                        <a:pt x="196" y="252"/>
                        <a:pt x="185" y="256"/>
                        <a:pt x="177" y="259"/>
                      </a:cubicBezTo>
                      <a:cubicBezTo>
                        <a:pt x="173" y="261"/>
                        <a:pt x="168" y="263"/>
                        <a:pt x="164" y="265"/>
                      </a:cubicBezTo>
                      <a:cubicBezTo>
                        <a:pt x="158" y="267"/>
                        <a:pt x="158" y="267"/>
                        <a:pt x="158" y="267"/>
                      </a:cubicBezTo>
                      <a:cubicBezTo>
                        <a:pt x="157" y="267"/>
                        <a:pt x="156" y="268"/>
                        <a:pt x="156" y="268"/>
                      </a:cubicBezTo>
                      <a:cubicBezTo>
                        <a:pt x="154" y="268"/>
                        <a:pt x="153" y="269"/>
                        <a:pt x="151" y="269"/>
                      </a:cubicBezTo>
                      <a:cubicBezTo>
                        <a:pt x="139" y="274"/>
                        <a:pt x="125" y="277"/>
                        <a:pt x="110" y="279"/>
                      </a:cubicBezTo>
                      <a:cubicBezTo>
                        <a:pt x="96" y="281"/>
                        <a:pt x="82" y="281"/>
                        <a:pt x="69" y="280"/>
                      </a:cubicBezTo>
                      <a:cubicBezTo>
                        <a:pt x="54" y="278"/>
                        <a:pt x="40" y="275"/>
                        <a:pt x="29" y="270"/>
                      </a:cubicBezTo>
                      <a:cubicBezTo>
                        <a:pt x="23" y="267"/>
                        <a:pt x="17" y="264"/>
                        <a:pt x="12" y="260"/>
                      </a:cubicBezTo>
                      <a:cubicBezTo>
                        <a:pt x="7" y="256"/>
                        <a:pt x="3" y="251"/>
                        <a:pt x="0" y="246"/>
                      </a:cubicBezTo>
                      <a:cubicBezTo>
                        <a:pt x="5" y="242"/>
                        <a:pt x="5" y="242"/>
                        <a:pt x="5" y="242"/>
                      </a:cubicBezTo>
                    </a:path>
                  </a:pathLst>
                </a:custGeom>
                <a:solidFill>
                  <a:srgbClr val="FBEBE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1" name="Freeform 367">
                  <a:extLst>
                    <a:ext uri="{FF2B5EF4-FFF2-40B4-BE49-F238E27FC236}">
                      <a16:creationId xmlns:a16="http://schemas.microsoft.com/office/drawing/2014/main" xmlns="" id="{99A917AE-8E2F-488D-B455-66B95A61E24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98" y="1542"/>
                  <a:ext cx="482" cy="827"/>
                </a:xfrm>
                <a:custGeom>
                  <a:avLst/>
                  <a:gdLst>
                    <a:gd name="T0" fmla="*/ 53 w 199"/>
                    <a:gd name="T1" fmla="*/ 302 h 342"/>
                    <a:gd name="T2" fmla="*/ 37 w 199"/>
                    <a:gd name="T3" fmla="*/ 307 h 342"/>
                    <a:gd name="T4" fmla="*/ 33 w 199"/>
                    <a:gd name="T5" fmla="*/ 309 h 342"/>
                    <a:gd name="T6" fmla="*/ 14 w 199"/>
                    <a:gd name="T7" fmla="*/ 321 h 342"/>
                    <a:gd name="T8" fmla="*/ 37 w 199"/>
                    <a:gd name="T9" fmla="*/ 311 h 342"/>
                    <a:gd name="T10" fmla="*/ 48 w 199"/>
                    <a:gd name="T11" fmla="*/ 305 h 342"/>
                    <a:gd name="T12" fmla="*/ 53 w 199"/>
                    <a:gd name="T13" fmla="*/ 302 h 342"/>
                    <a:gd name="T14" fmla="*/ 34 w 199"/>
                    <a:gd name="T15" fmla="*/ 0 h 342"/>
                    <a:gd name="T16" fmla="*/ 26 w 199"/>
                    <a:gd name="T17" fmla="*/ 0 h 342"/>
                    <a:gd name="T18" fmla="*/ 16 w 199"/>
                    <a:gd name="T19" fmla="*/ 1 h 342"/>
                    <a:gd name="T20" fmla="*/ 82 w 199"/>
                    <a:gd name="T21" fmla="*/ 23 h 342"/>
                    <a:gd name="T22" fmla="*/ 106 w 199"/>
                    <a:gd name="T23" fmla="*/ 33 h 342"/>
                    <a:gd name="T24" fmla="*/ 142 w 199"/>
                    <a:gd name="T25" fmla="*/ 62 h 342"/>
                    <a:gd name="T26" fmla="*/ 157 w 199"/>
                    <a:gd name="T27" fmla="*/ 80 h 342"/>
                    <a:gd name="T28" fmla="*/ 161 w 199"/>
                    <a:gd name="T29" fmla="*/ 85 h 342"/>
                    <a:gd name="T30" fmla="*/ 164 w 199"/>
                    <a:gd name="T31" fmla="*/ 90 h 342"/>
                    <a:gd name="T32" fmla="*/ 169 w 199"/>
                    <a:gd name="T33" fmla="*/ 100 h 342"/>
                    <a:gd name="T34" fmla="*/ 187 w 199"/>
                    <a:gd name="T35" fmla="*/ 143 h 342"/>
                    <a:gd name="T36" fmla="*/ 190 w 199"/>
                    <a:gd name="T37" fmla="*/ 168 h 342"/>
                    <a:gd name="T38" fmla="*/ 188 w 199"/>
                    <a:gd name="T39" fmla="*/ 195 h 342"/>
                    <a:gd name="T40" fmla="*/ 186 w 199"/>
                    <a:gd name="T41" fmla="*/ 202 h 342"/>
                    <a:gd name="T42" fmla="*/ 184 w 199"/>
                    <a:gd name="T43" fmla="*/ 208 h 342"/>
                    <a:gd name="T44" fmla="*/ 182 w 199"/>
                    <a:gd name="T45" fmla="*/ 212 h 342"/>
                    <a:gd name="T46" fmla="*/ 181 w 199"/>
                    <a:gd name="T47" fmla="*/ 215 h 342"/>
                    <a:gd name="T48" fmla="*/ 179 w 199"/>
                    <a:gd name="T49" fmla="*/ 218 h 342"/>
                    <a:gd name="T50" fmla="*/ 177 w 199"/>
                    <a:gd name="T51" fmla="*/ 221 h 342"/>
                    <a:gd name="T52" fmla="*/ 168 w 199"/>
                    <a:gd name="T53" fmla="*/ 232 h 342"/>
                    <a:gd name="T54" fmla="*/ 167 w 199"/>
                    <a:gd name="T55" fmla="*/ 234 h 342"/>
                    <a:gd name="T56" fmla="*/ 165 w 199"/>
                    <a:gd name="T57" fmla="*/ 240 h 342"/>
                    <a:gd name="T58" fmla="*/ 163 w 199"/>
                    <a:gd name="T59" fmla="*/ 243 h 342"/>
                    <a:gd name="T60" fmla="*/ 162 w 199"/>
                    <a:gd name="T61" fmla="*/ 246 h 342"/>
                    <a:gd name="T62" fmla="*/ 160 w 199"/>
                    <a:gd name="T63" fmla="*/ 250 h 342"/>
                    <a:gd name="T64" fmla="*/ 158 w 199"/>
                    <a:gd name="T65" fmla="*/ 252 h 342"/>
                    <a:gd name="T66" fmla="*/ 150 w 199"/>
                    <a:gd name="T67" fmla="*/ 263 h 342"/>
                    <a:gd name="T68" fmla="*/ 146 w 199"/>
                    <a:gd name="T69" fmla="*/ 268 h 342"/>
                    <a:gd name="T70" fmla="*/ 141 w 199"/>
                    <a:gd name="T71" fmla="*/ 273 h 342"/>
                    <a:gd name="T72" fmla="*/ 122 w 199"/>
                    <a:gd name="T73" fmla="*/ 289 h 342"/>
                    <a:gd name="T74" fmla="*/ 101 w 199"/>
                    <a:gd name="T75" fmla="*/ 302 h 342"/>
                    <a:gd name="T76" fmla="*/ 70 w 199"/>
                    <a:gd name="T77" fmla="*/ 318 h 342"/>
                    <a:gd name="T78" fmla="*/ 56 w 199"/>
                    <a:gd name="T79" fmla="*/ 323 h 342"/>
                    <a:gd name="T80" fmla="*/ 49 w 199"/>
                    <a:gd name="T81" fmla="*/ 326 h 342"/>
                    <a:gd name="T82" fmla="*/ 42 w 199"/>
                    <a:gd name="T83" fmla="*/ 329 h 342"/>
                    <a:gd name="T84" fmla="*/ 0 w 199"/>
                    <a:gd name="T85" fmla="*/ 340 h 342"/>
                    <a:gd name="T86" fmla="*/ 24 w 199"/>
                    <a:gd name="T87" fmla="*/ 342 h 342"/>
                    <a:gd name="T88" fmla="*/ 79 w 199"/>
                    <a:gd name="T89" fmla="*/ 327 h 342"/>
                    <a:gd name="T90" fmla="*/ 199 w 199"/>
                    <a:gd name="T91" fmla="*/ 161 h 342"/>
                    <a:gd name="T92" fmla="*/ 175 w 199"/>
                    <a:gd name="T93" fmla="*/ 84 h 342"/>
                    <a:gd name="T94" fmla="*/ 34 w 199"/>
                    <a:gd name="T95" fmla="*/ 0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9" h="342">
                      <a:moveTo>
                        <a:pt x="53" y="302"/>
                      </a:moveTo>
                      <a:cubicBezTo>
                        <a:pt x="48" y="304"/>
                        <a:pt x="42" y="306"/>
                        <a:pt x="37" y="307"/>
                      </a:cubicBezTo>
                      <a:cubicBezTo>
                        <a:pt x="35" y="308"/>
                        <a:pt x="34" y="309"/>
                        <a:pt x="33" y="309"/>
                      </a:cubicBezTo>
                      <a:cubicBezTo>
                        <a:pt x="26" y="314"/>
                        <a:pt x="20" y="317"/>
                        <a:pt x="14" y="321"/>
                      </a:cubicBezTo>
                      <a:cubicBezTo>
                        <a:pt x="22" y="318"/>
                        <a:pt x="30" y="315"/>
                        <a:pt x="37" y="311"/>
                      </a:cubicBezTo>
                      <a:cubicBezTo>
                        <a:pt x="41" y="309"/>
                        <a:pt x="45" y="307"/>
                        <a:pt x="48" y="305"/>
                      </a:cubicBezTo>
                      <a:cubicBezTo>
                        <a:pt x="50" y="304"/>
                        <a:pt x="51" y="303"/>
                        <a:pt x="53" y="302"/>
                      </a:cubicBezTo>
                      <a:moveTo>
                        <a:pt x="34" y="0"/>
                      </a:moveTo>
                      <a:cubicBezTo>
                        <a:pt x="31" y="0"/>
                        <a:pt x="29" y="0"/>
                        <a:pt x="26" y="0"/>
                      </a:cubicBezTo>
                      <a:cubicBezTo>
                        <a:pt x="23" y="0"/>
                        <a:pt x="19" y="1"/>
                        <a:pt x="16" y="1"/>
                      </a:cubicBezTo>
                      <a:cubicBezTo>
                        <a:pt x="41" y="2"/>
                        <a:pt x="63" y="10"/>
                        <a:pt x="82" y="23"/>
                      </a:cubicBezTo>
                      <a:cubicBezTo>
                        <a:pt x="90" y="25"/>
                        <a:pt x="98" y="29"/>
                        <a:pt x="106" y="33"/>
                      </a:cubicBezTo>
                      <a:cubicBezTo>
                        <a:pt x="119" y="41"/>
                        <a:pt x="132" y="51"/>
                        <a:pt x="142" y="62"/>
                      </a:cubicBezTo>
                      <a:cubicBezTo>
                        <a:pt x="148" y="68"/>
                        <a:pt x="153" y="74"/>
                        <a:pt x="157" y="80"/>
                      </a:cubicBezTo>
                      <a:cubicBezTo>
                        <a:pt x="158" y="82"/>
                        <a:pt x="159" y="83"/>
                        <a:pt x="161" y="85"/>
                      </a:cubicBezTo>
                      <a:cubicBezTo>
                        <a:pt x="162" y="87"/>
                        <a:pt x="163" y="88"/>
                        <a:pt x="164" y="90"/>
                      </a:cubicBezTo>
                      <a:cubicBezTo>
                        <a:pt x="166" y="93"/>
                        <a:pt x="168" y="97"/>
                        <a:pt x="169" y="100"/>
                      </a:cubicBezTo>
                      <a:cubicBezTo>
                        <a:pt x="176" y="114"/>
                        <a:pt x="182" y="128"/>
                        <a:pt x="187" y="143"/>
                      </a:cubicBezTo>
                      <a:cubicBezTo>
                        <a:pt x="189" y="151"/>
                        <a:pt x="190" y="160"/>
                        <a:pt x="190" y="168"/>
                      </a:cubicBezTo>
                      <a:cubicBezTo>
                        <a:pt x="191" y="177"/>
                        <a:pt x="190" y="186"/>
                        <a:pt x="188" y="195"/>
                      </a:cubicBezTo>
                      <a:cubicBezTo>
                        <a:pt x="187" y="197"/>
                        <a:pt x="187" y="199"/>
                        <a:pt x="186" y="202"/>
                      </a:cubicBezTo>
                      <a:cubicBezTo>
                        <a:pt x="184" y="208"/>
                        <a:pt x="184" y="208"/>
                        <a:pt x="184" y="208"/>
                      </a:cubicBezTo>
                      <a:cubicBezTo>
                        <a:pt x="183" y="209"/>
                        <a:pt x="183" y="210"/>
                        <a:pt x="182" y="212"/>
                      </a:cubicBezTo>
                      <a:cubicBezTo>
                        <a:pt x="182" y="213"/>
                        <a:pt x="181" y="214"/>
                        <a:pt x="181" y="215"/>
                      </a:cubicBezTo>
                      <a:cubicBezTo>
                        <a:pt x="179" y="218"/>
                        <a:pt x="179" y="218"/>
                        <a:pt x="179" y="218"/>
                      </a:cubicBezTo>
                      <a:cubicBezTo>
                        <a:pt x="177" y="221"/>
                        <a:pt x="177" y="221"/>
                        <a:pt x="177" y="221"/>
                      </a:cubicBezTo>
                      <a:cubicBezTo>
                        <a:pt x="174" y="225"/>
                        <a:pt x="171" y="229"/>
                        <a:pt x="168" y="232"/>
                      </a:cubicBezTo>
                      <a:cubicBezTo>
                        <a:pt x="168" y="233"/>
                        <a:pt x="167" y="234"/>
                        <a:pt x="167" y="234"/>
                      </a:cubicBezTo>
                      <a:cubicBezTo>
                        <a:pt x="165" y="240"/>
                        <a:pt x="165" y="240"/>
                        <a:pt x="165" y="240"/>
                      </a:cubicBezTo>
                      <a:cubicBezTo>
                        <a:pt x="164" y="241"/>
                        <a:pt x="164" y="242"/>
                        <a:pt x="163" y="243"/>
                      </a:cubicBezTo>
                      <a:cubicBezTo>
                        <a:pt x="163" y="244"/>
                        <a:pt x="162" y="245"/>
                        <a:pt x="162" y="246"/>
                      </a:cubicBezTo>
                      <a:cubicBezTo>
                        <a:pt x="160" y="250"/>
                        <a:pt x="160" y="250"/>
                        <a:pt x="160" y="250"/>
                      </a:cubicBezTo>
                      <a:cubicBezTo>
                        <a:pt x="158" y="252"/>
                        <a:pt x="158" y="252"/>
                        <a:pt x="158" y="252"/>
                      </a:cubicBezTo>
                      <a:cubicBezTo>
                        <a:pt x="156" y="256"/>
                        <a:pt x="153" y="260"/>
                        <a:pt x="150" y="263"/>
                      </a:cubicBezTo>
                      <a:cubicBezTo>
                        <a:pt x="149" y="265"/>
                        <a:pt x="147" y="267"/>
                        <a:pt x="146" y="268"/>
                      </a:cubicBezTo>
                      <a:cubicBezTo>
                        <a:pt x="144" y="270"/>
                        <a:pt x="143" y="271"/>
                        <a:pt x="141" y="273"/>
                      </a:cubicBezTo>
                      <a:cubicBezTo>
                        <a:pt x="135" y="279"/>
                        <a:pt x="128" y="284"/>
                        <a:pt x="122" y="289"/>
                      </a:cubicBezTo>
                      <a:cubicBezTo>
                        <a:pt x="115" y="294"/>
                        <a:pt x="108" y="298"/>
                        <a:pt x="101" y="302"/>
                      </a:cubicBezTo>
                      <a:cubicBezTo>
                        <a:pt x="91" y="309"/>
                        <a:pt x="80" y="314"/>
                        <a:pt x="70" y="318"/>
                      </a:cubicBezTo>
                      <a:cubicBezTo>
                        <a:pt x="65" y="320"/>
                        <a:pt x="61" y="322"/>
                        <a:pt x="56" y="323"/>
                      </a:cubicBezTo>
                      <a:cubicBezTo>
                        <a:pt x="54" y="324"/>
                        <a:pt x="51" y="325"/>
                        <a:pt x="49" y="326"/>
                      </a:cubicBezTo>
                      <a:cubicBezTo>
                        <a:pt x="47" y="327"/>
                        <a:pt x="44" y="328"/>
                        <a:pt x="42" y="329"/>
                      </a:cubicBezTo>
                      <a:cubicBezTo>
                        <a:pt x="28" y="334"/>
                        <a:pt x="14" y="337"/>
                        <a:pt x="0" y="340"/>
                      </a:cubicBezTo>
                      <a:cubicBezTo>
                        <a:pt x="8" y="341"/>
                        <a:pt x="16" y="342"/>
                        <a:pt x="24" y="342"/>
                      </a:cubicBezTo>
                      <a:cubicBezTo>
                        <a:pt x="42" y="342"/>
                        <a:pt x="61" y="338"/>
                        <a:pt x="79" y="327"/>
                      </a:cubicBezTo>
                      <a:cubicBezTo>
                        <a:pt x="132" y="297"/>
                        <a:pt x="199" y="236"/>
                        <a:pt x="199" y="161"/>
                      </a:cubicBezTo>
                      <a:cubicBezTo>
                        <a:pt x="199" y="137"/>
                        <a:pt x="192" y="111"/>
                        <a:pt x="175" y="84"/>
                      </a:cubicBezTo>
                      <a:cubicBezTo>
                        <a:pt x="138" y="28"/>
                        <a:pt x="90" y="0"/>
                        <a:pt x="34" y="0"/>
                      </a:cubicBezTo>
                    </a:path>
                  </a:pathLst>
                </a:custGeom>
                <a:solidFill>
                  <a:srgbClr val="DA494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2" name="Freeform 368">
                  <a:extLst>
                    <a:ext uri="{FF2B5EF4-FFF2-40B4-BE49-F238E27FC236}">
                      <a16:creationId xmlns:a16="http://schemas.microsoft.com/office/drawing/2014/main" xmlns="" id="{42CEB3A5-78D5-4148-B00F-65D80822B4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3" y="2108"/>
                  <a:ext cx="449" cy="256"/>
                </a:xfrm>
                <a:custGeom>
                  <a:avLst/>
                  <a:gdLst>
                    <a:gd name="T0" fmla="*/ 186 w 186"/>
                    <a:gd name="T1" fmla="*/ 0 h 106"/>
                    <a:gd name="T2" fmla="*/ 183 w 186"/>
                    <a:gd name="T3" fmla="*/ 4 h 106"/>
                    <a:gd name="T4" fmla="*/ 178 w 186"/>
                    <a:gd name="T5" fmla="*/ 8 h 106"/>
                    <a:gd name="T6" fmla="*/ 158 w 186"/>
                    <a:gd name="T7" fmla="*/ 25 h 106"/>
                    <a:gd name="T8" fmla="*/ 136 w 186"/>
                    <a:gd name="T9" fmla="*/ 39 h 106"/>
                    <a:gd name="T10" fmla="*/ 104 w 186"/>
                    <a:gd name="T11" fmla="*/ 56 h 106"/>
                    <a:gd name="T12" fmla="*/ 89 w 186"/>
                    <a:gd name="T13" fmla="*/ 61 h 106"/>
                    <a:gd name="T14" fmla="*/ 82 w 186"/>
                    <a:gd name="T15" fmla="*/ 64 h 106"/>
                    <a:gd name="T16" fmla="*/ 74 w 186"/>
                    <a:gd name="T17" fmla="*/ 67 h 106"/>
                    <a:gd name="T18" fmla="*/ 72 w 186"/>
                    <a:gd name="T19" fmla="*/ 68 h 106"/>
                    <a:gd name="T20" fmla="*/ 67 w 186"/>
                    <a:gd name="T21" fmla="*/ 71 h 106"/>
                    <a:gd name="T22" fmla="*/ 56 w 186"/>
                    <a:gd name="T23" fmla="*/ 77 h 106"/>
                    <a:gd name="T24" fmla="*/ 33 w 186"/>
                    <a:gd name="T25" fmla="*/ 87 h 106"/>
                    <a:gd name="T26" fmla="*/ 0 w 186"/>
                    <a:gd name="T27" fmla="*/ 100 h 106"/>
                    <a:gd name="T28" fmla="*/ 19 w 186"/>
                    <a:gd name="T29" fmla="*/ 106 h 106"/>
                    <a:gd name="T30" fmla="*/ 61 w 186"/>
                    <a:gd name="T31" fmla="*/ 95 h 106"/>
                    <a:gd name="T32" fmla="*/ 68 w 186"/>
                    <a:gd name="T33" fmla="*/ 92 h 106"/>
                    <a:gd name="T34" fmla="*/ 75 w 186"/>
                    <a:gd name="T35" fmla="*/ 89 h 106"/>
                    <a:gd name="T36" fmla="*/ 89 w 186"/>
                    <a:gd name="T37" fmla="*/ 84 h 106"/>
                    <a:gd name="T38" fmla="*/ 120 w 186"/>
                    <a:gd name="T39" fmla="*/ 68 h 106"/>
                    <a:gd name="T40" fmla="*/ 141 w 186"/>
                    <a:gd name="T41" fmla="*/ 55 h 106"/>
                    <a:gd name="T42" fmla="*/ 160 w 186"/>
                    <a:gd name="T43" fmla="*/ 39 h 106"/>
                    <a:gd name="T44" fmla="*/ 165 w 186"/>
                    <a:gd name="T45" fmla="*/ 34 h 106"/>
                    <a:gd name="T46" fmla="*/ 169 w 186"/>
                    <a:gd name="T47" fmla="*/ 29 h 106"/>
                    <a:gd name="T48" fmla="*/ 177 w 186"/>
                    <a:gd name="T49" fmla="*/ 18 h 106"/>
                    <a:gd name="T50" fmla="*/ 179 w 186"/>
                    <a:gd name="T51" fmla="*/ 16 h 106"/>
                    <a:gd name="T52" fmla="*/ 181 w 186"/>
                    <a:gd name="T53" fmla="*/ 12 h 106"/>
                    <a:gd name="T54" fmla="*/ 182 w 186"/>
                    <a:gd name="T55" fmla="*/ 9 h 106"/>
                    <a:gd name="T56" fmla="*/ 184 w 186"/>
                    <a:gd name="T57" fmla="*/ 6 h 106"/>
                    <a:gd name="T58" fmla="*/ 186 w 186"/>
                    <a:gd name="T59" fmla="*/ 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6" h="106">
                      <a:moveTo>
                        <a:pt x="186" y="0"/>
                      </a:moveTo>
                      <a:cubicBezTo>
                        <a:pt x="185" y="1"/>
                        <a:pt x="184" y="3"/>
                        <a:pt x="183" y="4"/>
                      </a:cubicBezTo>
                      <a:cubicBezTo>
                        <a:pt x="181" y="5"/>
                        <a:pt x="180" y="7"/>
                        <a:pt x="178" y="8"/>
                      </a:cubicBezTo>
                      <a:cubicBezTo>
                        <a:pt x="171" y="15"/>
                        <a:pt x="165" y="20"/>
                        <a:pt x="158" y="25"/>
                      </a:cubicBezTo>
                      <a:cubicBezTo>
                        <a:pt x="151" y="30"/>
                        <a:pt x="143" y="35"/>
                        <a:pt x="136" y="39"/>
                      </a:cubicBezTo>
                      <a:cubicBezTo>
                        <a:pt x="125" y="46"/>
                        <a:pt x="114" y="51"/>
                        <a:pt x="104" y="56"/>
                      </a:cubicBezTo>
                      <a:cubicBezTo>
                        <a:pt x="99" y="58"/>
                        <a:pt x="94" y="60"/>
                        <a:pt x="89" y="61"/>
                      </a:cubicBezTo>
                      <a:cubicBezTo>
                        <a:pt x="86" y="62"/>
                        <a:pt x="84" y="63"/>
                        <a:pt x="82" y="64"/>
                      </a:cubicBezTo>
                      <a:cubicBezTo>
                        <a:pt x="79" y="65"/>
                        <a:pt x="77" y="66"/>
                        <a:pt x="74" y="67"/>
                      </a:cubicBezTo>
                      <a:cubicBezTo>
                        <a:pt x="74" y="67"/>
                        <a:pt x="73" y="68"/>
                        <a:pt x="72" y="68"/>
                      </a:cubicBezTo>
                      <a:cubicBezTo>
                        <a:pt x="70" y="69"/>
                        <a:pt x="69" y="70"/>
                        <a:pt x="67" y="71"/>
                      </a:cubicBezTo>
                      <a:cubicBezTo>
                        <a:pt x="64" y="73"/>
                        <a:pt x="60" y="75"/>
                        <a:pt x="56" y="77"/>
                      </a:cubicBezTo>
                      <a:cubicBezTo>
                        <a:pt x="49" y="81"/>
                        <a:pt x="41" y="84"/>
                        <a:pt x="33" y="87"/>
                      </a:cubicBezTo>
                      <a:cubicBezTo>
                        <a:pt x="23" y="92"/>
                        <a:pt x="12" y="97"/>
                        <a:pt x="0" y="100"/>
                      </a:cubicBezTo>
                      <a:cubicBezTo>
                        <a:pt x="6" y="102"/>
                        <a:pt x="13" y="104"/>
                        <a:pt x="19" y="106"/>
                      </a:cubicBezTo>
                      <a:cubicBezTo>
                        <a:pt x="33" y="103"/>
                        <a:pt x="47" y="100"/>
                        <a:pt x="61" y="95"/>
                      </a:cubicBezTo>
                      <a:cubicBezTo>
                        <a:pt x="63" y="94"/>
                        <a:pt x="66" y="93"/>
                        <a:pt x="68" y="92"/>
                      </a:cubicBezTo>
                      <a:cubicBezTo>
                        <a:pt x="70" y="91"/>
                        <a:pt x="73" y="90"/>
                        <a:pt x="75" y="89"/>
                      </a:cubicBezTo>
                      <a:cubicBezTo>
                        <a:pt x="80" y="88"/>
                        <a:pt x="84" y="86"/>
                        <a:pt x="89" y="84"/>
                      </a:cubicBezTo>
                      <a:cubicBezTo>
                        <a:pt x="99" y="80"/>
                        <a:pt x="110" y="75"/>
                        <a:pt x="120" y="68"/>
                      </a:cubicBezTo>
                      <a:cubicBezTo>
                        <a:pt x="127" y="64"/>
                        <a:pt x="134" y="60"/>
                        <a:pt x="141" y="55"/>
                      </a:cubicBezTo>
                      <a:cubicBezTo>
                        <a:pt x="147" y="50"/>
                        <a:pt x="154" y="45"/>
                        <a:pt x="160" y="39"/>
                      </a:cubicBezTo>
                      <a:cubicBezTo>
                        <a:pt x="162" y="37"/>
                        <a:pt x="163" y="36"/>
                        <a:pt x="165" y="34"/>
                      </a:cubicBezTo>
                      <a:cubicBezTo>
                        <a:pt x="166" y="33"/>
                        <a:pt x="168" y="31"/>
                        <a:pt x="169" y="29"/>
                      </a:cubicBezTo>
                      <a:cubicBezTo>
                        <a:pt x="172" y="26"/>
                        <a:pt x="175" y="22"/>
                        <a:pt x="177" y="18"/>
                      </a:cubicBezTo>
                      <a:cubicBezTo>
                        <a:pt x="179" y="16"/>
                        <a:pt x="179" y="16"/>
                        <a:pt x="179" y="16"/>
                      </a:cubicBezTo>
                      <a:cubicBezTo>
                        <a:pt x="181" y="12"/>
                        <a:pt x="181" y="12"/>
                        <a:pt x="181" y="12"/>
                      </a:cubicBezTo>
                      <a:cubicBezTo>
                        <a:pt x="181" y="11"/>
                        <a:pt x="182" y="10"/>
                        <a:pt x="182" y="9"/>
                      </a:cubicBezTo>
                      <a:cubicBezTo>
                        <a:pt x="183" y="8"/>
                        <a:pt x="183" y="7"/>
                        <a:pt x="184" y="6"/>
                      </a:cubicBezTo>
                      <a:cubicBezTo>
                        <a:pt x="186" y="0"/>
                        <a:pt x="186" y="0"/>
                        <a:pt x="186" y="0"/>
                      </a:cubicBezTo>
                    </a:path>
                  </a:pathLst>
                </a:custGeom>
                <a:solidFill>
                  <a:srgbClr val="E1BB3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3" name="Freeform 369">
                  <a:extLst>
                    <a:ext uri="{FF2B5EF4-FFF2-40B4-BE49-F238E27FC236}">
                      <a16:creationId xmlns:a16="http://schemas.microsoft.com/office/drawing/2014/main" xmlns="" id="{3257201D-8D89-407B-B83F-A1A45952C8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88" y="1597"/>
                  <a:ext cx="372" cy="688"/>
                </a:xfrm>
                <a:custGeom>
                  <a:avLst/>
                  <a:gdLst>
                    <a:gd name="T0" fmla="*/ 45 w 154"/>
                    <a:gd name="T1" fmla="*/ 0 h 284"/>
                    <a:gd name="T2" fmla="*/ 98 w 154"/>
                    <a:gd name="T3" fmla="*/ 62 h 284"/>
                    <a:gd name="T4" fmla="*/ 101 w 154"/>
                    <a:gd name="T5" fmla="*/ 66 h 284"/>
                    <a:gd name="T6" fmla="*/ 101 w 154"/>
                    <a:gd name="T7" fmla="*/ 67 h 284"/>
                    <a:gd name="T8" fmla="*/ 102 w 154"/>
                    <a:gd name="T9" fmla="*/ 68 h 284"/>
                    <a:gd name="T10" fmla="*/ 104 w 154"/>
                    <a:gd name="T11" fmla="*/ 71 h 284"/>
                    <a:gd name="T12" fmla="*/ 110 w 154"/>
                    <a:gd name="T13" fmla="*/ 81 h 284"/>
                    <a:gd name="T14" fmla="*/ 127 w 154"/>
                    <a:gd name="T15" fmla="*/ 122 h 284"/>
                    <a:gd name="T16" fmla="*/ 131 w 154"/>
                    <a:gd name="T17" fmla="*/ 146 h 284"/>
                    <a:gd name="T18" fmla="*/ 129 w 154"/>
                    <a:gd name="T19" fmla="*/ 172 h 284"/>
                    <a:gd name="T20" fmla="*/ 128 w 154"/>
                    <a:gd name="T21" fmla="*/ 178 h 284"/>
                    <a:gd name="T22" fmla="*/ 126 w 154"/>
                    <a:gd name="T23" fmla="*/ 184 h 284"/>
                    <a:gd name="T24" fmla="*/ 125 w 154"/>
                    <a:gd name="T25" fmla="*/ 187 h 284"/>
                    <a:gd name="T26" fmla="*/ 124 w 154"/>
                    <a:gd name="T27" fmla="*/ 188 h 284"/>
                    <a:gd name="T28" fmla="*/ 123 w 154"/>
                    <a:gd name="T29" fmla="*/ 191 h 284"/>
                    <a:gd name="T30" fmla="*/ 122 w 154"/>
                    <a:gd name="T31" fmla="*/ 194 h 284"/>
                    <a:gd name="T32" fmla="*/ 120 w 154"/>
                    <a:gd name="T33" fmla="*/ 197 h 284"/>
                    <a:gd name="T34" fmla="*/ 112 w 154"/>
                    <a:gd name="T35" fmla="*/ 207 h 284"/>
                    <a:gd name="T36" fmla="*/ 109 w 154"/>
                    <a:gd name="T37" fmla="*/ 211 h 284"/>
                    <a:gd name="T38" fmla="*/ 108 w 154"/>
                    <a:gd name="T39" fmla="*/ 212 h 284"/>
                    <a:gd name="T40" fmla="*/ 107 w 154"/>
                    <a:gd name="T41" fmla="*/ 213 h 284"/>
                    <a:gd name="T42" fmla="*/ 104 w 154"/>
                    <a:gd name="T43" fmla="*/ 216 h 284"/>
                    <a:gd name="T44" fmla="*/ 86 w 154"/>
                    <a:gd name="T45" fmla="*/ 232 h 284"/>
                    <a:gd name="T46" fmla="*/ 75 w 154"/>
                    <a:gd name="T47" fmla="*/ 239 h 284"/>
                    <a:gd name="T48" fmla="*/ 66 w 154"/>
                    <a:gd name="T49" fmla="*/ 244 h 284"/>
                    <a:gd name="T50" fmla="*/ 37 w 154"/>
                    <a:gd name="T51" fmla="*/ 258 h 284"/>
                    <a:gd name="T52" fmla="*/ 29 w 154"/>
                    <a:gd name="T53" fmla="*/ 262 h 284"/>
                    <a:gd name="T54" fmla="*/ 0 w 154"/>
                    <a:gd name="T55" fmla="*/ 284 h 284"/>
                    <a:gd name="T56" fmla="*/ 16 w 154"/>
                    <a:gd name="T57" fmla="*/ 279 h 284"/>
                    <a:gd name="T58" fmla="*/ 18 w 154"/>
                    <a:gd name="T59" fmla="*/ 278 h 284"/>
                    <a:gd name="T60" fmla="*/ 26 w 154"/>
                    <a:gd name="T61" fmla="*/ 275 h 284"/>
                    <a:gd name="T62" fmla="*/ 33 w 154"/>
                    <a:gd name="T63" fmla="*/ 272 h 284"/>
                    <a:gd name="T64" fmla="*/ 48 w 154"/>
                    <a:gd name="T65" fmla="*/ 267 h 284"/>
                    <a:gd name="T66" fmla="*/ 80 w 154"/>
                    <a:gd name="T67" fmla="*/ 250 h 284"/>
                    <a:gd name="T68" fmla="*/ 102 w 154"/>
                    <a:gd name="T69" fmla="*/ 236 h 284"/>
                    <a:gd name="T70" fmla="*/ 122 w 154"/>
                    <a:gd name="T71" fmla="*/ 219 h 284"/>
                    <a:gd name="T72" fmla="*/ 127 w 154"/>
                    <a:gd name="T73" fmla="*/ 215 h 284"/>
                    <a:gd name="T74" fmla="*/ 130 w 154"/>
                    <a:gd name="T75" fmla="*/ 211 h 284"/>
                    <a:gd name="T76" fmla="*/ 131 w 154"/>
                    <a:gd name="T77" fmla="*/ 209 h 284"/>
                    <a:gd name="T78" fmla="*/ 140 w 154"/>
                    <a:gd name="T79" fmla="*/ 198 h 284"/>
                    <a:gd name="T80" fmla="*/ 142 w 154"/>
                    <a:gd name="T81" fmla="*/ 195 h 284"/>
                    <a:gd name="T82" fmla="*/ 144 w 154"/>
                    <a:gd name="T83" fmla="*/ 192 h 284"/>
                    <a:gd name="T84" fmla="*/ 145 w 154"/>
                    <a:gd name="T85" fmla="*/ 189 h 284"/>
                    <a:gd name="T86" fmla="*/ 147 w 154"/>
                    <a:gd name="T87" fmla="*/ 185 h 284"/>
                    <a:gd name="T88" fmla="*/ 149 w 154"/>
                    <a:gd name="T89" fmla="*/ 179 h 284"/>
                    <a:gd name="T90" fmla="*/ 151 w 154"/>
                    <a:gd name="T91" fmla="*/ 172 h 284"/>
                    <a:gd name="T92" fmla="*/ 153 w 154"/>
                    <a:gd name="T93" fmla="*/ 145 h 284"/>
                    <a:gd name="T94" fmla="*/ 150 w 154"/>
                    <a:gd name="T95" fmla="*/ 120 h 284"/>
                    <a:gd name="T96" fmla="*/ 132 w 154"/>
                    <a:gd name="T97" fmla="*/ 77 h 284"/>
                    <a:gd name="T98" fmla="*/ 127 w 154"/>
                    <a:gd name="T99" fmla="*/ 67 h 284"/>
                    <a:gd name="T100" fmla="*/ 124 w 154"/>
                    <a:gd name="T101" fmla="*/ 62 h 284"/>
                    <a:gd name="T102" fmla="*/ 120 w 154"/>
                    <a:gd name="T103" fmla="*/ 57 h 284"/>
                    <a:gd name="T104" fmla="*/ 105 w 154"/>
                    <a:gd name="T105" fmla="*/ 39 h 284"/>
                    <a:gd name="T106" fmla="*/ 69 w 154"/>
                    <a:gd name="T107" fmla="*/ 10 h 284"/>
                    <a:gd name="T108" fmla="*/ 45 w 154"/>
                    <a:gd name="T109" fmla="*/ 0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4" h="284">
                      <a:moveTo>
                        <a:pt x="45" y="0"/>
                      </a:moveTo>
                      <a:cubicBezTo>
                        <a:pt x="68" y="15"/>
                        <a:pt x="86" y="38"/>
                        <a:pt x="98" y="62"/>
                      </a:cubicBezTo>
                      <a:cubicBezTo>
                        <a:pt x="99" y="63"/>
                        <a:pt x="100" y="65"/>
                        <a:pt x="101" y="66"/>
                      </a:cubicBezTo>
                      <a:cubicBezTo>
                        <a:pt x="101" y="67"/>
                        <a:pt x="101" y="67"/>
                        <a:pt x="101" y="67"/>
                      </a:cubicBezTo>
                      <a:cubicBezTo>
                        <a:pt x="102" y="67"/>
                        <a:pt x="102" y="68"/>
                        <a:pt x="102" y="68"/>
                      </a:cubicBezTo>
                      <a:cubicBezTo>
                        <a:pt x="103" y="69"/>
                        <a:pt x="104" y="70"/>
                        <a:pt x="104" y="71"/>
                      </a:cubicBezTo>
                      <a:cubicBezTo>
                        <a:pt x="106" y="74"/>
                        <a:pt x="108" y="77"/>
                        <a:pt x="110" y="81"/>
                      </a:cubicBezTo>
                      <a:cubicBezTo>
                        <a:pt x="118" y="97"/>
                        <a:pt x="123" y="109"/>
                        <a:pt x="127" y="122"/>
                      </a:cubicBezTo>
                      <a:cubicBezTo>
                        <a:pt x="129" y="130"/>
                        <a:pt x="130" y="138"/>
                        <a:pt x="131" y="146"/>
                      </a:cubicBezTo>
                      <a:cubicBezTo>
                        <a:pt x="132" y="155"/>
                        <a:pt x="131" y="163"/>
                        <a:pt x="129" y="172"/>
                      </a:cubicBezTo>
                      <a:cubicBezTo>
                        <a:pt x="129" y="174"/>
                        <a:pt x="128" y="176"/>
                        <a:pt x="128" y="178"/>
                      </a:cubicBezTo>
                      <a:cubicBezTo>
                        <a:pt x="126" y="184"/>
                        <a:pt x="126" y="184"/>
                        <a:pt x="126" y="184"/>
                      </a:cubicBezTo>
                      <a:cubicBezTo>
                        <a:pt x="126" y="185"/>
                        <a:pt x="125" y="186"/>
                        <a:pt x="125" y="187"/>
                      </a:cubicBezTo>
                      <a:cubicBezTo>
                        <a:pt x="124" y="188"/>
                        <a:pt x="124" y="188"/>
                        <a:pt x="124" y="188"/>
                      </a:cubicBezTo>
                      <a:cubicBezTo>
                        <a:pt x="124" y="189"/>
                        <a:pt x="123" y="190"/>
                        <a:pt x="123" y="191"/>
                      </a:cubicBezTo>
                      <a:cubicBezTo>
                        <a:pt x="122" y="194"/>
                        <a:pt x="122" y="194"/>
                        <a:pt x="122" y="194"/>
                      </a:cubicBezTo>
                      <a:cubicBezTo>
                        <a:pt x="120" y="197"/>
                        <a:pt x="120" y="197"/>
                        <a:pt x="120" y="197"/>
                      </a:cubicBezTo>
                      <a:cubicBezTo>
                        <a:pt x="117" y="201"/>
                        <a:pt x="115" y="204"/>
                        <a:pt x="112" y="207"/>
                      </a:cubicBezTo>
                      <a:cubicBezTo>
                        <a:pt x="111" y="208"/>
                        <a:pt x="110" y="210"/>
                        <a:pt x="109" y="211"/>
                      </a:cubicBezTo>
                      <a:cubicBezTo>
                        <a:pt x="109" y="211"/>
                        <a:pt x="108" y="211"/>
                        <a:pt x="108" y="212"/>
                      </a:cubicBezTo>
                      <a:cubicBezTo>
                        <a:pt x="107" y="213"/>
                        <a:pt x="107" y="213"/>
                        <a:pt x="107" y="213"/>
                      </a:cubicBezTo>
                      <a:cubicBezTo>
                        <a:pt x="106" y="214"/>
                        <a:pt x="105" y="215"/>
                        <a:pt x="104" y="216"/>
                      </a:cubicBezTo>
                      <a:cubicBezTo>
                        <a:pt x="99" y="221"/>
                        <a:pt x="93" y="226"/>
                        <a:pt x="86" y="232"/>
                      </a:cubicBezTo>
                      <a:cubicBezTo>
                        <a:pt x="82" y="234"/>
                        <a:pt x="79" y="236"/>
                        <a:pt x="75" y="239"/>
                      </a:cubicBezTo>
                      <a:cubicBezTo>
                        <a:pt x="72" y="241"/>
                        <a:pt x="69" y="242"/>
                        <a:pt x="66" y="244"/>
                      </a:cubicBezTo>
                      <a:cubicBezTo>
                        <a:pt x="56" y="251"/>
                        <a:pt x="45" y="255"/>
                        <a:pt x="37" y="258"/>
                      </a:cubicBezTo>
                      <a:cubicBezTo>
                        <a:pt x="35" y="260"/>
                        <a:pt x="32" y="261"/>
                        <a:pt x="29" y="262"/>
                      </a:cubicBezTo>
                      <a:cubicBezTo>
                        <a:pt x="19" y="270"/>
                        <a:pt x="9" y="277"/>
                        <a:pt x="0" y="284"/>
                      </a:cubicBezTo>
                      <a:cubicBezTo>
                        <a:pt x="5" y="283"/>
                        <a:pt x="11" y="281"/>
                        <a:pt x="16" y="279"/>
                      </a:cubicBezTo>
                      <a:cubicBezTo>
                        <a:pt x="17" y="279"/>
                        <a:pt x="18" y="278"/>
                        <a:pt x="18" y="278"/>
                      </a:cubicBezTo>
                      <a:cubicBezTo>
                        <a:pt x="21" y="277"/>
                        <a:pt x="23" y="276"/>
                        <a:pt x="26" y="275"/>
                      </a:cubicBezTo>
                      <a:cubicBezTo>
                        <a:pt x="28" y="274"/>
                        <a:pt x="30" y="273"/>
                        <a:pt x="33" y="272"/>
                      </a:cubicBezTo>
                      <a:cubicBezTo>
                        <a:pt x="38" y="271"/>
                        <a:pt x="43" y="269"/>
                        <a:pt x="48" y="267"/>
                      </a:cubicBezTo>
                      <a:cubicBezTo>
                        <a:pt x="58" y="262"/>
                        <a:pt x="69" y="257"/>
                        <a:pt x="80" y="250"/>
                      </a:cubicBezTo>
                      <a:cubicBezTo>
                        <a:pt x="87" y="246"/>
                        <a:pt x="95" y="241"/>
                        <a:pt x="102" y="236"/>
                      </a:cubicBezTo>
                      <a:cubicBezTo>
                        <a:pt x="109" y="231"/>
                        <a:pt x="115" y="226"/>
                        <a:pt x="122" y="219"/>
                      </a:cubicBezTo>
                      <a:cubicBezTo>
                        <a:pt x="124" y="218"/>
                        <a:pt x="125" y="216"/>
                        <a:pt x="127" y="215"/>
                      </a:cubicBezTo>
                      <a:cubicBezTo>
                        <a:pt x="128" y="214"/>
                        <a:pt x="129" y="212"/>
                        <a:pt x="130" y="211"/>
                      </a:cubicBezTo>
                      <a:cubicBezTo>
                        <a:pt x="130" y="211"/>
                        <a:pt x="131" y="210"/>
                        <a:pt x="131" y="209"/>
                      </a:cubicBezTo>
                      <a:cubicBezTo>
                        <a:pt x="134" y="206"/>
                        <a:pt x="137" y="202"/>
                        <a:pt x="140" y="198"/>
                      </a:cubicBezTo>
                      <a:cubicBezTo>
                        <a:pt x="142" y="195"/>
                        <a:pt x="142" y="195"/>
                        <a:pt x="142" y="195"/>
                      </a:cubicBezTo>
                      <a:cubicBezTo>
                        <a:pt x="144" y="192"/>
                        <a:pt x="144" y="192"/>
                        <a:pt x="144" y="192"/>
                      </a:cubicBezTo>
                      <a:cubicBezTo>
                        <a:pt x="144" y="191"/>
                        <a:pt x="145" y="190"/>
                        <a:pt x="145" y="189"/>
                      </a:cubicBezTo>
                      <a:cubicBezTo>
                        <a:pt x="146" y="187"/>
                        <a:pt x="146" y="186"/>
                        <a:pt x="147" y="185"/>
                      </a:cubicBezTo>
                      <a:cubicBezTo>
                        <a:pt x="149" y="179"/>
                        <a:pt x="149" y="179"/>
                        <a:pt x="149" y="179"/>
                      </a:cubicBezTo>
                      <a:cubicBezTo>
                        <a:pt x="150" y="176"/>
                        <a:pt x="150" y="174"/>
                        <a:pt x="151" y="172"/>
                      </a:cubicBezTo>
                      <a:cubicBezTo>
                        <a:pt x="153" y="163"/>
                        <a:pt x="154" y="154"/>
                        <a:pt x="153" y="145"/>
                      </a:cubicBezTo>
                      <a:cubicBezTo>
                        <a:pt x="153" y="137"/>
                        <a:pt x="152" y="128"/>
                        <a:pt x="150" y="120"/>
                      </a:cubicBezTo>
                      <a:cubicBezTo>
                        <a:pt x="145" y="105"/>
                        <a:pt x="139" y="91"/>
                        <a:pt x="132" y="77"/>
                      </a:cubicBezTo>
                      <a:cubicBezTo>
                        <a:pt x="131" y="74"/>
                        <a:pt x="129" y="70"/>
                        <a:pt x="127" y="67"/>
                      </a:cubicBezTo>
                      <a:cubicBezTo>
                        <a:pt x="126" y="65"/>
                        <a:pt x="125" y="64"/>
                        <a:pt x="124" y="62"/>
                      </a:cubicBezTo>
                      <a:cubicBezTo>
                        <a:pt x="122" y="60"/>
                        <a:pt x="121" y="59"/>
                        <a:pt x="120" y="57"/>
                      </a:cubicBezTo>
                      <a:cubicBezTo>
                        <a:pt x="116" y="51"/>
                        <a:pt x="111" y="45"/>
                        <a:pt x="105" y="39"/>
                      </a:cubicBezTo>
                      <a:cubicBezTo>
                        <a:pt x="95" y="28"/>
                        <a:pt x="82" y="18"/>
                        <a:pt x="69" y="10"/>
                      </a:cubicBezTo>
                      <a:cubicBezTo>
                        <a:pt x="61" y="6"/>
                        <a:pt x="53" y="2"/>
                        <a:pt x="45" y="0"/>
                      </a:cubicBezTo>
                    </a:path>
                  </a:pathLst>
                </a:custGeom>
                <a:solidFill>
                  <a:srgbClr val="2FAB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4" name="Freeform 370">
                  <a:extLst>
                    <a:ext uri="{FF2B5EF4-FFF2-40B4-BE49-F238E27FC236}">
                      <a16:creationId xmlns:a16="http://schemas.microsoft.com/office/drawing/2014/main" xmlns="" id="{48394070-297C-40CD-B86A-31CE46C2EEE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958" y="1747"/>
                  <a:ext cx="249" cy="484"/>
                </a:xfrm>
                <a:custGeom>
                  <a:avLst/>
                  <a:gdLst>
                    <a:gd name="T0" fmla="*/ 69 w 103"/>
                    <a:gd name="T1" fmla="*/ 0 h 200"/>
                    <a:gd name="T2" fmla="*/ 74 w 103"/>
                    <a:gd name="T3" fmla="*/ 11 h 200"/>
                    <a:gd name="T4" fmla="*/ 80 w 103"/>
                    <a:gd name="T5" fmla="*/ 97 h 200"/>
                    <a:gd name="T6" fmla="*/ 47 w 103"/>
                    <a:gd name="T7" fmla="*/ 154 h 200"/>
                    <a:gd name="T8" fmla="*/ 0 w 103"/>
                    <a:gd name="T9" fmla="*/ 200 h 200"/>
                    <a:gd name="T10" fmla="*/ 8 w 103"/>
                    <a:gd name="T11" fmla="*/ 196 h 200"/>
                    <a:gd name="T12" fmla="*/ 37 w 103"/>
                    <a:gd name="T13" fmla="*/ 182 h 200"/>
                    <a:gd name="T14" fmla="*/ 46 w 103"/>
                    <a:gd name="T15" fmla="*/ 177 h 200"/>
                    <a:gd name="T16" fmla="*/ 57 w 103"/>
                    <a:gd name="T17" fmla="*/ 170 h 200"/>
                    <a:gd name="T18" fmla="*/ 75 w 103"/>
                    <a:gd name="T19" fmla="*/ 154 h 200"/>
                    <a:gd name="T20" fmla="*/ 78 w 103"/>
                    <a:gd name="T21" fmla="*/ 151 h 200"/>
                    <a:gd name="T22" fmla="*/ 79 w 103"/>
                    <a:gd name="T23" fmla="*/ 150 h 200"/>
                    <a:gd name="T24" fmla="*/ 80 w 103"/>
                    <a:gd name="T25" fmla="*/ 149 h 200"/>
                    <a:gd name="T26" fmla="*/ 83 w 103"/>
                    <a:gd name="T27" fmla="*/ 145 h 200"/>
                    <a:gd name="T28" fmla="*/ 91 w 103"/>
                    <a:gd name="T29" fmla="*/ 135 h 200"/>
                    <a:gd name="T30" fmla="*/ 93 w 103"/>
                    <a:gd name="T31" fmla="*/ 132 h 200"/>
                    <a:gd name="T32" fmla="*/ 94 w 103"/>
                    <a:gd name="T33" fmla="*/ 129 h 200"/>
                    <a:gd name="T34" fmla="*/ 95 w 103"/>
                    <a:gd name="T35" fmla="*/ 126 h 200"/>
                    <a:gd name="T36" fmla="*/ 96 w 103"/>
                    <a:gd name="T37" fmla="*/ 125 h 200"/>
                    <a:gd name="T38" fmla="*/ 97 w 103"/>
                    <a:gd name="T39" fmla="*/ 122 h 200"/>
                    <a:gd name="T40" fmla="*/ 99 w 103"/>
                    <a:gd name="T41" fmla="*/ 116 h 200"/>
                    <a:gd name="T42" fmla="*/ 100 w 103"/>
                    <a:gd name="T43" fmla="*/ 110 h 200"/>
                    <a:gd name="T44" fmla="*/ 102 w 103"/>
                    <a:gd name="T45" fmla="*/ 84 h 200"/>
                    <a:gd name="T46" fmla="*/ 98 w 103"/>
                    <a:gd name="T47" fmla="*/ 60 h 200"/>
                    <a:gd name="T48" fmla="*/ 81 w 103"/>
                    <a:gd name="T49" fmla="*/ 19 h 200"/>
                    <a:gd name="T50" fmla="*/ 75 w 103"/>
                    <a:gd name="T51" fmla="*/ 9 h 200"/>
                    <a:gd name="T52" fmla="*/ 73 w 103"/>
                    <a:gd name="T53" fmla="*/ 6 h 200"/>
                    <a:gd name="T54" fmla="*/ 72 w 103"/>
                    <a:gd name="T55" fmla="*/ 5 h 200"/>
                    <a:gd name="T56" fmla="*/ 72 w 103"/>
                    <a:gd name="T57" fmla="*/ 4 h 200"/>
                    <a:gd name="T58" fmla="*/ 69 w 103"/>
                    <a:gd name="T59" fmla="*/ 0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03" h="200">
                      <a:moveTo>
                        <a:pt x="69" y="0"/>
                      </a:moveTo>
                      <a:cubicBezTo>
                        <a:pt x="71" y="4"/>
                        <a:pt x="73" y="8"/>
                        <a:pt x="74" y="11"/>
                      </a:cubicBezTo>
                      <a:cubicBezTo>
                        <a:pt x="85" y="38"/>
                        <a:pt x="87" y="67"/>
                        <a:pt x="80" y="97"/>
                      </a:cubicBezTo>
                      <a:cubicBezTo>
                        <a:pt x="75" y="117"/>
                        <a:pt x="63" y="137"/>
                        <a:pt x="47" y="154"/>
                      </a:cubicBezTo>
                      <a:cubicBezTo>
                        <a:pt x="34" y="169"/>
                        <a:pt x="17" y="185"/>
                        <a:pt x="0" y="200"/>
                      </a:cubicBezTo>
                      <a:cubicBezTo>
                        <a:pt x="3" y="199"/>
                        <a:pt x="6" y="198"/>
                        <a:pt x="8" y="196"/>
                      </a:cubicBezTo>
                      <a:cubicBezTo>
                        <a:pt x="16" y="193"/>
                        <a:pt x="27" y="189"/>
                        <a:pt x="37" y="182"/>
                      </a:cubicBezTo>
                      <a:cubicBezTo>
                        <a:pt x="40" y="180"/>
                        <a:pt x="43" y="179"/>
                        <a:pt x="46" y="177"/>
                      </a:cubicBezTo>
                      <a:cubicBezTo>
                        <a:pt x="50" y="174"/>
                        <a:pt x="53" y="172"/>
                        <a:pt x="57" y="170"/>
                      </a:cubicBezTo>
                      <a:cubicBezTo>
                        <a:pt x="64" y="164"/>
                        <a:pt x="70" y="159"/>
                        <a:pt x="75" y="154"/>
                      </a:cubicBezTo>
                      <a:cubicBezTo>
                        <a:pt x="76" y="153"/>
                        <a:pt x="77" y="152"/>
                        <a:pt x="78" y="151"/>
                      </a:cubicBezTo>
                      <a:cubicBezTo>
                        <a:pt x="79" y="150"/>
                        <a:pt x="79" y="150"/>
                        <a:pt x="79" y="150"/>
                      </a:cubicBezTo>
                      <a:cubicBezTo>
                        <a:pt x="79" y="149"/>
                        <a:pt x="80" y="149"/>
                        <a:pt x="80" y="149"/>
                      </a:cubicBezTo>
                      <a:cubicBezTo>
                        <a:pt x="81" y="148"/>
                        <a:pt x="82" y="146"/>
                        <a:pt x="83" y="145"/>
                      </a:cubicBezTo>
                      <a:cubicBezTo>
                        <a:pt x="86" y="142"/>
                        <a:pt x="88" y="139"/>
                        <a:pt x="91" y="135"/>
                      </a:cubicBezTo>
                      <a:cubicBezTo>
                        <a:pt x="93" y="132"/>
                        <a:pt x="93" y="132"/>
                        <a:pt x="93" y="132"/>
                      </a:cubicBezTo>
                      <a:cubicBezTo>
                        <a:pt x="94" y="129"/>
                        <a:pt x="94" y="129"/>
                        <a:pt x="94" y="129"/>
                      </a:cubicBezTo>
                      <a:cubicBezTo>
                        <a:pt x="94" y="128"/>
                        <a:pt x="95" y="127"/>
                        <a:pt x="95" y="126"/>
                      </a:cubicBezTo>
                      <a:cubicBezTo>
                        <a:pt x="96" y="125"/>
                        <a:pt x="96" y="125"/>
                        <a:pt x="96" y="125"/>
                      </a:cubicBezTo>
                      <a:cubicBezTo>
                        <a:pt x="96" y="124"/>
                        <a:pt x="97" y="123"/>
                        <a:pt x="97" y="122"/>
                      </a:cubicBezTo>
                      <a:cubicBezTo>
                        <a:pt x="99" y="116"/>
                        <a:pt x="99" y="116"/>
                        <a:pt x="99" y="116"/>
                      </a:cubicBezTo>
                      <a:cubicBezTo>
                        <a:pt x="99" y="114"/>
                        <a:pt x="100" y="112"/>
                        <a:pt x="100" y="110"/>
                      </a:cubicBezTo>
                      <a:cubicBezTo>
                        <a:pt x="102" y="101"/>
                        <a:pt x="103" y="93"/>
                        <a:pt x="102" y="84"/>
                      </a:cubicBezTo>
                      <a:cubicBezTo>
                        <a:pt x="101" y="76"/>
                        <a:pt x="100" y="68"/>
                        <a:pt x="98" y="60"/>
                      </a:cubicBezTo>
                      <a:cubicBezTo>
                        <a:pt x="94" y="47"/>
                        <a:pt x="89" y="35"/>
                        <a:pt x="81" y="19"/>
                      </a:cubicBezTo>
                      <a:cubicBezTo>
                        <a:pt x="79" y="15"/>
                        <a:pt x="77" y="12"/>
                        <a:pt x="75" y="9"/>
                      </a:cubicBezTo>
                      <a:cubicBezTo>
                        <a:pt x="75" y="8"/>
                        <a:pt x="74" y="7"/>
                        <a:pt x="73" y="6"/>
                      </a:cubicBezTo>
                      <a:cubicBezTo>
                        <a:pt x="73" y="6"/>
                        <a:pt x="73" y="5"/>
                        <a:pt x="72" y="5"/>
                      </a:cubicBezTo>
                      <a:cubicBezTo>
                        <a:pt x="72" y="4"/>
                        <a:pt x="72" y="4"/>
                        <a:pt x="72" y="4"/>
                      </a:cubicBezTo>
                      <a:cubicBezTo>
                        <a:pt x="71" y="3"/>
                        <a:pt x="70" y="1"/>
                        <a:pt x="69" y="0"/>
                      </a:cubicBezTo>
                    </a:path>
                  </a:pathLst>
                </a:custGeom>
                <a:solidFill>
                  <a:srgbClr val="E9CF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5" name="Freeform 371">
                  <a:extLst>
                    <a:ext uri="{FF2B5EF4-FFF2-40B4-BE49-F238E27FC236}">
                      <a16:creationId xmlns:a16="http://schemas.microsoft.com/office/drawing/2014/main" xmlns="" id="{AD6F7A83-A5FA-4FF0-8918-B2E880DA33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5" y="2210"/>
                  <a:ext cx="667" cy="1001"/>
                </a:xfrm>
                <a:custGeom>
                  <a:avLst/>
                  <a:gdLst>
                    <a:gd name="T0" fmla="*/ 34 w 667"/>
                    <a:gd name="T1" fmla="*/ 1001 h 1001"/>
                    <a:gd name="T2" fmla="*/ 0 w 667"/>
                    <a:gd name="T3" fmla="*/ 980 h 1001"/>
                    <a:gd name="T4" fmla="*/ 633 w 667"/>
                    <a:gd name="T5" fmla="*/ 0 h 1001"/>
                    <a:gd name="T6" fmla="*/ 667 w 667"/>
                    <a:gd name="T7" fmla="*/ 21 h 1001"/>
                    <a:gd name="T8" fmla="*/ 34 w 667"/>
                    <a:gd name="T9" fmla="*/ 1001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7" h="1001">
                      <a:moveTo>
                        <a:pt x="34" y="1001"/>
                      </a:moveTo>
                      <a:lnTo>
                        <a:pt x="0" y="980"/>
                      </a:lnTo>
                      <a:lnTo>
                        <a:pt x="633" y="0"/>
                      </a:lnTo>
                      <a:lnTo>
                        <a:pt x="667" y="21"/>
                      </a:lnTo>
                      <a:lnTo>
                        <a:pt x="34" y="1001"/>
                      </a:lnTo>
                      <a:close/>
                    </a:path>
                  </a:pathLst>
                </a:custGeom>
                <a:solidFill>
                  <a:srgbClr val="56391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6" name="Freeform 372">
                  <a:extLst>
                    <a:ext uri="{FF2B5EF4-FFF2-40B4-BE49-F238E27FC236}">
                      <a16:creationId xmlns:a16="http://schemas.microsoft.com/office/drawing/2014/main" xmlns="" id="{8833FC75-3B90-4780-AEE1-1A13B00A4F0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05" y="2210"/>
                  <a:ext cx="667" cy="1001"/>
                </a:xfrm>
                <a:custGeom>
                  <a:avLst/>
                  <a:gdLst>
                    <a:gd name="T0" fmla="*/ 34 w 667"/>
                    <a:gd name="T1" fmla="*/ 1001 h 1001"/>
                    <a:gd name="T2" fmla="*/ 0 w 667"/>
                    <a:gd name="T3" fmla="*/ 980 h 1001"/>
                    <a:gd name="T4" fmla="*/ 633 w 667"/>
                    <a:gd name="T5" fmla="*/ 0 h 1001"/>
                    <a:gd name="T6" fmla="*/ 667 w 667"/>
                    <a:gd name="T7" fmla="*/ 21 h 1001"/>
                    <a:gd name="T8" fmla="*/ 34 w 667"/>
                    <a:gd name="T9" fmla="*/ 1001 h 10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67" h="1001">
                      <a:moveTo>
                        <a:pt x="34" y="1001"/>
                      </a:moveTo>
                      <a:lnTo>
                        <a:pt x="0" y="980"/>
                      </a:lnTo>
                      <a:lnTo>
                        <a:pt x="633" y="0"/>
                      </a:lnTo>
                      <a:lnTo>
                        <a:pt x="667" y="21"/>
                      </a:lnTo>
                      <a:lnTo>
                        <a:pt x="34" y="1001"/>
                      </a:lnTo>
                    </a:path>
                  </a:pathLst>
                </a:cu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7" name="Freeform 373">
                  <a:extLst>
                    <a:ext uri="{FF2B5EF4-FFF2-40B4-BE49-F238E27FC236}">
                      <a16:creationId xmlns:a16="http://schemas.microsoft.com/office/drawing/2014/main" xmlns="" id="{F7CA35A5-24B4-4C2D-93A6-D69ABB22E1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00" y="1537"/>
                  <a:ext cx="1117" cy="997"/>
                </a:xfrm>
                <a:custGeom>
                  <a:avLst/>
                  <a:gdLst>
                    <a:gd name="T0" fmla="*/ 335 w 462"/>
                    <a:gd name="T1" fmla="*/ 59 h 412"/>
                    <a:gd name="T2" fmla="*/ 219 w 462"/>
                    <a:gd name="T3" fmla="*/ 2 h 412"/>
                    <a:gd name="T4" fmla="*/ 70 w 462"/>
                    <a:gd name="T5" fmla="*/ 86 h 412"/>
                    <a:gd name="T6" fmla="*/ 165 w 462"/>
                    <a:gd name="T7" fmla="*/ 329 h 412"/>
                    <a:gd name="T8" fmla="*/ 335 w 462"/>
                    <a:gd name="T9" fmla="*/ 59 h 4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2" h="412">
                      <a:moveTo>
                        <a:pt x="335" y="59"/>
                      </a:moveTo>
                      <a:cubicBezTo>
                        <a:pt x="299" y="35"/>
                        <a:pt x="265" y="4"/>
                        <a:pt x="219" y="2"/>
                      </a:cubicBezTo>
                      <a:cubicBezTo>
                        <a:pt x="159" y="0"/>
                        <a:pt x="108" y="27"/>
                        <a:pt x="70" y="86"/>
                      </a:cubicBezTo>
                      <a:cubicBezTo>
                        <a:pt x="0" y="195"/>
                        <a:pt x="95" y="289"/>
                        <a:pt x="165" y="329"/>
                      </a:cubicBezTo>
                      <a:cubicBezTo>
                        <a:pt x="310" y="412"/>
                        <a:pt x="462" y="137"/>
                        <a:pt x="335" y="59"/>
                      </a:cubicBezTo>
                    </a:path>
                  </a:pathLst>
                </a:custGeom>
                <a:solidFill>
                  <a:srgbClr val="EB53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8" name="Freeform 374">
                  <a:extLst>
                    <a:ext uri="{FF2B5EF4-FFF2-40B4-BE49-F238E27FC236}">
                      <a16:creationId xmlns:a16="http://schemas.microsoft.com/office/drawing/2014/main" xmlns="" id="{2A8E778B-C1B6-4A48-98C1-FD355E0884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782" y="1980"/>
                  <a:ext cx="448" cy="348"/>
                </a:xfrm>
                <a:custGeom>
                  <a:avLst/>
                  <a:gdLst>
                    <a:gd name="T0" fmla="*/ 152 w 185"/>
                    <a:gd name="T1" fmla="*/ 0 h 144"/>
                    <a:gd name="T2" fmla="*/ 130 w 185"/>
                    <a:gd name="T3" fmla="*/ 39 h 144"/>
                    <a:gd name="T4" fmla="*/ 112 w 185"/>
                    <a:gd name="T5" fmla="*/ 63 h 144"/>
                    <a:gd name="T6" fmla="*/ 76 w 185"/>
                    <a:gd name="T7" fmla="*/ 95 h 144"/>
                    <a:gd name="T8" fmla="*/ 28 w 185"/>
                    <a:gd name="T9" fmla="*/ 104 h 144"/>
                    <a:gd name="T10" fmla="*/ 0 w 185"/>
                    <a:gd name="T11" fmla="*/ 110 h 144"/>
                    <a:gd name="T12" fmla="*/ 48 w 185"/>
                    <a:gd name="T13" fmla="*/ 132 h 144"/>
                    <a:gd name="T14" fmla="*/ 113 w 185"/>
                    <a:gd name="T15" fmla="*/ 142 h 144"/>
                    <a:gd name="T16" fmla="*/ 167 w 185"/>
                    <a:gd name="T17" fmla="*/ 105 h 144"/>
                    <a:gd name="T18" fmla="*/ 152 w 185"/>
                    <a:gd name="T19" fmla="*/ 0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85" h="144">
                      <a:moveTo>
                        <a:pt x="152" y="0"/>
                      </a:moveTo>
                      <a:cubicBezTo>
                        <a:pt x="143" y="12"/>
                        <a:pt x="138" y="27"/>
                        <a:pt x="130" y="39"/>
                      </a:cubicBezTo>
                      <a:cubicBezTo>
                        <a:pt x="124" y="48"/>
                        <a:pt x="119" y="56"/>
                        <a:pt x="112" y="63"/>
                      </a:cubicBezTo>
                      <a:cubicBezTo>
                        <a:pt x="101" y="74"/>
                        <a:pt x="89" y="88"/>
                        <a:pt x="76" y="95"/>
                      </a:cubicBezTo>
                      <a:cubicBezTo>
                        <a:pt x="62" y="103"/>
                        <a:pt x="43" y="103"/>
                        <a:pt x="28" y="104"/>
                      </a:cubicBezTo>
                      <a:cubicBezTo>
                        <a:pt x="21" y="104"/>
                        <a:pt x="4" y="104"/>
                        <a:pt x="0" y="110"/>
                      </a:cubicBezTo>
                      <a:cubicBezTo>
                        <a:pt x="11" y="122"/>
                        <a:pt x="32" y="128"/>
                        <a:pt x="48" y="132"/>
                      </a:cubicBezTo>
                      <a:cubicBezTo>
                        <a:pt x="68" y="137"/>
                        <a:pt x="91" y="144"/>
                        <a:pt x="113" y="142"/>
                      </a:cubicBezTo>
                      <a:cubicBezTo>
                        <a:pt x="135" y="139"/>
                        <a:pt x="156" y="124"/>
                        <a:pt x="167" y="105"/>
                      </a:cubicBezTo>
                      <a:cubicBezTo>
                        <a:pt x="185" y="75"/>
                        <a:pt x="175" y="34"/>
                        <a:pt x="152" y="0"/>
                      </a:cubicBezTo>
                      <a:close/>
                    </a:path>
                  </a:pathLst>
                </a:custGeom>
                <a:solidFill>
                  <a:srgbClr val="EB534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29" name="Freeform 375">
                  <a:extLst>
                    <a:ext uri="{FF2B5EF4-FFF2-40B4-BE49-F238E27FC236}">
                      <a16:creationId xmlns:a16="http://schemas.microsoft.com/office/drawing/2014/main" xmlns="" id="{7D61E841-0846-4A8F-9E6C-688EA2FC00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76" y="1682"/>
                  <a:ext cx="692" cy="690"/>
                </a:xfrm>
                <a:custGeom>
                  <a:avLst/>
                  <a:gdLst>
                    <a:gd name="T0" fmla="*/ 253 w 286"/>
                    <a:gd name="T1" fmla="*/ 271 h 285"/>
                    <a:gd name="T2" fmla="*/ 257 w 286"/>
                    <a:gd name="T3" fmla="*/ 269 h 285"/>
                    <a:gd name="T4" fmla="*/ 266 w 286"/>
                    <a:gd name="T5" fmla="*/ 264 h 285"/>
                    <a:gd name="T6" fmla="*/ 238 w 286"/>
                    <a:gd name="T7" fmla="*/ 273 h 285"/>
                    <a:gd name="T8" fmla="*/ 158 w 286"/>
                    <a:gd name="T9" fmla="*/ 263 h 285"/>
                    <a:gd name="T10" fmla="*/ 123 w 286"/>
                    <a:gd name="T11" fmla="*/ 247 h 285"/>
                    <a:gd name="T12" fmla="*/ 70 w 286"/>
                    <a:gd name="T13" fmla="*/ 212 h 285"/>
                    <a:gd name="T14" fmla="*/ 42 w 286"/>
                    <a:gd name="T15" fmla="*/ 190 h 285"/>
                    <a:gd name="T16" fmla="*/ 32 w 286"/>
                    <a:gd name="T17" fmla="*/ 172 h 285"/>
                    <a:gd name="T18" fmla="*/ 30 w 286"/>
                    <a:gd name="T19" fmla="*/ 164 h 285"/>
                    <a:gd name="T20" fmla="*/ 30 w 286"/>
                    <a:gd name="T21" fmla="*/ 143 h 285"/>
                    <a:gd name="T22" fmla="*/ 41 w 286"/>
                    <a:gd name="T23" fmla="*/ 108 h 285"/>
                    <a:gd name="T24" fmla="*/ 72 w 286"/>
                    <a:gd name="T25" fmla="*/ 60 h 285"/>
                    <a:gd name="T26" fmla="*/ 113 w 286"/>
                    <a:gd name="T27" fmla="*/ 28 h 285"/>
                    <a:gd name="T28" fmla="*/ 127 w 286"/>
                    <a:gd name="T29" fmla="*/ 24 h 285"/>
                    <a:gd name="T30" fmla="*/ 121 w 286"/>
                    <a:gd name="T31" fmla="*/ 25 h 285"/>
                    <a:gd name="T32" fmla="*/ 124 w 286"/>
                    <a:gd name="T33" fmla="*/ 24 h 285"/>
                    <a:gd name="T34" fmla="*/ 132 w 286"/>
                    <a:gd name="T35" fmla="*/ 23 h 285"/>
                    <a:gd name="T36" fmla="*/ 185 w 286"/>
                    <a:gd name="T37" fmla="*/ 32 h 285"/>
                    <a:gd name="T38" fmla="*/ 230 w 286"/>
                    <a:gd name="T39" fmla="*/ 61 h 285"/>
                    <a:gd name="T40" fmla="*/ 244 w 286"/>
                    <a:gd name="T41" fmla="*/ 81 h 285"/>
                    <a:gd name="T42" fmla="*/ 248 w 286"/>
                    <a:gd name="T43" fmla="*/ 150 h 285"/>
                    <a:gd name="T44" fmla="*/ 199 w 286"/>
                    <a:gd name="T45" fmla="*/ 199 h 285"/>
                    <a:gd name="T46" fmla="*/ 193 w 286"/>
                    <a:gd name="T47" fmla="*/ 201 h 285"/>
                    <a:gd name="T48" fmla="*/ 186 w 286"/>
                    <a:gd name="T49" fmla="*/ 202 h 285"/>
                    <a:gd name="T50" fmla="*/ 148 w 286"/>
                    <a:gd name="T51" fmla="*/ 203 h 285"/>
                    <a:gd name="T52" fmla="*/ 124 w 286"/>
                    <a:gd name="T53" fmla="*/ 195 h 285"/>
                    <a:gd name="T54" fmla="*/ 105 w 286"/>
                    <a:gd name="T55" fmla="*/ 181 h 285"/>
                    <a:gd name="T56" fmla="*/ 94 w 286"/>
                    <a:gd name="T57" fmla="*/ 162 h 285"/>
                    <a:gd name="T58" fmla="*/ 91 w 286"/>
                    <a:gd name="T59" fmla="*/ 138 h 285"/>
                    <a:gd name="T60" fmla="*/ 81 w 286"/>
                    <a:gd name="T61" fmla="*/ 142 h 285"/>
                    <a:gd name="T62" fmla="*/ 94 w 286"/>
                    <a:gd name="T63" fmla="*/ 187 h 285"/>
                    <a:gd name="T64" fmla="*/ 126 w 286"/>
                    <a:gd name="T65" fmla="*/ 211 h 285"/>
                    <a:gd name="T66" fmla="*/ 184 w 286"/>
                    <a:gd name="T67" fmla="*/ 220 h 285"/>
                    <a:gd name="T68" fmla="*/ 218 w 286"/>
                    <a:gd name="T69" fmla="*/ 211 h 285"/>
                    <a:gd name="T70" fmla="*/ 253 w 286"/>
                    <a:gd name="T71" fmla="*/ 184 h 285"/>
                    <a:gd name="T72" fmla="*/ 272 w 286"/>
                    <a:gd name="T73" fmla="*/ 98 h 285"/>
                    <a:gd name="T74" fmla="*/ 236 w 286"/>
                    <a:gd name="T75" fmla="*/ 38 h 285"/>
                    <a:gd name="T76" fmla="*/ 195 w 286"/>
                    <a:gd name="T77" fmla="*/ 13 h 285"/>
                    <a:gd name="T78" fmla="*/ 162 w 286"/>
                    <a:gd name="T79" fmla="*/ 3 h 285"/>
                    <a:gd name="T80" fmla="*/ 151 w 286"/>
                    <a:gd name="T81" fmla="*/ 1 h 285"/>
                    <a:gd name="T82" fmla="*/ 82 w 286"/>
                    <a:gd name="T83" fmla="*/ 15 h 285"/>
                    <a:gd name="T84" fmla="*/ 32 w 286"/>
                    <a:gd name="T85" fmla="*/ 60 h 285"/>
                    <a:gd name="T86" fmla="*/ 26 w 286"/>
                    <a:gd name="T87" fmla="*/ 69 h 285"/>
                    <a:gd name="T88" fmla="*/ 4 w 286"/>
                    <a:gd name="T89" fmla="*/ 120 h 285"/>
                    <a:gd name="T90" fmla="*/ 3 w 286"/>
                    <a:gd name="T91" fmla="*/ 169 h 285"/>
                    <a:gd name="T92" fmla="*/ 7 w 286"/>
                    <a:gd name="T93" fmla="*/ 182 h 285"/>
                    <a:gd name="T94" fmla="*/ 10 w 286"/>
                    <a:gd name="T95" fmla="*/ 188 h 285"/>
                    <a:gd name="T96" fmla="*/ 13 w 286"/>
                    <a:gd name="T97" fmla="*/ 194 h 285"/>
                    <a:gd name="T98" fmla="*/ 26 w 286"/>
                    <a:gd name="T99" fmla="*/ 210 h 285"/>
                    <a:gd name="T100" fmla="*/ 50 w 286"/>
                    <a:gd name="T101" fmla="*/ 231 h 285"/>
                    <a:gd name="T102" fmla="*/ 101 w 286"/>
                    <a:gd name="T103" fmla="*/ 260 h 285"/>
                    <a:gd name="T104" fmla="*/ 122 w 286"/>
                    <a:gd name="T105" fmla="*/ 268 h 285"/>
                    <a:gd name="T106" fmla="*/ 172 w 286"/>
                    <a:gd name="T107" fmla="*/ 282 h 285"/>
                    <a:gd name="T108" fmla="*/ 257 w 286"/>
                    <a:gd name="T109" fmla="*/ 275 h 285"/>
                    <a:gd name="T110" fmla="*/ 286 w 286"/>
                    <a:gd name="T111" fmla="*/ 253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86" h="285">
                      <a:moveTo>
                        <a:pt x="271" y="265"/>
                      </a:moveTo>
                      <a:cubicBezTo>
                        <a:pt x="266" y="267"/>
                        <a:pt x="261" y="269"/>
                        <a:pt x="253" y="271"/>
                      </a:cubicBezTo>
                      <a:cubicBezTo>
                        <a:pt x="253" y="271"/>
                        <a:pt x="254" y="271"/>
                        <a:pt x="254" y="271"/>
                      </a:cubicBezTo>
                      <a:cubicBezTo>
                        <a:pt x="255" y="270"/>
                        <a:pt x="256" y="270"/>
                        <a:pt x="257" y="269"/>
                      </a:cubicBezTo>
                      <a:cubicBezTo>
                        <a:pt x="259" y="269"/>
                        <a:pt x="260" y="268"/>
                        <a:pt x="262" y="267"/>
                      </a:cubicBezTo>
                      <a:cubicBezTo>
                        <a:pt x="263" y="266"/>
                        <a:pt x="265" y="265"/>
                        <a:pt x="266" y="264"/>
                      </a:cubicBezTo>
                      <a:cubicBezTo>
                        <a:pt x="262" y="267"/>
                        <a:pt x="257" y="268"/>
                        <a:pt x="252" y="270"/>
                      </a:cubicBezTo>
                      <a:cubicBezTo>
                        <a:pt x="248" y="271"/>
                        <a:pt x="243" y="272"/>
                        <a:pt x="238" y="273"/>
                      </a:cubicBezTo>
                      <a:cubicBezTo>
                        <a:pt x="229" y="274"/>
                        <a:pt x="219" y="274"/>
                        <a:pt x="210" y="274"/>
                      </a:cubicBezTo>
                      <a:cubicBezTo>
                        <a:pt x="191" y="272"/>
                        <a:pt x="174" y="268"/>
                        <a:pt x="158" y="263"/>
                      </a:cubicBezTo>
                      <a:cubicBezTo>
                        <a:pt x="149" y="260"/>
                        <a:pt x="142" y="257"/>
                        <a:pt x="134" y="253"/>
                      </a:cubicBezTo>
                      <a:cubicBezTo>
                        <a:pt x="131" y="251"/>
                        <a:pt x="127" y="249"/>
                        <a:pt x="123" y="247"/>
                      </a:cubicBezTo>
                      <a:cubicBezTo>
                        <a:pt x="119" y="244"/>
                        <a:pt x="116" y="242"/>
                        <a:pt x="112" y="240"/>
                      </a:cubicBezTo>
                      <a:cubicBezTo>
                        <a:pt x="97" y="232"/>
                        <a:pt x="83" y="222"/>
                        <a:pt x="70" y="212"/>
                      </a:cubicBezTo>
                      <a:cubicBezTo>
                        <a:pt x="67" y="210"/>
                        <a:pt x="61" y="206"/>
                        <a:pt x="55" y="201"/>
                      </a:cubicBezTo>
                      <a:cubicBezTo>
                        <a:pt x="50" y="197"/>
                        <a:pt x="45" y="192"/>
                        <a:pt x="42" y="190"/>
                      </a:cubicBezTo>
                      <a:cubicBezTo>
                        <a:pt x="38" y="185"/>
                        <a:pt x="35" y="180"/>
                        <a:pt x="33" y="175"/>
                      </a:cubicBezTo>
                      <a:cubicBezTo>
                        <a:pt x="33" y="174"/>
                        <a:pt x="32" y="173"/>
                        <a:pt x="32" y="172"/>
                      </a:cubicBezTo>
                      <a:cubicBezTo>
                        <a:pt x="32" y="170"/>
                        <a:pt x="31" y="169"/>
                        <a:pt x="31" y="168"/>
                      </a:cubicBezTo>
                      <a:cubicBezTo>
                        <a:pt x="31" y="166"/>
                        <a:pt x="30" y="165"/>
                        <a:pt x="30" y="164"/>
                      </a:cubicBezTo>
                      <a:cubicBezTo>
                        <a:pt x="29" y="159"/>
                        <a:pt x="29" y="159"/>
                        <a:pt x="29" y="159"/>
                      </a:cubicBezTo>
                      <a:cubicBezTo>
                        <a:pt x="29" y="154"/>
                        <a:pt x="29" y="148"/>
                        <a:pt x="30" y="143"/>
                      </a:cubicBezTo>
                      <a:cubicBezTo>
                        <a:pt x="31" y="137"/>
                        <a:pt x="32" y="131"/>
                        <a:pt x="34" y="126"/>
                      </a:cubicBezTo>
                      <a:cubicBezTo>
                        <a:pt x="36" y="120"/>
                        <a:pt x="38" y="114"/>
                        <a:pt x="41" y="108"/>
                      </a:cubicBezTo>
                      <a:cubicBezTo>
                        <a:pt x="43" y="103"/>
                        <a:pt x="46" y="97"/>
                        <a:pt x="50" y="91"/>
                      </a:cubicBezTo>
                      <a:cubicBezTo>
                        <a:pt x="55" y="80"/>
                        <a:pt x="63" y="70"/>
                        <a:pt x="72" y="60"/>
                      </a:cubicBezTo>
                      <a:cubicBezTo>
                        <a:pt x="80" y="51"/>
                        <a:pt x="89" y="43"/>
                        <a:pt x="98" y="37"/>
                      </a:cubicBezTo>
                      <a:cubicBezTo>
                        <a:pt x="102" y="34"/>
                        <a:pt x="107" y="31"/>
                        <a:pt x="113" y="28"/>
                      </a:cubicBezTo>
                      <a:cubicBezTo>
                        <a:pt x="118" y="26"/>
                        <a:pt x="124" y="25"/>
                        <a:pt x="131" y="24"/>
                      </a:cubicBezTo>
                      <a:cubicBezTo>
                        <a:pt x="130" y="24"/>
                        <a:pt x="128" y="24"/>
                        <a:pt x="127" y="24"/>
                      </a:cubicBezTo>
                      <a:cubicBezTo>
                        <a:pt x="126" y="24"/>
                        <a:pt x="126" y="25"/>
                        <a:pt x="125" y="25"/>
                      </a:cubicBezTo>
                      <a:cubicBezTo>
                        <a:pt x="123" y="25"/>
                        <a:pt x="122" y="25"/>
                        <a:pt x="121" y="25"/>
                      </a:cubicBezTo>
                      <a:cubicBezTo>
                        <a:pt x="120" y="26"/>
                        <a:pt x="120" y="25"/>
                        <a:pt x="122" y="25"/>
                      </a:cubicBezTo>
                      <a:cubicBezTo>
                        <a:pt x="122" y="25"/>
                        <a:pt x="123" y="25"/>
                        <a:pt x="124" y="24"/>
                      </a:cubicBezTo>
                      <a:cubicBezTo>
                        <a:pt x="124" y="24"/>
                        <a:pt x="125" y="24"/>
                        <a:pt x="126" y="24"/>
                      </a:cubicBezTo>
                      <a:cubicBezTo>
                        <a:pt x="128" y="24"/>
                        <a:pt x="130" y="23"/>
                        <a:pt x="132" y="23"/>
                      </a:cubicBezTo>
                      <a:cubicBezTo>
                        <a:pt x="138" y="22"/>
                        <a:pt x="144" y="22"/>
                        <a:pt x="153" y="24"/>
                      </a:cubicBezTo>
                      <a:cubicBezTo>
                        <a:pt x="162" y="25"/>
                        <a:pt x="173" y="28"/>
                        <a:pt x="185" y="32"/>
                      </a:cubicBezTo>
                      <a:cubicBezTo>
                        <a:pt x="196" y="37"/>
                        <a:pt x="209" y="43"/>
                        <a:pt x="221" y="53"/>
                      </a:cubicBezTo>
                      <a:cubicBezTo>
                        <a:pt x="224" y="55"/>
                        <a:pt x="227" y="58"/>
                        <a:pt x="230" y="61"/>
                      </a:cubicBezTo>
                      <a:cubicBezTo>
                        <a:pt x="233" y="64"/>
                        <a:pt x="235" y="67"/>
                        <a:pt x="237" y="70"/>
                      </a:cubicBezTo>
                      <a:cubicBezTo>
                        <a:pt x="240" y="74"/>
                        <a:pt x="242" y="77"/>
                        <a:pt x="244" y="81"/>
                      </a:cubicBezTo>
                      <a:cubicBezTo>
                        <a:pt x="246" y="85"/>
                        <a:pt x="247" y="89"/>
                        <a:pt x="249" y="93"/>
                      </a:cubicBezTo>
                      <a:cubicBezTo>
                        <a:pt x="254" y="111"/>
                        <a:pt x="255" y="131"/>
                        <a:pt x="248" y="150"/>
                      </a:cubicBezTo>
                      <a:cubicBezTo>
                        <a:pt x="243" y="165"/>
                        <a:pt x="233" y="178"/>
                        <a:pt x="220" y="187"/>
                      </a:cubicBezTo>
                      <a:cubicBezTo>
                        <a:pt x="214" y="192"/>
                        <a:pt x="206" y="196"/>
                        <a:pt x="199" y="199"/>
                      </a:cubicBezTo>
                      <a:cubicBezTo>
                        <a:pt x="196" y="200"/>
                        <a:pt x="196" y="200"/>
                        <a:pt x="196" y="200"/>
                      </a:cubicBezTo>
                      <a:cubicBezTo>
                        <a:pt x="193" y="201"/>
                        <a:pt x="193" y="201"/>
                        <a:pt x="193" y="201"/>
                      </a:cubicBezTo>
                      <a:cubicBezTo>
                        <a:pt x="192" y="201"/>
                        <a:pt x="191" y="201"/>
                        <a:pt x="190" y="201"/>
                      </a:cubicBezTo>
                      <a:cubicBezTo>
                        <a:pt x="189" y="202"/>
                        <a:pt x="188" y="202"/>
                        <a:pt x="186" y="202"/>
                      </a:cubicBezTo>
                      <a:cubicBezTo>
                        <a:pt x="182" y="203"/>
                        <a:pt x="178" y="203"/>
                        <a:pt x="174" y="204"/>
                      </a:cubicBezTo>
                      <a:cubicBezTo>
                        <a:pt x="165" y="204"/>
                        <a:pt x="157" y="204"/>
                        <a:pt x="148" y="203"/>
                      </a:cubicBezTo>
                      <a:cubicBezTo>
                        <a:pt x="144" y="202"/>
                        <a:pt x="140" y="201"/>
                        <a:pt x="136" y="200"/>
                      </a:cubicBezTo>
                      <a:cubicBezTo>
                        <a:pt x="132" y="198"/>
                        <a:pt x="128" y="197"/>
                        <a:pt x="124" y="195"/>
                      </a:cubicBezTo>
                      <a:cubicBezTo>
                        <a:pt x="121" y="193"/>
                        <a:pt x="117" y="191"/>
                        <a:pt x="114" y="189"/>
                      </a:cubicBezTo>
                      <a:cubicBezTo>
                        <a:pt x="111" y="187"/>
                        <a:pt x="108" y="184"/>
                        <a:pt x="105" y="181"/>
                      </a:cubicBezTo>
                      <a:cubicBezTo>
                        <a:pt x="103" y="178"/>
                        <a:pt x="100" y="175"/>
                        <a:pt x="98" y="172"/>
                      </a:cubicBezTo>
                      <a:cubicBezTo>
                        <a:pt x="96" y="169"/>
                        <a:pt x="95" y="165"/>
                        <a:pt x="94" y="162"/>
                      </a:cubicBezTo>
                      <a:cubicBezTo>
                        <a:pt x="91" y="154"/>
                        <a:pt x="90" y="146"/>
                        <a:pt x="91" y="138"/>
                      </a:cubicBezTo>
                      <a:cubicBezTo>
                        <a:pt x="91" y="138"/>
                        <a:pt x="91" y="138"/>
                        <a:pt x="91" y="138"/>
                      </a:cubicBezTo>
                      <a:cubicBezTo>
                        <a:pt x="89" y="139"/>
                        <a:pt x="86" y="140"/>
                        <a:pt x="84" y="141"/>
                      </a:cubicBezTo>
                      <a:cubicBezTo>
                        <a:pt x="83" y="141"/>
                        <a:pt x="82" y="141"/>
                        <a:pt x="81" y="142"/>
                      </a:cubicBezTo>
                      <a:cubicBezTo>
                        <a:pt x="80" y="153"/>
                        <a:pt x="82" y="164"/>
                        <a:pt x="87" y="175"/>
                      </a:cubicBezTo>
                      <a:cubicBezTo>
                        <a:pt x="89" y="179"/>
                        <a:pt x="91" y="183"/>
                        <a:pt x="94" y="187"/>
                      </a:cubicBezTo>
                      <a:cubicBezTo>
                        <a:pt x="97" y="190"/>
                        <a:pt x="100" y="193"/>
                        <a:pt x="104" y="196"/>
                      </a:cubicBezTo>
                      <a:cubicBezTo>
                        <a:pt x="110" y="202"/>
                        <a:pt x="118" y="207"/>
                        <a:pt x="126" y="211"/>
                      </a:cubicBezTo>
                      <a:cubicBezTo>
                        <a:pt x="141" y="217"/>
                        <a:pt x="157" y="220"/>
                        <a:pt x="173" y="221"/>
                      </a:cubicBezTo>
                      <a:cubicBezTo>
                        <a:pt x="177" y="221"/>
                        <a:pt x="180" y="220"/>
                        <a:pt x="184" y="220"/>
                      </a:cubicBezTo>
                      <a:cubicBezTo>
                        <a:pt x="188" y="220"/>
                        <a:pt x="192" y="219"/>
                        <a:pt x="196" y="218"/>
                      </a:cubicBezTo>
                      <a:cubicBezTo>
                        <a:pt x="203" y="217"/>
                        <a:pt x="211" y="215"/>
                        <a:pt x="218" y="211"/>
                      </a:cubicBezTo>
                      <a:cubicBezTo>
                        <a:pt x="225" y="208"/>
                        <a:pt x="231" y="204"/>
                        <a:pt x="237" y="200"/>
                      </a:cubicBezTo>
                      <a:cubicBezTo>
                        <a:pt x="243" y="195"/>
                        <a:pt x="249" y="190"/>
                        <a:pt x="253" y="184"/>
                      </a:cubicBezTo>
                      <a:cubicBezTo>
                        <a:pt x="263" y="172"/>
                        <a:pt x="269" y="158"/>
                        <a:pt x="272" y="143"/>
                      </a:cubicBezTo>
                      <a:cubicBezTo>
                        <a:pt x="275" y="129"/>
                        <a:pt x="275" y="113"/>
                        <a:pt x="272" y="98"/>
                      </a:cubicBezTo>
                      <a:cubicBezTo>
                        <a:pt x="268" y="83"/>
                        <a:pt x="262" y="68"/>
                        <a:pt x="252" y="55"/>
                      </a:cubicBezTo>
                      <a:cubicBezTo>
                        <a:pt x="247" y="49"/>
                        <a:pt x="242" y="43"/>
                        <a:pt x="236" y="38"/>
                      </a:cubicBezTo>
                      <a:cubicBezTo>
                        <a:pt x="230" y="32"/>
                        <a:pt x="223" y="28"/>
                        <a:pt x="216" y="24"/>
                      </a:cubicBezTo>
                      <a:cubicBezTo>
                        <a:pt x="209" y="20"/>
                        <a:pt x="202" y="16"/>
                        <a:pt x="195" y="13"/>
                      </a:cubicBezTo>
                      <a:cubicBezTo>
                        <a:pt x="188" y="10"/>
                        <a:pt x="181" y="8"/>
                        <a:pt x="173" y="6"/>
                      </a:cubicBezTo>
                      <a:cubicBezTo>
                        <a:pt x="170" y="5"/>
                        <a:pt x="166" y="4"/>
                        <a:pt x="162" y="3"/>
                      </a:cubicBezTo>
                      <a:cubicBezTo>
                        <a:pt x="160" y="3"/>
                        <a:pt x="159" y="2"/>
                        <a:pt x="157" y="2"/>
                      </a:cubicBezTo>
                      <a:cubicBezTo>
                        <a:pt x="155" y="2"/>
                        <a:pt x="153" y="1"/>
                        <a:pt x="151" y="1"/>
                      </a:cubicBezTo>
                      <a:cubicBezTo>
                        <a:pt x="142" y="0"/>
                        <a:pt x="134" y="0"/>
                        <a:pt x="126" y="0"/>
                      </a:cubicBezTo>
                      <a:cubicBezTo>
                        <a:pt x="110" y="2"/>
                        <a:pt x="95" y="7"/>
                        <a:pt x="82" y="15"/>
                      </a:cubicBezTo>
                      <a:cubicBezTo>
                        <a:pt x="68" y="22"/>
                        <a:pt x="57" y="32"/>
                        <a:pt x="46" y="42"/>
                      </a:cubicBezTo>
                      <a:cubicBezTo>
                        <a:pt x="41" y="48"/>
                        <a:pt x="36" y="54"/>
                        <a:pt x="32" y="60"/>
                      </a:cubicBezTo>
                      <a:cubicBezTo>
                        <a:pt x="31" y="61"/>
                        <a:pt x="30" y="63"/>
                        <a:pt x="29" y="64"/>
                      </a:cubicBezTo>
                      <a:cubicBezTo>
                        <a:pt x="28" y="66"/>
                        <a:pt x="27" y="68"/>
                        <a:pt x="26" y="69"/>
                      </a:cubicBezTo>
                      <a:cubicBezTo>
                        <a:pt x="24" y="72"/>
                        <a:pt x="22" y="76"/>
                        <a:pt x="21" y="79"/>
                      </a:cubicBezTo>
                      <a:cubicBezTo>
                        <a:pt x="14" y="92"/>
                        <a:pt x="8" y="105"/>
                        <a:pt x="4" y="120"/>
                      </a:cubicBezTo>
                      <a:cubicBezTo>
                        <a:pt x="2" y="128"/>
                        <a:pt x="1" y="136"/>
                        <a:pt x="1" y="144"/>
                      </a:cubicBezTo>
                      <a:cubicBezTo>
                        <a:pt x="0" y="152"/>
                        <a:pt x="1" y="161"/>
                        <a:pt x="3" y="169"/>
                      </a:cubicBezTo>
                      <a:cubicBezTo>
                        <a:pt x="3" y="171"/>
                        <a:pt x="4" y="174"/>
                        <a:pt x="5" y="176"/>
                      </a:cubicBezTo>
                      <a:cubicBezTo>
                        <a:pt x="7" y="182"/>
                        <a:pt x="7" y="182"/>
                        <a:pt x="7" y="182"/>
                      </a:cubicBezTo>
                      <a:cubicBezTo>
                        <a:pt x="7" y="183"/>
                        <a:pt x="8" y="184"/>
                        <a:pt x="8" y="185"/>
                      </a:cubicBezTo>
                      <a:cubicBezTo>
                        <a:pt x="9" y="186"/>
                        <a:pt x="9" y="187"/>
                        <a:pt x="10" y="188"/>
                      </a:cubicBezTo>
                      <a:cubicBezTo>
                        <a:pt x="12" y="192"/>
                        <a:pt x="12" y="192"/>
                        <a:pt x="12" y="192"/>
                      </a:cubicBezTo>
                      <a:cubicBezTo>
                        <a:pt x="13" y="194"/>
                        <a:pt x="13" y="194"/>
                        <a:pt x="13" y="194"/>
                      </a:cubicBezTo>
                      <a:cubicBezTo>
                        <a:pt x="16" y="198"/>
                        <a:pt x="19" y="202"/>
                        <a:pt x="22" y="205"/>
                      </a:cubicBezTo>
                      <a:cubicBezTo>
                        <a:pt x="23" y="207"/>
                        <a:pt x="24" y="209"/>
                        <a:pt x="26" y="210"/>
                      </a:cubicBezTo>
                      <a:cubicBezTo>
                        <a:pt x="27" y="212"/>
                        <a:pt x="29" y="213"/>
                        <a:pt x="31" y="215"/>
                      </a:cubicBezTo>
                      <a:cubicBezTo>
                        <a:pt x="37" y="221"/>
                        <a:pt x="43" y="226"/>
                        <a:pt x="50" y="231"/>
                      </a:cubicBezTo>
                      <a:cubicBezTo>
                        <a:pt x="57" y="236"/>
                        <a:pt x="64" y="240"/>
                        <a:pt x="70" y="244"/>
                      </a:cubicBezTo>
                      <a:cubicBezTo>
                        <a:pt x="81" y="251"/>
                        <a:pt x="91" y="256"/>
                        <a:pt x="101" y="260"/>
                      </a:cubicBezTo>
                      <a:cubicBezTo>
                        <a:pt x="106" y="262"/>
                        <a:pt x="111" y="264"/>
                        <a:pt x="116" y="265"/>
                      </a:cubicBezTo>
                      <a:cubicBezTo>
                        <a:pt x="118" y="266"/>
                        <a:pt x="120" y="267"/>
                        <a:pt x="122" y="268"/>
                      </a:cubicBezTo>
                      <a:cubicBezTo>
                        <a:pt x="125" y="269"/>
                        <a:pt x="127" y="270"/>
                        <a:pt x="129" y="271"/>
                      </a:cubicBezTo>
                      <a:cubicBezTo>
                        <a:pt x="143" y="276"/>
                        <a:pt x="158" y="279"/>
                        <a:pt x="172" y="282"/>
                      </a:cubicBezTo>
                      <a:cubicBezTo>
                        <a:pt x="187" y="284"/>
                        <a:pt x="202" y="285"/>
                        <a:pt x="216" y="284"/>
                      </a:cubicBezTo>
                      <a:cubicBezTo>
                        <a:pt x="230" y="283"/>
                        <a:pt x="245" y="281"/>
                        <a:pt x="257" y="275"/>
                      </a:cubicBezTo>
                      <a:cubicBezTo>
                        <a:pt x="263" y="273"/>
                        <a:pt x="269" y="270"/>
                        <a:pt x="274" y="266"/>
                      </a:cubicBezTo>
                      <a:cubicBezTo>
                        <a:pt x="279" y="262"/>
                        <a:pt x="283" y="258"/>
                        <a:pt x="286" y="253"/>
                      </a:cubicBezTo>
                      <a:cubicBezTo>
                        <a:pt x="281" y="259"/>
                        <a:pt x="276" y="262"/>
                        <a:pt x="271" y="265"/>
                      </a:cubicBezTo>
                    </a:path>
                  </a:pathLst>
                </a:custGeom>
                <a:solidFill>
                  <a:srgbClr val="F2D44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0" name="Freeform 376">
                  <a:extLst>
                    <a:ext uri="{FF2B5EF4-FFF2-40B4-BE49-F238E27FC236}">
                      <a16:creationId xmlns:a16="http://schemas.microsoft.com/office/drawing/2014/main" xmlns="" id="{589C6CE5-8373-44C6-9BEB-625EE7ADED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30" y="1583"/>
                  <a:ext cx="723" cy="723"/>
                </a:xfrm>
                <a:custGeom>
                  <a:avLst/>
                  <a:gdLst>
                    <a:gd name="T0" fmla="*/ 266 w 299"/>
                    <a:gd name="T1" fmla="*/ 284 h 299"/>
                    <a:gd name="T2" fmla="*/ 278 w 299"/>
                    <a:gd name="T3" fmla="*/ 277 h 299"/>
                    <a:gd name="T4" fmla="*/ 219 w 299"/>
                    <a:gd name="T5" fmla="*/ 287 h 299"/>
                    <a:gd name="T6" fmla="*/ 129 w 299"/>
                    <a:gd name="T7" fmla="*/ 259 h 299"/>
                    <a:gd name="T8" fmla="*/ 57 w 299"/>
                    <a:gd name="T9" fmla="*/ 211 h 299"/>
                    <a:gd name="T10" fmla="*/ 33 w 299"/>
                    <a:gd name="T11" fmla="*/ 180 h 299"/>
                    <a:gd name="T12" fmla="*/ 30 w 299"/>
                    <a:gd name="T13" fmla="*/ 167 h 299"/>
                    <a:gd name="T14" fmla="*/ 42 w 299"/>
                    <a:gd name="T15" fmla="*/ 114 h 299"/>
                    <a:gd name="T16" fmla="*/ 102 w 299"/>
                    <a:gd name="T17" fmla="*/ 39 h 299"/>
                    <a:gd name="T18" fmla="*/ 133 w 299"/>
                    <a:gd name="T19" fmla="*/ 26 h 299"/>
                    <a:gd name="T20" fmla="*/ 127 w 299"/>
                    <a:gd name="T21" fmla="*/ 27 h 299"/>
                    <a:gd name="T22" fmla="*/ 138 w 299"/>
                    <a:gd name="T23" fmla="*/ 25 h 299"/>
                    <a:gd name="T24" fmla="*/ 231 w 299"/>
                    <a:gd name="T25" fmla="*/ 56 h 299"/>
                    <a:gd name="T26" fmla="*/ 255 w 299"/>
                    <a:gd name="T27" fmla="*/ 86 h 299"/>
                    <a:gd name="T28" fmla="*/ 230 w 299"/>
                    <a:gd name="T29" fmla="*/ 197 h 299"/>
                    <a:gd name="T30" fmla="*/ 201 w 299"/>
                    <a:gd name="T31" fmla="*/ 211 h 299"/>
                    <a:gd name="T32" fmla="*/ 182 w 299"/>
                    <a:gd name="T33" fmla="*/ 214 h 299"/>
                    <a:gd name="T34" fmla="*/ 130 w 299"/>
                    <a:gd name="T35" fmla="*/ 205 h 299"/>
                    <a:gd name="T36" fmla="*/ 103 w 299"/>
                    <a:gd name="T37" fmla="*/ 181 h 299"/>
                    <a:gd name="T38" fmla="*/ 102 w 299"/>
                    <a:gd name="T39" fmla="*/ 121 h 299"/>
                    <a:gd name="T40" fmla="*/ 137 w 299"/>
                    <a:gd name="T41" fmla="*/ 89 h 299"/>
                    <a:gd name="T42" fmla="*/ 162 w 299"/>
                    <a:gd name="T43" fmla="*/ 88 h 299"/>
                    <a:gd name="T44" fmla="*/ 215 w 299"/>
                    <a:gd name="T45" fmla="*/ 150 h 299"/>
                    <a:gd name="T46" fmla="*/ 213 w 299"/>
                    <a:gd name="T47" fmla="*/ 159 h 299"/>
                    <a:gd name="T48" fmla="*/ 214 w 299"/>
                    <a:gd name="T49" fmla="*/ 158 h 299"/>
                    <a:gd name="T50" fmla="*/ 216 w 299"/>
                    <a:gd name="T51" fmla="*/ 164 h 299"/>
                    <a:gd name="T52" fmla="*/ 220 w 299"/>
                    <a:gd name="T53" fmla="*/ 151 h 299"/>
                    <a:gd name="T54" fmla="*/ 216 w 299"/>
                    <a:gd name="T55" fmla="*/ 129 h 299"/>
                    <a:gd name="T56" fmla="*/ 216 w 299"/>
                    <a:gd name="T57" fmla="*/ 129 h 299"/>
                    <a:gd name="T58" fmla="*/ 213 w 299"/>
                    <a:gd name="T59" fmla="*/ 119 h 299"/>
                    <a:gd name="T60" fmla="*/ 188 w 299"/>
                    <a:gd name="T61" fmla="*/ 89 h 299"/>
                    <a:gd name="T62" fmla="*/ 163 w 299"/>
                    <a:gd name="T63" fmla="*/ 79 h 299"/>
                    <a:gd name="T64" fmla="*/ 147 w 299"/>
                    <a:gd name="T65" fmla="*/ 79 h 299"/>
                    <a:gd name="T66" fmla="*/ 116 w 299"/>
                    <a:gd name="T67" fmla="*/ 93 h 299"/>
                    <a:gd name="T68" fmla="*/ 91 w 299"/>
                    <a:gd name="T69" fmla="*/ 184 h 299"/>
                    <a:gd name="T70" fmla="*/ 132 w 299"/>
                    <a:gd name="T71" fmla="*/ 221 h 299"/>
                    <a:gd name="T72" fmla="*/ 205 w 299"/>
                    <a:gd name="T73" fmla="*/ 229 h 299"/>
                    <a:gd name="T74" fmla="*/ 265 w 299"/>
                    <a:gd name="T75" fmla="*/ 193 h 299"/>
                    <a:gd name="T76" fmla="*/ 264 w 299"/>
                    <a:gd name="T77" fmla="*/ 59 h 299"/>
                    <a:gd name="T78" fmla="*/ 204 w 299"/>
                    <a:gd name="T79" fmla="*/ 15 h 299"/>
                    <a:gd name="T80" fmla="*/ 164 w 299"/>
                    <a:gd name="T81" fmla="*/ 3 h 299"/>
                    <a:gd name="T82" fmla="*/ 85 w 299"/>
                    <a:gd name="T83" fmla="*/ 16 h 299"/>
                    <a:gd name="T84" fmla="*/ 30 w 299"/>
                    <a:gd name="T85" fmla="*/ 68 h 299"/>
                    <a:gd name="T86" fmla="*/ 4 w 299"/>
                    <a:gd name="T87" fmla="*/ 126 h 299"/>
                    <a:gd name="T88" fmla="*/ 5 w 299"/>
                    <a:gd name="T89" fmla="*/ 185 h 299"/>
                    <a:gd name="T90" fmla="*/ 10 w 299"/>
                    <a:gd name="T91" fmla="*/ 198 h 299"/>
                    <a:gd name="T92" fmla="*/ 22 w 299"/>
                    <a:gd name="T93" fmla="*/ 215 h 299"/>
                    <a:gd name="T94" fmla="*/ 52 w 299"/>
                    <a:gd name="T95" fmla="*/ 242 h 299"/>
                    <a:gd name="T96" fmla="*/ 121 w 299"/>
                    <a:gd name="T97" fmla="*/ 278 h 299"/>
                    <a:gd name="T98" fmla="*/ 180 w 299"/>
                    <a:gd name="T99" fmla="*/ 295 h 299"/>
                    <a:gd name="T100" fmla="*/ 286 w 299"/>
                    <a:gd name="T101" fmla="*/ 279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299" h="299">
                      <a:moveTo>
                        <a:pt x="283" y="277"/>
                      </a:moveTo>
                      <a:cubicBezTo>
                        <a:pt x="278" y="280"/>
                        <a:pt x="272" y="282"/>
                        <a:pt x="265" y="284"/>
                      </a:cubicBezTo>
                      <a:cubicBezTo>
                        <a:pt x="265" y="284"/>
                        <a:pt x="265" y="284"/>
                        <a:pt x="266" y="284"/>
                      </a:cubicBezTo>
                      <a:cubicBezTo>
                        <a:pt x="267" y="284"/>
                        <a:pt x="268" y="283"/>
                        <a:pt x="269" y="282"/>
                      </a:cubicBezTo>
                      <a:cubicBezTo>
                        <a:pt x="270" y="282"/>
                        <a:pt x="272" y="281"/>
                        <a:pt x="273" y="280"/>
                      </a:cubicBezTo>
                      <a:cubicBezTo>
                        <a:pt x="275" y="279"/>
                        <a:pt x="277" y="278"/>
                        <a:pt x="278" y="277"/>
                      </a:cubicBezTo>
                      <a:cubicBezTo>
                        <a:pt x="274" y="280"/>
                        <a:pt x="269" y="282"/>
                        <a:pt x="264" y="283"/>
                      </a:cubicBezTo>
                      <a:cubicBezTo>
                        <a:pt x="259" y="284"/>
                        <a:pt x="254" y="286"/>
                        <a:pt x="249" y="286"/>
                      </a:cubicBezTo>
                      <a:cubicBezTo>
                        <a:pt x="239" y="288"/>
                        <a:pt x="229" y="288"/>
                        <a:pt x="219" y="287"/>
                      </a:cubicBezTo>
                      <a:cubicBezTo>
                        <a:pt x="200" y="286"/>
                        <a:pt x="182" y="282"/>
                        <a:pt x="165" y="276"/>
                      </a:cubicBezTo>
                      <a:cubicBezTo>
                        <a:pt x="156" y="273"/>
                        <a:pt x="148" y="269"/>
                        <a:pt x="140" y="265"/>
                      </a:cubicBezTo>
                      <a:cubicBezTo>
                        <a:pt x="137" y="263"/>
                        <a:pt x="133" y="261"/>
                        <a:pt x="129" y="259"/>
                      </a:cubicBezTo>
                      <a:cubicBezTo>
                        <a:pt x="125" y="257"/>
                        <a:pt x="121" y="254"/>
                        <a:pt x="117" y="252"/>
                      </a:cubicBezTo>
                      <a:cubicBezTo>
                        <a:pt x="102" y="243"/>
                        <a:pt x="86" y="234"/>
                        <a:pt x="72" y="223"/>
                      </a:cubicBezTo>
                      <a:cubicBezTo>
                        <a:pt x="69" y="220"/>
                        <a:pt x="63" y="216"/>
                        <a:pt x="57" y="211"/>
                      </a:cubicBezTo>
                      <a:cubicBezTo>
                        <a:pt x="51" y="207"/>
                        <a:pt x="46" y="202"/>
                        <a:pt x="44" y="199"/>
                      </a:cubicBezTo>
                      <a:cubicBezTo>
                        <a:pt x="40" y="194"/>
                        <a:pt x="37" y="189"/>
                        <a:pt x="35" y="184"/>
                      </a:cubicBezTo>
                      <a:cubicBezTo>
                        <a:pt x="34" y="183"/>
                        <a:pt x="34" y="182"/>
                        <a:pt x="33" y="180"/>
                      </a:cubicBezTo>
                      <a:cubicBezTo>
                        <a:pt x="33" y="179"/>
                        <a:pt x="32" y="177"/>
                        <a:pt x="32" y="176"/>
                      </a:cubicBezTo>
                      <a:cubicBezTo>
                        <a:pt x="32" y="175"/>
                        <a:pt x="31" y="173"/>
                        <a:pt x="31" y="172"/>
                      </a:cubicBezTo>
                      <a:cubicBezTo>
                        <a:pt x="30" y="167"/>
                        <a:pt x="30" y="167"/>
                        <a:pt x="30" y="167"/>
                      </a:cubicBezTo>
                      <a:cubicBezTo>
                        <a:pt x="30" y="162"/>
                        <a:pt x="30" y="156"/>
                        <a:pt x="31" y="150"/>
                      </a:cubicBezTo>
                      <a:cubicBezTo>
                        <a:pt x="32" y="144"/>
                        <a:pt x="33" y="138"/>
                        <a:pt x="35" y="132"/>
                      </a:cubicBezTo>
                      <a:cubicBezTo>
                        <a:pt x="37" y="126"/>
                        <a:pt x="40" y="120"/>
                        <a:pt x="42" y="114"/>
                      </a:cubicBezTo>
                      <a:cubicBezTo>
                        <a:pt x="45" y="108"/>
                        <a:pt x="48" y="102"/>
                        <a:pt x="51" y="96"/>
                      </a:cubicBezTo>
                      <a:cubicBezTo>
                        <a:pt x="58" y="85"/>
                        <a:pt x="65" y="74"/>
                        <a:pt x="75" y="64"/>
                      </a:cubicBezTo>
                      <a:cubicBezTo>
                        <a:pt x="84" y="54"/>
                        <a:pt x="92" y="46"/>
                        <a:pt x="102" y="39"/>
                      </a:cubicBezTo>
                      <a:cubicBezTo>
                        <a:pt x="107" y="36"/>
                        <a:pt x="112" y="33"/>
                        <a:pt x="118" y="30"/>
                      </a:cubicBezTo>
                      <a:cubicBezTo>
                        <a:pt x="123" y="28"/>
                        <a:pt x="130" y="26"/>
                        <a:pt x="137" y="26"/>
                      </a:cubicBezTo>
                      <a:cubicBezTo>
                        <a:pt x="135" y="26"/>
                        <a:pt x="134" y="26"/>
                        <a:pt x="133" y="26"/>
                      </a:cubicBezTo>
                      <a:cubicBezTo>
                        <a:pt x="132" y="26"/>
                        <a:pt x="131" y="26"/>
                        <a:pt x="130" y="26"/>
                      </a:cubicBezTo>
                      <a:cubicBezTo>
                        <a:pt x="129" y="27"/>
                        <a:pt x="127" y="27"/>
                        <a:pt x="127" y="27"/>
                      </a:cubicBezTo>
                      <a:cubicBezTo>
                        <a:pt x="125" y="27"/>
                        <a:pt x="125" y="27"/>
                        <a:pt x="127" y="27"/>
                      </a:cubicBezTo>
                      <a:cubicBezTo>
                        <a:pt x="128" y="27"/>
                        <a:pt x="128" y="26"/>
                        <a:pt x="129" y="26"/>
                      </a:cubicBezTo>
                      <a:cubicBezTo>
                        <a:pt x="130" y="26"/>
                        <a:pt x="130" y="26"/>
                        <a:pt x="131" y="26"/>
                      </a:cubicBezTo>
                      <a:cubicBezTo>
                        <a:pt x="133" y="25"/>
                        <a:pt x="135" y="25"/>
                        <a:pt x="138" y="25"/>
                      </a:cubicBezTo>
                      <a:cubicBezTo>
                        <a:pt x="144" y="24"/>
                        <a:pt x="151" y="24"/>
                        <a:pt x="160" y="25"/>
                      </a:cubicBezTo>
                      <a:cubicBezTo>
                        <a:pt x="169" y="27"/>
                        <a:pt x="181" y="30"/>
                        <a:pt x="193" y="34"/>
                      </a:cubicBezTo>
                      <a:cubicBezTo>
                        <a:pt x="205" y="39"/>
                        <a:pt x="219" y="46"/>
                        <a:pt x="231" y="56"/>
                      </a:cubicBezTo>
                      <a:cubicBezTo>
                        <a:pt x="234" y="58"/>
                        <a:pt x="237" y="61"/>
                        <a:pt x="240" y="64"/>
                      </a:cubicBezTo>
                      <a:cubicBezTo>
                        <a:pt x="243" y="67"/>
                        <a:pt x="246" y="71"/>
                        <a:pt x="248" y="74"/>
                      </a:cubicBezTo>
                      <a:cubicBezTo>
                        <a:pt x="251" y="78"/>
                        <a:pt x="253" y="82"/>
                        <a:pt x="255" y="86"/>
                      </a:cubicBezTo>
                      <a:cubicBezTo>
                        <a:pt x="257" y="90"/>
                        <a:pt x="259" y="94"/>
                        <a:pt x="260" y="98"/>
                      </a:cubicBezTo>
                      <a:cubicBezTo>
                        <a:pt x="265" y="116"/>
                        <a:pt x="266" y="138"/>
                        <a:pt x="259" y="157"/>
                      </a:cubicBezTo>
                      <a:cubicBezTo>
                        <a:pt x="254" y="173"/>
                        <a:pt x="244" y="187"/>
                        <a:pt x="230" y="197"/>
                      </a:cubicBezTo>
                      <a:cubicBezTo>
                        <a:pt x="223" y="202"/>
                        <a:pt x="216" y="206"/>
                        <a:pt x="207" y="209"/>
                      </a:cubicBezTo>
                      <a:cubicBezTo>
                        <a:pt x="204" y="210"/>
                        <a:pt x="204" y="210"/>
                        <a:pt x="204" y="210"/>
                      </a:cubicBezTo>
                      <a:cubicBezTo>
                        <a:pt x="201" y="211"/>
                        <a:pt x="201" y="211"/>
                        <a:pt x="201" y="211"/>
                      </a:cubicBezTo>
                      <a:cubicBezTo>
                        <a:pt x="200" y="211"/>
                        <a:pt x="199" y="211"/>
                        <a:pt x="198" y="211"/>
                      </a:cubicBezTo>
                      <a:cubicBezTo>
                        <a:pt x="197" y="212"/>
                        <a:pt x="196" y="212"/>
                        <a:pt x="195" y="212"/>
                      </a:cubicBezTo>
                      <a:cubicBezTo>
                        <a:pt x="191" y="213"/>
                        <a:pt x="186" y="214"/>
                        <a:pt x="182" y="214"/>
                      </a:cubicBezTo>
                      <a:cubicBezTo>
                        <a:pt x="173" y="215"/>
                        <a:pt x="164" y="214"/>
                        <a:pt x="155" y="213"/>
                      </a:cubicBezTo>
                      <a:cubicBezTo>
                        <a:pt x="151" y="212"/>
                        <a:pt x="146" y="211"/>
                        <a:pt x="142" y="210"/>
                      </a:cubicBezTo>
                      <a:cubicBezTo>
                        <a:pt x="138" y="208"/>
                        <a:pt x="134" y="207"/>
                        <a:pt x="130" y="205"/>
                      </a:cubicBezTo>
                      <a:cubicBezTo>
                        <a:pt x="126" y="203"/>
                        <a:pt x="122" y="201"/>
                        <a:pt x="119" y="198"/>
                      </a:cubicBezTo>
                      <a:cubicBezTo>
                        <a:pt x="116" y="196"/>
                        <a:pt x="112" y="193"/>
                        <a:pt x="110" y="190"/>
                      </a:cubicBezTo>
                      <a:cubicBezTo>
                        <a:pt x="107" y="187"/>
                        <a:pt x="105" y="184"/>
                        <a:pt x="103" y="181"/>
                      </a:cubicBezTo>
                      <a:cubicBezTo>
                        <a:pt x="101" y="177"/>
                        <a:pt x="99" y="174"/>
                        <a:pt x="98" y="170"/>
                      </a:cubicBezTo>
                      <a:cubicBezTo>
                        <a:pt x="95" y="162"/>
                        <a:pt x="94" y="153"/>
                        <a:pt x="95" y="145"/>
                      </a:cubicBezTo>
                      <a:cubicBezTo>
                        <a:pt x="96" y="136"/>
                        <a:pt x="99" y="128"/>
                        <a:pt x="102" y="121"/>
                      </a:cubicBezTo>
                      <a:cubicBezTo>
                        <a:pt x="106" y="114"/>
                        <a:pt x="111" y="108"/>
                        <a:pt x="116" y="103"/>
                      </a:cubicBezTo>
                      <a:cubicBezTo>
                        <a:pt x="122" y="99"/>
                        <a:pt x="127" y="94"/>
                        <a:pt x="133" y="91"/>
                      </a:cubicBezTo>
                      <a:cubicBezTo>
                        <a:pt x="135" y="90"/>
                        <a:pt x="136" y="90"/>
                        <a:pt x="137" y="89"/>
                      </a:cubicBezTo>
                      <a:cubicBezTo>
                        <a:pt x="145" y="87"/>
                        <a:pt x="145" y="87"/>
                        <a:pt x="145" y="87"/>
                      </a:cubicBezTo>
                      <a:cubicBezTo>
                        <a:pt x="148" y="87"/>
                        <a:pt x="151" y="86"/>
                        <a:pt x="154" y="87"/>
                      </a:cubicBezTo>
                      <a:cubicBezTo>
                        <a:pt x="157" y="87"/>
                        <a:pt x="159" y="87"/>
                        <a:pt x="162" y="88"/>
                      </a:cubicBezTo>
                      <a:cubicBezTo>
                        <a:pt x="163" y="88"/>
                        <a:pt x="163" y="88"/>
                        <a:pt x="164" y="88"/>
                      </a:cubicBezTo>
                      <a:cubicBezTo>
                        <a:pt x="172" y="92"/>
                        <a:pt x="180" y="97"/>
                        <a:pt x="188" y="102"/>
                      </a:cubicBezTo>
                      <a:cubicBezTo>
                        <a:pt x="204" y="112"/>
                        <a:pt x="217" y="131"/>
                        <a:pt x="215" y="150"/>
                      </a:cubicBezTo>
                      <a:cubicBezTo>
                        <a:pt x="215" y="151"/>
                        <a:pt x="215" y="153"/>
                        <a:pt x="214" y="154"/>
                      </a:cubicBezTo>
                      <a:cubicBezTo>
                        <a:pt x="214" y="155"/>
                        <a:pt x="214" y="155"/>
                        <a:pt x="214" y="155"/>
                      </a:cubicBezTo>
                      <a:cubicBezTo>
                        <a:pt x="214" y="157"/>
                        <a:pt x="213" y="158"/>
                        <a:pt x="213" y="159"/>
                      </a:cubicBezTo>
                      <a:cubicBezTo>
                        <a:pt x="212" y="161"/>
                        <a:pt x="212" y="161"/>
                        <a:pt x="212" y="161"/>
                      </a:cubicBezTo>
                      <a:cubicBezTo>
                        <a:pt x="212" y="161"/>
                        <a:pt x="212" y="161"/>
                        <a:pt x="212" y="161"/>
                      </a:cubicBezTo>
                      <a:cubicBezTo>
                        <a:pt x="213" y="160"/>
                        <a:pt x="213" y="159"/>
                        <a:pt x="214" y="158"/>
                      </a:cubicBezTo>
                      <a:cubicBezTo>
                        <a:pt x="213" y="159"/>
                        <a:pt x="213" y="159"/>
                        <a:pt x="213" y="160"/>
                      </a:cubicBezTo>
                      <a:cubicBezTo>
                        <a:pt x="213" y="160"/>
                        <a:pt x="213" y="160"/>
                        <a:pt x="212" y="161"/>
                      </a:cubicBezTo>
                      <a:cubicBezTo>
                        <a:pt x="214" y="162"/>
                        <a:pt x="215" y="163"/>
                        <a:pt x="216" y="164"/>
                      </a:cubicBezTo>
                      <a:cubicBezTo>
                        <a:pt x="216" y="163"/>
                        <a:pt x="217" y="163"/>
                        <a:pt x="217" y="162"/>
                      </a:cubicBezTo>
                      <a:cubicBezTo>
                        <a:pt x="217" y="163"/>
                        <a:pt x="216" y="163"/>
                        <a:pt x="216" y="164"/>
                      </a:cubicBezTo>
                      <a:cubicBezTo>
                        <a:pt x="219" y="160"/>
                        <a:pt x="220" y="156"/>
                        <a:pt x="220" y="151"/>
                      </a:cubicBezTo>
                      <a:cubicBezTo>
                        <a:pt x="220" y="151"/>
                        <a:pt x="220" y="151"/>
                        <a:pt x="220" y="151"/>
                      </a:cubicBezTo>
                      <a:cubicBezTo>
                        <a:pt x="220" y="150"/>
                        <a:pt x="220" y="150"/>
                        <a:pt x="220" y="149"/>
                      </a:cubicBezTo>
                      <a:cubicBezTo>
                        <a:pt x="220" y="142"/>
                        <a:pt x="218" y="135"/>
                        <a:pt x="216" y="129"/>
                      </a:cubicBezTo>
                      <a:cubicBezTo>
                        <a:pt x="216" y="129"/>
                        <a:pt x="216" y="129"/>
                        <a:pt x="216" y="129"/>
                      </a:cubicBezTo>
                      <a:cubicBezTo>
                        <a:pt x="216" y="129"/>
                        <a:pt x="216" y="129"/>
                        <a:pt x="216" y="129"/>
                      </a:cubicBezTo>
                      <a:cubicBezTo>
                        <a:pt x="216" y="129"/>
                        <a:pt x="216" y="129"/>
                        <a:pt x="216" y="129"/>
                      </a:cubicBezTo>
                      <a:cubicBezTo>
                        <a:pt x="215" y="126"/>
                        <a:pt x="214" y="122"/>
                        <a:pt x="213" y="119"/>
                      </a:cubicBezTo>
                      <a:cubicBezTo>
                        <a:pt x="213" y="118"/>
                        <a:pt x="213" y="118"/>
                        <a:pt x="213" y="118"/>
                      </a:cubicBezTo>
                      <a:cubicBezTo>
                        <a:pt x="213" y="118"/>
                        <a:pt x="213" y="119"/>
                        <a:pt x="213" y="119"/>
                      </a:cubicBezTo>
                      <a:cubicBezTo>
                        <a:pt x="213" y="119"/>
                        <a:pt x="213" y="119"/>
                        <a:pt x="212" y="118"/>
                      </a:cubicBezTo>
                      <a:cubicBezTo>
                        <a:pt x="211" y="114"/>
                        <a:pt x="209" y="110"/>
                        <a:pt x="206" y="107"/>
                      </a:cubicBezTo>
                      <a:cubicBezTo>
                        <a:pt x="201" y="100"/>
                        <a:pt x="195" y="94"/>
                        <a:pt x="188" y="89"/>
                      </a:cubicBezTo>
                      <a:cubicBezTo>
                        <a:pt x="184" y="86"/>
                        <a:pt x="180" y="84"/>
                        <a:pt x="176" y="83"/>
                      </a:cubicBezTo>
                      <a:cubicBezTo>
                        <a:pt x="174" y="82"/>
                        <a:pt x="172" y="81"/>
                        <a:pt x="170" y="81"/>
                      </a:cubicBezTo>
                      <a:cubicBezTo>
                        <a:pt x="168" y="80"/>
                        <a:pt x="166" y="80"/>
                        <a:pt x="163" y="79"/>
                      </a:cubicBezTo>
                      <a:cubicBezTo>
                        <a:pt x="161" y="79"/>
                        <a:pt x="159" y="79"/>
                        <a:pt x="157" y="79"/>
                      </a:cubicBezTo>
                      <a:cubicBezTo>
                        <a:pt x="155" y="79"/>
                        <a:pt x="153" y="79"/>
                        <a:pt x="150" y="79"/>
                      </a:cubicBezTo>
                      <a:cubicBezTo>
                        <a:pt x="149" y="79"/>
                        <a:pt x="148" y="79"/>
                        <a:pt x="147" y="79"/>
                      </a:cubicBezTo>
                      <a:cubicBezTo>
                        <a:pt x="144" y="80"/>
                        <a:pt x="144" y="80"/>
                        <a:pt x="144" y="80"/>
                      </a:cubicBezTo>
                      <a:cubicBezTo>
                        <a:pt x="142" y="81"/>
                        <a:pt x="140" y="81"/>
                        <a:pt x="138" y="82"/>
                      </a:cubicBezTo>
                      <a:cubicBezTo>
                        <a:pt x="130" y="84"/>
                        <a:pt x="123" y="88"/>
                        <a:pt x="116" y="93"/>
                      </a:cubicBezTo>
                      <a:cubicBezTo>
                        <a:pt x="109" y="98"/>
                        <a:pt x="104" y="104"/>
                        <a:pt x="99" y="111"/>
                      </a:cubicBezTo>
                      <a:cubicBezTo>
                        <a:pt x="94" y="117"/>
                        <a:pt x="90" y="125"/>
                        <a:pt x="88" y="133"/>
                      </a:cubicBezTo>
                      <a:cubicBezTo>
                        <a:pt x="83" y="149"/>
                        <a:pt x="83" y="167"/>
                        <a:pt x="91" y="184"/>
                      </a:cubicBezTo>
                      <a:cubicBezTo>
                        <a:pt x="93" y="188"/>
                        <a:pt x="95" y="192"/>
                        <a:pt x="98" y="196"/>
                      </a:cubicBezTo>
                      <a:cubicBezTo>
                        <a:pt x="101" y="200"/>
                        <a:pt x="104" y="203"/>
                        <a:pt x="108" y="206"/>
                      </a:cubicBezTo>
                      <a:cubicBezTo>
                        <a:pt x="115" y="213"/>
                        <a:pt x="123" y="217"/>
                        <a:pt x="132" y="221"/>
                      </a:cubicBezTo>
                      <a:cubicBezTo>
                        <a:pt x="148" y="228"/>
                        <a:pt x="164" y="231"/>
                        <a:pt x="180" y="231"/>
                      </a:cubicBezTo>
                      <a:cubicBezTo>
                        <a:pt x="184" y="232"/>
                        <a:pt x="189" y="231"/>
                        <a:pt x="193" y="231"/>
                      </a:cubicBezTo>
                      <a:cubicBezTo>
                        <a:pt x="197" y="231"/>
                        <a:pt x="201" y="230"/>
                        <a:pt x="205" y="229"/>
                      </a:cubicBezTo>
                      <a:cubicBezTo>
                        <a:pt x="213" y="228"/>
                        <a:pt x="220" y="225"/>
                        <a:pt x="228" y="222"/>
                      </a:cubicBezTo>
                      <a:cubicBezTo>
                        <a:pt x="235" y="219"/>
                        <a:pt x="242" y="215"/>
                        <a:pt x="248" y="210"/>
                      </a:cubicBezTo>
                      <a:cubicBezTo>
                        <a:pt x="254" y="205"/>
                        <a:pt x="260" y="199"/>
                        <a:pt x="265" y="193"/>
                      </a:cubicBezTo>
                      <a:cubicBezTo>
                        <a:pt x="275" y="181"/>
                        <a:pt x="281" y="166"/>
                        <a:pt x="284" y="151"/>
                      </a:cubicBezTo>
                      <a:cubicBezTo>
                        <a:pt x="288" y="135"/>
                        <a:pt x="287" y="119"/>
                        <a:pt x="284" y="103"/>
                      </a:cubicBezTo>
                      <a:cubicBezTo>
                        <a:pt x="281" y="88"/>
                        <a:pt x="274" y="72"/>
                        <a:pt x="264" y="59"/>
                      </a:cubicBezTo>
                      <a:cubicBezTo>
                        <a:pt x="259" y="52"/>
                        <a:pt x="253" y="46"/>
                        <a:pt x="246" y="40"/>
                      </a:cubicBezTo>
                      <a:cubicBezTo>
                        <a:pt x="240" y="35"/>
                        <a:pt x="233" y="30"/>
                        <a:pt x="226" y="25"/>
                      </a:cubicBezTo>
                      <a:cubicBezTo>
                        <a:pt x="219" y="21"/>
                        <a:pt x="211" y="18"/>
                        <a:pt x="204" y="15"/>
                      </a:cubicBezTo>
                      <a:cubicBezTo>
                        <a:pt x="196" y="12"/>
                        <a:pt x="189" y="9"/>
                        <a:pt x="181" y="7"/>
                      </a:cubicBezTo>
                      <a:cubicBezTo>
                        <a:pt x="177" y="6"/>
                        <a:pt x="173" y="5"/>
                        <a:pt x="169" y="4"/>
                      </a:cubicBezTo>
                      <a:cubicBezTo>
                        <a:pt x="167" y="3"/>
                        <a:pt x="166" y="3"/>
                        <a:pt x="164" y="3"/>
                      </a:cubicBezTo>
                      <a:cubicBezTo>
                        <a:pt x="162" y="2"/>
                        <a:pt x="159" y="2"/>
                        <a:pt x="157" y="2"/>
                      </a:cubicBezTo>
                      <a:cubicBezTo>
                        <a:pt x="149" y="0"/>
                        <a:pt x="140" y="0"/>
                        <a:pt x="132" y="1"/>
                      </a:cubicBezTo>
                      <a:cubicBezTo>
                        <a:pt x="115" y="3"/>
                        <a:pt x="99" y="8"/>
                        <a:pt x="85" y="16"/>
                      </a:cubicBezTo>
                      <a:cubicBezTo>
                        <a:pt x="71" y="24"/>
                        <a:pt x="59" y="34"/>
                        <a:pt x="48" y="45"/>
                      </a:cubicBezTo>
                      <a:cubicBezTo>
                        <a:pt x="43" y="51"/>
                        <a:pt x="38" y="57"/>
                        <a:pt x="33" y="63"/>
                      </a:cubicBezTo>
                      <a:cubicBezTo>
                        <a:pt x="32" y="65"/>
                        <a:pt x="31" y="66"/>
                        <a:pt x="30" y="68"/>
                      </a:cubicBezTo>
                      <a:cubicBezTo>
                        <a:pt x="29" y="70"/>
                        <a:pt x="28" y="71"/>
                        <a:pt x="27" y="73"/>
                      </a:cubicBezTo>
                      <a:cubicBezTo>
                        <a:pt x="25" y="76"/>
                        <a:pt x="23" y="80"/>
                        <a:pt x="21" y="83"/>
                      </a:cubicBezTo>
                      <a:cubicBezTo>
                        <a:pt x="14" y="97"/>
                        <a:pt x="8" y="111"/>
                        <a:pt x="4" y="126"/>
                      </a:cubicBezTo>
                      <a:cubicBezTo>
                        <a:pt x="2" y="134"/>
                        <a:pt x="1" y="143"/>
                        <a:pt x="0" y="151"/>
                      </a:cubicBezTo>
                      <a:cubicBezTo>
                        <a:pt x="0" y="160"/>
                        <a:pt x="1" y="169"/>
                        <a:pt x="3" y="178"/>
                      </a:cubicBezTo>
                      <a:cubicBezTo>
                        <a:pt x="3" y="180"/>
                        <a:pt x="4" y="182"/>
                        <a:pt x="5" y="185"/>
                      </a:cubicBezTo>
                      <a:cubicBezTo>
                        <a:pt x="7" y="191"/>
                        <a:pt x="7" y="191"/>
                        <a:pt x="7" y="191"/>
                      </a:cubicBezTo>
                      <a:cubicBezTo>
                        <a:pt x="7" y="192"/>
                        <a:pt x="8" y="193"/>
                        <a:pt x="8" y="195"/>
                      </a:cubicBezTo>
                      <a:cubicBezTo>
                        <a:pt x="9" y="196"/>
                        <a:pt x="9" y="197"/>
                        <a:pt x="10" y="198"/>
                      </a:cubicBezTo>
                      <a:cubicBezTo>
                        <a:pt x="12" y="201"/>
                        <a:pt x="12" y="201"/>
                        <a:pt x="12" y="201"/>
                      </a:cubicBezTo>
                      <a:cubicBezTo>
                        <a:pt x="14" y="204"/>
                        <a:pt x="14" y="204"/>
                        <a:pt x="14" y="204"/>
                      </a:cubicBezTo>
                      <a:cubicBezTo>
                        <a:pt x="16" y="208"/>
                        <a:pt x="19" y="212"/>
                        <a:pt x="22" y="215"/>
                      </a:cubicBezTo>
                      <a:cubicBezTo>
                        <a:pt x="24" y="217"/>
                        <a:pt x="25" y="219"/>
                        <a:pt x="27" y="221"/>
                      </a:cubicBezTo>
                      <a:cubicBezTo>
                        <a:pt x="28" y="222"/>
                        <a:pt x="30" y="224"/>
                        <a:pt x="32" y="225"/>
                      </a:cubicBezTo>
                      <a:cubicBezTo>
                        <a:pt x="38" y="232"/>
                        <a:pt x="45" y="237"/>
                        <a:pt x="52" y="242"/>
                      </a:cubicBezTo>
                      <a:cubicBezTo>
                        <a:pt x="59" y="247"/>
                        <a:pt x="66" y="252"/>
                        <a:pt x="73" y="256"/>
                      </a:cubicBezTo>
                      <a:cubicBezTo>
                        <a:pt x="84" y="263"/>
                        <a:pt x="95" y="268"/>
                        <a:pt x="106" y="273"/>
                      </a:cubicBezTo>
                      <a:cubicBezTo>
                        <a:pt x="111" y="275"/>
                        <a:pt x="116" y="277"/>
                        <a:pt x="121" y="278"/>
                      </a:cubicBezTo>
                      <a:cubicBezTo>
                        <a:pt x="123" y="279"/>
                        <a:pt x="125" y="280"/>
                        <a:pt x="128" y="281"/>
                      </a:cubicBezTo>
                      <a:cubicBezTo>
                        <a:pt x="130" y="282"/>
                        <a:pt x="133" y="283"/>
                        <a:pt x="135" y="284"/>
                      </a:cubicBezTo>
                      <a:cubicBezTo>
                        <a:pt x="150" y="289"/>
                        <a:pt x="165" y="293"/>
                        <a:pt x="180" y="295"/>
                      </a:cubicBezTo>
                      <a:cubicBezTo>
                        <a:pt x="195" y="298"/>
                        <a:pt x="211" y="299"/>
                        <a:pt x="226" y="298"/>
                      </a:cubicBezTo>
                      <a:cubicBezTo>
                        <a:pt x="241" y="297"/>
                        <a:pt x="256" y="294"/>
                        <a:pt x="269" y="289"/>
                      </a:cubicBezTo>
                      <a:cubicBezTo>
                        <a:pt x="275" y="286"/>
                        <a:pt x="281" y="283"/>
                        <a:pt x="286" y="279"/>
                      </a:cubicBezTo>
                      <a:cubicBezTo>
                        <a:pt x="291" y="275"/>
                        <a:pt x="295" y="270"/>
                        <a:pt x="299" y="265"/>
                      </a:cubicBezTo>
                      <a:cubicBezTo>
                        <a:pt x="293" y="271"/>
                        <a:pt x="288" y="275"/>
                        <a:pt x="283" y="277"/>
                      </a:cubicBezTo>
                    </a:path>
                  </a:pathLst>
                </a:custGeom>
                <a:solidFill>
                  <a:srgbClr val="33C28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1" name="Freeform 377">
                  <a:extLst>
                    <a:ext uri="{FF2B5EF4-FFF2-40B4-BE49-F238E27FC236}">
                      <a16:creationId xmlns:a16="http://schemas.microsoft.com/office/drawing/2014/main" xmlns="" id="{6C21F9BF-2704-44F4-9E26-630A3DB1C0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83" y="1595"/>
                  <a:ext cx="658" cy="680"/>
                </a:xfrm>
                <a:custGeom>
                  <a:avLst/>
                  <a:gdLst>
                    <a:gd name="T0" fmla="*/ 237 w 272"/>
                    <a:gd name="T1" fmla="*/ 260 h 281"/>
                    <a:gd name="T2" fmla="*/ 223 w 272"/>
                    <a:gd name="T3" fmla="*/ 262 h 281"/>
                    <a:gd name="T4" fmla="*/ 119 w 272"/>
                    <a:gd name="T5" fmla="*/ 240 h 281"/>
                    <a:gd name="T6" fmla="*/ 65 w 272"/>
                    <a:gd name="T7" fmla="*/ 206 h 281"/>
                    <a:gd name="T8" fmla="*/ 37 w 272"/>
                    <a:gd name="T9" fmla="*/ 175 h 281"/>
                    <a:gd name="T10" fmla="*/ 35 w 272"/>
                    <a:gd name="T11" fmla="*/ 169 h 281"/>
                    <a:gd name="T12" fmla="*/ 35 w 272"/>
                    <a:gd name="T13" fmla="*/ 146 h 281"/>
                    <a:gd name="T14" fmla="*/ 76 w 272"/>
                    <a:gd name="T15" fmla="*/ 67 h 281"/>
                    <a:gd name="T16" fmla="*/ 131 w 272"/>
                    <a:gd name="T17" fmla="*/ 31 h 281"/>
                    <a:gd name="T18" fmla="*/ 179 w 272"/>
                    <a:gd name="T19" fmla="*/ 37 h 281"/>
                    <a:gd name="T20" fmla="*/ 232 w 272"/>
                    <a:gd name="T21" fmla="*/ 81 h 281"/>
                    <a:gd name="T22" fmla="*/ 187 w 272"/>
                    <a:gd name="T23" fmla="*/ 191 h 281"/>
                    <a:gd name="T24" fmla="*/ 179 w 272"/>
                    <a:gd name="T25" fmla="*/ 194 h 281"/>
                    <a:gd name="T26" fmla="*/ 131 w 272"/>
                    <a:gd name="T27" fmla="*/ 194 h 281"/>
                    <a:gd name="T28" fmla="*/ 98 w 272"/>
                    <a:gd name="T29" fmla="*/ 170 h 281"/>
                    <a:gd name="T30" fmla="*/ 112 w 272"/>
                    <a:gd name="T31" fmla="*/ 102 h 281"/>
                    <a:gd name="T32" fmla="*/ 137 w 272"/>
                    <a:gd name="T33" fmla="*/ 87 h 281"/>
                    <a:gd name="T34" fmla="*/ 172 w 272"/>
                    <a:gd name="T35" fmla="*/ 99 h 281"/>
                    <a:gd name="T36" fmla="*/ 193 w 272"/>
                    <a:gd name="T37" fmla="*/ 144 h 281"/>
                    <a:gd name="T38" fmla="*/ 187 w 272"/>
                    <a:gd name="T39" fmla="*/ 155 h 281"/>
                    <a:gd name="T40" fmla="*/ 150 w 272"/>
                    <a:gd name="T41" fmla="*/ 136 h 281"/>
                    <a:gd name="T42" fmla="*/ 156 w 272"/>
                    <a:gd name="T43" fmla="*/ 134 h 281"/>
                    <a:gd name="T44" fmla="*/ 151 w 272"/>
                    <a:gd name="T45" fmla="*/ 140 h 281"/>
                    <a:gd name="T46" fmla="*/ 169 w 272"/>
                    <a:gd name="T47" fmla="*/ 131 h 281"/>
                    <a:gd name="T48" fmla="*/ 165 w 272"/>
                    <a:gd name="T49" fmla="*/ 177 h 281"/>
                    <a:gd name="T50" fmla="*/ 205 w 272"/>
                    <a:gd name="T51" fmla="*/ 141 h 281"/>
                    <a:gd name="T52" fmla="*/ 199 w 272"/>
                    <a:gd name="T53" fmla="*/ 121 h 281"/>
                    <a:gd name="T54" fmla="*/ 199 w 272"/>
                    <a:gd name="T55" fmla="*/ 111 h 281"/>
                    <a:gd name="T56" fmla="*/ 193 w 272"/>
                    <a:gd name="T57" fmla="*/ 99 h 281"/>
                    <a:gd name="T58" fmla="*/ 159 w 272"/>
                    <a:gd name="T59" fmla="*/ 74 h 281"/>
                    <a:gd name="T60" fmla="*/ 147 w 272"/>
                    <a:gd name="T61" fmla="*/ 72 h 281"/>
                    <a:gd name="T62" fmla="*/ 140 w 272"/>
                    <a:gd name="T63" fmla="*/ 73 h 281"/>
                    <a:gd name="T64" fmla="*/ 108 w 272"/>
                    <a:gd name="T65" fmla="*/ 88 h 281"/>
                    <a:gd name="T66" fmla="*/ 88 w 272"/>
                    <a:gd name="T67" fmla="*/ 188 h 281"/>
                    <a:gd name="T68" fmla="*/ 175 w 272"/>
                    <a:gd name="T69" fmla="*/ 219 h 281"/>
                    <a:gd name="T70" fmla="*/ 243 w 272"/>
                    <a:gd name="T71" fmla="*/ 181 h 281"/>
                    <a:gd name="T72" fmla="*/ 231 w 272"/>
                    <a:gd name="T73" fmla="*/ 35 h 281"/>
                    <a:gd name="T74" fmla="*/ 161 w 272"/>
                    <a:gd name="T75" fmla="*/ 3 h 281"/>
                    <a:gd name="T76" fmla="*/ 150 w 272"/>
                    <a:gd name="T77" fmla="*/ 1 h 281"/>
                    <a:gd name="T78" fmla="*/ 34 w 272"/>
                    <a:gd name="T79" fmla="*/ 63 h 281"/>
                    <a:gd name="T80" fmla="*/ 27 w 272"/>
                    <a:gd name="T81" fmla="*/ 72 h 281"/>
                    <a:gd name="T82" fmla="*/ 2 w 272"/>
                    <a:gd name="T83" fmla="*/ 173 h 281"/>
                    <a:gd name="T84" fmla="*/ 7 w 272"/>
                    <a:gd name="T85" fmla="*/ 189 h 281"/>
                    <a:gd name="T86" fmla="*/ 19 w 272"/>
                    <a:gd name="T87" fmla="*/ 208 h 281"/>
                    <a:gd name="T88" fmla="*/ 28 w 272"/>
                    <a:gd name="T89" fmla="*/ 217 h 281"/>
                    <a:gd name="T90" fmla="*/ 94 w 272"/>
                    <a:gd name="T91" fmla="*/ 259 h 281"/>
                    <a:gd name="T92" fmla="*/ 120 w 272"/>
                    <a:gd name="T93" fmla="*/ 269 h 281"/>
                    <a:gd name="T94" fmla="*/ 259 w 272"/>
                    <a:gd name="T95" fmla="*/ 260 h 2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72" h="281">
                      <a:moveTo>
                        <a:pt x="267" y="242"/>
                      </a:moveTo>
                      <a:cubicBezTo>
                        <a:pt x="261" y="248"/>
                        <a:pt x="257" y="251"/>
                        <a:pt x="253" y="253"/>
                      </a:cubicBezTo>
                      <a:cubicBezTo>
                        <a:pt x="248" y="256"/>
                        <a:pt x="243" y="258"/>
                        <a:pt x="237" y="260"/>
                      </a:cubicBezTo>
                      <a:cubicBezTo>
                        <a:pt x="237" y="260"/>
                        <a:pt x="237" y="260"/>
                        <a:pt x="237" y="260"/>
                      </a:cubicBezTo>
                      <a:cubicBezTo>
                        <a:pt x="236" y="260"/>
                        <a:pt x="236" y="260"/>
                        <a:pt x="236" y="260"/>
                      </a:cubicBezTo>
                      <a:cubicBezTo>
                        <a:pt x="236" y="260"/>
                        <a:pt x="235" y="260"/>
                        <a:pt x="233" y="261"/>
                      </a:cubicBezTo>
                      <a:cubicBezTo>
                        <a:pt x="231" y="261"/>
                        <a:pt x="230" y="261"/>
                        <a:pt x="229" y="261"/>
                      </a:cubicBezTo>
                      <a:cubicBezTo>
                        <a:pt x="227" y="261"/>
                        <a:pt x="226" y="261"/>
                        <a:pt x="223" y="262"/>
                      </a:cubicBezTo>
                      <a:cubicBezTo>
                        <a:pt x="215" y="263"/>
                        <a:pt x="207" y="263"/>
                        <a:pt x="197" y="263"/>
                      </a:cubicBezTo>
                      <a:cubicBezTo>
                        <a:pt x="181" y="262"/>
                        <a:pt x="165" y="259"/>
                        <a:pt x="149" y="254"/>
                      </a:cubicBezTo>
                      <a:cubicBezTo>
                        <a:pt x="142" y="252"/>
                        <a:pt x="135" y="249"/>
                        <a:pt x="128" y="246"/>
                      </a:cubicBezTo>
                      <a:cubicBezTo>
                        <a:pt x="125" y="244"/>
                        <a:pt x="122" y="242"/>
                        <a:pt x="119" y="240"/>
                      </a:cubicBezTo>
                      <a:cubicBezTo>
                        <a:pt x="118" y="240"/>
                        <a:pt x="118" y="240"/>
                        <a:pt x="118" y="240"/>
                      </a:cubicBezTo>
                      <a:cubicBezTo>
                        <a:pt x="114" y="238"/>
                        <a:pt x="111" y="236"/>
                        <a:pt x="108" y="234"/>
                      </a:cubicBezTo>
                      <a:cubicBezTo>
                        <a:pt x="92" y="225"/>
                        <a:pt x="80" y="217"/>
                        <a:pt x="69" y="209"/>
                      </a:cubicBezTo>
                      <a:cubicBezTo>
                        <a:pt x="68" y="208"/>
                        <a:pt x="67" y="207"/>
                        <a:pt x="65" y="206"/>
                      </a:cubicBezTo>
                      <a:cubicBezTo>
                        <a:pt x="63" y="204"/>
                        <a:pt x="59" y="201"/>
                        <a:pt x="56" y="198"/>
                      </a:cubicBezTo>
                      <a:cubicBezTo>
                        <a:pt x="51" y="194"/>
                        <a:pt x="46" y="190"/>
                        <a:pt x="45" y="188"/>
                      </a:cubicBezTo>
                      <a:cubicBezTo>
                        <a:pt x="41" y="184"/>
                        <a:pt x="39" y="179"/>
                        <a:pt x="37" y="176"/>
                      </a:cubicBezTo>
                      <a:cubicBezTo>
                        <a:pt x="37" y="175"/>
                        <a:pt x="37" y="175"/>
                        <a:pt x="37" y="175"/>
                      </a:cubicBezTo>
                      <a:cubicBezTo>
                        <a:pt x="37" y="175"/>
                        <a:pt x="37" y="174"/>
                        <a:pt x="36" y="173"/>
                      </a:cubicBezTo>
                      <a:cubicBezTo>
                        <a:pt x="36" y="172"/>
                        <a:pt x="36" y="172"/>
                        <a:pt x="36" y="172"/>
                      </a:cubicBezTo>
                      <a:cubicBezTo>
                        <a:pt x="36" y="171"/>
                        <a:pt x="36" y="171"/>
                        <a:pt x="36" y="171"/>
                      </a:cubicBezTo>
                      <a:cubicBezTo>
                        <a:pt x="36" y="170"/>
                        <a:pt x="35" y="170"/>
                        <a:pt x="35" y="169"/>
                      </a:cubicBezTo>
                      <a:cubicBezTo>
                        <a:pt x="35" y="168"/>
                        <a:pt x="35" y="168"/>
                        <a:pt x="35" y="167"/>
                      </a:cubicBezTo>
                      <a:cubicBezTo>
                        <a:pt x="35" y="166"/>
                        <a:pt x="35" y="166"/>
                        <a:pt x="35" y="165"/>
                      </a:cubicBezTo>
                      <a:cubicBezTo>
                        <a:pt x="34" y="161"/>
                        <a:pt x="34" y="161"/>
                        <a:pt x="34" y="161"/>
                      </a:cubicBezTo>
                      <a:cubicBezTo>
                        <a:pt x="34" y="156"/>
                        <a:pt x="34" y="151"/>
                        <a:pt x="35" y="146"/>
                      </a:cubicBezTo>
                      <a:cubicBezTo>
                        <a:pt x="36" y="141"/>
                        <a:pt x="37" y="136"/>
                        <a:pt x="39" y="130"/>
                      </a:cubicBezTo>
                      <a:cubicBezTo>
                        <a:pt x="41" y="125"/>
                        <a:pt x="43" y="119"/>
                        <a:pt x="46" y="113"/>
                      </a:cubicBezTo>
                      <a:cubicBezTo>
                        <a:pt x="49" y="108"/>
                        <a:pt x="51" y="102"/>
                        <a:pt x="55" y="96"/>
                      </a:cubicBezTo>
                      <a:cubicBezTo>
                        <a:pt x="60" y="86"/>
                        <a:pt x="67" y="76"/>
                        <a:pt x="76" y="67"/>
                      </a:cubicBezTo>
                      <a:cubicBezTo>
                        <a:pt x="85" y="57"/>
                        <a:pt x="93" y="49"/>
                        <a:pt x="101" y="43"/>
                      </a:cubicBezTo>
                      <a:cubicBezTo>
                        <a:pt x="105" y="40"/>
                        <a:pt x="110" y="38"/>
                        <a:pt x="114" y="35"/>
                      </a:cubicBezTo>
                      <a:cubicBezTo>
                        <a:pt x="119" y="33"/>
                        <a:pt x="124" y="32"/>
                        <a:pt x="130" y="31"/>
                      </a:cubicBezTo>
                      <a:cubicBezTo>
                        <a:pt x="131" y="31"/>
                        <a:pt x="131" y="31"/>
                        <a:pt x="131" y="31"/>
                      </a:cubicBezTo>
                      <a:cubicBezTo>
                        <a:pt x="131" y="30"/>
                        <a:pt x="131" y="30"/>
                        <a:pt x="131" y="30"/>
                      </a:cubicBezTo>
                      <a:cubicBezTo>
                        <a:pt x="131" y="30"/>
                        <a:pt x="132" y="30"/>
                        <a:pt x="132" y="30"/>
                      </a:cubicBezTo>
                      <a:cubicBezTo>
                        <a:pt x="138" y="29"/>
                        <a:pt x="144" y="29"/>
                        <a:pt x="150" y="30"/>
                      </a:cubicBezTo>
                      <a:cubicBezTo>
                        <a:pt x="157" y="31"/>
                        <a:pt x="168" y="33"/>
                        <a:pt x="179" y="37"/>
                      </a:cubicBezTo>
                      <a:cubicBezTo>
                        <a:pt x="193" y="42"/>
                        <a:pt x="203" y="48"/>
                        <a:pt x="212" y="55"/>
                      </a:cubicBezTo>
                      <a:cubicBezTo>
                        <a:pt x="215" y="57"/>
                        <a:pt x="217" y="60"/>
                        <a:pt x="220" y="62"/>
                      </a:cubicBezTo>
                      <a:cubicBezTo>
                        <a:pt x="222" y="65"/>
                        <a:pt x="224" y="68"/>
                        <a:pt x="226" y="71"/>
                      </a:cubicBezTo>
                      <a:cubicBezTo>
                        <a:pt x="228" y="74"/>
                        <a:pt x="230" y="78"/>
                        <a:pt x="232" y="81"/>
                      </a:cubicBezTo>
                      <a:cubicBezTo>
                        <a:pt x="233" y="85"/>
                        <a:pt x="235" y="89"/>
                        <a:pt x="236" y="92"/>
                      </a:cubicBezTo>
                      <a:cubicBezTo>
                        <a:pt x="240" y="110"/>
                        <a:pt x="240" y="128"/>
                        <a:pt x="234" y="144"/>
                      </a:cubicBezTo>
                      <a:cubicBezTo>
                        <a:pt x="228" y="159"/>
                        <a:pt x="219" y="171"/>
                        <a:pt x="207" y="180"/>
                      </a:cubicBezTo>
                      <a:cubicBezTo>
                        <a:pt x="201" y="185"/>
                        <a:pt x="195" y="188"/>
                        <a:pt x="187" y="191"/>
                      </a:cubicBezTo>
                      <a:cubicBezTo>
                        <a:pt x="185" y="192"/>
                        <a:pt x="185" y="192"/>
                        <a:pt x="185" y="192"/>
                      </a:cubicBezTo>
                      <a:cubicBezTo>
                        <a:pt x="182" y="193"/>
                        <a:pt x="182" y="193"/>
                        <a:pt x="182" y="193"/>
                      </a:cubicBezTo>
                      <a:cubicBezTo>
                        <a:pt x="181" y="193"/>
                        <a:pt x="181" y="194"/>
                        <a:pt x="180" y="194"/>
                      </a:cubicBezTo>
                      <a:cubicBezTo>
                        <a:pt x="179" y="194"/>
                        <a:pt x="179" y="194"/>
                        <a:pt x="179" y="194"/>
                      </a:cubicBezTo>
                      <a:cubicBezTo>
                        <a:pt x="178" y="194"/>
                        <a:pt x="177" y="195"/>
                        <a:pt x="176" y="195"/>
                      </a:cubicBezTo>
                      <a:cubicBezTo>
                        <a:pt x="173" y="196"/>
                        <a:pt x="169" y="196"/>
                        <a:pt x="165" y="197"/>
                      </a:cubicBezTo>
                      <a:cubicBezTo>
                        <a:pt x="157" y="197"/>
                        <a:pt x="149" y="197"/>
                        <a:pt x="142" y="196"/>
                      </a:cubicBezTo>
                      <a:cubicBezTo>
                        <a:pt x="138" y="196"/>
                        <a:pt x="134" y="195"/>
                        <a:pt x="131" y="194"/>
                      </a:cubicBezTo>
                      <a:cubicBezTo>
                        <a:pt x="127" y="193"/>
                        <a:pt x="124" y="191"/>
                        <a:pt x="121" y="190"/>
                      </a:cubicBezTo>
                      <a:cubicBezTo>
                        <a:pt x="117" y="189"/>
                        <a:pt x="114" y="187"/>
                        <a:pt x="111" y="185"/>
                      </a:cubicBezTo>
                      <a:cubicBezTo>
                        <a:pt x="108" y="182"/>
                        <a:pt x="106" y="180"/>
                        <a:pt x="104" y="178"/>
                      </a:cubicBezTo>
                      <a:cubicBezTo>
                        <a:pt x="102" y="175"/>
                        <a:pt x="100" y="173"/>
                        <a:pt x="98" y="170"/>
                      </a:cubicBezTo>
                      <a:cubicBezTo>
                        <a:pt x="97" y="167"/>
                        <a:pt x="95" y="164"/>
                        <a:pt x="94" y="161"/>
                      </a:cubicBezTo>
                      <a:cubicBezTo>
                        <a:pt x="93" y="154"/>
                        <a:pt x="92" y="146"/>
                        <a:pt x="93" y="139"/>
                      </a:cubicBezTo>
                      <a:cubicBezTo>
                        <a:pt x="94" y="132"/>
                        <a:pt x="96" y="125"/>
                        <a:pt x="100" y="118"/>
                      </a:cubicBezTo>
                      <a:cubicBezTo>
                        <a:pt x="103" y="112"/>
                        <a:pt x="107" y="107"/>
                        <a:pt x="112" y="102"/>
                      </a:cubicBezTo>
                      <a:cubicBezTo>
                        <a:pt x="114" y="100"/>
                        <a:pt x="116" y="98"/>
                        <a:pt x="119" y="97"/>
                      </a:cubicBezTo>
                      <a:cubicBezTo>
                        <a:pt x="121" y="94"/>
                        <a:pt x="124" y="92"/>
                        <a:pt x="127" y="91"/>
                      </a:cubicBezTo>
                      <a:cubicBezTo>
                        <a:pt x="128" y="90"/>
                        <a:pt x="129" y="90"/>
                        <a:pt x="130" y="89"/>
                      </a:cubicBezTo>
                      <a:cubicBezTo>
                        <a:pt x="137" y="87"/>
                        <a:pt x="137" y="87"/>
                        <a:pt x="137" y="87"/>
                      </a:cubicBezTo>
                      <a:cubicBezTo>
                        <a:pt x="139" y="87"/>
                        <a:pt x="142" y="87"/>
                        <a:pt x="144" y="87"/>
                      </a:cubicBezTo>
                      <a:cubicBezTo>
                        <a:pt x="146" y="87"/>
                        <a:pt x="148" y="87"/>
                        <a:pt x="150" y="87"/>
                      </a:cubicBezTo>
                      <a:cubicBezTo>
                        <a:pt x="151" y="88"/>
                        <a:pt x="151" y="88"/>
                        <a:pt x="151" y="88"/>
                      </a:cubicBezTo>
                      <a:cubicBezTo>
                        <a:pt x="158" y="91"/>
                        <a:pt x="164" y="94"/>
                        <a:pt x="172" y="99"/>
                      </a:cubicBezTo>
                      <a:cubicBezTo>
                        <a:pt x="183" y="107"/>
                        <a:pt x="196" y="122"/>
                        <a:pt x="194" y="139"/>
                      </a:cubicBezTo>
                      <a:cubicBezTo>
                        <a:pt x="194" y="141"/>
                        <a:pt x="193" y="142"/>
                        <a:pt x="193" y="143"/>
                      </a:cubicBezTo>
                      <a:cubicBezTo>
                        <a:pt x="193" y="143"/>
                        <a:pt x="193" y="143"/>
                        <a:pt x="193" y="143"/>
                      </a:cubicBezTo>
                      <a:cubicBezTo>
                        <a:pt x="193" y="144"/>
                        <a:pt x="193" y="144"/>
                        <a:pt x="193" y="144"/>
                      </a:cubicBezTo>
                      <a:cubicBezTo>
                        <a:pt x="192" y="145"/>
                        <a:pt x="192" y="145"/>
                        <a:pt x="192" y="145"/>
                      </a:cubicBezTo>
                      <a:cubicBezTo>
                        <a:pt x="192" y="146"/>
                        <a:pt x="192" y="146"/>
                        <a:pt x="192" y="147"/>
                      </a:cubicBezTo>
                      <a:cubicBezTo>
                        <a:pt x="190" y="150"/>
                        <a:pt x="190" y="150"/>
                        <a:pt x="190" y="150"/>
                      </a:cubicBezTo>
                      <a:cubicBezTo>
                        <a:pt x="190" y="151"/>
                        <a:pt x="189" y="153"/>
                        <a:pt x="187" y="155"/>
                      </a:cubicBezTo>
                      <a:cubicBezTo>
                        <a:pt x="187" y="156"/>
                        <a:pt x="186" y="158"/>
                        <a:pt x="185" y="159"/>
                      </a:cubicBezTo>
                      <a:cubicBezTo>
                        <a:pt x="184" y="160"/>
                        <a:pt x="182" y="160"/>
                        <a:pt x="181" y="161"/>
                      </a:cubicBezTo>
                      <a:cubicBezTo>
                        <a:pt x="170" y="166"/>
                        <a:pt x="152" y="160"/>
                        <a:pt x="146" y="149"/>
                      </a:cubicBezTo>
                      <a:cubicBezTo>
                        <a:pt x="145" y="145"/>
                        <a:pt x="146" y="140"/>
                        <a:pt x="150" y="136"/>
                      </a:cubicBezTo>
                      <a:cubicBezTo>
                        <a:pt x="148" y="134"/>
                        <a:pt x="148" y="134"/>
                        <a:pt x="148" y="134"/>
                      </a:cubicBezTo>
                      <a:cubicBezTo>
                        <a:pt x="148" y="134"/>
                        <a:pt x="148" y="134"/>
                        <a:pt x="148" y="134"/>
                      </a:cubicBezTo>
                      <a:cubicBezTo>
                        <a:pt x="150" y="136"/>
                        <a:pt x="150" y="136"/>
                        <a:pt x="150" y="136"/>
                      </a:cubicBezTo>
                      <a:cubicBezTo>
                        <a:pt x="152" y="135"/>
                        <a:pt x="154" y="134"/>
                        <a:pt x="156" y="134"/>
                      </a:cubicBezTo>
                      <a:cubicBezTo>
                        <a:pt x="157" y="134"/>
                        <a:pt x="158" y="135"/>
                        <a:pt x="158" y="135"/>
                      </a:cubicBezTo>
                      <a:cubicBezTo>
                        <a:pt x="158" y="136"/>
                        <a:pt x="158" y="136"/>
                        <a:pt x="157" y="137"/>
                      </a:cubicBezTo>
                      <a:cubicBezTo>
                        <a:pt x="157" y="137"/>
                        <a:pt x="157" y="137"/>
                        <a:pt x="157" y="137"/>
                      </a:cubicBezTo>
                      <a:cubicBezTo>
                        <a:pt x="156" y="137"/>
                        <a:pt x="153" y="136"/>
                        <a:pt x="151" y="140"/>
                      </a:cubicBezTo>
                      <a:cubicBezTo>
                        <a:pt x="151" y="142"/>
                        <a:pt x="151" y="144"/>
                        <a:pt x="152" y="145"/>
                      </a:cubicBezTo>
                      <a:cubicBezTo>
                        <a:pt x="153" y="148"/>
                        <a:pt x="156" y="149"/>
                        <a:pt x="158" y="150"/>
                      </a:cubicBezTo>
                      <a:cubicBezTo>
                        <a:pt x="162" y="151"/>
                        <a:pt x="166" y="149"/>
                        <a:pt x="168" y="145"/>
                      </a:cubicBezTo>
                      <a:cubicBezTo>
                        <a:pt x="171" y="142"/>
                        <a:pt x="172" y="136"/>
                        <a:pt x="169" y="131"/>
                      </a:cubicBezTo>
                      <a:cubicBezTo>
                        <a:pt x="167" y="128"/>
                        <a:pt x="160" y="124"/>
                        <a:pt x="156" y="123"/>
                      </a:cubicBezTo>
                      <a:cubicBezTo>
                        <a:pt x="149" y="121"/>
                        <a:pt x="144" y="126"/>
                        <a:pt x="142" y="129"/>
                      </a:cubicBezTo>
                      <a:cubicBezTo>
                        <a:pt x="135" y="136"/>
                        <a:pt x="132" y="144"/>
                        <a:pt x="135" y="152"/>
                      </a:cubicBezTo>
                      <a:cubicBezTo>
                        <a:pt x="138" y="164"/>
                        <a:pt x="155" y="175"/>
                        <a:pt x="165" y="177"/>
                      </a:cubicBezTo>
                      <a:cubicBezTo>
                        <a:pt x="174" y="179"/>
                        <a:pt x="185" y="176"/>
                        <a:pt x="192" y="169"/>
                      </a:cubicBezTo>
                      <a:cubicBezTo>
                        <a:pt x="194" y="166"/>
                        <a:pt x="196" y="164"/>
                        <a:pt x="198" y="160"/>
                      </a:cubicBezTo>
                      <a:cubicBezTo>
                        <a:pt x="199" y="158"/>
                        <a:pt x="200" y="157"/>
                        <a:pt x="201" y="155"/>
                      </a:cubicBezTo>
                      <a:cubicBezTo>
                        <a:pt x="203" y="151"/>
                        <a:pt x="205" y="146"/>
                        <a:pt x="205" y="141"/>
                      </a:cubicBezTo>
                      <a:cubicBezTo>
                        <a:pt x="205" y="141"/>
                        <a:pt x="205" y="141"/>
                        <a:pt x="205" y="141"/>
                      </a:cubicBezTo>
                      <a:cubicBezTo>
                        <a:pt x="205" y="140"/>
                        <a:pt x="205" y="140"/>
                        <a:pt x="205" y="139"/>
                      </a:cubicBezTo>
                      <a:cubicBezTo>
                        <a:pt x="205" y="132"/>
                        <a:pt x="203" y="126"/>
                        <a:pt x="202" y="120"/>
                      </a:cubicBezTo>
                      <a:cubicBezTo>
                        <a:pt x="199" y="121"/>
                        <a:pt x="199" y="121"/>
                        <a:pt x="199" y="121"/>
                      </a:cubicBezTo>
                      <a:cubicBezTo>
                        <a:pt x="199" y="121"/>
                        <a:pt x="199" y="121"/>
                        <a:pt x="199" y="121"/>
                      </a:cubicBezTo>
                      <a:cubicBezTo>
                        <a:pt x="202" y="120"/>
                        <a:pt x="202" y="120"/>
                        <a:pt x="202" y="120"/>
                      </a:cubicBezTo>
                      <a:cubicBezTo>
                        <a:pt x="202" y="120"/>
                        <a:pt x="202" y="120"/>
                        <a:pt x="202" y="120"/>
                      </a:cubicBezTo>
                      <a:cubicBezTo>
                        <a:pt x="201" y="117"/>
                        <a:pt x="200" y="114"/>
                        <a:pt x="199" y="111"/>
                      </a:cubicBezTo>
                      <a:cubicBezTo>
                        <a:pt x="199" y="110"/>
                        <a:pt x="199" y="110"/>
                        <a:pt x="199" y="110"/>
                      </a:cubicBezTo>
                      <a:cubicBezTo>
                        <a:pt x="199" y="110"/>
                        <a:pt x="199" y="110"/>
                        <a:pt x="199" y="110"/>
                      </a:cubicBezTo>
                      <a:cubicBezTo>
                        <a:pt x="199" y="109"/>
                        <a:pt x="199" y="109"/>
                        <a:pt x="199" y="109"/>
                      </a:cubicBezTo>
                      <a:cubicBezTo>
                        <a:pt x="197" y="106"/>
                        <a:pt x="196" y="102"/>
                        <a:pt x="193" y="99"/>
                      </a:cubicBezTo>
                      <a:cubicBezTo>
                        <a:pt x="189" y="92"/>
                        <a:pt x="183" y="86"/>
                        <a:pt x="176" y="81"/>
                      </a:cubicBezTo>
                      <a:cubicBezTo>
                        <a:pt x="173" y="79"/>
                        <a:pt x="169" y="77"/>
                        <a:pt x="165" y="76"/>
                      </a:cubicBezTo>
                      <a:cubicBezTo>
                        <a:pt x="164" y="75"/>
                        <a:pt x="162" y="75"/>
                        <a:pt x="161" y="74"/>
                      </a:cubicBezTo>
                      <a:cubicBezTo>
                        <a:pt x="159" y="74"/>
                        <a:pt x="159" y="74"/>
                        <a:pt x="159" y="74"/>
                      </a:cubicBezTo>
                      <a:cubicBezTo>
                        <a:pt x="158" y="74"/>
                        <a:pt x="158" y="74"/>
                        <a:pt x="158" y="74"/>
                      </a:cubicBezTo>
                      <a:cubicBezTo>
                        <a:pt x="156" y="73"/>
                        <a:pt x="155" y="73"/>
                        <a:pt x="153" y="73"/>
                      </a:cubicBezTo>
                      <a:cubicBezTo>
                        <a:pt x="152" y="73"/>
                        <a:pt x="150" y="72"/>
                        <a:pt x="148" y="72"/>
                      </a:cubicBezTo>
                      <a:cubicBezTo>
                        <a:pt x="148" y="72"/>
                        <a:pt x="148" y="72"/>
                        <a:pt x="147" y="72"/>
                      </a:cubicBezTo>
                      <a:cubicBezTo>
                        <a:pt x="147" y="72"/>
                        <a:pt x="147" y="72"/>
                        <a:pt x="147" y="72"/>
                      </a:cubicBezTo>
                      <a:cubicBezTo>
                        <a:pt x="146" y="72"/>
                        <a:pt x="146" y="72"/>
                        <a:pt x="145" y="72"/>
                      </a:cubicBezTo>
                      <a:cubicBezTo>
                        <a:pt x="144" y="73"/>
                        <a:pt x="142" y="73"/>
                        <a:pt x="141" y="73"/>
                      </a:cubicBezTo>
                      <a:cubicBezTo>
                        <a:pt x="140" y="73"/>
                        <a:pt x="140" y="73"/>
                        <a:pt x="140" y="73"/>
                      </a:cubicBezTo>
                      <a:cubicBezTo>
                        <a:pt x="139" y="73"/>
                        <a:pt x="138" y="73"/>
                        <a:pt x="137" y="73"/>
                      </a:cubicBezTo>
                      <a:cubicBezTo>
                        <a:pt x="134" y="74"/>
                        <a:pt x="134" y="74"/>
                        <a:pt x="134" y="74"/>
                      </a:cubicBezTo>
                      <a:cubicBezTo>
                        <a:pt x="132" y="75"/>
                        <a:pt x="130" y="75"/>
                        <a:pt x="129" y="76"/>
                      </a:cubicBezTo>
                      <a:cubicBezTo>
                        <a:pt x="121" y="79"/>
                        <a:pt x="114" y="83"/>
                        <a:pt x="108" y="88"/>
                      </a:cubicBezTo>
                      <a:cubicBezTo>
                        <a:pt x="101" y="92"/>
                        <a:pt x="96" y="98"/>
                        <a:pt x="91" y="105"/>
                      </a:cubicBezTo>
                      <a:cubicBezTo>
                        <a:pt x="86" y="112"/>
                        <a:pt x="82" y="119"/>
                        <a:pt x="80" y="127"/>
                      </a:cubicBezTo>
                      <a:cubicBezTo>
                        <a:pt x="74" y="143"/>
                        <a:pt x="75" y="161"/>
                        <a:pt x="82" y="176"/>
                      </a:cubicBezTo>
                      <a:cubicBezTo>
                        <a:pt x="84" y="181"/>
                        <a:pt x="86" y="184"/>
                        <a:pt x="88" y="188"/>
                      </a:cubicBezTo>
                      <a:cubicBezTo>
                        <a:pt x="91" y="192"/>
                        <a:pt x="94" y="195"/>
                        <a:pt x="97" y="198"/>
                      </a:cubicBezTo>
                      <a:cubicBezTo>
                        <a:pt x="103" y="203"/>
                        <a:pt x="111" y="208"/>
                        <a:pt x="119" y="211"/>
                      </a:cubicBezTo>
                      <a:cubicBezTo>
                        <a:pt x="133" y="217"/>
                        <a:pt x="148" y="220"/>
                        <a:pt x="164" y="220"/>
                      </a:cubicBezTo>
                      <a:cubicBezTo>
                        <a:pt x="168" y="220"/>
                        <a:pt x="172" y="219"/>
                        <a:pt x="175" y="219"/>
                      </a:cubicBezTo>
                      <a:cubicBezTo>
                        <a:pt x="178" y="218"/>
                        <a:pt x="182" y="218"/>
                        <a:pt x="186" y="217"/>
                      </a:cubicBezTo>
                      <a:cubicBezTo>
                        <a:pt x="194" y="215"/>
                        <a:pt x="201" y="213"/>
                        <a:pt x="208" y="209"/>
                      </a:cubicBezTo>
                      <a:cubicBezTo>
                        <a:pt x="215" y="206"/>
                        <a:pt x="221" y="202"/>
                        <a:pt x="227" y="197"/>
                      </a:cubicBezTo>
                      <a:cubicBezTo>
                        <a:pt x="233" y="192"/>
                        <a:pt x="239" y="187"/>
                        <a:pt x="243" y="181"/>
                      </a:cubicBezTo>
                      <a:cubicBezTo>
                        <a:pt x="253" y="169"/>
                        <a:pt x="259" y="154"/>
                        <a:pt x="263" y="140"/>
                      </a:cubicBezTo>
                      <a:cubicBezTo>
                        <a:pt x="266" y="125"/>
                        <a:pt x="266" y="109"/>
                        <a:pt x="264" y="94"/>
                      </a:cubicBezTo>
                      <a:cubicBezTo>
                        <a:pt x="261" y="79"/>
                        <a:pt x="255" y="64"/>
                        <a:pt x="246" y="52"/>
                      </a:cubicBezTo>
                      <a:cubicBezTo>
                        <a:pt x="242" y="46"/>
                        <a:pt x="236" y="40"/>
                        <a:pt x="231" y="35"/>
                      </a:cubicBezTo>
                      <a:cubicBezTo>
                        <a:pt x="225" y="30"/>
                        <a:pt x="219" y="26"/>
                        <a:pt x="212" y="22"/>
                      </a:cubicBezTo>
                      <a:cubicBezTo>
                        <a:pt x="206" y="18"/>
                        <a:pt x="199" y="15"/>
                        <a:pt x="192" y="12"/>
                      </a:cubicBezTo>
                      <a:cubicBezTo>
                        <a:pt x="186" y="10"/>
                        <a:pt x="179" y="7"/>
                        <a:pt x="171" y="5"/>
                      </a:cubicBezTo>
                      <a:cubicBezTo>
                        <a:pt x="168" y="5"/>
                        <a:pt x="165" y="4"/>
                        <a:pt x="161" y="3"/>
                      </a:cubicBezTo>
                      <a:cubicBezTo>
                        <a:pt x="160" y="3"/>
                        <a:pt x="159" y="3"/>
                        <a:pt x="158" y="2"/>
                      </a:cubicBezTo>
                      <a:cubicBezTo>
                        <a:pt x="157" y="2"/>
                        <a:pt x="156" y="2"/>
                        <a:pt x="156" y="2"/>
                      </a:cubicBezTo>
                      <a:cubicBezTo>
                        <a:pt x="154" y="2"/>
                        <a:pt x="153" y="2"/>
                        <a:pt x="151" y="1"/>
                      </a:cubicBezTo>
                      <a:cubicBezTo>
                        <a:pt x="150" y="1"/>
                        <a:pt x="150" y="1"/>
                        <a:pt x="150" y="1"/>
                      </a:cubicBezTo>
                      <a:cubicBezTo>
                        <a:pt x="142" y="0"/>
                        <a:pt x="134" y="0"/>
                        <a:pt x="126" y="1"/>
                      </a:cubicBezTo>
                      <a:cubicBezTo>
                        <a:pt x="111" y="3"/>
                        <a:pt x="96" y="9"/>
                        <a:pt x="82" y="17"/>
                      </a:cubicBezTo>
                      <a:cubicBezTo>
                        <a:pt x="70" y="25"/>
                        <a:pt x="58" y="34"/>
                        <a:pt x="48" y="45"/>
                      </a:cubicBezTo>
                      <a:cubicBezTo>
                        <a:pt x="43" y="51"/>
                        <a:pt x="38" y="57"/>
                        <a:pt x="34" y="63"/>
                      </a:cubicBezTo>
                      <a:cubicBezTo>
                        <a:pt x="33" y="64"/>
                        <a:pt x="32" y="65"/>
                        <a:pt x="31" y="67"/>
                      </a:cubicBezTo>
                      <a:cubicBezTo>
                        <a:pt x="30" y="68"/>
                        <a:pt x="30" y="68"/>
                        <a:pt x="30" y="68"/>
                      </a:cubicBezTo>
                      <a:cubicBezTo>
                        <a:pt x="30" y="68"/>
                        <a:pt x="30" y="69"/>
                        <a:pt x="29" y="69"/>
                      </a:cubicBezTo>
                      <a:cubicBezTo>
                        <a:pt x="29" y="70"/>
                        <a:pt x="28" y="71"/>
                        <a:pt x="27" y="72"/>
                      </a:cubicBezTo>
                      <a:cubicBezTo>
                        <a:pt x="26" y="75"/>
                        <a:pt x="24" y="78"/>
                        <a:pt x="22" y="82"/>
                      </a:cubicBezTo>
                      <a:cubicBezTo>
                        <a:pt x="14" y="98"/>
                        <a:pt x="8" y="110"/>
                        <a:pt x="5" y="123"/>
                      </a:cubicBezTo>
                      <a:cubicBezTo>
                        <a:pt x="3" y="131"/>
                        <a:pt x="1" y="139"/>
                        <a:pt x="1" y="147"/>
                      </a:cubicBezTo>
                      <a:cubicBezTo>
                        <a:pt x="0" y="156"/>
                        <a:pt x="1" y="164"/>
                        <a:pt x="2" y="173"/>
                      </a:cubicBezTo>
                      <a:cubicBezTo>
                        <a:pt x="3" y="175"/>
                        <a:pt x="3" y="177"/>
                        <a:pt x="4" y="179"/>
                      </a:cubicBezTo>
                      <a:cubicBezTo>
                        <a:pt x="6" y="185"/>
                        <a:pt x="6" y="185"/>
                        <a:pt x="6" y="185"/>
                      </a:cubicBezTo>
                      <a:cubicBezTo>
                        <a:pt x="6" y="186"/>
                        <a:pt x="6" y="187"/>
                        <a:pt x="7" y="188"/>
                      </a:cubicBezTo>
                      <a:cubicBezTo>
                        <a:pt x="7" y="189"/>
                        <a:pt x="7" y="189"/>
                        <a:pt x="7" y="189"/>
                      </a:cubicBezTo>
                      <a:cubicBezTo>
                        <a:pt x="8" y="190"/>
                        <a:pt x="8" y="191"/>
                        <a:pt x="9" y="192"/>
                      </a:cubicBezTo>
                      <a:cubicBezTo>
                        <a:pt x="10" y="195"/>
                        <a:pt x="10" y="195"/>
                        <a:pt x="10" y="195"/>
                      </a:cubicBezTo>
                      <a:cubicBezTo>
                        <a:pt x="12" y="198"/>
                        <a:pt x="12" y="198"/>
                        <a:pt x="12" y="198"/>
                      </a:cubicBezTo>
                      <a:cubicBezTo>
                        <a:pt x="14" y="202"/>
                        <a:pt x="17" y="205"/>
                        <a:pt x="19" y="208"/>
                      </a:cubicBezTo>
                      <a:cubicBezTo>
                        <a:pt x="20" y="209"/>
                        <a:pt x="21" y="211"/>
                        <a:pt x="22" y="212"/>
                      </a:cubicBezTo>
                      <a:cubicBezTo>
                        <a:pt x="23" y="212"/>
                        <a:pt x="23" y="212"/>
                        <a:pt x="23" y="213"/>
                      </a:cubicBezTo>
                      <a:cubicBezTo>
                        <a:pt x="25" y="214"/>
                        <a:pt x="25" y="214"/>
                        <a:pt x="25" y="214"/>
                      </a:cubicBezTo>
                      <a:cubicBezTo>
                        <a:pt x="26" y="215"/>
                        <a:pt x="27" y="216"/>
                        <a:pt x="28" y="217"/>
                      </a:cubicBezTo>
                      <a:cubicBezTo>
                        <a:pt x="33" y="222"/>
                        <a:pt x="39" y="227"/>
                        <a:pt x="46" y="233"/>
                      </a:cubicBezTo>
                      <a:cubicBezTo>
                        <a:pt x="49" y="235"/>
                        <a:pt x="53" y="237"/>
                        <a:pt x="57" y="240"/>
                      </a:cubicBezTo>
                      <a:cubicBezTo>
                        <a:pt x="59" y="242"/>
                        <a:pt x="62" y="243"/>
                        <a:pt x="65" y="245"/>
                      </a:cubicBezTo>
                      <a:cubicBezTo>
                        <a:pt x="76" y="252"/>
                        <a:pt x="86" y="256"/>
                        <a:pt x="94" y="259"/>
                      </a:cubicBezTo>
                      <a:cubicBezTo>
                        <a:pt x="99" y="261"/>
                        <a:pt x="103" y="263"/>
                        <a:pt x="107" y="265"/>
                      </a:cubicBezTo>
                      <a:cubicBezTo>
                        <a:pt x="114" y="267"/>
                        <a:pt x="114" y="267"/>
                        <a:pt x="114" y="267"/>
                      </a:cubicBezTo>
                      <a:cubicBezTo>
                        <a:pt x="114" y="267"/>
                        <a:pt x="115" y="268"/>
                        <a:pt x="116" y="268"/>
                      </a:cubicBezTo>
                      <a:cubicBezTo>
                        <a:pt x="117" y="268"/>
                        <a:pt x="119" y="269"/>
                        <a:pt x="120" y="269"/>
                      </a:cubicBezTo>
                      <a:cubicBezTo>
                        <a:pt x="133" y="274"/>
                        <a:pt x="146" y="277"/>
                        <a:pt x="161" y="279"/>
                      </a:cubicBezTo>
                      <a:cubicBezTo>
                        <a:pt x="176" y="281"/>
                        <a:pt x="190" y="281"/>
                        <a:pt x="203" y="280"/>
                      </a:cubicBezTo>
                      <a:cubicBezTo>
                        <a:pt x="218" y="278"/>
                        <a:pt x="231" y="275"/>
                        <a:pt x="243" y="270"/>
                      </a:cubicBezTo>
                      <a:cubicBezTo>
                        <a:pt x="249" y="267"/>
                        <a:pt x="255" y="264"/>
                        <a:pt x="259" y="260"/>
                      </a:cubicBezTo>
                      <a:cubicBezTo>
                        <a:pt x="264" y="256"/>
                        <a:pt x="269" y="251"/>
                        <a:pt x="272" y="246"/>
                      </a:cubicBezTo>
                      <a:cubicBezTo>
                        <a:pt x="267" y="242"/>
                        <a:pt x="267" y="242"/>
                        <a:pt x="267" y="242"/>
                      </a:cubicBezTo>
                    </a:path>
                  </a:pathLst>
                </a:custGeom>
                <a:solidFill>
                  <a:srgbClr val="FBEBE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2" name="Freeform 378">
                  <a:extLst>
                    <a:ext uri="{FF2B5EF4-FFF2-40B4-BE49-F238E27FC236}">
                      <a16:creationId xmlns:a16="http://schemas.microsoft.com/office/drawing/2014/main" xmlns="" id="{2394F712-C61A-48F1-AE82-AAC3ED498B7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5311" y="1542"/>
                  <a:ext cx="481" cy="827"/>
                </a:xfrm>
                <a:custGeom>
                  <a:avLst/>
                  <a:gdLst>
                    <a:gd name="T0" fmla="*/ 146 w 199"/>
                    <a:gd name="T1" fmla="*/ 302 h 342"/>
                    <a:gd name="T2" fmla="*/ 150 w 199"/>
                    <a:gd name="T3" fmla="*/ 305 h 342"/>
                    <a:gd name="T4" fmla="*/ 161 w 199"/>
                    <a:gd name="T5" fmla="*/ 311 h 342"/>
                    <a:gd name="T6" fmla="*/ 184 w 199"/>
                    <a:gd name="T7" fmla="*/ 321 h 342"/>
                    <a:gd name="T8" fmla="*/ 166 w 199"/>
                    <a:gd name="T9" fmla="*/ 309 h 342"/>
                    <a:gd name="T10" fmla="*/ 162 w 199"/>
                    <a:gd name="T11" fmla="*/ 307 h 342"/>
                    <a:gd name="T12" fmla="*/ 146 w 199"/>
                    <a:gd name="T13" fmla="*/ 302 h 342"/>
                    <a:gd name="T14" fmla="*/ 165 w 199"/>
                    <a:gd name="T15" fmla="*/ 0 h 342"/>
                    <a:gd name="T16" fmla="*/ 24 w 199"/>
                    <a:gd name="T17" fmla="*/ 84 h 342"/>
                    <a:gd name="T18" fmla="*/ 0 w 199"/>
                    <a:gd name="T19" fmla="*/ 161 h 342"/>
                    <a:gd name="T20" fmla="*/ 119 w 199"/>
                    <a:gd name="T21" fmla="*/ 327 h 342"/>
                    <a:gd name="T22" fmla="*/ 175 w 199"/>
                    <a:gd name="T23" fmla="*/ 342 h 342"/>
                    <a:gd name="T24" fmla="*/ 199 w 199"/>
                    <a:gd name="T25" fmla="*/ 340 h 342"/>
                    <a:gd name="T26" fmla="*/ 156 w 199"/>
                    <a:gd name="T27" fmla="*/ 329 h 342"/>
                    <a:gd name="T28" fmla="*/ 149 w 199"/>
                    <a:gd name="T29" fmla="*/ 326 h 342"/>
                    <a:gd name="T30" fmla="*/ 143 w 199"/>
                    <a:gd name="T31" fmla="*/ 323 h 342"/>
                    <a:gd name="T32" fmla="*/ 128 w 199"/>
                    <a:gd name="T33" fmla="*/ 318 h 342"/>
                    <a:gd name="T34" fmla="*/ 97 w 199"/>
                    <a:gd name="T35" fmla="*/ 302 h 342"/>
                    <a:gd name="T36" fmla="*/ 77 w 199"/>
                    <a:gd name="T37" fmla="*/ 289 h 342"/>
                    <a:gd name="T38" fmla="*/ 58 w 199"/>
                    <a:gd name="T39" fmla="*/ 273 h 342"/>
                    <a:gd name="T40" fmla="*/ 53 w 199"/>
                    <a:gd name="T41" fmla="*/ 268 h 342"/>
                    <a:gd name="T42" fmla="*/ 49 w 199"/>
                    <a:gd name="T43" fmla="*/ 263 h 342"/>
                    <a:gd name="T44" fmla="*/ 40 w 199"/>
                    <a:gd name="T45" fmla="*/ 252 h 342"/>
                    <a:gd name="T46" fmla="*/ 39 w 199"/>
                    <a:gd name="T47" fmla="*/ 250 h 342"/>
                    <a:gd name="T48" fmla="*/ 37 w 199"/>
                    <a:gd name="T49" fmla="*/ 246 h 342"/>
                    <a:gd name="T50" fmla="*/ 35 w 199"/>
                    <a:gd name="T51" fmla="*/ 243 h 342"/>
                    <a:gd name="T52" fmla="*/ 34 w 199"/>
                    <a:gd name="T53" fmla="*/ 240 h 342"/>
                    <a:gd name="T54" fmla="*/ 32 w 199"/>
                    <a:gd name="T55" fmla="*/ 234 h 342"/>
                    <a:gd name="T56" fmla="*/ 30 w 199"/>
                    <a:gd name="T57" fmla="*/ 232 h 342"/>
                    <a:gd name="T58" fmla="*/ 22 w 199"/>
                    <a:gd name="T59" fmla="*/ 221 h 342"/>
                    <a:gd name="T60" fmla="*/ 20 w 199"/>
                    <a:gd name="T61" fmla="*/ 218 h 342"/>
                    <a:gd name="T62" fmla="*/ 18 w 199"/>
                    <a:gd name="T63" fmla="*/ 215 h 342"/>
                    <a:gd name="T64" fmla="*/ 16 w 199"/>
                    <a:gd name="T65" fmla="*/ 212 h 342"/>
                    <a:gd name="T66" fmla="*/ 15 w 199"/>
                    <a:gd name="T67" fmla="*/ 208 h 342"/>
                    <a:gd name="T68" fmla="*/ 13 w 199"/>
                    <a:gd name="T69" fmla="*/ 202 h 342"/>
                    <a:gd name="T70" fmla="*/ 11 w 199"/>
                    <a:gd name="T71" fmla="*/ 195 h 342"/>
                    <a:gd name="T72" fmla="*/ 8 w 199"/>
                    <a:gd name="T73" fmla="*/ 168 h 342"/>
                    <a:gd name="T74" fmla="*/ 12 w 199"/>
                    <a:gd name="T75" fmla="*/ 143 h 342"/>
                    <a:gd name="T76" fmla="*/ 29 w 199"/>
                    <a:gd name="T77" fmla="*/ 100 h 342"/>
                    <a:gd name="T78" fmla="*/ 35 w 199"/>
                    <a:gd name="T79" fmla="*/ 90 h 342"/>
                    <a:gd name="T80" fmla="*/ 38 w 199"/>
                    <a:gd name="T81" fmla="*/ 85 h 342"/>
                    <a:gd name="T82" fmla="*/ 41 w 199"/>
                    <a:gd name="T83" fmla="*/ 80 h 342"/>
                    <a:gd name="T84" fmla="*/ 56 w 199"/>
                    <a:gd name="T85" fmla="*/ 62 h 342"/>
                    <a:gd name="T86" fmla="*/ 93 w 199"/>
                    <a:gd name="T87" fmla="*/ 33 h 342"/>
                    <a:gd name="T88" fmla="*/ 117 w 199"/>
                    <a:gd name="T89" fmla="*/ 23 h 342"/>
                    <a:gd name="T90" fmla="*/ 183 w 199"/>
                    <a:gd name="T91" fmla="*/ 1 h 342"/>
                    <a:gd name="T92" fmla="*/ 173 w 199"/>
                    <a:gd name="T93" fmla="*/ 0 h 342"/>
                    <a:gd name="T94" fmla="*/ 165 w 199"/>
                    <a:gd name="T95" fmla="*/ 0 h 3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99" h="342">
                      <a:moveTo>
                        <a:pt x="146" y="302"/>
                      </a:moveTo>
                      <a:cubicBezTo>
                        <a:pt x="147" y="303"/>
                        <a:pt x="149" y="304"/>
                        <a:pt x="150" y="305"/>
                      </a:cubicBezTo>
                      <a:cubicBezTo>
                        <a:pt x="154" y="307"/>
                        <a:pt x="158" y="309"/>
                        <a:pt x="161" y="311"/>
                      </a:cubicBezTo>
                      <a:cubicBezTo>
                        <a:pt x="169" y="315"/>
                        <a:pt x="176" y="318"/>
                        <a:pt x="184" y="321"/>
                      </a:cubicBezTo>
                      <a:cubicBezTo>
                        <a:pt x="178" y="317"/>
                        <a:pt x="172" y="314"/>
                        <a:pt x="166" y="309"/>
                      </a:cubicBezTo>
                      <a:cubicBezTo>
                        <a:pt x="164" y="309"/>
                        <a:pt x="163" y="308"/>
                        <a:pt x="162" y="307"/>
                      </a:cubicBezTo>
                      <a:cubicBezTo>
                        <a:pt x="156" y="306"/>
                        <a:pt x="151" y="304"/>
                        <a:pt x="146" y="302"/>
                      </a:cubicBezTo>
                      <a:moveTo>
                        <a:pt x="165" y="0"/>
                      </a:moveTo>
                      <a:cubicBezTo>
                        <a:pt x="108" y="0"/>
                        <a:pt x="60" y="28"/>
                        <a:pt x="24" y="84"/>
                      </a:cubicBezTo>
                      <a:cubicBezTo>
                        <a:pt x="7" y="111"/>
                        <a:pt x="0" y="137"/>
                        <a:pt x="0" y="161"/>
                      </a:cubicBezTo>
                      <a:cubicBezTo>
                        <a:pt x="0" y="236"/>
                        <a:pt x="67" y="297"/>
                        <a:pt x="119" y="327"/>
                      </a:cubicBezTo>
                      <a:cubicBezTo>
                        <a:pt x="138" y="338"/>
                        <a:pt x="157" y="342"/>
                        <a:pt x="175" y="342"/>
                      </a:cubicBezTo>
                      <a:cubicBezTo>
                        <a:pt x="183" y="342"/>
                        <a:pt x="191" y="341"/>
                        <a:pt x="199" y="340"/>
                      </a:cubicBezTo>
                      <a:cubicBezTo>
                        <a:pt x="184" y="337"/>
                        <a:pt x="170" y="334"/>
                        <a:pt x="156" y="329"/>
                      </a:cubicBezTo>
                      <a:cubicBezTo>
                        <a:pt x="154" y="328"/>
                        <a:pt x="152" y="327"/>
                        <a:pt x="149" y="326"/>
                      </a:cubicBezTo>
                      <a:cubicBezTo>
                        <a:pt x="147" y="325"/>
                        <a:pt x="145" y="324"/>
                        <a:pt x="143" y="323"/>
                      </a:cubicBezTo>
                      <a:cubicBezTo>
                        <a:pt x="138" y="322"/>
                        <a:pt x="133" y="320"/>
                        <a:pt x="128" y="318"/>
                      </a:cubicBezTo>
                      <a:cubicBezTo>
                        <a:pt x="118" y="314"/>
                        <a:pt x="108" y="309"/>
                        <a:pt x="97" y="302"/>
                      </a:cubicBezTo>
                      <a:cubicBezTo>
                        <a:pt x="91" y="298"/>
                        <a:pt x="84" y="294"/>
                        <a:pt x="77" y="289"/>
                      </a:cubicBezTo>
                      <a:cubicBezTo>
                        <a:pt x="70" y="284"/>
                        <a:pt x="64" y="279"/>
                        <a:pt x="58" y="273"/>
                      </a:cubicBezTo>
                      <a:cubicBezTo>
                        <a:pt x="56" y="271"/>
                        <a:pt x="54" y="270"/>
                        <a:pt x="53" y="268"/>
                      </a:cubicBezTo>
                      <a:cubicBezTo>
                        <a:pt x="51" y="267"/>
                        <a:pt x="50" y="265"/>
                        <a:pt x="49" y="263"/>
                      </a:cubicBezTo>
                      <a:cubicBezTo>
                        <a:pt x="46" y="260"/>
                        <a:pt x="43" y="256"/>
                        <a:pt x="40" y="252"/>
                      </a:cubicBezTo>
                      <a:cubicBezTo>
                        <a:pt x="39" y="250"/>
                        <a:pt x="39" y="250"/>
                        <a:pt x="39" y="250"/>
                      </a:cubicBezTo>
                      <a:cubicBezTo>
                        <a:pt x="37" y="246"/>
                        <a:pt x="37" y="246"/>
                        <a:pt x="37" y="246"/>
                      </a:cubicBezTo>
                      <a:cubicBezTo>
                        <a:pt x="36" y="245"/>
                        <a:pt x="36" y="244"/>
                        <a:pt x="35" y="243"/>
                      </a:cubicBezTo>
                      <a:cubicBezTo>
                        <a:pt x="35" y="242"/>
                        <a:pt x="34" y="241"/>
                        <a:pt x="34" y="240"/>
                      </a:cubicBezTo>
                      <a:cubicBezTo>
                        <a:pt x="32" y="234"/>
                        <a:pt x="32" y="234"/>
                        <a:pt x="32" y="234"/>
                      </a:cubicBezTo>
                      <a:cubicBezTo>
                        <a:pt x="31" y="234"/>
                        <a:pt x="31" y="233"/>
                        <a:pt x="30" y="232"/>
                      </a:cubicBezTo>
                      <a:cubicBezTo>
                        <a:pt x="27" y="229"/>
                        <a:pt x="24" y="225"/>
                        <a:pt x="22" y="221"/>
                      </a:cubicBezTo>
                      <a:cubicBezTo>
                        <a:pt x="20" y="218"/>
                        <a:pt x="20" y="218"/>
                        <a:pt x="20" y="218"/>
                      </a:cubicBezTo>
                      <a:cubicBezTo>
                        <a:pt x="18" y="215"/>
                        <a:pt x="18" y="215"/>
                        <a:pt x="18" y="215"/>
                      </a:cubicBezTo>
                      <a:cubicBezTo>
                        <a:pt x="17" y="214"/>
                        <a:pt x="17" y="213"/>
                        <a:pt x="16" y="212"/>
                      </a:cubicBezTo>
                      <a:cubicBezTo>
                        <a:pt x="16" y="210"/>
                        <a:pt x="15" y="209"/>
                        <a:pt x="15" y="208"/>
                      </a:cubicBezTo>
                      <a:cubicBezTo>
                        <a:pt x="13" y="202"/>
                        <a:pt x="13" y="202"/>
                        <a:pt x="13" y="202"/>
                      </a:cubicBezTo>
                      <a:cubicBezTo>
                        <a:pt x="12" y="199"/>
                        <a:pt x="11" y="197"/>
                        <a:pt x="11" y="195"/>
                      </a:cubicBezTo>
                      <a:cubicBezTo>
                        <a:pt x="9" y="186"/>
                        <a:pt x="8" y="177"/>
                        <a:pt x="8" y="168"/>
                      </a:cubicBezTo>
                      <a:cubicBezTo>
                        <a:pt x="9" y="160"/>
                        <a:pt x="10" y="151"/>
                        <a:pt x="12" y="143"/>
                      </a:cubicBezTo>
                      <a:cubicBezTo>
                        <a:pt x="16" y="128"/>
                        <a:pt x="22" y="114"/>
                        <a:pt x="29" y="100"/>
                      </a:cubicBezTo>
                      <a:cubicBezTo>
                        <a:pt x="31" y="97"/>
                        <a:pt x="33" y="93"/>
                        <a:pt x="35" y="90"/>
                      </a:cubicBezTo>
                      <a:cubicBezTo>
                        <a:pt x="36" y="88"/>
                        <a:pt x="37" y="87"/>
                        <a:pt x="38" y="85"/>
                      </a:cubicBezTo>
                      <a:cubicBezTo>
                        <a:pt x="39" y="83"/>
                        <a:pt x="40" y="82"/>
                        <a:pt x="41" y="80"/>
                      </a:cubicBezTo>
                      <a:cubicBezTo>
                        <a:pt x="46" y="74"/>
                        <a:pt x="51" y="68"/>
                        <a:pt x="56" y="62"/>
                      </a:cubicBezTo>
                      <a:cubicBezTo>
                        <a:pt x="67" y="51"/>
                        <a:pt x="79" y="41"/>
                        <a:pt x="93" y="33"/>
                      </a:cubicBezTo>
                      <a:cubicBezTo>
                        <a:pt x="101" y="29"/>
                        <a:pt x="109" y="25"/>
                        <a:pt x="117" y="23"/>
                      </a:cubicBezTo>
                      <a:cubicBezTo>
                        <a:pt x="136" y="10"/>
                        <a:pt x="158" y="2"/>
                        <a:pt x="183" y="1"/>
                      </a:cubicBezTo>
                      <a:cubicBezTo>
                        <a:pt x="179" y="1"/>
                        <a:pt x="176" y="0"/>
                        <a:pt x="173" y="0"/>
                      </a:cubicBezTo>
                      <a:cubicBezTo>
                        <a:pt x="170" y="0"/>
                        <a:pt x="167" y="0"/>
                        <a:pt x="165" y="0"/>
                      </a:cubicBezTo>
                    </a:path>
                  </a:pathLst>
                </a:custGeom>
                <a:solidFill>
                  <a:srgbClr val="DA494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3" name="Freeform 379">
                  <a:extLst>
                    <a:ext uri="{FF2B5EF4-FFF2-40B4-BE49-F238E27FC236}">
                      <a16:creationId xmlns:a16="http://schemas.microsoft.com/office/drawing/2014/main" xmlns="" id="{E4A29101-F821-4CFB-B0B5-E9FDB28FB1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88" y="2108"/>
                  <a:ext cx="448" cy="256"/>
                </a:xfrm>
                <a:custGeom>
                  <a:avLst/>
                  <a:gdLst>
                    <a:gd name="T0" fmla="*/ 0 w 185"/>
                    <a:gd name="T1" fmla="*/ 0 h 106"/>
                    <a:gd name="T2" fmla="*/ 2 w 185"/>
                    <a:gd name="T3" fmla="*/ 6 h 106"/>
                    <a:gd name="T4" fmla="*/ 3 w 185"/>
                    <a:gd name="T5" fmla="*/ 9 h 106"/>
                    <a:gd name="T6" fmla="*/ 5 w 185"/>
                    <a:gd name="T7" fmla="*/ 12 h 106"/>
                    <a:gd name="T8" fmla="*/ 7 w 185"/>
                    <a:gd name="T9" fmla="*/ 16 h 106"/>
                    <a:gd name="T10" fmla="*/ 8 w 185"/>
                    <a:gd name="T11" fmla="*/ 18 h 106"/>
                    <a:gd name="T12" fmla="*/ 17 w 185"/>
                    <a:gd name="T13" fmla="*/ 29 h 106"/>
                    <a:gd name="T14" fmla="*/ 21 w 185"/>
                    <a:gd name="T15" fmla="*/ 34 h 106"/>
                    <a:gd name="T16" fmla="*/ 26 w 185"/>
                    <a:gd name="T17" fmla="*/ 39 h 106"/>
                    <a:gd name="T18" fmla="*/ 45 w 185"/>
                    <a:gd name="T19" fmla="*/ 55 h 106"/>
                    <a:gd name="T20" fmla="*/ 65 w 185"/>
                    <a:gd name="T21" fmla="*/ 68 h 106"/>
                    <a:gd name="T22" fmla="*/ 96 w 185"/>
                    <a:gd name="T23" fmla="*/ 84 h 106"/>
                    <a:gd name="T24" fmla="*/ 111 w 185"/>
                    <a:gd name="T25" fmla="*/ 89 h 106"/>
                    <a:gd name="T26" fmla="*/ 117 w 185"/>
                    <a:gd name="T27" fmla="*/ 92 h 106"/>
                    <a:gd name="T28" fmla="*/ 124 w 185"/>
                    <a:gd name="T29" fmla="*/ 95 h 106"/>
                    <a:gd name="T30" fmla="*/ 167 w 185"/>
                    <a:gd name="T31" fmla="*/ 106 h 106"/>
                    <a:gd name="T32" fmla="*/ 185 w 185"/>
                    <a:gd name="T33" fmla="*/ 100 h 106"/>
                    <a:gd name="T34" fmla="*/ 152 w 185"/>
                    <a:gd name="T35" fmla="*/ 87 h 106"/>
                    <a:gd name="T36" fmla="*/ 129 w 185"/>
                    <a:gd name="T37" fmla="*/ 77 h 106"/>
                    <a:gd name="T38" fmla="*/ 118 w 185"/>
                    <a:gd name="T39" fmla="*/ 71 h 106"/>
                    <a:gd name="T40" fmla="*/ 114 w 185"/>
                    <a:gd name="T41" fmla="*/ 68 h 106"/>
                    <a:gd name="T42" fmla="*/ 111 w 185"/>
                    <a:gd name="T43" fmla="*/ 67 h 106"/>
                    <a:gd name="T44" fmla="*/ 104 w 185"/>
                    <a:gd name="T45" fmla="*/ 64 h 106"/>
                    <a:gd name="T46" fmla="*/ 97 w 185"/>
                    <a:gd name="T47" fmla="*/ 61 h 106"/>
                    <a:gd name="T48" fmla="*/ 82 w 185"/>
                    <a:gd name="T49" fmla="*/ 56 h 106"/>
                    <a:gd name="T50" fmla="*/ 49 w 185"/>
                    <a:gd name="T51" fmla="*/ 39 h 106"/>
                    <a:gd name="T52" fmla="*/ 28 w 185"/>
                    <a:gd name="T53" fmla="*/ 25 h 106"/>
                    <a:gd name="T54" fmla="*/ 8 w 185"/>
                    <a:gd name="T55" fmla="*/ 8 h 106"/>
                    <a:gd name="T56" fmla="*/ 3 w 185"/>
                    <a:gd name="T57" fmla="*/ 4 h 106"/>
                    <a:gd name="T58" fmla="*/ 0 w 185"/>
                    <a:gd name="T59" fmla="*/ 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85" h="106">
                      <a:moveTo>
                        <a:pt x="0" y="0"/>
                      </a:move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2" y="7"/>
                        <a:pt x="3" y="8"/>
                        <a:pt x="3" y="9"/>
                      </a:cubicBezTo>
                      <a:cubicBezTo>
                        <a:pt x="4" y="10"/>
                        <a:pt x="4" y="11"/>
                        <a:pt x="5" y="12"/>
                      </a:cubicBezTo>
                      <a:cubicBezTo>
                        <a:pt x="7" y="16"/>
                        <a:pt x="7" y="16"/>
                        <a:pt x="7" y="16"/>
                      </a:cubicBez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11" y="22"/>
                        <a:pt x="14" y="26"/>
                        <a:pt x="17" y="29"/>
                      </a:cubicBezTo>
                      <a:cubicBezTo>
                        <a:pt x="18" y="31"/>
                        <a:pt x="19" y="33"/>
                        <a:pt x="21" y="34"/>
                      </a:cubicBezTo>
                      <a:cubicBezTo>
                        <a:pt x="22" y="36"/>
                        <a:pt x="24" y="37"/>
                        <a:pt x="26" y="39"/>
                      </a:cubicBezTo>
                      <a:cubicBezTo>
                        <a:pt x="32" y="45"/>
                        <a:pt x="38" y="50"/>
                        <a:pt x="45" y="55"/>
                      </a:cubicBezTo>
                      <a:cubicBezTo>
                        <a:pt x="52" y="60"/>
                        <a:pt x="59" y="64"/>
                        <a:pt x="65" y="68"/>
                      </a:cubicBezTo>
                      <a:cubicBezTo>
                        <a:pt x="76" y="75"/>
                        <a:pt x="86" y="80"/>
                        <a:pt x="96" y="84"/>
                      </a:cubicBezTo>
                      <a:cubicBezTo>
                        <a:pt x="101" y="86"/>
                        <a:pt x="106" y="88"/>
                        <a:pt x="111" y="89"/>
                      </a:cubicBezTo>
                      <a:cubicBezTo>
                        <a:pt x="113" y="90"/>
                        <a:pt x="115" y="91"/>
                        <a:pt x="117" y="92"/>
                      </a:cubicBezTo>
                      <a:cubicBezTo>
                        <a:pt x="120" y="93"/>
                        <a:pt x="122" y="94"/>
                        <a:pt x="124" y="95"/>
                      </a:cubicBezTo>
                      <a:cubicBezTo>
                        <a:pt x="138" y="100"/>
                        <a:pt x="152" y="103"/>
                        <a:pt x="167" y="106"/>
                      </a:cubicBezTo>
                      <a:cubicBezTo>
                        <a:pt x="173" y="104"/>
                        <a:pt x="179" y="102"/>
                        <a:pt x="185" y="100"/>
                      </a:cubicBezTo>
                      <a:cubicBezTo>
                        <a:pt x="173" y="97"/>
                        <a:pt x="163" y="92"/>
                        <a:pt x="152" y="87"/>
                      </a:cubicBezTo>
                      <a:cubicBezTo>
                        <a:pt x="144" y="84"/>
                        <a:pt x="137" y="81"/>
                        <a:pt x="129" y="77"/>
                      </a:cubicBezTo>
                      <a:cubicBezTo>
                        <a:pt x="126" y="75"/>
                        <a:pt x="122" y="73"/>
                        <a:pt x="118" y="71"/>
                      </a:cubicBezTo>
                      <a:cubicBezTo>
                        <a:pt x="117" y="70"/>
                        <a:pt x="115" y="69"/>
                        <a:pt x="114" y="68"/>
                      </a:cubicBezTo>
                      <a:cubicBezTo>
                        <a:pt x="113" y="68"/>
                        <a:pt x="112" y="67"/>
                        <a:pt x="111" y="67"/>
                      </a:cubicBezTo>
                      <a:cubicBezTo>
                        <a:pt x="109" y="66"/>
                        <a:pt x="106" y="65"/>
                        <a:pt x="104" y="64"/>
                      </a:cubicBezTo>
                      <a:cubicBezTo>
                        <a:pt x="101" y="63"/>
                        <a:pt x="99" y="62"/>
                        <a:pt x="97" y="61"/>
                      </a:cubicBezTo>
                      <a:cubicBezTo>
                        <a:pt x="92" y="60"/>
                        <a:pt x="87" y="58"/>
                        <a:pt x="82" y="56"/>
                      </a:cubicBezTo>
                      <a:cubicBezTo>
                        <a:pt x="71" y="51"/>
                        <a:pt x="60" y="46"/>
                        <a:pt x="49" y="39"/>
                      </a:cubicBezTo>
                      <a:cubicBezTo>
                        <a:pt x="42" y="35"/>
                        <a:pt x="35" y="30"/>
                        <a:pt x="28" y="25"/>
                      </a:cubicBezTo>
                      <a:cubicBezTo>
                        <a:pt x="21" y="20"/>
                        <a:pt x="14" y="15"/>
                        <a:pt x="8" y="8"/>
                      </a:cubicBezTo>
                      <a:cubicBezTo>
                        <a:pt x="6" y="7"/>
                        <a:pt x="4" y="5"/>
                        <a:pt x="3" y="4"/>
                      </a:cubicBezTo>
                      <a:cubicBezTo>
                        <a:pt x="2" y="3"/>
                        <a:pt x="1" y="1"/>
                        <a:pt x="0" y="0"/>
                      </a:cubicBezTo>
                    </a:path>
                  </a:pathLst>
                </a:custGeom>
                <a:solidFill>
                  <a:srgbClr val="E1BB3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4" name="Freeform 380">
                  <a:extLst>
                    <a:ext uri="{FF2B5EF4-FFF2-40B4-BE49-F238E27FC236}">
                      <a16:creationId xmlns:a16="http://schemas.microsoft.com/office/drawing/2014/main" xmlns="" id="{9F049F67-28AE-4511-9EAB-469F4870258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30" y="1597"/>
                  <a:ext cx="373" cy="688"/>
                </a:xfrm>
                <a:custGeom>
                  <a:avLst/>
                  <a:gdLst>
                    <a:gd name="T0" fmla="*/ 109 w 154"/>
                    <a:gd name="T1" fmla="*/ 0 h 284"/>
                    <a:gd name="T2" fmla="*/ 85 w 154"/>
                    <a:gd name="T3" fmla="*/ 10 h 284"/>
                    <a:gd name="T4" fmla="*/ 48 w 154"/>
                    <a:gd name="T5" fmla="*/ 39 h 284"/>
                    <a:gd name="T6" fmla="*/ 33 w 154"/>
                    <a:gd name="T7" fmla="*/ 57 h 284"/>
                    <a:gd name="T8" fmla="*/ 30 w 154"/>
                    <a:gd name="T9" fmla="*/ 62 h 284"/>
                    <a:gd name="T10" fmla="*/ 27 w 154"/>
                    <a:gd name="T11" fmla="*/ 67 h 284"/>
                    <a:gd name="T12" fmla="*/ 21 w 154"/>
                    <a:gd name="T13" fmla="*/ 77 h 284"/>
                    <a:gd name="T14" fmla="*/ 4 w 154"/>
                    <a:gd name="T15" fmla="*/ 120 h 284"/>
                    <a:gd name="T16" fmla="*/ 0 w 154"/>
                    <a:gd name="T17" fmla="*/ 145 h 284"/>
                    <a:gd name="T18" fmla="*/ 3 w 154"/>
                    <a:gd name="T19" fmla="*/ 172 h 284"/>
                    <a:gd name="T20" fmla="*/ 5 w 154"/>
                    <a:gd name="T21" fmla="*/ 179 h 284"/>
                    <a:gd name="T22" fmla="*/ 7 w 154"/>
                    <a:gd name="T23" fmla="*/ 185 h 284"/>
                    <a:gd name="T24" fmla="*/ 8 w 154"/>
                    <a:gd name="T25" fmla="*/ 189 h 284"/>
                    <a:gd name="T26" fmla="*/ 10 w 154"/>
                    <a:gd name="T27" fmla="*/ 192 h 284"/>
                    <a:gd name="T28" fmla="*/ 12 w 154"/>
                    <a:gd name="T29" fmla="*/ 195 h 284"/>
                    <a:gd name="T30" fmla="*/ 14 w 154"/>
                    <a:gd name="T31" fmla="*/ 198 h 284"/>
                    <a:gd name="T32" fmla="*/ 22 w 154"/>
                    <a:gd name="T33" fmla="*/ 209 h 284"/>
                    <a:gd name="T34" fmla="*/ 24 w 154"/>
                    <a:gd name="T35" fmla="*/ 211 h 284"/>
                    <a:gd name="T36" fmla="*/ 27 w 154"/>
                    <a:gd name="T37" fmla="*/ 215 h 284"/>
                    <a:gd name="T38" fmla="*/ 32 w 154"/>
                    <a:gd name="T39" fmla="*/ 219 h 284"/>
                    <a:gd name="T40" fmla="*/ 52 w 154"/>
                    <a:gd name="T41" fmla="*/ 236 h 284"/>
                    <a:gd name="T42" fmla="*/ 73 w 154"/>
                    <a:gd name="T43" fmla="*/ 250 h 284"/>
                    <a:gd name="T44" fmla="*/ 106 w 154"/>
                    <a:gd name="T45" fmla="*/ 267 h 284"/>
                    <a:gd name="T46" fmla="*/ 121 w 154"/>
                    <a:gd name="T47" fmla="*/ 272 h 284"/>
                    <a:gd name="T48" fmla="*/ 128 w 154"/>
                    <a:gd name="T49" fmla="*/ 275 h 284"/>
                    <a:gd name="T50" fmla="*/ 135 w 154"/>
                    <a:gd name="T51" fmla="*/ 278 h 284"/>
                    <a:gd name="T52" fmla="*/ 138 w 154"/>
                    <a:gd name="T53" fmla="*/ 279 h 284"/>
                    <a:gd name="T54" fmla="*/ 154 w 154"/>
                    <a:gd name="T55" fmla="*/ 284 h 284"/>
                    <a:gd name="T56" fmla="*/ 124 w 154"/>
                    <a:gd name="T57" fmla="*/ 262 h 284"/>
                    <a:gd name="T58" fmla="*/ 116 w 154"/>
                    <a:gd name="T59" fmla="*/ 258 h 284"/>
                    <a:gd name="T60" fmla="*/ 87 w 154"/>
                    <a:gd name="T61" fmla="*/ 244 h 284"/>
                    <a:gd name="T62" fmla="*/ 79 w 154"/>
                    <a:gd name="T63" fmla="*/ 239 h 284"/>
                    <a:gd name="T64" fmla="*/ 68 w 154"/>
                    <a:gd name="T65" fmla="*/ 232 h 284"/>
                    <a:gd name="T66" fmla="*/ 50 w 154"/>
                    <a:gd name="T67" fmla="*/ 216 h 284"/>
                    <a:gd name="T68" fmla="*/ 47 w 154"/>
                    <a:gd name="T69" fmla="*/ 213 h 284"/>
                    <a:gd name="T70" fmla="*/ 45 w 154"/>
                    <a:gd name="T71" fmla="*/ 212 h 284"/>
                    <a:gd name="T72" fmla="*/ 44 w 154"/>
                    <a:gd name="T73" fmla="*/ 211 h 284"/>
                    <a:gd name="T74" fmla="*/ 41 w 154"/>
                    <a:gd name="T75" fmla="*/ 207 h 284"/>
                    <a:gd name="T76" fmla="*/ 34 w 154"/>
                    <a:gd name="T77" fmla="*/ 197 h 284"/>
                    <a:gd name="T78" fmla="*/ 32 w 154"/>
                    <a:gd name="T79" fmla="*/ 194 h 284"/>
                    <a:gd name="T80" fmla="*/ 31 w 154"/>
                    <a:gd name="T81" fmla="*/ 191 h 284"/>
                    <a:gd name="T82" fmla="*/ 29 w 154"/>
                    <a:gd name="T83" fmla="*/ 188 h 284"/>
                    <a:gd name="T84" fmla="*/ 29 w 154"/>
                    <a:gd name="T85" fmla="*/ 187 h 284"/>
                    <a:gd name="T86" fmla="*/ 28 w 154"/>
                    <a:gd name="T87" fmla="*/ 184 h 284"/>
                    <a:gd name="T88" fmla="*/ 26 w 154"/>
                    <a:gd name="T89" fmla="*/ 178 h 284"/>
                    <a:gd name="T90" fmla="*/ 24 w 154"/>
                    <a:gd name="T91" fmla="*/ 172 h 284"/>
                    <a:gd name="T92" fmla="*/ 23 w 154"/>
                    <a:gd name="T93" fmla="*/ 146 h 284"/>
                    <a:gd name="T94" fmla="*/ 27 w 154"/>
                    <a:gd name="T95" fmla="*/ 122 h 284"/>
                    <a:gd name="T96" fmla="*/ 44 w 154"/>
                    <a:gd name="T97" fmla="*/ 81 h 284"/>
                    <a:gd name="T98" fmla="*/ 49 w 154"/>
                    <a:gd name="T99" fmla="*/ 71 h 284"/>
                    <a:gd name="T100" fmla="*/ 51 w 154"/>
                    <a:gd name="T101" fmla="*/ 68 h 284"/>
                    <a:gd name="T102" fmla="*/ 52 w 154"/>
                    <a:gd name="T103" fmla="*/ 67 h 284"/>
                    <a:gd name="T104" fmla="*/ 53 w 154"/>
                    <a:gd name="T105" fmla="*/ 66 h 284"/>
                    <a:gd name="T106" fmla="*/ 55 w 154"/>
                    <a:gd name="T107" fmla="*/ 62 h 284"/>
                    <a:gd name="T108" fmla="*/ 109 w 154"/>
                    <a:gd name="T109" fmla="*/ 0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4" h="284">
                      <a:moveTo>
                        <a:pt x="109" y="0"/>
                      </a:moveTo>
                      <a:cubicBezTo>
                        <a:pt x="101" y="2"/>
                        <a:pt x="93" y="6"/>
                        <a:pt x="85" y="10"/>
                      </a:cubicBezTo>
                      <a:cubicBezTo>
                        <a:pt x="71" y="18"/>
                        <a:pt x="59" y="28"/>
                        <a:pt x="48" y="39"/>
                      </a:cubicBezTo>
                      <a:cubicBezTo>
                        <a:pt x="43" y="45"/>
                        <a:pt x="38" y="51"/>
                        <a:pt x="33" y="57"/>
                      </a:cubicBezTo>
                      <a:cubicBezTo>
                        <a:pt x="32" y="59"/>
                        <a:pt x="31" y="60"/>
                        <a:pt x="30" y="62"/>
                      </a:cubicBezTo>
                      <a:cubicBezTo>
                        <a:pt x="29" y="64"/>
                        <a:pt x="28" y="65"/>
                        <a:pt x="27" y="67"/>
                      </a:cubicBezTo>
                      <a:cubicBezTo>
                        <a:pt x="25" y="70"/>
                        <a:pt x="23" y="74"/>
                        <a:pt x="21" y="77"/>
                      </a:cubicBezTo>
                      <a:cubicBezTo>
                        <a:pt x="14" y="91"/>
                        <a:pt x="8" y="105"/>
                        <a:pt x="4" y="120"/>
                      </a:cubicBezTo>
                      <a:cubicBezTo>
                        <a:pt x="2" y="128"/>
                        <a:pt x="1" y="137"/>
                        <a:pt x="0" y="145"/>
                      </a:cubicBezTo>
                      <a:cubicBezTo>
                        <a:pt x="0" y="154"/>
                        <a:pt x="1" y="163"/>
                        <a:pt x="3" y="172"/>
                      </a:cubicBezTo>
                      <a:cubicBezTo>
                        <a:pt x="3" y="174"/>
                        <a:pt x="4" y="176"/>
                        <a:pt x="5" y="179"/>
                      </a:cubicBezTo>
                      <a:cubicBezTo>
                        <a:pt x="7" y="185"/>
                        <a:pt x="7" y="185"/>
                        <a:pt x="7" y="185"/>
                      </a:cubicBezTo>
                      <a:cubicBezTo>
                        <a:pt x="7" y="186"/>
                        <a:pt x="8" y="187"/>
                        <a:pt x="8" y="189"/>
                      </a:cubicBezTo>
                      <a:cubicBezTo>
                        <a:pt x="9" y="190"/>
                        <a:pt x="9" y="191"/>
                        <a:pt x="10" y="192"/>
                      </a:cubicBezTo>
                      <a:cubicBezTo>
                        <a:pt x="12" y="195"/>
                        <a:pt x="12" y="195"/>
                        <a:pt x="12" y="195"/>
                      </a:cubicBezTo>
                      <a:cubicBezTo>
                        <a:pt x="14" y="198"/>
                        <a:pt x="14" y="198"/>
                        <a:pt x="14" y="198"/>
                      </a:cubicBezTo>
                      <a:cubicBezTo>
                        <a:pt x="16" y="202"/>
                        <a:pt x="19" y="206"/>
                        <a:pt x="22" y="209"/>
                      </a:cubicBezTo>
                      <a:cubicBezTo>
                        <a:pt x="23" y="210"/>
                        <a:pt x="23" y="211"/>
                        <a:pt x="24" y="211"/>
                      </a:cubicBezTo>
                      <a:cubicBezTo>
                        <a:pt x="25" y="212"/>
                        <a:pt x="26" y="214"/>
                        <a:pt x="27" y="215"/>
                      </a:cubicBezTo>
                      <a:cubicBezTo>
                        <a:pt x="28" y="216"/>
                        <a:pt x="30" y="218"/>
                        <a:pt x="32" y="219"/>
                      </a:cubicBezTo>
                      <a:cubicBezTo>
                        <a:pt x="38" y="226"/>
                        <a:pt x="45" y="231"/>
                        <a:pt x="52" y="236"/>
                      </a:cubicBezTo>
                      <a:cubicBezTo>
                        <a:pt x="59" y="241"/>
                        <a:pt x="66" y="246"/>
                        <a:pt x="73" y="250"/>
                      </a:cubicBezTo>
                      <a:cubicBezTo>
                        <a:pt x="84" y="257"/>
                        <a:pt x="95" y="262"/>
                        <a:pt x="106" y="267"/>
                      </a:cubicBezTo>
                      <a:cubicBezTo>
                        <a:pt x="111" y="269"/>
                        <a:pt x="116" y="271"/>
                        <a:pt x="121" y="272"/>
                      </a:cubicBezTo>
                      <a:cubicBezTo>
                        <a:pt x="123" y="273"/>
                        <a:pt x="125" y="274"/>
                        <a:pt x="128" y="275"/>
                      </a:cubicBezTo>
                      <a:cubicBezTo>
                        <a:pt x="130" y="276"/>
                        <a:pt x="133" y="277"/>
                        <a:pt x="135" y="278"/>
                      </a:cubicBezTo>
                      <a:cubicBezTo>
                        <a:pt x="136" y="278"/>
                        <a:pt x="137" y="279"/>
                        <a:pt x="138" y="279"/>
                      </a:cubicBezTo>
                      <a:cubicBezTo>
                        <a:pt x="143" y="281"/>
                        <a:pt x="148" y="283"/>
                        <a:pt x="154" y="284"/>
                      </a:cubicBezTo>
                      <a:cubicBezTo>
                        <a:pt x="144" y="277"/>
                        <a:pt x="134" y="270"/>
                        <a:pt x="124" y="262"/>
                      </a:cubicBezTo>
                      <a:cubicBezTo>
                        <a:pt x="122" y="261"/>
                        <a:pt x="119" y="260"/>
                        <a:pt x="116" y="258"/>
                      </a:cubicBezTo>
                      <a:cubicBezTo>
                        <a:pt x="108" y="255"/>
                        <a:pt x="98" y="251"/>
                        <a:pt x="87" y="244"/>
                      </a:cubicBezTo>
                      <a:cubicBezTo>
                        <a:pt x="84" y="242"/>
                        <a:pt x="81" y="241"/>
                        <a:pt x="79" y="239"/>
                      </a:cubicBezTo>
                      <a:cubicBezTo>
                        <a:pt x="75" y="236"/>
                        <a:pt x="71" y="234"/>
                        <a:pt x="68" y="232"/>
                      </a:cubicBezTo>
                      <a:cubicBezTo>
                        <a:pt x="61" y="226"/>
                        <a:pt x="55" y="221"/>
                        <a:pt x="50" y="216"/>
                      </a:cubicBezTo>
                      <a:cubicBezTo>
                        <a:pt x="49" y="215"/>
                        <a:pt x="48" y="214"/>
                        <a:pt x="47" y="213"/>
                      </a:cubicBezTo>
                      <a:cubicBezTo>
                        <a:pt x="45" y="212"/>
                        <a:pt x="45" y="212"/>
                        <a:pt x="45" y="212"/>
                      </a:cubicBezTo>
                      <a:cubicBezTo>
                        <a:pt x="45" y="211"/>
                        <a:pt x="45" y="211"/>
                        <a:pt x="44" y="211"/>
                      </a:cubicBezTo>
                      <a:cubicBezTo>
                        <a:pt x="43" y="210"/>
                        <a:pt x="42" y="208"/>
                        <a:pt x="41" y="207"/>
                      </a:cubicBezTo>
                      <a:cubicBezTo>
                        <a:pt x="39" y="204"/>
                        <a:pt x="36" y="201"/>
                        <a:pt x="34" y="197"/>
                      </a:cubicBezTo>
                      <a:cubicBezTo>
                        <a:pt x="32" y="194"/>
                        <a:pt x="32" y="194"/>
                        <a:pt x="32" y="194"/>
                      </a:cubicBezTo>
                      <a:cubicBezTo>
                        <a:pt x="31" y="191"/>
                        <a:pt x="31" y="191"/>
                        <a:pt x="31" y="191"/>
                      </a:cubicBezTo>
                      <a:cubicBezTo>
                        <a:pt x="30" y="190"/>
                        <a:pt x="30" y="189"/>
                        <a:pt x="29" y="188"/>
                      </a:cubicBezTo>
                      <a:cubicBezTo>
                        <a:pt x="29" y="187"/>
                        <a:pt x="29" y="187"/>
                        <a:pt x="29" y="187"/>
                      </a:cubicBezTo>
                      <a:cubicBezTo>
                        <a:pt x="28" y="186"/>
                        <a:pt x="28" y="185"/>
                        <a:pt x="28" y="184"/>
                      </a:cubicBezTo>
                      <a:cubicBezTo>
                        <a:pt x="26" y="178"/>
                        <a:pt x="26" y="178"/>
                        <a:pt x="26" y="178"/>
                      </a:cubicBezTo>
                      <a:cubicBezTo>
                        <a:pt x="25" y="176"/>
                        <a:pt x="25" y="174"/>
                        <a:pt x="24" y="172"/>
                      </a:cubicBezTo>
                      <a:cubicBezTo>
                        <a:pt x="23" y="163"/>
                        <a:pt x="22" y="155"/>
                        <a:pt x="23" y="146"/>
                      </a:cubicBezTo>
                      <a:cubicBezTo>
                        <a:pt x="23" y="138"/>
                        <a:pt x="25" y="130"/>
                        <a:pt x="27" y="122"/>
                      </a:cubicBezTo>
                      <a:cubicBezTo>
                        <a:pt x="30" y="109"/>
                        <a:pt x="36" y="97"/>
                        <a:pt x="44" y="81"/>
                      </a:cubicBezTo>
                      <a:cubicBezTo>
                        <a:pt x="46" y="77"/>
                        <a:pt x="48" y="74"/>
                        <a:pt x="49" y="71"/>
                      </a:cubicBezTo>
                      <a:cubicBezTo>
                        <a:pt x="50" y="70"/>
                        <a:pt x="51" y="69"/>
                        <a:pt x="51" y="68"/>
                      </a:cubicBezTo>
                      <a:cubicBezTo>
                        <a:pt x="52" y="68"/>
                        <a:pt x="52" y="67"/>
                        <a:pt x="52" y="67"/>
                      </a:cubicBezTo>
                      <a:cubicBezTo>
                        <a:pt x="53" y="66"/>
                        <a:pt x="53" y="66"/>
                        <a:pt x="53" y="66"/>
                      </a:cubicBezTo>
                      <a:cubicBezTo>
                        <a:pt x="54" y="65"/>
                        <a:pt x="54" y="63"/>
                        <a:pt x="55" y="62"/>
                      </a:cubicBezTo>
                      <a:cubicBezTo>
                        <a:pt x="67" y="38"/>
                        <a:pt x="86" y="15"/>
                        <a:pt x="109" y="0"/>
                      </a:cubicBezTo>
                    </a:path>
                  </a:pathLst>
                </a:custGeom>
                <a:solidFill>
                  <a:srgbClr val="2FAB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5" name="Freeform 381">
                  <a:extLst>
                    <a:ext uri="{FF2B5EF4-FFF2-40B4-BE49-F238E27FC236}">
                      <a16:creationId xmlns:a16="http://schemas.microsoft.com/office/drawing/2014/main" xmlns="" id="{29E4AA86-DAC8-4228-B5C8-E65CBF49DD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83" y="1747"/>
                  <a:ext cx="247" cy="484"/>
                </a:xfrm>
                <a:custGeom>
                  <a:avLst/>
                  <a:gdLst>
                    <a:gd name="T0" fmla="*/ 33 w 102"/>
                    <a:gd name="T1" fmla="*/ 0 h 200"/>
                    <a:gd name="T2" fmla="*/ 31 w 102"/>
                    <a:gd name="T3" fmla="*/ 4 h 200"/>
                    <a:gd name="T4" fmla="*/ 30 w 102"/>
                    <a:gd name="T5" fmla="*/ 5 h 200"/>
                    <a:gd name="T6" fmla="*/ 29 w 102"/>
                    <a:gd name="T7" fmla="*/ 6 h 200"/>
                    <a:gd name="T8" fmla="*/ 27 w 102"/>
                    <a:gd name="T9" fmla="*/ 9 h 200"/>
                    <a:gd name="T10" fmla="*/ 22 w 102"/>
                    <a:gd name="T11" fmla="*/ 19 h 200"/>
                    <a:gd name="T12" fmla="*/ 5 w 102"/>
                    <a:gd name="T13" fmla="*/ 60 h 200"/>
                    <a:gd name="T14" fmla="*/ 1 w 102"/>
                    <a:gd name="T15" fmla="*/ 84 h 200"/>
                    <a:gd name="T16" fmla="*/ 2 w 102"/>
                    <a:gd name="T17" fmla="*/ 110 h 200"/>
                    <a:gd name="T18" fmla="*/ 4 w 102"/>
                    <a:gd name="T19" fmla="*/ 116 h 200"/>
                    <a:gd name="T20" fmla="*/ 6 w 102"/>
                    <a:gd name="T21" fmla="*/ 122 h 200"/>
                    <a:gd name="T22" fmla="*/ 7 w 102"/>
                    <a:gd name="T23" fmla="*/ 125 h 200"/>
                    <a:gd name="T24" fmla="*/ 7 w 102"/>
                    <a:gd name="T25" fmla="*/ 126 h 200"/>
                    <a:gd name="T26" fmla="*/ 9 w 102"/>
                    <a:gd name="T27" fmla="*/ 129 h 200"/>
                    <a:gd name="T28" fmla="*/ 10 w 102"/>
                    <a:gd name="T29" fmla="*/ 132 h 200"/>
                    <a:gd name="T30" fmla="*/ 12 w 102"/>
                    <a:gd name="T31" fmla="*/ 135 h 200"/>
                    <a:gd name="T32" fmla="*/ 19 w 102"/>
                    <a:gd name="T33" fmla="*/ 145 h 200"/>
                    <a:gd name="T34" fmla="*/ 22 w 102"/>
                    <a:gd name="T35" fmla="*/ 149 h 200"/>
                    <a:gd name="T36" fmla="*/ 23 w 102"/>
                    <a:gd name="T37" fmla="*/ 150 h 200"/>
                    <a:gd name="T38" fmla="*/ 25 w 102"/>
                    <a:gd name="T39" fmla="*/ 151 h 200"/>
                    <a:gd name="T40" fmla="*/ 28 w 102"/>
                    <a:gd name="T41" fmla="*/ 154 h 200"/>
                    <a:gd name="T42" fmla="*/ 46 w 102"/>
                    <a:gd name="T43" fmla="*/ 170 h 200"/>
                    <a:gd name="T44" fmla="*/ 57 w 102"/>
                    <a:gd name="T45" fmla="*/ 177 h 200"/>
                    <a:gd name="T46" fmla="*/ 65 w 102"/>
                    <a:gd name="T47" fmla="*/ 182 h 200"/>
                    <a:gd name="T48" fmla="*/ 94 w 102"/>
                    <a:gd name="T49" fmla="*/ 196 h 200"/>
                    <a:gd name="T50" fmla="*/ 102 w 102"/>
                    <a:gd name="T51" fmla="*/ 200 h 200"/>
                    <a:gd name="T52" fmla="*/ 56 w 102"/>
                    <a:gd name="T53" fmla="*/ 154 h 200"/>
                    <a:gd name="T54" fmla="*/ 22 w 102"/>
                    <a:gd name="T55" fmla="*/ 97 h 200"/>
                    <a:gd name="T56" fmla="*/ 28 w 102"/>
                    <a:gd name="T57" fmla="*/ 11 h 200"/>
                    <a:gd name="T58" fmla="*/ 33 w 102"/>
                    <a:gd name="T59" fmla="*/ 0 h 2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02" h="200">
                      <a:moveTo>
                        <a:pt x="33" y="0"/>
                      </a:moveTo>
                      <a:cubicBezTo>
                        <a:pt x="32" y="1"/>
                        <a:pt x="32" y="3"/>
                        <a:pt x="31" y="4"/>
                      </a:cubicBezTo>
                      <a:cubicBezTo>
                        <a:pt x="30" y="5"/>
                        <a:pt x="30" y="5"/>
                        <a:pt x="30" y="5"/>
                      </a:cubicBezTo>
                      <a:cubicBezTo>
                        <a:pt x="30" y="5"/>
                        <a:pt x="30" y="6"/>
                        <a:pt x="29" y="6"/>
                      </a:cubicBezTo>
                      <a:cubicBezTo>
                        <a:pt x="29" y="7"/>
                        <a:pt x="28" y="8"/>
                        <a:pt x="27" y="9"/>
                      </a:cubicBezTo>
                      <a:cubicBezTo>
                        <a:pt x="26" y="12"/>
                        <a:pt x="24" y="15"/>
                        <a:pt x="22" y="19"/>
                      </a:cubicBezTo>
                      <a:cubicBezTo>
                        <a:pt x="14" y="35"/>
                        <a:pt x="8" y="47"/>
                        <a:pt x="5" y="60"/>
                      </a:cubicBezTo>
                      <a:cubicBezTo>
                        <a:pt x="3" y="68"/>
                        <a:pt x="1" y="76"/>
                        <a:pt x="1" y="84"/>
                      </a:cubicBezTo>
                      <a:cubicBezTo>
                        <a:pt x="0" y="93"/>
                        <a:pt x="1" y="101"/>
                        <a:pt x="2" y="110"/>
                      </a:cubicBezTo>
                      <a:cubicBezTo>
                        <a:pt x="3" y="112"/>
                        <a:pt x="3" y="114"/>
                        <a:pt x="4" y="116"/>
                      </a:cubicBezTo>
                      <a:cubicBezTo>
                        <a:pt x="6" y="122"/>
                        <a:pt x="6" y="122"/>
                        <a:pt x="6" y="122"/>
                      </a:cubicBezTo>
                      <a:cubicBezTo>
                        <a:pt x="6" y="123"/>
                        <a:pt x="6" y="124"/>
                        <a:pt x="7" y="125"/>
                      </a:cubicBezTo>
                      <a:cubicBezTo>
                        <a:pt x="7" y="126"/>
                        <a:pt x="7" y="126"/>
                        <a:pt x="7" y="126"/>
                      </a:cubicBezTo>
                      <a:cubicBezTo>
                        <a:pt x="8" y="127"/>
                        <a:pt x="8" y="128"/>
                        <a:pt x="9" y="129"/>
                      </a:cubicBezTo>
                      <a:cubicBezTo>
                        <a:pt x="10" y="132"/>
                        <a:pt x="10" y="132"/>
                        <a:pt x="10" y="132"/>
                      </a:cubicBezTo>
                      <a:cubicBezTo>
                        <a:pt x="12" y="135"/>
                        <a:pt x="12" y="135"/>
                        <a:pt x="12" y="135"/>
                      </a:cubicBezTo>
                      <a:cubicBezTo>
                        <a:pt x="14" y="139"/>
                        <a:pt x="17" y="142"/>
                        <a:pt x="19" y="145"/>
                      </a:cubicBezTo>
                      <a:cubicBezTo>
                        <a:pt x="20" y="146"/>
                        <a:pt x="21" y="148"/>
                        <a:pt x="22" y="149"/>
                      </a:cubicBezTo>
                      <a:cubicBezTo>
                        <a:pt x="23" y="149"/>
                        <a:pt x="23" y="149"/>
                        <a:pt x="23" y="150"/>
                      </a:cubicBezTo>
                      <a:cubicBezTo>
                        <a:pt x="25" y="151"/>
                        <a:pt x="25" y="151"/>
                        <a:pt x="25" y="151"/>
                      </a:cubicBezTo>
                      <a:cubicBezTo>
                        <a:pt x="26" y="152"/>
                        <a:pt x="27" y="153"/>
                        <a:pt x="28" y="154"/>
                      </a:cubicBezTo>
                      <a:cubicBezTo>
                        <a:pt x="33" y="159"/>
                        <a:pt x="39" y="164"/>
                        <a:pt x="46" y="170"/>
                      </a:cubicBezTo>
                      <a:cubicBezTo>
                        <a:pt x="49" y="172"/>
                        <a:pt x="53" y="174"/>
                        <a:pt x="57" y="177"/>
                      </a:cubicBezTo>
                      <a:cubicBezTo>
                        <a:pt x="59" y="179"/>
                        <a:pt x="62" y="180"/>
                        <a:pt x="65" y="182"/>
                      </a:cubicBezTo>
                      <a:cubicBezTo>
                        <a:pt x="76" y="189"/>
                        <a:pt x="86" y="193"/>
                        <a:pt x="94" y="196"/>
                      </a:cubicBezTo>
                      <a:cubicBezTo>
                        <a:pt x="97" y="198"/>
                        <a:pt x="100" y="199"/>
                        <a:pt x="102" y="200"/>
                      </a:cubicBezTo>
                      <a:cubicBezTo>
                        <a:pt x="85" y="185"/>
                        <a:pt x="69" y="169"/>
                        <a:pt x="56" y="154"/>
                      </a:cubicBezTo>
                      <a:cubicBezTo>
                        <a:pt x="40" y="137"/>
                        <a:pt x="27" y="117"/>
                        <a:pt x="22" y="97"/>
                      </a:cubicBezTo>
                      <a:cubicBezTo>
                        <a:pt x="15" y="67"/>
                        <a:pt x="17" y="38"/>
                        <a:pt x="28" y="11"/>
                      </a:cubicBezTo>
                      <a:cubicBezTo>
                        <a:pt x="30" y="8"/>
                        <a:pt x="31" y="4"/>
                        <a:pt x="33" y="0"/>
                      </a:cubicBezTo>
                    </a:path>
                  </a:pathLst>
                </a:custGeom>
                <a:solidFill>
                  <a:srgbClr val="E9CFC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6" name="Freeform 382">
                  <a:extLst>
                    <a:ext uri="{FF2B5EF4-FFF2-40B4-BE49-F238E27FC236}">
                      <a16:creationId xmlns:a16="http://schemas.microsoft.com/office/drawing/2014/main" xmlns="" id="{1504C781-7231-4385-897C-EED5D304F6F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32" y="1955"/>
                  <a:ext cx="1438" cy="1293"/>
                </a:xfrm>
                <a:custGeom>
                  <a:avLst/>
                  <a:gdLst>
                    <a:gd name="T0" fmla="*/ 328 w 595"/>
                    <a:gd name="T1" fmla="*/ 534 h 534"/>
                    <a:gd name="T2" fmla="*/ 393 w 595"/>
                    <a:gd name="T3" fmla="*/ 478 h 534"/>
                    <a:gd name="T4" fmla="*/ 473 w 595"/>
                    <a:gd name="T5" fmla="*/ 440 h 534"/>
                    <a:gd name="T6" fmla="*/ 519 w 595"/>
                    <a:gd name="T7" fmla="*/ 380 h 534"/>
                    <a:gd name="T8" fmla="*/ 516 w 595"/>
                    <a:gd name="T9" fmla="*/ 363 h 534"/>
                    <a:gd name="T10" fmla="*/ 556 w 595"/>
                    <a:gd name="T11" fmla="*/ 324 h 534"/>
                    <a:gd name="T12" fmla="*/ 582 w 595"/>
                    <a:gd name="T13" fmla="*/ 267 h 534"/>
                    <a:gd name="T14" fmla="*/ 593 w 595"/>
                    <a:gd name="T15" fmla="*/ 251 h 534"/>
                    <a:gd name="T16" fmla="*/ 594 w 595"/>
                    <a:gd name="T17" fmla="*/ 235 h 534"/>
                    <a:gd name="T18" fmla="*/ 578 w 595"/>
                    <a:gd name="T19" fmla="*/ 149 h 534"/>
                    <a:gd name="T20" fmla="*/ 566 w 595"/>
                    <a:gd name="T21" fmla="*/ 123 h 534"/>
                    <a:gd name="T22" fmla="*/ 547 w 595"/>
                    <a:gd name="T23" fmla="*/ 114 h 534"/>
                    <a:gd name="T24" fmla="*/ 552 w 595"/>
                    <a:gd name="T25" fmla="*/ 35 h 534"/>
                    <a:gd name="T26" fmla="*/ 488 w 595"/>
                    <a:gd name="T27" fmla="*/ 9 h 534"/>
                    <a:gd name="T28" fmla="*/ 393 w 595"/>
                    <a:gd name="T29" fmla="*/ 73 h 534"/>
                    <a:gd name="T30" fmla="*/ 332 w 595"/>
                    <a:gd name="T31" fmla="*/ 93 h 534"/>
                    <a:gd name="T32" fmla="*/ 321 w 595"/>
                    <a:gd name="T33" fmla="*/ 115 h 534"/>
                    <a:gd name="T34" fmla="*/ 260 w 595"/>
                    <a:gd name="T35" fmla="*/ 149 h 534"/>
                    <a:gd name="T36" fmla="*/ 243 w 595"/>
                    <a:gd name="T37" fmla="*/ 175 h 534"/>
                    <a:gd name="T38" fmla="*/ 107 w 595"/>
                    <a:gd name="T39" fmla="*/ 240 h 534"/>
                    <a:gd name="T40" fmla="*/ 84 w 595"/>
                    <a:gd name="T41" fmla="*/ 304 h 534"/>
                    <a:gd name="T42" fmla="*/ 57 w 595"/>
                    <a:gd name="T43" fmla="*/ 318 h 534"/>
                    <a:gd name="T44" fmla="*/ 30 w 595"/>
                    <a:gd name="T45" fmla="*/ 358 h 534"/>
                    <a:gd name="T46" fmla="*/ 12 w 595"/>
                    <a:gd name="T47" fmla="*/ 414 h 534"/>
                    <a:gd name="T48" fmla="*/ 4 w 595"/>
                    <a:gd name="T49" fmla="*/ 469 h 534"/>
                    <a:gd name="T50" fmla="*/ 52 w 595"/>
                    <a:gd name="T51" fmla="*/ 503 h 534"/>
                    <a:gd name="T52" fmla="*/ 253 w 595"/>
                    <a:gd name="T53" fmla="*/ 515 h 534"/>
                    <a:gd name="T54" fmla="*/ 329 w 595"/>
                    <a:gd name="T55" fmla="*/ 524 h 534"/>
                    <a:gd name="T56" fmla="*/ 328 w 595"/>
                    <a:gd name="T57" fmla="*/ 534 h 5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595" h="534">
                      <a:moveTo>
                        <a:pt x="328" y="534"/>
                      </a:moveTo>
                      <a:cubicBezTo>
                        <a:pt x="338" y="512"/>
                        <a:pt x="366" y="491"/>
                        <a:pt x="393" y="478"/>
                      </a:cubicBezTo>
                      <a:cubicBezTo>
                        <a:pt x="420" y="465"/>
                        <a:pt x="447" y="456"/>
                        <a:pt x="473" y="440"/>
                      </a:cubicBezTo>
                      <a:cubicBezTo>
                        <a:pt x="498" y="424"/>
                        <a:pt x="523" y="398"/>
                        <a:pt x="519" y="380"/>
                      </a:cubicBezTo>
                      <a:cubicBezTo>
                        <a:pt x="518" y="375"/>
                        <a:pt x="514" y="370"/>
                        <a:pt x="516" y="363"/>
                      </a:cubicBezTo>
                      <a:cubicBezTo>
                        <a:pt x="520" y="349"/>
                        <a:pt x="543" y="338"/>
                        <a:pt x="556" y="324"/>
                      </a:cubicBezTo>
                      <a:cubicBezTo>
                        <a:pt x="574" y="306"/>
                        <a:pt x="570" y="287"/>
                        <a:pt x="582" y="267"/>
                      </a:cubicBezTo>
                      <a:cubicBezTo>
                        <a:pt x="586" y="262"/>
                        <a:pt x="591" y="256"/>
                        <a:pt x="593" y="251"/>
                      </a:cubicBezTo>
                      <a:cubicBezTo>
                        <a:pt x="595" y="245"/>
                        <a:pt x="594" y="240"/>
                        <a:pt x="594" y="235"/>
                      </a:cubicBezTo>
                      <a:cubicBezTo>
                        <a:pt x="588" y="207"/>
                        <a:pt x="583" y="178"/>
                        <a:pt x="578" y="149"/>
                      </a:cubicBezTo>
                      <a:cubicBezTo>
                        <a:pt x="576" y="139"/>
                        <a:pt x="574" y="129"/>
                        <a:pt x="566" y="123"/>
                      </a:cubicBezTo>
                      <a:cubicBezTo>
                        <a:pt x="560" y="120"/>
                        <a:pt x="552" y="118"/>
                        <a:pt x="547" y="114"/>
                      </a:cubicBezTo>
                      <a:cubicBezTo>
                        <a:pt x="529" y="99"/>
                        <a:pt x="554" y="61"/>
                        <a:pt x="552" y="35"/>
                      </a:cubicBezTo>
                      <a:cubicBezTo>
                        <a:pt x="551" y="10"/>
                        <a:pt x="522" y="0"/>
                        <a:pt x="488" y="9"/>
                      </a:cubicBezTo>
                      <a:cubicBezTo>
                        <a:pt x="453" y="18"/>
                        <a:pt x="416" y="44"/>
                        <a:pt x="393" y="73"/>
                      </a:cubicBezTo>
                      <a:cubicBezTo>
                        <a:pt x="375" y="71"/>
                        <a:pt x="346" y="74"/>
                        <a:pt x="332" y="93"/>
                      </a:cubicBezTo>
                      <a:cubicBezTo>
                        <a:pt x="326" y="100"/>
                        <a:pt x="325" y="107"/>
                        <a:pt x="321" y="115"/>
                      </a:cubicBezTo>
                      <a:cubicBezTo>
                        <a:pt x="311" y="135"/>
                        <a:pt x="278" y="153"/>
                        <a:pt x="260" y="149"/>
                      </a:cubicBezTo>
                      <a:cubicBezTo>
                        <a:pt x="254" y="158"/>
                        <a:pt x="249" y="167"/>
                        <a:pt x="243" y="175"/>
                      </a:cubicBezTo>
                      <a:cubicBezTo>
                        <a:pt x="198" y="190"/>
                        <a:pt x="151" y="213"/>
                        <a:pt x="107" y="240"/>
                      </a:cubicBezTo>
                      <a:cubicBezTo>
                        <a:pt x="113" y="258"/>
                        <a:pt x="112" y="287"/>
                        <a:pt x="84" y="304"/>
                      </a:cubicBezTo>
                      <a:cubicBezTo>
                        <a:pt x="75" y="310"/>
                        <a:pt x="65" y="312"/>
                        <a:pt x="57" y="318"/>
                      </a:cubicBezTo>
                      <a:cubicBezTo>
                        <a:pt x="41" y="329"/>
                        <a:pt x="34" y="345"/>
                        <a:pt x="30" y="358"/>
                      </a:cubicBezTo>
                      <a:cubicBezTo>
                        <a:pt x="24" y="377"/>
                        <a:pt x="18" y="395"/>
                        <a:pt x="12" y="414"/>
                      </a:cubicBezTo>
                      <a:cubicBezTo>
                        <a:pt x="6" y="433"/>
                        <a:pt x="0" y="454"/>
                        <a:pt x="4" y="469"/>
                      </a:cubicBezTo>
                      <a:cubicBezTo>
                        <a:pt x="10" y="488"/>
                        <a:pt x="31" y="497"/>
                        <a:pt x="52" y="503"/>
                      </a:cubicBezTo>
                      <a:cubicBezTo>
                        <a:pt x="110" y="520"/>
                        <a:pt x="178" y="524"/>
                        <a:pt x="253" y="515"/>
                      </a:cubicBezTo>
                      <a:cubicBezTo>
                        <a:pt x="283" y="512"/>
                        <a:pt x="317" y="507"/>
                        <a:pt x="329" y="524"/>
                      </a:cubicBezTo>
                      <a:cubicBezTo>
                        <a:pt x="328" y="534"/>
                        <a:pt x="328" y="534"/>
                        <a:pt x="328" y="534"/>
                      </a:cubicBezTo>
                    </a:path>
                  </a:pathLst>
                </a:custGeom>
                <a:solidFill>
                  <a:srgbClr val="6B9E0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7" name="Freeform 383">
                  <a:extLst>
                    <a:ext uri="{FF2B5EF4-FFF2-40B4-BE49-F238E27FC236}">
                      <a16:creationId xmlns:a16="http://schemas.microsoft.com/office/drawing/2014/main" xmlns="" id="{7A89BEC4-DC41-4085-B9A6-B5F018BC74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95" y="1955"/>
                  <a:ext cx="1085" cy="867"/>
                </a:xfrm>
                <a:custGeom>
                  <a:avLst/>
                  <a:gdLst>
                    <a:gd name="T0" fmla="*/ 134 w 449"/>
                    <a:gd name="T1" fmla="*/ 331 h 358"/>
                    <a:gd name="T2" fmla="*/ 244 w 449"/>
                    <a:gd name="T3" fmla="*/ 242 h 358"/>
                    <a:gd name="T4" fmla="*/ 273 w 449"/>
                    <a:gd name="T5" fmla="*/ 219 h 358"/>
                    <a:gd name="T6" fmla="*/ 286 w 449"/>
                    <a:gd name="T7" fmla="*/ 205 h 358"/>
                    <a:gd name="T8" fmla="*/ 296 w 449"/>
                    <a:gd name="T9" fmla="*/ 204 h 358"/>
                    <a:gd name="T10" fmla="*/ 364 w 449"/>
                    <a:gd name="T11" fmla="*/ 175 h 358"/>
                    <a:gd name="T12" fmla="*/ 373 w 449"/>
                    <a:gd name="T13" fmla="*/ 135 h 358"/>
                    <a:gd name="T14" fmla="*/ 421 w 449"/>
                    <a:gd name="T15" fmla="*/ 108 h 358"/>
                    <a:gd name="T16" fmla="*/ 434 w 449"/>
                    <a:gd name="T17" fmla="*/ 31 h 358"/>
                    <a:gd name="T18" fmla="*/ 365 w 449"/>
                    <a:gd name="T19" fmla="*/ 5 h 358"/>
                    <a:gd name="T20" fmla="*/ 268 w 449"/>
                    <a:gd name="T21" fmla="*/ 0 h 358"/>
                    <a:gd name="T22" fmla="*/ 136 w 449"/>
                    <a:gd name="T23" fmla="*/ 31 h 358"/>
                    <a:gd name="T24" fmla="*/ 43 w 449"/>
                    <a:gd name="T25" fmla="*/ 124 h 358"/>
                    <a:gd name="T26" fmla="*/ 8 w 449"/>
                    <a:gd name="T27" fmla="*/ 250 h 358"/>
                    <a:gd name="T28" fmla="*/ 128 w 449"/>
                    <a:gd name="T29" fmla="*/ 358 h 358"/>
                    <a:gd name="T30" fmla="*/ 134 w 449"/>
                    <a:gd name="T31" fmla="*/ 331 h 3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49" h="358">
                      <a:moveTo>
                        <a:pt x="134" y="331"/>
                      </a:moveTo>
                      <a:cubicBezTo>
                        <a:pt x="169" y="298"/>
                        <a:pt x="206" y="269"/>
                        <a:pt x="244" y="242"/>
                      </a:cubicBezTo>
                      <a:cubicBezTo>
                        <a:pt x="254" y="236"/>
                        <a:pt x="265" y="229"/>
                        <a:pt x="273" y="219"/>
                      </a:cubicBezTo>
                      <a:cubicBezTo>
                        <a:pt x="277" y="214"/>
                        <a:pt x="281" y="207"/>
                        <a:pt x="286" y="205"/>
                      </a:cubicBezTo>
                      <a:cubicBezTo>
                        <a:pt x="290" y="203"/>
                        <a:pt x="293" y="204"/>
                        <a:pt x="296" y="204"/>
                      </a:cubicBezTo>
                      <a:cubicBezTo>
                        <a:pt x="318" y="204"/>
                        <a:pt x="344" y="193"/>
                        <a:pt x="364" y="175"/>
                      </a:cubicBezTo>
                      <a:cubicBezTo>
                        <a:pt x="349" y="172"/>
                        <a:pt x="358" y="146"/>
                        <a:pt x="373" y="135"/>
                      </a:cubicBezTo>
                      <a:cubicBezTo>
                        <a:pt x="388" y="124"/>
                        <a:pt x="406" y="120"/>
                        <a:pt x="421" y="108"/>
                      </a:cubicBezTo>
                      <a:cubicBezTo>
                        <a:pt x="446" y="87"/>
                        <a:pt x="449" y="50"/>
                        <a:pt x="434" y="31"/>
                      </a:cubicBezTo>
                      <a:cubicBezTo>
                        <a:pt x="419" y="12"/>
                        <a:pt x="392" y="7"/>
                        <a:pt x="365" y="5"/>
                      </a:cubicBezTo>
                      <a:cubicBezTo>
                        <a:pt x="334" y="1"/>
                        <a:pt x="301" y="0"/>
                        <a:pt x="268" y="0"/>
                      </a:cubicBezTo>
                      <a:cubicBezTo>
                        <a:pt x="225" y="1"/>
                        <a:pt x="179" y="6"/>
                        <a:pt x="136" y="31"/>
                      </a:cubicBezTo>
                      <a:cubicBezTo>
                        <a:pt x="98" y="52"/>
                        <a:pt x="67" y="87"/>
                        <a:pt x="43" y="124"/>
                      </a:cubicBezTo>
                      <a:cubicBezTo>
                        <a:pt x="17" y="165"/>
                        <a:pt x="0" y="212"/>
                        <a:pt x="8" y="250"/>
                      </a:cubicBezTo>
                      <a:cubicBezTo>
                        <a:pt x="20" y="308"/>
                        <a:pt x="83" y="326"/>
                        <a:pt x="128" y="358"/>
                      </a:cubicBezTo>
                      <a:cubicBezTo>
                        <a:pt x="134" y="331"/>
                        <a:pt x="134" y="331"/>
                        <a:pt x="134" y="331"/>
                      </a:cubicBezTo>
                    </a:path>
                  </a:pathLst>
                </a:custGeom>
                <a:solidFill>
                  <a:srgbClr val="6991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8" name="Freeform 384">
                  <a:extLst>
                    <a:ext uri="{FF2B5EF4-FFF2-40B4-BE49-F238E27FC236}">
                      <a16:creationId xmlns:a16="http://schemas.microsoft.com/office/drawing/2014/main" xmlns="" id="{0AE1367F-88D3-41FE-AB16-5EE87BC59A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82" y="1871"/>
                  <a:ext cx="1250" cy="951"/>
                </a:xfrm>
                <a:custGeom>
                  <a:avLst/>
                  <a:gdLst>
                    <a:gd name="T0" fmla="*/ 151 w 517"/>
                    <a:gd name="T1" fmla="*/ 364 h 393"/>
                    <a:gd name="T2" fmla="*/ 279 w 517"/>
                    <a:gd name="T3" fmla="*/ 264 h 393"/>
                    <a:gd name="T4" fmla="*/ 312 w 517"/>
                    <a:gd name="T5" fmla="*/ 237 h 393"/>
                    <a:gd name="T6" fmla="*/ 350 w 517"/>
                    <a:gd name="T7" fmla="*/ 200 h 393"/>
                    <a:gd name="T8" fmla="*/ 349 w 517"/>
                    <a:gd name="T9" fmla="*/ 199 h 393"/>
                    <a:gd name="T10" fmla="*/ 350 w 517"/>
                    <a:gd name="T11" fmla="*/ 200 h 393"/>
                    <a:gd name="T12" fmla="*/ 365 w 517"/>
                    <a:gd name="T13" fmla="*/ 200 h 393"/>
                    <a:gd name="T14" fmla="*/ 417 w 517"/>
                    <a:gd name="T15" fmla="*/ 186 h 393"/>
                    <a:gd name="T16" fmla="*/ 429 w 517"/>
                    <a:gd name="T17" fmla="*/ 142 h 393"/>
                    <a:gd name="T18" fmla="*/ 484 w 517"/>
                    <a:gd name="T19" fmla="*/ 112 h 393"/>
                    <a:gd name="T20" fmla="*/ 500 w 517"/>
                    <a:gd name="T21" fmla="*/ 29 h 393"/>
                    <a:gd name="T22" fmla="*/ 422 w 517"/>
                    <a:gd name="T23" fmla="*/ 3 h 393"/>
                    <a:gd name="T24" fmla="*/ 311 w 517"/>
                    <a:gd name="T25" fmla="*/ 3 h 393"/>
                    <a:gd name="T26" fmla="*/ 160 w 517"/>
                    <a:gd name="T27" fmla="*/ 41 h 393"/>
                    <a:gd name="T28" fmla="*/ 52 w 517"/>
                    <a:gd name="T29" fmla="*/ 145 h 393"/>
                    <a:gd name="T30" fmla="*/ 8 w 517"/>
                    <a:gd name="T31" fmla="*/ 282 h 393"/>
                    <a:gd name="T32" fmla="*/ 144 w 517"/>
                    <a:gd name="T33" fmla="*/ 393 h 393"/>
                    <a:gd name="T34" fmla="*/ 151 w 517"/>
                    <a:gd name="T35" fmla="*/ 364 h 3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17" h="393">
                      <a:moveTo>
                        <a:pt x="151" y="364"/>
                      </a:moveTo>
                      <a:cubicBezTo>
                        <a:pt x="191" y="327"/>
                        <a:pt x="234" y="294"/>
                        <a:pt x="279" y="264"/>
                      </a:cubicBezTo>
                      <a:cubicBezTo>
                        <a:pt x="291" y="256"/>
                        <a:pt x="303" y="248"/>
                        <a:pt x="312" y="237"/>
                      </a:cubicBezTo>
                      <a:cubicBezTo>
                        <a:pt x="317" y="231"/>
                        <a:pt x="343" y="203"/>
                        <a:pt x="350" y="200"/>
                      </a:cubicBezTo>
                      <a:cubicBezTo>
                        <a:pt x="353" y="199"/>
                        <a:pt x="350" y="199"/>
                        <a:pt x="349" y="199"/>
                      </a:cubicBezTo>
                      <a:cubicBezTo>
                        <a:pt x="349" y="200"/>
                        <a:pt x="349" y="200"/>
                        <a:pt x="350" y="200"/>
                      </a:cubicBezTo>
                      <a:cubicBezTo>
                        <a:pt x="355" y="200"/>
                        <a:pt x="360" y="200"/>
                        <a:pt x="365" y="200"/>
                      </a:cubicBezTo>
                      <a:cubicBezTo>
                        <a:pt x="383" y="201"/>
                        <a:pt x="399" y="202"/>
                        <a:pt x="417" y="186"/>
                      </a:cubicBezTo>
                      <a:cubicBezTo>
                        <a:pt x="400" y="183"/>
                        <a:pt x="411" y="155"/>
                        <a:pt x="429" y="142"/>
                      </a:cubicBezTo>
                      <a:cubicBezTo>
                        <a:pt x="446" y="130"/>
                        <a:pt x="467" y="125"/>
                        <a:pt x="484" y="112"/>
                      </a:cubicBezTo>
                      <a:cubicBezTo>
                        <a:pt x="513" y="88"/>
                        <a:pt x="517" y="48"/>
                        <a:pt x="500" y="29"/>
                      </a:cubicBezTo>
                      <a:cubicBezTo>
                        <a:pt x="483" y="9"/>
                        <a:pt x="452" y="5"/>
                        <a:pt x="422" y="3"/>
                      </a:cubicBezTo>
                      <a:cubicBezTo>
                        <a:pt x="386" y="1"/>
                        <a:pt x="349" y="0"/>
                        <a:pt x="311" y="3"/>
                      </a:cubicBezTo>
                      <a:cubicBezTo>
                        <a:pt x="262" y="5"/>
                        <a:pt x="209" y="12"/>
                        <a:pt x="160" y="41"/>
                      </a:cubicBezTo>
                      <a:cubicBezTo>
                        <a:pt x="116" y="66"/>
                        <a:pt x="79" y="104"/>
                        <a:pt x="52" y="145"/>
                      </a:cubicBezTo>
                      <a:cubicBezTo>
                        <a:pt x="21" y="190"/>
                        <a:pt x="0" y="242"/>
                        <a:pt x="8" y="282"/>
                      </a:cubicBezTo>
                      <a:cubicBezTo>
                        <a:pt x="21" y="344"/>
                        <a:pt x="93" y="360"/>
                        <a:pt x="144" y="393"/>
                      </a:cubicBezTo>
                      <a:cubicBezTo>
                        <a:pt x="151" y="364"/>
                        <a:pt x="151" y="364"/>
                        <a:pt x="151" y="364"/>
                      </a:cubicBezTo>
                    </a:path>
                  </a:pathLst>
                </a:custGeom>
                <a:solidFill>
                  <a:srgbClr val="5782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39" name="Freeform 385">
                  <a:extLst>
                    <a:ext uri="{FF2B5EF4-FFF2-40B4-BE49-F238E27FC236}">
                      <a16:creationId xmlns:a16="http://schemas.microsoft.com/office/drawing/2014/main" xmlns="" id="{FC03992B-01D3-4A7C-ADFA-E9AB89EDE6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5" y="2118"/>
                  <a:ext cx="1472" cy="1253"/>
                </a:xfrm>
                <a:custGeom>
                  <a:avLst/>
                  <a:gdLst>
                    <a:gd name="T0" fmla="*/ 274 w 609"/>
                    <a:gd name="T1" fmla="*/ 467 h 518"/>
                    <a:gd name="T2" fmla="*/ 410 w 609"/>
                    <a:gd name="T3" fmla="*/ 408 h 518"/>
                    <a:gd name="T4" fmla="*/ 570 w 609"/>
                    <a:gd name="T5" fmla="*/ 241 h 518"/>
                    <a:gd name="T6" fmla="*/ 609 w 609"/>
                    <a:gd name="T7" fmla="*/ 68 h 518"/>
                    <a:gd name="T8" fmla="*/ 595 w 609"/>
                    <a:gd name="T9" fmla="*/ 20 h 518"/>
                    <a:gd name="T10" fmla="*/ 537 w 609"/>
                    <a:gd name="T11" fmla="*/ 4 h 518"/>
                    <a:gd name="T12" fmla="*/ 371 w 609"/>
                    <a:gd name="T13" fmla="*/ 31 h 518"/>
                    <a:gd name="T14" fmla="*/ 289 w 609"/>
                    <a:gd name="T15" fmla="*/ 148 h 518"/>
                    <a:gd name="T16" fmla="*/ 318 w 609"/>
                    <a:gd name="T17" fmla="*/ 172 h 518"/>
                    <a:gd name="T18" fmla="*/ 311 w 609"/>
                    <a:gd name="T19" fmla="*/ 182 h 518"/>
                    <a:gd name="T20" fmla="*/ 297 w 609"/>
                    <a:gd name="T21" fmla="*/ 192 h 518"/>
                    <a:gd name="T22" fmla="*/ 286 w 609"/>
                    <a:gd name="T23" fmla="*/ 190 h 518"/>
                    <a:gd name="T24" fmla="*/ 260 w 609"/>
                    <a:gd name="T25" fmla="*/ 207 h 518"/>
                    <a:gd name="T26" fmla="*/ 237 w 609"/>
                    <a:gd name="T27" fmla="*/ 231 h 518"/>
                    <a:gd name="T28" fmla="*/ 209 w 609"/>
                    <a:gd name="T29" fmla="*/ 247 h 518"/>
                    <a:gd name="T30" fmla="*/ 203 w 609"/>
                    <a:gd name="T31" fmla="*/ 277 h 518"/>
                    <a:gd name="T32" fmla="*/ 181 w 609"/>
                    <a:gd name="T33" fmla="*/ 290 h 518"/>
                    <a:gd name="T34" fmla="*/ 157 w 609"/>
                    <a:gd name="T35" fmla="*/ 333 h 518"/>
                    <a:gd name="T36" fmla="*/ 172 w 609"/>
                    <a:gd name="T37" fmla="*/ 341 h 518"/>
                    <a:gd name="T38" fmla="*/ 164 w 609"/>
                    <a:gd name="T39" fmla="*/ 364 h 518"/>
                    <a:gd name="T40" fmla="*/ 58 w 609"/>
                    <a:gd name="T41" fmla="*/ 414 h 518"/>
                    <a:gd name="T42" fmla="*/ 0 w 609"/>
                    <a:gd name="T43" fmla="*/ 482 h 518"/>
                    <a:gd name="T44" fmla="*/ 274 w 609"/>
                    <a:gd name="T45" fmla="*/ 467 h 5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609" h="518">
                      <a:moveTo>
                        <a:pt x="274" y="467"/>
                      </a:moveTo>
                      <a:cubicBezTo>
                        <a:pt x="320" y="452"/>
                        <a:pt x="367" y="434"/>
                        <a:pt x="410" y="408"/>
                      </a:cubicBezTo>
                      <a:cubicBezTo>
                        <a:pt x="483" y="364"/>
                        <a:pt x="539" y="302"/>
                        <a:pt x="570" y="241"/>
                      </a:cubicBezTo>
                      <a:cubicBezTo>
                        <a:pt x="600" y="181"/>
                        <a:pt x="609" y="123"/>
                        <a:pt x="609" y="68"/>
                      </a:cubicBezTo>
                      <a:cubicBezTo>
                        <a:pt x="609" y="50"/>
                        <a:pt x="607" y="32"/>
                        <a:pt x="595" y="20"/>
                      </a:cubicBezTo>
                      <a:cubicBezTo>
                        <a:pt x="582" y="9"/>
                        <a:pt x="559" y="5"/>
                        <a:pt x="537" y="4"/>
                      </a:cubicBezTo>
                      <a:cubicBezTo>
                        <a:pt x="487" y="0"/>
                        <a:pt x="428" y="3"/>
                        <a:pt x="371" y="31"/>
                      </a:cubicBezTo>
                      <a:cubicBezTo>
                        <a:pt x="314" y="59"/>
                        <a:pt x="267" y="118"/>
                        <a:pt x="289" y="148"/>
                      </a:cubicBezTo>
                      <a:cubicBezTo>
                        <a:pt x="296" y="157"/>
                        <a:pt x="308" y="164"/>
                        <a:pt x="318" y="172"/>
                      </a:cubicBezTo>
                      <a:cubicBezTo>
                        <a:pt x="316" y="175"/>
                        <a:pt x="313" y="179"/>
                        <a:pt x="311" y="182"/>
                      </a:cubicBezTo>
                      <a:cubicBezTo>
                        <a:pt x="307" y="186"/>
                        <a:pt x="302" y="191"/>
                        <a:pt x="297" y="192"/>
                      </a:cubicBezTo>
                      <a:cubicBezTo>
                        <a:pt x="293" y="193"/>
                        <a:pt x="290" y="191"/>
                        <a:pt x="286" y="190"/>
                      </a:cubicBezTo>
                      <a:cubicBezTo>
                        <a:pt x="277" y="190"/>
                        <a:pt x="267" y="198"/>
                        <a:pt x="260" y="207"/>
                      </a:cubicBezTo>
                      <a:cubicBezTo>
                        <a:pt x="253" y="216"/>
                        <a:pt x="246" y="226"/>
                        <a:pt x="237" y="231"/>
                      </a:cubicBezTo>
                      <a:cubicBezTo>
                        <a:pt x="227" y="237"/>
                        <a:pt x="215" y="237"/>
                        <a:pt x="209" y="247"/>
                      </a:cubicBezTo>
                      <a:cubicBezTo>
                        <a:pt x="203" y="257"/>
                        <a:pt x="209" y="268"/>
                        <a:pt x="203" y="277"/>
                      </a:cubicBezTo>
                      <a:cubicBezTo>
                        <a:pt x="198" y="285"/>
                        <a:pt x="189" y="287"/>
                        <a:pt x="181" y="290"/>
                      </a:cubicBezTo>
                      <a:cubicBezTo>
                        <a:pt x="166" y="299"/>
                        <a:pt x="154" y="319"/>
                        <a:pt x="157" y="333"/>
                      </a:cubicBezTo>
                      <a:cubicBezTo>
                        <a:pt x="161" y="337"/>
                        <a:pt x="166" y="340"/>
                        <a:pt x="172" y="341"/>
                      </a:cubicBezTo>
                      <a:cubicBezTo>
                        <a:pt x="172" y="349"/>
                        <a:pt x="170" y="356"/>
                        <a:pt x="164" y="364"/>
                      </a:cubicBezTo>
                      <a:cubicBezTo>
                        <a:pt x="144" y="393"/>
                        <a:pt x="95" y="397"/>
                        <a:pt x="58" y="414"/>
                      </a:cubicBezTo>
                      <a:cubicBezTo>
                        <a:pt x="26" y="429"/>
                        <a:pt x="2" y="459"/>
                        <a:pt x="0" y="482"/>
                      </a:cubicBezTo>
                      <a:cubicBezTo>
                        <a:pt x="60" y="518"/>
                        <a:pt x="172" y="500"/>
                        <a:pt x="274" y="467"/>
                      </a:cubicBezTo>
                    </a:path>
                  </a:pathLst>
                </a:custGeom>
                <a:solidFill>
                  <a:srgbClr val="64A6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0" name="Freeform 386">
                  <a:extLst>
                    <a:ext uri="{FF2B5EF4-FFF2-40B4-BE49-F238E27FC236}">
                      <a16:creationId xmlns:a16="http://schemas.microsoft.com/office/drawing/2014/main" xmlns="" id="{E97E5497-181C-430C-B92F-3441F65908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28" y="3267"/>
                  <a:ext cx="32" cy="48"/>
                </a:xfrm>
                <a:custGeom>
                  <a:avLst/>
                  <a:gdLst>
                    <a:gd name="T0" fmla="*/ 13 w 13"/>
                    <a:gd name="T1" fmla="*/ 20 h 20"/>
                    <a:gd name="T2" fmla="*/ 11 w 13"/>
                    <a:gd name="T3" fmla="*/ 7 h 20"/>
                    <a:gd name="T4" fmla="*/ 0 w 13"/>
                    <a:gd name="T5" fmla="*/ 0 h 20"/>
                    <a:gd name="T6" fmla="*/ 13 w 13"/>
                    <a:gd name="T7" fmla="*/ 20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3" h="20">
                      <a:moveTo>
                        <a:pt x="13" y="20"/>
                      </a:moveTo>
                      <a:cubicBezTo>
                        <a:pt x="11" y="16"/>
                        <a:pt x="10" y="12"/>
                        <a:pt x="11" y="7"/>
                      </a:cubicBezTo>
                      <a:cubicBezTo>
                        <a:pt x="7" y="5"/>
                        <a:pt x="3" y="2"/>
                        <a:pt x="0" y="0"/>
                      </a:cubicBezTo>
                      <a:lnTo>
                        <a:pt x="13" y="20"/>
                      </a:lnTo>
                      <a:close/>
                    </a:path>
                  </a:pathLst>
                </a:custGeom>
                <a:solidFill>
                  <a:srgbClr val="64A6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1" name="Freeform 387">
                  <a:extLst>
                    <a:ext uri="{FF2B5EF4-FFF2-40B4-BE49-F238E27FC236}">
                      <a16:creationId xmlns:a16="http://schemas.microsoft.com/office/drawing/2014/main" xmlns="" id="{DD19EDE7-3BC1-4EBF-8355-A4D9FD171B6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32" y="2921"/>
                  <a:ext cx="5" cy="10"/>
                </a:xfrm>
                <a:custGeom>
                  <a:avLst/>
                  <a:gdLst>
                    <a:gd name="T0" fmla="*/ 2 w 2"/>
                    <a:gd name="T1" fmla="*/ 4 h 4"/>
                    <a:gd name="T2" fmla="*/ 1 w 2"/>
                    <a:gd name="T3" fmla="*/ 1 h 4"/>
                    <a:gd name="T4" fmla="*/ 0 w 2"/>
                    <a:gd name="T5" fmla="*/ 0 h 4"/>
                    <a:gd name="T6" fmla="*/ 2 w 2"/>
                    <a:gd name="T7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4">
                      <a:moveTo>
                        <a:pt x="2" y="4"/>
                      </a:moveTo>
                      <a:cubicBezTo>
                        <a:pt x="1" y="3"/>
                        <a:pt x="1" y="2"/>
                        <a:pt x="1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4"/>
                        <a:pt x="2" y="4"/>
                        <a:pt x="2" y="4"/>
                      </a:cubicBezTo>
                    </a:path>
                  </a:pathLst>
                </a:custGeom>
                <a:solidFill>
                  <a:srgbClr val="64A6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2" name="Freeform 388">
                  <a:extLst>
                    <a:ext uri="{FF2B5EF4-FFF2-40B4-BE49-F238E27FC236}">
                      <a16:creationId xmlns:a16="http://schemas.microsoft.com/office/drawing/2014/main" xmlns="" id="{4C78D7DE-196C-4E1C-B1EF-62CED1076C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79" y="2292"/>
                  <a:ext cx="1380" cy="1382"/>
                </a:xfrm>
                <a:custGeom>
                  <a:avLst/>
                  <a:gdLst>
                    <a:gd name="T0" fmla="*/ 285 w 571"/>
                    <a:gd name="T1" fmla="*/ 484 h 571"/>
                    <a:gd name="T2" fmla="*/ 415 w 571"/>
                    <a:gd name="T3" fmla="*/ 404 h 571"/>
                    <a:gd name="T4" fmla="*/ 550 w 571"/>
                    <a:gd name="T5" fmla="*/ 219 h 571"/>
                    <a:gd name="T6" fmla="*/ 559 w 571"/>
                    <a:gd name="T7" fmla="*/ 51 h 571"/>
                    <a:gd name="T8" fmla="*/ 535 w 571"/>
                    <a:gd name="T9" fmla="*/ 9 h 571"/>
                    <a:gd name="T10" fmla="*/ 472 w 571"/>
                    <a:gd name="T11" fmla="*/ 4 h 571"/>
                    <a:gd name="T12" fmla="*/ 305 w 571"/>
                    <a:gd name="T13" fmla="*/ 61 h 571"/>
                    <a:gd name="T14" fmla="*/ 241 w 571"/>
                    <a:gd name="T15" fmla="*/ 185 h 571"/>
                    <a:gd name="T16" fmla="*/ 276 w 571"/>
                    <a:gd name="T17" fmla="*/ 202 h 571"/>
                    <a:gd name="T18" fmla="*/ 270 w 571"/>
                    <a:gd name="T19" fmla="*/ 213 h 571"/>
                    <a:gd name="T20" fmla="*/ 258 w 571"/>
                    <a:gd name="T21" fmla="*/ 225 h 571"/>
                    <a:gd name="T22" fmla="*/ 250 w 571"/>
                    <a:gd name="T23" fmla="*/ 225 h 571"/>
                    <a:gd name="T24" fmla="*/ 245 w 571"/>
                    <a:gd name="T25" fmla="*/ 225 h 571"/>
                    <a:gd name="T26" fmla="*/ 221 w 571"/>
                    <a:gd name="T27" fmla="*/ 246 h 571"/>
                    <a:gd name="T28" fmla="*/ 202 w 571"/>
                    <a:gd name="T29" fmla="*/ 272 h 571"/>
                    <a:gd name="T30" fmla="*/ 176 w 571"/>
                    <a:gd name="T31" fmla="*/ 292 h 571"/>
                    <a:gd name="T32" fmla="*/ 175 w 571"/>
                    <a:gd name="T33" fmla="*/ 322 h 571"/>
                    <a:gd name="T34" fmla="*/ 156 w 571"/>
                    <a:gd name="T35" fmla="*/ 338 h 571"/>
                    <a:gd name="T36" fmla="*/ 138 w 571"/>
                    <a:gd name="T37" fmla="*/ 382 h 571"/>
                    <a:gd name="T38" fmla="*/ 155 w 571"/>
                    <a:gd name="T39" fmla="*/ 387 h 571"/>
                    <a:gd name="T40" fmla="*/ 152 w 571"/>
                    <a:gd name="T41" fmla="*/ 410 h 571"/>
                    <a:gd name="T42" fmla="*/ 50 w 571"/>
                    <a:gd name="T43" fmla="*/ 476 h 571"/>
                    <a:gd name="T44" fmla="*/ 2 w 571"/>
                    <a:gd name="T45" fmla="*/ 550 h 571"/>
                    <a:gd name="T46" fmla="*/ 285 w 571"/>
                    <a:gd name="T47" fmla="*/ 484 h 5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571" h="571">
                      <a:moveTo>
                        <a:pt x="285" y="484"/>
                      </a:moveTo>
                      <a:cubicBezTo>
                        <a:pt x="330" y="461"/>
                        <a:pt x="375" y="436"/>
                        <a:pt x="415" y="404"/>
                      </a:cubicBezTo>
                      <a:cubicBezTo>
                        <a:pt x="483" y="349"/>
                        <a:pt x="529" y="280"/>
                        <a:pt x="550" y="219"/>
                      </a:cubicBezTo>
                      <a:cubicBezTo>
                        <a:pt x="571" y="157"/>
                        <a:pt x="569" y="101"/>
                        <a:pt x="559" y="51"/>
                      </a:cubicBezTo>
                      <a:cubicBezTo>
                        <a:pt x="556" y="34"/>
                        <a:pt x="551" y="17"/>
                        <a:pt x="535" y="9"/>
                      </a:cubicBezTo>
                      <a:cubicBezTo>
                        <a:pt x="520" y="0"/>
                        <a:pt x="496" y="2"/>
                        <a:pt x="472" y="4"/>
                      </a:cubicBezTo>
                      <a:cubicBezTo>
                        <a:pt x="419" y="10"/>
                        <a:pt x="359" y="24"/>
                        <a:pt x="305" y="61"/>
                      </a:cubicBezTo>
                      <a:cubicBezTo>
                        <a:pt x="251" y="97"/>
                        <a:pt x="212" y="161"/>
                        <a:pt x="241" y="185"/>
                      </a:cubicBezTo>
                      <a:cubicBezTo>
                        <a:pt x="250" y="193"/>
                        <a:pt x="264" y="197"/>
                        <a:pt x="276" y="202"/>
                      </a:cubicBezTo>
                      <a:cubicBezTo>
                        <a:pt x="274" y="205"/>
                        <a:pt x="272" y="209"/>
                        <a:pt x="270" y="213"/>
                      </a:cubicBezTo>
                      <a:cubicBezTo>
                        <a:pt x="267" y="217"/>
                        <a:pt x="263" y="223"/>
                        <a:pt x="258" y="225"/>
                      </a:cubicBezTo>
                      <a:cubicBezTo>
                        <a:pt x="255" y="226"/>
                        <a:pt x="253" y="226"/>
                        <a:pt x="250" y="225"/>
                      </a:cubicBezTo>
                      <a:cubicBezTo>
                        <a:pt x="249" y="225"/>
                        <a:pt x="247" y="225"/>
                        <a:pt x="245" y="225"/>
                      </a:cubicBezTo>
                      <a:cubicBezTo>
                        <a:pt x="236" y="226"/>
                        <a:pt x="227" y="236"/>
                        <a:pt x="221" y="246"/>
                      </a:cubicBezTo>
                      <a:cubicBezTo>
                        <a:pt x="216" y="255"/>
                        <a:pt x="211" y="266"/>
                        <a:pt x="202" y="272"/>
                      </a:cubicBezTo>
                      <a:cubicBezTo>
                        <a:pt x="193" y="279"/>
                        <a:pt x="181" y="282"/>
                        <a:pt x="176" y="292"/>
                      </a:cubicBezTo>
                      <a:cubicBezTo>
                        <a:pt x="171" y="302"/>
                        <a:pt x="180" y="311"/>
                        <a:pt x="175" y="322"/>
                      </a:cubicBezTo>
                      <a:cubicBezTo>
                        <a:pt x="172" y="329"/>
                        <a:pt x="163" y="333"/>
                        <a:pt x="156" y="338"/>
                      </a:cubicBezTo>
                      <a:cubicBezTo>
                        <a:pt x="141" y="348"/>
                        <a:pt x="133" y="369"/>
                        <a:pt x="138" y="382"/>
                      </a:cubicBezTo>
                      <a:cubicBezTo>
                        <a:pt x="143" y="385"/>
                        <a:pt x="149" y="387"/>
                        <a:pt x="155" y="387"/>
                      </a:cubicBezTo>
                      <a:cubicBezTo>
                        <a:pt x="156" y="394"/>
                        <a:pt x="156" y="401"/>
                        <a:pt x="152" y="410"/>
                      </a:cubicBezTo>
                      <a:cubicBezTo>
                        <a:pt x="135" y="440"/>
                        <a:pt x="85" y="453"/>
                        <a:pt x="50" y="476"/>
                      </a:cubicBezTo>
                      <a:cubicBezTo>
                        <a:pt x="20" y="496"/>
                        <a:pt x="0" y="528"/>
                        <a:pt x="2" y="550"/>
                      </a:cubicBezTo>
                      <a:cubicBezTo>
                        <a:pt x="71" y="571"/>
                        <a:pt x="185" y="534"/>
                        <a:pt x="285" y="484"/>
                      </a:cubicBezTo>
                    </a:path>
                  </a:pathLst>
                </a:custGeom>
                <a:solidFill>
                  <a:srgbClr val="65B5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3" name="Freeform 389">
                  <a:extLst>
                    <a:ext uri="{FF2B5EF4-FFF2-40B4-BE49-F238E27FC236}">
                      <a16:creationId xmlns:a16="http://schemas.microsoft.com/office/drawing/2014/main" xmlns="" id="{0A2DB278-2B89-4AE4-9724-90E18561D9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52" y="3611"/>
                  <a:ext cx="44" cy="41"/>
                </a:xfrm>
                <a:custGeom>
                  <a:avLst/>
                  <a:gdLst>
                    <a:gd name="T0" fmla="*/ 18 w 18"/>
                    <a:gd name="T1" fmla="*/ 17 h 17"/>
                    <a:gd name="T2" fmla="*/ 13 w 18"/>
                    <a:gd name="T3" fmla="*/ 5 h 17"/>
                    <a:gd name="T4" fmla="*/ 0 w 18"/>
                    <a:gd name="T5" fmla="*/ 0 h 17"/>
                    <a:gd name="T6" fmla="*/ 18 w 18"/>
                    <a:gd name="T7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8" h="17">
                      <a:moveTo>
                        <a:pt x="18" y="17"/>
                      </a:moveTo>
                      <a:cubicBezTo>
                        <a:pt x="15" y="14"/>
                        <a:pt x="14" y="9"/>
                        <a:pt x="13" y="5"/>
                      </a:cubicBezTo>
                      <a:cubicBezTo>
                        <a:pt x="9" y="3"/>
                        <a:pt x="4" y="2"/>
                        <a:pt x="0" y="0"/>
                      </a:cubicBezTo>
                      <a:lnTo>
                        <a:pt x="18" y="17"/>
                      </a:lnTo>
                      <a:close/>
                    </a:path>
                  </a:pathLst>
                </a:custGeom>
                <a:solidFill>
                  <a:srgbClr val="65B5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4" name="Freeform 390">
                  <a:extLst>
                    <a:ext uri="{FF2B5EF4-FFF2-40B4-BE49-F238E27FC236}">
                      <a16:creationId xmlns:a16="http://schemas.microsoft.com/office/drawing/2014/main" xmlns="" id="{905D7BCD-4FB5-4B33-99D4-AF0D99791A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10" y="3214"/>
                  <a:ext cx="5" cy="7"/>
                </a:xfrm>
                <a:custGeom>
                  <a:avLst/>
                  <a:gdLst>
                    <a:gd name="T0" fmla="*/ 2 w 2"/>
                    <a:gd name="T1" fmla="*/ 3 h 3"/>
                    <a:gd name="T2" fmla="*/ 1 w 2"/>
                    <a:gd name="T3" fmla="*/ 1 h 3"/>
                    <a:gd name="T4" fmla="*/ 0 w 2"/>
                    <a:gd name="T5" fmla="*/ 0 h 3"/>
                    <a:gd name="T6" fmla="*/ 2 w 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3">
                      <a:moveTo>
                        <a:pt x="2" y="3"/>
                      </a:moveTo>
                      <a:cubicBezTo>
                        <a:pt x="2" y="3"/>
                        <a:pt x="2" y="2"/>
                        <a:pt x="1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2" y="3"/>
                      </a:lnTo>
                      <a:close/>
                    </a:path>
                  </a:pathLst>
                </a:custGeom>
                <a:solidFill>
                  <a:srgbClr val="65B5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5" name="Freeform 391">
                  <a:extLst>
                    <a:ext uri="{FF2B5EF4-FFF2-40B4-BE49-F238E27FC236}">
                      <a16:creationId xmlns:a16="http://schemas.microsoft.com/office/drawing/2014/main" xmlns="" id="{138559EF-CA47-413E-99D0-598291C39E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7" y="2026"/>
                  <a:ext cx="764" cy="619"/>
                </a:xfrm>
                <a:custGeom>
                  <a:avLst/>
                  <a:gdLst>
                    <a:gd name="T0" fmla="*/ 283 w 316"/>
                    <a:gd name="T1" fmla="*/ 256 h 256"/>
                    <a:gd name="T2" fmla="*/ 275 w 316"/>
                    <a:gd name="T3" fmla="*/ 214 h 256"/>
                    <a:gd name="T4" fmla="*/ 242 w 316"/>
                    <a:gd name="T5" fmla="*/ 196 h 256"/>
                    <a:gd name="T6" fmla="*/ 220 w 316"/>
                    <a:gd name="T7" fmla="*/ 201 h 256"/>
                    <a:gd name="T8" fmla="*/ 204 w 316"/>
                    <a:gd name="T9" fmla="*/ 195 h 256"/>
                    <a:gd name="T10" fmla="*/ 198 w 316"/>
                    <a:gd name="T11" fmla="*/ 178 h 256"/>
                    <a:gd name="T12" fmla="*/ 192 w 316"/>
                    <a:gd name="T13" fmla="*/ 177 h 256"/>
                    <a:gd name="T14" fmla="*/ 189 w 316"/>
                    <a:gd name="T15" fmla="*/ 169 h 256"/>
                    <a:gd name="T16" fmla="*/ 171 w 316"/>
                    <a:gd name="T17" fmla="*/ 154 h 256"/>
                    <a:gd name="T18" fmla="*/ 163 w 316"/>
                    <a:gd name="T19" fmla="*/ 154 h 256"/>
                    <a:gd name="T20" fmla="*/ 159 w 316"/>
                    <a:gd name="T21" fmla="*/ 147 h 256"/>
                    <a:gd name="T22" fmla="*/ 150 w 316"/>
                    <a:gd name="T23" fmla="*/ 116 h 256"/>
                    <a:gd name="T24" fmla="*/ 121 w 316"/>
                    <a:gd name="T25" fmla="*/ 92 h 256"/>
                    <a:gd name="T26" fmla="*/ 92 w 316"/>
                    <a:gd name="T27" fmla="*/ 105 h 256"/>
                    <a:gd name="T28" fmla="*/ 66 w 316"/>
                    <a:gd name="T29" fmla="*/ 105 h 256"/>
                    <a:gd name="T30" fmla="*/ 61 w 316"/>
                    <a:gd name="T31" fmla="*/ 93 h 256"/>
                    <a:gd name="T32" fmla="*/ 44 w 316"/>
                    <a:gd name="T33" fmla="*/ 93 h 256"/>
                    <a:gd name="T34" fmla="*/ 0 w 316"/>
                    <a:gd name="T35" fmla="*/ 64 h 256"/>
                    <a:gd name="T36" fmla="*/ 42 w 316"/>
                    <a:gd name="T37" fmla="*/ 8 h 256"/>
                    <a:gd name="T38" fmla="*/ 100 w 316"/>
                    <a:gd name="T39" fmla="*/ 23 h 256"/>
                    <a:gd name="T40" fmla="*/ 171 w 316"/>
                    <a:gd name="T41" fmla="*/ 72 h 256"/>
                    <a:gd name="T42" fmla="*/ 216 w 316"/>
                    <a:gd name="T43" fmla="*/ 110 h 256"/>
                    <a:gd name="T44" fmla="*/ 273 w 316"/>
                    <a:gd name="T45" fmla="*/ 161 h 256"/>
                    <a:gd name="T46" fmla="*/ 273 w 316"/>
                    <a:gd name="T47" fmla="*/ 208 h 256"/>
                    <a:gd name="T48" fmla="*/ 290 w 316"/>
                    <a:gd name="T49" fmla="*/ 224 h 256"/>
                    <a:gd name="T50" fmla="*/ 308 w 316"/>
                    <a:gd name="T51" fmla="*/ 245 h 2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16" h="256">
                      <a:moveTo>
                        <a:pt x="283" y="256"/>
                      </a:moveTo>
                      <a:cubicBezTo>
                        <a:pt x="282" y="241"/>
                        <a:pt x="281" y="226"/>
                        <a:pt x="275" y="214"/>
                      </a:cubicBezTo>
                      <a:cubicBezTo>
                        <a:pt x="269" y="202"/>
                        <a:pt x="257" y="194"/>
                        <a:pt x="242" y="196"/>
                      </a:cubicBezTo>
                      <a:cubicBezTo>
                        <a:pt x="235" y="197"/>
                        <a:pt x="228" y="200"/>
                        <a:pt x="220" y="201"/>
                      </a:cubicBezTo>
                      <a:cubicBezTo>
                        <a:pt x="213" y="202"/>
                        <a:pt x="206" y="201"/>
                        <a:pt x="204" y="195"/>
                      </a:cubicBezTo>
                      <a:cubicBezTo>
                        <a:pt x="202" y="189"/>
                        <a:pt x="205" y="179"/>
                        <a:pt x="198" y="178"/>
                      </a:cubicBezTo>
                      <a:cubicBezTo>
                        <a:pt x="196" y="177"/>
                        <a:pt x="194" y="178"/>
                        <a:pt x="192" y="177"/>
                      </a:cubicBezTo>
                      <a:cubicBezTo>
                        <a:pt x="189" y="176"/>
                        <a:pt x="189" y="172"/>
                        <a:pt x="189" y="169"/>
                      </a:cubicBezTo>
                      <a:cubicBezTo>
                        <a:pt x="187" y="160"/>
                        <a:pt x="180" y="154"/>
                        <a:pt x="171" y="154"/>
                      </a:cubicBezTo>
                      <a:cubicBezTo>
                        <a:pt x="168" y="154"/>
                        <a:pt x="165" y="155"/>
                        <a:pt x="163" y="154"/>
                      </a:cubicBezTo>
                      <a:cubicBezTo>
                        <a:pt x="161" y="152"/>
                        <a:pt x="160" y="149"/>
                        <a:pt x="159" y="147"/>
                      </a:cubicBezTo>
                      <a:cubicBezTo>
                        <a:pt x="157" y="136"/>
                        <a:pt x="154" y="126"/>
                        <a:pt x="150" y="116"/>
                      </a:cubicBezTo>
                      <a:cubicBezTo>
                        <a:pt x="145" y="104"/>
                        <a:pt x="136" y="90"/>
                        <a:pt x="121" y="92"/>
                      </a:cubicBezTo>
                      <a:cubicBezTo>
                        <a:pt x="112" y="93"/>
                        <a:pt x="102" y="100"/>
                        <a:pt x="92" y="105"/>
                      </a:cubicBezTo>
                      <a:cubicBezTo>
                        <a:pt x="83" y="110"/>
                        <a:pt x="70" y="112"/>
                        <a:pt x="66" y="105"/>
                      </a:cubicBezTo>
                      <a:cubicBezTo>
                        <a:pt x="64" y="101"/>
                        <a:pt x="64" y="95"/>
                        <a:pt x="61" y="93"/>
                      </a:cubicBezTo>
                      <a:cubicBezTo>
                        <a:pt x="57" y="90"/>
                        <a:pt x="50" y="92"/>
                        <a:pt x="44" y="93"/>
                      </a:cubicBezTo>
                      <a:cubicBezTo>
                        <a:pt x="21" y="99"/>
                        <a:pt x="1" y="86"/>
                        <a:pt x="0" y="64"/>
                      </a:cubicBezTo>
                      <a:cubicBezTo>
                        <a:pt x="0" y="42"/>
                        <a:pt x="19" y="16"/>
                        <a:pt x="42" y="8"/>
                      </a:cubicBezTo>
                      <a:cubicBezTo>
                        <a:pt x="65" y="0"/>
                        <a:pt x="84" y="12"/>
                        <a:pt x="100" y="23"/>
                      </a:cubicBezTo>
                      <a:cubicBezTo>
                        <a:pt x="124" y="39"/>
                        <a:pt x="147" y="56"/>
                        <a:pt x="171" y="72"/>
                      </a:cubicBezTo>
                      <a:cubicBezTo>
                        <a:pt x="187" y="83"/>
                        <a:pt x="203" y="95"/>
                        <a:pt x="216" y="110"/>
                      </a:cubicBezTo>
                      <a:cubicBezTo>
                        <a:pt x="230" y="126"/>
                        <a:pt x="264" y="140"/>
                        <a:pt x="273" y="161"/>
                      </a:cubicBezTo>
                      <a:cubicBezTo>
                        <a:pt x="279" y="176"/>
                        <a:pt x="260" y="199"/>
                        <a:pt x="273" y="208"/>
                      </a:cubicBezTo>
                      <a:cubicBezTo>
                        <a:pt x="280" y="213"/>
                        <a:pt x="288" y="216"/>
                        <a:pt x="290" y="224"/>
                      </a:cubicBezTo>
                      <a:cubicBezTo>
                        <a:pt x="294" y="235"/>
                        <a:pt x="316" y="233"/>
                        <a:pt x="308" y="245"/>
                      </a:cubicBezTo>
                    </a:path>
                  </a:pathLst>
                </a:custGeom>
                <a:solidFill>
                  <a:srgbClr val="5782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6" name="Freeform 392">
                  <a:extLst>
                    <a:ext uri="{FF2B5EF4-FFF2-40B4-BE49-F238E27FC236}">
                      <a16:creationId xmlns:a16="http://schemas.microsoft.com/office/drawing/2014/main" xmlns="" id="{99ACF3D1-1386-4F09-AB85-065CEA699BE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19" y="2084"/>
                  <a:ext cx="759" cy="474"/>
                </a:xfrm>
                <a:custGeom>
                  <a:avLst/>
                  <a:gdLst>
                    <a:gd name="T0" fmla="*/ 101 w 314"/>
                    <a:gd name="T1" fmla="*/ 64 h 196"/>
                    <a:gd name="T2" fmla="*/ 61 w 314"/>
                    <a:gd name="T3" fmla="*/ 83 h 196"/>
                    <a:gd name="T4" fmla="*/ 53 w 314"/>
                    <a:gd name="T5" fmla="*/ 91 h 196"/>
                    <a:gd name="T6" fmla="*/ 33 w 314"/>
                    <a:gd name="T7" fmla="*/ 108 h 196"/>
                    <a:gd name="T8" fmla="*/ 5 w 314"/>
                    <a:gd name="T9" fmla="*/ 196 h 196"/>
                    <a:gd name="T10" fmla="*/ 5 w 314"/>
                    <a:gd name="T11" fmla="*/ 152 h 196"/>
                    <a:gd name="T12" fmla="*/ 4 w 314"/>
                    <a:gd name="T13" fmla="*/ 104 h 196"/>
                    <a:gd name="T14" fmla="*/ 26 w 314"/>
                    <a:gd name="T15" fmla="*/ 47 h 196"/>
                    <a:gd name="T16" fmla="*/ 36 w 314"/>
                    <a:gd name="T17" fmla="*/ 35 h 196"/>
                    <a:gd name="T18" fmla="*/ 53 w 314"/>
                    <a:gd name="T19" fmla="*/ 29 h 196"/>
                    <a:gd name="T20" fmla="*/ 89 w 314"/>
                    <a:gd name="T21" fmla="*/ 21 h 196"/>
                    <a:gd name="T22" fmla="*/ 142 w 314"/>
                    <a:gd name="T23" fmla="*/ 4 h 196"/>
                    <a:gd name="T24" fmla="*/ 173 w 314"/>
                    <a:gd name="T25" fmla="*/ 12 h 196"/>
                    <a:gd name="T26" fmla="*/ 204 w 314"/>
                    <a:gd name="T27" fmla="*/ 1 h 196"/>
                    <a:gd name="T28" fmla="*/ 221 w 314"/>
                    <a:gd name="T29" fmla="*/ 10 h 196"/>
                    <a:gd name="T30" fmla="*/ 253 w 314"/>
                    <a:gd name="T31" fmla="*/ 8 h 196"/>
                    <a:gd name="T32" fmla="*/ 314 w 314"/>
                    <a:gd name="T33" fmla="*/ 9 h 196"/>
                    <a:gd name="T34" fmla="*/ 194 w 314"/>
                    <a:gd name="T35" fmla="*/ 28 h 196"/>
                    <a:gd name="T36" fmla="*/ 137 w 314"/>
                    <a:gd name="T37" fmla="*/ 32 h 196"/>
                    <a:gd name="T38" fmla="*/ 96 w 314"/>
                    <a:gd name="T39" fmla="*/ 51 h 196"/>
                    <a:gd name="T40" fmla="*/ 75 w 314"/>
                    <a:gd name="T41" fmla="*/ 58 h 196"/>
                    <a:gd name="T42" fmla="*/ 101 w 314"/>
                    <a:gd name="T43" fmla="*/ 64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14" h="196">
                      <a:moveTo>
                        <a:pt x="101" y="64"/>
                      </a:moveTo>
                      <a:cubicBezTo>
                        <a:pt x="87" y="68"/>
                        <a:pt x="74" y="74"/>
                        <a:pt x="61" y="83"/>
                      </a:cubicBezTo>
                      <a:cubicBezTo>
                        <a:pt x="58" y="85"/>
                        <a:pt x="55" y="88"/>
                        <a:pt x="53" y="91"/>
                      </a:cubicBezTo>
                      <a:cubicBezTo>
                        <a:pt x="51" y="94"/>
                        <a:pt x="34" y="105"/>
                        <a:pt x="33" y="108"/>
                      </a:cubicBezTo>
                      <a:cubicBezTo>
                        <a:pt x="24" y="141"/>
                        <a:pt x="22" y="165"/>
                        <a:pt x="5" y="196"/>
                      </a:cubicBezTo>
                      <a:cubicBezTo>
                        <a:pt x="0" y="184"/>
                        <a:pt x="2" y="167"/>
                        <a:pt x="5" y="152"/>
                      </a:cubicBezTo>
                      <a:cubicBezTo>
                        <a:pt x="9" y="136"/>
                        <a:pt x="2" y="119"/>
                        <a:pt x="4" y="104"/>
                      </a:cubicBezTo>
                      <a:cubicBezTo>
                        <a:pt x="7" y="85"/>
                        <a:pt x="16" y="66"/>
                        <a:pt x="26" y="47"/>
                      </a:cubicBezTo>
                      <a:cubicBezTo>
                        <a:pt x="29" y="43"/>
                        <a:pt x="32" y="38"/>
                        <a:pt x="36" y="35"/>
                      </a:cubicBezTo>
                      <a:cubicBezTo>
                        <a:pt x="41" y="31"/>
                        <a:pt x="47" y="30"/>
                        <a:pt x="53" y="29"/>
                      </a:cubicBezTo>
                      <a:cubicBezTo>
                        <a:pt x="65" y="26"/>
                        <a:pt x="77" y="23"/>
                        <a:pt x="89" y="21"/>
                      </a:cubicBezTo>
                      <a:cubicBezTo>
                        <a:pt x="105" y="17"/>
                        <a:pt x="128" y="2"/>
                        <a:pt x="142" y="4"/>
                      </a:cubicBezTo>
                      <a:cubicBezTo>
                        <a:pt x="154" y="5"/>
                        <a:pt x="160" y="13"/>
                        <a:pt x="173" y="12"/>
                      </a:cubicBezTo>
                      <a:cubicBezTo>
                        <a:pt x="183" y="10"/>
                        <a:pt x="194" y="3"/>
                        <a:pt x="204" y="1"/>
                      </a:cubicBezTo>
                      <a:cubicBezTo>
                        <a:pt x="211" y="0"/>
                        <a:pt x="215" y="10"/>
                        <a:pt x="221" y="10"/>
                      </a:cubicBezTo>
                      <a:cubicBezTo>
                        <a:pt x="230" y="10"/>
                        <a:pt x="241" y="9"/>
                        <a:pt x="253" y="8"/>
                      </a:cubicBezTo>
                      <a:cubicBezTo>
                        <a:pt x="275" y="6"/>
                        <a:pt x="299" y="4"/>
                        <a:pt x="314" y="9"/>
                      </a:cubicBezTo>
                      <a:cubicBezTo>
                        <a:pt x="281" y="10"/>
                        <a:pt x="228" y="20"/>
                        <a:pt x="194" y="28"/>
                      </a:cubicBezTo>
                      <a:cubicBezTo>
                        <a:pt x="177" y="32"/>
                        <a:pt x="152" y="35"/>
                        <a:pt x="137" y="32"/>
                      </a:cubicBezTo>
                      <a:cubicBezTo>
                        <a:pt x="120" y="28"/>
                        <a:pt x="107" y="47"/>
                        <a:pt x="96" y="51"/>
                      </a:cubicBezTo>
                      <a:cubicBezTo>
                        <a:pt x="89" y="53"/>
                        <a:pt x="81" y="53"/>
                        <a:pt x="75" y="58"/>
                      </a:cubicBezTo>
                      <a:cubicBezTo>
                        <a:pt x="101" y="64"/>
                        <a:pt x="101" y="64"/>
                        <a:pt x="101" y="64"/>
                      </a:cubicBezTo>
                    </a:path>
                  </a:pathLst>
                </a:custGeom>
                <a:solidFill>
                  <a:srgbClr val="296D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7" name="Freeform 393">
                  <a:extLst>
                    <a:ext uri="{FF2B5EF4-FFF2-40B4-BE49-F238E27FC236}">
                      <a16:creationId xmlns:a16="http://schemas.microsoft.com/office/drawing/2014/main" xmlns="" id="{47E46AD1-9FBB-4C70-AB73-BD5994E0568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86" y="2014"/>
                  <a:ext cx="786" cy="435"/>
                </a:xfrm>
                <a:custGeom>
                  <a:avLst/>
                  <a:gdLst>
                    <a:gd name="T0" fmla="*/ 325 w 325"/>
                    <a:gd name="T1" fmla="*/ 180 h 180"/>
                    <a:gd name="T2" fmla="*/ 310 w 325"/>
                    <a:gd name="T3" fmla="*/ 153 h 180"/>
                    <a:gd name="T4" fmla="*/ 293 w 325"/>
                    <a:gd name="T5" fmla="*/ 144 h 180"/>
                    <a:gd name="T6" fmla="*/ 254 w 325"/>
                    <a:gd name="T7" fmla="*/ 109 h 180"/>
                    <a:gd name="T8" fmla="*/ 238 w 325"/>
                    <a:gd name="T9" fmla="*/ 97 h 180"/>
                    <a:gd name="T10" fmla="*/ 215 w 325"/>
                    <a:gd name="T11" fmla="*/ 87 h 180"/>
                    <a:gd name="T12" fmla="*/ 185 w 325"/>
                    <a:gd name="T13" fmla="*/ 77 h 180"/>
                    <a:gd name="T14" fmla="*/ 154 w 325"/>
                    <a:gd name="T15" fmla="*/ 70 h 180"/>
                    <a:gd name="T16" fmla="*/ 121 w 325"/>
                    <a:gd name="T17" fmla="*/ 69 h 180"/>
                    <a:gd name="T18" fmla="*/ 101 w 325"/>
                    <a:gd name="T19" fmla="*/ 59 h 180"/>
                    <a:gd name="T20" fmla="*/ 24 w 325"/>
                    <a:gd name="T21" fmla="*/ 64 h 180"/>
                    <a:gd name="T22" fmla="*/ 0 w 325"/>
                    <a:gd name="T23" fmla="*/ 39 h 180"/>
                    <a:gd name="T24" fmla="*/ 125 w 325"/>
                    <a:gd name="T25" fmla="*/ 3 h 180"/>
                    <a:gd name="T26" fmla="*/ 224 w 325"/>
                    <a:gd name="T27" fmla="*/ 51 h 180"/>
                    <a:gd name="T28" fmla="*/ 261 w 325"/>
                    <a:gd name="T29" fmla="*/ 94 h 180"/>
                    <a:gd name="T30" fmla="*/ 309 w 325"/>
                    <a:gd name="T31" fmla="*/ 141 h 180"/>
                    <a:gd name="T32" fmla="*/ 320 w 325"/>
                    <a:gd name="T33" fmla="*/ 152 h 180"/>
                    <a:gd name="T34" fmla="*/ 318 w 325"/>
                    <a:gd name="T35" fmla="*/ 169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5" h="180">
                      <a:moveTo>
                        <a:pt x="325" y="180"/>
                      </a:moveTo>
                      <a:cubicBezTo>
                        <a:pt x="323" y="169"/>
                        <a:pt x="318" y="160"/>
                        <a:pt x="310" y="153"/>
                      </a:cubicBezTo>
                      <a:cubicBezTo>
                        <a:pt x="304" y="150"/>
                        <a:pt x="298" y="147"/>
                        <a:pt x="293" y="144"/>
                      </a:cubicBezTo>
                      <a:cubicBezTo>
                        <a:pt x="278" y="135"/>
                        <a:pt x="267" y="121"/>
                        <a:pt x="254" y="109"/>
                      </a:cubicBezTo>
                      <a:cubicBezTo>
                        <a:pt x="249" y="104"/>
                        <a:pt x="244" y="100"/>
                        <a:pt x="238" y="97"/>
                      </a:cubicBezTo>
                      <a:cubicBezTo>
                        <a:pt x="231" y="93"/>
                        <a:pt x="223" y="90"/>
                        <a:pt x="215" y="87"/>
                      </a:cubicBezTo>
                      <a:cubicBezTo>
                        <a:pt x="205" y="84"/>
                        <a:pt x="195" y="80"/>
                        <a:pt x="185" y="77"/>
                      </a:cubicBezTo>
                      <a:cubicBezTo>
                        <a:pt x="175" y="74"/>
                        <a:pt x="165" y="70"/>
                        <a:pt x="154" y="70"/>
                      </a:cubicBezTo>
                      <a:cubicBezTo>
                        <a:pt x="143" y="70"/>
                        <a:pt x="131" y="72"/>
                        <a:pt x="121" y="69"/>
                      </a:cubicBezTo>
                      <a:cubicBezTo>
                        <a:pt x="114" y="67"/>
                        <a:pt x="109" y="62"/>
                        <a:pt x="101" y="59"/>
                      </a:cubicBezTo>
                      <a:cubicBezTo>
                        <a:pt x="80" y="50"/>
                        <a:pt x="48" y="69"/>
                        <a:pt x="24" y="64"/>
                      </a:cubicBezTo>
                      <a:cubicBezTo>
                        <a:pt x="11" y="62"/>
                        <a:pt x="2" y="52"/>
                        <a:pt x="0" y="39"/>
                      </a:cubicBezTo>
                      <a:cubicBezTo>
                        <a:pt x="40" y="11"/>
                        <a:pt x="86" y="0"/>
                        <a:pt x="125" y="3"/>
                      </a:cubicBezTo>
                      <a:cubicBezTo>
                        <a:pt x="165" y="7"/>
                        <a:pt x="199" y="25"/>
                        <a:pt x="224" y="51"/>
                      </a:cubicBezTo>
                      <a:cubicBezTo>
                        <a:pt x="237" y="64"/>
                        <a:pt x="249" y="80"/>
                        <a:pt x="261" y="94"/>
                      </a:cubicBezTo>
                      <a:cubicBezTo>
                        <a:pt x="275" y="111"/>
                        <a:pt x="291" y="127"/>
                        <a:pt x="309" y="141"/>
                      </a:cubicBezTo>
                      <a:cubicBezTo>
                        <a:pt x="313" y="144"/>
                        <a:pt x="317" y="147"/>
                        <a:pt x="320" y="152"/>
                      </a:cubicBezTo>
                      <a:cubicBezTo>
                        <a:pt x="322" y="156"/>
                        <a:pt x="322" y="163"/>
                        <a:pt x="318" y="169"/>
                      </a:cubicBezTo>
                    </a:path>
                  </a:pathLst>
                </a:custGeom>
                <a:solidFill>
                  <a:srgbClr val="296D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8" name="Freeform 394">
                  <a:extLst>
                    <a:ext uri="{FF2B5EF4-FFF2-40B4-BE49-F238E27FC236}">
                      <a16:creationId xmlns:a16="http://schemas.microsoft.com/office/drawing/2014/main" xmlns="" id="{F36C1505-96E3-480C-90CE-436B537B739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902" y="2710"/>
                  <a:ext cx="527" cy="380"/>
                </a:xfrm>
                <a:custGeom>
                  <a:avLst/>
                  <a:gdLst>
                    <a:gd name="T0" fmla="*/ 179 w 218"/>
                    <a:gd name="T1" fmla="*/ 88 h 157"/>
                    <a:gd name="T2" fmla="*/ 180 w 218"/>
                    <a:gd name="T3" fmla="*/ 91 h 157"/>
                    <a:gd name="T4" fmla="*/ 181 w 218"/>
                    <a:gd name="T5" fmla="*/ 90 h 157"/>
                    <a:gd name="T6" fmla="*/ 179 w 218"/>
                    <a:gd name="T7" fmla="*/ 88 h 157"/>
                    <a:gd name="T8" fmla="*/ 45 w 218"/>
                    <a:gd name="T9" fmla="*/ 24 h 157"/>
                    <a:gd name="T10" fmla="*/ 55 w 218"/>
                    <a:gd name="T11" fmla="*/ 54 h 157"/>
                    <a:gd name="T12" fmla="*/ 58 w 218"/>
                    <a:gd name="T13" fmla="*/ 33 h 157"/>
                    <a:gd name="T14" fmla="*/ 45 w 218"/>
                    <a:gd name="T15" fmla="*/ 24 h 157"/>
                    <a:gd name="T16" fmla="*/ 193 w 218"/>
                    <a:gd name="T17" fmla="*/ 8 h 157"/>
                    <a:gd name="T18" fmla="*/ 166 w 218"/>
                    <a:gd name="T19" fmla="*/ 25 h 157"/>
                    <a:gd name="T20" fmla="*/ 156 w 218"/>
                    <a:gd name="T21" fmla="*/ 57 h 157"/>
                    <a:gd name="T22" fmla="*/ 155 w 218"/>
                    <a:gd name="T23" fmla="*/ 64 h 157"/>
                    <a:gd name="T24" fmla="*/ 154 w 218"/>
                    <a:gd name="T25" fmla="*/ 64 h 157"/>
                    <a:gd name="T26" fmla="*/ 142 w 218"/>
                    <a:gd name="T27" fmla="*/ 59 h 157"/>
                    <a:gd name="T28" fmla="*/ 135 w 218"/>
                    <a:gd name="T29" fmla="*/ 112 h 157"/>
                    <a:gd name="T30" fmla="*/ 124 w 218"/>
                    <a:gd name="T31" fmla="*/ 90 h 157"/>
                    <a:gd name="T32" fmla="*/ 132 w 218"/>
                    <a:gd name="T33" fmla="*/ 40 h 157"/>
                    <a:gd name="T34" fmla="*/ 131 w 218"/>
                    <a:gd name="T35" fmla="*/ 38 h 157"/>
                    <a:gd name="T36" fmla="*/ 117 w 218"/>
                    <a:gd name="T37" fmla="*/ 29 h 157"/>
                    <a:gd name="T38" fmla="*/ 96 w 218"/>
                    <a:gd name="T39" fmla="*/ 22 h 157"/>
                    <a:gd name="T40" fmla="*/ 82 w 218"/>
                    <a:gd name="T41" fmla="*/ 24 h 157"/>
                    <a:gd name="T42" fmla="*/ 68 w 218"/>
                    <a:gd name="T43" fmla="*/ 35 h 157"/>
                    <a:gd name="T44" fmla="*/ 64 w 218"/>
                    <a:gd name="T45" fmla="*/ 34 h 157"/>
                    <a:gd name="T46" fmla="*/ 60 w 218"/>
                    <a:gd name="T47" fmla="*/ 63 h 157"/>
                    <a:gd name="T48" fmla="*/ 114 w 218"/>
                    <a:gd name="T49" fmla="*/ 157 h 157"/>
                    <a:gd name="T50" fmla="*/ 125 w 218"/>
                    <a:gd name="T51" fmla="*/ 153 h 157"/>
                    <a:gd name="T52" fmla="*/ 180 w 218"/>
                    <a:gd name="T53" fmla="*/ 91 h 157"/>
                    <a:gd name="T54" fmla="*/ 178 w 218"/>
                    <a:gd name="T55" fmla="*/ 87 h 157"/>
                    <a:gd name="T56" fmla="*/ 179 w 218"/>
                    <a:gd name="T57" fmla="*/ 88 h 157"/>
                    <a:gd name="T58" fmla="*/ 188 w 218"/>
                    <a:gd name="T59" fmla="*/ 58 h 157"/>
                    <a:gd name="T60" fmla="*/ 189 w 218"/>
                    <a:gd name="T61" fmla="*/ 54 h 157"/>
                    <a:gd name="T62" fmla="*/ 189 w 218"/>
                    <a:gd name="T63" fmla="*/ 57 h 157"/>
                    <a:gd name="T64" fmla="*/ 203 w 218"/>
                    <a:gd name="T65" fmla="*/ 45 h 157"/>
                    <a:gd name="T66" fmla="*/ 210 w 218"/>
                    <a:gd name="T67" fmla="*/ 42 h 157"/>
                    <a:gd name="T68" fmla="*/ 218 w 218"/>
                    <a:gd name="T69" fmla="*/ 25 h 157"/>
                    <a:gd name="T70" fmla="*/ 216 w 218"/>
                    <a:gd name="T71" fmla="*/ 22 h 157"/>
                    <a:gd name="T72" fmla="*/ 193 w 218"/>
                    <a:gd name="T73" fmla="*/ 8 h 157"/>
                    <a:gd name="T74" fmla="*/ 28 w 218"/>
                    <a:gd name="T75" fmla="*/ 0 h 157"/>
                    <a:gd name="T76" fmla="*/ 7 w 218"/>
                    <a:gd name="T77" fmla="*/ 19 h 157"/>
                    <a:gd name="T78" fmla="*/ 1 w 218"/>
                    <a:gd name="T79" fmla="*/ 46 h 157"/>
                    <a:gd name="T80" fmla="*/ 0 w 218"/>
                    <a:gd name="T81" fmla="*/ 45 h 157"/>
                    <a:gd name="T82" fmla="*/ 16 w 218"/>
                    <a:gd name="T83" fmla="*/ 68 h 157"/>
                    <a:gd name="T84" fmla="*/ 18 w 218"/>
                    <a:gd name="T85" fmla="*/ 71 h 157"/>
                    <a:gd name="T86" fmla="*/ 43 w 218"/>
                    <a:gd name="T87" fmla="*/ 21 h 157"/>
                    <a:gd name="T88" fmla="*/ 28 w 218"/>
                    <a:gd name="T89" fmla="*/ 0 h 1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218" h="157">
                      <a:moveTo>
                        <a:pt x="179" y="88"/>
                      </a:moveTo>
                      <a:cubicBezTo>
                        <a:pt x="179" y="89"/>
                        <a:pt x="179" y="90"/>
                        <a:pt x="180" y="91"/>
                      </a:cubicBezTo>
                      <a:cubicBezTo>
                        <a:pt x="180" y="90"/>
                        <a:pt x="180" y="90"/>
                        <a:pt x="181" y="90"/>
                      </a:cubicBezTo>
                      <a:cubicBezTo>
                        <a:pt x="180" y="89"/>
                        <a:pt x="180" y="89"/>
                        <a:pt x="179" y="88"/>
                      </a:cubicBezTo>
                      <a:moveTo>
                        <a:pt x="45" y="24"/>
                      </a:moveTo>
                      <a:cubicBezTo>
                        <a:pt x="46" y="33"/>
                        <a:pt x="50" y="43"/>
                        <a:pt x="55" y="54"/>
                      </a:cubicBezTo>
                      <a:cubicBezTo>
                        <a:pt x="56" y="47"/>
                        <a:pt x="56" y="40"/>
                        <a:pt x="58" y="33"/>
                      </a:cubicBezTo>
                      <a:cubicBezTo>
                        <a:pt x="53" y="31"/>
                        <a:pt x="49" y="28"/>
                        <a:pt x="45" y="24"/>
                      </a:cubicBezTo>
                      <a:moveTo>
                        <a:pt x="193" y="8"/>
                      </a:moveTo>
                      <a:cubicBezTo>
                        <a:pt x="184" y="8"/>
                        <a:pt x="174" y="13"/>
                        <a:pt x="166" y="25"/>
                      </a:cubicBezTo>
                      <a:cubicBezTo>
                        <a:pt x="158" y="37"/>
                        <a:pt x="161" y="46"/>
                        <a:pt x="156" y="57"/>
                      </a:cubicBezTo>
                      <a:cubicBezTo>
                        <a:pt x="156" y="59"/>
                        <a:pt x="156" y="62"/>
                        <a:pt x="155" y="64"/>
                      </a:cubicBezTo>
                      <a:cubicBezTo>
                        <a:pt x="155" y="64"/>
                        <a:pt x="154" y="64"/>
                        <a:pt x="154" y="64"/>
                      </a:cubicBezTo>
                      <a:cubicBezTo>
                        <a:pt x="148" y="64"/>
                        <a:pt x="144" y="62"/>
                        <a:pt x="142" y="59"/>
                      </a:cubicBezTo>
                      <a:cubicBezTo>
                        <a:pt x="140" y="77"/>
                        <a:pt x="139" y="95"/>
                        <a:pt x="135" y="112"/>
                      </a:cubicBezTo>
                      <a:cubicBezTo>
                        <a:pt x="127" y="109"/>
                        <a:pt x="125" y="99"/>
                        <a:pt x="124" y="90"/>
                      </a:cubicBezTo>
                      <a:cubicBezTo>
                        <a:pt x="124" y="74"/>
                        <a:pt x="127" y="57"/>
                        <a:pt x="132" y="40"/>
                      </a:cubicBezTo>
                      <a:cubicBezTo>
                        <a:pt x="132" y="39"/>
                        <a:pt x="131" y="39"/>
                        <a:pt x="131" y="38"/>
                      </a:cubicBezTo>
                      <a:cubicBezTo>
                        <a:pt x="127" y="34"/>
                        <a:pt x="123" y="31"/>
                        <a:pt x="117" y="29"/>
                      </a:cubicBezTo>
                      <a:cubicBezTo>
                        <a:pt x="111" y="25"/>
                        <a:pt x="104" y="22"/>
                        <a:pt x="96" y="22"/>
                      </a:cubicBezTo>
                      <a:cubicBezTo>
                        <a:pt x="91" y="22"/>
                        <a:pt x="87" y="23"/>
                        <a:pt x="82" y="24"/>
                      </a:cubicBezTo>
                      <a:cubicBezTo>
                        <a:pt x="76" y="26"/>
                        <a:pt x="71" y="30"/>
                        <a:pt x="68" y="35"/>
                      </a:cubicBezTo>
                      <a:cubicBezTo>
                        <a:pt x="66" y="35"/>
                        <a:pt x="65" y="34"/>
                        <a:pt x="64" y="34"/>
                      </a:cubicBezTo>
                      <a:cubicBezTo>
                        <a:pt x="62" y="44"/>
                        <a:pt x="60" y="53"/>
                        <a:pt x="60" y="63"/>
                      </a:cubicBezTo>
                      <a:cubicBezTo>
                        <a:pt x="79" y="96"/>
                        <a:pt x="109" y="133"/>
                        <a:pt x="114" y="157"/>
                      </a:cubicBezTo>
                      <a:cubicBezTo>
                        <a:pt x="118" y="155"/>
                        <a:pt x="122" y="154"/>
                        <a:pt x="125" y="153"/>
                      </a:cubicBezTo>
                      <a:cubicBezTo>
                        <a:pt x="144" y="126"/>
                        <a:pt x="165" y="105"/>
                        <a:pt x="180" y="91"/>
                      </a:cubicBezTo>
                      <a:cubicBezTo>
                        <a:pt x="178" y="87"/>
                        <a:pt x="178" y="87"/>
                        <a:pt x="178" y="87"/>
                      </a:cubicBezTo>
                      <a:cubicBezTo>
                        <a:pt x="179" y="88"/>
                        <a:pt x="179" y="88"/>
                        <a:pt x="179" y="88"/>
                      </a:cubicBezTo>
                      <a:cubicBezTo>
                        <a:pt x="177" y="79"/>
                        <a:pt x="181" y="68"/>
                        <a:pt x="188" y="58"/>
                      </a:cubicBezTo>
                      <a:cubicBezTo>
                        <a:pt x="188" y="57"/>
                        <a:pt x="189" y="56"/>
                        <a:pt x="189" y="54"/>
                      </a:cubicBezTo>
                      <a:cubicBezTo>
                        <a:pt x="189" y="55"/>
                        <a:pt x="189" y="56"/>
                        <a:pt x="189" y="57"/>
                      </a:cubicBezTo>
                      <a:cubicBezTo>
                        <a:pt x="193" y="52"/>
                        <a:pt x="198" y="48"/>
                        <a:pt x="203" y="45"/>
                      </a:cubicBezTo>
                      <a:cubicBezTo>
                        <a:pt x="206" y="44"/>
                        <a:pt x="208" y="43"/>
                        <a:pt x="210" y="42"/>
                      </a:cubicBezTo>
                      <a:cubicBezTo>
                        <a:pt x="213" y="36"/>
                        <a:pt x="216" y="30"/>
                        <a:pt x="218" y="25"/>
                      </a:cubicBezTo>
                      <a:cubicBezTo>
                        <a:pt x="217" y="24"/>
                        <a:pt x="217" y="23"/>
                        <a:pt x="216" y="22"/>
                      </a:cubicBezTo>
                      <a:cubicBezTo>
                        <a:pt x="211" y="14"/>
                        <a:pt x="202" y="8"/>
                        <a:pt x="193" y="8"/>
                      </a:cubicBezTo>
                      <a:moveTo>
                        <a:pt x="28" y="0"/>
                      </a:moveTo>
                      <a:cubicBezTo>
                        <a:pt x="21" y="6"/>
                        <a:pt x="14" y="12"/>
                        <a:pt x="7" y="19"/>
                      </a:cubicBezTo>
                      <a:cubicBezTo>
                        <a:pt x="1" y="46"/>
                        <a:pt x="1" y="46"/>
                        <a:pt x="1" y="46"/>
                      </a:cubicBezTo>
                      <a:cubicBezTo>
                        <a:pt x="1" y="45"/>
                        <a:pt x="0" y="45"/>
                        <a:pt x="0" y="45"/>
                      </a:cubicBezTo>
                      <a:cubicBezTo>
                        <a:pt x="5" y="53"/>
                        <a:pt x="11" y="61"/>
                        <a:pt x="16" y="68"/>
                      </a:cubicBezTo>
                      <a:cubicBezTo>
                        <a:pt x="17" y="69"/>
                        <a:pt x="17" y="70"/>
                        <a:pt x="18" y="71"/>
                      </a:cubicBezTo>
                      <a:cubicBezTo>
                        <a:pt x="43" y="21"/>
                        <a:pt x="43" y="21"/>
                        <a:pt x="43" y="21"/>
                      </a:cubicBezTo>
                      <a:cubicBezTo>
                        <a:pt x="37" y="15"/>
                        <a:pt x="33" y="8"/>
                        <a:pt x="28" y="0"/>
                      </a:cubicBezTo>
                    </a:path>
                  </a:pathLst>
                </a:custGeom>
                <a:solidFill>
                  <a:srgbClr val="68C1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49" name="Freeform 395">
                  <a:extLst>
                    <a:ext uri="{FF2B5EF4-FFF2-40B4-BE49-F238E27FC236}">
                      <a16:creationId xmlns:a16="http://schemas.microsoft.com/office/drawing/2014/main" xmlns="" id="{A75083F9-378B-4BD7-AC27-03B6D8C3EB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9" y="2599"/>
                  <a:ext cx="140" cy="223"/>
                </a:xfrm>
                <a:custGeom>
                  <a:avLst/>
                  <a:gdLst>
                    <a:gd name="T0" fmla="*/ 42 w 58"/>
                    <a:gd name="T1" fmla="*/ 0 h 92"/>
                    <a:gd name="T2" fmla="*/ 0 w 58"/>
                    <a:gd name="T3" fmla="*/ 33 h 92"/>
                    <a:gd name="T4" fmla="*/ 30 w 58"/>
                    <a:gd name="T5" fmla="*/ 91 h 92"/>
                    <a:gd name="T6" fmla="*/ 31 w 58"/>
                    <a:gd name="T7" fmla="*/ 92 h 92"/>
                    <a:gd name="T8" fmla="*/ 37 w 58"/>
                    <a:gd name="T9" fmla="*/ 65 h 92"/>
                    <a:gd name="T10" fmla="*/ 58 w 58"/>
                    <a:gd name="T11" fmla="*/ 46 h 92"/>
                    <a:gd name="T12" fmla="*/ 57 w 58"/>
                    <a:gd name="T13" fmla="*/ 42 h 92"/>
                    <a:gd name="T14" fmla="*/ 46 w 58"/>
                    <a:gd name="T15" fmla="*/ 13 h 92"/>
                    <a:gd name="T16" fmla="*/ 45 w 58"/>
                    <a:gd name="T17" fmla="*/ 11 h 92"/>
                    <a:gd name="T18" fmla="*/ 42 w 58"/>
                    <a:gd name="T19" fmla="*/ 0 h 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8" h="92">
                      <a:moveTo>
                        <a:pt x="42" y="0"/>
                      </a:moveTo>
                      <a:cubicBezTo>
                        <a:pt x="28" y="10"/>
                        <a:pt x="14" y="22"/>
                        <a:pt x="0" y="33"/>
                      </a:cubicBezTo>
                      <a:cubicBezTo>
                        <a:pt x="9" y="54"/>
                        <a:pt x="19" y="73"/>
                        <a:pt x="30" y="91"/>
                      </a:cubicBezTo>
                      <a:cubicBezTo>
                        <a:pt x="30" y="91"/>
                        <a:pt x="31" y="91"/>
                        <a:pt x="31" y="92"/>
                      </a:cubicBezTo>
                      <a:cubicBezTo>
                        <a:pt x="37" y="65"/>
                        <a:pt x="37" y="65"/>
                        <a:pt x="37" y="65"/>
                      </a:cubicBezTo>
                      <a:cubicBezTo>
                        <a:pt x="44" y="58"/>
                        <a:pt x="51" y="52"/>
                        <a:pt x="58" y="46"/>
                      </a:cubicBezTo>
                      <a:cubicBezTo>
                        <a:pt x="58" y="45"/>
                        <a:pt x="57" y="43"/>
                        <a:pt x="57" y="42"/>
                      </a:cubicBezTo>
                      <a:cubicBezTo>
                        <a:pt x="53" y="33"/>
                        <a:pt x="49" y="23"/>
                        <a:pt x="46" y="13"/>
                      </a:cubicBezTo>
                      <a:cubicBezTo>
                        <a:pt x="46" y="12"/>
                        <a:pt x="45" y="12"/>
                        <a:pt x="45" y="11"/>
                      </a:cubicBezTo>
                      <a:cubicBezTo>
                        <a:pt x="44" y="7"/>
                        <a:pt x="43" y="3"/>
                        <a:pt x="42" y="0"/>
                      </a:cubicBezTo>
                    </a:path>
                  </a:pathLst>
                </a:custGeom>
                <a:solidFill>
                  <a:srgbClr val="66B9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0" name="Freeform 396">
                  <a:extLst>
                    <a:ext uri="{FF2B5EF4-FFF2-40B4-BE49-F238E27FC236}">
                      <a16:creationId xmlns:a16="http://schemas.microsoft.com/office/drawing/2014/main" xmlns="" id="{F4853153-FCCF-4C00-B2B4-50D1A63654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86" y="2379"/>
                  <a:ext cx="145" cy="300"/>
                </a:xfrm>
                <a:custGeom>
                  <a:avLst/>
                  <a:gdLst>
                    <a:gd name="T0" fmla="*/ 44 w 60"/>
                    <a:gd name="T1" fmla="*/ 0 h 124"/>
                    <a:gd name="T2" fmla="*/ 19 w 60"/>
                    <a:gd name="T3" fmla="*/ 74 h 124"/>
                    <a:gd name="T4" fmla="*/ 19 w 60"/>
                    <a:gd name="T5" fmla="*/ 30 h 124"/>
                    <a:gd name="T6" fmla="*/ 20 w 60"/>
                    <a:gd name="T7" fmla="*/ 12 h 124"/>
                    <a:gd name="T8" fmla="*/ 15 w 60"/>
                    <a:gd name="T9" fmla="*/ 19 h 124"/>
                    <a:gd name="T10" fmla="*/ 10 w 60"/>
                    <a:gd name="T11" fmla="*/ 21 h 124"/>
                    <a:gd name="T12" fmla="*/ 0 w 60"/>
                    <a:gd name="T13" fmla="*/ 72 h 124"/>
                    <a:gd name="T14" fmla="*/ 18 w 60"/>
                    <a:gd name="T15" fmla="*/ 124 h 124"/>
                    <a:gd name="T16" fmla="*/ 60 w 60"/>
                    <a:gd name="T17" fmla="*/ 91 h 124"/>
                    <a:gd name="T18" fmla="*/ 53 w 60"/>
                    <a:gd name="T19" fmla="*/ 12 h 124"/>
                    <a:gd name="T20" fmla="*/ 44 w 60"/>
                    <a:gd name="T21" fmla="*/ 0 h 1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0" h="124">
                      <a:moveTo>
                        <a:pt x="44" y="0"/>
                      </a:moveTo>
                      <a:cubicBezTo>
                        <a:pt x="37" y="26"/>
                        <a:pt x="34" y="47"/>
                        <a:pt x="19" y="74"/>
                      </a:cubicBezTo>
                      <a:cubicBezTo>
                        <a:pt x="14" y="62"/>
                        <a:pt x="16" y="45"/>
                        <a:pt x="19" y="30"/>
                      </a:cubicBezTo>
                      <a:cubicBezTo>
                        <a:pt x="21" y="24"/>
                        <a:pt x="21" y="18"/>
                        <a:pt x="20" y="12"/>
                      </a:cubicBezTo>
                      <a:cubicBezTo>
                        <a:pt x="18" y="14"/>
                        <a:pt x="16" y="17"/>
                        <a:pt x="15" y="19"/>
                      </a:cubicBezTo>
                      <a:cubicBezTo>
                        <a:pt x="14" y="20"/>
                        <a:pt x="12" y="20"/>
                        <a:pt x="10" y="21"/>
                      </a:cubicBezTo>
                      <a:cubicBezTo>
                        <a:pt x="5" y="39"/>
                        <a:pt x="2" y="56"/>
                        <a:pt x="0" y="72"/>
                      </a:cubicBezTo>
                      <a:cubicBezTo>
                        <a:pt x="5" y="90"/>
                        <a:pt x="11" y="107"/>
                        <a:pt x="18" y="124"/>
                      </a:cubicBezTo>
                      <a:cubicBezTo>
                        <a:pt x="32" y="113"/>
                        <a:pt x="46" y="101"/>
                        <a:pt x="60" y="91"/>
                      </a:cubicBezTo>
                      <a:cubicBezTo>
                        <a:pt x="55" y="65"/>
                        <a:pt x="53" y="37"/>
                        <a:pt x="53" y="12"/>
                      </a:cubicBezTo>
                      <a:cubicBezTo>
                        <a:pt x="53" y="5"/>
                        <a:pt x="49" y="1"/>
                        <a:pt x="44" y="0"/>
                      </a:cubicBezTo>
                    </a:path>
                  </a:pathLst>
                </a:custGeom>
                <a:solidFill>
                  <a:srgbClr val="54AF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1" name="Freeform 397">
                  <a:extLst>
                    <a:ext uri="{FF2B5EF4-FFF2-40B4-BE49-F238E27FC236}">
                      <a16:creationId xmlns:a16="http://schemas.microsoft.com/office/drawing/2014/main" xmlns="" id="{5554CBDC-5D5B-418A-9363-0A13CE6D7DC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177" y="2800"/>
                  <a:ext cx="266" cy="322"/>
                </a:xfrm>
                <a:custGeom>
                  <a:avLst/>
                  <a:gdLst>
                    <a:gd name="T0" fmla="*/ 11 w 110"/>
                    <a:gd name="T1" fmla="*/ 116 h 133"/>
                    <a:gd name="T2" fmla="*/ 0 w 110"/>
                    <a:gd name="T3" fmla="*/ 120 h 133"/>
                    <a:gd name="T4" fmla="*/ 0 w 110"/>
                    <a:gd name="T5" fmla="*/ 133 h 133"/>
                    <a:gd name="T6" fmla="*/ 11 w 110"/>
                    <a:gd name="T7" fmla="*/ 116 h 133"/>
                    <a:gd name="T8" fmla="*/ 74 w 110"/>
                    <a:gd name="T9" fmla="*/ 21 h 133"/>
                    <a:gd name="T10" fmla="*/ 65 w 110"/>
                    <a:gd name="T11" fmla="*/ 51 h 133"/>
                    <a:gd name="T12" fmla="*/ 65 w 110"/>
                    <a:gd name="T13" fmla="*/ 51 h 133"/>
                    <a:gd name="T14" fmla="*/ 65 w 110"/>
                    <a:gd name="T15" fmla="*/ 51 h 133"/>
                    <a:gd name="T16" fmla="*/ 67 w 110"/>
                    <a:gd name="T17" fmla="*/ 53 h 133"/>
                    <a:gd name="T18" fmla="*/ 73 w 110"/>
                    <a:gd name="T19" fmla="*/ 47 h 133"/>
                    <a:gd name="T20" fmla="*/ 70 w 110"/>
                    <a:gd name="T21" fmla="*/ 41 h 133"/>
                    <a:gd name="T22" fmla="*/ 71 w 110"/>
                    <a:gd name="T23" fmla="*/ 40 h 133"/>
                    <a:gd name="T24" fmla="*/ 74 w 110"/>
                    <a:gd name="T25" fmla="*/ 21 h 133"/>
                    <a:gd name="T26" fmla="*/ 96 w 110"/>
                    <a:gd name="T27" fmla="*/ 5 h 133"/>
                    <a:gd name="T28" fmla="*/ 89 w 110"/>
                    <a:gd name="T29" fmla="*/ 8 h 133"/>
                    <a:gd name="T30" fmla="*/ 75 w 110"/>
                    <a:gd name="T31" fmla="*/ 20 h 133"/>
                    <a:gd name="T32" fmla="*/ 74 w 110"/>
                    <a:gd name="T33" fmla="*/ 46 h 133"/>
                    <a:gd name="T34" fmla="*/ 81 w 110"/>
                    <a:gd name="T35" fmla="*/ 40 h 133"/>
                    <a:gd name="T36" fmla="*/ 83 w 110"/>
                    <a:gd name="T37" fmla="*/ 34 h 133"/>
                    <a:gd name="T38" fmla="*/ 96 w 110"/>
                    <a:gd name="T39" fmla="*/ 5 h 133"/>
                    <a:gd name="T40" fmla="*/ 108 w 110"/>
                    <a:gd name="T41" fmla="*/ 0 h 133"/>
                    <a:gd name="T42" fmla="*/ 95 w 110"/>
                    <a:gd name="T43" fmla="*/ 43 h 133"/>
                    <a:gd name="T44" fmla="*/ 86 w 110"/>
                    <a:gd name="T45" fmla="*/ 69 h 133"/>
                    <a:gd name="T46" fmla="*/ 95 w 110"/>
                    <a:gd name="T47" fmla="*/ 105 h 133"/>
                    <a:gd name="T48" fmla="*/ 94 w 110"/>
                    <a:gd name="T49" fmla="*/ 82 h 133"/>
                    <a:gd name="T50" fmla="*/ 110 w 110"/>
                    <a:gd name="T51" fmla="*/ 69 h 133"/>
                    <a:gd name="T52" fmla="*/ 109 w 110"/>
                    <a:gd name="T53" fmla="*/ 24 h 133"/>
                    <a:gd name="T54" fmla="*/ 108 w 110"/>
                    <a:gd name="T55" fmla="*/ 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10" h="133">
                      <a:moveTo>
                        <a:pt x="11" y="116"/>
                      </a:moveTo>
                      <a:cubicBezTo>
                        <a:pt x="8" y="117"/>
                        <a:pt x="4" y="118"/>
                        <a:pt x="0" y="120"/>
                      </a:cubicBezTo>
                      <a:cubicBezTo>
                        <a:pt x="2" y="125"/>
                        <a:pt x="2" y="129"/>
                        <a:pt x="0" y="133"/>
                      </a:cubicBezTo>
                      <a:cubicBezTo>
                        <a:pt x="4" y="127"/>
                        <a:pt x="8" y="122"/>
                        <a:pt x="11" y="116"/>
                      </a:cubicBezTo>
                      <a:moveTo>
                        <a:pt x="74" y="21"/>
                      </a:moveTo>
                      <a:cubicBezTo>
                        <a:pt x="67" y="31"/>
                        <a:pt x="63" y="42"/>
                        <a:pt x="65" y="51"/>
                      </a:cubicBezTo>
                      <a:cubicBezTo>
                        <a:pt x="65" y="51"/>
                        <a:pt x="65" y="51"/>
                        <a:pt x="65" y="51"/>
                      </a:cubicBezTo>
                      <a:cubicBezTo>
                        <a:pt x="65" y="51"/>
                        <a:pt x="65" y="51"/>
                        <a:pt x="65" y="51"/>
                      </a:cubicBezTo>
                      <a:cubicBezTo>
                        <a:pt x="66" y="52"/>
                        <a:pt x="66" y="52"/>
                        <a:pt x="67" y="53"/>
                      </a:cubicBezTo>
                      <a:cubicBezTo>
                        <a:pt x="69" y="51"/>
                        <a:pt x="71" y="49"/>
                        <a:pt x="73" y="47"/>
                      </a:cubicBezTo>
                      <a:cubicBezTo>
                        <a:pt x="73" y="45"/>
                        <a:pt x="72" y="43"/>
                        <a:pt x="70" y="41"/>
                      </a:cubicBezTo>
                      <a:cubicBezTo>
                        <a:pt x="70" y="41"/>
                        <a:pt x="70" y="41"/>
                        <a:pt x="71" y="40"/>
                      </a:cubicBezTo>
                      <a:cubicBezTo>
                        <a:pt x="73" y="36"/>
                        <a:pt x="73" y="29"/>
                        <a:pt x="74" y="21"/>
                      </a:cubicBezTo>
                      <a:moveTo>
                        <a:pt x="96" y="5"/>
                      </a:moveTo>
                      <a:cubicBezTo>
                        <a:pt x="94" y="6"/>
                        <a:pt x="92" y="7"/>
                        <a:pt x="89" y="8"/>
                      </a:cubicBezTo>
                      <a:cubicBezTo>
                        <a:pt x="84" y="11"/>
                        <a:pt x="79" y="15"/>
                        <a:pt x="75" y="20"/>
                      </a:cubicBezTo>
                      <a:cubicBezTo>
                        <a:pt x="76" y="27"/>
                        <a:pt x="75" y="37"/>
                        <a:pt x="74" y="46"/>
                      </a:cubicBezTo>
                      <a:cubicBezTo>
                        <a:pt x="77" y="44"/>
                        <a:pt x="79" y="42"/>
                        <a:pt x="81" y="40"/>
                      </a:cubicBezTo>
                      <a:cubicBezTo>
                        <a:pt x="81" y="38"/>
                        <a:pt x="82" y="36"/>
                        <a:pt x="83" y="34"/>
                      </a:cubicBezTo>
                      <a:cubicBezTo>
                        <a:pt x="87" y="25"/>
                        <a:pt x="92" y="15"/>
                        <a:pt x="96" y="5"/>
                      </a:cubicBezTo>
                      <a:moveTo>
                        <a:pt x="108" y="0"/>
                      </a:moveTo>
                      <a:cubicBezTo>
                        <a:pt x="102" y="14"/>
                        <a:pt x="99" y="29"/>
                        <a:pt x="95" y="43"/>
                      </a:cubicBezTo>
                      <a:cubicBezTo>
                        <a:pt x="92" y="52"/>
                        <a:pt x="89" y="60"/>
                        <a:pt x="86" y="69"/>
                      </a:cubicBezTo>
                      <a:cubicBezTo>
                        <a:pt x="88" y="81"/>
                        <a:pt x="91" y="93"/>
                        <a:pt x="95" y="105"/>
                      </a:cubicBezTo>
                      <a:cubicBezTo>
                        <a:pt x="95" y="97"/>
                        <a:pt x="90" y="90"/>
                        <a:pt x="94" y="82"/>
                      </a:cubicBezTo>
                      <a:cubicBezTo>
                        <a:pt x="97" y="76"/>
                        <a:pt x="103" y="72"/>
                        <a:pt x="110" y="69"/>
                      </a:cubicBezTo>
                      <a:cubicBezTo>
                        <a:pt x="96" y="64"/>
                        <a:pt x="107" y="41"/>
                        <a:pt x="109" y="24"/>
                      </a:cubicBezTo>
                      <a:cubicBezTo>
                        <a:pt x="109" y="16"/>
                        <a:pt x="110" y="8"/>
                        <a:pt x="108" y="0"/>
                      </a:cubicBezTo>
                    </a:path>
                  </a:pathLst>
                </a:custGeom>
                <a:solidFill>
                  <a:srgbClr val="61C6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2" name="Freeform 398">
                  <a:extLst>
                    <a:ext uri="{FF2B5EF4-FFF2-40B4-BE49-F238E27FC236}">
                      <a16:creationId xmlns:a16="http://schemas.microsoft.com/office/drawing/2014/main" xmlns="" id="{45907765-9255-4FE7-ABF5-C43D57A944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32" y="2921"/>
                  <a:ext cx="5" cy="10"/>
                </a:xfrm>
                <a:custGeom>
                  <a:avLst/>
                  <a:gdLst>
                    <a:gd name="T0" fmla="*/ 0 w 2"/>
                    <a:gd name="T1" fmla="*/ 0 h 4"/>
                    <a:gd name="T2" fmla="*/ 2 w 2"/>
                    <a:gd name="T3" fmla="*/ 4 h 4"/>
                    <a:gd name="T4" fmla="*/ 2 w 2"/>
                    <a:gd name="T5" fmla="*/ 4 h 4"/>
                    <a:gd name="T6" fmla="*/ 1 w 2"/>
                    <a:gd name="T7" fmla="*/ 1 h 4"/>
                    <a:gd name="T8" fmla="*/ 1 w 2"/>
                    <a:gd name="T9" fmla="*/ 1 h 4"/>
                    <a:gd name="T10" fmla="*/ 0 w 2"/>
                    <a:gd name="T1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" h="4">
                      <a:moveTo>
                        <a:pt x="0" y="0"/>
                      </a:move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3"/>
                        <a:pt x="1" y="2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0" y="0"/>
                        <a:pt x="0" y="0"/>
                        <a:pt x="0" y="0"/>
                      </a:cubicBezTo>
                    </a:path>
                  </a:pathLst>
                </a:custGeom>
                <a:solidFill>
                  <a:srgbClr val="61C6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3" name="Freeform 399">
                  <a:extLst>
                    <a:ext uri="{FF2B5EF4-FFF2-40B4-BE49-F238E27FC236}">
                      <a16:creationId xmlns:a16="http://schemas.microsoft.com/office/drawing/2014/main" xmlns="" id="{2CFE8EE3-A127-4ACE-96F9-500D6B9A3F9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395" y="2962"/>
                  <a:ext cx="616" cy="283"/>
                </a:xfrm>
                <a:custGeom>
                  <a:avLst/>
                  <a:gdLst>
                    <a:gd name="T0" fmla="*/ 219 w 255"/>
                    <a:gd name="T1" fmla="*/ 31 h 117"/>
                    <a:gd name="T2" fmla="*/ 211 w 255"/>
                    <a:gd name="T3" fmla="*/ 35 h 117"/>
                    <a:gd name="T4" fmla="*/ 174 w 255"/>
                    <a:gd name="T5" fmla="*/ 50 h 117"/>
                    <a:gd name="T6" fmla="*/ 226 w 255"/>
                    <a:gd name="T7" fmla="*/ 71 h 117"/>
                    <a:gd name="T8" fmla="*/ 242 w 255"/>
                    <a:gd name="T9" fmla="*/ 77 h 117"/>
                    <a:gd name="T10" fmla="*/ 247 w 255"/>
                    <a:gd name="T11" fmla="*/ 78 h 117"/>
                    <a:gd name="T12" fmla="*/ 255 w 255"/>
                    <a:gd name="T13" fmla="*/ 75 h 117"/>
                    <a:gd name="T14" fmla="*/ 249 w 255"/>
                    <a:gd name="T15" fmla="*/ 66 h 117"/>
                    <a:gd name="T16" fmla="*/ 238 w 255"/>
                    <a:gd name="T17" fmla="*/ 52 h 117"/>
                    <a:gd name="T18" fmla="*/ 219 w 255"/>
                    <a:gd name="T19" fmla="*/ 31 h 117"/>
                    <a:gd name="T20" fmla="*/ 52 w 255"/>
                    <a:gd name="T21" fmla="*/ 0 h 117"/>
                    <a:gd name="T22" fmla="*/ 45 w 255"/>
                    <a:gd name="T23" fmla="*/ 1 h 117"/>
                    <a:gd name="T24" fmla="*/ 43 w 255"/>
                    <a:gd name="T25" fmla="*/ 23 h 117"/>
                    <a:gd name="T26" fmla="*/ 38 w 255"/>
                    <a:gd name="T27" fmla="*/ 2 h 117"/>
                    <a:gd name="T28" fmla="*/ 27 w 255"/>
                    <a:gd name="T29" fmla="*/ 3 h 117"/>
                    <a:gd name="T30" fmla="*/ 24 w 255"/>
                    <a:gd name="T31" fmla="*/ 3 h 117"/>
                    <a:gd name="T32" fmla="*/ 20 w 255"/>
                    <a:gd name="T33" fmla="*/ 2 h 117"/>
                    <a:gd name="T34" fmla="*/ 4 w 255"/>
                    <a:gd name="T35" fmla="*/ 15 h 117"/>
                    <a:gd name="T36" fmla="*/ 5 w 255"/>
                    <a:gd name="T37" fmla="*/ 38 h 117"/>
                    <a:gd name="T38" fmla="*/ 17 w 255"/>
                    <a:gd name="T39" fmla="*/ 117 h 117"/>
                    <a:gd name="T40" fmla="*/ 83 w 255"/>
                    <a:gd name="T41" fmla="*/ 41 h 117"/>
                    <a:gd name="T42" fmla="*/ 100 w 255"/>
                    <a:gd name="T43" fmla="*/ 39 h 117"/>
                    <a:gd name="T44" fmla="*/ 95 w 255"/>
                    <a:gd name="T45" fmla="*/ 33 h 117"/>
                    <a:gd name="T46" fmla="*/ 66 w 255"/>
                    <a:gd name="T47" fmla="*/ 3 h 117"/>
                    <a:gd name="T48" fmla="*/ 52 w 255"/>
                    <a:gd name="T49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255" h="117">
                      <a:moveTo>
                        <a:pt x="219" y="31"/>
                      </a:moveTo>
                      <a:cubicBezTo>
                        <a:pt x="216" y="32"/>
                        <a:pt x="214" y="34"/>
                        <a:pt x="211" y="35"/>
                      </a:cubicBezTo>
                      <a:cubicBezTo>
                        <a:pt x="198" y="41"/>
                        <a:pt x="186" y="46"/>
                        <a:pt x="174" y="50"/>
                      </a:cubicBezTo>
                      <a:cubicBezTo>
                        <a:pt x="192" y="56"/>
                        <a:pt x="209" y="64"/>
                        <a:pt x="226" y="71"/>
                      </a:cubicBezTo>
                      <a:cubicBezTo>
                        <a:pt x="231" y="73"/>
                        <a:pt x="237" y="75"/>
                        <a:pt x="242" y="77"/>
                      </a:cubicBezTo>
                      <a:cubicBezTo>
                        <a:pt x="244" y="77"/>
                        <a:pt x="245" y="78"/>
                        <a:pt x="247" y="78"/>
                      </a:cubicBezTo>
                      <a:cubicBezTo>
                        <a:pt x="250" y="77"/>
                        <a:pt x="253" y="76"/>
                        <a:pt x="255" y="75"/>
                      </a:cubicBezTo>
                      <a:cubicBezTo>
                        <a:pt x="253" y="72"/>
                        <a:pt x="251" y="69"/>
                        <a:pt x="249" y="66"/>
                      </a:cubicBezTo>
                      <a:cubicBezTo>
                        <a:pt x="246" y="61"/>
                        <a:pt x="242" y="57"/>
                        <a:pt x="238" y="52"/>
                      </a:cubicBezTo>
                      <a:cubicBezTo>
                        <a:pt x="232" y="45"/>
                        <a:pt x="225" y="38"/>
                        <a:pt x="219" y="31"/>
                      </a:cubicBezTo>
                      <a:moveTo>
                        <a:pt x="52" y="0"/>
                      </a:moveTo>
                      <a:cubicBezTo>
                        <a:pt x="50" y="0"/>
                        <a:pt x="48" y="0"/>
                        <a:pt x="45" y="1"/>
                      </a:cubicBezTo>
                      <a:cubicBezTo>
                        <a:pt x="45" y="8"/>
                        <a:pt x="44" y="15"/>
                        <a:pt x="43" y="23"/>
                      </a:cubicBezTo>
                      <a:cubicBezTo>
                        <a:pt x="39" y="17"/>
                        <a:pt x="37" y="10"/>
                        <a:pt x="38" y="2"/>
                      </a:cubicBezTo>
                      <a:cubicBezTo>
                        <a:pt x="34" y="2"/>
                        <a:pt x="31" y="3"/>
                        <a:pt x="27" y="3"/>
                      </a:cubicBezTo>
                      <a:cubicBezTo>
                        <a:pt x="26" y="3"/>
                        <a:pt x="25" y="3"/>
                        <a:pt x="24" y="3"/>
                      </a:cubicBezTo>
                      <a:cubicBezTo>
                        <a:pt x="22" y="2"/>
                        <a:pt x="21" y="2"/>
                        <a:pt x="20" y="2"/>
                      </a:cubicBezTo>
                      <a:cubicBezTo>
                        <a:pt x="13" y="5"/>
                        <a:pt x="7" y="9"/>
                        <a:pt x="4" y="15"/>
                      </a:cubicBezTo>
                      <a:cubicBezTo>
                        <a:pt x="0" y="23"/>
                        <a:pt x="5" y="30"/>
                        <a:pt x="5" y="38"/>
                      </a:cubicBezTo>
                      <a:cubicBezTo>
                        <a:pt x="14" y="69"/>
                        <a:pt x="25" y="99"/>
                        <a:pt x="17" y="117"/>
                      </a:cubicBezTo>
                      <a:cubicBezTo>
                        <a:pt x="44" y="101"/>
                        <a:pt x="53" y="47"/>
                        <a:pt x="83" y="41"/>
                      </a:cubicBezTo>
                      <a:cubicBezTo>
                        <a:pt x="89" y="40"/>
                        <a:pt x="94" y="39"/>
                        <a:pt x="100" y="39"/>
                      </a:cubicBezTo>
                      <a:cubicBezTo>
                        <a:pt x="98" y="37"/>
                        <a:pt x="97" y="35"/>
                        <a:pt x="95" y="33"/>
                      </a:cubicBezTo>
                      <a:cubicBezTo>
                        <a:pt x="86" y="21"/>
                        <a:pt x="79" y="9"/>
                        <a:pt x="66" y="3"/>
                      </a:cubicBezTo>
                      <a:cubicBezTo>
                        <a:pt x="61" y="1"/>
                        <a:pt x="57" y="0"/>
                        <a:pt x="52" y="0"/>
                      </a:cubicBezTo>
                    </a:path>
                  </a:pathLst>
                </a:custGeom>
                <a:solidFill>
                  <a:srgbClr val="62CF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4" name="Freeform 400">
                  <a:extLst>
                    <a:ext uri="{FF2B5EF4-FFF2-40B4-BE49-F238E27FC236}">
                      <a16:creationId xmlns:a16="http://schemas.microsoft.com/office/drawing/2014/main" xmlns="" id="{A87A8AB6-BF65-43D5-9ADE-BB76375DC3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19" y="2377"/>
                  <a:ext cx="73" cy="181"/>
                </a:xfrm>
                <a:custGeom>
                  <a:avLst/>
                  <a:gdLst>
                    <a:gd name="T0" fmla="*/ 26 w 30"/>
                    <a:gd name="T1" fmla="*/ 0 h 75"/>
                    <a:gd name="T2" fmla="*/ 13 w 30"/>
                    <a:gd name="T3" fmla="*/ 6 h 75"/>
                    <a:gd name="T4" fmla="*/ 6 w 30"/>
                    <a:gd name="T5" fmla="*/ 13 h 75"/>
                    <a:gd name="T6" fmla="*/ 5 w 30"/>
                    <a:gd name="T7" fmla="*/ 31 h 75"/>
                    <a:gd name="T8" fmla="*/ 5 w 30"/>
                    <a:gd name="T9" fmla="*/ 75 h 75"/>
                    <a:gd name="T10" fmla="*/ 30 w 30"/>
                    <a:gd name="T11" fmla="*/ 1 h 75"/>
                    <a:gd name="T12" fmla="*/ 26 w 30"/>
                    <a:gd name="T13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0" h="75">
                      <a:moveTo>
                        <a:pt x="26" y="0"/>
                      </a:moveTo>
                      <a:cubicBezTo>
                        <a:pt x="22" y="0"/>
                        <a:pt x="17" y="2"/>
                        <a:pt x="13" y="6"/>
                      </a:cubicBezTo>
                      <a:cubicBezTo>
                        <a:pt x="10" y="8"/>
                        <a:pt x="8" y="10"/>
                        <a:pt x="6" y="13"/>
                      </a:cubicBezTo>
                      <a:cubicBezTo>
                        <a:pt x="7" y="19"/>
                        <a:pt x="7" y="25"/>
                        <a:pt x="5" y="31"/>
                      </a:cubicBezTo>
                      <a:cubicBezTo>
                        <a:pt x="2" y="46"/>
                        <a:pt x="0" y="63"/>
                        <a:pt x="5" y="75"/>
                      </a:cubicBezTo>
                      <a:cubicBezTo>
                        <a:pt x="20" y="48"/>
                        <a:pt x="23" y="27"/>
                        <a:pt x="30" y="1"/>
                      </a:cubicBezTo>
                      <a:cubicBezTo>
                        <a:pt x="29" y="0"/>
                        <a:pt x="27" y="0"/>
                        <a:pt x="26" y="0"/>
                      </a:cubicBezTo>
                    </a:path>
                  </a:pathLst>
                </a:custGeom>
                <a:solidFill>
                  <a:srgbClr val="2893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5" name="Freeform 401">
                  <a:extLst>
                    <a:ext uri="{FF2B5EF4-FFF2-40B4-BE49-F238E27FC236}">
                      <a16:creationId xmlns:a16="http://schemas.microsoft.com/office/drawing/2014/main" xmlns="" id="{948048F8-CC6C-42C8-B015-DBD3DDC3826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45" y="2289"/>
                  <a:ext cx="194" cy="68"/>
                </a:xfrm>
                <a:custGeom>
                  <a:avLst/>
                  <a:gdLst>
                    <a:gd name="T0" fmla="*/ 7 w 80"/>
                    <a:gd name="T1" fmla="*/ 0 h 28"/>
                    <a:gd name="T2" fmla="*/ 1 w 80"/>
                    <a:gd name="T3" fmla="*/ 6 h 28"/>
                    <a:gd name="T4" fmla="*/ 0 w 80"/>
                    <a:gd name="T5" fmla="*/ 7 h 28"/>
                    <a:gd name="T6" fmla="*/ 23 w 80"/>
                    <a:gd name="T7" fmla="*/ 17 h 28"/>
                    <a:gd name="T8" fmla="*/ 35 w 80"/>
                    <a:gd name="T9" fmla="*/ 26 h 28"/>
                    <a:gd name="T10" fmla="*/ 34 w 80"/>
                    <a:gd name="T11" fmla="*/ 22 h 28"/>
                    <a:gd name="T12" fmla="*/ 78 w 80"/>
                    <a:gd name="T13" fmla="*/ 28 h 28"/>
                    <a:gd name="T14" fmla="*/ 80 w 80"/>
                    <a:gd name="T15" fmla="*/ 27 h 28"/>
                    <a:gd name="T16" fmla="*/ 7 w 80"/>
                    <a:gd name="T17" fmla="*/ 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0" h="28">
                      <a:moveTo>
                        <a:pt x="7" y="0"/>
                      </a:moveTo>
                      <a:cubicBezTo>
                        <a:pt x="4" y="2"/>
                        <a:pt x="2" y="4"/>
                        <a:pt x="1" y="6"/>
                      </a:cubicBezTo>
                      <a:cubicBezTo>
                        <a:pt x="1" y="6"/>
                        <a:pt x="0" y="7"/>
                        <a:pt x="0" y="7"/>
                      </a:cubicBezTo>
                      <a:cubicBezTo>
                        <a:pt x="8" y="9"/>
                        <a:pt x="16" y="12"/>
                        <a:pt x="23" y="17"/>
                      </a:cubicBezTo>
                      <a:cubicBezTo>
                        <a:pt x="27" y="19"/>
                        <a:pt x="31" y="22"/>
                        <a:pt x="35" y="26"/>
                      </a:cubicBezTo>
                      <a:cubicBezTo>
                        <a:pt x="35" y="24"/>
                        <a:pt x="35" y="23"/>
                        <a:pt x="34" y="22"/>
                      </a:cubicBezTo>
                      <a:cubicBezTo>
                        <a:pt x="49" y="23"/>
                        <a:pt x="64" y="24"/>
                        <a:pt x="78" y="28"/>
                      </a:cubicBezTo>
                      <a:cubicBezTo>
                        <a:pt x="79" y="28"/>
                        <a:pt x="80" y="27"/>
                        <a:pt x="80" y="27"/>
                      </a:cubicBezTo>
                      <a:cubicBezTo>
                        <a:pt x="59" y="12"/>
                        <a:pt x="34" y="3"/>
                        <a:pt x="7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6" name="Freeform 402">
                  <a:extLst>
                    <a:ext uri="{FF2B5EF4-FFF2-40B4-BE49-F238E27FC236}">
                      <a16:creationId xmlns:a16="http://schemas.microsoft.com/office/drawing/2014/main" xmlns="" id="{7BDFAB11-7AAC-4616-8BD7-270B9BD136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75" y="2287"/>
                  <a:ext cx="87" cy="19"/>
                </a:xfrm>
                <a:custGeom>
                  <a:avLst/>
                  <a:gdLst>
                    <a:gd name="T0" fmla="*/ 15 w 36"/>
                    <a:gd name="T1" fmla="*/ 0 h 8"/>
                    <a:gd name="T2" fmla="*/ 4 w 36"/>
                    <a:gd name="T3" fmla="*/ 0 h 8"/>
                    <a:gd name="T4" fmla="*/ 0 w 36"/>
                    <a:gd name="T5" fmla="*/ 4 h 8"/>
                    <a:gd name="T6" fmla="*/ 29 w 36"/>
                    <a:gd name="T7" fmla="*/ 8 h 8"/>
                    <a:gd name="T8" fmla="*/ 30 w 36"/>
                    <a:gd name="T9" fmla="*/ 7 h 8"/>
                    <a:gd name="T10" fmla="*/ 36 w 36"/>
                    <a:gd name="T11" fmla="*/ 1 h 8"/>
                    <a:gd name="T12" fmla="*/ 15 w 36"/>
                    <a:gd name="T13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6" h="8">
                      <a:moveTo>
                        <a:pt x="15" y="0"/>
                      </a:moveTo>
                      <a:cubicBezTo>
                        <a:pt x="12" y="0"/>
                        <a:pt x="8" y="0"/>
                        <a:pt x="4" y="0"/>
                      </a:cubicBezTo>
                      <a:cubicBezTo>
                        <a:pt x="3" y="1"/>
                        <a:pt x="2" y="2"/>
                        <a:pt x="0" y="4"/>
                      </a:cubicBezTo>
                      <a:cubicBezTo>
                        <a:pt x="10" y="5"/>
                        <a:pt x="20" y="6"/>
                        <a:pt x="29" y="8"/>
                      </a:cubicBezTo>
                      <a:cubicBezTo>
                        <a:pt x="29" y="8"/>
                        <a:pt x="30" y="7"/>
                        <a:pt x="30" y="7"/>
                      </a:cubicBezTo>
                      <a:cubicBezTo>
                        <a:pt x="31" y="5"/>
                        <a:pt x="33" y="3"/>
                        <a:pt x="36" y="1"/>
                      </a:cubicBezTo>
                      <a:cubicBezTo>
                        <a:pt x="29" y="0"/>
                        <a:pt x="22" y="0"/>
                        <a:pt x="15" y="0"/>
                      </a:cubicBezTo>
                    </a:path>
                  </a:pathLst>
                </a:custGeom>
                <a:solidFill>
                  <a:srgbClr val="1A52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7" name="Freeform 403">
                  <a:extLst>
                    <a:ext uri="{FF2B5EF4-FFF2-40B4-BE49-F238E27FC236}">
                      <a16:creationId xmlns:a16="http://schemas.microsoft.com/office/drawing/2014/main" xmlns="" id="{29959ACE-42D5-4275-B66A-64C9708816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36" y="2439"/>
                  <a:ext cx="10" cy="15"/>
                </a:xfrm>
                <a:custGeom>
                  <a:avLst/>
                  <a:gdLst>
                    <a:gd name="T0" fmla="*/ 2 w 4"/>
                    <a:gd name="T1" fmla="*/ 0 h 6"/>
                    <a:gd name="T2" fmla="*/ 0 w 4"/>
                    <a:gd name="T3" fmla="*/ 2 h 6"/>
                    <a:gd name="T4" fmla="*/ 0 w 4"/>
                    <a:gd name="T5" fmla="*/ 2 h 6"/>
                    <a:gd name="T6" fmla="*/ 4 w 4"/>
                    <a:gd name="T7" fmla="*/ 6 h 6"/>
                    <a:gd name="T8" fmla="*/ 4 w 4"/>
                    <a:gd name="T9" fmla="*/ 2 h 6"/>
                    <a:gd name="T10" fmla="*/ 2 w 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6">
                      <a:moveTo>
                        <a:pt x="2" y="0"/>
                      </a:moveTo>
                      <a:cubicBezTo>
                        <a:pt x="1" y="1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1" y="4"/>
                        <a:pt x="3" y="5"/>
                        <a:pt x="4" y="6"/>
                      </a:cubicBezTo>
                      <a:cubicBezTo>
                        <a:pt x="4" y="5"/>
                        <a:pt x="4" y="4"/>
                        <a:pt x="4" y="2"/>
                      </a:cubicBezTo>
                      <a:cubicBezTo>
                        <a:pt x="3" y="2"/>
                        <a:pt x="3" y="1"/>
                        <a:pt x="2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8" name="Freeform 404">
                  <a:extLst>
                    <a:ext uri="{FF2B5EF4-FFF2-40B4-BE49-F238E27FC236}">
                      <a16:creationId xmlns:a16="http://schemas.microsoft.com/office/drawing/2014/main" xmlns="" id="{6A41EA93-F963-4BB2-84B9-2719FD9FC7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1" y="2357"/>
                  <a:ext cx="70" cy="87"/>
                </a:xfrm>
                <a:custGeom>
                  <a:avLst/>
                  <a:gdLst>
                    <a:gd name="T0" fmla="*/ 4 w 29"/>
                    <a:gd name="T1" fmla="*/ 0 h 36"/>
                    <a:gd name="T2" fmla="*/ 0 w 29"/>
                    <a:gd name="T3" fmla="*/ 13 h 36"/>
                    <a:gd name="T4" fmla="*/ 11 w 29"/>
                    <a:gd name="T5" fmla="*/ 23 h 36"/>
                    <a:gd name="T6" fmla="*/ 27 w 29"/>
                    <a:gd name="T7" fmla="*/ 36 h 36"/>
                    <a:gd name="T8" fmla="*/ 27 w 29"/>
                    <a:gd name="T9" fmla="*/ 36 h 36"/>
                    <a:gd name="T10" fmla="*/ 29 w 29"/>
                    <a:gd name="T11" fmla="*/ 34 h 36"/>
                    <a:gd name="T12" fmla="*/ 12 w 29"/>
                    <a:gd name="T13" fmla="*/ 4 h 36"/>
                    <a:gd name="T14" fmla="*/ 14 w 29"/>
                    <a:gd name="T15" fmla="*/ 4 h 36"/>
                    <a:gd name="T16" fmla="*/ 4 w 29"/>
                    <a:gd name="T17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9" h="36">
                      <a:moveTo>
                        <a:pt x="4" y="0"/>
                      </a:moveTo>
                      <a:cubicBezTo>
                        <a:pt x="3" y="4"/>
                        <a:pt x="2" y="8"/>
                        <a:pt x="0" y="13"/>
                      </a:cubicBezTo>
                      <a:cubicBezTo>
                        <a:pt x="4" y="16"/>
                        <a:pt x="7" y="20"/>
                        <a:pt x="11" y="23"/>
                      </a:cubicBezTo>
                      <a:cubicBezTo>
                        <a:pt x="16" y="27"/>
                        <a:pt x="21" y="32"/>
                        <a:pt x="27" y="36"/>
                      </a:cubicBezTo>
                      <a:cubicBezTo>
                        <a:pt x="27" y="36"/>
                        <a:pt x="27" y="36"/>
                        <a:pt x="27" y="36"/>
                      </a:cubicBezTo>
                      <a:cubicBezTo>
                        <a:pt x="27" y="36"/>
                        <a:pt x="28" y="35"/>
                        <a:pt x="29" y="34"/>
                      </a:cubicBezTo>
                      <a:cubicBezTo>
                        <a:pt x="21" y="26"/>
                        <a:pt x="14" y="17"/>
                        <a:pt x="12" y="4"/>
                      </a:cubicBezTo>
                      <a:cubicBezTo>
                        <a:pt x="13" y="4"/>
                        <a:pt x="13" y="4"/>
                        <a:pt x="14" y="4"/>
                      </a:cubicBezTo>
                      <a:cubicBezTo>
                        <a:pt x="11" y="2"/>
                        <a:pt x="8" y="1"/>
                        <a:pt x="4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59" name="Freeform 405">
                  <a:extLst>
                    <a:ext uri="{FF2B5EF4-FFF2-40B4-BE49-F238E27FC236}">
                      <a16:creationId xmlns:a16="http://schemas.microsoft.com/office/drawing/2014/main" xmlns="" id="{500CDC8D-BE8D-4AEF-9E9A-39458F73FF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3" y="2435"/>
                  <a:ext cx="12" cy="14"/>
                </a:xfrm>
                <a:custGeom>
                  <a:avLst/>
                  <a:gdLst>
                    <a:gd name="T0" fmla="*/ 0 w 5"/>
                    <a:gd name="T1" fmla="*/ 0 h 6"/>
                    <a:gd name="T2" fmla="*/ 3 w 5"/>
                    <a:gd name="T3" fmla="*/ 6 h 6"/>
                    <a:gd name="T4" fmla="*/ 5 w 5"/>
                    <a:gd name="T5" fmla="*/ 5 h 6"/>
                    <a:gd name="T6" fmla="*/ 0 w 5"/>
                    <a:gd name="T7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6">
                      <a:moveTo>
                        <a:pt x="0" y="0"/>
                      </a:moveTo>
                      <a:cubicBezTo>
                        <a:pt x="1" y="2"/>
                        <a:pt x="2" y="4"/>
                        <a:pt x="3" y="6"/>
                      </a:cubicBezTo>
                      <a:cubicBezTo>
                        <a:pt x="3" y="6"/>
                        <a:pt x="4" y="6"/>
                        <a:pt x="5" y="5"/>
                      </a:cubicBezTo>
                      <a:cubicBezTo>
                        <a:pt x="3" y="3"/>
                        <a:pt x="2" y="2"/>
                        <a:pt x="0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0" name="Freeform 406">
                  <a:extLst>
                    <a:ext uri="{FF2B5EF4-FFF2-40B4-BE49-F238E27FC236}">
                      <a16:creationId xmlns:a16="http://schemas.microsoft.com/office/drawing/2014/main" xmlns="" id="{764D68C7-A0CC-462A-8BF4-0A7DBA6BA69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228" y="2507"/>
                  <a:ext cx="285" cy="203"/>
                </a:xfrm>
                <a:custGeom>
                  <a:avLst/>
                  <a:gdLst>
                    <a:gd name="T0" fmla="*/ 104 w 118"/>
                    <a:gd name="T1" fmla="*/ 55 h 84"/>
                    <a:gd name="T2" fmla="*/ 101 w 118"/>
                    <a:gd name="T3" fmla="*/ 57 h 84"/>
                    <a:gd name="T4" fmla="*/ 104 w 118"/>
                    <a:gd name="T5" fmla="*/ 63 h 84"/>
                    <a:gd name="T6" fmla="*/ 116 w 118"/>
                    <a:gd name="T7" fmla="*/ 74 h 84"/>
                    <a:gd name="T8" fmla="*/ 118 w 118"/>
                    <a:gd name="T9" fmla="*/ 73 h 84"/>
                    <a:gd name="T10" fmla="*/ 104 w 118"/>
                    <a:gd name="T11" fmla="*/ 55 h 84"/>
                    <a:gd name="T12" fmla="*/ 40 w 118"/>
                    <a:gd name="T13" fmla="*/ 43 h 84"/>
                    <a:gd name="T14" fmla="*/ 39 w 118"/>
                    <a:gd name="T15" fmla="*/ 43 h 84"/>
                    <a:gd name="T16" fmla="*/ 90 w 118"/>
                    <a:gd name="T17" fmla="*/ 84 h 84"/>
                    <a:gd name="T18" fmla="*/ 90 w 118"/>
                    <a:gd name="T19" fmla="*/ 77 h 84"/>
                    <a:gd name="T20" fmla="*/ 63 w 118"/>
                    <a:gd name="T21" fmla="*/ 61 h 84"/>
                    <a:gd name="T22" fmla="*/ 40 w 118"/>
                    <a:gd name="T23" fmla="*/ 43 h 84"/>
                    <a:gd name="T24" fmla="*/ 56 w 118"/>
                    <a:gd name="T25" fmla="*/ 17 h 84"/>
                    <a:gd name="T26" fmla="*/ 55 w 118"/>
                    <a:gd name="T27" fmla="*/ 17 h 84"/>
                    <a:gd name="T28" fmla="*/ 87 w 118"/>
                    <a:gd name="T29" fmla="*/ 44 h 84"/>
                    <a:gd name="T30" fmla="*/ 93 w 118"/>
                    <a:gd name="T31" fmla="*/ 44 h 84"/>
                    <a:gd name="T32" fmla="*/ 56 w 118"/>
                    <a:gd name="T33" fmla="*/ 17 h 84"/>
                    <a:gd name="T34" fmla="*/ 0 w 118"/>
                    <a:gd name="T35" fmla="*/ 8 h 84"/>
                    <a:gd name="T36" fmla="*/ 26 w 118"/>
                    <a:gd name="T37" fmla="*/ 31 h 84"/>
                    <a:gd name="T38" fmla="*/ 26 w 118"/>
                    <a:gd name="T39" fmla="*/ 30 h 84"/>
                    <a:gd name="T40" fmla="*/ 10 w 118"/>
                    <a:gd name="T41" fmla="*/ 16 h 84"/>
                    <a:gd name="T42" fmla="*/ 4 w 118"/>
                    <a:gd name="T43" fmla="*/ 10 h 84"/>
                    <a:gd name="T44" fmla="*/ 0 w 118"/>
                    <a:gd name="T45" fmla="*/ 8 h 84"/>
                    <a:gd name="T46" fmla="*/ 30 w 118"/>
                    <a:gd name="T47" fmla="*/ 0 h 84"/>
                    <a:gd name="T48" fmla="*/ 41 w 118"/>
                    <a:gd name="T49" fmla="*/ 13 h 84"/>
                    <a:gd name="T50" fmla="*/ 45 w 118"/>
                    <a:gd name="T51" fmla="*/ 10 h 84"/>
                    <a:gd name="T52" fmla="*/ 30 w 118"/>
                    <a:gd name="T53" fmla="*/ 0 h 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18" h="84">
                      <a:moveTo>
                        <a:pt x="104" y="55"/>
                      </a:moveTo>
                      <a:cubicBezTo>
                        <a:pt x="103" y="56"/>
                        <a:pt x="102" y="56"/>
                        <a:pt x="101" y="57"/>
                      </a:cubicBezTo>
                      <a:cubicBezTo>
                        <a:pt x="102" y="59"/>
                        <a:pt x="103" y="61"/>
                        <a:pt x="104" y="63"/>
                      </a:cubicBezTo>
                      <a:cubicBezTo>
                        <a:pt x="108" y="67"/>
                        <a:pt x="112" y="70"/>
                        <a:pt x="116" y="74"/>
                      </a:cubicBezTo>
                      <a:cubicBezTo>
                        <a:pt x="117" y="74"/>
                        <a:pt x="118" y="73"/>
                        <a:pt x="118" y="73"/>
                      </a:cubicBezTo>
                      <a:cubicBezTo>
                        <a:pt x="114" y="67"/>
                        <a:pt x="109" y="61"/>
                        <a:pt x="104" y="55"/>
                      </a:cubicBezTo>
                      <a:moveTo>
                        <a:pt x="40" y="43"/>
                      </a:moveTo>
                      <a:cubicBezTo>
                        <a:pt x="40" y="43"/>
                        <a:pt x="39" y="43"/>
                        <a:pt x="39" y="43"/>
                      </a:cubicBezTo>
                      <a:cubicBezTo>
                        <a:pt x="56" y="57"/>
                        <a:pt x="73" y="71"/>
                        <a:pt x="90" y="84"/>
                      </a:cubicBezTo>
                      <a:cubicBezTo>
                        <a:pt x="90" y="82"/>
                        <a:pt x="90" y="80"/>
                        <a:pt x="90" y="77"/>
                      </a:cubicBezTo>
                      <a:cubicBezTo>
                        <a:pt x="81" y="72"/>
                        <a:pt x="72" y="67"/>
                        <a:pt x="63" y="61"/>
                      </a:cubicBezTo>
                      <a:cubicBezTo>
                        <a:pt x="55" y="55"/>
                        <a:pt x="47" y="49"/>
                        <a:pt x="40" y="43"/>
                      </a:cubicBezTo>
                      <a:moveTo>
                        <a:pt x="56" y="17"/>
                      </a:moveTo>
                      <a:cubicBezTo>
                        <a:pt x="55" y="17"/>
                        <a:pt x="55" y="17"/>
                        <a:pt x="55" y="17"/>
                      </a:cubicBezTo>
                      <a:cubicBezTo>
                        <a:pt x="62" y="30"/>
                        <a:pt x="72" y="44"/>
                        <a:pt x="87" y="44"/>
                      </a:cubicBezTo>
                      <a:cubicBezTo>
                        <a:pt x="89" y="44"/>
                        <a:pt x="91" y="44"/>
                        <a:pt x="93" y="44"/>
                      </a:cubicBezTo>
                      <a:cubicBezTo>
                        <a:pt x="81" y="33"/>
                        <a:pt x="69" y="25"/>
                        <a:pt x="56" y="17"/>
                      </a:cubicBezTo>
                      <a:moveTo>
                        <a:pt x="0" y="8"/>
                      </a:moveTo>
                      <a:cubicBezTo>
                        <a:pt x="9" y="16"/>
                        <a:pt x="17" y="23"/>
                        <a:pt x="26" y="31"/>
                      </a:cubicBezTo>
                      <a:cubicBezTo>
                        <a:pt x="26" y="31"/>
                        <a:pt x="26" y="31"/>
                        <a:pt x="26" y="30"/>
                      </a:cubicBezTo>
                      <a:cubicBezTo>
                        <a:pt x="20" y="26"/>
                        <a:pt x="15" y="21"/>
                        <a:pt x="10" y="16"/>
                      </a:cubicBezTo>
                      <a:cubicBezTo>
                        <a:pt x="8" y="14"/>
                        <a:pt x="6" y="12"/>
                        <a:pt x="4" y="10"/>
                      </a:cubicBezTo>
                      <a:cubicBezTo>
                        <a:pt x="3" y="9"/>
                        <a:pt x="2" y="9"/>
                        <a:pt x="0" y="8"/>
                      </a:cubicBezTo>
                      <a:moveTo>
                        <a:pt x="30" y="0"/>
                      </a:moveTo>
                      <a:cubicBezTo>
                        <a:pt x="33" y="4"/>
                        <a:pt x="37" y="9"/>
                        <a:pt x="41" y="13"/>
                      </a:cubicBezTo>
                      <a:cubicBezTo>
                        <a:pt x="42" y="12"/>
                        <a:pt x="44" y="11"/>
                        <a:pt x="45" y="10"/>
                      </a:cubicBezTo>
                      <a:cubicBezTo>
                        <a:pt x="40" y="7"/>
                        <a:pt x="35" y="3"/>
                        <a:pt x="30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1" name="Freeform 407">
                  <a:extLst>
                    <a:ext uri="{FF2B5EF4-FFF2-40B4-BE49-F238E27FC236}">
                      <a16:creationId xmlns:a16="http://schemas.microsoft.com/office/drawing/2014/main" xmlns="" id="{A9BBB6CD-799A-4FBE-912F-6779C38E2D1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79" y="2684"/>
                  <a:ext cx="131" cy="145"/>
                </a:xfrm>
                <a:custGeom>
                  <a:avLst/>
                  <a:gdLst>
                    <a:gd name="T0" fmla="*/ 24 w 54"/>
                    <a:gd name="T1" fmla="*/ 28 h 60"/>
                    <a:gd name="T2" fmla="*/ 22 w 54"/>
                    <a:gd name="T3" fmla="*/ 39 h 60"/>
                    <a:gd name="T4" fmla="*/ 54 w 54"/>
                    <a:gd name="T5" fmla="*/ 60 h 60"/>
                    <a:gd name="T6" fmla="*/ 24 w 54"/>
                    <a:gd name="T7" fmla="*/ 28 h 60"/>
                    <a:gd name="T8" fmla="*/ 32 w 54"/>
                    <a:gd name="T9" fmla="*/ 22 h 60"/>
                    <a:gd name="T10" fmla="*/ 30 w 54"/>
                    <a:gd name="T11" fmla="*/ 22 h 60"/>
                    <a:gd name="T12" fmla="*/ 49 w 54"/>
                    <a:gd name="T13" fmla="*/ 38 h 60"/>
                    <a:gd name="T14" fmla="*/ 32 w 54"/>
                    <a:gd name="T15" fmla="*/ 22 h 60"/>
                    <a:gd name="T16" fmla="*/ 7 w 54"/>
                    <a:gd name="T17" fmla="*/ 16 h 60"/>
                    <a:gd name="T18" fmla="*/ 0 w 54"/>
                    <a:gd name="T19" fmla="*/ 22 h 60"/>
                    <a:gd name="T20" fmla="*/ 15 w 54"/>
                    <a:gd name="T21" fmla="*/ 33 h 60"/>
                    <a:gd name="T22" fmla="*/ 11 w 54"/>
                    <a:gd name="T23" fmla="*/ 19 h 60"/>
                    <a:gd name="T24" fmla="*/ 7 w 54"/>
                    <a:gd name="T25" fmla="*/ 16 h 60"/>
                    <a:gd name="T26" fmla="*/ 14 w 54"/>
                    <a:gd name="T27" fmla="*/ 0 h 60"/>
                    <a:gd name="T28" fmla="*/ 12 w 54"/>
                    <a:gd name="T29" fmla="*/ 1 h 60"/>
                    <a:gd name="T30" fmla="*/ 25 w 54"/>
                    <a:gd name="T31" fmla="*/ 18 h 60"/>
                    <a:gd name="T32" fmla="*/ 27 w 54"/>
                    <a:gd name="T33" fmla="*/ 17 h 60"/>
                    <a:gd name="T34" fmla="*/ 14 w 54"/>
                    <a:gd name="T35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54" h="60">
                      <a:moveTo>
                        <a:pt x="24" y="28"/>
                      </a:moveTo>
                      <a:cubicBezTo>
                        <a:pt x="24" y="32"/>
                        <a:pt x="23" y="35"/>
                        <a:pt x="22" y="39"/>
                      </a:cubicBezTo>
                      <a:cubicBezTo>
                        <a:pt x="33" y="46"/>
                        <a:pt x="44" y="53"/>
                        <a:pt x="54" y="60"/>
                      </a:cubicBezTo>
                      <a:cubicBezTo>
                        <a:pt x="47" y="47"/>
                        <a:pt x="36" y="37"/>
                        <a:pt x="24" y="28"/>
                      </a:cubicBezTo>
                      <a:moveTo>
                        <a:pt x="32" y="22"/>
                      </a:moveTo>
                      <a:cubicBezTo>
                        <a:pt x="31" y="22"/>
                        <a:pt x="31" y="22"/>
                        <a:pt x="30" y="22"/>
                      </a:cubicBezTo>
                      <a:cubicBezTo>
                        <a:pt x="33" y="31"/>
                        <a:pt x="40" y="37"/>
                        <a:pt x="49" y="38"/>
                      </a:cubicBezTo>
                      <a:cubicBezTo>
                        <a:pt x="43" y="34"/>
                        <a:pt x="37" y="28"/>
                        <a:pt x="32" y="22"/>
                      </a:cubicBezTo>
                      <a:moveTo>
                        <a:pt x="7" y="16"/>
                      </a:moveTo>
                      <a:cubicBezTo>
                        <a:pt x="4" y="18"/>
                        <a:pt x="2" y="20"/>
                        <a:pt x="0" y="22"/>
                      </a:cubicBezTo>
                      <a:cubicBezTo>
                        <a:pt x="5" y="26"/>
                        <a:pt x="10" y="30"/>
                        <a:pt x="15" y="33"/>
                      </a:cubicBezTo>
                      <a:cubicBezTo>
                        <a:pt x="14" y="28"/>
                        <a:pt x="13" y="23"/>
                        <a:pt x="11" y="19"/>
                      </a:cubicBezTo>
                      <a:cubicBezTo>
                        <a:pt x="10" y="18"/>
                        <a:pt x="8" y="17"/>
                        <a:pt x="7" y="16"/>
                      </a:cubicBezTo>
                      <a:moveTo>
                        <a:pt x="14" y="0"/>
                      </a:moveTo>
                      <a:cubicBezTo>
                        <a:pt x="14" y="0"/>
                        <a:pt x="13" y="1"/>
                        <a:pt x="12" y="1"/>
                      </a:cubicBezTo>
                      <a:cubicBezTo>
                        <a:pt x="17" y="6"/>
                        <a:pt x="22" y="11"/>
                        <a:pt x="25" y="18"/>
                      </a:cubicBezTo>
                      <a:cubicBezTo>
                        <a:pt x="26" y="17"/>
                        <a:pt x="27" y="17"/>
                        <a:pt x="27" y="17"/>
                      </a:cubicBezTo>
                      <a:cubicBezTo>
                        <a:pt x="23" y="11"/>
                        <a:pt x="18" y="6"/>
                        <a:pt x="14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2" name="Freeform 408">
                  <a:extLst>
                    <a:ext uri="{FF2B5EF4-FFF2-40B4-BE49-F238E27FC236}">
                      <a16:creationId xmlns:a16="http://schemas.microsoft.com/office/drawing/2014/main" xmlns="" id="{862CB6CE-2D52-4724-8303-FD34B9E400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5" y="2807"/>
                  <a:ext cx="135" cy="145"/>
                </a:xfrm>
                <a:custGeom>
                  <a:avLst/>
                  <a:gdLst>
                    <a:gd name="T0" fmla="*/ 16 w 56"/>
                    <a:gd name="T1" fmla="*/ 0 h 60"/>
                    <a:gd name="T2" fmla="*/ 8 w 56"/>
                    <a:gd name="T3" fmla="*/ 4 h 60"/>
                    <a:gd name="T4" fmla="*/ 0 w 56"/>
                    <a:gd name="T5" fmla="*/ 10 h 60"/>
                    <a:gd name="T6" fmla="*/ 7 w 56"/>
                    <a:gd name="T7" fmla="*/ 14 h 60"/>
                    <a:gd name="T8" fmla="*/ 46 w 56"/>
                    <a:gd name="T9" fmla="*/ 60 h 60"/>
                    <a:gd name="T10" fmla="*/ 37 w 56"/>
                    <a:gd name="T11" fmla="*/ 12 h 60"/>
                    <a:gd name="T12" fmla="*/ 16 w 56"/>
                    <a:gd name="T13" fmla="*/ 0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" h="60">
                      <a:moveTo>
                        <a:pt x="16" y="0"/>
                      </a:moveTo>
                      <a:cubicBezTo>
                        <a:pt x="13" y="1"/>
                        <a:pt x="11" y="2"/>
                        <a:pt x="8" y="4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2" y="11"/>
                        <a:pt x="5" y="13"/>
                        <a:pt x="7" y="14"/>
                      </a:cubicBezTo>
                      <a:cubicBezTo>
                        <a:pt x="27" y="26"/>
                        <a:pt x="30" y="44"/>
                        <a:pt x="46" y="60"/>
                      </a:cubicBezTo>
                      <a:cubicBezTo>
                        <a:pt x="56" y="42"/>
                        <a:pt x="49" y="22"/>
                        <a:pt x="37" y="12"/>
                      </a:cubicBezTo>
                      <a:cubicBezTo>
                        <a:pt x="31" y="7"/>
                        <a:pt x="23" y="3"/>
                        <a:pt x="16" y="0"/>
                      </a:cubicBezTo>
                    </a:path>
                  </a:pathLst>
                </a:custGeom>
                <a:solidFill>
                  <a:srgbClr val="4088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3" name="Freeform 409">
                  <a:extLst>
                    <a:ext uri="{FF2B5EF4-FFF2-40B4-BE49-F238E27FC236}">
                      <a16:creationId xmlns:a16="http://schemas.microsoft.com/office/drawing/2014/main" xmlns="" id="{3CD864C4-E685-4893-A0CA-09C5831887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67" y="2536"/>
                  <a:ext cx="48" cy="165"/>
                </a:xfrm>
                <a:custGeom>
                  <a:avLst/>
                  <a:gdLst>
                    <a:gd name="T0" fmla="*/ 20 w 20"/>
                    <a:gd name="T1" fmla="*/ 0 h 68"/>
                    <a:gd name="T2" fmla="*/ 11 w 20"/>
                    <a:gd name="T3" fmla="*/ 7 h 68"/>
                    <a:gd name="T4" fmla="*/ 5 w 20"/>
                    <a:gd name="T5" fmla="*/ 68 h 68"/>
                    <a:gd name="T6" fmla="*/ 20 w 20"/>
                    <a:gd name="T7" fmla="*/ 0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68">
                      <a:moveTo>
                        <a:pt x="20" y="0"/>
                      </a:moveTo>
                      <a:cubicBezTo>
                        <a:pt x="17" y="2"/>
                        <a:pt x="14" y="5"/>
                        <a:pt x="11" y="7"/>
                      </a:cubicBezTo>
                      <a:cubicBezTo>
                        <a:pt x="4" y="32"/>
                        <a:pt x="0" y="56"/>
                        <a:pt x="5" y="68"/>
                      </a:cubicBezTo>
                      <a:cubicBezTo>
                        <a:pt x="6" y="48"/>
                        <a:pt x="13" y="24"/>
                        <a:pt x="20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4" name="Freeform 410">
                  <a:extLst>
                    <a:ext uri="{FF2B5EF4-FFF2-40B4-BE49-F238E27FC236}">
                      <a16:creationId xmlns:a16="http://schemas.microsoft.com/office/drawing/2014/main" xmlns="" id="{BD2C6B39-8936-4127-8C75-780E764807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93" y="2343"/>
                  <a:ext cx="141" cy="210"/>
                </a:xfrm>
                <a:custGeom>
                  <a:avLst/>
                  <a:gdLst>
                    <a:gd name="T0" fmla="*/ 14 w 58"/>
                    <a:gd name="T1" fmla="*/ 0 h 87"/>
                    <a:gd name="T2" fmla="*/ 15 w 58"/>
                    <a:gd name="T3" fmla="*/ 4 h 87"/>
                    <a:gd name="T4" fmla="*/ 0 w 58"/>
                    <a:gd name="T5" fmla="*/ 87 h 87"/>
                    <a:gd name="T6" fmla="*/ 9 w 58"/>
                    <a:gd name="T7" fmla="*/ 80 h 87"/>
                    <a:gd name="T8" fmla="*/ 32 w 58"/>
                    <a:gd name="T9" fmla="*/ 19 h 87"/>
                    <a:gd name="T10" fmla="*/ 36 w 58"/>
                    <a:gd name="T11" fmla="*/ 6 h 87"/>
                    <a:gd name="T12" fmla="*/ 46 w 58"/>
                    <a:gd name="T13" fmla="*/ 10 h 87"/>
                    <a:gd name="T14" fmla="*/ 58 w 58"/>
                    <a:gd name="T15" fmla="*/ 6 h 87"/>
                    <a:gd name="T16" fmla="*/ 14 w 58"/>
                    <a:gd name="T17" fmla="*/ 0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8" h="87">
                      <a:moveTo>
                        <a:pt x="14" y="0"/>
                      </a:moveTo>
                      <a:cubicBezTo>
                        <a:pt x="15" y="1"/>
                        <a:pt x="15" y="2"/>
                        <a:pt x="15" y="4"/>
                      </a:cubicBezTo>
                      <a:cubicBezTo>
                        <a:pt x="18" y="22"/>
                        <a:pt x="8" y="56"/>
                        <a:pt x="0" y="87"/>
                      </a:cubicBezTo>
                      <a:cubicBezTo>
                        <a:pt x="3" y="85"/>
                        <a:pt x="6" y="82"/>
                        <a:pt x="9" y="80"/>
                      </a:cubicBezTo>
                      <a:cubicBezTo>
                        <a:pt x="17" y="57"/>
                        <a:pt x="26" y="36"/>
                        <a:pt x="32" y="19"/>
                      </a:cubicBezTo>
                      <a:cubicBezTo>
                        <a:pt x="34" y="14"/>
                        <a:pt x="35" y="10"/>
                        <a:pt x="36" y="6"/>
                      </a:cubicBezTo>
                      <a:cubicBezTo>
                        <a:pt x="40" y="7"/>
                        <a:pt x="43" y="8"/>
                        <a:pt x="46" y="10"/>
                      </a:cubicBezTo>
                      <a:cubicBezTo>
                        <a:pt x="50" y="8"/>
                        <a:pt x="54" y="7"/>
                        <a:pt x="58" y="6"/>
                      </a:cubicBezTo>
                      <a:cubicBezTo>
                        <a:pt x="44" y="2"/>
                        <a:pt x="29" y="1"/>
                        <a:pt x="14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5" name="Freeform 411">
                  <a:extLst>
                    <a:ext uri="{FF2B5EF4-FFF2-40B4-BE49-F238E27FC236}">
                      <a16:creationId xmlns:a16="http://schemas.microsoft.com/office/drawing/2014/main" xmlns="" id="{88D7AEB1-3F74-45EF-A426-113E9A51C8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84" y="2386"/>
                  <a:ext cx="46" cy="68"/>
                </a:xfrm>
                <a:custGeom>
                  <a:avLst/>
                  <a:gdLst>
                    <a:gd name="T0" fmla="*/ 2 w 19"/>
                    <a:gd name="T1" fmla="*/ 0 h 28"/>
                    <a:gd name="T2" fmla="*/ 0 w 19"/>
                    <a:gd name="T3" fmla="*/ 3 h 28"/>
                    <a:gd name="T4" fmla="*/ 16 w 19"/>
                    <a:gd name="T5" fmla="*/ 28 h 28"/>
                    <a:gd name="T6" fmla="*/ 19 w 19"/>
                    <a:gd name="T7" fmla="*/ 26 h 28"/>
                    <a:gd name="T8" fmla="*/ 16 w 19"/>
                    <a:gd name="T9" fmla="*/ 20 h 28"/>
                    <a:gd name="T10" fmla="*/ 10 w 19"/>
                    <a:gd name="T11" fmla="*/ 9 h 28"/>
                    <a:gd name="T12" fmla="*/ 2 w 19"/>
                    <a:gd name="T13" fmla="*/ 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9" h="28">
                      <a:moveTo>
                        <a:pt x="2" y="0"/>
                      </a:moveTo>
                      <a:cubicBezTo>
                        <a:pt x="1" y="1"/>
                        <a:pt x="1" y="2"/>
                        <a:pt x="0" y="3"/>
                      </a:cubicBezTo>
                      <a:cubicBezTo>
                        <a:pt x="5" y="11"/>
                        <a:pt x="10" y="20"/>
                        <a:pt x="16" y="28"/>
                      </a:cubicBezTo>
                      <a:cubicBezTo>
                        <a:pt x="17" y="27"/>
                        <a:pt x="18" y="27"/>
                        <a:pt x="19" y="26"/>
                      </a:cubicBezTo>
                      <a:cubicBezTo>
                        <a:pt x="18" y="24"/>
                        <a:pt x="17" y="22"/>
                        <a:pt x="16" y="20"/>
                      </a:cubicBezTo>
                      <a:cubicBezTo>
                        <a:pt x="14" y="16"/>
                        <a:pt x="12" y="12"/>
                        <a:pt x="10" y="9"/>
                      </a:cubicBezTo>
                      <a:cubicBezTo>
                        <a:pt x="8" y="6"/>
                        <a:pt x="5" y="3"/>
                        <a:pt x="2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6" name="Freeform 412">
                  <a:extLst>
                    <a:ext uri="{FF2B5EF4-FFF2-40B4-BE49-F238E27FC236}">
                      <a16:creationId xmlns:a16="http://schemas.microsoft.com/office/drawing/2014/main" xmlns="" id="{4993D41D-3B2B-4C79-BAD6-20C1B9D5AC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7" y="2381"/>
                  <a:ext cx="12" cy="12"/>
                </a:xfrm>
                <a:custGeom>
                  <a:avLst/>
                  <a:gdLst>
                    <a:gd name="T0" fmla="*/ 3 w 5"/>
                    <a:gd name="T1" fmla="*/ 0 h 5"/>
                    <a:gd name="T2" fmla="*/ 0 w 5"/>
                    <a:gd name="T3" fmla="*/ 1 h 5"/>
                    <a:gd name="T4" fmla="*/ 3 w 5"/>
                    <a:gd name="T5" fmla="*/ 5 h 5"/>
                    <a:gd name="T6" fmla="*/ 5 w 5"/>
                    <a:gd name="T7" fmla="*/ 2 h 5"/>
                    <a:gd name="T8" fmla="*/ 3 w 5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5">
                      <a:moveTo>
                        <a:pt x="3" y="0"/>
                      </a:move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1" y="3"/>
                        <a:pt x="2" y="4"/>
                        <a:pt x="3" y="5"/>
                      </a:cubicBezTo>
                      <a:cubicBezTo>
                        <a:pt x="4" y="4"/>
                        <a:pt x="4" y="3"/>
                        <a:pt x="5" y="2"/>
                      </a:cubicBezTo>
                      <a:cubicBezTo>
                        <a:pt x="5" y="2"/>
                        <a:pt x="4" y="1"/>
                        <a:pt x="3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7" name="Freeform 413">
                  <a:extLst>
                    <a:ext uri="{FF2B5EF4-FFF2-40B4-BE49-F238E27FC236}">
                      <a16:creationId xmlns:a16="http://schemas.microsoft.com/office/drawing/2014/main" xmlns="" id="{60E33178-18A1-49D2-BEEB-263A3BC037F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042" y="2517"/>
                  <a:ext cx="196" cy="276"/>
                </a:xfrm>
                <a:custGeom>
                  <a:avLst/>
                  <a:gdLst>
                    <a:gd name="T0" fmla="*/ 55 w 81"/>
                    <a:gd name="T1" fmla="*/ 13 h 114"/>
                    <a:gd name="T2" fmla="*/ 26 w 81"/>
                    <a:gd name="T3" fmla="*/ 34 h 114"/>
                    <a:gd name="T4" fmla="*/ 23 w 81"/>
                    <a:gd name="T5" fmla="*/ 40 h 114"/>
                    <a:gd name="T6" fmla="*/ 0 w 81"/>
                    <a:gd name="T7" fmla="*/ 113 h 114"/>
                    <a:gd name="T8" fmla="*/ 6 w 81"/>
                    <a:gd name="T9" fmla="*/ 114 h 114"/>
                    <a:gd name="T10" fmla="*/ 55 w 81"/>
                    <a:gd name="T11" fmla="*/ 13 h 114"/>
                    <a:gd name="T12" fmla="*/ 74 w 81"/>
                    <a:gd name="T13" fmla="*/ 0 h 114"/>
                    <a:gd name="T14" fmla="*/ 72 w 81"/>
                    <a:gd name="T15" fmla="*/ 1 h 114"/>
                    <a:gd name="T16" fmla="*/ 77 w 81"/>
                    <a:gd name="T17" fmla="*/ 4 h 114"/>
                    <a:gd name="T18" fmla="*/ 81 w 81"/>
                    <a:gd name="T19" fmla="*/ 6 h 114"/>
                    <a:gd name="T20" fmla="*/ 74 w 81"/>
                    <a:gd name="T2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1" h="114">
                      <a:moveTo>
                        <a:pt x="55" y="13"/>
                      </a:moveTo>
                      <a:cubicBezTo>
                        <a:pt x="45" y="20"/>
                        <a:pt x="35" y="27"/>
                        <a:pt x="26" y="34"/>
                      </a:cubicBezTo>
                      <a:cubicBezTo>
                        <a:pt x="25" y="36"/>
                        <a:pt x="24" y="38"/>
                        <a:pt x="23" y="40"/>
                      </a:cubicBezTo>
                      <a:cubicBezTo>
                        <a:pt x="15" y="59"/>
                        <a:pt x="4" y="87"/>
                        <a:pt x="0" y="113"/>
                      </a:cubicBezTo>
                      <a:cubicBezTo>
                        <a:pt x="2" y="113"/>
                        <a:pt x="4" y="114"/>
                        <a:pt x="6" y="114"/>
                      </a:cubicBezTo>
                      <a:cubicBezTo>
                        <a:pt x="14" y="79"/>
                        <a:pt x="36" y="43"/>
                        <a:pt x="55" y="13"/>
                      </a:cubicBezTo>
                      <a:moveTo>
                        <a:pt x="74" y="0"/>
                      </a:moveTo>
                      <a:cubicBezTo>
                        <a:pt x="74" y="0"/>
                        <a:pt x="73" y="1"/>
                        <a:pt x="72" y="1"/>
                      </a:cubicBezTo>
                      <a:cubicBezTo>
                        <a:pt x="74" y="3"/>
                        <a:pt x="76" y="4"/>
                        <a:pt x="77" y="4"/>
                      </a:cubicBezTo>
                      <a:cubicBezTo>
                        <a:pt x="79" y="5"/>
                        <a:pt x="80" y="5"/>
                        <a:pt x="81" y="6"/>
                      </a:cubicBezTo>
                      <a:cubicBezTo>
                        <a:pt x="79" y="4"/>
                        <a:pt x="76" y="2"/>
                        <a:pt x="74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8" name="Freeform 414">
                  <a:extLst>
                    <a:ext uri="{FF2B5EF4-FFF2-40B4-BE49-F238E27FC236}">
                      <a16:creationId xmlns:a16="http://schemas.microsoft.com/office/drawing/2014/main" xmlns="" id="{7AB45B8D-019C-4E12-B2A8-14016BE5FA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5" y="2444"/>
                  <a:ext cx="116" cy="155"/>
                </a:xfrm>
                <a:custGeom>
                  <a:avLst/>
                  <a:gdLst>
                    <a:gd name="T0" fmla="*/ 17 w 48"/>
                    <a:gd name="T1" fmla="*/ 0 h 64"/>
                    <a:gd name="T2" fmla="*/ 17 w 48"/>
                    <a:gd name="T3" fmla="*/ 4 h 64"/>
                    <a:gd name="T4" fmla="*/ 17 w 48"/>
                    <a:gd name="T5" fmla="*/ 7 h 64"/>
                    <a:gd name="T6" fmla="*/ 0 w 48"/>
                    <a:gd name="T7" fmla="*/ 64 h 64"/>
                    <a:gd name="T8" fmla="*/ 29 w 48"/>
                    <a:gd name="T9" fmla="*/ 43 h 64"/>
                    <a:gd name="T10" fmla="*/ 40 w 48"/>
                    <a:gd name="T11" fmla="*/ 26 h 64"/>
                    <a:gd name="T12" fmla="*/ 46 w 48"/>
                    <a:gd name="T13" fmla="*/ 31 h 64"/>
                    <a:gd name="T14" fmla="*/ 48 w 48"/>
                    <a:gd name="T15" fmla="*/ 30 h 64"/>
                    <a:gd name="T16" fmla="*/ 21 w 48"/>
                    <a:gd name="T17" fmla="*/ 4 h 64"/>
                    <a:gd name="T18" fmla="*/ 17 w 48"/>
                    <a:gd name="T19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8" h="64">
                      <a:moveTo>
                        <a:pt x="17" y="0"/>
                      </a:moveTo>
                      <a:cubicBezTo>
                        <a:pt x="17" y="2"/>
                        <a:pt x="17" y="3"/>
                        <a:pt x="17" y="4"/>
                      </a:cubicBezTo>
                      <a:cubicBezTo>
                        <a:pt x="17" y="5"/>
                        <a:pt x="17" y="6"/>
                        <a:pt x="17" y="7"/>
                      </a:cubicBezTo>
                      <a:cubicBezTo>
                        <a:pt x="16" y="26"/>
                        <a:pt x="8" y="46"/>
                        <a:pt x="0" y="64"/>
                      </a:cubicBezTo>
                      <a:cubicBezTo>
                        <a:pt x="9" y="57"/>
                        <a:pt x="19" y="50"/>
                        <a:pt x="29" y="43"/>
                      </a:cubicBezTo>
                      <a:cubicBezTo>
                        <a:pt x="33" y="37"/>
                        <a:pt x="37" y="31"/>
                        <a:pt x="40" y="26"/>
                      </a:cubicBezTo>
                      <a:cubicBezTo>
                        <a:pt x="42" y="28"/>
                        <a:pt x="44" y="30"/>
                        <a:pt x="46" y="31"/>
                      </a:cubicBezTo>
                      <a:cubicBezTo>
                        <a:pt x="47" y="31"/>
                        <a:pt x="48" y="30"/>
                        <a:pt x="48" y="30"/>
                      </a:cubicBezTo>
                      <a:cubicBezTo>
                        <a:pt x="39" y="21"/>
                        <a:pt x="30" y="13"/>
                        <a:pt x="21" y="4"/>
                      </a:cubicBezTo>
                      <a:cubicBezTo>
                        <a:pt x="20" y="3"/>
                        <a:pt x="18" y="2"/>
                        <a:pt x="17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69" name="Freeform 415">
                  <a:extLst>
                    <a:ext uri="{FF2B5EF4-FFF2-40B4-BE49-F238E27FC236}">
                      <a16:creationId xmlns:a16="http://schemas.microsoft.com/office/drawing/2014/main" xmlns="" id="{F227B3CA-139D-4639-9F5D-B21F1AB10F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35" y="2790"/>
                  <a:ext cx="21" cy="73"/>
                </a:xfrm>
                <a:custGeom>
                  <a:avLst/>
                  <a:gdLst>
                    <a:gd name="T0" fmla="*/ 3 w 9"/>
                    <a:gd name="T1" fmla="*/ 0 h 30"/>
                    <a:gd name="T2" fmla="*/ 0 w 9"/>
                    <a:gd name="T3" fmla="*/ 21 h 30"/>
                    <a:gd name="T4" fmla="*/ 5 w 9"/>
                    <a:gd name="T5" fmla="*/ 30 h 30"/>
                    <a:gd name="T6" fmla="*/ 9 w 9"/>
                    <a:gd name="T7" fmla="*/ 1 h 30"/>
                    <a:gd name="T8" fmla="*/ 3 w 9"/>
                    <a:gd name="T9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30">
                      <a:moveTo>
                        <a:pt x="3" y="0"/>
                      </a:moveTo>
                      <a:cubicBezTo>
                        <a:pt x="1" y="7"/>
                        <a:pt x="1" y="14"/>
                        <a:pt x="0" y="21"/>
                      </a:cubicBezTo>
                      <a:cubicBezTo>
                        <a:pt x="2" y="24"/>
                        <a:pt x="3" y="27"/>
                        <a:pt x="5" y="30"/>
                      </a:cubicBezTo>
                      <a:cubicBezTo>
                        <a:pt x="5" y="20"/>
                        <a:pt x="7" y="11"/>
                        <a:pt x="9" y="1"/>
                      </a:cubicBezTo>
                      <a:cubicBezTo>
                        <a:pt x="7" y="1"/>
                        <a:pt x="5" y="0"/>
                        <a:pt x="3" y="0"/>
                      </a:cubicBezTo>
                    </a:path>
                  </a:pathLst>
                </a:custGeom>
                <a:solidFill>
                  <a:srgbClr val="4291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0" name="Freeform 416">
                  <a:extLst>
                    <a:ext uri="{FF2B5EF4-FFF2-40B4-BE49-F238E27FC236}">
                      <a16:creationId xmlns:a16="http://schemas.microsoft.com/office/drawing/2014/main" xmlns="" id="{58B7548B-9119-4BA0-99D7-8530754BF5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1" y="2580"/>
                  <a:ext cx="104" cy="273"/>
                </a:xfrm>
                <a:custGeom>
                  <a:avLst/>
                  <a:gdLst>
                    <a:gd name="T0" fmla="*/ 29 w 43"/>
                    <a:gd name="T1" fmla="*/ 0 h 113"/>
                    <a:gd name="T2" fmla="*/ 29 w 43"/>
                    <a:gd name="T3" fmla="*/ 1 h 113"/>
                    <a:gd name="T4" fmla="*/ 0 w 43"/>
                    <a:gd name="T5" fmla="*/ 94 h 113"/>
                    <a:gd name="T6" fmla="*/ 9 w 43"/>
                    <a:gd name="T7" fmla="*/ 109 h 113"/>
                    <a:gd name="T8" fmla="*/ 10 w 43"/>
                    <a:gd name="T9" fmla="*/ 113 h 113"/>
                    <a:gd name="T10" fmla="*/ 38 w 43"/>
                    <a:gd name="T11" fmla="*/ 18 h 113"/>
                    <a:gd name="T12" fmla="*/ 42 w 43"/>
                    <a:gd name="T13" fmla="*/ 13 h 113"/>
                    <a:gd name="T14" fmla="*/ 43 w 43"/>
                    <a:gd name="T15" fmla="*/ 13 h 113"/>
                    <a:gd name="T16" fmla="*/ 29 w 43"/>
                    <a:gd name="T17" fmla="*/ 0 h 1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3" h="113">
                      <a:moveTo>
                        <a:pt x="29" y="0"/>
                      </a:moveTo>
                      <a:cubicBezTo>
                        <a:pt x="29" y="1"/>
                        <a:pt x="29" y="1"/>
                        <a:pt x="29" y="1"/>
                      </a:cubicBezTo>
                      <a:cubicBezTo>
                        <a:pt x="24" y="31"/>
                        <a:pt x="10" y="63"/>
                        <a:pt x="0" y="94"/>
                      </a:cubicBezTo>
                      <a:cubicBezTo>
                        <a:pt x="4" y="99"/>
                        <a:pt x="5" y="105"/>
                        <a:pt x="9" y="109"/>
                      </a:cubicBezTo>
                      <a:cubicBezTo>
                        <a:pt x="9" y="111"/>
                        <a:pt x="9" y="112"/>
                        <a:pt x="10" y="113"/>
                      </a:cubicBezTo>
                      <a:cubicBezTo>
                        <a:pt x="14" y="80"/>
                        <a:pt x="18" y="47"/>
                        <a:pt x="38" y="18"/>
                      </a:cubicBezTo>
                      <a:cubicBezTo>
                        <a:pt x="39" y="16"/>
                        <a:pt x="41" y="15"/>
                        <a:pt x="42" y="13"/>
                      </a:cubicBezTo>
                      <a:cubicBezTo>
                        <a:pt x="42" y="13"/>
                        <a:pt x="43" y="13"/>
                        <a:pt x="43" y="13"/>
                      </a:cubicBezTo>
                      <a:cubicBezTo>
                        <a:pt x="38" y="9"/>
                        <a:pt x="33" y="5"/>
                        <a:pt x="29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1" name="Freeform 417">
                  <a:extLst>
                    <a:ext uri="{FF2B5EF4-FFF2-40B4-BE49-F238E27FC236}">
                      <a16:creationId xmlns:a16="http://schemas.microsoft.com/office/drawing/2014/main" xmlns="" id="{F1833762-5419-4AAD-BE95-DC37F77AB7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1" y="2807"/>
                  <a:ext cx="44" cy="174"/>
                </a:xfrm>
                <a:custGeom>
                  <a:avLst/>
                  <a:gdLst>
                    <a:gd name="T0" fmla="*/ 8 w 18"/>
                    <a:gd name="T1" fmla="*/ 0 h 72"/>
                    <a:gd name="T2" fmla="*/ 0 w 18"/>
                    <a:gd name="T3" fmla="*/ 50 h 72"/>
                    <a:gd name="T4" fmla="*/ 11 w 18"/>
                    <a:gd name="T5" fmla="*/ 72 h 72"/>
                    <a:gd name="T6" fmla="*/ 18 w 18"/>
                    <a:gd name="T7" fmla="*/ 19 h 72"/>
                    <a:gd name="T8" fmla="*/ 17 w 18"/>
                    <a:gd name="T9" fmla="*/ 15 h 72"/>
                    <a:gd name="T10" fmla="*/ 8 w 18"/>
                    <a:gd name="T11" fmla="*/ 0 h 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8" h="72">
                      <a:moveTo>
                        <a:pt x="8" y="0"/>
                      </a:moveTo>
                      <a:cubicBezTo>
                        <a:pt x="3" y="17"/>
                        <a:pt x="0" y="34"/>
                        <a:pt x="0" y="50"/>
                      </a:cubicBezTo>
                      <a:cubicBezTo>
                        <a:pt x="1" y="59"/>
                        <a:pt x="3" y="69"/>
                        <a:pt x="11" y="72"/>
                      </a:cubicBezTo>
                      <a:cubicBezTo>
                        <a:pt x="15" y="55"/>
                        <a:pt x="16" y="37"/>
                        <a:pt x="18" y="19"/>
                      </a:cubicBezTo>
                      <a:cubicBezTo>
                        <a:pt x="17" y="18"/>
                        <a:pt x="17" y="17"/>
                        <a:pt x="17" y="15"/>
                      </a:cubicBezTo>
                      <a:cubicBezTo>
                        <a:pt x="13" y="11"/>
                        <a:pt x="12" y="5"/>
                        <a:pt x="8" y="0"/>
                      </a:cubicBezTo>
                    </a:path>
                  </a:pathLst>
                </a:custGeom>
                <a:solidFill>
                  <a:srgbClr val="4291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2" name="Freeform 418">
                  <a:extLst>
                    <a:ext uri="{FF2B5EF4-FFF2-40B4-BE49-F238E27FC236}">
                      <a16:creationId xmlns:a16="http://schemas.microsoft.com/office/drawing/2014/main" xmlns="" id="{B20A3836-B069-486C-A02A-6B4C56D27A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79" y="2660"/>
                  <a:ext cx="29" cy="31"/>
                </a:xfrm>
                <a:custGeom>
                  <a:avLst/>
                  <a:gdLst>
                    <a:gd name="T0" fmla="*/ 0 w 12"/>
                    <a:gd name="T1" fmla="*/ 0 h 13"/>
                    <a:gd name="T2" fmla="*/ 6 w 12"/>
                    <a:gd name="T3" fmla="*/ 13 h 13"/>
                    <a:gd name="T4" fmla="*/ 12 w 12"/>
                    <a:gd name="T5" fmla="*/ 11 h 13"/>
                    <a:gd name="T6" fmla="*/ 0 w 12"/>
                    <a:gd name="T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13">
                      <a:moveTo>
                        <a:pt x="0" y="0"/>
                      </a:moveTo>
                      <a:cubicBezTo>
                        <a:pt x="2" y="5"/>
                        <a:pt x="4" y="9"/>
                        <a:pt x="6" y="13"/>
                      </a:cubicBezTo>
                      <a:cubicBezTo>
                        <a:pt x="8" y="12"/>
                        <a:pt x="10" y="12"/>
                        <a:pt x="12" y="11"/>
                      </a:cubicBezTo>
                      <a:cubicBezTo>
                        <a:pt x="8" y="7"/>
                        <a:pt x="4" y="4"/>
                        <a:pt x="0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3" name="Freeform 419">
                  <a:extLst>
                    <a:ext uri="{FF2B5EF4-FFF2-40B4-BE49-F238E27FC236}">
                      <a16:creationId xmlns:a16="http://schemas.microsoft.com/office/drawing/2014/main" xmlns="" id="{FAAF31EB-B700-42FC-9C0E-CDBA6B0EF5B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4" y="2686"/>
                  <a:ext cx="46" cy="46"/>
                </a:xfrm>
                <a:custGeom>
                  <a:avLst/>
                  <a:gdLst>
                    <a:gd name="T0" fmla="*/ 6 w 19"/>
                    <a:gd name="T1" fmla="*/ 0 h 19"/>
                    <a:gd name="T2" fmla="*/ 0 w 19"/>
                    <a:gd name="T3" fmla="*/ 2 h 19"/>
                    <a:gd name="T4" fmla="*/ 14 w 19"/>
                    <a:gd name="T5" fmla="*/ 19 h 19"/>
                    <a:gd name="T6" fmla="*/ 19 w 19"/>
                    <a:gd name="T7" fmla="*/ 17 h 19"/>
                    <a:gd name="T8" fmla="*/ 6 w 19"/>
                    <a:gd name="T9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9" h="19">
                      <a:moveTo>
                        <a:pt x="6" y="0"/>
                      </a:moveTo>
                      <a:cubicBezTo>
                        <a:pt x="4" y="1"/>
                        <a:pt x="2" y="1"/>
                        <a:pt x="0" y="2"/>
                      </a:cubicBezTo>
                      <a:cubicBezTo>
                        <a:pt x="4" y="8"/>
                        <a:pt x="9" y="14"/>
                        <a:pt x="14" y="19"/>
                      </a:cubicBezTo>
                      <a:cubicBezTo>
                        <a:pt x="16" y="18"/>
                        <a:pt x="18" y="17"/>
                        <a:pt x="19" y="17"/>
                      </a:cubicBezTo>
                      <a:cubicBezTo>
                        <a:pt x="16" y="10"/>
                        <a:pt x="11" y="5"/>
                        <a:pt x="6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4" name="Freeform 420">
                  <a:extLst>
                    <a:ext uri="{FF2B5EF4-FFF2-40B4-BE49-F238E27FC236}">
                      <a16:creationId xmlns:a16="http://schemas.microsoft.com/office/drawing/2014/main" xmlns="" id="{585084B3-49AC-4D59-81EC-FDF3F82F6F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29" y="2694"/>
                  <a:ext cx="38" cy="104"/>
                </a:xfrm>
                <a:custGeom>
                  <a:avLst/>
                  <a:gdLst>
                    <a:gd name="T0" fmla="*/ 7 w 16"/>
                    <a:gd name="T1" fmla="*/ 0 h 43"/>
                    <a:gd name="T2" fmla="*/ 7 w 16"/>
                    <a:gd name="T3" fmla="*/ 7 h 43"/>
                    <a:gd name="T4" fmla="*/ 0 w 16"/>
                    <a:gd name="T5" fmla="*/ 32 h 43"/>
                    <a:gd name="T6" fmla="*/ 4 w 16"/>
                    <a:gd name="T7" fmla="*/ 43 h 43"/>
                    <a:gd name="T8" fmla="*/ 5 w 16"/>
                    <a:gd name="T9" fmla="*/ 41 h 43"/>
                    <a:gd name="T10" fmla="*/ 9 w 16"/>
                    <a:gd name="T11" fmla="*/ 34 h 43"/>
                    <a:gd name="T12" fmla="*/ 13 w 16"/>
                    <a:gd name="T13" fmla="*/ 9 h 43"/>
                    <a:gd name="T14" fmla="*/ 16 w 16"/>
                    <a:gd name="T15" fmla="*/ 5 h 43"/>
                    <a:gd name="T16" fmla="*/ 7 w 16"/>
                    <a:gd name="T17" fmla="*/ 0 h 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6" h="43">
                      <a:moveTo>
                        <a:pt x="7" y="0"/>
                      </a:moveTo>
                      <a:cubicBezTo>
                        <a:pt x="7" y="3"/>
                        <a:pt x="7" y="5"/>
                        <a:pt x="7" y="7"/>
                      </a:cubicBezTo>
                      <a:cubicBezTo>
                        <a:pt x="6" y="15"/>
                        <a:pt x="3" y="23"/>
                        <a:pt x="0" y="32"/>
                      </a:cubicBezTo>
                      <a:cubicBezTo>
                        <a:pt x="2" y="35"/>
                        <a:pt x="3" y="39"/>
                        <a:pt x="4" y="43"/>
                      </a:cubicBezTo>
                      <a:cubicBezTo>
                        <a:pt x="4" y="42"/>
                        <a:pt x="5" y="42"/>
                        <a:pt x="5" y="41"/>
                      </a:cubicBezTo>
                      <a:cubicBezTo>
                        <a:pt x="7" y="39"/>
                        <a:pt x="8" y="36"/>
                        <a:pt x="9" y="34"/>
                      </a:cubicBezTo>
                      <a:cubicBezTo>
                        <a:pt x="11" y="25"/>
                        <a:pt x="8" y="17"/>
                        <a:pt x="13" y="9"/>
                      </a:cubicBezTo>
                      <a:cubicBezTo>
                        <a:pt x="14" y="8"/>
                        <a:pt x="15" y="6"/>
                        <a:pt x="16" y="5"/>
                      </a:cubicBezTo>
                      <a:cubicBezTo>
                        <a:pt x="13" y="4"/>
                        <a:pt x="10" y="2"/>
                        <a:pt x="7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5" name="Freeform 421">
                  <a:extLst>
                    <a:ext uri="{FF2B5EF4-FFF2-40B4-BE49-F238E27FC236}">
                      <a16:creationId xmlns:a16="http://schemas.microsoft.com/office/drawing/2014/main" xmlns="" id="{8A0695E0-6B81-4183-A1FC-E48D0690BD3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438" y="2706"/>
                  <a:ext cx="58" cy="94"/>
                </a:xfrm>
                <a:custGeom>
                  <a:avLst/>
                  <a:gdLst>
                    <a:gd name="T0" fmla="*/ 1 w 24"/>
                    <a:gd name="T1" fmla="*/ 36 h 39"/>
                    <a:gd name="T2" fmla="*/ 0 w 24"/>
                    <a:gd name="T3" fmla="*/ 38 h 39"/>
                    <a:gd name="T4" fmla="*/ 0 w 24"/>
                    <a:gd name="T5" fmla="*/ 39 h 39"/>
                    <a:gd name="T6" fmla="*/ 1 w 24"/>
                    <a:gd name="T7" fmla="*/ 36 h 39"/>
                    <a:gd name="T8" fmla="*/ 12 w 24"/>
                    <a:gd name="T9" fmla="*/ 0 h 39"/>
                    <a:gd name="T10" fmla="*/ 9 w 24"/>
                    <a:gd name="T11" fmla="*/ 4 h 39"/>
                    <a:gd name="T12" fmla="*/ 5 w 24"/>
                    <a:gd name="T13" fmla="*/ 29 h 39"/>
                    <a:gd name="T14" fmla="*/ 17 w 24"/>
                    <a:gd name="T15" fmla="*/ 13 h 39"/>
                    <a:gd name="T16" fmla="*/ 24 w 24"/>
                    <a:gd name="T17" fmla="*/ 7 h 39"/>
                    <a:gd name="T18" fmla="*/ 12 w 24"/>
                    <a:gd name="T19" fmla="*/ 0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4" h="39">
                      <a:moveTo>
                        <a:pt x="1" y="36"/>
                      </a:moveTo>
                      <a:cubicBezTo>
                        <a:pt x="1" y="37"/>
                        <a:pt x="0" y="37"/>
                        <a:pt x="0" y="38"/>
                      </a:cubicBezTo>
                      <a:cubicBezTo>
                        <a:pt x="0" y="38"/>
                        <a:pt x="0" y="39"/>
                        <a:pt x="0" y="39"/>
                      </a:cubicBezTo>
                      <a:cubicBezTo>
                        <a:pt x="1" y="38"/>
                        <a:pt x="1" y="37"/>
                        <a:pt x="1" y="36"/>
                      </a:cubicBezTo>
                      <a:moveTo>
                        <a:pt x="12" y="0"/>
                      </a:moveTo>
                      <a:cubicBezTo>
                        <a:pt x="11" y="1"/>
                        <a:pt x="10" y="3"/>
                        <a:pt x="9" y="4"/>
                      </a:cubicBezTo>
                      <a:cubicBezTo>
                        <a:pt x="4" y="12"/>
                        <a:pt x="7" y="20"/>
                        <a:pt x="5" y="29"/>
                      </a:cubicBezTo>
                      <a:cubicBezTo>
                        <a:pt x="9" y="23"/>
                        <a:pt x="12" y="18"/>
                        <a:pt x="17" y="13"/>
                      </a:cubicBezTo>
                      <a:cubicBezTo>
                        <a:pt x="19" y="11"/>
                        <a:pt x="21" y="9"/>
                        <a:pt x="24" y="7"/>
                      </a:cubicBezTo>
                      <a:cubicBezTo>
                        <a:pt x="20" y="5"/>
                        <a:pt x="16" y="3"/>
                        <a:pt x="12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6" name="Freeform 422">
                  <a:extLst>
                    <a:ext uri="{FF2B5EF4-FFF2-40B4-BE49-F238E27FC236}">
                      <a16:creationId xmlns:a16="http://schemas.microsoft.com/office/drawing/2014/main" xmlns="" id="{1A692198-2274-471F-93EA-7CD5ED0051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9" y="2771"/>
                  <a:ext cx="29" cy="41"/>
                </a:xfrm>
                <a:custGeom>
                  <a:avLst/>
                  <a:gdLst>
                    <a:gd name="T0" fmla="*/ 8 w 12"/>
                    <a:gd name="T1" fmla="*/ 0 h 17"/>
                    <a:gd name="T2" fmla="*/ 0 w 12"/>
                    <a:gd name="T3" fmla="*/ 17 h 17"/>
                    <a:gd name="T4" fmla="*/ 12 w 12"/>
                    <a:gd name="T5" fmla="*/ 11 h 17"/>
                    <a:gd name="T6" fmla="*/ 8 w 12"/>
                    <a:gd name="T7" fmla="*/ 0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17">
                      <a:moveTo>
                        <a:pt x="8" y="0"/>
                      </a:moveTo>
                      <a:cubicBezTo>
                        <a:pt x="6" y="5"/>
                        <a:pt x="3" y="11"/>
                        <a:pt x="0" y="17"/>
                      </a:cubicBezTo>
                      <a:cubicBezTo>
                        <a:pt x="4" y="16"/>
                        <a:pt x="9" y="14"/>
                        <a:pt x="12" y="11"/>
                      </a:cubicBezTo>
                      <a:cubicBezTo>
                        <a:pt x="11" y="7"/>
                        <a:pt x="10" y="3"/>
                        <a:pt x="8" y="0"/>
                      </a:cubicBezTo>
                    </a:path>
                  </a:pathLst>
                </a:custGeom>
                <a:solidFill>
                  <a:srgbClr val="4291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7" name="Freeform 423">
                  <a:extLst>
                    <a:ext uri="{FF2B5EF4-FFF2-40B4-BE49-F238E27FC236}">
                      <a16:creationId xmlns:a16="http://schemas.microsoft.com/office/drawing/2014/main" xmlns="" id="{212CE35C-093C-4E0A-A514-434759B4F6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3" y="2798"/>
                  <a:ext cx="65" cy="169"/>
                </a:xfrm>
                <a:custGeom>
                  <a:avLst/>
                  <a:gdLst>
                    <a:gd name="T0" fmla="*/ 27 w 27"/>
                    <a:gd name="T1" fmla="*/ 0 h 70"/>
                    <a:gd name="T2" fmla="*/ 15 w 27"/>
                    <a:gd name="T3" fmla="*/ 6 h 70"/>
                    <a:gd name="T4" fmla="*/ 2 w 27"/>
                    <a:gd name="T5" fmla="*/ 35 h 70"/>
                    <a:gd name="T6" fmla="*/ 0 w 27"/>
                    <a:gd name="T7" fmla="*/ 41 h 70"/>
                    <a:gd name="T8" fmla="*/ 4 w 27"/>
                    <a:gd name="T9" fmla="*/ 38 h 70"/>
                    <a:gd name="T10" fmla="*/ 5 w 27"/>
                    <a:gd name="T11" fmla="*/ 70 h 70"/>
                    <a:gd name="T12" fmla="*/ 14 w 27"/>
                    <a:gd name="T13" fmla="*/ 44 h 70"/>
                    <a:gd name="T14" fmla="*/ 27 w 27"/>
                    <a:gd name="T15" fmla="*/ 1 h 70"/>
                    <a:gd name="T16" fmla="*/ 27 w 27"/>
                    <a:gd name="T17" fmla="*/ 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7" h="70">
                      <a:moveTo>
                        <a:pt x="27" y="0"/>
                      </a:moveTo>
                      <a:cubicBezTo>
                        <a:pt x="24" y="3"/>
                        <a:pt x="19" y="5"/>
                        <a:pt x="15" y="6"/>
                      </a:cubicBezTo>
                      <a:cubicBezTo>
                        <a:pt x="11" y="16"/>
                        <a:pt x="6" y="26"/>
                        <a:pt x="2" y="35"/>
                      </a:cubicBezTo>
                      <a:cubicBezTo>
                        <a:pt x="1" y="37"/>
                        <a:pt x="0" y="39"/>
                        <a:pt x="0" y="41"/>
                      </a:cubicBezTo>
                      <a:cubicBezTo>
                        <a:pt x="2" y="39"/>
                        <a:pt x="4" y="38"/>
                        <a:pt x="4" y="38"/>
                      </a:cubicBezTo>
                      <a:cubicBezTo>
                        <a:pt x="2" y="48"/>
                        <a:pt x="3" y="59"/>
                        <a:pt x="5" y="70"/>
                      </a:cubicBezTo>
                      <a:cubicBezTo>
                        <a:pt x="8" y="61"/>
                        <a:pt x="11" y="53"/>
                        <a:pt x="14" y="44"/>
                      </a:cubicBezTo>
                      <a:cubicBezTo>
                        <a:pt x="18" y="30"/>
                        <a:pt x="21" y="15"/>
                        <a:pt x="27" y="1"/>
                      </a:cubicBezTo>
                      <a:cubicBezTo>
                        <a:pt x="27" y="1"/>
                        <a:pt x="27" y="0"/>
                        <a:pt x="27" y="0"/>
                      </a:cubicBezTo>
                    </a:path>
                  </a:pathLst>
                </a:custGeom>
                <a:solidFill>
                  <a:srgbClr val="3E95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8" name="Freeform 424">
                  <a:extLst>
                    <a:ext uri="{FF2B5EF4-FFF2-40B4-BE49-F238E27FC236}">
                      <a16:creationId xmlns:a16="http://schemas.microsoft.com/office/drawing/2014/main" xmlns="" id="{52B3B21C-04E1-40A3-A7CE-9B4F7329540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4" y="2730"/>
                  <a:ext cx="43" cy="191"/>
                </a:xfrm>
                <a:custGeom>
                  <a:avLst/>
                  <a:gdLst>
                    <a:gd name="T0" fmla="*/ 5 w 18"/>
                    <a:gd name="T1" fmla="*/ 0 h 79"/>
                    <a:gd name="T2" fmla="*/ 9 w 18"/>
                    <a:gd name="T3" fmla="*/ 14 h 79"/>
                    <a:gd name="T4" fmla="*/ 5 w 18"/>
                    <a:gd name="T5" fmla="*/ 50 h 79"/>
                    <a:gd name="T6" fmla="*/ 0 w 18"/>
                    <a:gd name="T7" fmla="*/ 79 h 79"/>
                    <a:gd name="T8" fmla="*/ 8 w 18"/>
                    <a:gd name="T9" fmla="*/ 65 h 79"/>
                    <a:gd name="T10" fmla="*/ 16 w 18"/>
                    <a:gd name="T11" fmla="*/ 20 h 79"/>
                    <a:gd name="T12" fmla="*/ 18 w 18"/>
                    <a:gd name="T13" fmla="*/ 9 h 79"/>
                    <a:gd name="T14" fmla="*/ 5 w 18"/>
                    <a:gd name="T15" fmla="*/ 0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8" h="79">
                      <a:moveTo>
                        <a:pt x="5" y="0"/>
                      </a:moveTo>
                      <a:cubicBezTo>
                        <a:pt x="7" y="4"/>
                        <a:pt x="8" y="9"/>
                        <a:pt x="9" y="14"/>
                      </a:cubicBezTo>
                      <a:cubicBezTo>
                        <a:pt x="10" y="25"/>
                        <a:pt x="7" y="38"/>
                        <a:pt x="5" y="50"/>
                      </a:cubicBezTo>
                      <a:cubicBezTo>
                        <a:pt x="2" y="60"/>
                        <a:pt x="2" y="69"/>
                        <a:pt x="0" y="79"/>
                      </a:cubicBezTo>
                      <a:cubicBezTo>
                        <a:pt x="3" y="75"/>
                        <a:pt x="6" y="70"/>
                        <a:pt x="8" y="65"/>
                      </a:cubicBezTo>
                      <a:cubicBezTo>
                        <a:pt x="11" y="50"/>
                        <a:pt x="13" y="35"/>
                        <a:pt x="16" y="20"/>
                      </a:cubicBezTo>
                      <a:cubicBezTo>
                        <a:pt x="17" y="16"/>
                        <a:pt x="18" y="13"/>
                        <a:pt x="18" y="9"/>
                      </a:cubicBezTo>
                      <a:cubicBezTo>
                        <a:pt x="14" y="6"/>
                        <a:pt x="10" y="3"/>
                        <a:pt x="5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79" name="Freeform 425">
                  <a:extLst>
                    <a:ext uri="{FF2B5EF4-FFF2-40B4-BE49-F238E27FC236}">
                      <a16:creationId xmlns:a16="http://schemas.microsoft.com/office/drawing/2014/main" xmlns="" id="{360AD287-B109-4398-8EE9-19F854D240E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7" y="2887"/>
                  <a:ext cx="26" cy="80"/>
                </a:xfrm>
                <a:custGeom>
                  <a:avLst/>
                  <a:gdLst>
                    <a:gd name="T0" fmla="*/ 11 w 11"/>
                    <a:gd name="T1" fmla="*/ 0 h 33"/>
                    <a:gd name="T2" fmla="*/ 3 w 11"/>
                    <a:gd name="T3" fmla="*/ 14 h 33"/>
                    <a:gd name="T4" fmla="*/ 2 w 11"/>
                    <a:gd name="T5" fmla="*/ 20 h 33"/>
                    <a:gd name="T6" fmla="*/ 0 w 11"/>
                    <a:gd name="T7" fmla="*/ 33 h 33"/>
                    <a:gd name="T8" fmla="*/ 2 w 11"/>
                    <a:gd name="T9" fmla="*/ 32 h 33"/>
                    <a:gd name="T10" fmla="*/ 7 w 11"/>
                    <a:gd name="T11" fmla="*/ 32 h 33"/>
                    <a:gd name="T12" fmla="*/ 11 w 11"/>
                    <a:gd name="T13" fmla="*/ 0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" h="33">
                      <a:moveTo>
                        <a:pt x="11" y="0"/>
                      </a:moveTo>
                      <a:cubicBezTo>
                        <a:pt x="9" y="5"/>
                        <a:pt x="6" y="10"/>
                        <a:pt x="3" y="14"/>
                      </a:cubicBezTo>
                      <a:cubicBezTo>
                        <a:pt x="2" y="16"/>
                        <a:pt x="2" y="18"/>
                        <a:pt x="2" y="20"/>
                      </a:cubicBezTo>
                      <a:cubicBezTo>
                        <a:pt x="1" y="24"/>
                        <a:pt x="0" y="29"/>
                        <a:pt x="0" y="33"/>
                      </a:cubicBezTo>
                      <a:cubicBezTo>
                        <a:pt x="0" y="33"/>
                        <a:pt x="1" y="32"/>
                        <a:pt x="2" y="32"/>
                      </a:cubicBezTo>
                      <a:cubicBezTo>
                        <a:pt x="4" y="32"/>
                        <a:pt x="5" y="32"/>
                        <a:pt x="7" y="32"/>
                      </a:cubicBezTo>
                      <a:cubicBezTo>
                        <a:pt x="9" y="21"/>
                        <a:pt x="10" y="10"/>
                        <a:pt x="11" y="0"/>
                      </a:cubicBezTo>
                    </a:path>
                  </a:pathLst>
                </a:custGeom>
                <a:solidFill>
                  <a:srgbClr val="4088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0" name="Freeform 426">
                  <a:extLst>
                    <a:ext uri="{FF2B5EF4-FFF2-40B4-BE49-F238E27FC236}">
                      <a16:creationId xmlns:a16="http://schemas.microsoft.com/office/drawing/2014/main" xmlns="" id="{7F19F14A-7C57-4592-AB87-6F6AE0483E0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84" y="2965"/>
                  <a:ext cx="20" cy="53"/>
                </a:xfrm>
                <a:custGeom>
                  <a:avLst/>
                  <a:gdLst>
                    <a:gd name="T0" fmla="*/ 8 w 8"/>
                    <a:gd name="T1" fmla="*/ 0 h 22"/>
                    <a:gd name="T2" fmla="*/ 3 w 8"/>
                    <a:gd name="T3" fmla="*/ 0 h 22"/>
                    <a:gd name="T4" fmla="*/ 1 w 8"/>
                    <a:gd name="T5" fmla="*/ 1 h 22"/>
                    <a:gd name="T6" fmla="*/ 6 w 8"/>
                    <a:gd name="T7" fmla="*/ 22 h 22"/>
                    <a:gd name="T8" fmla="*/ 8 w 8"/>
                    <a:gd name="T9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22">
                      <a:moveTo>
                        <a:pt x="8" y="0"/>
                      </a:moveTo>
                      <a:cubicBezTo>
                        <a:pt x="6" y="0"/>
                        <a:pt x="5" y="0"/>
                        <a:pt x="3" y="0"/>
                      </a:cubicBezTo>
                      <a:cubicBezTo>
                        <a:pt x="2" y="0"/>
                        <a:pt x="1" y="1"/>
                        <a:pt x="1" y="1"/>
                      </a:cubicBezTo>
                      <a:cubicBezTo>
                        <a:pt x="0" y="9"/>
                        <a:pt x="2" y="16"/>
                        <a:pt x="6" y="22"/>
                      </a:cubicBezTo>
                      <a:cubicBezTo>
                        <a:pt x="7" y="14"/>
                        <a:pt x="8" y="7"/>
                        <a:pt x="8" y="0"/>
                      </a:cubicBezTo>
                    </a:path>
                  </a:pathLst>
                </a:custGeom>
                <a:solidFill>
                  <a:srgbClr val="3F9C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1" name="Freeform 427">
                  <a:extLst>
                    <a:ext uri="{FF2B5EF4-FFF2-40B4-BE49-F238E27FC236}">
                      <a16:creationId xmlns:a16="http://schemas.microsoft.com/office/drawing/2014/main" xmlns="" id="{BD4E5BDA-ACBD-482A-AA5F-74681F3494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6" y="2355"/>
                  <a:ext cx="39" cy="17"/>
                </a:xfrm>
                <a:custGeom>
                  <a:avLst/>
                  <a:gdLst>
                    <a:gd name="T0" fmla="*/ 10 w 16"/>
                    <a:gd name="T1" fmla="*/ 0 h 7"/>
                    <a:gd name="T2" fmla="*/ 9 w 16"/>
                    <a:gd name="T3" fmla="*/ 0 h 7"/>
                    <a:gd name="T4" fmla="*/ 9 w 16"/>
                    <a:gd name="T5" fmla="*/ 0 h 7"/>
                    <a:gd name="T6" fmla="*/ 0 w 16"/>
                    <a:gd name="T7" fmla="*/ 7 h 7"/>
                    <a:gd name="T8" fmla="*/ 16 w 16"/>
                    <a:gd name="T9" fmla="*/ 0 h 7"/>
                    <a:gd name="T10" fmla="*/ 10 w 16"/>
                    <a:gd name="T11" fmla="*/ 0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6" h="7">
                      <a:moveTo>
                        <a:pt x="10" y="0"/>
                      </a:move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7" y="1"/>
                        <a:pt x="4" y="3"/>
                        <a:pt x="0" y="7"/>
                      </a:cubicBezTo>
                      <a:cubicBezTo>
                        <a:pt x="5" y="4"/>
                        <a:pt x="11" y="2"/>
                        <a:pt x="16" y="0"/>
                      </a:cubicBezTo>
                      <a:cubicBezTo>
                        <a:pt x="14" y="0"/>
                        <a:pt x="12" y="0"/>
                        <a:pt x="10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2" name="Freeform 428">
                  <a:extLst>
                    <a:ext uri="{FF2B5EF4-FFF2-40B4-BE49-F238E27FC236}">
                      <a16:creationId xmlns:a16="http://schemas.microsoft.com/office/drawing/2014/main" xmlns="" id="{50CBF14F-D628-4269-A67C-0CD8876355E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0" y="2301"/>
                  <a:ext cx="275" cy="138"/>
                </a:xfrm>
                <a:custGeom>
                  <a:avLst/>
                  <a:gdLst>
                    <a:gd name="T0" fmla="*/ 105 w 114"/>
                    <a:gd name="T1" fmla="*/ 0 h 57"/>
                    <a:gd name="T2" fmla="*/ 103 w 114"/>
                    <a:gd name="T3" fmla="*/ 0 h 57"/>
                    <a:gd name="T4" fmla="*/ 16 w 114"/>
                    <a:gd name="T5" fmla="*/ 22 h 57"/>
                    <a:gd name="T6" fmla="*/ 14 w 114"/>
                    <a:gd name="T7" fmla="*/ 23 h 57"/>
                    <a:gd name="T8" fmla="*/ 2 w 114"/>
                    <a:gd name="T9" fmla="*/ 27 h 57"/>
                    <a:gd name="T10" fmla="*/ 0 w 114"/>
                    <a:gd name="T11" fmla="*/ 27 h 57"/>
                    <a:gd name="T12" fmla="*/ 17 w 114"/>
                    <a:gd name="T13" fmla="*/ 57 h 57"/>
                    <a:gd name="T14" fmla="*/ 35 w 114"/>
                    <a:gd name="T15" fmla="*/ 38 h 57"/>
                    <a:gd name="T16" fmla="*/ 32 w 114"/>
                    <a:gd name="T17" fmla="*/ 34 h 57"/>
                    <a:gd name="T18" fmla="*/ 35 w 114"/>
                    <a:gd name="T19" fmla="*/ 33 h 57"/>
                    <a:gd name="T20" fmla="*/ 44 w 114"/>
                    <a:gd name="T21" fmla="*/ 29 h 57"/>
                    <a:gd name="T22" fmla="*/ 53 w 114"/>
                    <a:gd name="T23" fmla="*/ 22 h 57"/>
                    <a:gd name="T24" fmla="*/ 53 w 114"/>
                    <a:gd name="T25" fmla="*/ 22 h 57"/>
                    <a:gd name="T26" fmla="*/ 54 w 114"/>
                    <a:gd name="T27" fmla="*/ 22 h 57"/>
                    <a:gd name="T28" fmla="*/ 60 w 114"/>
                    <a:gd name="T29" fmla="*/ 22 h 57"/>
                    <a:gd name="T30" fmla="*/ 110 w 114"/>
                    <a:gd name="T31" fmla="*/ 6 h 57"/>
                    <a:gd name="T32" fmla="*/ 105 w 114"/>
                    <a:gd name="T33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4" h="57">
                      <a:moveTo>
                        <a:pt x="105" y="0"/>
                      </a:moveTo>
                      <a:cubicBezTo>
                        <a:pt x="105" y="0"/>
                        <a:pt x="104" y="0"/>
                        <a:pt x="103" y="0"/>
                      </a:cubicBezTo>
                      <a:cubicBezTo>
                        <a:pt x="74" y="6"/>
                        <a:pt x="45" y="13"/>
                        <a:pt x="16" y="22"/>
                      </a:cubicBezTo>
                      <a:cubicBezTo>
                        <a:pt x="16" y="22"/>
                        <a:pt x="15" y="23"/>
                        <a:pt x="14" y="23"/>
                      </a:cubicBezTo>
                      <a:cubicBezTo>
                        <a:pt x="10" y="24"/>
                        <a:pt x="6" y="25"/>
                        <a:pt x="2" y="27"/>
                      </a:cubicBezTo>
                      <a:cubicBezTo>
                        <a:pt x="1" y="27"/>
                        <a:pt x="1" y="27"/>
                        <a:pt x="0" y="27"/>
                      </a:cubicBezTo>
                      <a:cubicBezTo>
                        <a:pt x="2" y="40"/>
                        <a:pt x="9" y="49"/>
                        <a:pt x="17" y="57"/>
                      </a:cubicBezTo>
                      <a:cubicBezTo>
                        <a:pt x="20" y="53"/>
                        <a:pt x="28" y="45"/>
                        <a:pt x="35" y="38"/>
                      </a:cubicBezTo>
                      <a:cubicBezTo>
                        <a:pt x="34" y="37"/>
                        <a:pt x="33" y="36"/>
                        <a:pt x="32" y="34"/>
                      </a:cubicBezTo>
                      <a:cubicBezTo>
                        <a:pt x="33" y="34"/>
                        <a:pt x="34" y="34"/>
                        <a:pt x="35" y="33"/>
                      </a:cubicBezTo>
                      <a:cubicBezTo>
                        <a:pt x="38" y="32"/>
                        <a:pt x="41" y="30"/>
                        <a:pt x="44" y="29"/>
                      </a:cubicBezTo>
                      <a:cubicBezTo>
                        <a:pt x="48" y="25"/>
                        <a:pt x="51" y="23"/>
                        <a:pt x="53" y="22"/>
                      </a:cubicBezTo>
                      <a:cubicBezTo>
                        <a:pt x="53" y="22"/>
                        <a:pt x="53" y="22"/>
                        <a:pt x="53" y="22"/>
                      </a:cubicBezTo>
                      <a:cubicBezTo>
                        <a:pt x="53" y="22"/>
                        <a:pt x="54" y="22"/>
                        <a:pt x="54" y="22"/>
                      </a:cubicBezTo>
                      <a:cubicBezTo>
                        <a:pt x="56" y="22"/>
                        <a:pt x="58" y="22"/>
                        <a:pt x="60" y="22"/>
                      </a:cubicBezTo>
                      <a:cubicBezTo>
                        <a:pt x="77" y="15"/>
                        <a:pt x="94" y="10"/>
                        <a:pt x="110" y="6"/>
                      </a:cubicBezTo>
                      <a:cubicBezTo>
                        <a:pt x="114" y="3"/>
                        <a:pt x="109" y="0"/>
                        <a:pt x="105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3" name="Freeform 429">
                  <a:extLst>
                    <a:ext uri="{FF2B5EF4-FFF2-40B4-BE49-F238E27FC236}">
                      <a16:creationId xmlns:a16="http://schemas.microsoft.com/office/drawing/2014/main" xmlns="" id="{E36114DD-4F69-4055-A84E-A67AC7A61C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55" y="2350"/>
                  <a:ext cx="56" cy="22"/>
                </a:xfrm>
                <a:custGeom>
                  <a:avLst/>
                  <a:gdLst>
                    <a:gd name="T0" fmla="*/ 10 w 23"/>
                    <a:gd name="T1" fmla="*/ 0 h 9"/>
                    <a:gd name="T2" fmla="*/ 0 w 23"/>
                    <a:gd name="T3" fmla="*/ 1 h 9"/>
                    <a:gd name="T4" fmla="*/ 2 w 23"/>
                    <a:gd name="T5" fmla="*/ 9 h 9"/>
                    <a:gd name="T6" fmla="*/ 23 w 23"/>
                    <a:gd name="T7" fmla="*/ 3 h 9"/>
                    <a:gd name="T8" fmla="*/ 10 w 23"/>
                    <a:gd name="T9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" h="9">
                      <a:moveTo>
                        <a:pt x="10" y="0"/>
                      </a:moveTo>
                      <a:cubicBezTo>
                        <a:pt x="7" y="0"/>
                        <a:pt x="3" y="0"/>
                        <a:pt x="0" y="1"/>
                      </a:cubicBezTo>
                      <a:cubicBezTo>
                        <a:pt x="0" y="4"/>
                        <a:pt x="1" y="7"/>
                        <a:pt x="2" y="9"/>
                      </a:cubicBezTo>
                      <a:cubicBezTo>
                        <a:pt x="9" y="6"/>
                        <a:pt x="16" y="4"/>
                        <a:pt x="23" y="3"/>
                      </a:cubicBezTo>
                      <a:cubicBezTo>
                        <a:pt x="18" y="2"/>
                        <a:pt x="14" y="1"/>
                        <a:pt x="10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4" name="Freeform 430">
                  <a:extLst>
                    <a:ext uri="{FF2B5EF4-FFF2-40B4-BE49-F238E27FC236}">
                      <a16:creationId xmlns:a16="http://schemas.microsoft.com/office/drawing/2014/main" xmlns="" id="{DF947A1D-7270-474D-BDF9-ECA32AEBA9C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41" y="2352"/>
                  <a:ext cx="319" cy="165"/>
                </a:xfrm>
                <a:custGeom>
                  <a:avLst/>
                  <a:gdLst>
                    <a:gd name="T0" fmla="*/ 130 w 132"/>
                    <a:gd name="T1" fmla="*/ 0 h 68"/>
                    <a:gd name="T2" fmla="*/ 120 w 132"/>
                    <a:gd name="T3" fmla="*/ 2 h 68"/>
                    <a:gd name="T4" fmla="*/ 39 w 132"/>
                    <a:gd name="T5" fmla="*/ 39 h 68"/>
                    <a:gd name="T6" fmla="*/ 37 w 132"/>
                    <a:gd name="T7" fmla="*/ 40 h 68"/>
                    <a:gd name="T8" fmla="*/ 34 w 132"/>
                    <a:gd name="T9" fmla="*/ 42 h 68"/>
                    <a:gd name="T10" fmla="*/ 18 w 132"/>
                    <a:gd name="T11" fmla="*/ 17 h 68"/>
                    <a:gd name="T12" fmla="*/ 0 w 132"/>
                    <a:gd name="T13" fmla="*/ 36 h 68"/>
                    <a:gd name="T14" fmla="*/ 2 w 132"/>
                    <a:gd name="T15" fmla="*/ 38 h 68"/>
                    <a:gd name="T16" fmla="*/ 6 w 132"/>
                    <a:gd name="T17" fmla="*/ 42 h 68"/>
                    <a:gd name="T18" fmla="*/ 33 w 132"/>
                    <a:gd name="T19" fmla="*/ 68 h 68"/>
                    <a:gd name="T20" fmla="*/ 47 w 132"/>
                    <a:gd name="T21" fmla="*/ 55 h 68"/>
                    <a:gd name="T22" fmla="*/ 60 w 132"/>
                    <a:gd name="T23" fmla="*/ 41 h 68"/>
                    <a:gd name="T24" fmla="*/ 67 w 132"/>
                    <a:gd name="T25" fmla="*/ 40 h 68"/>
                    <a:gd name="T26" fmla="*/ 70 w 132"/>
                    <a:gd name="T27" fmla="*/ 40 h 68"/>
                    <a:gd name="T28" fmla="*/ 71 w 132"/>
                    <a:gd name="T29" fmla="*/ 40 h 68"/>
                    <a:gd name="T30" fmla="*/ 132 w 132"/>
                    <a:gd name="T31" fmla="*/ 8 h 68"/>
                    <a:gd name="T32" fmla="*/ 130 w 132"/>
                    <a:gd name="T33" fmla="*/ 0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32" h="68">
                      <a:moveTo>
                        <a:pt x="130" y="0"/>
                      </a:moveTo>
                      <a:cubicBezTo>
                        <a:pt x="125" y="1"/>
                        <a:pt x="121" y="1"/>
                        <a:pt x="120" y="2"/>
                      </a:cubicBezTo>
                      <a:cubicBezTo>
                        <a:pt x="93" y="12"/>
                        <a:pt x="65" y="24"/>
                        <a:pt x="39" y="39"/>
                      </a:cubicBezTo>
                      <a:cubicBezTo>
                        <a:pt x="38" y="40"/>
                        <a:pt x="37" y="40"/>
                        <a:pt x="37" y="40"/>
                      </a:cubicBezTo>
                      <a:cubicBezTo>
                        <a:pt x="36" y="41"/>
                        <a:pt x="35" y="41"/>
                        <a:pt x="34" y="42"/>
                      </a:cubicBezTo>
                      <a:cubicBezTo>
                        <a:pt x="28" y="34"/>
                        <a:pt x="23" y="25"/>
                        <a:pt x="18" y="17"/>
                      </a:cubicBezTo>
                      <a:cubicBezTo>
                        <a:pt x="11" y="24"/>
                        <a:pt x="3" y="32"/>
                        <a:pt x="0" y="36"/>
                      </a:cubicBezTo>
                      <a:cubicBezTo>
                        <a:pt x="1" y="37"/>
                        <a:pt x="1" y="38"/>
                        <a:pt x="2" y="38"/>
                      </a:cubicBezTo>
                      <a:cubicBezTo>
                        <a:pt x="3" y="40"/>
                        <a:pt x="5" y="41"/>
                        <a:pt x="6" y="42"/>
                      </a:cubicBezTo>
                      <a:cubicBezTo>
                        <a:pt x="15" y="51"/>
                        <a:pt x="24" y="59"/>
                        <a:pt x="33" y="68"/>
                      </a:cubicBezTo>
                      <a:cubicBezTo>
                        <a:pt x="38" y="64"/>
                        <a:pt x="43" y="60"/>
                        <a:pt x="47" y="55"/>
                      </a:cubicBezTo>
                      <a:cubicBezTo>
                        <a:pt x="51" y="50"/>
                        <a:pt x="55" y="43"/>
                        <a:pt x="60" y="41"/>
                      </a:cubicBezTo>
                      <a:cubicBezTo>
                        <a:pt x="63" y="40"/>
                        <a:pt x="65" y="40"/>
                        <a:pt x="67" y="40"/>
                      </a:cubicBezTo>
                      <a:cubicBezTo>
                        <a:pt x="68" y="40"/>
                        <a:pt x="69" y="40"/>
                        <a:pt x="70" y="40"/>
                      </a:cubicBezTo>
                      <a:cubicBezTo>
                        <a:pt x="70" y="40"/>
                        <a:pt x="71" y="40"/>
                        <a:pt x="71" y="40"/>
                      </a:cubicBezTo>
                      <a:cubicBezTo>
                        <a:pt x="87" y="29"/>
                        <a:pt x="109" y="16"/>
                        <a:pt x="132" y="8"/>
                      </a:cubicBezTo>
                      <a:cubicBezTo>
                        <a:pt x="131" y="6"/>
                        <a:pt x="130" y="3"/>
                        <a:pt x="130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5" name="Freeform 431">
                  <a:extLst>
                    <a:ext uri="{FF2B5EF4-FFF2-40B4-BE49-F238E27FC236}">
                      <a16:creationId xmlns:a16="http://schemas.microsoft.com/office/drawing/2014/main" xmlns="" id="{DE7453C0-16B1-4A6E-9568-E57EB554839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1" y="2422"/>
                  <a:ext cx="403" cy="284"/>
                </a:xfrm>
                <a:custGeom>
                  <a:avLst/>
                  <a:gdLst>
                    <a:gd name="T0" fmla="*/ 157 w 167"/>
                    <a:gd name="T1" fmla="*/ 0 h 117"/>
                    <a:gd name="T2" fmla="*/ 142 w 167"/>
                    <a:gd name="T3" fmla="*/ 3 h 117"/>
                    <a:gd name="T4" fmla="*/ 48 w 167"/>
                    <a:gd name="T5" fmla="*/ 45 h 117"/>
                    <a:gd name="T6" fmla="*/ 44 w 167"/>
                    <a:gd name="T7" fmla="*/ 48 h 117"/>
                    <a:gd name="T8" fmla="*/ 33 w 167"/>
                    <a:gd name="T9" fmla="*/ 35 h 117"/>
                    <a:gd name="T10" fmla="*/ 24 w 167"/>
                    <a:gd name="T11" fmla="*/ 20 h 117"/>
                    <a:gd name="T12" fmla="*/ 38 w 167"/>
                    <a:gd name="T13" fmla="*/ 11 h 117"/>
                    <a:gd name="T14" fmla="*/ 37 w 167"/>
                    <a:gd name="T15" fmla="*/ 11 h 117"/>
                    <a:gd name="T16" fmla="*/ 34 w 167"/>
                    <a:gd name="T17" fmla="*/ 11 h 117"/>
                    <a:gd name="T18" fmla="*/ 27 w 167"/>
                    <a:gd name="T19" fmla="*/ 12 h 117"/>
                    <a:gd name="T20" fmla="*/ 14 w 167"/>
                    <a:gd name="T21" fmla="*/ 26 h 117"/>
                    <a:gd name="T22" fmla="*/ 0 w 167"/>
                    <a:gd name="T23" fmla="*/ 39 h 117"/>
                    <a:gd name="T24" fmla="*/ 7 w 167"/>
                    <a:gd name="T25" fmla="*/ 45 h 117"/>
                    <a:gd name="T26" fmla="*/ 13 w 167"/>
                    <a:gd name="T27" fmla="*/ 51 h 117"/>
                    <a:gd name="T28" fmla="*/ 29 w 167"/>
                    <a:gd name="T29" fmla="*/ 65 h 117"/>
                    <a:gd name="T30" fmla="*/ 43 w 167"/>
                    <a:gd name="T31" fmla="*/ 78 h 117"/>
                    <a:gd name="T32" fmla="*/ 66 w 167"/>
                    <a:gd name="T33" fmla="*/ 96 h 117"/>
                    <a:gd name="T34" fmla="*/ 93 w 167"/>
                    <a:gd name="T35" fmla="*/ 112 h 117"/>
                    <a:gd name="T36" fmla="*/ 102 w 167"/>
                    <a:gd name="T37" fmla="*/ 117 h 117"/>
                    <a:gd name="T38" fmla="*/ 113 w 167"/>
                    <a:gd name="T39" fmla="*/ 111 h 117"/>
                    <a:gd name="T40" fmla="*/ 107 w 167"/>
                    <a:gd name="T41" fmla="*/ 98 h 117"/>
                    <a:gd name="T42" fmla="*/ 104 w 167"/>
                    <a:gd name="T43" fmla="*/ 92 h 117"/>
                    <a:gd name="T44" fmla="*/ 107 w 167"/>
                    <a:gd name="T45" fmla="*/ 90 h 117"/>
                    <a:gd name="T46" fmla="*/ 144 w 167"/>
                    <a:gd name="T47" fmla="*/ 71 h 117"/>
                    <a:gd name="T48" fmla="*/ 148 w 167"/>
                    <a:gd name="T49" fmla="*/ 63 h 117"/>
                    <a:gd name="T50" fmla="*/ 149 w 167"/>
                    <a:gd name="T51" fmla="*/ 60 h 117"/>
                    <a:gd name="T52" fmla="*/ 117 w 167"/>
                    <a:gd name="T53" fmla="*/ 68 h 117"/>
                    <a:gd name="T54" fmla="*/ 97 w 167"/>
                    <a:gd name="T55" fmla="*/ 78 h 117"/>
                    <a:gd name="T56" fmla="*/ 96 w 167"/>
                    <a:gd name="T57" fmla="*/ 79 h 117"/>
                    <a:gd name="T58" fmla="*/ 90 w 167"/>
                    <a:gd name="T59" fmla="*/ 79 h 117"/>
                    <a:gd name="T60" fmla="*/ 58 w 167"/>
                    <a:gd name="T61" fmla="*/ 52 h 117"/>
                    <a:gd name="T62" fmla="*/ 59 w 167"/>
                    <a:gd name="T63" fmla="*/ 52 h 117"/>
                    <a:gd name="T64" fmla="*/ 167 w 167"/>
                    <a:gd name="T65" fmla="*/ 7 h 117"/>
                    <a:gd name="T66" fmla="*/ 157 w 167"/>
                    <a:gd name="T67" fmla="*/ 0 h 1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67" h="117">
                      <a:moveTo>
                        <a:pt x="157" y="0"/>
                      </a:moveTo>
                      <a:cubicBezTo>
                        <a:pt x="152" y="0"/>
                        <a:pt x="146" y="1"/>
                        <a:pt x="142" y="3"/>
                      </a:cubicBezTo>
                      <a:cubicBezTo>
                        <a:pt x="110" y="16"/>
                        <a:pt x="79" y="30"/>
                        <a:pt x="48" y="45"/>
                      </a:cubicBezTo>
                      <a:cubicBezTo>
                        <a:pt x="47" y="46"/>
                        <a:pt x="45" y="47"/>
                        <a:pt x="44" y="48"/>
                      </a:cubicBezTo>
                      <a:cubicBezTo>
                        <a:pt x="40" y="44"/>
                        <a:pt x="36" y="39"/>
                        <a:pt x="33" y="35"/>
                      </a:cubicBezTo>
                      <a:cubicBezTo>
                        <a:pt x="29" y="30"/>
                        <a:pt x="27" y="25"/>
                        <a:pt x="24" y="20"/>
                      </a:cubicBezTo>
                      <a:cubicBezTo>
                        <a:pt x="28" y="17"/>
                        <a:pt x="33" y="14"/>
                        <a:pt x="38" y="11"/>
                      </a:cubicBezTo>
                      <a:cubicBezTo>
                        <a:pt x="38" y="11"/>
                        <a:pt x="37" y="11"/>
                        <a:pt x="37" y="11"/>
                      </a:cubicBezTo>
                      <a:cubicBezTo>
                        <a:pt x="36" y="11"/>
                        <a:pt x="35" y="11"/>
                        <a:pt x="34" y="11"/>
                      </a:cubicBezTo>
                      <a:cubicBezTo>
                        <a:pt x="32" y="11"/>
                        <a:pt x="30" y="11"/>
                        <a:pt x="27" y="12"/>
                      </a:cubicBezTo>
                      <a:cubicBezTo>
                        <a:pt x="22" y="14"/>
                        <a:pt x="18" y="21"/>
                        <a:pt x="14" y="26"/>
                      </a:cubicBezTo>
                      <a:cubicBezTo>
                        <a:pt x="10" y="31"/>
                        <a:pt x="5" y="35"/>
                        <a:pt x="0" y="39"/>
                      </a:cubicBezTo>
                      <a:cubicBezTo>
                        <a:pt x="2" y="41"/>
                        <a:pt x="5" y="43"/>
                        <a:pt x="7" y="45"/>
                      </a:cubicBezTo>
                      <a:cubicBezTo>
                        <a:pt x="9" y="47"/>
                        <a:pt x="11" y="49"/>
                        <a:pt x="13" y="51"/>
                      </a:cubicBezTo>
                      <a:cubicBezTo>
                        <a:pt x="18" y="56"/>
                        <a:pt x="23" y="61"/>
                        <a:pt x="29" y="65"/>
                      </a:cubicBezTo>
                      <a:cubicBezTo>
                        <a:pt x="33" y="70"/>
                        <a:pt x="38" y="74"/>
                        <a:pt x="43" y="78"/>
                      </a:cubicBezTo>
                      <a:cubicBezTo>
                        <a:pt x="50" y="84"/>
                        <a:pt x="58" y="90"/>
                        <a:pt x="66" y="96"/>
                      </a:cubicBezTo>
                      <a:cubicBezTo>
                        <a:pt x="75" y="102"/>
                        <a:pt x="84" y="107"/>
                        <a:pt x="93" y="112"/>
                      </a:cubicBezTo>
                      <a:cubicBezTo>
                        <a:pt x="96" y="114"/>
                        <a:pt x="99" y="116"/>
                        <a:pt x="102" y="117"/>
                      </a:cubicBezTo>
                      <a:cubicBezTo>
                        <a:pt x="105" y="114"/>
                        <a:pt x="109" y="113"/>
                        <a:pt x="113" y="111"/>
                      </a:cubicBezTo>
                      <a:cubicBezTo>
                        <a:pt x="111" y="107"/>
                        <a:pt x="109" y="103"/>
                        <a:pt x="107" y="98"/>
                      </a:cubicBezTo>
                      <a:cubicBezTo>
                        <a:pt x="106" y="96"/>
                        <a:pt x="105" y="94"/>
                        <a:pt x="104" y="92"/>
                      </a:cubicBezTo>
                      <a:cubicBezTo>
                        <a:pt x="105" y="91"/>
                        <a:pt x="106" y="91"/>
                        <a:pt x="107" y="90"/>
                      </a:cubicBezTo>
                      <a:cubicBezTo>
                        <a:pt x="119" y="82"/>
                        <a:pt x="131" y="76"/>
                        <a:pt x="144" y="71"/>
                      </a:cubicBezTo>
                      <a:cubicBezTo>
                        <a:pt x="145" y="68"/>
                        <a:pt x="147" y="66"/>
                        <a:pt x="148" y="63"/>
                      </a:cubicBezTo>
                      <a:cubicBezTo>
                        <a:pt x="148" y="62"/>
                        <a:pt x="149" y="61"/>
                        <a:pt x="149" y="60"/>
                      </a:cubicBezTo>
                      <a:cubicBezTo>
                        <a:pt x="138" y="61"/>
                        <a:pt x="127" y="63"/>
                        <a:pt x="117" y="68"/>
                      </a:cubicBezTo>
                      <a:cubicBezTo>
                        <a:pt x="110" y="72"/>
                        <a:pt x="104" y="76"/>
                        <a:pt x="97" y="78"/>
                      </a:cubicBezTo>
                      <a:cubicBezTo>
                        <a:pt x="97" y="78"/>
                        <a:pt x="96" y="78"/>
                        <a:pt x="96" y="79"/>
                      </a:cubicBezTo>
                      <a:cubicBezTo>
                        <a:pt x="94" y="79"/>
                        <a:pt x="92" y="79"/>
                        <a:pt x="90" y="79"/>
                      </a:cubicBezTo>
                      <a:cubicBezTo>
                        <a:pt x="75" y="79"/>
                        <a:pt x="65" y="65"/>
                        <a:pt x="58" y="52"/>
                      </a:cubicBezTo>
                      <a:cubicBezTo>
                        <a:pt x="58" y="52"/>
                        <a:pt x="58" y="52"/>
                        <a:pt x="59" y="52"/>
                      </a:cubicBezTo>
                      <a:cubicBezTo>
                        <a:pt x="93" y="29"/>
                        <a:pt x="130" y="13"/>
                        <a:pt x="167" y="7"/>
                      </a:cubicBezTo>
                      <a:cubicBezTo>
                        <a:pt x="166" y="2"/>
                        <a:pt x="162" y="0"/>
                        <a:pt x="157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6" name="Freeform 432">
                  <a:extLst>
                    <a:ext uri="{FF2B5EF4-FFF2-40B4-BE49-F238E27FC236}">
                      <a16:creationId xmlns:a16="http://schemas.microsoft.com/office/drawing/2014/main" xmlns="" id="{8C418C92-A065-4E38-B6DD-13D92C61D06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4547" y="2575"/>
                  <a:ext cx="235" cy="256"/>
                </a:xfrm>
                <a:custGeom>
                  <a:avLst/>
                  <a:gdLst>
                    <a:gd name="T0" fmla="*/ 84 w 97"/>
                    <a:gd name="T1" fmla="*/ 72 h 106"/>
                    <a:gd name="T2" fmla="*/ 72 w 97"/>
                    <a:gd name="T3" fmla="*/ 74 h 106"/>
                    <a:gd name="T4" fmla="*/ 38 w 97"/>
                    <a:gd name="T5" fmla="*/ 83 h 106"/>
                    <a:gd name="T6" fmla="*/ 41 w 97"/>
                    <a:gd name="T7" fmla="*/ 85 h 106"/>
                    <a:gd name="T8" fmla="*/ 35 w 97"/>
                    <a:gd name="T9" fmla="*/ 96 h 106"/>
                    <a:gd name="T10" fmla="*/ 27 w 97"/>
                    <a:gd name="T11" fmla="*/ 106 h 106"/>
                    <a:gd name="T12" fmla="*/ 27 w 97"/>
                    <a:gd name="T13" fmla="*/ 106 h 106"/>
                    <a:gd name="T14" fmla="*/ 28 w 97"/>
                    <a:gd name="T15" fmla="*/ 106 h 106"/>
                    <a:gd name="T16" fmla="*/ 36 w 97"/>
                    <a:gd name="T17" fmla="*/ 100 h 106"/>
                    <a:gd name="T18" fmla="*/ 44 w 97"/>
                    <a:gd name="T19" fmla="*/ 96 h 106"/>
                    <a:gd name="T20" fmla="*/ 85 w 97"/>
                    <a:gd name="T21" fmla="*/ 86 h 106"/>
                    <a:gd name="T22" fmla="*/ 95 w 97"/>
                    <a:gd name="T23" fmla="*/ 86 h 106"/>
                    <a:gd name="T24" fmla="*/ 89 w 97"/>
                    <a:gd name="T25" fmla="*/ 72 h 106"/>
                    <a:gd name="T26" fmla="*/ 84 w 97"/>
                    <a:gd name="T27" fmla="*/ 72 h 106"/>
                    <a:gd name="T28" fmla="*/ 69 w 97"/>
                    <a:gd name="T29" fmla="*/ 33 h 106"/>
                    <a:gd name="T30" fmla="*/ 55 w 97"/>
                    <a:gd name="T31" fmla="*/ 37 h 106"/>
                    <a:gd name="T32" fmla="*/ 0 w 97"/>
                    <a:gd name="T33" fmla="*/ 61 h 106"/>
                    <a:gd name="T34" fmla="*/ 5 w 97"/>
                    <a:gd name="T35" fmla="*/ 67 h 106"/>
                    <a:gd name="T36" fmla="*/ 77 w 97"/>
                    <a:gd name="T37" fmla="*/ 38 h 106"/>
                    <a:gd name="T38" fmla="*/ 69 w 97"/>
                    <a:gd name="T39" fmla="*/ 33 h 106"/>
                    <a:gd name="T40" fmla="*/ 13 w 97"/>
                    <a:gd name="T41" fmla="*/ 0 h 106"/>
                    <a:gd name="T42" fmla="*/ 9 w 97"/>
                    <a:gd name="T43" fmla="*/ 8 h 106"/>
                    <a:gd name="T44" fmla="*/ 17 w 97"/>
                    <a:gd name="T45" fmla="*/ 4 h 106"/>
                    <a:gd name="T46" fmla="*/ 13 w 97"/>
                    <a:gd name="T47" fmla="*/ 0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97" h="106">
                      <a:moveTo>
                        <a:pt x="84" y="72"/>
                      </a:moveTo>
                      <a:cubicBezTo>
                        <a:pt x="80" y="72"/>
                        <a:pt x="76" y="73"/>
                        <a:pt x="72" y="74"/>
                      </a:cubicBezTo>
                      <a:cubicBezTo>
                        <a:pt x="61" y="77"/>
                        <a:pt x="49" y="82"/>
                        <a:pt x="38" y="83"/>
                      </a:cubicBezTo>
                      <a:cubicBezTo>
                        <a:pt x="39" y="84"/>
                        <a:pt x="40" y="84"/>
                        <a:pt x="41" y="85"/>
                      </a:cubicBezTo>
                      <a:cubicBezTo>
                        <a:pt x="39" y="88"/>
                        <a:pt x="37" y="92"/>
                        <a:pt x="35" y="96"/>
                      </a:cubicBezTo>
                      <a:cubicBezTo>
                        <a:pt x="33" y="99"/>
                        <a:pt x="30" y="103"/>
                        <a:pt x="27" y="106"/>
                      </a:cubicBezTo>
                      <a:cubicBezTo>
                        <a:pt x="27" y="106"/>
                        <a:pt x="27" y="106"/>
                        <a:pt x="27" y="106"/>
                      </a:cubicBezTo>
                      <a:cubicBezTo>
                        <a:pt x="28" y="106"/>
                        <a:pt x="28" y="106"/>
                        <a:pt x="28" y="106"/>
                      </a:cubicBezTo>
                      <a:cubicBezTo>
                        <a:pt x="36" y="100"/>
                        <a:pt x="36" y="100"/>
                        <a:pt x="36" y="100"/>
                      </a:cubicBezTo>
                      <a:cubicBezTo>
                        <a:pt x="39" y="98"/>
                        <a:pt x="41" y="97"/>
                        <a:pt x="44" y="96"/>
                      </a:cubicBezTo>
                      <a:cubicBezTo>
                        <a:pt x="58" y="89"/>
                        <a:pt x="72" y="86"/>
                        <a:pt x="85" y="86"/>
                      </a:cubicBezTo>
                      <a:cubicBezTo>
                        <a:pt x="89" y="86"/>
                        <a:pt x="92" y="86"/>
                        <a:pt x="95" y="86"/>
                      </a:cubicBezTo>
                      <a:cubicBezTo>
                        <a:pt x="97" y="80"/>
                        <a:pt x="94" y="74"/>
                        <a:pt x="89" y="72"/>
                      </a:cubicBezTo>
                      <a:cubicBezTo>
                        <a:pt x="87" y="72"/>
                        <a:pt x="86" y="72"/>
                        <a:pt x="84" y="72"/>
                      </a:cubicBezTo>
                      <a:moveTo>
                        <a:pt x="69" y="33"/>
                      </a:moveTo>
                      <a:cubicBezTo>
                        <a:pt x="65" y="33"/>
                        <a:pt x="59" y="35"/>
                        <a:pt x="55" y="37"/>
                      </a:cubicBezTo>
                      <a:cubicBezTo>
                        <a:pt x="37" y="45"/>
                        <a:pt x="18" y="53"/>
                        <a:pt x="0" y="61"/>
                      </a:cubicBezTo>
                      <a:cubicBezTo>
                        <a:pt x="1" y="63"/>
                        <a:pt x="3" y="65"/>
                        <a:pt x="5" y="67"/>
                      </a:cubicBezTo>
                      <a:cubicBezTo>
                        <a:pt x="29" y="60"/>
                        <a:pt x="53" y="51"/>
                        <a:pt x="77" y="38"/>
                      </a:cubicBezTo>
                      <a:cubicBezTo>
                        <a:pt x="76" y="35"/>
                        <a:pt x="73" y="33"/>
                        <a:pt x="69" y="33"/>
                      </a:cubicBezTo>
                      <a:moveTo>
                        <a:pt x="13" y="0"/>
                      </a:moveTo>
                      <a:cubicBezTo>
                        <a:pt x="12" y="3"/>
                        <a:pt x="10" y="5"/>
                        <a:pt x="9" y="8"/>
                      </a:cubicBezTo>
                      <a:cubicBezTo>
                        <a:pt x="12" y="7"/>
                        <a:pt x="14" y="5"/>
                        <a:pt x="17" y="4"/>
                      </a:cubicBezTo>
                      <a:cubicBezTo>
                        <a:pt x="15" y="3"/>
                        <a:pt x="14" y="2"/>
                        <a:pt x="13" y="0"/>
                      </a:cubicBezTo>
                    </a:path>
                  </a:pathLst>
                </a:custGeom>
                <a:solidFill>
                  <a:srgbClr val="4088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7" name="Freeform 433">
                  <a:extLst>
                    <a:ext uri="{FF2B5EF4-FFF2-40B4-BE49-F238E27FC236}">
                      <a16:creationId xmlns:a16="http://schemas.microsoft.com/office/drawing/2014/main" xmlns="" id="{44F7560C-2F18-4153-B879-C9FA2E4D4AB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67" y="2691"/>
                  <a:ext cx="179" cy="140"/>
                </a:xfrm>
                <a:custGeom>
                  <a:avLst/>
                  <a:gdLst>
                    <a:gd name="T0" fmla="*/ 11 w 74"/>
                    <a:gd name="T1" fmla="*/ 0 h 58"/>
                    <a:gd name="T2" fmla="*/ 0 w 74"/>
                    <a:gd name="T3" fmla="*/ 6 h 58"/>
                    <a:gd name="T4" fmla="*/ 12 w 74"/>
                    <a:gd name="T5" fmla="*/ 13 h 58"/>
                    <a:gd name="T6" fmla="*/ 16 w 74"/>
                    <a:gd name="T7" fmla="*/ 16 h 58"/>
                    <a:gd name="T8" fmla="*/ 29 w 74"/>
                    <a:gd name="T9" fmla="*/ 25 h 58"/>
                    <a:gd name="T10" fmla="*/ 59 w 74"/>
                    <a:gd name="T11" fmla="*/ 57 h 58"/>
                    <a:gd name="T12" fmla="*/ 60 w 74"/>
                    <a:gd name="T13" fmla="*/ 58 h 58"/>
                    <a:gd name="T14" fmla="*/ 68 w 74"/>
                    <a:gd name="T15" fmla="*/ 48 h 58"/>
                    <a:gd name="T16" fmla="*/ 74 w 74"/>
                    <a:gd name="T17" fmla="*/ 37 h 58"/>
                    <a:gd name="T18" fmla="*/ 71 w 74"/>
                    <a:gd name="T19" fmla="*/ 35 h 58"/>
                    <a:gd name="T20" fmla="*/ 65 w 74"/>
                    <a:gd name="T21" fmla="*/ 36 h 58"/>
                    <a:gd name="T22" fmla="*/ 62 w 74"/>
                    <a:gd name="T23" fmla="*/ 36 h 58"/>
                    <a:gd name="T24" fmla="*/ 54 w 74"/>
                    <a:gd name="T25" fmla="*/ 35 h 58"/>
                    <a:gd name="T26" fmla="*/ 35 w 74"/>
                    <a:gd name="T27" fmla="*/ 19 h 58"/>
                    <a:gd name="T28" fmla="*/ 37 w 74"/>
                    <a:gd name="T29" fmla="*/ 19 h 58"/>
                    <a:gd name="T30" fmla="*/ 38 w 74"/>
                    <a:gd name="T31" fmla="*/ 19 h 58"/>
                    <a:gd name="T32" fmla="*/ 33 w 74"/>
                    <a:gd name="T33" fmla="*/ 13 h 58"/>
                    <a:gd name="T34" fmla="*/ 32 w 74"/>
                    <a:gd name="T35" fmla="*/ 14 h 58"/>
                    <a:gd name="T36" fmla="*/ 30 w 74"/>
                    <a:gd name="T37" fmla="*/ 15 h 58"/>
                    <a:gd name="T38" fmla="*/ 25 w 74"/>
                    <a:gd name="T39" fmla="*/ 17 h 58"/>
                    <a:gd name="T40" fmla="*/ 11 w 74"/>
                    <a:gd name="T41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74" h="58">
                      <a:moveTo>
                        <a:pt x="11" y="0"/>
                      </a:moveTo>
                      <a:cubicBezTo>
                        <a:pt x="7" y="2"/>
                        <a:pt x="3" y="3"/>
                        <a:pt x="0" y="6"/>
                      </a:cubicBezTo>
                      <a:cubicBezTo>
                        <a:pt x="4" y="9"/>
                        <a:pt x="8" y="11"/>
                        <a:pt x="12" y="13"/>
                      </a:cubicBezTo>
                      <a:cubicBezTo>
                        <a:pt x="13" y="14"/>
                        <a:pt x="15" y="15"/>
                        <a:pt x="16" y="16"/>
                      </a:cubicBezTo>
                      <a:cubicBezTo>
                        <a:pt x="21" y="19"/>
                        <a:pt x="25" y="22"/>
                        <a:pt x="29" y="25"/>
                      </a:cubicBezTo>
                      <a:cubicBezTo>
                        <a:pt x="41" y="34"/>
                        <a:pt x="52" y="44"/>
                        <a:pt x="59" y="57"/>
                      </a:cubicBezTo>
                      <a:cubicBezTo>
                        <a:pt x="60" y="57"/>
                        <a:pt x="60" y="57"/>
                        <a:pt x="60" y="58"/>
                      </a:cubicBezTo>
                      <a:cubicBezTo>
                        <a:pt x="63" y="55"/>
                        <a:pt x="66" y="51"/>
                        <a:pt x="68" y="48"/>
                      </a:cubicBezTo>
                      <a:cubicBezTo>
                        <a:pt x="70" y="44"/>
                        <a:pt x="72" y="40"/>
                        <a:pt x="74" y="37"/>
                      </a:cubicBezTo>
                      <a:cubicBezTo>
                        <a:pt x="73" y="36"/>
                        <a:pt x="72" y="36"/>
                        <a:pt x="71" y="35"/>
                      </a:cubicBezTo>
                      <a:cubicBezTo>
                        <a:pt x="69" y="36"/>
                        <a:pt x="67" y="36"/>
                        <a:pt x="65" y="36"/>
                      </a:cubicBezTo>
                      <a:cubicBezTo>
                        <a:pt x="64" y="36"/>
                        <a:pt x="63" y="36"/>
                        <a:pt x="62" y="36"/>
                      </a:cubicBezTo>
                      <a:cubicBezTo>
                        <a:pt x="59" y="36"/>
                        <a:pt x="57" y="36"/>
                        <a:pt x="54" y="35"/>
                      </a:cubicBezTo>
                      <a:cubicBezTo>
                        <a:pt x="45" y="34"/>
                        <a:pt x="38" y="28"/>
                        <a:pt x="35" y="19"/>
                      </a:cubicBezTo>
                      <a:cubicBezTo>
                        <a:pt x="36" y="19"/>
                        <a:pt x="36" y="19"/>
                        <a:pt x="37" y="19"/>
                      </a:cubicBezTo>
                      <a:cubicBezTo>
                        <a:pt x="37" y="19"/>
                        <a:pt x="37" y="19"/>
                        <a:pt x="38" y="19"/>
                      </a:cubicBezTo>
                      <a:cubicBezTo>
                        <a:pt x="36" y="17"/>
                        <a:pt x="34" y="15"/>
                        <a:pt x="33" y="13"/>
                      </a:cubicBezTo>
                      <a:cubicBezTo>
                        <a:pt x="33" y="14"/>
                        <a:pt x="32" y="14"/>
                        <a:pt x="32" y="14"/>
                      </a:cubicBezTo>
                      <a:cubicBezTo>
                        <a:pt x="32" y="14"/>
                        <a:pt x="31" y="14"/>
                        <a:pt x="30" y="15"/>
                      </a:cubicBezTo>
                      <a:cubicBezTo>
                        <a:pt x="29" y="15"/>
                        <a:pt x="27" y="16"/>
                        <a:pt x="25" y="17"/>
                      </a:cubicBezTo>
                      <a:cubicBezTo>
                        <a:pt x="20" y="12"/>
                        <a:pt x="15" y="6"/>
                        <a:pt x="11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8" name="Freeform 434">
                  <a:extLst>
                    <a:ext uri="{FF2B5EF4-FFF2-40B4-BE49-F238E27FC236}">
                      <a16:creationId xmlns:a16="http://schemas.microsoft.com/office/drawing/2014/main" xmlns="" id="{A9385392-B1EC-4739-B0FA-1D74A989AC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19" y="1684"/>
                  <a:ext cx="1107" cy="1588"/>
                </a:xfrm>
                <a:custGeom>
                  <a:avLst/>
                  <a:gdLst>
                    <a:gd name="T0" fmla="*/ 0 w 458"/>
                    <a:gd name="T1" fmla="*/ 292 h 656"/>
                    <a:gd name="T2" fmla="*/ 34 w 458"/>
                    <a:gd name="T3" fmla="*/ 370 h 656"/>
                    <a:gd name="T4" fmla="*/ 48 w 458"/>
                    <a:gd name="T5" fmla="*/ 457 h 656"/>
                    <a:gd name="T6" fmla="*/ 92 w 458"/>
                    <a:gd name="T7" fmla="*/ 519 h 656"/>
                    <a:gd name="T8" fmla="*/ 97 w 458"/>
                    <a:gd name="T9" fmla="*/ 519 h 656"/>
                    <a:gd name="T10" fmla="*/ 109 w 458"/>
                    <a:gd name="T11" fmla="*/ 521 h 656"/>
                    <a:gd name="T12" fmla="*/ 135 w 458"/>
                    <a:gd name="T13" fmla="*/ 571 h 656"/>
                    <a:gd name="T14" fmla="*/ 182 w 458"/>
                    <a:gd name="T15" fmla="*/ 612 h 656"/>
                    <a:gd name="T16" fmla="*/ 195 w 458"/>
                    <a:gd name="T17" fmla="*/ 627 h 656"/>
                    <a:gd name="T18" fmla="*/ 209 w 458"/>
                    <a:gd name="T19" fmla="*/ 632 h 656"/>
                    <a:gd name="T20" fmla="*/ 296 w 458"/>
                    <a:gd name="T21" fmla="*/ 641 h 656"/>
                    <a:gd name="T22" fmla="*/ 325 w 458"/>
                    <a:gd name="T23" fmla="*/ 637 h 656"/>
                    <a:gd name="T24" fmla="*/ 339 w 458"/>
                    <a:gd name="T25" fmla="*/ 622 h 656"/>
                    <a:gd name="T26" fmla="*/ 413 w 458"/>
                    <a:gd name="T27" fmla="*/ 650 h 656"/>
                    <a:gd name="T28" fmla="*/ 457 w 458"/>
                    <a:gd name="T29" fmla="*/ 596 h 656"/>
                    <a:gd name="T30" fmla="*/ 423 w 458"/>
                    <a:gd name="T31" fmla="*/ 487 h 656"/>
                    <a:gd name="T32" fmla="*/ 421 w 458"/>
                    <a:gd name="T33" fmla="*/ 422 h 656"/>
                    <a:gd name="T34" fmla="*/ 403 w 458"/>
                    <a:gd name="T35" fmla="*/ 406 h 656"/>
                    <a:gd name="T36" fmla="*/ 388 w 458"/>
                    <a:gd name="T37" fmla="*/ 337 h 656"/>
                    <a:gd name="T38" fmla="*/ 368 w 458"/>
                    <a:gd name="T39" fmla="*/ 314 h 656"/>
                    <a:gd name="T40" fmla="*/ 345 w 458"/>
                    <a:gd name="T41" fmla="*/ 165 h 656"/>
                    <a:gd name="T42" fmla="*/ 290 w 458"/>
                    <a:gd name="T43" fmla="*/ 124 h 656"/>
                    <a:gd name="T44" fmla="*/ 285 w 458"/>
                    <a:gd name="T45" fmla="*/ 94 h 656"/>
                    <a:gd name="T46" fmla="*/ 254 w 458"/>
                    <a:gd name="T47" fmla="*/ 57 h 656"/>
                    <a:gd name="T48" fmla="*/ 206 w 458"/>
                    <a:gd name="T49" fmla="*/ 24 h 656"/>
                    <a:gd name="T50" fmla="*/ 155 w 458"/>
                    <a:gd name="T51" fmla="*/ 0 h 656"/>
                    <a:gd name="T52" fmla="*/ 109 w 458"/>
                    <a:gd name="T53" fmla="*/ 36 h 656"/>
                    <a:gd name="T54" fmla="*/ 39 w 458"/>
                    <a:gd name="T55" fmla="*/ 225 h 656"/>
                    <a:gd name="T56" fmla="*/ 9 w 458"/>
                    <a:gd name="T57" fmla="*/ 296 h 656"/>
                    <a:gd name="T58" fmla="*/ 0 w 458"/>
                    <a:gd name="T59" fmla="*/ 292 h 6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458" h="656">
                      <a:moveTo>
                        <a:pt x="0" y="292"/>
                      </a:moveTo>
                      <a:cubicBezTo>
                        <a:pt x="18" y="307"/>
                        <a:pt x="29" y="341"/>
                        <a:pt x="34" y="370"/>
                      </a:cubicBezTo>
                      <a:cubicBezTo>
                        <a:pt x="39" y="399"/>
                        <a:pt x="40" y="428"/>
                        <a:pt x="48" y="457"/>
                      </a:cubicBezTo>
                      <a:cubicBezTo>
                        <a:pt x="56" y="486"/>
                        <a:pt x="74" y="517"/>
                        <a:pt x="92" y="519"/>
                      </a:cubicBezTo>
                      <a:cubicBezTo>
                        <a:pt x="94" y="519"/>
                        <a:pt x="96" y="519"/>
                        <a:pt x="97" y="519"/>
                      </a:cubicBezTo>
                      <a:cubicBezTo>
                        <a:pt x="101" y="518"/>
                        <a:pt x="105" y="518"/>
                        <a:pt x="109" y="521"/>
                      </a:cubicBezTo>
                      <a:cubicBezTo>
                        <a:pt x="121" y="528"/>
                        <a:pt x="125" y="554"/>
                        <a:pt x="135" y="571"/>
                      </a:cubicBezTo>
                      <a:cubicBezTo>
                        <a:pt x="147" y="593"/>
                        <a:pt x="167" y="595"/>
                        <a:pt x="182" y="612"/>
                      </a:cubicBezTo>
                      <a:cubicBezTo>
                        <a:pt x="186" y="617"/>
                        <a:pt x="190" y="623"/>
                        <a:pt x="195" y="627"/>
                      </a:cubicBezTo>
                      <a:cubicBezTo>
                        <a:pt x="200" y="631"/>
                        <a:pt x="204" y="631"/>
                        <a:pt x="209" y="632"/>
                      </a:cubicBezTo>
                      <a:cubicBezTo>
                        <a:pt x="238" y="635"/>
                        <a:pt x="267" y="638"/>
                        <a:pt x="296" y="641"/>
                      </a:cubicBezTo>
                      <a:cubicBezTo>
                        <a:pt x="306" y="642"/>
                        <a:pt x="317" y="643"/>
                        <a:pt x="325" y="637"/>
                      </a:cubicBezTo>
                      <a:cubicBezTo>
                        <a:pt x="330" y="633"/>
                        <a:pt x="333" y="626"/>
                        <a:pt x="339" y="622"/>
                      </a:cubicBezTo>
                      <a:cubicBezTo>
                        <a:pt x="358" y="609"/>
                        <a:pt x="388" y="644"/>
                        <a:pt x="413" y="650"/>
                      </a:cubicBezTo>
                      <a:cubicBezTo>
                        <a:pt x="437" y="656"/>
                        <a:pt x="455" y="631"/>
                        <a:pt x="457" y="596"/>
                      </a:cubicBezTo>
                      <a:cubicBezTo>
                        <a:pt x="458" y="560"/>
                        <a:pt x="444" y="517"/>
                        <a:pt x="423" y="487"/>
                      </a:cubicBezTo>
                      <a:cubicBezTo>
                        <a:pt x="430" y="469"/>
                        <a:pt x="435" y="441"/>
                        <a:pt x="421" y="422"/>
                      </a:cubicBezTo>
                      <a:cubicBezTo>
                        <a:pt x="416" y="415"/>
                        <a:pt x="409" y="412"/>
                        <a:pt x="403" y="406"/>
                      </a:cubicBezTo>
                      <a:cubicBezTo>
                        <a:pt x="387" y="390"/>
                        <a:pt x="379" y="353"/>
                        <a:pt x="388" y="337"/>
                      </a:cubicBezTo>
                      <a:cubicBezTo>
                        <a:pt x="381" y="329"/>
                        <a:pt x="374" y="321"/>
                        <a:pt x="368" y="314"/>
                      </a:cubicBezTo>
                      <a:cubicBezTo>
                        <a:pt x="366" y="266"/>
                        <a:pt x="358" y="215"/>
                        <a:pt x="345" y="165"/>
                      </a:cubicBezTo>
                      <a:cubicBezTo>
                        <a:pt x="326" y="165"/>
                        <a:pt x="298" y="156"/>
                        <a:pt x="290" y="124"/>
                      </a:cubicBezTo>
                      <a:cubicBezTo>
                        <a:pt x="287" y="114"/>
                        <a:pt x="288" y="104"/>
                        <a:pt x="285" y="94"/>
                      </a:cubicBezTo>
                      <a:cubicBezTo>
                        <a:pt x="279" y="76"/>
                        <a:pt x="266" y="65"/>
                        <a:pt x="254" y="57"/>
                      </a:cubicBezTo>
                      <a:cubicBezTo>
                        <a:pt x="238" y="46"/>
                        <a:pt x="222" y="35"/>
                        <a:pt x="206" y="24"/>
                      </a:cubicBezTo>
                      <a:cubicBezTo>
                        <a:pt x="189" y="12"/>
                        <a:pt x="171" y="0"/>
                        <a:pt x="155" y="0"/>
                      </a:cubicBezTo>
                      <a:cubicBezTo>
                        <a:pt x="135" y="0"/>
                        <a:pt x="121" y="17"/>
                        <a:pt x="109" y="36"/>
                      </a:cubicBezTo>
                      <a:cubicBezTo>
                        <a:pt x="76" y="87"/>
                        <a:pt x="53" y="151"/>
                        <a:pt x="39" y="225"/>
                      </a:cubicBezTo>
                      <a:cubicBezTo>
                        <a:pt x="34" y="254"/>
                        <a:pt x="28" y="289"/>
                        <a:pt x="9" y="296"/>
                      </a:cubicBezTo>
                      <a:cubicBezTo>
                        <a:pt x="0" y="292"/>
                        <a:pt x="0" y="292"/>
                        <a:pt x="0" y="292"/>
                      </a:cubicBezTo>
                    </a:path>
                  </a:pathLst>
                </a:custGeom>
                <a:solidFill>
                  <a:srgbClr val="6B9E0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89" name="Freeform 435">
                  <a:extLst>
                    <a:ext uri="{FF2B5EF4-FFF2-40B4-BE49-F238E27FC236}">
                      <a16:creationId xmlns:a16="http://schemas.microsoft.com/office/drawing/2014/main" xmlns="" id="{D702BB93-0F21-40AE-B3AE-C545514691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48" y="1893"/>
                  <a:ext cx="779" cy="1173"/>
                </a:xfrm>
                <a:custGeom>
                  <a:avLst/>
                  <a:gdLst>
                    <a:gd name="T0" fmla="*/ 23 w 322"/>
                    <a:gd name="T1" fmla="*/ 103 h 485"/>
                    <a:gd name="T2" fmla="*/ 77 w 322"/>
                    <a:gd name="T3" fmla="*/ 234 h 485"/>
                    <a:gd name="T4" fmla="*/ 91 w 322"/>
                    <a:gd name="T5" fmla="*/ 268 h 485"/>
                    <a:gd name="T6" fmla="*/ 101 w 322"/>
                    <a:gd name="T7" fmla="*/ 285 h 485"/>
                    <a:gd name="T8" fmla="*/ 99 w 322"/>
                    <a:gd name="T9" fmla="*/ 295 h 485"/>
                    <a:gd name="T10" fmla="*/ 107 w 322"/>
                    <a:gd name="T11" fmla="*/ 368 h 485"/>
                    <a:gd name="T12" fmla="*/ 143 w 322"/>
                    <a:gd name="T13" fmla="*/ 389 h 485"/>
                    <a:gd name="T14" fmla="*/ 155 w 322"/>
                    <a:gd name="T15" fmla="*/ 442 h 485"/>
                    <a:gd name="T16" fmla="*/ 224 w 322"/>
                    <a:gd name="T17" fmla="*/ 476 h 485"/>
                    <a:gd name="T18" fmla="*/ 269 w 322"/>
                    <a:gd name="T19" fmla="*/ 419 h 485"/>
                    <a:gd name="T20" fmla="*/ 302 w 322"/>
                    <a:gd name="T21" fmla="*/ 327 h 485"/>
                    <a:gd name="T22" fmla="*/ 311 w 322"/>
                    <a:gd name="T23" fmla="*/ 191 h 485"/>
                    <a:gd name="T24" fmla="*/ 248 w 322"/>
                    <a:gd name="T25" fmla="*/ 76 h 485"/>
                    <a:gd name="T26" fmla="*/ 137 w 322"/>
                    <a:gd name="T27" fmla="*/ 5 h 485"/>
                    <a:gd name="T28" fmla="*/ 0 w 322"/>
                    <a:gd name="T29" fmla="*/ 90 h 485"/>
                    <a:gd name="T30" fmla="*/ 23 w 322"/>
                    <a:gd name="T31" fmla="*/ 103 h 4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22" h="485">
                      <a:moveTo>
                        <a:pt x="23" y="103"/>
                      </a:moveTo>
                      <a:cubicBezTo>
                        <a:pt x="45" y="146"/>
                        <a:pt x="63" y="190"/>
                        <a:pt x="77" y="234"/>
                      </a:cubicBezTo>
                      <a:cubicBezTo>
                        <a:pt x="80" y="246"/>
                        <a:pt x="84" y="258"/>
                        <a:pt x="91" y="268"/>
                      </a:cubicBezTo>
                      <a:cubicBezTo>
                        <a:pt x="95" y="274"/>
                        <a:pt x="100" y="279"/>
                        <a:pt x="101" y="285"/>
                      </a:cubicBezTo>
                      <a:cubicBezTo>
                        <a:pt x="101" y="289"/>
                        <a:pt x="100" y="292"/>
                        <a:pt x="99" y="295"/>
                      </a:cubicBezTo>
                      <a:cubicBezTo>
                        <a:pt x="92" y="316"/>
                        <a:pt x="95" y="344"/>
                        <a:pt x="107" y="368"/>
                      </a:cubicBezTo>
                      <a:cubicBezTo>
                        <a:pt x="114" y="355"/>
                        <a:pt x="136" y="371"/>
                        <a:pt x="143" y="389"/>
                      </a:cubicBezTo>
                      <a:cubicBezTo>
                        <a:pt x="149" y="406"/>
                        <a:pt x="147" y="425"/>
                        <a:pt x="155" y="442"/>
                      </a:cubicBezTo>
                      <a:cubicBezTo>
                        <a:pt x="167" y="472"/>
                        <a:pt x="202" y="485"/>
                        <a:pt x="224" y="476"/>
                      </a:cubicBezTo>
                      <a:cubicBezTo>
                        <a:pt x="247" y="467"/>
                        <a:pt x="259" y="443"/>
                        <a:pt x="269" y="419"/>
                      </a:cubicBezTo>
                      <a:cubicBezTo>
                        <a:pt x="282" y="389"/>
                        <a:pt x="293" y="358"/>
                        <a:pt x="302" y="327"/>
                      </a:cubicBezTo>
                      <a:cubicBezTo>
                        <a:pt x="313" y="285"/>
                        <a:pt x="322" y="240"/>
                        <a:pt x="311" y="191"/>
                      </a:cubicBezTo>
                      <a:cubicBezTo>
                        <a:pt x="301" y="149"/>
                        <a:pt x="277" y="109"/>
                        <a:pt x="248" y="76"/>
                      </a:cubicBezTo>
                      <a:cubicBezTo>
                        <a:pt x="217" y="39"/>
                        <a:pt x="176" y="9"/>
                        <a:pt x="137" y="5"/>
                      </a:cubicBezTo>
                      <a:cubicBezTo>
                        <a:pt x="78" y="0"/>
                        <a:pt x="43" y="56"/>
                        <a:pt x="0" y="90"/>
                      </a:cubicBezTo>
                      <a:cubicBezTo>
                        <a:pt x="23" y="103"/>
                        <a:pt x="23" y="103"/>
                        <a:pt x="23" y="103"/>
                      </a:cubicBezTo>
                    </a:path>
                  </a:pathLst>
                </a:custGeom>
                <a:solidFill>
                  <a:srgbClr val="6991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0" name="Freeform 436">
                  <a:extLst>
                    <a:ext uri="{FF2B5EF4-FFF2-40B4-BE49-F238E27FC236}">
                      <a16:creationId xmlns:a16="http://schemas.microsoft.com/office/drawing/2014/main" xmlns="" id="{C824075B-8E58-4567-AA8B-DFD41B098C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97" y="1692"/>
                  <a:ext cx="836" cy="1355"/>
                </a:xfrm>
                <a:custGeom>
                  <a:avLst/>
                  <a:gdLst>
                    <a:gd name="T0" fmla="*/ 26 w 346"/>
                    <a:gd name="T1" fmla="*/ 119 h 560"/>
                    <a:gd name="T2" fmla="*/ 85 w 346"/>
                    <a:gd name="T3" fmla="*/ 270 h 560"/>
                    <a:gd name="T4" fmla="*/ 101 w 346"/>
                    <a:gd name="T5" fmla="*/ 309 h 560"/>
                    <a:gd name="T6" fmla="*/ 126 w 346"/>
                    <a:gd name="T7" fmla="*/ 357 h 560"/>
                    <a:gd name="T8" fmla="*/ 126 w 346"/>
                    <a:gd name="T9" fmla="*/ 357 h 560"/>
                    <a:gd name="T10" fmla="*/ 126 w 346"/>
                    <a:gd name="T11" fmla="*/ 357 h 560"/>
                    <a:gd name="T12" fmla="*/ 120 w 346"/>
                    <a:gd name="T13" fmla="*/ 425 h 560"/>
                    <a:gd name="T14" fmla="*/ 158 w 346"/>
                    <a:gd name="T15" fmla="*/ 449 h 560"/>
                    <a:gd name="T16" fmla="*/ 172 w 346"/>
                    <a:gd name="T17" fmla="*/ 510 h 560"/>
                    <a:gd name="T18" fmla="*/ 246 w 346"/>
                    <a:gd name="T19" fmla="*/ 549 h 560"/>
                    <a:gd name="T20" fmla="*/ 293 w 346"/>
                    <a:gd name="T21" fmla="*/ 483 h 560"/>
                    <a:gd name="T22" fmla="*/ 326 w 346"/>
                    <a:gd name="T23" fmla="*/ 376 h 560"/>
                    <a:gd name="T24" fmla="*/ 333 w 346"/>
                    <a:gd name="T25" fmla="*/ 220 h 560"/>
                    <a:gd name="T26" fmla="*/ 264 w 346"/>
                    <a:gd name="T27" fmla="*/ 87 h 560"/>
                    <a:gd name="T28" fmla="*/ 145 w 346"/>
                    <a:gd name="T29" fmla="*/ 6 h 560"/>
                    <a:gd name="T30" fmla="*/ 0 w 346"/>
                    <a:gd name="T31" fmla="*/ 103 h 560"/>
                    <a:gd name="T32" fmla="*/ 26 w 346"/>
                    <a:gd name="T33" fmla="*/ 119 h 5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46" h="560">
                      <a:moveTo>
                        <a:pt x="26" y="119"/>
                      </a:moveTo>
                      <a:cubicBezTo>
                        <a:pt x="49" y="168"/>
                        <a:pt x="69" y="219"/>
                        <a:pt x="85" y="270"/>
                      </a:cubicBezTo>
                      <a:cubicBezTo>
                        <a:pt x="89" y="283"/>
                        <a:pt x="93" y="297"/>
                        <a:pt x="101" y="309"/>
                      </a:cubicBezTo>
                      <a:cubicBezTo>
                        <a:pt x="105" y="316"/>
                        <a:pt x="125" y="349"/>
                        <a:pt x="126" y="357"/>
                      </a:cubicBezTo>
                      <a:cubicBezTo>
                        <a:pt x="126" y="359"/>
                        <a:pt x="126" y="358"/>
                        <a:pt x="126" y="357"/>
                      </a:cubicBezTo>
                      <a:cubicBezTo>
                        <a:pt x="126" y="356"/>
                        <a:pt x="126" y="355"/>
                        <a:pt x="126" y="357"/>
                      </a:cubicBezTo>
                      <a:cubicBezTo>
                        <a:pt x="119" y="381"/>
                        <a:pt x="106" y="397"/>
                        <a:pt x="120" y="425"/>
                      </a:cubicBezTo>
                      <a:cubicBezTo>
                        <a:pt x="127" y="410"/>
                        <a:pt x="151" y="428"/>
                        <a:pt x="158" y="449"/>
                      </a:cubicBezTo>
                      <a:cubicBezTo>
                        <a:pt x="165" y="469"/>
                        <a:pt x="164" y="490"/>
                        <a:pt x="172" y="510"/>
                      </a:cubicBezTo>
                      <a:cubicBezTo>
                        <a:pt x="186" y="545"/>
                        <a:pt x="223" y="560"/>
                        <a:pt x="246" y="549"/>
                      </a:cubicBezTo>
                      <a:cubicBezTo>
                        <a:pt x="270" y="539"/>
                        <a:pt x="283" y="511"/>
                        <a:pt x="293" y="483"/>
                      </a:cubicBezTo>
                      <a:cubicBezTo>
                        <a:pt x="306" y="449"/>
                        <a:pt x="317" y="413"/>
                        <a:pt x="326" y="376"/>
                      </a:cubicBezTo>
                      <a:cubicBezTo>
                        <a:pt x="337" y="328"/>
                        <a:pt x="346" y="276"/>
                        <a:pt x="333" y="220"/>
                      </a:cubicBezTo>
                      <a:cubicBezTo>
                        <a:pt x="322" y="171"/>
                        <a:pt x="295" y="125"/>
                        <a:pt x="264" y="87"/>
                      </a:cubicBezTo>
                      <a:cubicBezTo>
                        <a:pt x="230" y="44"/>
                        <a:pt x="187" y="9"/>
                        <a:pt x="145" y="6"/>
                      </a:cubicBezTo>
                      <a:cubicBezTo>
                        <a:pt x="82" y="0"/>
                        <a:pt x="46" y="65"/>
                        <a:pt x="0" y="103"/>
                      </a:cubicBezTo>
                      <a:cubicBezTo>
                        <a:pt x="26" y="119"/>
                        <a:pt x="26" y="119"/>
                        <a:pt x="26" y="119"/>
                      </a:cubicBezTo>
                    </a:path>
                  </a:pathLst>
                </a:custGeom>
                <a:solidFill>
                  <a:srgbClr val="5782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1" name="Freeform 437">
                  <a:extLst>
                    <a:ext uri="{FF2B5EF4-FFF2-40B4-BE49-F238E27FC236}">
                      <a16:creationId xmlns:a16="http://schemas.microsoft.com/office/drawing/2014/main" xmlns="" id="{F2618349-FE15-4F20-8A94-41EE9AADA0C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29" y="2026"/>
                  <a:ext cx="972" cy="1720"/>
                </a:xfrm>
                <a:custGeom>
                  <a:avLst/>
                  <a:gdLst>
                    <a:gd name="T0" fmla="*/ 2 w 402"/>
                    <a:gd name="T1" fmla="*/ 267 h 711"/>
                    <a:gd name="T2" fmla="*/ 19 w 402"/>
                    <a:gd name="T3" fmla="*/ 414 h 711"/>
                    <a:gd name="T4" fmla="*/ 133 w 402"/>
                    <a:gd name="T5" fmla="*/ 614 h 711"/>
                    <a:gd name="T6" fmla="*/ 287 w 402"/>
                    <a:gd name="T7" fmla="*/ 702 h 711"/>
                    <a:gd name="T8" fmla="*/ 338 w 402"/>
                    <a:gd name="T9" fmla="*/ 702 h 711"/>
                    <a:gd name="T10" fmla="*/ 370 w 402"/>
                    <a:gd name="T11" fmla="*/ 651 h 711"/>
                    <a:gd name="T12" fmla="*/ 392 w 402"/>
                    <a:gd name="T13" fmla="*/ 485 h 711"/>
                    <a:gd name="T14" fmla="*/ 303 w 402"/>
                    <a:gd name="T15" fmla="*/ 372 h 711"/>
                    <a:gd name="T16" fmla="*/ 272 w 402"/>
                    <a:gd name="T17" fmla="*/ 394 h 711"/>
                    <a:gd name="T18" fmla="*/ 264 w 402"/>
                    <a:gd name="T19" fmla="*/ 384 h 711"/>
                    <a:gd name="T20" fmla="*/ 258 w 402"/>
                    <a:gd name="T21" fmla="*/ 368 h 711"/>
                    <a:gd name="T22" fmla="*/ 263 w 402"/>
                    <a:gd name="T23" fmla="*/ 357 h 711"/>
                    <a:gd name="T24" fmla="*/ 255 w 402"/>
                    <a:gd name="T25" fmla="*/ 327 h 711"/>
                    <a:gd name="T26" fmla="*/ 238 w 402"/>
                    <a:gd name="T27" fmla="*/ 299 h 711"/>
                    <a:gd name="T28" fmla="*/ 231 w 402"/>
                    <a:gd name="T29" fmla="*/ 267 h 711"/>
                    <a:gd name="T30" fmla="*/ 204 w 402"/>
                    <a:gd name="T31" fmla="*/ 253 h 711"/>
                    <a:gd name="T32" fmla="*/ 198 w 402"/>
                    <a:gd name="T33" fmla="*/ 229 h 711"/>
                    <a:gd name="T34" fmla="*/ 164 w 402"/>
                    <a:gd name="T35" fmla="*/ 193 h 711"/>
                    <a:gd name="T36" fmla="*/ 152 w 402"/>
                    <a:gd name="T37" fmla="*/ 204 h 711"/>
                    <a:gd name="T38" fmla="*/ 132 w 402"/>
                    <a:gd name="T39" fmla="*/ 191 h 711"/>
                    <a:gd name="T40" fmla="*/ 114 w 402"/>
                    <a:gd name="T41" fmla="*/ 75 h 711"/>
                    <a:gd name="T42" fmla="*/ 66 w 402"/>
                    <a:gd name="T43" fmla="*/ 0 h 711"/>
                    <a:gd name="T44" fmla="*/ 2 w 402"/>
                    <a:gd name="T45" fmla="*/ 267 h 7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02" h="711">
                      <a:moveTo>
                        <a:pt x="2" y="267"/>
                      </a:moveTo>
                      <a:cubicBezTo>
                        <a:pt x="3" y="315"/>
                        <a:pt x="7" y="365"/>
                        <a:pt x="19" y="414"/>
                      </a:cubicBezTo>
                      <a:cubicBezTo>
                        <a:pt x="40" y="496"/>
                        <a:pt x="84" y="568"/>
                        <a:pt x="133" y="614"/>
                      </a:cubicBezTo>
                      <a:cubicBezTo>
                        <a:pt x="182" y="661"/>
                        <a:pt x="235" y="686"/>
                        <a:pt x="287" y="702"/>
                      </a:cubicBezTo>
                      <a:cubicBezTo>
                        <a:pt x="305" y="707"/>
                        <a:pt x="323" y="711"/>
                        <a:pt x="338" y="702"/>
                      </a:cubicBezTo>
                      <a:cubicBezTo>
                        <a:pt x="352" y="693"/>
                        <a:pt x="362" y="673"/>
                        <a:pt x="370" y="651"/>
                      </a:cubicBezTo>
                      <a:cubicBezTo>
                        <a:pt x="388" y="604"/>
                        <a:pt x="402" y="547"/>
                        <a:pt x="392" y="485"/>
                      </a:cubicBezTo>
                      <a:cubicBezTo>
                        <a:pt x="381" y="423"/>
                        <a:pt x="338" y="360"/>
                        <a:pt x="303" y="372"/>
                      </a:cubicBezTo>
                      <a:cubicBezTo>
                        <a:pt x="292" y="376"/>
                        <a:pt x="282" y="387"/>
                        <a:pt x="272" y="394"/>
                      </a:cubicBezTo>
                      <a:cubicBezTo>
                        <a:pt x="269" y="390"/>
                        <a:pt x="267" y="387"/>
                        <a:pt x="264" y="384"/>
                      </a:cubicBezTo>
                      <a:cubicBezTo>
                        <a:pt x="261" y="379"/>
                        <a:pt x="258" y="373"/>
                        <a:pt x="258" y="368"/>
                      </a:cubicBezTo>
                      <a:cubicBezTo>
                        <a:pt x="259" y="363"/>
                        <a:pt x="262" y="361"/>
                        <a:pt x="263" y="357"/>
                      </a:cubicBezTo>
                      <a:cubicBezTo>
                        <a:pt x="267" y="349"/>
                        <a:pt x="261" y="337"/>
                        <a:pt x="255" y="327"/>
                      </a:cubicBezTo>
                      <a:cubicBezTo>
                        <a:pt x="249" y="318"/>
                        <a:pt x="241" y="309"/>
                        <a:pt x="238" y="299"/>
                      </a:cubicBezTo>
                      <a:cubicBezTo>
                        <a:pt x="236" y="288"/>
                        <a:pt x="239" y="276"/>
                        <a:pt x="231" y="267"/>
                      </a:cubicBezTo>
                      <a:cubicBezTo>
                        <a:pt x="224" y="259"/>
                        <a:pt x="211" y="262"/>
                        <a:pt x="204" y="253"/>
                      </a:cubicBezTo>
                      <a:cubicBezTo>
                        <a:pt x="198" y="246"/>
                        <a:pt x="199" y="237"/>
                        <a:pt x="198" y="229"/>
                      </a:cubicBezTo>
                      <a:cubicBezTo>
                        <a:pt x="194" y="211"/>
                        <a:pt x="178" y="195"/>
                        <a:pt x="164" y="193"/>
                      </a:cubicBezTo>
                      <a:cubicBezTo>
                        <a:pt x="158" y="195"/>
                        <a:pt x="155" y="199"/>
                        <a:pt x="152" y="204"/>
                      </a:cubicBezTo>
                      <a:cubicBezTo>
                        <a:pt x="145" y="202"/>
                        <a:pt x="138" y="199"/>
                        <a:pt x="132" y="191"/>
                      </a:cubicBezTo>
                      <a:cubicBezTo>
                        <a:pt x="110" y="163"/>
                        <a:pt x="120" y="115"/>
                        <a:pt x="114" y="75"/>
                      </a:cubicBezTo>
                      <a:cubicBezTo>
                        <a:pt x="109" y="40"/>
                        <a:pt x="88" y="8"/>
                        <a:pt x="66" y="0"/>
                      </a:cubicBezTo>
                      <a:cubicBezTo>
                        <a:pt x="15" y="47"/>
                        <a:pt x="0" y="159"/>
                        <a:pt x="2" y="267"/>
                      </a:cubicBezTo>
                    </a:path>
                  </a:pathLst>
                </a:custGeom>
                <a:solidFill>
                  <a:srgbClr val="64A6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2" name="Freeform 438">
                  <a:extLst>
                    <a:ext uri="{FF2B5EF4-FFF2-40B4-BE49-F238E27FC236}">
                      <a16:creationId xmlns:a16="http://schemas.microsoft.com/office/drawing/2014/main" xmlns="" id="{4B578877-6C8D-431A-8948-FF675E9F29F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58" y="2004"/>
                  <a:ext cx="58" cy="22"/>
                </a:xfrm>
                <a:custGeom>
                  <a:avLst/>
                  <a:gdLst>
                    <a:gd name="T0" fmla="*/ 0 w 24"/>
                    <a:gd name="T1" fmla="*/ 7 h 9"/>
                    <a:gd name="T2" fmla="*/ 13 w 24"/>
                    <a:gd name="T3" fmla="*/ 9 h 9"/>
                    <a:gd name="T4" fmla="*/ 24 w 24"/>
                    <a:gd name="T5" fmla="*/ 0 h 9"/>
                    <a:gd name="T6" fmla="*/ 0 w 24"/>
                    <a:gd name="T7" fmla="*/ 7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4" h="9">
                      <a:moveTo>
                        <a:pt x="0" y="7"/>
                      </a:moveTo>
                      <a:cubicBezTo>
                        <a:pt x="4" y="6"/>
                        <a:pt x="9" y="7"/>
                        <a:pt x="13" y="9"/>
                      </a:cubicBezTo>
                      <a:cubicBezTo>
                        <a:pt x="17" y="6"/>
                        <a:pt x="20" y="3"/>
                        <a:pt x="24" y="0"/>
                      </a:cubicBezTo>
                      <a:lnTo>
                        <a:pt x="0" y="7"/>
                      </a:lnTo>
                      <a:close/>
                    </a:path>
                  </a:pathLst>
                </a:custGeom>
                <a:solidFill>
                  <a:srgbClr val="64A6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3" name="Freeform 439">
                  <a:extLst>
                    <a:ext uri="{FF2B5EF4-FFF2-40B4-BE49-F238E27FC236}">
                      <a16:creationId xmlns:a16="http://schemas.microsoft.com/office/drawing/2014/main" xmlns="" id="{A096F7C9-8775-40CB-8E09-65A0133546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19" y="2490"/>
                  <a:ext cx="9" cy="3"/>
                </a:xfrm>
                <a:custGeom>
                  <a:avLst/>
                  <a:gdLst>
                    <a:gd name="T0" fmla="*/ 0 w 4"/>
                    <a:gd name="T1" fmla="*/ 1 h 1"/>
                    <a:gd name="T2" fmla="*/ 3 w 4"/>
                    <a:gd name="T3" fmla="*/ 1 h 1"/>
                    <a:gd name="T4" fmla="*/ 4 w 4"/>
                    <a:gd name="T5" fmla="*/ 0 h 1"/>
                    <a:gd name="T6" fmla="*/ 0 w 4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1">
                      <a:moveTo>
                        <a:pt x="0" y="1"/>
                      </a:moveTo>
                      <a:cubicBezTo>
                        <a:pt x="1" y="1"/>
                        <a:pt x="2" y="1"/>
                        <a:pt x="3" y="1"/>
                      </a:cubicBezTo>
                      <a:cubicBezTo>
                        <a:pt x="3" y="1"/>
                        <a:pt x="3" y="1"/>
                        <a:pt x="4" y="0"/>
                      </a:cubicBezTo>
                      <a:cubicBezTo>
                        <a:pt x="0" y="1"/>
                        <a:pt x="0" y="1"/>
                        <a:pt x="0" y="1"/>
                      </a:cubicBezTo>
                    </a:path>
                  </a:pathLst>
                </a:custGeom>
                <a:solidFill>
                  <a:srgbClr val="64A6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4" name="Freeform 440">
                  <a:extLst>
                    <a:ext uri="{FF2B5EF4-FFF2-40B4-BE49-F238E27FC236}">
                      <a16:creationId xmlns:a16="http://schemas.microsoft.com/office/drawing/2014/main" xmlns="" id="{7CE67474-A2CB-48BB-BB29-644138C529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59" y="1955"/>
                  <a:ext cx="1066" cy="1644"/>
                </a:xfrm>
                <a:custGeom>
                  <a:avLst/>
                  <a:gdLst>
                    <a:gd name="T0" fmla="*/ 23 w 441"/>
                    <a:gd name="T1" fmla="*/ 290 h 679"/>
                    <a:gd name="T2" fmla="*/ 62 w 441"/>
                    <a:gd name="T3" fmla="*/ 438 h 679"/>
                    <a:gd name="T4" fmla="*/ 200 w 441"/>
                    <a:gd name="T5" fmla="*/ 620 h 679"/>
                    <a:gd name="T6" fmla="*/ 359 w 441"/>
                    <a:gd name="T7" fmla="*/ 677 h 679"/>
                    <a:gd name="T8" fmla="*/ 406 w 441"/>
                    <a:gd name="T9" fmla="*/ 667 h 679"/>
                    <a:gd name="T10" fmla="*/ 428 w 441"/>
                    <a:gd name="T11" fmla="*/ 607 h 679"/>
                    <a:gd name="T12" fmla="*/ 422 w 441"/>
                    <a:gd name="T13" fmla="*/ 431 h 679"/>
                    <a:gd name="T14" fmla="*/ 321 w 441"/>
                    <a:gd name="T15" fmla="*/ 334 h 679"/>
                    <a:gd name="T16" fmla="*/ 295 w 441"/>
                    <a:gd name="T17" fmla="*/ 363 h 679"/>
                    <a:gd name="T18" fmla="*/ 287 w 441"/>
                    <a:gd name="T19" fmla="*/ 354 h 679"/>
                    <a:gd name="T20" fmla="*/ 279 w 441"/>
                    <a:gd name="T21" fmla="*/ 338 h 679"/>
                    <a:gd name="T22" fmla="*/ 282 w 441"/>
                    <a:gd name="T23" fmla="*/ 327 h 679"/>
                    <a:gd name="T24" fmla="*/ 269 w 441"/>
                    <a:gd name="T25" fmla="*/ 298 h 679"/>
                    <a:gd name="T26" fmla="*/ 249 w 441"/>
                    <a:gd name="T27" fmla="*/ 272 h 679"/>
                    <a:gd name="T28" fmla="*/ 238 w 441"/>
                    <a:gd name="T29" fmla="*/ 241 h 679"/>
                    <a:gd name="T30" fmla="*/ 210 w 441"/>
                    <a:gd name="T31" fmla="*/ 232 h 679"/>
                    <a:gd name="T32" fmla="*/ 200 w 441"/>
                    <a:gd name="T33" fmla="*/ 208 h 679"/>
                    <a:gd name="T34" fmla="*/ 162 w 441"/>
                    <a:gd name="T35" fmla="*/ 179 h 679"/>
                    <a:gd name="T36" fmla="*/ 153 w 441"/>
                    <a:gd name="T37" fmla="*/ 193 h 679"/>
                    <a:gd name="T38" fmla="*/ 132 w 441"/>
                    <a:gd name="T39" fmla="*/ 184 h 679"/>
                    <a:gd name="T40" fmla="*/ 98 w 441"/>
                    <a:gd name="T41" fmla="*/ 67 h 679"/>
                    <a:gd name="T42" fmla="*/ 41 w 441"/>
                    <a:gd name="T43" fmla="*/ 0 h 679"/>
                    <a:gd name="T44" fmla="*/ 23 w 441"/>
                    <a:gd name="T45" fmla="*/ 290 h 6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41" h="679">
                      <a:moveTo>
                        <a:pt x="23" y="290"/>
                      </a:moveTo>
                      <a:cubicBezTo>
                        <a:pt x="31" y="339"/>
                        <a:pt x="43" y="390"/>
                        <a:pt x="62" y="438"/>
                      </a:cubicBezTo>
                      <a:cubicBezTo>
                        <a:pt x="95" y="519"/>
                        <a:pt x="147" y="583"/>
                        <a:pt x="200" y="620"/>
                      </a:cubicBezTo>
                      <a:cubicBezTo>
                        <a:pt x="254" y="658"/>
                        <a:pt x="307" y="672"/>
                        <a:pt x="359" y="677"/>
                      </a:cubicBezTo>
                      <a:cubicBezTo>
                        <a:pt x="376" y="679"/>
                        <a:pt x="393" y="679"/>
                        <a:pt x="406" y="667"/>
                      </a:cubicBezTo>
                      <a:cubicBezTo>
                        <a:pt x="418" y="654"/>
                        <a:pt x="424" y="631"/>
                        <a:pt x="428" y="607"/>
                      </a:cubicBezTo>
                      <a:cubicBezTo>
                        <a:pt x="438" y="555"/>
                        <a:pt x="441" y="493"/>
                        <a:pt x="422" y="431"/>
                      </a:cubicBezTo>
                      <a:cubicBezTo>
                        <a:pt x="403" y="369"/>
                        <a:pt x="352" y="313"/>
                        <a:pt x="321" y="334"/>
                      </a:cubicBezTo>
                      <a:cubicBezTo>
                        <a:pt x="312" y="340"/>
                        <a:pt x="304" y="353"/>
                        <a:pt x="295" y="363"/>
                      </a:cubicBezTo>
                      <a:cubicBezTo>
                        <a:pt x="293" y="360"/>
                        <a:pt x="290" y="357"/>
                        <a:pt x="287" y="354"/>
                      </a:cubicBezTo>
                      <a:cubicBezTo>
                        <a:pt x="283" y="349"/>
                        <a:pt x="279" y="344"/>
                        <a:pt x="279" y="338"/>
                      </a:cubicBezTo>
                      <a:cubicBezTo>
                        <a:pt x="278" y="334"/>
                        <a:pt x="281" y="331"/>
                        <a:pt x="282" y="327"/>
                      </a:cubicBezTo>
                      <a:cubicBezTo>
                        <a:pt x="284" y="317"/>
                        <a:pt x="277" y="306"/>
                        <a:pt x="269" y="298"/>
                      </a:cubicBezTo>
                      <a:cubicBezTo>
                        <a:pt x="262" y="290"/>
                        <a:pt x="253" y="282"/>
                        <a:pt x="249" y="272"/>
                      </a:cubicBezTo>
                      <a:cubicBezTo>
                        <a:pt x="245" y="261"/>
                        <a:pt x="246" y="248"/>
                        <a:pt x="238" y="241"/>
                      </a:cubicBezTo>
                      <a:cubicBezTo>
                        <a:pt x="229" y="233"/>
                        <a:pt x="218" y="239"/>
                        <a:pt x="210" y="232"/>
                      </a:cubicBezTo>
                      <a:cubicBezTo>
                        <a:pt x="203" y="226"/>
                        <a:pt x="203" y="216"/>
                        <a:pt x="200" y="208"/>
                      </a:cubicBezTo>
                      <a:cubicBezTo>
                        <a:pt x="194" y="191"/>
                        <a:pt x="176" y="177"/>
                        <a:pt x="162" y="179"/>
                      </a:cubicBezTo>
                      <a:cubicBezTo>
                        <a:pt x="158" y="182"/>
                        <a:pt x="155" y="187"/>
                        <a:pt x="153" y="193"/>
                      </a:cubicBezTo>
                      <a:cubicBezTo>
                        <a:pt x="146" y="192"/>
                        <a:pt x="139" y="190"/>
                        <a:pt x="132" y="184"/>
                      </a:cubicBezTo>
                      <a:cubicBezTo>
                        <a:pt x="108" y="159"/>
                        <a:pt x="110" y="108"/>
                        <a:pt x="98" y="67"/>
                      </a:cubicBezTo>
                      <a:cubicBezTo>
                        <a:pt x="87" y="32"/>
                        <a:pt x="62" y="4"/>
                        <a:pt x="41" y="0"/>
                      </a:cubicBezTo>
                      <a:cubicBezTo>
                        <a:pt x="0" y="60"/>
                        <a:pt x="4" y="180"/>
                        <a:pt x="23" y="290"/>
                      </a:cubicBezTo>
                    </a:path>
                  </a:pathLst>
                </a:custGeom>
                <a:solidFill>
                  <a:srgbClr val="65B5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5" name="Freeform 441">
                  <a:extLst>
                    <a:ext uri="{FF2B5EF4-FFF2-40B4-BE49-F238E27FC236}">
                      <a16:creationId xmlns:a16="http://schemas.microsoft.com/office/drawing/2014/main" xmlns="" id="{5D2ACD9F-0B60-47C7-B652-A0E574F5B9E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226" y="1929"/>
                  <a:ext cx="51" cy="29"/>
                </a:xfrm>
                <a:custGeom>
                  <a:avLst/>
                  <a:gdLst>
                    <a:gd name="T0" fmla="*/ 0 w 21"/>
                    <a:gd name="T1" fmla="*/ 12 h 12"/>
                    <a:gd name="T2" fmla="*/ 13 w 21"/>
                    <a:gd name="T3" fmla="*/ 11 h 12"/>
                    <a:gd name="T4" fmla="*/ 21 w 21"/>
                    <a:gd name="T5" fmla="*/ 0 h 12"/>
                    <a:gd name="T6" fmla="*/ 0 w 21"/>
                    <a:gd name="T7" fmla="*/ 12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2">
                      <a:moveTo>
                        <a:pt x="0" y="12"/>
                      </a:moveTo>
                      <a:cubicBezTo>
                        <a:pt x="4" y="10"/>
                        <a:pt x="8" y="10"/>
                        <a:pt x="13" y="11"/>
                      </a:cubicBezTo>
                      <a:cubicBezTo>
                        <a:pt x="16" y="7"/>
                        <a:pt x="18" y="4"/>
                        <a:pt x="21" y="0"/>
                      </a:cubicBez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65B5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6" name="Freeform 442">
                  <a:extLst>
                    <a:ext uri="{FF2B5EF4-FFF2-40B4-BE49-F238E27FC236}">
                      <a16:creationId xmlns:a16="http://schemas.microsoft.com/office/drawing/2014/main" xmlns="" id="{79EF3065-F9BF-48E9-B13D-63E45B68EA9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45" y="2386"/>
                  <a:ext cx="8" cy="3"/>
                </a:xfrm>
                <a:custGeom>
                  <a:avLst/>
                  <a:gdLst>
                    <a:gd name="T0" fmla="*/ 0 w 3"/>
                    <a:gd name="T1" fmla="*/ 1 h 1"/>
                    <a:gd name="T2" fmla="*/ 2 w 3"/>
                    <a:gd name="T3" fmla="*/ 1 h 1"/>
                    <a:gd name="T4" fmla="*/ 3 w 3"/>
                    <a:gd name="T5" fmla="*/ 0 h 1"/>
                    <a:gd name="T6" fmla="*/ 0 w 3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" h="1">
                      <a:moveTo>
                        <a:pt x="0" y="1"/>
                      </a:moveTo>
                      <a:cubicBezTo>
                        <a:pt x="1" y="1"/>
                        <a:pt x="2" y="1"/>
                        <a:pt x="2" y="1"/>
                      </a:cubicBezTo>
                      <a:cubicBezTo>
                        <a:pt x="3" y="0"/>
                        <a:pt x="3" y="0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65B5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7" name="Freeform 443">
                  <a:extLst>
                    <a:ext uri="{FF2B5EF4-FFF2-40B4-BE49-F238E27FC236}">
                      <a16:creationId xmlns:a16="http://schemas.microsoft.com/office/drawing/2014/main" xmlns="" id="{1498D89D-071C-45CB-BB8D-D3D84C31354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52" y="2839"/>
                  <a:ext cx="743" cy="626"/>
                </a:xfrm>
                <a:custGeom>
                  <a:avLst/>
                  <a:gdLst>
                    <a:gd name="T0" fmla="*/ 0 w 307"/>
                    <a:gd name="T1" fmla="*/ 222 h 259"/>
                    <a:gd name="T2" fmla="*/ 42 w 307"/>
                    <a:gd name="T3" fmla="*/ 226 h 259"/>
                    <a:gd name="T4" fmla="*/ 69 w 307"/>
                    <a:gd name="T5" fmla="*/ 199 h 259"/>
                    <a:gd name="T6" fmla="*/ 70 w 307"/>
                    <a:gd name="T7" fmla="*/ 177 h 259"/>
                    <a:gd name="T8" fmla="*/ 81 w 307"/>
                    <a:gd name="T9" fmla="*/ 163 h 259"/>
                    <a:gd name="T10" fmla="*/ 99 w 307"/>
                    <a:gd name="T11" fmla="*/ 163 h 259"/>
                    <a:gd name="T12" fmla="*/ 101 w 307"/>
                    <a:gd name="T13" fmla="*/ 157 h 259"/>
                    <a:gd name="T14" fmla="*/ 110 w 307"/>
                    <a:gd name="T15" fmla="*/ 156 h 259"/>
                    <a:gd name="T16" fmla="*/ 129 w 307"/>
                    <a:gd name="T17" fmla="*/ 144 h 259"/>
                    <a:gd name="T18" fmla="*/ 132 w 307"/>
                    <a:gd name="T19" fmla="*/ 136 h 259"/>
                    <a:gd name="T20" fmla="*/ 140 w 307"/>
                    <a:gd name="T21" fmla="*/ 134 h 259"/>
                    <a:gd name="T22" fmla="*/ 172 w 307"/>
                    <a:gd name="T23" fmla="*/ 134 h 259"/>
                    <a:gd name="T24" fmla="*/ 203 w 307"/>
                    <a:gd name="T25" fmla="*/ 114 h 259"/>
                    <a:gd name="T26" fmla="*/ 199 w 307"/>
                    <a:gd name="T27" fmla="*/ 82 h 259"/>
                    <a:gd name="T28" fmla="*/ 207 w 307"/>
                    <a:gd name="T29" fmla="*/ 57 h 259"/>
                    <a:gd name="T30" fmla="*/ 220 w 307"/>
                    <a:gd name="T31" fmla="*/ 55 h 259"/>
                    <a:gd name="T32" fmla="*/ 224 w 307"/>
                    <a:gd name="T33" fmla="*/ 39 h 259"/>
                    <a:gd name="T34" fmla="*/ 265 w 307"/>
                    <a:gd name="T35" fmla="*/ 6 h 259"/>
                    <a:gd name="T36" fmla="*/ 306 w 307"/>
                    <a:gd name="T37" fmla="*/ 62 h 259"/>
                    <a:gd name="T38" fmla="*/ 275 w 307"/>
                    <a:gd name="T39" fmla="*/ 114 h 259"/>
                    <a:gd name="T40" fmla="*/ 208 w 307"/>
                    <a:gd name="T41" fmla="*/ 167 h 259"/>
                    <a:gd name="T42" fmla="*/ 159 w 307"/>
                    <a:gd name="T43" fmla="*/ 199 h 259"/>
                    <a:gd name="T44" fmla="*/ 94 w 307"/>
                    <a:gd name="T45" fmla="*/ 239 h 259"/>
                    <a:gd name="T46" fmla="*/ 48 w 307"/>
                    <a:gd name="T47" fmla="*/ 226 h 259"/>
                    <a:gd name="T48" fmla="*/ 28 w 307"/>
                    <a:gd name="T49" fmla="*/ 238 h 259"/>
                    <a:gd name="T50" fmla="*/ 2 w 307"/>
                    <a:gd name="T51" fmla="*/ 249 h 2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07" h="259">
                      <a:moveTo>
                        <a:pt x="0" y="222"/>
                      </a:moveTo>
                      <a:cubicBezTo>
                        <a:pt x="14" y="225"/>
                        <a:pt x="28" y="228"/>
                        <a:pt x="42" y="226"/>
                      </a:cubicBezTo>
                      <a:cubicBezTo>
                        <a:pt x="55" y="224"/>
                        <a:pt x="66" y="215"/>
                        <a:pt x="69" y="199"/>
                      </a:cubicBezTo>
                      <a:cubicBezTo>
                        <a:pt x="70" y="192"/>
                        <a:pt x="69" y="184"/>
                        <a:pt x="70" y="177"/>
                      </a:cubicBezTo>
                      <a:cubicBezTo>
                        <a:pt x="71" y="170"/>
                        <a:pt x="74" y="163"/>
                        <a:pt x="81" y="163"/>
                      </a:cubicBezTo>
                      <a:cubicBezTo>
                        <a:pt x="87" y="163"/>
                        <a:pt x="96" y="169"/>
                        <a:pt x="99" y="163"/>
                      </a:cubicBezTo>
                      <a:cubicBezTo>
                        <a:pt x="100" y="161"/>
                        <a:pt x="100" y="158"/>
                        <a:pt x="101" y="157"/>
                      </a:cubicBezTo>
                      <a:cubicBezTo>
                        <a:pt x="103" y="154"/>
                        <a:pt x="107" y="156"/>
                        <a:pt x="110" y="156"/>
                      </a:cubicBezTo>
                      <a:cubicBezTo>
                        <a:pt x="119" y="158"/>
                        <a:pt x="127" y="152"/>
                        <a:pt x="129" y="144"/>
                      </a:cubicBezTo>
                      <a:cubicBezTo>
                        <a:pt x="130" y="141"/>
                        <a:pt x="130" y="138"/>
                        <a:pt x="132" y="136"/>
                      </a:cubicBezTo>
                      <a:cubicBezTo>
                        <a:pt x="134" y="134"/>
                        <a:pt x="137" y="134"/>
                        <a:pt x="140" y="134"/>
                      </a:cubicBezTo>
                      <a:cubicBezTo>
                        <a:pt x="150" y="135"/>
                        <a:pt x="161" y="135"/>
                        <a:pt x="172" y="134"/>
                      </a:cubicBezTo>
                      <a:cubicBezTo>
                        <a:pt x="185" y="133"/>
                        <a:pt x="200" y="129"/>
                        <a:pt x="203" y="114"/>
                      </a:cubicBezTo>
                      <a:cubicBezTo>
                        <a:pt x="205" y="104"/>
                        <a:pt x="201" y="93"/>
                        <a:pt x="199" y="82"/>
                      </a:cubicBezTo>
                      <a:cubicBezTo>
                        <a:pt x="197" y="72"/>
                        <a:pt x="199" y="59"/>
                        <a:pt x="207" y="57"/>
                      </a:cubicBezTo>
                      <a:cubicBezTo>
                        <a:pt x="211" y="56"/>
                        <a:pt x="216" y="58"/>
                        <a:pt x="220" y="55"/>
                      </a:cubicBezTo>
                      <a:cubicBezTo>
                        <a:pt x="224" y="52"/>
                        <a:pt x="224" y="45"/>
                        <a:pt x="224" y="39"/>
                      </a:cubicBezTo>
                      <a:cubicBezTo>
                        <a:pt x="225" y="16"/>
                        <a:pt x="244" y="0"/>
                        <a:pt x="265" y="6"/>
                      </a:cubicBezTo>
                      <a:cubicBezTo>
                        <a:pt x="286" y="11"/>
                        <a:pt x="306" y="38"/>
                        <a:pt x="306" y="62"/>
                      </a:cubicBezTo>
                      <a:cubicBezTo>
                        <a:pt x="307" y="86"/>
                        <a:pt x="291" y="101"/>
                        <a:pt x="275" y="114"/>
                      </a:cubicBezTo>
                      <a:cubicBezTo>
                        <a:pt x="253" y="131"/>
                        <a:pt x="230" y="149"/>
                        <a:pt x="208" y="167"/>
                      </a:cubicBezTo>
                      <a:cubicBezTo>
                        <a:pt x="192" y="179"/>
                        <a:pt x="177" y="192"/>
                        <a:pt x="159" y="199"/>
                      </a:cubicBezTo>
                      <a:cubicBezTo>
                        <a:pt x="139" y="208"/>
                        <a:pt x="116" y="237"/>
                        <a:pt x="94" y="239"/>
                      </a:cubicBezTo>
                      <a:cubicBezTo>
                        <a:pt x="77" y="241"/>
                        <a:pt x="60" y="216"/>
                        <a:pt x="48" y="226"/>
                      </a:cubicBezTo>
                      <a:cubicBezTo>
                        <a:pt x="41" y="230"/>
                        <a:pt x="36" y="237"/>
                        <a:pt x="28" y="238"/>
                      </a:cubicBezTo>
                      <a:cubicBezTo>
                        <a:pt x="17" y="238"/>
                        <a:pt x="12" y="259"/>
                        <a:pt x="2" y="249"/>
                      </a:cubicBezTo>
                    </a:path>
                  </a:pathLst>
                </a:custGeom>
                <a:solidFill>
                  <a:srgbClr val="5782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8" name="Freeform 444">
                  <a:extLst>
                    <a:ext uri="{FF2B5EF4-FFF2-40B4-BE49-F238E27FC236}">
                      <a16:creationId xmlns:a16="http://schemas.microsoft.com/office/drawing/2014/main" xmlns="" id="{47E6C8A7-6E48-4065-8997-422A5AC45C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19" y="2113"/>
                  <a:ext cx="365" cy="849"/>
                </a:xfrm>
                <a:custGeom>
                  <a:avLst/>
                  <a:gdLst>
                    <a:gd name="T0" fmla="*/ 100 w 151"/>
                    <a:gd name="T1" fmla="*/ 131 h 351"/>
                    <a:gd name="T2" fmla="*/ 92 w 151"/>
                    <a:gd name="T3" fmla="*/ 88 h 351"/>
                    <a:gd name="T4" fmla="*/ 87 w 151"/>
                    <a:gd name="T5" fmla="*/ 77 h 351"/>
                    <a:gd name="T6" fmla="*/ 76 w 151"/>
                    <a:gd name="T7" fmla="*/ 54 h 351"/>
                    <a:gd name="T8" fmla="*/ 0 w 151"/>
                    <a:gd name="T9" fmla="*/ 1 h 351"/>
                    <a:gd name="T10" fmla="*/ 43 w 151"/>
                    <a:gd name="T11" fmla="*/ 14 h 351"/>
                    <a:gd name="T12" fmla="*/ 89 w 151"/>
                    <a:gd name="T13" fmla="*/ 27 h 351"/>
                    <a:gd name="T14" fmla="*/ 137 w 151"/>
                    <a:gd name="T15" fmla="*/ 64 h 351"/>
                    <a:gd name="T16" fmla="*/ 146 w 151"/>
                    <a:gd name="T17" fmla="*/ 78 h 351"/>
                    <a:gd name="T18" fmla="*/ 147 w 151"/>
                    <a:gd name="T19" fmla="*/ 95 h 351"/>
                    <a:gd name="T20" fmla="*/ 144 w 151"/>
                    <a:gd name="T21" fmla="*/ 132 h 351"/>
                    <a:gd name="T22" fmla="*/ 145 w 151"/>
                    <a:gd name="T23" fmla="*/ 188 h 351"/>
                    <a:gd name="T24" fmla="*/ 128 w 151"/>
                    <a:gd name="T25" fmla="*/ 216 h 351"/>
                    <a:gd name="T26" fmla="*/ 129 w 151"/>
                    <a:gd name="T27" fmla="*/ 248 h 351"/>
                    <a:gd name="T28" fmla="*/ 116 w 151"/>
                    <a:gd name="T29" fmla="*/ 262 h 351"/>
                    <a:gd name="T30" fmla="*/ 90 w 151"/>
                    <a:gd name="T31" fmla="*/ 351 h 351"/>
                    <a:gd name="T32" fmla="*/ 107 w 151"/>
                    <a:gd name="T33" fmla="*/ 230 h 351"/>
                    <a:gd name="T34" fmla="*/ 120 w 151"/>
                    <a:gd name="T35" fmla="*/ 175 h 351"/>
                    <a:gd name="T36" fmla="*/ 113 w 151"/>
                    <a:gd name="T37" fmla="*/ 130 h 351"/>
                    <a:gd name="T38" fmla="*/ 112 w 151"/>
                    <a:gd name="T39" fmla="*/ 108 h 351"/>
                    <a:gd name="T40" fmla="*/ 100 w 151"/>
                    <a:gd name="T41" fmla="*/ 131 h 3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51" h="351">
                      <a:moveTo>
                        <a:pt x="100" y="131"/>
                      </a:moveTo>
                      <a:cubicBezTo>
                        <a:pt x="100" y="117"/>
                        <a:pt x="97" y="102"/>
                        <a:pt x="92" y="88"/>
                      </a:cubicBezTo>
                      <a:cubicBezTo>
                        <a:pt x="91" y="84"/>
                        <a:pt x="90" y="80"/>
                        <a:pt x="87" y="77"/>
                      </a:cubicBezTo>
                      <a:cubicBezTo>
                        <a:pt x="85" y="75"/>
                        <a:pt x="79" y="56"/>
                        <a:pt x="76" y="54"/>
                      </a:cubicBezTo>
                      <a:cubicBezTo>
                        <a:pt x="48" y="35"/>
                        <a:pt x="25" y="27"/>
                        <a:pt x="0" y="1"/>
                      </a:cubicBezTo>
                      <a:cubicBezTo>
                        <a:pt x="14" y="0"/>
                        <a:pt x="29" y="6"/>
                        <a:pt x="43" y="14"/>
                      </a:cubicBezTo>
                      <a:cubicBezTo>
                        <a:pt x="57" y="22"/>
                        <a:pt x="74" y="21"/>
                        <a:pt x="89" y="27"/>
                      </a:cubicBezTo>
                      <a:cubicBezTo>
                        <a:pt x="106" y="35"/>
                        <a:pt x="121" y="49"/>
                        <a:pt x="137" y="64"/>
                      </a:cubicBezTo>
                      <a:cubicBezTo>
                        <a:pt x="140" y="68"/>
                        <a:pt x="144" y="73"/>
                        <a:pt x="146" y="78"/>
                      </a:cubicBezTo>
                      <a:cubicBezTo>
                        <a:pt x="148" y="84"/>
                        <a:pt x="147" y="90"/>
                        <a:pt x="147" y="95"/>
                      </a:cubicBezTo>
                      <a:cubicBezTo>
                        <a:pt x="146" y="107"/>
                        <a:pt x="145" y="120"/>
                        <a:pt x="144" y="132"/>
                      </a:cubicBezTo>
                      <a:cubicBezTo>
                        <a:pt x="143" y="148"/>
                        <a:pt x="151" y="174"/>
                        <a:pt x="145" y="188"/>
                      </a:cubicBezTo>
                      <a:cubicBezTo>
                        <a:pt x="140" y="199"/>
                        <a:pt x="130" y="203"/>
                        <a:pt x="128" y="216"/>
                      </a:cubicBezTo>
                      <a:cubicBezTo>
                        <a:pt x="127" y="226"/>
                        <a:pt x="130" y="238"/>
                        <a:pt x="129" y="248"/>
                      </a:cubicBezTo>
                      <a:cubicBezTo>
                        <a:pt x="129" y="255"/>
                        <a:pt x="118" y="256"/>
                        <a:pt x="116" y="262"/>
                      </a:cubicBezTo>
                      <a:cubicBezTo>
                        <a:pt x="109" y="286"/>
                        <a:pt x="104" y="332"/>
                        <a:pt x="90" y="351"/>
                      </a:cubicBezTo>
                      <a:cubicBezTo>
                        <a:pt x="99" y="319"/>
                        <a:pt x="105" y="265"/>
                        <a:pt x="107" y="230"/>
                      </a:cubicBezTo>
                      <a:cubicBezTo>
                        <a:pt x="108" y="213"/>
                        <a:pt x="113" y="188"/>
                        <a:pt x="120" y="175"/>
                      </a:cubicBezTo>
                      <a:cubicBezTo>
                        <a:pt x="128" y="159"/>
                        <a:pt x="113" y="142"/>
                        <a:pt x="113" y="130"/>
                      </a:cubicBezTo>
                      <a:cubicBezTo>
                        <a:pt x="113" y="123"/>
                        <a:pt x="115" y="115"/>
                        <a:pt x="112" y="108"/>
                      </a:cubicBezTo>
                      <a:cubicBezTo>
                        <a:pt x="100" y="131"/>
                        <a:pt x="100" y="131"/>
                        <a:pt x="100" y="131"/>
                      </a:cubicBezTo>
                    </a:path>
                  </a:pathLst>
                </a:custGeom>
                <a:solidFill>
                  <a:srgbClr val="296D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99" name="Freeform 445">
                  <a:extLst>
                    <a:ext uri="{FF2B5EF4-FFF2-40B4-BE49-F238E27FC236}">
                      <a16:creationId xmlns:a16="http://schemas.microsoft.com/office/drawing/2014/main" xmlns="" id="{7E804B1E-7479-4195-86A4-98D5D865A4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68" y="2677"/>
                  <a:ext cx="587" cy="667"/>
                </a:xfrm>
                <a:custGeom>
                  <a:avLst/>
                  <a:gdLst>
                    <a:gd name="T0" fmla="*/ 0 w 243"/>
                    <a:gd name="T1" fmla="*/ 273 h 276"/>
                    <a:gd name="T2" fmla="*/ 30 w 243"/>
                    <a:gd name="T3" fmla="*/ 265 h 276"/>
                    <a:gd name="T4" fmla="*/ 44 w 243"/>
                    <a:gd name="T5" fmla="*/ 252 h 276"/>
                    <a:gd name="T6" fmla="*/ 88 w 243"/>
                    <a:gd name="T7" fmla="*/ 225 h 276"/>
                    <a:gd name="T8" fmla="*/ 105 w 243"/>
                    <a:gd name="T9" fmla="*/ 213 h 276"/>
                    <a:gd name="T10" fmla="*/ 120 w 243"/>
                    <a:gd name="T11" fmla="*/ 194 h 276"/>
                    <a:gd name="T12" fmla="*/ 139 w 243"/>
                    <a:gd name="T13" fmla="*/ 168 h 276"/>
                    <a:gd name="T14" fmla="*/ 154 w 243"/>
                    <a:gd name="T15" fmla="*/ 140 h 276"/>
                    <a:gd name="T16" fmla="*/ 164 w 243"/>
                    <a:gd name="T17" fmla="*/ 109 h 276"/>
                    <a:gd name="T18" fmla="*/ 180 w 243"/>
                    <a:gd name="T19" fmla="*/ 93 h 276"/>
                    <a:gd name="T20" fmla="*/ 197 w 243"/>
                    <a:gd name="T21" fmla="*/ 18 h 276"/>
                    <a:gd name="T22" fmla="*/ 229 w 243"/>
                    <a:gd name="T23" fmla="*/ 2 h 276"/>
                    <a:gd name="T24" fmla="*/ 226 w 243"/>
                    <a:gd name="T25" fmla="*/ 132 h 276"/>
                    <a:gd name="T26" fmla="*/ 153 w 243"/>
                    <a:gd name="T27" fmla="*/ 213 h 276"/>
                    <a:gd name="T28" fmla="*/ 100 w 243"/>
                    <a:gd name="T29" fmla="*/ 236 h 276"/>
                    <a:gd name="T30" fmla="*/ 42 w 243"/>
                    <a:gd name="T31" fmla="*/ 269 h 276"/>
                    <a:gd name="T32" fmla="*/ 29 w 243"/>
                    <a:gd name="T33" fmla="*/ 276 h 276"/>
                    <a:gd name="T34" fmla="*/ 13 w 243"/>
                    <a:gd name="T35" fmla="*/ 269 h 2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43" h="276">
                      <a:moveTo>
                        <a:pt x="0" y="273"/>
                      </a:moveTo>
                      <a:cubicBezTo>
                        <a:pt x="11" y="274"/>
                        <a:pt x="21" y="271"/>
                        <a:pt x="30" y="265"/>
                      </a:cubicBezTo>
                      <a:cubicBezTo>
                        <a:pt x="35" y="261"/>
                        <a:pt x="39" y="256"/>
                        <a:pt x="44" y="252"/>
                      </a:cubicBezTo>
                      <a:cubicBezTo>
                        <a:pt x="57" y="240"/>
                        <a:pt x="73" y="234"/>
                        <a:pt x="88" y="225"/>
                      </a:cubicBezTo>
                      <a:cubicBezTo>
                        <a:pt x="94" y="222"/>
                        <a:pt x="100" y="218"/>
                        <a:pt x="105" y="213"/>
                      </a:cubicBezTo>
                      <a:cubicBezTo>
                        <a:pt x="110" y="207"/>
                        <a:pt x="115" y="201"/>
                        <a:pt x="120" y="194"/>
                      </a:cubicBezTo>
                      <a:cubicBezTo>
                        <a:pt x="126" y="185"/>
                        <a:pt x="133" y="176"/>
                        <a:pt x="139" y="168"/>
                      </a:cubicBezTo>
                      <a:cubicBezTo>
                        <a:pt x="145" y="159"/>
                        <a:pt x="151" y="151"/>
                        <a:pt x="154" y="140"/>
                      </a:cubicBezTo>
                      <a:cubicBezTo>
                        <a:pt x="158" y="130"/>
                        <a:pt x="159" y="118"/>
                        <a:pt x="164" y="109"/>
                      </a:cubicBezTo>
                      <a:cubicBezTo>
                        <a:pt x="169" y="103"/>
                        <a:pt x="175" y="99"/>
                        <a:pt x="180" y="93"/>
                      </a:cubicBezTo>
                      <a:cubicBezTo>
                        <a:pt x="195" y="75"/>
                        <a:pt x="186" y="39"/>
                        <a:pt x="197" y="18"/>
                      </a:cubicBezTo>
                      <a:cubicBezTo>
                        <a:pt x="203" y="6"/>
                        <a:pt x="215" y="0"/>
                        <a:pt x="229" y="2"/>
                      </a:cubicBezTo>
                      <a:cubicBezTo>
                        <a:pt x="243" y="48"/>
                        <a:pt x="241" y="95"/>
                        <a:pt x="226" y="132"/>
                      </a:cubicBezTo>
                      <a:cubicBezTo>
                        <a:pt x="212" y="169"/>
                        <a:pt x="185" y="196"/>
                        <a:pt x="153" y="213"/>
                      </a:cubicBezTo>
                      <a:cubicBezTo>
                        <a:pt x="136" y="222"/>
                        <a:pt x="118" y="228"/>
                        <a:pt x="100" y="236"/>
                      </a:cubicBezTo>
                      <a:cubicBezTo>
                        <a:pt x="80" y="245"/>
                        <a:pt x="60" y="256"/>
                        <a:pt x="42" y="269"/>
                      </a:cubicBezTo>
                      <a:cubicBezTo>
                        <a:pt x="38" y="272"/>
                        <a:pt x="34" y="275"/>
                        <a:pt x="29" y="276"/>
                      </a:cubicBezTo>
                      <a:cubicBezTo>
                        <a:pt x="23" y="276"/>
                        <a:pt x="17" y="274"/>
                        <a:pt x="13" y="269"/>
                      </a:cubicBezTo>
                    </a:path>
                  </a:pathLst>
                </a:custGeom>
                <a:solidFill>
                  <a:srgbClr val="296D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0" name="Freeform 446">
                  <a:extLst>
                    <a:ext uri="{FF2B5EF4-FFF2-40B4-BE49-F238E27FC236}">
                      <a16:creationId xmlns:a16="http://schemas.microsoft.com/office/drawing/2014/main" xmlns="" id="{A318E265-754B-4E0C-BEF2-F0ADEA37EC6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712" y="2108"/>
                  <a:ext cx="423" cy="520"/>
                </a:xfrm>
                <a:custGeom>
                  <a:avLst/>
                  <a:gdLst>
                    <a:gd name="T0" fmla="*/ 105 w 175"/>
                    <a:gd name="T1" fmla="*/ 52 h 215"/>
                    <a:gd name="T2" fmla="*/ 67 w 175"/>
                    <a:gd name="T3" fmla="*/ 63 h 215"/>
                    <a:gd name="T4" fmla="*/ 66 w 175"/>
                    <a:gd name="T5" fmla="*/ 63 h 215"/>
                    <a:gd name="T6" fmla="*/ 3 w 175"/>
                    <a:gd name="T7" fmla="*/ 78 h 215"/>
                    <a:gd name="T8" fmla="*/ 0 w 175"/>
                    <a:gd name="T9" fmla="*/ 77 h 215"/>
                    <a:gd name="T10" fmla="*/ 0 w 175"/>
                    <a:gd name="T11" fmla="*/ 89 h 215"/>
                    <a:gd name="T12" fmla="*/ 44 w 175"/>
                    <a:gd name="T13" fmla="*/ 159 h 215"/>
                    <a:gd name="T14" fmla="*/ 48 w 175"/>
                    <a:gd name="T15" fmla="*/ 158 h 215"/>
                    <a:gd name="T16" fmla="*/ 48 w 175"/>
                    <a:gd name="T17" fmla="*/ 158 h 215"/>
                    <a:gd name="T18" fmla="*/ 47 w 175"/>
                    <a:gd name="T19" fmla="*/ 159 h 215"/>
                    <a:gd name="T20" fmla="*/ 44 w 175"/>
                    <a:gd name="T21" fmla="*/ 159 h 215"/>
                    <a:gd name="T22" fmla="*/ 44 w 175"/>
                    <a:gd name="T23" fmla="*/ 159 h 215"/>
                    <a:gd name="T24" fmla="*/ 45 w 175"/>
                    <a:gd name="T25" fmla="*/ 160 h 215"/>
                    <a:gd name="T26" fmla="*/ 47 w 175"/>
                    <a:gd name="T27" fmla="*/ 159 h 215"/>
                    <a:gd name="T28" fmla="*/ 72 w 175"/>
                    <a:gd name="T29" fmla="*/ 176 h 215"/>
                    <a:gd name="T30" fmla="*/ 76 w 175"/>
                    <a:gd name="T31" fmla="*/ 178 h 215"/>
                    <a:gd name="T32" fmla="*/ 74 w 175"/>
                    <a:gd name="T33" fmla="*/ 178 h 215"/>
                    <a:gd name="T34" fmla="*/ 81 w 175"/>
                    <a:gd name="T35" fmla="*/ 195 h 215"/>
                    <a:gd name="T36" fmla="*/ 82 w 175"/>
                    <a:gd name="T37" fmla="*/ 202 h 215"/>
                    <a:gd name="T38" fmla="*/ 96 w 175"/>
                    <a:gd name="T39" fmla="*/ 215 h 215"/>
                    <a:gd name="T40" fmla="*/ 99 w 175"/>
                    <a:gd name="T41" fmla="*/ 214 h 215"/>
                    <a:gd name="T42" fmla="*/ 111 w 175"/>
                    <a:gd name="T43" fmla="*/ 164 h 215"/>
                    <a:gd name="T44" fmla="*/ 83 w 175"/>
                    <a:gd name="T45" fmla="*/ 146 h 215"/>
                    <a:gd name="T46" fmla="*/ 77 w 175"/>
                    <a:gd name="T47" fmla="*/ 143 h 215"/>
                    <a:gd name="T48" fmla="*/ 85 w 175"/>
                    <a:gd name="T49" fmla="*/ 132 h 215"/>
                    <a:gd name="T50" fmla="*/ 36 w 175"/>
                    <a:gd name="T51" fmla="*/ 110 h 215"/>
                    <a:gd name="T52" fmla="*/ 50 w 175"/>
                    <a:gd name="T53" fmla="*/ 104 h 215"/>
                    <a:gd name="T54" fmla="*/ 61 w 175"/>
                    <a:gd name="T55" fmla="*/ 106 h 215"/>
                    <a:gd name="T56" fmla="*/ 106 w 175"/>
                    <a:gd name="T57" fmla="*/ 128 h 215"/>
                    <a:gd name="T58" fmla="*/ 108 w 175"/>
                    <a:gd name="T59" fmla="*/ 127 h 215"/>
                    <a:gd name="T60" fmla="*/ 121 w 175"/>
                    <a:gd name="T61" fmla="*/ 117 h 215"/>
                    <a:gd name="T62" fmla="*/ 136 w 175"/>
                    <a:gd name="T63" fmla="*/ 84 h 215"/>
                    <a:gd name="T64" fmla="*/ 130 w 175"/>
                    <a:gd name="T65" fmla="*/ 68 h 215"/>
                    <a:gd name="T66" fmla="*/ 131 w 175"/>
                    <a:gd name="T67" fmla="*/ 64 h 215"/>
                    <a:gd name="T68" fmla="*/ 105 w 175"/>
                    <a:gd name="T69" fmla="*/ 52 h 215"/>
                    <a:gd name="T70" fmla="*/ 135 w 175"/>
                    <a:gd name="T71" fmla="*/ 48 h 215"/>
                    <a:gd name="T72" fmla="*/ 115 w 175"/>
                    <a:gd name="T73" fmla="*/ 50 h 215"/>
                    <a:gd name="T74" fmla="*/ 135 w 175"/>
                    <a:gd name="T75" fmla="*/ 59 h 215"/>
                    <a:gd name="T76" fmla="*/ 147 w 175"/>
                    <a:gd name="T77" fmla="*/ 49 h 215"/>
                    <a:gd name="T78" fmla="*/ 135 w 175"/>
                    <a:gd name="T79" fmla="*/ 48 h 215"/>
                    <a:gd name="T80" fmla="*/ 140 w 175"/>
                    <a:gd name="T81" fmla="*/ 0 h 215"/>
                    <a:gd name="T82" fmla="*/ 112 w 175"/>
                    <a:gd name="T83" fmla="*/ 9 h 215"/>
                    <a:gd name="T84" fmla="*/ 109 w 175"/>
                    <a:gd name="T85" fmla="*/ 9 h 215"/>
                    <a:gd name="T86" fmla="*/ 150 w 175"/>
                    <a:gd name="T87" fmla="*/ 48 h 215"/>
                    <a:gd name="T88" fmla="*/ 175 w 175"/>
                    <a:gd name="T89" fmla="*/ 40 h 215"/>
                    <a:gd name="T90" fmla="*/ 162 w 175"/>
                    <a:gd name="T91" fmla="*/ 14 h 215"/>
                    <a:gd name="T92" fmla="*/ 139 w 175"/>
                    <a:gd name="T93" fmla="*/ 1 h 215"/>
                    <a:gd name="T94" fmla="*/ 140 w 175"/>
                    <a:gd name="T95" fmla="*/ 0 h 2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5" h="215">
                      <a:moveTo>
                        <a:pt x="105" y="52"/>
                      </a:moveTo>
                      <a:cubicBezTo>
                        <a:pt x="93" y="55"/>
                        <a:pt x="80" y="59"/>
                        <a:pt x="67" y="63"/>
                      </a:cubicBezTo>
                      <a:cubicBezTo>
                        <a:pt x="67" y="63"/>
                        <a:pt x="67" y="63"/>
                        <a:pt x="66" y="63"/>
                      </a:cubicBezTo>
                      <a:cubicBezTo>
                        <a:pt x="42" y="70"/>
                        <a:pt x="19" y="78"/>
                        <a:pt x="3" y="78"/>
                      </a:cubicBezTo>
                      <a:cubicBezTo>
                        <a:pt x="2" y="78"/>
                        <a:pt x="1" y="77"/>
                        <a:pt x="0" y="77"/>
                      </a:cubicBezTo>
                      <a:cubicBezTo>
                        <a:pt x="0" y="81"/>
                        <a:pt x="0" y="85"/>
                        <a:pt x="0" y="89"/>
                      </a:cubicBezTo>
                      <a:cubicBezTo>
                        <a:pt x="20" y="115"/>
                        <a:pt x="35" y="141"/>
                        <a:pt x="44" y="159"/>
                      </a:cubicBezTo>
                      <a:cubicBezTo>
                        <a:pt x="48" y="158"/>
                        <a:pt x="48" y="158"/>
                        <a:pt x="48" y="158"/>
                      </a:cubicBezTo>
                      <a:cubicBezTo>
                        <a:pt x="48" y="158"/>
                        <a:pt x="48" y="158"/>
                        <a:pt x="48" y="158"/>
                      </a:cubicBezTo>
                      <a:cubicBezTo>
                        <a:pt x="47" y="159"/>
                        <a:pt x="47" y="159"/>
                        <a:pt x="47" y="159"/>
                      </a:cubicBezTo>
                      <a:cubicBezTo>
                        <a:pt x="46" y="159"/>
                        <a:pt x="45" y="159"/>
                        <a:pt x="44" y="159"/>
                      </a:cubicBezTo>
                      <a:cubicBezTo>
                        <a:pt x="44" y="159"/>
                        <a:pt x="44" y="159"/>
                        <a:pt x="44" y="159"/>
                      </a:cubicBezTo>
                      <a:cubicBezTo>
                        <a:pt x="44" y="159"/>
                        <a:pt x="44" y="160"/>
                        <a:pt x="45" y="160"/>
                      </a:cubicBezTo>
                      <a:cubicBezTo>
                        <a:pt x="45" y="160"/>
                        <a:pt x="46" y="159"/>
                        <a:pt x="47" y="159"/>
                      </a:cubicBezTo>
                      <a:cubicBezTo>
                        <a:pt x="56" y="160"/>
                        <a:pt x="66" y="167"/>
                        <a:pt x="72" y="176"/>
                      </a:cubicBezTo>
                      <a:cubicBezTo>
                        <a:pt x="74" y="177"/>
                        <a:pt x="75" y="178"/>
                        <a:pt x="76" y="178"/>
                      </a:cubicBezTo>
                      <a:cubicBezTo>
                        <a:pt x="76" y="178"/>
                        <a:pt x="75" y="178"/>
                        <a:pt x="74" y="178"/>
                      </a:cubicBezTo>
                      <a:cubicBezTo>
                        <a:pt x="77" y="183"/>
                        <a:pt x="80" y="189"/>
                        <a:pt x="81" y="195"/>
                      </a:cubicBezTo>
                      <a:cubicBezTo>
                        <a:pt x="81" y="197"/>
                        <a:pt x="81" y="200"/>
                        <a:pt x="82" y="202"/>
                      </a:cubicBezTo>
                      <a:cubicBezTo>
                        <a:pt x="86" y="206"/>
                        <a:pt x="91" y="211"/>
                        <a:pt x="96" y="215"/>
                      </a:cubicBezTo>
                      <a:cubicBezTo>
                        <a:pt x="97" y="214"/>
                        <a:pt x="98" y="214"/>
                        <a:pt x="99" y="214"/>
                      </a:cubicBezTo>
                      <a:cubicBezTo>
                        <a:pt x="118" y="209"/>
                        <a:pt x="130" y="188"/>
                        <a:pt x="111" y="164"/>
                      </a:cubicBezTo>
                      <a:cubicBezTo>
                        <a:pt x="102" y="153"/>
                        <a:pt x="92" y="154"/>
                        <a:pt x="83" y="146"/>
                      </a:cubicBezTo>
                      <a:cubicBezTo>
                        <a:pt x="81" y="145"/>
                        <a:pt x="79" y="144"/>
                        <a:pt x="77" y="143"/>
                      </a:cubicBezTo>
                      <a:cubicBezTo>
                        <a:pt x="78" y="137"/>
                        <a:pt x="81" y="133"/>
                        <a:pt x="85" y="132"/>
                      </a:cubicBezTo>
                      <a:cubicBezTo>
                        <a:pt x="69" y="125"/>
                        <a:pt x="52" y="118"/>
                        <a:pt x="36" y="110"/>
                      </a:cubicBezTo>
                      <a:cubicBezTo>
                        <a:pt x="39" y="106"/>
                        <a:pt x="44" y="104"/>
                        <a:pt x="50" y="104"/>
                      </a:cubicBezTo>
                      <a:cubicBezTo>
                        <a:pt x="53" y="104"/>
                        <a:pt x="57" y="105"/>
                        <a:pt x="61" y="106"/>
                      </a:cubicBezTo>
                      <a:cubicBezTo>
                        <a:pt x="77" y="110"/>
                        <a:pt x="92" y="118"/>
                        <a:pt x="106" y="128"/>
                      </a:cubicBezTo>
                      <a:cubicBezTo>
                        <a:pt x="107" y="128"/>
                        <a:pt x="108" y="128"/>
                        <a:pt x="108" y="127"/>
                      </a:cubicBezTo>
                      <a:cubicBezTo>
                        <a:pt x="114" y="125"/>
                        <a:pt x="118" y="121"/>
                        <a:pt x="121" y="117"/>
                      </a:cubicBezTo>
                      <a:cubicBezTo>
                        <a:pt x="130" y="110"/>
                        <a:pt x="135" y="99"/>
                        <a:pt x="136" y="84"/>
                      </a:cubicBezTo>
                      <a:cubicBezTo>
                        <a:pt x="136" y="78"/>
                        <a:pt x="134" y="72"/>
                        <a:pt x="130" y="68"/>
                      </a:cubicBezTo>
                      <a:cubicBezTo>
                        <a:pt x="130" y="67"/>
                        <a:pt x="131" y="65"/>
                        <a:pt x="131" y="64"/>
                      </a:cubicBezTo>
                      <a:cubicBezTo>
                        <a:pt x="123" y="59"/>
                        <a:pt x="114" y="55"/>
                        <a:pt x="105" y="52"/>
                      </a:cubicBezTo>
                      <a:moveTo>
                        <a:pt x="135" y="48"/>
                      </a:moveTo>
                      <a:cubicBezTo>
                        <a:pt x="129" y="48"/>
                        <a:pt x="122" y="49"/>
                        <a:pt x="115" y="50"/>
                      </a:cubicBezTo>
                      <a:cubicBezTo>
                        <a:pt x="121" y="52"/>
                        <a:pt x="128" y="55"/>
                        <a:pt x="135" y="59"/>
                      </a:cubicBezTo>
                      <a:cubicBezTo>
                        <a:pt x="138" y="55"/>
                        <a:pt x="142" y="52"/>
                        <a:pt x="147" y="49"/>
                      </a:cubicBezTo>
                      <a:cubicBezTo>
                        <a:pt x="143" y="49"/>
                        <a:pt x="139" y="48"/>
                        <a:pt x="135" y="48"/>
                      </a:cubicBezTo>
                      <a:moveTo>
                        <a:pt x="140" y="0"/>
                      </a:moveTo>
                      <a:cubicBezTo>
                        <a:pt x="130" y="3"/>
                        <a:pt x="121" y="5"/>
                        <a:pt x="112" y="9"/>
                      </a:cubicBezTo>
                      <a:cubicBezTo>
                        <a:pt x="111" y="9"/>
                        <a:pt x="110" y="9"/>
                        <a:pt x="109" y="9"/>
                      </a:cubicBezTo>
                      <a:cubicBezTo>
                        <a:pt x="150" y="48"/>
                        <a:pt x="150" y="48"/>
                        <a:pt x="150" y="48"/>
                      </a:cubicBezTo>
                      <a:cubicBezTo>
                        <a:pt x="158" y="44"/>
                        <a:pt x="166" y="42"/>
                        <a:pt x="175" y="40"/>
                      </a:cubicBezTo>
                      <a:cubicBezTo>
                        <a:pt x="171" y="31"/>
                        <a:pt x="167" y="23"/>
                        <a:pt x="162" y="14"/>
                      </a:cubicBezTo>
                      <a:cubicBezTo>
                        <a:pt x="139" y="1"/>
                        <a:pt x="139" y="1"/>
                        <a:pt x="139" y="1"/>
                      </a:cubicBezTo>
                      <a:cubicBezTo>
                        <a:pt x="139" y="0"/>
                        <a:pt x="139" y="0"/>
                        <a:pt x="140" y="0"/>
                      </a:cubicBezTo>
                    </a:path>
                  </a:pathLst>
                </a:custGeom>
                <a:solidFill>
                  <a:srgbClr val="68C1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1" name="Freeform 447">
                  <a:extLst>
                    <a:ext uri="{FF2B5EF4-FFF2-40B4-BE49-F238E27FC236}">
                      <a16:creationId xmlns:a16="http://schemas.microsoft.com/office/drawing/2014/main" xmlns="" id="{B89786AF-D4F4-4BA5-9977-7B11284EC3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48" y="2079"/>
                  <a:ext cx="206" cy="126"/>
                </a:xfrm>
                <a:custGeom>
                  <a:avLst/>
                  <a:gdLst>
                    <a:gd name="T0" fmla="*/ 65 w 85"/>
                    <a:gd name="T1" fmla="*/ 0 h 52"/>
                    <a:gd name="T2" fmla="*/ 1 w 85"/>
                    <a:gd name="T3" fmla="*/ 12 h 52"/>
                    <a:gd name="T4" fmla="*/ 0 w 85"/>
                    <a:gd name="T5" fmla="*/ 13 h 52"/>
                    <a:gd name="T6" fmla="*/ 23 w 85"/>
                    <a:gd name="T7" fmla="*/ 26 h 52"/>
                    <a:gd name="T8" fmla="*/ 36 w 85"/>
                    <a:gd name="T9" fmla="*/ 52 h 52"/>
                    <a:gd name="T10" fmla="*/ 39 w 85"/>
                    <a:gd name="T11" fmla="*/ 52 h 52"/>
                    <a:gd name="T12" fmla="*/ 71 w 85"/>
                    <a:gd name="T13" fmla="*/ 50 h 52"/>
                    <a:gd name="T14" fmla="*/ 73 w 85"/>
                    <a:gd name="T15" fmla="*/ 49 h 52"/>
                    <a:gd name="T16" fmla="*/ 85 w 85"/>
                    <a:gd name="T17" fmla="*/ 50 h 52"/>
                    <a:gd name="T18" fmla="*/ 65 w 85"/>
                    <a:gd name="T19" fmla="*/ 0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5" h="52">
                      <a:moveTo>
                        <a:pt x="65" y="0"/>
                      </a:moveTo>
                      <a:cubicBezTo>
                        <a:pt x="43" y="2"/>
                        <a:pt x="21" y="6"/>
                        <a:pt x="1" y="12"/>
                      </a:cubicBezTo>
                      <a:cubicBezTo>
                        <a:pt x="0" y="12"/>
                        <a:pt x="0" y="12"/>
                        <a:pt x="0" y="13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28" y="35"/>
                        <a:pt x="32" y="43"/>
                        <a:pt x="36" y="52"/>
                      </a:cubicBezTo>
                      <a:cubicBezTo>
                        <a:pt x="37" y="52"/>
                        <a:pt x="38" y="52"/>
                        <a:pt x="39" y="52"/>
                      </a:cubicBezTo>
                      <a:cubicBezTo>
                        <a:pt x="50" y="51"/>
                        <a:pt x="60" y="50"/>
                        <a:pt x="71" y="50"/>
                      </a:cubicBezTo>
                      <a:cubicBezTo>
                        <a:pt x="71" y="49"/>
                        <a:pt x="72" y="49"/>
                        <a:pt x="73" y="49"/>
                      </a:cubicBezTo>
                      <a:cubicBezTo>
                        <a:pt x="77" y="49"/>
                        <a:pt x="81" y="50"/>
                        <a:pt x="85" y="50"/>
                      </a:cubicBezTo>
                      <a:cubicBezTo>
                        <a:pt x="78" y="33"/>
                        <a:pt x="72" y="16"/>
                        <a:pt x="65" y="0"/>
                      </a:cubicBezTo>
                    </a:path>
                  </a:pathLst>
                </a:custGeom>
                <a:solidFill>
                  <a:srgbClr val="66B9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2" name="Freeform 448">
                  <a:extLst>
                    <a:ext uri="{FF2B5EF4-FFF2-40B4-BE49-F238E27FC236}">
                      <a16:creationId xmlns:a16="http://schemas.microsoft.com/office/drawing/2014/main" xmlns="" id="{C1165A15-6C95-4F29-AD4E-833C1E5307F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05" y="2074"/>
                  <a:ext cx="271" cy="165"/>
                </a:xfrm>
                <a:custGeom>
                  <a:avLst/>
                  <a:gdLst>
                    <a:gd name="T0" fmla="*/ 42 w 112"/>
                    <a:gd name="T1" fmla="*/ 0 h 68"/>
                    <a:gd name="T2" fmla="*/ 0 w 112"/>
                    <a:gd name="T3" fmla="*/ 2 h 68"/>
                    <a:gd name="T4" fmla="*/ 20 w 112"/>
                    <a:gd name="T5" fmla="*/ 52 h 68"/>
                    <a:gd name="T6" fmla="*/ 97 w 112"/>
                    <a:gd name="T7" fmla="*/ 68 h 68"/>
                    <a:gd name="T8" fmla="*/ 101 w 112"/>
                    <a:gd name="T9" fmla="*/ 68 h 68"/>
                    <a:gd name="T10" fmla="*/ 112 w 112"/>
                    <a:gd name="T11" fmla="*/ 62 h 68"/>
                    <a:gd name="T12" fmla="*/ 47 w 112"/>
                    <a:gd name="T13" fmla="*/ 17 h 68"/>
                    <a:gd name="T14" fmla="*/ 51 w 112"/>
                    <a:gd name="T15" fmla="*/ 17 h 68"/>
                    <a:gd name="T16" fmla="*/ 90 w 112"/>
                    <a:gd name="T17" fmla="*/ 30 h 68"/>
                    <a:gd name="T18" fmla="*/ 107 w 112"/>
                    <a:gd name="T19" fmla="*/ 36 h 68"/>
                    <a:gd name="T20" fmla="*/ 101 w 112"/>
                    <a:gd name="T21" fmla="*/ 29 h 68"/>
                    <a:gd name="T22" fmla="*/ 101 w 112"/>
                    <a:gd name="T23" fmla="*/ 24 h 68"/>
                    <a:gd name="T24" fmla="*/ 55 w 112"/>
                    <a:gd name="T25" fmla="*/ 0 h 68"/>
                    <a:gd name="T26" fmla="*/ 42 w 112"/>
                    <a:gd name="T27" fmla="*/ 0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12" h="68">
                      <a:moveTo>
                        <a:pt x="42" y="0"/>
                      </a:moveTo>
                      <a:cubicBezTo>
                        <a:pt x="28" y="0"/>
                        <a:pt x="13" y="0"/>
                        <a:pt x="0" y="2"/>
                      </a:cubicBezTo>
                      <a:cubicBezTo>
                        <a:pt x="7" y="18"/>
                        <a:pt x="13" y="35"/>
                        <a:pt x="20" y="52"/>
                      </a:cubicBezTo>
                      <a:cubicBezTo>
                        <a:pt x="46" y="54"/>
                        <a:pt x="73" y="60"/>
                        <a:pt x="97" y="68"/>
                      </a:cubicBezTo>
                      <a:cubicBezTo>
                        <a:pt x="99" y="68"/>
                        <a:pt x="100" y="68"/>
                        <a:pt x="101" y="68"/>
                      </a:cubicBezTo>
                      <a:cubicBezTo>
                        <a:pt x="106" y="68"/>
                        <a:pt x="109" y="66"/>
                        <a:pt x="112" y="62"/>
                      </a:cubicBezTo>
                      <a:cubicBezTo>
                        <a:pt x="88" y="49"/>
                        <a:pt x="69" y="39"/>
                        <a:pt x="47" y="17"/>
                      </a:cubicBezTo>
                      <a:cubicBezTo>
                        <a:pt x="49" y="17"/>
                        <a:pt x="50" y="17"/>
                        <a:pt x="51" y="17"/>
                      </a:cubicBezTo>
                      <a:cubicBezTo>
                        <a:pt x="64" y="17"/>
                        <a:pt x="77" y="23"/>
                        <a:pt x="90" y="30"/>
                      </a:cubicBezTo>
                      <a:cubicBezTo>
                        <a:pt x="95" y="33"/>
                        <a:pt x="101" y="35"/>
                        <a:pt x="107" y="36"/>
                      </a:cubicBezTo>
                      <a:cubicBezTo>
                        <a:pt x="105" y="34"/>
                        <a:pt x="103" y="31"/>
                        <a:pt x="101" y="29"/>
                      </a:cubicBezTo>
                      <a:cubicBezTo>
                        <a:pt x="101" y="28"/>
                        <a:pt x="101" y="26"/>
                        <a:pt x="101" y="24"/>
                      </a:cubicBezTo>
                      <a:cubicBezTo>
                        <a:pt x="85" y="14"/>
                        <a:pt x="70" y="6"/>
                        <a:pt x="55" y="0"/>
                      </a:cubicBezTo>
                      <a:cubicBezTo>
                        <a:pt x="51" y="0"/>
                        <a:pt x="46" y="0"/>
                        <a:pt x="42" y="0"/>
                      </a:cubicBezTo>
                    </a:path>
                  </a:pathLst>
                </a:custGeom>
                <a:solidFill>
                  <a:srgbClr val="54AF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3" name="Freeform 449">
                  <a:extLst>
                    <a:ext uri="{FF2B5EF4-FFF2-40B4-BE49-F238E27FC236}">
                      <a16:creationId xmlns:a16="http://schemas.microsoft.com/office/drawing/2014/main" xmlns="" id="{C16BB60C-1294-4067-A640-C45819001DF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81" y="2287"/>
                  <a:ext cx="232" cy="341"/>
                </a:xfrm>
                <a:custGeom>
                  <a:avLst/>
                  <a:gdLst>
                    <a:gd name="T0" fmla="*/ 1 w 96"/>
                    <a:gd name="T1" fmla="*/ 98 h 141"/>
                    <a:gd name="T2" fmla="*/ 0 w 96"/>
                    <a:gd name="T3" fmla="*/ 98 h 141"/>
                    <a:gd name="T4" fmla="*/ 22 w 96"/>
                    <a:gd name="T5" fmla="*/ 104 h 141"/>
                    <a:gd name="T6" fmla="*/ 30 w 96"/>
                    <a:gd name="T7" fmla="*/ 123 h 141"/>
                    <a:gd name="T8" fmla="*/ 38 w 96"/>
                    <a:gd name="T9" fmla="*/ 119 h 141"/>
                    <a:gd name="T10" fmla="*/ 73 w 96"/>
                    <a:gd name="T11" fmla="*/ 134 h 141"/>
                    <a:gd name="T12" fmla="*/ 96 w 96"/>
                    <a:gd name="T13" fmla="*/ 141 h 141"/>
                    <a:gd name="T14" fmla="*/ 59 w 96"/>
                    <a:gd name="T15" fmla="*/ 116 h 141"/>
                    <a:gd name="T16" fmla="*/ 36 w 96"/>
                    <a:gd name="T17" fmla="*/ 100 h 141"/>
                    <a:gd name="T18" fmla="*/ 34 w 96"/>
                    <a:gd name="T19" fmla="*/ 99 h 141"/>
                    <a:gd name="T20" fmla="*/ 1 w 96"/>
                    <a:gd name="T21" fmla="*/ 98 h 141"/>
                    <a:gd name="T22" fmla="*/ 62 w 96"/>
                    <a:gd name="T23" fmla="*/ 95 h 141"/>
                    <a:gd name="T24" fmla="*/ 66 w 96"/>
                    <a:gd name="T25" fmla="*/ 103 h 141"/>
                    <a:gd name="T26" fmla="*/ 71 w 96"/>
                    <a:gd name="T27" fmla="*/ 107 h 141"/>
                    <a:gd name="T28" fmla="*/ 95 w 96"/>
                    <a:gd name="T29" fmla="*/ 128 h 141"/>
                    <a:gd name="T30" fmla="*/ 94 w 96"/>
                    <a:gd name="T31" fmla="*/ 121 h 141"/>
                    <a:gd name="T32" fmla="*/ 87 w 96"/>
                    <a:gd name="T33" fmla="*/ 104 h 141"/>
                    <a:gd name="T34" fmla="*/ 62 w 96"/>
                    <a:gd name="T35" fmla="*/ 95 h 141"/>
                    <a:gd name="T36" fmla="*/ 60 w 96"/>
                    <a:gd name="T37" fmla="*/ 85 h 141"/>
                    <a:gd name="T38" fmla="*/ 58 w 96"/>
                    <a:gd name="T39" fmla="*/ 86 h 141"/>
                    <a:gd name="T40" fmla="*/ 59 w 96"/>
                    <a:gd name="T41" fmla="*/ 89 h 141"/>
                    <a:gd name="T42" fmla="*/ 62 w 96"/>
                    <a:gd name="T43" fmla="*/ 94 h 141"/>
                    <a:gd name="T44" fmla="*/ 62 w 96"/>
                    <a:gd name="T45" fmla="*/ 94 h 141"/>
                    <a:gd name="T46" fmla="*/ 68 w 96"/>
                    <a:gd name="T47" fmla="*/ 92 h 141"/>
                    <a:gd name="T48" fmla="*/ 69 w 96"/>
                    <a:gd name="T49" fmla="*/ 93 h 141"/>
                    <a:gd name="T50" fmla="*/ 85 w 96"/>
                    <a:gd name="T51" fmla="*/ 102 h 141"/>
                    <a:gd name="T52" fmla="*/ 60 w 96"/>
                    <a:gd name="T53" fmla="*/ 85 h 141"/>
                    <a:gd name="T54" fmla="*/ 0 w 96"/>
                    <a:gd name="T55" fmla="*/ 0 h 141"/>
                    <a:gd name="T56" fmla="*/ 6 w 96"/>
                    <a:gd name="T57" fmla="*/ 6 h 141"/>
                    <a:gd name="T58" fmla="*/ 13 w 96"/>
                    <a:gd name="T59" fmla="*/ 15 h 141"/>
                    <a:gd name="T60" fmla="*/ 13 w 96"/>
                    <a:gd name="T61" fmla="*/ 3 h 141"/>
                    <a:gd name="T62" fmla="*/ 5 w 96"/>
                    <a:gd name="T63" fmla="*/ 2 h 141"/>
                    <a:gd name="T64" fmla="*/ 0 w 96"/>
                    <a:gd name="T65" fmla="*/ 0 h 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96" h="141">
                      <a:moveTo>
                        <a:pt x="1" y="98"/>
                      </a:move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7" y="100"/>
                        <a:pt x="15" y="98"/>
                        <a:pt x="22" y="104"/>
                      </a:cubicBezTo>
                      <a:cubicBezTo>
                        <a:pt x="27" y="108"/>
                        <a:pt x="28" y="115"/>
                        <a:pt x="30" y="123"/>
                      </a:cubicBezTo>
                      <a:cubicBezTo>
                        <a:pt x="32" y="120"/>
                        <a:pt x="35" y="119"/>
                        <a:pt x="38" y="119"/>
                      </a:cubicBezTo>
                      <a:cubicBezTo>
                        <a:pt x="48" y="119"/>
                        <a:pt x="61" y="130"/>
                        <a:pt x="73" y="134"/>
                      </a:cubicBezTo>
                      <a:cubicBezTo>
                        <a:pt x="81" y="138"/>
                        <a:pt x="89" y="140"/>
                        <a:pt x="96" y="141"/>
                      </a:cubicBezTo>
                      <a:cubicBezTo>
                        <a:pt x="85" y="132"/>
                        <a:pt x="71" y="124"/>
                        <a:pt x="59" y="116"/>
                      </a:cubicBezTo>
                      <a:cubicBezTo>
                        <a:pt x="51" y="111"/>
                        <a:pt x="44" y="106"/>
                        <a:pt x="36" y="100"/>
                      </a:cubicBezTo>
                      <a:cubicBezTo>
                        <a:pt x="36" y="100"/>
                        <a:pt x="35" y="99"/>
                        <a:pt x="34" y="99"/>
                      </a:cubicBezTo>
                      <a:cubicBezTo>
                        <a:pt x="23" y="98"/>
                        <a:pt x="12" y="98"/>
                        <a:pt x="1" y="98"/>
                      </a:cubicBezTo>
                      <a:moveTo>
                        <a:pt x="62" y="95"/>
                      </a:moveTo>
                      <a:cubicBezTo>
                        <a:pt x="63" y="98"/>
                        <a:pt x="65" y="101"/>
                        <a:pt x="66" y="103"/>
                      </a:cubicBezTo>
                      <a:cubicBezTo>
                        <a:pt x="67" y="104"/>
                        <a:pt x="69" y="106"/>
                        <a:pt x="71" y="107"/>
                      </a:cubicBezTo>
                      <a:cubicBezTo>
                        <a:pt x="79" y="113"/>
                        <a:pt x="86" y="121"/>
                        <a:pt x="95" y="128"/>
                      </a:cubicBezTo>
                      <a:cubicBezTo>
                        <a:pt x="94" y="126"/>
                        <a:pt x="94" y="123"/>
                        <a:pt x="94" y="121"/>
                      </a:cubicBezTo>
                      <a:cubicBezTo>
                        <a:pt x="93" y="115"/>
                        <a:pt x="90" y="109"/>
                        <a:pt x="87" y="104"/>
                      </a:cubicBezTo>
                      <a:cubicBezTo>
                        <a:pt x="79" y="103"/>
                        <a:pt x="71" y="99"/>
                        <a:pt x="62" y="95"/>
                      </a:cubicBezTo>
                      <a:moveTo>
                        <a:pt x="60" y="85"/>
                      </a:moveTo>
                      <a:cubicBezTo>
                        <a:pt x="59" y="85"/>
                        <a:pt x="58" y="86"/>
                        <a:pt x="58" y="86"/>
                      </a:cubicBezTo>
                      <a:cubicBezTo>
                        <a:pt x="58" y="87"/>
                        <a:pt x="59" y="88"/>
                        <a:pt x="59" y="89"/>
                      </a:cubicBezTo>
                      <a:cubicBezTo>
                        <a:pt x="60" y="91"/>
                        <a:pt x="61" y="93"/>
                        <a:pt x="62" y="94"/>
                      </a:cubicBezTo>
                      <a:cubicBezTo>
                        <a:pt x="62" y="94"/>
                        <a:pt x="62" y="94"/>
                        <a:pt x="62" y="94"/>
                      </a:cubicBezTo>
                      <a:cubicBezTo>
                        <a:pt x="64" y="94"/>
                        <a:pt x="66" y="93"/>
                        <a:pt x="68" y="92"/>
                      </a:cubicBezTo>
                      <a:cubicBezTo>
                        <a:pt x="68" y="93"/>
                        <a:pt x="68" y="93"/>
                        <a:pt x="69" y="93"/>
                      </a:cubicBezTo>
                      <a:cubicBezTo>
                        <a:pt x="72" y="97"/>
                        <a:pt x="79" y="99"/>
                        <a:pt x="85" y="102"/>
                      </a:cubicBezTo>
                      <a:cubicBezTo>
                        <a:pt x="79" y="93"/>
                        <a:pt x="69" y="86"/>
                        <a:pt x="60" y="85"/>
                      </a:cubicBezTo>
                      <a:moveTo>
                        <a:pt x="0" y="0"/>
                      </a:moveTo>
                      <a:cubicBezTo>
                        <a:pt x="2" y="2"/>
                        <a:pt x="4" y="4"/>
                        <a:pt x="6" y="6"/>
                      </a:cubicBezTo>
                      <a:cubicBezTo>
                        <a:pt x="8" y="9"/>
                        <a:pt x="11" y="12"/>
                        <a:pt x="13" y="15"/>
                      </a:cubicBezTo>
                      <a:cubicBezTo>
                        <a:pt x="13" y="11"/>
                        <a:pt x="13" y="7"/>
                        <a:pt x="13" y="3"/>
                      </a:cubicBezTo>
                      <a:cubicBezTo>
                        <a:pt x="10" y="3"/>
                        <a:pt x="7" y="3"/>
                        <a:pt x="5" y="2"/>
                      </a:cubicBezTo>
                      <a:cubicBezTo>
                        <a:pt x="3" y="1"/>
                        <a:pt x="1" y="1"/>
                        <a:pt x="0" y="0"/>
                      </a:cubicBezTo>
                    </a:path>
                  </a:pathLst>
                </a:custGeom>
                <a:solidFill>
                  <a:srgbClr val="61C6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4" name="Freeform 450">
                  <a:extLst>
                    <a:ext uri="{FF2B5EF4-FFF2-40B4-BE49-F238E27FC236}">
                      <a16:creationId xmlns:a16="http://schemas.microsoft.com/office/drawing/2014/main" xmlns="" id="{21EB3A23-7512-4F49-A690-BAEFD2F591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19" y="2490"/>
                  <a:ext cx="9" cy="3"/>
                </a:xfrm>
                <a:custGeom>
                  <a:avLst/>
                  <a:gdLst>
                    <a:gd name="T0" fmla="*/ 4 w 4"/>
                    <a:gd name="T1" fmla="*/ 0 h 1"/>
                    <a:gd name="T2" fmla="*/ 0 w 4"/>
                    <a:gd name="T3" fmla="*/ 1 h 1"/>
                    <a:gd name="T4" fmla="*/ 0 w 4"/>
                    <a:gd name="T5" fmla="*/ 1 h 1"/>
                    <a:gd name="T6" fmla="*/ 0 w 4"/>
                    <a:gd name="T7" fmla="*/ 1 h 1"/>
                    <a:gd name="T8" fmla="*/ 3 w 4"/>
                    <a:gd name="T9" fmla="*/ 1 h 1"/>
                    <a:gd name="T10" fmla="*/ 4 w 4"/>
                    <a:gd name="T11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" h="1">
                      <a:moveTo>
                        <a:pt x="4" y="0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1" y="1"/>
                        <a:pt x="2" y="1"/>
                        <a:pt x="3" y="1"/>
                      </a:cubicBezTo>
                      <a:cubicBezTo>
                        <a:pt x="3" y="1"/>
                        <a:pt x="3" y="1"/>
                        <a:pt x="4" y="0"/>
                      </a:cubicBezTo>
                    </a:path>
                  </a:pathLst>
                </a:custGeom>
                <a:solidFill>
                  <a:srgbClr val="61C6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5" name="Freeform 451">
                  <a:extLst>
                    <a:ext uri="{FF2B5EF4-FFF2-40B4-BE49-F238E27FC236}">
                      <a16:creationId xmlns:a16="http://schemas.microsoft.com/office/drawing/2014/main" xmlns="" id="{DBF6B70D-F970-4710-BF67-C090F633283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417" y="2498"/>
                  <a:ext cx="336" cy="580"/>
                </a:xfrm>
                <a:custGeom>
                  <a:avLst/>
                  <a:gdLst>
                    <a:gd name="T0" fmla="*/ 49 w 139"/>
                    <a:gd name="T1" fmla="*/ 170 h 240"/>
                    <a:gd name="T2" fmla="*/ 42 w 139"/>
                    <a:gd name="T3" fmla="*/ 179 h 240"/>
                    <a:gd name="T4" fmla="*/ 30 w 139"/>
                    <a:gd name="T5" fmla="*/ 193 h 240"/>
                    <a:gd name="T6" fmla="*/ 0 w 139"/>
                    <a:gd name="T7" fmla="*/ 231 h 240"/>
                    <a:gd name="T8" fmla="*/ 1 w 139"/>
                    <a:gd name="T9" fmla="*/ 240 h 240"/>
                    <a:gd name="T10" fmla="*/ 48 w 139"/>
                    <a:gd name="T11" fmla="*/ 221 h 240"/>
                    <a:gd name="T12" fmla="*/ 54 w 139"/>
                    <a:gd name="T13" fmla="*/ 218 h 240"/>
                    <a:gd name="T14" fmla="*/ 52 w 139"/>
                    <a:gd name="T15" fmla="*/ 209 h 240"/>
                    <a:gd name="T16" fmla="*/ 49 w 139"/>
                    <a:gd name="T17" fmla="*/ 170 h 240"/>
                    <a:gd name="T18" fmla="*/ 29 w 139"/>
                    <a:gd name="T19" fmla="*/ 0 h 240"/>
                    <a:gd name="T20" fmla="*/ 83 w 139"/>
                    <a:gd name="T21" fmla="*/ 85 h 240"/>
                    <a:gd name="T22" fmla="*/ 80 w 139"/>
                    <a:gd name="T23" fmla="*/ 102 h 240"/>
                    <a:gd name="T24" fmla="*/ 88 w 139"/>
                    <a:gd name="T25" fmla="*/ 99 h 240"/>
                    <a:gd name="T26" fmla="*/ 125 w 139"/>
                    <a:gd name="T27" fmla="*/ 79 h 240"/>
                    <a:gd name="T28" fmla="*/ 133 w 139"/>
                    <a:gd name="T29" fmla="*/ 61 h 240"/>
                    <a:gd name="T30" fmla="*/ 112 w 139"/>
                    <a:gd name="T31" fmla="*/ 52 h 240"/>
                    <a:gd name="T32" fmla="*/ 121 w 139"/>
                    <a:gd name="T33" fmla="*/ 50 h 240"/>
                    <a:gd name="T34" fmla="*/ 134 w 139"/>
                    <a:gd name="T35" fmla="*/ 53 h 240"/>
                    <a:gd name="T36" fmla="*/ 137 w 139"/>
                    <a:gd name="T37" fmla="*/ 40 h 240"/>
                    <a:gd name="T38" fmla="*/ 139 w 139"/>
                    <a:gd name="T39" fmla="*/ 36 h 240"/>
                    <a:gd name="T40" fmla="*/ 131 w 139"/>
                    <a:gd name="T41" fmla="*/ 17 h 240"/>
                    <a:gd name="T42" fmla="*/ 109 w 139"/>
                    <a:gd name="T43" fmla="*/ 11 h 240"/>
                    <a:gd name="T44" fmla="*/ 100 w 139"/>
                    <a:gd name="T45" fmla="*/ 11 h 240"/>
                    <a:gd name="T46" fmla="*/ 90 w 139"/>
                    <a:gd name="T47" fmla="*/ 11 h 240"/>
                    <a:gd name="T48" fmla="*/ 29 w 139"/>
                    <a:gd name="T49" fmla="*/ 0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39" h="240">
                      <a:moveTo>
                        <a:pt x="49" y="170"/>
                      </a:moveTo>
                      <a:cubicBezTo>
                        <a:pt x="46" y="173"/>
                        <a:pt x="44" y="176"/>
                        <a:pt x="42" y="179"/>
                      </a:cubicBezTo>
                      <a:cubicBezTo>
                        <a:pt x="38" y="184"/>
                        <a:pt x="34" y="188"/>
                        <a:pt x="30" y="193"/>
                      </a:cubicBezTo>
                      <a:cubicBezTo>
                        <a:pt x="20" y="205"/>
                        <a:pt x="10" y="218"/>
                        <a:pt x="0" y="231"/>
                      </a:cubicBezTo>
                      <a:cubicBezTo>
                        <a:pt x="1" y="234"/>
                        <a:pt x="1" y="237"/>
                        <a:pt x="1" y="240"/>
                      </a:cubicBezTo>
                      <a:cubicBezTo>
                        <a:pt x="18" y="235"/>
                        <a:pt x="33" y="228"/>
                        <a:pt x="48" y="221"/>
                      </a:cubicBezTo>
                      <a:cubicBezTo>
                        <a:pt x="50" y="220"/>
                        <a:pt x="52" y="219"/>
                        <a:pt x="54" y="218"/>
                      </a:cubicBezTo>
                      <a:cubicBezTo>
                        <a:pt x="53" y="215"/>
                        <a:pt x="53" y="212"/>
                        <a:pt x="52" y="209"/>
                      </a:cubicBezTo>
                      <a:cubicBezTo>
                        <a:pt x="50" y="195"/>
                        <a:pt x="49" y="182"/>
                        <a:pt x="49" y="170"/>
                      </a:cubicBezTo>
                      <a:moveTo>
                        <a:pt x="29" y="0"/>
                      </a:moveTo>
                      <a:cubicBezTo>
                        <a:pt x="37" y="31"/>
                        <a:pt x="86" y="55"/>
                        <a:pt x="83" y="85"/>
                      </a:cubicBezTo>
                      <a:cubicBezTo>
                        <a:pt x="82" y="91"/>
                        <a:pt x="81" y="96"/>
                        <a:pt x="80" y="102"/>
                      </a:cubicBezTo>
                      <a:cubicBezTo>
                        <a:pt x="83" y="101"/>
                        <a:pt x="85" y="100"/>
                        <a:pt x="88" y="99"/>
                      </a:cubicBezTo>
                      <a:cubicBezTo>
                        <a:pt x="101" y="94"/>
                        <a:pt x="115" y="91"/>
                        <a:pt x="125" y="79"/>
                      </a:cubicBezTo>
                      <a:cubicBezTo>
                        <a:pt x="130" y="73"/>
                        <a:pt x="132" y="67"/>
                        <a:pt x="133" y="61"/>
                      </a:cubicBezTo>
                      <a:cubicBezTo>
                        <a:pt x="126" y="58"/>
                        <a:pt x="119" y="55"/>
                        <a:pt x="112" y="52"/>
                      </a:cubicBezTo>
                      <a:cubicBezTo>
                        <a:pt x="115" y="51"/>
                        <a:pt x="118" y="50"/>
                        <a:pt x="121" y="50"/>
                      </a:cubicBezTo>
                      <a:cubicBezTo>
                        <a:pt x="125" y="50"/>
                        <a:pt x="130" y="51"/>
                        <a:pt x="134" y="53"/>
                      </a:cubicBezTo>
                      <a:cubicBezTo>
                        <a:pt x="135" y="48"/>
                        <a:pt x="135" y="44"/>
                        <a:pt x="137" y="40"/>
                      </a:cubicBezTo>
                      <a:cubicBezTo>
                        <a:pt x="138" y="38"/>
                        <a:pt x="138" y="37"/>
                        <a:pt x="139" y="36"/>
                      </a:cubicBezTo>
                      <a:cubicBezTo>
                        <a:pt x="137" y="28"/>
                        <a:pt x="136" y="21"/>
                        <a:pt x="131" y="17"/>
                      </a:cubicBezTo>
                      <a:cubicBezTo>
                        <a:pt x="124" y="11"/>
                        <a:pt x="116" y="13"/>
                        <a:pt x="109" y="11"/>
                      </a:cubicBezTo>
                      <a:cubicBezTo>
                        <a:pt x="106" y="11"/>
                        <a:pt x="103" y="11"/>
                        <a:pt x="100" y="11"/>
                      </a:cubicBezTo>
                      <a:cubicBezTo>
                        <a:pt x="96" y="11"/>
                        <a:pt x="93" y="11"/>
                        <a:pt x="90" y="11"/>
                      </a:cubicBezTo>
                      <a:cubicBezTo>
                        <a:pt x="65" y="11"/>
                        <a:pt x="42" y="10"/>
                        <a:pt x="29" y="0"/>
                      </a:cubicBezTo>
                    </a:path>
                  </a:pathLst>
                </a:custGeom>
                <a:solidFill>
                  <a:srgbClr val="62CF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6" name="Freeform 452">
                  <a:extLst>
                    <a:ext uri="{FF2B5EF4-FFF2-40B4-BE49-F238E27FC236}">
                      <a16:creationId xmlns:a16="http://schemas.microsoft.com/office/drawing/2014/main" xmlns="" id="{4C1D5D4C-0AC8-4DF6-9DAB-6E9DE00F07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19" y="2115"/>
                  <a:ext cx="164" cy="109"/>
                </a:xfrm>
                <a:custGeom>
                  <a:avLst/>
                  <a:gdLst>
                    <a:gd name="T0" fmla="*/ 4 w 68"/>
                    <a:gd name="T1" fmla="*/ 0 h 45"/>
                    <a:gd name="T2" fmla="*/ 0 w 68"/>
                    <a:gd name="T3" fmla="*/ 0 h 45"/>
                    <a:gd name="T4" fmla="*/ 65 w 68"/>
                    <a:gd name="T5" fmla="*/ 45 h 45"/>
                    <a:gd name="T6" fmla="*/ 65 w 68"/>
                    <a:gd name="T7" fmla="*/ 28 h 45"/>
                    <a:gd name="T8" fmla="*/ 60 w 68"/>
                    <a:gd name="T9" fmla="*/ 19 h 45"/>
                    <a:gd name="T10" fmla="*/ 43 w 68"/>
                    <a:gd name="T11" fmla="*/ 13 h 45"/>
                    <a:gd name="T12" fmla="*/ 4 w 68"/>
                    <a:gd name="T13" fmla="*/ 0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8" h="45">
                      <a:moveTo>
                        <a:pt x="4" y="0"/>
                      </a:moveTo>
                      <a:cubicBezTo>
                        <a:pt x="3" y="0"/>
                        <a:pt x="2" y="0"/>
                        <a:pt x="0" y="0"/>
                      </a:cubicBezTo>
                      <a:cubicBezTo>
                        <a:pt x="22" y="22"/>
                        <a:pt x="41" y="32"/>
                        <a:pt x="65" y="45"/>
                      </a:cubicBezTo>
                      <a:cubicBezTo>
                        <a:pt x="67" y="41"/>
                        <a:pt x="68" y="35"/>
                        <a:pt x="65" y="28"/>
                      </a:cubicBezTo>
                      <a:cubicBezTo>
                        <a:pt x="63" y="25"/>
                        <a:pt x="61" y="22"/>
                        <a:pt x="60" y="19"/>
                      </a:cubicBezTo>
                      <a:cubicBezTo>
                        <a:pt x="54" y="18"/>
                        <a:pt x="48" y="16"/>
                        <a:pt x="43" y="13"/>
                      </a:cubicBezTo>
                      <a:cubicBezTo>
                        <a:pt x="30" y="6"/>
                        <a:pt x="17" y="0"/>
                        <a:pt x="4" y="0"/>
                      </a:cubicBezTo>
                    </a:path>
                  </a:pathLst>
                </a:custGeom>
                <a:solidFill>
                  <a:srgbClr val="2893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7" name="Freeform 453">
                  <a:extLst>
                    <a:ext uri="{FF2B5EF4-FFF2-40B4-BE49-F238E27FC236}">
                      <a16:creationId xmlns:a16="http://schemas.microsoft.com/office/drawing/2014/main" xmlns="" id="{9B8B4B38-5B7C-4599-96ED-5450E7D8C7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25" y="2297"/>
                  <a:ext cx="114" cy="171"/>
                </a:xfrm>
                <a:custGeom>
                  <a:avLst/>
                  <a:gdLst>
                    <a:gd name="T0" fmla="*/ 42 w 47"/>
                    <a:gd name="T1" fmla="*/ 0 h 71"/>
                    <a:gd name="T2" fmla="*/ 27 w 47"/>
                    <a:gd name="T3" fmla="*/ 19 h 71"/>
                    <a:gd name="T4" fmla="*/ 14 w 47"/>
                    <a:gd name="T5" fmla="*/ 28 h 71"/>
                    <a:gd name="T6" fmla="*/ 18 w 47"/>
                    <a:gd name="T7" fmla="*/ 29 h 71"/>
                    <a:gd name="T8" fmla="*/ 18 w 47"/>
                    <a:gd name="T9" fmla="*/ 29 h 71"/>
                    <a:gd name="T10" fmla="*/ 18 w 47"/>
                    <a:gd name="T11" fmla="*/ 29 h 71"/>
                    <a:gd name="T12" fmla="*/ 18 w 47"/>
                    <a:gd name="T13" fmla="*/ 29 h 71"/>
                    <a:gd name="T14" fmla="*/ 0 w 47"/>
                    <a:gd name="T15" fmla="*/ 68 h 71"/>
                    <a:gd name="T16" fmla="*/ 0 w 47"/>
                    <a:gd name="T17" fmla="*/ 71 h 71"/>
                    <a:gd name="T18" fmla="*/ 47 w 47"/>
                    <a:gd name="T19" fmla="*/ 9 h 71"/>
                    <a:gd name="T20" fmla="*/ 43 w 47"/>
                    <a:gd name="T21" fmla="*/ 1 h 71"/>
                    <a:gd name="T22" fmla="*/ 42 w 47"/>
                    <a:gd name="T23" fmla="*/ 0 h 7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47" h="71">
                      <a:moveTo>
                        <a:pt x="42" y="0"/>
                      </a:moveTo>
                      <a:cubicBezTo>
                        <a:pt x="38" y="7"/>
                        <a:pt x="33" y="14"/>
                        <a:pt x="27" y="19"/>
                      </a:cubicBezTo>
                      <a:cubicBezTo>
                        <a:pt x="23" y="22"/>
                        <a:pt x="19" y="25"/>
                        <a:pt x="14" y="28"/>
                      </a:cubicBezTo>
                      <a:cubicBezTo>
                        <a:pt x="16" y="29"/>
                        <a:pt x="17" y="29"/>
                        <a:pt x="18" y="29"/>
                      </a:cubicBezTo>
                      <a:cubicBezTo>
                        <a:pt x="18" y="29"/>
                        <a:pt x="18" y="29"/>
                        <a:pt x="18" y="29"/>
                      </a:cubicBezTo>
                      <a:cubicBezTo>
                        <a:pt x="18" y="29"/>
                        <a:pt x="18" y="29"/>
                        <a:pt x="18" y="29"/>
                      </a:cubicBezTo>
                      <a:cubicBezTo>
                        <a:pt x="18" y="29"/>
                        <a:pt x="18" y="29"/>
                        <a:pt x="18" y="29"/>
                      </a:cubicBezTo>
                      <a:cubicBezTo>
                        <a:pt x="13" y="42"/>
                        <a:pt x="8" y="57"/>
                        <a:pt x="0" y="68"/>
                      </a:cubicBezTo>
                      <a:cubicBezTo>
                        <a:pt x="0" y="69"/>
                        <a:pt x="0" y="70"/>
                        <a:pt x="0" y="71"/>
                      </a:cubicBezTo>
                      <a:cubicBezTo>
                        <a:pt x="20" y="55"/>
                        <a:pt x="37" y="34"/>
                        <a:pt x="47" y="9"/>
                      </a:cubicBezTo>
                      <a:cubicBezTo>
                        <a:pt x="46" y="6"/>
                        <a:pt x="45" y="3"/>
                        <a:pt x="43" y="1"/>
                      </a:cubicBezTo>
                      <a:cubicBezTo>
                        <a:pt x="43" y="1"/>
                        <a:pt x="43" y="0"/>
                        <a:pt x="42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8" name="Freeform 454">
                  <a:extLst>
                    <a:ext uri="{FF2B5EF4-FFF2-40B4-BE49-F238E27FC236}">
                      <a16:creationId xmlns:a16="http://schemas.microsoft.com/office/drawing/2014/main" xmlns="" id="{FCE21BE7-9996-47F9-A5E0-D297C8C35B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27" y="2234"/>
                  <a:ext cx="36" cy="84"/>
                </a:xfrm>
                <a:custGeom>
                  <a:avLst/>
                  <a:gdLst>
                    <a:gd name="T0" fmla="*/ 13 w 15"/>
                    <a:gd name="T1" fmla="*/ 0 h 35"/>
                    <a:gd name="T2" fmla="*/ 0 w 15"/>
                    <a:gd name="T3" fmla="*/ 26 h 35"/>
                    <a:gd name="T4" fmla="*/ 1 w 15"/>
                    <a:gd name="T5" fmla="*/ 27 h 35"/>
                    <a:gd name="T6" fmla="*/ 5 w 15"/>
                    <a:gd name="T7" fmla="*/ 35 h 35"/>
                    <a:gd name="T8" fmla="*/ 15 w 15"/>
                    <a:gd name="T9" fmla="*/ 5 h 35"/>
                    <a:gd name="T10" fmla="*/ 13 w 15"/>
                    <a:gd name="T11" fmla="*/ 0 h 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" h="35">
                      <a:moveTo>
                        <a:pt x="13" y="0"/>
                      </a:moveTo>
                      <a:cubicBezTo>
                        <a:pt x="9" y="9"/>
                        <a:pt x="5" y="18"/>
                        <a:pt x="0" y="26"/>
                      </a:cubicBezTo>
                      <a:cubicBezTo>
                        <a:pt x="1" y="26"/>
                        <a:pt x="1" y="27"/>
                        <a:pt x="1" y="27"/>
                      </a:cubicBezTo>
                      <a:cubicBezTo>
                        <a:pt x="3" y="29"/>
                        <a:pt x="4" y="32"/>
                        <a:pt x="5" y="35"/>
                      </a:cubicBezTo>
                      <a:cubicBezTo>
                        <a:pt x="9" y="25"/>
                        <a:pt x="13" y="15"/>
                        <a:pt x="15" y="5"/>
                      </a:cubicBezTo>
                      <a:cubicBezTo>
                        <a:pt x="14" y="3"/>
                        <a:pt x="14" y="1"/>
                        <a:pt x="13" y="0"/>
                      </a:cubicBezTo>
                    </a:path>
                  </a:pathLst>
                </a:custGeom>
                <a:solidFill>
                  <a:srgbClr val="1A52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09" name="Freeform 455">
                  <a:extLst>
                    <a:ext uri="{FF2B5EF4-FFF2-40B4-BE49-F238E27FC236}">
                      <a16:creationId xmlns:a16="http://schemas.microsoft.com/office/drawing/2014/main" xmlns="" id="{C5FA4841-FE82-4148-A269-9D0BAC88B8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9" y="2439"/>
                  <a:ext cx="14" cy="10"/>
                </a:xfrm>
                <a:custGeom>
                  <a:avLst/>
                  <a:gdLst>
                    <a:gd name="T0" fmla="*/ 5 w 6"/>
                    <a:gd name="T1" fmla="*/ 0 h 4"/>
                    <a:gd name="T2" fmla="*/ 0 w 6"/>
                    <a:gd name="T3" fmla="*/ 3 h 4"/>
                    <a:gd name="T4" fmla="*/ 4 w 6"/>
                    <a:gd name="T5" fmla="*/ 4 h 4"/>
                    <a:gd name="T6" fmla="*/ 6 w 6"/>
                    <a:gd name="T7" fmla="*/ 3 h 4"/>
                    <a:gd name="T8" fmla="*/ 5 w 6"/>
                    <a:gd name="T9" fmla="*/ 0 h 4"/>
                    <a:gd name="T10" fmla="*/ 5 w 6"/>
                    <a:gd name="T11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4">
                      <a:moveTo>
                        <a:pt x="5" y="0"/>
                      </a:moveTo>
                      <a:cubicBezTo>
                        <a:pt x="3" y="1"/>
                        <a:pt x="1" y="2"/>
                        <a:pt x="0" y="3"/>
                      </a:cubicBezTo>
                      <a:cubicBezTo>
                        <a:pt x="1" y="4"/>
                        <a:pt x="2" y="4"/>
                        <a:pt x="4" y="4"/>
                      </a:cubicBezTo>
                      <a:cubicBezTo>
                        <a:pt x="5" y="4"/>
                        <a:pt x="5" y="3"/>
                        <a:pt x="6" y="3"/>
                      </a:cubicBezTo>
                      <a:cubicBezTo>
                        <a:pt x="6" y="2"/>
                        <a:pt x="5" y="1"/>
                        <a:pt x="5" y="0"/>
                      </a:cubicBezTo>
                      <a:cubicBezTo>
                        <a:pt x="5" y="0"/>
                        <a:pt x="5" y="0"/>
                        <a:pt x="5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0" name="Freeform 456">
                  <a:extLst>
                    <a:ext uri="{FF2B5EF4-FFF2-40B4-BE49-F238E27FC236}">
                      <a16:creationId xmlns:a16="http://schemas.microsoft.com/office/drawing/2014/main" xmlns="" id="{98E539D4-F400-4248-842D-CAF845D956E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1" y="2393"/>
                  <a:ext cx="99" cy="54"/>
                </a:xfrm>
                <a:custGeom>
                  <a:avLst/>
                  <a:gdLst>
                    <a:gd name="T0" fmla="*/ 30 w 41"/>
                    <a:gd name="T1" fmla="*/ 0 h 22"/>
                    <a:gd name="T2" fmla="*/ 17 w 41"/>
                    <a:gd name="T3" fmla="*/ 8 h 22"/>
                    <a:gd name="T4" fmla="*/ 0 w 41"/>
                    <a:gd name="T5" fmla="*/ 19 h 22"/>
                    <a:gd name="T6" fmla="*/ 0 w 41"/>
                    <a:gd name="T7" fmla="*/ 19 h 22"/>
                    <a:gd name="T8" fmla="*/ 1 w 41"/>
                    <a:gd name="T9" fmla="*/ 22 h 22"/>
                    <a:gd name="T10" fmla="*/ 29 w 41"/>
                    <a:gd name="T11" fmla="*/ 13 h 22"/>
                    <a:gd name="T12" fmla="*/ 35 w 41"/>
                    <a:gd name="T13" fmla="*/ 14 h 22"/>
                    <a:gd name="T14" fmla="*/ 35 w 41"/>
                    <a:gd name="T15" fmla="*/ 16 h 22"/>
                    <a:gd name="T16" fmla="*/ 41 w 41"/>
                    <a:gd name="T17" fmla="*/ 8 h 22"/>
                    <a:gd name="T18" fmla="*/ 30 w 41"/>
                    <a:gd name="T19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41" h="22">
                      <a:moveTo>
                        <a:pt x="30" y="0"/>
                      </a:moveTo>
                      <a:cubicBezTo>
                        <a:pt x="26" y="3"/>
                        <a:pt x="21" y="5"/>
                        <a:pt x="17" y="8"/>
                      </a:cubicBezTo>
                      <a:cubicBezTo>
                        <a:pt x="12" y="12"/>
                        <a:pt x="6" y="15"/>
                        <a:pt x="0" y="19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1" y="21"/>
                        <a:pt x="1" y="22"/>
                      </a:cubicBezTo>
                      <a:cubicBezTo>
                        <a:pt x="10" y="17"/>
                        <a:pt x="19" y="13"/>
                        <a:pt x="29" y="13"/>
                      </a:cubicBezTo>
                      <a:cubicBezTo>
                        <a:pt x="31" y="13"/>
                        <a:pt x="33" y="14"/>
                        <a:pt x="35" y="14"/>
                      </a:cubicBezTo>
                      <a:cubicBezTo>
                        <a:pt x="35" y="15"/>
                        <a:pt x="35" y="16"/>
                        <a:pt x="35" y="16"/>
                      </a:cubicBezTo>
                      <a:cubicBezTo>
                        <a:pt x="37" y="14"/>
                        <a:pt x="39" y="11"/>
                        <a:pt x="41" y="8"/>
                      </a:cubicBezTo>
                      <a:cubicBezTo>
                        <a:pt x="38" y="6"/>
                        <a:pt x="34" y="3"/>
                        <a:pt x="30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1" name="Freeform 457">
                  <a:extLst>
                    <a:ext uri="{FF2B5EF4-FFF2-40B4-BE49-F238E27FC236}">
                      <a16:creationId xmlns:a16="http://schemas.microsoft.com/office/drawing/2014/main" xmlns="" id="{FC917D22-FD19-46C1-A694-58E358F066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64" y="2505"/>
                  <a:ext cx="70" cy="43"/>
                </a:xfrm>
                <a:custGeom>
                  <a:avLst/>
                  <a:gdLst>
                    <a:gd name="T0" fmla="*/ 29 w 29"/>
                    <a:gd name="T1" fmla="*/ 0 h 18"/>
                    <a:gd name="T2" fmla="*/ 0 w 29"/>
                    <a:gd name="T3" fmla="*/ 18 h 18"/>
                    <a:gd name="T4" fmla="*/ 1 w 29"/>
                    <a:gd name="T5" fmla="*/ 18 h 18"/>
                    <a:gd name="T6" fmla="*/ 19 w 29"/>
                    <a:gd name="T7" fmla="*/ 7 h 18"/>
                    <a:gd name="T8" fmla="*/ 27 w 29"/>
                    <a:gd name="T9" fmla="*/ 3 h 18"/>
                    <a:gd name="T10" fmla="*/ 29 w 29"/>
                    <a:gd name="T11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18">
                      <a:moveTo>
                        <a:pt x="29" y="0"/>
                      </a:moveTo>
                      <a:cubicBezTo>
                        <a:pt x="20" y="6"/>
                        <a:pt x="10" y="12"/>
                        <a:pt x="0" y="18"/>
                      </a:cubicBezTo>
                      <a:cubicBezTo>
                        <a:pt x="0" y="18"/>
                        <a:pt x="1" y="18"/>
                        <a:pt x="1" y="18"/>
                      </a:cubicBezTo>
                      <a:cubicBezTo>
                        <a:pt x="7" y="15"/>
                        <a:pt x="13" y="11"/>
                        <a:pt x="19" y="7"/>
                      </a:cubicBezTo>
                      <a:cubicBezTo>
                        <a:pt x="22" y="6"/>
                        <a:pt x="24" y="4"/>
                        <a:pt x="27" y="3"/>
                      </a:cubicBezTo>
                      <a:cubicBezTo>
                        <a:pt x="27" y="2"/>
                        <a:pt x="28" y="1"/>
                        <a:pt x="29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2" name="Freeform 458">
                  <a:extLst>
                    <a:ext uri="{FF2B5EF4-FFF2-40B4-BE49-F238E27FC236}">
                      <a16:creationId xmlns:a16="http://schemas.microsoft.com/office/drawing/2014/main" xmlns="" id="{4D0DBE2F-23E8-4D81-A691-566550004C3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09" y="2527"/>
                  <a:ext cx="17" cy="7"/>
                </a:xfrm>
                <a:custGeom>
                  <a:avLst/>
                  <a:gdLst>
                    <a:gd name="T0" fmla="*/ 7 w 7"/>
                    <a:gd name="T1" fmla="*/ 0 h 3"/>
                    <a:gd name="T2" fmla="*/ 0 w 7"/>
                    <a:gd name="T3" fmla="*/ 1 h 3"/>
                    <a:gd name="T4" fmla="*/ 0 w 7"/>
                    <a:gd name="T5" fmla="*/ 3 h 3"/>
                    <a:gd name="T6" fmla="*/ 7 w 7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" h="3">
                      <a:moveTo>
                        <a:pt x="7" y="0"/>
                      </a:moveTo>
                      <a:cubicBezTo>
                        <a:pt x="4" y="0"/>
                        <a:pt x="2" y="1"/>
                        <a:pt x="0" y="1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2" y="2"/>
                        <a:pt x="4" y="1"/>
                        <a:pt x="7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3" name="Freeform 459">
                  <a:extLst>
                    <a:ext uri="{FF2B5EF4-FFF2-40B4-BE49-F238E27FC236}">
                      <a16:creationId xmlns:a16="http://schemas.microsoft.com/office/drawing/2014/main" xmlns="" id="{5E3D21EB-C888-484A-BDAC-E5E79ED558A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997" y="2573"/>
                  <a:ext cx="237" cy="123"/>
                </a:xfrm>
                <a:custGeom>
                  <a:avLst/>
                  <a:gdLst>
                    <a:gd name="T0" fmla="*/ 74 w 98"/>
                    <a:gd name="T1" fmla="*/ 22 h 51"/>
                    <a:gd name="T2" fmla="*/ 38 w 98"/>
                    <a:gd name="T3" fmla="*/ 51 h 51"/>
                    <a:gd name="T4" fmla="*/ 74 w 98"/>
                    <a:gd name="T5" fmla="*/ 23 h 51"/>
                    <a:gd name="T6" fmla="*/ 74 w 98"/>
                    <a:gd name="T7" fmla="*/ 22 h 51"/>
                    <a:gd name="T8" fmla="*/ 98 w 98"/>
                    <a:gd name="T9" fmla="*/ 3 h 51"/>
                    <a:gd name="T10" fmla="*/ 82 w 98"/>
                    <a:gd name="T11" fmla="*/ 10 h 51"/>
                    <a:gd name="T12" fmla="*/ 83 w 98"/>
                    <a:gd name="T13" fmla="*/ 15 h 51"/>
                    <a:gd name="T14" fmla="*/ 98 w 98"/>
                    <a:gd name="T15" fmla="*/ 3 h 51"/>
                    <a:gd name="T16" fmla="*/ 54 w 98"/>
                    <a:gd name="T17" fmla="*/ 0 h 51"/>
                    <a:gd name="T18" fmla="*/ 0 w 98"/>
                    <a:gd name="T19" fmla="*/ 36 h 51"/>
                    <a:gd name="T20" fmla="*/ 6 w 98"/>
                    <a:gd name="T21" fmla="*/ 38 h 51"/>
                    <a:gd name="T22" fmla="*/ 30 w 98"/>
                    <a:gd name="T23" fmla="*/ 18 h 51"/>
                    <a:gd name="T24" fmla="*/ 54 w 98"/>
                    <a:gd name="T25" fmla="*/ 0 h 51"/>
                    <a:gd name="T26" fmla="*/ 54 w 98"/>
                    <a:gd name="T27" fmla="*/ 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51">
                      <a:moveTo>
                        <a:pt x="74" y="22"/>
                      </a:moveTo>
                      <a:cubicBezTo>
                        <a:pt x="57" y="25"/>
                        <a:pt x="39" y="32"/>
                        <a:pt x="38" y="51"/>
                      </a:cubicBezTo>
                      <a:cubicBezTo>
                        <a:pt x="51" y="43"/>
                        <a:pt x="62" y="33"/>
                        <a:pt x="74" y="23"/>
                      </a:cubicBezTo>
                      <a:cubicBezTo>
                        <a:pt x="74" y="22"/>
                        <a:pt x="74" y="22"/>
                        <a:pt x="74" y="22"/>
                      </a:cubicBezTo>
                      <a:moveTo>
                        <a:pt x="98" y="3"/>
                      </a:moveTo>
                      <a:cubicBezTo>
                        <a:pt x="93" y="5"/>
                        <a:pt x="87" y="7"/>
                        <a:pt x="82" y="10"/>
                      </a:cubicBezTo>
                      <a:cubicBezTo>
                        <a:pt x="83" y="11"/>
                        <a:pt x="83" y="13"/>
                        <a:pt x="83" y="15"/>
                      </a:cubicBezTo>
                      <a:cubicBezTo>
                        <a:pt x="88" y="11"/>
                        <a:pt x="93" y="7"/>
                        <a:pt x="98" y="3"/>
                      </a:cubicBezTo>
                      <a:moveTo>
                        <a:pt x="54" y="0"/>
                      </a:moveTo>
                      <a:cubicBezTo>
                        <a:pt x="36" y="11"/>
                        <a:pt x="17" y="23"/>
                        <a:pt x="0" y="36"/>
                      </a:cubicBezTo>
                      <a:cubicBezTo>
                        <a:pt x="2" y="37"/>
                        <a:pt x="4" y="38"/>
                        <a:pt x="6" y="38"/>
                      </a:cubicBezTo>
                      <a:cubicBezTo>
                        <a:pt x="14" y="31"/>
                        <a:pt x="22" y="24"/>
                        <a:pt x="30" y="18"/>
                      </a:cubicBezTo>
                      <a:cubicBezTo>
                        <a:pt x="37" y="11"/>
                        <a:pt x="46" y="5"/>
                        <a:pt x="54" y="0"/>
                      </a:cubicBezTo>
                      <a:cubicBezTo>
                        <a:pt x="54" y="0"/>
                        <a:pt x="54" y="0"/>
                        <a:pt x="54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4" name="Freeform 460">
                  <a:extLst>
                    <a:ext uri="{FF2B5EF4-FFF2-40B4-BE49-F238E27FC236}">
                      <a16:creationId xmlns:a16="http://schemas.microsoft.com/office/drawing/2014/main" xmlns="" id="{2E42DE51-30D5-4F73-B925-7DD00CC7FAD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25" y="2684"/>
                  <a:ext cx="46" cy="31"/>
                </a:xfrm>
                <a:custGeom>
                  <a:avLst/>
                  <a:gdLst>
                    <a:gd name="T0" fmla="*/ 15 w 19"/>
                    <a:gd name="T1" fmla="*/ 0 h 13"/>
                    <a:gd name="T2" fmla="*/ 0 w 19"/>
                    <a:gd name="T3" fmla="*/ 11 h 13"/>
                    <a:gd name="T4" fmla="*/ 10 w 19"/>
                    <a:gd name="T5" fmla="*/ 13 h 13"/>
                    <a:gd name="T6" fmla="*/ 15 w 19"/>
                    <a:gd name="T7" fmla="*/ 12 h 13"/>
                    <a:gd name="T8" fmla="*/ 19 w 19"/>
                    <a:gd name="T9" fmla="*/ 9 h 13"/>
                    <a:gd name="T10" fmla="*/ 15 w 19"/>
                    <a:gd name="T11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9" h="13">
                      <a:moveTo>
                        <a:pt x="15" y="0"/>
                      </a:moveTo>
                      <a:cubicBezTo>
                        <a:pt x="10" y="4"/>
                        <a:pt x="5" y="8"/>
                        <a:pt x="0" y="11"/>
                      </a:cubicBezTo>
                      <a:cubicBezTo>
                        <a:pt x="4" y="12"/>
                        <a:pt x="7" y="13"/>
                        <a:pt x="10" y="13"/>
                      </a:cubicBezTo>
                      <a:cubicBezTo>
                        <a:pt x="12" y="13"/>
                        <a:pt x="13" y="12"/>
                        <a:pt x="15" y="12"/>
                      </a:cubicBezTo>
                      <a:cubicBezTo>
                        <a:pt x="16" y="11"/>
                        <a:pt x="17" y="10"/>
                        <a:pt x="19" y="9"/>
                      </a:cubicBezTo>
                      <a:cubicBezTo>
                        <a:pt x="18" y="6"/>
                        <a:pt x="17" y="3"/>
                        <a:pt x="15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5" name="Freeform 461">
                  <a:extLst>
                    <a:ext uri="{FF2B5EF4-FFF2-40B4-BE49-F238E27FC236}">
                      <a16:creationId xmlns:a16="http://schemas.microsoft.com/office/drawing/2014/main" xmlns="" id="{DC255651-E421-46A5-9D88-4DCA48F36A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02" y="2706"/>
                  <a:ext cx="54" cy="29"/>
                </a:xfrm>
                <a:custGeom>
                  <a:avLst/>
                  <a:gdLst>
                    <a:gd name="T0" fmla="*/ 21 w 22"/>
                    <a:gd name="T1" fmla="*/ 0 h 12"/>
                    <a:gd name="T2" fmla="*/ 14 w 22"/>
                    <a:gd name="T3" fmla="*/ 1 h 12"/>
                    <a:gd name="T4" fmla="*/ 0 w 22"/>
                    <a:gd name="T5" fmla="*/ 9 h 12"/>
                    <a:gd name="T6" fmla="*/ 0 w 22"/>
                    <a:gd name="T7" fmla="*/ 12 h 12"/>
                    <a:gd name="T8" fmla="*/ 22 w 22"/>
                    <a:gd name="T9" fmla="*/ 3 h 12"/>
                    <a:gd name="T10" fmla="*/ 21 w 22"/>
                    <a:gd name="T11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12">
                      <a:moveTo>
                        <a:pt x="21" y="0"/>
                      </a:moveTo>
                      <a:cubicBezTo>
                        <a:pt x="18" y="0"/>
                        <a:pt x="16" y="0"/>
                        <a:pt x="14" y="1"/>
                      </a:cubicBezTo>
                      <a:cubicBezTo>
                        <a:pt x="9" y="4"/>
                        <a:pt x="5" y="7"/>
                        <a:pt x="0" y="9"/>
                      </a:cubicBezTo>
                      <a:cubicBezTo>
                        <a:pt x="0" y="10"/>
                        <a:pt x="0" y="11"/>
                        <a:pt x="0" y="12"/>
                      </a:cubicBezTo>
                      <a:cubicBezTo>
                        <a:pt x="8" y="9"/>
                        <a:pt x="15" y="6"/>
                        <a:pt x="22" y="3"/>
                      </a:cubicBezTo>
                      <a:cubicBezTo>
                        <a:pt x="21" y="2"/>
                        <a:pt x="21" y="1"/>
                        <a:pt x="21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6" name="Freeform 462">
                  <a:extLst>
                    <a:ext uri="{FF2B5EF4-FFF2-40B4-BE49-F238E27FC236}">
                      <a16:creationId xmlns:a16="http://schemas.microsoft.com/office/drawing/2014/main" xmlns="" id="{AD6511C0-7011-4E53-848A-245774DE301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836" y="2725"/>
                  <a:ext cx="166" cy="63"/>
                </a:xfrm>
                <a:custGeom>
                  <a:avLst/>
                  <a:gdLst>
                    <a:gd name="T0" fmla="*/ 42 w 69"/>
                    <a:gd name="T1" fmla="*/ 13 h 26"/>
                    <a:gd name="T2" fmla="*/ 22 w 69"/>
                    <a:gd name="T3" fmla="*/ 26 h 26"/>
                    <a:gd name="T4" fmla="*/ 43 w 69"/>
                    <a:gd name="T5" fmla="*/ 14 h 26"/>
                    <a:gd name="T6" fmla="*/ 43 w 69"/>
                    <a:gd name="T7" fmla="*/ 13 h 26"/>
                    <a:gd name="T8" fmla="*/ 42 w 69"/>
                    <a:gd name="T9" fmla="*/ 13 h 26"/>
                    <a:gd name="T10" fmla="*/ 69 w 69"/>
                    <a:gd name="T11" fmla="*/ 1 h 26"/>
                    <a:gd name="T12" fmla="*/ 49 w 69"/>
                    <a:gd name="T13" fmla="*/ 9 h 26"/>
                    <a:gd name="T14" fmla="*/ 49 w 69"/>
                    <a:gd name="T15" fmla="*/ 11 h 26"/>
                    <a:gd name="T16" fmla="*/ 69 w 69"/>
                    <a:gd name="T17" fmla="*/ 4 h 26"/>
                    <a:gd name="T18" fmla="*/ 69 w 69"/>
                    <a:gd name="T19" fmla="*/ 1 h 26"/>
                    <a:gd name="T20" fmla="*/ 30 w 69"/>
                    <a:gd name="T21" fmla="*/ 0 h 26"/>
                    <a:gd name="T22" fmla="*/ 0 w 69"/>
                    <a:gd name="T23" fmla="*/ 25 h 26"/>
                    <a:gd name="T24" fmla="*/ 39 w 69"/>
                    <a:gd name="T25" fmla="*/ 5 h 26"/>
                    <a:gd name="T26" fmla="*/ 30 w 69"/>
                    <a:gd name="T27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9" h="26">
                      <a:moveTo>
                        <a:pt x="42" y="13"/>
                      </a:moveTo>
                      <a:cubicBezTo>
                        <a:pt x="33" y="13"/>
                        <a:pt x="27" y="18"/>
                        <a:pt x="22" y="26"/>
                      </a:cubicBezTo>
                      <a:cubicBezTo>
                        <a:pt x="29" y="21"/>
                        <a:pt x="36" y="17"/>
                        <a:pt x="43" y="14"/>
                      </a:cubicBezTo>
                      <a:cubicBezTo>
                        <a:pt x="43" y="13"/>
                        <a:pt x="43" y="13"/>
                        <a:pt x="43" y="13"/>
                      </a:cubicBezTo>
                      <a:cubicBezTo>
                        <a:pt x="43" y="13"/>
                        <a:pt x="43" y="13"/>
                        <a:pt x="42" y="13"/>
                      </a:cubicBezTo>
                      <a:moveTo>
                        <a:pt x="69" y="1"/>
                      </a:moveTo>
                      <a:cubicBezTo>
                        <a:pt x="63" y="5"/>
                        <a:pt x="56" y="7"/>
                        <a:pt x="49" y="9"/>
                      </a:cubicBezTo>
                      <a:cubicBezTo>
                        <a:pt x="49" y="10"/>
                        <a:pt x="49" y="10"/>
                        <a:pt x="49" y="11"/>
                      </a:cubicBezTo>
                      <a:cubicBezTo>
                        <a:pt x="56" y="8"/>
                        <a:pt x="63" y="6"/>
                        <a:pt x="69" y="4"/>
                      </a:cubicBezTo>
                      <a:cubicBezTo>
                        <a:pt x="69" y="3"/>
                        <a:pt x="69" y="2"/>
                        <a:pt x="69" y="1"/>
                      </a:cubicBezTo>
                      <a:moveTo>
                        <a:pt x="30" y="0"/>
                      </a:moveTo>
                      <a:cubicBezTo>
                        <a:pt x="20" y="8"/>
                        <a:pt x="10" y="16"/>
                        <a:pt x="0" y="25"/>
                      </a:cubicBezTo>
                      <a:cubicBezTo>
                        <a:pt x="15" y="21"/>
                        <a:pt x="28" y="14"/>
                        <a:pt x="39" y="5"/>
                      </a:cubicBezTo>
                      <a:cubicBezTo>
                        <a:pt x="36" y="3"/>
                        <a:pt x="33" y="2"/>
                        <a:pt x="30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7" name="Freeform 463">
                  <a:extLst>
                    <a:ext uri="{FF2B5EF4-FFF2-40B4-BE49-F238E27FC236}">
                      <a16:creationId xmlns:a16="http://schemas.microsoft.com/office/drawing/2014/main" xmlns="" id="{E7F2CB6D-7FE4-4D3E-98DF-EDE1F1B5DCD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86" y="2788"/>
                  <a:ext cx="159" cy="99"/>
                </a:xfrm>
                <a:custGeom>
                  <a:avLst/>
                  <a:gdLst>
                    <a:gd name="T0" fmla="*/ 61 w 66"/>
                    <a:gd name="T1" fmla="*/ 0 h 41"/>
                    <a:gd name="T2" fmla="*/ 55 w 66"/>
                    <a:gd name="T3" fmla="*/ 6 h 41"/>
                    <a:gd name="T4" fmla="*/ 0 w 66"/>
                    <a:gd name="T5" fmla="*/ 30 h 41"/>
                    <a:gd name="T6" fmla="*/ 27 w 66"/>
                    <a:gd name="T7" fmla="*/ 41 h 41"/>
                    <a:gd name="T8" fmla="*/ 48 w 66"/>
                    <a:gd name="T9" fmla="*/ 35 h 41"/>
                    <a:gd name="T10" fmla="*/ 66 w 66"/>
                    <a:gd name="T11" fmla="*/ 19 h 41"/>
                    <a:gd name="T12" fmla="*/ 64 w 66"/>
                    <a:gd name="T13" fmla="*/ 10 h 41"/>
                    <a:gd name="T14" fmla="*/ 61 w 66"/>
                    <a:gd name="T15" fmla="*/ 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6" h="41">
                      <a:moveTo>
                        <a:pt x="61" y="0"/>
                      </a:moveTo>
                      <a:cubicBezTo>
                        <a:pt x="59" y="2"/>
                        <a:pt x="57" y="4"/>
                        <a:pt x="55" y="6"/>
                      </a:cubicBezTo>
                      <a:cubicBezTo>
                        <a:pt x="38" y="21"/>
                        <a:pt x="20" y="19"/>
                        <a:pt x="0" y="30"/>
                      </a:cubicBezTo>
                      <a:cubicBezTo>
                        <a:pt x="8" y="38"/>
                        <a:pt x="17" y="41"/>
                        <a:pt x="27" y="41"/>
                      </a:cubicBezTo>
                      <a:cubicBezTo>
                        <a:pt x="35" y="41"/>
                        <a:pt x="42" y="39"/>
                        <a:pt x="48" y="35"/>
                      </a:cubicBezTo>
                      <a:cubicBezTo>
                        <a:pt x="55" y="30"/>
                        <a:pt x="61" y="24"/>
                        <a:pt x="66" y="19"/>
                      </a:cubicBezTo>
                      <a:cubicBezTo>
                        <a:pt x="66" y="16"/>
                        <a:pt x="65" y="13"/>
                        <a:pt x="64" y="10"/>
                      </a:cubicBezTo>
                      <a:cubicBezTo>
                        <a:pt x="61" y="0"/>
                        <a:pt x="61" y="0"/>
                        <a:pt x="61" y="0"/>
                      </a:cubicBezTo>
                    </a:path>
                  </a:pathLst>
                </a:custGeom>
                <a:solidFill>
                  <a:srgbClr val="4088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8" name="Freeform 464">
                  <a:extLst>
                    <a:ext uri="{FF2B5EF4-FFF2-40B4-BE49-F238E27FC236}">
                      <a16:creationId xmlns:a16="http://schemas.microsoft.com/office/drawing/2014/main" xmlns="" id="{30555686-08F9-4747-9650-9E1AE3B899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40" y="2217"/>
                  <a:ext cx="148" cy="82"/>
                </a:xfrm>
                <a:custGeom>
                  <a:avLst/>
                  <a:gdLst>
                    <a:gd name="T0" fmla="*/ 3 w 61"/>
                    <a:gd name="T1" fmla="*/ 0 h 34"/>
                    <a:gd name="T2" fmla="*/ 0 w 61"/>
                    <a:gd name="T3" fmla="*/ 0 h 34"/>
                    <a:gd name="T4" fmla="*/ 61 w 61"/>
                    <a:gd name="T5" fmla="*/ 34 h 34"/>
                    <a:gd name="T6" fmla="*/ 57 w 61"/>
                    <a:gd name="T7" fmla="*/ 23 h 34"/>
                    <a:gd name="T8" fmla="*/ 3 w 61"/>
                    <a:gd name="T9" fmla="*/ 0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4">
                      <a:moveTo>
                        <a:pt x="3" y="0"/>
                      </a:move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19" y="6"/>
                        <a:pt x="41" y="20"/>
                        <a:pt x="61" y="34"/>
                      </a:cubicBezTo>
                      <a:cubicBezTo>
                        <a:pt x="60" y="30"/>
                        <a:pt x="58" y="26"/>
                        <a:pt x="57" y="23"/>
                      </a:cubicBezTo>
                      <a:cubicBezTo>
                        <a:pt x="36" y="10"/>
                        <a:pt x="16" y="0"/>
                        <a:pt x="3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19" name="Freeform 465">
                  <a:extLst>
                    <a:ext uri="{FF2B5EF4-FFF2-40B4-BE49-F238E27FC236}">
                      <a16:creationId xmlns:a16="http://schemas.microsoft.com/office/drawing/2014/main" xmlns="" id="{000CFE8D-9C3B-4437-884B-EB9D81A88B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78" y="2272"/>
                  <a:ext cx="191" cy="189"/>
                </a:xfrm>
                <a:custGeom>
                  <a:avLst/>
                  <a:gdLst>
                    <a:gd name="T0" fmla="*/ 0 w 79"/>
                    <a:gd name="T1" fmla="*/ 0 h 78"/>
                    <a:gd name="T2" fmla="*/ 4 w 79"/>
                    <a:gd name="T3" fmla="*/ 11 h 78"/>
                    <a:gd name="T4" fmla="*/ 56 w 79"/>
                    <a:gd name="T5" fmla="*/ 50 h 78"/>
                    <a:gd name="T6" fmla="*/ 67 w 79"/>
                    <a:gd name="T7" fmla="*/ 58 h 78"/>
                    <a:gd name="T8" fmla="*/ 61 w 79"/>
                    <a:gd name="T9" fmla="*/ 66 h 78"/>
                    <a:gd name="T10" fmla="*/ 61 w 79"/>
                    <a:gd name="T11" fmla="*/ 78 h 78"/>
                    <a:gd name="T12" fmla="*/ 79 w 79"/>
                    <a:gd name="T13" fmla="*/ 39 h 78"/>
                    <a:gd name="T14" fmla="*/ 79 w 79"/>
                    <a:gd name="T15" fmla="*/ 39 h 78"/>
                    <a:gd name="T16" fmla="*/ 75 w 79"/>
                    <a:gd name="T17" fmla="*/ 38 h 78"/>
                    <a:gd name="T18" fmla="*/ 13 w 79"/>
                    <a:gd name="T19" fmla="*/ 8 h 78"/>
                    <a:gd name="T20" fmla="*/ 0 w 79"/>
                    <a:gd name="T21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9" h="78">
                      <a:moveTo>
                        <a:pt x="0" y="0"/>
                      </a:moveTo>
                      <a:cubicBezTo>
                        <a:pt x="1" y="3"/>
                        <a:pt x="3" y="7"/>
                        <a:pt x="4" y="11"/>
                      </a:cubicBezTo>
                      <a:cubicBezTo>
                        <a:pt x="23" y="25"/>
                        <a:pt x="42" y="40"/>
                        <a:pt x="56" y="50"/>
                      </a:cubicBezTo>
                      <a:cubicBezTo>
                        <a:pt x="60" y="53"/>
                        <a:pt x="64" y="56"/>
                        <a:pt x="67" y="58"/>
                      </a:cubicBezTo>
                      <a:cubicBezTo>
                        <a:pt x="65" y="61"/>
                        <a:pt x="63" y="64"/>
                        <a:pt x="61" y="66"/>
                      </a:cubicBezTo>
                      <a:cubicBezTo>
                        <a:pt x="61" y="70"/>
                        <a:pt x="61" y="74"/>
                        <a:pt x="61" y="78"/>
                      </a:cubicBezTo>
                      <a:cubicBezTo>
                        <a:pt x="69" y="67"/>
                        <a:pt x="74" y="52"/>
                        <a:pt x="79" y="39"/>
                      </a:cubicBezTo>
                      <a:cubicBezTo>
                        <a:pt x="79" y="39"/>
                        <a:pt x="79" y="39"/>
                        <a:pt x="79" y="39"/>
                      </a:cubicBezTo>
                      <a:cubicBezTo>
                        <a:pt x="78" y="39"/>
                        <a:pt x="77" y="39"/>
                        <a:pt x="75" y="38"/>
                      </a:cubicBezTo>
                      <a:cubicBezTo>
                        <a:pt x="60" y="36"/>
                        <a:pt x="37" y="22"/>
                        <a:pt x="13" y="8"/>
                      </a:cubicBezTo>
                      <a:cubicBezTo>
                        <a:pt x="9" y="5"/>
                        <a:pt x="4" y="2"/>
                        <a:pt x="0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0" name="Freeform 466">
                  <a:extLst>
                    <a:ext uri="{FF2B5EF4-FFF2-40B4-BE49-F238E27FC236}">
                      <a16:creationId xmlns:a16="http://schemas.microsoft.com/office/drawing/2014/main" xmlns="" id="{15616B48-FC98-42FE-A639-8F67DCD4C2D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029" y="2251"/>
                  <a:ext cx="217" cy="261"/>
                </a:xfrm>
                <a:custGeom>
                  <a:avLst/>
                  <a:gdLst>
                    <a:gd name="T0" fmla="*/ 89 w 90"/>
                    <a:gd name="T1" fmla="*/ 101 h 108"/>
                    <a:gd name="T2" fmla="*/ 85 w 90"/>
                    <a:gd name="T3" fmla="*/ 105 h 108"/>
                    <a:gd name="T4" fmla="*/ 83 w 90"/>
                    <a:gd name="T5" fmla="*/ 108 h 108"/>
                    <a:gd name="T6" fmla="*/ 90 w 90"/>
                    <a:gd name="T7" fmla="*/ 104 h 108"/>
                    <a:gd name="T8" fmla="*/ 89 w 90"/>
                    <a:gd name="T9" fmla="*/ 101 h 108"/>
                    <a:gd name="T10" fmla="*/ 4 w 90"/>
                    <a:gd name="T11" fmla="*/ 0 h 108"/>
                    <a:gd name="T12" fmla="*/ 0 w 90"/>
                    <a:gd name="T13" fmla="*/ 5 h 108"/>
                    <a:gd name="T14" fmla="*/ 83 w 90"/>
                    <a:gd name="T15" fmla="*/ 81 h 108"/>
                    <a:gd name="T16" fmla="*/ 71 w 90"/>
                    <a:gd name="T17" fmla="*/ 47 h 108"/>
                    <a:gd name="T18" fmla="*/ 67 w 90"/>
                    <a:gd name="T19" fmla="*/ 43 h 108"/>
                    <a:gd name="T20" fmla="*/ 4 w 90"/>
                    <a:gd name="T21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0" h="108">
                      <a:moveTo>
                        <a:pt x="89" y="101"/>
                      </a:moveTo>
                      <a:cubicBezTo>
                        <a:pt x="88" y="102"/>
                        <a:pt x="86" y="104"/>
                        <a:pt x="85" y="105"/>
                      </a:cubicBezTo>
                      <a:cubicBezTo>
                        <a:pt x="84" y="106"/>
                        <a:pt x="83" y="107"/>
                        <a:pt x="83" y="108"/>
                      </a:cubicBezTo>
                      <a:cubicBezTo>
                        <a:pt x="85" y="107"/>
                        <a:pt x="88" y="105"/>
                        <a:pt x="90" y="104"/>
                      </a:cubicBezTo>
                      <a:cubicBezTo>
                        <a:pt x="90" y="103"/>
                        <a:pt x="90" y="102"/>
                        <a:pt x="89" y="101"/>
                      </a:cubicBezTo>
                      <a:moveTo>
                        <a:pt x="4" y="0"/>
                      </a:moveTo>
                      <a:cubicBezTo>
                        <a:pt x="3" y="1"/>
                        <a:pt x="1" y="3"/>
                        <a:pt x="0" y="5"/>
                      </a:cubicBezTo>
                      <a:cubicBezTo>
                        <a:pt x="32" y="24"/>
                        <a:pt x="60" y="55"/>
                        <a:pt x="83" y="81"/>
                      </a:cubicBezTo>
                      <a:cubicBezTo>
                        <a:pt x="79" y="70"/>
                        <a:pt x="75" y="59"/>
                        <a:pt x="71" y="47"/>
                      </a:cubicBezTo>
                      <a:cubicBezTo>
                        <a:pt x="70" y="46"/>
                        <a:pt x="68" y="44"/>
                        <a:pt x="67" y="43"/>
                      </a:cubicBezTo>
                      <a:cubicBezTo>
                        <a:pt x="51" y="30"/>
                        <a:pt x="27" y="11"/>
                        <a:pt x="4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1" name="Freeform 467">
                  <a:extLst>
                    <a:ext uri="{FF2B5EF4-FFF2-40B4-BE49-F238E27FC236}">
                      <a16:creationId xmlns:a16="http://schemas.microsoft.com/office/drawing/2014/main" xmlns="" id="{2D682AEC-C635-43CC-8E22-F1439C0020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01" y="2364"/>
                  <a:ext cx="137" cy="138"/>
                </a:xfrm>
                <a:custGeom>
                  <a:avLst/>
                  <a:gdLst>
                    <a:gd name="T0" fmla="*/ 0 w 57"/>
                    <a:gd name="T1" fmla="*/ 0 h 57"/>
                    <a:gd name="T2" fmla="*/ 12 w 57"/>
                    <a:gd name="T3" fmla="*/ 34 h 57"/>
                    <a:gd name="T4" fmla="*/ 25 w 57"/>
                    <a:gd name="T5" fmla="*/ 50 h 57"/>
                    <a:gd name="T6" fmla="*/ 18 w 57"/>
                    <a:gd name="T7" fmla="*/ 54 h 57"/>
                    <a:gd name="T8" fmla="*/ 19 w 57"/>
                    <a:gd name="T9" fmla="*/ 57 h 57"/>
                    <a:gd name="T10" fmla="*/ 52 w 57"/>
                    <a:gd name="T11" fmla="*/ 38 h 57"/>
                    <a:gd name="T12" fmla="*/ 57 w 57"/>
                    <a:gd name="T13" fmla="*/ 35 h 57"/>
                    <a:gd name="T14" fmla="*/ 53 w 57"/>
                    <a:gd name="T15" fmla="*/ 34 h 57"/>
                    <a:gd name="T16" fmla="*/ 50 w 57"/>
                    <a:gd name="T17" fmla="*/ 33 h 57"/>
                    <a:gd name="T18" fmla="*/ 0 w 57"/>
                    <a:gd name="T19" fmla="*/ 0 h 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7" h="57">
                      <a:moveTo>
                        <a:pt x="0" y="0"/>
                      </a:moveTo>
                      <a:cubicBezTo>
                        <a:pt x="4" y="12"/>
                        <a:pt x="8" y="23"/>
                        <a:pt x="12" y="34"/>
                      </a:cubicBezTo>
                      <a:cubicBezTo>
                        <a:pt x="17" y="40"/>
                        <a:pt x="21" y="45"/>
                        <a:pt x="25" y="50"/>
                      </a:cubicBezTo>
                      <a:cubicBezTo>
                        <a:pt x="23" y="51"/>
                        <a:pt x="21" y="52"/>
                        <a:pt x="18" y="54"/>
                      </a:cubicBezTo>
                      <a:cubicBezTo>
                        <a:pt x="19" y="55"/>
                        <a:pt x="19" y="56"/>
                        <a:pt x="19" y="57"/>
                      </a:cubicBezTo>
                      <a:cubicBezTo>
                        <a:pt x="30" y="50"/>
                        <a:pt x="41" y="44"/>
                        <a:pt x="52" y="38"/>
                      </a:cubicBezTo>
                      <a:cubicBezTo>
                        <a:pt x="53" y="37"/>
                        <a:pt x="55" y="36"/>
                        <a:pt x="57" y="35"/>
                      </a:cubicBezTo>
                      <a:cubicBezTo>
                        <a:pt x="55" y="35"/>
                        <a:pt x="54" y="35"/>
                        <a:pt x="53" y="34"/>
                      </a:cubicBezTo>
                      <a:cubicBezTo>
                        <a:pt x="52" y="34"/>
                        <a:pt x="51" y="34"/>
                        <a:pt x="50" y="33"/>
                      </a:cubicBezTo>
                      <a:cubicBezTo>
                        <a:pt x="32" y="27"/>
                        <a:pt x="16" y="14"/>
                        <a:pt x="0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2" name="Freeform 468">
                  <a:extLst>
                    <a:ext uri="{FF2B5EF4-FFF2-40B4-BE49-F238E27FC236}">
                      <a16:creationId xmlns:a16="http://schemas.microsoft.com/office/drawing/2014/main" xmlns="" id="{3CD73791-5C61-406B-A809-41669DB247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66" y="2229"/>
                  <a:ext cx="73" cy="34"/>
                </a:xfrm>
                <a:custGeom>
                  <a:avLst/>
                  <a:gdLst>
                    <a:gd name="T0" fmla="*/ 10 w 30"/>
                    <a:gd name="T1" fmla="*/ 0 h 14"/>
                    <a:gd name="T2" fmla="*/ 0 w 30"/>
                    <a:gd name="T3" fmla="*/ 2 h 14"/>
                    <a:gd name="T4" fmla="*/ 26 w 30"/>
                    <a:gd name="T5" fmla="*/ 14 h 14"/>
                    <a:gd name="T6" fmla="*/ 30 w 30"/>
                    <a:gd name="T7" fmla="*/ 9 h 14"/>
                    <a:gd name="T8" fmla="*/ 10 w 30"/>
                    <a:gd name="T9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" h="14">
                      <a:moveTo>
                        <a:pt x="10" y="0"/>
                      </a:moveTo>
                      <a:cubicBezTo>
                        <a:pt x="7" y="1"/>
                        <a:pt x="4" y="2"/>
                        <a:pt x="0" y="2"/>
                      </a:cubicBezTo>
                      <a:cubicBezTo>
                        <a:pt x="9" y="5"/>
                        <a:pt x="18" y="9"/>
                        <a:pt x="26" y="14"/>
                      </a:cubicBezTo>
                      <a:cubicBezTo>
                        <a:pt x="27" y="12"/>
                        <a:pt x="29" y="10"/>
                        <a:pt x="30" y="9"/>
                      </a:cubicBezTo>
                      <a:cubicBezTo>
                        <a:pt x="23" y="5"/>
                        <a:pt x="16" y="2"/>
                        <a:pt x="10" y="0"/>
                      </a:cubicBezTo>
                    </a:path>
                  </a:pathLst>
                </a:custGeom>
                <a:solidFill>
                  <a:srgbClr val="4291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3" name="Freeform 469">
                  <a:extLst>
                    <a:ext uri="{FF2B5EF4-FFF2-40B4-BE49-F238E27FC236}">
                      <a16:creationId xmlns:a16="http://schemas.microsoft.com/office/drawing/2014/main" xmlns="" id="{AA675719-3744-413C-84D7-BA64F36936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8" y="2418"/>
                  <a:ext cx="249" cy="155"/>
                </a:xfrm>
                <a:custGeom>
                  <a:avLst/>
                  <a:gdLst>
                    <a:gd name="T0" fmla="*/ 21 w 103"/>
                    <a:gd name="T1" fmla="*/ 0 h 64"/>
                    <a:gd name="T2" fmla="*/ 4 w 103"/>
                    <a:gd name="T3" fmla="*/ 4 h 64"/>
                    <a:gd name="T4" fmla="*/ 4 w 103"/>
                    <a:gd name="T5" fmla="*/ 4 h 64"/>
                    <a:gd name="T6" fmla="*/ 0 w 103"/>
                    <a:gd name="T7" fmla="*/ 4 h 64"/>
                    <a:gd name="T8" fmla="*/ 83 w 103"/>
                    <a:gd name="T9" fmla="*/ 58 h 64"/>
                    <a:gd name="T10" fmla="*/ 87 w 103"/>
                    <a:gd name="T11" fmla="*/ 64 h 64"/>
                    <a:gd name="T12" fmla="*/ 87 w 103"/>
                    <a:gd name="T13" fmla="*/ 64 h 64"/>
                    <a:gd name="T14" fmla="*/ 103 w 103"/>
                    <a:gd name="T15" fmla="*/ 54 h 64"/>
                    <a:gd name="T16" fmla="*/ 102 w 103"/>
                    <a:gd name="T17" fmla="*/ 54 h 64"/>
                    <a:gd name="T18" fmla="*/ 21 w 103"/>
                    <a:gd name="T19" fmla="*/ 0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3" h="64">
                      <a:moveTo>
                        <a:pt x="21" y="0"/>
                      </a:moveTo>
                      <a:cubicBezTo>
                        <a:pt x="16" y="2"/>
                        <a:pt x="9" y="1"/>
                        <a:pt x="4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3" y="4"/>
                        <a:pt x="1" y="4"/>
                        <a:pt x="0" y="4"/>
                      </a:cubicBezTo>
                      <a:cubicBezTo>
                        <a:pt x="31" y="17"/>
                        <a:pt x="61" y="31"/>
                        <a:pt x="83" y="58"/>
                      </a:cubicBezTo>
                      <a:cubicBezTo>
                        <a:pt x="84" y="60"/>
                        <a:pt x="86" y="62"/>
                        <a:pt x="87" y="64"/>
                      </a:cubicBezTo>
                      <a:cubicBezTo>
                        <a:pt x="87" y="64"/>
                        <a:pt x="87" y="64"/>
                        <a:pt x="87" y="64"/>
                      </a:cubicBezTo>
                      <a:cubicBezTo>
                        <a:pt x="92" y="61"/>
                        <a:pt x="97" y="57"/>
                        <a:pt x="103" y="54"/>
                      </a:cubicBezTo>
                      <a:cubicBezTo>
                        <a:pt x="103" y="54"/>
                        <a:pt x="102" y="54"/>
                        <a:pt x="102" y="54"/>
                      </a:cubicBezTo>
                      <a:cubicBezTo>
                        <a:pt x="75" y="41"/>
                        <a:pt x="48" y="18"/>
                        <a:pt x="21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4" name="Freeform 470">
                  <a:extLst>
                    <a:ext uri="{FF2B5EF4-FFF2-40B4-BE49-F238E27FC236}">
                      <a16:creationId xmlns:a16="http://schemas.microsoft.com/office/drawing/2014/main" xmlns="" id="{858CB218-8E03-44AF-B676-8BA66B03A3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99" y="2360"/>
                  <a:ext cx="169" cy="67"/>
                </a:xfrm>
                <a:custGeom>
                  <a:avLst/>
                  <a:gdLst>
                    <a:gd name="T0" fmla="*/ 14 w 70"/>
                    <a:gd name="T1" fmla="*/ 0 h 28"/>
                    <a:gd name="T2" fmla="*/ 0 w 70"/>
                    <a:gd name="T3" fmla="*/ 6 h 28"/>
                    <a:gd name="T4" fmla="*/ 49 w 70"/>
                    <a:gd name="T5" fmla="*/ 28 h 28"/>
                    <a:gd name="T6" fmla="*/ 53 w 70"/>
                    <a:gd name="T7" fmla="*/ 28 h 28"/>
                    <a:gd name="T8" fmla="*/ 53 w 70"/>
                    <a:gd name="T9" fmla="*/ 28 h 28"/>
                    <a:gd name="T10" fmla="*/ 70 w 70"/>
                    <a:gd name="T11" fmla="*/ 24 h 28"/>
                    <a:gd name="T12" fmla="*/ 25 w 70"/>
                    <a:gd name="T13" fmla="*/ 2 h 28"/>
                    <a:gd name="T14" fmla="*/ 14 w 70"/>
                    <a:gd name="T15" fmla="*/ 0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70" h="28">
                      <a:moveTo>
                        <a:pt x="14" y="0"/>
                      </a:moveTo>
                      <a:cubicBezTo>
                        <a:pt x="8" y="0"/>
                        <a:pt x="3" y="2"/>
                        <a:pt x="0" y="6"/>
                      </a:cubicBezTo>
                      <a:cubicBezTo>
                        <a:pt x="16" y="14"/>
                        <a:pt x="33" y="21"/>
                        <a:pt x="49" y="28"/>
                      </a:cubicBezTo>
                      <a:cubicBezTo>
                        <a:pt x="50" y="28"/>
                        <a:pt x="52" y="28"/>
                        <a:pt x="53" y="28"/>
                      </a:cubicBezTo>
                      <a:cubicBezTo>
                        <a:pt x="53" y="28"/>
                        <a:pt x="53" y="28"/>
                        <a:pt x="53" y="28"/>
                      </a:cubicBezTo>
                      <a:cubicBezTo>
                        <a:pt x="58" y="25"/>
                        <a:pt x="65" y="26"/>
                        <a:pt x="70" y="24"/>
                      </a:cubicBezTo>
                      <a:cubicBezTo>
                        <a:pt x="56" y="14"/>
                        <a:pt x="41" y="6"/>
                        <a:pt x="25" y="2"/>
                      </a:cubicBezTo>
                      <a:cubicBezTo>
                        <a:pt x="21" y="1"/>
                        <a:pt x="17" y="0"/>
                        <a:pt x="14" y="0"/>
                      </a:cubicBezTo>
                    </a:path>
                  </a:pathLst>
                </a:custGeom>
                <a:solidFill>
                  <a:srgbClr val="4291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5" name="Freeform 471">
                  <a:extLst>
                    <a:ext uri="{FF2B5EF4-FFF2-40B4-BE49-F238E27FC236}">
                      <a16:creationId xmlns:a16="http://schemas.microsoft.com/office/drawing/2014/main" xmlns="" id="{39805D6D-2C2C-45F6-966E-24F5890860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8" y="2628"/>
                  <a:ext cx="94" cy="53"/>
                </a:xfrm>
                <a:custGeom>
                  <a:avLst/>
                  <a:gdLst>
                    <a:gd name="T0" fmla="*/ 11 w 39"/>
                    <a:gd name="T1" fmla="*/ 0 h 22"/>
                    <a:gd name="T2" fmla="*/ 3 w 39"/>
                    <a:gd name="T3" fmla="*/ 0 h 22"/>
                    <a:gd name="T4" fmla="*/ 0 w 39"/>
                    <a:gd name="T5" fmla="*/ 0 h 22"/>
                    <a:gd name="T6" fmla="*/ 1 w 39"/>
                    <a:gd name="T7" fmla="*/ 2 h 22"/>
                    <a:gd name="T8" fmla="*/ 7 w 39"/>
                    <a:gd name="T9" fmla="*/ 8 h 22"/>
                    <a:gd name="T10" fmla="*/ 29 w 39"/>
                    <a:gd name="T11" fmla="*/ 18 h 22"/>
                    <a:gd name="T12" fmla="*/ 32 w 39"/>
                    <a:gd name="T13" fmla="*/ 22 h 22"/>
                    <a:gd name="T14" fmla="*/ 39 w 39"/>
                    <a:gd name="T15" fmla="*/ 15 h 22"/>
                    <a:gd name="T16" fmla="*/ 33 w 39"/>
                    <a:gd name="T17" fmla="*/ 13 h 22"/>
                    <a:gd name="T18" fmla="*/ 11 w 39"/>
                    <a:gd name="T19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9" h="22">
                      <a:moveTo>
                        <a:pt x="11" y="0"/>
                      </a:moveTo>
                      <a:cubicBezTo>
                        <a:pt x="9" y="0"/>
                        <a:pt x="6" y="0"/>
                        <a:pt x="3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ubicBezTo>
                        <a:pt x="0" y="1"/>
                        <a:pt x="0" y="1"/>
                        <a:pt x="1" y="2"/>
                      </a:cubicBezTo>
                      <a:cubicBezTo>
                        <a:pt x="3" y="4"/>
                        <a:pt x="5" y="6"/>
                        <a:pt x="7" y="8"/>
                      </a:cubicBezTo>
                      <a:cubicBezTo>
                        <a:pt x="14" y="12"/>
                        <a:pt x="23" y="11"/>
                        <a:pt x="29" y="18"/>
                      </a:cubicBezTo>
                      <a:cubicBezTo>
                        <a:pt x="30" y="20"/>
                        <a:pt x="31" y="21"/>
                        <a:pt x="32" y="22"/>
                      </a:cubicBezTo>
                      <a:cubicBezTo>
                        <a:pt x="34" y="20"/>
                        <a:pt x="37" y="18"/>
                        <a:pt x="39" y="15"/>
                      </a:cubicBezTo>
                      <a:cubicBezTo>
                        <a:pt x="37" y="15"/>
                        <a:pt x="35" y="14"/>
                        <a:pt x="33" y="13"/>
                      </a:cubicBezTo>
                      <a:cubicBezTo>
                        <a:pt x="26" y="10"/>
                        <a:pt x="18" y="5"/>
                        <a:pt x="11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6" name="Freeform 472">
                  <a:extLst>
                    <a:ext uri="{FF2B5EF4-FFF2-40B4-BE49-F238E27FC236}">
                      <a16:creationId xmlns:a16="http://schemas.microsoft.com/office/drawing/2014/main" xmlns="" id="{4E1D60A0-EA0C-4DC4-B2C6-13774F01CE7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913" y="2628"/>
                  <a:ext cx="82" cy="78"/>
                </a:xfrm>
                <a:custGeom>
                  <a:avLst/>
                  <a:gdLst>
                    <a:gd name="T0" fmla="*/ 9 w 34"/>
                    <a:gd name="T1" fmla="*/ 8 h 32"/>
                    <a:gd name="T2" fmla="*/ 20 w 34"/>
                    <a:gd name="T3" fmla="*/ 23 h 32"/>
                    <a:gd name="T4" fmla="*/ 24 w 34"/>
                    <a:gd name="T5" fmla="*/ 32 h 32"/>
                    <a:gd name="T6" fmla="*/ 34 w 34"/>
                    <a:gd name="T7" fmla="*/ 22 h 32"/>
                    <a:gd name="T8" fmla="*/ 31 w 34"/>
                    <a:gd name="T9" fmla="*/ 18 h 32"/>
                    <a:gd name="T10" fmla="*/ 9 w 34"/>
                    <a:gd name="T11" fmla="*/ 8 h 32"/>
                    <a:gd name="T12" fmla="*/ 0 w 34"/>
                    <a:gd name="T13" fmla="*/ 0 h 32"/>
                    <a:gd name="T14" fmla="*/ 3 w 34"/>
                    <a:gd name="T15" fmla="*/ 2 h 32"/>
                    <a:gd name="T16" fmla="*/ 2 w 34"/>
                    <a:gd name="T17" fmla="*/ 0 h 32"/>
                    <a:gd name="T18" fmla="*/ 0 w 34"/>
                    <a:gd name="T19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4" h="32">
                      <a:moveTo>
                        <a:pt x="9" y="8"/>
                      </a:moveTo>
                      <a:cubicBezTo>
                        <a:pt x="13" y="13"/>
                        <a:pt x="17" y="18"/>
                        <a:pt x="20" y="23"/>
                      </a:cubicBezTo>
                      <a:cubicBezTo>
                        <a:pt x="22" y="26"/>
                        <a:pt x="23" y="29"/>
                        <a:pt x="24" y="32"/>
                      </a:cubicBezTo>
                      <a:cubicBezTo>
                        <a:pt x="27" y="29"/>
                        <a:pt x="31" y="26"/>
                        <a:pt x="34" y="22"/>
                      </a:cubicBezTo>
                      <a:cubicBezTo>
                        <a:pt x="33" y="21"/>
                        <a:pt x="32" y="20"/>
                        <a:pt x="31" y="18"/>
                      </a:cubicBezTo>
                      <a:cubicBezTo>
                        <a:pt x="25" y="11"/>
                        <a:pt x="16" y="12"/>
                        <a:pt x="9" y="8"/>
                      </a:cubicBezTo>
                      <a:moveTo>
                        <a:pt x="0" y="0"/>
                      </a:moveTo>
                      <a:cubicBezTo>
                        <a:pt x="1" y="1"/>
                        <a:pt x="2" y="1"/>
                        <a:pt x="3" y="2"/>
                      </a:cubicBezTo>
                      <a:cubicBezTo>
                        <a:pt x="2" y="1"/>
                        <a:pt x="2" y="1"/>
                        <a:pt x="2" y="0"/>
                      </a:cubicBezTo>
                      <a:cubicBezTo>
                        <a:pt x="1" y="0"/>
                        <a:pt x="1" y="0"/>
                        <a:pt x="0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7" name="Freeform 473">
                  <a:extLst>
                    <a:ext uri="{FF2B5EF4-FFF2-40B4-BE49-F238E27FC236}">
                      <a16:creationId xmlns:a16="http://schemas.microsoft.com/office/drawing/2014/main" xmlns="" id="{84ED618B-7D57-4861-8A32-6211610112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0" y="2597"/>
                  <a:ext cx="34" cy="31"/>
                </a:xfrm>
                <a:custGeom>
                  <a:avLst/>
                  <a:gdLst>
                    <a:gd name="T0" fmla="*/ 0 w 14"/>
                    <a:gd name="T1" fmla="*/ 0 h 13"/>
                    <a:gd name="T2" fmla="*/ 3 w 14"/>
                    <a:gd name="T3" fmla="*/ 13 h 13"/>
                    <a:gd name="T4" fmla="*/ 6 w 14"/>
                    <a:gd name="T5" fmla="*/ 13 h 13"/>
                    <a:gd name="T6" fmla="*/ 14 w 14"/>
                    <a:gd name="T7" fmla="*/ 13 h 13"/>
                    <a:gd name="T8" fmla="*/ 0 w 14"/>
                    <a:gd name="T9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4" h="13">
                      <a:moveTo>
                        <a:pt x="0" y="0"/>
                      </a:moveTo>
                      <a:cubicBezTo>
                        <a:pt x="0" y="5"/>
                        <a:pt x="1" y="9"/>
                        <a:pt x="3" y="13"/>
                      </a:cubicBezTo>
                      <a:cubicBezTo>
                        <a:pt x="4" y="13"/>
                        <a:pt x="5" y="13"/>
                        <a:pt x="6" y="13"/>
                      </a:cubicBezTo>
                      <a:cubicBezTo>
                        <a:pt x="9" y="13"/>
                        <a:pt x="12" y="13"/>
                        <a:pt x="14" y="13"/>
                      </a:cubicBezTo>
                      <a:cubicBezTo>
                        <a:pt x="9" y="9"/>
                        <a:pt x="4" y="4"/>
                        <a:pt x="0" y="0"/>
                      </a:cubicBezTo>
                    </a:path>
                  </a:pathLst>
                </a:custGeom>
                <a:solidFill>
                  <a:srgbClr val="4291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8" name="Freeform 474">
                  <a:extLst>
                    <a:ext uri="{FF2B5EF4-FFF2-40B4-BE49-F238E27FC236}">
                      <a16:creationId xmlns:a16="http://schemas.microsoft.com/office/drawing/2014/main" xmlns="" id="{C3209BF6-BBE4-4FED-9B7E-4C82B944066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68" y="2529"/>
                  <a:ext cx="150" cy="99"/>
                </a:xfrm>
                <a:custGeom>
                  <a:avLst/>
                  <a:gdLst>
                    <a:gd name="T0" fmla="*/ 0 w 62"/>
                    <a:gd name="T1" fmla="*/ 0 h 41"/>
                    <a:gd name="T2" fmla="*/ 23 w 62"/>
                    <a:gd name="T3" fmla="*/ 16 h 41"/>
                    <a:gd name="T4" fmla="*/ 60 w 62"/>
                    <a:gd name="T5" fmla="*/ 41 h 41"/>
                    <a:gd name="T6" fmla="*/ 62 w 62"/>
                    <a:gd name="T7" fmla="*/ 41 h 41"/>
                    <a:gd name="T8" fmla="*/ 59 w 62"/>
                    <a:gd name="T9" fmla="*/ 28 h 41"/>
                    <a:gd name="T10" fmla="*/ 35 w 62"/>
                    <a:gd name="T11" fmla="*/ 7 h 41"/>
                    <a:gd name="T12" fmla="*/ 30 w 62"/>
                    <a:gd name="T13" fmla="*/ 3 h 41"/>
                    <a:gd name="T14" fmla="*/ 32 w 62"/>
                    <a:gd name="T15" fmla="*/ 8 h 41"/>
                    <a:gd name="T16" fmla="*/ 0 w 62"/>
                    <a:gd name="T17" fmla="*/ 0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2" h="41">
                      <a:moveTo>
                        <a:pt x="0" y="0"/>
                      </a:moveTo>
                      <a:cubicBezTo>
                        <a:pt x="8" y="6"/>
                        <a:pt x="15" y="11"/>
                        <a:pt x="23" y="16"/>
                      </a:cubicBezTo>
                      <a:cubicBezTo>
                        <a:pt x="35" y="24"/>
                        <a:pt x="49" y="32"/>
                        <a:pt x="60" y="41"/>
                      </a:cubicBezTo>
                      <a:cubicBezTo>
                        <a:pt x="61" y="41"/>
                        <a:pt x="61" y="41"/>
                        <a:pt x="62" y="41"/>
                      </a:cubicBezTo>
                      <a:cubicBezTo>
                        <a:pt x="60" y="37"/>
                        <a:pt x="59" y="33"/>
                        <a:pt x="59" y="28"/>
                      </a:cubicBezTo>
                      <a:cubicBezTo>
                        <a:pt x="50" y="21"/>
                        <a:pt x="43" y="13"/>
                        <a:pt x="35" y="7"/>
                      </a:cubicBezTo>
                      <a:cubicBezTo>
                        <a:pt x="33" y="6"/>
                        <a:pt x="31" y="4"/>
                        <a:pt x="30" y="3"/>
                      </a:cubicBezTo>
                      <a:cubicBezTo>
                        <a:pt x="31" y="6"/>
                        <a:pt x="32" y="8"/>
                        <a:pt x="32" y="8"/>
                      </a:cubicBezTo>
                      <a:cubicBezTo>
                        <a:pt x="23" y="3"/>
                        <a:pt x="12" y="1"/>
                        <a:pt x="0" y="0"/>
                      </a:cubicBezTo>
                    </a:path>
                  </a:pathLst>
                </a:custGeom>
                <a:solidFill>
                  <a:srgbClr val="3E95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29" name="Freeform 475">
                  <a:extLst>
                    <a:ext uri="{FF2B5EF4-FFF2-40B4-BE49-F238E27FC236}">
                      <a16:creationId xmlns:a16="http://schemas.microsoft.com/office/drawing/2014/main" xmlns="" id="{71CDFC52-46AA-417D-BB30-5A9645C17C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07" y="2500"/>
                  <a:ext cx="72" cy="29"/>
                </a:xfrm>
                <a:custGeom>
                  <a:avLst/>
                  <a:gdLst>
                    <a:gd name="T0" fmla="*/ 29 w 30"/>
                    <a:gd name="T1" fmla="*/ 0 h 12"/>
                    <a:gd name="T2" fmla="*/ 0 w 30"/>
                    <a:gd name="T3" fmla="*/ 8 h 12"/>
                    <a:gd name="T4" fmla="*/ 1 w 30"/>
                    <a:gd name="T5" fmla="*/ 12 h 12"/>
                    <a:gd name="T6" fmla="*/ 8 w 30"/>
                    <a:gd name="T7" fmla="*/ 11 h 12"/>
                    <a:gd name="T8" fmla="*/ 20 w 30"/>
                    <a:gd name="T9" fmla="*/ 9 h 12"/>
                    <a:gd name="T10" fmla="*/ 30 w 30"/>
                    <a:gd name="T11" fmla="*/ 4 h 12"/>
                    <a:gd name="T12" fmla="*/ 29 w 30"/>
                    <a:gd name="T13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0" h="12">
                      <a:moveTo>
                        <a:pt x="29" y="0"/>
                      </a:moveTo>
                      <a:cubicBezTo>
                        <a:pt x="19" y="3"/>
                        <a:pt x="9" y="6"/>
                        <a:pt x="0" y="8"/>
                      </a:cubicBezTo>
                      <a:cubicBezTo>
                        <a:pt x="0" y="10"/>
                        <a:pt x="0" y="11"/>
                        <a:pt x="1" y="12"/>
                      </a:cubicBezTo>
                      <a:cubicBezTo>
                        <a:pt x="3" y="12"/>
                        <a:pt x="5" y="11"/>
                        <a:pt x="8" y="11"/>
                      </a:cubicBezTo>
                      <a:cubicBezTo>
                        <a:pt x="12" y="10"/>
                        <a:pt x="16" y="10"/>
                        <a:pt x="20" y="9"/>
                      </a:cubicBezTo>
                      <a:cubicBezTo>
                        <a:pt x="24" y="7"/>
                        <a:pt x="27" y="6"/>
                        <a:pt x="30" y="4"/>
                      </a:cubicBezTo>
                      <a:cubicBezTo>
                        <a:pt x="30" y="3"/>
                        <a:pt x="29" y="1"/>
                        <a:pt x="29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0" name="Freeform 476">
                  <a:extLst>
                    <a:ext uri="{FF2B5EF4-FFF2-40B4-BE49-F238E27FC236}">
                      <a16:creationId xmlns:a16="http://schemas.microsoft.com/office/drawing/2014/main" xmlns="" id="{F8EF2629-E555-48A1-BA21-D8FAFF73AF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77" y="2498"/>
                  <a:ext cx="10" cy="12"/>
                </a:xfrm>
                <a:custGeom>
                  <a:avLst/>
                  <a:gdLst>
                    <a:gd name="T0" fmla="*/ 4 w 4"/>
                    <a:gd name="T1" fmla="*/ 0 h 5"/>
                    <a:gd name="T2" fmla="*/ 0 w 4"/>
                    <a:gd name="T3" fmla="*/ 1 h 5"/>
                    <a:gd name="T4" fmla="*/ 1 w 4"/>
                    <a:gd name="T5" fmla="*/ 5 h 5"/>
                    <a:gd name="T6" fmla="*/ 4 w 4"/>
                    <a:gd name="T7" fmla="*/ 3 h 5"/>
                    <a:gd name="T8" fmla="*/ 4 w 4"/>
                    <a:gd name="T9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5">
                      <a:moveTo>
                        <a:pt x="4" y="0"/>
                      </a:move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0" y="2"/>
                        <a:pt x="1" y="4"/>
                        <a:pt x="1" y="5"/>
                      </a:cubicBezTo>
                      <a:cubicBezTo>
                        <a:pt x="2" y="4"/>
                        <a:pt x="3" y="3"/>
                        <a:pt x="4" y="3"/>
                      </a:cubicBezTo>
                      <a:cubicBezTo>
                        <a:pt x="4" y="2"/>
                        <a:pt x="4" y="1"/>
                        <a:pt x="4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1" name="Freeform 477">
                  <a:extLst>
                    <a:ext uri="{FF2B5EF4-FFF2-40B4-BE49-F238E27FC236}">
                      <a16:creationId xmlns:a16="http://schemas.microsoft.com/office/drawing/2014/main" xmlns="" id="{56C83909-5489-427E-927D-5474394678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82" y="2645"/>
                  <a:ext cx="179" cy="92"/>
                </a:xfrm>
                <a:custGeom>
                  <a:avLst/>
                  <a:gdLst>
                    <a:gd name="T0" fmla="*/ 0 w 74"/>
                    <a:gd name="T1" fmla="*/ 0 h 38"/>
                    <a:gd name="T2" fmla="*/ 11 w 74"/>
                    <a:gd name="T3" fmla="*/ 13 h 38"/>
                    <a:gd name="T4" fmla="*/ 52 w 74"/>
                    <a:gd name="T5" fmla="*/ 33 h 38"/>
                    <a:gd name="T6" fmla="*/ 61 w 74"/>
                    <a:gd name="T7" fmla="*/ 38 h 38"/>
                    <a:gd name="T8" fmla="*/ 74 w 74"/>
                    <a:gd name="T9" fmla="*/ 28 h 38"/>
                    <a:gd name="T10" fmla="*/ 69 w 74"/>
                    <a:gd name="T11" fmla="*/ 29 h 38"/>
                    <a:gd name="T12" fmla="*/ 59 w 74"/>
                    <a:gd name="T13" fmla="*/ 27 h 38"/>
                    <a:gd name="T14" fmla="*/ 26 w 74"/>
                    <a:gd name="T15" fmla="*/ 13 h 38"/>
                    <a:gd name="T16" fmla="*/ 0 w 74"/>
                    <a:gd name="T17" fmla="*/ 0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4" h="38">
                      <a:moveTo>
                        <a:pt x="0" y="0"/>
                      </a:moveTo>
                      <a:cubicBezTo>
                        <a:pt x="3" y="5"/>
                        <a:pt x="7" y="8"/>
                        <a:pt x="11" y="13"/>
                      </a:cubicBezTo>
                      <a:cubicBezTo>
                        <a:pt x="25" y="19"/>
                        <a:pt x="38" y="26"/>
                        <a:pt x="52" y="33"/>
                      </a:cubicBezTo>
                      <a:cubicBezTo>
                        <a:pt x="55" y="35"/>
                        <a:pt x="58" y="36"/>
                        <a:pt x="61" y="38"/>
                      </a:cubicBezTo>
                      <a:cubicBezTo>
                        <a:pt x="66" y="35"/>
                        <a:pt x="70" y="32"/>
                        <a:pt x="74" y="28"/>
                      </a:cubicBezTo>
                      <a:cubicBezTo>
                        <a:pt x="72" y="28"/>
                        <a:pt x="71" y="29"/>
                        <a:pt x="69" y="29"/>
                      </a:cubicBezTo>
                      <a:cubicBezTo>
                        <a:pt x="66" y="29"/>
                        <a:pt x="63" y="28"/>
                        <a:pt x="59" y="27"/>
                      </a:cubicBezTo>
                      <a:cubicBezTo>
                        <a:pt x="48" y="25"/>
                        <a:pt x="37" y="19"/>
                        <a:pt x="26" y="13"/>
                      </a:cubicBezTo>
                      <a:cubicBezTo>
                        <a:pt x="17" y="8"/>
                        <a:pt x="9" y="5"/>
                        <a:pt x="0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2" name="Freeform 478">
                  <a:extLst>
                    <a:ext uri="{FF2B5EF4-FFF2-40B4-BE49-F238E27FC236}">
                      <a16:creationId xmlns:a16="http://schemas.microsoft.com/office/drawing/2014/main" xmlns="" id="{17EFFDC6-3004-4422-99EC-C19C79683C5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39" y="2626"/>
                  <a:ext cx="70" cy="51"/>
                </a:xfrm>
                <a:custGeom>
                  <a:avLst/>
                  <a:gdLst>
                    <a:gd name="T0" fmla="*/ 1 w 29"/>
                    <a:gd name="T1" fmla="*/ 0 h 21"/>
                    <a:gd name="T2" fmla="*/ 0 w 29"/>
                    <a:gd name="T3" fmla="*/ 8 h 21"/>
                    <a:gd name="T4" fmla="*/ 29 w 29"/>
                    <a:gd name="T5" fmla="*/ 21 h 21"/>
                    <a:gd name="T6" fmla="*/ 18 w 29"/>
                    <a:gd name="T7" fmla="*/ 8 h 21"/>
                    <a:gd name="T8" fmla="*/ 12 w 29"/>
                    <a:gd name="T9" fmla="*/ 5 h 21"/>
                    <a:gd name="T10" fmla="*/ 1 w 29"/>
                    <a:gd name="T11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9" h="21">
                      <a:moveTo>
                        <a:pt x="1" y="0"/>
                      </a:moveTo>
                      <a:cubicBezTo>
                        <a:pt x="1" y="2"/>
                        <a:pt x="0" y="5"/>
                        <a:pt x="0" y="8"/>
                      </a:cubicBezTo>
                      <a:cubicBezTo>
                        <a:pt x="10" y="12"/>
                        <a:pt x="19" y="16"/>
                        <a:pt x="29" y="21"/>
                      </a:cubicBezTo>
                      <a:cubicBezTo>
                        <a:pt x="25" y="16"/>
                        <a:pt x="21" y="13"/>
                        <a:pt x="18" y="8"/>
                      </a:cubicBezTo>
                      <a:cubicBezTo>
                        <a:pt x="16" y="7"/>
                        <a:pt x="14" y="6"/>
                        <a:pt x="12" y="5"/>
                      </a:cubicBezTo>
                      <a:cubicBezTo>
                        <a:pt x="8" y="3"/>
                        <a:pt x="5" y="1"/>
                        <a:pt x="1" y="0"/>
                      </a:cubicBezTo>
                    </a:path>
                  </a:pathLst>
                </a:custGeom>
                <a:solidFill>
                  <a:srgbClr val="4088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3" name="Freeform 479">
                  <a:extLst>
                    <a:ext uri="{FF2B5EF4-FFF2-40B4-BE49-F238E27FC236}">
                      <a16:creationId xmlns:a16="http://schemas.microsoft.com/office/drawing/2014/main" xmlns="" id="{CCBFDE50-C4AE-4E2E-BB4A-6E137D7CF8D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88" y="2619"/>
                  <a:ext cx="53" cy="26"/>
                </a:xfrm>
                <a:custGeom>
                  <a:avLst/>
                  <a:gdLst>
                    <a:gd name="T0" fmla="*/ 9 w 22"/>
                    <a:gd name="T1" fmla="*/ 0 h 11"/>
                    <a:gd name="T2" fmla="*/ 0 w 22"/>
                    <a:gd name="T3" fmla="*/ 2 h 11"/>
                    <a:gd name="T4" fmla="*/ 21 w 22"/>
                    <a:gd name="T5" fmla="*/ 11 h 11"/>
                    <a:gd name="T6" fmla="*/ 22 w 22"/>
                    <a:gd name="T7" fmla="*/ 3 h 11"/>
                    <a:gd name="T8" fmla="*/ 9 w 22"/>
                    <a:gd name="T9" fmla="*/ 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11">
                      <a:moveTo>
                        <a:pt x="9" y="0"/>
                      </a:moveTo>
                      <a:cubicBezTo>
                        <a:pt x="6" y="0"/>
                        <a:pt x="3" y="1"/>
                        <a:pt x="0" y="2"/>
                      </a:cubicBezTo>
                      <a:cubicBezTo>
                        <a:pt x="7" y="5"/>
                        <a:pt x="14" y="8"/>
                        <a:pt x="21" y="11"/>
                      </a:cubicBezTo>
                      <a:cubicBezTo>
                        <a:pt x="21" y="8"/>
                        <a:pt x="22" y="5"/>
                        <a:pt x="22" y="3"/>
                      </a:cubicBezTo>
                      <a:cubicBezTo>
                        <a:pt x="18" y="1"/>
                        <a:pt x="13" y="0"/>
                        <a:pt x="9" y="0"/>
                      </a:cubicBezTo>
                    </a:path>
                  </a:pathLst>
                </a:custGeom>
                <a:solidFill>
                  <a:srgbClr val="3F9C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4" name="Freeform 480">
                  <a:extLst>
                    <a:ext uri="{FF2B5EF4-FFF2-40B4-BE49-F238E27FC236}">
                      <a16:creationId xmlns:a16="http://schemas.microsoft.com/office/drawing/2014/main" xmlns="" id="{7828365C-3CC2-4029-B6F0-C0EF1A989C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02" y="2708"/>
                  <a:ext cx="34" cy="19"/>
                </a:xfrm>
                <a:custGeom>
                  <a:avLst/>
                  <a:gdLst>
                    <a:gd name="T0" fmla="*/ 14 w 14"/>
                    <a:gd name="T1" fmla="*/ 0 h 8"/>
                    <a:gd name="T2" fmla="*/ 0 w 14"/>
                    <a:gd name="T3" fmla="*/ 2 h 8"/>
                    <a:gd name="T4" fmla="*/ 0 w 14"/>
                    <a:gd name="T5" fmla="*/ 8 h 8"/>
                    <a:gd name="T6" fmla="*/ 14 w 14"/>
                    <a:gd name="T7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4" h="8">
                      <a:moveTo>
                        <a:pt x="14" y="0"/>
                      </a:moveTo>
                      <a:cubicBezTo>
                        <a:pt x="9" y="0"/>
                        <a:pt x="4" y="1"/>
                        <a:pt x="0" y="2"/>
                      </a:cubicBezTo>
                      <a:cubicBezTo>
                        <a:pt x="0" y="4"/>
                        <a:pt x="0" y="6"/>
                        <a:pt x="0" y="8"/>
                      </a:cubicBezTo>
                      <a:cubicBezTo>
                        <a:pt x="5" y="6"/>
                        <a:pt x="9" y="3"/>
                        <a:pt x="14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5" name="Freeform 481">
                  <a:extLst>
                    <a:ext uri="{FF2B5EF4-FFF2-40B4-BE49-F238E27FC236}">
                      <a16:creationId xmlns:a16="http://schemas.microsoft.com/office/drawing/2014/main" xmlns="" id="{05D78833-7205-4FC7-B4CD-658CB6AE20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52" y="2713"/>
                  <a:ext cx="50" cy="34"/>
                </a:xfrm>
                <a:custGeom>
                  <a:avLst/>
                  <a:gdLst>
                    <a:gd name="T0" fmla="*/ 21 w 21"/>
                    <a:gd name="T1" fmla="*/ 0 h 14"/>
                    <a:gd name="T2" fmla="*/ 0 w 21"/>
                    <a:gd name="T3" fmla="*/ 8 h 14"/>
                    <a:gd name="T4" fmla="*/ 1 w 21"/>
                    <a:gd name="T5" fmla="*/ 14 h 14"/>
                    <a:gd name="T6" fmla="*/ 21 w 21"/>
                    <a:gd name="T7" fmla="*/ 6 h 14"/>
                    <a:gd name="T8" fmla="*/ 21 w 21"/>
                    <a:gd name="T9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" h="14">
                      <a:moveTo>
                        <a:pt x="21" y="0"/>
                      </a:moveTo>
                      <a:cubicBezTo>
                        <a:pt x="14" y="2"/>
                        <a:pt x="7" y="5"/>
                        <a:pt x="0" y="8"/>
                      </a:cubicBezTo>
                      <a:cubicBezTo>
                        <a:pt x="1" y="10"/>
                        <a:pt x="1" y="12"/>
                        <a:pt x="1" y="14"/>
                      </a:cubicBezTo>
                      <a:cubicBezTo>
                        <a:pt x="8" y="12"/>
                        <a:pt x="15" y="10"/>
                        <a:pt x="21" y="6"/>
                      </a:cubicBezTo>
                      <a:cubicBezTo>
                        <a:pt x="21" y="4"/>
                        <a:pt x="21" y="2"/>
                        <a:pt x="21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6" name="Freeform 482">
                  <a:extLst>
                    <a:ext uri="{FF2B5EF4-FFF2-40B4-BE49-F238E27FC236}">
                      <a16:creationId xmlns:a16="http://schemas.microsoft.com/office/drawing/2014/main" xmlns="" id="{F3981E9B-2793-4E85-9B65-947B7DBA96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92" y="2529"/>
                  <a:ext cx="9" cy="44"/>
                </a:xfrm>
                <a:custGeom>
                  <a:avLst/>
                  <a:gdLst>
                    <a:gd name="T0" fmla="*/ 0 w 4"/>
                    <a:gd name="T1" fmla="*/ 0 h 18"/>
                    <a:gd name="T2" fmla="*/ 2 w 4"/>
                    <a:gd name="T3" fmla="*/ 18 h 18"/>
                    <a:gd name="T4" fmla="*/ 4 w 4"/>
                    <a:gd name="T5" fmla="*/ 11 h 18"/>
                    <a:gd name="T6" fmla="*/ 0 w 4"/>
                    <a:gd name="T7" fmla="*/ 0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" h="18">
                      <a:moveTo>
                        <a:pt x="0" y="0"/>
                      </a:moveTo>
                      <a:cubicBezTo>
                        <a:pt x="0" y="6"/>
                        <a:pt x="1" y="12"/>
                        <a:pt x="2" y="18"/>
                      </a:cubicBezTo>
                      <a:cubicBezTo>
                        <a:pt x="2" y="15"/>
                        <a:pt x="3" y="13"/>
                        <a:pt x="4" y="11"/>
                      </a:cubicBezTo>
                      <a:cubicBezTo>
                        <a:pt x="4" y="9"/>
                        <a:pt x="2" y="5"/>
                        <a:pt x="0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7" name="Freeform 483">
                  <a:extLst>
                    <a:ext uri="{FF2B5EF4-FFF2-40B4-BE49-F238E27FC236}">
                      <a16:creationId xmlns:a16="http://schemas.microsoft.com/office/drawing/2014/main" xmlns="" id="{DD74E047-3821-4F99-ABC8-B5F32FB809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17" y="2771"/>
                  <a:ext cx="21" cy="53"/>
                </a:xfrm>
                <a:custGeom>
                  <a:avLst/>
                  <a:gdLst>
                    <a:gd name="T0" fmla="*/ 4 w 9"/>
                    <a:gd name="T1" fmla="*/ 0 h 22"/>
                    <a:gd name="T2" fmla="*/ 0 w 9"/>
                    <a:gd name="T3" fmla="*/ 1 h 22"/>
                    <a:gd name="T4" fmla="*/ 0 w 9"/>
                    <a:gd name="T5" fmla="*/ 22 h 22"/>
                    <a:gd name="T6" fmla="*/ 7 w 9"/>
                    <a:gd name="T7" fmla="*/ 11 h 22"/>
                    <a:gd name="T8" fmla="*/ 9 w 9"/>
                    <a:gd name="T9" fmla="*/ 1 h 22"/>
                    <a:gd name="T10" fmla="*/ 4 w 9"/>
                    <a:gd name="T11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" h="22">
                      <a:moveTo>
                        <a:pt x="4" y="0"/>
                      </a:moveTo>
                      <a:cubicBezTo>
                        <a:pt x="3" y="0"/>
                        <a:pt x="1" y="1"/>
                        <a:pt x="0" y="1"/>
                      </a:cubicBezTo>
                      <a:cubicBezTo>
                        <a:pt x="1" y="8"/>
                        <a:pt x="1" y="15"/>
                        <a:pt x="0" y="22"/>
                      </a:cubicBezTo>
                      <a:cubicBezTo>
                        <a:pt x="2" y="18"/>
                        <a:pt x="5" y="14"/>
                        <a:pt x="7" y="11"/>
                      </a:cubicBezTo>
                      <a:cubicBezTo>
                        <a:pt x="8" y="7"/>
                        <a:pt x="8" y="4"/>
                        <a:pt x="9" y="1"/>
                      </a:cubicBezTo>
                      <a:cubicBezTo>
                        <a:pt x="7" y="1"/>
                        <a:pt x="5" y="0"/>
                        <a:pt x="4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8" name="Freeform 484">
                  <a:extLst>
                    <a:ext uri="{FF2B5EF4-FFF2-40B4-BE49-F238E27FC236}">
                      <a16:creationId xmlns:a16="http://schemas.microsoft.com/office/drawing/2014/main" xmlns="" id="{121808E8-9677-4A1E-95A5-13F5D1309B4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833" y="2754"/>
                  <a:ext cx="254" cy="208"/>
                </a:xfrm>
                <a:custGeom>
                  <a:avLst/>
                  <a:gdLst>
                    <a:gd name="T0" fmla="*/ 99 w 105"/>
                    <a:gd name="T1" fmla="*/ 24 h 86"/>
                    <a:gd name="T2" fmla="*/ 100 w 105"/>
                    <a:gd name="T3" fmla="*/ 33 h 86"/>
                    <a:gd name="T4" fmla="*/ 105 w 105"/>
                    <a:gd name="T5" fmla="*/ 30 h 86"/>
                    <a:gd name="T6" fmla="*/ 105 w 105"/>
                    <a:gd name="T7" fmla="*/ 31 h 86"/>
                    <a:gd name="T8" fmla="*/ 99 w 105"/>
                    <a:gd name="T9" fmla="*/ 24 h 86"/>
                    <a:gd name="T10" fmla="*/ 1 w 105"/>
                    <a:gd name="T11" fmla="*/ 13 h 86"/>
                    <a:gd name="T12" fmla="*/ 0 w 105"/>
                    <a:gd name="T13" fmla="*/ 13 h 86"/>
                    <a:gd name="T14" fmla="*/ 0 w 105"/>
                    <a:gd name="T15" fmla="*/ 14 h 86"/>
                    <a:gd name="T16" fmla="*/ 3 w 105"/>
                    <a:gd name="T17" fmla="*/ 24 h 86"/>
                    <a:gd name="T18" fmla="*/ 5 w 105"/>
                    <a:gd name="T19" fmla="*/ 33 h 86"/>
                    <a:gd name="T20" fmla="*/ 0 w 105"/>
                    <a:gd name="T21" fmla="*/ 84 h 86"/>
                    <a:gd name="T22" fmla="*/ 6 w 105"/>
                    <a:gd name="T23" fmla="*/ 86 h 86"/>
                    <a:gd name="T24" fmla="*/ 14 w 105"/>
                    <a:gd name="T25" fmla="*/ 82 h 86"/>
                    <a:gd name="T26" fmla="*/ 18 w 105"/>
                    <a:gd name="T27" fmla="*/ 66 h 86"/>
                    <a:gd name="T28" fmla="*/ 19 w 105"/>
                    <a:gd name="T29" fmla="*/ 30 h 86"/>
                    <a:gd name="T30" fmla="*/ 16 w 105"/>
                    <a:gd name="T31" fmla="*/ 33 h 86"/>
                    <a:gd name="T32" fmla="*/ 8 w 105"/>
                    <a:gd name="T33" fmla="*/ 24 h 86"/>
                    <a:gd name="T34" fmla="*/ 1 w 105"/>
                    <a:gd name="T35" fmla="*/ 13 h 86"/>
                    <a:gd name="T36" fmla="*/ 51 w 105"/>
                    <a:gd name="T37" fmla="*/ 0 h 86"/>
                    <a:gd name="T38" fmla="*/ 44 w 105"/>
                    <a:gd name="T39" fmla="*/ 3 h 86"/>
                    <a:gd name="T40" fmla="*/ 51 w 105"/>
                    <a:gd name="T41" fmla="*/ 80 h 86"/>
                    <a:gd name="T42" fmla="*/ 58 w 105"/>
                    <a:gd name="T43" fmla="*/ 59 h 86"/>
                    <a:gd name="T44" fmla="*/ 51 w 105"/>
                    <a:gd name="T45" fmla="*/ 0 h 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05" h="86">
                      <a:moveTo>
                        <a:pt x="99" y="24"/>
                      </a:moveTo>
                      <a:cubicBezTo>
                        <a:pt x="100" y="27"/>
                        <a:pt x="100" y="30"/>
                        <a:pt x="100" y="33"/>
                      </a:cubicBezTo>
                      <a:cubicBezTo>
                        <a:pt x="102" y="31"/>
                        <a:pt x="103" y="30"/>
                        <a:pt x="105" y="30"/>
                      </a:cubicBezTo>
                      <a:cubicBezTo>
                        <a:pt x="105" y="30"/>
                        <a:pt x="105" y="31"/>
                        <a:pt x="105" y="31"/>
                      </a:cubicBezTo>
                      <a:cubicBezTo>
                        <a:pt x="103" y="28"/>
                        <a:pt x="101" y="26"/>
                        <a:pt x="99" y="24"/>
                      </a:cubicBezTo>
                      <a:moveTo>
                        <a:pt x="1" y="13"/>
                      </a:move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3" y="24"/>
                        <a:pt x="3" y="24"/>
                        <a:pt x="3" y="24"/>
                      </a:cubicBezTo>
                      <a:cubicBezTo>
                        <a:pt x="4" y="27"/>
                        <a:pt x="5" y="30"/>
                        <a:pt x="5" y="33"/>
                      </a:cubicBezTo>
                      <a:cubicBezTo>
                        <a:pt x="8" y="51"/>
                        <a:pt x="6" y="69"/>
                        <a:pt x="0" y="84"/>
                      </a:cubicBezTo>
                      <a:cubicBezTo>
                        <a:pt x="2" y="85"/>
                        <a:pt x="4" y="86"/>
                        <a:pt x="6" y="86"/>
                      </a:cubicBezTo>
                      <a:cubicBezTo>
                        <a:pt x="10" y="86"/>
                        <a:pt x="13" y="85"/>
                        <a:pt x="14" y="82"/>
                      </a:cubicBezTo>
                      <a:cubicBezTo>
                        <a:pt x="18" y="78"/>
                        <a:pt x="18" y="72"/>
                        <a:pt x="18" y="66"/>
                      </a:cubicBezTo>
                      <a:cubicBezTo>
                        <a:pt x="18" y="54"/>
                        <a:pt x="17" y="41"/>
                        <a:pt x="19" y="30"/>
                      </a:cubicBezTo>
                      <a:cubicBezTo>
                        <a:pt x="18" y="31"/>
                        <a:pt x="17" y="32"/>
                        <a:pt x="16" y="33"/>
                      </a:cubicBezTo>
                      <a:cubicBezTo>
                        <a:pt x="14" y="30"/>
                        <a:pt x="11" y="27"/>
                        <a:pt x="8" y="24"/>
                      </a:cubicBezTo>
                      <a:cubicBezTo>
                        <a:pt x="5" y="20"/>
                        <a:pt x="2" y="17"/>
                        <a:pt x="1" y="13"/>
                      </a:cubicBezTo>
                      <a:moveTo>
                        <a:pt x="51" y="0"/>
                      </a:moveTo>
                      <a:cubicBezTo>
                        <a:pt x="48" y="1"/>
                        <a:pt x="46" y="2"/>
                        <a:pt x="44" y="3"/>
                      </a:cubicBezTo>
                      <a:cubicBezTo>
                        <a:pt x="43" y="28"/>
                        <a:pt x="46" y="54"/>
                        <a:pt x="51" y="80"/>
                      </a:cubicBezTo>
                      <a:cubicBezTo>
                        <a:pt x="59" y="80"/>
                        <a:pt x="59" y="69"/>
                        <a:pt x="58" y="59"/>
                      </a:cubicBezTo>
                      <a:cubicBezTo>
                        <a:pt x="56" y="40"/>
                        <a:pt x="53" y="20"/>
                        <a:pt x="51" y="0"/>
                      </a:cubicBezTo>
                    </a:path>
                  </a:pathLst>
                </a:custGeom>
                <a:solidFill>
                  <a:srgbClr val="4088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39" name="Freeform 485">
                  <a:extLst>
                    <a:ext uri="{FF2B5EF4-FFF2-40B4-BE49-F238E27FC236}">
                      <a16:creationId xmlns:a16="http://schemas.microsoft.com/office/drawing/2014/main" xmlns="" id="{B2B6E887-EBA8-4BC7-9E70-C5FF9F121A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46" y="2447"/>
                  <a:ext cx="131" cy="326"/>
                </a:xfrm>
                <a:custGeom>
                  <a:avLst/>
                  <a:gdLst>
                    <a:gd name="T0" fmla="*/ 40 w 54"/>
                    <a:gd name="T1" fmla="*/ 0 h 135"/>
                    <a:gd name="T2" fmla="*/ 38 w 54"/>
                    <a:gd name="T3" fmla="*/ 1 h 135"/>
                    <a:gd name="T4" fmla="*/ 33 w 54"/>
                    <a:gd name="T5" fmla="*/ 4 h 135"/>
                    <a:gd name="T6" fmla="*/ 0 w 54"/>
                    <a:gd name="T7" fmla="*/ 23 h 135"/>
                    <a:gd name="T8" fmla="*/ 9 w 54"/>
                    <a:gd name="T9" fmla="*/ 39 h 135"/>
                    <a:gd name="T10" fmla="*/ 19 w 54"/>
                    <a:gd name="T11" fmla="*/ 56 h 135"/>
                    <a:gd name="T12" fmla="*/ 17 w 54"/>
                    <a:gd name="T13" fmla="*/ 66 h 135"/>
                    <a:gd name="T14" fmla="*/ 16 w 54"/>
                    <a:gd name="T15" fmla="*/ 67 h 135"/>
                    <a:gd name="T16" fmla="*/ 29 w 54"/>
                    <a:gd name="T17" fmla="*/ 135 h 135"/>
                    <a:gd name="T18" fmla="*/ 33 w 54"/>
                    <a:gd name="T19" fmla="*/ 134 h 135"/>
                    <a:gd name="T20" fmla="*/ 38 w 54"/>
                    <a:gd name="T21" fmla="*/ 135 h 135"/>
                    <a:gd name="T22" fmla="*/ 39 w 54"/>
                    <a:gd name="T23" fmla="*/ 125 h 135"/>
                    <a:gd name="T24" fmla="*/ 26 w 54"/>
                    <a:gd name="T25" fmla="*/ 36 h 135"/>
                    <a:gd name="T26" fmla="*/ 26 w 54"/>
                    <a:gd name="T27" fmla="*/ 34 h 135"/>
                    <a:gd name="T28" fmla="*/ 25 w 54"/>
                    <a:gd name="T29" fmla="*/ 30 h 135"/>
                    <a:gd name="T30" fmla="*/ 54 w 54"/>
                    <a:gd name="T31" fmla="*/ 22 h 135"/>
                    <a:gd name="T32" fmla="*/ 40 w 54"/>
                    <a:gd name="T33" fmla="*/ 0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4" h="135">
                      <a:moveTo>
                        <a:pt x="40" y="0"/>
                      </a:moveTo>
                      <a:cubicBezTo>
                        <a:pt x="39" y="0"/>
                        <a:pt x="39" y="1"/>
                        <a:pt x="38" y="1"/>
                      </a:cubicBezTo>
                      <a:cubicBezTo>
                        <a:pt x="36" y="2"/>
                        <a:pt x="34" y="3"/>
                        <a:pt x="33" y="4"/>
                      </a:cubicBezTo>
                      <a:cubicBezTo>
                        <a:pt x="22" y="10"/>
                        <a:pt x="11" y="16"/>
                        <a:pt x="0" y="23"/>
                      </a:cubicBezTo>
                      <a:cubicBezTo>
                        <a:pt x="3" y="28"/>
                        <a:pt x="5" y="34"/>
                        <a:pt x="9" y="39"/>
                      </a:cubicBezTo>
                      <a:cubicBezTo>
                        <a:pt x="13" y="45"/>
                        <a:pt x="18" y="50"/>
                        <a:pt x="19" y="56"/>
                      </a:cubicBezTo>
                      <a:cubicBezTo>
                        <a:pt x="19" y="60"/>
                        <a:pt x="18" y="63"/>
                        <a:pt x="17" y="66"/>
                      </a:cubicBezTo>
                      <a:cubicBezTo>
                        <a:pt x="17" y="66"/>
                        <a:pt x="17" y="66"/>
                        <a:pt x="16" y="67"/>
                      </a:cubicBezTo>
                      <a:cubicBezTo>
                        <a:pt x="22" y="86"/>
                        <a:pt x="28" y="110"/>
                        <a:pt x="29" y="135"/>
                      </a:cubicBezTo>
                      <a:cubicBezTo>
                        <a:pt x="30" y="135"/>
                        <a:pt x="32" y="134"/>
                        <a:pt x="33" y="134"/>
                      </a:cubicBezTo>
                      <a:cubicBezTo>
                        <a:pt x="34" y="134"/>
                        <a:pt x="36" y="135"/>
                        <a:pt x="38" y="135"/>
                      </a:cubicBezTo>
                      <a:cubicBezTo>
                        <a:pt x="38" y="130"/>
                        <a:pt x="39" y="126"/>
                        <a:pt x="39" y="125"/>
                      </a:cubicBezTo>
                      <a:cubicBezTo>
                        <a:pt x="37" y="95"/>
                        <a:pt x="33" y="66"/>
                        <a:pt x="26" y="36"/>
                      </a:cubicBezTo>
                      <a:cubicBezTo>
                        <a:pt x="26" y="35"/>
                        <a:pt x="26" y="35"/>
                        <a:pt x="26" y="34"/>
                      </a:cubicBezTo>
                      <a:cubicBezTo>
                        <a:pt x="25" y="33"/>
                        <a:pt x="25" y="32"/>
                        <a:pt x="25" y="30"/>
                      </a:cubicBezTo>
                      <a:cubicBezTo>
                        <a:pt x="34" y="28"/>
                        <a:pt x="44" y="25"/>
                        <a:pt x="54" y="22"/>
                      </a:cubicBezTo>
                      <a:cubicBezTo>
                        <a:pt x="49" y="13"/>
                        <a:pt x="43" y="4"/>
                        <a:pt x="40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0" name="Freeform 486">
                  <a:extLst>
                    <a:ext uri="{FF2B5EF4-FFF2-40B4-BE49-F238E27FC236}">
                      <a16:creationId xmlns:a16="http://schemas.microsoft.com/office/drawing/2014/main" xmlns="" id="{D8FD3DC4-C936-4036-A988-45A567183EB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43" y="2425"/>
                  <a:ext cx="82" cy="278"/>
                </a:xfrm>
                <a:custGeom>
                  <a:avLst/>
                  <a:gdLst>
                    <a:gd name="T0" fmla="*/ 28 w 34"/>
                    <a:gd name="T1" fmla="*/ 0 h 115"/>
                    <a:gd name="T2" fmla="*/ 0 w 34"/>
                    <a:gd name="T3" fmla="*/ 9 h 115"/>
                    <a:gd name="T4" fmla="*/ 14 w 34"/>
                    <a:gd name="T5" fmla="*/ 31 h 115"/>
                    <a:gd name="T6" fmla="*/ 18 w 34"/>
                    <a:gd name="T7" fmla="*/ 30 h 115"/>
                    <a:gd name="T8" fmla="*/ 18 w 34"/>
                    <a:gd name="T9" fmla="*/ 33 h 115"/>
                    <a:gd name="T10" fmla="*/ 20 w 34"/>
                    <a:gd name="T11" fmla="*/ 43 h 115"/>
                    <a:gd name="T12" fmla="*/ 24 w 34"/>
                    <a:gd name="T13" fmla="*/ 54 h 115"/>
                    <a:gd name="T14" fmla="*/ 22 w 34"/>
                    <a:gd name="T15" fmla="*/ 61 h 115"/>
                    <a:gd name="T16" fmla="*/ 22 w 34"/>
                    <a:gd name="T17" fmla="*/ 113 h 115"/>
                    <a:gd name="T18" fmla="*/ 25 w 34"/>
                    <a:gd name="T19" fmla="*/ 115 h 115"/>
                    <a:gd name="T20" fmla="*/ 30 w 34"/>
                    <a:gd name="T21" fmla="*/ 108 h 115"/>
                    <a:gd name="T22" fmla="*/ 34 w 34"/>
                    <a:gd name="T23" fmla="*/ 18 h 115"/>
                    <a:gd name="T24" fmla="*/ 34 w 34"/>
                    <a:gd name="T25" fmla="*/ 15 h 115"/>
                    <a:gd name="T26" fmla="*/ 34 w 34"/>
                    <a:gd name="T27" fmla="*/ 3 h 115"/>
                    <a:gd name="T28" fmla="*/ 34 w 34"/>
                    <a:gd name="T29" fmla="*/ 1 h 115"/>
                    <a:gd name="T30" fmla="*/ 28 w 34"/>
                    <a:gd name="T31" fmla="*/ 0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4" h="115">
                      <a:moveTo>
                        <a:pt x="28" y="0"/>
                      </a:moveTo>
                      <a:cubicBezTo>
                        <a:pt x="18" y="0"/>
                        <a:pt x="9" y="4"/>
                        <a:pt x="0" y="9"/>
                      </a:cubicBezTo>
                      <a:cubicBezTo>
                        <a:pt x="3" y="13"/>
                        <a:pt x="9" y="22"/>
                        <a:pt x="14" y="31"/>
                      </a:cubicBezTo>
                      <a:cubicBezTo>
                        <a:pt x="15" y="31"/>
                        <a:pt x="16" y="31"/>
                        <a:pt x="18" y="30"/>
                      </a:cubicBezTo>
                      <a:cubicBezTo>
                        <a:pt x="18" y="31"/>
                        <a:pt x="18" y="32"/>
                        <a:pt x="18" y="33"/>
                      </a:cubicBezTo>
                      <a:cubicBezTo>
                        <a:pt x="19" y="36"/>
                        <a:pt x="19" y="39"/>
                        <a:pt x="20" y="43"/>
                      </a:cubicBezTo>
                      <a:cubicBezTo>
                        <a:pt x="22" y="48"/>
                        <a:pt x="24" y="52"/>
                        <a:pt x="24" y="54"/>
                      </a:cubicBezTo>
                      <a:cubicBezTo>
                        <a:pt x="23" y="56"/>
                        <a:pt x="22" y="58"/>
                        <a:pt x="22" y="61"/>
                      </a:cubicBezTo>
                      <a:cubicBezTo>
                        <a:pt x="23" y="78"/>
                        <a:pt x="23" y="96"/>
                        <a:pt x="22" y="113"/>
                      </a:cubicBezTo>
                      <a:cubicBezTo>
                        <a:pt x="23" y="114"/>
                        <a:pt x="24" y="115"/>
                        <a:pt x="25" y="115"/>
                      </a:cubicBezTo>
                      <a:cubicBezTo>
                        <a:pt x="27" y="115"/>
                        <a:pt x="29" y="111"/>
                        <a:pt x="30" y="108"/>
                      </a:cubicBezTo>
                      <a:cubicBezTo>
                        <a:pt x="33" y="79"/>
                        <a:pt x="34" y="49"/>
                        <a:pt x="34" y="18"/>
                      </a:cubicBezTo>
                      <a:cubicBezTo>
                        <a:pt x="34" y="17"/>
                        <a:pt x="34" y="16"/>
                        <a:pt x="34" y="15"/>
                      </a:cubicBezTo>
                      <a:cubicBezTo>
                        <a:pt x="34" y="11"/>
                        <a:pt x="34" y="7"/>
                        <a:pt x="34" y="3"/>
                      </a:cubicBezTo>
                      <a:cubicBezTo>
                        <a:pt x="34" y="3"/>
                        <a:pt x="34" y="2"/>
                        <a:pt x="34" y="1"/>
                      </a:cubicBezTo>
                      <a:cubicBezTo>
                        <a:pt x="32" y="1"/>
                        <a:pt x="30" y="0"/>
                        <a:pt x="28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1" name="Freeform 487">
                  <a:extLst>
                    <a:ext uri="{FF2B5EF4-FFF2-40B4-BE49-F238E27FC236}">
                      <a16:creationId xmlns:a16="http://schemas.microsoft.com/office/drawing/2014/main" xmlns="" id="{60A09C3E-3A88-4A54-91CA-DFD0018C07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95" y="2502"/>
                  <a:ext cx="297" cy="407"/>
                </a:xfrm>
                <a:custGeom>
                  <a:avLst/>
                  <a:gdLst>
                    <a:gd name="T0" fmla="*/ 104 w 123"/>
                    <a:gd name="T1" fmla="*/ 0 h 168"/>
                    <a:gd name="T2" fmla="*/ 97 w 123"/>
                    <a:gd name="T3" fmla="*/ 4 h 168"/>
                    <a:gd name="T4" fmla="*/ 89 w 123"/>
                    <a:gd name="T5" fmla="*/ 8 h 168"/>
                    <a:gd name="T6" fmla="*/ 71 w 123"/>
                    <a:gd name="T7" fmla="*/ 19 h 168"/>
                    <a:gd name="T8" fmla="*/ 55 w 123"/>
                    <a:gd name="T9" fmla="*/ 29 h 168"/>
                    <a:gd name="T10" fmla="*/ 31 w 123"/>
                    <a:gd name="T11" fmla="*/ 47 h 168"/>
                    <a:gd name="T12" fmla="*/ 7 w 123"/>
                    <a:gd name="T13" fmla="*/ 67 h 168"/>
                    <a:gd name="T14" fmla="*/ 0 w 123"/>
                    <a:gd name="T15" fmla="*/ 74 h 168"/>
                    <a:gd name="T16" fmla="*/ 3 w 123"/>
                    <a:gd name="T17" fmla="*/ 87 h 168"/>
                    <a:gd name="T18" fmla="*/ 17 w 123"/>
                    <a:gd name="T19" fmla="*/ 85 h 168"/>
                    <a:gd name="T20" fmla="*/ 24 w 123"/>
                    <a:gd name="T21" fmla="*/ 84 h 168"/>
                    <a:gd name="T22" fmla="*/ 25 w 123"/>
                    <a:gd name="T23" fmla="*/ 87 h 168"/>
                    <a:gd name="T24" fmla="*/ 32 w 123"/>
                    <a:gd name="T25" fmla="*/ 128 h 168"/>
                    <a:gd name="T26" fmla="*/ 38 w 123"/>
                    <a:gd name="T27" fmla="*/ 135 h 168"/>
                    <a:gd name="T28" fmla="*/ 41 w 123"/>
                    <a:gd name="T29" fmla="*/ 136 h 168"/>
                    <a:gd name="T30" fmla="*/ 43 w 123"/>
                    <a:gd name="T31" fmla="*/ 103 h 168"/>
                    <a:gd name="T32" fmla="*/ 39 w 123"/>
                    <a:gd name="T33" fmla="*/ 81 h 168"/>
                    <a:gd name="T34" fmla="*/ 39 w 123"/>
                    <a:gd name="T35" fmla="*/ 80 h 168"/>
                    <a:gd name="T36" fmla="*/ 75 w 123"/>
                    <a:gd name="T37" fmla="*/ 51 h 168"/>
                    <a:gd name="T38" fmla="*/ 75 w 123"/>
                    <a:gd name="T39" fmla="*/ 52 h 168"/>
                    <a:gd name="T40" fmla="*/ 87 w 123"/>
                    <a:gd name="T41" fmla="*/ 168 h 168"/>
                    <a:gd name="T42" fmla="*/ 89 w 123"/>
                    <a:gd name="T43" fmla="*/ 168 h 168"/>
                    <a:gd name="T44" fmla="*/ 98 w 123"/>
                    <a:gd name="T45" fmla="*/ 145 h 168"/>
                    <a:gd name="T46" fmla="*/ 84 w 123"/>
                    <a:gd name="T47" fmla="*/ 44 h 168"/>
                    <a:gd name="T48" fmla="*/ 83 w 123"/>
                    <a:gd name="T49" fmla="*/ 39 h 168"/>
                    <a:gd name="T50" fmla="*/ 99 w 123"/>
                    <a:gd name="T51" fmla="*/ 32 h 168"/>
                    <a:gd name="T52" fmla="*/ 116 w 123"/>
                    <a:gd name="T53" fmla="*/ 28 h 168"/>
                    <a:gd name="T54" fmla="*/ 120 w 123"/>
                    <a:gd name="T55" fmla="*/ 44 h 168"/>
                    <a:gd name="T56" fmla="*/ 121 w 123"/>
                    <a:gd name="T57" fmla="*/ 43 h 168"/>
                    <a:gd name="T58" fmla="*/ 123 w 123"/>
                    <a:gd name="T59" fmla="*/ 33 h 168"/>
                    <a:gd name="T60" fmla="*/ 113 w 123"/>
                    <a:gd name="T61" fmla="*/ 16 h 168"/>
                    <a:gd name="T62" fmla="*/ 104 w 123"/>
                    <a:gd name="T63" fmla="*/ 0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123" h="168">
                      <a:moveTo>
                        <a:pt x="104" y="0"/>
                      </a:moveTo>
                      <a:cubicBezTo>
                        <a:pt x="102" y="1"/>
                        <a:pt x="99" y="3"/>
                        <a:pt x="97" y="4"/>
                      </a:cubicBezTo>
                      <a:cubicBezTo>
                        <a:pt x="94" y="5"/>
                        <a:pt x="92" y="7"/>
                        <a:pt x="89" y="8"/>
                      </a:cubicBezTo>
                      <a:cubicBezTo>
                        <a:pt x="83" y="12"/>
                        <a:pt x="77" y="16"/>
                        <a:pt x="71" y="19"/>
                      </a:cubicBezTo>
                      <a:cubicBezTo>
                        <a:pt x="65" y="22"/>
                        <a:pt x="60" y="26"/>
                        <a:pt x="55" y="29"/>
                      </a:cubicBezTo>
                      <a:cubicBezTo>
                        <a:pt x="47" y="34"/>
                        <a:pt x="38" y="40"/>
                        <a:pt x="31" y="47"/>
                      </a:cubicBezTo>
                      <a:cubicBezTo>
                        <a:pt x="23" y="53"/>
                        <a:pt x="15" y="60"/>
                        <a:pt x="7" y="67"/>
                      </a:cubicBezTo>
                      <a:cubicBezTo>
                        <a:pt x="5" y="70"/>
                        <a:pt x="2" y="72"/>
                        <a:pt x="0" y="74"/>
                      </a:cubicBezTo>
                      <a:cubicBezTo>
                        <a:pt x="2" y="78"/>
                        <a:pt x="2" y="83"/>
                        <a:pt x="3" y="87"/>
                      </a:cubicBezTo>
                      <a:cubicBezTo>
                        <a:pt x="7" y="86"/>
                        <a:pt x="12" y="85"/>
                        <a:pt x="17" y="85"/>
                      </a:cubicBezTo>
                      <a:cubicBezTo>
                        <a:pt x="19" y="84"/>
                        <a:pt x="21" y="84"/>
                        <a:pt x="24" y="84"/>
                      </a:cubicBezTo>
                      <a:cubicBezTo>
                        <a:pt x="24" y="85"/>
                        <a:pt x="24" y="86"/>
                        <a:pt x="25" y="87"/>
                      </a:cubicBezTo>
                      <a:cubicBezTo>
                        <a:pt x="29" y="101"/>
                        <a:pt x="31" y="114"/>
                        <a:pt x="32" y="128"/>
                      </a:cubicBezTo>
                      <a:cubicBezTo>
                        <a:pt x="34" y="130"/>
                        <a:pt x="36" y="132"/>
                        <a:pt x="38" y="135"/>
                      </a:cubicBezTo>
                      <a:cubicBezTo>
                        <a:pt x="39" y="135"/>
                        <a:pt x="40" y="135"/>
                        <a:pt x="41" y="136"/>
                      </a:cubicBezTo>
                      <a:cubicBezTo>
                        <a:pt x="43" y="125"/>
                        <a:pt x="45" y="114"/>
                        <a:pt x="43" y="103"/>
                      </a:cubicBezTo>
                      <a:cubicBezTo>
                        <a:pt x="41" y="96"/>
                        <a:pt x="39" y="88"/>
                        <a:pt x="39" y="81"/>
                      </a:cubicBezTo>
                      <a:cubicBezTo>
                        <a:pt x="39" y="80"/>
                        <a:pt x="39" y="80"/>
                        <a:pt x="39" y="80"/>
                      </a:cubicBezTo>
                      <a:cubicBezTo>
                        <a:pt x="40" y="61"/>
                        <a:pt x="58" y="54"/>
                        <a:pt x="75" y="51"/>
                      </a:cubicBezTo>
                      <a:cubicBezTo>
                        <a:pt x="75" y="51"/>
                        <a:pt x="75" y="51"/>
                        <a:pt x="75" y="52"/>
                      </a:cubicBezTo>
                      <a:cubicBezTo>
                        <a:pt x="88" y="91"/>
                        <a:pt x="92" y="131"/>
                        <a:pt x="87" y="168"/>
                      </a:cubicBezTo>
                      <a:cubicBezTo>
                        <a:pt x="88" y="168"/>
                        <a:pt x="88" y="168"/>
                        <a:pt x="89" y="168"/>
                      </a:cubicBezTo>
                      <a:cubicBezTo>
                        <a:pt x="97" y="168"/>
                        <a:pt x="99" y="155"/>
                        <a:pt x="98" y="145"/>
                      </a:cubicBezTo>
                      <a:cubicBezTo>
                        <a:pt x="94" y="112"/>
                        <a:pt x="90" y="78"/>
                        <a:pt x="84" y="44"/>
                      </a:cubicBezTo>
                      <a:cubicBezTo>
                        <a:pt x="84" y="42"/>
                        <a:pt x="84" y="40"/>
                        <a:pt x="83" y="39"/>
                      </a:cubicBezTo>
                      <a:cubicBezTo>
                        <a:pt x="88" y="36"/>
                        <a:pt x="94" y="34"/>
                        <a:pt x="99" y="32"/>
                      </a:cubicBezTo>
                      <a:cubicBezTo>
                        <a:pt x="104" y="30"/>
                        <a:pt x="110" y="29"/>
                        <a:pt x="116" y="28"/>
                      </a:cubicBezTo>
                      <a:cubicBezTo>
                        <a:pt x="117" y="33"/>
                        <a:pt x="119" y="38"/>
                        <a:pt x="120" y="44"/>
                      </a:cubicBezTo>
                      <a:cubicBezTo>
                        <a:pt x="121" y="43"/>
                        <a:pt x="121" y="43"/>
                        <a:pt x="121" y="43"/>
                      </a:cubicBezTo>
                      <a:cubicBezTo>
                        <a:pt x="122" y="40"/>
                        <a:pt x="123" y="37"/>
                        <a:pt x="123" y="33"/>
                      </a:cubicBezTo>
                      <a:cubicBezTo>
                        <a:pt x="122" y="27"/>
                        <a:pt x="117" y="22"/>
                        <a:pt x="113" y="16"/>
                      </a:cubicBezTo>
                      <a:cubicBezTo>
                        <a:pt x="109" y="11"/>
                        <a:pt x="107" y="5"/>
                        <a:pt x="104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2" name="Freeform 488">
                  <a:extLst>
                    <a:ext uri="{FF2B5EF4-FFF2-40B4-BE49-F238E27FC236}">
                      <a16:creationId xmlns:a16="http://schemas.microsoft.com/office/drawing/2014/main" xmlns="" id="{9131BFFB-7854-424D-ABC2-E90403D6DFF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36" y="2681"/>
                  <a:ext cx="166" cy="153"/>
                </a:xfrm>
                <a:custGeom>
                  <a:avLst/>
                  <a:gdLst>
                    <a:gd name="T0" fmla="*/ 66 w 69"/>
                    <a:gd name="T1" fmla="*/ 0 h 63"/>
                    <a:gd name="T2" fmla="*/ 56 w 69"/>
                    <a:gd name="T3" fmla="*/ 10 h 63"/>
                    <a:gd name="T4" fmla="*/ 52 w 69"/>
                    <a:gd name="T5" fmla="*/ 13 h 63"/>
                    <a:gd name="T6" fmla="*/ 39 w 69"/>
                    <a:gd name="T7" fmla="*/ 23 h 63"/>
                    <a:gd name="T8" fmla="*/ 0 w 69"/>
                    <a:gd name="T9" fmla="*/ 43 h 63"/>
                    <a:gd name="T10" fmla="*/ 0 w 69"/>
                    <a:gd name="T11" fmla="*/ 43 h 63"/>
                    <a:gd name="T12" fmla="*/ 7 w 69"/>
                    <a:gd name="T13" fmla="*/ 54 h 63"/>
                    <a:gd name="T14" fmla="*/ 15 w 69"/>
                    <a:gd name="T15" fmla="*/ 63 h 63"/>
                    <a:gd name="T16" fmla="*/ 18 w 69"/>
                    <a:gd name="T17" fmla="*/ 60 h 63"/>
                    <a:gd name="T18" fmla="*/ 19 w 69"/>
                    <a:gd name="T19" fmla="*/ 54 h 63"/>
                    <a:gd name="T20" fmla="*/ 22 w 69"/>
                    <a:gd name="T21" fmla="*/ 44 h 63"/>
                    <a:gd name="T22" fmla="*/ 42 w 69"/>
                    <a:gd name="T23" fmla="*/ 31 h 63"/>
                    <a:gd name="T24" fmla="*/ 43 w 69"/>
                    <a:gd name="T25" fmla="*/ 31 h 63"/>
                    <a:gd name="T26" fmla="*/ 43 w 69"/>
                    <a:gd name="T27" fmla="*/ 32 h 63"/>
                    <a:gd name="T28" fmla="*/ 43 w 69"/>
                    <a:gd name="T29" fmla="*/ 33 h 63"/>
                    <a:gd name="T30" fmla="*/ 50 w 69"/>
                    <a:gd name="T31" fmla="*/ 30 h 63"/>
                    <a:gd name="T32" fmla="*/ 49 w 69"/>
                    <a:gd name="T33" fmla="*/ 29 h 63"/>
                    <a:gd name="T34" fmla="*/ 49 w 69"/>
                    <a:gd name="T35" fmla="*/ 27 h 63"/>
                    <a:gd name="T36" fmla="*/ 48 w 69"/>
                    <a:gd name="T37" fmla="*/ 21 h 63"/>
                    <a:gd name="T38" fmla="*/ 69 w 69"/>
                    <a:gd name="T39" fmla="*/ 13 h 63"/>
                    <a:gd name="T40" fmla="*/ 66 w 69"/>
                    <a:gd name="T41" fmla="*/ 0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69" h="63">
                      <a:moveTo>
                        <a:pt x="66" y="0"/>
                      </a:moveTo>
                      <a:cubicBezTo>
                        <a:pt x="63" y="4"/>
                        <a:pt x="59" y="7"/>
                        <a:pt x="56" y="10"/>
                      </a:cubicBezTo>
                      <a:cubicBezTo>
                        <a:pt x="54" y="11"/>
                        <a:pt x="53" y="12"/>
                        <a:pt x="52" y="13"/>
                      </a:cubicBezTo>
                      <a:cubicBezTo>
                        <a:pt x="48" y="17"/>
                        <a:pt x="44" y="20"/>
                        <a:pt x="39" y="23"/>
                      </a:cubicBezTo>
                      <a:cubicBezTo>
                        <a:pt x="28" y="32"/>
                        <a:pt x="15" y="39"/>
                        <a:pt x="0" y="43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1" y="47"/>
                        <a:pt x="4" y="50"/>
                        <a:pt x="7" y="54"/>
                      </a:cubicBezTo>
                      <a:cubicBezTo>
                        <a:pt x="10" y="57"/>
                        <a:pt x="13" y="60"/>
                        <a:pt x="15" y="63"/>
                      </a:cubicBezTo>
                      <a:cubicBezTo>
                        <a:pt x="16" y="62"/>
                        <a:pt x="17" y="61"/>
                        <a:pt x="18" y="60"/>
                      </a:cubicBezTo>
                      <a:cubicBezTo>
                        <a:pt x="18" y="58"/>
                        <a:pt x="18" y="56"/>
                        <a:pt x="19" y="54"/>
                      </a:cubicBezTo>
                      <a:cubicBezTo>
                        <a:pt x="20" y="51"/>
                        <a:pt x="21" y="47"/>
                        <a:pt x="22" y="44"/>
                      </a:cubicBezTo>
                      <a:cubicBezTo>
                        <a:pt x="27" y="36"/>
                        <a:pt x="33" y="31"/>
                        <a:pt x="42" y="31"/>
                      </a:cubicBezTo>
                      <a:cubicBezTo>
                        <a:pt x="43" y="31"/>
                        <a:pt x="43" y="31"/>
                        <a:pt x="43" y="31"/>
                      </a:cubicBezTo>
                      <a:cubicBezTo>
                        <a:pt x="43" y="31"/>
                        <a:pt x="43" y="31"/>
                        <a:pt x="43" y="32"/>
                      </a:cubicBezTo>
                      <a:cubicBezTo>
                        <a:pt x="43" y="32"/>
                        <a:pt x="43" y="32"/>
                        <a:pt x="43" y="33"/>
                      </a:cubicBezTo>
                      <a:cubicBezTo>
                        <a:pt x="45" y="32"/>
                        <a:pt x="47" y="31"/>
                        <a:pt x="50" y="30"/>
                      </a:cubicBezTo>
                      <a:cubicBezTo>
                        <a:pt x="50" y="30"/>
                        <a:pt x="50" y="29"/>
                        <a:pt x="49" y="29"/>
                      </a:cubicBezTo>
                      <a:cubicBezTo>
                        <a:pt x="49" y="28"/>
                        <a:pt x="49" y="28"/>
                        <a:pt x="49" y="27"/>
                      </a:cubicBezTo>
                      <a:cubicBezTo>
                        <a:pt x="49" y="25"/>
                        <a:pt x="49" y="23"/>
                        <a:pt x="48" y="21"/>
                      </a:cubicBezTo>
                      <a:cubicBezTo>
                        <a:pt x="55" y="18"/>
                        <a:pt x="62" y="15"/>
                        <a:pt x="69" y="13"/>
                      </a:cubicBezTo>
                      <a:cubicBezTo>
                        <a:pt x="68" y="9"/>
                        <a:pt x="68" y="4"/>
                        <a:pt x="66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3" name="Freeform 489">
                  <a:extLst>
                    <a:ext uri="{FF2B5EF4-FFF2-40B4-BE49-F238E27FC236}">
                      <a16:creationId xmlns:a16="http://schemas.microsoft.com/office/drawing/2014/main" xmlns="" id="{DC3B118C-1B6D-439D-AA0E-C33A01BE5A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72" y="765"/>
                  <a:ext cx="1659" cy="1089"/>
                </a:xfrm>
                <a:custGeom>
                  <a:avLst/>
                  <a:gdLst>
                    <a:gd name="T0" fmla="*/ 565 w 686"/>
                    <a:gd name="T1" fmla="*/ 99 h 450"/>
                    <a:gd name="T2" fmla="*/ 484 w 686"/>
                    <a:gd name="T3" fmla="*/ 71 h 450"/>
                    <a:gd name="T4" fmla="*/ 411 w 686"/>
                    <a:gd name="T5" fmla="*/ 21 h 450"/>
                    <a:gd name="T6" fmla="*/ 335 w 686"/>
                    <a:gd name="T7" fmla="*/ 12 h 450"/>
                    <a:gd name="T8" fmla="*/ 323 w 686"/>
                    <a:gd name="T9" fmla="*/ 23 h 450"/>
                    <a:gd name="T10" fmla="*/ 268 w 686"/>
                    <a:gd name="T11" fmla="*/ 8 h 450"/>
                    <a:gd name="T12" fmla="*/ 232 w 686"/>
                    <a:gd name="T13" fmla="*/ 10 h 450"/>
                    <a:gd name="T14" fmla="*/ 206 w 686"/>
                    <a:gd name="T15" fmla="*/ 14 h 450"/>
                    <a:gd name="T16" fmla="*/ 186 w 686"/>
                    <a:gd name="T17" fmla="*/ 13 h 450"/>
                    <a:gd name="T18" fmla="*/ 173 w 686"/>
                    <a:gd name="T19" fmla="*/ 21 h 450"/>
                    <a:gd name="T20" fmla="*/ 107 w 686"/>
                    <a:gd name="T21" fmla="*/ 78 h 450"/>
                    <a:gd name="T22" fmla="*/ 90 w 686"/>
                    <a:gd name="T23" fmla="*/ 101 h 450"/>
                    <a:gd name="T24" fmla="*/ 92 w 686"/>
                    <a:gd name="T25" fmla="*/ 122 h 450"/>
                    <a:gd name="T26" fmla="*/ 21 w 686"/>
                    <a:gd name="T27" fmla="*/ 157 h 450"/>
                    <a:gd name="T28" fmla="*/ 31 w 686"/>
                    <a:gd name="T29" fmla="*/ 227 h 450"/>
                    <a:gd name="T30" fmla="*/ 134 w 686"/>
                    <a:gd name="T31" fmla="*/ 276 h 450"/>
                    <a:gd name="T32" fmla="*/ 182 w 686"/>
                    <a:gd name="T33" fmla="*/ 318 h 450"/>
                    <a:gd name="T34" fmla="*/ 207 w 686"/>
                    <a:gd name="T35" fmla="*/ 316 h 450"/>
                    <a:gd name="T36" fmla="*/ 267 w 686"/>
                    <a:gd name="T37" fmla="*/ 352 h 450"/>
                    <a:gd name="T38" fmla="*/ 298 w 686"/>
                    <a:gd name="T39" fmla="*/ 353 h 450"/>
                    <a:gd name="T40" fmla="*/ 423 w 686"/>
                    <a:gd name="T41" fmla="*/ 438 h 450"/>
                    <a:gd name="T42" fmla="*/ 490 w 686"/>
                    <a:gd name="T43" fmla="*/ 425 h 450"/>
                    <a:gd name="T44" fmla="*/ 516 w 686"/>
                    <a:gd name="T45" fmla="*/ 442 h 450"/>
                    <a:gd name="T46" fmla="*/ 564 w 686"/>
                    <a:gd name="T47" fmla="*/ 445 h 450"/>
                    <a:gd name="T48" fmla="*/ 621 w 686"/>
                    <a:gd name="T49" fmla="*/ 432 h 450"/>
                    <a:gd name="T50" fmla="*/ 673 w 686"/>
                    <a:gd name="T51" fmla="*/ 411 h 450"/>
                    <a:gd name="T52" fmla="*/ 678 w 686"/>
                    <a:gd name="T53" fmla="*/ 352 h 450"/>
                    <a:gd name="T54" fmla="*/ 587 w 686"/>
                    <a:gd name="T55" fmla="*/ 173 h 450"/>
                    <a:gd name="T56" fmla="*/ 556 w 686"/>
                    <a:gd name="T57" fmla="*/ 103 h 450"/>
                    <a:gd name="T58" fmla="*/ 565 w 686"/>
                    <a:gd name="T59" fmla="*/ 99 h 4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686" h="450">
                      <a:moveTo>
                        <a:pt x="565" y="99"/>
                      </a:moveTo>
                      <a:cubicBezTo>
                        <a:pt x="541" y="101"/>
                        <a:pt x="509" y="87"/>
                        <a:pt x="484" y="71"/>
                      </a:cubicBezTo>
                      <a:cubicBezTo>
                        <a:pt x="459" y="54"/>
                        <a:pt x="438" y="35"/>
                        <a:pt x="411" y="21"/>
                      </a:cubicBezTo>
                      <a:cubicBezTo>
                        <a:pt x="384" y="7"/>
                        <a:pt x="349" y="0"/>
                        <a:pt x="335" y="12"/>
                      </a:cubicBezTo>
                      <a:cubicBezTo>
                        <a:pt x="331" y="16"/>
                        <a:pt x="329" y="21"/>
                        <a:pt x="323" y="23"/>
                      </a:cubicBezTo>
                      <a:cubicBezTo>
                        <a:pt x="309" y="27"/>
                        <a:pt x="287" y="12"/>
                        <a:pt x="268" y="8"/>
                      </a:cubicBezTo>
                      <a:cubicBezTo>
                        <a:pt x="254" y="4"/>
                        <a:pt x="243" y="7"/>
                        <a:pt x="232" y="10"/>
                      </a:cubicBezTo>
                      <a:cubicBezTo>
                        <a:pt x="224" y="12"/>
                        <a:pt x="216" y="14"/>
                        <a:pt x="206" y="14"/>
                      </a:cubicBezTo>
                      <a:cubicBezTo>
                        <a:pt x="199" y="14"/>
                        <a:pt x="192" y="13"/>
                        <a:pt x="186" y="13"/>
                      </a:cubicBezTo>
                      <a:cubicBezTo>
                        <a:pt x="180" y="14"/>
                        <a:pt x="176" y="18"/>
                        <a:pt x="173" y="21"/>
                      </a:cubicBezTo>
                      <a:cubicBezTo>
                        <a:pt x="151" y="40"/>
                        <a:pt x="129" y="59"/>
                        <a:pt x="107" y="78"/>
                      </a:cubicBezTo>
                      <a:cubicBezTo>
                        <a:pt x="99" y="85"/>
                        <a:pt x="91" y="92"/>
                        <a:pt x="90" y="101"/>
                      </a:cubicBezTo>
                      <a:cubicBezTo>
                        <a:pt x="90" y="108"/>
                        <a:pt x="93" y="116"/>
                        <a:pt x="92" y="122"/>
                      </a:cubicBezTo>
                      <a:cubicBezTo>
                        <a:pt x="88" y="146"/>
                        <a:pt x="43" y="143"/>
                        <a:pt x="21" y="157"/>
                      </a:cubicBezTo>
                      <a:cubicBezTo>
                        <a:pt x="0" y="171"/>
                        <a:pt x="6" y="201"/>
                        <a:pt x="31" y="227"/>
                      </a:cubicBezTo>
                      <a:cubicBezTo>
                        <a:pt x="56" y="252"/>
                        <a:pt x="97" y="271"/>
                        <a:pt x="134" y="276"/>
                      </a:cubicBezTo>
                      <a:cubicBezTo>
                        <a:pt x="142" y="293"/>
                        <a:pt x="159" y="315"/>
                        <a:pt x="182" y="318"/>
                      </a:cubicBezTo>
                      <a:cubicBezTo>
                        <a:pt x="191" y="320"/>
                        <a:pt x="198" y="317"/>
                        <a:pt x="207" y="316"/>
                      </a:cubicBezTo>
                      <a:cubicBezTo>
                        <a:pt x="229" y="315"/>
                        <a:pt x="262" y="334"/>
                        <a:pt x="267" y="352"/>
                      </a:cubicBezTo>
                      <a:cubicBezTo>
                        <a:pt x="278" y="352"/>
                        <a:pt x="288" y="353"/>
                        <a:pt x="298" y="353"/>
                      </a:cubicBezTo>
                      <a:cubicBezTo>
                        <a:pt x="334" y="385"/>
                        <a:pt x="377" y="414"/>
                        <a:pt x="423" y="438"/>
                      </a:cubicBezTo>
                      <a:cubicBezTo>
                        <a:pt x="436" y="424"/>
                        <a:pt x="461" y="410"/>
                        <a:pt x="490" y="425"/>
                      </a:cubicBezTo>
                      <a:cubicBezTo>
                        <a:pt x="499" y="430"/>
                        <a:pt x="507" y="437"/>
                        <a:pt x="516" y="442"/>
                      </a:cubicBezTo>
                      <a:cubicBezTo>
                        <a:pt x="533" y="450"/>
                        <a:pt x="550" y="448"/>
                        <a:pt x="564" y="445"/>
                      </a:cubicBezTo>
                      <a:cubicBezTo>
                        <a:pt x="583" y="440"/>
                        <a:pt x="602" y="436"/>
                        <a:pt x="621" y="432"/>
                      </a:cubicBezTo>
                      <a:cubicBezTo>
                        <a:pt x="641" y="427"/>
                        <a:pt x="662" y="423"/>
                        <a:pt x="673" y="411"/>
                      </a:cubicBezTo>
                      <a:cubicBezTo>
                        <a:pt x="686" y="396"/>
                        <a:pt x="683" y="374"/>
                        <a:pt x="678" y="352"/>
                      </a:cubicBezTo>
                      <a:cubicBezTo>
                        <a:pt x="663" y="294"/>
                        <a:pt x="632" y="233"/>
                        <a:pt x="587" y="173"/>
                      </a:cubicBezTo>
                      <a:cubicBezTo>
                        <a:pt x="569" y="149"/>
                        <a:pt x="547" y="122"/>
                        <a:pt x="556" y="103"/>
                      </a:cubicBezTo>
                      <a:cubicBezTo>
                        <a:pt x="565" y="99"/>
                        <a:pt x="565" y="99"/>
                        <a:pt x="565" y="99"/>
                      </a:cubicBezTo>
                    </a:path>
                  </a:pathLst>
                </a:custGeom>
                <a:solidFill>
                  <a:srgbClr val="6B9E0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4" name="Freeform 490">
                  <a:extLst>
                    <a:ext uri="{FF2B5EF4-FFF2-40B4-BE49-F238E27FC236}">
                      <a16:creationId xmlns:a16="http://schemas.microsoft.com/office/drawing/2014/main" xmlns="" id="{41FCC5AD-220A-4C35-8088-5FA563BE28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08" y="1251"/>
                  <a:ext cx="1105" cy="799"/>
                </a:xfrm>
                <a:custGeom>
                  <a:avLst/>
                  <a:gdLst>
                    <a:gd name="T0" fmla="*/ 419 w 457"/>
                    <a:gd name="T1" fmla="*/ 145 h 330"/>
                    <a:gd name="T2" fmla="*/ 287 w 457"/>
                    <a:gd name="T3" fmla="*/ 95 h 330"/>
                    <a:gd name="T4" fmla="*/ 252 w 457"/>
                    <a:gd name="T5" fmla="*/ 82 h 330"/>
                    <a:gd name="T6" fmla="*/ 233 w 457"/>
                    <a:gd name="T7" fmla="*/ 78 h 330"/>
                    <a:gd name="T8" fmla="*/ 227 w 457"/>
                    <a:gd name="T9" fmla="*/ 70 h 330"/>
                    <a:gd name="T10" fmla="*/ 168 w 457"/>
                    <a:gd name="T11" fmla="*/ 26 h 330"/>
                    <a:gd name="T12" fmla="*/ 128 w 457"/>
                    <a:gd name="T13" fmla="*/ 38 h 330"/>
                    <a:gd name="T14" fmla="*/ 81 w 457"/>
                    <a:gd name="T15" fmla="*/ 11 h 330"/>
                    <a:gd name="T16" fmla="*/ 8 w 457"/>
                    <a:gd name="T17" fmla="*/ 38 h 330"/>
                    <a:gd name="T18" fmla="*/ 20 w 457"/>
                    <a:gd name="T19" fmla="*/ 111 h 330"/>
                    <a:gd name="T20" fmla="*/ 66 w 457"/>
                    <a:gd name="T21" fmla="*/ 197 h 330"/>
                    <a:gd name="T22" fmla="*/ 159 w 457"/>
                    <a:gd name="T23" fmla="*/ 296 h 330"/>
                    <a:gd name="T24" fmla="*/ 286 w 457"/>
                    <a:gd name="T25" fmla="*/ 329 h 330"/>
                    <a:gd name="T26" fmla="*/ 413 w 457"/>
                    <a:gd name="T27" fmla="*/ 295 h 330"/>
                    <a:gd name="T28" fmla="*/ 445 w 457"/>
                    <a:gd name="T29" fmla="*/ 137 h 330"/>
                    <a:gd name="T30" fmla="*/ 419 w 457"/>
                    <a:gd name="T31" fmla="*/ 145 h 3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457" h="330">
                      <a:moveTo>
                        <a:pt x="419" y="145"/>
                      </a:moveTo>
                      <a:cubicBezTo>
                        <a:pt x="373" y="132"/>
                        <a:pt x="329" y="115"/>
                        <a:pt x="287" y="95"/>
                      </a:cubicBezTo>
                      <a:cubicBezTo>
                        <a:pt x="275" y="90"/>
                        <a:pt x="264" y="84"/>
                        <a:pt x="252" y="82"/>
                      </a:cubicBezTo>
                      <a:cubicBezTo>
                        <a:pt x="245" y="82"/>
                        <a:pt x="238" y="82"/>
                        <a:pt x="233" y="78"/>
                      </a:cubicBezTo>
                      <a:cubicBezTo>
                        <a:pt x="230" y="76"/>
                        <a:pt x="228" y="73"/>
                        <a:pt x="227" y="70"/>
                      </a:cubicBezTo>
                      <a:cubicBezTo>
                        <a:pt x="216" y="50"/>
                        <a:pt x="194" y="34"/>
                        <a:pt x="168" y="26"/>
                      </a:cubicBezTo>
                      <a:cubicBezTo>
                        <a:pt x="172" y="40"/>
                        <a:pt x="145" y="46"/>
                        <a:pt x="128" y="38"/>
                      </a:cubicBezTo>
                      <a:cubicBezTo>
                        <a:pt x="111" y="31"/>
                        <a:pt x="99" y="17"/>
                        <a:pt x="81" y="11"/>
                      </a:cubicBezTo>
                      <a:cubicBezTo>
                        <a:pt x="50" y="0"/>
                        <a:pt x="17" y="16"/>
                        <a:pt x="8" y="38"/>
                      </a:cubicBezTo>
                      <a:cubicBezTo>
                        <a:pt x="0" y="61"/>
                        <a:pt x="9" y="87"/>
                        <a:pt x="20" y="111"/>
                      </a:cubicBezTo>
                      <a:cubicBezTo>
                        <a:pt x="33" y="140"/>
                        <a:pt x="48" y="169"/>
                        <a:pt x="66" y="197"/>
                      </a:cubicBezTo>
                      <a:cubicBezTo>
                        <a:pt x="88" y="234"/>
                        <a:pt x="116" y="271"/>
                        <a:pt x="159" y="296"/>
                      </a:cubicBezTo>
                      <a:cubicBezTo>
                        <a:pt x="196" y="317"/>
                        <a:pt x="242" y="327"/>
                        <a:pt x="286" y="329"/>
                      </a:cubicBezTo>
                      <a:cubicBezTo>
                        <a:pt x="334" y="330"/>
                        <a:pt x="384" y="322"/>
                        <a:pt x="413" y="295"/>
                      </a:cubicBezTo>
                      <a:cubicBezTo>
                        <a:pt x="457" y="255"/>
                        <a:pt x="440" y="192"/>
                        <a:pt x="445" y="137"/>
                      </a:cubicBezTo>
                      <a:cubicBezTo>
                        <a:pt x="419" y="145"/>
                        <a:pt x="419" y="145"/>
                        <a:pt x="419" y="145"/>
                      </a:cubicBezTo>
                    </a:path>
                  </a:pathLst>
                </a:custGeom>
                <a:solidFill>
                  <a:srgbClr val="6991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5" name="Freeform 491">
                  <a:extLst>
                    <a:ext uri="{FF2B5EF4-FFF2-40B4-BE49-F238E27FC236}">
                      <a16:creationId xmlns:a16="http://schemas.microsoft.com/office/drawing/2014/main" xmlns="" id="{324FB3F9-EDEB-4159-9077-D2C1A9CDEF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7" y="1336"/>
                  <a:ext cx="1262" cy="903"/>
                </a:xfrm>
                <a:custGeom>
                  <a:avLst/>
                  <a:gdLst>
                    <a:gd name="T0" fmla="*/ 474 w 522"/>
                    <a:gd name="T1" fmla="*/ 172 h 373"/>
                    <a:gd name="T2" fmla="*/ 323 w 522"/>
                    <a:gd name="T3" fmla="*/ 113 h 373"/>
                    <a:gd name="T4" fmla="*/ 283 w 522"/>
                    <a:gd name="T5" fmla="*/ 98 h 373"/>
                    <a:gd name="T6" fmla="*/ 231 w 522"/>
                    <a:gd name="T7" fmla="*/ 84 h 373"/>
                    <a:gd name="T8" fmla="*/ 231 w 522"/>
                    <a:gd name="T9" fmla="*/ 84 h 373"/>
                    <a:gd name="T10" fmla="*/ 231 w 522"/>
                    <a:gd name="T11" fmla="*/ 84 h 373"/>
                    <a:gd name="T12" fmla="*/ 186 w 522"/>
                    <a:gd name="T13" fmla="*/ 33 h 373"/>
                    <a:gd name="T14" fmla="*/ 142 w 522"/>
                    <a:gd name="T15" fmla="*/ 45 h 373"/>
                    <a:gd name="T16" fmla="*/ 88 w 522"/>
                    <a:gd name="T17" fmla="*/ 13 h 373"/>
                    <a:gd name="T18" fmla="*/ 8 w 522"/>
                    <a:gd name="T19" fmla="*/ 41 h 373"/>
                    <a:gd name="T20" fmla="*/ 25 w 522"/>
                    <a:gd name="T21" fmla="*/ 121 h 373"/>
                    <a:gd name="T22" fmla="*/ 81 w 522"/>
                    <a:gd name="T23" fmla="*/ 217 h 373"/>
                    <a:gd name="T24" fmla="*/ 191 w 522"/>
                    <a:gd name="T25" fmla="*/ 329 h 373"/>
                    <a:gd name="T26" fmla="*/ 335 w 522"/>
                    <a:gd name="T27" fmla="*/ 369 h 373"/>
                    <a:gd name="T28" fmla="*/ 476 w 522"/>
                    <a:gd name="T29" fmla="*/ 337 h 373"/>
                    <a:gd name="T30" fmla="*/ 502 w 522"/>
                    <a:gd name="T31" fmla="*/ 164 h 373"/>
                    <a:gd name="T32" fmla="*/ 474 w 522"/>
                    <a:gd name="T33" fmla="*/ 172 h 3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522" h="373">
                      <a:moveTo>
                        <a:pt x="474" y="172"/>
                      </a:moveTo>
                      <a:cubicBezTo>
                        <a:pt x="422" y="156"/>
                        <a:pt x="371" y="136"/>
                        <a:pt x="323" y="113"/>
                      </a:cubicBezTo>
                      <a:cubicBezTo>
                        <a:pt x="310" y="107"/>
                        <a:pt x="297" y="100"/>
                        <a:pt x="283" y="98"/>
                      </a:cubicBezTo>
                      <a:cubicBezTo>
                        <a:pt x="276" y="97"/>
                        <a:pt x="237" y="88"/>
                        <a:pt x="231" y="84"/>
                      </a:cubicBezTo>
                      <a:cubicBezTo>
                        <a:pt x="230" y="83"/>
                        <a:pt x="230" y="83"/>
                        <a:pt x="231" y="84"/>
                      </a:cubicBezTo>
                      <a:cubicBezTo>
                        <a:pt x="232" y="85"/>
                        <a:pt x="232" y="85"/>
                        <a:pt x="231" y="84"/>
                      </a:cubicBezTo>
                      <a:cubicBezTo>
                        <a:pt x="218" y="62"/>
                        <a:pt x="215" y="42"/>
                        <a:pt x="186" y="33"/>
                      </a:cubicBezTo>
                      <a:cubicBezTo>
                        <a:pt x="192" y="49"/>
                        <a:pt x="162" y="54"/>
                        <a:pt x="142" y="45"/>
                      </a:cubicBezTo>
                      <a:cubicBezTo>
                        <a:pt x="123" y="36"/>
                        <a:pt x="108" y="21"/>
                        <a:pt x="88" y="13"/>
                      </a:cubicBezTo>
                      <a:cubicBezTo>
                        <a:pt x="53" y="0"/>
                        <a:pt x="16" y="17"/>
                        <a:pt x="8" y="41"/>
                      </a:cubicBezTo>
                      <a:cubicBezTo>
                        <a:pt x="0" y="66"/>
                        <a:pt x="12" y="94"/>
                        <a:pt x="25" y="121"/>
                      </a:cubicBezTo>
                      <a:cubicBezTo>
                        <a:pt x="41" y="153"/>
                        <a:pt x="60" y="186"/>
                        <a:pt x="81" y="217"/>
                      </a:cubicBezTo>
                      <a:cubicBezTo>
                        <a:pt x="108" y="258"/>
                        <a:pt x="141" y="300"/>
                        <a:pt x="191" y="329"/>
                      </a:cubicBezTo>
                      <a:cubicBezTo>
                        <a:pt x="234" y="353"/>
                        <a:pt x="286" y="366"/>
                        <a:pt x="335" y="369"/>
                      </a:cubicBezTo>
                      <a:cubicBezTo>
                        <a:pt x="389" y="373"/>
                        <a:pt x="445" y="365"/>
                        <a:pt x="476" y="337"/>
                      </a:cubicBezTo>
                      <a:cubicBezTo>
                        <a:pt x="522" y="295"/>
                        <a:pt x="500" y="224"/>
                        <a:pt x="502" y="164"/>
                      </a:cubicBezTo>
                      <a:cubicBezTo>
                        <a:pt x="474" y="172"/>
                        <a:pt x="474" y="172"/>
                        <a:pt x="474" y="172"/>
                      </a:cubicBezTo>
                    </a:path>
                  </a:pathLst>
                </a:custGeom>
                <a:solidFill>
                  <a:srgbClr val="5782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6" name="Freeform 492">
                  <a:extLst>
                    <a:ext uri="{FF2B5EF4-FFF2-40B4-BE49-F238E27FC236}">
                      <a16:creationId xmlns:a16="http://schemas.microsoft.com/office/drawing/2014/main" xmlns="" id="{A2B653AB-B85C-4EB1-82AC-786470DD6C6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56" y="402"/>
                  <a:ext cx="1700" cy="927"/>
                </a:xfrm>
                <a:custGeom>
                  <a:avLst/>
                  <a:gdLst>
                    <a:gd name="T0" fmla="*/ 551 w 703"/>
                    <a:gd name="T1" fmla="*/ 144 h 383"/>
                    <a:gd name="T2" fmla="*/ 432 w 703"/>
                    <a:gd name="T3" fmla="*/ 57 h 383"/>
                    <a:gd name="T4" fmla="*/ 207 w 703"/>
                    <a:gd name="T5" fmla="*/ 4 h 383"/>
                    <a:gd name="T6" fmla="*/ 39 w 703"/>
                    <a:gd name="T7" fmla="*/ 57 h 383"/>
                    <a:gd name="T8" fmla="*/ 4 w 703"/>
                    <a:gd name="T9" fmla="*/ 94 h 383"/>
                    <a:gd name="T10" fmla="*/ 19 w 703"/>
                    <a:gd name="T11" fmla="*/ 152 h 383"/>
                    <a:gd name="T12" fmla="*/ 126 w 703"/>
                    <a:gd name="T13" fmla="*/ 281 h 383"/>
                    <a:gd name="T14" fmla="*/ 269 w 703"/>
                    <a:gd name="T15" fmla="*/ 293 h 383"/>
                    <a:gd name="T16" fmla="*/ 275 w 703"/>
                    <a:gd name="T17" fmla="*/ 255 h 383"/>
                    <a:gd name="T18" fmla="*/ 287 w 703"/>
                    <a:gd name="T19" fmla="*/ 257 h 383"/>
                    <a:gd name="T20" fmla="*/ 303 w 703"/>
                    <a:gd name="T21" fmla="*/ 263 h 383"/>
                    <a:gd name="T22" fmla="*/ 307 w 703"/>
                    <a:gd name="T23" fmla="*/ 274 h 383"/>
                    <a:gd name="T24" fmla="*/ 335 w 703"/>
                    <a:gd name="T25" fmla="*/ 288 h 383"/>
                    <a:gd name="T26" fmla="*/ 367 w 703"/>
                    <a:gd name="T27" fmla="*/ 296 h 383"/>
                    <a:gd name="T28" fmla="*/ 395 w 703"/>
                    <a:gd name="T29" fmla="*/ 312 h 383"/>
                    <a:gd name="T30" fmla="*/ 409 w 703"/>
                    <a:gd name="T31" fmla="*/ 307 h 383"/>
                    <a:gd name="T32" fmla="*/ 424 w 703"/>
                    <a:gd name="T33" fmla="*/ 302 h 383"/>
                    <a:gd name="T34" fmla="*/ 446 w 703"/>
                    <a:gd name="T35" fmla="*/ 313 h 383"/>
                    <a:gd name="T36" fmla="*/ 495 w 703"/>
                    <a:gd name="T37" fmla="*/ 313 h 383"/>
                    <a:gd name="T38" fmla="*/ 495 w 703"/>
                    <a:gd name="T39" fmla="*/ 296 h 383"/>
                    <a:gd name="T40" fmla="*/ 519 w 703"/>
                    <a:gd name="T41" fmla="*/ 291 h 383"/>
                    <a:gd name="T42" fmla="*/ 615 w 703"/>
                    <a:gd name="T43" fmla="*/ 357 h 383"/>
                    <a:gd name="T44" fmla="*/ 703 w 703"/>
                    <a:gd name="T45" fmla="*/ 373 h 383"/>
                    <a:gd name="T46" fmla="*/ 551 w 703"/>
                    <a:gd name="T47" fmla="*/ 144 h 3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703" h="383">
                      <a:moveTo>
                        <a:pt x="551" y="144"/>
                      </a:moveTo>
                      <a:cubicBezTo>
                        <a:pt x="515" y="112"/>
                        <a:pt x="476" y="81"/>
                        <a:pt x="432" y="57"/>
                      </a:cubicBezTo>
                      <a:cubicBezTo>
                        <a:pt x="357" y="16"/>
                        <a:pt x="275" y="0"/>
                        <a:pt x="207" y="4"/>
                      </a:cubicBezTo>
                      <a:cubicBezTo>
                        <a:pt x="140" y="7"/>
                        <a:pt x="85" y="30"/>
                        <a:pt x="39" y="57"/>
                      </a:cubicBezTo>
                      <a:cubicBezTo>
                        <a:pt x="23" y="66"/>
                        <a:pt x="8" y="77"/>
                        <a:pt x="4" y="94"/>
                      </a:cubicBezTo>
                      <a:cubicBezTo>
                        <a:pt x="0" y="111"/>
                        <a:pt x="9" y="132"/>
                        <a:pt x="19" y="152"/>
                      </a:cubicBezTo>
                      <a:cubicBezTo>
                        <a:pt x="41" y="197"/>
                        <a:pt x="74" y="246"/>
                        <a:pt x="126" y="281"/>
                      </a:cubicBezTo>
                      <a:cubicBezTo>
                        <a:pt x="179" y="316"/>
                        <a:pt x="254" y="327"/>
                        <a:pt x="269" y="293"/>
                      </a:cubicBezTo>
                      <a:cubicBezTo>
                        <a:pt x="274" y="282"/>
                        <a:pt x="273" y="268"/>
                        <a:pt x="275" y="255"/>
                      </a:cubicBezTo>
                      <a:cubicBezTo>
                        <a:pt x="279" y="256"/>
                        <a:pt x="283" y="256"/>
                        <a:pt x="287" y="257"/>
                      </a:cubicBezTo>
                      <a:cubicBezTo>
                        <a:pt x="293" y="258"/>
                        <a:pt x="300" y="259"/>
                        <a:pt x="303" y="263"/>
                      </a:cubicBezTo>
                      <a:cubicBezTo>
                        <a:pt x="306" y="267"/>
                        <a:pt x="306" y="271"/>
                        <a:pt x="307" y="274"/>
                      </a:cubicBezTo>
                      <a:cubicBezTo>
                        <a:pt x="311" y="282"/>
                        <a:pt x="324" y="287"/>
                        <a:pt x="335" y="288"/>
                      </a:cubicBezTo>
                      <a:cubicBezTo>
                        <a:pt x="346" y="290"/>
                        <a:pt x="358" y="290"/>
                        <a:pt x="367" y="296"/>
                      </a:cubicBezTo>
                      <a:cubicBezTo>
                        <a:pt x="377" y="301"/>
                        <a:pt x="384" y="311"/>
                        <a:pt x="395" y="312"/>
                      </a:cubicBezTo>
                      <a:cubicBezTo>
                        <a:pt x="401" y="312"/>
                        <a:pt x="405" y="309"/>
                        <a:pt x="409" y="307"/>
                      </a:cubicBezTo>
                      <a:cubicBezTo>
                        <a:pt x="414" y="304"/>
                        <a:pt x="418" y="301"/>
                        <a:pt x="424" y="302"/>
                      </a:cubicBezTo>
                      <a:cubicBezTo>
                        <a:pt x="433" y="302"/>
                        <a:pt x="439" y="309"/>
                        <a:pt x="446" y="313"/>
                      </a:cubicBezTo>
                      <a:cubicBezTo>
                        <a:pt x="461" y="323"/>
                        <a:pt x="484" y="322"/>
                        <a:pt x="495" y="313"/>
                      </a:cubicBezTo>
                      <a:cubicBezTo>
                        <a:pt x="497" y="307"/>
                        <a:pt x="497" y="302"/>
                        <a:pt x="495" y="296"/>
                      </a:cubicBezTo>
                      <a:cubicBezTo>
                        <a:pt x="501" y="292"/>
                        <a:pt x="509" y="290"/>
                        <a:pt x="519" y="291"/>
                      </a:cubicBezTo>
                      <a:cubicBezTo>
                        <a:pt x="554" y="294"/>
                        <a:pt x="582" y="334"/>
                        <a:pt x="615" y="357"/>
                      </a:cubicBezTo>
                      <a:cubicBezTo>
                        <a:pt x="645" y="377"/>
                        <a:pt x="682" y="383"/>
                        <a:pt x="703" y="373"/>
                      </a:cubicBezTo>
                      <a:cubicBezTo>
                        <a:pt x="703" y="303"/>
                        <a:pt x="632" y="215"/>
                        <a:pt x="551" y="144"/>
                      </a:cubicBezTo>
                    </a:path>
                  </a:pathLst>
                </a:custGeom>
                <a:solidFill>
                  <a:srgbClr val="64A6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7" name="Freeform 493">
                  <a:extLst>
                    <a:ext uri="{FF2B5EF4-FFF2-40B4-BE49-F238E27FC236}">
                      <a16:creationId xmlns:a16="http://schemas.microsoft.com/office/drawing/2014/main" xmlns="" id="{78F3CF43-344A-433D-80FC-7C503EE4C1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53" y="1285"/>
                  <a:ext cx="29" cy="51"/>
                </a:xfrm>
                <a:custGeom>
                  <a:avLst/>
                  <a:gdLst>
                    <a:gd name="T0" fmla="*/ 12 w 12"/>
                    <a:gd name="T1" fmla="*/ 0 h 21"/>
                    <a:gd name="T2" fmla="*/ 1 w 12"/>
                    <a:gd name="T3" fmla="*/ 8 h 21"/>
                    <a:gd name="T4" fmla="*/ 0 w 12"/>
                    <a:gd name="T5" fmla="*/ 21 h 21"/>
                    <a:gd name="T6" fmla="*/ 12 w 12"/>
                    <a:gd name="T7" fmla="*/ 0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21">
                      <a:moveTo>
                        <a:pt x="12" y="0"/>
                      </a:moveTo>
                      <a:cubicBezTo>
                        <a:pt x="9" y="3"/>
                        <a:pt x="6" y="6"/>
                        <a:pt x="1" y="8"/>
                      </a:cubicBezTo>
                      <a:cubicBezTo>
                        <a:pt x="1" y="13"/>
                        <a:pt x="1" y="17"/>
                        <a:pt x="0" y="21"/>
                      </a:cubicBezTo>
                      <a:lnTo>
                        <a:pt x="12" y="0"/>
                      </a:lnTo>
                      <a:close/>
                    </a:path>
                  </a:pathLst>
                </a:custGeom>
                <a:solidFill>
                  <a:srgbClr val="64A6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8" name="Freeform 494">
                  <a:extLst>
                    <a:ext uri="{FF2B5EF4-FFF2-40B4-BE49-F238E27FC236}">
                      <a16:creationId xmlns:a16="http://schemas.microsoft.com/office/drawing/2014/main" xmlns="" id="{633514F1-F8B0-4F1F-A752-146E562AF9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3" y="1154"/>
                  <a:ext cx="5" cy="8"/>
                </a:xfrm>
                <a:custGeom>
                  <a:avLst/>
                  <a:gdLst>
                    <a:gd name="T0" fmla="*/ 2 w 2"/>
                    <a:gd name="T1" fmla="*/ 0 h 3"/>
                    <a:gd name="T2" fmla="*/ 0 w 2"/>
                    <a:gd name="T3" fmla="*/ 2 h 3"/>
                    <a:gd name="T4" fmla="*/ 0 w 2"/>
                    <a:gd name="T5" fmla="*/ 3 h 3"/>
                    <a:gd name="T6" fmla="*/ 2 w 2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3">
                      <a:moveTo>
                        <a:pt x="2" y="0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2" y="0"/>
                        <a:pt x="2" y="0"/>
                        <a:pt x="2" y="0"/>
                      </a:cubicBezTo>
                    </a:path>
                  </a:pathLst>
                </a:custGeom>
                <a:solidFill>
                  <a:srgbClr val="64A6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49" name="Freeform 495">
                  <a:extLst>
                    <a:ext uri="{FF2B5EF4-FFF2-40B4-BE49-F238E27FC236}">
                      <a16:creationId xmlns:a16="http://schemas.microsoft.com/office/drawing/2014/main" xmlns="" id="{EEB80379-6266-45E4-86C4-73903C85976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50" y="337"/>
                  <a:ext cx="1784" cy="808"/>
                </a:xfrm>
                <a:custGeom>
                  <a:avLst/>
                  <a:gdLst>
                    <a:gd name="T0" fmla="*/ 538 w 738"/>
                    <a:gd name="T1" fmla="*/ 109 h 334"/>
                    <a:gd name="T2" fmla="*/ 403 w 738"/>
                    <a:gd name="T3" fmla="*/ 36 h 334"/>
                    <a:gd name="T4" fmla="*/ 175 w 738"/>
                    <a:gd name="T5" fmla="*/ 14 h 334"/>
                    <a:gd name="T6" fmla="*/ 25 w 738"/>
                    <a:gd name="T7" fmla="*/ 91 h 334"/>
                    <a:gd name="T8" fmla="*/ 1 w 738"/>
                    <a:gd name="T9" fmla="*/ 133 h 334"/>
                    <a:gd name="T10" fmla="*/ 29 w 738"/>
                    <a:gd name="T11" fmla="*/ 189 h 334"/>
                    <a:gd name="T12" fmla="*/ 163 w 738"/>
                    <a:gd name="T13" fmla="*/ 305 h 334"/>
                    <a:gd name="T14" fmla="*/ 302 w 738"/>
                    <a:gd name="T15" fmla="*/ 297 h 334"/>
                    <a:gd name="T16" fmla="*/ 299 w 738"/>
                    <a:gd name="T17" fmla="*/ 258 h 334"/>
                    <a:gd name="T18" fmla="*/ 311 w 738"/>
                    <a:gd name="T19" fmla="*/ 259 h 334"/>
                    <a:gd name="T20" fmla="*/ 328 w 738"/>
                    <a:gd name="T21" fmla="*/ 263 h 334"/>
                    <a:gd name="T22" fmla="*/ 335 w 738"/>
                    <a:gd name="T23" fmla="*/ 273 h 334"/>
                    <a:gd name="T24" fmla="*/ 364 w 738"/>
                    <a:gd name="T25" fmla="*/ 284 h 334"/>
                    <a:gd name="T26" fmla="*/ 371 w 738"/>
                    <a:gd name="T27" fmla="*/ 283 h 334"/>
                    <a:gd name="T28" fmla="*/ 397 w 738"/>
                    <a:gd name="T29" fmla="*/ 287 h 334"/>
                    <a:gd name="T30" fmla="*/ 427 w 738"/>
                    <a:gd name="T31" fmla="*/ 299 h 334"/>
                    <a:gd name="T32" fmla="*/ 453 w 738"/>
                    <a:gd name="T33" fmla="*/ 285 h 334"/>
                    <a:gd name="T34" fmla="*/ 477 w 738"/>
                    <a:gd name="T35" fmla="*/ 294 h 334"/>
                    <a:gd name="T36" fmla="*/ 524 w 738"/>
                    <a:gd name="T37" fmla="*/ 286 h 334"/>
                    <a:gd name="T38" fmla="*/ 520 w 738"/>
                    <a:gd name="T39" fmla="*/ 270 h 334"/>
                    <a:gd name="T40" fmla="*/ 541 w 738"/>
                    <a:gd name="T41" fmla="*/ 261 h 334"/>
                    <a:gd name="T42" fmla="*/ 650 w 738"/>
                    <a:gd name="T43" fmla="*/ 315 h 334"/>
                    <a:gd name="T44" fmla="*/ 738 w 738"/>
                    <a:gd name="T45" fmla="*/ 319 h 334"/>
                    <a:gd name="T46" fmla="*/ 538 w 738"/>
                    <a:gd name="T47" fmla="*/ 109 h 3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738" h="334">
                      <a:moveTo>
                        <a:pt x="538" y="109"/>
                      </a:moveTo>
                      <a:cubicBezTo>
                        <a:pt x="496" y="81"/>
                        <a:pt x="450" y="55"/>
                        <a:pt x="403" y="36"/>
                      </a:cubicBezTo>
                      <a:cubicBezTo>
                        <a:pt x="321" y="5"/>
                        <a:pt x="238" y="0"/>
                        <a:pt x="175" y="14"/>
                      </a:cubicBezTo>
                      <a:cubicBezTo>
                        <a:pt x="111" y="27"/>
                        <a:pt x="64" y="57"/>
                        <a:pt x="25" y="91"/>
                      </a:cubicBezTo>
                      <a:cubicBezTo>
                        <a:pt x="13" y="102"/>
                        <a:pt x="0" y="115"/>
                        <a:pt x="1" y="133"/>
                      </a:cubicBezTo>
                      <a:cubicBezTo>
                        <a:pt x="2" y="150"/>
                        <a:pt x="15" y="170"/>
                        <a:pt x="29" y="189"/>
                      </a:cubicBezTo>
                      <a:cubicBezTo>
                        <a:pt x="61" y="232"/>
                        <a:pt x="104" y="277"/>
                        <a:pt x="163" y="305"/>
                      </a:cubicBezTo>
                      <a:cubicBezTo>
                        <a:pt x="221" y="333"/>
                        <a:pt x="296" y="334"/>
                        <a:pt x="302" y="297"/>
                      </a:cubicBezTo>
                      <a:cubicBezTo>
                        <a:pt x="304" y="286"/>
                        <a:pt x="300" y="271"/>
                        <a:pt x="299" y="258"/>
                      </a:cubicBezTo>
                      <a:cubicBezTo>
                        <a:pt x="303" y="259"/>
                        <a:pt x="307" y="259"/>
                        <a:pt x="311" y="259"/>
                      </a:cubicBezTo>
                      <a:cubicBezTo>
                        <a:pt x="317" y="259"/>
                        <a:pt x="324" y="259"/>
                        <a:pt x="328" y="263"/>
                      </a:cubicBezTo>
                      <a:cubicBezTo>
                        <a:pt x="331" y="266"/>
                        <a:pt x="332" y="270"/>
                        <a:pt x="335" y="273"/>
                      </a:cubicBezTo>
                      <a:cubicBezTo>
                        <a:pt x="340" y="281"/>
                        <a:pt x="353" y="283"/>
                        <a:pt x="364" y="284"/>
                      </a:cubicBezTo>
                      <a:cubicBezTo>
                        <a:pt x="366" y="284"/>
                        <a:pt x="368" y="284"/>
                        <a:pt x="371" y="283"/>
                      </a:cubicBezTo>
                      <a:cubicBezTo>
                        <a:pt x="380" y="283"/>
                        <a:pt x="389" y="283"/>
                        <a:pt x="397" y="287"/>
                      </a:cubicBezTo>
                      <a:cubicBezTo>
                        <a:pt x="407" y="291"/>
                        <a:pt x="417" y="300"/>
                        <a:pt x="427" y="299"/>
                      </a:cubicBezTo>
                      <a:cubicBezTo>
                        <a:pt x="439" y="298"/>
                        <a:pt x="442" y="286"/>
                        <a:pt x="453" y="285"/>
                      </a:cubicBezTo>
                      <a:cubicBezTo>
                        <a:pt x="461" y="284"/>
                        <a:pt x="469" y="290"/>
                        <a:pt x="477" y="294"/>
                      </a:cubicBezTo>
                      <a:cubicBezTo>
                        <a:pt x="494" y="301"/>
                        <a:pt x="516" y="298"/>
                        <a:pt x="524" y="286"/>
                      </a:cubicBezTo>
                      <a:cubicBezTo>
                        <a:pt x="524" y="281"/>
                        <a:pt x="523" y="275"/>
                        <a:pt x="520" y="270"/>
                      </a:cubicBezTo>
                      <a:cubicBezTo>
                        <a:pt x="525" y="265"/>
                        <a:pt x="531" y="261"/>
                        <a:pt x="541" y="261"/>
                      </a:cubicBezTo>
                      <a:cubicBezTo>
                        <a:pt x="576" y="259"/>
                        <a:pt x="612" y="296"/>
                        <a:pt x="650" y="315"/>
                      </a:cubicBezTo>
                      <a:cubicBezTo>
                        <a:pt x="682" y="331"/>
                        <a:pt x="720" y="332"/>
                        <a:pt x="738" y="319"/>
                      </a:cubicBezTo>
                      <a:cubicBezTo>
                        <a:pt x="721" y="248"/>
                        <a:pt x="631" y="170"/>
                        <a:pt x="538" y="109"/>
                      </a:cubicBezTo>
                    </a:path>
                  </a:pathLst>
                </a:custGeom>
                <a:solidFill>
                  <a:srgbClr val="65B5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0" name="Freeform 496">
                  <a:extLst>
                    <a:ext uri="{FF2B5EF4-FFF2-40B4-BE49-F238E27FC236}">
                      <a16:creationId xmlns:a16="http://schemas.microsoft.com/office/drawing/2014/main" xmlns="" id="{98F7AF46-2432-450E-AE4F-DCC4E8B4F7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34" y="1084"/>
                  <a:ext cx="19" cy="56"/>
                </a:xfrm>
                <a:custGeom>
                  <a:avLst/>
                  <a:gdLst>
                    <a:gd name="T0" fmla="*/ 8 w 8"/>
                    <a:gd name="T1" fmla="*/ 0 h 23"/>
                    <a:gd name="T2" fmla="*/ 0 w 8"/>
                    <a:gd name="T3" fmla="*/ 10 h 23"/>
                    <a:gd name="T4" fmla="*/ 2 w 8"/>
                    <a:gd name="T5" fmla="*/ 23 h 23"/>
                    <a:gd name="T6" fmla="*/ 8 w 8"/>
                    <a:gd name="T7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23">
                      <a:moveTo>
                        <a:pt x="8" y="0"/>
                      </a:moveTo>
                      <a:cubicBezTo>
                        <a:pt x="6" y="4"/>
                        <a:pt x="3" y="7"/>
                        <a:pt x="0" y="10"/>
                      </a:cubicBezTo>
                      <a:cubicBezTo>
                        <a:pt x="1" y="14"/>
                        <a:pt x="1" y="19"/>
                        <a:pt x="2" y="23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65B5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1" name="Freeform 497">
                  <a:extLst>
                    <a:ext uri="{FF2B5EF4-FFF2-40B4-BE49-F238E27FC236}">
                      <a16:creationId xmlns:a16="http://schemas.microsoft.com/office/drawing/2014/main" xmlns="" id="{131B7843-CB5E-41D0-A6F5-E950C93D5DD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17" y="1024"/>
                  <a:ext cx="4" cy="9"/>
                </a:xfrm>
                <a:custGeom>
                  <a:avLst/>
                  <a:gdLst>
                    <a:gd name="T0" fmla="*/ 2 w 2"/>
                    <a:gd name="T1" fmla="*/ 0 h 4"/>
                    <a:gd name="T2" fmla="*/ 0 w 2"/>
                    <a:gd name="T3" fmla="*/ 2 h 4"/>
                    <a:gd name="T4" fmla="*/ 0 w 2"/>
                    <a:gd name="T5" fmla="*/ 4 h 4"/>
                    <a:gd name="T6" fmla="*/ 2 w 2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4">
                      <a:moveTo>
                        <a:pt x="2" y="0"/>
                      </a:moveTo>
                      <a:cubicBezTo>
                        <a:pt x="1" y="1"/>
                        <a:pt x="1" y="2"/>
                        <a:pt x="0" y="2"/>
                      </a:cubicBezTo>
                      <a:cubicBezTo>
                        <a:pt x="0" y="3"/>
                        <a:pt x="0" y="3"/>
                        <a:pt x="0" y="4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65B5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2" name="Freeform 498">
                  <a:extLst>
                    <a:ext uri="{FF2B5EF4-FFF2-40B4-BE49-F238E27FC236}">
                      <a16:creationId xmlns:a16="http://schemas.microsoft.com/office/drawing/2014/main" xmlns="" id="{778C3EC7-0758-4FE8-9DD3-CA8E5614997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22" y="537"/>
                  <a:ext cx="269" cy="893"/>
                </a:xfrm>
                <a:custGeom>
                  <a:avLst/>
                  <a:gdLst>
                    <a:gd name="T0" fmla="*/ 111 w 111"/>
                    <a:gd name="T1" fmla="*/ 17 h 369"/>
                    <a:gd name="T2" fmla="*/ 79 w 111"/>
                    <a:gd name="T3" fmla="*/ 45 h 369"/>
                    <a:gd name="T4" fmla="*/ 80 w 111"/>
                    <a:gd name="T5" fmla="*/ 83 h 369"/>
                    <a:gd name="T6" fmla="*/ 95 w 111"/>
                    <a:gd name="T7" fmla="*/ 98 h 369"/>
                    <a:gd name="T8" fmla="*/ 98 w 111"/>
                    <a:gd name="T9" fmla="*/ 116 h 369"/>
                    <a:gd name="T10" fmla="*/ 86 w 111"/>
                    <a:gd name="T11" fmla="*/ 130 h 369"/>
                    <a:gd name="T12" fmla="*/ 89 w 111"/>
                    <a:gd name="T13" fmla="*/ 135 h 369"/>
                    <a:gd name="T14" fmla="*/ 83 w 111"/>
                    <a:gd name="T15" fmla="*/ 142 h 369"/>
                    <a:gd name="T16" fmla="*/ 80 w 111"/>
                    <a:gd name="T17" fmla="*/ 165 h 369"/>
                    <a:gd name="T18" fmla="*/ 83 w 111"/>
                    <a:gd name="T19" fmla="*/ 172 h 369"/>
                    <a:gd name="T20" fmla="*/ 79 w 111"/>
                    <a:gd name="T21" fmla="*/ 179 h 369"/>
                    <a:gd name="T22" fmla="*/ 58 w 111"/>
                    <a:gd name="T23" fmla="*/ 202 h 369"/>
                    <a:gd name="T24" fmla="*/ 51 w 111"/>
                    <a:gd name="T25" fmla="*/ 239 h 369"/>
                    <a:gd name="T26" fmla="*/ 77 w 111"/>
                    <a:gd name="T27" fmla="*/ 258 h 369"/>
                    <a:gd name="T28" fmla="*/ 90 w 111"/>
                    <a:gd name="T29" fmla="*/ 280 h 369"/>
                    <a:gd name="T30" fmla="*/ 83 w 111"/>
                    <a:gd name="T31" fmla="*/ 291 h 369"/>
                    <a:gd name="T32" fmla="*/ 92 w 111"/>
                    <a:gd name="T33" fmla="*/ 305 h 369"/>
                    <a:gd name="T34" fmla="*/ 88 w 111"/>
                    <a:gd name="T35" fmla="*/ 358 h 369"/>
                    <a:gd name="T36" fmla="*/ 19 w 111"/>
                    <a:gd name="T37" fmla="*/ 350 h 369"/>
                    <a:gd name="T38" fmla="*/ 2 w 111"/>
                    <a:gd name="T39" fmla="*/ 292 h 369"/>
                    <a:gd name="T40" fmla="*/ 9 w 111"/>
                    <a:gd name="T41" fmla="*/ 206 h 369"/>
                    <a:gd name="T42" fmla="*/ 19 w 111"/>
                    <a:gd name="T43" fmla="*/ 149 h 369"/>
                    <a:gd name="T44" fmla="*/ 34 w 111"/>
                    <a:gd name="T45" fmla="*/ 74 h 369"/>
                    <a:gd name="T46" fmla="*/ 75 w 111"/>
                    <a:gd name="T47" fmla="*/ 49 h 369"/>
                    <a:gd name="T48" fmla="*/ 80 w 111"/>
                    <a:gd name="T49" fmla="*/ 26 h 369"/>
                    <a:gd name="T50" fmla="*/ 89 w 111"/>
                    <a:gd name="T51" fmla="*/ 0 h 3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11" h="369">
                      <a:moveTo>
                        <a:pt x="111" y="17"/>
                      </a:moveTo>
                      <a:cubicBezTo>
                        <a:pt x="99" y="25"/>
                        <a:pt x="86" y="33"/>
                        <a:pt x="79" y="45"/>
                      </a:cubicBezTo>
                      <a:cubicBezTo>
                        <a:pt x="72" y="56"/>
                        <a:pt x="70" y="71"/>
                        <a:pt x="80" y="83"/>
                      </a:cubicBezTo>
                      <a:cubicBezTo>
                        <a:pt x="84" y="88"/>
                        <a:pt x="91" y="93"/>
                        <a:pt x="95" y="98"/>
                      </a:cubicBezTo>
                      <a:cubicBezTo>
                        <a:pt x="100" y="104"/>
                        <a:pt x="103" y="111"/>
                        <a:pt x="98" y="116"/>
                      </a:cubicBezTo>
                      <a:cubicBezTo>
                        <a:pt x="94" y="121"/>
                        <a:pt x="84" y="123"/>
                        <a:pt x="86" y="130"/>
                      </a:cubicBezTo>
                      <a:cubicBezTo>
                        <a:pt x="87" y="131"/>
                        <a:pt x="89" y="133"/>
                        <a:pt x="89" y="135"/>
                      </a:cubicBezTo>
                      <a:cubicBezTo>
                        <a:pt x="90" y="138"/>
                        <a:pt x="86" y="140"/>
                        <a:pt x="83" y="142"/>
                      </a:cubicBezTo>
                      <a:cubicBezTo>
                        <a:pt x="76" y="148"/>
                        <a:pt x="75" y="157"/>
                        <a:pt x="80" y="165"/>
                      </a:cubicBezTo>
                      <a:cubicBezTo>
                        <a:pt x="81" y="167"/>
                        <a:pt x="83" y="169"/>
                        <a:pt x="83" y="172"/>
                      </a:cubicBezTo>
                      <a:cubicBezTo>
                        <a:pt x="83" y="175"/>
                        <a:pt x="81" y="177"/>
                        <a:pt x="79" y="179"/>
                      </a:cubicBezTo>
                      <a:cubicBezTo>
                        <a:pt x="72" y="186"/>
                        <a:pt x="64" y="194"/>
                        <a:pt x="58" y="202"/>
                      </a:cubicBezTo>
                      <a:cubicBezTo>
                        <a:pt x="49" y="213"/>
                        <a:pt x="42" y="227"/>
                        <a:pt x="51" y="239"/>
                      </a:cubicBezTo>
                      <a:cubicBezTo>
                        <a:pt x="57" y="247"/>
                        <a:pt x="68" y="252"/>
                        <a:pt x="77" y="258"/>
                      </a:cubicBezTo>
                      <a:cubicBezTo>
                        <a:pt x="86" y="264"/>
                        <a:pt x="94" y="273"/>
                        <a:pt x="90" y="280"/>
                      </a:cubicBezTo>
                      <a:cubicBezTo>
                        <a:pt x="88" y="284"/>
                        <a:pt x="83" y="287"/>
                        <a:pt x="83" y="291"/>
                      </a:cubicBezTo>
                      <a:cubicBezTo>
                        <a:pt x="82" y="296"/>
                        <a:pt x="87" y="301"/>
                        <a:pt x="92" y="305"/>
                      </a:cubicBezTo>
                      <a:cubicBezTo>
                        <a:pt x="108" y="322"/>
                        <a:pt x="107" y="346"/>
                        <a:pt x="88" y="358"/>
                      </a:cubicBezTo>
                      <a:cubicBezTo>
                        <a:pt x="70" y="369"/>
                        <a:pt x="37" y="366"/>
                        <a:pt x="19" y="350"/>
                      </a:cubicBezTo>
                      <a:cubicBezTo>
                        <a:pt x="0" y="334"/>
                        <a:pt x="1" y="312"/>
                        <a:pt x="2" y="292"/>
                      </a:cubicBezTo>
                      <a:cubicBezTo>
                        <a:pt x="5" y="264"/>
                        <a:pt x="7" y="235"/>
                        <a:pt x="9" y="206"/>
                      </a:cubicBezTo>
                      <a:cubicBezTo>
                        <a:pt x="11" y="187"/>
                        <a:pt x="12" y="167"/>
                        <a:pt x="19" y="149"/>
                      </a:cubicBezTo>
                      <a:cubicBezTo>
                        <a:pt x="26" y="128"/>
                        <a:pt x="20" y="92"/>
                        <a:pt x="34" y="74"/>
                      </a:cubicBezTo>
                      <a:cubicBezTo>
                        <a:pt x="44" y="61"/>
                        <a:pt x="73" y="65"/>
                        <a:pt x="75" y="49"/>
                      </a:cubicBezTo>
                      <a:cubicBezTo>
                        <a:pt x="76" y="41"/>
                        <a:pt x="74" y="33"/>
                        <a:pt x="80" y="26"/>
                      </a:cubicBezTo>
                      <a:cubicBezTo>
                        <a:pt x="87" y="18"/>
                        <a:pt x="75" y="0"/>
                        <a:pt x="89" y="0"/>
                      </a:cubicBezTo>
                    </a:path>
                  </a:pathLst>
                </a:custGeom>
                <a:solidFill>
                  <a:srgbClr val="5782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3" name="Freeform 499">
                  <a:extLst>
                    <a:ext uri="{FF2B5EF4-FFF2-40B4-BE49-F238E27FC236}">
                      <a16:creationId xmlns:a16="http://schemas.microsoft.com/office/drawing/2014/main" xmlns="" id="{AEB1DB0D-95CB-473A-8982-960B5DBD98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326" y="1363"/>
                  <a:ext cx="767" cy="554"/>
                </a:xfrm>
                <a:custGeom>
                  <a:avLst/>
                  <a:gdLst>
                    <a:gd name="T0" fmla="*/ 155 w 317"/>
                    <a:gd name="T1" fmla="*/ 156 h 229"/>
                    <a:gd name="T2" fmla="*/ 191 w 317"/>
                    <a:gd name="T3" fmla="*/ 181 h 229"/>
                    <a:gd name="T4" fmla="*/ 202 w 317"/>
                    <a:gd name="T5" fmla="*/ 184 h 229"/>
                    <a:gd name="T6" fmla="*/ 227 w 317"/>
                    <a:gd name="T7" fmla="*/ 192 h 229"/>
                    <a:gd name="T8" fmla="*/ 317 w 317"/>
                    <a:gd name="T9" fmla="*/ 172 h 229"/>
                    <a:gd name="T10" fmla="*/ 279 w 317"/>
                    <a:gd name="T11" fmla="*/ 194 h 229"/>
                    <a:gd name="T12" fmla="*/ 238 w 317"/>
                    <a:gd name="T13" fmla="*/ 219 h 229"/>
                    <a:gd name="T14" fmla="*/ 178 w 317"/>
                    <a:gd name="T15" fmla="*/ 229 h 229"/>
                    <a:gd name="T16" fmla="*/ 162 w 317"/>
                    <a:gd name="T17" fmla="*/ 226 h 229"/>
                    <a:gd name="T18" fmla="*/ 149 w 317"/>
                    <a:gd name="T19" fmla="*/ 215 h 229"/>
                    <a:gd name="T20" fmla="*/ 123 w 317"/>
                    <a:gd name="T21" fmla="*/ 188 h 229"/>
                    <a:gd name="T22" fmla="*/ 82 w 317"/>
                    <a:gd name="T23" fmla="*/ 151 h 229"/>
                    <a:gd name="T24" fmla="*/ 73 w 317"/>
                    <a:gd name="T25" fmla="*/ 120 h 229"/>
                    <a:gd name="T26" fmla="*/ 48 w 317"/>
                    <a:gd name="T27" fmla="*/ 98 h 229"/>
                    <a:gd name="T28" fmla="*/ 47 w 317"/>
                    <a:gd name="T29" fmla="*/ 79 h 229"/>
                    <a:gd name="T30" fmla="*/ 0 w 317"/>
                    <a:gd name="T31" fmla="*/ 0 h 229"/>
                    <a:gd name="T32" fmla="*/ 77 w 317"/>
                    <a:gd name="T33" fmla="*/ 94 h 229"/>
                    <a:gd name="T34" fmla="*/ 108 w 317"/>
                    <a:gd name="T35" fmla="*/ 141 h 229"/>
                    <a:gd name="T36" fmla="*/ 146 w 317"/>
                    <a:gd name="T37" fmla="*/ 167 h 229"/>
                    <a:gd name="T38" fmla="*/ 163 w 317"/>
                    <a:gd name="T39" fmla="*/ 181 h 229"/>
                    <a:gd name="T40" fmla="*/ 155 w 317"/>
                    <a:gd name="T41" fmla="*/ 156 h 2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17" h="229">
                      <a:moveTo>
                        <a:pt x="155" y="156"/>
                      </a:moveTo>
                      <a:cubicBezTo>
                        <a:pt x="165" y="166"/>
                        <a:pt x="177" y="174"/>
                        <a:pt x="191" y="181"/>
                      </a:cubicBezTo>
                      <a:cubicBezTo>
                        <a:pt x="195" y="182"/>
                        <a:pt x="198" y="184"/>
                        <a:pt x="202" y="184"/>
                      </a:cubicBezTo>
                      <a:cubicBezTo>
                        <a:pt x="206" y="184"/>
                        <a:pt x="224" y="193"/>
                        <a:pt x="227" y="192"/>
                      </a:cubicBezTo>
                      <a:cubicBezTo>
                        <a:pt x="260" y="184"/>
                        <a:pt x="281" y="173"/>
                        <a:pt x="317" y="172"/>
                      </a:cubicBezTo>
                      <a:cubicBezTo>
                        <a:pt x="309" y="183"/>
                        <a:pt x="294" y="189"/>
                        <a:pt x="279" y="194"/>
                      </a:cubicBezTo>
                      <a:cubicBezTo>
                        <a:pt x="263" y="199"/>
                        <a:pt x="252" y="213"/>
                        <a:pt x="238" y="219"/>
                      </a:cubicBezTo>
                      <a:cubicBezTo>
                        <a:pt x="220" y="227"/>
                        <a:pt x="200" y="228"/>
                        <a:pt x="178" y="229"/>
                      </a:cubicBezTo>
                      <a:cubicBezTo>
                        <a:pt x="173" y="229"/>
                        <a:pt x="167" y="229"/>
                        <a:pt x="162" y="226"/>
                      </a:cubicBezTo>
                      <a:cubicBezTo>
                        <a:pt x="156" y="224"/>
                        <a:pt x="152" y="219"/>
                        <a:pt x="149" y="215"/>
                      </a:cubicBezTo>
                      <a:cubicBezTo>
                        <a:pt x="140" y="206"/>
                        <a:pt x="132" y="197"/>
                        <a:pt x="123" y="188"/>
                      </a:cubicBezTo>
                      <a:cubicBezTo>
                        <a:pt x="113" y="176"/>
                        <a:pt x="88" y="164"/>
                        <a:pt x="82" y="151"/>
                      </a:cubicBezTo>
                      <a:cubicBezTo>
                        <a:pt x="77" y="140"/>
                        <a:pt x="81" y="130"/>
                        <a:pt x="73" y="120"/>
                      </a:cubicBezTo>
                      <a:cubicBezTo>
                        <a:pt x="67" y="112"/>
                        <a:pt x="55" y="106"/>
                        <a:pt x="48" y="98"/>
                      </a:cubicBezTo>
                      <a:cubicBezTo>
                        <a:pt x="44" y="93"/>
                        <a:pt x="50" y="85"/>
                        <a:pt x="47" y="79"/>
                      </a:cubicBezTo>
                      <a:cubicBezTo>
                        <a:pt x="34" y="57"/>
                        <a:pt x="4" y="23"/>
                        <a:pt x="0" y="0"/>
                      </a:cubicBezTo>
                      <a:cubicBezTo>
                        <a:pt x="18" y="28"/>
                        <a:pt x="53" y="68"/>
                        <a:pt x="77" y="94"/>
                      </a:cubicBezTo>
                      <a:cubicBezTo>
                        <a:pt x="89" y="106"/>
                        <a:pt x="104" y="127"/>
                        <a:pt x="108" y="141"/>
                      </a:cubicBezTo>
                      <a:cubicBezTo>
                        <a:pt x="114" y="158"/>
                        <a:pt x="137" y="159"/>
                        <a:pt x="146" y="167"/>
                      </a:cubicBezTo>
                      <a:cubicBezTo>
                        <a:pt x="151" y="171"/>
                        <a:pt x="156" y="178"/>
                        <a:pt x="163" y="181"/>
                      </a:cubicBezTo>
                      <a:cubicBezTo>
                        <a:pt x="155" y="156"/>
                        <a:pt x="155" y="156"/>
                        <a:pt x="155" y="156"/>
                      </a:cubicBezTo>
                    </a:path>
                  </a:pathLst>
                </a:custGeom>
                <a:solidFill>
                  <a:srgbClr val="296D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4" name="Freeform 500">
                  <a:extLst>
                    <a:ext uri="{FF2B5EF4-FFF2-40B4-BE49-F238E27FC236}">
                      <a16:creationId xmlns:a16="http://schemas.microsoft.com/office/drawing/2014/main" xmlns="" id="{4A6588FF-BB37-44A3-9370-D8B4360FD7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203" y="762"/>
                  <a:ext cx="305" cy="852"/>
                </a:xfrm>
                <a:custGeom>
                  <a:avLst/>
                  <a:gdLst>
                    <a:gd name="T0" fmla="*/ 69 w 126"/>
                    <a:gd name="T1" fmla="*/ 0 h 352"/>
                    <a:gd name="T2" fmla="*/ 55 w 126"/>
                    <a:gd name="T3" fmla="*/ 27 h 352"/>
                    <a:gd name="T4" fmla="*/ 55 w 126"/>
                    <a:gd name="T5" fmla="*/ 46 h 352"/>
                    <a:gd name="T6" fmla="*/ 45 w 126"/>
                    <a:gd name="T7" fmla="*/ 97 h 352"/>
                    <a:gd name="T8" fmla="*/ 42 w 126"/>
                    <a:gd name="T9" fmla="*/ 118 h 352"/>
                    <a:gd name="T10" fmla="*/ 45 w 126"/>
                    <a:gd name="T11" fmla="*/ 141 h 352"/>
                    <a:gd name="T12" fmla="*/ 52 w 126"/>
                    <a:gd name="T13" fmla="*/ 173 h 352"/>
                    <a:gd name="T14" fmla="*/ 62 w 126"/>
                    <a:gd name="T15" fmla="*/ 203 h 352"/>
                    <a:gd name="T16" fmla="*/ 78 w 126"/>
                    <a:gd name="T17" fmla="*/ 232 h 352"/>
                    <a:gd name="T18" fmla="*/ 78 w 126"/>
                    <a:gd name="T19" fmla="*/ 254 h 352"/>
                    <a:gd name="T20" fmla="*/ 122 w 126"/>
                    <a:gd name="T21" fmla="*/ 318 h 352"/>
                    <a:gd name="T22" fmla="*/ 112 w 126"/>
                    <a:gd name="T23" fmla="*/ 352 h 352"/>
                    <a:gd name="T24" fmla="*/ 18 w 126"/>
                    <a:gd name="T25" fmla="*/ 262 h 352"/>
                    <a:gd name="T26" fmla="*/ 9 w 126"/>
                    <a:gd name="T27" fmla="*/ 153 h 352"/>
                    <a:gd name="T28" fmla="*/ 28 w 126"/>
                    <a:gd name="T29" fmla="*/ 99 h 352"/>
                    <a:gd name="T30" fmla="*/ 44 w 126"/>
                    <a:gd name="T31" fmla="*/ 34 h 352"/>
                    <a:gd name="T32" fmla="*/ 48 w 126"/>
                    <a:gd name="T33" fmla="*/ 19 h 352"/>
                    <a:gd name="T34" fmla="*/ 64 w 126"/>
                    <a:gd name="T35" fmla="*/ 12 h 3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26" h="352">
                      <a:moveTo>
                        <a:pt x="69" y="0"/>
                      </a:moveTo>
                      <a:cubicBezTo>
                        <a:pt x="61" y="7"/>
                        <a:pt x="56" y="17"/>
                        <a:pt x="55" y="27"/>
                      </a:cubicBezTo>
                      <a:cubicBezTo>
                        <a:pt x="54" y="33"/>
                        <a:pt x="55" y="40"/>
                        <a:pt x="55" y="46"/>
                      </a:cubicBezTo>
                      <a:cubicBezTo>
                        <a:pt x="55" y="64"/>
                        <a:pt x="48" y="80"/>
                        <a:pt x="45" y="97"/>
                      </a:cubicBezTo>
                      <a:cubicBezTo>
                        <a:pt x="43" y="104"/>
                        <a:pt x="42" y="111"/>
                        <a:pt x="42" y="118"/>
                      </a:cubicBezTo>
                      <a:cubicBezTo>
                        <a:pt x="42" y="125"/>
                        <a:pt x="44" y="133"/>
                        <a:pt x="45" y="141"/>
                      </a:cubicBezTo>
                      <a:cubicBezTo>
                        <a:pt x="48" y="152"/>
                        <a:pt x="50" y="163"/>
                        <a:pt x="52" y="173"/>
                      </a:cubicBezTo>
                      <a:cubicBezTo>
                        <a:pt x="54" y="183"/>
                        <a:pt x="56" y="194"/>
                        <a:pt x="62" y="203"/>
                      </a:cubicBezTo>
                      <a:cubicBezTo>
                        <a:pt x="67" y="213"/>
                        <a:pt x="75" y="222"/>
                        <a:pt x="78" y="232"/>
                      </a:cubicBezTo>
                      <a:cubicBezTo>
                        <a:pt x="79" y="239"/>
                        <a:pt x="77" y="247"/>
                        <a:pt x="78" y="254"/>
                      </a:cubicBezTo>
                      <a:cubicBezTo>
                        <a:pt x="82" y="277"/>
                        <a:pt x="114" y="295"/>
                        <a:pt x="122" y="318"/>
                      </a:cubicBezTo>
                      <a:cubicBezTo>
                        <a:pt x="126" y="331"/>
                        <a:pt x="123" y="343"/>
                        <a:pt x="112" y="352"/>
                      </a:cubicBezTo>
                      <a:cubicBezTo>
                        <a:pt x="69" y="331"/>
                        <a:pt x="35" y="298"/>
                        <a:pt x="18" y="262"/>
                      </a:cubicBezTo>
                      <a:cubicBezTo>
                        <a:pt x="1" y="226"/>
                        <a:pt x="0" y="187"/>
                        <a:pt x="9" y="153"/>
                      </a:cubicBezTo>
                      <a:cubicBezTo>
                        <a:pt x="14" y="134"/>
                        <a:pt x="22" y="117"/>
                        <a:pt x="28" y="99"/>
                      </a:cubicBezTo>
                      <a:cubicBezTo>
                        <a:pt x="36" y="78"/>
                        <a:pt x="41" y="56"/>
                        <a:pt x="44" y="34"/>
                      </a:cubicBezTo>
                      <a:cubicBezTo>
                        <a:pt x="45" y="29"/>
                        <a:pt x="45" y="23"/>
                        <a:pt x="48" y="19"/>
                      </a:cubicBezTo>
                      <a:cubicBezTo>
                        <a:pt x="51" y="15"/>
                        <a:pt x="57" y="11"/>
                        <a:pt x="64" y="12"/>
                      </a:cubicBezTo>
                    </a:path>
                  </a:pathLst>
                </a:custGeom>
                <a:solidFill>
                  <a:srgbClr val="296D0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5" name="Freeform 501">
                  <a:extLst>
                    <a:ext uri="{FF2B5EF4-FFF2-40B4-BE49-F238E27FC236}">
                      <a16:creationId xmlns:a16="http://schemas.microsoft.com/office/drawing/2014/main" xmlns="" id="{913442CA-E114-4444-B97E-23B44D95D3E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950" y="1150"/>
                  <a:ext cx="425" cy="452"/>
                </a:xfrm>
                <a:custGeom>
                  <a:avLst/>
                  <a:gdLst>
                    <a:gd name="T0" fmla="*/ 152 w 176"/>
                    <a:gd name="T1" fmla="*/ 152 h 187"/>
                    <a:gd name="T2" fmla="*/ 96 w 176"/>
                    <a:gd name="T3" fmla="*/ 155 h 187"/>
                    <a:gd name="T4" fmla="*/ 84 w 176"/>
                    <a:gd name="T5" fmla="*/ 179 h 187"/>
                    <a:gd name="T6" fmla="*/ 112 w 176"/>
                    <a:gd name="T7" fmla="*/ 187 h 187"/>
                    <a:gd name="T8" fmla="*/ 138 w 176"/>
                    <a:gd name="T9" fmla="*/ 179 h 187"/>
                    <a:gd name="T10" fmla="*/ 138 w 176"/>
                    <a:gd name="T11" fmla="*/ 179 h 187"/>
                    <a:gd name="T12" fmla="*/ 138 w 176"/>
                    <a:gd name="T13" fmla="*/ 180 h 187"/>
                    <a:gd name="T14" fmla="*/ 150 w 176"/>
                    <a:gd name="T15" fmla="*/ 154 h 187"/>
                    <a:gd name="T16" fmla="*/ 152 w 176"/>
                    <a:gd name="T17" fmla="*/ 152 h 187"/>
                    <a:gd name="T18" fmla="*/ 117 w 176"/>
                    <a:gd name="T19" fmla="*/ 128 h 187"/>
                    <a:gd name="T20" fmla="*/ 98 w 176"/>
                    <a:gd name="T21" fmla="*/ 137 h 187"/>
                    <a:gd name="T22" fmla="*/ 97 w 176"/>
                    <a:gd name="T23" fmla="*/ 152 h 187"/>
                    <a:gd name="T24" fmla="*/ 117 w 176"/>
                    <a:gd name="T25" fmla="*/ 128 h 187"/>
                    <a:gd name="T26" fmla="*/ 85 w 176"/>
                    <a:gd name="T27" fmla="*/ 2 h 187"/>
                    <a:gd name="T28" fmla="*/ 84 w 176"/>
                    <a:gd name="T29" fmla="*/ 4 h 187"/>
                    <a:gd name="T30" fmla="*/ 86 w 176"/>
                    <a:gd name="T31" fmla="*/ 2 h 187"/>
                    <a:gd name="T32" fmla="*/ 85 w 176"/>
                    <a:gd name="T33" fmla="*/ 2 h 187"/>
                    <a:gd name="T34" fmla="*/ 29 w 176"/>
                    <a:gd name="T35" fmla="*/ 0 h 187"/>
                    <a:gd name="T36" fmla="*/ 10 w 176"/>
                    <a:gd name="T37" fmla="*/ 2 h 187"/>
                    <a:gd name="T38" fmla="*/ 8 w 176"/>
                    <a:gd name="T39" fmla="*/ 5 h 187"/>
                    <a:gd name="T40" fmla="*/ 37 w 176"/>
                    <a:gd name="T41" fmla="*/ 47 h 187"/>
                    <a:gd name="T42" fmla="*/ 39 w 176"/>
                    <a:gd name="T43" fmla="*/ 47 h 187"/>
                    <a:gd name="T44" fmla="*/ 69 w 176"/>
                    <a:gd name="T45" fmla="*/ 39 h 187"/>
                    <a:gd name="T46" fmla="*/ 76 w 176"/>
                    <a:gd name="T47" fmla="*/ 36 h 187"/>
                    <a:gd name="T48" fmla="*/ 78 w 176"/>
                    <a:gd name="T49" fmla="*/ 51 h 187"/>
                    <a:gd name="T50" fmla="*/ 127 w 176"/>
                    <a:gd name="T51" fmla="*/ 30 h 187"/>
                    <a:gd name="T52" fmla="*/ 113 w 176"/>
                    <a:gd name="T53" fmla="*/ 50 h 187"/>
                    <a:gd name="T54" fmla="*/ 66 w 176"/>
                    <a:gd name="T55" fmla="*/ 69 h 187"/>
                    <a:gd name="T56" fmla="*/ 65 w 176"/>
                    <a:gd name="T57" fmla="*/ 71 h 187"/>
                    <a:gd name="T58" fmla="*/ 65 w 176"/>
                    <a:gd name="T59" fmla="*/ 87 h 187"/>
                    <a:gd name="T60" fmla="*/ 78 w 176"/>
                    <a:gd name="T61" fmla="*/ 120 h 187"/>
                    <a:gd name="T62" fmla="*/ 94 w 176"/>
                    <a:gd name="T63" fmla="*/ 127 h 187"/>
                    <a:gd name="T64" fmla="*/ 96 w 176"/>
                    <a:gd name="T65" fmla="*/ 131 h 187"/>
                    <a:gd name="T66" fmla="*/ 122 w 176"/>
                    <a:gd name="T67" fmla="*/ 119 h 187"/>
                    <a:gd name="T68" fmla="*/ 176 w 176"/>
                    <a:gd name="T69" fmla="*/ 25 h 187"/>
                    <a:gd name="T70" fmla="*/ 168 w 176"/>
                    <a:gd name="T71" fmla="*/ 17 h 187"/>
                    <a:gd name="T72" fmla="*/ 86 w 176"/>
                    <a:gd name="T73" fmla="*/ 2 h 187"/>
                    <a:gd name="T74" fmla="*/ 84 w 176"/>
                    <a:gd name="T75" fmla="*/ 5 h 187"/>
                    <a:gd name="T76" fmla="*/ 84 w 176"/>
                    <a:gd name="T77" fmla="*/ 4 h 187"/>
                    <a:gd name="T78" fmla="*/ 60 w 176"/>
                    <a:gd name="T79" fmla="*/ 11 h 187"/>
                    <a:gd name="T80" fmla="*/ 54 w 176"/>
                    <a:gd name="T81" fmla="*/ 11 h 187"/>
                    <a:gd name="T82" fmla="*/ 50 w 176"/>
                    <a:gd name="T83" fmla="*/ 13 h 187"/>
                    <a:gd name="T84" fmla="*/ 52 w 176"/>
                    <a:gd name="T85" fmla="*/ 11 h 187"/>
                    <a:gd name="T86" fmla="*/ 35 w 176"/>
                    <a:gd name="T87" fmla="*/ 4 h 187"/>
                    <a:gd name="T88" fmla="*/ 29 w 176"/>
                    <a:gd name="T89" fmla="*/ 0 h 1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76" h="187">
                      <a:moveTo>
                        <a:pt x="152" y="152"/>
                      </a:moveTo>
                      <a:cubicBezTo>
                        <a:pt x="96" y="155"/>
                        <a:pt x="96" y="155"/>
                        <a:pt x="96" y="155"/>
                      </a:cubicBezTo>
                      <a:cubicBezTo>
                        <a:pt x="93" y="163"/>
                        <a:pt x="89" y="171"/>
                        <a:pt x="84" y="179"/>
                      </a:cubicBezTo>
                      <a:cubicBezTo>
                        <a:pt x="93" y="182"/>
                        <a:pt x="103" y="184"/>
                        <a:pt x="112" y="187"/>
                      </a:cubicBezTo>
                      <a:cubicBezTo>
                        <a:pt x="138" y="179"/>
                        <a:pt x="138" y="179"/>
                        <a:pt x="138" y="179"/>
                      </a:cubicBezTo>
                      <a:cubicBezTo>
                        <a:pt x="138" y="179"/>
                        <a:pt x="138" y="179"/>
                        <a:pt x="138" y="179"/>
                      </a:cubicBezTo>
                      <a:cubicBezTo>
                        <a:pt x="138" y="179"/>
                        <a:pt x="138" y="180"/>
                        <a:pt x="138" y="180"/>
                      </a:cubicBezTo>
                      <a:cubicBezTo>
                        <a:pt x="142" y="172"/>
                        <a:pt x="146" y="163"/>
                        <a:pt x="150" y="154"/>
                      </a:cubicBezTo>
                      <a:cubicBezTo>
                        <a:pt x="150" y="153"/>
                        <a:pt x="151" y="152"/>
                        <a:pt x="152" y="152"/>
                      </a:cubicBezTo>
                      <a:moveTo>
                        <a:pt x="117" y="128"/>
                      </a:moveTo>
                      <a:cubicBezTo>
                        <a:pt x="111" y="131"/>
                        <a:pt x="105" y="134"/>
                        <a:pt x="98" y="137"/>
                      </a:cubicBezTo>
                      <a:cubicBezTo>
                        <a:pt x="98" y="141"/>
                        <a:pt x="98" y="146"/>
                        <a:pt x="97" y="152"/>
                      </a:cubicBezTo>
                      <a:cubicBezTo>
                        <a:pt x="104" y="147"/>
                        <a:pt x="111" y="138"/>
                        <a:pt x="117" y="128"/>
                      </a:cubicBezTo>
                      <a:moveTo>
                        <a:pt x="85" y="2"/>
                      </a:moveTo>
                      <a:cubicBezTo>
                        <a:pt x="85" y="2"/>
                        <a:pt x="85" y="3"/>
                        <a:pt x="84" y="4"/>
                      </a:cubicBezTo>
                      <a:cubicBezTo>
                        <a:pt x="85" y="3"/>
                        <a:pt x="86" y="3"/>
                        <a:pt x="86" y="2"/>
                      </a:cubicBezTo>
                      <a:cubicBezTo>
                        <a:pt x="86" y="2"/>
                        <a:pt x="85" y="2"/>
                        <a:pt x="85" y="2"/>
                      </a:cubicBezTo>
                      <a:moveTo>
                        <a:pt x="29" y="0"/>
                      </a:moveTo>
                      <a:cubicBezTo>
                        <a:pt x="23" y="1"/>
                        <a:pt x="16" y="1"/>
                        <a:pt x="10" y="2"/>
                      </a:cubicBezTo>
                      <a:cubicBezTo>
                        <a:pt x="9" y="3"/>
                        <a:pt x="9" y="4"/>
                        <a:pt x="8" y="5"/>
                      </a:cubicBezTo>
                      <a:cubicBezTo>
                        <a:pt x="0" y="22"/>
                        <a:pt x="6" y="45"/>
                        <a:pt x="37" y="47"/>
                      </a:cubicBezTo>
                      <a:cubicBezTo>
                        <a:pt x="38" y="47"/>
                        <a:pt x="38" y="47"/>
                        <a:pt x="39" y="47"/>
                      </a:cubicBezTo>
                      <a:cubicBezTo>
                        <a:pt x="52" y="47"/>
                        <a:pt x="58" y="41"/>
                        <a:pt x="69" y="39"/>
                      </a:cubicBezTo>
                      <a:cubicBezTo>
                        <a:pt x="71" y="38"/>
                        <a:pt x="73" y="37"/>
                        <a:pt x="76" y="36"/>
                      </a:cubicBezTo>
                      <a:cubicBezTo>
                        <a:pt x="79" y="42"/>
                        <a:pt x="80" y="47"/>
                        <a:pt x="78" y="51"/>
                      </a:cubicBezTo>
                      <a:cubicBezTo>
                        <a:pt x="94" y="43"/>
                        <a:pt x="110" y="36"/>
                        <a:pt x="127" y="30"/>
                      </a:cubicBezTo>
                      <a:cubicBezTo>
                        <a:pt x="129" y="38"/>
                        <a:pt x="121" y="45"/>
                        <a:pt x="113" y="50"/>
                      </a:cubicBezTo>
                      <a:cubicBezTo>
                        <a:pt x="100" y="59"/>
                        <a:pt x="83" y="64"/>
                        <a:pt x="66" y="69"/>
                      </a:cubicBezTo>
                      <a:cubicBezTo>
                        <a:pt x="66" y="69"/>
                        <a:pt x="66" y="70"/>
                        <a:pt x="65" y="71"/>
                      </a:cubicBezTo>
                      <a:cubicBezTo>
                        <a:pt x="64" y="76"/>
                        <a:pt x="64" y="82"/>
                        <a:pt x="65" y="87"/>
                      </a:cubicBezTo>
                      <a:cubicBezTo>
                        <a:pt x="63" y="99"/>
                        <a:pt x="68" y="109"/>
                        <a:pt x="78" y="120"/>
                      </a:cubicBezTo>
                      <a:cubicBezTo>
                        <a:pt x="83" y="125"/>
                        <a:pt x="89" y="127"/>
                        <a:pt x="94" y="127"/>
                      </a:cubicBezTo>
                      <a:cubicBezTo>
                        <a:pt x="95" y="128"/>
                        <a:pt x="96" y="129"/>
                        <a:pt x="96" y="131"/>
                      </a:cubicBezTo>
                      <a:cubicBezTo>
                        <a:pt x="105" y="128"/>
                        <a:pt x="114" y="124"/>
                        <a:pt x="122" y="119"/>
                      </a:cubicBezTo>
                      <a:cubicBezTo>
                        <a:pt x="141" y="87"/>
                        <a:pt x="158" y="42"/>
                        <a:pt x="176" y="25"/>
                      </a:cubicBezTo>
                      <a:cubicBezTo>
                        <a:pt x="173" y="22"/>
                        <a:pt x="170" y="20"/>
                        <a:pt x="168" y="17"/>
                      </a:cubicBezTo>
                      <a:cubicBezTo>
                        <a:pt x="135" y="15"/>
                        <a:pt x="106" y="8"/>
                        <a:pt x="86" y="2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4" y="4"/>
                        <a:pt x="84" y="4"/>
                        <a:pt x="84" y="4"/>
                      </a:cubicBezTo>
                      <a:cubicBezTo>
                        <a:pt x="79" y="9"/>
                        <a:pt x="70" y="11"/>
                        <a:pt x="60" y="11"/>
                      </a:cubicBezTo>
                      <a:cubicBezTo>
                        <a:pt x="58" y="11"/>
                        <a:pt x="56" y="11"/>
                        <a:pt x="54" y="11"/>
                      </a:cubicBezTo>
                      <a:cubicBezTo>
                        <a:pt x="53" y="12"/>
                        <a:pt x="51" y="12"/>
                        <a:pt x="50" y="13"/>
                      </a:cubicBezTo>
                      <a:cubicBezTo>
                        <a:pt x="51" y="12"/>
                        <a:pt x="51" y="11"/>
                        <a:pt x="52" y="11"/>
                      </a:cubicBezTo>
                      <a:cubicBezTo>
                        <a:pt x="46" y="10"/>
                        <a:pt x="40" y="8"/>
                        <a:pt x="35" y="4"/>
                      </a:cubicBezTo>
                      <a:cubicBezTo>
                        <a:pt x="33" y="3"/>
                        <a:pt x="31" y="2"/>
                        <a:pt x="29" y="0"/>
                      </a:cubicBezTo>
                    </a:path>
                  </a:pathLst>
                </a:custGeom>
                <a:solidFill>
                  <a:srgbClr val="68C1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6" name="Freeform 502">
                  <a:extLst>
                    <a:ext uri="{FF2B5EF4-FFF2-40B4-BE49-F238E27FC236}">
                      <a16:creationId xmlns:a16="http://schemas.microsoft.com/office/drawing/2014/main" xmlns="" id="{36C82437-42F0-4B8A-A7BE-51CB20DA93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78" y="1583"/>
                  <a:ext cx="206" cy="135"/>
                </a:xfrm>
                <a:custGeom>
                  <a:avLst/>
                  <a:gdLst>
                    <a:gd name="T0" fmla="*/ 31 w 85"/>
                    <a:gd name="T1" fmla="*/ 0 h 56"/>
                    <a:gd name="T2" fmla="*/ 29 w 85"/>
                    <a:gd name="T3" fmla="*/ 3 h 56"/>
                    <a:gd name="T4" fmla="*/ 9 w 85"/>
                    <a:gd name="T5" fmla="*/ 27 h 56"/>
                    <a:gd name="T6" fmla="*/ 8 w 85"/>
                    <a:gd name="T7" fmla="*/ 29 h 56"/>
                    <a:gd name="T8" fmla="*/ 0 w 85"/>
                    <a:gd name="T9" fmla="*/ 37 h 56"/>
                    <a:gd name="T10" fmla="*/ 50 w 85"/>
                    <a:gd name="T11" fmla="*/ 56 h 56"/>
                    <a:gd name="T12" fmla="*/ 85 w 85"/>
                    <a:gd name="T13" fmla="*/ 1 h 56"/>
                    <a:gd name="T14" fmla="*/ 85 w 85"/>
                    <a:gd name="T15" fmla="*/ 0 h 56"/>
                    <a:gd name="T16" fmla="*/ 59 w 85"/>
                    <a:gd name="T17" fmla="*/ 8 h 56"/>
                    <a:gd name="T18" fmla="*/ 31 w 85"/>
                    <a:gd name="T19" fmla="*/ 0 h 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5" h="56">
                      <a:moveTo>
                        <a:pt x="31" y="0"/>
                      </a:moveTo>
                      <a:cubicBezTo>
                        <a:pt x="30" y="1"/>
                        <a:pt x="30" y="2"/>
                        <a:pt x="29" y="3"/>
                      </a:cubicBezTo>
                      <a:cubicBezTo>
                        <a:pt x="23" y="11"/>
                        <a:pt x="16" y="19"/>
                        <a:pt x="9" y="27"/>
                      </a:cubicBezTo>
                      <a:cubicBezTo>
                        <a:pt x="9" y="27"/>
                        <a:pt x="9" y="28"/>
                        <a:pt x="8" y="29"/>
                      </a:cubicBezTo>
                      <a:cubicBezTo>
                        <a:pt x="5" y="31"/>
                        <a:pt x="2" y="34"/>
                        <a:pt x="0" y="37"/>
                      </a:cubicBezTo>
                      <a:cubicBezTo>
                        <a:pt x="16" y="44"/>
                        <a:pt x="33" y="50"/>
                        <a:pt x="50" y="56"/>
                      </a:cubicBezTo>
                      <a:cubicBezTo>
                        <a:pt x="63" y="39"/>
                        <a:pt x="75" y="20"/>
                        <a:pt x="85" y="1"/>
                      </a:cubicBezTo>
                      <a:cubicBezTo>
                        <a:pt x="85" y="1"/>
                        <a:pt x="85" y="0"/>
                        <a:pt x="85" y="0"/>
                      </a:cubicBezTo>
                      <a:cubicBezTo>
                        <a:pt x="59" y="8"/>
                        <a:pt x="59" y="8"/>
                        <a:pt x="59" y="8"/>
                      </a:cubicBezTo>
                      <a:cubicBezTo>
                        <a:pt x="50" y="5"/>
                        <a:pt x="40" y="3"/>
                        <a:pt x="31" y="0"/>
                      </a:cubicBezTo>
                    </a:path>
                  </a:pathLst>
                </a:custGeom>
                <a:solidFill>
                  <a:srgbClr val="66B9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7" name="Freeform 503">
                  <a:extLst>
                    <a:ext uri="{FF2B5EF4-FFF2-40B4-BE49-F238E27FC236}">
                      <a16:creationId xmlns:a16="http://schemas.microsoft.com/office/drawing/2014/main" xmlns="" id="{975716C0-0647-4634-9698-3694D55666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04" y="1672"/>
                  <a:ext cx="295" cy="189"/>
                </a:xfrm>
                <a:custGeom>
                  <a:avLst/>
                  <a:gdLst>
                    <a:gd name="T0" fmla="*/ 72 w 122"/>
                    <a:gd name="T1" fmla="*/ 0 h 78"/>
                    <a:gd name="T2" fmla="*/ 7 w 122"/>
                    <a:gd name="T3" fmla="*/ 46 h 78"/>
                    <a:gd name="T4" fmla="*/ 1 w 122"/>
                    <a:gd name="T5" fmla="*/ 60 h 78"/>
                    <a:gd name="T6" fmla="*/ 78 w 122"/>
                    <a:gd name="T7" fmla="*/ 44 h 78"/>
                    <a:gd name="T8" fmla="*/ 78 w 122"/>
                    <a:gd name="T9" fmla="*/ 44 h 78"/>
                    <a:gd name="T10" fmla="*/ 78 w 122"/>
                    <a:gd name="T11" fmla="*/ 44 h 78"/>
                    <a:gd name="T12" fmla="*/ 40 w 122"/>
                    <a:gd name="T13" fmla="*/ 66 h 78"/>
                    <a:gd name="T14" fmla="*/ 24 w 122"/>
                    <a:gd name="T15" fmla="*/ 74 h 78"/>
                    <a:gd name="T16" fmla="*/ 32 w 122"/>
                    <a:gd name="T17" fmla="*/ 75 h 78"/>
                    <a:gd name="T18" fmla="*/ 33 w 122"/>
                    <a:gd name="T19" fmla="*/ 75 h 78"/>
                    <a:gd name="T20" fmla="*/ 37 w 122"/>
                    <a:gd name="T21" fmla="*/ 78 h 78"/>
                    <a:gd name="T22" fmla="*/ 86 w 122"/>
                    <a:gd name="T23" fmla="*/ 61 h 78"/>
                    <a:gd name="T24" fmla="*/ 122 w 122"/>
                    <a:gd name="T25" fmla="*/ 19 h 78"/>
                    <a:gd name="T26" fmla="*/ 72 w 122"/>
                    <a:gd name="T27" fmla="*/ 0 h 7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22" h="78">
                      <a:moveTo>
                        <a:pt x="72" y="0"/>
                      </a:moveTo>
                      <a:cubicBezTo>
                        <a:pt x="52" y="18"/>
                        <a:pt x="29" y="33"/>
                        <a:pt x="7" y="46"/>
                      </a:cubicBezTo>
                      <a:cubicBezTo>
                        <a:pt x="2" y="49"/>
                        <a:pt x="0" y="55"/>
                        <a:pt x="1" y="60"/>
                      </a:cubicBezTo>
                      <a:cubicBezTo>
                        <a:pt x="27" y="53"/>
                        <a:pt x="48" y="45"/>
                        <a:pt x="78" y="44"/>
                      </a:cubicBezTo>
                      <a:cubicBezTo>
                        <a:pt x="78" y="44"/>
                        <a:pt x="78" y="44"/>
                        <a:pt x="78" y="44"/>
                      </a:cubicBezTo>
                      <a:cubicBezTo>
                        <a:pt x="78" y="44"/>
                        <a:pt x="78" y="44"/>
                        <a:pt x="78" y="44"/>
                      </a:cubicBezTo>
                      <a:cubicBezTo>
                        <a:pt x="70" y="55"/>
                        <a:pt x="55" y="61"/>
                        <a:pt x="40" y="66"/>
                      </a:cubicBezTo>
                      <a:cubicBezTo>
                        <a:pt x="34" y="68"/>
                        <a:pt x="29" y="71"/>
                        <a:pt x="24" y="74"/>
                      </a:cubicBezTo>
                      <a:cubicBezTo>
                        <a:pt x="27" y="75"/>
                        <a:pt x="29" y="75"/>
                        <a:pt x="32" y="75"/>
                      </a:cubicBezTo>
                      <a:cubicBezTo>
                        <a:pt x="32" y="75"/>
                        <a:pt x="33" y="75"/>
                        <a:pt x="33" y="75"/>
                      </a:cubicBezTo>
                      <a:cubicBezTo>
                        <a:pt x="34" y="76"/>
                        <a:pt x="35" y="77"/>
                        <a:pt x="37" y="78"/>
                      </a:cubicBezTo>
                      <a:cubicBezTo>
                        <a:pt x="55" y="73"/>
                        <a:pt x="71" y="68"/>
                        <a:pt x="86" y="61"/>
                      </a:cubicBezTo>
                      <a:cubicBezTo>
                        <a:pt x="99" y="48"/>
                        <a:pt x="111" y="34"/>
                        <a:pt x="122" y="19"/>
                      </a:cubicBezTo>
                      <a:cubicBezTo>
                        <a:pt x="105" y="13"/>
                        <a:pt x="88" y="7"/>
                        <a:pt x="72" y="0"/>
                      </a:cubicBezTo>
                    </a:path>
                  </a:pathLst>
                </a:custGeom>
                <a:solidFill>
                  <a:srgbClr val="54AF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8" name="Freeform 504">
                  <a:extLst>
                    <a:ext uri="{FF2B5EF4-FFF2-40B4-BE49-F238E27FC236}">
                      <a16:creationId xmlns:a16="http://schemas.microsoft.com/office/drawing/2014/main" xmlns="" id="{16BEC0EE-5BAF-4BA6-B3DB-02EDF826543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993" y="1031"/>
                  <a:ext cx="411" cy="179"/>
                </a:xfrm>
                <a:custGeom>
                  <a:avLst/>
                  <a:gdLst>
                    <a:gd name="T0" fmla="*/ 150 w 170"/>
                    <a:gd name="T1" fmla="*/ 66 h 74"/>
                    <a:gd name="T2" fmla="*/ 158 w 170"/>
                    <a:gd name="T3" fmla="*/ 74 h 74"/>
                    <a:gd name="T4" fmla="*/ 170 w 170"/>
                    <a:gd name="T5" fmla="*/ 67 h 74"/>
                    <a:gd name="T6" fmla="*/ 150 w 170"/>
                    <a:gd name="T7" fmla="*/ 66 h 74"/>
                    <a:gd name="T8" fmla="*/ 58 w 170"/>
                    <a:gd name="T9" fmla="*/ 48 h 74"/>
                    <a:gd name="T10" fmla="*/ 55 w 170"/>
                    <a:gd name="T11" fmla="*/ 54 h 74"/>
                    <a:gd name="T12" fmla="*/ 54 w 170"/>
                    <a:gd name="T13" fmla="*/ 54 h 74"/>
                    <a:gd name="T14" fmla="*/ 36 w 170"/>
                    <a:gd name="T15" fmla="*/ 60 h 74"/>
                    <a:gd name="T16" fmla="*/ 42 w 170"/>
                    <a:gd name="T17" fmla="*/ 60 h 74"/>
                    <a:gd name="T18" fmla="*/ 66 w 170"/>
                    <a:gd name="T19" fmla="*/ 53 h 74"/>
                    <a:gd name="T20" fmla="*/ 66 w 170"/>
                    <a:gd name="T21" fmla="*/ 53 h 74"/>
                    <a:gd name="T22" fmla="*/ 66 w 170"/>
                    <a:gd name="T23" fmla="*/ 53 h 74"/>
                    <a:gd name="T24" fmla="*/ 67 w 170"/>
                    <a:gd name="T25" fmla="*/ 51 h 74"/>
                    <a:gd name="T26" fmla="*/ 58 w 170"/>
                    <a:gd name="T27" fmla="*/ 48 h 74"/>
                    <a:gd name="T28" fmla="*/ 49 w 170"/>
                    <a:gd name="T29" fmla="*/ 45 h 74"/>
                    <a:gd name="T30" fmla="*/ 43 w 170"/>
                    <a:gd name="T31" fmla="*/ 46 h 74"/>
                    <a:gd name="T32" fmla="*/ 11 w 170"/>
                    <a:gd name="T33" fmla="*/ 49 h 74"/>
                    <a:gd name="T34" fmla="*/ 17 w 170"/>
                    <a:gd name="T35" fmla="*/ 53 h 74"/>
                    <a:gd name="T36" fmla="*/ 34 w 170"/>
                    <a:gd name="T37" fmla="*/ 60 h 74"/>
                    <a:gd name="T38" fmla="*/ 58 w 170"/>
                    <a:gd name="T39" fmla="*/ 48 h 74"/>
                    <a:gd name="T40" fmla="*/ 49 w 170"/>
                    <a:gd name="T41" fmla="*/ 45 h 74"/>
                    <a:gd name="T42" fmla="*/ 98 w 170"/>
                    <a:gd name="T43" fmla="*/ 0 h 74"/>
                    <a:gd name="T44" fmla="*/ 78 w 170"/>
                    <a:gd name="T45" fmla="*/ 12 h 74"/>
                    <a:gd name="T46" fmla="*/ 77 w 170"/>
                    <a:gd name="T47" fmla="*/ 12 h 74"/>
                    <a:gd name="T48" fmla="*/ 59 w 170"/>
                    <a:gd name="T49" fmla="*/ 5 h 74"/>
                    <a:gd name="T50" fmla="*/ 21 w 170"/>
                    <a:gd name="T51" fmla="*/ 29 h 74"/>
                    <a:gd name="T52" fmla="*/ 0 w 170"/>
                    <a:gd name="T53" fmla="*/ 42 h 74"/>
                    <a:gd name="T54" fmla="*/ 44 w 170"/>
                    <a:gd name="T55" fmla="*/ 32 h 74"/>
                    <a:gd name="T56" fmla="*/ 71 w 170"/>
                    <a:gd name="T57" fmla="*/ 26 h 74"/>
                    <a:gd name="T58" fmla="*/ 98 w 170"/>
                    <a:gd name="T59" fmla="*/ 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170" h="74">
                      <a:moveTo>
                        <a:pt x="150" y="66"/>
                      </a:moveTo>
                      <a:cubicBezTo>
                        <a:pt x="152" y="69"/>
                        <a:pt x="155" y="71"/>
                        <a:pt x="158" y="74"/>
                      </a:cubicBezTo>
                      <a:cubicBezTo>
                        <a:pt x="162" y="70"/>
                        <a:pt x="166" y="68"/>
                        <a:pt x="170" y="67"/>
                      </a:cubicBezTo>
                      <a:cubicBezTo>
                        <a:pt x="163" y="67"/>
                        <a:pt x="156" y="67"/>
                        <a:pt x="150" y="66"/>
                      </a:cubicBezTo>
                      <a:moveTo>
                        <a:pt x="58" y="48"/>
                      </a:moveTo>
                      <a:cubicBezTo>
                        <a:pt x="57" y="50"/>
                        <a:pt x="56" y="52"/>
                        <a:pt x="55" y="54"/>
                      </a:cubicBezTo>
                      <a:cubicBezTo>
                        <a:pt x="55" y="54"/>
                        <a:pt x="54" y="54"/>
                        <a:pt x="54" y="54"/>
                      </a:cubicBezTo>
                      <a:cubicBezTo>
                        <a:pt x="49" y="54"/>
                        <a:pt x="43" y="57"/>
                        <a:pt x="36" y="60"/>
                      </a:cubicBezTo>
                      <a:cubicBezTo>
                        <a:pt x="38" y="60"/>
                        <a:pt x="40" y="60"/>
                        <a:pt x="42" y="60"/>
                      </a:cubicBezTo>
                      <a:cubicBezTo>
                        <a:pt x="52" y="60"/>
                        <a:pt x="61" y="58"/>
                        <a:pt x="66" y="53"/>
                      </a:cubicBezTo>
                      <a:cubicBezTo>
                        <a:pt x="66" y="53"/>
                        <a:pt x="66" y="53"/>
                        <a:pt x="66" y="53"/>
                      </a:cubicBezTo>
                      <a:cubicBezTo>
                        <a:pt x="66" y="53"/>
                        <a:pt x="66" y="53"/>
                        <a:pt x="66" y="53"/>
                      </a:cubicBezTo>
                      <a:cubicBezTo>
                        <a:pt x="67" y="52"/>
                        <a:pt x="67" y="51"/>
                        <a:pt x="67" y="51"/>
                      </a:cubicBezTo>
                      <a:cubicBezTo>
                        <a:pt x="64" y="50"/>
                        <a:pt x="61" y="49"/>
                        <a:pt x="58" y="48"/>
                      </a:cubicBezTo>
                      <a:moveTo>
                        <a:pt x="49" y="45"/>
                      </a:moveTo>
                      <a:cubicBezTo>
                        <a:pt x="47" y="45"/>
                        <a:pt x="45" y="46"/>
                        <a:pt x="43" y="46"/>
                      </a:cubicBezTo>
                      <a:cubicBezTo>
                        <a:pt x="33" y="47"/>
                        <a:pt x="22" y="48"/>
                        <a:pt x="11" y="49"/>
                      </a:cubicBezTo>
                      <a:cubicBezTo>
                        <a:pt x="13" y="51"/>
                        <a:pt x="15" y="52"/>
                        <a:pt x="17" y="53"/>
                      </a:cubicBezTo>
                      <a:cubicBezTo>
                        <a:pt x="22" y="57"/>
                        <a:pt x="28" y="59"/>
                        <a:pt x="34" y="60"/>
                      </a:cubicBezTo>
                      <a:cubicBezTo>
                        <a:pt x="40" y="55"/>
                        <a:pt x="48" y="51"/>
                        <a:pt x="58" y="48"/>
                      </a:cubicBezTo>
                      <a:cubicBezTo>
                        <a:pt x="54" y="47"/>
                        <a:pt x="51" y="46"/>
                        <a:pt x="49" y="45"/>
                      </a:cubicBezTo>
                      <a:moveTo>
                        <a:pt x="98" y="0"/>
                      </a:moveTo>
                      <a:cubicBezTo>
                        <a:pt x="91" y="4"/>
                        <a:pt x="87" y="11"/>
                        <a:pt x="78" y="12"/>
                      </a:cubicBezTo>
                      <a:cubicBezTo>
                        <a:pt x="78" y="12"/>
                        <a:pt x="77" y="12"/>
                        <a:pt x="77" y="12"/>
                      </a:cubicBezTo>
                      <a:cubicBezTo>
                        <a:pt x="70" y="12"/>
                        <a:pt x="65" y="9"/>
                        <a:pt x="59" y="5"/>
                      </a:cubicBezTo>
                      <a:cubicBezTo>
                        <a:pt x="62" y="20"/>
                        <a:pt x="36" y="22"/>
                        <a:pt x="21" y="29"/>
                      </a:cubicBezTo>
                      <a:cubicBezTo>
                        <a:pt x="13" y="32"/>
                        <a:pt x="6" y="36"/>
                        <a:pt x="0" y="42"/>
                      </a:cubicBezTo>
                      <a:cubicBezTo>
                        <a:pt x="15" y="40"/>
                        <a:pt x="30" y="35"/>
                        <a:pt x="44" y="32"/>
                      </a:cubicBezTo>
                      <a:cubicBezTo>
                        <a:pt x="53" y="29"/>
                        <a:pt x="62" y="27"/>
                        <a:pt x="71" y="26"/>
                      </a:cubicBezTo>
                      <a:cubicBezTo>
                        <a:pt x="80" y="18"/>
                        <a:pt x="89" y="9"/>
                        <a:pt x="98" y="0"/>
                      </a:cubicBezTo>
                    </a:path>
                  </a:pathLst>
                </a:custGeom>
                <a:solidFill>
                  <a:srgbClr val="61C6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59" name="Freeform 505">
                  <a:extLst>
                    <a:ext uri="{FF2B5EF4-FFF2-40B4-BE49-F238E27FC236}">
                      <a16:creationId xmlns:a16="http://schemas.microsoft.com/office/drawing/2014/main" xmlns="" id="{77229932-AA7F-4912-B665-08B2251B2F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3" y="1154"/>
                  <a:ext cx="5" cy="8"/>
                </a:xfrm>
                <a:custGeom>
                  <a:avLst/>
                  <a:gdLst>
                    <a:gd name="T0" fmla="*/ 2 w 2"/>
                    <a:gd name="T1" fmla="*/ 0 h 3"/>
                    <a:gd name="T2" fmla="*/ 0 w 2"/>
                    <a:gd name="T3" fmla="*/ 2 h 3"/>
                    <a:gd name="T4" fmla="*/ 0 w 2"/>
                    <a:gd name="T5" fmla="*/ 2 h 3"/>
                    <a:gd name="T6" fmla="*/ 0 w 2"/>
                    <a:gd name="T7" fmla="*/ 2 h 3"/>
                    <a:gd name="T8" fmla="*/ 0 w 2"/>
                    <a:gd name="T9" fmla="*/ 3 h 3"/>
                    <a:gd name="T10" fmla="*/ 2 w 2"/>
                    <a:gd name="T11" fmla="*/ 0 h 3"/>
                    <a:gd name="T12" fmla="*/ 2 w 2"/>
                    <a:gd name="T13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" h="3">
                      <a:moveTo>
                        <a:pt x="2" y="0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3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0"/>
                        <a:pt x="2" y="0"/>
                        <a:pt x="2" y="0"/>
                      </a:cubicBezTo>
                    </a:path>
                  </a:pathLst>
                </a:custGeom>
                <a:solidFill>
                  <a:srgbClr val="61C6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0" name="Freeform 506">
                  <a:extLst>
                    <a:ext uri="{FF2B5EF4-FFF2-40B4-BE49-F238E27FC236}">
                      <a16:creationId xmlns:a16="http://schemas.microsoft.com/office/drawing/2014/main" xmlns="" id="{C9E41196-9848-4A51-90C6-67F36547ECE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952" y="462"/>
                  <a:ext cx="428" cy="598"/>
                </a:xfrm>
                <a:custGeom>
                  <a:avLst/>
                  <a:gdLst>
                    <a:gd name="T0" fmla="*/ 67 w 177"/>
                    <a:gd name="T1" fmla="*/ 152 h 247"/>
                    <a:gd name="T2" fmla="*/ 65 w 177"/>
                    <a:gd name="T3" fmla="*/ 160 h 247"/>
                    <a:gd name="T4" fmla="*/ 54 w 177"/>
                    <a:gd name="T5" fmla="*/ 200 h 247"/>
                    <a:gd name="T6" fmla="*/ 62 w 177"/>
                    <a:gd name="T7" fmla="*/ 219 h 247"/>
                    <a:gd name="T8" fmla="*/ 82 w 177"/>
                    <a:gd name="T9" fmla="*/ 210 h 247"/>
                    <a:gd name="T10" fmla="*/ 82 w 177"/>
                    <a:gd name="T11" fmla="*/ 210 h 247"/>
                    <a:gd name="T12" fmla="*/ 82 w 177"/>
                    <a:gd name="T13" fmla="*/ 210 h 247"/>
                    <a:gd name="T14" fmla="*/ 67 w 177"/>
                    <a:gd name="T15" fmla="*/ 225 h 247"/>
                    <a:gd name="T16" fmla="*/ 74 w 177"/>
                    <a:gd name="T17" fmla="*/ 236 h 247"/>
                    <a:gd name="T18" fmla="*/ 76 w 177"/>
                    <a:gd name="T19" fmla="*/ 240 h 247"/>
                    <a:gd name="T20" fmla="*/ 94 w 177"/>
                    <a:gd name="T21" fmla="*/ 247 h 247"/>
                    <a:gd name="T22" fmla="*/ 95 w 177"/>
                    <a:gd name="T23" fmla="*/ 247 h 247"/>
                    <a:gd name="T24" fmla="*/ 115 w 177"/>
                    <a:gd name="T25" fmla="*/ 235 h 247"/>
                    <a:gd name="T26" fmla="*/ 177 w 177"/>
                    <a:gd name="T27" fmla="*/ 184 h 247"/>
                    <a:gd name="T28" fmla="*/ 138 w 177"/>
                    <a:gd name="T29" fmla="*/ 178 h 247"/>
                    <a:gd name="T30" fmla="*/ 130 w 177"/>
                    <a:gd name="T31" fmla="*/ 178 h 247"/>
                    <a:gd name="T32" fmla="*/ 122 w 177"/>
                    <a:gd name="T33" fmla="*/ 178 h 247"/>
                    <a:gd name="T34" fmla="*/ 78 w 177"/>
                    <a:gd name="T35" fmla="*/ 166 h 247"/>
                    <a:gd name="T36" fmla="*/ 67 w 177"/>
                    <a:gd name="T37" fmla="*/ 152 h 247"/>
                    <a:gd name="T38" fmla="*/ 20 w 177"/>
                    <a:gd name="T39" fmla="*/ 0 h 247"/>
                    <a:gd name="T40" fmla="*/ 0 w 177"/>
                    <a:gd name="T41" fmla="*/ 54 h 247"/>
                    <a:gd name="T42" fmla="*/ 8 w 177"/>
                    <a:gd name="T43" fmla="*/ 59 h 247"/>
                    <a:gd name="T44" fmla="*/ 39 w 177"/>
                    <a:gd name="T45" fmla="*/ 83 h 247"/>
                    <a:gd name="T46" fmla="*/ 27 w 177"/>
                    <a:gd name="T47" fmla="*/ 6 h 247"/>
                    <a:gd name="T48" fmla="*/ 20 w 177"/>
                    <a:gd name="T49" fmla="*/ 0 h 2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77" h="247">
                      <a:moveTo>
                        <a:pt x="67" y="152"/>
                      </a:moveTo>
                      <a:cubicBezTo>
                        <a:pt x="67" y="155"/>
                        <a:pt x="66" y="157"/>
                        <a:pt x="65" y="160"/>
                      </a:cubicBezTo>
                      <a:cubicBezTo>
                        <a:pt x="59" y="173"/>
                        <a:pt x="52" y="185"/>
                        <a:pt x="54" y="200"/>
                      </a:cubicBezTo>
                      <a:cubicBezTo>
                        <a:pt x="54" y="208"/>
                        <a:pt x="58" y="214"/>
                        <a:pt x="62" y="219"/>
                      </a:cubicBezTo>
                      <a:cubicBezTo>
                        <a:pt x="69" y="216"/>
                        <a:pt x="75" y="213"/>
                        <a:pt x="82" y="210"/>
                      </a:cubicBezTo>
                      <a:cubicBezTo>
                        <a:pt x="82" y="210"/>
                        <a:pt x="82" y="210"/>
                        <a:pt x="82" y="210"/>
                      </a:cubicBezTo>
                      <a:cubicBezTo>
                        <a:pt x="82" y="210"/>
                        <a:pt x="82" y="210"/>
                        <a:pt x="82" y="210"/>
                      </a:cubicBezTo>
                      <a:cubicBezTo>
                        <a:pt x="80" y="216"/>
                        <a:pt x="74" y="221"/>
                        <a:pt x="67" y="225"/>
                      </a:cubicBezTo>
                      <a:cubicBezTo>
                        <a:pt x="70" y="229"/>
                        <a:pt x="72" y="232"/>
                        <a:pt x="74" y="236"/>
                      </a:cubicBezTo>
                      <a:cubicBezTo>
                        <a:pt x="75" y="238"/>
                        <a:pt x="76" y="239"/>
                        <a:pt x="76" y="240"/>
                      </a:cubicBezTo>
                      <a:cubicBezTo>
                        <a:pt x="82" y="244"/>
                        <a:pt x="87" y="247"/>
                        <a:pt x="94" y="247"/>
                      </a:cubicBezTo>
                      <a:cubicBezTo>
                        <a:pt x="94" y="247"/>
                        <a:pt x="95" y="247"/>
                        <a:pt x="95" y="247"/>
                      </a:cubicBezTo>
                      <a:cubicBezTo>
                        <a:pt x="104" y="246"/>
                        <a:pt x="108" y="239"/>
                        <a:pt x="115" y="235"/>
                      </a:cubicBezTo>
                      <a:cubicBezTo>
                        <a:pt x="136" y="211"/>
                        <a:pt x="157" y="187"/>
                        <a:pt x="177" y="184"/>
                      </a:cubicBezTo>
                      <a:cubicBezTo>
                        <a:pt x="166" y="179"/>
                        <a:pt x="152" y="178"/>
                        <a:pt x="138" y="178"/>
                      </a:cubicBezTo>
                      <a:cubicBezTo>
                        <a:pt x="136" y="178"/>
                        <a:pt x="133" y="178"/>
                        <a:pt x="130" y="178"/>
                      </a:cubicBezTo>
                      <a:cubicBezTo>
                        <a:pt x="127" y="178"/>
                        <a:pt x="124" y="178"/>
                        <a:pt x="122" y="178"/>
                      </a:cubicBezTo>
                      <a:cubicBezTo>
                        <a:pt x="104" y="178"/>
                        <a:pt x="88" y="177"/>
                        <a:pt x="78" y="166"/>
                      </a:cubicBezTo>
                      <a:cubicBezTo>
                        <a:pt x="74" y="162"/>
                        <a:pt x="71" y="157"/>
                        <a:pt x="67" y="152"/>
                      </a:cubicBezTo>
                      <a:moveTo>
                        <a:pt x="20" y="0"/>
                      </a:moveTo>
                      <a:cubicBezTo>
                        <a:pt x="11" y="18"/>
                        <a:pt x="6" y="36"/>
                        <a:pt x="0" y="54"/>
                      </a:cubicBezTo>
                      <a:cubicBezTo>
                        <a:pt x="3" y="55"/>
                        <a:pt x="5" y="57"/>
                        <a:pt x="8" y="59"/>
                      </a:cubicBezTo>
                      <a:cubicBezTo>
                        <a:pt x="19" y="67"/>
                        <a:pt x="30" y="75"/>
                        <a:pt x="39" y="83"/>
                      </a:cubicBezTo>
                      <a:cubicBezTo>
                        <a:pt x="34" y="58"/>
                        <a:pt x="33" y="32"/>
                        <a:pt x="27" y="6"/>
                      </a:cubicBezTo>
                      <a:cubicBezTo>
                        <a:pt x="25" y="4"/>
                        <a:pt x="22" y="2"/>
                        <a:pt x="20" y="0"/>
                      </a:cubicBezTo>
                    </a:path>
                  </a:pathLst>
                </a:custGeom>
                <a:solidFill>
                  <a:srgbClr val="62CF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1" name="Freeform 507">
                  <a:extLst>
                    <a:ext uri="{FF2B5EF4-FFF2-40B4-BE49-F238E27FC236}">
                      <a16:creationId xmlns:a16="http://schemas.microsoft.com/office/drawing/2014/main" xmlns="" id="{5A81B4E2-BE8F-421E-BF73-F7B09216E33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06" y="1779"/>
                  <a:ext cx="187" cy="72"/>
                </a:xfrm>
                <a:custGeom>
                  <a:avLst/>
                  <a:gdLst>
                    <a:gd name="T0" fmla="*/ 77 w 77"/>
                    <a:gd name="T1" fmla="*/ 0 h 30"/>
                    <a:gd name="T2" fmla="*/ 0 w 77"/>
                    <a:gd name="T3" fmla="*/ 16 h 30"/>
                    <a:gd name="T4" fmla="*/ 13 w 77"/>
                    <a:gd name="T5" fmla="*/ 28 h 30"/>
                    <a:gd name="T6" fmla="*/ 23 w 77"/>
                    <a:gd name="T7" fmla="*/ 30 h 30"/>
                    <a:gd name="T8" fmla="*/ 39 w 77"/>
                    <a:gd name="T9" fmla="*/ 22 h 30"/>
                    <a:gd name="T10" fmla="*/ 77 w 77"/>
                    <a:gd name="T11" fmla="*/ 0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7" h="30">
                      <a:moveTo>
                        <a:pt x="77" y="0"/>
                      </a:moveTo>
                      <a:cubicBezTo>
                        <a:pt x="47" y="1"/>
                        <a:pt x="26" y="9"/>
                        <a:pt x="0" y="16"/>
                      </a:cubicBezTo>
                      <a:cubicBezTo>
                        <a:pt x="2" y="21"/>
                        <a:pt x="6" y="26"/>
                        <a:pt x="13" y="28"/>
                      </a:cubicBezTo>
                      <a:cubicBezTo>
                        <a:pt x="17" y="29"/>
                        <a:pt x="20" y="30"/>
                        <a:pt x="23" y="30"/>
                      </a:cubicBezTo>
                      <a:cubicBezTo>
                        <a:pt x="28" y="27"/>
                        <a:pt x="33" y="24"/>
                        <a:pt x="39" y="22"/>
                      </a:cubicBezTo>
                      <a:cubicBezTo>
                        <a:pt x="54" y="17"/>
                        <a:pt x="69" y="11"/>
                        <a:pt x="77" y="0"/>
                      </a:cubicBezTo>
                    </a:path>
                  </a:pathLst>
                </a:custGeom>
                <a:solidFill>
                  <a:srgbClr val="2893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2" name="Freeform 508">
                  <a:extLst>
                    <a:ext uri="{FF2B5EF4-FFF2-40B4-BE49-F238E27FC236}">
                      <a16:creationId xmlns:a16="http://schemas.microsoft.com/office/drawing/2014/main" xmlns="" id="{DDF7379E-C7B6-4E8B-AD3F-50E5A53CE6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87" y="806"/>
                  <a:ext cx="92" cy="160"/>
                </a:xfrm>
                <a:custGeom>
                  <a:avLst/>
                  <a:gdLst>
                    <a:gd name="T0" fmla="*/ 38 w 38"/>
                    <a:gd name="T1" fmla="*/ 0 h 66"/>
                    <a:gd name="T2" fmla="*/ 2 w 38"/>
                    <a:gd name="T3" fmla="*/ 33 h 66"/>
                    <a:gd name="T4" fmla="*/ 2 w 38"/>
                    <a:gd name="T5" fmla="*/ 56 h 66"/>
                    <a:gd name="T6" fmla="*/ 9 w 38"/>
                    <a:gd name="T7" fmla="*/ 61 h 66"/>
                    <a:gd name="T8" fmla="*/ 19 w 38"/>
                    <a:gd name="T9" fmla="*/ 66 h 66"/>
                    <a:gd name="T10" fmla="*/ 19 w 38"/>
                    <a:gd name="T11" fmla="*/ 57 h 66"/>
                    <a:gd name="T12" fmla="*/ 38 w 38"/>
                    <a:gd name="T13" fmla="*/ 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66">
                      <a:moveTo>
                        <a:pt x="38" y="0"/>
                      </a:moveTo>
                      <a:cubicBezTo>
                        <a:pt x="18" y="1"/>
                        <a:pt x="5" y="17"/>
                        <a:pt x="2" y="33"/>
                      </a:cubicBezTo>
                      <a:cubicBezTo>
                        <a:pt x="0" y="40"/>
                        <a:pt x="1" y="48"/>
                        <a:pt x="2" y="56"/>
                      </a:cubicBezTo>
                      <a:cubicBezTo>
                        <a:pt x="4" y="58"/>
                        <a:pt x="7" y="60"/>
                        <a:pt x="9" y="61"/>
                      </a:cubicBezTo>
                      <a:cubicBezTo>
                        <a:pt x="19" y="66"/>
                        <a:pt x="19" y="66"/>
                        <a:pt x="19" y="66"/>
                      </a:cubicBezTo>
                      <a:cubicBezTo>
                        <a:pt x="19" y="63"/>
                        <a:pt x="19" y="60"/>
                        <a:pt x="19" y="57"/>
                      </a:cubicBezTo>
                      <a:cubicBezTo>
                        <a:pt x="19" y="34"/>
                        <a:pt x="33" y="22"/>
                        <a:pt x="38" y="0"/>
                      </a:cubicBezTo>
                    </a:path>
                  </a:pathLst>
                </a:custGeom>
                <a:solidFill>
                  <a:srgbClr val="4088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3" name="Freeform 509">
                  <a:extLst>
                    <a:ext uri="{FF2B5EF4-FFF2-40B4-BE49-F238E27FC236}">
                      <a16:creationId xmlns:a16="http://schemas.microsoft.com/office/drawing/2014/main" xmlns="" id="{75A93BA9-7CFD-495F-8E6F-BC0335CDB60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882" y="968"/>
                  <a:ext cx="51" cy="102"/>
                </a:xfrm>
                <a:custGeom>
                  <a:avLst/>
                  <a:gdLst>
                    <a:gd name="T0" fmla="*/ 5 w 21"/>
                    <a:gd name="T1" fmla="*/ 15 h 42"/>
                    <a:gd name="T2" fmla="*/ 0 w 21"/>
                    <a:gd name="T3" fmla="*/ 39 h 42"/>
                    <a:gd name="T4" fmla="*/ 0 w 21"/>
                    <a:gd name="T5" fmla="*/ 40 h 42"/>
                    <a:gd name="T6" fmla="*/ 5 w 21"/>
                    <a:gd name="T7" fmla="*/ 15 h 42"/>
                    <a:gd name="T8" fmla="*/ 21 w 21"/>
                    <a:gd name="T9" fmla="*/ 0 h 42"/>
                    <a:gd name="T10" fmla="*/ 8 w 21"/>
                    <a:gd name="T11" fmla="*/ 42 h 42"/>
                    <a:gd name="T12" fmla="*/ 19 w 21"/>
                    <a:gd name="T13" fmla="*/ 39 h 42"/>
                    <a:gd name="T14" fmla="*/ 21 w 21"/>
                    <a:gd name="T15" fmla="*/ 0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1" h="42">
                      <a:moveTo>
                        <a:pt x="5" y="15"/>
                      </a:moveTo>
                      <a:cubicBezTo>
                        <a:pt x="4" y="23"/>
                        <a:pt x="2" y="31"/>
                        <a:pt x="0" y="39"/>
                      </a:cubicBezTo>
                      <a:cubicBezTo>
                        <a:pt x="0" y="39"/>
                        <a:pt x="0" y="39"/>
                        <a:pt x="0" y="40"/>
                      </a:cubicBezTo>
                      <a:cubicBezTo>
                        <a:pt x="7" y="33"/>
                        <a:pt x="8" y="24"/>
                        <a:pt x="5" y="15"/>
                      </a:cubicBezTo>
                      <a:moveTo>
                        <a:pt x="21" y="0"/>
                      </a:moveTo>
                      <a:cubicBezTo>
                        <a:pt x="13" y="13"/>
                        <a:pt x="10" y="27"/>
                        <a:pt x="8" y="42"/>
                      </a:cubicBezTo>
                      <a:cubicBezTo>
                        <a:pt x="12" y="41"/>
                        <a:pt x="15" y="40"/>
                        <a:pt x="19" y="39"/>
                      </a:cubicBezTo>
                      <a:cubicBezTo>
                        <a:pt x="20" y="26"/>
                        <a:pt x="20" y="13"/>
                        <a:pt x="21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4" name="Freeform 510">
                  <a:extLst>
                    <a:ext uri="{FF2B5EF4-FFF2-40B4-BE49-F238E27FC236}">
                      <a16:creationId xmlns:a16="http://schemas.microsoft.com/office/drawing/2014/main" xmlns="" id="{283287BC-6E44-4D62-B79D-AB98636F2C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36" y="1125"/>
                  <a:ext cx="25" cy="56"/>
                </a:xfrm>
                <a:custGeom>
                  <a:avLst/>
                  <a:gdLst>
                    <a:gd name="T0" fmla="*/ 8 w 10"/>
                    <a:gd name="T1" fmla="*/ 0 h 23"/>
                    <a:gd name="T2" fmla="*/ 0 w 10"/>
                    <a:gd name="T3" fmla="*/ 21 h 23"/>
                    <a:gd name="T4" fmla="*/ 3 w 10"/>
                    <a:gd name="T5" fmla="*/ 23 h 23"/>
                    <a:gd name="T6" fmla="*/ 7 w 10"/>
                    <a:gd name="T7" fmla="*/ 17 h 23"/>
                    <a:gd name="T8" fmla="*/ 10 w 10"/>
                    <a:gd name="T9" fmla="*/ 2 h 23"/>
                    <a:gd name="T10" fmla="*/ 8 w 10"/>
                    <a:gd name="T11" fmla="*/ 0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0" h="23">
                      <a:moveTo>
                        <a:pt x="8" y="0"/>
                      </a:moveTo>
                      <a:cubicBezTo>
                        <a:pt x="5" y="7"/>
                        <a:pt x="2" y="14"/>
                        <a:pt x="0" y="21"/>
                      </a:cubicBezTo>
                      <a:cubicBezTo>
                        <a:pt x="1" y="22"/>
                        <a:pt x="2" y="22"/>
                        <a:pt x="3" y="23"/>
                      </a:cubicBezTo>
                      <a:cubicBezTo>
                        <a:pt x="4" y="21"/>
                        <a:pt x="6" y="19"/>
                        <a:pt x="7" y="17"/>
                      </a:cubicBezTo>
                      <a:cubicBezTo>
                        <a:pt x="8" y="12"/>
                        <a:pt x="9" y="7"/>
                        <a:pt x="10" y="2"/>
                      </a:cubicBezTo>
                      <a:cubicBezTo>
                        <a:pt x="9" y="1"/>
                        <a:pt x="9" y="1"/>
                        <a:pt x="8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5" name="Freeform 511">
                  <a:extLst>
                    <a:ext uri="{FF2B5EF4-FFF2-40B4-BE49-F238E27FC236}">
                      <a16:creationId xmlns:a16="http://schemas.microsoft.com/office/drawing/2014/main" xmlns="" id="{D28A4700-5690-41B7-B16E-FC7AAC4B0CC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856" y="1077"/>
                  <a:ext cx="70" cy="53"/>
                </a:xfrm>
                <a:custGeom>
                  <a:avLst/>
                  <a:gdLst>
                    <a:gd name="T0" fmla="*/ 29 w 29"/>
                    <a:gd name="T1" fmla="*/ 3 h 22"/>
                    <a:gd name="T2" fmla="*/ 18 w 29"/>
                    <a:gd name="T3" fmla="*/ 13 h 22"/>
                    <a:gd name="T4" fmla="*/ 18 w 29"/>
                    <a:gd name="T5" fmla="*/ 18 h 22"/>
                    <a:gd name="T6" fmla="*/ 27 w 29"/>
                    <a:gd name="T7" fmla="*/ 21 h 22"/>
                    <a:gd name="T8" fmla="*/ 29 w 29"/>
                    <a:gd name="T9" fmla="*/ 3 h 22"/>
                    <a:gd name="T10" fmla="*/ 8 w 29"/>
                    <a:gd name="T11" fmla="*/ 0 h 22"/>
                    <a:gd name="T12" fmla="*/ 0 w 29"/>
                    <a:gd name="T13" fmla="*/ 20 h 22"/>
                    <a:gd name="T14" fmla="*/ 2 w 29"/>
                    <a:gd name="T15" fmla="*/ 22 h 22"/>
                    <a:gd name="T16" fmla="*/ 10 w 29"/>
                    <a:gd name="T17" fmla="*/ 1 h 22"/>
                    <a:gd name="T18" fmla="*/ 8 w 29"/>
                    <a:gd name="T19" fmla="*/ 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9" h="22">
                      <a:moveTo>
                        <a:pt x="29" y="3"/>
                      </a:moveTo>
                      <a:cubicBezTo>
                        <a:pt x="25" y="6"/>
                        <a:pt x="21" y="9"/>
                        <a:pt x="18" y="13"/>
                      </a:cubicBezTo>
                      <a:cubicBezTo>
                        <a:pt x="18" y="15"/>
                        <a:pt x="18" y="16"/>
                        <a:pt x="18" y="18"/>
                      </a:cubicBezTo>
                      <a:cubicBezTo>
                        <a:pt x="21" y="19"/>
                        <a:pt x="24" y="20"/>
                        <a:pt x="27" y="21"/>
                      </a:cubicBezTo>
                      <a:cubicBezTo>
                        <a:pt x="27" y="15"/>
                        <a:pt x="28" y="9"/>
                        <a:pt x="29" y="3"/>
                      </a:cubicBezTo>
                      <a:moveTo>
                        <a:pt x="8" y="0"/>
                      </a:moveTo>
                      <a:cubicBezTo>
                        <a:pt x="6" y="7"/>
                        <a:pt x="3" y="14"/>
                        <a:pt x="0" y="20"/>
                      </a:cubicBezTo>
                      <a:cubicBezTo>
                        <a:pt x="1" y="21"/>
                        <a:pt x="1" y="21"/>
                        <a:pt x="2" y="22"/>
                      </a:cubicBezTo>
                      <a:cubicBezTo>
                        <a:pt x="4" y="15"/>
                        <a:pt x="6" y="8"/>
                        <a:pt x="10" y="1"/>
                      </a:cubicBezTo>
                      <a:cubicBezTo>
                        <a:pt x="9" y="1"/>
                        <a:pt x="9" y="1"/>
                        <a:pt x="8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6" name="Freeform 512">
                  <a:extLst>
                    <a:ext uri="{FF2B5EF4-FFF2-40B4-BE49-F238E27FC236}">
                      <a16:creationId xmlns:a16="http://schemas.microsoft.com/office/drawing/2014/main" xmlns="" id="{091BEAE2-E1DF-4F19-A928-C7984F266A7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812" y="1171"/>
                  <a:ext cx="102" cy="279"/>
                </a:xfrm>
                <a:custGeom>
                  <a:avLst/>
                  <a:gdLst>
                    <a:gd name="T0" fmla="*/ 29 w 42"/>
                    <a:gd name="T1" fmla="*/ 82 h 115"/>
                    <a:gd name="T2" fmla="*/ 28 w 42"/>
                    <a:gd name="T3" fmla="*/ 82 h 115"/>
                    <a:gd name="T4" fmla="*/ 24 w 42"/>
                    <a:gd name="T5" fmla="*/ 103 h 115"/>
                    <a:gd name="T6" fmla="*/ 22 w 42"/>
                    <a:gd name="T7" fmla="*/ 112 h 115"/>
                    <a:gd name="T8" fmla="*/ 22 w 42"/>
                    <a:gd name="T9" fmla="*/ 115 h 115"/>
                    <a:gd name="T10" fmla="*/ 29 w 42"/>
                    <a:gd name="T11" fmla="*/ 82 h 115"/>
                    <a:gd name="T12" fmla="*/ 1 w 42"/>
                    <a:gd name="T13" fmla="*/ 76 h 115"/>
                    <a:gd name="T14" fmla="*/ 0 w 42"/>
                    <a:gd name="T15" fmla="*/ 95 h 115"/>
                    <a:gd name="T16" fmla="*/ 5 w 42"/>
                    <a:gd name="T17" fmla="*/ 78 h 115"/>
                    <a:gd name="T18" fmla="*/ 1 w 42"/>
                    <a:gd name="T19" fmla="*/ 76 h 115"/>
                    <a:gd name="T20" fmla="*/ 6 w 42"/>
                    <a:gd name="T21" fmla="*/ 18 h 115"/>
                    <a:gd name="T22" fmla="*/ 2 w 42"/>
                    <a:gd name="T23" fmla="*/ 63 h 115"/>
                    <a:gd name="T24" fmla="*/ 2 w 42"/>
                    <a:gd name="T25" fmla="*/ 64 h 115"/>
                    <a:gd name="T26" fmla="*/ 6 w 42"/>
                    <a:gd name="T27" fmla="*/ 18 h 115"/>
                    <a:gd name="T28" fmla="*/ 42 w 42"/>
                    <a:gd name="T29" fmla="*/ 0 h 115"/>
                    <a:gd name="T30" fmla="*/ 36 w 42"/>
                    <a:gd name="T31" fmla="*/ 3 h 115"/>
                    <a:gd name="T32" fmla="*/ 36 w 42"/>
                    <a:gd name="T33" fmla="*/ 34 h 115"/>
                    <a:gd name="T34" fmla="*/ 32 w 42"/>
                    <a:gd name="T35" fmla="*/ 64 h 115"/>
                    <a:gd name="T36" fmla="*/ 32 w 42"/>
                    <a:gd name="T37" fmla="*/ 64 h 115"/>
                    <a:gd name="T38" fmla="*/ 42 w 42"/>
                    <a:gd name="T39" fmla="*/ 0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42" h="115">
                      <a:moveTo>
                        <a:pt x="29" y="82"/>
                      </a:moveTo>
                      <a:cubicBezTo>
                        <a:pt x="29" y="82"/>
                        <a:pt x="28" y="82"/>
                        <a:pt x="28" y="82"/>
                      </a:cubicBezTo>
                      <a:cubicBezTo>
                        <a:pt x="27" y="89"/>
                        <a:pt x="25" y="96"/>
                        <a:pt x="24" y="103"/>
                      </a:cubicBezTo>
                      <a:cubicBezTo>
                        <a:pt x="23" y="106"/>
                        <a:pt x="22" y="109"/>
                        <a:pt x="22" y="112"/>
                      </a:cubicBezTo>
                      <a:cubicBezTo>
                        <a:pt x="22" y="113"/>
                        <a:pt x="22" y="114"/>
                        <a:pt x="22" y="115"/>
                      </a:cubicBezTo>
                      <a:cubicBezTo>
                        <a:pt x="24" y="104"/>
                        <a:pt x="27" y="93"/>
                        <a:pt x="29" y="82"/>
                      </a:cubicBezTo>
                      <a:moveTo>
                        <a:pt x="1" y="76"/>
                      </a:moveTo>
                      <a:cubicBezTo>
                        <a:pt x="1" y="82"/>
                        <a:pt x="0" y="88"/>
                        <a:pt x="0" y="95"/>
                      </a:cubicBezTo>
                      <a:cubicBezTo>
                        <a:pt x="2" y="89"/>
                        <a:pt x="4" y="84"/>
                        <a:pt x="5" y="78"/>
                      </a:cubicBezTo>
                      <a:cubicBezTo>
                        <a:pt x="4" y="78"/>
                        <a:pt x="2" y="77"/>
                        <a:pt x="1" y="76"/>
                      </a:cubicBezTo>
                      <a:moveTo>
                        <a:pt x="6" y="18"/>
                      </a:moveTo>
                      <a:cubicBezTo>
                        <a:pt x="3" y="33"/>
                        <a:pt x="2" y="48"/>
                        <a:pt x="2" y="63"/>
                      </a:cubicBezTo>
                      <a:cubicBezTo>
                        <a:pt x="2" y="64"/>
                        <a:pt x="2" y="64"/>
                        <a:pt x="2" y="64"/>
                      </a:cubicBezTo>
                      <a:cubicBezTo>
                        <a:pt x="11" y="49"/>
                        <a:pt x="19" y="31"/>
                        <a:pt x="6" y="18"/>
                      </a:cubicBezTo>
                      <a:moveTo>
                        <a:pt x="42" y="0"/>
                      </a:moveTo>
                      <a:cubicBezTo>
                        <a:pt x="40" y="1"/>
                        <a:pt x="38" y="2"/>
                        <a:pt x="36" y="3"/>
                      </a:cubicBezTo>
                      <a:cubicBezTo>
                        <a:pt x="36" y="14"/>
                        <a:pt x="36" y="24"/>
                        <a:pt x="36" y="34"/>
                      </a:cubicBezTo>
                      <a:cubicBezTo>
                        <a:pt x="35" y="44"/>
                        <a:pt x="34" y="54"/>
                        <a:pt x="32" y="64"/>
                      </a:cubicBezTo>
                      <a:cubicBezTo>
                        <a:pt x="32" y="64"/>
                        <a:pt x="32" y="64"/>
                        <a:pt x="32" y="64"/>
                      </a:cubicBezTo>
                      <a:cubicBezTo>
                        <a:pt x="36" y="43"/>
                        <a:pt x="40" y="22"/>
                        <a:pt x="42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7" name="Freeform 513">
                  <a:extLst>
                    <a:ext uri="{FF2B5EF4-FFF2-40B4-BE49-F238E27FC236}">
                      <a16:creationId xmlns:a16="http://schemas.microsoft.com/office/drawing/2014/main" xmlns="" id="{7E786754-81B8-43E0-AB05-D0BEB991F92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788" y="1486"/>
                  <a:ext cx="56" cy="87"/>
                </a:xfrm>
                <a:custGeom>
                  <a:avLst/>
                  <a:gdLst>
                    <a:gd name="T0" fmla="*/ 23 w 23"/>
                    <a:gd name="T1" fmla="*/ 30 h 36"/>
                    <a:gd name="T2" fmla="*/ 20 w 23"/>
                    <a:gd name="T3" fmla="*/ 32 h 36"/>
                    <a:gd name="T4" fmla="*/ 19 w 23"/>
                    <a:gd name="T5" fmla="*/ 35 h 36"/>
                    <a:gd name="T6" fmla="*/ 22 w 23"/>
                    <a:gd name="T7" fmla="*/ 36 h 36"/>
                    <a:gd name="T8" fmla="*/ 22 w 23"/>
                    <a:gd name="T9" fmla="*/ 36 h 36"/>
                    <a:gd name="T10" fmla="*/ 23 w 23"/>
                    <a:gd name="T11" fmla="*/ 30 h 36"/>
                    <a:gd name="T12" fmla="*/ 2 w 23"/>
                    <a:gd name="T13" fmla="*/ 0 h 36"/>
                    <a:gd name="T14" fmla="*/ 0 w 23"/>
                    <a:gd name="T15" fmla="*/ 7 h 36"/>
                    <a:gd name="T16" fmla="*/ 4 w 23"/>
                    <a:gd name="T17" fmla="*/ 1 h 36"/>
                    <a:gd name="T18" fmla="*/ 2 w 23"/>
                    <a:gd name="T19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3" h="36">
                      <a:moveTo>
                        <a:pt x="23" y="30"/>
                      </a:moveTo>
                      <a:cubicBezTo>
                        <a:pt x="22" y="31"/>
                        <a:pt x="21" y="31"/>
                        <a:pt x="20" y="32"/>
                      </a:cubicBezTo>
                      <a:cubicBezTo>
                        <a:pt x="20" y="33"/>
                        <a:pt x="20" y="34"/>
                        <a:pt x="19" y="35"/>
                      </a:cubicBezTo>
                      <a:cubicBezTo>
                        <a:pt x="20" y="36"/>
                        <a:pt x="21" y="36"/>
                        <a:pt x="22" y="36"/>
                      </a:cubicBezTo>
                      <a:cubicBezTo>
                        <a:pt x="22" y="36"/>
                        <a:pt x="22" y="36"/>
                        <a:pt x="22" y="36"/>
                      </a:cubicBezTo>
                      <a:cubicBezTo>
                        <a:pt x="23" y="34"/>
                        <a:pt x="23" y="32"/>
                        <a:pt x="23" y="30"/>
                      </a:cubicBezTo>
                      <a:moveTo>
                        <a:pt x="2" y="0"/>
                      </a:moveTo>
                      <a:cubicBezTo>
                        <a:pt x="2" y="2"/>
                        <a:pt x="1" y="5"/>
                        <a:pt x="0" y="7"/>
                      </a:cubicBezTo>
                      <a:cubicBezTo>
                        <a:pt x="2" y="5"/>
                        <a:pt x="3" y="3"/>
                        <a:pt x="4" y="1"/>
                      </a:cubicBezTo>
                      <a:cubicBezTo>
                        <a:pt x="4" y="1"/>
                        <a:pt x="3" y="1"/>
                        <a:pt x="2" y="0"/>
                      </a:cubicBezTo>
                    </a:path>
                  </a:pathLst>
                </a:custGeom>
                <a:solidFill>
                  <a:srgbClr val="436D0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8" name="Freeform 514">
                  <a:extLst>
                    <a:ext uri="{FF2B5EF4-FFF2-40B4-BE49-F238E27FC236}">
                      <a16:creationId xmlns:a16="http://schemas.microsoft.com/office/drawing/2014/main" xmlns="" id="{3B3C1D99-8FDF-4E1C-BF72-D0622B4CF6C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757" y="1571"/>
                  <a:ext cx="84" cy="237"/>
                </a:xfrm>
                <a:custGeom>
                  <a:avLst/>
                  <a:gdLst>
                    <a:gd name="T0" fmla="*/ 2 w 35"/>
                    <a:gd name="T1" fmla="*/ 18 h 98"/>
                    <a:gd name="T2" fmla="*/ 16 w 35"/>
                    <a:gd name="T3" fmla="*/ 96 h 98"/>
                    <a:gd name="T4" fmla="*/ 24 w 35"/>
                    <a:gd name="T5" fmla="*/ 98 h 98"/>
                    <a:gd name="T6" fmla="*/ 26 w 35"/>
                    <a:gd name="T7" fmla="*/ 98 h 98"/>
                    <a:gd name="T8" fmla="*/ 22 w 35"/>
                    <a:gd name="T9" fmla="*/ 73 h 98"/>
                    <a:gd name="T10" fmla="*/ 24 w 35"/>
                    <a:gd name="T11" fmla="*/ 58 h 98"/>
                    <a:gd name="T12" fmla="*/ 21 w 35"/>
                    <a:gd name="T13" fmla="*/ 61 h 98"/>
                    <a:gd name="T14" fmla="*/ 5 w 35"/>
                    <a:gd name="T15" fmla="*/ 20 h 98"/>
                    <a:gd name="T16" fmla="*/ 2 w 35"/>
                    <a:gd name="T17" fmla="*/ 18 h 98"/>
                    <a:gd name="T18" fmla="*/ 32 w 35"/>
                    <a:gd name="T19" fmla="*/ 0 h 98"/>
                    <a:gd name="T20" fmla="*/ 15 w 35"/>
                    <a:gd name="T21" fmla="*/ 30 h 98"/>
                    <a:gd name="T22" fmla="*/ 13 w 35"/>
                    <a:gd name="T23" fmla="*/ 28 h 98"/>
                    <a:gd name="T24" fmla="*/ 16 w 35"/>
                    <a:gd name="T25" fmla="*/ 39 h 98"/>
                    <a:gd name="T26" fmla="*/ 29 w 35"/>
                    <a:gd name="T27" fmla="*/ 36 h 98"/>
                    <a:gd name="T28" fmla="*/ 32 w 35"/>
                    <a:gd name="T29" fmla="*/ 21 h 98"/>
                    <a:gd name="T30" fmla="*/ 35 w 35"/>
                    <a:gd name="T31" fmla="*/ 1 h 98"/>
                    <a:gd name="T32" fmla="*/ 35 w 35"/>
                    <a:gd name="T33" fmla="*/ 1 h 98"/>
                    <a:gd name="T34" fmla="*/ 32 w 35"/>
                    <a:gd name="T35" fmla="*/ 0 h 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5" h="98">
                      <a:moveTo>
                        <a:pt x="2" y="18"/>
                      </a:moveTo>
                      <a:cubicBezTo>
                        <a:pt x="0" y="44"/>
                        <a:pt x="5" y="71"/>
                        <a:pt x="16" y="96"/>
                      </a:cubicBezTo>
                      <a:cubicBezTo>
                        <a:pt x="19" y="97"/>
                        <a:pt x="22" y="98"/>
                        <a:pt x="24" y="98"/>
                      </a:cubicBezTo>
                      <a:cubicBezTo>
                        <a:pt x="25" y="98"/>
                        <a:pt x="25" y="98"/>
                        <a:pt x="26" y="98"/>
                      </a:cubicBezTo>
                      <a:cubicBezTo>
                        <a:pt x="23" y="90"/>
                        <a:pt x="22" y="82"/>
                        <a:pt x="22" y="73"/>
                      </a:cubicBezTo>
                      <a:cubicBezTo>
                        <a:pt x="23" y="68"/>
                        <a:pt x="23" y="63"/>
                        <a:pt x="24" y="58"/>
                      </a:cubicBezTo>
                      <a:cubicBezTo>
                        <a:pt x="23" y="59"/>
                        <a:pt x="22" y="60"/>
                        <a:pt x="21" y="61"/>
                      </a:cubicBezTo>
                      <a:cubicBezTo>
                        <a:pt x="15" y="48"/>
                        <a:pt x="8" y="34"/>
                        <a:pt x="5" y="20"/>
                      </a:cubicBezTo>
                      <a:cubicBezTo>
                        <a:pt x="4" y="20"/>
                        <a:pt x="3" y="19"/>
                        <a:pt x="2" y="18"/>
                      </a:cubicBezTo>
                      <a:moveTo>
                        <a:pt x="32" y="0"/>
                      </a:moveTo>
                      <a:cubicBezTo>
                        <a:pt x="29" y="11"/>
                        <a:pt x="25" y="22"/>
                        <a:pt x="15" y="30"/>
                      </a:cubicBezTo>
                      <a:cubicBezTo>
                        <a:pt x="15" y="30"/>
                        <a:pt x="14" y="29"/>
                        <a:pt x="13" y="28"/>
                      </a:cubicBezTo>
                      <a:cubicBezTo>
                        <a:pt x="13" y="32"/>
                        <a:pt x="14" y="35"/>
                        <a:pt x="16" y="39"/>
                      </a:cubicBezTo>
                      <a:cubicBezTo>
                        <a:pt x="19" y="38"/>
                        <a:pt x="24" y="37"/>
                        <a:pt x="29" y="36"/>
                      </a:cubicBezTo>
                      <a:cubicBezTo>
                        <a:pt x="30" y="31"/>
                        <a:pt x="31" y="26"/>
                        <a:pt x="32" y="21"/>
                      </a:cubicBezTo>
                      <a:cubicBezTo>
                        <a:pt x="33" y="15"/>
                        <a:pt x="34" y="8"/>
                        <a:pt x="35" y="1"/>
                      </a:cubicBezTo>
                      <a:cubicBezTo>
                        <a:pt x="35" y="1"/>
                        <a:pt x="35" y="1"/>
                        <a:pt x="35" y="1"/>
                      </a:cubicBezTo>
                      <a:cubicBezTo>
                        <a:pt x="34" y="1"/>
                        <a:pt x="33" y="1"/>
                        <a:pt x="32" y="0"/>
                      </a:cubicBezTo>
                    </a:path>
                  </a:pathLst>
                </a:custGeom>
                <a:solidFill>
                  <a:srgbClr val="38620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69" name="Freeform 515">
                  <a:extLst>
                    <a:ext uri="{FF2B5EF4-FFF2-40B4-BE49-F238E27FC236}">
                      <a16:creationId xmlns:a16="http://schemas.microsoft.com/office/drawing/2014/main" xmlns="" id="{F9CFF0D0-7992-479B-A06D-FD0640BCE8B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95" y="1803"/>
                  <a:ext cx="49" cy="70"/>
                </a:xfrm>
                <a:custGeom>
                  <a:avLst/>
                  <a:gdLst>
                    <a:gd name="T0" fmla="*/ 0 w 20"/>
                    <a:gd name="T1" fmla="*/ 0 h 29"/>
                    <a:gd name="T2" fmla="*/ 15 w 20"/>
                    <a:gd name="T3" fmla="*/ 27 h 29"/>
                    <a:gd name="T4" fmla="*/ 20 w 20"/>
                    <a:gd name="T5" fmla="*/ 29 h 29"/>
                    <a:gd name="T6" fmla="*/ 10 w 20"/>
                    <a:gd name="T7" fmla="*/ 2 h 29"/>
                    <a:gd name="T8" fmla="*/ 8 w 20"/>
                    <a:gd name="T9" fmla="*/ 2 h 29"/>
                    <a:gd name="T10" fmla="*/ 0 w 20"/>
                    <a:gd name="T11" fmla="*/ 0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0" h="29">
                      <a:moveTo>
                        <a:pt x="0" y="0"/>
                      </a:moveTo>
                      <a:cubicBezTo>
                        <a:pt x="4" y="9"/>
                        <a:pt x="9" y="18"/>
                        <a:pt x="15" y="27"/>
                      </a:cubicBezTo>
                      <a:cubicBezTo>
                        <a:pt x="17" y="28"/>
                        <a:pt x="19" y="28"/>
                        <a:pt x="20" y="29"/>
                      </a:cubicBezTo>
                      <a:cubicBezTo>
                        <a:pt x="16" y="20"/>
                        <a:pt x="13" y="11"/>
                        <a:pt x="10" y="2"/>
                      </a:cubicBezTo>
                      <a:cubicBezTo>
                        <a:pt x="9" y="2"/>
                        <a:pt x="9" y="2"/>
                        <a:pt x="8" y="2"/>
                      </a:cubicBezTo>
                      <a:cubicBezTo>
                        <a:pt x="6" y="2"/>
                        <a:pt x="3" y="1"/>
                        <a:pt x="0" y="0"/>
                      </a:cubicBezTo>
                    </a:path>
                  </a:pathLst>
                </a:custGeom>
                <a:solidFill>
                  <a:srgbClr val="1A52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70" name="Freeform 516">
                  <a:extLst>
                    <a:ext uri="{FF2B5EF4-FFF2-40B4-BE49-F238E27FC236}">
                      <a16:creationId xmlns:a16="http://schemas.microsoft.com/office/drawing/2014/main" xmlns="" id="{F18F6930-E46F-4327-ABB0-2F867FF614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99" y="1021"/>
                  <a:ext cx="172" cy="87"/>
                </a:xfrm>
                <a:custGeom>
                  <a:avLst/>
                  <a:gdLst>
                    <a:gd name="T0" fmla="*/ 66 w 71"/>
                    <a:gd name="T1" fmla="*/ 0 h 36"/>
                    <a:gd name="T2" fmla="*/ 61 w 71"/>
                    <a:gd name="T3" fmla="*/ 0 h 36"/>
                    <a:gd name="T4" fmla="*/ 55 w 71"/>
                    <a:gd name="T5" fmla="*/ 1 h 36"/>
                    <a:gd name="T6" fmla="*/ 54 w 71"/>
                    <a:gd name="T7" fmla="*/ 1 h 36"/>
                    <a:gd name="T8" fmla="*/ 12 w 71"/>
                    <a:gd name="T9" fmla="*/ 17 h 36"/>
                    <a:gd name="T10" fmla="*/ 1 w 71"/>
                    <a:gd name="T11" fmla="*/ 20 h 36"/>
                    <a:gd name="T12" fmla="*/ 0 w 71"/>
                    <a:gd name="T13" fmla="*/ 36 h 36"/>
                    <a:gd name="T14" fmla="*/ 11 w 71"/>
                    <a:gd name="T15" fmla="*/ 26 h 36"/>
                    <a:gd name="T16" fmla="*/ 43 w 71"/>
                    <a:gd name="T17" fmla="*/ 11 h 36"/>
                    <a:gd name="T18" fmla="*/ 71 w 71"/>
                    <a:gd name="T19" fmla="*/ 1 h 36"/>
                    <a:gd name="T20" fmla="*/ 66 w 71"/>
                    <a:gd name="T21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1" h="36">
                      <a:moveTo>
                        <a:pt x="66" y="0"/>
                      </a:moveTo>
                      <a:cubicBezTo>
                        <a:pt x="64" y="0"/>
                        <a:pt x="62" y="0"/>
                        <a:pt x="61" y="0"/>
                      </a:cubicBezTo>
                      <a:cubicBezTo>
                        <a:pt x="59" y="1"/>
                        <a:pt x="57" y="1"/>
                        <a:pt x="55" y="1"/>
                      </a:cubicBezTo>
                      <a:cubicBezTo>
                        <a:pt x="55" y="1"/>
                        <a:pt x="55" y="1"/>
                        <a:pt x="54" y="1"/>
                      </a:cubicBezTo>
                      <a:cubicBezTo>
                        <a:pt x="40" y="6"/>
                        <a:pt x="26" y="12"/>
                        <a:pt x="12" y="17"/>
                      </a:cubicBezTo>
                      <a:cubicBezTo>
                        <a:pt x="8" y="18"/>
                        <a:pt x="5" y="19"/>
                        <a:pt x="1" y="20"/>
                      </a:cubicBezTo>
                      <a:cubicBezTo>
                        <a:pt x="1" y="25"/>
                        <a:pt x="0" y="31"/>
                        <a:pt x="0" y="36"/>
                      </a:cubicBezTo>
                      <a:cubicBezTo>
                        <a:pt x="3" y="32"/>
                        <a:pt x="7" y="29"/>
                        <a:pt x="11" y="26"/>
                      </a:cubicBezTo>
                      <a:cubicBezTo>
                        <a:pt x="20" y="19"/>
                        <a:pt x="32" y="15"/>
                        <a:pt x="43" y="11"/>
                      </a:cubicBezTo>
                      <a:cubicBezTo>
                        <a:pt x="53" y="8"/>
                        <a:pt x="62" y="4"/>
                        <a:pt x="71" y="1"/>
                      </a:cubicBezTo>
                      <a:cubicBezTo>
                        <a:pt x="70" y="0"/>
                        <a:pt x="68" y="0"/>
                        <a:pt x="66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71" name="Freeform 517">
                  <a:extLst>
                    <a:ext uri="{FF2B5EF4-FFF2-40B4-BE49-F238E27FC236}">
                      <a16:creationId xmlns:a16="http://schemas.microsoft.com/office/drawing/2014/main" xmlns="" id="{CAF609D8-7D51-4A35-8BD4-ADFB8ADE3EE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30" y="992"/>
                  <a:ext cx="84" cy="32"/>
                </a:xfrm>
                <a:custGeom>
                  <a:avLst/>
                  <a:gdLst>
                    <a:gd name="T0" fmla="*/ 30 w 35"/>
                    <a:gd name="T1" fmla="*/ 0 h 13"/>
                    <a:gd name="T2" fmla="*/ 0 w 35"/>
                    <a:gd name="T3" fmla="*/ 13 h 13"/>
                    <a:gd name="T4" fmla="*/ 1 w 35"/>
                    <a:gd name="T5" fmla="*/ 13 h 13"/>
                    <a:gd name="T6" fmla="*/ 7 w 35"/>
                    <a:gd name="T7" fmla="*/ 12 h 13"/>
                    <a:gd name="T8" fmla="*/ 12 w 35"/>
                    <a:gd name="T9" fmla="*/ 12 h 13"/>
                    <a:gd name="T10" fmla="*/ 17 w 35"/>
                    <a:gd name="T11" fmla="*/ 13 h 13"/>
                    <a:gd name="T12" fmla="*/ 23 w 35"/>
                    <a:gd name="T13" fmla="*/ 11 h 13"/>
                    <a:gd name="T14" fmla="*/ 35 w 35"/>
                    <a:gd name="T15" fmla="*/ 6 h 13"/>
                    <a:gd name="T16" fmla="*/ 30 w 35"/>
                    <a:gd name="T17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5" h="13">
                      <a:moveTo>
                        <a:pt x="30" y="0"/>
                      </a:moveTo>
                      <a:cubicBezTo>
                        <a:pt x="20" y="4"/>
                        <a:pt x="10" y="8"/>
                        <a:pt x="0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3" y="13"/>
                        <a:pt x="5" y="13"/>
                        <a:pt x="7" y="12"/>
                      </a:cubicBezTo>
                      <a:cubicBezTo>
                        <a:pt x="8" y="12"/>
                        <a:pt x="10" y="12"/>
                        <a:pt x="12" y="12"/>
                      </a:cubicBezTo>
                      <a:cubicBezTo>
                        <a:pt x="14" y="12"/>
                        <a:pt x="16" y="12"/>
                        <a:pt x="17" y="13"/>
                      </a:cubicBezTo>
                      <a:cubicBezTo>
                        <a:pt x="19" y="12"/>
                        <a:pt x="21" y="11"/>
                        <a:pt x="23" y="11"/>
                      </a:cubicBezTo>
                      <a:cubicBezTo>
                        <a:pt x="27" y="9"/>
                        <a:pt x="31" y="8"/>
                        <a:pt x="35" y="6"/>
                      </a:cubicBezTo>
                      <a:cubicBezTo>
                        <a:pt x="33" y="4"/>
                        <a:pt x="31" y="2"/>
                        <a:pt x="30" y="0"/>
                      </a:cubicBezTo>
                    </a:path>
                  </a:pathLst>
                </a:custGeom>
                <a:solidFill>
                  <a:srgbClr val="40880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72" name="Freeform 518">
                  <a:extLst>
                    <a:ext uri="{FF2B5EF4-FFF2-40B4-BE49-F238E27FC236}">
                      <a16:creationId xmlns:a16="http://schemas.microsoft.com/office/drawing/2014/main" xmlns="" id="{1F1374ED-6A7F-425D-BDC0-75AB6CE28E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2" y="971"/>
                  <a:ext cx="49" cy="36"/>
                </a:xfrm>
                <a:custGeom>
                  <a:avLst/>
                  <a:gdLst>
                    <a:gd name="T0" fmla="*/ 20 w 20"/>
                    <a:gd name="T1" fmla="*/ 0 h 15"/>
                    <a:gd name="T2" fmla="*/ 0 w 20"/>
                    <a:gd name="T3" fmla="*/ 9 h 15"/>
                    <a:gd name="T4" fmla="*/ 5 w 20"/>
                    <a:gd name="T5" fmla="*/ 15 h 15"/>
                    <a:gd name="T6" fmla="*/ 20 w 20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5">
                      <a:moveTo>
                        <a:pt x="20" y="0"/>
                      </a:moveTo>
                      <a:cubicBezTo>
                        <a:pt x="13" y="3"/>
                        <a:pt x="7" y="6"/>
                        <a:pt x="0" y="9"/>
                      </a:cubicBezTo>
                      <a:cubicBezTo>
                        <a:pt x="1" y="11"/>
                        <a:pt x="3" y="13"/>
                        <a:pt x="5" y="15"/>
                      </a:cubicBezTo>
                      <a:cubicBezTo>
                        <a:pt x="12" y="11"/>
                        <a:pt x="18" y="6"/>
                        <a:pt x="20" y="0"/>
                      </a:cubicBezTo>
                    </a:path>
                  </a:pathLst>
                </a:custGeom>
                <a:solidFill>
                  <a:srgbClr val="3F9C0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73" name="Freeform 519">
                  <a:extLst>
                    <a:ext uri="{FF2B5EF4-FFF2-40B4-BE49-F238E27FC236}">
                      <a16:creationId xmlns:a16="http://schemas.microsoft.com/office/drawing/2014/main" xmlns="" id="{6DDCD3E2-A29A-4C95-80D1-2CB5323706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53" y="1130"/>
                  <a:ext cx="20" cy="37"/>
                </a:xfrm>
                <a:custGeom>
                  <a:avLst/>
                  <a:gdLst>
                    <a:gd name="T0" fmla="*/ 3 w 8"/>
                    <a:gd name="T1" fmla="*/ 0 h 15"/>
                    <a:gd name="T2" fmla="*/ 0 w 8"/>
                    <a:gd name="T3" fmla="*/ 15 h 15"/>
                    <a:gd name="T4" fmla="*/ 8 w 8"/>
                    <a:gd name="T5" fmla="*/ 3 h 15"/>
                    <a:gd name="T6" fmla="*/ 3 w 8"/>
                    <a:gd name="T7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5">
                      <a:moveTo>
                        <a:pt x="3" y="0"/>
                      </a:moveTo>
                      <a:cubicBezTo>
                        <a:pt x="2" y="5"/>
                        <a:pt x="1" y="10"/>
                        <a:pt x="0" y="15"/>
                      </a:cubicBezTo>
                      <a:cubicBezTo>
                        <a:pt x="3" y="11"/>
                        <a:pt x="6" y="7"/>
                        <a:pt x="8" y="3"/>
                      </a:cubicBezTo>
                      <a:cubicBezTo>
                        <a:pt x="6" y="2"/>
                        <a:pt x="5" y="1"/>
                        <a:pt x="3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74" name="Freeform 520">
                  <a:extLst>
                    <a:ext uri="{FF2B5EF4-FFF2-40B4-BE49-F238E27FC236}">
                      <a16:creationId xmlns:a16="http://schemas.microsoft.com/office/drawing/2014/main" xmlns="" id="{FF550519-7735-45CA-8EF4-B03B82CD424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61" y="1079"/>
                  <a:ext cx="31" cy="59"/>
                </a:xfrm>
                <a:custGeom>
                  <a:avLst/>
                  <a:gdLst>
                    <a:gd name="T0" fmla="*/ 8 w 13"/>
                    <a:gd name="T1" fmla="*/ 0 h 24"/>
                    <a:gd name="T2" fmla="*/ 0 w 13"/>
                    <a:gd name="T3" fmla="*/ 21 h 24"/>
                    <a:gd name="T4" fmla="*/ 5 w 13"/>
                    <a:gd name="T5" fmla="*/ 24 h 24"/>
                    <a:gd name="T6" fmla="*/ 13 w 13"/>
                    <a:gd name="T7" fmla="*/ 4 h 24"/>
                    <a:gd name="T8" fmla="*/ 8 w 13"/>
                    <a:gd name="T9" fmla="*/ 0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24">
                      <a:moveTo>
                        <a:pt x="8" y="0"/>
                      </a:moveTo>
                      <a:cubicBezTo>
                        <a:pt x="4" y="7"/>
                        <a:pt x="2" y="14"/>
                        <a:pt x="0" y="21"/>
                      </a:cubicBezTo>
                      <a:cubicBezTo>
                        <a:pt x="2" y="22"/>
                        <a:pt x="3" y="23"/>
                        <a:pt x="5" y="24"/>
                      </a:cubicBezTo>
                      <a:cubicBezTo>
                        <a:pt x="8" y="18"/>
                        <a:pt x="11" y="11"/>
                        <a:pt x="13" y="4"/>
                      </a:cubicBezTo>
                      <a:cubicBezTo>
                        <a:pt x="11" y="3"/>
                        <a:pt x="9" y="2"/>
                        <a:pt x="8" y="0"/>
                      </a:cubicBezTo>
                    </a:path>
                  </a:pathLst>
                </a:custGeom>
                <a:solidFill>
                  <a:srgbClr val="407D0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75" name="Freeform 521">
                  <a:extLst>
                    <a:ext uri="{FF2B5EF4-FFF2-40B4-BE49-F238E27FC236}">
                      <a16:creationId xmlns:a16="http://schemas.microsoft.com/office/drawing/2014/main" xmlns="" id="{8A29E3E0-0F2F-44E6-9E28-A178BB22EC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99" y="1133"/>
                  <a:ext cx="92" cy="46"/>
                </a:xfrm>
                <a:custGeom>
                  <a:avLst/>
                  <a:gdLst>
                    <a:gd name="T0" fmla="*/ 36 w 38"/>
                    <a:gd name="T1" fmla="*/ 0 h 19"/>
                    <a:gd name="T2" fmla="*/ 28 w 38"/>
                    <a:gd name="T3" fmla="*/ 0 h 19"/>
                    <a:gd name="T4" fmla="*/ 19 w 38"/>
                    <a:gd name="T5" fmla="*/ 5 h 19"/>
                    <a:gd name="T6" fmla="*/ 5 w 38"/>
                    <a:gd name="T7" fmla="*/ 10 h 19"/>
                    <a:gd name="T8" fmla="*/ 5 w 38"/>
                    <a:gd name="T9" fmla="*/ 10 h 19"/>
                    <a:gd name="T10" fmla="*/ 0 w 38"/>
                    <a:gd name="T11" fmla="*/ 9 h 19"/>
                    <a:gd name="T12" fmla="*/ 0 w 38"/>
                    <a:gd name="T13" fmla="*/ 19 h 19"/>
                    <a:gd name="T14" fmla="*/ 6 w 38"/>
                    <a:gd name="T15" fmla="*/ 16 h 19"/>
                    <a:gd name="T16" fmla="*/ 31 w 38"/>
                    <a:gd name="T17" fmla="*/ 9 h 19"/>
                    <a:gd name="T18" fmla="*/ 38 w 38"/>
                    <a:gd name="T19" fmla="*/ 0 h 19"/>
                    <a:gd name="T20" fmla="*/ 36 w 38"/>
                    <a:gd name="T2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38" h="19">
                      <a:moveTo>
                        <a:pt x="36" y="0"/>
                      </a:moveTo>
                      <a:cubicBezTo>
                        <a:pt x="33" y="0"/>
                        <a:pt x="31" y="0"/>
                        <a:pt x="28" y="0"/>
                      </a:cubicBezTo>
                      <a:cubicBezTo>
                        <a:pt x="25" y="1"/>
                        <a:pt x="22" y="3"/>
                        <a:pt x="19" y="5"/>
                      </a:cubicBezTo>
                      <a:cubicBezTo>
                        <a:pt x="15" y="7"/>
                        <a:pt x="11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3" y="10"/>
                        <a:pt x="2" y="9"/>
                        <a:pt x="0" y="9"/>
                      </a:cubicBezTo>
                      <a:cubicBezTo>
                        <a:pt x="0" y="12"/>
                        <a:pt x="0" y="16"/>
                        <a:pt x="0" y="19"/>
                      </a:cubicBezTo>
                      <a:cubicBezTo>
                        <a:pt x="2" y="18"/>
                        <a:pt x="4" y="17"/>
                        <a:pt x="6" y="16"/>
                      </a:cubicBezTo>
                      <a:cubicBezTo>
                        <a:pt x="14" y="13"/>
                        <a:pt x="22" y="11"/>
                        <a:pt x="31" y="9"/>
                      </a:cubicBezTo>
                      <a:cubicBezTo>
                        <a:pt x="33" y="6"/>
                        <a:pt x="35" y="3"/>
                        <a:pt x="38" y="0"/>
                      </a:cubicBezTo>
                      <a:cubicBezTo>
                        <a:pt x="38" y="0"/>
                        <a:pt x="37" y="0"/>
                        <a:pt x="36" y="0"/>
                      </a:cubicBezTo>
                    </a:path>
                  </a:pathLst>
                </a:custGeom>
                <a:solidFill>
                  <a:srgbClr val="447707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5412" name="Freeform 523">
                <a:extLst>
                  <a:ext uri="{FF2B5EF4-FFF2-40B4-BE49-F238E27FC236}">
                    <a16:creationId xmlns:a16="http://schemas.microsoft.com/office/drawing/2014/main" xmlns="" id="{F22172FA-F8E9-4942-B639-61C3ABE4AAA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55179" y="2323637"/>
                <a:ext cx="96745" cy="37051"/>
              </a:xfrm>
              <a:custGeom>
                <a:avLst/>
                <a:gdLst>
                  <a:gd name="T0" fmla="*/ 39 w 39"/>
                  <a:gd name="T1" fmla="*/ 5 h 15"/>
                  <a:gd name="T2" fmla="*/ 36 w 39"/>
                  <a:gd name="T3" fmla="*/ 5 h 15"/>
                  <a:gd name="T4" fmla="*/ 38 w 39"/>
                  <a:gd name="T5" fmla="*/ 5 h 15"/>
                  <a:gd name="T6" fmla="*/ 39 w 39"/>
                  <a:gd name="T7" fmla="*/ 5 h 15"/>
                  <a:gd name="T8" fmla="*/ 0 w 39"/>
                  <a:gd name="T9" fmla="*/ 0 h 15"/>
                  <a:gd name="T10" fmla="*/ 0 w 39"/>
                  <a:gd name="T11" fmla="*/ 14 h 15"/>
                  <a:gd name="T12" fmla="*/ 5 w 39"/>
                  <a:gd name="T13" fmla="*/ 15 h 15"/>
                  <a:gd name="T14" fmla="*/ 5 w 39"/>
                  <a:gd name="T15" fmla="*/ 15 h 15"/>
                  <a:gd name="T16" fmla="*/ 19 w 39"/>
                  <a:gd name="T17" fmla="*/ 10 h 15"/>
                  <a:gd name="T18" fmla="*/ 28 w 39"/>
                  <a:gd name="T19" fmla="*/ 5 h 15"/>
                  <a:gd name="T20" fmla="*/ 26 w 39"/>
                  <a:gd name="T21" fmla="*/ 5 h 15"/>
                  <a:gd name="T22" fmla="*/ 9 w 39"/>
                  <a:gd name="T23" fmla="*/ 3 h 15"/>
                  <a:gd name="T24" fmla="*/ 0 w 39"/>
                  <a:gd name="T25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9" h="15">
                    <a:moveTo>
                      <a:pt x="39" y="5"/>
                    </a:moveTo>
                    <a:cubicBezTo>
                      <a:pt x="38" y="5"/>
                      <a:pt x="37" y="5"/>
                      <a:pt x="36" y="5"/>
                    </a:cubicBezTo>
                    <a:cubicBezTo>
                      <a:pt x="37" y="5"/>
                      <a:pt x="38" y="5"/>
                      <a:pt x="38" y="5"/>
                    </a:cubicBezTo>
                    <a:cubicBezTo>
                      <a:pt x="39" y="5"/>
                      <a:pt x="39" y="5"/>
                      <a:pt x="39" y="5"/>
                    </a:cubicBezTo>
                    <a:moveTo>
                      <a:pt x="0" y="0"/>
                    </a:moveTo>
                    <a:cubicBezTo>
                      <a:pt x="0" y="5"/>
                      <a:pt x="0" y="9"/>
                      <a:pt x="0" y="14"/>
                    </a:cubicBezTo>
                    <a:cubicBezTo>
                      <a:pt x="2" y="14"/>
                      <a:pt x="3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11" y="15"/>
                      <a:pt x="15" y="12"/>
                      <a:pt x="19" y="10"/>
                    </a:cubicBezTo>
                    <a:cubicBezTo>
                      <a:pt x="22" y="8"/>
                      <a:pt x="25" y="6"/>
                      <a:pt x="28" y="5"/>
                    </a:cubicBezTo>
                    <a:cubicBezTo>
                      <a:pt x="27" y="5"/>
                      <a:pt x="27" y="5"/>
                      <a:pt x="26" y="5"/>
                    </a:cubicBezTo>
                    <a:cubicBezTo>
                      <a:pt x="20" y="5"/>
                      <a:pt x="14" y="5"/>
                      <a:pt x="9" y="3"/>
                    </a:cubicBezTo>
                    <a:cubicBezTo>
                      <a:pt x="6" y="2"/>
                      <a:pt x="3" y="1"/>
                      <a:pt x="0" y="0"/>
                    </a:cubicBezTo>
                  </a:path>
                </a:pathLst>
              </a:custGeom>
              <a:solidFill>
                <a:srgbClr val="407D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3" name="Freeform 524">
                <a:extLst>
                  <a:ext uri="{FF2B5EF4-FFF2-40B4-BE49-F238E27FC236}">
                    <a16:creationId xmlns:a16="http://schemas.microsoft.com/office/drawing/2014/main" xmlns="" id="{5E2C086C-8B45-429E-8539-8B6912B3F8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2369" y="2335988"/>
                <a:ext cx="47343" cy="21614"/>
              </a:xfrm>
              <a:custGeom>
                <a:avLst/>
                <a:gdLst>
                  <a:gd name="T0" fmla="*/ 7 w 19"/>
                  <a:gd name="T1" fmla="*/ 0 h 9"/>
                  <a:gd name="T2" fmla="*/ 0 w 19"/>
                  <a:gd name="T3" fmla="*/ 9 h 9"/>
                  <a:gd name="T4" fmla="*/ 19 w 19"/>
                  <a:gd name="T5" fmla="*/ 7 h 9"/>
                  <a:gd name="T6" fmla="*/ 7 w 19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9">
                    <a:moveTo>
                      <a:pt x="7" y="0"/>
                    </a:moveTo>
                    <a:cubicBezTo>
                      <a:pt x="4" y="3"/>
                      <a:pt x="2" y="6"/>
                      <a:pt x="0" y="9"/>
                    </a:cubicBezTo>
                    <a:cubicBezTo>
                      <a:pt x="6" y="8"/>
                      <a:pt x="13" y="8"/>
                      <a:pt x="19" y="7"/>
                    </a:cubicBezTo>
                    <a:cubicBezTo>
                      <a:pt x="15" y="4"/>
                      <a:pt x="12" y="2"/>
                      <a:pt x="7" y="0"/>
                    </a:cubicBezTo>
                  </a:path>
                </a:pathLst>
              </a:custGeom>
              <a:solidFill>
                <a:srgbClr val="429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4" name="Freeform 525">
                <a:extLst>
                  <a:ext uri="{FF2B5EF4-FFF2-40B4-BE49-F238E27FC236}">
                    <a16:creationId xmlns:a16="http://schemas.microsoft.com/office/drawing/2014/main" xmlns="" id="{65FFC7A4-235C-4A3D-A7F3-4BA045DB45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9866" y="2295848"/>
                <a:ext cx="179081" cy="57635"/>
              </a:xfrm>
              <a:custGeom>
                <a:avLst/>
                <a:gdLst>
                  <a:gd name="T0" fmla="*/ 72 w 72"/>
                  <a:gd name="T1" fmla="*/ 0 h 23"/>
                  <a:gd name="T2" fmla="*/ 45 w 72"/>
                  <a:gd name="T3" fmla="*/ 6 h 23"/>
                  <a:gd name="T4" fmla="*/ 1 w 72"/>
                  <a:gd name="T5" fmla="*/ 16 h 23"/>
                  <a:gd name="T6" fmla="*/ 0 w 72"/>
                  <a:gd name="T7" fmla="*/ 16 h 23"/>
                  <a:gd name="T8" fmla="*/ 12 w 72"/>
                  <a:gd name="T9" fmla="*/ 23 h 23"/>
                  <a:gd name="T10" fmla="*/ 44 w 72"/>
                  <a:gd name="T11" fmla="*/ 20 h 23"/>
                  <a:gd name="T12" fmla="*/ 50 w 72"/>
                  <a:gd name="T13" fmla="*/ 19 h 23"/>
                  <a:gd name="T14" fmla="*/ 45 w 72"/>
                  <a:gd name="T15" fmla="*/ 17 h 23"/>
                  <a:gd name="T16" fmla="*/ 72 w 72"/>
                  <a:gd name="T17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23">
                    <a:moveTo>
                      <a:pt x="72" y="0"/>
                    </a:moveTo>
                    <a:cubicBezTo>
                      <a:pt x="63" y="1"/>
                      <a:pt x="54" y="3"/>
                      <a:pt x="45" y="6"/>
                    </a:cubicBezTo>
                    <a:cubicBezTo>
                      <a:pt x="31" y="9"/>
                      <a:pt x="16" y="14"/>
                      <a:pt x="1" y="16"/>
                    </a:cubicBezTo>
                    <a:cubicBezTo>
                      <a:pt x="1" y="16"/>
                      <a:pt x="1" y="16"/>
                      <a:pt x="0" y="16"/>
                    </a:cubicBezTo>
                    <a:cubicBezTo>
                      <a:pt x="5" y="18"/>
                      <a:pt x="8" y="20"/>
                      <a:pt x="12" y="23"/>
                    </a:cubicBezTo>
                    <a:cubicBezTo>
                      <a:pt x="23" y="22"/>
                      <a:pt x="34" y="21"/>
                      <a:pt x="44" y="20"/>
                    </a:cubicBezTo>
                    <a:cubicBezTo>
                      <a:pt x="46" y="20"/>
                      <a:pt x="48" y="19"/>
                      <a:pt x="50" y="19"/>
                    </a:cubicBezTo>
                    <a:cubicBezTo>
                      <a:pt x="47" y="18"/>
                      <a:pt x="45" y="17"/>
                      <a:pt x="45" y="17"/>
                    </a:cubicBezTo>
                    <a:cubicBezTo>
                      <a:pt x="55" y="14"/>
                      <a:pt x="64" y="7"/>
                      <a:pt x="72" y="0"/>
                    </a:cubicBezTo>
                  </a:path>
                </a:pathLst>
              </a:custGeom>
              <a:solidFill>
                <a:srgbClr val="3E950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5" name="Freeform 526">
                <a:extLst>
                  <a:ext uri="{FF2B5EF4-FFF2-40B4-BE49-F238E27FC236}">
                    <a16:creationId xmlns:a16="http://schemas.microsoft.com/office/drawing/2014/main" xmlns="" id="{E0CD1A8A-A07C-47FF-BBA7-D248FC4C8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5624" y="2480076"/>
                <a:ext cx="266564" cy="99833"/>
              </a:xfrm>
              <a:custGeom>
                <a:avLst/>
                <a:gdLst>
                  <a:gd name="T0" fmla="*/ 107 w 107"/>
                  <a:gd name="T1" fmla="*/ 0 h 40"/>
                  <a:gd name="T2" fmla="*/ 20 w 107"/>
                  <a:gd name="T3" fmla="*/ 24 h 40"/>
                  <a:gd name="T4" fmla="*/ 11 w 107"/>
                  <a:gd name="T5" fmla="*/ 23 h 40"/>
                  <a:gd name="T6" fmla="*/ 4 w 107"/>
                  <a:gd name="T7" fmla="*/ 22 h 40"/>
                  <a:gd name="T8" fmla="*/ 4 w 107"/>
                  <a:gd name="T9" fmla="*/ 22 h 40"/>
                  <a:gd name="T10" fmla="*/ 0 w 107"/>
                  <a:gd name="T11" fmla="*/ 40 h 40"/>
                  <a:gd name="T12" fmla="*/ 1 w 107"/>
                  <a:gd name="T13" fmla="*/ 40 h 40"/>
                  <a:gd name="T14" fmla="*/ 95 w 107"/>
                  <a:gd name="T15" fmla="*/ 18 h 40"/>
                  <a:gd name="T16" fmla="*/ 104 w 107"/>
                  <a:gd name="T17" fmla="*/ 3 h 40"/>
                  <a:gd name="T18" fmla="*/ 107 w 107"/>
                  <a:gd name="T19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7" h="40">
                    <a:moveTo>
                      <a:pt x="107" y="0"/>
                    </a:moveTo>
                    <a:cubicBezTo>
                      <a:pt x="79" y="12"/>
                      <a:pt x="52" y="24"/>
                      <a:pt x="20" y="24"/>
                    </a:cubicBezTo>
                    <a:cubicBezTo>
                      <a:pt x="17" y="24"/>
                      <a:pt x="14" y="23"/>
                      <a:pt x="11" y="23"/>
                    </a:cubicBezTo>
                    <a:cubicBezTo>
                      <a:pt x="9" y="23"/>
                      <a:pt x="6" y="23"/>
                      <a:pt x="4" y="22"/>
                    </a:cubicBezTo>
                    <a:cubicBezTo>
                      <a:pt x="4" y="22"/>
                      <a:pt x="4" y="22"/>
                      <a:pt x="4" y="22"/>
                    </a:cubicBezTo>
                    <a:cubicBezTo>
                      <a:pt x="3" y="28"/>
                      <a:pt x="2" y="34"/>
                      <a:pt x="0" y="40"/>
                    </a:cubicBezTo>
                    <a:cubicBezTo>
                      <a:pt x="0" y="40"/>
                      <a:pt x="1" y="40"/>
                      <a:pt x="1" y="40"/>
                    </a:cubicBezTo>
                    <a:cubicBezTo>
                      <a:pt x="29" y="29"/>
                      <a:pt x="64" y="25"/>
                      <a:pt x="95" y="18"/>
                    </a:cubicBezTo>
                    <a:cubicBezTo>
                      <a:pt x="98" y="12"/>
                      <a:pt x="103" y="8"/>
                      <a:pt x="104" y="3"/>
                    </a:cubicBezTo>
                    <a:cubicBezTo>
                      <a:pt x="105" y="2"/>
                      <a:pt x="106" y="1"/>
                      <a:pt x="107" y="0"/>
                    </a:cubicBezTo>
                  </a:path>
                </a:pathLst>
              </a:custGeom>
              <a:solidFill>
                <a:srgbClr val="4477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6" name="Freeform 527">
                <a:extLst>
                  <a:ext uri="{FF2B5EF4-FFF2-40B4-BE49-F238E27FC236}">
                    <a16:creationId xmlns:a16="http://schemas.microsoft.com/office/drawing/2014/main" xmlns="" id="{1D8F9B27-D31D-4544-B041-4A2806F8FF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72341" y="2427586"/>
                <a:ext cx="156439" cy="97774"/>
              </a:xfrm>
              <a:custGeom>
                <a:avLst/>
                <a:gdLst>
                  <a:gd name="T0" fmla="*/ 61 w 63"/>
                  <a:gd name="T1" fmla="*/ 0 h 39"/>
                  <a:gd name="T2" fmla="*/ 12 w 63"/>
                  <a:gd name="T3" fmla="*/ 21 h 39"/>
                  <a:gd name="T4" fmla="*/ 9 w 63"/>
                  <a:gd name="T5" fmla="*/ 24 h 39"/>
                  <a:gd name="T6" fmla="*/ 0 w 63"/>
                  <a:gd name="T7" fmla="*/ 39 h 39"/>
                  <a:gd name="T8" fmla="*/ 47 w 63"/>
                  <a:gd name="T9" fmla="*/ 20 h 39"/>
                  <a:gd name="T10" fmla="*/ 61 w 63"/>
                  <a:gd name="T11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9">
                    <a:moveTo>
                      <a:pt x="61" y="0"/>
                    </a:moveTo>
                    <a:cubicBezTo>
                      <a:pt x="44" y="6"/>
                      <a:pt x="28" y="13"/>
                      <a:pt x="12" y="21"/>
                    </a:cubicBezTo>
                    <a:cubicBezTo>
                      <a:pt x="11" y="22"/>
                      <a:pt x="10" y="23"/>
                      <a:pt x="9" y="24"/>
                    </a:cubicBezTo>
                    <a:cubicBezTo>
                      <a:pt x="8" y="29"/>
                      <a:pt x="3" y="33"/>
                      <a:pt x="0" y="39"/>
                    </a:cubicBezTo>
                    <a:cubicBezTo>
                      <a:pt x="17" y="34"/>
                      <a:pt x="34" y="29"/>
                      <a:pt x="47" y="20"/>
                    </a:cubicBezTo>
                    <a:cubicBezTo>
                      <a:pt x="55" y="15"/>
                      <a:pt x="63" y="8"/>
                      <a:pt x="61" y="0"/>
                    </a:cubicBezTo>
                  </a:path>
                </a:pathLst>
              </a:custGeom>
              <a:solidFill>
                <a:srgbClr val="429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7" name="Freeform 528">
                <a:extLst>
                  <a:ext uri="{FF2B5EF4-FFF2-40B4-BE49-F238E27FC236}">
                    <a16:creationId xmlns:a16="http://schemas.microsoft.com/office/drawing/2014/main" xmlns="" id="{8D3D7418-6A8F-43F2-8EA1-4512F9906D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16070" y="2654011"/>
                <a:ext cx="335520" cy="82336"/>
              </a:xfrm>
              <a:custGeom>
                <a:avLst/>
                <a:gdLst>
                  <a:gd name="T0" fmla="*/ 133 w 135"/>
                  <a:gd name="T1" fmla="*/ 10 h 33"/>
                  <a:gd name="T2" fmla="*/ 54 w 135"/>
                  <a:gd name="T3" fmla="*/ 19 h 33"/>
                  <a:gd name="T4" fmla="*/ 21 w 135"/>
                  <a:gd name="T5" fmla="*/ 18 h 33"/>
                  <a:gd name="T6" fmla="*/ 54 w 135"/>
                  <a:gd name="T7" fmla="*/ 33 h 33"/>
                  <a:gd name="T8" fmla="*/ 60 w 135"/>
                  <a:gd name="T9" fmla="*/ 32 h 33"/>
                  <a:gd name="T10" fmla="*/ 135 w 135"/>
                  <a:gd name="T11" fmla="*/ 16 h 33"/>
                  <a:gd name="T12" fmla="*/ 133 w 135"/>
                  <a:gd name="T13" fmla="*/ 10 h 33"/>
                  <a:gd name="T14" fmla="*/ 2 w 135"/>
                  <a:gd name="T15" fmla="*/ 0 h 33"/>
                  <a:gd name="T16" fmla="*/ 0 w 135"/>
                  <a:gd name="T17" fmla="*/ 8 h 33"/>
                  <a:gd name="T18" fmla="*/ 2 w 135"/>
                  <a:gd name="T19" fmla="*/ 9 h 33"/>
                  <a:gd name="T20" fmla="*/ 2 w 135"/>
                  <a:gd name="T21" fmla="*/ 3 h 33"/>
                  <a:gd name="T22" fmla="*/ 2 w 135"/>
                  <a:gd name="T23" fmla="*/ 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5" h="33">
                    <a:moveTo>
                      <a:pt x="133" y="10"/>
                    </a:moveTo>
                    <a:cubicBezTo>
                      <a:pt x="109" y="17"/>
                      <a:pt x="81" y="19"/>
                      <a:pt x="54" y="19"/>
                    </a:cubicBezTo>
                    <a:cubicBezTo>
                      <a:pt x="43" y="19"/>
                      <a:pt x="32" y="19"/>
                      <a:pt x="21" y="18"/>
                    </a:cubicBezTo>
                    <a:cubicBezTo>
                      <a:pt x="32" y="23"/>
                      <a:pt x="43" y="28"/>
                      <a:pt x="54" y="33"/>
                    </a:cubicBezTo>
                    <a:cubicBezTo>
                      <a:pt x="56" y="33"/>
                      <a:pt x="58" y="32"/>
                      <a:pt x="60" y="32"/>
                    </a:cubicBezTo>
                    <a:cubicBezTo>
                      <a:pt x="81" y="30"/>
                      <a:pt x="110" y="25"/>
                      <a:pt x="135" y="16"/>
                    </a:cubicBezTo>
                    <a:cubicBezTo>
                      <a:pt x="134" y="14"/>
                      <a:pt x="134" y="12"/>
                      <a:pt x="133" y="10"/>
                    </a:cubicBezTo>
                    <a:moveTo>
                      <a:pt x="2" y="0"/>
                    </a:moveTo>
                    <a:cubicBezTo>
                      <a:pt x="1" y="3"/>
                      <a:pt x="0" y="6"/>
                      <a:pt x="0" y="8"/>
                    </a:cubicBezTo>
                    <a:cubicBezTo>
                      <a:pt x="1" y="9"/>
                      <a:pt x="1" y="9"/>
                      <a:pt x="2" y="9"/>
                    </a:cubicBezTo>
                    <a:cubicBezTo>
                      <a:pt x="2" y="7"/>
                      <a:pt x="2" y="5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</a:path>
                </a:pathLst>
              </a:custGeom>
              <a:solidFill>
                <a:srgbClr val="4477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8" name="Freeform 529">
                <a:extLst>
                  <a:ext uri="{FF2B5EF4-FFF2-40B4-BE49-F238E27FC236}">
                    <a16:creationId xmlns:a16="http://schemas.microsoft.com/office/drawing/2014/main" xmlns="" id="{2E2D28C9-E95C-4934-BADC-7497F54CE2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0339" y="2674595"/>
                <a:ext cx="159527" cy="103950"/>
              </a:xfrm>
              <a:custGeom>
                <a:avLst/>
                <a:gdLst>
                  <a:gd name="T0" fmla="*/ 10 w 64"/>
                  <a:gd name="T1" fmla="*/ 0 h 42"/>
                  <a:gd name="T2" fmla="*/ 1 w 64"/>
                  <a:gd name="T3" fmla="*/ 37 h 42"/>
                  <a:gd name="T4" fmla="*/ 0 w 64"/>
                  <a:gd name="T5" fmla="*/ 42 h 42"/>
                  <a:gd name="T6" fmla="*/ 3 w 64"/>
                  <a:gd name="T7" fmla="*/ 40 h 42"/>
                  <a:gd name="T8" fmla="*/ 6 w 64"/>
                  <a:gd name="T9" fmla="*/ 39 h 42"/>
                  <a:gd name="T10" fmla="*/ 64 w 64"/>
                  <a:gd name="T11" fmla="*/ 25 h 42"/>
                  <a:gd name="T12" fmla="*/ 31 w 64"/>
                  <a:gd name="T13" fmla="*/ 10 h 42"/>
                  <a:gd name="T14" fmla="*/ 11 w 64"/>
                  <a:gd name="T15" fmla="*/ 9 h 42"/>
                  <a:gd name="T16" fmla="*/ 12 w 64"/>
                  <a:gd name="T17" fmla="*/ 1 h 42"/>
                  <a:gd name="T18" fmla="*/ 10 w 64"/>
                  <a:gd name="T1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4" h="42">
                    <a:moveTo>
                      <a:pt x="10" y="0"/>
                    </a:moveTo>
                    <a:cubicBezTo>
                      <a:pt x="7" y="13"/>
                      <a:pt x="4" y="25"/>
                      <a:pt x="1" y="37"/>
                    </a:cubicBezTo>
                    <a:cubicBezTo>
                      <a:pt x="1" y="39"/>
                      <a:pt x="1" y="40"/>
                      <a:pt x="0" y="42"/>
                    </a:cubicBezTo>
                    <a:cubicBezTo>
                      <a:pt x="1" y="41"/>
                      <a:pt x="2" y="41"/>
                      <a:pt x="3" y="40"/>
                    </a:cubicBezTo>
                    <a:cubicBezTo>
                      <a:pt x="4" y="40"/>
                      <a:pt x="5" y="39"/>
                      <a:pt x="6" y="39"/>
                    </a:cubicBezTo>
                    <a:cubicBezTo>
                      <a:pt x="23" y="30"/>
                      <a:pt x="44" y="27"/>
                      <a:pt x="64" y="25"/>
                    </a:cubicBezTo>
                    <a:cubicBezTo>
                      <a:pt x="53" y="20"/>
                      <a:pt x="42" y="15"/>
                      <a:pt x="31" y="10"/>
                    </a:cubicBezTo>
                    <a:cubicBezTo>
                      <a:pt x="24" y="10"/>
                      <a:pt x="17" y="10"/>
                      <a:pt x="11" y="9"/>
                    </a:cubicBezTo>
                    <a:cubicBezTo>
                      <a:pt x="12" y="7"/>
                      <a:pt x="12" y="4"/>
                      <a:pt x="12" y="1"/>
                    </a:cubicBezTo>
                    <a:cubicBezTo>
                      <a:pt x="11" y="1"/>
                      <a:pt x="11" y="1"/>
                      <a:pt x="10" y="0"/>
                    </a:cubicBezTo>
                  </a:path>
                </a:pathLst>
              </a:custGeom>
              <a:solidFill>
                <a:srgbClr val="436D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19" name="Freeform 530">
                <a:extLst>
                  <a:ext uri="{FF2B5EF4-FFF2-40B4-BE49-F238E27FC236}">
                    <a16:creationId xmlns:a16="http://schemas.microsoft.com/office/drawing/2014/main" xmlns="" id="{A7209D84-1135-4580-84C9-9DF5EA7B30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6443" y="2649894"/>
                <a:ext cx="64840" cy="44256"/>
              </a:xfrm>
              <a:custGeom>
                <a:avLst/>
                <a:gdLst>
                  <a:gd name="T0" fmla="*/ 26 w 26"/>
                  <a:gd name="T1" fmla="*/ 0 h 18"/>
                  <a:gd name="T2" fmla="*/ 0 w 26"/>
                  <a:gd name="T3" fmla="*/ 12 h 18"/>
                  <a:gd name="T4" fmla="*/ 2 w 26"/>
                  <a:gd name="T5" fmla="*/ 18 h 18"/>
                  <a:gd name="T6" fmla="*/ 21 w 26"/>
                  <a:gd name="T7" fmla="*/ 9 h 18"/>
                  <a:gd name="T8" fmla="*/ 26 w 26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8">
                    <a:moveTo>
                      <a:pt x="26" y="0"/>
                    </a:moveTo>
                    <a:cubicBezTo>
                      <a:pt x="18" y="5"/>
                      <a:pt x="9" y="9"/>
                      <a:pt x="0" y="12"/>
                    </a:cubicBezTo>
                    <a:cubicBezTo>
                      <a:pt x="1" y="14"/>
                      <a:pt x="1" y="16"/>
                      <a:pt x="2" y="18"/>
                    </a:cubicBezTo>
                    <a:cubicBezTo>
                      <a:pt x="9" y="15"/>
                      <a:pt x="15" y="12"/>
                      <a:pt x="21" y="9"/>
                    </a:cubicBezTo>
                    <a:cubicBezTo>
                      <a:pt x="23" y="6"/>
                      <a:pt x="25" y="3"/>
                      <a:pt x="26" y="0"/>
                    </a:cubicBezTo>
                  </a:path>
                </a:pathLst>
              </a:custGeom>
              <a:solidFill>
                <a:srgbClr val="4291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0" name="Freeform 531">
                <a:extLst>
                  <a:ext uri="{FF2B5EF4-FFF2-40B4-BE49-F238E27FC236}">
                    <a16:creationId xmlns:a16="http://schemas.microsoft.com/office/drawing/2014/main" xmlns="" id="{43AA0D04-394F-44F5-8A17-51F0EEC8C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6237" y="2701354"/>
                <a:ext cx="42198" cy="73074"/>
              </a:xfrm>
              <a:custGeom>
                <a:avLst/>
                <a:gdLst>
                  <a:gd name="T0" fmla="*/ 14 w 17"/>
                  <a:gd name="T1" fmla="*/ 0 h 29"/>
                  <a:gd name="T2" fmla="*/ 10 w 17"/>
                  <a:gd name="T3" fmla="*/ 6 h 29"/>
                  <a:gd name="T4" fmla="*/ 4 w 17"/>
                  <a:gd name="T5" fmla="*/ 17 h 29"/>
                  <a:gd name="T6" fmla="*/ 0 w 17"/>
                  <a:gd name="T7" fmla="*/ 28 h 29"/>
                  <a:gd name="T8" fmla="*/ 4 w 17"/>
                  <a:gd name="T9" fmla="*/ 29 h 29"/>
                  <a:gd name="T10" fmla="*/ 17 w 17"/>
                  <a:gd name="T11" fmla="*/ 2 h 29"/>
                  <a:gd name="T12" fmla="*/ 14 w 17"/>
                  <a:gd name="T1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29">
                    <a:moveTo>
                      <a:pt x="14" y="0"/>
                    </a:moveTo>
                    <a:cubicBezTo>
                      <a:pt x="13" y="2"/>
                      <a:pt x="12" y="4"/>
                      <a:pt x="10" y="6"/>
                    </a:cubicBezTo>
                    <a:cubicBezTo>
                      <a:pt x="8" y="9"/>
                      <a:pt x="5" y="13"/>
                      <a:pt x="4" y="17"/>
                    </a:cubicBezTo>
                    <a:cubicBezTo>
                      <a:pt x="2" y="20"/>
                      <a:pt x="1" y="24"/>
                      <a:pt x="0" y="28"/>
                    </a:cubicBezTo>
                    <a:cubicBezTo>
                      <a:pt x="1" y="28"/>
                      <a:pt x="3" y="28"/>
                      <a:pt x="4" y="29"/>
                    </a:cubicBezTo>
                    <a:cubicBezTo>
                      <a:pt x="8" y="20"/>
                      <a:pt x="13" y="11"/>
                      <a:pt x="17" y="2"/>
                    </a:cubicBezTo>
                    <a:cubicBezTo>
                      <a:pt x="16" y="1"/>
                      <a:pt x="15" y="1"/>
                      <a:pt x="14" y="0"/>
                    </a:cubicBezTo>
                  </a:path>
                </a:pathLst>
              </a:custGeom>
              <a:solidFill>
                <a:srgbClr val="436D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1" name="Freeform 532">
                <a:extLst>
                  <a:ext uri="{FF2B5EF4-FFF2-40B4-BE49-F238E27FC236}">
                    <a16:creationId xmlns:a16="http://schemas.microsoft.com/office/drawing/2014/main" xmlns="" id="{D7C3720A-3B3A-432F-B6BA-6573268211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6237" y="2771340"/>
                <a:ext cx="9263" cy="10292"/>
              </a:xfrm>
              <a:custGeom>
                <a:avLst/>
                <a:gdLst>
                  <a:gd name="T0" fmla="*/ 0 w 4"/>
                  <a:gd name="T1" fmla="*/ 0 h 4"/>
                  <a:gd name="T2" fmla="*/ 0 w 4"/>
                  <a:gd name="T3" fmla="*/ 3 h 4"/>
                  <a:gd name="T4" fmla="*/ 2 w 4"/>
                  <a:gd name="T5" fmla="*/ 4 h 4"/>
                  <a:gd name="T6" fmla="*/ 4 w 4"/>
                  <a:gd name="T7" fmla="*/ 1 h 4"/>
                  <a:gd name="T8" fmla="*/ 0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0" y="0"/>
                    </a:moveTo>
                    <a:cubicBezTo>
                      <a:pt x="0" y="1"/>
                      <a:pt x="0" y="2"/>
                      <a:pt x="0" y="3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3" y="3"/>
                      <a:pt x="3" y="2"/>
                      <a:pt x="4" y="1"/>
                    </a:cubicBezTo>
                    <a:cubicBezTo>
                      <a:pt x="3" y="0"/>
                      <a:pt x="1" y="0"/>
                      <a:pt x="0" y="0"/>
                    </a:cubicBezTo>
                  </a:path>
                </a:pathLst>
              </a:custGeom>
              <a:solidFill>
                <a:srgbClr val="38620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2" name="Freeform 533">
                <a:extLst>
                  <a:ext uri="{FF2B5EF4-FFF2-40B4-BE49-F238E27FC236}">
                    <a16:creationId xmlns:a16="http://schemas.microsoft.com/office/drawing/2014/main" xmlns="" id="{A3B02768-C3F9-4FB1-915D-130761AD86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9574" y="2793982"/>
                <a:ext cx="164672" cy="64840"/>
              </a:xfrm>
              <a:custGeom>
                <a:avLst/>
                <a:gdLst>
                  <a:gd name="T0" fmla="*/ 66 w 66"/>
                  <a:gd name="T1" fmla="*/ 0 h 26"/>
                  <a:gd name="T2" fmla="*/ 0 w 66"/>
                  <a:gd name="T3" fmla="*/ 21 h 26"/>
                  <a:gd name="T4" fmla="*/ 11 w 66"/>
                  <a:gd name="T5" fmla="*/ 26 h 26"/>
                  <a:gd name="T6" fmla="*/ 66 w 66"/>
                  <a:gd name="T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6">
                    <a:moveTo>
                      <a:pt x="66" y="0"/>
                    </a:moveTo>
                    <a:cubicBezTo>
                      <a:pt x="48" y="10"/>
                      <a:pt x="24" y="16"/>
                      <a:pt x="0" y="21"/>
                    </a:cubicBezTo>
                    <a:cubicBezTo>
                      <a:pt x="3" y="23"/>
                      <a:pt x="7" y="25"/>
                      <a:pt x="11" y="26"/>
                    </a:cubicBezTo>
                    <a:cubicBezTo>
                      <a:pt x="36" y="19"/>
                      <a:pt x="59" y="11"/>
                      <a:pt x="66" y="0"/>
                    </a:cubicBezTo>
                  </a:path>
                </a:pathLst>
              </a:custGeom>
              <a:solidFill>
                <a:srgbClr val="436D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3" name="Freeform 534">
                <a:extLst>
                  <a:ext uri="{FF2B5EF4-FFF2-40B4-BE49-F238E27FC236}">
                    <a16:creationId xmlns:a16="http://schemas.microsoft.com/office/drawing/2014/main" xmlns="" id="{6FB284A2-50B0-47D3-A1FD-99441DB34C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1383" y="2836180"/>
                <a:ext cx="245980" cy="101891"/>
              </a:xfrm>
              <a:custGeom>
                <a:avLst/>
                <a:gdLst>
                  <a:gd name="T0" fmla="*/ 0 w 99"/>
                  <a:gd name="T1" fmla="*/ 0 h 41"/>
                  <a:gd name="T2" fmla="*/ 16 w 99"/>
                  <a:gd name="T3" fmla="*/ 41 h 41"/>
                  <a:gd name="T4" fmla="*/ 19 w 99"/>
                  <a:gd name="T5" fmla="*/ 38 h 41"/>
                  <a:gd name="T6" fmla="*/ 99 w 99"/>
                  <a:gd name="T7" fmla="*/ 9 h 41"/>
                  <a:gd name="T8" fmla="*/ 88 w 99"/>
                  <a:gd name="T9" fmla="*/ 4 h 41"/>
                  <a:gd name="T10" fmla="*/ 24 w 99"/>
                  <a:gd name="T11" fmla="*/ 16 h 41"/>
                  <a:gd name="T12" fmla="*/ 11 w 99"/>
                  <a:gd name="T13" fmla="*/ 19 h 41"/>
                  <a:gd name="T14" fmla="*/ 8 w 99"/>
                  <a:gd name="T15" fmla="*/ 8 h 41"/>
                  <a:gd name="T16" fmla="*/ 0 w 99"/>
                  <a:gd name="T17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41">
                    <a:moveTo>
                      <a:pt x="0" y="0"/>
                    </a:moveTo>
                    <a:cubicBezTo>
                      <a:pt x="3" y="14"/>
                      <a:pt x="10" y="28"/>
                      <a:pt x="16" y="41"/>
                    </a:cubicBezTo>
                    <a:cubicBezTo>
                      <a:pt x="17" y="40"/>
                      <a:pt x="18" y="39"/>
                      <a:pt x="19" y="38"/>
                    </a:cubicBezTo>
                    <a:cubicBezTo>
                      <a:pt x="34" y="26"/>
                      <a:pt x="68" y="18"/>
                      <a:pt x="99" y="9"/>
                    </a:cubicBezTo>
                    <a:cubicBezTo>
                      <a:pt x="95" y="8"/>
                      <a:pt x="91" y="6"/>
                      <a:pt x="88" y="4"/>
                    </a:cubicBezTo>
                    <a:cubicBezTo>
                      <a:pt x="64" y="9"/>
                      <a:pt x="41" y="13"/>
                      <a:pt x="24" y="16"/>
                    </a:cubicBezTo>
                    <a:cubicBezTo>
                      <a:pt x="19" y="17"/>
                      <a:pt x="14" y="18"/>
                      <a:pt x="11" y="19"/>
                    </a:cubicBezTo>
                    <a:cubicBezTo>
                      <a:pt x="9" y="15"/>
                      <a:pt x="8" y="12"/>
                      <a:pt x="8" y="8"/>
                    </a:cubicBezTo>
                    <a:cubicBezTo>
                      <a:pt x="5" y="6"/>
                      <a:pt x="2" y="3"/>
                      <a:pt x="0" y="0"/>
                    </a:cubicBezTo>
                  </a:path>
                </a:pathLst>
              </a:custGeom>
              <a:solidFill>
                <a:srgbClr val="38620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4" name="Freeform 535">
                <a:extLst>
                  <a:ext uri="{FF2B5EF4-FFF2-40B4-BE49-F238E27FC236}">
                    <a16:creationId xmlns:a16="http://schemas.microsoft.com/office/drawing/2014/main" xmlns="" id="{1E58A729-8958-4142-B7F1-FF45113811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16572" y="2325696"/>
                <a:ext cx="338608" cy="348900"/>
              </a:xfrm>
              <a:custGeom>
                <a:avLst/>
                <a:gdLst>
                  <a:gd name="T0" fmla="*/ 2 w 136"/>
                  <a:gd name="T1" fmla="*/ 70 h 140"/>
                  <a:gd name="T2" fmla="*/ 6 w 136"/>
                  <a:gd name="T3" fmla="*/ 83 h 140"/>
                  <a:gd name="T4" fmla="*/ 12 w 136"/>
                  <a:gd name="T5" fmla="*/ 91 h 140"/>
                  <a:gd name="T6" fmla="*/ 18 w 136"/>
                  <a:gd name="T7" fmla="*/ 85 h 140"/>
                  <a:gd name="T8" fmla="*/ 2 w 136"/>
                  <a:gd name="T9" fmla="*/ 70 h 140"/>
                  <a:gd name="T10" fmla="*/ 66 w 136"/>
                  <a:gd name="T11" fmla="*/ 0 h 140"/>
                  <a:gd name="T12" fmla="*/ 63 w 136"/>
                  <a:gd name="T13" fmla="*/ 1 h 140"/>
                  <a:gd name="T14" fmla="*/ 86 w 136"/>
                  <a:gd name="T15" fmla="*/ 25 h 140"/>
                  <a:gd name="T16" fmla="*/ 105 w 136"/>
                  <a:gd name="T17" fmla="*/ 37 h 140"/>
                  <a:gd name="T18" fmla="*/ 106 w 136"/>
                  <a:gd name="T19" fmla="*/ 38 h 140"/>
                  <a:gd name="T20" fmla="*/ 102 w 136"/>
                  <a:gd name="T21" fmla="*/ 84 h 140"/>
                  <a:gd name="T22" fmla="*/ 102 w 136"/>
                  <a:gd name="T23" fmla="*/ 83 h 140"/>
                  <a:gd name="T24" fmla="*/ 8 w 136"/>
                  <a:gd name="T25" fmla="*/ 13 h 140"/>
                  <a:gd name="T26" fmla="*/ 18 w 136"/>
                  <a:gd name="T27" fmla="*/ 36 h 140"/>
                  <a:gd name="T28" fmla="*/ 101 w 136"/>
                  <a:gd name="T29" fmla="*/ 96 h 140"/>
                  <a:gd name="T30" fmla="*/ 105 w 136"/>
                  <a:gd name="T31" fmla="*/ 98 h 140"/>
                  <a:gd name="T32" fmla="*/ 100 w 136"/>
                  <a:gd name="T33" fmla="*/ 115 h 140"/>
                  <a:gd name="T34" fmla="*/ 91 w 136"/>
                  <a:gd name="T35" fmla="*/ 130 h 140"/>
                  <a:gd name="T36" fmla="*/ 77 w 136"/>
                  <a:gd name="T37" fmla="*/ 122 h 140"/>
                  <a:gd name="T38" fmla="*/ 77 w 136"/>
                  <a:gd name="T39" fmla="*/ 123 h 140"/>
                  <a:gd name="T40" fmla="*/ 83 w 136"/>
                  <a:gd name="T41" fmla="*/ 131 h 140"/>
                  <a:gd name="T42" fmla="*/ 102 w 136"/>
                  <a:gd name="T43" fmla="*/ 135 h 140"/>
                  <a:gd name="T44" fmla="*/ 120 w 136"/>
                  <a:gd name="T45" fmla="*/ 140 h 140"/>
                  <a:gd name="T46" fmla="*/ 122 w 136"/>
                  <a:gd name="T47" fmla="*/ 132 h 140"/>
                  <a:gd name="T48" fmla="*/ 124 w 136"/>
                  <a:gd name="T49" fmla="*/ 123 h 140"/>
                  <a:gd name="T50" fmla="*/ 128 w 136"/>
                  <a:gd name="T51" fmla="*/ 102 h 140"/>
                  <a:gd name="T52" fmla="*/ 132 w 136"/>
                  <a:gd name="T53" fmla="*/ 84 h 140"/>
                  <a:gd name="T54" fmla="*/ 136 w 136"/>
                  <a:gd name="T55" fmla="*/ 54 h 140"/>
                  <a:gd name="T56" fmla="*/ 136 w 136"/>
                  <a:gd name="T57" fmla="*/ 23 h 140"/>
                  <a:gd name="T58" fmla="*/ 136 w 136"/>
                  <a:gd name="T59" fmla="*/ 13 h 140"/>
                  <a:gd name="T60" fmla="*/ 125 w 136"/>
                  <a:gd name="T61" fmla="*/ 6 h 140"/>
                  <a:gd name="T62" fmla="*/ 117 w 136"/>
                  <a:gd name="T63" fmla="*/ 18 h 140"/>
                  <a:gd name="T64" fmla="*/ 113 w 136"/>
                  <a:gd name="T65" fmla="*/ 24 h 140"/>
                  <a:gd name="T66" fmla="*/ 110 w 136"/>
                  <a:gd name="T67" fmla="*/ 22 h 140"/>
                  <a:gd name="T68" fmla="*/ 75 w 136"/>
                  <a:gd name="T69" fmla="*/ 0 h 140"/>
                  <a:gd name="T70" fmla="*/ 74 w 136"/>
                  <a:gd name="T71" fmla="*/ 0 h 140"/>
                  <a:gd name="T72" fmla="*/ 66 w 136"/>
                  <a:gd name="T73" fmla="*/ 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6" h="140">
                    <a:moveTo>
                      <a:pt x="2" y="70"/>
                    </a:moveTo>
                    <a:cubicBezTo>
                      <a:pt x="4" y="75"/>
                      <a:pt x="5" y="80"/>
                      <a:pt x="6" y="83"/>
                    </a:cubicBezTo>
                    <a:cubicBezTo>
                      <a:pt x="8" y="86"/>
                      <a:pt x="10" y="89"/>
                      <a:pt x="12" y="91"/>
                    </a:cubicBezTo>
                    <a:cubicBezTo>
                      <a:pt x="15" y="90"/>
                      <a:pt x="17" y="88"/>
                      <a:pt x="18" y="85"/>
                    </a:cubicBezTo>
                    <a:cubicBezTo>
                      <a:pt x="12" y="81"/>
                      <a:pt x="7" y="76"/>
                      <a:pt x="2" y="70"/>
                    </a:cubicBezTo>
                    <a:moveTo>
                      <a:pt x="66" y="0"/>
                    </a:moveTo>
                    <a:cubicBezTo>
                      <a:pt x="65" y="1"/>
                      <a:pt x="64" y="1"/>
                      <a:pt x="63" y="1"/>
                    </a:cubicBezTo>
                    <a:cubicBezTo>
                      <a:pt x="69" y="10"/>
                      <a:pt x="76" y="18"/>
                      <a:pt x="86" y="25"/>
                    </a:cubicBezTo>
                    <a:cubicBezTo>
                      <a:pt x="92" y="29"/>
                      <a:pt x="100" y="32"/>
                      <a:pt x="105" y="37"/>
                    </a:cubicBezTo>
                    <a:cubicBezTo>
                      <a:pt x="105" y="37"/>
                      <a:pt x="105" y="38"/>
                      <a:pt x="106" y="38"/>
                    </a:cubicBezTo>
                    <a:cubicBezTo>
                      <a:pt x="119" y="51"/>
                      <a:pt x="111" y="69"/>
                      <a:pt x="102" y="84"/>
                    </a:cubicBezTo>
                    <a:cubicBezTo>
                      <a:pt x="102" y="84"/>
                      <a:pt x="102" y="84"/>
                      <a:pt x="102" y="83"/>
                    </a:cubicBezTo>
                    <a:cubicBezTo>
                      <a:pt x="64" y="66"/>
                      <a:pt x="32" y="41"/>
                      <a:pt x="8" y="13"/>
                    </a:cubicBezTo>
                    <a:cubicBezTo>
                      <a:pt x="0" y="19"/>
                      <a:pt x="9" y="30"/>
                      <a:pt x="18" y="36"/>
                    </a:cubicBezTo>
                    <a:cubicBezTo>
                      <a:pt x="45" y="57"/>
                      <a:pt x="72" y="77"/>
                      <a:pt x="101" y="96"/>
                    </a:cubicBezTo>
                    <a:cubicBezTo>
                      <a:pt x="102" y="97"/>
                      <a:pt x="104" y="98"/>
                      <a:pt x="105" y="98"/>
                    </a:cubicBezTo>
                    <a:cubicBezTo>
                      <a:pt x="104" y="104"/>
                      <a:pt x="102" y="109"/>
                      <a:pt x="100" y="115"/>
                    </a:cubicBezTo>
                    <a:cubicBezTo>
                      <a:pt x="97" y="120"/>
                      <a:pt x="95" y="125"/>
                      <a:pt x="91" y="130"/>
                    </a:cubicBezTo>
                    <a:cubicBezTo>
                      <a:pt x="87" y="127"/>
                      <a:pt x="82" y="125"/>
                      <a:pt x="77" y="122"/>
                    </a:cubicBezTo>
                    <a:cubicBezTo>
                      <a:pt x="77" y="122"/>
                      <a:pt x="77" y="123"/>
                      <a:pt x="77" y="123"/>
                    </a:cubicBezTo>
                    <a:cubicBezTo>
                      <a:pt x="78" y="126"/>
                      <a:pt x="80" y="129"/>
                      <a:pt x="83" y="131"/>
                    </a:cubicBezTo>
                    <a:cubicBezTo>
                      <a:pt x="88" y="135"/>
                      <a:pt x="95" y="135"/>
                      <a:pt x="102" y="135"/>
                    </a:cubicBezTo>
                    <a:cubicBezTo>
                      <a:pt x="108" y="136"/>
                      <a:pt x="114" y="138"/>
                      <a:pt x="120" y="140"/>
                    </a:cubicBezTo>
                    <a:cubicBezTo>
                      <a:pt x="120" y="138"/>
                      <a:pt x="121" y="135"/>
                      <a:pt x="122" y="132"/>
                    </a:cubicBezTo>
                    <a:cubicBezTo>
                      <a:pt x="122" y="129"/>
                      <a:pt x="123" y="126"/>
                      <a:pt x="124" y="123"/>
                    </a:cubicBezTo>
                    <a:cubicBezTo>
                      <a:pt x="125" y="116"/>
                      <a:pt x="127" y="109"/>
                      <a:pt x="128" y="102"/>
                    </a:cubicBezTo>
                    <a:cubicBezTo>
                      <a:pt x="130" y="96"/>
                      <a:pt x="131" y="90"/>
                      <a:pt x="132" y="84"/>
                    </a:cubicBezTo>
                    <a:cubicBezTo>
                      <a:pt x="134" y="74"/>
                      <a:pt x="135" y="64"/>
                      <a:pt x="136" y="54"/>
                    </a:cubicBezTo>
                    <a:cubicBezTo>
                      <a:pt x="136" y="44"/>
                      <a:pt x="136" y="34"/>
                      <a:pt x="136" y="23"/>
                    </a:cubicBezTo>
                    <a:cubicBezTo>
                      <a:pt x="136" y="20"/>
                      <a:pt x="136" y="16"/>
                      <a:pt x="136" y="13"/>
                    </a:cubicBezTo>
                    <a:cubicBezTo>
                      <a:pt x="132" y="12"/>
                      <a:pt x="128" y="9"/>
                      <a:pt x="125" y="6"/>
                    </a:cubicBezTo>
                    <a:cubicBezTo>
                      <a:pt x="123" y="10"/>
                      <a:pt x="120" y="14"/>
                      <a:pt x="117" y="18"/>
                    </a:cubicBezTo>
                    <a:cubicBezTo>
                      <a:pt x="116" y="20"/>
                      <a:pt x="114" y="22"/>
                      <a:pt x="113" y="24"/>
                    </a:cubicBezTo>
                    <a:cubicBezTo>
                      <a:pt x="112" y="23"/>
                      <a:pt x="111" y="23"/>
                      <a:pt x="110" y="22"/>
                    </a:cubicBezTo>
                    <a:cubicBezTo>
                      <a:pt x="97" y="16"/>
                      <a:pt x="86" y="9"/>
                      <a:pt x="75" y="0"/>
                    </a:cubicBezTo>
                    <a:cubicBezTo>
                      <a:pt x="74" y="0"/>
                      <a:pt x="74" y="0"/>
                      <a:pt x="74" y="0"/>
                    </a:cubicBezTo>
                    <a:cubicBezTo>
                      <a:pt x="71" y="0"/>
                      <a:pt x="69" y="0"/>
                      <a:pt x="66" y="0"/>
                    </a:cubicBezTo>
                  </a:path>
                </a:pathLst>
              </a:custGeom>
              <a:solidFill>
                <a:srgbClr val="44770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5" name="Freeform 536">
                <a:extLst>
                  <a:ext uri="{FF2B5EF4-FFF2-40B4-BE49-F238E27FC236}">
                    <a16:creationId xmlns:a16="http://schemas.microsoft.com/office/drawing/2014/main" xmlns="" id="{C1C2F604-2A78-48FF-925A-2468DDD068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46419" y="2537711"/>
                <a:ext cx="269651" cy="249067"/>
              </a:xfrm>
              <a:custGeom>
                <a:avLst/>
                <a:gdLst>
                  <a:gd name="T0" fmla="*/ 45 w 108"/>
                  <a:gd name="T1" fmla="*/ 80 h 100"/>
                  <a:gd name="T2" fmla="*/ 48 w 108"/>
                  <a:gd name="T3" fmla="*/ 87 h 100"/>
                  <a:gd name="T4" fmla="*/ 48 w 108"/>
                  <a:gd name="T5" fmla="*/ 87 h 100"/>
                  <a:gd name="T6" fmla="*/ 59 w 108"/>
                  <a:gd name="T7" fmla="*/ 91 h 100"/>
                  <a:gd name="T8" fmla="*/ 45 w 108"/>
                  <a:gd name="T9" fmla="*/ 80 h 100"/>
                  <a:gd name="T10" fmla="*/ 6 w 108"/>
                  <a:gd name="T11" fmla="*/ 0 h 100"/>
                  <a:gd name="T12" fmla="*/ 0 w 108"/>
                  <a:gd name="T13" fmla="*/ 6 h 100"/>
                  <a:gd name="T14" fmla="*/ 7 w 108"/>
                  <a:gd name="T15" fmla="*/ 14 h 100"/>
                  <a:gd name="T16" fmla="*/ 80 w 108"/>
                  <a:gd name="T17" fmla="*/ 65 h 100"/>
                  <a:gd name="T18" fmla="*/ 82 w 108"/>
                  <a:gd name="T19" fmla="*/ 66 h 100"/>
                  <a:gd name="T20" fmla="*/ 85 w 108"/>
                  <a:gd name="T21" fmla="*/ 68 h 100"/>
                  <a:gd name="T22" fmla="*/ 72 w 108"/>
                  <a:gd name="T23" fmla="*/ 95 h 100"/>
                  <a:gd name="T24" fmla="*/ 97 w 108"/>
                  <a:gd name="T25" fmla="*/ 100 h 100"/>
                  <a:gd name="T26" fmla="*/ 98 w 108"/>
                  <a:gd name="T27" fmla="*/ 97 h 100"/>
                  <a:gd name="T28" fmla="*/ 99 w 108"/>
                  <a:gd name="T29" fmla="*/ 92 h 100"/>
                  <a:gd name="T30" fmla="*/ 108 w 108"/>
                  <a:gd name="T31" fmla="*/ 55 h 100"/>
                  <a:gd name="T32" fmla="*/ 90 w 108"/>
                  <a:gd name="T33" fmla="*/ 50 h 100"/>
                  <a:gd name="T34" fmla="*/ 71 w 108"/>
                  <a:gd name="T35" fmla="*/ 46 h 100"/>
                  <a:gd name="T36" fmla="*/ 65 w 108"/>
                  <a:gd name="T37" fmla="*/ 38 h 100"/>
                  <a:gd name="T38" fmla="*/ 65 w 108"/>
                  <a:gd name="T39" fmla="*/ 37 h 100"/>
                  <a:gd name="T40" fmla="*/ 6 w 108"/>
                  <a:gd name="T4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8" h="100">
                    <a:moveTo>
                      <a:pt x="45" y="80"/>
                    </a:moveTo>
                    <a:cubicBezTo>
                      <a:pt x="46" y="83"/>
                      <a:pt x="47" y="85"/>
                      <a:pt x="48" y="87"/>
                    </a:cubicBezTo>
                    <a:cubicBezTo>
                      <a:pt x="48" y="87"/>
                      <a:pt x="48" y="87"/>
                      <a:pt x="48" y="87"/>
                    </a:cubicBezTo>
                    <a:cubicBezTo>
                      <a:pt x="50" y="88"/>
                      <a:pt x="54" y="90"/>
                      <a:pt x="59" y="91"/>
                    </a:cubicBezTo>
                    <a:cubicBezTo>
                      <a:pt x="54" y="88"/>
                      <a:pt x="50" y="84"/>
                      <a:pt x="45" y="80"/>
                    </a:cubicBezTo>
                    <a:moveTo>
                      <a:pt x="6" y="0"/>
                    </a:moveTo>
                    <a:cubicBezTo>
                      <a:pt x="5" y="3"/>
                      <a:pt x="3" y="5"/>
                      <a:pt x="0" y="6"/>
                    </a:cubicBezTo>
                    <a:cubicBezTo>
                      <a:pt x="3" y="10"/>
                      <a:pt x="6" y="13"/>
                      <a:pt x="7" y="14"/>
                    </a:cubicBezTo>
                    <a:cubicBezTo>
                      <a:pt x="30" y="33"/>
                      <a:pt x="54" y="50"/>
                      <a:pt x="80" y="65"/>
                    </a:cubicBezTo>
                    <a:cubicBezTo>
                      <a:pt x="81" y="66"/>
                      <a:pt x="82" y="66"/>
                      <a:pt x="82" y="66"/>
                    </a:cubicBezTo>
                    <a:cubicBezTo>
                      <a:pt x="83" y="67"/>
                      <a:pt x="84" y="67"/>
                      <a:pt x="85" y="68"/>
                    </a:cubicBezTo>
                    <a:cubicBezTo>
                      <a:pt x="81" y="77"/>
                      <a:pt x="76" y="86"/>
                      <a:pt x="72" y="95"/>
                    </a:cubicBezTo>
                    <a:cubicBezTo>
                      <a:pt x="82" y="97"/>
                      <a:pt x="92" y="99"/>
                      <a:pt x="97" y="100"/>
                    </a:cubicBezTo>
                    <a:cubicBezTo>
                      <a:pt x="98" y="99"/>
                      <a:pt x="98" y="98"/>
                      <a:pt x="98" y="97"/>
                    </a:cubicBezTo>
                    <a:cubicBezTo>
                      <a:pt x="99" y="95"/>
                      <a:pt x="99" y="94"/>
                      <a:pt x="99" y="92"/>
                    </a:cubicBezTo>
                    <a:cubicBezTo>
                      <a:pt x="102" y="80"/>
                      <a:pt x="105" y="68"/>
                      <a:pt x="108" y="55"/>
                    </a:cubicBezTo>
                    <a:cubicBezTo>
                      <a:pt x="102" y="53"/>
                      <a:pt x="96" y="51"/>
                      <a:pt x="90" y="50"/>
                    </a:cubicBezTo>
                    <a:cubicBezTo>
                      <a:pt x="83" y="50"/>
                      <a:pt x="76" y="50"/>
                      <a:pt x="71" y="46"/>
                    </a:cubicBezTo>
                    <a:cubicBezTo>
                      <a:pt x="68" y="44"/>
                      <a:pt x="66" y="41"/>
                      <a:pt x="65" y="38"/>
                    </a:cubicBezTo>
                    <a:cubicBezTo>
                      <a:pt x="65" y="38"/>
                      <a:pt x="65" y="37"/>
                      <a:pt x="65" y="37"/>
                    </a:cubicBezTo>
                    <a:cubicBezTo>
                      <a:pt x="47" y="28"/>
                      <a:pt x="25" y="17"/>
                      <a:pt x="6" y="0"/>
                    </a:cubicBezTo>
                  </a:path>
                </a:pathLst>
              </a:custGeom>
              <a:solidFill>
                <a:srgbClr val="436D0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6" name="Freeform 537">
                <a:extLst>
                  <a:ext uri="{FF2B5EF4-FFF2-40B4-BE49-F238E27FC236}">
                    <a16:creationId xmlns:a16="http://schemas.microsoft.com/office/drawing/2014/main" xmlns="" id="{A8EA3D85-71D7-4003-8E0E-EEE86FFB81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49506" y="2649894"/>
                <a:ext cx="238775" cy="210987"/>
              </a:xfrm>
              <a:custGeom>
                <a:avLst/>
                <a:gdLst>
                  <a:gd name="T0" fmla="*/ 4 w 96"/>
                  <a:gd name="T1" fmla="*/ 0 h 85"/>
                  <a:gd name="T2" fmla="*/ 4 w 96"/>
                  <a:gd name="T3" fmla="*/ 9 h 85"/>
                  <a:gd name="T4" fmla="*/ 66 w 96"/>
                  <a:gd name="T5" fmla="*/ 73 h 85"/>
                  <a:gd name="T6" fmla="*/ 69 w 96"/>
                  <a:gd name="T7" fmla="*/ 75 h 85"/>
                  <a:gd name="T8" fmla="*/ 77 w 96"/>
                  <a:gd name="T9" fmla="*/ 83 h 85"/>
                  <a:gd name="T10" fmla="*/ 79 w 96"/>
                  <a:gd name="T11" fmla="*/ 85 h 85"/>
                  <a:gd name="T12" fmla="*/ 96 w 96"/>
                  <a:gd name="T13" fmla="*/ 55 h 85"/>
                  <a:gd name="T14" fmla="*/ 71 w 96"/>
                  <a:gd name="T15" fmla="*/ 50 h 85"/>
                  <a:gd name="T16" fmla="*/ 69 w 96"/>
                  <a:gd name="T17" fmla="*/ 53 h 85"/>
                  <a:gd name="T18" fmla="*/ 67 w 96"/>
                  <a:gd name="T19" fmla="*/ 52 h 85"/>
                  <a:gd name="T20" fmla="*/ 58 w 96"/>
                  <a:gd name="T21" fmla="*/ 46 h 85"/>
                  <a:gd name="T22" fmla="*/ 47 w 96"/>
                  <a:gd name="T23" fmla="*/ 42 h 85"/>
                  <a:gd name="T24" fmla="*/ 47 w 96"/>
                  <a:gd name="T25" fmla="*/ 42 h 85"/>
                  <a:gd name="T26" fmla="*/ 44 w 96"/>
                  <a:gd name="T27" fmla="*/ 35 h 85"/>
                  <a:gd name="T28" fmla="*/ 5 w 96"/>
                  <a:gd name="T29" fmla="*/ 0 h 85"/>
                  <a:gd name="T30" fmla="*/ 4 w 96"/>
                  <a:gd name="T31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6" h="85">
                    <a:moveTo>
                      <a:pt x="4" y="0"/>
                    </a:moveTo>
                    <a:cubicBezTo>
                      <a:pt x="0" y="0"/>
                      <a:pt x="1" y="6"/>
                      <a:pt x="4" y="9"/>
                    </a:cubicBezTo>
                    <a:cubicBezTo>
                      <a:pt x="23" y="31"/>
                      <a:pt x="44" y="53"/>
                      <a:pt x="66" y="73"/>
                    </a:cubicBezTo>
                    <a:cubicBezTo>
                      <a:pt x="67" y="74"/>
                      <a:pt x="68" y="75"/>
                      <a:pt x="69" y="75"/>
                    </a:cubicBezTo>
                    <a:cubicBezTo>
                      <a:pt x="71" y="78"/>
                      <a:pt x="74" y="81"/>
                      <a:pt x="77" y="83"/>
                    </a:cubicBezTo>
                    <a:cubicBezTo>
                      <a:pt x="78" y="84"/>
                      <a:pt x="79" y="85"/>
                      <a:pt x="79" y="85"/>
                    </a:cubicBezTo>
                    <a:cubicBezTo>
                      <a:pt x="89" y="77"/>
                      <a:pt x="93" y="66"/>
                      <a:pt x="96" y="55"/>
                    </a:cubicBezTo>
                    <a:cubicBezTo>
                      <a:pt x="91" y="54"/>
                      <a:pt x="81" y="52"/>
                      <a:pt x="71" y="50"/>
                    </a:cubicBezTo>
                    <a:cubicBezTo>
                      <a:pt x="70" y="51"/>
                      <a:pt x="70" y="52"/>
                      <a:pt x="69" y="53"/>
                    </a:cubicBezTo>
                    <a:cubicBezTo>
                      <a:pt x="68" y="53"/>
                      <a:pt x="67" y="52"/>
                      <a:pt x="67" y="52"/>
                    </a:cubicBezTo>
                    <a:cubicBezTo>
                      <a:pt x="64" y="50"/>
                      <a:pt x="61" y="48"/>
                      <a:pt x="58" y="46"/>
                    </a:cubicBezTo>
                    <a:cubicBezTo>
                      <a:pt x="53" y="45"/>
                      <a:pt x="49" y="43"/>
                      <a:pt x="47" y="42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6" y="40"/>
                      <a:pt x="45" y="38"/>
                      <a:pt x="44" y="35"/>
                    </a:cubicBezTo>
                    <a:cubicBezTo>
                      <a:pt x="30" y="24"/>
                      <a:pt x="17" y="13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</a:path>
                </a:pathLst>
              </a:custGeom>
              <a:solidFill>
                <a:srgbClr val="38620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7" name="Freeform 538">
                <a:extLst>
                  <a:ext uri="{FF2B5EF4-FFF2-40B4-BE49-F238E27FC236}">
                    <a16:creationId xmlns:a16="http://schemas.microsoft.com/office/drawing/2014/main" xmlns="" id="{4A081F2E-8415-493B-AB1A-8B0E031668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28420" y="2158965"/>
                <a:ext cx="61752" cy="198636"/>
              </a:xfrm>
              <a:custGeom>
                <a:avLst/>
                <a:gdLst>
                  <a:gd name="T0" fmla="*/ 0 w 25"/>
                  <a:gd name="T1" fmla="*/ 0 h 80"/>
                  <a:gd name="T2" fmla="*/ 0 w 25"/>
                  <a:gd name="T3" fmla="*/ 4 h 80"/>
                  <a:gd name="T4" fmla="*/ 4 w 25"/>
                  <a:gd name="T5" fmla="*/ 9 h 80"/>
                  <a:gd name="T6" fmla="*/ 9 w 25"/>
                  <a:gd name="T7" fmla="*/ 18 h 80"/>
                  <a:gd name="T8" fmla="*/ 4 w 25"/>
                  <a:gd name="T9" fmla="*/ 43 h 80"/>
                  <a:gd name="T10" fmla="*/ 4 w 25"/>
                  <a:gd name="T11" fmla="*/ 42 h 80"/>
                  <a:gd name="T12" fmla="*/ 3 w 25"/>
                  <a:gd name="T13" fmla="*/ 41 h 80"/>
                  <a:gd name="T14" fmla="*/ 0 w 25"/>
                  <a:gd name="T15" fmla="*/ 48 h 80"/>
                  <a:gd name="T16" fmla="*/ 1 w 25"/>
                  <a:gd name="T17" fmla="*/ 48 h 80"/>
                  <a:gd name="T18" fmla="*/ 3 w 25"/>
                  <a:gd name="T19" fmla="*/ 49 h 80"/>
                  <a:gd name="T20" fmla="*/ 8 w 25"/>
                  <a:gd name="T21" fmla="*/ 53 h 80"/>
                  <a:gd name="T22" fmla="*/ 0 w 25"/>
                  <a:gd name="T23" fmla="*/ 73 h 80"/>
                  <a:gd name="T24" fmla="*/ 11 w 25"/>
                  <a:gd name="T25" fmla="*/ 80 h 80"/>
                  <a:gd name="T26" fmla="*/ 11 w 25"/>
                  <a:gd name="T27" fmla="*/ 66 h 80"/>
                  <a:gd name="T28" fmla="*/ 11 w 25"/>
                  <a:gd name="T29" fmla="*/ 61 h 80"/>
                  <a:gd name="T30" fmla="*/ 12 w 25"/>
                  <a:gd name="T31" fmla="*/ 45 h 80"/>
                  <a:gd name="T32" fmla="*/ 25 w 25"/>
                  <a:gd name="T33" fmla="*/ 3 h 80"/>
                  <a:gd name="T34" fmla="*/ 25 w 25"/>
                  <a:gd name="T35" fmla="*/ 2 h 80"/>
                  <a:gd name="T36" fmla="*/ 12 w 25"/>
                  <a:gd name="T37" fmla="*/ 1 h 80"/>
                  <a:gd name="T38" fmla="*/ 0 w 25"/>
                  <a:gd name="T3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80">
                    <a:moveTo>
                      <a:pt x="0" y="0"/>
                    </a:moveTo>
                    <a:cubicBezTo>
                      <a:pt x="0" y="2"/>
                      <a:pt x="0" y="3"/>
                      <a:pt x="0" y="4"/>
                    </a:cubicBezTo>
                    <a:cubicBezTo>
                      <a:pt x="2" y="6"/>
                      <a:pt x="3" y="7"/>
                      <a:pt x="4" y="9"/>
                    </a:cubicBezTo>
                    <a:cubicBezTo>
                      <a:pt x="6" y="12"/>
                      <a:pt x="7" y="15"/>
                      <a:pt x="9" y="18"/>
                    </a:cubicBezTo>
                    <a:cubicBezTo>
                      <a:pt x="12" y="27"/>
                      <a:pt x="11" y="36"/>
                      <a:pt x="4" y="43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3" y="42"/>
                      <a:pt x="3" y="41"/>
                      <a:pt x="3" y="41"/>
                    </a:cubicBezTo>
                    <a:cubicBezTo>
                      <a:pt x="2" y="44"/>
                      <a:pt x="2" y="46"/>
                      <a:pt x="0" y="48"/>
                    </a:cubicBezTo>
                    <a:cubicBezTo>
                      <a:pt x="1" y="48"/>
                      <a:pt x="1" y="48"/>
                      <a:pt x="1" y="48"/>
                    </a:cubicBezTo>
                    <a:cubicBezTo>
                      <a:pt x="2" y="49"/>
                      <a:pt x="2" y="49"/>
                      <a:pt x="3" y="49"/>
                    </a:cubicBezTo>
                    <a:cubicBezTo>
                      <a:pt x="4" y="51"/>
                      <a:pt x="6" y="52"/>
                      <a:pt x="8" y="53"/>
                    </a:cubicBezTo>
                    <a:cubicBezTo>
                      <a:pt x="6" y="60"/>
                      <a:pt x="3" y="67"/>
                      <a:pt x="0" y="73"/>
                    </a:cubicBezTo>
                    <a:cubicBezTo>
                      <a:pt x="3" y="76"/>
                      <a:pt x="7" y="79"/>
                      <a:pt x="11" y="80"/>
                    </a:cubicBezTo>
                    <a:cubicBezTo>
                      <a:pt x="11" y="75"/>
                      <a:pt x="11" y="71"/>
                      <a:pt x="11" y="66"/>
                    </a:cubicBezTo>
                    <a:cubicBezTo>
                      <a:pt x="11" y="64"/>
                      <a:pt x="11" y="63"/>
                      <a:pt x="11" y="61"/>
                    </a:cubicBezTo>
                    <a:cubicBezTo>
                      <a:pt x="11" y="56"/>
                      <a:pt x="12" y="50"/>
                      <a:pt x="12" y="45"/>
                    </a:cubicBezTo>
                    <a:cubicBezTo>
                      <a:pt x="14" y="30"/>
                      <a:pt x="17" y="16"/>
                      <a:pt x="25" y="3"/>
                    </a:cubicBezTo>
                    <a:cubicBezTo>
                      <a:pt x="25" y="3"/>
                      <a:pt x="25" y="3"/>
                      <a:pt x="25" y="2"/>
                    </a:cubicBezTo>
                    <a:cubicBezTo>
                      <a:pt x="21" y="1"/>
                      <a:pt x="16" y="1"/>
                      <a:pt x="12" y="1"/>
                    </a:cubicBezTo>
                    <a:cubicBezTo>
                      <a:pt x="8" y="1"/>
                      <a:pt x="4" y="1"/>
                      <a:pt x="0" y="0"/>
                    </a:cubicBezTo>
                  </a:path>
                </a:pathLst>
              </a:custGeom>
              <a:solidFill>
                <a:srgbClr val="407D0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8" name="Freeform 539">
                <a:extLst>
                  <a:ext uri="{FF2B5EF4-FFF2-40B4-BE49-F238E27FC236}">
                    <a16:creationId xmlns:a16="http://schemas.microsoft.com/office/drawing/2014/main" xmlns="" id="{C979A122-6C4E-4913-B94B-F1829F6D63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68893" y="2044723"/>
                <a:ext cx="221279" cy="280972"/>
              </a:xfrm>
              <a:custGeom>
                <a:avLst/>
                <a:gdLst>
                  <a:gd name="T0" fmla="*/ 7 w 89"/>
                  <a:gd name="T1" fmla="*/ 108 h 113"/>
                  <a:gd name="T2" fmla="*/ 5 w 89"/>
                  <a:gd name="T3" fmla="*/ 113 h 113"/>
                  <a:gd name="T4" fmla="*/ 13 w 89"/>
                  <a:gd name="T5" fmla="*/ 113 h 113"/>
                  <a:gd name="T6" fmla="*/ 14 w 89"/>
                  <a:gd name="T7" fmla="*/ 113 h 113"/>
                  <a:gd name="T8" fmla="*/ 7 w 89"/>
                  <a:gd name="T9" fmla="*/ 108 h 113"/>
                  <a:gd name="T10" fmla="*/ 5 w 89"/>
                  <a:gd name="T11" fmla="*/ 39 h 113"/>
                  <a:gd name="T12" fmla="*/ 16 w 89"/>
                  <a:gd name="T13" fmla="*/ 59 h 113"/>
                  <a:gd name="T14" fmla="*/ 64 w 89"/>
                  <a:gd name="T15" fmla="*/ 94 h 113"/>
                  <a:gd name="T16" fmla="*/ 67 w 89"/>
                  <a:gd name="T17" fmla="*/ 87 h 113"/>
                  <a:gd name="T18" fmla="*/ 5 w 89"/>
                  <a:gd name="T19" fmla="*/ 39 h 113"/>
                  <a:gd name="T20" fmla="*/ 38 w 89"/>
                  <a:gd name="T21" fmla="*/ 0 h 113"/>
                  <a:gd name="T22" fmla="*/ 29 w 89"/>
                  <a:gd name="T23" fmla="*/ 11 h 113"/>
                  <a:gd name="T24" fmla="*/ 38 w 89"/>
                  <a:gd name="T25" fmla="*/ 25 h 113"/>
                  <a:gd name="T26" fmla="*/ 64 w 89"/>
                  <a:gd name="T27" fmla="*/ 50 h 113"/>
                  <a:gd name="T28" fmla="*/ 64 w 89"/>
                  <a:gd name="T29" fmla="*/ 46 h 113"/>
                  <a:gd name="T30" fmla="*/ 76 w 89"/>
                  <a:gd name="T31" fmla="*/ 47 h 113"/>
                  <a:gd name="T32" fmla="*/ 89 w 89"/>
                  <a:gd name="T33" fmla="*/ 48 h 113"/>
                  <a:gd name="T34" fmla="*/ 89 w 89"/>
                  <a:gd name="T35" fmla="*/ 48 h 113"/>
                  <a:gd name="T36" fmla="*/ 89 w 89"/>
                  <a:gd name="T37" fmla="*/ 48 h 113"/>
                  <a:gd name="T38" fmla="*/ 79 w 89"/>
                  <a:gd name="T39" fmla="*/ 43 h 113"/>
                  <a:gd name="T40" fmla="*/ 72 w 89"/>
                  <a:gd name="T41" fmla="*/ 38 h 113"/>
                  <a:gd name="T42" fmla="*/ 38 w 89"/>
                  <a:gd name="T43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9" h="113">
                    <a:moveTo>
                      <a:pt x="7" y="108"/>
                    </a:moveTo>
                    <a:cubicBezTo>
                      <a:pt x="7" y="110"/>
                      <a:pt x="6" y="112"/>
                      <a:pt x="5" y="113"/>
                    </a:cubicBezTo>
                    <a:cubicBezTo>
                      <a:pt x="8" y="113"/>
                      <a:pt x="10" y="113"/>
                      <a:pt x="13" y="113"/>
                    </a:cubicBezTo>
                    <a:cubicBezTo>
                      <a:pt x="13" y="113"/>
                      <a:pt x="13" y="113"/>
                      <a:pt x="14" y="113"/>
                    </a:cubicBezTo>
                    <a:cubicBezTo>
                      <a:pt x="11" y="112"/>
                      <a:pt x="9" y="110"/>
                      <a:pt x="7" y="108"/>
                    </a:cubicBezTo>
                    <a:moveTo>
                      <a:pt x="5" y="39"/>
                    </a:moveTo>
                    <a:cubicBezTo>
                      <a:pt x="0" y="45"/>
                      <a:pt x="8" y="54"/>
                      <a:pt x="16" y="59"/>
                    </a:cubicBezTo>
                    <a:cubicBezTo>
                      <a:pt x="32" y="70"/>
                      <a:pt x="48" y="82"/>
                      <a:pt x="64" y="94"/>
                    </a:cubicBezTo>
                    <a:cubicBezTo>
                      <a:pt x="66" y="92"/>
                      <a:pt x="66" y="90"/>
                      <a:pt x="67" y="87"/>
                    </a:cubicBezTo>
                    <a:cubicBezTo>
                      <a:pt x="49" y="69"/>
                      <a:pt x="28" y="53"/>
                      <a:pt x="5" y="39"/>
                    </a:cubicBezTo>
                    <a:moveTo>
                      <a:pt x="38" y="0"/>
                    </a:moveTo>
                    <a:cubicBezTo>
                      <a:pt x="31" y="1"/>
                      <a:pt x="28" y="6"/>
                      <a:pt x="29" y="11"/>
                    </a:cubicBezTo>
                    <a:cubicBezTo>
                      <a:pt x="30" y="17"/>
                      <a:pt x="34" y="21"/>
                      <a:pt x="38" y="25"/>
                    </a:cubicBezTo>
                    <a:cubicBezTo>
                      <a:pt x="47" y="34"/>
                      <a:pt x="57" y="41"/>
                      <a:pt x="64" y="50"/>
                    </a:cubicBezTo>
                    <a:cubicBezTo>
                      <a:pt x="64" y="49"/>
                      <a:pt x="64" y="48"/>
                      <a:pt x="64" y="46"/>
                    </a:cubicBezTo>
                    <a:cubicBezTo>
                      <a:pt x="68" y="47"/>
                      <a:pt x="72" y="47"/>
                      <a:pt x="76" y="47"/>
                    </a:cubicBezTo>
                    <a:cubicBezTo>
                      <a:pt x="80" y="47"/>
                      <a:pt x="85" y="47"/>
                      <a:pt x="89" y="48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89" y="48"/>
                      <a:pt x="89" y="48"/>
                      <a:pt x="89" y="48"/>
                    </a:cubicBezTo>
                    <a:cubicBezTo>
                      <a:pt x="79" y="43"/>
                      <a:pt x="79" y="43"/>
                      <a:pt x="79" y="43"/>
                    </a:cubicBezTo>
                    <a:cubicBezTo>
                      <a:pt x="77" y="42"/>
                      <a:pt x="74" y="40"/>
                      <a:pt x="72" y="38"/>
                    </a:cubicBezTo>
                    <a:cubicBezTo>
                      <a:pt x="56" y="28"/>
                      <a:pt x="44" y="14"/>
                      <a:pt x="38" y="0"/>
                    </a:cubicBezTo>
                  </a:path>
                </a:pathLst>
              </a:custGeom>
              <a:solidFill>
                <a:srgbClr val="4088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29" name="Freeform 540">
                <a:extLst>
                  <a:ext uri="{FF2B5EF4-FFF2-40B4-BE49-F238E27FC236}">
                    <a16:creationId xmlns:a16="http://schemas.microsoft.com/office/drawing/2014/main" xmlns="" id="{2954F5D9-6637-40D2-89B2-1AE87FBBCB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59414" y="2233067"/>
                <a:ext cx="2248807" cy="2157207"/>
              </a:xfrm>
              <a:custGeom>
                <a:avLst/>
                <a:gdLst>
                  <a:gd name="T0" fmla="*/ 796 w 904"/>
                  <a:gd name="T1" fmla="*/ 225 h 866"/>
                  <a:gd name="T2" fmla="*/ 821 w 904"/>
                  <a:gd name="T3" fmla="*/ 150 h 866"/>
                  <a:gd name="T4" fmla="*/ 833 w 904"/>
                  <a:gd name="T5" fmla="*/ 103 h 866"/>
                  <a:gd name="T6" fmla="*/ 719 w 904"/>
                  <a:gd name="T7" fmla="*/ 136 h 866"/>
                  <a:gd name="T8" fmla="*/ 553 w 904"/>
                  <a:gd name="T9" fmla="*/ 247 h 866"/>
                  <a:gd name="T10" fmla="*/ 517 w 904"/>
                  <a:gd name="T11" fmla="*/ 286 h 866"/>
                  <a:gd name="T12" fmla="*/ 479 w 904"/>
                  <a:gd name="T13" fmla="*/ 176 h 866"/>
                  <a:gd name="T14" fmla="*/ 419 w 904"/>
                  <a:gd name="T15" fmla="*/ 82 h 866"/>
                  <a:gd name="T16" fmla="*/ 360 w 904"/>
                  <a:gd name="T17" fmla="*/ 29 h 866"/>
                  <a:gd name="T18" fmla="*/ 321 w 904"/>
                  <a:gd name="T19" fmla="*/ 0 h 866"/>
                  <a:gd name="T20" fmla="*/ 306 w 904"/>
                  <a:gd name="T21" fmla="*/ 117 h 866"/>
                  <a:gd name="T22" fmla="*/ 337 w 904"/>
                  <a:gd name="T23" fmla="*/ 298 h 866"/>
                  <a:gd name="T24" fmla="*/ 232 w 904"/>
                  <a:gd name="T25" fmla="*/ 278 h 866"/>
                  <a:gd name="T26" fmla="*/ 120 w 904"/>
                  <a:gd name="T27" fmla="*/ 282 h 866"/>
                  <a:gd name="T28" fmla="*/ 45 w 904"/>
                  <a:gd name="T29" fmla="*/ 306 h 866"/>
                  <a:gd name="T30" fmla="*/ 0 w 904"/>
                  <a:gd name="T31" fmla="*/ 324 h 866"/>
                  <a:gd name="T32" fmla="*/ 93 w 904"/>
                  <a:gd name="T33" fmla="*/ 397 h 866"/>
                  <a:gd name="T34" fmla="*/ 268 w 904"/>
                  <a:gd name="T35" fmla="*/ 463 h 866"/>
                  <a:gd name="T36" fmla="*/ 201 w 904"/>
                  <a:gd name="T37" fmla="*/ 541 h 866"/>
                  <a:gd name="T38" fmla="*/ 149 w 904"/>
                  <a:gd name="T39" fmla="*/ 639 h 866"/>
                  <a:gd name="T40" fmla="*/ 131 w 904"/>
                  <a:gd name="T41" fmla="*/ 717 h 866"/>
                  <a:gd name="T42" fmla="*/ 125 w 904"/>
                  <a:gd name="T43" fmla="*/ 765 h 866"/>
                  <a:gd name="T44" fmla="*/ 234 w 904"/>
                  <a:gd name="T45" fmla="*/ 720 h 866"/>
                  <a:gd name="T46" fmla="*/ 389 w 904"/>
                  <a:gd name="T47" fmla="*/ 593 h 866"/>
                  <a:gd name="T48" fmla="*/ 404 w 904"/>
                  <a:gd name="T49" fmla="*/ 576 h 866"/>
                  <a:gd name="T50" fmla="*/ 412 w 904"/>
                  <a:gd name="T51" fmla="*/ 653 h 866"/>
                  <a:gd name="T52" fmla="*/ 444 w 904"/>
                  <a:gd name="T53" fmla="*/ 759 h 866"/>
                  <a:gd name="T54" fmla="*/ 486 w 904"/>
                  <a:gd name="T55" fmla="*/ 827 h 866"/>
                  <a:gd name="T56" fmla="*/ 515 w 904"/>
                  <a:gd name="T57" fmla="*/ 866 h 866"/>
                  <a:gd name="T58" fmla="*/ 562 w 904"/>
                  <a:gd name="T59" fmla="*/ 757 h 866"/>
                  <a:gd name="T60" fmla="*/ 582 w 904"/>
                  <a:gd name="T61" fmla="*/ 567 h 866"/>
                  <a:gd name="T62" fmla="*/ 668 w 904"/>
                  <a:gd name="T63" fmla="*/ 591 h 866"/>
                  <a:gd name="T64" fmla="*/ 779 w 904"/>
                  <a:gd name="T65" fmla="*/ 599 h 866"/>
                  <a:gd name="T66" fmla="*/ 857 w 904"/>
                  <a:gd name="T67" fmla="*/ 584 h 866"/>
                  <a:gd name="T68" fmla="*/ 904 w 904"/>
                  <a:gd name="T69" fmla="*/ 570 h 866"/>
                  <a:gd name="T70" fmla="*/ 819 w 904"/>
                  <a:gd name="T71" fmla="*/ 488 h 866"/>
                  <a:gd name="T72" fmla="*/ 644 w 904"/>
                  <a:gd name="T73" fmla="*/ 400 h 866"/>
                  <a:gd name="T74" fmla="*/ 734 w 904"/>
                  <a:gd name="T75" fmla="*/ 318 h 866"/>
                  <a:gd name="T76" fmla="*/ 796 w 904"/>
                  <a:gd name="T77" fmla="*/ 225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904" h="866">
                    <a:moveTo>
                      <a:pt x="796" y="225"/>
                    </a:moveTo>
                    <a:cubicBezTo>
                      <a:pt x="807" y="200"/>
                      <a:pt x="816" y="176"/>
                      <a:pt x="821" y="150"/>
                    </a:cubicBezTo>
                    <a:cubicBezTo>
                      <a:pt x="825" y="135"/>
                      <a:pt x="833" y="117"/>
                      <a:pt x="833" y="103"/>
                    </a:cubicBezTo>
                    <a:cubicBezTo>
                      <a:pt x="793" y="99"/>
                      <a:pt x="753" y="117"/>
                      <a:pt x="719" y="136"/>
                    </a:cubicBezTo>
                    <a:cubicBezTo>
                      <a:pt x="660" y="168"/>
                      <a:pt x="605" y="205"/>
                      <a:pt x="553" y="247"/>
                    </a:cubicBezTo>
                    <a:cubicBezTo>
                      <a:pt x="539" y="258"/>
                      <a:pt x="527" y="271"/>
                      <a:pt x="517" y="286"/>
                    </a:cubicBezTo>
                    <a:cubicBezTo>
                      <a:pt x="510" y="248"/>
                      <a:pt x="497" y="212"/>
                      <a:pt x="479" y="176"/>
                    </a:cubicBezTo>
                    <a:cubicBezTo>
                      <a:pt x="462" y="143"/>
                      <a:pt x="444" y="110"/>
                      <a:pt x="419" y="82"/>
                    </a:cubicBezTo>
                    <a:cubicBezTo>
                      <a:pt x="400" y="63"/>
                      <a:pt x="382" y="45"/>
                      <a:pt x="360" y="29"/>
                    </a:cubicBezTo>
                    <a:cubicBezTo>
                      <a:pt x="348" y="20"/>
                      <a:pt x="334" y="6"/>
                      <a:pt x="321" y="0"/>
                    </a:cubicBezTo>
                    <a:cubicBezTo>
                      <a:pt x="302" y="35"/>
                      <a:pt x="303" y="79"/>
                      <a:pt x="306" y="117"/>
                    </a:cubicBezTo>
                    <a:cubicBezTo>
                      <a:pt x="312" y="179"/>
                      <a:pt x="322" y="238"/>
                      <a:pt x="337" y="298"/>
                    </a:cubicBezTo>
                    <a:cubicBezTo>
                      <a:pt x="304" y="287"/>
                      <a:pt x="268" y="281"/>
                      <a:pt x="232" y="278"/>
                    </a:cubicBezTo>
                    <a:cubicBezTo>
                      <a:pt x="195" y="275"/>
                      <a:pt x="157" y="275"/>
                      <a:pt x="120" y="282"/>
                    </a:cubicBezTo>
                    <a:cubicBezTo>
                      <a:pt x="94" y="288"/>
                      <a:pt x="69" y="295"/>
                      <a:pt x="45" y="306"/>
                    </a:cubicBezTo>
                    <a:cubicBezTo>
                      <a:pt x="31" y="312"/>
                      <a:pt x="12" y="316"/>
                      <a:pt x="0" y="324"/>
                    </a:cubicBezTo>
                    <a:cubicBezTo>
                      <a:pt x="20" y="359"/>
                      <a:pt x="59" y="380"/>
                      <a:pt x="93" y="397"/>
                    </a:cubicBezTo>
                    <a:cubicBezTo>
                      <a:pt x="150" y="424"/>
                      <a:pt x="208" y="445"/>
                      <a:pt x="268" y="463"/>
                    </a:cubicBezTo>
                    <a:cubicBezTo>
                      <a:pt x="243" y="486"/>
                      <a:pt x="221" y="512"/>
                      <a:pt x="201" y="541"/>
                    </a:cubicBezTo>
                    <a:cubicBezTo>
                      <a:pt x="180" y="571"/>
                      <a:pt x="161" y="604"/>
                      <a:pt x="149" y="639"/>
                    </a:cubicBezTo>
                    <a:cubicBezTo>
                      <a:pt x="141" y="665"/>
                      <a:pt x="134" y="690"/>
                      <a:pt x="131" y="717"/>
                    </a:cubicBezTo>
                    <a:cubicBezTo>
                      <a:pt x="130" y="731"/>
                      <a:pt x="124" y="750"/>
                      <a:pt x="125" y="765"/>
                    </a:cubicBezTo>
                    <a:cubicBezTo>
                      <a:pt x="165" y="764"/>
                      <a:pt x="203" y="742"/>
                      <a:pt x="234" y="720"/>
                    </a:cubicBezTo>
                    <a:cubicBezTo>
                      <a:pt x="290" y="682"/>
                      <a:pt x="341" y="640"/>
                      <a:pt x="389" y="593"/>
                    </a:cubicBezTo>
                    <a:cubicBezTo>
                      <a:pt x="395" y="587"/>
                      <a:pt x="400" y="582"/>
                      <a:pt x="404" y="576"/>
                    </a:cubicBezTo>
                    <a:cubicBezTo>
                      <a:pt x="405" y="601"/>
                      <a:pt x="407" y="627"/>
                      <a:pt x="412" y="653"/>
                    </a:cubicBezTo>
                    <a:cubicBezTo>
                      <a:pt x="419" y="690"/>
                      <a:pt x="428" y="726"/>
                      <a:pt x="444" y="759"/>
                    </a:cubicBezTo>
                    <a:cubicBezTo>
                      <a:pt x="456" y="783"/>
                      <a:pt x="470" y="806"/>
                      <a:pt x="486" y="827"/>
                    </a:cubicBezTo>
                    <a:cubicBezTo>
                      <a:pt x="495" y="838"/>
                      <a:pt x="504" y="856"/>
                      <a:pt x="515" y="866"/>
                    </a:cubicBezTo>
                    <a:cubicBezTo>
                      <a:pt x="543" y="837"/>
                      <a:pt x="555" y="795"/>
                      <a:pt x="562" y="757"/>
                    </a:cubicBezTo>
                    <a:cubicBezTo>
                      <a:pt x="574" y="694"/>
                      <a:pt x="581" y="631"/>
                      <a:pt x="582" y="567"/>
                    </a:cubicBezTo>
                    <a:cubicBezTo>
                      <a:pt x="610" y="578"/>
                      <a:pt x="638" y="586"/>
                      <a:pt x="668" y="591"/>
                    </a:cubicBezTo>
                    <a:cubicBezTo>
                      <a:pt x="705" y="598"/>
                      <a:pt x="742" y="603"/>
                      <a:pt x="779" y="599"/>
                    </a:cubicBezTo>
                    <a:cubicBezTo>
                      <a:pt x="806" y="596"/>
                      <a:pt x="832" y="592"/>
                      <a:pt x="857" y="584"/>
                    </a:cubicBezTo>
                    <a:cubicBezTo>
                      <a:pt x="871" y="579"/>
                      <a:pt x="891" y="577"/>
                      <a:pt x="904" y="570"/>
                    </a:cubicBezTo>
                    <a:cubicBezTo>
                      <a:pt x="887" y="534"/>
                      <a:pt x="851" y="508"/>
                      <a:pt x="819" y="488"/>
                    </a:cubicBezTo>
                    <a:cubicBezTo>
                      <a:pt x="763" y="453"/>
                      <a:pt x="705" y="425"/>
                      <a:pt x="644" y="400"/>
                    </a:cubicBezTo>
                    <a:cubicBezTo>
                      <a:pt x="678" y="378"/>
                      <a:pt x="707" y="350"/>
                      <a:pt x="734" y="318"/>
                    </a:cubicBezTo>
                    <a:cubicBezTo>
                      <a:pt x="759" y="289"/>
                      <a:pt x="781" y="259"/>
                      <a:pt x="796" y="225"/>
                    </a:cubicBezTo>
                    <a:close/>
                  </a:path>
                </a:pathLst>
              </a:custGeom>
              <a:solidFill>
                <a:srgbClr val="B31A0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0" name="Freeform 541">
                <a:extLst>
                  <a:ext uri="{FF2B5EF4-FFF2-40B4-BE49-F238E27FC236}">
                    <a16:creationId xmlns:a16="http://schemas.microsoft.com/office/drawing/2014/main" xmlns="" id="{2852F3BE-5F2B-4204-B86A-726584920F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5753" y="2893815"/>
                <a:ext cx="1030231" cy="821303"/>
              </a:xfrm>
              <a:custGeom>
                <a:avLst/>
                <a:gdLst>
                  <a:gd name="T0" fmla="*/ 124 w 414"/>
                  <a:gd name="T1" fmla="*/ 62 h 330"/>
                  <a:gd name="T2" fmla="*/ 105 w 414"/>
                  <a:gd name="T3" fmla="*/ 29 h 330"/>
                  <a:gd name="T4" fmla="*/ 124 w 414"/>
                  <a:gd name="T5" fmla="*/ 2 h 330"/>
                  <a:gd name="T6" fmla="*/ 149 w 414"/>
                  <a:gd name="T7" fmla="*/ 27 h 330"/>
                  <a:gd name="T8" fmla="*/ 161 w 414"/>
                  <a:gd name="T9" fmla="*/ 35 h 330"/>
                  <a:gd name="T10" fmla="*/ 163 w 414"/>
                  <a:gd name="T11" fmla="*/ 30 h 330"/>
                  <a:gd name="T12" fmla="*/ 178 w 414"/>
                  <a:gd name="T13" fmla="*/ 0 h 330"/>
                  <a:gd name="T14" fmla="*/ 197 w 414"/>
                  <a:gd name="T15" fmla="*/ 29 h 330"/>
                  <a:gd name="T16" fmla="*/ 209 w 414"/>
                  <a:gd name="T17" fmla="*/ 9 h 330"/>
                  <a:gd name="T18" fmla="*/ 233 w 414"/>
                  <a:gd name="T19" fmla="*/ 29 h 330"/>
                  <a:gd name="T20" fmla="*/ 262 w 414"/>
                  <a:gd name="T21" fmla="*/ 20 h 330"/>
                  <a:gd name="T22" fmla="*/ 284 w 414"/>
                  <a:gd name="T23" fmla="*/ 3 h 330"/>
                  <a:gd name="T24" fmla="*/ 305 w 414"/>
                  <a:gd name="T25" fmla="*/ 14 h 330"/>
                  <a:gd name="T26" fmla="*/ 290 w 414"/>
                  <a:gd name="T27" fmla="*/ 52 h 330"/>
                  <a:gd name="T28" fmla="*/ 310 w 414"/>
                  <a:gd name="T29" fmla="*/ 56 h 330"/>
                  <a:gd name="T30" fmla="*/ 348 w 414"/>
                  <a:gd name="T31" fmla="*/ 47 h 330"/>
                  <a:gd name="T32" fmla="*/ 373 w 414"/>
                  <a:gd name="T33" fmla="*/ 74 h 330"/>
                  <a:gd name="T34" fmla="*/ 365 w 414"/>
                  <a:gd name="T35" fmla="*/ 105 h 330"/>
                  <a:gd name="T36" fmla="*/ 377 w 414"/>
                  <a:gd name="T37" fmla="*/ 118 h 330"/>
                  <a:gd name="T38" fmla="*/ 398 w 414"/>
                  <a:gd name="T39" fmla="*/ 217 h 330"/>
                  <a:gd name="T40" fmla="*/ 376 w 414"/>
                  <a:gd name="T41" fmla="*/ 218 h 330"/>
                  <a:gd name="T42" fmla="*/ 377 w 414"/>
                  <a:gd name="T43" fmla="*/ 241 h 330"/>
                  <a:gd name="T44" fmla="*/ 351 w 414"/>
                  <a:gd name="T45" fmla="*/ 246 h 330"/>
                  <a:gd name="T46" fmla="*/ 353 w 414"/>
                  <a:gd name="T47" fmla="*/ 267 h 330"/>
                  <a:gd name="T48" fmla="*/ 307 w 414"/>
                  <a:gd name="T49" fmla="*/ 274 h 330"/>
                  <a:gd name="T50" fmla="*/ 295 w 414"/>
                  <a:gd name="T51" fmla="*/ 293 h 330"/>
                  <a:gd name="T52" fmla="*/ 262 w 414"/>
                  <a:gd name="T53" fmla="*/ 313 h 330"/>
                  <a:gd name="T54" fmla="*/ 239 w 414"/>
                  <a:gd name="T55" fmla="*/ 290 h 330"/>
                  <a:gd name="T56" fmla="*/ 212 w 414"/>
                  <a:gd name="T57" fmla="*/ 307 h 330"/>
                  <a:gd name="T58" fmla="*/ 203 w 414"/>
                  <a:gd name="T59" fmla="*/ 329 h 330"/>
                  <a:gd name="T60" fmla="*/ 194 w 414"/>
                  <a:gd name="T61" fmla="*/ 330 h 330"/>
                  <a:gd name="T62" fmla="*/ 158 w 414"/>
                  <a:gd name="T63" fmla="*/ 324 h 330"/>
                  <a:gd name="T64" fmla="*/ 133 w 414"/>
                  <a:gd name="T65" fmla="*/ 297 h 330"/>
                  <a:gd name="T66" fmla="*/ 98 w 414"/>
                  <a:gd name="T67" fmla="*/ 330 h 330"/>
                  <a:gd name="T68" fmla="*/ 91 w 414"/>
                  <a:gd name="T69" fmla="*/ 284 h 330"/>
                  <a:gd name="T70" fmla="*/ 74 w 414"/>
                  <a:gd name="T71" fmla="*/ 245 h 330"/>
                  <a:gd name="T72" fmla="*/ 50 w 414"/>
                  <a:gd name="T73" fmla="*/ 246 h 330"/>
                  <a:gd name="T74" fmla="*/ 33 w 414"/>
                  <a:gd name="T75" fmla="*/ 219 h 330"/>
                  <a:gd name="T76" fmla="*/ 4 w 414"/>
                  <a:gd name="T77" fmla="*/ 209 h 330"/>
                  <a:gd name="T78" fmla="*/ 14 w 414"/>
                  <a:gd name="T79" fmla="*/ 187 h 330"/>
                  <a:gd name="T80" fmla="*/ 32 w 414"/>
                  <a:gd name="T81" fmla="*/ 169 h 330"/>
                  <a:gd name="T82" fmla="*/ 30 w 414"/>
                  <a:gd name="T83" fmla="*/ 156 h 330"/>
                  <a:gd name="T84" fmla="*/ 19 w 414"/>
                  <a:gd name="T85" fmla="*/ 117 h 330"/>
                  <a:gd name="T86" fmla="*/ 19 w 414"/>
                  <a:gd name="T87" fmla="*/ 109 h 330"/>
                  <a:gd name="T88" fmla="*/ 32 w 414"/>
                  <a:gd name="T89" fmla="*/ 105 h 330"/>
                  <a:gd name="T90" fmla="*/ 41 w 414"/>
                  <a:gd name="T91" fmla="*/ 79 h 330"/>
                  <a:gd name="T92" fmla="*/ 39 w 414"/>
                  <a:gd name="T93" fmla="*/ 49 h 330"/>
                  <a:gd name="T94" fmla="*/ 76 w 414"/>
                  <a:gd name="T95" fmla="*/ 43 h 330"/>
                  <a:gd name="T96" fmla="*/ 114 w 414"/>
                  <a:gd name="T97" fmla="*/ 6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14" h="330">
                    <a:moveTo>
                      <a:pt x="124" y="62"/>
                    </a:moveTo>
                    <a:cubicBezTo>
                      <a:pt x="115" y="52"/>
                      <a:pt x="107" y="42"/>
                      <a:pt x="105" y="29"/>
                    </a:cubicBezTo>
                    <a:cubicBezTo>
                      <a:pt x="104" y="16"/>
                      <a:pt x="112" y="2"/>
                      <a:pt x="124" y="2"/>
                    </a:cubicBezTo>
                    <a:cubicBezTo>
                      <a:pt x="136" y="2"/>
                      <a:pt x="144" y="16"/>
                      <a:pt x="149" y="27"/>
                    </a:cubicBezTo>
                    <a:cubicBezTo>
                      <a:pt x="151" y="32"/>
                      <a:pt x="157" y="39"/>
                      <a:pt x="161" y="35"/>
                    </a:cubicBezTo>
                    <a:cubicBezTo>
                      <a:pt x="162" y="33"/>
                      <a:pt x="162" y="32"/>
                      <a:pt x="163" y="30"/>
                    </a:cubicBezTo>
                    <a:cubicBezTo>
                      <a:pt x="164" y="17"/>
                      <a:pt x="166" y="0"/>
                      <a:pt x="178" y="0"/>
                    </a:cubicBezTo>
                    <a:cubicBezTo>
                      <a:pt x="184" y="9"/>
                      <a:pt x="191" y="19"/>
                      <a:pt x="197" y="29"/>
                    </a:cubicBezTo>
                    <a:cubicBezTo>
                      <a:pt x="203" y="24"/>
                      <a:pt x="208" y="17"/>
                      <a:pt x="209" y="9"/>
                    </a:cubicBezTo>
                    <a:cubicBezTo>
                      <a:pt x="212" y="20"/>
                      <a:pt x="222" y="28"/>
                      <a:pt x="233" y="29"/>
                    </a:cubicBezTo>
                    <a:cubicBezTo>
                      <a:pt x="243" y="31"/>
                      <a:pt x="253" y="26"/>
                      <a:pt x="262" y="20"/>
                    </a:cubicBezTo>
                    <a:cubicBezTo>
                      <a:pt x="269" y="14"/>
                      <a:pt x="275" y="6"/>
                      <a:pt x="284" y="3"/>
                    </a:cubicBezTo>
                    <a:cubicBezTo>
                      <a:pt x="292" y="0"/>
                      <a:pt x="304" y="4"/>
                      <a:pt x="305" y="14"/>
                    </a:cubicBezTo>
                    <a:cubicBezTo>
                      <a:pt x="306" y="29"/>
                      <a:pt x="283" y="39"/>
                      <a:pt x="290" y="52"/>
                    </a:cubicBezTo>
                    <a:cubicBezTo>
                      <a:pt x="293" y="59"/>
                      <a:pt x="303" y="58"/>
                      <a:pt x="310" y="56"/>
                    </a:cubicBezTo>
                    <a:cubicBezTo>
                      <a:pt x="322" y="53"/>
                      <a:pt x="335" y="46"/>
                      <a:pt x="348" y="47"/>
                    </a:cubicBezTo>
                    <a:cubicBezTo>
                      <a:pt x="361" y="48"/>
                      <a:pt x="375" y="60"/>
                      <a:pt x="373" y="74"/>
                    </a:cubicBezTo>
                    <a:cubicBezTo>
                      <a:pt x="372" y="85"/>
                      <a:pt x="362" y="94"/>
                      <a:pt x="365" y="105"/>
                    </a:cubicBezTo>
                    <a:cubicBezTo>
                      <a:pt x="367" y="110"/>
                      <a:pt x="372" y="114"/>
                      <a:pt x="377" y="118"/>
                    </a:cubicBezTo>
                    <a:cubicBezTo>
                      <a:pt x="404" y="141"/>
                      <a:pt x="414" y="185"/>
                      <a:pt x="398" y="217"/>
                    </a:cubicBezTo>
                    <a:cubicBezTo>
                      <a:pt x="392" y="211"/>
                      <a:pt x="382" y="212"/>
                      <a:pt x="376" y="218"/>
                    </a:cubicBezTo>
                    <a:cubicBezTo>
                      <a:pt x="371" y="224"/>
                      <a:pt x="371" y="235"/>
                      <a:pt x="377" y="241"/>
                    </a:cubicBezTo>
                    <a:cubicBezTo>
                      <a:pt x="370" y="247"/>
                      <a:pt x="360" y="249"/>
                      <a:pt x="351" y="246"/>
                    </a:cubicBezTo>
                    <a:cubicBezTo>
                      <a:pt x="350" y="253"/>
                      <a:pt x="351" y="260"/>
                      <a:pt x="353" y="267"/>
                    </a:cubicBezTo>
                    <a:cubicBezTo>
                      <a:pt x="344" y="281"/>
                      <a:pt x="320" y="265"/>
                      <a:pt x="307" y="274"/>
                    </a:cubicBezTo>
                    <a:cubicBezTo>
                      <a:pt x="301" y="278"/>
                      <a:pt x="298" y="286"/>
                      <a:pt x="295" y="293"/>
                    </a:cubicBezTo>
                    <a:cubicBezTo>
                      <a:pt x="288" y="305"/>
                      <a:pt x="275" y="312"/>
                      <a:pt x="262" y="313"/>
                    </a:cubicBezTo>
                    <a:cubicBezTo>
                      <a:pt x="260" y="301"/>
                      <a:pt x="250" y="291"/>
                      <a:pt x="239" y="290"/>
                    </a:cubicBezTo>
                    <a:cubicBezTo>
                      <a:pt x="227" y="289"/>
                      <a:pt x="216" y="296"/>
                      <a:pt x="212" y="307"/>
                    </a:cubicBezTo>
                    <a:cubicBezTo>
                      <a:pt x="210" y="315"/>
                      <a:pt x="210" y="325"/>
                      <a:pt x="203" y="329"/>
                    </a:cubicBezTo>
                    <a:cubicBezTo>
                      <a:pt x="200" y="330"/>
                      <a:pt x="197" y="330"/>
                      <a:pt x="194" y="330"/>
                    </a:cubicBezTo>
                    <a:cubicBezTo>
                      <a:pt x="182" y="329"/>
                      <a:pt x="170" y="328"/>
                      <a:pt x="158" y="324"/>
                    </a:cubicBezTo>
                    <a:cubicBezTo>
                      <a:pt x="147" y="319"/>
                      <a:pt x="136" y="310"/>
                      <a:pt x="133" y="297"/>
                    </a:cubicBezTo>
                    <a:cubicBezTo>
                      <a:pt x="121" y="308"/>
                      <a:pt x="109" y="319"/>
                      <a:pt x="98" y="330"/>
                    </a:cubicBezTo>
                    <a:cubicBezTo>
                      <a:pt x="87" y="319"/>
                      <a:pt x="90" y="300"/>
                      <a:pt x="91" y="284"/>
                    </a:cubicBezTo>
                    <a:cubicBezTo>
                      <a:pt x="93" y="269"/>
                      <a:pt x="88" y="247"/>
                      <a:pt x="74" y="245"/>
                    </a:cubicBezTo>
                    <a:cubicBezTo>
                      <a:pt x="66" y="244"/>
                      <a:pt x="57" y="250"/>
                      <a:pt x="50" y="246"/>
                    </a:cubicBezTo>
                    <a:cubicBezTo>
                      <a:pt x="41" y="241"/>
                      <a:pt x="41" y="226"/>
                      <a:pt x="33" y="219"/>
                    </a:cubicBezTo>
                    <a:cubicBezTo>
                      <a:pt x="24" y="213"/>
                      <a:pt x="10" y="218"/>
                      <a:pt x="4" y="209"/>
                    </a:cubicBezTo>
                    <a:cubicBezTo>
                      <a:pt x="0" y="201"/>
                      <a:pt x="7" y="191"/>
                      <a:pt x="14" y="187"/>
                    </a:cubicBezTo>
                    <a:cubicBezTo>
                      <a:pt x="21" y="182"/>
                      <a:pt x="30" y="178"/>
                      <a:pt x="32" y="169"/>
                    </a:cubicBezTo>
                    <a:cubicBezTo>
                      <a:pt x="33" y="165"/>
                      <a:pt x="32" y="160"/>
                      <a:pt x="30" y="156"/>
                    </a:cubicBezTo>
                    <a:cubicBezTo>
                      <a:pt x="26" y="143"/>
                      <a:pt x="23" y="130"/>
                      <a:pt x="19" y="117"/>
                    </a:cubicBezTo>
                    <a:cubicBezTo>
                      <a:pt x="18" y="114"/>
                      <a:pt x="17" y="111"/>
                      <a:pt x="19" y="109"/>
                    </a:cubicBezTo>
                    <a:cubicBezTo>
                      <a:pt x="21" y="104"/>
                      <a:pt x="27" y="106"/>
                      <a:pt x="32" y="105"/>
                    </a:cubicBezTo>
                    <a:cubicBezTo>
                      <a:pt x="41" y="103"/>
                      <a:pt x="43" y="90"/>
                      <a:pt x="41" y="79"/>
                    </a:cubicBezTo>
                    <a:cubicBezTo>
                      <a:pt x="39" y="69"/>
                      <a:pt x="35" y="58"/>
                      <a:pt x="39" y="49"/>
                    </a:cubicBezTo>
                    <a:cubicBezTo>
                      <a:pt x="45" y="36"/>
                      <a:pt x="63" y="37"/>
                      <a:pt x="76" y="43"/>
                    </a:cubicBezTo>
                    <a:cubicBezTo>
                      <a:pt x="88" y="50"/>
                      <a:pt x="100" y="61"/>
                      <a:pt x="114" y="62"/>
                    </a:cubicBezTo>
                  </a:path>
                </a:pathLst>
              </a:custGeom>
              <a:solidFill>
                <a:srgbClr val="D5250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1" name="Freeform 542">
                <a:extLst>
                  <a:ext uri="{FF2B5EF4-FFF2-40B4-BE49-F238E27FC236}">
                    <a16:creationId xmlns:a16="http://schemas.microsoft.com/office/drawing/2014/main" xmlns="" id="{89B45B58-9DE4-47AA-8FAA-ADEFE114D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3082" y="2848530"/>
                <a:ext cx="800719" cy="680303"/>
              </a:xfrm>
              <a:custGeom>
                <a:avLst/>
                <a:gdLst>
                  <a:gd name="T0" fmla="*/ 152 w 322"/>
                  <a:gd name="T1" fmla="*/ 80 h 273"/>
                  <a:gd name="T2" fmla="*/ 153 w 322"/>
                  <a:gd name="T3" fmla="*/ 22 h 273"/>
                  <a:gd name="T4" fmla="*/ 124 w 322"/>
                  <a:gd name="T5" fmla="*/ 83 h 273"/>
                  <a:gd name="T6" fmla="*/ 66 w 322"/>
                  <a:gd name="T7" fmla="*/ 99 h 273"/>
                  <a:gd name="T8" fmla="*/ 48 w 322"/>
                  <a:gd name="T9" fmla="*/ 89 h 273"/>
                  <a:gd name="T10" fmla="*/ 24 w 322"/>
                  <a:gd name="T11" fmla="*/ 102 h 273"/>
                  <a:gd name="T12" fmla="*/ 25 w 322"/>
                  <a:gd name="T13" fmla="*/ 134 h 273"/>
                  <a:gd name="T14" fmla="*/ 27 w 322"/>
                  <a:gd name="T15" fmla="*/ 146 h 273"/>
                  <a:gd name="T16" fmla="*/ 14 w 322"/>
                  <a:gd name="T17" fmla="*/ 149 h 273"/>
                  <a:gd name="T18" fmla="*/ 5 w 322"/>
                  <a:gd name="T19" fmla="*/ 172 h 273"/>
                  <a:gd name="T20" fmla="*/ 35 w 322"/>
                  <a:gd name="T21" fmla="*/ 171 h 273"/>
                  <a:gd name="T22" fmla="*/ 29 w 322"/>
                  <a:gd name="T23" fmla="*/ 201 h 273"/>
                  <a:gd name="T24" fmla="*/ 13 w 322"/>
                  <a:gd name="T25" fmla="*/ 217 h 273"/>
                  <a:gd name="T26" fmla="*/ 19 w 322"/>
                  <a:gd name="T27" fmla="*/ 223 h 273"/>
                  <a:gd name="T28" fmla="*/ 66 w 322"/>
                  <a:gd name="T29" fmla="*/ 216 h 273"/>
                  <a:gd name="T30" fmla="*/ 78 w 322"/>
                  <a:gd name="T31" fmla="*/ 241 h 273"/>
                  <a:gd name="T32" fmla="*/ 79 w 322"/>
                  <a:gd name="T33" fmla="*/ 273 h 273"/>
                  <a:gd name="T34" fmla="*/ 113 w 322"/>
                  <a:gd name="T35" fmla="*/ 247 h 273"/>
                  <a:gd name="T36" fmla="*/ 138 w 322"/>
                  <a:gd name="T37" fmla="*/ 266 h 273"/>
                  <a:gd name="T38" fmla="*/ 157 w 322"/>
                  <a:gd name="T39" fmla="*/ 243 h 273"/>
                  <a:gd name="T40" fmla="*/ 182 w 322"/>
                  <a:gd name="T41" fmla="*/ 246 h 273"/>
                  <a:gd name="T42" fmla="*/ 189 w 322"/>
                  <a:gd name="T43" fmla="*/ 220 h 273"/>
                  <a:gd name="T44" fmla="*/ 226 w 322"/>
                  <a:gd name="T45" fmla="*/ 234 h 273"/>
                  <a:gd name="T46" fmla="*/ 238 w 322"/>
                  <a:gd name="T47" fmla="*/ 247 h 273"/>
                  <a:gd name="T48" fmla="*/ 266 w 322"/>
                  <a:gd name="T49" fmla="*/ 245 h 273"/>
                  <a:gd name="T50" fmla="*/ 312 w 322"/>
                  <a:gd name="T51" fmla="*/ 213 h 273"/>
                  <a:gd name="T52" fmla="*/ 301 w 322"/>
                  <a:gd name="T53" fmla="*/ 160 h 273"/>
                  <a:gd name="T54" fmla="*/ 292 w 322"/>
                  <a:gd name="T55" fmla="*/ 151 h 273"/>
                  <a:gd name="T56" fmla="*/ 295 w 322"/>
                  <a:gd name="T57" fmla="*/ 147 h 273"/>
                  <a:gd name="T58" fmla="*/ 281 w 322"/>
                  <a:gd name="T59" fmla="*/ 114 h 273"/>
                  <a:gd name="T60" fmla="*/ 243 w 322"/>
                  <a:gd name="T61" fmla="*/ 124 h 273"/>
                  <a:gd name="T62" fmla="*/ 225 w 322"/>
                  <a:gd name="T63" fmla="*/ 95 h 273"/>
                  <a:gd name="T64" fmla="*/ 232 w 322"/>
                  <a:gd name="T65" fmla="*/ 78 h 273"/>
                  <a:gd name="T66" fmla="*/ 218 w 322"/>
                  <a:gd name="T67" fmla="*/ 65 h 273"/>
                  <a:gd name="T68" fmla="*/ 197 w 322"/>
                  <a:gd name="T69" fmla="*/ 75 h 273"/>
                  <a:gd name="T70" fmla="*/ 178 w 322"/>
                  <a:gd name="T71" fmla="*/ 68 h 273"/>
                  <a:gd name="T72" fmla="*/ 179 w 322"/>
                  <a:gd name="T73" fmla="*/ 59 h 273"/>
                  <a:gd name="T74" fmla="*/ 158 w 322"/>
                  <a:gd name="T75" fmla="*/ 50 h 273"/>
                  <a:gd name="T76" fmla="*/ 142 w 322"/>
                  <a:gd name="T77" fmla="*/ 72 h 273"/>
                  <a:gd name="T78" fmla="*/ 121 w 322"/>
                  <a:gd name="T79" fmla="*/ 84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2" h="273">
                    <a:moveTo>
                      <a:pt x="152" y="80"/>
                    </a:moveTo>
                    <a:cubicBezTo>
                      <a:pt x="138" y="112"/>
                      <a:pt x="133" y="70"/>
                      <a:pt x="153" y="22"/>
                    </a:cubicBezTo>
                    <a:cubicBezTo>
                      <a:pt x="161" y="0"/>
                      <a:pt x="139" y="66"/>
                      <a:pt x="124" y="83"/>
                    </a:cubicBezTo>
                    <a:cubicBezTo>
                      <a:pt x="110" y="100"/>
                      <a:pt x="86" y="109"/>
                      <a:pt x="66" y="99"/>
                    </a:cubicBezTo>
                    <a:cubicBezTo>
                      <a:pt x="60" y="95"/>
                      <a:pt x="55" y="90"/>
                      <a:pt x="48" y="89"/>
                    </a:cubicBezTo>
                    <a:cubicBezTo>
                      <a:pt x="38" y="86"/>
                      <a:pt x="28" y="93"/>
                      <a:pt x="24" y="102"/>
                    </a:cubicBezTo>
                    <a:cubicBezTo>
                      <a:pt x="19" y="112"/>
                      <a:pt x="20" y="124"/>
                      <a:pt x="25" y="134"/>
                    </a:cubicBezTo>
                    <a:cubicBezTo>
                      <a:pt x="27" y="138"/>
                      <a:pt x="29" y="142"/>
                      <a:pt x="27" y="146"/>
                    </a:cubicBezTo>
                    <a:cubicBezTo>
                      <a:pt x="24" y="150"/>
                      <a:pt x="19" y="148"/>
                      <a:pt x="14" y="149"/>
                    </a:cubicBezTo>
                    <a:cubicBezTo>
                      <a:pt x="5" y="150"/>
                      <a:pt x="0" y="163"/>
                      <a:pt x="5" y="172"/>
                    </a:cubicBezTo>
                    <a:cubicBezTo>
                      <a:pt x="15" y="174"/>
                      <a:pt x="25" y="174"/>
                      <a:pt x="35" y="171"/>
                    </a:cubicBezTo>
                    <a:cubicBezTo>
                      <a:pt x="41" y="181"/>
                      <a:pt x="38" y="195"/>
                      <a:pt x="29" y="201"/>
                    </a:cubicBezTo>
                    <a:cubicBezTo>
                      <a:pt x="22" y="205"/>
                      <a:pt x="11" y="209"/>
                      <a:pt x="13" y="217"/>
                    </a:cubicBezTo>
                    <a:cubicBezTo>
                      <a:pt x="14" y="220"/>
                      <a:pt x="17" y="222"/>
                      <a:pt x="19" y="223"/>
                    </a:cubicBezTo>
                    <a:cubicBezTo>
                      <a:pt x="35" y="232"/>
                      <a:pt x="55" y="229"/>
                      <a:pt x="66" y="216"/>
                    </a:cubicBezTo>
                    <a:cubicBezTo>
                      <a:pt x="76" y="216"/>
                      <a:pt x="80" y="231"/>
                      <a:pt x="78" y="241"/>
                    </a:cubicBezTo>
                    <a:cubicBezTo>
                      <a:pt x="76" y="252"/>
                      <a:pt x="73" y="264"/>
                      <a:pt x="79" y="273"/>
                    </a:cubicBezTo>
                    <a:cubicBezTo>
                      <a:pt x="94" y="272"/>
                      <a:pt x="107" y="261"/>
                      <a:pt x="113" y="247"/>
                    </a:cubicBezTo>
                    <a:cubicBezTo>
                      <a:pt x="116" y="258"/>
                      <a:pt x="127" y="267"/>
                      <a:pt x="138" y="266"/>
                    </a:cubicBezTo>
                    <a:cubicBezTo>
                      <a:pt x="148" y="265"/>
                      <a:pt x="157" y="255"/>
                      <a:pt x="157" y="243"/>
                    </a:cubicBezTo>
                    <a:cubicBezTo>
                      <a:pt x="164" y="250"/>
                      <a:pt x="175" y="251"/>
                      <a:pt x="182" y="246"/>
                    </a:cubicBezTo>
                    <a:cubicBezTo>
                      <a:pt x="189" y="240"/>
                      <a:pt x="192" y="229"/>
                      <a:pt x="189" y="220"/>
                    </a:cubicBezTo>
                    <a:cubicBezTo>
                      <a:pt x="202" y="217"/>
                      <a:pt x="217" y="222"/>
                      <a:pt x="226" y="234"/>
                    </a:cubicBezTo>
                    <a:cubicBezTo>
                      <a:pt x="230" y="238"/>
                      <a:pt x="233" y="244"/>
                      <a:pt x="238" y="247"/>
                    </a:cubicBezTo>
                    <a:cubicBezTo>
                      <a:pt x="247" y="253"/>
                      <a:pt x="257" y="249"/>
                      <a:pt x="266" y="245"/>
                    </a:cubicBezTo>
                    <a:cubicBezTo>
                      <a:pt x="284" y="238"/>
                      <a:pt x="302" y="229"/>
                      <a:pt x="312" y="213"/>
                    </a:cubicBezTo>
                    <a:cubicBezTo>
                      <a:pt x="322" y="196"/>
                      <a:pt x="319" y="168"/>
                      <a:pt x="301" y="160"/>
                    </a:cubicBezTo>
                    <a:cubicBezTo>
                      <a:pt x="297" y="158"/>
                      <a:pt x="291" y="156"/>
                      <a:pt x="292" y="151"/>
                    </a:cubicBezTo>
                    <a:cubicBezTo>
                      <a:pt x="293" y="149"/>
                      <a:pt x="294" y="148"/>
                      <a:pt x="295" y="147"/>
                    </a:cubicBezTo>
                    <a:cubicBezTo>
                      <a:pt x="304" y="136"/>
                      <a:pt x="293" y="118"/>
                      <a:pt x="281" y="114"/>
                    </a:cubicBezTo>
                    <a:cubicBezTo>
                      <a:pt x="268" y="111"/>
                      <a:pt x="255" y="118"/>
                      <a:pt x="243" y="124"/>
                    </a:cubicBezTo>
                    <a:cubicBezTo>
                      <a:pt x="237" y="114"/>
                      <a:pt x="231" y="105"/>
                      <a:pt x="225" y="95"/>
                    </a:cubicBezTo>
                    <a:cubicBezTo>
                      <a:pt x="231" y="92"/>
                      <a:pt x="234" y="84"/>
                      <a:pt x="232" y="78"/>
                    </a:cubicBezTo>
                    <a:cubicBezTo>
                      <a:pt x="231" y="71"/>
                      <a:pt x="224" y="65"/>
                      <a:pt x="218" y="65"/>
                    </a:cubicBezTo>
                    <a:cubicBezTo>
                      <a:pt x="210" y="65"/>
                      <a:pt x="204" y="71"/>
                      <a:pt x="197" y="75"/>
                    </a:cubicBezTo>
                    <a:cubicBezTo>
                      <a:pt x="190" y="78"/>
                      <a:pt x="179" y="76"/>
                      <a:pt x="178" y="68"/>
                    </a:cubicBezTo>
                    <a:cubicBezTo>
                      <a:pt x="178" y="65"/>
                      <a:pt x="179" y="62"/>
                      <a:pt x="179" y="59"/>
                    </a:cubicBezTo>
                    <a:cubicBezTo>
                      <a:pt x="178" y="50"/>
                      <a:pt x="166" y="46"/>
                      <a:pt x="158" y="50"/>
                    </a:cubicBezTo>
                    <a:cubicBezTo>
                      <a:pt x="151" y="55"/>
                      <a:pt x="147" y="64"/>
                      <a:pt x="142" y="72"/>
                    </a:cubicBezTo>
                    <a:cubicBezTo>
                      <a:pt x="137" y="80"/>
                      <a:pt x="129" y="87"/>
                      <a:pt x="121" y="84"/>
                    </a:cubicBezTo>
                  </a:path>
                </a:pathLst>
              </a:custGeom>
              <a:solidFill>
                <a:srgbClr val="E346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2" name="Freeform 543">
                <a:extLst>
                  <a:ext uri="{FF2B5EF4-FFF2-40B4-BE49-F238E27FC236}">
                    <a16:creationId xmlns:a16="http://schemas.microsoft.com/office/drawing/2014/main" xmlns="" id="{CE4248CE-1736-41CE-8544-17BCAE9048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2622" y="2955567"/>
                <a:ext cx="572236" cy="582528"/>
              </a:xfrm>
              <a:custGeom>
                <a:avLst/>
                <a:gdLst>
                  <a:gd name="T0" fmla="*/ 73 w 230"/>
                  <a:gd name="T1" fmla="*/ 88 h 234"/>
                  <a:gd name="T2" fmla="*/ 45 w 230"/>
                  <a:gd name="T3" fmla="*/ 75 h 234"/>
                  <a:gd name="T4" fmla="*/ 20 w 230"/>
                  <a:gd name="T5" fmla="*/ 57 h 234"/>
                  <a:gd name="T6" fmla="*/ 26 w 230"/>
                  <a:gd name="T7" fmla="*/ 29 h 234"/>
                  <a:gd name="T8" fmla="*/ 47 w 230"/>
                  <a:gd name="T9" fmla="*/ 46 h 234"/>
                  <a:gd name="T10" fmla="*/ 62 w 230"/>
                  <a:gd name="T11" fmla="*/ 14 h 234"/>
                  <a:gd name="T12" fmla="*/ 68 w 230"/>
                  <a:gd name="T13" fmla="*/ 9 h 234"/>
                  <a:gd name="T14" fmla="*/ 76 w 230"/>
                  <a:gd name="T15" fmla="*/ 14 h 234"/>
                  <a:gd name="T16" fmla="*/ 107 w 230"/>
                  <a:gd name="T17" fmla="*/ 57 h 234"/>
                  <a:gd name="T18" fmla="*/ 141 w 230"/>
                  <a:gd name="T19" fmla="*/ 9 h 234"/>
                  <a:gd name="T20" fmla="*/ 172 w 230"/>
                  <a:gd name="T21" fmla="*/ 4 h 234"/>
                  <a:gd name="T22" fmla="*/ 182 w 230"/>
                  <a:gd name="T23" fmla="*/ 32 h 234"/>
                  <a:gd name="T24" fmla="*/ 227 w 230"/>
                  <a:gd name="T25" fmla="*/ 68 h 234"/>
                  <a:gd name="T26" fmla="*/ 229 w 230"/>
                  <a:gd name="T27" fmla="*/ 76 h 234"/>
                  <a:gd name="T28" fmla="*/ 223 w 230"/>
                  <a:gd name="T29" fmla="*/ 80 h 234"/>
                  <a:gd name="T30" fmla="*/ 194 w 230"/>
                  <a:gd name="T31" fmla="*/ 92 h 234"/>
                  <a:gd name="T32" fmla="*/ 186 w 230"/>
                  <a:gd name="T33" fmla="*/ 98 h 234"/>
                  <a:gd name="T34" fmla="*/ 190 w 230"/>
                  <a:gd name="T35" fmla="*/ 114 h 234"/>
                  <a:gd name="T36" fmla="*/ 189 w 230"/>
                  <a:gd name="T37" fmla="*/ 168 h 234"/>
                  <a:gd name="T38" fmla="*/ 143 w 230"/>
                  <a:gd name="T39" fmla="*/ 187 h 234"/>
                  <a:gd name="T40" fmla="*/ 112 w 230"/>
                  <a:gd name="T41" fmla="*/ 234 h 234"/>
                  <a:gd name="T42" fmla="*/ 81 w 230"/>
                  <a:gd name="T43" fmla="*/ 206 h 234"/>
                  <a:gd name="T44" fmla="*/ 76 w 230"/>
                  <a:gd name="T45" fmla="*/ 198 h 234"/>
                  <a:gd name="T46" fmla="*/ 68 w 230"/>
                  <a:gd name="T47" fmla="*/ 198 h 234"/>
                  <a:gd name="T48" fmla="*/ 33 w 230"/>
                  <a:gd name="T49" fmla="*/ 208 h 234"/>
                  <a:gd name="T50" fmla="*/ 4 w 230"/>
                  <a:gd name="T51" fmla="*/ 200 h 234"/>
                  <a:gd name="T52" fmla="*/ 26 w 230"/>
                  <a:gd name="T53" fmla="*/ 177 h 234"/>
                  <a:gd name="T54" fmla="*/ 89 w 230"/>
                  <a:gd name="T55" fmla="*/ 162 h 234"/>
                  <a:gd name="T56" fmla="*/ 48 w 230"/>
                  <a:gd name="T57" fmla="*/ 123 h 234"/>
                  <a:gd name="T58" fmla="*/ 88 w 230"/>
                  <a:gd name="T59" fmla="*/ 119 h 234"/>
                  <a:gd name="T60" fmla="*/ 83 w 230"/>
                  <a:gd name="T61" fmla="*/ 102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30" h="234">
                    <a:moveTo>
                      <a:pt x="73" y="88"/>
                    </a:moveTo>
                    <a:cubicBezTo>
                      <a:pt x="64" y="81"/>
                      <a:pt x="54" y="78"/>
                      <a:pt x="45" y="75"/>
                    </a:cubicBezTo>
                    <a:cubicBezTo>
                      <a:pt x="35" y="71"/>
                      <a:pt x="25" y="66"/>
                      <a:pt x="20" y="57"/>
                    </a:cubicBezTo>
                    <a:cubicBezTo>
                      <a:pt x="15" y="47"/>
                      <a:pt x="17" y="33"/>
                      <a:pt x="26" y="29"/>
                    </a:cubicBezTo>
                    <a:cubicBezTo>
                      <a:pt x="33" y="35"/>
                      <a:pt x="40" y="41"/>
                      <a:pt x="47" y="46"/>
                    </a:cubicBezTo>
                    <a:cubicBezTo>
                      <a:pt x="50" y="35"/>
                      <a:pt x="55" y="24"/>
                      <a:pt x="62" y="14"/>
                    </a:cubicBezTo>
                    <a:cubicBezTo>
                      <a:pt x="63" y="12"/>
                      <a:pt x="65" y="9"/>
                      <a:pt x="68" y="9"/>
                    </a:cubicBezTo>
                    <a:cubicBezTo>
                      <a:pt x="71" y="9"/>
                      <a:pt x="74" y="11"/>
                      <a:pt x="76" y="14"/>
                    </a:cubicBezTo>
                    <a:cubicBezTo>
                      <a:pt x="88" y="26"/>
                      <a:pt x="99" y="41"/>
                      <a:pt x="107" y="57"/>
                    </a:cubicBezTo>
                    <a:cubicBezTo>
                      <a:pt x="104" y="35"/>
                      <a:pt x="123" y="19"/>
                      <a:pt x="141" y="9"/>
                    </a:cubicBezTo>
                    <a:cubicBezTo>
                      <a:pt x="150" y="5"/>
                      <a:pt x="161" y="0"/>
                      <a:pt x="172" y="4"/>
                    </a:cubicBezTo>
                    <a:cubicBezTo>
                      <a:pt x="182" y="8"/>
                      <a:pt x="189" y="24"/>
                      <a:pt x="182" y="32"/>
                    </a:cubicBezTo>
                    <a:cubicBezTo>
                      <a:pt x="201" y="35"/>
                      <a:pt x="218" y="49"/>
                      <a:pt x="227" y="68"/>
                    </a:cubicBezTo>
                    <a:cubicBezTo>
                      <a:pt x="229" y="70"/>
                      <a:pt x="230" y="73"/>
                      <a:pt x="229" y="76"/>
                    </a:cubicBezTo>
                    <a:cubicBezTo>
                      <a:pt x="228" y="78"/>
                      <a:pt x="225" y="79"/>
                      <a:pt x="223" y="80"/>
                    </a:cubicBezTo>
                    <a:cubicBezTo>
                      <a:pt x="213" y="84"/>
                      <a:pt x="204" y="88"/>
                      <a:pt x="194" y="92"/>
                    </a:cubicBezTo>
                    <a:cubicBezTo>
                      <a:pt x="191" y="93"/>
                      <a:pt x="188" y="95"/>
                      <a:pt x="186" y="98"/>
                    </a:cubicBezTo>
                    <a:cubicBezTo>
                      <a:pt x="184" y="103"/>
                      <a:pt x="188" y="109"/>
                      <a:pt x="190" y="114"/>
                    </a:cubicBezTo>
                    <a:cubicBezTo>
                      <a:pt x="200" y="131"/>
                      <a:pt x="199" y="153"/>
                      <a:pt x="189" y="168"/>
                    </a:cubicBezTo>
                    <a:cubicBezTo>
                      <a:pt x="179" y="184"/>
                      <a:pt x="160" y="191"/>
                      <a:pt x="143" y="187"/>
                    </a:cubicBezTo>
                    <a:cubicBezTo>
                      <a:pt x="139" y="208"/>
                      <a:pt x="132" y="233"/>
                      <a:pt x="112" y="234"/>
                    </a:cubicBezTo>
                    <a:cubicBezTo>
                      <a:pt x="98" y="234"/>
                      <a:pt x="87" y="220"/>
                      <a:pt x="81" y="206"/>
                    </a:cubicBezTo>
                    <a:cubicBezTo>
                      <a:pt x="80" y="203"/>
                      <a:pt x="79" y="199"/>
                      <a:pt x="76" y="198"/>
                    </a:cubicBezTo>
                    <a:cubicBezTo>
                      <a:pt x="74" y="197"/>
                      <a:pt x="71" y="197"/>
                      <a:pt x="68" y="198"/>
                    </a:cubicBezTo>
                    <a:cubicBezTo>
                      <a:pt x="57" y="201"/>
                      <a:pt x="45" y="205"/>
                      <a:pt x="33" y="208"/>
                    </a:cubicBezTo>
                    <a:cubicBezTo>
                      <a:pt x="22" y="211"/>
                      <a:pt x="7" y="211"/>
                      <a:pt x="4" y="200"/>
                    </a:cubicBezTo>
                    <a:cubicBezTo>
                      <a:pt x="0" y="188"/>
                      <a:pt x="14" y="180"/>
                      <a:pt x="26" y="177"/>
                    </a:cubicBezTo>
                    <a:cubicBezTo>
                      <a:pt x="47" y="172"/>
                      <a:pt x="68" y="167"/>
                      <a:pt x="89" y="162"/>
                    </a:cubicBezTo>
                    <a:cubicBezTo>
                      <a:pt x="72" y="154"/>
                      <a:pt x="57" y="140"/>
                      <a:pt x="48" y="123"/>
                    </a:cubicBezTo>
                    <a:cubicBezTo>
                      <a:pt x="61" y="120"/>
                      <a:pt x="74" y="119"/>
                      <a:pt x="88" y="119"/>
                    </a:cubicBezTo>
                    <a:cubicBezTo>
                      <a:pt x="86" y="113"/>
                      <a:pt x="85" y="108"/>
                      <a:pt x="83" y="102"/>
                    </a:cubicBezTo>
                  </a:path>
                </a:pathLst>
              </a:custGeom>
              <a:solidFill>
                <a:srgbClr val="B8291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3" name="Freeform 544">
                <a:extLst>
                  <a:ext uri="{FF2B5EF4-FFF2-40B4-BE49-F238E27FC236}">
                    <a16:creationId xmlns:a16="http://schemas.microsoft.com/office/drawing/2014/main" xmlns="" id="{2B0D3416-CB97-4347-9E02-A6367E0298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4959" y="3090392"/>
                <a:ext cx="437411" cy="378746"/>
              </a:xfrm>
              <a:custGeom>
                <a:avLst/>
                <a:gdLst>
                  <a:gd name="T0" fmla="*/ 71 w 176"/>
                  <a:gd name="T1" fmla="*/ 15 h 152"/>
                  <a:gd name="T2" fmla="*/ 51 w 176"/>
                  <a:gd name="T3" fmla="*/ 38 h 152"/>
                  <a:gd name="T4" fmla="*/ 40 w 176"/>
                  <a:gd name="T5" fmla="*/ 43 h 152"/>
                  <a:gd name="T6" fmla="*/ 29 w 176"/>
                  <a:gd name="T7" fmla="*/ 75 h 152"/>
                  <a:gd name="T8" fmla="*/ 2 w 176"/>
                  <a:gd name="T9" fmla="*/ 96 h 152"/>
                  <a:gd name="T10" fmla="*/ 22 w 176"/>
                  <a:gd name="T11" fmla="*/ 123 h 152"/>
                  <a:gd name="T12" fmla="*/ 40 w 176"/>
                  <a:gd name="T13" fmla="*/ 146 h 152"/>
                  <a:gd name="T14" fmla="*/ 65 w 176"/>
                  <a:gd name="T15" fmla="*/ 142 h 152"/>
                  <a:gd name="T16" fmla="*/ 73 w 176"/>
                  <a:gd name="T17" fmla="*/ 131 h 152"/>
                  <a:gd name="T18" fmla="*/ 84 w 176"/>
                  <a:gd name="T19" fmla="*/ 131 h 152"/>
                  <a:gd name="T20" fmla="*/ 86 w 176"/>
                  <a:gd name="T21" fmla="*/ 143 h 152"/>
                  <a:gd name="T22" fmla="*/ 108 w 176"/>
                  <a:gd name="T23" fmla="*/ 149 h 152"/>
                  <a:gd name="T24" fmla="*/ 129 w 176"/>
                  <a:gd name="T25" fmla="*/ 141 h 152"/>
                  <a:gd name="T26" fmla="*/ 140 w 176"/>
                  <a:gd name="T27" fmla="*/ 121 h 152"/>
                  <a:gd name="T28" fmla="*/ 173 w 176"/>
                  <a:gd name="T29" fmla="*/ 105 h 152"/>
                  <a:gd name="T30" fmla="*/ 168 w 176"/>
                  <a:gd name="T31" fmla="*/ 79 h 152"/>
                  <a:gd name="T32" fmla="*/ 154 w 176"/>
                  <a:gd name="T33" fmla="*/ 55 h 152"/>
                  <a:gd name="T34" fmla="*/ 149 w 176"/>
                  <a:gd name="T35" fmla="*/ 35 h 152"/>
                  <a:gd name="T36" fmla="*/ 116 w 176"/>
                  <a:gd name="T37" fmla="*/ 1 h 152"/>
                  <a:gd name="T38" fmla="*/ 105 w 176"/>
                  <a:gd name="T39" fmla="*/ 3 h 152"/>
                  <a:gd name="T40" fmla="*/ 101 w 176"/>
                  <a:gd name="T41" fmla="*/ 11 h 152"/>
                  <a:gd name="T42" fmla="*/ 74 w 176"/>
                  <a:gd name="T43" fmla="*/ 1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76" h="152">
                    <a:moveTo>
                      <a:pt x="71" y="15"/>
                    </a:moveTo>
                    <a:cubicBezTo>
                      <a:pt x="68" y="25"/>
                      <a:pt x="61" y="34"/>
                      <a:pt x="51" y="38"/>
                    </a:cubicBezTo>
                    <a:cubicBezTo>
                      <a:pt x="48" y="40"/>
                      <a:pt x="44" y="41"/>
                      <a:pt x="40" y="43"/>
                    </a:cubicBezTo>
                    <a:cubicBezTo>
                      <a:pt x="30" y="48"/>
                      <a:pt x="25" y="63"/>
                      <a:pt x="29" y="75"/>
                    </a:cubicBezTo>
                    <a:cubicBezTo>
                      <a:pt x="17" y="75"/>
                      <a:pt x="4" y="83"/>
                      <a:pt x="2" y="96"/>
                    </a:cubicBezTo>
                    <a:cubicBezTo>
                      <a:pt x="0" y="109"/>
                      <a:pt x="10" y="124"/>
                      <a:pt x="22" y="123"/>
                    </a:cubicBezTo>
                    <a:cubicBezTo>
                      <a:pt x="26" y="133"/>
                      <a:pt x="32" y="141"/>
                      <a:pt x="40" y="146"/>
                    </a:cubicBezTo>
                    <a:cubicBezTo>
                      <a:pt x="48" y="150"/>
                      <a:pt x="59" y="149"/>
                      <a:pt x="65" y="142"/>
                    </a:cubicBezTo>
                    <a:cubicBezTo>
                      <a:pt x="68" y="139"/>
                      <a:pt x="70" y="134"/>
                      <a:pt x="73" y="131"/>
                    </a:cubicBezTo>
                    <a:cubicBezTo>
                      <a:pt x="76" y="128"/>
                      <a:pt x="82" y="127"/>
                      <a:pt x="84" y="131"/>
                    </a:cubicBezTo>
                    <a:cubicBezTo>
                      <a:pt x="86" y="134"/>
                      <a:pt x="85" y="139"/>
                      <a:pt x="86" y="143"/>
                    </a:cubicBezTo>
                    <a:cubicBezTo>
                      <a:pt x="88" y="152"/>
                      <a:pt x="100" y="152"/>
                      <a:pt x="108" y="149"/>
                    </a:cubicBezTo>
                    <a:cubicBezTo>
                      <a:pt x="115" y="147"/>
                      <a:pt x="122" y="145"/>
                      <a:pt x="129" y="141"/>
                    </a:cubicBezTo>
                    <a:cubicBezTo>
                      <a:pt x="135" y="136"/>
                      <a:pt x="140" y="129"/>
                      <a:pt x="140" y="121"/>
                    </a:cubicBezTo>
                    <a:cubicBezTo>
                      <a:pt x="152" y="118"/>
                      <a:pt x="163" y="112"/>
                      <a:pt x="173" y="105"/>
                    </a:cubicBezTo>
                    <a:cubicBezTo>
                      <a:pt x="176" y="97"/>
                      <a:pt x="173" y="87"/>
                      <a:pt x="168" y="79"/>
                    </a:cubicBezTo>
                    <a:cubicBezTo>
                      <a:pt x="163" y="71"/>
                      <a:pt x="157" y="64"/>
                      <a:pt x="154" y="55"/>
                    </a:cubicBezTo>
                    <a:cubicBezTo>
                      <a:pt x="151" y="49"/>
                      <a:pt x="151" y="41"/>
                      <a:pt x="149" y="35"/>
                    </a:cubicBezTo>
                    <a:cubicBezTo>
                      <a:pt x="145" y="18"/>
                      <a:pt x="132" y="5"/>
                      <a:pt x="116" y="1"/>
                    </a:cubicBezTo>
                    <a:cubicBezTo>
                      <a:pt x="113" y="0"/>
                      <a:pt x="108" y="0"/>
                      <a:pt x="105" y="3"/>
                    </a:cubicBezTo>
                    <a:cubicBezTo>
                      <a:pt x="103" y="5"/>
                      <a:pt x="103" y="9"/>
                      <a:pt x="101" y="11"/>
                    </a:cubicBezTo>
                    <a:cubicBezTo>
                      <a:pt x="96" y="20"/>
                      <a:pt x="83" y="16"/>
                      <a:pt x="74" y="12"/>
                    </a:cubicBezTo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4" name="Freeform 545">
                <a:extLst>
                  <a:ext uri="{FF2B5EF4-FFF2-40B4-BE49-F238E27FC236}">
                    <a16:creationId xmlns:a16="http://schemas.microsoft.com/office/drawing/2014/main" xmlns="" id="{40E93F7C-B9C5-4E4E-9263-D0959B5613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7630" y="2997764"/>
                <a:ext cx="686478" cy="523864"/>
              </a:xfrm>
              <a:custGeom>
                <a:avLst/>
                <a:gdLst>
                  <a:gd name="T0" fmla="*/ 86 w 276"/>
                  <a:gd name="T1" fmla="*/ 120 h 210"/>
                  <a:gd name="T2" fmla="*/ 44 w 276"/>
                  <a:gd name="T3" fmla="*/ 99 h 210"/>
                  <a:gd name="T4" fmla="*/ 26 w 276"/>
                  <a:gd name="T5" fmla="*/ 59 h 210"/>
                  <a:gd name="T6" fmla="*/ 52 w 276"/>
                  <a:gd name="T7" fmla="*/ 88 h 210"/>
                  <a:gd name="T8" fmla="*/ 87 w 276"/>
                  <a:gd name="T9" fmla="*/ 103 h 210"/>
                  <a:gd name="T10" fmla="*/ 80 w 276"/>
                  <a:gd name="T11" fmla="*/ 51 h 210"/>
                  <a:gd name="T12" fmla="*/ 93 w 276"/>
                  <a:gd name="T13" fmla="*/ 81 h 210"/>
                  <a:gd name="T14" fmla="*/ 119 w 276"/>
                  <a:gd name="T15" fmla="*/ 91 h 210"/>
                  <a:gd name="T16" fmla="*/ 115 w 276"/>
                  <a:gd name="T17" fmla="*/ 69 h 210"/>
                  <a:gd name="T18" fmla="*/ 112 w 276"/>
                  <a:gd name="T19" fmla="*/ 7 h 210"/>
                  <a:gd name="T20" fmla="*/ 136 w 276"/>
                  <a:gd name="T21" fmla="*/ 72 h 210"/>
                  <a:gd name="T22" fmla="*/ 156 w 276"/>
                  <a:gd name="T23" fmla="*/ 26 h 210"/>
                  <a:gd name="T24" fmla="*/ 162 w 276"/>
                  <a:gd name="T25" fmla="*/ 0 h 210"/>
                  <a:gd name="T26" fmla="*/ 165 w 276"/>
                  <a:gd name="T27" fmla="*/ 83 h 210"/>
                  <a:gd name="T28" fmla="*/ 197 w 276"/>
                  <a:gd name="T29" fmla="*/ 5 h 210"/>
                  <a:gd name="T30" fmla="*/ 189 w 276"/>
                  <a:gd name="T31" fmla="*/ 93 h 210"/>
                  <a:gd name="T32" fmla="*/ 228 w 276"/>
                  <a:gd name="T33" fmla="*/ 68 h 210"/>
                  <a:gd name="T34" fmla="*/ 232 w 276"/>
                  <a:gd name="T35" fmla="*/ 82 h 210"/>
                  <a:gd name="T36" fmla="*/ 206 w 276"/>
                  <a:gd name="T37" fmla="*/ 112 h 210"/>
                  <a:gd name="T38" fmla="*/ 226 w 276"/>
                  <a:gd name="T39" fmla="*/ 128 h 210"/>
                  <a:gd name="T40" fmla="*/ 271 w 276"/>
                  <a:gd name="T41" fmla="*/ 125 h 210"/>
                  <a:gd name="T42" fmla="*/ 260 w 276"/>
                  <a:gd name="T43" fmla="*/ 138 h 210"/>
                  <a:gd name="T44" fmla="*/ 201 w 276"/>
                  <a:gd name="T45" fmla="*/ 146 h 210"/>
                  <a:gd name="T46" fmla="*/ 215 w 276"/>
                  <a:gd name="T47" fmla="*/ 188 h 210"/>
                  <a:gd name="T48" fmla="*/ 199 w 276"/>
                  <a:gd name="T49" fmla="*/ 177 h 210"/>
                  <a:gd name="T50" fmla="*/ 182 w 276"/>
                  <a:gd name="T51" fmla="*/ 168 h 210"/>
                  <a:gd name="T52" fmla="*/ 178 w 276"/>
                  <a:gd name="T53" fmla="*/ 176 h 210"/>
                  <a:gd name="T54" fmla="*/ 169 w 276"/>
                  <a:gd name="T55" fmla="*/ 210 h 210"/>
                  <a:gd name="T56" fmla="*/ 141 w 276"/>
                  <a:gd name="T57" fmla="*/ 167 h 210"/>
                  <a:gd name="T58" fmla="*/ 125 w 276"/>
                  <a:gd name="T59" fmla="*/ 159 h 210"/>
                  <a:gd name="T60" fmla="*/ 121 w 276"/>
                  <a:gd name="T61" fmla="*/ 165 h 210"/>
                  <a:gd name="T62" fmla="*/ 80 w 276"/>
                  <a:gd name="T63" fmla="*/ 206 h 210"/>
                  <a:gd name="T64" fmla="*/ 64 w 276"/>
                  <a:gd name="T65" fmla="*/ 202 h 210"/>
                  <a:gd name="T66" fmla="*/ 67 w 276"/>
                  <a:gd name="T67" fmla="*/ 198 h 210"/>
                  <a:gd name="T68" fmla="*/ 91 w 276"/>
                  <a:gd name="T69" fmla="*/ 185 h 210"/>
                  <a:gd name="T70" fmla="*/ 101 w 276"/>
                  <a:gd name="T71" fmla="*/ 164 h 210"/>
                  <a:gd name="T72" fmla="*/ 71 w 276"/>
                  <a:gd name="T73" fmla="*/ 162 h 210"/>
                  <a:gd name="T74" fmla="*/ 33 w 276"/>
                  <a:gd name="T75" fmla="*/ 171 h 210"/>
                  <a:gd name="T76" fmla="*/ 0 w 276"/>
                  <a:gd name="T77" fmla="*/ 155 h 210"/>
                  <a:gd name="T78" fmla="*/ 80 w 276"/>
                  <a:gd name="T79" fmla="*/ 125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6" h="210">
                    <a:moveTo>
                      <a:pt x="86" y="120"/>
                    </a:moveTo>
                    <a:cubicBezTo>
                      <a:pt x="71" y="114"/>
                      <a:pt x="56" y="109"/>
                      <a:pt x="44" y="99"/>
                    </a:cubicBezTo>
                    <a:cubicBezTo>
                      <a:pt x="32" y="89"/>
                      <a:pt x="24" y="74"/>
                      <a:pt x="26" y="59"/>
                    </a:cubicBezTo>
                    <a:cubicBezTo>
                      <a:pt x="37" y="65"/>
                      <a:pt x="44" y="78"/>
                      <a:pt x="52" y="88"/>
                    </a:cubicBezTo>
                    <a:cubicBezTo>
                      <a:pt x="61" y="98"/>
                      <a:pt x="74" y="107"/>
                      <a:pt x="87" y="103"/>
                    </a:cubicBezTo>
                    <a:cubicBezTo>
                      <a:pt x="78" y="87"/>
                      <a:pt x="76" y="68"/>
                      <a:pt x="80" y="51"/>
                    </a:cubicBezTo>
                    <a:cubicBezTo>
                      <a:pt x="89" y="58"/>
                      <a:pt x="90" y="71"/>
                      <a:pt x="93" y="81"/>
                    </a:cubicBezTo>
                    <a:cubicBezTo>
                      <a:pt x="97" y="92"/>
                      <a:pt x="113" y="100"/>
                      <a:pt x="119" y="91"/>
                    </a:cubicBezTo>
                    <a:cubicBezTo>
                      <a:pt x="124" y="84"/>
                      <a:pt x="119" y="76"/>
                      <a:pt x="115" y="69"/>
                    </a:cubicBezTo>
                    <a:cubicBezTo>
                      <a:pt x="105" y="50"/>
                      <a:pt x="104" y="27"/>
                      <a:pt x="112" y="7"/>
                    </a:cubicBezTo>
                    <a:cubicBezTo>
                      <a:pt x="116" y="30"/>
                      <a:pt x="124" y="52"/>
                      <a:pt x="136" y="72"/>
                    </a:cubicBezTo>
                    <a:cubicBezTo>
                      <a:pt x="151" y="62"/>
                      <a:pt x="159" y="43"/>
                      <a:pt x="156" y="26"/>
                    </a:cubicBezTo>
                    <a:cubicBezTo>
                      <a:pt x="154" y="16"/>
                      <a:pt x="152" y="3"/>
                      <a:pt x="162" y="0"/>
                    </a:cubicBezTo>
                    <a:cubicBezTo>
                      <a:pt x="168" y="27"/>
                      <a:pt x="169" y="55"/>
                      <a:pt x="165" y="83"/>
                    </a:cubicBezTo>
                    <a:cubicBezTo>
                      <a:pt x="190" y="66"/>
                      <a:pt x="203" y="34"/>
                      <a:pt x="197" y="5"/>
                    </a:cubicBezTo>
                    <a:cubicBezTo>
                      <a:pt x="214" y="31"/>
                      <a:pt x="202" y="64"/>
                      <a:pt x="189" y="93"/>
                    </a:cubicBezTo>
                    <a:cubicBezTo>
                      <a:pt x="205" y="92"/>
                      <a:pt x="221" y="82"/>
                      <a:pt x="228" y="68"/>
                    </a:cubicBezTo>
                    <a:cubicBezTo>
                      <a:pt x="229" y="73"/>
                      <a:pt x="231" y="77"/>
                      <a:pt x="232" y="82"/>
                    </a:cubicBezTo>
                    <a:cubicBezTo>
                      <a:pt x="219" y="88"/>
                      <a:pt x="203" y="99"/>
                      <a:pt x="206" y="112"/>
                    </a:cubicBezTo>
                    <a:cubicBezTo>
                      <a:pt x="209" y="121"/>
                      <a:pt x="218" y="125"/>
                      <a:pt x="226" y="128"/>
                    </a:cubicBezTo>
                    <a:cubicBezTo>
                      <a:pt x="241" y="131"/>
                      <a:pt x="257" y="131"/>
                      <a:pt x="271" y="125"/>
                    </a:cubicBezTo>
                    <a:cubicBezTo>
                      <a:pt x="276" y="130"/>
                      <a:pt x="267" y="137"/>
                      <a:pt x="260" y="138"/>
                    </a:cubicBezTo>
                    <a:cubicBezTo>
                      <a:pt x="241" y="143"/>
                      <a:pt x="221" y="145"/>
                      <a:pt x="201" y="146"/>
                    </a:cubicBezTo>
                    <a:cubicBezTo>
                      <a:pt x="206" y="160"/>
                      <a:pt x="211" y="174"/>
                      <a:pt x="215" y="188"/>
                    </a:cubicBezTo>
                    <a:cubicBezTo>
                      <a:pt x="208" y="191"/>
                      <a:pt x="203" y="183"/>
                      <a:pt x="199" y="177"/>
                    </a:cubicBezTo>
                    <a:cubicBezTo>
                      <a:pt x="196" y="170"/>
                      <a:pt x="188" y="164"/>
                      <a:pt x="182" y="168"/>
                    </a:cubicBezTo>
                    <a:cubicBezTo>
                      <a:pt x="180" y="170"/>
                      <a:pt x="179" y="173"/>
                      <a:pt x="178" y="176"/>
                    </a:cubicBezTo>
                    <a:cubicBezTo>
                      <a:pt x="175" y="187"/>
                      <a:pt x="172" y="199"/>
                      <a:pt x="169" y="210"/>
                    </a:cubicBezTo>
                    <a:cubicBezTo>
                      <a:pt x="160" y="196"/>
                      <a:pt x="150" y="182"/>
                      <a:pt x="141" y="167"/>
                    </a:cubicBezTo>
                    <a:cubicBezTo>
                      <a:pt x="137" y="162"/>
                      <a:pt x="131" y="156"/>
                      <a:pt x="125" y="159"/>
                    </a:cubicBezTo>
                    <a:cubicBezTo>
                      <a:pt x="123" y="161"/>
                      <a:pt x="122" y="163"/>
                      <a:pt x="121" y="165"/>
                    </a:cubicBezTo>
                    <a:cubicBezTo>
                      <a:pt x="112" y="182"/>
                      <a:pt x="97" y="196"/>
                      <a:pt x="80" y="206"/>
                    </a:cubicBezTo>
                    <a:cubicBezTo>
                      <a:pt x="74" y="209"/>
                      <a:pt x="63" y="209"/>
                      <a:pt x="64" y="202"/>
                    </a:cubicBezTo>
                    <a:cubicBezTo>
                      <a:pt x="64" y="200"/>
                      <a:pt x="65" y="199"/>
                      <a:pt x="67" y="198"/>
                    </a:cubicBezTo>
                    <a:cubicBezTo>
                      <a:pt x="73" y="192"/>
                      <a:pt x="83" y="190"/>
                      <a:pt x="91" y="185"/>
                    </a:cubicBezTo>
                    <a:cubicBezTo>
                      <a:pt x="99" y="181"/>
                      <a:pt x="105" y="171"/>
                      <a:pt x="101" y="164"/>
                    </a:cubicBezTo>
                    <a:cubicBezTo>
                      <a:pt x="96" y="155"/>
                      <a:pt x="82" y="158"/>
                      <a:pt x="71" y="162"/>
                    </a:cubicBezTo>
                    <a:cubicBezTo>
                      <a:pt x="59" y="167"/>
                      <a:pt x="46" y="171"/>
                      <a:pt x="33" y="171"/>
                    </a:cubicBezTo>
                    <a:cubicBezTo>
                      <a:pt x="20" y="171"/>
                      <a:pt x="6" y="166"/>
                      <a:pt x="0" y="155"/>
                    </a:cubicBezTo>
                    <a:cubicBezTo>
                      <a:pt x="29" y="154"/>
                      <a:pt x="58" y="144"/>
                      <a:pt x="80" y="125"/>
                    </a:cubicBezTo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5" name="Freeform 546">
                <a:extLst>
                  <a:ext uri="{FF2B5EF4-FFF2-40B4-BE49-F238E27FC236}">
                    <a16:creationId xmlns:a16="http://schemas.microsoft.com/office/drawing/2014/main" xmlns="" id="{A61FA387-07A9-40DA-A36F-C4893E5543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3082" y="3002910"/>
                <a:ext cx="52490" cy="57635"/>
              </a:xfrm>
              <a:custGeom>
                <a:avLst/>
                <a:gdLst>
                  <a:gd name="T0" fmla="*/ 20 w 21"/>
                  <a:gd name="T1" fmla="*/ 9 h 23"/>
                  <a:gd name="T2" fmla="*/ 13 w 21"/>
                  <a:gd name="T3" fmla="*/ 21 h 23"/>
                  <a:gd name="T4" fmla="*/ 2 w 21"/>
                  <a:gd name="T5" fmla="*/ 14 h 23"/>
                  <a:gd name="T6" fmla="*/ 8 w 21"/>
                  <a:gd name="T7" fmla="*/ 2 h 23"/>
                  <a:gd name="T8" fmla="*/ 20 w 21"/>
                  <a:gd name="T9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3">
                    <a:moveTo>
                      <a:pt x="20" y="9"/>
                    </a:moveTo>
                    <a:cubicBezTo>
                      <a:pt x="21" y="15"/>
                      <a:pt x="18" y="20"/>
                      <a:pt x="13" y="21"/>
                    </a:cubicBezTo>
                    <a:cubicBezTo>
                      <a:pt x="8" y="23"/>
                      <a:pt x="3" y="19"/>
                      <a:pt x="2" y="14"/>
                    </a:cubicBezTo>
                    <a:cubicBezTo>
                      <a:pt x="0" y="8"/>
                      <a:pt x="3" y="3"/>
                      <a:pt x="8" y="2"/>
                    </a:cubicBezTo>
                    <a:cubicBezTo>
                      <a:pt x="13" y="0"/>
                      <a:pt x="18" y="4"/>
                      <a:pt x="20" y="9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6" name="Freeform 547">
                <a:extLst>
                  <a:ext uri="{FF2B5EF4-FFF2-40B4-BE49-F238E27FC236}">
                    <a16:creationId xmlns:a16="http://schemas.microsoft.com/office/drawing/2014/main" xmlns="" id="{F3A80629-2E65-4B4D-92B4-05EC50866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7017" y="3025553"/>
                <a:ext cx="29847" cy="29847"/>
              </a:xfrm>
              <a:custGeom>
                <a:avLst/>
                <a:gdLst>
                  <a:gd name="T0" fmla="*/ 11 w 12"/>
                  <a:gd name="T1" fmla="*/ 5 h 12"/>
                  <a:gd name="T2" fmla="*/ 7 w 12"/>
                  <a:gd name="T3" fmla="*/ 12 h 12"/>
                  <a:gd name="T4" fmla="*/ 1 w 12"/>
                  <a:gd name="T5" fmla="*/ 8 h 12"/>
                  <a:gd name="T6" fmla="*/ 5 w 12"/>
                  <a:gd name="T7" fmla="*/ 1 h 12"/>
                  <a:gd name="T8" fmla="*/ 11 w 12"/>
                  <a:gd name="T9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2">
                    <a:moveTo>
                      <a:pt x="11" y="5"/>
                    </a:moveTo>
                    <a:cubicBezTo>
                      <a:pt x="12" y="8"/>
                      <a:pt x="10" y="11"/>
                      <a:pt x="7" y="12"/>
                    </a:cubicBezTo>
                    <a:cubicBezTo>
                      <a:pt x="5" y="12"/>
                      <a:pt x="2" y="11"/>
                      <a:pt x="1" y="8"/>
                    </a:cubicBezTo>
                    <a:cubicBezTo>
                      <a:pt x="0" y="5"/>
                      <a:pt x="2" y="2"/>
                      <a:pt x="5" y="1"/>
                    </a:cubicBezTo>
                    <a:cubicBezTo>
                      <a:pt x="7" y="0"/>
                      <a:pt x="10" y="2"/>
                      <a:pt x="11" y="5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7" name="Freeform 548">
                <a:extLst>
                  <a:ext uri="{FF2B5EF4-FFF2-40B4-BE49-F238E27FC236}">
                    <a16:creationId xmlns:a16="http://schemas.microsoft.com/office/drawing/2014/main" xmlns="" id="{7DAAA0F3-A574-490E-80E7-3BE319FD9E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2761" y="2906165"/>
                <a:ext cx="59694" cy="64840"/>
              </a:xfrm>
              <a:custGeom>
                <a:avLst/>
                <a:gdLst>
                  <a:gd name="T0" fmla="*/ 22 w 24"/>
                  <a:gd name="T1" fmla="*/ 10 h 26"/>
                  <a:gd name="T2" fmla="*/ 15 w 24"/>
                  <a:gd name="T3" fmla="*/ 24 h 26"/>
                  <a:gd name="T4" fmla="*/ 1 w 24"/>
                  <a:gd name="T5" fmla="*/ 16 h 26"/>
                  <a:gd name="T6" fmla="*/ 9 w 24"/>
                  <a:gd name="T7" fmla="*/ 2 h 26"/>
                  <a:gd name="T8" fmla="*/ 22 w 24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6">
                    <a:moveTo>
                      <a:pt x="22" y="10"/>
                    </a:moveTo>
                    <a:cubicBezTo>
                      <a:pt x="24" y="17"/>
                      <a:pt x="20" y="23"/>
                      <a:pt x="15" y="24"/>
                    </a:cubicBezTo>
                    <a:cubicBezTo>
                      <a:pt x="9" y="26"/>
                      <a:pt x="3" y="22"/>
                      <a:pt x="1" y="16"/>
                    </a:cubicBezTo>
                    <a:cubicBezTo>
                      <a:pt x="0" y="10"/>
                      <a:pt x="3" y="3"/>
                      <a:pt x="9" y="2"/>
                    </a:cubicBezTo>
                    <a:cubicBezTo>
                      <a:pt x="14" y="0"/>
                      <a:pt x="20" y="4"/>
                      <a:pt x="22" y="10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8" name="Freeform 549">
                <a:extLst>
                  <a:ext uri="{FF2B5EF4-FFF2-40B4-BE49-F238E27FC236}">
                    <a16:creationId xmlns:a16="http://schemas.microsoft.com/office/drawing/2014/main" xmlns="" id="{0B146B48-9A7D-4506-8AF0-3B15E644E2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2148" y="2978210"/>
                <a:ext cx="39110" cy="45285"/>
              </a:xfrm>
              <a:custGeom>
                <a:avLst/>
                <a:gdLst>
                  <a:gd name="T0" fmla="*/ 15 w 16"/>
                  <a:gd name="T1" fmla="*/ 7 h 18"/>
                  <a:gd name="T2" fmla="*/ 10 w 16"/>
                  <a:gd name="T3" fmla="*/ 16 h 18"/>
                  <a:gd name="T4" fmla="*/ 1 w 16"/>
                  <a:gd name="T5" fmla="*/ 11 h 18"/>
                  <a:gd name="T6" fmla="*/ 6 w 16"/>
                  <a:gd name="T7" fmla="*/ 1 h 18"/>
                  <a:gd name="T8" fmla="*/ 15 w 16"/>
                  <a:gd name="T9" fmla="*/ 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8">
                    <a:moveTo>
                      <a:pt x="15" y="7"/>
                    </a:moveTo>
                    <a:cubicBezTo>
                      <a:pt x="16" y="11"/>
                      <a:pt x="14" y="15"/>
                      <a:pt x="10" y="16"/>
                    </a:cubicBezTo>
                    <a:cubicBezTo>
                      <a:pt x="6" y="18"/>
                      <a:pt x="2" y="15"/>
                      <a:pt x="1" y="11"/>
                    </a:cubicBezTo>
                    <a:cubicBezTo>
                      <a:pt x="0" y="7"/>
                      <a:pt x="2" y="2"/>
                      <a:pt x="6" y="1"/>
                    </a:cubicBezTo>
                    <a:cubicBezTo>
                      <a:pt x="10" y="0"/>
                      <a:pt x="14" y="3"/>
                      <a:pt x="15" y="7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39" name="Freeform 550">
                <a:extLst>
                  <a:ext uri="{FF2B5EF4-FFF2-40B4-BE49-F238E27FC236}">
                    <a16:creationId xmlns:a16="http://schemas.microsoft.com/office/drawing/2014/main" xmlns="" id="{264ACA90-3199-4977-AE56-6D3A1A94E6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81244" y="2783690"/>
                <a:ext cx="59694" cy="62782"/>
              </a:xfrm>
              <a:custGeom>
                <a:avLst/>
                <a:gdLst>
                  <a:gd name="T0" fmla="*/ 23 w 24"/>
                  <a:gd name="T1" fmla="*/ 10 h 25"/>
                  <a:gd name="T2" fmla="*/ 15 w 24"/>
                  <a:gd name="T3" fmla="*/ 23 h 25"/>
                  <a:gd name="T4" fmla="*/ 2 w 24"/>
                  <a:gd name="T5" fmla="*/ 15 h 25"/>
                  <a:gd name="T6" fmla="*/ 9 w 24"/>
                  <a:gd name="T7" fmla="*/ 1 h 25"/>
                  <a:gd name="T8" fmla="*/ 23 w 24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5">
                    <a:moveTo>
                      <a:pt x="23" y="10"/>
                    </a:moveTo>
                    <a:cubicBezTo>
                      <a:pt x="24" y="16"/>
                      <a:pt x="21" y="22"/>
                      <a:pt x="15" y="23"/>
                    </a:cubicBezTo>
                    <a:cubicBezTo>
                      <a:pt x="10" y="25"/>
                      <a:pt x="4" y="21"/>
                      <a:pt x="2" y="15"/>
                    </a:cubicBezTo>
                    <a:cubicBezTo>
                      <a:pt x="0" y="9"/>
                      <a:pt x="4" y="2"/>
                      <a:pt x="9" y="1"/>
                    </a:cubicBezTo>
                    <a:cubicBezTo>
                      <a:pt x="15" y="0"/>
                      <a:pt x="21" y="3"/>
                      <a:pt x="23" y="10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0" name="Freeform 551">
                <a:extLst>
                  <a:ext uri="{FF2B5EF4-FFF2-40B4-BE49-F238E27FC236}">
                    <a16:creationId xmlns:a16="http://schemas.microsoft.com/office/drawing/2014/main" xmlns="" id="{F5C2B020-0A25-42D1-88E5-A58BEAD473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09367" y="2704442"/>
                <a:ext cx="52490" cy="54548"/>
              </a:xfrm>
              <a:custGeom>
                <a:avLst/>
                <a:gdLst>
                  <a:gd name="T0" fmla="*/ 20 w 21"/>
                  <a:gd name="T1" fmla="*/ 9 h 22"/>
                  <a:gd name="T2" fmla="*/ 13 w 21"/>
                  <a:gd name="T3" fmla="*/ 21 h 22"/>
                  <a:gd name="T4" fmla="*/ 2 w 21"/>
                  <a:gd name="T5" fmla="*/ 13 h 22"/>
                  <a:gd name="T6" fmla="*/ 8 w 21"/>
                  <a:gd name="T7" fmla="*/ 1 h 22"/>
                  <a:gd name="T8" fmla="*/ 20 w 21"/>
                  <a:gd name="T9" fmla="*/ 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2">
                    <a:moveTo>
                      <a:pt x="20" y="9"/>
                    </a:moveTo>
                    <a:cubicBezTo>
                      <a:pt x="21" y="14"/>
                      <a:pt x="18" y="19"/>
                      <a:pt x="13" y="21"/>
                    </a:cubicBezTo>
                    <a:cubicBezTo>
                      <a:pt x="8" y="22"/>
                      <a:pt x="3" y="19"/>
                      <a:pt x="2" y="13"/>
                    </a:cubicBezTo>
                    <a:cubicBezTo>
                      <a:pt x="0" y="8"/>
                      <a:pt x="3" y="2"/>
                      <a:pt x="8" y="1"/>
                    </a:cubicBezTo>
                    <a:cubicBezTo>
                      <a:pt x="13" y="0"/>
                      <a:pt x="18" y="3"/>
                      <a:pt x="20" y="9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1" name="Freeform 552">
                <a:extLst>
                  <a:ext uri="{FF2B5EF4-FFF2-40B4-BE49-F238E27FC236}">
                    <a16:creationId xmlns:a16="http://schemas.microsoft.com/office/drawing/2014/main" xmlns="" id="{486BA5E8-CC28-4D53-BB13-2399B9BB31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48142" y="2918516"/>
                <a:ext cx="62782" cy="66898"/>
              </a:xfrm>
              <a:custGeom>
                <a:avLst/>
                <a:gdLst>
                  <a:gd name="T0" fmla="*/ 24 w 25"/>
                  <a:gd name="T1" fmla="*/ 10 h 27"/>
                  <a:gd name="T2" fmla="*/ 16 w 25"/>
                  <a:gd name="T3" fmla="*/ 25 h 27"/>
                  <a:gd name="T4" fmla="*/ 2 w 25"/>
                  <a:gd name="T5" fmla="*/ 16 h 27"/>
                  <a:gd name="T6" fmla="*/ 9 w 25"/>
                  <a:gd name="T7" fmla="*/ 1 h 27"/>
                  <a:gd name="T8" fmla="*/ 24 w 25"/>
                  <a:gd name="T9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7">
                    <a:moveTo>
                      <a:pt x="24" y="10"/>
                    </a:moveTo>
                    <a:cubicBezTo>
                      <a:pt x="25" y="17"/>
                      <a:pt x="22" y="24"/>
                      <a:pt x="16" y="25"/>
                    </a:cubicBezTo>
                    <a:cubicBezTo>
                      <a:pt x="10" y="27"/>
                      <a:pt x="3" y="23"/>
                      <a:pt x="2" y="16"/>
                    </a:cubicBezTo>
                    <a:cubicBezTo>
                      <a:pt x="0" y="9"/>
                      <a:pt x="3" y="3"/>
                      <a:pt x="9" y="1"/>
                    </a:cubicBezTo>
                    <a:cubicBezTo>
                      <a:pt x="15" y="0"/>
                      <a:pt x="22" y="4"/>
                      <a:pt x="24" y="10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2" name="Freeform 553">
                <a:extLst>
                  <a:ext uri="{FF2B5EF4-FFF2-40B4-BE49-F238E27FC236}">
                    <a16:creationId xmlns:a16="http://schemas.microsoft.com/office/drawing/2014/main" xmlns="" id="{FC1E1F90-4D54-4CF1-9DE9-5C87200481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9420" y="2920574"/>
                <a:ext cx="5146" cy="12350"/>
              </a:xfrm>
              <a:custGeom>
                <a:avLst/>
                <a:gdLst>
                  <a:gd name="T0" fmla="*/ 1 w 2"/>
                  <a:gd name="T1" fmla="*/ 2 h 5"/>
                  <a:gd name="T2" fmla="*/ 2 w 2"/>
                  <a:gd name="T3" fmla="*/ 5 h 5"/>
                  <a:gd name="T4" fmla="*/ 1 w 2"/>
                  <a:gd name="T5" fmla="*/ 2 h 5"/>
                  <a:gd name="T6" fmla="*/ 0 w 2"/>
                  <a:gd name="T7" fmla="*/ 0 h 5"/>
                  <a:gd name="T8" fmla="*/ 1 w 2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5">
                    <a:moveTo>
                      <a:pt x="1" y="2"/>
                    </a:moveTo>
                    <a:cubicBezTo>
                      <a:pt x="1" y="4"/>
                      <a:pt x="2" y="5"/>
                      <a:pt x="2" y="5"/>
                    </a:cubicBezTo>
                    <a:cubicBezTo>
                      <a:pt x="2" y="5"/>
                      <a:pt x="1" y="4"/>
                      <a:pt x="1" y="2"/>
                    </a:cubicBezTo>
                    <a:cubicBezTo>
                      <a:pt x="1" y="1"/>
                      <a:pt x="0" y="0"/>
                      <a:pt x="0" y="0"/>
                    </a:cubicBezTo>
                    <a:cubicBezTo>
                      <a:pt x="0" y="0"/>
                      <a:pt x="1" y="1"/>
                      <a:pt x="1" y="2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3" name="Freeform 554">
                <a:extLst>
                  <a:ext uri="{FF2B5EF4-FFF2-40B4-BE49-F238E27FC236}">
                    <a16:creationId xmlns:a16="http://schemas.microsoft.com/office/drawing/2014/main" xmlns="" id="{716B3A46-BFBD-462E-94A9-EFBCB5EE7F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2967" y="2913370"/>
                <a:ext cx="44256" cy="50431"/>
              </a:xfrm>
              <a:custGeom>
                <a:avLst/>
                <a:gdLst>
                  <a:gd name="T0" fmla="*/ 17 w 18"/>
                  <a:gd name="T1" fmla="*/ 8 h 20"/>
                  <a:gd name="T2" fmla="*/ 11 w 18"/>
                  <a:gd name="T3" fmla="*/ 19 h 20"/>
                  <a:gd name="T4" fmla="*/ 1 w 18"/>
                  <a:gd name="T5" fmla="*/ 12 h 20"/>
                  <a:gd name="T6" fmla="*/ 7 w 18"/>
                  <a:gd name="T7" fmla="*/ 1 h 20"/>
                  <a:gd name="T8" fmla="*/ 17 w 18"/>
                  <a:gd name="T9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0">
                    <a:moveTo>
                      <a:pt x="17" y="8"/>
                    </a:moveTo>
                    <a:cubicBezTo>
                      <a:pt x="18" y="13"/>
                      <a:pt x="16" y="18"/>
                      <a:pt x="11" y="19"/>
                    </a:cubicBezTo>
                    <a:cubicBezTo>
                      <a:pt x="7" y="20"/>
                      <a:pt x="2" y="17"/>
                      <a:pt x="1" y="12"/>
                    </a:cubicBezTo>
                    <a:cubicBezTo>
                      <a:pt x="0" y="7"/>
                      <a:pt x="2" y="2"/>
                      <a:pt x="7" y="1"/>
                    </a:cubicBezTo>
                    <a:cubicBezTo>
                      <a:pt x="11" y="0"/>
                      <a:pt x="16" y="3"/>
                      <a:pt x="17" y="8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4" name="Freeform 555">
                <a:extLst>
                  <a:ext uri="{FF2B5EF4-FFF2-40B4-BE49-F238E27FC236}">
                    <a16:creationId xmlns:a16="http://schemas.microsoft.com/office/drawing/2014/main" xmlns="" id="{BFE4867B-2DAD-4334-9432-7BC2C657A3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7807" y="3074955"/>
                <a:ext cx="37051" cy="40139"/>
              </a:xfrm>
              <a:custGeom>
                <a:avLst/>
                <a:gdLst>
                  <a:gd name="T0" fmla="*/ 14 w 15"/>
                  <a:gd name="T1" fmla="*/ 6 h 16"/>
                  <a:gd name="T2" fmla="*/ 10 w 15"/>
                  <a:gd name="T3" fmla="*/ 15 h 16"/>
                  <a:gd name="T4" fmla="*/ 1 w 15"/>
                  <a:gd name="T5" fmla="*/ 10 h 16"/>
                  <a:gd name="T6" fmla="*/ 6 w 15"/>
                  <a:gd name="T7" fmla="*/ 1 h 16"/>
                  <a:gd name="T8" fmla="*/ 14 w 15"/>
                  <a:gd name="T9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4" y="6"/>
                    </a:moveTo>
                    <a:cubicBezTo>
                      <a:pt x="15" y="10"/>
                      <a:pt x="13" y="14"/>
                      <a:pt x="10" y="15"/>
                    </a:cubicBezTo>
                    <a:cubicBezTo>
                      <a:pt x="6" y="16"/>
                      <a:pt x="2" y="13"/>
                      <a:pt x="1" y="10"/>
                    </a:cubicBezTo>
                    <a:cubicBezTo>
                      <a:pt x="0" y="6"/>
                      <a:pt x="3" y="2"/>
                      <a:pt x="6" y="1"/>
                    </a:cubicBezTo>
                    <a:cubicBezTo>
                      <a:pt x="10" y="0"/>
                      <a:pt x="13" y="2"/>
                      <a:pt x="14" y="6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5" name="Freeform 556">
                <a:extLst>
                  <a:ext uri="{FF2B5EF4-FFF2-40B4-BE49-F238E27FC236}">
                    <a16:creationId xmlns:a16="http://schemas.microsoft.com/office/drawing/2014/main" xmlns="" id="{1D174EFB-A473-4C1F-928E-199EE6FDB8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7209" y="3195371"/>
                <a:ext cx="66898" cy="72044"/>
              </a:xfrm>
              <a:custGeom>
                <a:avLst/>
                <a:gdLst>
                  <a:gd name="T0" fmla="*/ 25 w 27"/>
                  <a:gd name="T1" fmla="*/ 11 h 29"/>
                  <a:gd name="T2" fmla="*/ 17 w 27"/>
                  <a:gd name="T3" fmla="*/ 27 h 29"/>
                  <a:gd name="T4" fmla="*/ 2 w 27"/>
                  <a:gd name="T5" fmla="*/ 17 h 29"/>
                  <a:gd name="T6" fmla="*/ 10 w 27"/>
                  <a:gd name="T7" fmla="*/ 2 h 29"/>
                  <a:gd name="T8" fmla="*/ 25 w 27"/>
                  <a:gd name="T9" fmla="*/ 1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25" y="11"/>
                    </a:moveTo>
                    <a:cubicBezTo>
                      <a:pt x="27" y="18"/>
                      <a:pt x="23" y="25"/>
                      <a:pt x="17" y="27"/>
                    </a:cubicBezTo>
                    <a:cubicBezTo>
                      <a:pt x="10" y="29"/>
                      <a:pt x="4" y="24"/>
                      <a:pt x="2" y="17"/>
                    </a:cubicBezTo>
                    <a:cubicBezTo>
                      <a:pt x="0" y="10"/>
                      <a:pt x="4" y="4"/>
                      <a:pt x="10" y="2"/>
                    </a:cubicBezTo>
                    <a:cubicBezTo>
                      <a:pt x="16" y="0"/>
                      <a:pt x="23" y="4"/>
                      <a:pt x="25" y="11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6" name="Freeform 557">
                <a:extLst>
                  <a:ext uri="{FF2B5EF4-FFF2-40B4-BE49-F238E27FC236}">
                    <a16:creationId xmlns:a16="http://schemas.microsoft.com/office/drawing/2014/main" xmlns="" id="{54455398-7FAD-423D-A6E6-5556EC982C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6735" y="3048195"/>
                <a:ext cx="44256" cy="49402"/>
              </a:xfrm>
              <a:custGeom>
                <a:avLst/>
                <a:gdLst>
                  <a:gd name="T0" fmla="*/ 17 w 18"/>
                  <a:gd name="T1" fmla="*/ 8 h 20"/>
                  <a:gd name="T2" fmla="*/ 11 w 18"/>
                  <a:gd name="T3" fmla="*/ 19 h 20"/>
                  <a:gd name="T4" fmla="*/ 1 w 18"/>
                  <a:gd name="T5" fmla="*/ 12 h 20"/>
                  <a:gd name="T6" fmla="*/ 7 w 18"/>
                  <a:gd name="T7" fmla="*/ 2 h 20"/>
                  <a:gd name="T8" fmla="*/ 17 w 18"/>
                  <a:gd name="T9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0">
                    <a:moveTo>
                      <a:pt x="17" y="8"/>
                    </a:moveTo>
                    <a:cubicBezTo>
                      <a:pt x="18" y="13"/>
                      <a:pt x="16" y="17"/>
                      <a:pt x="11" y="19"/>
                    </a:cubicBezTo>
                    <a:cubicBezTo>
                      <a:pt x="7" y="20"/>
                      <a:pt x="3" y="17"/>
                      <a:pt x="1" y="12"/>
                    </a:cubicBezTo>
                    <a:cubicBezTo>
                      <a:pt x="0" y="7"/>
                      <a:pt x="3" y="3"/>
                      <a:pt x="7" y="2"/>
                    </a:cubicBezTo>
                    <a:cubicBezTo>
                      <a:pt x="11" y="0"/>
                      <a:pt x="16" y="3"/>
                      <a:pt x="17" y="8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7" name="Freeform 558">
                <a:extLst>
                  <a:ext uri="{FF2B5EF4-FFF2-40B4-BE49-F238E27FC236}">
                    <a16:creationId xmlns:a16="http://schemas.microsoft.com/office/drawing/2014/main" xmlns="" id="{ACC498E3-7A20-4F6E-8F19-2A16666818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5304" y="3391949"/>
                <a:ext cx="21614" cy="24701"/>
              </a:xfrm>
              <a:custGeom>
                <a:avLst/>
                <a:gdLst>
                  <a:gd name="T0" fmla="*/ 8 w 9"/>
                  <a:gd name="T1" fmla="*/ 4 h 10"/>
                  <a:gd name="T2" fmla="*/ 6 w 9"/>
                  <a:gd name="T3" fmla="*/ 9 h 10"/>
                  <a:gd name="T4" fmla="*/ 1 w 9"/>
                  <a:gd name="T5" fmla="*/ 6 h 10"/>
                  <a:gd name="T6" fmla="*/ 4 w 9"/>
                  <a:gd name="T7" fmla="*/ 1 h 10"/>
                  <a:gd name="T8" fmla="*/ 8 w 9"/>
                  <a:gd name="T9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0">
                    <a:moveTo>
                      <a:pt x="8" y="4"/>
                    </a:moveTo>
                    <a:cubicBezTo>
                      <a:pt x="9" y="6"/>
                      <a:pt x="8" y="9"/>
                      <a:pt x="6" y="9"/>
                    </a:cubicBezTo>
                    <a:cubicBezTo>
                      <a:pt x="4" y="10"/>
                      <a:pt x="2" y="8"/>
                      <a:pt x="1" y="6"/>
                    </a:cubicBezTo>
                    <a:cubicBezTo>
                      <a:pt x="0" y="4"/>
                      <a:pt x="2" y="1"/>
                      <a:pt x="4" y="1"/>
                    </a:cubicBezTo>
                    <a:cubicBezTo>
                      <a:pt x="6" y="0"/>
                      <a:pt x="8" y="2"/>
                      <a:pt x="8" y="4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8" name="Freeform 559">
                <a:extLst>
                  <a:ext uri="{FF2B5EF4-FFF2-40B4-BE49-F238E27FC236}">
                    <a16:creationId xmlns:a16="http://schemas.microsoft.com/office/drawing/2014/main" xmlns="" id="{0B043E63-3CC9-4408-BD46-1F65C51A74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69086" y="3379598"/>
                <a:ext cx="109095" cy="116300"/>
              </a:xfrm>
              <a:custGeom>
                <a:avLst/>
                <a:gdLst>
                  <a:gd name="T0" fmla="*/ 41 w 44"/>
                  <a:gd name="T1" fmla="*/ 19 h 47"/>
                  <a:gd name="T2" fmla="*/ 27 w 44"/>
                  <a:gd name="T3" fmla="*/ 45 h 47"/>
                  <a:gd name="T4" fmla="*/ 3 w 44"/>
                  <a:gd name="T5" fmla="*/ 29 h 47"/>
                  <a:gd name="T6" fmla="*/ 16 w 44"/>
                  <a:gd name="T7" fmla="*/ 3 h 47"/>
                  <a:gd name="T8" fmla="*/ 41 w 44"/>
                  <a:gd name="T9" fmla="*/ 1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47">
                    <a:moveTo>
                      <a:pt x="41" y="19"/>
                    </a:moveTo>
                    <a:cubicBezTo>
                      <a:pt x="44" y="30"/>
                      <a:pt x="38" y="42"/>
                      <a:pt x="27" y="45"/>
                    </a:cubicBezTo>
                    <a:cubicBezTo>
                      <a:pt x="17" y="47"/>
                      <a:pt x="6" y="40"/>
                      <a:pt x="3" y="29"/>
                    </a:cubicBezTo>
                    <a:cubicBezTo>
                      <a:pt x="0" y="17"/>
                      <a:pt x="6" y="5"/>
                      <a:pt x="16" y="3"/>
                    </a:cubicBezTo>
                    <a:cubicBezTo>
                      <a:pt x="27" y="0"/>
                      <a:pt x="38" y="7"/>
                      <a:pt x="41" y="19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49" name="Freeform 560">
                <a:extLst>
                  <a:ext uri="{FF2B5EF4-FFF2-40B4-BE49-F238E27FC236}">
                    <a16:creationId xmlns:a16="http://schemas.microsoft.com/office/drawing/2014/main" xmlns="" id="{799F99DC-48DE-4E2B-8600-16BA19FA9B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62383" y="3548387"/>
                <a:ext cx="40139" cy="42198"/>
              </a:xfrm>
              <a:custGeom>
                <a:avLst/>
                <a:gdLst>
                  <a:gd name="T0" fmla="*/ 15 w 16"/>
                  <a:gd name="T1" fmla="*/ 6 h 17"/>
                  <a:gd name="T2" fmla="*/ 10 w 16"/>
                  <a:gd name="T3" fmla="*/ 16 h 17"/>
                  <a:gd name="T4" fmla="*/ 1 w 16"/>
                  <a:gd name="T5" fmla="*/ 10 h 17"/>
                  <a:gd name="T6" fmla="*/ 6 w 16"/>
                  <a:gd name="T7" fmla="*/ 1 h 17"/>
                  <a:gd name="T8" fmla="*/ 15 w 16"/>
                  <a:gd name="T9" fmla="*/ 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5" y="6"/>
                    </a:moveTo>
                    <a:cubicBezTo>
                      <a:pt x="16" y="10"/>
                      <a:pt x="13" y="15"/>
                      <a:pt x="10" y="16"/>
                    </a:cubicBezTo>
                    <a:cubicBezTo>
                      <a:pt x="6" y="17"/>
                      <a:pt x="2" y="14"/>
                      <a:pt x="1" y="10"/>
                    </a:cubicBezTo>
                    <a:cubicBezTo>
                      <a:pt x="0" y="6"/>
                      <a:pt x="2" y="2"/>
                      <a:pt x="6" y="1"/>
                    </a:cubicBezTo>
                    <a:cubicBezTo>
                      <a:pt x="10" y="0"/>
                      <a:pt x="13" y="2"/>
                      <a:pt x="15" y="6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0" name="Freeform 561">
                <a:extLst>
                  <a:ext uri="{FF2B5EF4-FFF2-40B4-BE49-F238E27FC236}">
                    <a16:creationId xmlns:a16="http://schemas.microsoft.com/office/drawing/2014/main" xmlns="" id="{FEAA97F0-53EA-4C8D-9C7A-02B27D6B7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0004" y="3543241"/>
                <a:ext cx="89541" cy="94687"/>
              </a:xfrm>
              <a:custGeom>
                <a:avLst/>
                <a:gdLst>
                  <a:gd name="T0" fmla="*/ 34 w 36"/>
                  <a:gd name="T1" fmla="*/ 15 h 38"/>
                  <a:gd name="T2" fmla="*/ 23 w 36"/>
                  <a:gd name="T3" fmla="*/ 36 h 38"/>
                  <a:gd name="T4" fmla="*/ 3 w 36"/>
                  <a:gd name="T5" fmla="*/ 23 h 38"/>
                  <a:gd name="T6" fmla="*/ 14 w 36"/>
                  <a:gd name="T7" fmla="*/ 2 h 38"/>
                  <a:gd name="T8" fmla="*/ 34 w 36"/>
                  <a:gd name="T9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8">
                    <a:moveTo>
                      <a:pt x="34" y="15"/>
                    </a:moveTo>
                    <a:cubicBezTo>
                      <a:pt x="36" y="24"/>
                      <a:pt x="31" y="33"/>
                      <a:pt x="23" y="36"/>
                    </a:cubicBezTo>
                    <a:cubicBezTo>
                      <a:pt x="14" y="38"/>
                      <a:pt x="5" y="32"/>
                      <a:pt x="3" y="23"/>
                    </a:cubicBezTo>
                    <a:cubicBezTo>
                      <a:pt x="0" y="14"/>
                      <a:pt x="5" y="4"/>
                      <a:pt x="14" y="2"/>
                    </a:cubicBezTo>
                    <a:cubicBezTo>
                      <a:pt x="22" y="0"/>
                      <a:pt x="31" y="6"/>
                      <a:pt x="34" y="15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1" name="Freeform 562">
                <a:extLst>
                  <a:ext uri="{FF2B5EF4-FFF2-40B4-BE49-F238E27FC236}">
                    <a16:creationId xmlns:a16="http://schemas.microsoft.com/office/drawing/2014/main" xmlns="" id="{20C0C4F3-5A1E-4F59-8E78-0BA6290873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0923" y="3748053"/>
                <a:ext cx="29847" cy="31906"/>
              </a:xfrm>
              <a:custGeom>
                <a:avLst/>
                <a:gdLst>
                  <a:gd name="T0" fmla="*/ 11 w 12"/>
                  <a:gd name="T1" fmla="*/ 5 h 13"/>
                  <a:gd name="T2" fmla="*/ 7 w 12"/>
                  <a:gd name="T3" fmla="*/ 12 h 13"/>
                  <a:gd name="T4" fmla="*/ 1 w 12"/>
                  <a:gd name="T5" fmla="*/ 8 h 13"/>
                  <a:gd name="T6" fmla="*/ 5 w 12"/>
                  <a:gd name="T7" fmla="*/ 1 h 13"/>
                  <a:gd name="T8" fmla="*/ 11 w 12"/>
                  <a:gd name="T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3">
                    <a:moveTo>
                      <a:pt x="11" y="5"/>
                    </a:moveTo>
                    <a:cubicBezTo>
                      <a:pt x="12" y="8"/>
                      <a:pt x="10" y="11"/>
                      <a:pt x="7" y="12"/>
                    </a:cubicBezTo>
                    <a:cubicBezTo>
                      <a:pt x="5" y="13"/>
                      <a:pt x="2" y="11"/>
                      <a:pt x="1" y="8"/>
                    </a:cubicBezTo>
                    <a:cubicBezTo>
                      <a:pt x="0" y="5"/>
                      <a:pt x="2" y="2"/>
                      <a:pt x="5" y="1"/>
                    </a:cubicBezTo>
                    <a:cubicBezTo>
                      <a:pt x="7" y="0"/>
                      <a:pt x="10" y="2"/>
                      <a:pt x="11" y="5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2" name="Freeform 563">
                <a:extLst>
                  <a:ext uri="{FF2B5EF4-FFF2-40B4-BE49-F238E27FC236}">
                    <a16:creationId xmlns:a16="http://schemas.microsoft.com/office/drawing/2014/main" xmlns="" id="{F221FC13-053C-43DA-9FAD-014525204E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1536" y="3476343"/>
                <a:ext cx="37051" cy="40139"/>
              </a:xfrm>
              <a:custGeom>
                <a:avLst/>
                <a:gdLst>
                  <a:gd name="T0" fmla="*/ 14 w 15"/>
                  <a:gd name="T1" fmla="*/ 6 h 16"/>
                  <a:gd name="T2" fmla="*/ 9 w 15"/>
                  <a:gd name="T3" fmla="*/ 15 h 16"/>
                  <a:gd name="T4" fmla="*/ 1 w 15"/>
                  <a:gd name="T5" fmla="*/ 9 h 16"/>
                  <a:gd name="T6" fmla="*/ 5 w 15"/>
                  <a:gd name="T7" fmla="*/ 1 h 16"/>
                  <a:gd name="T8" fmla="*/ 14 w 15"/>
                  <a:gd name="T9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14" y="6"/>
                    </a:moveTo>
                    <a:cubicBezTo>
                      <a:pt x="15" y="10"/>
                      <a:pt x="13" y="14"/>
                      <a:pt x="9" y="15"/>
                    </a:cubicBezTo>
                    <a:cubicBezTo>
                      <a:pt x="6" y="16"/>
                      <a:pt x="2" y="13"/>
                      <a:pt x="1" y="9"/>
                    </a:cubicBezTo>
                    <a:cubicBezTo>
                      <a:pt x="0" y="6"/>
                      <a:pt x="2" y="2"/>
                      <a:pt x="5" y="1"/>
                    </a:cubicBezTo>
                    <a:cubicBezTo>
                      <a:pt x="9" y="0"/>
                      <a:pt x="13" y="2"/>
                      <a:pt x="14" y="6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3" name="Freeform 564">
                <a:extLst>
                  <a:ext uri="{FF2B5EF4-FFF2-40B4-BE49-F238E27FC236}">
                    <a16:creationId xmlns:a16="http://schemas.microsoft.com/office/drawing/2014/main" xmlns="" id="{D2BD4F70-F4E5-4E2B-B86A-5A69A776D1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0272" y="3585439"/>
                <a:ext cx="91599" cy="99833"/>
              </a:xfrm>
              <a:custGeom>
                <a:avLst/>
                <a:gdLst>
                  <a:gd name="T0" fmla="*/ 35 w 37"/>
                  <a:gd name="T1" fmla="*/ 16 h 40"/>
                  <a:gd name="T2" fmla="*/ 23 w 37"/>
                  <a:gd name="T3" fmla="*/ 38 h 40"/>
                  <a:gd name="T4" fmla="*/ 2 w 37"/>
                  <a:gd name="T5" fmla="*/ 24 h 40"/>
                  <a:gd name="T6" fmla="*/ 14 w 37"/>
                  <a:gd name="T7" fmla="*/ 2 h 40"/>
                  <a:gd name="T8" fmla="*/ 35 w 37"/>
                  <a:gd name="T9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40">
                    <a:moveTo>
                      <a:pt x="35" y="16"/>
                    </a:moveTo>
                    <a:cubicBezTo>
                      <a:pt x="37" y="26"/>
                      <a:pt x="32" y="35"/>
                      <a:pt x="23" y="38"/>
                    </a:cubicBezTo>
                    <a:cubicBezTo>
                      <a:pt x="14" y="40"/>
                      <a:pt x="5" y="34"/>
                      <a:pt x="2" y="24"/>
                    </a:cubicBezTo>
                    <a:cubicBezTo>
                      <a:pt x="0" y="15"/>
                      <a:pt x="5" y="5"/>
                      <a:pt x="14" y="2"/>
                    </a:cubicBezTo>
                    <a:cubicBezTo>
                      <a:pt x="23" y="0"/>
                      <a:pt x="32" y="6"/>
                      <a:pt x="35" y="16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4" name="Freeform 565">
                <a:extLst>
                  <a:ext uri="{FF2B5EF4-FFF2-40B4-BE49-F238E27FC236}">
                    <a16:creationId xmlns:a16="http://schemas.microsoft.com/office/drawing/2014/main" xmlns="" id="{C3D0B1AE-52A9-447C-B9F3-600C2512ED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5111" y="3441350"/>
                <a:ext cx="31906" cy="34993"/>
              </a:xfrm>
              <a:custGeom>
                <a:avLst/>
                <a:gdLst>
                  <a:gd name="T0" fmla="*/ 12 w 13"/>
                  <a:gd name="T1" fmla="*/ 5 h 14"/>
                  <a:gd name="T2" fmla="*/ 8 w 13"/>
                  <a:gd name="T3" fmla="*/ 13 h 14"/>
                  <a:gd name="T4" fmla="*/ 1 w 13"/>
                  <a:gd name="T5" fmla="*/ 8 h 14"/>
                  <a:gd name="T6" fmla="*/ 5 w 13"/>
                  <a:gd name="T7" fmla="*/ 1 h 14"/>
                  <a:gd name="T8" fmla="*/ 12 w 13"/>
                  <a:gd name="T9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4">
                    <a:moveTo>
                      <a:pt x="12" y="5"/>
                    </a:moveTo>
                    <a:cubicBezTo>
                      <a:pt x="13" y="9"/>
                      <a:pt x="11" y="12"/>
                      <a:pt x="8" y="13"/>
                    </a:cubicBezTo>
                    <a:cubicBezTo>
                      <a:pt x="5" y="14"/>
                      <a:pt x="2" y="11"/>
                      <a:pt x="1" y="8"/>
                    </a:cubicBezTo>
                    <a:cubicBezTo>
                      <a:pt x="0" y="5"/>
                      <a:pt x="2" y="1"/>
                      <a:pt x="5" y="1"/>
                    </a:cubicBezTo>
                    <a:cubicBezTo>
                      <a:pt x="8" y="0"/>
                      <a:pt x="11" y="2"/>
                      <a:pt x="12" y="5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5" name="Freeform 566">
                <a:extLst>
                  <a:ext uri="{FF2B5EF4-FFF2-40B4-BE49-F238E27FC236}">
                    <a16:creationId xmlns:a16="http://schemas.microsoft.com/office/drawing/2014/main" xmlns="" id="{9005DABA-B128-44FC-B598-F0F0E4FA3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3527" y="3498986"/>
                <a:ext cx="37051" cy="42198"/>
              </a:xfrm>
              <a:custGeom>
                <a:avLst/>
                <a:gdLst>
                  <a:gd name="T0" fmla="*/ 14 w 15"/>
                  <a:gd name="T1" fmla="*/ 7 h 17"/>
                  <a:gd name="T2" fmla="*/ 10 w 15"/>
                  <a:gd name="T3" fmla="*/ 16 h 17"/>
                  <a:gd name="T4" fmla="*/ 1 w 15"/>
                  <a:gd name="T5" fmla="*/ 10 h 17"/>
                  <a:gd name="T6" fmla="*/ 6 w 15"/>
                  <a:gd name="T7" fmla="*/ 1 h 17"/>
                  <a:gd name="T8" fmla="*/ 14 w 15"/>
                  <a:gd name="T9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7">
                    <a:moveTo>
                      <a:pt x="14" y="7"/>
                    </a:moveTo>
                    <a:cubicBezTo>
                      <a:pt x="15" y="11"/>
                      <a:pt x="13" y="15"/>
                      <a:pt x="10" y="16"/>
                    </a:cubicBezTo>
                    <a:cubicBezTo>
                      <a:pt x="6" y="17"/>
                      <a:pt x="2" y="14"/>
                      <a:pt x="1" y="10"/>
                    </a:cubicBezTo>
                    <a:cubicBezTo>
                      <a:pt x="0" y="6"/>
                      <a:pt x="2" y="2"/>
                      <a:pt x="6" y="1"/>
                    </a:cubicBezTo>
                    <a:cubicBezTo>
                      <a:pt x="9" y="0"/>
                      <a:pt x="13" y="2"/>
                      <a:pt x="14" y="7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6" name="Freeform 567">
                <a:extLst>
                  <a:ext uri="{FF2B5EF4-FFF2-40B4-BE49-F238E27FC236}">
                    <a16:creationId xmlns:a16="http://schemas.microsoft.com/office/drawing/2014/main" xmlns="" id="{41541422-95F3-4718-864B-A7ECBD7E62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9047" y="3560738"/>
                <a:ext cx="24701" cy="27789"/>
              </a:xfrm>
              <a:custGeom>
                <a:avLst/>
                <a:gdLst>
                  <a:gd name="T0" fmla="*/ 9 w 10"/>
                  <a:gd name="T1" fmla="*/ 5 h 11"/>
                  <a:gd name="T2" fmla="*/ 6 w 10"/>
                  <a:gd name="T3" fmla="*/ 11 h 11"/>
                  <a:gd name="T4" fmla="*/ 0 w 10"/>
                  <a:gd name="T5" fmla="*/ 7 h 11"/>
                  <a:gd name="T6" fmla="*/ 3 w 10"/>
                  <a:gd name="T7" fmla="*/ 1 h 11"/>
                  <a:gd name="T8" fmla="*/ 9 w 10"/>
                  <a:gd name="T9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1">
                    <a:moveTo>
                      <a:pt x="9" y="5"/>
                    </a:moveTo>
                    <a:cubicBezTo>
                      <a:pt x="10" y="7"/>
                      <a:pt x="8" y="10"/>
                      <a:pt x="6" y="11"/>
                    </a:cubicBezTo>
                    <a:cubicBezTo>
                      <a:pt x="4" y="11"/>
                      <a:pt x="1" y="10"/>
                      <a:pt x="0" y="7"/>
                    </a:cubicBezTo>
                    <a:cubicBezTo>
                      <a:pt x="0" y="4"/>
                      <a:pt x="1" y="1"/>
                      <a:pt x="3" y="1"/>
                    </a:cubicBezTo>
                    <a:cubicBezTo>
                      <a:pt x="6" y="0"/>
                      <a:pt x="8" y="2"/>
                      <a:pt x="9" y="5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7" name="Freeform 568">
                <a:extLst>
                  <a:ext uri="{FF2B5EF4-FFF2-40B4-BE49-F238E27FC236}">
                    <a16:creationId xmlns:a16="http://schemas.microsoft.com/office/drawing/2014/main" xmlns="" id="{3111F3CB-C468-49A4-887A-125D4DFAC3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3402" y="3181992"/>
                <a:ext cx="62782" cy="69986"/>
              </a:xfrm>
              <a:custGeom>
                <a:avLst/>
                <a:gdLst>
                  <a:gd name="T0" fmla="*/ 24 w 25"/>
                  <a:gd name="T1" fmla="*/ 11 h 28"/>
                  <a:gd name="T2" fmla="*/ 16 w 25"/>
                  <a:gd name="T3" fmla="*/ 26 h 28"/>
                  <a:gd name="T4" fmla="*/ 2 w 25"/>
                  <a:gd name="T5" fmla="*/ 17 h 28"/>
                  <a:gd name="T6" fmla="*/ 9 w 25"/>
                  <a:gd name="T7" fmla="*/ 2 h 28"/>
                  <a:gd name="T8" fmla="*/ 24 w 25"/>
                  <a:gd name="T9" fmla="*/ 1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8">
                    <a:moveTo>
                      <a:pt x="24" y="11"/>
                    </a:moveTo>
                    <a:cubicBezTo>
                      <a:pt x="25" y="18"/>
                      <a:pt x="22" y="24"/>
                      <a:pt x="16" y="26"/>
                    </a:cubicBezTo>
                    <a:cubicBezTo>
                      <a:pt x="10" y="28"/>
                      <a:pt x="3" y="24"/>
                      <a:pt x="2" y="17"/>
                    </a:cubicBezTo>
                    <a:cubicBezTo>
                      <a:pt x="0" y="10"/>
                      <a:pt x="3" y="4"/>
                      <a:pt x="9" y="2"/>
                    </a:cubicBezTo>
                    <a:cubicBezTo>
                      <a:pt x="16" y="0"/>
                      <a:pt x="22" y="5"/>
                      <a:pt x="24" y="11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8" name="Freeform 569">
                <a:extLst>
                  <a:ext uri="{FF2B5EF4-FFF2-40B4-BE49-F238E27FC236}">
                    <a16:creationId xmlns:a16="http://schemas.microsoft.com/office/drawing/2014/main" xmlns="" id="{46EBBA33-F245-4BF2-B2C8-CF432F5549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5585" y="3148028"/>
                <a:ext cx="34993" cy="37051"/>
              </a:xfrm>
              <a:custGeom>
                <a:avLst/>
                <a:gdLst>
                  <a:gd name="T0" fmla="*/ 13 w 14"/>
                  <a:gd name="T1" fmla="*/ 6 h 15"/>
                  <a:gd name="T2" fmla="*/ 9 w 14"/>
                  <a:gd name="T3" fmla="*/ 14 h 15"/>
                  <a:gd name="T4" fmla="*/ 1 w 14"/>
                  <a:gd name="T5" fmla="*/ 9 h 15"/>
                  <a:gd name="T6" fmla="*/ 5 w 14"/>
                  <a:gd name="T7" fmla="*/ 1 h 15"/>
                  <a:gd name="T8" fmla="*/ 13 w 14"/>
                  <a:gd name="T9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5">
                    <a:moveTo>
                      <a:pt x="13" y="6"/>
                    </a:moveTo>
                    <a:cubicBezTo>
                      <a:pt x="14" y="10"/>
                      <a:pt x="12" y="13"/>
                      <a:pt x="9" y="14"/>
                    </a:cubicBezTo>
                    <a:cubicBezTo>
                      <a:pt x="5" y="15"/>
                      <a:pt x="2" y="13"/>
                      <a:pt x="1" y="9"/>
                    </a:cubicBezTo>
                    <a:cubicBezTo>
                      <a:pt x="0" y="5"/>
                      <a:pt x="2" y="1"/>
                      <a:pt x="5" y="1"/>
                    </a:cubicBezTo>
                    <a:cubicBezTo>
                      <a:pt x="9" y="0"/>
                      <a:pt x="12" y="2"/>
                      <a:pt x="13" y="6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59" name="Freeform 570">
                <a:extLst>
                  <a:ext uri="{FF2B5EF4-FFF2-40B4-BE49-F238E27FC236}">
                    <a16:creationId xmlns:a16="http://schemas.microsoft.com/office/drawing/2014/main" xmlns="" id="{1C9C6E4F-BE2F-4727-9052-B3474CD1C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97184" y="3234481"/>
                <a:ext cx="34993" cy="40139"/>
              </a:xfrm>
              <a:custGeom>
                <a:avLst/>
                <a:gdLst>
                  <a:gd name="T0" fmla="*/ 13 w 14"/>
                  <a:gd name="T1" fmla="*/ 6 h 16"/>
                  <a:gd name="T2" fmla="*/ 9 w 14"/>
                  <a:gd name="T3" fmla="*/ 15 h 16"/>
                  <a:gd name="T4" fmla="*/ 1 w 14"/>
                  <a:gd name="T5" fmla="*/ 10 h 16"/>
                  <a:gd name="T6" fmla="*/ 5 w 14"/>
                  <a:gd name="T7" fmla="*/ 1 h 16"/>
                  <a:gd name="T8" fmla="*/ 13 w 14"/>
                  <a:gd name="T9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6">
                    <a:moveTo>
                      <a:pt x="13" y="6"/>
                    </a:moveTo>
                    <a:cubicBezTo>
                      <a:pt x="14" y="10"/>
                      <a:pt x="12" y="14"/>
                      <a:pt x="9" y="15"/>
                    </a:cubicBezTo>
                    <a:cubicBezTo>
                      <a:pt x="5" y="16"/>
                      <a:pt x="2" y="13"/>
                      <a:pt x="1" y="10"/>
                    </a:cubicBezTo>
                    <a:cubicBezTo>
                      <a:pt x="0" y="6"/>
                      <a:pt x="2" y="2"/>
                      <a:pt x="5" y="1"/>
                    </a:cubicBezTo>
                    <a:cubicBezTo>
                      <a:pt x="9" y="0"/>
                      <a:pt x="12" y="2"/>
                      <a:pt x="13" y="6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0" name="Freeform 571">
                <a:extLst>
                  <a:ext uri="{FF2B5EF4-FFF2-40B4-BE49-F238E27FC236}">
                    <a16:creationId xmlns:a16="http://schemas.microsoft.com/office/drawing/2014/main" xmlns="" id="{93290A49-0DFB-4893-9640-4A12AFE10C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9535" y="3181992"/>
                <a:ext cx="17497" cy="17497"/>
              </a:xfrm>
              <a:custGeom>
                <a:avLst/>
                <a:gdLst>
                  <a:gd name="T0" fmla="*/ 6 w 7"/>
                  <a:gd name="T1" fmla="*/ 3 h 7"/>
                  <a:gd name="T2" fmla="*/ 4 w 7"/>
                  <a:gd name="T3" fmla="*/ 7 h 7"/>
                  <a:gd name="T4" fmla="*/ 1 w 7"/>
                  <a:gd name="T5" fmla="*/ 4 h 7"/>
                  <a:gd name="T6" fmla="*/ 3 w 7"/>
                  <a:gd name="T7" fmla="*/ 1 h 7"/>
                  <a:gd name="T8" fmla="*/ 6 w 7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7">
                    <a:moveTo>
                      <a:pt x="6" y="3"/>
                    </a:moveTo>
                    <a:cubicBezTo>
                      <a:pt x="7" y="5"/>
                      <a:pt x="6" y="6"/>
                      <a:pt x="4" y="7"/>
                    </a:cubicBezTo>
                    <a:cubicBezTo>
                      <a:pt x="3" y="7"/>
                      <a:pt x="1" y="6"/>
                      <a:pt x="1" y="4"/>
                    </a:cubicBezTo>
                    <a:cubicBezTo>
                      <a:pt x="0" y="3"/>
                      <a:pt x="1" y="1"/>
                      <a:pt x="3" y="1"/>
                    </a:cubicBezTo>
                    <a:cubicBezTo>
                      <a:pt x="4" y="0"/>
                      <a:pt x="6" y="1"/>
                      <a:pt x="6" y="3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1" name="Freeform 572">
                <a:extLst>
                  <a:ext uri="{FF2B5EF4-FFF2-40B4-BE49-F238E27FC236}">
                    <a16:creationId xmlns:a16="http://schemas.microsoft.com/office/drawing/2014/main" xmlns="" id="{0058FF2A-9A41-4DF7-83CD-C80D9A9485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96490" y="3353868"/>
                <a:ext cx="21614" cy="22642"/>
              </a:xfrm>
              <a:custGeom>
                <a:avLst/>
                <a:gdLst>
                  <a:gd name="T0" fmla="*/ 8 w 9"/>
                  <a:gd name="T1" fmla="*/ 3 h 9"/>
                  <a:gd name="T2" fmla="*/ 6 w 9"/>
                  <a:gd name="T3" fmla="*/ 9 h 9"/>
                  <a:gd name="T4" fmla="*/ 1 w 9"/>
                  <a:gd name="T5" fmla="*/ 5 h 9"/>
                  <a:gd name="T6" fmla="*/ 4 w 9"/>
                  <a:gd name="T7" fmla="*/ 0 h 9"/>
                  <a:gd name="T8" fmla="*/ 8 w 9"/>
                  <a:gd name="T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9">
                    <a:moveTo>
                      <a:pt x="8" y="3"/>
                    </a:moveTo>
                    <a:cubicBezTo>
                      <a:pt x="9" y="6"/>
                      <a:pt x="8" y="8"/>
                      <a:pt x="6" y="9"/>
                    </a:cubicBezTo>
                    <a:cubicBezTo>
                      <a:pt x="4" y="9"/>
                      <a:pt x="1" y="8"/>
                      <a:pt x="1" y="5"/>
                    </a:cubicBezTo>
                    <a:cubicBezTo>
                      <a:pt x="0" y="3"/>
                      <a:pt x="1" y="1"/>
                      <a:pt x="4" y="0"/>
                    </a:cubicBezTo>
                    <a:cubicBezTo>
                      <a:pt x="6" y="0"/>
                      <a:pt x="8" y="1"/>
                      <a:pt x="8" y="3"/>
                    </a:cubicBezTo>
                    <a:close/>
                  </a:path>
                </a:pathLst>
              </a:custGeom>
              <a:solidFill>
                <a:srgbClr val="FDF0B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2" name="Freeform 573">
                <a:extLst>
                  <a:ext uri="{FF2B5EF4-FFF2-40B4-BE49-F238E27FC236}">
                    <a16:creationId xmlns:a16="http://schemas.microsoft.com/office/drawing/2014/main" xmlns="" id="{33678673-6F44-4FBE-8091-1B7BC2854B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8893" y="3227276"/>
                <a:ext cx="37051" cy="37051"/>
              </a:xfrm>
              <a:custGeom>
                <a:avLst/>
                <a:gdLst>
                  <a:gd name="T0" fmla="*/ 14 w 15"/>
                  <a:gd name="T1" fmla="*/ 6 h 15"/>
                  <a:gd name="T2" fmla="*/ 9 w 15"/>
                  <a:gd name="T3" fmla="*/ 14 h 15"/>
                  <a:gd name="T4" fmla="*/ 1 w 15"/>
                  <a:gd name="T5" fmla="*/ 9 h 15"/>
                  <a:gd name="T6" fmla="*/ 6 w 15"/>
                  <a:gd name="T7" fmla="*/ 1 h 15"/>
                  <a:gd name="T8" fmla="*/ 14 w 15"/>
                  <a:gd name="T9" fmla="*/ 6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4" y="6"/>
                    </a:moveTo>
                    <a:cubicBezTo>
                      <a:pt x="15" y="10"/>
                      <a:pt x="13" y="13"/>
                      <a:pt x="9" y="14"/>
                    </a:cubicBezTo>
                    <a:cubicBezTo>
                      <a:pt x="6" y="15"/>
                      <a:pt x="2" y="13"/>
                      <a:pt x="1" y="9"/>
                    </a:cubicBezTo>
                    <a:cubicBezTo>
                      <a:pt x="0" y="5"/>
                      <a:pt x="2" y="2"/>
                      <a:pt x="6" y="1"/>
                    </a:cubicBezTo>
                    <a:cubicBezTo>
                      <a:pt x="9" y="0"/>
                      <a:pt x="13" y="2"/>
                      <a:pt x="14" y="6"/>
                    </a:cubicBezTo>
                    <a:close/>
                  </a:path>
                </a:pathLst>
              </a:custGeom>
              <a:solidFill>
                <a:srgbClr val="FC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3" name="Freeform 574">
                <a:extLst>
                  <a:ext uri="{FF2B5EF4-FFF2-40B4-BE49-F238E27FC236}">
                    <a16:creationId xmlns:a16="http://schemas.microsoft.com/office/drawing/2014/main" xmlns="" id="{11EB7E88-14D2-466D-A498-34AAB53B4E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38879" y="3187137"/>
                <a:ext cx="29847" cy="32934"/>
              </a:xfrm>
              <a:custGeom>
                <a:avLst/>
                <a:gdLst>
                  <a:gd name="T0" fmla="*/ 11 w 12"/>
                  <a:gd name="T1" fmla="*/ 5 h 13"/>
                  <a:gd name="T2" fmla="*/ 7 w 12"/>
                  <a:gd name="T3" fmla="*/ 13 h 13"/>
                  <a:gd name="T4" fmla="*/ 0 w 12"/>
                  <a:gd name="T5" fmla="*/ 8 h 13"/>
                  <a:gd name="T6" fmla="*/ 4 w 12"/>
                  <a:gd name="T7" fmla="*/ 1 h 13"/>
                  <a:gd name="T8" fmla="*/ 11 w 12"/>
                  <a:gd name="T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3">
                    <a:moveTo>
                      <a:pt x="11" y="5"/>
                    </a:moveTo>
                    <a:cubicBezTo>
                      <a:pt x="12" y="9"/>
                      <a:pt x="10" y="12"/>
                      <a:pt x="7" y="13"/>
                    </a:cubicBezTo>
                    <a:cubicBezTo>
                      <a:pt x="4" y="13"/>
                      <a:pt x="1" y="11"/>
                      <a:pt x="0" y="8"/>
                    </a:cubicBezTo>
                    <a:cubicBezTo>
                      <a:pt x="0" y="5"/>
                      <a:pt x="1" y="2"/>
                      <a:pt x="4" y="1"/>
                    </a:cubicBezTo>
                    <a:cubicBezTo>
                      <a:pt x="7" y="0"/>
                      <a:pt x="10" y="2"/>
                      <a:pt x="11" y="5"/>
                    </a:cubicBezTo>
                    <a:close/>
                  </a:path>
                </a:pathLst>
              </a:custGeom>
              <a:solidFill>
                <a:srgbClr val="FC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4" name="Freeform 575">
                <a:extLst>
                  <a:ext uri="{FF2B5EF4-FFF2-40B4-BE49-F238E27FC236}">
                    <a16:creationId xmlns:a16="http://schemas.microsoft.com/office/drawing/2014/main" xmlns="" id="{B5CC0813-B0D0-4DC7-816C-F2FC2FECFE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65638" y="3292116"/>
                <a:ext cx="47343" cy="49402"/>
              </a:xfrm>
              <a:custGeom>
                <a:avLst/>
                <a:gdLst>
                  <a:gd name="T0" fmla="*/ 18 w 19"/>
                  <a:gd name="T1" fmla="*/ 8 h 20"/>
                  <a:gd name="T2" fmla="*/ 12 w 19"/>
                  <a:gd name="T3" fmla="*/ 19 h 20"/>
                  <a:gd name="T4" fmla="*/ 2 w 19"/>
                  <a:gd name="T5" fmla="*/ 12 h 20"/>
                  <a:gd name="T6" fmla="*/ 7 w 19"/>
                  <a:gd name="T7" fmla="*/ 1 h 20"/>
                  <a:gd name="T8" fmla="*/ 18 w 19"/>
                  <a:gd name="T9" fmla="*/ 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0">
                    <a:moveTo>
                      <a:pt x="18" y="8"/>
                    </a:moveTo>
                    <a:cubicBezTo>
                      <a:pt x="19" y="13"/>
                      <a:pt x="17" y="18"/>
                      <a:pt x="12" y="19"/>
                    </a:cubicBezTo>
                    <a:cubicBezTo>
                      <a:pt x="8" y="20"/>
                      <a:pt x="3" y="17"/>
                      <a:pt x="2" y="12"/>
                    </a:cubicBezTo>
                    <a:cubicBezTo>
                      <a:pt x="0" y="7"/>
                      <a:pt x="3" y="2"/>
                      <a:pt x="7" y="1"/>
                    </a:cubicBezTo>
                    <a:cubicBezTo>
                      <a:pt x="12" y="0"/>
                      <a:pt x="17" y="3"/>
                      <a:pt x="18" y="8"/>
                    </a:cubicBezTo>
                    <a:close/>
                  </a:path>
                </a:pathLst>
              </a:custGeom>
              <a:solidFill>
                <a:srgbClr val="FC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5" name="Freeform 576">
                <a:extLst>
                  <a:ext uri="{FF2B5EF4-FFF2-40B4-BE49-F238E27FC236}">
                    <a16:creationId xmlns:a16="http://schemas.microsoft.com/office/drawing/2014/main" xmlns="" id="{9EA2BC74-E86F-4948-A7EB-E959C8516F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5500" y="3332255"/>
                <a:ext cx="13380" cy="12350"/>
              </a:xfrm>
              <a:custGeom>
                <a:avLst/>
                <a:gdLst>
                  <a:gd name="T0" fmla="*/ 5 w 5"/>
                  <a:gd name="T1" fmla="*/ 2 h 5"/>
                  <a:gd name="T2" fmla="*/ 3 w 5"/>
                  <a:gd name="T3" fmla="*/ 5 h 5"/>
                  <a:gd name="T4" fmla="*/ 1 w 5"/>
                  <a:gd name="T5" fmla="*/ 3 h 5"/>
                  <a:gd name="T6" fmla="*/ 2 w 5"/>
                  <a:gd name="T7" fmla="*/ 0 h 5"/>
                  <a:gd name="T8" fmla="*/ 5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3"/>
                      <a:pt x="4" y="5"/>
                      <a:pt x="3" y="5"/>
                    </a:cubicBezTo>
                    <a:cubicBezTo>
                      <a:pt x="2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lose/>
                  </a:path>
                </a:pathLst>
              </a:custGeom>
              <a:solidFill>
                <a:srgbClr val="FC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6" name="Freeform 577">
                <a:extLst>
                  <a:ext uri="{FF2B5EF4-FFF2-40B4-BE49-F238E27FC236}">
                    <a16:creationId xmlns:a16="http://schemas.microsoft.com/office/drawing/2014/main" xmlns="" id="{83F25650-1A91-4375-BD98-5A7DBD1E7E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4346" y="3321963"/>
                <a:ext cx="56606" cy="59694"/>
              </a:xfrm>
              <a:custGeom>
                <a:avLst/>
                <a:gdLst>
                  <a:gd name="T0" fmla="*/ 21 w 23"/>
                  <a:gd name="T1" fmla="*/ 9 h 24"/>
                  <a:gd name="T2" fmla="*/ 14 w 23"/>
                  <a:gd name="T3" fmla="*/ 23 h 24"/>
                  <a:gd name="T4" fmla="*/ 2 w 23"/>
                  <a:gd name="T5" fmla="*/ 14 h 24"/>
                  <a:gd name="T6" fmla="*/ 9 w 23"/>
                  <a:gd name="T7" fmla="*/ 1 h 24"/>
                  <a:gd name="T8" fmla="*/ 21 w 23"/>
                  <a:gd name="T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24">
                    <a:moveTo>
                      <a:pt x="21" y="9"/>
                    </a:moveTo>
                    <a:cubicBezTo>
                      <a:pt x="23" y="15"/>
                      <a:pt x="20" y="21"/>
                      <a:pt x="14" y="23"/>
                    </a:cubicBezTo>
                    <a:cubicBezTo>
                      <a:pt x="9" y="24"/>
                      <a:pt x="3" y="20"/>
                      <a:pt x="2" y="14"/>
                    </a:cubicBezTo>
                    <a:cubicBezTo>
                      <a:pt x="0" y="9"/>
                      <a:pt x="3" y="3"/>
                      <a:pt x="9" y="1"/>
                    </a:cubicBezTo>
                    <a:cubicBezTo>
                      <a:pt x="14" y="0"/>
                      <a:pt x="20" y="4"/>
                      <a:pt x="21" y="9"/>
                    </a:cubicBezTo>
                    <a:close/>
                  </a:path>
                </a:pathLst>
              </a:custGeom>
              <a:solidFill>
                <a:srgbClr val="FC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7" name="Freeform 578">
                <a:extLst>
                  <a:ext uri="{FF2B5EF4-FFF2-40B4-BE49-F238E27FC236}">
                    <a16:creationId xmlns:a16="http://schemas.microsoft.com/office/drawing/2014/main" xmlns="" id="{B7800F11-FA12-4A8B-8738-16F4AD3FDE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6265" y="3190225"/>
                <a:ext cx="20584" cy="21614"/>
              </a:xfrm>
              <a:custGeom>
                <a:avLst/>
                <a:gdLst>
                  <a:gd name="T0" fmla="*/ 7 w 8"/>
                  <a:gd name="T1" fmla="*/ 4 h 9"/>
                  <a:gd name="T2" fmla="*/ 5 w 8"/>
                  <a:gd name="T3" fmla="*/ 9 h 9"/>
                  <a:gd name="T4" fmla="*/ 0 w 8"/>
                  <a:gd name="T5" fmla="*/ 6 h 9"/>
                  <a:gd name="T6" fmla="*/ 3 w 8"/>
                  <a:gd name="T7" fmla="*/ 1 h 9"/>
                  <a:gd name="T8" fmla="*/ 7 w 8"/>
                  <a:gd name="T9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9">
                    <a:moveTo>
                      <a:pt x="7" y="4"/>
                    </a:moveTo>
                    <a:cubicBezTo>
                      <a:pt x="8" y="6"/>
                      <a:pt x="7" y="8"/>
                      <a:pt x="5" y="9"/>
                    </a:cubicBezTo>
                    <a:cubicBezTo>
                      <a:pt x="3" y="9"/>
                      <a:pt x="1" y="8"/>
                      <a:pt x="0" y="6"/>
                    </a:cubicBezTo>
                    <a:cubicBezTo>
                      <a:pt x="0" y="3"/>
                      <a:pt x="1" y="1"/>
                      <a:pt x="3" y="1"/>
                    </a:cubicBezTo>
                    <a:cubicBezTo>
                      <a:pt x="5" y="0"/>
                      <a:pt x="7" y="2"/>
                      <a:pt x="7" y="4"/>
                    </a:cubicBezTo>
                    <a:close/>
                  </a:path>
                </a:pathLst>
              </a:custGeom>
              <a:solidFill>
                <a:srgbClr val="FC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8" name="Freeform 579">
                <a:extLst>
                  <a:ext uri="{FF2B5EF4-FFF2-40B4-BE49-F238E27FC236}">
                    <a16:creationId xmlns:a16="http://schemas.microsoft.com/office/drawing/2014/main" xmlns="" id="{5CEF88ED-2D80-4078-8EDD-E27DA1AFC7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8295" y="3120239"/>
                <a:ext cx="20584" cy="19555"/>
              </a:xfrm>
              <a:custGeom>
                <a:avLst/>
                <a:gdLst>
                  <a:gd name="T0" fmla="*/ 7 w 8"/>
                  <a:gd name="T1" fmla="*/ 3 h 8"/>
                  <a:gd name="T2" fmla="*/ 5 w 8"/>
                  <a:gd name="T3" fmla="*/ 8 h 8"/>
                  <a:gd name="T4" fmla="*/ 0 w 8"/>
                  <a:gd name="T5" fmla="*/ 5 h 8"/>
                  <a:gd name="T6" fmla="*/ 3 w 8"/>
                  <a:gd name="T7" fmla="*/ 0 h 8"/>
                  <a:gd name="T8" fmla="*/ 7 w 8"/>
                  <a:gd name="T9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7" y="3"/>
                    </a:moveTo>
                    <a:cubicBezTo>
                      <a:pt x="8" y="5"/>
                      <a:pt x="7" y="7"/>
                      <a:pt x="5" y="8"/>
                    </a:cubicBezTo>
                    <a:cubicBezTo>
                      <a:pt x="3" y="8"/>
                      <a:pt x="1" y="7"/>
                      <a:pt x="0" y="5"/>
                    </a:cubicBezTo>
                    <a:cubicBezTo>
                      <a:pt x="0" y="3"/>
                      <a:pt x="1" y="1"/>
                      <a:pt x="3" y="0"/>
                    </a:cubicBezTo>
                    <a:cubicBezTo>
                      <a:pt x="5" y="0"/>
                      <a:pt x="7" y="1"/>
                      <a:pt x="7" y="3"/>
                    </a:cubicBezTo>
                    <a:close/>
                  </a:path>
                </a:pathLst>
              </a:custGeom>
              <a:solidFill>
                <a:srgbClr val="FC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69" name="Freeform 580">
                <a:extLst>
                  <a:ext uri="{FF2B5EF4-FFF2-40B4-BE49-F238E27FC236}">
                    <a16:creationId xmlns:a16="http://schemas.microsoft.com/office/drawing/2014/main" xmlns="" id="{42517A0A-1DFC-4714-B58E-72BB404EA9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1550" y="3080100"/>
                <a:ext cx="40139" cy="42198"/>
              </a:xfrm>
              <a:custGeom>
                <a:avLst/>
                <a:gdLst>
                  <a:gd name="T0" fmla="*/ 15 w 16"/>
                  <a:gd name="T1" fmla="*/ 7 h 17"/>
                  <a:gd name="T2" fmla="*/ 10 w 16"/>
                  <a:gd name="T3" fmla="*/ 16 h 17"/>
                  <a:gd name="T4" fmla="*/ 1 w 16"/>
                  <a:gd name="T5" fmla="*/ 11 h 17"/>
                  <a:gd name="T6" fmla="*/ 6 w 16"/>
                  <a:gd name="T7" fmla="*/ 1 h 17"/>
                  <a:gd name="T8" fmla="*/ 15 w 16"/>
                  <a:gd name="T9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7">
                    <a:moveTo>
                      <a:pt x="15" y="7"/>
                    </a:moveTo>
                    <a:cubicBezTo>
                      <a:pt x="16" y="11"/>
                      <a:pt x="14" y="15"/>
                      <a:pt x="10" y="16"/>
                    </a:cubicBezTo>
                    <a:cubicBezTo>
                      <a:pt x="6" y="17"/>
                      <a:pt x="2" y="15"/>
                      <a:pt x="1" y="11"/>
                    </a:cubicBezTo>
                    <a:cubicBezTo>
                      <a:pt x="0" y="7"/>
                      <a:pt x="2" y="2"/>
                      <a:pt x="6" y="1"/>
                    </a:cubicBezTo>
                    <a:cubicBezTo>
                      <a:pt x="10" y="0"/>
                      <a:pt x="14" y="3"/>
                      <a:pt x="15" y="7"/>
                    </a:cubicBezTo>
                    <a:close/>
                  </a:path>
                </a:pathLst>
              </a:custGeom>
              <a:solidFill>
                <a:srgbClr val="FC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70" name="Freeform 581">
                <a:extLst>
                  <a:ext uri="{FF2B5EF4-FFF2-40B4-BE49-F238E27FC236}">
                    <a16:creationId xmlns:a16="http://schemas.microsoft.com/office/drawing/2014/main" xmlns="" id="{F233C3F8-0404-4492-A26A-D9D66206EB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53121" y="3216984"/>
                <a:ext cx="24701" cy="27789"/>
              </a:xfrm>
              <a:custGeom>
                <a:avLst/>
                <a:gdLst>
                  <a:gd name="T0" fmla="*/ 10 w 10"/>
                  <a:gd name="T1" fmla="*/ 4 h 11"/>
                  <a:gd name="T2" fmla="*/ 6 w 10"/>
                  <a:gd name="T3" fmla="*/ 11 h 11"/>
                  <a:gd name="T4" fmla="*/ 0 w 10"/>
                  <a:gd name="T5" fmla="*/ 7 h 11"/>
                  <a:gd name="T6" fmla="*/ 4 w 10"/>
                  <a:gd name="T7" fmla="*/ 0 h 11"/>
                  <a:gd name="T8" fmla="*/ 10 w 10"/>
                  <a:gd name="T9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1">
                    <a:moveTo>
                      <a:pt x="10" y="4"/>
                    </a:moveTo>
                    <a:cubicBezTo>
                      <a:pt x="10" y="7"/>
                      <a:pt x="9" y="10"/>
                      <a:pt x="6" y="11"/>
                    </a:cubicBezTo>
                    <a:cubicBezTo>
                      <a:pt x="4" y="11"/>
                      <a:pt x="1" y="10"/>
                      <a:pt x="0" y="7"/>
                    </a:cubicBezTo>
                    <a:cubicBezTo>
                      <a:pt x="0" y="4"/>
                      <a:pt x="1" y="1"/>
                      <a:pt x="4" y="0"/>
                    </a:cubicBezTo>
                    <a:cubicBezTo>
                      <a:pt x="6" y="0"/>
                      <a:pt x="9" y="1"/>
                      <a:pt x="10" y="4"/>
                    </a:cubicBezTo>
                    <a:close/>
                  </a:path>
                </a:pathLst>
              </a:custGeom>
              <a:solidFill>
                <a:srgbClr val="FC7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771" name="Group 5770">
              <a:extLst>
                <a:ext uri="{FF2B5EF4-FFF2-40B4-BE49-F238E27FC236}">
                  <a16:creationId xmlns:a16="http://schemas.microsoft.com/office/drawing/2014/main" xmlns="" id="{EB2B32B7-B169-4CE6-A84F-A1FD21CF8211}"/>
                </a:ext>
              </a:extLst>
            </p:cNvPr>
            <p:cNvGrpSpPr/>
            <p:nvPr/>
          </p:nvGrpSpPr>
          <p:grpSpPr>
            <a:xfrm>
              <a:off x="6442542" y="3432416"/>
              <a:ext cx="2082212" cy="2041045"/>
              <a:chOff x="441325" y="3713163"/>
              <a:chExt cx="2489200" cy="2439987"/>
            </a:xfrm>
            <a:effectLst>
              <a:outerShdw blurRad="254000" dist="38100" dir="16200000" rotWithShape="0">
                <a:prstClr val="black">
                  <a:alpha val="40000"/>
                </a:prstClr>
              </a:outerShdw>
            </a:effectLst>
          </p:grpSpPr>
          <p:sp>
            <p:nvSpPr>
              <p:cNvPr id="5680" name="Freeform 590">
                <a:extLst>
                  <a:ext uri="{FF2B5EF4-FFF2-40B4-BE49-F238E27FC236}">
                    <a16:creationId xmlns:a16="http://schemas.microsoft.com/office/drawing/2014/main" xmlns="" id="{30FE695D-3608-40B6-A147-DEFF8A44B8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325" y="5953125"/>
                <a:ext cx="2489200" cy="200025"/>
              </a:xfrm>
              <a:custGeom>
                <a:avLst/>
                <a:gdLst>
                  <a:gd name="T0" fmla="*/ 1568 w 1568"/>
                  <a:gd name="T1" fmla="*/ 64 h 126"/>
                  <a:gd name="T2" fmla="*/ 1568 w 1568"/>
                  <a:gd name="T3" fmla="*/ 64 h 126"/>
                  <a:gd name="T4" fmla="*/ 1566 w 1568"/>
                  <a:gd name="T5" fmla="*/ 66 h 126"/>
                  <a:gd name="T6" fmla="*/ 1564 w 1568"/>
                  <a:gd name="T7" fmla="*/ 70 h 126"/>
                  <a:gd name="T8" fmla="*/ 1552 w 1568"/>
                  <a:gd name="T9" fmla="*/ 76 h 126"/>
                  <a:gd name="T10" fmla="*/ 1532 w 1568"/>
                  <a:gd name="T11" fmla="*/ 82 h 126"/>
                  <a:gd name="T12" fmla="*/ 1506 w 1568"/>
                  <a:gd name="T13" fmla="*/ 88 h 126"/>
                  <a:gd name="T14" fmla="*/ 1474 w 1568"/>
                  <a:gd name="T15" fmla="*/ 94 h 126"/>
                  <a:gd name="T16" fmla="*/ 1434 w 1568"/>
                  <a:gd name="T17" fmla="*/ 98 h 126"/>
                  <a:gd name="T18" fmla="*/ 1338 w 1568"/>
                  <a:gd name="T19" fmla="*/ 108 h 126"/>
                  <a:gd name="T20" fmla="*/ 1222 w 1568"/>
                  <a:gd name="T21" fmla="*/ 116 h 126"/>
                  <a:gd name="T22" fmla="*/ 1090 w 1568"/>
                  <a:gd name="T23" fmla="*/ 122 h 126"/>
                  <a:gd name="T24" fmla="*/ 942 w 1568"/>
                  <a:gd name="T25" fmla="*/ 124 h 126"/>
                  <a:gd name="T26" fmla="*/ 784 w 1568"/>
                  <a:gd name="T27" fmla="*/ 126 h 126"/>
                  <a:gd name="T28" fmla="*/ 784 w 1568"/>
                  <a:gd name="T29" fmla="*/ 126 h 126"/>
                  <a:gd name="T30" fmla="*/ 626 w 1568"/>
                  <a:gd name="T31" fmla="*/ 124 h 126"/>
                  <a:gd name="T32" fmla="*/ 478 w 1568"/>
                  <a:gd name="T33" fmla="*/ 122 h 126"/>
                  <a:gd name="T34" fmla="*/ 346 w 1568"/>
                  <a:gd name="T35" fmla="*/ 116 h 126"/>
                  <a:gd name="T36" fmla="*/ 230 w 1568"/>
                  <a:gd name="T37" fmla="*/ 108 h 126"/>
                  <a:gd name="T38" fmla="*/ 134 w 1568"/>
                  <a:gd name="T39" fmla="*/ 98 h 126"/>
                  <a:gd name="T40" fmla="*/ 94 w 1568"/>
                  <a:gd name="T41" fmla="*/ 94 h 126"/>
                  <a:gd name="T42" fmla="*/ 62 w 1568"/>
                  <a:gd name="T43" fmla="*/ 88 h 126"/>
                  <a:gd name="T44" fmla="*/ 36 w 1568"/>
                  <a:gd name="T45" fmla="*/ 82 h 126"/>
                  <a:gd name="T46" fmla="*/ 16 w 1568"/>
                  <a:gd name="T47" fmla="*/ 76 h 126"/>
                  <a:gd name="T48" fmla="*/ 4 w 1568"/>
                  <a:gd name="T49" fmla="*/ 70 h 126"/>
                  <a:gd name="T50" fmla="*/ 2 w 1568"/>
                  <a:gd name="T51" fmla="*/ 66 h 126"/>
                  <a:gd name="T52" fmla="*/ 0 w 1568"/>
                  <a:gd name="T53" fmla="*/ 64 h 126"/>
                  <a:gd name="T54" fmla="*/ 0 w 1568"/>
                  <a:gd name="T55" fmla="*/ 64 h 126"/>
                  <a:gd name="T56" fmla="*/ 2 w 1568"/>
                  <a:gd name="T57" fmla="*/ 60 h 126"/>
                  <a:gd name="T58" fmla="*/ 4 w 1568"/>
                  <a:gd name="T59" fmla="*/ 56 h 126"/>
                  <a:gd name="T60" fmla="*/ 16 w 1568"/>
                  <a:gd name="T61" fmla="*/ 50 h 126"/>
                  <a:gd name="T62" fmla="*/ 36 w 1568"/>
                  <a:gd name="T63" fmla="*/ 44 h 126"/>
                  <a:gd name="T64" fmla="*/ 62 w 1568"/>
                  <a:gd name="T65" fmla="*/ 38 h 126"/>
                  <a:gd name="T66" fmla="*/ 94 w 1568"/>
                  <a:gd name="T67" fmla="*/ 34 h 126"/>
                  <a:gd name="T68" fmla="*/ 134 w 1568"/>
                  <a:gd name="T69" fmla="*/ 28 h 126"/>
                  <a:gd name="T70" fmla="*/ 230 w 1568"/>
                  <a:gd name="T71" fmla="*/ 18 h 126"/>
                  <a:gd name="T72" fmla="*/ 346 w 1568"/>
                  <a:gd name="T73" fmla="*/ 10 h 126"/>
                  <a:gd name="T74" fmla="*/ 478 w 1568"/>
                  <a:gd name="T75" fmla="*/ 6 h 126"/>
                  <a:gd name="T76" fmla="*/ 626 w 1568"/>
                  <a:gd name="T77" fmla="*/ 2 h 126"/>
                  <a:gd name="T78" fmla="*/ 784 w 1568"/>
                  <a:gd name="T79" fmla="*/ 0 h 126"/>
                  <a:gd name="T80" fmla="*/ 784 w 1568"/>
                  <a:gd name="T81" fmla="*/ 0 h 126"/>
                  <a:gd name="T82" fmla="*/ 942 w 1568"/>
                  <a:gd name="T83" fmla="*/ 2 h 126"/>
                  <a:gd name="T84" fmla="*/ 1090 w 1568"/>
                  <a:gd name="T85" fmla="*/ 6 h 126"/>
                  <a:gd name="T86" fmla="*/ 1222 w 1568"/>
                  <a:gd name="T87" fmla="*/ 10 h 126"/>
                  <a:gd name="T88" fmla="*/ 1338 w 1568"/>
                  <a:gd name="T89" fmla="*/ 18 h 126"/>
                  <a:gd name="T90" fmla="*/ 1434 w 1568"/>
                  <a:gd name="T91" fmla="*/ 28 h 126"/>
                  <a:gd name="T92" fmla="*/ 1474 w 1568"/>
                  <a:gd name="T93" fmla="*/ 34 h 126"/>
                  <a:gd name="T94" fmla="*/ 1506 w 1568"/>
                  <a:gd name="T95" fmla="*/ 38 h 126"/>
                  <a:gd name="T96" fmla="*/ 1532 w 1568"/>
                  <a:gd name="T97" fmla="*/ 44 h 126"/>
                  <a:gd name="T98" fmla="*/ 1552 w 1568"/>
                  <a:gd name="T99" fmla="*/ 50 h 126"/>
                  <a:gd name="T100" fmla="*/ 1564 w 1568"/>
                  <a:gd name="T101" fmla="*/ 56 h 126"/>
                  <a:gd name="T102" fmla="*/ 1566 w 1568"/>
                  <a:gd name="T103" fmla="*/ 60 h 126"/>
                  <a:gd name="T104" fmla="*/ 1568 w 1568"/>
                  <a:gd name="T105" fmla="*/ 64 h 126"/>
                  <a:gd name="T106" fmla="*/ 1568 w 1568"/>
                  <a:gd name="T107" fmla="*/ 6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68" h="126">
                    <a:moveTo>
                      <a:pt x="1568" y="64"/>
                    </a:moveTo>
                    <a:lnTo>
                      <a:pt x="1568" y="64"/>
                    </a:lnTo>
                    <a:lnTo>
                      <a:pt x="1566" y="66"/>
                    </a:lnTo>
                    <a:lnTo>
                      <a:pt x="1564" y="70"/>
                    </a:lnTo>
                    <a:lnTo>
                      <a:pt x="1552" y="76"/>
                    </a:lnTo>
                    <a:lnTo>
                      <a:pt x="1532" y="82"/>
                    </a:lnTo>
                    <a:lnTo>
                      <a:pt x="1506" y="88"/>
                    </a:lnTo>
                    <a:lnTo>
                      <a:pt x="1474" y="94"/>
                    </a:lnTo>
                    <a:lnTo>
                      <a:pt x="1434" y="98"/>
                    </a:lnTo>
                    <a:lnTo>
                      <a:pt x="1338" y="108"/>
                    </a:lnTo>
                    <a:lnTo>
                      <a:pt x="1222" y="116"/>
                    </a:lnTo>
                    <a:lnTo>
                      <a:pt x="1090" y="122"/>
                    </a:lnTo>
                    <a:lnTo>
                      <a:pt x="942" y="124"/>
                    </a:lnTo>
                    <a:lnTo>
                      <a:pt x="784" y="126"/>
                    </a:lnTo>
                    <a:lnTo>
                      <a:pt x="784" y="126"/>
                    </a:lnTo>
                    <a:lnTo>
                      <a:pt x="626" y="124"/>
                    </a:lnTo>
                    <a:lnTo>
                      <a:pt x="478" y="122"/>
                    </a:lnTo>
                    <a:lnTo>
                      <a:pt x="346" y="116"/>
                    </a:lnTo>
                    <a:lnTo>
                      <a:pt x="230" y="108"/>
                    </a:lnTo>
                    <a:lnTo>
                      <a:pt x="134" y="98"/>
                    </a:lnTo>
                    <a:lnTo>
                      <a:pt x="94" y="94"/>
                    </a:lnTo>
                    <a:lnTo>
                      <a:pt x="62" y="88"/>
                    </a:lnTo>
                    <a:lnTo>
                      <a:pt x="36" y="82"/>
                    </a:lnTo>
                    <a:lnTo>
                      <a:pt x="16" y="76"/>
                    </a:lnTo>
                    <a:lnTo>
                      <a:pt x="4" y="70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2" y="60"/>
                    </a:lnTo>
                    <a:lnTo>
                      <a:pt x="4" y="56"/>
                    </a:lnTo>
                    <a:lnTo>
                      <a:pt x="16" y="50"/>
                    </a:lnTo>
                    <a:lnTo>
                      <a:pt x="36" y="44"/>
                    </a:lnTo>
                    <a:lnTo>
                      <a:pt x="62" y="38"/>
                    </a:lnTo>
                    <a:lnTo>
                      <a:pt x="94" y="34"/>
                    </a:lnTo>
                    <a:lnTo>
                      <a:pt x="134" y="28"/>
                    </a:lnTo>
                    <a:lnTo>
                      <a:pt x="230" y="18"/>
                    </a:lnTo>
                    <a:lnTo>
                      <a:pt x="346" y="10"/>
                    </a:lnTo>
                    <a:lnTo>
                      <a:pt x="478" y="6"/>
                    </a:lnTo>
                    <a:lnTo>
                      <a:pt x="626" y="2"/>
                    </a:lnTo>
                    <a:lnTo>
                      <a:pt x="784" y="0"/>
                    </a:lnTo>
                    <a:lnTo>
                      <a:pt x="784" y="0"/>
                    </a:lnTo>
                    <a:lnTo>
                      <a:pt x="942" y="2"/>
                    </a:lnTo>
                    <a:lnTo>
                      <a:pt x="1090" y="6"/>
                    </a:lnTo>
                    <a:lnTo>
                      <a:pt x="1222" y="10"/>
                    </a:lnTo>
                    <a:lnTo>
                      <a:pt x="1338" y="18"/>
                    </a:lnTo>
                    <a:lnTo>
                      <a:pt x="1434" y="28"/>
                    </a:lnTo>
                    <a:lnTo>
                      <a:pt x="1474" y="34"/>
                    </a:lnTo>
                    <a:lnTo>
                      <a:pt x="1506" y="38"/>
                    </a:lnTo>
                    <a:lnTo>
                      <a:pt x="1532" y="44"/>
                    </a:lnTo>
                    <a:lnTo>
                      <a:pt x="1552" y="50"/>
                    </a:lnTo>
                    <a:lnTo>
                      <a:pt x="1564" y="56"/>
                    </a:lnTo>
                    <a:lnTo>
                      <a:pt x="1566" y="60"/>
                    </a:lnTo>
                    <a:lnTo>
                      <a:pt x="1568" y="64"/>
                    </a:lnTo>
                    <a:lnTo>
                      <a:pt x="1568" y="64"/>
                    </a:lnTo>
                    <a:close/>
                  </a:path>
                </a:pathLst>
              </a:custGeom>
              <a:solidFill>
                <a:srgbClr val="D5DCE0">
                  <a:alpha val="22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1" name="Freeform 591">
                <a:extLst>
                  <a:ext uri="{FF2B5EF4-FFF2-40B4-BE49-F238E27FC236}">
                    <a16:creationId xmlns:a16="http://schemas.microsoft.com/office/drawing/2014/main" xmlns="" id="{18DAC130-361E-4C47-AC2B-07F294BCF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450" y="3713163"/>
                <a:ext cx="1349375" cy="715962"/>
              </a:xfrm>
              <a:custGeom>
                <a:avLst/>
                <a:gdLst>
                  <a:gd name="T0" fmla="*/ 226 w 850"/>
                  <a:gd name="T1" fmla="*/ 387 h 451"/>
                  <a:gd name="T2" fmla="*/ 120 w 850"/>
                  <a:gd name="T3" fmla="*/ 267 h 451"/>
                  <a:gd name="T4" fmla="*/ 76 w 850"/>
                  <a:gd name="T5" fmla="*/ 198 h 451"/>
                  <a:gd name="T6" fmla="*/ 62 w 850"/>
                  <a:gd name="T7" fmla="*/ 146 h 451"/>
                  <a:gd name="T8" fmla="*/ 64 w 850"/>
                  <a:gd name="T9" fmla="*/ 128 h 451"/>
                  <a:gd name="T10" fmla="*/ 90 w 850"/>
                  <a:gd name="T11" fmla="*/ 96 h 451"/>
                  <a:gd name="T12" fmla="*/ 146 w 850"/>
                  <a:gd name="T13" fmla="*/ 62 h 451"/>
                  <a:gd name="T14" fmla="*/ 284 w 850"/>
                  <a:gd name="T15" fmla="*/ 16 h 451"/>
                  <a:gd name="T16" fmla="*/ 348 w 850"/>
                  <a:gd name="T17" fmla="*/ 2 h 451"/>
                  <a:gd name="T18" fmla="*/ 376 w 850"/>
                  <a:gd name="T19" fmla="*/ 4 h 451"/>
                  <a:gd name="T20" fmla="*/ 390 w 850"/>
                  <a:gd name="T21" fmla="*/ 22 h 451"/>
                  <a:gd name="T22" fmla="*/ 394 w 850"/>
                  <a:gd name="T23" fmla="*/ 68 h 451"/>
                  <a:gd name="T24" fmla="*/ 378 w 850"/>
                  <a:gd name="T25" fmla="*/ 164 h 451"/>
                  <a:gd name="T26" fmla="*/ 372 w 850"/>
                  <a:gd name="T27" fmla="*/ 222 h 451"/>
                  <a:gd name="T28" fmla="*/ 392 w 850"/>
                  <a:gd name="T29" fmla="*/ 299 h 451"/>
                  <a:gd name="T30" fmla="*/ 426 w 850"/>
                  <a:gd name="T31" fmla="*/ 381 h 451"/>
                  <a:gd name="T32" fmla="*/ 452 w 850"/>
                  <a:gd name="T33" fmla="*/ 413 h 451"/>
                  <a:gd name="T34" fmla="*/ 444 w 850"/>
                  <a:gd name="T35" fmla="*/ 395 h 451"/>
                  <a:gd name="T36" fmla="*/ 442 w 850"/>
                  <a:gd name="T37" fmla="*/ 313 h 451"/>
                  <a:gd name="T38" fmla="*/ 462 w 850"/>
                  <a:gd name="T39" fmla="*/ 140 h 451"/>
                  <a:gd name="T40" fmla="*/ 482 w 850"/>
                  <a:gd name="T41" fmla="*/ 38 h 451"/>
                  <a:gd name="T42" fmla="*/ 522 w 850"/>
                  <a:gd name="T43" fmla="*/ 26 h 451"/>
                  <a:gd name="T44" fmla="*/ 580 w 850"/>
                  <a:gd name="T45" fmla="*/ 28 h 451"/>
                  <a:gd name="T46" fmla="*/ 686 w 850"/>
                  <a:gd name="T47" fmla="*/ 58 h 451"/>
                  <a:gd name="T48" fmla="*/ 734 w 850"/>
                  <a:gd name="T49" fmla="*/ 84 h 451"/>
                  <a:gd name="T50" fmla="*/ 750 w 850"/>
                  <a:gd name="T51" fmla="*/ 104 h 451"/>
                  <a:gd name="T52" fmla="*/ 756 w 850"/>
                  <a:gd name="T53" fmla="*/ 144 h 451"/>
                  <a:gd name="T54" fmla="*/ 746 w 850"/>
                  <a:gd name="T55" fmla="*/ 206 h 451"/>
                  <a:gd name="T56" fmla="*/ 718 w 850"/>
                  <a:gd name="T57" fmla="*/ 275 h 451"/>
                  <a:gd name="T58" fmla="*/ 670 w 850"/>
                  <a:gd name="T59" fmla="*/ 345 h 451"/>
                  <a:gd name="T60" fmla="*/ 598 w 850"/>
                  <a:gd name="T61" fmla="*/ 409 h 451"/>
                  <a:gd name="T62" fmla="*/ 726 w 850"/>
                  <a:gd name="T63" fmla="*/ 415 h 451"/>
                  <a:gd name="T64" fmla="*/ 836 w 850"/>
                  <a:gd name="T65" fmla="*/ 409 h 451"/>
                  <a:gd name="T66" fmla="*/ 844 w 850"/>
                  <a:gd name="T67" fmla="*/ 379 h 451"/>
                  <a:gd name="T68" fmla="*/ 850 w 850"/>
                  <a:gd name="T69" fmla="*/ 315 h 451"/>
                  <a:gd name="T70" fmla="*/ 838 w 850"/>
                  <a:gd name="T71" fmla="*/ 275 h 451"/>
                  <a:gd name="T72" fmla="*/ 754 w 850"/>
                  <a:gd name="T73" fmla="*/ 317 h 451"/>
                  <a:gd name="T74" fmla="*/ 530 w 850"/>
                  <a:gd name="T75" fmla="*/ 451 h 451"/>
                  <a:gd name="T76" fmla="*/ 2 w 850"/>
                  <a:gd name="T77" fmla="*/ 419 h 451"/>
                  <a:gd name="T78" fmla="*/ 2 w 850"/>
                  <a:gd name="T79" fmla="*/ 347 h 451"/>
                  <a:gd name="T80" fmla="*/ 12 w 850"/>
                  <a:gd name="T81" fmla="*/ 319 h 451"/>
                  <a:gd name="T82" fmla="*/ 20 w 850"/>
                  <a:gd name="T83" fmla="*/ 313 h 451"/>
                  <a:gd name="T84" fmla="*/ 66 w 850"/>
                  <a:gd name="T85" fmla="*/ 319 h 451"/>
                  <a:gd name="T86" fmla="*/ 148 w 850"/>
                  <a:gd name="T87" fmla="*/ 353 h 451"/>
                  <a:gd name="T88" fmla="*/ 258 w 850"/>
                  <a:gd name="T89" fmla="*/ 417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850" h="451">
                    <a:moveTo>
                      <a:pt x="258" y="417"/>
                    </a:moveTo>
                    <a:lnTo>
                      <a:pt x="258" y="417"/>
                    </a:lnTo>
                    <a:lnTo>
                      <a:pt x="226" y="387"/>
                    </a:lnTo>
                    <a:lnTo>
                      <a:pt x="192" y="353"/>
                    </a:lnTo>
                    <a:lnTo>
                      <a:pt x="156" y="311"/>
                    </a:lnTo>
                    <a:lnTo>
                      <a:pt x="120" y="267"/>
                    </a:lnTo>
                    <a:lnTo>
                      <a:pt x="102" y="244"/>
                    </a:lnTo>
                    <a:lnTo>
                      <a:pt x="88" y="220"/>
                    </a:lnTo>
                    <a:lnTo>
                      <a:pt x="76" y="198"/>
                    </a:lnTo>
                    <a:lnTo>
                      <a:pt x="68" y="176"/>
                    </a:lnTo>
                    <a:lnTo>
                      <a:pt x="64" y="154"/>
                    </a:lnTo>
                    <a:lnTo>
                      <a:pt x="62" y="146"/>
                    </a:lnTo>
                    <a:lnTo>
                      <a:pt x="64" y="136"/>
                    </a:lnTo>
                    <a:lnTo>
                      <a:pt x="64" y="136"/>
                    </a:lnTo>
                    <a:lnTo>
                      <a:pt x="64" y="128"/>
                    </a:lnTo>
                    <a:lnTo>
                      <a:pt x="68" y="122"/>
                    </a:lnTo>
                    <a:lnTo>
                      <a:pt x="76" y="108"/>
                    </a:lnTo>
                    <a:lnTo>
                      <a:pt x="90" y="96"/>
                    </a:lnTo>
                    <a:lnTo>
                      <a:pt x="106" y="84"/>
                    </a:lnTo>
                    <a:lnTo>
                      <a:pt x="124" y="72"/>
                    </a:lnTo>
                    <a:lnTo>
                      <a:pt x="146" y="62"/>
                    </a:lnTo>
                    <a:lnTo>
                      <a:pt x="192" y="44"/>
                    </a:lnTo>
                    <a:lnTo>
                      <a:pt x="240" y="28"/>
                    </a:lnTo>
                    <a:lnTo>
                      <a:pt x="284" y="16"/>
                    </a:lnTo>
                    <a:lnTo>
                      <a:pt x="322" y="6"/>
                    </a:lnTo>
                    <a:lnTo>
                      <a:pt x="348" y="2"/>
                    </a:lnTo>
                    <a:lnTo>
                      <a:pt x="348" y="2"/>
                    </a:lnTo>
                    <a:lnTo>
                      <a:pt x="364" y="0"/>
                    </a:lnTo>
                    <a:lnTo>
                      <a:pt x="370" y="2"/>
                    </a:lnTo>
                    <a:lnTo>
                      <a:pt x="376" y="4"/>
                    </a:lnTo>
                    <a:lnTo>
                      <a:pt x="380" y="8"/>
                    </a:lnTo>
                    <a:lnTo>
                      <a:pt x="384" y="12"/>
                    </a:lnTo>
                    <a:lnTo>
                      <a:pt x="390" y="22"/>
                    </a:lnTo>
                    <a:lnTo>
                      <a:pt x="394" y="34"/>
                    </a:lnTo>
                    <a:lnTo>
                      <a:pt x="394" y="50"/>
                    </a:lnTo>
                    <a:lnTo>
                      <a:pt x="394" y="68"/>
                    </a:lnTo>
                    <a:lnTo>
                      <a:pt x="392" y="86"/>
                    </a:lnTo>
                    <a:lnTo>
                      <a:pt x="386" y="126"/>
                    </a:lnTo>
                    <a:lnTo>
                      <a:pt x="378" y="164"/>
                    </a:lnTo>
                    <a:lnTo>
                      <a:pt x="372" y="198"/>
                    </a:lnTo>
                    <a:lnTo>
                      <a:pt x="372" y="212"/>
                    </a:lnTo>
                    <a:lnTo>
                      <a:pt x="372" y="222"/>
                    </a:lnTo>
                    <a:lnTo>
                      <a:pt x="372" y="222"/>
                    </a:lnTo>
                    <a:lnTo>
                      <a:pt x="384" y="269"/>
                    </a:lnTo>
                    <a:lnTo>
                      <a:pt x="392" y="299"/>
                    </a:lnTo>
                    <a:lnTo>
                      <a:pt x="402" y="327"/>
                    </a:lnTo>
                    <a:lnTo>
                      <a:pt x="414" y="355"/>
                    </a:lnTo>
                    <a:lnTo>
                      <a:pt x="426" y="381"/>
                    </a:lnTo>
                    <a:lnTo>
                      <a:pt x="438" y="399"/>
                    </a:lnTo>
                    <a:lnTo>
                      <a:pt x="444" y="407"/>
                    </a:lnTo>
                    <a:lnTo>
                      <a:pt x="452" y="413"/>
                    </a:lnTo>
                    <a:lnTo>
                      <a:pt x="452" y="413"/>
                    </a:lnTo>
                    <a:lnTo>
                      <a:pt x="446" y="405"/>
                    </a:lnTo>
                    <a:lnTo>
                      <a:pt x="444" y="395"/>
                    </a:lnTo>
                    <a:lnTo>
                      <a:pt x="442" y="379"/>
                    </a:lnTo>
                    <a:lnTo>
                      <a:pt x="440" y="359"/>
                    </a:lnTo>
                    <a:lnTo>
                      <a:pt x="442" y="313"/>
                    </a:lnTo>
                    <a:lnTo>
                      <a:pt x="446" y="257"/>
                    </a:lnTo>
                    <a:lnTo>
                      <a:pt x="454" y="198"/>
                    </a:lnTo>
                    <a:lnTo>
                      <a:pt x="462" y="140"/>
                    </a:lnTo>
                    <a:lnTo>
                      <a:pt x="472" y="84"/>
                    </a:lnTo>
                    <a:lnTo>
                      <a:pt x="482" y="38"/>
                    </a:lnTo>
                    <a:lnTo>
                      <a:pt x="482" y="38"/>
                    </a:lnTo>
                    <a:lnTo>
                      <a:pt x="492" y="32"/>
                    </a:lnTo>
                    <a:lnTo>
                      <a:pt x="506" y="28"/>
                    </a:lnTo>
                    <a:lnTo>
                      <a:pt x="522" y="26"/>
                    </a:lnTo>
                    <a:lnTo>
                      <a:pt x="540" y="26"/>
                    </a:lnTo>
                    <a:lnTo>
                      <a:pt x="560" y="26"/>
                    </a:lnTo>
                    <a:lnTo>
                      <a:pt x="580" y="28"/>
                    </a:lnTo>
                    <a:lnTo>
                      <a:pt x="624" y="38"/>
                    </a:lnTo>
                    <a:lnTo>
                      <a:pt x="666" y="50"/>
                    </a:lnTo>
                    <a:lnTo>
                      <a:pt x="686" y="58"/>
                    </a:lnTo>
                    <a:lnTo>
                      <a:pt x="704" y="66"/>
                    </a:lnTo>
                    <a:lnTo>
                      <a:pt x="720" y="76"/>
                    </a:lnTo>
                    <a:lnTo>
                      <a:pt x="734" y="84"/>
                    </a:lnTo>
                    <a:lnTo>
                      <a:pt x="744" y="94"/>
                    </a:lnTo>
                    <a:lnTo>
                      <a:pt x="750" y="104"/>
                    </a:lnTo>
                    <a:lnTo>
                      <a:pt x="750" y="104"/>
                    </a:lnTo>
                    <a:lnTo>
                      <a:pt x="754" y="114"/>
                    </a:lnTo>
                    <a:lnTo>
                      <a:pt x="756" y="128"/>
                    </a:lnTo>
                    <a:lnTo>
                      <a:pt x="756" y="144"/>
                    </a:lnTo>
                    <a:lnTo>
                      <a:pt x="756" y="164"/>
                    </a:lnTo>
                    <a:lnTo>
                      <a:pt x="752" y="184"/>
                    </a:lnTo>
                    <a:lnTo>
                      <a:pt x="746" y="206"/>
                    </a:lnTo>
                    <a:lnTo>
                      <a:pt x="740" y="228"/>
                    </a:lnTo>
                    <a:lnTo>
                      <a:pt x="730" y="252"/>
                    </a:lnTo>
                    <a:lnTo>
                      <a:pt x="718" y="275"/>
                    </a:lnTo>
                    <a:lnTo>
                      <a:pt x="704" y="299"/>
                    </a:lnTo>
                    <a:lnTo>
                      <a:pt x="688" y="323"/>
                    </a:lnTo>
                    <a:lnTo>
                      <a:pt x="670" y="345"/>
                    </a:lnTo>
                    <a:lnTo>
                      <a:pt x="648" y="367"/>
                    </a:lnTo>
                    <a:lnTo>
                      <a:pt x="624" y="389"/>
                    </a:lnTo>
                    <a:lnTo>
                      <a:pt x="598" y="409"/>
                    </a:lnTo>
                    <a:lnTo>
                      <a:pt x="570" y="427"/>
                    </a:lnTo>
                    <a:lnTo>
                      <a:pt x="570" y="427"/>
                    </a:lnTo>
                    <a:lnTo>
                      <a:pt x="726" y="415"/>
                    </a:lnTo>
                    <a:lnTo>
                      <a:pt x="804" y="409"/>
                    </a:lnTo>
                    <a:lnTo>
                      <a:pt x="834" y="409"/>
                    </a:lnTo>
                    <a:lnTo>
                      <a:pt x="836" y="409"/>
                    </a:lnTo>
                    <a:lnTo>
                      <a:pt x="836" y="409"/>
                    </a:lnTo>
                    <a:lnTo>
                      <a:pt x="840" y="395"/>
                    </a:lnTo>
                    <a:lnTo>
                      <a:pt x="844" y="379"/>
                    </a:lnTo>
                    <a:lnTo>
                      <a:pt x="848" y="359"/>
                    </a:lnTo>
                    <a:lnTo>
                      <a:pt x="850" y="337"/>
                    </a:lnTo>
                    <a:lnTo>
                      <a:pt x="850" y="315"/>
                    </a:lnTo>
                    <a:lnTo>
                      <a:pt x="846" y="295"/>
                    </a:lnTo>
                    <a:lnTo>
                      <a:pt x="844" y="285"/>
                    </a:lnTo>
                    <a:lnTo>
                      <a:pt x="838" y="275"/>
                    </a:lnTo>
                    <a:lnTo>
                      <a:pt x="838" y="275"/>
                    </a:lnTo>
                    <a:lnTo>
                      <a:pt x="800" y="293"/>
                    </a:lnTo>
                    <a:lnTo>
                      <a:pt x="754" y="317"/>
                    </a:lnTo>
                    <a:lnTo>
                      <a:pt x="652" y="377"/>
                    </a:lnTo>
                    <a:lnTo>
                      <a:pt x="566" y="429"/>
                    </a:lnTo>
                    <a:lnTo>
                      <a:pt x="530" y="451"/>
                    </a:lnTo>
                    <a:lnTo>
                      <a:pt x="4" y="435"/>
                    </a:lnTo>
                    <a:lnTo>
                      <a:pt x="4" y="435"/>
                    </a:lnTo>
                    <a:lnTo>
                      <a:pt x="2" y="419"/>
                    </a:lnTo>
                    <a:lnTo>
                      <a:pt x="0" y="385"/>
                    </a:lnTo>
                    <a:lnTo>
                      <a:pt x="0" y="365"/>
                    </a:lnTo>
                    <a:lnTo>
                      <a:pt x="2" y="347"/>
                    </a:lnTo>
                    <a:lnTo>
                      <a:pt x="6" y="331"/>
                    </a:lnTo>
                    <a:lnTo>
                      <a:pt x="8" y="323"/>
                    </a:lnTo>
                    <a:lnTo>
                      <a:pt x="12" y="319"/>
                    </a:lnTo>
                    <a:lnTo>
                      <a:pt x="12" y="319"/>
                    </a:lnTo>
                    <a:lnTo>
                      <a:pt x="16" y="315"/>
                    </a:lnTo>
                    <a:lnTo>
                      <a:pt x="20" y="313"/>
                    </a:lnTo>
                    <a:lnTo>
                      <a:pt x="32" y="311"/>
                    </a:lnTo>
                    <a:lnTo>
                      <a:pt x="48" y="313"/>
                    </a:lnTo>
                    <a:lnTo>
                      <a:pt x="66" y="319"/>
                    </a:lnTo>
                    <a:lnTo>
                      <a:pt x="84" y="325"/>
                    </a:lnTo>
                    <a:lnTo>
                      <a:pt x="106" y="333"/>
                    </a:lnTo>
                    <a:lnTo>
                      <a:pt x="148" y="353"/>
                    </a:lnTo>
                    <a:lnTo>
                      <a:pt x="188" y="377"/>
                    </a:lnTo>
                    <a:lnTo>
                      <a:pt x="224" y="397"/>
                    </a:lnTo>
                    <a:lnTo>
                      <a:pt x="258" y="417"/>
                    </a:lnTo>
                    <a:lnTo>
                      <a:pt x="258" y="417"/>
                    </a:ln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2" name="Freeform 592">
                <a:extLst>
                  <a:ext uri="{FF2B5EF4-FFF2-40B4-BE49-F238E27FC236}">
                    <a16:creationId xmlns:a16="http://schemas.microsoft.com/office/drawing/2014/main" xmlns="" id="{A12A38DF-3005-4176-AEFB-9C555CD77F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450" y="4017963"/>
                <a:ext cx="822325" cy="411162"/>
              </a:xfrm>
              <a:custGeom>
                <a:avLst/>
                <a:gdLst>
                  <a:gd name="T0" fmla="*/ 518 w 518"/>
                  <a:gd name="T1" fmla="*/ 259 h 259"/>
                  <a:gd name="T2" fmla="*/ 518 w 518"/>
                  <a:gd name="T3" fmla="*/ 259 h 259"/>
                  <a:gd name="T4" fmla="*/ 430 w 518"/>
                  <a:gd name="T5" fmla="*/ 213 h 259"/>
                  <a:gd name="T6" fmla="*/ 312 w 518"/>
                  <a:gd name="T7" fmla="*/ 151 h 259"/>
                  <a:gd name="T8" fmla="*/ 248 w 518"/>
                  <a:gd name="T9" fmla="*/ 115 h 259"/>
                  <a:gd name="T10" fmla="*/ 186 w 518"/>
                  <a:gd name="T11" fmla="*/ 75 h 259"/>
                  <a:gd name="T12" fmla="*/ 126 w 518"/>
                  <a:gd name="T13" fmla="*/ 38 h 259"/>
                  <a:gd name="T14" fmla="*/ 74 w 518"/>
                  <a:gd name="T15" fmla="*/ 0 h 259"/>
                  <a:gd name="T16" fmla="*/ 74 w 518"/>
                  <a:gd name="T17" fmla="*/ 0 h 259"/>
                  <a:gd name="T18" fmla="*/ 90 w 518"/>
                  <a:gd name="T19" fmla="*/ 32 h 259"/>
                  <a:gd name="T20" fmla="*/ 112 w 518"/>
                  <a:gd name="T21" fmla="*/ 64 h 259"/>
                  <a:gd name="T22" fmla="*/ 136 w 518"/>
                  <a:gd name="T23" fmla="*/ 95 h 259"/>
                  <a:gd name="T24" fmla="*/ 162 w 518"/>
                  <a:gd name="T25" fmla="*/ 127 h 259"/>
                  <a:gd name="T26" fmla="*/ 188 w 518"/>
                  <a:gd name="T27" fmla="*/ 155 h 259"/>
                  <a:gd name="T28" fmla="*/ 212 w 518"/>
                  <a:gd name="T29" fmla="*/ 181 h 259"/>
                  <a:gd name="T30" fmla="*/ 248 w 518"/>
                  <a:gd name="T31" fmla="*/ 217 h 259"/>
                  <a:gd name="T32" fmla="*/ 248 w 518"/>
                  <a:gd name="T33" fmla="*/ 217 h 259"/>
                  <a:gd name="T34" fmla="*/ 196 w 518"/>
                  <a:gd name="T35" fmla="*/ 185 h 259"/>
                  <a:gd name="T36" fmla="*/ 162 w 518"/>
                  <a:gd name="T37" fmla="*/ 167 h 259"/>
                  <a:gd name="T38" fmla="*/ 126 w 518"/>
                  <a:gd name="T39" fmla="*/ 147 h 259"/>
                  <a:gd name="T40" fmla="*/ 88 w 518"/>
                  <a:gd name="T41" fmla="*/ 133 h 259"/>
                  <a:gd name="T42" fmla="*/ 72 w 518"/>
                  <a:gd name="T43" fmla="*/ 127 h 259"/>
                  <a:gd name="T44" fmla="*/ 56 w 518"/>
                  <a:gd name="T45" fmla="*/ 123 h 259"/>
                  <a:gd name="T46" fmla="*/ 42 w 518"/>
                  <a:gd name="T47" fmla="*/ 119 h 259"/>
                  <a:gd name="T48" fmla="*/ 30 w 518"/>
                  <a:gd name="T49" fmla="*/ 119 h 259"/>
                  <a:gd name="T50" fmla="*/ 20 w 518"/>
                  <a:gd name="T51" fmla="*/ 121 h 259"/>
                  <a:gd name="T52" fmla="*/ 12 w 518"/>
                  <a:gd name="T53" fmla="*/ 127 h 259"/>
                  <a:gd name="T54" fmla="*/ 12 w 518"/>
                  <a:gd name="T55" fmla="*/ 127 h 259"/>
                  <a:gd name="T56" fmla="*/ 6 w 518"/>
                  <a:gd name="T57" fmla="*/ 135 h 259"/>
                  <a:gd name="T58" fmla="*/ 2 w 518"/>
                  <a:gd name="T59" fmla="*/ 147 h 259"/>
                  <a:gd name="T60" fmla="*/ 0 w 518"/>
                  <a:gd name="T61" fmla="*/ 161 h 259"/>
                  <a:gd name="T62" fmla="*/ 0 w 518"/>
                  <a:gd name="T63" fmla="*/ 177 h 259"/>
                  <a:gd name="T64" fmla="*/ 0 w 518"/>
                  <a:gd name="T65" fmla="*/ 177 h 259"/>
                  <a:gd name="T66" fmla="*/ 38 w 518"/>
                  <a:gd name="T67" fmla="*/ 197 h 259"/>
                  <a:gd name="T68" fmla="*/ 78 w 518"/>
                  <a:gd name="T69" fmla="*/ 217 h 259"/>
                  <a:gd name="T70" fmla="*/ 118 w 518"/>
                  <a:gd name="T71" fmla="*/ 233 h 259"/>
                  <a:gd name="T72" fmla="*/ 156 w 518"/>
                  <a:gd name="T73" fmla="*/ 247 h 259"/>
                  <a:gd name="T74" fmla="*/ 518 w 518"/>
                  <a:gd name="T75" fmla="*/ 259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18" h="259">
                    <a:moveTo>
                      <a:pt x="518" y="259"/>
                    </a:moveTo>
                    <a:lnTo>
                      <a:pt x="518" y="259"/>
                    </a:lnTo>
                    <a:lnTo>
                      <a:pt x="430" y="213"/>
                    </a:lnTo>
                    <a:lnTo>
                      <a:pt x="312" y="151"/>
                    </a:lnTo>
                    <a:lnTo>
                      <a:pt x="248" y="115"/>
                    </a:lnTo>
                    <a:lnTo>
                      <a:pt x="186" y="75"/>
                    </a:lnTo>
                    <a:lnTo>
                      <a:pt x="126" y="38"/>
                    </a:lnTo>
                    <a:lnTo>
                      <a:pt x="74" y="0"/>
                    </a:lnTo>
                    <a:lnTo>
                      <a:pt x="74" y="0"/>
                    </a:lnTo>
                    <a:lnTo>
                      <a:pt x="90" y="32"/>
                    </a:lnTo>
                    <a:lnTo>
                      <a:pt x="112" y="64"/>
                    </a:lnTo>
                    <a:lnTo>
                      <a:pt x="136" y="95"/>
                    </a:lnTo>
                    <a:lnTo>
                      <a:pt x="162" y="127"/>
                    </a:lnTo>
                    <a:lnTo>
                      <a:pt x="188" y="155"/>
                    </a:lnTo>
                    <a:lnTo>
                      <a:pt x="212" y="181"/>
                    </a:lnTo>
                    <a:lnTo>
                      <a:pt x="248" y="217"/>
                    </a:lnTo>
                    <a:lnTo>
                      <a:pt x="248" y="217"/>
                    </a:lnTo>
                    <a:lnTo>
                      <a:pt x="196" y="185"/>
                    </a:lnTo>
                    <a:lnTo>
                      <a:pt x="162" y="167"/>
                    </a:lnTo>
                    <a:lnTo>
                      <a:pt x="126" y="147"/>
                    </a:lnTo>
                    <a:lnTo>
                      <a:pt x="88" y="133"/>
                    </a:lnTo>
                    <a:lnTo>
                      <a:pt x="72" y="127"/>
                    </a:lnTo>
                    <a:lnTo>
                      <a:pt x="56" y="123"/>
                    </a:lnTo>
                    <a:lnTo>
                      <a:pt x="42" y="119"/>
                    </a:lnTo>
                    <a:lnTo>
                      <a:pt x="30" y="119"/>
                    </a:lnTo>
                    <a:lnTo>
                      <a:pt x="20" y="121"/>
                    </a:lnTo>
                    <a:lnTo>
                      <a:pt x="12" y="127"/>
                    </a:lnTo>
                    <a:lnTo>
                      <a:pt x="12" y="127"/>
                    </a:lnTo>
                    <a:lnTo>
                      <a:pt x="6" y="135"/>
                    </a:lnTo>
                    <a:lnTo>
                      <a:pt x="2" y="147"/>
                    </a:lnTo>
                    <a:lnTo>
                      <a:pt x="0" y="161"/>
                    </a:lnTo>
                    <a:lnTo>
                      <a:pt x="0" y="177"/>
                    </a:lnTo>
                    <a:lnTo>
                      <a:pt x="0" y="177"/>
                    </a:lnTo>
                    <a:lnTo>
                      <a:pt x="38" y="197"/>
                    </a:lnTo>
                    <a:lnTo>
                      <a:pt x="78" y="217"/>
                    </a:lnTo>
                    <a:lnTo>
                      <a:pt x="118" y="233"/>
                    </a:lnTo>
                    <a:lnTo>
                      <a:pt x="156" y="247"/>
                    </a:lnTo>
                    <a:lnTo>
                      <a:pt x="518" y="259"/>
                    </a:lnTo>
                    <a:close/>
                  </a:path>
                </a:pathLst>
              </a:custGeom>
              <a:solidFill>
                <a:srgbClr val="5A278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3" name="Freeform 593">
                <a:extLst>
                  <a:ext uri="{FF2B5EF4-FFF2-40B4-BE49-F238E27FC236}">
                    <a16:creationId xmlns:a16="http://schemas.microsoft.com/office/drawing/2014/main" xmlns="" id="{C17B0D72-7D57-4E51-B365-16886D174F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06550" y="3922713"/>
                <a:ext cx="527050" cy="506412"/>
              </a:xfrm>
              <a:custGeom>
                <a:avLst/>
                <a:gdLst>
                  <a:gd name="T0" fmla="*/ 146 w 332"/>
                  <a:gd name="T1" fmla="*/ 295 h 319"/>
                  <a:gd name="T2" fmla="*/ 146 w 332"/>
                  <a:gd name="T3" fmla="*/ 295 h 319"/>
                  <a:gd name="T4" fmla="*/ 172 w 332"/>
                  <a:gd name="T5" fmla="*/ 277 h 319"/>
                  <a:gd name="T6" fmla="*/ 172 w 332"/>
                  <a:gd name="T7" fmla="*/ 277 h 319"/>
                  <a:gd name="T8" fmla="*/ 194 w 332"/>
                  <a:gd name="T9" fmla="*/ 263 h 319"/>
                  <a:gd name="T10" fmla="*/ 214 w 332"/>
                  <a:gd name="T11" fmla="*/ 245 h 319"/>
                  <a:gd name="T12" fmla="*/ 232 w 332"/>
                  <a:gd name="T13" fmla="*/ 229 h 319"/>
                  <a:gd name="T14" fmla="*/ 248 w 332"/>
                  <a:gd name="T15" fmla="*/ 211 h 319"/>
                  <a:gd name="T16" fmla="*/ 264 w 332"/>
                  <a:gd name="T17" fmla="*/ 191 h 319"/>
                  <a:gd name="T18" fmla="*/ 276 w 332"/>
                  <a:gd name="T19" fmla="*/ 173 h 319"/>
                  <a:gd name="T20" fmla="*/ 288 w 332"/>
                  <a:gd name="T21" fmla="*/ 153 h 319"/>
                  <a:gd name="T22" fmla="*/ 298 w 332"/>
                  <a:gd name="T23" fmla="*/ 133 h 319"/>
                  <a:gd name="T24" fmla="*/ 308 w 332"/>
                  <a:gd name="T25" fmla="*/ 116 h 319"/>
                  <a:gd name="T26" fmla="*/ 316 w 332"/>
                  <a:gd name="T27" fmla="*/ 96 h 319"/>
                  <a:gd name="T28" fmla="*/ 326 w 332"/>
                  <a:gd name="T29" fmla="*/ 60 h 319"/>
                  <a:gd name="T30" fmla="*/ 332 w 332"/>
                  <a:gd name="T31" fmla="*/ 28 h 319"/>
                  <a:gd name="T32" fmla="*/ 332 w 332"/>
                  <a:gd name="T33" fmla="*/ 0 h 319"/>
                  <a:gd name="T34" fmla="*/ 332 w 332"/>
                  <a:gd name="T35" fmla="*/ 0 h 319"/>
                  <a:gd name="T36" fmla="*/ 316 w 332"/>
                  <a:gd name="T37" fmla="*/ 18 h 319"/>
                  <a:gd name="T38" fmla="*/ 296 w 332"/>
                  <a:gd name="T39" fmla="*/ 38 h 319"/>
                  <a:gd name="T40" fmla="*/ 268 w 332"/>
                  <a:gd name="T41" fmla="*/ 62 h 319"/>
                  <a:gd name="T42" fmla="*/ 234 w 332"/>
                  <a:gd name="T43" fmla="*/ 86 h 319"/>
                  <a:gd name="T44" fmla="*/ 216 w 332"/>
                  <a:gd name="T45" fmla="*/ 98 h 319"/>
                  <a:gd name="T46" fmla="*/ 194 w 332"/>
                  <a:gd name="T47" fmla="*/ 110 h 319"/>
                  <a:gd name="T48" fmla="*/ 170 w 332"/>
                  <a:gd name="T49" fmla="*/ 122 h 319"/>
                  <a:gd name="T50" fmla="*/ 144 w 332"/>
                  <a:gd name="T51" fmla="*/ 131 h 319"/>
                  <a:gd name="T52" fmla="*/ 116 w 332"/>
                  <a:gd name="T53" fmla="*/ 141 h 319"/>
                  <a:gd name="T54" fmla="*/ 86 w 332"/>
                  <a:gd name="T55" fmla="*/ 149 h 319"/>
                  <a:gd name="T56" fmla="*/ 52 w 332"/>
                  <a:gd name="T57" fmla="*/ 157 h 319"/>
                  <a:gd name="T58" fmla="*/ 18 w 332"/>
                  <a:gd name="T59" fmla="*/ 163 h 319"/>
                  <a:gd name="T60" fmla="*/ 18 w 332"/>
                  <a:gd name="T61" fmla="*/ 163 h 319"/>
                  <a:gd name="T62" fmla="*/ 20 w 332"/>
                  <a:gd name="T63" fmla="*/ 189 h 319"/>
                  <a:gd name="T64" fmla="*/ 20 w 332"/>
                  <a:gd name="T65" fmla="*/ 211 h 319"/>
                  <a:gd name="T66" fmla="*/ 16 w 332"/>
                  <a:gd name="T67" fmla="*/ 229 h 319"/>
                  <a:gd name="T68" fmla="*/ 14 w 332"/>
                  <a:gd name="T69" fmla="*/ 243 h 319"/>
                  <a:gd name="T70" fmla="*/ 6 w 332"/>
                  <a:gd name="T71" fmla="*/ 263 h 319"/>
                  <a:gd name="T72" fmla="*/ 2 w 332"/>
                  <a:gd name="T73" fmla="*/ 271 h 319"/>
                  <a:gd name="T74" fmla="*/ 0 w 332"/>
                  <a:gd name="T75" fmla="*/ 281 h 319"/>
                  <a:gd name="T76" fmla="*/ 0 w 332"/>
                  <a:gd name="T77" fmla="*/ 281 h 319"/>
                  <a:gd name="T78" fmla="*/ 4 w 332"/>
                  <a:gd name="T79" fmla="*/ 291 h 319"/>
                  <a:gd name="T80" fmla="*/ 10 w 332"/>
                  <a:gd name="T81" fmla="*/ 299 h 319"/>
                  <a:gd name="T82" fmla="*/ 14 w 332"/>
                  <a:gd name="T83" fmla="*/ 305 h 319"/>
                  <a:gd name="T84" fmla="*/ 20 w 332"/>
                  <a:gd name="T85" fmla="*/ 309 h 319"/>
                  <a:gd name="T86" fmla="*/ 30 w 332"/>
                  <a:gd name="T87" fmla="*/ 313 h 319"/>
                  <a:gd name="T88" fmla="*/ 34 w 332"/>
                  <a:gd name="T89" fmla="*/ 315 h 319"/>
                  <a:gd name="T90" fmla="*/ 36 w 332"/>
                  <a:gd name="T91" fmla="*/ 317 h 319"/>
                  <a:gd name="T92" fmla="*/ 106 w 332"/>
                  <a:gd name="T93" fmla="*/ 319 h 319"/>
                  <a:gd name="T94" fmla="*/ 106 w 332"/>
                  <a:gd name="T95" fmla="*/ 319 h 319"/>
                  <a:gd name="T96" fmla="*/ 146 w 332"/>
                  <a:gd name="T97" fmla="*/ 295 h 319"/>
                  <a:gd name="T98" fmla="*/ 146 w 332"/>
                  <a:gd name="T99" fmla="*/ 295 h 319"/>
                  <a:gd name="T100" fmla="*/ 146 w 332"/>
                  <a:gd name="T101" fmla="*/ 295 h 319"/>
                  <a:gd name="T102" fmla="*/ 146 w 332"/>
                  <a:gd name="T103" fmla="*/ 295 h 319"/>
                  <a:gd name="T104" fmla="*/ 146 w 332"/>
                  <a:gd name="T105" fmla="*/ 295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2" h="319">
                    <a:moveTo>
                      <a:pt x="146" y="295"/>
                    </a:moveTo>
                    <a:lnTo>
                      <a:pt x="146" y="295"/>
                    </a:lnTo>
                    <a:lnTo>
                      <a:pt x="172" y="277"/>
                    </a:lnTo>
                    <a:lnTo>
                      <a:pt x="172" y="277"/>
                    </a:lnTo>
                    <a:lnTo>
                      <a:pt x="194" y="263"/>
                    </a:lnTo>
                    <a:lnTo>
                      <a:pt x="214" y="245"/>
                    </a:lnTo>
                    <a:lnTo>
                      <a:pt x="232" y="229"/>
                    </a:lnTo>
                    <a:lnTo>
                      <a:pt x="248" y="211"/>
                    </a:lnTo>
                    <a:lnTo>
                      <a:pt x="264" y="191"/>
                    </a:lnTo>
                    <a:lnTo>
                      <a:pt x="276" y="173"/>
                    </a:lnTo>
                    <a:lnTo>
                      <a:pt x="288" y="153"/>
                    </a:lnTo>
                    <a:lnTo>
                      <a:pt x="298" y="133"/>
                    </a:lnTo>
                    <a:lnTo>
                      <a:pt x="308" y="116"/>
                    </a:lnTo>
                    <a:lnTo>
                      <a:pt x="316" y="96"/>
                    </a:lnTo>
                    <a:lnTo>
                      <a:pt x="326" y="60"/>
                    </a:lnTo>
                    <a:lnTo>
                      <a:pt x="332" y="28"/>
                    </a:lnTo>
                    <a:lnTo>
                      <a:pt x="332" y="0"/>
                    </a:lnTo>
                    <a:lnTo>
                      <a:pt x="332" y="0"/>
                    </a:lnTo>
                    <a:lnTo>
                      <a:pt x="316" y="18"/>
                    </a:lnTo>
                    <a:lnTo>
                      <a:pt x="296" y="38"/>
                    </a:lnTo>
                    <a:lnTo>
                      <a:pt x="268" y="62"/>
                    </a:lnTo>
                    <a:lnTo>
                      <a:pt x="234" y="86"/>
                    </a:lnTo>
                    <a:lnTo>
                      <a:pt x="216" y="98"/>
                    </a:lnTo>
                    <a:lnTo>
                      <a:pt x="194" y="110"/>
                    </a:lnTo>
                    <a:lnTo>
                      <a:pt x="170" y="122"/>
                    </a:lnTo>
                    <a:lnTo>
                      <a:pt x="144" y="131"/>
                    </a:lnTo>
                    <a:lnTo>
                      <a:pt x="116" y="141"/>
                    </a:lnTo>
                    <a:lnTo>
                      <a:pt x="86" y="149"/>
                    </a:lnTo>
                    <a:lnTo>
                      <a:pt x="52" y="157"/>
                    </a:lnTo>
                    <a:lnTo>
                      <a:pt x="18" y="163"/>
                    </a:lnTo>
                    <a:lnTo>
                      <a:pt x="18" y="163"/>
                    </a:lnTo>
                    <a:lnTo>
                      <a:pt x="20" y="189"/>
                    </a:lnTo>
                    <a:lnTo>
                      <a:pt x="20" y="211"/>
                    </a:lnTo>
                    <a:lnTo>
                      <a:pt x="16" y="229"/>
                    </a:lnTo>
                    <a:lnTo>
                      <a:pt x="14" y="243"/>
                    </a:lnTo>
                    <a:lnTo>
                      <a:pt x="6" y="263"/>
                    </a:lnTo>
                    <a:lnTo>
                      <a:pt x="2" y="271"/>
                    </a:lnTo>
                    <a:lnTo>
                      <a:pt x="0" y="281"/>
                    </a:lnTo>
                    <a:lnTo>
                      <a:pt x="0" y="281"/>
                    </a:lnTo>
                    <a:lnTo>
                      <a:pt x="4" y="291"/>
                    </a:lnTo>
                    <a:lnTo>
                      <a:pt x="10" y="299"/>
                    </a:lnTo>
                    <a:lnTo>
                      <a:pt x="14" y="305"/>
                    </a:lnTo>
                    <a:lnTo>
                      <a:pt x="20" y="309"/>
                    </a:lnTo>
                    <a:lnTo>
                      <a:pt x="30" y="313"/>
                    </a:lnTo>
                    <a:lnTo>
                      <a:pt x="34" y="315"/>
                    </a:lnTo>
                    <a:lnTo>
                      <a:pt x="36" y="317"/>
                    </a:lnTo>
                    <a:lnTo>
                      <a:pt x="106" y="319"/>
                    </a:lnTo>
                    <a:lnTo>
                      <a:pt x="106" y="319"/>
                    </a:lnTo>
                    <a:lnTo>
                      <a:pt x="146" y="295"/>
                    </a:lnTo>
                    <a:lnTo>
                      <a:pt x="146" y="295"/>
                    </a:lnTo>
                    <a:lnTo>
                      <a:pt x="146" y="295"/>
                    </a:lnTo>
                    <a:lnTo>
                      <a:pt x="146" y="295"/>
                    </a:lnTo>
                    <a:lnTo>
                      <a:pt x="146" y="295"/>
                    </a:lnTo>
                    <a:close/>
                  </a:path>
                </a:pathLst>
              </a:custGeom>
              <a:solidFill>
                <a:srgbClr val="5A278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4" name="Freeform 594">
                <a:extLst>
                  <a:ext uri="{FF2B5EF4-FFF2-40B4-BE49-F238E27FC236}">
                    <a16:creationId xmlns:a16="http://schemas.microsoft.com/office/drawing/2014/main" xmlns="" id="{6BD4B489-FD07-408A-9AA6-5E9F29207B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8325" y="4149725"/>
                <a:ext cx="444500" cy="241300"/>
              </a:xfrm>
              <a:custGeom>
                <a:avLst/>
                <a:gdLst>
                  <a:gd name="T0" fmla="*/ 26 w 280"/>
                  <a:gd name="T1" fmla="*/ 134 h 152"/>
                  <a:gd name="T2" fmla="*/ 26 w 280"/>
                  <a:gd name="T3" fmla="*/ 134 h 152"/>
                  <a:gd name="T4" fmla="*/ 0 w 280"/>
                  <a:gd name="T5" fmla="*/ 152 h 152"/>
                  <a:gd name="T6" fmla="*/ 0 w 280"/>
                  <a:gd name="T7" fmla="*/ 152 h 152"/>
                  <a:gd name="T8" fmla="*/ 0 w 280"/>
                  <a:gd name="T9" fmla="*/ 152 h 152"/>
                  <a:gd name="T10" fmla="*/ 0 w 280"/>
                  <a:gd name="T11" fmla="*/ 152 h 152"/>
                  <a:gd name="T12" fmla="*/ 156 w 280"/>
                  <a:gd name="T13" fmla="*/ 140 h 152"/>
                  <a:gd name="T14" fmla="*/ 234 w 280"/>
                  <a:gd name="T15" fmla="*/ 134 h 152"/>
                  <a:gd name="T16" fmla="*/ 264 w 280"/>
                  <a:gd name="T17" fmla="*/ 134 h 152"/>
                  <a:gd name="T18" fmla="*/ 266 w 280"/>
                  <a:gd name="T19" fmla="*/ 134 h 152"/>
                  <a:gd name="T20" fmla="*/ 266 w 280"/>
                  <a:gd name="T21" fmla="*/ 134 h 152"/>
                  <a:gd name="T22" fmla="*/ 270 w 280"/>
                  <a:gd name="T23" fmla="*/ 120 h 152"/>
                  <a:gd name="T24" fmla="*/ 274 w 280"/>
                  <a:gd name="T25" fmla="*/ 104 h 152"/>
                  <a:gd name="T26" fmla="*/ 278 w 280"/>
                  <a:gd name="T27" fmla="*/ 84 h 152"/>
                  <a:gd name="T28" fmla="*/ 280 w 280"/>
                  <a:gd name="T29" fmla="*/ 62 h 152"/>
                  <a:gd name="T30" fmla="*/ 280 w 280"/>
                  <a:gd name="T31" fmla="*/ 40 h 152"/>
                  <a:gd name="T32" fmla="*/ 276 w 280"/>
                  <a:gd name="T33" fmla="*/ 18 h 152"/>
                  <a:gd name="T34" fmla="*/ 272 w 280"/>
                  <a:gd name="T35" fmla="*/ 8 h 152"/>
                  <a:gd name="T36" fmla="*/ 268 w 280"/>
                  <a:gd name="T37" fmla="*/ 0 h 152"/>
                  <a:gd name="T38" fmla="*/ 268 w 280"/>
                  <a:gd name="T39" fmla="*/ 0 h 152"/>
                  <a:gd name="T40" fmla="*/ 244 w 280"/>
                  <a:gd name="T41" fmla="*/ 10 h 152"/>
                  <a:gd name="T42" fmla="*/ 218 w 280"/>
                  <a:gd name="T43" fmla="*/ 24 h 152"/>
                  <a:gd name="T44" fmla="*/ 154 w 280"/>
                  <a:gd name="T45" fmla="*/ 58 h 152"/>
                  <a:gd name="T46" fmla="*/ 26 w 280"/>
                  <a:gd name="T47" fmla="*/ 134 h 152"/>
                  <a:gd name="T48" fmla="*/ 26 w 280"/>
                  <a:gd name="T49" fmla="*/ 134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0" h="152">
                    <a:moveTo>
                      <a:pt x="26" y="134"/>
                    </a:moveTo>
                    <a:lnTo>
                      <a:pt x="26" y="134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156" y="140"/>
                    </a:lnTo>
                    <a:lnTo>
                      <a:pt x="234" y="134"/>
                    </a:lnTo>
                    <a:lnTo>
                      <a:pt x="264" y="134"/>
                    </a:lnTo>
                    <a:lnTo>
                      <a:pt x="266" y="134"/>
                    </a:lnTo>
                    <a:lnTo>
                      <a:pt x="266" y="134"/>
                    </a:lnTo>
                    <a:lnTo>
                      <a:pt x="270" y="120"/>
                    </a:lnTo>
                    <a:lnTo>
                      <a:pt x="274" y="104"/>
                    </a:lnTo>
                    <a:lnTo>
                      <a:pt x="278" y="84"/>
                    </a:lnTo>
                    <a:lnTo>
                      <a:pt x="280" y="62"/>
                    </a:lnTo>
                    <a:lnTo>
                      <a:pt x="280" y="40"/>
                    </a:lnTo>
                    <a:lnTo>
                      <a:pt x="276" y="18"/>
                    </a:lnTo>
                    <a:lnTo>
                      <a:pt x="272" y="8"/>
                    </a:lnTo>
                    <a:lnTo>
                      <a:pt x="268" y="0"/>
                    </a:lnTo>
                    <a:lnTo>
                      <a:pt x="268" y="0"/>
                    </a:lnTo>
                    <a:lnTo>
                      <a:pt x="244" y="10"/>
                    </a:lnTo>
                    <a:lnTo>
                      <a:pt x="218" y="24"/>
                    </a:lnTo>
                    <a:lnTo>
                      <a:pt x="154" y="58"/>
                    </a:lnTo>
                    <a:lnTo>
                      <a:pt x="26" y="134"/>
                    </a:lnTo>
                    <a:lnTo>
                      <a:pt x="26" y="134"/>
                    </a:lnTo>
                    <a:close/>
                  </a:path>
                </a:pathLst>
              </a:custGeom>
              <a:solidFill>
                <a:srgbClr val="5A278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5" name="Freeform 595">
                <a:extLst>
                  <a:ext uri="{FF2B5EF4-FFF2-40B4-BE49-F238E27FC236}">
                    <a16:creationId xmlns:a16="http://schemas.microsoft.com/office/drawing/2014/main" xmlns="" id="{3EAF250F-8B92-447A-9EEB-CB003BCF09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9325" y="4203700"/>
                <a:ext cx="349250" cy="139700"/>
              </a:xfrm>
              <a:custGeom>
                <a:avLst/>
                <a:gdLst>
                  <a:gd name="T0" fmla="*/ 220 w 220"/>
                  <a:gd name="T1" fmla="*/ 88 h 88"/>
                  <a:gd name="T2" fmla="*/ 220 w 220"/>
                  <a:gd name="T3" fmla="*/ 88 h 88"/>
                  <a:gd name="T4" fmla="*/ 194 w 220"/>
                  <a:gd name="T5" fmla="*/ 72 h 88"/>
                  <a:gd name="T6" fmla="*/ 168 w 220"/>
                  <a:gd name="T7" fmla="*/ 56 h 88"/>
                  <a:gd name="T8" fmla="*/ 136 w 220"/>
                  <a:gd name="T9" fmla="*/ 38 h 88"/>
                  <a:gd name="T10" fmla="*/ 102 w 220"/>
                  <a:gd name="T11" fmla="*/ 20 h 88"/>
                  <a:gd name="T12" fmla="*/ 68 w 220"/>
                  <a:gd name="T13" fmla="*/ 8 h 88"/>
                  <a:gd name="T14" fmla="*/ 52 w 220"/>
                  <a:gd name="T15" fmla="*/ 4 h 88"/>
                  <a:gd name="T16" fmla="*/ 36 w 220"/>
                  <a:gd name="T17" fmla="*/ 0 h 88"/>
                  <a:gd name="T18" fmla="*/ 24 w 220"/>
                  <a:gd name="T19" fmla="*/ 0 h 88"/>
                  <a:gd name="T20" fmla="*/ 12 w 220"/>
                  <a:gd name="T21" fmla="*/ 2 h 88"/>
                  <a:gd name="T22" fmla="*/ 12 w 220"/>
                  <a:gd name="T23" fmla="*/ 2 h 88"/>
                  <a:gd name="T24" fmla="*/ 2 w 220"/>
                  <a:gd name="T25" fmla="*/ 8 h 88"/>
                  <a:gd name="T26" fmla="*/ 0 w 220"/>
                  <a:gd name="T27" fmla="*/ 12 h 88"/>
                  <a:gd name="T28" fmla="*/ 0 w 220"/>
                  <a:gd name="T29" fmla="*/ 16 h 88"/>
                  <a:gd name="T30" fmla="*/ 0 w 220"/>
                  <a:gd name="T31" fmla="*/ 18 h 88"/>
                  <a:gd name="T32" fmla="*/ 4 w 220"/>
                  <a:gd name="T33" fmla="*/ 22 h 88"/>
                  <a:gd name="T34" fmla="*/ 12 w 220"/>
                  <a:gd name="T35" fmla="*/ 28 h 88"/>
                  <a:gd name="T36" fmla="*/ 26 w 220"/>
                  <a:gd name="T37" fmla="*/ 36 h 88"/>
                  <a:gd name="T38" fmla="*/ 44 w 220"/>
                  <a:gd name="T39" fmla="*/ 42 h 88"/>
                  <a:gd name="T40" fmla="*/ 88 w 220"/>
                  <a:gd name="T41" fmla="*/ 56 h 88"/>
                  <a:gd name="T42" fmla="*/ 134 w 220"/>
                  <a:gd name="T43" fmla="*/ 68 h 88"/>
                  <a:gd name="T44" fmla="*/ 176 w 220"/>
                  <a:gd name="T45" fmla="*/ 78 h 88"/>
                  <a:gd name="T46" fmla="*/ 220 w 220"/>
                  <a:gd name="T47" fmla="*/ 88 h 88"/>
                  <a:gd name="T48" fmla="*/ 220 w 220"/>
                  <a:gd name="T49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20" h="88">
                    <a:moveTo>
                      <a:pt x="220" y="88"/>
                    </a:moveTo>
                    <a:lnTo>
                      <a:pt x="220" y="88"/>
                    </a:lnTo>
                    <a:lnTo>
                      <a:pt x="194" y="72"/>
                    </a:lnTo>
                    <a:lnTo>
                      <a:pt x="168" y="56"/>
                    </a:lnTo>
                    <a:lnTo>
                      <a:pt x="136" y="38"/>
                    </a:lnTo>
                    <a:lnTo>
                      <a:pt x="102" y="20"/>
                    </a:lnTo>
                    <a:lnTo>
                      <a:pt x="68" y="8"/>
                    </a:lnTo>
                    <a:lnTo>
                      <a:pt x="52" y="4"/>
                    </a:lnTo>
                    <a:lnTo>
                      <a:pt x="36" y="0"/>
                    </a:lnTo>
                    <a:lnTo>
                      <a:pt x="24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4" y="22"/>
                    </a:lnTo>
                    <a:lnTo>
                      <a:pt x="12" y="28"/>
                    </a:lnTo>
                    <a:lnTo>
                      <a:pt x="26" y="36"/>
                    </a:lnTo>
                    <a:lnTo>
                      <a:pt x="44" y="42"/>
                    </a:lnTo>
                    <a:lnTo>
                      <a:pt x="88" y="56"/>
                    </a:lnTo>
                    <a:lnTo>
                      <a:pt x="134" y="68"/>
                    </a:lnTo>
                    <a:lnTo>
                      <a:pt x="176" y="78"/>
                    </a:lnTo>
                    <a:lnTo>
                      <a:pt x="220" y="88"/>
                    </a:lnTo>
                    <a:lnTo>
                      <a:pt x="220" y="88"/>
                    </a:lnTo>
                    <a:close/>
                  </a:path>
                </a:pathLst>
              </a:custGeom>
              <a:solidFill>
                <a:srgbClr val="3C1A5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6" name="Freeform 596">
                <a:extLst>
                  <a:ext uri="{FF2B5EF4-FFF2-40B4-BE49-F238E27FC236}">
                    <a16:creationId xmlns:a16="http://schemas.microsoft.com/office/drawing/2014/main" xmlns="" id="{A6D01EC8-EDD9-4B17-B0B7-A379F95372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0500" y="3716338"/>
                <a:ext cx="146050" cy="598487"/>
              </a:xfrm>
              <a:custGeom>
                <a:avLst/>
                <a:gdLst>
                  <a:gd name="T0" fmla="*/ 92 w 92"/>
                  <a:gd name="T1" fmla="*/ 377 h 377"/>
                  <a:gd name="T2" fmla="*/ 92 w 92"/>
                  <a:gd name="T3" fmla="*/ 377 h 377"/>
                  <a:gd name="T4" fmla="*/ 74 w 92"/>
                  <a:gd name="T5" fmla="*/ 345 h 377"/>
                  <a:gd name="T6" fmla="*/ 58 w 92"/>
                  <a:gd name="T7" fmla="*/ 319 h 377"/>
                  <a:gd name="T8" fmla="*/ 42 w 92"/>
                  <a:gd name="T9" fmla="*/ 289 h 377"/>
                  <a:gd name="T10" fmla="*/ 28 w 92"/>
                  <a:gd name="T11" fmla="*/ 252 h 377"/>
                  <a:gd name="T12" fmla="*/ 14 w 92"/>
                  <a:gd name="T13" fmla="*/ 212 h 377"/>
                  <a:gd name="T14" fmla="*/ 10 w 92"/>
                  <a:gd name="T15" fmla="*/ 190 h 377"/>
                  <a:gd name="T16" fmla="*/ 4 w 92"/>
                  <a:gd name="T17" fmla="*/ 166 h 377"/>
                  <a:gd name="T18" fmla="*/ 2 w 92"/>
                  <a:gd name="T19" fmla="*/ 142 h 377"/>
                  <a:gd name="T20" fmla="*/ 0 w 92"/>
                  <a:gd name="T21" fmla="*/ 118 h 377"/>
                  <a:gd name="T22" fmla="*/ 0 w 92"/>
                  <a:gd name="T23" fmla="*/ 118 h 377"/>
                  <a:gd name="T24" fmla="*/ 0 w 92"/>
                  <a:gd name="T25" fmla="*/ 84 h 377"/>
                  <a:gd name="T26" fmla="*/ 0 w 92"/>
                  <a:gd name="T27" fmla="*/ 66 h 377"/>
                  <a:gd name="T28" fmla="*/ 2 w 92"/>
                  <a:gd name="T29" fmla="*/ 46 h 377"/>
                  <a:gd name="T30" fmla="*/ 6 w 92"/>
                  <a:gd name="T31" fmla="*/ 30 h 377"/>
                  <a:gd name="T32" fmla="*/ 10 w 92"/>
                  <a:gd name="T33" fmla="*/ 16 h 377"/>
                  <a:gd name="T34" fmla="*/ 14 w 92"/>
                  <a:gd name="T35" fmla="*/ 10 h 377"/>
                  <a:gd name="T36" fmla="*/ 18 w 92"/>
                  <a:gd name="T37" fmla="*/ 4 h 377"/>
                  <a:gd name="T38" fmla="*/ 24 w 92"/>
                  <a:gd name="T39" fmla="*/ 2 h 377"/>
                  <a:gd name="T40" fmla="*/ 30 w 92"/>
                  <a:gd name="T41" fmla="*/ 0 h 377"/>
                  <a:gd name="T42" fmla="*/ 30 w 92"/>
                  <a:gd name="T43" fmla="*/ 0 h 377"/>
                  <a:gd name="T44" fmla="*/ 34 w 92"/>
                  <a:gd name="T45" fmla="*/ 0 h 377"/>
                  <a:gd name="T46" fmla="*/ 40 w 92"/>
                  <a:gd name="T47" fmla="*/ 0 h 377"/>
                  <a:gd name="T48" fmla="*/ 50 w 92"/>
                  <a:gd name="T49" fmla="*/ 6 h 377"/>
                  <a:gd name="T50" fmla="*/ 58 w 92"/>
                  <a:gd name="T51" fmla="*/ 16 h 377"/>
                  <a:gd name="T52" fmla="*/ 68 w 92"/>
                  <a:gd name="T53" fmla="*/ 32 h 377"/>
                  <a:gd name="T54" fmla="*/ 74 w 92"/>
                  <a:gd name="T55" fmla="*/ 50 h 377"/>
                  <a:gd name="T56" fmla="*/ 80 w 92"/>
                  <a:gd name="T57" fmla="*/ 72 h 377"/>
                  <a:gd name="T58" fmla="*/ 84 w 92"/>
                  <a:gd name="T59" fmla="*/ 98 h 377"/>
                  <a:gd name="T60" fmla="*/ 86 w 92"/>
                  <a:gd name="T61" fmla="*/ 126 h 377"/>
                  <a:gd name="T62" fmla="*/ 86 w 92"/>
                  <a:gd name="T63" fmla="*/ 126 h 377"/>
                  <a:gd name="T64" fmla="*/ 92 w 92"/>
                  <a:gd name="T65" fmla="*/ 377 h 377"/>
                  <a:gd name="T66" fmla="*/ 92 w 92"/>
                  <a:gd name="T67" fmla="*/ 377 h 3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2" h="377">
                    <a:moveTo>
                      <a:pt x="92" y="377"/>
                    </a:moveTo>
                    <a:lnTo>
                      <a:pt x="92" y="377"/>
                    </a:lnTo>
                    <a:lnTo>
                      <a:pt x="74" y="345"/>
                    </a:lnTo>
                    <a:lnTo>
                      <a:pt x="58" y="319"/>
                    </a:lnTo>
                    <a:lnTo>
                      <a:pt x="42" y="289"/>
                    </a:lnTo>
                    <a:lnTo>
                      <a:pt x="28" y="252"/>
                    </a:lnTo>
                    <a:lnTo>
                      <a:pt x="14" y="212"/>
                    </a:lnTo>
                    <a:lnTo>
                      <a:pt x="10" y="190"/>
                    </a:lnTo>
                    <a:lnTo>
                      <a:pt x="4" y="166"/>
                    </a:lnTo>
                    <a:lnTo>
                      <a:pt x="2" y="142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84"/>
                    </a:lnTo>
                    <a:lnTo>
                      <a:pt x="0" y="66"/>
                    </a:lnTo>
                    <a:lnTo>
                      <a:pt x="2" y="46"/>
                    </a:lnTo>
                    <a:lnTo>
                      <a:pt x="6" y="30"/>
                    </a:lnTo>
                    <a:lnTo>
                      <a:pt x="10" y="16"/>
                    </a:lnTo>
                    <a:lnTo>
                      <a:pt x="14" y="10"/>
                    </a:lnTo>
                    <a:lnTo>
                      <a:pt x="18" y="4"/>
                    </a:lnTo>
                    <a:lnTo>
                      <a:pt x="24" y="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34" y="0"/>
                    </a:lnTo>
                    <a:lnTo>
                      <a:pt x="40" y="0"/>
                    </a:lnTo>
                    <a:lnTo>
                      <a:pt x="50" y="6"/>
                    </a:lnTo>
                    <a:lnTo>
                      <a:pt x="58" y="16"/>
                    </a:lnTo>
                    <a:lnTo>
                      <a:pt x="68" y="32"/>
                    </a:lnTo>
                    <a:lnTo>
                      <a:pt x="74" y="50"/>
                    </a:lnTo>
                    <a:lnTo>
                      <a:pt x="80" y="72"/>
                    </a:lnTo>
                    <a:lnTo>
                      <a:pt x="84" y="98"/>
                    </a:lnTo>
                    <a:lnTo>
                      <a:pt x="86" y="126"/>
                    </a:lnTo>
                    <a:lnTo>
                      <a:pt x="86" y="126"/>
                    </a:lnTo>
                    <a:lnTo>
                      <a:pt x="92" y="377"/>
                    </a:lnTo>
                    <a:lnTo>
                      <a:pt x="92" y="377"/>
                    </a:lnTo>
                    <a:close/>
                  </a:path>
                </a:pathLst>
              </a:custGeom>
              <a:solidFill>
                <a:srgbClr val="3C1A5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7" name="Freeform 597">
                <a:extLst>
                  <a:ext uri="{FF2B5EF4-FFF2-40B4-BE49-F238E27FC236}">
                    <a16:creationId xmlns:a16="http://schemas.microsoft.com/office/drawing/2014/main" xmlns="" id="{D30C30EE-7431-41A4-9C9D-3A67AAE59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8775" y="3767138"/>
                <a:ext cx="149225" cy="541337"/>
              </a:xfrm>
              <a:custGeom>
                <a:avLst/>
                <a:gdLst>
                  <a:gd name="T0" fmla="*/ 0 w 94"/>
                  <a:gd name="T1" fmla="*/ 341 h 341"/>
                  <a:gd name="T2" fmla="*/ 0 w 94"/>
                  <a:gd name="T3" fmla="*/ 341 h 341"/>
                  <a:gd name="T4" fmla="*/ 0 w 94"/>
                  <a:gd name="T5" fmla="*/ 303 h 341"/>
                  <a:gd name="T6" fmla="*/ 2 w 94"/>
                  <a:gd name="T7" fmla="*/ 235 h 341"/>
                  <a:gd name="T8" fmla="*/ 6 w 94"/>
                  <a:gd name="T9" fmla="*/ 126 h 341"/>
                  <a:gd name="T10" fmla="*/ 6 w 94"/>
                  <a:gd name="T11" fmla="*/ 126 h 341"/>
                  <a:gd name="T12" fmla="*/ 8 w 94"/>
                  <a:gd name="T13" fmla="*/ 102 h 341"/>
                  <a:gd name="T14" fmla="*/ 12 w 94"/>
                  <a:gd name="T15" fmla="*/ 76 h 341"/>
                  <a:gd name="T16" fmla="*/ 16 w 94"/>
                  <a:gd name="T17" fmla="*/ 54 h 341"/>
                  <a:gd name="T18" fmla="*/ 24 w 94"/>
                  <a:gd name="T19" fmla="*/ 32 h 341"/>
                  <a:gd name="T20" fmla="*/ 34 w 94"/>
                  <a:gd name="T21" fmla="*/ 14 h 341"/>
                  <a:gd name="T22" fmla="*/ 40 w 94"/>
                  <a:gd name="T23" fmla="*/ 8 h 341"/>
                  <a:gd name="T24" fmla="*/ 44 w 94"/>
                  <a:gd name="T25" fmla="*/ 4 h 341"/>
                  <a:gd name="T26" fmla="*/ 52 w 94"/>
                  <a:gd name="T27" fmla="*/ 0 h 341"/>
                  <a:gd name="T28" fmla="*/ 58 w 94"/>
                  <a:gd name="T29" fmla="*/ 0 h 341"/>
                  <a:gd name="T30" fmla="*/ 66 w 94"/>
                  <a:gd name="T31" fmla="*/ 2 h 341"/>
                  <a:gd name="T32" fmla="*/ 74 w 94"/>
                  <a:gd name="T33" fmla="*/ 6 h 341"/>
                  <a:gd name="T34" fmla="*/ 74 w 94"/>
                  <a:gd name="T35" fmla="*/ 6 h 341"/>
                  <a:gd name="T36" fmla="*/ 82 w 94"/>
                  <a:gd name="T37" fmla="*/ 12 h 341"/>
                  <a:gd name="T38" fmla="*/ 88 w 94"/>
                  <a:gd name="T39" fmla="*/ 20 h 341"/>
                  <a:gd name="T40" fmla="*/ 92 w 94"/>
                  <a:gd name="T41" fmla="*/ 30 h 341"/>
                  <a:gd name="T42" fmla="*/ 94 w 94"/>
                  <a:gd name="T43" fmla="*/ 40 h 341"/>
                  <a:gd name="T44" fmla="*/ 94 w 94"/>
                  <a:gd name="T45" fmla="*/ 52 h 341"/>
                  <a:gd name="T46" fmla="*/ 94 w 94"/>
                  <a:gd name="T47" fmla="*/ 64 h 341"/>
                  <a:gd name="T48" fmla="*/ 92 w 94"/>
                  <a:gd name="T49" fmla="*/ 88 h 341"/>
                  <a:gd name="T50" fmla="*/ 86 w 94"/>
                  <a:gd name="T51" fmla="*/ 112 h 341"/>
                  <a:gd name="T52" fmla="*/ 80 w 94"/>
                  <a:gd name="T53" fmla="*/ 134 h 341"/>
                  <a:gd name="T54" fmla="*/ 70 w 94"/>
                  <a:gd name="T55" fmla="*/ 160 h 341"/>
                  <a:gd name="T56" fmla="*/ 70 w 94"/>
                  <a:gd name="T57" fmla="*/ 160 h 341"/>
                  <a:gd name="T58" fmla="*/ 54 w 94"/>
                  <a:gd name="T59" fmla="*/ 196 h 341"/>
                  <a:gd name="T60" fmla="*/ 32 w 94"/>
                  <a:gd name="T61" fmla="*/ 257 h 341"/>
                  <a:gd name="T62" fmla="*/ 0 w 94"/>
                  <a:gd name="T63" fmla="*/ 341 h 341"/>
                  <a:gd name="T64" fmla="*/ 0 w 94"/>
                  <a:gd name="T65" fmla="*/ 341 h 3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4" h="341">
                    <a:moveTo>
                      <a:pt x="0" y="341"/>
                    </a:moveTo>
                    <a:lnTo>
                      <a:pt x="0" y="341"/>
                    </a:lnTo>
                    <a:lnTo>
                      <a:pt x="0" y="303"/>
                    </a:lnTo>
                    <a:lnTo>
                      <a:pt x="2" y="235"/>
                    </a:lnTo>
                    <a:lnTo>
                      <a:pt x="6" y="126"/>
                    </a:lnTo>
                    <a:lnTo>
                      <a:pt x="6" y="126"/>
                    </a:lnTo>
                    <a:lnTo>
                      <a:pt x="8" y="102"/>
                    </a:lnTo>
                    <a:lnTo>
                      <a:pt x="12" y="76"/>
                    </a:lnTo>
                    <a:lnTo>
                      <a:pt x="16" y="54"/>
                    </a:lnTo>
                    <a:lnTo>
                      <a:pt x="24" y="32"/>
                    </a:lnTo>
                    <a:lnTo>
                      <a:pt x="34" y="14"/>
                    </a:lnTo>
                    <a:lnTo>
                      <a:pt x="40" y="8"/>
                    </a:lnTo>
                    <a:lnTo>
                      <a:pt x="44" y="4"/>
                    </a:lnTo>
                    <a:lnTo>
                      <a:pt x="52" y="0"/>
                    </a:lnTo>
                    <a:lnTo>
                      <a:pt x="58" y="0"/>
                    </a:lnTo>
                    <a:lnTo>
                      <a:pt x="66" y="2"/>
                    </a:lnTo>
                    <a:lnTo>
                      <a:pt x="74" y="6"/>
                    </a:lnTo>
                    <a:lnTo>
                      <a:pt x="74" y="6"/>
                    </a:lnTo>
                    <a:lnTo>
                      <a:pt x="82" y="12"/>
                    </a:lnTo>
                    <a:lnTo>
                      <a:pt x="88" y="20"/>
                    </a:lnTo>
                    <a:lnTo>
                      <a:pt x="92" y="30"/>
                    </a:lnTo>
                    <a:lnTo>
                      <a:pt x="94" y="40"/>
                    </a:lnTo>
                    <a:lnTo>
                      <a:pt x="94" y="52"/>
                    </a:lnTo>
                    <a:lnTo>
                      <a:pt x="94" y="64"/>
                    </a:lnTo>
                    <a:lnTo>
                      <a:pt x="92" y="88"/>
                    </a:lnTo>
                    <a:lnTo>
                      <a:pt x="86" y="112"/>
                    </a:lnTo>
                    <a:lnTo>
                      <a:pt x="80" y="134"/>
                    </a:lnTo>
                    <a:lnTo>
                      <a:pt x="70" y="160"/>
                    </a:lnTo>
                    <a:lnTo>
                      <a:pt x="70" y="160"/>
                    </a:lnTo>
                    <a:lnTo>
                      <a:pt x="54" y="196"/>
                    </a:lnTo>
                    <a:lnTo>
                      <a:pt x="32" y="257"/>
                    </a:lnTo>
                    <a:lnTo>
                      <a:pt x="0" y="341"/>
                    </a:lnTo>
                    <a:lnTo>
                      <a:pt x="0" y="341"/>
                    </a:lnTo>
                    <a:close/>
                  </a:path>
                </a:pathLst>
              </a:custGeom>
              <a:solidFill>
                <a:srgbClr val="3C1A5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8" name="Freeform 598">
                <a:extLst>
                  <a:ext uri="{FF2B5EF4-FFF2-40B4-BE49-F238E27FC236}">
                    <a16:creationId xmlns:a16="http://schemas.microsoft.com/office/drawing/2014/main" xmlns="" id="{7488C4AB-9661-4A9E-87A4-5220773B78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950" y="4140200"/>
                <a:ext cx="381000" cy="219075"/>
              </a:xfrm>
              <a:custGeom>
                <a:avLst/>
                <a:gdLst>
                  <a:gd name="T0" fmla="*/ 238 w 240"/>
                  <a:gd name="T1" fmla="*/ 6 h 138"/>
                  <a:gd name="T2" fmla="*/ 238 w 240"/>
                  <a:gd name="T3" fmla="*/ 6 h 138"/>
                  <a:gd name="T4" fmla="*/ 240 w 240"/>
                  <a:gd name="T5" fmla="*/ 8 h 138"/>
                  <a:gd name="T6" fmla="*/ 240 w 240"/>
                  <a:gd name="T7" fmla="*/ 12 h 138"/>
                  <a:gd name="T8" fmla="*/ 238 w 240"/>
                  <a:gd name="T9" fmla="*/ 18 h 138"/>
                  <a:gd name="T10" fmla="*/ 234 w 240"/>
                  <a:gd name="T11" fmla="*/ 26 h 138"/>
                  <a:gd name="T12" fmla="*/ 220 w 240"/>
                  <a:gd name="T13" fmla="*/ 42 h 138"/>
                  <a:gd name="T14" fmla="*/ 198 w 240"/>
                  <a:gd name="T15" fmla="*/ 60 h 138"/>
                  <a:gd name="T16" fmla="*/ 182 w 240"/>
                  <a:gd name="T17" fmla="*/ 70 h 138"/>
                  <a:gd name="T18" fmla="*/ 166 w 240"/>
                  <a:gd name="T19" fmla="*/ 80 h 138"/>
                  <a:gd name="T20" fmla="*/ 146 w 240"/>
                  <a:gd name="T21" fmla="*/ 90 h 138"/>
                  <a:gd name="T22" fmla="*/ 122 w 240"/>
                  <a:gd name="T23" fmla="*/ 102 h 138"/>
                  <a:gd name="T24" fmla="*/ 96 w 240"/>
                  <a:gd name="T25" fmla="*/ 112 h 138"/>
                  <a:gd name="T26" fmla="*/ 66 w 240"/>
                  <a:gd name="T27" fmla="*/ 122 h 138"/>
                  <a:gd name="T28" fmla="*/ 34 w 240"/>
                  <a:gd name="T29" fmla="*/ 130 h 138"/>
                  <a:gd name="T30" fmla="*/ 0 w 240"/>
                  <a:gd name="T31" fmla="*/ 138 h 138"/>
                  <a:gd name="T32" fmla="*/ 0 w 240"/>
                  <a:gd name="T33" fmla="*/ 138 h 138"/>
                  <a:gd name="T34" fmla="*/ 56 w 240"/>
                  <a:gd name="T35" fmla="*/ 98 h 138"/>
                  <a:gd name="T36" fmla="*/ 92 w 240"/>
                  <a:gd name="T37" fmla="*/ 72 h 138"/>
                  <a:gd name="T38" fmla="*/ 128 w 240"/>
                  <a:gd name="T39" fmla="*/ 46 h 138"/>
                  <a:gd name="T40" fmla="*/ 164 w 240"/>
                  <a:gd name="T41" fmla="*/ 24 h 138"/>
                  <a:gd name="T42" fmla="*/ 196 w 240"/>
                  <a:gd name="T43" fmla="*/ 8 h 138"/>
                  <a:gd name="T44" fmla="*/ 208 w 240"/>
                  <a:gd name="T45" fmla="*/ 4 h 138"/>
                  <a:gd name="T46" fmla="*/ 220 w 240"/>
                  <a:gd name="T47" fmla="*/ 0 h 138"/>
                  <a:gd name="T48" fmla="*/ 230 w 240"/>
                  <a:gd name="T49" fmla="*/ 2 h 138"/>
                  <a:gd name="T50" fmla="*/ 238 w 240"/>
                  <a:gd name="T51" fmla="*/ 6 h 138"/>
                  <a:gd name="T52" fmla="*/ 238 w 240"/>
                  <a:gd name="T53" fmla="*/ 6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0" h="138">
                    <a:moveTo>
                      <a:pt x="238" y="6"/>
                    </a:moveTo>
                    <a:lnTo>
                      <a:pt x="238" y="6"/>
                    </a:lnTo>
                    <a:lnTo>
                      <a:pt x="240" y="8"/>
                    </a:lnTo>
                    <a:lnTo>
                      <a:pt x="240" y="12"/>
                    </a:lnTo>
                    <a:lnTo>
                      <a:pt x="238" y="18"/>
                    </a:lnTo>
                    <a:lnTo>
                      <a:pt x="234" y="26"/>
                    </a:lnTo>
                    <a:lnTo>
                      <a:pt x="220" y="42"/>
                    </a:lnTo>
                    <a:lnTo>
                      <a:pt x="198" y="60"/>
                    </a:lnTo>
                    <a:lnTo>
                      <a:pt x="182" y="70"/>
                    </a:lnTo>
                    <a:lnTo>
                      <a:pt x="166" y="80"/>
                    </a:lnTo>
                    <a:lnTo>
                      <a:pt x="146" y="90"/>
                    </a:lnTo>
                    <a:lnTo>
                      <a:pt x="122" y="102"/>
                    </a:lnTo>
                    <a:lnTo>
                      <a:pt x="96" y="112"/>
                    </a:lnTo>
                    <a:lnTo>
                      <a:pt x="66" y="122"/>
                    </a:lnTo>
                    <a:lnTo>
                      <a:pt x="34" y="130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56" y="98"/>
                    </a:lnTo>
                    <a:lnTo>
                      <a:pt x="92" y="72"/>
                    </a:lnTo>
                    <a:lnTo>
                      <a:pt x="128" y="46"/>
                    </a:lnTo>
                    <a:lnTo>
                      <a:pt x="164" y="24"/>
                    </a:lnTo>
                    <a:lnTo>
                      <a:pt x="196" y="8"/>
                    </a:lnTo>
                    <a:lnTo>
                      <a:pt x="208" y="4"/>
                    </a:lnTo>
                    <a:lnTo>
                      <a:pt x="220" y="0"/>
                    </a:lnTo>
                    <a:lnTo>
                      <a:pt x="230" y="2"/>
                    </a:lnTo>
                    <a:lnTo>
                      <a:pt x="238" y="6"/>
                    </a:lnTo>
                    <a:lnTo>
                      <a:pt x="238" y="6"/>
                    </a:lnTo>
                    <a:close/>
                  </a:path>
                </a:pathLst>
              </a:custGeom>
              <a:solidFill>
                <a:srgbClr val="3C1A5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89" name="Freeform 599">
                <a:extLst>
                  <a:ext uri="{FF2B5EF4-FFF2-40B4-BE49-F238E27FC236}">
                    <a16:creationId xmlns:a16="http://schemas.microsoft.com/office/drawing/2014/main" xmlns="" id="{531C1886-544F-458C-BC82-B160AFDED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625" y="4676775"/>
                <a:ext cx="1936750" cy="1355725"/>
              </a:xfrm>
              <a:custGeom>
                <a:avLst/>
                <a:gdLst>
                  <a:gd name="T0" fmla="*/ 358 w 1220"/>
                  <a:gd name="T1" fmla="*/ 854 h 854"/>
                  <a:gd name="T2" fmla="*/ 1220 w 1220"/>
                  <a:gd name="T3" fmla="*/ 854 h 854"/>
                  <a:gd name="T4" fmla="*/ 1114 w 1220"/>
                  <a:gd name="T5" fmla="*/ 0 h 854"/>
                  <a:gd name="T6" fmla="*/ 84 w 1220"/>
                  <a:gd name="T7" fmla="*/ 0 h 854"/>
                  <a:gd name="T8" fmla="*/ 0 w 1220"/>
                  <a:gd name="T9" fmla="*/ 854 h 854"/>
                  <a:gd name="T10" fmla="*/ 358 w 1220"/>
                  <a:gd name="T11" fmla="*/ 854 h 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20" h="854">
                    <a:moveTo>
                      <a:pt x="358" y="854"/>
                    </a:moveTo>
                    <a:lnTo>
                      <a:pt x="1220" y="854"/>
                    </a:lnTo>
                    <a:lnTo>
                      <a:pt x="1114" y="0"/>
                    </a:lnTo>
                    <a:lnTo>
                      <a:pt x="84" y="0"/>
                    </a:lnTo>
                    <a:lnTo>
                      <a:pt x="0" y="854"/>
                    </a:lnTo>
                    <a:lnTo>
                      <a:pt x="358" y="854"/>
                    </a:lnTo>
                    <a:close/>
                  </a:path>
                </a:pathLst>
              </a:custGeom>
              <a:solidFill>
                <a:srgbClr val="3DDA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0" name="Freeform 600">
                <a:extLst>
                  <a:ext uri="{FF2B5EF4-FFF2-40B4-BE49-F238E27FC236}">
                    <a16:creationId xmlns:a16="http://schemas.microsoft.com/office/drawing/2014/main" xmlns="" id="{E1F7129D-8FF5-4C22-A586-4D4B56B2DF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625" y="4676775"/>
                <a:ext cx="600075" cy="1355725"/>
              </a:xfrm>
              <a:custGeom>
                <a:avLst/>
                <a:gdLst>
                  <a:gd name="T0" fmla="*/ 358 w 378"/>
                  <a:gd name="T1" fmla="*/ 854 h 854"/>
                  <a:gd name="T2" fmla="*/ 378 w 378"/>
                  <a:gd name="T3" fmla="*/ 854 h 854"/>
                  <a:gd name="T4" fmla="*/ 378 w 378"/>
                  <a:gd name="T5" fmla="*/ 0 h 854"/>
                  <a:gd name="T6" fmla="*/ 84 w 378"/>
                  <a:gd name="T7" fmla="*/ 0 h 854"/>
                  <a:gd name="T8" fmla="*/ 0 w 378"/>
                  <a:gd name="T9" fmla="*/ 854 h 854"/>
                  <a:gd name="T10" fmla="*/ 358 w 378"/>
                  <a:gd name="T11" fmla="*/ 854 h 8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8" h="854">
                    <a:moveTo>
                      <a:pt x="358" y="854"/>
                    </a:moveTo>
                    <a:lnTo>
                      <a:pt x="378" y="854"/>
                    </a:lnTo>
                    <a:lnTo>
                      <a:pt x="378" y="0"/>
                    </a:lnTo>
                    <a:lnTo>
                      <a:pt x="84" y="0"/>
                    </a:lnTo>
                    <a:lnTo>
                      <a:pt x="0" y="854"/>
                    </a:lnTo>
                    <a:lnTo>
                      <a:pt x="358" y="854"/>
                    </a:lnTo>
                    <a:close/>
                  </a:path>
                </a:pathLst>
              </a:custGeom>
              <a:solidFill>
                <a:srgbClr val="37BF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1" name="Freeform 601">
                <a:extLst>
                  <a:ext uri="{FF2B5EF4-FFF2-40B4-BE49-F238E27FC236}">
                    <a16:creationId xmlns:a16="http://schemas.microsoft.com/office/drawing/2014/main" xmlns="" id="{4272F481-D61B-4863-8266-86EFC57CE9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825" y="4352925"/>
                <a:ext cx="1739900" cy="352425"/>
              </a:xfrm>
              <a:custGeom>
                <a:avLst/>
                <a:gdLst>
                  <a:gd name="T0" fmla="*/ 20 w 1096"/>
                  <a:gd name="T1" fmla="*/ 34 h 222"/>
                  <a:gd name="T2" fmla="*/ 330 w 1096"/>
                  <a:gd name="T3" fmla="*/ 10 h 222"/>
                  <a:gd name="T4" fmla="*/ 618 w 1096"/>
                  <a:gd name="T5" fmla="*/ 6 h 222"/>
                  <a:gd name="T6" fmla="*/ 726 w 1096"/>
                  <a:gd name="T7" fmla="*/ 56 h 222"/>
                  <a:gd name="T8" fmla="*/ 834 w 1096"/>
                  <a:gd name="T9" fmla="*/ 2 h 222"/>
                  <a:gd name="T10" fmla="*/ 1046 w 1096"/>
                  <a:gd name="T11" fmla="*/ 0 h 222"/>
                  <a:gd name="T12" fmla="*/ 1096 w 1096"/>
                  <a:gd name="T13" fmla="*/ 222 h 222"/>
                  <a:gd name="T14" fmla="*/ 330 w 1096"/>
                  <a:gd name="T15" fmla="*/ 222 h 222"/>
                  <a:gd name="T16" fmla="*/ 0 w 1096"/>
                  <a:gd name="T17" fmla="*/ 222 h 222"/>
                  <a:gd name="T18" fmla="*/ 20 w 1096"/>
                  <a:gd name="T19" fmla="*/ 34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6" h="222">
                    <a:moveTo>
                      <a:pt x="20" y="34"/>
                    </a:moveTo>
                    <a:lnTo>
                      <a:pt x="330" y="10"/>
                    </a:lnTo>
                    <a:lnTo>
                      <a:pt x="618" y="6"/>
                    </a:lnTo>
                    <a:lnTo>
                      <a:pt x="726" y="56"/>
                    </a:lnTo>
                    <a:lnTo>
                      <a:pt x="834" y="2"/>
                    </a:lnTo>
                    <a:lnTo>
                      <a:pt x="1046" y="0"/>
                    </a:lnTo>
                    <a:lnTo>
                      <a:pt x="1096" y="222"/>
                    </a:lnTo>
                    <a:lnTo>
                      <a:pt x="330" y="222"/>
                    </a:lnTo>
                    <a:lnTo>
                      <a:pt x="0" y="222"/>
                    </a:lnTo>
                    <a:lnTo>
                      <a:pt x="20" y="34"/>
                    </a:lnTo>
                    <a:close/>
                  </a:path>
                </a:pathLst>
              </a:custGeom>
              <a:solidFill>
                <a:srgbClr val="3DDA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2" name="Freeform 602">
                <a:extLst>
                  <a:ext uri="{FF2B5EF4-FFF2-40B4-BE49-F238E27FC236}">
                    <a16:creationId xmlns:a16="http://schemas.microsoft.com/office/drawing/2014/main" xmlns="" id="{563D15C7-6815-44C3-B81C-A4D2197B50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825" y="4368800"/>
                <a:ext cx="539750" cy="336550"/>
              </a:xfrm>
              <a:custGeom>
                <a:avLst/>
                <a:gdLst>
                  <a:gd name="T0" fmla="*/ 340 w 340"/>
                  <a:gd name="T1" fmla="*/ 0 h 212"/>
                  <a:gd name="T2" fmla="*/ 330 w 340"/>
                  <a:gd name="T3" fmla="*/ 0 h 212"/>
                  <a:gd name="T4" fmla="*/ 200 w 340"/>
                  <a:gd name="T5" fmla="*/ 10 h 212"/>
                  <a:gd name="T6" fmla="*/ 160 w 340"/>
                  <a:gd name="T7" fmla="*/ 36 h 212"/>
                  <a:gd name="T8" fmla="*/ 126 w 340"/>
                  <a:gd name="T9" fmla="*/ 16 h 212"/>
                  <a:gd name="T10" fmla="*/ 20 w 340"/>
                  <a:gd name="T11" fmla="*/ 24 h 212"/>
                  <a:gd name="T12" fmla="*/ 0 w 340"/>
                  <a:gd name="T13" fmla="*/ 212 h 212"/>
                  <a:gd name="T14" fmla="*/ 330 w 340"/>
                  <a:gd name="T15" fmla="*/ 212 h 212"/>
                  <a:gd name="T16" fmla="*/ 340 w 340"/>
                  <a:gd name="T17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0" h="212">
                    <a:moveTo>
                      <a:pt x="340" y="0"/>
                    </a:moveTo>
                    <a:lnTo>
                      <a:pt x="330" y="0"/>
                    </a:lnTo>
                    <a:lnTo>
                      <a:pt x="200" y="10"/>
                    </a:lnTo>
                    <a:lnTo>
                      <a:pt x="160" y="36"/>
                    </a:lnTo>
                    <a:lnTo>
                      <a:pt x="126" y="16"/>
                    </a:lnTo>
                    <a:lnTo>
                      <a:pt x="20" y="24"/>
                    </a:lnTo>
                    <a:lnTo>
                      <a:pt x="0" y="212"/>
                    </a:lnTo>
                    <a:lnTo>
                      <a:pt x="330" y="212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rgbClr val="37BF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3" name="Freeform 603">
                <a:extLst>
                  <a:ext uri="{FF2B5EF4-FFF2-40B4-BE49-F238E27FC236}">
                    <a16:creationId xmlns:a16="http://schemas.microsoft.com/office/drawing/2014/main" xmlns="" id="{F2CE1195-5A15-469C-B8B7-9A13DCFCD0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2800" y="4705350"/>
                <a:ext cx="1644650" cy="25400"/>
              </a:xfrm>
              <a:custGeom>
                <a:avLst/>
                <a:gdLst>
                  <a:gd name="T0" fmla="*/ 296 w 1036"/>
                  <a:gd name="T1" fmla="*/ 0 h 16"/>
                  <a:gd name="T2" fmla="*/ 0 w 1036"/>
                  <a:gd name="T3" fmla="*/ 0 h 16"/>
                  <a:gd name="T4" fmla="*/ 0 w 1036"/>
                  <a:gd name="T5" fmla="*/ 16 h 16"/>
                  <a:gd name="T6" fmla="*/ 296 w 1036"/>
                  <a:gd name="T7" fmla="*/ 16 h 16"/>
                  <a:gd name="T8" fmla="*/ 1036 w 1036"/>
                  <a:gd name="T9" fmla="*/ 16 h 16"/>
                  <a:gd name="T10" fmla="*/ 1034 w 1036"/>
                  <a:gd name="T11" fmla="*/ 0 h 16"/>
                  <a:gd name="T12" fmla="*/ 296 w 1036"/>
                  <a:gd name="T1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6" h="16">
                    <a:moveTo>
                      <a:pt x="296" y="0"/>
                    </a:moveTo>
                    <a:lnTo>
                      <a:pt x="0" y="0"/>
                    </a:lnTo>
                    <a:lnTo>
                      <a:pt x="0" y="16"/>
                    </a:lnTo>
                    <a:lnTo>
                      <a:pt x="296" y="16"/>
                    </a:lnTo>
                    <a:lnTo>
                      <a:pt x="1036" y="16"/>
                    </a:lnTo>
                    <a:lnTo>
                      <a:pt x="1034" y="0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rgbClr val="21747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4" name="Freeform 604">
                <a:extLst>
                  <a:ext uri="{FF2B5EF4-FFF2-40B4-BE49-F238E27FC236}">
                    <a16:creationId xmlns:a16="http://schemas.microsoft.com/office/drawing/2014/main" xmlns="" id="{740CBC01-BB24-42AC-A681-83E7808725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9900" y="4356100"/>
                <a:ext cx="342900" cy="1676400"/>
              </a:xfrm>
              <a:custGeom>
                <a:avLst/>
                <a:gdLst>
                  <a:gd name="T0" fmla="*/ 72 w 216"/>
                  <a:gd name="T1" fmla="*/ 1056 h 1056"/>
                  <a:gd name="T2" fmla="*/ 0 w 216"/>
                  <a:gd name="T3" fmla="*/ 4 h 1056"/>
                  <a:gd name="T4" fmla="*/ 216 w 216"/>
                  <a:gd name="T5" fmla="*/ 0 h 1056"/>
                  <a:gd name="T6" fmla="*/ 210 w 216"/>
                  <a:gd name="T7" fmla="*/ 1056 h 1056"/>
                  <a:gd name="T8" fmla="*/ 72 w 216"/>
                  <a:gd name="T9" fmla="*/ 1056 h 1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" h="1056">
                    <a:moveTo>
                      <a:pt x="72" y="1056"/>
                    </a:moveTo>
                    <a:lnTo>
                      <a:pt x="0" y="4"/>
                    </a:lnTo>
                    <a:lnTo>
                      <a:pt x="216" y="0"/>
                    </a:lnTo>
                    <a:lnTo>
                      <a:pt x="210" y="1056"/>
                    </a:lnTo>
                    <a:lnTo>
                      <a:pt x="72" y="1056"/>
                    </a:ln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5" name="Freeform 605">
                <a:extLst>
                  <a:ext uri="{FF2B5EF4-FFF2-40B4-BE49-F238E27FC236}">
                    <a16:creationId xmlns:a16="http://schemas.microsoft.com/office/drawing/2014/main" xmlns="" id="{0B6A72DD-655E-43D1-B774-17A057B996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8675" y="4384675"/>
                <a:ext cx="247650" cy="1647825"/>
              </a:xfrm>
              <a:custGeom>
                <a:avLst/>
                <a:gdLst>
                  <a:gd name="T0" fmla="*/ 82 w 156"/>
                  <a:gd name="T1" fmla="*/ 6 h 1038"/>
                  <a:gd name="T2" fmla="*/ 0 w 156"/>
                  <a:gd name="T3" fmla="*/ 1038 h 1038"/>
                  <a:gd name="T4" fmla="*/ 70 w 156"/>
                  <a:gd name="T5" fmla="*/ 1038 h 1038"/>
                  <a:gd name="T6" fmla="*/ 156 w 156"/>
                  <a:gd name="T7" fmla="*/ 0 h 1038"/>
                  <a:gd name="T8" fmla="*/ 82 w 156"/>
                  <a:gd name="T9" fmla="*/ 6 h 10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038">
                    <a:moveTo>
                      <a:pt x="82" y="6"/>
                    </a:moveTo>
                    <a:lnTo>
                      <a:pt x="0" y="1038"/>
                    </a:lnTo>
                    <a:lnTo>
                      <a:pt x="70" y="1038"/>
                    </a:lnTo>
                    <a:lnTo>
                      <a:pt x="156" y="0"/>
                    </a:lnTo>
                    <a:lnTo>
                      <a:pt x="82" y="6"/>
                    </a:lnTo>
                    <a:close/>
                  </a:path>
                </a:pathLst>
              </a:custGeom>
              <a:solidFill>
                <a:srgbClr val="5A278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770" name="Group 5769">
              <a:extLst>
                <a:ext uri="{FF2B5EF4-FFF2-40B4-BE49-F238E27FC236}">
                  <a16:creationId xmlns:a16="http://schemas.microsoft.com/office/drawing/2014/main" xmlns="" id="{55931C70-7862-42C6-9F07-0C7978299063}"/>
                </a:ext>
              </a:extLst>
            </p:cNvPr>
            <p:cNvGrpSpPr/>
            <p:nvPr/>
          </p:nvGrpSpPr>
          <p:grpSpPr>
            <a:xfrm>
              <a:off x="5734619" y="4055941"/>
              <a:ext cx="2279650" cy="1430338"/>
              <a:chOff x="8897938" y="5029200"/>
              <a:chExt cx="2279650" cy="1430338"/>
            </a:xfrm>
            <a:effectLst>
              <a:outerShdw blurRad="254000" dist="38100" dir="16200000" rotWithShape="0">
                <a:prstClr val="black">
                  <a:alpha val="40000"/>
                </a:prstClr>
              </a:outerShdw>
            </a:effectLst>
          </p:grpSpPr>
          <p:sp>
            <p:nvSpPr>
              <p:cNvPr id="578" name="Freeform 609">
                <a:extLst>
                  <a:ext uri="{FF2B5EF4-FFF2-40B4-BE49-F238E27FC236}">
                    <a16:creationId xmlns:a16="http://schemas.microsoft.com/office/drawing/2014/main" xmlns="" id="{053878B7-132E-48D2-8A4E-E158F04C5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97938" y="6289675"/>
                <a:ext cx="2279650" cy="169863"/>
              </a:xfrm>
              <a:custGeom>
                <a:avLst/>
                <a:gdLst>
                  <a:gd name="T0" fmla="*/ 1436 w 1436"/>
                  <a:gd name="T1" fmla="*/ 55 h 107"/>
                  <a:gd name="T2" fmla="*/ 1436 w 1436"/>
                  <a:gd name="T3" fmla="*/ 55 h 107"/>
                  <a:gd name="T4" fmla="*/ 1434 w 1436"/>
                  <a:gd name="T5" fmla="*/ 56 h 107"/>
                  <a:gd name="T6" fmla="*/ 1433 w 1436"/>
                  <a:gd name="T7" fmla="*/ 60 h 107"/>
                  <a:gd name="T8" fmla="*/ 1421 w 1436"/>
                  <a:gd name="T9" fmla="*/ 65 h 107"/>
                  <a:gd name="T10" fmla="*/ 1404 w 1436"/>
                  <a:gd name="T11" fmla="*/ 70 h 107"/>
                  <a:gd name="T12" fmla="*/ 1380 w 1436"/>
                  <a:gd name="T13" fmla="*/ 75 h 107"/>
                  <a:gd name="T14" fmla="*/ 1350 w 1436"/>
                  <a:gd name="T15" fmla="*/ 80 h 107"/>
                  <a:gd name="T16" fmla="*/ 1314 w 1436"/>
                  <a:gd name="T17" fmla="*/ 83 h 107"/>
                  <a:gd name="T18" fmla="*/ 1226 w 1436"/>
                  <a:gd name="T19" fmla="*/ 92 h 107"/>
                  <a:gd name="T20" fmla="*/ 1119 w 1436"/>
                  <a:gd name="T21" fmla="*/ 99 h 107"/>
                  <a:gd name="T22" fmla="*/ 997 w 1436"/>
                  <a:gd name="T23" fmla="*/ 104 h 107"/>
                  <a:gd name="T24" fmla="*/ 862 w 1436"/>
                  <a:gd name="T25" fmla="*/ 105 h 107"/>
                  <a:gd name="T26" fmla="*/ 718 w 1436"/>
                  <a:gd name="T27" fmla="*/ 107 h 107"/>
                  <a:gd name="T28" fmla="*/ 718 w 1436"/>
                  <a:gd name="T29" fmla="*/ 107 h 107"/>
                  <a:gd name="T30" fmla="*/ 574 w 1436"/>
                  <a:gd name="T31" fmla="*/ 105 h 107"/>
                  <a:gd name="T32" fmla="*/ 439 w 1436"/>
                  <a:gd name="T33" fmla="*/ 104 h 107"/>
                  <a:gd name="T34" fmla="*/ 317 w 1436"/>
                  <a:gd name="T35" fmla="*/ 99 h 107"/>
                  <a:gd name="T36" fmla="*/ 210 w 1436"/>
                  <a:gd name="T37" fmla="*/ 92 h 107"/>
                  <a:gd name="T38" fmla="*/ 122 w 1436"/>
                  <a:gd name="T39" fmla="*/ 83 h 107"/>
                  <a:gd name="T40" fmla="*/ 87 w 1436"/>
                  <a:gd name="T41" fmla="*/ 80 h 107"/>
                  <a:gd name="T42" fmla="*/ 56 w 1436"/>
                  <a:gd name="T43" fmla="*/ 75 h 107"/>
                  <a:gd name="T44" fmla="*/ 32 w 1436"/>
                  <a:gd name="T45" fmla="*/ 70 h 107"/>
                  <a:gd name="T46" fmla="*/ 15 w 1436"/>
                  <a:gd name="T47" fmla="*/ 65 h 107"/>
                  <a:gd name="T48" fmla="*/ 4 w 1436"/>
                  <a:gd name="T49" fmla="*/ 60 h 107"/>
                  <a:gd name="T50" fmla="*/ 2 w 1436"/>
                  <a:gd name="T51" fmla="*/ 56 h 107"/>
                  <a:gd name="T52" fmla="*/ 0 w 1436"/>
                  <a:gd name="T53" fmla="*/ 55 h 107"/>
                  <a:gd name="T54" fmla="*/ 0 w 1436"/>
                  <a:gd name="T55" fmla="*/ 55 h 107"/>
                  <a:gd name="T56" fmla="*/ 2 w 1436"/>
                  <a:gd name="T57" fmla="*/ 51 h 107"/>
                  <a:gd name="T58" fmla="*/ 4 w 1436"/>
                  <a:gd name="T59" fmla="*/ 48 h 107"/>
                  <a:gd name="T60" fmla="*/ 15 w 1436"/>
                  <a:gd name="T61" fmla="*/ 43 h 107"/>
                  <a:gd name="T62" fmla="*/ 32 w 1436"/>
                  <a:gd name="T63" fmla="*/ 38 h 107"/>
                  <a:gd name="T64" fmla="*/ 56 w 1436"/>
                  <a:gd name="T65" fmla="*/ 33 h 107"/>
                  <a:gd name="T66" fmla="*/ 87 w 1436"/>
                  <a:gd name="T67" fmla="*/ 29 h 107"/>
                  <a:gd name="T68" fmla="*/ 122 w 1436"/>
                  <a:gd name="T69" fmla="*/ 24 h 107"/>
                  <a:gd name="T70" fmla="*/ 210 w 1436"/>
                  <a:gd name="T71" fmla="*/ 16 h 107"/>
                  <a:gd name="T72" fmla="*/ 317 w 1436"/>
                  <a:gd name="T73" fmla="*/ 9 h 107"/>
                  <a:gd name="T74" fmla="*/ 439 w 1436"/>
                  <a:gd name="T75" fmla="*/ 5 h 107"/>
                  <a:gd name="T76" fmla="*/ 574 w 1436"/>
                  <a:gd name="T77" fmla="*/ 2 h 107"/>
                  <a:gd name="T78" fmla="*/ 718 w 1436"/>
                  <a:gd name="T79" fmla="*/ 0 h 107"/>
                  <a:gd name="T80" fmla="*/ 718 w 1436"/>
                  <a:gd name="T81" fmla="*/ 0 h 107"/>
                  <a:gd name="T82" fmla="*/ 862 w 1436"/>
                  <a:gd name="T83" fmla="*/ 2 h 107"/>
                  <a:gd name="T84" fmla="*/ 997 w 1436"/>
                  <a:gd name="T85" fmla="*/ 5 h 107"/>
                  <a:gd name="T86" fmla="*/ 1119 w 1436"/>
                  <a:gd name="T87" fmla="*/ 9 h 107"/>
                  <a:gd name="T88" fmla="*/ 1226 w 1436"/>
                  <a:gd name="T89" fmla="*/ 16 h 107"/>
                  <a:gd name="T90" fmla="*/ 1314 w 1436"/>
                  <a:gd name="T91" fmla="*/ 24 h 107"/>
                  <a:gd name="T92" fmla="*/ 1350 w 1436"/>
                  <a:gd name="T93" fmla="*/ 29 h 107"/>
                  <a:gd name="T94" fmla="*/ 1380 w 1436"/>
                  <a:gd name="T95" fmla="*/ 33 h 107"/>
                  <a:gd name="T96" fmla="*/ 1404 w 1436"/>
                  <a:gd name="T97" fmla="*/ 38 h 107"/>
                  <a:gd name="T98" fmla="*/ 1421 w 1436"/>
                  <a:gd name="T99" fmla="*/ 43 h 107"/>
                  <a:gd name="T100" fmla="*/ 1433 w 1436"/>
                  <a:gd name="T101" fmla="*/ 48 h 107"/>
                  <a:gd name="T102" fmla="*/ 1434 w 1436"/>
                  <a:gd name="T103" fmla="*/ 51 h 107"/>
                  <a:gd name="T104" fmla="*/ 1436 w 1436"/>
                  <a:gd name="T105" fmla="*/ 55 h 107"/>
                  <a:gd name="T106" fmla="*/ 1436 w 1436"/>
                  <a:gd name="T107" fmla="*/ 5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36" h="107">
                    <a:moveTo>
                      <a:pt x="1436" y="55"/>
                    </a:moveTo>
                    <a:lnTo>
                      <a:pt x="1436" y="55"/>
                    </a:lnTo>
                    <a:lnTo>
                      <a:pt x="1434" y="56"/>
                    </a:lnTo>
                    <a:lnTo>
                      <a:pt x="1433" y="60"/>
                    </a:lnTo>
                    <a:lnTo>
                      <a:pt x="1421" y="65"/>
                    </a:lnTo>
                    <a:lnTo>
                      <a:pt x="1404" y="70"/>
                    </a:lnTo>
                    <a:lnTo>
                      <a:pt x="1380" y="75"/>
                    </a:lnTo>
                    <a:lnTo>
                      <a:pt x="1350" y="80"/>
                    </a:lnTo>
                    <a:lnTo>
                      <a:pt x="1314" y="83"/>
                    </a:lnTo>
                    <a:lnTo>
                      <a:pt x="1226" y="92"/>
                    </a:lnTo>
                    <a:lnTo>
                      <a:pt x="1119" y="99"/>
                    </a:lnTo>
                    <a:lnTo>
                      <a:pt x="997" y="104"/>
                    </a:lnTo>
                    <a:lnTo>
                      <a:pt x="862" y="105"/>
                    </a:lnTo>
                    <a:lnTo>
                      <a:pt x="718" y="107"/>
                    </a:lnTo>
                    <a:lnTo>
                      <a:pt x="718" y="107"/>
                    </a:lnTo>
                    <a:lnTo>
                      <a:pt x="574" y="105"/>
                    </a:lnTo>
                    <a:lnTo>
                      <a:pt x="439" y="104"/>
                    </a:lnTo>
                    <a:lnTo>
                      <a:pt x="317" y="99"/>
                    </a:lnTo>
                    <a:lnTo>
                      <a:pt x="210" y="92"/>
                    </a:lnTo>
                    <a:lnTo>
                      <a:pt x="122" y="83"/>
                    </a:lnTo>
                    <a:lnTo>
                      <a:pt x="87" y="80"/>
                    </a:lnTo>
                    <a:lnTo>
                      <a:pt x="56" y="75"/>
                    </a:lnTo>
                    <a:lnTo>
                      <a:pt x="32" y="70"/>
                    </a:lnTo>
                    <a:lnTo>
                      <a:pt x="15" y="65"/>
                    </a:lnTo>
                    <a:lnTo>
                      <a:pt x="4" y="60"/>
                    </a:lnTo>
                    <a:lnTo>
                      <a:pt x="2" y="56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2" y="51"/>
                    </a:lnTo>
                    <a:lnTo>
                      <a:pt x="4" y="48"/>
                    </a:lnTo>
                    <a:lnTo>
                      <a:pt x="15" y="43"/>
                    </a:lnTo>
                    <a:lnTo>
                      <a:pt x="32" y="38"/>
                    </a:lnTo>
                    <a:lnTo>
                      <a:pt x="56" y="33"/>
                    </a:lnTo>
                    <a:lnTo>
                      <a:pt x="87" y="29"/>
                    </a:lnTo>
                    <a:lnTo>
                      <a:pt x="122" y="24"/>
                    </a:lnTo>
                    <a:lnTo>
                      <a:pt x="210" y="16"/>
                    </a:lnTo>
                    <a:lnTo>
                      <a:pt x="317" y="9"/>
                    </a:lnTo>
                    <a:lnTo>
                      <a:pt x="439" y="5"/>
                    </a:lnTo>
                    <a:lnTo>
                      <a:pt x="574" y="2"/>
                    </a:lnTo>
                    <a:lnTo>
                      <a:pt x="718" y="0"/>
                    </a:lnTo>
                    <a:lnTo>
                      <a:pt x="718" y="0"/>
                    </a:lnTo>
                    <a:lnTo>
                      <a:pt x="862" y="2"/>
                    </a:lnTo>
                    <a:lnTo>
                      <a:pt x="997" y="5"/>
                    </a:lnTo>
                    <a:lnTo>
                      <a:pt x="1119" y="9"/>
                    </a:lnTo>
                    <a:lnTo>
                      <a:pt x="1226" y="16"/>
                    </a:lnTo>
                    <a:lnTo>
                      <a:pt x="1314" y="24"/>
                    </a:lnTo>
                    <a:lnTo>
                      <a:pt x="1350" y="29"/>
                    </a:lnTo>
                    <a:lnTo>
                      <a:pt x="1380" y="33"/>
                    </a:lnTo>
                    <a:lnTo>
                      <a:pt x="1404" y="38"/>
                    </a:lnTo>
                    <a:lnTo>
                      <a:pt x="1421" y="43"/>
                    </a:lnTo>
                    <a:lnTo>
                      <a:pt x="1433" y="48"/>
                    </a:lnTo>
                    <a:lnTo>
                      <a:pt x="1434" y="51"/>
                    </a:lnTo>
                    <a:lnTo>
                      <a:pt x="1436" y="55"/>
                    </a:lnTo>
                    <a:lnTo>
                      <a:pt x="1436" y="55"/>
                    </a:lnTo>
                    <a:close/>
                  </a:path>
                </a:pathLst>
              </a:custGeom>
              <a:solidFill>
                <a:srgbClr val="D5DCE0">
                  <a:alpha val="22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9" name="Freeform 610">
                <a:extLst>
                  <a:ext uri="{FF2B5EF4-FFF2-40B4-BE49-F238E27FC236}">
                    <a16:creationId xmlns:a16="http://schemas.microsoft.com/office/drawing/2014/main" xmlns="" id="{8353F15C-9815-4937-9D15-E511B1E660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1388" y="5160963"/>
                <a:ext cx="327025" cy="366713"/>
              </a:xfrm>
              <a:custGeom>
                <a:avLst/>
                <a:gdLst>
                  <a:gd name="T0" fmla="*/ 194 w 206"/>
                  <a:gd name="T1" fmla="*/ 209 h 231"/>
                  <a:gd name="T2" fmla="*/ 203 w 206"/>
                  <a:gd name="T3" fmla="*/ 171 h 231"/>
                  <a:gd name="T4" fmla="*/ 206 w 206"/>
                  <a:gd name="T5" fmla="*/ 112 h 231"/>
                  <a:gd name="T6" fmla="*/ 203 w 206"/>
                  <a:gd name="T7" fmla="*/ 82 h 231"/>
                  <a:gd name="T8" fmla="*/ 194 w 206"/>
                  <a:gd name="T9" fmla="*/ 53 h 231"/>
                  <a:gd name="T10" fmla="*/ 179 w 206"/>
                  <a:gd name="T11" fmla="*/ 27 h 231"/>
                  <a:gd name="T12" fmla="*/ 157 w 206"/>
                  <a:gd name="T13" fmla="*/ 11 h 231"/>
                  <a:gd name="T14" fmla="*/ 144 w 206"/>
                  <a:gd name="T15" fmla="*/ 5 h 231"/>
                  <a:gd name="T16" fmla="*/ 115 w 206"/>
                  <a:gd name="T17" fmla="*/ 0 h 231"/>
                  <a:gd name="T18" fmla="*/ 88 w 206"/>
                  <a:gd name="T19" fmla="*/ 2 h 231"/>
                  <a:gd name="T20" fmla="*/ 64 w 206"/>
                  <a:gd name="T21" fmla="*/ 11 h 231"/>
                  <a:gd name="T22" fmla="*/ 42 w 206"/>
                  <a:gd name="T23" fmla="*/ 24 h 231"/>
                  <a:gd name="T24" fmla="*/ 23 w 206"/>
                  <a:gd name="T25" fmla="*/ 43 h 231"/>
                  <a:gd name="T26" fmla="*/ 10 w 206"/>
                  <a:gd name="T27" fmla="*/ 66 h 231"/>
                  <a:gd name="T28" fmla="*/ 1 w 206"/>
                  <a:gd name="T29" fmla="*/ 95 h 231"/>
                  <a:gd name="T30" fmla="*/ 0 w 206"/>
                  <a:gd name="T31" fmla="*/ 109 h 231"/>
                  <a:gd name="T32" fmla="*/ 5 w 206"/>
                  <a:gd name="T33" fmla="*/ 137 h 231"/>
                  <a:gd name="T34" fmla="*/ 20 w 206"/>
                  <a:gd name="T35" fmla="*/ 163 h 231"/>
                  <a:gd name="T36" fmla="*/ 42 w 206"/>
                  <a:gd name="T37" fmla="*/ 183 h 231"/>
                  <a:gd name="T38" fmla="*/ 67 w 206"/>
                  <a:gd name="T39" fmla="*/ 198 h 231"/>
                  <a:gd name="T40" fmla="*/ 118 w 206"/>
                  <a:gd name="T41" fmla="*/ 219 h 231"/>
                  <a:gd name="T42" fmla="*/ 140 w 206"/>
                  <a:gd name="T43" fmla="*/ 226 h 231"/>
                  <a:gd name="T44" fmla="*/ 113 w 206"/>
                  <a:gd name="T45" fmla="*/ 187 h 231"/>
                  <a:gd name="T46" fmla="*/ 83 w 206"/>
                  <a:gd name="T47" fmla="*/ 137 h 231"/>
                  <a:gd name="T48" fmla="*/ 66 w 206"/>
                  <a:gd name="T49" fmla="*/ 99 h 231"/>
                  <a:gd name="T50" fmla="*/ 62 w 206"/>
                  <a:gd name="T51" fmla="*/ 78 h 231"/>
                  <a:gd name="T52" fmla="*/ 62 w 206"/>
                  <a:gd name="T53" fmla="*/ 70 h 231"/>
                  <a:gd name="T54" fmla="*/ 74 w 206"/>
                  <a:gd name="T55" fmla="*/ 46 h 231"/>
                  <a:gd name="T56" fmla="*/ 91 w 206"/>
                  <a:gd name="T57" fmla="*/ 34 h 231"/>
                  <a:gd name="T58" fmla="*/ 106 w 206"/>
                  <a:gd name="T59" fmla="*/ 33 h 231"/>
                  <a:gd name="T60" fmla="*/ 118 w 206"/>
                  <a:gd name="T61" fmla="*/ 38 h 231"/>
                  <a:gd name="T62" fmla="*/ 123 w 206"/>
                  <a:gd name="T63" fmla="*/ 43 h 231"/>
                  <a:gd name="T64" fmla="*/ 142 w 206"/>
                  <a:gd name="T65" fmla="*/ 66 h 231"/>
                  <a:gd name="T66" fmla="*/ 159 w 206"/>
                  <a:gd name="T67" fmla="*/ 105 h 231"/>
                  <a:gd name="T68" fmla="*/ 164 w 206"/>
                  <a:gd name="T69" fmla="*/ 129 h 231"/>
                  <a:gd name="T70" fmla="*/ 166 w 206"/>
                  <a:gd name="T71" fmla="*/ 156 h 231"/>
                  <a:gd name="T72" fmla="*/ 161 w 206"/>
                  <a:gd name="T73" fmla="*/ 187 h 231"/>
                  <a:gd name="T74" fmla="*/ 157 w 206"/>
                  <a:gd name="T75" fmla="*/ 202 h 231"/>
                  <a:gd name="T76" fmla="*/ 155 w 206"/>
                  <a:gd name="T77" fmla="*/ 220 h 231"/>
                  <a:gd name="T78" fmla="*/ 159 w 206"/>
                  <a:gd name="T79" fmla="*/ 231 h 231"/>
                  <a:gd name="T80" fmla="*/ 166 w 206"/>
                  <a:gd name="T81" fmla="*/ 231 h 231"/>
                  <a:gd name="T82" fmla="*/ 177 w 206"/>
                  <a:gd name="T83" fmla="*/ 224 h 231"/>
                  <a:gd name="T84" fmla="*/ 194 w 206"/>
                  <a:gd name="T85" fmla="*/ 209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06" h="231">
                    <a:moveTo>
                      <a:pt x="194" y="209"/>
                    </a:moveTo>
                    <a:lnTo>
                      <a:pt x="194" y="209"/>
                    </a:lnTo>
                    <a:lnTo>
                      <a:pt x="198" y="193"/>
                    </a:lnTo>
                    <a:lnTo>
                      <a:pt x="203" y="171"/>
                    </a:lnTo>
                    <a:lnTo>
                      <a:pt x="205" y="143"/>
                    </a:lnTo>
                    <a:lnTo>
                      <a:pt x="206" y="112"/>
                    </a:lnTo>
                    <a:lnTo>
                      <a:pt x="205" y="97"/>
                    </a:lnTo>
                    <a:lnTo>
                      <a:pt x="203" y="82"/>
                    </a:lnTo>
                    <a:lnTo>
                      <a:pt x="200" y="66"/>
                    </a:lnTo>
                    <a:lnTo>
                      <a:pt x="194" y="53"/>
                    </a:lnTo>
                    <a:lnTo>
                      <a:pt x="188" y="39"/>
                    </a:lnTo>
                    <a:lnTo>
                      <a:pt x="179" y="27"/>
                    </a:lnTo>
                    <a:lnTo>
                      <a:pt x="169" y="19"/>
                    </a:lnTo>
                    <a:lnTo>
                      <a:pt x="157" y="11"/>
                    </a:lnTo>
                    <a:lnTo>
                      <a:pt x="157" y="11"/>
                    </a:lnTo>
                    <a:lnTo>
                      <a:pt x="144" y="5"/>
                    </a:lnTo>
                    <a:lnTo>
                      <a:pt x="128" y="2"/>
                    </a:lnTo>
                    <a:lnTo>
                      <a:pt x="115" y="0"/>
                    </a:lnTo>
                    <a:lnTo>
                      <a:pt x="101" y="0"/>
                    </a:lnTo>
                    <a:lnTo>
                      <a:pt x="88" y="2"/>
                    </a:lnTo>
                    <a:lnTo>
                      <a:pt x="76" y="5"/>
                    </a:lnTo>
                    <a:lnTo>
                      <a:pt x="64" y="11"/>
                    </a:lnTo>
                    <a:lnTo>
                      <a:pt x="52" y="17"/>
                    </a:lnTo>
                    <a:lnTo>
                      <a:pt x="42" y="24"/>
                    </a:lnTo>
                    <a:lnTo>
                      <a:pt x="32" y="33"/>
                    </a:lnTo>
                    <a:lnTo>
                      <a:pt x="23" y="43"/>
                    </a:lnTo>
                    <a:lnTo>
                      <a:pt x="17" y="55"/>
                    </a:lnTo>
                    <a:lnTo>
                      <a:pt x="10" y="66"/>
                    </a:lnTo>
                    <a:lnTo>
                      <a:pt x="5" y="80"/>
                    </a:lnTo>
                    <a:lnTo>
                      <a:pt x="1" y="95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0" y="124"/>
                    </a:lnTo>
                    <a:lnTo>
                      <a:pt x="5" y="137"/>
                    </a:lnTo>
                    <a:lnTo>
                      <a:pt x="12" y="151"/>
                    </a:lnTo>
                    <a:lnTo>
                      <a:pt x="20" y="163"/>
                    </a:lnTo>
                    <a:lnTo>
                      <a:pt x="30" y="173"/>
                    </a:lnTo>
                    <a:lnTo>
                      <a:pt x="42" y="183"/>
                    </a:lnTo>
                    <a:lnTo>
                      <a:pt x="56" y="192"/>
                    </a:lnTo>
                    <a:lnTo>
                      <a:pt x="67" y="198"/>
                    </a:lnTo>
                    <a:lnTo>
                      <a:pt x="95" y="210"/>
                    </a:lnTo>
                    <a:lnTo>
                      <a:pt x="118" y="219"/>
                    </a:lnTo>
                    <a:lnTo>
                      <a:pt x="140" y="226"/>
                    </a:lnTo>
                    <a:lnTo>
                      <a:pt x="140" y="226"/>
                    </a:lnTo>
                    <a:lnTo>
                      <a:pt x="127" y="207"/>
                    </a:lnTo>
                    <a:lnTo>
                      <a:pt x="113" y="187"/>
                    </a:lnTo>
                    <a:lnTo>
                      <a:pt x="96" y="163"/>
                    </a:lnTo>
                    <a:lnTo>
                      <a:pt x="83" y="137"/>
                    </a:lnTo>
                    <a:lnTo>
                      <a:pt x="69" y="112"/>
                    </a:lnTo>
                    <a:lnTo>
                      <a:pt x="66" y="99"/>
                    </a:lnTo>
                    <a:lnTo>
                      <a:pt x="62" y="88"/>
                    </a:lnTo>
                    <a:lnTo>
                      <a:pt x="62" y="78"/>
                    </a:lnTo>
                    <a:lnTo>
                      <a:pt x="62" y="70"/>
                    </a:lnTo>
                    <a:lnTo>
                      <a:pt x="62" y="70"/>
                    </a:lnTo>
                    <a:lnTo>
                      <a:pt x="67" y="56"/>
                    </a:lnTo>
                    <a:lnTo>
                      <a:pt x="74" y="46"/>
                    </a:lnTo>
                    <a:lnTo>
                      <a:pt x="83" y="39"/>
                    </a:lnTo>
                    <a:lnTo>
                      <a:pt x="91" y="34"/>
                    </a:lnTo>
                    <a:lnTo>
                      <a:pt x="98" y="33"/>
                    </a:lnTo>
                    <a:lnTo>
                      <a:pt x="106" y="33"/>
                    </a:lnTo>
                    <a:lnTo>
                      <a:pt x="113" y="34"/>
                    </a:lnTo>
                    <a:lnTo>
                      <a:pt x="118" y="38"/>
                    </a:lnTo>
                    <a:lnTo>
                      <a:pt x="118" y="38"/>
                    </a:lnTo>
                    <a:lnTo>
                      <a:pt x="123" y="43"/>
                    </a:lnTo>
                    <a:lnTo>
                      <a:pt x="132" y="53"/>
                    </a:lnTo>
                    <a:lnTo>
                      <a:pt x="142" y="66"/>
                    </a:lnTo>
                    <a:lnTo>
                      <a:pt x="150" y="83"/>
                    </a:lnTo>
                    <a:lnTo>
                      <a:pt x="159" y="105"/>
                    </a:lnTo>
                    <a:lnTo>
                      <a:pt x="162" y="115"/>
                    </a:lnTo>
                    <a:lnTo>
                      <a:pt x="164" y="129"/>
                    </a:lnTo>
                    <a:lnTo>
                      <a:pt x="166" y="143"/>
                    </a:lnTo>
                    <a:lnTo>
                      <a:pt x="166" y="156"/>
                    </a:lnTo>
                    <a:lnTo>
                      <a:pt x="164" y="171"/>
                    </a:lnTo>
                    <a:lnTo>
                      <a:pt x="161" y="187"/>
                    </a:lnTo>
                    <a:lnTo>
                      <a:pt x="161" y="187"/>
                    </a:lnTo>
                    <a:lnTo>
                      <a:pt x="157" y="202"/>
                    </a:lnTo>
                    <a:lnTo>
                      <a:pt x="155" y="212"/>
                    </a:lnTo>
                    <a:lnTo>
                      <a:pt x="155" y="220"/>
                    </a:lnTo>
                    <a:lnTo>
                      <a:pt x="157" y="227"/>
                    </a:lnTo>
                    <a:lnTo>
                      <a:pt x="159" y="231"/>
                    </a:lnTo>
                    <a:lnTo>
                      <a:pt x="162" y="231"/>
                    </a:lnTo>
                    <a:lnTo>
                      <a:pt x="166" y="231"/>
                    </a:lnTo>
                    <a:lnTo>
                      <a:pt x="169" y="229"/>
                    </a:lnTo>
                    <a:lnTo>
                      <a:pt x="177" y="224"/>
                    </a:lnTo>
                    <a:lnTo>
                      <a:pt x="186" y="217"/>
                    </a:lnTo>
                    <a:lnTo>
                      <a:pt x="194" y="209"/>
                    </a:lnTo>
                    <a:lnTo>
                      <a:pt x="194" y="209"/>
                    </a:lnTo>
                    <a:close/>
                  </a:path>
                </a:pathLst>
              </a:custGeom>
              <a:solidFill>
                <a:srgbClr val="EBE6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0" name="Freeform 611">
                <a:extLst>
                  <a:ext uri="{FF2B5EF4-FFF2-40B4-BE49-F238E27FC236}">
                    <a16:creationId xmlns:a16="http://schemas.microsoft.com/office/drawing/2014/main" xmlns="" id="{3B25A194-F465-4929-A1C2-BB36767E13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1388" y="5180013"/>
                <a:ext cx="222250" cy="339725"/>
              </a:xfrm>
              <a:custGeom>
                <a:avLst/>
                <a:gdLst>
                  <a:gd name="T0" fmla="*/ 62 w 140"/>
                  <a:gd name="T1" fmla="*/ 58 h 214"/>
                  <a:gd name="T2" fmla="*/ 62 w 140"/>
                  <a:gd name="T3" fmla="*/ 58 h 214"/>
                  <a:gd name="T4" fmla="*/ 67 w 140"/>
                  <a:gd name="T5" fmla="*/ 44 h 214"/>
                  <a:gd name="T6" fmla="*/ 73 w 140"/>
                  <a:gd name="T7" fmla="*/ 36 h 214"/>
                  <a:gd name="T8" fmla="*/ 79 w 140"/>
                  <a:gd name="T9" fmla="*/ 29 h 214"/>
                  <a:gd name="T10" fmla="*/ 88 w 140"/>
                  <a:gd name="T11" fmla="*/ 24 h 214"/>
                  <a:gd name="T12" fmla="*/ 95 w 140"/>
                  <a:gd name="T13" fmla="*/ 21 h 214"/>
                  <a:gd name="T14" fmla="*/ 101 w 140"/>
                  <a:gd name="T15" fmla="*/ 21 h 214"/>
                  <a:gd name="T16" fmla="*/ 108 w 140"/>
                  <a:gd name="T17" fmla="*/ 21 h 214"/>
                  <a:gd name="T18" fmla="*/ 113 w 140"/>
                  <a:gd name="T19" fmla="*/ 22 h 214"/>
                  <a:gd name="T20" fmla="*/ 113 w 140"/>
                  <a:gd name="T21" fmla="*/ 22 h 214"/>
                  <a:gd name="T22" fmla="*/ 113 w 140"/>
                  <a:gd name="T23" fmla="*/ 22 h 214"/>
                  <a:gd name="T24" fmla="*/ 113 w 140"/>
                  <a:gd name="T25" fmla="*/ 22 h 214"/>
                  <a:gd name="T26" fmla="*/ 111 w 140"/>
                  <a:gd name="T27" fmla="*/ 19 h 214"/>
                  <a:gd name="T28" fmla="*/ 106 w 140"/>
                  <a:gd name="T29" fmla="*/ 14 h 214"/>
                  <a:gd name="T30" fmla="*/ 100 w 140"/>
                  <a:gd name="T31" fmla="*/ 10 h 214"/>
                  <a:gd name="T32" fmla="*/ 91 w 140"/>
                  <a:gd name="T33" fmla="*/ 5 h 214"/>
                  <a:gd name="T34" fmla="*/ 83 w 140"/>
                  <a:gd name="T35" fmla="*/ 2 h 214"/>
                  <a:gd name="T36" fmla="*/ 74 w 140"/>
                  <a:gd name="T37" fmla="*/ 0 h 214"/>
                  <a:gd name="T38" fmla="*/ 66 w 140"/>
                  <a:gd name="T39" fmla="*/ 0 h 214"/>
                  <a:gd name="T40" fmla="*/ 57 w 140"/>
                  <a:gd name="T41" fmla="*/ 2 h 214"/>
                  <a:gd name="T42" fmla="*/ 57 w 140"/>
                  <a:gd name="T43" fmla="*/ 2 h 214"/>
                  <a:gd name="T44" fmla="*/ 45 w 140"/>
                  <a:gd name="T45" fmla="*/ 9 h 214"/>
                  <a:gd name="T46" fmla="*/ 35 w 140"/>
                  <a:gd name="T47" fmla="*/ 19 h 214"/>
                  <a:gd name="T48" fmla="*/ 25 w 140"/>
                  <a:gd name="T49" fmla="*/ 29 h 214"/>
                  <a:gd name="T50" fmla="*/ 17 w 140"/>
                  <a:gd name="T51" fmla="*/ 39 h 214"/>
                  <a:gd name="T52" fmla="*/ 10 w 140"/>
                  <a:gd name="T53" fmla="*/ 53 h 214"/>
                  <a:gd name="T54" fmla="*/ 5 w 140"/>
                  <a:gd name="T55" fmla="*/ 66 h 214"/>
                  <a:gd name="T56" fmla="*/ 1 w 140"/>
                  <a:gd name="T57" fmla="*/ 81 h 214"/>
                  <a:gd name="T58" fmla="*/ 0 w 140"/>
                  <a:gd name="T59" fmla="*/ 97 h 214"/>
                  <a:gd name="T60" fmla="*/ 0 w 140"/>
                  <a:gd name="T61" fmla="*/ 97 h 214"/>
                  <a:gd name="T62" fmla="*/ 0 w 140"/>
                  <a:gd name="T63" fmla="*/ 112 h 214"/>
                  <a:gd name="T64" fmla="*/ 5 w 140"/>
                  <a:gd name="T65" fmla="*/ 125 h 214"/>
                  <a:gd name="T66" fmla="*/ 12 w 140"/>
                  <a:gd name="T67" fmla="*/ 139 h 214"/>
                  <a:gd name="T68" fmla="*/ 20 w 140"/>
                  <a:gd name="T69" fmla="*/ 151 h 214"/>
                  <a:gd name="T70" fmla="*/ 30 w 140"/>
                  <a:gd name="T71" fmla="*/ 161 h 214"/>
                  <a:gd name="T72" fmla="*/ 42 w 140"/>
                  <a:gd name="T73" fmla="*/ 171 h 214"/>
                  <a:gd name="T74" fmla="*/ 56 w 140"/>
                  <a:gd name="T75" fmla="*/ 180 h 214"/>
                  <a:gd name="T76" fmla="*/ 67 w 140"/>
                  <a:gd name="T77" fmla="*/ 186 h 214"/>
                  <a:gd name="T78" fmla="*/ 95 w 140"/>
                  <a:gd name="T79" fmla="*/ 198 h 214"/>
                  <a:gd name="T80" fmla="*/ 118 w 140"/>
                  <a:gd name="T81" fmla="*/ 207 h 214"/>
                  <a:gd name="T82" fmla="*/ 140 w 140"/>
                  <a:gd name="T83" fmla="*/ 214 h 214"/>
                  <a:gd name="T84" fmla="*/ 140 w 140"/>
                  <a:gd name="T85" fmla="*/ 214 h 214"/>
                  <a:gd name="T86" fmla="*/ 127 w 140"/>
                  <a:gd name="T87" fmla="*/ 195 h 214"/>
                  <a:gd name="T88" fmla="*/ 113 w 140"/>
                  <a:gd name="T89" fmla="*/ 175 h 214"/>
                  <a:gd name="T90" fmla="*/ 96 w 140"/>
                  <a:gd name="T91" fmla="*/ 151 h 214"/>
                  <a:gd name="T92" fmla="*/ 83 w 140"/>
                  <a:gd name="T93" fmla="*/ 125 h 214"/>
                  <a:gd name="T94" fmla="*/ 69 w 140"/>
                  <a:gd name="T95" fmla="*/ 100 h 214"/>
                  <a:gd name="T96" fmla="*/ 66 w 140"/>
                  <a:gd name="T97" fmla="*/ 87 h 214"/>
                  <a:gd name="T98" fmla="*/ 62 w 140"/>
                  <a:gd name="T99" fmla="*/ 76 h 214"/>
                  <a:gd name="T100" fmla="*/ 62 w 140"/>
                  <a:gd name="T101" fmla="*/ 66 h 214"/>
                  <a:gd name="T102" fmla="*/ 62 w 140"/>
                  <a:gd name="T103" fmla="*/ 58 h 214"/>
                  <a:gd name="T104" fmla="*/ 62 w 140"/>
                  <a:gd name="T105" fmla="*/ 5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40" h="214">
                    <a:moveTo>
                      <a:pt x="62" y="58"/>
                    </a:moveTo>
                    <a:lnTo>
                      <a:pt x="62" y="58"/>
                    </a:lnTo>
                    <a:lnTo>
                      <a:pt x="67" y="44"/>
                    </a:lnTo>
                    <a:lnTo>
                      <a:pt x="73" y="36"/>
                    </a:lnTo>
                    <a:lnTo>
                      <a:pt x="79" y="29"/>
                    </a:lnTo>
                    <a:lnTo>
                      <a:pt x="88" y="24"/>
                    </a:lnTo>
                    <a:lnTo>
                      <a:pt x="95" y="21"/>
                    </a:lnTo>
                    <a:lnTo>
                      <a:pt x="101" y="21"/>
                    </a:lnTo>
                    <a:lnTo>
                      <a:pt x="108" y="21"/>
                    </a:lnTo>
                    <a:lnTo>
                      <a:pt x="113" y="22"/>
                    </a:lnTo>
                    <a:lnTo>
                      <a:pt x="113" y="22"/>
                    </a:lnTo>
                    <a:lnTo>
                      <a:pt x="113" y="22"/>
                    </a:lnTo>
                    <a:lnTo>
                      <a:pt x="113" y="22"/>
                    </a:lnTo>
                    <a:lnTo>
                      <a:pt x="111" y="19"/>
                    </a:lnTo>
                    <a:lnTo>
                      <a:pt x="106" y="14"/>
                    </a:lnTo>
                    <a:lnTo>
                      <a:pt x="100" y="10"/>
                    </a:lnTo>
                    <a:lnTo>
                      <a:pt x="91" y="5"/>
                    </a:lnTo>
                    <a:lnTo>
                      <a:pt x="83" y="2"/>
                    </a:lnTo>
                    <a:lnTo>
                      <a:pt x="74" y="0"/>
                    </a:lnTo>
                    <a:lnTo>
                      <a:pt x="66" y="0"/>
                    </a:lnTo>
                    <a:lnTo>
                      <a:pt x="57" y="2"/>
                    </a:lnTo>
                    <a:lnTo>
                      <a:pt x="57" y="2"/>
                    </a:lnTo>
                    <a:lnTo>
                      <a:pt x="45" y="9"/>
                    </a:lnTo>
                    <a:lnTo>
                      <a:pt x="35" y="19"/>
                    </a:lnTo>
                    <a:lnTo>
                      <a:pt x="25" y="29"/>
                    </a:lnTo>
                    <a:lnTo>
                      <a:pt x="17" y="39"/>
                    </a:lnTo>
                    <a:lnTo>
                      <a:pt x="10" y="53"/>
                    </a:lnTo>
                    <a:lnTo>
                      <a:pt x="5" y="66"/>
                    </a:lnTo>
                    <a:lnTo>
                      <a:pt x="1" y="81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112"/>
                    </a:lnTo>
                    <a:lnTo>
                      <a:pt x="5" y="125"/>
                    </a:lnTo>
                    <a:lnTo>
                      <a:pt x="12" y="139"/>
                    </a:lnTo>
                    <a:lnTo>
                      <a:pt x="20" y="151"/>
                    </a:lnTo>
                    <a:lnTo>
                      <a:pt x="30" y="161"/>
                    </a:lnTo>
                    <a:lnTo>
                      <a:pt x="42" y="171"/>
                    </a:lnTo>
                    <a:lnTo>
                      <a:pt x="56" y="180"/>
                    </a:lnTo>
                    <a:lnTo>
                      <a:pt x="67" y="186"/>
                    </a:lnTo>
                    <a:lnTo>
                      <a:pt x="95" y="198"/>
                    </a:lnTo>
                    <a:lnTo>
                      <a:pt x="118" y="207"/>
                    </a:lnTo>
                    <a:lnTo>
                      <a:pt x="140" y="214"/>
                    </a:lnTo>
                    <a:lnTo>
                      <a:pt x="140" y="214"/>
                    </a:lnTo>
                    <a:lnTo>
                      <a:pt x="127" y="195"/>
                    </a:lnTo>
                    <a:lnTo>
                      <a:pt x="113" y="175"/>
                    </a:lnTo>
                    <a:lnTo>
                      <a:pt x="96" y="151"/>
                    </a:lnTo>
                    <a:lnTo>
                      <a:pt x="83" y="125"/>
                    </a:lnTo>
                    <a:lnTo>
                      <a:pt x="69" y="100"/>
                    </a:lnTo>
                    <a:lnTo>
                      <a:pt x="66" y="87"/>
                    </a:lnTo>
                    <a:lnTo>
                      <a:pt x="62" y="76"/>
                    </a:lnTo>
                    <a:lnTo>
                      <a:pt x="62" y="66"/>
                    </a:lnTo>
                    <a:lnTo>
                      <a:pt x="62" y="58"/>
                    </a:lnTo>
                    <a:lnTo>
                      <a:pt x="62" y="58"/>
                    </a:lnTo>
                    <a:close/>
                  </a:path>
                </a:pathLst>
              </a:custGeom>
              <a:solidFill>
                <a:srgbClr val="BA971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1" name="Freeform 612">
                <a:extLst>
                  <a:ext uri="{FF2B5EF4-FFF2-40B4-BE49-F238E27FC236}">
                    <a16:creationId xmlns:a16="http://schemas.microsoft.com/office/drawing/2014/main" xmlns="" id="{A8F08842-BF74-481D-A09D-13ABB277F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9763" y="5164138"/>
                <a:ext cx="582613" cy="363538"/>
              </a:xfrm>
              <a:custGeom>
                <a:avLst/>
                <a:gdLst>
                  <a:gd name="T0" fmla="*/ 367 w 367"/>
                  <a:gd name="T1" fmla="*/ 205 h 229"/>
                  <a:gd name="T2" fmla="*/ 356 w 367"/>
                  <a:gd name="T3" fmla="*/ 185 h 229"/>
                  <a:gd name="T4" fmla="*/ 320 w 367"/>
                  <a:gd name="T5" fmla="*/ 120 h 229"/>
                  <a:gd name="T6" fmla="*/ 293 w 367"/>
                  <a:gd name="T7" fmla="*/ 85 h 229"/>
                  <a:gd name="T8" fmla="*/ 261 w 367"/>
                  <a:gd name="T9" fmla="*/ 51 h 229"/>
                  <a:gd name="T10" fmla="*/ 220 w 367"/>
                  <a:gd name="T11" fmla="*/ 22 h 229"/>
                  <a:gd name="T12" fmla="*/ 168 w 367"/>
                  <a:gd name="T13" fmla="*/ 5 h 229"/>
                  <a:gd name="T14" fmla="*/ 139 w 367"/>
                  <a:gd name="T15" fmla="*/ 2 h 229"/>
                  <a:gd name="T16" fmla="*/ 107 w 367"/>
                  <a:gd name="T17" fmla="*/ 2 h 229"/>
                  <a:gd name="T18" fmla="*/ 76 w 367"/>
                  <a:gd name="T19" fmla="*/ 5 h 229"/>
                  <a:gd name="T20" fmla="*/ 51 w 367"/>
                  <a:gd name="T21" fmla="*/ 12 h 229"/>
                  <a:gd name="T22" fmla="*/ 32 w 367"/>
                  <a:gd name="T23" fmla="*/ 22 h 229"/>
                  <a:gd name="T24" fmla="*/ 17 w 367"/>
                  <a:gd name="T25" fmla="*/ 32 h 229"/>
                  <a:gd name="T26" fmla="*/ 7 w 367"/>
                  <a:gd name="T27" fmla="*/ 46 h 229"/>
                  <a:gd name="T28" fmla="*/ 0 w 367"/>
                  <a:gd name="T29" fmla="*/ 76 h 229"/>
                  <a:gd name="T30" fmla="*/ 3 w 367"/>
                  <a:gd name="T31" fmla="*/ 110 h 229"/>
                  <a:gd name="T32" fmla="*/ 15 w 367"/>
                  <a:gd name="T33" fmla="*/ 142 h 229"/>
                  <a:gd name="T34" fmla="*/ 41 w 367"/>
                  <a:gd name="T35" fmla="*/ 185 h 229"/>
                  <a:gd name="T36" fmla="*/ 56 w 367"/>
                  <a:gd name="T37" fmla="*/ 205 h 229"/>
                  <a:gd name="T38" fmla="*/ 69 w 367"/>
                  <a:gd name="T39" fmla="*/ 217 h 229"/>
                  <a:gd name="T40" fmla="*/ 86 w 367"/>
                  <a:gd name="T41" fmla="*/ 225 h 229"/>
                  <a:gd name="T42" fmla="*/ 117 w 367"/>
                  <a:gd name="T43" fmla="*/ 229 h 229"/>
                  <a:gd name="T44" fmla="*/ 139 w 367"/>
                  <a:gd name="T45" fmla="*/ 220 h 229"/>
                  <a:gd name="T46" fmla="*/ 142 w 367"/>
                  <a:gd name="T47" fmla="*/ 213 h 229"/>
                  <a:gd name="T48" fmla="*/ 139 w 367"/>
                  <a:gd name="T49" fmla="*/ 205 h 229"/>
                  <a:gd name="T50" fmla="*/ 119 w 367"/>
                  <a:gd name="T51" fmla="*/ 176 h 229"/>
                  <a:gd name="T52" fmla="*/ 93 w 367"/>
                  <a:gd name="T53" fmla="*/ 132 h 229"/>
                  <a:gd name="T54" fmla="*/ 85 w 367"/>
                  <a:gd name="T55" fmla="*/ 107 h 229"/>
                  <a:gd name="T56" fmla="*/ 83 w 367"/>
                  <a:gd name="T57" fmla="*/ 81 h 229"/>
                  <a:gd name="T58" fmla="*/ 90 w 367"/>
                  <a:gd name="T59" fmla="*/ 58 h 229"/>
                  <a:gd name="T60" fmla="*/ 110 w 367"/>
                  <a:gd name="T61" fmla="*/ 36 h 229"/>
                  <a:gd name="T62" fmla="*/ 120 w 367"/>
                  <a:gd name="T63" fmla="*/ 31 h 229"/>
                  <a:gd name="T64" fmla="*/ 141 w 367"/>
                  <a:gd name="T65" fmla="*/ 29 h 229"/>
                  <a:gd name="T66" fmla="*/ 158 w 367"/>
                  <a:gd name="T67" fmla="*/ 36 h 229"/>
                  <a:gd name="T68" fmla="*/ 173 w 367"/>
                  <a:gd name="T69" fmla="*/ 49 h 229"/>
                  <a:gd name="T70" fmla="*/ 307 w 367"/>
                  <a:gd name="T71" fmla="*/ 215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67" h="229">
                    <a:moveTo>
                      <a:pt x="367" y="205"/>
                    </a:moveTo>
                    <a:lnTo>
                      <a:pt x="367" y="205"/>
                    </a:lnTo>
                    <a:lnTo>
                      <a:pt x="362" y="196"/>
                    </a:lnTo>
                    <a:lnTo>
                      <a:pt x="356" y="185"/>
                    </a:lnTo>
                    <a:lnTo>
                      <a:pt x="340" y="156"/>
                    </a:lnTo>
                    <a:lnTo>
                      <a:pt x="320" y="120"/>
                    </a:lnTo>
                    <a:lnTo>
                      <a:pt x="308" y="103"/>
                    </a:lnTo>
                    <a:lnTo>
                      <a:pt x="293" y="85"/>
                    </a:lnTo>
                    <a:lnTo>
                      <a:pt x="278" y="66"/>
                    </a:lnTo>
                    <a:lnTo>
                      <a:pt x="261" y="51"/>
                    </a:lnTo>
                    <a:lnTo>
                      <a:pt x="240" y="36"/>
                    </a:lnTo>
                    <a:lnTo>
                      <a:pt x="220" y="22"/>
                    </a:lnTo>
                    <a:lnTo>
                      <a:pt x="195" y="12"/>
                    </a:lnTo>
                    <a:lnTo>
                      <a:pt x="168" y="5"/>
                    </a:lnTo>
                    <a:lnTo>
                      <a:pt x="154" y="3"/>
                    </a:lnTo>
                    <a:lnTo>
                      <a:pt x="139" y="2"/>
                    </a:lnTo>
                    <a:lnTo>
                      <a:pt x="124" y="0"/>
                    </a:lnTo>
                    <a:lnTo>
                      <a:pt x="107" y="2"/>
                    </a:lnTo>
                    <a:lnTo>
                      <a:pt x="107" y="2"/>
                    </a:lnTo>
                    <a:lnTo>
                      <a:pt x="76" y="5"/>
                    </a:lnTo>
                    <a:lnTo>
                      <a:pt x="63" y="9"/>
                    </a:lnTo>
                    <a:lnTo>
                      <a:pt x="51" y="12"/>
                    </a:lnTo>
                    <a:lnTo>
                      <a:pt x="41" y="17"/>
                    </a:lnTo>
                    <a:lnTo>
                      <a:pt x="32" y="22"/>
                    </a:lnTo>
                    <a:lnTo>
                      <a:pt x="24" y="27"/>
                    </a:lnTo>
                    <a:lnTo>
                      <a:pt x="17" y="32"/>
                    </a:lnTo>
                    <a:lnTo>
                      <a:pt x="12" y="39"/>
                    </a:lnTo>
                    <a:lnTo>
                      <a:pt x="7" y="46"/>
                    </a:lnTo>
                    <a:lnTo>
                      <a:pt x="2" y="61"/>
                    </a:lnTo>
                    <a:lnTo>
                      <a:pt x="0" y="76"/>
                    </a:lnTo>
                    <a:lnTo>
                      <a:pt x="0" y="93"/>
                    </a:lnTo>
                    <a:lnTo>
                      <a:pt x="3" y="110"/>
                    </a:lnTo>
                    <a:lnTo>
                      <a:pt x="9" y="127"/>
                    </a:lnTo>
                    <a:lnTo>
                      <a:pt x="15" y="142"/>
                    </a:lnTo>
                    <a:lnTo>
                      <a:pt x="24" y="158"/>
                    </a:lnTo>
                    <a:lnTo>
                      <a:pt x="41" y="185"/>
                    </a:lnTo>
                    <a:lnTo>
                      <a:pt x="56" y="205"/>
                    </a:lnTo>
                    <a:lnTo>
                      <a:pt x="56" y="205"/>
                    </a:lnTo>
                    <a:lnTo>
                      <a:pt x="63" y="212"/>
                    </a:lnTo>
                    <a:lnTo>
                      <a:pt x="69" y="217"/>
                    </a:lnTo>
                    <a:lnTo>
                      <a:pt x="78" y="222"/>
                    </a:lnTo>
                    <a:lnTo>
                      <a:pt x="86" y="225"/>
                    </a:lnTo>
                    <a:lnTo>
                      <a:pt x="102" y="229"/>
                    </a:lnTo>
                    <a:lnTo>
                      <a:pt x="117" y="229"/>
                    </a:lnTo>
                    <a:lnTo>
                      <a:pt x="130" y="225"/>
                    </a:lnTo>
                    <a:lnTo>
                      <a:pt x="139" y="220"/>
                    </a:lnTo>
                    <a:lnTo>
                      <a:pt x="142" y="217"/>
                    </a:lnTo>
                    <a:lnTo>
                      <a:pt x="142" y="213"/>
                    </a:lnTo>
                    <a:lnTo>
                      <a:pt x="142" y="208"/>
                    </a:lnTo>
                    <a:lnTo>
                      <a:pt x="139" y="205"/>
                    </a:lnTo>
                    <a:lnTo>
                      <a:pt x="139" y="205"/>
                    </a:lnTo>
                    <a:lnTo>
                      <a:pt x="119" y="176"/>
                    </a:lnTo>
                    <a:lnTo>
                      <a:pt x="105" y="156"/>
                    </a:lnTo>
                    <a:lnTo>
                      <a:pt x="93" y="132"/>
                    </a:lnTo>
                    <a:lnTo>
                      <a:pt x="88" y="120"/>
                    </a:lnTo>
                    <a:lnTo>
                      <a:pt x="85" y="107"/>
                    </a:lnTo>
                    <a:lnTo>
                      <a:pt x="83" y="95"/>
                    </a:lnTo>
                    <a:lnTo>
                      <a:pt x="83" y="81"/>
                    </a:lnTo>
                    <a:lnTo>
                      <a:pt x="86" y="69"/>
                    </a:lnTo>
                    <a:lnTo>
                      <a:pt x="90" y="58"/>
                    </a:lnTo>
                    <a:lnTo>
                      <a:pt x="98" y="46"/>
                    </a:lnTo>
                    <a:lnTo>
                      <a:pt x="110" y="36"/>
                    </a:lnTo>
                    <a:lnTo>
                      <a:pt x="110" y="36"/>
                    </a:lnTo>
                    <a:lnTo>
                      <a:pt x="120" y="31"/>
                    </a:lnTo>
                    <a:lnTo>
                      <a:pt x="130" y="27"/>
                    </a:lnTo>
                    <a:lnTo>
                      <a:pt x="141" y="29"/>
                    </a:lnTo>
                    <a:lnTo>
                      <a:pt x="149" y="31"/>
                    </a:lnTo>
                    <a:lnTo>
                      <a:pt x="158" y="36"/>
                    </a:lnTo>
                    <a:lnTo>
                      <a:pt x="164" y="41"/>
                    </a:lnTo>
                    <a:lnTo>
                      <a:pt x="173" y="49"/>
                    </a:lnTo>
                    <a:lnTo>
                      <a:pt x="173" y="49"/>
                    </a:lnTo>
                    <a:lnTo>
                      <a:pt x="307" y="215"/>
                    </a:lnTo>
                    <a:lnTo>
                      <a:pt x="367" y="205"/>
                    </a:lnTo>
                    <a:close/>
                  </a:path>
                </a:pathLst>
              </a:custGeom>
              <a:solidFill>
                <a:srgbClr val="EBE6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2" name="Freeform 613">
                <a:extLst>
                  <a:ext uri="{FF2B5EF4-FFF2-40B4-BE49-F238E27FC236}">
                    <a16:creationId xmlns:a16="http://schemas.microsoft.com/office/drawing/2014/main" xmlns="" id="{0972828A-E721-4D68-A473-57BA1E118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9763" y="5180013"/>
                <a:ext cx="263525" cy="347663"/>
              </a:xfrm>
              <a:custGeom>
                <a:avLst/>
                <a:gdLst>
                  <a:gd name="T0" fmla="*/ 110 w 166"/>
                  <a:gd name="T1" fmla="*/ 26 h 219"/>
                  <a:gd name="T2" fmla="*/ 110 w 166"/>
                  <a:gd name="T3" fmla="*/ 26 h 219"/>
                  <a:gd name="T4" fmla="*/ 119 w 166"/>
                  <a:gd name="T5" fmla="*/ 21 h 219"/>
                  <a:gd name="T6" fmla="*/ 127 w 166"/>
                  <a:gd name="T7" fmla="*/ 19 h 219"/>
                  <a:gd name="T8" fmla="*/ 134 w 166"/>
                  <a:gd name="T9" fmla="*/ 17 h 219"/>
                  <a:gd name="T10" fmla="*/ 142 w 166"/>
                  <a:gd name="T11" fmla="*/ 19 h 219"/>
                  <a:gd name="T12" fmla="*/ 149 w 166"/>
                  <a:gd name="T13" fmla="*/ 21 h 219"/>
                  <a:gd name="T14" fmla="*/ 156 w 166"/>
                  <a:gd name="T15" fmla="*/ 24 h 219"/>
                  <a:gd name="T16" fmla="*/ 166 w 166"/>
                  <a:gd name="T17" fmla="*/ 32 h 219"/>
                  <a:gd name="T18" fmla="*/ 166 w 166"/>
                  <a:gd name="T19" fmla="*/ 32 h 219"/>
                  <a:gd name="T20" fmla="*/ 159 w 166"/>
                  <a:gd name="T21" fmla="*/ 26 h 219"/>
                  <a:gd name="T22" fmla="*/ 151 w 166"/>
                  <a:gd name="T23" fmla="*/ 21 h 219"/>
                  <a:gd name="T24" fmla="*/ 139 w 166"/>
                  <a:gd name="T25" fmla="*/ 14 h 219"/>
                  <a:gd name="T26" fmla="*/ 125 w 166"/>
                  <a:gd name="T27" fmla="*/ 9 h 219"/>
                  <a:gd name="T28" fmla="*/ 108 w 166"/>
                  <a:gd name="T29" fmla="*/ 4 h 219"/>
                  <a:gd name="T30" fmla="*/ 90 w 166"/>
                  <a:gd name="T31" fmla="*/ 0 h 219"/>
                  <a:gd name="T32" fmla="*/ 69 w 166"/>
                  <a:gd name="T33" fmla="*/ 0 h 219"/>
                  <a:gd name="T34" fmla="*/ 46 w 166"/>
                  <a:gd name="T35" fmla="*/ 4 h 219"/>
                  <a:gd name="T36" fmla="*/ 46 w 166"/>
                  <a:gd name="T37" fmla="*/ 4 h 219"/>
                  <a:gd name="T38" fmla="*/ 31 w 166"/>
                  <a:gd name="T39" fmla="*/ 12 h 219"/>
                  <a:gd name="T40" fmla="*/ 17 w 166"/>
                  <a:gd name="T41" fmla="*/ 22 h 219"/>
                  <a:gd name="T42" fmla="*/ 9 w 166"/>
                  <a:gd name="T43" fmla="*/ 34 h 219"/>
                  <a:gd name="T44" fmla="*/ 3 w 166"/>
                  <a:gd name="T45" fmla="*/ 46 h 219"/>
                  <a:gd name="T46" fmla="*/ 0 w 166"/>
                  <a:gd name="T47" fmla="*/ 59 h 219"/>
                  <a:gd name="T48" fmla="*/ 0 w 166"/>
                  <a:gd name="T49" fmla="*/ 73 h 219"/>
                  <a:gd name="T50" fmla="*/ 2 w 166"/>
                  <a:gd name="T51" fmla="*/ 87 h 219"/>
                  <a:gd name="T52" fmla="*/ 3 w 166"/>
                  <a:gd name="T53" fmla="*/ 102 h 219"/>
                  <a:gd name="T54" fmla="*/ 9 w 166"/>
                  <a:gd name="T55" fmla="*/ 115 h 219"/>
                  <a:gd name="T56" fmla="*/ 15 w 166"/>
                  <a:gd name="T57" fmla="*/ 131 h 219"/>
                  <a:gd name="T58" fmla="*/ 29 w 166"/>
                  <a:gd name="T59" fmla="*/ 156 h 219"/>
                  <a:gd name="T60" fmla="*/ 42 w 166"/>
                  <a:gd name="T61" fmla="*/ 178 h 219"/>
                  <a:gd name="T62" fmla="*/ 56 w 166"/>
                  <a:gd name="T63" fmla="*/ 195 h 219"/>
                  <a:gd name="T64" fmla="*/ 56 w 166"/>
                  <a:gd name="T65" fmla="*/ 195 h 219"/>
                  <a:gd name="T66" fmla="*/ 63 w 166"/>
                  <a:gd name="T67" fmla="*/ 202 h 219"/>
                  <a:gd name="T68" fmla="*/ 69 w 166"/>
                  <a:gd name="T69" fmla="*/ 207 h 219"/>
                  <a:gd name="T70" fmla="*/ 78 w 166"/>
                  <a:gd name="T71" fmla="*/ 212 h 219"/>
                  <a:gd name="T72" fmla="*/ 86 w 166"/>
                  <a:gd name="T73" fmla="*/ 215 h 219"/>
                  <a:gd name="T74" fmla="*/ 102 w 166"/>
                  <a:gd name="T75" fmla="*/ 219 h 219"/>
                  <a:gd name="T76" fmla="*/ 117 w 166"/>
                  <a:gd name="T77" fmla="*/ 219 h 219"/>
                  <a:gd name="T78" fmla="*/ 130 w 166"/>
                  <a:gd name="T79" fmla="*/ 215 h 219"/>
                  <a:gd name="T80" fmla="*/ 139 w 166"/>
                  <a:gd name="T81" fmla="*/ 210 h 219"/>
                  <a:gd name="T82" fmla="*/ 142 w 166"/>
                  <a:gd name="T83" fmla="*/ 207 h 219"/>
                  <a:gd name="T84" fmla="*/ 142 w 166"/>
                  <a:gd name="T85" fmla="*/ 203 h 219"/>
                  <a:gd name="T86" fmla="*/ 142 w 166"/>
                  <a:gd name="T87" fmla="*/ 198 h 219"/>
                  <a:gd name="T88" fmla="*/ 139 w 166"/>
                  <a:gd name="T89" fmla="*/ 195 h 219"/>
                  <a:gd name="T90" fmla="*/ 139 w 166"/>
                  <a:gd name="T91" fmla="*/ 195 h 219"/>
                  <a:gd name="T92" fmla="*/ 119 w 166"/>
                  <a:gd name="T93" fmla="*/ 166 h 219"/>
                  <a:gd name="T94" fmla="*/ 105 w 166"/>
                  <a:gd name="T95" fmla="*/ 146 h 219"/>
                  <a:gd name="T96" fmla="*/ 93 w 166"/>
                  <a:gd name="T97" fmla="*/ 122 h 219"/>
                  <a:gd name="T98" fmla="*/ 88 w 166"/>
                  <a:gd name="T99" fmla="*/ 110 h 219"/>
                  <a:gd name="T100" fmla="*/ 85 w 166"/>
                  <a:gd name="T101" fmla="*/ 97 h 219"/>
                  <a:gd name="T102" fmla="*/ 83 w 166"/>
                  <a:gd name="T103" fmla="*/ 85 h 219"/>
                  <a:gd name="T104" fmla="*/ 83 w 166"/>
                  <a:gd name="T105" fmla="*/ 71 h 219"/>
                  <a:gd name="T106" fmla="*/ 86 w 166"/>
                  <a:gd name="T107" fmla="*/ 59 h 219"/>
                  <a:gd name="T108" fmla="*/ 90 w 166"/>
                  <a:gd name="T109" fmla="*/ 48 h 219"/>
                  <a:gd name="T110" fmla="*/ 98 w 166"/>
                  <a:gd name="T111" fmla="*/ 36 h 219"/>
                  <a:gd name="T112" fmla="*/ 110 w 166"/>
                  <a:gd name="T113" fmla="*/ 26 h 219"/>
                  <a:gd name="T114" fmla="*/ 110 w 166"/>
                  <a:gd name="T115" fmla="*/ 26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6" h="219">
                    <a:moveTo>
                      <a:pt x="110" y="26"/>
                    </a:moveTo>
                    <a:lnTo>
                      <a:pt x="110" y="26"/>
                    </a:lnTo>
                    <a:lnTo>
                      <a:pt x="119" y="21"/>
                    </a:lnTo>
                    <a:lnTo>
                      <a:pt x="127" y="19"/>
                    </a:lnTo>
                    <a:lnTo>
                      <a:pt x="134" y="17"/>
                    </a:lnTo>
                    <a:lnTo>
                      <a:pt x="142" y="19"/>
                    </a:lnTo>
                    <a:lnTo>
                      <a:pt x="149" y="21"/>
                    </a:lnTo>
                    <a:lnTo>
                      <a:pt x="156" y="24"/>
                    </a:lnTo>
                    <a:lnTo>
                      <a:pt x="166" y="32"/>
                    </a:lnTo>
                    <a:lnTo>
                      <a:pt x="166" y="32"/>
                    </a:lnTo>
                    <a:lnTo>
                      <a:pt x="159" y="26"/>
                    </a:lnTo>
                    <a:lnTo>
                      <a:pt x="151" y="21"/>
                    </a:lnTo>
                    <a:lnTo>
                      <a:pt x="139" y="14"/>
                    </a:lnTo>
                    <a:lnTo>
                      <a:pt x="125" y="9"/>
                    </a:lnTo>
                    <a:lnTo>
                      <a:pt x="108" y="4"/>
                    </a:lnTo>
                    <a:lnTo>
                      <a:pt x="90" y="0"/>
                    </a:lnTo>
                    <a:lnTo>
                      <a:pt x="69" y="0"/>
                    </a:lnTo>
                    <a:lnTo>
                      <a:pt x="46" y="4"/>
                    </a:lnTo>
                    <a:lnTo>
                      <a:pt x="46" y="4"/>
                    </a:lnTo>
                    <a:lnTo>
                      <a:pt x="31" y="12"/>
                    </a:lnTo>
                    <a:lnTo>
                      <a:pt x="17" y="22"/>
                    </a:lnTo>
                    <a:lnTo>
                      <a:pt x="9" y="34"/>
                    </a:lnTo>
                    <a:lnTo>
                      <a:pt x="3" y="46"/>
                    </a:lnTo>
                    <a:lnTo>
                      <a:pt x="0" y="59"/>
                    </a:lnTo>
                    <a:lnTo>
                      <a:pt x="0" y="73"/>
                    </a:lnTo>
                    <a:lnTo>
                      <a:pt x="2" y="87"/>
                    </a:lnTo>
                    <a:lnTo>
                      <a:pt x="3" y="102"/>
                    </a:lnTo>
                    <a:lnTo>
                      <a:pt x="9" y="115"/>
                    </a:lnTo>
                    <a:lnTo>
                      <a:pt x="15" y="131"/>
                    </a:lnTo>
                    <a:lnTo>
                      <a:pt x="29" y="156"/>
                    </a:lnTo>
                    <a:lnTo>
                      <a:pt x="42" y="178"/>
                    </a:lnTo>
                    <a:lnTo>
                      <a:pt x="56" y="195"/>
                    </a:lnTo>
                    <a:lnTo>
                      <a:pt x="56" y="195"/>
                    </a:lnTo>
                    <a:lnTo>
                      <a:pt x="63" y="202"/>
                    </a:lnTo>
                    <a:lnTo>
                      <a:pt x="69" y="207"/>
                    </a:lnTo>
                    <a:lnTo>
                      <a:pt x="78" y="212"/>
                    </a:lnTo>
                    <a:lnTo>
                      <a:pt x="86" y="215"/>
                    </a:lnTo>
                    <a:lnTo>
                      <a:pt x="102" y="219"/>
                    </a:lnTo>
                    <a:lnTo>
                      <a:pt x="117" y="219"/>
                    </a:lnTo>
                    <a:lnTo>
                      <a:pt x="130" y="215"/>
                    </a:lnTo>
                    <a:lnTo>
                      <a:pt x="139" y="210"/>
                    </a:lnTo>
                    <a:lnTo>
                      <a:pt x="142" y="207"/>
                    </a:lnTo>
                    <a:lnTo>
                      <a:pt x="142" y="203"/>
                    </a:lnTo>
                    <a:lnTo>
                      <a:pt x="142" y="198"/>
                    </a:lnTo>
                    <a:lnTo>
                      <a:pt x="139" y="195"/>
                    </a:lnTo>
                    <a:lnTo>
                      <a:pt x="139" y="195"/>
                    </a:lnTo>
                    <a:lnTo>
                      <a:pt x="119" y="166"/>
                    </a:lnTo>
                    <a:lnTo>
                      <a:pt x="105" y="146"/>
                    </a:lnTo>
                    <a:lnTo>
                      <a:pt x="93" y="122"/>
                    </a:lnTo>
                    <a:lnTo>
                      <a:pt x="88" y="110"/>
                    </a:lnTo>
                    <a:lnTo>
                      <a:pt x="85" y="97"/>
                    </a:lnTo>
                    <a:lnTo>
                      <a:pt x="83" y="85"/>
                    </a:lnTo>
                    <a:lnTo>
                      <a:pt x="83" y="71"/>
                    </a:lnTo>
                    <a:lnTo>
                      <a:pt x="86" y="59"/>
                    </a:lnTo>
                    <a:lnTo>
                      <a:pt x="90" y="48"/>
                    </a:lnTo>
                    <a:lnTo>
                      <a:pt x="98" y="36"/>
                    </a:lnTo>
                    <a:lnTo>
                      <a:pt x="110" y="26"/>
                    </a:lnTo>
                    <a:lnTo>
                      <a:pt x="110" y="26"/>
                    </a:lnTo>
                    <a:close/>
                  </a:path>
                </a:pathLst>
              </a:custGeom>
              <a:solidFill>
                <a:srgbClr val="BA971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3" name="Freeform 614">
                <a:extLst>
                  <a:ext uri="{FF2B5EF4-FFF2-40B4-BE49-F238E27FC236}">
                    <a16:creationId xmlns:a16="http://schemas.microsoft.com/office/drawing/2014/main" xmlns="" id="{CD92878F-1B47-497E-9FE1-B32C99A28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12376" y="5029200"/>
                <a:ext cx="366713" cy="525463"/>
              </a:xfrm>
              <a:custGeom>
                <a:avLst/>
                <a:gdLst>
                  <a:gd name="T0" fmla="*/ 0 w 231"/>
                  <a:gd name="T1" fmla="*/ 290 h 331"/>
                  <a:gd name="T2" fmla="*/ 23 w 231"/>
                  <a:gd name="T3" fmla="*/ 263 h 331"/>
                  <a:gd name="T4" fmla="*/ 36 w 231"/>
                  <a:gd name="T5" fmla="*/ 224 h 331"/>
                  <a:gd name="T6" fmla="*/ 45 w 231"/>
                  <a:gd name="T7" fmla="*/ 182 h 331"/>
                  <a:gd name="T8" fmla="*/ 58 w 231"/>
                  <a:gd name="T9" fmla="*/ 92 h 331"/>
                  <a:gd name="T10" fmla="*/ 68 w 231"/>
                  <a:gd name="T11" fmla="*/ 53 h 331"/>
                  <a:gd name="T12" fmla="*/ 83 w 231"/>
                  <a:gd name="T13" fmla="*/ 24 h 331"/>
                  <a:gd name="T14" fmla="*/ 94 w 231"/>
                  <a:gd name="T15" fmla="*/ 14 h 331"/>
                  <a:gd name="T16" fmla="*/ 107 w 231"/>
                  <a:gd name="T17" fmla="*/ 9 h 331"/>
                  <a:gd name="T18" fmla="*/ 122 w 231"/>
                  <a:gd name="T19" fmla="*/ 6 h 331"/>
                  <a:gd name="T20" fmla="*/ 158 w 231"/>
                  <a:gd name="T21" fmla="*/ 0 h 331"/>
                  <a:gd name="T22" fmla="*/ 192 w 231"/>
                  <a:gd name="T23" fmla="*/ 2 h 331"/>
                  <a:gd name="T24" fmla="*/ 219 w 231"/>
                  <a:gd name="T25" fmla="*/ 12 h 331"/>
                  <a:gd name="T26" fmla="*/ 226 w 231"/>
                  <a:gd name="T27" fmla="*/ 21 h 331"/>
                  <a:gd name="T28" fmla="*/ 229 w 231"/>
                  <a:gd name="T29" fmla="*/ 28 h 331"/>
                  <a:gd name="T30" fmla="*/ 231 w 231"/>
                  <a:gd name="T31" fmla="*/ 53 h 331"/>
                  <a:gd name="T32" fmla="*/ 227 w 231"/>
                  <a:gd name="T33" fmla="*/ 112 h 331"/>
                  <a:gd name="T34" fmla="*/ 219 w 231"/>
                  <a:gd name="T35" fmla="*/ 160 h 331"/>
                  <a:gd name="T36" fmla="*/ 205 w 231"/>
                  <a:gd name="T37" fmla="*/ 207 h 331"/>
                  <a:gd name="T38" fmla="*/ 185 w 231"/>
                  <a:gd name="T39" fmla="*/ 251 h 331"/>
                  <a:gd name="T40" fmla="*/ 160 w 231"/>
                  <a:gd name="T41" fmla="*/ 288 h 331"/>
                  <a:gd name="T42" fmla="*/ 136 w 231"/>
                  <a:gd name="T43" fmla="*/ 309 h 331"/>
                  <a:gd name="T44" fmla="*/ 127 w 231"/>
                  <a:gd name="T45" fmla="*/ 314 h 331"/>
                  <a:gd name="T46" fmla="*/ 85 w 231"/>
                  <a:gd name="T47" fmla="*/ 331 h 331"/>
                  <a:gd name="T48" fmla="*/ 82 w 231"/>
                  <a:gd name="T49" fmla="*/ 329 h 331"/>
                  <a:gd name="T50" fmla="*/ 95 w 231"/>
                  <a:gd name="T51" fmla="*/ 314 h 331"/>
                  <a:gd name="T52" fmla="*/ 116 w 231"/>
                  <a:gd name="T53" fmla="*/ 297 h 331"/>
                  <a:gd name="T54" fmla="*/ 117 w 231"/>
                  <a:gd name="T55" fmla="*/ 297 h 331"/>
                  <a:gd name="T56" fmla="*/ 126 w 231"/>
                  <a:gd name="T57" fmla="*/ 295 h 331"/>
                  <a:gd name="T58" fmla="*/ 134 w 231"/>
                  <a:gd name="T59" fmla="*/ 288 h 331"/>
                  <a:gd name="T60" fmla="*/ 144 w 231"/>
                  <a:gd name="T61" fmla="*/ 271 h 331"/>
                  <a:gd name="T62" fmla="*/ 155 w 231"/>
                  <a:gd name="T63" fmla="*/ 241 h 331"/>
                  <a:gd name="T64" fmla="*/ 166 w 231"/>
                  <a:gd name="T65" fmla="*/ 193 h 331"/>
                  <a:gd name="T66" fmla="*/ 177 w 231"/>
                  <a:gd name="T67" fmla="*/ 127 h 331"/>
                  <a:gd name="T68" fmla="*/ 182 w 231"/>
                  <a:gd name="T69" fmla="*/ 85 h 331"/>
                  <a:gd name="T70" fmla="*/ 182 w 231"/>
                  <a:gd name="T71" fmla="*/ 70 h 331"/>
                  <a:gd name="T72" fmla="*/ 177 w 231"/>
                  <a:gd name="T73" fmla="*/ 65 h 331"/>
                  <a:gd name="T74" fmla="*/ 170 w 231"/>
                  <a:gd name="T75" fmla="*/ 63 h 331"/>
                  <a:gd name="T76" fmla="*/ 156 w 231"/>
                  <a:gd name="T77" fmla="*/ 72 h 331"/>
                  <a:gd name="T78" fmla="*/ 136 w 231"/>
                  <a:gd name="T79" fmla="*/ 102 h 331"/>
                  <a:gd name="T80" fmla="*/ 126 w 231"/>
                  <a:gd name="T81" fmla="*/ 127 h 331"/>
                  <a:gd name="T82" fmla="*/ 82 w 231"/>
                  <a:gd name="T83" fmla="*/ 249 h 331"/>
                  <a:gd name="T84" fmla="*/ 0 w 231"/>
                  <a:gd name="T85" fmla="*/ 290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1" h="331">
                    <a:moveTo>
                      <a:pt x="0" y="290"/>
                    </a:moveTo>
                    <a:lnTo>
                      <a:pt x="0" y="290"/>
                    </a:lnTo>
                    <a:lnTo>
                      <a:pt x="12" y="278"/>
                    </a:lnTo>
                    <a:lnTo>
                      <a:pt x="23" y="263"/>
                    </a:lnTo>
                    <a:lnTo>
                      <a:pt x="29" y="244"/>
                    </a:lnTo>
                    <a:lnTo>
                      <a:pt x="36" y="224"/>
                    </a:lnTo>
                    <a:lnTo>
                      <a:pt x="41" y="204"/>
                    </a:lnTo>
                    <a:lnTo>
                      <a:pt x="45" y="182"/>
                    </a:lnTo>
                    <a:lnTo>
                      <a:pt x="51" y="136"/>
                    </a:lnTo>
                    <a:lnTo>
                      <a:pt x="58" y="92"/>
                    </a:lnTo>
                    <a:lnTo>
                      <a:pt x="63" y="72"/>
                    </a:lnTo>
                    <a:lnTo>
                      <a:pt x="68" y="53"/>
                    </a:lnTo>
                    <a:lnTo>
                      <a:pt x="75" y="38"/>
                    </a:lnTo>
                    <a:lnTo>
                      <a:pt x="83" y="24"/>
                    </a:lnTo>
                    <a:lnTo>
                      <a:pt x="89" y="19"/>
                    </a:lnTo>
                    <a:lnTo>
                      <a:pt x="94" y="14"/>
                    </a:lnTo>
                    <a:lnTo>
                      <a:pt x="100" y="11"/>
                    </a:lnTo>
                    <a:lnTo>
                      <a:pt x="107" y="9"/>
                    </a:lnTo>
                    <a:lnTo>
                      <a:pt x="107" y="9"/>
                    </a:lnTo>
                    <a:lnTo>
                      <a:pt x="122" y="6"/>
                    </a:lnTo>
                    <a:lnTo>
                      <a:pt x="141" y="2"/>
                    </a:lnTo>
                    <a:lnTo>
                      <a:pt x="158" y="0"/>
                    </a:lnTo>
                    <a:lnTo>
                      <a:pt x="177" y="0"/>
                    </a:lnTo>
                    <a:lnTo>
                      <a:pt x="192" y="2"/>
                    </a:lnTo>
                    <a:lnTo>
                      <a:pt x="207" y="7"/>
                    </a:lnTo>
                    <a:lnTo>
                      <a:pt x="219" y="12"/>
                    </a:lnTo>
                    <a:lnTo>
                      <a:pt x="222" y="16"/>
                    </a:lnTo>
                    <a:lnTo>
                      <a:pt x="226" y="21"/>
                    </a:lnTo>
                    <a:lnTo>
                      <a:pt x="226" y="21"/>
                    </a:lnTo>
                    <a:lnTo>
                      <a:pt x="229" y="28"/>
                    </a:lnTo>
                    <a:lnTo>
                      <a:pt x="231" y="39"/>
                    </a:lnTo>
                    <a:lnTo>
                      <a:pt x="231" y="53"/>
                    </a:lnTo>
                    <a:lnTo>
                      <a:pt x="231" y="72"/>
                    </a:lnTo>
                    <a:lnTo>
                      <a:pt x="227" y="112"/>
                    </a:lnTo>
                    <a:lnTo>
                      <a:pt x="224" y="136"/>
                    </a:lnTo>
                    <a:lnTo>
                      <a:pt x="219" y="160"/>
                    </a:lnTo>
                    <a:lnTo>
                      <a:pt x="212" y="183"/>
                    </a:lnTo>
                    <a:lnTo>
                      <a:pt x="205" y="207"/>
                    </a:lnTo>
                    <a:lnTo>
                      <a:pt x="195" y="231"/>
                    </a:lnTo>
                    <a:lnTo>
                      <a:pt x="185" y="251"/>
                    </a:lnTo>
                    <a:lnTo>
                      <a:pt x="173" y="271"/>
                    </a:lnTo>
                    <a:lnTo>
                      <a:pt x="160" y="288"/>
                    </a:lnTo>
                    <a:lnTo>
                      <a:pt x="144" y="303"/>
                    </a:lnTo>
                    <a:lnTo>
                      <a:pt x="136" y="309"/>
                    </a:lnTo>
                    <a:lnTo>
                      <a:pt x="127" y="314"/>
                    </a:lnTo>
                    <a:lnTo>
                      <a:pt x="127" y="314"/>
                    </a:lnTo>
                    <a:lnTo>
                      <a:pt x="99" y="327"/>
                    </a:lnTo>
                    <a:lnTo>
                      <a:pt x="85" y="331"/>
                    </a:lnTo>
                    <a:lnTo>
                      <a:pt x="82" y="331"/>
                    </a:lnTo>
                    <a:lnTo>
                      <a:pt x="82" y="329"/>
                    </a:lnTo>
                    <a:lnTo>
                      <a:pt x="87" y="322"/>
                    </a:lnTo>
                    <a:lnTo>
                      <a:pt x="95" y="314"/>
                    </a:lnTo>
                    <a:lnTo>
                      <a:pt x="104" y="305"/>
                    </a:lnTo>
                    <a:lnTo>
                      <a:pt x="116" y="297"/>
                    </a:lnTo>
                    <a:lnTo>
                      <a:pt x="116" y="297"/>
                    </a:lnTo>
                    <a:lnTo>
                      <a:pt x="117" y="297"/>
                    </a:lnTo>
                    <a:lnTo>
                      <a:pt x="122" y="297"/>
                    </a:lnTo>
                    <a:lnTo>
                      <a:pt x="126" y="295"/>
                    </a:lnTo>
                    <a:lnTo>
                      <a:pt x="129" y="293"/>
                    </a:lnTo>
                    <a:lnTo>
                      <a:pt x="134" y="288"/>
                    </a:lnTo>
                    <a:lnTo>
                      <a:pt x="139" y="280"/>
                    </a:lnTo>
                    <a:lnTo>
                      <a:pt x="144" y="271"/>
                    </a:lnTo>
                    <a:lnTo>
                      <a:pt x="149" y="258"/>
                    </a:lnTo>
                    <a:lnTo>
                      <a:pt x="155" y="241"/>
                    </a:lnTo>
                    <a:lnTo>
                      <a:pt x="160" y="219"/>
                    </a:lnTo>
                    <a:lnTo>
                      <a:pt x="166" y="193"/>
                    </a:lnTo>
                    <a:lnTo>
                      <a:pt x="172" y="163"/>
                    </a:lnTo>
                    <a:lnTo>
                      <a:pt x="177" y="127"/>
                    </a:lnTo>
                    <a:lnTo>
                      <a:pt x="182" y="85"/>
                    </a:lnTo>
                    <a:lnTo>
                      <a:pt x="182" y="85"/>
                    </a:lnTo>
                    <a:lnTo>
                      <a:pt x="183" y="75"/>
                    </a:lnTo>
                    <a:lnTo>
                      <a:pt x="182" y="70"/>
                    </a:lnTo>
                    <a:lnTo>
                      <a:pt x="180" y="66"/>
                    </a:lnTo>
                    <a:lnTo>
                      <a:pt x="177" y="65"/>
                    </a:lnTo>
                    <a:lnTo>
                      <a:pt x="175" y="63"/>
                    </a:lnTo>
                    <a:lnTo>
                      <a:pt x="170" y="63"/>
                    </a:lnTo>
                    <a:lnTo>
                      <a:pt x="166" y="65"/>
                    </a:lnTo>
                    <a:lnTo>
                      <a:pt x="156" y="72"/>
                    </a:lnTo>
                    <a:lnTo>
                      <a:pt x="146" y="83"/>
                    </a:lnTo>
                    <a:lnTo>
                      <a:pt x="136" y="102"/>
                    </a:lnTo>
                    <a:lnTo>
                      <a:pt x="126" y="127"/>
                    </a:lnTo>
                    <a:lnTo>
                      <a:pt x="126" y="127"/>
                    </a:lnTo>
                    <a:lnTo>
                      <a:pt x="104" y="190"/>
                    </a:lnTo>
                    <a:lnTo>
                      <a:pt x="82" y="249"/>
                    </a:lnTo>
                    <a:lnTo>
                      <a:pt x="56" y="314"/>
                    </a:lnTo>
                    <a:lnTo>
                      <a:pt x="0" y="290"/>
                    </a:lnTo>
                    <a:close/>
                  </a:path>
                </a:pathLst>
              </a:custGeom>
              <a:solidFill>
                <a:srgbClr val="EBE6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4" name="Freeform 615">
                <a:extLst>
                  <a:ext uri="{FF2B5EF4-FFF2-40B4-BE49-F238E27FC236}">
                    <a16:creationId xmlns:a16="http://schemas.microsoft.com/office/drawing/2014/main" xmlns="" id="{996E0538-1565-44D8-8BAD-3528CB23E9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2551" y="5046663"/>
                <a:ext cx="236538" cy="508000"/>
              </a:xfrm>
              <a:custGeom>
                <a:avLst/>
                <a:gdLst>
                  <a:gd name="T0" fmla="*/ 144 w 149"/>
                  <a:gd name="T1" fmla="*/ 10 h 320"/>
                  <a:gd name="T2" fmla="*/ 135 w 149"/>
                  <a:gd name="T3" fmla="*/ 0 h 320"/>
                  <a:gd name="T4" fmla="*/ 122 w 149"/>
                  <a:gd name="T5" fmla="*/ 0 h 320"/>
                  <a:gd name="T6" fmla="*/ 117 w 149"/>
                  <a:gd name="T7" fmla="*/ 0 h 320"/>
                  <a:gd name="T8" fmla="*/ 103 w 149"/>
                  <a:gd name="T9" fmla="*/ 8 h 320"/>
                  <a:gd name="T10" fmla="*/ 84 w 149"/>
                  <a:gd name="T11" fmla="*/ 30 h 320"/>
                  <a:gd name="T12" fmla="*/ 64 w 149"/>
                  <a:gd name="T13" fmla="*/ 69 h 320"/>
                  <a:gd name="T14" fmla="*/ 49 w 149"/>
                  <a:gd name="T15" fmla="*/ 103 h 320"/>
                  <a:gd name="T16" fmla="*/ 49 w 149"/>
                  <a:gd name="T17" fmla="*/ 103 h 320"/>
                  <a:gd name="T18" fmla="*/ 69 w 149"/>
                  <a:gd name="T19" fmla="*/ 67 h 320"/>
                  <a:gd name="T20" fmla="*/ 86 w 149"/>
                  <a:gd name="T21" fmla="*/ 52 h 320"/>
                  <a:gd name="T22" fmla="*/ 93 w 149"/>
                  <a:gd name="T23" fmla="*/ 52 h 320"/>
                  <a:gd name="T24" fmla="*/ 98 w 149"/>
                  <a:gd name="T25" fmla="*/ 55 h 320"/>
                  <a:gd name="T26" fmla="*/ 100 w 149"/>
                  <a:gd name="T27" fmla="*/ 74 h 320"/>
                  <a:gd name="T28" fmla="*/ 95 w 149"/>
                  <a:gd name="T29" fmla="*/ 116 h 320"/>
                  <a:gd name="T30" fmla="*/ 84 w 149"/>
                  <a:gd name="T31" fmla="*/ 182 h 320"/>
                  <a:gd name="T32" fmla="*/ 73 w 149"/>
                  <a:gd name="T33" fmla="*/ 230 h 320"/>
                  <a:gd name="T34" fmla="*/ 62 w 149"/>
                  <a:gd name="T35" fmla="*/ 260 h 320"/>
                  <a:gd name="T36" fmla="*/ 52 w 149"/>
                  <a:gd name="T37" fmla="*/ 277 h 320"/>
                  <a:gd name="T38" fmla="*/ 44 w 149"/>
                  <a:gd name="T39" fmla="*/ 284 h 320"/>
                  <a:gd name="T40" fmla="*/ 35 w 149"/>
                  <a:gd name="T41" fmla="*/ 286 h 320"/>
                  <a:gd name="T42" fmla="*/ 34 w 149"/>
                  <a:gd name="T43" fmla="*/ 286 h 320"/>
                  <a:gd name="T44" fmla="*/ 13 w 149"/>
                  <a:gd name="T45" fmla="*/ 303 h 320"/>
                  <a:gd name="T46" fmla="*/ 0 w 149"/>
                  <a:gd name="T47" fmla="*/ 318 h 320"/>
                  <a:gd name="T48" fmla="*/ 3 w 149"/>
                  <a:gd name="T49" fmla="*/ 320 h 320"/>
                  <a:gd name="T50" fmla="*/ 45 w 149"/>
                  <a:gd name="T51" fmla="*/ 303 h 320"/>
                  <a:gd name="T52" fmla="*/ 54 w 149"/>
                  <a:gd name="T53" fmla="*/ 298 h 320"/>
                  <a:gd name="T54" fmla="*/ 78 w 149"/>
                  <a:gd name="T55" fmla="*/ 277 h 320"/>
                  <a:gd name="T56" fmla="*/ 103 w 149"/>
                  <a:gd name="T57" fmla="*/ 240 h 320"/>
                  <a:gd name="T58" fmla="*/ 123 w 149"/>
                  <a:gd name="T59" fmla="*/ 196 h 320"/>
                  <a:gd name="T60" fmla="*/ 137 w 149"/>
                  <a:gd name="T61" fmla="*/ 149 h 320"/>
                  <a:gd name="T62" fmla="*/ 145 w 149"/>
                  <a:gd name="T63" fmla="*/ 101 h 320"/>
                  <a:gd name="T64" fmla="*/ 149 w 149"/>
                  <a:gd name="T65" fmla="*/ 42 h 320"/>
                  <a:gd name="T66" fmla="*/ 147 w 149"/>
                  <a:gd name="T67" fmla="*/ 17 h 320"/>
                  <a:gd name="T68" fmla="*/ 144 w 149"/>
                  <a:gd name="T69" fmla="*/ 10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9" h="320">
                    <a:moveTo>
                      <a:pt x="144" y="10"/>
                    </a:moveTo>
                    <a:lnTo>
                      <a:pt x="144" y="10"/>
                    </a:lnTo>
                    <a:lnTo>
                      <a:pt x="140" y="5"/>
                    </a:lnTo>
                    <a:lnTo>
                      <a:pt x="135" y="0"/>
                    </a:lnTo>
                    <a:lnTo>
                      <a:pt x="135" y="0"/>
                    </a:lnTo>
                    <a:lnTo>
                      <a:pt x="122" y="0"/>
                    </a:lnTo>
                    <a:lnTo>
                      <a:pt x="122" y="0"/>
                    </a:lnTo>
                    <a:lnTo>
                      <a:pt x="117" y="0"/>
                    </a:lnTo>
                    <a:lnTo>
                      <a:pt x="110" y="3"/>
                    </a:lnTo>
                    <a:lnTo>
                      <a:pt x="103" y="8"/>
                    </a:lnTo>
                    <a:lnTo>
                      <a:pt x="96" y="15"/>
                    </a:lnTo>
                    <a:lnTo>
                      <a:pt x="84" y="30"/>
                    </a:lnTo>
                    <a:lnTo>
                      <a:pt x="73" y="50"/>
                    </a:lnTo>
                    <a:lnTo>
                      <a:pt x="64" y="69"/>
                    </a:lnTo>
                    <a:lnTo>
                      <a:pt x="56" y="86"/>
                    </a:lnTo>
                    <a:lnTo>
                      <a:pt x="49" y="103"/>
                    </a:lnTo>
                    <a:lnTo>
                      <a:pt x="49" y="103"/>
                    </a:lnTo>
                    <a:lnTo>
                      <a:pt x="49" y="103"/>
                    </a:lnTo>
                    <a:lnTo>
                      <a:pt x="59" y="81"/>
                    </a:lnTo>
                    <a:lnTo>
                      <a:pt x="69" y="67"/>
                    </a:lnTo>
                    <a:lnTo>
                      <a:pt x="78" y="57"/>
                    </a:lnTo>
                    <a:lnTo>
                      <a:pt x="86" y="52"/>
                    </a:lnTo>
                    <a:lnTo>
                      <a:pt x="91" y="52"/>
                    </a:lnTo>
                    <a:lnTo>
                      <a:pt x="93" y="52"/>
                    </a:lnTo>
                    <a:lnTo>
                      <a:pt x="96" y="54"/>
                    </a:lnTo>
                    <a:lnTo>
                      <a:pt x="98" y="55"/>
                    </a:lnTo>
                    <a:lnTo>
                      <a:pt x="101" y="64"/>
                    </a:lnTo>
                    <a:lnTo>
                      <a:pt x="100" y="74"/>
                    </a:lnTo>
                    <a:lnTo>
                      <a:pt x="100" y="74"/>
                    </a:lnTo>
                    <a:lnTo>
                      <a:pt x="95" y="116"/>
                    </a:lnTo>
                    <a:lnTo>
                      <a:pt x="90" y="152"/>
                    </a:lnTo>
                    <a:lnTo>
                      <a:pt x="84" y="182"/>
                    </a:lnTo>
                    <a:lnTo>
                      <a:pt x="78" y="208"/>
                    </a:lnTo>
                    <a:lnTo>
                      <a:pt x="73" y="230"/>
                    </a:lnTo>
                    <a:lnTo>
                      <a:pt x="67" y="247"/>
                    </a:lnTo>
                    <a:lnTo>
                      <a:pt x="62" y="260"/>
                    </a:lnTo>
                    <a:lnTo>
                      <a:pt x="57" y="269"/>
                    </a:lnTo>
                    <a:lnTo>
                      <a:pt x="52" y="277"/>
                    </a:lnTo>
                    <a:lnTo>
                      <a:pt x="47" y="282"/>
                    </a:lnTo>
                    <a:lnTo>
                      <a:pt x="44" y="284"/>
                    </a:lnTo>
                    <a:lnTo>
                      <a:pt x="40" y="286"/>
                    </a:lnTo>
                    <a:lnTo>
                      <a:pt x="35" y="286"/>
                    </a:lnTo>
                    <a:lnTo>
                      <a:pt x="34" y="286"/>
                    </a:lnTo>
                    <a:lnTo>
                      <a:pt x="34" y="286"/>
                    </a:lnTo>
                    <a:lnTo>
                      <a:pt x="22" y="294"/>
                    </a:lnTo>
                    <a:lnTo>
                      <a:pt x="13" y="303"/>
                    </a:lnTo>
                    <a:lnTo>
                      <a:pt x="5" y="311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3" y="320"/>
                    </a:lnTo>
                    <a:lnTo>
                      <a:pt x="17" y="316"/>
                    </a:lnTo>
                    <a:lnTo>
                      <a:pt x="45" y="303"/>
                    </a:lnTo>
                    <a:lnTo>
                      <a:pt x="45" y="303"/>
                    </a:lnTo>
                    <a:lnTo>
                      <a:pt x="54" y="298"/>
                    </a:lnTo>
                    <a:lnTo>
                      <a:pt x="62" y="292"/>
                    </a:lnTo>
                    <a:lnTo>
                      <a:pt x="78" y="277"/>
                    </a:lnTo>
                    <a:lnTo>
                      <a:pt x="91" y="260"/>
                    </a:lnTo>
                    <a:lnTo>
                      <a:pt x="103" y="240"/>
                    </a:lnTo>
                    <a:lnTo>
                      <a:pt x="113" y="220"/>
                    </a:lnTo>
                    <a:lnTo>
                      <a:pt x="123" y="196"/>
                    </a:lnTo>
                    <a:lnTo>
                      <a:pt x="130" y="172"/>
                    </a:lnTo>
                    <a:lnTo>
                      <a:pt x="137" y="149"/>
                    </a:lnTo>
                    <a:lnTo>
                      <a:pt x="142" y="125"/>
                    </a:lnTo>
                    <a:lnTo>
                      <a:pt x="145" y="101"/>
                    </a:lnTo>
                    <a:lnTo>
                      <a:pt x="149" y="61"/>
                    </a:lnTo>
                    <a:lnTo>
                      <a:pt x="149" y="42"/>
                    </a:lnTo>
                    <a:lnTo>
                      <a:pt x="149" y="28"/>
                    </a:lnTo>
                    <a:lnTo>
                      <a:pt x="147" y="17"/>
                    </a:lnTo>
                    <a:lnTo>
                      <a:pt x="144" y="10"/>
                    </a:lnTo>
                    <a:lnTo>
                      <a:pt x="144" y="10"/>
                    </a:lnTo>
                    <a:close/>
                  </a:path>
                </a:pathLst>
              </a:custGeom>
              <a:solidFill>
                <a:srgbClr val="BA971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5" name="Freeform 616">
                <a:extLst>
                  <a:ext uri="{FF2B5EF4-FFF2-40B4-BE49-F238E27FC236}">
                    <a16:creationId xmlns:a16="http://schemas.microsoft.com/office/drawing/2014/main" xmlns="" id="{440707A0-0081-49F9-9673-D0347BF596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99688" y="5159375"/>
                <a:ext cx="485775" cy="411163"/>
              </a:xfrm>
              <a:custGeom>
                <a:avLst/>
                <a:gdLst>
                  <a:gd name="T0" fmla="*/ 15 w 306"/>
                  <a:gd name="T1" fmla="*/ 193 h 259"/>
                  <a:gd name="T2" fmla="*/ 37 w 306"/>
                  <a:gd name="T3" fmla="*/ 152 h 259"/>
                  <a:gd name="T4" fmla="*/ 66 w 306"/>
                  <a:gd name="T5" fmla="*/ 91 h 259"/>
                  <a:gd name="T6" fmla="*/ 86 w 306"/>
                  <a:gd name="T7" fmla="*/ 61 h 259"/>
                  <a:gd name="T8" fmla="*/ 108 w 306"/>
                  <a:gd name="T9" fmla="*/ 34 h 259"/>
                  <a:gd name="T10" fmla="*/ 135 w 306"/>
                  <a:gd name="T11" fmla="*/ 15 h 259"/>
                  <a:gd name="T12" fmla="*/ 167 w 306"/>
                  <a:gd name="T13" fmla="*/ 3 h 259"/>
                  <a:gd name="T14" fmla="*/ 199 w 306"/>
                  <a:gd name="T15" fmla="*/ 0 h 259"/>
                  <a:gd name="T16" fmla="*/ 250 w 306"/>
                  <a:gd name="T17" fmla="*/ 1 h 259"/>
                  <a:gd name="T18" fmla="*/ 269 w 306"/>
                  <a:gd name="T19" fmla="*/ 6 h 259"/>
                  <a:gd name="T20" fmla="*/ 284 w 306"/>
                  <a:gd name="T21" fmla="*/ 17 h 259"/>
                  <a:gd name="T22" fmla="*/ 296 w 306"/>
                  <a:gd name="T23" fmla="*/ 28 h 259"/>
                  <a:gd name="T24" fmla="*/ 303 w 306"/>
                  <a:gd name="T25" fmla="*/ 45 h 259"/>
                  <a:gd name="T26" fmla="*/ 306 w 306"/>
                  <a:gd name="T27" fmla="*/ 67 h 259"/>
                  <a:gd name="T28" fmla="*/ 306 w 306"/>
                  <a:gd name="T29" fmla="*/ 81 h 259"/>
                  <a:gd name="T30" fmla="*/ 301 w 306"/>
                  <a:gd name="T31" fmla="*/ 108 h 259"/>
                  <a:gd name="T32" fmla="*/ 288 w 306"/>
                  <a:gd name="T33" fmla="*/ 145 h 259"/>
                  <a:gd name="T34" fmla="*/ 260 w 306"/>
                  <a:gd name="T35" fmla="*/ 186 h 259"/>
                  <a:gd name="T36" fmla="*/ 227 w 306"/>
                  <a:gd name="T37" fmla="*/ 216 h 259"/>
                  <a:gd name="T38" fmla="*/ 208 w 306"/>
                  <a:gd name="T39" fmla="*/ 227 h 259"/>
                  <a:gd name="T40" fmla="*/ 169 w 306"/>
                  <a:gd name="T41" fmla="*/ 242 h 259"/>
                  <a:gd name="T42" fmla="*/ 159 w 306"/>
                  <a:gd name="T43" fmla="*/ 240 h 259"/>
                  <a:gd name="T44" fmla="*/ 159 w 306"/>
                  <a:gd name="T45" fmla="*/ 235 h 259"/>
                  <a:gd name="T46" fmla="*/ 164 w 306"/>
                  <a:gd name="T47" fmla="*/ 223 h 259"/>
                  <a:gd name="T48" fmla="*/ 177 w 306"/>
                  <a:gd name="T49" fmla="*/ 213 h 259"/>
                  <a:gd name="T50" fmla="*/ 208 w 306"/>
                  <a:gd name="T51" fmla="*/ 184 h 259"/>
                  <a:gd name="T52" fmla="*/ 238 w 306"/>
                  <a:gd name="T53" fmla="*/ 142 h 259"/>
                  <a:gd name="T54" fmla="*/ 250 w 306"/>
                  <a:gd name="T55" fmla="*/ 116 h 259"/>
                  <a:gd name="T56" fmla="*/ 257 w 306"/>
                  <a:gd name="T57" fmla="*/ 89 h 259"/>
                  <a:gd name="T58" fmla="*/ 259 w 306"/>
                  <a:gd name="T59" fmla="*/ 76 h 259"/>
                  <a:gd name="T60" fmla="*/ 257 w 306"/>
                  <a:gd name="T61" fmla="*/ 57 h 259"/>
                  <a:gd name="T62" fmla="*/ 252 w 306"/>
                  <a:gd name="T63" fmla="*/ 42 h 259"/>
                  <a:gd name="T64" fmla="*/ 243 w 306"/>
                  <a:gd name="T65" fmla="*/ 34 h 259"/>
                  <a:gd name="T66" fmla="*/ 233 w 306"/>
                  <a:gd name="T67" fmla="*/ 28 h 259"/>
                  <a:gd name="T68" fmla="*/ 213 w 306"/>
                  <a:gd name="T69" fmla="*/ 27 h 259"/>
                  <a:gd name="T70" fmla="*/ 186 w 306"/>
                  <a:gd name="T71" fmla="*/ 39 h 259"/>
                  <a:gd name="T72" fmla="*/ 172 w 306"/>
                  <a:gd name="T73" fmla="*/ 45 h 259"/>
                  <a:gd name="T74" fmla="*/ 144 w 306"/>
                  <a:gd name="T75" fmla="*/ 67 h 259"/>
                  <a:gd name="T76" fmla="*/ 108 w 306"/>
                  <a:gd name="T77" fmla="*/ 105 h 259"/>
                  <a:gd name="T78" fmla="*/ 64 w 306"/>
                  <a:gd name="T79" fmla="*/ 164 h 259"/>
                  <a:gd name="T80" fmla="*/ 39 w 306"/>
                  <a:gd name="T81" fmla="*/ 206 h 259"/>
                  <a:gd name="T82" fmla="*/ 10 w 306"/>
                  <a:gd name="T83" fmla="*/ 252 h 259"/>
                  <a:gd name="T84" fmla="*/ 1 w 306"/>
                  <a:gd name="T85" fmla="*/ 259 h 259"/>
                  <a:gd name="T86" fmla="*/ 0 w 306"/>
                  <a:gd name="T87" fmla="*/ 252 h 259"/>
                  <a:gd name="T88" fmla="*/ 3 w 306"/>
                  <a:gd name="T89" fmla="*/ 230 h 259"/>
                  <a:gd name="T90" fmla="*/ 15 w 306"/>
                  <a:gd name="T91" fmla="*/ 193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06" h="259">
                    <a:moveTo>
                      <a:pt x="15" y="193"/>
                    </a:moveTo>
                    <a:lnTo>
                      <a:pt x="15" y="193"/>
                    </a:lnTo>
                    <a:lnTo>
                      <a:pt x="25" y="176"/>
                    </a:lnTo>
                    <a:lnTo>
                      <a:pt x="37" y="152"/>
                    </a:lnTo>
                    <a:lnTo>
                      <a:pt x="50" y="122"/>
                    </a:lnTo>
                    <a:lnTo>
                      <a:pt x="66" y="91"/>
                    </a:lnTo>
                    <a:lnTo>
                      <a:pt x="76" y="76"/>
                    </a:lnTo>
                    <a:lnTo>
                      <a:pt x="86" y="61"/>
                    </a:lnTo>
                    <a:lnTo>
                      <a:pt x="96" y="47"/>
                    </a:lnTo>
                    <a:lnTo>
                      <a:pt x="108" y="34"/>
                    </a:lnTo>
                    <a:lnTo>
                      <a:pt x="122" y="23"/>
                    </a:lnTo>
                    <a:lnTo>
                      <a:pt x="135" y="15"/>
                    </a:lnTo>
                    <a:lnTo>
                      <a:pt x="150" y="8"/>
                    </a:lnTo>
                    <a:lnTo>
                      <a:pt x="167" y="3"/>
                    </a:lnTo>
                    <a:lnTo>
                      <a:pt x="167" y="3"/>
                    </a:lnTo>
                    <a:lnTo>
                      <a:pt x="199" y="0"/>
                    </a:lnTo>
                    <a:lnTo>
                      <a:pt x="227" y="0"/>
                    </a:lnTo>
                    <a:lnTo>
                      <a:pt x="250" y="1"/>
                    </a:lnTo>
                    <a:lnTo>
                      <a:pt x="260" y="5"/>
                    </a:lnTo>
                    <a:lnTo>
                      <a:pt x="269" y="6"/>
                    </a:lnTo>
                    <a:lnTo>
                      <a:pt x="277" y="12"/>
                    </a:lnTo>
                    <a:lnTo>
                      <a:pt x="284" y="17"/>
                    </a:lnTo>
                    <a:lnTo>
                      <a:pt x="291" y="22"/>
                    </a:lnTo>
                    <a:lnTo>
                      <a:pt x="296" y="28"/>
                    </a:lnTo>
                    <a:lnTo>
                      <a:pt x="299" y="37"/>
                    </a:lnTo>
                    <a:lnTo>
                      <a:pt x="303" y="45"/>
                    </a:lnTo>
                    <a:lnTo>
                      <a:pt x="304" y="56"/>
                    </a:lnTo>
                    <a:lnTo>
                      <a:pt x="306" y="67"/>
                    </a:lnTo>
                    <a:lnTo>
                      <a:pt x="306" y="67"/>
                    </a:lnTo>
                    <a:lnTo>
                      <a:pt x="306" y="81"/>
                    </a:lnTo>
                    <a:lnTo>
                      <a:pt x="304" y="94"/>
                    </a:lnTo>
                    <a:lnTo>
                      <a:pt x="301" y="108"/>
                    </a:lnTo>
                    <a:lnTo>
                      <a:pt x="298" y="120"/>
                    </a:lnTo>
                    <a:lnTo>
                      <a:pt x="288" y="145"/>
                    </a:lnTo>
                    <a:lnTo>
                      <a:pt x="276" y="167"/>
                    </a:lnTo>
                    <a:lnTo>
                      <a:pt x="260" y="186"/>
                    </a:lnTo>
                    <a:lnTo>
                      <a:pt x="243" y="203"/>
                    </a:lnTo>
                    <a:lnTo>
                      <a:pt x="227" y="216"/>
                    </a:lnTo>
                    <a:lnTo>
                      <a:pt x="208" y="227"/>
                    </a:lnTo>
                    <a:lnTo>
                      <a:pt x="208" y="227"/>
                    </a:lnTo>
                    <a:lnTo>
                      <a:pt x="184" y="237"/>
                    </a:lnTo>
                    <a:lnTo>
                      <a:pt x="169" y="242"/>
                    </a:lnTo>
                    <a:lnTo>
                      <a:pt x="161" y="242"/>
                    </a:lnTo>
                    <a:lnTo>
                      <a:pt x="159" y="240"/>
                    </a:lnTo>
                    <a:lnTo>
                      <a:pt x="157" y="238"/>
                    </a:lnTo>
                    <a:lnTo>
                      <a:pt x="159" y="235"/>
                    </a:lnTo>
                    <a:lnTo>
                      <a:pt x="161" y="230"/>
                    </a:lnTo>
                    <a:lnTo>
                      <a:pt x="164" y="223"/>
                    </a:lnTo>
                    <a:lnTo>
                      <a:pt x="164" y="223"/>
                    </a:lnTo>
                    <a:lnTo>
                      <a:pt x="177" y="213"/>
                    </a:lnTo>
                    <a:lnTo>
                      <a:pt x="191" y="201"/>
                    </a:lnTo>
                    <a:lnTo>
                      <a:pt x="208" y="184"/>
                    </a:lnTo>
                    <a:lnTo>
                      <a:pt x="223" y="164"/>
                    </a:lnTo>
                    <a:lnTo>
                      <a:pt x="238" y="142"/>
                    </a:lnTo>
                    <a:lnTo>
                      <a:pt x="245" y="128"/>
                    </a:lnTo>
                    <a:lnTo>
                      <a:pt x="250" y="116"/>
                    </a:lnTo>
                    <a:lnTo>
                      <a:pt x="254" y="103"/>
                    </a:lnTo>
                    <a:lnTo>
                      <a:pt x="257" y="89"/>
                    </a:lnTo>
                    <a:lnTo>
                      <a:pt x="257" y="89"/>
                    </a:lnTo>
                    <a:lnTo>
                      <a:pt x="259" y="76"/>
                    </a:lnTo>
                    <a:lnTo>
                      <a:pt x="257" y="66"/>
                    </a:lnTo>
                    <a:lnTo>
                      <a:pt x="257" y="57"/>
                    </a:lnTo>
                    <a:lnTo>
                      <a:pt x="255" y="49"/>
                    </a:lnTo>
                    <a:lnTo>
                      <a:pt x="252" y="42"/>
                    </a:lnTo>
                    <a:lnTo>
                      <a:pt x="249" y="37"/>
                    </a:lnTo>
                    <a:lnTo>
                      <a:pt x="243" y="34"/>
                    </a:lnTo>
                    <a:lnTo>
                      <a:pt x="238" y="30"/>
                    </a:lnTo>
                    <a:lnTo>
                      <a:pt x="233" y="28"/>
                    </a:lnTo>
                    <a:lnTo>
                      <a:pt x="227" y="27"/>
                    </a:lnTo>
                    <a:lnTo>
                      <a:pt x="213" y="27"/>
                    </a:lnTo>
                    <a:lnTo>
                      <a:pt x="199" y="32"/>
                    </a:lnTo>
                    <a:lnTo>
                      <a:pt x="186" y="39"/>
                    </a:lnTo>
                    <a:lnTo>
                      <a:pt x="186" y="39"/>
                    </a:lnTo>
                    <a:lnTo>
                      <a:pt x="172" y="45"/>
                    </a:lnTo>
                    <a:lnTo>
                      <a:pt x="159" y="56"/>
                    </a:lnTo>
                    <a:lnTo>
                      <a:pt x="144" y="67"/>
                    </a:lnTo>
                    <a:lnTo>
                      <a:pt x="127" y="83"/>
                    </a:lnTo>
                    <a:lnTo>
                      <a:pt x="108" y="105"/>
                    </a:lnTo>
                    <a:lnTo>
                      <a:pt x="88" y="130"/>
                    </a:lnTo>
                    <a:lnTo>
                      <a:pt x="64" y="164"/>
                    </a:lnTo>
                    <a:lnTo>
                      <a:pt x="39" y="206"/>
                    </a:lnTo>
                    <a:lnTo>
                      <a:pt x="39" y="206"/>
                    </a:lnTo>
                    <a:lnTo>
                      <a:pt x="17" y="242"/>
                    </a:lnTo>
                    <a:lnTo>
                      <a:pt x="10" y="252"/>
                    </a:lnTo>
                    <a:lnTo>
                      <a:pt x="5" y="257"/>
                    </a:lnTo>
                    <a:lnTo>
                      <a:pt x="1" y="259"/>
                    </a:lnTo>
                    <a:lnTo>
                      <a:pt x="0" y="257"/>
                    </a:lnTo>
                    <a:lnTo>
                      <a:pt x="0" y="252"/>
                    </a:lnTo>
                    <a:lnTo>
                      <a:pt x="0" y="247"/>
                    </a:lnTo>
                    <a:lnTo>
                      <a:pt x="3" y="230"/>
                    </a:lnTo>
                    <a:lnTo>
                      <a:pt x="8" y="213"/>
                    </a:lnTo>
                    <a:lnTo>
                      <a:pt x="15" y="193"/>
                    </a:lnTo>
                    <a:lnTo>
                      <a:pt x="15" y="193"/>
                    </a:lnTo>
                    <a:close/>
                  </a:path>
                </a:pathLst>
              </a:custGeom>
              <a:solidFill>
                <a:srgbClr val="EBE6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6" name="Freeform 617">
                <a:extLst>
                  <a:ext uri="{FF2B5EF4-FFF2-40B4-BE49-F238E27FC236}">
                    <a16:creationId xmlns:a16="http://schemas.microsoft.com/office/drawing/2014/main" xmlns="" id="{AC068AB9-3BA4-4EF8-8B4B-2100164C16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37813" y="5199063"/>
                <a:ext cx="254000" cy="328613"/>
              </a:xfrm>
              <a:custGeom>
                <a:avLst/>
                <a:gdLst>
                  <a:gd name="T0" fmla="*/ 153 w 160"/>
                  <a:gd name="T1" fmla="*/ 19 h 207"/>
                  <a:gd name="T2" fmla="*/ 138 w 160"/>
                  <a:gd name="T3" fmla="*/ 9 h 207"/>
                  <a:gd name="T4" fmla="*/ 119 w 160"/>
                  <a:gd name="T5" fmla="*/ 2 h 207"/>
                  <a:gd name="T6" fmla="*/ 95 w 160"/>
                  <a:gd name="T7" fmla="*/ 0 h 207"/>
                  <a:gd name="T8" fmla="*/ 68 w 160"/>
                  <a:gd name="T9" fmla="*/ 2 h 207"/>
                  <a:gd name="T10" fmla="*/ 68 w 160"/>
                  <a:gd name="T11" fmla="*/ 2 h 207"/>
                  <a:gd name="T12" fmla="*/ 78 w 160"/>
                  <a:gd name="T13" fmla="*/ 2 h 207"/>
                  <a:gd name="T14" fmla="*/ 78 w 160"/>
                  <a:gd name="T15" fmla="*/ 2 h 207"/>
                  <a:gd name="T16" fmla="*/ 85 w 160"/>
                  <a:gd name="T17" fmla="*/ 3 h 207"/>
                  <a:gd name="T18" fmla="*/ 85 w 160"/>
                  <a:gd name="T19" fmla="*/ 3 h 207"/>
                  <a:gd name="T20" fmla="*/ 92 w 160"/>
                  <a:gd name="T21" fmla="*/ 7 h 207"/>
                  <a:gd name="T22" fmla="*/ 92 w 160"/>
                  <a:gd name="T23" fmla="*/ 7 h 207"/>
                  <a:gd name="T24" fmla="*/ 102 w 160"/>
                  <a:gd name="T25" fmla="*/ 19 h 207"/>
                  <a:gd name="T26" fmla="*/ 102 w 160"/>
                  <a:gd name="T27" fmla="*/ 19 h 207"/>
                  <a:gd name="T28" fmla="*/ 105 w 160"/>
                  <a:gd name="T29" fmla="*/ 25 h 207"/>
                  <a:gd name="T30" fmla="*/ 105 w 160"/>
                  <a:gd name="T31" fmla="*/ 29 h 207"/>
                  <a:gd name="T32" fmla="*/ 107 w 160"/>
                  <a:gd name="T33" fmla="*/ 36 h 207"/>
                  <a:gd name="T34" fmla="*/ 107 w 160"/>
                  <a:gd name="T35" fmla="*/ 39 h 207"/>
                  <a:gd name="T36" fmla="*/ 109 w 160"/>
                  <a:gd name="T37" fmla="*/ 46 h 207"/>
                  <a:gd name="T38" fmla="*/ 109 w 160"/>
                  <a:gd name="T39" fmla="*/ 51 h 207"/>
                  <a:gd name="T40" fmla="*/ 107 w 160"/>
                  <a:gd name="T41" fmla="*/ 64 h 207"/>
                  <a:gd name="T42" fmla="*/ 104 w 160"/>
                  <a:gd name="T43" fmla="*/ 78 h 207"/>
                  <a:gd name="T44" fmla="*/ 95 w 160"/>
                  <a:gd name="T45" fmla="*/ 103 h 207"/>
                  <a:gd name="T46" fmla="*/ 73 w 160"/>
                  <a:gd name="T47" fmla="*/ 139 h 207"/>
                  <a:gd name="T48" fmla="*/ 39 w 160"/>
                  <a:gd name="T49" fmla="*/ 174 h 207"/>
                  <a:gd name="T50" fmla="*/ 11 w 160"/>
                  <a:gd name="T51" fmla="*/ 198 h 207"/>
                  <a:gd name="T52" fmla="*/ 2 w 160"/>
                  <a:gd name="T53" fmla="*/ 196 h 207"/>
                  <a:gd name="T54" fmla="*/ 2 w 160"/>
                  <a:gd name="T55" fmla="*/ 198 h 207"/>
                  <a:gd name="T56" fmla="*/ 0 w 160"/>
                  <a:gd name="T57" fmla="*/ 203 h 207"/>
                  <a:gd name="T58" fmla="*/ 0 w 160"/>
                  <a:gd name="T59" fmla="*/ 203 h 207"/>
                  <a:gd name="T60" fmla="*/ 0 w 160"/>
                  <a:gd name="T61" fmla="*/ 207 h 207"/>
                  <a:gd name="T62" fmla="*/ 46 w 160"/>
                  <a:gd name="T63" fmla="*/ 207 h 207"/>
                  <a:gd name="T64" fmla="*/ 78 w 160"/>
                  <a:gd name="T65" fmla="*/ 202 h 207"/>
                  <a:gd name="T66" fmla="*/ 95 w 160"/>
                  <a:gd name="T67" fmla="*/ 191 h 207"/>
                  <a:gd name="T68" fmla="*/ 127 w 160"/>
                  <a:gd name="T69" fmla="*/ 159 h 207"/>
                  <a:gd name="T70" fmla="*/ 149 w 160"/>
                  <a:gd name="T71" fmla="*/ 117 h 207"/>
                  <a:gd name="T72" fmla="*/ 156 w 160"/>
                  <a:gd name="T73" fmla="*/ 91 h 207"/>
                  <a:gd name="T74" fmla="*/ 160 w 160"/>
                  <a:gd name="T75" fmla="*/ 66 h 207"/>
                  <a:gd name="T76" fmla="*/ 158 w 160"/>
                  <a:gd name="T77" fmla="*/ 41 h 207"/>
                  <a:gd name="T78" fmla="*/ 153 w 160"/>
                  <a:gd name="T79" fmla="*/ 19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60" h="207">
                    <a:moveTo>
                      <a:pt x="153" y="19"/>
                    </a:moveTo>
                    <a:lnTo>
                      <a:pt x="153" y="19"/>
                    </a:lnTo>
                    <a:lnTo>
                      <a:pt x="146" y="14"/>
                    </a:lnTo>
                    <a:lnTo>
                      <a:pt x="138" y="9"/>
                    </a:lnTo>
                    <a:lnTo>
                      <a:pt x="129" y="5"/>
                    </a:lnTo>
                    <a:lnTo>
                      <a:pt x="119" y="2"/>
                    </a:lnTo>
                    <a:lnTo>
                      <a:pt x="107" y="0"/>
                    </a:lnTo>
                    <a:lnTo>
                      <a:pt x="95" y="0"/>
                    </a:lnTo>
                    <a:lnTo>
                      <a:pt x="82" y="0"/>
                    </a:lnTo>
                    <a:lnTo>
                      <a:pt x="68" y="2"/>
                    </a:lnTo>
                    <a:lnTo>
                      <a:pt x="68" y="2"/>
                    </a:lnTo>
                    <a:lnTo>
                      <a:pt x="68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78" y="2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85" y="3"/>
                    </a:lnTo>
                    <a:lnTo>
                      <a:pt x="92" y="7"/>
                    </a:lnTo>
                    <a:lnTo>
                      <a:pt x="92" y="7"/>
                    </a:lnTo>
                    <a:lnTo>
                      <a:pt x="92" y="7"/>
                    </a:lnTo>
                    <a:lnTo>
                      <a:pt x="92" y="7"/>
                    </a:lnTo>
                    <a:lnTo>
                      <a:pt x="97" y="12"/>
                    </a:lnTo>
                    <a:lnTo>
                      <a:pt x="102" y="19"/>
                    </a:lnTo>
                    <a:lnTo>
                      <a:pt x="102" y="19"/>
                    </a:lnTo>
                    <a:lnTo>
                      <a:pt x="102" y="19"/>
                    </a:lnTo>
                    <a:lnTo>
                      <a:pt x="102" y="19"/>
                    </a:lnTo>
                    <a:lnTo>
                      <a:pt x="105" y="25"/>
                    </a:lnTo>
                    <a:lnTo>
                      <a:pt x="105" y="25"/>
                    </a:lnTo>
                    <a:lnTo>
                      <a:pt x="105" y="29"/>
                    </a:lnTo>
                    <a:lnTo>
                      <a:pt x="105" y="29"/>
                    </a:lnTo>
                    <a:lnTo>
                      <a:pt x="107" y="36"/>
                    </a:lnTo>
                    <a:lnTo>
                      <a:pt x="107" y="36"/>
                    </a:lnTo>
                    <a:lnTo>
                      <a:pt x="107" y="39"/>
                    </a:lnTo>
                    <a:lnTo>
                      <a:pt x="107" y="39"/>
                    </a:lnTo>
                    <a:lnTo>
                      <a:pt x="109" y="46"/>
                    </a:lnTo>
                    <a:lnTo>
                      <a:pt x="109" y="46"/>
                    </a:lnTo>
                    <a:lnTo>
                      <a:pt x="109" y="51"/>
                    </a:lnTo>
                    <a:lnTo>
                      <a:pt x="109" y="51"/>
                    </a:lnTo>
                    <a:lnTo>
                      <a:pt x="107" y="64"/>
                    </a:lnTo>
                    <a:lnTo>
                      <a:pt x="107" y="64"/>
                    </a:lnTo>
                    <a:lnTo>
                      <a:pt x="104" y="78"/>
                    </a:lnTo>
                    <a:lnTo>
                      <a:pt x="100" y="91"/>
                    </a:lnTo>
                    <a:lnTo>
                      <a:pt x="95" y="103"/>
                    </a:lnTo>
                    <a:lnTo>
                      <a:pt x="88" y="117"/>
                    </a:lnTo>
                    <a:lnTo>
                      <a:pt x="73" y="139"/>
                    </a:lnTo>
                    <a:lnTo>
                      <a:pt x="55" y="159"/>
                    </a:lnTo>
                    <a:lnTo>
                      <a:pt x="39" y="174"/>
                    </a:lnTo>
                    <a:lnTo>
                      <a:pt x="24" y="188"/>
                    </a:lnTo>
                    <a:lnTo>
                      <a:pt x="11" y="198"/>
                    </a:lnTo>
                    <a:lnTo>
                      <a:pt x="11" y="198"/>
                    </a:lnTo>
                    <a:lnTo>
                      <a:pt x="2" y="196"/>
                    </a:lnTo>
                    <a:lnTo>
                      <a:pt x="2" y="196"/>
                    </a:lnTo>
                    <a:lnTo>
                      <a:pt x="2" y="198"/>
                    </a:lnTo>
                    <a:lnTo>
                      <a:pt x="2" y="198"/>
                    </a:lnTo>
                    <a:lnTo>
                      <a:pt x="0" y="203"/>
                    </a:lnTo>
                    <a:lnTo>
                      <a:pt x="0" y="203"/>
                    </a:lnTo>
                    <a:lnTo>
                      <a:pt x="0" y="203"/>
                    </a:lnTo>
                    <a:lnTo>
                      <a:pt x="0" y="203"/>
                    </a:lnTo>
                    <a:lnTo>
                      <a:pt x="0" y="207"/>
                    </a:lnTo>
                    <a:lnTo>
                      <a:pt x="46" y="207"/>
                    </a:lnTo>
                    <a:lnTo>
                      <a:pt x="46" y="207"/>
                    </a:lnTo>
                    <a:lnTo>
                      <a:pt x="63" y="205"/>
                    </a:lnTo>
                    <a:lnTo>
                      <a:pt x="78" y="202"/>
                    </a:lnTo>
                    <a:lnTo>
                      <a:pt x="78" y="202"/>
                    </a:lnTo>
                    <a:lnTo>
                      <a:pt x="95" y="191"/>
                    </a:lnTo>
                    <a:lnTo>
                      <a:pt x="112" y="178"/>
                    </a:lnTo>
                    <a:lnTo>
                      <a:pt x="127" y="159"/>
                    </a:lnTo>
                    <a:lnTo>
                      <a:pt x="139" y="139"/>
                    </a:lnTo>
                    <a:lnTo>
                      <a:pt x="149" y="117"/>
                    </a:lnTo>
                    <a:lnTo>
                      <a:pt x="154" y="103"/>
                    </a:lnTo>
                    <a:lnTo>
                      <a:pt x="156" y="91"/>
                    </a:lnTo>
                    <a:lnTo>
                      <a:pt x="158" y="80"/>
                    </a:lnTo>
                    <a:lnTo>
                      <a:pt x="160" y="66"/>
                    </a:lnTo>
                    <a:lnTo>
                      <a:pt x="160" y="53"/>
                    </a:lnTo>
                    <a:lnTo>
                      <a:pt x="158" y="41"/>
                    </a:lnTo>
                    <a:lnTo>
                      <a:pt x="158" y="41"/>
                    </a:lnTo>
                    <a:lnTo>
                      <a:pt x="153" y="19"/>
                    </a:lnTo>
                    <a:lnTo>
                      <a:pt x="153" y="19"/>
                    </a:lnTo>
                    <a:close/>
                  </a:path>
                </a:pathLst>
              </a:custGeom>
              <a:solidFill>
                <a:srgbClr val="BA971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7" name="Freeform 618">
                <a:extLst>
                  <a:ext uri="{FF2B5EF4-FFF2-40B4-BE49-F238E27FC236}">
                    <a16:creationId xmlns:a16="http://schemas.microsoft.com/office/drawing/2014/main" xmlns="" id="{D801A90D-A155-4D35-BF2C-B3EF2C4676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21876" y="5291138"/>
                <a:ext cx="190500" cy="214313"/>
              </a:xfrm>
              <a:custGeom>
                <a:avLst/>
                <a:gdLst>
                  <a:gd name="T0" fmla="*/ 0 w 120"/>
                  <a:gd name="T1" fmla="*/ 62 h 135"/>
                  <a:gd name="T2" fmla="*/ 0 w 120"/>
                  <a:gd name="T3" fmla="*/ 62 h 135"/>
                  <a:gd name="T4" fmla="*/ 60 w 120"/>
                  <a:gd name="T5" fmla="*/ 135 h 135"/>
                  <a:gd name="T6" fmla="*/ 120 w 120"/>
                  <a:gd name="T7" fmla="*/ 125 h 135"/>
                  <a:gd name="T8" fmla="*/ 120 w 120"/>
                  <a:gd name="T9" fmla="*/ 125 h 135"/>
                  <a:gd name="T10" fmla="*/ 115 w 120"/>
                  <a:gd name="T11" fmla="*/ 116 h 135"/>
                  <a:gd name="T12" fmla="*/ 109 w 120"/>
                  <a:gd name="T13" fmla="*/ 105 h 135"/>
                  <a:gd name="T14" fmla="*/ 92 w 120"/>
                  <a:gd name="T15" fmla="*/ 72 h 135"/>
                  <a:gd name="T16" fmla="*/ 70 w 120"/>
                  <a:gd name="T17" fmla="*/ 37 h 135"/>
                  <a:gd name="T18" fmla="*/ 56 w 120"/>
                  <a:gd name="T19" fmla="*/ 18 h 135"/>
                  <a:gd name="T20" fmla="*/ 43 w 120"/>
                  <a:gd name="T21" fmla="*/ 0 h 135"/>
                  <a:gd name="T22" fmla="*/ 43 w 120"/>
                  <a:gd name="T23" fmla="*/ 0 h 135"/>
                  <a:gd name="T24" fmla="*/ 39 w 120"/>
                  <a:gd name="T25" fmla="*/ 8 h 135"/>
                  <a:gd name="T26" fmla="*/ 36 w 120"/>
                  <a:gd name="T27" fmla="*/ 17 h 135"/>
                  <a:gd name="T28" fmla="*/ 26 w 120"/>
                  <a:gd name="T29" fmla="*/ 33 h 135"/>
                  <a:gd name="T30" fmla="*/ 14 w 120"/>
                  <a:gd name="T31" fmla="*/ 49 h 135"/>
                  <a:gd name="T32" fmla="*/ 0 w 120"/>
                  <a:gd name="T33" fmla="*/ 62 h 135"/>
                  <a:gd name="T34" fmla="*/ 0 w 120"/>
                  <a:gd name="T35" fmla="*/ 6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0" h="135">
                    <a:moveTo>
                      <a:pt x="0" y="62"/>
                    </a:moveTo>
                    <a:lnTo>
                      <a:pt x="0" y="62"/>
                    </a:lnTo>
                    <a:lnTo>
                      <a:pt x="60" y="135"/>
                    </a:lnTo>
                    <a:lnTo>
                      <a:pt x="120" y="125"/>
                    </a:lnTo>
                    <a:lnTo>
                      <a:pt x="120" y="125"/>
                    </a:lnTo>
                    <a:lnTo>
                      <a:pt x="115" y="116"/>
                    </a:lnTo>
                    <a:lnTo>
                      <a:pt x="109" y="105"/>
                    </a:lnTo>
                    <a:lnTo>
                      <a:pt x="92" y="72"/>
                    </a:lnTo>
                    <a:lnTo>
                      <a:pt x="70" y="37"/>
                    </a:lnTo>
                    <a:lnTo>
                      <a:pt x="56" y="18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39" y="8"/>
                    </a:lnTo>
                    <a:lnTo>
                      <a:pt x="36" y="17"/>
                    </a:lnTo>
                    <a:lnTo>
                      <a:pt x="26" y="33"/>
                    </a:lnTo>
                    <a:lnTo>
                      <a:pt x="14" y="49"/>
                    </a:lnTo>
                    <a:lnTo>
                      <a:pt x="0" y="62"/>
                    </a:lnTo>
                    <a:lnTo>
                      <a:pt x="0" y="62"/>
                    </a:lnTo>
                    <a:close/>
                  </a:path>
                </a:pathLst>
              </a:custGeom>
              <a:solidFill>
                <a:srgbClr val="FFFC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8" name="Freeform 619">
                <a:extLst>
                  <a:ext uri="{FF2B5EF4-FFF2-40B4-BE49-F238E27FC236}">
                    <a16:creationId xmlns:a16="http://schemas.microsoft.com/office/drawing/2014/main" xmlns="" id="{58CA3951-AA11-47DD-8281-12DDC73625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0638" y="5099050"/>
                <a:ext cx="185738" cy="234950"/>
              </a:xfrm>
              <a:custGeom>
                <a:avLst/>
                <a:gdLst>
                  <a:gd name="T0" fmla="*/ 61 w 117"/>
                  <a:gd name="T1" fmla="*/ 146 h 148"/>
                  <a:gd name="T2" fmla="*/ 61 w 117"/>
                  <a:gd name="T3" fmla="*/ 146 h 148"/>
                  <a:gd name="T4" fmla="*/ 83 w 117"/>
                  <a:gd name="T5" fmla="*/ 83 h 148"/>
                  <a:gd name="T6" fmla="*/ 83 w 117"/>
                  <a:gd name="T7" fmla="*/ 83 h 148"/>
                  <a:gd name="T8" fmla="*/ 88 w 117"/>
                  <a:gd name="T9" fmla="*/ 70 h 148"/>
                  <a:gd name="T10" fmla="*/ 88 w 117"/>
                  <a:gd name="T11" fmla="*/ 70 h 148"/>
                  <a:gd name="T12" fmla="*/ 88 w 117"/>
                  <a:gd name="T13" fmla="*/ 70 h 148"/>
                  <a:gd name="T14" fmla="*/ 96 w 117"/>
                  <a:gd name="T15" fmla="*/ 50 h 148"/>
                  <a:gd name="T16" fmla="*/ 105 w 117"/>
                  <a:gd name="T17" fmla="*/ 31 h 148"/>
                  <a:gd name="T18" fmla="*/ 117 w 117"/>
                  <a:gd name="T19" fmla="*/ 9 h 148"/>
                  <a:gd name="T20" fmla="*/ 117 w 117"/>
                  <a:gd name="T21" fmla="*/ 9 h 148"/>
                  <a:gd name="T22" fmla="*/ 100 w 117"/>
                  <a:gd name="T23" fmla="*/ 4 h 148"/>
                  <a:gd name="T24" fmla="*/ 83 w 117"/>
                  <a:gd name="T25" fmla="*/ 0 h 148"/>
                  <a:gd name="T26" fmla="*/ 64 w 117"/>
                  <a:gd name="T27" fmla="*/ 2 h 148"/>
                  <a:gd name="T28" fmla="*/ 44 w 117"/>
                  <a:gd name="T29" fmla="*/ 6 h 148"/>
                  <a:gd name="T30" fmla="*/ 44 w 117"/>
                  <a:gd name="T31" fmla="*/ 6 h 148"/>
                  <a:gd name="T32" fmla="*/ 24 w 117"/>
                  <a:gd name="T33" fmla="*/ 12 h 148"/>
                  <a:gd name="T34" fmla="*/ 24 w 117"/>
                  <a:gd name="T35" fmla="*/ 12 h 148"/>
                  <a:gd name="T36" fmla="*/ 17 w 117"/>
                  <a:gd name="T37" fmla="*/ 41 h 148"/>
                  <a:gd name="T38" fmla="*/ 10 w 117"/>
                  <a:gd name="T39" fmla="*/ 73 h 148"/>
                  <a:gd name="T40" fmla="*/ 0 w 117"/>
                  <a:gd name="T41" fmla="*/ 143 h 148"/>
                  <a:gd name="T42" fmla="*/ 0 w 117"/>
                  <a:gd name="T43" fmla="*/ 143 h 148"/>
                  <a:gd name="T44" fmla="*/ 13 w 117"/>
                  <a:gd name="T45" fmla="*/ 146 h 148"/>
                  <a:gd name="T46" fmla="*/ 29 w 117"/>
                  <a:gd name="T47" fmla="*/ 148 h 148"/>
                  <a:gd name="T48" fmla="*/ 44 w 117"/>
                  <a:gd name="T49" fmla="*/ 148 h 148"/>
                  <a:gd name="T50" fmla="*/ 61 w 117"/>
                  <a:gd name="T51" fmla="*/ 146 h 148"/>
                  <a:gd name="T52" fmla="*/ 61 w 117"/>
                  <a:gd name="T53" fmla="*/ 14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17" h="148">
                    <a:moveTo>
                      <a:pt x="61" y="146"/>
                    </a:moveTo>
                    <a:lnTo>
                      <a:pt x="61" y="146"/>
                    </a:lnTo>
                    <a:lnTo>
                      <a:pt x="83" y="83"/>
                    </a:lnTo>
                    <a:lnTo>
                      <a:pt x="83" y="83"/>
                    </a:lnTo>
                    <a:lnTo>
                      <a:pt x="88" y="70"/>
                    </a:lnTo>
                    <a:lnTo>
                      <a:pt x="88" y="70"/>
                    </a:lnTo>
                    <a:lnTo>
                      <a:pt x="88" y="70"/>
                    </a:lnTo>
                    <a:lnTo>
                      <a:pt x="96" y="50"/>
                    </a:lnTo>
                    <a:lnTo>
                      <a:pt x="105" y="31"/>
                    </a:lnTo>
                    <a:lnTo>
                      <a:pt x="117" y="9"/>
                    </a:lnTo>
                    <a:lnTo>
                      <a:pt x="117" y="9"/>
                    </a:lnTo>
                    <a:lnTo>
                      <a:pt x="100" y="4"/>
                    </a:lnTo>
                    <a:lnTo>
                      <a:pt x="83" y="0"/>
                    </a:lnTo>
                    <a:lnTo>
                      <a:pt x="64" y="2"/>
                    </a:lnTo>
                    <a:lnTo>
                      <a:pt x="44" y="6"/>
                    </a:lnTo>
                    <a:lnTo>
                      <a:pt x="44" y="6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17" y="41"/>
                    </a:lnTo>
                    <a:lnTo>
                      <a:pt x="10" y="73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13" y="146"/>
                    </a:lnTo>
                    <a:lnTo>
                      <a:pt x="29" y="148"/>
                    </a:lnTo>
                    <a:lnTo>
                      <a:pt x="44" y="148"/>
                    </a:lnTo>
                    <a:lnTo>
                      <a:pt x="61" y="146"/>
                    </a:lnTo>
                    <a:lnTo>
                      <a:pt x="61" y="146"/>
                    </a:lnTo>
                    <a:close/>
                  </a:path>
                </a:pathLst>
              </a:custGeom>
              <a:solidFill>
                <a:srgbClr val="FFFC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9" name="Freeform 620">
                <a:extLst>
                  <a:ext uri="{FF2B5EF4-FFF2-40B4-BE49-F238E27FC236}">
                    <a16:creationId xmlns:a16="http://schemas.microsoft.com/office/drawing/2014/main" xmlns="" id="{3DDC0315-DBE2-469F-9806-F9B44ACD0A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90176" y="5168900"/>
                <a:ext cx="204788" cy="161925"/>
              </a:xfrm>
              <a:custGeom>
                <a:avLst/>
                <a:gdLst>
                  <a:gd name="T0" fmla="*/ 95 w 129"/>
                  <a:gd name="T1" fmla="*/ 0 h 102"/>
                  <a:gd name="T2" fmla="*/ 95 w 129"/>
                  <a:gd name="T3" fmla="*/ 0 h 102"/>
                  <a:gd name="T4" fmla="*/ 80 w 129"/>
                  <a:gd name="T5" fmla="*/ 7 h 102"/>
                  <a:gd name="T6" fmla="*/ 65 w 129"/>
                  <a:gd name="T7" fmla="*/ 17 h 102"/>
                  <a:gd name="T8" fmla="*/ 51 w 129"/>
                  <a:gd name="T9" fmla="*/ 28 h 102"/>
                  <a:gd name="T10" fmla="*/ 39 w 129"/>
                  <a:gd name="T11" fmla="*/ 41 h 102"/>
                  <a:gd name="T12" fmla="*/ 29 w 129"/>
                  <a:gd name="T13" fmla="*/ 55 h 102"/>
                  <a:gd name="T14" fmla="*/ 17 w 129"/>
                  <a:gd name="T15" fmla="*/ 70 h 102"/>
                  <a:gd name="T16" fmla="*/ 0 w 129"/>
                  <a:gd name="T17" fmla="*/ 102 h 102"/>
                  <a:gd name="T18" fmla="*/ 0 w 129"/>
                  <a:gd name="T19" fmla="*/ 102 h 102"/>
                  <a:gd name="T20" fmla="*/ 27 w 129"/>
                  <a:gd name="T21" fmla="*/ 100 h 102"/>
                  <a:gd name="T22" fmla="*/ 44 w 129"/>
                  <a:gd name="T23" fmla="*/ 97 h 102"/>
                  <a:gd name="T24" fmla="*/ 54 w 129"/>
                  <a:gd name="T25" fmla="*/ 92 h 102"/>
                  <a:gd name="T26" fmla="*/ 56 w 129"/>
                  <a:gd name="T27" fmla="*/ 90 h 102"/>
                  <a:gd name="T28" fmla="*/ 56 w 129"/>
                  <a:gd name="T29" fmla="*/ 90 h 102"/>
                  <a:gd name="T30" fmla="*/ 56 w 129"/>
                  <a:gd name="T31" fmla="*/ 90 h 102"/>
                  <a:gd name="T32" fmla="*/ 75 w 129"/>
                  <a:gd name="T33" fmla="*/ 72 h 102"/>
                  <a:gd name="T34" fmla="*/ 95 w 129"/>
                  <a:gd name="T35" fmla="*/ 55 h 102"/>
                  <a:gd name="T36" fmla="*/ 114 w 129"/>
                  <a:gd name="T37" fmla="*/ 41 h 102"/>
                  <a:gd name="T38" fmla="*/ 129 w 129"/>
                  <a:gd name="T39" fmla="*/ 33 h 102"/>
                  <a:gd name="T40" fmla="*/ 129 w 129"/>
                  <a:gd name="T41" fmla="*/ 33 h 102"/>
                  <a:gd name="T42" fmla="*/ 122 w 129"/>
                  <a:gd name="T43" fmla="*/ 22 h 102"/>
                  <a:gd name="T44" fmla="*/ 114 w 129"/>
                  <a:gd name="T45" fmla="*/ 16 h 102"/>
                  <a:gd name="T46" fmla="*/ 105 w 129"/>
                  <a:gd name="T47" fmla="*/ 7 h 102"/>
                  <a:gd name="T48" fmla="*/ 95 w 129"/>
                  <a:gd name="T49" fmla="*/ 0 h 102"/>
                  <a:gd name="T50" fmla="*/ 95 w 129"/>
                  <a:gd name="T51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9" h="102">
                    <a:moveTo>
                      <a:pt x="95" y="0"/>
                    </a:moveTo>
                    <a:lnTo>
                      <a:pt x="95" y="0"/>
                    </a:lnTo>
                    <a:lnTo>
                      <a:pt x="80" y="7"/>
                    </a:lnTo>
                    <a:lnTo>
                      <a:pt x="65" y="17"/>
                    </a:lnTo>
                    <a:lnTo>
                      <a:pt x="51" y="28"/>
                    </a:lnTo>
                    <a:lnTo>
                      <a:pt x="39" y="41"/>
                    </a:lnTo>
                    <a:lnTo>
                      <a:pt x="29" y="55"/>
                    </a:lnTo>
                    <a:lnTo>
                      <a:pt x="17" y="70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27" y="100"/>
                    </a:lnTo>
                    <a:lnTo>
                      <a:pt x="44" y="97"/>
                    </a:lnTo>
                    <a:lnTo>
                      <a:pt x="54" y="92"/>
                    </a:lnTo>
                    <a:lnTo>
                      <a:pt x="56" y="90"/>
                    </a:lnTo>
                    <a:lnTo>
                      <a:pt x="56" y="90"/>
                    </a:lnTo>
                    <a:lnTo>
                      <a:pt x="56" y="90"/>
                    </a:lnTo>
                    <a:lnTo>
                      <a:pt x="75" y="72"/>
                    </a:lnTo>
                    <a:lnTo>
                      <a:pt x="95" y="55"/>
                    </a:lnTo>
                    <a:lnTo>
                      <a:pt x="114" y="41"/>
                    </a:lnTo>
                    <a:lnTo>
                      <a:pt x="129" y="33"/>
                    </a:lnTo>
                    <a:lnTo>
                      <a:pt x="129" y="33"/>
                    </a:lnTo>
                    <a:lnTo>
                      <a:pt x="122" y="22"/>
                    </a:lnTo>
                    <a:lnTo>
                      <a:pt x="114" y="16"/>
                    </a:lnTo>
                    <a:lnTo>
                      <a:pt x="105" y="7"/>
                    </a:lnTo>
                    <a:lnTo>
                      <a:pt x="95" y="0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C9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3" name="Freeform 621">
                <a:extLst>
                  <a:ext uri="{FF2B5EF4-FFF2-40B4-BE49-F238E27FC236}">
                    <a16:creationId xmlns:a16="http://schemas.microsoft.com/office/drawing/2014/main" xmlns="" id="{EACAD7B4-F506-45C5-AF32-3370CCD8A0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8751" y="5486400"/>
                <a:ext cx="1958975" cy="879475"/>
              </a:xfrm>
              <a:custGeom>
                <a:avLst/>
                <a:gdLst>
                  <a:gd name="T0" fmla="*/ 261 w 1234"/>
                  <a:gd name="T1" fmla="*/ 0 h 554"/>
                  <a:gd name="T2" fmla="*/ 652 w 1234"/>
                  <a:gd name="T3" fmla="*/ 0 h 554"/>
                  <a:gd name="T4" fmla="*/ 742 w 1234"/>
                  <a:gd name="T5" fmla="*/ 43 h 554"/>
                  <a:gd name="T6" fmla="*/ 831 w 1234"/>
                  <a:gd name="T7" fmla="*/ 0 h 554"/>
                  <a:gd name="T8" fmla="*/ 1214 w 1234"/>
                  <a:gd name="T9" fmla="*/ 0 h 554"/>
                  <a:gd name="T10" fmla="*/ 1234 w 1234"/>
                  <a:gd name="T11" fmla="*/ 554 h 554"/>
                  <a:gd name="T12" fmla="*/ 295 w 1234"/>
                  <a:gd name="T13" fmla="*/ 554 h 554"/>
                  <a:gd name="T14" fmla="*/ 0 w 1234"/>
                  <a:gd name="T15" fmla="*/ 554 h 554"/>
                  <a:gd name="T16" fmla="*/ 30 w 1234"/>
                  <a:gd name="T17" fmla="*/ 31 h 554"/>
                  <a:gd name="T18" fmla="*/ 261 w 1234"/>
                  <a:gd name="T19" fmla="*/ 0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34" h="554">
                    <a:moveTo>
                      <a:pt x="261" y="0"/>
                    </a:moveTo>
                    <a:lnTo>
                      <a:pt x="652" y="0"/>
                    </a:lnTo>
                    <a:lnTo>
                      <a:pt x="742" y="43"/>
                    </a:lnTo>
                    <a:lnTo>
                      <a:pt x="831" y="0"/>
                    </a:lnTo>
                    <a:lnTo>
                      <a:pt x="1214" y="0"/>
                    </a:lnTo>
                    <a:lnTo>
                      <a:pt x="1234" y="554"/>
                    </a:lnTo>
                    <a:lnTo>
                      <a:pt x="295" y="554"/>
                    </a:lnTo>
                    <a:lnTo>
                      <a:pt x="0" y="554"/>
                    </a:lnTo>
                    <a:lnTo>
                      <a:pt x="30" y="31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40C1A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4" name="Freeform 622">
                <a:extLst>
                  <a:ext uri="{FF2B5EF4-FFF2-40B4-BE49-F238E27FC236}">
                    <a16:creationId xmlns:a16="http://schemas.microsoft.com/office/drawing/2014/main" xmlns="" id="{1CE0C98B-F247-48B4-8690-29FED7AD96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8751" y="5486400"/>
                <a:ext cx="468313" cy="879475"/>
              </a:xfrm>
              <a:custGeom>
                <a:avLst/>
                <a:gdLst>
                  <a:gd name="T0" fmla="*/ 30 w 295"/>
                  <a:gd name="T1" fmla="*/ 31 h 554"/>
                  <a:gd name="T2" fmla="*/ 0 w 295"/>
                  <a:gd name="T3" fmla="*/ 554 h 554"/>
                  <a:gd name="T4" fmla="*/ 295 w 295"/>
                  <a:gd name="T5" fmla="*/ 554 h 554"/>
                  <a:gd name="T6" fmla="*/ 261 w 295"/>
                  <a:gd name="T7" fmla="*/ 0 h 554"/>
                  <a:gd name="T8" fmla="*/ 30 w 295"/>
                  <a:gd name="T9" fmla="*/ 31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5" h="554">
                    <a:moveTo>
                      <a:pt x="30" y="31"/>
                    </a:moveTo>
                    <a:lnTo>
                      <a:pt x="0" y="554"/>
                    </a:lnTo>
                    <a:lnTo>
                      <a:pt x="295" y="554"/>
                    </a:lnTo>
                    <a:lnTo>
                      <a:pt x="261" y="0"/>
                    </a:lnTo>
                    <a:lnTo>
                      <a:pt x="30" y="31"/>
                    </a:lnTo>
                    <a:close/>
                  </a:path>
                </a:pathLst>
              </a:custGeom>
              <a:solidFill>
                <a:srgbClr val="00998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5" name="Freeform 623">
                <a:extLst>
                  <a:ext uri="{FF2B5EF4-FFF2-40B4-BE49-F238E27FC236}">
                    <a16:creationId xmlns:a16="http://schemas.microsoft.com/office/drawing/2014/main" xmlns="" id="{159EA0F5-4A55-469D-85F0-BA3C3DEF2C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2576" y="5505450"/>
                <a:ext cx="144463" cy="860425"/>
              </a:xfrm>
              <a:custGeom>
                <a:avLst/>
                <a:gdLst>
                  <a:gd name="T0" fmla="*/ 27 w 91"/>
                  <a:gd name="T1" fmla="*/ 9 h 542"/>
                  <a:gd name="T2" fmla="*/ 27 w 91"/>
                  <a:gd name="T3" fmla="*/ 9 h 542"/>
                  <a:gd name="T4" fmla="*/ 0 w 91"/>
                  <a:gd name="T5" fmla="*/ 542 h 542"/>
                  <a:gd name="T6" fmla="*/ 47 w 91"/>
                  <a:gd name="T7" fmla="*/ 542 h 542"/>
                  <a:gd name="T8" fmla="*/ 91 w 91"/>
                  <a:gd name="T9" fmla="*/ 0 h 542"/>
                  <a:gd name="T10" fmla="*/ 27 w 91"/>
                  <a:gd name="T11" fmla="*/ 9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1" h="542">
                    <a:moveTo>
                      <a:pt x="27" y="9"/>
                    </a:moveTo>
                    <a:lnTo>
                      <a:pt x="27" y="9"/>
                    </a:lnTo>
                    <a:lnTo>
                      <a:pt x="0" y="542"/>
                    </a:lnTo>
                    <a:lnTo>
                      <a:pt x="47" y="542"/>
                    </a:lnTo>
                    <a:lnTo>
                      <a:pt x="91" y="0"/>
                    </a:lnTo>
                    <a:lnTo>
                      <a:pt x="27" y="9"/>
                    </a:lnTo>
                    <a:close/>
                  </a:path>
                </a:pathLst>
              </a:custGeom>
              <a:solidFill>
                <a:srgbClr val="E6C24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6" name="Freeform 624">
                <a:extLst>
                  <a:ext uri="{FF2B5EF4-FFF2-40B4-BE49-F238E27FC236}">
                    <a16:creationId xmlns:a16="http://schemas.microsoft.com/office/drawing/2014/main" xmlns="" id="{1261FBCD-DAB5-466D-8E59-8B44EBF3BE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3801" y="5486400"/>
                <a:ext cx="284163" cy="879475"/>
              </a:xfrm>
              <a:custGeom>
                <a:avLst/>
                <a:gdLst>
                  <a:gd name="T0" fmla="*/ 0 w 179"/>
                  <a:gd name="T1" fmla="*/ 0 h 554"/>
                  <a:gd name="T2" fmla="*/ 25 w 179"/>
                  <a:gd name="T3" fmla="*/ 554 h 554"/>
                  <a:gd name="T4" fmla="*/ 169 w 179"/>
                  <a:gd name="T5" fmla="*/ 554 h 554"/>
                  <a:gd name="T6" fmla="*/ 179 w 179"/>
                  <a:gd name="T7" fmla="*/ 0 h 554"/>
                  <a:gd name="T8" fmla="*/ 0 w 179"/>
                  <a:gd name="T9" fmla="*/ 0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554">
                    <a:moveTo>
                      <a:pt x="0" y="0"/>
                    </a:moveTo>
                    <a:lnTo>
                      <a:pt x="25" y="554"/>
                    </a:lnTo>
                    <a:lnTo>
                      <a:pt x="169" y="554"/>
                    </a:lnTo>
                    <a:lnTo>
                      <a:pt x="17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BE6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769" name="Group 5768">
              <a:extLst>
                <a:ext uri="{FF2B5EF4-FFF2-40B4-BE49-F238E27FC236}">
                  <a16:creationId xmlns:a16="http://schemas.microsoft.com/office/drawing/2014/main" xmlns="" id="{735EFE9A-1C0E-4063-B27D-F806A1AB1C6B}"/>
                </a:ext>
              </a:extLst>
            </p:cNvPr>
            <p:cNvGrpSpPr/>
            <p:nvPr/>
          </p:nvGrpSpPr>
          <p:grpSpPr>
            <a:xfrm>
              <a:off x="4251624" y="3079423"/>
              <a:ext cx="1930400" cy="2435225"/>
              <a:chOff x="9434513" y="509588"/>
              <a:chExt cx="1930400" cy="2435225"/>
            </a:xfrm>
            <a:effectLst>
              <a:outerShdw blurRad="254000" dist="38100" dir="16200000" rotWithShape="0">
                <a:prstClr val="black">
                  <a:alpha val="40000"/>
                </a:prstClr>
              </a:outerShdw>
            </a:effectLst>
          </p:grpSpPr>
          <p:sp>
            <p:nvSpPr>
              <p:cNvPr id="599" name="Freeform 628">
                <a:extLst>
                  <a:ext uri="{FF2B5EF4-FFF2-40B4-BE49-F238E27FC236}">
                    <a16:creationId xmlns:a16="http://schemas.microsoft.com/office/drawing/2014/main" xmlns="" id="{EB216749-FBD9-405D-854B-8121672B98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34513" y="2744788"/>
                <a:ext cx="1930400" cy="200025"/>
              </a:xfrm>
              <a:custGeom>
                <a:avLst/>
                <a:gdLst>
                  <a:gd name="T0" fmla="*/ 1216 w 1216"/>
                  <a:gd name="T1" fmla="*/ 64 h 126"/>
                  <a:gd name="T2" fmla="*/ 1216 w 1216"/>
                  <a:gd name="T3" fmla="*/ 64 h 126"/>
                  <a:gd name="T4" fmla="*/ 1216 w 1216"/>
                  <a:gd name="T5" fmla="*/ 66 h 126"/>
                  <a:gd name="T6" fmla="*/ 1212 w 1216"/>
                  <a:gd name="T7" fmla="*/ 70 h 126"/>
                  <a:gd name="T8" fmla="*/ 1204 w 1216"/>
                  <a:gd name="T9" fmla="*/ 76 h 126"/>
                  <a:gd name="T10" fmla="*/ 1188 w 1216"/>
                  <a:gd name="T11" fmla="*/ 82 h 126"/>
                  <a:gd name="T12" fmla="*/ 1168 w 1216"/>
                  <a:gd name="T13" fmla="*/ 88 h 126"/>
                  <a:gd name="T14" fmla="*/ 1142 w 1216"/>
                  <a:gd name="T15" fmla="*/ 94 h 126"/>
                  <a:gd name="T16" fmla="*/ 1112 w 1216"/>
                  <a:gd name="T17" fmla="*/ 98 h 126"/>
                  <a:gd name="T18" fmla="*/ 1038 w 1216"/>
                  <a:gd name="T19" fmla="*/ 108 h 126"/>
                  <a:gd name="T20" fmla="*/ 948 w 1216"/>
                  <a:gd name="T21" fmla="*/ 116 h 126"/>
                  <a:gd name="T22" fmla="*/ 844 w 1216"/>
                  <a:gd name="T23" fmla="*/ 122 h 126"/>
                  <a:gd name="T24" fmla="*/ 730 w 1216"/>
                  <a:gd name="T25" fmla="*/ 124 h 126"/>
                  <a:gd name="T26" fmla="*/ 608 w 1216"/>
                  <a:gd name="T27" fmla="*/ 126 h 126"/>
                  <a:gd name="T28" fmla="*/ 608 w 1216"/>
                  <a:gd name="T29" fmla="*/ 126 h 126"/>
                  <a:gd name="T30" fmla="*/ 486 w 1216"/>
                  <a:gd name="T31" fmla="*/ 124 h 126"/>
                  <a:gd name="T32" fmla="*/ 372 w 1216"/>
                  <a:gd name="T33" fmla="*/ 122 h 126"/>
                  <a:gd name="T34" fmla="*/ 268 w 1216"/>
                  <a:gd name="T35" fmla="*/ 116 h 126"/>
                  <a:gd name="T36" fmla="*/ 178 w 1216"/>
                  <a:gd name="T37" fmla="*/ 108 h 126"/>
                  <a:gd name="T38" fmla="*/ 104 w 1216"/>
                  <a:gd name="T39" fmla="*/ 98 h 126"/>
                  <a:gd name="T40" fmla="*/ 74 w 1216"/>
                  <a:gd name="T41" fmla="*/ 94 h 126"/>
                  <a:gd name="T42" fmla="*/ 48 w 1216"/>
                  <a:gd name="T43" fmla="*/ 88 h 126"/>
                  <a:gd name="T44" fmla="*/ 28 w 1216"/>
                  <a:gd name="T45" fmla="*/ 82 h 126"/>
                  <a:gd name="T46" fmla="*/ 12 w 1216"/>
                  <a:gd name="T47" fmla="*/ 76 h 126"/>
                  <a:gd name="T48" fmla="*/ 4 w 1216"/>
                  <a:gd name="T49" fmla="*/ 70 h 126"/>
                  <a:gd name="T50" fmla="*/ 0 w 1216"/>
                  <a:gd name="T51" fmla="*/ 66 h 126"/>
                  <a:gd name="T52" fmla="*/ 0 w 1216"/>
                  <a:gd name="T53" fmla="*/ 64 h 126"/>
                  <a:gd name="T54" fmla="*/ 0 w 1216"/>
                  <a:gd name="T55" fmla="*/ 64 h 126"/>
                  <a:gd name="T56" fmla="*/ 0 w 1216"/>
                  <a:gd name="T57" fmla="*/ 60 h 126"/>
                  <a:gd name="T58" fmla="*/ 4 w 1216"/>
                  <a:gd name="T59" fmla="*/ 56 h 126"/>
                  <a:gd name="T60" fmla="*/ 12 w 1216"/>
                  <a:gd name="T61" fmla="*/ 50 h 126"/>
                  <a:gd name="T62" fmla="*/ 28 w 1216"/>
                  <a:gd name="T63" fmla="*/ 44 h 126"/>
                  <a:gd name="T64" fmla="*/ 48 w 1216"/>
                  <a:gd name="T65" fmla="*/ 38 h 126"/>
                  <a:gd name="T66" fmla="*/ 74 w 1216"/>
                  <a:gd name="T67" fmla="*/ 34 h 126"/>
                  <a:gd name="T68" fmla="*/ 104 w 1216"/>
                  <a:gd name="T69" fmla="*/ 28 h 126"/>
                  <a:gd name="T70" fmla="*/ 178 w 1216"/>
                  <a:gd name="T71" fmla="*/ 18 h 126"/>
                  <a:gd name="T72" fmla="*/ 268 w 1216"/>
                  <a:gd name="T73" fmla="*/ 10 h 126"/>
                  <a:gd name="T74" fmla="*/ 372 w 1216"/>
                  <a:gd name="T75" fmla="*/ 6 h 126"/>
                  <a:gd name="T76" fmla="*/ 486 w 1216"/>
                  <a:gd name="T77" fmla="*/ 2 h 126"/>
                  <a:gd name="T78" fmla="*/ 608 w 1216"/>
                  <a:gd name="T79" fmla="*/ 0 h 126"/>
                  <a:gd name="T80" fmla="*/ 608 w 1216"/>
                  <a:gd name="T81" fmla="*/ 0 h 126"/>
                  <a:gd name="T82" fmla="*/ 730 w 1216"/>
                  <a:gd name="T83" fmla="*/ 2 h 126"/>
                  <a:gd name="T84" fmla="*/ 844 w 1216"/>
                  <a:gd name="T85" fmla="*/ 6 h 126"/>
                  <a:gd name="T86" fmla="*/ 948 w 1216"/>
                  <a:gd name="T87" fmla="*/ 10 h 126"/>
                  <a:gd name="T88" fmla="*/ 1038 w 1216"/>
                  <a:gd name="T89" fmla="*/ 18 h 126"/>
                  <a:gd name="T90" fmla="*/ 1112 w 1216"/>
                  <a:gd name="T91" fmla="*/ 28 h 126"/>
                  <a:gd name="T92" fmla="*/ 1142 w 1216"/>
                  <a:gd name="T93" fmla="*/ 34 h 126"/>
                  <a:gd name="T94" fmla="*/ 1168 w 1216"/>
                  <a:gd name="T95" fmla="*/ 38 h 126"/>
                  <a:gd name="T96" fmla="*/ 1188 w 1216"/>
                  <a:gd name="T97" fmla="*/ 44 h 126"/>
                  <a:gd name="T98" fmla="*/ 1204 w 1216"/>
                  <a:gd name="T99" fmla="*/ 50 h 126"/>
                  <a:gd name="T100" fmla="*/ 1212 w 1216"/>
                  <a:gd name="T101" fmla="*/ 56 h 126"/>
                  <a:gd name="T102" fmla="*/ 1216 w 1216"/>
                  <a:gd name="T103" fmla="*/ 60 h 126"/>
                  <a:gd name="T104" fmla="*/ 1216 w 1216"/>
                  <a:gd name="T105" fmla="*/ 64 h 126"/>
                  <a:gd name="T106" fmla="*/ 1216 w 1216"/>
                  <a:gd name="T107" fmla="*/ 64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16" h="126">
                    <a:moveTo>
                      <a:pt x="1216" y="64"/>
                    </a:moveTo>
                    <a:lnTo>
                      <a:pt x="1216" y="64"/>
                    </a:lnTo>
                    <a:lnTo>
                      <a:pt x="1216" y="66"/>
                    </a:lnTo>
                    <a:lnTo>
                      <a:pt x="1212" y="70"/>
                    </a:lnTo>
                    <a:lnTo>
                      <a:pt x="1204" y="76"/>
                    </a:lnTo>
                    <a:lnTo>
                      <a:pt x="1188" y="82"/>
                    </a:lnTo>
                    <a:lnTo>
                      <a:pt x="1168" y="88"/>
                    </a:lnTo>
                    <a:lnTo>
                      <a:pt x="1142" y="94"/>
                    </a:lnTo>
                    <a:lnTo>
                      <a:pt x="1112" y="98"/>
                    </a:lnTo>
                    <a:lnTo>
                      <a:pt x="1038" y="108"/>
                    </a:lnTo>
                    <a:lnTo>
                      <a:pt x="948" y="116"/>
                    </a:lnTo>
                    <a:lnTo>
                      <a:pt x="844" y="122"/>
                    </a:lnTo>
                    <a:lnTo>
                      <a:pt x="730" y="124"/>
                    </a:lnTo>
                    <a:lnTo>
                      <a:pt x="608" y="126"/>
                    </a:lnTo>
                    <a:lnTo>
                      <a:pt x="608" y="126"/>
                    </a:lnTo>
                    <a:lnTo>
                      <a:pt x="486" y="124"/>
                    </a:lnTo>
                    <a:lnTo>
                      <a:pt x="372" y="122"/>
                    </a:lnTo>
                    <a:lnTo>
                      <a:pt x="268" y="116"/>
                    </a:lnTo>
                    <a:lnTo>
                      <a:pt x="178" y="108"/>
                    </a:lnTo>
                    <a:lnTo>
                      <a:pt x="104" y="98"/>
                    </a:lnTo>
                    <a:lnTo>
                      <a:pt x="74" y="94"/>
                    </a:lnTo>
                    <a:lnTo>
                      <a:pt x="48" y="88"/>
                    </a:lnTo>
                    <a:lnTo>
                      <a:pt x="28" y="82"/>
                    </a:lnTo>
                    <a:lnTo>
                      <a:pt x="12" y="76"/>
                    </a:lnTo>
                    <a:lnTo>
                      <a:pt x="4" y="70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4" y="56"/>
                    </a:lnTo>
                    <a:lnTo>
                      <a:pt x="12" y="50"/>
                    </a:lnTo>
                    <a:lnTo>
                      <a:pt x="28" y="44"/>
                    </a:lnTo>
                    <a:lnTo>
                      <a:pt x="48" y="38"/>
                    </a:lnTo>
                    <a:lnTo>
                      <a:pt x="74" y="34"/>
                    </a:lnTo>
                    <a:lnTo>
                      <a:pt x="104" y="28"/>
                    </a:lnTo>
                    <a:lnTo>
                      <a:pt x="178" y="18"/>
                    </a:lnTo>
                    <a:lnTo>
                      <a:pt x="268" y="10"/>
                    </a:lnTo>
                    <a:lnTo>
                      <a:pt x="372" y="6"/>
                    </a:lnTo>
                    <a:lnTo>
                      <a:pt x="486" y="2"/>
                    </a:lnTo>
                    <a:lnTo>
                      <a:pt x="608" y="0"/>
                    </a:lnTo>
                    <a:lnTo>
                      <a:pt x="608" y="0"/>
                    </a:lnTo>
                    <a:lnTo>
                      <a:pt x="730" y="2"/>
                    </a:lnTo>
                    <a:lnTo>
                      <a:pt x="844" y="6"/>
                    </a:lnTo>
                    <a:lnTo>
                      <a:pt x="948" y="10"/>
                    </a:lnTo>
                    <a:lnTo>
                      <a:pt x="1038" y="18"/>
                    </a:lnTo>
                    <a:lnTo>
                      <a:pt x="1112" y="28"/>
                    </a:lnTo>
                    <a:lnTo>
                      <a:pt x="1142" y="34"/>
                    </a:lnTo>
                    <a:lnTo>
                      <a:pt x="1168" y="38"/>
                    </a:lnTo>
                    <a:lnTo>
                      <a:pt x="1188" y="44"/>
                    </a:lnTo>
                    <a:lnTo>
                      <a:pt x="1204" y="50"/>
                    </a:lnTo>
                    <a:lnTo>
                      <a:pt x="1212" y="56"/>
                    </a:lnTo>
                    <a:lnTo>
                      <a:pt x="1216" y="60"/>
                    </a:lnTo>
                    <a:lnTo>
                      <a:pt x="1216" y="64"/>
                    </a:lnTo>
                    <a:lnTo>
                      <a:pt x="1216" y="64"/>
                    </a:lnTo>
                    <a:close/>
                  </a:path>
                </a:pathLst>
              </a:custGeom>
              <a:solidFill>
                <a:srgbClr val="D5DCE0">
                  <a:alpha val="22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0" name="Freeform 629">
                <a:extLst>
                  <a:ext uri="{FF2B5EF4-FFF2-40B4-BE49-F238E27FC236}">
                    <a16:creationId xmlns:a16="http://schemas.microsoft.com/office/drawing/2014/main" xmlns="" id="{D3D5D23E-F935-4D70-B584-EDF4FA9392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47363" y="731838"/>
                <a:ext cx="320675" cy="282575"/>
              </a:xfrm>
              <a:custGeom>
                <a:avLst/>
                <a:gdLst>
                  <a:gd name="T0" fmla="*/ 198 w 202"/>
                  <a:gd name="T1" fmla="*/ 0 h 178"/>
                  <a:gd name="T2" fmla="*/ 198 w 202"/>
                  <a:gd name="T3" fmla="*/ 0 h 178"/>
                  <a:gd name="T4" fmla="*/ 182 w 202"/>
                  <a:gd name="T5" fmla="*/ 2 h 178"/>
                  <a:gd name="T6" fmla="*/ 150 w 202"/>
                  <a:gd name="T7" fmla="*/ 8 h 178"/>
                  <a:gd name="T8" fmla="*/ 106 w 202"/>
                  <a:gd name="T9" fmla="*/ 20 h 178"/>
                  <a:gd name="T10" fmla="*/ 80 w 202"/>
                  <a:gd name="T11" fmla="*/ 28 h 178"/>
                  <a:gd name="T12" fmla="*/ 54 w 202"/>
                  <a:gd name="T13" fmla="*/ 38 h 178"/>
                  <a:gd name="T14" fmla="*/ 54 w 202"/>
                  <a:gd name="T15" fmla="*/ 38 h 178"/>
                  <a:gd name="T16" fmla="*/ 56 w 202"/>
                  <a:gd name="T17" fmla="*/ 52 h 178"/>
                  <a:gd name="T18" fmla="*/ 56 w 202"/>
                  <a:gd name="T19" fmla="*/ 64 h 178"/>
                  <a:gd name="T20" fmla="*/ 54 w 202"/>
                  <a:gd name="T21" fmla="*/ 78 h 178"/>
                  <a:gd name="T22" fmla="*/ 52 w 202"/>
                  <a:gd name="T23" fmla="*/ 90 h 178"/>
                  <a:gd name="T24" fmla="*/ 42 w 202"/>
                  <a:gd name="T25" fmla="*/ 114 h 178"/>
                  <a:gd name="T26" fmla="*/ 32 w 202"/>
                  <a:gd name="T27" fmla="*/ 134 h 178"/>
                  <a:gd name="T28" fmla="*/ 20 w 202"/>
                  <a:gd name="T29" fmla="*/ 152 h 178"/>
                  <a:gd name="T30" fmla="*/ 10 w 202"/>
                  <a:gd name="T31" fmla="*/ 166 h 178"/>
                  <a:gd name="T32" fmla="*/ 0 w 202"/>
                  <a:gd name="T33" fmla="*/ 178 h 178"/>
                  <a:gd name="T34" fmla="*/ 0 w 202"/>
                  <a:gd name="T35" fmla="*/ 178 h 178"/>
                  <a:gd name="T36" fmla="*/ 14 w 202"/>
                  <a:gd name="T37" fmla="*/ 178 h 178"/>
                  <a:gd name="T38" fmla="*/ 52 w 202"/>
                  <a:gd name="T39" fmla="*/ 174 h 178"/>
                  <a:gd name="T40" fmla="*/ 100 w 202"/>
                  <a:gd name="T41" fmla="*/ 166 h 178"/>
                  <a:gd name="T42" fmla="*/ 124 w 202"/>
                  <a:gd name="T43" fmla="*/ 162 h 178"/>
                  <a:gd name="T44" fmla="*/ 146 w 202"/>
                  <a:gd name="T45" fmla="*/ 154 h 178"/>
                  <a:gd name="T46" fmla="*/ 146 w 202"/>
                  <a:gd name="T47" fmla="*/ 154 h 178"/>
                  <a:gd name="T48" fmla="*/ 158 w 202"/>
                  <a:gd name="T49" fmla="*/ 148 h 178"/>
                  <a:gd name="T50" fmla="*/ 166 w 202"/>
                  <a:gd name="T51" fmla="*/ 142 h 178"/>
                  <a:gd name="T52" fmla="*/ 174 w 202"/>
                  <a:gd name="T53" fmla="*/ 134 h 178"/>
                  <a:gd name="T54" fmla="*/ 180 w 202"/>
                  <a:gd name="T55" fmla="*/ 124 h 178"/>
                  <a:gd name="T56" fmla="*/ 186 w 202"/>
                  <a:gd name="T57" fmla="*/ 114 h 178"/>
                  <a:gd name="T58" fmla="*/ 190 w 202"/>
                  <a:gd name="T59" fmla="*/ 102 h 178"/>
                  <a:gd name="T60" fmla="*/ 198 w 202"/>
                  <a:gd name="T61" fmla="*/ 76 h 178"/>
                  <a:gd name="T62" fmla="*/ 202 w 202"/>
                  <a:gd name="T63" fmla="*/ 52 h 178"/>
                  <a:gd name="T64" fmla="*/ 202 w 202"/>
                  <a:gd name="T65" fmla="*/ 30 h 178"/>
                  <a:gd name="T66" fmla="*/ 202 w 202"/>
                  <a:gd name="T67" fmla="*/ 12 h 178"/>
                  <a:gd name="T68" fmla="*/ 198 w 202"/>
                  <a:gd name="T69" fmla="*/ 0 h 178"/>
                  <a:gd name="T70" fmla="*/ 198 w 202"/>
                  <a:gd name="T71" fmla="*/ 0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2" h="178">
                    <a:moveTo>
                      <a:pt x="198" y="0"/>
                    </a:moveTo>
                    <a:lnTo>
                      <a:pt x="198" y="0"/>
                    </a:lnTo>
                    <a:lnTo>
                      <a:pt x="182" y="2"/>
                    </a:lnTo>
                    <a:lnTo>
                      <a:pt x="150" y="8"/>
                    </a:lnTo>
                    <a:lnTo>
                      <a:pt x="106" y="20"/>
                    </a:lnTo>
                    <a:lnTo>
                      <a:pt x="80" y="28"/>
                    </a:lnTo>
                    <a:lnTo>
                      <a:pt x="54" y="38"/>
                    </a:lnTo>
                    <a:lnTo>
                      <a:pt x="54" y="38"/>
                    </a:lnTo>
                    <a:lnTo>
                      <a:pt x="56" y="52"/>
                    </a:lnTo>
                    <a:lnTo>
                      <a:pt x="56" y="64"/>
                    </a:lnTo>
                    <a:lnTo>
                      <a:pt x="54" y="78"/>
                    </a:lnTo>
                    <a:lnTo>
                      <a:pt x="52" y="90"/>
                    </a:lnTo>
                    <a:lnTo>
                      <a:pt x="42" y="114"/>
                    </a:lnTo>
                    <a:lnTo>
                      <a:pt x="32" y="134"/>
                    </a:lnTo>
                    <a:lnTo>
                      <a:pt x="20" y="152"/>
                    </a:lnTo>
                    <a:lnTo>
                      <a:pt x="10" y="166"/>
                    </a:lnTo>
                    <a:lnTo>
                      <a:pt x="0" y="178"/>
                    </a:lnTo>
                    <a:lnTo>
                      <a:pt x="0" y="178"/>
                    </a:lnTo>
                    <a:lnTo>
                      <a:pt x="14" y="178"/>
                    </a:lnTo>
                    <a:lnTo>
                      <a:pt x="52" y="174"/>
                    </a:lnTo>
                    <a:lnTo>
                      <a:pt x="100" y="166"/>
                    </a:lnTo>
                    <a:lnTo>
                      <a:pt x="124" y="162"/>
                    </a:lnTo>
                    <a:lnTo>
                      <a:pt x="146" y="154"/>
                    </a:lnTo>
                    <a:lnTo>
                      <a:pt x="146" y="154"/>
                    </a:lnTo>
                    <a:lnTo>
                      <a:pt x="158" y="148"/>
                    </a:lnTo>
                    <a:lnTo>
                      <a:pt x="166" y="142"/>
                    </a:lnTo>
                    <a:lnTo>
                      <a:pt x="174" y="134"/>
                    </a:lnTo>
                    <a:lnTo>
                      <a:pt x="180" y="124"/>
                    </a:lnTo>
                    <a:lnTo>
                      <a:pt x="186" y="114"/>
                    </a:lnTo>
                    <a:lnTo>
                      <a:pt x="190" y="102"/>
                    </a:lnTo>
                    <a:lnTo>
                      <a:pt x="198" y="76"/>
                    </a:lnTo>
                    <a:lnTo>
                      <a:pt x="202" y="52"/>
                    </a:lnTo>
                    <a:lnTo>
                      <a:pt x="202" y="30"/>
                    </a:lnTo>
                    <a:lnTo>
                      <a:pt x="202" y="12"/>
                    </a:lnTo>
                    <a:lnTo>
                      <a:pt x="198" y="0"/>
                    </a:lnTo>
                    <a:lnTo>
                      <a:pt x="198" y="0"/>
                    </a:lnTo>
                    <a:close/>
                  </a:path>
                </a:pathLst>
              </a:custGeom>
              <a:solidFill>
                <a:srgbClr val="0763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1" name="Freeform 630">
                <a:extLst>
                  <a:ext uri="{FF2B5EF4-FFF2-40B4-BE49-F238E27FC236}">
                    <a16:creationId xmlns:a16="http://schemas.microsoft.com/office/drawing/2014/main" xmlns="" id="{D484419C-69F7-478D-A0BC-44AEF6879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94938" y="525463"/>
                <a:ext cx="666750" cy="603250"/>
              </a:xfrm>
              <a:custGeom>
                <a:avLst/>
                <a:gdLst>
                  <a:gd name="T0" fmla="*/ 0 w 420"/>
                  <a:gd name="T1" fmla="*/ 300 h 380"/>
                  <a:gd name="T2" fmla="*/ 0 w 420"/>
                  <a:gd name="T3" fmla="*/ 300 h 380"/>
                  <a:gd name="T4" fmla="*/ 32 w 420"/>
                  <a:gd name="T5" fmla="*/ 240 h 380"/>
                  <a:gd name="T6" fmla="*/ 60 w 420"/>
                  <a:gd name="T7" fmla="*/ 192 h 380"/>
                  <a:gd name="T8" fmla="*/ 92 w 420"/>
                  <a:gd name="T9" fmla="*/ 142 h 380"/>
                  <a:gd name="T10" fmla="*/ 110 w 420"/>
                  <a:gd name="T11" fmla="*/ 116 h 380"/>
                  <a:gd name="T12" fmla="*/ 130 w 420"/>
                  <a:gd name="T13" fmla="*/ 90 h 380"/>
                  <a:gd name="T14" fmla="*/ 148 w 420"/>
                  <a:gd name="T15" fmla="*/ 68 h 380"/>
                  <a:gd name="T16" fmla="*/ 168 w 420"/>
                  <a:gd name="T17" fmla="*/ 46 h 380"/>
                  <a:gd name="T18" fmla="*/ 188 w 420"/>
                  <a:gd name="T19" fmla="*/ 28 h 380"/>
                  <a:gd name="T20" fmla="*/ 206 w 420"/>
                  <a:gd name="T21" fmla="*/ 14 h 380"/>
                  <a:gd name="T22" fmla="*/ 226 w 420"/>
                  <a:gd name="T23" fmla="*/ 4 h 380"/>
                  <a:gd name="T24" fmla="*/ 236 w 420"/>
                  <a:gd name="T25" fmla="*/ 2 h 380"/>
                  <a:gd name="T26" fmla="*/ 244 w 420"/>
                  <a:gd name="T27" fmla="*/ 0 h 380"/>
                  <a:gd name="T28" fmla="*/ 244 w 420"/>
                  <a:gd name="T29" fmla="*/ 0 h 380"/>
                  <a:gd name="T30" fmla="*/ 254 w 420"/>
                  <a:gd name="T31" fmla="*/ 0 h 380"/>
                  <a:gd name="T32" fmla="*/ 264 w 420"/>
                  <a:gd name="T33" fmla="*/ 2 h 380"/>
                  <a:gd name="T34" fmla="*/ 276 w 420"/>
                  <a:gd name="T35" fmla="*/ 8 h 380"/>
                  <a:gd name="T36" fmla="*/ 290 w 420"/>
                  <a:gd name="T37" fmla="*/ 16 h 380"/>
                  <a:gd name="T38" fmla="*/ 320 w 420"/>
                  <a:gd name="T39" fmla="*/ 36 h 380"/>
                  <a:gd name="T40" fmla="*/ 350 w 420"/>
                  <a:gd name="T41" fmla="*/ 62 h 380"/>
                  <a:gd name="T42" fmla="*/ 378 w 420"/>
                  <a:gd name="T43" fmla="*/ 86 h 380"/>
                  <a:gd name="T44" fmla="*/ 402 w 420"/>
                  <a:gd name="T45" fmla="*/ 108 h 380"/>
                  <a:gd name="T46" fmla="*/ 416 w 420"/>
                  <a:gd name="T47" fmla="*/ 124 h 380"/>
                  <a:gd name="T48" fmla="*/ 420 w 420"/>
                  <a:gd name="T49" fmla="*/ 130 h 380"/>
                  <a:gd name="T50" fmla="*/ 420 w 420"/>
                  <a:gd name="T51" fmla="*/ 130 h 380"/>
                  <a:gd name="T52" fmla="*/ 400 w 420"/>
                  <a:gd name="T53" fmla="*/ 134 h 380"/>
                  <a:gd name="T54" fmla="*/ 362 w 420"/>
                  <a:gd name="T55" fmla="*/ 144 h 380"/>
                  <a:gd name="T56" fmla="*/ 312 w 420"/>
                  <a:gd name="T57" fmla="*/ 162 h 380"/>
                  <a:gd name="T58" fmla="*/ 282 w 420"/>
                  <a:gd name="T59" fmla="*/ 174 h 380"/>
                  <a:gd name="T60" fmla="*/ 252 w 420"/>
                  <a:gd name="T61" fmla="*/ 190 h 380"/>
                  <a:gd name="T62" fmla="*/ 220 w 420"/>
                  <a:gd name="T63" fmla="*/ 206 h 380"/>
                  <a:gd name="T64" fmla="*/ 190 w 420"/>
                  <a:gd name="T65" fmla="*/ 224 h 380"/>
                  <a:gd name="T66" fmla="*/ 160 w 420"/>
                  <a:gd name="T67" fmla="*/ 244 h 380"/>
                  <a:gd name="T68" fmla="*/ 130 w 420"/>
                  <a:gd name="T69" fmla="*/ 266 h 380"/>
                  <a:gd name="T70" fmla="*/ 102 w 420"/>
                  <a:gd name="T71" fmla="*/ 292 h 380"/>
                  <a:gd name="T72" fmla="*/ 78 w 420"/>
                  <a:gd name="T73" fmla="*/ 318 h 380"/>
                  <a:gd name="T74" fmla="*/ 56 w 420"/>
                  <a:gd name="T75" fmla="*/ 348 h 380"/>
                  <a:gd name="T76" fmla="*/ 46 w 420"/>
                  <a:gd name="T77" fmla="*/ 364 h 380"/>
                  <a:gd name="T78" fmla="*/ 38 w 420"/>
                  <a:gd name="T79" fmla="*/ 380 h 380"/>
                  <a:gd name="T80" fmla="*/ 38 w 420"/>
                  <a:gd name="T81" fmla="*/ 380 h 380"/>
                  <a:gd name="T82" fmla="*/ 30 w 420"/>
                  <a:gd name="T83" fmla="*/ 352 h 380"/>
                  <a:gd name="T84" fmla="*/ 22 w 420"/>
                  <a:gd name="T85" fmla="*/ 332 h 380"/>
                  <a:gd name="T86" fmla="*/ 14 w 420"/>
                  <a:gd name="T87" fmla="*/ 318 h 380"/>
                  <a:gd name="T88" fmla="*/ 10 w 420"/>
                  <a:gd name="T89" fmla="*/ 308 h 380"/>
                  <a:gd name="T90" fmla="*/ 6 w 420"/>
                  <a:gd name="T91" fmla="*/ 304 h 380"/>
                  <a:gd name="T92" fmla="*/ 2 w 420"/>
                  <a:gd name="T93" fmla="*/ 302 h 380"/>
                  <a:gd name="T94" fmla="*/ 0 w 420"/>
                  <a:gd name="T95" fmla="*/ 300 h 380"/>
                  <a:gd name="T96" fmla="*/ 0 w 420"/>
                  <a:gd name="T97" fmla="*/ 300 h 3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20" h="380">
                    <a:moveTo>
                      <a:pt x="0" y="300"/>
                    </a:moveTo>
                    <a:lnTo>
                      <a:pt x="0" y="300"/>
                    </a:lnTo>
                    <a:lnTo>
                      <a:pt x="32" y="240"/>
                    </a:lnTo>
                    <a:lnTo>
                      <a:pt x="60" y="192"/>
                    </a:lnTo>
                    <a:lnTo>
                      <a:pt x="92" y="142"/>
                    </a:lnTo>
                    <a:lnTo>
                      <a:pt x="110" y="116"/>
                    </a:lnTo>
                    <a:lnTo>
                      <a:pt x="130" y="90"/>
                    </a:lnTo>
                    <a:lnTo>
                      <a:pt x="148" y="68"/>
                    </a:lnTo>
                    <a:lnTo>
                      <a:pt x="168" y="46"/>
                    </a:lnTo>
                    <a:lnTo>
                      <a:pt x="188" y="28"/>
                    </a:lnTo>
                    <a:lnTo>
                      <a:pt x="206" y="14"/>
                    </a:lnTo>
                    <a:lnTo>
                      <a:pt x="226" y="4"/>
                    </a:lnTo>
                    <a:lnTo>
                      <a:pt x="236" y="2"/>
                    </a:lnTo>
                    <a:lnTo>
                      <a:pt x="244" y="0"/>
                    </a:lnTo>
                    <a:lnTo>
                      <a:pt x="244" y="0"/>
                    </a:lnTo>
                    <a:lnTo>
                      <a:pt x="254" y="0"/>
                    </a:lnTo>
                    <a:lnTo>
                      <a:pt x="264" y="2"/>
                    </a:lnTo>
                    <a:lnTo>
                      <a:pt x="276" y="8"/>
                    </a:lnTo>
                    <a:lnTo>
                      <a:pt x="290" y="16"/>
                    </a:lnTo>
                    <a:lnTo>
                      <a:pt x="320" y="36"/>
                    </a:lnTo>
                    <a:lnTo>
                      <a:pt x="350" y="62"/>
                    </a:lnTo>
                    <a:lnTo>
                      <a:pt x="378" y="86"/>
                    </a:lnTo>
                    <a:lnTo>
                      <a:pt x="402" y="108"/>
                    </a:lnTo>
                    <a:lnTo>
                      <a:pt x="416" y="124"/>
                    </a:lnTo>
                    <a:lnTo>
                      <a:pt x="420" y="130"/>
                    </a:lnTo>
                    <a:lnTo>
                      <a:pt x="420" y="130"/>
                    </a:lnTo>
                    <a:lnTo>
                      <a:pt x="400" y="134"/>
                    </a:lnTo>
                    <a:lnTo>
                      <a:pt x="362" y="144"/>
                    </a:lnTo>
                    <a:lnTo>
                      <a:pt x="312" y="162"/>
                    </a:lnTo>
                    <a:lnTo>
                      <a:pt x="282" y="174"/>
                    </a:lnTo>
                    <a:lnTo>
                      <a:pt x="252" y="190"/>
                    </a:lnTo>
                    <a:lnTo>
                      <a:pt x="220" y="206"/>
                    </a:lnTo>
                    <a:lnTo>
                      <a:pt x="190" y="224"/>
                    </a:lnTo>
                    <a:lnTo>
                      <a:pt x="160" y="244"/>
                    </a:lnTo>
                    <a:lnTo>
                      <a:pt x="130" y="266"/>
                    </a:lnTo>
                    <a:lnTo>
                      <a:pt x="102" y="292"/>
                    </a:lnTo>
                    <a:lnTo>
                      <a:pt x="78" y="318"/>
                    </a:lnTo>
                    <a:lnTo>
                      <a:pt x="56" y="348"/>
                    </a:lnTo>
                    <a:lnTo>
                      <a:pt x="46" y="364"/>
                    </a:lnTo>
                    <a:lnTo>
                      <a:pt x="38" y="380"/>
                    </a:lnTo>
                    <a:lnTo>
                      <a:pt x="38" y="380"/>
                    </a:lnTo>
                    <a:lnTo>
                      <a:pt x="30" y="352"/>
                    </a:lnTo>
                    <a:lnTo>
                      <a:pt x="22" y="332"/>
                    </a:lnTo>
                    <a:lnTo>
                      <a:pt x="14" y="318"/>
                    </a:lnTo>
                    <a:lnTo>
                      <a:pt x="10" y="308"/>
                    </a:lnTo>
                    <a:lnTo>
                      <a:pt x="6" y="304"/>
                    </a:lnTo>
                    <a:lnTo>
                      <a:pt x="2" y="302"/>
                    </a:lnTo>
                    <a:lnTo>
                      <a:pt x="0" y="300"/>
                    </a:lnTo>
                    <a:lnTo>
                      <a:pt x="0" y="300"/>
                    </a:lnTo>
                    <a:close/>
                  </a:path>
                </a:pathLst>
              </a:custGeom>
              <a:solidFill>
                <a:srgbClr val="00AB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2" name="Freeform 631">
                <a:extLst>
                  <a:ext uri="{FF2B5EF4-FFF2-40B4-BE49-F238E27FC236}">
                    <a16:creationId xmlns:a16="http://schemas.microsoft.com/office/drawing/2014/main" xmlns="" id="{1B52B99A-D7C5-4109-8BE1-05A6645E3E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50513" y="592138"/>
                <a:ext cx="377825" cy="292100"/>
              </a:xfrm>
              <a:custGeom>
                <a:avLst/>
                <a:gdLst>
                  <a:gd name="T0" fmla="*/ 74 w 238"/>
                  <a:gd name="T1" fmla="*/ 0 h 184"/>
                  <a:gd name="T2" fmla="*/ 74 w 238"/>
                  <a:gd name="T3" fmla="*/ 0 h 184"/>
                  <a:gd name="T4" fmla="*/ 56 w 238"/>
                  <a:gd name="T5" fmla="*/ 20 h 184"/>
                  <a:gd name="T6" fmla="*/ 36 w 238"/>
                  <a:gd name="T7" fmla="*/ 42 h 184"/>
                  <a:gd name="T8" fmla="*/ 18 w 238"/>
                  <a:gd name="T9" fmla="*/ 66 h 184"/>
                  <a:gd name="T10" fmla="*/ 0 w 238"/>
                  <a:gd name="T11" fmla="*/ 90 h 184"/>
                  <a:gd name="T12" fmla="*/ 0 w 238"/>
                  <a:gd name="T13" fmla="*/ 90 h 184"/>
                  <a:gd name="T14" fmla="*/ 18 w 238"/>
                  <a:gd name="T15" fmla="*/ 114 h 184"/>
                  <a:gd name="T16" fmla="*/ 40 w 238"/>
                  <a:gd name="T17" fmla="*/ 140 h 184"/>
                  <a:gd name="T18" fmla="*/ 64 w 238"/>
                  <a:gd name="T19" fmla="*/ 164 h 184"/>
                  <a:gd name="T20" fmla="*/ 88 w 238"/>
                  <a:gd name="T21" fmla="*/ 184 h 184"/>
                  <a:gd name="T22" fmla="*/ 88 w 238"/>
                  <a:gd name="T23" fmla="*/ 184 h 184"/>
                  <a:gd name="T24" fmla="*/ 128 w 238"/>
                  <a:gd name="T25" fmla="*/ 160 h 184"/>
                  <a:gd name="T26" fmla="*/ 166 w 238"/>
                  <a:gd name="T27" fmla="*/ 142 h 184"/>
                  <a:gd name="T28" fmla="*/ 204 w 238"/>
                  <a:gd name="T29" fmla="*/ 124 h 184"/>
                  <a:gd name="T30" fmla="*/ 238 w 238"/>
                  <a:gd name="T31" fmla="*/ 112 h 184"/>
                  <a:gd name="T32" fmla="*/ 238 w 238"/>
                  <a:gd name="T33" fmla="*/ 112 h 184"/>
                  <a:gd name="T34" fmla="*/ 208 w 238"/>
                  <a:gd name="T35" fmla="*/ 84 h 184"/>
                  <a:gd name="T36" fmla="*/ 188 w 238"/>
                  <a:gd name="T37" fmla="*/ 66 h 184"/>
                  <a:gd name="T38" fmla="*/ 166 w 238"/>
                  <a:gd name="T39" fmla="*/ 48 h 184"/>
                  <a:gd name="T40" fmla="*/ 144 w 238"/>
                  <a:gd name="T41" fmla="*/ 32 h 184"/>
                  <a:gd name="T42" fmla="*/ 120 w 238"/>
                  <a:gd name="T43" fmla="*/ 18 h 184"/>
                  <a:gd name="T44" fmla="*/ 96 w 238"/>
                  <a:gd name="T45" fmla="*/ 6 h 184"/>
                  <a:gd name="T46" fmla="*/ 84 w 238"/>
                  <a:gd name="T47" fmla="*/ 2 h 184"/>
                  <a:gd name="T48" fmla="*/ 74 w 238"/>
                  <a:gd name="T49" fmla="*/ 0 h 184"/>
                  <a:gd name="T50" fmla="*/ 74 w 238"/>
                  <a:gd name="T51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38" h="184">
                    <a:moveTo>
                      <a:pt x="74" y="0"/>
                    </a:moveTo>
                    <a:lnTo>
                      <a:pt x="74" y="0"/>
                    </a:lnTo>
                    <a:lnTo>
                      <a:pt x="56" y="20"/>
                    </a:lnTo>
                    <a:lnTo>
                      <a:pt x="36" y="42"/>
                    </a:lnTo>
                    <a:lnTo>
                      <a:pt x="18" y="66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18" y="114"/>
                    </a:lnTo>
                    <a:lnTo>
                      <a:pt x="40" y="140"/>
                    </a:lnTo>
                    <a:lnTo>
                      <a:pt x="64" y="164"/>
                    </a:lnTo>
                    <a:lnTo>
                      <a:pt x="88" y="184"/>
                    </a:lnTo>
                    <a:lnTo>
                      <a:pt x="88" y="184"/>
                    </a:lnTo>
                    <a:lnTo>
                      <a:pt x="128" y="160"/>
                    </a:lnTo>
                    <a:lnTo>
                      <a:pt x="166" y="142"/>
                    </a:lnTo>
                    <a:lnTo>
                      <a:pt x="204" y="124"/>
                    </a:lnTo>
                    <a:lnTo>
                      <a:pt x="238" y="112"/>
                    </a:lnTo>
                    <a:lnTo>
                      <a:pt x="238" y="112"/>
                    </a:lnTo>
                    <a:lnTo>
                      <a:pt x="208" y="84"/>
                    </a:lnTo>
                    <a:lnTo>
                      <a:pt x="188" y="66"/>
                    </a:lnTo>
                    <a:lnTo>
                      <a:pt x="166" y="48"/>
                    </a:lnTo>
                    <a:lnTo>
                      <a:pt x="144" y="32"/>
                    </a:lnTo>
                    <a:lnTo>
                      <a:pt x="120" y="18"/>
                    </a:lnTo>
                    <a:lnTo>
                      <a:pt x="96" y="6"/>
                    </a:lnTo>
                    <a:lnTo>
                      <a:pt x="84" y="2"/>
                    </a:lnTo>
                    <a:lnTo>
                      <a:pt x="74" y="0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4DCF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3" name="Freeform 632">
                <a:extLst>
                  <a:ext uri="{FF2B5EF4-FFF2-40B4-BE49-F238E27FC236}">
                    <a16:creationId xmlns:a16="http://schemas.microsoft.com/office/drawing/2014/main" xmlns="" id="{B4B392E0-459B-40F0-80EC-472343B93A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93388" y="1116013"/>
                <a:ext cx="368300" cy="115888"/>
              </a:xfrm>
              <a:custGeom>
                <a:avLst/>
                <a:gdLst>
                  <a:gd name="T0" fmla="*/ 232 w 232"/>
                  <a:gd name="T1" fmla="*/ 31 h 73"/>
                  <a:gd name="T2" fmla="*/ 232 w 232"/>
                  <a:gd name="T3" fmla="*/ 31 h 73"/>
                  <a:gd name="T4" fmla="*/ 224 w 232"/>
                  <a:gd name="T5" fmla="*/ 39 h 73"/>
                  <a:gd name="T6" fmla="*/ 212 w 232"/>
                  <a:gd name="T7" fmla="*/ 47 h 73"/>
                  <a:gd name="T8" fmla="*/ 194 w 232"/>
                  <a:gd name="T9" fmla="*/ 55 h 73"/>
                  <a:gd name="T10" fmla="*/ 168 w 232"/>
                  <a:gd name="T11" fmla="*/ 63 h 73"/>
                  <a:gd name="T12" fmla="*/ 132 w 232"/>
                  <a:gd name="T13" fmla="*/ 69 h 73"/>
                  <a:gd name="T14" fmla="*/ 88 w 232"/>
                  <a:gd name="T15" fmla="*/ 73 h 73"/>
                  <a:gd name="T16" fmla="*/ 34 w 232"/>
                  <a:gd name="T17" fmla="*/ 73 h 73"/>
                  <a:gd name="T18" fmla="*/ 34 w 232"/>
                  <a:gd name="T19" fmla="*/ 73 h 73"/>
                  <a:gd name="T20" fmla="*/ 0 w 232"/>
                  <a:gd name="T21" fmla="*/ 73 h 73"/>
                  <a:gd name="T22" fmla="*/ 0 w 232"/>
                  <a:gd name="T23" fmla="*/ 73 h 73"/>
                  <a:gd name="T24" fmla="*/ 12 w 232"/>
                  <a:gd name="T25" fmla="*/ 67 h 73"/>
                  <a:gd name="T26" fmla="*/ 40 w 232"/>
                  <a:gd name="T27" fmla="*/ 53 h 73"/>
                  <a:gd name="T28" fmla="*/ 56 w 232"/>
                  <a:gd name="T29" fmla="*/ 43 h 73"/>
                  <a:gd name="T30" fmla="*/ 70 w 232"/>
                  <a:gd name="T31" fmla="*/ 31 h 73"/>
                  <a:gd name="T32" fmla="*/ 82 w 232"/>
                  <a:gd name="T33" fmla="*/ 19 h 73"/>
                  <a:gd name="T34" fmla="*/ 84 w 232"/>
                  <a:gd name="T35" fmla="*/ 14 h 73"/>
                  <a:gd name="T36" fmla="*/ 86 w 232"/>
                  <a:gd name="T37" fmla="*/ 10 h 73"/>
                  <a:gd name="T38" fmla="*/ 86 w 232"/>
                  <a:gd name="T39" fmla="*/ 10 h 73"/>
                  <a:gd name="T40" fmla="*/ 90 w 232"/>
                  <a:gd name="T41" fmla="*/ 4 h 73"/>
                  <a:gd name="T42" fmla="*/ 94 w 232"/>
                  <a:gd name="T43" fmla="*/ 2 h 73"/>
                  <a:gd name="T44" fmla="*/ 102 w 232"/>
                  <a:gd name="T45" fmla="*/ 0 h 73"/>
                  <a:gd name="T46" fmla="*/ 112 w 232"/>
                  <a:gd name="T47" fmla="*/ 0 h 73"/>
                  <a:gd name="T48" fmla="*/ 136 w 232"/>
                  <a:gd name="T49" fmla="*/ 4 h 73"/>
                  <a:gd name="T50" fmla="*/ 162 w 232"/>
                  <a:gd name="T51" fmla="*/ 10 h 73"/>
                  <a:gd name="T52" fmla="*/ 210 w 232"/>
                  <a:gd name="T53" fmla="*/ 23 h 73"/>
                  <a:gd name="T54" fmla="*/ 232 w 232"/>
                  <a:gd name="T55" fmla="*/ 31 h 73"/>
                  <a:gd name="T56" fmla="*/ 232 w 232"/>
                  <a:gd name="T57" fmla="*/ 31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32" h="73">
                    <a:moveTo>
                      <a:pt x="232" y="31"/>
                    </a:moveTo>
                    <a:lnTo>
                      <a:pt x="232" y="31"/>
                    </a:lnTo>
                    <a:lnTo>
                      <a:pt x="224" y="39"/>
                    </a:lnTo>
                    <a:lnTo>
                      <a:pt x="212" y="47"/>
                    </a:lnTo>
                    <a:lnTo>
                      <a:pt x="194" y="55"/>
                    </a:lnTo>
                    <a:lnTo>
                      <a:pt x="168" y="63"/>
                    </a:lnTo>
                    <a:lnTo>
                      <a:pt x="132" y="69"/>
                    </a:lnTo>
                    <a:lnTo>
                      <a:pt x="88" y="73"/>
                    </a:lnTo>
                    <a:lnTo>
                      <a:pt x="34" y="73"/>
                    </a:lnTo>
                    <a:lnTo>
                      <a:pt x="34" y="73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12" y="67"/>
                    </a:lnTo>
                    <a:lnTo>
                      <a:pt x="40" y="53"/>
                    </a:lnTo>
                    <a:lnTo>
                      <a:pt x="56" y="43"/>
                    </a:lnTo>
                    <a:lnTo>
                      <a:pt x="70" y="31"/>
                    </a:lnTo>
                    <a:lnTo>
                      <a:pt x="82" y="19"/>
                    </a:lnTo>
                    <a:lnTo>
                      <a:pt x="84" y="14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90" y="4"/>
                    </a:lnTo>
                    <a:lnTo>
                      <a:pt x="94" y="2"/>
                    </a:lnTo>
                    <a:lnTo>
                      <a:pt x="102" y="0"/>
                    </a:lnTo>
                    <a:lnTo>
                      <a:pt x="112" y="0"/>
                    </a:lnTo>
                    <a:lnTo>
                      <a:pt x="136" y="4"/>
                    </a:lnTo>
                    <a:lnTo>
                      <a:pt x="162" y="10"/>
                    </a:lnTo>
                    <a:lnTo>
                      <a:pt x="210" y="23"/>
                    </a:lnTo>
                    <a:lnTo>
                      <a:pt x="232" y="31"/>
                    </a:lnTo>
                    <a:lnTo>
                      <a:pt x="232" y="31"/>
                    </a:lnTo>
                    <a:close/>
                  </a:path>
                </a:pathLst>
              </a:custGeom>
              <a:solidFill>
                <a:srgbClr val="0763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4" name="Freeform 633">
                <a:extLst>
                  <a:ext uri="{FF2B5EF4-FFF2-40B4-BE49-F238E27FC236}">
                    <a16:creationId xmlns:a16="http://schemas.microsoft.com/office/drawing/2014/main" xmlns="" id="{9115567B-5311-40B4-8DB8-08E50EF7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5263" y="1055688"/>
                <a:ext cx="406400" cy="166688"/>
              </a:xfrm>
              <a:custGeom>
                <a:avLst/>
                <a:gdLst>
                  <a:gd name="T0" fmla="*/ 256 w 256"/>
                  <a:gd name="T1" fmla="*/ 0 h 105"/>
                  <a:gd name="T2" fmla="*/ 256 w 256"/>
                  <a:gd name="T3" fmla="*/ 0 h 105"/>
                  <a:gd name="T4" fmla="*/ 216 w 256"/>
                  <a:gd name="T5" fmla="*/ 30 h 105"/>
                  <a:gd name="T6" fmla="*/ 192 w 256"/>
                  <a:gd name="T7" fmla="*/ 48 h 105"/>
                  <a:gd name="T8" fmla="*/ 164 w 256"/>
                  <a:gd name="T9" fmla="*/ 63 h 105"/>
                  <a:gd name="T10" fmla="*/ 132 w 256"/>
                  <a:gd name="T11" fmla="*/ 77 h 105"/>
                  <a:gd name="T12" fmla="*/ 114 w 256"/>
                  <a:gd name="T13" fmla="*/ 85 h 105"/>
                  <a:gd name="T14" fmla="*/ 96 w 256"/>
                  <a:gd name="T15" fmla="*/ 91 h 105"/>
                  <a:gd name="T16" fmla="*/ 74 w 256"/>
                  <a:gd name="T17" fmla="*/ 95 h 105"/>
                  <a:gd name="T18" fmla="*/ 52 w 256"/>
                  <a:gd name="T19" fmla="*/ 99 h 105"/>
                  <a:gd name="T20" fmla="*/ 28 w 256"/>
                  <a:gd name="T21" fmla="*/ 103 h 105"/>
                  <a:gd name="T22" fmla="*/ 0 w 256"/>
                  <a:gd name="T23" fmla="*/ 105 h 105"/>
                  <a:gd name="T24" fmla="*/ 0 w 256"/>
                  <a:gd name="T25" fmla="*/ 105 h 105"/>
                  <a:gd name="T26" fmla="*/ 16 w 256"/>
                  <a:gd name="T27" fmla="*/ 91 h 105"/>
                  <a:gd name="T28" fmla="*/ 34 w 256"/>
                  <a:gd name="T29" fmla="*/ 81 h 105"/>
                  <a:gd name="T30" fmla="*/ 52 w 256"/>
                  <a:gd name="T31" fmla="*/ 69 h 105"/>
                  <a:gd name="T32" fmla="*/ 72 w 256"/>
                  <a:gd name="T33" fmla="*/ 59 h 105"/>
                  <a:gd name="T34" fmla="*/ 116 w 256"/>
                  <a:gd name="T35" fmla="*/ 42 h 105"/>
                  <a:gd name="T36" fmla="*/ 156 w 256"/>
                  <a:gd name="T37" fmla="*/ 28 h 105"/>
                  <a:gd name="T38" fmla="*/ 196 w 256"/>
                  <a:gd name="T39" fmla="*/ 16 h 105"/>
                  <a:gd name="T40" fmla="*/ 226 w 256"/>
                  <a:gd name="T41" fmla="*/ 8 h 105"/>
                  <a:gd name="T42" fmla="*/ 256 w 256"/>
                  <a:gd name="T43" fmla="*/ 0 h 105"/>
                  <a:gd name="T44" fmla="*/ 256 w 256"/>
                  <a:gd name="T45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6" h="105">
                    <a:moveTo>
                      <a:pt x="256" y="0"/>
                    </a:moveTo>
                    <a:lnTo>
                      <a:pt x="256" y="0"/>
                    </a:lnTo>
                    <a:lnTo>
                      <a:pt x="216" y="30"/>
                    </a:lnTo>
                    <a:lnTo>
                      <a:pt x="192" y="48"/>
                    </a:lnTo>
                    <a:lnTo>
                      <a:pt x="164" y="63"/>
                    </a:lnTo>
                    <a:lnTo>
                      <a:pt x="132" y="77"/>
                    </a:lnTo>
                    <a:lnTo>
                      <a:pt x="114" y="85"/>
                    </a:lnTo>
                    <a:lnTo>
                      <a:pt x="96" y="91"/>
                    </a:lnTo>
                    <a:lnTo>
                      <a:pt x="74" y="95"/>
                    </a:lnTo>
                    <a:lnTo>
                      <a:pt x="52" y="99"/>
                    </a:lnTo>
                    <a:lnTo>
                      <a:pt x="28" y="103"/>
                    </a:lnTo>
                    <a:lnTo>
                      <a:pt x="0" y="105"/>
                    </a:lnTo>
                    <a:lnTo>
                      <a:pt x="0" y="105"/>
                    </a:lnTo>
                    <a:lnTo>
                      <a:pt x="16" y="91"/>
                    </a:lnTo>
                    <a:lnTo>
                      <a:pt x="34" y="81"/>
                    </a:lnTo>
                    <a:lnTo>
                      <a:pt x="52" y="69"/>
                    </a:lnTo>
                    <a:lnTo>
                      <a:pt x="72" y="59"/>
                    </a:lnTo>
                    <a:lnTo>
                      <a:pt x="116" y="42"/>
                    </a:lnTo>
                    <a:lnTo>
                      <a:pt x="156" y="28"/>
                    </a:lnTo>
                    <a:lnTo>
                      <a:pt x="196" y="16"/>
                    </a:lnTo>
                    <a:lnTo>
                      <a:pt x="226" y="8"/>
                    </a:lnTo>
                    <a:lnTo>
                      <a:pt x="256" y="0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rgbClr val="0763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5" name="Freeform 634">
                <a:extLst>
                  <a:ext uri="{FF2B5EF4-FFF2-40B4-BE49-F238E27FC236}">
                    <a16:creationId xmlns:a16="http://schemas.microsoft.com/office/drawing/2014/main" xmlns="" id="{5056F989-C8CA-4708-A7D0-94BB76647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6213" y="954088"/>
                <a:ext cx="644525" cy="277813"/>
              </a:xfrm>
              <a:custGeom>
                <a:avLst/>
                <a:gdLst>
                  <a:gd name="T0" fmla="*/ 12 w 406"/>
                  <a:gd name="T1" fmla="*/ 145 h 175"/>
                  <a:gd name="T2" fmla="*/ 12 w 406"/>
                  <a:gd name="T3" fmla="*/ 145 h 175"/>
                  <a:gd name="T4" fmla="*/ 22 w 406"/>
                  <a:gd name="T5" fmla="*/ 135 h 175"/>
                  <a:gd name="T6" fmla="*/ 40 w 406"/>
                  <a:gd name="T7" fmla="*/ 117 h 175"/>
                  <a:gd name="T8" fmla="*/ 66 w 406"/>
                  <a:gd name="T9" fmla="*/ 96 h 175"/>
                  <a:gd name="T10" fmla="*/ 98 w 406"/>
                  <a:gd name="T11" fmla="*/ 72 h 175"/>
                  <a:gd name="T12" fmla="*/ 134 w 406"/>
                  <a:gd name="T13" fmla="*/ 48 h 175"/>
                  <a:gd name="T14" fmla="*/ 154 w 406"/>
                  <a:gd name="T15" fmla="*/ 38 h 175"/>
                  <a:gd name="T16" fmla="*/ 176 w 406"/>
                  <a:gd name="T17" fmla="*/ 28 h 175"/>
                  <a:gd name="T18" fmla="*/ 196 w 406"/>
                  <a:gd name="T19" fmla="*/ 18 h 175"/>
                  <a:gd name="T20" fmla="*/ 218 w 406"/>
                  <a:gd name="T21" fmla="*/ 12 h 175"/>
                  <a:gd name="T22" fmla="*/ 240 w 406"/>
                  <a:gd name="T23" fmla="*/ 6 h 175"/>
                  <a:gd name="T24" fmla="*/ 262 w 406"/>
                  <a:gd name="T25" fmla="*/ 2 h 175"/>
                  <a:gd name="T26" fmla="*/ 262 w 406"/>
                  <a:gd name="T27" fmla="*/ 2 h 175"/>
                  <a:gd name="T28" fmla="*/ 302 w 406"/>
                  <a:gd name="T29" fmla="*/ 0 h 175"/>
                  <a:gd name="T30" fmla="*/ 344 w 406"/>
                  <a:gd name="T31" fmla="*/ 0 h 175"/>
                  <a:gd name="T32" fmla="*/ 362 w 406"/>
                  <a:gd name="T33" fmla="*/ 2 h 175"/>
                  <a:gd name="T34" fmla="*/ 378 w 406"/>
                  <a:gd name="T35" fmla="*/ 4 h 175"/>
                  <a:gd name="T36" fmla="*/ 390 w 406"/>
                  <a:gd name="T37" fmla="*/ 8 h 175"/>
                  <a:gd name="T38" fmla="*/ 392 w 406"/>
                  <a:gd name="T39" fmla="*/ 12 h 175"/>
                  <a:gd name="T40" fmla="*/ 394 w 406"/>
                  <a:gd name="T41" fmla="*/ 16 h 175"/>
                  <a:gd name="T42" fmla="*/ 394 w 406"/>
                  <a:gd name="T43" fmla="*/ 16 h 175"/>
                  <a:gd name="T44" fmla="*/ 400 w 406"/>
                  <a:gd name="T45" fmla="*/ 42 h 175"/>
                  <a:gd name="T46" fmla="*/ 404 w 406"/>
                  <a:gd name="T47" fmla="*/ 84 h 175"/>
                  <a:gd name="T48" fmla="*/ 406 w 406"/>
                  <a:gd name="T49" fmla="*/ 104 h 175"/>
                  <a:gd name="T50" fmla="*/ 404 w 406"/>
                  <a:gd name="T51" fmla="*/ 119 h 175"/>
                  <a:gd name="T52" fmla="*/ 400 w 406"/>
                  <a:gd name="T53" fmla="*/ 129 h 175"/>
                  <a:gd name="T54" fmla="*/ 398 w 406"/>
                  <a:gd name="T55" fmla="*/ 133 h 175"/>
                  <a:gd name="T56" fmla="*/ 394 w 406"/>
                  <a:gd name="T57" fmla="*/ 133 h 175"/>
                  <a:gd name="T58" fmla="*/ 394 w 406"/>
                  <a:gd name="T59" fmla="*/ 133 h 175"/>
                  <a:gd name="T60" fmla="*/ 354 w 406"/>
                  <a:gd name="T61" fmla="*/ 123 h 175"/>
                  <a:gd name="T62" fmla="*/ 324 w 406"/>
                  <a:gd name="T63" fmla="*/ 117 h 175"/>
                  <a:gd name="T64" fmla="*/ 286 w 406"/>
                  <a:gd name="T65" fmla="*/ 112 h 175"/>
                  <a:gd name="T66" fmla="*/ 266 w 406"/>
                  <a:gd name="T67" fmla="*/ 112 h 175"/>
                  <a:gd name="T68" fmla="*/ 244 w 406"/>
                  <a:gd name="T69" fmla="*/ 112 h 175"/>
                  <a:gd name="T70" fmla="*/ 222 w 406"/>
                  <a:gd name="T71" fmla="*/ 112 h 175"/>
                  <a:gd name="T72" fmla="*/ 198 w 406"/>
                  <a:gd name="T73" fmla="*/ 116 h 175"/>
                  <a:gd name="T74" fmla="*/ 172 w 406"/>
                  <a:gd name="T75" fmla="*/ 119 h 175"/>
                  <a:gd name="T76" fmla="*/ 148 w 406"/>
                  <a:gd name="T77" fmla="*/ 125 h 175"/>
                  <a:gd name="T78" fmla="*/ 122 w 406"/>
                  <a:gd name="T79" fmla="*/ 135 h 175"/>
                  <a:gd name="T80" fmla="*/ 96 w 406"/>
                  <a:gd name="T81" fmla="*/ 145 h 175"/>
                  <a:gd name="T82" fmla="*/ 96 w 406"/>
                  <a:gd name="T83" fmla="*/ 145 h 175"/>
                  <a:gd name="T84" fmla="*/ 52 w 406"/>
                  <a:gd name="T85" fmla="*/ 165 h 175"/>
                  <a:gd name="T86" fmla="*/ 22 w 406"/>
                  <a:gd name="T87" fmla="*/ 173 h 175"/>
                  <a:gd name="T88" fmla="*/ 14 w 406"/>
                  <a:gd name="T89" fmla="*/ 175 h 175"/>
                  <a:gd name="T90" fmla="*/ 6 w 406"/>
                  <a:gd name="T91" fmla="*/ 175 h 175"/>
                  <a:gd name="T92" fmla="*/ 2 w 406"/>
                  <a:gd name="T93" fmla="*/ 173 h 175"/>
                  <a:gd name="T94" fmla="*/ 0 w 406"/>
                  <a:gd name="T95" fmla="*/ 171 h 175"/>
                  <a:gd name="T96" fmla="*/ 0 w 406"/>
                  <a:gd name="T97" fmla="*/ 167 h 175"/>
                  <a:gd name="T98" fmla="*/ 2 w 406"/>
                  <a:gd name="T99" fmla="*/ 163 h 175"/>
                  <a:gd name="T100" fmla="*/ 6 w 406"/>
                  <a:gd name="T101" fmla="*/ 155 h 175"/>
                  <a:gd name="T102" fmla="*/ 12 w 406"/>
                  <a:gd name="T103" fmla="*/ 145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06" h="175">
                    <a:moveTo>
                      <a:pt x="12" y="145"/>
                    </a:moveTo>
                    <a:lnTo>
                      <a:pt x="12" y="145"/>
                    </a:lnTo>
                    <a:lnTo>
                      <a:pt x="22" y="135"/>
                    </a:lnTo>
                    <a:lnTo>
                      <a:pt x="40" y="117"/>
                    </a:lnTo>
                    <a:lnTo>
                      <a:pt x="66" y="96"/>
                    </a:lnTo>
                    <a:lnTo>
                      <a:pt x="98" y="72"/>
                    </a:lnTo>
                    <a:lnTo>
                      <a:pt x="134" y="48"/>
                    </a:lnTo>
                    <a:lnTo>
                      <a:pt x="154" y="38"/>
                    </a:lnTo>
                    <a:lnTo>
                      <a:pt x="176" y="28"/>
                    </a:lnTo>
                    <a:lnTo>
                      <a:pt x="196" y="18"/>
                    </a:lnTo>
                    <a:lnTo>
                      <a:pt x="218" y="12"/>
                    </a:lnTo>
                    <a:lnTo>
                      <a:pt x="240" y="6"/>
                    </a:lnTo>
                    <a:lnTo>
                      <a:pt x="262" y="2"/>
                    </a:lnTo>
                    <a:lnTo>
                      <a:pt x="262" y="2"/>
                    </a:lnTo>
                    <a:lnTo>
                      <a:pt x="302" y="0"/>
                    </a:lnTo>
                    <a:lnTo>
                      <a:pt x="344" y="0"/>
                    </a:lnTo>
                    <a:lnTo>
                      <a:pt x="362" y="2"/>
                    </a:lnTo>
                    <a:lnTo>
                      <a:pt x="378" y="4"/>
                    </a:lnTo>
                    <a:lnTo>
                      <a:pt x="390" y="8"/>
                    </a:lnTo>
                    <a:lnTo>
                      <a:pt x="392" y="12"/>
                    </a:lnTo>
                    <a:lnTo>
                      <a:pt x="394" y="16"/>
                    </a:lnTo>
                    <a:lnTo>
                      <a:pt x="394" y="16"/>
                    </a:lnTo>
                    <a:lnTo>
                      <a:pt x="400" y="42"/>
                    </a:lnTo>
                    <a:lnTo>
                      <a:pt x="404" y="84"/>
                    </a:lnTo>
                    <a:lnTo>
                      <a:pt x="406" y="104"/>
                    </a:lnTo>
                    <a:lnTo>
                      <a:pt x="404" y="119"/>
                    </a:lnTo>
                    <a:lnTo>
                      <a:pt x="400" y="129"/>
                    </a:lnTo>
                    <a:lnTo>
                      <a:pt x="398" y="133"/>
                    </a:lnTo>
                    <a:lnTo>
                      <a:pt x="394" y="133"/>
                    </a:lnTo>
                    <a:lnTo>
                      <a:pt x="394" y="133"/>
                    </a:lnTo>
                    <a:lnTo>
                      <a:pt x="354" y="123"/>
                    </a:lnTo>
                    <a:lnTo>
                      <a:pt x="324" y="117"/>
                    </a:lnTo>
                    <a:lnTo>
                      <a:pt x="286" y="112"/>
                    </a:lnTo>
                    <a:lnTo>
                      <a:pt x="266" y="112"/>
                    </a:lnTo>
                    <a:lnTo>
                      <a:pt x="244" y="112"/>
                    </a:lnTo>
                    <a:lnTo>
                      <a:pt x="222" y="112"/>
                    </a:lnTo>
                    <a:lnTo>
                      <a:pt x="198" y="116"/>
                    </a:lnTo>
                    <a:lnTo>
                      <a:pt x="172" y="119"/>
                    </a:lnTo>
                    <a:lnTo>
                      <a:pt x="148" y="125"/>
                    </a:lnTo>
                    <a:lnTo>
                      <a:pt x="122" y="135"/>
                    </a:lnTo>
                    <a:lnTo>
                      <a:pt x="96" y="145"/>
                    </a:lnTo>
                    <a:lnTo>
                      <a:pt x="96" y="145"/>
                    </a:lnTo>
                    <a:lnTo>
                      <a:pt x="52" y="165"/>
                    </a:lnTo>
                    <a:lnTo>
                      <a:pt x="22" y="173"/>
                    </a:lnTo>
                    <a:lnTo>
                      <a:pt x="14" y="175"/>
                    </a:lnTo>
                    <a:lnTo>
                      <a:pt x="6" y="175"/>
                    </a:lnTo>
                    <a:lnTo>
                      <a:pt x="2" y="173"/>
                    </a:lnTo>
                    <a:lnTo>
                      <a:pt x="0" y="171"/>
                    </a:lnTo>
                    <a:lnTo>
                      <a:pt x="0" y="167"/>
                    </a:lnTo>
                    <a:lnTo>
                      <a:pt x="2" y="163"/>
                    </a:lnTo>
                    <a:lnTo>
                      <a:pt x="6" y="155"/>
                    </a:lnTo>
                    <a:lnTo>
                      <a:pt x="12" y="145"/>
                    </a:lnTo>
                    <a:close/>
                  </a:path>
                </a:pathLst>
              </a:custGeom>
              <a:solidFill>
                <a:srgbClr val="00AB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6" name="Freeform 635">
                <a:extLst>
                  <a:ext uri="{FF2B5EF4-FFF2-40B4-BE49-F238E27FC236}">
                    <a16:creationId xmlns:a16="http://schemas.microsoft.com/office/drawing/2014/main" xmlns="" id="{3ECCA135-ACDB-4D8F-9CE9-840A1519FE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6213" y="954088"/>
                <a:ext cx="644525" cy="277813"/>
              </a:xfrm>
              <a:custGeom>
                <a:avLst/>
                <a:gdLst>
                  <a:gd name="T0" fmla="*/ 12 w 406"/>
                  <a:gd name="T1" fmla="*/ 145 h 175"/>
                  <a:gd name="T2" fmla="*/ 12 w 406"/>
                  <a:gd name="T3" fmla="*/ 145 h 175"/>
                  <a:gd name="T4" fmla="*/ 22 w 406"/>
                  <a:gd name="T5" fmla="*/ 135 h 175"/>
                  <a:gd name="T6" fmla="*/ 40 w 406"/>
                  <a:gd name="T7" fmla="*/ 117 h 175"/>
                  <a:gd name="T8" fmla="*/ 66 w 406"/>
                  <a:gd name="T9" fmla="*/ 96 h 175"/>
                  <a:gd name="T10" fmla="*/ 98 w 406"/>
                  <a:gd name="T11" fmla="*/ 72 h 175"/>
                  <a:gd name="T12" fmla="*/ 134 w 406"/>
                  <a:gd name="T13" fmla="*/ 48 h 175"/>
                  <a:gd name="T14" fmla="*/ 154 w 406"/>
                  <a:gd name="T15" fmla="*/ 38 h 175"/>
                  <a:gd name="T16" fmla="*/ 176 w 406"/>
                  <a:gd name="T17" fmla="*/ 28 h 175"/>
                  <a:gd name="T18" fmla="*/ 196 w 406"/>
                  <a:gd name="T19" fmla="*/ 18 h 175"/>
                  <a:gd name="T20" fmla="*/ 218 w 406"/>
                  <a:gd name="T21" fmla="*/ 12 h 175"/>
                  <a:gd name="T22" fmla="*/ 240 w 406"/>
                  <a:gd name="T23" fmla="*/ 6 h 175"/>
                  <a:gd name="T24" fmla="*/ 262 w 406"/>
                  <a:gd name="T25" fmla="*/ 2 h 175"/>
                  <a:gd name="T26" fmla="*/ 262 w 406"/>
                  <a:gd name="T27" fmla="*/ 2 h 175"/>
                  <a:gd name="T28" fmla="*/ 302 w 406"/>
                  <a:gd name="T29" fmla="*/ 0 h 175"/>
                  <a:gd name="T30" fmla="*/ 344 w 406"/>
                  <a:gd name="T31" fmla="*/ 0 h 175"/>
                  <a:gd name="T32" fmla="*/ 362 w 406"/>
                  <a:gd name="T33" fmla="*/ 2 h 175"/>
                  <a:gd name="T34" fmla="*/ 378 w 406"/>
                  <a:gd name="T35" fmla="*/ 4 h 175"/>
                  <a:gd name="T36" fmla="*/ 390 w 406"/>
                  <a:gd name="T37" fmla="*/ 8 h 175"/>
                  <a:gd name="T38" fmla="*/ 392 w 406"/>
                  <a:gd name="T39" fmla="*/ 12 h 175"/>
                  <a:gd name="T40" fmla="*/ 394 w 406"/>
                  <a:gd name="T41" fmla="*/ 16 h 175"/>
                  <a:gd name="T42" fmla="*/ 394 w 406"/>
                  <a:gd name="T43" fmla="*/ 16 h 175"/>
                  <a:gd name="T44" fmla="*/ 400 w 406"/>
                  <a:gd name="T45" fmla="*/ 42 h 175"/>
                  <a:gd name="T46" fmla="*/ 404 w 406"/>
                  <a:gd name="T47" fmla="*/ 84 h 175"/>
                  <a:gd name="T48" fmla="*/ 406 w 406"/>
                  <a:gd name="T49" fmla="*/ 104 h 175"/>
                  <a:gd name="T50" fmla="*/ 404 w 406"/>
                  <a:gd name="T51" fmla="*/ 119 h 175"/>
                  <a:gd name="T52" fmla="*/ 400 w 406"/>
                  <a:gd name="T53" fmla="*/ 129 h 175"/>
                  <a:gd name="T54" fmla="*/ 398 w 406"/>
                  <a:gd name="T55" fmla="*/ 133 h 175"/>
                  <a:gd name="T56" fmla="*/ 394 w 406"/>
                  <a:gd name="T57" fmla="*/ 133 h 175"/>
                  <a:gd name="T58" fmla="*/ 394 w 406"/>
                  <a:gd name="T59" fmla="*/ 133 h 175"/>
                  <a:gd name="T60" fmla="*/ 354 w 406"/>
                  <a:gd name="T61" fmla="*/ 123 h 175"/>
                  <a:gd name="T62" fmla="*/ 324 w 406"/>
                  <a:gd name="T63" fmla="*/ 117 h 175"/>
                  <a:gd name="T64" fmla="*/ 286 w 406"/>
                  <a:gd name="T65" fmla="*/ 112 h 175"/>
                  <a:gd name="T66" fmla="*/ 266 w 406"/>
                  <a:gd name="T67" fmla="*/ 112 h 175"/>
                  <a:gd name="T68" fmla="*/ 244 w 406"/>
                  <a:gd name="T69" fmla="*/ 112 h 175"/>
                  <a:gd name="T70" fmla="*/ 222 w 406"/>
                  <a:gd name="T71" fmla="*/ 112 h 175"/>
                  <a:gd name="T72" fmla="*/ 198 w 406"/>
                  <a:gd name="T73" fmla="*/ 116 h 175"/>
                  <a:gd name="T74" fmla="*/ 172 w 406"/>
                  <a:gd name="T75" fmla="*/ 119 h 175"/>
                  <a:gd name="T76" fmla="*/ 148 w 406"/>
                  <a:gd name="T77" fmla="*/ 125 h 175"/>
                  <a:gd name="T78" fmla="*/ 122 w 406"/>
                  <a:gd name="T79" fmla="*/ 135 h 175"/>
                  <a:gd name="T80" fmla="*/ 96 w 406"/>
                  <a:gd name="T81" fmla="*/ 145 h 175"/>
                  <a:gd name="T82" fmla="*/ 96 w 406"/>
                  <a:gd name="T83" fmla="*/ 145 h 175"/>
                  <a:gd name="T84" fmla="*/ 52 w 406"/>
                  <a:gd name="T85" fmla="*/ 165 h 175"/>
                  <a:gd name="T86" fmla="*/ 22 w 406"/>
                  <a:gd name="T87" fmla="*/ 173 h 175"/>
                  <a:gd name="T88" fmla="*/ 14 w 406"/>
                  <a:gd name="T89" fmla="*/ 175 h 175"/>
                  <a:gd name="T90" fmla="*/ 6 w 406"/>
                  <a:gd name="T91" fmla="*/ 175 h 175"/>
                  <a:gd name="T92" fmla="*/ 2 w 406"/>
                  <a:gd name="T93" fmla="*/ 173 h 175"/>
                  <a:gd name="T94" fmla="*/ 0 w 406"/>
                  <a:gd name="T95" fmla="*/ 171 h 175"/>
                  <a:gd name="T96" fmla="*/ 0 w 406"/>
                  <a:gd name="T97" fmla="*/ 167 h 175"/>
                  <a:gd name="T98" fmla="*/ 2 w 406"/>
                  <a:gd name="T99" fmla="*/ 163 h 175"/>
                  <a:gd name="T100" fmla="*/ 6 w 406"/>
                  <a:gd name="T101" fmla="*/ 155 h 175"/>
                  <a:gd name="T102" fmla="*/ 12 w 406"/>
                  <a:gd name="T103" fmla="*/ 145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06" h="175">
                    <a:moveTo>
                      <a:pt x="12" y="145"/>
                    </a:moveTo>
                    <a:lnTo>
                      <a:pt x="12" y="145"/>
                    </a:lnTo>
                    <a:lnTo>
                      <a:pt x="22" y="135"/>
                    </a:lnTo>
                    <a:lnTo>
                      <a:pt x="40" y="117"/>
                    </a:lnTo>
                    <a:lnTo>
                      <a:pt x="66" y="96"/>
                    </a:lnTo>
                    <a:lnTo>
                      <a:pt x="98" y="72"/>
                    </a:lnTo>
                    <a:lnTo>
                      <a:pt x="134" y="48"/>
                    </a:lnTo>
                    <a:lnTo>
                      <a:pt x="154" y="38"/>
                    </a:lnTo>
                    <a:lnTo>
                      <a:pt x="176" y="28"/>
                    </a:lnTo>
                    <a:lnTo>
                      <a:pt x="196" y="18"/>
                    </a:lnTo>
                    <a:lnTo>
                      <a:pt x="218" y="12"/>
                    </a:lnTo>
                    <a:lnTo>
                      <a:pt x="240" y="6"/>
                    </a:lnTo>
                    <a:lnTo>
                      <a:pt x="262" y="2"/>
                    </a:lnTo>
                    <a:lnTo>
                      <a:pt x="262" y="2"/>
                    </a:lnTo>
                    <a:lnTo>
                      <a:pt x="302" y="0"/>
                    </a:lnTo>
                    <a:lnTo>
                      <a:pt x="344" y="0"/>
                    </a:lnTo>
                    <a:lnTo>
                      <a:pt x="362" y="2"/>
                    </a:lnTo>
                    <a:lnTo>
                      <a:pt x="378" y="4"/>
                    </a:lnTo>
                    <a:lnTo>
                      <a:pt x="390" y="8"/>
                    </a:lnTo>
                    <a:lnTo>
                      <a:pt x="392" y="12"/>
                    </a:lnTo>
                    <a:lnTo>
                      <a:pt x="394" y="16"/>
                    </a:lnTo>
                    <a:lnTo>
                      <a:pt x="394" y="16"/>
                    </a:lnTo>
                    <a:lnTo>
                      <a:pt x="400" y="42"/>
                    </a:lnTo>
                    <a:lnTo>
                      <a:pt x="404" y="84"/>
                    </a:lnTo>
                    <a:lnTo>
                      <a:pt x="406" y="104"/>
                    </a:lnTo>
                    <a:lnTo>
                      <a:pt x="404" y="119"/>
                    </a:lnTo>
                    <a:lnTo>
                      <a:pt x="400" y="129"/>
                    </a:lnTo>
                    <a:lnTo>
                      <a:pt x="398" y="133"/>
                    </a:lnTo>
                    <a:lnTo>
                      <a:pt x="394" y="133"/>
                    </a:lnTo>
                    <a:lnTo>
                      <a:pt x="394" y="133"/>
                    </a:lnTo>
                    <a:lnTo>
                      <a:pt x="354" y="123"/>
                    </a:lnTo>
                    <a:lnTo>
                      <a:pt x="324" y="117"/>
                    </a:lnTo>
                    <a:lnTo>
                      <a:pt x="286" y="112"/>
                    </a:lnTo>
                    <a:lnTo>
                      <a:pt x="266" y="112"/>
                    </a:lnTo>
                    <a:lnTo>
                      <a:pt x="244" y="112"/>
                    </a:lnTo>
                    <a:lnTo>
                      <a:pt x="222" y="112"/>
                    </a:lnTo>
                    <a:lnTo>
                      <a:pt x="198" y="116"/>
                    </a:lnTo>
                    <a:lnTo>
                      <a:pt x="172" y="119"/>
                    </a:lnTo>
                    <a:lnTo>
                      <a:pt x="148" y="125"/>
                    </a:lnTo>
                    <a:lnTo>
                      <a:pt x="122" y="135"/>
                    </a:lnTo>
                    <a:lnTo>
                      <a:pt x="96" y="145"/>
                    </a:lnTo>
                    <a:lnTo>
                      <a:pt x="96" y="145"/>
                    </a:lnTo>
                    <a:lnTo>
                      <a:pt x="52" y="165"/>
                    </a:lnTo>
                    <a:lnTo>
                      <a:pt x="22" y="173"/>
                    </a:lnTo>
                    <a:lnTo>
                      <a:pt x="14" y="175"/>
                    </a:lnTo>
                    <a:lnTo>
                      <a:pt x="6" y="175"/>
                    </a:lnTo>
                    <a:lnTo>
                      <a:pt x="2" y="173"/>
                    </a:lnTo>
                    <a:lnTo>
                      <a:pt x="0" y="171"/>
                    </a:lnTo>
                    <a:lnTo>
                      <a:pt x="0" y="167"/>
                    </a:lnTo>
                    <a:lnTo>
                      <a:pt x="2" y="163"/>
                    </a:lnTo>
                    <a:lnTo>
                      <a:pt x="6" y="155"/>
                    </a:lnTo>
                    <a:lnTo>
                      <a:pt x="12" y="14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7" name="Freeform 636">
                <a:extLst>
                  <a:ext uri="{FF2B5EF4-FFF2-40B4-BE49-F238E27FC236}">
                    <a16:creationId xmlns:a16="http://schemas.microsoft.com/office/drawing/2014/main" xmlns="" id="{9E3A89B0-8068-46E7-9517-4E76D9380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93388" y="954088"/>
                <a:ext cx="241300" cy="188913"/>
              </a:xfrm>
              <a:custGeom>
                <a:avLst/>
                <a:gdLst>
                  <a:gd name="T0" fmla="*/ 152 w 152"/>
                  <a:gd name="T1" fmla="*/ 116 h 119"/>
                  <a:gd name="T2" fmla="*/ 152 w 152"/>
                  <a:gd name="T3" fmla="*/ 116 h 119"/>
                  <a:gd name="T4" fmla="*/ 150 w 152"/>
                  <a:gd name="T5" fmla="*/ 92 h 119"/>
                  <a:gd name="T6" fmla="*/ 146 w 152"/>
                  <a:gd name="T7" fmla="*/ 60 h 119"/>
                  <a:gd name="T8" fmla="*/ 140 w 152"/>
                  <a:gd name="T9" fmla="*/ 28 h 119"/>
                  <a:gd name="T10" fmla="*/ 136 w 152"/>
                  <a:gd name="T11" fmla="*/ 14 h 119"/>
                  <a:gd name="T12" fmla="*/ 132 w 152"/>
                  <a:gd name="T13" fmla="*/ 0 h 119"/>
                  <a:gd name="T14" fmla="*/ 132 w 152"/>
                  <a:gd name="T15" fmla="*/ 0 h 119"/>
                  <a:gd name="T16" fmla="*/ 100 w 152"/>
                  <a:gd name="T17" fmla="*/ 2 h 119"/>
                  <a:gd name="T18" fmla="*/ 100 w 152"/>
                  <a:gd name="T19" fmla="*/ 2 h 119"/>
                  <a:gd name="T20" fmla="*/ 74 w 152"/>
                  <a:gd name="T21" fmla="*/ 6 h 119"/>
                  <a:gd name="T22" fmla="*/ 48 w 152"/>
                  <a:gd name="T23" fmla="*/ 14 h 119"/>
                  <a:gd name="T24" fmla="*/ 24 w 152"/>
                  <a:gd name="T25" fmla="*/ 24 h 119"/>
                  <a:gd name="T26" fmla="*/ 0 w 152"/>
                  <a:gd name="T27" fmla="*/ 34 h 119"/>
                  <a:gd name="T28" fmla="*/ 0 w 152"/>
                  <a:gd name="T29" fmla="*/ 34 h 119"/>
                  <a:gd name="T30" fmla="*/ 0 w 152"/>
                  <a:gd name="T31" fmla="*/ 58 h 119"/>
                  <a:gd name="T32" fmla="*/ 4 w 152"/>
                  <a:gd name="T33" fmla="*/ 84 h 119"/>
                  <a:gd name="T34" fmla="*/ 8 w 152"/>
                  <a:gd name="T35" fmla="*/ 104 h 119"/>
                  <a:gd name="T36" fmla="*/ 12 w 152"/>
                  <a:gd name="T37" fmla="*/ 114 h 119"/>
                  <a:gd name="T38" fmla="*/ 14 w 152"/>
                  <a:gd name="T39" fmla="*/ 119 h 119"/>
                  <a:gd name="T40" fmla="*/ 14 w 152"/>
                  <a:gd name="T41" fmla="*/ 119 h 119"/>
                  <a:gd name="T42" fmla="*/ 14 w 152"/>
                  <a:gd name="T43" fmla="*/ 119 h 119"/>
                  <a:gd name="T44" fmla="*/ 52 w 152"/>
                  <a:gd name="T45" fmla="*/ 114 h 119"/>
                  <a:gd name="T46" fmla="*/ 88 w 152"/>
                  <a:gd name="T47" fmla="*/ 112 h 119"/>
                  <a:gd name="T48" fmla="*/ 122 w 152"/>
                  <a:gd name="T49" fmla="*/ 112 h 119"/>
                  <a:gd name="T50" fmla="*/ 152 w 152"/>
                  <a:gd name="T51" fmla="*/ 116 h 119"/>
                  <a:gd name="T52" fmla="*/ 152 w 152"/>
                  <a:gd name="T53" fmla="*/ 116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2" h="119">
                    <a:moveTo>
                      <a:pt x="152" y="116"/>
                    </a:moveTo>
                    <a:lnTo>
                      <a:pt x="152" y="116"/>
                    </a:lnTo>
                    <a:lnTo>
                      <a:pt x="150" y="92"/>
                    </a:lnTo>
                    <a:lnTo>
                      <a:pt x="146" y="60"/>
                    </a:lnTo>
                    <a:lnTo>
                      <a:pt x="140" y="28"/>
                    </a:lnTo>
                    <a:lnTo>
                      <a:pt x="136" y="14"/>
                    </a:lnTo>
                    <a:lnTo>
                      <a:pt x="132" y="0"/>
                    </a:lnTo>
                    <a:lnTo>
                      <a:pt x="132" y="0"/>
                    </a:lnTo>
                    <a:lnTo>
                      <a:pt x="100" y="2"/>
                    </a:lnTo>
                    <a:lnTo>
                      <a:pt x="100" y="2"/>
                    </a:lnTo>
                    <a:lnTo>
                      <a:pt x="74" y="6"/>
                    </a:lnTo>
                    <a:lnTo>
                      <a:pt x="48" y="14"/>
                    </a:lnTo>
                    <a:lnTo>
                      <a:pt x="24" y="24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58"/>
                    </a:lnTo>
                    <a:lnTo>
                      <a:pt x="4" y="84"/>
                    </a:lnTo>
                    <a:lnTo>
                      <a:pt x="8" y="104"/>
                    </a:lnTo>
                    <a:lnTo>
                      <a:pt x="12" y="114"/>
                    </a:lnTo>
                    <a:lnTo>
                      <a:pt x="14" y="119"/>
                    </a:lnTo>
                    <a:lnTo>
                      <a:pt x="14" y="119"/>
                    </a:lnTo>
                    <a:lnTo>
                      <a:pt x="14" y="119"/>
                    </a:lnTo>
                    <a:lnTo>
                      <a:pt x="52" y="114"/>
                    </a:lnTo>
                    <a:lnTo>
                      <a:pt x="88" y="112"/>
                    </a:lnTo>
                    <a:lnTo>
                      <a:pt x="122" y="112"/>
                    </a:lnTo>
                    <a:lnTo>
                      <a:pt x="152" y="116"/>
                    </a:lnTo>
                    <a:lnTo>
                      <a:pt x="152" y="116"/>
                    </a:lnTo>
                    <a:close/>
                  </a:path>
                </a:pathLst>
              </a:custGeom>
              <a:solidFill>
                <a:srgbClr val="4DCF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6" name="Freeform 637">
                <a:extLst>
                  <a:ext uri="{FF2B5EF4-FFF2-40B4-BE49-F238E27FC236}">
                    <a16:creationId xmlns:a16="http://schemas.microsoft.com/office/drawing/2014/main" xmlns="" id="{AC3B6764-12A0-4DB0-A453-1272540B41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7563" y="1046163"/>
                <a:ext cx="406400" cy="119063"/>
              </a:xfrm>
              <a:custGeom>
                <a:avLst/>
                <a:gdLst>
                  <a:gd name="T0" fmla="*/ 0 w 256"/>
                  <a:gd name="T1" fmla="*/ 0 h 75"/>
                  <a:gd name="T2" fmla="*/ 0 w 256"/>
                  <a:gd name="T3" fmla="*/ 0 h 75"/>
                  <a:gd name="T4" fmla="*/ 4 w 256"/>
                  <a:gd name="T5" fmla="*/ 10 h 75"/>
                  <a:gd name="T6" fmla="*/ 12 w 256"/>
                  <a:gd name="T7" fmla="*/ 22 h 75"/>
                  <a:gd name="T8" fmla="*/ 20 w 256"/>
                  <a:gd name="T9" fmla="*/ 34 h 75"/>
                  <a:gd name="T10" fmla="*/ 32 w 256"/>
                  <a:gd name="T11" fmla="*/ 48 h 75"/>
                  <a:gd name="T12" fmla="*/ 48 w 256"/>
                  <a:gd name="T13" fmla="*/ 59 h 75"/>
                  <a:gd name="T14" fmla="*/ 64 w 256"/>
                  <a:gd name="T15" fmla="*/ 69 h 75"/>
                  <a:gd name="T16" fmla="*/ 74 w 256"/>
                  <a:gd name="T17" fmla="*/ 71 h 75"/>
                  <a:gd name="T18" fmla="*/ 84 w 256"/>
                  <a:gd name="T19" fmla="*/ 73 h 75"/>
                  <a:gd name="T20" fmla="*/ 84 w 256"/>
                  <a:gd name="T21" fmla="*/ 73 h 75"/>
                  <a:gd name="T22" fmla="*/ 108 w 256"/>
                  <a:gd name="T23" fmla="*/ 75 h 75"/>
                  <a:gd name="T24" fmla="*/ 134 w 256"/>
                  <a:gd name="T25" fmla="*/ 75 h 75"/>
                  <a:gd name="T26" fmla="*/ 192 w 256"/>
                  <a:gd name="T27" fmla="*/ 75 h 75"/>
                  <a:gd name="T28" fmla="*/ 256 w 256"/>
                  <a:gd name="T29" fmla="*/ 71 h 75"/>
                  <a:gd name="T30" fmla="*/ 88 w 256"/>
                  <a:gd name="T31" fmla="*/ 0 h 75"/>
                  <a:gd name="T32" fmla="*/ 0 w 256"/>
                  <a:gd name="T3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6" h="75">
                    <a:moveTo>
                      <a:pt x="0" y="0"/>
                    </a:moveTo>
                    <a:lnTo>
                      <a:pt x="0" y="0"/>
                    </a:lnTo>
                    <a:lnTo>
                      <a:pt x="4" y="10"/>
                    </a:lnTo>
                    <a:lnTo>
                      <a:pt x="12" y="22"/>
                    </a:lnTo>
                    <a:lnTo>
                      <a:pt x="20" y="34"/>
                    </a:lnTo>
                    <a:lnTo>
                      <a:pt x="32" y="48"/>
                    </a:lnTo>
                    <a:lnTo>
                      <a:pt x="48" y="59"/>
                    </a:lnTo>
                    <a:lnTo>
                      <a:pt x="64" y="69"/>
                    </a:lnTo>
                    <a:lnTo>
                      <a:pt x="74" y="71"/>
                    </a:lnTo>
                    <a:lnTo>
                      <a:pt x="84" y="73"/>
                    </a:lnTo>
                    <a:lnTo>
                      <a:pt x="84" y="73"/>
                    </a:lnTo>
                    <a:lnTo>
                      <a:pt x="108" y="75"/>
                    </a:lnTo>
                    <a:lnTo>
                      <a:pt x="134" y="75"/>
                    </a:lnTo>
                    <a:lnTo>
                      <a:pt x="192" y="75"/>
                    </a:lnTo>
                    <a:lnTo>
                      <a:pt x="256" y="71"/>
                    </a:lnTo>
                    <a:lnTo>
                      <a:pt x="8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7598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7" name="Freeform 638">
                <a:extLst>
                  <a:ext uri="{FF2B5EF4-FFF2-40B4-BE49-F238E27FC236}">
                    <a16:creationId xmlns:a16="http://schemas.microsoft.com/office/drawing/2014/main" xmlns="" id="{FEA5C775-46B6-468D-B2CB-70CF20D6FA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7563" y="938213"/>
                <a:ext cx="647700" cy="284163"/>
              </a:xfrm>
              <a:custGeom>
                <a:avLst/>
                <a:gdLst>
                  <a:gd name="T0" fmla="*/ 408 w 408"/>
                  <a:gd name="T1" fmla="*/ 179 h 179"/>
                  <a:gd name="T2" fmla="*/ 408 w 408"/>
                  <a:gd name="T3" fmla="*/ 179 h 179"/>
                  <a:gd name="T4" fmla="*/ 390 w 408"/>
                  <a:gd name="T5" fmla="*/ 151 h 179"/>
                  <a:gd name="T6" fmla="*/ 368 w 408"/>
                  <a:gd name="T7" fmla="*/ 124 h 179"/>
                  <a:gd name="T8" fmla="*/ 338 w 408"/>
                  <a:gd name="T9" fmla="*/ 92 h 179"/>
                  <a:gd name="T10" fmla="*/ 322 w 408"/>
                  <a:gd name="T11" fmla="*/ 74 h 179"/>
                  <a:gd name="T12" fmla="*/ 302 w 408"/>
                  <a:gd name="T13" fmla="*/ 58 h 179"/>
                  <a:gd name="T14" fmla="*/ 282 w 408"/>
                  <a:gd name="T15" fmla="*/ 44 h 179"/>
                  <a:gd name="T16" fmla="*/ 260 w 408"/>
                  <a:gd name="T17" fmla="*/ 30 h 179"/>
                  <a:gd name="T18" fmla="*/ 236 w 408"/>
                  <a:gd name="T19" fmla="*/ 18 h 179"/>
                  <a:gd name="T20" fmla="*/ 212 w 408"/>
                  <a:gd name="T21" fmla="*/ 8 h 179"/>
                  <a:gd name="T22" fmla="*/ 188 w 408"/>
                  <a:gd name="T23" fmla="*/ 2 h 179"/>
                  <a:gd name="T24" fmla="*/ 160 w 408"/>
                  <a:gd name="T25" fmla="*/ 0 h 179"/>
                  <a:gd name="T26" fmla="*/ 160 w 408"/>
                  <a:gd name="T27" fmla="*/ 0 h 179"/>
                  <a:gd name="T28" fmla="*/ 136 w 408"/>
                  <a:gd name="T29" fmla="*/ 4 h 179"/>
                  <a:gd name="T30" fmla="*/ 110 w 408"/>
                  <a:gd name="T31" fmla="*/ 12 h 179"/>
                  <a:gd name="T32" fmla="*/ 82 w 408"/>
                  <a:gd name="T33" fmla="*/ 22 h 179"/>
                  <a:gd name="T34" fmla="*/ 56 w 408"/>
                  <a:gd name="T35" fmla="*/ 32 h 179"/>
                  <a:gd name="T36" fmla="*/ 34 w 408"/>
                  <a:gd name="T37" fmla="*/ 42 h 179"/>
                  <a:gd name="T38" fmla="*/ 16 w 408"/>
                  <a:gd name="T39" fmla="*/ 52 h 179"/>
                  <a:gd name="T40" fmla="*/ 4 w 408"/>
                  <a:gd name="T41" fmla="*/ 60 h 179"/>
                  <a:gd name="T42" fmla="*/ 0 w 408"/>
                  <a:gd name="T43" fmla="*/ 64 h 179"/>
                  <a:gd name="T44" fmla="*/ 0 w 408"/>
                  <a:gd name="T45" fmla="*/ 68 h 179"/>
                  <a:gd name="T46" fmla="*/ 0 w 408"/>
                  <a:gd name="T47" fmla="*/ 68 h 179"/>
                  <a:gd name="T48" fmla="*/ 172 w 408"/>
                  <a:gd name="T49" fmla="*/ 78 h 179"/>
                  <a:gd name="T50" fmla="*/ 172 w 408"/>
                  <a:gd name="T51" fmla="*/ 78 h 179"/>
                  <a:gd name="T52" fmla="*/ 190 w 408"/>
                  <a:gd name="T53" fmla="*/ 80 h 179"/>
                  <a:gd name="T54" fmla="*/ 210 w 408"/>
                  <a:gd name="T55" fmla="*/ 84 h 179"/>
                  <a:gd name="T56" fmla="*/ 238 w 408"/>
                  <a:gd name="T57" fmla="*/ 92 h 179"/>
                  <a:gd name="T58" fmla="*/ 272 w 408"/>
                  <a:gd name="T59" fmla="*/ 104 h 179"/>
                  <a:gd name="T60" fmla="*/ 312 w 408"/>
                  <a:gd name="T61" fmla="*/ 122 h 179"/>
                  <a:gd name="T62" fmla="*/ 358 w 408"/>
                  <a:gd name="T63" fmla="*/ 147 h 179"/>
                  <a:gd name="T64" fmla="*/ 408 w 408"/>
                  <a:gd name="T65" fmla="*/ 17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8" h="179">
                    <a:moveTo>
                      <a:pt x="408" y="179"/>
                    </a:moveTo>
                    <a:lnTo>
                      <a:pt x="408" y="179"/>
                    </a:lnTo>
                    <a:lnTo>
                      <a:pt x="390" y="151"/>
                    </a:lnTo>
                    <a:lnTo>
                      <a:pt x="368" y="124"/>
                    </a:lnTo>
                    <a:lnTo>
                      <a:pt x="338" y="92"/>
                    </a:lnTo>
                    <a:lnTo>
                      <a:pt x="322" y="74"/>
                    </a:lnTo>
                    <a:lnTo>
                      <a:pt x="302" y="58"/>
                    </a:lnTo>
                    <a:lnTo>
                      <a:pt x="282" y="44"/>
                    </a:lnTo>
                    <a:lnTo>
                      <a:pt x="260" y="30"/>
                    </a:lnTo>
                    <a:lnTo>
                      <a:pt x="236" y="18"/>
                    </a:lnTo>
                    <a:lnTo>
                      <a:pt x="212" y="8"/>
                    </a:lnTo>
                    <a:lnTo>
                      <a:pt x="188" y="2"/>
                    </a:lnTo>
                    <a:lnTo>
                      <a:pt x="160" y="0"/>
                    </a:lnTo>
                    <a:lnTo>
                      <a:pt x="160" y="0"/>
                    </a:lnTo>
                    <a:lnTo>
                      <a:pt x="136" y="4"/>
                    </a:lnTo>
                    <a:lnTo>
                      <a:pt x="110" y="12"/>
                    </a:lnTo>
                    <a:lnTo>
                      <a:pt x="82" y="22"/>
                    </a:lnTo>
                    <a:lnTo>
                      <a:pt x="56" y="32"/>
                    </a:lnTo>
                    <a:lnTo>
                      <a:pt x="34" y="42"/>
                    </a:lnTo>
                    <a:lnTo>
                      <a:pt x="16" y="52"/>
                    </a:lnTo>
                    <a:lnTo>
                      <a:pt x="4" y="60"/>
                    </a:lnTo>
                    <a:lnTo>
                      <a:pt x="0" y="64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172" y="78"/>
                    </a:lnTo>
                    <a:lnTo>
                      <a:pt x="172" y="78"/>
                    </a:lnTo>
                    <a:lnTo>
                      <a:pt x="190" y="80"/>
                    </a:lnTo>
                    <a:lnTo>
                      <a:pt x="210" y="84"/>
                    </a:lnTo>
                    <a:lnTo>
                      <a:pt x="238" y="92"/>
                    </a:lnTo>
                    <a:lnTo>
                      <a:pt x="272" y="104"/>
                    </a:lnTo>
                    <a:lnTo>
                      <a:pt x="312" y="122"/>
                    </a:lnTo>
                    <a:lnTo>
                      <a:pt x="358" y="147"/>
                    </a:lnTo>
                    <a:lnTo>
                      <a:pt x="408" y="179"/>
                    </a:lnTo>
                    <a:close/>
                  </a:path>
                </a:pathLst>
              </a:custGeom>
              <a:solidFill>
                <a:srgbClr val="00AB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8" name="Freeform 639">
                <a:extLst>
                  <a:ext uri="{FF2B5EF4-FFF2-40B4-BE49-F238E27FC236}">
                    <a16:creationId xmlns:a16="http://schemas.microsoft.com/office/drawing/2014/main" xmlns="" id="{B0370829-E73A-4A1B-BC8A-52777942B3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07563" y="938213"/>
                <a:ext cx="647700" cy="284163"/>
              </a:xfrm>
              <a:custGeom>
                <a:avLst/>
                <a:gdLst>
                  <a:gd name="T0" fmla="*/ 408 w 408"/>
                  <a:gd name="T1" fmla="*/ 179 h 179"/>
                  <a:gd name="T2" fmla="*/ 408 w 408"/>
                  <a:gd name="T3" fmla="*/ 179 h 179"/>
                  <a:gd name="T4" fmla="*/ 390 w 408"/>
                  <a:gd name="T5" fmla="*/ 151 h 179"/>
                  <a:gd name="T6" fmla="*/ 368 w 408"/>
                  <a:gd name="T7" fmla="*/ 124 h 179"/>
                  <a:gd name="T8" fmla="*/ 338 w 408"/>
                  <a:gd name="T9" fmla="*/ 92 h 179"/>
                  <a:gd name="T10" fmla="*/ 322 w 408"/>
                  <a:gd name="T11" fmla="*/ 74 h 179"/>
                  <a:gd name="T12" fmla="*/ 302 w 408"/>
                  <a:gd name="T13" fmla="*/ 58 h 179"/>
                  <a:gd name="T14" fmla="*/ 282 w 408"/>
                  <a:gd name="T15" fmla="*/ 44 h 179"/>
                  <a:gd name="T16" fmla="*/ 260 w 408"/>
                  <a:gd name="T17" fmla="*/ 30 h 179"/>
                  <a:gd name="T18" fmla="*/ 236 w 408"/>
                  <a:gd name="T19" fmla="*/ 18 h 179"/>
                  <a:gd name="T20" fmla="*/ 212 w 408"/>
                  <a:gd name="T21" fmla="*/ 8 h 179"/>
                  <a:gd name="T22" fmla="*/ 188 w 408"/>
                  <a:gd name="T23" fmla="*/ 2 h 179"/>
                  <a:gd name="T24" fmla="*/ 160 w 408"/>
                  <a:gd name="T25" fmla="*/ 0 h 179"/>
                  <a:gd name="T26" fmla="*/ 160 w 408"/>
                  <a:gd name="T27" fmla="*/ 0 h 179"/>
                  <a:gd name="T28" fmla="*/ 136 w 408"/>
                  <a:gd name="T29" fmla="*/ 4 h 179"/>
                  <a:gd name="T30" fmla="*/ 110 w 408"/>
                  <a:gd name="T31" fmla="*/ 12 h 179"/>
                  <a:gd name="T32" fmla="*/ 82 w 408"/>
                  <a:gd name="T33" fmla="*/ 22 h 179"/>
                  <a:gd name="T34" fmla="*/ 56 w 408"/>
                  <a:gd name="T35" fmla="*/ 32 h 179"/>
                  <a:gd name="T36" fmla="*/ 34 w 408"/>
                  <a:gd name="T37" fmla="*/ 42 h 179"/>
                  <a:gd name="T38" fmla="*/ 16 w 408"/>
                  <a:gd name="T39" fmla="*/ 52 h 179"/>
                  <a:gd name="T40" fmla="*/ 4 w 408"/>
                  <a:gd name="T41" fmla="*/ 60 h 179"/>
                  <a:gd name="T42" fmla="*/ 0 w 408"/>
                  <a:gd name="T43" fmla="*/ 64 h 179"/>
                  <a:gd name="T44" fmla="*/ 0 w 408"/>
                  <a:gd name="T45" fmla="*/ 68 h 179"/>
                  <a:gd name="T46" fmla="*/ 0 w 408"/>
                  <a:gd name="T47" fmla="*/ 68 h 179"/>
                  <a:gd name="T48" fmla="*/ 172 w 408"/>
                  <a:gd name="T49" fmla="*/ 78 h 179"/>
                  <a:gd name="T50" fmla="*/ 172 w 408"/>
                  <a:gd name="T51" fmla="*/ 78 h 179"/>
                  <a:gd name="T52" fmla="*/ 190 w 408"/>
                  <a:gd name="T53" fmla="*/ 80 h 179"/>
                  <a:gd name="T54" fmla="*/ 210 w 408"/>
                  <a:gd name="T55" fmla="*/ 84 h 179"/>
                  <a:gd name="T56" fmla="*/ 238 w 408"/>
                  <a:gd name="T57" fmla="*/ 92 h 179"/>
                  <a:gd name="T58" fmla="*/ 272 w 408"/>
                  <a:gd name="T59" fmla="*/ 104 h 179"/>
                  <a:gd name="T60" fmla="*/ 312 w 408"/>
                  <a:gd name="T61" fmla="*/ 122 h 179"/>
                  <a:gd name="T62" fmla="*/ 358 w 408"/>
                  <a:gd name="T63" fmla="*/ 147 h 179"/>
                  <a:gd name="T64" fmla="*/ 408 w 408"/>
                  <a:gd name="T65" fmla="*/ 17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8" h="179">
                    <a:moveTo>
                      <a:pt x="408" y="179"/>
                    </a:moveTo>
                    <a:lnTo>
                      <a:pt x="408" y="179"/>
                    </a:lnTo>
                    <a:lnTo>
                      <a:pt x="390" y="151"/>
                    </a:lnTo>
                    <a:lnTo>
                      <a:pt x="368" y="124"/>
                    </a:lnTo>
                    <a:lnTo>
                      <a:pt x="338" y="92"/>
                    </a:lnTo>
                    <a:lnTo>
                      <a:pt x="322" y="74"/>
                    </a:lnTo>
                    <a:lnTo>
                      <a:pt x="302" y="58"/>
                    </a:lnTo>
                    <a:lnTo>
                      <a:pt x="282" y="44"/>
                    </a:lnTo>
                    <a:lnTo>
                      <a:pt x="260" y="30"/>
                    </a:lnTo>
                    <a:lnTo>
                      <a:pt x="236" y="18"/>
                    </a:lnTo>
                    <a:lnTo>
                      <a:pt x="212" y="8"/>
                    </a:lnTo>
                    <a:lnTo>
                      <a:pt x="188" y="2"/>
                    </a:lnTo>
                    <a:lnTo>
                      <a:pt x="160" y="0"/>
                    </a:lnTo>
                    <a:lnTo>
                      <a:pt x="160" y="0"/>
                    </a:lnTo>
                    <a:lnTo>
                      <a:pt x="136" y="4"/>
                    </a:lnTo>
                    <a:lnTo>
                      <a:pt x="110" y="12"/>
                    </a:lnTo>
                    <a:lnTo>
                      <a:pt x="82" y="22"/>
                    </a:lnTo>
                    <a:lnTo>
                      <a:pt x="56" y="32"/>
                    </a:lnTo>
                    <a:lnTo>
                      <a:pt x="34" y="42"/>
                    </a:lnTo>
                    <a:lnTo>
                      <a:pt x="16" y="52"/>
                    </a:lnTo>
                    <a:lnTo>
                      <a:pt x="4" y="60"/>
                    </a:lnTo>
                    <a:lnTo>
                      <a:pt x="0" y="64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172" y="78"/>
                    </a:lnTo>
                    <a:lnTo>
                      <a:pt x="172" y="78"/>
                    </a:lnTo>
                    <a:lnTo>
                      <a:pt x="190" y="80"/>
                    </a:lnTo>
                    <a:lnTo>
                      <a:pt x="210" y="84"/>
                    </a:lnTo>
                    <a:lnTo>
                      <a:pt x="238" y="92"/>
                    </a:lnTo>
                    <a:lnTo>
                      <a:pt x="272" y="104"/>
                    </a:lnTo>
                    <a:lnTo>
                      <a:pt x="312" y="122"/>
                    </a:lnTo>
                    <a:lnTo>
                      <a:pt x="358" y="147"/>
                    </a:lnTo>
                    <a:lnTo>
                      <a:pt x="408" y="17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99" name="Freeform 640">
                <a:extLst>
                  <a:ext uri="{FF2B5EF4-FFF2-40B4-BE49-F238E27FC236}">
                    <a16:creationId xmlns:a16="http://schemas.microsoft.com/office/drawing/2014/main" xmlns="" id="{9D78233B-9980-4436-8632-0029F662CF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45663" y="509588"/>
                <a:ext cx="612775" cy="712788"/>
              </a:xfrm>
              <a:custGeom>
                <a:avLst/>
                <a:gdLst>
                  <a:gd name="T0" fmla="*/ 384 w 386"/>
                  <a:gd name="T1" fmla="*/ 449 h 449"/>
                  <a:gd name="T2" fmla="*/ 384 w 386"/>
                  <a:gd name="T3" fmla="*/ 449 h 449"/>
                  <a:gd name="T4" fmla="*/ 386 w 386"/>
                  <a:gd name="T5" fmla="*/ 423 h 449"/>
                  <a:gd name="T6" fmla="*/ 386 w 386"/>
                  <a:gd name="T7" fmla="*/ 384 h 449"/>
                  <a:gd name="T8" fmla="*/ 384 w 386"/>
                  <a:gd name="T9" fmla="*/ 334 h 449"/>
                  <a:gd name="T10" fmla="*/ 380 w 386"/>
                  <a:gd name="T11" fmla="*/ 278 h 449"/>
                  <a:gd name="T12" fmla="*/ 372 w 386"/>
                  <a:gd name="T13" fmla="*/ 220 h 449"/>
                  <a:gd name="T14" fmla="*/ 366 w 386"/>
                  <a:gd name="T15" fmla="*/ 192 h 449"/>
                  <a:gd name="T16" fmla="*/ 358 w 386"/>
                  <a:gd name="T17" fmla="*/ 166 h 449"/>
                  <a:gd name="T18" fmla="*/ 348 w 386"/>
                  <a:gd name="T19" fmla="*/ 140 h 449"/>
                  <a:gd name="T20" fmla="*/ 338 w 386"/>
                  <a:gd name="T21" fmla="*/ 118 h 449"/>
                  <a:gd name="T22" fmla="*/ 326 w 386"/>
                  <a:gd name="T23" fmla="*/ 98 h 449"/>
                  <a:gd name="T24" fmla="*/ 312 w 386"/>
                  <a:gd name="T25" fmla="*/ 80 h 449"/>
                  <a:gd name="T26" fmla="*/ 312 w 386"/>
                  <a:gd name="T27" fmla="*/ 80 h 449"/>
                  <a:gd name="T28" fmla="*/ 292 w 386"/>
                  <a:gd name="T29" fmla="*/ 62 h 449"/>
                  <a:gd name="T30" fmla="*/ 270 w 386"/>
                  <a:gd name="T31" fmla="*/ 44 h 449"/>
                  <a:gd name="T32" fmla="*/ 246 w 386"/>
                  <a:gd name="T33" fmla="*/ 28 h 449"/>
                  <a:gd name="T34" fmla="*/ 224 w 386"/>
                  <a:gd name="T35" fmla="*/ 16 h 449"/>
                  <a:gd name="T36" fmla="*/ 200 w 386"/>
                  <a:gd name="T37" fmla="*/ 6 h 449"/>
                  <a:gd name="T38" fmla="*/ 178 w 386"/>
                  <a:gd name="T39" fmla="*/ 2 h 449"/>
                  <a:gd name="T40" fmla="*/ 168 w 386"/>
                  <a:gd name="T41" fmla="*/ 0 h 449"/>
                  <a:gd name="T42" fmla="*/ 158 w 386"/>
                  <a:gd name="T43" fmla="*/ 0 h 449"/>
                  <a:gd name="T44" fmla="*/ 150 w 386"/>
                  <a:gd name="T45" fmla="*/ 2 h 449"/>
                  <a:gd name="T46" fmla="*/ 142 w 386"/>
                  <a:gd name="T47" fmla="*/ 6 h 449"/>
                  <a:gd name="T48" fmla="*/ 142 w 386"/>
                  <a:gd name="T49" fmla="*/ 6 h 449"/>
                  <a:gd name="T50" fmla="*/ 122 w 386"/>
                  <a:gd name="T51" fmla="*/ 18 h 449"/>
                  <a:gd name="T52" fmla="*/ 100 w 386"/>
                  <a:gd name="T53" fmla="*/ 32 h 449"/>
                  <a:gd name="T54" fmla="*/ 56 w 386"/>
                  <a:gd name="T55" fmla="*/ 64 h 449"/>
                  <a:gd name="T56" fmla="*/ 36 w 386"/>
                  <a:gd name="T57" fmla="*/ 82 h 449"/>
                  <a:gd name="T58" fmla="*/ 18 w 386"/>
                  <a:gd name="T59" fmla="*/ 98 h 449"/>
                  <a:gd name="T60" fmla="*/ 6 w 386"/>
                  <a:gd name="T61" fmla="*/ 112 h 449"/>
                  <a:gd name="T62" fmla="*/ 0 w 386"/>
                  <a:gd name="T63" fmla="*/ 122 h 449"/>
                  <a:gd name="T64" fmla="*/ 0 w 386"/>
                  <a:gd name="T65" fmla="*/ 122 h 449"/>
                  <a:gd name="T66" fmla="*/ 34 w 386"/>
                  <a:gd name="T67" fmla="*/ 130 h 449"/>
                  <a:gd name="T68" fmla="*/ 60 w 386"/>
                  <a:gd name="T69" fmla="*/ 136 h 449"/>
                  <a:gd name="T70" fmla="*/ 90 w 386"/>
                  <a:gd name="T71" fmla="*/ 146 h 449"/>
                  <a:gd name="T72" fmla="*/ 122 w 386"/>
                  <a:gd name="T73" fmla="*/ 160 h 449"/>
                  <a:gd name="T74" fmla="*/ 154 w 386"/>
                  <a:gd name="T75" fmla="*/ 178 h 449"/>
                  <a:gd name="T76" fmla="*/ 168 w 386"/>
                  <a:gd name="T77" fmla="*/ 188 h 449"/>
                  <a:gd name="T78" fmla="*/ 184 w 386"/>
                  <a:gd name="T79" fmla="*/ 198 h 449"/>
                  <a:gd name="T80" fmla="*/ 198 w 386"/>
                  <a:gd name="T81" fmla="*/ 210 h 449"/>
                  <a:gd name="T82" fmla="*/ 210 w 386"/>
                  <a:gd name="T83" fmla="*/ 224 h 449"/>
                  <a:gd name="T84" fmla="*/ 210 w 386"/>
                  <a:gd name="T85" fmla="*/ 224 h 449"/>
                  <a:gd name="T86" fmla="*/ 238 w 386"/>
                  <a:gd name="T87" fmla="*/ 256 h 449"/>
                  <a:gd name="T88" fmla="*/ 266 w 386"/>
                  <a:gd name="T89" fmla="*/ 290 h 449"/>
                  <a:gd name="T90" fmla="*/ 322 w 386"/>
                  <a:gd name="T91" fmla="*/ 364 h 449"/>
                  <a:gd name="T92" fmla="*/ 384 w 386"/>
                  <a:gd name="T93" fmla="*/ 449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86" h="449">
                    <a:moveTo>
                      <a:pt x="384" y="449"/>
                    </a:moveTo>
                    <a:lnTo>
                      <a:pt x="384" y="449"/>
                    </a:lnTo>
                    <a:lnTo>
                      <a:pt x="386" y="423"/>
                    </a:lnTo>
                    <a:lnTo>
                      <a:pt x="386" y="384"/>
                    </a:lnTo>
                    <a:lnTo>
                      <a:pt x="384" y="334"/>
                    </a:lnTo>
                    <a:lnTo>
                      <a:pt x="380" y="278"/>
                    </a:lnTo>
                    <a:lnTo>
                      <a:pt x="372" y="220"/>
                    </a:lnTo>
                    <a:lnTo>
                      <a:pt x="366" y="192"/>
                    </a:lnTo>
                    <a:lnTo>
                      <a:pt x="358" y="166"/>
                    </a:lnTo>
                    <a:lnTo>
                      <a:pt x="348" y="140"/>
                    </a:lnTo>
                    <a:lnTo>
                      <a:pt x="338" y="118"/>
                    </a:lnTo>
                    <a:lnTo>
                      <a:pt x="326" y="98"/>
                    </a:lnTo>
                    <a:lnTo>
                      <a:pt x="312" y="80"/>
                    </a:lnTo>
                    <a:lnTo>
                      <a:pt x="312" y="80"/>
                    </a:lnTo>
                    <a:lnTo>
                      <a:pt x="292" y="62"/>
                    </a:lnTo>
                    <a:lnTo>
                      <a:pt x="270" y="44"/>
                    </a:lnTo>
                    <a:lnTo>
                      <a:pt x="246" y="28"/>
                    </a:lnTo>
                    <a:lnTo>
                      <a:pt x="224" y="16"/>
                    </a:lnTo>
                    <a:lnTo>
                      <a:pt x="200" y="6"/>
                    </a:lnTo>
                    <a:lnTo>
                      <a:pt x="178" y="2"/>
                    </a:lnTo>
                    <a:lnTo>
                      <a:pt x="168" y="0"/>
                    </a:lnTo>
                    <a:lnTo>
                      <a:pt x="158" y="0"/>
                    </a:lnTo>
                    <a:lnTo>
                      <a:pt x="150" y="2"/>
                    </a:lnTo>
                    <a:lnTo>
                      <a:pt x="142" y="6"/>
                    </a:lnTo>
                    <a:lnTo>
                      <a:pt x="142" y="6"/>
                    </a:lnTo>
                    <a:lnTo>
                      <a:pt x="122" y="18"/>
                    </a:lnTo>
                    <a:lnTo>
                      <a:pt x="100" y="32"/>
                    </a:lnTo>
                    <a:lnTo>
                      <a:pt x="56" y="64"/>
                    </a:lnTo>
                    <a:lnTo>
                      <a:pt x="36" y="82"/>
                    </a:lnTo>
                    <a:lnTo>
                      <a:pt x="18" y="98"/>
                    </a:lnTo>
                    <a:lnTo>
                      <a:pt x="6" y="112"/>
                    </a:lnTo>
                    <a:lnTo>
                      <a:pt x="0" y="122"/>
                    </a:lnTo>
                    <a:lnTo>
                      <a:pt x="0" y="122"/>
                    </a:lnTo>
                    <a:lnTo>
                      <a:pt x="34" y="130"/>
                    </a:lnTo>
                    <a:lnTo>
                      <a:pt x="60" y="136"/>
                    </a:lnTo>
                    <a:lnTo>
                      <a:pt x="90" y="146"/>
                    </a:lnTo>
                    <a:lnTo>
                      <a:pt x="122" y="160"/>
                    </a:lnTo>
                    <a:lnTo>
                      <a:pt x="154" y="178"/>
                    </a:lnTo>
                    <a:lnTo>
                      <a:pt x="168" y="188"/>
                    </a:lnTo>
                    <a:lnTo>
                      <a:pt x="184" y="198"/>
                    </a:lnTo>
                    <a:lnTo>
                      <a:pt x="198" y="210"/>
                    </a:lnTo>
                    <a:lnTo>
                      <a:pt x="210" y="224"/>
                    </a:lnTo>
                    <a:lnTo>
                      <a:pt x="210" y="224"/>
                    </a:lnTo>
                    <a:lnTo>
                      <a:pt x="238" y="256"/>
                    </a:lnTo>
                    <a:lnTo>
                      <a:pt x="266" y="290"/>
                    </a:lnTo>
                    <a:lnTo>
                      <a:pt x="322" y="364"/>
                    </a:lnTo>
                    <a:lnTo>
                      <a:pt x="384" y="449"/>
                    </a:lnTo>
                    <a:close/>
                  </a:path>
                </a:pathLst>
              </a:custGeom>
              <a:solidFill>
                <a:srgbClr val="4EC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0" name="Freeform 641">
                <a:extLst>
                  <a:ext uri="{FF2B5EF4-FFF2-40B4-BE49-F238E27FC236}">
                    <a16:creationId xmlns:a16="http://schemas.microsoft.com/office/drawing/2014/main" xmlns="" id="{A9133D22-C099-4531-AFA3-477D49F700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45663" y="509588"/>
                <a:ext cx="612775" cy="712788"/>
              </a:xfrm>
              <a:custGeom>
                <a:avLst/>
                <a:gdLst>
                  <a:gd name="T0" fmla="*/ 384 w 386"/>
                  <a:gd name="T1" fmla="*/ 449 h 449"/>
                  <a:gd name="T2" fmla="*/ 384 w 386"/>
                  <a:gd name="T3" fmla="*/ 449 h 449"/>
                  <a:gd name="T4" fmla="*/ 386 w 386"/>
                  <a:gd name="T5" fmla="*/ 423 h 449"/>
                  <a:gd name="T6" fmla="*/ 386 w 386"/>
                  <a:gd name="T7" fmla="*/ 384 h 449"/>
                  <a:gd name="T8" fmla="*/ 384 w 386"/>
                  <a:gd name="T9" fmla="*/ 334 h 449"/>
                  <a:gd name="T10" fmla="*/ 380 w 386"/>
                  <a:gd name="T11" fmla="*/ 278 h 449"/>
                  <a:gd name="T12" fmla="*/ 372 w 386"/>
                  <a:gd name="T13" fmla="*/ 220 h 449"/>
                  <a:gd name="T14" fmla="*/ 366 w 386"/>
                  <a:gd name="T15" fmla="*/ 192 h 449"/>
                  <a:gd name="T16" fmla="*/ 358 w 386"/>
                  <a:gd name="T17" fmla="*/ 166 h 449"/>
                  <a:gd name="T18" fmla="*/ 348 w 386"/>
                  <a:gd name="T19" fmla="*/ 140 h 449"/>
                  <a:gd name="T20" fmla="*/ 338 w 386"/>
                  <a:gd name="T21" fmla="*/ 118 h 449"/>
                  <a:gd name="T22" fmla="*/ 326 w 386"/>
                  <a:gd name="T23" fmla="*/ 98 h 449"/>
                  <a:gd name="T24" fmla="*/ 312 w 386"/>
                  <a:gd name="T25" fmla="*/ 80 h 449"/>
                  <a:gd name="T26" fmla="*/ 312 w 386"/>
                  <a:gd name="T27" fmla="*/ 80 h 449"/>
                  <a:gd name="T28" fmla="*/ 292 w 386"/>
                  <a:gd name="T29" fmla="*/ 62 h 449"/>
                  <a:gd name="T30" fmla="*/ 270 w 386"/>
                  <a:gd name="T31" fmla="*/ 44 h 449"/>
                  <a:gd name="T32" fmla="*/ 246 w 386"/>
                  <a:gd name="T33" fmla="*/ 28 h 449"/>
                  <a:gd name="T34" fmla="*/ 224 w 386"/>
                  <a:gd name="T35" fmla="*/ 16 h 449"/>
                  <a:gd name="T36" fmla="*/ 200 w 386"/>
                  <a:gd name="T37" fmla="*/ 6 h 449"/>
                  <a:gd name="T38" fmla="*/ 178 w 386"/>
                  <a:gd name="T39" fmla="*/ 2 h 449"/>
                  <a:gd name="T40" fmla="*/ 168 w 386"/>
                  <a:gd name="T41" fmla="*/ 0 h 449"/>
                  <a:gd name="T42" fmla="*/ 158 w 386"/>
                  <a:gd name="T43" fmla="*/ 0 h 449"/>
                  <a:gd name="T44" fmla="*/ 150 w 386"/>
                  <a:gd name="T45" fmla="*/ 2 h 449"/>
                  <a:gd name="T46" fmla="*/ 142 w 386"/>
                  <a:gd name="T47" fmla="*/ 6 h 449"/>
                  <a:gd name="T48" fmla="*/ 142 w 386"/>
                  <a:gd name="T49" fmla="*/ 6 h 449"/>
                  <a:gd name="T50" fmla="*/ 122 w 386"/>
                  <a:gd name="T51" fmla="*/ 18 h 449"/>
                  <a:gd name="T52" fmla="*/ 100 w 386"/>
                  <a:gd name="T53" fmla="*/ 32 h 449"/>
                  <a:gd name="T54" fmla="*/ 56 w 386"/>
                  <a:gd name="T55" fmla="*/ 64 h 449"/>
                  <a:gd name="T56" fmla="*/ 36 w 386"/>
                  <a:gd name="T57" fmla="*/ 82 h 449"/>
                  <a:gd name="T58" fmla="*/ 18 w 386"/>
                  <a:gd name="T59" fmla="*/ 98 h 449"/>
                  <a:gd name="T60" fmla="*/ 6 w 386"/>
                  <a:gd name="T61" fmla="*/ 112 h 449"/>
                  <a:gd name="T62" fmla="*/ 0 w 386"/>
                  <a:gd name="T63" fmla="*/ 122 h 449"/>
                  <a:gd name="T64" fmla="*/ 0 w 386"/>
                  <a:gd name="T65" fmla="*/ 122 h 449"/>
                  <a:gd name="T66" fmla="*/ 34 w 386"/>
                  <a:gd name="T67" fmla="*/ 130 h 449"/>
                  <a:gd name="T68" fmla="*/ 60 w 386"/>
                  <a:gd name="T69" fmla="*/ 136 h 449"/>
                  <a:gd name="T70" fmla="*/ 90 w 386"/>
                  <a:gd name="T71" fmla="*/ 146 h 449"/>
                  <a:gd name="T72" fmla="*/ 122 w 386"/>
                  <a:gd name="T73" fmla="*/ 160 h 449"/>
                  <a:gd name="T74" fmla="*/ 154 w 386"/>
                  <a:gd name="T75" fmla="*/ 178 h 449"/>
                  <a:gd name="T76" fmla="*/ 168 w 386"/>
                  <a:gd name="T77" fmla="*/ 188 h 449"/>
                  <a:gd name="T78" fmla="*/ 184 w 386"/>
                  <a:gd name="T79" fmla="*/ 198 h 449"/>
                  <a:gd name="T80" fmla="*/ 198 w 386"/>
                  <a:gd name="T81" fmla="*/ 210 h 449"/>
                  <a:gd name="T82" fmla="*/ 210 w 386"/>
                  <a:gd name="T83" fmla="*/ 224 h 449"/>
                  <a:gd name="T84" fmla="*/ 210 w 386"/>
                  <a:gd name="T85" fmla="*/ 224 h 449"/>
                  <a:gd name="T86" fmla="*/ 238 w 386"/>
                  <a:gd name="T87" fmla="*/ 256 h 449"/>
                  <a:gd name="T88" fmla="*/ 266 w 386"/>
                  <a:gd name="T89" fmla="*/ 290 h 449"/>
                  <a:gd name="T90" fmla="*/ 322 w 386"/>
                  <a:gd name="T91" fmla="*/ 364 h 449"/>
                  <a:gd name="T92" fmla="*/ 384 w 386"/>
                  <a:gd name="T93" fmla="*/ 449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86" h="449">
                    <a:moveTo>
                      <a:pt x="384" y="449"/>
                    </a:moveTo>
                    <a:lnTo>
                      <a:pt x="384" y="449"/>
                    </a:lnTo>
                    <a:lnTo>
                      <a:pt x="386" y="423"/>
                    </a:lnTo>
                    <a:lnTo>
                      <a:pt x="386" y="384"/>
                    </a:lnTo>
                    <a:lnTo>
                      <a:pt x="384" y="334"/>
                    </a:lnTo>
                    <a:lnTo>
                      <a:pt x="380" y="278"/>
                    </a:lnTo>
                    <a:lnTo>
                      <a:pt x="372" y="220"/>
                    </a:lnTo>
                    <a:lnTo>
                      <a:pt x="366" y="192"/>
                    </a:lnTo>
                    <a:lnTo>
                      <a:pt x="358" y="166"/>
                    </a:lnTo>
                    <a:lnTo>
                      <a:pt x="348" y="140"/>
                    </a:lnTo>
                    <a:lnTo>
                      <a:pt x="338" y="118"/>
                    </a:lnTo>
                    <a:lnTo>
                      <a:pt x="326" y="98"/>
                    </a:lnTo>
                    <a:lnTo>
                      <a:pt x="312" y="80"/>
                    </a:lnTo>
                    <a:lnTo>
                      <a:pt x="312" y="80"/>
                    </a:lnTo>
                    <a:lnTo>
                      <a:pt x="292" y="62"/>
                    </a:lnTo>
                    <a:lnTo>
                      <a:pt x="270" y="44"/>
                    </a:lnTo>
                    <a:lnTo>
                      <a:pt x="246" y="28"/>
                    </a:lnTo>
                    <a:lnTo>
                      <a:pt x="224" y="16"/>
                    </a:lnTo>
                    <a:lnTo>
                      <a:pt x="200" y="6"/>
                    </a:lnTo>
                    <a:lnTo>
                      <a:pt x="178" y="2"/>
                    </a:lnTo>
                    <a:lnTo>
                      <a:pt x="168" y="0"/>
                    </a:lnTo>
                    <a:lnTo>
                      <a:pt x="158" y="0"/>
                    </a:lnTo>
                    <a:lnTo>
                      <a:pt x="150" y="2"/>
                    </a:lnTo>
                    <a:lnTo>
                      <a:pt x="142" y="6"/>
                    </a:lnTo>
                    <a:lnTo>
                      <a:pt x="142" y="6"/>
                    </a:lnTo>
                    <a:lnTo>
                      <a:pt x="122" y="18"/>
                    </a:lnTo>
                    <a:lnTo>
                      <a:pt x="100" y="32"/>
                    </a:lnTo>
                    <a:lnTo>
                      <a:pt x="56" y="64"/>
                    </a:lnTo>
                    <a:lnTo>
                      <a:pt x="36" y="82"/>
                    </a:lnTo>
                    <a:lnTo>
                      <a:pt x="18" y="98"/>
                    </a:lnTo>
                    <a:lnTo>
                      <a:pt x="6" y="112"/>
                    </a:lnTo>
                    <a:lnTo>
                      <a:pt x="0" y="122"/>
                    </a:lnTo>
                    <a:lnTo>
                      <a:pt x="0" y="122"/>
                    </a:lnTo>
                    <a:lnTo>
                      <a:pt x="34" y="130"/>
                    </a:lnTo>
                    <a:lnTo>
                      <a:pt x="60" y="136"/>
                    </a:lnTo>
                    <a:lnTo>
                      <a:pt x="90" y="146"/>
                    </a:lnTo>
                    <a:lnTo>
                      <a:pt x="122" y="160"/>
                    </a:lnTo>
                    <a:lnTo>
                      <a:pt x="154" y="178"/>
                    </a:lnTo>
                    <a:lnTo>
                      <a:pt x="168" y="188"/>
                    </a:lnTo>
                    <a:lnTo>
                      <a:pt x="184" y="198"/>
                    </a:lnTo>
                    <a:lnTo>
                      <a:pt x="198" y="210"/>
                    </a:lnTo>
                    <a:lnTo>
                      <a:pt x="210" y="224"/>
                    </a:lnTo>
                    <a:lnTo>
                      <a:pt x="210" y="224"/>
                    </a:lnTo>
                    <a:lnTo>
                      <a:pt x="238" y="256"/>
                    </a:lnTo>
                    <a:lnTo>
                      <a:pt x="266" y="290"/>
                    </a:lnTo>
                    <a:lnTo>
                      <a:pt x="322" y="364"/>
                    </a:lnTo>
                    <a:lnTo>
                      <a:pt x="384" y="44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1" name="Freeform 642">
                <a:extLst>
                  <a:ext uri="{FF2B5EF4-FFF2-40B4-BE49-F238E27FC236}">
                    <a16:creationId xmlns:a16="http://schemas.microsoft.com/office/drawing/2014/main" xmlns="" id="{28F124E1-9FF8-42C2-B204-A2275B29D4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9313" y="703263"/>
                <a:ext cx="615950" cy="519113"/>
              </a:xfrm>
              <a:custGeom>
                <a:avLst/>
                <a:gdLst>
                  <a:gd name="T0" fmla="*/ 202 w 388"/>
                  <a:gd name="T1" fmla="*/ 214 h 327"/>
                  <a:gd name="T2" fmla="*/ 202 w 388"/>
                  <a:gd name="T3" fmla="*/ 214 h 327"/>
                  <a:gd name="T4" fmla="*/ 186 w 388"/>
                  <a:gd name="T5" fmla="*/ 182 h 327"/>
                  <a:gd name="T6" fmla="*/ 172 w 388"/>
                  <a:gd name="T7" fmla="*/ 152 h 327"/>
                  <a:gd name="T8" fmla="*/ 162 w 388"/>
                  <a:gd name="T9" fmla="*/ 124 h 327"/>
                  <a:gd name="T10" fmla="*/ 156 w 388"/>
                  <a:gd name="T11" fmla="*/ 100 h 327"/>
                  <a:gd name="T12" fmla="*/ 150 w 388"/>
                  <a:gd name="T13" fmla="*/ 78 h 327"/>
                  <a:gd name="T14" fmla="*/ 148 w 388"/>
                  <a:gd name="T15" fmla="*/ 64 h 327"/>
                  <a:gd name="T16" fmla="*/ 148 w 388"/>
                  <a:gd name="T17" fmla="*/ 50 h 327"/>
                  <a:gd name="T18" fmla="*/ 148 w 388"/>
                  <a:gd name="T19" fmla="*/ 50 h 327"/>
                  <a:gd name="T20" fmla="*/ 124 w 388"/>
                  <a:gd name="T21" fmla="*/ 38 h 327"/>
                  <a:gd name="T22" fmla="*/ 102 w 388"/>
                  <a:gd name="T23" fmla="*/ 28 h 327"/>
                  <a:gd name="T24" fmla="*/ 60 w 388"/>
                  <a:gd name="T25" fmla="*/ 14 h 327"/>
                  <a:gd name="T26" fmla="*/ 26 w 388"/>
                  <a:gd name="T27" fmla="*/ 6 h 327"/>
                  <a:gd name="T28" fmla="*/ 4 w 388"/>
                  <a:gd name="T29" fmla="*/ 0 h 327"/>
                  <a:gd name="T30" fmla="*/ 4 w 388"/>
                  <a:gd name="T31" fmla="*/ 0 h 327"/>
                  <a:gd name="T32" fmla="*/ 4 w 388"/>
                  <a:gd name="T33" fmla="*/ 8 h 327"/>
                  <a:gd name="T34" fmla="*/ 2 w 388"/>
                  <a:gd name="T35" fmla="*/ 30 h 327"/>
                  <a:gd name="T36" fmla="*/ 0 w 388"/>
                  <a:gd name="T37" fmla="*/ 62 h 327"/>
                  <a:gd name="T38" fmla="*/ 2 w 388"/>
                  <a:gd name="T39" fmla="*/ 80 h 327"/>
                  <a:gd name="T40" fmla="*/ 4 w 388"/>
                  <a:gd name="T41" fmla="*/ 100 h 327"/>
                  <a:gd name="T42" fmla="*/ 10 w 388"/>
                  <a:gd name="T43" fmla="*/ 122 h 327"/>
                  <a:gd name="T44" fmla="*/ 18 w 388"/>
                  <a:gd name="T45" fmla="*/ 142 h 327"/>
                  <a:gd name="T46" fmla="*/ 26 w 388"/>
                  <a:gd name="T47" fmla="*/ 164 h 327"/>
                  <a:gd name="T48" fmla="*/ 40 w 388"/>
                  <a:gd name="T49" fmla="*/ 184 h 327"/>
                  <a:gd name="T50" fmla="*/ 56 w 388"/>
                  <a:gd name="T51" fmla="*/ 204 h 327"/>
                  <a:gd name="T52" fmla="*/ 76 w 388"/>
                  <a:gd name="T53" fmla="*/ 222 h 327"/>
                  <a:gd name="T54" fmla="*/ 100 w 388"/>
                  <a:gd name="T55" fmla="*/ 240 h 327"/>
                  <a:gd name="T56" fmla="*/ 130 w 388"/>
                  <a:gd name="T57" fmla="*/ 254 h 327"/>
                  <a:gd name="T58" fmla="*/ 130 w 388"/>
                  <a:gd name="T59" fmla="*/ 254 h 327"/>
                  <a:gd name="T60" fmla="*/ 188 w 388"/>
                  <a:gd name="T61" fmla="*/ 277 h 327"/>
                  <a:gd name="T62" fmla="*/ 240 w 388"/>
                  <a:gd name="T63" fmla="*/ 293 h 327"/>
                  <a:gd name="T64" fmla="*/ 284 w 388"/>
                  <a:gd name="T65" fmla="*/ 307 h 327"/>
                  <a:gd name="T66" fmla="*/ 320 w 388"/>
                  <a:gd name="T67" fmla="*/ 315 h 327"/>
                  <a:gd name="T68" fmla="*/ 350 w 388"/>
                  <a:gd name="T69" fmla="*/ 321 h 327"/>
                  <a:gd name="T70" fmla="*/ 372 w 388"/>
                  <a:gd name="T71" fmla="*/ 325 h 327"/>
                  <a:gd name="T72" fmla="*/ 388 w 388"/>
                  <a:gd name="T73" fmla="*/ 327 h 327"/>
                  <a:gd name="T74" fmla="*/ 388 w 388"/>
                  <a:gd name="T75" fmla="*/ 327 h 327"/>
                  <a:gd name="T76" fmla="*/ 366 w 388"/>
                  <a:gd name="T77" fmla="*/ 321 h 327"/>
                  <a:gd name="T78" fmla="*/ 344 w 388"/>
                  <a:gd name="T79" fmla="*/ 313 h 327"/>
                  <a:gd name="T80" fmla="*/ 316 w 388"/>
                  <a:gd name="T81" fmla="*/ 303 h 327"/>
                  <a:gd name="T82" fmla="*/ 284 w 388"/>
                  <a:gd name="T83" fmla="*/ 287 h 327"/>
                  <a:gd name="T84" fmla="*/ 270 w 388"/>
                  <a:gd name="T85" fmla="*/ 277 h 327"/>
                  <a:gd name="T86" fmla="*/ 254 w 388"/>
                  <a:gd name="T87" fmla="*/ 268 h 327"/>
                  <a:gd name="T88" fmla="*/ 240 w 388"/>
                  <a:gd name="T89" fmla="*/ 256 h 327"/>
                  <a:gd name="T90" fmla="*/ 226 w 388"/>
                  <a:gd name="T91" fmla="*/ 244 h 327"/>
                  <a:gd name="T92" fmla="*/ 214 w 388"/>
                  <a:gd name="T93" fmla="*/ 230 h 327"/>
                  <a:gd name="T94" fmla="*/ 202 w 388"/>
                  <a:gd name="T95" fmla="*/ 214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88" h="327">
                    <a:moveTo>
                      <a:pt x="202" y="214"/>
                    </a:moveTo>
                    <a:lnTo>
                      <a:pt x="202" y="214"/>
                    </a:lnTo>
                    <a:lnTo>
                      <a:pt x="186" y="182"/>
                    </a:lnTo>
                    <a:lnTo>
                      <a:pt x="172" y="152"/>
                    </a:lnTo>
                    <a:lnTo>
                      <a:pt x="162" y="124"/>
                    </a:lnTo>
                    <a:lnTo>
                      <a:pt x="156" y="100"/>
                    </a:lnTo>
                    <a:lnTo>
                      <a:pt x="150" y="78"/>
                    </a:lnTo>
                    <a:lnTo>
                      <a:pt x="148" y="64"/>
                    </a:lnTo>
                    <a:lnTo>
                      <a:pt x="148" y="50"/>
                    </a:lnTo>
                    <a:lnTo>
                      <a:pt x="148" y="50"/>
                    </a:lnTo>
                    <a:lnTo>
                      <a:pt x="124" y="38"/>
                    </a:lnTo>
                    <a:lnTo>
                      <a:pt x="102" y="28"/>
                    </a:lnTo>
                    <a:lnTo>
                      <a:pt x="60" y="14"/>
                    </a:lnTo>
                    <a:lnTo>
                      <a:pt x="26" y="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4" y="8"/>
                    </a:lnTo>
                    <a:lnTo>
                      <a:pt x="2" y="30"/>
                    </a:lnTo>
                    <a:lnTo>
                      <a:pt x="0" y="62"/>
                    </a:lnTo>
                    <a:lnTo>
                      <a:pt x="2" y="80"/>
                    </a:lnTo>
                    <a:lnTo>
                      <a:pt x="4" y="100"/>
                    </a:lnTo>
                    <a:lnTo>
                      <a:pt x="10" y="122"/>
                    </a:lnTo>
                    <a:lnTo>
                      <a:pt x="18" y="142"/>
                    </a:lnTo>
                    <a:lnTo>
                      <a:pt x="26" y="164"/>
                    </a:lnTo>
                    <a:lnTo>
                      <a:pt x="40" y="184"/>
                    </a:lnTo>
                    <a:lnTo>
                      <a:pt x="56" y="204"/>
                    </a:lnTo>
                    <a:lnTo>
                      <a:pt x="76" y="222"/>
                    </a:lnTo>
                    <a:lnTo>
                      <a:pt x="100" y="240"/>
                    </a:lnTo>
                    <a:lnTo>
                      <a:pt x="130" y="254"/>
                    </a:lnTo>
                    <a:lnTo>
                      <a:pt x="130" y="254"/>
                    </a:lnTo>
                    <a:lnTo>
                      <a:pt x="188" y="277"/>
                    </a:lnTo>
                    <a:lnTo>
                      <a:pt x="240" y="293"/>
                    </a:lnTo>
                    <a:lnTo>
                      <a:pt x="284" y="307"/>
                    </a:lnTo>
                    <a:lnTo>
                      <a:pt x="320" y="315"/>
                    </a:lnTo>
                    <a:lnTo>
                      <a:pt x="350" y="321"/>
                    </a:lnTo>
                    <a:lnTo>
                      <a:pt x="372" y="325"/>
                    </a:lnTo>
                    <a:lnTo>
                      <a:pt x="388" y="327"/>
                    </a:lnTo>
                    <a:lnTo>
                      <a:pt x="388" y="327"/>
                    </a:lnTo>
                    <a:lnTo>
                      <a:pt x="366" y="321"/>
                    </a:lnTo>
                    <a:lnTo>
                      <a:pt x="344" y="313"/>
                    </a:lnTo>
                    <a:lnTo>
                      <a:pt x="316" y="303"/>
                    </a:lnTo>
                    <a:lnTo>
                      <a:pt x="284" y="287"/>
                    </a:lnTo>
                    <a:lnTo>
                      <a:pt x="270" y="277"/>
                    </a:lnTo>
                    <a:lnTo>
                      <a:pt x="254" y="268"/>
                    </a:lnTo>
                    <a:lnTo>
                      <a:pt x="240" y="256"/>
                    </a:lnTo>
                    <a:lnTo>
                      <a:pt x="226" y="244"/>
                    </a:lnTo>
                    <a:lnTo>
                      <a:pt x="214" y="230"/>
                    </a:lnTo>
                    <a:lnTo>
                      <a:pt x="202" y="214"/>
                    </a:lnTo>
                    <a:close/>
                  </a:path>
                </a:pathLst>
              </a:custGeom>
              <a:solidFill>
                <a:srgbClr val="0763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2" name="Freeform 643">
                <a:extLst>
                  <a:ext uri="{FF2B5EF4-FFF2-40B4-BE49-F238E27FC236}">
                    <a16:creationId xmlns:a16="http://schemas.microsoft.com/office/drawing/2014/main" xmlns="" id="{C4F1407E-DB86-44AA-B4AF-DDF8345E09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9313" y="703263"/>
                <a:ext cx="615950" cy="519113"/>
              </a:xfrm>
              <a:custGeom>
                <a:avLst/>
                <a:gdLst>
                  <a:gd name="T0" fmla="*/ 202 w 388"/>
                  <a:gd name="T1" fmla="*/ 214 h 327"/>
                  <a:gd name="T2" fmla="*/ 202 w 388"/>
                  <a:gd name="T3" fmla="*/ 214 h 327"/>
                  <a:gd name="T4" fmla="*/ 186 w 388"/>
                  <a:gd name="T5" fmla="*/ 182 h 327"/>
                  <a:gd name="T6" fmla="*/ 172 w 388"/>
                  <a:gd name="T7" fmla="*/ 152 h 327"/>
                  <a:gd name="T8" fmla="*/ 162 w 388"/>
                  <a:gd name="T9" fmla="*/ 124 h 327"/>
                  <a:gd name="T10" fmla="*/ 156 w 388"/>
                  <a:gd name="T11" fmla="*/ 100 h 327"/>
                  <a:gd name="T12" fmla="*/ 150 w 388"/>
                  <a:gd name="T13" fmla="*/ 78 h 327"/>
                  <a:gd name="T14" fmla="*/ 148 w 388"/>
                  <a:gd name="T15" fmla="*/ 64 h 327"/>
                  <a:gd name="T16" fmla="*/ 148 w 388"/>
                  <a:gd name="T17" fmla="*/ 50 h 327"/>
                  <a:gd name="T18" fmla="*/ 148 w 388"/>
                  <a:gd name="T19" fmla="*/ 50 h 327"/>
                  <a:gd name="T20" fmla="*/ 124 w 388"/>
                  <a:gd name="T21" fmla="*/ 38 h 327"/>
                  <a:gd name="T22" fmla="*/ 102 w 388"/>
                  <a:gd name="T23" fmla="*/ 28 h 327"/>
                  <a:gd name="T24" fmla="*/ 60 w 388"/>
                  <a:gd name="T25" fmla="*/ 14 h 327"/>
                  <a:gd name="T26" fmla="*/ 26 w 388"/>
                  <a:gd name="T27" fmla="*/ 6 h 327"/>
                  <a:gd name="T28" fmla="*/ 4 w 388"/>
                  <a:gd name="T29" fmla="*/ 0 h 327"/>
                  <a:gd name="T30" fmla="*/ 4 w 388"/>
                  <a:gd name="T31" fmla="*/ 0 h 327"/>
                  <a:gd name="T32" fmla="*/ 4 w 388"/>
                  <a:gd name="T33" fmla="*/ 8 h 327"/>
                  <a:gd name="T34" fmla="*/ 2 w 388"/>
                  <a:gd name="T35" fmla="*/ 30 h 327"/>
                  <a:gd name="T36" fmla="*/ 0 w 388"/>
                  <a:gd name="T37" fmla="*/ 62 h 327"/>
                  <a:gd name="T38" fmla="*/ 2 w 388"/>
                  <a:gd name="T39" fmla="*/ 80 h 327"/>
                  <a:gd name="T40" fmla="*/ 4 w 388"/>
                  <a:gd name="T41" fmla="*/ 100 h 327"/>
                  <a:gd name="T42" fmla="*/ 10 w 388"/>
                  <a:gd name="T43" fmla="*/ 122 h 327"/>
                  <a:gd name="T44" fmla="*/ 18 w 388"/>
                  <a:gd name="T45" fmla="*/ 142 h 327"/>
                  <a:gd name="T46" fmla="*/ 26 w 388"/>
                  <a:gd name="T47" fmla="*/ 164 h 327"/>
                  <a:gd name="T48" fmla="*/ 40 w 388"/>
                  <a:gd name="T49" fmla="*/ 184 h 327"/>
                  <a:gd name="T50" fmla="*/ 56 w 388"/>
                  <a:gd name="T51" fmla="*/ 204 h 327"/>
                  <a:gd name="T52" fmla="*/ 76 w 388"/>
                  <a:gd name="T53" fmla="*/ 222 h 327"/>
                  <a:gd name="T54" fmla="*/ 100 w 388"/>
                  <a:gd name="T55" fmla="*/ 240 h 327"/>
                  <a:gd name="T56" fmla="*/ 130 w 388"/>
                  <a:gd name="T57" fmla="*/ 254 h 327"/>
                  <a:gd name="T58" fmla="*/ 130 w 388"/>
                  <a:gd name="T59" fmla="*/ 254 h 327"/>
                  <a:gd name="T60" fmla="*/ 188 w 388"/>
                  <a:gd name="T61" fmla="*/ 277 h 327"/>
                  <a:gd name="T62" fmla="*/ 240 w 388"/>
                  <a:gd name="T63" fmla="*/ 293 h 327"/>
                  <a:gd name="T64" fmla="*/ 284 w 388"/>
                  <a:gd name="T65" fmla="*/ 307 h 327"/>
                  <a:gd name="T66" fmla="*/ 320 w 388"/>
                  <a:gd name="T67" fmla="*/ 315 h 327"/>
                  <a:gd name="T68" fmla="*/ 350 w 388"/>
                  <a:gd name="T69" fmla="*/ 321 h 327"/>
                  <a:gd name="T70" fmla="*/ 372 w 388"/>
                  <a:gd name="T71" fmla="*/ 325 h 327"/>
                  <a:gd name="T72" fmla="*/ 388 w 388"/>
                  <a:gd name="T73" fmla="*/ 327 h 327"/>
                  <a:gd name="T74" fmla="*/ 388 w 388"/>
                  <a:gd name="T75" fmla="*/ 327 h 327"/>
                  <a:gd name="T76" fmla="*/ 366 w 388"/>
                  <a:gd name="T77" fmla="*/ 321 h 327"/>
                  <a:gd name="T78" fmla="*/ 344 w 388"/>
                  <a:gd name="T79" fmla="*/ 313 h 327"/>
                  <a:gd name="T80" fmla="*/ 316 w 388"/>
                  <a:gd name="T81" fmla="*/ 303 h 327"/>
                  <a:gd name="T82" fmla="*/ 284 w 388"/>
                  <a:gd name="T83" fmla="*/ 287 h 327"/>
                  <a:gd name="T84" fmla="*/ 270 w 388"/>
                  <a:gd name="T85" fmla="*/ 277 h 327"/>
                  <a:gd name="T86" fmla="*/ 254 w 388"/>
                  <a:gd name="T87" fmla="*/ 268 h 327"/>
                  <a:gd name="T88" fmla="*/ 240 w 388"/>
                  <a:gd name="T89" fmla="*/ 256 h 327"/>
                  <a:gd name="T90" fmla="*/ 226 w 388"/>
                  <a:gd name="T91" fmla="*/ 244 h 327"/>
                  <a:gd name="T92" fmla="*/ 214 w 388"/>
                  <a:gd name="T93" fmla="*/ 230 h 327"/>
                  <a:gd name="T94" fmla="*/ 202 w 388"/>
                  <a:gd name="T95" fmla="*/ 214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88" h="327">
                    <a:moveTo>
                      <a:pt x="202" y="214"/>
                    </a:moveTo>
                    <a:lnTo>
                      <a:pt x="202" y="214"/>
                    </a:lnTo>
                    <a:lnTo>
                      <a:pt x="186" y="182"/>
                    </a:lnTo>
                    <a:lnTo>
                      <a:pt x="172" y="152"/>
                    </a:lnTo>
                    <a:lnTo>
                      <a:pt x="162" y="124"/>
                    </a:lnTo>
                    <a:lnTo>
                      <a:pt x="156" y="100"/>
                    </a:lnTo>
                    <a:lnTo>
                      <a:pt x="150" y="78"/>
                    </a:lnTo>
                    <a:lnTo>
                      <a:pt x="148" y="64"/>
                    </a:lnTo>
                    <a:lnTo>
                      <a:pt x="148" y="50"/>
                    </a:lnTo>
                    <a:lnTo>
                      <a:pt x="148" y="50"/>
                    </a:lnTo>
                    <a:lnTo>
                      <a:pt x="124" y="38"/>
                    </a:lnTo>
                    <a:lnTo>
                      <a:pt x="102" y="28"/>
                    </a:lnTo>
                    <a:lnTo>
                      <a:pt x="60" y="14"/>
                    </a:lnTo>
                    <a:lnTo>
                      <a:pt x="26" y="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4" y="8"/>
                    </a:lnTo>
                    <a:lnTo>
                      <a:pt x="2" y="30"/>
                    </a:lnTo>
                    <a:lnTo>
                      <a:pt x="0" y="62"/>
                    </a:lnTo>
                    <a:lnTo>
                      <a:pt x="2" y="80"/>
                    </a:lnTo>
                    <a:lnTo>
                      <a:pt x="4" y="100"/>
                    </a:lnTo>
                    <a:lnTo>
                      <a:pt x="10" y="122"/>
                    </a:lnTo>
                    <a:lnTo>
                      <a:pt x="18" y="142"/>
                    </a:lnTo>
                    <a:lnTo>
                      <a:pt x="26" y="164"/>
                    </a:lnTo>
                    <a:lnTo>
                      <a:pt x="40" y="184"/>
                    </a:lnTo>
                    <a:lnTo>
                      <a:pt x="56" y="204"/>
                    </a:lnTo>
                    <a:lnTo>
                      <a:pt x="76" y="222"/>
                    </a:lnTo>
                    <a:lnTo>
                      <a:pt x="100" y="240"/>
                    </a:lnTo>
                    <a:lnTo>
                      <a:pt x="130" y="254"/>
                    </a:lnTo>
                    <a:lnTo>
                      <a:pt x="130" y="254"/>
                    </a:lnTo>
                    <a:lnTo>
                      <a:pt x="188" y="277"/>
                    </a:lnTo>
                    <a:lnTo>
                      <a:pt x="240" y="293"/>
                    </a:lnTo>
                    <a:lnTo>
                      <a:pt x="284" y="307"/>
                    </a:lnTo>
                    <a:lnTo>
                      <a:pt x="320" y="315"/>
                    </a:lnTo>
                    <a:lnTo>
                      <a:pt x="350" y="321"/>
                    </a:lnTo>
                    <a:lnTo>
                      <a:pt x="372" y="325"/>
                    </a:lnTo>
                    <a:lnTo>
                      <a:pt x="388" y="327"/>
                    </a:lnTo>
                    <a:lnTo>
                      <a:pt x="388" y="327"/>
                    </a:lnTo>
                    <a:lnTo>
                      <a:pt x="366" y="321"/>
                    </a:lnTo>
                    <a:lnTo>
                      <a:pt x="344" y="313"/>
                    </a:lnTo>
                    <a:lnTo>
                      <a:pt x="316" y="303"/>
                    </a:lnTo>
                    <a:lnTo>
                      <a:pt x="284" y="287"/>
                    </a:lnTo>
                    <a:lnTo>
                      <a:pt x="270" y="277"/>
                    </a:lnTo>
                    <a:lnTo>
                      <a:pt x="254" y="268"/>
                    </a:lnTo>
                    <a:lnTo>
                      <a:pt x="240" y="256"/>
                    </a:lnTo>
                    <a:lnTo>
                      <a:pt x="226" y="244"/>
                    </a:lnTo>
                    <a:lnTo>
                      <a:pt x="214" y="230"/>
                    </a:lnTo>
                    <a:lnTo>
                      <a:pt x="202" y="21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3" name="Freeform 644">
                <a:extLst>
                  <a:ext uri="{FF2B5EF4-FFF2-40B4-BE49-F238E27FC236}">
                    <a16:creationId xmlns:a16="http://schemas.microsoft.com/office/drawing/2014/main" xmlns="" id="{F82BAC3A-6235-4416-9573-FDD11EAFC5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7613" y="620713"/>
                <a:ext cx="250825" cy="601663"/>
              </a:xfrm>
              <a:custGeom>
                <a:avLst/>
                <a:gdLst>
                  <a:gd name="T0" fmla="*/ 74 w 158"/>
                  <a:gd name="T1" fmla="*/ 0 h 379"/>
                  <a:gd name="T2" fmla="*/ 74 w 158"/>
                  <a:gd name="T3" fmla="*/ 0 h 379"/>
                  <a:gd name="T4" fmla="*/ 60 w 158"/>
                  <a:gd name="T5" fmla="*/ 44 h 379"/>
                  <a:gd name="T6" fmla="*/ 42 w 158"/>
                  <a:gd name="T7" fmla="*/ 92 h 379"/>
                  <a:gd name="T8" fmla="*/ 22 w 158"/>
                  <a:gd name="T9" fmla="*/ 138 h 379"/>
                  <a:gd name="T10" fmla="*/ 10 w 158"/>
                  <a:gd name="T11" fmla="*/ 158 h 379"/>
                  <a:gd name="T12" fmla="*/ 0 w 158"/>
                  <a:gd name="T13" fmla="*/ 174 h 379"/>
                  <a:gd name="T14" fmla="*/ 0 w 158"/>
                  <a:gd name="T15" fmla="*/ 174 h 379"/>
                  <a:gd name="T16" fmla="*/ 52 w 158"/>
                  <a:gd name="T17" fmla="*/ 240 h 379"/>
                  <a:gd name="T18" fmla="*/ 104 w 158"/>
                  <a:gd name="T19" fmla="*/ 306 h 379"/>
                  <a:gd name="T20" fmla="*/ 156 w 158"/>
                  <a:gd name="T21" fmla="*/ 379 h 379"/>
                  <a:gd name="T22" fmla="*/ 156 w 158"/>
                  <a:gd name="T23" fmla="*/ 379 h 379"/>
                  <a:gd name="T24" fmla="*/ 158 w 158"/>
                  <a:gd name="T25" fmla="*/ 353 h 379"/>
                  <a:gd name="T26" fmla="*/ 158 w 158"/>
                  <a:gd name="T27" fmla="*/ 314 h 379"/>
                  <a:gd name="T28" fmla="*/ 156 w 158"/>
                  <a:gd name="T29" fmla="*/ 264 h 379"/>
                  <a:gd name="T30" fmla="*/ 152 w 158"/>
                  <a:gd name="T31" fmla="*/ 208 h 379"/>
                  <a:gd name="T32" fmla="*/ 144 w 158"/>
                  <a:gd name="T33" fmla="*/ 150 h 379"/>
                  <a:gd name="T34" fmla="*/ 138 w 158"/>
                  <a:gd name="T35" fmla="*/ 122 h 379"/>
                  <a:gd name="T36" fmla="*/ 130 w 158"/>
                  <a:gd name="T37" fmla="*/ 96 h 379"/>
                  <a:gd name="T38" fmla="*/ 120 w 158"/>
                  <a:gd name="T39" fmla="*/ 70 h 379"/>
                  <a:gd name="T40" fmla="*/ 110 w 158"/>
                  <a:gd name="T41" fmla="*/ 48 h 379"/>
                  <a:gd name="T42" fmla="*/ 98 w 158"/>
                  <a:gd name="T43" fmla="*/ 28 h 379"/>
                  <a:gd name="T44" fmla="*/ 84 w 158"/>
                  <a:gd name="T45" fmla="*/ 10 h 379"/>
                  <a:gd name="T46" fmla="*/ 84 w 158"/>
                  <a:gd name="T47" fmla="*/ 10 h 379"/>
                  <a:gd name="T48" fmla="*/ 74 w 158"/>
                  <a:gd name="T49" fmla="*/ 0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" h="379">
                    <a:moveTo>
                      <a:pt x="74" y="0"/>
                    </a:moveTo>
                    <a:lnTo>
                      <a:pt x="74" y="0"/>
                    </a:lnTo>
                    <a:lnTo>
                      <a:pt x="60" y="44"/>
                    </a:lnTo>
                    <a:lnTo>
                      <a:pt x="42" y="92"/>
                    </a:lnTo>
                    <a:lnTo>
                      <a:pt x="22" y="138"/>
                    </a:lnTo>
                    <a:lnTo>
                      <a:pt x="10" y="158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52" y="240"/>
                    </a:lnTo>
                    <a:lnTo>
                      <a:pt x="104" y="306"/>
                    </a:lnTo>
                    <a:lnTo>
                      <a:pt x="156" y="379"/>
                    </a:lnTo>
                    <a:lnTo>
                      <a:pt x="156" y="379"/>
                    </a:lnTo>
                    <a:lnTo>
                      <a:pt x="158" y="353"/>
                    </a:lnTo>
                    <a:lnTo>
                      <a:pt x="158" y="314"/>
                    </a:lnTo>
                    <a:lnTo>
                      <a:pt x="156" y="264"/>
                    </a:lnTo>
                    <a:lnTo>
                      <a:pt x="152" y="208"/>
                    </a:lnTo>
                    <a:lnTo>
                      <a:pt x="144" y="150"/>
                    </a:lnTo>
                    <a:lnTo>
                      <a:pt x="138" y="122"/>
                    </a:lnTo>
                    <a:lnTo>
                      <a:pt x="130" y="96"/>
                    </a:lnTo>
                    <a:lnTo>
                      <a:pt x="120" y="70"/>
                    </a:lnTo>
                    <a:lnTo>
                      <a:pt x="110" y="48"/>
                    </a:lnTo>
                    <a:lnTo>
                      <a:pt x="98" y="28"/>
                    </a:lnTo>
                    <a:lnTo>
                      <a:pt x="84" y="10"/>
                    </a:lnTo>
                    <a:lnTo>
                      <a:pt x="84" y="10"/>
                    </a:lnTo>
                    <a:lnTo>
                      <a:pt x="74" y="0"/>
                    </a:lnTo>
                    <a:close/>
                  </a:path>
                </a:pathLst>
              </a:custGeom>
              <a:solidFill>
                <a:srgbClr val="07A0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4" name="Freeform 645">
                <a:extLst>
                  <a:ext uri="{FF2B5EF4-FFF2-40B4-BE49-F238E27FC236}">
                    <a16:creationId xmlns:a16="http://schemas.microsoft.com/office/drawing/2014/main" xmlns="" id="{46376CFE-9D7C-4901-95D2-323FBAB72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7613" y="620713"/>
                <a:ext cx="250825" cy="601663"/>
              </a:xfrm>
              <a:custGeom>
                <a:avLst/>
                <a:gdLst>
                  <a:gd name="T0" fmla="*/ 74 w 158"/>
                  <a:gd name="T1" fmla="*/ 0 h 379"/>
                  <a:gd name="T2" fmla="*/ 74 w 158"/>
                  <a:gd name="T3" fmla="*/ 0 h 379"/>
                  <a:gd name="T4" fmla="*/ 60 w 158"/>
                  <a:gd name="T5" fmla="*/ 44 h 379"/>
                  <a:gd name="T6" fmla="*/ 42 w 158"/>
                  <a:gd name="T7" fmla="*/ 92 h 379"/>
                  <a:gd name="T8" fmla="*/ 22 w 158"/>
                  <a:gd name="T9" fmla="*/ 138 h 379"/>
                  <a:gd name="T10" fmla="*/ 10 w 158"/>
                  <a:gd name="T11" fmla="*/ 158 h 379"/>
                  <a:gd name="T12" fmla="*/ 0 w 158"/>
                  <a:gd name="T13" fmla="*/ 174 h 379"/>
                  <a:gd name="T14" fmla="*/ 0 w 158"/>
                  <a:gd name="T15" fmla="*/ 174 h 379"/>
                  <a:gd name="T16" fmla="*/ 52 w 158"/>
                  <a:gd name="T17" fmla="*/ 240 h 379"/>
                  <a:gd name="T18" fmla="*/ 104 w 158"/>
                  <a:gd name="T19" fmla="*/ 306 h 379"/>
                  <a:gd name="T20" fmla="*/ 156 w 158"/>
                  <a:gd name="T21" fmla="*/ 379 h 379"/>
                  <a:gd name="T22" fmla="*/ 156 w 158"/>
                  <a:gd name="T23" fmla="*/ 379 h 379"/>
                  <a:gd name="T24" fmla="*/ 158 w 158"/>
                  <a:gd name="T25" fmla="*/ 353 h 379"/>
                  <a:gd name="T26" fmla="*/ 158 w 158"/>
                  <a:gd name="T27" fmla="*/ 314 h 379"/>
                  <a:gd name="T28" fmla="*/ 156 w 158"/>
                  <a:gd name="T29" fmla="*/ 264 h 379"/>
                  <a:gd name="T30" fmla="*/ 152 w 158"/>
                  <a:gd name="T31" fmla="*/ 208 h 379"/>
                  <a:gd name="T32" fmla="*/ 144 w 158"/>
                  <a:gd name="T33" fmla="*/ 150 h 379"/>
                  <a:gd name="T34" fmla="*/ 138 w 158"/>
                  <a:gd name="T35" fmla="*/ 122 h 379"/>
                  <a:gd name="T36" fmla="*/ 130 w 158"/>
                  <a:gd name="T37" fmla="*/ 96 h 379"/>
                  <a:gd name="T38" fmla="*/ 120 w 158"/>
                  <a:gd name="T39" fmla="*/ 70 h 379"/>
                  <a:gd name="T40" fmla="*/ 110 w 158"/>
                  <a:gd name="T41" fmla="*/ 48 h 379"/>
                  <a:gd name="T42" fmla="*/ 98 w 158"/>
                  <a:gd name="T43" fmla="*/ 28 h 379"/>
                  <a:gd name="T44" fmla="*/ 84 w 158"/>
                  <a:gd name="T45" fmla="*/ 10 h 379"/>
                  <a:gd name="T46" fmla="*/ 84 w 158"/>
                  <a:gd name="T47" fmla="*/ 10 h 379"/>
                  <a:gd name="T48" fmla="*/ 74 w 158"/>
                  <a:gd name="T49" fmla="*/ 0 h 3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8" h="379">
                    <a:moveTo>
                      <a:pt x="74" y="0"/>
                    </a:moveTo>
                    <a:lnTo>
                      <a:pt x="74" y="0"/>
                    </a:lnTo>
                    <a:lnTo>
                      <a:pt x="60" y="44"/>
                    </a:lnTo>
                    <a:lnTo>
                      <a:pt x="42" y="92"/>
                    </a:lnTo>
                    <a:lnTo>
                      <a:pt x="22" y="138"/>
                    </a:lnTo>
                    <a:lnTo>
                      <a:pt x="10" y="158"/>
                    </a:lnTo>
                    <a:lnTo>
                      <a:pt x="0" y="174"/>
                    </a:lnTo>
                    <a:lnTo>
                      <a:pt x="0" y="174"/>
                    </a:lnTo>
                    <a:lnTo>
                      <a:pt x="52" y="240"/>
                    </a:lnTo>
                    <a:lnTo>
                      <a:pt x="104" y="306"/>
                    </a:lnTo>
                    <a:lnTo>
                      <a:pt x="156" y="379"/>
                    </a:lnTo>
                    <a:lnTo>
                      <a:pt x="156" y="379"/>
                    </a:lnTo>
                    <a:lnTo>
                      <a:pt x="158" y="353"/>
                    </a:lnTo>
                    <a:lnTo>
                      <a:pt x="158" y="314"/>
                    </a:lnTo>
                    <a:lnTo>
                      <a:pt x="156" y="264"/>
                    </a:lnTo>
                    <a:lnTo>
                      <a:pt x="152" y="208"/>
                    </a:lnTo>
                    <a:lnTo>
                      <a:pt x="144" y="150"/>
                    </a:lnTo>
                    <a:lnTo>
                      <a:pt x="138" y="122"/>
                    </a:lnTo>
                    <a:lnTo>
                      <a:pt x="130" y="96"/>
                    </a:lnTo>
                    <a:lnTo>
                      <a:pt x="120" y="70"/>
                    </a:lnTo>
                    <a:lnTo>
                      <a:pt x="110" y="48"/>
                    </a:lnTo>
                    <a:lnTo>
                      <a:pt x="98" y="28"/>
                    </a:lnTo>
                    <a:lnTo>
                      <a:pt x="84" y="10"/>
                    </a:lnTo>
                    <a:lnTo>
                      <a:pt x="84" y="10"/>
                    </a:lnTo>
                    <a:lnTo>
                      <a:pt x="7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5" name="Freeform 646">
                <a:extLst>
                  <a:ext uri="{FF2B5EF4-FFF2-40B4-BE49-F238E27FC236}">
                    <a16:creationId xmlns:a16="http://schemas.microsoft.com/office/drawing/2014/main" xmlns="" id="{B6BD8428-B6A4-46B6-BE49-FE18877C74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85338" y="1412876"/>
                <a:ext cx="1482725" cy="1439863"/>
              </a:xfrm>
              <a:custGeom>
                <a:avLst/>
                <a:gdLst>
                  <a:gd name="T0" fmla="*/ 870 w 934"/>
                  <a:gd name="T1" fmla="*/ 62 h 907"/>
                  <a:gd name="T2" fmla="*/ 934 w 934"/>
                  <a:gd name="T3" fmla="*/ 881 h 907"/>
                  <a:gd name="T4" fmla="*/ 692 w 934"/>
                  <a:gd name="T5" fmla="*/ 907 h 907"/>
                  <a:gd name="T6" fmla="*/ 124 w 934"/>
                  <a:gd name="T7" fmla="*/ 907 h 907"/>
                  <a:gd name="T8" fmla="*/ 0 w 934"/>
                  <a:gd name="T9" fmla="*/ 883 h 907"/>
                  <a:gd name="T10" fmla="*/ 42 w 934"/>
                  <a:gd name="T11" fmla="*/ 0 h 907"/>
                  <a:gd name="T12" fmla="*/ 870 w 934"/>
                  <a:gd name="T13" fmla="*/ 62 h 9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34" h="907">
                    <a:moveTo>
                      <a:pt x="870" y="62"/>
                    </a:moveTo>
                    <a:lnTo>
                      <a:pt x="934" y="881"/>
                    </a:lnTo>
                    <a:lnTo>
                      <a:pt x="692" y="907"/>
                    </a:lnTo>
                    <a:lnTo>
                      <a:pt x="124" y="907"/>
                    </a:lnTo>
                    <a:lnTo>
                      <a:pt x="0" y="883"/>
                    </a:lnTo>
                    <a:lnTo>
                      <a:pt x="42" y="0"/>
                    </a:lnTo>
                    <a:lnTo>
                      <a:pt x="870" y="62"/>
                    </a:lnTo>
                    <a:close/>
                  </a:path>
                </a:pathLst>
              </a:custGeom>
              <a:solidFill>
                <a:srgbClr val="EBE6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6" name="Freeform 647">
                <a:extLst>
                  <a:ext uri="{FF2B5EF4-FFF2-40B4-BE49-F238E27FC236}">
                    <a16:creationId xmlns:a16="http://schemas.microsoft.com/office/drawing/2014/main" xmlns="" id="{7C2FD349-12DE-4724-8BDD-6B0204879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85338" y="1412876"/>
                <a:ext cx="1482725" cy="1439863"/>
              </a:xfrm>
              <a:custGeom>
                <a:avLst/>
                <a:gdLst>
                  <a:gd name="T0" fmla="*/ 870 w 934"/>
                  <a:gd name="T1" fmla="*/ 62 h 907"/>
                  <a:gd name="T2" fmla="*/ 934 w 934"/>
                  <a:gd name="T3" fmla="*/ 881 h 907"/>
                  <a:gd name="T4" fmla="*/ 692 w 934"/>
                  <a:gd name="T5" fmla="*/ 907 h 907"/>
                  <a:gd name="T6" fmla="*/ 124 w 934"/>
                  <a:gd name="T7" fmla="*/ 907 h 907"/>
                  <a:gd name="T8" fmla="*/ 0 w 934"/>
                  <a:gd name="T9" fmla="*/ 883 h 907"/>
                  <a:gd name="T10" fmla="*/ 42 w 934"/>
                  <a:gd name="T11" fmla="*/ 0 h 907"/>
                  <a:gd name="T12" fmla="*/ 870 w 934"/>
                  <a:gd name="T13" fmla="*/ 62 h 9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34" h="907">
                    <a:moveTo>
                      <a:pt x="870" y="62"/>
                    </a:moveTo>
                    <a:lnTo>
                      <a:pt x="934" y="881"/>
                    </a:lnTo>
                    <a:lnTo>
                      <a:pt x="692" y="907"/>
                    </a:lnTo>
                    <a:lnTo>
                      <a:pt x="124" y="907"/>
                    </a:lnTo>
                    <a:lnTo>
                      <a:pt x="0" y="883"/>
                    </a:lnTo>
                    <a:lnTo>
                      <a:pt x="42" y="0"/>
                    </a:lnTo>
                    <a:lnTo>
                      <a:pt x="870" y="6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7" name="Freeform 648">
                <a:extLst>
                  <a:ext uri="{FF2B5EF4-FFF2-40B4-BE49-F238E27FC236}">
                    <a16:creationId xmlns:a16="http://schemas.microsoft.com/office/drawing/2014/main" xmlns="" id="{61883527-A6EF-4184-BA9D-E059B90A5A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61663" y="1489076"/>
                <a:ext cx="406400" cy="1360488"/>
              </a:xfrm>
              <a:custGeom>
                <a:avLst/>
                <a:gdLst>
                  <a:gd name="T0" fmla="*/ 28 w 256"/>
                  <a:gd name="T1" fmla="*/ 857 h 857"/>
                  <a:gd name="T2" fmla="*/ 256 w 256"/>
                  <a:gd name="T3" fmla="*/ 833 h 857"/>
                  <a:gd name="T4" fmla="*/ 192 w 256"/>
                  <a:gd name="T5" fmla="*/ 14 h 857"/>
                  <a:gd name="T6" fmla="*/ 0 w 256"/>
                  <a:gd name="T7" fmla="*/ 0 h 857"/>
                  <a:gd name="T8" fmla="*/ 28 w 256"/>
                  <a:gd name="T9" fmla="*/ 857 h 8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6" h="857">
                    <a:moveTo>
                      <a:pt x="28" y="857"/>
                    </a:moveTo>
                    <a:lnTo>
                      <a:pt x="256" y="833"/>
                    </a:lnTo>
                    <a:lnTo>
                      <a:pt x="192" y="14"/>
                    </a:lnTo>
                    <a:lnTo>
                      <a:pt x="0" y="0"/>
                    </a:lnTo>
                    <a:lnTo>
                      <a:pt x="28" y="857"/>
                    </a:lnTo>
                    <a:close/>
                  </a:path>
                </a:pathLst>
              </a:custGeom>
              <a:solidFill>
                <a:srgbClr val="E6C24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8" name="Freeform 649">
                <a:extLst>
                  <a:ext uri="{FF2B5EF4-FFF2-40B4-BE49-F238E27FC236}">
                    <a16:creationId xmlns:a16="http://schemas.microsoft.com/office/drawing/2014/main" xmlns="" id="{8C118244-5658-41C4-B6E2-37CF860CA2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85338" y="1450976"/>
                <a:ext cx="238125" cy="1401763"/>
              </a:xfrm>
              <a:custGeom>
                <a:avLst/>
                <a:gdLst>
                  <a:gd name="T0" fmla="*/ 150 w 150"/>
                  <a:gd name="T1" fmla="*/ 0 h 883"/>
                  <a:gd name="T2" fmla="*/ 40 w 150"/>
                  <a:gd name="T3" fmla="*/ 22 h 883"/>
                  <a:gd name="T4" fmla="*/ 0 w 150"/>
                  <a:gd name="T5" fmla="*/ 859 h 883"/>
                  <a:gd name="T6" fmla="*/ 120 w 150"/>
                  <a:gd name="T7" fmla="*/ 883 h 883"/>
                  <a:gd name="T8" fmla="*/ 150 w 150"/>
                  <a:gd name="T9" fmla="*/ 0 h 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0" h="883">
                    <a:moveTo>
                      <a:pt x="150" y="0"/>
                    </a:moveTo>
                    <a:lnTo>
                      <a:pt x="40" y="22"/>
                    </a:lnTo>
                    <a:lnTo>
                      <a:pt x="0" y="859"/>
                    </a:lnTo>
                    <a:lnTo>
                      <a:pt x="120" y="883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E6C24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09" name="Freeform 650">
                <a:extLst>
                  <a:ext uri="{FF2B5EF4-FFF2-40B4-BE49-F238E27FC236}">
                    <a16:creationId xmlns:a16="http://schemas.microsoft.com/office/drawing/2014/main" xmlns="" id="{53201CC0-E0F3-4EE8-831C-A715A2C77C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45663" y="1412876"/>
                <a:ext cx="1323975" cy="190500"/>
              </a:xfrm>
              <a:custGeom>
                <a:avLst/>
                <a:gdLst>
                  <a:gd name="T0" fmla="*/ 832 w 834"/>
                  <a:gd name="T1" fmla="*/ 72 h 120"/>
                  <a:gd name="T2" fmla="*/ 2 w 834"/>
                  <a:gd name="T3" fmla="*/ 0 h 120"/>
                  <a:gd name="T4" fmla="*/ 0 w 834"/>
                  <a:gd name="T5" fmla="*/ 120 h 120"/>
                  <a:gd name="T6" fmla="*/ 104 w 834"/>
                  <a:gd name="T7" fmla="*/ 54 h 120"/>
                  <a:gd name="T8" fmla="*/ 646 w 834"/>
                  <a:gd name="T9" fmla="*/ 78 h 120"/>
                  <a:gd name="T10" fmla="*/ 834 w 834"/>
                  <a:gd name="T11" fmla="*/ 98 h 120"/>
                  <a:gd name="T12" fmla="*/ 832 w 834"/>
                  <a:gd name="T13" fmla="*/ 7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4" h="120">
                    <a:moveTo>
                      <a:pt x="832" y="72"/>
                    </a:moveTo>
                    <a:lnTo>
                      <a:pt x="2" y="0"/>
                    </a:lnTo>
                    <a:lnTo>
                      <a:pt x="0" y="120"/>
                    </a:lnTo>
                    <a:lnTo>
                      <a:pt x="104" y="54"/>
                    </a:lnTo>
                    <a:lnTo>
                      <a:pt x="646" y="78"/>
                    </a:lnTo>
                    <a:lnTo>
                      <a:pt x="834" y="98"/>
                    </a:lnTo>
                    <a:lnTo>
                      <a:pt x="832" y="72"/>
                    </a:lnTo>
                    <a:close/>
                  </a:path>
                </a:pathLst>
              </a:custGeom>
              <a:solidFill>
                <a:srgbClr val="D6AE1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0" name="Freeform 651">
                <a:extLst>
                  <a:ext uri="{FF2B5EF4-FFF2-40B4-BE49-F238E27FC236}">
                    <a16:creationId xmlns:a16="http://schemas.microsoft.com/office/drawing/2014/main" xmlns="" id="{E38E0B04-7381-445B-ADE9-9D6D4CA2F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45663" y="1412876"/>
                <a:ext cx="1323975" cy="190500"/>
              </a:xfrm>
              <a:custGeom>
                <a:avLst/>
                <a:gdLst>
                  <a:gd name="T0" fmla="*/ 832 w 834"/>
                  <a:gd name="T1" fmla="*/ 72 h 120"/>
                  <a:gd name="T2" fmla="*/ 2 w 834"/>
                  <a:gd name="T3" fmla="*/ 0 h 120"/>
                  <a:gd name="T4" fmla="*/ 0 w 834"/>
                  <a:gd name="T5" fmla="*/ 120 h 120"/>
                  <a:gd name="T6" fmla="*/ 104 w 834"/>
                  <a:gd name="T7" fmla="*/ 54 h 120"/>
                  <a:gd name="T8" fmla="*/ 646 w 834"/>
                  <a:gd name="T9" fmla="*/ 78 h 120"/>
                  <a:gd name="T10" fmla="*/ 834 w 834"/>
                  <a:gd name="T11" fmla="*/ 98 h 120"/>
                  <a:gd name="T12" fmla="*/ 832 w 834"/>
                  <a:gd name="T13" fmla="*/ 72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4" h="120">
                    <a:moveTo>
                      <a:pt x="832" y="72"/>
                    </a:moveTo>
                    <a:lnTo>
                      <a:pt x="2" y="0"/>
                    </a:lnTo>
                    <a:lnTo>
                      <a:pt x="0" y="120"/>
                    </a:lnTo>
                    <a:lnTo>
                      <a:pt x="104" y="54"/>
                    </a:lnTo>
                    <a:lnTo>
                      <a:pt x="646" y="78"/>
                    </a:lnTo>
                    <a:lnTo>
                      <a:pt x="834" y="98"/>
                    </a:lnTo>
                    <a:lnTo>
                      <a:pt x="832" y="7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1" name="Freeform 652">
                <a:extLst>
                  <a:ext uri="{FF2B5EF4-FFF2-40B4-BE49-F238E27FC236}">
                    <a16:creationId xmlns:a16="http://schemas.microsoft.com/office/drawing/2014/main" xmlns="" id="{8DCC2FD1-307F-48D4-9916-A61C064C9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3438" y="1177926"/>
                <a:ext cx="1362075" cy="400050"/>
              </a:xfrm>
              <a:custGeom>
                <a:avLst/>
                <a:gdLst>
                  <a:gd name="T0" fmla="*/ 0 w 858"/>
                  <a:gd name="T1" fmla="*/ 116 h 252"/>
                  <a:gd name="T2" fmla="*/ 120 w 858"/>
                  <a:gd name="T3" fmla="*/ 0 h 252"/>
                  <a:gd name="T4" fmla="*/ 660 w 858"/>
                  <a:gd name="T5" fmla="*/ 22 h 252"/>
                  <a:gd name="T6" fmla="*/ 858 w 858"/>
                  <a:gd name="T7" fmla="*/ 104 h 252"/>
                  <a:gd name="T8" fmla="*/ 858 w 858"/>
                  <a:gd name="T9" fmla="*/ 224 h 252"/>
                  <a:gd name="T10" fmla="*/ 660 w 858"/>
                  <a:gd name="T11" fmla="*/ 206 h 252"/>
                  <a:gd name="T12" fmla="*/ 118 w 858"/>
                  <a:gd name="T13" fmla="*/ 186 h 252"/>
                  <a:gd name="T14" fmla="*/ 0 w 858"/>
                  <a:gd name="T15" fmla="*/ 252 h 252"/>
                  <a:gd name="T16" fmla="*/ 0 w 858"/>
                  <a:gd name="T17" fmla="*/ 116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8" h="252">
                    <a:moveTo>
                      <a:pt x="0" y="116"/>
                    </a:moveTo>
                    <a:lnTo>
                      <a:pt x="120" y="0"/>
                    </a:lnTo>
                    <a:lnTo>
                      <a:pt x="660" y="22"/>
                    </a:lnTo>
                    <a:lnTo>
                      <a:pt x="858" y="104"/>
                    </a:lnTo>
                    <a:lnTo>
                      <a:pt x="858" y="224"/>
                    </a:lnTo>
                    <a:lnTo>
                      <a:pt x="660" y="206"/>
                    </a:lnTo>
                    <a:lnTo>
                      <a:pt x="118" y="186"/>
                    </a:lnTo>
                    <a:lnTo>
                      <a:pt x="0" y="252"/>
                    </a:lnTo>
                    <a:lnTo>
                      <a:pt x="0" y="116"/>
                    </a:lnTo>
                    <a:close/>
                  </a:path>
                </a:pathLst>
              </a:custGeom>
              <a:solidFill>
                <a:srgbClr val="EBE6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2" name="Freeform 653">
                <a:extLst>
                  <a:ext uri="{FF2B5EF4-FFF2-40B4-BE49-F238E27FC236}">
                    <a16:creationId xmlns:a16="http://schemas.microsoft.com/office/drawing/2014/main" xmlns="" id="{E1448E0C-2948-422E-A984-AD75F0691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3438" y="1177926"/>
                <a:ext cx="1362075" cy="400050"/>
              </a:xfrm>
              <a:custGeom>
                <a:avLst/>
                <a:gdLst>
                  <a:gd name="T0" fmla="*/ 0 w 858"/>
                  <a:gd name="T1" fmla="*/ 116 h 252"/>
                  <a:gd name="T2" fmla="*/ 120 w 858"/>
                  <a:gd name="T3" fmla="*/ 0 h 252"/>
                  <a:gd name="T4" fmla="*/ 660 w 858"/>
                  <a:gd name="T5" fmla="*/ 22 h 252"/>
                  <a:gd name="T6" fmla="*/ 858 w 858"/>
                  <a:gd name="T7" fmla="*/ 104 h 252"/>
                  <a:gd name="T8" fmla="*/ 858 w 858"/>
                  <a:gd name="T9" fmla="*/ 224 h 252"/>
                  <a:gd name="T10" fmla="*/ 660 w 858"/>
                  <a:gd name="T11" fmla="*/ 206 h 252"/>
                  <a:gd name="T12" fmla="*/ 118 w 858"/>
                  <a:gd name="T13" fmla="*/ 186 h 252"/>
                  <a:gd name="T14" fmla="*/ 0 w 858"/>
                  <a:gd name="T15" fmla="*/ 252 h 252"/>
                  <a:gd name="T16" fmla="*/ 0 w 858"/>
                  <a:gd name="T17" fmla="*/ 116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58" h="252">
                    <a:moveTo>
                      <a:pt x="0" y="116"/>
                    </a:moveTo>
                    <a:lnTo>
                      <a:pt x="120" y="0"/>
                    </a:lnTo>
                    <a:lnTo>
                      <a:pt x="660" y="22"/>
                    </a:lnTo>
                    <a:lnTo>
                      <a:pt x="858" y="104"/>
                    </a:lnTo>
                    <a:lnTo>
                      <a:pt x="858" y="224"/>
                    </a:lnTo>
                    <a:lnTo>
                      <a:pt x="660" y="206"/>
                    </a:lnTo>
                    <a:lnTo>
                      <a:pt x="118" y="186"/>
                    </a:lnTo>
                    <a:lnTo>
                      <a:pt x="0" y="252"/>
                    </a:lnTo>
                    <a:lnTo>
                      <a:pt x="0" y="11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3" name="Freeform 654">
                <a:extLst>
                  <a:ext uri="{FF2B5EF4-FFF2-40B4-BE49-F238E27FC236}">
                    <a16:creationId xmlns:a16="http://schemas.microsoft.com/office/drawing/2014/main" xmlns="" id="{7EF956CB-CB1A-4E94-990D-7F9E7A252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71188" y="1212851"/>
                <a:ext cx="314325" cy="320675"/>
              </a:xfrm>
              <a:custGeom>
                <a:avLst/>
                <a:gdLst>
                  <a:gd name="T0" fmla="*/ 10 w 198"/>
                  <a:gd name="T1" fmla="*/ 186 h 202"/>
                  <a:gd name="T2" fmla="*/ 198 w 198"/>
                  <a:gd name="T3" fmla="*/ 202 h 202"/>
                  <a:gd name="T4" fmla="*/ 198 w 198"/>
                  <a:gd name="T5" fmla="*/ 82 h 202"/>
                  <a:gd name="T6" fmla="*/ 0 w 198"/>
                  <a:gd name="T7" fmla="*/ 0 h 202"/>
                  <a:gd name="T8" fmla="*/ 6 w 198"/>
                  <a:gd name="T9" fmla="*/ 186 h 202"/>
                  <a:gd name="T10" fmla="*/ 10 w 198"/>
                  <a:gd name="T11" fmla="*/ 186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8" h="202">
                    <a:moveTo>
                      <a:pt x="10" y="186"/>
                    </a:moveTo>
                    <a:lnTo>
                      <a:pt x="198" y="202"/>
                    </a:lnTo>
                    <a:lnTo>
                      <a:pt x="198" y="82"/>
                    </a:lnTo>
                    <a:lnTo>
                      <a:pt x="0" y="0"/>
                    </a:lnTo>
                    <a:lnTo>
                      <a:pt x="6" y="186"/>
                    </a:lnTo>
                    <a:lnTo>
                      <a:pt x="10" y="186"/>
                    </a:lnTo>
                    <a:close/>
                  </a:path>
                </a:pathLst>
              </a:custGeom>
              <a:solidFill>
                <a:srgbClr val="E6C24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4" name="Freeform 655">
                <a:extLst>
                  <a:ext uri="{FF2B5EF4-FFF2-40B4-BE49-F238E27FC236}">
                    <a16:creationId xmlns:a16="http://schemas.microsoft.com/office/drawing/2014/main" xmlns="" id="{B23EAF01-B0B0-4073-9A31-822BD9E7A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3438" y="1177926"/>
                <a:ext cx="190500" cy="400050"/>
              </a:xfrm>
              <a:custGeom>
                <a:avLst/>
                <a:gdLst>
                  <a:gd name="T0" fmla="*/ 0 w 120"/>
                  <a:gd name="T1" fmla="*/ 116 h 252"/>
                  <a:gd name="T2" fmla="*/ 0 w 120"/>
                  <a:gd name="T3" fmla="*/ 252 h 252"/>
                  <a:gd name="T4" fmla="*/ 118 w 120"/>
                  <a:gd name="T5" fmla="*/ 186 h 252"/>
                  <a:gd name="T6" fmla="*/ 120 w 120"/>
                  <a:gd name="T7" fmla="*/ 0 h 252"/>
                  <a:gd name="T8" fmla="*/ 0 w 120"/>
                  <a:gd name="T9" fmla="*/ 116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252">
                    <a:moveTo>
                      <a:pt x="0" y="116"/>
                    </a:moveTo>
                    <a:lnTo>
                      <a:pt x="0" y="252"/>
                    </a:lnTo>
                    <a:lnTo>
                      <a:pt x="118" y="186"/>
                    </a:lnTo>
                    <a:lnTo>
                      <a:pt x="120" y="0"/>
                    </a:lnTo>
                    <a:lnTo>
                      <a:pt x="0" y="116"/>
                    </a:lnTo>
                    <a:close/>
                  </a:path>
                </a:pathLst>
              </a:custGeom>
              <a:solidFill>
                <a:srgbClr val="E6C24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5" name="Freeform 656">
                <a:extLst>
                  <a:ext uri="{FF2B5EF4-FFF2-40B4-BE49-F238E27FC236}">
                    <a16:creationId xmlns:a16="http://schemas.microsoft.com/office/drawing/2014/main" xmlns="" id="{E5375A35-3DFC-442F-AD86-A36F0CE1A4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3438" y="1177926"/>
                <a:ext cx="190500" cy="400050"/>
              </a:xfrm>
              <a:custGeom>
                <a:avLst/>
                <a:gdLst>
                  <a:gd name="T0" fmla="*/ 0 w 120"/>
                  <a:gd name="T1" fmla="*/ 116 h 252"/>
                  <a:gd name="T2" fmla="*/ 0 w 120"/>
                  <a:gd name="T3" fmla="*/ 252 h 252"/>
                  <a:gd name="T4" fmla="*/ 118 w 120"/>
                  <a:gd name="T5" fmla="*/ 186 h 252"/>
                  <a:gd name="T6" fmla="*/ 120 w 120"/>
                  <a:gd name="T7" fmla="*/ 0 h 252"/>
                  <a:gd name="T8" fmla="*/ 0 w 120"/>
                  <a:gd name="T9" fmla="*/ 116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0" h="252">
                    <a:moveTo>
                      <a:pt x="0" y="116"/>
                    </a:moveTo>
                    <a:lnTo>
                      <a:pt x="0" y="252"/>
                    </a:lnTo>
                    <a:lnTo>
                      <a:pt x="118" y="186"/>
                    </a:lnTo>
                    <a:lnTo>
                      <a:pt x="120" y="0"/>
                    </a:lnTo>
                    <a:lnTo>
                      <a:pt x="0" y="11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pic>
            <p:nvPicPr>
              <p:cNvPr id="5777" name="Picture 657">
                <a:extLst>
                  <a:ext uri="{FF2B5EF4-FFF2-40B4-BE49-F238E27FC236}">
                    <a16:creationId xmlns:a16="http://schemas.microsoft.com/office/drawing/2014/main" xmlns="" id="{9482ED02-8A98-4EB9-8F1F-22425692327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050463" y="1158876"/>
                <a:ext cx="276225" cy="47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5716" name="Freeform 658">
                <a:extLst>
                  <a:ext uri="{FF2B5EF4-FFF2-40B4-BE49-F238E27FC236}">
                    <a16:creationId xmlns:a16="http://schemas.microsoft.com/office/drawing/2014/main" xmlns="" id="{88EF4170-2C82-4D86-9435-5E8974DF53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04463" y="1187451"/>
                <a:ext cx="31750" cy="6350"/>
              </a:xfrm>
              <a:custGeom>
                <a:avLst/>
                <a:gdLst>
                  <a:gd name="T0" fmla="*/ 0 w 20"/>
                  <a:gd name="T1" fmla="*/ 0 h 4"/>
                  <a:gd name="T2" fmla="*/ 0 w 20"/>
                  <a:gd name="T3" fmla="*/ 0 h 4"/>
                  <a:gd name="T4" fmla="*/ 6 w 20"/>
                  <a:gd name="T5" fmla="*/ 4 h 4"/>
                  <a:gd name="T6" fmla="*/ 20 w 20"/>
                  <a:gd name="T7" fmla="*/ 4 h 4"/>
                  <a:gd name="T8" fmla="*/ 20 w 20"/>
                  <a:gd name="T9" fmla="*/ 4 h 4"/>
                  <a:gd name="T10" fmla="*/ 20 w 20"/>
                  <a:gd name="T11" fmla="*/ 4 h 4"/>
                  <a:gd name="T12" fmla="*/ 20 w 20"/>
                  <a:gd name="T13" fmla="*/ 4 h 4"/>
                  <a:gd name="T14" fmla="*/ 0 w 20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" h="4">
                    <a:moveTo>
                      <a:pt x="0" y="0"/>
                    </a:moveTo>
                    <a:lnTo>
                      <a:pt x="0" y="0"/>
                    </a:lnTo>
                    <a:lnTo>
                      <a:pt x="6" y="4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293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7" name="Freeform 659">
                <a:extLst>
                  <a:ext uri="{FF2B5EF4-FFF2-40B4-BE49-F238E27FC236}">
                    <a16:creationId xmlns:a16="http://schemas.microsoft.com/office/drawing/2014/main" xmlns="" id="{BCC27CC7-CCEA-4B10-AEE4-0533390969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04463" y="1187451"/>
                <a:ext cx="31750" cy="6350"/>
              </a:xfrm>
              <a:custGeom>
                <a:avLst/>
                <a:gdLst>
                  <a:gd name="T0" fmla="*/ 0 w 20"/>
                  <a:gd name="T1" fmla="*/ 0 h 4"/>
                  <a:gd name="T2" fmla="*/ 0 w 20"/>
                  <a:gd name="T3" fmla="*/ 0 h 4"/>
                  <a:gd name="T4" fmla="*/ 6 w 20"/>
                  <a:gd name="T5" fmla="*/ 4 h 4"/>
                  <a:gd name="T6" fmla="*/ 20 w 20"/>
                  <a:gd name="T7" fmla="*/ 4 h 4"/>
                  <a:gd name="T8" fmla="*/ 20 w 20"/>
                  <a:gd name="T9" fmla="*/ 4 h 4"/>
                  <a:gd name="T10" fmla="*/ 20 w 20"/>
                  <a:gd name="T11" fmla="*/ 4 h 4"/>
                  <a:gd name="T12" fmla="*/ 20 w 20"/>
                  <a:gd name="T13" fmla="*/ 4 h 4"/>
                  <a:gd name="T14" fmla="*/ 0 w 20"/>
                  <a:gd name="T15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" h="4">
                    <a:moveTo>
                      <a:pt x="0" y="0"/>
                    </a:moveTo>
                    <a:lnTo>
                      <a:pt x="0" y="0"/>
                    </a:lnTo>
                    <a:lnTo>
                      <a:pt x="6" y="4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8" name="Freeform 660">
                <a:extLst>
                  <a:ext uri="{FF2B5EF4-FFF2-40B4-BE49-F238E27FC236}">
                    <a16:creationId xmlns:a16="http://schemas.microsoft.com/office/drawing/2014/main" xmlns="" id="{969BC522-F9B6-4A9B-BAF8-22E2667A19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20313" y="1162051"/>
                <a:ext cx="139700" cy="28575"/>
              </a:xfrm>
              <a:custGeom>
                <a:avLst/>
                <a:gdLst>
                  <a:gd name="T0" fmla="*/ 20 w 88"/>
                  <a:gd name="T1" fmla="*/ 0 h 18"/>
                  <a:gd name="T2" fmla="*/ 0 w 88"/>
                  <a:gd name="T3" fmla="*/ 4 h 18"/>
                  <a:gd name="T4" fmla="*/ 0 w 88"/>
                  <a:gd name="T5" fmla="*/ 4 h 18"/>
                  <a:gd name="T6" fmla="*/ 40 w 88"/>
                  <a:gd name="T7" fmla="*/ 16 h 18"/>
                  <a:gd name="T8" fmla="*/ 88 w 88"/>
                  <a:gd name="T9" fmla="*/ 18 h 18"/>
                  <a:gd name="T10" fmla="*/ 88 w 88"/>
                  <a:gd name="T11" fmla="*/ 18 h 18"/>
                  <a:gd name="T12" fmla="*/ 62 w 88"/>
                  <a:gd name="T13" fmla="*/ 6 h 18"/>
                  <a:gd name="T14" fmla="*/ 62 w 88"/>
                  <a:gd name="T15" fmla="*/ 6 h 18"/>
                  <a:gd name="T16" fmla="*/ 20 w 88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18">
                    <a:moveTo>
                      <a:pt x="20" y="0"/>
                    </a:moveTo>
                    <a:lnTo>
                      <a:pt x="0" y="4"/>
                    </a:lnTo>
                    <a:lnTo>
                      <a:pt x="0" y="4"/>
                    </a:lnTo>
                    <a:lnTo>
                      <a:pt x="40" y="16"/>
                    </a:lnTo>
                    <a:lnTo>
                      <a:pt x="88" y="18"/>
                    </a:lnTo>
                    <a:lnTo>
                      <a:pt x="88" y="18"/>
                    </a:lnTo>
                    <a:lnTo>
                      <a:pt x="62" y="6"/>
                    </a:lnTo>
                    <a:lnTo>
                      <a:pt x="62" y="6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5574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19" name="Freeform 661">
                <a:extLst>
                  <a:ext uri="{FF2B5EF4-FFF2-40B4-BE49-F238E27FC236}">
                    <a16:creationId xmlns:a16="http://schemas.microsoft.com/office/drawing/2014/main" xmlns="" id="{17A665E9-6B7E-4D59-B3D9-CF447A0AD8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20313" y="1162051"/>
                <a:ext cx="139700" cy="28575"/>
              </a:xfrm>
              <a:custGeom>
                <a:avLst/>
                <a:gdLst>
                  <a:gd name="T0" fmla="*/ 20 w 88"/>
                  <a:gd name="T1" fmla="*/ 0 h 18"/>
                  <a:gd name="T2" fmla="*/ 0 w 88"/>
                  <a:gd name="T3" fmla="*/ 4 h 18"/>
                  <a:gd name="T4" fmla="*/ 0 w 88"/>
                  <a:gd name="T5" fmla="*/ 4 h 18"/>
                  <a:gd name="T6" fmla="*/ 40 w 88"/>
                  <a:gd name="T7" fmla="*/ 16 h 18"/>
                  <a:gd name="T8" fmla="*/ 88 w 88"/>
                  <a:gd name="T9" fmla="*/ 18 h 18"/>
                  <a:gd name="T10" fmla="*/ 88 w 88"/>
                  <a:gd name="T11" fmla="*/ 18 h 18"/>
                  <a:gd name="T12" fmla="*/ 62 w 88"/>
                  <a:gd name="T13" fmla="*/ 6 h 18"/>
                  <a:gd name="T14" fmla="*/ 62 w 88"/>
                  <a:gd name="T15" fmla="*/ 6 h 18"/>
                  <a:gd name="T16" fmla="*/ 20 w 88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8" h="18">
                    <a:moveTo>
                      <a:pt x="20" y="0"/>
                    </a:moveTo>
                    <a:lnTo>
                      <a:pt x="0" y="4"/>
                    </a:lnTo>
                    <a:lnTo>
                      <a:pt x="0" y="4"/>
                    </a:lnTo>
                    <a:lnTo>
                      <a:pt x="40" y="16"/>
                    </a:lnTo>
                    <a:lnTo>
                      <a:pt x="88" y="18"/>
                    </a:lnTo>
                    <a:lnTo>
                      <a:pt x="88" y="18"/>
                    </a:lnTo>
                    <a:lnTo>
                      <a:pt x="62" y="6"/>
                    </a:lnTo>
                    <a:lnTo>
                      <a:pt x="62" y="6"/>
                    </a:lnTo>
                    <a:lnTo>
                      <a:pt x="2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0" name="Freeform 662">
                <a:extLst>
                  <a:ext uri="{FF2B5EF4-FFF2-40B4-BE49-F238E27FC236}">
                    <a16:creationId xmlns:a16="http://schemas.microsoft.com/office/drawing/2014/main" xmlns="" id="{FEE0E0C0-5939-47CD-82F4-851B3558F0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6213" y="1193801"/>
                <a:ext cx="9525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6 w 6"/>
                  <a:gd name="T5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58E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1" name="Freeform 663">
                <a:extLst>
                  <a:ext uri="{FF2B5EF4-FFF2-40B4-BE49-F238E27FC236}">
                    <a16:creationId xmlns:a16="http://schemas.microsoft.com/office/drawing/2014/main" xmlns="" id="{5D448748-8211-411D-8290-21B77EA60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6213" y="1193801"/>
                <a:ext cx="9525" cy="0"/>
              </a:xfrm>
              <a:custGeom>
                <a:avLst/>
                <a:gdLst>
                  <a:gd name="T0" fmla="*/ 0 w 6"/>
                  <a:gd name="T1" fmla="*/ 0 w 6"/>
                  <a:gd name="T2" fmla="*/ 0 w 6"/>
                  <a:gd name="T3" fmla="*/ 6 w 6"/>
                  <a:gd name="T4" fmla="*/ 6 w 6"/>
                  <a:gd name="T5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2" name="Freeform 664">
                <a:extLst>
                  <a:ext uri="{FF2B5EF4-FFF2-40B4-BE49-F238E27FC236}">
                    <a16:creationId xmlns:a16="http://schemas.microsoft.com/office/drawing/2014/main" xmlns="" id="{D90C31EC-9158-4F97-9E03-259763D5DC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90138" y="1501776"/>
                <a:ext cx="174625" cy="120650"/>
              </a:xfrm>
              <a:custGeom>
                <a:avLst/>
                <a:gdLst>
                  <a:gd name="T0" fmla="*/ 0 w 110"/>
                  <a:gd name="T1" fmla="*/ 0 h 76"/>
                  <a:gd name="T2" fmla="*/ 8 w 110"/>
                  <a:gd name="T3" fmla="*/ 14 h 76"/>
                  <a:gd name="T4" fmla="*/ 8 w 110"/>
                  <a:gd name="T5" fmla="*/ 14 h 76"/>
                  <a:gd name="T6" fmla="*/ 14 w 110"/>
                  <a:gd name="T7" fmla="*/ 20 h 76"/>
                  <a:gd name="T8" fmla="*/ 30 w 110"/>
                  <a:gd name="T9" fmla="*/ 34 h 76"/>
                  <a:gd name="T10" fmla="*/ 56 w 110"/>
                  <a:gd name="T11" fmla="*/ 54 h 76"/>
                  <a:gd name="T12" fmla="*/ 70 w 110"/>
                  <a:gd name="T13" fmla="*/ 66 h 76"/>
                  <a:gd name="T14" fmla="*/ 88 w 110"/>
                  <a:gd name="T15" fmla="*/ 76 h 76"/>
                  <a:gd name="T16" fmla="*/ 88 w 110"/>
                  <a:gd name="T17" fmla="*/ 76 h 76"/>
                  <a:gd name="T18" fmla="*/ 96 w 110"/>
                  <a:gd name="T19" fmla="*/ 48 h 76"/>
                  <a:gd name="T20" fmla="*/ 110 w 110"/>
                  <a:gd name="T21" fmla="*/ 6 h 76"/>
                  <a:gd name="T22" fmla="*/ 0 w 110"/>
                  <a:gd name="T23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0" h="76">
                    <a:moveTo>
                      <a:pt x="0" y="0"/>
                    </a:moveTo>
                    <a:lnTo>
                      <a:pt x="8" y="14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30" y="34"/>
                    </a:lnTo>
                    <a:lnTo>
                      <a:pt x="56" y="54"/>
                    </a:lnTo>
                    <a:lnTo>
                      <a:pt x="70" y="66"/>
                    </a:lnTo>
                    <a:lnTo>
                      <a:pt x="88" y="76"/>
                    </a:lnTo>
                    <a:lnTo>
                      <a:pt x="88" y="76"/>
                    </a:lnTo>
                    <a:lnTo>
                      <a:pt x="96" y="48"/>
                    </a:lnTo>
                    <a:lnTo>
                      <a:pt x="11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6AE1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3" name="Freeform 665">
                <a:extLst>
                  <a:ext uri="{FF2B5EF4-FFF2-40B4-BE49-F238E27FC236}">
                    <a16:creationId xmlns:a16="http://schemas.microsoft.com/office/drawing/2014/main" xmlns="" id="{50C49361-62E5-4991-BC31-A4A3302FC9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90138" y="1501776"/>
                <a:ext cx="174625" cy="120650"/>
              </a:xfrm>
              <a:custGeom>
                <a:avLst/>
                <a:gdLst>
                  <a:gd name="T0" fmla="*/ 0 w 110"/>
                  <a:gd name="T1" fmla="*/ 0 h 76"/>
                  <a:gd name="T2" fmla="*/ 8 w 110"/>
                  <a:gd name="T3" fmla="*/ 14 h 76"/>
                  <a:gd name="T4" fmla="*/ 8 w 110"/>
                  <a:gd name="T5" fmla="*/ 14 h 76"/>
                  <a:gd name="T6" fmla="*/ 14 w 110"/>
                  <a:gd name="T7" fmla="*/ 20 h 76"/>
                  <a:gd name="T8" fmla="*/ 30 w 110"/>
                  <a:gd name="T9" fmla="*/ 34 h 76"/>
                  <a:gd name="T10" fmla="*/ 56 w 110"/>
                  <a:gd name="T11" fmla="*/ 54 h 76"/>
                  <a:gd name="T12" fmla="*/ 70 w 110"/>
                  <a:gd name="T13" fmla="*/ 66 h 76"/>
                  <a:gd name="T14" fmla="*/ 88 w 110"/>
                  <a:gd name="T15" fmla="*/ 76 h 76"/>
                  <a:gd name="T16" fmla="*/ 88 w 110"/>
                  <a:gd name="T17" fmla="*/ 76 h 76"/>
                  <a:gd name="T18" fmla="*/ 96 w 110"/>
                  <a:gd name="T19" fmla="*/ 48 h 76"/>
                  <a:gd name="T20" fmla="*/ 110 w 110"/>
                  <a:gd name="T21" fmla="*/ 6 h 76"/>
                  <a:gd name="T22" fmla="*/ 0 w 110"/>
                  <a:gd name="T23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0" h="76">
                    <a:moveTo>
                      <a:pt x="0" y="0"/>
                    </a:moveTo>
                    <a:lnTo>
                      <a:pt x="8" y="14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30" y="34"/>
                    </a:lnTo>
                    <a:lnTo>
                      <a:pt x="56" y="54"/>
                    </a:lnTo>
                    <a:lnTo>
                      <a:pt x="70" y="66"/>
                    </a:lnTo>
                    <a:lnTo>
                      <a:pt x="88" y="76"/>
                    </a:lnTo>
                    <a:lnTo>
                      <a:pt x="88" y="76"/>
                    </a:lnTo>
                    <a:lnTo>
                      <a:pt x="96" y="48"/>
                    </a:lnTo>
                    <a:lnTo>
                      <a:pt x="110" y="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4" name="Freeform 666">
                <a:extLst>
                  <a:ext uri="{FF2B5EF4-FFF2-40B4-BE49-F238E27FC236}">
                    <a16:creationId xmlns:a16="http://schemas.microsoft.com/office/drawing/2014/main" xmlns="" id="{3B278469-876C-40DE-919F-474501427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7913" y="1473201"/>
                <a:ext cx="206375" cy="38100"/>
              </a:xfrm>
              <a:custGeom>
                <a:avLst/>
                <a:gdLst>
                  <a:gd name="T0" fmla="*/ 0 w 130"/>
                  <a:gd name="T1" fmla="*/ 0 h 24"/>
                  <a:gd name="T2" fmla="*/ 14 w 130"/>
                  <a:gd name="T3" fmla="*/ 18 h 24"/>
                  <a:gd name="T4" fmla="*/ 124 w 130"/>
                  <a:gd name="T5" fmla="*/ 24 h 24"/>
                  <a:gd name="T6" fmla="*/ 124 w 130"/>
                  <a:gd name="T7" fmla="*/ 24 h 24"/>
                  <a:gd name="T8" fmla="*/ 130 w 130"/>
                  <a:gd name="T9" fmla="*/ 6 h 24"/>
                  <a:gd name="T10" fmla="*/ 0 w 13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0" h="24">
                    <a:moveTo>
                      <a:pt x="0" y="0"/>
                    </a:moveTo>
                    <a:lnTo>
                      <a:pt x="14" y="18"/>
                    </a:lnTo>
                    <a:lnTo>
                      <a:pt x="124" y="24"/>
                    </a:lnTo>
                    <a:lnTo>
                      <a:pt x="124" y="24"/>
                    </a:lnTo>
                    <a:lnTo>
                      <a:pt x="130" y="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971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5" name="Freeform 667">
                <a:extLst>
                  <a:ext uri="{FF2B5EF4-FFF2-40B4-BE49-F238E27FC236}">
                    <a16:creationId xmlns:a16="http://schemas.microsoft.com/office/drawing/2014/main" xmlns="" id="{6229BFF7-7A75-43FD-A0B9-4BCD3BC343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7913" y="1473201"/>
                <a:ext cx="206375" cy="38100"/>
              </a:xfrm>
              <a:custGeom>
                <a:avLst/>
                <a:gdLst>
                  <a:gd name="T0" fmla="*/ 0 w 130"/>
                  <a:gd name="T1" fmla="*/ 0 h 24"/>
                  <a:gd name="T2" fmla="*/ 14 w 130"/>
                  <a:gd name="T3" fmla="*/ 18 h 24"/>
                  <a:gd name="T4" fmla="*/ 124 w 130"/>
                  <a:gd name="T5" fmla="*/ 24 h 24"/>
                  <a:gd name="T6" fmla="*/ 124 w 130"/>
                  <a:gd name="T7" fmla="*/ 24 h 24"/>
                  <a:gd name="T8" fmla="*/ 130 w 130"/>
                  <a:gd name="T9" fmla="*/ 6 h 24"/>
                  <a:gd name="T10" fmla="*/ 0 w 13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0" h="24">
                    <a:moveTo>
                      <a:pt x="0" y="0"/>
                    </a:moveTo>
                    <a:lnTo>
                      <a:pt x="14" y="18"/>
                    </a:lnTo>
                    <a:lnTo>
                      <a:pt x="124" y="24"/>
                    </a:lnTo>
                    <a:lnTo>
                      <a:pt x="124" y="24"/>
                    </a:lnTo>
                    <a:lnTo>
                      <a:pt x="130" y="6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6" name="Freeform 668">
                <a:extLst>
                  <a:ext uri="{FF2B5EF4-FFF2-40B4-BE49-F238E27FC236}">
                    <a16:creationId xmlns:a16="http://schemas.microsoft.com/office/drawing/2014/main" xmlns="" id="{7698432F-93CB-413A-BCE1-BDE8E37FFFC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910763" y="1184276"/>
                <a:ext cx="457200" cy="298450"/>
              </a:xfrm>
              <a:custGeom>
                <a:avLst/>
                <a:gdLst>
                  <a:gd name="T0" fmla="*/ 278 w 288"/>
                  <a:gd name="T1" fmla="*/ 8 h 188"/>
                  <a:gd name="T2" fmla="*/ 278 w 288"/>
                  <a:gd name="T3" fmla="*/ 8 h 188"/>
                  <a:gd name="T4" fmla="*/ 278 w 288"/>
                  <a:gd name="T5" fmla="*/ 8 h 188"/>
                  <a:gd name="T6" fmla="*/ 278 w 288"/>
                  <a:gd name="T7" fmla="*/ 8 h 188"/>
                  <a:gd name="T8" fmla="*/ 288 w 288"/>
                  <a:gd name="T9" fmla="*/ 8 h 188"/>
                  <a:gd name="T10" fmla="*/ 288 w 288"/>
                  <a:gd name="T11" fmla="*/ 8 h 188"/>
                  <a:gd name="T12" fmla="*/ 280 w 288"/>
                  <a:gd name="T13" fmla="*/ 8 h 188"/>
                  <a:gd name="T14" fmla="*/ 280 w 288"/>
                  <a:gd name="T15" fmla="*/ 8 h 188"/>
                  <a:gd name="T16" fmla="*/ 278 w 288"/>
                  <a:gd name="T17" fmla="*/ 8 h 188"/>
                  <a:gd name="T18" fmla="*/ 98 w 288"/>
                  <a:gd name="T19" fmla="*/ 0 h 188"/>
                  <a:gd name="T20" fmla="*/ 2 w 288"/>
                  <a:gd name="T21" fmla="*/ 26 h 188"/>
                  <a:gd name="T22" fmla="*/ 0 w 288"/>
                  <a:gd name="T23" fmla="*/ 132 h 188"/>
                  <a:gd name="T24" fmla="*/ 36 w 288"/>
                  <a:gd name="T25" fmla="*/ 182 h 188"/>
                  <a:gd name="T26" fmla="*/ 166 w 288"/>
                  <a:gd name="T27" fmla="*/ 188 h 188"/>
                  <a:gd name="T28" fmla="*/ 166 w 288"/>
                  <a:gd name="T29" fmla="*/ 188 h 188"/>
                  <a:gd name="T30" fmla="*/ 192 w 288"/>
                  <a:gd name="T31" fmla="*/ 126 h 188"/>
                  <a:gd name="T32" fmla="*/ 206 w 288"/>
                  <a:gd name="T33" fmla="*/ 96 h 188"/>
                  <a:gd name="T34" fmla="*/ 222 w 288"/>
                  <a:gd name="T35" fmla="*/ 68 h 188"/>
                  <a:gd name="T36" fmla="*/ 236 w 288"/>
                  <a:gd name="T37" fmla="*/ 44 h 188"/>
                  <a:gd name="T38" fmla="*/ 250 w 288"/>
                  <a:gd name="T39" fmla="*/ 24 h 188"/>
                  <a:gd name="T40" fmla="*/ 264 w 288"/>
                  <a:gd name="T41" fmla="*/ 12 h 188"/>
                  <a:gd name="T42" fmla="*/ 272 w 288"/>
                  <a:gd name="T43" fmla="*/ 8 h 188"/>
                  <a:gd name="T44" fmla="*/ 278 w 288"/>
                  <a:gd name="T45" fmla="*/ 8 h 188"/>
                  <a:gd name="T46" fmla="*/ 278 w 288"/>
                  <a:gd name="T47" fmla="*/ 8 h 188"/>
                  <a:gd name="T48" fmla="*/ 274 w 288"/>
                  <a:gd name="T49" fmla="*/ 6 h 188"/>
                  <a:gd name="T50" fmla="*/ 268 w 288"/>
                  <a:gd name="T51" fmla="*/ 6 h 188"/>
                  <a:gd name="T52" fmla="*/ 254 w 288"/>
                  <a:gd name="T53" fmla="*/ 6 h 188"/>
                  <a:gd name="T54" fmla="*/ 220 w 288"/>
                  <a:gd name="T55" fmla="*/ 4 h 188"/>
                  <a:gd name="T56" fmla="*/ 172 w 288"/>
                  <a:gd name="T57" fmla="*/ 2 h 188"/>
                  <a:gd name="T58" fmla="*/ 98 w 288"/>
                  <a:gd name="T59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288" h="188">
                    <a:moveTo>
                      <a:pt x="278" y="8"/>
                    </a:moveTo>
                    <a:lnTo>
                      <a:pt x="278" y="8"/>
                    </a:lnTo>
                    <a:lnTo>
                      <a:pt x="278" y="8"/>
                    </a:lnTo>
                    <a:lnTo>
                      <a:pt x="278" y="8"/>
                    </a:lnTo>
                    <a:lnTo>
                      <a:pt x="288" y="8"/>
                    </a:lnTo>
                    <a:lnTo>
                      <a:pt x="288" y="8"/>
                    </a:lnTo>
                    <a:lnTo>
                      <a:pt x="280" y="8"/>
                    </a:lnTo>
                    <a:lnTo>
                      <a:pt x="280" y="8"/>
                    </a:lnTo>
                    <a:lnTo>
                      <a:pt x="278" y="8"/>
                    </a:lnTo>
                    <a:close/>
                    <a:moveTo>
                      <a:pt x="98" y="0"/>
                    </a:moveTo>
                    <a:lnTo>
                      <a:pt x="2" y="26"/>
                    </a:lnTo>
                    <a:lnTo>
                      <a:pt x="0" y="132"/>
                    </a:lnTo>
                    <a:lnTo>
                      <a:pt x="36" y="182"/>
                    </a:lnTo>
                    <a:lnTo>
                      <a:pt x="166" y="188"/>
                    </a:lnTo>
                    <a:lnTo>
                      <a:pt x="166" y="188"/>
                    </a:lnTo>
                    <a:lnTo>
                      <a:pt x="192" y="126"/>
                    </a:lnTo>
                    <a:lnTo>
                      <a:pt x="206" y="96"/>
                    </a:lnTo>
                    <a:lnTo>
                      <a:pt x="222" y="68"/>
                    </a:lnTo>
                    <a:lnTo>
                      <a:pt x="236" y="44"/>
                    </a:lnTo>
                    <a:lnTo>
                      <a:pt x="250" y="24"/>
                    </a:lnTo>
                    <a:lnTo>
                      <a:pt x="264" y="12"/>
                    </a:lnTo>
                    <a:lnTo>
                      <a:pt x="272" y="8"/>
                    </a:lnTo>
                    <a:lnTo>
                      <a:pt x="278" y="8"/>
                    </a:lnTo>
                    <a:lnTo>
                      <a:pt x="278" y="8"/>
                    </a:lnTo>
                    <a:lnTo>
                      <a:pt x="274" y="6"/>
                    </a:lnTo>
                    <a:lnTo>
                      <a:pt x="268" y="6"/>
                    </a:lnTo>
                    <a:lnTo>
                      <a:pt x="254" y="6"/>
                    </a:lnTo>
                    <a:lnTo>
                      <a:pt x="220" y="4"/>
                    </a:lnTo>
                    <a:lnTo>
                      <a:pt x="172" y="2"/>
                    </a:lnTo>
                    <a:lnTo>
                      <a:pt x="98" y="0"/>
                    </a:lnTo>
                    <a:close/>
                  </a:path>
                </a:pathLst>
              </a:custGeom>
              <a:solidFill>
                <a:srgbClr val="D6AE1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27" name="Freeform 669">
                <a:extLst>
                  <a:ext uri="{FF2B5EF4-FFF2-40B4-BE49-F238E27FC236}">
                    <a16:creationId xmlns:a16="http://schemas.microsoft.com/office/drawing/2014/main" xmlns="" id="{BCCACBF2-3638-46DF-8451-6ED10E49E0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52088" y="1196976"/>
                <a:ext cx="15875" cy="0"/>
              </a:xfrm>
              <a:custGeom>
                <a:avLst/>
                <a:gdLst>
                  <a:gd name="T0" fmla="*/ 0 w 10"/>
                  <a:gd name="T1" fmla="*/ 0 w 10"/>
                  <a:gd name="T2" fmla="*/ 0 w 10"/>
                  <a:gd name="T3" fmla="*/ 0 w 10"/>
                  <a:gd name="T4" fmla="*/ 10 w 10"/>
                  <a:gd name="T5" fmla="*/ 10 w 10"/>
                  <a:gd name="T6" fmla="*/ 2 w 10"/>
                  <a:gd name="T7" fmla="*/ 2 w 10"/>
                  <a:gd name="T8" fmla="*/ 0 w 10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</a:cxnLst>
                <a:rect l="0" t="0" r="r" b="b"/>
                <a:pathLst>
                  <a:path w="1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0" name="Freeform 670">
                <a:extLst>
                  <a:ext uri="{FF2B5EF4-FFF2-40B4-BE49-F238E27FC236}">
                    <a16:creationId xmlns:a16="http://schemas.microsoft.com/office/drawing/2014/main" xmlns="" id="{CFDCF93E-3D98-4716-96ED-B0D50E96FE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0763" y="1184276"/>
                <a:ext cx="441325" cy="298450"/>
              </a:xfrm>
              <a:custGeom>
                <a:avLst/>
                <a:gdLst>
                  <a:gd name="T0" fmla="*/ 98 w 278"/>
                  <a:gd name="T1" fmla="*/ 0 h 188"/>
                  <a:gd name="T2" fmla="*/ 2 w 278"/>
                  <a:gd name="T3" fmla="*/ 26 h 188"/>
                  <a:gd name="T4" fmla="*/ 0 w 278"/>
                  <a:gd name="T5" fmla="*/ 132 h 188"/>
                  <a:gd name="T6" fmla="*/ 36 w 278"/>
                  <a:gd name="T7" fmla="*/ 182 h 188"/>
                  <a:gd name="T8" fmla="*/ 166 w 278"/>
                  <a:gd name="T9" fmla="*/ 188 h 188"/>
                  <a:gd name="T10" fmla="*/ 166 w 278"/>
                  <a:gd name="T11" fmla="*/ 188 h 188"/>
                  <a:gd name="T12" fmla="*/ 192 w 278"/>
                  <a:gd name="T13" fmla="*/ 126 h 188"/>
                  <a:gd name="T14" fmla="*/ 206 w 278"/>
                  <a:gd name="T15" fmla="*/ 96 h 188"/>
                  <a:gd name="T16" fmla="*/ 222 w 278"/>
                  <a:gd name="T17" fmla="*/ 68 h 188"/>
                  <a:gd name="T18" fmla="*/ 236 w 278"/>
                  <a:gd name="T19" fmla="*/ 44 h 188"/>
                  <a:gd name="T20" fmla="*/ 250 w 278"/>
                  <a:gd name="T21" fmla="*/ 24 h 188"/>
                  <a:gd name="T22" fmla="*/ 264 w 278"/>
                  <a:gd name="T23" fmla="*/ 12 h 188"/>
                  <a:gd name="T24" fmla="*/ 272 w 278"/>
                  <a:gd name="T25" fmla="*/ 8 h 188"/>
                  <a:gd name="T26" fmla="*/ 278 w 278"/>
                  <a:gd name="T27" fmla="*/ 8 h 188"/>
                  <a:gd name="T28" fmla="*/ 278 w 278"/>
                  <a:gd name="T29" fmla="*/ 8 h 188"/>
                  <a:gd name="T30" fmla="*/ 274 w 278"/>
                  <a:gd name="T31" fmla="*/ 6 h 188"/>
                  <a:gd name="T32" fmla="*/ 268 w 278"/>
                  <a:gd name="T33" fmla="*/ 6 h 188"/>
                  <a:gd name="T34" fmla="*/ 254 w 278"/>
                  <a:gd name="T35" fmla="*/ 6 h 188"/>
                  <a:gd name="T36" fmla="*/ 220 w 278"/>
                  <a:gd name="T37" fmla="*/ 4 h 188"/>
                  <a:gd name="T38" fmla="*/ 172 w 278"/>
                  <a:gd name="T39" fmla="*/ 2 h 188"/>
                  <a:gd name="T40" fmla="*/ 98 w 278"/>
                  <a:gd name="T4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78" h="188">
                    <a:moveTo>
                      <a:pt x="98" y="0"/>
                    </a:moveTo>
                    <a:lnTo>
                      <a:pt x="2" y="26"/>
                    </a:lnTo>
                    <a:lnTo>
                      <a:pt x="0" y="132"/>
                    </a:lnTo>
                    <a:lnTo>
                      <a:pt x="36" y="182"/>
                    </a:lnTo>
                    <a:lnTo>
                      <a:pt x="166" y="188"/>
                    </a:lnTo>
                    <a:lnTo>
                      <a:pt x="166" y="188"/>
                    </a:lnTo>
                    <a:lnTo>
                      <a:pt x="192" y="126"/>
                    </a:lnTo>
                    <a:lnTo>
                      <a:pt x="206" y="96"/>
                    </a:lnTo>
                    <a:lnTo>
                      <a:pt x="222" y="68"/>
                    </a:lnTo>
                    <a:lnTo>
                      <a:pt x="236" y="44"/>
                    </a:lnTo>
                    <a:lnTo>
                      <a:pt x="250" y="24"/>
                    </a:lnTo>
                    <a:lnTo>
                      <a:pt x="264" y="12"/>
                    </a:lnTo>
                    <a:lnTo>
                      <a:pt x="272" y="8"/>
                    </a:lnTo>
                    <a:lnTo>
                      <a:pt x="278" y="8"/>
                    </a:lnTo>
                    <a:lnTo>
                      <a:pt x="278" y="8"/>
                    </a:lnTo>
                    <a:lnTo>
                      <a:pt x="274" y="6"/>
                    </a:lnTo>
                    <a:lnTo>
                      <a:pt x="268" y="6"/>
                    </a:lnTo>
                    <a:lnTo>
                      <a:pt x="254" y="6"/>
                    </a:lnTo>
                    <a:lnTo>
                      <a:pt x="220" y="4"/>
                    </a:lnTo>
                    <a:lnTo>
                      <a:pt x="172" y="2"/>
                    </a:lnTo>
                    <a:lnTo>
                      <a:pt x="9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1" name="Freeform 671">
                <a:extLst>
                  <a:ext uri="{FF2B5EF4-FFF2-40B4-BE49-F238E27FC236}">
                    <a16:creationId xmlns:a16="http://schemas.microsoft.com/office/drawing/2014/main" xmlns="" id="{C338F0F1-B75D-40C1-B363-B0CE3CA8ED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12338" y="1241426"/>
                <a:ext cx="34925" cy="31750"/>
              </a:xfrm>
              <a:custGeom>
                <a:avLst/>
                <a:gdLst>
                  <a:gd name="T0" fmla="*/ 22 w 22"/>
                  <a:gd name="T1" fmla="*/ 0 h 20"/>
                  <a:gd name="T2" fmla="*/ 10 w 22"/>
                  <a:gd name="T3" fmla="*/ 4 h 20"/>
                  <a:gd name="T4" fmla="*/ 0 w 22"/>
                  <a:gd name="T5" fmla="*/ 20 h 20"/>
                  <a:gd name="T6" fmla="*/ 22 w 22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0">
                    <a:moveTo>
                      <a:pt x="22" y="0"/>
                    </a:moveTo>
                    <a:lnTo>
                      <a:pt x="10" y="4"/>
                    </a:lnTo>
                    <a:lnTo>
                      <a:pt x="0" y="20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C0B7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2" name="Freeform 672">
                <a:extLst>
                  <a:ext uri="{FF2B5EF4-FFF2-40B4-BE49-F238E27FC236}">
                    <a16:creationId xmlns:a16="http://schemas.microsoft.com/office/drawing/2014/main" xmlns="" id="{A10E9A75-BC74-41D6-B88C-5BB8C7E7E3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12338" y="1241426"/>
                <a:ext cx="34925" cy="31750"/>
              </a:xfrm>
              <a:custGeom>
                <a:avLst/>
                <a:gdLst>
                  <a:gd name="T0" fmla="*/ 22 w 22"/>
                  <a:gd name="T1" fmla="*/ 0 h 20"/>
                  <a:gd name="T2" fmla="*/ 10 w 22"/>
                  <a:gd name="T3" fmla="*/ 4 h 20"/>
                  <a:gd name="T4" fmla="*/ 0 w 22"/>
                  <a:gd name="T5" fmla="*/ 20 h 20"/>
                  <a:gd name="T6" fmla="*/ 22 w 22"/>
                  <a:gd name="T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20">
                    <a:moveTo>
                      <a:pt x="22" y="0"/>
                    </a:moveTo>
                    <a:lnTo>
                      <a:pt x="10" y="4"/>
                    </a:lnTo>
                    <a:lnTo>
                      <a:pt x="0" y="20"/>
                    </a:lnTo>
                    <a:lnTo>
                      <a:pt x="2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3" name="Freeform 673">
                <a:extLst>
                  <a:ext uri="{FF2B5EF4-FFF2-40B4-BE49-F238E27FC236}">
                    <a16:creationId xmlns:a16="http://schemas.microsoft.com/office/drawing/2014/main" xmlns="" id="{D6FB32C3-456D-4B86-A2AE-2DDA691C0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2813" y="1225551"/>
                <a:ext cx="111125" cy="168275"/>
              </a:xfrm>
              <a:custGeom>
                <a:avLst/>
                <a:gdLst>
                  <a:gd name="T0" fmla="*/ 70 w 70"/>
                  <a:gd name="T1" fmla="*/ 0 h 106"/>
                  <a:gd name="T2" fmla="*/ 28 w 70"/>
                  <a:gd name="T3" fmla="*/ 10 h 106"/>
                  <a:gd name="T4" fmla="*/ 6 w 70"/>
                  <a:gd name="T5" fmla="*/ 30 h 106"/>
                  <a:gd name="T6" fmla="*/ 0 w 70"/>
                  <a:gd name="T7" fmla="*/ 42 h 106"/>
                  <a:gd name="T8" fmla="*/ 42 w 70"/>
                  <a:gd name="T9" fmla="*/ 72 h 106"/>
                  <a:gd name="T10" fmla="*/ 68 w 70"/>
                  <a:gd name="T11" fmla="*/ 106 h 106"/>
                  <a:gd name="T12" fmla="*/ 70 w 70"/>
                  <a:gd name="T1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06">
                    <a:moveTo>
                      <a:pt x="70" y="0"/>
                    </a:moveTo>
                    <a:lnTo>
                      <a:pt x="28" y="10"/>
                    </a:lnTo>
                    <a:lnTo>
                      <a:pt x="6" y="30"/>
                    </a:lnTo>
                    <a:lnTo>
                      <a:pt x="0" y="42"/>
                    </a:lnTo>
                    <a:lnTo>
                      <a:pt x="42" y="72"/>
                    </a:lnTo>
                    <a:lnTo>
                      <a:pt x="68" y="106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rgbClr val="D6AE1C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4" name="Freeform 674">
                <a:extLst>
                  <a:ext uri="{FF2B5EF4-FFF2-40B4-BE49-F238E27FC236}">
                    <a16:creationId xmlns:a16="http://schemas.microsoft.com/office/drawing/2014/main" xmlns="" id="{A714047A-5318-43B6-876E-B2DEE8B7EE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2813" y="1225551"/>
                <a:ext cx="111125" cy="168275"/>
              </a:xfrm>
              <a:custGeom>
                <a:avLst/>
                <a:gdLst>
                  <a:gd name="T0" fmla="*/ 70 w 70"/>
                  <a:gd name="T1" fmla="*/ 0 h 106"/>
                  <a:gd name="T2" fmla="*/ 28 w 70"/>
                  <a:gd name="T3" fmla="*/ 10 h 106"/>
                  <a:gd name="T4" fmla="*/ 6 w 70"/>
                  <a:gd name="T5" fmla="*/ 30 h 106"/>
                  <a:gd name="T6" fmla="*/ 0 w 70"/>
                  <a:gd name="T7" fmla="*/ 42 h 106"/>
                  <a:gd name="T8" fmla="*/ 42 w 70"/>
                  <a:gd name="T9" fmla="*/ 72 h 106"/>
                  <a:gd name="T10" fmla="*/ 68 w 70"/>
                  <a:gd name="T11" fmla="*/ 106 h 106"/>
                  <a:gd name="T12" fmla="*/ 70 w 70"/>
                  <a:gd name="T13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106">
                    <a:moveTo>
                      <a:pt x="70" y="0"/>
                    </a:moveTo>
                    <a:lnTo>
                      <a:pt x="28" y="10"/>
                    </a:lnTo>
                    <a:lnTo>
                      <a:pt x="6" y="30"/>
                    </a:lnTo>
                    <a:lnTo>
                      <a:pt x="0" y="42"/>
                    </a:lnTo>
                    <a:lnTo>
                      <a:pt x="42" y="72"/>
                    </a:lnTo>
                    <a:lnTo>
                      <a:pt x="68" y="106"/>
                    </a:lnTo>
                    <a:lnTo>
                      <a:pt x="7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5" name="Freeform 675">
                <a:extLst>
                  <a:ext uri="{FF2B5EF4-FFF2-40B4-BE49-F238E27FC236}">
                    <a16:creationId xmlns:a16="http://schemas.microsoft.com/office/drawing/2014/main" xmlns="" id="{2CF349EB-B722-4769-AD25-D964F9CDBB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44063" y="1131888"/>
                <a:ext cx="711200" cy="176213"/>
              </a:xfrm>
              <a:custGeom>
                <a:avLst/>
                <a:gdLst>
                  <a:gd name="T0" fmla="*/ 0 w 448"/>
                  <a:gd name="T1" fmla="*/ 15 h 111"/>
                  <a:gd name="T2" fmla="*/ 0 w 448"/>
                  <a:gd name="T3" fmla="*/ 15 h 111"/>
                  <a:gd name="T4" fmla="*/ 2 w 448"/>
                  <a:gd name="T5" fmla="*/ 13 h 111"/>
                  <a:gd name="T6" fmla="*/ 12 w 448"/>
                  <a:gd name="T7" fmla="*/ 9 h 111"/>
                  <a:gd name="T8" fmla="*/ 50 w 448"/>
                  <a:gd name="T9" fmla="*/ 5 h 111"/>
                  <a:gd name="T10" fmla="*/ 104 w 448"/>
                  <a:gd name="T11" fmla="*/ 0 h 111"/>
                  <a:gd name="T12" fmla="*/ 170 w 448"/>
                  <a:gd name="T13" fmla="*/ 0 h 111"/>
                  <a:gd name="T14" fmla="*/ 244 w 448"/>
                  <a:gd name="T15" fmla="*/ 0 h 111"/>
                  <a:gd name="T16" fmla="*/ 282 w 448"/>
                  <a:gd name="T17" fmla="*/ 4 h 111"/>
                  <a:gd name="T18" fmla="*/ 318 w 448"/>
                  <a:gd name="T19" fmla="*/ 7 h 111"/>
                  <a:gd name="T20" fmla="*/ 354 w 448"/>
                  <a:gd name="T21" fmla="*/ 13 h 111"/>
                  <a:gd name="T22" fmla="*/ 388 w 448"/>
                  <a:gd name="T23" fmla="*/ 19 h 111"/>
                  <a:gd name="T24" fmla="*/ 420 w 448"/>
                  <a:gd name="T25" fmla="*/ 29 h 111"/>
                  <a:gd name="T26" fmla="*/ 448 w 448"/>
                  <a:gd name="T27" fmla="*/ 41 h 111"/>
                  <a:gd name="T28" fmla="*/ 448 w 448"/>
                  <a:gd name="T29" fmla="*/ 41 h 111"/>
                  <a:gd name="T30" fmla="*/ 426 w 448"/>
                  <a:gd name="T31" fmla="*/ 39 h 111"/>
                  <a:gd name="T32" fmla="*/ 400 w 448"/>
                  <a:gd name="T33" fmla="*/ 39 h 111"/>
                  <a:gd name="T34" fmla="*/ 372 w 448"/>
                  <a:gd name="T35" fmla="*/ 41 h 111"/>
                  <a:gd name="T36" fmla="*/ 342 w 448"/>
                  <a:gd name="T37" fmla="*/ 45 h 111"/>
                  <a:gd name="T38" fmla="*/ 278 w 448"/>
                  <a:gd name="T39" fmla="*/ 57 h 111"/>
                  <a:gd name="T40" fmla="*/ 214 w 448"/>
                  <a:gd name="T41" fmla="*/ 71 h 111"/>
                  <a:gd name="T42" fmla="*/ 156 w 448"/>
                  <a:gd name="T43" fmla="*/ 85 h 111"/>
                  <a:gd name="T44" fmla="*/ 110 w 448"/>
                  <a:gd name="T45" fmla="*/ 99 h 111"/>
                  <a:gd name="T46" fmla="*/ 64 w 448"/>
                  <a:gd name="T47" fmla="*/ 111 h 111"/>
                  <a:gd name="T48" fmla="*/ 64 w 448"/>
                  <a:gd name="T49" fmla="*/ 111 h 111"/>
                  <a:gd name="T50" fmla="*/ 56 w 448"/>
                  <a:gd name="T51" fmla="*/ 103 h 111"/>
                  <a:gd name="T52" fmla="*/ 38 w 448"/>
                  <a:gd name="T53" fmla="*/ 83 h 111"/>
                  <a:gd name="T54" fmla="*/ 28 w 448"/>
                  <a:gd name="T55" fmla="*/ 69 h 111"/>
                  <a:gd name="T56" fmla="*/ 16 w 448"/>
                  <a:gd name="T57" fmla="*/ 53 h 111"/>
                  <a:gd name="T58" fmla="*/ 6 w 448"/>
                  <a:gd name="T59" fmla="*/ 35 h 111"/>
                  <a:gd name="T60" fmla="*/ 0 w 448"/>
                  <a:gd name="T61" fmla="*/ 15 h 111"/>
                  <a:gd name="T62" fmla="*/ 0 w 448"/>
                  <a:gd name="T63" fmla="*/ 1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48" h="111">
                    <a:moveTo>
                      <a:pt x="0" y="15"/>
                    </a:moveTo>
                    <a:lnTo>
                      <a:pt x="0" y="15"/>
                    </a:lnTo>
                    <a:lnTo>
                      <a:pt x="2" y="13"/>
                    </a:lnTo>
                    <a:lnTo>
                      <a:pt x="12" y="9"/>
                    </a:lnTo>
                    <a:lnTo>
                      <a:pt x="50" y="5"/>
                    </a:lnTo>
                    <a:lnTo>
                      <a:pt x="104" y="0"/>
                    </a:lnTo>
                    <a:lnTo>
                      <a:pt x="170" y="0"/>
                    </a:lnTo>
                    <a:lnTo>
                      <a:pt x="244" y="0"/>
                    </a:lnTo>
                    <a:lnTo>
                      <a:pt x="282" y="4"/>
                    </a:lnTo>
                    <a:lnTo>
                      <a:pt x="318" y="7"/>
                    </a:lnTo>
                    <a:lnTo>
                      <a:pt x="354" y="13"/>
                    </a:lnTo>
                    <a:lnTo>
                      <a:pt x="388" y="19"/>
                    </a:lnTo>
                    <a:lnTo>
                      <a:pt x="420" y="29"/>
                    </a:lnTo>
                    <a:lnTo>
                      <a:pt x="448" y="41"/>
                    </a:lnTo>
                    <a:lnTo>
                      <a:pt x="448" y="41"/>
                    </a:lnTo>
                    <a:lnTo>
                      <a:pt x="426" y="39"/>
                    </a:lnTo>
                    <a:lnTo>
                      <a:pt x="400" y="39"/>
                    </a:lnTo>
                    <a:lnTo>
                      <a:pt x="372" y="41"/>
                    </a:lnTo>
                    <a:lnTo>
                      <a:pt x="342" y="45"/>
                    </a:lnTo>
                    <a:lnTo>
                      <a:pt x="278" y="57"/>
                    </a:lnTo>
                    <a:lnTo>
                      <a:pt x="214" y="71"/>
                    </a:lnTo>
                    <a:lnTo>
                      <a:pt x="156" y="85"/>
                    </a:lnTo>
                    <a:lnTo>
                      <a:pt x="110" y="99"/>
                    </a:lnTo>
                    <a:lnTo>
                      <a:pt x="64" y="111"/>
                    </a:lnTo>
                    <a:lnTo>
                      <a:pt x="64" y="111"/>
                    </a:lnTo>
                    <a:lnTo>
                      <a:pt x="56" y="103"/>
                    </a:lnTo>
                    <a:lnTo>
                      <a:pt x="38" y="83"/>
                    </a:lnTo>
                    <a:lnTo>
                      <a:pt x="28" y="69"/>
                    </a:lnTo>
                    <a:lnTo>
                      <a:pt x="16" y="53"/>
                    </a:lnTo>
                    <a:lnTo>
                      <a:pt x="6" y="35"/>
                    </a:lnTo>
                    <a:lnTo>
                      <a:pt x="0" y="15"/>
                    </a:lnTo>
                    <a:lnTo>
                      <a:pt x="0" y="15"/>
                    </a:lnTo>
                    <a:close/>
                  </a:path>
                </a:pathLst>
              </a:custGeom>
              <a:solidFill>
                <a:srgbClr val="4EC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6" name="Freeform 676">
                <a:extLst>
                  <a:ext uri="{FF2B5EF4-FFF2-40B4-BE49-F238E27FC236}">
                    <a16:creationId xmlns:a16="http://schemas.microsoft.com/office/drawing/2014/main" xmlns="" id="{0479724D-5F57-4144-8323-5A2612676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9313" y="1196976"/>
                <a:ext cx="615950" cy="466725"/>
              </a:xfrm>
              <a:custGeom>
                <a:avLst/>
                <a:gdLst>
                  <a:gd name="T0" fmla="*/ 388 w 388"/>
                  <a:gd name="T1" fmla="*/ 0 h 294"/>
                  <a:gd name="T2" fmla="*/ 388 w 388"/>
                  <a:gd name="T3" fmla="*/ 0 h 294"/>
                  <a:gd name="T4" fmla="*/ 340 w 388"/>
                  <a:gd name="T5" fmla="*/ 4 h 294"/>
                  <a:gd name="T6" fmla="*/ 288 w 388"/>
                  <a:gd name="T7" fmla="*/ 14 h 294"/>
                  <a:gd name="T8" fmla="*/ 226 w 388"/>
                  <a:gd name="T9" fmla="*/ 28 h 294"/>
                  <a:gd name="T10" fmla="*/ 192 w 388"/>
                  <a:gd name="T11" fmla="*/ 36 h 294"/>
                  <a:gd name="T12" fmla="*/ 160 w 388"/>
                  <a:gd name="T13" fmla="*/ 48 h 294"/>
                  <a:gd name="T14" fmla="*/ 126 w 388"/>
                  <a:gd name="T15" fmla="*/ 60 h 294"/>
                  <a:gd name="T16" fmla="*/ 96 w 388"/>
                  <a:gd name="T17" fmla="*/ 74 h 294"/>
                  <a:gd name="T18" fmla="*/ 66 w 388"/>
                  <a:gd name="T19" fmla="*/ 92 h 294"/>
                  <a:gd name="T20" fmla="*/ 40 w 388"/>
                  <a:gd name="T21" fmla="*/ 110 h 294"/>
                  <a:gd name="T22" fmla="*/ 18 w 388"/>
                  <a:gd name="T23" fmla="*/ 132 h 294"/>
                  <a:gd name="T24" fmla="*/ 8 w 388"/>
                  <a:gd name="T25" fmla="*/ 144 h 294"/>
                  <a:gd name="T26" fmla="*/ 0 w 388"/>
                  <a:gd name="T27" fmla="*/ 156 h 294"/>
                  <a:gd name="T28" fmla="*/ 0 w 388"/>
                  <a:gd name="T29" fmla="*/ 156 h 294"/>
                  <a:gd name="T30" fmla="*/ 0 w 388"/>
                  <a:gd name="T31" fmla="*/ 160 h 294"/>
                  <a:gd name="T32" fmla="*/ 2 w 388"/>
                  <a:gd name="T33" fmla="*/ 164 h 294"/>
                  <a:gd name="T34" fmla="*/ 12 w 388"/>
                  <a:gd name="T35" fmla="*/ 182 h 294"/>
                  <a:gd name="T36" fmla="*/ 28 w 388"/>
                  <a:gd name="T37" fmla="*/ 206 h 294"/>
                  <a:gd name="T38" fmla="*/ 48 w 388"/>
                  <a:gd name="T39" fmla="*/ 230 h 294"/>
                  <a:gd name="T40" fmla="*/ 86 w 388"/>
                  <a:gd name="T41" fmla="*/ 276 h 294"/>
                  <a:gd name="T42" fmla="*/ 100 w 388"/>
                  <a:gd name="T43" fmla="*/ 290 h 294"/>
                  <a:gd name="T44" fmla="*/ 106 w 388"/>
                  <a:gd name="T45" fmla="*/ 292 h 294"/>
                  <a:gd name="T46" fmla="*/ 108 w 388"/>
                  <a:gd name="T47" fmla="*/ 294 h 294"/>
                  <a:gd name="T48" fmla="*/ 108 w 388"/>
                  <a:gd name="T49" fmla="*/ 294 h 294"/>
                  <a:gd name="T50" fmla="*/ 134 w 388"/>
                  <a:gd name="T51" fmla="*/ 254 h 294"/>
                  <a:gd name="T52" fmla="*/ 160 w 388"/>
                  <a:gd name="T53" fmla="*/ 214 h 294"/>
                  <a:gd name="T54" fmla="*/ 196 w 388"/>
                  <a:gd name="T55" fmla="*/ 168 h 294"/>
                  <a:gd name="T56" fmla="*/ 236 w 388"/>
                  <a:gd name="T57" fmla="*/ 120 h 294"/>
                  <a:gd name="T58" fmla="*/ 260 w 388"/>
                  <a:gd name="T59" fmla="*/ 96 h 294"/>
                  <a:gd name="T60" fmla="*/ 284 w 388"/>
                  <a:gd name="T61" fmla="*/ 72 h 294"/>
                  <a:gd name="T62" fmla="*/ 308 w 388"/>
                  <a:gd name="T63" fmla="*/ 50 h 294"/>
                  <a:gd name="T64" fmla="*/ 334 w 388"/>
                  <a:gd name="T65" fmla="*/ 30 h 294"/>
                  <a:gd name="T66" fmla="*/ 362 w 388"/>
                  <a:gd name="T67" fmla="*/ 14 h 294"/>
                  <a:gd name="T68" fmla="*/ 388 w 388"/>
                  <a:gd name="T69" fmla="*/ 0 h 294"/>
                  <a:gd name="T70" fmla="*/ 388 w 388"/>
                  <a:gd name="T71" fmla="*/ 0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88" h="294">
                    <a:moveTo>
                      <a:pt x="388" y="0"/>
                    </a:moveTo>
                    <a:lnTo>
                      <a:pt x="388" y="0"/>
                    </a:lnTo>
                    <a:lnTo>
                      <a:pt x="340" y="4"/>
                    </a:lnTo>
                    <a:lnTo>
                      <a:pt x="288" y="14"/>
                    </a:lnTo>
                    <a:lnTo>
                      <a:pt x="226" y="28"/>
                    </a:lnTo>
                    <a:lnTo>
                      <a:pt x="192" y="36"/>
                    </a:lnTo>
                    <a:lnTo>
                      <a:pt x="160" y="48"/>
                    </a:lnTo>
                    <a:lnTo>
                      <a:pt x="126" y="60"/>
                    </a:lnTo>
                    <a:lnTo>
                      <a:pt x="96" y="74"/>
                    </a:lnTo>
                    <a:lnTo>
                      <a:pt x="66" y="92"/>
                    </a:lnTo>
                    <a:lnTo>
                      <a:pt x="40" y="110"/>
                    </a:lnTo>
                    <a:lnTo>
                      <a:pt x="18" y="132"/>
                    </a:lnTo>
                    <a:lnTo>
                      <a:pt x="8" y="144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0" y="160"/>
                    </a:lnTo>
                    <a:lnTo>
                      <a:pt x="2" y="164"/>
                    </a:lnTo>
                    <a:lnTo>
                      <a:pt x="12" y="182"/>
                    </a:lnTo>
                    <a:lnTo>
                      <a:pt x="28" y="206"/>
                    </a:lnTo>
                    <a:lnTo>
                      <a:pt x="48" y="230"/>
                    </a:lnTo>
                    <a:lnTo>
                      <a:pt x="86" y="276"/>
                    </a:lnTo>
                    <a:lnTo>
                      <a:pt x="100" y="290"/>
                    </a:lnTo>
                    <a:lnTo>
                      <a:pt x="106" y="292"/>
                    </a:lnTo>
                    <a:lnTo>
                      <a:pt x="108" y="294"/>
                    </a:lnTo>
                    <a:lnTo>
                      <a:pt x="108" y="294"/>
                    </a:lnTo>
                    <a:lnTo>
                      <a:pt x="134" y="254"/>
                    </a:lnTo>
                    <a:lnTo>
                      <a:pt x="160" y="214"/>
                    </a:lnTo>
                    <a:lnTo>
                      <a:pt x="196" y="168"/>
                    </a:lnTo>
                    <a:lnTo>
                      <a:pt x="236" y="120"/>
                    </a:lnTo>
                    <a:lnTo>
                      <a:pt x="260" y="96"/>
                    </a:lnTo>
                    <a:lnTo>
                      <a:pt x="284" y="72"/>
                    </a:lnTo>
                    <a:lnTo>
                      <a:pt x="308" y="50"/>
                    </a:lnTo>
                    <a:lnTo>
                      <a:pt x="334" y="30"/>
                    </a:lnTo>
                    <a:lnTo>
                      <a:pt x="362" y="14"/>
                    </a:lnTo>
                    <a:lnTo>
                      <a:pt x="388" y="0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rgbClr val="4ECF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7" name="Freeform 677">
                <a:extLst>
                  <a:ext uri="{FF2B5EF4-FFF2-40B4-BE49-F238E27FC236}">
                    <a16:creationId xmlns:a16="http://schemas.microsoft.com/office/drawing/2014/main" xmlns="" id="{39F35445-9776-4874-8F81-78AE950F1B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9313" y="1384301"/>
                <a:ext cx="234950" cy="279400"/>
              </a:xfrm>
              <a:custGeom>
                <a:avLst/>
                <a:gdLst>
                  <a:gd name="T0" fmla="*/ 0 w 148"/>
                  <a:gd name="T1" fmla="*/ 38 h 176"/>
                  <a:gd name="T2" fmla="*/ 0 w 148"/>
                  <a:gd name="T3" fmla="*/ 38 h 176"/>
                  <a:gd name="T4" fmla="*/ 0 w 148"/>
                  <a:gd name="T5" fmla="*/ 42 h 176"/>
                  <a:gd name="T6" fmla="*/ 2 w 148"/>
                  <a:gd name="T7" fmla="*/ 46 h 176"/>
                  <a:gd name="T8" fmla="*/ 12 w 148"/>
                  <a:gd name="T9" fmla="*/ 64 h 176"/>
                  <a:gd name="T10" fmla="*/ 28 w 148"/>
                  <a:gd name="T11" fmla="*/ 88 h 176"/>
                  <a:gd name="T12" fmla="*/ 48 w 148"/>
                  <a:gd name="T13" fmla="*/ 112 h 176"/>
                  <a:gd name="T14" fmla="*/ 86 w 148"/>
                  <a:gd name="T15" fmla="*/ 158 h 176"/>
                  <a:gd name="T16" fmla="*/ 100 w 148"/>
                  <a:gd name="T17" fmla="*/ 172 h 176"/>
                  <a:gd name="T18" fmla="*/ 106 w 148"/>
                  <a:gd name="T19" fmla="*/ 174 h 176"/>
                  <a:gd name="T20" fmla="*/ 108 w 148"/>
                  <a:gd name="T21" fmla="*/ 176 h 176"/>
                  <a:gd name="T22" fmla="*/ 108 w 148"/>
                  <a:gd name="T23" fmla="*/ 176 h 176"/>
                  <a:gd name="T24" fmla="*/ 148 w 148"/>
                  <a:gd name="T25" fmla="*/ 114 h 176"/>
                  <a:gd name="T26" fmla="*/ 148 w 148"/>
                  <a:gd name="T27" fmla="*/ 114 h 176"/>
                  <a:gd name="T28" fmla="*/ 130 w 148"/>
                  <a:gd name="T29" fmla="*/ 106 h 176"/>
                  <a:gd name="T30" fmla="*/ 112 w 148"/>
                  <a:gd name="T31" fmla="*/ 96 h 176"/>
                  <a:gd name="T32" fmla="*/ 94 w 148"/>
                  <a:gd name="T33" fmla="*/ 82 h 176"/>
                  <a:gd name="T34" fmla="*/ 78 w 148"/>
                  <a:gd name="T35" fmla="*/ 66 h 176"/>
                  <a:gd name="T36" fmla="*/ 64 w 148"/>
                  <a:gd name="T37" fmla="*/ 50 h 176"/>
                  <a:gd name="T38" fmla="*/ 52 w 148"/>
                  <a:gd name="T39" fmla="*/ 34 h 176"/>
                  <a:gd name="T40" fmla="*/ 32 w 148"/>
                  <a:gd name="T41" fmla="*/ 0 h 176"/>
                  <a:gd name="T42" fmla="*/ 32 w 148"/>
                  <a:gd name="T43" fmla="*/ 0 h 176"/>
                  <a:gd name="T44" fmla="*/ 14 w 148"/>
                  <a:gd name="T45" fmla="*/ 18 h 176"/>
                  <a:gd name="T46" fmla="*/ 0 w 148"/>
                  <a:gd name="T47" fmla="*/ 38 h 176"/>
                  <a:gd name="T48" fmla="*/ 0 w 148"/>
                  <a:gd name="T49" fmla="*/ 38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48" h="176">
                    <a:moveTo>
                      <a:pt x="0" y="38"/>
                    </a:moveTo>
                    <a:lnTo>
                      <a:pt x="0" y="38"/>
                    </a:lnTo>
                    <a:lnTo>
                      <a:pt x="0" y="42"/>
                    </a:lnTo>
                    <a:lnTo>
                      <a:pt x="2" y="46"/>
                    </a:lnTo>
                    <a:lnTo>
                      <a:pt x="12" y="64"/>
                    </a:lnTo>
                    <a:lnTo>
                      <a:pt x="28" y="88"/>
                    </a:lnTo>
                    <a:lnTo>
                      <a:pt x="48" y="112"/>
                    </a:lnTo>
                    <a:lnTo>
                      <a:pt x="86" y="158"/>
                    </a:lnTo>
                    <a:lnTo>
                      <a:pt x="100" y="172"/>
                    </a:lnTo>
                    <a:lnTo>
                      <a:pt x="106" y="174"/>
                    </a:lnTo>
                    <a:lnTo>
                      <a:pt x="108" y="176"/>
                    </a:lnTo>
                    <a:lnTo>
                      <a:pt x="108" y="176"/>
                    </a:lnTo>
                    <a:lnTo>
                      <a:pt x="148" y="114"/>
                    </a:lnTo>
                    <a:lnTo>
                      <a:pt x="148" y="114"/>
                    </a:lnTo>
                    <a:lnTo>
                      <a:pt x="130" y="106"/>
                    </a:lnTo>
                    <a:lnTo>
                      <a:pt x="112" y="96"/>
                    </a:lnTo>
                    <a:lnTo>
                      <a:pt x="94" y="82"/>
                    </a:lnTo>
                    <a:lnTo>
                      <a:pt x="78" y="66"/>
                    </a:lnTo>
                    <a:lnTo>
                      <a:pt x="64" y="50"/>
                    </a:lnTo>
                    <a:lnTo>
                      <a:pt x="52" y="34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14" y="18"/>
                    </a:lnTo>
                    <a:lnTo>
                      <a:pt x="0" y="38"/>
                    </a:lnTo>
                    <a:lnTo>
                      <a:pt x="0" y="38"/>
                    </a:lnTo>
                    <a:close/>
                  </a:path>
                </a:pathLst>
              </a:custGeom>
              <a:solidFill>
                <a:srgbClr val="1FBE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68" name="Freeform 678">
                <a:extLst>
                  <a:ext uri="{FF2B5EF4-FFF2-40B4-BE49-F238E27FC236}">
                    <a16:creationId xmlns:a16="http://schemas.microsoft.com/office/drawing/2014/main" xmlns="" id="{60F74E33-D7AD-4971-9067-F325C0FE41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44063" y="1139826"/>
                <a:ext cx="111125" cy="168275"/>
              </a:xfrm>
              <a:custGeom>
                <a:avLst/>
                <a:gdLst>
                  <a:gd name="T0" fmla="*/ 42 w 70"/>
                  <a:gd name="T1" fmla="*/ 0 h 106"/>
                  <a:gd name="T2" fmla="*/ 42 w 70"/>
                  <a:gd name="T3" fmla="*/ 0 h 106"/>
                  <a:gd name="T4" fmla="*/ 10 w 70"/>
                  <a:gd name="T5" fmla="*/ 4 h 106"/>
                  <a:gd name="T6" fmla="*/ 2 w 70"/>
                  <a:gd name="T7" fmla="*/ 8 h 106"/>
                  <a:gd name="T8" fmla="*/ 0 w 70"/>
                  <a:gd name="T9" fmla="*/ 10 h 106"/>
                  <a:gd name="T10" fmla="*/ 0 w 70"/>
                  <a:gd name="T11" fmla="*/ 10 h 106"/>
                  <a:gd name="T12" fmla="*/ 6 w 70"/>
                  <a:gd name="T13" fmla="*/ 30 h 106"/>
                  <a:gd name="T14" fmla="*/ 16 w 70"/>
                  <a:gd name="T15" fmla="*/ 48 h 106"/>
                  <a:gd name="T16" fmla="*/ 28 w 70"/>
                  <a:gd name="T17" fmla="*/ 64 h 106"/>
                  <a:gd name="T18" fmla="*/ 38 w 70"/>
                  <a:gd name="T19" fmla="*/ 78 h 106"/>
                  <a:gd name="T20" fmla="*/ 56 w 70"/>
                  <a:gd name="T21" fmla="*/ 98 h 106"/>
                  <a:gd name="T22" fmla="*/ 64 w 70"/>
                  <a:gd name="T23" fmla="*/ 106 h 106"/>
                  <a:gd name="T24" fmla="*/ 64 w 70"/>
                  <a:gd name="T25" fmla="*/ 106 h 106"/>
                  <a:gd name="T26" fmla="*/ 70 w 70"/>
                  <a:gd name="T27" fmla="*/ 104 h 106"/>
                  <a:gd name="T28" fmla="*/ 70 w 70"/>
                  <a:gd name="T29" fmla="*/ 104 h 106"/>
                  <a:gd name="T30" fmla="*/ 60 w 70"/>
                  <a:gd name="T31" fmla="*/ 78 h 106"/>
                  <a:gd name="T32" fmla="*/ 50 w 70"/>
                  <a:gd name="T33" fmla="*/ 50 h 106"/>
                  <a:gd name="T34" fmla="*/ 44 w 70"/>
                  <a:gd name="T35" fmla="*/ 22 h 106"/>
                  <a:gd name="T36" fmla="*/ 42 w 70"/>
                  <a:gd name="T37" fmla="*/ 10 h 106"/>
                  <a:gd name="T38" fmla="*/ 42 w 70"/>
                  <a:gd name="T39" fmla="*/ 0 h 106"/>
                  <a:gd name="T40" fmla="*/ 42 w 70"/>
                  <a:gd name="T4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0" h="106">
                    <a:moveTo>
                      <a:pt x="42" y="0"/>
                    </a:moveTo>
                    <a:lnTo>
                      <a:pt x="42" y="0"/>
                    </a:lnTo>
                    <a:lnTo>
                      <a:pt x="10" y="4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6" y="30"/>
                    </a:lnTo>
                    <a:lnTo>
                      <a:pt x="16" y="48"/>
                    </a:lnTo>
                    <a:lnTo>
                      <a:pt x="28" y="64"/>
                    </a:lnTo>
                    <a:lnTo>
                      <a:pt x="38" y="78"/>
                    </a:lnTo>
                    <a:lnTo>
                      <a:pt x="56" y="98"/>
                    </a:lnTo>
                    <a:lnTo>
                      <a:pt x="64" y="106"/>
                    </a:lnTo>
                    <a:lnTo>
                      <a:pt x="64" y="106"/>
                    </a:lnTo>
                    <a:lnTo>
                      <a:pt x="70" y="104"/>
                    </a:lnTo>
                    <a:lnTo>
                      <a:pt x="70" y="104"/>
                    </a:lnTo>
                    <a:lnTo>
                      <a:pt x="60" y="78"/>
                    </a:lnTo>
                    <a:lnTo>
                      <a:pt x="50" y="50"/>
                    </a:lnTo>
                    <a:lnTo>
                      <a:pt x="44" y="22"/>
                    </a:lnTo>
                    <a:lnTo>
                      <a:pt x="42" y="1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1FBEF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688" name="TextBox 687">
            <a:extLst>
              <a:ext uri="{FF2B5EF4-FFF2-40B4-BE49-F238E27FC236}">
                <a16:creationId xmlns:a16="http://schemas.microsoft.com/office/drawing/2014/main" xmlns="" id="{A6E78CF3-5B2D-43F4-9AEA-B0500280D67F}"/>
              </a:ext>
            </a:extLst>
          </p:cNvPr>
          <p:cNvSpPr txBox="1"/>
          <p:nvPr/>
        </p:nvSpPr>
        <p:spPr>
          <a:xfrm>
            <a:off x="9306232" y="2668959"/>
            <a:ext cx="22683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  <a:latin typeface="Lato Heavy" panose="020F0902020204030203" pitchFamily="34" charset="0"/>
                <a:cs typeface="Lato Heavy" panose="020F0902020204030203" pitchFamily="34" charset="0"/>
              </a:rPr>
              <a:t>COMPARE HOW SEVERAL DIFFERENCE COMPONENTS OF THE SAME PRODUCT ARE DESIGNED</a:t>
            </a:r>
            <a:endParaRPr lang="en-US" sz="1400" b="1" dirty="0">
              <a:solidFill>
                <a:schemeClr val="bg1"/>
              </a:solidFill>
              <a:latin typeface="Lato Heavy" panose="020F0902020204030203" pitchFamily="34" charset="0"/>
              <a:cs typeface="Lato Heavy" panose="020F0902020204030203" pitchFamily="34" charset="0"/>
            </a:endParaRPr>
          </a:p>
        </p:txBody>
      </p:sp>
      <p:sp>
        <p:nvSpPr>
          <p:cNvPr id="692" name="TextBox 691">
            <a:extLst>
              <a:ext uri="{FF2B5EF4-FFF2-40B4-BE49-F238E27FC236}">
                <a16:creationId xmlns:a16="http://schemas.microsoft.com/office/drawing/2014/main" xmlns="" id="{6348C596-14A3-4807-AE25-E97EF5796248}"/>
              </a:ext>
            </a:extLst>
          </p:cNvPr>
          <p:cNvSpPr txBox="1"/>
          <p:nvPr/>
        </p:nvSpPr>
        <p:spPr>
          <a:xfrm>
            <a:off x="9306232" y="4766353"/>
            <a:ext cx="22683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Lato Heavy" panose="020F0902020204030203" pitchFamily="34" charset="0"/>
                <a:cs typeface="Lato Heavy" panose="020F0902020204030203" pitchFamily="34" charset="0"/>
              </a:rPr>
              <a:t>ALLOW TEAMMATES WITH DIFFERENT JOB FUNCTIONS TO PROVIDE FEEDBACK FROM THEIR EXPERTISE</a:t>
            </a:r>
          </a:p>
        </p:txBody>
      </p:sp>
      <p:sp>
        <p:nvSpPr>
          <p:cNvPr id="693" name="TextBox 692">
            <a:extLst>
              <a:ext uri="{FF2B5EF4-FFF2-40B4-BE49-F238E27FC236}">
                <a16:creationId xmlns:a16="http://schemas.microsoft.com/office/drawing/2014/main" xmlns="" id="{08758206-A213-482A-A189-290553B2149E}"/>
              </a:ext>
            </a:extLst>
          </p:cNvPr>
          <p:cNvSpPr txBox="1"/>
          <p:nvPr/>
        </p:nvSpPr>
        <p:spPr>
          <a:xfrm>
            <a:off x="1758107" y="580103"/>
            <a:ext cx="867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The meeting goals</a:t>
            </a:r>
            <a:endParaRPr lang="en-US" sz="40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694" name="Group 693">
            <a:extLst>
              <a:ext uri="{FF2B5EF4-FFF2-40B4-BE49-F238E27FC236}">
                <a16:creationId xmlns:a16="http://schemas.microsoft.com/office/drawing/2014/main" xmlns="" id="{924A60F0-DFC7-45F8-A74B-9F9C5A32D2EF}"/>
              </a:ext>
            </a:extLst>
          </p:cNvPr>
          <p:cNvGrpSpPr/>
          <p:nvPr/>
        </p:nvGrpSpPr>
        <p:grpSpPr>
          <a:xfrm>
            <a:off x="5716616" y="293382"/>
            <a:ext cx="758768" cy="329894"/>
            <a:chOff x="5695951" y="260573"/>
            <a:chExt cx="834230" cy="362703"/>
          </a:xfrm>
          <a:solidFill>
            <a:schemeClr val="bg1"/>
          </a:solidFill>
        </p:grpSpPr>
        <p:sp>
          <p:nvSpPr>
            <p:cNvPr id="695" name="Freeform 140">
              <a:extLst>
                <a:ext uri="{FF2B5EF4-FFF2-40B4-BE49-F238E27FC236}">
                  <a16:creationId xmlns:a16="http://schemas.microsoft.com/office/drawing/2014/main" xmlns="" id="{2A28330C-2F37-4048-940B-21E8484C1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696" name="Freeform 140">
              <a:extLst>
                <a:ext uri="{FF2B5EF4-FFF2-40B4-BE49-F238E27FC236}">
                  <a16:creationId xmlns:a16="http://schemas.microsoft.com/office/drawing/2014/main" xmlns="" id="{A1429254-B09C-4C84-821D-0182F25E9EC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699" name="TextBox 698">
            <a:extLst>
              <a:ext uri="{FF2B5EF4-FFF2-40B4-BE49-F238E27FC236}">
                <a16:creationId xmlns:a16="http://schemas.microsoft.com/office/drawing/2014/main" xmlns="" id="{CFBA9E53-B3F8-46E7-AEDB-5A8B7965DDC7}"/>
              </a:ext>
            </a:extLst>
          </p:cNvPr>
          <p:cNvSpPr txBox="1"/>
          <p:nvPr/>
        </p:nvSpPr>
        <p:spPr>
          <a:xfrm>
            <a:off x="624708" y="2676332"/>
            <a:ext cx="2268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bg1"/>
                </a:solidFill>
                <a:latin typeface="Lato Heavy" panose="020F0902020204030203" pitchFamily="34" charset="0"/>
                <a:cs typeface="Lato Heavy" panose="020F0902020204030203" pitchFamily="34" charset="0"/>
              </a:rPr>
              <a:t>OBTIAN SPECIFIC KIND OF FEEDBACK </a:t>
            </a:r>
            <a:endParaRPr lang="en-US" sz="1400" b="1" dirty="0">
              <a:solidFill>
                <a:schemeClr val="bg1"/>
              </a:solidFill>
              <a:latin typeface="Lato Heavy" panose="020F0902020204030203" pitchFamily="34" charset="0"/>
              <a:cs typeface="Lato Heavy" panose="020F0902020204030203" pitchFamily="34" charset="0"/>
            </a:endParaRPr>
          </a:p>
        </p:txBody>
      </p:sp>
      <p:sp>
        <p:nvSpPr>
          <p:cNvPr id="702" name="TextBox 701">
            <a:extLst>
              <a:ext uri="{FF2B5EF4-FFF2-40B4-BE49-F238E27FC236}">
                <a16:creationId xmlns:a16="http://schemas.microsoft.com/office/drawing/2014/main" xmlns="" id="{0EDAF8A3-B3F3-4C3E-944E-6F356F344A01}"/>
              </a:ext>
            </a:extLst>
          </p:cNvPr>
          <p:cNvSpPr txBox="1"/>
          <p:nvPr/>
        </p:nvSpPr>
        <p:spPr>
          <a:xfrm>
            <a:off x="624708" y="4773726"/>
            <a:ext cx="2268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bg1"/>
                </a:solidFill>
                <a:latin typeface="Lato Heavy" panose="020F0902020204030203" pitchFamily="34" charset="0"/>
                <a:cs typeface="Lato Heavy" panose="020F0902020204030203" pitchFamily="34" charset="0"/>
              </a:rPr>
              <a:t>DISCUSS THE USER FLOW THROUGH A DESIGN</a:t>
            </a:r>
            <a:endParaRPr lang="en-US" sz="1400" b="1" dirty="0">
              <a:solidFill>
                <a:schemeClr val="bg1"/>
              </a:solidFill>
              <a:latin typeface="Lato Heavy" panose="020F0902020204030203" pitchFamily="34" charset="0"/>
              <a:cs typeface="Lato Heavy" panose="020F0902020204030203" pitchFamily="34" charset="0"/>
            </a:endParaRPr>
          </a:p>
        </p:txBody>
      </p:sp>
      <p:grpSp>
        <p:nvGrpSpPr>
          <p:cNvPr id="5784" name="Group 5783">
            <a:extLst>
              <a:ext uri="{FF2B5EF4-FFF2-40B4-BE49-F238E27FC236}">
                <a16:creationId xmlns:a16="http://schemas.microsoft.com/office/drawing/2014/main" xmlns="" id="{F1432FAD-3677-46FF-9AA1-E3C607E8B2FE}"/>
              </a:ext>
            </a:extLst>
          </p:cNvPr>
          <p:cNvGrpSpPr/>
          <p:nvPr/>
        </p:nvGrpSpPr>
        <p:grpSpPr>
          <a:xfrm>
            <a:off x="2989233" y="3016414"/>
            <a:ext cx="908145" cy="596535"/>
            <a:chOff x="3081924" y="2406814"/>
            <a:chExt cx="908145" cy="596535"/>
          </a:xfrm>
        </p:grpSpPr>
        <p:cxnSp>
          <p:nvCxnSpPr>
            <p:cNvPr id="5776" name="Straight Connector 5775">
              <a:extLst>
                <a:ext uri="{FF2B5EF4-FFF2-40B4-BE49-F238E27FC236}">
                  <a16:creationId xmlns:a16="http://schemas.microsoft.com/office/drawing/2014/main" xmlns="" id="{8B306D63-DE59-4EB2-95D2-210F8DDF928D}"/>
                </a:ext>
              </a:extLst>
            </p:cNvPr>
            <p:cNvCxnSpPr/>
            <p:nvPr/>
          </p:nvCxnSpPr>
          <p:spPr>
            <a:xfrm>
              <a:off x="3081924" y="2406814"/>
              <a:ext cx="357367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7" name="Straight Connector 706">
              <a:extLst>
                <a:ext uri="{FF2B5EF4-FFF2-40B4-BE49-F238E27FC236}">
                  <a16:creationId xmlns:a16="http://schemas.microsoft.com/office/drawing/2014/main" xmlns="" id="{9AC36E0A-6406-4B6F-B1D1-39F22DF313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38821" y="2408983"/>
              <a:ext cx="551248" cy="59436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5" name="Group 714">
            <a:extLst>
              <a:ext uri="{FF2B5EF4-FFF2-40B4-BE49-F238E27FC236}">
                <a16:creationId xmlns:a16="http://schemas.microsoft.com/office/drawing/2014/main" xmlns="" id="{7B91657E-D6F3-4780-88A0-66BC53E01F15}"/>
              </a:ext>
            </a:extLst>
          </p:cNvPr>
          <p:cNvGrpSpPr/>
          <p:nvPr/>
        </p:nvGrpSpPr>
        <p:grpSpPr>
          <a:xfrm flipV="1">
            <a:off x="2989233" y="4535762"/>
            <a:ext cx="908145" cy="596535"/>
            <a:chOff x="3081924" y="2406814"/>
            <a:chExt cx="908145" cy="596535"/>
          </a:xfrm>
        </p:grpSpPr>
        <p:cxnSp>
          <p:nvCxnSpPr>
            <p:cNvPr id="716" name="Straight Connector 715">
              <a:extLst>
                <a:ext uri="{FF2B5EF4-FFF2-40B4-BE49-F238E27FC236}">
                  <a16:creationId xmlns:a16="http://schemas.microsoft.com/office/drawing/2014/main" xmlns="" id="{AAA13314-F7D5-4888-841A-20CD5F63DADF}"/>
                </a:ext>
              </a:extLst>
            </p:cNvPr>
            <p:cNvCxnSpPr/>
            <p:nvPr/>
          </p:nvCxnSpPr>
          <p:spPr>
            <a:xfrm>
              <a:off x="3081924" y="2406814"/>
              <a:ext cx="357367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7" name="Straight Connector 716">
              <a:extLst>
                <a:ext uri="{FF2B5EF4-FFF2-40B4-BE49-F238E27FC236}">
                  <a16:creationId xmlns:a16="http://schemas.microsoft.com/office/drawing/2014/main" xmlns="" id="{07F2A368-7C9E-48AA-811C-B33B4B2CE46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38821" y="2408983"/>
              <a:ext cx="551248" cy="59436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8" name="Group 717">
            <a:extLst>
              <a:ext uri="{FF2B5EF4-FFF2-40B4-BE49-F238E27FC236}">
                <a16:creationId xmlns:a16="http://schemas.microsoft.com/office/drawing/2014/main" xmlns="" id="{9B3436C2-AE8E-4314-8E1E-FDB6B9B27523}"/>
              </a:ext>
            </a:extLst>
          </p:cNvPr>
          <p:cNvGrpSpPr/>
          <p:nvPr/>
        </p:nvGrpSpPr>
        <p:grpSpPr>
          <a:xfrm flipH="1">
            <a:off x="8294623" y="3023503"/>
            <a:ext cx="908145" cy="596535"/>
            <a:chOff x="3081924" y="2406814"/>
            <a:chExt cx="908145" cy="596535"/>
          </a:xfrm>
        </p:grpSpPr>
        <p:cxnSp>
          <p:nvCxnSpPr>
            <p:cNvPr id="719" name="Straight Connector 718">
              <a:extLst>
                <a:ext uri="{FF2B5EF4-FFF2-40B4-BE49-F238E27FC236}">
                  <a16:creationId xmlns:a16="http://schemas.microsoft.com/office/drawing/2014/main" xmlns="" id="{C7B74612-5C0E-481E-9D94-DA1D28D6FF10}"/>
                </a:ext>
              </a:extLst>
            </p:cNvPr>
            <p:cNvCxnSpPr/>
            <p:nvPr/>
          </p:nvCxnSpPr>
          <p:spPr>
            <a:xfrm>
              <a:off x="3081924" y="2406814"/>
              <a:ext cx="357367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0" name="Straight Connector 719">
              <a:extLst>
                <a:ext uri="{FF2B5EF4-FFF2-40B4-BE49-F238E27FC236}">
                  <a16:creationId xmlns:a16="http://schemas.microsoft.com/office/drawing/2014/main" xmlns="" id="{94628C9A-CF6D-4028-95CE-1C9C3E59918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38821" y="2408983"/>
              <a:ext cx="551248" cy="59436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1" name="Group 720">
            <a:extLst>
              <a:ext uri="{FF2B5EF4-FFF2-40B4-BE49-F238E27FC236}">
                <a16:creationId xmlns:a16="http://schemas.microsoft.com/office/drawing/2014/main" xmlns="" id="{043BF35B-78B9-43DC-A0E6-BD879DE5997A}"/>
              </a:ext>
            </a:extLst>
          </p:cNvPr>
          <p:cNvGrpSpPr/>
          <p:nvPr/>
        </p:nvGrpSpPr>
        <p:grpSpPr>
          <a:xfrm flipH="1" flipV="1">
            <a:off x="8294623" y="4542851"/>
            <a:ext cx="908145" cy="596535"/>
            <a:chOff x="3081924" y="2406814"/>
            <a:chExt cx="908145" cy="596535"/>
          </a:xfrm>
        </p:grpSpPr>
        <p:cxnSp>
          <p:nvCxnSpPr>
            <p:cNvPr id="722" name="Straight Connector 721">
              <a:extLst>
                <a:ext uri="{FF2B5EF4-FFF2-40B4-BE49-F238E27FC236}">
                  <a16:creationId xmlns:a16="http://schemas.microsoft.com/office/drawing/2014/main" xmlns="" id="{0C7683F8-2DCF-49CC-8F5C-8A988D4CCE2A}"/>
                </a:ext>
              </a:extLst>
            </p:cNvPr>
            <p:cNvCxnSpPr/>
            <p:nvPr/>
          </p:nvCxnSpPr>
          <p:spPr>
            <a:xfrm>
              <a:off x="3081924" y="2406814"/>
              <a:ext cx="357367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3" name="Straight Connector 722">
              <a:extLst>
                <a:ext uri="{FF2B5EF4-FFF2-40B4-BE49-F238E27FC236}">
                  <a16:creationId xmlns:a16="http://schemas.microsoft.com/office/drawing/2014/main" xmlns="" id="{971E7588-2510-4627-8AA8-00A222BE26D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438821" y="2408983"/>
              <a:ext cx="551248" cy="59436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5" name="Group 724">
            <a:extLst>
              <a:ext uri="{FF2B5EF4-FFF2-40B4-BE49-F238E27FC236}">
                <a16:creationId xmlns:a16="http://schemas.microsoft.com/office/drawing/2014/main" xmlns="" id="{B53744C5-7344-48B7-AF83-617B4F0CDDCA}"/>
              </a:ext>
            </a:extLst>
          </p:cNvPr>
          <p:cNvGrpSpPr/>
          <p:nvPr/>
        </p:nvGrpSpPr>
        <p:grpSpPr>
          <a:xfrm>
            <a:off x="2526254" y="2316975"/>
            <a:ext cx="253252" cy="287713"/>
            <a:chOff x="6069013" y="3152775"/>
            <a:chExt cx="2543175" cy="2889250"/>
          </a:xfrm>
          <a:solidFill>
            <a:schemeClr val="bg1"/>
          </a:solidFill>
        </p:grpSpPr>
        <p:sp>
          <p:nvSpPr>
            <p:cNvPr id="726" name="Freeform 270">
              <a:extLst>
                <a:ext uri="{FF2B5EF4-FFF2-40B4-BE49-F238E27FC236}">
                  <a16:creationId xmlns:a16="http://schemas.microsoft.com/office/drawing/2014/main" xmlns="" id="{AC168AED-B670-47D0-BAA2-146FFB51C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9888" y="4673600"/>
              <a:ext cx="476250" cy="342900"/>
            </a:xfrm>
            <a:custGeom>
              <a:avLst/>
              <a:gdLst>
                <a:gd name="T0" fmla="*/ 296 w 300"/>
                <a:gd name="T1" fmla="*/ 173 h 216"/>
                <a:gd name="T2" fmla="*/ 300 w 300"/>
                <a:gd name="T3" fmla="*/ 158 h 216"/>
                <a:gd name="T4" fmla="*/ 300 w 300"/>
                <a:gd name="T5" fmla="*/ 146 h 216"/>
                <a:gd name="T6" fmla="*/ 292 w 300"/>
                <a:gd name="T7" fmla="*/ 135 h 216"/>
                <a:gd name="T8" fmla="*/ 281 w 300"/>
                <a:gd name="T9" fmla="*/ 123 h 216"/>
                <a:gd name="T10" fmla="*/ 265 w 300"/>
                <a:gd name="T11" fmla="*/ 120 h 216"/>
                <a:gd name="T12" fmla="*/ 253 w 300"/>
                <a:gd name="T13" fmla="*/ 120 h 216"/>
                <a:gd name="T14" fmla="*/ 241 w 300"/>
                <a:gd name="T15" fmla="*/ 127 h 216"/>
                <a:gd name="T16" fmla="*/ 229 w 300"/>
                <a:gd name="T17" fmla="*/ 139 h 216"/>
                <a:gd name="T18" fmla="*/ 221 w 300"/>
                <a:gd name="T19" fmla="*/ 143 h 216"/>
                <a:gd name="T20" fmla="*/ 206 w 300"/>
                <a:gd name="T21" fmla="*/ 143 h 216"/>
                <a:gd name="T22" fmla="*/ 186 w 300"/>
                <a:gd name="T23" fmla="*/ 143 h 216"/>
                <a:gd name="T24" fmla="*/ 162 w 300"/>
                <a:gd name="T25" fmla="*/ 135 h 216"/>
                <a:gd name="T26" fmla="*/ 135 w 300"/>
                <a:gd name="T27" fmla="*/ 123 h 216"/>
                <a:gd name="T28" fmla="*/ 111 w 300"/>
                <a:gd name="T29" fmla="*/ 104 h 216"/>
                <a:gd name="T30" fmla="*/ 91 w 300"/>
                <a:gd name="T31" fmla="*/ 77 h 216"/>
                <a:gd name="T32" fmla="*/ 79 w 300"/>
                <a:gd name="T33" fmla="*/ 50 h 216"/>
                <a:gd name="T34" fmla="*/ 75 w 300"/>
                <a:gd name="T35" fmla="*/ 27 h 216"/>
                <a:gd name="T36" fmla="*/ 71 w 300"/>
                <a:gd name="T37" fmla="*/ 16 h 216"/>
                <a:gd name="T38" fmla="*/ 60 w 300"/>
                <a:gd name="T39" fmla="*/ 4 h 216"/>
                <a:gd name="T40" fmla="*/ 48 w 300"/>
                <a:gd name="T41" fmla="*/ 0 h 216"/>
                <a:gd name="T42" fmla="*/ 32 w 300"/>
                <a:gd name="T43" fmla="*/ 0 h 216"/>
                <a:gd name="T44" fmla="*/ 16 w 300"/>
                <a:gd name="T45" fmla="*/ 4 h 216"/>
                <a:gd name="T46" fmla="*/ 8 w 300"/>
                <a:gd name="T47" fmla="*/ 16 h 216"/>
                <a:gd name="T48" fmla="*/ 0 w 300"/>
                <a:gd name="T49" fmla="*/ 27 h 216"/>
                <a:gd name="T50" fmla="*/ 0 w 300"/>
                <a:gd name="T51" fmla="*/ 43 h 216"/>
                <a:gd name="T52" fmla="*/ 4 w 300"/>
                <a:gd name="T53" fmla="*/ 46 h 216"/>
                <a:gd name="T54" fmla="*/ 8 w 300"/>
                <a:gd name="T55" fmla="*/ 62 h 216"/>
                <a:gd name="T56" fmla="*/ 12 w 300"/>
                <a:gd name="T57" fmla="*/ 77 h 216"/>
                <a:gd name="T58" fmla="*/ 20 w 300"/>
                <a:gd name="T59" fmla="*/ 100 h 216"/>
                <a:gd name="T60" fmla="*/ 36 w 300"/>
                <a:gd name="T61" fmla="*/ 123 h 216"/>
                <a:gd name="T62" fmla="*/ 52 w 300"/>
                <a:gd name="T63" fmla="*/ 146 h 216"/>
                <a:gd name="T64" fmla="*/ 71 w 300"/>
                <a:gd name="T65" fmla="*/ 170 h 216"/>
                <a:gd name="T66" fmla="*/ 99 w 300"/>
                <a:gd name="T67" fmla="*/ 189 h 216"/>
                <a:gd name="T68" fmla="*/ 154 w 300"/>
                <a:gd name="T69" fmla="*/ 208 h 216"/>
                <a:gd name="T70" fmla="*/ 182 w 300"/>
                <a:gd name="T71" fmla="*/ 216 h 216"/>
                <a:gd name="T72" fmla="*/ 206 w 300"/>
                <a:gd name="T73" fmla="*/ 216 h 216"/>
                <a:gd name="T74" fmla="*/ 245 w 300"/>
                <a:gd name="T75" fmla="*/ 212 h 216"/>
                <a:gd name="T76" fmla="*/ 273 w 300"/>
                <a:gd name="T77" fmla="*/ 196 h 216"/>
                <a:gd name="T78" fmla="*/ 296 w 300"/>
                <a:gd name="T79" fmla="*/ 17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00" h="216">
                  <a:moveTo>
                    <a:pt x="296" y="173"/>
                  </a:moveTo>
                  <a:lnTo>
                    <a:pt x="300" y="158"/>
                  </a:lnTo>
                  <a:lnTo>
                    <a:pt x="300" y="146"/>
                  </a:lnTo>
                  <a:lnTo>
                    <a:pt x="292" y="135"/>
                  </a:lnTo>
                  <a:lnTo>
                    <a:pt x="281" y="123"/>
                  </a:lnTo>
                  <a:lnTo>
                    <a:pt x="265" y="120"/>
                  </a:lnTo>
                  <a:lnTo>
                    <a:pt x="253" y="120"/>
                  </a:lnTo>
                  <a:lnTo>
                    <a:pt x="241" y="127"/>
                  </a:lnTo>
                  <a:lnTo>
                    <a:pt x="229" y="139"/>
                  </a:lnTo>
                  <a:lnTo>
                    <a:pt x="221" y="143"/>
                  </a:lnTo>
                  <a:lnTo>
                    <a:pt x="206" y="143"/>
                  </a:lnTo>
                  <a:lnTo>
                    <a:pt x="186" y="143"/>
                  </a:lnTo>
                  <a:lnTo>
                    <a:pt x="162" y="135"/>
                  </a:lnTo>
                  <a:lnTo>
                    <a:pt x="135" y="123"/>
                  </a:lnTo>
                  <a:lnTo>
                    <a:pt x="111" y="104"/>
                  </a:lnTo>
                  <a:lnTo>
                    <a:pt x="91" y="77"/>
                  </a:lnTo>
                  <a:lnTo>
                    <a:pt x="79" y="50"/>
                  </a:lnTo>
                  <a:lnTo>
                    <a:pt x="75" y="27"/>
                  </a:lnTo>
                  <a:lnTo>
                    <a:pt x="71" y="16"/>
                  </a:lnTo>
                  <a:lnTo>
                    <a:pt x="60" y="4"/>
                  </a:lnTo>
                  <a:lnTo>
                    <a:pt x="48" y="0"/>
                  </a:lnTo>
                  <a:lnTo>
                    <a:pt x="32" y="0"/>
                  </a:lnTo>
                  <a:lnTo>
                    <a:pt x="16" y="4"/>
                  </a:lnTo>
                  <a:lnTo>
                    <a:pt x="8" y="16"/>
                  </a:lnTo>
                  <a:lnTo>
                    <a:pt x="0" y="27"/>
                  </a:lnTo>
                  <a:lnTo>
                    <a:pt x="0" y="43"/>
                  </a:lnTo>
                  <a:lnTo>
                    <a:pt x="4" y="46"/>
                  </a:lnTo>
                  <a:lnTo>
                    <a:pt x="8" y="62"/>
                  </a:lnTo>
                  <a:lnTo>
                    <a:pt x="12" y="77"/>
                  </a:lnTo>
                  <a:lnTo>
                    <a:pt x="20" y="100"/>
                  </a:lnTo>
                  <a:lnTo>
                    <a:pt x="36" y="123"/>
                  </a:lnTo>
                  <a:lnTo>
                    <a:pt x="52" y="146"/>
                  </a:lnTo>
                  <a:lnTo>
                    <a:pt x="71" y="170"/>
                  </a:lnTo>
                  <a:lnTo>
                    <a:pt x="99" y="189"/>
                  </a:lnTo>
                  <a:lnTo>
                    <a:pt x="154" y="208"/>
                  </a:lnTo>
                  <a:lnTo>
                    <a:pt x="182" y="216"/>
                  </a:lnTo>
                  <a:lnTo>
                    <a:pt x="206" y="216"/>
                  </a:lnTo>
                  <a:lnTo>
                    <a:pt x="245" y="212"/>
                  </a:lnTo>
                  <a:lnTo>
                    <a:pt x="273" y="196"/>
                  </a:lnTo>
                  <a:lnTo>
                    <a:pt x="296" y="1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7" name="Freeform 271">
              <a:extLst>
                <a:ext uri="{FF2B5EF4-FFF2-40B4-BE49-F238E27FC236}">
                  <a16:creationId xmlns:a16="http://schemas.microsoft.com/office/drawing/2014/main" xmlns="" id="{2A9A237A-DF92-4BBF-955D-A0C81087A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1413" y="4673600"/>
              <a:ext cx="469900" cy="342900"/>
            </a:xfrm>
            <a:custGeom>
              <a:avLst/>
              <a:gdLst>
                <a:gd name="T0" fmla="*/ 268 w 296"/>
                <a:gd name="T1" fmla="*/ 0 h 216"/>
                <a:gd name="T2" fmla="*/ 252 w 296"/>
                <a:gd name="T3" fmla="*/ 0 h 216"/>
                <a:gd name="T4" fmla="*/ 240 w 296"/>
                <a:gd name="T5" fmla="*/ 4 h 216"/>
                <a:gd name="T6" fmla="*/ 229 w 296"/>
                <a:gd name="T7" fmla="*/ 16 h 216"/>
                <a:gd name="T8" fmla="*/ 225 w 296"/>
                <a:gd name="T9" fmla="*/ 27 h 216"/>
                <a:gd name="T10" fmla="*/ 225 w 296"/>
                <a:gd name="T11" fmla="*/ 31 h 216"/>
                <a:gd name="T12" fmla="*/ 221 w 296"/>
                <a:gd name="T13" fmla="*/ 39 h 216"/>
                <a:gd name="T14" fmla="*/ 209 w 296"/>
                <a:gd name="T15" fmla="*/ 66 h 216"/>
                <a:gd name="T16" fmla="*/ 193 w 296"/>
                <a:gd name="T17" fmla="*/ 96 h 216"/>
                <a:gd name="T18" fmla="*/ 181 w 296"/>
                <a:gd name="T19" fmla="*/ 112 h 216"/>
                <a:gd name="T20" fmla="*/ 165 w 296"/>
                <a:gd name="T21" fmla="*/ 123 h 216"/>
                <a:gd name="T22" fmla="*/ 138 w 296"/>
                <a:gd name="T23" fmla="*/ 135 h 216"/>
                <a:gd name="T24" fmla="*/ 114 w 296"/>
                <a:gd name="T25" fmla="*/ 143 h 216"/>
                <a:gd name="T26" fmla="*/ 90 w 296"/>
                <a:gd name="T27" fmla="*/ 143 h 216"/>
                <a:gd name="T28" fmla="*/ 75 w 296"/>
                <a:gd name="T29" fmla="*/ 143 h 216"/>
                <a:gd name="T30" fmla="*/ 71 w 296"/>
                <a:gd name="T31" fmla="*/ 139 h 216"/>
                <a:gd name="T32" fmla="*/ 59 w 296"/>
                <a:gd name="T33" fmla="*/ 127 h 216"/>
                <a:gd name="T34" fmla="*/ 47 w 296"/>
                <a:gd name="T35" fmla="*/ 120 h 216"/>
                <a:gd name="T36" fmla="*/ 31 w 296"/>
                <a:gd name="T37" fmla="*/ 120 h 216"/>
                <a:gd name="T38" fmla="*/ 19 w 296"/>
                <a:gd name="T39" fmla="*/ 123 h 216"/>
                <a:gd name="T40" fmla="*/ 8 w 296"/>
                <a:gd name="T41" fmla="*/ 135 h 216"/>
                <a:gd name="T42" fmla="*/ 0 w 296"/>
                <a:gd name="T43" fmla="*/ 146 h 216"/>
                <a:gd name="T44" fmla="*/ 0 w 296"/>
                <a:gd name="T45" fmla="*/ 158 h 216"/>
                <a:gd name="T46" fmla="*/ 4 w 296"/>
                <a:gd name="T47" fmla="*/ 173 h 216"/>
                <a:gd name="T48" fmla="*/ 23 w 296"/>
                <a:gd name="T49" fmla="*/ 196 h 216"/>
                <a:gd name="T50" fmla="*/ 55 w 296"/>
                <a:gd name="T51" fmla="*/ 212 h 216"/>
                <a:gd name="T52" fmla="*/ 90 w 296"/>
                <a:gd name="T53" fmla="*/ 216 h 216"/>
                <a:gd name="T54" fmla="*/ 118 w 296"/>
                <a:gd name="T55" fmla="*/ 216 h 216"/>
                <a:gd name="T56" fmla="*/ 146 w 296"/>
                <a:gd name="T57" fmla="*/ 208 h 216"/>
                <a:gd name="T58" fmla="*/ 201 w 296"/>
                <a:gd name="T59" fmla="*/ 189 h 216"/>
                <a:gd name="T60" fmla="*/ 225 w 296"/>
                <a:gd name="T61" fmla="*/ 170 h 216"/>
                <a:gd name="T62" fmla="*/ 248 w 296"/>
                <a:gd name="T63" fmla="*/ 146 h 216"/>
                <a:gd name="T64" fmla="*/ 264 w 296"/>
                <a:gd name="T65" fmla="*/ 123 h 216"/>
                <a:gd name="T66" fmla="*/ 276 w 296"/>
                <a:gd name="T67" fmla="*/ 100 h 216"/>
                <a:gd name="T68" fmla="*/ 288 w 296"/>
                <a:gd name="T69" fmla="*/ 77 h 216"/>
                <a:gd name="T70" fmla="*/ 292 w 296"/>
                <a:gd name="T71" fmla="*/ 62 h 216"/>
                <a:gd name="T72" fmla="*/ 296 w 296"/>
                <a:gd name="T73" fmla="*/ 46 h 216"/>
                <a:gd name="T74" fmla="*/ 296 w 296"/>
                <a:gd name="T75" fmla="*/ 43 h 216"/>
                <a:gd name="T76" fmla="*/ 296 w 296"/>
                <a:gd name="T77" fmla="*/ 27 h 216"/>
                <a:gd name="T78" fmla="*/ 292 w 296"/>
                <a:gd name="T79" fmla="*/ 16 h 216"/>
                <a:gd name="T80" fmla="*/ 280 w 296"/>
                <a:gd name="T81" fmla="*/ 4 h 216"/>
                <a:gd name="T82" fmla="*/ 268 w 296"/>
                <a:gd name="T83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96" h="216">
                  <a:moveTo>
                    <a:pt x="268" y="0"/>
                  </a:moveTo>
                  <a:lnTo>
                    <a:pt x="252" y="0"/>
                  </a:lnTo>
                  <a:lnTo>
                    <a:pt x="240" y="4"/>
                  </a:lnTo>
                  <a:lnTo>
                    <a:pt x="229" y="16"/>
                  </a:lnTo>
                  <a:lnTo>
                    <a:pt x="225" y="27"/>
                  </a:lnTo>
                  <a:lnTo>
                    <a:pt x="225" y="31"/>
                  </a:lnTo>
                  <a:lnTo>
                    <a:pt x="221" y="39"/>
                  </a:lnTo>
                  <a:lnTo>
                    <a:pt x="209" y="66"/>
                  </a:lnTo>
                  <a:lnTo>
                    <a:pt x="193" y="96"/>
                  </a:lnTo>
                  <a:lnTo>
                    <a:pt x="181" y="112"/>
                  </a:lnTo>
                  <a:lnTo>
                    <a:pt x="165" y="123"/>
                  </a:lnTo>
                  <a:lnTo>
                    <a:pt x="138" y="135"/>
                  </a:lnTo>
                  <a:lnTo>
                    <a:pt x="114" y="143"/>
                  </a:lnTo>
                  <a:lnTo>
                    <a:pt x="90" y="143"/>
                  </a:lnTo>
                  <a:lnTo>
                    <a:pt x="75" y="143"/>
                  </a:lnTo>
                  <a:lnTo>
                    <a:pt x="71" y="139"/>
                  </a:lnTo>
                  <a:lnTo>
                    <a:pt x="59" y="127"/>
                  </a:lnTo>
                  <a:lnTo>
                    <a:pt x="47" y="120"/>
                  </a:lnTo>
                  <a:lnTo>
                    <a:pt x="31" y="120"/>
                  </a:lnTo>
                  <a:lnTo>
                    <a:pt x="19" y="123"/>
                  </a:lnTo>
                  <a:lnTo>
                    <a:pt x="8" y="135"/>
                  </a:lnTo>
                  <a:lnTo>
                    <a:pt x="0" y="146"/>
                  </a:lnTo>
                  <a:lnTo>
                    <a:pt x="0" y="158"/>
                  </a:lnTo>
                  <a:lnTo>
                    <a:pt x="4" y="173"/>
                  </a:lnTo>
                  <a:lnTo>
                    <a:pt x="23" y="196"/>
                  </a:lnTo>
                  <a:lnTo>
                    <a:pt x="55" y="212"/>
                  </a:lnTo>
                  <a:lnTo>
                    <a:pt x="90" y="216"/>
                  </a:lnTo>
                  <a:lnTo>
                    <a:pt x="118" y="216"/>
                  </a:lnTo>
                  <a:lnTo>
                    <a:pt x="146" y="208"/>
                  </a:lnTo>
                  <a:lnTo>
                    <a:pt x="201" y="189"/>
                  </a:lnTo>
                  <a:lnTo>
                    <a:pt x="225" y="170"/>
                  </a:lnTo>
                  <a:lnTo>
                    <a:pt x="248" y="146"/>
                  </a:lnTo>
                  <a:lnTo>
                    <a:pt x="264" y="123"/>
                  </a:lnTo>
                  <a:lnTo>
                    <a:pt x="276" y="100"/>
                  </a:lnTo>
                  <a:lnTo>
                    <a:pt x="288" y="77"/>
                  </a:lnTo>
                  <a:lnTo>
                    <a:pt x="292" y="62"/>
                  </a:lnTo>
                  <a:lnTo>
                    <a:pt x="296" y="46"/>
                  </a:lnTo>
                  <a:lnTo>
                    <a:pt x="296" y="43"/>
                  </a:lnTo>
                  <a:lnTo>
                    <a:pt x="296" y="27"/>
                  </a:lnTo>
                  <a:lnTo>
                    <a:pt x="292" y="16"/>
                  </a:lnTo>
                  <a:lnTo>
                    <a:pt x="280" y="4"/>
                  </a:lnTo>
                  <a:lnTo>
                    <a:pt x="26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8" name="Freeform 272">
              <a:extLst>
                <a:ext uri="{FF2B5EF4-FFF2-40B4-BE49-F238E27FC236}">
                  <a16:creationId xmlns:a16="http://schemas.microsoft.com/office/drawing/2014/main" xmlns="" id="{13A08557-F24E-43CE-9A6D-1A93F284C6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69013" y="3152775"/>
              <a:ext cx="2543175" cy="2889250"/>
            </a:xfrm>
            <a:custGeom>
              <a:avLst/>
              <a:gdLst>
                <a:gd name="T0" fmla="*/ 1436 w 1602"/>
                <a:gd name="T1" fmla="*/ 558 h 1820"/>
                <a:gd name="T2" fmla="*/ 1219 w 1602"/>
                <a:gd name="T3" fmla="*/ 574 h 1820"/>
                <a:gd name="T4" fmla="*/ 1231 w 1602"/>
                <a:gd name="T5" fmla="*/ 451 h 1820"/>
                <a:gd name="T6" fmla="*/ 1346 w 1602"/>
                <a:gd name="T7" fmla="*/ 358 h 1820"/>
                <a:gd name="T8" fmla="*/ 1492 w 1602"/>
                <a:gd name="T9" fmla="*/ 116 h 1820"/>
                <a:gd name="T10" fmla="*/ 1468 w 1602"/>
                <a:gd name="T11" fmla="*/ 0 h 1820"/>
                <a:gd name="T12" fmla="*/ 1424 w 1602"/>
                <a:gd name="T13" fmla="*/ 77 h 1820"/>
                <a:gd name="T14" fmla="*/ 1322 w 1602"/>
                <a:gd name="T15" fmla="*/ 281 h 1820"/>
                <a:gd name="T16" fmla="*/ 1227 w 1602"/>
                <a:gd name="T17" fmla="*/ 85 h 1820"/>
                <a:gd name="T18" fmla="*/ 1188 w 1602"/>
                <a:gd name="T19" fmla="*/ 4 h 1820"/>
                <a:gd name="T20" fmla="*/ 1144 w 1602"/>
                <a:gd name="T21" fmla="*/ 43 h 1820"/>
                <a:gd name="T22" fmla="*/ 1168 w 1602"/>
                <a:gd name="T23" fmla="*/ 150 h 1820"/>
                <a:gd name="T24" fmla="*/ 1207 w 1602"/>
                <a:gd name="T25" fmla="*/ 370 h 1820"/>
                <a:gd name="T26" fmla="*/ 1121 w 1602"/>
                <a:gd name="T27" fmla="*/ 524 h 1820"/>
                <a:gd name="T28" fmla="*/ 1089 w 1602"/>
                <a:gd name="T29" fmla="*/ 597 h 1820"/>
                <a:gd name="T30" fmla="*/ 706 w 1602"/>
                <a:gd name="T31" fmla="*/ 551 h 1820"/>
                <a:gd name="T32" fmla="*/ 509 w 1602"/>
                <a:gd name="T33" fmla="*/ 585 h 1820"/>
                <a:gd name="T34" fmla="*/ 446 w 1602"/>
                <a:gd name="T35" fmla="*/ 431 h 1820"/>
                <a:gd name="T36" fmla="*/ 371 w 1602"/>
                <a:gd name="T37" fmla="*/ 289 h 1820"/>
                <a:gd name="T38" fmla="*/ 454 w 1602"/>
                <a:gd name="T39" fmla="*/ 77 h 1820"/>
                <a:gd name="T40" fmla="*/ 454 w 1602"/>
                <a:gd name="T41" fmla="*/ 16 h 1820"/>
                <a:gd name="T42" fmla="*/ 395 w 1602"/>
                <a:gd name="T43" fmla="*/ 20 h 1820"/>
                <a:gd name="T44" fmla="*/ 359 w 1602"/>
                <a:gd name="T45" fmla="*/ 150 h 1820"/>
                <a:gd name="T46" fmla="*/ 213 w 1602"/>
                <a:gd name="T47" fmla="*/ 181 h 1820"/>
                <a:gd name="T48" fmla="*/ 174 w 1602"/>
                <a:gd name="T49" fmla="*/ 20 h 1820"/>
                <a:gd name="T50" fmla="*/ 111 w 1602"/>
                <a:gd name="T51" fmla="*/ 16 h 1820"/>
                <a:gd name="T52" fmla="*/ 154 w 1602"/>
                <a:gd name="T53" fmla="*/ 235 h 1820"/>
                <a:gd name="T54" fmla="*/ 355 w 1602"/>
                <a:gd name="T55" fmla="*/ 427 h 1820"/>
                <a:gd name="T56" fmla="*/ 403 w 1602"/>
                <a:gd name="T57" fmla="*/ 516 h 1820"/>
                <a:gd name="T58" fmla="*/ 308 w 1602"/>
                <a:gd name="T59" fmla="*/ 551 h 1820"/>
                <a:gd name="T60" fmla="*/ 32 w 1602"/>
                <a:gd name="T61" fmla="*/ 589 h 1820"/>
                <a:gd name="T62" fmla="*/ 4 w 1602"/>
                <a:gd name="T63" fmla="*/ 689 h 1820"/>
                <a:gd name="T64" fmla="*/ 162 w 1602"/>
                <a:gd name="T65" fmla="*/ 951 h 1820"/>
                <a:gd name="T66" fmla="*/ 367 w 1602"/>
                <a:gd name="T67" fmla="*/ 1285 h 1820"/>
                <a:gd name="T68" fmla="*/ 537 w 1602"/>
                <a:gd name="T69" fmla="*/ 1651 h 1820"/>
                <a:gd name="T70" fmla="*/ 738 w 1602"/>
                <a:gd name="T71" fmla="*/ 1793 h 1820"/>
                <a:gd name="T72" fmla="*/ 919 w 1602"/>
                <a:gd name="T73" fmla="*/ 1770 h 1820"/>
                <a:gd name="T74" fmla="*/ 1121 w 1602"/>
                <a:gd name="T75" fmla="*/ 1581 h 1820"/>
                <a:gd name="T76" fmla="*/ 1263 w 1602"/>
                <a:gd name="T77" fmla="*/ 1205 h 1820"/>
                <a:gd name="T78" fmla="*/ 1507 w 1602"/>
                <a:gd name="T79" fmla="*/ 878 h 1820"/>
                <a:gd name="T80" fmla="*/ 1602 w 1602"/>
                <a:gd name="T81" fmla="*/ 651 h 1820"/>
                <a:gd name="T82" fmla="*/ 1314 w 1602"/>
                <a:gd name="T83" fmla="*/ 970 h 1820"/>
                <a:gd name="T84" fmla="*/ 1168 w 1602"/>
                <a:gd name="T85" fmla="*/ 1266 h 1820"/>
                <a:gd name="T86" fmla="*/ 1014 w 1602"/>
                <a:gd name="T87" fmla="*/ 1597 h 1820"/>
                <a:gd name="T88" fmla="*/ 801 w 1602"/>
                <a:gd name="T89" fmla="*/ 1743 h 1820"/>
                <a:gd name="T90" fmla="*/ 592 w 1602"/>
                <a:gd name="T91" fmla="*/ 1597 h 1820"/>
                <a:gd name="T92" fmla="*/ 438 w 1602"/>
                <a:gd name="T93" fmla="*/ 1266 h 1820"/>
                <a:gd name="T94" fmla="*/ 292 w 1602"/>
                <a:gd name="T95" fmla="*/ 970 h 1820"/>
                <a:gd name="T96" fmla="*/ 114 w 1602"/>
                <a:gd name="T97" fmla="*/ 766 h 1820"/>
                <a:gd name="T98" fmla="*/ 142 w 1602"/>
                <a:gd name="T99" fmla="*/ 635 h 1820"/>
                <a:gd name="T100" fmla="*/ 355 w 1602"/>
                <a:gd name="T101" fmla="*/ 639 h 1820"/>
                <a:gd name="T102" fmla="*/ 513 w 1602"/>
                <a:gd name="T103" fmla="*/ 677 h 1820"/>
                <a:gd name="T104" fmla="*/ 888 w 1602"/>
                <a:gd name="T105" fmla="*/ 624 h 1820"/>
                <a:gd name="T106" fmla="*/ 1144 w 1602"/>
                <a:gd name="T107" fmla="*/ 681 h 1820"/>
                <a:gd name="T108" fmla="*/ 1322 w 1602"/>
                <a:gd name="T109" fmla="*/ 624 h 1820"/>
                <a:gd name="T110" fmla="*/ 1527 w 1602"/>
                <a:gd name="T111" fmla="*/ 674 h 1820"/>
                <a:gd name="T112" fmla="*/ 1428 w 1602"/>
                <a:gd name="T113" fmla="*/ 858 h 18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602" h="1820">
                  <a:moveTo>
                    <a:pt x="1598" y="616"/>
                  </a:moveTo>
                  <a:lnTo>
                    <a:pt x="1590" y="601"/>
                  </a:lnTo>
                  <a:lnTo>
                    <a:pt x="1574" y="589"/>
                  </a:lnTo>
                  <a:lnTo>
                    <a:pt x="1499" y="570"/>
                  </a:lnTo>
                  <a:lnTo>
                    <a:pt x="1436" y="558"/>
                  </a:lnTo>
                  <a:lnTo>
                    <a:pt x="1385" y="551"/>
                  </a:lnTo>
                  <a:lnTo>
                    <a:pt x="1338" y="551"/>
                  </a:lnTo>
                  <a:lnTo>
                    <a:pt x="1298" y="551"/>
                  </a:lnTo>
                  <a:lnTo>
                    <a:pt x="1259" y="562"/>
                  </a:lnTo>
                  <a:lnTo>
                    <a:pt x="1219" y="574"/>
                  </a:lnTo>
                  <a:lnTo>
                    <a:pt x="1176" y="589"/>
                  </a:lnTo>
                  <a:lnTo>
                    <a:pt x="1192" y="547"/>
                  </a:lnTo>
                  <a:lnTo>
                    <a:pt x="1204" y="516"/>
                  </a:lnTo>
                  <a:lnTo>
                    <a:pt x="1215" y="481"/>
                  </a:lnTo>
                  <a:lnTo>
                    <a:pt x="1231" y="451"/>
                  </a:lnTo>
                  <a:lnTo>
                    <a:pt x="1235" y="443"/>
                  </a:lnTo>
                  <a:lnTo>
                    <a:pt x="1243" y="435"/>
                  </a:lnTo>
                  <a:lnTo>
                    <a:pt x="1251" y="427"/>
                  </a:lnTo>
                  <a:lnTo>
                    <a:pt x="1298" y="393"/>
                  </a:lnTo>
                  <a:lnTo>
                    <a:pt x="1346" y="358"/>
                  </a:lnTo>
                  <a:lnTo>
                    <a:pt x="1385" y="324"/>
                  </a:lnTo>
                  <a:lnTo>
                    <a:pt x="1421" y="281"/>
                  </a:lnTo>
                  <a:lnTo>
                    <a:pt x="1448" y="235"/>
                  </a:lnTo>
                  <a:lnTo>
                    <a:pt x="1476" y="181"/>
                  </a:lnTo>
                  <a:lnTo>
                    <a:pt x="1492" y="116"/>
                  </a:lnTo>
                  <a:lnTo>
                    <a:pt x="1503" y="43"/>
                  </a:lnTo>
                  <a:lnTo>
                    <a:pt x="1503" y="27"/>
                  </a:lnTo>
                  <a:lnTo>
                    <a:pt x="1496" y="16"/>
                  </a:lnTo>
                  <a:lnTo>
                    <a:pt x="1484" y="4"/>
                  </a:lnTo>
                  <a:lnTo>
                    <a:pt x="1468" y="0"/>
                  </a:lnTo>
                  <a:lnTo>
                    <a:pt x="1456" y="4"/>
                  </a:lnTo>
                  <a:lnTo>
                    <a:pt x="1444" y="8"/>
                  </a:lnTo>
                  <a:lnTo>
                    <a:pt x="1432" y="20"/>
                  </a:lnTo>
                  <a:lnTo>
                    <a:pt x="1428" y="35"/>
                  </a:lnTo>
                  <a:lnTo>
                    <a:pt x="1424" y="77"/>
                  </a:lnTo>
                  <a:lnTo>
                    <a:pt x="1417" y="116"/>
                  </a:lnTo>
                  <a:lnTo>
                    <a:pt x="1405" y="150"/>
                  </a:lnTo>
                  <a:lnTo>
                    <a:pt x="1393" y="181"/>
                  </a:lnTo>
                  <a:lnTo>
                    <a:pt x="1361" y="235"/>
                  </a:lnTo>
                  <a:lnTo>
                    <a:pt x="1322" y="281"/>
                  </a:lnTo>
                  <a:lnTo>
                    <a:pt x="1298" y="254"/>
                  </a:lnTo>
                  <a:lnTo>
                    <a:pt x="1278" y="224"/>
                  </a:lnTo>
                  <a:lnTo>
                    <a:pt x="1247" y="150"/>
                  </a:lnTo>
                  <a:lnTo>
                    <a:pt x="1235" y="116"/>
                  </a:lnTo>
                  <a:lnTo>
                    <a:pt x="1227" y="85"/>
                  </a:lnTo>
                  <a:lnTo>
                    <a:pt x="1219" y="54"/>
                  </a:lnTo>
                  <a:lnTo>
                    <a:pt x="1215" y="31"/>
                  </a:lnTo>
                  <a:lnTo>
                    <a:pt x="1211" y="20"/>
                  </a:lnTo>
                  <a:lnTo>
                    <a:pt x="1204" y="8"/>
                  </a:lnTo>
                  <a:lnTo>
                    <a:pt x="1188" y="4"/>
                  </a:lnTo>
                  <a:lnTo>
                    <a:pt x="1176" y="0"/>
                  </a:lnTo>
                  <a:lnTo>
                    <a:pt x="1160" y="8"/>
                  </a:lnTo>
                  <a:lnTo>
                    <a:pt x="1148" y="16"/>
                  </a:lnTo>
                  <a:lnTo>
                    <a:pt x="1144" y="27"/>
                  </a:lnTo>
                  <a:lnTo>
                    <a:pt x="1144" y="43"/>
                  </a:lnTo>
                  <a:lnTo>
                    <a:pt x="1144" y="47"/>
                  </a:lnTo>
                  <a:lnTo>
                    <a:pt x="1144" y="54"/>
                  </a:lnTo>
                  <a:lnTo>
                    <a:pt x="1148" y="77"/>
                  </a:lnTo>
                  <a:lnTo>
                    <a:pt x="1156" y="112"/>
                  </a:lnTo>
                  <a:lnTo>
                    <a:pt x="1168" y="150"/>
                  </a:lnTo>
                  <a:lnTo>
                    <a:pt x="1184" y="197"/>
                  </a:lnTo>
                  <a:lnTo>
                    <a:pt x="1207" y="243"/>
                  </a:lnTo>
                  <a:lnTo>
                    <a:pt x="1231" y="289"/>
                  </a:lnTo>
                  <a:lnTo>
                    <a:pt x="1263" y="327"/>
                  </a:lnTo>
                  <a:lnTo>
                    <a:pt x="1207" y="370"/>
                  </a:lnTo>
                  <a:lnTo>
                    <a:pt x="1200" y="377"/>
                  </a:lnTo>
                  <a:lnTo>
                    <a:pt x="1176" y="397"/>
                  </a:lnTo>
                  <a:lnTo>
                    <a:pt x="1156" y="431"/>
                  </a:lnTo>
                  <a:lnTo>
                    <a:pt x="1140" y="474"/>
                  </a:lnTo>
                  <a:lnTo>
                    <a:pt x="1121" y="524"/>
                  </a:lnTo>
                  <a:lnTo>
                    <a:pt x="1113" y="543"/>
                  </a:lnTo>
                  <a:lnTo>
                    <a:pt x="1105" y="566"/>
                  </a:lnTo>
                  <a:lnTo>
                    <a:pt x="1097" y="585"/>
                  </a:lnTo>
                  <a:lnTo>
                    <a:pt x="1089" y="597"/>
                  </a:lnTo>
                  <a:lnTo>
                    <a:pt x="1089" y="597"/>
                  </a:lnTo>
                  <a:lnTo>
                    <a:pt x="986" y="566"/>
                  </a:lnTo>
                  <a:lnTo>
                    <a:pt x="983" y="566"/>
                  </a:lnTo>
                  <a:lnTo>
                    <a:pt x="896" y="551"/>
                  </a:lnTo>
                  <a:lnTo>
                    <a:pt x="801" y="547"/>
                  </a:lnTo>
                  <a:lnTo>
                    <a:pt x="706" y="551"/>
                  </a:lnTo>
                  <a:lnTo>
                    <a:pt x="623" y="566"/>
                  </a:lnTo>
                  <a:lnTo>
                    <a:pt x="620" y="566"/>
                  </a:lnTo>
                  <a:lnTo>
                    <a:pt x="517" y="597"/>
                  </a:lnTo>
                  <a:lnTo>
                    <a:pt x="517" y="597"/>
                  </a:lnTo>
                  <a:lnTo>
                    <a:pt x="509" y="585"/>
                  </a:lnTo>
                  <a:lnTo>
                    <a:pt x="501" y="566"/>
                  </a:lnTo>
                  <a:lnTo>
                    <a:pt x="493" y="543"/>
                  </a:lnTo>
                  <a:lnTo>
                    <a:pt x="485" y="524"/>
                  </a:lnTo>
                  <a:lnTo>
                    <a:pt x="466" y="474"/>
                  </a:lnTo>
                  <a:lnTo>
                    <a:pt x="446" y="431"/>
                  </a:lnTo>
                  <a:lnTo>
                    <a:pt x="430" y="397"/>
                  </a:lnTo>
                  <a:lnTo>
                    <a:pt x="406" y="377"/>
                  </a:lnTo>
                  <a:lnTo>
                    <a:pt x="399" y="370"/>
                  </a:lnTo>
                  <a:lnTo>
                    <a:pt x="339" y="327"/>
                  </a:lnTo>
                  <a:lnTo>
                    <a:pt x="371" y="289"/>
                  </a:lnTo>
                  <a:lnTo>
                    <a:pt x="399" y="243"/>
                  </a:lnTo>
                  <a:lnTo>
                    <a:pt x="418" y="197"/>
                  </a:lnTo>
                  <a:lnTo>
                    <a:pt x="438" y="150"/>
                  </a:lnTo>
                  <a:lnTo>
                    <a:pt x="446" y="112"/>
                  </a:lnTo>
                  <a:lnTo>
                    <a:pt x="454" y="77"/>
                  </a:lnTo>
                  <a:lnTo>
                    <a:pt x="462" y="54"/>
                  </a:lnTo>
                  <a:lnTo>
                    <a:pt x="462" y="47"/>
                  </a:lnTo>
                  <a:lnTo>
                    <a:pt x="462" y="43"/>
                  </a:lnTo>
                  <a:lnTo>
                    <a:pt x="462" y="27"/>
                  </a:lnTo>
                  <a:lnTo>
                    <a:pt x="454" y="16"/>
                  </a:lnTo>
                  <a:lnTo>
                    <a:pt x="446" y="8"/>
                  </a:lnTo>
                  <a:lnTo>
                    <a:pt x="430" y="0"/>
                  </a:lnTo>
                  <a:lnTo>
                    <a:pt x="414" y="4"/>
                  </a:lnTo>
                  <a:lnTo>
                    <a:pt x="403" y="8"/>
                  </a:lnTo>
                  <a:lnTo>
                    <a:pt x="395" y="20"/>
                  </a:lnTo>
                  <a:lnTo>
                    <a:pt x="387" y="31"/>
                  </a:lnTo>
                  <a:lnTo>
                    <a:pt x="383" y="54"/>
                  </a:lnTo>
                  <a:lnTo>
                    <a:pt x="379" y="85"/>
                  </a:lnTo>
                  <a:lnTo>
                    <a:pt x="371" y="116"/>
                  </a:lnTo>
                  <a:lnTo>
                    <a:pt x="359" y="150"/>
                  </a:lnTo>
                  <a:lnTo>
                    <a:pt x="328" y="224"/>
                  </a:lnTo>
                  <a:lnTo>
                    <a:pt x="308" y="254"/>
                  </a:lnTo>
                  <a:lnTo>
                    <a:pt x="284" y="281"/>
                  </a:lnTo>
                  <a:lnTo>
                    <a:pt x="245" y="235"/>
                  </a:lnTo>
                  <a:lnTo>
                    <a:pt x="213" y="181"/>
                  </a:lnTo>
                  <a:lnTo>
                    <a:pt x="201" y="150"/>
                  </a:lnTo>
                  <a:lnTo>
                    <a:pt x="189" y="116"/>
                  </a:lnTo>
                  <a:lnTo>
                    <a:pt x="182" y="77"/>
                  </a:lnTo>
                  <a:lnTo>
                    <a:pt x="178" y="35"/>
                  </a:lnTo>
                  <a:lnTo>
                    <a:pt x="174" y="20"/>
                  </a:lnTo>
                  <a:lnTo>
                    <a:pt x="162" y="8"/>
                  </a:lnTo>
                  <a:lnTo>
                    <a:pt x="150" y="4"/>
                  </a:lnTo>
                  <a:lnTo>
                    <a:pt x="134" y="0"/>
                  </a:lnTo>
                  <a:lnTo>
                    <a:pt x="122" y="4"/>
                  </a:lnTo>
                  <a:lnTo>
                    <a:pt x="111" y="16"/>
                  </a:lnTo>
                  <a:lnTo>
                    <a:pt x="103" y="27"/>
                  </a:lnTo>
                  <a:lnTo>
                    <a:pt x="103" y="43"/>
                  </a:lnTo>
                  <a:lnTo>
                    <a:pt x="114" y="116"/>
                  </a:lnTo>
                  <a:lnTo>
                    <a:pt x="130" y="181"/>
                  </a:lnTo>
                  <a:lnTo>
                    <a:pt x="154" y="235"/>
                  </a:lnTo>
                  <a:lnTo>
                    <a:pt x="186" y="281"/>
                  </a:lnTo>
                  <a:lnTo>
                    <a:pt x="221" y="324"/>
                  </a:lnTo>
                  <a:lnTo>
                    <a:pt x="260" y="358"/>
                  </a:lnTo>
                  <a:lnTo>
                    <a:pt x="304" y="393"/>
                  </a:lnTo>
                  <a:lnTo>
                    <a:pt x="355" y="427"/>
                  </a:lnTo>
                  <a:lnTo>
                    <a:pt x="363" y="435"/>
                  </a:lnTo>
                  <a:lnTo>
                    <a:pt x="367" y="443"/>
                  </a:lnTo>
                  <a:lnTo>
                    <a:pt x="375" y="451"/>
                  </a:lnTo>
                  <a:lnTo>
                    <a:pt x="391" y="481"/>
                  </a:lnTo>
                  <a:lnTo>
                    <a:pt x="403" y="516"/>
                  </a:lnTo>
                  <a:lnTo>
                    <a:pt x="414" y="547"/>
                  </a:lnTo>
                  <a:lnTo>
                    <a:pt x="430" y="589"/>
                  </a:lnTo>
                  <a:lnTo>
                    <a:pt x="387" y="574"/>
                  </a:lnTo>
                  <a:lnTo>
                    <a:pt x="347" y="562"/>
                  </a:lnTo>
                  <a:lnTo>
                    <a:pt x="308" y="551"/>
                  </a:lnTo>
                  <a:lnTo>
                    <a:pt x="264" y="551"/>
                  </a:lnTo>
                  <a:lnTo>
                    <a:pt x="221" y="551"/>
                  </a:lnTo>
                  <a:lnTo>
                    <a:pt x="166" y="558"/>
                  </a:lnTo>
                  <a:lnTo>
                    <a:pt x="107" y="570"/>
                  </a:lnTo>
                  <a:lnTo>
                    <a:pt x="32" y="589"/>
                  </a:lnTo>
                  <a:lnTo>
                    <a:pt x="16" y="601"/>
                  </a:lnTo>
                  <a:lnTo>
                    <a:pt x="8" y="616"/>
                  </a:lnTo>
                  <a:lnTo>
                    <a:pt x="4" y="627"/>
                  </a:lnTo>
                  <a:lnTo>
                    <a:pt x="0" y="651"/>
                  </a:lnTo>
                  <a:lnTo>
                    <a:pt x="4" y="689"/>
                  </a:lnTo>
                  <a:lnTo>
                    <a:pt x="20" y="735"/>
                  </a:lnTo>
                  <a:lnTo>
                    <a:pt x="32" y="770"/>
                  </a:lnTo>
                  <a:lnTo>
                    <a:pt x="51" y="804"/>
                  </a:lnTo>
                  <a:lnTo>
                    <a:pt x="99" y="878"/>
                  </a:lnTo>
                  <a:lnTo>
                    <a:pt x="162" y="951"/>
                  </a:lnTo>
                  <a:lnTo>
                    <a:pt x="241" y="1024"/>
                  </a:lnTo>
                  <a:lnTo>
                    <a:pt x="280" y="1074"/>
                  </a:lnTo>
                  <a:lnTo>
                    <a:pt x="316" y="1135"/>
                  </a:lnTo>
                  <a:lnTo>
                    <a:pt x="339" y="1205"/>
                  </a:lnTo>
                  <a:lnTo>
                    <a:pt x="367" y="1285"/>
                  </a:lnTo>
                  <a:lnTo>
                    <a:pt x="387" y="1358"/>
                  </a:lnTo>
                  <a:lnTo>
                    <a:pt x="414" y="1431"/>
                  </a:lnTo>
                  <a:lnTo>
                    <a:pt x="446" y="1508"/>
                  </a:lnTo>
                  <a:lnTo>
                    <a:pt x="485" y="1581"/>
                  </a:lnTo>
                  <a:lnTo>
                    <a:pt x="537" y="1651"/>
                  </a:lnTo>
                  <a:lnTo>
                    <a:pt x="568" y="1682"/>
                  </a:lnTo>
                  <a:lnTo>
                    <a:pt x="604" y="1712"/>
                  </a:lnTo>
                  <a:lnTo>
                    <a:pt x="643" y="1743"/>
                  </a:lnTo>
                  <a:lnTo>
                    <a:pt x="687" y="1770"/>
                  </a:lnTo>
                  <a:lnTo>
                    <a:pt x="738" y="1793"/>
                  </a:lnTo>
                  <a:lnTo>
                    <a:pt x="789" y="1816"/>
                  </a:lnTo>
                  <a:lnTo>
                    <a:pt x="801" y="1820"/>
                  </a:lnTo>
                  <a:lnTo>
                    <a:pt x="817" y="1816"/>
                  </a:lnTo>
                  <a:lnTo>
                    <a:pt x="868" y="1793"/>
                  </a:lnTo>
                  <a:lnTo>
                    <a:pt x="919" y="1770"/>
                  </a:lnTo>
                  <a:lnTo>
                    <a:pt x="963" y="1743"/>
                  </a:lnTo>
                  <a:lnTo>
                    <a:pt x="1002" y="1712"/>
                  </a:lnTo>
                  <a:lnTo>
                    <a:pt x="1034" y="1682"/>
                  </a:lnTo>
                  <a:lnTo>
                    <a:pt x="1065" y="1651"/>
                  </a:lnTo>
                  <a:lnTo>
                    <a:pt x="1121" y="1581"/>
                  </a:lnTo>
                  <a:lnTo>
                    <a:pt x="1160" y="1508"/>
                  </a:lnTo>
                  <a:lnTo>
                    <a:pt x="1192" y="1431"/>
                  </a:lnTo>
                  <a:lnTo>
                    <a:pt x="1219" y="1358"/>
                  </a:lnTo>
                  <a:lnTo>
                    <a:pt x="1239" y="1285"/>
                  </a:lnTo>
                  <a:lnTo>
                    <a:pt x="1263" y="1205"/>
                  </a:lnTo>
                  <a:lnTo>
                    <a:pt x="1290" y="1135"/>
                  </a:lnTo>
                  <a:lnTo>
                    <a:pt x="1322" y="1074"/>
                  </a:lnTo>
                  <a:lnTo>
                    <a:pt x="1365" y="1024"/>
                  </a:lnTo>
                  <a:lnTo>
                    <a:pt x="1444" y="951"/>
                  </a:lnTo>
                  <a:lnTo>
                    <a:pt x="1507" y="878"/>
                  </a:lnTo>
                  <a:lnTo>
                    <a:pt x="1555" y="804"/>
                  </a:lnTo>
                  <a:lnTo>
                    <a:pt x="1570" y="770"/>
                  </a:lnTo>
                  <a:lnTo>
                    <a:pt x="1586" y="735"/>
                  </a:lnTo>
                  <a:lnTo>
                    <a:pt x="1598" y="689"/>
                  </a:lnTo>
                  <a:lnTo>
                    <a:pt x="1602" y="651"/>
                  </a:lnTo>
                  <a:lnTo>
                    <a:pt x="1602" y="627"/>
                  </a:lnTo>
                  <a:lnTo>
                    <a:pt x="1598" y="616"/>
                  </a:lnTo>
                  <a:lnTo>
                    <a:pt x="1598" y="616"/>
                  </a:lnTo>
                  <a:close/>
                  <a:moveTo>
                    <a:pt x="1314" y="970"/>
                  </a:moveTo>
                  <a:lnTo>
                    <a:pt x="1314" y="970"/>
                  </a:lnTo>
                  <a:lnTo>
                    <a:pt x="1286" y="997"/>
                  </a:lnTo>
                  <a:lnTo>
                    <a:pt x="1263" y="1028"/>
                  </a:lnTo>
                  <a:lnTo>
                    <a:pt x="1223" y="1101"/>
                  </a:lnTo>
                  <a:lnTo>
                    <a:pt x="1196" y="1181"/>
                  </a:lnTo>
                  <a:lnTo>
                    <a:pt x="1168" y="1266"/>
                  </a:lnTo>
                  <a:lnTo>
                    <a:pt x="1148" y="1335"/>
                  </a:lnTo>
                  <a:lnTo>
                    <a:pt x="1125" y="1405"/>
                  </a:lnTo>
                  <a:lnTo>
                    <a:pt x="1093" y="1474"/>
                  </a:lnTo>
                  <a:lnTo>
                    <a:pt x="1061" y="1539"/>
                  </a:lnTo>
                  <a:lnTo>
                    <a:pt x="1014" y="1597"/>
                  </a:lnTo>
                  <a:lnTo>
                    <a:pt x="959" y="1655"/>
                  </a:lnTo>
                  <a:lnTo>
                    <a:pt x="927" y="1678"/>
                  </a:lnTo>
                  <a:lnTo>
                    <a:pt x="888" y="1701"/>
                  </a:lnTo>
                  <a:lnTo>
                    <a:pt x="848" y="1724"/>
                  </a:lnTo>
                  <a:lnTo>
                    <a:pt x="801" y="1743"/>
                  </a:lnTo>
                  <a:lnTo>
                    <a:pt x="758" y="1724"/>
                  </a:lnTo>
                  <a:lnTo>
                    <a:pt x="718" y="1701"/>
                  </a:lnTo>
                  <a:lnTo>
                    <a:pt x="679" y="1678"/>
                  </a:lnTo>
                  <a:lnTo>
                    <a:pt x="647" y="1655"/>
                  </a:lnTo>
                  <a:lnTo>
                    <a:pt x="592" y="1597"/>
                  </a:lnTo>
                  <a:lnTo>
                    <a:pt x="545" y="1539"/>
                  </a:lnTo>
                  <a:lnTo>
                    <a:pt x="509" y="1474"/>
                  </a:lnTo>
                  <a:lnTo>
                    <a:pt x="481" y="1405"/>
                  </a:lnTo>
                  <a:lnTo>
                    <a:pt x="458" y="1335"/>
                  </a:lnTo>
                  <a:lnTo>
                    <a:pt x="438" y="1266"/>
                  </a:lnTo>
                  <a:lnTo>
                    <a:pt x="410" y="1181"/>
                  </a:lnTo>
                  <a:lnTo>
                    <a:pt x="379" y="1101"/>
                  </a:lnTo>
                  <a:lnTo>
                    <a:pt x="343" y="1028"/>
                  </a:lnTo>
                  <a:lnTo>
                    <a:pt x="320" y="997"/>
                  </a:lnTo>
                  <a:lnTo>
                    <a:pt x="292" y="970"/>
                  </a:lnTo>
                  <a:lnTo>
                    <a:pt x="288" y="970"/>
                  </a:lnTo>
                  <a:lnTo>
                    <a:pt x="229" y="912"/>
                  </a:lnTo>
                  <a:lnTo>
                    <a:pt x="178" y="858"/>
                  </a:lnTo>
                  <a:lnTo>
                    <a:pt x="142" y="808"/>
                  </a:lnTo>
                  <a:lnTo>
                    <a:pt x="114" y="766"/>
                  </a:lnTo>
                  <a:lnTo>
                    <a:pt x="95" y="727"/>
                  </a:lnTo>
                  <a:lnTo>
                    <a:pt x="87" y="697"/>
                  </a:lnTo>
                  <a:lnTo>
                    <a:pt x="79" y="674"/>
                  </a:lnTo>
                  <a:lnTo>
                    <a:pt x="79" y="654"/>
                  </a:lnTo>
                  <a:lnTo>
                    <a:pt x="142" y="635"/>
                  </a:lnTo>
                  <a:lnTo>
                    <a:pt x="197" y="627"/>
                  </a:lnTo>
                  <a:lnTo>
                    <a:pt x="241" y="624"/>
                  </a:lnTo>
                  <a:lnTo>
                    <a:pt x="284" y="624"/>
                  </a:lnTo>
                  <a:lnTo>
                    <a:pt x="320" y="627"/>
                  </a:lnTo>
                  <a:lnTo>
                    <a:pt x="355" y="639"/>
                  </a:lnTo>
                  <a:lnTo>
                    <a:pt x="395" y="654"/>
                  </a:lnTo>
                  <a:lnTo>
                    <a:pt x="442" y="674"/>
                  </a:lnTo>
                  <a:lnTo>
                    <a:pt x="462" y="681"/>
                  </a:lnTo>
                  <a:lnTo>
                    <a:pt x="481" y="681"/>
                  </a:lnTo>
                  <a:lnTo>
                    <a:pt x="513" y="677"/>
                  </a:lnTo>
                  <a:lnTo>
                    <a:pt x="513" y="674"/>
                  </a:lnTo>
                  <a:lnTo>
                    <a:pt x="639" y="635"/>
                  </a:lnTo>
                  <a:lnTo>
                    <a:pt x="718" y="624"/>
                  </a:lnTo>
                  <a:lnTo>
                    <a:pt x="801" y="620"/>
                  </a:lnTo>
                  <a:lnTo>
                    <a:pt x="888" y="624"/>
                  </a:lnTo>
                  <a:lnTo>
                    <a:pt x="963" y="635"/>
                  </a:lnTo>
                  <a:lnTo>
                    <a:pt x="1089" y="674"/>
                  </a:lnTo>
                  <a:lnTo>
                    <a:pt x="1089" y="677"/>
                  </a:lnTo>
                  <a:lnTo>
                    <a:pt x="1125" y="681"/>
                  </a:lnTo>
                  <a:lnTo>
                    <a:pt x="1144" y="681"/>
                  </a:lnTo>
                  <a:lnTo>
                    <a:pt x="1164" y="674"/>
                  </a:lnTo>
                  <a:lnTo>
                    <a:pt x="1207" y="654"/>
                  </a:lnTo>
                  <a:lnTo>
                    <a:pt x="1247" y="639"/>
                  </a:lnTo>
                  <a:lnTo>
                    <a:pt x="1286" y="627"/>
                  </a:lnTo>
                  <a:lnTo>
                    <a:pt x="1322" y="624"/>
                  </a:lnTo>
                  <a:lnTo>
                    <a:pt x="1361" y="624"/>
                  </a:lnTo>
                  <a:lnTo>
                    <a:pt x="1409" y="627"/>
                  </a:lnTo>
                  <a:lnTo>
                    <a:pt x="1464" y="635"/>
                  </a:lnTo>
                  <a:lnTo>
                    <a:pt x="1527" y="654"/>
                  </a:lnTo>
                  <a:lnTo>
                    <a:pt x="1527" y="674"/>
                  </a:lnTo>
                  <a:lnTo>
                    <a:pt x="1519" y="697"/>
                  </a:lnTo>
                  <a:lnTo>
                    <a:pt x="1507" y="727"/>
                  </a:lnTo>
                  <a:lnTo>
                    <a:pt x="1492" y="766"/>
                  </a:lnTo>
                  <a:lnTo>
                    <a:pt x="1464" y="808"/>
                  </a:lnTo>
                  <a:lnTo>
                    <a:pt x="1428" y="858"/>
                  </a:lnTo>
                  <a:lnTo>
                    <a:pt x="1377" y="912"/>
                  </a:lnTo>
                  <a:lnTo>
                    <a:pt x="1314" y="970"/>
                  </a:lnTo>
                  <a:lnTo>
                    <a:pt x="1314" y="9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9" name="Freeform 273">
              <a:extLst>
                <a:ext uri="{FF2B5EF4-FFF2-40B4-BE49-F238E27FC236}">
                  <a16:creationId xmlns:a16="http://schemas.microsoft.com/office/drawing/2014/main" xmlns="" id="{CD1672CC-7A56-4A0E-A5D7-2149A152B1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27875" y="5351463"/>
              <a:ext cx="425450" cy="349250"/>
            </a:xfrm>
            <a:custGeom>
              <a:avLst/>
              <a:gdLst>
                <a:gd name="T0" fmla="*/ 158 w 268"/>
                <a:gd name="T1" fmla="*/ 0 h 220"/>
                <a:gd name="T2" fmla="*/ 114 w 268"/>
                <a:gd name="T3" fmla="*/ 0 h 220"/>
                <a:gd name="T4" fmla="*/ 91 w 268"/>
                <a:gd name="T5" fmla="*/ 4 h 220"/>
                <a:gd name="T6" fmla="*/ 71 w 268"/>
                <a:gd name="T7" fmla="*/ 12 h 220"/>
                <a:gd name="T8" fmla="*/ 35 w 268"/>
                <a:gd name="T9" fmla="*/ 35 h 220"/>
                <a:gd name="T10" fmla="*/ 12 w 268"/>
                <a:gd name="T11" fmla="*/ 70 h 220"/>
                <a:gd name="T12" fmla="*/ 4 w 268"/>
                <a:gd name="T13" fmla="*/ 89 h 220"/>
                <a:gd name="T14" fmla="*/ 0 w 268"/>
                <a:gd name="T15" fmla="*/ 112 h 220"/>
                <a:gd name="T16" fmla="*/ 4 w 268"/>
                <a:gd name="T17" fmla="*/ 131 h 220"/>
                <a:gd name="T18" fmla="*/ 12 w 268"/>
                <a:gd name="T19" fmla="*/ 154 h 220"/>
                <a:gd name="T20" fmla="*/ 35 w 268"/>
                <a:gd name="T21" fmla="*/ 189 h 220"/>
                <a:gd name="T22" fmla="*/ 71 w 268"/>
                <a:gd name="T23" fmla="*/ 212 h 220"/>
                <a:gd name="T24" fmla="*/ 91 w 268"/>
                <a:gd name="T25" fmla="*/ 216 h 220"/>
                <a:gd name="T26" fmla="*/ 114 w 268"/>
                <a:gd name="T27" fmla="*/ 220 h 220"/>
                <a:gd name="T28" fmla="*/ 158 w 268"/>
                <a:gd name="T29" fmla="*/ 220 h 220"/>
                <a:gd name="T30" fmla="*/ 181 w 268"/>
                <a:gd name="T31" fmla="*/ 216 h 220"/>
                <a:gd name="T32" fmla="*/ 201 w 268"/>
                <a:gd name="T33" fmla="*/ 212 h 220"/>
                <a:gd name="T34" fmla="*/ 237 w 268"/>
                <a:gd name="T35" fmla="*/ 189 h 220"/>
                <a:gd name="T36" fmla="*/ 260 w 268"/>
                <a:gd name="T37" fmla="*/ 154 h 220"/>
                <a:gd name="T38" fmla="*/ 268 w 268"/>
                <a:gd name="T39" fmla="*/ 131 h 220"/>
                <a:gd name="T40" fmla="*/ 268 w 268"/>
                <a:gd name="T41" fmla="*/ 112 h 220"/>
                <a:gd name="T42" fmla="*/ 268 w 268"/>
                <a:gd name="T43" fmla="*/ 89 h 220"/>
                <a:gd name="T44" fmla="*/ 260 w 268"/>
                <a:gd name="T45" fmla="*/ 70 h 220"/>
                <a:gd name="T46" fmla="*/ 237 w 268"/>
                <a:gd name="T47" fmla="*/ 35 h 220"/>
                <a:gd name="T48" fmla="*/ 201 w 268"/>
                <a:gd name="T49" fmla="*/ 12 h 220"/>
                <a:gd name="T50" fmla="*/ 181 w 268"/>
                <a:gd name="T51" fmla="*/ 4 h 220"/>
                <a:gd name="T52" fmla="*/ 158 w 268"/>
                <a:gd name="T53" fmla="*/ 0 h 220"/>
                <a:gd name="T54" fmla="*/ 158 w 268"/>
                <a:gd name="T55" fmla="*/ 0 h 220"/>
                <a:gd name="T56" fmla="*/ 158 w 268"/>
                <a:gd name="T57" fmla="*/ 146 h 220"/>
                <a:gd name="T58" fmla="*/ 114 w 268"/>
                <a:gd name="T59" fmla="*/ 146 h 220"/>
                <a:gd name="T60" fmla="*/ 99 w 268"/>
                <a:gd name="T61" fmla="*/ 143 h 220"/>
                <a:gd name="T62" fmla="*/ 87 w 268"/>
                <a:gd name="T63" fmla="*/ 135 h 220"/>
                <a:gd name="T64" fmla="*/ 79 w 268"/>
                <a:gd name="T65" fmla="*/ 123 h 220"/>
                <a:gd name="T66" fmla="*/ 75 w 268"/>
                <a:gd name="T67" fmla="*/ 112 h 220"/>
                <a:gd name="T68" fmla="*/ 79 w 268"/>
                <a:gd name="T69" fmla="*/ 96 h 220"/>
                <a:gd name="T70" fmla="*/ 87 w 268"/>
                <a:gd name="T71" fmla="*/ 85 h 220"/>
                <a:gd name="T72" fmla="*/ 99 w 268"/>
                <a:gd name="T73" fmla="*/ 77 h 220"/>
                <a:gd name="T74" fmla="*/ 114 w 268"/>
                <a:gd name="T75" fmla="*/ 73 h 220"/>
                <a:gd name="T76" fmla="*/ 158 w 268"/>
                <a:gd name="T77" fmla="*/ 73 h 220"/>
                <a:gd name="T78" fmla="*/ 174 w 268"/>
                <a:gd name="T79" fmla="*/ 77 h 220"/>
                <a:gd name="T80" fmla="*/ 185 w 268"/>
                <a:gd name="T81" fmla="*/ 85 h 220"/>
                <a:gd name="T82" fmla="*/ 193 w 268"/>
                <a:gd name="T83" fmla="*/ 96 h 220"/>
                <a:gd name="T84" fmla="*/ 193 w 268"/>
                <a:gd name="T85" fmla="*/ 112 h 220"/>
                <a:gd name="T86" fmla="*/ 193 w 268"/>
                <a:gd name="T87" fmla="*/ 123 h 220"/>
                <a:gd name="T88" fmla="*/ 185 w 268"/>
                <a:gd name="T89" fmla="*/ 135 h 220"/>
                <a:gd name="T90" fmla="*/ 174 w 268"/>
                <a:gd name="T91" fmla="*/ 143 h 220"/>
                <a:gd name="T92" fmla="*/ 158 w 268"/>
                <a:gd name="T93" fmla="*/ 146 h 220"/>
                <a:gd name="T94" fmla="*/ 158 w 268"/>
                <a:gd name="T95" fmla="*/ 146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8" h="220">
                  <a:moveTo>
                    <a:pt x="158" y="0"/>
                  </a:moveTo>
                  <a:lnTo>
                    <a:pt x="114" y="0"/>
                  </a:lnTo>
                  <a:lnTo>
                    <a:pt x="91" y="4"/>
                  </a:lnTo>
                  <a:lnTo>
                    <a:pt x="71" y="12"/>
                  </a:lnTo>
                  <a:lnTo>
                    <a:pt x="35" y="35"/>
                  </a:lnTo>
                  <a:lnTo>
                    <a:pt x="12" y="70"/>
                  </a:lnTo>
                  <a:lnTo>
                    <a:pt x="4" y="89"/>
                  </a:lnTo>
                  <a:lnTo>
                    <a:pt x="0" y="112"/>
                  </a:lnTo>
                  <a:lnTo>
                    <a:pt x="4" y="131"/>
                  </a:lnTo>
                  <a:lnTo>
                    <a:pt x="12" y="154"/>
                  </a:lnTo>
                  <a:lnTo>
                    <a:pt x="35" y="189"/>
                  </a:lnTo>
                  <a:lnTo>
                    <a:pt x="71" y="212"/>
                  </a:lnTo>
                  <a:lnTo>
                    <a:pt x="91" y="216"/>
                  </a:lnTo>
                  <a:lnTo>
                    <a:pt x="114" y="220"/>
                  </a:lnTo>
                  <a:lnTo>
                    <a:pt x="158" y="220"/>
                  </a:lnTo>
                  <a:lnTo>
                    <a:pt x="181" y="216"/>
                  </a:lnTo>
                  <a:lnTo>
                    <a:pt x="201" y="212"/>
                  </a:lnTo>
                  <a:lnTo>
                    <a:pt x="237" y="189"/>
                  </a:lnTo>
                  <a:lnTo>
                    <a:pt x="260" y="154"/>
                  </a:lnTo>
                  <a:lnTo>
                    <a:pt x="268" y="131"/>
                  </a:lnTo>
                  <a:lnTo>
                    <a:pt x="268" y="112"/>
                  </a:lnTo>
                  <a:lnTo>
                    <a:pt x="268" y="89"/>
                  </a:lnTo>
                  <a:lnTo>
                    <a:pt x="260" y="70"/>
                  </a:lnTo>
                  <a:lnTo>
                    <a:pt x="237" y="35"/>
                  </a:lnTo>
                  <a:lnTo>
                    <a:pt x="201" y="12"/>
                  </a:lnTo>
                  <a:lnTo>
                    <a:pt x="181" y="4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158" y="146"/>
                  </a:moveTo>
                  <a:lnTo>
                    <a:pt x="114" y="146"/>
                  </a:lnTo>
                  <a:lnTo>
                    <a:pt x="99" y="143"/>
                  </a:lnTo>
                  <a:lnTo>
                    <a:pt x="87" y="135"/>
                  </a:lnTo>
                  <a:lnTo>
                    <a:pt x="79" y="123"/>
                  </a:lnTo>
                  <a:lnTo>
                    <a:pt x="75" y="112"/>
                  </a:lnTo>
                  <a:lnTo>
                    <a:pt x="79" y="96"/>
                  </a:lnTo>
                  <a:lnTo>
                    <a:pt x="87" y="85"/>
                  </a:lnTo>
                  <a:lnTo>
                    <a:pt x="99" y="77"/>
                  </a:lnTo>
                  <a:lnTo>
                    <a:pt x="114" y="73"/>
                  </a:lnTo>
                  <a:lnTo>
                    <a:pt x="158" y="73"/>
                  </a:lnTo>
                  <a:lnTo>
                    <a:pt x="174" y="77"/>
                  </a:lnTo>
                  <a:lnTo>
                    <a:pt x="185" y="85"/>
                  </a:lnTo>
                  <a:lnTo>
                    <a:pt x="193" y="96"/>
                  </a:lnTo>
                  <a:lnTo>
                    <a:pt x="193" y="112"/>
                  </a:lnTo>
                  <a:lnTo>
                    <a:pt x="193" y="123"/>
                  </a:lnTo>
                  <a:lnTo>
                    <a:pt x="185" y="135"/>
                  </a:lnTo>
                  <a:lnTo>
                    <a:pt x="174" y="143"/>
                  </a:lnTo>
                  <a:lnTo>
                    <a:pt x="158" y="146"/>
                  </a:lnTo>
                  <a:lnTo>
                    <a:pt x="158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30" name="Freeform 278">
            <a:extLst>
              <a:ext uri="{FF2B5EF4-FFF2-40B4-BE49-F238E27FC236}">
                <a16:creationId xmlns:a16="http://schemas.microsoft.com/office/drawing/2014/main" xmlns="" id="{0D10E7E1-F4C0-43CD-8D04-72B6DA19055F}"/>
              </a:ext>
            </a:extLst>
          </p:cNvPr>
          <p:cNvSpPr>
            <a:spLocks noEditPoints="1"/>
          </p:cNvSpPr>
          <p:nvPr/>
        </p:nvSpPr>
        <p:spPr bwMode="auto">
          <a:xfrm>
            <a:off x="9398530" y="2330246"/>
            <a:ext cx="233535" cy="261170"/>
          </a:xfrm>
          <a:custGeom>
            <a:avLst/>
            <a:gdLst>
              <a:gd name="T0" fmla="*/ 1389 w 1555"/>
              <a:gd name="T1" fmla="*/ 304 h 1739"/>
              <a:gd name="T2" fmla="*/ 1353 w 1555"/>
              <a:gd name="T3" fmla="*/ 112 h 1739"/>
              <a:gd name="T4" fmla="*/ 1267 w 1555"/>
              <a:gd name="T5" fmla="*/ 23 h 1739"/>
              <a:gd name="T6" fmla="*/ 1140 w 1555"/>
              <a:gd name="T7" fmla="*/ 0 h 1739"/>
              <a:gd name="T8" fmla="*/ 1002 w 1555"/>
              <a:gd name="T9" fmla="*/ 50 h 1739"/>
              <a:gd name="T10" fmla="*/ 825 w 1555"/>
              <a:gd name="T11" fmla="*/ 177 h 1739"/>
              <a:gd name="T12" fmla="*/ 631 w 1555"/>
              <a:gd name="T13" fmla="*/ 100 h 1739"/>
              <a:gd name="T14" fmla="*/ 481 w 1555"/>
              <a:gd name="T15" fmla="*/ 16 h 1739"/>
              <a:gd name="T16" fmla="*/ 331 w 1555"/>
              <a:gd name="T17" fmla="*/ 4 h 1739"/>
              <a:gd name="T18" fmla="*/ 245 w 1555"/>
              <a:gd name="T19" fmla="*/ 54 h 1739"/>
              <a:gd name="T20" fmla="*/ 174 w 1555"/>
              <a:gd name="T21" fmla="*/ 196 h 1739"/>
              <a:gd name="T22" fmla="*/ 189 w 1555"/>
              <a:gd name="T23" fmla="*/ 381 h 1739"/>
              <a:gd name="T24" fmla="*/ 4 w 1555"/>
              <a:gd name="T25" fmla="*/ 408 h 1739"/>
              <a:gd name="T26" fmla="*/ 16 w 1555"/>
              <a:gd name="T27" fmla="*/ 797 h 1739"/>
              <a:gd name="T28" fmla="*/ 107 w 1555"/>
              <a:gd name="T29" fmla="*/ 1697 h 1739"/>
              <a:gd name="T30" fmla="*/ 146 w 1555"/>
              <a:gd name="T31" fmla="*/ 1739 h 1739"/>
              <a:gd name="T32" fmla="*/ 1448 w 1555"/>
              <a:gd name="T33" fmla="*/ 1712 h 1739"/>
              <a:gd name="T34" fmla="*/ 1527 w 1555"/>
              <a:gd name="T35" fmla="*/ 804 h 1739"/>
              <a:gd name="T36" fmla="*/ 1555 w 1555"/>
              <a:gd name="T37" fmla="*/ 423 h 1739"/>
              <a:gd name="T38" fmla="*/ 1511 w 1555"/>
              <a:gd name="T39" fmla="*/ 381 h 1739"/>
              <a:gd name="T40" fmla="*/ 292 w 1555"/>
              <a:gd name="T41" fmla="*/ 127 h 1739"/>
              <a:gd name="T42" fmla="*/ 434 w 1555"/>
              <a:gd name="T43" fmla="*/ 89 h 1739"/>
              <a:gd name="T44" fmla="*/ 659 w 1555"/>
              <a:gd name="T45" fmla="*/ 227 h 1739"/>
              <a:gd name="T46" fmla="*/ 762 w 1555"/>
              <a:gd name="T47" fmla="*/ 320 h 1739"/>
              <a:gd name="T48" fmla="*/ 829 w 1555"/>
              <a:gd name="T49" fmla="*/ 289 h 1739"/>
              <a:gd name="T50" fmla="*/ 1002 w 1555"/>
              <a:gd name="T51" fmla="*/ 143 h 1739"/>
              <a:gd name="T52" fmla="*/ 1204 w 1555"/>
              <a:gd name="T53" fmla="*/ 85 h 1739"/>
              <a:gd name="T54" fmla="*/ 1302 w 1555"/>
              <a:gd name="T55" fmla="*/ 216 h 1739"/>
              <a:gd name="T56" fmla="*/ 1263 w 1555"/>
              <a:gd name="T57" fmla="*/ 381 h 1739"/>
              <a:gd name="T58" fmla="*/ 1223 w 1555"/>
              <a:gd name="T59" fmla="*/ 285 h 1739"/>
              <a:gd name="T60" fmla="*/ 1172 w 1555"/>
              <a:gd name="T61" fmla="*/ 193 h 1739"/>
              <a:gd name="T62" fmla="*/ 1022 w 1555"/>
              <a:gd name="T63" fmla="*/ 219 h 1739"/>
              <a:gd name="T64" fmla="*/ 880 w 1555"/>
              <a:gd name="T65" fmla="*/ 350 h 1739"/>
              <a:gd name="T66" fmla="*/ 647 w 1555"/>
              <a:gd name="T67" fmla="*/ 316 h 1739"/>
              <a:gd name="T68" fmla="*/ 489 w 1555"/>
              <a:gd name="T69" fmla="*/ 200 h 1739"/>
              <a:gd name="T70" fmla="*/ 359 w 1555"/>
              <a:gd name="T71" fmla="*/ 208 h 1739"/>
              <a:gd name="T72" fmla="*/ 339 w 1555"/>
              <a:gd name="T73" fmla="*/ 316 h 1739"/>
              <a:gd name="T74" fmla="*/ 268 w 1555"/>
              <a:gd name="T75" fmla="*/ 350 h 1739"/>
              <a:gd name="T76" fmla="*/ 257 w 1555"/>
              <a:gd name="T77" fmla="*/ 216 h 1739"/>
              <a:gd name="T78" fmla="*/ 1050 w 1555"/>
              <a:gd name="T79" fmla="*/ 296 h 1739"/>
              <a:gd name="T80" fmla="*/ 1132 w 1555"/>
              <a:gd name="T81" fmla="*/ 262 h 1739"/>
              <a:gd name="T82" fmla="*/ 1129 w 1555"/>
              <a:gd name="T83" fmla="*/ 320 h 1739"/>
              <a:gd name="T84" fmla="*/ 600 w 1555"/>
              <a:gd name="T85" fmla="*/ 381 h 1739"/>
              <a:gd name="T86" fmla="*/ 414 w 1555"/>
              <a:gd name="T87" fmla="*/ 293 h 1739"/>
              <a:gd name="T88" fmla="*/ 438 w 1555"/>
              <a:gd name="T89" fmla="*/ 262 h 1739"/>
              <a:gd name="T90" fmla="*/ 552 w 1555"/>
              <a:gd name="T91" fmla="*/ 335 h 1739"/>
              <a:gd name="T92" fmla="*/ 189 w 1555"/>
              <a:gd name="T93" fmla="*/ 1654 h 1739"/>
              <a:gd name="T94" fmla="*/ 908 w 1555"/>
              <a:gd name="T95" fmla="*/ 1654 h 1739"/>
              <a:gd name="T96" fmla="*/ 908 w 1555"/>
              <a:gd name="T97" fmla="*/ 1654 h 1739"/>
              <a:gd name="T98" fmla="*/ 1365 w 1555"/>
              <a:gd name="T99" fmla="*/ 808 h 1739"/>
              <a:gd name="T100" fmla="*/ 1409 w 1555"/>
              <a:gd name="T101" fmla="*/ 727 h 1739"/>
              <a:gd name="T102" fmla="*/ 87 w 1555"/>
              <a:gd name="T103" fmla="*/ 462 h 17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555" h="1739">
                <a:moveTo>
                  <a:pt x="1511" y="381"/>
                </a:moveTo>
                <a:lnTo>
                  <a:pt x="1365" y="381"/>
                </a:lnTo>
                <a:lnTo>
                  <a:pt x="1381" y="346"/>
                </a:lnTo>
                <a:lnTo>
                  <a:pt x="1389" y="304"/>
                </a:lnTo>
                <a:lnTo>
                  <a:pt x="1389" y="254"/>
                </a:lnTo>
                <a:lnTo>
                  <a:pt x="1385" y="196"/>
                </a:lnTo>
                <a:lnTo>
                  <a:pt x="1369" y="150"/>
                </a:lnTo>
                <a:lnTo>
                  <a:pt x="1353" y="112"/>
                </a:lnTo>
                <a:lnTo>
                  <a:pt x="1334" y="81"/>
                </a:lnTo>
                <a:lnTo>
                  <a:pt x="1310" y="54"/>
                </a:lnTo>
                <a:lnTo>
                  <a:pt x="1290" y="35"/>
                </a:lnTo>
                <a:lnTo>
                  <a:pt x="1267" y="23"/>
                </a:lnTo>
                <a:lnTo>
                  <a:pt x="1243" y="12"/>
                </a:lnTo>
                <a:lnTo>
                  <a:pt x="1227" y="4"/>
                </a:lnTo>
                <a:lnTo>
                  <a:pt x="1172" y="0"/>
                </a:lnTo>
                <a:lnTo>
                  <a:pt x="1140" y="0"/>
                </a:lnTo>
                <a:lnTo>
                  <a:pt x="1105" y="8"/>
                </a:lnTo>
                <a:lnTo>
                  <a:pt x="1073" y="16"/>
                </a:lnTo>
                <a:lnTo>
                  <a:pt x="1038" y="31"/>
                </a:lnTo>
                <a:lnTo>
                  <a:pt x="1002" y="50"/>
                </a:lnTo>
                <a:lnTo>
                  <a:pt x="963" y="73"/>
                </a:lnTo>
                <a:lnTo>
                  <a:pt x="923" y="100"/>
                </a:lnTo>
                <a:lnTo>
                  <a:pt x="884" y="131"/>
                </a:lnTo>
                <a:lnTo>
                  <a:pt x="825" y="177"/>
                </a:lnTo>
                <a:lnTo>
                  <a:pt x="777" y="223"/>
                </a:lnTo>
                <a:lnTo>
                  <a:pt x="730" y="177"/>
                </a:lnTo>
                <a:lnTo>
                  <a:pt x="671" y="131"/>
                </a:lnTo>
                <a:lnTo>
                  <a:pt x="631" y="100"/>
                </a:lnTo>
                <a:lnTo>
                  <a:pt x="592" y="73"/>
                </a:lnTo>
                <a:lnTo>
                  <a:pt x="552" y="50"/>
                </a:lnTo>
                <a:lnTo>
                  <a:pt x="517" y="31"/>
                </a:lnTo>
                <a:lnTo>
                  <a:pt x="481" y="16"/>
                </a:lnTo>
                <a:lnTo>
                  <a:pt x="450" y="8"/>
                </a:lnTo>
                <a:lnTo>
                  <a:pt x="418" y="0"/>
                </a:lnTo>
                <a:lnTo>
                  <a:pt x="387" y="0"/>
                </a:lnTo>
                <a:lnTo>
                  <a:pt x="331" y="4"/>
                </a:lnTo>
                <a:lnTo>
                  <a:pt x="312" y="12"/>
                </a:lnTo>
                <a:lnTo>
                  <a:pt x="288" y="23"/>
                </a:lnTo>
                <a:lnTo>
                  <a:pt x="268" y="35"/>
                </a:lnTo>
                <a:lnTo>
                  <a:pt x="245" y="54"/>
                </a:lnTo>
                <a:lnTo>
                  <a:pt x="221" y="81"/>
                </a:lnTo>
                <a:lnTo>
                  <a:pt x="201" y="112"/>
                </a:lnTo>
                <a:lnTo>
                  <a:pt x="186" y="150"/>
                </a:lnTo>
                <a:lnTo>
                  <a:pt x="174" y="196"/>
                </a:lnTo>
                <a:lnTo>
                  <a:pt x="166" y="254"/>
                </a:lnTo>
                <a:lnTo>
                  <a:pt x="166" y="304"/>
                </a:lnTo>
                <a:lnTo>
                  <a:pt x="174" y="346"/>
                </a:lnTo>
                <a:lnTo>
                  <a:pt x="189" y="381"/>
                </a:lnTo>
                <a:lnTo>
                  <a:pt x="43" y="381"/>
                </a:lnTo>
                <a:lnTo>
                  <a:pt x="28" y="385"/>
                </a:lnTo>
                <a:lnTo>
                  <a:pt x="16" y="393"/>
                </a:lnTo>
                <a:lnTo>
                  <a:pt x="4" y="408"/>
                </a:lnTo>
                <a:lnTo>
                  <a:pt x="0" y="423"/>
                </a:lnTo>
                <a:lnTo>
                  <a:pt x="0" y="766"/>
                </a:lnTo>
                <a:lnTo>
                  <a:pt x="4" y="781"/>
                </a:lnTo>
                <a:lnTo>
                  <a:pt x="16" y="797"/>
                </a:lnTo>
                <a:lnTo>
                  <a:pt x="28" y="804"/>
                </a:lnTo>
                <a:lnTo>
                  <a:pt x="43" y="808"/>
                </a:lnTo>
                <a:lnTo>
                  <a:pt x="107" y="808"/>
                </a:lnTo>
                <a:lnTo>
                  <a:pt x="107" y="1697"/>
                </a:lnTo>
                <a:lnTo>
                  <a:pt x="111" y="1712"/>
                </a:lnTo>
                <a:lnTo>
                  <a:pt x="118" y="1724"/>
                </a:lnTo>
                <a:lnTo>
                  <a:pt x="130" y="1735"/>
                </a:lnTo>
                <a:lnTo>
                  <a:pt x="146" y="1739"/>
                </a:lnTo>
                <a:lnTo>
                  <a:pt x="1409" y="1739"/>
                </a:lnTo>
                <a:lnTo>
                  <a:pt x="1424" y="1735"/>
                </a:lnTo>
                <a:lnTo>
                  <a:pt x="1436" y="1724"/>
                </a:lnTo>
                <a:lnTo>
                  <a:pt x="1448" y="1712"/>
                </a:lnTo>
                <a:lnTo>
                  <a:pt x="1452" y="1697"/>
                </a:lnTo>
                <a:lnTo>
                  <a:pt x="1452" y="808"/>
                </a:lnTo>
                <a:lnTo>
                  <a:pt x="1511" y="808"/>
                </a:lnTo>
                <a:lnTo>
                  <a:pt x="1527" y="804"/>
                </a:lnTo>
                <a:lnTo>
                  <a:pt x="1543" y="797"/>
                </a:lnTo>
                <a:lnTo>
                  <a:pt x="1551" y="781"/>
                </a:lnTo>
                <a:lnTo>
                  <a:pt x="1555" y="766"/>
                </a:lnTo>
                <a:lnTo>
                  <a:pt x="1555" y="423"/>
                </a:lnTo>
                <a:lnTo>
                  <a:pt x="1551" y="408"/>
                </a:lnTo>
                <a:lnTo>
                  <a:pt x="1543" y="393"/>
                </a:lnTo>
                <a:lnTo>
                  <a:pt x="1527" y="385"/>
                </a:lnTo>
                <a:lnTo>
                  <a:pt x="1511" y="381"/>
                </a:lnTo>
                <a:lnTo>
                  <a:pt x="1511" y="381"/>
                </a:lnTo>
                <a:close/>
                <a:moveTo>
                  <a:pt x="257" y="216"/>
                </a:moveTo>
                <a:lnTo>
                  <a:pt x="268" y="166"/>
                </a:lnTo>
                <a:lnTo>
                  <a:pt x="292" y="127"/>
                </a:lnTo>
                <a:lnTo>
                  <a:pt x="320" y="100"/>
                </a:lnTo>
                <a:lnTo>
                  <a:pt x="351" y="85"/>
                </a:lnTo>
                <a:lnTo>
                  <a:pt x="387" y="81"/>
                </a:lnTo>
                <a:lnTo>
                  <a:pt x="434" y="89"/>
                </a:lnTo>
                <a:lnTo>
                  <a:pt x="489" y="108"/>
                </a:lnTo>
                <a:lnTo>
                  <a:pt x="552" y="143"/>
                </a:lnTo>
                <a:lnTo>
                  <a:pt x="620" y="193"/>
                </a:lnTo>
                <a:lnTo>
                  <a:pt x="659" y="227"/>
                </a:lnTo>
                <a:lnTo>
                  <a:pt x="695" y="258"/>
                </a:lnTo>
                <a:lnTo>
                  <a:pt x="726" y="289"/>
                </a:lnTo>
                <a:lnTo>
                  <a:pt x="746" y="308"/>
                </a:lnTo>
                <a:lnTo>
                  <a:pt x="762" y="320"/>
                </a:lnTo>
                <a:lnTo>
                  <a:pt x="777" y="323"/>
                </a:lnTo>
                <a:lnTo>
                  <a:pt x="793" y="320"/>
                </a:lnTo>
                <a:lnTo>
                  <a:pt x="809" y="308"/>
                </a:lnTo>
                <a:lnTo>
                  <a:pt x="829" y="289"/>
                </a:lnTo>
                <a:lnTo>
                  <a:pt x="860" y="258"/>
                </a:lnTo>
                <a:lnTo>
                  <a:pt x="896" y="227"/>
                </a:lnTo>
                <a:lnTo>
                  <a:pt x="935" y="193"/>
                </a:lnTo>
                <a:lnTo>
                  <a:pt x="1002" y="143"/>
                </a:lnTo>
                <a:lnTo>
                  <a:pt x="1065" y="108"/>
                </a:lnTo>
                <a:lnTo>
                  <a:pt x="1121" y="89"/>
                </a:lnTo>
                <a:lnTo>
                  <a:pt x="1172" y="81"/>
                </a:lnTo>
                <a:lnTo>
                  <a:pt x="1204" y="85"/>
                </a:lnTo>
                <a:lnTo>
                  <a:pt x="1239" y="100"/>
                </a:lnTo>
                <a:lnTo>
                  <a:pt x="1267" y="127"/>
                </a:lnTo>
                <a:lnTo>
                  <a:pt x="1286" y="166"/>
                </a:lnTo>
                <a:lnTo>
                  <a:pt x="1302" y="216"/>
                </a:lnTo>
                <a:lnTo>
                  <a:pt x="1306" y="266"/>
                </a:lnTo>
                <a:lnTo>
                  <a:pt x="1302" y="312"/>
                </a:lnTo>
                <a:lnTo>
                  <a:pt x="1290" y="350"/>
                </a:lnTo>
                <a:lnTo>
                  <a:pt x="1263" y="381"/>
                </a:lnTo>
                <a:lnTo>
                  <a:pt x="1180" y="381"/>
                </a:lnTo>
                <a:lnTo>
                  <a:pt x="1204" y="346"/>
                </a:lnTo>
                <a:lnTo>
                  <a:pt x="1219" y="316"/>
                </a:lnTo>
                <a:lnTo>
                  <a:pt x="1223" y="285"/>
                </a:lnTo>
                <a:lnTo>
                  <a:pt x="1223" y="254"/>
                </a:lnTo>
                <a:lnTo>
                  <a:pt x="1215" y="227"/>
                </a:lnTo>
                <a:lnTo>
                  <a:pt x="1196" y="208"/>
                </a:lnTo>
                <a:lnTo>
                  <a:pt x="1172" y="193"/>
                </a:lnTo>
                <a:lnTo>
                  <a:pt x="1144" y="185"/>
                </a:lnTo>
                <a:lnTo>
                  <a:pt x="1105" y="185"/>
                </a:lnTo>
                <a:lnTo>
                  <a:pt x="1065" y="200"/>
                </a:lnTo>
                <a:lnTo>
                  <a:pt x="1022" y="219"/>
                </a:lnTo>
                <a:lnTo>
                  <a:pt x="983" y="250"/>
                </a:lnTo>
                <a:lnTo>
                  <a:pt x="943" y="281"/>
                </a:lnTo>
                <a:lnTo>
                  <a:pt x="908" y="316"/>
                </a:lnTo>
                <a:lnTo>
                  <a:pt x="880" y="350"/>
                </a:lnTo>
                <a:lnTo>
                  <a:pt x="856" y="381"/>
                </a:lnTo>
                <a:lnTo>
                  <a:pt x="698" y="381"/>
                </a:lnTo>
                <a:lnTo>
                  <a:pt x="679" y="350"/>
                </a:lnTo>
                <a:lnTo>
                  <a:pt x="647" y="316"/>
                </a:lnTo>
                <a:lnTo>
                  <a:pt x="612" y="281"/>
                </a:lnTo>
                <a:lnTo>
                  <a:pt x="572" y="250"/>
                </a:lnTo>
                <a:lnTo>
                  <a:pt x="533" y="219"/>
                </a:lnTo>
                <a:lnTo>
                  <a:pt x="489" y="200"/>
                </a:lnTo>
                <a:lnTo>
                  <a:pt x="450" y="185"/>
                </a:lnTo>
                <a:lnTo>
                  <a:pt x="410" y="185"/>
                </a:lnTo>
                <a:lnTo>
                  <a:pt x="383" y="193"/>
                </a:lnTo>
                <a:lnTo>
                  <a:pt x="359" y="208"/>
                </a:lnTo>
                <a:lnTo>
                  <a:pt x="343" y="227"/>
                </a:lnTo>
                <a:lnTo>
                  <a:pt x="331" y="254"/>
                </a:lnTo>
                <a:lnTo>
                  <a:pt x="331" y="285"/>
                </a:lnTo>
                <a:lnTo>
                  <a:pt x="339" y="316"/>
                </a:lnTo>
                <a:lnTo>
                  <a:pt x="351" y="346"/>
                </a:lnTo>
                <a:lnTo>
                  <a:pt x="375" y="381"/>
                </a:lnTo>
                <a:lnTo>
                  <a:pt x="292" y="381"/>
                </a:lnTo>
                <a:lnTo>
                  <a:pt x="268" y="350"/>
                </a:lnTo>
                <a:lnTo>
                  <a:pt x="253" y="312"/>
                </a:lnTo>
                <a:lnTo>
                  <a:pt x="249" y="266"/>
                </a:lnTo>
                <a:lnTo>
                  <a:pt x="257" y="216"/>
                </a:lnTo>
                <a:lnTo>
                  <a:pt x="257" y="216"/>
                </a:lnTo>
                <a:close/>
                <a:moveTo>
                  <a:pt x="1061" y="381"/>
                </a:moveTo>
                <a:lnTo>
                  <a:pt x="955" y="381"/>
                </a:lnTo>
                <a:lnTo>
                  <a:pt x="1002" y="335"/>
                </a:lnTo>
                <a:lnTo>
                  <a:pt x="1050" y="296"/>
                </a:lnTo>
                <a:lnTo>
                  <a:pt x="1077" y="281"/>
                </a:lnTo>
                <a:lnTo>
                  <a:pt x="1097" y="270"/>
                </a:lnTo>
                <a:lnTo>
                  <a:pt x="1117" y="262"/>
                </a:lnTo>
                <a:lnTo>
                  <a:pt x="1132" y="262"/>
                </a:lnTo>
                <a:lnTo>
                  <a:pt x="1144" y="266"/>
                </a:lnTo>
                <a:lnTo>
                  <a:pt x="1144" y="270"/>
                </a:lnTo>
                <a:lnTo>
                  <a:pt x="1144" y="293"/>
                </a:lnTo>
                <a:lnTo>
                  <a:pt x="1129" y="320"/>
                </a:lnTo>
                <a:lnTo>
                  <a:pt x="1101" y="350"/>
                </a:lnTo>
                <a:lnTo>
                  <a:pt x="1061" y="381"/>
                </a:lnTo>
                <a:lnTo>
                  <a:pt x="1061" y="381"/>
                </a:lnTo>
                <a:close/>
                <a:moveTo>
                  <a:pt x="600" y="381"/>
                </a:moveTo>
                <a:lnTo>
                  <a:pt x="497" y="381"/>
                </a:lnTo>
                <a:lnTo>
                  <a:pt x="454" y="350"/>
                </a:lnTo>
                <a:lnTo>
                  <a:pt x="426" y="320"/>
                </a:lnTo>
                <a:lnTo>
                  <a:pt x="414" y="293"/>
                </a:lnTo>
                <a:lnTo>
                  <a:pt x="410" y="270"/>
                </a:lnTo>
                <a:lnTo>
                  <a:pt x="414" y="266"/>
                </a:lnTo>
                <a:lnTo>
                  <a:pt x="422" y="262"/>
                </a:lnTo>
                <a:lnTo>
                  <a:pt x="438" y="262"/>
                </a:lnTo>
                <a:lnTo>
                  <a:pt x="458" y="270"/>
                </a:lnTo>
                <a:lnTo>
                  <a:pt x="481" y="281"/>
                </a:lnTo>
                <a:lnTo>
                  <a:pt x="505" y="296"/>
                </a:lnTo>
                <a:lnTo>
                  <a:pt x="552" y="335"/>
                </a:lnTo>
                <a:lnTo>
                  <a:pt x="600" y="381"/>
                </a:lnTo>
                <a:lnTo>
                  <a:pt x="600" y="381"/>
                </a:lnTo>
                <a:close/>
                <a:moveTo>
                  <a:pt x="564" y="1654"/>
                </a:moveTo>
                <a:lnTo>
                  <a:pt x="189" y="1654"/>
                </a:lnTo>
                <a:lnTo>
                  <a:pt x="189" y="808"/>
                </a:lnTo>
                <a:lnTo>
                  <a:pt x="564" y="808"/>
                </a:lnTo>
                <a:lnTo>
                  <a:pt x="564" y="1654"/>
                </a:lnTo>
                <a:close/>
                <a:moveTo>
                  <a:pt x="908" y="1654"/>
                </a:moveTo>
                <a:lnTo>
                  <a:pt x="651" y="1654"/>
                </a:lnTo>
                <a:lnTo>
                  <a:pt x="651" y="808"/>
                </a:lnTo>
                <a:lnTo>
                  <a:pt x="908" y="808"/>
                </a:lnTo>
                <a:lnTo>
                  <a:pt x="908" y="1654"/>
                </a:lnTo>
                <a:close/>
                <a:moveTo>
                  <a:pt x="1365" y="1654"/>
                </a:moveTo>
                <a:lnTo>
                  <a:pt x="990" y="1654"/>
                </a:lnTo>
                <a:lnTo>
                  <a:pt x="990" y="808"/>
                </a:lnTo>
                <a:lnTo>
                  <a:pt x="1365" y="808"/>
                </a:lnTo>
                <a:lnTo>
                  <a:pt x="1365" y="1654"/>
                </a:lnTo>
                <a:close/>
                <a:moveTo>
                  <a:pt x="1468" y="727"/>
                </a:moveTo>
                <a:lnTo>
                  <a:pt x="1409" y="727"/>
                </a:lnTo>
                <a:lnTo>
                  <a:pt x="1409" y="727"/>
                </a:lnTo>
                <a:lnTo>
                  <a:pt x="146" y="727"/>
                </a:lnTo>
                <a:lnTo>
                  <a:pt x="146" y="727"/>
                </a:lnTo>
                <a:lnTo>
                  <a:pt x="87" y="727"/>
                </a:lnTo>
                <a:lnTo>
                  <a:pt x="87" y="462"/>
                </a:lnTo>
                <a:lnTo>
                  <a:pt x="1468" y="462"/>
                </a:lnTo>
                <a:lnTo>
                  <a:pt x="1468" y="7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31" name="Freeform 456">
            <a:extLst>
              <a:ext uri="{FF2B5EF4-FFF2-40B4-BE49-F238E27FC236}">
                <a16:creationId xmlns:a16="http://schemas.microsoft.com/office/drawing/2014/main" xmlns="" id="{71BB9183-E874-4E16-9E9F-34004BAD0306}"/>
              </a:ext>
            </a:extLst>
          </p:cNvPr>
          <p:cNvSpPr>
            <a:spLocks noEditPoints="1"/>
          </p:cNvSpPr>
          <p:nvPr/>
        </p:nvSpPr>
        <p:spPr bwMode="auto">
          <a:xfrm>
            <a:off x="2507292" y="4416023"/>
            <a:ext cx="286944" cy="288437"/>
          </a:xfrm>
          <a:custGeom>
            <a:avLst/>
            <a:gdLst>
              <a:gd name="T0" fmla="*/ 8407 w 8649"/>
              <a:gd name="T1" fmla="*/ 3230 h 8694"/>
              <a:gd name="T2" fmla="*/ 6895 w 8649"/>
              <a:gd name="T3" fmla="*/ 2688 h 8694"/>
              <a:gd name="T4" fmla="*/ 5627 w 8649"/>
              <a:gd name="T5" fmla="*/ 2311 h 8694"/>
              <a:gd name="T6" fmla="*/ 5491 w 8649"/>
              <a:gd name="T7" fmla="*/ 1870 h 8694"/>
              <a:gd name="T8" fmla="*/ 5707 w 8649"/>
              <a:gd name="T9" fmla="*/ 1241 h 8694"/>
              <a:gd name="T10" fmla="*/ 5748 w 8649"/>
              <a:gd name="T11" fmla="*/ 548 h 8694"/>
              <a:gd name="T12" fmla="*/ 4812 w 8649"/>
              <a:gd name="T13" fmla="*/ 43 h 8694"/>
              <a:gd name="T14" fmla="*/ 3581 w 8649"/>
              <a:gd name="T15" fmla="*/ 105 h 8694"/>
              <a:gd name="T16" fmla="*/ 2821 w 8649"/>
              <a:gd name="T17" fmla="*/ 726 h 8694"/>
              <a:gd name="T18" fmla="*/ 3102 w 8649"/>
              <a:gd name="T19" fmla="*/ 1397 h 8694"/>
              <a:gd name="T20" fmla="*/ 3202 w 8649"/>
              <a:gd name="T21" fmla="*/ 2072 h 8694"/>
              <a:gd name="T22" fmla="*/ 2803 w 8649"/>
              <a:gd name="T23" fmla="*/ 2282 h 8694"/>
              <a:gd name="T24" fmla="*/ 1185 w 8649"/>
              <a:gd name="T25" fmla="*/ 2971 h 8694"/>
              <a:gd name="T26" fmla="*/ 141 w 8649"/>
              <a:gd name="T27" fmla="*/ 3229 h 8694"/>
              <a:gd name="T28" fmla="*/ 74 w 8649"/>
              <a:gd name="T29" fmla="*/ 3679 h 8694"/>
              <a:gd name="T30" fmla="*/ 177 w 8649"/>
              <a:gd name="T31" fmla="*/ 4068 h 8694"/>
              <a:gd name="T32" fmla="*/ 474 w 8649"/>
              <a:gd name="T33" fmla="*/ 4721 h 8694"/>
              <a:gd name="T34" fmla="*/ 853 w 8649"/>
              <a:gd name="T35" fmla="*/ 5337 h 8694"/>
              <a:gd name="T36" fmla="*/ 1891 w 8649"/>
              <a:gd name="T37" fmla="*/ 5750 h 8694"/>
              <a:gd name="T38" fmla="*/ 2488 w 8649"/>
              <a:gd name="T39" fmla="*/ 6976 h 8694"/>
              <a:gd name="T40" fmla="*/ 3471 w 8649"/>
              <a:gd name="T41" fmla="*/ 7193 h 8694"/>
              <a:gd name="T42" fmla="*/ 4982 w 8649"/>
              <a:gd name="T43" fmla="*/ 8621 h 8694"/>
              <a:gd name="T44" fmla="*/ 6092 w 8649"/>
              <a:gd name="T45" fmla="*/ 7147 h 8694"/>
              <a:gd name="T46" fmla="*/ 5851 w 8649"/>
              <a:gd name="T47" fmla="*/ 5641 h 8694"/>
              <a:gd name="T48" fmla="*/ 7264 w 8649"/>
              <a:gd name="T49" fmla="*/ 5667 h 8694"/>
              <a:gd name="T50" fmla="*/ 8018 w 8649"/>
              <a:gd name="T51" fmla="*/ 4994 h 8694"/>
              <a:gd name="T52" fmla="*/ 8440 w 8649"/>
              <a:gd name="T53" fmla="*/ 4388 h 8694"/>
              <a:gd name="T54" fmla="*/ 8349 w 8649"/>
              <a:gd name="T55" fmla="*/ 3977 h 8694"/>
              <a:gd name="T56" fmla="*/ 3334 w 8649"/>
              <a:gd name="T57" fmla="*/ 1080 h 8694"/>
              <a:gd name="T58" fmla="*/ 3313 w 8649"/>
              <a:gd name="T59" fmla="*/ 668 h 8694"/>
              <a:gd name="T60" fmla="*/ 5076 w 8649"/>
              <a:gd name="T61" fmla="*/ 520 h 8694"/>
              <a:gd name="T62" fmla="*/ 5387 w 8649"/>
              <a:gd name="T63" fmla="*/ 1014 h 8694"/>
              <a:gd name="T64" fmla="*/ 4402 w 8649"/>
              <a:gd name="T65" fmla="*/ 538 h 8694"/>
              <a:gd name="T66" fmla="*/ 3334 w 8649"/>
              <a:gd name="T67" fmla="*/ 1080 h 8694"/>
              <a:gd name="T68" fmla="*/ 4857 w 8649"/>
              <a:gd name="T69" fmla="*/ 2300 h 8694"/>
              <a:gd name="T70" fmla="*/ 4204 w 8649"/>
              <a:gd name="T71" fmla="*/ 2497 h 8694"/>
              <a:gd name="T72" fmla="*/ 3609 w 8649"/>
              <a:gd name="T73" fmla="*/ 2056 h 8694"/>
              <a:gd name="T74" fmla="*/ 3609 w 8649"/>
              <a:gd name="T75" fmla="*/ 1369 h 8694"/>
              <a:gd name="T76" fmla="*/ 4204 w 8649"/>
              <a:gd name="T77" fmla="*/ 930 h 8694"/>
              <a:gd name="T78" fmla="*/ 4857 w 8649"/>
              <a:gd name="T79" fmla="*/ 1127 h 8694"/>
              <a:gd name="T80" fmla="*/ 1966 w 8649"/>
              <a:gd name="T81" fmla="*/ 5367 h 8694"/>
              <a:gd name="T82" fmla="*/ 1278 w 8649"/>
              <a:gd name="T83" fmla="*/ 5101 h 8694"/>
              <a:gd name="T84" fmla="*/ 1649 w 8649"/>
              <a:gd name="T85" fmla="*/ 4643 h 8694"/>
              <a:gd name="T86" fmla="*/ 650 w 8649"/>
              <a:gd name="T87" fmla="*/ 4363 h 8694"/>
              <a:gd name="T88" fmla="*/ 1267 w 8649"/>
              <a:gd name="T89" fmla="*/ 3980 h 8694"/>
              <a:gd name="T90" fmla="*/ 517 w 8649"/>
              <a:gd name="T91" fmla="*/ 3633 h 8694"/>
              <a:gd name="T92" fmla="*/ 2469 w 8649"/>
              <a:gd name="T93" fmla="*/ 2733 h 8694"/>
              <a:gd name="T94" fmla="*/ 3352 w 8649"/>
              <a:gd name="T95" fmla="*/ 2869 h 8694"/>
              <a:gd name="T96" fmla="*/ 3857 w 8649"/>
              <a:gd name="T97" fmla="*/ 7193 h 8694"/>
              <a:gd name="T98" fmla="*/ 4429 w 8649"/>
              <a:gd name="T99" fmla="*/ 2892 h 8694"/>
              <a:gd name="T100" fmla="*/ 7946 w 8649"/>
              <a:gd name="T101" fmla="*/ 4353 h 8694"/>
              <a:gd name="T102" fmla="*/ 7061 w 8649"/>
              <a:gd name="T103" fmla="*/ 4618 h 8694"/>
              <a:gd name="T104" fmla="*/ 7151 w 8649"/>
              <a:gd name="T105" fmla="*/ 5033 h 8694"/>
              <a:gd name="T106" fmla="*/ 6745 w 8649"/>
              <a:gd name="T107" fmla="*/ 5367 h 8694"/>
              <a:gd name="T108" fmla="*/ 5580 w 8649"/>
              <a:gd name="T109" fmla="*/ 2726 h 8694"/>
              <a:gd name="T110" fmla="*/ 6422 w 8649"/>
              <a:gd name="T111" fmla="*/ 2870 h 8694"/>
              <a:gd name="T112" fmla="*/ 8019 w 8649"/>
              <a:gd name="T113" fmla="*/ 3712 h 8694"/>
              <a:gd name="T114" fmla="*/ 7373 w 8649"/>
              <a:gd name="T115" fmla="*/ 4045 h 86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8649" h="8694">
                <a:moveTo>
                  <a:pt x="8646" y="3440"/>
                </a:moveTo>
                <a:lnTo>
                  <a:pt x="8649" y="3414"/>
                </a:lnTo>
                <a:lnTo>
                  <a:pt x="8643" y="3364"/>
                </a:lnTo>
                <a:lnTo>
                  <a:pt x="8623" y="3318"/>
                </a:lnTo>
                <a:lnTo>
                  <a:pt x="8593" y="3278"/>
                </a:lnTo>
                <a:lnTo>
                  <a:pt x="8572" y="3260"/>
                </a:lnTo>
                <a:lnTo>
                  <a:pt x="8552" y="3246"/>
                </a:lnTo>
                <a:lnTo>
                  <a:pt x="8506" y="3229"/>
                </a:lnTo>
                <a:lnTo>
                  <a:pt x="8459" y="3224"/>
                </a:lnTo>
                <a:lnTo>
                  <a:pt x="8407" y="3230"/>
                </a:lnTo>
                <a:lnTo>
                  <a:pt x="8379" y="3237"/>
                </a:lnTo>
                <a:lnTo>
                  <a:pt x="8369" y="3240"/>
                </a:lnTo>
                <a:lnTo>
                  <a:pt x="8322" y="3244"/>
                </a:lnTo>
                <a:lnTo>
                  <a:pt x="8263" y="3242"/>
                </a:lnTo>
                <a:lnTo>
                  <a:pt x="8113" y="3213"/>
                </a:lnTo>
                <a:lnTo>
                  <a:pt x="7927" y="3158"/>
                </a:lnTo>
                <a:lnTo>
                  <a:pt x="7711" y="3076"/>
                </a:lnTo>
                <a:lnTo>
                  <a:pt x="7464" y="2971"/>
                </a:lnTo>
                <a:lnTo>
                  <a:pt x="7192" y="2841"/>
                </a:lnTo>
                <a:lnTo>
                  <a:pt x="6895" y="2688"/>
                </a:lnTo>
                <a:lnTo>
                  <a:pt x="6576" y="2516"/>
                </a:lnTo>
                <a:lnTo>
                  <a:pt x="6409" y="2421"/>
                </a:lnTo>
                <a:lnTo>
                  <a:pt x="6349" y="2388"/>
                </a:lnTo>
                <a:lnTo>
                  <a:pt x="6223" y="2336"/>
                </a:lnTo>
                <a:lnTo>
                  <a:pt x="6092" y="2301"/>
                </a:lnTo>
                <a:lnTo>
                  <a:pt x="5958" y="2284"/>
                </a:lnTo>
                <a:lnTo>
                  <a:pt x="5889" y="2282"/>
                </a:lnTo>
                <a:lnTo>
                  <a:pt x="5844" y="2282"/>
                </a:lnTo>
                <a:lnTo>
                  <a:pt x="5756" y="2290"/>
                </a:lnTo>
                <a:lnTo>
                  <a:pt x="5627" y="2311"/>
                </a:lnTo>
                <a:lnTo>
                  <a:pt x="5461" y="2360"/>
                </a:lnTo>
                <a:lnTo>
                  <a:pt x="5302" y="2426"/>
                </a:lnTo>
                <a:lnTo>
                  <a:pt x="5229" y="2465"/>
                </a:lnTo>
                <a:lnTo>
                  <a:pt x="5259" y="2426"/>
                </a:lnTo>
                <a:lnTo>
                  <a:pt x="5317" y="2344"/>
                </a:lnTo>
                <a:lnTo>
                  <a:pt x="5367" y="2258"/>
                </a:lnTo>
                <a:lnTo>
                  <a:pt x="5410" y="2167"/>
                </a:lnTo>
                <a:lnTo>
                  <a:pt x="5445" y="2072"/>
                </a:lnTo>
                <a:lnTo>
                  <a:pt x="5472" y="1973"/>
                </a:lnTo>
                <a:lnTo>
                  <a:pt x="5491" y="1870"/>
                </a:lnTo>
                <a:lnTo>
                  <a:pt x="5500" y="1767"/>
                </a:lnTo>
                <a:lnTo>
                  <a:pt x="5501" y="1714"/>
                </a:lnTo>
                <a:lnTo>
                  <a:pt x="5500" y="1644"/>
                </a:lnTo>
                <a:lnTo>
                  <a:pt x="5484" y="1509"/>
                </a:lnTo>
                <a:lnTo>
                  <a:pt x="5470" y="1444"/>
                </a:lnTo>
                <a:lnTo>
                  <a:pt x="5498" y="1425"/>
                </a:lnTo>
                <a:lnTo>
                  <a:pt x="5555" y="1389"/>
                </a:lnTo>
                <a:lnTo>
                  <a:pt x="5591" y="1361"/>
                </a:lnTo>
                <a:lnTo>
                  <a:pt x="5653" y="1303"/>
                </a:lnTo>
                <a:lnTo>
                  <a:pt x="5707" y="1241"/>
                </a:lnTo>
                <a:lnTo>
                  <a:pt x="5752" y="1178"/>
                </a:lnTo>
                <a:lnTo>
                  <a:pt x="5789" y="1113"/>
                </a:lnTo>
                <a:lnTo>
                  <a:pt x="5817" y="1044"/>
                </a:lnTo>
                <a:lnTo>
                  <a:pt x="5836" y="975"/>
                </a:lnTo>
                <a:lnTo>
                  <a:pt x="5844" y="904"/>
                </a:lnTo>
                <a:lnTo>
                  <a:pt x="5846" y="867"/>
                </a:lnTo>
                <a:lnTo>
                  <a:pt x="5844" y="819"/>
                </a:lnTo>
                <a:lnTo>
                  <a:pt x="5828" y="726"/>
                </a:lnTo>
                <a:lnTo>
                  <a:pt x="5795" y="635"/>
                </a:lnTo>
                <a:lnTo>
                  <a:pt x="5748" y="548"/>
                </a:lnTo>
                <a:lnTo>
                  <a:pt x="5686" y="466"/>
                </a:lnTo>
                <a:lnTo>
                  <a:pt x="5608" y="389"/>
                </a:lnTo>
                <a:lnTo>
                  <a:pt x="5516" y="315"/>
                </a:lnTo>
                <a:lnTo>
                  <a:pt x="5409" y="249"/>
                </a:lnTo>
                <a:lnTo>
                  <a:pt x="5350" y="217"/>
                </a:lnTo>
                <a:lnTo>
                  <a:pt x="5298" y="191"/>
                </a:lnTo>
                <a:lnTo>
                  <a:pt x="5186" y="145"/>
                </a:lnTo>
                <a:lnTo>
                  <a:pt x="5067" y="105"/>
                </a:lnTo>
                <a:lnTo>
                  <a:pt x="4942" y="70"/>
                </a:lnTo>
                <a:lnTo>
                  <a:pt x="4812" y="43"/>
                </a:lnTo>
                <a:lnTo>
                  <a:pt x="4677" y="21"/>
                </a:lnTo>
                <a:lnTo>
                  <a:pt x="4538" y="7"/>
                </a:lnTo>
                <a:lnTo>
                  <a:pt x="4396" y="0"/>
                </a:lnTo>
                <a:lnTo>
                  <a:pt x="4324" y="0"/>
                </a:lnTo>
                <a:lnTo>
                  <a:pt x="4252" y="0"/>
                </a:lnTo>
                <a:lnTo>
                  <a:pt x="4110" y="7"/>
                </a:lnTo>
                <a:lnTo>
                  <a:pt x="3972" y="21"/>
                </a:lnTo>
                <a:lnTo>
                  <a:pt x="3837" y="43"/>
                </a:lnTo>
                <a:lnTo>
                  <a:pt x="3707" y="70"/>
                </a:lnTo>
                <a:lnTo>
                  <a:pt x="3581" y="105"/>
                </a:lnTo>
                <a:lnTo>
                  <a:pt x="3462" y="145"/>
                </a:lnTo>
                <a:lnTo>
                  <a:pt x="3351" y="191"/>
                </a:lnTo>
                <a:lnTo>
                  <a:pt x="3298" y="217"/>
                </a:lnTo>
                <a:lnTo>
                  <a:pt x="3240" y="249"/>
                </a:lnTo>
                <a:lnTo>
                  <a:pt x="3133" y="315"/>
                </a:lnTo>
                <a:lnTo>
                  <a:pt x="3041" y="389"/>
                </a:lnTo>
                <a:lnTo>
                  <a:pt x="2963" y="466"/>
                </a:lnTo>
                <a:lnTo>
                  <a:pt x="2900" y="548"/>
                </a:lnTo>
                <a:lnTo>
                  <a:pt x="2852" y="635"/>
                </a:lnTo>
                <a:lnTo>
                  <a:pt x="2821" y="726"/>
                </a:lnTo>
                <a:lnTo>
                  <a:pt x="2805" y="819"/>
                </a:lnTo>
                <a:lnTo>
                  <a:pt x="2803" y="868"/>
                </a:lnTo>
                <a:lnTo>
                  <a:pt x="2803" y="907"/>
                </a:lnTo>
                <a:lnTo>
                  <a:pt x="2815" y="983"/>
                </a:lnTo>
                <a:lnTo>
                  <a:pt x="2836" y="1058"/>
                </a:lnTo>
                <a:lnTo>
                  <a:pt x="2870" y="1132"/>
                </a:lnTo>
                <a:lnTo>
                  <a:pt x="2913" y="1202"/>
                </a:lnTo>
                <a:lnTo>
                  <a:pt x="2966" y="1270"/>
                </a:lnTo>
                <a:lnTo>
                  <a:pt x="3029" y="1335"/>
                </a:lnTo>
                <a:lnTo>
                  <a:pt x="3102" y="1397"/>
                </a:lnTo>
                <a:lnTo>
                  <a:pt x="3142" y="1425"/>
                </a:lnTo>
                <a:lnTo>
                  <a:pt x="3166" y="1441"/>
                </a:lnTo>
                <a:lnTo>
                  <a:pt x="3178" y="1450"/>
                </a:lnTo>
                <a:lnTo>
                  <a:pt x="3164" y="1513"/>
                </a:lnTo>
                <a:lnTo>
                  <a:pt x="3149" y="1646"/>
                </a:lnTo>
                <a:lnTo>
                  <a:pt x="3148" y="1714"/>
                </a:lnTo>
                <a:lnTo>
                  <a:pt x="3148" y="1767"/>
                </a:lnTo>
                <a:lnTo>
                  <a:pt x="3158" y="1872"/>
                </a:lnTo>
                <a:lnTo>
                  <a:pt x="3176" y="1973"/>
                </a:lnTo>
                <a:lnTo>
                  <a:pt x="3202" y="2072"/>
                </a:lnTo>
                <a:lnTo>
                  <a:pt x="3238" y="2167"/>
                </a:lnTo>
                <a:lnTo>
                  <a:pt x="3280" y="2258"/>
                </a:lnTo>
                <a:lnTo>
                  <a:pt x="3331" y="2344"/>
                </a:lnTo>
                <a:lnTo>
                  <a:pt x="3388" y="2426"/>
                </a:lnTo>
                <a:lnTo>
                  <a:pt x="3420" y="2465"/>
                </a:lnTo>
                <a:lnTo>
                  <a:pt x="3345" y="2426"/>
                </a:lnTo>
                <a:lnTo>
                  <a:pt x="3188" y="2360"/>
                </a:lnTo>
                <a:lnTo>
                  <a:pt x="3021" y="2311"/>
                </a:lnTo>
                <a:lnTo>
                  <a:pt x="2891" y="2290"/>
                </a:lnTo>
                <a:lnTo>
                  <a:pt x="2803" y="2282"/>
                </a:lnTo>
                <a:lnTo>
                  <a:pt x="2759" y="2282"/>
                </a:lnTo>
                <a:lnTo>
                  <a:pt x="2691" y="2284"/>
                </a:lnTo>
                <a:lnTo>
                  <a:pt x="2555" y="2301"/>
                </a:lnTo>
                <a:lnTo>
                  <a:pt x="2426" y="2336"/>
                </a:lnTo>
                <a:lnTo>
                  <a:pt x="2299" y="2388"/>
                </a:lnTo>
                <a:lnTo>
                  <a:pt x="2238" y="2421"/>
                </a:lnTo>
                <a:lnTo>
                  <a:pt x="2071" y="2516"/>
                </a:lnTo>
                <a:lnTo>
                  <a:pt x="1754" y="2688"/>
                </a:lnTo>
                <a:lnTo>
                  <a:pt x="1457" y="2841"/>
                </a:lnTo>
                <a:lnTo>
                  <a:pt x="1185" y="2971"/>
                </a:lnTo>
                <a:lnTo>
                  <a:pt x="938" y="3076"/>
                </a:lnTo>
                <a:lnTo>
                  <a:pt x="721" y="3158"/>
                </a:lnTo>
                <a:lnTo>
                  <a:pt x="536" y="3213"/>
                </a:lnTo>
                <a:lnTo>
                  <a:pt x="386" y="3242"/>
                </a:lnTo>
                <a:lnTo>
                  <a:pt x="327" y="3244"/>
                </a:lnTo>
                <a:lnTo>
                  <a:pt x="278" y="3240"/>
                </a:lnTo>
                <a:lnTo>
                  <a:pt x="270" y="3237"/>
                </a:lnTo>
                <a:lnTo>
                  <a:pt x="242" y="3230"/>
                </a:lnTo>
                <a:lnTo>
                  <a:pt x="190" y="3223"/>
                </a:lnTo>
                <a:lnTo>
                  <a:pt x="141" y="3229"/>
                </a:lnTo>
                <a:lnTo>
                  <a:pt x="97" y="3246"/>
                </a:lnTo>
                <a:lnTo>
                  <a:pt x="75" y="3260"/>
                </a:lnTo>
                <a:lnTo>
                  <a:pt x="56" y="3278"/>
                </a:lnTo>
                <a:lnTo>
                  <a:pt x="25" y="3318"/>
                </a:lnTo>
                <a:lnTo>
                  <a:pt x="6" y="3364"/>
                </a:lnTo>
                <a:lnTo>
                  <a:pt x="0" y="3414"/>
                </a:lnTo>
                <a:lnTo>
                  <a:pt x="1" y="3440"/>
                </a:lnTo>
                <a:lnTo>
                  <a:pt x="13" y="3507"/>
                </a:lnTo>
                <a:lnTo>
                  <a:pt x="45" y="3610"/>
                </a:lnTo>
                <a:lnTo>
                  <a:pt x="74" y="3679"/>
                </a:lnTo>
                <a:lnTo>
                  <a:pt x="112" y="3747"/>
                </a:lnTo>
                <a:lnTo>
                  <a:pt x="160" y="3815"/>
                </a:lnTo>
                <a:lnTo>
                  <a:pt x="218" y="3881"/>
                </a:lnTo>
                <a:lnTo>
                  <a:pt x="285" y="3943"/>
                </a:lnTo>
                <a:lnTo>
                  <a:pt x="324" y="3973"/>
                </a:lnTo>
                <a:lnTo>
                  <a:pt x="298" y="3977"/>
                </a:lnTo>
                <a:lnTo>
                  <a:pt x="249" y="3996"/>
                </a:lnTo>
                <a:lnTo>
                  <a:pt x="228" y="4012"/>
                </a:lnTo>
                <a:lnTo>
                  <a:pt x="208" y="4028"/>
                </a:lnTo>
                <a:lnTo>
                  <a:pt x="177" y="4068"/>
                </a:lnTo>
                <a:lnTo>
                  <a:pt x="157" y="4116"/>
                </a:lnTo>
                <a:lnTo>
                  <a:pt x="151" y="4166"/>
                </a:lnTo>
                <a:lnTo>
                  <a:pt x="154" y="4192"/>
                </a:lnTo>
                <a:lnTo>
                  <a:pt x="160" y="4228"/>
                </a:lnTo>
                <a:lnTo>
                  <a:pt x="179" y="4306"/>
                </a:lnTo>
                <a:lnTo>
                  <a:pt x="208" y="4388"/>
                </a:lnTo>
                <a:lnTo>
                  <a:pt x="251" y="4471"/>
                </a:lnTo>
                <a:lnTo>
                  <a:pt x="307" y="4558"/>
                </a:lnTo>
                <a:lnTo>
                  <a:pt x="382" y="4640"/>
                </a:lnTo>
                <a:lnTo>
                  <a:pt x="474" y="4721"/>
                </a:lnTo>
                <a:lnTo>
                  <a:pt x="588" y="4794"/>
                </a:lnTo>
                <a:lnTo>
                  <a:pt x="656" y="4827"/>
                </a:lnTo>
                <a:lnTo>
                  <a:pt x="641" y="4849"/>
                </a:lnTo>
                <a:lnTo>
                  <a:pt x="625" y="4896"/>
                </a:lnTo>
                <a:lnTo>
                  <a:pt x="621" y="4945"/>
                </a:lnTo>
                <a:lnTo>
                  <a:pt x="630" y="4994"/>
                </a:lnTo>
                <a:lnTo>
                  <a:pt x="640" y="5017"/>
                </a:lnTo>
                <a:lnTo>
                  <a:pt x="672" y="5081"/>
                </a:lnTo>
                <a:lnTo>
                  <a:pt x="751" y="5210"/>
                </a:lnTo>
                <a:lnTo>
                  <a:pt x="853" y="5337"/>
                </a:lnTo>
                <a:lnTo>
                  <a:pt x="948" y="5426"/>
                </a:lnTo>
                <a:lnTo>
                  <a:pt x="1019" y="5482"/>
                </a:lnTo>
                <a:lnTo>
                  <a:pt x="1098" y="5536"/>
                </a:lnTo>
                <a:lnTo>
                  <a:pt x="1185" y="5585"/>
                </a:lnTo>
                <a:lnTo>
                  <a:pt x="1280" y="5629"/>
                </a:lnTo>
                <a:lnTo>
                  <a:pt x="1384" y="5667"/>
                </a:lnTo>
                <a:lnTo>
                  <a:pt x="1496" y="5698"/>
                </a:lnTo>
                <a:lnTo>
                  <a:pt x="1619" y="5724"/>
                </a:lnTo>
                <a:lnTo>
                  <a:pt x="1750" y="5742"/>
                </a:lnTo>
                <a:lnTo>
                  <a:pt x="1891" y="5750"/>
                </a:lnTo>
                <a:lnTo>
                  <a:pt x="1966" y="5752"/>
                </a:lnTo>
                <a:lnTo>
                  <a:pt x="2061" y="5750"/>
                </a:lnTo>
                <a:lnTo>
                  <a:pt x="2258" y="5736"/>
                </a:lnTo>
                <a:lnTo>
                  <a:pt x="2467" y="5709"/>
                </a:lnTo>
                <a:lnTo>
                  <a:pt x="2686" y="5667"/>
                </a:lnTo>
                <a:lnTo>
                  <a:pt x="2800" y="5641"/>
                </a:lnTo>
                <a:lnTo>
                  <a:pt x="2797" y="5652"/>
                </a:lnTo>
                <a:lnTo>
                  <a:pt x="2797" y="5664"/>
                </a:lnTo>
                <a:lnTo>
                  <a:pt x="2492" y="6954"/>
                </a:lnTo>
                <a:lnTo>
                  <a:pt x="2488" y="6976"/>
                </a:lnTo>
                <a:lnTo>
                  <a:pt x="2488" y="7019"/>
                </a:lnTo>
                <a:lnTo>
                  <a:pt x="2496" y="7061"/>
                </a:lnTo>
                <a:lnTo>
                  <a:pt x="2515" y="7100"/>
                </a:lnTo>
                <a:lnTo>
                  <a:pt x="2528" y="7117"/>
                </a:lnTo>
                <a:lnTo>
                  <a:pt x="2542" y="7134"/>
                </a:lnTo>
                <a:lnTo>
                  <a:pt x="2575" y="7162"/>
                </a:lnTo>
                <a:lnTo>
                  <a:pt x="2614" y="7180"/>
                </a:lnTo>
                <a:lnTo>
                  <a:pt x="2656" y="7189"/>
                </a:lnTo>
                <a:lnTo>
                  <a:pt x="2678" y="7190"/>
                </a:lnTo>
                <a:lnTo>
                  <a:pt x="3471" y="7193"/>
                </a:lnTo>
                <a:lnTo>
                  <a:pt x="3626" y="8524"/>
                </a:lnTo>
                <a:lnTo>
                  <a:pt x="3633" y="8560"/>
                </a:lnTo>
                <a:lnTo>
                  <a:pt x="3667" y="8621"/>
                </a:lnTo>
                <a:lnTo>
                  <a:pt x="3717" y="8667"/>
                </a:lnTo>
                <a:lnTo>
                  <a:pt x="3782" y="8691"/>
                </a:lnTo>
                <a:lnTo>
                  <a:pt x="3818" y="8694"/>
                </a:lnTo>
                <a:lnTo>
                  <a:pt x="4831" y="8694"/>
                </a:lnTo>
                <a:lnTo>
                  <a:pt x="4867" y="8691"/>
                </a:lnTo>
                <a:lnTo>
                  <a:pt x="4932" y="8667"/>
                </a:lnTo>
                <a:lnTo>
                  <a:pt x="4982" y="8621"/>
                </a:lnTo>
                <a:lnTo>
                  <a:pt x="5014" y="8560"/>
                </a:lnTo>
                <a:lnTo>
                  <a:pt x="5021" y="8524"/>
                </a:lnTo>
                <a:lnTo>
                  <a:pt x="5178" y="7193"/>
                </a:lnTo>
                <a:lnTo>
                  <a:pt x="5970" y="7190"/>
                </a:lnTo>
                <a:lnTo>
                  <a:pt x="5970" y="7190"/>
                </a:lnTo>
                <a:lnTo>
                  <a:pt x="5970" y="7190"/>
                </a:lnTo>
                <a:lnTo>
                  <a:pt x="5990" y="7189"/>
                </a:lnTo>
                <a:lnTo>
                  <a:pt x="6027" y="7182"/>
                </a:lnTo>
                <a:lnTo>
                  <a:pt x="6062" y="7167"/>
                </a:lnTo>
                <a:lnTo>
                  <a:pt x="6092" y="7147"/>
                </a:lnTo>
                <a:lnTo>
                  <a:pt x="6118" y="7121"/>
                </a:lnTo>
                <a:lnTo>
                  <a:pt x="6140" y="7090"/>
                </a:lnTo>
                <a:lnTo>
                  <a:pt x="6154" y="7055"/>
                </a:lnTo>
                <a:lnTo>
                  <a:pt x="6161" y="7018"/>
                </a:lnTo>
                <a:lnTo>
                  <a:pt x="6163" y="6999"/>
                </a:lnTo>
                <a:lnTo>
                  <a:pt x="6161" y="6969"/>
                </a:lnTo>
                <a:lnTo>
                  <a:pt x="6154" y="6941"/>
                </a:lnTo>
                <a:lnTo>
                  <a:pt x="5854" y="5677"/>
                </a:lnTo>
                <a:lnTo>
                  <a:pt x="5854" y="5660"/>
                </a:lnTo>
                <a:lnTo>
                  <a:pt x="5851" y="5641"/>
                </a:lnTo>
                <a:lnTo>
                  <a:pt x="5965" y="5668"/>
                </a:lnTo>
                <a:lnTo>
                  <a:pt x="6183" y="5709"/>
                </a:lnTo>
                <a:lnTo>
                  <a:pt x="6390" y="5736"/>
                </a:lnTo>
                <a:lnTo>
                  <a:pt x="6588" y="5750"/>
                </a:lnTo>
                <a:lnTo>
                  <a:pt x="6682" y="5752"/>
                </a:lnTo>
                <a:lnTo>
                  <a:pt x="6757" y="5750"/>
                </a:lnTo>
                <a:lnTo>
                  <a:pt x="6899" y="5742"/>
                </a:lnTo>
                <a:lnTo>
                  <a:pt x="7030" y="5724"/>
                </a:lnTo>
                <a:lnTo>
                  <a:pt x="7151" y="5698"/>
                </a:lnTo>
                <a:lnTo>
                  <a:pt x="7264" y="5667"/>
                </a:lnTo>
                <a:lnTo>
                  <a:pt x="7368" y="5629"/>
                </a:lnTo>
                <a:lnTo>
                  <a:pt x="7463" y="5585"/>
                </a:lnTo>
                <a:lnTo>
                  <a:pt x="7551" y="5536"/>
                </a:lnTo>
                <a:lnTo>
                  <a:pt x="7628" y="5482"/>
                </a:lnTo>
                <a:lnTo>
                  <a:pt x="7701" y="5426"/>
                </a:lnTo>
                <a:lnTo>
                  <a:pt x="7796" y="5337"/>
                </a:lnTo>
                <a:lnTo>
                  <a:pt x="7898" y="5210"/>
                </a:lnTo>
                <a:lnTo>
                  <a:pt x="7977" y="5081"/>
                </a:lnTo>
                <a:lnTo>
                  <a:pt x="8008" y="5017"/>
                </a:lnTo>
                <a:lnTo>
                  <a:pt x="8018" y="4994"/>
                </a:lnTo>
                <a:lnTo>
                  <a:pt x="8026" y="4945"/>
                </a:lnTo>
                <a:lnTo>
                  <a:pt x="8022" y="4896"/>
                </a:lnTo>
                <a:lnTo>
                  <a:pt x="8006" y="4849"/>
                </a:lnTo>
                <a:lnTo>
                  <a:pt x="7993" y="4827"/>
                </a:lnTo>
                <a:lnTo>
                  <a:pt x="8059" y="4794"/>
                </a:lnTo>
                <a:lnTo>
                  <a:pt x="8173" y="4721"/>
                </a:lnTo>
                <a:lnTo>
                  <a:pt x="8267" y="4640"/>
                </a:lnTo>
                <a:lnTo>
                  <a:pt x="8340" y="4558"/>
                </a:lnTo>
                <a:lnTo>
                  <a:pt x="8398" y="4471"/>
                </a:lnTo>
                <a:lnTo>
                  <a:pt x="8440" y="4388"/>
                </a:lnTo>
                <a:lnTo>
                  <a:pt x="8470" y="4306"/>
                </a:lnTo>
                <a:lnTo>
                  <a:pt x="8489" y="4228"/>
                </a:lnTo>
                <a:lnTo>
                  <a:pt x="8495" y="4192"/>
                </a:lnTo>
                <a:lnTo>
                  <a:pt x="8496" y="4166"/>
                </a:lnTo>
                <a:lnTo>
                  <a:pt x="8490" y="4116"/>
                </a:lnTo>
                <a:lnTo>
                  <a:pt x="8472" y="4068"/>
                </a:lnTo>
                <a:lnTo>
                  <a:pt x="8440" y="4028"/>
                </a:lnTo>
                <a:lnTo>
                  <a:pt x="8421" y="4012"/>
                </a:lnTo>
                <a:lnTo>
                  <a:pt x="8398" y="3996"/>
                </a:lnTo>
                <a:lnTo>
                  <a:pt x="8349" y="3977"/>
                </a:lnTo>
                <a:lnTo>
                  <a:pt x="8323" y="3973"/>
                </a:lnTo>
                <a:lnTo>
                  <a:pt x="8362" y="3943"/>
                </a:lnTo>
                <a:lnTo>
                  <a:pt x="8431" y="3881"/>
                </a:lnTo>
                <a:lnTo>
                  <a:pt x="8489" y="3815"/>
                </a:lnTo>
                <a:lnTo>
                  <a:pt x="8536" y="3747"/>
                </a:lnTo>
                <a:lnTo>
                  <a:pt x="8574" y="3678"/>
                </a:lnTo>
                <a:lnTo>
                  <a:pt x="8604" y="3609"/>
                </a:lnTo>
                <a:lnTo>
                  <a:pt x="8634" y="3507"/>
                </a:lnTo>
                <a:lnTo>
                  <a:pt x="8646" y="3440"/>
                </a:lnTo>
                <a:close/>
                <a:moveTo>
                  <a:pt x="3334" y="1080"/>
                </a:moveTo>
                <a:lnTo>
                  <a:pt x="3309" y="1061"/>
                </a:lnTo>
                <a:lnTo>
                  <a:pt x="3262" y="1015"/>
                </a:lnTo>
                <a:lnTo>
                  <a:pt x="3221" y="960"/>
                </a:lnTo>
                <a:lnTo>
                  <a:pt x="3197" y="900"/>
                </a:lnTo>
                <a:lnTo>
                  <a:pt x="3194" y="868"/>
                </a:lnTo>
                <a:lnTo>
                  <a:pt x="3195" y="848"/>
                </a:lnTo>
                <a:lnTo>
                  <a:pt x="3204" y="809"/>
                </a:lnTo>
                <a:lnTo>
                  <a:pt x="3224" y="770"/>
                </a:lnTo>
                <a:lnTo>
                  <a:pt x="3253" y="728"/>
                </a:lnTo>
                <a:lnTo>
                  <a:pt x="3313" y="668"/>
                </a:lnTo>
                <a:lnTo>
                  <a:pt x="3426" y="590"/>
                </a:lnTo>
                <a:lnTo>
                  <a:pt x="3573" y="520"/>
                </a:lnTo>
                <a:lnTo>
                  <a:pt x="3750" y="461"/>
                </a:lnTo>
                <a:lnTo>
                  <a:pt x="3959" y="416"/>
                </a:lnTo>
                <a:lnTo>
                  <a:pt x="4195" y="393"/>
                </a:lnTo>
                <a:lnTo>
                  <a:pt x="4324" y="390"/>
                </a:lnTo>
                <a:lnTo>
                  <a:pt x="4453" y="393"/>
                </a:lnTo>
                <a:lnTo>
                  <a:pt x="4690" y="416"/>
                </a:lnTo>
                <a:lnTo>
                  <a:pt x="4897" y="461"/>
                </a:lnTo>
                <a:lnTo>
                  <a:pt x="5076" y="520"/>
                </a:lnTo>
                <a:lnTo>
                  <a:pt x="5222" y="590"/>
                </a:lnTo>
                <a:lnTo>
                  <a:pt x="5335" y="668"/>
                </a:lnTo>
                <a:lnTo>
                  <a:pt x="5395" y="728"/>
                </a:lnTo>
                <a:lnTo>
                  <a:pt x="5423" y="770"/>
                </a:lnTo>
                <a:lnTo>
                  <a:pt x="5444" y="809"/>
                </a:lnTo>
                <a:lnTo>
                  <a:pt x="5454" y="848"/>
                </a:lnTo>
                <a:lnTo>
                  <a:pt x="5455" y="868"/>
                </a:lnTo>
                <a:lnTo>
                  <a:pt x="5452" y="900"/>
                </a:lnTo>
                <a:lnTo>
                  <a:pt x="5428" y="960"/>
                </a:lnTo>
                <a:lnTo>
                  <a:pt x="5387" y="1014"/>
                </a:lnTo>
                <a:lnTo>
                  <a:pt x="5340" y="1061"/>
                </a:lnTo>
                <a:lnTo>
                  <a:pt x="5315" y="1080"/>
                </a:lnTo>
                <a:lnTo>
                  <a:pt x="5275" y="1019"/>
                </a:lnTo>
                <a:lnTo>
                  <a:pt x="5183" y="908"/>
                </a:lnTo>
                <a:lnTo>
                  <a:pt x="5077" y="809"/>
                </a:lnTo>
                <a:lnTo>
                  <a:pt x="4959" y="723"/>
                </a:lnTo>
                <a:lnTo>
                  <a:pt x="4832" y="652"/>
                </a:lnTo>
                <a:lnTo>
                  <a:pt x="4697" y="596"/>
                </a:lnTo>
                <a:lnTo>
                  <a:pt x="4553" y="559"/>
                </a:lnTo>
                <a:lnTo>
                  <a:pt x="4402" y="538"/>
                </a:lnTo>
                <a:lnTo>
                  <a:pt x="4324" y="537"/>
                </a:lnTo>
                <a:lnTo>
                  <a:pt x="4246" y="538"/>
                </a:lnTo>
                <a:lnTo>
                  <a:pt x="4096" y="559"/>
                </a:lnTo>
                <a:lnTo>
                  <a:pt x="3952" y="596"/>
                </a:lnTo>
                <a:lnTo>
                  <a:pt x="3815" y="652"/>
                </a:lnTo>
                <a:lnTo>
                  <a:pt x="3688" y="723"/>
                </a:lnTo>
                <a:lnTo>
                  <a:pt x="3571" y="809"/>
                </a:lnTo>
                <a:lnTo>
                  <a:pt x="3466" y="908"/>
                </a:lnTo>
                <a:lnTo>
                  <a:pt x="3374" y="1019"/>
                </a:lnTo>
                <a:lnTo>
                  <a:pt x="3334" y="1080"/>
                </a:lnTo>
                <a:close/>
                <a:moveTo>
                  <a:pt x="5116" y="1714"/>
                </a:moveTo>
                <a:lnTo>
                  <a:pt x="5116" y="1754"/>
                </a:lnTo>
                <a:lnTo>
                  <a:pt x="5108" y="1833"/>
                </a:lnTo>
                <a:lnTo>
                  <a:pt x="5092" y="1911"/>
                </a:lnTo>
                <a:lnTo>
                  <a:pt x="5069" y="1986"/>
                </a:lnTo>
                <a:lnTo>
                  <a:pt x="5039" y="2056"/>
                </a:lnTo>
                <a:lnTo>
                  <a:pt x="5003" y="2124"/>
                </a:lnTo>
                <a:lnTo>
                  <a:pt x="4959" y="2187"/>
                </a:lnTo>
                <a:lnTo>
                  <a:pt x="4910" y="2245"/>
                </a:lnTo>
                <a:lnTo>
                  <a:pt x="4857" y="2300"/>
                </a:lnTo>
                <a:lnTo>
                  <a:pt x="4798" y="2347"/>
                </a:lnTo>
                <a:lnTo>
                  <a:pt x="4734" y="2390"/>
                </a:lnTo>
                <a:lnTo>
                  <a:pt x="4668" y="2428"/>
                </a:lnTo>
                <a:lnTo>
                  <a:pt x="4596" y="2457"/>
                </a:lnTo>
                <a:lnTo>
                  <a:pt x="4523" y="2481"/>
                </a:lnTo>
                <a:lnTo>
                  <a:pt x="4445" y="2497"/>
                </a:lnTo>
                <a:lnTo>
                  <a:pt x="4366" y="2504"/>
                </a:lnTo>
                <a:lnTo>
                  <a:pt x="4324" y="2506"/>
                </a:lnTo>
                <a:lnTo>
                  <a:pt x="4283" y="2504"/>
                </a:lnTo>
                <a:lnTo>
                  <a:pt x="4204" y="2497"/>
                </a:lnTo>
                <a:lnTo>
                  <a:pt x="4126" y="2481"/>
                </a:lnTo>
                <a:lnTo>
                  <a:pt x="4051" y="2457"/>
                </a:lnTo>
                <a:lnTo>
                  <a:pt x="3981" y="2428"/>
                </a:lnTo>
                <a:lnTo>
                  <a:pt x="3913" y="2390"/>
                </a:lnTo>
                <a:lnTo>
                  <a:pt x="3850" y="2347"/>
                </a:lnTo>
                <a:lnTo>
                  <a:pt x="3792" y="2300"/>
                </a:lnTo>
                <a:lnTo>
                  <a:pt x="3737" y="2245"/>
                </a:lnTo>
                <a:lnTo>
                  <a:pt x="3690" y="2187"/>
                </a:lnTo>
                <a:lnTo>
                  <a:pt x="3646" y="2124"/>
                </a:lnTo>
                <a:lnTo>
                  <a:pt x="3609" y="2056"/>
                </a:lnTo>
                <a:lnTo>
                  <a:pt x="3580" y="1986"/>
                </a:lnTo>
                <a:lnTo>
                  <a:pt x="3556" y="1911"/>
                </a:lnTo>
                <a:lnTo>
                  <a:pt x="3540" y="1833"/>
                </a:lnTo>
                <a:lnTo>
                  <a:pt x="3532" y="1754"/>
                </a:lnTo>
                <a:lnTo>
                  <a:pt x="3531" y="1714"/>
                </a:lnTo>
                <a:lnTo>
                  <a:pt x="3532" y="1672"/>
                </a:lnTo>
                <a:lnTo>
                  <a:pt x="3540" y="1593"/>
                </a:lnTo>
                <a:lnTo>
                  <a:pt x="3556" y="1515"/>
                </a:lnTo>
                <a:lnTo>
                  <a:pt x="3580" y="1441"/>
                </a:lnTo>
                <a:lnTo>
                  <a:pt x="3609" y="1369"/>
                </a:lnTo>
                <a:lnTo>
                  <a:pt x="3646" y="1303"/>
                </a:lnTo>
                <a:lnTo>
                  <a:pt x="3690" y="1240"/>
                </a:lnTo>
                <a:lnTo>
                  <a:pt x="3737" y="1181"/>
                </a:lnTo>
                <a:lnTo>
                  <a:pt x="3792" y="1127"/>
                </a:lnTo>
                <a:lnTo>
                  <a:pt x="3850" y="1078"/>
                </a:lnTo>
                <a:lnTo>
                  <a:pt x="3913" y="1035"/>
                </a:lnTo>
                <a:lnTo>
                  <a:pt x="3981" y="999"/>
                </a:lnTo>
                <a:lnTo>
                  <a:pt x="4051" y="969"/>
                </a:lnTo>
                <a:lnTo>
                  <a:pt x="4126" y="946"/>
                </a:lnTo>
                <a:lnTo>
                  <a:pt x="4204" y="930"/>
                </a:lnTo>
                <a:lnTo>
                  <a:pt x="4283" y="921"/>
                </a:lnTo>
                <a:lnTo>
                  <a:pt x="4324" y="921"/>
                </a:lnTo>
                <a:lnTo>
                  <a:pt x="4366" y="921"/>
                </a:lnTo>
                <a:lnTo>
                  <a:pt x="4445" y="930"/>
                </a:lnTo>
                <a:lnTo>
                  <a:pt x="4523" y="946"/>
                </a:lnTo>
                <a:lnTo>
                  <a:pt x="4596" y="969"/>
                </a:lnTo>
                <a:lnTo>
                  <a:pt x="4668" y="999"/>
                </a:lnTo>
                <a:lnTo>
                  <a:pt x="4734" y="1035"/>
                </a:lnTo>
                <a:lnTo>
                  <a:pt x="4798" y="1078"/>
                </a:lnTo>
                <a:lnTo>
                  <a:pt x="4857" y="1127"/>
                </a:lnTo>
                <a:lnTo>
                  <a:pt x="4910" y="1181"/>
                </a:lnTo>
                <a:lnTo>
                  <a:pt x="4959" y="1240"/>
                </a:lnTo>
                <a:lnTo>
                  <a:pt x="5003" y="1303"/>
                </a:lnTo>
                <a:lnTo>
                  <a:pt x="5039" y="1369"/>
                </a:lnTo>
                <a:lnTo>
                  <a:pt x="5069" y="1441"/>
                </a:lnTo>
                <a:lnTo>
                  <a:pt x="5092" y="1515"/>
                </a:lnTo>
                <a:lnTo>
                  <a:pt x="5108" y="1593"/>
                </a:lnTo>
                <a:lnTo>
                  <a:pt x="5116" y="1672"/>
                </a:lnTo>
                <a:lnTo>
                  <a:pt x="5116" y="1714"/>
                </a:lnTo>
                <a:close/>
                <a:moveTo>
                  <a:pt x="1966" y="5367"/>
                </a:moveTo>
                <a:lnTo>
                  <a:pt x="1902" y="5367"/>
                </a:lnTo>
                <a:lnTo>
                  <a:pt x="1781" y="5359"/>
                </a:lnTo>
                <a:lnTo>
                  <a:pt x="1669" y="5344"/>
                </a:lnTo>
                <a:lnTo>
                  <a:pt x="1564" y="5321"/>
                </a:lnTo>
                <a:lnTo>
                  <a:pt x="1466" y="5291"/>
                </a:lnTo>
                <a:lnTo>
                  <a:pt x="1375" y="5252"/>
                </a:lnTo>
                <a:lnTo>
                  <a:pt x="1293" y="5207"/>
                </a:lnTo>
                <a:lnTo>
                  <a:pt x="1218" y="5153"/>
                </a:lnTo>
                <a:lnTo>
                  <a:pt x="1183" y="5122"/>
                </a:lnTo>
                <a:lnTo>
                  <a:pt x="1278" y="5101"/>
                </a:lnTo>
                <a:lnTo>
                  <a:pt x="1496" y="5033"/>
                </a:lnTo>
                <a:lnTo>
                  <a:pt x="1620" y="4987"/>
                </a:lnTo>
                <a:lnTo>
                  <a:pt x="1650" y="4974"/>
                </a:lnTo>
                <a:lnTo>
                  <a:pt x="1701" y="4931"/>
                </a:lnTo>
                <a:lnTo>
                  <a:pt x="1732" y="4873"/>
                </a:lnTo>
                <a:lnTo>
                  <a:pt x="1744" y="4808"/>
                </a:lnTo>
                <a:lnTo>
                  <a:pt x="1740" y="4775"/>
                </a:lnTo>
                <a:lnTo>
                  <a:pt x="1732" y="4742"/>
                </a:lnTo>
                <a:lnTo>
                  <a:pt x="1699" y="4685"/>
                </a:lnTo>
                <a:lnTo>
                  <a:pt x="1649" y="4643"/>
                </a:lnTo>
                <a:lnTo>
                  <a:pt x="1588" y="4618"/>
                </a:lnTo>
                <a:lnTo>
                  <a:pt x="1554" y="4617"/>
                </a:lnTo>
                <a:lnTo>
                  <a:pt x="1446" y="4614"/>
                </a:lnTo>
                <a:lnTo>
                  <a:pt x="1264" y="4598"/>
                </a:lnTo>
                <a:lnTo>
                  <a:pt x="1139" y="4578"/>
                </a:lnTo>
                <a:lnTo>
                  <a:pt x="1013" y="4551"/>
                </a:lnTo>
                <a:lnTo>
                  <a:pt x="895" y="4513"/>
                </a:lnTo>
                <a:lnTo>
                  <a:pt x="785" y="4463"/>
                </a:lnTo>
                <a:lnTo>
                  <a:pt x="689" y="4401"/>
                </a:lnTo>
                <a:lnTo>
                  <a:pt x="650" y="4363"/>
                </a:lnTo>
                <a:lnTo>
                  <a:pt x="702" y="4353"/>
                </a:lnTo>
                <a:lnTo>
                  <a:pt x="816" y="4327"/>
                </a:lnTo>
                <a:lnTo>
                  <a:pt x="1006" y="4268"/>
                </a:lnTo>
                <a:lnTo>
                  <a:pt x="1150" y="4215"/>
                </a:lnTo>
                <a:lnTo>
                  <a:pt x="1180" y="4202"/>
                </a:lnTo>
                <a:lnTo>
                  <a:pt x="1229" y="4160"/>
                </a:lnTo>
                <a:lnTo>
                  <a:pt x="1261" y="4107"/>
                </a:lnTo>
                <a:lnTo>
                  <a:pt x="1274" y="4045"/>
                </a:lnTo>
                <a:lnTo>
                  <a:pt x="1273" y="4012"/>
                </a:lnTo>
                <a:lnTo>
                  <a:pt x="1267" y="3980"/>
                </a:lnTo>
                <a:lnTo>
                  <a:pt x="1238" y="3924"/>
                </a:lnTo>
                <a:lnTo>
                  <a:pt x="1195" y="3880"/>
                </a:lnTo>
                <a:lnTo>
                  <a:pt x="1137" y="3851"/>
                </a:lnTo>
                <a:lnTo>
                  <a:pt x="1105" y="3845"/>
                </a:lnTo>
                <a:lnTo>
                  <a:pt x="1000" y="3831"/>
                </a:lnTo>
                <a:lnTo>
                  <a:pt x="814" y="3789"/>
                </a:lnTo>
                <a:lnTo>
                  <a:pt x="698" y="3746"/>
                </a:lnTo>
                <a:lnTo>
                  <a:pt x="630" y="3712"/>
                </a:lnTo>
                <a:lnTo>
                  <a:pt x="569" y="3675"/>
                </a:lnTo>
                <a:lnTo>
                  <a:pt x="517" y="3633"/>
                </a:lnTo>
                <a:lnTo>
                  <a:pt x="494" y="3612"/>
                </a:lnTo>
                <a:lnTo>
                  <a:pt x="600" y="3591"/>
                </a:lnTo>
                <a:lnTo>
                  <a:pt x="830" y="3525"/>
                </a:lnTo>
                <a:lnTo>
                  <a:pt x="1081" y="3432"/>
                </a:lnTo>
                <a:lnTo>
                  <a:pt x="1342" y="3319"/>
                </a:lnTo>
                <a:lnTo>
                  <a:pt x="1606" y="3195"/>
                </a:lnTo>
                <a:lnTo>
                  <a:pt x="1865" y="3064"/>
                </a:lnTo>
                <a:lnTo>
                  <a:pt x="2227" y="2870"/>
                </a:lnTo>
                <a:lnTo>
                  <a:pt x="2430" y="2753"/>
                </a:lnTo>
                <a:lnTo>
                  <a:pt x="2469" y="2733"/>
                </a:lnTo>
                <a:lnTo>
                  <a:pt x="2548" y="2700"/>
                </a:lnTo>
                <a:lnTo>
                  <a:pt x="2630" y="2677"/>
                </a:lnTo>
                <a:lnTo>
                  <a:pt x="2715" y="2667"/>
                </a:lnTo>
                <a:lnTo>
                  <a:pt x="2759" y="2665"/>
                </a:lnTo>
                <a:lnTo>
                  <a:pt x="2803" y="2667"/>
                </a:lnTo>
                <a:lnTo>
                  <a:pt x="2894" y="2677"/>
                </a:lnTo>
                <a:lnTo>
                  <a:pt x="2982" y="2697"/>
                </a:lnTo>
                <a:lnTo>
                  <a:pt x="3068" y="2726"/>
                </a:lnTo>
                <a:lnTo>
                  <a:pt x="3195" y="2779"/>
                </a:lnTo>
                <a:lnTo>
                  <a:pt x="3352" y="2869"/>
                </a:lnTo>
                <a:lnTo>
                  <a:pt x="3424" y="2916"/>
                </a:lnTo>
                <a:lnTo>
                  <a:pt x="2895" y="5219"/>
                </a:lnTo>
                <a:lnTo>
                  <a:pt x="2766" y="5253"/>
                </a:lnTo>
                <a:lnTo>
                  <a:pt x="2518" y="5310"/>
                </a:lnTo>
                <a:lnTo>
                  <a:pt x="2284" y="5347"/>
                </a:lnTo>
                <a:lnTo>
                  <a:pt x="2068" y="5366"/>
                </a:lnTo>
                <a:lnTo>
                  <a:pt x="1966" y="5367"/>
                </a:lnTo>
                <a:close/>
                <a:moveTo>
                  <a:pt x="4660" y="8309"/>
                </a:moveTo>
                <a:lnTo>
                  <a:pt x="3988" y="8309"/>
                </a:lnTo>
                <a:lnTo>
                  <a:pt x="3857" y="7193"/>
                </a:lnTo>
                <a:lnTo>
                  <a:pt x="4791" y="7193"/>
                </a:lnTo>
                <a:lnTo>
                  <a:pt x="4660" y="8309"/>
                </a:lnTo>
                <a:close/>
                <a:moveTo>
                  <a:pt x="2921" y="6806"/>
                </a:moveTo>
                <a:lnTo>
                  <a:pt x="3814" y="2969"/>
                </a:lnTo>
                <a:lnTo>
                  <a:pt x="3822" y="2964"/>
                </a:lnTo>
                <a:lnTo>
                  <a:pt x="3900" y="2941"/>
                </a:lnTo>
                <a:lnTo>
                  <a:pt x="4037" y="2912"/>
                </a:lnTo>
                <a:lnTo>
                  <a:pt x="4220" y="2892"/>
                </a:lnTo>
                <a:lnTo>
                  <a:pt x="4324" y="2889"/>
                </a:lnTo>
                <a:lnTo>
                  <a:pt x="4429" y="2892"/>
                </a:lnTo>
                <a:lnTo>
                  <a:pt x="4612" y="2913"/>
                </a:lnTo>
                <a:lnTo>
                  <a:pt x="4750" y="2943"/>
                </a:lnTo>
                <a:lnTo>
                  <a:pt x="4830" y="2968"/>
                </a:lnTo>
                <a:lnTo>
                  <a:pt x="4838" y="2974"/>
                </a:lnTo>
                <a:lnTo>
                  <a:pt x="5727" y="6806"/>
                </a:lnTo>
                <a:lnTo>
                  <a:pt x="2921" y="6806"/>
                </a:lnTo>
                <a:close/>
                <a:moveTo>
                  <a:pt x="7497" y="4215"/>
                </a:moveTo>
                <a:lnTo>
                  <a:pt x="7641" y="4268"/>
                </a:lnTo>
                <a:lnTo>
                  <a:pt x="7832" y="4327"/>
                </a:lnTo>
                <a:lnTo>
                  <a:pt x="7946" y="4353"/>
                </a:lnTo>
                <a:lnTo>
                  <a:pt x="7999" y="4363"/>
                </a:lnTo>
                <a:lnTo>
                  <a:pt x="7959" y="4401"/>
                </a:lnTo>
                <a:lnTo>
                  <a:pt x="7863" y="4463"/>
                </a:lnTo>
                <a:lnTo>
                  <a:pt x="7754" y="4513"/>
                </a:lnTo>
                <a:lnTo>
                  <a:pt x="7634" y="4551"/>
                </a:lnTo>
                <a:lnTo>
                  <a:pt x="7510" y="4578"/>
                </a:lnTo>
                <a:lnTo>
                  <a:pt x="7385" y="4598"/>
                </a:lnTo>
                <a:lnTo>
                  <a:pt x="7202" y="4614"/>
                </a:lnTo>
                <a:lnTo>
                  <a:pt x="7095" y="4617"/>
                </a:lnTo>
                <a:lnTo>
                  <a:pt x="7061" y="4618"/>
                </a:lnTo>
                <a:lnTo>
                  <a:pt x="6999" y="4643"/>
                </a:lnTo>
                <a:lnTo>
                  <a:pt x="6950" y="4685"/>
                </a:lnTo>
                <a:lnTo>
                  <a:pt x="6917" y="4742"/>
                </a:lnTo>
                <a:lnTo>
                  <a:pt x="6908" y="4775"/>
                </a:lnTo>
                <a:lnTo>
                  <a:pt x="6905" y="4808"/>
                </a:lnTo>
                <a:lnTo>
                  <a:pt x="6917" y="4873"/>
                </a:lnTo>
                <a:lnTo>
                  <a:pt x="6948" y="4931"/>
                </a:lnTo>
                <a:lnTo>
                  <a:pt x="6997" y="4974"/>
                </a:lnTo>
                <a:lnTo>
                  <a:pt x="7029" y="4987"/>
                </a:lnTo>
                <a:lnTo>
                  <a:pt x="7151" y="5033"/>
                </a:lnTo>
                <a:lnTo>
                  <a:pt x="7369" y="5101"/>
                </a:lnTo>
                <a:lnTo>
                  <a:pt x="7466" y="5122"/>
                </a:lnTo>
                <a:lnTo>
                  <a:pt x="7431" y="5153"/>
                </a:lnTo>
                <a:lnTo>
                  <a:pt x="7355" y="5207"/>
                </a:lnTo>
                <a:lnTo>
                  <a:pt x="7272" y="5252"/>
                </a:lnTo>
                <a:lnTo>
                  <a:pt x="7183" y="5291"/>
                </a:lnTo>
                <a:lnTo>
                  <a:pt x="7085" y="5321"/>
                </a:lnTo>
                <a:lnTo>
                  <a:pt x="6980" y="5344"/>
                </a:lnTo>
                <a:lnTo>
                  <a:pt x="6866" y="5359"/>
                </a:lnTo>
                <a:lnTo>
                  <a:pt x="6745" y="5367"/>
                </a:lnTo>
                <a:lnTo>
                  <a:pt x="6682" y="5367"/>
                </a:lnTo>
                <a:lnTo>
                  <a:pt x="6581" y="5366"/>
                </a:lnTo>
                <a:lnTo>
                  <a:pt x="6365" y="5347"/>
                </a:lnTo>
                <a:lnTo>
                  <a:pt x="6132" y="5310"/>
                </a:lnTo>
                <a:lnTo>
                  <a:pt x="5885" y="5255"/>
                </a:lnTo>
                <a:lnTo>
                  <a:pt x="5755" y="5220"/>
                </a:lnTo>
                <a:lnTo>
                  <a:pt x="5226" y="2915"/>
                </a:lnTo>
                <a:lnTo>
                  <a:pt x="5298" y="2867"/>
                </a:lnTo>
                <a:lnTo>
                  <a:pt x="5454" y="2779"/>
                </a:lnTo>
                <a:lnTo>
                  <a:pt x="5580" y="2726"/>
                </a:lnTo>
                <a:lnTo>
                  <a:pt x="5667" y="2697"/>
                </a:lnTo>
                <a:lnTo>
                  <a:pt x="5755" y="2677"/>
                </a:lnTo>
                <a:lnTo>
                  <a:pt x="5844" y="2667"/>
                </a:lnTo>
                <a:lnTo>
                  <a:pt x="5889" y="2665"/>
                </a:lnTo>
                <a:lnTo>
                  <a:pt x="5934" y="2667"/>
                </a:lnTo>
                <a:lnTo>
                  <a:pt x="6019" y="2677"/>
                </a:lnTo>
                <a:lnTo>
                  <a:pt x="6099" y="2700"/>
                </a:lnTo>
                <a:lnTo>
                  <a:pt x="6180" y="2733"/>
                </a:lnTo>
                <a:lnTo>
                  <a:pt x="6219" y="2755"/>
                </a:lnTo>
                <a:lnTo>
                  <a:pt x="6422" y="2870"/>
                </a:lnTo>
                <a:lnTo>
                  <a:pt x="6784" y="3064"/>
                </a:lnTo>
                <a:lnTo>
                  <a:pt x="7042" y="3195"/>
                </a:lnTo>
                <a:lnTo>
                  <a:pt x="7307" y="3319"/>
                </a:lnTo>
                <a:lnTo>
                  <a:pt x="7568" y="3432"/>
                </a:lnTo>
                <a:lnTo>
                  <a:pt x="7819" y="3525"/>
                </a:lnTo>
                <a:lnTo>
                  <a:pt x="8049" y="3591"/>
                </a:lnTo>
                <a:lnTo>
                  <a:pt x="8153" y="3612"/>
                </a:lnTo>
                <a:lnTo>
                  <a:pt x="8130" y="3635"/>
                </a:lnTo>
                <a:lnTo>
                  <a:pt x="8078" y="3675"/>
                </a:lnTo>
                <a:lnTo>
                  <a:pt x="8019" y="3712"/>
                </a:lnTo>
                <a:lnTo>
                  <a:pt x="7950" y="3746"/>
                </a:lnTo>
                <a:lnTo>
                  <a:pt x="7833" y="3789"/>
                </a:lnTo>
                <a:lnTo>
                  <a:pt x="7649" y="3831"/>
                </a:lnTo>
                <a:lnTo>
                  <a:pt x="7543" y="3845"/>
                </a:lnTo>
                <a:lnTo>
                  <a:pt x="7510" y="3851"/>
                </a:lnTo>
                <a:lnTo>
                  <a:pt x="7454" y="3880"/>
                </a:lnTo>
                <a:lnTo>
                  <a:pt x="7409" y="3924"/>
                </a:lnTo>
                <a:lnTo>
                  <a:pt x="7382" y="3980"/>
                </a:lnTo>
                <a:lnTo>
                  <a:pt x="7376" y="4013"/>
                </a:lnTo>
                <a:lnTo>
                  <a:pt x="7373" y="4045"/>
                </a:lnTo>
                <a:lnTo>
                  <a:pt x="7386" y="4107"/>
                </a:lnTo>
                <a:lnTo>
                  <a:pt x="7420" y="4160"/>
                </a:lnTo>
                <a:lnTo>
                  <a:pt x="7467" y="4202"/>
                </a:lnTo>
                <a:lnTo>
                  <a:pt x="7497" y="42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32" name="Freeform 432">
            <a:extLst>
              <a:ext uri="{FF2B5EF4-FFF2-40B4-BE49-F238E27FC236}">
                <a16:creationId xmlns:a16="http://schemas.microsoft.com/office/drawing/2014/main" xmlns="" id="{578C2C8F-40A2-4B52-928C-143D873289F8}"/>
              </a:ext>
            </a:extLst>
          </p:cNvPr>
          <p:cNvSpPr>
            <a:spLocks noEditPoints="1"/>
          </p:cNvSpPr>
          <p:nvPr/>
        </p:nvSpPr>
        <p:spPr bwMode="auto">
          <a:xfrm>
            <a:off x="9398530" y="4394593"/>
            <a:ext cx="257354" cy="326513"/>
          </a:xfrm>
          <a:custGeom>
            <a:avLst/>
            <a:gdLst>
              <a:gd name="T0" fmla="*/ 3706 w 5341"/>
              <a:gd name="T1" fmla="*/ 1049 h 6775"/>
              <a:gd name="T2" fmla="*/ 3282 w 5341"/>
              <a:gd name="T3" fmla="*/ 643 h 6775"/>
              <a:gd name="T4" fmla="*/ 3082 w 5341"/>
              <a:gd name="T5" fmla="*/ 159 h 6775"/>
              <a:gd name="T6" fmla="*/ 2577 w 5341"/>
              <a:gd name="T7" fmla="*/ 6 h 6775"/>
              <a:gd name="T8" fmla="*/ 2118 w 5341"/>
              <a:gd name="T9" fmla="*/ 347 h 6775"/>
              <a:gd name="T10" fmla="*/ 2106 w 5341"/>
              <a:gd name="T11" fmla="*/ 850 h 6775"/>
              <a:gd name="T12" fmla="*/ 1570 w 5341"/>
              <a:gd name="T13" fmla="*/ 1178 h 6775"/>
              <a:gd name="T14" fmla="*/ 732 w 5341"/>
              <a:gd name="T15" fmla="*/ 2271 h 6775"/>
              <a:gd name="T16" fmla="*/ 1 w 5341"/>
              <a:gd name="T17" fmla="*/ 4004 h 6775"/>
              <a:gd name="T18" fmla="*/ 236 w 5341"/>
              <a:gd name="T19" fmla="*/ 5203 h 6775"/>
              <a:gd name="T20" fmla="*/ 1022 w 5341"/>
              <a:gd name="T21" fmla="*/ 6205 h 6775"/>
              <a:gd name="T22" fmla="*/ 2198 w 5341"/>
              <a:gd name="T23" fmla="*/ 6734 h 6775"/>
              <a:gd name="T24" fmla="*/ 3401 w 5341"/>
              <a:gd name="T25" fmla="*/ 6673 h 6775"/>
              <a:gd name="T26" fmla="*/ 4512 w 5341"/>
              <a:gd name="T27" fmla="*/ 6037 h 6775"/>
              <a:gd name="T28" fmla="*/ 5201 w 5341"/>
              <a:gd name="T29" fmla="*/ 4960 h 6775"/>
              <a:gd name="T30" fmla="*/ 5296 w 5341"/>
              <a:gd name="T31" fmla="*/ 3610 h 6775"/>
              <a:gd name="T32" fmla="*/ 4332 w 5341"/>
              <a:gd name="T33" fmla="*/ 2016 h 6775"/>
              <a:gd name="T34" fmla="*/ 2899 w 5341"/>
              <a:gd name="T35" fmla="*/ 424 h 6775"/>
              <a:gd name="T36" fmla="*/ 2376 w 5341"/>
              <a:gd name="T37" fmla="*/ 652 h 6775"/>
              <a:gd name="T38" fmla="*/ 2670 w 5341"/>
              <a:gd name="T39" fmla="*/ 316 h 6775"/>
              <a:gd name="T40" fmla="*/ 2817 w 5341"/>
              <a:gd name="T41" fmla="*/ 1089 h 6775"/>
              <a:gd name="T42" fmla="*/ 2973 w 5341"/>
              <a:gd name="T43" fmla="*/ 1453 h 6775"/>
              <a:gd name="T44" fmla="*/ 2740 w 5341"/>
              <a:gd name="T45" fmla="*/ 1752 h 6775"/>
              <a:gd name="T46" fmla="*/ 4004 w 5341"/>
              <a:gd name="T47" fmla="*/ 2166 h 6775"/>
              <a:gd name="T48" fmla="*/ 4274 w 5341"/>
              <a:gd name="T49" fmla="*/ 2829 h 6775"/>
              <a:gd name="T50" fmla="*/ 3804 w 5341"/>
              <a:gd name="T51" fmla="*/ 2829 h 6775"/>
              <a:gd name="T52" fmla="*/ 3165 w 5341"/>
              <a:gd name="T53" fmla="*/ 2658 h 6775"/>
              <a:gd name="T54" fmla="*/ 2631 w 5341"/>
              <a:gd name="T55" fmla="*/ 2944 h 6775"/>
              <a:gd name="T56" fmla="*/ 2029 w 5341"/>
              <a:gd name="T57" fmla="*/ 2630 h 6775"/>
              <a:gd name="T58" fmla="*/ 1457 w 5341"/>
              <a:gd name="T59" fmla="*/ 2898 h 6775"/>
              <a:gd name="T60" fmla="*/ 928 w 5341"/>
              <a:gd name="T61" fmla="*/ 2716 h 6775"/>
              <a:gd name="T62" fmla="*/ 1562 w 5341"/>
              <a:gd name="T63" fmla="*/ 2029 h 6775"/>
              <a:gd name="T64" fmla="*/ 623 w 5341"/>
              <a:gd name="T65" fmla="*/ 2945 h 6775"/>
              <a:gd name="T66" fmla="*/ 1181 w 5341"/>
              <a:gd name="T67" fmla="*/ 3250 h 6775"/>
              <a:gd name="T68" fmla="*/ 1780 w 5341"/>
              <a:gd name="T69" fmla="*/ 3035 h 6775"/>
              <a:gd name="T70" fmla="*/ 2257 w 5341"/>
              <a:gd name="T71" fmla="*/ 3093 h 6775"/>
              <a:gd name="T72" fmla="*/ 2921 w 5341"/>
              <a:gd name="T73" fmla="*/ 3207 h 6775"/>
              <a:gd name="T74" fmla="*/ 3457 w 5341"/>
              <a:gd name="T75" fmla="*/ 2962 h 6775"/>
              <a:gd name="T76" fmla="*/ 4039 w 5341"/>
              <a:gd name="T77" fmla="*/ 3260 h 6775"/>
              <a:gd name="T78" fmla="*/ 4619 w 5341"/>
              <a:gd name="T79" fmla="*/ 2963 h 6775"/>
              <a:gd name="T80" fmla="*/ 5024 w 5341"/>
              <a:gd name="T81" fmla="*/ 4026 h 6775"/>
              <a:gd name="T82" fmla="*/ 4781 w 5341"/>
              <a:gd name="T83" fmla="*/ 4701 h 6775"/>
              <a:gd name="T84" fmla="*/ 4208 w 5341"/>
              <a:gd name="T85" fmla="*/ 5033 h 6775"/>
              <a:gd name="T86" fmla="*/ 3691 w 5341"/>
              <a:gd name="T87" fmla="*/ 4748 h 6775"/>
              <a:gd name="T88" fmla="*/ 3033 w 5341"/>
              <a:gd name="T89" fmla="*/ 4816 h 6775"/>
              <a:gd name="T90" fmla="*/ 2501 w 5341"/>
              <a:gd name="T91" fmla="*/ 4983 h 6775"/>
              <a:gd name="T92" fmla="*/ 1876 w 5341"/>
              <a:gd name="T93" fmla="*/ 4690 h 6775"/>
              <a:gd name="T94" fmla="*/ 1218 w 5341"/>
              <a:gd name="T95" fmla="*/ 5033 h 6775"/>
              <a:gd name="T96" fmla="*/ 701 w 5341"/>
              <a:gd name="T97" fmla="*/ 4748 h 6775"/>
              <a:gd name="T98" fmla="*/ 317 w 5341"/>
              <a:gd name="T99" fmla="*/ 4181 h 6775"/>
              <a:gd name="T100" fmla="*/ 623 w 5341"/>
              <a:gd name="T101" fmla="*/ 2945 h 6775"/>
              <a:gd name="T102" fmla="*/ 1296 w 5341"/>
              <a:gd name="T103" fmla="*/ 6017 h 6775"/>
              <a:gd name="T104" fmla="*/ 579 w 5341"/>
              <a:gd name="T105" fmla="*/ 5074 h 6775"/>
              <a:gd name="T106" fmla="*/ 1175 w 5341"/>
              <a:gd name="T107" fmla="*/ 5380 h 6775"/>
              <a:gd name="T108" fmla="*/ 1754 w 5341"/>
              <a:gd name="T109" fmla="*/ 5086 h 6775"/>
              <a:gd name="T110" fmla="*/ 2310 w 5341"/>
              <a:gd name="T111" fmla="*/ 5271 h 6775"/>
              <a:gd name="T112" fmla="*/ 3030 w 5341"/>
              <a:gd name="T113" fmla="*/ 5271 h 6775"/>
              <a:gd name="T114" fmla="*/ 3587 w 5341"/>
              <a:gd name="T115" fmla="*/ 5086 h 6775"/>
              <a:gd name="T116" fmla="*/ 4166 w 5341"/>
              <a:gd name="T117" fmla="*/ 5380 h 6775"/>
              <a:gd name="T118" fmla="*/ 4762 w 5341"/>
              <a:gd name="T119" fmla="*/ 5074 h 6775"/>
              <a:gd name="T120" fmla="*/ 4044 w 5341"/>
              <a:gd name="T121" fmla="*/ 6017 h 67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341" h="6775">
                <a:moveTo>
                  <a:pt x="3767" y="1672"/>
                </a:moveTo>
                <a:lnTo>
                  <a:pt x="3770" y="1656"/>
                </a:lnTo>
                <a:lnTo>
                  <a:pt x="3771" y="1640"/>
                </a:lnTo>
                <a:lnTo>
                  <a:pt x="3771" y="1455"/>
                </a:lnTo>
                <a:lnTo>
                  <a:pt x="3771" y="1270"/>
                </a:lnTo>
                <a:lnTo>
                  <a:pt x="3771" y="1178"/>
                </a:lnTo>
                <a:lnTo>
                  <a:pt x="3770" y="1155"/>
                </a:lnTo>
                <a:lnTo>
                  <a:pt x="3758" y="1115"/>
                </a:lnTo>
                <a:lnTo>
                  <a:pt x="3736" y="1078"/>
                </a:lnTo>
                <a:lnTo>
                  <a:pt x="3706" y="1049"/>
                </a:lnTo>
                <a:lnTo>
                  <a:pt x="3687" y="1038"/>
                </a:lnTo>
                <a:lnTo>
                  <a:pt x="3631" y="1008"/>
                </a:lnTo>
                <a:lnTo>
                  <a:pt x="3518" y="955"/>
                </a:lnTo>
                <a:lnTo>
                  <a:pt x="3404" y="907"/>
                </a:lnTo>
                <a:lnTo>
                  <a:pt x="3292" y="867"/>
                </a:lnTo>
                <a:lnTo>
                  <a:pt x="3235" y="850"/>
                </a:lnTo>
                <a:lnTo>
                  <a:pt x="3247" y="822"/>
                </a:lnTo>
                <a:lnTo>
                  <a:pt x="3264" y="764"/>
                </a:lnTo>
                <a:lnTo>
                  <a:pt x="3276" y="705"/>
                </a:lnTo>
                <a:lnTo>
                  <a:pt x="3282" y="643"/>
                </a:lnTo>
                <a:lnTo>
                  <a:pt x="3283" y="612"/>
                </a:lnTo>
                <a:lnTo>
                  <a:pt x="3282" y="581"/>
                </a:lnTo>
                <a:lnTo>
                  <a:pt x="3276" y="520"/>
                </a:lnTo>
                <a:lnTo>
                  <a:pt x="3264" y="459"/>
                </a:lnTo>
                <a:lnTo>
                  <a:pt x="3245" y="402"/>
                </a:lnTo>
                <a:lnTo>
                  <a:pt x="3223" y="347"/>
                </a:lnTo>
                <a:lnTo>
                  <a:pt x="3195" y="294"/>
                </a:lnTo>
                <a:lnTo>
                  <a:pt x="3161" y="246"/>
                </a:lnTo>
                <a:lnTo>
                  <a:pt x="3123" y="201"/>
                </a:lnTo>
                <a:lnTo>
                  <a:pt x="3082" y="159"/>
                </a:lnTo>
                <a:lnTo>
                  <a:pt x="3037" y="121"/>
                </a:lnTo>
                <a:lnTo>
                  <a:pt x="2988" y="88"/>
                </a:lnTo>
                <a:lnTo>
                  <a:pt x="2936" y="60"/>
                </a:lnTo>
                <a:lnTo>
                  <a:pt x="2881" y="37"/>
                </a:lnTo>
                <a:lnTo>
                  <a:pt x="2823" y="19"/>
                </a:lnTo>
                <a:lnTo>
                  <a:pt x="2764" y="6"/>
                </a:lnTo>
                <a:lnTo>
                  <a:pt x="2702" y="0"/>
                </a:lnTo>
                <a:lnTo>
                  <a:pt x="2670" y="0"/>
                </a:lnTo>
                <a:lnTo>
                  <a:pt x="2638" y="0"/>
                </a:lnTo>
                <a:lnTo>
                  <a:pt x="2577" y="6"/>
                </a:lnTo>
                <a:lnTo>
                  <a:pt x="2517" y="19"/>
                </a:lnTo>
                <a:lnTo>
                  <a:pt x="2459" y="37"/>
                </a:lnTo>
                <a:lnTo>
                  <a:pt x="2405" y="60"/>
                </a:lnTo>
                <a:lnTo>
                  <a:pt x="2353" y="88"/>
                </a:lnTo>
                <a:lnTo>
                  <a:pt x="2304" y="121"/>
                </a:lnTo>
                <a:lnTo>
                  <a:pt x="2259" y="159"/>
                </a:lnTo>
                <a:lnTo>
                  <a:pt x="2217" y="201"/>
                </a:lnTo>
                <a:lnTo>
                  <a:pt x="2179" y="246"/>
                </a:lnTo>
                <a:lnTo>
                  <a:pt x="2146" y="294"/>
                </a:lnTo>
                <a:lnTo>
                  <a:pt x="2118" y="347"/>
                </a:lnTo>
                <a:lnTo>
                  <a:pt x="2094" y="402"/>
                </a:lnTo>
                <a:lnTo>
                  <a:pt x="2076" y="459"/>
                </a:lnTo>
                <a:lnTo>
                  <a:pt x="2064" y="520"/>
                </a:lnTo>
                <a:lnTo>
                  <a:pt x="2059" y="581"/>
                </a:lnTo>
                <a:lnTo>
                  <a:pt x="2057" y="612"/>
                </a:lnTo>
                <a:lnTo>
                  <a:pt x="2059" y="643"/>
                </a:lnTo>
                <a:lnTo>
                  <a:pt x="2064" y="705"/>
                </a:lnTo>
                <a:lnTo>
                  <a:pt x="2076" y="764"/>
                </a:lnTo>
                <a:lnTo>
                  <a:pt x="2094" y="822"/>
                </a:lnTo>
                <a:lnTo>
                  <a:pt x="2106" y="850"/>
                </a:lnTo>
                <a:lnTo>
                  <a:pt x="2049" y="867"/>
                </a:lnTo>
                <a:lnTo>
                  <a:pt x="1936" y="907"/>
                </a:lnTo>
                <a:lnTo>
                  <a:pt x="1823" y="955"/>
                </a:lnTo>
                <a:lnTo>
                  <a:pt x="1710" y="1008"/>
                </a:lnTo>
                <a:lnTo>
                  <a:pt x="1654" y="1038"/>
                </a:lnTo>
                <a:lnTo>
                  <a:pt x="1635" y="1049"/>
                </a:lnTo>
                <a:lnTo>
                  <a:pt x="1604" y="1078"/>
                </a:lnTo>
                <a:lnTo>
                  <a:pt x="1583" y="1115"/>
                </a:lnTo>
                <a:lnTo>
                  <a:pt x="1571" y="1155"/>
                </a:lnTo>
                <a:lnTo>
                  <a:pt x="1570" y="1178"/>
                </a:lnTo>
                <a:lnTo>
                  <a:pt x="1570" y="1409"/>
                </a:lnTo>
                <a:lnTo>
                  <a:pt x="1570" y="1640"/>
                </a:lnTo>
                <a:lnTo>
                  <a:pt x="1571" y="1656"/>
                </a:lnTo>
                <a:lnTo>
                  <a:pt x="1574" y="1672"/>
                </a:lnTo>
                <a:lnTo>
                  <a:pt x="1487" y="1712"/>
                </a:lnTo>
                <a:lnTo>
                  <a:pt x="1320" y="1802"/>
                </a:lnTo>
                <a:lnTo>
                  <a:pt x="1161" y="1904"/>
                </a:lnTo>
                <a:lnTo>
                  <a:pt x="1009" y="2016"/>
                </a:lnTo>
                <a:lnTo>
                  <a:pt x="866" y="2139"/>
                </a:lnTo>
                <a:lnTo>
                  <a:pt x="732" y="2271"/>
                </a:lnTo>
                <a:lnTo>
                  <a:pt x="607" y="2412"/>
                </a:lnTo>
                <a:lnTo>
                  <a:pt x="492" y="2562"/>
                </a:lnTo>
                <a:lnTo>
                  <a:pt x="388" y="2720"/>
                </a:lnTo>
                <a:lnTo>
                  <a:pt x="295" y="2885"/>
                </a:lnTo>
                <a:lnTo>
                  <a:pt x="213" y="3058"/>
                </a:lnTo>
                <a:lnTo>
                  <a:pt x="145" y="3235"/>
                </a:lnTo>
                <a:lnTo>
                  <a:pt x="89" y="3420"/>
                </a:lnTo>
                <a:lnTo>
                  <a:pt x="45" y="3610"/>
                </a:lnTo>
                <a:lnTo>
                  <a:pt x="17" y="3806"/>
                </a:lnTo>
                <a:lnTo>
                  <a:pt x="1" y="4004"/>
                </a:lnTo>
                <a:lnTo>
                  <a:pt x="0" y="4106"/>
                </a:lnTo>
                <a:lnTo>
                  <a:pt x="0" y="4174"/>
                </a:lnTo>
                <a:lnTo>
                  <a:pt x="7" y="4311"/>
                </a:lnTo>
                <a:lnTo>
                  <a:pt x="21" y="4445"/>
                </a:lnTo>
                <a:lnTo>
                  <a:pt x="42" y="4577"/>
                </a:lnTo>
                <a:lnTo>
                  <a:pt x="69" y="4708"/>
                </a:lnTo>
                <a:lnTo>
                  <a:pt x="101" y="4836"/>
                </a:lnTo>
                <a:lnTo>
                  <a:pt x="140" y="4960"/>
                </a:lnTo>
                <a:lnTo>
                  <a:pt x="185" y="5084"/>
                </a:lnTo>
                <a:lnTo>
                  <a:pt x="236" y="5203"/>
                </a:lnTo>
                <a:lnTo>
                  <a:pt x="293" y="5319"/>
                </a:lnTo>
                <a:lnTo>
                  <a:pt x="355" y="5433"/>
                </a:lnTo>
                <a:lnTo>
                  <a:pt x="421" y="5544"/>
                </a:lnTo>
                <a:lnTo>
                  <a:pt x="493" y="5650"/>
                </a:lnTo>
                <a:lnTo>
                  <a:pt x="570" y="5752"/>
                </a:lnTo>
                <a:lnTo>
                  <a:pt x="652" y="5852"/>
                </a:lnTo>
                <a:lnTo>
                  <a:pt x="738" y="5947"/>
                </a:lnTo>
                <a:lnTo>
                  <a:pt x="829" y="6037"/>
                </a:lnTo>
                <a:lnTo>
                  <a:pt x="924" y="6123"/>
                </a:lnTo>
                <a:lnTo>
                  <a:pt x="1022" y="6205"/>
                </a:lnTo>
                <a:lnTo>
                  <a:pt x="1125" y="6282"/>
                </a:lnTo>
                <a:lnTo>
                  <a:pt x="1232" y="6354"/>
                </a:lnTo>
                <a:lnTo>
                  <a:pt x="1342" y="6421"/>
                </a:lnTo>
                <a:lnTo>
                  <a:pt x="1456" y="6482"/>
                </a:lnTo>
                <a:lnTo>
                  <a:pt x="1572" y="6539"/>
                </a:lnTo>
                <a:lnTo>
                  <a:pt x="1692" y="6589"/>
                </a:lnTo>
                <a:lnTo>
                  <a:pt x="1814" y="6634"/>
                </a:lnTo>
                <a:lnTo>
                  <a:pt x="1940" y="6673"/>
                </a:lnTo>
                <a:lnTo>
                  <a:pt x="2068" y="6706"/>
                </a:lnTo>
                <a:lnTo>
                  <a:pt x="2198" y="6734"/>
                </a:lnTo>
                <a:lnTo>
                  <a:pt x="2330" y="6754"/>
                </a:lnTo>
                <a:lnTo>
                  <a:pt x="2465" y="6767"/>
                </a:lnTo>
                <a:lnTo>
                  <a:pt x="2602" y="6774"/>
                </a:lnTo>
                <a:lnTo>
                  <a:pt x="2670" y="6775"/>
                </a:lnTo>
                <a:lnTo>
                  <a:pt x="2739" y="6774"/>
                </a:lnTo>
                <a:lnTo>
                  <a:pt x="2876" y="6767"/>
                </a:lnTo>
                <a:lnTo>
                  <a:pt x="3010" y="6754"/>
                </a:lnTo>
                <a:lnTo>
                  <a:pt x="3142" y="6734"/>
                </a:lnTo>
                <a:lnTo>
                  <a:pt x="3273" y="6706"/>
                </a:lnTo>
                <a:lnTo>
                  <a:pt x="3401" y="6673"/>
                </a:lnTo>
                <a:lnTo>
                  <a:pt x="3527" y="6634"/>
                </a:lnTo>
                <a:lnTo>
                  <a:pt x="3649" y="6589"/>
                </a:lnTo>
                <a:lnTo>
                  <a:pt x="3768" y="6539"/>
                </a:lnTo>
                <a:lnTo>
                  <a:pt x="3885" y="6482"/>
                </a:lnTo>
                <a:lnTo>
                  <a:pt x="3998" y="6421"/>
                </a:lnTo>
                <a:lnTo>
                  <a:pt x="4109" y="6354"/>
                </a:lnTo>
                <a:lnTo>
                  <a:pt x="4215" y="6282"/>
                </a:lnTo>
                <a:lnTo>
                  <a:pt x="4319" y="6205"/>
                </a:lnTo>
                <a:lnTo>
                  <a:pt x="4417" y="6123"/>
                </a:lnTo>
                <a:lnTo>
                  <a:pt x="4512" y="6037"/>
                </a:lnTo>
                <a:lnTo>
                  <a:pt x="4603" y="5947"/>
                </a:lnTo>
                <a:lnTo>
                  <a:pt x="4689" y="5852"/>
                </a:lnTo>
                <a:lnTo>
                  <a:pt x="4770" y="5752"/>
                </a:lnTo>
                <a:lnTo>
                  <a:pt x="4847" y="5650"/>
                </a:lnTo>
                <a:lnTo>
                  <a:pt x="4920" y="5544"/>
                </a:lnTo>
                <a:lnTo>
                  <a:pt x="4986" y="5433"/>
                </a:lnTo>
                <a:lnTo>
                  <a:pt x="5048" y="5319"/>
                </a:lnTo>
                <a:lnTo>
                  <a:pt x="5105" y="5203"/>
                </a:lnTo>
                <a:lnTo>
                  <a:pt x="5156" y="5084"/>
                </a:lnTo>
                <a:lnTo>
                  <a:pt x="5201" y="4960"/>
                </a:lnTo>
                <a:lnTo>
                  <a:pt x="5240" y="4836"/>
                </a:lnTo>
                <a:lnTo>
                  <a:pt x="5272" y="4708"/>
                </a:lnTo>
                <a:lnTo>
                  <a:pt x="5299" y="4577"/>
                </a:lnTo>
                <a:lnTo>
                  <a:pt x="5319" y="4445"/>
                </a:lnTo>
                <a:lnTo>
                  <a:pt x="5334" y="4311"/>
                </a:lnTo>
                <a:lnTo>
                  <a:pt x="5340" y="4174"/>
                </a:lnTo>
                <a:lnTo>
                  <a:pt x="5341" y="4106"/>
                </a:lnTo>
                <a:lnTo>
                  <a:pt x="5340" y="4004"/>
                </a:lnTo>
                <a:lnTo>
                  <a:pt x="5324" y="3806"/>
                </a:lnTo>
                <a:lnTo>
                  <a:pt x="5296" y="3610"/>
                </a:lnTo>
                <a:lnTo>
                  <a:pt x="5252" y="3420"/>
                </a:lnTo>
                <a:lnTo>
                  <a:pt x="5196" y="3235"/>
                </a:lnTo>
                <a:lnTo>
                  <a:pt x="5127" y="3058"/>
                </a:lnTo>
                <a:lnTo>
                  <a:pt x="5046" y="2885"/>
                </a:lnTo>
                <a:lnTo>
                  <a:pt x="4953" y="2720"/>
                </a:lnTo>
                <a:lnTo>
                  <a:pt x="4849" y="2562"/>
                </a:lnTo>
                <a:lnTo>
                  <a:pt x="4734" y="2412"/>
                </a:lnTo>
                <a:lnTo>
                  <a:pt x="4609" y="2271"/>
                </a:lnTo>
                <a:lnTo>
                  <a:pt x="4475" y="2139"/>
                </a:lnTo>
                <a:lnTo>
                  <a:pt x="4332" y="2016"/>
                </a:lnTo>
                <a:lnTo>
                  <a:pt x="4180" y="1904"/>
                </a:lnTo>
                <a:lnTo>
                  <a:pt x="4021" y="1802"/>
                </a:lnTo>
                <a:lnTo>
                  <a:pt x="3854" y="1712"/>
                </a:lnTo>
                <a:lnTo>
                  <a:pt x="3767" y="1672"/>
                </a:lnTo>
                <a:close/>
                <a:moveTo>
                  <a:pt x="2670" y="316"/>
                </a:moveTo>
                <a:lnTo>
                  <a:pt x="2701" y="317"/>
                </a:lnTo>
                <a:lnTo>
                  <a:pt x="2758" y="329"/>
                </a:lnTo>
                <a:lnTo>
                  <a:pt x="2811" y="351"/>
                </a:lnTo>
                <a:lnTo>
                  <a:pt x="2859" y="383"/>
                </a:lnTo>
                <a:lnTo>
                  <a:pt x="2899" y="424"/>
                </a:lnTo>
                <a:lnTo>
                  <a:pt x="2931" y="471"/>
                </a:lnTo>
                <a:lnTo>
                  <a:pt x="2954" y="524"/>
                </a:lnTo>
                <a:lnTo>
                  <a:pt x="2966" y="582"/>
                </a:lnTo>
                <a:lnTo>
                  <a:pt x="2967" y="612"/>
                </a:lnTo>
                <a:lnTo>
                  <a:pt x="2964" y="652"/>
                </a:lnTo>
                <a:lnTo>
                  <a:pt x="2944" y="728"/>
                </a:lnTo>
                <a:lnTo>
                  <a:pt x="2925" y="764"/>
                </a:lnTo>
                <a:lnTo>
                  <a:pt x="2415" y="764"/>
                </a:lnTo>
                <a:lnTo>
                  <a:pt x="2396" y="728"/>
                </a:lnTo>
                <a:lnTo>
                  <a:pt x="2376" y="652"/>
                </a:lnTo>
                <a:lnTo>
                  <a:pt x="2374" y="612"/>
                </a:lnTo>
                <a:lnTo>
                  <a:pt x="2375" y="582"/>
                </a:lnTo>
                <a:lnTo>
                  <a:pt x="2387" y="524"/>
                </a:lnTo>
                <a:lnTo>
                  <a:pt x="2410" y="471"/>
                </a:lnTo>
                <a:lnTo>
                  <a:pt x="2442" y="424"/>
                </a:lnTo>
                <a:lnTo>
                  <a:pt x="2482" y="383"/>
                </a:lnTo>
                <a:lnTo>
                  <a:pt x="2529" y="351"/>
                </a:lnTo>
                <a:lnTo>
                  <a:pt x="2583" y="329"/>
                </a:lnTo>
                <a:lnTo>
                  <a:pt x="2640" y="317"/>
                </a:lnTo>
                <a:lnTo>
                  <a:pt x="2670" y="316"/>
                </a:lnTo>
                <a:close/>
                <a:moveTo>
                  <a:pt x="1887" y="1274"/>
                </a:moveTo>
                <a:lnTo>
                  <a:pt x="1985" y="1227"/>
                </a:lnTo>
                <a:lnTo>
                  <a:pt x="2132" y="1173"/>
                </a:lnTo>
                <a:lnTo>
                  <a:pt x="2230" y="1142"/>
                </a:lnTo>
                <a:lnTo>
                  <a:pt x="2329" y="1118"/>
                </a:lnTo>
                <a:lnTo>
                  <a:pt x="2426" y="1100"/>
                </a:lnTo>
                <a:lnTo>
                  <a:pt x="2525" y="1089"/>
                </a:lnTo>
                <a:lnTo>
                  <a:pt x="2622" y="1083"/>
                </a:lnTo>
                <a:lnTo>
                  <a:pt x="2719" y="1083"/>
                </a:lnTo>
                <a:lnTo>
                  <a:pt x="2817" y="1089"/>
                </a:lnTo>
                <a:lnTo>
                  <a:pt x="2915" y="1100"/>
                </a:lnTo>
                <a:lnTo>
                  <a:pt x="3012" y="1118"/>
                </a:lnTo>
                <a:lnTo>
                  <a:pt x="3110" y="1142"/>
                </a:lnTo>
                <a:lnTo>
                  <a:pt x="3209" y="1173"/>
                </a:lnTo>
                <a:lnTo>
                  <a:pt x="3356" y="1227"/>
                </a:lnTo>
                <a:lnTo>
                  <a:pt x="3454" y="1274"/>
                </a:lnTo>
                <a:lnTo>
                  <a:pt x="3454" y="1553"/>
                </a:lnTo>
                <a:lnTo>
                  <a:pt x="3361" y="1526"/>
                </a:lnTo>
                <a:lnTo>
                  <a:pt x="3170" y="1482"/>
                </a:lnTo>
                <a:lnTo>
                  <a:pt x="2973" y="1453"/>
                </a:lnTo>
                <a:lnTo>
                  <a:pt x="2772" y="1437"/>
                </a:lnTo>
                <a:lnTo>
                  <a:pt x="2670" y="1436"/>
                </a:lnTo>
                <a:lnTo>
                  <a:pt x="2568" y="1437"/>
                </a:lnTo>
                <a:lnTo>
                  <a:pt x="2368" y="1453"/>
                </a:lnTo>
                <a:lnTo>
                  <a:pt x="2171" y="1482"/>
                </a:lnTo>
                <a:lnTo>
                  <a:pt x="1980" y="1526"/>
                </a:lnTo>
                <a:lnTo>
                  <a:pt x="1887" y="1553"/>
                </a:lnTo>
                <a:lnTo>
                  <a:pt x="1887" y="1274"/>
                </a:lnTo>
                <a:close/>
                <a:moveTo>
                  <a:pt x="2670" y="1751"/>
                </a:moveTo>
                <a:lnTo>
                  <a:pt x="2740" y="1752"/>
                </a:lnTo>
                <a:lnTo>
                  <a:pt x="2880" y="1761"/>
                </a:lnTo>
                <a:lnTo>
                  <a:pt x="3017" y="1777"/>
                </a:lnTo>
                <a:lnTo>
                  <a:pt x="3152" y="1801"/>
                </a:lnTo>
                <a:lnTo>
                  <a:pt x="3283" y="1832"/>
                </a:lnTo>
                <a:lnTo>
                  <a:pt x="3413" y="1871"/>
                </a:lnTo>
                <a:lnTo>
                  <a:pt x="3538" y="1917"/>
                </a:lnTo>
                <a:lnTo>
                  <a:pt x="3661" y="1969"/>
                </a:lnTo>
                <a:lnTo>
                  <a:pt x="3779" y="2029"/>
                </a:lnTo>
                <a:lnTo>
                  <a:pt x="3893" y="2095"/>
                </a:lnTo>
                <a:lnTo>
                  <a:pt x="4004" y="2166"/>
                </a:lnTo>
                <a:lnTo>
                  <a:pt x="4110" y="2244"/>
                </a:lnTo>
                <a:lnTo>
                  <a:pt x="4212" y="2327"/>
                </a:lnTo>
                <a:lnTo>
                  <a:pt x="4308" y="2416"/>
                </a:lnTo>
                <a:lnTo>
                  <a:pt x="4400" y="2510"/>
                </a:lnTo>
                <a:lnTo>
                  <a:pt x="4487" y="2610"/>
                </a:lnTo>
                <a:lnTo>
                  <a:pt x="4527" y="2661"/>
                </a:lnTo>
                <a:lnTo>
                  <a:pt x="4486" y="2676"/>
                </a:lnTo>
                <a:lnTo>
                  <a:pt x="4412" y="2716"/>
                </a:lnTo>
                <a:lnTo>
                  <a:pt x="4322" y="2784"/>
                </a:lnTo>
                <a:lnTo>
                  <a:pt x="4274" y="2829"/>
                </a:lnTo>
                <a:lnTo>
                  <a:pt x="4245" y="2855"/>
                </a:lnTo>
                <a:lnTo>
                  <a:pt x="4194" y="2898"/>
                </a:lnTo>
                <a:lnTo>
                  <a:pt x="4141" y="2927"/>
                </a:lnTo>
                <a:lnTo>
                  <a:pt x="4078" y="2944"/>
                </a:lnTo>
                <a:lnTo>
                  <a:pt x="4039" y="2945"/>
                </a:lnTo>
                <a:lnTo>
                  <a:pt x="4000" y="2944"/>
                </a:lnTo>
                <a:lnTo>
                  <a:pt x="3937" y="2927"/>
                </a:lnTo>
                <a:lnTo>
                  <a:pt x="3883" y="2898"/>
                </a:lnTo>
                <a:lnTo>
                  <a:pt x="3832" y="2855"/>
                </a:lnTo>
                <a:lnTo>
                  <a:pt x="3804" y="2829"/>
                </a:lnTo>
                <a:lnTo>
                  <a:pt x="3768" y="2796"/>
                </a:lnTo>
                <a:lnTo>
                  <a:pt x="3684" y="2728"/>
                </a:lnTo>
                <a:lnTo>
                  <a:pt x="3605" y="2683"/>
                </a:lnTo>
                <a:lnTo>
                  <a:pt x="3544" y="2658"/>
                </a:lnTo>
                <a:lnTo>
                  <a:pt x="3474" y="2639"/>
                </a:lnTo>
                <a:lnTo>
                  <a:pt x="3397" y="2630"/>
                </a:lnTo>
                <a:lnTo>
                  <a:pt x="3355" y="2629"/>
                </a:lnTo>
                <a:lnTo>
                  <a:pt x="3312" y="2630"/>
                </a:lnTo>
                <a:lnTo>
                  <a:pt x="3234" y="2639"/>
                </a:lnTo>
                <a:lnTo>
                  <a:pt x="3165" y="2658"/>
                </a:lnTo>
                <a:lnTo>
                  <a:pt x="3104" y="2683"/>
                </a:lnTo>
                <a:lnTo>
                  <a:pt x="3025" y="2728"/>
                </a:lnTo>
                <a:lnTo>
                  <a:pt x="2941" y="2796"/>
                </a:lnTo>
                <a:lnTo>
                  <a:pt x="2905" y="2829"/>
                </a:lnTo>
                <a:lnTo>
                  <a:pt x="2877" y="2855"/>
                </a:lnTo>
                <a:lnTo>
                  <a:pt x="2826" y="2898"/>
                </a:lnTo>
                <a:lnTo>
                  <a:pt x="2772" y="2927"/>
                </a:lnTo>
                <a:lnTo>
                  <a:pt x="2710" y="2944"/>
                </a:lnTo>
                <a:lnTo>
                  <a:pt x="2670" y="2945"/>
                </a:lnTo>
                <a:lnTo>
                  <a:pt x="2631" y="2944"/>
                </a:lnTo>
                <a:lnTo>
                  <a:pt x="2568" y="2927"/>
                </a:lnTo>
                <a:lnTo>
                  <a:pt x="2515" y="2898"/>
                </a:lnTo>
                <a:lnTo>
                  <a:pt x="2464" y="2855"/>
                </a:lnTo>
                <a:lnTo>
                  <a:pt x="2436" y="2829"/>
                </a:lnTo>
                <a:lnTo>
                  <a:pt x="2400" y="2796"/>
                </a:lnTo>
                <a:lnTo>
                  <a:pt x="2316" y="2728"/>
                </a:lnTo>
                <a:lnTo>
                  <a:pt x="2236" y="2683"/>
                </a:lnTo>
                <a:lnTo>
                  <a:pt x="2176" y="2658"/>
                </a:lnTo>
                <a:lnTo>
                  <a:pt x="2107" y="2639"/>
                </a:lnTo>
                <a:lnTo>
                  <a:pt x="2029" y="2630"/>
                </a:lnTo>
                <a:lnTo>
                  <a:pt x="1986" y="2629"/>
                </a:lnTo>
                <a:lnTo>
                  <a:pt x="1943" y="2630"/>
                </a:lnTo>
                <a:lnTo>
                  <a:pt x="1865" y="2639"/>
                </a:lnTo>
                <a:lnTo>
                  <a:pt x="1796" y="2658"/>
                </a:lnTo>
                <a:lnTo>
                  <a:pt x="1736" y="2683"/>
                </a:lnTo>
                <a:lnTo>
                  <a:pt x="1657" y="2728"/>
                </a:lnTo>
                <a:lnTo>
                  <a:pt x="1572" y="2796"/>
                </a:lnTo>
                <a:lnTo>
                  <a:pt x="1537" y="2829"/>
                </a:lnTo>
                <a:lnTo>
                  <a:pt x="1508" y="2855"/>
                </a:lnTo>
                <a:lnTo>
                  <a:pt x="1457" y="2898"/>
                </a:lnTo>
                <a:lnTo>
                  <a:pt x="1404" y="2927"/>
                </a:lnTo>
                <a:lnTo>
                  <a:pt x="1341" y="2944"/>
                </a:lnTo>
                <a:lnTo>
                  <a:pt x="1302" y="2945"/>
                </a:lnTo>
                <a:lnTo>
                  <a:pt x="1263" y="2944"/>
                </a:lnTo>
                <a:lnTo>
                  <a:pt x="1200" y="2927"/>
                </a:lnTo>
                <a:lnTo>
                  <a:pt x="1147" y="2898"/>
                </a:lnTo>
                <a:lnTo>
                  <a:pt x="1096" y="2855"/>
                </a:lnTo>
                <a:lnTo>
                  <a:pt x="1067" y="2829"/>
                </a:lnTo>
                <a:lnTo>
                  <a:pt x="1019" y="2784"/>
                </a:lnTo>
                <a:lnTo>
                  <a:pt x="928" y="2716"/>
                </a:lnTo>
                <a:lnTo>
                  <a:pt x="855" y="2676"/>
                </a:lnTo>
                <a:lnTo>
                  <a:pt x="813" y="2661"/>
                </a:lnTo>
                <a:lnTo>
                  <a:pt x="854" y="2610"/>
                </a:lnTo>
                <a:lnTo>
                  <a:pt x="940" y="2510"/>
                </a:lnTo>
                <a:lnTo>
                  <a:pt x="1033" y="2416"/>
                </a:lnTo>
                <a:lnTo>
                  <a:pt x="1129" y="2327"/>
                </a:lnTo>
                <a:lnTo>
                  <a:pt x="1231" y="2244"/>
                </a:lnTo>
                <a:lnTo>
                  <a:pt x="1336" y="2166"/>
                </a:lnTo>
                <a:lnTo>
                  <a:pt x="1448" y="2095"/>
                </a:lnTo>
                <a:lnTo>
                  <a:pt x="1562" y="2029"/>
                </a:lnTo>
                <a:lnTo>
                  <a:pt x="1680" y="1969"/>
                </a:lnTo>
                <a:lnTo>
                  <a:pt x="1802" y="1917"/>
                </a:lnTo>
                <a:lnTo>
                  <a:pt x="1928" y="1871"/>
                </a:lnTo>
                <a:lnTo>
                  <a:pt x="2057" y="1832"/>
                </a:lnTo>
                <a:lnTo>
                  <a:pt x="2189" y="1801"/>
                </a:lnTo>
                <a:lnTo>
                  <a:pt x="2323" y="1777"/>
                </a:lnTo>
                <a:lnTo>
                  <a:pt x="2461" y="1761"/>
                </a:lnTo>
                <a:lnTo>
                  <a:pt x="2599" y="1752"/>
                </a:lnTo>
                <a:lnTo>
                  <a:pt x="2670" y="1751"/>
                </a:lnTo>
                <a:close/>
                <a:moveTo>
                  <a:pt x="623" y="2945"/>
                </a:moveTo>
                <a:lnTo>
                  <a:pt x="660" y="2946"/>
                </a:lnTo>
                <a:lnTo>
                  <a:pt x="722" y="2963"/>
                </a:lnTo>
                <a:lnTo>
                  <a:pt x="774" y="2992"/>
                </a:lnTo>
                <a:lnTo>
                  <a:pt x="824" y="3035"/>
                </a:lnTo>
                <a:lnTo>
                  <a:pt x="853" y="3061"/>
                </a:lnTo>
                <a:lnTo>
                  <a:pt x="888" y="3093"/>
                </a:lnTo>
                <a:lnTo>
                  <a:pt x="972" y="3162"/>
                </a:lnTo>
                <a:lnTo>
                  <a:pt x="1052" y="3207"/>
                </a:lnTo>
                <a:lnTo>
                  <a:pt x="1112" y="3232"/>
                </a:lnTo>
                <a:lnTo>
                  <a:pt x="1181" y="3250"/>
                </a:lnTo>
                <a:lnTo>
                  <a:pt x="1259" y="3260"/>
                </a:lnTo>
                <a:lnTo>
                  <a:pt x="1302" y="3260"/>
                </a:lnTo>
                <a:lnTo>
                  <a:pt x="1345" y="3260"/>
                </a:lnTo>
                <a:lnTo>
                  <a:pt x="1423" y="3250"/>
                </a:lnTo>
                <a:lnTo>
                  <a:pt x="1492" y="3232"/>
                </a:lnTo>
                <a:lnTo>
                  <a:pt x="1552" y="3207"/>
                </a:lnTo>
                <a:lnTo>
                  <a:pt x="1632" y="3162"/>
                </a:lnTo>
                <a:lnTo>
                  <a:pt x="1716" y="3093"/>
                </a:lnTo>
                <a:lnTo>
                  <a:pt x="1751" y="3061"/>
                </a:lnTo>
                <a:lnTo>
                  <a:pt x="1780" y="3035"/>
                </a:lnTo>
                <a:lnTo>
                  <a:pt x="1831" y="2991"/>
                </a:lnTo>
                <a:lnTo>
                  <a:pt x="1884" y="2962"/>
                </a:lnTo>
                <a:lnTo>
                  <a:pt x="1947" y="2946"/>
                </a:lnTo>
                <a:lnTo>
                  <a:pt x="1986" y="2945"/>
                </a:lnTo>
                <a:lnTo>
                  <a:pt x="2025" y="2946"/>
                </a:lnTo>
                <a:lnTo>
                  <a:pt x="2088" y="2962"/>
                </a:lnTo>
                <a:lnTo>
                  <a:pt x="2142" y="2991"/>
                </a:lnTo>
                <a:lnTo>
                  <a:pt x="2193" y="3035"/>
                </a:lnTo>
                <a:lnTo>
                  <a:pt x="2221" y="3061"/>
                </a:lnTo>
                <a:lnTo>
                  <a:pt x="2257" y="3093"/>
                </a:lnTo>
                <a:lnTo>
                  <a:pt x="2341" y="3162"/>
                </a:lnTo>
                <a:lnTo>
                  <a:pt x="2420" y="3207"/>
                </a:lnTo>
                <a:lnTo>
                  <a:pt x="2481" y="3232"/>
                </a:lnTo>
                <a:lnTo>
                  <a:pt x="2549" y="3250"/>
                </a:lnTo>
                <a:lnTo>
                  <a:pt x="2628" y="3260"/>
                </a:lnTo>
                <a:lnTo>
                  <a:pt x="2670" y="3260"/>
                </a:lnTo>
                <a:lnTo>
                  <a:pt x="2713" y="3260"/>
                </a:lnTo>
                <a:lnTo>
                  <a:pt x="2791" y="3250"/>
                </a:lnTo>
                <a:lnTo>
                  <a:pt x="2860" y="3232"/>
                </a:lnTo>
                <a:lnTo>
                  <a:pt x="2921" y="3207"/>
                </a:lnTo>
                <a:lnTo>
                  <a:pt x="3000" y="3162"/>
                </a:lnTo>
                <a:lnTo>
                  <a:pt x="3084" y="3093"/>
                </a:lnTo>
                <a:lnTo>
                  <a:pt x="3120" y="3061"/>
                </a:lnTo>
                <a:lnTo>
                  <a:pt x="3148" y="3035"/>
                </a:lnTo>
                <a:lnTo>
                  <a:pt x="3199" y="2991"/>
                </a:lnTo>
                <a:lnTo>
                  <a:pt x="3253" y="2962"/>
                </a:lnTo>
                <a:lnTo>
                  <a:pt x="3315" y="2946"/>
                </a:lnTo>
                <a:lnTo>
                  <a:pt x="3355" y="2945"/>
                </a:lnTo>
                <a:lnTo>
                  <a:pt x="3394" y="2946"/>
                </a:lnTo>
                <a:lnTo>
                  <a:pt x="3457" y="2962"/>
                </a:lnTo>
                <a:lnTo>
                  <a:pt x="3510" y="2991"/>
                </a:lnTo>
                <a:lnTo>
                  <a:pt x="3561" y="3035"/>
                </a:lnTo>
                <a:lnTo>
                  <a:pt x="3589" y="3061"/>
                </a:lnTo>
                <a:lnTo>
                  <a:pt x="3625" y="3093"/>
                </a:lnTo>
                <a:lnTo>
                  <a:pt x="3709" y="3162"/>
                </a:lnTo>
                <a:lnTo>
                  <a:pt x="3789" y="3207"/>
                </a:lnTo>
                <a:lnTo>
                  <a:pt x="3849" y="3232"/>
                </a:lnTo>
                <a:lnTo>
                  <a:pt x="3918" y="3250"/>
                </a:lnTo>
                <a:lnTo>
                  <a:pt x="3996" y="3260"/>
                </a:lnTo>
                <a:lnTo>
                  <a:pt x="4039" y="3260"/>
                </a:lnTo>
                <a:lnTo>
                  <a:pt x="4081" y="3260"/>
                </a:lnTo>
                <a:lnTo>
                  <a:pt x="4160" y="3250"/>
                </a:lnTo>
                <a:lnTo>
                  <a:pt x="4229" y="3232"/>
                </a:lnTo>
                <a:lnTo>
                  <a:pt x="4289" y="3207"/>
                </a:lnTo>
                <a:lnTo>
                  <a:pt x="4368" y="3162"/>
                </a:lnTo>
                <a:lnTo>
                  <a:pt x="4453" y="3093"/>
                </a:lnTo>
                <a:lnTo>
                  <a:pt x="4488" y="3061"/>
                </a:lnTo>
                <a:lnTo>
                  <a:pt x="4517" y="3035"/>
                </a:lnTo>
                <a:lnTo>
                  <a:pt x="4566" y="2992"/>
                </a:lnTo>
                <a:lnTo>
                  <a:pt x="4619" y="2963"/>
                </a:lnTo>
                <a:lnTo>
                  <a:pt x="4680" y="2946"/>
                </a:lnTo>
                <a:lnTo>
                  <a:pt x="4718" y="2945"/>
                </a:lnTo>
                <a:lnTo>
                  <a:pt x="4754" y="3009"/>
                </a:lnTo>
                <a:lnTo>
                  <a:pt x="4819" y="3143"/>
                </a:lnTo>
                <a:lnTo>
                  <a:pt x="4876" y="3281"/>
                </a:lnTo>
                <a:lnTo>
                  <a:pt x="4923" y="3423"/>
                </a:lnTo>
                <a:lnTo>
                  <a:pt x="4964" y="3569"/>
                </a:lnTo>
                <a:lnTo>
                  <a:pt x="4993" y="3718"/>
                </a:lnTo>
                <a:lnTo>
                  <a:pt x="5013" y="3871"/>
                </a:lnTo>
                <a:lnTo>
                  <a:pt x="5024" y="4026"/>
                </a:lnTo>
                <a:lnTo>
                  <a:pt x="5024" y="4106"/>
                </a:lnTo>
                <a:lnTo>
                  <a:pt x="5024" y="4181"/>
                </a:lnTo>
                <a:lnTo>
                  <a:pt x="5015" y="4331"/>
                </a:lnTo>
                <a:lnTo>
                  <a:pt x="4996" y="4478"/>
                </a:lnTo>
                <a:lnTo>
                  <a:pt x="4967" y="4622"/>
                </a:lnTo>
                <a:lnTo>
                  <a:pt x="4951" y="4694"/>
                </a:lnTo>
                <a:lnTo>
                  <a:pt x="4932" y="4690"/>
                </a:lnTo>
                <a:lnTo>
                  <a:pt x="4913" y="4689"/>
                </a:lnTo>
                <a:lnTo>
                  <a:pt x="4866" y="4690"/>
                </a:lnTo>
                <a:lnTo>
                  <a:pt x="4781" y="4701"/>
                </a:lnTo>
                <a:lnTo>
                  <a:pt x="4706" y="4721"/>
                </a:lnTo>
                <a:lnTo>
                  <a:pt x="4640" y="4748"/>
                </a:lnTo>
                <a:lnTo>
                  <a:pt x="4581" y="4780"/>
                </a:lnTo>
                <a:lnTo>
                  <a:pt x="4529" y="4816"/>
                </a:lnTo>
                <a:lnTo>
                  <a:pt x="4461" y="4873"/>
                </a:lnTo>
                <a:lnTo>
                  <a:pt x="4422" y="4908"/>
                </a:lnTo>
                <a:lnTo>
                  <a:pt x="4391" y="4937"/>
                </a:lnTo>
                <a:lnTo>
                  <a:pt x="4335" y="4983"/>
                </a:lnTo>
                <a:lnTo>
                  <a:pt x="4277" y="5016"/>
                </a:lnTo>
                <a:lnTo>
                  <a:pt x="4208" y="5033"/>
                </a:lnTo>
                <a:lnTo>
                  <a:pt x="4166" y="5035"/>
                </a:lnTo>
                <a:lnTo>
                  <a:pt x="4123" y="5033"/>
                </a:lnTo>
                <a:lnTo>
                  <a:pt x="4054" y="5016"/>
                </a:lnTo>
                <a:lnTo>
                  <a:pt x="3996" y="4983"/>
                </a:lnTo>
                <a:lnTo>
                  <a:pt x="3940" y="4937"/>
                </a:lnTo>
                <a:lnTo>
                  <a:pt x="3908" y="4908"/>
                </a:lnTo>
                <a:lnTo>
                  <a:pt x="3870" y="4873"/>
                </a:lnTo>
                <a:lnTo>
                  <a:pt x="3802" y="4816"/>
                </a:lnTo>
                <a:lnTo>
                  <a:pt x="3751" y="4780"/>
                </a:lnTo>
                <a:lnTo>
                  <a:pt x="3691" y="4748"/>
                </a:lnTo>
                <a:lnTo>
                  <a:pt x="3625" y="4721"/>
                </a:lnTo>
                <a:lnTo>
                  <a:pt x="3549" y="4701"/>
                </a:lnTo>
                <a:lnTo>
                  <a:pt x="3465" y="4690"/>
                </a:lnTo>
                <a:lnTo>
                  <a:pt x="3417" y="4689"/>
                </a:lnTo>
                <a:lnTo>
                  <a:pt x="3371" y="4690"/>
                </a:lnTo>
                <a:lnTo>
                  <a:pt x="3286" y="4701"/>
                </a:lnTo>
                <a:lnTo>
                  <a:pt x="3211" y="4721"/>
                </a:lnTo>
                <a:lnTo>
                  <a:pt x="3145" y="4748"/>
                </a:lnTo>
                <a:lnTo>
                  <a:pt x="3085" y="4780"/>
                </a:lnTo>
                <a:lnTo>
                  <a:pt x="3033" y="4816"/>
                </a:lnTo>
                <a:lnTo>
                  <a:pt x="2966" y="4873"/>
                </a:lnTo>
                <a:lnTo>
                  <a:pt x="2927" y="4908"/>
                </a:lnTo>
                <a:lnTo>
                  <a:pt x="2896" y="4937"/>
                </a:lnTo>
                <a:lnTo>
                  <a:pt x="2840" y="4983"/>
                </a:lnTo>
                <a:lnTo>
                  <a:pt x="2782" y="5016"/>
                </a:lnTo>
                <a:lnTo>
                  <a:pt x="2713" y="5033"/>
                </a:lnTo>
                <a:lnTo>
                  <a:pt x="2670" y="5035"/>
                </a:lnTo>
                <a:lnTo>
                  <a:pt x="2628" y="5033"/>
                </a:lnTo>
                <a:lnTo>
                  <a:pt x="2559" y="5016"/>
                </a:lnTo>
                <a:lnTo>
                  <a:pt x="2501" y="4983"/>
                </a:lnTo>
                <a:lnTo>
                  <a:pt x="2445" y="4937"/>
                </a:lnTo>
                <a:lnTo>
                  <a:pt x="2414" y="4908"/>
                </a:lnTo>
                <a:lnTo>
                  <a:pt x="2375" y="4873"/>
                </a:lnTo>
                <a:lnTo>
                  <a:pt x="2283" y="4798"/>
                </a:lnTo>
                <a:lnTo>
                  <a:pt x="2196" y="4748"/>
                </a:lnTo>
                <a:lnTo>
                  <a:pt x="2130" y="4721"/>
                </a:lnTo>
                <a:lnTo>
                  <a:pt x="2054" y="4701"/>
                </a:lnTo>
                <a:lnTo>
                  <a:pt x="1970" y="4690"/>
                </a:lnTo>
                <a:lnTo>
                  <a:pt x="1922" y="4689"/>
                </a:lnTo>
                <a:lnTo>
                  <a:pt x="1876" y="4690"/>
                </a:lnTo>
                <a:lnTo>
                  <a:pt x="1791" y="4701"/>
                </a:lnTo>
                <a:lnTo>
                  <a:pt x="1716" y="4721"/>
                </a:lnTo>
                <a:lnTo>
                  <a:pt x="1649" y="4748"/>
                </a:lnTo>
                <a:lnTo>
                  <a:pt x="1563" y="4798"/>
                </a:lnTo>
                <a:lnTo>
                  <a:pt x="1470" y="4873"/>
                </a:lnTo>
                <a:lnTo>
                  <a:pt x="1431" y="4908"/>
                </a:lnTo>
                <a:lnTo>
                  <a:pt x="1400" y="4937"/>
                </a:lnTo>
                <a:lnTo>
                  <a:pt x="1345" y="4983"/>
                </a:lnTo>
                <a:lnTo>
                  <a:pt x="1287" y="5016"/>
                </a:lnTo>
                <a:lnTo>
                  <a:pt x="1218" y="5033"/>
                </a:lnTo>
                <a:lnTo>
                  <a:pt x="1175" y="5035"/>
                </a:lnTo>
                <a:lnTo>
                  <a:pt x="1132" y="5033"/>
                </a:lnTo>
                <a:lnTo>
                  <a:pt x="1064" y="5016"/>
                </a:lnTo>
                <a:lnTo>
                  <a:pt x="1006" y="4983"/>
                </a:lnTo>
                <a:lnTo>
                  <a:pt x="950" y="4937"/>
                </a:lnTo>
                <a:lnTo>
                  <a:pt x="919" y="4908"/>
                </a:lnTo>
                <a:lnTo>
                  <a:pt x="880" y="4873"/>
                </a:lnTo>
                <a:lnTo>
                  <a:pt x="812" y="4816"/>
                </a:lnTo>
                <a:lnTo>
                  <a:pt x="760" y="4780"/>
                </a:lnTo>
                <a:lnTo>
                  <a:pt x="701" y="4748"/>
                </a:lnTo>
                <a:lnTo>
                  <a:pt x="634" y="4721"/>
                </a:lnTo>
                <a:lnTo>
                  <a:pt x="560" y="4701"/>
                </a:lnTo>
                <a:lnTo>
                  <a:pt x="474" y="4690"/>
                </a:lnTo>
                <a:lnTo>
                  <a:pt x="428" y="4689"/>
                </a:lnTo>
                <a:lnTo>
                  <a:pt x="409" y="4690"/>
                </a:lnTo>
                <a:lnTo>
                  <a:pt x="390" y="4694"/>
                </a:lnTo>
                <a:lnTo>
                  <a:pt x="374" y="4622"/>
                </a:lnTo>
                <a:lnTo>
                  <a:pt x="345" y="4478"/>
                </a:lnTo>
                <a:lnTo>
                  <a:pt x="326" y="4331"/>
                </a:lnTo>
                <a:lnTo>
                  <a:pt x="317" y="4181"/>
                </a:lnTo>
                <a:lnTo>
                  <a:pt x="317" y="4106"/>
                </a:lnTo>
                <a:lnTo>
                  <a:pt x="317" y="4026"/>
                </a:lnTo>
                <a:lnTo>
                  <a:pt x="327" y="3871"/>
                </a:lnTo>
                <a:lnTo>
                  <a:pt x="347" y="3718"/>
                </a:lnTo>
                <a:lnTo>
                  <a:pt x="377" y="3569"/>
                </a:lnTo>
                <a:lnTo>
                  <a:pt x="416" y="3423"/>
                </a:lnTo>
                <a:lnTo>
                  <a:pt x="465" y="3281"/>
                </a:lnTo>
                <a:lnTo>
                  <a:pt x="522" y="3143"/>
                </a:lnTo>
                <a:lnTo>
                  <a:pt x="587" y="3009"/>
                </a:lnTo>
                <a:lnTo>
                  <a:pt x="623" y="2945"/>
                </a:lnTo>
                <a:close/>
                <a:moveTo>
                  <a:pt x="2670" y="6459"/>
                </a:moveTo>
                <a:lnTo>
                  <a:pt x="2580" y="6458"/>
                </a:lnTo>
                <a:lnTo>
                  <a:pt x="2402" y="6444"/>
                </a:lnTo>
                <a:lnTo>
                  <a:pt x="2229" y="6418"/>
                </a:lnTo>
                <a:lnTo>
                  <a:pt x="2060" y="6379"/>
                </a:lnTo>
                <a:lnTo>
                  <a:pt x="1896" y="6328"/>
                </a:lnTo>
                <a:lnTo>
                  <a:pt x="1737" y="6267"/>
                </a:lnTo>
                <a:lnTo>
                  <a:pt x="1583" y="6193"/>
                </a:lnTo>
                <a:lnTo>
                  <a:pt x="1437" y="6109"/>
                </a:lnTo>
                <a:lnTo>
                  <a:pt x="1296" y="6017"/>
                </a:lnTo>
                <a:lnTo>
                  <a:pt x="1163" y="5913"/>
                </a:lnTo>
                <a:lnTo>
                  <a:pt x="1039" y="5801"/>
                </a:lnTo>
                <a:lnTo>
                  <a:pt x="923" y="5680"/>
                </a:lnTo>
                <a:lnTo>
                  <a:pt x="813" y="5552"/>
                </a:lnTo>
                <a:lnTo>
                  <a:pt x="715" y="5416"/>
                </a:lnTo>
                <a:lnTo>
                  <a:pt x="626" y="5272"/>
                </a:lnTo>
                <a:lnTo>
                  <a:pt x="547" y="5123"/>
                </a:lnTo>
                <a:lnTo>
                  <a:pt x="512" y="5044"/>
                </a:lnTo>
                <a:lnTo>
                  <a:pt x="536" y="5053"/>
                </a:lnTo>
                <a:lnTo>
                  <a:pt x="579" y="5074"/>
                </a:lnTo>
                <a:lnTo>
                  <a:pt x="640" y="5120"/>
                </a:lnTo>
                <a:lnTo>
                  <a:pt x="684" y="5162"/>
                </a:lnTo>
                <a:lnTo>
                  <a:pt x="722" y="5197"/>
                </a:lnTo>
                <a:lnTo>
                  <a:pt x="791" y="5253"/>
                </a:lnTo>
                <a:lnTo>
                  <a:pt x="843" y="5289"/>
                </a:lnTo>
                <a:lnTo>
                  <a:pt x="901" y="5321"/>
                </a:lnTo>
                <a:lnTo>
                  <a:pt x="969" y="5348"/>
                </a:lnTo>
                <a:lnTo>
                  <a:pt x="1043" y="5368"/>
                </a:lnTo>
                <a:lnTo>
                  <a:pt x="1129" y="5379"/>
                </a:lnTo>
                <a:lnTo>
                  <a:pt x="1175" y="5380"/>
                </a:lnTo>
                <a:lnTo>
                  <a:pt x="1223" y="5379"/>
                </a:lnTo>
                <a:lnTo>
                  <a:pt x="1307" y="5368"/>
                </a:lnTo>
                <a:lnTo>
                  <a:pt x="1383" y="5348"/>
                </a:lnTo>
                <a:lnTo>
                  <a:pt x="1449" y="5321"/>
                </a:lnTo>
                <a:lnTo>
                  <a:pt x="1507" y="5289"/>
                </a:lnTo>
                <a:lnTo>
                  <a:pt x="1559" y="5253"/>
                </a:lnTo>
                <a:lnTo>
                  <a:pt x="1628" y="5197"/>
                </a:lnTo>
                <a:lnTo>
                  <a:pt x="1666" y="5162"/>
                </a:lnTo>
                <a:lnTo>
                  <a:pt x="1697" y="5132"/>
                </a:lnTo>
                <a:lnTo>
                  <a:pt x="1754" y="5086"/>
                </a:lnTo>
                <a:lnTo>
                  <a:pt x="1811" y="5053"/>
                </a:lnTo>
                <a:lnTo>
                  <a:pt x="1881" y="5036"/>
                </a:lnTo>
                <a:lnTo>
                  <a:pt x="1922" y="5035"/>
                </a:lnTo>
                <a:lnTo>
                  <a:pt x="1965" y="5036"/>
                </a:lnTo>
                <a:lnTo>
                  <a:pt x="2034" y="5053"/>
                </a:lnTo>
                <a:lnTo>
                  <a:pt x="2092" y="5086"/>
                </a:lnTo>
                <a:lnTo>
                  <a:pt x="2149" y="5132"/>
                </a:lnTo>
                <a:lnTo>
                  <a:pt x="2179" y="5162"/>
                </a:lnTo>
                <a:lnTo>
                  <a:pt x="2217" y="5197"/>
                </a:lnTo>
                <a:lnTo>
                  <a:pt x="2310" y="5271"/>
                </a:lnTo>
                <a:lnTo>
                  <a:pt x="2396" y="5321"/>
                </a:lnTo>
                <a:lnTo>
                  <a:pt x="2463" y="5348"/>
                </a:lnTo>
                <a:lnTo>
                  <a:pt x="2539" y="5368"/>
                </a:lnTo>
                <a:lnTo>
                  <a:pt x="2623" y="5379"/>
                </a:lnTo>
                <a:lnTo>
                  <a:pt x="2670" y="5380"/>
                </a:lnTo>
                <a:lnTo>
                  <a:pt x="2717" y="5379"/>
                </a:lnTo>
                <a:lnTo>
                  <a:pt x="2802" y="5368"/>
                </a:lnTo>
                <a:lnTo>
                  <a:pt x="2877" y="5348"/>
                </a:lnTo>
                <a:lnTo>
                  <a:pt x="2944" y="5321"/>
                </a:lnTo>
                <a:lnTo>
                  <a:pt x="3030" y="5271"/>
                </a:lnTo>
                <a:lnTo>
                  <a:pt x="3122" y="5197"/>
                </a:lnTo>
                <a:lnTo>
                  <a:pt x="3161" y="5162"/>
                </a:lnTo>
                <a:lnTo>
                  <a:pt x="3192" y="5132"/>
                </a:lnTo>
                <a:lnTo>
                  <a:pt x="3249" y="5086"/>
                </a:lnTo>
                <a:lnTo>
                  <a:pt x="3306" y="5053"/>
                </a:lnTo>
                <a:lnTo>
                  <a:pt x="3375" y="5036"/>
                </a:lnTo>
                <a:lnTo>
                  <a:pt x="3417" y="5035"/>
                </a:lnTo>
                <a:lnTo>
                  <a:pt x="3460" y="5036"/>
                </a:lnTo>
                <a:lnTo>
                  <a:pt x="3529" y="5053"/>
                </a:lnTo>
                <a:lnTo>
                  <a:pt x="3587" y="5086"/>
                </a:lnTo>
                <a:lnTo>
                  <a:pt x="3644" y="5132"/>
                </a:lnTo>
                <a:lnTo>
                  <a:pt x="3675" y="5162"/>
                </a:lnTo>
                <a:lnTo>
                  <a:pt x="3713" y="5197"/>
                </a:lnTo>
                <a:lnTo>
                  <a:pt x="3781" y="5253"/>
                </a:lnTo>
                <a:lnTo>
                  <a:pt x="3834" y="5289"/>
                </a:lnTo>
                <a:lnTo>
                  <a:pt x="3892" y="5321"/>
                </a:lnTo>
                <a:lnTo>
                  <a:pt x="3958" y="5348"/>
                </a:lnTo>
                <a:lnTo>
                  <a:pt x="4034" y="5368"/>
                </a:lnTo>
                <a:lnTo>
                  <a:pt x="4118" y="5379"/>
                </a:lnTo>
                <a:lnTo>
                  <a:pt x="4166" y="5380"/>
                </a:lnTo>
                <a:lnTo>
                  <a:pt x="4212" y="5379"/>
                </a:lnTo>
                <a:lnTo>
                  <a:pt x="4297" y="5368"/>
                </a:lnTo>
                <a:lnTo>
                  <a:pt x="4372" y="5348"/>
                </a:lnTo>
                <a:lnTo>
                  <a:pt x="4438" y="5321"/>
                </a:lnTo>
                <a:lnTo>
                  <a:pt x="4498" y="5289"/>
                </a:lnTo>
                <a:lnTo>
                  <a:pt x="4550" y="5253"/>
                </a:lnTo>
                <a:lnTo>
                  <a:pt x="4617" y="5197"/>
                </a:lnTo>
                <a:lnTo>
                  <a:pt x="4657" y="5162"/>
                </a:lnTo>
                <a:lnTo>
                  <a:pt x="4700" y="5120"/>
                </a:lnTo>
                <a:lnTo>
                  <a:pt x="4762" y="5074"/>
                </a:lnTo>
                <a:lnTo>
                  <a:pt x="4805" y="5053"/>
                </a:lnTo>
                <a:lnTo>
                  <a:pt x="4829" y="5044"/>
                </a:lnTo>
                <a:lnTo>
                  <a:pt x="4793" y="5123"/>
                </a:lnTo>
                <a:lnTo>
                  <a:pt x="4715" y="5272"/>
                </a:lnTo>
                <a:lnTo>
                  <a:pt x="4626" y="5416"/>
                </a:lnTo>
                <a:lnTo>
                  <a:pt x="4527" y="5552"/>
                </a:lnTo>
                <a:lnTo>
                  <a:pt x="4418" y="5680"/>
                </a:lnTo>
                <a:lnTo>
                  <a:pt x="4302" y="5801"/>
                </a:lnTo>
                <a:lnTo>
                  <a:pt x="4176" y="5913"/>
                </a:lnTo>
                <a:lnTo>
                  <a:pt x="4044" y="6017"/>
                </a:lnTo>
                <a:lnTo>
                  <a:pt x="3904" y="6109"/>
                </a:lnTo>
                <a:lnTo>
                  <a:pt x="3757" y="6193"/>
                </a:lnTo>
                <a:lnTo>
                  <a:pt x="3604" y="6267"/>
                </a:lnTo>
                <a:lnTo>
                  <a:pt x="3445" y="6328"/>
                </a:lnTo>
                <a:lnTo>
                  <a:pt x="3281" y="6379"/>
                </a:lnTo>
                <a:lnTo>
                  <a:pt x="3111" y="6418"/>
                </a:lnTo>
                <a:lnTo>
                  <a:pt x="2938" y="6444"/>
                </a:lnTo>
                <a:lnTo>
                  <a:pt x="2761" y="6458"/>
                </a:lnTo>
                <a:lnTo>
                  <a:pt x="2670" y="645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2872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6E6FB5E-3861-42D4-9C5F-107353AB23FB}"/>
              </a:ext>
            </a:extLst>
          </p:cNvPr>
          <p:cNvSpPr/>
          <p:nvPr/>
        </p:nvSpPr>
        <p:spPr>
          <a:xfrm>
            <a:off x="-6893" y="0"/>
            <a:ext cx="8949155" cy="6858000"/>
          </a:xfrm>
          <a:prstGeom prst="rect">
            <a:avLst/>
          </a:prstGeom>
          <a:solidFill>
            <a:srgbClr val="2128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E11A5660-5E84-4C71-82F2-9D2381EC7000}"/>
              </a:ext>
            </a:extLst>
          </p:cNvPr>
          <p:cNvGrpSpPr/>
          <p:nvPr/>
        </p:nvGrpSpPr>
        <p:grpSpPr>
          <a:xfrm>
            <a:off x="8605473" y="1691095"/>
            <a:ext cx="2497137" cy="3427413"/>
            <a:chOff x="9238933" y="1691095"/>
            <a:chExt cx="2497137" cy="3427413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FD5F26DC-94ED-4913-8C57-34E08A698BDA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2012" y="2292371"/>
              <a:ext cx="1286647" cy="2745174"/>
            </a:xfrm>
            <a:custGeom>
              <a:avLst/>
              <a:gdLst>
                <a:gd name="connsiteX0" fmla="*/ 0 w 1286647"/>
                <a:gd name="connsiteY0" fmla="*/ 0 h 2745174"/>
                <a:gd name="connsiteX1" fmla="*/ 205116 w 1286647"/>
                <a:gd name="connsiteY1" fmla="*/ 17242 h 2745174"/>
                <a:gd name="connsiteX2" fmla="*/ 207498 w 1286647"/>
                <a:gd name="connsiteY2" fmla="*/ 19028 h 2745174"/>
                <a:gd name="connsiteX3" fmla="*/ 213849 w 1286647"/>
                <a:gd name="connsiteY3" fmla="*/ 23789 h 2745174"/>
                <a:gd name="connsiteX4" fmla="*/ 224170 w 1286647"/>
                <a:gd name="connsiteY4" fmla="*/ 31328 h 2745174"/>
                <a:gd name="connsiteX5" fmla="*/ 237667 w 1286647"/>
                <a:gd name="connsiteY5" fmla="*/ 41248 h 2745174"/>
                <a:gd name="connsiteX6" fmla="*/ 253943 w 1286647"/>
                <a:gd name="connsiteY6" fmla="*/ 53350 h 2745174"/>
                <a:gd name="connsiteX7" fmla="*/ 272203 w 1286647"/>
                <a:gd name="connsiteY7" fmla="*/ 67237 h 2745174"/>
                <a:gd name="connsiteX8" fmla="*/ 292051 w 1286647"/>
                <a:gd name="connsiteY8" fmla="*/ 82514 h 2745174"/>
                <a:gd name="connsiteX9" fmla="*/ 313091 w 1286647"/>
                <a:gd name="connsiteY9" fmla="*/ 98981 h 2745174"/>
                <a:gd name="connsiteX10" fmla="*/ 334725 w 1286647"/>
                <a:gd name="connsiteY10" fmla="*/ 116042 h 2745174"/>
                <a:gd name="connsiteX11" fmla="*/ 356558 w 1286647"/>
                <a:gd name="connsiteY11" fmla="*/ 133898 h 2745174"/>
                <a:gd name="connsiteX12" fmla="*/ 367078 w 1286647"/>
                <a:gd name="connsiteY12" fmla="*/ 142628 h 2745174"/>
                <a:gd name="connsiteX13" fmla="*/ 377796 w 1286647"/>
                <a:gd name="connsiteY13" fmla="*/ 151357 h 2745174"/>
                <a:gd name="connsiteX14" fmla="*/ 387918 w 1286647"/>
                <a:gd name="connsiteY14" fmla="*/ 160086 h 2745174"/>
                <a:gd name="connsiteX15" fmla="*/ 397843 w 1286647"/>
                <a:gd name="connsiteY15" fmla="*/ 169014 h 2745174"/>
                <a:gd name="connsiteX16" fmla="*/ 407370 w 1286647"/>
                <a:gd name="connsiteY16" fmla="*/ 177545 h 2745174"/>
                <a:gd name="connsiteX17" fmla="*/ 416500 w 1286647"/>
                <a:gd name="connsiteY17" fmla="*/ 185878 h 2745174"/>
                <a:gd name="connsiteX18" fmla="*/ 425035 w 1286647"/>
                <a:gd name="connsiteY18" fmla="*/ 194210 h 2745174"/>
                <a:gd name="connsiteX19" fmla="*/ 433172 w 1286647"/>
                <a:gd name="connsiteY19" fmla="*/ 201948 h 2745174"/>
                <a:gd name="connsiteX20" fmla="*/ 440516 w 1286647"/>
                <a:gd name="connsiteY20" fmla="*/ 209685 h 2745174"/>
                <a:gd name="connsiteX21" fmla="*/ 447265 w 1286647"/>
                <a:gd name="connsiteY21" fmla="*/ 217026 h 2745174"/>
                <a:gd name="connsiteX22" fmla="*/ 453219 w 1286647"/>
                <a:gd name="connsiteY22" fmla="*/ 223771 h 2745174"/>
                <a:gd name="connsiteX23" fmla="*/ 458380 w 1286647"/>
                <a:gd name="connsiteY23" fmla="*/ 230120 h 2745174"/>
                <a:gd name="connsiteX24" fmla="*/ 481007 w 1286647"/>
                <a:gd name="connsiteY24" fmla="*/ 260673 h 2745174"/>
                <a:gd name="connsiteX25" fmla="*/ 505817 w 1286647"/>
                <a:gd name="connsiteY25" fmla="*/ 293408 h 2745174"/>
                <a:gd name="connsiteX26" fmla="*/ 532215 w 1286647"/>
                <a:gd name="connsiteY26" fmla="*/ 328127 h 2745174"/>
                <a:gd name="connsiteX27" fmla="*/ 560400 w 1286647"/>
                <a:gd name="connsiteY27" fmla="*/ 364433 h 2745174"/>
                <a:gd name="connsiteX28" fmla="*/ 589973 w 1286647"/>
                <a:gd name="connsiteY28" fmla="*/ 402525 h 2745174"/>
                <a:gd name="connsiteX29" fmla="*/ 620738 w 1286647"/>
                <a:gd name="connsiteY29" fmla="*/ 442204 h 2745174"/>
                <a:gd name="connsiteX30" fmla="*/ 652495 w 1286647"/>
                <a:gd name="connsiteY30" fmla="*/ 482875 h 2745174"/>
                <a:gd name="connsiteX31" fmla="*/ 685245 w 1286647"/>
                <a:gd name="connsiteY31" fmla="*/ 524538 h 2745174"/>
                <a:gd name="connsiteX32" fmla="*/ 752531 w 1286647"/>
                <a:gd name="connsiteY32" fmla="*/ 609848 h 2745174"/>
                <a:gd name="connsiteX33" fmla="*/ 821404 w 1286647"/>
                <a:gd name="connsiteY33" fmla="*/ 696745 h 2745174"/>
                <a:gd name="connsiteX34" fmla="*/ 890079 w 1286647"/>
                <a:gd name="connsiteY34" fmla="*/ 783245 h 2745174"/>
                <a:gd name="connsiteX35" fmla="*/ 957761 w 1286647"/>
                <a:gd name="connsiteY35" fmla="*/ 867761 h 2745174"/>
                <a:gd name="connsiteX36" fmla="*/ 1022467 w 1286647"/>
                <a:gd name="connsiteY36" fmla="*/ 948508 h 2745174"/>
                <a:gd name="connsiteX37" fmla="*/ 1083203 w 1286647"/>
                <a:gd name="connsiteY37" fmla="*/ 1024097 h 2745174"/>
                <a:gd name="connsiteX38" fmla="*/ 1138381 w 1286647"/>
                <a:gd name="connsiteY38" fmla="*/ 1092543 h 2745174"/>
                <a:gd name="connsiteX39" fmla="*/ 1186612 w 1286647"/>
                <a:gd name="connsiteY39" fmla="*/ 1152458 h 2745174"/>
                <a:gd name="connsiteX40" fmla="*/ 1226705 w 1286647"/>
                <a:gd name="connsiteY40" fmla="*/ 1201660 h 2745174"/>
                <a:gd name="connsiteX41" fmla="*/ 1256875 w 1286647"/>
                <a:gd name="connsiteY41" fmla="*/ 1239157 h 2745174"/>
                <a:gd name="connsiteX42" fmla="*/ 1276127 w 1286647"/>
                <a:gd name="connsiteY42" fmla="*/ 1262766 h 2745174"/>
                <a:gd name="connsiteX43" fmla="*/ 1282876 w 1286647"/>
                <a:gd name="connsiteY43" fmla="*/ 1271099 h 2745174"/>
                <a:gd name="connsiteX44" fmla="*/ 1283074 w 1286647"/>
                <a:gd name="connsiteY44" fmla="*/ 1274471 h 2745174"/>
                <a:gd name="connsiteX45" fmla="*/ 1283868 w 1286647"/>
                <a:gd name="connsiteY45" fmla="*/ 1284391 h 2745174"/>
                <a:gd name="connsiteX46" fmla="*/ 1284861 w 1286647"/>
                <a:gd name="connsiteY46" fmla="*/ 1300660 h 2745174"/>
                <a:gd name="connsiteX47" fmla="*/ 1285853 w 1286647"/>
                <a:gd name="connsiteY47" fmla="*/ 1322483 h 2745174"/>
                <a:gd name="connsiteX48" fmla="*/ 1286449 w 1286647"/>
                <a:gd name="connsiteY48" fmla="*/ 1349862 h 2745174"/>
                <a:gd name="connsiteX49" fmla="*/ 1286647 w 1286647"/>
                <a:gd name="connsiteY49" fmla="*/ 1382200 h 2745174"/>
                <a:gd name="connsiteX50" fmla="*/ 1286051 w 1286647"/>
                <a:gd name="connsiteY50" fmla="*/ 1419498 h 2745174"/>
                <a:gd name="connsiteX51" fmla="*/ 1284265 w 1286647"/>
                <a:gd name="connsiteY51" fmla="*/ 1460764 h 2745174"/>
                <a:gd name="connsiteX52" fmla="*/ 1281487 w 1286647"/>
                <a:gd name="connsiteY52" fmla="*/ 1505998 h 2745174"/>
                <a:gd name="connsiteX53" fmla="*/ 1277318 w 1286647"/>
                <a:gd name="connsiteY53" fmla="*/ 1554605 h 2745174"/>
                <a:gd name="connsiteX54" fmla="*/ 1271562 w 1286647"/>
                <a:gd name="connsiteY54" fmla="*/ 1606585 h 2745174"/>
                <a:gd name="connsiteX55" fmla="*/ 1263623 w 1286647"/>
                <a:gd name="connsiteY55" fmla="*/ 1661342 h 2745174"/>
                <a:gd name="connsiteX56" fmla="*/ 1253500 w 1286647"/>
                <a:gd name="connsiteY56" fmla="*/ 1718281 h 2745174"/>
                <a:gd name="connsiteX57" fmla="*/ 1240797 w 1286647"/>
                <a:gd name="connsiteY57" fmla="*/ 1777403 h 2745174"/>
                <a:gd name="connsiteX58" fmla="*/ 1225911 w 1286647"/>
                <a:gd name="connsiteY58" fmla="*/ 1837913 h 2745174"/>
                <a:gd name="connsiteX59" fmla="*/ 1207651 w 1286647"/>
                <a:gd name="connsiteY59" fmla="*/ 1899614 h 2745174"/>
                <a:gd name="connsiteX60" fmla="*/ 1186413 w 1286647"/>
                <a:gd name="connsiteY60" fmla="*/ 1962307 h 2745174"/>
                <a:gd name="connsiteX61" fmla="*/ 1162000 w 1286647"/>
                <a:gd name="connsiteY61" fmla="*/ 2025595 h 2745174"/>
                <a:gd name="connsiteX62" fmla="*/ 1133815 w 1286647"/>
                <a:gd name="connsiteY62" fmla="*/ 2088685 h 2745174"/>
                <a:gd name="connsiteX63" fmla="*/ 1101661 w 1286647"/>
                <a:gd name="connsiteY63" fmla="*/ 2151774 h 2745174"/>
                <a:gd name="connsiteX64" fmla="*/ 1065537 w 1286647"/>
                <a:gd name="connsiteY64" fmla="*/ 2214070 h 2745174"/>
                <a:gd name="connsiteX65" fmla="*/ 1025047 w 1286647"/>
                <a:gd name="connsiteY65" fmla="*/ 2275176 h 2745174"/>
                <a:gd name="connsiteX66" fmla="*/ 979992 w 1286647"/>
                <a:gd name="connsiteY66" fmla="*/ 2334893 h 2745174"/>
                <a:gd name="connsiteX67" fmla="*/ 930173 w 1286647"/>
                <a:gd name="connsiteY67" fmla="*/ 2392824 h 2745174"/>
                <a:gd name="connsiteX68" fmla="*/ 875391 w 1286647"/>
                <a:gd name="connsiteY68" fmla="*/ 2448573 h 2745174"/>
                <a:gd name="connsiteX69" fmla="*/ 815053 w 1286647"/>
                <a:gd name="connsiteY69" fmla="*/ 2501743 h 2745174"/>
                <a:gd name="connsiteX70" fmla="*/ 749355 w 1286647"/>
                <a:gd name="connsiteY70" fmla="*/ 2551937 h 2745174"/>
                <a:gd name="connsiteX71" fmla="*/ 677703 w 1286647"/>
                <a:gd name="connsiteY71" fmla="*/ 2598759 h 2745174"/>
                <a:gd name="connsiteX72" fmla="*/ 600493 w 1286647"/>
                <a:gd name="connsiteY72" fmla="*/ 2642009 h 2745174"/>
                <a:gd name="connsiteX73" fmla="*/ 516535 w 1286647"/>
                <a:gd name="connsiteY73" fmla="*/ 2680894 h 2745174"/>
                <a:gd name="connsiteX74" fmla="*/ 426424 w 1286647"/>
                <a:gd name="connsiteY74" fmla="*/ 2715415 h 2745174"/>
                <a:gd name="connsiteX75" fmla="*/ 329366 w 1286647"/>
                <a:gd name="connsiteY75" fmla="*/ 2745174 h 2745174"/>
                <a:gd name="connsiteX76" fmla="*/ 0 w 1286647"/>
                <a:gd name="connsiteY76" fmla="*/ 2711883 h 2745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1286647" h="2745174">
                  <a:moveTo>
                    <a:pt x="0" y="0"/>
                  </a:moveTo>
                  <a:lnTo>
                    <a:pt x="205116" y="17242"/>
                  </a:lnTo>
                  <a:lnTo>
                    <a:pt x="207498" y="19028"/>
                  </a:lnTo>
                  <a:lnTo>
                    <a:pt x="213849" y="23789"/>
                  </a:lnTo>
                  <a:lnTo>
                    <a:pt x="224170" y="31328"/>
                  </a:lnTo>
                  <a:lnTo>
                    <a:pt x="237667" y="41248"/>
                  </a:lnTo>
                  <a:lnTo>
                    <a:pt x="253943" y="53350"/>
                  </a:lnTo>
                  <a:lnTo>
                    <a:pt x="272203" y="67237"/>
                  </a:lnTo>
                  <a:lnTo>
                    <a:pt x="292051" y="82514"/>
                  </a:lnTo>
                  <a:lnTo>
                    <a:pt x="313091" y="98981"/>
                  </a:lnTo>
                  <a:lnTo>
                    <a:pt x="334725" y="116042"/>
                  </a:lnTo>
                  <a:lnTo>
                    <a:pt x="356558" y="133898"/>
                  </a:lnTo>
                  <a:lnTo>
                    <a:pt x="367078" y="142628"/>
                  </a:lnTo>
                  <a:lnTo>
                    <a:pt x="377796" y="151357"/>
                  </a:lnTo>
                  <a:lnTo>
                    <a:pt x="387918" y="160086"/>
                  </a:lnTo>
                  <a:lnTo>
                    <a:pt x="397843" y="169014"/>
                  </a:lnTo>
                  <a:lnTo>
                    <a:pt x="407370" y="177545"/>
                  </a:lnTo>
                  <a:lnTo>
                    <a:pt x="416500" y="185878"/>
                  </a:lnTo>
                  <a:lnTo>
                    <a:pt x="425035" y="194210"/>
                  </a:lnTo>
                  <a:lnTo>
                    <a:pt x="433172" y="201948"/>
                  </a:lnTo>
                  <a:lnTo>
                    <a:pt x="440516" y="209685"/>
                  </a:lnTo>
                  <a:lnTo>
                    <a:pt x="447265" y="217026"/>
                  </a:lnTo>
                  <a:lnTo>
                    <a:pt x="453219" y="223771"/>
                  </a:lnTo>
                  <a:lnTo>
                    <a:pt x="458380" y="230120"/>
                  </a:lnTo>
                  <a:lnTo>
                    <a:pt x="481007" y="260673"/>
                  </a:lnTo>
                  <a:lnTo>
                    <a:pt x="505817" y="293408"/>
                  </a:lnTo>
                  <a:lnTo>
                    <a:pt x="532215" y="328127"/>
                  </a:lnTo>
                  <a:lnTo>
                    <a:pt x="560400" y="364433"/>
                  </a:lnTo>
                  <a:lnTo>
                    <a:pt x="589973" y="402525"/>
                  </a:lnTo>
                  <a:lnTo>
                    <a:pt x="620738" y="442204"/>
                  </a:lnTo>
                  <a:lnTo>
                    <a:pt x="652495" y="482875"/>
                  </a:lnTo>
                  <a:lnTo>
                    <a:pt x="685245" y="524538"/>
                  </a:lnTo>
                  <a:lnTo>
                    <a:pt x="752531" y="609848"/>
                  </a:lnTo>
                  <a:lnTo>
                    <a:pt x="821404" y="696745"/>
                  </a:lnTo>
                  <a:lnTo>
                    <a:pt x="890079" y="783245"/>
                  </a:lnTo>
                  <a:lnTo>
                    <a:pt x="957761" y="867761"/>
                  </a:lnTo>
                  <a:lnTo>
                    <a:pt x="1022467" y="948508"/>
                  </a:lnTo>
                  <a:lnTo>
                    <a:pt x="1083203" y="1024097"/>
                  </a:lnTo>
                  <a:lnTo>
                    <a:pt x="1138381" y="1092543"/>
                  </a:lnTo>
                  <a:lnTo>
                    <a:pt x="1186612" y="1152458"/>
                  </a:lnTo>
                  <a:lnTo>
                    <a:pt x="1226705" y="1201660"/>
                  </a:lnTo>
                  <a:lnTo>
                    <a:pt x="1256875" y="1239157"/>
                  </a:lnTo>
                  <a:lnTo>
                    <a:pt x="1276127" y="1262766"/>
                  </a:lnTo>
                  <a:lnTo>
                    <a:pt x="1282876" y="1271099"/>
                  </a:lnTo>
                  <a:lnTo>
                    <a:pt x="1283074" y="1274471"/>
                  </a:lnTo>
                  <a:lnTo>
                    <a:pt x="1283868" y="1284391"/>
                  </a:lnTo>
                  <a:lnTo>
                    <a:pt x="1284861" y="1300660"/>
                  </a:lnTo>
                  <a:lnTo>
                    <a:pt x="1285853" y="1322483"/>
                  </a:lnTo>
                  <a:lnTo>
                    <a:pt x="1286449" y="1349862"/>
                  </a:lnTo>
                  <a:lnTo>
                    <a:pt x="1286647" y="1382200"/>
                  </a:lnTo>
                  <a:lnTo>
                    <a:pt x="1286051" y="1419498"/>
                  </a:lnTo>
                  <a:lnTo>
                    <a:pt x="1284265" y="1460764"/>
                  </a:lnTo>
                  <a:lnTo>
                    <a:pt x="1281487" y="1505998"/>
                  </a:lnTo>
                  <a:lnTo>
                    <a:pt x="1277318" y="1554605"/>
                  </a:lnTo>
                  <a:lnTo>
                    <a:pt x="1271562" y="1606585"/>
                  </a:lnTo>
                  <a:lnTo>
                    <a:pt x="1263623" y="1661342"/>
                  </a:lnTo>
                  <a:lnTo>
                    <a:pt x="1253500" y="1718281"/>
                  </a:lnTo>
                  <a:lnTo>
                    <a:pt x="1240797" y="1777403"/>
                  </a:lnTo>
                  <a:lnTo>
                    <a:pt x="1225911" y="1837913"/>
                  </a:lnTo>
                  <a:lnTo>
                    <a:pt x="1207651" y="1899614"/>
                  </a:lnTo>
                  <a:lnTo>
                    <a:pt x="1186413" y="1962307"/>
                  </a:lnTo>
                  <a:lnTo>
                    <a:pt x="1162000" y="2025595"/>
                  </a:lnTo>
                  <a:lnTo>
                    <a:pt x="1133815" y="2088685"/>
                  </a:lnTo>
                  <a:lnTo>
                    <a:pt x="1101661" y="2151774"/>
                  </a:lnTo>
                  <a:lnTo>
                    <a:pt x="1065537" y="2214070"/>
                  </a:lnTo>
                  <a:lnTo>
                    <a:pt x="1025047" y="2275176"/>
                  </a:lnTo>
                  <a:lnTo>
                    <a:pt x="979992" y="2334893"/>
                  </a:lnTo>
                  <a:lnTo>
                    <a:pt x="930173" y="2392824"/>
                  </a:lnTo>
                  <a:lnTo>
                    <a:pt x="875391" y="2448573"/>
                  </a:lnTo>
                  <a:lnTo>
                    <a:pt x="815053" y="2501743"/>
                  </a:lnTo>
                  <a:lnTo>
                    <a:pt x="749355" y="2551937"/>
                  </a:lnTo>
                  <a:lnTo>
                    <a:pt x="677703" y="2598759"/>
                  </a:lnTo>
                  <a:lnTo>
                    <a:pt x="600493" y="2642009"/>
                  </a:lnTo>
                  <a:lnTo>
                    <a:pt x="516535" y="2680894"/>
                  </a:lnTo>
                  <a:lnTo>
                    <a:pt x="426424" y="2715415"/>
                  </a:lnTo>
                  <a:lnTo>
                    <a:pt x="329366" y="2745174"/>
                  </a:lnTo>
                  <a:lnTo>
                    <a:pt x="0" y="2711883"/>
                  </a:lnTo>
                  <a:close/>
                </a:path>
              </a:pathLst>
            </a:custGeom>
            <a:solidFill>
              <a:srgbClr val="C72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id-ID"/>
            </a:p>
          </p:txBody>
        </p:sp>
        <p:sp>
          <p:nvSpPr>
            <p:cNvPr id="5" name="Freeform 603">
              <a:extLst>
                <a:ext uri="{FF2B5EF4-FFF2-40B4-BE49-F238E27FC236}">
                  <a16:creationId xmlns:a16="http://schemas.microsoft.com/office/drawing/2014/main" xmlns="" id="{8E1E7FC4-7A89-438C-8147-57847D1A97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9633" y="2945220"/>
              <a:ext cx="201613" cy="200025"/>
            </a:xfrm>
            <a:custGeom>
              <a:avLst/>
              <a:gdLst>
                <a:gd name="T0" fmla="*/ 903 w 1016"/>
                <a:gd name="T1" fmla="*/ 827 h 1007"/>
                <a:gd name="T2" fmla="*/ 853 w 1016"/>
                <a:gd name="T3" fmla="*/ 881 h 1007"/>
                <a:gd name="T4" fmla="*/ 794 w 1016"/>
                <a:gd name="T5" fmla="*/ 925 h 1007"/>
                <a:gd name="T6" fmla="*/ 732 w 1016"/>
                <a:gd name="T7" fmla="*/ 960 h 1007"/>
                <a:gd name="T8" fmla="*/ 665 w 1016"/>
                <a:gd name="T9" fmla="*/ 986 h 1007"/>
                <a:gd name="T10" fmla="*/ 596 w 1016"/>
                <a:gd name="T11" fmla="*/ 1001 h 1007"/>
                <a:gd name="T12" fmla="*/ 524 w 1016"/>
                <a:gd name="T13" fmla="*/ 1007 h 1007"/>
                <a:gd name="T14" fmla="*/ 453 w 1016"/>
                <a:gd name="T15" fmla="*/ 1002 h 1007"/>
                <a:gd name="T16" fmla="*/ 382 w 1016"/>
                <a:gd name="T17" fmla="*/ 987 h 1007"/>
                <a:gd name="T18" fmla="*/ 313 w 1016"/>
                <a:gd name="T19" fmla="*/ 961 h 1007"/>
                <a:gd name="T20" fmla="*/ 247 w 1016"/>
                <a:gd name="T21" fmla="*/ 925 h 1007"/>
                <a:gd name="T22" fmla="*/ 180 w 1016"/>
                <a:gd name="T23" fmla="*/ 877 h 1007"/>
                <a:gd name="T24" fmla="*/ 126 w 1016"/>
                <a:gd name="T25" fmla="*/ 827 h 1007"/>
                <a:gd name="T26" fmla="*/ 82 w 1016"/>
                <a:gd name="T27" fmla="*/ 768 h 1007"/>
                <a:gd name="T28" fmla="*/ 46 w 1016"/>
                <a:gd name="T29" fmla="*/ 706 h 1007"/>
                <a:gd name="T30" fmla="*/ 21 w 1016"/>
                <a:gd name="T31" fmla="*/ 639 h 1007"/>
                <a:gd name="T32" fmla="*/ 5 w 1016"/>
                <a:gd name="T33" fmla="*/ 570 h 1007"/>
                <a:gd name="T34" fmla="*/ 0 w 1016"/>
                <a:gd name="T35" fmla="*/ 498 h 1007"/>
                <a:gd name="T36" fmla="*/ 4 w 1016"/>
                <a:gd name="T37" fmla="*/ 427 h 1007"/>
                <a:gd name="T38" fmla="*/ 19 w 1016"/>
                <a:gd name="T39" fmla="*/ 356 h 1007"/>
                <a:gd name="T40" fmla="*/ 45 w 1016"/>
                <a:gd name="T41" fmla="*/ 287 h 1007"/>
                <a:gd name="T42" fmla="*/ 82 w 1016"/>
                <a:gd name="T43" fmla="*/ 221 h 1007"/>
                <a:gd name="T44" fmla="*/ 128 w 1016"/>
                <a:gd name="T45" fmla="*/ 162 h 1007"/>
                <a:gd name="T46" fmla="*/ 182 w 1016"/>
                <a:gd name="T47" fmla="*/ 111 h 1007"/>
                <a:gd name="T48" fmla="*/ 242 w 1016"/>
                <a:gd name="T49" fmla="*/ 69 h 1007"/>
                <a:gd name="T50" fmla="*/ 305 w 1016"/>
                <a:gd name="T51" fmla="*/ 37 h 1007"/>
                <a:gd name="T52" fmla="*/ 373 w 1016"/>
                <a:gd name="T53" fmla="*/ 15 h 1007"/>
                <a:gd name="T54" fmla="*/ 443 w 1016"/>
                <a:gd name="T55" fmla="*/ 2 h 1007"/>
                <a:gd name="T56" fmla="*/ 515 w 1016"/>
                <a:gd name="T57" fmla="*/ 0 h 1007"/>
                <a:gd name="T58" fmla="*/ 586 w 1016"/>
                <a:gd name="T59" fmla="*/ 8 h 1007"/>
                <a:gd name="T60" fmla="*/ 657 w 1016"/>
                <a:gd name="T61" fmla="*/ 27 h 1007"/>
                <a:gd name="T62" fmla="*/ 725 w 1016"/>
                <a:gd name="T63" fmla="*/ 56 h 1007"/>
                <a:gd name="T64" fmla="*/ 794 w 1016"/>
                <a:gd name="T65" fmla="*/ 99 h 1007"/>
                <a:gd name="T66" fmla="*/ 855 w 1016"/>
                <a:gd name="T67" fmla="*/ 145 h 1007"/>
                <a:gd name="T68" fmla="*/ 905 w 1016"/>
                <a:gd name="T69" fmla="*/ 199 h 1007"/>
                <a:gd name="T70" fmla="*/ 946 w 1016"/>
                <a:gd name="T71" fmla="*/ 259 h 1007"/>
                <a:gd name="T72" fmla="*/ 979 w 1016"/>
                <a:gd name="T73" fmla="*/ 323 h 1007"/>
                <a:gd name="T74" fmla="*/ 1000 w 1016"/>
                <a:gd name="T75" fmla="*/ 390 h 1007"/>
                <a:gd name="T76" fmla="*/ 1013 w 1016"/>
                <a:gd name="T77" fmla="*/ 461 h 1007"/>
                <a:gd name="T78" fmla="*/ 1016 w 1016"/>
                <a:gd name="T79" fmla="*/ 532 h 1007"/>
                <a:gd name="T80" fmla="*/ 1008 w 1016"/>
                <a:gd name="T81" fmla="*/ 604 h 1007"/>
                <a:gd name="T82" fmla="*/ 989 w 1016"/>
                <a:gd name="T83" fmla="*/ 674 h 1007"/>
                <a:gd name="T84" fmla="*/ 959 w 1016"/>
                <a:gd name="T85" fmla="*/ 742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16" h="1007">
                  <a:moveTo>
                    <a:pt x="934" y="786"/>
                  </a:moveTo>
                  <a:lnTo>
                    <a:pt x="918" y="807"/>
                  </a:lnTo>
                  <a:lnTo>
                    <a:pt x="903" y="827"/>
                  </a:lnTo>
                  <a:lnTo>
                    <a:pt x="887" y="846"/>
                  </a:lnTo>
                  <a:lnTo>
                    <a:pt x="870" y="863"/>
                  </a:lnTo>
                  <a:lnTo>
                    <a:pt x="853" y="881"/>
                  </a:lnTo>
                  <a:lnTo>
                    <a:pt x="833" y="897"/>
                  </a:lnTo>
                  <a:lnTo>
                    <a:pt x="815" y="911"/>
                  </a:lnTo>
                  <a:lnTo>
                    <a:pt x="794" y="925"/>
                  </a:lnTo>
                  <a:lnTo>
                    <a:pt x="774" y="938"/>
                  </a:lnTo>
                  <a:lnTo>
                    <a:pt x="753" y="950"/>
                  </a:lnTo>
                  <a:lnTo>
                    <a:pt x="732" y="960"/>
                  </a:lnTo>
                  <a:lnTo>
                    <a:pt x="710" y="970"/>
                  </a:lnTo>
                  <a:lnTo>
                    <a:pt x="687" y="979"/>
                  </a:lnTo>
                  <a:lnTo>
                    <a:pt x="665" y="986"/>
                  </a:lnTo>
                  <a:lnTo>
                    <a:pt x="642" y="992"/>
                  </a:lnTo>
                  <a:lnTo>
                    <a:pt x="619" y="997"/>
                  </a:lnTo>
                  <a:lnTo>
                    <a:pt x="596" y="1001"/>
                  </a:lnTo>
                  <a:lnTo>
                    <a:pt x="572" y="1005"/>
                  </a:lnTo>
                  <a:lnTo>
                    <a:pt x="548" y="1007"/>
                  </a:lnTo>
                  <a:lnTo>
                    <a:pt x="524" y="1007"/>
                  </a:lnTo>
                  <a:lnTo>
                    <a:pt x="501" y="1007"/>
                  </a:lnTo>
                  <a:lnTo>
                    <a:pt x="477" y="1006"/>
                  </a:lnTo>
                  <a:lnTo>
                    <a:pt x="453" y="1002"/>
                  </a:lnTo>
                  <a:lnTo>
                    <a:pt x="429" y="999"/>
                  </a:lnTo>
                  <a:lnTo>
                    <a:pt x="406" y="994"/>
                  </a:lnTo>
                  <a:lnTo>
                    <a:pt x="382" y="987"/>
                  </a:lnTo>
                  <a:lnTo>
                    <a:pt x="358" y="980"/>
                  </a:lnTo>
                  <a:lnTo>
                    <a:pt x="335" y="971"/>
                  </a:lnTo>
                  <a:lnTo>
                    <a:pt x="313" y="961"/>
                  </a:lnTo>
                  <a:lnTo>
                    <a:pt x="290" y="951"/>
                  </a:lnTo>
                  <a:lnTo>
                    <a:pt x="269" y="939"/>
                  </a:lnTo>
                  <a:lnTo>
                    <a:pt x="247" y="925"/>
                  </a:lnTo>
                  <a:lnTo>
                    <a:pt x="221" y="907"/>
                  </a:lnTo>
                  <a:lnTo>
                    <a:pt x="201" y="893"/>
                  </a:lnTo>
                  <a:lnTo>
                    <a:pt x="180" y="877"/>
                  </a:lnTo>
                  <a:lnTo>
                    <a:pt x="162" y="861"/>
                  </a:lnTo>
                  <a:lnTo>
                    <a:pt x="143" y="844"/>
                  </a:lnTo>
                  <a:lnTo>
                    <a:pt x="126" y="827"/>
                  </a:lnTo>
                  <a:lnTo>
                    <a:pt x="111" y="807"/>
                  </a:lnTo>
                  <a:lnTo>
                    <a:pt x="96" y="789"/>
                  </a:lnTo>
                  <a:lnTo>
                    <a:pt x="82" y="768"/>
                  </a:lnTo>
                  <a:lnTo>
                    <a:pt x="69" y="748"/>
                  </a:lnTo>
                  <a:lnTo>
                    <a:pt x="57" y="727"/>
                  </a:lnTo>
                  <a:lnTo>
                    <a:pt x="46" y="706"/>
                  </a:lnTo>
                  <a:lnTo>
                    <a:pt x="36" y="684"/>
                  </a:lnTo>
                  <a:lnTo>
                    <a:pt x="29" y="661"/>
                  </a:lnTo>
                  <a:lnTo>
                    <a:pt x="21" y="639"/>
                  </a:lnTo>
                  <a:lnTo>
                    <a:pt x="15" y="616"/>
                  </a:lnTo>
                  <a:lnTo>
                    <a:pt x="9" y="593"/>
                  </a:lnTo>
                  <a:lnTo>
                    <a:pt x="5" y="570"/>
                  </a:lnTo>
                  <a:lnTo>
                    <a:pt x="2" y="546"/>
                  </a:lnTo>
                  <a:lnTo>
                    <a:pt x="0" y="522"/>
                  </a:lnTo>
                  <a:lnTo>
                    <a:pt x="0" y="498"/>
                  </a:lnTo>
                  <a:lnTo>
                    <a:pt x="0" y="475"/>
                  </a:lnTo>
                  <a:lnTo>
                    <a:pt x="1" y="451"/>
                  </a:lnTo>
                  <a:lnTo>
                    <a:pt x="4" y="427"/>
                  </a:lnTo>
                  <a:lnTo>
                    <a:pt x="8" y="403"/>
                  </a:lnTo>
                  <a:lnTo>
                    <a:pt x="13" y="380"/>
                  </a:lnTo>
                  <a:lnTo>
                    <a:pt x="19" y="356"/>
                  </a:lnTo>
                  <a:lnTo>
                    <a:pt x="27" y="332"/>
                  </a:lnTo>
                  <a:lnTo>
                    <a:pt x="35" y="309"/>
                  </a:lnTo>
                  <a:lnTo>
                    <a:pt x="45" y="287"/>
                  </a:lnTo>
                  <a:lnTo>
                    <a:pt x="56" y="264"/>
                  </a:lnTo>
                  <a:lnTo>
                    <a:pt x="69" y="243"/>
                  </a:lnTo>
                  <a:lnTo>
                    <a:pt x="82" y="221"/>
                  </a:lnTo>
                  <a:lnTo>
                    <a:pt x="97" y="200"/>
                  </a:lnTo>
                  <a:lnTo>
                    <a:pt x="112" y="180"/>
                  </a:lnTo>
                  <a:lnTo>
                    <a:pt x="128" y="162"/>
                  </a:lnTo>
                  <a:lnTo>
                    <a:pt x="145" y="143"/>
                  </a:lnTo>
                  <a:lnTo>
                    <a:pt x="164" y="126"/>
                  </a:lnTo>
                  <a:lnTo>
                    <a:pt x="182" y="111"/>
                  </a:lnTo>
                  <a:lnTo>
                    <a:pt x="202" y="96"/>
                  </a:lnTo>
                  <a:lnTo>
                    <a:pt x="221" y="82"/>
                  </a:lnTo>
                  <a:lnTo>
                    <a:pt x="242" y="69"/>
                  </a:lnTo>
                  <a:lnTo>
                    <a:pt x="262" y="58"/>
                  </a:lnTo>
                  <a:lnTo>
                    <a:pt x="284" y="47"/>
                  </a:lnTo>
                  <a:lnTo>
                    <a:pt x="305" y="37"/>
                  </a:lnTo>
                  <a:lnTo>
                    <a:pt x="328" y="29"/>
                  </a:lnTo>
                  <a:lnTo>
                    <a:pt x="351" y="21"/>
                  </a:lnTo>
                  <a:lnTo>
                    <a:pt x="373" y="15"/>
                  </a:lnTo>
                  <a:lnTo>
                    <a:pt x="397" y="9"/>
                  </a:lnTo>
                  <a:lnTo>
                    <a:pt x="420" y="5"/>
                  </a:lnTo>
                  <a:lnTo>
                    <a:pt x="443" y="2"/>
                  </a:lnTo>
                  <a:lnTo>
                    <a:pt x="467" y="1"/>
                  </a:lnTo>
                  <a:lnTo>
                    <a:pt x="491" y="0"/>
                  </a:lnTo>
                  <a:lnTo>
                    <a:pt x="515" y="0"/>
                  </a:lnTo>
                  <a:lnTo>
                    <a:pt x="538" y="2"/>
                  </a:lnTo>
                  <a:lnTo>
                    <a:pt x="562" y="4"/>
                  </a:lnTo>
                  <a:lnTo>
                    <a:pt x="586" y="8"/>
                  </a:lnTo>
                  <a:lnTo>
                    <a:pt x="610" y="13"/>
                  </a:lnTo>
                  <a:lnTo>
                    <a:pt x="633" y="19"/>
                  </a:lnTo>
                  <a:lnTo>
                    <a:pt x="657" y="27"/>
                  </a:lnTo>
                  <a:lnTo>
                    <a:pt x="680" y="35"/>
                  </a:lnTo>
                  <a:lnTo>
                    <a:pt x="702" y="45"/>
                  </a:lnTo>
                  <a:lnTo>
                    <a:pt x="725" y="56"/>
                  </a:lnTo>
                  <a:lnTo>
                    <a:pt x="747" y="69"/>
                  </a:lnTo>
                  <a:lnTo>
                    <a:pt x="768" y="82"/>
                  </a:lnTo>
                  <a:lnTo>
                    <a:pt x="794" y="99"/>
                  </a:lnTo>
                  <a:lnTo>
                    <a:pt x="816" y="114"/>
                  </a:lnTo>
                  <a:lnTo>
                    <a:pt x="835" y="129"/>
                  </a:lnTo>
                  <a:lnTo>
                    <a:pt x="855" y="145"/>
                  </a:lnTo>
                  <a:lnTo>
                    <a:pt x="872" y="163"/>
                  </a:lnTo>
                  <a:lnTo>
                    <a:pt x="889" y="181"/>
                  </a:lnTo>
                  <a:lnTo>
                    <a:pt x="905" y="199"/>
                  </a:lnTo>
                  <a:lnTo>
                    <a:pt x="919" y="219"/>
                  </a:lnTo>
                  <a:lnTo>
                    <a:pt x="934" y="238"/>
                  </a:lnTo>
                  <a:lnTo>
                    <a:pt x="946" y="259"/>
                  </a:lnTo>
                  <a:lnTo>
                    <a:pt x="958" y="279"/>
                  </a:lnTo>
                  <a:lnTo>
                    <a:pt x="969" y="301"/>
                  </a:lnTo>
                  <a:lnTo>
                    <a:pt x="979" y="323"/>
                  </a:lnTo>
                  <a:lnTo>
                    <a:pt x="987" y="345"/>
                  </a:lnTo>
                  <a:lnTo>
                    <a:pt x="995" y="368"/>
                  </a:lnTo>
                  <a:lnTo>
                    <a:pt x="1000" y="390"/>
                  </a:lnTo>
                  <a:lnTo>
                    <a:pt x="1006" y="414"/>
                  </a:lnTo>
                  <a:lnTo>
                    <a:pt x="1010" y="437"/>
                  </a:lnTo>
                  <a:lnTo>
                    <a:pt x="1013" y="461"/>
                  </a:lnTo>
                  <a:lnTo>
                    <a:pt x="1016" y="484"/>
                  </a:lnTo>
                  <a:lnTo>
                    <a:pt x="1016" y="508"/>
                  </a:lnTo>
                  <a:lnTo>
                    <a:pt x="1016" y="532"/>
                  </a:lnTo>
                  <a:lnTo>
                    <a:pt x="1014" y="557"/>
                  </a:lnTo>
                  <a:lnTo>
                    <a:pt x="1011" y="580"/>
                  </a:lnTo>
                  <a:lnTo>
                    <a:pt x="1008" y="604"/>
                  </a:lnTo>
                  <a:lnTo>
                    <a:pt x="1003" y="628"/>
                  </a:lnTo>
                  <a:lnTo>
                    <a:pt x="996" y="651"/>
                  </a:lnTo>
                  <a:lnTo>
                    <a:pt x="989" y="674"/>
                  </a:lnTo>
                  <a:lnTo>
                    <a:pt x="980" y="697"/>
                  </a:lnTo>
                  <a:lnTo>
                    <a:pt x="970" y="720"/>
                  </a:lnTo>
                  <a:lnTo>
                    <a:pt x="959" y="742"/>
                  </a:lnTo>
                  <a:lnTo>
                    <a:pt x="948" y="764"/>
                  </a:lnTo>
                  <a:lnTo>
                    <a:pt x="934" y="786"/>
                  </a:lnTo>
                  <a:close/>
                </a:path>
              </a:pathLst>
            </a:custGeom>
            <a:solidFill>
              <a:srgbClr val="F2C8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604">
              <a:extLst>
                <a:ext uri="{FF2B5EF4-FFF2-40B4-BE49-F238E27FC236}">
                  <a16:creationId xmlns:a16="http://schemas.microsoft.com/office/drawing/2014/main" xmlns="" id="{6FAA79D9-2C8B-4588-89E0-65398D6693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64433" y="2045108"/>
              <a:ext cx="201613" cy="200025"/>
            </a:xfrm>
            <a:custGeom>
              <a:avLst/>
              <a:gdLst>
                <a:gd name="T0" fmla="*/ 904 w 1016"/>
                <a:gd name="T1" fmla="*/ 827 h 1008"/>
                <a:gd name="T2" fmla="*/ 853 w 1016"/>
                <a:gd name="T3" fmla="*/ 881 h 1008"/>
                <a:gd name="T4" fmla="*/ 795 w 1016"/>
                <a:gd name="T5" fmla="*/ 926 h 1008"/>
                <a:gd name="T6" fmla="*/ 732 w 1016"/>
                <a:gd name="T7" fmla="*/ 961 h 1008"/>
                <a:gd name="T8" fmla="*/ 665 w 1016"/>
                <a:gd name="T9" fmla="*/ 987 h 1008"/>
                <a:gd name="T10" fmla="*/ 596 w 1016"/>
                <a:gd name="T11" fmla="*/ 1002 h 1008"/>
                <a:gd name="T12" fmla="*/ 525 w 1016"/>
                <a:gd name="T13" fmla="*/ 1008 h 1008"/>
                <a:gd name="T14" fmla="*/ 454 w 1016"/>
                <a:gd name="T15" fmla="*/ 1003 h 1008"/>
                <a:gd name="T16" fmla="*/ 383 w 1016"/>
                <a:gd name="T17" fmla="*/ 988 h 1008"/>
                <a:gd name="T18" fmla="*/ 313 w 1016"/>
                <a:gd name="T19" fmla="*/ 962 h 1008"/>
                <a:gd name="T20" fmla="*/ 248 w 1016"/>
                <a:gd name="T21" fmla="*/ 926 h 1008"/>
                <a:gd name="T22" fmla="*/ 181 w 1016"/>
                <a:gd name="T23" fmla="*/ 878 h 1008"/>
                <a:gd name="T24" fmla="*/ 128 w 1016"/>
                <a:gd name="T25" fmla="*/ 827 h 1008"/>
                <a:gd name="T26" fmla="*/ 82 w 1016"/>
                <a:gd name="T27" fmla="*/ 769 h 1008"/>
                <a:gd name="T28" fmla="*/ 48 w 1016"/>
                <a:gd name="T29" fmla="*/ 706 h 1008"/>
                <a:gd name="T30" fmla="*/ 22 w 1016"/>
                <a:gd name="T31" fmla="*/ 640 h 1008"/>
                <a:gd name="T32" fmla="*/ 6 w 1016"/>
                <a:gd name="T33" fmla="*/ 570 h 1008"/>
                <a:gd name="T34" fmla="*/ 0 w 1016"/>
                <a:gd name="T35" fmla="*/ 499 h 1008"/>
                <a:gd name="T36" fmla="*/ 5 w 1016"/>
                <a:gd name="T37" fmla="*/ 428 h 1008"/>
                <a:gd name="T38" fmla="*/ 20 w 1016"/>
                <a:gd name="T39" fmla="*/ 357 h 1008"/>
                <a:gd name="T40" fmla="*/ 46 w 1016"/>
                <a:gd name="T41" fmla="*/ 288 h 1008"/>
                <a:gd name="T42" fmla="*/ 84 w 1016"/>
                <a:gd name="T43" fmla="*/ 222 h 1008"/>
                <a:gd name="T44" fmla="*/ 130 w 1016"/>
                <a:gd name="T45" fmla="*/ 162 h 1008"/>
                <a:gd name="T46" fmla="*/ 183 w 1016"/>
                <a:gd name="T47" fmla="*/ 112 h 1008"/>
                <a:gd name="T48" fmla="*/ 242 w 1016"/>
                <a:gd name="T49" fmla="*/ 70 h 1008"/>
                <a:gd name="T50" fmla="*/ 306 w 1016"/>
                <a:gd name="T51" fmla="*/ 38 h 1008"/>
                <a:gd name="T52" fmla="*/ 374 w 1016"/>
                <a:gd name="T53" fmla="*/ 16 h 1008"/>
                <a:gd name="T54" fmla="*/ 444 w 1016"/>
                <a:gd name="T55" fmla="*/ 3 h 1008"/>
                <a:gd name="T56" fmla="*/ 515 w 1016"/>
                <a:gd name="T57" fmla="*/ 0 h 1008"/>
                <a:gd name="T58" fmla="*/ 587 w 1016"/>
                <a:gd name="T59" fmla="*/ 9 h 1008"/>
                <a:gd name="T60" fmla="*/ 658 w 1016"/>
                <a:gd name="T61" fmla="*/ 27 h 1008"/>
                <a:gd name="T62" fmla="*/ 726 w 1016"/>
                <a:gd name="T63" fmla="*/ 57 h 1008"/>
                <a:gd name="T64" fmla="*/ 795 w 1016"/>
                <a:gd name="T65" fmla="*/ 100 h 1008"/>
                <a:gd name="T66" fmla="*/ 855 w 1016"/>
                <a:gd name="T67" fmla="*/ 146 h 1008"/>
                <a:gd name="T68" fmla="*/ 906 w 1016"/>
                <a:gd name="T69" fmla="*/ 200 h 1008"/>
                <a:gd name="T70" fmla="*/ 947 w 1016"/>
                <a:gd name="T71" fmla="*/ 260 h 1008"/>
                <a:gd name="T72" fmla="*/ 980 w 1016"/>
                <a:gd name="T73" fmla="*/ 324 h 1008"/>
                <a:gd name="T74" fmla="*/ 1001 w 1016"/>
                <a:gd name="T75" fmla="*/ 391 h 1008"/>
                <a:gd name="T76" fmla="*/ 1014 w 1016"/>
                <a:gd name="T77" fmla="*/ 461 h 1008"/>
                <a:gd name="T78" fmla="*/ 1016 w 1016"/>
                <a:gd name="T79" fmla="*/ 533 h 1008"/>
                <a:gd name="T80" fmla="*/ 1009 w 1016"/>
                <a:gd name="T81" fmla="*/ 605 h 1008"/>
                <a:gd name="T82" fmla="*/ 989 w 1016"/>
                <a:gd name="T83" fmla="*/ 675 h 1008"/>
                <a:gd name="T84" fmla="*/ 960 w 1016"/>
                <a:gd name="T85" fmla="*/ 743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16" h="1008">
                  <a:moveTo>
                    <a:pt x="934" y="786"/>
                  </a:moveTo>
                  <a:lnTo>
                    <a:pt x="919" y="807"/>
                  </a:lnTo>
                  <a:lnTo>
                    <a:pt x="904" y="827"/>
                  </a:lnTo>
                  <a:lnTo>
                    <a:pt x="888" y="846"/>
                  </a:lnTo>
                  <a:lnTo>
                    <a:pt x="871" y="864"/>
                  </a:lnTo>
                  <a:lnTo>
                    <a:pt x="853" y="881"/>
                  </a:lnTo>
                  <a:lnTo>
                    <a:pt x="834" y="896"/>
                  </a:lnTo>
                  <a:lnTo>
                    <a:pt x="815" y="912"/>
                  </a:lnTo>
                  <a:lnTo>
                    <a:pt x="795" y="926"/>
                  </a:lnTo>
                  <a:lnTo>
                    <a:pt x="774" y="939"/>
                  </a:lnTo>
                  <a:lnTo>
                    <a:pt x="754" y="950"/>
                  </a:lnTo>
                  <a:lnTo>
                    <a:pt x="732" y="961"/>
                  </a:lnTo>
                  <a:lnTo>
                    <a:pt x="711" y="971"/>
                  </a:lnTo>
                  <a:lnTo>
                    <a:pt x="688" y="980"/>
                  </a:lnTo>
                  <a:lnTo>
                    <a:pt x="665" y="987"/>
                  </a:lnTo>
                  <a:lnTo>
                    <a:pt x="643" y="993"/>
                  </a:lnTo>
                  <a:lnTo>
                    <a:pt x="620" y="998"/>
                  </a:lnTo>
                  <a:lnTo>
                    <a:pt x="596" y="1002"/>
                  </a:lnTo>
                  <a:lnTo>
                    <a:pt x="573" y="1006"/>
                  </a:lnTo>
                  <a:lnTo>
                    <a:pt x="549" y="1008"/>
                  </a:lnTo>
                  <a:lnTo>
                    <a:pt x="525" y="1008"/>
                  </a:lnTo>
                  <a:lnTo>
                    <a:pt x="501" y="1008"/>
                  </a:lnTo>
                  <a:lnTo>
                    <a:pt x="478" y="1007"/>
                  </a:lnTo>
                  <a:lnTo>
                    <a:pt x="454" y="1003"/>
                  </a:lnTo>
                  <a:lnTo>
                    <a:pt x="430" y="1000"/>
                  </a:lnTo>
                  <a:lnTo>
                    <a:pt x="406" y="995"/>
                  </a:lnTo>
                  <a:lnTo>
                    <a:pt x="383" y="988"/>
                  </a:lnTo>
                  <a:lnTo>
                    <a:pt x="360" y="981"/>
                  </a:lnTo>
                  <a:lnTo>
                    <a:pt x="336" y="972"/>
                  </a:lnTo>
                  <a:lnTo>
                    <a:pt x="313" y="962"/>
                  </a:lnTo>
                  <a:lnTo>
                    <a:pt x="291" y="952"/>
                  </a:lnTo>
                  <a:lnTo>
                    <a:pt x="269" y="940"/>
                  </a:lnTo>
                  <a:lnTo>
                    <a:pt x="248" y="926"/>
                  </a:lnTo>
                  <a:lnTo>
                    <a:pt x="222" y="908"/>
                  </a:lnTo>
                  <a:lnTo>
                    <a:pt x="201" y="894"/>
                  </a:lnTo>
                  <a:lnTo>
                    <a:pt x="181" y="878"/>
                  </a:lnTo>
                  <a:lnTo>
                    <a:pt x="162" y="862"/>
                  </a:lnTo>
                  <a:lnTo>
                    <a:pt x="144" y="845"/>
                  </a:lnTo>
                  <a:lnTo>
                    <a:pt x="128" y="827"/>
                  </a:lnTo>
                  <a:lnTo>
                    <a:pt x="112" y="809"/>
                  </a:lnTo>
                  <a:lnTo>
                    <a:pt x="96" y="790"/>
                  </a:lnTo>
                  <a:lnTo>
                    <a:pt x="82" y="769"/>
                  </a:lnTo>
                  <a:lnTo>
                    <a:pt x="69" y="749"/>
                  </a:lnTo>
                  <a:lnTo>
                    <a:pt x="58" y="728"/>
                  </a:lnTo>
                  <a:lnTo>
                    <a:pt x="48" y="706"/>
                  </a:lnTo>
                  <a:lnTo>
                    <a:pt x="38" y="685"/>
                  </a:lnTo>
                  <a:lnTo>
                    <a:pt x="30" y="662"/>
                  </a:lnTo>
                  <a:lnTo>
                    <a:pt x="22" y="640"/>
                  </a:lnTo>
                  <a:lnTo>
                    <a:pt x="16" y="617"/>
                  </a:lnTo>
                  <a:lnTo>
                    <a:pt x="10" y="594"/>
                  </a:lnTo>
                  <a:lnTo>
                    <a:pt x="6" y="570"/>
                  </a:lnTo>
                  <a:lnTo>
                    <a:pt x="3" y="547"/>
                  </a:lnTo>
                  <a:lnTo>
                    <a:pt x="1" y="523"/>
                  </a:lnTo>
                  <a:lnTo>
                    <a:pt x="0" y="499"/>
                  </a:lnTo>
                  <a:lnTo>
                    <a:pt x="0" y="475"/>
                  </a:lnTo>
                  <a:lnTo>
                    <a:pt x="3" y="452"/>
                  </a:lnTo>
                  <a:lnTo>
                    <a:pt x="5" y="428"/>
                  </a:lnTo>
                  <a:lnTo>
                    <a:pt x="9" y="404"/>
                  </a:lnTo>
                  <a:lnTo>
                    <a:pt x="13" y="380"/>
                  </a:lnTo>
                  <a:lnTo>
                    <a:pt x="20" y="357"/>
                  </a:lnTo>
                  <a:lnTo>
                    <a:pt x="27" y="334"/>
                  </a:lnTo>
                  <a:lnTo>
                    <a:pt x="36" y="310"/>
                  </a:lnTo>
                  <a:lnTo>
                    <a:pt x="46" y="288"/>
                  </a:lnTo>
                  <a:lnTo>
                    <a:pt x="58" y="266"/>
                  </a:lnTo>
                  <a:lnTo>
                    <a:pt x="69" y="243"/>
                  </a:lnTo>
                  <a:lnTo>
                    <a:pt x="84" y="222"/>
                  </a:lnTo>
                  <a:lnTo>
                    <a:pt x="98" y="201"/>
                  </a:lnTo>
                  <a:lnTo>
                    <a:pt x="113" y="181"/>
                  </a:lnTo>
                  <a:lnTo>
                    <a:pt x="130" y="162"/>
                  </a:lnTo>
                  <a:lnTo>
                    <a:pt x="146" y="144"/>
                  </a:lnTo>
                  <a:lnTo>
                    <a:pt x="164" y="128"/>
                  </a:lnTo>
                  <a:lnTo>
                    <a:pt x="183" y="112"/>
                  </a:lnTo>
                  <a:lnTo>
                    <a:pt x="202" y="97"/>
                  </a:lnTo>
                  <a:lnTo>
                    <a:pt x="222" y="83"/>
                  </a:lnTo>
                  <a:lnTo>
                    <a:pt x="242" y="70"/>
                  </a:lnTo>
                  <a:lnTo>
                    <a:pt x="263" y="59"/>
                  </a:lnTo>
                  <a:lnTo>
                    <a:pt x="284" y="48"/>
                  </a:lnTo>
                  <a:lnTo>
                    <a:pt x="306" y="38"/>
                  </a:lnTo>
                  <a:lnTo>
                    <a:pt x="329" y="30"/>
                  </a:lnTo>
                  <a:lnTo>
                    <a:pt x="351" y="22"/>
                  </a:lnTo>
                  <a:lnTo>
                    <a:pt x="374" y="16"/>
                  </a:lnTo>
                  <a:lnTo>
                    <a:pt x="398" y="10"/>
                  </a:lnTo>
                  <a:lnTo>
                    <a:pt x="420" y="6"/>
                  </a:lnTo>
                  <a:lnTo>
                    <a:pt x="444" y="3"/>
                  </a:lnTo>
                  <a:lnTo>
                    <a:pt x="468" y="2"/>
                  </a:lnTo>
                  <a:lnTo>
                    <a:pt x="492" y="0"/>
                  </a:lnTo>
                  <a:lnTo>
                    <a:pt x="515" y="0"/>
                  </a:lnTo>
                  <a:lnTo>
                    <a:pt x="539" y="3"/>
                  </a:lnTo>
                  <a:lnTo>
                    <a:pt x="563" y="5"/>
                  </a:lnTo>
                  <a:lnTo>
                    <a:pt x="587" y="9"/>
                  </a:lnTo>
                  <a:lnTo>
                    <a:pt x="610" y="13"/>
                  </a:lnTo>
                  <a:lnTo>
                    <a:pt x="634" y="20"/>
                  </a:lnTo>
                  <a:lnTo>
                    <a:pt x="658" y="27"/>
                  </a:lnTo>
                  <a:lnTo>
                    <a:pt x="681" y="36"/>
                  </a:lnTo>
                  <a:lnTo>
                    <a:pt x="703" y="46"/>
                  </a:lnTo>
                  <a:lnTo>
                    <a:pt x="726" y="57"/>
                  </a:lnTo>
                  <a:lnTo>
                    <a:pt x="747" y="70"/>
                  </a:lnTo>
                  <a:lnTo>
                    <a:pt x="769" y="83"/>
                  </a:lnTo>
                  <a:lnTo>
                    <a:pt x="795" y="100"/>
                  </a:lnTo>
                  <a:lnTo>
                    <a:pt x="817" y="115"/>
                  </a:lnTo>
                  <a:lnTo>
                    <a:pt x="836" y="130"/>
                  </a:lnTo>
                  <a:lnTo>
                    <a:pt x="855" y="146"/>
                  </a:lnTo>
                  <a:lnTo>
                    <a:pt x="873" y="163"/>
                  </a:lnTo>
                  <a:lnTo>
                    <a:pt x="890" y="182"/>
                  </a:lnTo>
                  <a:lnTo>
                    <a:pt x="906" y="200"/>
                  </a:lnTo>
                  <a:lnTo>
                    <a:pt x="920" y="220"/>
                  </a:lnTo>
                  <a:lnTo>
                    <a:pt x="934" y="239"/>
                  </a:lnTo>
                  <a:lnTo>
                    <a:pt x="947" y="260"/>
                  </a:lnTo>
                  <a:lnTo>
                    <a:pt x="959" y="280"/>
                  </a:lnTo>
                  <a:lnTo>
                    <a:pt x="970" y="302"/>
                  </a:lnTo>
                  <a:lnTo>
                    <a:pt x="980" y="324"/>
                  </a:lnTo>
                  <a:lnTo>
                    <a:pt x="988" y="346"/>
                  </a:lnTo>
                  <a:lnTo>
                    <a:pt x="996" y="369"/>
                  </a:lnTo>
                  <a:lnTo>
                    <a:pt x="1001" y="391"/>
                  </a:lnTo>
                  <a:lnTo>
                    <a:pt x="1007" y="415"/>
                  </a:lnTo>
                  <a:lnTo>
                    <a:pt x="1011" y="438"/>
                  </a:lnTo>
                  <a:lnTo>
                    <a:pt x="1014" y="461"/>
                  </a:lnTo>
                  <a:lnTo>
                    <a:pt x="1016" y="485"/>
                  </a:lnTo>
                  <a:lnTo>
                    <a:pt x="1016" y="509"/>
                  </a:lnTo>
                  <a:lnTo>
                    <a:pt x="1016" y="533"/>
                  </a:lnTo>
                  <a:lnTo>
                    <a:pt x="1015" y="556"/>
                  </a:lnTo>
                  <a:lnTo>
                    <a:pt x="1012" y="581"/>
                  </a:lnTo>
                  <a:lnTo>
                    <a:pt x="1009" y="605"/>
                  </a:lnTo>
                  <a:lnTo>
                    <a:pt x="1003" y="628"/>
                  </a:lnTo>
                  <a:lnTo>
                    <a:pt x="997" y="651"/>
                  </a:lnTo>
                  <a:lnTo>
                    <a:pt x="989" y="675"/>
                  </a:lnTo>
                  <a:lnTo>
                    <a:pt x="981" y="698"/>
                  </a:lnTo>
                  <a:lnTo>
                    <a:pt x="971" y="721"/>
                  </a:lnTo>
                  <a:lnTo>
                    <a:pt x="960" y="743"/>
                  </a:lnTo>
                  <a:lnTo>
                    <a:pt x="948" y="765"/>
                  </a:lnTo>
                  <a:lnTo>
                    <a:pt x="934" y="786"/>
                  </a:lnTo>
                  <a:close/>
                </a:path>
              </a:pathLst>
            </a:custGeom>
            <a:solidFill>
              <a:srgbClr val="F2C8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605">
              <a:extLst>
                <a:ext uri="{FF2B5EF4-FFF2-40B4-BE49-F238E27FC236}">
                  <a16:creationId xmlns:a16="http://schemas.microsoft.com/office/drawing/2014/main" xmlns="" id="{75DAFA03-8346-483B-9838-1F9DBD4485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3795" y="2065745"/>
              <a:ext cx="1155700" cy="1125538"/>
            </a:xfrm>
            <a:custGeom>
              <a:avLst/>
              <a:gdLst>
                <a:gd name="T0" fmla="*/ 2865 w 5823"/>
                <a:gd name="T1" fmla="*/ 365 h 5669"/>
                <a:gd name="T2" fmla="*/ 2754 w 5823"/>
                <a:gd name="T3" fmla="*/ 271 h 5669"/>
                <a:gd name="T4" fmla="*/ 2634 w 5823"/>
                <a:gd name="T5" fmla="*/ 191 h 5669"/>
                <a:gd name="T6" fmla="*/ 2506 w 5823"/>
                <a:gd name="T7" fmla="*/ 127 h 5669"/>
                <a:gd name="T8" fmla="*/ 2374 w 5823"/>
                <a:gd name="T9" fmla="*/ 75 h 5669"/>
                <a:gd name="T10" fmla="*/ 2236 w 5823"/>
                <a:gd name="T11" fmla="*/ 38 h 5669"/>
                <a:gd name="T12" fmla="*/ 2096 w 5823"/>
                <a:gd name="T13" fmla="*/ 13 h 5669"/>
                <a:gd name="T14" fmla="*/ 1956 w 5823"/>
                <a:gd name="T15" fmla="*/ 1 h 5669"/>
                <a:gd name="T16" fmla="*/ 1815 w 5823"/>
                <a:gd name="T17" fmla="*/ 1 h 5669"/>
                <a:gd name="T18" fmla="*/ 1676 w 5823"/>
                <a:gd name="T19" fmla="*/ 13 h 5669"/>
                <a:gd name="T20" fmla="*/ 1541 w 5823"/>
                <a:gd name="T21" fmla="*/ 36 h 5669"/>
                <a:gd name="T22" fmla="*/ 1411 w 5823"/>
                <a:gd name="T23" fmla="*/ 69 h 5669"/>
                <a:gd name="T24" fmla="*/ 1285 w 5823"/>
                <a:gd name="T25" fmla="*/ 113 h 5669"/>
                <a:gd name="T26" fmla="*/ 1169 w 5823"/>
                <a:gd name="T27" fmla="*/ 167 h 5669"/>
                <a:gd name="T28" fmla="*/ 1061 w 5823"/>
                <a:gd name="T29" fmla="*/ 228 h 5669"/>
                <a:gd name="T30" fmla="*/ 963 w 5823"/>
                <a:gd name="T31" fmla="*/ 299 h 5669"/>
                <a:gd name="T32" fmla="*/ 877 w 5823"/>
                <a:gd name="T33" fmla="*/ 377 h 5669"/>
                <a:gd name="T34" fmla="*/ 874 w 5823"/>
                <a:gd name="T35" fmla="*/ 381 h 5669"/>
                <a:gd name="T36" fmla="*/ 850 w 5823"/>
                <a:gd name="T37" fmla="*/ 410 h 5669"/>
                <a:gd name="T38" fmla="*/ 786 w 5823"/>
                <a:gd name="T39" fmla="*/ 488 h 5669"/>
                <a:gd name="T40" fmla="*/ 660 w 5823"/>
                <a:gd name="T41" fmla="*/ 638 h 5669"/>
                <a:gd name="T42" fmla="*/ 567 w 5823"/>
                <a:gd name="T43" fmla="*/ 755 h 5669"/>
                <a:gd name="T44" fmla="*/ 468 w 5823"/>
                <a:gd name="T45" fmla="*/ 884 h 5669"/>
                <a:gd name="T46" fmla="*/ 368 w 5823"/>
                <a:gd name="T47" fmla="*/ 1024 h 5669"/>
                <a:gd name="T48" fmla="*/ 271 w 5823"/>
                <a:gd name="T49" fmla="*/ 1165 h 5669"/>
                <a:gd name="T50" fmla="*/ 181 w 5823"/>
                <a:gd name="T51" fmla="*/ 1306 h 5669"/>
                <a:gd name="T52" fmla="*/ 103 w 5823"/>
                <a:gd name="T53" fmla="*/ 1439 h 5669"/>
                <a:gd name="T54" fmla="*/ 70 w 5823"/>
                <a:gd name="T55" fmla="*/ 1501 h 5669"/>
                <a:gd name="T56" fmla="*/ 41 w 5823"/>
                <a:gd name="T57" fmla="*/ 1560 h 5669"/>
                <a:gd name="T58" fmla="*/ 18 w 5823"/>
                <a:gd name="T59" fmla="*/ 1613 h 5669"/>
                <a:gd name="T60" fmla="*/ 0 w 5823"/>
                <a:gd name="T61" fmla="*/ 1662 h 5669"/>
                <a:gd name="T62" fmla="*/ 4487 w 5823"/>
                <a:gd name="T63" fmla="*/ 5621 h 5669"/>
                <a:gd name="T64" fmla="*/ 4627 w 5823"/>
                <a:gd name="T65" fmla="*/ 5521 h 5669"/>
                <a:gd name="T66" fmla="*/ 4764 w 5823"/>
                <a:gd name="T67" fmla="*/ 5416 h 5669"/>
                <a:gd name="T68" fmla="*/ 4898 w 5823"/>
                <a:gd name="T69" fmla="*/ 5309 h 5669"/>
                <a:gd name="T70" fmla="*/ 5026 w 5823"/>
                <a:gd name="T71" fmla="*/ 5201 h 5669"/>
                <a:gd name="T72" fmla="*/ 5148 w 5823"/>
                <a:gd name="T73" fmla="*/ 5096 h 5669"/>
                <a:gd name="T74" fmla="*/ 5260 w 5823"/>
                <a:gd name="T75" fmla="*/ 4994 h 5669"/>
                <a:gd name="T76" fmla="*/ 5364 w 5823"/>
                <a:gd name="T77" fmla="*/ 4899 h 5669"/>
                <a:gd name="T78" fmla="*/ 5462 w 5823"/>
                <a:gd name="T79" fmla="*/ 4805 h 5669"/>
                <a:gd name="T80" fmla="*/ 5509 w 5823"/>
                <a:gd name="T81" fmla="*/ 4762 h 5669"/>
                <a:gd name="T82" fmla="*/ 5507 w 5823"/>
                <a:gd name="T83" fmla="*/ 4763 h 5669"/>
                <a:gd name="T84" fmla="*/ 5491 w 5823"/>
                <a:gd name="T85" fmla="*/ 4778 h 5669"/>
                <a:gd name="T86" fmla="*/ 5526 w 5823"/>
                <a:gd name="T87" fmla="*/ 4738 h 5669"/>
                <a:gd name="T88" fmla="*/ 5597 w 5823"/>
                <a:gd name="T89" fmla="*/ 4643 h 5669"/>
                <a:gd name="T90" fmla="*/ 5659 w 5823"/>
                <a:gd name="T91" fmla="*/ 4537 h 5669"/>
                <a:gd name="T92" fmla="*/ 5712 w 5823"/>
                <a:gd name="T93" fmla="*/ 4423 h 5669"/>
                <a:gd name="T94" fmla="*/ 5754 w 5823"/>
                <a:gd name="T95" fmla="*/ 4300 h 5669"/>
                <a:gd name="T96" fmla="*/ 5787 w 5823"/>
                <a:gd name="T97" fmla="*/ 4171 h 5669"/>
                <a:gd name="T98" fmla="*/ 5810 w 5823"/>
                <a:gd name="T99" fmla="*/ 4037 h 5669"/>
                <a:gd name="T100" fmla="*/ 5821 w 5823"/>
                <a:gd name="T101" fmla="*/ 3899 h 5669"/>
                <a:gd name="T102" fmla="*/ 5821 w 5823"/>
                <a:gd name="T103" fmla="*/ 3760 h 5669"/>
                <a:gd name="T104" fmla="*/ 5809 w 5823"/>
                <a:gd name="T105" fmla="*/ 3620 h 5669"/>
                <a:gd name="T106" fmla="*/ 5785 w 5823"/>
                <a:gd name="T107" fmla="*/ 3482 h 5669"/>
                <a:gd name="T108" fmla="*/ 5748 w 5823"/>
                <a:gd name="T109" fmla="*/ 3345 h 5669"/>
                <a:gd name="T110" fmla="*/ 5699 w 5823"/>
                <a:gd name="T111" fmla="*/ 3212 h 5669"/>
                <a:gd name="T112" fmla="*/ 5635 w 5823"/>
                <a:gd name="T113" fmla="*/ 3085 h 5669"/>
                <a:gd name="T114" fmla="*/ 5557 w 5823"/>
                <a:gd name="T115" fmla="*/ 2965 h 5669"/>
                <a:gd name="T116" fmla="*/ 5465 w 5823"/>
                <a:gd name="T117" fmla="*/ 2852 h 5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823" h="5669">
                  <a:moveTo>
                    <a:pt x="5414" y="2801"/>
                  </a:moveTo>
                  <a:lnTo>
                    <a:pt x="2865" y="365"/>
                  </a:lnTo>
                  <a:lnTo>
                    <a:pt x="2811" y="317"/>
                  </a:lnTo>
                  <a:lnTo>
                    <a:pt x="2754" y="271"/>
                  </a:lnTo>
                  <a:lnTo>
                    <a:pt x="2694" y="229"/>
                  </a:lnTo>
                  <a:lnTo>
                    <a:pt x="2634" y="191"/>
                  </a:lnTo>
                  <a:lnTo>
                    <a:pt x="2570" y="157"/>
                  </a:lnTo>
                  <a:lnTo>
                    <a:pt x="2506" y="127"/>
                  </a:lnTo>
                  <a:lnTo>
                    <a:pt x="2440" y="99"/>
                  </a:lnTo>
                  <a:lnTo>
                    <a:pt x="2374" y="75"/>
                  </a:lnTo>
                  <a:lnTo>
                    <a:pt x="2306" y="55"/>
                  </a:lnTo>
                  <a:lnTo>
                    <a:pt x="2236" y="38"/>
                  </a:lnTo>
                  <a:lnTo>
                    <a:pt x="2166" y="24"/>
                  </a:lnTo>
                  <a:lnTo>
                    <a:pt x="2096" y="13"/>
                  </a:lnTo>
                  <a:lnTo>
                    <a:pt x="2026" y="6"/>
                  </a:lnTo>
                  <a:lnTo>
                    <a:pt x="1956" y="1"/>
                  </a:lnTo>
                  <a:lnTo>
                    <a:pt x="1886" y="0"/>
                  </a:lnTo>
                  <a:lnTo>
                    <a:pt x="1815" y="1"/>
                  </a:lnTo>
                  <a:lnTo>
                    <a:pt x="1745" y="6"/>
                  </a:lnTo>
                  <a:lnTo>
                    <a:pt x="1676" y="13"/>
                  </a:lnTo>
                  <a:lnTo>
                    <a:pt x="1608" y="23"/>
                  </a:lnTo>
                  <a:lnTo>
                    <a:pt x="1541" y="36"/>
                  </a:lnTo>
                  <a:lnTo>
                    <a:pt x="1475" y="52"/>
                  </a:lnTo>
                  <a:lnTo>
                    <a:pt x="1411" y="69"/>
                  </a:lnTo>
                  <a:lnTo>
                    <a:pt x="1347" y="90"/>
                  </a:lnTo>
                  <a:lnTo>
                    <a:pt x="1285" y="113"/>
                  </a:lnTo>
                  <a:lnTo>
                    <a:pt x="1226" y="138"/>
                  </a:lnTo>
                  <a:lnTo>
                    <a:pt x="1169" y="167"/>
                  </a:lnTo>
                  <a:lnTo>
                    <a:pt x="1113" y="196"/>
                  </a:lnTo>
                  <a:lnTo>
                    <a:pt x="1061" y="228"/>
                  </a:lnTo>
                  <a:lnTo>
                    <a:pt x="1010" y="263"/>
                  </a:lnTo>
                  <a:lnTo>
                    <a:pt x="963" y="299"/>
                  </a:lnTo>
                  <a:lnTo>
                    <a:pt x="918" y="337"/>
                  </a:lnTo>
                  <a:lnTo>
                    <a:pt x="877" y="377"/>
                  </a:lnTo>
                  <a:lnTo>
                    <a:pt x="877" y="378"/>
                  </a:lnTo>
                  <a:lnTo>
                    <a:pt x="874" y="381"/>
                  </a:lnTo>
                  <a:lnTo>
                    <a:pt x="865" y="391"/>
                  </a:lnTo>
                  <a:lnTo>
                    <a:pt x="850" y="410"/>
                  </a:lnTo>
                  <a:lnTo>
                    <a:pt x="824" y="442"/>
                  </a:lnTo>
                  <a:lnTo>
                    <a:pt x="786" y="488"/>
                  </a:lnTo>
                  <a:lnTo>
                    <a:pt x="732" y="553"/>
                  </a:lnTo>
                  <a:lnTo>
                    <a:pt x="660" y="638"/>
                  </a:lnTo>
                  <a:lnTo>
                    <a:pt x="615" y="694"/>
                  </a:lnTo>
                  <a:lnTo>
                    <a:pt x="567" y="755"/>
                  </a:lnTo>
                  <a:lnTo>
                    <a:pt x="518" y="817"/>
                  </a:lnTo>
                  <a:lnTo>
                    <a:pt x="468" y="884"/>
                  </a:lnTo>
                  <a:lnTo>
                    <a:pt x="418" y="953"/>
                  </a:lnTo>
                  <a:lnTo>
                    <a:pt x="368" y="1024"/>
                  </a:lnTo>
                  <a:lnTo>
                    <a:pt x="319" y="1094"/>
                  </a:lnTo>
                  <a:lnTo>
                    <a:pt x="271" y="1165"/>
                  </a:lnTo>
                  <a:lnTo>
                    <a:pt x="225" y="1236"/>
                  </a:lnTo>
                  <a:lnTo>
                    <a:pt x="181" y="1306"/>
                  </a:lnTo>
                  <a:lnTo>
                    <a:pt x="140" y="1373"/>
                  </a:lnTo>
                  <a:lnTo>
                    <a:pt x="103" y="1439"/>
                  </a:lnTo>
                  <a:lnTo>
                    <a:pt x="86" y="1471"/>
                  </a:lnTo>
                  <a:lnTo>
                    <a:pt x="70" y="1501"/>
                  </a:lnTo>
                  <a:lnTo>
                    <a:pt x="55" y="1531"/>
                  </a:lnTo>
                  <a:lnTo>
                    <a:pt x="41" y="1560"/>
                  </a:lnTo>
                  <a:lnTo>
                    <a:pt x="29" y="1587"/>
                  </a:lnTo>
                  <a:lnTo>
                    <a:pt x="18" y="1613"/>
                  </a:lnTo>
                  <a:lnTo>
                    <a:pt x="8" y="1638"/>
                  </a:lnTo>
                  <a:lnTo>
                    <a:pt x="0" y="1662"/>
                  </a:lnTo>
                  <a:lnTo>
                    <a:pt x="4417" y="5669"/>
                  </a:lnTo>
                  <a:lnTo>
                    <a:pt x="4487" y="5621"/>
                  </a:lnTo>
                  <a:lnTo>
                    <a:pt x="4557" y="5572"/>
                  </a:lnTo>
                  <a:lnTo>
                    <a:pt x="4627" y="5521"/>
                  </a:lnTo>
                  <a:lnTo>
                    <a:pt x="4696" y="5469"/>
                  </a:lnTo>
                  <a:lnTo>
                    <a:pt x="4764" y="5416"/>
                  </a:lnTo>
                  <a:lnTo>
                    <a:pt x="4832" y="5363"/>
                  </a:lnTo>
                  <a:lnTo>
                    <a:pt x="4898" y="5309"/>
                  </a:lnTo>
                  <a:lnTo>
                    <a:pt x="4962" y="5255"/>
                  </a:lnTo>
                  <a:lnTo>
                    <a:pt x="5026" y="5201"/>
                  </a:lnTo>
                  <a:lnTo>
                    <a:pt x="5088" y="5148"/>
                  </a:lnTo>
                  <a:lnTo>
                    <a:pt x="5148" y="5096"/>
                  </a:lnTo>
                  <a:lnTo>
                    <a:pt x="5205" y="5045"/>
                  </a:lnTo>
                  <a:lnTo>
                    <a:pt x="5260" y="4994"/>
                  </a:lnTo>
                  <a:lnTo>
                    <a:pt x="5313" y="4945"/>
                  </a:lnTo>
                  <a:lnTo>
                    <a:pt x="5364" y="4899"/>
                  </a:lnTo>
                  <a:lnTo>
                    <a:pt x="5411" y="4855"/>
                  </a:lnTo>
                  <a:lnTo>
                    <a:pt x="5462" y="4805"/>
                  </a:lnTo>
                  <a:lnTo>
                    <a:pt x="5493" y="4776"/>
                  </a:lnTo>
                  <a:lnTo>
                    <a:pt x="5509" y="4762"/>
                  </a:lnTo>
                  <a:lnTo>
                    <a:pt x="5512" y="4759"/>
                  </a:lnTo>
                  <a:lnTo>
                    <a:pt x="5507" y="4763"/>
                  </a:lnTo>
                  <a:lnTo>
                    <a:pt x="5499" y="4771"/>
                  </a:lnTo>
                  <a:lnTo>
                    <a:pt x="5491" y="4778"/>
                  </a:lnTo>
                  <a:lnTo>
                    <a:pt x="5488" y="4781"/>
                  </a:lnTo>
                  <a:lnTo>
                    <a:pt x="5526" y="4738"/>
                  </a:lnTo>
                  <a:lnTo>
                    <a:pt x="5563" y="4693"/>
                  </a:lnTo>
                  <a:lnTo>
                    <a:pt x="5597" y="4643"/>
                  </a:lnTo>
                  <a:lnTo>
                    <a:pt x="5628" y="4592"/>
                  </a:lnTo>
                  <a:lnTo>
                    <a:pt x="5659" y="4537"/>
                  </a:lnTo>
                  <a:lnTo>
                    <a:pt x="5686" y="4481"/>
                  </a:lnTo>
                  <a:lnTo>
                    <a:pt x="5712" y="4423"/>
                  </a:lnTo>
                  <a:lnTo>
                    <a:pt x="5734" y="4363"/>
                  </a:lnTo>
                  <a:lnTo>
                    <a:pt x="5754" y="4300"/>
                  </a:lnTo>
                  <a:lnTo>
                    <a:pt x="5772" y="4236"/>
                  </a:lnTo>
                  <a:lnTo>
                    <a:pt x="5787" y="4171"/>
                  </a:lnTo>
                  <a:lnTo>
                    <a:pt x="5800" y="4105"/>
                  </a:lnTo>
                  <a:lnTo>
                    <a:pt x="5810" y="4037"/>
                  </a:lnTo>
                  <a:lnTo>
                    <a:pt x="5816" y="3969"/>
                  </a:lnTo>
                  <a:lnTo>
                    <a:pt x="5821" y="3899"/>
                  </a:lnTo>
                  <a:lnTo>
                    <a:pt x="5823" y="3830"/>
                  </a:lnTo>
                  <a:lnTo>
                    <a:pt x="5821" y="3760"/>
                  </a:lnTo>
                  <a:lnTo>
                    <a:pt x="5816" y="3690"/>
                  </a:lnTo>
                  <a:lnTo>
                    <a:pt x="5809" y="3620"/>
                  </a:lnTo>
                  <a:lnTo>
                    <a:pt x="5799" y="3551"/>
                  </a:lnTo>
                  <a:lnTo>
                    <a:pt x="5785" y="3482"/>
                  </a:lnTo>
                  <a:lnTo>
                    <a:pt x="5768" y="3413"/>
                  </a:lnTo>
                  <a:lnTo>
                    <a:pt x="5748" y="3345"/>
                  </a:lnTo>
                  <a:lnTo>
                    <a:pt x="5724" y="3278"/>
                  </a:lnTo>
                  <a:lnTo>
                    <a:pt x="5699" y="3212"/>
                  </a:lnTo>
                  <a:lnTo>
                    <a:pt x="5668" y="3148"/>
                  </a:lnTo>
                  <a:lnTo>
                    <a:pt x="5635" y="3085"/>
                  </a:lnTo>
                  <a:lnTo>
                    <a:pt x="5597" y="3024"/>
                  </a:lnTo>
                  <a:lnTo>
                    <a:pt x="5557" y="2965"/>
                  </a:lnTo>
                  <a:lnTo>
                    <a:pt x="5513" y="2907"/>
                  </a:lnTo>
                  <a:lnTo>
                    <a:pt x="5465" y="2852"/>
                  </a:lnTo>
                  <a:lnTo>
                    <a:pt x="5414" y="2801"/>
                  </a:lnTo>
                  <a:close/>
                </a:path>
              </a:pathLst>
            </a:custGeom>
            <a:solidFill>
              <a:srgbClr val="F2C8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pic>
          <p:nvPicPr>
            <p:cNvPr id="8" name="Picture 606">
              <a:extLst>
                <a:ext uri="{FF2B5EF4-FFF2-40B4-BE49-F238E27FC236}">
                  <a16:creationId xmlns:a16="http://schemas.microsoft.com/office/drawing/2014/main" xmlns="" id="{C46EB673-D3E3-4ABE-B3C2-CFF864D79B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8108" y="2589620"/>
              <a:ext cx="4763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607">
              <a:extLst>
                <a:ext uri="{FF2B5EF4-FFF2-40B4-BE49-F238E27FC236}">
                  <a16:creationId xmlns:a16="http://schemas.microsoft.com/office/drawing/2014/main" xmlns="" id="{BCD7D987-759A-48B6-8354-3766CEFAC8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8108" y="2592795"/>
              <a:ext cx="7938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608">
              <a:extLst>
                <a:ext uri="{FF2B5EF4-FFF2-40B4-BE49-F238E27FC236}">
                  <a16:creationId xmlns:a16="http://schemas.microsoft.com/office/drawing/2014/main" xmlns="" id="{B2E1AD37-98A9-4682-9C3C-16CCBC0C8F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8108" y="2595970"/>
              <a:ext cx="11113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609">
              <a:extLst>
                <a:ext uri="{FF2B5EF4-FFF2-40B4-BE49-F238E27FC236}">
                  <a16:creationId xmlns:a16="http://schemas.microsoft.com/office/drawing/2014/main" xmlns="" id="{51670A97-557D-4373-A555-3FFCE85A5C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8108" y="2599145"/>
              <a:ext cx="14288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610">
              <a:extLst>
                <a:ext uri="{FF2B5EF4-FFF2-40B4-BE49-F238E27FC236}">
                  <a16:creationId xmlns:a16="http://schemas.microsoft.com/office/drawing/2014/main" xmlns="" id="{CD3C63E8-6DB2-4B66-9043-29484BB9A7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8108" y="2602320"/>
              <a:ext cx="17463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" name="Picture 611">
              <a:extLst>
                <a:ext uri="{FF2B5EF4-FFF2-40B4-BE49-F238E27FC236}">
                  <a16:creationId xmlns:a16="http://schemas.microsoft.com/office/drawing/2014/main" xmlns="" id="{7145042A-8F01-4B33-A667-F985A533AE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8108" y="2605495"/>
              <a:ext cx="20638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4" name="Picture 612">
              <a:extLst>
                <a:ext uri="{FF2B5EF4-FFF2-40B4-BE49-F238E27FC236}">
                  <a16:creationId xmlns:a16="http://schemas.microsoft.com/office/drawing/2014/main" xmlns="" id="{7E2561B9-9012-4C3B-B884-7A2F59B02D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8108" y="2608670"/>
              <a:ext cx="23813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Picture 613">
              <a:extLst>
                <a:ext uri="{FF2B5EF4-FFF2-40B4-BE49-F238E27FC236}">
                  <a16:creationId xmlns:a16="http://schemas.microsoft.com/office/drawing/2014/main" xmlns="" id="{54845399-A24D-476D-A813-C49B3D6CAF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8108" y="2613433"/>
              <a:ext cx="26988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614">
              <a:extLst>
                <a:ext uri="{FF2B5EF4-FFF2-40B4-BE49-F238E27FC236}">
                  <a16:creationId xmlns:a16="http://schemas.microsoft.com/office/drawing/2014/main" xmlns="" id="{FA9813A0-84A6-484D-95DC-291E0AAC41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4933" y="2616608"/>
              <a:ext cx="34925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" name="Picture 615">
              <a:extLst>
                <a:ext uri="{FF2B5EF4-FFF2-40B4-BE49-F238E27FC236}">
                  <a16:creationId xmlns:a16="http://schemas.microsoft.com/office/drawing/2014/main" xmlns="" id="{ED7EA4D9-9421-4905-8392-57F856EB7D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4933" y="2619783"/>
              <a:ext cx="41275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8" name="Picture 616">
              <a:extLst>
                <a:ext uri="{FF2B5EF4-FFF2-40B4-BE49-F238E27FC236}">
                  <a16:creationId xmlns:a16="http://schemas.microsoft.com/office/drawing/2014/main" xmlns="" id="{93B8D18F-845A-465B-A4E0-8397E8FFCE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58108" y="2622958"/>
              <a:ext cx="41275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" name="Picture 617">
              <a:extLst>
                <a:ext uri="{FF2B5EF4-FFF2-40B4-BE49-F238E27FC236}">
                  <a16:creationId xmlns:a16="http://schemas.microsoft.com/office/drawing/2014/main" xmlns="" id="{A51BBC0A-8782-4095-ACED-D0E35238C7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64458" y="2626133"/>
              <a:ext cx="38100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618">
              <a:extLst>
                <a:ext uri="{FF2B5EF4-FFF2-40B4-BE49-F238E27FC236}">
                  <a16:creationId xmlns:a16="http://schemas.microsoft.com/office/drawing/2014/main" xmlns="" id="{05C0EFA3-B009-4C62-A0E1-6D45E8A7AD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72395" y="2629308"/>
              <a:ext cx="33338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1" name="Picture 619">
              <a:extLst>
                <a:ext uri="{FF2B5EF4-FFF2-40B4-BE49-F238E27FC236}">
                  <a16:creationId xmlns:a16="http://schemas.microsoft.com/office/drawing/2014/main" xmlns="" id="{CBA40967-5537-45AA-A145-E6C8CF7F2E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78745" y="2632483"/>
              <a:ext cx="30163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620">
              <a:extLst>
                <a:ext uri="{FF2B5EF4-FFF2-40B4-BE49-F238E27FC236}">
                  <a16:creationId xmlns:a16="http://schemas.microsoft.com/office/drawing/2014/main" xmlns="" id="{1F0F1D82-DFEB-4C6A-92AC-C345351075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85095" y="2635658"/>
              <a:ext cx="26988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" name="Picture 621">
              <a:extLst>
                <a:ext uri="{FF2B5EF4-FFF2-40B4-BE49-F238E27FC236}">
                  <a16:creationId xmlns:a16="http://schemas.microsoft.com/office/drawing/2014/main" xmlns="" id="{D4E3A71A-39C7-4E62-8992-9AAB591B0A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91445" y="2638833"/>
              <a:ext cx="23813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Picture 622">
              <a:extLst>
                <a:ext uri="{FF2B5EF4-FFF2-40B4-BE49-F238E27FC236}">
                  <a16:creationId xmlns:a16="http://schemas.microsoft.com/office/drawing/2014/main" xmlns="" id="{06D96355-1DD8-4ED7-8D92-55F45455A0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99383" y="2642008"/>
              <a:ext cx="19050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623">
              <a:extLst>
                <a:ext uri="{FF2B5EF4-FFF2-40B4-BE49-F238E27FC236}">
                  <a16:creationId xmlns:a16="http://schemas.microsoft.com/office/drawing/2014/main" xmlns="" id="{50DC848B-C65A-48CD-B71A-B1928EFFD75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312083" y="2645183"/>
              <a:ext cx="11113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" name="Picture 624">
              <a:extLst>
                <a:ext uri="{FF2B5EF4-FFF2-40B4-BE49-F238E27FC236}">
                  <a16:creationId xmlns:a16="http://schemas.microsoft.com/office/drawing/2014/main" xmlns="" id="{1B2B702D-B885-4DCC-B22F-F3A792A215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6570" y="2951570"/>
              <a:ext cx="3175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625">
              <a:extLst>
                <a:ext uri="{FF2B5EF4-FFF2-40B4-BE49-F238E27FC236}">
                  <a16:creationId xmlns:a16="http://schemas.microsoft.com/office/drawing/2014/main" xmlns="" id="{36CFC5F6-B0C6-473E-AB4B-6770A13B42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6570" y="2954745"/>
              <a:ext cx="6350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626">
              <a:extLst>
                <a:ext uri="{FF2B5EF4-FFF2-40B4-BE49-F238E27FC236}">
                  <a16:creationId xmlns:a16="http://schemas.microsoft.com/office/drawing/2014/main" xmlns="" id="{1047AC69-F03E-4674-97E2-015B153AFF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6570" y="2957920"/>
              <a:ext cx="9525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627">
              <a:extLst>
                <a:ext uri="{FF2B5EF4-FFF2-40B4-BE49-F238E27FC236}">
                  <a16:creationId xmlns:a16="http://schemas.microsoft.com/office/drawing/2014/main" xmlns="" id="{0A18D1DE-B111-4FD2-9622-314BFDBEF9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6570" y="2961095"/>
              <a:ext cx="15875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" name="Picture 628">
              <a:extLst>
                <a:ext uri="{FF2B5EF4-FFF2-40B4-BE49-F238E27FC236}">
                  <a16:creationId xmlns:a16="http://schemas.microsoft.com/office/drawing/2014/main" xmlns="" id="{2CE979C2-DAD6-49F3-921F-E1B263C302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6570" y="2964270"/>
              <a:ext cx="19050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" name="Picture 629">
              <a:extLst>
                <a:ext uri="{FF2B5EF4-FFF2-40B4-BE49-F238E27FC236}">
                  <a16:creationId xmlns:a16="http://schemas.microsoft.com/office/drawing/2014/main" xmlns="" id="{110E03A7-25B1-4A5F-A95A-3DA0A231C3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9745" y="2967445"/>
              <a:ext cx="19050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2" name="Picture 630">
              <a:extLst>
                <a:ext uri="{FF2B5EF4-FFF2-40B4-BE49-F238E27FC236}">
                  <a16:creationId xmlns:a16="http://schemas.microsoft.com/office/drawing/2014/main" xmlns="" id="{96B9DB3A-93E1-4DEF-880C-1C53E28B7C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9745" y="2972208"/>
              <a:ext cx="22225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3" name="Picture 631">
              <a:extLst>
                <a:ext uri="{FF2B5EF4-FFF2-40B4-BE49-F238E27FC236}">
                  <a16:creationId xmlns:a16="http://schemas.microsoft.com/office/drawing/2014/main" xmlns="" id="{62F8B8A8-353D-4C86-BB94-AA3E3E12A1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9745" y="2975383"/>
              <a:ext cx="25400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4" name="Picture 632">
              <a:extLst>
                <a:ext uri="{FF2B5EF4-FFF2-40B4-BE49-F238E27FC236}">
                  <a16:creationId xmlns:a16="http://schemas.microsoft.com/office/drawing/2014/main" xmlns="" id="{4DA028CE-45DF-4959-864E-F96C161CBF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9745" y="2978558"/>
              <a:ext cx="28575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" name="Picture 633">
              <a:extLst>
                <a:ext uri="{FF2B5EF4-FFF2-40B4-BE49-F238E27FC236}">
                  <a16:creationId xmlns:a16="http://schemas.microsoft.com/office/drawing/2014/main" xmlns="" id="{D086D53E-92E8-4CB3-9A41-88CC9B6D8D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9745" y="2981733"/>
              <a:ext cx="34925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" name="Picture 634">
              <a:extLst>
                <a:ext uri="{FF2B5EF4-FFF2-40B4-BE49-F238E27FC236}">
                  <a16:creationId xmlns:a16="http://schemas.microsoft.com/office/drawing/2014/main" xmlns="" id="{2B2BC1D4-B833-4634-8B3E-5F922274256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59745" y="2984908"/>
              <a:ext cx="38100" cy="3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" name="Picture 635">
              <a:extLst>
                <a:ext uri="{FF2B5EF4-FFF2-40B4-BE49-F238E27FC236}">
                  <a16:creationId xmlns:a16="http://schemas.microsoft.com/office/drawing/2014/main" xmlns="" id="{05352857-0D8C-4EE6-821A-C5D5549DE5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2920" y="2988083"/>
              <a:ext cx="38100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8" name="Picture 636">
              <a:extLst>
                <a:ext uri="{FF2B5EF4-FFF2-40B4-BE49-F238E27FC236}">
                  <a16:creationId xmlns:a16="http://schemas.microsoft.com/office/drawing/2014/main" xmlns="" id="{9CE35B06-D7C6-4D8C-9C2D-6F9040D5E6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2920" y="2991258"/>
              <a:ext cx="41275" cy="47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" name="Freeform 637">
              <a:extLst>
                <a:ext uri="{FF2B5EF4-FFF2-40B4-BE49-F238E27FC236}">
                  <a16:creationId xmlns:a16="http://schemas.microsoft.com/office/drawing/2014/main" xmlns="" id="{2A65B3CF-35BB-42C3-9393-B46B8D6579A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7858" y="2122895"/>
              <a:ext cx="1620838" cy="1616075"/>
            </a:xfrm>
            <a:custGeom>
              <a:avLst/>
              <a:gdLst>
                <a:gd name="T0" fmla="*/ 7123 w 8167"/>
                <a:gd name="T1" fmla="*/ 5087 h 8149"/>
                <a:gd name="T2" fmla="*/ 6834 w 8167"/>
                <a:gd name="T3" fmla="*/ 4999 h 8149"/>
                <a:gd name="T4" fmla="*/ 6650 w 8167"/>
                <a:gd name="T5" fmla="*/ 4845 h 8149"/>
                <a:gd name="T6" fmla="*/ 6367 w 8167"/>
                <a:gd name="T7" fmla="*/ 4603 h 8149"/>
                <a:gd name="T8" fmla="*/ 6045 w 8167"/>
                <a:gd name="T9" fmla="*/ 4450 h 8149"/>
                <a:gd name="T10" fmla="*/ 5706 w 8167"/>
                <a:gd name="T11" fmla="*/ 4436 h 8149"/>
                <a:gd name="T12" fmla="*/ 5421 w 8167"/>
                <a:gd name="T13" fmla="*/ 4426 h 8149"/>
                <a:gd name="T14" fmla="*/ 5451 w 8167"/>
                <a:gd name="T15" fmla="*/ 4031 h 8149"/>
                <a:gd name="T16" fmla="*/ 5373 w 8167"/>
                <a:gd name="T17" fmla="*/ 3635 h 8149"/>
                <a:gd name="T18" fmla="*/ 5190 w 8167"/>
                <a:gd name="T19" fmla="*/ 3261 h 8149"/>
                <a:gd name="T20" fmla="*/ 5018 w 8167"/>
                <a:gd name="T21" fmla="*/ 3047 h 8149"/>
                <a:gd name="T22" fmla="*/ 4752 w 8167"/>
                <a:gd name="T23" fmla="*/ 2876 h 8149"/>
                <a:gd name="T24" fmla="*/ 4366 w 8167"/>
                <a:gd name="T25" fmla="*/ 2733 h 8149"/>
                <a:gd name="T26" fmla="*/ 3965 w 8167"/>
                <a:gd name="T27" fmla="*/ 2698 h 8149"/>
                <a:gd name="T28" fmla="*/ 3576 w 8167"/>
                <a:gd name="T29" fmla="*/ 2769 h 8149"/>
                <a:gd name="T30" fmla="*/ 3643 w 8167"/>
                <a:gd name="T31" fmla="*/ 2381 h 8149"/>
                <a:gd name="T32" fmla="*/ 3583 w 8167"/>
                <a:gd name="T33" fmla="*/ 2051 h 8149"/>
                <a:gd name="T34" fmla="*/ 3383 w 8167"/>
                <a:gd name="T35" fmla="*/ 1735 h 8149"/>
                <a:gd name="T36" fmla="*/ 3138 w 8167"/>
                <a:gd name="T37" fmla="*/ 1493 h 8149"/>
                <a:gd name="T38" fmla="*/ 2993 w 8167"/>
                <a:gd name="T39" fmla="*/ 1305 h 8149"/>
                <a:gd name="T40" fmla="*/ 2922 w 8167"/>
                <a:gd name="T41" fmla="*/ 993 h 8149"/>
                <a:gd name="T42" fmla="*/ 3054 w 8167"/>
                <a:gd name="T43" fmla="*/ 635 h 8149"/>
                <a:gd name="T44" fmla="*/ 3478 w 8167"/>
                <a:gd name="T45" fmla="*/ 30 h 8149"/>
                <a:gd name="T46" fmla="*/ 2384 w 8167"/>
                <a:gd name="T47" fmla="*/ 449 h 8149"/>
                <a:gd name="T48" fmla="*/ 1492 w 8167"/>
                <a:gd name="T49" fmla="*/ 879 h 8149"/>
                <a:gd name="T50" fmla="*/ 1088 w 8167"/>
                <a:gd name="T51" fmla="*/ 1192 h 8149"/>
                <a:gd name="T52" fmla="*/ 824 w 8167"/>
                <a:gd name="T53" fmla="*/ 1549 h 8149"/>
                <a:gd name="T54" fmla="*/ 683 w 8167"/>
                <a:gd name="T55" fmla="*/ 2020 h 8149"/>
                <a:gd name="T56" fmla="*/ 710 w 8167"/>
                <a:gd name="T57" fmla="*/ 2514 h 8149"/>
                <a:gd name="T58" fmla="*/ 782 w 8167"/>
                <a:gd name="T59" fmla="*/ 2915 h 8149"/>
                <a:gd name="T60" fmla="*/ 512 w 8167"/>
                <a:gd name="T61" fmla="*/ 3082 h 8149"/>
                <a:gd name="T62" fmla="*/ 201 w 8167"/>
                <a:gd name="T63" fmla="*/ 3434 h 8149"/>
                <a:gd name="T64" fmla="*/ 5 w 8167"/>
                <a:gd name="T65" fmla="*/ 4032 h 8149"/>
                <a:gd name="T66" fmla="*/ 86 w 8167"/>
                <a:gd name="T67" fmla="*/ 4663 h 8149"/>
                <a:gd name="T68" fmla="*/ 437 w 8167"/>
                <a:gd name="T69" fmla="*/ 5235 h 8149"/>
                <a:gd name="T70" fmla="*/ 597 w 8167"/>
                <a:gd name="T71" fmla="*/ 5609 h 8149"/>
                <a:gd name="T72" fmla="*/ 680 w 8167"/>
                <a:gd name="T73" fmla="*/ 6081 h 8149"/>
                <a:gd name="T74" fmla="*/ 896 w 8167"/>
                <a:gd name="T75" fmla="*/ 6523 h 8149"/>
                <a:gd name="T76" fmla="*/ 1247 w 8167"/>
                <a:gd name="T77" fmla="*/ 6954 h 8149"/>
                <a:gd name="T78" fmla="*/ 1353 w 8167"/>
                <a:gd name="T79" fmla="*/ 7058 h 8149"/>
                <a:gd name="T80" fmla="*/ 1782 w 8167"/>
                <a:gd name="T81" fmla="*/ 7387 h 8149"/>
                <a:gd name="T82" fmla="*/ 2201 w 8167"/>
                <a:gd name="T83" fmla="*/ 7568 h 8149"/>
                <a:gd name="T84" fmla="*/ 2648 w 8167"/>
                <a:gd name="T85" fmla="*/ 7621 h 8149"/>
                <a:gd name="T86" fmla="*/ 3021 w 8167"/>
                <a:gd name="T87" fmla="*/ 7707 h 8149"/>
                <a:gd name="T88" fmla="*/ 3596 w 8167"/>
                <a:gd name="T89" fmla="*/ 8062 h 8149"/>
                <a:gd name="T90" fmla="*/ 4231 w 8167"/>
                <a:gd name="T91" fmla="*/ 8144 h 8149"/>
                <a:gd name="T92" fmla="*/ 4829 w 8167"/>
                <a:gd name="T93" fmla="*/ 7952 h 8149"/>
                <a:gd name="T94" fmla="*/ 5205 w 8167"/>
                <a:gd name="T95" fmla="*/ 7616 h 8149"/>
                <a:gd name="T96" fmla="*/ 5368 w 8167"/>
                <a:gd name="T97" fmla="*/ 7342 h 8149"/>
                <a:gd name="T98" fmla="*/ 5729 w 8167"/>
                <a:gd name="T99" fmla="*/ 7351 h 8149"/>
                <a:gd name="T100" fmla="*/ 6226 w 8167"/>
                <a:gd name="T101" fmla="*/ 7375 h 8149"/>
                <a:gd name="T102" fmla="*/ 6694 w 8167"/>
                <a:gd name="T103" fmla="*/ 7233 h 8149"/>
                <a:gd name="T104" fmla="*/ 7070 w 8167"/>
                <a:gd name="T105" fmla="*/ 6946 h 8149"/>
                <a:gd name="T106" fmla="*/ 7339 w 8167"/>
                <a:gd name="T107" fmla="*/ 6589 h 8149"/>
                <a:gd name="T108" fmla="*/ 7731 w 8167"/>
                <a:gd name="T109" fmla="*/ 5706 h 8149"/>
                <a:gd name="T110" fmla="*/ 8109 w 8167"/>
                <a:gd name="T111" fmla="*/ 4590 h 8149"/>
                <a:gd name="T112" fmla="*/ 7603 w 8167"/>
                <a:gd name="T113" fmla="*/ 4896 h 8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67" h="8149">
                  <a:moveTo>
                    <a:pt x="7472" y="5002"/>
                  </a:moveTo>
                  <a:lnTo>
                    <a:pt x="7424" y="5025"/>
                  </a:lnTo>
                  <a:lnTo>
                    <a:pt x="7378" y="5043"/>
                  </a:lnTo>
                  <a:lnTo>
                    <a:pt x="7331" y="5060"/>
                  </a:lnTo>
                  <a:lnTo>
                    <a:pt x="7288" y="5070"/>
                  </a:lnTo>
                  <a:lnTo>
                    <a:pt x="7245" y="5079"/>
                  </a:lnTo>
                  <a:lnTo>
                    <a:pt x="7203" y="5084"/>
                  </a:lnTo>
                  <a:lnTo>
                    <a:pt x="7163" y="5087"/>
                  </a:lnTo>
                  <a:lnTo>
                    <a:pt x="7123" y="5087"/>
                  </a:lnTo>
                  <a:lnTo>
                    <a:pt x="7085" y="5083"/>
                  </a:lnTo>
                  <a:lnTo>
                    <a:pt x="7050" y="5079"/>
                  </a:lnTo>
                  <a:lnTo>
                    <a:pt x="7014" y="5072"/>
                  </a:lnTo>
                  <a:lnTo>
                    <a:pt x="6981" y="5063"/>
                  </a:lnTo>
                  <a:lnTo>
                    <a:pt x="6948" y="5052"/>
                  </a:lnTo>
                  <a:lnTo>
                    <a:pt x="6918" y="5040"/>
                  </a:lnTo>
                  <a:lnTo>
                    <a:pt x="6888" y="5027"/>
                  </a:lnTo>
                  <a:lnTo>
                    <a:pt x="6861" y="5013"/>
                  </a:lnTo>
                  <a:lnTo>
                    <a:pt x="6834" y="4999"/>
                  </a:lnTo>
                  <a:lnTo>
                    <a:pt x="6809" y="4983"/>
                  </a:lnTo>
                  <a:lnTo>
                    <a:pt x="6786" y="4968"/>
                  </a:lnTo>
                  <a:lnTo>
                    <a:pt x="6765" y="4952"/>
                  </a:lnTo>
                  <a:lnTo>
                    <a:pt x="6744" y="4936"/>
                  </a:lnTo>
                  <a:lnTo>
                    <a:pt x="6726" y="4920"/>
                  </a:lnTo>
                  <a:lnTo>
                    <a:pt x="6708" y="4905"/>
                  </a:lnTo>
                  <a:lnTo>
                    <a:pt x="6693" y="4891"/>
                  </a:lnTo>
                  <a:lnTo>
                    <a:pt x="6669" y="4865"/>
                  </a:lnTo>
                  <a:lnTo>
                    <a:pt x="6650" y="4845"/>
                  </a:lnTo>
                  <a:lnTo>
                    <a:pt x="6639" y="4831"/>
                  </a:lnTo>
                  <a:lnTo>
                    <a:pt x="6636" y="4826"/>
                  </a:lnTo>
                  <a:lnTo>
                    <a:pt x="6595" y="4789"/>
                  </a:lnTo>
                  <a:lnTo>
                    <a:pt x="6556" y="4753"/>
                  </a:lnTo>
                  <a:lnTo>
                    <a:pt x="6517" y="4719"/>
                  </a:lnTo>
                  <a:lnTo>
                    <a:pt x="6479" y="4687"/>
                  </a:lnTo>
                  <a:lnTo>
                    <a:pt x="6441" y="4657"/>
                  </a:lnTo>
                  <a:lnTo>
                    <a:pt x="6404" y="4629"/>
                  </a:lnTo>
                  <a:lnTo>
                    <a:pt x="6367" y="4603"/>
                  </a:lnTo>
                  <a:lnTo>
                    <a:pt x="6331" y="4578"/>
                  </a:lnTo>
                  <a:lnTo>
                    <a:pt x="6295" y="4557"/>
                  </a:lnTo>
                  <a:lnTo>
                    <a:pt x="6258" y="4536"/>
                  </a:lnTo>
                  <a:lnTo>
                    <a:pt x="6223" y="4517"/>
                  </a:lnTo>
                  <a:lnTo>
                    <a:pt x="6187" y="4500"/>
                  </a:lnTo>
                  <a:lnTo>
                    <a:pt x="6151" y="4485"/>
                  </a:lnTo>
                  <a:lnTo>
                    <a:pt x="6116" y="4471"/>
                  </a:lnTo>
                  <a:lnTo>
                    <a:pt x="6080" y="4461"/>
                  </a:lnTo>
                  <a:lnTo>
                    <a:pt x="6045" y="4450"/>
                  </a:lnTo>
                  <a:lnTo>
                    <a:pt x="6009" y="4442"/>
                  </a:lnTo>
                  <a:lnTo>
                    <a:pt x="5972" y="4436"/>
                  </a:lnTo>
                  <a:lnTo>
                    <a:pt x="5935" y="4430"/>
                  </a:lnTo>
                  <a:lnTo>
                    <a:pt x="5899" y="4427"/>
                  </a:lnTo>
                  <a:lnTo>
                    <a:pt x="5861" y="4426"/>
                  </a:lnTo>
                  <a:lnTo>
                    <a:pt x="5823" y="4426"/>
                  </a:lnTo>
                  <a:lnTo>
                    <a:pt x="5784" y="4428"/>
                  </a:lnTo>
                  <a:lnTo>
                    <a:pt x="5745" y="4431"/>
                  </a:lnTo>
                  <a:lnTo>
                    <a:pt x="5706" y="4436"/>
                  </a:lnTo>
                  <a:lnTo>
                    <a:pt x="5665" y="4442"/>
                  </a:lnTo>
                  <a:lnTo>
                    <a:pt x="5622" y="4450"/>
                  </a:lnTo>
                  <a:lnTo>
                    <a:pt x="5580" y="4459"/>
                  </a:lnTo>
                  <a:lnTo>
                    <a:pt x="5536" y="4470"/>
                  </a:lnTo>
                  <a:lnTo>
                    <a:pt x="5492" y="4483"/>
                  </a:lnTo>
                  <a:lnTo>
                    <a:pt x="5446" y="4496"/>
                  </a:lnTo>
                  <a:lnTo>
                    <a:pt x="5399" y="4511"/>
                  </a:lnTo>
                  <a:lnTo>
                    <a:pt x="5411" y="4469"/>
                  </a:lnTo>
                  <a:lnTo>
                    <a:pt x="5421" y="4426"/>
                  </a:lnTo>
                  <a:lnTo>
                    <a:pt x="5429" y="4383"/>
                  </a:lnTo>
                  <a:lnTo>
                    <a:pt x="5437" y="4340"/>
                  </a:lnTo>
                  <a:lnTo>
                    <a:pt x="5443" y="4295"/>
                  </a:lnTo>
                  <a:lnTo>
                    <a:pt x="5448" y="4252"/>
                  </a:lnTo>
                  <a:lnTo>
                    <a:pt x="5451" y="4208"/>
                  </a:lnTo>
                  <a:lnTo>
                    <a:pt x="5453" y="4164"/>
                  </a:lnTo>
                  <a:lnTo>
                    <a:pt x="5454" y="4119"/>
                  </a:lnTo>
                  <a:lnTo>
                    <a:pt x="5453" y="4075"/>
                  </a:lnTo>
                  <a:lnTo>
                    <a:pt x="5451" y="4031"/>
                  </a:lnTo>
                  <a:lnTo>
                    <a:pt x="5448" y="3987"/>
                  </a:lnTo>
                  <a:lnTo>
                    <a:pt x="5443" y="3941"/>
                  </a:lnTo>
                  <a:lnTo>
                    <a:pt x="5437" y="3897"/>
                  </a:lnTo>
                  <a:lnTo>
                    <a:pt x="5430" y="3853"/>
                  </a:lnTo>
                  <a:lnTo>
                    <a:pt x="5422" y="3810"/>
                  </a:lnTo>
                  <a:lnTo>
                    <a:pt x="5411" y="3765"/>
                  </a:lnTo>
                  <a:lnTo>
                    <a:pt x="5400" y="3721"/>
                  </a:lnTo>
                  <a:lnTo>
                    <a:pt x="5387" y="3678"/>
                  </a:lnTo>
                  <a:lnTo>
                    <a:pt x="5373" y="3635"/>
                  </a:lnTo>
                  <a:lnTo>
                    <a:pt x="5358" y="3592"/>
                  </a:lnTo>
                  <a:lnTo>
                    <a:pt x="5342" y="3548"/>
                  </a:lnTo>
                  <a:lnTo>
                    <a:pt x="5324" y="3506"/>
                  </a:lnTo>
                  <a:lnTo>
                    <a:pt x="5305" y="3464"/>
                  </a:lnTo>
                  <a:lnTo>
                    <a:pt x="5285" y="3423"/>
                  </a:lnTo>
                  <a:lnTo>
                    <a:pt x="5263" y="3382"/>
                  </a:lnTo>
                  <a:lnTo>
                    <a:pt x="5239" y="3341"/>
                  </a:lnTo>
                  <a:lnTo>
                    <a:pt x="5215" y="3301"/>
                  </a:lnTo>
                  <a:lnTo>
                    <a:pt x="5190" y="3261"/>
                  </a:lnTo>
                  <a:lnTo>
                    <a:pt x="5163" y="3222"/>
                  </a:lnTo>
                  <a:lnTo>
                    <a:pt x="5134" y="3185"/>
                  </a:lnTo>
                  <a:lnTo>
                    <a:pt x="5104" y="3147"/>
                  </a:lnTo>
                  <a:lnTo>
                    <a:pt x="5114" y="3136"/>
                  </a:lnTo>
                  <a:lnTo>
                    <a:pt x="5095" y="3119"/>
                  </a:lnTo>
                  <a:lnTo>
                    <a:pt x="5075" y="3101"/>
                  </a:lnTo>
                  <a:lnTo>
                    <a:pt x="5056" y="3084"/>
                  </a:lnTo>
                  <a:lnTo>
                    <a:pt x="5036" y="3067"/>
                  </a:lnTo>
                  <a:lnTo>
                    <a:pt x="5018" y="3047"/>
                  </a:lnTo>
                  <a:lnTo>
                    <a:pt x="5001" y="3029"/>
                  </a:lnTo>
                  <a:lnTo>
                    <a:pt x="4981" y="3010"/>
                  </a:lnTo>
                  <a:lnTo>
                    <a:pt x="4963" y="2991"/>
                  </a:lnTo>
                  <a:lnTo>
                    <a:pt x="4953" y="3002"/>
                  </a:lnTo>
                  <a:lnTo>
                    <a:pt x="4914" y="2974"/>
                  </a:lnTo>
                  <a:lnTo>
                    <a:pt x="4874" y="2947"/>
                  </a:lnTo>
                  <a:lnTo>
                    <a:pt x="4834" y="2922"/>
                  </a:lnTo>
                  <a:lnTo>
                    <a:pt x="4794" y="2898"/>
                  </a:lnTo>
                  <a:lnTo>
                    <a:pt x="4752" y="2876"/>
                  </a:lnTo>
                  <a:lnTo>
                    <a:pt x="4711" y="2854"/>
                  </a:lnTo>
                  <a:lnTo>
                    <a:pt x="4669" y="2835"/>
                  </a:lnTo>
                  <a:lnTo>
                    <a:pt x="4627" y="2816"/>
                  </a:lnTo>
                  <a:lnTo>
                    <a:pt x="4584" y="2799"/>
                  </a:lnTo>
                  <a:lnTo>
                    <a:pt x="4541" y="2783"/>
                  </a:lnTo>
                  <a:lnTo>
                    <a:pt x="4498" y="2769"/>
                  </a:lnTo>
                  <a:lnTo>
                    <a:pt x="4453" y="2755"/>
                  </a:lnTo>
                  <a:lnTo>
                    <a:pt x="4410" y="2743"/>
                  </a:lnTo>
                  <a:lnTo>
                    <a:pt x="4366" y="2733"/>
                  </a:lnTo>
                  <a:lnTo>
                    <a:pt x="4322" y="2724"/>
                  </a:lnTo>
                  <a:lnTo>
                    <a:pt x="4277" y="2716"/>
                  </a:lnTo>
                  <a:lnTo>
                    <a:pt x="4233" y="2710"/>
                  </a:lnTo>
                  <a:lnTo>
                    <a:pt x="4188" y="2704"/>
                  </a:lnTo>
                  <a:lnTo>
                    <a:pt x="4143" y="2700"/>
                  </a:lnTo>
                  <a:lnTo>
                    <a:pt x="4099" y="2698"/>
                  </a:lnTo>
                  <a:lnTo>
                    <a:pt x="4055" y="2696"/>
                  </a:lnTo>
                  <a:lnTo>
                    <a:pt x="4010" y="2696"/>
                  </a:lnTo>
                  <a:lnTo>
                    <a:pt x="3965" y="2698"/>
                  </a:lnTo>
                  <a:lnTo>
                    <a:pt x="3921" y="2700"/>
                  </a:lnTo>
                  <a:lnTo>
                    <a:pt x="3877" y="2704"/>
                  </a:lnTo>
                  <a:lnTo>
                    <a:pt x="3834" y="2710"/>
                  </a:lnTo>
                  <a:lnTo>
                    <a:pt x="3789" y="2716"/>
                  </a:lnTo>
                  <a:lnTo>
                    <a:pt x="3746" y="2724"/>
                  </a:lnTo>
                  <a:lnTo>
                    <a:pt x="3703" y="2733"/>
                  </a:lnTo>
                  <a:lnTo>
                    <a:pt x="3661" y="2744"/>
                  </a:lnTo>
                  <a:lnTo>
                    <a:pt x="3618" y="2756"/>
                  </a:lnTo>
                  <a:lnTo>
                    <a:pt x="3576" y="2769"/>
                  </a:lnTo>
                  <a:lnTo>
                    <a:pt x="3589" y="2721"/>
                  </a:lnTo>
                  <a:lnTo>
                    <a:pt x="3600" y="2675"/>
                  </a:lnTo>
                  <a:lnTo>
                    <a:pt x="3611" y="2631"/>
                  </a:lnTo>
                  <a:lnTo>
                    <a:pt x="3620" y="2587"/>
                  </a:lnTo>
                  <a:lnTo>
                    <a:pt x="3627" y="2543"/>
                  </a:lnTo>
                  <a:lnTo>
                    <a:pt x="3633" y="2501"/>
                  </a:lnTo>
                  <a:lnTo>
                    <a:pt x="3638" y="2460"/>
                  </a:lnTo>
                  <a:lnTo>
                    <a:pt x="3640" y="2420"/>
                  </a:lnTo>
                  <a:lnTo>
                    <a:pt x="3643" y="2381"/>
                  </a:lnTo>
                  <a:lnTo>
                    <a:pt x="3643" y="2343"/>
                  </a:lnTo>
                  <a:lnTo>
                    <a:pt x="3640" y="2304"/>
                  </a:lnTo>
                  <a:lnTo>
                    <a:pt x="3637" y="2267"/>
                  </a:lnTo>
                  <a:lnTo>
                    <a:pt x="3633" y="2230"/>
                  </a:lnTo>
                  <a:lnTo>
                    <a:pt x="3626" y="2194"/>
                  </a:lnTo>
                  <a:lnTo>
                    <a:pt x="3618" y="2158"/>
                  </a:lnTo>
                  <a:lnTo>
                    <a:pt x="3608" y="2122"/>
                  </a:lnTo>
                  <a:lnTo>
                    <a:pt x="3597" y="2087"/>
                  </a:lnTo>
                  <a:lnTo>
                    <a:pt x="3583" y="2051"/>
                  </a:lnTo>
                  <a:lnTo>
                    <a:pt x="3568" y="2017"/>
                  </a:lnTo>
                  <a:lnTo>
                    <a:pt x="3552" y="1982"/>
                  </a:lnTo>
                  <a:lnTo>
                    <a:pt x="3533" y="1946"/>
                  </a:lnTo>
                  <a:lnTo>
                    <a:pt x="3513" y="1912"/>
                  </a:lnTo>
                  <a:lnTo>
                    <a:pt x="3491" y="1877"/>
                  </a:lnTo>
                  <a:lnTo>
                    <a:pt x="3467" y="1842"/>
                  </a:lnTo>
                  <a:lnTo>
                    <a:pt x="3441" y="1807"/>
                  </a:lnTo>
                  <a:lnTo>
                    <a:pt x="3414" y="1771"/>
                  </a:lnTo>
                  <a:lnTo>
                    <a:pt x="3383" y="1735"/>
                  </a:lnTo>
                  <a:lnTo>
                    <a:pt x="3352" y="1699"/>
                  </a:lnTo>
                  <a:lnTo>
                    <a:pt x="3319" y="1662"/>
                  </a:lnTo>
                  <a:lnTo>
                    <a:pt x="3283" y="1625"/>
                  </a:lnTo>
                  <a:lnTo>
                    <a:pt x="3245" y="1587"/>
                  </a:lnTo>
                  <a:lnTo>
                    <a:pt x="3205" y="1548"/>
                  </a:lnTo>
                  <a:lnTo>
                    <a:pt x="3201" y="1545"/>
                  </a:lnTo>
                  <a:lnTo>
                    <a:pt x="3187" y="1535"/>
                  </a:lnTo>
                  <a:lnTo>
                    <a:pt x="3165" y="1518"/>
                  </a:lnTo>
                  <a:lnTo>
                    <a:pt x="3138" y="1493"/>
                  </a:lnTo>
                  <a:lnTo>
                    <a:pt x="3123" y="1479"/>
                  </a:lnTo>
                  <a:lnTo>
                    <a:pt x="3107" y="1463"/>
                  </a:lnTo>
                  <a:lnTo>
                    <a:pt x="3091" y="1445"/>
                  </a:lnTo>
                  <a:lnTo>
                    <a:pt x="3075" y="1426"/>
                  </a:lnTo>
                  <a:lnTo>
                    <a:pt x="3057" y="1404"/>
                  </a:lnTo>
                  <a:lnTo>
                    <a:pt x="3041" y="1383"/>
                  </a:lnTo>
                  <a:lnTo>
                    <a:pt x="3024" y="1358"/>
                  </a:lnTo>
                  <a:lnTo>
                    <a:pt x="3009" y="1332"/>
                  </a:lnTo>
                  <a:lnTo>
                    <a:pt x="2993" y="1305"/>
                  </a:lnTo>
                  <a:lnTo>
                    <a:pt x="2979" y="1277"/>
                  </a:lnTo>
                  <a:lnTo>
                    <a:pt x="2966" y="1247"/>
                  </a:lnTo>
                  <a:lnTo>
                    <a:pt x="2954" y="1214"/>
                  </a:lnTo>
                  <a:lnTo>
                    <a:pt x="2943" y="1181"/>
                  </a:lnTo>
                  <a:lnTo>
                    <a:pt x="2934" y="1146"/>
                  </a:lnTo>
                  <a:lnTo>
                    <a:pt x="2928" y="1111"/>
                  </a:lnTo>
                  <a:lnTo>
                    <a:pt x="2924" y="1073"/>
                  </a:lnTo>
                  <a:lnTo>
                    <a:pt x="2921" y="1034"/>
                  </a:lnTo>
                  <a:lnTo>
                    <a:pt x="2922" y="993"/>
                  </a:lnTo>
                  <a:lnTo>
                    <a:pt x="2926" y="951"/>
                  </a:lnTo>
                  <a:lnTo>
                    <a:pt x="2932" y="908"/>
                  </a:lnTo>
                  <a:lnTo>
                    <a:pt x="2942" y="864"/>
                  </a:lnTo>
                  <a:lnTo>
                    <a:pt x="2955" y="817"/>
                  </a:lnTo>
                  <a:lnTo>
                    <a:pt x="2971" y="770"/>
                  </a:lnTo>
                  <a:lnTo>
                    <a:pt x="2992" y="721"/>
                  </a:lnTo>
                  <a:lnTo>
                    <a:pt x="3002" y="704"/>
                  </a:lnTo>
                  <a:lnTo>
                    <a:pt x="3024" y="675"/>
                  </a:lnTo>
                  <a:lnTo>
                    <a:pt x="3054" y="635"/>
                  </a:lnTo>
                  <a:lnTo>
                    <a:pt x="3092" y="585"/>
                  </a:lnTo>
                  <a:lnTo>
                    <a:pt x="3185" y="469"/>
                  </a:lnTo>
                  <a:lnTo>
                    <a:pt x="3290" y="340"/>
                  </a:lnTo>
                  <a:lnTo>
                    <a:pt x="3392" y="214"/>
                  </a:lnTo>
                  <a:lnTo>
                    <a:pt x="3482" y="105"/>
                  </a:lnTo>
                  <a:lnTo>
                    <a:pt x="3544" y="28"/>
                  </a:lnTo>
                  <a:lnTo>
                    <a:pt x="3568" y="0"/>
                  </a:lnTo>
                  <a:lnTo>
                    <a:pt x="3544" y="8"/>
                  </a:lnTo>
                  <a:lnTo>
                    <a:pt x="3478" y="30"/>
                  </a:lnTo>
                  <a:lnTo>
                    <a:pt x="3375" y="67"/>
                  </a:lnTo>
                  <a:lnTo>
                    <a:pt x="3240" y="116"/>
                  </a:lnTo>
                  <a:lnTo>
                    <a:pt x="3078" y="175"/>
                  </a:lnTo>
                  <a:lnTo>
                    <a:pt x="2895" y="244"/>
                  </a:lnTo>
                  <a:lnTo>
                    <a:pt x="2798" y="282"/>
                  </a:lnTo>
                  <a:lnTo>
                    <a:pt x="2697" y="321"/>
                  </a:lnTo>
                  <a:lnTo>
                    <a:pt x="2594" y="363"/>
                  </a:lnTo>
                  <a:lnTo>
                    <a:pt x="2490" y="405"/>
                  </a:lnTo>
                  <a:lnTo>
                    <a:pt x="2384" y="449"/>
                  </a:lnTo>
                  <a:lnTo>
                    <a:pt x="2277" y="494"/>
                  </a:lnTo>
                  <a:lnTo>
                    <a:pt x="2171" y="541"/>
                  </a:lnTo>
                  <a:lnTo>
                    <a:pt x="2065" y="587"/>
                  </a:lnTo>
                  <a:lnTo>
                    <a:pt x="1962" y="636"/>
                  </a:lnTo>
                  <a:lnTo>
                    <a:pt x="1860" y="683"/>
                  </a:lnTo>
                  <a:lnTo>
                    <a:pt x="1762" y="732"/>
                  </a:lnTo>
                  <a:lnTo>
                    <a:pt x="1668" y="781"/>
                  </a:lnTo>
                  <a:lnTo>
                    <a:pt x="1577" y="830"/>
                  </a:lnTo>
                  <a:lnTo>
                    <a:pt x="1492" y="879"/>
                  </a:lnTo>
                  <a:lnTo>
                    <a:pt x="1413" y="926"/>
                  </a:lnTo>
                  <a:lnTo>
                    <a:pt x="1340" y="974"/>
                  </a:lnTo>
                  <a:lnTo>
                    <a:pt x="1274" y="1021"/>
                  </a:lnTo>
                  <a:lnTo>
                    <a:pt x="1216" y="1068"/>
                  </a:lnTo>
                  <a:lnTo>
                    <a:pt x="1166" y="1112"/>
                  </a:lnTo>
                  <a:lnTo>
                    <a:pt x="1126" y="1156"/>
                  </a:lnTo>
                  <a:lnTo>
                    <a:pt x="1128" y="1156"/>
                  </a:lnTo>
                  <a:lnTo>
                    <a:pt x="1108" y="1175"/>
                  </a:lnTo>
                  <a:lnTo>
                    <a:pt x="1088" y="1192"/>
                  </a:lnTo>
                  <a:lnTo>
                    <a:pt x="1069" y="1210"/>
                  </a:lnTo>
                  <a:lnTo>
                    <a:pt x="1051" y="1230"/>
                  </a:lnTo>
                  <a:lnTo>
                    <a:pt x="1012" y="1272"/>
                  </a:lnTo>
                  <a:lnTo>
                    <a:pt x="975" y="1315"/>
                  </a:lnTo>
                  <a:lnTo>
                    <a:pt x="940" y="1360"/>
                  </a:lnTo>
                  <a:lnTo>
                    <a:pt x="908" y="1406"/>
                  </a:lnTo>
                  <a:lnTo>
                    <a:pt x="878" y="1453"/>
                  </a:lnTo>
                  <a:lnTo>
                    <a:pt x="850" y="1501"/>
                  </a:lnTo>
                  <a:lnTo>
                    <a:pt x="824" y="1549"/>
                  </a:lnTo>
                  <a:lnTo>
                    <a:pt x="799" y="1599"/>
                  </a:lnTo>
                  <a:lnTo>
                    <a:pt x="777" y="1650"/>
                  </a:lnTo>
                  <a:lnTo>
                    <a:pt x="758" y="1700"/>
                  </a:lnTo>
                  <a:lnTo>
                    <a:pt x="741" y="1752"/>
                  </a:lnTo>
                  <a:lnTo>
                    <a:pt x="724" y="1805"/>
                  </a:lnTo>
                  <a:lnTo>
                    <a:pt x="712" y="1858"/>
                  </a:lnTo>
                  <a:lnTo>
                    <a:pt x="700" y="1911"/>
                  </a:lnTo>
                  <a:lnTo>
                    <a:pt x="690" y="1965"/>
                  </a:lnTo>
                  <a:lnTo>
                    <a:pt x="683" y="2020"/>
                  </a:lnTo>
                  <a:lnTo>
                    <a:pt x="678" y="2074"/>
                  </a:lnTo>
                  <a:lnTo>
                    <a:pt x="675" y="2129"/>
                  </a:lnTo>
                  <a:lnTo>
                    <a:pt x="674" y="2184"/>
                  </a:lnTo>
                  <a:lnTo>
                    <a:pt x="675" y="2239"/>
                  </a:lnTo>
                  <a:lnTo>
                    <a:pt x="678" y="2294"/>
                  </a:lnTo>
                  <a:lnTo>
                    <a:pt x="682" y="2349"/>
                  </a:lnTo>
                  <a:lnTo>
                    <a:pt x="690" y="2404"/>
                  </a:lnTo>
                  <a:lnTo>
                    <a:pt x="700" y="2459"/>
                  </a:lnTo>
                  <a:lnTo>
                    <a:pt x="710" y="2514"/>
                  </a:lnTo>
                  <a:lnTo>
                    <a:pt x="723" y="2568"/>
                  </a:lnTo>
                  <a:lnTo>
                    <a:pt x="739" y="2622"/>
                  </a:lnTo>
                  <a:lnTo>
                    <a:pt x="756" y="2676"/>
                  </a:lnTo>
                  <a:lnTo>
                    <a:pt x="775" y="2729"/>
                  </a:lnTo>
                  <a:lnTo>
                    <a:pt x="797" y="2782"/>
                  </a:lnTo>
                  <a:lnTo>
                    <a:pt x="821" y="2835"/>
                  </a:lnTo>
                  <a:lnTo>
                    <a:pt x="845" y="2887"/>
                  </a:lnTo>
                  <a:lnTo>
                    <a:pt x="813" y="2900"/>
                  </a:lnTo>
                  <a:lnTo>
                    <a:pt x="782" y="2915"/>
                  </a:lnTo>
                  <a:lnTo>
                    <a:pt x="749" y="2930"/>
                  </a:lnTo>
                  <a:lnTo>
                    <a:pt x="719" y="2946"/>
                  </a:lnTo>
                  <a:lnTo>
                    <a:pt x="688" y="2962"/>
                  </a:lnTo>
                  <a:lnTo>
                    <a:pt x="658" y="2981"/>
                  </a:lnTo>
                  <a:lnTo>
                    <a:pt x="627" y="2999"/>
                  </a:lnTo>
                  <a:lnTo>
                    <a:pt x="597" y="3018"/>
                  </a:lnTo>
                  <a:lnTo>
                    <a:pt x="568" y="3039"/>
                  </a:lnTo>
                  <a:lnTo>
                    <a:pt x="540" y="3059"/>
                  </a:lnTo>
                  <a:lnTo>
                    <a:pt x="512" y="3082"/>
                  </a:lnTo>
                  <a:lnTo>
                    <a:pt x="484" y="3105"/>
                  </a:lnTo>
                  <a:lnTo>
                    <a:pt x="457" y="3128"/>
                  </a:lnTo>
                  <a:lnTo>
                    <a:pt x="430" y="3152"/>
                  </a:lnTo>
                  <a:lnTo>
                    <a:pt x="403" y="3178"/>
                  </a:lnTo>
                  <a:lnTo>
                    <a:pt x="378" y="3204"/>
                  </a:lnTo>
                  <a:lnTo>
                    <a:pt x="328" y="3259"/>
                  </a:lnTo>
                  <a:lnTo>
                    <a:pt x="282" y="3315"/>
                  </a:lnTo>
                  <a:lnTo>
                    <a:pt x="240" y="3373"/>
                  </a:lnTo>
                  <a:lnTo>
                    <a:pt x="201" y="3434"/>
                  </a:lnTo>
                  <a:lnTo>
                    <a:pt x="165" y="3495"/>
                  </a:lnTo>
                  <a:lnTo>
                    <a:pt x="134" y="3559"/>
                  </a:lnTo>
                  <a:lnTo>
                    <a:pt x="105" y="3623"/>
                  </a:lnTo>
                  <a:lnTo>
                    <a:pt x="80" y="3689"/>
                  </a:lnTo>
                  <a:lnTo>
                    <a:pt x="58" y="3756"/>
                  </a:lnTo>
                  <a:lnTo>
                    <a:pt x="40" y="3824"/>
                  </a:lnTo>
                  <a:lnTo>
                    <a:pt x="25" y="3893"/>
                  </a:lnTo>
                  <a:lnTo>
                    <a:pt x="14" y="3962"/>
                  </a:lnTo>
                  <a:lnTo>
                    <a:pt x="5" y="4032"/>
                  </a:lnTo>
                  <a:lnTo>
                    <a:pt x="1" y="4102"/>
                  </a:lnTo>
                  <a:lnTo>
                    <a:pt x="0" y="4172"/>
                  </a:lnTo>
                  <a:lnTo>
                    <a:pt x="2" y="4244"/>
                  </a:lnTo>
                  <a:lnTo>
                    <a:pt x="8" y="4314"/>
                  </a:lnTo>
                  <a:lnTo>
                    <a:pt x="16" y="4385"/>
                  </a:lnTo>
                  <a:lnTo>
                    <a:pt x="29" y="4455"/>
                  </a:lnTo>
                  <a:lnTo>
                    <a:pt x="44" y="4525"/>
                  </a:lnTo>
                  <a:lnTo>
                    <a:pt x="64" y="4594"/>
                  </a:lnTo>
                  <a:lnTo>
                    <a:pt x="86" y="4663"/>
                  </a:lnTo>
                  <a:lnTo>
                    <a:pt x="112" y="4731"/>
                  </a:lnTo>
                  <a:lnTo>
                    <a:pt x="140" y="4799"/>
                  </a:lnTo>
                  <a:lnTo>
                    <a:pt x="173" y="4865"/>
                  </a:lnTo>
                  <a:lnTo>
                    <a:pt x="210" y="4931"/>
                  </a:lnTo>
                  <a:lnTo>
                    <a:pt x="248" y="4995"/>
                  </a:lnTo>
                  <a:lnTo>
                    <a:pt x="291" y="5057"/>
                  </a:lnTo>
                  <a:lnTo>
                    <a:pt x="336" y="5118"/>
                  </a:lnTo>
                  <a:lnTo>
                    <a:pt x="384" y="5177"/>
                  </a:lnTo>
                  <a:lnTo>
                    <a:pt x="437" y="5235"/>
                  </a:lnTo>
                  <a:lnTo>
                    <a:pt x="492" y="5291"/>
                  </a:lnTo>
                  <a:lnTo>
                    <a:pt x="519" y="5315"/>
                  </a:lnTo>
                  <a:lnTo>
                    <a:pt x="546" y="5339"/>
                  </a:lnTo>
                  <a:lnTo>
                    <a:pt x="573" y="5363"/>
                  </a:lnTo>
                  <a:lnTo>
                    <a:pt x="601" y="5386"/>
                  </a:lnTo>
                  <a:lnTo>
                    <a:pt x="598" y="5443"/>
                  </a:lnTo>
                  <a:lnTo>
                    <a:pt x="596" y="5499"/>
                  </a:lnTo>
                  <a:lnTo>
                    <a:pt x="596" y="5554"/>
                  </a:lnTo>
                  <a:lnTo>
                    <a:pt x="597" y="5609"/>
                  </a:lnTo>
                  <a:lnTo>
                    <a:pt x="599" y="5663"/>
                  </a:lnTo>
                  <a:lnTo>
                    <a:pt x="604" y="5717"/>
                  </a:lnTo>
                  <a:lnTo>
                    <a:pt x="610" y="5771"/>
                  </a:lnTo>
                  <a:lnTo>
                    <a:pt x="618" y="5823"/>
                  </a:lnTo>
                  <a:lnTo>
                    <a:pt x="627" y="5876"/>
                  </a:lnTo>
                  <a:lnTo>
                    <a:pt x="638" y="5928"/>
                  </a:lnTo>
                  <a:lnTo>
                    <a:pt x="650" y="5979"/>
                  </a:lnTo>
                  <a:lnTo>
                    <a:pt x="664" y="6030"/>
                  </a:lnTo>
                  <a:lnTo>
                    <a:pt x="680" y="6081"/>
                  </a:lnTo>
                  <a:lnTo>
                    <a:pt x="697" y="6131"/>
                  </a:lnTo>
                  <a:lnTo>
                    <a:pt x="717" y="6181"/>
                  </a:lnTo>
                  <a:lnTo>
                    <a:pt x="737" y="6231"/>
                  </a:lnTo>
                  <a:lnTo>
                    <a:pt x="760" y="6281"/>
                  </a:lnTo>
                  <a:lnTo>
                    <a:pt x="784" y="6329"/>
                  </a:lnTo>
                  <a:lnTo>
                    <a:pt x="810" y="6378"/>
                  </a:lnTo>
                  <a:lnTo>
                    <a:pt x="837" y="6426"/>
                  </a:lnTo>
                  <a:lnTo>
                    <a:pt x="866" y="6475"/>
                  </a:lnTo>
                  <a:lnTo>
                    <a:pt x="896" y="6523"/>
                  </a:lnTo>
                  <a:lnTo>
                    <a:pt x="929" y="6572"/>
                  </a:lnTo>
                  <a:lnTo>
                    <a:pt x="963" y="6620"/>
                  </a:lnTo>
                  <a:lnTo>
                    <a:pt x="999" y="6668"/>
                  </a:lnTo>
                  <a:lnTo>
                    <a:pt x="1035" y="6716"/>
                  </a:lnTo>
                  <a:lnTo>
                    <a:pt x="1074" y="6763"/>
                  </a:lnTo>
                  <a:lnTo>
                    <a:pt x="1115" y="6811"/>
                  </a:lnTo>
                  <a:lnTo>
                    <a:pt x="1157" y="6859"/>
                  </a:lnTo>
                  <a:lnTo>
                    <a:pt x="1202" y="6907"/>
                  </a:lnTo>
                  <a:lnTo>
                    <a:pt x="1247" y="6954"/>
                  </a:lnTo>
                  <a:lnTo>
                    <a:pt x="1294" y="7003"/>
                  </a:lnTo>
                  <a:lnTo>
                    <a:pt x="1294" y="7004"/>
                  </a:lnTo>
                  <a:lnTo>
                    <a:pt x="1303" y="7012"/>
                  </a:lnTo>
                  <a:lnTo>
                    <a:pt x="1313" y="7021"/>
                  </a:lnTo>
                  <a:lnTo>
                    <a:pt x="1323" y="7030"/>
                  </a:lnTo>
                  <a:lnTo>
                    <a:pt x="1331" y="7038"/>
                  </a:lnTo>
                  <a:lnTo>
                    <a:pt x="1342" y="7048"/>
                  </a:lnTo>
                  <a:lnTo>
                    <a:pt x="1352" y="7059"/>
                  </a:lnTo>
                  <a:lnTo>
                    <a:pt x="1353" y="7058"/>
                  </a:lnTo>
                  <a:lnTo>
                    <a:pt x="1401" y="7102"/>
                  </a:lnTo>
                  <a:lnTo>
                    <a:pt x="1450" y="7145"/>
                  </a:lnTo>
                  <a:lnTo>
                    <a:pt x="1499" y="7185"/>
                  </a:lnTo>
                  <a:lnTo>
                    <a:pt x="1547" y="7224"/>
                  </a:lnTo>
                  <a:lnTo>
                    <a:pt x="1595" y="7261"/>
                  </a:lnTo>
                  <a:lnTo>
                    <a:pt x="1642" y="7295"/>
                  </a:lnTo>
                  <a:lnTo>
                    <a:pt x="1689" y="7328"/>
                  </a:lnTo>
                  <a:lnTo>
                    <a:pt x="1735" y="7359"/>
                  </a:lnTo>
                  <a:lnTo>
                    <a:pt x="1782" y="7387"/>
                  </a:lnTo>
                  <a:lnTo>
                    <a:pt x="1829" y="7415"/>
                  </a:lnTo>
                  <a:lnTo>
                    <a:pt x="1875" y="7440"/>
                  </a:lnTo>
                  <a:lnTo>
                    <a:pt x="1921" y="7464"/>
                  </a:lnTo>
                  <a:lnTo>
                    <a:pt x="1967" y="7485"/>
                  </a:lnTo>
                  <a:lnTo>
                    <a:pt x="2015" y="7506"/>
                  </a:lnTo>
                  <a:lnTo>
                    <a:pt x="2061" y="7523"/>
                  </a:lnTo>
                  <a:lnTo>
                    <a:pt x="2107" y="7540"/>
                  </a:lnTo>
                  <a:lnTo>
                    <a:pt x="2155" y="7555"/>
                  </a:lnTo>
                  <a:lnTo>
                    <a:pt x="2201" y="7568"/>
                  </a:lnTo>
                  <a:lnTo>
                    <a:pt x="2250" y="7580"/>
                  </a:lnTo>
                  <a:lnTo>
                    <a:pt x="2297" y="7591"/>
                  </a:lnTo>
                  <a:lnTo>
                    <a:pt x="2346" y="7600"/>
                  </a:lnTo>
                  <a:lnTo>
                    <a:pt x="2395" y="7606"/>
                  </a:lnTo>
                  <a:lnTo>
                    <a:pt x="2444" y="7613"/>
                  </a:lnTo>
                  <a:lnTo>
                    <a:pt x="2494" y="7617"/>
                  </a:lnTo>
                  <a:lnTo>
                    <a:pt x="2545" y="7619"/>
                  </a:lnTo>
                  <a:lnTo>
                    <a:pt x="2596" y="7621"/>
                  </a:lnTo>
                  <a:lnTo>
                    <a:pt x="2648" y="7621"/>
                  </a:lnTo>
                  <a:lnTo>
                    <a:pt x="2701" y="7619"/>
                  </a:lnTo>
                  <a:lnTo>
                    <a:pt x="2754" y="7617"/>
                  </a:lnTo>
                  <a:lnTo>
                    <a:pt x="2809" y="7613"/>
                  </a:lnTo>
                  <a:lnTo>
                    <a:pt x="2864" y="7608"/>
                  </a:lnTo>
                  <a:lnTo>
                    <a:pt x="2920" y="7602"/>
                  </a:lnTo>
                  <a:lnTo>
                    <a:pt x="2945" y="7629"/>
                  </a:lnTo>
                  <a:lnTo>
                    <a:pt x="2969" y="7655"/>
                  </a:lnTo>
                  <a:lnTo>
                    <a:pt x="2995" y="7681"/>
                  </a:lnTo>
                  <a:lnTo>
                    <a:pt x="3021" y="7707"/>
                  </a:lnTo>
                  <a:lnTo>
                    <a:pt x="3079" y="7759"/>
                  </a:lnTo>
                  <a:lnTo>
                    <a:pt x="3138" y="7809"/>
                  </a:lnTo>
                  <a:lnTo>
                    <a:pt x="3200" y="7854"/>
                  </a:lnTo>
                  <a:lnTo>
                    <a:pt x="3263" y="7898"/>
                  </a:lnTo>
                  <a:lnTo>
                    <a:pt x="3327" y="7938"/>
                  </a:lnTo>
                  <a:lnTo>
                    <a:pt x="3393" y="7973"/>
                  </a:lnTo>
                  <a:lnTo>
                    <a:pt x="3460" y="8006"/>
                  </a:lnTo>
                  <a:lnTo>
                    <a:pt x="3527" y="8036"/>
                  </a:lnTo>
                  <a:lnTo>
                    <a:pt x="3596" y="8062"/>
                  </a:lnTo>
                  <a:lnTo>
                    <a:pt x="3665" y="8083"/>
                  </a:lnTo>
                  <a:lnTo>
                    <a:pt x="3735" y="8103"/>
                  </a:lnTo>
                  <a:lnTo>
                    <a:pt x="3806" y="8119"/>
                  </a:lnTo>
                  <a:lnTo>
                    <a:pt x="3877" y="8132"/>
                  </a:lnTo>
                  <a:lnTo>
                    <a:pt x="3947" y="8141"/>
                  </a:lnTo>
                  <a:lnTo>
                    <a:pt x="4018" y="8146"/>
                  </a:lnTo>
                  <a:lnTo>
                    <a:pt x="4089" y="8149"/>
                  </a:lnTo>
                  <a:lnTo>
                    <a:pt x="4160" y="8148"/>
                  </a:lnTo>
                  <a:lnTo>
                    <a:pt x="4231" y="8144"/>
                  </a:lnTo>
                  <a:lnTo>
                    <a:pt x="4300" y="8135"/>
                  </a:lnTo>
                  <a:lnTo>
                    <a:pt x="4370" y="8124"/>
                  </a:lnTo>
                  <a:lnTo>
                    <a:pt x="4438" y="8110"/>
                  </a:lnTo>
                  <a:lnTo>
                    <a:pt x="4506" y="8092"/>
                  </a:lnTo>
                  <a:lnTo>
                    <a:pt x="4573" y="8070"/>
                  </a:lnTo>
                  <a:lnTo>
                    <a:pt x="4639" y="8046"/>
                  </a:lnTo>
                  <a:lnTo>
                    <a:pt x="4704" y="8017"/>
                  </a:lnTo>
                  <a:lnTo>
                    <a:pt x="4767" y="7986"/>
                  </a:lnTo>
                  <a:lnTo>
                    <a:pt x="4829" y="7952"/>
                  </a:lnTo>
                  <a:lnTo>
                    <a:pt x="4888" y="7914"/>
                  </a:lnTo>
                  <a:lnTo>
                    <a:pt x="4947" y="7872"/>
                  </a:lnTo>
                  <a:lnTo>
                    <a:pt x="5004" y="7826"/>
                  </a:lnTo>
                  <a:lnTo>
                    <a:pt x="5058" y="7778"/>
                  </a:lnTo>
                  <a:lnTo>
                    <a:pt x="5110" y="7726"/>
                  </a:lnTo>
                  <a:lnTo>
                    <a:pt x="5136" y="7700"/>
                  </a:lnTo>
                  <a:lnTo>
                    <a:pt x="5159" y="7672"/>
                  </a:lnTo>
                  <a:lnTo>
                    <a:pt x="5182" y="7644"/>
                  </a:lnTo>
                  <a:lnTo>
                    <a:pt x="5205" y="7616"/>
                  </a:lnTo>
                  <a:lnTo>
                    <a:pt x="5226" y="7588"/>
                  </a:lnTo>
                  <a:lnTo>
                    <a:pt x="5247" y="7558"/>
                  </a:lnTo>
                  <a:lnTo>
                    <a:pt x="5267" y="7528"/>
                  </a:lnTo>
                  <a:lnTo>
                    <a:pt x="5286" y="7498"/>
                  </a:lnTo>
                  <a:lnTo>
                    <a:pt x="5304" y="7468"/>
                  </a:lnTo>
                  <a:lnTo>
                    <a:pt x="5321" y="7437"/>
                  </a:lnTo>
                  <a:lnTo>
                    <a:pt x="5337" y="7405"/>
                  </a:lnTo>
                  <a:lnTo>
                    <a:pt x="5353" y="7374"/>
                  </a:lnTo>
                  <a:lnTo>
                    <a:pt x="5368" y="7342"/>
                  </a:lnTo>
                  <a:lnTo>
                    <a:pt x="5382" y="7310"/>
                  </a:lnTo>
                  <a:lnTo>
                    <a:pt x="5395" y="7277"/>
                  </a:lnTo>
                  <a:lnTo>
                    <a:pt x="5407" y="7245"/>
                  </a:lnTo>
                  <a:lnTo>
                    <a:pt x="5459" y="7267"/>
                  </a:lnTo>
                  <a:lnTo>
                    <a:pt x="5512" y="7289"/>
                  </a:lnTo>
                  <a:lnTo>
                    <a:pt x="5566" y="7307"/>
                  </a:lnTo>
                  <a:lnTo>
                    <a:pt x="5620" y="7324"/>
                  </a:lnTo>
                  <a:lnTo>
                    <a:pt x="5675" y="7340"/>
                  </a:lnTo>
                  <a:lnTo>
                    <a:pt x="5729" y="7351"/>
                  </a:lnTo>
                  <a:lnTo>
                    <a:pt x="5784" y="7362"/>
                  </a:lnTo>
                  <a:lnTo>
                    <a:pt x="5839" y="7372"/>
                  </a:lnTo>
                  <a:lnTo>
                    <a:pt x="5896" y="7378"/>
                  </a:lnTo>
                  <a:lnTo>
                    <a:pt x="5951" y="7383"/>
                  </a:lnTo>
                  <a:lnTo>
                    <a:pt x="6006" y="7385"/>
                  </a:lnTo>
                  <a:lnTo>
                    <a:pt x="6061" y="7386"/>
                  </a:lnTo>
                  <a:lnTo>
                    <a:pt x="6116" y="7385"/>
                  </a:lnTo>
                  <a:lnTo>
                    <a:pt x="6171" y="7381"/>
                  </a:lnTo>
                  <a:lnTo>
                    <a:pt x="6226" y="7375"/>
                  </a:lnTo>
                  <a:lnTo>
                    <a:pt x="6280" y="7368"/>
                  </a:lnTo>
                  <a:lnTo>
                    <a:pt x="6334" y="7358"/>
                  </a:lnTo>
                  <a:lnTo>
                    <a:pt x="6387" y="7346"/>
                  </a:lnTo>
                  <a:lnTo>
                    <a:pt x="6440" y="7332"/>
                  </a:lnTo>
                  <a:lnTo>
                    <a:pt x="6493" y="7317"/>
                  </a:lnTo>
                  <a:lnTo>
                    <a:pt x="6544" y="7299"/>
                  </a:lnTo>
                  <a:lnTo>
                    <a:pt x="6595" y="7278"/>
                  </a:lnTo>
                  <a:lnTo>
                    <a:pt x="6645" y="7256"/>
                  </a:lnTo>
                  <a:lnTo>
                    <a:pt x="6694" y="7233"/>
                  </a:lnTo>
                  <a:lnTo>
                    <a:pt x="6743" y="7206"/>
                  </a:lnTo>
                  <a:lnTo>
                    <a:pt x="6791" y="7178"/>
                  </a:lnTo>
                  <a:lnTo>
                    <a:pt x="6837" y="7147"/>
                  </a:lnTo>
                  <a:lnTo>
                    <a:pt x="6882" y="7115"/>
                  </a:lnTo>
                  <a:lnTo>
                    <a:pt x="6927" y="7080"/>
                  </a:lnTo>
                  <a:lnTo>
                    <a:pt x="6970" y="7044"/>
                  </a:lnTo>
                  <a:lnTo>
                    <a:pt x="7012" y="7006"/>
                  </a:lnTo>
                  <a:lnTo>
                    <a:pt x="7052" y="6965"/>
                  </a:lnTo>
                  <a:lnTo>
                    <a:pt x="7070" y="6946"/>
                  </a:lnTo>
                  <a:lnTo>
                    <a:pt x="7088" y="6925"/>
                  </a:lnTo>
                  <a:lnTo>
                    <a:pt x="7105" y="6905"/>
                  </a:lnTo>
                  <a:lnTo>
                    <a:pt x="7122" y="6884"/>
                  </a:lnTo>
                  <a:lnTo>
                    <a:pt x="7122" y="6886"/>
                  </a:lnTo>
                  <a:lnTo>
                    <a:pt x="7164" y="6844"/>
                  </a:lnTo>
                  <a:lnTo>
                    <a:pt x="7207" y="6792"/>
                  </a:lnTo>
                  <a:lnTo>
                    <a:pt x="7250" y="6732"/>
                  </a:lnTo>
                  <a:lnTo>
                    <a:pt x="7295" y="6664"/>
                  </a:lnTo>
                  <a:lnTo>
                    <a:pt x="7339" y="6589"/>
                  </a:lnTo>
                  <a:lnTo>
                    <a:pt x="7383" y="6507"/>
                  </a:lnTo>
                  <a:lnTo>
                    <a:pt x="7427" y="6420"/>
                  </a:lnTo>
                  <a:lnTo>
                    <a:pt x="7473" y="6328"/>
                  </a:lnTo>
                  <a:lnTo>
                    <a:pt x="7517" y="6231"/>
                  </a:lnTo>
                  <a:lnTo>
                    <a:pt x="7560" y="6131"/>
                  </a:lnTo>
                  <a:lnTo>
                    <a:pt x="7604" y="6027"/>
                  </a:lnTo>
                  <a:lnTo>
                    <a:pt x="7648" y="5922"/>
                  </a:lnTo>
                  <a:lnTo>
                    <a:pt x="7690" y="5814"/>
                  </a:lnTo>
                  <a:lnTo>
                    <a:pt x="7731" y="5706"/>
                  </a:lnTo>
                  <a:lnTo>
                    <a:pt x="7772" y="5598"/>
                  </a:lnTo>
                  <a:lnTo>
                    <a:pt x="7811" y="5490"/>
                  </a:lnTo>
                  <a:lnTo>
                    <a:pt x="7848" y="5384"/>
                  </a:lnTo>
                  <a:lnTo>
                    <a:pt x="7885" y="5279"/>
                  </a:lnTo>
                  <a:lnTo>
                    <a:pt x="7920" y="5176"/>
                  </a:lnTo>
                  <a:lnTo>
                    <a:pt x="7953" y="5077"/>
                  </a:lnTo>
                  <a:lnTo>
                    <a:pt x="8014" y="4891"/>
                  </a:lnTo>
                  <a:lnTo>
                    <a:pt x="8065" y="4727"/>
                  </a:lnTo>
                  <a:lnTo>
                    <a:pt x="8109" y="4590"/>
                  </a:lnTo>
                  <a:lnTo>
                    <a:pt x="8140" y="4485"/>
                  </a:lnTo>
                  <a:lnTo>
                    <a:pt x="8159" y="4417"/>
                  </a:lnTo>
                  <a:lnTo>
                    <a:pt x="8167" y="4395"/>
                  </a:lnTo>
                  <a:lnTo>
                    <a:pt x="8139" y="4420"/>
                  </a:lnTo>
                  <a:lnTo>
                    <a:pt x="8065" y="4485"/>
                  </a:lnTo>
                  <a:lnTo>
                    <a:pt x="7961" y="4579"/>
                  </a:lnTo>
                  <a:lnTo>
                    <a:pt x="7840" y="4688"/>
                  </a:lnTo>
                  <a:lnTo>
                    <a:pt x="7716" y="4797"/>
                  </a:lnTo>
                  <a:lnTo>
                    <a:pt x="7603" y="4896"/>
                  </a:lnTo>
                  <a:lnTo>
                    <a:pt x="7556" y="4936"/>
                  </a:lnTo>
                  <a:lnTo>
                    <a:pt x="7517" y="4968"/>
                  </a:lnTo>
                  <a:lnTo>
                    <a:pt x="7488" y="4991"/>
                  </a:lnTo>
                  <a:lnTo>
                    <a:pt x="7472" y="5002"/>
                  </a:lnTo>
                  <a:close/>
                </a:path>
              </a:pathLst>
            </a:custGeom>
            <a:solidFill>
              <a:srgbClr val="F3F4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638">
              <a:extLst>
                <a:ext uri="{FF2B5EF4-FFF2-40B4-BE49-F238E27FC236}">
                  <a16:creationId xmlns:a16="http://schemas.microsoft.com/office/drawing/2014/main" xmlns="" id="{B6B7B5B6-6549-4C47-AF02-3D0F1DA33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1508" y="2108608"/>
              <a:ext cx="1639888" cy="1636713"/>
            </a:xfrm>
            <a:custGeom>
              <a:avLst/>
              <a:gdLst>
                <a:gd name="T0" fmla="*/ 7000 w 8267"/>
                <a:gd name="T1" fmla="*/ 5094 h 8254"/>
                <a:gd name="T2" fmla="*/ 6457 w 8267"/>
                <a:gd name="T3" fmla="*/ 4672 h 8254"/>
                <a:gd name="T4" fmla="*/ 5826 w 8267"/>
                <a:gd name="T5" fmla="*/ 4465 h 8254"/>
                <a:gd name="T6" fmla="*/ 5518 w 8267"/>
                <a:gd name="T7" fmla="*/ 4092 h 8254"/>
                <a:gd name="T8" fmla="*/ 5248 w 8267"/>
                <a:gd name="T9" fmla="*/ 3308 h 8254"/>
                <a:gd name="T10" fmla="*/ 4954 w 8267"/>
                <a:gd name="T11" fmla="*/ 3007 h 8254"/>
                <a:gd name="T12" fmla="*/ 4220 w 8267"/>
                <a:gd name="T13" fmla="*/ 2741 h 8254"/>
                <a:gd name="T14" fmla="*/ 3672 w 8267"/>
                <a:gd name="T15" fmla="*/ 2737 h 8254"/>
                <a:gd name="T16" fmla="*/ 3557 w 8267"/>
                <a:gd name="T17" fmla="*/ 1935 h 8254"/>
                <a:gd name="T18" fmla="*/ 3059 w 8267"/>
                <a:gd name="T19" fmla="*/ 1364 h 8254"/>
                <a:gd name="T20" fmla="*/ 3060 w 8267"/>
                <a:gd name="T21" fmla="*/ 802 h 8254"/>
                <a:gd name="T22" fmla="*/ 3567 w 8267"/>
                <a:gd name="T23" fmla="*/ 46 h 8254"/>
                <a:gd name="T24" fmla="*/ 1930 w 8267"/>
                <a:gd name="T25" fmla="*/ 699 h 8254"/>
                <a:gd name="T26" fmla="*/ 1140 w 8267"/>
                <a:gd name="T27" fmla="*/ 1202 h 8254"/>
                <a:gd name="T28" fmla="*/ 737 w 8267"/>
                <a:gd name="T29" fmla="*/ 1828 h 8254"/>
                <a:gd name="T30" fmla="*/ 773 w 8267"/>
                <a:gd name="T31" fmla="*/ 2799 h 8254"/>
                <a:gd name="T32" fmla="*/ 317 w 8267"/>
                <a:gd name="T33" fmla="*/ 3330 h 8254"/>
                <a:gd name="T34" fmla="*/ 6 w 8267"/>
                <a:gd name="T35" fmla="*/ 4099 h 8254"/>
                <a:gd name="T36" fmla="*/ 218 w 8267"/>
                <a:gd name="T37" fmla="*/ 5026 h 8254"/>
                <a:gd name="T38" fmla="*/ 602 w 8267"/>
                <a:gd name="T39" fmla="*/ 5764 h 8254"/>
                <a:gd name="T40" fmla="*/ 1138 w 8267"/>
                <a:gd name="T41" fmla="*/ 6922 h 8254"/>
                <a:gd name="T42" fmla="*/ 1527 w 8267"/>
                <a:gd name="T43" fmla="*/ 7295 h 8254"/>
                <a:gd name="T44" fmla="*/ 2528 w 8267"/>
                <a:gd name="T45" fmla="*/ 7721 h 8254"/>
                <a:gd name="T46" fmla="*/ 3281 w 8267"/>
                <a:gd name="T47" fmla="*/ 8000 h 8254"/>
                <a:gd name="T48" fmla="*/ 4173 w 8267"/>
                <a:gd name="T49" fmla="*/ 8254 h 8254"/>
                <a:gd name="T50" fmla="*/ 5003 w 8267"/>
                <a:gd name="T51" fmla="*/ 7969 h 8254"/>
                <a:gd name="T52" fmla="*/ 5465 w 8267"/>
                <a:gd name="T53" fmla="*/ 7364 h 8254"/>
                <a:gd name="T54" fmla="*/ 6434 w 8267"/>
                <a:gd name="T55" fmla="*/ 7449 h 8254"/>
                <a:gd name="T56" fmla="*/ 7166 w 8267"/>
                <a:gd name="T57" fmla="*/ 6997 h 8254"/>
                <a:gd name="T58" fmla="*/ 7726 w 8267"/>
                <a:gd name="T59" fmla="*/ 5972 h 8254"/>
                <a:gd name="T60" fmla="*/ 7913 w 8267"/>
                <a:gd name="T61" fmla="*/ 4678 h 8254"/>
                <a:gd name="T62" fmla="*/ 7532 w 8267"/>
                <a:gd name="T63" fmla="*/ 5097 h 8254"/>
                <a:gd name="T64" fmla="*/ 8036 w 8267"/>
                <a:gd name="T65" fmla="*/ 4888 h 8254"/>
                <a:gd name="T66" fmla="*/ 7258 w 8267"/>
                <a:gd name="T67" fmla="*/ 6780 h 8254"/>
                <a:gd name="T68" fmla="*/ 6820 w 8267"/>
                <a:gd name="T69" fmla="*/ 7211 h 8254"/>
                <a:gd name="T70" fmla="*/ 6003 w 8267"/>
                <a:gd name="T71" fmla="*/ 7420 h 8254"/>
                <a:gd name="T72" fmla="*/ 5272 w 8267"/>
                <a:gd name="T73" fmla="*/ 7581 h 8254"/>
                <a:gd name="T74" fmla="*/ 4604 w 8267"/>
                <a:gd name="T75" fmla="*/ 8107 h 8254"/>
                <a:gd name="T76" fmla="*/ 3752 w 8267"/>
                <a:gd name="T77" fmla="*/ 8135 h 8254"/>
                <a:gd name="T78" fmla="*/ 2980 w 8267"/>
                <a:gd name="T79" fmla="*/ 7650 h 8254"/>
                <a:gd name="T80" fmla="*/ 2066 w 8267"/>
                <a:gd name="T81" fmla="*/ 7547 h 8254"/>
                <a:gd name="T82" fmla="*/ 1389 w 8267"/>
                <a:gd name="T83" fmla="*/ 7085 h 8254"/>
                <a:gd name="T84" fmla="*/ 833 w 8267"/>
                <a:gd name="T85" fmla="*/ 6355 h 8254"/>
                <a:gd name="T86" fmla="*/ 576 w 8267"/>
                <a:gd name="T87" fmla="*/ 5361 h 8254"/>
                <a:gd name="T88" fmla="*/ 106 w 8267"/>
                <a:gd name="T89" fmla="*/ 4565 h 8254"/>
                <a:gd name="T90" fmla="*/ 159 w 8267"/>
                <a:gd name="T91" fmla="*/ 3734 h 8254"/>
                <a:gd name="T92" fmla="*/ 680 w 8267"/>
                <a:gd name="T93" fmla="*/ 3099 h 8254"/>
                <a:gd name="T94" fmla="*/ 742 w 8267"/>
                <a:gd name="T95" fmla="*/ 2256 h 8254"/>
                <a:gd name="T96" fmla="*/ 966 w 8267"/>
                <a:gd name="T97" fmla="*/ 1504 h 8254"/>
                <a:gd name="T98" fmla="*/ 1423 w 8267"/>
                <a:gd name="T99" fmla="*/ 1053 h 8254"/>
                <a:gd name="T100" fmla="*/ 3080 w 8267"/>
                <a:gd name="T101" fmla="*/ 294 h 8254"/>
                <a:gd name="T102" fmla="*/ 3349 w 8267"/>
                <a:gd name="T103" fmla="*/ 325 h 8254"/>
                <a:gd name="T104" fmla="*/ 2938 w 8267"/>
                <a:gd name="T105" fmla="*/ 943 h 8254"/>
                <a:gd name="T106" fmla="*/ 3207 w 8267"/>
                <a:gd name="T107" fmla="*/ 1638 h 8254"/>
                <a:gd name="T108" fmla="*/ 3618 w 8267"/>
                <a:gd name="T109" fmla="*/ 2233 h 8254"/>
                <a:gd name="T110" fmla="*/ 3813 w 8267"/>
                <a:gd name="T111" fmla="*/ 2824 h 8254"/>
                <a:gd name="T112" fmla="*/ 4532 w 8267"/>
                <a:gd name="T113" fmla="*/ 2876 h 8254"/>
                <a:gd name="T114" fmla="*/ 5046 w 8267"/>
                <a:gd name="T115" fmla="*/ 3163 h 8254"/>
                <a:gd name="T116" fmla="*/ 5357 w 8267"/>
                <a:gd name="T117" fmla="*/ 3665 h 8254"/>
                <a:gd name="T118" fmla="*/ 5401 w 8267"/>
                <a:gd name="T119" fmla="*/ 4574 h 8254"/>
                <a:gd name="T120" fmla="*/ 6137 w 8267"/>
                <a:gd name="T121" fmla="*/ 4574 h 8254"/>
                <a:gd name="T122" fmla="*/ 6785 w 8267"/>
                <a:gd name="T123" fmla="*/ 5055 h 8254"/>
                <a:gd name="T124" fmla="*/ 7364 w 8267"/>
                <a:gd name="T125" fmla="*/ 5166 h 8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267" h="8254">
                  <a:moveTo>
                    <a:pt x="7506" y="5073"/>
                  </a:moveTo>
                  <a:lnTo>
                    <a:pt x="7491" y="5043"/>
                  </a:lnTo>
                  <a:lnTo>
                    <a:pt x="7469" y="5054"/>
                  </a:lnTo>
                  <a:lnTo>
                    <a:pt x="7447" y="5064"/>
                  </a:lnTo>
                  <a:lnTo>
                    <a:pt x="7427" y="5072"/>
                  </a:lnTo>
                  <a:lnTo>
                    <a:pt x="7406" y="5081"/>
                  </a:lnTo>
                  <a:lnTo>
                    <a:pt x="7386" y="5087"/>
                  </a:lnTo>
                  <a:lnTo>
                    <a:pt x="7366" y="5094"/>
                  </a:lnTo>
                  <a:lnTo>
                    <a:pt x="7346" y="5100"/>
                  </a:lnTo>
                  <a:lnTo>
                    <a:pt x="7326" y="5106"/>
                  </a:lnTo>
                  <a:lnTo>
                    <a:pt x="7308" y="5110"/>
                  </a:lnTo>
                  <a:lnTo>
                    <a:pt x="7289" y="5113"/>
                  </a:lnTo>
                  <a:lnTo>
                    <a:pt x="7270" y="5117"/>
                  </a:lnTo>
                  <a:lnTo>
                    <a:pt x="7252" y="5120"/>
                  </a:lnTo>
                  <a:lnTo>
                    <a:pt x="7234" y="5121"/>
                  </a:lnTo>
                  <a:lnTo>
                    <a:pt x="7216" y="5123"/>
                  </a:lnTo>
                  <a:lnTo>
                    <a:pt x="7198" y="5123"/>
                  </a:lnTo>
                  <a:lnTo>
                    <a:pt x="7181" y="5124"/>
                  </a:lnTo>
                  <a:lnTo>
                    <a:pt x="7153" y="5123"/>
                  </a:lnTo>
                  <a:lnTo>
                    <a:pt x="7126" y="5121"/>
                  </a:lnTo>
                  <a:lnTo>
                    <a:pt x="7100" y="5118"/>
                  </a:lnTo>
                  <a:lnTo>
                    <a:pt x="7074" y="5113"/>
                  </a:lnTo>
                  <a:lnTo>
                    <a:pt x="7048" y="5108"/>
                  </a:lnTo>
                  <a:lnTo>
                    <a:pt x="7024" y="5102"/>
                  </a:lnTo>
                  <a:lnTo>
                    <a:pt x="7000" y="5094"/>
                  </a:lnTo>
                  <a:lnTo>
                    <a:pt x="6978" y="5085"/>
                  </a:lnTo>
                  <a:lnTo>
                    <a:pt x="6956" y="5077"/>
                  </a:lnTo>
                  <a:lnTo>
                    <a:pt x="6935" y="5067"/>
                  </a:lnTo>
                  <a:lnTo>
                    <a:pt x="6914" y="5056"/>
                  </a:lnTo>
                  <a:lnTo>
                    <a:pt x="6895" y="5045"/>
                  </a:lnTo>
                  <a:lnTo>
                    <a:pt x="6876" y="5035"/>
                  </a:lnTo>
                  <a:lnTo>
                    <a:pt x="6858" y="5024"/>
                  </a:lnTo>
                  <a:lnTo>
                    <a:pt x="6841" y="5012"/>
                  </a:lnTo>
                  <a:lnTo>
                    <a:pt x="6825" y="5000"/>
                  </a:lnTo>
                  <a:lnTo>
                    <a:pt x="6795" y="4977"/>
                  </a:lnTo>
                  <a:lnTo>
                    <a:pt x="6769" y="4955"/>
                  </a:lnTo>
                  <a:lnTo>
                    <a:pt x="6748" y="4934"/>
                  </a:lnTo>
                  <a:lnTo>
                    <a:pt x="6730" y="4915"/>
                  </a:lnTo>
                  <a:lnTo>
                    <a:pt x="6715" y="4900"/>
                  </a:lnTo>
                  <a:lnTo>
                    <a:pt x="6705" y="4887"/>
                  </a:lnTo>
                  <a:lnTo>
                    <a:pt x="6699" y="4879"/>
                  </a:lnTo>
                  <a:lnTo>
                    <a:pt x="6697" y="4878"/>
                  </a:lnTo>
                  <a:lnTo>
                    <a:pt x="6697" y="4877"/>
                  </a:lnTo>
                  <a:lnTo>
                    <a:pt x="6696" y="4875"/>
                  </a:lnTo>
                  <a:lnTo>
                    <a:pt x="6693" y="4873"/>
                  </a:lnTo>
                  <a:lnTo>
                    <a:pt x="6639" y="4822"/>
                  </a:lnTo>
                  <a:lnTo>
                    <a:pt x="6586" y="4774"/>
                  </a:lnTo>
                  <a:lnTo>
                    <a:pt x="6534" y="4731"/>
                  </a:lnTo>
                  <a:lnTo>
                    <a:pt x="6482" y="4690"/>
                  </a:lnTo>
                  <a:lnTo>
                    <a:pt x="6457" y="4672"/>
                  </a:lnTo>
                  <a:lnTo>
                    <a:pt x="6432" y="4654"/>
                  </a:lnTo>
                  <a:lnTo>
                    <a:pt x="6407" y="4636"/>
                  </a:lnTo>
                  <a:lnTo>
                    <a:pt x="6382" y="4620"/>
                  </a:lnTo>
                  <a:lnTo>
                    <a:pt x="6357" y="4605"/>
                  </a:lnTo>
                  <a:lnTo>
                    <a:pt x="6332" y="4590"/>
                  </a:lnTo>
                  <a:lnTo>
                    <a:pt x="6307" y="4576"/>
                  </a:lnTo>
                  <a:lnTo>
                    <a:pt x="6283" y="4563"/>
                  </a:lnTo>
                  <a:lnTo>
                    <a:pt x="6258" y="4551"/>
                  </a:lnTo>
                  <a:lnTo>
                    <a:pt x="6233" y="4539"/>
                  </a:lnTo>
                  <a:lnTo>
                    <a:pt x="6208" y="4528"/>
                  </a:lnTo>
                  <a:lnTo>
                    <a:pt x="6183" y="4519"/>
                  </a:lnTo>
                  <a:lnTo>
                    <a:pt x="6158" y="4510"/>
                  </a:lnTo>
                  <a:lnTo>
                    <a:pt x="6134" y="4501"/>
                  </a:lnTo>
                  <a:lnTo>
                    <a:pt x="6109" y="4494"/>
                  </a:lnTo>
                  <a:lnTo>
                    <a:pt x="6084" y="4487"/>
                  </a:lnTo>
                  <a:lnTo>
                    <a:pt x="6059" y="4482"/>
                  </a:lnTo>
                  <a:lnTo>
                    <a:pt x="6033" y="4476"/>
                  </a:lnTo>
                  <a:lnTo>
                    <a:pt x="6008" y="4472"/>
                  </a:lnTo>
                  <a:lnTo>
                    <a:pt x="5982" y="4469"/>
                  </a:lnTo>
                  <a:lnTo>
                    <a:pt x="5957" y="4467"/>
                  </a:lnTo>
                  <a:lnTo>
                    <a:pt x="5931" y="4465"/>
                  </a:lnTo>
                  <a:lnTo>
                    <a:pt x="5905" y="4464"/>
                  </a:lnTo>
                  <a:lnTo>
                    <a:pt x="5879" y="4462"/>
                  </a:lnTo>
                  <a:lnTo>
                    <a:pt x="5852" y="4464"/>
                  </a:lnTo>
                  <a:lnTo>
                    <a:pt x="5826" y="4465"/>
                  </a:lnTo>
                  <a:lnTo>
                    <a:pt x="5799" y="4466"/>
                  </a:lnTo>
                  <a:lnTo>
                    <a:pt x="5772" y="4469"/>
                  </a:lnTo>
                  <a:lnTo>
                    <a:pt x="5745" y="4472"/>
                  </a:lnTo>
                  <a:lnTo>
                    <a:pt x="5718" y="4475"/>
                  </a:lnTo>
                  <a:lnTo>
                    <a:pt x="5690" y="4480"/>
                  </a:lnTo>
                  <a:lnTo>
                    <a:pt x="5662" y="4485"/>
                  </a:lnTo>
                  <a:lnTo>
                    <a:pt x="5634" y="4492"/>
                  </a:lnTo>
                  <a:lnTo>
                    <a:pt x="5605" y="4498"/>
                  </a:lnTo>
                  <a:lnTo>
                    <a:pt x="5575" y="4505"/>
                  </a:lnTo>
                  <a:lnTo>
                    <a:pt x="5545" y="4513"/>
                  </a:lnTo>
                  <a:lnTo>
                    <a:pt x="5485" y="4530"/>
                  </a:lnTo>
                  <a:lnTo>
                    <a:pt x="5422" y="4550"/>
                  </a:lnTo>
                  <a:lnTo>
                    <a:pt x="5433" y="4582"/>
                  </a:lnTo>
                  <a:lnTo>
                    <a:pt x="5466" y="4592"/>
                  </a:lnTo>
                  <a:lnTo>
                    <a:pt x="5479" y="4542"/>
                  </a:lnTo>
                  <a:lnTo>
                    <a:pt x="5490" y="4494"/>
                  </a:lnTo>
                  <a:lnTo>
                    <a:pt x="5500" y="4443"/>
                  </a:lnTo>
                  <a:lnTo>
                    <a:pt x="5507" y="4393"/>
                  </a:lnTo>
                  <a:lnTo>
                    <a:pt x="5514" y="4343"/>
                  </a:lnTo>
                  <a:lnTo>
                    <a:pt x="5518" y="4292"/>
                  </a:lnTo>
                  <a:lnTo>
                    <a:pt x="5520" y="4241"/>
                  </a:lnTo>
                  <a:lnTo>
                    <a:pt x="5521" y="4190"/>
                  </a:lnTo>
                  <a:lnTo>
                    <a:pt x="5521" y="4157"/>
                  </a:lnTo>
                  <a:lnTo>
                    <a:pt x="5520" y="4125"/>
                  </a:lnTo>
                  <a:lnTo>
                    <a:pt x="5518" y="4092"/>
                  </a:lnTo>
                  <a:lnTo>
                    <a:pt x="5516" y="4060"/>
                  </a:lnTo>
                  <a:lnTo>
                    <a:pt x="5513" y="4026"/>
                  </a:lnTo>
                  <a:lnTo>
                    <a:pt x="5510" y="3994"/>
                  </a:lnTo>
                  <a:lnTo>
                    <a:pt x="5504" y="3962"/>
                  </a:lnTo>
                  <a:lnTo>
                    <a:pt x="5499" y="3929"/>
                  </a:lnTo>
                  <a:lnTo>
                    <a:pt x="5493" y="3897"/>
                  </a:lnTo>
                  <a:lnTo>
                    <a:pt x="5487" y="3864"/>
                  </a:lnTo>
                  <a:lnTo>
                    <a:pt x="5479" y="3832"/>
                  </a:lnTo>
                  <a:lnTo>
                    <a:pt x="5471" y="3800"/>
                  </a:lnTo>
                  <a:lnTo>
                    <a:pt x="5462" y="3768"/>
                  </a:lnTo>
                  <a:lnTo>
                    <a:pt x="5453" y="3736"/>
                  </a:lnTo>
                  <a:lnTo>
                    <a:pt x="5443" y="3705"/>
                  </a:lnTo>
                  <a:lnTo>
                    <a:pt x="5432" y="3672"/>
                  </a:lnTo>
                  <a:lnTo>
                    <a:pt x="5421" y="3641"/>
                  </a:lnTo>
                  <a:lnTo>
                    <a:pt x="5408" y="3610"/>
                  </a:lnTo>
                  <a:lnTo>
                    <a:pt x="5395" y="3578"/>
                  </a:lnTo>
                  <a:lnTo>
                    <a:pt x="5382" y="3547"/>
                  </a:lnTo>
                  <a:lnTo>
                    <a:pt x="5368" y="3517"/>
                  </a:lnTo>
                  <a:lnTo>
                    <a:pt x="5353" y="3487"/>
                  </a:lnTo>
                  <a:lnTo>
                    <a:pt x="5337" y="3456"/>
                  </a:lnTo>
                  <a:lnTo>
                    <a:pt x="5321" y="3426"/>
                  </a:lnTo>
                  <a:lnTo>
                    <a:pt x="5303" y="3396"/>
                  </a:lnTo>
                  <a:lnTo>
                    <a:pt x="5286" y="3367"/>
                  </a:lnTo>
                  <a:lnTo>
                    <a:pt x="5268" y="3338"/>
                  </a:lnTo>
                  <a:lnTo>
                    <a:pt x="5248" y="3308"/>
                  </a:lnTo>
                  <a:lnTo>
                    <a:pt x="5229" y="3280"/>
                  </a:lnTo>
                  <a:lnTo>
                    <a:pt x="5208" y="3251"/>
                  </a:lnTo>
                  <a:lnTo>
                    <a:pt x="5187" y="3223"/>
                  </a:lnTo>
                  <a:lnTo>
                    <a:pt x="5165" y="3196"/>
                  </a:lnTo>
                  <a:lnTo>
                    <a:pt x="5138" y="3218"/>
                  </a:lnTo>
                  <a:lnTo>
                    <a:pt x="5163" y="3242"/>
                  </a:lnTo>
                  <a:lnTo>
                    <a:pt x="5173" y="3231"/>
                  </a:lnTo>
                  <a:lnTo>
                    <a:pt x="5197" y="3206"/>
                  </a:lnTo>
                  <a:lnTo>
                    <a:pt x="5172" y="3183"/>
                  </a:lnTo>
                  <a:lnTo>
                    <a:pt x="5152" y="3165"/>
                  </a:lnTo>
                  <a:lnTo>
                    <a:pt x="5132" y="3147"/>
                  </a:lnTo>
                  <a:lnTo>
                    <a:pt x="5112" y="3129"/>
                  </a:lnTo>
                  <a:lnTo>
                    <a:pt x="5092" y="3112"/>
                  </a:lnTo>
                  <a:lnTo>
                    <a:pt x="5070" y="3138"/>
                  </a:lnTo>
                  <a:lnTo>
                    <a:pt x="5095" y="3115"/>
                  </a:lnTo>
                  <a:lnTo>
                    <a:pt x="5077" y="3096"/>
                  </a:lnTo>
                  <a:lnTo>
                    <a:pt x="5058" y="3076"/>
                  </a:lnTo>
                  <a:lnTo>
                    <a:pt x="5040" y="3057"/>
                  </a:lnTo>
                  <a:lnTo>
                    <a:pt x="5021" y="3039"/>
                  </a:lnTo>
                  <a:lnTo>
                    <a:pt x="4995" y="3014"/>
                  </a:lnTo>
                  <a:lnTo>
                    <a:pt x="4962" y="3050"/>
                  </a:lnTo>
                  <a:lnTo>
                    <a:pt x="4987" y="3073"/>
                  </a:lnTo>
                  <a:lnTo>
                    <a:pt x="5008" y="3045"/>
                  </a:lnTo>
                  <a:lnTo>
                    <a:pt x="4981" y="3027"/>
                  </a:lnTo>
                  <a:lnTo>
                    <a:pt x="4954" y="3007"/>
                  </a:lnTo>
                  <a:lnTo>
                    <a:pt x="4927" y="2990"/>
                  </a:lnTo>
                  <a:lnTo>
                    <a:pt x="4900" y="2973"/>
                  </a:lnTo>
                  <a:lnTo>
                    <a:pt x="4872" y="2955"/>
                  </a:lnTo>
                  <a:lnTo>
                    <a:pt x="4844" y="2939"/>
                  </a:lnTo>
                  <a:lnTo>
                    <a:pt x="4815" y="2924"/>
                  </a:lnTo>
                  <a:lnTo>
                    <a:pt x="4787" y="2909"/>
                  </a:lnTo>
                  <a:lnTo>
                    <a:pt x="4758" y="2894"/>
                  </a:lnTo>
                  <a:lnTo>
                    <a:pt x="4729" y="2881"/>
                  </a:lnTo>
                  <a:lnTo>
                    <a:pt x="4701" y="2867"/>
                  </a:lnTo>
                  <a:lnTo>
                    <a:pt x="4671" y="2855"/>
                  </a:lnTo>
                  <a:lnTo>
                    <a:pt x="4642" y="2843"/>
                  </a:lnTo>
                  <a:lnTo>
                    <a:pt x="4612" y="2831"/>
                  </a:lnTo>
                  <a:lnTo>
                    <a:pt x="4583" y="2821"/>
                  </a:lnTo>
                  <a:lnTo>
                    <a:pt x="4553" y="2811"/>
                  </a:lnTo>
                  <a:lnTo>
                    <a:pt x="4523" y="2801"/>
                  </a:lnTo>
                  <a:lnTo>
                    <a:pt x="4494" y="2792"/>
                  </a:lnTo>
                  <a:lnTo>
                    <a:pt x="4464" y="2784"/>
                  </a:lnTo>
                  <a:lnTo>
                    <a:pt x="4433" y="2776"/>
                  </a:lnTo>
                  <a:lnTo>
                    <a:pt x="4403" y="2770"/>
                  </a:lnTo>
                  <a:lnTo>
                    <a:pt x="4373" y="2763"/>
                  </a:lnTo>
                  <a:lnTo>
                    <a:pt x="4342" y="2758"/>
                  </a:lnTo>
                  <a:lnTo>
                    <a:pt x="4311" y="2753"/>
                  </a:lnTo>
                  <a:lnTo>
                    <a:pt x="4281" y="2748"/>
                  </a:lnTo>
                  <a:lnTo>
                    <a:pt x="4251" y="2744"/>
                  </a:lnTo>
                  <a:lnTo>
                    <a:pt x="4220" y="2741"/>
                  </a:lnTo>
                  <a:lnTo>
                    <a:pt x="4189" y="2737"/>
                  </a:lnTo>
                  <a:lnTo>
                    <a:pt x="4159" y="2735"/>
                  </a:lnTo>
                  <a:lnTo>
                    <a:pt x="4128" y="2734"/>
                  </a:lnTo>
                  <a:lnTo>
                    <a:pt x="4098" y="2733"/>
                  </a:lnTo>
                  <a:lnTo>
                    <a:pt x="4067" y="2733"/>
                  </a:lnTo>
                  <a:lnTo>
                    <a:pt x="4037" y="2733"/>
                  </a:lnTo>
                  <a:lnTo>
                    <a:pt x="4007" y="2734"/>
                  </a:lnTo>
                  <a:lnTo>
                    <a:pt x="3978" y="2735"/>
                  </a:lnTo>
                  <a:lnTo>
                    <a:pt x="3947" y="2737"/>
                  </a:lnTo>
                  <a:lnTo>
                    <a:pt x="3918" y="2740"/>
                  </a:lnTo>
                  <a:lnTo>
                    <a:pt x="3888" y="2743"/>
                  </a:lnTo>
                  <a:lnTo>
                    <a:pt x="3859" y="2747"/>
                  </a:lnTo>
                  <a:lnTo>
                    <a:pt x="3830" y="2751"/>
                  </a:lnTo>
                  <a:lnTo>
                    <a:pt x="3801" y="2757"/>
                  </a:lnTo>
                  <a:lnTo>
                    <a:pt x="3772" y="2762"/>
                  </a:lnTo>
                  <a:lnTo>
                    <a:pt x="3742" y="2769"/>
                  </a:lnTo>
                  <a:lnTo>
                    <a:pt x="3713" y="2775"/>
                  </a:lnTo>
                  <a:lnTo>
                    <a:pt x="3684" y="2783"/>
                  </a:lnTo>
                  <a:lnTo>
                    <a:pt x="3656" y="2790"/>
                  </a:lnTo>
                  <a:lnTo>
                    <a:pt x="3628" y="2799"/>
                  </a:lnTo>
                  <a:lnTo>
                    <a:pt x="3599" y="2808"/>
                  </a:lnTo>
                  <a:lnTo>
                    <a:pt x="3610" y="2840"/>
                  </a:lnTo>
                  <a:lnTo>
                    <a:pt x="3643" y="2850"/>
                  </a:lnTo>
                  <a:lnTo>
                    <a:pt x="3658" y="2792"/>
                  </a:lnTo>
                  <a:lnTo>
                    <a:pt x="3672" y="2737"/>
                  </a:lnTo>
                  <a:lnTo>
                    <a:pt x="3683" y="2683"/>
                  </a:lnTo>
                  <a:lnTo>
                    <a:pt x="3693" y="2632"/>
                  </a:lnTo>
                  <a:lnTo>
                    <a:pt x="3700" y="2581"/>
                  </a:lnTo>
                  <a:lnTo>
                    <a:pt x="3706" y="2531"/>
                  </a:lnTo>
                  <a:lnTo>
                    <a:pt x="3709" y="2482"/>
                  </a:lnTo>
                  <a:lnTo>
                    <a:pt x="3710" y="2434"/>
                  </a:lnTo>
                  <a:lnTo>
                    <a:pt x="3710" y="2406"/>
                  </a:lnTo>
                  <a:lnTo>
                    <a:pt x="3709" y="2378"/>
                  </a:lnTo>
                  <a:lnTo>
                    <a:pt x="3707" y="2351"/>
                  </a:lnTo>
                  <a:lnTo>
                    <a:pt x="3704" y="2324"/>
                  </a:lnTo>
                  <a:lnTo>
                    <a:pt x="3700" y="2296"/>
                  </a:lnTo>
                  <a:lnTo>
                    <a:pt x="3696" y="2270"/>
                  </a:lnTo>
                  <a:lnTo>
                    <a:pt x="3691" y="2243"/>
                  </a:lnTo>
                  <a:lnTo>
                    <a:pt x="3684" y="2217"/>
                  </a:lnTo>
                  <a:lnTo>
                    <a:pt x="3677" y="2190"/>
                  </a:lnTo>
                  <a:lnTo>
                    <a:pt x="3669" y="2164"/>
                  </a:lnTo>
                  <a:lnTo>
                    <a:pt x="3660" y="2138"/>
                  </a:lnTo>
                  <a:lnTo>
                    <a:pt x="3651" y="2112"/>
                  </a:lnTo>
                  <a:lnTo>
                    <a:pt x="3640" y="2088"/>
                  </a:lnTo>
                  <a:lnTo>
                    <a:pt x="3628" y="2062"/>
                  </a:lnTo>
                  <a:lnTo>
                    <a:pt x="3616" y="2037"/>
                  </a:lnTo>
                  <a:lnTo>
                    <a:pt x="3602" y="2011"/>
                  </a:lnTo>
                  <a:lnTo>
                    <a:pt x="3588" y="1986"/>
                  </a:lnTo>
                  <a:lnTo>
                    <a:pt x="3573" y="1960"/>
                  </a:lnTo>
                  <a:lnTo>
                    <a:pt x="3557" y="1935"/>
                  </a:lnTo>
                  <a:lnTo>
                    <a:pt x="3540" y="1909"/>
                  </a:lnTo>
                  <a:lnTo>
                    <a:pt x="3522" y="1885"/>
                  </a:lnTo>
                  <a:lnTo>
                    <a:pt x="3504" y="1859"/>
                  </a:lnTo>
                  <a:lnTo>
                    <a:pt x="3483" y="1833"/>
                  </a:lnTo>
                  <a:lnTo>
                    <a:pt x="3463" y="1807"/>
                  </a:lnTo>
                  <a:lnTo>
                    <a:pt x="3441" y="1782"/>
                  </a:lnTo>
                  <a:lnTo>
                    <a:pt x="3419" y="1755"/>
                  </a:lnTo>
                  <a:lnTo>
                    <a:pt x="3395" y="1729"/>
                  </a:lnTo>
                  <a:lnTo>
                    <a:pt x="3371" y="1703"/>
                  </a:lnTo>
                  <a:lnTo>
                    <a:pt x="3319" y="1649"/>
                  </a:lnTo>
                  <a:lnTo>
                    <a:pt x="3263" y="1595"/>
                  </a:lnTo>
                  <a:lnTo>
                    <a:pt x="3261" y="1593"/>
                  </a:lnTo>
                  <a:lnTo>
                    <a:pt x="3259" y="1591"/>
                  </a:lnTo>
                  <a:lnTo>
                    <a:pt x="3258" y="1591"/>
                  </a:lnTo>
                  <a:lnTo>
                    <a:pt x="3243" y="1579"/>
                  </a:lnTo>
                  <a:lnTo>
                    <a:pt x="3210" y="1553"/>
                  </a:lnTo>
                  <a:lnTo>
                    <a:pt x="3190" y="1534"/>
                  </a:lnTo>
                  <a:lnTo>
                    <a:pt x="3166" y="1511"/>
                  </a:lnTo>
                  <a:lnTo>
                    <a:pt x="3142" y="1484"/>
                  </a:lnTo>
                  <a:lnTo>
                    <a:pt x="3117" y="1454"/>
                  </a:lnTo>
                  <a:lnTo>
                    <a:pt x="3105" y="1438"/>
                  </a:lnTo>
                  <a:lnTo>
                    <a:pt x="3094" y="1420"/>
                  </a:lnTo>
                  <a:lnTo>
                    <a:pt x="3082" y="1402"/>
                  </a:lnTo>
                  <a:lnTo>
                    <a:pt x="3070" y="1384"/>
                  </a:lnTo>
                  <a:lnTo>
                    <a:pt x="3059" y="1364"/>
                  </a:lnTo>
                  <a:lnTo>
                    <a:pt x="3048" y="1344"/>
                  </a:lnTo>
                  <a:lnTo>
                    <a:pt x="3039" y="1322"/>
                  </a:lnTo>
                  <a:lnTo>
                    <a:pt x="3029" y="1300"/>
                  </a:lnTo>
                  <a:lnTo>
                    <a:pt x="3020" y="1277"/>
                  </a:lnTo>
                  <a:lnTo>
                    <a:pt x="3013" y="1253"/>
                  </a:lnTo>
                  <a:lnTo>
                    <a:pt x="3006" y="1228"/>
                  </a:lnTo>
                  <a:lnTo>
                    <a:pt x="3001" y="1202"/>
                  </a:lnTo>
                  <a:lnTo>
                    <a:pt x="2995" y="1176"/>
                  </a:lnTo>
                  <a:lnTo>
                    <a:pt x="2992" y="1149"/>
                  </a:lnTo>
                  <a:lnTo>
                    <a:pt x="2990" y="1121"/>
                  </a:lnTo>
                  <a:lnTo>
                    <a:pt x="2990" y="1093"/>
                  </a:lnTo>
                  <a:lnTo>
                    <a:pt x="2990" y="1061"/>
                  </a:lnTo>
                  <a:lnTo>
                    <a:pt x="2993" y="1027"/>
                  </a:lnTo>
                  <a:lnTo>
                    <a:pt x="2997" y="993"/>
                  </a:lnTo>
                  <a:lnTo>
                    <a:pt x="3005" y="958"/>
                  </a:lnTo>
                  <a:lnTo>
                    <a:pt x="3014" y="922"/>
                  </a:lnTo>
                  <a:lnTo>
                    <a:pt x="3026" y="884"/>
                  </a:lnTo>
                  <a:lnTo>
                    <a:pt x="3040" y="846"/>
                  </a:lnTo>
                  <a:lnTo>
                    <a:pt x="3057" y="806"/>
                  </a:lnTo>
                  <a:lnTo>
                    <a:pt x="3056" y="806"/>
                  </a:lnTo>
                  <a:lnTo>
                    <a:pt x="3057" y="806"/>
                  </a:lnTo>
                  <a:lnTo>
                    <a:pt x="3057" y="806"/>
                  </a:lnTo>
                  <a:lnTo>
                    <a:pt x="3056" y="806"/>
                  </a:lnTo>
                  <a:lnTo>
                    <a:pt x="3057" y="806"/>
                  </a:lnTo>
                  <a:lnTo>
                    <a:pt x="3060" y="802"/>
                  </a:lnTo>
                  <a:lnTo>
                    <a:pt x="3067" y="792"/>
                  </a:lnTo>
                  <a:lnTo>
                    <a:pt x="3086" y="764"/>
                  </a:lnTo>
                  <a:lnTo>
                    <a:pt x="3114" y="727"/>
                  </a:lnTo>
                  <a:lnTo>
                    <a:pt x="3150" y="682"/>
                  </a:lnTo>
                  <a:lnTo>
                    <a:pt x="3190" y="631"/>
                  </a:lnTo>
                  <a:lnTo>
                    <a:pt x="3223" y="590"/>
                  </a:lnTo>
                  <a:lnTo>
                    <a:pt x="3258" y="546"/>
                  </a:lnTo>
                  <a:lnTo>
                    <a:pt x="3293" y="502"/>
                  </a:lnTo>
                  <a:lnTo>
                    <a:pt x="3330" y="456"/>
                  </a:lnTo>
                  <a:lnTo>
                    <a:pt x="3367" y="411"/>
                  </a:lnTo>
                  <a:lnTo>
                    <a:pt x="3403" y="367"/>
                  </a:lnTo>
                  <a:lnTo>
                    <a:pt x="3439" y="323"/>
                  </a:lnTo>
                  <a:lnTo>
                    <a:pt x="3472" y="282"/>
                  </a:lnTo>
                  <a:lnTo>
                    <a:pt x="3505" y="243"/>
                  </a:lnTo>
                  <a:lnTo>
                    <a:pt x="3534" y="206"/>
                  </a:lnTo>
                  <a:lnTo>
                    <a:pt x="3561" y="174"/>
                  </a:lnTo>
                  <a:lnTo>
                    <a:pt x="3584" y="147"/>
                  </a:lnTo>
                  <a:lnTo>
                    <a:pt x="3602" y="124"/>
                  </a:lnTo>
                  <a:lnTo>
                    <a:pt x="3616" y="107"/>
                  </a:lnTo>
                  <a:lnTo>
                    <a:pt x="3625" y="96"/>
                  </a:lnTo>
                  <a:lnTo>
                    <a:pt x="3628" y="93"/>
                  </a:lnTo>
                  <a:lnTo>
                    <a:pt x="3705" y="0"/>
                  </a:lnTo>
                  <a:lnTo>
                    <a:pt x="3591" y="39"/>
                  </a:lnTo>
                  <a:lnTo>
                    <a:pt x="3585" y="41"/>
                  </a:lnTo>
                  <a:lnTo>
                    <a:pt x="3567" y="46"/>
                  </a:lnTo>
                  <a:lnTo>
                    <a:pt x="3539" y="56"/>
                  </a:lnTo>
                  <a:lnTo>
                    <a:pt x="3502" y="69"/>
                  </a:lnTo>
                  <a:lnTo>
                    <a:pt x="3454" y="86"/>
                  </a:lnTo>
                  <a:lnTo>
                    <a:pt x="3398" y="106"/>
                  </a:lnTo>
                  <a:lnTo>
                    <a:pt x="3333" y="128"/>
                  </a:lnTo>
                  <a:lnTo>
                    <a:pt x="3262" y="154"/>
                  </a:lnTo>
                  <a:lnTo>
                    <a:pt x="3184" y="183"/>
                  </a:lnTo>
                  <a:lnTo>
                    <a:pt x="3100" y="215"/>
                  </a:lnTo>
                  <a:lnTo>
                    <a:pt x="3010" y="248"/>
                  </a:lnTo>
                  <a:lnTo>
                    <a:pt x="2918" y="284"/>
                  </a:lnTo>
                  <a:lnTo>
                    <a:pt x="2819" y="320"/>
                  </a:lnTo>
                  <a:lnTo>
                    <a:pt x="2719" y="360"/>
                  </a:lnTo>
                  <a:lnTo>
                    <a:pt x="2615" y="401"/>
                  </a:lnTo>
                  <a:lnTo>
                    <a:pt x="2511" y="445"/>
                  </a:lnTo>
                  <a:lnTo>
                    <a:pt x="2458" y="466"/>
                  </a:lnTo>
                  <a:lnTo>
                    <a:pt x="2404" y="489"/>
                  </a:lnTo>
                  <a:lnTo>
                    <a:pt x="2351" y="511"/>
                  </a:lnTo>
                  <a:lnTo>
                    <a:pt x="2297" y="534"/>
                  </a:lnTo>
                  <a:lnTo>
                    <a:pt x="2244" y="557"/>
                  </a:lnTo>
                  <a:lnTo>
                    <a:pt x="2191" y="581"/>
                  </a:lnTo>
                  <a:lnTo>
                    <a:pt x="2138" y="604"/>
                  </a:lnTo>
                  <a:lnTo>
                    <a:pt x="2085" y="628"/>
                  </a:lnTo>
                  <a:lnTo>
                    <a:pt x="2033" y="652"/>
                  </a:lnTo>
                  <a:lnTo>
                    <a:pt x="1982" y="676"/>
                  </a:lnTo>
                  <a:lnTo>
                    <a:pt x="1930" y="699"/>
                  </a:lnTo>
                  <a:lnTo>
                    <a:pt x="1880" y="724"/>
                  </a:lnTo>
                  <a:lnTo>
                    <a:pt x="1829" y="748"/>
                  </a:lnTo>
                  <a:lnTo>
                    <a:pt x="1781" y="773"/>
                  </a:lnTo>
                  <a:lnTo>
                    <a:pt x="1733" y="798"/>
                  </a:lnTo>
                  <a:lnTo>
                    <a:pt x="1686" y="822"/>
                  </a:lnTo>
                  <a:lnTo>
                    <a:pt x="1639" y="846"/>
                  </a:lnTo>
                  <a:lnTo>
                    <a:pt x="1595" y="871"/>
                  </a:lnTo>
                  <a:lnTo>
                    <a:pt x="1551" y="896"/>
                  </a:lnTo>
                  <a:lnTo>
                    <a:pt x="1509" y="920"/>
                  </a:lnTo>
                  <a:lnTo>
                    <a:pt x="1468" y="944"/>
                  </a:lnTo>
                  <a:lnTo>
                    <a:pt x="1429" y="969"/>
                  </a:lnTo>
                  <a:lnTo>
                    <a:pt x="1391" y="993"/>
                  </a:lnTo>
                  <a:lnTo>
                    <a:pt x="1354" y="1017"/>
                  </a:lnTo>
                  <a:lnTo>
                    <a:pt x="1320" y="1042"/>
                  </a:lnTo>
                  <a:lnTo>
                    <a:pt x="1287" y="1065"/>
                  </a:lnTo>
                  <a:lnTo>
                    <a:pt x="1257" y="1089"/>
                  </a:lnTo>
                  <a:lnTo>
                    <a:pt x="1228" y="1113"/>
                  </a:lnTo>
                  <a:lnTo>
                    <a:pt x="1201" y="1135"/>
                  </a:lnTo>
                  <a:lnTo>
                    <a:pt x="1176" y="1159"/>
                  </a:lnTo>
                  <a:lnTo>
                    <a:pt x="1154" y="1183"/>
                  </a:lnTo>
                  <a:lnTo>
                    <a:pt x="1134" y="1206"/>
                  </a:lnTo>
                  <a:lnTo>
                    <a:pt x="1089" y="1261"/>
                  </a:lnTo>
                  <a:lnTo>
                    <a:pt x="1161" y="1262"/>
                  </a:lnTo>
                  <a:lnTo>
                    <a:pt x="1162" y="1227"/>
                  </a:lnTo>
                  <a:lnTo>
                    <a:pt x="1140" y="1202"/>
                  </a:lnTo>
                  <a:lnTo>
                    <a:pt x="1119" y="1220"/>
                  </a:lnTo>
                  <a:lnTo>
                    <a:pt x="1100" y="1238"/>
                  </a:lnTo>
                  <a:lnTo>
                    <a:pt x="1079" y="1257"/>
                  </a:lnTo>
                  <a:lnTo>
                    <a:pt x="1060" y="1277"/>
                  </a:lnTo>
                  <a:lnTo>
                    <a:pt x="1060" y="1277"/>
                  </a:lnTo>
                  <a:lnTo>
                    <a:pt x="1060" y="1277"/>
                  </a:lnTo>
                  <a:lnTo>
                    <a:pt x="1036" y="1303"/>
                  </a:lnTo>
                  <a:lnTo>
                    <a:pt x="1012" y="1329"/>
                  </a:lnTo>
                  <a:lnTo>
                    <a:pt x="991" y="1356"/>
                  </a:lnTo>
                  <a:lnTo>
                    <a:pt x="969" y="1382"/>
                  </a:lnTo>
                  <a:lnTo>
                    <a:pt x="947" y="1410"/>
                  </a:lnTo>
                  <a:lnTo>
                    <a:pt x="928" y="1438"/>
                  </a:lnTo>
                  <a:lnTo>
                    <a:pt x="909" y="1466"/>
                  </a:lnTo>
                  <a:lnTo>
                    <a:pt x="890" y="1494"/>
                  </a:lnTo>
                  <a:lnTo>
                    <a:pt x="872" y="1523"/>
                  </a:lnTo>
                  <a:lnTo>
                    <a:pt x="856" y="1552"/>
                  </a:lnTo>
                  <a:lnTo>
                    <a:pt x="839" y="1581"/>
                  </a:lnTo>
                  <a:lnTo>
                    <a:pt x="823" y="1611"/>
                  </a:lnTo>
                  <a:lnTo>
                    <a:pt x="809" y="1642"/>
                  </a:lnTo>
                  <a:lnTo>
                    <a:pt x="795" y="1672"/>
                  </a:lnTo>
                  <a:lnTo>
                    <a:pt x="782" y="1703"/>
                  </a:lnTo>
                  <a:lnTo>
                    <a:pt x="769" y="1733"/>
                  </a:lnTo>
                  <a:lnTo>
                    <a:pt x="757" y="1765"/>
                  </a:lnTo>
                  <a:lnTo>
                    <a:pt x="747" y="1797"/>
                  </a:lnTo>
                  <a:lnTo>
                    <a:pt x="737" y="1828"/>
                  </a:lnTo>
                  <a:lnTo>
                    <a:pt x="727" y="1861"/>
                  </a:lnTo>
                  <a:lnTo>
                    <a:pt x="719" y="1892"/>
                  </a:lnTo>
                  <a:lnTo>
                    <a:pt x="711" y="1925"/>
                  </a:lnTo>
                  <a:lnTo>
                    <a:pt x="703" y="1958"/>
                  </a:lnTo>
                  <a:lnTo>
                    <a:pt x="698" y="1990"/>
                  </a:lnTo>
                  <a:lnTo>
                    <a:pt x="692" y="2023"/>
                  </a:lnTo>
                  <a:lnTo>
                    <a:pt x="687" y="2056"/>
                  </a:lnTo>
                  <a:lnTo>
                    <a:pt x="683" y="2089"/>
                  </a:lnTo>
                  <a:lnTo>
                    <a:pt x="680" y="2122"/>
                  </a:lnTo>
                  <a:lnTo>
                    <a:pt x="678" y="2156"/>
                  </a:lnTo>
                  <a:lnTo>
                    <a:pt x="675" y="2189"/>
                  </a:lnTo>
                  <a:lnTo>
                    <a:pt x="674" y="2222"/>
                  </a:lnTo>
                  <a:lnTo>
                    <a:pt x="673" y="2256"/>
                  </a:lnTo>
                  <a:lnTo>
                    <a:pt x="674" y="2301"/>
                  </a:lnTo>
                  <a:lnTo>
                    <a:pt x="676" y="2347"/>
                  </a:lnTo>
                  <a:lnTo>
                    <a:pt x="680" y="2393"/>
                  </a:lnTo>
                  <a:lnTo>
                    <a:pt x="685" y="2438"/>
                  </a:lnTo>
                  <a:lnTo>
                    <a:pt x="690" y="2484"/>
                  </a:lnTo>
                  <a:lnTo>
                    <a:pt x="698" y="2530"/>
                  </a:lnTo>
                  <a:lnTo>
                    <a:pt x="708" y="2575"/>
                  </a:lnTo>
                  <a:lnTo>
                    <a:pt x="717" y="2621"/>
                  </a:lnTo>
                  <a:lnTo>
                    <a:pt x="729" y="2665"/>
                  </a:lnTo>
                  <a:lnTo>
                    <a:pt x="742" y="2710"/>
                  </a:lnTo>
                  <a:lnTo>
                    <a:pt x="757" y="2755"/>
                  </a:lnTo>
                  <a:lnTo>
                    <a:pt x="773" y="2799"/>
                  </a:lnTo>
                  <a:lnTo>
                    <a:pt x="790" y="2843"/>
                  </a:lnTo>
                  <a:lnTo>
                    <a:pt x="808" y="2886"/>
                  </a:lnTo>
                  <a:lnTo>
                    <a:pt x="828" y="2930"/>
                  </a:lnTo>
                  <a:lnTo>
                    <a:pt x="849" y="2973"/>
                  </a:lnTo>
                  <a:lnTo>
                    <a:pt x="879" y="2958"/>
                  </a:lnTo>
                  <a:lnTo>
                    <a:pt x="866" y="2925"/>
                  </a:lnTo>
                  <a:lnTo>
                    <a:pt x="834" y="2939"/>
                  </a:lnTo>
                  <a:lnTo>
                    <a:pt x="801" y="2954"/>
                  </a:lnTo>
                  <a:lnTo>
                    <a:pt x="768" y="2969"/>
                  </a:lnTo>
                  <a:lnTo>
                    <a:pt x="737" y="2987"/>
                  </a:lnTo>
                  <a:lnTo>
                    <a:pt x="705" y="3004"/>
                  </a:lnTo>
                  <a:lnTo>
                    <a:pt x="673" y="3022"/>
                  </a:lnTo>
                  <a:lnTo>
                    <a:pt x="643" y="3041"/>
                  </a:lnTo>
                  <a:lnTo>
                    <a:pt x="613" y="3061"/>
                  </a:lnTo>
                  <a:lnTo>
                    <a:pt x="583" y="3082"/>
                  </a:lnTo>
                  <a:lnTo>
                    <a:pt x="553" y="3103"/>
                  </a:lnTo>
                  <a:lnTo>
                    <a:pt x="524" y="3126"/>
                  </a:lnTo>
                  <a:lnTo>
                    <a:pt x="495" y="3150"/>
                  </a:lnTo>
                  <a:lnTo>
                    <a:pt x="468" y="3174"/>
                  </a:lnTo>
                  <a:lnTo>
                    <a:pt x="440" y="3198"/>
                  </a:lnTo>
                  <a:lnTo>
                    <a:pt x="413" y="3224"/>
                  </a:lnTo>
                  <a:lnTo>
                    <a:pt x="387" y="3251"/>
                  </a:lnTo>
                  <a:lnTo>
                    <a:pt x="363" y="3277"/>
                  </a:lnTo>
                  <a:lnTo>
                    <a:pt x="340" y="3303"/>
                  </a:lnTo>
                  <a:lnTo>
                    <a:pt x="317" y="3330"/>
                  </a:lnTo>
                  <a:lnTo>
                    <a:pt x="295" y="3357"/>
                  </a:lnTo>
                  <a:lnTo>
                    <a:pt x="275" y="3384"/>
                  </a:lnTo>
                  <a:lnTo>
                    <a:pt x="254" y="3412"/>
                  </a:lnTo>
                  <a:lnTo>
                    <a:pt x="236" y="3440"/>
                  </a:lnTo>
                  <a:lnTo>
                    <a:pt x="217" y="3469"/>
                  </a:lnTo>
                  <a:lnTo>
                    <a:pt x="199" y="3498"/>
                  </a:lnTo>
                  <a:lnTo>
                    <a:pt x="182" y="3528"/>
                  </a:lnTo>
                  <a:lnTo>
                    <a:pt x="166" y="3557"/>
                  </a:lnTo>
                  <a:lnTo>
                    <a:pt x="151" y="3587"/>
                  </a:lnTo>
                  <a:lnTo>
                    <a:pt x="136" y="3617"/>
                  </a:lnTo>
                  <a:lnTo>
                    <a:pt x="122" y="3647"/>
                  </a:lnTo>
                  <a:lnTo>
                    <a:pt x="109" y="3679"/>
                  </a:lnTo>
                  <a:lnTo>
                    <a:pt x="96" y="3710"/>
                  </a:lnTo>
                  <a:lnTo>
                    <a:pt x="85" y="3741"/>
                  </a:lnTo>
                  <a:lnTo>
                    <a:pt x="73" y="3773"/>
                  </a:lnTo>
                  <a:lnTo>
                    <a:pt x="63" y="3805"/>
                  </a:lnTo>
                  <a:lnTo>
                    <a:pt x="54" y="3836"/>
                  </a:lnTo>
                  <a:lnTo>
                    <a:pt x="45" y="3869"/>
                  </a:lnTo>
                  <a:lnTo>
                    <a:pt x="37" y="3901"/>
                  </a:lnTo>
                  <a:lnTo>
                    <a:pt x="30" y="3933"/>
                  </a:lnTo>
                  <a:lnTo>
                    <a:pt x="23" y="3967"/>
                  </a:lnTo>
                  <a:lnTo>
                    <a:pt x="18" y="3999"/>
                  </a:lnTo>
                  <a:lnTo>
                    <a:pt x="14" y="4033"/>
                  </a:lnTo>
                  <a:lnTo>
                    <a:pt x="9" y="4065"/>
                  </a:lnTo>
                  <a:lnTo>
                    <a:pt x="6" y="4099"/>
                  </a:lnTo>
                  <a:lnTo>
                    <a:pt x="3" y="4132"/>
                  </a:lnTo>
                  <a:lnTo>
                    <a:pt x="2" y="4166"/>
                  </a:lnTo>
                  <a:lnTo>
                    <a:pt x="1" y="4199"/>
                  </a:lnTo>
                  <a:lnTo>
                    <a:pt x="0" y="4233"/>
                  </a:lnTo>
                  <a:lnTo>
                    <a:pt x="1" y="4271"/>
                  </a:lnTo>
                  <a:lnTo>
                    <a:pt x="2" y="4310"/>
                  </a:lnTo>
                  <a:lnTo>
                    <a:pt x="4" y="4349"/>
                  </a:lnTo>
                  <a:lnTo>
                    <a:pt x="8" y="4388"/>
                  </a:lnTo>
                  <a:lnTo>
                    <a:pt x="13" y="4427"/>
                  </a:lnTo>
                  <a:lnTo>
                    <a:pt x="18" y="4466"/>
                  </a:lnTo>
                  <a:lnTo>
                    <a:pt x="24" y="4503"/>
                  </a:lnTo>
                  <a:lnTo>
                    <a:pt x="32" y="4542"/>
                  </a:lnTo>
                  <a:lnTo>
                    <a:pt x="41" y="4581"/>
                  </a:lnTo>
                  <a:lnTo>
                    <a:pt x="49" y="4619"/>
                  </a:lnTo>
                  <a:lnTo>
                    <a:pt x="60" y="4658"/>
                  </a:lnTo>
                  <a:lnTo>
                    <a:pt x="71" y="4696"/>
                  </a:lnTo>
                  <a:lnTo>
                    <a:pt x="84" y="4733"/>
                  </a:lnTo>
                  <a:lnTo>
                    <a:pt x="97" y="4770"/>
                  </a:lnTo>
                  <a:lnTo>
                    <a:pt x="111" y="4808"/>
                  </a:lnTo>
                  <a:lnTo>
                    <a:pt x="127" y="4845"/>
                  </a:lnTo>
                  <a:lnTo>
                    <a:pt x="143" y="4881"/>
                  </a:lnTo>
                  <a:lnTo>
                    <a:pt x="160" y="4918"/>
                  </a:lnTo>
                  <a:lnTo>
                    <a:pt x="178" y="4955"/>
                  </a:lnTo>
                  <a:lnTo>
                    <a:pt x="197" y="4990"/>
                  </a:lnTo>
                  <a:lnTo>
                    <a:pt x="218" y="5026"/>
                  </a:lnTo>
                  <a:lnTo>
                    <a:pt x="238" y="5060"/>
                  </a:lnTo>
                  <a:lnTo>
                    <a:pt x="261" y="5095"/>
                  </a:lnTo>
                  <a:lnTo>
                    <a:pt x="283" y="5130"/>
                  </a:lnTo>
                  <a:lnTo>
                    <a:pt x="308" y="5163"/>
                  </a:lnTo>
                  <a:lnTo>
                    <a:pt x="333" y="5196"/>
                  </a:lnTo>
                  <a:lnTo>
                    <a:pt x="359" y="5230"/>
                  </a:lnTo>
                  <a:lnTo>
                    <a:pt x="386" y="5262"/>
                  </a:lnTo>
                  <a:lnTo>
                    <a:pt x="413" y="5294"/>
                  </a:lnTo>
                  <a:lnTo>
                    <a:pt x="442" y="5325"/>
                  </a:lnTo>
                  <a:lnTo>
                    <a:pt x="472" y="5356"/>
                  </a:lnTo>
                  <a:lnTo>
                    <a:pt x="503" y="5386"/>
                  </a:lnTo>
                  <a:lnTo>
                    <a:pt x="503" y="5386"/>
                  </a:lnTo>
                  <a:lnTo>
                    <a:pt x="531" y="5411"/>
                  </a:lnTo>
                  <a:lnTo>
                    <a:pt x="558" y="5436"/>
                  </a:lnTo>
                  <a:lnTo>
                    <a:pt x="586" y="5460"/>
                  </a:lnTo>
                  <a:lnTo>
                    <a:pt x="614" y="5483"/>
                  </a:lnTo>
                  <a:lnTo>
                    <a:pt x="635" y="5457"/>
                  </a:lnTo>
                  <a:lnTo>
                    <a:pt x="602" y="5453"/>
                  </a:lnTo>
                  <a:lnTo>
                    <a:pt x="599" y="5493"/>
                  </a:lnTo>
                  <a:lnTo>
                    <a:pt x="598" y="5533"/>
                  </a:lnTo>
                  <a:lnTo>
                    <a:pt x="595" y="5573"/>
                  </a:lnTo>
                  <a:lnTo>
                    <a:pt x="595" y="5612"/>
                  </a:lnTo>
                  <a:lnTo>
                    <a:pt x="597" y="5663"/>
                  </a:lnTo>
                  <a:lnTo>
                    <a:pt x="599" y="5714"/>
                  </a:lnTo>
                  <a:lnTo>
                    <a:pt x="602" y="5764"/>
                  </a:lnTo>
                  <a:lnTo>
                    <a:pt x="606" y="5814"/>
                  </a:lnTo>
                  <a:lnTo>
                    <a:pt x="613" y="5864"/>
                  </a:lnTo>
                  <a:lnTo>
                    <a:pt x="620" y="5913"/>
                  </a:lnTo>
                  <a:lnTo>
                    <a:pt x="629" y="5962"/>
                  </a:lnTo>
                  <a:lnTo>
                    <a:pt x="640" y="6009"/>
                  </a:lnTo>
                  <a:lnTo>
                    <a:pt x="652" y="6058"/>
                  </a:lnTo>
                  <a:lnTo>
                    <a:pt x="665" y="6105"/>
                  </a:lnTo>
                  <a:lnTo>
                    <a:pt x="679" y="6153"/>
                  </a:lnTo>
                  <a:lnTo>
                    <a:pt x="695" y="6199"/>
                  </a:lnTo>
                  <a:lnTo>
                    <a:pt x="712" y="6246"/>
                  </a:lnTo>
                  <a:lnTo>
                    <a:pt x="730" y="6292"/>
                  </a:lnTo>
                  <a:lnTo>
                    <a:pt x="751" y="6339"/>
                  </a:lnTo>
                  <a:lnTo>
                    <a:pt x="773" y="6385"/>
                  </a:lnTo>
                  <a:lnTo>
                    <a:pt x="795" y="6430"/>
                  </a:lnTo>
                  <a:lnTo>
                    <a:pt x="819" y="6476"/>
                  </a:lnTo>
                  <a:lnTo>
                    <a:pt x="845" y="6521"/>
                  </a:lnTo>
                  <a:lnTo>
                    <a:pt x="872" y="6565"/>
                  </a:lnTo>
                  <a:lnTo>
                    <a:pt x="900" y="6611"/>
                  </a:lnTo>
                  <a:lnTo>
                    <a:pt x="930" y="6655"/>
                  </a:lnTo>
                  <a:lnTo>
                    <a:pt x="961" y="6700"/>
                  </a:lnTo>
                  <a:lnTo>
                    <a:pt x="994" y="6745"/>
                  </a:lnTo>
                  <a:lnTo>
                    <a:pt x="1027" y="6789"/>
                  </a:lnTo>
                  <a:lnTo>
                    <a:pt x="1063" y="6833"/>
                  </a:lnTo>
                  <a:lnTo>
                    <a:pt x="1100" y="6877"/>
                  </a:lnTo>
                  <a:lnTo>
                    <a:pt x="1138" y="6922"/>
                  </a:lnTo>
                  <a:lnTo>
                    <a:pt x="1177" y="6965"/>
                  </a:lnTo>
                  <a:lnTo>
                    <a:pt x="1218" y="7009"/>
                  </a:lnTo>
                  <a:lnTo>
                    <a:pt x="1262" y="7053"/>
                  </a:lnTo>
                  <a:lnTo>
                    <a:pt x="1305" y="7097"/>
                  </a:lnTo>
                  <a:lnTo>
                    <a:pt x="1328" y="7074"/>
                  </a:lnTo>
                  <a:lnTo>
                    <a:pt x="1304" y="7050"/>
                  </a:lnTo>
                  <a:lnTo>
                    <a:pt x="1303" y="7051"/>
                  </a:lnTo>
                  <a:lnTo>
                    <a:pt x="1280" y="7076"/>
                  </a:lnTo>
                  <a:lnTo>
                    <a:pt x="1305" y="7099"/>
                  </a:lnTo>
                  <a:lnTo>
                    <a:pt x="1314" y="7108"/>
                  </a:lnTo>
                  <a:lnTo>
                    <a:pt x="1323" y="7117"/>
                  </a:lnTo>
                  <a:lnTo>
                    <a:pt x="1333" y="7126"/>
                  </a:lnTo>
                  <a:lnTo>
                    <a:pt x="1343" y="7134"/>
                  </a:lnTo>
                  <a:lnTo>
                    <a:pt x="1365" y="7109"/>
                  </a:lnTo>
                  <a:lnTo>
                    <a:pt x="1341" y="7134"/>
                  </a:lnTo>
                  <a:lnTo>
                    <a:pt x="1351" y="7144"/>
                  </a:lnTo>
                  <a:lnTo>
                    <a:pt x="1362" y="7154"/>
                  </a:lnTo>
                  <a:lnTo>
                    <a:pt x="1387" y="7177"/>
                  </a:lnTo>
                  <a:lnTo>
                    <a:pt x="1411" y="7153"/>
                  </a:lnTo>
                  <a:lnTo>
                    <a:pt x="1387" y="7129"/>
                  </a:lnTo>
                  <a:lnTo>
                    <a:pt x="1363" y="7154"/>
                  </a:lnTo>
                  <a:lnTo>
                    <a:pt x="1404" y="7191"/>
                  </a:lnTo>
                  <a:lnTo>
                    <a:pt x="1445" y="7227"/>
                  </a:lnTo>
                  <a:lnTo>
                    <a:pt x="1486" y="7262"/>
                  </a:lnTo>
                  <a:lnTo>
                    <a:pt x="1527" y="7295"/>
                  </a:lnTo>
                  <a:lnTo>
                    <a:pt x="1567" y="7327"/>
                  </a:lnTo>
                  <a:lnTo>
                    <a:pt x="1607" y="7358"/>
                  </a:lnTo>
                  <a:lnTo>
                    <a:pt x="1647" y="7387"/>
                  </a:lnTo>
                  <a:lnTo>
                    <a:pt x="1686" y="7415"/>
                  </a:lnTo>
                  <a:lnTo>
                    <a:pt x="1726" y="7442"/>
                  </a:lnTo>
                  <a:lnTo>
                    <a:pt x="1765" y="7467"/>
                  </a:lnTo>
                  <a:lnTo>
                    <a:pt x="1805" y="7492"/>
                  </a:lnTo>
                  <a:lnTo>
                    <a:pt x="1843" y="7514"/>
                  </a:lnTo>
                  <a:lnTo>
                    <a:pt x="1882" y="7536"/>
                  </a:lnTo>
                  <a:lnTo>
                    <a:pt x="1922" y="7556"/>
                  </a:lnTo>
                  <a:lnTo>
                    <a:pt x="1961" y="7575"/>
                  </a:lnTo>
                  <a:lnTo>
                    <a:pt x="2000" y="7593"/>
                  </a:lnTo>
                  <a:lnTo>
                    <a:pt x="2040" y="7609"/>
                  </a:lnTo>
                  <a:lnTo>
                    <a:pt x="2079" y="7625"/>
                  </a:lnTo>
                  <a:lnTo>
                    <a:pt x="2119" y="7639"/>
                  </a:lnTo>
                  <a:lnTo>
                    <a:pt x="2159" y="7652"/>
                  </a:lnTo>
                  <a:lnTo>
                    <a:pt x="2199" y="7665"/>
                  </a:lnTo>
                  <a:lnTo>
                    <a:pt x="2239" y="7676"/>
                  </a:lnTo>
                  <a:lnTo>
                    <a:pt x="2280" y="7686"/>
                  </a:lnTo>
                  <a:lnTo>
                    <a:pt x="2321" y="7694"/>
                  </a:lnTo>
                  <a:lnTo>
                    <a:pt x="2362" y="7702"/>
                  </a:lnTo>
                  <a:lnTo>
                    <a:pt x="2403" y="7708"/>
                  </a:lnTo>
                  <a:lnTo>
                    <a:pt x="2444" y="7714"/>
                  </a:lnTo>
                  <a:lnTo>
                    <a:pt x="2486" y="7718"/>
                  </a:lnTo>
                  <a:lnTo>
                    <a:pt x="2528" y="7721"/>
                  </a:lnTo>
                  <a:lnTo>
                    <a:pt x="2571" y="7725"/>
                  </a:lnTo>
                  <a:lnTo>
                    <a:pt x="2614" y="7726"/>
                  </a:lnTo>
                  <a:lnTo>
                    <a:pt x="2658" y="7726"/>
                  </a:lnTo>
                  <a:lnTo>
                    <a:pt x="2694" y="7726"/>
                  </a:lnTo>
                  <a:lnTo>
                    <a:pt x="2731" y="7725"/>
                  </a:lnTo>
                  <a:lnTo>
                    <a:pt x="2768" y="7724"/>
                  </a:lnTo>
                  <a:lnTo>
                    <a:pt x="2805" y="7721"/>
                  </a:lnTo>
                  <a:lnTo>
                    <a:pt x="2843" y="7718"/>
                  </a:lnTo>
                  <a:lnTo>
                    <a:pt x="2881" y="7715"/>
                  </a:lnTo>
                  <a:lnTo>
                    <a:pt x="2920" y="7711"/>
                  </a:lnTo>
                  <a:lnTo>
                    <a:pt x="2959" y="7706"/>
                  </a:lnTo>
                  <a:lnTo>
                    <a:pt x="2954" y="7673"/>
                  </a:lnTo>
                  <a:lnTo>
                    <a:pt x="2929" y="7696"/>
                  </a:lnTo>
                  <a:lnTo>
                    <a:pt x="2953" y="7723"/>
                  </a:lnTo>
                  <a:lnTo>
                    <a:pt x="2979" y="7750"/>
                  </a:lnTo>
                  <a:lnTo>
                    <a:pt x="3005" y="7775"/>
                  </a:lnTo>
                  <a:lnTo>
                    <a:pt x="3031" y="7802"/>
                  </a:lnTo>
                  <a:lnTo>
                    <a:pt x="3061" y="7829"/>
                  </a:lnTo>
                  <a:lnTo>
                    <a:pt x="3091" y="7856"/>
                  </a:lnTo>
                  <a:lnTo>
                    <a:pt x="3122" y="7882"/>
                  </a:lnTo>
                  <a:lnTo>
                    <a:pt x="3153" y="7908"/>
                  </a:lnTo>
                  <a:lnTo>
                    <a:pt x="3184" y="7932"/>
                  </a:lnTo>
                  <a:lnTo>
                    <a:pt x="3217" y="7956"/>
                  </a:lnTo>
                  <a:lnTo>
                    <a:pt x="3249" y="7978"/>
                  </a:lnTo>
                  <a:lnTo>
                    <a:pt x="3281" y="8000"/>
                  </a:lnTo>
                  <a:lnTo>
                    <a:pt x="3315" y="8020"/>
                  </a:lnTo>
                  <a:lnTo>
                    <a:pt x="3348" y="8040"/>
                  </a:lnTo>
                  <a:lnTo>
                    <a:pt x="3382" y="8059"/>
                  </a:lnTo>
                  <a:lnTo>
                    <a:pt x="3416" y="8077"/>
                  </a:lnTo>
                  <a:lnTo>
                    <a:pt x="3451" y="8094"/>
                  </a:lnTo>
                  <a:lnTo>
                    <a:pt x="3485" y="8111"/>
                  </a:lnTo>
                  <a:lnTo>
                    <a:pt x="3520" y="8126"/>
                  </a:lnTo>
                  <a:lnTo>
                    <a:pt x="3556" y="8140"/>
                  </a:lnTo>
                  <a:lnTo>
                    <a:pt x="3591" y="8154"/>
                  </a:lnTo>
                  <a:lnTo>
                    <a:pt x="3627" y="8167"/>
                  </a:lnTo>
                  <a:lnTo>
                    <a:pt x="3662" y="8179"/>
                  </a:lnTo>
                  <a:lnTo>
                    <a:pt x="3698" y="8190"/>
                  </a:lnTo>
                  <a:lnTo>
                    <a:pt x="3735" y="8201"/>
                  </a:lnTo>
                  <a:lnTo>
                    <a:pt x="3770" y="8209"/>
                  </a:lnTo>
                  <a:lnTo>
                    <a:pt x="3807" y="8218"/>
                  </a:lnTo>
                  <a:lnTo>
                    <a:pt x="3844" y="8226"/>
                  </a:lnTo>
                  <a:lnTo>
                    <a:pt x="3881" y="8232"/>
                  </a:lnTo>
                  <a:lnTo>
                    <a:pt x="3917" y="8237"/>
                  </a:lnTo>
                  <a:lnTo>
                    <a:pt x="3954" y="8243"/>
                  </a:lnTo>
                  <a:lnTo>
                    <a:pt x="3991" y="8247"/>
                  </a:lnTo>
                  <a:lnTo>
                    <a:pt x="4027" y="8249"/>
                  </a:lnTo>
                  <a:lnTo>
                    <a:pt x="4064" y="8251"/>
                  </a:lnTo>
                  <a:lnTo>
                    <a:pt x="4101" y="8254"/>
                  </a:lnTo>
                  <a:lnTo>
                    <a:pt x="4137" y="8254"/>
                  </a:lnTo>
                  <a:lnTo>
                    <a:pt x="4173" y="8254"/>
                  </a:lnTo>
                  <a:lnTo>
                    <a:pt x="4209" y="8253"/>
                  </a:lnTo>
                  <a:lnTo>
                    <a:pt x="4244" y="8250"/>
                  </a:lnTo>
                  <a:lnTo>
                    <a:pt x="4280" y="8247"/>
                  </a:lnTo>
                  <a:lnTo>
                    <a:pt x="4316" y="8243"/>
                  </a:lnTo>
                  <a:lnTo>
                    <a:pt x="4350" y="8239"/>
                  </a:lnTo>
                  <a:lnTo>
                    <a:pt x="4386" y="8233"/>
                  </a:lnTo>
                  <a:lnTo>
                    <a:pt x="4420" y="8227"/>
                  </a:lnTo>
                  <a:lnTo>
                    <a:pt x="4456" y="8219"/>
                  </a:lnTo>
                  <a:lnTo>
                    <a:pt x="4491" y="8212"/>
                  </a:lnTo>
                  <a:lnTo>
                    <a:pt x="4524" y="8203"/>
                  </a:lnTo>
                  <a:lnTo>
                    <a:pt x="4559" y="8193"/>
                  </a:lnTo>
                  <a:lnTo>
                    <a:pt x="4593" y="8182"/>
                  </a:lnTo>
                  <a:lnTo>
                    <a:pt x="4627" y="8172"/>
                  </a:lnTo>
                  <a:lnTo>
                    <a:pt x="4660" y="8159"/>
                  </a:lnTo>
                  <a:lnTo>
                    <a:pt x="4692" y="8146"/>
                  </a:lnTo>
                  <a:lnTo>
                    <a:pt x="4726" y="8132"/>
                  </a:lnTo>
                  <a:lnTo>
                    <a:pt x="4758" y="8117"/>
                  </a:lnTo>
                  <a:lnTo>
                    <a:pt x="4790" y="8101"/>
                  </a:lnTo>
                  <a:lnTo>
                    <a:pt x="4822" y="8085"/>
                  </a:lnTo>
                  <a:lnTo>
                    <a:pt x="4853" y="8068"/>
                  </a:lnTo>
                  <a:lnTo>
                    <a:pt x="4885" y="8050"/>
                  </a:lnTo>
                  <a:lnTo>
                    <a:pt x="4915" y="8030"/>
                  </a:lnTo>
                  <a:lnTo>
                    <a:pt x="4945" y="8011"/>
                  </a:lnTo>
                  <a:lnTo>
                    <a:pt x="4974" y="7990"/>
                  </a:lnTo>
                  <a:lnTo>
                    <a:pt x="5003" y="7969"/>
                  </a:lnTo>
                  <a:lnTo>
                    <a:pt x="5032" y="7946"/>
                  </a:lnTo>
                  <a:lnTo>
                    <a:pt x="5061" y="7922"/>
                  </a:lnTo>
                  <a:lnTo>
                    <a:pt x="5089" y="7898"/>
                  </a:lnTo>
                  <a:lnTo>
                    <a:pt x="5116" y="7874"/>
                  </a:lnTo>
                  <a:lnTo>
                    <a:pt x="5143" y="7848"/>
                  </a:lnTo>
                  <a:lnTo>
                    <a:pt x="5168" y="7821"/>
                  </a:lnTo>
                  <a:lnTo>
                    <a:pt x="5194" y="7794"/>
                  </a:lnTo>
                  <a:lnTo>
                    <a:pt x="5219" y="7766"/>
                  </a:lnTo>
                  <a:lnTo>
                    <a:pt x="5243" y="7737"/>
                  </a:lnTo>
                  <a:lnTo>
                    <a:pt x="5266" y="7707"/>
                  </a:lnTo>
                  <a:lnTo>
                    <a:pt x="5288" y="7678"/>
                  </a:lnTo>
                  <a:lnTo>
                    <a:pt x="5309" y="7648"/>
                  </a:lnTo>
                  <a:lnTo>
                    <a:pt x="5329" y="7618"/>
                  </a:lnTo>
                  <a:lnTo>
                    <a:pt x="5349" y="7587"/>
                  </a:lnTo>
                  <a:lnTo>
                    <a:pt x="5367" y="7556"/>
                  </a:lnTo>
                  <a:lnTo>
                    <a:pt x="5385" y="7524"/>
                  </a:lnTo>
                  <a:lnTo>
                    <a:pt x="5402" y="7493"/>
                  </a:lnTo>
                  <a:lnTo>
                    <a:pt x="5418" y="7460"/>
                  </a:lnTo>
                  <a:lnTo>
                    <a:pt x="5433" y="7427"/>
                  </a:lnTo>
                  <a:lnTo>
                    <a:pt x="5447" y="7394"/>
                  </a:lnTo>
                  <a:lnTo>
                    <a:pt x="5460" y="7361"/>
                  </a:lnTo>
                  <a:lnTo>
                    <a:pt x="5473" y="7327"/>
                  </a:lnTo>
                  <a:lnTo>
                    <a:pt x="5441" y="7316"/>
                  </a:lnTo>
                  <a:lnTo>
                    <a:pt x="5426" y="7347"/>
                  </a:lnTo>
                  <a:lnTo>
                    <a:pt x="5465" y="7364"/>
                  </a:lnTo>
                  <a:lnTo>
                    <a:pt x="5505" y="7380"/>
                  </a:lnTo>
                  <a:lnTo>
                    <a:pt x="5546" y="7395"/>
                  </a:lnTo>
                  <a:lnTo>
                    <a:pt x="5586" y="7409"/>
                  </a:lnTo>
                  <a:lnTo>
                    <a:pt x="5627" y="7422"/>
                  </a:lnTo>
                  <a:lnTo>
                    <a:pt x="5667" y="7434"/>
                  </a:lnTo>
                  <a:lnTo>
                    <a:pt x="5708" y="7445"/>
                  </a:lnTo>
                  <a:lnTo>
                    <a:pt x="5750" y="7455"/>
                  </a:lnTo>
                  <a:lnTo>
                    <a:pt x="5791" y="7463"/>
                  </a:lnTo>
                  <a:lnTo>
                    <a:pt x="5832" y="7471"/>
                  </a:lnTo>
                  <a:lnTo>
                    <a:pt x="5874" y="7476"/>
                  </a:lnTo>
                  <a:lnTo>
                    <a:pt x="5916" y="7482"/>
                  </a:lnTo>
                  <a:lnTo>
                    <a:pt x="5958" y="7486"/>
                  </a:lnTo>
                  <a:lnTo>
                    <a:pt x="5999" y="7488"/>
                  </a:lnTo>
                  <a:lnTo>
                    <a:pt x="6041" y="7490"/>
                  </a:lnTo>
                  <a:lnTo>
                    <a:pt x="6082" y="7490"/>
                  </a:lnTo>
                  <a:lnTo>
                    <a:pt x="6117" y="7490"/>
                  </a:lnTo>
                  <a:lnTo>
                    <a:pt x="6153" y="7489"/>
                  </a:lnTo>
                  <a:lnTo>
                    <a:pt x="6189" y="7487"/>
                  </a:lnTo>
                  <a:lnTo>
                    <a:pt x="6224" y="7484"/>
                  </a:lnTo>
                  <a:lnTo>
                    <a:pt x="6260" y="7481"/>
                  </a:lnTo>
                  <a:lnTo>
                    <a:pt x="6294" y="7476"/>
                  </a:lnTo>
                  <a:lnTo>
                    <a:pt x="6330" y="7470"/>
                  </a:lnTo>
                  <a:lnTo>
                    <a:pt x="6365" y="7465"/>
                  </a:lnTo>
                  <a:lnTo>
                    <a:pt x="6399" y="7457"/>
                  </a:lnTo>
                  <a:lnTo>
                    <a:pt x="6434" y="7449"/>
                  </a:lnTo>
                  <a:lnTo>
                    <a:pt x="6468" y="7440"/>
                  </a:lnTo>
                  <a:lnTo>
                    <a:pt x="6502" y="7430"/>
                  </a:lnTo>
                  <a:lnTo>
                    <a:pt x="6536" y="7420"/>
                  </a:lnTo>
                  <a:lnTo>
                    <a:pt x="6570" y="7408"/>
                  </a:lnTo>
                  <a:lnTo>
                    <a:pt x="6603" y="7397"/>
                  </a:lnTo>
                  <a:lnTo>
                    <a:pt x="6636" y="7384"/>
                  </a:lnTo>
                  <a:lnTo>
                    <a:pt x="6669" y="7370"/>
                  </a:lnTo>
                  <a:lnTo>
                    <a:pt x="6701" y="7354"/>
                  </a:lnTo>
                  <a:lnTo>
                    <a:pt x="6733" y="7339"/>
                  </a:lnTo>
                  <a:lnTo>
                    <a:pt x="6765" y="7323"/>
                  </a:lnTo>
                  <a:lnTo>
                    <a:pt x="6796" y="7306"/>
                  </a:lnTo>
                  <a:lnTo>
                    <a:pt x="6827" y="7287"/>
                  </a:lnTo>
                  <a:lnTo>
                    <a:pt x="6857" y="7268"/>
                  </a:lnTo>
                  <a:lnTo>
                    <a:pt x="6887" y="7249"/>
                  </a:lnTo>
                  <a:lnTo>
                    <a:pt x="6917" y="7228"/>
                  </a:lnTo>
                  <a:lnTo>
                    <a:pt x="6946" y="7207"/>
                  </a:lnTo>
                  <a:lnTo>
                    <a:pt x="6975" y="7184"/>
                  </a:lnTo>
                  <a:lnTo>
                    <a:pt x="7004" y="7161"/>
                  </a:lnTo>
                  <a:lnTo>
                    <a:pt x="7031" y="7136"/>
                  </a:lnTo>
                  <a:lnTo>
                    <a:pt x="7058" y="7112"/>
                  </a:lnTo>
                  <a:lnTo>
                    <a:pt x="7085" y="7086"/>
                  </a:lnTo>
                  <a:lnTo>
                    <a:pt x="7111" y="7060"/>
                  </a:lnTo>
                  <a:lnTo>
                    <a:pt x="7130" y="7039"/>
                  </a:lnTo>
                  <a:lnTo>
                    <a:pt x="7148" y="7018"/>
                  </a:lnTo>
                  <a:lnTo>
                    <a:pt x="7166" y="6997"/>
                  </a:lnTo>
                  <a:lnTo>
                    <a:pt x="7182" y="6977"/>
                  </a:lnTo>
                  <a:lnTo>
                    <a:pt x="7156" y="6955"/>
                  </a:lnTo>
                  <a:lnTo>
                    <a:pt x="7121" y="6957"/>
                  </a:lnTo>
                  <a:lnTo>
                    <a:pt x="7121" y="6959"/>
                  </a:lnTo>
                  <a:lnTo>
                    <a:pt x="7127" y="7029"/>
                  </a:lnTo>
                  <a:lnTo>
                    <a:pt x="7179" y="6982"/>
                  </a:lnTo>
                  <a:lnTo>
                    <a:pt x="7201" y="6961"/>
                  </a:lnTo>
                  <a:lnTo>
                    <a:pt x="7223" y="6938"/>
                  </a:lnTo>
                  <a:lnTo>
                    <a:pt x="7246" y="6912"/>
                  </a:lnTo>
                  <a:lnTo>
                    <a:pt x="7268" y="6884"/>
                  </a:lnTo>
                  <a:lnTo>
                    <a:pt x="7290" y="6854"/>
                  </a:lnTo>
                  <a:lnTo>
                    <a:pt x="7312" y="6822"/>
                  </a:lnTo>
                  <a:lnTo>
                    <a:pt x="7335" y="6789"/>
                  </a:lnTo>
                  <a:lnTo>
                    <a:pt x="7357" y="6753"/>
                  </a:lnTo>
                  <a:lnTo>
                    <a:pt x="7377" y="6721"/>
                  </a:lnTo>
                  <a:lnTo>
                    <a:pt x="7397" y="6686"/>
                  </a:lnTo>
                  <a:lnTo>
                    <a:pt x="7416" y="6652"/>
                  </a:lnTo>
                  <a:lnTo>
                    <a:pt x="7436" y="6615"/>
                  </a:lnTo>
                  <a:lnTo>
                    <a:pt x="7475" y="6539"/>
                  </a:lnTo>
                  <a:lnTo>
                    <a:pt x="7514" y="6461"/>
                  </a:lnTo>
                  <a:lnTo>
                    <a:pt x="7554" y="6377"/>
                  </a:lnTo>
                  <a:lnTo>
                    <a:pt x="7593" y="6291"/>
                  </a:lnTo>
                  <a:lnTo>
                    <a:pt x="7632" y="6203"/>
                  </a:lnTo>
                  <a:lnTo>
                    <a:pt x="7670" y="6112"/>
                  </a:lnTo>
                  <a:lnTo>
                    <a:pt x="7726" y="5972"/>
                  </a:lnTo>
                  <a:lnTo>
                    <a:pt x="7781" y="5830"/>
                  </a:lnTo>
                  <a:lnTo>
                    <a:pt x="7835" y="5688"/>
                  </a:lnTo>
                  <a:lnTo>
                    <a:pt x="7887" y="5545"/>
                  </a:lnTo>
                  <a:lnTo>
                    <a:pt x="7935" y="5406"/>
                  </a:lnTo>
                  <a:lnTo>
                    <a:pt x="7982" y="5271"/>
                  </a:lnTo>
                  <a:lnTo>
                    <a:pt x="8025" y="5140"/>
                  </a:lnTo>
                  <a:lnTo>
                    <a:pt x="8066" y="5017"/>
                  </a:lnTo>
                  <a:lnTo>
                    <a:pt x="8103" y="4903"/>
                  </a:lnTo>
                  <a:lnTo>
                    <a:pt x="8135" y="4799"/>
                  </a:lnTo>
                  <a:lnTo>
                    <a:pt x="8164" y="4706"/>
                  </a:lnTo>
                  <a:lnTo>
                    <a:pt x="8188" y="4628"/>
                  </a:lnTo>
                  <a:lnTo>
                    <a:pt x="8207" y="4563"/>
                  </a:lnTo>
                  <a:lnTo>
                    <a:pt x="8221" y="4515"/>
                  </a:lnTo>
                  <a:lnTo>
                    <a:pt x="8230" y="4485"/>
                  </a:lnTo>
                  <a:lnTo>
                    <a:pt x="8233" y="4474"/>
                  </a:lnTo>
                  <a:lnTo>
                    <a:pt x="8267" y="4360"/>
                  </a:lnTo>
                  <a:lnTo>
                    <a:pt x="8178" y="4440"/>
                  </a:lnTo>
                  <a:lnTo>
                    <a:pt x="8171" y="4446"/>
                  </a:lnTo>
                  <a:lnTo>
                    <a:pt x="8150" y="4465"/>
                  </a:lnTo>
                  <a:lnTo>
                    <a:pt x="8118" y="4494"/>
                  </a:lnTo>
                  <a:lnTo>
                    <a:pt x="8077" y="4532"/>
                  </a:lnTo>
                  <a:lnTo>
                    <a:pt x="8040" y="4564"/>
                  </a:lnTo>
                  <a:lnTo>
                    <a:pt x="8000" y="4600"/>
                  </a:lnTo>
                  <a:lnTo>
                    <a:pt x="7958" y="4638"/>
                  </a:lnTo>
                  <a:lnTo>
                    <a:pt x="7913" y="4678"/>
                  </a:lnTo>
                  <a:lnTo>
                    <a:pt x="7866" y="4719"/>
                  </a:lnTo>
                  <a:lnTo>
                    <a:pt x="7820" y="4761"/>
                  </a:lnTo>
                  <a:lnTo>
                    <a:pt x="7772" y="4802"/>
                  </a:lnTo>
                  <a:lnTo>
                    <a:pt x="7727" y="4844"/>
                  </a:lnTo>
                  <a:lnTo>
                    <a:pt x="7683" y="4882"/>
                  </a:lnTo>
                  <a:lnTo>
                    <a:pt x="7641" y="4918"/>
                  </a:lnTo>
                  <a:lnTo>
                    <a:pt x="7603" y="4951"/>
                  </a:lnTo>
                  <a:lnTo>
                    <a:pt x="7568" y="4981"/>
                  </a:lnTo>
                  <a:lnTo>
                    <a:pt x="7552" y="4994"/>
                  </a:lnTo>
                  <a:lnTo>
                    <a:pt x="7538" y="5005"/>
                  </a:lnTo>
                  <a:lnTo>
                    <a:pt x="7525" y="5016"/>
                  </a:lnTo>
                  <a:lnTo>
                    <a:pt x="7514" y="5025"/>
                  </a:lnTo>
                  <a:lnTo>
                    <a:pt x="7505" y="5032"/>
                  </a:lnTo>
                  <a:lnTo>
                    <a:pt x="7497" y="5039"/>
                  </a:lnTo>
                  <a:lnTo>
                    <a:pt x="7492" y="5042"/>
                  </a:lnTo>
                  <a:lnTo>
                    <a:pt x="7491" y="5043"/>
                  </a:lnTo>
                  <a:lnTo>
                    <a:pt x="7491" y="5043"/>
                  </a:lnTo>
                  <a:lnTo>
                    <a:pt x="7492" y="5046"/>
                  </a:lnTo>
                  <a:lnTo>
                    <a:pt x="7491" y="5043"/>
                  </a:lnTo>
                  <a:lnTo>
                    <a:pt x="7491" y="5043"/>
                  </a:lnTo>
                  <a:lnTo>
                    <a:pt x="7492" y="5046"/>
                  </a:lnTo>
                  <a:lnTo>
                    <a:pt x="7491" y="5043"/>
                  </a:lnTo>
                  <a:lnTo>
                    <a:pt x="7506" y="5073"/>
                  </a:lnTo>
                  <a:lnTo>
                    <a:pt x="7521" y="5104"/>
                  </a:lnTo>
                  <a:lnTo>
                    <a:pt x="7532" y="5097"/>
                  </a:lnTo>
                  <a:lnTo>
                    <a:pt x="7542" y="5090"/>
                  </a:lnTo>
                  <a:lnTo>
                    <a:pt x="7570" y="5067"/>
                  </a:lnTo>
                  <a:lnTo>
                    <a:pt x="7606" y="5038"/>
                  </a:lnTo>
                  <a:lnTo>
                    <a:pt x="7650" y="5001"/>
                  </a:lnTo>
                  <a:lnTo>
                    <a:pt x="7699" y="4958"/>
                  </a:lnTo>
                  <a:lnTo>
                    <a:pt x="7781" y="4886"/>
                  </a:lnTo>
                  <a:lnTo>
                    <a:pt x="7868" y="4809"/>
                  </a:lnTo>
                  <a:lnTo>
                    <a:pt x="7956" y="4731"/>
                  </a:lnTo>
                  <a:lnTo>
                    <a:pt x="8039" y="4657"/>
                  </a:lnTo>
                  <a:lnTo>
                    <a:pt x="8112" y="4591"/>
                  </a:lnTo>
                  <a:lnTo>
                    <a:pt x="8171" y="4538"/>
                  </a:lnTo>
                  <a:lnTo>
                    <a:pt x="8210" y="4503"/>
                  </a:lnTo>
                  <a:lnTo>
                    <a:pt x="8224" y="4491"/>
                  </a:lnTo>
                  <a:lnTo>
                    <a:pt x="8201" y="4466"/>
                  </a:lnTo>
                  <a:lnTo>
                    <a:pt x="8167" y="4456"/>
                  </a:lnTo>
                  <a:lnTo>
                    <a:pt x="8166" y="4461"/>
                  </a:lnTo>
                  <a:lnTo>
                    <a:pt x="8161" y="4480"/>
                  </a:lnTo>
                  <a:lnTo>
                    <a:pt x="8152" y="4508"/>
                  </a:lnTo>
                  <a:lnTo>
                    <a:pt x="8142" y="4547"/>
                  </a:lnTo>
                  <a:lnTo>
                    <a:pt x="8129" y="4588"/>
                  </a:lnTo>
                  <a:lnTo>
                    <a:pt x="8115" y="4636"/>
                  </a:lnTo>
                  <a:lnTo>
                    <a:pt x="8097" y="4690"/>
                  </a:lnTo>
                  <a:lnTo>
                    <a:pt x="8079" y="4751"/>
                  </a:lnTo>
                  <a:lnTo>
                    <a:pt x="8058" y="4817"/>
                  </a:lnTo>
                  <a:lnTo>
                    <a:pt x="8036" y="4888"/>
                  </a:lnTo>
                  <a:lnTo>
                    <a:pt x="8012" y="4963"/>
                  </a:lnTo>
                  <a:lnTo>
                    <a:pt x="7986" y="5042"/>
                  </a:lnTo>
                  <a:lnTo>
                    <a:pt x="7959" y="5125"/>
                  </a:lnTo>
                  <a:lnTo>
                    <a:pt x="7930" y="5212"/>
                  </a:lnTo>
                  <a:lnTo>
                    <a:pt x="7900" y="5300"/>
                  </a:lnTo>
                  <a:lnTo>
                    <a:pt x="7868" y="5391"/>
                  </a:lnTo>
                  <a:lnTo>
                    <a:pt x="7836" y="5483"/>
                  </a:lnTo>
                  <a:lnTo>
                    <a:pt x="7803" y="5576"/>
                  </a:lnTo>
                  <a:lnTo>
                    <a:pt x="7768" y="5670"/>
                  </a:lnTo>
                  <a:lnTo>
                    <a:pt x="7733" y="5765"/>
                  </a:lnTo>
                  <a:lnTo>
                    <a:pt x="7697" y="5859"/>
                  </a:lnTo>
                  <a:lnTo>
                    <a:pt x="7660" y="5953"/>
                  </a:lnTo>
                  <a:lnTo>
                    <a:pt x="7623" y="6046"/>
                  </a:lnTo>
                  <a:lnTo>
                    <a:pt x="7586" y="6137"/>
                  </a:lnTo>
                  <a:lnTo>
                    <a:pt x="7547" y="6226"/>
                  </a:lnTo>
                  <a:lnTo>
                    <a:pt x="7509" y="6313"/>
                  </a:lnTo>
                  <a:lnTo>
                    <a:pt x="7470" y="6396"/>
                  </a:lnTo>
                  <a:lnTo>
                    <a:pt x="7431" y="6476"/>
                  </a:lnTo>
                  <a:lnTo>
                    <a:pt x="7392" y="6552"/>
                  </a:lnTo>
                  <a:lnTo>
                    <a:pt x="7353" y="6624"/>
                  </a:lnTo>
                  <a:lnTo>
                    <a:pt x="7335" y="6657"/>
                  </a:lnTo>
                  <a:lnTo>
                    <a:pt x="7316" y="6691"/>
                  </a:lnTo>
                  <a:lnTo>
                    <a:pt x="7296" y="6722"/>
                  </a:lnTo>
                  <a:lnTo>
                    <a:pt x="7278" y="6751"/>
                  </a:lnTo>
                  <a:lnTo>
                    <a:pt x="7258" y="6780"/>
                  </a:lnTo>
                  <a:lnTo>
                    <a:pt x="7240" y="6807"/>
                  </a:lnTo>
                  <a:lnTo>
                    <a:pt x="7222" y="6832"/>
                  </a:lnTo>
                  <a:lnTo>
                    <a:pt x="7203" y="6856"/>
                  </a:lnTo>
                  <a:lnTo>
                    <a:pt x="7185" y="6877"/>
                  </a:lnTo>
                  <a:lnTo>
                    <a:pt x="7168" y="6898"/>
                  </a:lnTo>
                  <a:lnTo>
                    <a:pt x="7151" y="6915"/>
                  </a:lnTo>
                  <a:lnTo>
                    <a:pt x="7133" y="6931"/>
                  </a:lnTo>
                  <a:lnTo>
                    <a:pt x="7156" y="6957"/>
                  </a:lnTo>
                  <a:lnTo>
                    <a:pt x="7189" y="6955"/>
                  </a:lnTo>
                  <a:lnTo>
                    <a:pt x="7189" y="6953"/>
                  </a:lnTo>
                  <a:lnTo>
                    <a:pt x="7184" y="6866"/>
                  </a:lnTo>
                  <a:lnTo>
                    <a:pt x="7129" y="6933"/>
                  </a:lnTo>
                  <a:lnTo>
                    <a:pt x="7113" y="6954"/>
                  </a:lnTo>
                  <a:lnTo>
                    <a:pt x="7095" y="6974"/>
                  </a:lnTo>
                  <a:lnTo>
                    <a:pt x="7079" y="6994"/>
                  </a:lnTo>
                  <a:lnTo>
                    <a:pt x="7062" y="7012"/>
                  </a:lnTo>
                  <a:lnTo>
                    <a:pt x="7037" y="7038"/>
                  </a:lnTo>
                  <a:lnTo>
                    <a:pt x="7011" y="7062"/>
                  </a:lnTo>
                  <a:lnTo>
                    <a:pt x="6985" y="7086"/>
                  </a:lnTo>
                  <a:lnTo>
                    <a:pt x="6959" y="7108"/>
                  </a:lnTo>
                  <a:lnTo>
                    <a:pt x="6932" y="7131"/>
                  </a:lnTo>
                  <a:lnTo>
                    <a:pt x="6905" y="7153"/>
                  </a:lnTo>
                  <a:lnTo>
                    <a:pt x="6877" y="7173"/>
                  </a:lnTo>
                  <a:lnTo>
                    <a:pt x="6849" y="7192"/>
                  </a:lnTo>
                  <a:lnTo>
                    <a:pt x="6820" y="7211"/>
                  </a:lnTo>
                  <a:lnTo>
                    <a:pt x="6792" y="7229"/>
                  </a:lnTo>
                  <a:lnTo>
                    <a:pt x="6762" y="7246"/>
                  </a:lnTo>
                  <a:lnTo>
                    <a:pt x="6733" y="7263"/>
                  </a:lnTo>
                  <a:lnTo>
                    <a:pt x="6703" y="7279"/>
                  </a:lnTo>
                  <a:lnTo>
                    <a:pt x="6672" y="7293"/>
                  </a:lnTo>
                  <a:lnTo>
                    <a:pt x="6641" y="7307"/>
                  </a:lnTo>
                  <a:lnTo>
                    <a:pt x="6610" y="7320"/>
                  </a:lnTo>
                  <a:lnTo>
                    <a:pt x="6578" y="7333"/>
                  </a:lnTo>
                  <a:lnTo>
                    <a:pt x="6547" y="7345"/>
                  </a:lnTo>
                  <a:lnTo>
                    <a:pt x="6515" y="7355"/>
                  </a:lnTo>
                  <a:lnTo>
                    <a:pt x="6482" y="7365"/>
                  </a:lnTo>
                  <a:lnTo>
                    <a:pt x="6450" y="7375"/>
                  </a:lnTo>
                  <a:lnTo>
                    <a:pt x="6418" y="7382"/>
                  </a:lnTo>
                  <a:lnTo>
                    <a:pt x="6385" y="7390"/>
                  </a:lnTo>
                  <a:lnTo>
                    <a:pt x="6352" y="7398"/>
                  </a:lnTo>
                  <a:lnTo>
                    <a:pt x="6318" y="7403"/>
                  </a:lnTo>
                  <a:lnTo>
                    <a:pt x="6285" y="7408"/>
                  </a:lnTo>
                  <a:lnTo>
                    <a:pt x="6251" y="7413"/>
                  </a:lnTo>
                  <a:lnTo>
                    <a:pt x="6218" y="7416"/>
                  </a:lnTo>
                  <a:lnTo>
                    <a:pt x="6184" y="7419"/>
                  </a:lnTo>
                  <a:lnTo>
                    <a:pt x="6150" y="7421"/>
                  </a:lnTo>
                  <a:lnTo>
                    <a:pt x="6116" y="7422"/>
                  </a:lnTo>
                  <a:lnTo>
                    <a:pt x="6082" y="7422"/>
                  </a:lnTo>
                  <a:lnTo>
                    <a:pt x="6042" y="7422"/>
                  </a:lnTo>
                  <a:lnTo>
                    <a:pt x="6003" y="7420"/>
                  </a:lnTo>
                  <a:lnTo>
                    <a:pt x="5963" y="7418"/>
                  </a:lnTo>
                  <a:lnTo>
                    <a:pt x="5923" y="7414"/>
                  </a:lnTo>
                  <a:lnTo>
                    <a:pt x="5883" y="7409"/>
                  </a:lnTo>
                  <a:lnTo>
                    <a:pt x="5843" y="7403"/>
                  </a:lnTo>
                  <a:lnTo>
                    <a:pt x="5804" y="7397"/>
                  </a:lnTo>
                  <a:lnTo>
                    <a:pt x="5764" y="7388"/>
                  </a:lnTo>
                  <a:lnTo>
                    <a:pt x="5726" y="7379"/>
                  </a:lnTo>
                  <a:lnTo>
                    <a:pt x="5686" y="7368"/>
                  </a:lnTo>
                  <a:lnTo>
                    <a:pt x="5647" y="7358"/>
                  </a:lnTo>
                  <a:lnTo>
                    <a:pt x="5608" y="7345"/>
                  </a:lnTo>
                  <a:lnTo>
                    <a:pt x="5569" y="7332"/>
                  </a:lnTo>
                  <a:lnTo>
                    <a:pt x="5531" y="7317"/>
                  </a:lnTo>
                  <a:lnTo>
                    <a:pt x="5492" y="7302"/>
                  </a:lnTo>
                  <a:lnTo>
                    <a:pt x="5455" y="7284"/>
                  </a:lnTo>
                  <a:lnTo>
                    <a:pt x="5421" y="7269"/>
                  </a:lnTo>
                  <a:lnTo>
                    <a:pt x="5408" y="7304"/>
                  </a:lnTo>
                  <a:lnTo>
                    <a:pt x="5396" y="7336"/>
                  </a:lnTo>
                  <a:lnTo>
                    <a:pt x="5384" y="7367"/>
                  </a:lnTo>
                  <a:lnTo>
                    <a:pt x="5370" y="7400"/>
                  </a:lnTo>
                  <a:lnTo>
                    <a:pt x="5356" y="7430"/>
                  </a:lnTo>
                  <a:lnTo>
                    <a:pt x="5341" y="7461"/>
                  </a:lnTo>
                  <a:lnTo>
                    <a:pt x="5325" y="7492"/>
                  </a:lnTo>
                  <a:lnTo>
                    <a:pt x="5309" y="7522"/>
                  </a:lnTo>
                  <a:lnTo>
                    <a:pt x="5290" y="7552"/>
                  </a:lnTo>
                  <a:lnTo>
                    <a:pt x="5272" y="7581"/>
                  </a:lnTo>
                  <a:lnTo>
                    <a:pt x="5253" y="7610"/>
                  </a:lnTo>
                  <a:lnTo>
                    <a:pt x="5233" y="7638"/>
                  </a:lnTo>
                  <a:lnTo>
                    <a:pt x="5212" y="7666"/>
                  </a:lnTo>
                  <a:lnTo>
                    <a:pt x="5190" y="7694"/>
                  </a:lnTo>
                  <a:lnTo>
                    <a:pt x="5167" y="7721"/>
                  </a:lnTo>
                  <a:lnTo>
                    <a:pt x="5144" y="7747"/>
                  </a:lnTo>
                  <a:lnTo>
                    <a:pt x="5120" y="7774"/>
                  </a:lnTo>
                  <a:lnTo>
                    <a:pt x="5095" y="7799"/>
                  </a:lnTo>
                  <a:lnTo>
                    <a:pt x="5069" y="7824"/>
                  </a:lnTo>
                  <a:lnTo>
                    <a:pt x="5043" y="7848"/>
                  </a:lnTo>
                  <a:lnTo>
                    <a:pt x="5017" y="7870"/>
                  </a:lnTo>
                  <a:lnTo>
                    <a:pt x="4990" y="7893"/>
                  </a:lnTo>
                  <a:lnTo>
                    <a:pt x="4962" y="7914"/>
                  </a:lnTo>
                  <a:lnTo>
                    <a:pt x="4935" y="7934"/>
                  </a:lnTo>
                  <a:lnTo>
                    <a:pt x="4906" y="7955"/>
                  </a:lnTo>
                  <a:lnTo>
                    <a:pt x="4878" y="7973"/>
                  </a:lnTo>
                  <a:lnTo>
                    <a:pt x="4849" y="7991"/>
                  </a:lnTo>
                  <a:lnTo>
                    <a:pt x="4820" y="8009"/>
                  </a:lnTo>
                  <a:lnTo>
                    <a:pt x="4790" y="8025"/>
                  </a:lnTo>
                  <a:lnTo>
                    <a:pt x="4759" y="8041"/>
                  </a:lnTo>
                  <a:lnTo>
                    <a:pt x="4729" y="8055"/>
                  </a:lnTo>
                  <a:lnTo>
                    <a:pt x="4698" y="8069"/>
                  </a:lnTo>
                  <a:lnTo>
                    <a:pt x="4666" y="8083"/>
                  </a:lnTo>
                  <a:lnTo>
                    <a:pt x="4635" y="8095"/>
                  </a:lnTo>
                  <a:lnTo>
                    <a:pt x="4604" y="8107"/>
                  </a:lnTo>
                  <a:lnTo>
                    <a:pt x="4571" y="8118"/>
                  </a:lnTo>
                  <a:lnTo>
                    <a:pt x="4539" y="8127"/>
                  </a:lnTo>
                  <a:lnTo>
                    <a:pt x="4507" y="8137"/>
                  </a:lnTo>
                  <a:lnTo>
                    <a:pt x="4474" y="8146"/>
                  </a:lnTo>
                  <a:lnTo>
                    <a:pt x="4441" y="8153"/>
                  </a:lnTo>
                  <a:lnTo>
                    <a:pt x="4407" y="8160"/>
                  </a:lnTo>
                  <a:lnTo>
                    <a:pt x="4375" y="8166"/>
                  </a:lnTo>
                  <a:lnTo>
                    <a:pt x="4342" y="8172"/>
                  </a:lnTo>
                  <a:lnTo>
                    <a:pt x="4307" y="8176"/>
                  </a:lnTo>
                  <a:lnTo>
                    <a:pt x="4274" y="8179"/>
                  </a:lnTo>
                  <a:lnTo>
                    <a:pt x="4240" y="8182"/>
                  </a:lnTo>
                  <a:lnTo>
                    <a:pt x="4206" y="8185"/>
                  </a:lnTo>
                  <a:lnTo>
                    <a:pt x="4172" y="8186"/>
                  </a:lnTo>
                  <a:lnTo>
                    <a:pt x="4137" y="8186"/>
                  </a:lnTo>
                  <a:lnTo>
                    <a:pt x="4102" y="8186"/>
                  </a:lnTo>
                  <a:lnTo>
                    <a:pt x="4067" y="8183"/>
                  </a:lnTo>
                  <a:lnTo>
                    <a:pt x="4032" y="8181"/>
                  </a:lnTo>
                  <a:lnTo>
                    <a:pt x="3997" y="8179"/>
                  </a:lnTo>
                  <a:lnTo>
                    <a:pt x="3962" y="8175"/>
                  </a:lnTo>
                  <a:lnTo>
                    <a:pt x="3927" y="8171"/>
                  </a:lnTo>
                  <a:lnTo>
                    <a:pt x="3891" y="8165"/>
                  </a:lnTo>
                  <a:lnTo>
                    <a:pt x="3857" y="8159"/>
                  </a:lnTo>
                  <a:lnTo>
                    <a:pt x="3822" y="8151"/>
                  </a:lnTo>
                  <a:lnTo>
                    <a:pt x="3787" y="8144"/>
                  </a:lnTo>
                  <a:lnTo>
                    <a:pt x="3752" y="8135"/>
                  </a:lnTo>
                  <a:lnTo>
                    <a:pt x="3718" y="8125"/>
                  </a:lnTo>
                  <a:lnTo>
                    <a:pt x="3683" y="8114"/>
                  </a:lnTo>
                  <a:lnTo>
                    <a:pt x="3648" y="8103"/>
                  </a:lnTo>
                  <a:lnTo>
                    <a:pt x="3615" y="8091"/>
                  </a:lnTo>
                  <a:lnTo>
                    <a:pt x="3580" y="8078"/>
                  </a:lnTo>
                  <a:lnTo>
                    <a:pt x="3547" y="8064"/>
                  </a:lnTo>
                  <a:lnTo>
                    <a:pt x="3514" y="8049"/>
                  </a:lnTo>
                  <a:lnTo>
                    <a:pt x="3480" y="8033"/>
                  </a:lnTo>
                  <a:lnTo>
                    <a:pt x="3448" y="8016"/>
                  </a:lnTo>
                  <a:lnTo>
                    <a:pt x="3415" y="7999"/>
                  </a:lnTo>
                  <a:lnTo>
                    <a:pt x="3383" y="7981"/>
                  </a:lnTo>
                  <a:lnTo>
                    <a:pt x="3350" y="7962"/>
                  </a:lnTo>
                  <a:lnTo>
                    <a:pt x="3318" y="7942"/>
                  </a:lnTo>
                  <a:lnTo>
                    <a:pt x="3287" y="7921"/>
                  </a:lnTo>
                  <a:lnTo>
                    <a:pt x="3257" y="7900"/>
                  </a:lnTo>
                  <a:lnTo>
                    <a:pt x="3225" y="7878"/>
                  </a:lnTo>
                  <a:lnTo>
                    <a:pt x="3195" y="7854"/>
                  </a:lnTo>
                  <a:lnTo>
                    <a:pt x="3165" y="7830"/>
                  </a:lnTo>
                  <a:lnTo>
                    <a:pt x="3136" y="7806"/>
                  </a:lnTo>
                  <a:lnTo>
                    <a:pt x="3107" y="7780"/>
                  </a:lnTo>
                  <a:lnTo>
                    <a:pt x="3078" y="7753"/>
                  </a:lnTo>
                  <a:lnTo>
                    <a:pt x="3053" y="7728"/>
                  </a:lnTo>
                  <a:lnTo>
                    <a:pt x="3028" y="7702"/>
                  </a:lnTo>
                  <a:lnTo>
                    <a:pt x="3004" y="7676"/>
                  </a:lnTo>
                  <a:lnTo>
                    <a:pt x="2980" y="7650"/>
                  </a:lnTo>
                  <a:lnTo>
                    <a:pt x="2968" y="7636"/>
                  </a:lnTo>
                  <a:lnTo>
                    <a:pt x="2950" y="7638"/>
                  </a:lnTo>
                  <a:lnTo>
                    <a:pt x="2912" y="7643"/>
                  </a:lnTo>
                  <a:lnTo>
                    <a:pt x="2874" y="7647"/>
                  </a:lnTo>
                  <a:lnTo>
                    <a:pt x="2838" y="7650"/>
                  </a:lnTo>
                  <a:lnTo>
                    <a:pt x="2801" y="7653"/>
                  </a:lnTo>
                  <a:lnTo>
                    <a:pt x="2764" y="7656"/>
                  </a:lnTo>
                  <a:lnTo>
                    <a:pt x="2729" y="7657"/>
                  </a:lnTo>
                  <a:lnTo>
                    <a:pt x="2693" y="7658"/>
                  </a:lnTo>
                  <a:lnTo>
                    <a:pt x="2658" y="7658"/>
                  </a:lnTo>
                  <a:lnTo>
                    <a:pt x="2615" y="7658"/>
                  </a:lnTo>
                  <a:lnTo>
                    <a:pt x="2574" y="7656"/>
                  </a:lnTo>
                  <a:lnTo>
                    <a:pt x="2533" y="7653"/>
                  </a:lnTo>
                  <a:lnTo>
                    <a:pt x="2492" y="7650"/>
                  </a:lnTo>
                  <a:lnTo>
                    <a:pt x="2452" y="7646"/>
                  </a:lnTo>
                  <a:lnTo>
                    <a:pt x="2412" y="7640"/>
                  </a:lnTo>
                  <a:lnTo>
                    <a:pt x="2372" y="7635"/>
                  </a:lnTo>
                  <a:lnTo>
                    <a:pt x="2334" y="7628"/>
                  </a:lnTo>
                  <a:lnTo>
                    <a:pt x="2295" y="7619"/>
                  </a:lnTo>
                  <a:lnTo>
                    <a:pt x="2256" y="7610"/>
                  </a:lnTo>
                  <a:lnTo>
                    <a:pt x="2217" y="7599"/>
                  </a:lnTo>
                  <a:lnTo>
                    <a:pt x="2179" y="7588"/>
                  </a:lnTo>
                  <a:lnTo>
                    <a:pt x="2141" y="7576"/>
                  </a:lnTo>
                  <a:lnTo>
                    <a:pt x="2104" y="7562"/>
                  </a:lnTo>
                  <a:lnTo>
                    <a:pt x="2066" y="7547"/>
                  </a:lnTo>
                  <a:lnTo>
                    <a:pt x="2028" y="7530"/>
                  </a:lnTo>
                  <a:lnTo>
                    <a:pt x="1990" y="7513"/>
                  </a:lnTo>
                  <a:lnTo>
                    <a:pt x="1952" y="7495"/>
                  </a:lnTo>
                  <a:lnTo>
                    <a:pt x="1915" y="7475"/>
                  </a:lnTo>
                  <a:lnTo>
                    <a:pt x="1877" y="7455"/>
                  </a:lnTo>
                  <a:lnTo>
                    <a:pt x="1839" y="7433"/>
                  </a:lnTo>
                  <a:lnTo>
                    <a:pt x="1801" y="7409"/>
                  </a:lnTo>
                  <a:lnTo>
                    <a:pt x="1764" y="7385"/>
                  </a:lnTo>
                  <a:lnTo>
                    <a:pt x="1725" y="7359"/>
                  </a:lnTo>
                  <a:lnTo>
                    <a:pt x="1686" y="7332"/>
                  </a:lnTo>
                  <a:lnTo>
                    <a:pt x="1648" y="7304"/>
                  </a:lnTo>
                  <a:lnTo>
                    <a:pt x="1609" y="7273"/>
                  </a:lnTo>
                  <a:lnTo>
                    <a:pt x="1569" y="7242"/>
                  </a:lnTo>
                  <a:lnTo>
                    <a:pt x="1530" y="7210"/>
                  </a:lnTo>
                  <a:lnTo>
                    <a:pt x="1490" y="7176"/>
                  </a:lnTo>
                  <a:lnTo>
                    <a:pt x="1449" y="7141"/>
                  </a:lnTo>
                  <a:lnTo>
                    <a:pt x="1409" y="7104"/>
                  </a:lnTo>
                  <a:lnTo>
                    <a:pt x="1385" y="7081"/>
                  </a:lnTo>
                  <a:lnTo>
                    <a:pt x="1361" y="7106"/>
                  </a:lnTo>
                  <a:lnTo>
                    <a:pt x="1386" y="7130"/>
                  </a:lnTo>
                  <a:lnTo>
                    <a:pt x="1409" y="7105"/>
                  </a:lnTo>
                  <a:lnTo>
                    <a:pt x="1400" y="7095"/>
                  </a:lnTo>
                  <a:lnTo>
                    <a:pt x="1389" y="7086"/>
                  </a:lnTo>
                  <a:lnTo>
                    <a:pt x="1389" y="7085"/>
                  </a:lnTo>
                  <a:lnTo>
                    <a:pt x="1389" y="7085"/>
                  </a:lnTo>
                  <a:lnTo>
                    <a:pt x="1379" y="7076"/>
                  </a:lnTo>
                  <a:lnTo>
                    <a:pt x="1371" y="7067"/>
                  </a:lnTo>
                  <a:lnTo>
                    <a:pt x="1361" y="7059"/>
                  </a:lnTo>
                  <a:lnTo>
                    <a:pt x="1351" y="7050"/>
                  </a:lnTo>
                  <a:lnTo>
                    <a:pt x="1328" y="7075"/>
                  </a:lnTo>
                  <a:lnTo>
                    <a:pt x="1353" y="7097"/>
                  </a:lnTo>
                  <a:lnTo>
                    <a:pt x="1354" y="7096"/>
                  </a:lnTo>
                  <a:lnTo>
                    <a:pt x="1376" y="7073"/>
                  </a:lnTo>
                  <a:lnTo>
                    <a:pt x="1353" y="7049"/>
                  </a:lnTo>
                  <a:lnTo>
                    <a:pt x="1310" y="7006"/>
                  </a:lnTo>
                  <a:lnTo>
                    <a:pt x="1268" y="6963"/>
                  </a:lnTo>
                  <a:lnTo>
                    <a:pt x="1228" y="6919"/>
                  </a:lnTo>
                  <a:lnTo>
                    <a:pt x="1189" y="6876"/>
                  </a:lnTo>
                  <a:lnTo>
                    <a:pt x="1151" y="6833"/>
                  </a:lnTo>
                  <a:lnTo>
                    <a:pt x="1116" y="6790"/>
                  </a:lnTo>
                  <a:lnTo>
                    <a:pt x="1081" y="6747"/>
                  </a:lnTo>
                  <a:lnTo>
                    <a:pt x="1048" y="6703"/>
                  </a:lnTo>
                  <a:lnTo>
                    <a:pt x="1016" y="6660"/>
                  </a:lnTo>
                  <a:lnTo>
                    <a:pt x="986" y="6617"/>
                  </a:lnTo>
                  <a:lnTo>
                    <a:pt x="957" y="6574"/>
                  </a:lnTo>
                  <a:lnTo>
                    <a:pt x="930" y="6530"/>
                  </a:lnTo>
                  <a:lnTo>
                    <a:pt x="903" y="6487"/>
                  </a:lnTo>
                  <a:lnTo>
                    <a:pt x="878" y="6442"/>
                  </a:lnTo>
                  <a:lnTo>
                    <a:pt x="856" y="6399"/>
                  </a:lnTo>
                  <a:lnTo>
                    <a:pt x="833" y="6355"/>
                  </a:lnTo>
                  <a:lnTo>
                    <a:pt x="812" y="6311"/>
                  </a:lnTo>
                  <a:lnTo>
                    <a:pt x="793" y="6266"/>
                  </a:lnTo>
                  <a:lnTo>
                    <a:pt x="776" y="6222"/>
                  </a:lnTo>
                  <a:lnTo>
                    <a:pt x="758" y="6177"/>
                  </a:lnTo>
                  <a:lnTo>
                    <a:pt x="743" y="6131"/>
                  </a:lnTo>
                  <a:lnTo>
                    <a:pt x="729" y="6086"/>
                  </a:lnTo>
                  <a:lnTo>
                    <a:pt x="717" y="6041"/>
                  </a:lnTo>
                  <a:lnTo>
                    <a:pt x="706" y="5994"/>
                  </a:lnTo>
                  <a:lnTo>
                    <a:pt x="696" y="5948"/>
                  </a:lnTo>
                  <a:lnTo>
                    <a:pt x="687" y="5901"/>
                  </a:lnTo>
                  <a:lnTo>
                    <a:pt x="680" y="5854"/>
                  </a:lnTo>
                  <a:lnTo>
                    <a:pt x="674" y="5806"/>
                  </a:lnTo>
                  <a:lnTo>
                    <a:pt x="670" y="5759"/>
                  </a:lnTo>
                  <a:lnTo>
                    <a:pt x="667" y="5710"/>
                  </a:lnTo>
                  <a:lnTo>
                    <a:pt x="665" y="5662"/>
                  </a:lnTo>
                  <a:lnTo>
                    <a:pt x="663" y="5612"/>
                  </a:lnTo>
                  <a:lnTo>
                    <a:pt x="663" y="5574"/>
                  </a:lnTo>
                  <a:lnTo>
                    <a:pt x="666" y="5537"/>
                  </a:lnTo>
                  <a:lnTo>
                    <a:pt x="667" y="5498"/>
                  </a:lnTo>
                  <a:lnTo>
                    <a:pt x="670" y="5459"/>
                  </a:lnTo>
                  <a:lnTo>
                    <a:pt x="671" y="5442"/>
                  </a:lnTo>
                  <a:lnTo>
                    <a:pt x="657" y="5430"/>
                  </a:lnTo>
                  <a:lnTo>
                    <a:pt x="630" y="5407"/>
                  </a:lnTo>
                  <a:lnTo>
                    <a:pt x="603" y="5384"/>
                  </a:lnTo>
                  <a:lnTo>
                    <a:pt x="576" y="5361"/>
                  </a:lnTo>
                  <a:lnTo>
                    <a:pt x="550" y="5337"/>
                  </a:lnTo>
                  <a:lnTo>
                    <a:pt x="550" y="5337"/>
                  </a:lnTo>
                  <a:lnTo>
                    <a:pt x="520" y="5308"/>
                  </a:lnTo>
                  <a:lnTo>
                    <a:pt x="492" y="5279"/>
                  </a:lnTo>
                  <a:lnTo>
                    <a:pt x="464" y="5248"/>
                  </a:lnTo>
                  <a:lnTo>
                    <a:pt x="438" y="5218"/>
                  </a:lnTo>
                  <a:lnTo>
                    <a:pt x="412" y="5187"/>
                  </a:lnTo>
                  <a:lnTo>
                    <a:pt x="387" y="5155"/>
                  </a:lnTo>
                  <a:lnTo>
                    <a:pt x="362" y="5123"/>
                  </a:lnTo>
                  <a:lnTo>
                    <a:pt x="340" y="5091"/>
                  </a:lnTo>
                  <a:lnTo>
                    <a:pt x="318" y="5058"/>
                  </a:lnTo>
                  <a:lnTo>
                    <a:pt x="296" y="5025"/>
                  </a:lnTo>
                  <a:lnTo>
                    <a:pt x="276" y="4991"/>
                  </a:lnTo>
                  <a:lnTo>
                    <a:pt x="256" y="4957"/>
                  </a:lnTo>
                  <a:lnTo>
                    <a:pt x="238" y="4923"/>
                  </a:lnTo>
                  <a:lnTo>
                    <a:pt x="221" y="4889"/>
                  </a:lnTo>
                  <a:lnTo>
                    <a:pt x="205" y="4853"/>
                  </a:lnTo>
                  <a:lnTo>
                    <a:pt x="190" y="4819"/>
                  </a:lnTo>
                  <a:lnTo>
                    <a:pt x="174" y="4783"/>
                  </a:lnTo>
                  <a:lnTo>
                    <a:pt x="160" y="4747"/>
                  </a:lnTo>
                  <a:lnTo>
                    <a:pt x="149" y="4711"/>
                  </a:lnTo>
                  <a:lnTo>
                    <a:pt x="137" y="4675"/>
                  </a:lnTo>
                  <a:lnTo>
                    <a:pt x="125" y="4638"/>
                  </a:lnTo>
                  <a:lnTo>
                    <a:pt x="115" y="4602"/>
                  </a:lnTo>
                  <a:lnTo>
                    <a:pt x="106" y="4565"/>
                  </a:lnTo>
                  <a:lnTo>
                    <a:pt x="98" y="4528"/>
                  </a:lnTo>
                  <a:lnTo>
                    <a:pt x="91" y="4492"/>
                  </a:lnTo>
                  <a:lnTo>
                    <a:pt x="85" y="4455"/>
                  </a:lnTo>
                  <a:lnTo>
                    <a:pt x="79" y="4418"/>
                  </a:lnTo>
                  <a:lnTo>
                    <a:pt x="75" y="4380"/>
                  </a:lnTo>
                  <a:lnTo>
                    <a:pt x="72" y="4344"/>
                  </a:lnTo>
                  <a:lnTo>
                    <a:pt x="70" y="4307"/>
                  </a:lnTo>
                  <a:lnTo>
                    <a:pt x="69" y="4269"/>
                  </a:lnTo>
                  <a:lnTo>
                    <a:pt x="68" y="4233"/>
                  </a:lnTo>
                  <a:lnTo>
                    <a:pt x="69" y="4200"/>
                  </a:lnTo>
                  <a:lnTo>
                    <a:pt x="70" y="4169"/>
                  </a:lnTo>
                  <a:lnTo>
                    <a:pt x="71" y="4136"/>
                  </a:lnTo>
                  <a:lnTo>
                    <a:pt x="74" y="4105"/>
                  </a:lnTo>
                  <a:lnTo>
                    <a:pt x="77" y="4073"/>
                  </a:lnTo>
                  <a:lnTo>
                    <a:pt x="81" y="4041"/>
                  </a:lnTo>
                  <a:lnTo>
                    <a:pt x="86" y="4010"/>
                  </a:lnTo>
                  <a:lnTo>
                    <a:pt x="91" y="3979"/>
                  </a:lnTo>
                  <a:lnTo>
                    <a:pt x="97" y="3948"/>
                  </a:lnTo>
                  <a:lnTo>
                    <a:pt x="103" y="3916"/>
                  </a:lnTo>
                  <a:lnTo>
                    <a:pt x="111" y="3886"/>
                  </a:lnTo>
                  <a:lnTo>
                    <a:pt x="119" y="3855"/>
                  </a:lnTo>
                  <a:lnTo>
                    <a:pt x="128" y="3824"/>
                  </a:lnTo>
                  <a:lnTo>
                    <a:pt x="138" y="3794"/>
                  </a:lnTo>
                  <a:lnTo>
                    <a:pt x="149" y="3764"/>
                  </a:lnTo>
                  <a:lnTo>
                    <a:pt x="159" y="3734"/>
                  </a:lnTo>
                  <a:lnTo>
                    <a:pt x="171" y="3705"/>
                  </a:lnTo>
                  <a:lnTo>
                    <a:pt x="184" y="3675"/>
                  </a:lnTo>
                  <a:lnTo>
                    <a:pt x="197" y="3646"/>
                  </a:lnTo>
                  <a:lnTo>
                    <a:pt x="211" y="3617"/>
                  </a:lnTo>
                  <a:lnTo>
                    <a:pt x="226" y="3589"/>
                  </a:lnTo>
                  <a:lnTo>
                    <a:pt x="241" y="3561"/>
                  </a:lnTo>
                  <a:lnTo>
                    <a:pt x="258" y="3533"/>
                  </a:lnTo>
                  <a:lnTo>
                    <a:pt x="275" y="3505"/>
                  </a:lnTo>
                  <a:lnTo>
                    <a:pt x="292" y="3478"/>
                  </a:lnTo>
                  <a:lnTo>
                    <a:pt x="310" y="3451"/>
                  </a:lnTo>
                  <a:lnTo>
                    <a:pt x="330" y="3425"/>
                  </a:lnTo>
                  <a:lnTo>
                    <a:pt x="349" y="3399"/>
                  </a:lnTo>
                  <a:lnTo>
                    <a:pt x="370" y="3373"/>
                  </a:lnTo>
                  <a:lnTo>
                    <a:pt x="391" y="3348"/>
                  </a:lnTo>
                  <a:lnTo>
                    <a:pt x="413" y="3324"/>
                  </a:lnTo>
                  <a:lnTo>
                    <a:pt x="436" y="3299"/>
                  </a:lnTo>
                  <a:lnTo>
                    <a:pt x="462" y="3273"/>
                  </a:lnTo>
                  <a:lnTo>
                    <a:pt x="486" y="3248"/>
                  </a:lnTo>
                  <a:lnTo>
                    <a:pt x="512" y="3224"/>
                  </a:lnTo>
                  <a:lnTo>
                    <a:pt x="539" y="3202"/>
                  </a:lnTo>
                  <a:lnTo>
                    <a:pt x="566" y="3179"/>
                  </a:lnTo>
                  <a:lnTo>
                    <a:pt x="594" y="3158"/>
                  </a:lnTo>
                  <a:lnTo>
                    <a:pt x="622" y="3137"/>
                  </a:lnTo>
                  <a:lnTo>
                    <a:pt x="651" y="3117"/>
                  </a:lnTo>
                  <a:lnTo>
                    <a:pt x="680" y="3099"/>
                  </a:lnTo>
                  <a:lnTo>
                    <a:pt x="709" y="3081"/>
                  </a:lnTo>
                  <a:lnTo>
                    <a:pt x="738" y="3063"/>
                  </a:lnTo>
                  <a:lnTo>
                    <a:pt x="768" y="3046"/>
                  </a:lnTo>
                  <a:lnTo>
                    <a:pt x="800" y="3031"/>
                  </a:lnTo>
                  <a:lnTo>
                    <a:pt x="830" y="3016"/>
                  </a:lnTo>
                  <a:lnTo>
                    <a:pt x="861" y="3002"/>
                  </a:lnTo>
                  <a:lnTo>
                    <a:pt x="892" y="2989"/>
                  </a:lnTo>
                  <a:lnTo>
                    <a:pt x="927" y="2975"/>
                  </a:lnTo>
                  <a:lnTo>
                    <a:pt x="910" y="2941"/>
                  </a:lnTo>
                  <a:lnTo>
                    <a:pt x="889" y="2900"/>
                  </a:lnTo>
                  <a:lnTo>
                    <a:pt x="871" y="2859"/>
                  </a:lnTo>
                  <a:lnTo>
                    <a:pt x="852" y="2817"/>
                  </a:lnTo>
                  <a:lnTo>
                    <a:pt x="836" y="2775"/>
                  </a:lnTo>
                  <a:lnTo>
                    <a:pt x="821" y="2733"/>
                  </a:lnTo>
                  <a:lnTo>
                    <a:pt x="808" y="2690"/>
                  </a:lnTo>
                  <a:lnTo>
                    <a:pt x="795" y="2648"/>
                  </a:lnTo>
                  <a:lnTo>
                    <a:pt x="784" y="2605"/>
                  </a:lnTo>
                  <a:lnTo>
                    <a:pt x="774" y="2561"/>
                  </a:lnTo>
                  <a:lnTo>
                    <a:pt x="766" y="2517"/>
                  </a:lnTo>
                  <a:lnTo>
                    <a:pt x="758" y="2474"/>
                  </a:lnTo>
                  <a:lnTo>
                    <a:pt x="752" y="2431"/>
                  </a:lnTo>
                  <a:lnTo>
                    <a:pt x="748" y="2387"/>
                  </a:lnTo>
                  <a:lnTo>
                    <a:pt x="744" y="2343"/>
                  </a:lnTo>
                  <a:lnTo>
                    <a:pt x="742" y="2299"/>
                  </a:lnTo>
                  <a:lnTo>
                    <a:pt x="742" y="2256"/>
                  </a:lnTo>
                  <a:lnTo>
                    <a:pt x="742" y="2224"/>
                  </a:lnTo>
                  <a:lnTo>
                    <a:pt x="743" y="2192"/>
                  </a:lnTo>
                  <a:lnTo>
                    <a:pt x="744" y="2160"/>
                  </a:lnTo>
                  <a:lnTo>
                    <a:pt x="748" y="2129"/>
                  </a:lnTo>
                  <a:lnTo>
                    <a:pt x="751" y="2096"/>
                  </a:lnTo>
                  <a:lnTo>
                    <a:pt x="754" y="2065"/>
                  </a:lnTo>
                  <a:lnTo>
                    <a:pt x="760" y="2034"/>
                  </a:lnTo>
                  <a:lnTo>
                    <a:pt x="765" y="2002"/>
                  </a:lnTo>
                  <a:lnTo>
                    <a:pt x="770" y="1971"/>
                  </a:lnTo>
                  <a:lnTo>
                    <a:pt x="777" y="1941"/>
                  </a:lnTo>
                  <a:lnTo>
                    <a:pt x="784" y="1909"/>
                  </a:lnTo>
                  <a:lnTo>
                    <a:pt x="793" y="1879"/>
                  </a:lnTo>
                  <a:lnTo>
                    <a:pt x="802" y="1849"/>
                  </a:lnTo>
                  <a:lnTo>
                    <a:pt x="811" y="1819"/>
                  </a:lnTo>
                  <a:lnTo>
                    <a:pt x="822" y="1789"/>
                  </a:lnTo>
                  <a:lnTo>
                    <a:pt x="833" y="1758"/>
                  </a:lnTo>
                  <a:lnTo>
                    <a:pt x="845" y="1729"/>
                  </a:lnTo>
                  <a:lnTo>
                    <a:pt x="858" y="1700"/>
                  </a:lnTo>
                  <a:lnTo>
                    <a:pt x="871" y="1671"/>
                  </a:lnTo>
                  <a:lnTo>
                    <a:pt x="885" y="1642"/>
                  </a:lnTo>
                  <a:lnTo>
                    <a:pt x="899" y="1614"/>
                  </a:lnTo>
                  <a:lnTo>
                    <a:pt x="915" y="1586"/>
                  </a:lnTo>
                  <a:lnTo>
                    <a:pt x="931" y="1558"/>
                  </a:lnTo>
                  <a:lnTo>
                    <a:pt x="947" y="1531"/>
                  </a:lnTo>
                  <a:lnTo>
                    <a:pt x="966" y="1504"/>
                  </a:lnTo>
                  <a:lnTo>
                    <a:pt x="983" y="1477"/>
                  </a:lnTo>
                  <a:lnTo>
                    <a:pt x="1002" y="1450"/>
                  </a:lnTo>
                  <a:lnTo>
                    <a:pt x="1022" y="1424"/>
                  </a:lnTo>
                  <a:lnTo>
                    <a:pt x="1042" y="1399"/>
                  </a:lnTo>
                  <a:lnTo>
                    <a:pt x="1064" y="1373"/>
                  </a:lnTo>
                  <a:lnTo>
                    <a:pt x="1086" y="1348"/>
                  </a:lnTo>
                  <a:lnTo>
                    <a:pt x="1109" y="1324"/>
                  </a:lnTo>
                  <a:lnTo>
                    <a:pt x="1108" y="1324"/>
                  </a:lnTo>
                  <a:lnTo>
                    <a:pt x="1127" y="1306"/>
                  </a:lnTo>
                  <a:lnTo>
                    <a:pt x="1146" y="1288"/>
                  </a:lnTo>
                  <a:lnTo>
                    <a:pt x="1165" y="1270"/>
                  </a:lnTo>
                  <a:lnTo>
                    <a:pt x="1185" y="1253"/>
                  </a:lnTo>
                  <a:lnTo>
                    <a:pt x="1250" y="1195"/>
                  </a:lnTo>
                  <a:lnTo>
                    <a:pt x="1160" y="1194"/>
                  </a:lnTo>
                  <a:lnTo>
                    <a:pt x="1160" y="1227"/>
                  </a:lnTo>
                  <a:lnTo>
                    <a:pt x="1186" y="1249"/>
                  </a:lnTo>
                  <a:lnTo>
                    <a:pt x="1204" y="1228"/>
                  </a:lnTo>
                  <a:lnTo>
                    <a:pt x="1224" y="1208"/>
                  </a:lnTo>
                  <a:lnTo>
                    <a:pt x="1246" y="1186"/>
                  </a:lnTo>
                  <a:lnTo>
                    <a:pt x="1272" y="1165"/>
                  </a:lnTo>
                  <a:lnTo>
                    <a:pt x="1299" y="1142"/>
                  </a:lnTo>
                  <a:lnTo>
                    <a:pt x="1328" y="1119"/>
                  </a:lnTo>
                  <a:lnTo>
                    <a:pt x="1360" y="1097"/>
                  </a:lnTo>
                  <a:lnTo>
                    <a:pt x="1393" y="1073"/>
                  </a:lnTo>
                  <a:lnTo>
                    <a:pt x="1423" y="1053"/>
                  </a:lnTo>
                  <a:lnTo>
                    <a:pt x="1456" y="1032"/>
                  </a:lnTo>
                  <a:lnTo>
                    <a:pt x="1489" y="1011"/>
                  </a:lnTo>
                  <a:lnTo>
                    <a:pt x="1523" y="991"/>
                  </a:lnTo>
                  <a:lnTo>
                    <a:pt x="1595" y="949"/>
                  </a:lnTo>
                  <a:lnTo>
                    <a:pt x="1672" y="907"/>
                  </a:lnTo>
                  <a:lnTo>
                    <a:pt x="1753" y="863"/>
                  </a:lnTo>
                  <a:lnTo>
                    <a:pt x="1836" y="821"/>
                  </a:lnTo>
                  <a:lnTo>
                    <a:pt x="1922" y="779"/>
                  </a:lnTo>
                  <a:lnTo>
                    <a:pt x="2011" y="737"/>
                  </a:lnTo>
                  <a:lnTo>
                    <a:pt x="2078" y="706"/>
                  </a:lnTo>
                  <a:lnTo>
                    <a:pt x="2146" y="674"/>
                  </a:lnTo>
                  <a:lnTo>
                    <a:pt x="2215" y="644"/>
                  </a:lnTo>
                  <a:lnTo>
                    <a:pt x="2285" y="614"/>
                  </a:lnTo>
                  <a:lnTo>
                    <a:pt x="2354" y="584"/>
                  </a:lnTo>
                  <a:lnTo>
                    <a:pt x="2424" y="555"/>
                  </a:lnTo>
                  <a:lnTo>
                    <a:pt x="2493" y="526"/>
                  </a:lnTo>
                  <a:lnTo>
                    <a:pt x="2562" y="496"/>
                  </a:lnTo>
                  <a:lnTo>
                    <a:pt x="2632" y="468"/>
                  </a:lnTo>
                  <a:lnTo>
                    <a:pt x="2700" y="441"/>
                  </a:lnTo>
                  <a:lnTo>
                    <a:pt x="2766" y="415"/>
                  </a:lnTo>
                  <a:lnTo>
                    <a:pt x="2832" y="389"/>
                  </a:lnTo>
                  <a:lnTo>
                    <a:pt x="2896" y="365"/>
                  </a:lnTo>
                  <a:lnTo>
                    <a:pt x="2960" y="340"/>
                  </a:lnTo>
                  <a:lnTo>
                    <a:pt x="3020" y="317"/>
                  </a:lnTo>
                  <a:lnTo>
                    <a:pt x="3080" y="294"/>
                  </a:lnTo>
                  <a:lnTo>
                    <a:pt x="3138" y="273"/>
                  </a:lnTo>
                  <a:lnTo>
                    <a:pt x="3192" y="252"/>
                  </a:lnTo>
                  <a:lnTo>
                    <a:pt x="3245" y="233"/>
                  </a:lnTo>
                  <a:lnTo>
                    <a:pt x="3294" y="216"/>
                  </a:lnTo>
                  <a:lnTo>
                    <a:pt x="3342" y="198"/>
                  </a:lnTo>
                  <a:lnTo>
                    <a:pt x="3385" y="182"/>
                  </a:lnTo>
                  <a:lnTo>
                    <a:pt x="3426" y="168"/>
                  </a:lnTo>
                  <a:lnTo>
                    <a:pt x="3463" y="155"/>
                  </a:lnTo>
                  <a:lnTo>
                    <a:pt x="3496" y="143"/>
                  </a:lnTo>
                  <a:lnTo>
                    <a:pt x="3526" y="133"/>
                  </a:lnTo>
                  <a:lnTo>
                    <a:pt x="3552" y="124"/>
                  </a:lnTo>
                  <a:lnTo>
                    <a:pt x="3573" y="116"/>
                  </a:lnTo>
                  <a:lnTo>
                    <a:pt x="3590" y="111"/>
                  </a:lnTo>
                  <a:lnTo>
                    <a:pt x="3603" y="107"/>
                  </a:lnTo>
                  <a:lnTo>
                    <a:pt x="3611" y="103"/>
                  </a:lnTo>
                  <a:lnTo>
                    <a:pt x="3613" y="103"/>
                  </a:lnTo>
                  <a:lnTo>
                    <a:pt x="3602" y="71"/>
                  </a:lnTo>
                  <a:lnTo>
                    <a:pt x="3576" y="49"/>
                  </a:lnTo>
                  <a:lnTo>
                    <a:pt x="3570" y="56"/>
                  </a:lnTo>
                  <a:lnTo>
                    <a:pt x="3552" y="78"/>
                  </a:lnTo>
                  <a:lnTo>
                    <a:pt x="3524" y="111"/>
                  </a:lnTo>
                  <a:lnTo>
                    <a:pt x="3489" y="154"/>
                  </a:lnTo>
                  <a:lnTo>
                    <a:pt x="3447" y="205"/>
                  </a:lnTo>
                  <a:lnTo>
                    <a:pt x="3400" y="263"/>
                  </a:lnTo>
                  <a:lnTo>
                    <a:pt x="3349" y="325"/>
                  </a:lnTo>
                  <a:lnTo>
                    <a:pt x="3297" y="389"/>
                  </a:lnTo>
                  <a:lnTo>
                    <a:pt x="3271" y="422"/>
                  </a:lnTo>
                  <a:lnTo>
                    <a:pt x="3244" y="454"/>
                  </a:lnTo>
                  <a:lnTo>
                    <a:pt x="3218" y="487"/>
                  </a:lnTo>
                  <a:lnTo>
                    <a:pt x="3193" y="518"/>
                  </a:lnTo>
                  <a:lnTo>
                    <a:pt x="3168" y="549"/>
                  </a:lnTo>
                  <a:lnTo>
                    <a:pt x="3144" y="579"/>
                  </a:lnTo>
                  <a:lnTo>
                    <a:pt x="3122" y="608"/>
                  </a:lnTo>
                  <a:lnTo>
                    <a:pt x="3100" y="636"/>
                  </a:lnTo>
                  <a:lnTo>
                    <a:pt x="3080" y="660"/>
                  </a:lnTo>
                  <a:lnTo>
                    <a:pt x="3061" y="684"/>
                  </a:lnTo>
                  <a:lnTo>
                    <a:pt x="3045" y="706"/>
                  </a:lnTo>
                  <a:lnTo>
                    <a:pt x="3031" y="725"/>
                  </a:lnTo>
                  <a:lnTo>
                    <a:pt x="3018" y="741"/>
                  </a:lnTo>
                  <a:lnTo>
                    <a:pt x="3008" y="755"/>
                  </a:lnTo>
                  <a:lnTo>
                    <a:pt x="3001" y="767"/>
                  </a:lnTo>
                  <a:lnTo>
                    <a:pt x="2995" y="778"/>
                  </a:lnTo>
                  <a:lnTo>
                    <a:pt x="2986" y="800"/>
                  </a:lnTo>
                  <a:lnTo>
                    <a:pt x="2977" y="820"/>
                  </a:lnTo>
                  <a:lnTo>
                    <a:pt x="2968" y="842"/>
                  </a:lnTo>
                  <a:lnTo>
                    <a:pt x="2961" y="862"/>
                  </a:lnTo>
                  <a:lnTo>
                    <a:pt x="2954" y="883"/>
                  </a:lnTo>
                  <a:lnTo>
                    <a:pt x="2949" y="903"/>
                  </a:lnTo>
                  <a:lnTo>
                    <a:pt x="2944" y="923"/>
                  </a:lnTo>
                  <a:lnTo>
                    <a:pt x="2938" y="943"/>
                  </a:lnTo>
                  <a:lnTo>
                    <a:pt x="2931" y="982"/>
                  </a:lnTo>
                  <a:lnTo>
                    <a:pt x="2925" y="1020"/>
                  </a:lnTo>
                  <a:lnTo>
                    <a:pt x="2922" y="1057"/>
                  </a:lnTo>
                  <a:lnTo>
                    <a:pt x="2922" y="1093"/>
                  </a:lnTo>
                  <a:lnTo>
                    <a:pt x="2922" y="1126"/>
                  </a:lnTo>
                  <a:lnTo>
                    <a:pt x="2925" y="1158"/>
                  </a:lnTo>
                  <a:lnTo>
                    <a:pt x="2928" y="1189"/>
                  </a:lnTo>
                  <a:lnTo>
                    <a:pt x="2934" y="1220"/>
                  </a:lnTo>
                  <a:lnTo>
                    <a:pt x="2941" y="1249"/>
                  </a:lnTo>
                  <a:lnTo>
                    <a:pt x="2949" y="1278"/>
                  </a:lnTo>
                  <a:lnTo>
                    <a:pt x="2959" y="1305"/>
                  </a:lnTo>
                  <a:lnTo>
                    <a:pt x="2968" y="1331"/>
                  </a:lnTo>
                  <a:lnTo>
                    <a:pt x="2979" y="1357"/>
                  </a:lnTo>
                  <a:lnTo>
                    <a:pt x="2991" y="1380"/>
                  </a:lnTo>
                  <a:lnTo>
                    <a:pt x="3003" y="1404"/>
                  </a:lnTo>
                  <a:lnTo>
                    <a:pt x="3016" y="1426"/>
                  </a:lnTo>
                  <a:lnTo>
                    <a:pt x="3030" y="1447"/>
                  </a:lnTo>
                  <a:lnTo>
                    <a:pt x="3043" y="1468"/>
                  </a:lnTo>
                  <a:lnTo>
                    <a:pt x="3057" y="1486"/>
                  </a:lnTo>
                  <a:lnTo>
                    <a:pt x="3071" y="1505"/>
                  </a:lnTo>
                  <a:lnTo>
                    <a:pt x="3099" y="1537"/>
                  </a:lnTo>
                  <a:lnTo>
                    <a:pt x="3125" y="1566"/>
                  </a:lnTo>
                  <a:lnTo>
                    <a:pt x="3151" y="1591"/>
                  </a:lnTo>
                  <a:lnTo>
                    <a:pt x="3172" y="1610"/>
                  </a:lnTo>
                  <a:lnTo>
                    <a:pt x="3207" y="1638"/>
                  </a:lnTo>
                  <a:lnTo>
                    <a:pt x="3221" y="1648"/>
                  </a:lnTo>
                  <a:lnTo>
                    <a:pt x="3239" y="1619"/>
                  </a:lnTo>
                  <a:lnTo>
                    <a:pt x="3216" y="1644"/>
                  </a:lnTo>
                  <a:lnTo>
                    <a:pt x="3271" y="1698"/>
                  </a:lnTo>
                  <a:lnTo>
                    <a:pt x="3321" y="1750"/>
                  </a:lnTo>
                  <a:lnTo>
                    <a:pt x="3345" y="1776"/>
                  </a:lnTo>
                  <a:lnTo>
                    <a:pt x="3368" y="1800"/>
                  </a:lnTo>
                  <a:lnTo>
                    <a:pt x="3389" y="1825"/>
                  </a:lnTo>
                  <a:lnTo>
                    <a:pt x="3410" y="1850"/>
                  </a:lnTo>
                  <a:lnTo>
                    <a:pt x="3430" y="1875"/>
                  </a:lnTo>
                  <a:lnTo>
                    <a:pt x="3449" y="1900"/>
                  </a:lnTo>
                  <a:lnTo>
                    <a:pt x="3467" y="1923"/>
                  </a:lnTo>
                  <a:lnTo>
                    <a:pt x="3484" y="1948"/>
                  </a:lnTo>
                  <a:lnTo>
                    <a:pt x="3499" y="1972"/>
                  </a:lnTo>
                  <a:lnTo>
                    <a:pt x="3515" y="1996"/>
                  </a:lnTo>
                  <a:lnTo>
                    <a:pt x="3530" y="2020"/>
                  </a:lnTo>
                  <a:lnTo>
                    <a:pt x="3543" y="2043"/>
                  </a:lnTo>
                  <a:lnTo>
                    <a:pt x="3555" y="2067"/>
                  </a:lnTo>
                  <a:lnTo>
                    <a:pt x="3566" y="2091"/>
                  </a:lnTo>
                  <a:lnTo>
                    <a:pt x="3577" y="2115"/>
                  </a:lnTo>
                  <a:lnTo>
                    <a:pt x="3587" y="2138"/>
                  </a:lnTo>
                  <a:lnTo>
                    <a:pt x="3596" y="2162"/>
                  </a:lnTo>
                  <a:lnTo>
                    <a:pt x="3604" y="2186"/>
                  </a:lnTo>
                  <a:lnTo>
                    <a:pt x="3612" y="2210"/>
                  </a:lnTo>
                  <a:lnTo>
                    <a:pt x="3618" y="2233"/>
                  </a:lnTo>
                  <a:lnTo>
                    <a:pt x="3624" y="2258"/>
                  </a:lnTo>
                  <a:lnTo>
                    <a:pt x="3629" y="2282"/>
                  </a:lnTo>
                  <a:lnTo>
                    <a:pt x="3633" y="2307"/>
                  </a:lnTo>
                  <a:lnTo>
                    <a:pt x="3637" y="2332"/>
                  </a:lnTo>
                  <a:lnTo>
                    <a:pt x="3639" y="2356"/>
                  </a:lnTo>
                  <a:lnTo>
                    <a:pt x="3641" y="2382"/>
                  </a:lnTo>
                  <a:lnTo>
                    <a:pt x="3642" y="2408"/>
                  </a:lnTo>
                  <a:lnTo>
                    <a:pt x="3642" y="2434"/>
                  </a:lnTo>
                  <a:lnTo>
                    <a:pt x="3641" y="2478"/>
                  </a:lnTo>
                  <a:lnTo>
                    <a:pt x="3639" y="2525"/>
                  </a:lnTo>
                  <a:lnTo>
                    <a:pt x="3633" y="2572"/>
                  </a:lnTo>
                  <a:lnTo>
                    <a:pt x="3626" y="2621"/>
                  </a:lnTo>
                  <a:lnTo>
                    <a:pt x="3617" y="2670"/>
                  </a:lnTo>
                  <a:lnTo>
                    <a:pt x="3605" y="2722"/>
                  </a:lnTo>
                  <a:lnTo>
                    <a:pt x="3592" y="2775"/>
                  </a:lnTo>
                  <a:lnTo>
                    <a:pt x="3577" y="2831"/>
                  </a:lnTo>
                  <a:lnTo>
                    <a:pt x="3560" y="2893"/>
                  </a:lnTo>
                  <a:lnTo>
                    <a:pt x="3620" y="2872"/>
                  </a:lnTo>
                  <a:lnTo>
                    <a:pt x="3647" y="2864"/>
                  </a:lnTo>
                  <a:lnTo>
                    <a:pt x="3674" y="2856"/>
                  </a:lnTo>
                  <a:lnTo>
                    <a:pt x="3702" y="2849"/>
                  </a:lnTo>
                  <a:lnTo>
                    <a:pt x="3729" y="2841"/>
                  </a:lnTo>
                  <a:lnTo>
                    <a:pt x="3757" y="2835"/>
                  </a:lnTo>
                  <a:lnTo>
                    <a:pt x="3784" y="2829"/>
                  </a:lnTo>
                  <a:lnTo>
                    <a:pt x="3813" y="2824"/>
                  </a:lnTo>
                  <a:lnTo>
                    <a:pt x="3841" y="2818"/>
                  </a:lnTo>
                  <a:lnTo>
                    <a:pt x="3869" y="2814"/>
                  </a:lnTo>
                  <a:lnTo>
                    <a:pt x="3897" y="2811"/>
                  </a:lnTo>
                  <a:lnTo>
                    <a:pt x="3925" y="2808"/>
                  </a:lnTo>
                  <a:lnTo>
                    <a:pt x="3953" y="2805"/>
                  </a:lnTo>
                  <a:lnTo>
                    <a:pt x="3981" y="2803"/>
                  </a:lnTo>
                  <a:lnTo>
                    <a:pt x="4010" y="2802"/>
                  </a:lnTo>
                  <a:lnTo>
                    <a:pt x="4038" y="2801"/>
                  </a:lnTo>
                  <a:lnTo>
                    <a:pt x="4067" y="2801"/>
                  </a:lnTo>
                  <a:lnTo>
                    <a:pt x="4096" y="2801"/>
                  </a:lnTo>
                  <a:lnTo>
                    <a:pt x="4126" y="2802"/>
                  </a:lnTo>
                  <a:lnTo>
                    <a:pt x="4155" y="2803"/>
                  </a:lnTo>
                  <a:lnTo>
                    <a:pt x="4184" y="2805"/>
                  </a:lnTo>
                  <a:lnTo>
                    <a:pt x="4213" y="2808"/>
                  </a:lnTo>
                  <a:lnTo>
                    <a:pt x="4242" y="2811"/>
                  </a:lnTo>
                  <a:lnTo>
                    <a:pt x="4271" y="2815"/>
                  </a:lnTo>
                  <a:lnTo>
                    <a:pt x="4301" y="2819"/>
                  </a:lnTo>
                  <a:lnTo>
                    <a:pt x="4330" y="2825"/>
                  </a:lnTo>
                  <a:lnTo>
                    <a:pt x="4359" y="2830"/>
                  </a:lnTo>
                  <a:lnTo>
                    <a:pt x="4388" y="2836"/>
                  </a:lnTo>
                  <a:lnTo>
                    <a:pt x="4417" y="2843"/>
                  </a:lnTo>
                  <a:lnTo>
                    <a:pt x="4446" y="2850"/>
                  </a:lnTo>
                  <a:lnTo>
                    <a:pt x="4474" y="2858"/>
                  </a:lnTo>
                  <a:lnTo>
                    <a:pt x="4503" y="2867"/>
                  </a:lnTo>
                  <a:lnTo>
                    <a:pt x="4532" y="2876"/>
                  </a:lnTo>
                  <a:lnTo>
                    <a:pt x="4561" y="2885"/>
                  </a:lnTo>
                  <a:lnTo>
                    <a:pt x="4589" y="2895"/>
                  </a:lnTo>
                  <a:lnTo>
                    <a:pt x="4617" y="2906"/>
                  </a:lnTo>
                  <a:lnTo>
                    <a:pt x="4645" y="2918"/>
                  </a:lnTo>
                  <a:lnTo>
                    <a:pt x="4673" y="2930"/>
                  </a:lnTo>
                  <a:lnTo>
                    <a:pt x="4701" y="2943"/>
                  </a:lnTo>
                  <a:lnTo>
                    <a:pt x="4728" y="2955"/>
                  </a:lnTo>
                  <a:lnTo>
                    <a:pt x="4756" y="2969"/>
                  </a:lnTo>
                  <a:lnTo>
                    <a:pt x="4783" y="2984"/>
                  </a:lnTo>
                  <a:lnTo>
                    <a:pt x="4810" y="2999"/>
                  </a:lnTo>
                  <a:lnTo>
                    <a:pt x="4837" y="3014"/>
                  </a:lnTo>
                  <a:lnTo>
                    <a:pt x="4863" y="3030"/>
                  </a:lnTo>
                  <a:lnTo>
                    <a:pt x="4890" y="3047"/>
                  </a:lnTo>
                  <a:lnTo>
                    <a:pt x="4916" y="3064"/>
                  </a:lnTo>
                  <a:lnTo>
                    <a:pt x="4942" y="3082"/>
                  </a:lnTo>
                  <a:lnTo>
                    <a:pt x="4968" y="3100"/>
                  </a:lnTo>
                  <a:lnTo>
                    <a:pt x="4991" y="3118"/>
                  </a:lnTo>
                  <a:lnTo>
                    <a:pt x="5022" y="3086"/>
                  </a:lnTo>
                  <a:lnTo>
                    <a:pt x="4997" y="3062"/>
                  </a:lnTo>
                  <a:lnTo>
                    <a:pt x="4973" y="3087"/>
                  </a:lnTo>
                  <a:lnTo>
                    <a:pt x="4991" y="3106"/>
                  </a:lnTo>
                  <a:lnTo>
                    <a:pt x="5010" y="3124"/>
                  </a:lnTo>
                  <a:lnTo>
                    <a:pt x="5028" y="3142"/>
                  </a:lnTo>
                  <a:lnTo>
                    <a:pt x="5045" y="3161"/>
                  </a:lnTo>
                  <a:lnTo>
                    <a:pt x="5046" y="3163"/>
                  </a:lnTo>
                  <a:lnTo>
                    <a:pt x="5049" y="3164"/>
                  </a:lnTo>
                  <a:lnTo>
                    <a:pt x="5068" y="3180"/>
                  </a:lnTo>
                  <a:lnTo>
                    <a:pt x="5087" y="3197"/>
                  </a:lnTo>
                  <a:lnTo>
                    <a:pt x="5106" y="3215"/>
                  </a:lnTo>
                  <a:lnTo>
                    <a:pt x="5124" y="3232"/>
                  </a:lnTo>
                  <a:lnTo>
                    <a:pt x="5148" y="3207"/>
                  </a:lnTo>
                  <a:lnTo>
                    <a:pt x="5123" y="3184"/>
                  </a:lnTo>
                  <a:lnTo>
                    <a:pt x="5114" y="3194"/>
                  </a:lnTo>
                  <a:lnTo>
                    <a:pt x="5093" y="3216"/>
                  </a:lnTo>
                  <a:lnTo>
                    <a:pt x="5112" y="3239"/>
                  </a:lnTo>
                  <a:lnTo>
                    <a:pt x="5133" y="3265"/>
                  </a:lnTo>
                  <a:lnTo>
                    <a:pt x="5153" y="3292"/>
                  </a:lnTo>
                  <a:lnTo>
                    <a:pt x="5173" y="3319"/>
                  </a:lnTo>
                  <a:lnTo>
                    <a:pt x="5192" y="3346"/>
                  </a:lnTo>
                  <a:lnTo>
                    <a:pt x="5211" y="3374"/>
                  </a:lnTo>
                  <a:lnTo>
                    <a:pt x="5228" y="3402"/>
                  </a:lnTo>
                  <a:lnTo>
                    <a:pt x="5245" y="3430"/>
                  </a:lnTo>
                  <a:lnTo>
                    <a:pt x="5261" y="3460"/>
                  </a:lnTo>
                  <a:lnTo>
                    <a:pt x="5276" y="3488"/>
                  </a:lnTo>
                  <a:lnTo>
                    <a:pt x="5292" y="3517"/>
                  </a:lnTo>
                  <a:lnTo>
                    <a:pt x="5307" y="3546"/>
                  </a:lnTo>
                  <a:lnTo>
                    <a:pt x="5320" y="3575"/>
                  </a:lnTo>
                  <a:lnTo>
                    <a:pt x="5333" y="3605"/>
                  </a:lnTo>
                  <a:lnTo>
                    <a:pt x="5346" y="3636"/>
                  </a:lnTo>
                  <a:lnTo>
                    <a:pt x="5357" y="3665"/>
                  </a:lnTo>
                  <a:lnTo>
                    <a:pt x="5368" y="3695"/>
                  </a:lnTo>
                  <a:lnTo>
                    <a:pt x="5378" y="3725"/>
                  </a:lnTo>
                  <a:lnTo>
                    <a:pt x="5388" y="3755"/>
                  </a:lnTo>
                  <a:lnTo>
                    <a:pt x="5397" y="3787"/>
                  </a:lnTo>
                  <a:lnTo>
                    <a:pt x="5405" y="3817"/>
                  </a:lnTo>
                  <a:lnTo>
                    <a:pt x="5414" y="3848"/>
                  </a:lnTo>
                  <a:lnTo>
                    <a:pt x="5420" y="3878"/>
                  </a:lnTo>
                  <a:lnTo>
                    <a:pt x="5426" y="3910"/>
                  </a:lnTo>
                  <a:lnTo>
                    <a:pt x="5432" y="3941"/>
                  </a:lnTo>
                  <a:lnTo>
                    <a:pt x="5437" y="3972"/>
                  </a:lnTo>
                  <a:lnTo>
                    <a:pt x="5442" y="4003"/>
                  </a:lnTo>
                  <a:lnTo>
                    <a:pt x="5445" y="4034"/>
                  </a:lnTo>
                  <a:lnTo>
                    <a:pt x="5448" y="4065"/>
                  </a:lnTo>
                  <a:lnTo>
                    <a:pt x="5450" y="4096"/>
                  </a:lnTo>
                  <a:lnTo>
                    <a:pt x="5452" y="4128"/>
                  </a:lnTo>
                  <a:lnTo>
                    <a:pt x="5453" y="4159"/>
                  </a:lnTo>
                  <a:lnTo>
                    <a:pt x="5453" y="4190"/>
                  </a:lnTo>
                  <a:lnTo>
                    <a:pt x="5452" y="4239"/>
                  </a:lnTo>
                  <a:lnTo>
                    <a:pt x="5450" y="4288"/>
                  </a:lnTo>
                  <a:lnTo>
                    <a:pt x="5446" y="4336"/>
                  </a:lnTo>
                  <a:lnTo>
                    <a:pt x="5441" y="4384"/>
                  </a:lnTo>
                  <a:lnTo>
                    <a:pt x="5433" y="4432"/>
                  </a:lnTo>
                  <a:lnTo>
                    <a:pt x="5424" y="4480"/>
                  </a:lnTo>
                  <a:lnTo>
                    <a:pt x="5414" y="4526"/>
                  </a:lnTo>
                  <a:lnTo>
                    <a:pt x="5401" y="4574"/>
                  </a:lnTo>
                  <a:lnTo>
                    <a:pt x="5383" y="4635"/>
                  </a:lnTo>
                  <a:lnTo>
                    <a:pt x="5444" y="4615"/>
                  </a:lnTo>
                  <a:lnTo>
                    <a:pt x="5505" y="4595"/>
                  </a:lnTo>
                  <a:lnTo>
                    <a:pt x="5564" y="4579"/>
                  </a:lnTo>
                  <a:lnTo>
                    <a:pt x="5620" y="4564"/>
                  </a:lnTo>
                  <a:lnTo>
                    <a:pt x="5675" y="4552"/>
                  </a:lnTo>
                  <a:lnTo>
                    <a:pt x="5702" y="4548"/>
                  </a:lnTo>
                  <a:lnTo>
                    <a:pt x="5728" y="4543"/>
                  </a:lnTo>
                  <a:lnTo>
                    <a:pt x="5754" y="4539"/>
                  </a:lnTo>
                  <a:lnTo>
                    <a:pt x="5779" y="4536"/>
                  </a:lnTo>
                  <a:lnTo>
                    <a:pt x="5804" y="4534"/>
                  </a:lnTo>
                  <a:lnTo>
                    <a:pt x="5829" y="4533"/>
                  </a:lnTo>
                  <a:lnTo>
                    <a:pt x="5854" y="4532"/>
                  </a:lnTo>
                  <a:lnTo>
                    <a:pt x="5879" y="4532"/>
                  </a:lnTo>
                  <a:lnTo>
                    <a:pt x="5903" y="4532"/>
                  </a:lnTo>
                  <a:lnTo>
                    <a:pt x="5927" y="4533"/>
                  </a:lnTo>
                  <a:lnTo>
                    <a:pt x="5951" y="4534"/>
                  </a:lnTo>
                  <a:lnTo>
                    <a:pt x="5975" y="4537"/>
                  </a:lnTo>
                  <a:lnTo>
                    <a:pt x="5998" y="4540"/>
                  </a:lnTo>
                  <a:lnTo>
                    <a:pt x="6021" y="4543"/>
                  </a:lnTo>
                  <a:lnTo>
                    <a:pt x="6045" y="4548"/>
                  </a:lnTo>
                  <a:lnTo>
                    <a:pt x="6068" y="4553"/>
                  </a:lnTo>
                  <a:lnTo>
                    <a:pt x="6090" y="4560"/>
                  </a:lnTo>
                  <a:lnTo>
                    <a:pt x="6114" y="4566"/>
                  </a:lnTo>
                  <a:lnTo>
                    <a:pt x="6137" y="4574"/>
                  </a:lnTo>
                  <a:lnTo>
                    <a:pt x="6159" y="4582"/>
                  </a:lnTo>
                  <a:lnTo>
                    <a:pt x="6182" y="4591"/>
                  </a:lnTo>
                  <a:lnTo>
                    <a:pt x="6206" y="4602"/>
                  </a:lnTo>
                  <a:lnTo>
                    <a:pt x="6229" y="4611"/>
                  </a:lnTo>
                  <a:lnTo>
                    <a:pt x="6251" y="4623"/>
                  </a:lnTo>
                  <a:lnTo>
                    <a:pt x="6275" y="4635"/>
                  </a:lnTo>
                  <a:lnTo>
                    <a:pt x="6298" y="4649"/>
                  </a:lnTo>
                  <a:lnTo>
                    <a:pt x="6321" y="4662"/>
                  </a:lnTo>
                  <a:lnTo>
                    <a:pt x="6345" y="4677"/>
                  </a:lnTo>
                  <a:lnTo>
                    <a:pt x="6369" y="4693"/>
                  </a:lnTo>
                  <a:lnTo>
                    <a:pt x="6393" y="4710"/>
                  </a:lnTo>
                  <a:lnTo>
                    <a:pt x="6416" y="4727"/>
                  </a:lnTo>
                  <a:lnTo>
                    <a:pt x="6441" y="4745"/>
                  </a:lnTo>
                  <a:lnTo>
                    <a:pt x="6491" y="4784"/>
                  </a:lnTo>
                  <a:lnTo>
                    <a:pt x="6542" y="4826"/>
                  </a:lnTo>
                  <a:lnTo>
                    <a:pt x="6593" y="4873"/>
                  </a:lnTo>
                  <a:lnTo>
                    <a:pt x="6646" y="4922"/>
                  </a:lnTo>
                  <a:lnTo>
                    <a:pt x="6670" y="4897"/>
                  </a:lnTo>
                  <a:lnTo>
                    <a:pt x="6642" y="4918"/>
                  </a:lnTo>
                  <a:lnTo>
                    <a:pt x="6652" y="4930"/>
                  </a:lnTo>
                  <a:lnTo>
                    <a:pt x="6680" y="4961"/>
                  </a:lnTo>
                  <a:lnTo>
                    <a:pt x="6699" y="4982"/>
                  </a:lnTo>
                  <a:lnTo>
                    <a:pt x="6724" y="5005"/>
                  </a:lnTo>
                  <a:lnTo>
                    <a:pt x="6752" y="5029"/>
                  </a:lnTo>
                  <a:lnTo>
                    <a:pt x="6785" y="5055"/>
                  </a:lnTo>
                  <a:lnTo>
                    <a:pt x="6802" y="5068"/>
                  </a:lnTo>
                  <a:lnTo>
                    <a:pt x="6820" y="5080"/>
                  </a:lnTo>
                  <a:lnTo>
                    <a:pt x="6841" y="5093"/>
                  </a:lnTo>
                  <a:lnTo>
                    <a:pt x="6861" y="5105"/>
                  </a:lnTo>
                  <a:lnTo>
                    <a:pt x="6883" y="5117"/>
                  </a:lnTo>
                  <a:lnTo>
                    <a:pt x="6905" y="5128"/>
                  </a:lnTo>
                  <a:lnTo>
                    <a:pt x="6929" y="5139"/>
                  </a:lnTo>
                  <a:lnTo>
                    <a:pt x="6953" y="5149"/>
                  </a:lnTo>
                  <a:lnTo>
                    <a:pt x="6979" y="5159"/>
                  </a:lnTo>
                  <a:lnTo>
                    <a:pt x="7005" y="5166"/>
                  </a:lnTo>
                  <a:lnTo>
                    <a:pt x="7032" y="5174"/>
                  </a:lnTo>
                  <a:lnTo>
                    <a:pt x="7060" y="5180"/>
                  </a:lnTo>
                  <a:lnTo>
                    <a:pt x="7089" y="5185"/>
                  </a:lnTo>
                  <a:lnTo>
                    <a:pt x="7119" y="5189"/>
                  </a:lnTo>
                  <a:lnTo>
                    <a:pt x="7149" y="5191"/>
                  </a:lnTo>
                  <a:lnTo>
                    <a:pt x="7181" y="5192"/>
                  </a:lnTo>
                  <a:lnTo>
                    <a:pt x="7200" y="5192"/>
                  </a:lnTo>
                  <a:lnTo>
                    <a:pt x="7220" y="5191"/>
                  </a:lnTo>
                  <a:lnTo>
                    <a:pt x="7240" y="5189"/>
                  </a:lnTo>
                  <a:lnTo>
                    <a:pt x="7261" y="5187"/>
                  </a:lnTo>
                  <a:lnTo>
                    <a:pt x="7280" y="5185"/>
                  </a:lnTo>
                  <a:lnTo>
                    <a:pt x="7302" y="5180"/>
                  </a:lnTo>
                  <a:lnTo>
                    <a:pt x="7322" y="5176"/>
                  </a:lnTo>
                  <a:lnTo>
                    <a:pt x="7344" y="5172"/>
                  </a:lnTo>
                  <a:lnTo>
                    <a:pt x="7364" y="5166"/>
                  </a:lnTo>
                  <a:lnTo>
                    <a:pt x="7387" y="5160"/>
                  </a:lnTo>
                  <a:lnTo>
                    <a:pt x="7409" y="5152"/>
                  </a:lnTo>
                  <a:lnTo>
                    <a:pt x="7430" y="5145"/>
                  </a:lnTo>
                  <a:lnTo>
                    <a:pt x="7453" y="5135"/>
                  </a:lnTo>
                  <a:lnTo>
                    <a:pt x="7475" y="5125"/>
                  </a:lnTo>
                  <a:lnTo>
                    <a:pt x="7498" y="5116"/>
                  </a:lnTo>
                  <a:lnTo>
                    <a:pt x="7521" y="5104"/>
                  </a:lnTo>
                  <a:lnTo>
                    <a:pt x="7506" y="5073"/>
                  </a:lnTo>
                  <a:close/>
                </a:path>
              </a:pathLst>
            </a:custGeom>
            <a:solidFill>
              <a:srgbClr val="E5E7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639">
              <a:extLst>
                <a:ext uri="{FF2B5EF4-FFF2-40B4-BE49-F238E27FC236}">
                  <a16:creationId xmlns:a16="http://schemas.microsoft.com/office/drawing/2014/main" xmlns="" id="{160A46BD-E047-4AD3-84E9-CF66C230ADF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2508" y="2337208"/>
              <a:ext cx="1049338" cy="1042988"/>
            </a:xfrm>
            <a:custGeom>
              <a:avLst/>
              <a:gdLst>
                <a:gd name="T0" fmla="*/ 5194 w 5283"/>
                <a:gd name="T1" fmla="*/ 5215 h 5258"/>
                <a:gd name="T2" fmla="*/ 5100 w 5283"/>
                <a:gd name="T3" fmla="*/ 5142 h 5258"/>
                <a:gd name="T4" fmla="*/ 4960 w 5283"/>
                <a:gd name="T5" fmla="*/ 4994 h 5258"/>
                <a:gd name="T6" fmla="*/ 4684 w 5283"/>
                <a:gd name="T7" fmla="*/ 4650 h 5258"/>
                <a:gd name="T8" fmla="*/ 4494 w 5283"/>
                <a:gd name="T9" fmla="*/ 4373 h 5258"/>
                <a:gd name="T10" fmla="*/ 4437 w 5283"/>
                <a:gd name="T11" fmla="*/ 4163 h 5258"/>
                <a:gd name="T12" fmla="*/ 4398 w 5283"/>
                <a:gd name="T13" fmla="*/ 3825 h 5258"/>
                <a:gd name="T14" fmla="*/ 4359 w 5283"/>
                <a:gd name="T15" fmla="*/ 3555 h 5258"/>
                <a:gd name="T16" fmla="*/ 4277 w 5283"/>
                <a:gd name="T17" fmla="*/ 3265 h 5258"/>
                <a:gd name="T18" fmla="*/ 4125 w 5283"/>
                <a:gd name="T19" fmla="*/ 2957 h 5258"/>
                <a:gd name="T20" fmla="*/ 3932 w 5283"/>
                <a:gd name="T21" fmla="*/ 2712 h 5258"/>
                <a:gd name="T22" fmla="*/ 3725 w 5283"/>
                <a:gd name="T23" fmla="*/ 2548 h 5258"/>
                <a:gd name="T24" fmla="*/ 3509 w 5283"/>
                <a:gd name="T25" fmla="*/ 2440 h 5258"/>
                <a:gd name="T26" fmla="*/ 3299 w 5283"/>
                <a:gd name="T27" fmla="*/ 2379 h 5258"/>
                <a:gd name="T28" fmla="*/ 3109 w 5283"/>
                <a:gd name="T29" fmla="*/ 2352 h 5258"/>
                <a:gd name="T30" fmla="*/ 2927 w 5283"/>
                <a:gd name="T31" fmla="*/ 2349 h 5258"/>
                <a:gd name="T32" fmla="*/ 2872 w 5283"/>
                <a:gd name="T33" fmla="*/ 2177 h 5258"/>
                <a:gd name="T34" fmla="*/ 2845 w 5283"/>
                <a:gd name="T35" fmla="*/ 2011 h 5258"/>
                <a:gd name="T36" fmla="*/ 2791 w 5283"/>
                <a:gd name="T37" fmla="*/ 1834 h 5258"/>
                <a:gd name="T38" fmla="*/ 2706 w 5283"/>
                <a:gd name="T39" fmla="*/ 1652 h 5258"/>
                <a:gd name="T40" fmla="*/ 2580 w 5283"/>
                <a:gd name="T41" fmla="*/ 1476 h 5258"/>
                <a:gd name="T42" fmla="*/ 2410 w 5283"/>
                <a:gd name="T43" fmla="*/ 1311 h 5258"/>
                <a:gd name="T44" fmla="*/ 2125 w 5283"/>
                <a:gd name="T45" fmla="*/ 1129 h 5258"/>
                <a:gd name="T46" fmla="*/ 1830 w 5283"/>
                <a:gd name="T47" fmla="*/ 1013 h 5258"/>
                <a:gd name="T48" fmla="*/ 1554 w 5283"/>
                <a:gd name="T49" fmla="*/ 952 h 5258"/>
                <a:gd name="T50" fmla="*/ 1203 w 5283"/>
                <a:gd name="T51" fmla="*/ 902 h 5258"/>
                <a:gd name="T52" fmla="*/ 984 w 5283"/>
                <a:gd name="T53" fmla="*/ 852 h 5258"/>
                <a:gd name="T54" fmla="*/ 796 w 5283"/>
                <a:gd name="T55" fmla="*/ 760 h 5258"/>
                <a:gd name="T56" fmla="*/ 399 w 5283"/>
                <a:gd name="T57" fmla="*/ 426 h 5258"/>
                <a:gd name="T58" fmla="*/ 190 w 5283"/>
                <a:gd name="T59" fmla="*/ 232 h 5258"/>
                <a:gd name="T60" fmla="*/ 109 w 5283"/>
                <a:gd name="T61" fmla="*/ 133 h 5258"/>
                <a:gd name="T62" fmla="*/ 59 w 5283"/>
                <a:gd name="T63" fmla="*/ 41 h 5258"/>
                <a:gd name="T64" fmla="*/ 29 w 5283"/>
                <a:gd name="T65" fmla="*/ 5 h 5258"/>
                <a:gd name="T66" fmla="*/ 7 w 5283"/>
                <a:gd name="T67" fmla="*/ 116 h 5258"/>
                <a:gd name="T68" fmla="*/ 0 w 5283"/>
                <a:gd name="T69" fmla="*/ 346 h 5258"/>
                <a:gd name="T70" fmla="*/ 25 w 5283"/>
                <a:gd name="T71" fmla="*/ 659 h 5258"/>
                <a:gd name="T72" fmla="*/ 92 w 5283"/>
                <a:gd name="T73" fmla="*/ 1022 h 5258"/>
                <a:gd name="T74" fmla="*/ 215 w 5283"/>
                <a:gd name="T75" fmla="*/ 1402 h 5258"/>
                <a:gd name="T76" fmla="*/ 373 w 5283"/>
                <a:gd name="T77" fmla="*/ 1711 h 5258"/>
                <a:gd name="T78" fmla="*/ 572 w 5283"/>
                <a:gd name="T79" fmla="*/ 1986 h 5258"/>
                <a:gd name="T80" fmla="*/ 852 w 5283"/>
                <a:gd name="T81" fmla="*/ 2298 h 5258"/>
                <a:gd name="T82" fmla="*/ 1196 w 5283"/>
                <a:gd name="T83" fmla="*/ 2595 h 5258"/>
                <a:gd name="T84" fmla="*/ 1586 w 5283"/>
                <a:gd name="T85" fmla="*/ 2824 h 5258"/>
                <a:gd name="T86" fmla="*/ 2004 w 5283"/>
                <a:gd name="T87" fmla="*/ 2935 h 5258"/>
                <a:gd name="T88" fmla="*/ 2430 w 5283"/>
                <a:gd name="T89" fmla="*/ 2875 h 5258"/>
                <a:gd name="T90" fmla="*/ 2379 w 5283"/>
                <a:gd name="T91" fmla="*/ 3248 h 5258"/>
                <a:gd name="T92" fmla="*/ 2461 w 5283"/>
                <a:gd name="T93" fmla="*/ 3611 h 5258"/>
                <a:gd name="T94" fmla="*/ 2637 w 5283"/>
                <a:gd name="T95" fmla="*/ 3948 h 5258"/>
                <a:gd name="T96" fmla="*/ 2871 w 5283"/>
                <a:gd name="T97" fmla="*/ 4246 h 5258"/>
                <a:gd name="T98" fmla="*/ 3126 w 5283"/>
                <a:gd name="T99" fmla="*/ 4490 h 5258"/>
                <a:gd name="T100" fmla="*/ 3363 w 5283"/>
                <a:gd name="T101" fmla="*/ 4666 h 5258"/>
                <a:gd name="T102" fmla="*/ 3611 w 5283"/>
                <a:gd name="T103" fmla="*/ 4790 h 5258"/>
                <a:gd name="T104" fmla="*/ 3969 w 5283"/>
                <a:gd name="T105" fmla="*/ 4919 h 5258"/>
                <a:gd name="T106" fmla="*/ 4456 w 5283"/>
                <a:gd name="T107" fmla="*/ 5064 h 5258"/>
                <a:gd name="T108" fmla="*/ 5132 w 5283"/>
                <a:gd name="T109" fmla="*/ 5231 h 5258"/>
                <a:gd name="T110" fmla="*/ 5279 w 5283"/>
                <a:gd name="T111" fmla="*/ 5255 h 5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83" h="5258">
                  <a:moveTo>
                    <a:pt x="5266" y="5250"/>
                  </a:moveTo>
                  <a:lnTo>
                    <a:pt x="5248" y="5244"/>
                  </a:lnTo>
                  <a:lnTo>
                    <a:pt x="5231" y="5235"/>
                  </a:lnTo>
                  <a:lnTo>
                    <a:pt x="5212" y="5225"/>
                  </a:lnTo>
                  <a:lnTo>
                    <a:pt x="5194" y="5215"/>
                  </a:lnTo>
                  <a:lnTo>
                    <a:pt x="5176" y="5203"/>
                  </a:lnTo>
                  <a:lnTo>
                    <a:pt x="5157" y="5190"/>
                  </a:lnTo>
                  <a:lnTo>
                    <a:pt x="5138" y="5175"/>
                  </a:lnTo>
                  <a:lnTo>
                    <a:pt x="5119" y="5160"/>
                  </a:lnTo>
                  <a:lnTo>
                    <a:pt x="5100" y="5142"/>
                  </a:lnTo>
                  <a:lnTo>
                    <a:pt x="5081" y="5124"/>
                  </a:lnTo>
                  <a:lnTo>
                    <a:pt x="5061" y="5106"/>
                  </a:lnTo>
                  <a:lnTo>
                    <a:pt x="5042" y="5085"/>
                  </a:lnTo>
                  <a:lnTo>
                    <a:pt x="5001" y="5042"/>
                  </a:lnTo>
                  <a:lnTo>
                    <a:pt x="4960" y="4994"/>
                  </a:lnTo>
                  <a:lnTo>
                    <a:pt x="4918" y="4945"/>
                  </a:lnTo>
                  <a:lnTo>
                    <a:pt x="4873" y="4891"/>
                  </a:lnTo>
                  <a:lnTo>
                    <a:pt x="4828" y="4835"/>
                  </a:lnTo>
                  <a:lnTo>
                    <a:pt x="4782" y="4775"/>
                  </a:lnTo>
                  <a:lnTo>
                    <a:pt x="4684" y="4650"/>
                  </a:lnTo>
                  <a:lnTo>
                    <a:pt x="4580" y="4518"/>
                  </a:lnTo>
                  <a:lnTo>
                    <a:pt x="4554" y="4484"/>
                  </a:lnTo>
                  <a:lnTo>
                    <a:pt x="4531" y="4448"/>
                  </a:lnTo>
                  <a:lnTo>
                    <a:pt x="4512" y="4410"/>
                  </a:lnTo>
                  <a:lnTo>
                    <a:pt x="4494" y="4373"/>
                  </a:lnTo>
                  <a:lnTo>
                    <a:pt x="4479" y="4333"/>
                  </a:lnTo>
                  <a:lnTo>
                    <a:pt x="4466" y="4293"/>
                  </a:lnTo>
                  <a:lnTo>
                    <a:pt x="4454" y="4251"/>
                  </a:lnTo>
                  <a:lnTo>
                    <a:pt x="4446" y="4208"/>
                  </a:lnTo>
                  <a:lnTo>
                    <a:pt x="4437" y="4163"/>
                  </a:lnTo>
                  <a:lnTo>
                    <a:pt x="4431" y="4118"/>
                  </a:lnTo>
                  <a:lnTo>
                    <a:pt x="4424" y="4073"/>
                  </a:lnTo>
                  <a:lnTo>
                    <a:pt x="4419" y="4025"/>
                  </a:lnTo>
                  <a:lnTo>
                    <a:pt x="4408" y="3927"/>
                  </a:lnTo>
                  <a:lnTo>
                    <a:pt x="4398" y="3825"/>
                  </a:lnTo>
                  <a:lnTo>
                    <a:pt x="4392" y="3774"/>
                  </a:lnTo>
                  <a:lnTo>
                    <a:pt x="4385" y="3720"/>
                  </a:lnTo>
                  <a:lnTo>
                    <a:pt x="4378" y="3666"/>
                  </a:lnTo>
                  <a:lnTo>
                    <a:pt x="4369" y="3611"/>
                  </a:lnTo>
                  <a:lnTo>
                    <a:pt x="4359" y="3555"/>
                  </a:lnTo>
                  <a:lnTo>
                    <a:pt x="4348" y="3498"/>
                  </a:lnTo>
                  <a:lnTo>
                    <a:pt x="4334" y="3441"/>
                  </a:lnTo>
                  <a:lnTo>
                    <a:pt x="4317" y="3383"/>
                  </a:lnTo>
                  <a:lnTo>
                    <a:pt x="4299" y="3324"/>
                  </a:lnTo>
                  <a:lnTo>
                    <a:pt x="4277" y="3265"/>
                  </a:lnTo>
                  <a:lnTo>
                    <a:pt x="4254" y="3205"/>
                  </a:lnTo>
                  <a:lnTo>
                    <a:pt x="4227" y="3144"/>
                  </a:lnTo>
                  <a:lnTo>
                    <a:pt x="4196" y="3082"/>
                  </a:lnTo>
                  <a:lnTo>
                    <a:pt x="4163" y="3020"/>
                  </a:lnTo>
                  <a:lnTo>
                    <a:pt x="4125" y="2957"/>
                  </a:lnTo>
                  <a:lnTo>
                    <a:pt x="4083" y="2894"/>
                  </a:lnTo>
                  <a:lnTo>
                    <a:pt x="4047" y="2844"/>
                  </a:lnTo>
                  <a:lnTo>
                    <a:pt x="4010" y="2798"/>
                  </a:lnTo>
                  <a:lnTo>
                    <a:pt x="3972" y="2753"/>
                  </a:lnTo>
                  <a:lnTo>
                    <a:pt x="3932" y="2712"/>
                  </a:lnTo>
                  <a:lnTo>
                    <a:pt x="3892" y="2675"/>
                  </a:lnTo>
                  <a:lnTo>
                    <a:pt x="3851" y="2639"/>
                  </a:lnTo>
                  <a:lnTo>
                    <a:pt x="3809" y="2607"/>
                  </a:lnTo>
                  <a:lnTo>
                    <a:pt x="3767" y="2576"/>
                  </a:lnTo>
                  <a:lnTo>
                    <a:pt x="3725" y="2548"/>
                  </a:lnTo>
                  <a:lnTo>
                    <a:pt x="3682" y="2522"/>
                  </a:lnTo>
                  <a:lnTo>
                    <a:pt x="3638" y="2499"/>
                  </a:lnTo>
                  <a:lnTo>
                    <a:pt x="3595" y="2477"/>
                  </a:lnTo>
                  <a:lnTo>
                    <a:pt x="3552" y="2458"/>
                  </a:lnTo>
                  <a:lnTo>
                    <a:pt x="3509" y="2440"/>
                  </a:lnTo>
                  <a:lnTo>
                    <a:pt x="3466" y="2425"/>
                  </a:lnTo>
                  <a:lnTo>
                    <a:pt x="3424" y="2411"/>
                  </a:lnTo>
                  <a:lnTo>
                    <a:pt x="3381" y="2399"/>
                  </a:lnTo>
                  <a:lnTo>
                    <a:pt x="3339" y="2389"/>
                  </a:lnTo>
                  <a:lnTo>
                    <a:pt x="3299" y="2379"/>
                  </a:lnTo>
                  <a:lnTo>
                    <a:pt x="3259" y="2371"/>
                  </a:lnTo>
                  <a:lnTo>
                    <a:pt x="3219" y="2365"/>
                  </a:lnTo>
                  <a:lnTo>
                    <a:pt x="3182" y="2359"/>
                  </a:lnTo>
                  <a:lnTo>
                    <a:pt x="3145" y="2355"/>
                  </a:lnTo>
                  <a:lnTo>
                    <a:pt x="3109" y="2352"/>
                  </a:lnTo>
                  <a:lnTo>
                    <a:pt x="3075" y="2350"/>
                  </a:lnTo>
                  <a:lnTo>
                    <a:pt x="3041" y="2348"/>
                  </a:lnTo>
                  <a:lnTo>
                    <a:pt x="3010" y="2348"/>
                  </a:lnTo>
                  <a:lnTo>
                    <a:pt x="2981" y="2348"/>
                  </a:lnTo>
                  <a:lnTo>
                    <a:pt x="2927" y="2349"/>
                  </a:lnTo>
                  <a:lnTo>
                    <a:pt x="2882" y="2351"/>
                  </a:lnTo>
                  <a:lnTo>
                    <a:pt x="2880" y="2297"/>
                  </a:lnTo>
                  <a:lnTo>
                    <a:pt x="2877" y="2238"/>
                  </a:lnTo>
                  <a:lnTo>
                    <a:pt x="2875" y="2208"/>
                  </a:lnTo>
                  <a:lnTo>
                    <a:pt x="2872" y="2177"/>
                  </a:lnTo>
                  <a:lnTo>
                    <a:pt x="2869" y="2145"/>
                  </a:lnTo>
                  <a:lnTo>
                    <a:pt x="2864" y="2112"/>
                  </a:lnTo>
                  <a:lnTo>
                    <a:pt x="2858" y="2079"/>
                  </a:lnTo>
                  <a:lnTo>
                    <a:pt x="2852" y="2045"/>
                  </a:lnTo>
                  <a:lnTo>
                    <a:pt x="2845" y="2011"/>
                  </a:lnTo>
                  <a:lnTo>
                    <a:pt x="2836" y="1976"/>
                  </a:lnTo>
                  <a:lnTo>
                    <a:pt x="2827" y="1941"/>
                  </a:lnTo>
                  <a:lnTo>
                    <a:pt x="2816" y="1905"/>
                  </a:lnTo>
                  <a:lnTo>
                    <a:pt x="2804" y="1869"/>
                  </a:lnTo>
                  <a:lnTo>
                    <a:pt x="2791" y="1834"/>
                  </a:lnTo>
                  <a:lnTo>
                    <a:pt x="2777" y="1797"/>
                  </a:lnTo>
                  <a:lnTo>
                    <a:pt x="2761" y="1761"/>
                  </a:lnTo>
                  <a:lnTo>
                    <a:pt x="2744" y="1725"/>
                  </a:lnTo>
                  <a:lnTo>
                    <a:pt x="2725" y="1689"/>
                  </a:lnTo>
                  <a:lnTo>
                    <a:pt x="2706" y="1652"/>
                  </a:lnTo>
                  <a:lnTo>
                    <a:pt x="2684" y="1617"/>
                  </a:lnTo>
                  <a:lnTo>
                    <a:pt x="2660" y="1581"/>
                  </a:lnTo>
                  <a:lnTo>
                    <a:pt x="2635" y="1545"/>
                  </a:lnTo>
                  <a:lnTo>
                    <a:pt x="2610" y="1511"/>
                  </a:lnTo>
                  <a:lnTo>
                    <a:pt x="2580" y="1476"/>
                  </a:lnTo>
                  <a:lnTo>
                    <a:pt x="2550" y="1442"/>
                  </a:lnTo>
                  <a:lnTo>
                    <a:pt x="2518" y="1408"/>
                  </a:lnTo>
                  <a:lnTo>
                    <a:pt x="2484" y="1375"/>
                  </a:lnTo>
                  <a:lnTo>
                    <a:pt x="2448" y="1343"/>
                  </a:lnTo>
                  <a:lnTo>
                    <a:pt x="2410" y="1311"/>
                  </a:lnTo>
                  <a:lnTo>
                    <a:pt x="2370" y="1281"/>
                  </a:lnTo>
                  <a:lnTo>
                    <a:pt x="2307" y="1237"/>
                  </a:lnTo>
                  <a:lnTo>
                    <a:pt x="2246" y="1197"/>
                  </a:lnTo>
                  <a:lnTo>
                    <a:pt x="2185" y="1161"/>
                  </a:lnTo>
                  <a:lnTo>
                    <a:pt x="2125" y="1129"/>
                  </a:lnTo>
                  <a:lnTo>
                    <a:pt x="2064" y="1100"/>
                  </a:lnTo>
                  <a:lnTo>
                    <a:pt x="2005" y="1074"/>
                  </a:lnTo>
                  <a:lnTo>
                    <a:pt x="1946" y="1051"/>
                  </a:lnTo>
                  <a:lnTo>
                    <a:pt x="1887" y="1031"/>
                  </a:lnTo>
                  <a:lnTo>
                    <a:pt x="1830" y="1013"/>
                  </a:lnTo>
                  <a:lnTo>
                    <a:pt x="1773" y="997"/>
                  </a:lnTo>
                  <a:lnTo>
                    <a:pt x="1717" y="983"/>
                  </a:lnTo>
                  <a:lnTo>
                    <a:pt x="1662" y="971"/>
                  </a:lnTo>
                  <a:lnTo>
                    <a:pt x="1607" y="960"/>
                  </a:lnTo>
                  <a:lnTo>
                    <a:pt x="1554" y="952"/>
                  </a:lnTo>
                  <a:lnTo>
                    <a:pt x="1501" y="943"/>
                  </a:lnTo>
                  <a:lnTo>
                    <a:pt x="1448" y="936"/>
                  </a:lnTo>
                  <a:lnTo>
                    <a:pt x="1348" y="923"/>
                  </a:lnTo>
                  <a:lnTo>
                    <a:pt x="1249" y="909"/>
                  </a:lnTo>
                  <a:lnTo>
                    <a:pt x="1203" y="902"/>
                  </a:lnTo>
                  <a:lnTo>
                    <a:pt x="1156" y="895"/>
                  </a:lnTo>
                  <a:lnTo>
                    <a:pt x="1111" y="886"/>
                  </a:lnTo>
                  <a:lnTo>
                    <a:pt x="1068" y="876"/>
                  </a:lnTo>
                  <a:lnTo>
                    <a:pt x="1025" y="865"/>
                  </a:lnTo>
                  <a:lnTo>
                    <a:pt x="984" y="852"/>
                  </a:lnTo>
                  <a:lnTo>
                    <a:pt x="944" y="838"/>
                  </a:lnTo>
                  <a:lnTo>
                    <a:pt x="905" y="822"/>
                  </a:lnTo>
                  <a:lnTo>
                    <a:pt x="867" y="804"/>
                  </a:lnTo>
                  <a:lnTo>
                    <a:pt x="830" y="782"/>
                  </a:lnTo>
                  <a:lnTo>
                    <a:pt x="796" y="760"/>
                  </a:lnTo>
                  <a:lnTo>
                    <a:pt x="762" y="733"/>
                  </a:lnTo>
                  <a:lnTo>
                    <a:pt x="633" y="624"/>
                  </a:lnTo>
                  <a:lnTo>
                    <a:pt x="511" y="522"/>
                  </a:lnTo>
                  <a:lnTo>
                    <a:pt x="454" y="474"/>
                  </a:lnTo>
                  <a:lnTo>
                    <a:pt x="399" y="426"/>
                  </a:lnTo>
                  <a:lnTo>
                    <a:pt x="347" y="381"/>
                  </a:lnTo>
                  <a:lnTo>
                    <a:pt x="297" y="336"/>
                  </a:lnTo>
                  <a:lnTo>
                    <a:pt x="252" y="294"/>
                  </a:lnTo>
                  <a:lnTo>
                    <a:pt x="210" y="252"/>
                  </a:lnTo>
                  <a:lnTo>
                    <a:pt x="190" y="232"/>
                  </a:lnTo>
                  <a:lnTo>
                    <a:pt x="172" y="212"/>
                  </a:lnTo>
                  <a:lnTo>
                    <a:pt x="155" y="192"/>
                  </a:lnTo>
                  <a:lnTo>
                    <a:pt x="138" y="172"/>
                  </a:lnTo>
                  <a:lnTo>
                    <a:pt x="123" y="153"/>
                  </a:lnTo>
                  <a:lnTo>
                    <a:pt x="109" y="133"/>
                  </a:lnTo>
                  <a:lnTo>
                    <a:pt x="96" y="115"/>
                  </a:lnTo>
                  <a:lnTo>
                    <a:pt x="86" y="96"/>
                  </a:lnTo>
                  <a:lnTo>
                    <a:pt x="75" y="77"/>
                  </a:lnTo>
                  <a:lnTo>
                    <a:pt x="66" y="59"/>
                  </a:lnTo>
                  <a:lnTo>
                    <a:pt x="59" y="41"/>
                  </a:lnTo>
                  <a:lnTo>
                    <a:pt x="52" y="22"/>
                  </a:lnTo>
                  <a:lnTo>
                    <a:pt x="47" y="8"/>
                  </a:lnTo>
                  <a:lnTo>
                    <a:pt x="41" y="1"/>
                  </a:lnTo>
                  <a:lnTo>
                    <a:pt x="35" y="0"/>
                  </a:lnTo>
                  <a:lnTo>
                    <a:pt x="29" y="5"/>
                  </a:lnTo>
                  <a:lnTo>
                    <a:pt x="24" y="16"/>
                  </a:lnTo>
                  <a:lnTo>
                    <a:pt x="19" y="33"/>
                  </a:lnTo>
                  <a:lnTo>
                    <a:pt x="14" y="56"/>
                  </a:lnTo>
                  <a:lnTo>
                    <a:pt x="10" y="84"/>
                  </a:lnTo>
                  <a:lnTo>
                    <a:pt x="7" y="116"/>
                  </a:lnTo>
                  <a:lnTo>
                    <a:pt x="3" y="154"/>
                  </a:lnTo>
                  <a:lnTo>
                    <a:pt x="1" y="196"/>
                  </a:lnTo>
                  <a:lnTo>
                    <a:pt x="0" y="243"/>
                  </a:lnTo>
                  <a:lnTo>
                    <a:pt x="0" y="292"/>
                  </a:lnTo>
                  <a:lnTo>
                    <a:pt x="0" y="346"/>
                  </a:lnTo>
                  <a:lnTo>
                    <a:pt x="2" y="403"/>
                  </a:lnTo>
                  <a:lnTo>
                    <a:pt x="6" y="463"/>
                  </a:lnTo>
                  <a:lnTo>
                    <a:pt x="11" y="526"/>
                  </a:lnTo>
                  <a:lnTo>
                    <a:pt x="18" y="591"/>
                  </a:lnTo>
                  <a:lnTo>
                    <a:pt x="25" y="659"/>
                  </a:lnTo>
                  <a:lnTo>
                    <a:pt x="35" y="729"/>
                  </a:lnTo>
                  <a:lnTo>
                    <a:pt x="46" y="801"/>
                  </a:lnTo>
                  <a:lnTo>
                    <a:pt x="60" y="873"/>
                  </a:lnTo>
                  <a:lnTo>
                    <a:pt x="75" y="947"/>
                  </a:lnTo>
                  <a:lnTo>
                    <a:pt x="92" y="1022"/>
                  </a:lnTo>
                  <a:lnTo>
                    <a:pt x="111" y="1097"/>
                  </a:lnTo>
                  <a:lnTo>
                    <a:pt x="134" y="1174"/>
                  </a:lnTo>
                  <a:lnTo>
                    <a:pt x="158" y="1250"/>
                  </a:lnTo>
                  <a:lnTo>
                    <a:pt x="185" y="1326"/>
                  </a:lnTo>
                  <a:lnTo>
                    <a:pt x="215" y="1402"/>
                  </a:lnTo>
                  <a:lnTo>
                    <a:pt x="247" y="1476"/>
                  </a:lnTo>
                  <a:lnTo>
                    <a:pt x="282" y="1550"/>
                  </a:lnTo>
                  <a:lnTo>
                    <a:pt x="321" y="1622"/>
                  </a:lnTo>
                  <a:lnTo>
                    <a:pt x="345" y="1665"/>
                  </a:lnTo>
                  <a:lnTo>
                    <a:pt x="373" y="1711"/>
                  </a:lnTo>
                  <a:lnTo>
                    <a:pt x="405" y="1760"/>
                  </a:lnTo>
                  <a:lnTo>
                    <a:pt x="442" y="1813"/>
                  </a:lnTo>
                  <a:lnTo>
                    <a:pt x="482" y="1869"/>
                  </a:lnTo>
                  <a:lnTo>
                    <a:pt x="525" y="1927"/>
                  </a:lnTo>
                  <a:lnTo>
                    <a:pt x="572" y="1986"/>
                  </a:lnTo>
                  <a:lnTo>
                    <a:pt x="622" y="2047"/>
                  </a:lnTo>
                  <a:lnTo>
                    <a:pt x="675" y="2110"/>
                  </a:lnTo>
                  <a:lnTo>
                    <a:pt x="731" y="2173"/>
                  </a:lnTo>
                  <a:lnTo>
                    <a:pt x="790" y="2235"/>
                  </a:lnTo>
                  <a:lnTo>
                    <a:pt x="852" y="2298"/>
                  </a:lnTo>
                  <a:lnTo>
                    <a:pt x="917" y="2360"/>
                  </a:lnTo>
                  <a:lnTo>
                    <a:pt x="984" y="2421"/>
                  </a:lnTo>
                  <a:lnTo>
                    <a:pt x="1053" y="2481"/>
                  </a:lnTo>
                  <a:lnTo>
                    <a:pt x="1123" y="2539"/>
                  </a:lnTo>
                  <a:lnTo>
                    <a:pt x="1196" y="2595"/>
                  </a:lnTo>
                  <a:lnTo>
                    <a:pt x="1271" y="2648"/>
                  </a:lnTo>
                  <a:lnTo>
                    <a:pt x="1348" y="2697"/>
                  </a:lnTo>
                  <a:lnTo>
                    <a:pt x="1426" y="2744"/>
                  </a:lnTo>
                  <a:lnTo>
                    <a:pt x="1505" y="2786"/>
                  </a:lnTo>
                  <a:lnTo>
                    <a:pt x="1586" y="2824"/>
                  </a:lnTo>
                  <a:lnTo>
                    <a:pt x="1668" y="2857"/>
                  </a:lnTo>
                  <a:lnTo>
                    <a:pt x="1751" y="2885"/>
                  </a:lnTo>
                  <a:lnTo>
                    <a:pt x="1834" y="2908"/>
                  </a:lnTo>
                  <a:lnTo>
                    <a:pt x="1919" y="2924"/>
                  </a:lnTo>
                  <a:lnTo>
                    <a:pt x="2004" y="2935"/>
                  </a:lnTo>
                  <a:lnTo>
                    <a:pt x="2088" y="2938"/>
                  </a:lnTo>
                  <a:lnTo>
                    <a:pt x="2174" y="2934"/>
                  </a:lnTo>
                  <a:lnTo>
                    <a:pt x="2260" y="2923"/>
                  </a:lnTo>
                  <a:lnTo>
                    <a:pt x="2345" y="2902"/>
                  </a:lnTo>
                  <a:lnTo>
                    <a:pt x="2430" y="2875"/>
                  </a:lnTo>
                  <a:lnTo>
                    <a:pt x="2408" y="2950"/>
                  </a:lnTo>
                  <a:lnTo>
                    <a:pt x="2391" y="3024"/>
                  </a:lnTo>
                  <a:lnTo>
                    <a:pt x="2382" y="3099"/>
                  </a:lnTo>
                  <a:lnTo>
                    <a:pt x="2377" y="3173"/>
                  </a:lnTo>
                  <a:lnTo>
                    <a:pt x="2379" y="3248"/>
                  </a:lnTo>
                  <a:lnTo>
                    <a:pt x="2386" y="3321"/>
                  </a:lnTo>
                  <a:lnTo>
                    <a:pt x="2398" y="3395"/>
                  </a:lnTo>
                  <a:lnTo>
                    <a:pt x="2414" y="3467"/>
                  </a:lnTo>
                  <a:lnTo>
                    <a:pt x="2436" y="3539"/>
                  </a:lnTo>
                  <a:lnTo>
                    <a:pt x="2461" y="3611"/>
                  </a:lnTo>
                  <a:lnTo>
                    <a:pt x="2489" y="3681"/>
                  </a:lnTo>
                  <a:lnTo>
                    <a:pt x="2521" y="3750"/>
                  </a:lnTo>
                  <a:lnTo>
                    <a:pt x="2557" y="3817"/>
                  </a:lnTo>
                  <a:lnTo>
                    <a:pt x="2595" y="3884"/>
                  </a:lnTo>
                  <a:lnTo>
                    <a:pt x="2637" y="3948"/>
                  </a:lnTo>
                  <a:lnTo>
                    <a:pt x="2680" y="4011"/>
                  </a:lnTo>
                  <a:lnTo>
                    <a:pt x="2725" y="4073"/>
                  </a:lnTo>
                  <a:lnTo>
                    <a:pt x="2773" y="4133"/>
                  </a:lnTo>
                  <a:lnTo>
                    <a:pt x="2821" y="4190"/>
                  </a:lnTo>
                  <a:lnTo>
                    <a:pt x="2871" y="4246"/>
                  </a:lnTo>
                  <a:lnTo>
                    <a:pt x="2920" y="4300"/>
                  </a:lnTo>
                  <a:lnTo>
                    <a:pt x="2972" y="4351"/>
                  </a:lnTo>
                  <a:lnTo>
                    <a:pt x="3023" y="4401"/>
                  </a:lnTo>
                  <a:lnTo>
                    <a:pt x="3075" y="4447"/>
                  </a:lnTo>
                  <a:lnTo>
                    <a:pt x="3126" y="4490"/>
                  </a:lnTo>
                  <a:lnTo>
                    <a:pt x="3175" y="4531"/>
                  </a:lnTo>
                  <a:lnTo>
                    <a:pt x="3225" y="4570"/>
                  </a:lnTo>
                  <a:lnTo>
                    <a:pt x="3272" y="4606"/>
                  </a:lnTo>
                  <a:lnTo>
                    <a:pt x="3319" y="4637"/>
                  </a:lnTo>
                  <a:lnTo>
                    <a:pt x="3363" y="4666"/>
                  </a:lnTo>
                  <a:lnTo>
                    <a:pt x="3405" y="4692"/>
                  </a:lnTo>
                  <a:lnTo>
                    <a:pt x="3445" y="4714"/>
                  </a:lnTo>
                  <a:lnTo>
                    <a:pt x="3495" y="4740"/>
                  </a:lnTo>
                  <a:lnTo>
                    <a:pt x="3551" y="4765"/>
                  </a:lnTo>
                  <a:lnTo>
                    <a:pt x="3611" y="4790"/>
                  </a:lnTo>
                  <a:lnTo>
                    <a:pt x="3675" y="4816"/>
                  </a:lnTo>
                  <a:lnTo>
                    <a:pt x="3744" y="4842"/>
                  </a:lnTo>
                  <a:lnTo>
                    <a:pt x="3816" y="4868"/>
                  </a:lnTo>
                  <a:lnTo>
                    <a:pt x="3891" y="4894"/>
                  </a:lnTo>
                  <a:lnTo>
                    <a:pt x="3969" y="4919"/>
                  </a:lnTo>
                  <a:lnTo>
                    <a:pt x="4047" y="4945"/>
                  </a:lnTo>
                  <a:lnTo>
                    <a:pt x="4128" y="4970"/>
                  </a:lnTo>
                  <a:lnTo>
                    <a:pt x="4211" y="4993"/>
                  </a:lnTo>
                  <a:lnTo>
                    <a:pt x="4293" y="5017"/>
                  </a:lnTo>
                  <a:lnTo>
                    <a:pt x="4456" y="5064"/>
                  </a:lnTo>
                  <a:lnTo>
                    <a:pt x="4615" y="5106"/>
                  </a:lnTo>
                  <a:lnTo>
                    <a:pt x="4766" y="5145"/>
                  </a:lnTo>
                  <a:lnTo>
                    <a:pt x="4906" y="5179"/>
                  </a:lnTo>
                  <a:lnTo>
                    <a:pt x="5029" y="5208"/>
                  </a:lnTo>
                  <a:lnTo>
                    <a:pt x="5132" y="5231"/>
                  </a:lnTo>
                  <a:lnTo>
                    <a:pt x="5211" y="5247"/>
                  </a:lnTo>
                  <a:lnTo>
                    <a:pt x="5263" y="5257"/>
                  </a:lnTo>
                  <a:lnTo>
                    <a:pt x="5277" y="5258"/>
                  </a:lnTo>
                  <a:lnTo>
                    <a:pt x="5283" y="5258"/>
                  </a:lnTo>
                  <a:lnTo>
                    <a:pt x="5279" y="5255"/>
                  </a:lnTo>
                  <a:lnTo>
                    <a:pt x="5266" y="525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Freeform 640">
              <a:extLst>
                <a:ext uri="{FF2B5EF4-FFF2-40B4-BE49-F238E27FC236}">
                  <a16:creationId xmlns:a16="http://schemas.microsoft.com/office/drawing/2014/main" xmlns="" id="{3C55F496-5D8B-4075-9206-61B96567F9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77170" y="2632483"/>
              <a:ext cx="306388" cy="306388"/>
            </a:xfrm>
            <a:custGeom>
              <a:avLst/>
              <a:gdLst>
                <a:gd name="T0" fmla="*/ 270 w 1541"/>
                <a:gd name="T1" fmla="*/ 185 h 1542"/>
                <a:gd name="T2" fmla="*/ 364 w 1541"/>
                <a:gd name="T3" fmla="*/ 116 h 1542"/>
                <a:gd name="T4" fmla="*/ 465 w 1541"/>
                <a:gd name="T5" fmla="*/ 64 h 1542"/>
                <a:gd name="T6" fmla="*/ 570 w 1541"/>
                <a:gd name="T7" fmla="*/ 27 h 1542"/>
                <a:gd name="T8" fmla="*/ 679 w 1541"/>
                <a:gd name="T9" fmla="*/ 6 h 1542"/>
                <a:gd name="T10" fmla="*/ 790 w 1541"/>
                <a:gd name="T11" fmla="*/ 0 h 1542"/>
                <a:gd name="T12" fmla="*/ 901 w 1541"/>
                <a:gd name="T13" fmla="*/ 11 h 1542"/>
                <a:gd name="T14" fmla="*/ 1009 w 1541"/>
                <a:gd name="T15" fmla="*/ 38 h 1542"/>
                <a:gd name="T16" fmla="*/ 1113 w 1541"/>
                <a:gd name="T17" fmla="*/ 81 h 1542"/>
                <a:gd name="T18" fmla="*/ 1212 w 1541"/>
                <a:gd name="T19" fmla="*/ 140 h 1542"/>
                <a:gd name="T20" fmla="*/ 1303 w 1541"/>
                <a:gd name="T21" fmla="*/ 214 h 1542"/>
                <a:gd name="T22" fmla="*/ 1382 w 1541"/>
                <a:gd name="T23" fmla="*/ 302 h 1542"/>
                <a:gd name="T24" fmla="*/ 1445 w 1541"/>
                <a:gd name="T25" fmla="*/ 398 h 1542"/>
                <a:gd name="T26" fmla="*/ 1492 w 1541"/>
                <a:gd name="T27" fmla="*/ 500 h 1542"/>
                <a:gd name="T28" fmla="*/ 1524 w 1541"/>
                <a:gd name="T29" fmla="*/ 607 h 1542"/>
                <a:gd name="T30" fmla="*/ 1540 w 1541"/>
                <a:gd name="T31" fmla="*/ 717 h 1542"/>
                <a:gd name="T32" fmla="*/ 1540 w 1541"/>
                <a:gd name="T33" fmla="*/ 827 h 1542"/>
                <a:gd name="T34" fmla="*/ 1524 w 1541"/>
                <a:gd name="T35" fmla="*/ 937 h 1542"/>
                <a:gd name="T36" fmla="*/ 1491 w 1541"/>
                <a:gd name="T37" fmla="*/ 1045 h 1542"/>
                <a:gd name="T38" fmla="*/ 1444 w 1541"/>
                <a:gd name="T39" fmla="*/ 1148 h 1542"/>
                <a:gd name="T40" fmla="*/ 1379 w 1541"/>
                <a:gd name="T41" fmla="*/ 1244 h 1542"/>
                <a:gd name="T42" fmla="*/ 1300 w 1541"/>
                <a:gd name="T43" fmla="*/ 1332 h 1542"/>
                <a:gd name="T44" fmla="*/ 1209 w 1541"/>
                <a:gd name="T45" fmla="*/ 1405 h 1542"/>
                <a:gd name="T46" fmla="*/ 1111 w 1541"/>
                <a:gd name="T47" fmla="*/ 1463 h 1542"/>
                <a:gd name="T48" fmla="*/ 1007 w 1541"/>
                <a:gd name="T49" fmla="*/ 1505 h 1542"/>
                <a:gd name="T50" fmla="*/ 899 w 1541"/>
                <a:gd name="T51" fmla="*/ 1531 h 1542"/>
                <a:gd name="T52" fmla="*/ 788 w 1541"/>
                <a:gd name="T53" fmla="*/ 1542 h 1542"/>
                <a:gd name="T54" fmla="*/ 677 w 1541"/>
                <a:gd name="T55" fmla="*/ 1537 h 1542"/>
                <a:gd name="T56" fmla="*/ 568 w 1541"/>
                <a:gd name="T57" fmla="*/ 1515 h 1542"/>
                <a:gd name="T58" fmla="*/ 462 w 1541"/>
                <a:gd name="T59" fmla="*/ 1478 h 1542"/>
                <a:gd name="T60" fmla="*/ 361 w 1541"/>
                <a:gd name="T61" fmla="*/ 1424 h 1542"/>
                <a:gd name="T62" fmla="*/ 267 w 1541"/>
                <a:gd name="T63" fmla="*/ 1355 h 1542"/>
                <a:gd name="T64" fmla="*/ 184 w 1541"/>
                <a:gd name="T65" fmla="*/ 1271 h 1542"/>
                <a:gd name="T66" fmla="*/ 116 w 1541"/>
                <a:gd name="T67" fmla="*/ 1178 h 1542"/>
                <a:gd name="T68" fmla="*/ 63 w 1541"/>
                <a:gd name="T69" fmla="*/ 1078 h 1542"/>
                <a:gd name="T70" fmla="*/ 26 w 1541"/>
                <a:gd name="T71" fmla="*/ 972 h 1542"/>
                <a:gd name="T72" fmla="*/ 6 w 1541"/>
                <a:gd name="T73" fmla="*/ 863 h 1542"/>
                <a:gd name="T74" fmla="*/ 0 w 1541"/>
                <a:gd name="T75" fmla="*/ 752 h 1542"/>
                <a:gd name="T76" fmla="*/ 11 w 1541"/>
                <a:gd name="T77" fmla="*/ 642 h 1542"/>
                <a:gd name="T78" fmla="*/ 37 w 1541"/>
                <a:gd name="T79" fmla="*/ 533 h 1542"/>
                <a:gd name="T80" fmla="*/ 80 w 1541"/>
                <a:gd name="T81" fmla="*/ 429 h 1542"/>
                <a:gd name="T82" fmla="*/ 139 w 1541"/>
                <a:gd name="T83" fmla="*/ 330 h 1542"/>
                <a:gd name="T84" fmla="*/ 213 w 1541"/>
                <a:gd name="T85" fmla="*/ 239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541" h="1542">
                  <a:moveTo>
                    <a:pt x="213" y="239"/>
                  </a:moveTo>
                  <a:lnTo>
                    <a:pt x="241" y="211"/>
                  </a:lnTo>
                  <a:lnTo>
                    <a:pt x="270" y="185"/>
                  </a:lnTo>
                  <a:lnTo>
                    <a:pt x="300" y="160"/>
                  </a:lnTo>
                  <a:lnTo>
                    <a:pt x="332" y="138"/>
                  </a:lnTo>
                  <a:lnTo>
                    <a:pt x="364" y="116"/>
                  </a:lnTo>
                  <a:lnTo>
                    <a:pt x="397" y="98"/>
                  </a:lnTo>
                  <a:lnTo>
                    <a:pt x="430" y="79"/>
                  </a:lnTo>
                  <a:lnTo>
                    <a:pt x="465" y="64"/>
                  </a:lnTo>
                  <a:lnTo>
                    <a:pt x="499" y="50"/>
                  </a:lnTo>
                  <a:lnTo>
                    <a:pt x="535" y="37"/>
                  </a:lnTo>
                  <a:lnTo>
                    <a:pt x="570" y="27"/>
                  </a:lnTo>
                  <a:lnTo>
                    <a:pt x="606" y="19"/>
                  </a:lnTo>
                  <a:lnTo>
                    <a:pt x="643" y="11"/>
                  </a:lnTo>
                  <a:lnTo>
                    <a:pt x="679" y="6"/>
                  </a:lnTo>
                  <a:lnTo>
                    <a:pt x="716" y="3"/>
                  </a:lnTo>
                  <a:lnTo>
                    <a:pt x="753" y="0"/>
                  </a:lnTo>
                  <a:lnTo>
                    <a:pt x="790" y="0"/>
                  </a:lnTo>
                  <a:lnTo>
                    <a:pt x="827" y="3"/>
                  </a:lnTo>
                  <a:lnTo>
                    <a:pt x="864" y="6"/>
                  </a:lnTo>
                  <a:lnTo>
                    <a:pt x="901" y="11"/>
                  </a:lnTo>
                  <a:lnTo>
                    <a:pt x="937" y="19"/>
                  </a:lnTo>
                  <a:lnTo>
                    <a:pt x="973" y="27"/>
                  </a:lnTo>
                  <a:lnTo>
                    <a:pt x="1009" y="38"/>
                  </a:lnTo>
                  <a:lnTo>
                    <a:pt x="1044" y="51"/>
                  </a:lnTo>
                  <a:lnTo>
                    <a:pt x="1079" y="65"/>
                  </a:lnTo>
                  <a:lnTo>
                    <a:pt x="1113" y="81"/>
                  </a:lnTo>
                  <a:lnTo>
                    <a:pt x="1147" y="99"/>
                  </a:lnTo>
                  <a:lnTo>
                    <a:pt x="1180" y="118"/>
                  </a:lnTo>
                  <a:lnTo>
                    <a:pt x="1212" y="140"/>
                  </a:lnTo>
                  <a:lnTo>
                    <a:pt x="1243" y="162"/>
                  </a:lnTo>
                  <a:lnTo>
                    <a:pt x="1273" y="187"/>
                  </a:lnTo>
                  <a:lnTo>
                    <a:pt x="1303" y="214"/>
                  </a:lnTo>
                  <a:lnTo>
                    <a:pt x="1331" y="242"/>
                  </a:lnTo>
                  <a:lnTo>
                    <a:pt x="1357" y="271"/>
                  </a:lnTo>
                  <a:lnTo>
                    <a:pt x="1382" y="302"/>
                  </a:lnTo>
                  <a:lnTo>
                    <a:pt x="1405" y="333"/>
                  </a:lnTo>
                  <a:lnTo>
                    <a:pt x="1425" y="365"/>
                  </a:lnTo>
                  <a:lnTo>
                    <a:pt x="1445" y="398"/>
                  </a:lnTo>
                  <a:lnTo>
                    <a:pt x="1462" y="431"/>
                  </a:lnTo>
                  <a:lnTo>
                    <a:pt x="1478" y="466"/>
                  </a:lnTo>
                  <a:lnTo>
                    <a:pt x="1492" y="500"/>
                  </a:lnTo>
                  <a:lnTo>
                    <a:pt x="1504" y="535"/>
                  </a:lnTo>
                  <a:lnTo>
                    <a:pt x="1515" y="572"/>
                  </a:lnTo>
                  <a:lnTo>
                    <a:pt x="1524" y="607"/>
                  </a:lnTo>
                  <a:lnTo>
                    <a:pt x="1531" y="644"/>
                  </a:lnTo>
                  <a:lnTo>
                    <a:pt x="1536" y="681"/>
                  </a:lnTo>
                  <a:lnTo>
                    <a:pt x="1540" y="717"/>
                  </a:lnTo>
                  <a:lnTo>
                    <a:pt x="1541" y="754"/>
                  </a:lnTo>
                  <a:lnTo>
                    <a:pt x="1541" y="791"/>
                  </a:lnTo>
                  <a:lnTo>
                    <a:pt x="1540" y="827"/>
                  </a:lnTo>
                  <a:lnTo>
                    <a:pt x="1536" y="865"/>
                  </a:lnTo>
                  <a:lnTo>
                    <a:pt x="1530" y="902"/>
                  </a:lnTo>
                  <a:lnTo>
                    <a:pt x="1524" y="937"/>
                  </a:lnTo>
                  <a:lnTo>
                    <a:pt x="1514" y="974"/>
                  </a:lnTo>
                  <a:lnTo>
                    <a:pt x="1504" y="1010"/>
                  </a:lnTo>
                  <a:lnTo>
                    <a:pt x="1491" y="1045"/>
                  </a:lnTo>
                  <a:lnTo>
                    <a:pt x="1477" y="1080"/>
                  </a:lnTo>
                  <a:lnTo>
                    <a:pt x="1461" y="1115"/>
                  </a:lnTo>
                  <a:lnTo>
                    <a:pt x="1444" y="1148"/>
                  </a:lnTo>
                  <a:lnTo>
                    <a:pt x="1424" y="1180"/>
                  </a:lnTo>
                  <a:lnTo>
                    <a:pt x="1403" y="1213"/>
                  </a:lnTo>
                  <a:lnTo>
                    <a:pt x="1379" y="1244"/>
                  </a:lnTo>
                  <a:lnTo>
                    <a:pt x="1354" y="1274"/>
                  </a:lnTo>
                  <a:lnTo>
                    <a:pt x="1328" y="1303"/>
                  </a:lnTo>
                  <a:lnTo>
                    <a:pt x="1300" y="1332"/>
                  </a:lnTo>
                  <a:lnTo>
                    <a:pt x="1271" y="1358"/>
                  </a:lnTo>
                  <a:lnTo>
                    <a:pt x="1241" y="1382"/>
                  </a:lnTo>
                  <a:lnTo>
                    <a:pt x="1209" y="1405"/>
                  </a:lnTo>
                  <a:lnTo>
                    <a:pt x="1177" y="1427"/>
                  </a:lnTo>
                  <a:lnTo>
                    <a:pt x="1145" y="1446"/>
                  </a:lnTo>
                  <a:lnTo>
                    <a:pt x="1111" y="1463"/>
                  </a:lnTo>
                  <a:lnTo>
                    <a:pt x="1077" y="1479"/>
                  </a:lnTo>
                  <a:lnTo>
                    <a:pt x="1042" y="1493"/>
                  </a:lnTo>
                  <a:lnTo>
                    <a:pt x="1007" y="1505"/>
                  </a:lnTo>
                  <a:lnTo>
                    <a:pt x="971" y="1516"/>
                  </a:lnTo>
                  <a:lnTo>
                    <a:pt x="935" y="1525"/>
                  </a:lnTo>
                  <a:lnTo>
                    <a:pt x="899" y="1531"/>
                  </a:lnTo>
                  <a:lnTo>
                    <a:pt x="862" y="1537"/>
                  </a:lnTo>
                  <a:lnTo>
                    <a:pt x="825" y="1540"/>
                  </a:lnTo>
                  <a:lnTo>
                    <a:pt x="788" y="1542"/>
                  </a:lnTo>
                  <a:lnTo>
                    <a:pt x="751" y="1542"/>
                  </a:lnTo>
                  <a:lnTo>
                    <a:pt x="714" y="1540"/>
                  </a:lnTo>
                  <a:lnTo>
                    <a:pt x="677" y="1537"/>
                  </a:lnTo>
                  <a:lnTo>
                    <a:pt x="641" y="1531"/>
                  </a:lnTo>
                  <a:lnTo>
                    <a:pt x="604" y="1524"/>
                  </a:lnTo>
                  <a:lnTo>
                    <a:pt x="568" y="1515"/>
                  </a:lnTo>
                  <a:lnTo>
                    <a:pt x="533" y="1504"/>
                  </a:lnTo>
                  <a:lnTo>
                    <a:pt x="497" y="1492"/>
                  </a:lnTo>
                  <a:lnTo>
                    <a:pt x="462" y="1478"/>
                  </a:lnTo>
                  <a:lnTo>
                    <a:pt x="428" y="1462"/>
                  </a:lnTo>
                  <a:lnTo>
                    <a:pt x="394" y="1444"/>
                  </a:lnTo>
                  <a:lnTo>
                    <a:pt x="361" y="1424"/>
                  </a:lnTo>
                  <a:lnTo>
                    <a:pt x="330" y="1403"/>
                  </a:lnTo>
                  <a:lnTo>
                    <a:pt x="298" y="1380"/>
                  </a:lnTo>
                  <a:lnTo>
                    <a:pt x="267" y="1355"/>
                  </a:lnTo>
                  <a:lnTo>
                    <a:pt x="238" y="1328"/>
                  </a:lnTo>
                  <a:lnTo>
                    <a:pt x="210" y="1300"/>
                  </a:lnTo>
                  <a:lnTo>
                    <a:pt x="184" y="1271"/>
                  </a:lnTo>
                  <a:lnTo>
                    <a:pt x="159" y="1241"/>
                  </a:lnTo>
                  <a:lnTo>
                    <a:pt x="136" y="1210"/>
                  </a:lnTo>
                  <a:lnTo>
                    <a:pt x="116" y="1178"/>
                  </a:lnTo>
                  <a:lnTo>
                    <a:pt x="96" y="1145"/>
                  </a:lnTo>
                  <a:lnTo>
                    <a:pt x="79" y="1111"/>
                  </a:lnTo>
                  <a:lnTo>
                    <a:pt x="63" y="1078"/>
                  </a:lnTo>
                  <a:lnTo>
                    <a:pt x="49" y="1042"/>
                  </a:lnTo>
                  <a:lnTo>
                    <a:pt x="37" y="1008"/>
                  </a:lnTo>
                  <a:lnTo>
                    <a:pt x="26" y="972"/>
                  </a:lnTo>
                  <a:lnTo>
                    <a:pt x="18" y="935"/>
                  </a:lnTo>
                  <a:lnTo>
                    <a:pt x="10" y="900"/>
                  </a:lnTo>
                  <a:lnTo>
                    <a:pt x="6" y="863"/>
                  </a:lnTo>
                  <a:lnTo>
                    <a:pt x="1" y="825"/>
                  </a:lnTo>
                  <a:lnTo>
                    <a:pt x="0" y="789"/>
                  </a:lnTo>
                  <a:lnTo>
                    <a:pt x="0" y="752"/>
                  </a:lnTo>
                  <a:lnTo>
                    <a:pt x="1" y="715"/>
                  </a:lnTo>
                  <a:lnTo>
                    <a:pt x="6" y="678"/>
                  </a:lnTo>
                  <a:lnTo>
                    <a:pt x="11" y="642"/>
                  </a:lnTo>
                  <a:lnTo>
                    <a:pt x="18" y="605"/>
                  </a:lnTo>
                  <a:lnTo>
                    <a:pt x="26" y="568"/>
                  </a:lnTo>
                  <a:lnTo>
                    <a:pt x="37" y="533"/>
                  </a:lnTo>
                  <a:lnTo>
                    <a:pt x="50" y="498"/>
                  </a:lnTo>
                  <a:lnTo>
                    <a:pt x="64" y="463"/>
                  </a:lnTo>
                  <a:lnTo>
                    <a:pt x="80" y="429"/>
                  </a:lnTo>
                  <a:lnTo>
                    <a:pt x="98" y="394"/>
                  </a:lnTo>
                  <a:lnTo>
                    <a:pt x="117" y="362"/>
                  </a:lnTo>
                  <a:lnTo>
                    <a:pt x="139" y="330"/>
                  </a:lnTo>
                  <a:lnTo>
                    <a:pt x="161" y="298"/>
                  </a:lnTo>
                  <a:lnTo>
                    <a:pt x="187" y="268"/>
                  </a:lnTo>
                  <a:lnTo>
                    <a:pt x="213" y="239"/>
                  </a:lnTo>
                  <a:close/>
                </a:path>
              </a:pathLst>
            </a:custGeom>
            <a:solidFill>
              <a:srgbClr val="EBB8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641">
              <a:extLst>
                <a:ext uri="{FF2B5EF4-FFF2-40B4-BE49-F238E27FC236}">
                  <a16:creationId xmlns:a16="http://schemas.microsoft.com/office/drawing/2014/main" xmlns="" id="{453AECD3-D7B1-4E5A-8027-B4DB8C827F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1958" y="2769008"/>
              <a:ext cx="55563" cy="55563"/>
            </a:xfrm>
            <a:custGeom>
              <a:avLst/>
              <a:gdLst>
                <a:gd name="T0" fmla="*/ 48 w 278"/>
                <a:gd name="T1" fmla="*/ 33 h 278"/>
                <a:gd name="T2" fmla="*/ 71 w 278"/>
                <a:gd name="T3" fmla="*/ 17 h 278"/>
                <a:gd name="T4" fmla="*/ 96 w 278"/>
                <a:gd name="T5" fmla="*/ 6 h 278"/>
                <a:gd name="T6" fmla="*/ 123 w 278"/>
                <a:gd name="T7" fmla="*/ 1 h 278"/>
                <a:gd name="T8" fmla="*/ 149 w 278"/>
                <a:gd name="T9" fmla="*/ 1 h 278"/>
                <a:gd name="T10" fmla="*/ 176 w 278"/>
                <a:gd name="T11" fmla="*/ 5 h 278"/>
                <a:gd name="T12" fmla="*/ 200 w 278"/>
                <a:gd name="T13" fmla="*/ 15 h 278"/>
                <a:gd name="T14" fmla="*/ 224 w 278"/>
                <a:gd name="T15" fmla="*/ 29 h 278"/>
                <a:gd name="T16" fmla="*/ 245 w 278"/>
                <a:gd name="T17" fmla="*/ 50 h 278"/>
                <a:gd name="T18" fmla="*/ 260 w 278"/>
                <a:gd name="T19" fmla="*/ 72 h 278"/>
                <a:gd name="T20" fmla="*/ 271 w 278"/>
                <a:gd name="T21" fmla="*/ 97 h 278"/>
                <a:gd name="T22" fmla="*/ 277 w 278"/>
                <a:gd name="T23" fmla="*/ 123 h 278"/>
                <a:gd name="T24" fmla="*/ 277 w 278"/>
                <a:gd name="T25" fmla="*/ 149 h 278"/>
                <a:gd name="T26" fmla="*/ 273 w 278"/>
                <a:gd name="T27" fmla="*/ 176 h 278"/>
                <a:gd name="T28" fmla="*/ 263 w 278"/>
                <a:gd name="T29" fmla="*/ 201 h 278"/>
                <a:gd name="T30" fmla="*/ 249 w 278"/>
                <a:gd name="T31" fmla="*/ 224 h 278"/>
                <a:gd name="T32" fmla="*/ 228 w 278"/>
                <a:gd name="T33" fmla="*/ 245 h 278"/>
                <a:gd name="T34" fmla="*/ 206 w 278"/>
                <a:gd name="T35" fmla="*/ 260 h 278"/>
                <a:gd name="T36" fmla="*/ 181 w 278"/>
                <a:gd name="T37" fmla="*/ 271 h 278"/>
                <a:gd name="T38" fmla="*/ 155 w 278"/>
                <a:gd name="T39" fmla="*/ 277 h 278"/>
                <a:gd name="T40" fmla="*/ 128 w 278"/>
                <a:gd name="T41" fmla="*/ 277 h 278"/>
                <a:gd name="T42" fmla="*/ 102 w 278"/>
                <a:gd name="T43" fmla="*/ 273 h 278"/>
                <a:gd name="T44" fmla="*/ 77 w 278"/>
                <a:gd name="T45" fmla="*/ 263 h 278"/>
                <a:gd name="T46" fmla="*/ 54 w 278"/>
                <a:gd name="T47" fmla="*/ 249 h 278"/>
                <a:gd name="T48" fmla="*/ 33 w 278"/>
                <a:gd name="T49" fmla="*/ 229 h 278"/>
                <a:gd name="T50" fmla="*/ 17 w 278"/>
                <a:gd name="T51" fmla="*/ 206 h 278"/>
                <a:gd name="T52" fmla="*/ 6 w 278"/>
                <a:gd name="T53" fmla="*/ 181 h 278"/>
                <a:gd name="T54" fmla="*/ 1 w 278"/>
                <a:gd name="T55" fmla="*/ 155 h 278"/>
                <a:gd name="T56" fmla="*/ 1 w 278"/>
                <a:gd name="T57" fmla="*/ 129 h 278"/>
                <a:gd name="T58" fmla="*/ 5 w 278"/>
                <a:gd name="T59" fmla="*/ 102 h 278"/>
                <a:gd name="T60" fmla="*/ 15 w 278"/>
                <a:gd name="T61" fmla="*/ 78 h 278"/>
                <a:gd name="T62" fmla="*/ 29 w 278"/>
                <a:gd name="T63" fmla="*/ 5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8" h="278">
                  <a:moveTo>
                    <a:pt x="38" y="43"/>
                  </a:moveTo>
                  <a:lnTo>
                    <a:pt x="48" y="33"/>
                  </a:lnTo>
                  <a:lnTo>
                    <a:pt x="60" y="25"/>
                  </a:lnTo>
                  <a:lnTo>
                    <a:pt x="71" y="17"/>
                  </a:lnTo>
                  <a:lnTo>
                    <a:pt x="84" y="12"/>
                  </a:lnTo>
                  <a:lnTo>
                    <a:pt x="96" y="6"/>
                  </a:lnTo>
                  <a:lnTo>
                    <a:pt x="109" y="3"/>
                  </a:lnTo>
                  <a:lnTo>
                    <a:pt x="123" y="1"/>
                  </a:lnTo>
                  <a:lnTo>
                    <a:pt x="136" y="0"/>
                  </a:lnTo>
                  <a:lnTo>
                    <a:pt x="149" y="1"/>
                  </a:lnTo>
                  <a:lnTo>
                    <a:pt x="163" y="2"/>
                  </a:lnTo>
                  <a:lnTo>
                    <a:pt x="176" y="5"/>
                  </a:lnTo>
                  <a:lnTo>
                    <a:pt x="189" y="10"/>
                  </a:lnTo>
                  <a:lnTo>
                    <a:pt x="200" y="15"/>
                  </a:lnTo>
                  <a:lnTo>
                    <a:pt x="212" y="21"/>
                  </a:lnTo>
                  <a:lnTo>
                    <a:pt x="224" y="29"/>
                  </a:lnTo>
                  <a:lnTo>
                    <a:pt x="235" y="39"/>
                  </a:lnTo>
                  <a:lnTo>
                    <a:pt x="245" y="50"/>
                  </a:lnTo>
                  <a:lnTo>
                    <a:pt x="253" y="60"/>
                  </a:lnTo>
                  <a:lnTo>
                    <a:pt x="260" y="72"/>
                  </a:lnTo>
                  <a:lnTo>
                    <a:pt x="266" y="84"/>
                  </a:lnTo>
                  <a:lnTo>
                    <a:pt x="271" y="97"/>
                  </a:lnTo>
                  <a:lnTo>
                    <a:pt x="275" y="110"/>
                  </a:lnTo>
                  <a:lnTo>
                    <a:pt x="277" y="123"/>
                  </a:lnTo>
                  <a:lnTo>
                    <a:pt x="278" y="136"/>
                  </a:lnTo>
                  <a:lnTo>
                    <a:pt x="277" y="149"/>
                  </a:lnTo>
                  <a:lnTo>
                    <a:pt x="276" y="163"/>
                  </a:lnTo>
                  <a:lnTo>
                    <a:pt x="273" y="176"/>
                  </a:lnTo>
                  <a:lnTo>
                    <a:pt x="268" y="189"/>
                  </a:lnTo>
                  <a:lnTo>
                    <a:pt x="263" y="201"/>
                  </a:lnTo>
                  <a:lnTo>
                    <a:pt x="257" y="213"/>
                  </a:lnTo>
                  <a:lnTo>
                    <a:pt x="249" y="224"/>
                  </a:lnTo>
                  <a:lnTo>
                    <a:pt x="239" y="235"/>
                  </a:lnTo>
                  <a:lnTo>
                    <a:pt x="228" y="245"/>
                  </a:lnTo>
                  <a:lnTo>
                    <a:pt x="218" y="254"/>
                  </a:lnTo>
                  <a:lnTo>
                    <a:pt x="206" y="260"/>
                  </a:lnTo>
                  <a:lnTo>
                    <a:pt x="194" y="267"/>
                  </a:lnTo>
                  <a:lnTo>
                    <a:pt x="181" y="271"/>
                  </a:lnTo>
                  <a:lnTo>
                    <a:pt x="168" y="275"/>
                  </a:lnTo>
                  <a:lnTo>
                    <a:pt x="155" y="277"/>
                  </a:lnTo>
                  <a:lnTo>
                    <a:pt x="142" y="278"/>
                  </a:lnTo>
                  <a:lnTo>
                    <a:pt x="128" y="277"/>
                  </a:lnTo>
                  <a:lnTo>
                    <a:pt x="115" y="276"/>
                  </a:lnTo>
                  <a:lnTo>
                    <a:pt x="102" y="273"/>
                  </a:lnTo>
                  <a:lnTo>
                    <a:pt x="89" y="269"/>
                  </a:lnTo>
                  <a:lnTo>
                    <a:pt x="77" y="263"/>
                  </a:lnTo>
                  <a:lnTo>
                    <a:pt x="65" y="257"/>
                  </a:lnTo>
                  <a:lnTo>
                    <a:pt x="54" y="249"/>
                  </a:lnTo>
                  <a:lnTo>
                    <a:pt x="43" y="240"/>
                  </a:lnTo>
                  <a:lnTo>
                    <a:pt x="33" y="229"/>
                  </a:lnTo>
                  <a:lnTo>
                    <a:pt x="24" y="218"/>
                  </a:lnTo>
                  <a:lnTo>
                    <a:pt x="17" y="206"/>
                  </a:lnTo>
                  <a:lnTo>
                    <a:pt x="11" y="194"/>
                  </a:lnTo>
                  <a:lnTo>
                    <a:pt x="6" y="181"/>
                  </a:lnTo>
                  <a:lnTo>
                    <a:pt x="3" y="168"/>
                  </a:lnTo>
                  <a:lnTo>
                    <a:pt x="1" y="155"/>
                  </a:lnTo>
                  <a:lnTo>
                    <a:pt x="0" y="142"/>
                  </a:lnTo>
                  <a:lnTo>
                    <a:pt x="1" y="129"/>
                  </a:lnTo>
                  <a:lnTo>
                    <a:pt x="2" y="115"/>
                  </a:lnTo>
                  <a:lnTo>
                    <a:pt x="5" y="102"/>
                  </a:lnTo>
                  <a:lnTo>
                    <a:pt x="9" y="89"/>
                  </a:lnTo>
                  <a:lnTo>
                    <a:pt x="15" y="78"/>
                  </a:lnTo>
                  <a:lnTo>
                    <a:pt x="21" y="66"/>
                  </a:lnTo>
                  <a:lnTo>
                    <a:pt x="29" y="54"/>
                  </a:lnTo>
                  <a:lnTo>
                    <a:pt x="38" y="43"/>
                  </a:lnTo>
                  <a:close/>
                </a:path>
              </a:pathLst>
            </a:custGeom>
            <a:solidFill>
              <a:srgbClr val="EBC2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642">
              <a:extLst>
                <a:ext uri="{FF2B5EF4-FFF2-40B4-BE49-F238E27FC236}">
                  <a16:creationId xmlns:a16="http://schemas.microsoft.com/office/drawing/2014/main" xmlns="" id="{6D737976-C924-464E-AF01-042185EC92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7483" y="2172108"/>
              <a:ext cx="420688" cy="276225"/>
            </a:xfrm>
            <a:custGeom>
              <a:avLst/>
              <a:gdLst>
                <a:gd name="T0" fmla="*/ 2036 w 2118"/>
                <a:gd name="T1" fmla="*/ 1389 h 1396"/>
                <a:gd name="T2" fmla="*/ 2058 w 2118"/>
                <a:gd name="T3" fmla="*/ 1349 h 1396"/>
                <a:gd name="T4" fmla="*/ 2076 w 2118"/>
                <a:gd name="T5" fmla="*/ 1306 h 1396"/>
                <a:gd name="T6" fmla="*/ 2093 w 2118"/>
                <a:gd name="T7" fmla="*/ 1249 h 1396"/>
                <a:gd name="T8" fmla="*/ 2108 w 2118"/>
                <a:gd name="T9" fmla="*/ 1183 h 1396"/>
                <a:gd name="T10" fmla="*/ 2117 w 2118"/>
                <a:gd name="T11" fmla="*/ 1106 h 1396"/>
                <a:gd name="T12" fmla="*/ 2116 w 2118"/>
                <a:gd name="T13" fmla="*/ 1021 h 1396"/>
                <a:gd name="T14" fmla="*/ 2102 w 2118"/>
                <a:gd name="T15" fmla="*/ 928 h 1396"/>
                <a:gd name="T16" fmla="*/ 2073 w 2118"/>
                <a:gd name="T17" fmla="*/ 827 h 1396"/>
                <a:gd name="T18" fmla="*/ 2024 w 2118"/>
                <a:gd name="T19" fmla="*/ 722 h 1396"/>
                <a:gd name="T20" fmla="*/ 1954 w 2118"/>
                <a:gd name="T21" fmla="*/ 613 h 1396"/>
                <a:gd name="T22" fmla="*/ 1858 w 2118"/>
                <a:gd name="T23" fmla="*/ 499 h 1396"/>
                <a:gd name="T24" fmla="*/ 1734 w 2118"/>
                <a:gd name="T25" fmla="*/ 385 h 1396"/>
                <a:gd name="T26" fmla="*/ 1579 w 2118"/>
                <a:gd name="T27" fmla="*/ 269 h 1396"/>
                <a:gd name="T28" fmla="*/ 1389 w 2118"/>
                <a:gd name="T29" fmla="*/ 154 h 1396"/>
                <a:gd name="T30" fmla="*/ 1214 w 2118"/>
                <a:gd name="T31" fmla="*/ 66 h 1396"/>
                <a:gd name="T32" fmla="*/ 1087 w 2118"/>
                <a:gd name="T33" fmla="*/ 24 h 1396"/>
                <a:gd name="T34" fmla="*/ 963 w 2118"/>
                <a:gd name="T35" fmla="*/ 4 h 1396"/>
                <a:gd name="T36" fmla="*/ 843 w 2118"/>
                <a:gd name="T37" fmla="*/ 2 h 1396"/>
                <a:gd name="T38" fmla="*/ 729 w 2118"/>
                <a:gd name="T39" fmla="*/ 15 h 1396"/>
                <a:gd name="T40" fmla="*/ 620 w 2118"/>
                <a:gd name="T41" fmla="*/ 41 h 1396"/>
                <a:gd name="T42" fmla="*/ 518 w 2118"/>
                <a:gd name="T43" fmla="*/ 79 h 1396"/>
                <a:gd name="T44" fmla="*/ 422 w 2118"/>
                <a:gd name="T45" fmla="*/ 125 h 1396"/>
                <a:gd name="T46" fmla="*/ 336 w 2118"/>
                <a:gd name="T47" fmla="*/ 176 h 1396"/>
                <a:gd name="T48" fmla="*/ 257 w 2118"/>
                <a:gd name="T49" fmla="*/ 230 h 1396"/>
                <a:gd name="T50" fmla="*/ 188 w 2118"/>
                <a:gd name="T51" fmla="*/ 284 h 1396"/>
                <a:gd name="T52" fmla="*/ 127 w 2118"/>
                <a:gd name="T53" fmla="*/ 336 h 1396"/>
                <a:gd name="T54" fmla="*/ 58 w 2118"/>
                <a:gd name="T55" fmla="*/ 403 h 1396"/>
                <a:gd name="T56" fmla="*/ 6 w 2118"/>
                <a:gd name="T57" fmla="*/ 459 h 1396"/>
                <a:gd name="T58" fmla="*/ 13 w 2118"/>
                <a:gd name="T59" fmla="*/ 465 h 1396"/>
                <a:gd name="T60" fmla="*/ 79 w 2118"/>
                <a:gd name="T61" fmla="*/ 453 h 1396"/>
                <a:gd name="T62" fmla="*/ 150 w 2118"/>
                <a:gd name="T63" fmla="*/ 445 h 1396"/>
                <a:gd name="T64" fmla="*/ 241 w 2118"/>
                <a:gd name="T65" fmla="*/ 440 h 1396"/>
                <a:gd name="T66" fmla="*/ 349 w 2118"/>
                <a:gd name="T67" fmla="*/ 439 h 1396"/>
                <a:gd name="T68" fmla="*/ 473 w 2118"/>
                <a:gd name="T69" fmla="*/ 446 h 1396"/>
                <a:gd name="T70" fmla="*/ 610 w 2118"/>
                <a:gd name="T71" fmla="*/ 464 h 1396"/>
                <a:gd name="T72" fmla="*/ 759 w 2118"/>
                <a:gd name="T73" fmla="*/ 494 h 1396"/>
                <a:gd name="T74" fmla="*/ 916 w 2118"/>
                <a:gd name="T75" fmla="*/ 540 h 1396"/>
                <a:gd name="T76" fmla="*/ 1082 w 2118"/>
                <a:gd name="T77" fmla="*/ 604 h 1396"/>
                <a:gd name="T78" fmla="*/ 1253 w 2118"/>
                <a:gd name="T79" fmla="*/ 689 h 1396"/>
                <a:gd name="T80" fmla="*/ 1427 w 2118"/>
                <a:gd name="T81" fmla="*/ 797 h 1396"/>
                <a:gd name="T82" fmla="*/ 1602 w 2118"/>
                <a:gd name="T83" fmla="*/ 931 h 1396"/>
                <a:gd name="T84" fmla="*/ 1776 w 2118"/>
                <a:gd name="T85" fmla="*/ 1094 h 1396"/>
                <a:gd name="T86" fmla="*/ 1947 w 2118"/>
                <a:gd name="T87" fmla="*/ 1287 h 1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18" h="1396">
                  <a:moveTo>
                    <a:pt x="2032" y="1396"/>
                  </a:moveTo>
                  <a:lnTo>
                    <a:pt x="2036" y="1389"/>
                  </a:lnTo>
                  <a:lnTo>
                    <a:pt x="2049" y="1366"/>
                  </a:lnTo>
                  <a:lnTo>
                    <a:pt x="2058" y="1349"/>
                  </a:lnTo>
                  <a:lnTo>
                    <a:pt x="2066" y="1329"/>
                  </a:lnTo>
                  <a:lnTo>
                    <a:pt x="2076" y="1306"/>
                  </a:lnTo>
                  <a:lnTo>
                    <a:pt x="2085" y="1279"/>
                  </a:lnTo>
                  <a:lnTo>
                    <a:pt x="2093" y="1249"/>
                  </a:lnTo>
                  <a:lnTo>
                    <a:pt x="2102" y="1218"/>
                  </a:lnTo>
                  <a:lnTo>
                    <a:pt x="2108" y="1183"/>
                  </a:lnTo>
                  <a:lnTo>
                    <a:pt x="2114" y="1146"/>
                  </a:lnTo>
                  <a:lnTo>
                    <a:pt x="2117" y="1106"/>
                  </a:lnTo>
                  <a:lnTo>
                    <a:pt x="2118" y="1065"/>
                  </a:lnTo>
                  <a:lnTo>
                    <a:pt x="2116" y="1021"/>
                  </a:lnTo>
                  <a:lnTo>
                    <a:pt x="2110" y="975"/>
                  </a:lnTo>
                  <a:lnTo>
                    <a:pt x="2102" y="928"/>
                  </a:lnTo>
                  <a:lnTo>
                    <a:pt x="2089" y="878"/>
                  </a:lnTo>
                  <a:lnTo>
                    <a:pt x="2073" y="827"/>
                  </a:lnTo>
                  <a:lnTo>
                    <a:pt x="2051" y="776"/>
                  </a:lnTo>
                  <a:lnTo>
                    <a:pt x="2024" y="722"/>
                  </a:lnTo>
                  <a:lnTo>
                    <a:pt x="1992" y="668"/>
                  </a:lnTo>
                  <a:lnTo>
                    <a:pt x="1954" y="613"/>
                  </a:lnTo>
                  <a:lnTo>
                    <a:pt x="1910" y="556"/>
                  </a:lnTo>
                  <a:lnTo>
                    <a:pt x="1858" y="499"/>
                  </a:lnTo>
                  <a:lnTo>
                    <a:pt x="1800" y="442"/>
                  </a:lnTo>
                  <a:lnTo>
                    <a:pt x="1734" y="385"/>
                  </a:lnTo>
                  <a:lnTo>
                    <a:pt x="1660" y="326"/>
                  </a:lnTo>
                  <a:lnTo>
                    <a:pt x="1579" y="269"/>
                  </a:lnTo>
                  <a:lnTo>
                    <a:pt x="1489" y="211"/>
                  </a:lnTo>
                  <a:lnTo>
                    <a:pt x="1389" y="154"/>
                  </a:lnTo>
                  <a:lnTo>
                    <a:pt x="1280" y="97"/>
                  </a:lnTo>
                  <a:lnTo>
                    <a:pt x="1214" y="66"/>
                  </a:lnTo>
                  <a:lnTo>
                    <a:pt x="1151" y="43"/>
                  </a:lnTo>
                  <a:lnTo>
                    <a:pt x="1087" y="24"/>
                  </a:lnTo>
                  <a:lnTo>
                    <a:pt x="1024" y="11"/>
                  </a:lnTo>
                  <a:lnTo>
                    <a:pt x="963" y="4"/>
                  </a:lnTo>
                  <a:lnTo>
                    <a:pt x="902" y="0"/>
                  </a:lnTo>
                  <a:lnTo>
                    <a:pt x="843" y="2"/>
                  </a:lnTo>
                  <a:lnTo>
                    <a:pt x="785" y="6"/>
                  </a:lnTo>
                  <a:lnTo>
                    <a:pt x="729" y="15"/>
                  </a:lnTo>
                  <a:lnTo>
                    <a:pt x="674" y="26"/>
                  </a:lnTo>
                  <a:lnTo>
                    <a:pt x="620" y="41"/>
                  </a:lnTo>
                  <a:lnTo>
                    <a:pt x="568" y="59"/>
                  </a:lnTo>
                  <a:lnTo>
                    <a:pt x="518" y="79"/>
                  </a:lnTo>
                  <a:lnTo>
                    <a:pt x="470" y="101"/>
                  </a:lnTo>
                  <a:lnTo>
                    <a:pt x="422" y="125"/>
                  </a:lnTo>
                  <a:lnTo>
                    <a:pt x="378" y="151"/>
                  </a:lnTo>
                  <a:lnTo>
                    <a:pt x="336" y="176"/>
                  </a:lnTo>
                  <a:lnTo>
                    <a:pt x="295" y="203"/>
                  </a:lnTo>
                  <a:lnTo>
                    <a:pt x="257" y="230"/>
                  </a:lnTo>
                  <a:lnTo>
                    <a:pt x="221" y="257"/>
                  </a:lnTo>
                  <a:lnTo>
                    <a:pt x="188" y="284"/>
                  </a:lnTo>
                  <a:lnTo>
                    <a:pt x="156" y="310"/>
                  </a:lnTo>
                  <a:lnTo>
                    <a:pt x="127" y="336"/>
                  </a:lnTo>
                  <a:lnTo>
                    <a:pt x="101" y="360"/>
                  </a:lnTo>
                  <a:lnTo>
                    <a:pt x="58" y="403"/>
                  </a:lnTo>
                  <a:lnTo>
                    <a:pt x="27" y="437"/>
                  </a:lnTo>
                  <a:lnTo>
                    <a:pt x="6" y="459"/>
                  </a:lnTo>
                  <a:lnTo>
                    <a:pt x="0" y="467"/>
                  </a:lnTo>
                  <a:lnTo>
                    <a:pt x="13" y="465"/>
                  </a:lnTo>
                  <a:lnTo>
                    <a:pt x="51" y="457"/>
                  </a:lnTo>
                  <a:lnTo>
                    <a:pt x="79" y="453"/>
                  </a:lnTo>
                  <a:lnTo>
                    <a:pt x="111" y="450"/>
                  </a:lnTo>
                  <a:lnTo>
                    <a:pt x="150" y="445"/>
                  </a:lnTo>
                  <a:lnTo>
                    <a:pt x="193" y="442"/>
                  </a:lnTo>
                  <a:lnTo>
                    <a:pt x="241" y="440"/>
                  </a:lnTo>
                  <a:lnTo>
                    <a:pt x="292" y="439"/>
                  </a:lnTo>
                  <a:lnTo>
                    <a:pt x="349" y="439"/>
                  </a:lnTo>
                  <a:lnTo>
                    <a:pt x="409" y="442"/>
                  </a:lnTo>
                  <a:lnTo>
                    <a:pt x="473" y="446"/>
                  </a:lnTo>
                  <a:lnTo>
                    <a:pt x="540" y="454"/>
                  </a:lnTo>
                  <a:lnTo>
                    <a:pt x="610" y="464"/>
                  </a:lnTo>
                  <a:lnTo>
                    <a:pt x="683" y="478"/>
                  </a:lnTo>
                  <a:lnTo>
                    <a:pt x="759" y="494"/>
                  </a:lnTo>
                  <a:lnTo>
                    <a:pt x="837" y="515"/>
                  </a:lnTo>
                  <a:lnTo>
                    <a:pt x="916" y="540"/>
                  </a:lnTo>
                  <a:lnTo>
                    <a:pt x="998" y="569"/>
                  </a:lnTo>
                  <a:lnTo>
                    <a:pt x="1082" y="604"/>
                  </a:lnTo>
                  <a:lnTo>
                    <a:pt x="1167" y="644"/>
                  </a:lnTo>
                  <a:lnTo>
                    <a:pt x="1253" y="689"/>
                  </a:lnTo>
                  <a:lnTo>
                    <a:pt x="1340" y="740"/>
                  </a:lnTo>
                  <a:lnTo>
                    <a:pt x="1427" y="797"/>
                  </a:lnTo>
                  <a:lnTo>
                    <a:pt x="1515" y="861"/>
                  </a:lnTo>
                  <a:lnTo>
                    <a:pt x="1602" y="931"/>
                  </a:lnTo>
                  <a:lnTo>
                    <a:pt x="1689" y="1009"/>
                  </a:lnTo>
                  <a:lnTo>
                    <a:pt x="1776" y="1094"/>
                  </a:lnTo>
                  <a:lnTo>
                    <a:pt x="1862" y="1187"/>
                  </a:lnTo>
                  <a:lnTo>
                    <a:pt x="1947" y="1287"/>
                  </a:lnTo>
                  <a:lnTo>
                    <a:pt x="2032" y="1396"/>
                  </a:lnTo>
                  <a:close/>
                </a:path>
              </a:pathLst>
            </a:custGeom>
            <a:solidFill>
              <a:srgbClr val="F3F4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643">
              <a:extLst>
                <a:ext uri="{FF2B5EF4-FFF2-40B4-BE49-F238E27FC236}">
                  <a16:creationId xmlns:a16="http://schemas.microsoft.com/office/drawing/2014/main" xmlns="" id="{597D58F5-A9F9-471D-8B86-DFB17AB971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8495" y="2502308"/>
              <a:ext cx="287338" cy="414338"/>
            </a:xfrm>
            <a:custGeom>
              <a:avLst/>
              <a:gdLst>
                <a:gd name="T0" fmla="*/ 8 w 1449"/>
                <a:gd name="T1" fmla="*/ 96 h 2089"/>
                <a:gd name="T2" fmla="*/ 47 w 1449"/>
                <a:gd name="T3" fmla="*/ 73 h 2089"/>
                <a:gd name="T4" fmla="*/ 90 w 1449"/>
                <a:gd name="T5" fmla="*/ 53 h 2089"/>
                <a:gd name="T6" fmla="*/ 145 w 1449"/>
                <a:gd name="T7" fmla="*/ 32 h 2089"/>
                <a:gd name="T8" fmla="*/ 211 w 1449"/>
                <a:gd name="T9" fmla="*/ 15 h 2089"/>
                <a:gd name="T10" fmla="*/ 286 w 1449"/>
                <a:gd name="T11" fmla="*/ 3 h 2089"/>
                <a:gd name="T12" fmla="*/ 373 w 1449"/>
                <a:gd name="T13" fmla="*/ 0 h 2089"/>
                <a:gd name="T14" fmla="*/ 466 w 1449"/>
                <a:gd name="T15" fmla="*/ 10 h 2089"/>
                <a:gd name="T16" fmla="*/ 567 w 1449"/>
                <a:gd name="T17" fmla="*/ 35 h 2089"/>
                <a:gd name="T18" fmla="*/ 675 w 1449"/>
                <a:gd name="T19" fmla="*/ 78 h 2089"/>
                <a:gd name="T20" fmla="*/ 787 w 1449"/>
                <a:gd name="T21" fmla="*/ 144 h 2089"/>
                <a:gd name="T22" fmla="*/ 905 w 1449"/>
                <a:gd name="T23" fmla="*/ 234 h 2089"/>
                <a:gd name="T24" fmla="*/ 1025 w 1449"/>
                <a:gd name="T25" fmla="*/ 353 h 2089"/>
                <a:gd name="T26" fmla="*/ 1148 w 1449"/>
                <a:gd name="T27" fmla="*/ 502 h 2089"/>
                <a:gd name="T28" fmla="*/ 1272 w 1449"/>
                <a:gd name="T29" fmla="*/ 687 h 2089"/>
                <a:gd name="T30" fmla="*/ 1367 w 1449"/>
                <a:gd name="T31" fmla="*/ 857 h 2089"/>
                <a:gd name="T32" fmla="*/ 1414 w 1449"/>
                <a:gd name="T33" fmla="*/ 982 h 2089"/>
                <a:gd name="T34" fmla="*/ 1441 w 1449"/>
                <a:gd name="T35" fmla="*/ 1105 h 2089"/>
                <a:gd name="T36" fmla="*/ 1449 w 1449"/>
                <a:gd name="T37" fmla="*/ 1225 h 2089"/>
                <a:gd name="T38" fmla="*/ 1440 w 1449"/>
                <a:gd name="T39" fmla="*/ 1341 h 2089"/>
                <a:gd name="T40" fmla="*/ 1419 w 1449"/>
                <a:gd name="T41" fmla="*/ 1450 h 2089"/>
                <a:gd name="T42" fmla="*/ 1385 w 1449"/>
                <a:gd name="T43" fmla="*/ 1555 h 2089"/>
                <a:gd name="T44" fmla="*/ 1344 w 1449"/>
                <a:gd name="T45" fmla="*/ 1651 h 2089"/>
                <a:gd name="T46" fmla="*/ 1297 w 1449"/>
                <a:gd name="T47" fmla="*/ 1740 h 2089"/>
                <a:gd name="T48" fmla="*/ 1246 w 1449"/>
                <a:gd name="T49" fmla="*/ 1821 h 2089"/>
                <a:gd name="T50" fmla="*/ 1195 w 1449"/>
                <a:gd name="T51" fmla="*/ 1894 h 2089"/>
                <a:gd name="T52" fmla="*/ 1147 w 1449"/>
                <a:gd name="T53" fmla="*/ 1955 h 2089"/>
                <a:gd name="T54" fmla="*/ 1083 w 1449"/>
                <a:gd name="T55" fmla="*/ 2027 h 2089"/>
                <a:gd name="T56" fmla="*/ 1029 w 1449"/>
                <a:gd name="T57" fmla="*/ 2081 h 2089"/>
                <a:gd name="T58" fmla="*/ 1024 w 1449"/>
                <a:gd name="T59" fmla="*/ 2075 h 2089"/>
                <a:gd name="T60" fmla="*/ 1031 w 1449"/>
                <a:gd name="T61" fmla="*/ 2009 h 2089"/>
                <a:gd name="T62" fmla="*/ 1036 w 1449"/>
                <a:gd name="T63" fmla="*/ 1938 h 2089"/>
                <a:gd name="T64" fmla="*/ 1038 w 1449"/>
                <a:gd name="T65" fmla="*/ 1847 h 2089"/>
                <a:gd name="T66" fmla="*/ 1033 w 1449"/>
                <a:gd name="T67" fmla="*/ 1739 h 2089"/>
                <a:gd name="T68" fmla="*/ 1020 w 1449"/>
                <a:gd name="T69" fmla="*/ 1616 h 2089"/>
                <a:gd name="T70" fmla="*/ 997 w 1449"/>
                <a:gd name="T71" fmla="*/ 1479 h 2089"/>
                <a:gd name="T72" fmla="*/ 960 w 1449"/>
                <a:gd name="T73" fmla="*/ 1332 h 2089"/>
                <a:gd name="T74" fmla="*/ 907 w 1449"/>
                <a:gd name="T75" fmla="*/ 1177 h 2089"/>
                <a:gd name="T76" fmla="*/ 836 w 1449"/>
                <a:gd name="T77" fmla="*/ 1014 h 2089"/>
                <a:gd name="T78" fmla="*/ 743 w 1449"/>
                <a:gd name="T79" fmla="*/ 847 h 2089"/>
                <a:gd name="T80" fmla="*/ 627 w 1449"/>
                <a:gd name="T81" fmla="*/ 678 h 2089"/>
                <a:gd name="T82" fmla="*/ 485 w 1449"/>
                <a:gd name="T83" fmla="*/ 510 h 2089"/>
                <a:gd name="T84" fmla="*/ 314 w 1449"/>
                <a:gd name="T85" fmla="*/ 342 h 2089"/>
                <a:gd name="T86" fmla="*/ 113 w 1449"/>
                <a:gd name="T87" fmla="*/ 180 h 2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49" h="2089">
                  <a:moveTo>
                    <a:pt x="0" y="102"/>
                  </a:moveTo>
                  <a:lnTo>
                    <a:pt x="8" y="96"/>
                  </a:lnTo>
                  <a:lnTo>
                    <a:pt x="30" y="82"/>
                  </a:lnTo>
                  <a:lnTo>
                    <a:pt x="47" y="73"/>
                  </a:lnTo>
                  <a:lnTo>
                    <a:pt x="67" y="64"/>
                  </a:lnTo>
                  <a:lnTo>
                    <a:pt x="90" y="53"/>
                  </a:lnTo>
                  <a:lnTo>
                    <a:pt x="116" y="43"/>
                  </a:lnTo>
                  <a:lnTo>
                    <a:pt x="145" y="32"/>
                  </a:lnTo>
                  <a:lnTo>
                    <a:pt x="176" y="24"/>
                  </a:lnTo>
                  <a:lnTo>
                    <a:pt x="211" y="15"/>
                  </a:lnTo>
                  <a:lnTo>
                    <a:pt x="247" y="8"/>
                  </a:lnTo>
                  <a:lnTo>
                    <a:pt x="286" y="3"/>
                  </a:lnTo>
                  <a:lnTo>
                    <a:pt x="328" y="0"/>
                  </a:lnTo>
                  <a:lnTo>
                    <a:pt x="373" y="0"/>
                  </a:lnTo>
                  <a:lnTo>
                    <a:pt x="418" y="3"/>
                  </a:lnTo>
                  <a:lnTo>
                    <a:pt x="466" y="10"/>
                  </a:lnTo>
                  <a:lnTo>
                    <a:pt x="516" y="21"/>
                  </a:lnTo>
                  <a:lnTo>
                    <a:pt x="567" y="35"/>
                  </a:lnTo>
                  <a:lnTo>
                    <a:pt x="620" y="54"/>
                  </a:lnTo>
                  <a:lnTo>
                    <a:pt x="675" y="78"/>
                  </a:lnTo>
                  <a:lnTo>
                    <a:pt x="731" y="108"/>
                  </a:lnTo>
                  <a:lnTo>
                    <a:pt x="787" y="144"/>
                  </a:lnTo>
                  <a:lnTo>
                    <a:pt x="845" y="186"/>
                  </a:lnTo>
                  <a:lnTo>
                    <a:pt x="905" y="234"/>
                  </a:lnTo>
                  <a:lnTo>
                    <a:pt x="964" y="289"/>
                  </a:lnTo>
                  <a:lnTo>
                    <a:pt x="1025" y="353"/>
                  </a:lnTo>
                  <a:lnTo>
                    <a:pt x="1086" y="423"/>
                  </a:lnTo>
                  <a:lnTo>
                    <a:pt x="1148" y="502"/>
                  </a:lnTo>
                  <a:lnTo>
                    <a:pt x="1209" y="591"/>
                  </a:lnTo>
                  <a:lnTo>
                    <a:pt x="1272" y="687"/>
                  </a:lnTo>
                  <a:lnTo>
                    <a:pt x="1333" y="793"/>
                  </a:lnTo>
                  <a:lnTo>
                    <a:pt x="1367" y="857"/>
                  </a:lnTo>
                  <a:lnTo>
                    <a:pt x="1393" y="920"/>
                  </a:lnTo>
                  <a:lnTo>
                    <a:pt x="1414" y="982"/>
                  </a:lnTo>
                  <a:lnTo>
                    <a:pt x="1431" y="1045"/>
                  </a:lnTo>
                  <a:lnTo>
                    <a:pt x="1441" y="1105"/>
                  </a:lnTo>
                  <a:lnTo>
                    <a:pt x="1447" y="1166"/>
                  </a:lnTo>
                  <a:lnTo>
                    <a:pt x="1449" y="1225"/>
                  </a:lnTo>
                  <a:lnTo>
                    <a:pt x="1447" y="1284"/>
                  </a:lnTo>
                  <a:lnTo>
                    <a:pt x="1440" y="1341"/>
                  </a:lnTo>
                  <a:lnTo>
                    <a:pt x="1431" y="1396"/>
                  </a:lnTo>
                  <a:lnTo>
                    <a:pt x="1419" y="1450"/>
                  </a:lnTo>
                  <a:lnTo>
                    <a:pt x="1402" y="1503"/>
                  </a:lnTo>
                  <a:lnTo>
                    <a:pt x="1385" y="1555"/>
                  </a:lnTo>
                  <a:lnTo>
                    <a:pt x="1366" y="1603"/>
                  </a:lnTo>
                  <a:lnTo>
                    <a:pt x="1344" y="1651"/>
                  </a:lnTo>
                  <a:lnTo>
                    <a:pt x="1320" y="1697"/>
                  </a:lnTo>
                  <a:lnTo>
                    <a:pt x="1297" y="1740"/>
                  </a:lnTo>
                  <a:lnTo>
                    <a:pt x="1272" y="1782"/>
                  </a:lnTo>
                  <a:lnTo>
                    <a:pt x="1246" y="1821"/>
                  </a:lnTo>
                  <a:lnTo>
                    <a:pt x="1221" y="1859"/>
                  </a:lnTo>
                  <a:lnTo>
                    <a:pt x="1195" y="1894"/>
                  </a:lnTo>
                  <a:lnTo>
                    <a:pt x="1170" y="1926"/>
                  </a:lnTo>
                  <a:lnTo>
                    <a:pt x="1147" y="1955"/>
                  </a:lnTo>
                  <a:lnTo>
                    <a:pt x="1124" y="1982"/>
                  </a:lnTo>
                  <a:lnTo>
                    <a:pt x="1083" y="2027"/>
                  </a:lnTo>
                  <a:lnTo>
                    <a:pt x="1051" y="2061"/>
                  </a:lnTo>
                  <a:lnTo>
                    <a:pt x="1029" y="2081"/>
                  </a:lnTo>
                  <a:lnTo>
                    <a:pt x="1021" y="2089"/>
                  </a:lnTo>
                  <a:lnTo>
                    <a:pt x="1024" y="2075"/>
                  </a:lnTo>
                  <a:lnTo>
                    <a:pt x="1029" y="2037"/>
                  </a:lnTo>
                  <a:lnTo>
                    <a:pt x="1031" y="2009"/>
                  </a:lnTo>
                  <a:lnTo>
                    <a:pt x="1034" y="1977"/>
                  </a:lnTo>
                  <a:lnTo>
                    <a:pt x="1036" y="1938"/>
                  </a:lnTo>
                  <a:lnTo>
                    <a:pt x="1038" y="1895"/>
                  </a:lnTo>
                  <a:lnTo>
                    <a:pt x="1038" y="1847"/>
                  </a:lnTo>
                  <a:lnTo>
                    <a:pt x="1036" y="1795"/>
                  </a:lnTo>
                  <a:lnTo>
                    <a:pt x="1033" y="1739"/>
                  </a:lnTo>
                  <a:lnTo>
                    <a:pt x="1028" y="1679"/>
                  </a:lnTo>
                  <a:lnTo>
                    <a:pt x="1020" y="1616"/>
                  </a:lnTo>
                  <a:lnTo>
                    <a:pt x="1011" y="1549"/>
                  </a:lnTo>
                  <a:lnTo>
                    <a:pt x="997" y="1479"/>
                  </a:lnTo>
                  <a:lnTo>
                    <a:pt x="980" y="1407"/>
                  </a:lnTo>
                  <a:lnTo>
                    <a:pt x="960" y="1332"/>
                  </a:lnTo>
                  <a:lnTo>
                    <a:pt x="935" y="1256"/>
                  </a:lnTo>
                  <a:lnTo>
                    <a:pt x="907" y="1177"/>
                  </a:lnTo>
                  <a:lnTo>
                    <a:pt x="873" y="1096"/>
                  </a:lnTo>
                  <a:lnTo>
                    <a:pt x="836" y="1014"/>
                  </a:lnTo>
                  <a:lnTo>
                    <a:pt x="791" y="931"/>
                  </a:lnTo>
                  <a:lnTo>
                    <a:pt x="743" y="847"/>
                  </a:lnTo>
                  <a:lnTo>
                    <a:pt x="688" y="763"/>
                  </a:lnTo>
                  <a:lnTo>
                    <a:pt x="627" y="678"/>
                  </a:lnTo>
                  <a:lnTo>
                    <a:pt x="559" y="594"/>
                  </a:lnTo>
                  <a:lnTo>
                    <a:pt x="485" y="510"/>
                  </a:lnTo>
                  <a:lnTo>
                    <a:pt x="404" y="425"/>
                  </a:lnTo>
                  <a:lnTo>
                    <a:pt x="314" y="342"/>
                  </a:lnTo>
                  <a:lnTo>
                    <a:pt x="218" y="261"/>
                  </a:lnTo>
                  <a:lnTo>
                    <a:pt x="113" y="180"/>
                  </a:lnTo>
                  <a:lnTo>
                    <a:pt x="0" y="102"/>
                  </a:lnTo>
                  <a:close/>
                </a:path>
              </a:pathLst>
            </a:custGeom>
            <a:solidFill>
              <a:srgbClr val="F3F4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644">
              <a:extLst>
                <a:ext uri="{FF2B5EF4-FFF2-40B4-BE49-F238E27FC236}">
                  <a16:creationId xmlns:a16="http://schemas.microsoft.com/office/drawing/2014/main" xmlns="" id="{CCEEE5D6-74A9-40D0-97F3-B391EE9E4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7658" y="2402295"/>
              <a:ext cx="158750" cy="161925"/>
            </a:xfrm>
            <a:custGeom>
              <a:avLst/>
              <a:gdLst>
                <a:gd name="T0" fmla="*/ 325 w 795"/>
                <a:gd name="T1" fmla="*/ 767 h 814"/>
                <a:gd name="T2" fmla="*/ 293 w 795"/>
                <a:gd name="T3" fmla="*/ 789 h 814"/>
                <a:gd name="T4" fmla="*/ 258 w 795"/>
                <a:gd name="T5" fmla="*/ 804 h 814"/>
                <a:gd name="T6" fmla="*/ 220 w 795"/>
                <a:gd name="T7" fmla="*/ 813 h 814"/>
                <a:gd name="T8" fmla="*/ 183 w 795"/>
                <a:gd name="T9" fmla="*/ 813 h 814"/>
                <a:gd name="T10" fmla="*/ 146 w 795"/>
                <a:gd name="T11" fmla="*/ 807 h 814"/>
                <a:gd name="T12" fmla="*/ 110 w 795"/>
                <a:gd name="T13" fmla="*/ 794 h 814"/>
                <a:gd name="T14" fmla="*/ 77 w 795"/>
                <a:gd name="T15" fmla="*/ 772 h 814"/>
                <a:gd name="T16" fmla="*/ 48 w 795"/>
                <a:gd name="T17" fmla="*/ 745 h 814"/>
                <a:gd name="T18" fmla="*/ 25 w 795"/>
                <a:gd name="T19" fmla="*/ 713 h 814"/>
                <a:gd name="T20" fmla="*/ 10 w 795"/>
                <a:gd name="T21" fmla="*/ 677 h 814"/>
                <a:gd name="T22" fmla="*/ 1 w 795"/>
                <a:gd name="T23" fmla="*/ 640 h 814"/>
                <a:gd name="T24" fmla="*/ 1 w 795"/>
                <a:gd name="T25" fmla="*/ 603 h 814"/>
                <a:gd name="T26" fmla="*/ 8 w 795"/>
                <a:gd name="T27" fmla="*/ 565 h 814"/>
                <a:gd name="T28" fmla="*/ 21 w 795"/>
                <a:gd name="T29" fmla="*/ 529 h 814"/>
                <a:gd name="T30" fmla="*/ 42 w 795"/>
                <a:gd name="T31" fmla="*/ 496 h 814"/>
                <a:gd name="T32" fmla="*/ 456 w 795"/>
                <a:gd name="T33" fmla="*/ 62 h 814"/>
                <a:gd name="T34" fmla="*/ 486 w 795"/>
                <a:gd name="T35" fmla="*/ 36 h 814"/>
                <a:gd name="T36" fmla="*/ 519 w 795"/>
                <a:gd name="T37" fmla="*/ 16 h 814"/>
                <a:gd name="T38" fmla="*/ 556 w 795"/>
                <a:gd name="T39" fmla="*/ 6 h 814"/>
                <a:gd name="T40" fmla="*/ 594 w 795"/>
                <a:gd name="T41" fmla="*/ 0 h 814"/>
                <a:gd name="T42" fmla="*/ 632 w 795"/>
                <a:gd name="T43" fmla="*/ 3 h 814"/>
                <a:gd name="T44" fmla="*/ 668 w 795"/>
                <a:gd name="T45" fmla="*/ 13 h 814"/>
                <a:gd name="T46" fmla="*/ 703 w 795"/>
                <a:gd name="T47" fmla="*/ 30 h 814"/>
                <a:gd name="T48" fmla="*/ 734 w 795"/>
                <a:gd name="T49" fmla="*/ 55 h 814"/>
                <a:gd name="T50" fmla="*/ 760 w 795"/>
                <a:gd name="T51" fmla="*/ 85 h 814"/>
                <a:gd name="T52" fmla="*/ 779 w 795"/>
                <a:gd name="T53" fmla="*/ 119 h 814"/>
                <a:gd name="T54" fmla="*/ 790 w 795"/>
                <a:gd name="T55" fmla="*/ 156 h 814"/>
                <a:gd name="T56" fmla="*/ 795 w 795"/>
                <a:gd name="T57" fmla="*/ 193 h 814"/>
                <a:gd name="T58" fmla="*/ 793 w 795"/>
                <a:gd name="T59" fmla="*/ 231 h 814"/>
                <a:gd name="T60" fmla="*/ 783 w 795"/>
                <a:gd name="T61" fmla="*/ 268 h 814"/>
                <a:gd name="T62" fmla="*/ 766 w 795"/>
                <a:gd name="T63" fmla="*/ 302 h 814"/>
                <a:gd name="T64" fmla="*/ 741 w 795"/>
                <a:gd name="T65" fmla="*/ 334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95" h="814">
                  <a:moveTo>
                    <a:pt x="340" y="753"/>
                  </a:moveTo>
                  <a:lnTo>
                    <a:pt x="325" y="767"/>
                  </a:lnTo>
                  <a:lnTo>
                    <a:pt x="310" y="778"/>
                  </a:lnTo>
                  <a:lnTo>
                    <a:pt x="293" y="789"/>
                  </a:lnTo>
                  <a:lnTo>
                    <a:pt x="275" y="798"/>
                  </a:lnTo>
                  <a:lnTo>
                    <a:pt x="258" y="804"/>
                  </a:lnTo>
                  <a:lnTo>
                    <a:pt x="240" y="810"/>
                  </a:lnTo>
                  <a:lnTo>
                    <a:pt x="220" y="813"/>
                  </a:lnTo>
                  <a:lnTo>
                    <a:pt x="202" y="814"/>
                  </a:lnTo>
                  <a:lnTo>
                    <a:pt x="183" y="813"/>
                  </a:lnTo>
                  <a:lnTo>
                    <a:pt x="164" y="811"/>
                  </a:lnTo>
                  <a:lnTo>
                    <a:pt x="146" y="807"/>
                  </a:lnTo>
                  <a:lnTo>
                    <a:pt x="128" y="801"/>
                  </a:lnTo>
                  <a:lnTo>
                    <a:pt x="110" y="794"/>
                  </a:lnTo>
                  <a:lnTo>
                    <a:pt x="93" y="784"/>
                  </a:lnTo>
                  <a:lnTo>
                    <a:pt x="77" y="772"/>
                  </a:lnTo>
                  <a:lnTo>
                    <a:pt x="62" y="759"/>
                  </a:lnTo>
                  <a:lnTo>
                    <a:pt x="48" y="745"/>
                  </a:lnTo>
                  <a:lnTo>
                    <a:pt x="36" y="729"/>
                  </a:lnTo>
                  <a:lnTo>
                    <a:pt x="25" y="713"/>
                  </a:lnTo>
                  <a:lnTo>
                    <a:pt x="16" y="695"/>
                  </a:lnTo>
                  <a:lnTo>
                    <a:pt x="10" y="677"/>
                  </a:lnTo>
                  <a:lnTo>
                    <a:pt x="5" y="659"/>
                  </a:lnTo>
                  <a:lnTo>
                    <a:pt x="1" y="640"/>
                  </a:lnTo>
                  <a:lnTo>
                    <a:pt x="0" y="621"/>
                  </a:lnTo>
                  <a:lnTo>
                    <a:pt x="1" y="603"/>
                  </a:lnTo>
                  <a:lnTo>
                    <a:pt x="3" y="583"/>
                  </a:lnTo>
                  <a:lnTo>
                    <a:pt x="8" y="565"/>
                  </a:lnTo>
                  <a:lnTo>
                    <a:pt x="13" y="546"/>
                  </a:lnTo>
                  <a:lnTo>
                    <a:pt x="21" y="529"/>
                  </a:lnTo>
                  <a:lnTo>
                    <a:pt x="30" y="512"/>
                  </a:lnTo>
                  <a:lnTo>
                    <a:pt x="42" y="496"/>
                  </a:lnTo>
                  <a:lnTo>
                    <a:pt x="55" y="481"/>
                  </a:lnTo>
                  <a:lnTo>
                    <a:pt x="456" y="62"/>
                  </a:lnTo>
                  <a:lnTo>
                    <a:pt x="470" y="48"/>
                  </a:lnTo>
                  <a:lnTo>
                    <a:pt x="486" y="36"/>
                  </a:lnTo>
                  <a:lnTo>
                    <a:pt x="502" y="25"/>
                  </a:lnTo>
                  <a:lnTo>
                    <a:pt x="519" y="16"/>
                  </a:lnTo>
                  <a:lnTo>
                    <a:pt x="538" y="10"/>
                  </a:lnTo>
                  <a:lnTo>
                    <a:pt x="556" y="6"/>
                  </a:lnTo>
                  <a:lnTo>
                    <a:pt x="575" y="2"/>
                  </a:lnTo>
                  <a:lnTo>
                    <a:pt x="594" y="0"/>
                  </a:lnTo>
                  <a:lnTo>
                    <a:pt x="612" y="1"/>
                  </a:lnTo>
                  <a:lnTo>
                    <a:pt x="632" y="3"/>
                  </a:lnTo>
                  <a:lnTo>
                    <a:pt x="650" y="8"/>
                  </a:lnTo>
                  <a:lnTo>
                    <a:pt x="668" y="13"/>
                  </a:lnTo>
                  <a:lnTo>
                    <a:pt x="686" y="21"/>
                  </a:lnTo>
                  <a:lnTo>
                    <a:pt x="703" y="30"/>
                  </a:lnTo>
                  <a:lnTo>
                    <a:pt x="719" y="42"/>
                  </a:lnTo>
                  <a:lnTo>
                    <a:pt x="734" y="55"/>
                  </a:lnTo>
                  <a:lnTo>
                    <a:pt x="748" y="70"/>
                  </a:lnTo>
                  <a:lnTo>
                    <a:pt x="760" y="85"/>
                  </a:lnTo>
                  <a:lnTo>
                    <a:pt x="771" y="102"/>
                  </a:lnTo>
                  <a:lnTo>
                    <a:pt x="779" y="119"/>
                  </a:lnTo>
                  <a:lnTo>
                    <a:pt x="786" y="137"/>
                  </a:lnTo>
                  <a:lnTo>
                    <a:pt x="790" y="156"/>
                  </a:lnTo>
                  <a:lnTo>
                    <a:pt x="794" y="174"/>
                  </a:lnTo>
                  <a:lnTo>
                    <a:pt x="795" y="193"/>
                  </a:lnTo>
                  <a:lnTo>
                    <a:pt x="795" y="212"/>
                  </a:lnTo>
                  <a:lnTo>
                    <a:pt x="793" y="231"/>
                  </a:lnTo>
                  <a:lnTo>
                    <a:pt x="788" y="250"/>
                  </a:lnTo>
                  <a:lnTo>
                    <a:pt x="783" y="268"/>
                  </a:lnTo>
                  <a:lnTo>
                    <a:pt x="774" y="285"/>
                  </a:lnTo>
                  <a:lnTo>
                    <a:pt x="766" y="302"/>
                  </a:lnTo>
                  <a:lnTo>
                    <a:pt x="754" y="319"/>
                  </a:lnTo>
                  <a:lnTo>
                    <a:pt x="741" y="334"/>
                  </a:lnTo>
                  <a:lnTo>
                    <a:pt x="340" y="753"/>
                  </a:lnTo>
                  <a:close/>
                </a:path>
              </a:pathLst>
            </a:custGeom>
            <a:solidFill>
              <a:srgbClr val="625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645">
              <a:extLst>
                <a:ext uri="{FF2B5EF4-FFF2-40B4-BE49-F238E27FC236}">
                  <a16:creationId xmlns:a16="http://schemas.microsoft.com/office/drawing/2014/main" xmlns="" id="{49F4850C-B8C3-4910-BAA6-A32EC5774B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7195" y="2421345"/>
              <a:ext cx="30163" cy="30163"/>
            </a:xfrm>
            <a:custGeom>
              <a:avLst/>
              <a:gdLst>
                <a:gd name="T0" fmla="*/ 125 w 152"/>
                <a:gd name="T1" fmla="*/ 134 h 152"/>
                <a:gd name="T2" fmla="*/ 112 w 152"/>
                <a:gd name="T3" fmla="*/ 143 h 152"/>
                <a:gd name="T4" fmla="*/ 99 w 152"/>
                <a:gd name="T5" fmla="*/ 149 h 152"/>
                <a:gd name="T6" fmla="*/ 84 w 152"/>
                <a:gd name="T7" fmla="*/ 152 h 152"/>
                <a:gd name="T8" fmla="*/ 70 w 152"/>
                <a:gd name="T9" fmla="*/ 152 h 152"/>
                <a:gd name="T10" fmla="*/ 55 w 152"/>
                <a:gd name="T11" fmla="*/ 150 h 152"/>
                <a:gd name="T12" fmla="*/ 42 w 152"/>
                <a:gd name="T13" fmla="*/ 145 h 152"/>
                <a:gd name="T14" fmla="*/ 29 w 152"/>
                <a:gd name="T15" fmla="*/ 136 h 152"/>
                <a:gd name="T16" fmla="*/ 17 w 152"/>
                <a:gd name="T17" fmla="*/ 125 h 152"/>
                <a:gd name="T18" fmla="*/ 8 w 152"/>
                <a:gd name="T19" fmla="*/ 114 h 152"/>
                <a:gd name="T20" fmla="*/ 3 w 152"/>
                <a:gd name="T21" fmla="*/ 99 h 152"/>
                <a:gd name="T22" fmla="*/ 0 w 152"/>
                <a:gd name="T23" fmla="*/ 85 h 152"/>
                <a:gd name="T24" fmla="*/ 0 w 152"/>
                <a:gd name="T25" fmla="*/ 70 h 152"/>
                <a:gd name="T26" fmla="*/ 2 w 152"/>
                <a:gd name="T27" fmla="*/ 56 h 152"/>
                <a:gd name="T28" fmla="*/ 7 w 152"/>
                <a:gd name="T29" fmla="*/ 42 h 152"/>
                <a:gd name="T30" fmla="*/ 15 w 152"/>
                <a:gd name="T31" fmla="*/ 29 h 152"/>
                <a:gd name="T32" fmla="*/ 25 w 152"/>
                <a:gd name="T33" fmla="*/ 19 h 152"/>
                <a:gd name="T34" fmla="*/ 38 w 152"/>
                <a:gd name="T35" fmla="*/ 10 h 152"/>
                <a:gd name="T36" fmla="*/ 52 w 152"/>
                <a:gd name="T37" fmla="*/ 3 h 152"/>
                <a:gd name="T38" fmla="*/ 66 w 152"/>
                <a:gd name="T39" fmla="*/ 0 h 152"/>
                <a:gd name="T40" fmla="*/ 80 w 152"/>
                <a:gd name="T41" fmla="*/ 0 h 152"/>
                <a:gd name="T42" fmla="*/ 96 w 152"/>
                <a:gd name="T43" fmla="*/ 2 h 152"/>
                <a:gd name="T44" fmla="*/ 110 w 152"/>
                <a:gd name="T45" fmla="*/ 8 h 152"/>
                <a:gd name="T46" fmla="*/ 123 w 152"/>
                <a:gd name="T47" fmla="*/ 16 h 152"/>
                <a:gd name="T48" fmla="*/ 133 w 152"/>
                <a:gd name="T49" fmla="*/ 27 h 152"/>
                <a:gd name="T50" fmla="*/ 142 w 152"/>
                <a:gd name="T51" fmla="*/ 39 h 152"/>
                <a:gd name="T52" fmla="*/ 147 w 152"/>
                <a:gd name="T53" fmla="*/ 53 h 152"/>
                <a:gd name="T54" fmla="*/ 151 w 152"/>
                <a:gd name="T55" fmla="*/ 67 h 152"/>
                <a:gd name="T56" fmla="*/ 152 w 152"/>
                <a:gd name="T57" fmla="*/ 82 h 152"/>
                <a:gd name="T58" fmla="*/ 149 w 152"/>
                <a:gd name="T59" fmla="*/ 96 h 152"/>
                <a:gd name="T60" fmla="*/ 143 w 152"/>
                <a:gd name="T61" fmla="*/ 110 h 152"/>
                <a:gd name="T62" fmla="*/ 136 w 152"/>
                <a:gd name="T63" fmla="*/ 12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2" h="152">
                  <a:moveTo>
                    <a:pt x="130" y="129"/>
                  </a:moveTo>
                  <a:lnTo>
                    <a:pt x="125" y="134"/>
                  </a:lnTo>
                  <a:lnTo>
                    <a:pt x="118" y="139"/>
                  </a:lnTo>
                  <a:lnTo>
                    <a:pt x="112" y="143"/>
                  </a:lnTo>
                  <a:lnTo>
                    <a:pt x="105" y="146"/>
                  </a:lnTo>
                  <a:lnTo>
                    <a:pt x="99" y="149"/>
                  </a:lnTo>
                  <a:lnTo>
                    <a:pt x="91" y="151"/>
                  </a:lnTo>
                  <a:lnTo>
                    <a:pt x="84" y="152"/>
                  </a:lnTo>
                  <a:lnTo>
                    <a:pt x="77" y="152"/>
                  </a:lnTo>
                  <a:lnTo>
                    <a:pt x="70" y="152"/>
                  </a:lnTo>
                  <a:lnTo>
                    <a:pt x="62" y="151"/>
                  </a:lnTo>
                  <a:lnTo>
                    <a:pt x="55" y="150"/>
                  </a:lnTo>
                  <a:lnTo>
                    <a:pt x="48" y="148"/>
                  </a:lnTo>
                  <a:lnTo>
                    <a:pt x="42" y="145"/>
                  </a:lnTo>
                  <a:lnTo>
                    <a:pt x="35" y="141"/>
                  </a:lnTo>
                  <a:lnTo>
                    <a:pt x="29" y="136"/>
                  </a:lnTo>
                  <a:lnTo>
                    <a:pt x="22" y="132"/>
                  </a:lnTo>
                  <a:lnTo>
                    <a:pt x="17" y="125"/>
                  </a:lnTo>
                  <a:lnTo>
                    <a:pt x="12" y="120"/>
                  </a:lnTo>
                  <a:lnTo>
                    <a:pt x="8" y="114"/>
                  </a:lnTo>
                  <a:lnTo>
                    <a:pt x="5" y="107"/>
                  </a:lnTo>
                  <a:lnTo>
                    <a:pt x="3" y="99"/>
                  </a:lnTo>
                  <a:lnTo>
                    <a:pt x="1" y="93"/>
                  </a:lnTo>
                  <a:lnTo>
                    <a:pt x="0" y="85"/>
                  </a:lnTo>
                  <a:lnTo>
                    <a:pt x="0" y="78"/>
                  </a:lnTo>
                  <a:lnTo>
                    <a:pt x="0" y="70"/>
                  </a:lnTo>
                  <a:lnTo>
                    <a:pt x="1" y="64"/>
                  </a:lnTo>
                  <a:lnTo>
                    <a:pt x="2" y="56"/>
                  </a:lnTo>
                  <a:lnTo>
                    <a:pt x="4" y="49"/>
                  </a:lnTo>
                  <a:lnTo>
                    <a:pt x="7" y="42"/>
                  </a:lnTo>
                  <a:lnTo>
                    <a:pt x="10" y="36"/>
                  </a:lnTo>
                  <a:lnTo>
                    <a:pt x="15" y="29"/>
                  </a:lnTo>
                  <a:lnTo>
                    <a:pt x="20" y="24"/>
                  </a:lnTo>
                  <a:lnTo>
                    <a:pt x="25" y="19"/>
                  </a:lnTo>
                  <a:lnTo>
                    <a:pt x="32" y="13"/>
                  </a:lnTo>
                  <a:lnTo>
                    <a:pt x="38" y="10"/>
                  </a:lnTo>
                  <a:lnTo>
                    <a:pt x="45" y="7"/>
                  </a:lnTo>
                  <a:lnTo>
                    <a:pt x="52" y="3"/>
                  </a:lnTo>
                  <a:lnTo>
                    <a:pt x="59" y="2"/>
                  </a:lnTo>
                  <a:lnTo>
                    <a:pt x="66" y="0"/>
                  </a:lnTo>
                  <a:lnTo>
                    <a:pt x="74" y="0"/>
                  </a:lnTo>
                  <a:lnTo>
                    <a:pt x="80" y="0"/>
                  </a:lnTo>
                  <a:lnTo>
                    <a:pt x="88" y="1"/>
                  </a:lnTo>
                  <a:lnTo>
                    <a:pt x="96" y="2"/>
                  </a:lnTo>
                  <a:lnTo>
                    <a:pt x="102" y="4"/>
                  </a:lnTo>
                  <a:lnTo>
                    <a:pt x="110" y="8"/>
                  </a:lnTo>
                  <a:lnTo>
                    <a:pt x="116" y="12"/>
                  </a:lnTo>
                  <a:lnTo>
                    <a:pt x="123" y="16"/>
                  </a:lnTo>
                  <a:lnTo>
                    <a:pt x="128" y="21"/>
                  </a:lnTo>
                  <a:lnTo>
                    <a:pt x="133" y="27"/>
                  </a:lnTo>
                  <a:lnTo>
                    <a:pt x="138" y="33"/>
                  </a:lnTo>
                  <a:lnTo>
                    <a:pt x="142" y="39"/>
                  </a:lnTo>
                  <a:lnTo>
                    <a:pt x="145" y="46"/>
                  </a:lnTo>
                  <a:lnTo>
                    <a:pt x="147" y="53"/>
                  </a:lnTo>
                  <a:lnTo>
                    <a:pt x="150" y="60"/>
                  </a:lnTo>
                  <a:lnTo>
                    <a:pt x="151" y="67"/>
                  </a:lnTo>
                  <a:lnTo>
                    <a:pt x="152" y="75"/>
                  </a:lnTo>
                  <a:lnTo>
                    <a:pt x="152" y="82"/>
                  </a:lnTo>
                  <a:lnTo>
                    <a:pt x="151" y="89"/>
                  </a:lnTo>
                  <a:lnTo>
                    <a:pt x="149" y="96"/>
                  </a:lnTo>
                  <a:lnTo>
                    <a:pt x="146" y="104"/>
                  </a:lnTo>
                  <a:lnTo>
                    <a:pt x="143" y="110"/>
                  </a:lnTo>
                  <a:lnTo>
                    <a:pt x="140" y="117"/>
                  </a:lnTo>
                  <a:lnTo>
                    <a:pt x="136" y="123"/>
                  </a:lnTo>
                  <a:lnTo>
                    <a:pt x="130" y="129"/>
                  </a:lnTo>
                  <a:close/>
                </a:path>
              </a:pathLst>
            </a:custGeom>
            <a:solidFill>
              <a:srgbClr val="F8F6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Freeform 646">
              <a:extLst>
                <a:ext uri="{FF2B5EF4-FFF2-40B4-BE49-F238E27FC236}">
                  <a16:creationId xmlns:a16="http://schemas.microsoft.com/office/drawing/2014/main" xmlns="" id="{EF5E572D-EBA9-4842-B36A-6162B6E59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20070" y="2643595"/>
              <a:ext cx="158750" cy="161925"/>
            </a:xfrm>
            <a:custGeom>
              <a:avLst/>
              <a:gdLst>
                <a:gd name="T0" fmla="*/ 325 w 795"/>
                <a:gd name="T1" fmla="*/ 766 h 813"/>
                <a:gd name="T2" fmla="*/ 293 w 795"/>
                <a:gd name="T3" fmla="*/ 788 h 813"/>
                <a:gd name="T4" fmla="*/ 257 w 795"/>
                <a:gd name="T5" fmla="*/ 804 h 813"/>
                <a:gd name="T6" fmla="*/ 220 w 795"/>
                <a:gd name="T7" fmla="*/ 812 h 813"/>
                <a:gd name="T8" fmla="*/ 182 w 795"/>
                <a:gd name="T9" fmla="*/ 813 h 813"/>
                <a:gd name="T10" fmla="*/ 146 w 795"/>
                <a:gd name="T11" fmla="*/ 806 h 813"/>
                <a:gd name="T12" fmla="*/ 109 w 795"/>
                <a:gd name="T13" fmla="*/ 792 h 813"/>
                <a:gd name="T14" fmla="*/ 77 w 795"/>
                <a:gd name="T15" fmla="*/ 772 h 813"/>
                <a:gd name="T16" fmla="*/ 47 w 795"/>
                <a:gd name="T17" fmla="*/ 744 h 813"/>
                <a:gd name="T18" fmla="*/ 25 w 795"/>
                <a:gd name="T19" fmla="*/ 711 h 813"/>
                <a:gd name="T20" fmla="*/ 10 w 795"/>
                <a:gd name="T21" fmla="*/ 677 h 813"/>
                <a:gd name="T22" fmla="*/ 1 w 795"/>
                <a:gd name="T23" fmla="*/ 639 h 813"/>
                <a:gd name="T24" fmla="*/ 0 w 795"/>
                <a:gd name="T25" fmla="*/ 601 h 813"/>
                <a:gd name="T26" fmla="*/ 6 w 795"/>
                <a:gd name="T27" fmla="*/ 564 h 813"/>
                <a:gd name="T28" fmla="*/ 20 w 795"/>
                <a:gd name="T29" fmla="*/ 528 h 813"/>
                <a:gd name="T30" fmla="*/ 41 w 795"/>
                <a:gd name="T31" fmla="*/ 495 h 813"/>
                <a:gd name="T32" fmla="*/ 456 w 795"/>
                <a:gd name="T33" fmla="*/ 60 h 813"/>
                <a:gd name="T34" fmla="*/ 486 w 795"/>
                <a:gd name="T35" fmla="*/ 34 h 813"/>
                <a:gd name="T36" fmla="*/ 519 w 795"/>
                <a:gd name="T37" fmla="*/ 16 h 813"/>
                <a:gd name="T38" fmla="*/ 556 w 795"/>
                <a:gd name="T39" fmla="*/ 4 h 813"/>
                <a:gd name="T40" fmla="*/ 593 w 795"/>
                <a:gd name="T41" fmla="*/ 0 h 813"/>
                <a:gd name="T42" fmla="*/ 630 w 795"/>
                <a:gd name="T43" fmla="*/ 2 h 813"/>
                <a:gd name="T44" fmla="*/ 667 w 795"/>
                <a:gd name="T45" fmla="*/ 13 h 813"/>
                <a:gd name="T46" fmla="*/ 703 w 795"/>
                <a:gd name="T47" fmla="*/ 30 h 813"/>
                <a:gd name="T48" fmla="*/ 734 w 795"/>
                <a:gd name="T49" fmla="*/ 54 h 813"/>
                <a:gd name="T50" fmla="*/ 760 w 795"/>
                <a:gd name="T51" fmla="*/ 85 h 813"/>
                <a:gd name="T52" fmla="*/ 778 w 795"/>
                <a:gd name="T53" fmla="*/ 119 h 813"/>
                <a:gd name="T54" fmla="*/ 790 w 795"/>
                <a:gd name="T55" fmla="*/ 154 h 813"/>
                <a:gd name="T56" fmla="*/ 795 w 795"/>
                <a:gd name="T57" fmla="*/ 192 h 813"/>
                <a:gd name="T58" fmla="*/ 792 w 795"/>
                <a:gd name="T59" fmla="*/ 230 h 813"/>
                <a:gd name="T60" fmla="*/ 782 w 795"/>
                <a:gd name="T61" fmla="*/ 266 h 813"/>
                <a:gd name="T62" fmla="*/ 764 w 795"/>
                <a:gd name="T63" fmla="*/ 301 h 813"/>
                <a:gd name="T64" fmla="*/ 741 w 795"/>
                <a:gd name="T65" fmla="*/ 33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95" h="813">
                  <a:moveTo>
                    <a:pt x="340" y="752"/>
                  </a:moveTo>
                  <a:lnTo>
                    <a:pt x="325" y="766"/>
                  </a:lnTo>
                  <a:lnTo>
                    <a:pt x="309" y="778"/>
                  </a:lnTo>
                  <a:lnTo>
                    <a:pt x="293" y="788"/>
                  </a:lnTo>
                  <a:lnTo>
                    <a:pt x="275" y="796"/>
                  </a:lnTo>
                  <a:lnTo>
                    <a:pt x="257" y="804"/>
                  </a:lnTo>
                  <a:lnTo>
                    <a:pt x="239" y="808"/>
                  </a:lnTo>
                  <a:lnTo>
                    <a:pt x="220" y="812"/>
                  </a:lnTo>
                  <a:lnTo>
                    <a:pt x="202" y="813"/>
                  </a:lnTo>
                  <a:lnTo>
                    <a:pt x="182" y="813"/>
                  </a:lnTo>
                  <a:lnTo>
                    <a:pt x="164" y="810"/>
                  </a:lnTo>
                  <a:lnTo>
                    <a:pt x="146" y="806"/>
                  </a:lnTo>
                  <a:lnTo>
                    <a:pt x="127" y="800"/>
                  </a:lnTo>
                  <a:lnTo>
                    <a:pt x="109" y="792"/>
                  </a:lnTo>
                  <a:lnTo>
                    <a:pt x="93" y="782"/>
                  </a:lnTo>
                  <a:lnTo>
                    <a:pt x="77" y="772"/>
                  </a:lnTo>
                  <a:lnTo>
                    <a:pt x="60" y="759"/>
                  </a:lnTo>
                  <a:lnTo>
                    <a:pt x="47" y="744"/>
                  </a:lnTo>
                  <a:lnTo>
                    <a:pt x="35" y="728"/>
                  </a:lnTo>
                  <a:lnTo>
                    <a:pt x="25" y="711"/>
                  </a:lnTo>
                  <a:lnTo>
                    <a:pt x="16" y="694"/>
                  </a:lnTo>
                  <a:lnTo>
                    <a:pt x="10" y="677"/>
                  </a:lnTo>
                  <a:lnTo>
                    <a:pt x="4" y="658"/>
                  </a:lnTo>
                  <a:lnTo>
                    <a:pt x="1" y="639"/>
                  </a:lnTo>
                  <a:lnTo>
                    <a:pt x="0" y="620"/>
                  </a:lnTo>
                  <a:lnTo>
                    <a:pt x="0" y="601"/>
                  </a:lnTo>
                  <a:lnTo>
                    <a:pt x="3" y="583"/>
                  </a:lnTo>
                  <a:lnTo>
                    <a:pt x="6" y="564"/>
                  </a:lnTo>
                  <a:lnTo>
                    <a:pt x="13" y="546"/>
                  </a:lnTo>
                  <a:lnTo>
                    <a:pt x="20" y="528"/>
                  </a:lnTo>
                  <a:lnTo>
                    <a:pt x="30" y="511"/>
                  </a:lnTo>
                  <a:lnTo>
                    <a:pt x="41" y="495"/>
                  </a:lnTo>
                  <a:lnTo>
                    <a:pt x="55" y="479"/>
                  </a:lnTo>
                  <a:lnTo>
                    <a:pt x="456" y="60"/>
                  </a:lnTo>
                  <a:lnTo>
                    <a:pt x="470" y="46"/>
                  </a:lnTo>
                  <a:lnTo>
                    <a:pt x="486" y="34"/>
                  </a:lnTo>
                  <a:lnTo>
                    <a:pt x="502" y="25"/>
                  </a:lnTo>
                  <a:lnTo>
                    <a:pt x="519" y="16"/>
                  </a:lnTo>
                  <a:lnTo>
                    <a:pt x="538" y="9"/>
                  </a:lnTo>
                  <a:lnTo>
                    <a:pt x="556" y="4"/>
                  </a:lnTo>
                  <a:lnTo>
                    <a:pt x="574" y="1"/>
                  </a:lnTo>
                  <a:lnTo>
                    <a:pt x="593" y="0"/>
                  </a:lnTo>
                  <a:lnTo>
                    <a:pt x="612" y="0"/>
                  </a:lnTo>
                  <a:lnTo>
                    <a:pt x="630" y="2"/>
                  </a:lnTo>
                  <a:lnTo>
                    <a:pt x="650" y="6"/>
                  </a:lnTo>
                  <a:lnTo>
                    <a:pt x="667" y="13"/>
                  </a:lnTo>
                  <a:lnTo>
                    <a:pt x="686" y="20"/>
                  </a:lnTo>
                  <a:lnTo>
                    <a:pt x="703" y="30"/>
                  </a:lnTo>
                  <a:lnTo>
                    <a:pt x="719" y="41"/>
                  </a:lnTo>
                  <a:lnTo>
                    <a:pt x="734" y="54"/>
                  </a:lnTo>
                  <a:lnTo>
                    <a:pt x="748" y="69"/>
                  </a:lnTo>
                  <a:lnTo>
                    <a:pt x="760" y="85"/>
                  </a:lnTo>
                  <a:lnTo>
                    <a:pt x="770" y="101"/>
                  </a:lnTo>
                  <a:lnTo>
                    <a:pt x="778" y="119"/>
                  </a:lnTo>
                  <a:lnTo>
                    <a:pt x="785" y="136"/>
                  </a:lnTo>
                  <a:lnTo>
                    <a:pt x="790" y="154"/>
                  </a:lnTo>
                  <a:lnTo>
                    <a:pt x="793" y="174"/>
                  </a:lnTo>
                  <a:lnTo>
                    <a:pt x="795" y="192"/>
                  </a:lnTo>
                  <a:lnTo>
                    <a:pt x="795" y="211"/>
                  </a:lnTo>
                  <a:lnTo>
                    <a:pt x="792" y="230"/>
                  </a:lnTo>
                  <a:lnTo>
                    <a:pt x="788" y="248"/>
                  </a:lnTo>
                  <a:lnTo>
                    <a:pt x="782" y="266"/>
                  </a:lnTo>
                  <a:lnTo>
                    <a:pt x="774" y="285"/>
                  </a:lnTo>
                  <a:lnTo>
                    <a:pt x="764" y="301"/>
                  </a:lnTo>
                  <a:lnTo>
                    <a:pt x="754" y="317"/>
                  </a:lnTo>
                  <a:lnTo>
                    <a:pt x="741" y="333"/>
                  </a:lnTo>
                  <a:lnTo>
                    <a:pt x="340" y="752"/>
                  </a:lnTo>
                  <a:close/>
                </a:path>
              </a:pathLst>
            </a:custGeom>
            <a:solidFill>
              <a:srgbClr val="625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647">
              <a:extLst>
                <a:ext uri="{FF2B5EF4-FFF2-40B4-BE49-F238E27FC236}">
                  <a16:creationId xmlns:a16="http://schemas.microsoft.com/office/drawing/2014/main" xmlns="" id="{B8B87633-F2F3-4D64-BFAB-4417A72D1D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9608" y="2662645"/>
              <a:ext cx="30163" cy="30163"/>
            </a:xfrm>
            <a:custGeom>
              <a:avLst/>
              <a:gdLst>
                <a:gd name="T0" fmla="*/ 127 w 154"/>
                <a:gd name="T1" fmla="*/ 135 h 153"/>
                <a:gd name="T2" fmla="*/ 114 w 154"/>
                <a:gd name="T3" fmla="*/ 143 h 153"/>
                <a:gd name="T4" fmla="*/ 101 w 154"/>
                <a:gd name="T5" fmla="*/ 149 h 153"/>
                <a:gd name="T6" fmla="*/ 86 w 154"/>
                <a:gd name="T7" fmla="*/ 152 h 153"/>
                <a:gd name="T8" fmla="*/ 71 w 154"/>
                <a:gd name="T9" fmla="*/ 153 h 153"/>
                <a:gd name="T10" fmla="*/ 56 w 154"/>
                <a:gd name="T11" fmla="*/ 150 h 153"/>
                <a:gd name="T12" fmla="*/ 42 w 154"/>
                <a:gd name="T13" fmla="*/ 144 h 153"/>
                <a:gd name="T14" fmla="*/ 29 w 154"/>
                <a:gd name="T15" fmla="*/ 137 h 153"/>
                <a:gd name="T16" fmla="*/ 19 w 154"/>
                <a:gd name="T17" fmla="*/ 126 h 153"/>
                <a:gd name="T18" fmla="*/ 10 w 154"/>
                <a:gd name="T19" fmla="*/ 113 h 153"/>
                <a:gd name="T20" fmla="*/ 5 w 154"/>
                <a:gd name="T21" fmla="*/ 100 h 153"/>
                <a:gd name="T22" fmla="*/ 1 w 154"/>
                <a:gd name="T23" fmla="*/ 85 h 153"/>
                <a:gd name="T24" fmla="*/ 0 w 154"/>
                <a:gd name="T25" fmla="*/ 71 h 153"/>
                <a:gd name="T26" fmla="*/ 3 w 154"/>
                <a:gd name="T27" fmla="*/ 56 h 153"/>
                <a:gd name="T28" fmla="*/ 9 w 154"/>
                <a:gd name="T29" fmla="*/ 43 h 153"/>
                <a:gd name="T30" fmla="*/ 16 w 154"/>
                <a:gd name="T31" fmla="*/ 30 h 153"/>
                <a:gd name="T32" fmla="*/ 27 w 154"/>
                <a:gd name="T33" fmla="*/ 18 h 153"/>
                <a:gd name="T34" fmla="*/ 40 w 154"/>
                <a:gd name="T35" fmla="*/ 9 h 153"/>
                <a:gd name="T36" fmla="*/ 53 w 154"/>
                <a:gd name="T37" fmla="*/ 4 h 153"/>
                <a:gd name="T38" fmla="*/ 68 w 154"/>
                <a:gd name="T39" fmla="*/ 1 h 153"/>
                <a:gd name="T40" fmla="*/ 82 w 154"/>
                <a:gd name="T41" fmla="*/ 1 h 153"/>
                <a:gd name="T42" fmla="*/ 97 w 154"/>
                <a:gd name="T43" fmla="*/ 3 h 153"/>
                <a:gd name="T44" fmla="*/ 110 w 154"/>
                <a:gd name="T45" fmla="*/ 8 h 153"/>
                <a:gd name="T46" fmla="*/ 123 w 154"/>
                <a:gd name="T47" fmla="*/ 16 h 153"/>
                <a:gd name="T48" fmla="*/ 135 w 154"/>
                <a:gd name="T49" fmla="*/ 27 h 153"/>
                <a:gd name="T50" fmla="*/ 144 w 154"/>
                <a:gd name="T51" fmla="*/ 40 h 153"/>
                <a:gd name="T52" fmla="*/ 149 w 154"/>
                <a:gd name="T53" fmla="*/ 53 h 153"/>
                <a:gd name="T54" fmla="*/ 152 w 154"/>
                <a:gd name="T55" fmla="*/ 68 h 153"/>
                <a:gd name="T56" fmla="*/ 152 w 154"/>
                <a:gd name="T57" fmla="*/ 82 h 153"/>
                <a:gd name="T58" fmla="*/ 150 w 154"/>
                <a:gd name="T59" fmla="*/ 97 h 153"/>
                <a:gd name="T60" fmla="*/ 145 w 154"/>
                <a:gd name="T61" fmla="*/ 110 h 153"/>
                <a:gd name="T62" fmla="*/ 137 w 154"/>
                <a:gd name="T63" fmla="*/ 12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4" h="153">
                  <a:moveTo>
                    <a:pt x="132" y="129"/>
                  </a:moveTo>
                  <a:lnTo>
                    <a:pt x="127" y="135"/>
                  </a:lnTo>
                  <a:lnTo>
                    <a:pt x="120" y="139"/>
                  </a:lnTo>
                  <a:lnTo>
                    <a:pt x="114" y="143"/>
                  </a:lnTo>
                  <a:lnTo>
                    <a:pt x="107" y="147"/>
                  </a:lnTo>
                  <a:lnTo>
                    <a:pt x="101" y="149"/>
                  </a:lnTo>
                  <a:lnTo>
                    <a:pt x="93" y="151"/>
                  </a:lnTo>
                  <a:lnTo>
                    <a:pt x="86" y="152"/>
                  </a:lnTo>
                  <a:lnTo>
                    <a:pt x="78" y="153"/>
                  </a:lnTo>
                  <a:lnTo>
                    <a:pt x="71" y="153"/>
                  </a:lnTo>
                  <a:lnTo>
                    <a:pt x="64" y="152"/>
                  </a:lnTo>
                  <a:lnTo>
                    <a:pt x="56" y="150"/>
                  </a:lnTo>
                  <a:lnTo>
                    <a:pt x="50" y="148"/>
                  </a:lnTo>
                  <a:lnTo>
                    <a:pt x="42" y="144"/>
                  </a:lnTo>
                  <a:lnTo>
                    <a:pt x="36" y="141"/>
                  </a:lnTo>
                  <a:lnTo>
                    <a:pt x="29" y="137"/>
                  </a:lnTo>
                  <a:lnTo>
                    <a:pt x="24" y="131"/>
                  </a:lnTo>
                  <a:lnTo>
                    <a:pt x="19" y="126"/>
                  </a:lnTo>
                  <a:lnTo>
                    <a:pt x="14" y="120"/>
                  </a:lnTo>
                  <a:lnTo>
                    <a:pt x="10" y="113"/>
                  </a:lnTo>
                  <a:lnTo>
                    <a:pt x="7" y="107"/>
                  </a:lnTo>
                  <a:lnTo>
                    <a:pt x="5" y="100"/>
                  </a:lnTo>
                  <a:lnTo>
                    <a:pt x="2" y="93"/>
                  </a:lnTo>
                  <a:lnTo>
                    <a:pt x="1" y="85"/>
                  </a:lnTo>
                  <a:lnTo>
                    <a:pt x="0" y="78"/>
                  </a:lnTo>
                  <a:lnTo>
                    <a:pt x="0" y="71"/>
                  </a:lnTo>
                  <a:lnTo>
                    <a:pt x="1" y="63"/>
                  </a:lnTo>
                  <a:lnTo>
                    <a:pt x="3" y="56"/>
                  </a:lnTo>
                  <a:lnTo>
                    <a:pt x="6" y="49"/>
                  </a:lnTo>
                  <a:lnTo>
                    <a:pt x="9" y="43"/>
                  </a:lnTo>
                  <a:lnTo>
                    <a:pt x="12" y="35"/>
                  </a:lnTo>
                  <a:lnTo>
                    <a:pt x="16" y="30"/>
                  </a:lnTo>
                  <a:lnTo>
                    <a:pt x="22" y="23"/>
                  </a:lnTo>
                  <a:lnTo>
                    <a:pt x="27" y="18"/>
                  </a:lnTo>
                  <a:lnTo>
                    <a:pt x="34" y="14"/>
                  </a:lnTo>
                  <a:lnTo>
                    <a:pt x="40" y="9"/>
                  </a:lnTo>
                  <a:lnTo>
                    <a:pt x="47" y="6"/>
                  </a:lnTo>
                  <a:lnTo>
                    <a:pt x="53" y="4"/>
                  </a:lnTo>
                  <a:lnTo>
                    <a:pt x="61" y="2"/>
                  </a:lnTo>
                  <a:lnTo>
                    <a:pt x="68" y="1"/>
                  </a:lnTo>
                  <a:lnTo>
                    <a:pt x="75" y="0"/>
                  </a:lnTo>
                  <a:lnTo>
                    <a:pt x="82" y="1"/>
                  </a:lnTo>
                  <a:lnTo>
                    <a:pt x="90" y="1"/>
                  </a:lnTo>
                  <a:lnTo>
                    <a:pt x="97" y="3"/>
                  </a:lnTo>
                  <a:lnTo>
                    <a:pt x="104" y="5"/>
                  </a:lnTo>
                  <a:lnTo>
                    <a:pt x="110" y="8"/>
                  </a:lnTo>
                  <a:lnTo>
                    <a:pt x="117" y="12"/>
                  </a:lnTo>
                  <a:lnTo>
                    <a:pt x="123" y="16"/>
                  </a:lnTo>
                  <a:lnTo>
                    <a:pt x="130" y="21"/>
                  </a:lnTo>
                  <a:lnTo>
                    <a:pt x="135" y="27"/>
                  </a:lnTo>
                  <a:lnTo>
                    <a:pt x="140" y="33"/>
                  </a:lnTo>
                  <a:lnTo>
                    <a:pt x="144" y="40"/>
                  </a:lnTo>
                  <a:lnTo>
                    <a:pt x="147" y="46"/>
                  </a:lnTo>
                  <a:lnTo>
                    <a:pt x="149" y="53"/>
                  </a:lnTo>
                  <a:lnTo>
                    <a:pt x="151" y="60"/>
                  </a:lnTo>
                  <a:lnTo>
                    <a:pt x="152" y="68"/>
                  </a:lnTo>
                  <a:lnTo>
                    <a:pt x="154" y="74"/>
                  </a:lnTo>
                  <a:lnTo>
                    <a:pt x="152" y="82"/>
                  </a:lnTo>
                  <a:lnTo>
                    <a:pt x="152" y="89"/>
                  </a:lnTo>
                  <a:lnTo>
                    <a:pt x="150" y="97"/>
                  </a:lnTo>
                  <a:lnTo>
                    <a:pt x="148" y="103"/>
                  </a:lnTo>
                  <a:lnTo>
                    <a:pt x="145" y="110"/>
                  </a:lnTo>
                  <a:lnTo>
                    <a:pt x="142" y="117"/>
                  </a:lnTo>
                  <a:lnTo>
                    <a:pt x="137" y="123"/>
                  </a:lnTo>
                  <a:lnTo>
                    <a:pt x="132" y="129"/>
                  </a:lnTo>
                  <a:close/>
                </a:path>
              </a:pathLst>
            </a:custGeom>
            <a:solidFill>
              <a:srgbClr val="F8F6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648">
              <a:extLst>
                <a:ext uri="{FF2B5EF4-FFF2-40B4-BE49-F238E27FC236}">
                  <a16:creationId xmlns:a16="http://schemas.microsoft.com/office/drawing/2014/main" xmlns="" id="{6B63B365-EB87-4978-9679-09FEAC0E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3733" y="1697445"/>
              <a:ext cx="889000" cy="1355725"/>
            </a:xfrm>
            <a:custGeom>
              <a:avLst/>
              <a:gdLst>
                <a:gd name="T0" fmla="*/ 64 w 4479"/>
                <a:gd name="T1" fmla="*/ 15 h 6830"/>
                <a:gd name="T2" fmla="*/ 361 w 4479"/>
                <a:gd name="T3" fmla="*/ 84 h 6830"/>
                <a:gd name="T4" fmla="*/ 808 w 4479"/>
                <a:gd name="T5" fmla="*/ 194 h 6830"/>
                <a:gd name="T6" fmla="*/ 1305 w 4479"/>
                <a:gd name="T7" fmla="*/ 327 h 6830"/>
                <a:gd name="T8" fmla="*/ 1615 w 4479"/>
                <a:gd name="T9" fmla="*/ 418 h 6830"/>
                <a:gd name="T10" fmla="*/ 1815 w 4479"/>
                <a:gd name="T11" fmla="*/ 485 h 6830"/>
                <a:gd name="T12" fmla="*/ 1975 w 4479"/>
                <a:gd name="T13" fmla="*/ 548 h 6830"/>
                <a:gd name="T14" fmla="*/ 2117 w 4479"/>
                <a:gd name="T15" fmla="*/ 617 h 6830"/>
                <a:gd name="T16" fmla="*/ 2270 w 4479"/>
                <a:gd name="T17" fmla="*/ 701 h 6830"/>
                <a:gd name="T18" fmla="*/ 2432 w 4479"/>
                <a:gd name="T19" fmla="*/ 801 h 6830"/>
                <a:gd name="T20" fmla="*/ 2599 w 4479"/>
                <a:gd name="T21" fmla="*/ 912 h 6830"/>
                <a:gd name="T22" fmla="*/ 2767 w 4479"/>
                <a:gd name="T23" fmla="*/ 1034 h 6830"/>
                <a:gd name="T24" fmla="*/ 2934 w 4479"/>
                <a:gd name="T25" fmla="*/ 1167 h 6830"/>
                <a:gd name="T26" fmla="*/ 3095 w 4479"/>
                <a:gd name="T27" fmla="*/ 1306 h 6830"/>
                <a:gd name="T28" fmla="*/ 3247 w 4479"/>
                <a:gd name="T29" fmla="*/ 1453 h 6830"/>
                <a:gd name="T30" fmla="*/ 3386 w 4479"/>
                <a:gd name="T31" fmla="*/ 1603 h 6830"/>
                <a:gd name="T32" fmla="*/ 3510 w 4479"/>
                <a:gd name="T33" fmla="*/ 1757 h 6830"/>
                <a:gd name="T34" fmla="*/ 3684 w 4479"/>
                <a:gd name="T35" fmla="*/ 2019 h 6830"/>
                <a:gd name="T36" fmla="*/ 3875 w 4479"/>
                <a:gd name="T37" fmla="*/ 2327 h 6830"/>
                <a:gd name="T38" fmla="*/ 4004 w 4479"/>
                <a:gd name="T39" fmla="*/ 2554 h 6830"/>
                <a:gd name="T40" fmla="*/ 4119 w 4479"/>
                <a:gd name="T41" fmla="*/ 2784 h 6830"/>
                <a:gd name="T42" fmla="*/ 4221 w 4479"/>
                <a:gd name="T43" fmla="*/ 3022 h 6830"/>
                <a:gd name="T44" fmla="*/ 4306 w 4479"/>
                <a:gd name="T45" fmla="*/ 3273 h 6830"/>
                <a:gd name="T46" fmla="*/ 4376 w 4479"/>
                <a:gd name="T47" fmla="*/ 3543 h 6830"/>
                <a:gd name="T48" fmla="*/ 4429 w 4479"/>
                <a:gd name="T49" fmla="*/ 3836 h 6830"/>
                <a:gd name="T50" fmla="*/ 4462 w 4479"/>
                <a:gd name="T51" fmla="*/ 4158 h 6830"/>
                <a:gd name="T52" fmla="*/ 4479 w 4479"/>
                <a:gd name="T53" fmla="*/ 4514 h 6830"/>
                <a:gd name="T54" fmla="*/ 4475 w 4479"/>
                <a:gd name="T55" fmla="*/ 4854 h 6830"/>
                <a:gd name="T56" fmla="*/ 4461 w 4479"/>
                <a:gd name="T57" fmla="*/ 5041 h 6830"/>
                <a:gd name="T58" fmla="*/ 4444 w 4479"/>
                <a:gd name="T59" fmla="*/ 5202 h 6830"/>
                <a:gd name="T60" fmla="*/ 4419 w 4479"/>
                <a:gd name="T61" fmla="*/ 5379 h 6830"/>
                <a:gd name="T62" fmla="*/ 4387 w 4479"/>
                <a:gd name="T63" fmla="*/ 5570 h 6830"/>
                <a:gd name="T64" fmla="*/ 4346 w 4479"/>
                <a:gd name="T65" fmla="*/ 5773 h 6830"/>
                <a:gd name="T66" fmla="*/ 4296 w 4479"/>
                <a:gd name="T67" fmla="*/ 5987 h 6830"/>
                <a:gd name="T68" fmla="*/ 4237 w 4479"/>
                <a:gd name="T69" fmla="*/ 6209 h 6830"/>
                <a:gd name="T70" fmla="*/ 4167 w 4479"/>
                <a:gd name="T71" fmla="*/ 6438 h 6830"/>
                <a:gd name="T72" fmla="*/ 4087 w 4479"/>
                <a:gd name="T73" fmla="*/ 6672 h 6830"/>
                <a:gd name="T74" fmla="*/ 3388 w 4479"/>
                <a:gd name="T75" fmla="*/ 6820 h 6830"/>
                <a:gd name="T76" fmla="*/ 3380 w 4479"/>
                <a:gd name="T77" fmla="*/ 6761 h 6830"/>
                <a:gd name="T78" fmla="*/ 3341 w 4479"/>
                <a:gd name="T79" fmla="*/ 6573 h 6830"/>
                <a:gd name="T80" fmla="*/ 3255 w 4479"/>
                <a:gd name="T81" fmla="*/ 6237 h 6830"/>
                <a:gd name="T82" fmla="*/ 3165 w 4479"/>
                <a:gd name="T83" fmla="*/ 5922 h 6830"/>
                <a:gd name="T84" fmla="*/ 3075 w 4479"/>
                <a:gd name="T85" fmla="*/ 5635 h 6830"/>
                <a:gd name="T86" fmla="*/ 2965 w 4479"/>
                <a:gd name="T87" fmla="*/ 5300 h 6830"/>
                <a:gd name="T88" fmla="*/ 2832 w 4479"/>
                <a:gd name="T89" fmla="*/ 4917 h 6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479" h="6830">
                  <a:moveTo>
                    <a:pt x="0" y="0"/>
                  </a:moveTo>
                  <a:lnTo>
                    <a:pt x="17" y="4"/>
                  </a:lnTo>
                  <a:lnTo>
                    <a:pt x="64" y="15"/>
                  </a:lnTo>
                  <a:lnTo>
                    <a:pt x="141" y="32"/>
                  </a:lnTo>
                  <a:lnTo>
                    <a:pt x="241" y="56"/>
                  </a:lnTo>
                  <a:lnTo>
                    <a:pt x="361" y="84"/>
                  </a:lnTo>
                  <a:lnTo>
                    <a:pt x="498" y="117"/>
                  </a:lnTo>
                  <a:lnTo>
                    <a:pt x="648" y="154"/>
                  </a:lnTo>
                  <a:lnTo>
                    <a:pt x="808" y="194"/>
                  </a:lnTo>
                  <a:lnTo>
                    <a:pt x="972" y="236"/>
                  </a:lnTo>
                  <a:lnTo>
                    <a:pt x="1140" y="280"/>
                  </a:lnTo>
                  <a:lnTo>
                    <a:pt x="1305" y="327"/>
                  </a:lnTo>
                  <a:lnTo>
                    <a:pt x="1464" y="372"/>
                  </a:lnTo>
                  <a:lnTo>
                    <a:pt x="1541" y="396"/>
                  </a:lnTo>
                  <a:lnTo>
                    <a:pt x="1615" y="418"/>
                  </a:lnTo>
                  <a:lnTo>
                    <a:pt x="1686" y="441"/>
                  </a:lnTo>
                  <a:lnTo>
                    <a:pt x="1753" y="463"/>
                  </a:lnTo>
                  <a:lnTo>
                    <a:pt x="1815" y="485"/>
                  </a:lnTo>
                  <a:lnTo>
                    <a:pt x="1874" y="507"/>
                  </a:lnTo>
                  <a:lnTo>
                    <a:pt x="1927" y="527"/>
                  </a:lnTo>
                  <a:lnTo>
                    <a:pt x="1975" y="548"/>
                  </a:lnTo>
                  <a:lnTo>
                    <a:pt x="2020" y="570"/>
                  </a:lnTo>
                  <a:lnTo>
                    <a:pt x="2068" y="592"/>
                  </a:lnTo>
                  <a:lnTo>
                    <a:pt x="2117" y="617"/>
                  </a:lnTo>
                  <a:lnTo>
                    <a:pt x="2166" y="643"/>
                  </a:lnTo>
                  <a:lnTo>
                    <a:pt x="2218" y="671"/>
                  </a:lnTo>
                  <a:lnTo>
                    <a:pt x="2270" y="701"/>
                  </a:lnTo>
                  <a:lnTo>
                    <a:pt x="2323" y="733"/>
                  </a:lnTo>
                  <a:lnTo>
                    <a:pt x="2377" y="766"/>
                  </a:lnTo>
                  <a:lnTo>
                    <a:pt x="2432" y="801"/>
                  </a:lnTo>
                  <a:lnTo>
                    <a:pt x="2487" y="836"/>
                  </a:lnTo>
                  <a:lnTo>
                    <a:pt x="2543" y="873"/>
                  </a:lnTo>
                  <a:lnTo>
                    <a:pt x="2599" y="912"/>
                  </a:lnTo>
                  <a:lnTo>
                    <a:pt x="2655" y="952"/>
                  </a:lnTo>
                  <a:lnTo>
                    <a:pt x="2711" y="993"/>
                  </a:lnTo>
                  <a:lnTo>
                    <a:pt x="2767" y="1034"/>
                  </a:lnTo>
                  <a:lnTo>
                    <a:pt x="2823" y="1077"/>
                  </a:lnTo>
                  <a:lnTo>
                    <a:pt x="2879" y="1121"/>
                  </a:lnTo>
                  <a:lnTo>
                    <a:pt x="2934" y="1167"/>
                  </a:lnTo>
                  <a:lnTo>
                    <a:pt x="2988" y="1212"/>
                  </a:lnTo>
                  <a:lnTo>
                    <a:pt x="3042" y="1259"/>
                  </a:lnTo>
                  <a:lnTo>
                    <a:pt x="3095" y="1306"/>
                  </a:lnTo>
                  <a:lnTo>
                    <a:pt x="3146" y="1354"/>
                  </a:lnTo>
                  <a:lnTo>
                    <a:pt x="3197" y="1403"/>
                  </a:lnTo>
                  <a:lnTo>
                    <a:pt x="3247" y="1453"/>
                  </a:lnTo>
                  <a:lnTo>
                    <a:pt x="3294" y="1502"/>
                  </a:lnTo>
                  <a:lnTo>
                    <a:pt x="3341" y="1553"/>
                  </a:lnTo>
                  <a:lnTo>
                    <a:pt x="3386" y="1603"/>
                  </a:lnTo>
                  <a:lnTo>
                    <a:pt x="3429" y="1654"/>
                  </a:lnTo>
                  <a:lnTo>
                    <a:pt x="3470" y="1705"/>
                  </a:lnTo>
                  <a:lnTo>
                    <a:pt x="3510" y="1757"/>
                  </a:lnTo>
                  <a:lnTo>
                    <a:pt x="3547" y="1809"/>
                  </a:lnTo>
                  <a:lnTo>
                    <a:pt x="3581" y="1861"/>
                  </a:lnTo>
                  <a:lnTo>
                    <a:pt x="3684" y="2019"/>
                  </a:lnTo>
                  <a:lnTo>
                    <a:pt x="3782" y="2175"/>
                  </a:lnTo>
                  <a:lnTo>
                    <a:pt x="3830" y="2251"/>
                  </a:lnTo>
                  <a:lnTo>
                    <a:pt x="3875" y="2327"/>
                  </a:lnTo>
                  <a:lnTo>
                    <a:pt x="3919" y="2403"/>
                  </a:lnTo>
                  <a:lnTo>
                    <a:pt x="3963" y="2478"/>
                  </a:lnTo>
                  <a:lnTo>
                    <a:pt x="4004" y="2554"/>
                  </a:lnTo>
                  <a:lnTo>
                    <a:pt x="4044" y="2630"/>
                  </a:lnTo>
                  <a:lnTo>
                    <a:pt x="4082" y="2707"/>
                  </a:lnTo>
                  <a:lnTo>
                    <a:pt x="4119" y="2784"/>
                  </a:lnTo>
                  <a:lnTo>
                    <a:pt x="4155" y="2862"/>
                  </a:lnTo>
                  <a:lnTo>
                    <a:pt x="4188" y="2941"/>
                  </a:lnTo>
                  <a:lnTo>
                    <a:pt x="4221" y="3022"/>
                  </a:lnTo>
                  <a:lnTo>
                    <a:pt x="4251" y="3104"/>
                  </a:lnTo>
                  <a:lnTo>
                    <a:pt x="4279" y="3187"/>
                  </a:lnTo>
                  <a:lnTo>
                    <a:pt x="4306" y="3273"/>
                  </a:lnTo>
                  <a:lnTo>
                    <a:pt x="4331" y="3360"/>
                  </a:lnTo>
                  <a:lnTo>
                    <a:pt x="4354" y="3451"/>
                  </a:lnTo>
                  <a:lnTo>
                    <a:pt x="4376" y="3543"/>
                  </a:lnTo>
                  <a:lnTo>
                    <a:pt x="4395" y="3638"/>
                  </a:lnTo>
                  <a:lnTo>
                    <a:pt x="4413" y="3735"/>
                  </a:lnTo>
                  <a:lnTo>
                    <a:pt x="4429" y="3836"/>
                  </a:lnTo>
                  <a:lnTo>
                    <a:pt x="4442" y="3940"/>
                  </a:lnTo>
                  <a:lnTo>
                    <a:pt x="4454" y="4047"/>
                  </a:lnTo>
                  <a:lnTo>
                    <a:pt x="4462" y="4158"/>
                  </a:lnTo>
                  <a:lnTo>
                    <a:pt x="4470" y="4272"/>
                  </a:lnTo>
                  <a:lnTo>
                    <a:pt x="4475" y="4391"/>
                  </a:lnTo>
                  <a:lnTo>
                    <a:pt x="4479" y="4514"/>
                  </a:lnTo>
                  <a:lnTo>
                    <a:pt x="4479" y="4641"/>
                  </a:lnTo>
                  <a:lnTo>
                    <a:pt x="4478" y="4773"/>
                  </a:lnTo>
                  <a:lnTo>
                    <a:pt x="4475" y="4854"/>
                  </a:lnTo>
                  <a:lnTo>
                    <a:pt x="4470" y="4943"/>
                  </a:lnTo>
                  <a:lnTo>
                    <a:pt x="4466" y="4991"/>
                  </a:lnTo>
                  <a:lnTo>
                    <a:pt x="4461" y="5041"/>
                  </a:lnTo>
                  <a:lnTo>
                    <a:pt x="4457" y="5093"/>
                  </a:lnTo>
                  <a:lnTo>
                    <a:pt x="4451" y="5147"/>
                  </a:lnTo>
                  <a:lnTo>
                    <a:pt x="4444" y="5202"/>
                  </a:lnTo>
                  <a:lnTo>
                    <a:pt x="4436" y="5259"/>
                  </a:lnTo>
                  <a:lnTo>
                    <a:pt x="4429" y="5318"/>
                  </a:lnTo>
                  <a:lnTo>
                    <a:pt x="4419" y="5379"/>
                  </a:lnTo>
                  <a:lnTo>
                    <a:pt x="4409" y="5441"/>
                  </a:lnTo>
                  <a:lnTo>
                    <a:pt x="4399" y="5505"/>
                  </a:lnTo>
                  <a:lnTo>
                    <a:pt x="4387" y="5570"/>
                  </a:lnTo>
                  <a:lnTo>
                    <a:pt x="4374" y="5637"/>
                  </a:lnTo>
                  <a:lnTo>
                    <a:pt x="4361" y="5704"/>
                  </a:lnTo>
                  <a:lnTo>
                    <a:pt x="4346" y="5773"/>
                  </a:lnTo>
                  <a:lnTo>
                    <a:pt x="4331" y="5843"/>
                  </a:lnTo>
                  <a:lnTo>
                    <a:pt x="4313" y="5914"/>
                  </a:lnTo>
                  <a:lnTo>
                    <a:pt x="4296" y="5987"/>
                  </a:lnTo>
                  <a:lnTo>
                    <a:pt x="4278" y="6060"/>
                  </a:lnTo>
                  <a:lnTo>
                    <a:pt x="4257" y="6134"/>
                  </a:lnTo>
                  <a:lnTo>
                    <a:pt x="4237" y="6209"/>
                  </a:lnTo>
                  <a:lnTo>
                    <a:pt x="4214" y="6284"/>
                  </a:lnTo>
                  <a:lnTo>
                    <a:pt x="4191" y="6361"/>
                  </a:lnTo>
                  <a:lnTo>
                    <a:pt x="4167" y="6438"/>
                  </a:lnTo>
                  <a:lnTo>
                    <a:pt x="4142" y="6515"/>
                  </a:lnTo>
                  <a:lnTo>
                    <a:pt x="4115" y="6593"/>
                  </a:lnTo>
                  <a:lnTo>
                    <a:pt x="4087" y="6672"/>
                  </a:lnTo>
                  <a:lnTo>
                    <a:pt x="4058" y="6751"/>
                  </a:lnTo>
                  <a:lnTo>
                    <a:pt x="4027" y="6830"/>
                  </a:lnTo>
                  <a:lnTo>
                    <a:pt x="3388" y="6820"/>
                  </a:lnTo>
                  <a:lnTo>
                    <a:pt x="3387" y="6813"/>
                  </a:lnTo>
                  <a:lnTo>
                    <a:pt x="3385" y="6794"/>
                  </a:lnTo>
                  <a:lnTo>
                    <a:pt x="3380" y="6761"/>
                  </a:lnTo>
                  <a:lnTo>
                    <a:pt x="3371" y="6713"/>
                  </a:lnTo>
                  <a:lnTo>
                    <a:pt x="3358" y="6650"/>
                  </a:lnTo>
                  <a:lnTo>
                    <a:pt x="3341" y="6573"/>
                  </a:lnTo>
                  <a:lnTo>
                    <a:pt x="3318" y="6478"/>
                  </a:lnTo>
                  <a:lnTo>
                    <a:pt x="3290" y="6367"/>
                  </a:lnTo>
                  <a:lnTo>
                    <a:pt x="3255" y="6237"/>
                  </a:lnTo>
                  <a:lnTo>
                    <a:pt x="3213" y="6089"/>
                  </a:lnTo>
                  <a:lnTo>
                    <a:pt x="3191" y="6008"/>
                  </a:lnTo>
                  <a:lnTo>
                    <a:pt x="3165" y="5922"/>
                  </a:lnTo>
                  <a:lnTo>
                    <a:pt x="3137" y="5831"/>
                  </a:lnTo>
                  <a:lnTo>
                    <a:pt x="3108" y="5736"/>
                  </a:lnTo>
                  <a:lnTo>
                    <a:pt x="3075" y="5635"/>
                  </a:lnTo>
                  <a:lnTo>
                    <a:pt x="3041" y="5529"/>
                  </a:lnTo>
                  <a:lnTo>
                    <a:pt x="3004" y="5417"/>
                  </a:lnTo>
                  <a:lnTo>
                    <a:pt x="2965" y="5300"/>
                  </a:lnTo>
                  <a:lnTo>
                    <a:pt x="2924" y="5178"/>
                  </a:lnTo>
                  <a:lnTo>
                    <a:pt x="2880" y="5051"/>
                  </a:lnTo>
                  <a:lnTo>
                    <a:pt x="2832" y="4917"/>
                  </a:lnTo>
                  <a:lnTo>
                    <a:pt x="2783" y="47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25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649">
              <a:extLst>
                <a:ext uri="{FF2B5EF4-FFF2-40B4-BE49-F238E27FC236}">
                  <a16:creationId xmlns:a16="http://schemas.microsoft.com/office/drawing/2014/main" xmlns="" id="{983FDDA5-8891-482B-9FAD-7CCD6E4631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83520" y="1691095"/>
              <a:ext cx="1135063" cy="1089025"/>
            </a:xfrm>
            <a:custGeom>
              <a:avLst/>
              <a:gdLst>
                <a:gd name="T0" fmla="*/ 4645 w 5718"/>
                <a:gd name="T1" fmla="*/ 5474 h 5486"/>
                <a:gd name="T2" fmla="*/ 4723 w 5718"/>
                <a:gd name="T3" fmla="*/ 5416 h 5486"/>
                <a:gd name="T4" fmla="*/ 4803 w 5718"/>
                <a:gd name="T5" fmla="*/ 5350 h 5486"/>
                <a:gd name="T6" fmla="*/ 4899 w 5718"/>
                <a:gd name="T7" fmla="*/ 5266 h 5486"/>
                <a:gd name="T8" fmla="*/ 5008 w 5718"/>
                <a:gd name="T9" fmla="*/ 5161 h 5486"/>
                <a:gd name="T10" fmla="*/ 5123 w 5718"/>
                <a:gd name="T11" fmla="*/ 5040 h 5486"/>
                <a:gd name="T12" fmla="*/ 5241 w 5718"/>
                <a:gd name="T13" fmla="*/ 4902 h 5486"/>
                <a:gd name="T14" fmla="*/ 5356 w 5718"/>
                <a:gd name="T15" fmla="*/ 4749 h 5486"/>
                <a:gd name="T16" fmla="*/ 5464 w 5718"/>
                <a:gd name="T17" fmla="*/ 4580 h 5486"/>
                <a:gd name="T18" fmla="*/ 5557 w 5718"/>
                <a:gd name="T19" fmla="*/ 4399 h 5486"/>
                <a:gd name="T20" fmla="*/ 5634 w 5718"/>
                <a:gd name="T21" fmla="*/ 4205 h 5486"/>
                <a:gd name="T22" fmla="*/ 5689 w 5718"/>
                <a:gd name="T23" fmla="*/ 4000 h 5486"/>
                <a:gd name="T24" fmla="*/ 5716 w 5718"/>
                <a:gd name="T25" fmla="*/ 3784 h 5486"/>
                <a:gd name="T26" fmla="*/ 5711 w 5718"/>
                <a:gd name="T27" fmla="*/ 3558 h 5486"/>
                <a:gd name="T28" fmla="*/ 5669 w 5718"/>
                <a:gd name="T29" fmla="*/ 3325 h 5486"/>
                <a:gd name="T30" fmla="*/ 5583 w 5718"/>
                <a:gd name="T31" fmla="*/ 3078 h 5486"/>
                <a:gd name="T32" fmla="*/ 5456 w 5718"/>
                <a:gd name="T33" fmla="*/ 2810 h 5486"/>
                <a:gd name="T34" fmla="*/ 5292 w 5718"/>
                <a:gd name="T35" fmla="*/ 2529 h 5486"/>
                <a:gd name="T36" fmla="*/ 5097 w 5718"/>
                <a:gd name="T37" fmla="*/ 2241 h 5486"/>
                <a:gd name="T38" fmla="*/ 4872 w 5718"/>
                <a:gd name="T39" fmla="*/ 1950 h 5486"/>
                <a:gd name="T40" fmla="*/ 4624 w 5718"/>
                <a:gd name="T41" fmla="*/ 1660 h 5486"/>
                <a:gd name="T42" fmla="*/ 4354 w 5718"/>
                <a:gd name="T43" fmla="*/ 1380 h 5486"/>
                <a:gd name="T44" fmla="*/ 4067 w 5718"/>
                <a:gd name="T45" fmla="*/ 1110 h 5486"/>
                <a:gd name="T46" fmla="*/ 3766 w 5718"/>
                <a:gd name="T47" fmla="*/ 858 h 5486"/>
                <a:gd name="T48" fmla="*/ 3457 w 5718"/>
                <a:gd name="T49" fmla="*/ 629 h 5486"/>
                <a:gd name="T50" fmla="*/ 3141 w 5718"/>
                <a:gd name="T51" fmla="*/ 429 h 5486"/>
                <a:gd name="T52" fmla="*/ 2823 w 5718"/>
                <a:gd name="T53" fmla="*/ 260 h 5486"/>
                <a:gd name="T54" fmla="*/ 2508 w 5718"/>
                <a:gd name="T55" fmla="*/ 129 h 5486"/>
                <a:gd name="T56" fmla="*/ 2197 w 5718"/>
                <a:gd name="T57" fmla="*/ 41 h 5486"/>
                <a:gd name="T58" fmla="*/ 1897 w 5718"/>
                <a:gd name="T59" fmla="*/ 1 h 5486"/>
                <a:gd name="T60" fmla="*/ 1608 w 5718"/>
                <a:gd name="T61" fmla="*/ 14 h 5486"/>
                <a:gd name="T62" fmla="*/ 1340 w 5718"/>
                <a:gd name="T63" fmla="*/ 79 h 5486"/>
                <a:gd name="T64" fmla="*/ 1101 w 5718"/>
                <a:gd name="T65" fmla="*/ 162 h 5486"/>
                <a:gd name="T66" fmla="*/ 892 w 5718"/>
                <a:gd name="T67" fmla="*/ 256 h 5486"/>
                <a:gd name="T68" fmla="*/ 711 w 5718"/>
                <a:gd name="T69" fmla="*/ 356 h 5486"/>
                <a:gd name="T70" fmla="*/ 557 w 5718"/>
                <a:gd name="T71" fmla="*/ 464 h 5486"/>
                <a:gd name="T72" fmla="*/ 427 w 5718"/>
                <a:gd name="T73" fmla="*/ 574 h 5486"/>
                <a:gd name="T74" fmla="*/ 319 w 5718"/>
                <a:gd name="T75" fmla="*/ 686 h 5486"/>
                <a:gd name="T76" fmla="*/ 231 w 5718"/>
                <a:gd name="T77" fmla="*/ 797 h 5486"/>
                <a:gd name="T78" fmla="*/ 161 w 5718"/>
                <a:gd name="T79" fmla="*/ 904 h 5486"/>
                <a:gd name="T80" fmla="*/ 107 w 5718"/>
                <a:gd name="T81" fmla="*/ 1006 h 5486"/>
                <a:gd name="T82" fmla="*/ 66 w 5718"/>
                <a:gd name="T83" fmla="*/ 1100 h 5486"/>
                <a:gd name="T84" fmla="*/ 38 w 5718"/>
                <a:gd name="T85" fmla="*/ 1183 h 5486"/>
                <a:gd name="T86" fmla="*/ 18 w 5718"/>
                <a:gd name="T87" fmla="*/ 1256 h 5486"/>
                <a:gd name="T88" fmla="*/ 7 w 5718"/>
                <a:gd name="T89" fmla="*/ 1312 h 5486"/>
                <a:gd name="T90" fmla="*/ 1 w 5718"/>
                <a:gd name="T91" fmla="*/ 1366 h 5486"/>
                <a:gd name="T92" fmla="*/ 4629 w 5718"/>
                <a:gd name="T93" fmla="*/ 5486 h 5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718" h="5486">
                  <a:moveTo>
                    <a:pt x="4629" y="5486"/>
                  </a:moveTo>
                  <a:lnTo>
                    <a:pt x="4645" y="5474"/>
                  </a:lnTo>
                  <a:lnTo>
                    <a:pt x="4691" y="5441"/>
                  </a:lnTo>
                  <a:lnTo>
                    <a:pt x="4723" y="5416"/>
                  </a:lnTo>
                  <a:lnTo>
                    <a:pt x="4761" y="5386"/>
                  </a:lnTo>
                  <a:lnTo>
                    <a:pt x="4803" y="5350"/>
                  </a:lnTo>
                  <a:lnTo>
                    <a:pt x="4849" y="5310"/>
                  </a:lnTo>
                  <a:lnTo>
                    <a:pt x="4899" y="5266"/>
                  </a:lnTo>
                  <a:lnTo>
                    <a:pt x="4953" y="5216"/>
                  </a:lnTo>
                  <a:lnTo>
                    <a:pt x="5008" y="5161"/>
                  </a:lnTo>
                  <a:lnTo>
                    <a:pt x="5065" y="5103"/>
                  </a:lnTo>
                  <a:lnTo>
                    <a:pt x="5123" y="5040"/>
                  </a:lnTo>
                  <a:lnTo>
                    <a:pt x="5183" y="4973"/>
                  </a:lnTo>
                  <a:lnTo>
                    <a:pt x="5241" y="4902"/>
                  </a:lnTo>
                  <a:lnTo>
                    <a:pt x="5299" y="4828"/>
                  </a:lnTo>
                  <a:lnTo>
                    <a:pt x="5356" y="4749"/>
                  </a:lnTo>
                  <a:lnTo>
                    <a:pt x="5411" y="4667"/>
                  </a:lnTo>
                  <a:lnTo>
                    <a:pt x="5464" y="4580"/>
                  </a:lnTo>
                  <a:lnTo>
                    <a:pt x="5512" y="4491"/>
                  </a:lnTo>
                  <a:lnTo>
                    <a:pt x="5557" y="4399"/>
                  </a:lnTo>
                  <a:lnTo>
                    <a:pt x="5598" y="4303"/>
                  </a:lnTo>
                  <a:lnTo>
                    <a:pt x="5634" y="4205"/>
                  </a:lnTo>
                  <a:lnTo>
                    <a:pt x="5665" y="4103"/>
                  </a:lnTo>
                  <a:lnTo>
                    <a:pt x="5689" y="4000"/>
                  </a:lnTo>
                  <a:lnTo>
                    <a:pt x="5706" y="3893"/>
                  </a:lnTo>
                  <a:lnTo>
                    <a:pt x="5716" y="3784"/>
                  </a:lnTo>
                  <a:lnTo>
                    <a:pt x="5718" y="3671"/>
                  </a:lnTo>
                  <a:lnTo>
                    <a:pt x="5711" y="3558"/>
                  </a:lnTo>
                  <a:lnTo>
                    <a:pt x="5695" y="3443"/>
                  </a:lnTo>
                  <a:lnTo>
                    <a:pt x="5669" y="3325"/>
                  </a:lnTo>
                  <a:lnTo>
                    <a:pt x="5632" y="3205"/>
                  </a:lnTo>
                  <a:lnTo>
                    <a:pt x="5583" y="3078"/>
                  </a:lnTo>
                  <a:lnTo>
                    <a:pt x="5524" y="2946"/>
                  </a:lnTo>
                  <a:lnTo>
                    <a:pt x="5456" y="2810"/>
                  </a:lnTo>
                  <a:lnTo>
                    <a:pt x="5378" y="2671"/>
                  </a:lnTo>
                  <a:lnTo>
                    <a:pt x="5292" y="2529"/>
                  </a:lnTo>
                  <a:lnTo>
                    <a:pt x="5198" y="2386"/>
                  </a:lnTo>
                  <a:lnTo>
                    <a:pt x="5097" y="2241"/>
                  </a:lnTo>
                  <a:lnTo>
                    <a:pt x="4987" y="2095"/>
                  </a:lnTo>
                  <a:lnTo>
                    <a:pt x="4872" y="1950"/>
                  </a:lnTo>
                  <a:lnTo>
                    <a:pt x="4751" y="1805"/>
                  </a:lnTo>
                  <a:lnTo>
                    <a:pt x="4624" y="1660"/>
                  </a:lnTo>
                  <a:lnTo>
                    <a:pt x="4491" y="1519"/>
                  </a:lnTo>
                  <a:lnTo>
                    <a:pt x="4354" y="1380"/>
                  </a:lnTo>
                  <a:lnTo>
                    <a:pt x="4212" y="1243"/>
                  </a:lnTo>
                  <a:lnTo>
                    <a:pt x="4067" y="1110"/>
                  </a:lnTo>
                  <a:lnTo>
                    <a:pt x="3918" y="981"/>
                  </a:lnTo>
                  <a:lnTo>
                    <a:pt x="3766" y="858"/>
                  </a:lnTo>
                  <a:lnTo>
                    <a:pt x="3612" y="741"/>
                  </a:lnTo>
                  <a:lnTo>
                    <a:pt x="3457" y="629"/>
                  </a:lnTo>
                  <a:lnTo>
                    <a:pt x="3299" y="525"/>
                  </a:lnTo>
                  <a:lnTo>
                    <a:pt x="3141" y="429"/>
                  </a:lnTo>
                  <a:lnTo>
                    <a:pt x="2982" y="340"/>
                  </a:lnTo>
                  <a:lnTo>
                    <a:pt x="2823" y="260"/>
                  </a:lnTo>
                  <a:lnTo>
                    <a:pt x="2665" y="189"/>
                  </a:lnTo>
                  <a:lnTo>
                    <a:pt x="2508" y="129"/>
                  </a:lnTo>
                  <a:lnTo>
                    <a:pt x="2351" y="79"/>
                  </a:lnTo>
                  <a:lnTo>
                    <a:pt x="2197" y="41"/>
                  </a:lnTo>
                  <a:lnTo>
                    <a:pt x="2046" y="14"/>
                  </a:lnTo>
                  <a:lnTo>
                    <a:pt x="1897" y="1"/>
                  </a:lnTo>
                  <a:lnTo>
                    <a:pt x="1751" y="0"/>
                  </a:lnTo>
                  <a:lnTo>
                    <a:pt x="1608" y="14"/>
                  </a:lnTo>
                  <a:lnTo>
                    <a:pt x="1470" y="42"/>
                  </a:lnTo>
                  <a:lnTo>
                    <a:pt x="1340" y="79"/>
                  </a:lnTo>
                  <a:lnTo>
                    <a:pt x="1217" y="119"/>
                  </a:lnTo>
                  <a:lnTo>
                    <a:pt x="1101" y="162"/>
                  </a:lnTo>
                  <a:lnTo>
                    <a:pt x="993" y="207"/>
                  </a:lnTo>
                  <a:lnTo>
                    <a:pt x="892" y="256"/>
                  </a:lnTo>
                  <a:lnTo>
                    <a:pt x="799" y="306"/>
                  </a:lnTo>
                  <a:lnTo>
                    <a:pt x="711" y="356"/>
                  </a:lnTo>
                  <a:lnTo>
                    <a:pt x="631" y="410"/>
                  </a:lnTo>
                  <a:lnTo>
                    <a:pt x="557" y="464"/>
                  </a:lnTo>
                  <a:lnTo>
                    <a:pt x="489" y="519"/>
                  </a:lnTo>
                  <a:lnTo>
                    <a:pt x="427" y="574"/>
                  </a:lnTo>
                  <a:lnTo>
                    <a:pt x="370" y="631"/>
                  </a:lnTo>
                  <a:lnTo>
                    <a:pt x="319" y="686"/>
                  </a:lnTo>
                  <a:lnTo>
                    <a:pt x="273" y="742"/>
                  </a:lnTo>
                  <a:lnTo>
                    <a:pt x="231" y="797"/>
                  </a:lnTo>
                  <a:lnTo>
                    <a:pt x="193" y="851"/>
                  </a:lnTo>
                  <a:lnTo>
                    <a:pt x="161" y="904"/>
                  </a:lnTo>
                  <a:lnTo>
                    <a:pt x="132" y="955"/>
                  </a:lnTo>
                  <a:lnTo>
                    <a:pt x="107" y="1006"/>
                  </a:lnTo>
                  <a:lnTo>
                    <a:pt x="84" y="1054"/>
                  </a:lnTo>
                  <a:lnTo>
                    <a:pt x="66" y="1100"/>
                  </a:lnTo>
                  <a:lnTo>
                    <a:pt x="51" y="1143"/>
                  </a:lnTo>
                  <a:lnTo>
                    <a:pt x="38" y="1183"/>
                  </a:lnTo>
                  <a:lnTo>
                    <a:pt x="27" y="1221"/>
                  </a:lnTo>
                  <a:lnTo>
                    <a:pt x="18" y="1256"/>
                  </a:lnTo>
                  <a:lnTo>
                    <a:pt x="12" y="1286"/>
                  </a:lnTo>
                  <a:lnTo>
                    <a:pt x="7" y="1312"/>
                  </a:lnTo>
                  <a:lnTo>
                    <a:pt x="4" y="1334"/>
                  </a:lnTo>
                  <a:lnTo>
                    <a:pt x="1" y="1366"/>
                  </a:lnTo>
                  <a:lnTo>
                    <a:pt x="0" y="1376"/>
                  </a:lnTo>
                  <a:lnTo>
                    <a:pt x="4629" y="5486"/>
                  </a:lnTo>
                  <a:close/>
                </a:path>
              </a:pathLst>
            </a:custGeom>
            <a:solidFill>
              <a:srgbClr val="E7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650">
              <a:extLst>
                <a:ext uri="{FF2B5EF4-FFF2-40B4-BE49-F238E27FC236}">
                  <a16:creationId xmlns:a16="http://schemas.microsoft.com/office/drawing/2014/main" xmlns="" id="{4B66ED24-B56D-4CCB-8E01-36057EBE5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09045" y="2948395"/>
              <a:ext cx="327025" cy="328613"/>
            </a:xfrm>
            <a:custGeom>
              <a:avLst/>
              <a:gdLst>
                <a:gd name="T0" fmla="*/ 7 w 1650"/>
                <a:gd name="T1" fmla="*/ 726 h 1648"/>
                <a:gd name="T2" fmla="*/ 31 w 1650"/>
                <a:gd name="T3" fmla="*/ 606 h 1648"/>
                <a:gd name="T4" fmla="*/ 71 w 1650"/>
                <a:gd name="T5" fmla="*/ 491 h 1648"/>
                <a:gd name="T6" fmla="*/ 127 w 1650"/>
                <a:gd name="T7" fmla="*/ 385 h 1648"/>
                <a:gd name="T8" fmla="*/ 198 w 1650"/>
                <a:gd name="T9" fmla="*/ 289 h 1648"/>
                <a:gd name="T10" fmla="*/ 281 w 1650"/>
                <a:gd name="T11" fmla="*/ 205 h 1648"/>
                <a:gd name="T12" fmla="*/ 375 w 1650"/>
                <a:gd name="T13" fmla="*/ 133 h 1648"/>
                <a:gd name="T14" fmla="*/ 480 w 1650"/>
                <a:gd name="T15" fmla="*/ 75 h 1648"/>
                <a:gd name="T16" fmla="*/ 593 w 1650"/>
                <a:gd name="T17" fmla="*/ 32 h 1648"/>
                <a:gd name="T18" fmla="*/ 713 w 1650"/>
                <a:gd name="T19" fmla="*/ 7 h 1648"/>
                <a:gd name="T20" fmla="*/ 838 w 1650"/>
                <a:gd name="T21" fmla="*/ 0 h 1648"/>
                <a:gd name="T22" fmla="*/ 964 w 1650"/>
                <a:gd name="T23" fmla="*/ 11 h 1648"/>
                <a:gd name="T24" fmla="*/ 1083 w 1650"/>
                <a:gd name="T25" fmla="*/ 41 h 1648"/>
                <a:gd name="T26" fmla="*/ 1194 w 1650"/>
                <a:gd name="T27" fmla="*/ 87 h 1648"/>
                <a:gd name="T28" fmla="*/ 1297 w 1650"/>
                <a:gd name="T29" fmla="*/ 148 h 1648"/>
                <a:gd name="T30" fmla="*/ 1390 w 1650"/>
                <a:gd name="T31" fmla="*/ 223 h 1648"/>
                <a:gd name="T32" fmla="*/ 1470 w 1650"/>
                <a:gd name="T33" fmla="*/ 310 h 1648"/>
                <a:gd name="T34" fmla="*/ 1538 w 1650"/>
                <a:gd name="T35" fmla="*/ 408 h 1648"/>
                <a:gd name="T36" fmla="*/ 1591 w 1650"/>
                <a:gd name="T37" fmla="*/ 516 h 1648"/>
                <a:gd name="T38" fmla="*/ 1627 w 1650"/>
                <a:gd name="T39" fmla="*/ 631 h 1648"/>
                <a:gd name="T40" fmla="*/ 1647 w 1650"/>
                <a:gd name="T41" fmla="*/ 753 h 1648"/>
                <a:gd name="T42" fmla="*/ 1648 w 1650"/>
                <a:gd name="T43" fmla="*/ 880 h 1648"/>
                <a:gd name="T44" fmla="*/ 1631 w 1650"/>
                <a:gd name="T45" fmla="*/ 1004 h 1648"/>
                <a:gd name="T46" fmla="*/ 1595 w 1650"/>
                <a:gd name="T47" fmla="*/ 1120 h 1648"/>
                <a:gd name="T48" fmla="*/ 1544 w 1650"/>
                <a:gd name="T49" fmla="*/ 1228 h 1648"/>
                <a:gd name="T50" fmla="*/ 1478 w 1650"/>
                <a:gd name="T51" fmla="*/ 1328 h 1648"/>
                <a:gd name="T52" fmla="*/ 1398 w 1650"/>
                <a:gd name="T53" fmla="*/ 1416 h 1648"/>
                <a:gd name="T54" fmla="*/ 1308 w 1650"/>
                <a:gd name="T55" fmla="*/ 1493 h 1648"/>
                <a:gd name="T56" fmla="*/ 1206 w 1650"/>
                <a:gd name="T57" fmla="*/ 1555 h 1648"/>
                <a:gd name="T58" fmla="*/ 1096 w 1650"/>
                <a:gd name="T59" fmla="*/ 1603 h 1648"/>
                <a:gd name="T60" fmla="*/ 979 w 1650"/>
                <a:gd name="T61" fmla="*/ 1634 h 1648"/>
                <a:gd name="T62" fmla="*/ 854 w 1650"/>
                <a:gd name="T63" fmla="*/ 1648 h 1648"/>
                <a:gd name="T64" fmla="*/ 728 w 1650"/>
                <a:gd name="T65" fmla="*/ 1643 h 1648"/>
                <a:gd name="T66" fmla="*/ 606 w 1650"/>
                <a:gd name="T67" fmla="*/ 1619 h 1648"/>
                <a:gd name="T68" fmla="*/ 492 w 1650"/>
                <a:gd name="T69" fmla="*/ 1578 h 1648"/>
                <a:gd name="T70" fmla="*/ 387 w 1650"/>
                <a:gd name="T71" fmla="*/ 1522 h 1648"/>
                <a:gd name="T72" fmla="*/ 291 w 1650"/>
                <a:gd name="T73" fmla="*/ 1452 h 1648"/>
                <a:gd name="T74" fmla="*/ 207 w 1650"/>
                <a:gd name="T75" fmla="*/ 1369 h 1648"/>
                <a:gd name="T76" fmla="*/ 134 w 1650"/>
                <a:gd name="T77" fmla="*/ 1274 h 1648"/>
                <a:gd name="T78" fmla="*/ 76 w 1650"/>
                <a:gd name="T79" fmla="*/ 1169 h 1648"/>
                <a:gd name="T80" fmla="*/ 34 w 1650"/>
                <a:gd name="T81" fmla="*/ 1057 h 1648"/>
                <a:gd name="T82" fmla="*/ 8 w 1650"/>
                <a:gd name="T83" fmla="*/ 937 h 1648"/>
                <a:gd name="T84" fmla="*/ 0 w 1650"/>
                <a:gd name="T85" fmla="*/ 811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50" h="1648">
                  <a:moveTo>
                    <a:pt x="0" y="811"/>
                  </a:moveTo>
                  <a:lnTo>
                    <a:pt x="3" y="769"/>
                  </a:lnTo>
                  <a:lnTo>
                    <a:pt x="7" y="726"/>
                  </a:lnTo>
                  <a:lnTo>
                    <a:pt x="12" y="685"/>
                  </a:lnTo>
                  <a:lnTo>
                    <a:pt x="20" y="645"/>
                  </a:lnTo>
                  <a:lnTo>
                    <a:pt x="31" y="606"/>
                  </a:lnTo>
                  <a:lnTo>
                    <a:pt x="41" y="567"/>
                  </a:lnTo>
                  <a:lnTo>
                    <a:pt x="55" y="528"/>
                  </a:lnTo>
                  <a:lnTo>
                    <a:pt x="71" y="491"/>
                  </a:lnTo>
                  <a:lnTo>
                    <a:pt x="88" y="454"/>
                  </a:lnTo>
                  <a:lnTo>
                    <a:pt x="106" y="420"/>
                  </a:lnTo>
                  <a:lnTo>
                    <a:pt x="127" y="385"/>
                  </a:lnTo>
                  <a:lnTo>
                    <a:pt x="149" y="352"/>
                  </a:lnTo>
                  <a:lnTo>
                    <a:pt x="173" y="321"/>
                  </a:lnTo>
                  <a:lnTo>
                    <a:pt x="198" y="289"/>
                  </a:lnTo>
                  <a:lnTo>
                    <a:pt x="224" y="260"/>
                  </a:lnTo>
                  <a:lnTo>
                    <a:pt x="252" y="232"/>
                  </a:lnTo>
                  <a:lnTo>
                    <a:pt x="281" y="205"/>
                  </a:lnTo>
                  <a:lnTo>
                    <a:pt x="311" y="179"/>
                  </a:lnTo>
                  <a:lnTo>
                    <a:pt x="343" y="155"/>
                  </a:lnTo>
                  <a:lnTo>
                    <a:pt x="375" y="133"/>
                  </a:lnTo>
                  <a:lnTo>
                    <a:pt x="410" y="112"/>
                  </a:lnTo>
                  <a:lnTo>
                    <a:pt x="444" y="93"/>
                  </a:lnTo>
                  <a:lnTo>
                    <a:pt x="480" y="75"/>
                  </a:lnTo>
                  <a:lnTo>
                    <a:pt x="516" y="59"/>
                  </a:lnTo>
                  <a:lnTo>
                    <a:pt x="554" y="45"/>
                  </a:lnTo>
                  <a:lnTo>
                    <a:pt x="593" y="32"/>
                  </a:lnTo>
                  <a:lnTo>
                    <a:pt x="632" y="23"/>
                  </a:lnTo>
                  <a:lnTo>
                    <a:pt x="672" y="14"/>
                  </a:lnTo>
                  <a:lnTo>
                    <a:pt x="713" y="7"/>
                  </a:lnTo>
                  <a:lnTo>
                    <a:pt x="754" y="2"/>
                  </a:lnTo>
                  <a:lnTo>
                    <a:pt x="796" y="0"/>
                  </a:lnTo>
                  <a:lnTo>
                    <a:pt x="838" y="0"/>
                  </a:lnTo>
                  <a:lnTo>
                    <a:pt x="881" y="1"/>
                  </a:lnTo>
                  <a:lnTo>
                    <a:pt x="923" y="5"/>
                  </a:lnTo>
                  <a:lnTo>
                    <a:pt x="964" y="11"/>
                  </a:lnTo>
                  <a:lnTo>
                    <a:pt x="1004" y="19"/>
                  </a:lnTo>
                  <a:lnTo>
                    <a:pt x="1044" y="29"/>
                  </a:lnTo>
                  <a:lnTo>
                    <a:pt x="1083" y="41"/>
                  </a:lnTo>
                  <a:lnTo>
                    <a:pt x="1121" y="54"/>
                  </a:lnTo>
                  <a:lnTo>
                    <a:pt x="1159" y="70"/>
                  </a:lnTo>
                  <a:lnTo>
                    <a:pt x="1194" y="87"/>
                  </a:lnTo>
                  <a:lnTo>
                    <a:pt x="1230" y="106"/>
                  </a:lnTo>
                  <a:lnTo>
                    <a:pt x="1265" y="126"/>
                  </a:lnTo>
                  <a:lnTo>
                    <a:pt x="1297" y="148"/>
                  </a:lnTo>
                  <a:lnTo>
                    <a:pt x="1329" y="172"/>
                  </a:lnTo>
                  <a:lnTo>
                    <a:pt x="1360" y="196"/>
                  </a:lnTo>
                  <a:lnTo>
                    <a:pt x="1390" y="223"/>
                  </a:lnTo>
                  <a:lnTo>
                    <a:pt x="1418" y="250"/>
                  </a:lnTo>
                  <a:lnTo>
                    <a:pt x="1445" y="279"/>
                  </a:lnTo>
                  <a:lnTo>
                    <a:pt x="1470" y="310"/>
                  </a:lnTo>
                  <a:lnTo>
                    <a:pt x="1495" y="342"/>
                  </a:lnTo>
                  <a:lnTo>
                    <a:pt x="1516" y="374"/>
                  </a:lnTo>
                  <a:lnTo>
                    <a:pt x="1538" y="408"/>
                  </a:lnTo>
                  <a:lnTo>
                    <a:pt x="1557" y="442"/>
                  </a:lnTo>
                  <a:lnTo>
                    <a:pt x="1574" y="479"/>
                  </a:lnTo>
                  <a:lnTo>
                    <a:pt x="1591" y="516"/>
                  </a:lnTo>
                  <a:lnTo>
                    <a:pt x="1605" y="554"/>
                  </a:lnTo>
                  <a:lnTo>
                    <a:pt x="1617" y="591"/>
                  </a:lnTo>
                  <a:lnTo>
                    <a:pt x="1627" y="631"/>
                  </a:lnTo>
                  <a:lnTo>
                    <a:pt x="1636" y="671"/>
                  </a:lnTo>
                  <a:lnTo>
                    <a:pt x="1642" y="711"/>
                  </a:lnTo>
                  <a:lnTo>
                    <a:pt x="1647" y="753"/>
                  </a:lnTo>
                  <a:lnTo>
                    <a:pt x="1650" y="795"/>
                  </a:lnTo>
                  <a:lnTo>
                    <a:pt x="1650" y="838"/>
                  </a:lnTo>
                  <a:lnTo>
                    <a:pt x="1648" y="880"/>
                  </a:lnTo>
                  <a:lnTo>
                    <a:pt x="1645" y="922"/>
                  </a:lnTo>
                  <a:lnTo>
                    <a:pt x="1638" y="963"/>
                  </a:lnTo>
                  <a:lnTo>
                    <a:pt x="1631" y="1004"/>
                  </a:lnTo>
                  <a:lnTo>
                    <a:pt x="1621" y="1043"/>
                  </a:lnTo>
                  <a:lnTo>
                    <a:pt x="1609" y="1082"/>
                  </a:lnTo>
                  <a:lnTo>
                    <a:pt x="1595" y="1120"/>
                  </a:lnTo>
                  <a:lnTo>
                    <a:pt x="1580" y="1157"/>
                  </a:lnTo>
                  <a:lnTo>
                    <a:pt x="1563" y="1194"/>
                  </a:lnTo>
                  <a:lnTo>
                    <a:pt x="1544" y="1228"/>
                  </a:lnTo>
                  <a:lnTo>
                    <a:pt x="1524" y="1263"/>
                  </a:lnTo>
                  <a:lnTo>
                    <a:pt x="1502" y="1296"/>
                  </a:lnTo>
                  <a:lnTo>
                    <a:pt x="1478" y="1328"/>
                  </a:lnTo>
                  <a:lnTo>
                    <a:pt x="1454" y="1359"/>
                  </a:lnTo>
                  <a:lnTo>
                    <a:pt x="1427" y="1388"/>
                  </a:lnTo>
                  <a:lnTo>
                    <a:pt x="1398" y="1416"/>
                  </a:lnTo>
                  <a:lnTo>
                    <a:pt x="1369" y="1443"/>
                  </a:lnTo>
                  <a:lnTo>
                    <a:pt x="1339" y="1469"/>
                  </a:lnTo>
                  <a:lnTo>
                    <a:pt x="1308" y="1493"/>
                  </a:lnTo>
                  <a:lnTo>
                    <a:pt x="1275" y="1516"/>
                  </a:lnTo>
                  <a:lnTo>
                    <a:pt x="1242" y="1536"/>
                  </a:lnTo>
                  <a:lnTo>
                    <a:pt x="1206" y="1555"/>
                  </a:lnTo>
                  <a:lnTo>
                    <a:pt x="1171" y="1573"/>
                  </a:lnTo>
                  <a:lnTo>
                    <a:pt x="1134" y="1589"/>
                  </a:lnTo>
                  <a:lnTo>
                    <a:pt x="1096" y="1603"/>
                  </a:lnTo>
                  <a:lnTo>
                    <a:pt x="1057" y="1616"/>
                  </a:lnTo>
                  <a:lnTo>
                    <a:pt x="1018" y="1626"/>
                  </a:lnTo>
                  <a:lnTo>
                    <a:pt x="979" y="1634"/>
                  </a:lnTo>
                  <a:lnTo>
                    <a:pt x="937" y="1641"/>
                  </a:lnTo>
                  <a:lnTo>
                    <a:pt x="896" y="1646"/>
                  </a:lnTo>
                  <a:lnTo>
                    <a:pt x="854" y="1648"/>
                  </a:lnTo>
                  <a:lnTo>
                    <a:pt x="812" y="1648"/>
                  </a:lnTo>
                  <a:lnTo>
                    <a:pt x="769" y="1647"/>
                  </a:lnTo>
                  <a:lnTo>
                    <a:pt x="728" y="1643"/>
                  </a:lnTo>
                  <a:lnTo>
                    <a:pt x="687" y="1638"/>
                  </a:lnTo>
                  <a:lnTo>
                    <a:pt x="646" y="1629"/>
                  </a:lnTo>
                  <a:lnTo>
                    <a:pt x="606" y="1619"/>
                  </a:lnTo>
                  <a:lnTo>
                    <a:pt x="567" y="1607"/>
                  </a:lnTo>
                  <a:lnTo>
                    <a:pt x="529" y="1594"/>
                  </a:lnTo>
                  <a:lnTo>
                    <a:pt x="492" y="1578"/>
                  </a:lnTo>
                  <a:lnTo>
                    <a:pt x="456" y="1562"/>
                  </a:lnTo>
                  <a:lnTo>
                    <a:pt x="420" y="1543"/>
                  </a:lnTo>
                  <a:lnTo>
                    <a:pt x="387" y="1522"/>
                  </a:lnTo>
                  <a:lnTo>
                    <a:pt x="353" y="1500"/>
                  </a:lnTo>
                  <a:lnTo>
                    <a:pt x="321" y="1477"/>
                  </a:lnTo>
                  <a:lnTo>
                    <a:pt x="291" y="1452"/>
                  </a:lnTo>
                  <a:lnTo>
                    <a:pt x="261" y="1426"/>
                  </a:lnTo>
                  <a:lnTo>
                    <a:pt x="233" y="1398"/>
                  </a:lnTo>
                  <a:lnTo>
                    <a:pt x="207" y="1369"/>
                  </a:lnTo>
                  <a:lnTo>
                    <a:pt x="181" y="1338"/>
                  </a:lnTo>
                  <a:lnTo>
                    <a:pt x="157" y="1307"/>
                  </a:lnTo>
                  <a:lnTo>
                    <a:pt x="134" y="1274"/>
                  </a:lnTo>
                  <a:lnTo>
                    <a:pt x="114" y="1240"/>
                  </a:lnTo>
                  <a:lnTo>
                    <a:pt x="94" y="1206"/>
                  </a:lnTo>
                  <a:lnTo>
                    <a:pt x="76" y="1169"/>
                  </a:lnTo>
                  <a:lnTo>
                    <a:pt x="61" y="1132"/>
                  </a:lnTo>
                  <a:lnTo>
                    <a:pt x="46" y="1096"/>
                  </a:lnTo>
                  <a:lnTo>
                    <a:pt x="34" y="1057"/>
                  </a:lnTo>
                  <a:lnTo>
                    <a:pt x="23" y="1017"/>
                  </a:lnTo>
                  <a:lnTo>
                    <a:pt x="14" y="977"/>
                  </a:lnTo>
                  <a:lnTo>
                    <a:pt x="8" y="937"/>
                  </a:lnTo>
                  <a:lnTo>
                    <a:pt x="4" y="895"/>
                  </a:lnTo>
                  <a:lnTo>
                    <a:pt x="2" y="853"/>
                  </a:lnTo>
                  <a:lnTo>
                    <a:pt x="0" y="811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651">
              <a:extLst>
                <a:ext uri="{FF2B5EF4-FFF2-40B4-BE49-F238E27FC236}">
                  <a16:creationId xmlns:a16="http://schemas.microsoft.com/office/drawing/2014/main" xmlns="" id="{9A3B880A-B3DB-4326-B700-5873C3F3B4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3808" y="2949983"/>
              <a:ext cx="155575" cy="327025"/>
            </a:xfrm>
            <a:custGeom>
              <a:avLst/>
              <a:gdLst>
                <a:gd name="T0" fmla="*/ 703 w 788"/>
                <a:gd name="T1" fmla="*/ 0 h 1642"/>
                <a:gd name="T2" fmla="*/ 695 w 788"/>
                <a:gd name="T3" fmla="*/ 1 h 1642"/>
                <a:gd name="T4" fmla="*/ 675 w 788"/>
                <a:gd name="T5" fmla="*/ 5 h 1642"/>
                <a:gd name="T6" fmla="*/ 641 w 788"/>
                <a:gd name="T7" fmla="*/ 11 h 1642"/>
                <a:gd name="T8" fmla="*/ 598 w 788"/>
                <a:gd name="T9" fmla="*/ 22 h 1642"/>
                <a:gd name="T10" fmla="*/ 573 w 788"/>
                <a:gd name="T11" fmla="*/ 30 h 1642"/>
                <a:gd name="T12" fmla="*/ 546 w 788"/>
                <a:gd name="T13" fmla="*/ 38 h 1642"/>
                <a:gd name="T14" fmla="*/ 518 w 788"/>
                <a:gd name="T15" fmla="*/ 48 h 1642"/>
                <a:gd name="T16" fmla="*/ 489 w 788"/>
                <a:gd name="T17" fmla="*/ 60 h 1642"/>
                <a:gd name="T18" fmla="*/ 459 w 788"/>
                <a:gd name="T19" fmla="*/ 73 h 1642"/>
                <a:gd name="T20" fmla="*/ 428 w 788"/>
                <a:gd name="T21" fmla="*/ 88 h 1642"/>
                <a:gd name="T22" fmla="*/ 396 w 788"/>
                <a:gd name="T23" fmla="*/ 104 h 1642"/>
                <a:gd name="T24" fmla="*/ 364 w 788"/>
                <a:gd name="T25" fmla="*/ 123 h 1642"/>
                <a:gd name="T26" fmla="*/ 332 w 788"/>
                <a:gd name="T27" fmla="*/ 144 h 1642"/>
                <a:gd name="T28" fmla="*/ 300 w 788"/>
                <a:gd name="T29" fmla="*/ 168 h 1642"/>
                <a:gd name="T30" fmla="*/ 268 w 788"/>
                <a:gd name="T31" fmla="*/ 193 h 1642"/>
                <a:gd name="T32" fmla="*/ 238 w 788"/>
                <a:gd name="T33" fmla="*/ 221 h 1642"/>
                <a:gd name="T34" fmla="*/ 207 w 788"/>
                <a:gd name="T35" fmla="*/ 251 h 1642"/>
                <a:gd name="T36" fmla="*/ 178 w 788"/>
                <a:gd name="T37" fmla="*/ 283 h 1642"/>
                <a:gd name="T38" fmla="*/ 150 w 788"/>
                <a:gd name="T39" fmla="*/ 319 h 1642"/>
                <a:gd name="T40" fmla="*/ 124 w 788"/>
                <a:gd name="T41" fmla="*/ 357 h 1642"/>
                <a:gd name="T42" fmla="*/ 100 w 788"/>
                <a:gd name="T43" fmla="*/ 399 h 1642"/>
                <a:gd name="T44" fmla="*/ 78 w 788"/>
                <a:gd name="T45" fmla="*/ 442 h 1642"/>
                <a:gd name="T46" fmla="*/ 57 w 788"/>
                <a:gd name="T47" fmla="*/ 489 h 1642"/>
                <a:gd name="T48" fmla="*/ 40 w 788"/>
                <a:gd name="T49" fmla="*/ 540 h 1642"/>
                <a:gd name="T50" fmla="*/ 26 w 788"/>
                <a:gd name="T51" fmla="*/ 594 h 1642"/>
                <a:gd name="T52" fmla="*/ 14 w 788"/>
                <a:gd name="T53" fmla="*/ 651 h 1642"/>
                <a:gd name="T54" fmla="*/ 6 w 788"/>
                <a:gd name="T55" fmla="*/ 712 h 1642"/>
                <a:gd name="T56" fmla="*/ 1 w 788"/>
                <a:gd name="T57" fmla="*/ 777 h 1642"/>
                <a:gd name="T58" fmla="*/ 0 w 788"/>
                <a:gd name="T59" fmla="*/ 851 h 1642"/>
                <a:gd name="T60" fmla="*/ 3 w 788"/>
                <a:gd name="T61" fmla="*/ 920 h 1642"/>
                <a:gd name="T62" fmla="*/ 12 w 788"/>
                <a:gd name="T63" fmla="*/ 986 h 1642"/>
                <a:gd name="T64" fmla="*/ 24 w 788"/>
                <a:gd name="T65" fmla="*/ 1047 h 1642"/>
                <a:gd name="T66" fmla="*/ 40 w 788"/>
                <a:gd name="T67" fmla="*/ 1105 h 1642"/>
                <a:gd name="T68" fmla="*/ 60 w 788"/>
                <a:gd name="T69" fmla="*/ 1159 h 1642"/>
                <a:gd name="T70" fmla="*/ 83 w 788"/>
                <a:gd name="T71" fmla="*/ 1208 h 1642"/>
                <a:gd name="T72" fmla="*/ 108 w 788"/>
                <a:gd name="T73" fmla="*/ 1255 h 1642"/>
                <a:gd name="T74" fmla="*/ 136 w 788"/>
                <a:gd name="T75" fmla="*/ 1298 h 1642"/>
                <a:gd name="T76" fmla="*/ 168 w 788"/>
                <a:gd name="T77" fmla="*/ 1338 h 1642"/>
                <a:gd name="T78" fmla="*/ 200 w 788"/>
                <a:gd name="T79" fmla="*/ 1375 h 1642"/>
                <a:gd name="T80" fmla="*/ 233 w 788"/>
                <a:gd name="T81" fmla="*/ 1408 h 1642"/>
                <a:gd name="T82" fmla="*/ 269 w 788"/>
                <a:gd name="T83" fmla="*/ 1438 h 1642"/>
                <a:gd name="T84" fmla="*/ 306 w 788"/>
                <a:gd name="T85" fmla="*/ 1466 h 1642"/>
                <a:gd name="T86" fmla="*/ 343 w 788"/>
                <a:gd name="T87" fmla="*/ 1492 h 1642"/>
                <a:gd name="T88" fmla="*/ 380 w 788"/>
                <a:gd name="T89" fmla="*/ 1515 h 1642"/>
                <a:gd name="T90" fmla="*/ 418 w 788"/>
                <a:gd name="T91" fmla="*/ 1535 h 1642"/>
                <a:gd name="T92" fmla="*/ 456 w 788"/>
                <a:gd name="T93" fmla="*/ 1553 h 1642"/>
                <a:gd name="T94" fmla="*/ 494 w 788"/>
                <a:gd name="T95" fmla="*/ 1569 h 1642"/>
                <a:gd name="T96" fmla="*/ 529 w 788"/>
                <a:gd name="T97" fmla="*/ 1583 h 1642"/>
                <a:gd name="T98" fmla="*/ 565 w 788"/>
                <a:gd name="T99" fmla="*/ 1595 h 1642"/>
                <a:gd name="T100" fmla="*/ 598 w 788"/>
                <a:gd name="T101" fmla="*/ 1606 h 1642"/>
                <a:gd name="T102" fmla="*/ 630 w 788"/>
                <a:gd name="T103" fmla="*/ 1614 h 1642"/>
                <a:gd name="T104" fmla="*/ 660 w 788"/>
                <a:gd name="T105" fmla="*/ 1622 h 1642"/>
                <a:gd name="T106" fmla="*/ 713 w 788"/>
                <a:gd name="T107" fmla="*/ 1633 h 1642"/>
                <a:gd name="T108" fmla="*/ 753 w 788"/>
                <a:gd name="T109" fmla="*/ 1639 h 1642"/>
                <a:gd name="T110" fmla="*/ 779 w 788"/>
                <a:gd name="T111" fmla="*/ 1642 h 1642"/>
                <a:gd name="T112" fmla="*/ 788 w 788"/>
                <a:gd name="T113" fmla="*/ 1642 h 1642"/>
                <a:gd name="T114" fmla="*/ 703 w 788"/>
                <a:gd name="T115" fmla="*/ 0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88" h="1642">
                  <a:moveTo>
                    <a:pt x="703" y="0"/>
                  </a:moveTo>
                  <a:lnTo>
                    <a:pt x="695" y="1"/>
                  </a:lnTo>
                  <a:lnTo>
                    <a:pt x="675" y="5"/>
                  </a:lnTo>
                  <a:lnTo>
                    <a:pt x="641" y="11"/>
                  </a:lnTo>
                  <a:lnTo>
                    <a:pt x="598" y="22"/>
                  </a:lnTo>
                  <a:lnTo>
                    <a:pt x="573" y="30"/>
                  </a:lnTo>
                  <a:lnTo>
                    <a:pt x="546" y="38"/>
                  </a:lnTo>
                  <a:lnTo>
                    <a:pt x="518" y="48"/>
                  </a:lnTo>
                  <a:lnTo>
                    <a:pt x="489" y="60"/>
                  </a:lnTo>
                  <a:lnTo>
                    <a:pt x="459" y="73"/>
                  </a:lnTo>
                  <a:lnTo>
                    <a:pt x="428" y="88"/>
                  </a:lnTo>
                  <a:lnTo>
                    <a:pt x="396" y="104"/>
                  </a:lnTo>
                  <a:lnTo>
                    <a:pt x="364" y="123"/>
                  </a:lnTo>
                  <a:lnTo>
                    <a:pt x="332" y="144"/>
                  </a:lnTo>
                  <a:lnTo>
                    <a:pt x="300" y="168"/>
                  </a:lnTo>
                  <a:lnTo>
                    <a:pt x="268" y="193"/>
                  </a:lnTo>
                  <a:lnTo>
                    <a:pt x="238" y="221"/>
                  </a:lnTo>
                  <a:lnTo>
                    <a:pt x="207" y="251"/>
                  </a:lnTo>
                  <a:lnTo>
                    <a:pt x="178" y="283"/>
                  </a:lnTo>
                  <a:lnTo>
                    <a:pt x="150" y="319"/>
                  </a:lnTo>
                  <a:lnTo>
                    <a:pt x="124" y="357"/>
                  </a:lnTo>
                  <a:lnTo>
                    <a:pt x="100" y="399"/>
                  </a:lnTo>
                  <a:lnTo>
                    <a:pt x="78" y="442"/>
                  </a:lnTo>
                  <a:lnTo>
                    <a:pt x="57" y="489"/>
                  </a:lnTo>
                  <a:lnTo>
                    <a:pt x="40" y="540"/>
                  </a:lnTo>
                  <a:lnTo>
                    <a:pt x="26" y="594"/>
                  </a:lnTo>
                  <a:lnTo>
                    <a:pt x="14" y="651"/>
                  </a:lnTo>
                  <a:lnTo>
                    <a:pt x="6" y="712"/>
                  </a:lnTo>
                  <a:lnTo>
                    <a:pt x="1" y="777"/>
                  </a:lnTo>
                  <a:lnTo>
                    <a:pt x="0" y="851"/>
                  </a:lnTo>
                  <a:lnTo>
                    <a:pt x="3" y="920"/>
                  </a:lnTo>
                  <a:lnTo>
                    <a:pt x="12" y="986"/>
                  </a:lnTo>
                  <a:lnTo>
                    <a:pt x="24" y="1047"/>
                  </a:lnTo>
                  <a:lnTo>
                    <a:pt x="40" y="1105"/>
                  </a:lnTo>
                  <a:lnTo>
                    <a:pt x="60" y="1159"/>
                  </a:lnTo>
                  <a:lnTo>
                    <a:pt x="83" y="1208"/>
                  </a:lnTo>
                  <a:lnTo>
                    <a:pt x="108" y="1255"/>
                  </a:lnTo>
                  <a:lnTo>
                    <a:pt x="136" y="1298"/>
                  </a:lnTo>
                  <a:lnTo>
                    <a:pt x="168" y="1338"/>
                  </a:lnTo>
                  <a:lnTo>
                    <a:pt x="200" y="1375"/>
                  </a:lnTo>
                  <a:lnTo>
                    <a:pt x="233" y="1408"/>
                  </a:lnTo>
                  <a:lnTo>
                    <a:pt x="269" y="1438"/>
                  </a:lnTo>
                  <a:lnTo>
                    <a:pt x="306" y="1466"/>
                  </a:lnTo>
                  <a:lnTo>
                    <a:pt x="343" y="1492"/>
                  </a:lnTo>
                  <a:lnTo>
                    <a:pt x="380" y="1515"/>
                  </a:lnTo>
                  <a:lnTo>
                    <a:pt x="418" y="1535"/>
                  </a:lnTo>
                  <a:lnTo>
                    <a:pt x="456" y="1553"/>
                  </a:lnTo>
                  <a:lnTo>
                    <a:pt x="494" y="1569"/>
                  </a:lnTo>
                  <a:lnTo>
                    <a:pt x="529" y="1583"/>
                  </a:lnTo>
                  <a:lnTo>
                    <a:pt x="565" y="1595"/>
                  </a:lnTo>
                  <a:lnTo>
                    <a:pt x="598" y="1606"/>
                  </a:lnTo>
                  <a:lnTo>
                    <a:pt x="630" y="1614"/>
                  </a:lnTo>
                  <a:lnTo>
                    <a:pt x="660" y="1622"/>
                  </a:lnTo>
                  <a:lnTo>
                    <a:pt x="713" y="1633"/>
                  </a:lnTo>
                  <a:lnTo>
                    <a:pt x="753" y="1639"/>
                  </a:lnTo>
                  <a:lnTo>
                    <a:pt x="779" y="1642"/>
                  </a:lnTo>
                  <a:lnTo>
                    <a:pt x="788" y="1642"/>
                  </a:lnTo>
                  <a:lnTo>
                    <a:pt x="703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652">
              <a:extLst>
                <a:ext uri="{FF2B5EF4-FFF2-40B4-BE49-F238E27FC236}">
                  <a16:creationId xmlns:a16="http://schemas.microsoft.com/office/drawing/2014/main" xmlns="" id="{0298F1E9-D3C2-4758-AAED-2EEA86987D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02695" y="2949983"/>
              <a:ext cx="166688" cy="327025"/>
            </a:xfrm>
            <a:custGeom>
              <a:avLst/>
              <a:gdLst>
                <a:gd name="T0" fmla="*/ 729 w 841"/>
                <a:gd name="T1" fmla="*/ 7 h 1642"/>
                <a:gd name="T2" fmla="*/ 632 w 841"/>
                <a:gd name="T3" fmla="*/ 41 h 1642"/>
                <a:gd name="T4" fmla="*/ 547 w 841"/>
                <a:gd name="T5" fmla="*/ 80 h 1642"/>
                <a:gd name="T6" fmla="*/ 450 w 841"/>
                <a:gd name="T7" fmla="*/ 136 h 1642"/>
                <a:gd name="T8" fmla="*/ 384 w 841"/>
                <a:gd name="T9" fmla="*/ 186 h 1642"/>
                <a:gd name="T10" fmla="*/ 335 w 841"/>
                <a:gd name="T11" fmla="*/ 229 h 1642"/>
                <a:gd name="T12" fmla="*/ 287 w 841"/>
                <a:gd name="T13" fmla="*/ 280 h 1642"/>
                <a:gd name="T14" fmla="*/ 244 w 841"/>
                <a:gd name="T15" fmla="*/ 336 h 1642"/>
                <a:gd name="T16" fmla="*/ 205 w 841"/>
                <a:gd name="T17" fmla="*/ 399 h 1642"/>
                <a:gd name="T18" fmla="*/ 172 w 841"/>
                <a:gd name="T19" fmla="*/ 466 h 1642"/>
                <a:gd name="T20" fmla="*/ 146 w 841"/>
                <a:gd name="T21" fmla="*/ 539 h 1642"/>
                <a:gd name="T22" fmla="*/ 127 w 841"/>
                <a:gd name="T23" fmla="*/ 615 h 1642"/>
                <a:gd name="T24" fmla="*/ 117 w 841"/>
                <a:gd name="T25" fmla="*/ 668 h 1642"/>
                <a:gd name="T26" fmla="*/ 111 w 841"/>
                <a:gd name="T27" fmla="*/ 707 h 1642"/>
                <a:gd name="T28" fmla="*/ 108 w 841"/>
                <a:gd name="T29" fmla="*/ 748 h 1642"/>
                <a:gd name="T30" fmla="*/ 106 w 841"/>
                <a:gd name="T31" fmla="*/ 802 h 1642"/>
                <a:gd name="T32" fmla="*/ 106 w 841"/>
                <a:gd name="T33" fmla="*/ 846 h 1642"/>
                <a:gd name="T34" fmla="*/ 109 w 841"/>
                <a:gd name="T35" fmla="*/ 911 h 1642"/>
                <a:gd name="T36" fmla="*/ 119 w 841"/>
                <a:gd name="T37" fmla="*/ 992 h 1642"/>
                <a:gd name="T38" fmla="*/ 136 w 841"/>
                <a:gd name="T39" fmla="*/ 1070 h 1642"/>
                <a:gd name="T40" fmla="*/ 162 w 841"/>
                <a:gd name="T41" fmla="*/ 1145 h 1642"/>
                <a:gd name="T42" fmla="*/ 194 w 841"/>
                <a:gd name="T43" fmla="*/ 1215 h 1642"/>
                <a:gd name="T44" fmla="*/ 233 w 841"/>
                <a:gd name="T45" fmla="*/ 1279 h 1642"/>
                <a:gd name="T46" fmla="*/ 278 w 841"/>
                <a:gd name="T47" fmla="*/ 1338 h 1642"/>
                <a:gd name="T48" fmla="*/ 327 w 841"/>
                <a:gd name="T49" fmla="*/ 1390 h 1642"/>
                <a:gd name="T50" fmla="*/ 380 w 841"/>
                <a:gd name="T51" fmla="*/ 1436 h 1642"/>
                <a:gd name="T52" fmla="*/ 453 w 841"/>
                <a:gd name="T53" fmla="*/ 1488 h 1642"/>
                <a:gd name="T54" fmla="*/ 560 w 841"/>
                <a:gd name="T55" fmla="*/ 1547 h 1642"/>
                <a:gd name="T56" fmla="*/ 658 w 841"/>
                <a:gd name="T57" fmla="*/ 1589 h 1642"/>
                <a:gd name="T58" fmla="*/ 739 w 841"/>
                <a:gd name="T59" fmla="*/ 1616 h 1642"/>
                <a:gd name="T60" fmla="*/ 834 w 841"/>
                <a:gd name="T61" fmla="*/ 1641 h 1642"/>
                <a:gd name="T62" fmla="*/ 813 w 841"/>
                <a:gd name="T63" fmla="*/ 1642 h 1642"/>
                <a:gd name="T64" fmla="*/ 708 w 841"/>
                <a:gd name="T65" fmla="*/ 1634 h 1642"/>
                <a:gd name="T66" fmla="*/ 613 w 841"/>
                <a:gd name="T67" fmla="*/ 1615 h 1642"/>
                <a:gd name="T68" fmla="*/ 502 w 841"/>
                <a:gd name="T69" fmla="*/ 1581 h 1642"/>
                <a:gd name="T70" fmla="*/ 420 w 841"/>
                <a:gd name="T71" fmla="*/ 1545 h 1642"/>
                <a:gd name="T72" fmla="*/ 358 w 841"/>
                <a:gd name="T73" fmla="*/ 1510 h 1642"/>
                <a:gd name="T74" fmla="*/ 295 w 841"/>
                <a:gd name="T75" fmla="*/ 1467 h 1642"/>
                <a:gd name="T76" fmla="*/ 233 w 841"/>
                <a:gd name="T77" fmla="*/ 1416 h 1642"/>
                <a:gd name="T78" fmla="*/ 176 w 841"/>
                <a:gd name="T79" fmla="*/ 1355 h 1642"/>
                <a:gd name="T80" fmla="*/ 126 w 841"/>
                <a:gd name="T81" fmla="*/ 1286 h 1642"/>
                <a:gd name="T82" fmla="*/ 82 w 841"/>
                <a:gd name="T83" fmla="*/ 1209 h 1642"/>
                <a:gd name="T84" fmla="*/ 48 w 841"/>
                <a:gd name="T85" fmla="*/ 1127 h 1642"/>
                <a:gd name="T86" fmla="*/ 23 w 841"/>
                <a:gd name="T87" fmla="*/ 1040 h 1642"/>
                <a:gd name="T88" fmla="*/ 8 w 841"/>
                <a:gd name="T89" fmla="*/ 950 h 1642"/>
                <a:gd name="T90" fmla="*/ 0 w 841"/>
                <a:gd name="T91" fmla="*/ 859 h 1642"/>
                <a:gd name="T92" fmla="*/ 1 w 841"/>
                <a:gd name="T93" fmla="*/ 815 h 1642"/>
                <a:gd name="T94" fmla="*/ 2 w 841"/>
                <a:gd name="T95" fmla="*/ 770 h 1642"/>
                <a:gd name="T96" fmla="*/ 7 w 841"/>
                <a:gd name="T97" fmla="*/ 711 h 1642"/>
                <a:gd name="T98" fmla="*/ 13 w 841"/>
                <a:gd name="T99" fmla="*/ 666 h 1642"/>
                <a:gd name="T100" fmla="*/ 21 w 841"/>
                <a:gd name="T101" fmla="*/ 622 h 1642"/>
                <a:gd name="T102" fmla="*/ 43 w 841"/>
                <a:gd name="T103" fmla="*/ 536 h 1642"/>
                <a:gd name="T104" fmla="*/ 74 w 841"/>
                <a:gd name="T105" fmla="*/ 453 h 1642"/>
                <a:gd name="T106" fmla="*/ 113 w 841"/>
                <a:gd name="T107" fmla="*/ 376 h 1642"/>
                <a:gd name="T108" fmla="*/ 159 w 841"/>
                <a:gd name="T109" fmla="*/ 306 h 1642"/>
                <a:gd name="T110" fmla="*/ 211 w 841"/>
                <a:gd name="T111" fmla="*/ 244 h 1642"/>
                <a:gd name="T112" fmla="*/ 267 w 841"/>
                <a:gd name="T113" fmla="*/ 190 h 1642"/>
                <a:gd name="T114" fmla="*/ 325 w 841"/>
                <a:gd name="T115" fmla="*/ 146 h 1642"/>
                <a:gd name="T116" fmla="*/ 384 w 841"/>
                <a:gd name="T117" fmla="*/ 108 h 1642"/>
                <a:gd name="T118" fmla="*/ 442 w 841"/>
                <a:gd name="T119" fmla="*/ 78 h 1642"/>
                <a:gd name="T120" fmla="*/ 531 w 841"/>
                <a:gd name="T121" fmla="*/ 42 h 1642"/>
                <a:gd name="T122" fmla="*/ 624 w 841"/>
                <a:gd name="T123" fmla="*/ 17 h 1642"/>
                <a:gd name="T124" fmla="*/ 729 w 841"/>
                <a:gd name="T125" fmla="*/ 1 h 1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41" h="1642">
                  <a:moveTo>
                    <a:pt x="756" y="0"/>
                  </a:moveTo>
                  <a:lnTo>
                    <a:pt x="750" y="1"/>
                  </a:lnTo>
                  <a:lnTo>
                    <a:pt x="729" y="7"/>
                  </a:lnTo>
                  <a:lnTo>
                    <a:pt x="698" y="17"/>
                  </a:lnTo>
                  <a:lnTo>
                    <a:pt x="656" y="32"/>
                  </a:lnTo>
                  <a:lnTo>
                    <a:pt x="632" y="41"/>
                  </a:lnTo>
                  <a:lnTo>
                    <a:pt x="605" y="52"/>
                  </a:lnTo>
                  <a:lnTo>
                    <a:pt x="577" y="65"/>
                  </a:lnTo>
                  <a:lnTo>
                    <a:pt x="547" y="80"/>
                  </a:lnTo>
                  <a:lnTo>
                    <a:pt x="515" y="96"/>
                  </a:lnTo>
                  <a:lnTo>
                    <a:pt x="484" y="115"/>
                  </a:lnTo>
                  <a:lnTo>
                    <a:pt x="450" y="136"/>
                  </a:lnTo>
                  <a:lnTo>
                    <a:pt x="417" y="159"/>
                  </a:lnTo>
                  <a:lnTo>
                    <a:pt x="401" y="172"/>
                  </a:lnTo>
                  <a:lnTo>
                    <a:pt x="384" y="186"/>
                  </a:lnTo>
                  <a:lnTo>
                    <a:pt x="367" y="200"/>
                  </a:lnTo>
                  <a:lnTo>
                    <a:pt x="351" y="214"/>
                  </a:lnTo>
                  <a:lnTo>
                    <a:pt x="335" y="229"/>
                  </a:lnTo>
                  <a:lnTo>
                    <a:pt x="319" y="245"/>
                  </a:lnTo>
                  <a:lnTo>
                    <a:pt x="303" y="262"/>
                  </a:lnTo>
                  <a:lnTo>
                    <a:pt x="287" y="280"/>
                  </a:lnTo>
                  <a:lnTo>
                    <a:pt x="272" y="297"/>
                  </a:lnTo>
                  <a:lnTo>
                    <a:pt x="258" y="317"/>
                  </a:lnTo>
                  <a:lnTo>
                    <a:pt x="244" y="336"/>
                  </a:lnTo>
                  <a:lnTo>
                    <a:pt x="230" y="357"/>
                  </a:lnTo>
                  <a:lnTo>
                    <a:pt x="217" y="377"/>
                  </a:lnTo>
                  <a:lnTo>
                    <a:pt x="205" y="399"/>
                  </a:lnTo>
                  <a:lnTo>
                    <a:pt x="194" y="420"/>
                  </a:lnTo>
                  <a:lnTo>
                    <a:pt x="183" y="443"/>
                  </a:lnTo>
                  <a:lnTo>
                    <a:pt x="172" y="466"/>
                  </a:lnTo>
                  <a:lnTo>
                    <a:pt x="162" y="489"/>
                  </a:lnTo>
                  <a:lnTo>
                    <a:pt x="154" y="514"/>
                  </a:lnTo>
                  <a:lnTo>
                    <a:pt x="146" y="539"/>
                  </a:lnTo>
                  <a:lnTo>
                    <a:pt x="138" y="564"/>
                  </a:lnTo>
                  <a:lnTo>
                    <a:pt x="132" y="589"/>
                  </a:lnTo>
                  <a:lnTo>
                    <a:pt x="127" y="615"/>
                  </a:lnTo>
                  <a:lnTo>
                    <a:pt x="121" y="642"/>
                  </a:lnTo>
                  <a:lnTo>
                    <a:pt x="119" y="655"/>
                  </a:lnTo>
                  <a:lnTo>
                    <a:pt x="117" y="668"/>
                  </a:lnTo>
                  <a:lnTo>
                    <a:pt x="115" y="680"/>
                  </a:lnTo>
                  <a:lnTo>
                    <a:pt x="114" y="694"/>
                  </a:lnTo>
                  <a:lnTo>
                    <a:pt x="111" y="707"/>
                  </a:lnTo>
                  <a:lnTo>
                    <a:pt x="110" y="721"/>
                  </a:lnTo>
                  <a:lnTo>
                    <a:pt x="109" y="734"/>
                  </a:lnTo>
                  <a:lnTo>
                    <a:pt x="108" y="748"/>
                  </a:lnTo>
                  <a:lnTo>
                    <a:pt x="106" y="775"/>
                  </a:lnTo>
                  <a:lnTo>
                    <a:pt x="106" y="787"/>
                  </a:lnTo>
                  <a:lnTo>
                    <a:pt x="106" y="802"/>
                  </a:lnTo>
                  <a:lnTo>
                    <a:pt x="106" y="816"/>
                  </a:lnTo>
                  <a:lnTo>
                    <a:pt x="106" y="831"/>
                  </a:lnTo>
                  <a:lnTo>
                    <a:pt x="106" y="846"/>
                  </a:lnTo>
                  <a:lnTo>
                    <a:pt x="106" y="859"/>
                  </a:lnTo>
                  <a:lnTo>
                    <a:pt x="107" y="886"/>
                  </a:lnTo>
                  <a:lnTo>
                    <a:pt x="109" y="911"/>
                  </a:lnTo>
                  <a:lnTo>
                    <a:pt x="111" y="938"/>
                  </a:lnTo>
                  <a:lnTo>
                    <a:pt x="115" y="965"/>
                  </a:lnTo>
                  <a:lnTo>
                    <a:pt x="119" y="992"/>
                  </a:lnTo>
                  <a:lnTo>
                    <a:pt x="124" y="1018"/>
                  </a:lnTo>
                  <a:lnTo>
                    <a:pt x="130" y="1044"/>
                  </a:lnTo>
                  <a:lnTo>
                    <a:pt x="136" y="1070"/>
                  </a:lnTo>
                  <a:lnTo>
                    <a:pt x="144" y="1095"/>
                  </a:lnTo>
                  <a:lnTo>
                    <a:pt x="153" y="1120"/>
                  </a:lnTo>
                  <a:lnTo>
                    <a:pt x="162" y="1145"/>
                  </a:lnTo>
                  <a:lnTo>
                    <a:pt x="172" y="1168"/>
                  </a:lnTo>
                  <a:lnTo>
                    <a:pt x="182" y="1191"/>
                  </a:lnTo>
                  <a:lnTo>
                    <a:pt x="194" y="1215"/>
                  </a:lnTo>
                  <a:lnTo>
                    <a:pt x="205" y="1236"/>
                  </a:lnTo>
                  <a:lnTo>
                    <a:pt x="219" y="1258"/>
                  </a:lnTo>
                  <a:lnTo>
                    <a:pt x="233" y="1279"/>
                  </a:lnTo>
                  <a:lnTo>
                    <a:pt x="248" y="1299"/>
                  </a:lnTo>
                  <a:lnTo>
                    <a:pt x="263" y="1318"/>
                  </a:lnTo>
                  <a:lnTo>
                    <a:pt x="278" y="1338"/>
                  </a:lnTo>
                  <a:lnTo>
                    <a:pt x="294" y="1355"/>
                  </a:lnTo>
                  <a:lnTo>
                    <a:pt x="310" y="1374"/>
                  </a:lnTo>
                  <a:lnTo>
                    <a:pt x="327" y="1390"/>
                  </a:lnTo>
                  <a:lnTo>
                    <a:pt x="345" y="1406"/>
                  </a:lnTo>
                  <a:lnTo>
                    <a:pt x="362" y="1421"/>
                  </a:lnTo>
                  <a:lnTo>
                    <a:pt x="380" y="1436"/>
                  </a:lnTo>
                  <a:lnTo>
                    <a:pt x="398" y="1449"/>
                  </a:lnTo>
                  <a:lnTo>
                    <a:pt x="416" y="1463"/>
                  </a:lnTo>
                  <a:lnTo>
                    <a:pt x="453" y="1488"/>
                  </a:lnTo>
                  <a:lnTo>
                    <a:pt x="488" y="1510"/>
                  </a:lnTo>
                  <a:lnTo>
                    <a:pt x="525" y="1529"/>
                  </a:lnTo>
                  <a:lnTo>
                    <a:pt x="560" y="1547"/>
                  </a:lnTo>
                  <a:lnTo>
                    <a:pt x="594" y="1562"/>
                  </a:lnTo>
                  <a:lnTo>
                    <a:pt x="626" y="1576"/>
                  </a:lnTo>
                  <a:lnTo>
                    <a:pt x="658" y="1589"/>
                  </a:lnTo>
                  <a:lnTo>
                    <a:pt x="687" y="1599"/>
                  </a:lnTo>
                  <a:lnTo>
                    <a:pt x="714" y="1609"/>
                  </a:lnTo>
                  <a:lnTo>
                    <a:pt x="739" y="1616"/>
                  </a:lnTo>
                  <a:lnTo>
                    <a:pt x="782" y="1628"/>
                  </a:lnTo>
                  <a:lnTo>
                    <a:pt x="814" y="1637"/>
                  </a:lnTo>
                  <a:lnTo>
                    <a:pt x="834" y="1641"/>
                  </a:lnTo>
                  <a:lnTo>
                    <a:pt x="841" y="1642"/>
                  </a:lnTo>
                  <a:lnTo>
                    <a:pt x="834" y="1642"/>
                  </a:lnTo>
                  <a:lnTo>
                    <a:pt x="813" y="1642"/>
                  </a:lnTo>
                  <a:lnTo>
                    <a:pt x="780" y="1641"/>
                  </a:lnTo>
                  <a:lnTo>
                    <a:pt x="734" y="1637"/>
                  </a:lnTo>
                  <a:lnTo>
                    <a:pt x="708" y="1634"/>
                  </a:lnTo>
                  <a:lnTo>
                    <a:pt x="679" y="1629"/>
                  </a:lnTo>
                  <a:lnTo>
                    <a:pt x="648" y="1623"/>
                  </a:lnTo>
                  <a:lnTo>
                    <a:pt x="613" y="1615"/>
                  </a:lnTo>
                  <a:lnTo>
                    <a:pt x="578" y="1606"/>
                  </a:lnTo>
                  <a:lnTo>
                    <a:pt x="541" y="1594"/>
                  </a:lnTo>
                  <a:lnTo>
                    <a:pt x="502" y="1581"/>
                  </a:lnTo>
                  <a:lnTo>
                    <a:pt x="461" y="1563"/>
                  </a:lnTo>
                  <a:lnTo>
                    <a:pt x="441" y="1555"/>
                  </a:lnTo>
                  <a:lnTo>
                    <a:pt x="420" y="1545"/>
                  </a:lnTo>
                  <a:lnTo>
                    <a:pt x="400" y="1534"/>
                  </a:lnTo>
                  <a:lnTo>
                    <a:pt x="378" y="1522"/>
                  </a:lnTo>
                  <a:lnTo>
                    <a:pt x="358" y="1510"/>
                  </a:lnTo>
                  <a:lnTo>
                    <a:pt x="336" y="1497"/>
                  </a:lnTo>
                  <a:lnTo>
                    <a:pt x="316" y="1483"/>
                  </a:lnTo>
                  <a:lnTo>
                    <a:pt x="295" y="1467"/>
                  </a:lnTo>
                  <a:lnTo>
                    <a:pt x="274" y="1451"/>
                  </a:lnTo>
                  <a:lnTo>
                    <a:pt x="254" y="1434"/>
                  </a:lnTo>
                  <a:lnTo>
                    <a:pt x="233" y="1416"/>
                  </a:lnTo>
                  <a:lnTo>
                    <a:pt x="214" y="1396"/>
                  </a:lnTo>
                  <a:lnTo>
                    <a:pt x="195" y="1377"/>
                  </a:lnTo>
                  <a:lnTo>
                    <a:pt x="176" y="1355"/>
                  </a:lnTo>
                  <a:lnTo>
                    <a:pt x="159" y="1334"/>
                  </a:lnTo>
                  <a:lnTo>
                    <a:pt x="142" y="1310"/>
                  </a:lnTo>
                  <a:lnTo>
                    <a:pt x="126" y="1286"/>
                  </a:lnTo>
                  <a:lnTo>
                    <a:pt x="110" y="1261"/>
                  </a:lnTo>
                  <a:lnTo>
                    <a:pt x="95" y="1236"/>
                  </a:lnTo>
                  <a:lnTo>
                    <a:pt x="82" y="1209"/>
                  </a:lnTo>
                  <a:lnTo>
                    <a:pt x="69" y="1182"/>
                  </a:lnTo>
                  <a:lnTo>
                    <a:pt x="58" y="1155"/>
                  </a:lnTo>
                  <a:lnTo>
                    <a:pt x="48" y="1127"/>
                  </a:lnTo>
                  <a:lnTo>
                    <a:pt x="38" y="1098"/>
                  </a:lnTo>
                  <a:lnTo>
                    <a:pt x="31" y="1069"/>
                  </a:lnTo>
                  <a:lnTo>
                    <a:pt x="23" y="1040"/>
                  </a:lnTo>
                  <a:lnTo>
                    <a:pt x="18" y="1011"/>
                  </a:lnTo>
                  <a:lnTo>
                    <a:pt x="12" y="981"/>
                  </a:lnTo>
                  <a:lnTo>
                    <a:pt x="8" y="950"/>
                  </a:lnTo>
                  <a:lnTo>
                    <a:pt x="5" y="920"/>
                  </a:lnTo>
                  <a:lnTo>
                    <a:pt x="2" y="890"/>
                  </a:lnTo>
                  <a:lnTo>
                    <a:pt x="0" y="859"/>
                  </a:lnTo>
                  <a:lnTo>
                    <a:pt x="0" y="843"/>
                  </a:lnTo>
                  <a:lnTo>
                    <a:pt x="0" y="829"/>
                  </a:lnTo>
                  <a:lnTo>
                    <a:pt x="1" y="815"/>
                  </a:lnTo>
                  <a:lnTo>
                    <a:pt x="1" y="800"/>
                  </a:lnTo>
                  <a:lnTo>
                    <a:pt x="1" y="786"/>
                  </a:lnTo>
                  <a:lnTo>
                    <a:pt x="2" y="770"/>
                  </a:lnTo>
                  <a:lnTo>
                    <a:pt x="5" y="740"/>
                  </a:lnTo>
                  <a:lnTo>
                    <a:pt x="6" y="726"/>
                  </a:lnTo>
                  <a:lnTo>
                    <a:pt x="7" y="711"/>
                  </a:lnTo>
                  <a:lnTo>
                    <a:pt x="9" y="696"/>
                  </a:lnTo>
                  <a:lnTo>
                    <a:pt x="11" y="680"/>
                  </a:lnTo>
                  <a:lnTo>
                    <a:pt x="13" y="666"/>
                  </a:lnTo>
                  <a:lnTo>
                    <a:pt x="15" y="651"/>
                  </a:lnTo>
                  <a:lnTo>
                    <a:pt x="18" y="636"/>
                  </a:lnTo>
                  <a:lnTo>
                    <a:pt x="21" y="622"/>
                  </a:lnTo>
                  <a:lnTo>
                    <a:pt x="27" y="593"/>
                  </a:lnTo>
                  <a:lnTo>
                    <a:pt x="35" y="564"/>
                  </a:lnTo>
                  <a:lnTo>
                    <a:pt x="43" y="536"/>
                  </a:lnTo>
                  <a:lnTo>
                    <a:pt x="52" y="508"/>
                  </a:lnTo>
                  <a:lnTo>
                    <a:pt x="63" y="480"/>
                  </a:lnTo>
                  <a:lnTo>
                    <a:pt x="74" y="453"/>
                  </a:lnTo>
                  <a:lnTo>
                    <a:pt x="87" y="427"/>
                  </a:lnTo>
                  <a:lnTo>
                    <a:pt x="100" y="401"/>
                  </a:lnTo>
                  <a:lnTo>
                    <a:pt x="113" y="376"/>
                  </a:lnTo>
                  <a:lnTo>
                    <a:pt x="128" y="352"/>
                  </a:lnTo>
                  <a:lnTo>
                    <a:pt x="143" y="329"/>
                  </a:lnTo>
                  <a:lnTo>
                    <a:pt x="159" y="306"/>
                  </a:lnTo>
                  <a:lnTo>
                    <a:pt x="176" y="284"/>
                  </a:lnTo>
                  <a:lnTo>
                    <a:pt x="194" y="264"/>
                  </a:lnTo>
                  <a:lnTo>
                    <a:pt x="211" y="244"/>
                  </a:lnTo>
                  <a:lnTo>
                    <a:pt x="229" y="226"/>
                  </a:lnTo>
                  <a:lnTo>
                    <a:pt x="249" y="208"/>
                  </a:lnTo>
                  <a:lnTo>
                    <a:pt x="267" y="190"/>
                  </a:lnTo>
                  <a:lnTo>
                    <a:pt x="286" y="174"/>
                  </a:lnTo>
                  <a:lnTo>
                    <a:pt x="306" y="160"/>
                  </a:lnTo>
                  <a:lnTo>
                    <a:pt x="325" y="146"/>
                  </a:lnTo>
                  <a:lnTo>
                    <a:pt x="345" y="132"/>
                  </a:lnTo>
                  <a:lnTo>
                    <a:pt x="364" y="120"/>
                  </a:lnTo>
                  <a:lnTo>
                    <a:pt x="384" y="108"/>
                  </a:lnTo>
                  <a:lnTo>
                    <a:pt x="403" y="98"/>
                  </a:lnTo>
                  <a:lnTo>
                    <a:pt x="422" y="88"/>
                  </a:lnTo>
                  <a:lnTo>
                    <a:pt x="442" y="78"/>
                  </a:lnTo>
                  <a:lnTo>
                    <a:pt x="460" y="69"/>
                  </a:lnTo>
                  <a:lnTo>
                    <a:pt x="496" y="54"/>
                  </a:lnTo>
                  <a:lnTo>
                    <a:pt x="531" y="42"/>
                  </a:lnTo>
                  <a:lnTo>
                    <a:pt x="564" y="32"/>
                  </a:lnTo>
                  <a:lnTo>
                    <a:pt x="595" y="23"/>
                  </a:lnTo>
                  <a:lnTo>
                    <a:pt x="624" y="17"/>
                  </a:lnTo>
                  <a:lnTo>
                    <a:pt x="650" y="11"/>
                  </a:lnTo>
                  <a:lnTo>
                    <a:pt x="696" y="5"/>
                  </a:lnTo>
                  <a:lnTo>
                    <a:pt x="729" y="1"/>
                  </a:lnTo>
                  <a:lnTo>
                    <a:pt x="750" y="0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E5E7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Freeform 653">
              <a:extLst>
                <a:ext uri="{FF2B5EF4-FFF2-40B4-BE49-F238E27FC236}">
                  <a16:creationId xmlns:a16="http://schemas.microsoft.com/office/drawing/2014/main" xmlns="" id="{9760104D-E845-44D3-944A-F088AF8340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12070" y="2072095"/>
              <a:ext cx="977900" cy="947738"/>
            </a:xfrm>
            <a:custGeom>
              <a:avLst/>
              <a:gdLst>
                <a:gd name="T0" fmla="*/ 79 w 4933"/>
                <a:gd name="T1" fmla="*/ 322 h 4770"/>
                <a:gd name="T2" fmla="*/ 153 w 4933"/>
                <a:gd name="T3" fmla="*/ 260 h 4770"/>
                <a:gd name="T4" fmla="*/ 258 w 4933"/>
                <a:gd name="T5" fmla="*/ 187 h 4770"/>
                <a:gd name="T6" fmla="*/ 436 w 4933"/>
                <a:gd name="T7" fmla="*/ 96 h 4770"/>
                <a:gd name="T8" fmla="*/ 612 w 4933"/>
                <a:gd name="T9" fmla="*/ 38 h 4770"/>
                <a:gd name="T10" fmla="*/ 815 w 4933"/>
                <a:gd name="T11" fmla="*/ 4 h 4770"/>
                <a:gd name="T12" fmla="*/ 1043 w 4933"/>
                <a:gd name="T13" fmla="*/ 4 h 4770"/>
                <a:gd name="T14" fmla="*/ 1285 w 4933"/>
                <a:gd name="T15" fmla="*/ 48 h 4770"/>
                <a:gd name="T16" fmla="*/ 1530 w 4933"/>
                <a:gd name="T17" fmla="*/ 140 h 4770"/>
                <a:gd name="T18" fmla="*/ 1715 w 4933"/>
                <a:gd name="T19" fmla="*/ 251 h 4770"/>
                <a:gd name="T20" fmla="*/ 1860 w 4933"/>
                <a:gd name="T21" fmla="*/ 364 h 4770"/>
                <a:gd name="T22" fmla="*/ 2072 w 4933"/>
                <a:gd name="T23" fmla="*/ 563 h 4770"/>
                <a:gd name="T24" fmla="*/ 2415 w 4933"/>
                <a:gd name="T25" fmla="*/ 889 h 4770"/>
                <a:gd name="T26" fmla="*/ 2868 w 4933"/>
                <a:gd name="T27" fmla="*/ 1320 h 4770"/>
                <a:gd name="T28" fmla="*/ 3329 w 4933"/>
                <a:gd name="T29" fmla="*/ 1758 h 4770"/>
                <a:gd name="T30" fmla="*/ 3784 w 4933"/>
                <a:gd name="T31" fmla="*/ 2196 h 4770"/>
                <a:gd name="T32" fmla="*/ 4225 w 4933"/>
                <a:gd name="T33" fmla="*/ 2621 h 4770"/>
                <a:gd name="T34" fmla="*/ 4437 w 4933"/>
                <a:gd name="T35" fmla="*/ 2825 h 4770"/>
                <a:gd name="T36" fmla="*/ 4552 w 4933"/>
                <a:gd name="T37" fmla="*/ 2941 h 4770"/>
                <a:gd name="T38" fmla="*/ 4644 w 4933"/>
                <a:gd name="T39" fmla="*/ 3049 h 4770"/>
                <a:gd name="T40" fmla="*/ 4764 w 4933"/>
                <a:gd name="T41" fmla="*/ 3231 h 4770"/>
                <a:gd name="T42" fmla="*/ 4868 w 4933"/>
                <a:gd name="T43" fmla="*/ 3471 h 4770"/>
                <a:gd name="T44" fmla="*/ 4922 w 4933"/>
                <a:gd name="T45" fmla="*/ 3711 h 4770"/>
                <a:gd name="T46" fmla="*/ 4932 w 4933"/>
                <a:gd name="T47" fmla="*/ 3938 h 4770"/>
                <a:gd name="T48" fmla="*/ 4908 w 4933"/>
                <a:gd name="T49" fmla="*/ 4143 h 4770"/>
                <a:gd name="T50" fmla="*/ 4858 w 4933"/>
                <a:gd name="T51" fmla="*/ 4321 h 4770"/>
                <a:gd name="T52" fmla="*/ 4775 w 4933"/>
                <a:gd name="T53" fmla="*/ 4503 h 4770"/>
                <a:gd name="T54" fmla="*/ 4707 w 4933"/>
                <a:gd name="T55" fmla="*/ 4610 h 4770"/>
                <a:gd name="T56" fmla="*/ 4648 w 4933"/>
                <a:gd name="T57" fmla="*/ 4689 h 4770"/>
                <a:gd name="T58" fmla="*/ 4578 w 4933"/>
                <a:gd name="T59" fmla="*/ 4766 h 4770"/>
                <a:gd name="T60" fmla="*/ 4660 w 4933"/>
                <a:gd name="T61" fmla="*/ 4666 h 4770"/>
                <a:gd name="T62" fmla="*/ 4719 w 4933"/>
                <a:gd name="T63" fmla="*/ 4578 h 4770"/>
                <a:gd name="T64" fmla="*/ 4781 w 4933"/>
                <a:gd name="T65" fmla="*/ 4461 h 4770"/>
                <a:gd name="T66" fmla="*/ 4854 w 4933"/>
                <a:gd name="T67" fmla="*/ 4267 h 4770"/>
                <a:gd name="T68" fmla="*/ 4890 w 4933"/>
                <a:gd name="T69" fmla="*/ 4083 h 4770"/>
                <a:gd name="T70" fmla="*/ 4900 w 4933"/>
                <a:gd name="T71" fmla="*/ 3876 h 4770"/>
                <a:gd name="T72" fmla="*/ 4873 w 4933"/>
                <a:gd name="T73" fmla="*/ 3650 h 4770"/>
                <a:gd name="T74" fmla="*/ 4803 w 4933"/>
                <a:gd name="T75" fmla="*/ 3418 h 4770"/>
                <a:gd name="T76" fmla="*/ 4684 w 4933"/>
                <a:gd name="T77" fmla="*/ 3190 h 4770"/>
                <a:gd name="T78" fmla="*/ 4582 w 4933"/>
                <a:gd name="T79" fmla="*/ 3051 h 4770"/>
                <a:gd name="T80" fmla="*/ 4485 w 4933"/>
                <a:gd name="T81" fmla="*/ 2949 h 4770"/>
                <a:gd name="T82" fmla="*/ 4338 w 4933"/>
                <a:gd name="T83" fmla="*/ 2808 h 4770"/>
                <a:gd name="T84" fmla="*/ 4060 w 4933"/>
                <a:gd name="T85" fmla="*/ 2545 h 4770"/>
                <a:gd name="T86" fmla="*/ 3611 w 4933"/>
                <a:gd name="T87" fmla="*/ 2119 h 4770"/>
                <a:gd name="T88" fmla="*/ 3151 w 4933"/>
                <a:gd name="T89" fmla="*/ 1681 h 4770"/>
                <a:gd name="T90" fmla="*/ 2693 w 4933"/>
                <a:gd name="T91" fmla="*/ 1241 h 4770"/>
                <a:gd name="T92" fmla="*/ 2246 w 4933"/>
                <a:gd name="T93" fmla="*/ 812 h 4770"/>
                <a:gd name="T94" fmla="*/ 1971 w 4933"/>
                <a:gd name="T95" fmla="*/ 547 h 4770"/>
                <a:gd name="T96" fmla="*/ 1764 w 4933"/>
                <a:gd name="T97" fmla="*/ 352 h 4770"/>
                <a:gd name="T98" fmla="*/ 1655 w 4933"/>
                <a:gd name="T99" fmla="*/ 269 h 4770"/>
                <a:gd name="T100" fmla="*/ 1442 w 4933"/>
                <a:gd name="T101" fmla="*/ 150 h 4770"/>
                <a:gd name="T102" fmla="*/ 1205 w 4933"/>
                <a:gd name="T103" fmla="*/ 70 h 4770"/>
                <a:gd name="T104" fmla="*/ 974 w 4933"/>
                <a:gd name="T105" fmla="*/ 36 h 4770"/>
                <a:gd name="T106" fmla="*/ 758 w 4933"/>
                <a:gd name="T107" fmla="*/ 41 h 4770"/>
                <a:gd name="T108" fmla="*/ 564 w 4933"/>
                <a:gd name="T109" fmla="*/ 75 h 4770"/>
                <a:gd name="T110" fmla="*/ 379 w 4933"/>
                <a:gd name="T111" fmla="*/ 141 h 4770"/>
                <a:gd name="T112" fmla="*/ 231 w 4933"/>
                <a:gd name="T113" fmla="*/ 218 h 4770"/>
                <a:gd name="T114" fmla="*/ 134 w 4933"/>
                <a:gd name="T115" fmla="*/ 285 h 4770"/>
                <a:gd name="T116" fmla="*/ 65 w 4933"/>
                <a:gd name="T117" fmla="*/ 341 h 4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33" h="4770">
                  <a:moveTo>
                    <a:pt x="0" y="399"/>
                  </a:moveTo>
                  <a:lnTo>
                    <a:pt x="4" y="395"/>
                  </a:lnTo>
                  <a:lnTo>
                    <a:pt x="16" y="383"/>
                  </a:lnTo>
                  <a:lnTo>
                    <a:pt x="36" y="364"/>
                  </a:lnTo>
                  <a:lnTo>
                    <a:pt x="62" y="337"/>
                  </a:lnTo>
                  <a:lnTo>
                    <a:pt x="70" y="330"/>
                  </a:lnTo>
                  <a:lnTo>
                    <a:pt x="79" y="322"/>
                  </a:lnTo>
                  <a:lnTo>
                    <a:pt x="87" y="314"/>
                  </a:lnTo>
                  <a:lnTo>
                    <a:pt x="96" y="305"/>
                  </a:lnTo>
                  <a:lnTo>
                    <a:pt x="107" y="296"/>
                  </a:lnTo>
                  <a:lnTo>
                    <a:pt x="118" y="288"/>
                  </a:lnTo>
                  <a:lnTo>
                    <a:pt x="129" y="278"/>
                  </a:lnTo>
                  <a:lnTo>
                    <a:pt x="141" y="269"/>
                  </a:lnTo>
                  <a:lnTo>
                    <a:pt x="153" y="260"/>
                  </a:lnTo>
                  <a:lnTo>
                    <a:pt x="166" y="249"/>
                  </a:lnTo>
                  <a:lnTo>
                    <a:pt x="180" y="238"/>
                  </a:lnTo>
                  <a:lnTo>
                    <a:pt x="193" y="227"/>
                  </a:lnTo>
                  <a:lnTo>
                    <a:pt x="209" y="218"/>
                  </a:lnTo>
                  <a:lnTo>
                    <a:pt x="224" y="208"/>
                  </a:lnTo>
                  <a:lnTo>
                    <a:pt x="241" y="198"/>
                  </a:lnTo>
                  <a:lnTo>
                    <a:pt x="258" y="187"/>
                  </a:lnTo>
                  <a:lnTo>
                    <a:pt x="274" y="176"/>
                  </a:lnTo>
                  <a:lnTo>
                    <a:pt x="292" y="166"/>
                  </a:lnTo>
                  <a:lnTo>
                    <a:pt x="311" y="155"/>
                  </a:lnTo>
                  <a:lnTo>
                    <a:pt x="330" y="145"/>
                  </a:lnTo>
                  <a:lnTo>
                    <a:pt x="371" y="125"/>
                  </a:lnTo>
                  <a:lnTo>
                    <a:pt x="413" y="104"/>
                  </a:lnTo>
                  <a:lnTo>
                    <a:pt x="436" y="96"/>
                  </a:lnTo>
                  <a:lnTo>
                    <a:pt x="460" y="86"/>
                  </a:lnTo>
                  <a:lnTo>
                    <a:pt x="484" y="77"/>
                  </a:lnTo>
                  <a:lnTo>
                    <a:pt x="508" y="69"/>
                  </a:lnTo>
                  <a:lnTo>
                    <a:pt x="533" y="60"/>
                  </a:lnTo>
                  <a:lnTo>
                    <a:pt x="558" y="52"/>
                  </a:lnTo>
                  <a:lnTo>
                    <a:pt x="585" y="45"/>
                  </a:lnTo>
                  <a:lnTo>
                    <a:pt x="612" y="38"/>
                  </a:lnTo>
                  <a:lnTo>
                    <a:pt x="639" y="32"/>
                  </a:lnTo>
                  <a:lnTo>
                    <a:pt x="667" y="25"/>
                  </a:lnTo>
                  <a:lnTo>
                    <a:pt x="696" y="20"/>
                  </a:lnTo>
                  <a:lnTo>
                    <a:pt x="725" y="15"/>
                  </a:lnTo>
                  <a:lnTo>
                    <a:pt x="754" y="10"/>
                  </a:lnTo>
                  <a:lnTo>
                    <a:pt x="785" y="7"/>
                  </a:lnTo>
                  <a:lnTo>
                    <a:pt x="815" y="4"/>
                  </a:lnTo>
                  <a:lnTo>
                    <a:pt x="846" y="2"/>
                  </a:lnTo>
                  <a:lnTo>
                    <a:pt x="879" y="1"/>
                  </a:lnTo>
                  <a:lnTo>
                    <a:pt x="910" y="0"/>
                  </a:lnTo>
                  <a:lnTo>
                    <a:pt x="942" y="0"/>
                  </a:lnTo>
                  <a:lnTo>
                    <a:pt x="976" y="1"/>
                  </a:lnTo>
                  <a:lnTo>
                    <a:pt x="1009" y="2"/>
                  </a:lnTo>
                  <a:lnTo>
                    <a:pt x="1043" y="4"/>
                  </a:lnTo>
                  <a:lnTo>
                    <a:pt x="1076" y="8"/>
                  </a:lnTo>
                  <a:lnTo>
                    <a:pt x="1111" y="13"/>
                  </a:lnTo>
                  <a:lnTo>
                    <a:pt x="1144" y="18"/>
                  </a:lnTo>
                  <a:lnTo>
                    <a:pt x="1180" y="23"/>
                  </a:lnTo>
                  <a:lnTo>
                    <a:pt x="1214" y="31"/>
                  </a:lnTo>
                  <a:lnTo>
                    <a:pt x="1249" y="38"/>
                  </a:lnTo>
                  <a:lnTo>
                    <a:pt x="1285" y="48"/>
                  </a:lnTo>
                  <a:lnTo>
                    <a:pt x="1319" y="58"/>
                  </a:lnTo>
                  <a:lnTo>
                    <a:pt x="1355" y="69"/>
                  </a:lnTo>
                  <a:lnTo>
                    <a:pt x="1389" y="81"/>
                  </a:lnTo>
                  <a:lnTo>
                    <a:pt x="1425" y="95"/>
                  </a:lnTo>
                  <a:lnTo>
                    <a:pt x="1459" y="109"/>
                  </a:lnTo>
                  <a:lnTo>
                    <a:pt x="1495" y="124"/>
                  </a:lnTo>
                  <a:lnTo>
                    <a:pt x="1530" y="140"/>
                  </a:lnTo>
                  <a:lnTo>
                    <a:pt x="1564" y="157"/>
                  </a:lnTo>
                  <a:lnTo>
                    <a:pt x="1599" y="176"/>
                  </a:lnTo>
                  <a:lnTo>
                    <a:pt x="1632" y="196"/>
                  </a:lnTo>
                  <a:lnTo>
                    <a:pt x="1667" y="217"/>
                  </a:lnTo>
                  <a:lnTo>
                    <a:pt x="1683" y="228"/>
                  </a:lnTo>
                  <a:lnTo>
                    <a:pt x="1699" y="239"/>
                  </a:lnTo>
                  <a:lnTo>
                    <a:pt x="1715" y="251"/>
                  </a:lnTo>
                  <a:lnTo>
                    <a:pt x="1733" y="262"/>
                  </a:lnTo>
                  <a:lnTo>
                    <a:pt x="1749" y="274"/>
                  </a:lnTo>
                  <a:lnTo>
                    <a:pt x="1765" y="286"/>
                  </a:lnTo>
                  <a:lnTo>
                    <a:pt x="1781" y="299"/>
                  </a:lnTo>
                  <a:lnTo>
                    <a:pt x="1797" y="312"/>
                  </a:lnTo>
                  <a:lnTo>
                    <a:pt x="1828" y="337"/>
                  </a:lnTo>
                  <a:lnTo>
                    <a:pt x="1860" y="364"/>
                  </a:lnTo>
                  <a:lnTo>
                    <a:pt x="1890" y="393"/>
                  </a:lnTo>
                  <a:lnTo>
                    <a:pt x="1920" y="420"/>
                  </a:lnTo>
                  <a:lnTo>
                    <a:pt x="1950" y="449"/>
                  </a:lnTo>
                  <a:lnTo>
                    <a:pt x="1980" y="477"/>
                  </a:lnTo>
                  <a:lnTo>
                    <a:pt x="2010" y="506"/>
                  </a:lnTo>
                  <a:lnTo>
                    <a:pt x="2040" y="534"/>
                  </a:lnTo>
                  <a:lnTo>
                    <a:pt x="2072" y="563"/>
                  </a:lnTo>
                  <a:lnTo>
                    <a:pt x="2102" y="592"/>
                  </a:lnTo>
                  <a:lnTo>
                    <a:pt x="2133" y="621"/>
                  </a:lnTo>
                  <a:lnTo>
                    <a:pt x="2163" y="651"/>
                  </a:lnTo>
                  <a:lnTo>
                    <a:pt x="2226" y="709"/>
                  </a:lnTo>
                  <a:lnTo>
                    <a:pt x="2289" y="769"/>
                  </a:lnTo>
                  <a:lnTo>
                    <a:pt x="2351" y="829"/>
                  </a:lnTo>
                  <a:lnTo>
                    <a:pt x="2415" y="889"/>
                  </a:lnTo>
                  <a:lnTo>
                    <a:pt x="2479" y="950"/>
                  </a:lnTo>
                  <a:lnTo>
                    <a:pt x="2543" y="1010"/>
                  </a:lnTo>
                  <a:lnTo>
                    <a:pt x="2607" y="1072"/>
                  </a:lnTo>
                  <a:lnTo>
                    <a:pt x="2673" y="1133"/>
                  </a:lnTo>
                  <a:lnTo>
                    <a:pt x="2738" y="1196"/>
                  </a:lnTo>
                  <a:lnTo>
                    <a:pt x="2802" y="1257"/>
                  </a:lnTo>
                  <a:lnTo>
                    <a:pt x="2868" y="1320"/>
                  </a:lnTo>
                  <a:lnTo>
                    <a:pt x="2934" y="1381"/>
                  </a:lnTo>
                  <a:lnTo>
                    <a:pt x="3000" y="1444"/>
                  </a:lnTo>
                  <a:lnTo>
                    <a:pt x="3066" y="1507"/>
                  </a:lnTo>
                  <a:lnTo>
                    <a:pt x="3132" y="1569"/>
                  </a:lnTo>
                  <a:lnTo>
                    <a:pt x="3198" y="1632"/>
                  </a:lnTo>
                  <a:lnTo>
                    <a:pt x="3263" y="1695"/>
                  </a:lnTo>
                  <a:lnTo>
                    <a:pt x="3329" y="1758"/>
                  </a:lnTo>
                  <a:lnTo>
                    <a:pt x="3394" y="1821"/>
                  </a:lnTo>
                  <a:lnTo>
                    <a:pt x="3460" y="1884"/>
                  </a:lnTo>
                  <a:lnTo>
                    <a:pt x="3525" y="1947"/>
                  </a:lnTo>
                  <a:lnTo>
                    <a:pt x="3590" y="2010"/>
                  </a:lnTo>
                  <a:lnTo>
                    <a:pt x="3655" y="2072"/>
                  </a:lnTo>
                  <a:lnTo>
                    <a:pt x="3720" y="2134"/>
                  </a:lnTo>
                  <a:lnTo>
                    <a:pt x="3784" y="2196"/>
                  </a:lnTo>
                  <a:lnTo>
                    <a:pt x="3848" y="2258"/>
                  </a:lnTo>
                  <a:lnTo>
                    <a:pt x="3912" y="2319"/>
                  </a:lnTo>
                  <a:lnTo>
                    <a:pt x="3976" y="2380"/>
                  </a:lnTo>
                  <a:lnTo>
                    <a:pt x="4038" y="2440"/>
                  </a:lnTo>
                  <a:lnTo>
                    <a:pt x="4101" y="2501"/>
                  </a:lnTo>
                  <a:lnTo>
                    <a:pt x="4164" y="2561"/>
                  </a:lnTo>
                  <a:lnTo>
                    <a:pt x="4225" y="2621"/>
                  </a:lnTo>
                  <a:lnTo>
                    <a:pt x="4255" y="2650"/>
                  </a:lnTo>
                  <a:lnTo>
                    <a:pt x="4287" y="2679"/>
                  </a:lnTo>
                  <a:lnTo>
                    <a:pt x="4317" y="2709"/>
                  </a:lnTo>
                  <a:lnTo>
                    <a:pt x="4347" y="2738"/>
                  </a:lnTo>
                  <a:lnTo>
                    <a:pt x="4377" y="2766"/>
                  </a:lnTo>
                  <a:lnTo>
                    <a:pt x="4407" y="2795"/>
                  </a:lnTo>
                  <a:lnTo>
                    <a:pt x="4437" y="2825"/>
                  </a:lnTo>
                  <a:lnTo>
                    <a:pt x="4466" y="2853"/>
                  </a:lnTo>
                  <a:lnTo>
                    <a:pt x="4496" y="2882"/>
                  </a:lnTo>
                  <a:lnTo>
                    <a:pt x="4503" y="2888"/>
                  </a:lnTo>
                  <a:lnTo>
                    <a:pt x="4511" y="2897"/>
                  </a:lnTo>
                  <a:lnTo>
                    <a:pt x="4525" y="2912"/>
                  </a:lnTo>
                  <a:lnTo>
                    <a:pt x="4538" y="2926"/>
                  </a:lnTo>
                  <a:lnTo>
                    <a:pt x="4552" y="2941"/>
                  </a:lnTo>
                  <a:lnTo>
                    <a:pt x="4566" y="2956"/>
                  </a:lnTo>
                  <a:lnTo>
                    <a:pt x="4580" y="2970"/>
                  </a:lnTo>
                  <a:lnTo>
                    <a:pt x="4593" y="2985"/>
                  </a:lnTo>
                  <a:lnTo>
                    <a:pt x="4607" y="3001"/>
                  </a:lnTo>
                  <a:lnTo>
                    <a:pt x="4619" y="3017"/>
                  </a:lnTo>
                  <a:lnTo>
                    <a:pt x="4632" y="3033"/>
                  </a:lnTo>
                  <a:lnTo>
                    <a:pt x="4644" y="3049"/>
                  </a:lnTo>
                  <a:lnTo>
                    <a:pt x="4657" y="3065"/>
                  </a:lnTo>
                  <a:lnTo>
                    <a:pt x="4669" y="3082"/>
                  </a:lnTo>
                  <a:lnTo>
                    <a:pt x="4681" y="3098"/>
                  </a:lnTo>
                  <a:lnTo>
                    <a:pt x="4704" y="3130"/>
                  </a:lnTo>
                  <a:lnTo>
                    <a:pt x="4725" y="3164"/>
                  </a:lnTo>
                  <a:lnTo>
                    <a:pt x="4745" y="3197"/>
                  </a:lnTo>
                  <a:lnTo>
                    <a:pt x="4764" y="3231"/>
                  </a:lnTo>
                  <a:lnTo>
                    <a:pt x="4782" y="3265"/>
                  </a:lnTo>
                  <a:lnTo>
                    <a:pt x="4799" y="3299"/>
                  </a:lnTo>
                  <a:lnTo>
                    <a:pt x="4815" y="3333"/>
                  </a:lnTo>
                  <a:lnTo>
                    <a:pt x="4829" y="3368"/>
                  </a:lnTo>
                  <a:lnTo>
                    <a:pt x="4843" y="3402"/>
                  </a:lnTo>
                  <a:lnTo>
                    <a:pt x="4856" y="3437"/>
                  </a:lnTo>
                  <a:lnTo>
                    <a:pt x="4868" y="3471"/>
                  </a:lnTo>
                  <a:lnTo>
                    <a:pt x="4877" y="3506"/>
                  </a:lnTo>
                  <a:lnTo>
                    <a:pt x="4887" y="3540"/>
                  </a:lnTo>
                  <a:lnTo>
                    <a:pt x="4896" y="3575"/>
                  </a:lnTo>
                  <a:lnTo>
                    <a:pt x="4904" y="3609"/>
                  </a:lnTo>
                  <a:lnTo>
                    <a:pt x="4911" y="3644"/>
                  </a:lnTo>
                  <a:lnTo>
                    <a:pt x="4916" y="3677"/>
                  </a:lnTo>
                  <a:lnTo>
                    <a:pt x="4922" y="3711"/>
                  </a:lnTo>
                  <a:lnTo>
                    <a:pt x="4926" y="3744"/>
                  </a:lnTo>
                  <a:lnTo>
                    <a:pt x="4929" y="3778"/>
                  </a:lnTo>
                  <a:lnTo>
                    <a:pt x="4931" y="3810"/>
                  </a:lnTo>
                  <a:lnTo>
                    <a:pt x="4932" y="3843"/>
                  </a:lnTo>
                  <a:lnTo>
                    <a:pt x="4933" y="3875"/>
                  </a:lnTo>
                  <a:lnTo>
                    <a:pt x="4933" y="3906"/>
                  </a:lnTo>
                  <a:lnTo>
                    <a:pt x="4932" y="3938"/>
                  </a:lnTo>
                  <a:lnTo>
                    <a:pt x="4930" y="3969"/>
                  </a:lnTo>
                  <a:lnTo>
                    <a:pt x="4928" y="3999"/>
                  </a:lnTo>
                  <a:lnTo>
                    <a:pt x="4925" y="4029"/>
                  </a:lnTo>
                  <a:lnTo>
                    <a:pt x="4922" y="4059"/>
                  </a:lnTo>
                  <a:lnTo>
                    <a:pt x="4917" y="4087"/>
                  </a:lnTo>
                  <a:lnTo>
                    <a:pt x="4913" y="4116"/>
                  </a:lnTo>
                  <a:lnTo>
                    <a:pt x="4908" y="4143"/>
                  </a:lnTo>
                  <a:lnTo>
                    <a:pt x="4902" y="4170"/>
                  </a:lnTo>
                  <a:lnTo>
                    <a:pt x="4896" y="4197"/>
                  </a:lnTo>
                  <a:lnTo>
                    <a:pt x="4889" y="4223"/>
                  </a:lnTo>
                  <a:lnTo>
                    <a:pt x="4882" y="4249"/>
                  </a:lnTo>
                  <a:lnTo>
                    <a:pt x="4874" y="4272"/>
                  </a:lnTo>
                  <a:lnTo>
                    <a:pt x="4865" y="4297"/>
                  </a:lnTo>
                  <a:lnTo>
                    <a:pt x="4858" y="4321"/>
                  </a:lnTo>
                  <a:lnTo>
                    <a:pt x="4850" y="4343"/>
                  </a:lnTo>
                  <a:lnTo>
                    <a:pt x="4831" y="4387"/>
                  </a:lnTo>
                  <a:lnTo>
                    <a:pt x="4814" y="4429"/>
                  </a:lnTo>
                  <a:lnTo>
                    <a:pt x="4804" y="4448"/>
                  </a:lnTo>
                  <a:lnTo>
                    <a:pt x="4794" y="4468"/>
                  </a:lnTo>
                  <a:lnTo>
                    <a:pt x="4784" y="4486"/>
                  </a:lnTo>
                  <a:lnTo>
                    <a:pt x="4775" y="4503"/>
                  </a:lnTo>
                  <a:lnTo>
                    <a:pt x="4765" y="4521"/>
                  </a:lnTo>
                  <a:lnTo>
                    <a:pt x="4755" y="4537"/>
                  </a:lnTo>
                  <a:lnTo>
                    <a:pt x="4746" y="4553"/>
                  </a:lnTo>
                  <a:lnTo>
                    <a:pt x="4737" y="4569"/>
                  </a:lnTo>
                  <a:lnTo>
                    <a:pt x="4726" y="4583"/>
                  </a:lnTo>
                  <a:lnTo>
                    <a:pt x="4716" y="4597"/>
                  </a:lnTo>
                  <a:lnTo>
                    <a:pt x="4707" y="4610"/>
                  </a:lnTo>
                  <a:lnTo>
                    <a:pt x="4698" y="4623"/>
                  </a:lnTo>
                  <a:lnTo>
                    <a:pt x="4689" y="4636"/>
                  </a:lnTo>
                  <a:lnTo>
                    <a:pt x="4681" y="4648"/>
                  </a:lnTo>
                  <a:lnTo>
                    <a:pt x="4672" y="4659"/>
                  </a:lnTo>
                  <a:lnTo>
                    <a:pt x="4665" y="4670"/>
                  </a:lnTo>
                  <a:lnTo>
                    <a:pt x="4656" y="4679"/>
                  </a:lnTo>
                  <a:lnTo>
                    <a:pt x="4648" y="4689"/>
                  </a:lnTo>
                  <a:lnTo>
                    <a:pt x="4640" y="4698"/>
                  </a:lnTo>
                  <a:lnTo>
                    <a:pt x="4632" y="4705"/>
                  </a:lnTo>
                  <a:lnTo>
                    <a:pt x="4607" y="4733"/>
                  </a:lnTo>
                  <a:lnTo>
                    <a:pt x="4589" y="4754"/>
                  </a:lnTo>
                  <a:lnTo>
                    <a:pt x="4578" y="4767"/>
                  </a:lnTo>
                  <a:lnTo>
                    <a:pt x="4575" y="4770"/>
                  </a:lnTo>
                  <a:lnTo>
                    <a:pt x="4578" y="4766"/>
                  </a:lnTo>
                  <a:lnTo>
                    <a:pt x="4589" y="4754"/>
                  </a:lnTo>
                  <a:lnTo>
                    <a:pt x="4606" y="4732"/>
                  </a:lnTo>
                  <a:lnTo>
                    <a:pt x="4630" y="4703"/>
                  </a:lnTo>
                  <a:lnTo>
                    <a:pt x="4637" y="4694"/>
                  </a:lnTo>
                  <a:lnTo>
                    <a:pt x="4644" y="4686"/>
                  </a:lnTo>
                  <a:lnTo>
                    <a:pt x="4652" y="4676"/>
                  </a:lnTo>
                  <a:lnTo>
                    <a:pt x="4660" y="4666"/>
                  </a:lnTo>
                  <a:lnTo>
                    <a:pt x="4667" y="4655"/>
                  </a:lnTo>
                  <a:lnTo>
                    <a:pt x="4674" y="4644"/>
                  </a:lnTo>
                  <a:lnTo>
                    <a:pt x="4683" y="4632"/>
                  </a:lnTo>
                  <a:lnTo>
                    <a:pt x="4692" y="4619"/>
                  </a:lnTo>
                  <a:lnTo>
                    <a:pt x="4700" y="4606"/>
                  </a:lnTo>
                  <a:lnTo>
                    <a:pt x="4709" y="4592"/>
                  </a:lnTo>
                  <a:lnTo>
                    <a:pt x="4719" y="4578"/>
                  </a:lnTo>
                  <a:lnTo>
                    <a:pt x="4727" y="4564"/>
                  </a:lnTo>
                  <a:lnTo>
                    <a:pt x="4736" y="4548"/>
                  </a:lnTo>
                  <a:lnTo>
                    <a:pt x="4745" y="4531"/>
                  </a:lnTo>
                  <a:lnTo>
                    <a:pt x="4753" y="4514"/>
                  </a:lnTo>
                  <a:lnTo>
                    <a:pt x="4763" y="4497"/>
                  </a:lnTo>
                  <a:lnTo>
                    <a:pt x="4773" y="4480"/>
                  </a:lnTo>
                  <a:lnTo>
                    <a:pt x="4781" y="4461"/>
                  </a:lnTo>
                  <a:lnTo>
                    <a:pt x="4790" y="4442"/>
                  </a:lnTo>
                  <a:lnTo>
                    <a:pt x="4799" y="4422"/>
                  </a:lnTo>
                  <a:lnTo>
                    <a:pt x="4816" y="4380"/>
                  </a:lnTo>
                  <a:lnTo>
                    <a:pt x="4833" y="4337"/>
                  </a:lnTo>
                  <a:lnTo>
                    <a:pt x="4840" y="4314"/>
                  </a:lnTo>
                  <a:lnTo>
                    <a:pt x="4847" y="4291"/>
                  </a:lnTo>
                  <a:lnTo>
                    <a:pt x="4854" y="4267"/>
                  </a:lnTo>
                  <a:lnTo>
                    <a:pt x="4860" y="4242"/>
                  </a:lnTo>
                  <a:lnTo>
                    <a:pt x="4867" y="4217"/>
                  </a:lnTo>
                  <a:lnTo>
                    <a:pt x="4873" y="4191"/>
                  </a:lnTo>
                  <a:lnTo>
                    <a:pt x="4878" y="4165"/>
                  </a:lnTo>
                  <a:lnTo>
                    <a:pt x="4883" y="4138"/>
                  </a:lnTo>
                  <a:lnTo>
                    <a:pt x="4887" y="4111"/>
                  </a:lnTo>
                  <a:lnTo>
                    <a:pt x="4890" y="4083"/>
                  </a:lnTo>
                  <a:lnTo>
                    <a:pt x="4894" y="4055"/>
                  </a:lnTo>
                  <a:lnTo>
                    <a:pt x="4897" y="4026"/>
                  </a:lnTo>
                  <a:lnTo>
                    <a:pt x="4898" y="3997"/>
                  </a:lnTo>
                  <a:lnTo>
                    <a:pt x="4900" y="3967"/>
                  </a:lnTo>
                  <a:lnTo>
                    <a:pt x="4900" y="3937"/>
                  </a:lnTo>
                  <a:lnTo>
                    <a:pt x="4900" y="3906"/>
                  </a:lnTo>
                  <a:lnTo>
                    <a:pt x="4900" y="3876"/>
                  </a:lnTo>
                  <a:lnTo>
                    <a:pt x="4898" y="3845"/>
                  </a:lnTo>
                  <a:lnTo>
                    <a:pt x="4896" y="3812"/>
                  </a:lnTo>
                  <a:lnTo>
                    <a:pt x="4894" y="3781"/>
                  </a:lnTo>
                  <a:lnTo>
                    <a:pt x="4889" y="3749"/>
                  </a:lnTo>
                  <a:lnTo>
                    <a:pt x="4885" y="3716"/>
                  </a:lnTo>
                  <a:lnTo>
                    <a:pt x="4879" y="3684"/>
                  </a:lnTo>
                  <a:lnTo>
                    <a:pt x="4873" y="3650"/>
                  </a:lnTo>
                  <a:lnTo>
                    <a:pt x="4865" y="3618"/>
                  </a:lnTo>
                  <a:lnTo>
                    <a:pt x="4858" y="3585"/>
                  </a:lnTo>
                  <a:lnTo>
                    <a:pt x="4848" y="3551"/>
                  </a:lnTo>
                  <a:lnTo>
                    <a:pt x="4838" y="3519"/>
                  </a:lnTo>
                  <a:lnTo>
                    <a:pt x="4828" y="3485"/>
                  </a:lnTo>
                  <a:lnTo>
                    <a:pt x="4816" y="3452"/>
                  </a:lnTo>
                  <a:lnTo>
                    <a:pt x="4803" y="3418"/>
                  </a:lnTo>
                  <a:lnTo>
                    <a:pt x="4789" y="3385"/>
                  </a:lnTo>
                  <a:lnTo>
                    <a:pt x="4774" y="3351"/>
                  </a:lnTo>
                  <a:lnTo>
                    <a:pt x="4759" y="3319"/>
                  </a:lnTo>
                  <a:lnTo>
                    <a:pt x="4741" y="3286"/>
                  </a:lnTo>
                  <a:lnTo>
                    <a:pt x="4723" y="3253"/>
                  </a:lnTo>
                  <a:lnTo>
                    <a:pt x="4705" y="3221"/>
                  </a:lnTo>
                  <a:lnTo>
                    <a:pt x="4684" y="3190"/>
                  </a:lnTo>
                  <a:lnTo>
                    <a:pt x="4664" y="3157"/>
                  </a:lnTo>
                  <a:lnTo>
                    <a:pt x="4641" y="3126"/>
                  </a:lnTo>
                  <a:lnTo>
                    <a:pt x="4629" y="3112"/>
                  </a:lnTo>
                  <a:lnTo>
                    <a:pt x="4617" y="3097"/>
                  </a:lnTo>
                  <a:lnTo>
                    <a:pt x="4605" y="3082"/>
                  </a:lnTo>
                  <a:lnTo>
                    <a:pt x="4593" y="3066"/>
                  </a:lnTo>
                  <a:lnTo>
                    <a:pt x="4582" y="3051"/>
                  </a:lnTo>
                  <a:lnTo>
                    <a:pt x="4569" y="3036"/>
                  </a:lnTo>
                  <a:lnTo>
                    <a:pt x="4556" y="3021"/>
                  </a:lnTo>
                  <a:lnTo>
                    <a:pt x="4542" y="3007"/>
                  </a:lnTo>
                  <a:lnTo>
                    <a:pt x="4528" y="2993"/>
                  </a:lnTo>
                  <a:lnTo>
                    <a:pt x="4514" y="2978"/>
                  </a:lnTo>
                  <a:lnTo>
                    <a:pt x="4499" y="2964"/>
                  </a:lnTo>
                  <a:lnTo>
                    <a:pt x="4485" y="2949"/>
                  </a:lnTo>
                  <a:lnTo>
                    <a:pt x="4471" y="2935"/>
                  </a:lnTo>
                  <a:lnTo>
                    <a:pt x="4465" y="2928"/>
                  </a:lnTo>
                  <a:lnTo>
                    <a:pt x="4457" y="2922"/>
                  </a:lnTo>
                  <a:lnTo>
                    <a:pt x="4428" y="2894"/>
                  </a:lnTo>
                  <a:lnTo>
                    <a:pt x="4398" y="2865"/>
                  </a:lnTo>
                  <a:lnTo>
                    <a:pt x="4368" y="2837"/>
                  </a:lnTo>
                  <a:lnTo>
                    <a:pt x="4338" y="2808"/>
                  </a:lnTo>
                  <a:lnTo>
                    <a:pt x="4307" y="2779"/>
                  </a:lnTo>
                  <a:lnTo>
                    <a:pt x="4277" y="2750"/>
                  </a:lnTo>
                  <a:lnTo>
                    <a:pt x="4246" y="2721"/>
                  </a:lnTo>
                  <a:lnTo>
                    <a:pt x="4216" y="2692"/>
                  </a:lnTo>
                  <a:lnTo>
                    <a:pt x="4184" y="2663"/>
                  </a:lnTo>
                  <a:lnTo>
                    <a:pt x="4123" y="2604"/>
                  </a:lnTo>
                  <a:lnTo>
                    <a:pt x="4060" y="2545"/>
                  </a:lnTo>
                  <a:lnTo>
                    <a:pt x="3996" y="2485"/>
                  </a:lnTo>
                  <a:lnTo>
                    <a:pt x="3933" y="2424"/>
                  </a:lnTo>
                  <a:lnTo>
                    <a:pt x="3869" y="2364"/>
                  </a:lnTo>
                  <a:lnTo>
                    <a:pt x="3805" y="2303"/>
                  </a:lnTo>
                  <a:lnTo>
                    <a:pt x="3741" y="2242"/>
                  </a:lnTo>
                  <a:lnTo>
                    <a:pt x="3676" y="2180"/>
                  </a:lnTo>
                  <a:lnTo>
                    <a:pt x="3611" y="2119"/>
                  </a:lnTo>
                  <a:lnTo>
                    <a:pt x="3545" y="2056"/>
                  </a:lnTo>
                  <a:lnTo>
                    <a:pt x="3480" y="1995"/>
                  </a:lnTo>
                  <a:lnTo>
                    <a:pt x="3415" y="1932"/>
                  </a:lnTo>
                  <a:lnTo>
                    <a:pt x="3349" y="1869"/>
                  </a:lnTo>
                  <a:lnTo>
                    <a:pt x="3283" y="1807"/>
                  </a:lnTo>
                  <a:lnTo>
                    <a:pt x="3217" y="1744"/>
                  </a:lnTo>
                  <a:lnTo>
                    <a:pt x="3151" y="1681"/>
                  </a:lnTo>
                  <a:lnTo>
                    <a:pt x="3085" y="1618"/>
                  </a:lnTo>
                  <a:lnTo>
                    <a:pt x="3019" y="1555"/>
                  </a:lnTo>
                  <a:lnTo>
                    <a:pt x="2954" y="1493"/>
                  </a:lnTo>
                  <a:lnTo>
                    <a:pt x="2889" y="1429"/>
                  </a:lnTo>
                  <a:lnTo>
                    <a:pt x="2823" y="1366"/>
                  </a:lnTo>
                  <a:lnTo>
                    <a:pt x="2758" y="1304"/>
                  </a:lnTo>
                  <a:lnTo>
                    <a:pt x="2693" y="1241"/>
                  </a:lnTo>
                  <a:lnTo>
                    <a:pt x="2629" y="1179"/>
                  </a:lnTo>
                  <a:lnTo>
                    <a:pt x="2564" y="1117"/>
                  </a:lnTo>
                  <a:lnTo>
                    <a:pt x="2500" y="1055"/>
                  </a:lnTo>
                  <a:lnTo>
                    <a:pt x="2436" y="994"/>
                  </a:lnTo>
                  <a:lnTo>
                    <a:pt x="2373" y="933"/>
                  </a:lnTo>
                  <a:lnTo>
                    <a:pt x="2309" y="873"/>
                  </a:lnTo>
                  <a:lnTo>
                    <a:pt x="2246" y="812"/>
                  </a:lnTo>
                  <a:lnTo>
                    <a:pt x="2185" y="752"/>
                  </a:lnTo>
                  <a:lnTo>
                    <a:pt x="2123" y="693"/>
                  </a:lnTo>
                  <a:lnTo>
                    <a:pt x="2092" y="663"/>
                  </a:lnTo>
                  <a:lnTo>
                    <a:pt x="2062" y="634"/>
                  </a:lnTo>
                  <a:lnTo>
                    <a:pt x="2032" y="605"/>
                  </a:lnTo>
                  <a:lnTo>
                    <a:pt x="2001" y="575"/>
                  </a:lnTo>
                  <a:lnTo>
                    <a:pt x="1971" y="547"/>
                  </a:lnTo>
                  <a:lnTo>
                    <a:pt x="1941" y="518"/>
                  </a:lnTo>
                  <a:lnTo>
                    <a:pt x="1912" y="489"/>
                  </a:lnTo>
                  <a:lnTo>
                    <a:pt x="1882" y="461"/>
                  </a:lnTo>
                  <a:lnTo>
                    <a:pt x="1852" y="431"/>
                  </a:lnTo>
                  <a:lnTo>
                    <a:pt x="1823" y="404"/>
                  </a:lnTo>
                  <a:lnTo>
                    <a:pt x="1793" y="378"/>
                  </a:lnTo>
                  <a:lnTo>
                    <a:pt x="1764" y="352"/>
                  </a:lnTo>
                  <a:lnTo>
                    <a:pt x="1749" y="339"/>
                  </a:lnTo>
                  <a:lnTo>
                    <a:pt x="1734" y="327"/>
                  </a:lnTo>
                  <a:lnTo>
                    <a:pt x="1717" y="315"/>
                  </a:lnTo>
                  <a:lnTo>
                    <a:pt x="1702" y="304"/>
                  </a:lnTo>
                  <a:lnTo>
                    <a:pt x="1686" y="292"/>
                  </a:lnTo>
                  <a:lnTo>
                    <a:pt x="1671" y="280"/>
                  </a:lnTo>
                  <a:lnTo>
                    <a:pt x="1655" y="269"/>
                  </a:lnTo>
                  <a:lnTo>
                    <a:pt x="1640" y="258"/>
                  </a:lnTo>
                  <a:lnTo>
                    <a:pt x="1607" y="237"/>
                  </a:lnTo>
                  <a:lnTo>
                    <a:pt x="1575" y="218"/>
                  </a:lnTo>
                  <a:lnTo>
                    <a:pt x="1541" y="199"/>
                  </a:lnTo>
                  <a:lnTo>
                    <a:pt x="1509" y="181"/>
                  </a:lnTo>
                  <a:lnTo>
                    <a:pt x="1476" y="165"/>
                  </a:lnTo>
                  <a:lnTo>
                    <a:pt x="1442" y="150"/>
                  </a:lnTo>
                  <a:lnTo>
                    <a:pt x="1409" y="136"/>
                  </a:lnTo>
                  <a:lnTo>
                    <a:pt x="1374" y="122"/>
                  </a:lnTo>
                  <a:lnTo>
                    <a:pt x="1341" y="110"/>
                  </a:lnTo>
                  <a:lnTo>
                    <a:pt x="1306" y="98"/>
                  </a:lnTo>
                  <a:lnTo>
                    <a:pt x="1273" y="88"/>
                  </a:lnTo>
                  <a:lnTo>
                    <a:pt x="1239" y="78"/>
                  </a:lnTo>
                  <a:lnTo>
                    <a:pt x="1205" y="70"/>
                  </a:lnTo>
                  <a:lnTo>
                    <a:pt x="1171" y="62"/>
                  </a:lnTo>
                  <a:lnTo>
                    <a:pt x="1138" y="56"/>
                  </a:lnTo>
                  <a:lnTo>
                    <a:pt x="1104" y="50"/>
                  </a:lnTo>
                  <a:lnTo>
                    <a:pt x="1072" y="45"/>
                  </a:lnTo>
                  <a:lnTo>
                    <a:pt x="1038" y="42"/>
                  </a:lnTo>
                  <a:lnTo>
                    <a:pt x="1006" y="38"/>
                  </a:lnTo>
                  <a:lnTo>
                    <a:pt x="974" y="36"/>
                  </a:lnTo>
                  <a:lnTo>
                    <a:pt x="942" y="34"/>
                  </a:lnTo>
                  <a:lnTo>
                    <a:pt x="910" y="33"/>
                  </a:lnTo>
                  <a:lnTo>
                    <a:pt x="879" y="33"/>
                  </a:lnTo>
                  <a:lnTo>
                    <a:pt x="848" y="34"/>
                  </a:lnTo>
                  <a:lnTo>
                    <a:pt x="818" y="35"/>
                  </a:lnTo>
                  <a:lnTo>
                    <a:pt x="788" y="37"/>
                  </a:lnTo>
                  <a:lnTo>
                    <a:pt x="758" y="41"/>
                  </a:lnTo>
                  <a:lnTo>
                    <a:pt x="729" y="44"/>
                  </a:lnTo>
                  <a:lnTo>
                    <a:pt x="701" y="47"/>
                  </a:lnTo>
                  <a:lnTo>
                    <a:pt x="672" y="52"/>
                  </a:lnTo>
                  <a:lnTo>
                    <a:pt x="644" y="57"/>
                  </a:lnTo>
                  <a:lnTo>
                    <a:pt x="617" y="62"/>
                  </a:lnTo>
                  <a:lnTo>
                    <a:pt x="590" y="69"/>
                  </a:lnTo>
                  <a:lnTo>
                    <a:pt x="564" y="75"/>
                  </a:lnTo>
                  <a:lnTo>
                    <a:pt x="540" y="82"/>
                  </a:lnTo>
                  <a:lnTo>
                    <a:pt x="515" y="89"/>
                  </a:lnTo>
                  <a:lnTo>
                    <a:pt x="490" y="98"/>
                  </a:lnTo>
                  <a:lnTo>
                    <a:pt x="466" y="105"/>
                  </a:lnTo>
                  <a:lnTo>
                    <a:pt x="444" y="113"/>
                  </a:lnTo>
                  <a:lnTo>
                    <a:pt x="421" y="122"/>
                  </a:lnTo>
                  <a:lnTo>
                    <a:pt x="379" y="141"/>
                  </a:lnTo>
                  <a:lnTo>
                    <a:pt x="338" y="159"/>
                  </a:lnTo>
                  <a:lnTo>
                    <a:pt x="318" y="168"/>
                  </a:lnTo>
                  <a:lnTo>
                    <a:pt x="299" y="178"/>
                  </a:lnTo>
                  <a:lnTo>
                    <a:pt x="282" y="187"/>
                  </a:lnTo>
                  <a:lnTo>
                    <a:pt x="264" y="198"/>
                  </a:lnTo>
                  <a:lnTo>
                    <a:pt x="247" y="208"/>
                  </a:lnTo>
                  <a:lnTo>
                    <a:pt x="231" y="218"/>
                  </a:lnTo>
                  <a:lnTo>
                    <a:pt x="215" y="227"/>
                  </a:lnTo>
                  <a:lnTo>
                    <a:pt x="200" y="236"/>
                  </a:lnTo>
                  <a:lnTo>
                    <a:pt x="186" y="247"/>
                  </a:lnTo>
                  <a:lnTo>
                    <a:pt x="173" y="257"/>
                  </a:lnTo>
                  <a:lnTo>
                    <a:pt x="159" y="266"/>
                  </a:lnTo>
                  <a:lnTo>
                    <a:pt x="147" y="275"/>
                  </a:lnTo>
                  <a:lnTo>
                    <a:pt x="134" y="285"/>
                  </a:lnTo>
                  <a:lnTo>
                    <a:pt x="122" y="293"/>
                  </a:lnTo>
                  <a:lnTo>
                    <a:pt x="111" y="301"/>
                  </a:lnTo>
                  <a:lnTo>
                    <a:pt x="100" y="309"/>
                  </a:lnTo>
                  <a:lnTo>
                    <a:pt x="91" y="317"/>
                  </a:lnTo>
                  <a:lnTo>
                    <a:pt x="82" y="326"/>
                  </a:lnTo>
                  <a:lnTo>
                    <a:pt x="73" y="333"/>
                  </a:lnTo>
                  <a:lnTo>
                    <a:pt x="65" y="341"/>
                  </a:lnTo>
                  <a:lnTo>
                    <a:pt x="37" y="366"/>
                  </a:lnTo>
                  <a:lnTo>
                    <a:pt x="16" y="384"/>
                  </a:lnTo>
                  <a:lnTo>
                    <a:pt x="4" y="395"/>
                  </a:lnTo>
                  <a:lnTo>
                    <a:pt x="0" y="399"/>
                  </a:lnTo>
                  <a:close/>
                </a:path>
              </a:pathLst>
            </a:custGeom>
            <a:solidFill>
              <a:srgbClr val="E5E7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654">
              <a:extLst>
                <a:ext uri="{FF2B5EF4-FFF2-40B4-BE49-F238E27FC236}">
                  <a16:creationId xmlns:a16="http://schemas.microsoft.com/office/drawing/2014/main" xmlns="" id="{B52A1711-FD80-4A86-A0E4-B8926B2235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6208" y="2948395"/>
              <a:ext cx="47625" cy="47625"/>
            </a:xfrm>
            <a:custGeom>
              <a:avLst/>
              <a:gdLst>
                <a:gd name="T0" fmla="*/ 244 w 244"/>
                <a:gd name="T1" fmla="*/ 136 h 244"/>
                <a:gd name="T2" fmla="*/ 239 w 244"/>
                <a:gd name="T3" fmla="*/ 160 h 244"/>
                <a:gd name="T4" fmla="*/ 229 w 244"/>
                <a:gd name="T5" fmla="*/ 182 h 244"/>
                <a:gd name="T6" fmla="*/ 215 w 244"/>
                <a:gd name="T7" fmla="*/ 201 h 244"/>
                <a:gd name="T8" fmla="*/ 199 w 244"/>
                <a:gd name="T9" fmla="*/ 217 h 244"/>
                <a:gd name="T10" fmla="*/ 179 w 244"/>
                <a:gd name="T11" fmla="*/ 230 h 244"/>
                <a:gd name="T12" fmla="*/ 157 w 244"/>
                <a:gd name="T13" fmla="*/ 240 h 244"/>
                <a:gd name="T14" fmla="*/ 133 w 244"/>
                <a:gd name="T15" fmla="*/ 244 h 244"/>
                <a:gd name="T16" fmla="*/ 108 w 244"/>
                <a:gd name="T17" fmla="*/ 243 h 244"/>
                <a:gd name="T18" fmla="*/ 84 w 244"/>
                <a:gd name="T19" fmla="*/ 239 h 244"/>
                <a:gd name="T20" fmla="*/ 63 w 244"/>
                <a:gd name="T21" fmla="*/ 229 h 244"/>
                <a:gd name="T22" fmla="*/ 43 w 244"/>
                <a:gd name="T23" fmla="*/ 215 h 244"/>
                <a:gd name="T24" fmla="*/ 27 w 244"/>
                <a:gd name="T25" fmla="*/ 199 h 244"/>
                <a:gd name="T26" fmla="*/ 14 w 244"/>
                <a:gd name="T27" fmla="*/ 179 h 244"/>
                <a:gd name="T28" fmla="*/ 6 w 244"/>
                <a:gd name="T29" fmla="*/ 157 h 244"/>
                <a:gd name="T30" fmla="*/ 0 w 244"/>
                <a:gd name="T31" fmla="*/ 133 h 244"/>
                <a:gd name="T32" fmla="*/ 1 w 244"/>
                <a:gd name="T33" fmla="*/ 108 h 244"/>
                <a:gd name="T34" fmla="*/ 7 w 244"/>
                <a:gd name="T35" fmla="*/ 84 h 244"/>
                <a:gd name="T36" fmla="*/ 16 w 244"/>
                <a:gd name="T37" fmla="*/ 62 h 244"/>
                <a:gd name="T38" fmla="*/ 29 w 244"/>
                <a:gd name="T39" fmla="*/ 43 h 244"/>
                <a:gd name="T40" fmla="*/ 47 w 244"/>
                <a:gd name="T41" fmla="*/ 26 h 244"/>
                <a:gd name="T42" fmla="*/ 66 w 244"/>
                <a:gd name="T43" fmla="*/ 13 h 244"/>
                <a:gd name="T44" fmla="*/ 88 w 244"/>
                <a:gd name="T45" fmla="*/ 5 h 244"/>
                <a:gd name="T46" fmla="*/ 112 w 244"/>
                <a:gd name="T47" fmla="*/ 0 h 244"/>
                <a:gd name="T48" fmla="*/ 137 w 244"/>
                <a:gd name="T49" fmla="*/ 0 h 244"/>
                <a:gd name="T50" fmla="*/ 161 w 244"/>
                <a:gd name="T51" fmla="*/ 6 h 244"/>
                <a:gd name="T52" fmla="*/ 183 w 244"/>
                <a:gd name="T53" fmla="*/ 16 h 244"/>
                <a:gd name="T54" fmla="*/ 202 w 244"/>
                <a:gd name="T55" fmla="*/ 30 h 244"/>
                <a:gd name="T56" fmla="*/ 218 w 244"/>
                <a:gd name="T57" fmla="*/ 46 h 244"/>
                <a:gd name="T58" fmla="*/ 231 w 244"/>
                <a:gd name="T59" fmla="*/ 66 h 244"/>
                <a:gd name="T60" fmla="*/ 240 w 244"/>
                <a:gd name="T61" fmla="*/ 88 h 244"/>
                <a:gd name="T62" fmla="*/ 244 w 244"/>
                <a:gd name="T63" fmla="*/ 112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4" h="244">
                  <a:moveTo>
                    <a:pt x="244" y="125"/>
                  </a:moveTo>
                  <a:lnTo>
                    <a:pt x="244" y="136"/>
                  </a:lnTo>
                  <a:lnTo>
                    <a:pt x="242" y="149"/>
                  </a:lnTo>
                  <a:lnTo>
                    <a:pt x="239" y="160"/>
                  </a:lnTo>
                  <a:lnTo>
                    <a:pt x="234" y="172"/>
                  </a:lnTo>
                  <a:lnTo>
                    <a:pt x="229" y="182"/>
                  </a:lnTo>
                  <a:lnTo>
                    <a:pt x="223" y="193"/>
                  </a:lnTo>
                  <a:lnTo>
                    <a:pt x="215" y="201"/>
                  </a:lnTo>
                  <a:lnTo>
                    <a:pt x="207" y="210"/>
                  </a:lnTo>
                  <a:lnTo>
                    <a:pt x="199" y="217"/>
                  </a:lnTo>
                  <a:lnTo>
                    <a:pt x="189" y="225"/>
                  </a:lnTo>
                  <a:lnTo>
                    <a:pt x="179" y="230"/>
                  </a:lnTo>
                  <a:lnTo>
                    <a:pt x="169" y="236"/>
                  </a:lnTo>
                  <a:lnTo>
                    <a:pt x="157" y="240"/>
                  </a:lnTo>
                  <a:lnTo>
                    <a:pt x="145" y="242"/>
                  </a:lnTo>
                  <a:lnTo>
                    <a:pt x="133" y="244"/>
                  </a:lnTo>
                  <a:lnTo>
                    <a:pt x="120" y="244"/>
                  </a:lnTo>
                  <a:lnTo>
                    <a:pt x="108" y="243"/>
                  </a:lnTo>
                  <a:lnTo>
                    <a:pt x="96" y="241"/>
                  </a:lnTo>
                  <a:lnTo>
                    <a:pt x="84" y="239"/>
                  </a:lnTo>
                  <a:lnTo>
                    <a:pt x="74" y="235"/>
                  </a:lnTo>
                  <a:lnTo>
                    <a:pt x="63" y="229"/>
                  </a:lnTo>
                  <a:lnTo>
                    <a:pt x="52" y="223"/>
                  </a:lnTo>
                  <a:lnTo>
                    <a:pt x="43" y="215"/>
                  </a:lnTo>
                  <a:lnTo>
                    <a:pt x="35" y="208"/>
                  </a:lnTo>
                  <a:lnTo>
                    <a:pt x="27" y="199"/>
                  </a:lnTo>
                  <a:lnTo>
                    <a:pt x="20" y="189"/>
                  </a:lnTo>
                  <a:lnTo>
                    <a:pt x="14" y="179"/>
                  </a:lnTo>
                  <a:lnTo>
                    <a:pt x="9" y="168"/>
                  </a:lnTo>
                  <a:lnTo>
                    <a:pt x="6" y="157"/>
                  </a:lnTo>
                  <a:lnTo>
                    <a:pt x="2" y="145"/>
                  </a:lnTo>
                  <a:lnTo>
                    <a:pt x="0" y="133"/>
                  </a:lnTo>
                  <a:lnTo>
                    <a:pt x="0" y="120"/>
                  </a:lnTo>
                  <a:lnTo>
                    <a:pt x="1" y="108"/>
                  </a:lnTo>
                  <a:lnTo>
                    <a:pt x="3" y="95"/>
                  </a:lnTo>
                  <a:lnTo>
                    <a:pt x="7" y="84"/>
                  </a:lnTo>
                  <a:lnTo>
                    <a:pt x="11" y="73"/>
                  </a:lnTo>
                  <a:lnTo>
                    <a:pt x="16" y="62"/>
                  </a:lnTo>
                  <a:lnTo>
                    <a:pt x="22" y="52"/>
                  </a:lnTo>
                  <a:lnTo>
                    <a:pt x="29" y="43"/>
                  </a:lnTo>
                  <a:lnTo>
                    <a:pt x="38" y="35"/>
                  </a:lnTo>
                  <a:lnTo>
                    <a:pt x="47" y="26"/>
                  </a:lnTo>
                  <a:lnTo>
                    <a:pt x="55" y="20"/>
                  </a:lnTo>
                  <a:lnTo>
                    <a:pt x="66" y="13"/>
                  </a:lnTo>
                  <a:lnTo>
                    <a:pt x="77" y="9"/>
                  </a:lnTo>
                  <a:lnTo>
                    <a:pt x="88" y="5"/>
                  </a:lnTo>
                  <a:lnTo>
                    <a:pt x="99" y="3"/>
                  </a:lnTo>
                  <a:lnTo>
                    <a:pt x="112" y="0"/>
                  </a:lnTo>
                  <a:lnTo>
                    <a:pt x="124" y="0"/>
                  </a:lnTo>
                  <a:lnTo>
                    <a:pt x="137" y="0"/>
                  </a:lnTo>
                  <a:lnTo>
                    <a:pt x="149" y="3"/>
                  </a:lnTo>
                  <a:lnTo>
                    <a:pt x="161" y="6"/>
                  </a:lnTo>
                  <a:lnTo>
                    <a:pt x="172" y="10"/>
                  </a:lnTo>
                  <a:lnTo>
                    <a:pt x="183" y="16"/>
                  </a:lnTo>
                  <a:lnTo>
                    <a:pt x="192" y="22"/>
                  </a:lnTo>
                  <a:lnTo>
                    <a:pt x="202" y="30"/>
                  </a:lnTo>
                  <a:lnTo>
                    <a:pt x="211" y="37"/>
                  </a:lnTo>
                  <a:lnTo>
                    <a:pt x="218" y="46"/>
                  </a:lnTo>
                  <a:lnTo>
                    <a:pt x="225" y="55"/>
                  </a:lnTo>
                  <a:lnTo>
                    <a:pt x="231" y="66"/>
                  </a:lnTo>
                  <a:lnTo>
                    <a:pt x="235" y="77"/>
                  </a:lnTo>
                  <a:lnTo>
                    <a:pt x="240" y="88"/>
                  </a:lnTo>
                  <a:lnTo>
                    <a:pt x="243" y="100"/>
                  </a:lnTo>
                  <a:lnTo>
                    <a:pt x="244" y="112"/>
                  </a:lnTo>
                  <a:lnTo>
                    <a:pt x="244" y="125"/>
                  </a:lnTo>
                  <a:close/>
                </a:path>
              </a:pathLst>
            </a:custGeom>
            <a:solidFill>
              <a:srgbClr val="625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655">
              <a:extLst>
                <a:ext uri="{FF2B5EF4-FFF2-40B4-BE49-F238E27FC236}">
                  <a16:creationId xmlns:a16="http://schemas.microsoft.com/office/drawing/2014/main" xmlns="" id="{A9542DDA-28A9-4901-B597-1B54CD827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5945" y="2111783"/>
              <a:ext cx="371475" cy="657225"/>
            </a:xfrm>
            <a:custGeom>
              <a:avLst/>
              <a:gdLst>
                <a:gd name="T0" fmla="*/ 560 w 1871"/>
                <a:gd name="T1" fmla="*/ 644 h 3313"/>
                <a:gd name="T2" fmla="*/ 824 w 1871"/>
                <a:gd name="T3" fmla="*/ 732 h 3313"/>
                <a:gd name="T4" fmla="*/ 1032 w 1871"/>
                <a:gd name="T5" fmla="*/ 869 h 3313"/>
                <a:gd name="T6" fmla="*/ 1174 w 1871"/>
                <a:gd name="T7" fmla="*/ 1034 h 3313"/>
                <a:gd name="T8" fmla="*/ 1244 w 1871"/>
                <a:gd name="T9" fmla="*/ 1214 h 3313"/>
                <a:gd name="T10" fmla="*/ 1248 w 1871"/>
                <a:gd name="T11" fmla="*/ 2069 h 3313"/>
                <a:gd name="T12" fmla="*/ 1190 w 1871"/>
                <a:gd name="T13" fmla="*/ 2250 h 3313"/>
                <a:gd name="T14" fmla="*/ 1100 w 1871"/>
                <a:gd name="T15" fmla="*/ 2378 h 3313"/>
                <a:gd name="T16" fmla="*/ 994 w 1871"/>
                <a:gd name="T17" fmla="*/ 2477 h 3313"/>
                <a:gd name="T18" fmla="*/ 877 w 1871"/>
                <a:gd name="T19" fmla="*/ 2553 h 3313"/>
                <a:gd name="T20" fmla="*/ 741 w 1871"/>
                <a:gd name="T21" fmla="*/ 2617 h 3313"/>
                <a:gd name="T22" fmla="*/ 590 w 1871"/>
                <a:gd name="T23" fmla="*/ 2663 h 3313"/>
                <a:gd name="T24" fmla="*/ 424 w 1871"/>
                <a:gd name="T25" fmla="*/ 2690 h 3313"/>
                <a:gd name="T26" fmla="*/ 278 w 1871"/>
                <a:gd name="T27" fmla="*/ 2697 h 3313"/>
                <a:gd name="T28" fmla="*/ 189 w 1871"/>
                <a:gd name="T29" fmla="*/ 2720 h 3313"/>
                <a:gd name="T30" fmla="*/ 112 w 1871"/>
                <a:gd name="T31" fmla="*/ 2766 h 3313"/>
                <a:gd name="T32" fmla="*/ 53 w 1871"/>
                <a:gd name="T33" fmla="*/ 2832 h 3313"/>
                <a:gd name="T34" fmla="*/ 14 w 1871"/>
                <a:gd name="T35" fmla="*/ 2913 h 3313"/>
                <a:gd name="T36" fmla="*/ 0 w 1871"/>
                <a:gd name="T37" fmla="*/ 3005 h 3313"/>
                <a:gd name="T38" fmla="*/ 14 w 1871"/>
                <a:gd name="T39" fmla="*/ 3096 h 3313"/>
                <a:gd name="T40" fmla="*/ 53 w 1871"/>
                <a:gd name="T41" fmla="*/ 3177 h 3313"/>
                <a:gd name="T42" fmla="*/ 112 w 1871"/>
                <a:gd name="T43" fmla="*/ 3243 h 3313"/>
                <a:gd name="T44" fmla="*/ 189 w 1871"/>
                <a:gd name="T45" fmla="*/ 3288 h 3313"/>
                <a:gd name="T46" fmla="*/ 278 w 1871"/>
                <a:gd name="T47" fmla="*/ 3312 h 3313"/>
                <a:gd name="T48" fmla="*/ 462 w 1871"/>
                <a:gd name="T49" fmla="*/ 3307 h 3313"/>
                <a:gd name="T50" fmla="*/ 685 w 1871"/>
                <a:gd name="T51" fmla="*/ 3276 h 3313"/>
                <a:gd name="T52" fmla="*/ 895 w 1871"/>
                <a:gd name="T53" fmla="*/ 3218 h 3313"/>
                <a:gd name="T54" fmla="*/ 1094 w 1871"/>
                <a:gd name="T55" fmla="*/ 3137 h 3313"/>
                <a:gd name="T56" fmla="*/ 1275 w 1871"/>
                <a:gd name="T57" fmla="*/ 3035 h 3313"/>
                <a:gd name="T58" fmla="*/ 1440 w 1871"/>
                <a:gd name="T59" fmla="*/ 2910 h 3313"/>
                <a:gd name="T60" fmla="*/ 1584 w 1871"/>
                <a:gd name="T61" fmla="*/ 2764 h 3313"/>
                <a:gd name="T62" fmla="*/ 1703 w 1871"/>
                <a:gd name="T63" fmla="*/ 2599 h 3313"/>
                <a:gd name="T64" fmla="*/ 1793 w 1871"/>
                <a:gd name="T65" fmla="*/ 2415 h 3313"/>
                <a:gd name="T66" fmla="*/ 1850 w 1871"/>
                <a:gd name="T67" fmla="*/ 2215 h 3313"/>
                <a:gd name="T68" fmla="*/ 1871 w 1871"/>
                <a:gd name="T69" fmla="*/ 2006 h 3313"/>
                <a:gd name="T70" fmla="*/ 1857 w 1871"/>
                <a:gd name="T71" fmla="*/ 1132 h 3313"/>
                <a:gd name="T72" fmla="*/ 1805 w 1871"/>
                <a:gd name="T73" fmla="*/ 931 h 3313"/>
                <a:gd name="T74" fmla="*/ 1711 w 1871"/>
                <a:gd name="T75" fmla="*/ 730 h 3313"/>
                <a:gd name="T76" fmla="*/ 1527 w 1871"/>
                <a:gd name="T77" fmla="*/ 487 h 3313"/>
                <a:gd name="T78" fmla="*/ 1343 w 1871"/>
                <a:gd name="T79" fmla="*/ 326 h 3313"/>
                <a:gd name="T80" fmla="*/ 1144 w 1871"/>
                <a:gd name="T81" fmla="*/ 201 h 3313"/>
                <a:gd name="T82" fmla="*/ 925 w 1871"/>
                <a:gd name="T83" fmla="*/ 105 h 3313"/>
                <a:gd name="T84" fmla="*/ 689 w 1871"/>
                <a:gd name="T85" fmla="*/ 39 h 3313"/>
                <a:gd name="T86" fmla="*/ 438 w 1871"/>
                <a:gd name="T87" fmla="*/ 5 h 3313"/>
                <a:gd name="T88" fmla="*/ 262 w 1871"/>
                <a:gd name="T89" fmla="*/ 4 h 3313"/>
                <a:gd name="T90" fmla="*/ 175 w 1871"/>
                <a:gd name="T91" fmla="*/ 31 h 3313"/>
                <a:gd name="T92" fmla="*/ 102 w 1871"/>
                <a:gd name="T93" fmla="*/ 80 h 3313"/>
                <a:gd name="T94" fmla="*/ 44 w 1871"/>
                <a:gd name="T95" fmla="*/ 149 h 3313"/>
                <a:gd name="T96" fmla="*/ 10 w 1871"/>
                <a:gd name="T97" fmla="*/ 232 h 3313"/>
                <a:gd name="T98" fmla="*/ 0 w 1871"/>
                <a:gd name="T99" fmla="*/ 325 h 3313"/>
                <a:gd name="T100" fmla="*/ 18 w 1871"/>
                <a:gd name="T101" fmla="*/ 416 h 3313"/>
                <a:gd name="T102" fmla="*/ 62 w 1871"/>
                <a:gd name="T103" fmla="*/ 495 h 3313"/>
                <a:gd name="T104" fmla="*/ 124 w 1871"/>
                <a:gd name="T105" fmla="*/ 557 h 3313"/>
                <a:gd name="T106" fmla="*/ 203 w 1871"/>
                <a:gd name="T107" fmla="*/ 599 h 3313"/>
                <a:gd name="T108" fmla="*/ 293 w 1871"/>
                <a:gd name="T109" fmla="*/ 618 h 3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71" h="3313">
                  <a:moveTo>
                    <a:pt x="309" y="619"/>
                  </a:moveTo>
                  <a:lnTo>
                    <a:pt x="361" y="620"/>
                  </a:lnTo>
                  <a:lnTo>
                    <a:pt x="412" y="622"/>
                  </a:lnTo>
                  <a:lnTo>
                    <a:pt x="462" y="627"/>
                  </a:lnTo>
                  <a:lnTo>
                    <a:pt x="512" y="635"/>
                  </a:lnTo>
                  <a:lnTo>
                    <a:pt x="560" y="644"/>
                  </a:lnTo>
                  <a:lnTo>
                    <a:pt x="607" y="654"/>
                  </a:lnTo>
                  <a:lnTo>
                    <a:pt x="653" y="666"/>
                  </a:lnTo>
                  <a:lnTo>
                    <a:pt x="698" y="680"/>
                  </a:lnTo>
                  <a:lnTo>
                    <a:pt x="741" y="697"/>
                  </a:lnTo>
                  <a:lnTo>
                    <a:pt x="783" y="714"/>
                  </a:lnTo>
                  <a:lnTo>
                    <a:pt x="824" y="732"/>
                  </a:lnTo>
                  <a:lnTo>
                    <a:pt x="863" y="752"/>
                  </a:lnTo>
                  <a:lnTo>
                    <a:pt x="900" y="773"/>
                  </a:lnTo>
                  <a:lnTo>
                    <a:pt x="936" y="796"/>
                  </a:lnTo>
                  <a:lnTo>
                    <a:pt x="970" y="819"/>
                  </a:lnTo>
                  <a:lnTo>
                    <a:pt x="1002" y="843"/>
                  </a:lnTo>
                  <a:lnTo>
                    <a:pt x="1032" y="869"/>
                  </a:lnTo>
                  <a:lnTo>
                    <a:pt x="1060" y="895"/>
                  </a:lnTo>
                  <a:lnTo>
                    <a:pt x="1087" y="922"/>
                  </a:lnTo>
                  <a:lnTo>
                    <a:pt x="1112" y="949"/>
                  </a:lnTo>
                  <a:lnTo>
                    <a:pt x="1135" y="977"/>
                  </a:lnTo>
                  <a:lnTo>
                    <a:pt x="1155" y="1006"/>
                  </a:lnTo>
                  <a:lnTo>
                    <a:pt x="1174" y="1034"/>
                  </a:lnTo>
                  <a:lnTo>
                    <a:pt x="1190" y="1064"/>
                  </a:lnTo>
                  <a:lnTo>
                    <a:pt x="1205" y="1094"/>
                  </a:lnTo>
                  <a:lnTo>
                    <a:pt x="1217" y="1123"/>
                  </a:lnTo>
                  <a:lnTo>
                    <a:pt x="1228" y="1153"/>
                  </a:lnTo>
                  <a:lnTo>
                    <a:pt x="1236" y="1183"/>
                  </a:lnTo>
                  <a:lnTo>
                    <a:pt x="1244" y="1214"/>
                  </a:lnTo>
                  <a:lnTo>
                    <a:pt x="1248" y="1245"/>
                  </a:lnTo>
                  <a:lnTo>
                    <a:pt x="1251" y="1276"/>
                  </a:lnTo>
                  <a:lnTo>
                    <a:pt x="1252" y="1308"/>
                  </a:lnTo>
                  <a:lnTo>
                    <a:pt x="1252" y="2006"/>
                  </a:lnTo>
                  <a:lnTo>
                    <a:pt x="1251" y="2037"/>
                  </a:lnTo>
                  <a:lnTo>
                    <a:pt x="1248" y="2069"/>
                  </a:lnTo>
                  <a:lnTo>
                    <a:pt x="1244" y="2100"/>
                  </a:lnTo>
                  <a:lnTo>
                    <a:pt x="1236" y="2130"/>
                  </a:lnTo>
                  <a:lnTo>
                    <a:pt x="1228" y="2160"/>
                  </a:lnTo>
                  <a:lnTo>
                    <a:pt x="1217" y="2191"/>
                  </a:lnTo>
                  <a:lnTo>
                    <a:pt x="1205" y="2220"/>
                  </a:lnTo>
                  <a:lnTo>
                    <a:pt x="1190" y="2250"/>
                  </a:lnTo>
                  <a:lnTo>
                    <a:pt x="1178" y="2272"/>
                  </a:lnTo>
                  <a:lnTo>
                    <a:pt x="1165" y="2293"/>
                  </a:lnTo>
                  <a:lnTo>
                    <a:pt x="1150" y="2315"/>
                  </a:lnTo>
                  <a:lnTo>
                    <a:pt x="1135" y="2336"/>
                  </a:lnTo>
                  <a:lnTo>
                    <a:pt x="1117" y="2357"/>
                  </a:lnTo>
                  <a:lnTo>
                    <a:pt x="1100" y="2378"/>
                  </a:lnTo>
                  <a:lnTo>
                    <a:pt x="1081" y="2399"/>
                  </a:lnTo>
                  <a:lnTo>
                    <a:pt x="1060" y="2418"/>
                  </a:lnTo>
                  <a:lnTo>
                    <a:pt x="1045" y="2433"/>
                  </a:lnTo>
                  <a:lnTo>
                    <a:pt x="1029" y="2448"/>
                  </a:lnTo>
                  <a:lnTo>
                    <a:pt x="1012" y="2463"/>
                  </a:lnTo>
                  <a:lnTo>
                    <a:pt x="994" y="2477"/>
                  </a:lnTo>
                  <a:lnTo>
                    <a:pt x="976" y="2490"/>
                  </a:lnTo>
                  <a:lnTo>
                    <a:pt x="958" y="2504"/>
                  </a:lnTo>
                  <a:lnTo>
                    <a:pt x="938" y="2517"/>
                  </a:lnTo>
                  <a:lnTo>
                    <a:pt x="918" y="2530"/>
                  </a:lnTo>
                  <a:lnTo>
                    <a:pt x="898" y="2541"/>
                  </a:lnTo>
                  <a:lnTo>
                    <a:pt x="877" y="2553"/>
                  </a:lnTo>
                  <a:lnTo>
                    <a:pt x="855" y="2565"/>
                  </a:lnTo>
                  <a:lnTo>
                    <a:pt x="834" y="2577"/>
                  </a:lnTo>
                  <a:lnTo>
                    <a:pt x="811" y="2588"/>
                  </a:lnTo>
                  <a:lnTo>
                    <a:pt x="788" y="2598"/>
                  </a:lnTo>
                  <a:lnTo>
                    <a:pt x="766" y="2607"/>
                  </a:lnTo>
                  <a:lnTo>
                    <a:pt x="741" y="2617"/>
                  </a:lnTo>
                  <a:lnTo>
                    <a:pt x="717" y="2627"/>
                  </a:lnTo>
                  <a:lnTo>
                    <a:pt x="692" y="2634"/>
                  </a:lnTo>
                  <a:lnTo>
                    <a:pt x="667" y="2643"/>
                  </a:lnTo>
                  <a:lnTo>
                    <a:pt x="641" y="2650"/>
                  </a:lnTo>
                  <a:lnTo>
                    <a:pt x="615" y="2657"/>
                  </a:lnTo>
                  <a:lnTo>
                    <a:pt x="590" y="2663"/>
                  </a:lnTo>
                  <a:lnTo>
                    <a:pt x="563" y="2670"/>
                  </a:lnTo>
                  <a:lnTo>
                    <a:pt x="536" y="2674"/>
                  </a:lnTo>
                  <a:lnTo>
                    <a:pt x="509" y="2680"/>
                  </a:lnTo>
                  <a:lnTo>
                    <a:pt x="481" y="2684"/>
                  </a:lnTo>
                  <a:lnTo>
                    <a:pt x="454" y="2687"/>
                  </a:lnTo>
                  <a:lnTo>
                    <a:pt x="424" y="2690"/>
                  </a:lnTo>
                  <a:lnTo>
                    <a:pt x="396" y="2693"/>
                  </a:lnTo>
                  <a:lnTo>
                    <a:pt x="367" y="2694"/>
                  </a:lnTo>
                  <a:lnTo>
                    <a:pt x="338" y="2695"/>
                  </a:lnTo>
                  <a:lnTo>
                    <a:pt x="309" y="2695"/>
                  </a:lnTo>
                  <a:lnTo>
                    <a:pt x="293" y="2696"/>
                  </a:lnTo>
                  <a:lnTo>
                    <a:pt x="278" y="2697"/>
                  </a:lnTo>
                  <a:lnTo>
                    <a:pt x="262" y="2699"/>
                  </a:lnTo>
                  <a:lnTo>
                    <a:pt x="246" y="2701"/>
                  </a:lnTo>
                  <a:lnTo>
                    <a:pt x="232" y="2704"/>
                  </a:lnTo>
                  <a:lnTo>
                    <a:pt x="217" y="2709"/>
                  </a:lnTo>
                  <a:lnTo>
                    <a:pt x="203" y="2714"/>
                  </a:lnTo>
                  <a:lnTo>
                    <a:pt x="189" y="2720"/>
                  </a:lnTo>
                  <a:lnTo>
                    <a:pt x="175" y="2726"/>
                  </a:lnTo>
                  <a:lnTo>
                    <a:pt x="162" y="2733"/>
                  </a:lnTo>
                  <a:lnTo>
                    <a:pt x="149" y="2740"/>
                  </a:lnTo>
                  <a:lnTo>
                    <a:pt x="136" y="2748"/>
                  </a:lnTo>
                  <a:lnTo>
                    <a:pt x="124" y="2756"/>
                  </a:lnTo>
                  <a:lnTo>
                    <a:pt x="112" y="2766"/>
                  </a:lnTo>
                  <a:lnTo>
                    <a:pt x="102" y="2776"/>
                  </a:lnTo>
                  <a:lnTo>
                    <a:pt x="91" y="2785"/>
                  </a:lnTo>
                  <a:lnTo>
                    <a:pt x="80" y="2796"/>
                  </a:lnTo>
                  <a:lnTo>
                    <a:pt x="70" y="2808"/>
                  </a:lnTo>
                  <a:lnTo>
                    <a:pt x="62" y="2819"/>
                  </a:lnTo>
                  <a:lnTo>
                    <a:pt x="53" y="2832"/>
                  </a:lnTo>
                  <a:lnTo>
                    <a:pt x="44" y="2844"/>
                  </a:lnTo>
                  <a:lnTo>
                    <a:pt x="37" y="2857"/>
                  </a:lnTo>
                  <a:lnTo>
                    <a:pt x="30" y="2871"/>
                  </a:lnTo>
                  <a:lnTo>
                    <a:pt x="24" y="2884"/>
                  </a:lnTo>
                  <a:lnTo>
                    <a:pt x="18" y="2898"/>
                  </a:lnTo>
                  <a:lnTo>
                    <a:pt x="14" y="2913"/>
                  </a:lnTo>
                  <a:lnTo>
                    <a:pt x="10" y="2927"/>
                  </a:lnTo>
                  <a:lnTo>
                    <a:pt x="7" y="2942"/>
                  </a:lnTo>
                  <a:lnTo>
                    <a:pt x="3" y="2957"/>
                  </a:lnTo>
                  <a:lnTo>
                    <a:pt x="1" y="2972"/>
                  </a:lnTo>
                  <a:lnTo>
                    <a:pt x="0" y="2988"/>
                  </a:lnTo>
                  <a:lnTo>
                    <a:pt x="0" y="3005"/>
                  </a:lnTo>
                  <a:lnTo>
                    <a:pt x="0" y="3020"/>
                  </a:lnTo>
                  <a:lnTo>
                    <a:pt x="1" y="3036"/>
                  </a:lnTo>
                  <a:lnTo>
                    <a:pt x="3" y="3051"/>
                  </a:lnTo>
                  <a:lnTo>
                    <a:pt x="7" y="3066"/>
                  </a:lnTo>
                  <a:lnTo>
                    <a:pt x="10" y="3081"/>
                  </a:lnTo>
                  <a:lnTo>
                    <a:pt x="14" y="3096"/>
                  </a:lnTo>
                  <a:lnTo>
                    <a:pt x="18" y="3110"/>
                  </a:lnTo>
                  <a:lnTo>
                    <a:pt x="24" y="3124"/>
                  </a:lnTo>
                  <a:lnTo>
                    <a:pt x="30" y="3138"/>
                  </a:lnTo>
                  <a:lnTo>
                    <a:pt x="37" y="3151"/>
                  </a:lnTo>
                  <a:lnTo>
                    <a:pt x="44" y="3164"/>
                  </a:lnTo>
                  <a:lnTo>
                    <a:pt x="53" y="3177"/>
                  </a:lnTo>
                  <a:lnTo>
                    <a:pt x="62" y="3189"/>
                  </a:lnTo>
                  <a:lnTo>
                    <a:pt x="70" y="3201"/>
                  </a:lnTo>
                  <a:lnTo>
                    <a:pt x="80" y="3212"/>
                  </a:lnTo>
                  <a:lnTo>
                    <a:pt x="91" y="3223"/>
                  </a:lnTo>
                  <a:lnTo>
                    <a:pt x="102" y="3233"/>
                  </a:lnTo>
                  <a:lnTo>
                    <a:pt x="112" y="3243"/>
                  </a:lnTo>
                  <a:lnTo>
                    <a:pt x="124" y="3252"/>
                  </a:lnTo>
                  <a:lnTo>
                    <a:pt x="136" y="3260"/>
                  </a:lnTo>
                  <a:lnTo>
                    <a:pt x="149" y="3269"/>
                  </a:lnTo>
                  <a:lnTo>
                    <a:pt x="162" y="3276"/>
                  </a:lnTo>
                  <a:lnTo>
                    <a:pt x="175" y="3283"/>
                  </a:lnTo>
                  <a:lnTo>
                    <a:pt x="189" y="3288"/>
                  </a:lnTo>
                  <a:lnTo>
                    <a:pt x="203" y="3295"/>
                  </a:lnTo>
                  <a:lnTo>
                    <a:pt x="217" y="3299"/>
                  </a:lnTo>
                  <a:lnTo>
                    <a:pt x="232" y="3304"/>
                  </a:lnTo>
                  <a:lnTo>
                    <a:pt x="246" y="3307"/>
                  </a:lnTo>
                  <a:lnTo>
                    <a:pt x="262" y="3310"/>
                  </a:lnTo>
                  <a:lnTo>
                    <a:pt x="278" y="3312"/>
                  </a:lnTo>
                  <a:lnTo>
                    <a:pt x="293" y="3313"/>
                  </a:lnTo>
                  <a:lnTo>
                    <a:pt x="309" y="3313"/>
                  </a:lnTo>
                  <a:lnTo>
                    <a:pt x="348" y="3313"/>
                  </a:lnTo>
                  <a:lnTo>
                    <a:pt x="386" y="3311"/>
                  </a:lnTo>
                  <a:lnTo>
                    <a:pt x="424" y="3310"/>
                  </a:lnTo>
                  <a:lnTo>
                    <a:pt x="462" y="3307"/>
                  </a:lnTo>
                  <a:lnTo>
                    <a:pt x="500" y="3304"/>
                  </a:lnTo>
                  <a:lnTo>
                    <a:pt x="537" y="3299"/>
                  </a:lnTo>
                  <a:lnTo>
                    <a:pt x="574" y="3295"/>
                  </a:lnTo>
                  <a:lnTo>
                    <a:pt x="611" y="3288"/>
                  </a:lnTo>
                  <a:lnTo>
                    <a:pt x="648" y="3283"/>
                  </a:lnTo>
                  <a:lnTo>
                    <a:pt x="685" y="3276"/>
                  </a:lnTo>
                  <a:lnTo>
                    <a:pt x="720" y="3268"/>
                  </a:lnTo>
                  <a:lnTo>
                    <a:pt x="756" y="3259"/>
                  </a:lnTo>
                  <a:lnTo>
                    <a:pt x="791" y="3251"/>
                  </a:lnTo>
                  <a:lnTo>
                    <a:pt x="826" y="3240"/>
                  </a:lnTo>
                  <a:lnTo>
                    <a:pt x="861" y="3230"/>
                  </a:lnTo>
                  <a:lnTo>
                    <a:pt x="895" y="3218"/>
                  </a:lnTo>
                  <a:lnTo>
                    <a:pt x="930" y="3206"/>
                  </a:lnTo>
                  <a:lnTo>
                    <a:pt x="963" y="3195"/>
                  </a:lnTo>
                  <a:lnTo>
                    <a:pt x="997" y="3182"/>
                  </a:lnTo>
                  <a:lnTo>
                    <a:pt x="1029" y="3168"/>
                  </a:lnTo>
                  <a:lnTo>
                    <a:pt x="1061" y="3152"/>
                  </a:lnTo>
                  <a:lnTo>
                    <a:pt x="1094" y="3137"/>
                  </a:lnTo>
                  <a:lnTo>
                    <a:pt x="1125" y="3122"/>
                  </a:lnTo>
                  <a:lnTo>
                    <a:pt x="1156" y="3106"/>
                  </a:lnTo>
                  <a:lnTo>
                    <a:pt x="1187" y="3089"/>
                  </a:lnTo>
                  <a:lnTo>
                    <a:pt x="1217" y="3071"/>
                  </a:lnTo>
                  <a:lnTo>
                    <a:pt x="1246" y="3053"/>
                  </a:lnTo>
                  <a:lnTo>
                    <a:pt x="1275" y="3035"/>
                  </a:lnTo>
                  <a:lnTo>
                    <a:pt x="1304" y="3015"/>
                  </a:lnTo>
                  <a:lnTo>
                    <a:pt x="1332" y="2995"/>
                  </a:lnTo>
                  <a:lnTo>
                    <a:pt x="1360" y="2974"/>
                  </a:lnTo>
                  <a:lnTo>
                    <a:pt x="1387" y="2954"/>
                  </a:lnTo>
                  <a:lnTo>
                    <a:pt x="1414" y="2932"/>
                  </a:lnTo>
                  <a:lnTo>
                    <a:pt x="1440" y="2910"/>
                  </a:lnTo>
                  <a:lnTo>
                    <a:pt x="1465" y="2887"/>
                  </a:lnTo>
                  <a:lnTo>
                    <a:pt x="1490" y="2863"/>
                  </a:lnTo>
                  <a:lnTo>
                    <a:pt x="1515" y="2839"/>
                  </a:lnTo>
                  <a:lnTo>
                    <a:pt x="1538" y="2815"/>
                  </a:lnTo>
                  <a:lnTo>
                    <a:pt x="1561" y="2790"/>
                  </a:lnTo>
                  <a:lnTo>
                    <a:pt x="1584" y="2764"/>
                  </a:lnTo>
                  <a:lnTo>
                    <a:pt x="1605" y="2738"/>
                  </a:lnTo>
                  <a:lnTo>
                    <a:pt x="1626" y="2711"/>
                  </a:lnTo>
                  <a:lnTo>
                    <a:pt x="1646" y="2684"/>
                  </a:lnTo>
                  <a:lnTo>
                    <a:pt x="1666" y="2656"/>
                  </a:lnTo>
                  <a:lnTo>
                    <a:pt x="1684" y="2628"/>
                  </a:lnTo>
                  <a:lnTo>
                    <a:pt x="1703" y="2599"/>
                  </a:lnTo>
                  <a:lnTo>
                    <a:pt x="1720" y="2570"/>
                  </a:lnTo>
                  <a:lnTo>
                    <a:pt x="1736" y="2539"/>
                  </a:lnTo>
                  <a:lnTo>
                    <a:pt x="1751" y="2509"/>
                  </a:lnTo>
                  <a:lnTo>
                    <a:pt x="1766" y="2478"/>
                  </a:lnTo>
                  <a:lnTo>
                    <a:pt x="1780" y="2446"/>
                  </a:lnTo>
                  <a:lnTo>
                    <a:pt x="1793" y="2415"/>
                  </a:lnTo>
                  <a:lnTo>
                    <a:pt x="1805" y="2383"/>
                  </a:lnTo>
                  <a:lnTo>
                    <a:pt x="1816" y="2350"/>
                  </a:lnTo>
                  <a:lnTo>
                    <a:pt x="1827" y="2317"/>
                  </a:lnTo>
                  <a:lnTo>
                    <a:pt x="1835" y="2283"/>
                  </a:lnTo>
                  <a:lnTo>
                    <a:pt x="1844" y="2250"/>
                  </a:lnTo>
                  <a:lnTo>
                    <a:pt x="1850" y="2215"/>
                  </a:lnTo>
                  <a:lnTo>
                    <a:pt x="1857" y="2182"/>
                  </a:lnTo>
                  <a:lnTo>
                    <a:pt x="1861" y="2147"/>
                  </a:lnTo>
                  <a:lnTo>
                    <a:pt x="1866" y="2112"/>
                  </a:lnTo>
                  <a:lnTo>
                    <a:pt x="1869" y="2077"/>
                  </a:lnTo>
                  <a:lnTo>
                    <a:pt x="1870" y="2042"/>
                  </a:lnTo>
                  <a:lnTo>
                    <a:pt x="1871" y="2006"/>
                  </a:lnTo>
                  <a:lnTo>
                    <a:pt x="1871" y="1308"/>
                  </a:lnTo>
                  <a:lnTo>
                    <a:pt x="1870" y="1272"/>
                  </a:lnTo>
                  <a:lnTo>
                    <a:pt x="1869" y="1236"/>
                  </a:lnTo>
                  <a:lnTo>
                    <a:pt x="1866" y="1202"/>
                  </a:lnTo>
                  <a:lnTo>
                    <a:pt x="1861" y="1166"/>
                  </a:lnTo>
                  <a:lnTo>
                    <a:pt x="1857" y="1132"/>
                  </a:lnTo>
                  <a:lnTo>
                    <a:pt x="1850" y="1098"/>
                  </a:lnTo>
                  <a:lnTo>
                    <a:pt x="1844" y="1064"/>
                  </a:lnTo>
                  <a:lnTo>
                    <a:pt x="1835" y="1030"/>
                  </a:lnTo>
                  <a:lnTo>
                    <a:pt x="1827" y="997"/>
                  </a:lnTo>
                  <a:lnTo>
                    <a:pt x="1816" y="963"/>
                  </a:lnTo>
                  <a:lnTo>
                    <a:pt x="1805" y="931"/>
                  </a:lnTo>
                  <a:lnTo>
                    <a:pt x="1793" y="898"/>
                  </a:lnTo>
                  <a:lnTo>
                    <a:pt x="1780" y="867"/>
                  </a:lnTo>
                  <a:lnTo>
                    <a:pt x="1766" y="836"/>
                  </a:lnTo>
                  <a:lnTo>
                    <a:pt x="1751" y="805"/>
                  </a:lnTo>
                  <a:lnTo>
                    <a:pt x="1736" y="774"/>
                  </a:lnTo>
                  <a:lnTo>
                    <a:pt x="1711" y="730"/>
                  </a:lnTo>
                  <a:lnTo>
                    <a:pt x="1684" y="686"/>
                  </a:lnTo>
                  <a:lnTo>
                    <a:pt x="1656" y="644"/>
                  </a:lnTo>
                  <a:lnTo>
                    <a:pt x="1626" y="603"/>
                  </a:lnTo>
                  <a:lnTo>
                    <a:pt x="1595" y="563"/>
                  </a:lnTo>
                  <a:lnTo>
                    <a:pt x="1561" y="524"/>
                  </a:lnTo>
                  <a:lnTo>
                    <a:pt x="1527" y="487"/>
                  </a:lnTo>
                  <a:lnTo>
                    <a:pt x="1490" y="450"/>
                  </a:lnTo>
                  <a:lnTo>
                    <a:pt x="1462" y="425"/>
                  </a:lnTo>
                  <a:lnTo>
                    <a:pt x="1434" y="399"/>
                  </a:lnTo>
                  <a:lnTo>
                    <a:pt x="1404" y="374"/>
                  </a:lnTo>
                  <a:lnTo>
                    <a:pt x="1373" y="349"/>
                  </a:lnTo>
                  <a:lnTo>
                    <a:pt x="1343" y="326"/>
                  </a:lnTo>
                  <a:lnTo>
                    <a:pt x="1312" y="304"/>
                  </a:lnTo>
                  <a:lnTo>
                    <a:pt x="1279" y="282"/>
                  </a:lnTo>
                  <a:lnTo>
                    <a:pt x="1246" y="260"/>
                  </a:lnTo>
                  <a:lnTo>
                    <a:pt x="1212" y="240"/>
                  </a:lnTo>
                  <a:lnTo>
                    <a:pt x="1179" y="221"/>
                  </a:lnTo>
                  <a:lnTo>
                    <a:pt x="1144" y="201"/>
                  </a:lnTo>
                  <a:lnTo>
                    <a:pt x="1109" y="184"/>
                  </a:lnTo>
                  <a:lnTo>
                    <a:pt x="1073" y="167"/>
                  </a:lnTo>
                  <a:lnTo>
                    <a:pt x="1036" y="149"/>
                  </a:lnTo>
                  <a:lnTo>
                    <a:pt x="1000" y="134"/>
                  </a:lnTo>
                  <a:lnTo>
                    <a:pt x="963" y="119"/>
                  </a:lnTo>
                  <a:lnTo>
                    <a:pt x="925" y="105"/>
                  </a:lnTo>
                  <a:lnTo>
                    <a:pt x="886" y="92"/>
                  </a:lnTo>
                  <a:lnTo>
                    <a:pt x="848" y="80"/>
                  </a:lnTo>
                  <a:lnTo>
                    <a:pt x="809" y="68"/>
                  </a:lnTo>
                  <a:lnTo>
                    <a:pt x="769" y="58"/>
                  </a:lnTo>
                  <a:lnTo>
                    <a:pt x="729" y="48"/>
                  </a:lnTo>
                  <a:lnTo>
                    <a:pt x="689" y="39"/>
                  </a:lnTo>
                  <a:lnTo>
                    <a:pt x="648" y="31"/>
                  </a:lnTo>
                  <a:lnTo>
                    <a:pt x="607" y="24"/>
                  </a:lnTo>
                  <a:lnTo>
                    <a:pt x="565" y="18"/>
                  </a:lnTo>
                  <a:lnTo>
                    <a:pt x="523" y="12"/>
                  </a:lnTo>
                  <a:lnTo>
                    <a:pt x="481" y="8"/>
                  </a:lnTo>
                  <a:lnTo>
                    <a:pt x="438" y="5"/>
                  </a:lnTo>
                  <a:lnTo>
                    <a:pt x="395" y="2"/>
                  </a:lnTo>
                  <a:lnTo>
                    <a:pt x="352" y="0"/>
                  </a:lnTo>
                  <a:lnTo>
                    <a:pt x="309" y="0"/>
                  </a:lnTo>
                  <a:lnTo>
                    <a:pt x="293" y="0"/>
                  </a:lnTo>
                  <a:lnTo>
                    <a:pt x="278" y="1"/>
                  </a:lnTo>
                  <a:lnTo>
                    <a:pt x="262" y="4"/>
                  </a:lnTo>
                  <a:lnTo>
                    <a:pt x="246" y="7"/>
                  </a:lnTo>
                  <a:lnTo>
                    <a:pt x="232" y="10"/>
                  </a:lnTo>
                  <a:lnTo>
                    <a:pt x="217" y="14"/>
                  </a:lnTo>
                  <a:lnTo>
                    <a:pt x="203" y="19"/>
                  </a:lnTo>
                  <a:lnTo>
                    <a:pt x="189" y="24"/>
                  </a:lnTo>
                  <a:lnTo>
                    <a:pt x="175" y="31"/>
                  </a:lnTo>
                  <a:lnTo>
                    <a:pt x="162" y="38"/>
                  </a:lnTo>
                  <a:lnTo>
                    <a:pt x="149" y="45"/>
                  </a:lnTo>
                  <a:lnTo>
                    <a:pt x="136" y="53"/>
                  </a:lnTo>
                  <a:lnTo>
                    <a:pt x="124" y="62"/>
                  </a:lnTo>
                  <a:lnTo>
                    <a:pt x="112" y="70"/>
                  </a:lnTo>
                  <a:lnTo>
                    <a:pt x="102" y="80"/>
                  </a:lnTo>
                  <a:lnTo>
                    <a:pt x="91" y="91"/>
                  </a:lnTo>
                  <a:lnTo>
                    <a:pt x="80" y="102"/>
                  </a:lnTo>
                  <a:lnTo>
                    <a:pt x="70" y="113"/>
                  </a:lnTo>
                  <a:lnTo>
                    <a:pt x="62" y="124"/>
                  </a:lnTo>
                  <a:lnTo>
                    <a:pt x="53" y="136"/>
                  </a:lnTo>
                  <a:lnTo>
                    <a:pt x="44" y="149"/>
                  </a:lnTo>
                  <a:lnTo>
                    <a:pt x="37" y="162"/>
                  </a:lnTo>
                  <a:lnTo>
                    <a:pt x="30" y="175"/>
                  </a:lnTo>
                  <a:lnTo>
                    <a:pt x="24" y="189"/>
                  </a:lnTo>
                  <a:lnTo>
                    <a:pt x="18" y="203"/>
                  </a:lnTo>
                  <a:lnTo>
                    <a:pt x="14" y="217"/>
                  </a:lnTo>
                  <a:lnTo>
                    <a:pt x="10" y="232"/>
                  </a:lnTo>
                  <a:lnTo>
                    <a:pt x="7" y="248"/>
                  </a:lnTo>
                  <a:lnTo>
                    <a:pt x="3" y="263"/>
                  </a:lnTo>
                  <a:lnTo>
                    <a:pt x="1" y="278"/>
                  </a:lnTo>
                  <a:lnTo>
                    <a:pt x="0" y="294"/>
                  </a:lnTo>
                  <a:lnTo>
                    <a:pt x="0" y="309"/>
                  </a:lnTo>
                  <a:lnTo>
                    <a:pt x="0" y="325"/>
                  </a:lnTo>
                  <a:lnTo>
                    <a:pt x="1" y="341"/>
                  </a:lnTo>
                  <a:lnTo>
                    <a:pt x="3" y="357"/>
                  </a:lnTo>
                  <a:lnTo>
                    <a:pt x="7" y="372"/>
                  </a:lnTo>
                  <a:lnTo>
                    <a:pt x="10" y="387"/>
                  </a:lnTo>
                  <a:lnTo>
                    <a:pt x="14" y="401"/>
                  </a:lnTo>
                  <a:lnTo>
                    <a:pt x="18" y="416"/>
                  </a:lnTo>
                  <a:lnTo>
                    <a:pt x="24" y="430"/>
                  </a:lnTo>
                  <a:lnTo>
                    <a:pt x="30" y="443"/>
                  </a:lnTo>
                  <a:lnTo>
                    <a:pt x="37" y="457"/>
                  </a:lnTo>
                  <a:lnTo>
                    <a:pt x="44" y="470"/>
                  </a:lnTo>
                  <a:lnTo>
                    <a:pt x="53" y="482"/>
                  </a:lnTo>
                  <a:lnTo>
                    <a:pt x="62" y="495"/>
                  </a:lnTo>
                  <a:lnTo>
                    <a:pt x="70" y="506"/>
                  </a:lnTo>
                  <a:lnTo>
                    <a:pt x="80" y="517"/>
                  </a:lnTo>
                  <a:lnTo>
                    <a:pt x="91" y="528"/>
                  </a:lnTo>
                  <a:lnTo>
                    <a:pt x="102" y="538"/>
                  </a:lnTo>
                  <a:lnTo>
                    <a:pt x="112" y="548"/>
                  </a:lnTo>
                  <a:lnTo>
                    <a:pt x="124" y="557"/>
                  </a:lnTo>
                  <a:lnTo>
                    <a:pt x="136" y="566"/>
                  </a:lnTo>
                  <a:lnTo>
                    <a:pt x="149" y="574"/>
                  </a:lnTo>
                  <a:lnTo>
                    <a:pt x="162" y="581"/>
                  </a:lnTo>
                  <a:lnTo>
                    <a:pt x="175" y="588"/>
                  </a:lnTo>
                  <a:lnTo>
                    <a:pt x="189" y="594"/>
                  </a:lnTo>
                  <a:lnTo>
                    <a:pt x="203" y="599"/>
                  </a:lnTo>
                  <a:lnTo>
                    <a:pt x="217" y="605"/>
                  </a:lnTo>
                  <a:lnTo>
                    <a:pt x="232" y="609"/>
                  </a:lnTo>
                  <a:lnTo>
                    <a:pt x="246" y="612"/>
                  </a:lnTo>
                  <a:lnTo>
                    <a:pt x="262" y="615"/>
                  </a:lnTo>
                  <a:lnTo>
                    <a:pt x="278" y="617"/>
                  </a:lnTo>
                  <a:lnTo>
                    <a:pt x="293" y="618"/>
                  </a:lnTo>
                  <a:lnTo>
                    <a:pt x="309" y="619"/>
                  </a:lnTo>
                  <a:close/>
                </a:path>
              </a:pathLst>
            </a:custGeom>
            <a:solidFill>
              <a:srgbClr val="F3F4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656">
              <a:extLst>
                <a:ext uri="{FF2B5EF4-FFF2-40B4-BE49-F238E27FC236}">
                  <a16:creationId xmlns:a16="http://schemas.microsoft.com/office/drawing/2014/main" xmlns="" id="{25F8A98F-5927-4D30-8064-E20A0073D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2308" y="2549933"/>
              <a:ext cx="82550" cy="269875"/>
            </a:xfrm>
            <a:custGeom>
              <a:avLst/>
              <a:gdLst>
                <a:gd name="T0" fmla="*/ 22 w 419"/>
                <a:gd name="T1" fmla="*/ 1 h 1359"/>
                <a:gd name="T2" fmla="*/ 64 w 419"/>
                <a:gd name="T3" fmla="*/ 4 h 1359"/>
                <a:gd name="T4" fmla="*/ 105 w 419"/>
                <a:gd name="T5" fmla="*/ 10 h 1359"/>
                <a:gd name="T6" fmla="*/ 144 w 419"/>
                <a:gd name="T7" fmla="*/ 18 h 1359"/>
                <a:gd name="T8" fmla="*/ 182 w 419"/>
                <a:gd name="T9" fmla="*/ 30 h 1359"/>
                <a:gd name="T10" fmla="*/ 217 w 419"/>
                <a:gd name="T11" fmla="*/ 44 h 1359"/>
                <a:gd name="T12" fmla="*/ 251 w 419"/>
                <a:gd name="T13" fmla="*/ 60 h 1359"/>
                <a:gd name="T14" fmla="*/ 282 w 419"/>
                <a:gd name="T15" fmla="*/ 80 h 1359"/>
                <a:gd name="T16" fmla="*/ 310 w 419"/>
                <a:gd name="T17" fmla="*/ 100 h 1359"/>
                <a:gd name="T18" fmla="*/ 336 w 419"/>
                <a:gd name="T19" fmla="*/ 123 h 1359"/>
                <a:gd name="T20" fmla="*/ 359 w 419"/>
                <a:gd name="T21" fmla="*/ 147 h 1359"/>
                <a:gd name="T22" fmla="*/ 378 w 419"/>
                <a:gd name="T23" fmla="*/ 173 h 1359"/>
                <a:gd name="T24" fmla="*/ 393 w 419"/>
                <a:gd name="T25" fmla="*/ 200 h 1359"/>
                <a:gd name="T26" fmla="*/ 406 w 419"/>
                <a:gd name="T27" fmla="*/ 229 h 1359"/>
                <a:gd name="T28" fmla="*/ 415 w 419"/>
                <a:gd name="T29" fmla="*/ 258 h 1359"/>
                <a:gd name="T30" fmla="*/ 418 w 419"/>
                <a:gd name="T31" fmla="*/ 289 h 1359"/>
                <a:gd name="T32" fmla="*/ 419 w 419"/>
                <a:gd name="T33" fmla="*/ 1055 h 1359"/>
                <a:gd name="T34" fmla="*/ 417 w 419"/>
                <a:gd name="T35" fmla="*/ 1086 h 1359"/>
                <a:gd name="T36" fmla="*/ 410 w 419"/>
                <a:gd name="T37" fmla="*/ 1116 h 1359"/>
                <a:gd name="T38" fmla="*/ 401 w 419"/>
                <a:gd name="T39" fmla="*/ 1145 h 1359"/>
                <a:gd name="T40" fmla="*/ 386 w 419"/>
                <a:gd name="T41" fmla="*/ 1173 h 1359"/>
                <a:gd name="T42" fmla="*/ 368 w 419"/>
                <a:gd name="T43" fmla="*/ 1199 h 1359"/>
                <a:gd name="T44" fmla="*/ 348 w 419"/>
                <a:gd name="T45" fmla="*/ 1225 h 1359"/>
                <a:gd name="T46" fmla="*/ 323 w 419"/>
                <a:gd name="T47" fmla="*/ 1248 h 1359"/>
                <a:gd name="T48" fmla="*/ 296 w 419"/>
                <a:gd name="T49" fmla="*/ 1269 h 1359"/>
                <a:gd name="T50" fmla="*/ 267 w 419"/>
                <a:gd name="T51" fmla="*/ 1289 h 1359"/>
                <a:gd name="T52" fmla="*/ 235 w 419"/>
                <a:gd name="T53" fmla="*/ 1307 h 1359"/>
                <a:gd name="T54" fmla="*/ 200 w 419"/>
                <a:gd name="T55" fmla="*/ 1322 h 1359"/>
                <a:gd name="T56" fmla="*/ 163 w 419"/>
                <a:gd name="T57" fmla="*/ 1335 h 1359"/>
                <a:gd name="T58" fmla="*/ 124 w 419"/>
                <a:gd name="T59" fmla="*/ 1345 h 1359"/>
                <a:gd name="T60" fmla="*/ 84 w 419"/>
                <a:gd name="T61" fmla="*/ 1353 h 1359"/>
                <a:gd name="T62" fmla="*/ 42 w 419"/>
                <a:gd name="T63" fmla="*/ 1357 h 1359"/>
                <a:gd name="T64" fmla="*/ 0 w 419"/>
                <a:gd name="T65" fmla="*/ 1359 h 1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19" h="1359">
                  <a:moveTo>
                    <a:pt x="0" y="0"/>
                  </a:moveTo>
                  <a:lnTo>
                    <a:pt x="22" y="1"/>
                  </a:lnTo>
                  <a:lnTo>
                    <a:pt x="42" y="2"/>
                  </a:lnTo>
                  <a:lnTo>
                    <a:pt x="64" y="4"/>
                  </a:lnTo>
                  <a:lnTo>
                    <a:pt x="84" y="6"/>
                  </a:lnTo>
                  <a:lnTo>
                    <a:pt x="105" y="10"/>
                  </a:lnTo>
                  <a:lnTo>
                    <a:pt x="124" y="14"/>
                  </a:lnTo>
                  <a:lnTo>
                    <a:pt x="144" y="18"/>
                  </a:lnTo>
                  <a:lnTo>
                    <a:pt x="163" y="24"/>
                  </a:lnTo>
                  <a:lnTo>
                    <a:pt x="182" y="30"/>
                  </a:lnTo>
                  <a:lnTo>
                    <a:pt x="200" y="37"/>
                  </a:lnTo>
                  <a:lnTo>
                    <a:pt x="217" y="44"/>
                  </a:lnTo>
                  <a:lnTo>
                    <a:pt x="235" y="52"/>
                  </a:lnTo>
                  <a:lnTo>
                    <a:pt x="251" y="60"/>
                  </a:lnTo>
                  <a:lnTo>
                    <a:pt x="267" y="70"/>
                  </a:lnTo>
                  <a:lnTo>
                    <a:pt x="282" y="80"/>
                  </a:lnTo>
                  <a:lnTo>
                    <a:pt x="296" y="90"/>
                  </a:lnTo>
                  <a:lnTo>
                    <a:pt x="310" y="100"/>
                  </a:lnTo>
                  <a:lnTo>
                    <a:pt x="323" y="111"/>
                  </a:lnTo>
                  <a:lnTo>
                    <a:pt x="336" y="123"/>
                  </a:lnTo>
                  <a:lnTo>
                    <a:pt x="348" y="135"/>
                  </a:lnTo>
                  <a:lnTo>
                    <a:pt x="359" y="147"/>
                  </a:lnTo>
                  <a:lnTo>
                    <a:pt x="368" y="160"/>
                  </a:lnTo>
                  <a:lnTo>
                    <a:pt x="378" y="173"/>
                  </a:lnTo>
                  <a:lnTo>
                    <a:pt x="386" y="186"/>
                  </a:lnTo>
                  <a:lnTo>
                    <a:pt x="393" y="200"/>
                  </a:lnTo>
                  <a:lnTo>
                    <a:pt x="401" y="214"/>
                  </a:lnTo>
                  <a:lnTo>
                    <a:pt x="406" y="229"/>
                  </a:lnTo>
                  <a:lnTo>
                    <a:pt x="410" y="243"/>
                  </a:lnTo>
                  <a:lnTo>
                    <a:pt x="415" y="258"/>
                  </a:lnTo>
                  <a:lnTo>
                    <a:pt x="417" y="273"/>
                  </a:lnTo>
                  <a:lnTo>
                    <a:pt x="418" y="289"/>
                  </a:lnTo>
                  <a:lnTo>
                    <a:pt x="419" y="304"/>
                  </a:lnTo>
                  <a:lnTo>
                    <a:pt x="419" y="1055"/>
                  </a:lnTo>
                  <a:lnTo>
                    <a:pt x="418" y="1070"/>
                  </a:lnTo>
                  <a:lnTo>
                    <a:pt x="417" y="1086"/>
                  </a:lnTo>
                  <a:lnTo>
                    <a:pt x="415" y="1101"/>
                  </a:lnTo>
                  <a:lnTo>
                    <a:pt x="410" y="1116"/>
                  </a:lnTo>
                  <a:lnTo>
                    <a:pt x="406" y="1130"/>
                  </a:lnTo>
                  <a:lnTo>
                    <a:pt x="401" y="1145"/>
                  </a:lnTo>
                  <a:lnTo>
                    <a:pt x="393" y="1159"/>
                  </a:lnTo>
                  <a:lnTo>
                    <a:pt x="386" y="1173"/>
                  </a:lnTo>
                  <a:lnTo>
                    <a:pt x="378" y="1186"/>
                  </a:lnTo>
                  <a:lnTo>
                    <a:pt x="368" y="1199"/>
                  </a:lnTo>
                  <a:lnTo>
                    <a:pt x="359" y="1212"/>
                  </a:lnTo>
                  <a:lnTo>
                    <a:pt x="348" y="1225"/>
                  </a:lnTo>
                  <a:lnTo>
                    <a:pt x="336" y="1237"/>
                  </a:lnTo>
                  <a:lnTo>
                    <a:pt x="323" y="1248"/>
                  </a:lnTo>
                  <a:lnTo>
                    <a:pt x="310" y="1259"/>
                  </a:lnTo>
                  <a:lnTo>
                    <a:pt x="296" y="1269"/>
                  </a:lnTo>
                  <a:lnTo>
                    <a:pt x="282" y="1280"/>
                  </a:lnTo>
                  <a:lnTo>
                    <a:pt x="267" y="1289"/>
                  </a:lnTo>
                  <a:lnTo>
                    <a:pt x="251" y="1299"/>
                  </a:lnTo>
                  <a:lnTo>
                    <a:pt x="235" y="1307"/>
                  </a:lnTo>
                  <a:lnTo>
                    <a:pt x="217" y="1315"/>
                  </a:lnTo>
                  <a:lnTo>
                    <a:pt x="200" y="1322"/>
                  </a:lnTo>
                  <a:lnTo>
                    <a:pt x="182" y="1329"/>
                  </a:lnTo>
                  <a:lnTo>
                    <a:pt x="163" y="1335"/>
                  </a:lnTo>
                  <a:lnTo>
                    <a:pt x="144" y="1341"/>
                  </a:lnTo>
                  <a:lnTo>
                    <a:pt x="124" y="1345"/>
                  </a:lnTo>
                  <a:lnTo>
                    <a:pt x="105" y="1349"/>
                  </a:lnTo>
                  <a:lnTo>
                    <a:pt x="84" y="1353"/>
                  </a:lnTo>
                  <a:lnTo>
                    <a:pt x="64" y="1356"/>
                  </a:lnTo>
                  <a:lnTo>
                    <a:pt x="42" y="1357"/>
                  </a:lnTo>
                  <a:lnTo>
                    <a:pt x="22" y="1358"/>
                  </a:lnTo>
                  <a:lnTo>
                    <a:pt x="0" y="13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A2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Freeform 657">
              <a:extLst>
                <a:ext uri="{FF2B5EF4-FFF2-40B4-BE49-F238E27FC236}">
                  <a16:creationId xmlns:a16="http://schemas.microsoft.com/office/drawing/2014/main" xmlns="" id="{8AB7E3ED-6026-4001-B346-E1EA58B98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3895" y="2238783"/>
              <a:ext cx="114300" cy="63500"/>
            </a:xfrm>
            <a:custGeom>
              <a:avLst/>
              <a:gdLst>
                <a:gd name="T0" fmla="*/ 580 w 580"/>
                <a:gd name="T1" fmla="*/ 322 h 322"/>
                <a:gd name="T2" fmla="*/ 0 w 580"/>
                <a:gd name="T3" fmla="*/ 272 h 322"/>
                <a:gd name="T4" fmla="*/ 0 w 580"/>
                <a:gd name="T5" fmla="*/ 0 h 322"/>
                <a:gd name="T6" fmla="*/ 33 w 580"/>
                <a:gd name="T7" fmla="*/ 8 h 322"/>
                <a:gd name="T8" fmla="*/ 67 w 580"/>
                <a:gd name="T9" fmla="*/ 15 h 322"/>
                <a:gd name="T10" fmla="*/ 100 w 580"/>
                <a:gd name="T11" fmla="*/ 24 h 322"/>
                <a:gd name="T12" fmla="*/ 133 w 580"/>
                <a:gd name="T13" fmla="*/ 34 h 322"/>
                <a:gd name="T14" fmla="*/ 164 w 580"/>
                <a:gd name="T15" fmla="*/ 45 h 322"/>
                <a:gd name="T16" fmla="*/ 194 w 580"/>
                <a:gd name="T17" fmla="*/ 55 h 322"/>
                <a:gd name="T18" fmla="*/ 225 w 580"/>
                <a:gd name="T19" fmla="*/ 67 h 322"/>
                <a:gd name="T20" fmla="*/ 255 w 580"/>
                <a:gd name="T21" fmla="*/ 80 h 322"/>
                <a:gd name="T22" fmla="*/ 283 w 580"/>
                <a:gd name="T23" fmla="*/ 93 h 322"/>
                <a:gd name="T24" fmla="*/ 311 w 580"/>
                <a:gd name="T25" fmla="*/ 107 h 322"/>
                <a:gd name="T26" fmla="*/ 338 w 580"/>
                <a:gd name="T27" fmla="*/ 122 h 322"/>
                <a:gd name="T28" fmla="*/ 365 w 580"/>
                <a:gd name="T29" fmla="*/ 137 h 322"/>
                <a:gd name="T30" fmla="*/ 390 w 580"/>
                <a:gd name="T31" fmla="*/ 154 h 322"/>
                <a:gd name="T32" fmla="*/ 415 w 580"/>
                <a:gd name="T33" fmla="*/ 170 h 322"/>
                <a:gd name="T34" fmla="*/ 438 w 580"/>
                <a:gd name="T35" fmla="*/ 187 h 322"/>
                <a:gd name="T36" fmla="*/ 461 w 580"/>
                <a:gd name="T37" fmla="*/ 204 h 322"/>
                <a:gd name="T38" fmla="*/ 478 w 580"/>
                <a:gd name="T39" fmla="*/ 218 h 322"/>
                <a:gd name="T40" fmla="*/ 494 w 580"/>
                <a:gd name="T41" fmla="*/ 232 h 322"/>
                <a:gd name="T42" fmla="*/ 510 w 580"/>
                <a:gd name="T43" fmla="*/ 246 h 322"/>
                <a:gd name="T44" fmla="*/ 526 w 580"/>
                <a:gd name="T45" fmla="*/ 262 h 322"/>
                <a:gd name="T46" fmla="*/ 540 w 580"/>
                <a:gd name="T47" fmla="*/ 276 h 322"/>
                <a:gd name="T48" fmla="*/ 554 w 580"/>
                <a:gd name="T49" fmla="*/ 291 h 322"/>
                <a:gd name="T50" fmla="*/ 568 w 580"/>
                <a:gd name="T51" fmla="*/ 306 h 322"/>
                <a:gd name="T52" fmla="*/ 580 w 580"/>
                <a:gd name="T53" fmla="*/ 322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80" h="322">
                  <a:moveTo>
                    <a:pt x="580" y="322"/>
                  </a:moveTo>
                  <a:lnTo>
                    <a:pt x="0" y="272"/>
                  </a:lnTo>
                  <a:lnTo>
                    <a:pt x="0" y="0"/>
                  </a:lnTo>
                  <a:lnTo>
                    <a:pt x="33" y="8"/>
                  </a:lnTo>
                  <a:lnTo>
                    <a:pt x="67" y="15"/>
                  </a:lnTo>
                  <a:lnTo>
                    <a:pt x="100" y="24"/>
                  </a:lnTo>
                  <a:lnTo>
                    <a:pt x="133" y="34"/>
                  </a:lnTo>
                  <a:lnTo>
                    <a:pt x="164" y="45"/>
                  </a:lnTo>
                  <a:lnTo>
                    <a:pt x="194" y="55"/>
                  </a:lnTo>
                  <a:lnTo>
                    <a:pt x="225" y="67"/>
                  </a:lnTo>
                  <a:lnTo>
                    <a:pt x="255" y="80"/>
                  </a:lnTo>
                  <a:lnTo>
                    <a:pt x="283" y="93"/>
                  </a:lnTo>
                  <a:lnTo>
                    <a:pt x="311" y="107"/>
                  </a:lnTo>
                  <a:lnTo>
                    <a:pt x="338" y="122"/>
                  </a:lnTo>
                  <a:lnTo>
                    <a:pt x="365" y="137"/>
                  </a:lnTo>
                  <a:lnTo>
                    <a:pt x="390" y="154"/>
                  </a:lnTo>
                  <a:lnTo>
                    <a:pt x="415" y="170"/>
                  </a:lnTo>
                  <a:lnTo>
                    <a:pt x="438" y="187"/>
                  </a:lnTo>
                  <a:lnTo>
                    <a:pt x="461" y="204"/>
                  </a:lnTo>
                  <a:lnTo>
                    <a:pt x="478" y="218"/>
                  </a:lnTo>
                  <a:lnTo>
                    <a:pt x="494" y="232"/>
                  </a:lnTo>
                  <a:lnTo>
                    <a:pt x="510" y="246"/>
                  </a:lnTo>
                  <a:lnTo>
                    <a:pt x="526" y="262"/>
                  </a:lnTo>
                  <a:lnTo>
                    <a:pt x="540" y="276"/>
                  </a:lnTo>
                  <a:lnTo>
                    <a:pt x="554" y="291"/>
                  </a:lnTo>
                  <a:lnTo>
                    <a:pt x="568" y="306"/>
                  </a:lnTo>
                  <a:lnTo>
                    <a:pt x="580" y="322"/>
                  </a:lnTo>
                  <a:close/>
                </a:path>
              </a:pathLst>
            </a:custGeom>
            <a:solidFill>
              <a:srgbClr val="AB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658">
              <a:extLst>
                <a:ext uri="{FF2B5EF4-FFF2-40B4-BE49-F238E27FC236}">
                  <a16:creationId xmlns:a16="http://schemas.microsoft.com/office/drawing/2014/main" xmlns="" id="{D1ECE027-2996-4C75-9D73-48C0527F96E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3895" y="2292758"/>
              <a:ext cx="141288" cy="317500"/>
            </a:xfrm>
            <a:custGeom>
              <a:avLst/>
              <a:gdLst>
                <a:gd name="T0" fmla="*/ 408 w 711"/>
                <a:gd name="T1" fmla="*/ 1582 h 1597"/>
                <a:gd name="T2" fmla="*/ 404 w 711"/>
                <a:gd name="T3" fmla="*/ 1553 h 1597"/>
                <a:gd name="T4" fmla="*/ 395 w 711"/>
                <a:gd name="T5" fmla="*/ 1524 h 1597"/>
                <a:gd name="T6" fmla="*/ 382 w 711"/>
                <a:gd name="T7" fmla="*/ 1496 h 1597"/>
                <a:gd name="T8" fmla="*/ 367 w 711"/>
                <a:gd name="T9" fmla="*/ 1470 h 1597"/>
                <a:gd name="T10" fmla="*/ 348 w 711"/>
                <a:gd name="T11" fmla="*/ 1444 h 1597"/>
                <a:gd name="T12" fmla="*/ 326 w 711"/>
                <a:gd name="T13" fmla="*/ 1420 h 1597"/>
                <a:gd name="T14" fmla="*/ 301 w 711"/>
                <a:gd name="T15" fmla="*/ 1398 h 1597"/>
                <a:gd name="T16" fmla="*/ 273 w 711"/>
                <a:gd name="T17" fmla="*/ 1378 h 1597"/>
                <a:gd name="T18" fmla="*/ 243 w 711"/>
                <a:gd name="T19" fmla="*/ 1359 h 1597"/>
                <a:gd name="T20" fmla="*/ 210 w 711"/>
                <a:gd name="T21" fmla="*/ 1343 h 1597"/>
                <a:gd name="T22" fmla="*/ 176 w 711"/>
                <a:gd name="T23" fmla="*/ 1330 h 1597"/>
                <a:gd name="T24" fmla="*/ 139 w 711"/>
                <a:gd name="T25" fmla="*/ 1318 h 1597"/>
                <a:gd name="T26" fmla="*/ 101 w 711"/>
                <a:gd name="T27" fmla="*/ 1309 h 1597"/>
                <a:gd name="T28" fmla="*/ 62 w 711"/>
                <a:gd name="T29" fmla="*/ 1302 h 1597"/>
                <a:gd name="T30" fmla="*/ 20 w 711"/>
                <a:gd name="T31" fmla="*/ 1299 h 1597"/>
                <a:gd name="T32" fmla="*/ 0 w 711"/>
                <a:gd name="T33" fmla="*/ 0 h 1597"/>
                <a:gd name="T34" fmla="*/ 600 w 711"/>
                <a:gd name="T35" fmla="*/ 75 h 1597"/>
                <a:gd name="T36" fmla="*/ 635 w 711"/>
                <a:gd name="T37" fmla="*/ 127 h 1597"/>
                <a:gd name="T38" fmla="*/ 664 w 711"/>
                <a:gd name="T39" fmla="*/ 183 h 1597"/>
                <a:gd name="T40" fmla="*/ 687 w 711"/>
                <a:gd name="T41" fmla="*/ 242 h 1597"/>
                <a:gd name="T42" fmla="*/ 703 w 711"/>
                <a:gd name="T43" fmla="*/ 303 h 1597"/>
                <a:gd name="T44" fmla="*/ 710 w 711"/>
                <a:gd name="T45" fmla="*/ 365 h 1597"/>
                <a:gd name="T46" fmla="*/ 711 w 711"/>
                <a:gd name="T47" fmla="*/ 444 h 1597"/>
                <a:gd name="T48" fmla="*/ 675 w 711"/>
                <a:gd name="T49" fmla="*/ 493 h 1597"/>
                <a:gd name="T50" fmla="*/ 640 w 711"/>
                <a:gd name="T51" fmla="*/ 542 h 1597"/>
                <a:gd name="T52" fmla="*/ 609 w 711"/>
                <a:gd name="T53" fmla="*/ 593 h 1597"/>
                <a:gd name="T54" fmla="*/ 580 w 711"/>
                <a:gd name="T55" fmla="*/ 645 h 1597"/>
                <a:gd name="T56" fmla="*/ 553 w 711"/>
                <a:gd name="T57" fmla="*/ 698 h 1597"/>
                <a:gd name="T58" fmla="*/ 528 w 711"/>
                <a:gd name="T59" fmla="*/ 752 h 1597"/>
                <a:gd name="T60" fmla="*/ 505 w 711"/>
                <a:gd name="T61" fmla="*/ 806 h 1597"/>
                <a:gd name="T62" fmla="*/ 486 w 711"/>
                <a:gd name="T63" fmla="*/ 862 h 1597"/>
                <a:gd name="T64" fmla="*/ 467 w 711"/>
                <a:gd name="T65" fmla="*/ 918 h 1597"/>
                <a:gd name="T66" fmla="*/ 452 w 711"/>
                <a:gd name="T67" fmla="*/ 974 h 1597"/>
                <a:gd name="T68" fmla="*/ 439 w 711"/>
                <a:gd name="T69" fmla="*/ 1032 h 1597"/>
                <a:gd name="T70" fmla="*/ 430 w 711"/>
                <a:gd name="T71" fmla="*/ 1090 h 1597"/>
                <a:gd name="T72" fmla="*/ 421 w 711"/>
                <a:gd name="T73" fmla="*/ 1148 h 1597"/>
                <a:gd name="T74" fmla="*/ 416 w 711"/>
                <a:gd name="T75" fmla="*/ 1206 h 1597"/>
                <a:gd name="T76" fmla="*/ 412 w 711"/>
                <a:gd name="T77" fmla="*/ 1266 h 1597"/>
                <a:gd name="T78" fmla="*/ 410 w 711"/>
                <a:gd name="T79" fmla="*/ 1325 h 1597"/>
                <a:gd name="T80" fmla="*/ 412 w 711"/>
                <a:gd name="T81" fmla="*/ 1389 h 1597"/>
                <a:gd name="T82" fmla="*/ 416 w 711"/>
                <a:gd name="T83" fmla="*/ 1452 h 1597"/>
                <a:gd name="T84" fmla="*/ 423 w 711"/>
                <a:gd name="T85" fmla="*/ 1517 h 1597"/>
                <a:gd name="T86" fmla="*/ 433 w 711"/>
                <a:gd name="T87" fmla="*/ 1581 h 1597"/>
                <a:gd name="T88" fmla="*/ 409 w 711"/>
                <a:gd name="T89" fmla="*/ 1597 h 1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11" h="1597">
                  <a:moveTo>
                    <a:pt x="409" y="1597"/>
                  </a:moveTo>
                  <a:lnTo>
                    <a:pt x="408" y="1582"/>
                  </a:lnTo>
                  <a:lnTo>
                    <a:pt x="406" y="1567"/>
                  </a:lnTo>
                  <a:lnTo>
                    <a:pt x="404" y="1553"/>
                  </a:lnTo>
                  <a:lnTo>
                    <a:pt x="399" y="1538"/>
                  </a:lnTo>
                  <a:lnTo>
                    <a:pt x="395" y="1524"/>
                  </a:lnTo>
                  <a:lnTo>
                    <a:pt x="390" y="1510"/>
                  </a:lnTo>
                  <a:lnTo>
                    <a:pt x="382" y="1496"/>
                  </a:lnTo>
                  <a:lnTo>
                    <a:pt x="376" y="1483"/>
                  </a:lnTo>
                  <a:lnTo>
                    <a:pt x="367" y="1470"/>
                  </a:lnTo>
                  <a:lnTo>
                    <a:pt x="357" y="1457"/>
                  </a:lnTo>
                  <a:lnTo>
                    <a:pt x="348" y="1444"/>
                  </a:lnTo>
                  <a:lnTo>
                    <a:pt x="337" y="1432"/>
                  </a:lnTo>
                  <a:lnTo>
                    <a:pt x="326" y="1420"/>
                  </a:lnTo>
                  <a:lnTo>
                    <a:pt x="314" y="1409"/>
                  </a:lnTo>
                  <a:lnTo>
                    <a:pt x="301" y="1398"/>
                  </a:lnTo>
                  <a:lnTo>
                    <a:pt x="287" y="1388"/>
                  </a:lnTo>
                  <a:lnTo>
                    <a:pt x="273" y="1378"/>
                  </a:lnTo>
                  <a:lnTo>
                    <a:pt x="258" y="1369"/>
                  </a:lnTo>
                  <a:lnTo>
                    <a:pt x="243" y="1359"/>
                  </a:lnTo>
                  <a:lnTo>
                    <a:pt x="227" y="1352"/>
                  </a:lnTo>
                  <a:lnTo>
                    <a:pt x="210" y="1343"/>
                  </a:lnTo>
                  <a:lnTo>
                    <a:pt x="193" y="1337"/>
                  </a:lnTo>
                  <a:lnTo>
                    <a:pt x="176" y="1330"/>
                  </a:lnTo>
                  <a:lnTo>
                    <a:pt x="158" y="1324"/>
                  </a:lnTo>
                  <a:lnTo>
                    <a:pt x="139" y="1318"/>
                  </a:lnTo>
                  <a:lnTo>
                    <a:pt x="121" y="1313"/>
                  </a:lnTo>
                  <a:lnTo>
                    <a:pt x="101" y="1309"/>
                  </a:lnTo>
                  <a:lnTo>
                    <a:pt x="82" y="1306"/>
                  </a:lnTo>
                  <a:lnTo>
                    <a:pt x="62" y="1302"/>
                  </a:lnTo>
                  <a:lnTo>
                    <a:pt x="41" y="1300"/>
                  </a:lnTo>
                  <a:lnTo>
                    <a:pt x="20" y="1299"/>
                  </a:lnTo>
                  <a:lnTo>
                    <a:pt x="0" y="1298"/>
                  </a:lnTo>
                  <a:lnTo>
                    <a:pt x="0" y="0"/>
                  </a:lnTo>
                  <a:lnTo>
                    <a:pt x="580" y="50"/>
                  </a:lnTo>
                  <a:lnTo>
                    <a:pt x="600" y="75"/>
                  </a:lnTo>
                  <a:lnTo>
                    <a:pt x="617" y="101"/>
                  </a:lnTo>
                  <a:lnTo>
                    <a:pt x="635" y="127"/>
                  </a:lnTo>
                  <a:lnTo>
                    <a:pt x="649" y="153"/>
                  </a:lnTo>
                  <a:lnTo>
                    <a:pt x="664" y="183"/>
                  </a:lnTo>
                  <a:lnTo>
                    <a:pt x="676" y="212"/>
                  </a:lnTo>
                  <a:lnTo>
                    <a:pt x="687" y="242"/>
                  </a:lnTo>
                  <a:lnTo>
                    <a:pt x="695" y="272"/>
                  </a:lnTo>
                  <a:lnTo>
                    <a:pt x="703" y="303"/>
                  </a:lnTo>
                  <a:lnTo>
                    <a:pt x="707" y="334"/>
                  </a:lnTo>
                  <a:lnTo>
                    <a:pt x="710" y="365"/>
                  </a:lnTo>
                  <a:lnTo>
                    <a:pt x="711" y="397"/>
                  </a:lnTo>
                  <a:lnTo>
                    <a:pt x="711" y="444"/>
                  </a:lnTo>
                  <a:lnTo>
                    <a:pt x="693" y="468"/>
                  </a:lnTo>
                  <a:lnTo>
                    <a:pt x="675" y="493"/>
                  </a:lnTo>
                  <a:lnTo>
                    <a:pt x="657" y="516"/>
                  </a:lnTo>
                  <a:lnTo>
                    <a:pt x="640" y="542"/>
                  </a:lnTo>
                  <a:lnTo>
                    <a:pt x="624" y="567"/>
                  </a:lnTo>
                  <a:lnTo>
                    <a:pt x="609" y="593"/>
                  </a:lnTo>
                  <a:lnTo>
                    <a:pt x="594" y="619"/>
                  </a:lnTo>
                  <a:lnTo>
                    <a:pt x="580" y="645"/>
                  </a:lnTo>
                  <a:lnTo>
                    <a:pt x="566" y="671"/>
                  </a:lnTo>
                  <a:lnTo>
                    <a:pt x="553" y="698"/>
                  </a:lnTo>
                  <a:lnTo>
                    <a:pt x="540" y="725"/>
                  </a:lnTo>
                  <a:lnTo>
                    <a:pt x="528" y="752"/>
                  </a:lnTo>
                  <a:lnTo>
                    <a:pt x="516" y="779"/>
                  </a:lnTo>
                  <a:lnTo>
                    <a:pt x="505" y="806"/>
                  </a:lnTo>
                  <a:lnTo>
                    <a:pt x="495" y="834"/>
                  </a:lnTo>
                  <a:lnTo>
                    <a:pt x="486" y="862"/>
                  </a:lnTo>
                  <a:lnTo>
                    <a:pt x="476" y="890"/>
                  </a:lnTo>
                  <a:lnTo>
                    <a:pt x="467" y="918"/>
                  </a:lnTo>
                  <a:lnTo>
                    <a:pt x="460" y="946"/>
                  </a:lnTo>
                  <a:lnTo>
                    <a:pt x="452" y="974"/>
                  </a:lnTo>
                  <a:lnTo>
                    <a:pt x="446" y="1003"/>
                  </a:lnTo>
                  <a:lnTo>
                    <a:pt x="439" y="1032"/>
                  </a:lnTo>
                  <a:lnTo>
                    <a:pt x="434" y="1060"/>
                  </a:lnTo>
                  <a:lnTo>
                    <a:pt x="430" y="1090"/>
                  </a:lnTo>
                  <a:lnTo>
                    <a:pt x="425" y="1119"/>
                  </a:lnTo>
                  <a:lnTo>
                    <a:pt x="421" y="1148"/>
                  </a:lnTo>
                  <a:lnTo>
                    <a:pt x="418" y="1177"/>
                  </a:lnTo>
                  <a:lnTo>
                    <a:pt x="416" y="1206"/>
                  </a:lnTo>
                  <a:lnTo>
                    <a:pt x="413" y="1236"/>
                  </a:lnTo>
                  <a:lnTo>
                    <a:pt x="412" y="1266"/>
                  </a:lnTo>
                  <a:lnTo>
                    <a:pt x="411" y="1295"/>
                  </a:lnTo>
                  <a:lnTo>
                    <a:pt x="410" y="1325"/>
                  </a:lnTo>
                  <a:lnTo>
                    <a:pt x="411" y="1356"/>
                  </a:lnTo>
                  <a:lnTo>
                    <a:pt x="412" y="1389"/>
                  </a:lnTo>
                  <a:lnTo>
                    <a:pt x="413" y="1421"/>
                  </a:lnTo>
                  <a:lnTo>
                    <a:pt x="416" y="1452"/>
                  </a:lnTo>
                  <a:lnTo>
                    <a:pt x="419" y="1485"/>
                  </a:lnTo>
                  <a:lnTo>
                    <a:pt x="423" y="1517"/>
                  </a:lnTo>
                  <a:lnTo>
                    <a:pt x="427" y="1549"/>
                  </a:lnTo>
                  <a:lnTo>
                    <a:pt x="433" y="1581"/>
                  </a:lnTo>
                  <a:lnTo>
                    <a:pt x="421" y="1589"/>
                  </a:lnTo>
                  <a:lnTo>
                    <a:pt x="409" y="1597"/>
                  </a:lnTo>
                  <a:close/>
                </a:path>
              </a:pathLst>
            </a:custGeom>
            <a:solidFill>
              <a:srgbClr val="AC2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659">
              <a:extLst>
                <a:ext uri="{FF2B5EF4-FFF2-40B4-BE49-F238E27FC236}">
                  <a16:creationId xmlns:a16="http://schemas.microsoft.com/office/drawing/2014/main" xmlns="" id="{97C0314B-B766-4A16-9348-29076B40D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9145" y="2403883"/>
              <a:ext cx="46038" cy="193675"/>
            </a:xfrm>
            <a:custGeom>
              <a:avLst/>
              <a:gdLst>
                <a:gd name="T0" fmla="*/ 14 w 232"/>
                <a:gd name="T1" fmla="*/ 974 h 974"/>
                <a:gd name="T2" fmla="*/ 11 w 232"/>
                <a:gd name="T3" fmla="*/ 948 h 974"/>
                <a:gd name="T4" fmla="*/ 8 w 232"/>
                <a:gd name="T5" fmla="*/ 922 h 974"/>
                <a:gd name="T6" fmla="*/ 6 w 232"/>
                <a:gd name="T7" fmla="*/ 896 h 974"/>
                <a:gd name="T8" fmla="*/ 4 w 232"/>
                <a:gd name="T9" fmla="*/ 871 h 974"/>
                <a:gd name="T10" fmla="*/ 1 w 232"/>
                <a:gd name="T11" fmla="*/ 845 h 974"/>
                <a:gd name="T12" fmla="*/ 0 w 232"/>
                <a:gd name="T13" fmla="*/ 819 h 974"/>
                <a:gd name="T14" fmla="*/ 0 w 232"/>
                <a:gd name="T15" fmla="*/ 793 h 974"/>
                <a:gd name="T16" fmla="*/ 0 w 232"/>
                <a:gd name="T17" fmla="*/ 767 h 974"/>
                <a:gd name="T18" fmla="*/ 0 w 232"/>
                <a:gd name="T19" fmla="*/ 716 h 974"/>
                <a:gd name="T20" fmla="*/ 4 w 232"/>
                <a:gd name="T21" fmla="*/ 665 h 974"/>
                <a:gd name="T22" fmla="*/ 8 w 232"/>
                <a:gd name="T23" fmla="*/ 615 h 974"/>
                <a:gd name="T24" fmla="*/ 14 w 232"/>
                <a:gd name="T25" fmla="*/ 564 h 974"/>
                <a:gd name="T26" fmla="*/ 22 w 232"/>
                <a:gd name="T27" fmla="*/ 514 h 974"/>
                <a:gd name="T28" fmla="*/ 33 w 232"/>
                <a:gd name="T29" fmla="*/ 465 h 974"/>
                <a:gd name="T30" fmla="*/ 45 w 232"/>
                <a:gd name="T31" fmla="*/ 416 h 974"/>
                <a:gd name="T32" fmla="*/ 58 w 232"/>
                <a:gd name="T33" fmla="*/ 368 h 974"/>
                <a:gd name="T34" fmla="*/ 73 w 232"/>
                <a:gd name="T35" fmla="*/ 319 h 974"/>
                <a:gd name="T36" fmla="*/ 90 w 232"/>
                <a:gd name="T37" fmla="*/ 271 h 974"/>
                <a:gd name="T38" fmla="*/ 109 w 232"/>
                <a:gd name="T39" fmla="*/ 224 h 974"/>
                <a:gd name="T40" fmla="*/ 130 w 232"/>
                <a:gd name="T41" fmla="*/ 178 h 974"/>
                <a:gd name="T42" fmla="*/ 154 w 232"/>
                <a:gd name="T43" fmla="*/ 132 h 974"/>
                <a:gd name="T44" fmla="*/ 177 w 232"/>
                <a:gd name="T45" fmla="*/ 88 h 974"/>
                <a:gd name="T46" fmla="*/ 204 w 232"/>
                <a:gd name="T47" fmla="*/ 44 h 974"/>
                <a:gd name="T48" fmla="*/ 232 w 232"/>
                <a:gd name="T49" fmla="*/ 0 h 974"/>
                <a:gd name="T50" fmla="*/ 232 w 232"/>
                <a:gd name="T51" fmla="*/ 537 h 974"/>
                <a:gd name="T52" fmla="*/ 231 w 232"/>
                <a:gd name="T53" fmla="*/ 568 h 974"/>
                <a:gd name="T54" fmla="*/ 228 w 232"/>
                <a:gd name="T55" fmla="*/ 600 h 974"/>
                <a:gd name="T56" fmla="*/ 224 w 232"/>
                <a:gd name="T57" fmla="*/ 631 h 974"/>
                <a:gd name="T58" fmla="*/ 216 w 232"/>
                <a:gd name="T59" fmla="*/ 661 h 974"/>
                <a:gd name="T60" fmla="*/ 208 w 232"/>
                <a:gd name="T61" fmla="*/ 691 h 974"/>
                <a:gd name="T62" fmla="*/ 197 w 232"/>
                <a:gd name="T63" fmla="*/ 722 h 974"/>
                <a:gd name="T64" fmla="*/ 185 w 232"/>
                <a:gd name="T65" fmla="*/ 751 h 974"/>
                <a:gd name="T66" fmla="*/ 170 w 232"/>
                <a:gd name="T67" fmla="*/ 781 h 974"/>
                <a:gd name="T68" fmla="*/ 158 w 232"/>
                <a:gd name="T69" fmla="*/ 803 h 974"/>
                <a:gd name="T70" fmla="*/ 145 w 232"/>
                <a:gd name="T71" fmla="*/ 824 h 974"/>
                <a:gd name="T72" fmla="*/ 130 w 232"/>
                <a:gd name="T73" fmla="*/ 846 h 974"/>
                <a:gd name="T74" fmla="*/ 115 w 232"/>
                <a:gd name="T75" fmla="*/ 867 h 974"/>
                <a:gd name="T76" fmla="*/ 97 w 232"/>
                <a:gd name="T77" fmla="*/ 888 h 974"/>
                <a:gd name="T78" fmla="*/ 80 w 232"/>
                <a:gd name="T79" fmla="*/ 909 h 974"/>
                <a:gd name="T80" fmla="*/ 61 w 232"/>
                <a:gd name="T81" fmla="*/ 930 h 974"/>
                <a:gd name="T82" fmla="*/ 40 w 232"/>
                <a:gd name="T83" fmla="*/ 949 h 974"/>
                <a:gd name="T84" fmla="*/ 28 w 232"/>
                <a:gd name="T85" fmla="*/ 961 h 974"/>
                <a:gd name="T86" fmla="*/ 14 w 232"/>
                <a:gd name="T87" fmla="*/ 974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2" h="974">
                  <a:moveTo>
                    <a:pt x="14" y="974"/>
                  </a:moveTo>
                  <a:lnTo>
                    <a:pt x="11" y="948"/>
                  </a:lnTo>
                  <a:lnTo>
                    <a:pt x="8" y="922"/>
                  </a:lnTo>
                  <a:lnTo>
                    <a:pt x="6" y="896"/>
                  </a:lnTo>
                  <a:lnTo>
                    <a:pt x="4" y="871"/>
                  </a:lnTo>
                  <a:lnTo>
                    <a:pt x="1" y="845"/>
                  </a:lnTo>
                  <a:lnTo>
                    <a:pt x="0" y="819"/>
                  </a:lnTo>
                  <a:lnTo>
                    <a:pt x="0" y="793"/>
                  </a:lnTo>
                  <a:lnTo>
                    <a:pt x="0" y="767"/>
                  </a:lnTo>
                  <a:lnTo>
                    <a:pt x="0" y="716"/>
                  </a:lnTo>
                  <a:lnTo>
                    <a:pt x="4" y="665"/>
                  </a:lnTo>
                  <a:lnTo>
                    <a:pt x="8" y="615"/>
                  </a:lnTo>
                  <a:lnTo>
                    <a:pt x="14" y="564"/>
                  </a:lnTo>
                  <a:lnTo>
                    <a:pt x="22" y="514"/>
                  </a:lnTo>
                  <a:lnTo>
                    <a:pt x="33" y="465"/>
                  </a:lnTo>
                  <a:lnTo>
                    <a:pt x="45" y="416"/>
                  </a:lnTo>
                  <a:lnTo>
                    <a:pt x="58" y="368"/>
                  </a:lnTo>
                  <a:lnTo>
                    <a:pt x="73" y="319"/>
                  </a:lnTo>
                  <a:lnTo>
                    <a:pt x="90" y="271"/>
                  </a:lnTo>
                  <a:lnTo>
                    <a:pt x="109" y="224"/>
                  </a:lnTo>
                  <a:lnTo>
                    <a:pt x="130" y="178"/>
                  </a:lnTo>
                  <a:lnTo>
                    <a:pt x="154" y="132"/>
                  </a:lnTo>
                  <a:lnTo>
                    <a:pt x="177" y="88"/>
                  </a:lnTo>
                  <a:lnTo>
                    <a:pt x="204" y="44"/>
                  </a:lnTo>
                  <a:lnTo>
                    <a:pt x="232" y="0"/>
                  </a:lnTo>
                  <a:lnTo>
                    <a:pt x="232" y="537"/>
                  </a:lnTo>
                  <a:lnTo>
                    <a:pt x="231" y="568"/>
                  </a:lnTo>
                  <a:lnTo>
                    <a:pt x="228" y="600"/>
                  </a:lnTo>
                  <a:lnTo>
                    <a:pt x="224" y="631"/>
                  </a:lnTo>
                  <a:lnTo>
                    <a:pt x="216" y="661"/>
                  </a:lnTo>
                  <a:lnTo>
                    <a:pt x="208" y="691"/>
                  </a:lnTo>
                  <a:lnTo>
                    <a:pt x="197" y="722"/>
                  </a:lnTo>
                  <a:lnTo>
                    <a:pt x="185" y="751"/>
                  </a:lnTo>
                  <a:lnTo>
                    <a:pt x="170" y="781"/>
                  </a:lnTo>
                  <a:lnTo>
                    <a:pt x="158" y="803"/>
                  </a:lnTo>
                  <a:lnTo>
                    <a:pt x="145" y="824"/>
                  </a:lnTo>
                  <a:lnTo>
                    <a:pt x="130" y="846"/>
                  </a:lnTo>
                  <a:lnTo>
                    <a:pt x="115" y="867"/>
                  </a:lnTo>
                  <a:lnTo>
                    <a:pt x="97" y="888"/>
                  </a:lnTo>
                  <a:lnTo>
                    <a:pt x="80" y="909"/>
                  </a:lnTo>
                  <a:lnTo>
                    <a:pt x="61" y="930"/>
                  </a:lnTo>
                  <a:lnTo>
                    <a:pt x="40" y="949"/>
                  </a:lnTo>
                  <a:lnTo>
                    <a:pt x="28" y="961"/>
                  </a:lnTo>
                  <a:lnTo>
                    <a:pt x="14" y="974"/>
                  </a:lnTo>
                  <a:close/>
                </a:path>
              </a:pathLst>
            </a:custGeom>
            <a:solidFill>
              <a:srgbClr val="CFD0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Freeform 660">
              <a:extLst>
                <a:ext uri="{FF2B5EF4-FFF2-40B4-BE49-F238E27FC236}">
                  <a16:creationId xmlns:a16="http://schemas.microsoft.com/office/drawing/2014/main" xmlns="" id="{1466D573-1C78-4B10-BF0F-84B33FE679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4858" y="2381658"/>
              <a:ext cx="60325" cy="225425"/>
            </a:xfrm>
            <a:custGeom>
              <a:avLst/>
              <a:gdLst>
                <a:gd name="T0" fmla="*/ 17 w 301"/>
                <a:gd name="T1" fmla="*/ 1105 h 1137"/>
                <a:gd name="T2" fmla="*/ 9 w 301"/>
                <a:gd name="T3" fmla="*/ 1041 h 1137"/>
                <a:gd name="T4" fmla="*/ 3 w 301"/>
                <a:gd name="T5" fmla="*/ 977 h 1137"/>
                <a:gd name="T6" fmla="*/ 1 w 301"/>
                <a:gd name="T7" fmla="*/ 912 h 1137"/>
                <a:gd name="T8" fmla="*/ 1 w 301"/>
                <a:gd name="T9" fmla="*/ 851 h 1137"/>
                <a:gd name="T10" fmla="*/ 3 w 301"/>
                <a:gd name="T11" fmla="*/ 792 h 1137"/>
                <a:gd name="T12" fmla="*/ 8 w 301"/>
                <a:gd name="T13" fmla="*/ 733 h 1137"/>
                <a:gd name="T14" fmla="*/ 15 w 301"/>
                <a:gd name="T15" fmla="*/ 675 h 1137"/>
                <a:gd name="T16" fmla="*/ 24 w 301"/>
                <a:gd name="T17" fmla="*/ 616 h 1137"/>
                <a:gd name="T18" fmla="*/ 36 w 301"/>
                <a:gd name="T19" fmla="*/ 559 h 1137"/>
                <a:gd name="T20" fmla="*/ 50 w 301"/>
                <a:gd name="T21" fmla="*/ 502 h 1137"/>
                <a:gd name="T22" fmla="*/ 66 w 301"/>
                <a:gd name="T23" fmla="*/ 446 h 1137"/>
                <a:gd name="T24" fmla="*/ 85 w 301"/>
                <a:gd name="T25" fmla="*/ 390 h 1137"/>
                <a:gd name="T26" fmla="*/ 106 w 301"/>
                <a:gd name="T27" fmla="*/ 335 h 1137"/>
                <a:gd name="T28" fmla="*/ 130 w 301"/>
                <a:gd name="T29" fmla="*/ 281 h 1137"/>
                <a:gd name="T30" fmla="*/ 156 w 301"/>
                <a:gd name="T31" fmla="*/ 227 h 1137"/>
                <a:gd name="T32" fmla="*/ 184 w 301"/>
                <a:gd name="T33" fmla="*/ 175 h 1137"/>
                <a:gd name="T34" fmla="*/ 214 w 301"/>
                <a:gd name="T35" fmla="*/ 123 h 1137"/>
                <a:gd name="T36" fmla="*/ 247 w 301"/>
                <a:gd name="T37" fmla="*/ 72 h 1137"/>
                <a:gd name="T38" fmla="*/ 283 w 301"/>
                <a:gd name="T39" fmla="*/ 24 h 1137"/>
                <a:gd name="T40" fmla="*/ 301 w 301"/>
                <a:gd name="T41" fmla="*/ 114 h 1137"/>
                <a:gd name="T42" fmla="*/ 246 w 301"/>
                <a:gd name="T43" fmla="*/ 202 h 1137"/>
                <a:gd name="T44" fmla="*/ 199 w 301"/>
                <a:gd name="T45" fmla="*/ 292 h 1137"/>
                <a:gd name="T46" fmla="*/ 159 w 301"/>
                <a:gd name="T47" fmla="*/ 385 h 1137"/>
                <a:gd name="T48" fmla="*/ 127 w 301"/>
                <a:gd name="T49" fmla="*/ 482 h 1137"/>
                <a:gd name="T50" fmla="*/ 102 w 301"/>
                <a:gd name="T51" fmla="*/ 579 h 1137"/>
                <a:gd name="T52" fmla="*/ 83 w 301"/>
                <a:gd name="T53" fmla="*/ 678 h 1137"/>
                <a:gd name="T54" fmla="*/ 73 w 301"/>
                <a:gd name="T55" fmla="*/ 779 h 1137"/>
                <a:gd name="T56" fmla="*/ 69 w 301"/>
                <a:gd name="T57" fmla="*/ 881 h 1137"/>
                <a:gd name="T58" fmla="*/ 69 w 301"/>
                <a:gd name="T59" fmla="*/ 933 h 1137"/>
                <a:gd name="T60" fmla="*/ 73 w 301"/>
                <a:gd name="T61" fmla="*/ 985 h 1137"/>
                <a:gd name="T62" fmla="*/ 77 w 301"/>
                <a:gd name="T63" fmla="*/ 1036 h 1137"/>
                <a:gd name="T64" fmla="*/ 83 w 301"/>
                <a:gd name="T65" fmla="*/ 1088 h 1137"/>
                <a:gd name="T66" fmla="*/ 54 w 301"/>
                <a:gd name="T67" fmla="*/ 1113 h 1137"/>
                <a:gd name="T68" fmla="*/ 23 w 301"/>
                <a:gd name="T69" fmla="*/ 1137 h 1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1" h="1137">
                  <a:moveTo>
                    <a:pt x="23" y="1137"/>
                  </a:moveTo>
                  <a:lnTo>
                    <a:pt x="17" y="1105"/>
                  </a:lnTo>
                  <a:lnTo>
                    <a:pt x="13" y="1073"/>
                  </a:lnTo>
                  <a:lnTo>
                    <a:pt x="9" y="1041"/>
                  </a:lnTo>
                  <a:lnTo>
                    <a:pt x="6" y="1008"/>
                  </a:lnTo>
                  <a:lnTo>
                    <a:pt x="3" y="977"/>
                  </a:lnTo>
                  <a:lnTo>
                    <a:pt x="2" y="945"/>
                  </a:lnTo>
                  <a:lnTo>
                    <a:pt x="1" y="912"/>
                  </a:lnTo>
                  <a:lnTo>
                    <a:pt x="0" y="881"/>
                  </a:lnTo>
                  <a:lnTo>
                    <a:pt x="1" y="851"/>
                  </a:lnTo>
                  <a:lnTo>
                    <a:pt x="2" y="822"/>
                  </a:lnTo>
                  <a:lnTo>
                    <a:pt x="3" y="792"/>
                  </a:lnTo>
                  <a:lnTo>
                    <a:pt x="6" y="762"/>
                  </a:lnTo>
                  <a:lnTo>
                    <a:pt x="8" y="733"/>
                  </a:lnTo>
                  <a:lnTo>
                    <a:pt x="11" y="704"/>
                  </a:lnTo>
                  <a:lnTo>
                    <a:pt x="15" y="675"/>
                  </a:lnTo>
                  <a:lnTo>
                    <a:pt x="20" y="646"/>
                  </a:lnTo>
                  <a:lnTo>
                    <a:pt x="24" y="616"/>
                  </a:lnTo>
                  <a:lnTo>
                    <a:pt x="29" y="588"/>
                  </a:lnTo>
                  <a:lnTo>
                    <a:pt x="36" y="559"/>
                  </a:lnTo>
                  <a:lnTo>
                    <a:pt x="42" y="530"/>
                  </a:lnTo>
                  <a:lnTo>
                    <a:pt x="50" y="502"/>
                  </a:lnTo>
                  <a:lnTo>
                    <a:pt x="57" y="474"/>
                  </a:lnTo>
                  <a:lnTo>
                    <a:pt x="66" y="446"/>
                  </a:lnTo>
                  <a:lnTo>
                    <a:pt x="76" y="418"/>
                  </a:lnTo>
                  <a:lnTo>
                    <a:pt x="85" y="390"/>
                  </a:lnTo>
                  <a:lnTo>
                    <a:pt x="95" y="362"/>
                  </a:lnTo>
                  <a:lnTo>
                    <a:pt x="106" y="335"/>
                  </a:lnTo>
                  <a:lnTo>
                    <a:pt x="118" y="308"/>
                  </a:lnTo>
                  <a:lnTo>
                    <a:pt x="130" y="281"/>
                  </a:lnTo>
                  <a:lnTo>
                    <a:pt x="143" y="254"/>
                  </a:lnTo>
                  <a:lnTo>
                    <a:pt x="156" y="227"/>
                  </a:lnTo>
                  <a:lnTo>
                    <a:pt x="170" y="201"/>
                  </a:lnTo>
                  <a:lnTo>
                    <a:pt x="184" y="175"/>
                  </a:lnTo>
                  <a:lnTo>
                    <a:pt x="199" y="149"/>
                  </a:lnTo>
                  <a:lnTo>
                    <a:pt x="214" y="123"/>
                  </a:lnTo>
                  <a:lnTo>
                    <a:pt x="230" y="98"/>
                  </a:lnTo>
                  <a:lnTo>
                    <a:pt x="247" y="72"/>
                  </a:lnTo>
                  <a:lnTo>
                    <a:pt x="265" y="49"/>
                  </a:lnTo>
                  <a:lnTo>
                    <a:pt x="283" y="24"/>
                  </a:lnTo>
                  <a:lnTo>
                    <a:pt x="301" y="0"/>
                  </a:lnTo>
                  <a:lnTo>
                    <a:pt x="301" y="114"/>
                  </a:lnTo>
                  <a:lnTo>
                    <a:pt x="273" y="158"/>
                  </a:lnTo>
                  <a:lnTo>
                    <a:pt x="246" y="202"/>
                  </a:lnTo>
                  <a:lnTo>
                    <a:pt x="223" y="246"/>
                  </a:lnTo>
                  <a:lnTo>
                    <a:pt x="199" y="292"/>
                  </a:lnTo>
                  <a:lnTo>
                    <a:pt x="178" y="338"/>
                  </a:lnTo>
                  <a:lnTo>
                    <a:pt x="159" y="385"/>
                  </a:lnTo>
                  <a:lnTo>
                    <a:pt x="142" y="433"/>
                  </a:lnTo>
                  <a:lnTo>
                    <a:pt x="127" y="482"/>
                  </a:lnTo>
                  <a:lnTo>
                    <a:pt x="114" y="530"/>
                  </a:lnTo>
                  <a:lnTo>
                    <a:pt x="102" y="579"/>
                  </a:lnTo>
                  <a:lnTo>
                    <a:pt x="91" y="628"/>
                  </a:lnTo>
                  <a:lnTo>
                    <a:pt x="83" y="678"/>
                  </a:lnTo>
                  <a:lnTo>
                    <a:pt x="77" y="729"/>
                  </a:lnTo>
                  <a:lnTo>
                    <a:pt x="73" y="779"/>
                  </a:lnTo>
                  <a:lnTo>
                    <a:pt x="69" y="830"/>
                  </a:lnTo>
                  <a:lnTo>
                    <a:pt x="69" y="881"/>
                  </a:lnTo>
                  <a:lnTo>
                    <a:pt x="69" y="907"/>
                  </a:lnTo>
                  <a:lnTo>
                    <a:pt x="69" y="933"/>
                  </a:lnTo>
                  <a:lnTo>
                    <a:pt x="70" y="959"/>
                  </a:lnTo>
                  <a:lnTo>
                    <a:pt x="73" y="985"/>
                  </a:lnTo>
                  <a:lnTo>
                    <a:pt x="75" y="1010"/>
                  </a:lnTo>
                  <a:lnTo>
                    <a:pt x="77" y="1036"/>
                  </a:lnTo>
                  <a:lnTo>
                    <a:pt x="80" y="1062"/>
                  </a:lnTo>
                  <a:lnTo>
                    <a:pt x="83" y="1088"/>
                  </a:lnTo>
                  <a:lnTo>
                    <a:pt x="69" y="1100"/>
                  </a:lnTo>
                  <a:lnTo>
                    <a:pt x="54" y="1113"/>
                  </a:lnTo>
                  <a:lnTo>
                    <a:pt x="38" y="1125"/>
                  </a:lnTo>
                  <a:lnTo>
                    <a:pt x="23" y="1137"/>
                  </a:lnTo>
                  <a:close/>
                </a:path>
              </a:pathLst>
            </a:custGeom>
            <a:solidFill>
              <a:srgbClr val="C5C7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661">
              <a:extLst>
                <a:ext uri="{FF2B5EF4-FFF2-40B4-BE49-F238E27FC236}">
                  <a16:creationId xmlns:a16="http://schemas.microsoft.com/office/drawing/2014/main" xmlns="" id="{CD4F2AA4-4B63-4BF3-823A-215760F37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8933" y="2159408"/>
              <a:ext cx="334963" cy="582613"/>
            </a:xfrm>
            <a:custGeom>
              <a:avLst/>
              <a:gdLst>
                <a:gd name="T0" fmla="*/ 1072 w 1686"/>
                <a:gd name="T1" fmla="*/ 2923 h 2933"/>
                <a:gd name="T2" fmla="*/ 895 w 1686"/>
                <a:gd name="T3" fmla="*/ 2889 h 2933"/>
                <a:gd name="T4" fmla="*/ 727 w 1686"/>
                <a:gd name="T5" fmla="*/ 2835 h 2933"/>
                <a:gd name="T6" fmla="*/ 573 w 1686"/>
                <a:gd name="T7" fmla="*/ 2760 h 2933"/>
                <a:gd name="T8" fmla="*/ 433 w 1686"/>
                <a:gd name="T9" fmla="*/ 2668 h 2933"/>
                <a:gd name="T10" fmla="*/ 308 w 1686"/>
                <a:gd name="T11" fmla="*/ 2562 h 2933"/>
                <a:gd name="T12" fmla="*/ 203 w 1686"/>
                <a:gd name="T13" fmla="*/ 2440 h 2933"/>
                <a:gd name="T14" fmla="*/ 117 w 1686"/>
                <a:gd name="T15" fmla="*/ 2306 h 2933"/>
                <a:gd name="T16" fmla="*/ 54 w 1686"/>
                <a:gd name="T17" fmla="*/ 2161 h 2933"/>
                <a:gd name="T18" fmla="*/ 14 w 1686"/>
                <a:gd name="T19" fmla="*/ 2007 h 2933"/>
                <a:gd name="T20" fmla="*/ 0 w 1686"/>
                <a:gd name="T21" fmla="*/ 1846 h 2933"/>
                <a:gd name="T22" fmla="*/ 6 w 1686"/>
                <a:gd name="T23" fmla="*/ 979 h 2933"/>
                <a:gd name="T24" fmla="*/ 35 w 1686"/>
                <a:gd name="T25" fmla="*/ 826 h 2933"/>
                <a:gd name="T26" fmla="*/ 89 w 1686"/>
                <a:gd name="T27" fmla="*/ 680 h 2933"/>
                <a:gd name="T28" fmla="*/ 165 w 1686"/>
                <a:gd name="T29" fmla="*/ 544 h 2933"/>
                <a:gd name="T30" fmla="*/ 261 w 1686"/>
                <a:gd name="T31" fmla="*/ 420 h 2933"/>
                <a:gd name="T32" fmla="*/ 374 w 1686"/>
                <a:gd name="T33" fmla="*/ 309 h 2933"/>
                <a:gd name="T34" fmla="*/ 505 w 1686"/>
                <a:gd name="T35" fmla="*/ 211 h 2933"/>
                <a:gd name="T36" fmla="*/ 650 w 1686"/>
                <a:gd name="T37" fmla="*/ 130 h 2933"/>
                <a:gd name="T38" fmla="*/ 807 w 1686"/>
                <a:gd name="T39" fmla="*/ 67 h 2933"/>
                <a:gd name="T40" fmla="*/ 976 w 1686"/>
                <a:gd name="T41" fmla="*/ 23 h 2933"/>
                <a:gd name="T42" fmla="*/ 1153 w 1686"/>
                <a:gd name="T43" fmla="*/ 0 h 2933"/>
                <a:gd name="T44" fmla="*/ 1145 w 1686"/>
                <a:gd name="T45" fmla="*/ 52 h 2933"/>
                <a:gd name="T46" fmla="*/ 1146 w 1686"/>
                <a:gd name="T47" fmla="*/ 102 h 2933"/>
                <a:gd name="T48" fmla="*/ 1155 w 1686"/>
                <a:gd name="T49" fmla="*/ 148 h 2933"/>
                <a:gd name="T50" fmla="*/ 1169 w 1686"/>
                <a:gd name="T51" fmla="*/ 191 h 2933"/>
                <a:gd name="T52" fmla="*/ 1189 w 1686"/>
                <a:gd name="T53" fmla="*/ 231 h 2933"/>
                <a:gd name="T54" fmla="*/ 1215 w 1686"/>
                <a:gd name="T55" fmla="*/ 267 h 2933"/>
                <a:gd name="T56" fmla="*/ 1247 w 1686"/>
                <a:gd name="T57" fmla="*/ 299 h 2933"/>
                <a:gd name="T58" fmla="*/ 1281 w 1686"/>
                <a:gd name="T59" fmla="*/ 327 h 2933"/>
                <a:gd name="T60" fmla="*/ 1320 w 1686"/>
                <a:gd name="T61" fmla="*/ 349 h 2933"/>
                <a:gd name="T62" fmla="*/ 1362 w 1686"/>
                <a:gd name="T63" fmla="*/ 366 h 2933"/>
                <a:gd name="T64" fmla="*/ 1407 w 1686"/>
                <a:gd name="T65" fmla="*/ 376 h 2933"/>
                <a:gd name="T66" fmla="*/ 1454 w 1686"/>
                <a:gd name="T67" fmla="*/ 380 h 2933"/>
                <a:gd name="T68" fmla="*/ 1486 w 1686"/>
                <a:gd name="T69" fmla="*/ 380 h 2933"/>
                <a:gd name="T70" fmla="*/ 1574 w 1686"/>
                <a:gd name="T71" fmla="*/ 385 h 2933"/>
                <a:gd name="T72" fmla="*/ 1658 w 1686"/>
                <a:gd name="T73" fmla="*/ 396 h 2933"/>
                <a:gd name="T74" fmla="*/ 1686 w 1686"/>
                <a:gd name="T75" fmla="*/ 1970 h 2933"/>
                <a:gd name="T76" fmla="*/ 1676 w 1686"/>
                <a:gd name="T77" fmla="*/ 2436 h 2933"/>
                <a:gd name="T78" fmla="*/ 1595 w 1686"/>
                <a:gd name="T79" fmla="*/ 2448 h 2933"/>
                <a:gd name="T80" fmla="*/ 1511 w 1686"/>
                <a:gd name="T81" fmla="*/ 2455 h 2933"/>
                <a:gd name="T82" fmla="*/ 1454 w 1686"/>
                <a:gd name="T83" fmla="*/ 2456 h 2933"/>
                <a:gd name="T84" fmla="*/ 1423 w 1686"/>
                <a:gd name="T85" fmla="*/ 2458 h 2933"/>
                <a:gd name="T86" fmla="*/ 1377 w 1686"/>
                <a:gd name="T87" fmla="*/ 2465 h 2933"/>
                <a:gd name="T88" fmla="*/ 1334 w 1686"/>
                <a:gd name="T89" fmla="*/ 2481 h 2933"/>
                <a:gd name="T90" fmla="*/ 1294 w 1686"/>
                <a:gd name="T91" fmla="*/ 2501 h 2933"/>
                <a:gd name="T92" fmla="*/ 1257 w 1686"/>
                <a:gd name="T93" fmla="*/ 2527 h 2933"/>
                <a:gd name="T94" fmla="*/ 1225 w 1686"/>
                <a:gd name="T95" fmla="*/ 2557 h 2933"/>
                <a:gd name="T96" fmla="*/ 1198 w 1686"/>
                <a:gd name="T97" fmla="*/ 2593 h 2933"/>
                <a:gd name="T98" fmla="*/ 1175 w 1686"/>
                <a:gd name="T99" fmla="*/ 2632 h 2933"/>
                <a:gd name="T100" fmla="*/ 1159 w 1686"/>
                <a:gd name="T101" fmla="*/ 2674 h 2933"/>
                <a:gd name="T102" fmla="*/ 1148 w 1686"/>
                <a:gd name="T103" fmla="*/ 2718 h 2933"/>
                <a:gd name="T104" fmla="*/ 1145 w 1686"/>
                <a:gd name="T105" fmla="*/ 2766 h 2933"/>
                <a:gd name="T106" fmla="*/ 1153 w 1686"/>
                <a:gd name="T107" fmla="*/ 2832 h 2933"/>
                <a:gd name="T108" fmla="*/ 1173 w 1686"/>
                <a:gd name="T109" fmla="*/ 2895 h 2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686" h="2933">
                  <a:moveTo>
                    <a:pt x="1195" y="2933"/>
                  </a:moveTo>
                  <a:lnTo>
                    <a:pt x="1132" y="2930"/>
                  </a:lnTo>
                  <a:lnTo>
                    <a:pt x="1072" y="2923"/>
                  </a:lnTo>
                  <a:lnTo>
                    <a:pt x="1011" y="2915"/>
                  </a:lnTo>
                  <a:lnTo>
                    <a:pt x="952" y="2903"/>
                  </a:lnTo>
                  <a:lnTo>
                    <a:pt x="895" y="2889"/>
                  </a:lnTo>
                  <a:lnTo>
                    <a:pt x="837" y="2873"/>
                  </a:lnTo>
                  <a:lnTo>
                    <a:pt x="781" y="2855"/>
                  </a:lnTo>
                  <a:lnTo>
                    <a:pt x="727" y="2835"/>
                  </a:lnTo>
                  <a:lnTo>
                    <a:pt x="674" y="2812"/>
                  </a:lnTo>
                  <a:lnTo>
                    <a:pt x="623" y="2787"/>
                  </a:lnTo>
                  <a:lnTo>
                    <a:pt x="573" y="2760"/>
                  </a:lnTo>
                  <a:lnTo>
                    <a:pt x="524" y="2731"/>
                  </a:lnTo>
                  <a:lnTo>
                    <a:pt x="478" y="2701"/>
                  </a:lnTo>
                  <a:lnTo>
                    <a:pt x="433" y="2668"/>
                  </a:lnTo>
                  <a:lnTo>
                    <a:pt x="389" y="2635"/>
                  </a:lnTo>
                  <a:lnTo>
                    <a:pt x="348" y="2598"/>
                  </a:lnTo>
                  <a:lnTo>
                    <a:pt x="308" y="2562"/>
                  </a:lnTo>
                  <a:lnTo>
                    <a:pt x="271" y="2522"/>
                  </a:lnTo>
                  <a:lnTo>
                    <a:pt x="236" y="2482"/>
                  </a:lnTo>
                  <a:lnTo>
                    <a:pt x="203" y="2440"/>
                  </a:lnTo>
                  <a:lnTo>
                    <a:pt x="171" y="2396"/>
                  </a:lnTo>
                  <a:lnTo>
                    <a:pt x="143" y="2351"/>
                  </a:lnTo>
                  <a:lnTo>
                    <a:pt x="117" y="2306"/>
                  </a:lnTo>
                  <a:lnTo>
                    <a:pt x="94" y="2258"/>
                  </a:lnTo>
                  <a:lnTo>
                    <a:pt x="72" y="2210"/>
                  </a:lnTo>
                  <a:lnTo>
                    <a:pt x="54" y="2161"/>
                  </a:lnTo>
                  <a:lnTo>
                    <a:pt x="37" y="2110"/>
                  </a:lnTo>
                  <a:lnTo>
                    <a:pt x="25" y="2060"/>
                  </a:lnTo>
                  <a:lnTo>
                    <a:pt x="14" y="2007"/>
                  </a:lnTo>
                  <a:lnTo>
                    <a:pt x="6" y="1954"/>
                  </a:lnTo>
                  <a:lnTo>
                    <a:pt x="2" y="1900"/>
                  </a:lnTo>
                  <a:lnTo>
                    <a:pt x="0" y="1846"/>
                  </a:lnTo>
                  <a:lnTo>
                    <a:pt x="0" y="1085"/>
                  </a:lnTo>
                  <a:lnTo>
                    <a:pt x="2" y="1032"/>
                  </a:lnTo>
                  <a:lnTo>
                    <a:pt x="6" y="979"/>
                  </a:lnTo>
                  <a:lnTo>
                    <a:pt x="13" y="927"/>
                  </a:lnTo>
                  <a:lnTo>
                    <a:pt x="23" y="875"/>
                  </a:lnTo>
                  <a:lnTo>
                    <a:pt x="35" y="826"/>
                  </a:lnTo>
                  <a:lnTo>
                    <a:pt x="52" y="776"/>
                  </a:lnTo>
                  <a:lnTo>
                    <a:pt x="69" y="727"/>
                  </a:lnTo>
                  <a:lnTo>
                    <a:pt x="89" y="680"/>
                  </a:lnTo>
                  <a:lnTo>
                    <a:pt x="112" y="634"/>
                  </a:lnTo>
                  <a:lnTo>
                    <a:pt x="138" y="588"/>
                  </a:lnTo>
                  <a:lnTo>
                    <a:pt x="165" y="544"/>
                  </a:lnTo>
                  <a:lnTo>
                    <a:pt x="195" y="502"/>
                  </a:lnTo>
                  <a:lnTo>
                    <a:pt x="226" y="460"/>
                  </a:lnTo>
                  <a:lnTo>
                    <a:pt x="261" y="420"/>
                  </a:lnTo>
                  <a:lnTo>
                    <a:pt x="297" y="381"/>
                  </a:lnTo>
                  <a:lnTo>
                    <a:pt x="334" y="344"/>
                  </a:lnTo>
                  <a:lnTo>
                    <a:pt x="374" y="309"/>
                  </a:lnTo>
                  <a:lnTo>
                    <a:pt x="416" y="274"/>
                  </a:lnTo>
                  <a:lnTo>
                    <a:pt x="460" y="242"/>
                  </a:lnTo>
                  <a:lnTo>
                    <a:pt x="505" y="211"/>
                  </a:lnTo>
                  <a:lnTo>
                    <a:pt x="551" y="182"/>
                  </a:lnTo>
                  <a:lnTo>
                    <a:pt x="600" y="155"/>
                  </a:lnTo>
                  <a:lnTo>
                    <a:pt x="650" y="130"/>
                  </a:lnTo>
                  <a:lnTo>
                    <a:pt x="700" y="108"/>
                  </a:lnTo>
                  <a:lnTo>
                    <a:pt x="753" y="86"/>
                  </a:lnTo>
                  <a:lnTo>
                    <a:pt x="807" y="67"/>
                  </a:lnTo>
                  <a:lnTo>
                    <a:pt x="862" y="51"/>
                  </a:lnTo>
                  <a:lnTo>
                    <a:pt x="918" y="35"/>
                  </a:lnTo>
                  <a:lnTo>
                    <a:pt x="976" y="23"/>
                  </a:lnTo>
                  <a:lnTo>
                    <a:pt x="1034" y="13"/>
                  </a:lnTo>
                  <a:lnTo>
                    <a:pt x="1093" y="5"/>
                  </a:lnTo>
                  <a:lnTo>
                    <a:pt x="1153" y="0"/>
                  </a:lnTo>
                  <a:lnTo>
                    <a:pt x="1149" y="17"/>
                  </a:lnTo>
                  <a:lnTo>
                    <a:pt x="1147" y="34"/>
                  </a:lnTo>
                  <a:lnTo>
                    <a:pt x="1145" y="52"/>
                  </a:lnTo>
                  <a:lnTo>
                    <a:pt x="1145" y="70"/>
                  </a:lnTo>
                  <a:lnTo>
                    <a:pt x="1145" y="86"/>
                  </a:lnTo>
                  <a:lnTo>
                    <a:pt x="1146" y="102"/>
                  </a:lnTo>
                  <a:lnTo>
                    <a:pt x="1148" y="118"/>
                  </a:lnTo>
                  <a:lnTo>
                    <a:pt x="1152" y="133"/>
                  </a:lnTo>
                  <a:lnTo>
                    <a:pt x="1155" y="148"/>
                  </a:lnTo>
                  <a:lnTo>
                    <a:pt x="1159" y="162"/>
                  </a:lnTo>
                  <a:lnTo>
                    <a:pt x="1163" y="177"/>
                  </a:lnTo>
                  <a:lnTo>
                    <a:pt x="1169" y="191"/>
                  </a:lnTo>
                  <a:lnTo>
                    <a:pt x="1175" y="204"/>
                  </a:lnTo>
                  <a:lnTo>
                    <a:pt x="1182" y="218"/>
                  </a:lnTo>
                  <a:lnTo>
                    <a:pt x="1189" y="231"/>
                  </a:lnTo>
                  <a:lnTo>
                    <a:pt x="1198" y="243"/>
                  </a:lnTo>
                  <a:lnTo>
                    <a:pt x="1207" y="256"/>
                  </a:lnTo>
                  <a:lnTo>
                    <a:pt x="1215" y="267"/>
                  </a:lnTo>
                  <a:lnTo>
                    <a:pt x="1225" y="278"/>
                  </a:lnTo>
                  <a:lnTo>
                    <a:pt x="1236" y="289"/>
                  </a:lnTo>
                  <a:lnTo>
                    <a:pt x="1247" y="299"/>
                  </a:lnTo>
                  <a:lnTo>
                    <a:pt x="1257" y="309"/>
                  </a:lnTo>
                  <a:lnTo>
                    <a:pt x="1269" y="318"/>
                  </a:lnTo>
                  <a:lnTo>
                    <a:pt x="1281" y="327"/>
                  </a:lnTo>
                  <a:lnTo>
                    <a:pt x="1294" y="335"/>
                  </a:lnTo>
                  <a:lnTo>
                    <a:pt x="1307" y="342"/>
                  </a:lnTo>
                  <a:lnTo>
                    <a:pt x="1320" y="349"/>
                  </a:lnTo>
                  <a:lnTo>
                    <a:pt x="1334" y="355"/>
                  </a:lnTo>
                  <a:lnTo>
                    <a:pt x="1348" y="360"/>
                  </a:lnTo>
                  <a:lnTo>
                    <a:pt x="1362" y="366"/>
                  </a:lnTo>
                  <a:lnTo>
                    <a:pt x="1377" y="370"/>
                  </a:lnTo>
                  <a:lnTo>
                    <a:pt x="1391" y="373"/>
                  </a:lnTo>
                  <a:lnTo>
                    <a:pt x="1407" y="376"/>
                  </a:lnTo>
                  <a:lnTo>
                    <a:pt x="1423" y="378"/>
                  </a:lnTo>
                  <a:lnTo>
                    <a:pt x="1438" y="379"/>
                  </a:lnTo>
                  <a:lnTo>
                    <a:pt x="1454" y="380"/>
                  </a:lnTo>
                  <a:lnTo>
                    <a:pt x="1455" y="380"/>
                  </a:lnTo>
                  <a:lnTo>
                    <a:pt x="1456" y="380"/>
                  </a:lnTo>
                  <a:lnTo>
                    <a:pt x="1486" y="380"/>
                  </a:lnTo>
                  <a:lnTo>
                    <a:pt x="1515" y="381"/>
                  </a:lnTo>
                  <a:lnTo>
                    <a:pt x="1545" y="382"/>
                  </a:lnTo>
                  <a:lnTo>
                    <a:pt x="1574" y="385"/>
                  </a:lnTo>
                  <a:lnTo>
                    <a:pt x="1602" y="387"/>
                  </a:lnTo>
                  <a:lnTo>
                    <a:pt x="1630" y="392"/>
                  </a:lnTo>
                  <a:lnTo>
                    <a:pt x="1658" y="396"/>
                  </a:lnTo>
                  <a:lnTo>
                    <a:pt x="1686" y="400"/>
                  </a:lnTo>
                  <a:lnTo>
                    <a:pt x="1686" y="672"/>
                  </a:lnTo>
                  <a:lnTo>
                    <a:pt x="1686" y="1970"/>
                  </a:lnTo>
                  <a:lnTo>
                    <a:pt x="1681" y="1970"/>
                  </a:lnTo>
                  <a:lnTo>
                    <a:pt x="1676" y="1970"/>
                  </a:lnTo>
                  <a:lnTo>
                    <a:pt x="1676" y="2436"/>
                  </a:lnTo>
                  <a:lnTo>
                    <a:pt x="1649" y="2441"/>
                  </a:lnTo>
                  <a:lnTo>
                    <a:pt x="1622" y="2445"/>
                  </a:lnTo>
                  <a:lnTo>
                    <a:pt x="1595" y="2448"/>
                  </a:lnTo>
                  <a:lnTo>
                    <a:pt x="1567" y="2451"/>
                  </a:lnTo>
                  <a:lnTo>
                    <a:pt x="1539" y="2454"/>
                  </a:lnTo>
                  <a:lnTo>
                    <a:pt x="1511" y="2455"/>
                  </a:lnTo>
                  <a:lnTo>
                    <a:pt x="1483" y="2456"/>
                  </a:lnTo>
                  <a:lnTo>
                    <a:pt x="1454" y="2456"/>
                  </a:lnTo>
                  <a:lnTo>
                    <a:pt x="1454" y="2456"/>
                  </a:lnTo>
                  <a:lnTo>
                    <a:pt x="1454" y="2456"/>
                  </a:lnTo>
                  <a:lnTo>
                    <a:pt x="1438" y="2457"/>
                  </a:lnTo>
                  <a:lnTo>
                    <a:pt x="1423" y="2458"/>
                  </a:lnTo>
                  <a:lnTo>
                    <a:pt x="1407" y="2460"/>
                  </a:lnTo>
                  <a:lnTo>
                    <a:pt x="1391" y="2462"/>
                  </a:lnTo>
                  <a:lnTo>
                    <a:pt x="1377" y="2465"/>
                  </a:lnTo>
                  <a:lnTo>
                    <a:pt x="1362" y="2470"/>
                  </a:lnTo>
                  <a:lnTo>
                    <a:pt x="1348" y="2475"/>
                  </a:lnTo>
                  <a:lnTo>
                    <a:pt x="1334" y="2481"/>
                  </a:lnTo>
                  <a:lnTo>
                    <a:pt x="1320" y="2487"/>
                  </a:lnTo>
                  <a:lnTo>
                    <a:pt x="1307" y="2494"/>
                  </a:lnTo>
                  <a:lnTo>
                    <a:pt x="1294" y="2501"/>
                  </a:lnTo>
                  <a:lnTo>
                    <a:pt x="1281" y="2509"/>
                  </a:lnTo>
                  <a:lnTo>
                    <a:pt x="1269" y="2517"/>
                  </a:lnTo>
                  <a:lnTo>
                    <a:pt x="1257" y="2527"/>
                  </a:lnTo>
                  <a:lnTo>
                    <a:pt x="1247" y="2537"/>
                  </a:lnTo>
                  <a:lnTo>
                    <a:pt x="1236" y="2546"/>
                  </a:lnTo>
                  <a:lnTo>
                    <a:pt x="1225" y="2557"/>
                  </a:lnTo>
                  <a:lnTo>
                    <a:pt x="1215" y="2569"/>
                  </a:lnTo>
                  <a:lnTo>
                    <a:pt x="1207" y="2580"/>
                  </a:lnTo>
                  <a:lnTo>
                    <a:pt x="1198" y="2593"/>
                  </a:lnTo>
                  <a:lnTo>
                    <a:pt x="1189" y="2605"/>
                  </a:lnTo>
                  <a:lnTo>
                    <a:pt x="1182" y="2618"/>
                  </a:lnTo>
                  <a:lnTo>
                    <a:pt x="1175" y="2632"/>
                  </a:lnTo>
                  <a:lnTo>
                    <a:pt x="1169" y="2645"/>
                  </a:lnTo>
                  <a:lnTo>
                    <a:pt x="1163" y="2659"/>
                  </a:lnTo>
                  <a:lnTo>
                    <a:pt x="1159" y="2674"/>
                  </a:lnTo>
                  <a:lnTo>
                    <a:pt x="1155" y="2688"/>
                  </a:lnTo>
                  <a:lnTo>
                    <a:pt x="1152" y="2703"/>
                  </a:lnTo>
                  <a:lnTo>
                    <a:pt x="1148" y="2718"/>
                  </a:lnTo>
                  <a:lnTo>
                    <a:pt x="1146" y="2733"/>
                  </a:lnTo>
                  <a:lnTo>
                    <a:pt x="1145" y="2749"/>
                  </a:lnTo>
                  <a:lnTo>
                    <a:pt x="1145" y="2766"/>
                  </a:lnTo>
                  <a:lnTo>
                    <a:pt x="1146" y="2788"/>
                  </a:lnTo>
                  <a:lnTo>
                    <a:pt x="1148" y="2811"/>
                  </a:lnTo>
                  <a:lnTo>
                    <a:pt x="1153" y="2832"/>
                  </a:lnTo>
                  <a:lnTo>
                    <a:pt x="1158" y="2854"/>
                  </a:lnTo>
                  <a:lnTo>
                    <a:pt x="1165" y="2875"/>
                  </a:lnTo>
                  <a:lnTo>
                    <a:pt x="1173" y="2895"/>
                  </a:lnTo>
                  <a:lnTo>
                    <a:pt x="1183" y="2915"/>
                  </a:lnTo>
                  <a:lnTo>
                    <a:pt x="1195" y="2933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Freeform 662">
              <a:extLst>
                <a:ext uri="{FF2B5EF4-FFF2-40B4-BE49-F238E27FC236}">
                  <a16:creationId xmlns:a16="http://schemas.microsoft.com/office/drawing/2014/main" xmlns="" id="{36103075-FA77-4BF8-A5D0-646B540C8F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65945" y="2159408"/>
              <a:ext cx="269875" cy="582613"/>
            </a:xfrm>
            <a:custGeom>
              <a:avLst/>
              <a:gdLst>
                <a:gd name="T0" fmla="*/ 64 w 1359"/>
                <a:gd name="T1" fmla="*/ 2937 h 2937"/>
                <a:gd name="T2" fmla="*/ 20 w 1359"/>
                <a:gd name="T3" fmla="*/ 2878 h 2937"/>
                <a:gd name="T4" fmla="*/ 1 w 1359"/>
                <a:gd name="T5" fmla="*/ 2791 h 2937"/>
                <a:gd name="T6" fmla="*/ 3 w 1359"/>
                <a:gd name="T7" fmla="*/ 2721 h 2937"/>
                <a:gd name="T8" fmla="*/ 18 w 1359"/>
                <a:gd name="T9" fmla="*/ 2662 h 2937"/>
                <a:gd name="T10" fmla="*/ 44 w 1359"/>
                <a:gd name="T11" fmla="*/ 2608 h 2937"/>
                <a:gd name="T12" fmla="*/ 80 w 1359"/>
                <a:gd name="T13" fmla="*/ 2560 h 2937"/>
                <a:gd name="T14" fmla="*/ 124 w 1359"/>
                <a:gd name="T15" fmla="*/ 2520 h 2937"/>
                <a:gd name="T16" fmla="*/ 175 w 1359"/>
                <a:gd name="T17" fmla="*/ 2490 h 2937"/>
                <a:gd name="T18" fmla="*/ 232 w 1359"/>
                <a:gd name="T19" fmla="*/ 2468 h 2937"/>
                <a:gd name="T20" fmla="*/ 293 w 1359"/>
                <a:gd name="T21" fmla="*/ 2460 h 2937"/>
                <a:gd name="T22" fmla="*/ 338 w 1359"/>
                <a:gd name="T23" fmla="*/ 2459 h 2937"/>
                <a:gd name="T24" fmla="*/ 450 w 1359"/>
                <a:gd name="T25" fmla="*/ 2451 h 2937"/>
                <a:gd name="T26" fmla="*/ 531 w 1359"/>
                <a:gd name="T27" fmla="*/ 2873 h 2937"/>
                <a:gd name="T28" fmla="*/ 325 w 1359"/>
                <a:gd name="T29" fmla="*/ 2921 h 2937"/>
                <a:gd name="T30" fmla="*/ 107 w 1359"/>
                <a:gd name="T31" fmla="*/ 2937 h 2937"/>
                <a:gd name="T32" fmla="*/ 950 w 1359"/>
                <a:gd name="T33" fmla="*/ 2275 h 2937"/>
                <a:gd name="T34" fmla="*/ 989 w 1359"/>
                <a:gd name="T35" fmla="*/ 2244 h 2937"/>
                <a:gd name="T36" fmla="*/ 1048 w 1359"/>
                <a:gd name="T37" fmla="*/ 2194 h 2937"/>
                <a:gd name="T38" fmla="*/ 1117 w 1359"/>
                <a:gd name="T39" fmla="*/ 2121 h 2937"/>
                <a:gd name="T40" fmla="*/ 1178 w 1359"/>
                <a:gd name="T41" fmla="*/ 2036 h 2937"/>
                <a:gd name="T42" fmla="*/ 1228 w 1359"/>
                <a:gd name="T43" fmla="*/ 1924 h 2937"/>
                <a:gd name="T44" fmla="*/ 1251 w 1359"/>
                <a:gd name="T45" fmla="*/ 1801 h 2937"/>
                <a:gd name="T46" fmla="*/ 1252 w 1359"/>
                <a:gd name="T47" fmla="*/ 1072 h 2937"/>
                <a:gd name="T48" fmla="*/ 1236 w 1359"/>
                <a:gd name="T49" fmla="*/ 947 h 2937"/>
                <a:gd name="T50" fmla="*/ 1190 w 1359"/>
                <a:gd name="T51" fmla="*/ 828 h 2937"/>
                <a:gd name="T52" fmla="*/ 1121 w 1359"/>
                <a:gd name="T53" fmla="*/ 725 h 2937"/>
                <a:gd name="T54" fmla="*/ 1067 w 1359"/>
                <a:gd name="T55" fmla="*/ 665 h 2937"/>
                <a:gd name="T56" fmla="*/ 1002 w 1359"/>
                <a:gd name="T57" fmla="*/ 607 h 2937"/>
                <a:gd name="T58" fmla="*/ 906 w 1359"/>
                <a:gd name="T59" fmla="*/ 540 h 2937"/>
                <a:gd name="T60" fmla="*/ 796 w 1359"/>
                <a:gd name="T61" fmla="*/ 483 h 2937"/>
                <a:gd name="T62" fmla="*/ 674 w 1359"/>
                <a:gd name="T63" fmla="*/ 437 h 2937"/>
                <a:gd name="T64" fmla="*/ 541 w 1359"/>
                <a:gd name="T65" fmla="*/ 403 h 2937"/>
                <a:gd name="T66" fmla="*/ 429 w 1359"/>
                <a:gd name="T67" fmla="*/ 388 h 2937"/>
                <a:gd name="T68" fmla="*/ 311 w 1359"/>
                <a:gd name="T69" fmla="*/ 383 h 2937"/>
                <a:gd name="T70" fmla="*/ 278 w 1359"/>
                <a:gd name="T71" fmla="*/ 381 h 2937"/>
                <a:gd name="T72" fmla="*/ 217 w 1359"/>
                <a:gd name="T73" fmla="*/ 369 h 2937"/>
                <a:gd name="T74" fmla="*/ 162 w 1359"/>
                <a:gd name="T75" fmla="*/ 345 h 2937"/>
                <a:gd name="T76" fmla="*/ 112 w 1359"/>
                <a:gd name="T77" fmla="*/ 312 h 2937"/>
                <a:gd name="T78" fmla="*/ 70 w 1359"/>
                <a:gd name="T79" fmla="*/ 270 h 2937"/>
                <a:gd name="T80" fmla="*/ 37 w 1359"/>
                <a:gd name="T81" fmla="*/ 221 h 2937"/>
                <a:gd name="T82" fmla="*/ 14 w 1359"/>
                <a:gd name="T83" fmla="*/ 165 h 2937"/>
                <a:gd name="T84" fmla="*/ 1 w 1359"/>
                <a:gd name="T85" fmla="*/ 105 h 2937"/>
                <a:gd name="T86" fmla="*/ 2 w 1359"/>
                <a:gd name="T87" fmla="*/ 37 h 2937"/>
                <a:gd name="T88" fmla="*/ 57 w 1359"/>
                <a:gd name="T89" fmla="*/ 0 h 2937"/>
                <a:gd name="T90" fmla="*/ 235 w 1359"/>
                <a:gd name="T91" fmla="*/ 5 h 2937"/>
                <a:gd name="T92" fmla="*/ 479 w 1359"/>
                <a:gd name="T93" fmla="*/ 48 h 2937"/>
                <a:gd name="T94" fmla="*/ 704 w 1359"/>
                <a:gd name="T95" fmla="*/ 130 h 2937"/>
                <a:gd name="T96" fmla="*/ 904 w 1359"/>
                <a:gd name="T97" fmla="*/ 248 h 2937"/>
                <a:gd name="T98" fmla="*/ 1074 w 1359"/>
                <a:gd name="T99" fmla="*/ 396 h 2937"/>
                <a:gd name="T100" fmla="*/ 1208 w 1359"/>
                <a:gd name="T101" fmla="*/ 569 h 2937"/>
                <a:gd name="T102" fmla="*/ 1303 w 1359"/>
                <a:gd name="T103" fmla="*/ 764 h 2937"/>
                <a:gd name="T104" fmla="*/ 1353 w 1359"/>
                <a:gd name="T105" fmla="*/ 977 h 2937"/>
                <a:gd name="T106" fmla="*/ 1359 w 1359"/>
                <a:gd name="T107" fmla="*/ 1878 h 2937"/>
                <a:gd name="T108" fmla="*/ 1348 w 1359"/>
                <a:gd name="T109" fmla="*/ 1996 h 2937"/>
                <a:gd name="T110" fmla="*/ 1324 w 1359"/>
                <a:gd name="T111" fmla="*/ 2109 h 2937"/>
                <a:gd name="T112" fmla="*/ 1286 w 1359"/>
                <a:gd name="T113" fmla="*/ 2218 h 2937"/>
                <a:gd name="T114" fmla="*/ 1236 w 1359"/>
                <a:gd name="T115" fmla="*/ 2322 h 2937"/>
                <a:gd name="T116" fmla="*/ 1174 w 1359"/>
                <a:gd name="T117" fmla="*/ 2420 h 2937"/>
                <a:gd name="T118" fmla="*/ 1101 w 1359"/>
                <a:gd name="T119" fmla="*/ 2512 h 2937"/>
                <a:gd name="T120" fmla="*/ 1018 w 1359"/>
                <a:gd name="T121" fmla="*/ 2596 h 29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59" h="2937">
                  <a:moveTo>
                    <a:pt x="107" y="2937"/>
                  </a:moveTo>
                  <a:lnTo>
                    <a:pt x="93" y="2937"/>
                  </a:lnTo>
                  <a:lnTo>
                    <a:pt x="78" y="2937"/>
                  </a:lnTo>
                  <a:lnTo>
                    <a:pt x="64" y="2937"/>
                  </a:lnTo>
                  <a:lnTo>
                    <a:pt x="50" y="2936"/>
                  </a:lnTo>
                  <a:lnTo>
                    <a:pt x="38" y="2918"/>
                  </a:lnTo>
                  <a:lnTo>
                    <a:pt x="28" y="2898"/>
                  </a:lnTo>
                  <a:lnTo>
                    <a:pt x="20" y="2878"/>
                  </a:lnTo>
                  <a:lnTo>
                    <a:pt x="13" y="2857"/>
                  </a:lnTo>
                  <a:lnTo>
                    <a:pt x="8" y="2835"/>
                  </a:lnTo>
                  <a:lnTo>
                    <a:pt x="3" y="2814"/>
                  </a:lnTo>
                  <a:lnTo>
                    <a:pt x="1" y="2791"/>
                  </a:lnTo>
                  <a:lnTo>
                    <a:pt x="0" y="2769"/>
                  </a:lnTo>
                  <a:lnTo>
                    <a:pt x="0" y="2752"/>
                  </a:lnTo>
                  <a:lnTo>
                    <a:pt x="1" y="2736"/>
                  </a:lnTo>
                  <a:lnTo>
                    <a:pt x="3" y="2721"/>
                  </a:lnTo>
                  <a:lnTo>
                    <a:pt x="7" y="2706"/>
                  </a:lnTo>
                  <a:lnTo>
                    <a:pt x="10" y="2691"/>
                  </a:lnTo>
                  <a:lnTo>
                    <a:pt x="14" y="2677"/>
                  </a:lnTo>
                  <a:lnTo>
                    <a:pt x="18" y="2662"/>
                  </a:lnTo>
                  <a:lnTo>
                    <a:pt x="24" y="2648"/>
                  </a:lnTo>
                  <a:lnTo>
                    <a:pt x="30" y="2635"/>
                  </a:lnTo>
                  <a:lnTo>
                    <a:pt x="37" y="2621"/>
                  </a:lnTo>
                  <a:lnTo>
                    <a:pt x="44" y="2608"/>
                  </a:lnTo>
                  <a:lnTo>
                    <a:pt x="53" y="2596"/>
                  </a:lnTo>
                  <a:lnTo>
                    <a:pt x="62" y="2583"/>
                  </a:lnTo>
                  <a:lnTo>
                    <a:pt x="70" y="2572"/>
                  </a:lnTo>
                  <a:lnTo>
                    <a:pt x="80" y="2560"/>
                  </a:lnTo>
                  <a:lnTo>
                    <a:pt x="91" y="2549"/>
                  </a:lnTo>
                  <a:lnTo>
                    <a:pt x="102" y="2540"/>
                  </a:lnTo>
                  <a:lnTo>
                    <a:pt x="112" y="2530"/>
                  </a:lnTo>
                  <a:lnTo>
                    <a:pt x="124" y="2520"/>
                  </a:lnTo>
                  <a:lnTo>
                    <a:pt x="136" y="2512"/>
                  </a:lnTo>
                  <a:lnTo>
                    <a:pt x="149" y="2504"/>
                  </a:lnTo>
                  <a:lnTo>
                    <a:pt x="162" y="2497"/>
                  </a:lnTo>
                  <a:lnTo>
                    <a:pt x="175" y="2490"/>
                  </a:lnTo>
                  <a:lnTo>
                    <a:pt x="189" y="2484"/>
                  </a:lnTo>
                  <a:lnTo>
                    <a:pt x="203" y="2478"/>
                  </a:lnTo>
                  <a:lnTo>
                    <a:pt x="217" y="2473"/>
                  </a:lnTo>
                  <a:lnTo>
                    <a:pt x="232" y="2468"/>
                  </a:lnTo>
                  <a:lnTo>
                    <a:pt x="246" y="2465"/>
                  </a:lnTo>
                  <a:lnTo>
                    <a:pt x="262" y="2463"/>
                  </a:lnTo>
                  <a:lnTo>
                    <a:pt x="278" y="2461"/>
                  </a:lnTo>
                  <a:lnTo>
                    <a:pt x="293" y="2460"/>
                  </a:lnTo>
                  <a:lnTo>
                    <a:pt x="309" y="2459"/>
                  </a:lnTo>
                  <a:lnTo>
                    <a:pt x="309" y="2459"/>
                  </a:lnTo>
                  <a:lnTo>
                    <a:pt x="309" y="2459"/>
                  </a:lnTo>
                  <a:lnTo>
                    <a:pt x="338" y="2459"/>
                  </a:lnTo>
                  <a:lnTo>
                    <a:pt x="366" y="2458"/>
                  </a:lnTo>
                  <a:lnTo>
                    <a:pt x="394" y="2457"/>
                  </a:lnTo>
                  <a:lnTo>
                    <a:pt x="422" y="2454"/>
                  </a:lnTo>
                  <a:lnTo>
                    <a:pt x="450" y="2451"/>
                  </a:lnTo>
                  <a:lnTo>
                    <a:pt x="477" y="2448"/>
                  </a:lnTo>
                  <a:lnTo>
                    <a:pt x="504" y="2444"/>
                  </a:lnTo>
                  <a:lnTo>
                    <a:pt x="531" y="2439"/>
                  </a:lnTo>
                  <a:lnTo>
                    <a:pt x="531" y="2873"/>
                  </a:lnTo>
                  <a:lnTo>
                    <a:pt x="481" y="2888"/>
                  </a:lnTo>
                  <a:lnTo>
                    <a:pt x="430" y="2901"/>
                  </a:lnTo>
                  <a:lnTo>
                    <a:pt x="378" y="2912"/>
                  </a:lnTo>
                  <a:lnTo>
                    <a:pt x="325" y="2921"/>
                  </a:lnTo>
                  <a:lnTo>
                    <a:pt x="272" y="2928"/>
                  </a:lnTo>
                  <a:lnTo>
                    <a:pt x="218" y="2933"/>
                  </a:lnTo>
                  <a:lnTo>
                    <a:pt x="163" y="2936"/>
                  </a:lnTo>
                  <a:lnTo>
                    <a:pt x="107" y="2937"/>
                  </a:lnTo>
                  <a:lnTo>
                    <a:pt x="107" y="2937"/>
                  </a:lnTo>
                  <a:close/>
                  <a:moveTo>
                    <a:pt x="950" y="2654"/>
                  </a:moveTo>
                  <a:lnTo>
                    <a:pt x="950" y="2277"/>
                  </a:lnTo>
                  <a:lnTo>
                    <a:pt x="950" y="2275"/>
                  </a:lnTo>
                  <a:lnTo>
                    <a:pt x="950" y="2272"/>
                  </a:lnTo>
                  <a:lnTo>
                    <a:pt x="962" y="2264"/>
                  </a:lnTo>
                  <a:lnTo>
                    <a:pt x="974" y="2256"/>
                  </a:lnTo>
                  <a:lnTo>
                    <a:pt x="989" y="2244"/>
                  </a:lnTo>
                  <a:lnTo>
                    <a:pt x="1005" y="2232"/>
                  </a:lnTo>
                  <a:lnTo>
                    <a:pt x="1020" y="2219"/>
                  </a:lnTo>
                  <a:lnTo>
                    <a:pt x="1034" y="2207"/>
                  </a:lnTo>
                  <a:lnTo>
                    <a:pt x="1048" y="2194"/>
                  </a:lnTo>
                  <a:lnTo>
                    <a:pt x="1060" y="2182"/>
                  </a:lnTo>
                  <a:lnTo>
                    <a:pt x="1081" y="2163"/>
                  </a:lnTo>
                  <a:lnTo>
                    <a:pt x="1100" y="2142"/>
                  </a:lnTo>
                  <a:lnTo>
                    <a:pt x="1117" y="2121"/>
                  </a:lnTo>
                  <a:lnTo>
                    <a:pt x="1135" y="2100"/>
                  </a:lnTo>
                  <a:lnTo>
                    <a:pt x="1150" y="2079"/>
                  </a:lnTo>
                  <a:lnTo>
                    <a:pt x="1165" y="2057"/>
                  </a:lnTo>
                  <a:lnTo>
                    <a:pt x="1178" y="2036"/>
                  </a:lnTo>
                  <a:lnTo>
                    <a:pt x="1190" y="2014"/>
                  </a:lnTo>
                  <a:lnTo>
                    <a:pt x="1205" y="1984"/>
                  </a:lnTo>
                  <a:lnTo>
                    <a:pt x="1217" y="1955"/>
                  </a:lnTo>
                  <a:lnTo>
                    <a:pt x="1228" y="1924"/>
                  </a:lnTo>
                  <a:lnTo>
                    <a:pt x="1236" y="1894"/>
                  </a:lnTo>
                  <a:lnTo>
                    <a:pt x="1244" y="1864"/>
                  </a:lnTo>
                  <a:lnTo>
                    <a:pt x="1248" y="1833"/>
                  </a:lnTo>
                  <a:lnTo>
                    <a:pt x="1251" y="1801"/>
                  </a:lnTo>
                  <a:lnTo>
                    <a:pt x="1252" y="1770"/>
                  </a:lnTo>
                  <a:lnTo>
                    <a:pt x="1252" y="1233"/>
                  </a:lnTo>
                  <a:lnTo>
                    <a:pt x="1252" y="1119"/>
                  </a:lnTo>
                  <a:lnTo>
                    <a:pt x="1252" y="1072"/>
                  </a:lnTo>
                  <a:lnTo>
                    <a:pt x="1251" y="1040"/>
                  </a:lnTo>
                  <a:lnTo>
                    <a:pt x="1248" y="1009"/>
                  </a:lnTo>
                  <a:lnTo>
                    <a:pt x="1244" y="978"/>
                  </a:lnTo>
                  <a:lnTo>
                    <a:pt x="1236" y="947"/>
                  </a:lnTo>
                  <a:lnTo>
                    <a:pt x="1228" y="917"/>
                  </a:lnTo>
                  <a:lnTo>
                    <a:pt x="1217" y="887"/>
                  </a:lnTo>
                  <a:lnTo>
                    <a:pt x="1205" y="858"/>
                  </a:lnTo>
                  <a:lnTo>
                    <a:pt x="1190" y="828"/>
                  </a:lnTo>
                  <a:lnTo>
                    <a:pt x="1176" y="802"/>
                  </a:lnTo>
                  <a:lnTo>
                    <a:pt x="1158" y="776"/>
                  </a:lnTo>
                  <a:lnTo>
                    <a:pt x="1141" y="750"/>
                  </a:lnTo>
                  <a:lnTo>
                    <a:pt x="1121" y="725"/>
                  </a:lnTo>
                  <a:lnTo>
                    <a:pt x="1109" y="709"/>
                  </a:lnTo>
                  <a:lnTo>
                    <a:pt x="1095" y="694"/>
                  </a:lnTo>
                  <a:lnTo>
                    <a:pt x="1081" y="679"/>
                  </a:lnTo>
                  <a:lnTo>
                    <a:pt x="1067" y="665"/>
                  </a:lnTo>
                  <a:lnTo>
                    <a:pt x="1051" y="649"/>
                  </a:lnTo>
                  <a:lnTo>
                    <a:pt x="1035" y="635"/>
                  </a:lnTo>
                  <a:lnTo>
                    <a:pt x="1019" y="621"/>
                  </a:lnTo>
                  <a:lnTo>
                    <a:pt x="1002" y="607"/>
                  </a:lnTo>
                  <a:lnTo>
                    <a:pt x="979" y="590"/>
                  </a:lnTo>
                  <a:lnTo>
                    <a:pt x="956" y="573"/>
                  </a:lnTo>
                  <a:lnTo>
                    <a:pt x="931" y="557"/>
                  </a:lnTo>
                  <a:lnTo>
                    <a:pt x="906" y="540"/>
                  </a:lnTo>
                  <a:lnTo>
                    <a:pt x="879" y="525"/>
                  </a:lnTo>
                  <a:lnTo>
                    <a:pt x="852" y="510"/>
                  </a:lnTo>
                  <a:lnTo>
                    <a:pt x="824" y="496"/>
                  </a:lnTo>
                  <a:lnTo>
                    <a:pt x="796" y="483"/>
                  </a:lnTo>
                  <a:lnTo>
                    <a:pt x="766" y="470"/>
                  </a:lnTo>
                  <a:lnTo>
                    <a:pt x="735" y="458"/>
                  </a:lnTo>
                  <a:lnTo>
                    <a:pt x="705" y="448"/>
                  </a:lnTo>
                  <a:lnTo>
                    <a:pt x="674" y="437"/>
                  </a:lnTo>
                  <a:lnTo>
                    <a:pt x="641" y="427"/>
                  </a:lnTo>
                  <a:lnTo>
                    <a:pt x="608" y="418"/>
                  </a:lnTo>
                  <a:lnTo>
                    <a:pt x="574" y="411"/>
                  </a:lnTo>
                  <a:lnTo>
                    <a:pt x="541" y="403"/>
                  </a:lnTo>
                  <a:lnTo>
                    <a:pt x="513" y="399"/>
                  </a:lnTo>
                  <a:lnTo>
                    <a:pt x="485" y="395"/>
                  </a:lnTo>
                  <a:lnTo>
                    <a:pt x="457" y="390"/>
                  </a:lnTo>
                  <a:lnTo>
                    <a:pt x="429" y="388"/>
                  </a:lnTo>
                  <a:lnTo>
                    <a:pt x="400" y="385"/>
                  </a:lnTo>
                  <a:lnTo>
                    <a:pt x="370" y="384"/>
                  </a:lnTo>
                  <a:lnTo>
                    <a:pt x="341" y="383"/>
                  </a:lnTo>
                  <a:lnTo>
                    <a:pt x="311" y="383"/>
                  </a:lnTo>
                  <a:lnTo>
                    <a:pt x="310" y="383"/>
                  </a:lnTo>
                  <a:lnTo>
                    <a:pt x="309" y="383"/>
                  </a:lnTo>
                  <a:lnTo>
                    <a:pt x="293" y="382"/>
                  </a:lnTo>
                  <a:lnTo>
                    <a:pt x="278" y="381"/>
                  </a:lnTo>
                  <a:lnTo>
                    <a:pt x="262" y="379"/>
                  </a:lnTo>
                  <a:lnTo>
                    <a:pt x="246" y="376"/>
                  </a:lnTo>
                  <a:lnTo>
                    <a:pt x="232" y="373"/>
                  </a:lnTo>
                  <a:lnTo>
                    <a:pt x="217" y="369"/>
                  </a:lnTo>
                  <a:lnTo>
                    <a:pt x="203" y="363"/>
                  </a:lnTo>
                  <a:lnTo>
                    <a:pt x="189" y="358"/>
                  </a:lnTo>
                  <a:lnTo>
                    <a:pt x="175" y="352"/>
                  </a:lnTo>
                  <a:lnTo>
                    <a:pt x="162" y="345"/>
                  </a:lnTo>
                  <a:lnTo>
                    <a:pt x="149" y="338"/>
                  </a:lnTo>
                  <a:lnTo>
                    <a:pt x="136" y="330"/>
                  </a:lnTo>
                  <a:lnTo>
                    <a:pt x="124" y="321"/>
                  </a:lnTo>
                  <a:lnTo>
                    <a:pt x="112" y="312"/>
                  </a:lnTo>
                  <a:lnTo>
                    <a:pt x="102" y="302"/>
                  </a:lnTo>
                  <a:lnTo>
                    <a:pt x="91" y="292"/>
                  </a:lnTo>
                  <a:lnTo>
                    <a:pt x="80" y="281"/>
                  </a:lnTo>
                  <a:lnTo>
                    <a:pt x="70" y="270"/>
                  </a:lnTo>
                  <a:lnTo>
                    <a:pt x="62" y="259"/>
                  </a:lnTo>
                  <a:lnTo>
                    <a:pt x="53" y="246"/>
                  </a:lnTo>
                  <a:lnTo>
                    <a:pt x="44" y="234"/>
                  </a:lnTo>
                  <a:lnTo>
                    <a:pt x="37" y="221"/>
                  </a:lnTo>
                  <a:lnTo>
                    <a:pt x="30" y="207"/>
                  </a:lnTo>
                  <a:lnTo>
                    <a:pt x="24" y="194"/>
                  </a:lnTo>
                  <a:lnTo>
                    <a:pt x="18" y="180"/>
                  </a:lnTo>
                  <a:lnTo>
                    <a:pt x="14" y="165"/>
                  </a:lnTo>
                  <a:lnTo>
                    <a:pt x="10" y="151"/>
                  </a:lnTo>
                  <a:lnTo>
                    <a:pt x="7" y="136"/>
                  </a:lnTo>
                  <a:lnTo>
                    <a:pt x="3" y="121"/>
                  </a:lnTo>
                  <a:lnTo>
                    <a:pt x="1" y="105"/>
                  </a:lnTo>
                  <a:lnTo>
                    <a:pt x="0" y="89"/>
                  </a:lnTo>
                  <a:lnTo>
                    <a:pt x="0" y="73"/>
                  </a:lnTo>
                  <a:lnTo>
                    <a:pt x="0" y="55"/>
                  </a:lnTo>
                  <a:lnTo>
                    <a:pt x="2" y="37"/>
                  </a:lnTo>
                  <a:lnTo>
                    <a:pt x="4" y="20"/>
                  </a:lnTo>
                  <a:lnTo>
                    <a:pt x="8" y="3"/>
                  </a:lnTo>
                  <a:lnTo>
                    <a:pt x="32" y="1"/>
                  </a:lnTo>
                  <a:lnTo>
                    <a:pt x="57" y="0"/>
                  </a:lnTo>
                  <a:lnTo>
                    <a:pt x="82" y="0"/>
                  </a:lnTo>
                  <a:lnTo>
                    <a:pt x="107" y="0"/>
                  </a:lnTo>
                  <a:lnTo>
                    <a:pt x="172" y="1"/>
                  </a:lnTo>
                  <a:lnTo>
                    <a:pt x="235" y="5"/>
                  </a:lnTo>
                  <a:lnTo>
                    <a:pt x="298" y="12"/>
                  </a:lnTo>
                  <a:lnTo>
                    <a:pt x="360" y="21"/>
                  </a:lnTo>
                  <a:lnTo>
                    <a:pt x="420" y="33"/>
                  </a:lnTo>
                  <a:lnTo>
                    <a:pt x="479" y="48"/>
                  </a:lnTo>
                  <a:lnTo>
                    <a:pt x="538" y="65"/>
                  </a:lnTo>
                  <a:lnTo>
                    <a:pt x="595" y="85"/>
                  </a:lnTo>
                  <a:lnTo>
                    <a:pt x="650" y="106"/>
                  </a:lnTo>
                  <a:lnTo>
                    <a:pt x="704" y="130"/>
                  </a:lnTo>
                  <a:lnTo>
                    <a:pt x="757" y="157"/>
                  </a:lnTo>
                  <a:lnTo>
                    <a:pt x="808" y="185"/>
                  </a:lnTo>
                  <a:lnTo>
                    <a:pt x="856" y="216"/>
                  </a:lnTo>
                  <a:lnTo>
                    <a:pt x="904" y="248"/>
                  </a:lnTo>
                  <a:lnTo>
                    <a:pt x="949" y="282"/>
                  </a:lnTo>
                  <a:lnTo>
                    <a:pt x="993" y="318"/>
                  </a:lnTo>
                  <a:lnTo>
                    <a:pt x="1034" y="356"/>
                  </a:lnTo>
                  <a:lnTo>
                    <a:pt x="1074" y="396"/>
                  </a:lnTo>
                  <a:lnTo>
                    <a:pt x="1111" y="437"/>
                  </a:lnTo>
                  <a:lnTo>
                    <a:pt x="1146" y="479"/>
                  </a:lnTo>
                  <a:lnTo>
                    <a:pt x="1179" y="523"/>
                  </a:lnTo>
                  <a:lnTo>
                    <a:pt x="1208" y="569"/>
                  </a:lnTo>
                  <a:lnTo>
                    <a:pt x="1236" y="616"/>
                  </a:lnTo>
                  <a:lnTo>
                    <a:pt x="1261" y="665"/>
                  </a:lnTo>
                  <a:lnTo>
                    <a:pt x="1284" y="713"/>
                  </a:lnTo>
                  <a:lnTo>
                    <a:pt x="1303" y="764"/>
                  </a:lnTo>
                  <a:lnTo>
                    <a:pt x="1320" y="816"/>
                  </a:lnTo>
                  <a:lnTo>
                    <a:pt x="1334" y="869"/>
                  </a:lnTo>
                  <a:lnTo>
                    <a:pt x="1345" y="922"/>
                  </a:lnTo>
                  <a:lnTo>
                    <a:pt x="1353" y="977"/>
                  </a:lnTo>
                  <a:lnTo>
                    <a:pt x="1358" y="1032"/>
                  </a:lnTo>
                  <a:lnTo>
                    <a:pt x="1359" y="1088"/>
                  </a:lnTo>
                  <a:lnTo>
                    <a:pt x="1359" y="1849"/>
                  </a:lnTo>
                  <a:lnTo>
                    <a:pt x="1359" y="1878"/>
                  </a:lnTo>
                  <a:lnTo>
                    <a:pt x="1358" y="1908"/>
                  </a:lnTo>
                  <a:lnTo>
                    <a:pt x="1356" y="1937"/>
                  </a:lnTo>
                  <a:lnTo>
                    <a:pt x="1353" y="1966"/>
                  </a:lnTo>
                  <a:lnTo>
                    <a:pt x="1348" y="1996"/>
                  </a:lnTo>
                  <a:lnTo>
                    <a:pt x="1343" y="2025"/>
                  </a:lnTo>
                  <a:lnTo>
                    <a:pt x="1338" y="2053"/>
                  </a:lnTo>
                  <a:lnTo>
                    <a:pt x="1331" y="2081"/>
                  </a:lnTo>
                  <a:lnTo>
                    <a:pt x="1324" y="2109"/>
                  </a:lnTo>
                  <a:lnTo>
                    <a:pt x="1315" y="2137"/>
                  </a:lnTo>
                  <a:lnTo>
                    <a:pt x="1306" y="2164"/>
                  </a:lnTo>
                  <a:lnTo>
                    <a:pt x="1297" y="2191"/>
                  </a:lnTo>
                  <a:lnTo>
                    <a:pt x="1286" y="2218"/>
                  </a:lnTo>
                  <a:lnTo>
                    <a:pt x="1274" y="2244"/>
                  </a:lnTo>
                  <a:lnTo>
                    <a:pt x="1262" y="2271"/>
                  </a:lnTo>
                  <a:lnTo>
                    <a:pt x="1249" y="2297"/>
                  </a:lnTo>
                  <a:lnTo>
                    <a:pt x="1236" y="2322"/>
                  </a:lnTo>
                  <a:lnTo>
                    <a:pt x="1221" y="2346"/>
                  </a:lnTo>
                  <a:lnTo>
                    <a:pt x="1206" y="2371"/>
                  </a:lnTo>
                  <a:lnTo>
                    <a:pt x="1191" y="2396"/>
                  </a:lnTo>
                  <a:lnTo>
                    <a:pt x="1174" y="2420"/>
                  </a:lnTo>
                  <a:lnTo>
                    <a:pt x="1156" y="2444"/>
                  </a:lnTo>
                  <a:lnTo>
                    <a:pt x="1139" y="2466"/>
                  </a:lnTo>
                  <a:lnTo>
                    <a:pt x="1121" y="2489"/>
                  </a:lnTo>
                  <a:lnTo>
                    <a:pt x="1101" y="2512"/>
                  </a:lnTo>
                  <a:lnTo>
                    <a:pt x="1082" y="2533"/>
                  </a:lnTo>
                  <a:lnTo>
                    <a:pt x="1061" y="2555"/>
                  </a:lnTo>
                  <a:lnTo>
                    <a:pt x="1040" y="2575"/>
                  </a:lnTo>
                  <a:lnTo>
                    <a:pt x="1018" y="2596"/>
                  </a:lnTo>
                  <a:lnTo>
                    <a:pt x="997" y="2615"/>
                  </a:lnTo>
                  <a:lnTo>
                    <a:pt x="974" y="2635"/>
                  </a:lnTo>
                  <a:lnTo>
                    <a:pt x="950" y="2654"/>
                  </a:lnTo>
                  <a:close/>
                </a:path>
              </a:pathLst>
            </a:custGeom>
            <a:solidFill>
              <a:srgbClr val="CFD0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Freeform 663">
              <a:extLst>
                <a:ext uri="{FF2B5EF4-FFF2-40B4-BE49-F238E27FC236}">
                  <a16:creationId xmlns:a16="http://schemas.microsoft.com/office/drawing/2014/main" xmlns="" id="{93532630-22E5-4FBA-8B99-EE78342CF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2308" y="2549933"/>
              <a:ext cx="82550" cy="179388"/>
            </a:xfrm>
            <a:custGeom>
              <a:avLst/>
              <a:gdLst>
                <a:gd name="T0" fmla="*/ 0 w 419"/>
                <a:gd name="T1" fmla="*/ 900 h 900"/>
                <a:gd name="T2" fmla="*/ 0 w 419"/>
                <a:gd name="T3" fmla="*/ 466 h 900"/>
                <a:gd name="T4" fmla="*/ 0 w 419"/>
                <a:gd name="T5" fmla="*/ 0 h 900"/>
                <a:gd name="T6" fmla="*/ 5 w 419"/>
                <a:gd name="T7" fmla="*/ 0 h 900"/>
                <a:gd name="T8" fmla="*/ 10 w 419"/>
                <a:gd name="T9" fmla="*/ 0 h 900"/>
                <a:gd name="T10" fmla="*/ 30 w 419"/>
                <a:gd name="T11" fmla="*/ 1 h 900"/>
                <a:gd name="T12" fmla="*/ 51 w 419"/>
                <a:gd name="T13" fmla="*/ 2 h 900"/>
                <a:gd name="T14" fmla="*/ 72 w 419"/>
                <a:gd name="T15" fmla="*/ 4 h 900"/>
                <a:gd name="T16" fmla="*/ 92 w 419"/>
                <a:gd name="T17" fmla="*/ 8 h 900"/>
                <a:gd name="T18" fmla="*/ 111 w 419"/>
                <a:gd name="T19" fmla="*/ 11 h 900"/>
                <a:gd name="T20" fmla="*/ 131 w 419"/>
                <a:gd name="T21" fmla="*/ 15 h 900"/>
                <a:gd name="T22" fmla="*/ 149 w 419"/>
                <a:gd name="T23" fmla="*/ 20 h 900"/>
                <a:gd name="T24" fmla="*/ 168 w 419"/>
                <a:gd name="T25" fmla="*/ 26 h 900"/>
                <a:gd name="T26" fmla="*/ 186 w 419"/>
                <a:gd name="T27" fmla="*/ 32 h 900"/>
                <a:gd name="T28" fmla="*/ 203 w 419"/>
                <a:gd name="T29" fmla="*/ 39 h 900"/>
                <a:gd name="T30" fmla="*/ 220 w 419"/>
                <a:gd name="T31" fmla="*/ 45 h 900"/>
                <a:gd name="T32" fmla="*/ 237 w 419"/>
                <a:gd name="T33" fmla="*/ 54 h 900"/>
                <a:gd name="T34" fmla="*/ 253 w 419"/>
                <a:gd name="T35" fmla="*/ 61 h 900"/>
                <a:gd name="T36" fmla="*/ 268 w 419"/>
                <a:gd name="T37" fmla="*/ 71 h 900"/>
                <a:gd name="T38" fmla="*/ 283 w 419"/>
                <a:gd name="T39" fmla="*/ 80 h 900"/>
                <a:gd name="T40" fmla="*/ 297 w 419"/>
                <a:gd name="T41" fmla="*/ 90 h 900"/>
                <a:gd name="T42" fmla="*/ 311 w 419"/>
                <a:gd name="T43" fmla="*/ 100 h 900"/>
                <a:gd name="T44" fmla="*/ 324 w 419"/>
                <a:gd name="T45" fmla="*/ 111 h 900"/>
                <a:gd name="T46" fmla="*/ 336 w 419"/>
                <a:gd name="T47" fmla="*/ 122 h 900"/>
                <a:gd name="T48" fmla="*/ 347 w 419"/>
                <a:gd name="T49" fmla="*/ 134 h 900"/>
                <a:gd name="T50" fmla="*/ 358 w 419"/>
                <a:gd name="T51" fmla="*/ 146 h 900"/>
                <a:gd name="T52" fmla="*/ 367 w 419"/>
                <a:gd name="T53" fmla="*/ 159 h 900"/>
                <a:gd name="T54" fmla="*/ 377 w 419"/>
                <a:gd name="T55" fmla="*/ 172 h 900"/>
                <a:gd name="T56" fmla="*/ 386 w 419"/>
                <a:gd name="T57" fmla="*/ 185 h 900"/>
                <a:gd name="T58" fmla="*/ 392 w 419"/>
                <a:gd name="T59" fmla="*/ 198 h 900"/>
                <a:gd name="T60" fmla="*/ 400 w 419"/>
                <a:gd name="T61" fmla="*/ 212 h 900"/>
                <a:gd name="T62" fmla="*/ 405 w 419"/>
                <a:gd name="T63" fmla="*/ 226 h 900"/>
                <a:gd name="T64" fmla="*/ 409 w 419"/>
                <a:gd name="T65" fmla="*/ 240 h 900"/>
                <a:gd name="T66" fmla="*/ 414 w 419"/>
                <a:gd name="T67" fmla="*/ 255 h 900"/>
                <a:gd name="T68" fmla="*/ 416 w 419"/>
                <a:gd name="T69" fmla="*/ 269 h 900"/>
                <a:gd name="T70" fmla="*/ 418 w 419"/>
                <a:gd name="T71" fmla="*/ 284 h 900"/>
                <a:gd name="T72" fmla="*/ 419 w 419"/>
                <a:gd name="T73" fmla="*/ 299 h 900"/>
                <a:gd name="T74" fmla="*/ 419 w 419"/>
                <a:gd name="T75" fmla="*/ 302 h 900"/>
                <a:gd name="T76" fmla="*/ 419 w 419"/>
                <a:gd name="T77" fmla="*/ 304 h 900"/>
                <a:gd name="T78" fmla="*/ 419 w 419"/>
                <a:gd name="T79" fmla="*/ 681 h 900"/>
                <a:gd name="T80" fmla="*/ 396 w 419"/>
                <a:gd name="T81" fmla="*/ 698 h 900"/>
                <a:gd name="T82" fmla="*/ 373 w 419"/>
                <a:gd name="T83" fmla="*/ 716 h 900"/>
                <a:gd name="T84" fmla="*/ 349 w 419"/>
                <a:gd name="T85" fmla="*/ 733 h 900"/>
                <a:gd name="T86" fmla="*/ 325 w 419"/>
                <a:gd name="T87" fmla="*/ 749 h 900"/>
                <a:gd name="T88" fmla="*/ 300 w 419"/>
                <a:gd name="T89" fmla="*/ 764 h 900"/>
                <a:gd name="T90" fmla="*/ 274 w 419"/>
                <a:gd name="T91" fmla="*/ 779 h 900"/>
                <a:gd name="T92" fmla="*/ 249 w 419"/>
                <a:gd name="T93" fmla="*/ 794 h 900"/>
                <a:gd name="T94" fmla="*/ 223 w 419"/>
                <a:gd name="T95" fmla="*/ 808 h 900"/>
                <a:gd name="T96" fmla="*/ 197 w 419"/>
                <a:gd name="T97" fmla="*/ 821 h 900"/>
                <a:gd name="T98" fmla="*/ 170 w 419"/>
                <a:gd name="T99" fmla="*/ 834 h 900"/>
                <a:gd name="T100" fmla="*/ 142 w 419"/>
                <a:gd name="T101" fmla="*/ 847 h 900"/>
                <a:gd name="T102" fmla="*/ 115 w 419"/>
                <a:gd name="T103" fmla="*/ 859 h 900"/>
                <a:gd name="T104" fmla="*/ 87 w 419"/>
                <a:gd name="T105" fmla="*/ 870 h 900"/>
                <a:gd name="T106" fmla="*/ 57 w 419"/>
                <a:gd name="T107" fmla="*/ 881 h 900"/>
                <a:gd name="T108" fmla="*/ 29 w 419"/>
                <a:gd name="T109" fmla="*/ 891 h 900"/>
                <a:gd name="T110" fmla="*/ 0 w 419"/>
                <a:gd name="T111" fmla="*/ 900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19" h="900">
                  <a:moveTo>
                    <a:pt x="0" y="900"/>
                  </a:moveTo>
                  <a:lnTo>
                    <a:pt x="0" y="466"/>
                  </a:lnTo>
                  <a:lnTo>
                    <a:pt x="0" y="0"/>
                  </a:lnTo>
                  <a:lnTo>
                    <a:pt x="5" y="0"/>
                  </a:lnTo>
                  <a:lnTo>
                    <a:pt x="10" y="0"/>
                  </a:lnTo>
                  <a:lnTo>
                    <a:pt x="30" y="1"/>
                  </a:lnTo>
                  <a:lnTo>
                    <a:pt x="51" y="2"/>
                  </a:lnTo>
                  <a:lnTo>
                    <a:pt x="72" y="4"/>
                  </a:lnTo>
                  <a:lnTo>
                    <a:pt x="92" y="8"/>
                  </a:lnTo>
                  <a:lnTo>
                    <a:pt x="111" y="11"/>
                  </a:lnTo>
                  <a:lnTo>
                    <a:pt x="131" y="15"/>
                  </a:lnTo>
                  <a:lnTo>
                    <a:pt x="149" y="20"/>
                  </a:lnTo>
                  <a:lnTo>
                    <a:pt x="168" y="26"/>
                  </a:lnTo>
                  <a:lnTo>
                    <a:pt x="186" y="32"/>
                  </a:lnTo>
                  <a:lnTo>
                    <a:pt x="203" y="39"/>
                  </a:lnTo>
                  <a:lnTo>
                    <a:pt x="220" y="45"/>
                  </a:lnTo>
                  <a:lnTo>
                    <a:pt x="237" y="54"/>
                  </a:lnTo>
                  <a:lnTo>
                    <a:pt x="253" y="61"/>
                  </a:lnTo>
                  <a:lnTo>
                    <a:pt x="268" y="71"/>
                  </a:lnTo>
                  <a:lnTo>
                    <a:pt x="283" y="80"/>
                  </a:lnTo>
                  <a:lnTo>
                    <a:pt x="297" y="90"/>
                  </a:lnTo>
                  <a:lnTo>
                    <a:pt x="311" y="100"/>
                  </a:lnTo>
                  <a:lnTo>
                    <a:pt x="324" y="111"/>
                  </a:lnTo>
                  <a:lnTo>
                    <a:pt x="336" y="122"/>
                  </a:lnTo>
                  <a:lnTo>
                    <a:pt x="347" y="134"/>
                  </a:lnTo>
                  <a:lnTo>
                    <a:pt x="358" y="146"/>
                  </a:lnTo>
                  <a:lnTo>
                    <a:pt x="367" y="159"/>
                  </a:lnTo>
                  <a:lnTo>
                    <a:pt x="377" y="172"/>
                  </a:lnTo>
                  <a:lnTo>
                    <a:pt x="386" y="185"/>
                  </a:lnTo>
                  <a:lnTo>
                    <a:pt x="392" y="198"/>
                  </a:lnTo>
                  <a:lnTo>
                    <a:pt x="400" y="212"/>
                  </a:lnTo>
                  <a:lnTo>
                    <a:pt x="405" y="226"/>
                  </a:lnTo>
                  <a:lnTo>
                    <a:pt x="409" y="240"/>
                  </a:lnTo>
                  <a:lnTo>
                    <a:pt x="414" y="255"/>
                  </a:lnTo>
                  <a:lnTo>
                    <a:pt x="416" y="269"/>
                  </a:lnTo>
                  <a:lnTo>
                    <a:pt x="418" y="284"/>
                  </a:lnTo>
                  <a:lnTo>
                    <a:pt x="419" y="299"/>
                  </a:lnTo>
                  <a:lnTo>
                    <a:pt x="419" y="302"/>
                  </a:lnTo>
                  <a:lnTo>
                    <a:pt x="419" y="304"/>
                  </a:lnTo>
                  <a:lnTo>
                    <a:pt x="419" y="681"/>
                  </a:lnTo>
                  <a:lnTo>
                    <a:pt x="396" y="698"/>
                  </a:lnTo>
                  <a:lnTo>
                    <a:pt x="373" y="716"/>
                  </a:lnTo>
                  <a:lnTo>
                    <a:pt x="349" y="733"/>
                  </a:lnTo>
                  <a:lnTo>
                    <a:pt x="325" y="749"/>
                  </a:lnTo>
                  <a:lnTo>
                    <a:pt x="300" y="764"/>
                  </a:lnTo>
                  <a:lnTo>
                    <a:pt x="274" y="779"/>
                  </a:lnTo>
                  <a:lnTo>
                    <a:pt x="249" y="794"/>
                  </a:lnTo>
                  <a:lnTo>
                    <a:pt x="223" y="808"/>
                  </a:lnTo>
                  <a:lnTo>
                    <a:pt x="197" y="821"/>
                  </a:lnTo>
                  <a:lnTo>
                    <a:pt x="170" y="834"/>
                  </a:lnTo>
                  <a:lnTo>
                    <a:pt x="142" y="847"/>
                  </a:lnTo>
                  <a:lnTo>
                    <a:pt x="115" y="859"/>
                  </a:lnTo>
                  <a:lnTo>
                    <a:pt x="87" y="870"/>
                  </a:lnTo>
                  <a:lnTo>
                    <a:pt x="57" y="881"/>
                  </a:lnTo>
                  <a:lnTo>
                    <a:pt x="29" y="891"/>
                  </a:lnTo>
                  <a:lnTo>
                    <a:pt x="0" y="900"/>
                  </a:lnTo>
                  <a:close/>
                </a:path>
              </a:pathLst>
            </a:custGeom>
            <a:solidFill>
              <a:srgbClr val="B02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Freeform 664">
              <a:extLst>
                <a:ext uri="{FF2B5EF4-FFF2-40B4-BE49-F238E27FC236}">
                  <a16:creationId xmlns:a16="http://schemas.microsoft.com/office/drawing/2014/main" xmlns="" id="{5B4E985B-D6C8-4CDE-85CD-207B17500F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1158" y="2137183"/>
              <a:ext cx="496888" cy="582613"/>
            </a:xfrm>
            <a:custGeom>
              <a:avLst/>
              <a:gdLst>
                <a:gd name="T0" fmla="*/ 2498 w 2504"/>
                <a:gd name="T1" fmla="*/ 1962 h 2939"/>
                <a:gd name="T2" fmla="*/ 2465 w 2504"/>
                <a:gd name="T3" fmla="*/ 2123 h 2939"/>
                <a:gd name="T4" fmla="*/ 2406 w 2504"/>
                <a:gd name="T5" fmla="*/ 2274 h 2939"/>
                <a:gd name="T6" fmla="*/ 2323 w 2504"/>
                <a:gd name="T7" fmla="*/ 2414 h 2939"/>
                <a:gd name="T8" fmla="*/ 2218 w 2504"/>
                <a:gd name="T9" fmla="*/ 2543 h 2939"/>
                <a:gd name="T10" fmla="*/ 2094 w 2504"/>
                <a:gd name="T11" fmla="*/ 2656 h 2939"/>
                <a:gd name="T12" fmla="*/ 1952 w 2504"/>
                <a:gd name="T13" fmla="*/ 2753 h 2939"/>
                <a:gd name="T14" fmla="*/ 1795 w 2504"/>
                <a:gd name="T15" fmla="*/ 2831 h 2939"/>
                <a:gd name="T16" fmla="*/ 1625 w 2504"/>
                <a:gd name="T17" fmla="*/ 2890 h 2939"/>
                <a:gd name="T18" fmla="*/ 1442 w 2504"/>
                <a:gd name="T19" fmla="*/ 2926 h 2939"/>
                <a:gd name="T20" fmla="*/ 1252 w 2504"/>
                <a:gd name="T21" fmla="*/ 2939 h 2939"/>
                <a:gd name="T22" fmla="*/ 1061 w 2504"/>
                <a:gd name="T23" fmla="*/ 2926 h 2939"/>
                <a:gd name="T24" fmla="*/ 880 w 2504"/>
                <a:gd name="T25" fmla="*/ 2890 h 2939"/>
                <a:gd name="T26" fmla="*/ 709 w 2504"/>
                <a:gd name="T27" fmla="*/ 2831 h 2939"/>
                <a:gd name="T28" fmla="*/ 552 w 2504"/>
                <a:gd name="T29" fmla="*/ 2753 h 2939"/>
                <a:gd name="T30" fmla="*/ 410 w 2504"/>
                <a:gd name="T31" fmla="*/ 2656 h 2939"/>
                <a:gd name="T32" fmla="*/ 286 w 2504"/>
                <a:gd name="T33" fmla="*/ 2543 h 2939"/>
                <a:gd name="T34" fmla="*/ 181 w 2504"/>
                <a:gd name="T35" fmla="*/ 2414 h 2939"/>
                <a:gd name="T36" fmla="*/ 98 w 2504"/>
                <a:gd name="T37" fmla="*/ 2274 h 2939"/>
                <a:gd name="T38" fmla="*/ 39 w 2504"/>
                <a:gd name="T39" fmla="*/ 2123 h 2939"/>
                <a:gd name="T40" fmla="*/ 6 w 2504"/>
                <a:gd name="T41" fmla="*/ 1962 h 2939"/>
                <a:gd name="T42" fmla="*/ 0 w 2504"/>
                <a:gd name="T43" fmla="*/ 1090 h 2939"/>
                <a:gd name="T44" fmla="*/ 14 w 2504"/>
                <a:gd name="T45" fmla="*/ 923 h 2939"/>
                <a:gd name="T46" fmla="*/ 56 w 2504"/>
                <a:gd name="T47" fmla="*/ 766 h 2939"/>
                <a:gd name="T48" fmla="*/ 123 w 2504"/>
                <a:gd name="T49" fmla="*/ 618 h 2939"/>
                <a:gd name="T50" fmla="*/ 214 w 2504"/>
                <a:gd name="T51" fmla="*/ 481 h 2939"/>
                <a:gd name="T52" fmla="*/ 325 w 2504"/>
                <a:gd name="T53" fmla="*/ 358 h 2939"/>
                <a:gd name="T54" fmla="*/ 455 w 2504"/>
                <a:gd name="T55" fmla="*/ 250 h 2939"/>
                <a:gd name="T56" fmla="*/ 602 w 2504"/>
                <a:gd name="T57" fmla="*/ 158 h 2939"/>
                <a:gd name="T58" fmla="*/ 764 w 2504"/>
                <a:gd name="T59" fmla="*/ 87 h 2939"/>
                <a:gd name="T60" fmla="*/ 939 w 2504"/>
                <a:gd name="T61" fmla="*/ 35 h 2939"/>
                <a:gd name="T62" fmla="*/ 1124 w 2504"/>
                <a:gd name="T63" fmla="*/ 6 h 2939"/>
                <a:gd name="T64" fmla="*/ 1316 w 2504"/>
                <a:gd name="T65" fmla="*/ 3 h 2939"/>
                <a:gd name="T66" fmla="*/ 1505 w 2504"/>
                <a:gd name="T67" fmla="*/ 23 h 2939"/>
                <a:gd name="T68" fmla="*/ 1683 w 2504"/>
                <a:gd name="T69" fmla="*/ 66 h 2939"/>
                <a:gd name="T70" fmla="*/ 1849 w 2504"/>
                <a:gd name="T71" fmla="*/ 132 h 2939"/>
                <a:gd name="T72" fmla="*/ 2001 w 2504"/>
                <a:gd name="T73" fmla="*/ 217 h 2939"/>
                <a:gd name="T74" fmla="*/ 2137 w 2504"/>
                <a:gd name="T75" fmla="*/ 320 h 2939"/>
                <a:gd name="T76" fmla="*/ 2255 w 2504"/>
                <a:gd name="T77" fmla="*/ 438 h 2939"/>
                <a:gd name="T78" fmla="*/ 2353 w 2504"/>
                <a:gd name="T79" fmla="*/ 570 h 2939"/>
                <a:gd name="T80" fmla="*/ 2428 w 2504"/>
                <a:gd name="T81" fmla="*/ 715 h 2939"/>
                <a:gd name="T82" fmla="*/ 2479 w 2504"/>
                <a:gd name="T83" fmla="*/ 869 h 2939"/>
                <a:gd name="T84" fmla="*/ 2502 w 2504"/>
                <a:gd name="T85" fmla="*/ 1034 h 2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04" h="2939">
                  <a:moveTo>
                    <a:pt x="2504" y="1850"/>
                  </a:moveTo>
                  <a:lnTo>
                    <a:pt x="2502" y="1906"/>
                  </a:lnTo>
                  <a:lnTo>
                    <a:pt x="2498" y="1962"/>
                  </a:lnTo>
                  <a:lnTo>
                    <a:pt x="2489" y="2016"/>
                  </a:lnTo>
                  <a:lnTo>
                    <a:pt x="2479" y="2070"/>
                  </a:lnTo>
                  <a:lnTo>
                    <a:pt x="2465" y="2123"/>
                  </a:lnTo>
                  <a:lnTo>
                    <a:pt x="2448" y="2173"/>
                  </a:lnTo>
                  <a:lnTo>
                    <a:pt x="2428" y="2224"/>
                  </a:lnTo>
                  <a:lnTo>
                    <a:pt x="2406" y="2274"/>
                  </a:lnTo>
                  <a:lnTo>
                    <a:pt x="2380" y="2322"/>
                  </a:lnTo>
                  <a:lnTo>
                    <a:pt x="2353" y="2369"/>
                  </a:lnTo>
                  <a:lnTo>
                    <a:pt x="2323" y="2414"/>
                  </a:lnTo>
                  <a:lnTo>
                    <a:pt x="2291" y="2458"/>
                  </a:lnTo>
                  <a:lnTo>
                    <a:pt x="2255" y="2502"/>
                  </a:lnTo>
                  <a:lnTo>
                    <a:pt x="2218" y="2543"/>
                  </a:lnTo>
                  <a:lnTo>
                    <a:pt x="2178" y="2583"/>
                  </a:lnTo>
                  <a:lnTo>
                    <a:pt x="2137" y="2620"/>
                  </a:lnTo>
                  <a:lnTo>
                    <a:pt x="2094" y="2656"/>
                  </a:lnTo>
                  <a:lnTo>
                    <a:pt x="2049" y="2691"/>
                  </a:lnTo>
                  <a:lnTo>
                    <a:pt x="2001" y="2723"/>
                  </a:lnTo>
                  <a:lnTo>
                    <a:pt x="1952" y="2753"/>
                  </a:lnTo>
                  <a:lnTo>
                    <a:pt x="1901" y="2781"/>
                  </a:lnTo>
                  <a:lnTo>
                    <a:pt x="1849" y="2807"/>
                  </a:lnTo>
                  <a:lnTo>
                    <a:pt x="1795" y="2831"/>
                  </a:lnTo>
                  <a:lnTo>
                    <a:pt x="1739" y="2854"/>
                  </a:lnTo>
                  <a:lnTo>
                    <a:pt x="1683" y="2873"/>
                  </a:lnTo>
                  <a:lnTo>
                    <a:pt x="1625" y="2890"/>
                  </a:lnTo>
                  <a:lnTo>
                    <a:pt x="1565" y="2904"/>
                  </a:lnTo>
                  <a:lnTo>
                    <a:pt x="1505" y="2916"/>
                  </a:lnTo>
                  <a:lnTo>
                    <a:pt x="1442" y="2926"/>
                  </a:lnTo>
                  <a:lnTo>
                    <a:pt x="1380" y="2933"/>
                  </a:lnTo>
                  <a:lnTo>
                    <a:pt x="1316" y="2938"/>
                  </a:lnTo>
                  <a:lnTo>
                    <a:pt x="1252" y="2939"/>
                  </a:lnTo>
                  <a:lnTo>
                    <a:pt x="1187" y="2938"/>
                  </a:lnTo>
                  <a:lnTo>
                    <a:pt x="1124" y="2933"/>
                  </a:lnTo>
                  <a:lnTo>
                    <a:pt x="1061" y="2926"/>
                  </a:lnTo>
                  <a:lnTo>
                    <a:pt x="1000" y="2916"/>
                  </a:lnTo>
                  <a:lnTo>
                    <a:pt x="939" y="2904"/>
                  </a:lnTo>
                  <a:lnTo>
                    <a:pt x="880" y="2890"/>
                  </a:lnTo>
                  <a:lnTo>
                    <a:pt x="821" y="2873"/>
                  </a:lnTo>
                  <a:lnTo>
                    <a:pt x="764" y="2854"/>
                  </a:lnTo>
                  <a:lnTo>
                    <a:pt x="709" y="2831"/>
                  </a:lnTo>
                  <a:lnTo>
                    <a:pt x="655" y="2807"/>
                  </a:lnTo>
                  <a:lnTo>
                    <a:pt x="602" y="2781"/>
                  </a:lnTo>
                  <a:lnTo>
                    <a:pt x="552" y="2753"/>
                  </a:lnTo>
                  <a:lnTo>
                    <a:pt x="503" y="2723"/>
                  </a:lnTo>
                  <a:lnTo>
                    <a:pt x="455" y="2691"/>
                  </a:lnTo>
                  <a:lnTo>
                    <a:pt x="410" y="2656"/>
                  </a:lnTo>
                  <a:lnTo>
                    <a:pt x="366" y="2620"/>
                  </a:lnTo>
                  <a:lnTo>
                    <a:pt x="325" y="2583"/>
                  </a:lnTo>
                  <a:lnTo>
                    <a:pt x="286" y="2543"/>
                  </a:lnTo>
                  <a:lnTo>
                    <a:pt x="248" y="2502"/>
                  </a:lnTo>
                  <a:lnTo>
                    <a:pt x="214" y="2458"/>
                  </a:lnTo>
                  <a:lnTo>
                    <a:pt x="181" y="2414"/>
                  </a:lnTo>
                  <a:lnTo>
                    <a:pt x="151" y="2369"/>
                  </a:lnTo>
                  <a:lnTo>
                    <a:pt x="123" y="2322"/>
                  </a:lnTo>
                  <a:lnTo>
                    <a:pt x="98" y="2274"/>
                  </a:lnTo>
                  <a:lnTo>
                    <a:pt x="75" y="2224"/>
                  </a:lnTo>
                  <a:lnTo>
                    <a:pt x="56" y="2173"/>
                  </a:lnTo>
                  <a:lnTo>
                    <a:pt x="39" y="2123"/>
                  </a:lnTo>
                  <a:lnTo>
                    <a:pt x="25" y="2070"/>
                  </a:lnTo>
                  <a:lnTo>
                    <a:pt x="14" y="2016"/>
                  </a:lnTo>
                  <a:lnTo>
                    <a:pt x="6" y="1962"/>
                  </a:lnTo>
                  <a:lnTo>
                    <a:pt x="1" y="1906"/>
                  </a:lnTo>
                  <a:lnTo>
                    <a:pt x="0" y="1850"/>
                  </a:lnTo>
                  <a:lnTo>
                    <a:pt x="0" y="1090"/>
                  </a:lnTo>
                  <a:lnTo>
                    <a:pt x="1" y="1034"/>
                  </a:lnTo>
                  <a:lnTo>
                    <a:pt x="6" y="978"/>
                  </a:lnTo>
                  <a:lnTo>
                    <a:pt x="14" y="923"/>
                  </a:lnTo>
                  <a:lnTo>
                    <a:pt x="25" y="869"/>
                  </a:lnTo>
                  <a:lnTo>
                    <a:pt x="39" y="818"/>
                  </a:lnTo>
                  <a:lnTo>
                    <a:pt x="56" y="766"/>
                  </a:lnTo>
                  <a:lnTo>
                    <a:pt x="75" y="715"/>
                  </a:lnTo>
                  <a:lnTo>
                    <a:pt x="98" y="665"/>
                  </a:lnTo>
                  <a:lnTo>
                    <a:pt x="123" y="618"/>
                  </a:lnTo>
                  <a:lnTo>
                    <a:pt x="151" y="570"/>
                  </a:lnTo>
                  <a:lnTo>
                    <a:pt x="181" y="525"/>
                  </a:lnTo>
                  <a:lnTo>
                    <a:pt x="214" y="481"/>
                  </a:lnTo>
                  <a:lnTo>
                    <a:pt x="248" y="438"/>
                  </a:lnTo>
                  <a:lnTo>
                    <a:pt x="286" y="397"/>
                  </a:lnTo>
                  <a:lnTo>
                    <a:pt x="325" y="358"/>
                  </a:lnTo>
                  <a:lnTo>
                    <a:pt x="366" y="320"/>
                  </a:lnTo>
                  <a:lnTo>
                    <a:pt x="410" y="283"/>
                  </a:lnTo>
                  <a:lnTo>
                    <a:pt x="455" y="250"/>
                  </a:lnTo>
                  <a:lnTo>
                    <a:pt x="503" y="217"/>
                  </a:lnTo>
                  <a:lnTo>
                    <a:pt x="552" y="187"/>
                  </a:lnTo>
                  <a:lnTo>
                    <a:pt x="602" y="158"/>
                  </a:lnTo>
                  <a:lnTo>
                    <a:pt x="655" y="132"/>
                  </a:lnTo>
                  <a:lnTo>
                    <a:pt x="709" y="108"/>
                  </a:lnTo>
                  <a:lnTo>
                    <a:pt x="764" y="87"/>
                  </a:lnTo>
                  <a:lnTo>
                    <a:pt x="821" y="66"/>
                  </a:lnTo>
                  <a:lnTo>
                    <a:pt x="880" y="50"/>
                  </a:lnTo>
                  <a:lnTo>
                    <a:pt x="939" y="35"/>
                  </a:lnTo>
                  <a:lnTo>
                    <a:pt x="1000" y="23"/>
                  </a:lnTo>
                  <a:lnTo>
                    <a:pt x="1061" y="13"/>
                  </a:lnTo>
                  <a:lnTo>
                    <a:pt x="1124" y="6"/>
                  </a:lnTo>
                  <a:lnTo>
                    <a:pt x="1187" y="3"/>
                  </a:lnTo>
                  <a:lnTo>
                    <a:pt x="1252" y="0"/>
                  </a:lnTo>
                  <a:lnTo>
                    <a:pt x="1316" y="3"/>
                  </a:lnTo>
                  <a:lnTo>
                    <a:pt x="1380" y="6"/>
                  </a:lnTo>
                  <a:lnTo>
                    <a:pt x="1442" y="13"/>
                  </a:lnTo>
                  <a:lnTo>
                    <a:pt x="1505" y="23"/>
                  </a:lnTo>
                  <a:lnTo>
                    <a:pt x="1565" y="35"/>
                  </a:lnTo>
                  <a:lnTo>
                    <a:pt x="1625" y="50"/>
                  </a:lnTo>
                  <a:lnTo>
                    <a:pt x="1683" y="66"/>
                  </a:lnTo>
                  <a:lnTo>
                    <a:pt x="1739" y="87"/>
                  </a:lnTo>
                  <a:lnTo>
                    <a:pt x="1795" y="108"/>
                  </a:lnTo>
                  <a:lnTo>
                    <a:pt x="1849" y="132"/>
                  </a:lnTo>
                  <a:lnTo>
                    <a:pt x="1901" y="158"/>
                  </a:lnTo>
                  <a:lnTo>
                    <a:pt x="1952" y="187"/>
                  </a:lnTo>
                  <a:lnTo>
                    <a:pt x="2001" y="217"/>
                  </a:lnTo>
                  <a:lnTo>
                    <a:pt x="2049" y="250"/>
                  </a:lnTo>
                  <a:lnTo>
                    <a:pt x="2094" y="283"/>
                  </a:lnTo>
                  <a:lnTo>
                    <a:pt x="2137" y="320"/>
                  </a:lnTo>
                  <a:lnTo>
                    <a:pt x="2178" y="358"/>
                  </a:lnTo>
                  <a:lnTo>
                    <a:pt x="2218" y="397"/>
                  </a:lnTo>
                  <a:lnTo>
                    <a:pt x="2255" y="438"/>
                  </a:lnTo>
                  <a:lnTo>
                    <a:pt x="2291" y="481"/>
                  </a:lnTo>
                  <a:lnTo>
                    <a:pt x="2323" y="525"/>
                  </a:lnTo>
                  <a:lnTo>
                    <a:pt x="2353" y="570"/>
                  </a:lnTo>
                  <a:lnTo>
                    <a:pt x="2380" y="618"/>
                  </a:lnTo>
                  <a:lnTo>
                    <a:pt x="2406" y="665"/>
                  </a:lnTo>
                  <a:lnTo>
                    <a:pt x="2428" y="715"/>
                  </a:lnTo>
                  <a:lnTo>
                    <a:pt x="2448" y="766"/>
                  </a:lnTo>
                  <a:lnTo>
                    <a:pt x="2465" y="818"/>
                  </a:lnTo>
                  <a:lnTo>
                    <a:pt x="2479" y="869"/>
                  </a:lnTo>
                  <a:lnTo>
                    <a:pt x="2489" y="923"/>
                  </a:lnTo>
                  <a:lnTo>
                    <a:pt x="2498" y="978"/>
                  </a:lnTo>
                  <a:lnTo>
                    <a:pt x="2502" y="1034"/>
                  </a:lnTo>
                  <a:lnTo>
                    <a:pt x="2504" y="1090"/>
                  </a:lnTo>
                  <a:lnTo>
                    <a:pt x="2504" y="1850"/>
                  </a:lnTo>
                  <a:close/>
                </a:path>
              </a:pathLst>
            </a:custGeom>
            <a:solidFill>
              <a:srgbClr val="DB25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Freeform 665">
              <a:extLst>
                <a:ext uri="{FF2B5EF4-FFF2-40B4-BE49-F238E27FC236}">
                  <a16:creationId xmlns:a16="http://schemas.microsoft.com/office/drawing/2014/main" xmlns="" id="{4474F9E3-4181-4DE3-B659-D93AA4B88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2308" y="4283483"/>
              <a:ext cx="82550" cy="269875"/>
            </a:xfrm>
            <a:custGeom>
              <a:avLst/>
              <a:gdLst>
                <a:gd name="T0" fmla="*/ 22 w 419"/>
                <a:gd name="T1" fmla="*/ 1 h 1359"/>
                <a:gd name="T2" fmla="*/ 64 w 419"/>
                <a:gd name="T3" fmla="*/ 4 h 1359"/>
                <a:gd name="T4" fmla="*/ 105 w 419"/>
                <a:gd name="T5" fmla="*/ 10 h 1359"/>
                <a:gd name="T6" fmla="*/ 144 w 419"/>
                <a:gd name="T7" fmla="*/ 19 h 1359"/>
                <a:gd name="T8" fmla="*/ 182 w 419"/>
                <a:gd name="T9" fmla="*/ 30 h 1359"/>
                <a:gd name="T10" fmla="*/ 217 w 419"/>
                <a:gd name="T11" fmla="*/ 44 h 1359"/>
                <a:gd name="T12" fmla="*/ 251 w 419"/>
                <a:gd name="T13" fmla="*/ 60 h 1359"/>
                <a:gd name="T14" fmla="*/ 282 w 419"/>
                <a:gd name="T15" fmla="*/ 80 h 1359"/>
                <a:gd name="T16" fmla="*/ 310 w 419"/>
                <a:gd name="T17" fmla="*/ 100 h 1359"/>
                <a:gd name="T18" fmla="*/ 336 w 419"/>
                <a:gd name="T19" fmla="*/ 123 h 1359"/>
                <a:gd name="T20" fmla="*/ 359 w 419"/>
                <a:gd name="T21" fmla="*/ 147 h 1359"/>
                <a:gd name="T22" fmla="*/ 378 w 419"/>
                <a:gd name="T23" fmla="*/ 173 h 1359"/>
                <a:gd name="T24" fmla="*/ 393 w 419"/>
                <a:gd name="T25" fmla="*/ 200 h 1359"/>
                <a:gd name="T26" fmla="*/ 406 w 419"/>
                <a:gd name="T27" fmla="*/ 229 h 1359"/>
                <a:gd name="T28" fmla="*/ 415 w 419"/>
                <a:gd name="T29" fmla="*/ 258 h 1359"/>
                <a:gd name="T30" fmla="*/ 418 w 419"/>
                <a:gd name="T31" fmla="*/ 289 h 1359"/>
                <a:gd name="T32" fmla="*/ 419 w 419"/>
                <a:gd name="T33" fmla="*/ 1055 h 1359"/>
                <a:gd name="T34" fmla="*/ 417 w 419"/>
                <a:gd name="T35" fmla="*/ 1086 h 1359"/>
                <a:gd name="T36" fmla="*/ 410 w 419"/>
                <a:gd name="T37" fmla="*/ 1116 h 1359"/>
                <a:gd name="T38" fmla="*/ 401 w 419"/>
                <a:gd name="T39" fmla="*/ 1145 h 1359"/>
                <a:gd name="T40" fmla="*/ 386 w 419"/>
                <a:gd name="T41" fmla="*/ 1173 h 1359"/>
                <a:gd name="T42" fmla="*/ 368 w 419"/>
                <a:gd name="T43" fmla="*/ 1199 h 1359"/>
                <a:gd name="T44" fmla="*/ 348 w 419"/>
                <a:gd name="T45" fmla="*/ 1225 h 1359"/>
                <a:gd name="T46" fmla="*/ 323 w 419"/>
                <a:gd name="T47" fmla="*/ 1248 h 1359"/>
                <a:gd name="T48" fmla="*/ 296 w 419"/>
                <a:gd name="T49" fmla="*/ 1269 h 1359"/>
                <a:gd name="T50" fmla="*/ 267 w 419"/>
                <a:gd name="T51" fmla="*/ 1290 h 1359"/>
                <a:gd name="T52" fmla="*/ 235 w 419"/>
                <a:gd name="T53" fmla="*/ 1307 h 1359"/>
                <a:gd name="T54" fmla="*/ 200 w 419"/>
                <a:gd name="T55" fmla="*/ 1322 h 1359"/>
                <a:gd name="T56" fmla="*/ 163 w 419"/>
                <a:gd name="T57" fmla="*/ 1335 h 1359"/>
                <a:gd name="T58" fmla="*/ 124 w 419"/>
                <a:gd name="T59" fmla="*/ 1345 h 1359"/>
                <a:gd name="T60" fmla="*/ 84 w 419"/>
                <a:gd name="T61" fmla="*/ 1353 h 1359"/>
                <a:gd name="T62" fmla="*/ 42 w 419"/>
                <a:gd name="T63" fmla="*/ 1358 h 1359"/>
                <a:gd name="T64" fmla="*/ 0 w 419"/>
                <a:gd name="T65" fmla="*/ 1359 h 1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19" h="1359">
                  <a:moveTo>
                    <a:pt x="0" y="0"/>
                  </a:moveTo>
                  <a:lnTo>
                    <a:pt x="22" y="1"/>
                  </a:lnTo>
                  <a:lnTo>
                    <a:pt x="42" y="2"/>
                  </a:lnTo>
                  <a:lnTo>
                    <a:pt x="64" y="4"/>
                  </a:lnTo>
                  <a:lnTo>
                    <a:pt x="84" y="6"/>
                  </a:lnTo>
                  <a:lnTo>
                    <a:pt x="105" y="10"/>
                  </a:lnTo>
                  <a:lnTo>
                    <a:pt x="124" y="14"/>
                  </a:lnTo>
                  <a:lnTo>
                    <a:pt x="144" y="19"/>
                  </a:lnTo>
                  <a:lnTo>
                    <a:pt x="163" y="25"/>
                  </a:lnTo>
                  <a:lnTo>
                    <a:pt x="182" y="30"/>
                  </a:lnTo>
                  <a:lnTo>
                    <a:pt x="200" y="37"/>
                  </a:lnTo>
                  <a:lnTo>
                    <a:pt x="217" y="44"/>
                  </a:lnTo>
                  <a:lnTo>
                    <a:pt x="235" y="53"/>
                  </a:lnTo>
                  <a:lnTo>
                    <a:pt x="251" y="60"/>
                  </a:lnTo>
                  <a:lnTo>
                    <a:pt x="267" y="70"/>
                  </a:lnTo>
                  <a:lnTo>
                    <a:pt x="282" y="80"/>
                  </a:lnTo>
                  <a:lnTo>
                    <a:pt x="296" y="90"/>
                  </a:lnTo>
                  <a:lnTo>
                    <a:pt x="310" y="100"/>
                  </a:lnTo>
                  <a:lnTo>
                    <a:pt x="323" y="111"/>
                  </a:lnTo>
                  <a:lnTo>
                    <a:pt x="336" y="123"/>
                  </a:lnTo>
                  <a:lnTo>
                    <a:pt x="348" y="135"/>
                  </a:lnTo>
                  <a:lnTo>
                    <a:pt x="359" y="147"/>
                  </a:lnTo>
                  <a:lnTo>
                    <a:pt x="368" y="160"/>
                  </a:lnTo>
                  <a:lnTo>
                    <a:pt x="378" y="173"/>
                  </a:lnTo>
                  <a:lnTo>
                    <a:pt x="386" y="187"/>
                  </a:lnTo>
                  <a:lnTo>
                    <a:pt x="393" y="200"/>
                  </a:lnTo>
                  <a:lnTo>
                    <a:pt x="401" y="214"/>
                  </a:lnTo>
                  <a:lnTo>
                    <a:pt x="406" y="229"/>
                  </a:lnTo>
                  <a:lnTo>
                    <a:pt x="410" y="244"/>
                  </a:lnTo>
                  <a:lnTo>
                    <a:pt x="415" y="258"/>
                  </a:lnTo>
                  <a:lnTo>
                    <a:pt x="417" y="273"/>
                  </a:lnTo>
                  <a:lnTo>
                    <a:pt x="418" y="289"/>
                  </a:lnTo>
                  <a:lnTo>
                    <a:pt x="419" y="304"/>
                  </a:lnTo>
                  <a:lnTo>
                    <a:pt x="419" y="1055"/>
                  </a:lnTo>
                  <a:lnTo>
                    <a:pt x="418" y="1071"/>
                  </a:lnTo>
                  <a:lnTo>
                    <a:pt x="417" y="1086"/>
                  </a:lnTo>
                  <a:lnTo>
                    <a:pt x="415" y="1101"/>
                  </a:lnTo>
                  <a:lnTo>
                    <a:pt x="410" y="1116"/>
                  </a:lnTo>
                  <a:lnTo>
                    <a:pt x="406" y="1131"/>
                  </a:lnTo>
                  <a:lnTo>
                    <a:pt x="401" y="1145"/>
                  </a:lnTo>
                  <a:lnTo>
                    <a:pt x="393" y="1159"/>
                  </a:lnTo>
                  <a:lnTo>
                    <a:pt x="386" y="1173"/>
                  </a:lnTo>
                  <a:lnTo>
                    <a:pt x="378" y="1186"/>
                  </a:lnTo>
                  <a:lnTo>
                    <a:pt x="368" y="1199"/>
                  </a:lnTo>
                  <a:lnTo>
                    <a:pt x="359" y="1212"/>
                  </a:lnTo>
                  <a:lnTo>
                    <a:pt x="348" y="1225"/>
                  </a:lnTo>
                  <a:lnTo>
                    <a:pt x="336" y="1237"/>
                  </a:lnTo>
                  <a:lnTo>
                    <a:pt x="323" y="1248"/>
                  </a:lnTo>
                  <a:lnTo>
                    <a:pt x="310" y="1260"/>
                  </a:lnTo>
                  <a:lnTo>
                    <a:pt x="296" y="1269"/>
                  </a:lnTo>
                  <a:lnTo>
                    <a:pt x="282" y="1280"/>
                  </a:lnTo>
                  <a:lnTo>
                    <a:pt x="267" y="1290"/>
                  </a:lnTo>
                  <a:lnTo>
                    <a:pt x="251" y="1299"/>
                  </a:lnTo>
                  <a:lnTo>
                    <a:pt x="235" y="1307"/>
                  </a:lnTo>
                  <a:lnTo>
                    <a:pt x="217" y="1315"/>
                  </a:lnTo>
                  <a:lnTo>
                    <a:pt x="200" y="1322"/>
                  </a:lnTo>
                  <a:lnTo>
                    <a:pt x="182" y="1329"/>
                  </a:lnTo>
                  <a:lnTo>
                    <a:pt x="163" y="1335"/>
                  </a:lnTo>
                  <a:lnTo>
                    <a:pt x="144" y="1341"/>
                  </a:lnTo>
                  <a:lnTo>
                    <a:pt x="124" y="1345"/>
                  </a:lnTo>
                  <a:lnTo>
                    <a:pt x="105" y="1349"/>
                  </a:lnTo>
                  <a:lnTo>
                    <a:pt x="84" y="1353"/>
                  </a:lnTo>
                  <a:lnTo>
                    <a:pt x="64" y="1356"/>
                  </a:lnTo>
                  <a:lnTo>
                    <a:pt x="42" y="1358"/>
                  </a:lnTo>
                  <a:lnTo>
                    <a:pt x="22" y="1359"/>
                  </a:lnTo>
                  <a:lnTo>
                    <a:pt x="0" y="13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2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Freeform 666">
              <a:extLst>
                <a:ext uri="{FF2B5EF4-FFF2-40B4-BE49-F238E27FC236}">
                  <a16:creationId xmlns:a16="http://schemas.microsoft.com/office/drawing/2014/main" xmlns="" id="{85953D12-639A-49BF-A268-CB31A6F4B73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6445" y="4416833"/>
              <a:ext cx="376238" cy="701675"/>
            </a:xfrm>
            <a:custGeom>
              <a:avLst/>
              <a:gdLst>
                <a:gd name="T0" fmla="*/ 421 w 1893"/>
                <a:gd name="T1" fmla="*/ 646 h 3538"/>
                <a:gd name="T2" fmla="*/ 655 w 1893"/>
                <a:gd name="T3" fmla="*/ 692 h 3538"/>
                <a:gd name="T4" fmla="*/ 860 w 1893"/>
                <a:gd name="T5" fmla="*/ 782 h 3538"/>
                <a:gd name="T6" fmla="*/ 1028 w 1893"/>
                <a:gd name="T7" fmla="*/ 906 h 3538"/>
                <a:gd name="T8" fmla="*/ 1151 w 1893"/>
                <a:gd name="T9" fmla="*/ 1054 h 3538"/>
                <a:gd name="T10" fmla="*/ 1226 w 1893"/>
                <a:gd name="T11" fmla="*/ 1218 h 3538"/>
                <a:gd name="T12" fmla="*/ 1252 w 1893"/>
                <a:gd name="T13" fmla="*/ 1394 h 3538"/>
                <a:gd name="T14" fmla="*/ 1236 w 1893"/>
                <a:gd name="T15" fmla="*/ 2287 h 3538"/>
                <a:gd name="T16" fmla="*/ 1174 w 1893"/>
                <a:gd name="T17" fmla="*/ 2444 h 3538"/>
                <a:gd name="T18" fmla="*/ 1096 w 1893"/>
                <a:gd name="T19" fmla="*/ 2561 h 3538"/>
                <a:gd name="T20" fmla="*/ 990 w 1893"/>
                <a:gd name="T21" fmla="*/ 2667 h 3538"/>
                <a:gd name="T22" fmla="*/ 860 w 1893"/>
                <a:gd name="T23" fmla="*/ 2758 h 3538"/>
                <a:gd name="T24" fmla="*/ 709 w 1893"/>
                <a:gd name="T25" fmla="*/ 2828 h 3538"/>
                <a:gd name="T26" fmla="*/ 542 w 1893"/>
                <a:gd name="T27" fmla="*/ 2876 h 3538"/>
                <a:gd name="T28" fmla="*/ 358 w 1893"/>
                <a:gd name="T29" fmla="*/ 2897 h 3538"/>
                <a:gd name="T30" fmla="*/ 256 w 1893"/>
                <a:gd name="T31" fmla="*/ 2903 h 3538"/>
                <a:gd name="T32" fmla="*/ 181 w 1893"/>
                <a:gd name="T33" fmla="*/ 2929 h 3538"/>
                <a:gd name="T34" fmla="*/ 117 w 1893"/>
                <a:gd name="T35" fmla="*/ 2970 h 3538"/>
                <a:gd name="T36" fmla="*/ 64 w 1893"/>
                <a:gd name="T37" fmla="*/ 3026 h 3538"/>
                <a:gd name="T38" fmla="*/ 26 w 1893"/>
                <a:gd name="T39" fmla="*/ 3093 h 3538"/>
                <a:gd name="T40" fmla="*/ 4 w 1893"/>
                <a:gd name="T41" fmla="*/ 3169 h 3538"/>
                <a:gd name="T42" fmla="*/ 2 w 1893"/>
                <a:gd name="T43" fmla="*/ 3251 h 3538"/>
                <a:gd name="T44" fmla="*/ 19 w 1893"/>
                <a:gd name="T45" fmla="*/ 3327 h 3538"/>
                <a:gd name="T46" fmla="*/ 55 w 1893"/>
                <a:gd name="T47" fmla="*/ 3397 h 3538"/>
                <a:gd name="T48" fmla="*/ 106 w 1893"/>
                <a:gd name="T49" fmla="*/ 3455 h 3538"/>
                <a:gd name="T50" fmla="*/ 168 w 1893"/>
                <a:gd name="T51" fmla="*/ 3499 h 3538"/>
                <a:gd name="T52" fmla="*/ 241 w 1893"/>
                <a:gd name="T53" fmla="*/ 3528 h 3538"/>
                <a:gd name="T54" fmla="*/ 321 w 1893"/>
                <a:gd name="T55" fmla="*/ 3538 h 3538"/>
                <a:gd name="T56" fmla="*/ 515 w 1893"/>
                <a:gd name="T57" fmla="*/ 3527 h 3538"/>
                <a:gd name="T58" fmla="*/ 703 w 1893"/>
                <a:gd name="T59" fmla="*/ 3497 h 3538"/>
                <a:gd name="T60" fmla="*/ 882 w 1893"/>
                <a:gd name="T61" fmla="*/ 3446 h 3538"/>
                <a:gd name="T62" fmla="*/ 1052 w 1893"/>
                <a:gd name="T63" fmla="*/ 3378 h 3538"/>
                <a:gd name="T64" fmla="*/ 1212 w 1893"/>
                <a:gd name="T65" fmla="*/ 3293 h 3538"/>
                <a:gd name="T66" fmla="*/ 1359 w 1893"/>
                <a:gd name="T67" fmla="*/ 3191 h 3538"/>
                <a:gd name="T68" fmla="*/ 1493 w 1893"/>
                <a:gd name="T69" fmla="*/ 3075 h 3538"/>
                <a:gd name="T70" fmla="*/ 1611 w 1893"/>
                <a:gd name="T71" fmla="*/ 2943 h 3538"/>
                <a:gd name="T72" fmla="*/ 1711 w 1893"/>
                <a:gd name="T73" fmla="*/ 2797 h 3538"/>
                <a:gd name="T74" fmla="*/ 1792 w 1893"/>
                <a:gd name="T75" fmla="*/ 2640 h 3538"/>
                <a:gd name="T76" fmla="*/ 1850 w 1893"/>
                <a:gd name="T77" fmla="*/ 2470 h 3538"/>
                <a:gd name="T78" fmla="*/ 1885 w 1893"/>
                <a:gd name="T79" fmla="*/ 2292 h 3538"/>
                <a:gd name="T80" fmla="*/ 1893 w 1893"/>
                <a:gd name="T81" fmla="*/ 1394 h 3538"/>
                <a:gd name="T82" fmla="*/ 1879 w 1893"/>
                <a:gd name="T83" fmla="*/ 1211 h 3538"/>
                <a:gd name="T84" fmla="*/ 1841 w 1893"/>
                <a:gd name="T85" fmla="*/ 1034 h 3538"/>
                <a:gd name="T86" fmla="*/ 1777 w 1893"/>
                <a:gd name="T87" fmla="*/ 867 h 3538"/>
                <a:gd name="T88" fmla="*/ 1653 w 1893"/>
                <a:gd name="T89" fmla="*/ 652 h 3538"/>
                <a:gd name="T90" fmla="*/ 1480 w 1893"/>
                <a:gd name="T91" fmla="*/ 452 h 3538"/>
                <a:gd name="T92" fmla="*/ 1273 w 1893"/>
                <a:gd name="T93" fmla="*/ 284 h 3538"/>
                <a:gd name="T94" fmla="*/ 1036 w 1893"/>
                <a:gd name="T95" fmla="*/ 153 h 3538"/>
                <a:gd name="T96" fmla="*/ 775 w 1893"/>
                <a:gd name="T97" fmla="*/ 60 h 3538"/>
                <a:gd name="T98" fmla="*/ 495 w 1893"/>
                <a:gd name="T99" fmla="*/ 9 h 3538"/>
                <a:gd name="T100" fmla="*/ 288 w 1893"/>
                <a:gd name="T101" fmla="*/ 3 h 3538"/>
                <a:gd name="T102" fmla="*/ 210 w 1893"/>
                <a:gd name="T103" fmla="*/ 20 h 3538"/>
                <a:gd name="T104" fmla="*/ 141 w 1893"/>
                <a:gd name="T105" fmla="*/ 56 h 3538"/>
                <a:gd name="T106" fmla="*/ 83 w 1893"/>
                <a:gd name="T107" fmla="*/ 106 h 3538"/>
                <a:gd name="T108" fmla="*/ 39 w 1893"/>
                <a:gd name="T109" fmla="*/ 169 h 3538"/>
                <a:gd name="T110" fmla="*/ 11 w 1893"/>
                <a:gd name="T111" fmla="*/ 241 h 3538"/>
                <a:gd name="T112" fmla="*/ 0 w 1893"/>
                <a:gd name="T113" fmla="*/ 321 h 3538"/>
                <a:gd name="T114" fmla="*/ 11 w 1893"/>
                <a:gd name="T115" fmla="*/ 401 h 3538"/>
                <a:gd name="T116" fmla="*/ 39 w 1893"/>
                <a:gd name="T117" fmla="*/ 474 h 3538"/>
                <a:gd name="T118" fmla="*/ 83 w 1893"/>
                <a:gd name="T119" fmla="*/ 537 h 3538"/>
                <a:gd name="T120" fmla="*/ 141 w 1893"/>
                <a:gd name="T121" fmla="*/ 587 h 3538"/>
                <a:gd name="T122" fmla="*/ 210 w 1893"/>
                <a:gd name="T123" fmla="*/ 622 h 3538"/>
                <a:gd name="T124" fmla="*/ 288 w 1893"/>
                <a:gd name="T125" fmla="*/ 640 h 3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93" h="3538">
                  <a:moveTo>
                    <a:pt x="321" y="642"/>
                  </a:moveTo>
                  <a:lnTo>
                    <a:pt x="346" y="642"/>
                  </a:lnTo>
                  <a:lnTo>
                    <a:pt x="371" y="643"/>
                  </a:lnTo>
                  <a:lnTo>
                    <a:pt x="396" y="644"/>
                  </a:lnTo>
                  <a:lnTo>
                    <a:pt x="421" y="646"/>
                  </a:lnTo>
                  <a:lnTo>
                    <a:pt x="470" y="651"/>
                  </a:lnTo>
                  <a:lnTo>
                    <a:pt x="518" y="659"/>
                  </a:lnTo>
                  <a:lnTo>
                    <a:pt x="565" y="668"/>
                  </a:lnTo>
                  <a:lnTo>
                    <a:pt x="611" y="679"/>
                  </a:lnTo>
                  <a:lnTo>
                    <a:pt x="655" y="692"/>
                  </a:lnTo>
                  <a:lnTo>
                    <a:pt x="699" y="706"/>
                  </a:lnTo>
                  <a:lnTo>
                    <a:pt x="742" y="724"/>
                  </a:lnTo>
                  <a:lnTo>
                    <a:pt x="783" y="741"/>
                  </a:lnTo>
                  <a:lnTo>
                    <a:pt x="823" y="760"/>
                  </a:lnTo>
                  <a:lnTo>
                    <a:pt x="860" y="782"/>
                  </a:lnTo>
                  <a:lnTo>
                    <a:pt x="897" y="804"/>
                  </a:lnTo>
                  <a:lnTo>
                    <a:pt x="933" y="827"/>
                  </a:lnTo>
                  <a:lnTo>
                    <a:pt x="966" y="853"/>
                  </a:lnTo>
                  <a:lnTo>
                    <a:pt x="997" y="879"/>
                  </a:lnTo>
                  <a:lnTo>
                    <a:pt x="1028" y="906"/>
                  </a:lnTo>
                  <a:lnTo>
                    <a:pt x="1057" y="934"/>
                  </a:lnTo>
                  <a:lnTo>
                    <a:pt x="1083" y="963"/>
                  </a:lnTo>
                  <a:lnTo>
                    <a:pt x="1108" y="993"/>
                  </a:lnTo>
                  <a:lnTo>
                    <a:pt x="1130" y="1023"/>
                  </a:lnTo>
                  <a:lnTo>
                    <a:pt x="1151" y="1054"/>
                  </a:lnTo>
                  <a:lnTo>
                    <a:pt x="1170" y="1086"/>
                  </a:lnTo>
                  <a:lnTo>
                    <a:pt x="1187" y="1119"/>
                  </a:lnTo>
                  <a:lnTo>
                    <a:pt x="1203" y="1151"/>
                  </a:lnTo>
                  <a:lnTo>
                    <a:pt x="1215" y="1185"/>
                  </a:lnTo>
                  <a:lnTo>
                    <a:pt x="1226" y="1218"/>
                  </a:lnTo>
                  <a:lnTo>
                    <a:pt x="1236" y="1253"/>
                  </a:lnTo>
                  <a:lnTo>
                    <a:pt x="1244" y="1287"/>
                  </a:lnTo>
                  <a:lnTo>
                    <a:pt x="1248" y="1323"/>
                  </a:lnTo>
                  <a:lnTo>
                    <a:pt x="1251" y="1358"/>
                  </a:lnTo>
                  <a:lnTo>
                    <a:pt x="1252" y="1394"/>
                  </a:lnTo>
                  <a:lnTo>
                    <a:pt x="1252" y="2144"/>
                  </a:lnTo>
                  <a:lnTo>
                    <a:pt x="1251" y="2181"/>
                  </a:lnTo>
                  <a:lnTo>
                    <a:pt x="1248" y="2217"/>
                  </a:lnTo>
                  <a:lnTo>
                    <a:pt x="1244" y="2251"/>
                  </a:lnTo>
                  <a:lnTo>
                    <a:pt x="1236" y="2287"/>
                  </a:lnTo>
                  <a:lnTo>
                    <a:pt x="1226" y="2320"/>
                  </a:lnTo>
                  <a:lnTo>
                    <a:pt x="1215" y="2354"/>
                  </a:lnTo>
                  <a:lnTo>
                    <a:pt x="1203" y="2387"/>
                  </a:lnTo>
                  <a:lnTo>
                    <a:pt x="1187" y="2421"/>
                  </a:lnTo>
                  <a:lnTo>
                    <a:pt x="1174" y="2444"/>
                  </a:lnTo>
                  <a:lnTo>
                    <a:pt x="1162" y="2468"/>
                  </a:lnTo>
                  <a:lnTo>
                    <a:pt x="1146" y="2492"/>
                  </a:lnTo>
                  <a:lnTo>
                    <a:pt x="1130" y="2516"/>
                  </a:lnTo>
                  <a:lnTo>
                    <a:pt x="1113" y="2538"/>
                  </a:lnTo>
                  <a:lnTo>
                    <a:pt x="1096" y="2561"/>
                  </a:lnTo>
                  <a:lnTo>
                    <a:pt x="1076" y="2584"/>
                  </a:lnTo>
                  <a:lnTo>
                    <a:pt x="1056" y="2605"/>
                  </a:lnTo>
                  <a:lnTo>
                    <a:pt x="1035" y="2626"/>
                  </a:lnTo>
                  <a:lnTo>
                    <a:pt x="1013" y="2646"/>
                  </a:lnTo>
                  <a:lnTo>
                    <a:pt x="990" y="2667"/>
                  </a:lnTo>
                  <a:lnTo>
                    <a:pt x="966" y="2686"/>
                  </a:lnTo>
                  <a:lnTo>
                    <a:pt x="941" y="2705"/>
                  </a:lnTo>
                  <a:lnTo>
                    <a:pt x="915" y="2723"/>
                  </a:lnTo>
                  <a:lnTo>
                    <a:pt x="888" y="2740"/>
                  </a:lnTo>
                  <a:lnTo>
                    <a:pt x="860" y="2758"/>
                  </a:lnTo>
                  <a:lnTo>
                    <a:pt x="832" y="2773"/>
                  </a:lnTo>
                  <a:lnTo>
                    <a:pt x="802" y="2788"/>
                  </a:lnTo>
                  <a:lnTo>
                    <a:pt x="772" y="2802"/>
                  </a:lnTo>
                  <a:lnTo>
                    <a:pt x="742" y="2816"/>
                  </a:lnTo>
                  <a:lnTo>
                    <a:pt x="709" y="2828"/>
                  </a:lnTo>
                  <a:lnTo>
                    <a:pt x="677" y="2840"/>
                  </a:lnTo>
                  <a:lnTo>
                    <a:pt x="644" y="2850"/>
                  </a:lnTo>
                  <a:lnTo>
                    <a:pt x="611" y="2860"/>
                  </a:lnTo>
                  <a:lnTo>
                    <a:pt x="576" y="2869"/>
                  </a:lnTo>
                  <a:lnTo>
                    <a:pt x="542" y="2876"/>
                  </a:lnTo>
                  <a:lnTo>
                    <a:pt x="506" y="2883"/>
                  </a:lnTo>
                  <a:lnTo>
                    <a:pt x="470" y="2887"/>
                  </a:lnTo>
                  <a:lnTo>
                    <a:pt x="433" y="2891"/>
                  </a:lnTo>
                  <a:lnTo>
                    <a:pt x="396" y="2895"/>
                  </a:lnTo>
                  <a:lnTo>
                    <a:pt x="358" y="2897"/>
                  </a:lnTo>
                  <a:lnTo>
                    <a:pt x="321" y="2897"/>
                  </a:lnTo>
                  <a:lnTo>
                    <a:pt x="304" y="2898"/>
                  </a:lnTo>
                  <a:lnTo>
                    <a:pt x="288" y="2899"/>
                  </a:lnTo>
                  <a:lnTo>
                    <a:pt x="272" y="2901"/>
                  </a:lnTo>
                  <a:lnTo>
                    <a:pt x="256" y="2903"/>
                  </a:lnTo>
                  <a:lnTo>
                    <a:pt x="241" y="2908"/>
                  </a:lnTo>
                  <a:lnTo>
                    <a:pt x="226" y="2912"/>
                  </a:lnTo>
                  <a:lnTo>
                    <a:pt x="210" y="2916"/>
                  </a:lnTo>
                  <a:lnTo>
                    <a:pt x="196" y="2923"/>
                  </a:lnTo>
                  <a:lnTo>
                    <a:pt x="181" y="2929"/>
                  </a:lnTo>
                  <a:lnTo>
                    <a:pt x="168" y="2936"/>
                  </a:lnTo>
                  <a:lnTo>
                    <a:pt x="154" y="2943"/>
                  </a:lnTo>
                  <a:lnTo>
                    <a:pt x="141" y="2952"/>
                  </a:lnTo>
                  <a:lnTo>
                    <a:pt x="128" y="2960"/>
                  </a:lnTo>
                  <a:lnTo>
                    <a:pt x="117" y="2970"/>
                  </a:lnTo>
                  <a:lnTo>
                    <a:pt x="106" y="2980"/>
                  </a:lnTo>
                  <a:lnTo>
                    <a:pt x="94" y="2991"/>
                  </a:lnTo>
                  <a:lnTo>
                    <a:pt x="83" y="3003"/>
                  </a:lnTo>
                  <a:lnTo>
                    <a:pt x="73" y="3013"/>
                  </a:lnTo>
                  <a:lnTo>
                    <a:pt x="64" y="3026"/>
                  </a:lnTo>
                  <a:lnTo>
                    <a:pt x="55" y="3038"/>
                  </a:lnTo>
                  <a:lnTo>
                    <a:pt x="46" y="3051"/>
                  </a:lnTo>
                  <a:lnTo>
                    <a:pt x="39" y="3065"/>
                  </a:lnTo>
                  <a:lnTo>
                    <a:pt x="32" y="3079"/>
                  </a:lnTo>
                  <a:lnTo>
                    <a:pt x="26" y="3093"/>
                  </a:lnTo>
                  <a:lnTo>
                    <a:pt x="19" y="3107"/>
                  </a:lnTo>
                  <a:lnTo>
                    <a:pt x="15" y="3122"/>
                  </a:lnTo>
                  <a:lnTo>
                    <a:pt x="11" y="3138"/>
                  </a:lnTo>
                  <a:lnTo>
                    <a:pt x="6" y="3153"/>
                  </a:lnTo>
                  <a:lnTo>
                    <a:pt x="4" y="3169"/>
                  </a:lnTo>
                  <a:lnTo>
                    <a:pt x="2" y="3185"/>
                  </a:lnTo>
                  <a:lnTo>
                    <a:pt x="1" y="3201"/>
                  </a:lnTo>
                  <a:lnTo>
                    <a:pt x="0" y="3217"/>
                  </a:lnTo>
                  <a:lnTo>
                    <a:pt x="1" y="3234"/>
                  </a:lnTo>
                  <a:lnTo>
                    <a:pt x="2" y="3251"/>
                  </a:lnTo>
                  <a:lnTo>
                    <a:pt x="4" y="3266"/>
                  </a:lnTo>
                  <a:lnTo>
                    <a:pt x="6" y="3282"/>
                  </a:lnTo>
                  <a:lnTo>
                    <a:pt x="11" y="3297"/>
                  </a:lnTo>
                  <a:lnTo>
                    <a:pt x="15" y="3312"/>
                  </a:lnTo>
                  <a:lnTo>
                    <a:pt x="19" y="3327"/>
                  </a:lnTo>
                  <a:lnTo>
                    <a:pt x="26" y="3343"/>
                  </a:lnTo>
                  <a:lnTo>
                    <a:pt x="32" y="3357"/>
                  </a:lnTo>
                  <a:lnTo>
                    <a:pt x="39" y="3371"/>
                  </a:lnTo>
                  <a:lnTo>
                    <a:pt x="46" y="3384"/>
                  </a:lnTo>
                  <a:lnTo>
                    <a:pt x="55" y="3397"/>
                  </a:lnTo>
                  <a:lnTo>
                    <a:pt x="64" y="3410"/>
                  </a:lnTo>
                  <a:lnTo>
                    <a:pt x="73" y="3421"/>
                  </a:lnTo>
                  <a:lnTo>
                    <a:pt x="83" y="3433"/>
                  </a:lnTo>
                  <a:lnTo>
                    <a:pt x="94" y="3444"/>
                  </a:lnTo>
                  <a:lnTo>
                    <a:pt x="106" y="3455"/>
                  </a:lnTo>
                  <a:lnTo>
                    <a:pt x="117" y="3465"/>
                  </a:lnTo>
                  <a:lnTo>
                    <a:pt x="128" y="3474"/>
                  </a:lnTo>
                  <a:lnTo>
                    <a:pt x="141" y="3483"/>
                  </a:lnTo>
                  <a:lnTo>
                    <a:pt x="154" y="3492"/>
                  </a:lnTo>
                  <a:lnTo>
                    <a:pt x="168" y="3499"/>
                  </a:lnTo>
                  <a:lnTo>
                    <a:pt x="181" y="3507"/>
                  </a:lnTo>
                  <a:lnTo>
                    <a:pt x="196" y="3513"/>
                  </a:lnTo>
                  <a:lnTo>
                    <a:pt x="210" y="3519"/>
                  </a:lnTo>
                  <a:lnTo>
                    <a:pt x="226" y="3524"/>
                  </a:lnTo>
                  <a:lnTo>
                    <a:pt x="241" y="3528"/>
                  </a:lnTo>
                  <a:lnTo>
                    <a:pt x="256" y="3532"/>
                  </a:lnTo>
                  <a:lnTo>
                    <a:pt x="272" y="3535"/>
                  </a:lnTo>
                  <a:lnTo>
                    <a:pt x="288" y="3536"/>
                  </a:lnTo>
                  <a:lnTo>
                    <a:pt x="304" y="3538"/>
                  </a:lnTo>
                  <a:lnTo>
                    <a:pt x="321" y="3538"/>
                  </a:lnTo>
                  <a:lnTo>
                    <a:pt x="359" y="3538"/>
                  </a:lnTo>
                  <a:lnTo>
                    <a:pt x="399" y="3536"/>
                  </a:lnTo>
                  <a:lnTo>
                    <a:pt x="438" y="3534"/>
                  </a:lnTo>
                  <a:lnTo>
                    <a:pt x="476" y="3532"/>
                  </a:lnTo>
                  <a:lnTo>
                    <a:pt x="515" y="3527"/>
                  </a:lnTo>
                  <a:lnTo>
                    <a:pt x="553" y="3523"/>
                  </a:lnTo>
                  <a:lnTo>
                    <a:pt x="590" y="3517"/>
                  </a:lnTo>
                  <a:lnTo>
                    <a:pt x="628" y="3511"/>
                  </a:lnTo>
                  <a:lnTo>
                    <a:pt x="666" y="3505"/>
                  </a:lnTo>
                  <a:lnTo>
                    <a:pt x="703" y="3497"/>
                  </a:lnTo>
                  <a:lnTo>
                    <a:pt x="739" y="3488"/>
                  </a:lnTo>
                  <a:lnTo>
                    <a:pt x="775" y="3479"/>
                  </a:lnTo>
                  <a:lnTo>
                    <a:pt x="812" y="3469"/>
                  </a:lnTo>
                  <a:lnTo>
                    <a:pt x="847" y="3458"/>
                  </a:lnTo>
                  <a:lnTo>
                    <a:pt x="882" y="3446"/>
                  </a:lnTo>
                  <a:lnTo>
                    <a:pt x="918" y="3434"/>
                  </a:lnTo>
                  <a:lnTo>
                    <a:pt x="952" y="3421"/>
                  </a:lnTo>
                  <a:lnTo>
                    <a:pt x="986" y="3408"/>
                  </a:lnTo>
                  <a:lnTo>
                    <a:pt x="1020" y="3393"/>
                  </a:lnTo>
                  <a:lnTo>
                    <a:pt x="1052" y="3378"/>
                  </a:lnTo>
                  <a:lnTo>
                    <a:pt x="1086" y="3363"/>
                  </a:lnTo>
                  <a:lnTo>
                    <a:pt x="1118" y="3347"/>
                  </a:lnTo>
                  <a:lnTo>
                    <a:pt x="1150" y="3330"/>
                  </a:lnTo>
                  <a:lnTo>
                    <a:pt x="1181" y="3311"/>
                  </a:lnTo>
                  <a:lnTo>
                    <a:pt x="1212" y="3293"/>
                  </a:lnTo>
                  <a:lnTo>
                    <a:pt x="1242" y="3275"/>
                  </a:lnTo>
                  <a:lnTo>
                    <a:pt x="1273" y="3254"/>
                  </a:lnTo>
                  <a:lnTo>
                    <a:pt x="1302" y="3234"/>
                  </a:lnTo>
                  <a:lnTo>
                    <a:pt x="1331" y="3213"/>
                  </a:lnTo>
                  <a:lnTo>
                    <a:pt x="1359" y="3191"/>
                  </a:lnTo>
                  <a:lnTo>
                    <a:pt x="1387" y="3170"/>
                  </a:lnTo>
                  <a:lnTo>
                    <a:pt x="1415" y="3146"/>
                  </a:lnTo>
                  <a:lnTo>
                    <a:pt x="1441" y="3123"/>
                  </a:lnTo>
                  <a:lnTo>
                    <a:pt x="1467" y="3099"/>
                  </a:lnTo>
                  <a:lnTo>
                    <a:pt x="1493" y="3075"/>
                  </a:lnTo>
                  <a:lnTo>
                    <a:pt x="1518" y="3049"/>
                  </a:lnTo>
                  <a:lnTo>
                    <a:pt x="1542" y="3023"/>
                  </a:lnTo>
                  <a:lnTo>
                    <a:pt x="1565" y="2997"/>
                  </a:lnTo>
                  <a:lnTo>
                    <a:pt x="1589" y="2970"/>
                  </a:lnTo>
                  <a:lnTo>
                    <a:pt x="1611" y="2943"/>
                  </a:lnTo>
                  <a:lnTo>
                    <a:pt x="1632" y="2915"/>
                  </a:lnTo>
                  <a:lnTo>
                    <a:pt x="1653" y="2886"/>
                  </a:lnTo>
                  <a:lnTo>
                    <a:pt x="1673" y="2857"/>
                  </a:lnTo>
                  <a:lnTo>
                    <a:pt x="1693" y="2828"/>
                  </a:lnTo>
                  <a:lnTo>
                    <a:pt x="1711" y="2797"/>
                  </a:lnTo>
                  <a:lnTo>
                    <a:pt x="1728" y="2767"/>
                  </a:lnTo>
                  <a:lnTo>
                    <a:pt x="1746" y="2736"/>
                  </a:lnTo>
                  <a:lnTo>
                    <a:pt x="1762" y="2704"/>
                  </a:lnTo>
                  <a:lnTo>
                    <a:pt x="1777" y="2672"/>
                  </a:lnTo>
                  <a:lnTo>
                    <a:pt x="1792" y="2640"/>
                  </a:lnTo>
                  <a:lnTo>
                    <a:pt x="1805" y="2606"/>
                  </a:lnTo>
                  <a:lnTo>
                    <a:pt x="1818" y="2573"/>
                  </a:lnTo>
                  <a:lnTo>
                    <a:pt x="1830" y="2539"/>
                  </a:lnTo>
                  <a:lnTo>
                    <a:pt x="1841" y="2505"/>
                  </a:lnTo>
                  <a:lnTo>
                    <a:pt x="1850" y="2470"/>
                  </a:lnTo>
                  <a:lnTo>
                    <a:pt x="1859" y="2435"/>
                  </a:lnTo>
                  <a:lnTo>
                    <a:pt x="1868" y="2400"/>
                  </a:lnTo>
                  <a:lnTo>
                    <a:pt x="1874" y="2365"/>
                  </a:lnTo>
                  <a:lnTo>
                    <a:pt x="1879" y="2328"/>
                  </a:lnTo>
                  <a:lnTo>
                    <a:pt x="1885" y="2292"/>
                  </a:lnTo>
                  <a:lnTo>
                    <a:pt x="1888" y="2256"/>
                  </a:lnTo>
                  <a:lnTo>
                    <a:pt x="1891" y="2219"/>
                  </a:lnTo>
                  <a:lnTo>
                    <a:pt x="1893" y="2182"/>
                  </a:lnTo>
                  <a:lnTo>
                    <a:pt x="1893" y="2144"/>
                  </a:lnTo>
                  <a:lnTo>
                    <a:pt x="1893" y="1394"/>
                  </a:lnTo>
                  <a:lnTo>
                    <a:pt x="1893" y="1357"/>
                  </a:lnTo>
                  <a:lnTo>
                    <a:pt x="1891" y="1321"/>
                  </a:lnTo>
                  <a:lnTo>
                    <a:pt x="1888" y="1284"/>
                  </a:lnTo>
                  <a:lnTo>
                    <a:pt x="1885" y="1247"/>
                  </a:lnTo>
                  <a:lnTo>
                    <a:pt x="1879" y="1211"/>
                  </a:lnTo>
                  <a:lnTo>
                    <a:pt x="1874" y="1175"/>
                  </a:lnTo>
                  <a:lnTo>
                    <a:pt x="1868" y="1139"/>
                  </a:lnTo>
                  <a:lnTo>
                    <a:pt x="1859" y="1104"/>
                  </a:lnTo>
                  <a:lnTo>
                    <a:pt x="1850" y="1069"/>
                  </a:lnTo>
                  <a:lnTo>
                    <a:pt x="1841" y="1034"/>
                  </a:lnTo>
                  <a:lnTo>
                    <a:pt x="1830" y="1000"/>
                  </a:lnTo>
                  <a:lnTo>
                    <a:pt x="1818" y="966"/>
                  </a:lnTo>
                  <a:lnTo>
                    <a:pt x="1805" y="932"/>
                  </a:lnTo>
                  <a:lnTo>
                    <a:pt x="1792" y="900"/>
                  </a:lnTo>
                  <a:lnTo>
                    <a:pt x="1777" y="867"/>
                  </a:lnTo>
                  <a:lnTo>
                    <a:pt x="1762" y="835"/>
                  </a:lnTo>
                  <a:lnTo>
                    <a:pt x="1737" y="787"/>
                  </a:lnTo>
                  <a:lnTo>
                    <a:pt x="1711" y="741"/>
                  </a:lnTo>
                  <a:lnTo>
                    <a:pt x="1683" y="697"/>
                  </a:lnTo>
                  <a:lnTo>
                    <a:pt x="1653" y="652"/>
                  </a:lnTo>
                  <a:lnTo>
                    <a:pt x="1621" y="610"/>
                  </a:lnTo>
                  <a:lnTo>
                    <a:pt x="1589" y="568"/>
                  </a:lnTo>
                  <a:lnTo>
                    <a:pt x="1554" y="528"/>
                  </a:lnTo>
                  <a:lnTo>
                    <a:pt x="1518" y="489"/>
                  </a:lnTo>
                  <a:lnTo>
                    <a:pt x="1480" y="452"/>
                  </a:lnTo>
                  <a:lnTo>
                    <a:pt x="1441" y="416"/>
                  </a:lnTo>
                  <a:lnTo>
                    <a:pt x="1401" y="380"/>
                  </a:lnTo>
                  <a:lnTo>
                    <a:pt x="1359" y="347"/>
                  </a:lnTo>
                  <a:lnTo>
                    <a:pt x="1317" y="315"/>
                  </a:lnTo>
                  <a:lnTo>
                    <a:pt x="1273" y="284"/>
                  </a:lnTo>
                  <a:lnTo>
                    <a:pt x="1227" y="255"/>
                  </a:lnTo>
                  <a:lnTo>
                    <a:pt x="1181" y="227"/>
                  </a:lnTo>
                  <a:lnTo>
                    <a:pt x="1135" y="201"/>
                  </a:lnTo>
                  <a:lnTo>
                    <a:pt x="1086" y="176"/>
                  </a:lnTo>
                  <a:lnTo>
                    <a:pt x="1036" y="153"/>
                  </a:lnTo>
                  <a:lnTo>
                    <a:pt x="986" y="131"/>
                  </a:lnTo>
                  <a:lnTo>
                    <a:pt x="935" y="111"/>
                  </a:lnTo>
                  <a:lnTo>
                    <a:pt x="882" y="92"/>
                  </a:lnTo>
                  <a:lnTo>
                    <a:pt x="829" y="75"/>
                  </a:lnTo>
                  <a:lnTo>
                    <a:pt x="775" y="60"/>
                  </a:lnTo>
                  <a:lnTo>
                    <a:pt x="721" y="46"/>
                  </a:lnTo>
                  <a:lnTo>
                    <a:pt x="666" y="34"/>
                  </a:lnTo>
                  <a:lnTo>
                    <a:pt x="610" y="24"/>
                  </a:lnTo>
                  <a:lnTo>
                    <a:pt x="553" y="16"/>
                  </a:lnTo>
                  <a:lnTo>
                    <a:pt x="495" y="9"/>
                  </a:lnTo>
                  <a:lnTo>
                    <a:pt x="438" y="5"/>
                  </a:lnTo>
                  <a:lnTo>
                    <a:pt x="380" y="2"/>
                  </a:lnTo>
                  <a:lnTo>
                    <a:pt x="321" y="0"/>
                  </a:lnTo>
                  <a:lnTo>
                    <a:pt x="304" y="2"/>
                  </a:lnTo>
                  <a:lnTo>
                    <a:pt x="288" y="3"/>
                  </a:lnTo>
                  <a:lnTo>
                    <a:pt x="272" y="5"/>
                  </a:lnTo>
                  <a:lnTo>
                    <a:pt x="256" y="7"/>
                  </a:lnTo>
                  <a:lnTo>
                    <a:pt x="241" y="11"/>
                  </a:lnTo>
                  <a:lnTo>
                    <a:pt x="226" y="16"/>
                  </a:lnTo>
                  <a:lnTo>
                    <a:pt x="210" y="20"/>
                  </a:lnTo>
                  <a:lnTo>
                    <a:pt x="196" y="26"/>
                  </a:lnTo>
                  <a:lnTo>
                    <a:pt x="181" y="33"/>
                  </a:lnTo>
                  <a:lnTo>
                    <a:pt x="168" y="39"/>
                  </a:lnTo>
                  <a:lnTo>
                    <a:pt x="154" y="47"/>
                  </a:lnTo>
                  <a:lnTo>
                    <a:pt x="141" y="56"/>
                  </a:lnTo>
                  <a:lnTo>
                    <a:pt x="128" y="64"/>
                  </a:lnTo>
                  <a:lnTo>
                    <a:pt x="117" y="74"/>
                  </a:lnTo>
                  <a:lnTo>
                    <a:pt x="106" y="84"/>
                  </a:lnTo>
                  <a:lnTo>
                    <a:pt x="94" y="94"/>
                  </a:lnTo>
                  <a:lnTo>
                    <a:pt x="83" y="106"/>
                  </a:lnTo>
                  <a:lnTo>
                    <a:pt x="73" y="117"/>
                  </a:lnTo>
                  <a:lnTo>
                    <a:pt x="64" y="130"/>
                  </a:lnTo>
                  <a:lnTo>
                    <a:pt x="55" y="142"/>
                  </a:lnTo>
                  <a:lnTo>
                    <a:pt x="46" y="155"/>
                  </a:lnTo>
                  <a:lnTo>
                    <a:pt x="39" y="169"/>
                  </a:lnTo>
                  <a:lnTo>
                    <a:pt x="32" y="182"/>
                  </a:lnTo>
                  <a:lnTo>
                    <a:pt x="26" y="197"/>
                  </a:lnTo>
                  <a:lnTo>
                    <a:pt x="19" y="211"/>
                  </a:lnTo>
                  <a:lnTo>
                    <a:pt x="15" y="226"/>
                  </a:lnTo>
                  <a:lnTo>
                    <a:pt x="11" y="241"/>
                  </a:lnTo>
                  <a:lnTo>
                    <a:pt x="6" y="256"/>
                  </a:lnTo>
                  <a:lnTo>
                    <a:pt x="4" y="273"/>
                  </a:lnTo>
                  <a:lnTo>
                    <a:pt x="2" y="289"/>
                  </a:lnTo>
                  <a:lnTo>
                    <a:pt x="1" y="305"/>
                  </a:lnTo>
                  <a:lnTo>
                    <a:pt x="0" y="321"/>
                  </a:lnTo>
                  <a:lnTo>
                    <a:pt x="1" y="337"/>
                  </a:lnTo>
                  <a:lnTo>
                    <a:pt x="2" y="353"/>
                  </a:lnTo>
                  <a:lnTo>
                    <a:pt x="4" y="370"/>
                  </a:lnTo>
                  <a:lnTo>
                    <a:pt x="6" y="386"/>
                  </a:lnTo>
                  <a:lnTo>
                    <a:pt x="11" y="401"/>
                  </a:lnTo>
                  <a:lnTo>
                    <a:pt x="15" y="416"/>
                  </a:lnTo>
                  <a:lnTo>
                    <a:pt x="19" y="431"/>
                  </a:lnTo>
                  <a:lnTo>
                    <a:pt x="26" y="446"/>
                  </a:lnTo>
                  <a:lnTo>
                    <a:pt x="32" y="460"/>
                  </a:lnTo>
                  <a:lnTo>
                    <a:pt x="39" y="474"/>
                  </a:lnTo>
                  <a:lnTo>
                    <a:pt x="46" y="487"/>
                  </a:lnTo>
                  <a:lnTo>
                    <a:pt x="55" y="500"/>
                  </a:lnTo>
                  <a:lnTo>
                    <a:pt x="64" y="513"/>
                  </a:lnTo>
                  <a:lnTo>
                    <a:pt x="73" y="525"/>
                  </a:lnTo>
                  <a:lnTo>
                    <a:pt x="83" y="537"/>
                  </a:lnTo>
                  <a:lnTo>
                    <a:pt x="94" y="548"/>
                  </a:lnTo>
                  <a:lnTo>
                    <a:pt x="106" y="559"/>
                  </a:lnTo>
                  <a:lnTo>
                    <a:pt x="117" y="568"/>
                  </a:lnTo>
                  <a:lnTo>
                    <a:pt x="128" y="578"/>
                  </a:lnTo>
                  <a:lnTo>
                    <a:pt x="141" y="587"/>
                  </a:lnTo>
                  <a:lnTo>
                    <a:pt x="154" y="595"/>
                  </a:lnTo>
                  <a:lnTo>
                    <a:pt x="168" y="603"/>
                  </a:lnTo>
                  <a:lnTo>
                    <a:pt x="181" y="610"/>
                  </a:lnTo>
                  <a:lnTo>
                    <a:pt x="196" y="617"/>
                  </a:lnTo>
                  <a:lnTo>
                    <a:pt x="210" y="622"/>
                  </a:lnTo>
                  <a:lnTo>
                    <a:pt x="226" y="628"/>
                  </a:lnTo>
                  <a:lnTo>
                    <a:pt x="241" y="632"/>
                  </a:lnTo>
                  <a:lnTo>
                    <a:pt x="256" y="635"/>
                  </a:lnTo>
                  <a:lnTo>
                    <a:pt x="272" y="638"/>
                  </a:lnTo>
                  <a:lnTo>
                    <a:pt x="288" y="640"/>
                  </a:lnTo>
                  <a:lnTo>
                    <a:pt x="304" y="642"/>
                  </a:lnTo>
                  <a:lnTo>
                    <a:pt x="321" y="642"/>
                  </a:lnTo>
                  <a:lnTo>
                    <a:pt x="321" y="642"/>
                  </a:lnTo>
                  <a:close/>
                </a:path>
              </a:pathLst>
            </a:custGeom>
            <a:solidFill>
              <a:srgbClr val="F3F4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9" name="Freeform 667">
              <a:extLst>
                <a:ext uri="{FF2B5EF4-FFF2-40B4-BE49-F238E27FC236}">
                  <a16:creationId xmlns:a16="http://schemas.microsoft.com/office/drawing/2014/main" xmlns="" id="{89E9A7E2-8FAA-4525-92D0-9EC2007ED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3895" y="5005795"/>
              <a:ext cx="96838" cy="84138"/>
            </a:xfrm>
            <a:custGeom>
              <a:avLst/>
              <a:gdLst>
                <a:gd name="T0" fmla="*/ 262 w 489"/>
                <a:gd name="T1" fmla="*/ 422 h 422"/>
                <a:gd name="T2" fmla="*/ 228 w 489"/>
                <a:gd name="T3" fmla="*/ 421 h 422"/>
                <a:gd name="T4" fmla="*/ 194 w 489"/>
                <a:gd name="T5" fmla="*/ 420 h 422"/>
                <a:gd name="T6" fmla="*/ 162 w 489"/>
                <a:gd name="T7" fmla="*/ 418 h 422"/>
                <a:gd name="T8" fmla="*/ 128 w 489"/>
                <a:gd name="T9" fmla="*/ 416 h 422"/>
                <a:gd name="T10" fmla="*/ 96 w 489"/>
                <a:gd name="T11" fmla="*/ 411 h 422"/>
                <a:gd name="T12" fmla="*/ 64 w 489"/>
                <a:gd name="T13" fmla="*/ 407 h 422"/>
                <a:gd name="T14" fmla="*/ 31 w 489"/>
                <a:gd name="T15" fmla="*/ 403 h 422"/>
                <a:gd name="T16" fmla="*/ 0 w 489"/>
                <a:gd name="T17" fmla="*/ 396 h 422"/>
                <a:gd name="T18" fmla="*/ 0 w 489"/>
                <a:gd name="T19" fmla="*/ 0 h 422"/>
                <a:gd name="T20" fmla="*/ 489 w 489"/>
                <a:gd name="T21" fmla="*/ 50 h 422"/>
                <a:gd name="T22" fmla="*/ 474 w 489"/>
                <a:gd name="T23" fmla="*/ 70 h 422"/>
                <a:gd name="T24" fmla="*/ 460 w 489"/>
                <a:gd name="T25" fmla="*/ 93 h 422"/>
                <a:gd name="T26" fmla="*/ 454 w 489"/>
                <a:gd name="T27" fmla="*/ 105 h 422"/>
                <a:gd name="T28" fmla="*/ 448 w 489"/>
                <a:gd name="T29" fmla="*/ 117 h 422"/>
                <a:gd name="T30" fmla="*/ 444 w 489"/>
                <a:gd name="T31" fmla="*/ 129 h 422"/>
                <a:gd name="T32" fmla="*/ 438 w 489"/>
                <a:gd name="T33" fmla="*/ 142 h 422"/>
                <a:gd name="T34" fmla="*/ 434 w 489"/>
                <a:gd name="T35" fmla="*/ 154 h 422"/>
                <a:gd name="T36" fmla="*/ 431 w 489"/>
                <a:gd name="T37" fmla="*/ 167 h 422"/>
                <a:gd name="T38" fmla="*/ 427 w 489"/>
                <a:gd name="T39" fmla="*/ 180 h 422"/>
                <a:gd name="T40" fmla="*/ 425 w 489"/>
                <a:gd name="T41" fmla="*/ 193 h 422"/>
                <a:gd name="T42" fmla="*/ 423 w 489"/>
                <a:gd name="T43" fmla="*/ 207 h 422"/>
                <a:gd name="T44" fmla="*/ 421 w 489"/>
                <a:gd name="T45" fmla="*/ 220 h 422"/>
                <a:gd name="T46" fmla="*/ 421 w 489"/>
                <a:gd name="T47" fmla="*/ 234 h 422"/>
                <a:gd name="T48" fmla="*/ 420 w 489"/>
                <a:gd name="T49" fmla="*/ 248 h 422"/>
                <a:gd name="T50" fmla="*/ 421 w 489"/>
                <a:gd name="T51" fmla="*/ 270 h 422"/>
                <a:gd name="T52" fmla="*/ 423 w 489"/>
                <a:gd name="T53" fmla="*/ 292 h 422"/>
                <a:gd name="T54" fmla="*/ 426 w 489"/>
                <a:gd name="T55" fmla="*/ 312 h 422"/>
                <a:gd name="T56" fmla="*/ 431 w 489"/>
                <a:gd name="T57" fmla="*/ 332 h 422"/>
                <a:gd name="T58" fmla="*/ 437 w 489"/>
                <a:gd name="T59" fmla="*/ 352 h 422"/>
                <a:gd name="T60" fmla="*/ 445 w 489"/>
                <a:gd name="T61" fmla="*/ 370 h 422"/>
                <a:gd name="T62" fmla="*/ 452 w 489"/>
                <a:gd name="T63" fmla="*/ 389 h 422"/>
                <a:gd name="T64" fmla="*/ 462 w 489"/>
                <a:gd name="T65" fmla="*/ 407 h 422"/>
                <a:gd name="T66" fmla="*/ 437 w 489"/>
                <a:gd name="T67" fmla="*/ 410 h 422"/>
                <a:gd name="T68" fmla="*/ 412 w 489"/>
                <a:gd name="T69" fmla="*/ 414 h 422"/>
                <a:gd name="T70" fmla="*/ 388 w 489"/>
                <a:gd name="T71" fmla="*/ 416 h 422"/>
                <a:gd name="T72" fmla="*/ 363 w 489"/>
                <a:gd name="T73" fmla="*/ 418 h 422"/>
                <a:gd name="T74" fmla="*/ 338 w 489"/>
                <a:gd name="T75" fmla="*/ 420 h 422"/>
                <a:gd name="T76" fmla="*/ 313 w 489"/>
                <a:gd name="T77" fmla="*/ 421 h 422"/>
                <a:gd name="T78" fmla="*/ 287 w 489"/>
                <a:gd name="T79" fmla="*/ 422 h 422"/>
                <a:gd name="T80" fmla="*/ 262 w 489"/>
                <a:gd name="T81" fmla="*/ 422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89" h="422">
                  <a:moveTo>
                    <a:pt x="262" y="422"/>
                  </a:moveTo>
                  <a:lnTo>
                    <a:pt x="228" y="421"/>
                  </a:lnTo>
                  <a:lnTo>
                    <a:pt x="194" y="420"/>
                  </a:lnTo>
                  <a:lnTo>
                    <a:pt x="162" y="418"/>
                  </a:lnTo>
                  <a:lnTo>
                    <a:pt x="128" y="416"/>
                  </a:lnTo>
                  <a:lnTo>
                    <a:pt x="96" y="411"/>
                  </a:lnTo>
                  <a:lnTo>
                    <a:pt x="64" y="407"/>
                  </a:lnTo>
                  <a:lnTo>
                    <a:pt x="31" y="403"/>
                  </a:lnTo>
                  <a:lnTo>
                    <a:pt x="0" y="396"/>
                  </a:lnTo>
                  <a:lnTo>
                    <a:pt x="0" y="0"/>
                  </a:lnTo>
                  <a:lnTo>
                    <a:pt x="489" y="50"/>
                  </a:lnTo>
                  <a:lnTo>
                    <a:pt x="474" y="70"/>
                  </a:lnTo>
                  <a:lnTo>
                    <a:pt x="460" y="93"/>
                  </a:lnTo>
                  <a:lnTo>
                    <a:pt x="454" y="105"/>
                  </a:lnTo>
                  <a:lnTo>
                    <a:pt x="448" y="117"/>
                  </a:lnTo>
                  <a:lnTo>
                    <a:pt x="444" y="129"/>
                  </a:lnTo>
                  <a:lnTo>
                    <a:pt x="438" y="142"/>
                  </a:lnTo>
                  <a:lnTo>
                    <a:pt x="434" y="154"/>
                  </a:lnTo>
                  <a:lnTo>
                    <a:pt x="431" y="167"/>
                  </a:lnTo>
                  <a:lnTo>
                    <a:pt x="427" y="180"/>
                  </a:lnTo>
                  <a:lnTo>
                    <a:pt x="425" y="193"/>
                  </a:lnTo>
                  <a:lnTo>
                    <a:pt x="423" y="207"/>
                  </a:lnTo>
                  <a:lnTo>
                    <a:pt x="421" y="220"/>
                  </a:lnTo>
                  <a:lnTo>
                    <a:pt x="421" y="234"/>
                  </a:lnTo>
                  <a:lnTo>
                    <a:pt x="420" y="248"/>
                  </a:lnTo>
                  <a:lnTo>
                    <a:pt x="421" y="270"/>
                  </a:lnTo>
                  <a:lnTo>
                    <a:pt x="423" y="292"/>
                  </a:lnTo>
                  <a:lnTo>
                    <a:pt x="426" y="312"/>
                  </a:lnTo>
                  <a:lnTo>
                    <a:pt x="431" y="332"/>
                  </a:lnTo>
                  <a:lnTo>
                    <a:pt x="437" y="352"/>
                  </a:lnTo>
                  <a:lnTo>
                    <a:pt x="445" y="370"/>
                  </a:lnTo>
                  <a:lnTo>
                    <a:pt x="452" y="389"/>
                  </a:lnTo>
                  <a:lnTo>
                    <a:pt x="462" y="407"/>
                  </a:lnTo>
                  <a:lnTo>
                    <a:pt x="437" y="410"/>
                  </a:lnTo>
                  <a:lnTo>
                    <a:pt x="412" y="414"/>
                  </a:lnTo>
                  <a:lnTo>
                    <a:pt x="388" y="416"/>
                  </a:lnTo>
                  <a:lnTo>
                    <a:pt x="363" y="418"/>
                  </a:lnTo>
                  <a:lnTo>
                    <a:pt x="338" y="420"/>
                  </a:lnTo>
                  <a:lnTo>
                    <a:pt x="313" y="421"/>
                  </a:lnTo>
                  <a:lnTo>
                    <a:pt x="287" y="422"/>
                  </a:lnTo>
                  <a:lnTo>
                    <a:pt x="262" y="422"/>
                  </a:lnTo>
                  <a:close/>
                </a:path>
              </a:pathLst>
            </a:custGeom>
            <a:solidFill>
              <a:srgbClr val="AB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0" name="Freeform 668">
              <a:extLst>
                <a:ext uri="{FF2B5EF4-FFF2-40B4-BE49-F238E27FC236}">
                  <a16:creationId xmlns:a16="http://schemas.microsoft.com/office/drawing/2014/main" xmlns="" id="{04000868-8C19-480C-97EE-A0DC30957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3895" y="4464458"/>
              <a:ext cx="300038" cy="550863"/>
            </a:xfrm>
            <a:custGeom>
              <a:avLst/>
              <a:gdLst>
                <a:gd name="T0" fmla="*/ 0 w 1515"/>
                <a:gd name="T1" fmla="*/ 446 h 2778"/>
                <a:gd name="T2" fmla="*/ 63 w 1515"/>
                <a:gd name="T3" fmla="*/ 442 h 2778"/>
                <a:gd name="T4" fmla="*/ 122 w 1515"/>
                <a:gd name="T5" fmla="*/ 431 h 2778"/>
                <a:gd name="T6" fmla="*/ 178 w 1515"/>
                <a:gd name="T7" fmla="*/ 414 h 2778"/>
                <a:gd name="T8" fmla="*/ 229 w 1515"/>
                <a:gd name="T9" fmla="*/ 392 h 2778"/>
                <a:gd name="T10" fmla="*/ 275 w 1515"/>
                <a:gd name="T11" fmla="*/ 365 h 2778"/>
                <a:gd name="T12" fmla="*/ 316 w 1515"/>
                <a:gd name="T13" fmla="*/ 333 h 2778"/>
                <a:gd name="T14" fmla="*/ 350 w 1515"/>
                <a:gd name="T15" fmla="*/ 297 h 2778"/>
                <a:gd name="T16" fmla="*/ 377 w 1515"/>
                <a:gd name="T17" fmla="*/ 258 h 2778"/>
                <a:gd name="T18" fmla="*/ 396 w 1515"/>
                <a:gd name="T19" fmla="*/ 217 h 2778"/>
                <a:gd name="T20" fmla="*/ 407 w 1515"/>
                <a:gd name="T21" fmla="*/ 173 h 2778"/>
                <a:gd name="T22" fmla="*/ 409 w 1515"/>
                <a:gd name="T23" fmla="*/ 0 h 2778"/>
                <a:gd name="T24" fmla="*/ 425 w 1515"/>
                <a:gd name="T25" fmla="*/ 22 h 2778"/>
                <a:gd name="T26" fmla="*/ 420 w 1515"/>
                <a:gd name="T27" fmla="*/ 80 h 2778"/>
                <a:gd name="T28" fmla="*/ 424 w 1515"/>
                <a:gd name="T29" fmla="*/ 129 h 2778"/>
                <a:gd name="T30" fmla="*/ 435 w 1515"/>
                <a:gd name="T31" fmla="*/ 175 h 2778"/>
                <a:gd name="T32" fmla="*/ 452 w 1515"/>
                <a:gd name="T33" fmla="*/ 219 h 2778"/>
                <a:gd name="T34" fmla="*/ 475 w 1515"/>
                <a:gd name="T35" fmla="*/ 259 h 2778"/>
                <a:gd name="T36" fmla="*/ 503 w 1515"/>
                <a:gd name="T37" fmla="*/ 296 h 2778"/>
                <a:gd name="T38" fmla="*/ 537 w 1515"/>
                <a:gd name="T39" fmla="*/ 327 h 2778"/>
                <a:gd name="T40" fmla="*/ 574 w 1515"/>
                <a:gd name="T41" fmla="*/ 354 h 2778"/>
                <a:gd name="T42" fmla="*/ 616 w 1515"/>
                <a:gd name="T43" fmla="*/ 376 h 2778"/>
                <a:gd name="T44" fmla="*/ 661 w 1515"/>
                <a:gd name="T45" fmla="*/ 391 h 2778"/>
                <a:gd name="T46" fmla="*/ 708 w 1515"/>
                <a:gd name="T47" fmla="*/ 399 h 2778"/>
                <a:gd name="T48" fmla="*/ 741 w 1515"/>
                <a:gd name="T49" fmla="*/ 401 h 2778"/>
                <a:gd name="T50" fmla="*/ 786 w 1515"/>
                <a:gd name="T51" fmla="*/ 402 h 2778"/>
                <a:gd name="T52" fmla="*/ 914 w 1515"/>
                <a:gd name="T53" fmla="*/ 414 h 2778"/>
                <a:gd name="T54" fmla="*/ 1037 w 1515"/>
                <a:gd name="T55" fmla="*/ 440 h 2778"/>
                <a:gd name="T56" fmla="*/ 1152 w 1515"/>
                <a:gd name="T57" fmla="*/ 478 h 2778"/>
                <a:gd name="T58" fmla="*/ 1257 w 1515"/>
                <a:gd name="T59" fmla="*/ 528 h 2778"/>
                <a:gd name="T60" fmla="*/ 1353 w 1515"/>
                <a:gd name="T61" fmla="*/ 587 h 2778"/>
                <a:gd name="T62" fmla="*/ 1406 w 1515"/>
                <a:gd name="T63" fmla="*/ 686 h 2778"/>
                <a:gd name="T64" fmla="*/ 1449 w 1515"/>
                <a:gd name="T65" fmla="*/ 788 h 2778"/>
                <a:gd name="T66" fmla="*/ 1482 w 1515"/>
                <a:gd name="T67" fmla="*/ 896 h 2778"/>
                <a:gd name="T68" fmla="*/ 1504 w 1515"/>
                <a:gd name="T69" fmla="*/ 1008 h 2778"/>
                <a:gd name="T70" fmla="*/ 1514 w 1515"/>
                <a:gd name="T71" fmla="*/ 1123 h 2778"/>
                <a:gd name="T72" fmla="*/ 1514 w 1515"/>
                <a:gd name="T73" fmla="*/ 2008 h 2778"/>
                <a:gd name="T74" fmla="*/ 1508 w 1515"/>
                <a:gd name="T75" fmla="*/ 2093 h 2778"/>
                <a:gd name="T76" fmla="*/ 1496 w 1515"/>
                <a:gd name="T77" fmla="*/ 2175 h 2778"/>
                <a:gd name="T78" fmla="*/ 1479 w 1515"/>
                <a:gd name="T79" fmla="*/ 2256 h 2778"/>
                <a:gd name="T80" fmla="*/ 1455 w 1515"/>
                <a:gd name="T81" fmla="*/ 2335 h 2778"/>
                <a:gd name="T82" fmla="*/ 1426 w 1515"/>
                <a:gd name="T83" fmla="*/ 2412 h 2778"/>
                <a:gd name="T84" fmla="*/ 1375 w 1515"/>
                <a:gd name="T85" fmla="*/ 2453 h 2778"/>
                <a:gd name="T86" fmla="*/ 1319 w 1515"/>
                <a:gd name="T87" fmla="*/ 2492 h 2778"/>
                <a:gd name="T88" fmla="*/ 1252 w 1515"/>
                <a:gd name="T89" fmla="*/ 2532 h 2778"/>
                <a:gd name="T90" fmla="*/ 1162 w 1515"/>
                <a:gd name="T91" fmla="*/ 2575 h 2778"/>
                <a:gd name="T92" fmla="*/ 1064 w 1515"/>
                <a:gd name="T93" fmla="*/ 2609 h 2778"/>
                <a:gd name="T94" fmla="*/ 962 w 1515"/>
                <a:gd name="T95" fmla="*/ 2635 h 2778"/>
                <a:gd name="T96" fmla="*/ 854 w 1515"/>
                <a:gd name="T97" fmla="*/ 2650 h 2778"/>
                <a:gd name="T98" fmla="*/ 741 w 1515"/>
                <a:gd name="T99" fmla="*/ 2656 h 2778"/>
                <a:gd name="T100" fmla="*/ 722 w 1515"/>
                <a:gd name="T101" fmla="*/ 2657 h 2778"/>
                <a:gd name="T102" fmla="*/ 667 w 1515"/>
                <a:gd name="T103" fmla="*/ 2664 h 2778"/>
                <a:gd name="T104" fmla="*/ 615 w 1515"/>
                <a:gd name="T105" fmla="*/ 2682 h 2778"/>
                <a:gd name="T106" fmla="*/ 568 w 1515"/>
                <a:gd name="T107" fmla="*/ 2707 h 2778"/>
                <a:gd name="T108" fmla="*/ 526 w 1515"/>
                <a:gd name="T109" fmla="*/ 2739 h 2778"/>
                <a:gd name="T110" fmla="*/ 489 w 1515"/>
                <a:gd name="T111" fmla="*/ 2778 h 2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15" h="2778">
                  <a:moveTo>
                    <a:pt x="489" y="2778"/>
                  </a:moveTo>
                  <a:lnTo>
                    <a:pt x="0" y="2728"/>
                  </a:lnTo>
                  <a:lnTo>
                    <a:pt x="0" y="446"/>
                  </a:lnTo>
                  <a:lnTo>
                    <a:pt x="20" y="445"/>
                  </a:lnTo>
                  <a:lnTo>
                    <a:pt x="42" y="444"/>
                  </a:lnTo>
                  <a:lnTo>
                    <a:pt x="63" y="442"/>
                  </a:lnTo>
                  <a:lnTo>
                    <a:pt x="82" y="438"/>
                  </a:lnTo>
                  <a:lnTo>
                    <a:pt x="103" y="435"/>
                  </a:lnTo>
                  <a:lnTo>
                    <a:pt x="122" y="431"/>
                  </a:lnTo>
                  <a:lnTo>
                    <a:pt x="141" y="426"/>
                  </a:lnTo>
                  <a:lnTo>
                    <a:pt x="160" y="420"/>
                  </a:lnTo>
                  <a:lnTo>
                    <a:pt x="178" y="414"/>
                  </a:lnTo>
                  <a:lnTo>
                    <a:pt x="195" y="407"/>
                  </a:lnTo>
                  <a:lnTo>
                    <a:pt x="213" y="400"/>
                  </a:lnTo>
                  <a:lnTo>
                    <a:pt x="229" y="392"/>
                  </a:lnTo>
                  <a:lnTo>
                    <a:pt x="245" y="383"/>
                  </a:lnTo>
                  <a:lnTo>
                    <a:pt x="260" y="374"/>
                  </a:lnTo>
                  <a:lnTo>
                    <a:pt x="275" y="365"/>
                  </a:lnTo>
                  <a:lnTo>
                    <a:pt x="289" y="354"/>
                  </a:lnTo>
                  <a:lnTo>
                    <a:pt x="303" y="343"/>
                  </a:lnTo>
                  <a:lnTo>
                    <a:pt x="316" y="333"/>
                  </a:lnTo>
                  <a:lnTo>
                    <a:pt x="328" y="322"/>
                  </a:lnTo>
                  <a:lnTo>
                    <a:pt x="339" y="310"/>
                  </a:lnTo>
                  <a:lnTo>
                    <a:pt x="350" y="297"/>
                  </a:lnTo>
                  <a:lnTo>
                    <a:pt x="359" y="285"/>
                  </a:lnTo>
                  <a:lnTo>
                    <a:pt x="369" y="272"/>
                  </a:lnTo>
                  <a:lnTo>
                    <a:pt x="377" y="258"/>
                  </a:lnTo>
                  <a:lnTo>
                    <a:pt x="384" y="245"/>
                  </a:lnTo>
                  <a:lnTo>
                    <a:pt x="391" y="231"/>
                  </a:lnTo>
                  <a:lnTo>
                    <a:pt x="396" y="217"/>
                  </a:lnTo>
                  <a:lnTo>
                    <a:pt x="400" y="202"/>
                  </a:lnTo>
                  <a:lnTo>
                    <a:pt x="405" y="187"/>
                  </a:lnTo>
                  <a:lnTo>
                    <a:pt x="407" y="173"/>
                  </a:lnTo>
                  <a:lnTo>
                    <a:pt x="409" y="157"/>
                  </a:lnTo>
                  <a:lnTo>
                    <a:pt x="409" y="142"/>
                  </a:lnTo>
                  <a:lnTo>
                    <a:pt x="409" y="0"/>
                  </a:lnTo>
                  <a:lnTo>
                    <a:pt x="420" y="1"/>
                  </a:lnTo>
                  <a:lnTo>
                    <a:pt x="430" y="2"/>
                  </a:lnTo>
                  <a:lnTo>
                    <a:pt x="425" y="22"/>
                  </a:lnTo>
                  <a:lnTo>
                    <a:pt x="423" y="41"/>
                  </a:lnTo>
                  <a:lnTo>
                    <a:pt x="421" y="61"/>
                  </a:lnTo>
                  <a:lnTo>
                    <a:pt x="420" y="80"/>
                  </a:lnTo>
                  <a:lnTo>
                    <a:pt x="421" y="96"/>
                  </a:lnTo>
                  <a:lnTo>
                    <a:pt x="422" y="112"/>
                  </a:lnTo>
                  <a:lnTo>
                    <a:pt x="424" y="129"/>
                  </a:lnTo>
                  <a:lnTo>
                    <a:pt x="426" y="145"/>
                  </a:lnTo>
                  <a:lnTo>
                    <a:pt x="431" y="160"/>
                  </a:lnTo>
                  <a:lnTo>
                    <a:pt x="435" y="175"/>
                  </a:lnTo>
                  <a:lnTo>
                    <a:pt x="439" y="190"/>
                  </a:lnTo>
                  <a:lnTo>
                    <a:pt x="446" y="205"/>
                  </a:lnTo>
                  <a:lnTo>
                    <a:pt x="452" y="219"/>
                  </a:lnTo>
                  <a:lnTo>
                    <a:pt x="459" y="233"/>
                  </a:lnTo>
                  <a:lnTo>
                    <a:pt x="466" y="246"/>
                  </a:lnTo>
                  <a:lnTo>
                    <a:pt x="475" y="259"/>
                  </a:lnTo>
                  <a:lnTo>
                    <a:pt x="484" y="272"/>
                  </a:lnTo>
                  <a:lnTo>
                    <a:pt x="493" y="284"/>
                  </a:lnTo>
                  <a:lnTo>
                    <a:pt x="503" y="296"/>
                  </a:lnTo>
                  <a:lnTo>
                    <a:pt x="514" y="307"/>
                  </a:lnTo>
                  <a:lnTo>
                    <a:pt x="526" y="318"/>
                  </a:lnTo>
                  <a:lnTo>
                    <a:pt x="537" y="327"/>
                  </a:lnTo>
                  <a:lnTo>
                    <a:pt x="548" y="337"/>
                  </a:lnTo>
                  <a:lnTo>
                    <a:pt x="561" y="346"/>
                  </a:lnTo>
                  <a:lnTo>
                    <a:pt x="574" y="354"/>
                  </a:lnTo>
                  <a:lnTo>
                    <a:pt x="588" y="362"/>
                  </a:lnTo>
                  <a:lnTo>
                    <a:pt x="601" y="369"/>
                  </a:lnTo>
                  <a:lnTo>
                    <a:pt x="616" y="376"/>
                  </a:lnTo>
                  <a:lnTo>
                    <a:pt x="630" y="381"/>
                  </a:lnTo>
                  <a:lnTo>
                    <a:pt x="646" y="387"/>
                  </a:lnTo>
                  <a:lnTo>
                    <a:pt x="661" y="391"/>
                  </a:lnTo>
                  <a:lnTo>
                    <a:pt x="676" y="394"/>
                  </a:lnTo>
                  <a:lnTo>
                    <a:pt x="692" y="397"/>
                  </a:lnTo>
                  <a:lnTo>
                    <a:pt x="708" y="399"/>
                  </a:lnTo>
                  <a:lnTo>
                    <a:pt x="724" y="401"/>
                  </a:lnTo>
                  <a:lnTo>
                    <a:pt x="741" y="401"/>
                  </a:lnTo>
                  <a:lnTo>
                    <a:pt x="741" y="401"/>
                  </a:lnTo>
                  <a:lnTo>
                    <a:pt x="742" y="401"/>
                  </a:lnTo>
                  <a:lnTo>
                    <a:pt x="742" y="401"/>
                  </a:lnTo>
                  <a:lnTo>
                    <a:pt x="786" y="402"/>
                  </a:lnTo>
                  <a:lnTo>
                    <a:pt x="829" y="404"/>
                  </a:lnTo>
                  <a:lnTo>
                    <a:pt x="872" y="408"/>
                  </a:lnTo>
                  <a:lnTo>
                    <a:pt x="914" y="414"/>
                  </a:lnTo>
                  <a:lnTo>
                    <a:pt x="956" y="421"/>
                  </a:lnTo>
                  <a:lnTo>
                    <a:pt x="997" y="430"/>
                  </a:lnTo>
                  <a:lnTo>
                    <a:pt x="1037" y="440"/>
                  </a:lnTo>
                  <a:lnTo>
                    <a:pt x="1076" y="451"/>
                  </a:lnTo>
                  <a:lnTo>
                    <a:pt x="1114" y="464"/>
                  </a:lnTo>
                  <a:lnTo>
                    <a:pt x="1152" y="478"/>
                  </a:lnTo>
                  <a:lnTo>
                    <a:pt x="1187" y="494"/>
                  </a:lnTo>
                  <a:lnTo>
                    <a:pt x="1223" y="510"/>
                  </a:lnTo>
                  <a:lnTo>
                    <a:pt x="1257" y="528"/>
                  </a:lnTo>
                  <a:lnTo>
                    <a:pt x="1290" y="546"/>
                  </a:lnTo>
                  <a:lnTo>
                    <a:pt x="1322" y="566"/>
                  </a:lnTo>
                  <a:lnTo>
                    <a:pt x="1353" y="587"/>
                  </a:lnTo>
                  <a:lnTo>
                    <a:pt x="1371" y="619"/>
                  </a:lnTo>
                  <a:lnTo>
                    <a:pt x="1389" y="652"/>
                  </a:lnTo>
                  <a:lnTo>
                    <a:pt x="1406" y="686"/>
                  </a:lnTo>
                  <a:lnTo>
                    <a:pt x="1422" y="719"/>
                  </a:lnTo>
                  <a:lnTo>
                    <a:pt x="1436" y="754"/>
                  </a:lnTo>
                  <a:lnTo>
                    <a:pt x="1449" y="788"/>
                  </a:lnTo>
                  <a:lnTo>
                    <a:pt x="1461" y="824"/>
                  </a:lnTo>
                  <a:lnTo>
                    <a:pt x="1472" y="859"/>
                  </a:lnTo>
                  <a:lnTo>
                    <a:pt x="1482" y="896"/>
                  </a:lnTo>
                  <a:lnTo>
                    <a:pt x="1490" y="933"/>
                  </a:lnTo>
                  <a:lnTo>
                    <a:pt x="1497" y="971"/>
                  </a:lnTo>
                  <a:lnTo>
                    <a:pt x="1504" y="1008"/>
                  </a:lnTo>
                  <a:lnTo>
                    <a:pt x="1508" y="1046"/>
                  </a:lnTo>
                  <a:lnTo>
                    <a:pt x="1511" y="1084"/>
                  </a:lnTo>
                  <a:lnTo>
                    <a:pt x="1514" y="1123"/>
                  </a:lnTo>
                  <a:lnTo>
                    <a:pt x="1515" y="1163"/>
                  </a:lnTo>
                  <a:lnTo>
                    <a:pt x="1515" y="1980"/>
                  </a:lnTo>
                  <a:lnTo>
                    <a:pt x="1514" y="2008"/>
                  </a:lnTo>
                  <a:lnTo>
                    <a:pt x="1512" y="2037"/>
                  </a:lnTo>
                  <a:lnTo>
                    <a:pt x="1511" y="2065"/>
                  </a:lnTo>
                  <a:lnTo>
                    <a:pt x="1508" y="2093"/>
                  </a:lnTo>
                  <a:lnTo>
                    <a:pt x="1505" y="2120"/>
                  </a:lnTo>
                  <a:lnTo>
                    <a:pt x="1502" y="2148"/>
                  </a:lnTo>
                  <a:lnTo>
                    <a:pt x="1496" y="2175"/>
                  </a:lnTo>
                  <a:lnTo>
                    <a:pt x="1492" y="2202"/>
                  </a:lnTo>
                  <a:lnTo>
                    <a:pt x="1485" y="2229"/>
                  </a:lnTo>
                  <a:lnTo>
                    <a:pt x="1479" y="2256"/>
                  </a:lnTo>
                  <a:lnTo>
                    <a:pt x="1471" y="2283"/>
                  </a:lnTo>
                  <a:lnTo>
                    <a:pt x="1464" y="2309"/>
                  </a:lnTo>
                  <a:lnTo>
                    <a:pt x="1455" y="2335"/>
                  </a:lnTo>
                  <a:lnTo>
                    <a:pt x="1447" y="2361"/>
                  </a:lnTo>
                  <a:lnTo>
                    <a:pt x="1437" y="2386"/>
                  </a:lnTo>
                  <a:lnTo>
                    <a:pt x="1426" y="2412"/>
                  </a:lnTo>
                  <a:lnTo>
                    <a:pt x="1410" y="2426"/>
                  </a:lnTo>
                  <a:lnTo>
                    <a:pt x="1393" y="2440"/>
                  </a:lnTo>
                  <a:lnTo>
                    <a:pt x="1375" y="2453"/>
                  </a:lnTo>
                  <a:lnTo>
                    <a:pt x="1357" y="2467"/>
                  </a:lnTo>
                  <a:lnTo>
                    <a:pt x="1339" y="2480"/>
                  </a:lnTo>
                  <a:lnTo>
                    <a:pt x="1319" y="2492"/>
                  </a:lnTo>
                  <a:lnTo>
                    <a:pt x="1300" y="2505"/>
                  </a:lnTo>
                  <a:lnTo>
                    <a:pt x="1280" y="2517"/>
                  </a:lnTo>
                  <a:lnTo>
                    <a:pt x="1252" y="2532"/>
                  </a:lnTo>
                  <a:lnTo>
                    <a:pt x="1222" y="2547"/>
                  </a:lnTo>
                  <a:lnTo>
                    <a:pt x="1192" y="2561"/>
                  </a:lnTo>
                  <a:lnTo>
                    <a:pt x="1162" y="2575"/>
                  </a:lnTo>
                  <a:lnTo>
                    <a:pt x="1130" y="2587"/>
                  </a:lnTo>
                  <a:lnTo>
                    <a:pt x="1098" y="2599"/>
                  </a:lnTo>
                  <a:lnTo>
                    <a:pt x="1064" y="2609"/>
                  </a:lnTo>
                  <a:lnTo>
                    <a:pt x="1031" y="2619"/>
                  </a:lnTo>
                  <a:lnTo>
                    <a:pt x="996" y="2628"/>
                  </a:lnTo>
                  <a:lnTo>
                    <a:pt x="962" y="2635"/>
                  </a:lnTo>
                  <a:lnTo>
                    <a:pt x="926" y="2641"/>
                  </a:lnTo>
                  <a:lnTo>
                    <a:pt x="890" y="2646"/>
                  </a:lnTo>
                  <a:lnTo>
                    <a:pt x="854" y="2650"/>
                  </a:lnTo>
                  <a:lnTo>
                    <a:pt x="816" y="2654"/>
                  </a:lnTo>
                  <a:lnTo>
                    <a:pt x="779" y="2656"/>
                  </a:lnTo>
                  <a:lnTo>
                    <a:pt x="741" y="2656"/>
                  </a:lnTo>
                  <a:lnTo>
                    <a:pt x="741" y="2656"/>
                  </a:lnTo>
                  <a:lnTo>
                    <a:pt x="741" y="2656"/>
                  </a:lnTo>
                  <a:lnTo>
                    <a:pt x="722" y="2657"/>
                  </a:lnTo>
                  <a:lnTo>
                    <a:pt x="703" y="2658"/>
                  </a:lnTo>
                  <a:lnTo>
                    <a:pt x="684" y="2661"/>
                  </a:lnTo>
                  <a:lnTo>
                    <a:pt x="667" y="2664"/>
                  </a:lnTo>
                  <a:lnTo>
                    <a:pt x="649" y="2670"/>
                  </a:lnTo>
                  <a:lnTo>
                    <a:pt x="632" y="2675"/>
                  </a:lnTo>
                  <a:lnTo>
                    <a:pt x="615" y="2682"/>
                  </a:lnTo>
                  <a:lnTo>
                    <a:pt x="599" y="2689"/>
                  </a:lnTo>
                  <a:lnTo>
                    <a:pt x="583" y="2698"/>
                  </a:lnTo>
                  <a:lnTo>
                    <a:pt x="568" y="2707"/>
                  </a:lnTo>
                  <a:lnTo>
                    <a:pt x="553" y="2716"/>
                  </a:lnTo>
                  <a:lnTo>
                    <a:pt x="539" y="2727"/>
                  </a:lnTo>
                  <a:lnTo>
                    <a:pt x="526" y="2739"/>
                  </a:lnTo>
                  <a:lnTo>
                    <a:pt x="513" y="2751"/>
                  </a:lnTo>
                  <a:lnTo>
                    <a:pt x="501" y="2764"/>
                  </a:lnTo>
                  <a:lnTo>
                    <a:pt x="489" y="2778"/>
                  </a:lnTo>
                  <a:close/>
                </a:path>
              </a:pathLst>
            </a:custGeom>
            <a:solidFill>
              <a:srgbClr val="AC2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1" name="Freeform 670">
              <a:extLst>
                <a:ext uri="{FF2B5EF4-FFF2-40B4-BE49-F238E27FC236}">
                  <a16:creationId xmlns:a16="http://schemas.microsoft.com/office/drawing/2014/main" xmlns="" id="{50F85905-CF30-4E37-B611-2CBB139E18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2308" y="4462870"/>
              <a:ext cx="82550" cy="90488"/>
            </a:xfrm>
            <a:custGeom>
              <a:avLst/>
              <a:gdLst>
                <a:gd name="T0" fmla="*/ 0 w 419"/>
                <a:gd name="T1" fmla="*/ 453 h 453"/>
                <a:gd name="T2" fmla="*/ 0 w 419"/>
                <a:gd name="T3" fmla="*/ 27 h 453"/>
                <a:gd name="T4" fmla="*/ 33 w 419"/>
                <a:gd name="T5" fmla="*/ 20 h 453"/>
                <a:gd name="T6" fmla="*/ 66 w 419"/>
                <a:gd name="T7" fmla="*/ 15 h 453"/>
                <a:gd name="T8" fmla="*/ 100 w 419"/>
                <a:gd name="T9" fmla="*/ 10 h 453"/>
                <a:gd name="T10" fmla="*/ 134 w 419"/>
                <a:gd name="T11" fmla="*/ 6 h 453"/>
                <a:gd name="T12" fmla="*/ 168 w 419"/>
                <a:gd name="T13" fmla="*/ 3 h 453"/>
                <a:gd name="T14" fmla="*/ 202 w 419"/>
                <a:gd name="T15" fmla="*/ 1 h 453"/>
                <a:gd name="T16" fmla="*/ 237 w 419"/>
                <a:gd name="T17" fmla="*/ 0 h 453"/>
                <a:gd name="T18" fmla="*/ 272 w 419"/>
                <a:gd name="T19" fmla="*/ 0 h 453"/>
                <a:gd name="T20" fmla="*/ 309 w 419"/>
                <a:gd name="T21" fmla="*/ 0 h 453"/>
                <a:gd name="T22" fmla="*/ 346 w 419"/>
                <a:gd name="T23" fmla="*/ 2 h 453"/>
                <a:gd name="T24" fmla="*/ 382 w 419"/>
                <a:gd name="T25" fmla="*/ 4 h 453"/>
                <a:gd name="T26" fmla="*/ 419 w 419"/>
                <a:gd name="T27" fmla="*/ 7 h 453"/>
                <a:gd name="T28" fmla="*/ 419 w 419"/>
                <a:gd name="T29" fmla="*/ 149 h 453"/>
                <a:gd name="T30" fmla="*/ 419 w 419"/>
                <a:gd name="T31" fmla="*/ 164 h 453"/>
                <a:gd name="T32" fmla="*/ 417 w 419"/>
                <a:gd name="T33" fmla="*/ 179 h 453"/>
                <a:gd name="T34" fmla="*/ 415 w 419"/>
                <a:gd name="T35" fmla="*/ 194 h 453"/>
                <a:gd name="T36" fmla="*/ 410 w 419"/>
                <a:gd name="T37" fmla="*/ 209 h 453"/>
                <a:gd name="T38" fmla="*/ 406 w 419"/>
                <a:gd name="T39" fmla="*/ 224 h 453"/>
                <a:gd name="T40" fmla="*/ 401 w 419"/>
                <a:gd name="T41" fmla="*/ 238 h 453"/>
                <a:gd name="T42" fmla="*/ 394 w 419"/>
                <a:gd name="T43" fmla="*/ 252 h 453"/>
                <a:gd name="T44" fmla="*/ 387 w 419"/>
                <a:gd name="T45" fmla="*/ 265 h 453"/>
                <a:gd name="T46" fmla="*/ 379 w 419"/>
                <a:gd name="T47" fmla="*/ 279 h 453"/>
                <a:gd name="T48" fmla="*/ 369 w 419"/>
                <a:gd name="T49" fmla="*/ 292 h 453"/>
                <a:gd name="T50" fmla="*/ 360 w 419"/>
                <a:gd name="T51" fmla="*/ 304 h 453"/>
                <a:gd name="T52" fmla="*/ 349 w 419"/>
                <a:gd name="T53" fmla="*/ 317 h 453"/>
                <a:gd name="T54" fmla="*/ 338 w 419"/>
                <a:gd name="T55" fmla="*/ 329 h 453"/>
                <a:gd name="T56" fmla="*/ 326 w 419"/>
                <a:gd name="T57" fmla="*/ 340 h 453"/>
                <a:gd name="T58" fmla="*/ 313 w 419"/>
                <a:gd name="T59" fmla="*/ 350 h 453"/>
                <a:gd name="T60" fmla="*/ 299 w 419"/>
                <a:gd name="T61" fmla="*/ 361 h 453"/>
                <a:gd name="T62" fmla="*/ 285 w 419"/>
                <a:gd name="T63" fmla="*/ 372 h 453"/>
                <a:gd name="T64" fmla="*/ 270 w 419"/>
                <a:gd name="T65" fmla="*/ 381 h 453"/>
                <a:gd name="T66" fmla="*/ 255 w 419"/>
                <a:gd name="T67" fmla="*/ 390 h 453"/>
                <a:gd name="T68" fmla="*/ 239 w 419"/>
                <a:gd name="T69" fmla="*/ 399 h 453"/>
                <a:gd name="T70" fmla="*/ 223 w 419"/>
                <a:gd name="T71" fmla="*/ 407 h 453"/>
                <a:gd name="T72" fmla="*/ 205 w 419"/>
                <a:gd name="T73" fmla="*/ 414 h 453"/>
                <a:gd name="T74" fmla="*/ 188 w 419"/>
                <a:gd name="T75" fmla="*/ 421 h 453"/>
                <a:gd name="T76" fmla="*/ 170 w 419"/>
                <a:gd name="T77" fmla="*/ 427 h 453"/>
                <a:gd name="T78" fmla="*/ 151 w 419"/>
                <a:gd name="T79" fmla="*/ 433 h 453"/>
                <a:gd name="T80" fmla="*/ 132 w 419"/>
                <a:gd name="T81" fmla="*/ 438 h 453"/>
                <a:gd name="T82" fmla="*/ 113 w 419"/>
                <a:gd name="T83" fmla="*/ 442 h 453"/>
                <a:gd name="T84" fmla="*/ 92 w 419"/>
                <a:gd name="T85" fmla="*/ 445 h 453"/>
                <a:gd name="T86" fmla="*/ 73 w 419"/>
                <a:gd name="T87" fmla="*/ 449 h 453"/>
                <a:gd name="T88" fmla="*/ 52 w 419"/>
                <a:gd name="T89" fmla="*/ 451 h 453"/>
                <a:gd name="T90" fmla="*/ 30 w 419"/>
                <a:gd name="T91" fmla="*/ 452 h 453"/>
                <a:gd name="T92" fmla="*/ 10 w 419"/>
                <a:gd name="T93" fmla="*/ 453 h 453"/>
                <a:gd name="T94" fmla="*/ 5 w 419"/>
                <a:gd name="T95" fmla="*/ 453 h 453"/>
                <a:gd name="T96" fmla="*/ 0 w 419"/>
                <a:gd name="T97" fmla="*/ 45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9" h="453">
                  <a:moveTo>
                    <a:pt x="0" y="453"/>
                  </a:moveTo>
                  <a:lnTo>
                    <a:pt x="0" y="27"/>
                  </a:lnTo>
                  <a:lnTo>
                    <a:pt x="33" y="20"/>
                  </a:lnTo>
                  <a:lnTo>
                    <a:pt x="66" y="15"/>
                  </a:lnTo>
                  <a:lnTo>
                    <a:pt x="100" y="10"/>
                  </a:lnTo>
                  <a:lnTo>
                    <a:pt x="134" y="6"/>
                  </a:lnTo>
                  <a:lnTo>
                    <a:pt x="168" y="3"/>
                  </a:lnTo>
                  <a:lnTo>
                    <a:pt x="202" y="1"/>
                  </a:lnTo>
                  <a:lnTo>
                    <a:pt x="237" y="0"/>
                  </a:lnTo>
                  <a:lnTo>
                    <a:pt x="272" y="0"/>
                  </a:lnTo>
                  <a:lnTo>
                    <a:pt x="309" y="0"/>
                  </a:lnTo>
                  <a:lnTo>
                    <a:pt x="346" y="2"/>
                  </a:lnTo>
                  <a:lnTo>
                    <a:pt x="382" y="4"/>
                  </a:lnTo>
                  <a:lnTo>
                    <a:pt x="419" y="7"/>
                  </a:lnTo>
                  <a:lnTo>
                    <a:pt x="419" y="149"/>
                  </a:lnTo>
                  <a:lnTo>
                    <a:pt x="419" y="164"/>
                  </a:lnTo>
                  <a:lnTo>
                    <a:pt x="417" y="179"/>
                  </a:lnTo>
                  <a:lnTo>
                    <a:pt x="415" y="194"/>
                  </a:lnTo>
                  <a:lnTo>
                    <a:pt x="410" y="209"/>
                  </a:lnTo>
                  <a:lnTo>
                    <a:pt x="406" y="224"/>
                  </a:lnTo>
                  <a:lnTo>
                    <a:pt x="401" y="238"/>
                  </a:lnTo>
                  <a:lnTo>
                    <a:pt x="394" y="252"/>
                  </a:lnTo>
                  <a:lnTo>
                    <a:pt x="387" y="265"/>
                  </a:lnTo>
                  <a:lnTo>
                    <a:pt x="379" y="279"/>
                  </a:lnTo>
                  <a:lnTo>
                    <a:pt x="369" y="292"/>
                  </a:lnTo>
                  <a:lnTo>
                    <a:pt x="360" y="304"/>
                  </a:lnTo>
                  <a:lnTo>
                    <a:pt x="349" y="317"/>
                  </a:lnTo>
                  <a:lnTo>
                    <a:pt x="338" y="329"/>
                  </a:lnTo>
                  <a:lnTo>
                    <a:pt x="326" y="340"/>
                  </a:lnTo>
                  <a:lnTo>
                    <a:pt x="313" y="350"/>
                  </a:lnTo>
                  <a:lnTo>
                    <a:pt x="299" y="361"/>
                  </a:lnTo>
                  <a:lnTo>
                    <a:pt x="285" y="372"/>
                  </a:lnTo>
                  <a:lnTo>
                    <a:pt x="270" y="381"/>
                  </a:lnTo>
                  <a:lnTo>
                    <a:pt x="255" y="390"/>
                  </a:lnTo>
                  <a:lnTo>
                    <a:pt x="239" y="399"/>
                  </a:lnTo>
                  <a:lnTo>
                    <a:pt x="223" y="407"/>
                  </a:lnTo>
                  <a:lnTo>
                    <a:pt x="205" y="414"/>
                  </a:lnTo>
                  <a:lnTo>
                    <a:pt x="188" y="421"/>
                  </a:lnTo>
                  <a:lnTo>
                    <a:pt x="170" y="427"/>
                  </a:lnTo>
                  <a:lnTo>
                    <a:pt x="151" y="433"/>
                  </a:lnTo>
                  <a:lnTo>
                    <a:pt x="132" y="438"/>
                  </a:lnTo>
                  <a:lnTo>
                    <a:pt x="113" y="442"/>
                  </a:lnTo>
                  <a:lnTo>
                    <a:pt x="92" y="445"/>
                  </a:lnTo>
                  <a:lnTo>
                    <a:pt x="73" y="449"/>
                  </a:lnTo>
                  <a:lnTo>
                    <a:pt x="52" y="451"/>
                  </a:lnTo>
                  <a:lnTo>
                    <a:pt x="30" y="452"/>
                  </a:lnTo>
                  <a:lnTo>
                    <a:pt x="10" y="453"/>
                  </a:lnTo>
                  <a:lnTo>
                    <a:pt x="5" y="453"/>
                  </a:lnTo>
                  <a:lnTo>
                    <a:pt x="0" y="453"/>
                  </a:lnTo>
                  <a:close/>
                </a:path>
              </a:pathLst>
            </a:custGeom>
            <a:solidFill>
              <a:srgbClr val="A22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" name="Freeform 671">
              <a:extLst>
                <a:ext uri="{FF2B5EF4-FFF2-40B4-BE49-F238E27FC236}">
                  <a16:creationId xmlns:a16="http://schemas.microsoft.com/office/drawing/2014/main" xmlns="" id="{BAF676FC-4AF3-49F5-A229-7D33A48EA9B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56445" y="4464458"/>
              <a:ext cx="200025" cy="622300"/>
            </a:xfrm>
            <a:custGeom>
              <a:avLst/>
              <a:gdLst>
                <a:gd name="T0" fmla="*/ 25 w 1006"/>
                <a:gd name="T1" fmla="*/ 3096 h 3133"/>
                <a:gd name="T2" fmla="*/ 6 w 1006"/>
                <a:gd name="T3" fmla="*/ 3038 h 3133"/>
                <a:gd name="T4" fmla="*/ 0 w 1006"/>
                <a:gd name="T5" fmla="*/ 2974 h 3133"/>
                <a:gd name="T6" fmla="*/ 3 w 1006"/>
                <a:gd name="T7" fmla="*/ 2933 h 3133"/>
                <a:gd name="T8" fmla="*/ 11 w 1006"/>
                <a:gd name="T9" fmla="*/ 2893 h 3133"/>
                <a:gd name="T10" fmla="*/ 24 w 1006"/>
                <a:gd name="T11" fmla="*/ 2855 h 3133"/>
                <a:gd name="T12" fmla="*/ 40 w 1006"/>
                <a:gd name="T13" fmla="*/ 2819 h 3133"/>
                <a:gd name="T14" fmla="*/ 81 w 1006"/>
                <a:gd name="T15" fmla="*/ 2762 h 3133"/>
                <a:gd name="T16" fmla="*/ 119 w 1006"/>
                <a:gd name="T17" fmla="*/ 2725 h 3133"/>
                <a:gd name="T18" fmla="*/ 163 w 1006"/>
                <a:gd name="T19" fmla="*/ 2696 h 3133"/>
                <a:gd name="T20" fmla="*/ 212 w 1006"/>
                <a:gd name="T21" fmla="*/ 2673 h 3133"/>
                <a:gd name="T22" fmla="*/ 264 w 1006"/>
                <a:gd name="T23" fmla="*/ 2659 h 3133"/>
                <a:gd name="T24" fmla="*/ 321 w 1006"/>
                <a:gd name="T25" fmla="*/ 2654 h 3133"/>
                <a:gd name="T26" fmla="*/ 359 w 1006"/>
                <a:gd name="T27" fmla="*/ 2654 h 3133"/>
                <a:gd name="T28" fmla="*/ 470 w 1006"/>
                <a:gd name="T29" fmla="*/ 2644 h 3133"/>
                <a:gd name="T30" fmla="*/ 576 w 1006"/>
                <a:gd name="T31" fmla="*/ 2626 h 3133"/>
                <a:gd name="T32" fmla="*/ 678 w 1006"/>
                <a:gd name="T33" fmla="*/ 2597 h 3133"/>
                <a:gd name="T34" fmla="*/ 772 w 1006"/>
                <a:gd name="T35" fmla="*/ 2559 h 3133"/>
                <a:gd name="T36" fmla="*/ 860 w 1006"/>
                <a:gd name="T37" fmla="*/ 2515 h 3133"/>
                <a:gd name="T38" fmla="*/ 919 w 1006"/>
                <a:gd name="T39" fmla="*/ 2478 h 3133"/>
                <a:gd name="T40" fmla="*/ 973 w 1006"/>
                <a:gd name="T41" fmla="*/ 2438 h 3133"/>
                <a:gd name="T42" fmla="*/ 991 w 1006"/>
                <a:gd name="T43" fmla="*/ 2444 h 3133"/>
                <a:gd name="T44" fmla="*/ 937 w 1006"/>
                <a:gd name="T45" fmla="*/ 2546 h 3133"/>
                <a:gd name="T46" fmla="*/ 873 w 1006"/>
                <a:gd name="T47" fmla="*/ 2642 h 3133"/>
                <a:gd name="T48" fmla="*/ 800 w 1006"/>
                <a:gd name="T49" fmla="*/ 2732 h 3133"/>
                <a:gd name="T50" fmla="*/ 719 w 1006"/>
                <a:gd name="T51" fmla="*/ 2814 h 3133"/>
                <a:gd name="T52" fmla="*/ 629 w 1006"/>
                <a:gd name="T53" fmla="*/ 2888 h 3133"/>
                <a:gd name="T54" fmla="*/ 532 w 1006"/>
                <a:gd name="T55" fmla="*/ 2954 h 3133"/>
                <a:gd name="T56" fmla="*/ 428 w 1006"/>
                <a:gd name="T57" fmla="*/ 3012 h 3133"/>
                <a:gd name="T58" fmla="*/ 318 w 1006"/>
                <a:gd name="T59" fmla="*/ 3060 h 3133"/>
                <a:gd name="T60" fmla="*/ 203 w 1006"/>
                <a:gd name="T61" fmla="*/ 3099 h 3133"/>
                <a:gd name="T62" fmla="*/ 83 w 1006"/>
                <a:gd name="T63" fmla="*/ 3127 h 3133"/>
                <a:gd name="T64" fmla="*/ 902 w 1006"/>
                <a:gd name="T65" fmla="*/ 564 h 3133"/>
                <a:gd name="T66" fmla="*/ 803 w 1006"/>
                <a:gd name="T67" fmla="*/ 508 h 3133"/>
                <a:gd name="T68" fmla="*/ 694 w 1006"/>
                <a:gd name="T69" fmla="*/ 462 h 3133"/>
                <a:gd name="T70" fmla="*/ 577 w 1006"/>
                <a:gd name="T71" fmla="*/ 428 h 3133"/>
                <a:gd name="T72" fmla="*/ 452 w 1006"/>
                <a:gd name="T73" fmla="*/ 406 h 3133"/>
                <a:gd name="T74" fmla="*/ 322 w 1006"/>
                <a:gd name="T75" fmla="*/ 399 h 3133"/>
                <a:gd name="T76" fmla="*/ 321 w 1006"/>
                <a:gd name="T77" fmla="*/ 399 h 3133"/>
                <a:gd name="T78" fmla="*/ 272 w 1006"/>
                <a:gd name="T79" fmla="*/ 395 h 3133"/>
                <a:gd name="T80" fmla="*/ 226 w 1006"/>
                <a:gd name="T81" fmla="*/ 385 h 3133"/>
                <a:gd name="T82" fmla="*/ 181 w 1006"/>
                <a:gd name="T83" fmla="*/ 367 h 3133"/>
                <a:gd name="T84" fmla="*/ 141 w 1006"/>
                <a:gd name="T85" fmla="*/ 344 h 3133"/>
                <a:gd name="T86" fmla="*/ 106 w 1006"/>
                <a:gd name="T87" fmla="*/ 316 h 3133"/>
                <a:gd name="T88" fmla="*/ 73 w 1006"/>
                <a:gd name="T89" fmla="*/ 282 h 3133"/>
                <a:gd name="T90" fmla="*/ 46 w 1006"/>
                <a:gd name="T91" fmla="*/ 244 h 3133"/>
                <a:gd name="T92" fmla="*/ 26 w 1006"/>
                <a:gd name="T93" fmla="*/ 203 h 3133"/>
                <a:gd name="T94" fmla="*/ 11 w 1006"/>
                <a:gd name="T95" fmla="*/ 158 h 3133"/>
                <a:gd name="T96" fmla="*/ 2 w 1006"/>
                <a:gd name="T97" fmla="*/ 110 h 3133"/>
                <a:gd name="T98" fmla="*/ 1 w 1006"/>
                <a:gd name="T99" fmla="*/ 59 h 3133"/>
                <a:gd name="T100" fmla="*/ 10 w 1006"/>
                <a:gd name="T101" fmla="*/ 0 h 3133"/>
                <a:gd name="T102" fmla="*/ 120 w 1006"/>
                <a:gd name="T103" fmla="*/ 19 h 3133"/>
                <a:gd name="T104" fmla="*/ 226 w 1006"/>
                <a:gd name="T105" fmla="*/ 47 h 3133"/>
                <a:gd name="T106" fmla="*/ 328 w 1006"/>
                <a:gd name="T107" fmla="*/ 81 h 3133"/>
                <a:gd name="T108" fmla="*/ 426 w 1006"/>
                <a:gd name="T109" fmla="*/ 126 h 3133"/>
                <a:gd name="T110" fmla="*/ 519 w 1006"/>
                <a:gd name="T111" fmla="*/ 176 h 3133"/>
                <a:gd name="T112" fmla="*/ 607 w 1006"/>
                <a:gd name="T113" fmla="*/ 234 h 3133"/>
                <a:gd name="T114" fmla="*/ 689 w 1006"/>
                <a:gd name="T115" fmla="*/ 298 h 3133"/>
                <a:gd name="T116" fmla="*/ 764 w 1006"/>
                <a:gd name="T117" fmla="*/ 370 h 3133"/>
                <a:gd name="T118" fmla="*/ 833 w 1006"/>
                <a:gd name="T119" fmla="*/ 446 h 3133"/>
                <a:gd name="T120" fmla="*/ 896 w 1006"/>
                <a:gd name="T121" fmla="*/ 527 h 3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06" h="3133">
                  <a:moveTo>
                    <a:pt x="42" y="3133"/>
                  </a:moveTo>
                  <a:lnTo>
                    <a:pt x="32" y="3115"/>
                  </a:lnTo>
                  <a:lnTo>
                    <a:pt x="25" y="3096"/>
                  </a:lnTo>
                  <a:lnTo>
                    <a:pt x="17" y="3078"/>
                  </a:lnTo>
                  <a:lnTo>
                    <a:pt x="11" y="3058"/>
                  </a:lnTo>
                  <a:lnTo>
                    <a:pt x="6" y="3038"/>
                  </a:lnTo>
                  <a:lnTo>
                    <a:pt x="3" y="3018"/>
                  </a:lnTo>
                  <a:lnTo>
                    <a:pt x="1" y="2996"/>
                  </a:lnTo>
                  <a:lnTo>
                    <a:pt x="0" y="2974"/>
                  </a:lnTo>
                  <a:lnTo>
                    <a:pt x="1" y="2960"/>
                  </a:lnTo>
                  <a:lnTo>
                    <a:pt x="1" y="2946"/>
                  </a:lnTo>
                  <a:lnTo>
                    <a:pt x="3" y="2933"/>
                  </a:lnTo>
                  <a:lnTo>
                    <a:pt x="5" y="2919"/>
                  </a:lnTo>
                  <a:lnTo>
                    <a:pt x="7" y="2906"/>
                  </a:lnTo>
                  <a:lnTo>
                    <a:pt x="11" y="2893"/>
                  </a:lnTo>
                  <a:lnTo>
                    <a:pt x="14" y="2880"/>
                  </a:lnTo>
                  <a:lnTo>
                    <a:pt x="18" y="2868"/>
                  </a:lnTo>
                  <a:lnTo>
                    <a:pt x="24" y="2855"/>
                  </a:lnTo>
                  <a:lnTo>
                    <a:pt x="28" y="2843"/>
                  </a:lnTo>
                  <a:lnTo>
                    <a:pt x="34" y="2831"/>
                  </a:lnTo>
                  <a:lnTo>
                    <a:pt x="40" y="2819"/>
                  </a:lnTo>
                  <a:lnTo>
                    <a:pt x="54" y="2796"/>
                  </a:lnTo>
                  <a:lnTo>
                    <a:pt x="69" y="2776"/>
                  </a:lnTo>
                  <a:lnTo>
                    <a:pt x="81" y="2762"/>
                  </a:lnTo>
                  <a:lnTo>
                    <a:pt x="93" y="2749"/>
                  </a:lnTo>
                  <a:lnTo>
                    <a:pt x="106" y="2737"/>
                  </a:lnTo>
                  <a:lnTo>
                    <a:pt x="119" y="2725"/>
                  </a:lnTo>
                  <a:lnTo>
                    <a:pt x="133" y="2714"/>
                  </a:lnTo>
                  <a:lnTo>
                    <a:pt x="148" y="2705"/>
                  </a:lnTo>
                  <a:lnTo>
                    <a:pt x="163" y="2696"/>
                  </a:lnTo>
                  <a:lnTo>
                    <a:pt x="179" y="2687"/>
                  </a:lnTo>
                  <a:lnTo>
                    <a:pt x="195" y="2680"/>
                  </a:lnTo>
                  <a:lnTo>
                    <a:pt x="212" y="2673"/>
                  </a:lnTo>
                  <a:lnTo>
                    <a:pt x="229" y="2668"/>
                  </a:lnTo>
                  <a:lnTo>
                    <a:pt x="247" y="2662"/>
                  </a:lnTo>
                  <a:lnTo>
                    <a:pt x="264" y="2659"/>
                  </a:lnTo>
                  <a:lnTo>
                    <a:pt x="283" y="2656"/>
                  </a:lnTo>
                  <a:lnTo>
                    <a:pt x="302" y="2655"/>
                  </a:lnTo>
                  <a:lnTo>
                    <a:pt x="321" y="2654"/>
                  </a:lnTo>
                  <a:lnTo>
                    <a:pt x="321" y="2654"/>
                  </a:lnTo>
                  <a:lnTo>
                    <a:pt x="321" y="2654"/>
                  </a:lnTo>
                  <a:lnTo>
                    <a:pt x="359" y="2654"/>
                  </a:lnTo>
                  <a:lnTo>
                    <a:pt x="396" y="2652"/>
                  </a:lnTo>
                  <a:lnTo>
                    <a:pt x="434" y="2648"/>
                  </a:lnTo>
                  <a:lnTo>
                    <a:pt x="470" y="2644"/>
                  </a:lnTo>
                  <a:lnTo>
                    <a:pt x="506" y="2639"/>
                  </a:lnTo>
                  <a:lnTo>
                    <a:pt x="542" y="2633"/>
                  </a:lnTo>
                  <a:lnTo>
                    <a:pt x="576" y="2626"/>
                  </a:lnTo>
                  <a:lnTo>
                    <a:pt x="611" y="2617"/>
                  </a:lnTo>
                  <a:lnTo>
                    <a:pt x="644" y="2607"/>
                  </a:lnTo>
                  <a:lnTo>
                    <a:pt x="678" y="2597"/>
                  </a:lnTo>
                  <a:lnTo>
                    <a:pt x="710" y="2585"/>
                  </a:lnTo>
                  <a:lnTo>
                    <a:pt x="742" y="2573"/>
                  </a:lnTo>
                  <a:lnTo>
                    <a:pt x="772" y="2559"/>
                  </a:lnTo>
                  <a:lnTo>
                    <a:pt x="802" y="2545"/>
                  </a:lnTo>
                  <a:lnTo>
                    <a:pt x="832" y="2530"/>
                  </a:lnTo>
                  <a:lnTo>
                    <a:pt x="860" y="2515"/>
                  </a:lnTo>
                  <a:lnTo>
                    <a:pt x="880" y="2503"/>
                  </a:lnTo>
                  <a:lnTo>
                    <a:pt x="899" y="2490"/>
                  </a:lnTo>
                  <a:lnTo>
                    <a:pt x="919" y="2478"/>
                  </a:lnTo>
                  <a:lnTo>
                    <a:pt x="937" y="2465"/>
                  </a:lnTo>
                  <a:lnTo>
                    <a:pt x="955" y="2451"/>
                  </a:lnTo>
                  <a:lnTo>
                    <a:pt x="973" y="2438"/>
                  </a:lnTo>
                  <a:lnTo>
                    <a:pt x="990" y="2424"/>
                  </a:lnTo>
                  <a:lnTo>
                    <a:pt x="1006" y="2410"/>
                  </a:lnTo>
                  <a:lnTo>
                    <a:pt x="991" y="2444"/>
                  </a:lnTo>
                  <a:lnTo>
                    <a:pt x="974" y="2479"/>
                  </a:lnTo>
                  <a:lnTo>
                    <a:pt x="956" y="2513"/>
                  </a:lnTo>
                  <a:lnTo>
                    <a:pt x="937" y="2546"/>
                  </a:lnTo>
                  <a:lnTo>
                    <a:pt x="916" y="2578"/>
                  </a:lnTo>
                  <a:lnTo>
                    <a:pt x="896" y="2611"/>
                  </a:lnTo>
                  <a:lnTo>
                    <a:pt x="873" y="2642"/>
                  </a:lnTo>
                  <a:lnTo>
                    <a:pt x="850" y="2672"/>
                  </a:lnTo>
                  <a:lnTo>
                    <a:pt x="826" y="2702"/>
                  </a:lnTo>
                  <a:lnTo>
                    <a:pt x="800" y="2732"/>
                  </a:lnTo>
                  <a:lnTo>
                    <a:pt x="774" y="2760"/>
                  </a:lnTo>
                  <a:lnTo>
                    <a:pt x="747" y="2787"/>
                  </a:lnTo>
                  <a:lnTo>
                    <a:pt x="719" y="2814"/>
                  </a:lnTo>
                  <a:lnTo>
                    <a:pt x="690" y="2839"/>
                  </a:lnTo>
                  <a:lnTo>
                    <a:pt x="660" y="2864"/>
                  </a:lnTo>
                  <a:lnTo>
                    <a:pt x="629" y="2888"/>
                  </a:lnTo>
                  <a:lnTo>
                    <a:pt x="598" y="2911"/>
                  </a:lnTo>
                  <a:lnTo>
                    <a:pt x="566" y="2933"/>
                  </a:lnTo>
                  <a:lnTo>
                    <a:pt x="532" y="2954"/>
                  </a:lnTo>
                  <a:lnTo>
                    <a:pt x="499" y="2974"/>
                  </a:lnTo>
                  <a:lnTo>
                    <a:pt x="464" y="2994"/>
                  </a:lnTo>
                  <a:lnTo>
                    <a:pt x="428" y="3012"/>
                  </a:lnTo>
                  <a:lnTo>
                    <a:pt x="393" y="3029"/>
                  </a:lnTo>
                  <a:lnTo>
                    <a:pt x="356" y="3046"/>
                  </a:lnTo>
                  <a:lnTo>
                    <a:pt x="318" y="3060"/>
                  </a:lnTo>
                  <a:lnTo>
                    <a:pt x="281" y="3074"/>
                  </a:lnTo>
                  <a:lnTo>
                    <a:pt x="243" y="3087"/>
                  </a:lnTo>
                  <a:lnTo>
                    <a:pt x="203" y="3099"/>
                  </a:lnTo>
                  <a:lnTo>
                    <a:pt x="164" y="3109"/>
                  </a:lnTo>
                  <a:lnTo>
                    <a:pt x="124" y="3118"/>
                  </a:lnTo>
                  <a:lnTo>
                    <a:pt x="83" y="3127"/>
                  </a:lnTo>
                  <a:lnTo>
                    <a:pt x="42" y="3133"/>
                  </a:lnTo>
                  <a:close/>
                  <a:moveTo>
                    <a:pt x="933" y="585"/>
                  </a:moveTo>
                  <a:lnTo>
                    <a:pt x="902" y="564"/>
                  </a:lnTo>
                  <a:lnTo>
                    <a:pt x="870" y="544"/>
                  </a:lnTo>
                  <a:lnTo>
                    <a:pt x="837" y="526"/>
                  </a:lnTo>
                  <a:lnTo>
                    <a:pt x="803" y="508"/>
                  </a:lnTo>
                  <a:lnTo>
                    <a:pt x="767" y="492"/>
                  </a:lnTo>
                  <a:lnTo>
                    <a:pt x="732" y="476"/>
                  </a:lnTo>
                  <a:lnTo>
                    <a:pt x="694" y="462"/>
                  </a:lnTo>
                  <a:lnTo>
                    <a:pt x="656" y="449"/>
                  </a:lnTo>
                  <a:lnTo>
                    <a:pt x="617" y="438"/>
                  </a:lnTo>
                  <a:lnTo>
                    <a:pt x="577" y="428"/>
                  </a:lnTo>
                  <a:lnTo>
                    <a:pt x="536" y="419"/>
                  </a:lnTo>
                  <a:lnTo>
                    <a:pt x="494" y="412"/>
                  </a:lnTo>
                  <a:lnTo>
                    <a:pt x="452" y="406"/>
                  </a:lnTo>
                  <a:lnTo>
                    <a:pt x="409" y="402"/>
                  </a:lnTo>
                  <a:lnTo>
                    <a:pt x="366" y="400"/>
                  </a:lnTo>
                  <a:lnTo>
                    <a:pt x="322" y="399"/>
                  </a:lnTo>
                  <a:lnTo>
                    <a:pt x="322" y="399"/>
                  </a:lnTo>
                  <a:lnTo>
                    <a:pt x="321" y="399"/>
                  </a:lnTo>
                  <a:lnTo>
                    <a:pt x="321" y="399"/>
                  </a:lnTo>
                  <a:lnTo>
                    <a:pt x="304" y="399"/>
                  </a:lnTo>
                  <a:lnTo>
                    <a:pt x="288" y="397"/>
                  </a:lnTo>
                  <a:lnTo>
                    <a:pt x="272" y="395"/>
                  </a:lnTo>
                  <a:lnTo>
                    <a:pt x="256" y="392"/>
                  </a:lnTo>
                  <a:lnTo>
                    <a:pt x="241" y="389"/>
                  </a:lnTo>
                  <a:lnTo>
                    <a:pt x="226" y="385"/>
                  </a:lnTo>
                  <a:lnTo>
                    <a:pt x="210" y="379"/>
                  </a:lnTo>
                  <a:lnTo>
                    <a:pt x="196" y="374"/>
                  </a:lnTo>
                  <a:lnTo>
                    <a:pt x="181" y="367"/>
                  </a:lnTo>
                  <a:lnTo>
                    <a:pt x="168" y="360"/>
                  </a:lnTo>
                  <a:lnTo>
                    <a:pt x="154" y="352"/>
                  </a:lnTo>
                  <a:lnTo>
                    <a:pt x="141" y="344"/>
                  </a:lnTo>
                  <a:lnTo>
                    <a:pt x="128" y="335"/>
                  </a:lnTo>
                  <a:lnTo>
                    <a:pt x="117" y="325"/>
                  </a:lnTo>
                  <a:lnTo>
                    <a:pt x="106" y="316"/>
                  </a:lnTo>
                  <a:lnTo>
                    <a:pt x="94" y="305"/>
                  </a:lnTo>
                  <a:lnTo>
                    <a:pt x="83" y="294"/>
                  </a:lnTo>
                  <a:lnTo>
                    <a:pt x="73" y="282"/>
                  </a:lnTo>
                  <a:lnTo>
                    <a:pt x="64" y="270"/>
                  </a:lnTo>
                  <a:lnTo>
                    <a:pt x="55" y="257"/>
                  </a:lnTo>
                  <a:lnTo>
                    <a:pt x="46" y="244"/>
                  </a:lnTo>
                  <a:lnTo>
                    <a:pt x="39" y="231"/>
                  </a:lnTo>
                  <a:lnTo>
                    <a:pt x="32" y="217"/>
                  </a:lnTo>
                  <a:lnTo>
                    <a:pt x="26" y="203"/>
                  </a:lnTo>
                  <a:lnTo>
                    <a:pt x="19" y="188"/>
                  </a:lnTo>
                  <a:lnTo>
                    <a:pt x="15" y="173"/>
                  </a:lnTo>
                  <a:lnTo>
                    <a:pt x="11" y="158"/>
                  </a:lnTo>
                  <a:lnTo>
                    <a:pt x="6" y="143"/>
                  </a:lnTo>
                  <a:lnTo>
                    <a:pt x="4" y="127"/>
                  </a:lnTo>
                  <a:lnTo>
                    <a:pt x="2" y="110"/>
                  </a:lnTo>
                  <a:lnTo>
                    <a:pt x="1" y="94"/>
                  </a:lnTo>
                  <a:lnTo>
                    <a:pt x="0" y="78"/>
                  </a:lnTo>
                  <a:lnTo>
                    <a:pt x="1" y="59"/>
                  </a:lnTo>
                  <a:lnTo>
                    <a:pt x="3" y="39"/>
                  </a:lnTo>
                  <a:lnTo>
                    <a:pt x="5" y="20"/>
                  </a:lnTo>
                  <a:lnTo>
                    <a:pt x="10" y="0"/>
                  </a:lnTo>
                  <a:lnTo>
                    <a:pt x="46" y="6"/>
                  </a:lnTo>
                  <a:lnTo>
                    <a:pt x="83" y="12"/>
                  </a:lnTo>
                  <a:lnTo>
                    <a:pt x="120" y="19"/>
                  </a:lnTo>
                  <a:lnTo>
                    <a:pt x="155" y="27"/>
                  </a:lnTo>
                  <a:lnTo>
                    <a:pt x="191" y="36"/>
                  </a:lnTo>
                  <a:lnTo>
                    <a:pt x="226" y="47"/>
                  </a:lnTo>
                  <a:lnTo>
                    <a:pt x="260" y="58"/>
                  </a:lnTo>
                  <a:lnTo>
                    <a:pt x="295" y="69"/>
                  </a:lnTo>
                  <a:lnTo>
                    <a:pt x="328" y="81"/>
                  </a:lnTo>
                  <a:lnTo>
                    <a:pt x="362" y="95"/>
                  </a:lnTo>
                  <a:lnTo>
                    <a:pt x="394" y="109"/>
                  </a:lnTo>
                  <a:lnTo>
                    <a:pt x="426" y="126"/>
                  </a:lnTo>
                  <a:lnTo>
                    <a:pt x="458" y="142"/>
                  </a:lnTo>
                  <a:lnTo>
                    <a:pt x="489" y="158"/>
                  </a:lnTo>
                  <a:lnTo>
                    <a:pt x="519" y="176"/>
                  </a:lnTo>
                  <a:lnTo>
                    <a:pt x="549" y="195"/>
                  </a:lnTo>
                  <a:lnTo>
                    <a:pt x="579" y="214"/>
                  </a:lnTo>
                  <a:lnTo>
                    <a:pt x="607" y="234"/>
                  </a:lnTo>
                  <a:lnTo>
                    <a:pt x="635" y="255"/>
                  </a:lnTo>
                  <a:lnTo>
                    <a:pt x="662" y="277"/>
                  </a:lnTo>
                  <a:lnTo>
                    <a:pt x="689" y="298"/>
                  </a:lnTo>
                  <a:lnTo>
                    <a:pt x="715" y="321"/>
                  </a:lnTo>
                  <a:lnTo>
                    <a:pt x="739" y="345"/>
                  </a:lnTo>
                  <a:lnTo>
                    <a:pt x="764" y="370"/>
                  </a:lnTo>
                  <a:lnTo>
                    <a:pt x="788" y="394"/>
                  </a:lnTo>
                  <a:lnTo>
                    <a:pt x="812" y="419"/>
                  </a:lnTo>
                  <a:lnTo>
                    <a:pt x="833" y="446"/>
                  </a:lnTo>
                  <a:lnTo>
                    <a:pt x="855" y="472"/>
                  </a:lnTo>
                  <a:lnTo>
                    <a:pt x="875" y="500"/>
                  </a:lnTo>
                  <a:lnTo>
                    <a:pt x="896" y="527"/>
                  </a:lnTo>
                  <a:lnTo>
                    <a:pt x="914" y="556"/>
                  </a:lnTo>
                  <a:lnTo>
                    <a:pt x="933" y="585"/>
                  </a:lnTo>
                  <a:close/>
                </a:path>
              </a:pathLst>
            </a:custGeom>
            <a:solidFill>
              <a:srgbClr val="CFD0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3" name="Freeform 672">
              <a:extLst>
                <a:ext uri="{FF2B5EF4-FFF2-40B4-BE49-F238E27FC236}">
                  <a16:creationId xmlns:a16="http://schemas.microsoft.com/office/drawing/2014/main" xmlns="" id="{06FB478E-41D6-40F4-ADC8-93D550D479C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9270" y="4440645"/>
              <a:ext cx="496888" cy="627063"/>
            </a:xfrm>
            <a:custGeom>
              <a:avLst/>
              <a:gdLst>
                <a:gd name="T0" fmla="*/ 2498 w 2505"/>
                <a:gd name="T1" fmla="*/ 2108 h 3158"/>
                <a:gd name="T2" fmla="*/ 2465 w 2505"/>
                <a:gd name="T3" fmla="*/ 2280 h 3158"/>
                <a:gd name="T4" fmla="*/ 2406 w 2505"/>
                <a:gd name="T5" fmla="*/ 2443 h 3158"/>
                <a:gd name="T6" fmla="*/ 2323 w 2505"/>
                <a:gd name="T7" fmla="*/ 2596 h 3158"/>
                <a:gd name="T8" fmla="*/ 2219 w 2505"/>
                <a:gd name="T9" fmla="*/ 2733 h 3158"/>
                <a:gd name="T10" fmla="*/ 2094 w 2505"/>
                <a:gd name="T11" fmla="*/ 2855 h 3158"/>
                <a:gd name="T12" fmla="*/ 1953 w 2505"/>
                <a:gd name="T13" fmla="*/ 2958 h 3158"/>
                <a:gd name="T14" fmla="*/ 1795 w 2505"/>
                <a:gd name="T15" fmla="*/ 3044 h 3158"/>
                <a:gd name="T16" fmla="*/ 1625 w 2505"/>
                <a:gd name="T17" fmla="*/ 3106 h 3158"/>
                <a:gd name="T18" fmla="*/ 1443 w 2505"/>
                <a:gd name="T19" fmla="*/ 3145 h 3158"/>
                <a:gd name="T20" fmla="*/ 1252 w 2505"/>
                <a:gd name="T21" fmla="*/ 3158 h 3158"/>
                <a:gd name="T22" fmla="*/ 1061 w 2505"/>
                <a:gd name="T23" fmla="*/ 3145 h 3158"/>
                <a:gd name="T24" fmla="*/ 880 w 2505"/>
                <a:gd name="T25" fmla="*/ 3106 h 3158"/>
                <a:gd name="T26" fmla="*/ 709 w 2505"/>
                <a:gd name="T27" fmla="*/ 3044 h 3158"/>
                <a:gd name="T28" fmla="*/ 552 w 2505"/>
                <a:gd name="T29" fmla="*/ 2958 h 3158"/>
                <a:gd name="T30" fmla="*/ 410 w 2505"/>
                <a:gd name="T31" fmla="*/ 2855 h 3158"/>
                <a:gd name="T32" fmla="*/ 286 w 2505"/>
                <a:gd name="T33" fmla="*/ 2733 h 3158"/>
                <a:gd name="T34" fmla="*/ 181 w 2505"/>
                <a:gd name="T35" fmla="*/ 2596 h 3158"/>
                <a:gd name="T36" fmla="*/ 98 w 2505"/>
                <a:gd name="T37" fmla="*/ 2443 h 3158"/>
                <a:gd name="T38" fmla="*/ 39 w 2505"/>
                <a:gd name="T39" fmla="*/ 2280 h 3158"/>
                <a:gd name="T40" fmla="*/ 7 w 2505"/>
                <a:gd name="T41" fmla="*/ 2108 h 3158"/>
                <a:gd name="T42" fmla="*/ 0 w 2505"/>
                <a:gd name="T43" fmla="*/ 1171 h 3158"/>
                <a:gd name="T44" fmla="*/ 14 w 2505"/>
                <a:gd name="T45" fmla="*/ 993 h 3158"/>
                <a:gd name="T46" fmla="*/ 56 w 2505"/>
                <a:gd name="T47" fmla="*/ 823 h 3158"/>
                <a:gd name="T48" fmla="*/ 123 w 2505"/>
                <a:gd name="T49" fmla="*/ 663 h 3158"/>
                <a:gd name="T50" fmla="*/ 214 w 2505"/>
                <a:gd name="T51" fmla="*/ 516 h 3158"/>
                <a:gd name="T52" fmla="*/ 325 w 2505"/>
                <a:gd name="T53" fmla="*/ 384 h 3158"/>
                <a:gd name="T54" fmla="*/ 456 w 2505"/>
                <a:gd name="T55" fmla="*/ 268 h 3158"/>
                <a:gd name="T56" fmla="*/ 603 w 2505"/>
                <a:gd name="T57" fmla="*/ 170 h 3158"/>
                <a:gd name="T58" fmla="*/ 764 w 2505"/>
                <a:gd name="T59" fmla="*/ 93 h 3158"/>
                <a:gd name="T60" fmla="*/ 939 w 2505"/>
                <a:gd name="T61" fmla="*/ 37 h 3158"/>
                <a:gd name="T62" fmla="*/ 1124 w 2505"/>
                <a:gd name="T63" fmla="*/ 7 h 3158"/>
                <a:gd name="T64" fmla="*/ 1317 w 2505"/>
                <a:gd name="T65" fmla="*/ 3 h 3158"/>
                <a:gd name="T66" fmla="*/ 1505 w 2505"/>
                <a:gd name="T67" fmla="*/ 24 h 3158"/>
                <a:gd name="T68" fmla="*/ 1683 w 2505"/>
                <a:gd name="T69" fmla="*/ 72 h 3158"/>
                <a:gd name="T70" fmla="*/ 1849 w 2505"/>
                <a:gd name="T71" fmla="*/ 142 h 3158"/>
                <a:gd name="T72" fmla="*/ 2002 w 2505"/>
                <a:gd name="T73" fmla="*/ 234 h 3158"/>
                <a:gd name="T74" fmla="*/ 2138 w 2505"/>
                <a:gd name="T75" fmla="*/ 344 h 3158"/>
                <a:gd name="T76" fmla="*/ 2256 w 2505"/>
                <a:gd name="T77" fmla="*/ 471 h 3158"/>
                <a:gd name="T78" fmla="*/ 2354 w 2505"/>
                <a:gd name="T79" fmla="*/ 614 h 3158"/>
                <a:gd name="T80" fmla="*/ 2429 w 2505"/>
                <a:gd name="T81" fmla="*/ 769 h 3158"/>
                <a:gd name="T82" fmla="*/ 2479 w 2505"/>
                <a:gd name="T83" fmla="*/ 935 h 3158"/>
                <a:gd name="T84" fmla="*/ 2503 w 2505"/>
                <a:gd name="T85" fmla="*/ 1110 h 3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05" h="3158">
                  <a:moveTo>
                    <a:pt x="2505" y="1989"/>
                  </a:moveTo>
                  <a:lnTo>
                    <a:pt x="2503" y="2048"/>
                  </a:lnTo>
                  <a:lnTo>
                    <a:pt x="2498" y="2108"/>
                  </a:lnTo>
                  <a:lnTo>
                    <a:pt x="2491" y="2167"/>
                  </a:lnTo>
                  <a:lnTo>
                    <a:pt x="2479" y="2224"/>
                  </a:lnTo>
                  <a:lnTo>
                    <a:pt x="2465" y="2280"/>
                  </a:lnTo>
                  <a:lnTo>
                    <a:pt x="2449" y="2337"/>
                  </a:lnTo>
                  <a:lnTo>
                    <a:pt x="2429" y="2390"/>
                  </a:lnTo>
                  <a:lnTo>
                    <a:pt x="2406" y="2443"/>
                  </a:lnTo>
                  <a:lnTo>
                    <a:pt x="2382" y="2496"/>
                  </a:lnTo>
                  <a:lnTo>
                    <a:pt x="2354" y="2546"/>
                  </a:lnTo>
                  <a:lnTo>
                    <a:pt x="2323" y="2596"/>
                  </a:lnTo>
                  <a:lnTo>
                    <a:pt x="2291" y="2643"/>
                  </a:lnTo>
                  <a:lnTo>
                    <a:pt x="2256" y="2688"/>
                  </a:lnTo>
                  <a:lnTo>
                    <a:pt x="2219" y="2733"/>
                  </a:lnTo>
                  <a:lnTo>
                    <a:pt x="2180" y="2775"/>
                  </a:lnTo>
                  <a:lnTo>
                    <a:pt x="2138" y="2816"/>
                  </a:lnTo>
                  <a:lnTo>
                    <a:pt x="2094" y="2855"/>
                  </a:lnTo>
                  <a:lnTo>
                    <a:pt x="2049" y="2891"/>
                  </a:lnTo>
                  <a:lnTo>
                    <a:pt x="2002" y="2926"/>
                  </a:lnTo>
                  <a:lnTo>
                    <a:pt x="1953" y="2958"/>
                  </a:lnTo>
                  <a:lnTo>
                    <a:pt x="1901" y="2990"/>
                  </a:lnTo>
                  <a:lnTo>
                    <a:pt x="1849" y="3018"/>
                  </a:lnTo>
                  <a:lnTo>
                    <a:pt x="1795" y="3044"/>
                  </a:lnTo>
                  <a:lnTo>
                    <a:pt x="1739" y="3066"/>
                  </a:lnTo>
                  <a:lnTo>
                    <a:pt x="1683" y="3088"/>
                  </a:lnTo>
                  <a:lnTo>
                    <a:pt x="1625" y="3106"/>
                  </a:lnTo>
                  <a:lnTo>
                    <a:pt x="1565" y="3121"/>
                  </a:lnTo>
                  <a:lnTo>
                    <a:pt x="1505" y="3134"/>
                  </a:lnTo>
                  <a:lnTo>
                    <a:pt x="1443" y="3145"/>
                  </a:lnTo>
                  <a:lnTo>
                    <a:pt x="1380" y="3153"/>
                  </a:lnTo>
                  <a:lnTo>
                    <a:pt x="1317" y="3157"/>
                  </a:lnTo>
                  <a:lnTo>
                    <a:pt x="1252" y="3158"/>
                  </a:lnTo>
                  <a:lnTo>
                    <a:pt x="1188" y="3157"/>
                  </a:lnTo>
                  <a:lnTo>
                    <a:pt x="1124" y="3153"/>
                  </a:lnTo>
                  <a:lnTo>
                    <a:pt x="1061" y="3145"/>
                  </a:lnTo>
                  <a:lnTo>
                    <a:pt x="1000" y="3134"/>
                  </a:lnTo>
                  <a:lnTo>
                    <a:pt x="939" y="3121"/>
                  </a:lnTo>
                  <a:lnTo>
                    <a:pt x="880" y="3106"/>
                  </a:lnTo>
                  <a:lnTo>
                    <a:pt x="822" y="3088"/>
                  </a:lnTo>
                  <a:lnTo>
                    <a:pt x="764" y="3066"/>
                  </a:lnTo>
                  <a:lnTo>
                    <a:pt x="709" y="3044"/>
                  </a:lnTo>
                  <a:lnTo>
                    <a:pt x="655" y="3018"/>
                  </a:lnTo>
                  <a:lnTo>
                    <a:pt x="603" y="2990"/>
                  </a:lnTo>
                  <a:lnTo>
                    <a:pt x="552" y="2958"/>
                  </a:lnTo>
                  <a:lnTo>
                    <a:pt x="503" y="2926"/>
                  </a:lnTo>
                  <a:lnTo>
                    <a:pt x="456" y="2891"/>
                  </a:lnTo>
                  <a:lnTo>
                    <a:pt x="410" y="2855"/>
                  </a:lnTo>
                  <a:lnTo>
                    <a:pt x="367" y="2816"/>
                  </a:lnTo>
                  <a:lnTo>
                    <a:pt x="325" y="2775"/>
                  </a:lnTo>
                  <a:lnTo>
                    <a:pt x="286" y="2733"/>
                  </a:lnTo>
                  <a:lnTo>
                    <a:pt x="248" y="2688"/>
                  </a:lnTo>
                  <a:lnTo>
                    <a:pt x="214" y="2643"/>
                  </a:lnTo>
                  <a:lnTo>
                    <a:pt x="181" y="2596"/>
                  </a:lnTo>
                  <a:lnTo>
                    <a:pt x="151" y="2546"/>
                  </a:lnTo>
                  <a:lnTo>
                    <a:pt x="123" y="2496"/>
                  </a:lnTo>
                  <a:lnTo>
                    <a:pt x="98" y="2443"/>
                  </a:lnTo>
                  <a:lnTo>
                    <a:pt x="76" y="2390"/>
                  </a:lnTo>
                  <a:lnTo>
                    <a:pt x="56" y="2337"/>
                  </a:lnTo>
                  <a:lnTo>
                    <a:pt x="39" y="2280"/>
                  </a:lnTo>
                  <a:lnTo>
                    <a:pt x="25" y="2224"/>
                  </a:lnTo>
                  <a:lnTo>
                    <a:pt x="14" y="2167"/>
                  </a:lnTo>
                  <a:lnTo>
                    <a:pt x="7" y="2108"/>
                  </a:lnTo>
                  <a:lnTo>
                    <a:pt x="1" y="2048"/>
                  </a:lnTo>
                  <a:lnTo>
                    <a:pt x="0" y="1989"/>
                  </a:lnTo>
                  <a:lnTo>
                    <a:pt x="0" y="1171"/>
                  </a:lnTo>
                  <a:lnTo>
                    <a:pt x="1" y="1110"/>
                  </a:lnTo>
                  <a:lnTo>
                    <a:pt x="7" y="1051"/>
                  </a:lnTo>
                  <a:lnTo>
                    <a:pt x="14" y="993"/>
                  </a:lnTo>
                  <a:lnTo>
                    <a:pt x="25" y="935"/>
                  </a:lnTo>
                  <a:lnTo>
                    <a:pt x="39" y="878"/>
                  </a:lnTo>
                  <a:lnTo>
                    <a:pt x="56" y="823"/>
                  </a:lnTo>
                  <a:lnTo>
                    <a:pt x="76" y="769"/>
                  </a:lnTo>
                  <a:lnTo>
                    <a:pt x="98" y="715"/>
                  </a:lnTo>
                  <a:lnTo>
                    <a:pt x="123" y="663"/>
                  </a:lnTo>
                  <a:lnTo>
                    <a:pt x="151" y="614"/>
                  </a:lnTo>
                  <a:lnTo>
                    <a:pt x="181" y="564"/>
                  </a:lnTo>
                  <a:lnTo>
                    <a:pt x="214" y="516"/>
                  </a:lnTo>
                  <a:lnTo>
                    <a:pt x="248" y="471"/>
                  </a:lnTo>
                  <a:lnTo>
                    <a:pt x="286" y="427"/>
                  </a:lnTo>
                  <a:lnTo>
                    <a:pt x="325" y="384"/>
                  </a:lnTo>
                  <a:lnTo>
                    <a:pt x="367" y="344"/>
                  </a:lnTo>
                  <a:lnTo>
                    <a:pt x="410" y="305"/>
                  </a:lnTo>
                  <a:lnTo>
                    <a:pt x="456" y="268"/>
                  </a:lnTo>
                  <a:lnTo>
                    <a:pt x="503" y="234"/>
                  </a:lnTo>
                  <a:lnTo>
                    <a:pt x="552" y="200"/>
                  </a:lnTo>
                  <a:lnTo>
                    <a:pt x="603" y="170"/>
                  </a:lnTo>
                  <a:lnTo>
                    <a:pt x="655" y="142"/>
                  </a:lnTo>
                  <a:lnTo>
                    <a:pt x="709" y="116"/>
                  </a:lnTo>
                  <a:lnTo>
                    <a:pt x="764" y="93"/>
                  </a:lnTo>
                  <a:lnTo>
                    <a:pt x="822" y="72"/>
                  </a:lnTo>
                  <a:lnTo>
                    <a:pt x="880" y="53"/>
                  </a:lnTo>
                  <a:lnTo>
                    <a:pt x="939" y="37"/>
                  </a:lnTo>
                  <a:lnTo>
                    <a:pt x="1000" y="24"/>
                  </a:lnTo>
                  <a:lnTo>
                    <a:pt x="1061" y="14"/>
                  </a:lnTo>
                  <a:lnTo>
                    <a:pt x="1124" y="7"/>
                  </a:lnTo>
                  <a:lnTo>
                    <a:pt x="1188" y="3"/>
                  </a:lnTo>
                  <a:lnTo>
                    <a:pt x="1252" y="0"/>
                  </a:lnTo>
                  <a:lnTo>
                    <a:pt x="1317" y="3"/>
                  </a:lnTo>
                  <a:lnTo>
                    <a:pt x="1380" y="7"/>
                  </a:lnTo>
                  <a:lnTo>
                    <a:pt x="1443" y="14"/>
                  </a:lnTo>
                  <a:lnTo>
                    <a:pt x="1505" y="24"/>
                  </a:lnTo>
                  <a:lnTo>
                    <a:pt x="1565" y="37"/>
                  </a:lnTo>
                  <a:lnTo>
                    <a:pt x="1625" y="53"/>
                  </a:lnTo>
                  <a:lnTo>
                    <a:pt x="1683" y="72"/>
                  </a:lnTo>
                  <a:lnTo>
                    <a:pt x="1739" y="93"/>
                  </a:lnTo>
                  <a:lnTo>
                    <a:pt x="1795" y="116"/>
                  </a:lnTo>
                  <a:lnTo>
                    <a:pt x="1849" y="142"/>
                  </a:lnTo>
                  <a:lnTo>
                    <a:pt x="1901" y="170"/>
                  </a:lnTo>
                  <a:lnTo>
                    <a:pt x="1953" y="200"/>
                  </a:lnTo>
                  <a:lnTo>
                    <a:pt x="2002" y="234"/>
                  </a:lnTo>
                  <a:lnTo>
                    <a:pt x="2049" y="268"/>
                  </a:lnTo>
                  <a:lnTo>
                    <a:pt x="2094" y="305"/>
                  </a:lnTo>
                  <a:lnTo>
                    <a:pt x="2138" y="344"/>
                  </a:lnTo>
                  <a:lnTo>
                    <a:pt x="2180" y="384"/>
                  </a:lnTo>
                  <a:lnTo>
                    <a:pt x="2219" y="427"/>
                  </a:lnTo>
                  <a:lnTo>
                    <a:pt x="2256" y="471"/>
                  </a:lnTo>
                  <a:lnTo>
                    <a:pt x="2291" y="516"/>
                  </a:lnTo>
                  <a:lnTo>
                    <a:pt x="2323" y="564"/>
                  </a:lnTo>
                  <a:lnTo>
                    <a:pt x="2354" y="614"/>
                  </a:lnTo>
                  <a:lnTo>
                    <a:pt x="2382" y="663"/>
                  </a:lnTo>
                  <a:lnTo>
                    <a:pt x="2406" y="715"/>
                  </a:lnTo>
                  <a:lnTo>
                    <a:pt x="2429" y="769"/>
                  </a:lnTo>
                  <a:lnTo>
                    <a:pt x="2449" y="823"/>
                  </a:lnTo>
                  <a:lnTo>
                    <a:pt x="2465" y="878"/>
                  </a:lnTo>
                  <a:lnTo>
                    <a:pt x="2479" y="935"/>
                  </a:lnTo>
                  <a:lnTo>
                    <a:pt x="2491" y="993"/>
                  </a:lnTo>
                  <a:lnTo>
                    <a:pt x="2498" y="1051"/>
                  </a:lnTo>
                  <a:lnTo>
                    <a:pt x="2503" y="1110"/>
                  </a:lnTo>
                  <a:lnTo>
                    <a:pt x="2505" y="1171"/>
                  </a:lnTo>
                  <a:lnTo>
                    <a:pt x="2505" y="1989"/>
                  </a:lnTo>
                  <a:close/>
                </a:path>
              </a:pathLst>
            </a:custGeom>
            <a:solidFill>
              <a:srgbClr val="DB25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Freeform 673">
              <a:extLst>
                <a:ext uri="{FF2B5EF4-FFF2-40B4-BE49-F238E27FC236}">
                  <a16:creationId xmlns:a16="http://schemas.microsoft.com/office/drawing/2014/main" xmlns="" id="{71D356C1-613C-4B71-A51F-C94BDF664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2220" y="1913345"/>
              <a:ext cx="1181100" cy="1150938"/>
            </a:xfrm>
            <a:custGeom>
              <a:avLst/>
              <a:gdLst>
                <a:gd name="T0" fmla="*/ 243 w 5954"/>
                <a:gd name="T1" fmla="*/ 1308 h 5799"/>
                <a:gd name="T2" fmla="*/ 356 w 5954"/>
                <a:gd name="T3" fmla="*/ 1187 h 5799"/>
                <a:gd name="T4" fmla="*/ 596 w 5954"/>
                <a:gd name="T5" fmla="*/ 1026 h 5799"/>
                <a:gd name="T6" fmla="*/ 883 w 5954"/>
                <a:gd name="T7" fmla="*/ 932 h 5799"/>
                <a:gd name="T8" fmla="*/ 1200 w 5954"/>
                <a:gd name="T9" fmla="*/ 907 h 5799"/>
                <a:gd name="T10" fmla="*/ 1529 w 5954"/>
                <a:gd name="T11" fmla="*/ 952 h 5799"/>
                <a:gd name="T12" fmla="*/ 1852 w 5954"/>
                <a:gd name="T13" fmla="*/ 1071 h 5799"/>
                <a:gd name="T14" fmla="*/ 2154 w 5954"/>
                <a:gd name="T15" fmla="*/ 1266 h 5799"/>
                <a:gd name="T16" fmla="*/ 2294 w 5954"/>
                <a:gd name="T17" fmla="*/ 1391 h 5799"/>
                <a:gd name="T18" fmla="*/ 2526 w 5954"/>
                <a:gd name="T19" fmla="*/ 1611 h 5799"/>
                <a:gd name="T20" fmla="*/ 3271 w 5954"/>
                <a:gd name="T21" fmla="*/ 2322 h 5799"/>
                <a:gd name="T22" fmla="*/ 4016 w 5954"/>
                <a:gd name="T23" fmla="*/ 3034 h 5799"/>
                <a:gd name="T24" fmla="*/ 4760 w 5954"/>
                <a:gd name="T25" fmla="*/ 3746 h 5799"/>
                <a:gd name="T26" fmla="*/ 4985 w 5954"/>
                <a:gd name="T27" fmla="*/ 3998 h 5799"/>
                <a:gd name="T28" fmla="*/ 5130 w 5954"/>
                <a:gd name="T29" fmla="*/ 4245 h 5799"/>
                <a:gd name="T30" fmla="*/ 5204 w 5954"/>
                <a:gd name="T31" fmla="*/ 4493 h 5799"/>
                <a:gd name="T32" fmla="*/ 5217 w 5954"/>
                <a:gd name="T33" fmla="*/ 4748 h 5799"/>
                <a:gd name="T34" fmla="*/ 5176 w 5954"/>
                <a:gd name="T35" fmla="*/ 5015 h 5799"/>
                <a:gd name="T36" fmla="*/ 5092 w 5954"/>
                <a:gd name="T37" fmla="*/ 5299 h 5799"/>
                <a:gd name="T38" fmla="*/ 5000 w 5954"/>
                <a:gd name="T39" fmla="*/ 5497 h 5799"/>
                <a:gd name="T40" fmla="*/ 4874 w 5954"/>
                <a:gd name="T41" fmla="*/ 5673 h 5799"/>
                <a:gd name="T42" fmla="*/ 4794 w 5954"/>
                <a:gd name="T43" fmla="*/ 5788 h 5799"/>
                <a:gd name="T44" fmla="*/ 4980 w 5954"/>
                <a:gd name="T45" fmla="*/ 5704 h 5799"/>
                <a:gd name="T46" fmla="*/ 5162 w 5954"/>
                <a:gd name="T47" fmla="*/ 5584 h 5799"/>
                <a:gd name="T48" fmla="*/ 5336 w 5954"/>
                <a:gd name="T49" fmla="*/ 5427 h 5799"/>
                <a:gd name="T50" fmla="*/ 5475 w 5954"/>
                <a:gd name="T51" fmla="*/ 5281 h 5799"/>
                <a:gd name="T52" fmla="*/ 5634 w 5954"/>
                <a:gd name="T53" fmla="*/ 5115 h 5799"/>
                <a:gd name="T54" fmla="*/ 5805 w 5954"/>
                <a:gd name="T55" fmla="*/ 4911 h 5799"/>
                <a:gd name="T56" fmla="*/ 5908 w 5954"/>
                <a:gd name="T57" fmla="*/ 4662 h 5799"/>
                <a:gd name="T58" fmla="*/ 5952 w 5954"/>
                <a:gd name="T59" fmla="*/ 4383 h 5799"/>
                <a:gd name="T60" fmla="*/ 5943 w 5954"/>
                <a:gd name="T61" fmla="*/ 4101 h 5799"/>
                <a:gd name="T62" fmla="*/ 5891 w 5954"/>
                <a:gd name="T63" fmla="*/ 3841 h 5799"/>
                <a:gd name="T64" fmla="*/ 5806 w 5954"/>
                <a:gd name="T65" fmla="*/ 3629 h 5799"/>
                <a:gd name="T66" fmla="*/ 5711 w 5954"/>
                <a:gd name="T67" fmla="*/ 3501 h 5799"/>
                <a:gd name="T68" fmla="*/ 5482 w 5954"/>
                <a:gd name="T69" fmla="*/ 3204 h 5799"/>
                <a:gd name="T70" fmla="*/ 5011 w 5954"/>
                <a:gd name="T71" fmla="*/ 2651 h 5799"/>
                <a:gd name="T72" fmla="*/ 4649 w 5954"/>
                <a:gd name="T73" fmla="*/ 2258 h 5799"/>
                <a:gd name="T74" fmla="*/ 4217 w 5954"/>
                <a:gd name="T75" fmla="*/ 1823 h 5799"/>
                <a:gd name="T76" fmla="*/ 3868 w 5954"/>
                <a:gd name="T77" fmla="*/ 1492 h 5799"/>
                <a:gd name="T78" fmla="*/ 3569 w 5954"/>
                <a:gd name="T79" fmla="*/ 1222 h 5799"/>
                <a:gd name="T80" fmla="*/ 3294 w 5954"/>
                <a:gd name="T81" fmla="*/ 984 h 5799"/>
                <a:gd name="T82" fmla="*/ 2894 w 5954"/>
                <a:gd name="T83" fmla="*/ 656 h 5799"/>
                <a:gd name="T84" fmla="*/ 2514 w 5954"/>
                <a:gd name="T85" fmla="*/ 364 h 5799"/>
                <a:gd name="T86" fmla="*/ 2302 w 5954"/>
                <a:gd name="T87" fmla="*/ 213 h 5799"/>
                <a:gd name="T88" fmla="*/ 2210 w 5954"/>
                <a:gd name="T89" fmla="*/ 145 h 5799"/>
                <a:gd name="T90" fmla="*/ 2021 w 5954"/>
                <a:gd name="T91" fmla="*/ 60 h 5799"/>
                <a:gd name="T92" fmla="*/ 1776 w 5954"/>
                <a:gd name="T93" fmla="*/ 10 h 5799"/>
                <a:gd name="T94" fmla="*/ 1499 w 5954"/>
                <a:gd name="T95" fmla="*/ 3 h 5799"/>
                <a:gd name="T96" fmla="*/ 1220 w 5954"/>
                <a:gd name="T97" fmla="*/ 44 h 5799"/>
                <a:gd name="T98" fmla="*/ 961 w 5954"/>
                <a:gd name="T99" fmla="*/ 140 h 5799"/>
                <a:gd name="T100" fmla="*/ 749 w 5954"/>
                <a:gd name="T101" fmla="*/ 295 h 5799"/>
                <a:gd name="T102" fmla="*/ 558 w 5954"/>
                <a:gd name="T103" fmla="*/ 495 h 5799"/>
                <a:gd name="T104" fmla="*/ 353 w 5954"/>
                <a:gd name="T105" fmla="*/ 714 h 5799"/>
                <a:gd name="T106" fmla="*/ 204 w 5954"/>
                <a:gd name="T107" fmla="*/ 906 h 5799"/>
                <a:gd name="T108" fmla="*/ 114 w 5954"/>
                <a:gd name="T109" fmla="*/ 1054 h 5799"/>
                <a:gd name="T110" fmla="*/ 45 w 5954"/>
                <a:gd name="T111" fmla="*/ 1212 h 5799"/>
                <a:gd name="T112" fmla="*/ 6 w 5954"/>
                <a:gd name="T113" fmla="*/ 1377 h 5799"/>
                <a:gd name="T114" fmla="*/ 3 w 5954"/>
                <a:gd name="T115" fmla="*/ 1548 h 5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954" h="5799">
                  <a:moveTo>
                    <a:pt x="8" y="1584"/>
                  </a:moveTo>
                  <a:lnTo>
                    <a:pt x="83" y="1493"/>
                  </a:lnTo>
                  <a:lnTo>
                    <a:pt x="147" y="1418"/>
                  </a:lnTo>
                  <a:lnTo>
                    <a:pt x="200" y="1356"/>
                  </a:lnTo>
                  <a:lnTo>
                    <a:pt x="243" y="1308"/>
                  </a:lnTo>
                  <a:lnTo>
                    <a:pt x="275" y="1271"/>
                  </a:lnTo>
                  <a:lnTo>
                    <a:pt x="298" y="1246"/>
                  </a:lnTo>
                  <a:lnTo>
                    <a:pt x="311" y="1231"/>
                  </a:lnTo>
                  <a:lnTo>
                    <a:pt x="315" y="1227"/>
                  </a:lnTo>
                  <a:lnTo>
                    <a:pt x="356" y="1187"/>
                  </a:lnTo>
                  <a:lnTo>
                    <a:pt x="399" y="1149"/>
                  </a:lnTo>
                  <a:lnTo>
                    <a:pt x="446" y="1114"/>
                  </a:lnTo>
                  <a:lnTo>
                    <a:pt x="493" y="1082"/>
                  </a:lnTo>
                  <a:lnTo>
                    <a:pt x="544" y="1053"/>
                  </a:lnTo>
                  <a:lnTo>
                    <a:pt x="596" y="1026"/>
                  </a:lnTo>
                  <a:lnTo>
                    <a:pt x="651" y="1002"/>
                  </a:lnTo>
                  <a:lnTo>
                    <a:pt x="706" y="981"/>
                  </a:lnTo>
                  <a:lnTo>
                    <a:pt x="764" y="961"/>
                  </a:lnTo>
                  <a:lnTo>
                    <a:pt x="823" y="945"/>
                  </a:lnTo>
                  <a:lnTo>
                    <a:pt x="883" y="932"/>
                  </a:lnTo>
                  <a:lnTo>
                    <a:pt x="945" y="921"/>
                  </a:lnTo>
                  <a:lnTo>
                    <a:pt x="1007" y="914"/>
                  </a:lnTo>
                  <a:lnTo>
                    <a:pt x="1071" y="908"/>
                  </a:lnTo>
                  <a:lnTo>
                    <a:pt x="1136" y="906"/>
                  </a:lnTo>
                  <a:lnTo>
                    <a:pt x="1200" y="907"/>
                  </a:lnTo>
                  <a:lnTo>
                    <a:pt x="1265" y="910"/>
                  </a:lnTo>
                  <a:lnTo>
                    <a:pt x="1331" y="917"/>
                  </a:lnTo>
                  <a:lnTo>
                    <a:pt x="1397" y="925"/>
                  </a:lnTo>
                  <a:lnTo>
                    <a:pt x="1463" y="937"/>
                  </a:lnTo>
                  <a:lnTo>
                    <a:pt x="1529" y="952"/>
                  </a:lnTo>
                  <a:lnTo>
                    <a:pt x="1594" y="971"/>
                  </a:lnTo>
                  <a:lnTo>
                    <a:pt x="1660" y="991"/>
                  </a:lnTo>
                  <a:lnTo>
                    <a:pt x="1725" y="1015"/>
                  </a:lnTo>
                  <a:lnTo>
                    <a:pt x="1789" y="1042"/>
                  </a:lnTo>
                  <a:lnTo>
                    <a:pt x="1852" y="1071"/>
                  </a:lnTo>
                  <a:lnTo>
                    <a:pt x="1915" y="1104"/>
                  </a:lnTo>
                  <a:lnTo>
                    <a:pt x="1977" y="1139"/>
                  </a:lnTo>
                  <a:lnTo>
                    <a:pt x="2037" y="1178"/>
                  </a:lnTo>
                  <a:lnTo>
                    <a:pt x="2096" y="1220"/>
                  </a:lnTo>
                  <a:lnTo>
                    <a:pt x="2154" y="1266"/>
                  </a:lnTo>
                  <a:lnTo>
                    <a:pt x="2210" y="1313"/>
                  </a:lnTo>
                  <a:lnTo>
                    <a:pt x="2230" y="1332"/>
                  </a:lnTo>
                  <a:lnTo>
                    <a:pt x="2252" y="1352"/>
                  </a:lnTo>
                  <a:lnTo>
                    <a:pt x="2273" y="1371"/>
                  </a:lnTo>
                  <a:lnTo>
                    <a:pt x="2294" y="1391"/>
                  </a:lnTo>
                  <a:lnTo>
                    <a:pt x="2316" y="1410"/>
                  </a:lnTo>
                  <a:lnTo>
                    <a:pt x="2336" y="1430"/>
                  </a:lnTo>
                  <a:lnTo>
                    <a:pt x="2357" y="1449"/>
                  </a:lnTo>
                  <a:lnTo>
                    <a:pt x="2377" y="1468"/>
                  </a:lnTo>
                  <a:lnTo>
                    <a:pt x="2526" y="1611"/>
                  </a:lnTo>
                  <a:lnTo>
                    <a:pt x="2675" y="1753"/>
                  </a:lnTo>
                  <a:lnTo>
                    <a:pt x="2824" y="1896"/>
                  </a:lnTo>
                  <a:lnTo>
                    <a:pt x="2973" y="2038"/>
                  </a:lnTo>
                  <a:lnTo>
                    <a:pt x="3122" y="2181"/>
                  </a:lnTo>
                  <a:lnTo>
                    <a:pt x="3271" y="2322"/>
                  </a:lnTo>
                  <a:lnTo>
                    <a:pt x="3420" y="2465"/>
                  </a:lnTo>
                  <a:lnTo>
                    <a:pt x="3569" y="2607"/>
                  </a:lnTo>
                  <a:lnTo>
                    <a:pt x="3718" y="2750"/>
                  </a:lnTo>
                  <a:lnTo>
                    <a:pt x="3867" y="2892"/>
                  </a:lnTo>
                  <a:lnTo>
                    <a:pt x="4016" y="3034"/>
                  </a:lnTo>
                  <a:lnTo>
                    <a:pt x="4165" y="3176"/>
                  </a:lnTo>
                  <a:lnTo>
                    <a:pt x="4314" y="3319"/>
                  </a:lnTo>
                  <a:lnTo>
                    <a:pt x="4463" y="3461"/>
                  </a:lnTo>
                  <a:lnTo>
                    <a:pt x="4611" y="3604"/>
                  </a:lnTo>
                  <a:lnTo>
                    <a:pt x="4760" y="3746"/>
                  </a:lnTo>
                  <a:lnTo>
                    <a:pt x="4812" y="3797"/>
                  </a:lnTo>
                  <a:lnTo>
                    <a:pt x="4860" y="3848"/>
                  </a:lnTo>
                  <a:lnTo>
                    <a:pt x="4905" y="3897"/>
                  </a:lnTo>
                  <a:lnTo>
                    <a:pt x="4946" y="3948"/>
                  </a:lnTo>
                  <a:lnTo>
                    <a:pt x="4985" y="3998"/>
                  </a:lnTo>
                  <a:lnTo>
                    <a:pt x="5020" y="4047"/>
                  </a:lnTo>
                  <a:lnTo>
                    <a:pt x="5052" y="4097"/>
                  </a:lnTo>
                  <a:lnTo>
                    <a:pt x="5081" y="4146"/>
                  </a:lnTo>
                  <a:lnTo>
                    <a:pt x="5107" y="4195"/>
                  </a:lnTo>
                  <a:lnTo>
                    <a:pt x="5130" y="4245"/>
                  </a:lnTo>
                  <a:lnTo>
                    <a:pt x="5151" y="4295"/>
                  </a:lnTo>
                  <a:lnTo>
                    <a:pt x="5168" y="4344"/>
                  </a:lnTo>
                  <a:lnTo>
                    <a:pt x="5183" y="4394"/>
                  </a:lnTo>
                  <a:lnTo>
                    <a:pt x="5195" y="4444"/>
                  </a:lnTo>
                  <a:lnTo>
                    <a:pt x="5204" y="4493"/>
                  </a:lnTo>
                  <a:lnTo>
                    <a:pt x="5212" y="4544"/>
                  </a:lnTo>
                  <a:lnTo>
                    <a:pt x="5216" y="4595"/>
                  </a:lnTo>
                  <a:lnTo>
                    <a:pt x="5219" y="4645"/>
                  </a:lnTo>
                  <a:lnTo>
                    <a:pt x="5220" y="4696"/>
                  </a:lnTo>
                  <a:lnTo>
                    <a:pt x="5217" y="4748"/>
                  </a:lnTo>
                  <a:lnTo>
                    <a:pt x="5213" y="4801"/>
                  </a:lnTo>
                  <a:lnTo>
                    <a:pt x="5207" y="4853"/>
                  </a:lnTo>
                  <a:lnTo>
                    <a:pt x="5199" y="4907"/>
                  </a:lnTo>
                  <a:lnTo>
                    <a:pt x="5188" y="4961"/>
                  </a:lnTo>
                  <a:lnTo>
                    <a:pt x="5176" y="5015"/>
                  </a:lnTo>
                  <a:lnTo>
                    <a:pt x="5163" y="5070"/>
                  </a:lnTo>
                  <a:lnTo>
                    <a:pt x="5147" y="5126"/>
                  </a:lnTo>
                  <a:lnTo>
                    <a:pt x="5131" y="5183"/>
                  </a:lnTo>
                  <a:lnTo>
                    <a:pt x="5112" y="5240"/>
                  </a:lnTo>
                  <a:lnTo>
                    <a:pt x="5092" y="5299"/>
                  </a:lnTo>
                  <a:lnTo>
                    <a:pt x="5071" y="5358"/>
                  </a:lnTo>
                  <a:lnTo>
                    <a:pt x="5048" y="5418"/>
                  </a:lnTo>
                  <a:lnTo>
                    <a:pt x="5043" y="5428"/>
                  </a:lnTo>
                  <a:lnTo>
                    <a:pt x="5026" y="5455"/>
                  </a:lnTo>
                  <a:lnTo>
                    <a:pt x="5000" y="5497"/>
                  </a:lnTo>
                  <a:lnTo>
                    <a:pt x="4966" y="5549"/>
                  </a:lnTo>
                  <a:lnTo>
                    <a:pt x="4945" y="5578"/>
                  </a:lnTo>
                  <a:lnTo>
                    <a:pt x="4923" y="5609"/>
                  </a:lnTo>
                  <a:lnTo>
                    <a:pt x="4899" y="5641"/>
                  </a:lnTo>
                  <a:lnTo>
                    <a:pt x="4874" y="5673"/>
                  </a:lnTo>
                  <a:lnTo>
                    <a:pt x="4847" y="5706"/>
                  </a:lnTo>
                  <a:lnTo>
                    <a:pt x="4818" y="5738"/>
                  </a:lnTo>
                  <a:lnTo>
                    <a:pt x="4789" y="5769"/>
                  </a:lnTo>
                  <a:lnTo>
                    <a:pt x="4758" y="5799"/>
                  </a:lnTo>
                  <a:lnTo>
                    <a:pt x="4794" y="5788"/>
                  </a:lnTo>
                  <a:lnTo>
                    <a:pt x="4831" y="5774"/>
                  </a:lnTo>
                  <a:lnTo>
                    <a:pt x="4869" y="5758"/>
                  </a:lnTo>
                  <a:lnTo>
                    <a:pt x="4905" y="5742"/>
                  </a:lnTo>
                  <a:lnTo>
                    <a:pt x="4942" y="5724"/>
                  </a:lnTo>
                  <a:lnTo>
                    <a:pt x="4980" y="5704"/>
                  </a:lnTo>
                  <a:lnTo>
                    <a:pt x="5017" y="5683"/>
                  </a:lnTo>
                  <a:lnTo>
                    <a:pt x="5053" y="5660"/>
                  </a:lnTo>
                  <a:lnTo>
                    <a:pt x="5090" y="5636"/>
                  </a:lnTo>
                  <a:lnTo>
                    <a:pt x="5127" y="5611"/>
                  </a:lnTo>
                  <a:lnTo>
                    <a:pt x="5162" y="5584"/>
                  </a:lnTo>
                  <a:lnTo>
                    <a:pt x="5198" y="5555"/>
                  </a:lnTo>
                  <a:lnTo>
                    <a:pt x="5234" y="5525"/>
                  </a:lnTo>
                  <a:lnTo>
                    <a:pt x="5268" y="5494"/>
                  </a:lnTo>
                  <a:lnTo>
                    <a:pt x="5303" y="5462"/>
                  </a:lnTo>
                  <a:lnTo>
                    <a:pt x="5336" y="5427"/>
                  </a:lnTo>
                  <a:lnTo>
                    <a:pt x="5364" y="5398"/>
                  </a:lnTo>
                  <a:lnTo>
                    <a:pt x="5391" y="5369"/>
                  </a:lnTo>
                  <a:lnTo>
                    <a:pt x="5419" y="5340"/>
                  </a:lnTo>
                  <a:lnTo>
                    <a:pt x="5447" y="5310"/>
                  </a:lnTo>
                  <a:lnTo>
                    <a:pt x="5475" y="5281"/>
                  </a:lnTo>
                  <a:lnTo>
                    <a:pt x="5504" y="5252"/>
                  </a:lnTo>
                  <a:lnTo>
                    <a:pt x="5531" y="5223"/>
                  </a:lnTo>
                  <a:lnTo>
                    <a:pt x="5559" y="5194"/>
                  </a:lnTo>
                  <a:lnTo>
                    <a:pt x="5596" y="5155"/>
                  </a:lnTo>
                  <a:lnTo>
                    <a:pt x="5634" y="5115"/>
                  </a:lnTo>
                  <a:lnTo>
                    <a:pt x="5672" y="5075"/>
                  </a:lnTo>
                  <a:lnTo>
                    <a:pt x="5710" y="5036"/>
                  </a:lnTo>
                  <a:lnTo>
                    <a:pt x="5744" y="4997"/>
                  </a:lnTo>
                  <a:lnTo>
                    <a:pt x="5776" y="4955"/>
                  </a:lnTo>
                  <a:lnTo>
                    <a:pt x="5805" y="4911"/>
                  </a:lnTo>
                  <a:lnTo>
                    <a:pt x="5831" y="4865"/>
                  </a:lnTo>
                  <a:lnTo>
                    <a:pt x="5854" y="4817"/>
                  </a:lnTo>
                  <a:lnTo>
                    <a:pt x="5875" y="4766"/>
                  </a:lnTo>
                  <a:lnTo>
                    <a:pt x="5893" y="4715"/>
                  </a:lnTo>
                  <a:lnTo>
                    <a:pt x="5908" y="4662"/>
                  </a:lnTo>
                  <a:lnTo>
                    <a:pt x="5921" y="4608"/>
                  </a:lnTo>
                  <a:lnTo>
                    <a:pt x="5933" y="4553"/>
                  </a:lnTo>
                  <a:lnTo>
                    <a:pt x="5942" y="4496"/>
                  </a:lnTo>
                  <a:lnTo>
                    <a:pt x="5947" y="4440"/>
                  </a:lnTo>
                  <a:lnTo>
                    <a:pt x="5952" y="4383"/>
                  </a:lnTo>
                  <a:lnTo>
                    <a:pt x="5954" y="4327"/>
                  </a:lnTo>
                  <a:lnTo>
                    <a:pt x="5954" y="4270"/>
                  </a:lnTo>
                  <a:lnTo>
                    <a:pt x="5953" y="4213"/>
                  </a:lnTo>
                  <a:lnTo>
                    <a:pt x="5948" y="4156"/>
                  </a:lnTo>
                  <a:lnTo>
                    <a:pt x="5943" y="4101"/>
                  </a:lnTo>
                  <a:lnTo>
                    <a:pt x="5936" y="4046"/>
                  </a:lnTo>
                  <a:lnTo>
                    <a:pt x="5928" y="3993"/>
                  </a:lnTo>
                  <a:lnTo>
                    <a:pt x="5917" y="3941"/>
                  </a:lnTo>
                  <a:lnTo>
                    <a:pt x="5905" y="3890"/>
                  </a:lnTo>
                  <a:lnTo>
                    <a:pt x="5891" y="3841"/>
                  </a:lnTo>
                  <a:lnTo>
                    <a:pt x="5877" y="3794"/>
                  </a:lnTo>
                  <a:lnTo>
                    <a:pt x="5861" y="3749"/>
                  </a:lnTo>
                  <a:lnTo>
                    <a:pt x="5844" y="3706"/>
                  </a:lnTo>
                  <a:lnTo>
                    <a:pt x="5825" y="3666"/>
                  </a:lnTo>
                  <a:lnTo>
                    <a:pt x="5806" y="3629"/>
                  </a:lnTo>
                  <a:lnTo>
                    <a:pt x="5784" y="3594"/>
                  </a:lnTo>
                  <a:lnTo>
                    <a:pt x="5763" y="3563"/>
                  </a:lnTo>
                  <a:lnTo>
                    <a:pt x="5741" y="3535"/>
                  </a:lnTo>
                  <a:lnTo>
                    <a:pt x="5717" y="3511"/>
                  </a:lnTo>
                  <a:lnTo>
                    <a:pt x="5711" y="3501"/>
                  </a:lnTo>
                  <a:lnTo>
                    <a:pt x="5690" y="3474"/>
                  </a:lnTo>
                  <a:lnTo>
                    <a:pt x="5658" y="3430"/>
                  </a:lnTo>
                  <a:lnTo>
                    <a:pt x="5611" y="3369"/>
                  </a:lnTo>
                  <a:lnTo>
                    <a:pt x="5553" y="3294"/>
                  </a:lnTo>
                  <a:lnTo>
                    <a:pt x="5482" y="3204"/>
                  </a:lnTo>
                  <a:lnTo>
                    <a:pt x="5398" y="3102"/>
                  </a:lnTo>
                  <a:lnTo>
                    <a:pt x="5303" y="2986"/>
                  </a:lnTo>
                  <a:lnTo>
                    <a:pt x="5195" y="2860"/>
                  </a:lnTo>
                  <a:lnTo>
                    <a:pt x="5075" y="2723"/>
                  </a:lnTo>
                  <a:lnTo>
                    <a:pt x="5011" y="2651"/>
                  </a:lnTo>
                  <a:lnTo>
                    <a:pt x="4944" y="2576"/>
                  </a:lnTo>
                  <a:lnTo>
                    <a:pt x="4874" y="2499"/>
                  </a:lnTo>
                  <a:lnTo>
                    <a:pt x="4802" y="2421"/>
                  </a:lnTo>
                  <a:lnTo>
                    <a:pt x="4726" y="2340"/>
                  </a:lnTo>
                  <a:lnTo>
                    <a:pt x="4649" y="2258"/>
                  </a:lnTo>
                  <a:lnTo>
                    <a:pt x="4568" y="2173"/>
                  </a:lnTo>
                  <a:lnTo>
                    <a:pt x="4483" y="2087"/>
                  </a:lnTo>
                  <a:lnTo>
                    <a:pt x="4397" y="2001"/>
                  </a:lnTo>
                  <a:lnTo>
                    <a:pt x="4308" y="1912"/>
                  </a:lnTo>
                  <a:lnTo>
                    <a:pt x="4217" y="1823"/>
                  </a:lnTo>
                  <a:lnTo>
                    <a:pt x="4123" y="1731"/>
                  </a:lnTo>
                  <a:lnTo>
                    <a:pt x="4058" y="1669"/>
                  </a:lnTo>
                  <a:lnTo>
                    <a:pt x="3993" y="1609"/>
                  </a:lnTo>
                  <a:lnTo>
                    <a:pt x="3931" y="1551"/>
                  </a:lnTo>
                  <a:lnTo>
                    <a:pt x="3868" y="1492"/>
                  </a:lnTo>
                  <a:lnTo>
                    <a:pt x="3806" y="1436"/>
                  </a:lnTo>
                  <a:lnTo>
                    <a:pt x="3746" y="1381"/>
                  </a:lnTo>
                  <a:lnTo>
                    <a:pt x="3686" y="1327"/>
                  </a:lnTo>
                  <a:lnTo>
                    <a:pt x="3627" y="1274"/>
                  </a:lnTo>
                  <a:lnTo>
                    <a:pt x="3569" y="1222"/>
                  </a:lnTo>
                  <a:lnTo>
                    <a:pt x="3512" y="1173"/>
                  </a:lnTo>
                  <a:lnTo>
                    <a:pt x="3456" y="1123"/>
                  </a:lnTo>
                  <a:lnTo>
                    <a:pt x="3401" y="1076"/>
                  </a:lnTo>
                  <a:lnTo>
                    <a:pt x="3347" y="1029"/>
                  </a:lnTo>
                  <a:lnTo>
                    <a:pt x="3294" y="984"/>
                  </a:lnTo>
                  <a:lnTo>
                    <a:pt x="3242" y="941"/>
                  </a:lnTo>
                  <a:lnTo>
                    <a:pt x="3191" y="897"/>
                  </a:lnTo>
                  <a:lnTo>
                    <a:pt x="3087" y="811"/>
                  </a:lnTo>
                  <a:lnTo>
                    <a:pt x="2988" y="730"/>
                  </a:lnTo>
                  <a:lnTo>
                    <a:pt x="2894" y="656"/>
                  </a:lnTo>
                  <a:lnTo>
                    <a:pt x="2806" y="587"/>
                  </a:lnTo>
                  <a:lnTo>
                    <a:pt x="2724" y="522"/>
                  </a:lnTo>
                  <a:lnTo>
                    <a:pt x="2648" y="465"/>
                  </a:lnTo>
                  <a:lnTo>
                    <a:pt x="2578" y="412"/>
                  </a:lnTo>
                  <a:lnTo>
                    <a:pt x="2514" y="364"/>
                  </a:lnTo>
                  <a:lnTo>
                    <a:pt x="2457" y="323"/>
                  </a:lnTo>
                  <a:lnTo>
                    <a:pt x="2407" y="288"/>
                  </a:lnTo>
                  <a:lnTo>
                    <a:pt x="2365" y="256"/>
                  </a:lnTo>
                  <a:lnTo>
                    <a:pt x="2330" y="232"/>
                  </a:lnTo>
                  <a:lnTo>
                    <a:pt x="2302" y="213"/>
                  </a:lnTo>
                  <a:lnTo>
                    <a:pt x="2281" y="199"/>
                  </a:lnTo>
                  <a:lnTo>
                    <a:pt x="2269" y="190"/>
                  </a:lnTo>
                  <a:lnTo>
                    <a:pt x="2265" y="188"/>
                  </a:lnTo>
                  <a:lnTo>
                    <a:pt x="2239" y="166"/>
                  </a:lnTo>
                  <a:lnTo>
                    <a:pt x="2210" y="145"/>
                  </a:lnTo>
                  <a:lnTo>
                    <a:pt x="2177" y="126"/>
                  </a:lnTo>
                  <a:lnTo>
                    <a:pt x="2143" y="106"/>
                  </a:lnTo>
                  <a:lnTo>
                    <a:pt x="2104" y="90"/>
                  </a:lnTo>
                  <a:lnTo>
                    <a:pt x="2064" y="74"/>
                  </a:lnTo>
                  <a:lnTo>
                    <a:pt x="2021" y="60"/>
                  </a:lnTo>
                  <a:lnTo>
                    <a:pt x="1976" y="46"/>
                  </a:lnTo>
                  <a:lnTo>
                    <a:pt x="1928" y="35"/>
                  </a:lnTo>
                  <a:lnTo>
                    <a:pt x="1878" y="25"/>
                  </a:lnTo>
                  <a:lnTo>
                    <a:pt x="1828" y="17"/>
                  </a:lnTo>
                  <a:lnTo>
                    <a:pt x="1776" y="10"/>
                  </a:lnTo>
                  <a:lnTo>
                    <a:pt x="1722" y="5"/>
                  </a:lnTo>
                  <a:lnTo>
                    <a:pt x="1667" y="1"/>
                  </a:lnTo>
                  <a:lnTo>
                    <a:pt x="1612" y="0"/>
                  </a:lnTo>
                  <a:lnTo>
                    <a:pt x="1556" y="0"/>
                  </a:lnTo>
                  <a:lnTo>
                    <a:pt x="1499" y="3"/>
                  </a:lnTo>
                  <a:lnTo>
                    <a:pt x="1443" y="7"/>
                  </a:lnTo>
                  <a:lnTo>
                    <a:pt x="1387" y="12"/>
                  </a:lnTo>
                  <a:lnTo>
                    <a:pt x="1331" y="21"/>
                  </a:lnTo>
                  <a:lnTo>
                    <a:pt x="1275" y="32"/>
                  </a:lnTo>
                  <a:lnTo>
                    <a:pt x="1220" y="44"/>
                  </a:lnTo>
                  <a:lnTo>
                    <a:pt x="1166" y="59"/>
                  </a:lnTo>
                  <a:lnTo>
                    <a:pt x="1112" y="75"/>
                  </a:lnTo>
                  <a:lnTo>
                    <a:pt x="1060" y="94"/>
                  </a:lnTo>
                  <a:lnTo>
                    <a:pt x="1010" y="116"/>
                  </a:lnTo>
                  <a:lnTo>
                    <a:pt x="961" y="140"/>
                  </a:lnTo>
                  <a:lnTo>
                    <a:pt x="914" y="166"/>
                  </a:lnTo>
                  <a:lnTo>
                    <a:pt x="869" y="194"/>
                  </a:lnTo>
                  <a:lnTo>
                    <a:pt x="827" y="225"/>
                  </a:lnTo>
                  <a:lnTo>
                    <a:pt x="786" y="259"/>
                  </a:lnTo>
                  <a:lnTo>
                    <a:pt x="749" y="295"/>
                  </a:lnTo>
                  <a:lnTo>
                    <a:pt x="710" y="335"/>
                  </a:lnTo>
                  <a:lnTo>
                    <a:pt x="673" y="375"/>
                  </a:lnTo>
                  <a:lnTo>
                    <a:pt x="635" y="415"/>
                  </a:lnTo>
                  <a:lnTo>
                    <a:pt x="596" y="455"/>
                  </a:lnTo>
                  <a:lnTo>
                    <a:pt x="558" y="495"/>
                  </a:lnTo>
                  <a:lnTo>
                    <a:pt x="520" y="535"/>
                  </a:lnTo>
                  <a:lnTo>
                    <a:pt x="481" y="575"/>
                  </a:lnTo>
                  <a:lnTo>
                    <a:pt x="444" y="615"/>
                  </a:lnTo>
                  <a:lnTo>
                    <a:pt x="398" y="663"/>
                  </a:lnTo>
                  <a:lnTo>
                    <a:pt x="353" y="714"/>
                  </a:lnTo>
                  <a:lnTo>
                    <a:pt x="309" y="767"/>
                  </a:lnTo>
                  <a:lnTo>
                    <a:pt x="266" y="821"/>
                  </a:lnTo>
                  <a:lnTo>
                    <a:pt x="244" y="849"/>
                  </a:lnTo>
                  <a:lnTo>
                    <a:pt x="223" y="877"/>
                  </a:lnTo>
                  <a:lnTo>
                    <a:pt x="204" y="906"/>
                  </a:lnTo>
                  <a:lnTo>
                    <a:pt x="185" y="934"/>
                  </a:lnTo>
                  <a:lnTo>
                    <a:pt x="165" y="964"/>
                  </a:lnTo>
                  <a:lnTo>
                    <a:pt x="148" y="994"/>
                  </a:lnTo>
                  <a:lnTo>
                    <a:pt x="131" y="1024"/>
                  </a:lnTo>
                  <a:lnTo>
                    <a:pt x="114" y="1054"/>
                  </a:lnTo>
                  <a:lnTo>
                    <a:pt x="98" y="1085"/>
                  </a:lnTo>
                  <a:lnTo>
                    <a:pt x="84" y="1117"/>
                  </a:lnTo>
                  <a:lnTo>
                    <a:pt x="70" y="1148"/>
                  </a:lnTo>
                  <a:lnTo>
                    <a:pt x="57" y="1180"/>
                  </a:lnTo>
                  <a:lnTo>
                    <a:pt x="45" y="1212"/>
                  </a:lnTo>
                  <a:lnTo>
                    <a:pt x="36" y="1244"/>
                  </a:lnTo>
                  <a:lnTo>
                    <a:pt x="26" y="1277"/>
                  </a:lnTo>
                  <a:lnTo>
                    <a:pt x="18" y="1310"/>
                  </a:lnTo>
                  <a:lnTo>
                    <a:pt x="12" y="1343"/>
                  </a:lnTo>
                  <a:lnTo>
                    <a:pt x="6" y="1377"/>
                  </a:lnTo>
                  <a:lnTo>
                    <a:pt x="2" y="1411"/>
                  </a:lnTo>
                  <a:lnTo>
                    <a:pt x="0" y="1445"/>
                  </a:lnTo>
                  <a:lnTo>
                    <a:pt x="0" y="1479"/>
                  </a:lnTo>
                  <a:lnTo>
                    <a:pt x="0" y="1514"/>
                  </a:lnTo>
                  <a:lnTo>
                    <a:pt x="3" y="1548"/>
                  </a:lnTo>
                  <a:lnTo>
                    <a:pt x="8" y="1584"/>
                  </a:lnTo>
                  <a:close/>
                </a:path>
              </a:pathLst>
            </a:custGeom>
            <a:solidFill>
              <a:srgbClr val="FB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21AA1208-79F6-4B35-B02C-D52E43A3794D}"/>
              </a:ext>
            </a:extLst>
          </p:cNvPr>
          <p:cNvSpPr txBox="1"/>
          <p:nvPr/>
        </p:nvSpPr>
        <p:spPr>
          <a:xfrm>
            <a:off x="813469" y="1049496"/>
            <a:ext cx="52709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400" b="1" dirty="0" smtClean="0">
                <a:solidFill>
                  <a:schemeClr val="bg1"/>
                </a:solidFill>
                <a:latin typeface="Lato Black" panose="020F0A02020204030203" pitchFamily="34" charset="0"/>
                <a:cs typeface="Lato Black" panose="020F0A02020204030203" pitchFamily="34" charset="0"/>
              </a:rPr>
              <a:t>Business Statistic</a:t>
            </a:r>
            <a:endParaRPr lang="id-ID" sz="4400" b="1" dirty="0">
              <a:solidFill>
                <a:schemeClr val="bg1"/>
              </a:solidFill>
              <a:latin typeface="Lato Black" panose="020F0A02020204030203" pitchFamily="34" charset="0"/>
              <a:cs typeface="Lato Black" panose="020F0A02020204030203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xmlns="" id="{5CF35C90-A1B8-4B5B-B0C8-DDB497B20DB0}"/>
              </a:ext>
            </a:extLst>
          </p:cNvPr>
          <p:cNvSpPr/>
          <p:nvPr/>
        </p:nvSpPr>
        <p:spPr>
          <a:xfrm>
            <a:off x="933915" y="1867626"/>
            <a:ext cx="369888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xmlns="" id="{198795C4-C5CA-4595-8761-A34C0C53C00F}"/>
              </a:ext>
            </a:extLst>
          </p:cNvPr>
          <p:cNvGrpSpPr/>
          <p:nvPr/>
        </p:nvGrpSpPr>
        <p:grpSpPr>
          <a:xfrm flipH="1">
            <a:off x="516767" y="622618"/>
            <a:ext cx="834296" cy="637420"/>
            <a:chOff x="1526524" y="3910403"/>
            <a:chExt cx="2122488" cy="1565276"/>
          </a:xfrm>
          <a:solidFill>
            <a:schemeClr val="bg1"/>
          </a:solidFill>
          <a:effectLst>
            <a:outerShdw blurRad="177800" dist="38100" dir="8100000" sx="108000" sy="108000" algn="tr" rotWithShape="0">
              <a:prstClr val="black">
                <a:alpha val="17000"/>
              </a:prstClr>
            </a:outerShdw>
          </a:effectLst>
        </p:grpSpPr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xmlns="" id="{12636309-1C90-4A8C-80AD-FDFAEB4ABC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6524" y="4407291"/>
              <a:ext cx="1624013" cy="1068388"/>
            </a:xfrm>
            <a:custGeom>
              <a:avLst/>
              <a:gdLst>
                <a:gd name="T0" fmla="*/ 9999 w 12279"/>
                <a:gd name="T1" fmla="*/ 8070 h 8071"/>
                <a:gd name="T2" fmla="*/ 10293 w 12279"/>
                <a:gd name="T3" fmla="*/ 8062 h 8071"/>
                <a:gd name="T4" fmla="*/ 10678 w 12279"/>
                <a:gd name="T5" fmla="*/ 7999 h 8071"/>
                <a:gd name="T6" fmla="*/ 11094 w 12279"/>
                <a:gd name="T7" fmla="*/ 7845 h 8071"/>
                <a:gd name="T8" fmla="*/ 11481 w 12279"/>
                <a:gd name="T9" fmla="*/ 7564 h 8071"/>
                <a:gd name="T10" fmla="*/ 11778 w 12279"/>
                <a:gd name="T11" fmla="*/ 7116 h 8071"/>
                <a:gd name="T12" fmla="*/ 11988 w 12279"/>
                <a:gd name="T13" fmla="*/ 6502 h 8071"/>
                <a:gd name="T14" fmla="*/ 12176 w 12279"/>
                <a:gd name="T15" fmla="*/ 5796 h 8071"/>
                <a:gd name="T16" fmla="*/ 12276 w 12279"/>
                <a:gd name="T17" fmla="*/ 5029 h 8071"/>
                <a:gd name="T18" fmla="*/ 12213 w 12279"/>
                <a:gd name="T19" fmla="*/ 4233 h 8071"/>
                <a:gd name="T20" fmla="*/ 11918 w 12279"/>
                <a:gd name="T21" fmla="*/ 3439 h 8071"/>
                <a:gd name="T22" fmla="*/ 11316 w 12279"/>
                <a:gd name="T23" fmla="*/ 2674 h 8071"/>
                <a:gd name="T24" fmla="*/ 10339 w 12279"/>
                <a:gd name="T25" fmla="*/ 1967 h 8071"/>
                <a:gd name="T26" fmla="*/ 9016 w 12279"/>
                <a:gd name="T27" fmla="*/ 1309 h 8071"/>
                <a:gd name="T28" fmla="*/ 7479 w 12279"/>
                <a:gd name="T29" fmla="*/ 736 h 8071"/>
                <a:gd name="T30" fmla="*/ 5871 w 12279"/>
                <a:gd name="T31" fmla="*/ 299 h 8071"/>
                <a:gd name="T32" fmla="*/ 4335 w 12279"/>
                <a:gd name="T33" fmla="*/ 45 h 8071"/>
                <a:gd name="T34" fmla="*/ 3011 w 12279"/>
                <a:gd name="T35" fmla="*/ 23 h 8071"/>
                <a:gd name="T36" fmla="*/ 2042 w 12279"/>
                <a:gd name="T37" fmla="*/ 282 h 8071"/>
                <a:gd name="T38" fmla="*/ 1369 w 12279"/>
                <a:gd name="T39" fmla="*/ 755 h 8071"/>
                <a:gd name="T40" fmla="*/ 838 w 12279"/>
                <a:gd name="T41" fmla="*/ 1315 h 8071"/>
                <a:gd name="T42" fmla="*/ 442 w 12279"/>
                <a:gd name="T43" fmla="*/ 1917 h 8071"/>
                <a:gd name="T44" fmla="*/ 175 w 12279"/>
                <a:gd name="T45" fmla="*/ 2518 h 8071"/>
                <a:gd name="T46" fmla="*/ 31 w 12279"/>
                <a:gd name="T47" fmla="*/ 3074 h 8071"/>
                <a:gd name="T48" fmla="*/ 4 w 12279"/>
                <a:gd name="T49" fmla="*/ 3542 h 8071"/>
                <a:gd name="T50" fmla="*/ 90 w 12279"/>
                <a:gd name="T51" fmla="*/ 3905 h 8071"/>
                <a:gd name="T52" fmla="*/ 287 w 12279"/>
                <a:gd name="T53" fmla="*/ 4250 h 8071"/>
                <a:gd name="T54" fmla="*/ 546 w 12279"/>
                <a:gd name="T55" fmla="*/ 4570 h 8071"/>
                <a:gd name="T56" fmla="*/ 824 w 12279"/>
                <a:gd name="T57" fmla="*/ 4847 h 8071"/>
                <a:gd name="T58" fmla="*/ 1071 w 12279"/>
                <a:gd name="T59" fmla="*/ 5060 h 8071"/>
                <a:gd name="T60" fmla="*/ 1290 w 12279"/>
                <a:gd name="T61" fmla="*/ 5229 h 8071"/>
                <a:gd name="T62" fmla="*/ 1249 w 12279"/>
                <a:gd name="T63" fmla="*/ 4937 h 8071"/>
                <a:gd name="T64" fmla="*/ 1220 w 12279"/>
                <a:gd name="T65" fmla="*/ 4594 h 8071"/>
                <a:gd name="T66" fmla="*/ 1217 w 12279"/>
                <a:gd name="T67" fmla="*/ 4297 h 8071"/>
                <a:gd name="T68" fmla="*/ 1249 w 12279"/>
                <a:gd name="T69" fmla="*/ 4048 h 8071"/>
                <a:gd name="T70" fmla="*/ 1334 w 12279"/>
                <a:gd name="T71" fmla="*/ 3902 h 8071"/>
                <a:gd name="T72" fmla="*/ 1553 w 12279"/>
                <a:gd name="T73" fmla="*/ 3855 h 8071"/>
                <a:gd name="T74" fmla="*/ 2039 w 12279"/>
                <a:gd name="T75" fmla="*/ 3829 h 8071"/>
                <a:gd name="T76" fmla="*/ 2761 w 12279"/>
                <a:gd name="T77" fmla="*/ 3855 h 8071"/>
                <a:gd name="T78" fmla="*/ 3683 w 12279"/>
                <a:gd name="T79" fmla="*/ 3965 h 8071"/>
                <a:gd name="T80" fmla="*/ 4772 w 12279"/>
                <a:gd name="T81" fmla="*/ 4193 h 8071"/>
                <a:gd name="T82" fmla="*/ 5990 w 12279"/>
                <a:gd name="T83" fmla="*/ 4573 h 8071"/>
                <a:gd name="T84" fmla="*/ 7746 w 12279"/>
                <a:gd name="T85" fmla="*/ 5322 h 8071"/>
                <a:gd name="T86" fmla="*/ 8749 w 12279"/>
                <a:gd name="T87" fmla="*/ 5778 h 8071"/>
                <a:gd name="T88" fmla="*/ 9517 w 12279"/>
                <a:gd name="T89" fmla="*/ 6157 h 8071"/>
                <a:gd name="T90" fmla="*/ 10061 w 12279"/>
                <a:gd name="T91" fmla="*/ 6476 h 8071"/>
                <a:gd name="T92" fmla="*/ 10389 w 12279"/>
                <a:gd name="T93" fmla="*/ 6754 h 8071"/>
                <a:gd name="T94" fmla="*/ 10515 w 12279"/>
                <a:gd name="T95" fmla="*/ 7008 h 8071"/>
                <a:gd name="T96" fmla="*/ 10458 w 12279"/>
                <a:gd name="T97" fmla="*/ 7255 h 8071"/>
                <a:gd name="T98" fmla="*/ 10342 w 12279"/>
                <a:gd name="T99" fmla="*/ 7480 h 8071"/>
                <a:gd name="T100" fmla="*/ 10211 w 12279"/>
                <a:gd name="T101" fmla="*/ 7675 h 8071"/>
                <a:gd name="T102" fmla="*/ 10055 w 12279"/>
                <a:gd name="T103" fmla="*/ 7864 h 8071"/>
                <a:gd name="T104" fmla="*/ 9875 w 12279"/>
                <a:gd name="T105" fmla="*/ 8044 h 80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79" h="8071">
                  <a:moveTo>
                    <a:pt x="9855" y="8061"/>
                  </a:moveTo>
                  <a:lnTo>
                    <a:pt x="9872" y="8063"/>
                  </a:lnTo>
                  <a:lnTo>
                    <a:pt x="9922" y="8067"/>
                  </a:lnTo>
                  <a:lnTo>
                    <a:pt x="9957" y="8068"/>
                  </a:lnTo>
                  <a:lnTo>
                    <a:pt x="9999" y="8070"/>
                  </a:lnTo>
                  <a:lnTo>
                    <a:pt x="10049" y="8071"/>
                  </a:lnTo>
                  <a:lnTo>
                    <a:pt x="10102" y="8071"/>
                  </a:lnTo>
                  <a:lnTo>
                    <a:pt x="10161" y="8069"/>
                  </a:lnTo>
                  <a:lnTo>
                    <a:pt x="10225" y="8066"/>
                  </a:lnTo>
                  <a:lnTo>
                    <a:pt x="10293" y="8062"/>
                  </a:lnTo>
                  <a:lnTo>
                    <a:pt x="10364" y="8055"/>
                  </a:lnTo>
                  <a:lnTo>
                    <a:pt x="10440" y="8045"/>
                  </a:lnTo>
                  <a:lnTo>
                    <a:pt x="10517" y="8033"/>
                  </a:lnTo>
                  <a:lnTo>
                    <a:pt x="10596" y="8018"/>
                  </a:lnTo>
                  <a:lnTo>
                    <a:pt x="10678" y="7999"/>
                  </a:lnTo>
                  <a:lnTo>
                    <a:pt x="10761" y="7977"/>
                  </a:lnTo>
                  <a:lnTo>
                    <a:pt x="10844" y="7951"/>
                  </a:lnTo>
                  <a:lnTo>
                    <a:pt x="10928" y="7920"/>
                  </a:lnTo>
                  <a:lnTo>
                    <a:pt x="11011" y="7885"/>
                  </a:lnTo>
                  <a:lnTo>
                    <a:pt x="11094" y="7845"/>
                  </a:lnTo>
                  <a:lnTo>
                    <a:pt x="11176" y="7800"/>
                  </a:lnTo>
                  <a:lnTo>
                    <a:pt x="11256" y="7750"/>
                  </a:lnTo>
                  <a:lnTo>
                    <a:pt x="11334" y="7694"/>
                  </a:lnTo>
                  <a:lnTo>
                    <a:pt x="11409" y="7632"/>
                  </a:lnTo>
                  <a:lnTo>
                    <a:pt x="11481" y="7564"/>
                  </a:lnTo>
                  <a:lnTo>
                    <a:pt x="11550" y="7488"/>
                  </a:lnTo>
                  <a:lnTo>
                    <a:pt x="11614" y="7407"/>
                  </a:lnTo>
                  <a:lnTo>
                    <a:pt x="11674" y="7317"/>
                  </a:lnTo>
                  <a:lnTo>
                    <a:pt x="11729" y="7221"/>
                  </a:lnTo>
                  <a:lnTo>
                    <a:pt x="11778" y="7116"/>
                  </a:lnTo>
                  <a:lnTo>
                    <a:pt x="11821" y="7003"/>
                  </a:lnTo>
                  <a:lnTo>
                    <a:pt x="11862" y="6884"/>
                  </a:lnTo>
                  <a:lnTo>
                    <a:pt x="11904" y="6760"/>
                  </a:lnTo>
                  <a:lnTo>
                    <a:pt x="11946" y="6633"/>
                  </a:lnTo>
                  <a:lnTo>
                    <a:pt x="11988" y="6502"/>
                  </a:lnTo>
                  <a:lnTo>
                    <a:pt x="12030" y="6367"/>
                  </a:lnTo>
                  <a:lnTo>
                    <a:pt x="12070" y="6229"/>
                  </a:lnTo>
                  <a:lnTo>
                    <a:pt x="12108" y="6087"/>
                  </a:lnTo>
                  <a:lnTo>
                    <a:pt x="12144" y="5943"/>
                  </a:lnTo>
                  <a:lnTo>
                    <a:pt x="12176" y="5796"/>
                  </a:lnTo>
                  <a:lnTo>
                    <a:pt x="12206" y="5647"/>
                  </a:lnTo>
                  <a:lnTo>
                    <a:pt x="12232" y="5495"/>
                  </a:lnTo>
                  <a:lnTo>
                    <a:pt x="12252" y="5342"/>
                  </a:lnTo>
                  <a:lnTo>
                    <a:pt x="12267" y="5187"/>
                  </a:lnTo>
                  <a:lnTo>
                    <a:pt x="12276" y="5029"/>
                  </a:lnTo>
                  <a:lnTo>
                    <a:pt x="12279" y="4871"/>
                  </a:lnTo>
                  <a:lnTo>
                    <a:pt x="12275" y="4713"/>
                  </a:lnTo>
                  <a:lnTo>
                    <a:pt x="12263" y="4553"/>
                  </a:lnTo>
                  <a:lnTo>
                    <a:pt x="12243" y="4393"/>
                  </a:lnTo>
                  <a:lnTo>
                    <a:pt x="12213" y="4233"/>
                  </a:lnTo>
                  <a:lnTo>
                    <a:pt x="12175" y="4073"/>
                  </a:lnTo>
                  <a:lnTo>
                    <a:pt x="12127" y="3914"/>
                  </a:lnTo>
                  <a:lnTo>
                    <a:pt x="12068" y="3754"/>
                  </a:lnTo>
                  <a:lnTo>
                    <a:pt x="11999" y="3596"/>
                  </a:lnTo>
                  <a:lnTo>
                    <a:pt x="11918" y="3439"/>
                  </a:lnTo>
                  <a:lnTo>
                    <a:pt x="11823" y="3282"/>
                  </a:lnTo>
                  <a:lnTo>
                    <a:pt x="11717" y="3127"/>
                  </a:lnTo>
                  <a:lnTo>
                    <a:pt x="11598" y="2974"/>
                  </a:lnTo>
                  <a:lnTo>
                    <a:pt x="11464" y="2823"/>
                  </a:lnTo>
                  <a:lnTo>
                    <a:pt x="11316" y="2674"/>
                  </a:lnTo>
                  <a:lnTo>
                    <a:pt x="11153" y="2528"/>
                  </a:lnTo>
                  <a:lnTo>
                    <a:pt x="10973" y="2384"/>
                  </a:lnTo>
                  <a:lnTo>
                    <a:pt x="10779" y="2243"/>
                  </a:lnTo>
                  <a:lnTo>
                    <a:pt x="10567" y="2105"/>
                  </a:lnTo>
                  <a:lnTo>
                    <a:pt x="10339" y="1967"/>
                  </a:lnTo>
                  <a:lnTo>
                    <a:pt x="10099" y="1831"/>
                  </a:lnTo>
                  <a:lnTo>
                    <a:pt x="9845" y="1697"/>
                  </a:lnTo>
                  <a:lnTo>
                    <a:pt x="9578" y="1565"/>
                  </a:lnTo>
                  <a:lnTo>
                    <a:pt x="9302" y="1436"/>
                  </a:lnTo>
                  <a:lnTo>
                    <a:pt x="9016" y="1309"/>
                  </a:lnTo>
                  <a:lnTo>
                    <a:pt x="8721" y="1187"/>
                  </a:lnTo>
                  <a:lnTo>
                    <a:pt x="8418" y="1067"/>
                  </a:lnTo>
                  <a:lnTo>
                    <a:pt x="8110" y="952"/>
                  </a:lnTo>
                  <a:lnTo>
                    <a:pt x="7796" y="842"/>
                  </a:lnTo>
                  <a:lnTo>
                    <a:pt x="7479" y="736"/>
                  </a:lnTo>
                  <a:lnTo>
                    <a:pt x="7159" y="636"/>
                  </a:lnTo>
                  <a:lnTo>
                    <a:pt x="6837" y="542"/>
                  </a:lnTo>
                  <a:lnTo>
                    <a:pt x="6514" y="455"/>
                  </a:lnTo>
                  <a:lnTo>
                    <a:pt x="6192" y="373"/>
                  </a:lnTo>
                  <a:lnTo>
                    <a:pt x="5871" y="299"/>
                  </a:lnTo>
                  <a:lnTo>
                    <a:pt x="5554" y="232"/>
                  </a:lnTo>
                  <a:lnTo>
                    <a:pt x="5240" y="172"/>
                  </a:lnTo>
                  <a:lnTo>
                    <a:pt x="4932" y="121"/>
                  </a:lnTo>
                  <a:lnTo>
                    <a:pt x="4630" y="78"/>
                  </a:lnTo>
                  <a:lnTo>
                    <a:pt x="4335" y="45"/>
                  </a:lnTo>
                  <a:lnTo>
                    <a:pt x="4049" y="20"/>
                  </a:lnTo>
                  <a:lnTo>
                    <a:pt x="3772" y="5"/>
                  </a:lnTo>
                  <a:lnTo>
                    <a:pt x="3506" y="0"/>
                  </a:lnTo>
                  <a:lnTo>
                    <a:pt x="3252" y="6"/>
                  </a:lnTo>
                  <a:lnTo>
                    <a:pt x="3011" y="23"/>
                  </a:lnTo>
                  <a:lnTo>
                    <a:pt x="2785" y="50"/>
                  </a:lnTo>
                  <a:lnTo>
                    <a:pt x="2573" y="90"/>
                  </a:lnTo>
                  <a:lnTo>
                    <a:pt x="2378" y="141"/>
                  </a:lnTo>
                  <a:lnTo>
                    <a:pt x="2200" y="205"/>
                  </a:lnTo>
                  <a:lnTo>
                    <a:pt x="2042" y="282"/>
                  </a:lnTo>
                  <a:lnTo>
                    <a:pt x="1895" y="367"/>
                  </a:lnTo>
                  <a:lnTo>
                    <a:pt x="1755" y="458"/>
                  </a:lnTo>
                  <a:lnTo>
                    <a:pt x="1620" y="553"/>
                  </a:lnTo>
                  <a:lnTo>
                    <a:pt x="1492" y="652"/>
                  </a:lnTo>
                  <a:lnTo>
                    <a:pt x="1369" y="755"/>
                  </a:lnTo>
                  <a:lnTo>
                    <a:pt x="1251" y="861"/>
                  </a:lnTo>
                  <a:lnTo>
                    <a:pt x="1140" y="971"/>
                  </a:lnTo>
                  <a:lnTo>
                    <a:pt x="1034" y="1083"/>
                  </a:lnTo>
                  <a:lnTo>
                    <a:pt x="934" y="1199"/>
                  </a:lnTo>
                  <a:lnTo>
                    <a:pt x="838" y="1315"/>
                  </a:lnTo>
                  <a:lnTo>
                    <a:pt x="748" y="1434"/>
                  </a:lnTo>
                  <a:lnTo>
                    <a:pt x="664" y="1553"/>
                  </a:lnTo>
                  <a:lnTo>
                    <a:pt x="585" y="1674"/>
                  </a:lnTo>
                  <a:lnTo>
                    <a:pt x="510" y="1796"/>
                  </a:lnTo>
                  <a:lnTo>
                    <a:pt x="442" y="1917"/>
                  </a:lnTo>
                  <a:lnTo>
                    <a:pt x="379" y="2039"/>
                  </a:lnTo>
                  <a:lnTo>
                    <a:pt x="320" y="2160"/>
                  </a:lnTo>
                  <a:lnTo>
                    <a:pt x="267" y="2281"/>
                  </a:lnTo>
                  <a:lnTo>
                    <a:pt x="219" y="2400"/>
                  </a:lnTo>
                  <a:lnTo>
                    <a:pt x="175" y="2518"/>
                  </a:lnTo>
                  <a:lnTo>
                    <a:pt x="137" y="2634"/>
                  </a:lnTo>
                  <a:lnTo>
                    <a:pt x="103" y="2748"/>
                  </a:lnTo>
                  <a:lnTo>
                    <a:pt x="74" y="2859"/>
                  </a:lnTo>
                  <a:lnTo>
                    <a:pt x="50" y="2968"/>
                  </a:lnTo>
                  <a:lnTo>
                    <a:pt x="31" y="3074"/>
                  </a:lnTo>
                  <a:lnTo>
                    <a:pt x="17" y="3176"/>
                  </a:lnTo>
                  <a:lnTo>
                    <a:pt x="7" y="3274"/>
                  </a:lnTo>
                  <a:lnTo>
                    <a:pt x="1" y="3368"/>
                  </a:lnTo>
                  <a:lnTo>
                    <a:pt x="0" y="3457"/>
                  </a:lnTo>
                  <a:lnTo>
                    <a:pt x="4" y="3542"/>
                  </a:lnTo>
                  <a:lnTo>
                    <a:pt x="12" y="3621"/>
                  </a:lnTo>
                  <a:lnTo>
                    <a:pt x="24" y="3694"/>
                  </a:lnTo>
                  <a:lnTo>
                    <a:pt x="41" y="3764"/>
                  </a:lnTo>
                  <a:lnTo>
                    <a:pt x="63" y="3835"/>
                  </a:lnTo>
                  <a:lnTo>
                    <a:pt x="90" y="3905"/>
                  </a:lnTo>
                  <a:lnTo>
                    <a:pt x="122" y="3975"/>
                  </a:lnTo>
                  <a:lnTo>
                    <a:pt x="158" y="4045"/>
                  </a:lnTo>
                  <a:lnTo>
                    <a:pt x="198" y="4114"/>
                  </a:lnTo>
                  <a:lnTo>
                    <a:pt x="241" y="4182"/>
                  </a:lnTo>
                  <a:lnTo>
                    <a:pt x="287" y="4250"/>
                  </a:lnTo>
                  <a:lnTo>
                    <a:pt x="335" y="4317"/>
                  </a:lnTo>
                  <a:lnTo>
                    <a:pt x="385" y="4382"/>
                  </a:lnTo>
                  <a:lnTo>
                    <a:pt x="438" y="4446"/>
                  </a:lnTo>
                  <a:lnTo>
                    <a:pt x="491" y="4509"/>
                  </a:lnTo>
                  <a:lnTo>
                    <a:pt x="546" y="4570"/>
                  </a:lnTo>
                  <a:lnTo>
                    <a:pt x="603" y="4630"/>
                  </a:lnTo>
                  <a:lnTo>
                    <a:pt x="659" y="4687"/>
                  </a:lnTo>
                  <a:lnTo>
                    <a:pt x="714" y="4742"/>
                  </a:lnTo>
                  <a:lnTo>
                    <a:pt x="770" y="4796"/>
                  </a:lnTo>
                  <a:lnTo>
                    <a:pt x="824" y="4847"/>
                  </a:lnTo>
                  <a:lnTo>
                    <a:pt x="877" y="4895"/>
                  </a:lnTo>
                  <a:lnTo>
                    <a:pt x="930" y="4941"/>
                  </a:lnTo>
                  <a:lnTo>
                    <a:pt x="980" y="4984"/>
                  </a:lnTo>
                  <a:lnTo>
                    <a:pt x="1027" y="5024"/>
                  </a:lnTo>
                  <a:lnTo>
                    <a:pt x="1071" y="5060"/>
                  </a:lnTo>
                  <a:lnTo>
                    <a:pt x="1113" y="5094"/>
                  </a:lnTo>
                  <a:lnTo>
                    <a:pt x="1185" y="5152"/>
                  </a:lnTo>
                  <a:lnTo>
                    <a:pt x="1241" y="5194"/>
                  </a:lnTo>
                  <a:lnTo>
                    <a:pt x="1277" y="5220"/>
                  </a:lnTo>
                  <a:lnTo>
                    <a:pt x="1290" y="5229"/>
                  </a:lnTo>
                  <a:lnTo>
                    <a:pt x="1287" y="5215"/>
                  </a:lnTo>
                  <a:lnTo>
                    <a:pt x="1281" y="5176"/>
                  </a:lnTo>
                  <a:lnTo>
                    <a:pt x="1272" y="5114"/>
                  </a:lnTo>
                  <a:lnTo>
                    <a:pt x="1261" y="5032"/>
                  </a:lnTo>
                  <a:lnTo>
                    <a:pt x="1249" y="4937"/>
                  </a:lnTo>
                  <a:lnTo>
                    <a:pt x="1238" y="4830"/>
                  </a:lnTo>
                  <a:lnTo>
                    <a:pt x="1233" y="4773"/>
                  </a:lnTo>
                  <a:lnTo>
                    <a:pt x="1228" y="4714"/>
                  </a:lnTo>
                  <a:lnTo>
                    <a:pt x="1224" y="4655"/>
                  </a:lnTo>
                  <a:lnTo>
                    <a:pt x="1220" y="4594"/>
                  </a:lnTo>
                  <a:lnTo>
                    <a:pt x="1218" y="4534"/>
                  </a:lnTo>
                  <a:lnTo>
                    <a:pt x="1216" y="4473"/>
                  </a:lnTo>
                  <a:lnTo>
                    <a:pt x="1215" y="4413"/>
                  </a:lnTo>
                  <a:lnTo>
                    <a:pt x="1215" y="4355"/>
                  </a:lnTo>
                  <a:lnTo>
                    <a:pt x="1217" y="4297"/>
                  </a:lnTo>
                  <a:lnTo>
                    <a:pt x="1220" y="4242"/>
                  </a:lnTo>
                  <a:lnTo>
                    <a:pt x="1225" y="4189"/>
                  </a:lnTo>
                  <a:lnTo>
                    <a:pt x="1231" y="4139"/>
                  </a:lnTo>
                  <a:lnTo>
                    <a:pt x="1239" y="4092"/>
                  </a:lnTo>
                  <a:lnTo>
                    <a:pt x="1249" y="4048"/>
                  </a:lnTo>
                  <a:lnTo>
                    <a:pt x="1261" y="4009"/>
                  </a:lnTo>
                  <a:lnTo>
                    <a:pt x="1277" y="3974"/>
                  </a:lnTo>
                  <a:lnTo>
                    <a:pt x="1293" y="3945"/>
                  </a:lnTo>
                  <a:lnTo>
                    <a:pt x="1312" y="3920"/>
                  </a:lnTo>
                  <a:lnTo>
                    <a:pt x="1334" y="3902"/>
                  </a:lnTo>
                  <a:lnTo>
                    <a:pt x="1358" y="3890"/>
                  </a:lnTo>
                  <a:lnTo>
                    <a:pt x="1389" y="3881"/>
                  </a:lnTo>
                  <a:lnTo>
                    <a:pt x="1432" y="3872"/>
                  </a:lnTo>
                  <a:lnTo>
                    <a:pt x="1487" y="3863"/>
                  </a:lnTo>
                  <a:lnTo>
                    <a:pt x="1553" y="3855"/>
                  </a:lnTo>
                  <a:lnTo>
                    <a:pt x="1629" y="3847"/>
                  </a:lnTo>
                  <a:lnTo>
                    <a:pt x="1717" y="3840"/>
                  </a:lnTo>
                  <a:lnTo>
                    <a:pt x="1814" y="3835"/>
                  </a:lnTo>
                  <a:lnTo>
                    <a:pt x="1921" y="3831"/>
                  </a:lnTo>
                  <a:lnTo>
                    <a:pt x="2039" y="3829"/>
                  </a:lnTo>
                  <a:lnTo>
                    <a:pt x="2166" y="3829"/>
                  </a:lnTo>
                  <a:lnTo>
                    <a:pt x="2301" y="3831"/>
                  </a:lnTo>
                  <a:lnTo>
                    <a:pt x="2446" y="3836"/>
                  </a:lnTo>
                  <a:lnTo>
                    <a:pt x="2599" y="3844"/>
                  </a:lnTo>
                  <a:lnTo>
                    <a:pt x="2761" y="3855"/>
                  </a:lnTo>
                  <a:lnTo>
                    <a:pt x="2930" y="3869"/>
                  </a:lnTo>
                  <a:lnTo>
                    <a:pt x="3108" y="3887"/>
                  </a:lnTo>
                  <a:lnTo>
                    <a:pt x="3293" y="3908"/>
                  </a:lnTo>
                  <a:lnTo>
                    <a:pt x="3485" y="3934"/>
                  </a:lnTo>
                  <a:lnTo>
                    <a:pt x="3683" y="3965"/>
                  </a:lnTo>
                  <a:lnTo>
                    <a:pt x="3889" y="4000"/>
                  </a:lnTo>
                  <a:lnTo>
                    <a:pt x="4101" y="4040"/>
                  </a:lnTo>
                  <a:lnTo>
                    <a:pt x="4319" y="4086"/>
                  </a:lnTo>
                  <a:lnTo>
                    <a:pt x="4542" y="4137"/>
                  </a:lnTo>
                  <a:lnTo>
                    <a:pt x="4772" y="4193"/>
                  </a:lnTo>
                  <a:lnTo>
                    <a:pt x="5006" y="4256"/>
                  </a:lnTo>
                  <a:lnTo>
                    <a:pt x="5245" y="4325"/>
                  </a:lnTo>
                  <a:lnTo>
                    <a:pt x="5489" y="4401"/>
                  </a:lnTo>
                  <a:lnTo>
                    <a:pt x="5738" y="4483"/>
                  </a:lnTo>
                  <a:lnTo>
                    <a:pt x="5990" y="4573"/>
                  </a:lnTo>
                  <a:lnTo>
                    <a:pt x="6246" y="4670"/>
                  </a:lnTo>
                  <a:lnTo>
                    <a:pt x="6506" y="4775"/>
                  </a:lnTo>
                  <a:lnTo>
                    <a:pt x="6769" y="4887"/>
                  </a:lnTo>
                  <a:lnTo>
                    <a:pt x="7278" y="5112"/>
                  </a:lnTo>
                  <a:lnTo>
                    <a:pt x="7746" y="5322"/>
                  </a:lnTo>
                  <a:lnTo>
                    <a:pt x="7967" y="5420"/>
                  </a:lnTo>
                  <a:lnTo>
                    <a:pt x="8176" y="5515"/>
                  </a:lnTo>
                  <a:lnTo>
                    <a:pt x="8377" y="5606"/>
                  </a:lnTo>
                  <a:lnTo>
                    <a:pt x="8567" y="5694"/>
                  </a:lnTo>
                  <a:lnTo>
                    <a:pt x="8749" y="5778"/>
                  </a:lnTo>
                  <a:lnTo>
                    <a:pt x="8921" y="5860"/>
                  </a:lnTo>
                  <a:lnTo>
                    <a:pt x="9084" y="5938"/>
                  </a:lnTo>
                  <a:lnTo>
                    <a:pt x="9237" y="6014"/>
                  </a:lnTo>
                  <a:lnTo>
                    <a:pt x="9382" y="6087"/>
                  </a:lnTo>
                  <a:lnTo>
                    <a:pt x="9517" y="6157"/>
                  </a:lnTo>
                  <a:lnTo>
                    <a:pt x="9643" y="6225"/>
                  </a:lnTo>
                  <a:lnTo>
                    <a:pt x="9761" y="6291"/>
                  </a:lnTo>
                  <a:lnTo>
                    <a:pt x="9869" y="6355"/>
                  </a:lnTo>
                  <a:lnTo>
                    <a:pt x="9969" y="6416"/>
                  </a:lnTo>
                  <a:lnTo>
                    <a:pt x="10061" y="6476"/>
                  </a:lnTo>
                  <a:lnTo>
                    <a:pt x="10143" y="6535"/>
                  </a:lnTo>
                  <a:lnTo>
                    <a:pt x="10217" y="6591"/>
                  </a:lnTo>
                  <a:lnTo>
                    <a:pt x="10283" y="6647"/>
                  </a:lnTo>
                  <a:lnTo>
                    <a:pt x="10340" y="6701"/>
                  </a:lnTo>
                  <a:lnTo>
                    <a:pt x="10389" y="6754"/>
                  </a:lnTo>
                  <a:lnTo>
                    <a:pt x="10431" y="6806"/>
                  </a:lnTo>
                  <a:lnTo>
                    <a:pt x="10464" y="6857"/>
                  </a:lnTo>
                  <a:lnTo>
                    <a:pt x="10489" y="6908"/>
                  </a:lnTo>
                  <a:lnTo>
                    <a:pt x="10506" y="6958"/>
                  </a:lnTo>
                  <a:lnTo>
                    <a:pt x="10515" y="7008"/>
                  </a:lnTo>
                  <a:lnTo>
                    <a:pt x="10516" y="7057"/>
                  </a:lnTo>
                  <a:lnTo>
                    <a:pt x="10510" y="7108"/>
                  </a:lnTo>
                  <a:lnTo>
                    <a:pt x="10496" y="7157"/>
                  </a:lnTo>
                  <a:lnTo>
                    <a:pt x="10478" y="7206"/>
                  </a:lnTo>
                  <a:lnTo>
                    <a:pt x="10458" y="7255"/>
                  </a:lnTo>
                  <a:lnTo>
                    <a:pt x="10437" y="7302"/>
                  </a:lnTo>
                  <a:lnTo>
                    <a:pt x="10415" y="7348"/>
                  </a:lnTo>
                  <a:lnTo>
                    <a:pt x="10391" y="7393"/>
                  </a:lnTo>
                  <a:lnTo>
                    <a:pt x="10367" y="7437"/>
                  </a:lnTo>
                  <a:lnTo>
                    <a:pt x="10342" y="7480"/>
                  </a:lnTo>
                  <a:lnTo>
                    <a:pt x="10316" y="7521"/>
                  </a:lnTo>
                  <a:lnTo>
                    <a:pt x="10290" y="7562"/>
                  </a:lnTo>
                  <a:lnTo>
                    <a:pt x="10264" y="7601"/>
                  </a:lnTo>
                  <a:lnTo>
                    <a:pt x="10237" y="7639"/>
                  </a:lnTo>
                  <a:lnTo>
                    <a:pt x="10211" y="7675"/>
                  </a:lnTo>
                  <a:lnTo>
                    <a:pt x="10184" y="7711"/>
                  </a:lnTo>
                  <a:lnTo>
                    <a:pt x="10157" y="7744"/>
                  </a:lnTo>
                  <a:lnTo>
                    <a:pt x="10131" y="7777"/>
                  </a:lnTo>
                  <a:lnTo>
                    <a:pt x="10105" y="7807"/>
                  </a:lnTo>
                  <a:lnTo>
                    <a:pt x="10055" y="7864"/>
                  </a:lnTo>
                  <a:lnTo>
                    <a:pt x="10008" y="7914"/>
                  </a:lnTo>
                  <a:lnTo>
                    <a:pt x="9966" y="7958"/>
                  </a:lnTo>
                  <a:lnTo>
                    <a:pt x="9929" y="7994"/>
                  </a:lnTo>
                  <a:lnTo>
                    <a:pt x="9898" y="8023"/>
                  </a:lnTo>
                  <a:lnTo>
                    <a:pt x="9875" y="8044"/>
                  </a:lnTo>
                  <a:lnTo>
                    <a:pt x="9860" y="8057"/>
                  </a:lnTo>
                  <a:lnTo>
                    <a:pt x="9855" y="80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79" name="Freeform 6">
              <a:extLst>
                <a:ext uri="{FF2B5EF4-FFF2-40B4-BE49-F238E27FC236}">
                  <a16:creationId xmlns:a16="http://schemas.microsoft.com/office/drawing/2014/main" xmlns="" id="{0F6A14ED-949B-4037-96E4-EB004F3D29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34512" y="3910403"/>
              <a:ext cx="1479550" cy="954088"/>
            </a:xfrm>
            <a:custGeom>
              <a:avLst/>
              <a:gdLst>
                <a:gd name="T0" fmla="*/ 415 w 11186"/>
                <a:gd name="T1" fmla="*/ 3443 h 7218"/>
                <a:gd name="T2" fmla="*/ 1630 w 11186"/>
                <a:gd name="T3" fmla="*/ 3521 h 7218"/>
                <a:gd name="T4" fmla="*/ 3809 w 11186"/>
                <a:gd name="T5" fmla="*/ 3963 h 7218"/>
                <a:gd name="T6" fmla="*/ 6238 w 11186"/>
                <a:gd name="T7" fmla="*/ 4811 h 7218"/>
                <a:gd name="T8" fmla="*/ 7743 w 11186"/>
                <a:gd name="T9" fmla="*/ 5662 h 7218"/>
                <a:gd name="T10" fmla="*/ 8406 w 11186"/>
                <a:gd name="T11" fmla="*/ 6187 h 7218"/>
                <a:gd name="T12" fmla="*/ 8401 w 11186"/>
                <a:gd name="T13" fmla="*/ 5700 h 7218"/>
                <a:gd name="T14" fmla="*/ 8312 w 11186"/>
                <a:gd name="T15" fmla="*/ 4713 h 7218"/>
                <a:gd name="T16" fmla="*/ 8184 w 11186"/>
                <a:gd name="T17" fmla="*/ 4133 h 7218"/>
                <a:gd name="T18" fmla="*/ 8138 w 11186"/>
                <a:gd name="T19" fmla="*/ 3979 h 7218"/>
                <a:gd name="T20" fmla="*/ 8258 w 11186"/>
                <a:gd name="T21" fmla="*/ 4095 h 7218"/>
                <a:gd name="T22" fmla="*/ 8476 w 11186"/>
                <a:gd name="T23" fmla="*/ 4493 h 7218"/>
                <a:gd name="T24" fmla="*/ 8799 w 11186"/>
                <a:gd name="T25" fmla="*/ 5267 h 7218"/>
                <a:gd name="T26" fmla="*/ 9164 w 11186"/>
                <a:gd name="T27" fmla="*/ 5977 h 7218"/>
                <a:gd name="T28" fmla="*/ 9698 w 11186"/>
                <a:gd name="T29" fmla="*/ 6812 h 7218"/>
                <a:gd name="T30" fmla="*/ 9951 w 11186"/>
                <a:gd name="T31" fmla="*/ 7095 h 7218"/>
                <a:gd name="T32" fmla="*/ 10187 w 11186"/>
                <a:gd name="T33" fmla="*/ 7170 h 7218"/>
                <a:gd name="T34" fmla="*/ 10559 w 11186"/>
                <a:gd name="T35" fmla="*/ 6963 h 7218"/>
                <a:gd name="T36" fmla="*/ 10878 w 11186"/>
                <a:gd name="T37" fmla="*/ 6884 h 7218"/>
                <a:gd name="T38" fmla="*/ 11185 w 11186"/>
                <a:gd name="T39" fmla="*/ 6826 h 7218"/>
                <a:gd name="T40" fmla="*/ 11072 w 11186"/>
                <a:gd name="T41" fmla="*/ 5274 h 7218"/>
                <a:gd name="T42" fmla="*/ 10599 w 11186"/>
                <a:gd name="T43" fmla="*/ 2905 h 7218"/>
                <a:gd name="T44" fmla="*/ 9495 w 11186"/>
                <a:gd name="T45" fmla="*/ 841 h 7218"/>
                <a:gd name="T46" fmla="*/ 7294 w 11186"/>
                <a:gd name="T47" fmla="*/ 20 h 7218"/>
                <a:gd name="T48" fmla="*/ 4558 w 11186"/>
                <a:gd name="T49" fmla="*/ 278 h 7218"/>
                <a:gd name="T50" fmla="*/ 2357 w 11186"/>
                <a:gd name="T51" fmla="*/ 1167 h 7218"/>
                <a:gd name="T52" fmla="*/ 1127 w 11186"/>
                <a:gd name="T53" fmla="*/ 2197 h 7218"/>
                <a:gd name="T54" fmla="*/ 354 w 11186"/>
                <a:gd name="T55" fmla="*/ 3021 h 7218"/>
                <a:gd name="T56" fmla="*/ 9158 w 11186"/>
                <a:gd name="T57" fmla="*/ 4761 h 7218"/>
                <a:gd name="T58" fmla="*/ 9207 w 11186"/>
                <a:gd name="T59" fmla="*/ 3546 h 7218"/>
                <a:gd name="T60" fmla="*/ 9157 w 11186"/>
                <a:gd name="T61" fmla="*/ 2291 h 7218"/>
                <a:gd name="T62" fmla="*/ 8929 w 11186"/>
                <a:gd name="T63" fmla="*/ 1406 h 7218"/>
                <a:gd name="T64" fmla="*/ 8670 w 11186"/>
                <a:gd name="T65" fmla="*/ 951 h 7218"/>
                <a:gd name="T66" fmla="*/ 8485 w 11186"/>
                <a:gd name="T67" fmla="*/ 772 h 7218"/>
                <a:gd name="T68" fmla="*/ 8485 w 11186"/>
                <a:gd name="T69" fmla="*/ 1171 h 7218"/>
                <a:gd name="T70" fmla="*/ 8687 w 11186"/>
                <a:gd name="T71" fmla="*/ 3031 h 7218"/>
                <a:gd name="T72" fmla="*/ 8842 w 11186"/>
                <a:gd name="T73" fmla="*/ 3931 h 7218"/>
                <a:gd name="T74" fmla="*/ 9036 w 11186"/>
                <a:gd name="T75" fmla="*/ 4510 h 7218"/>
                <a:gd name="T76" fmla="*/ 7895 w 11186"/>
                <a:gd name="T77" fmla="*/ 3476 h 7218"/>
                <a:gd name="T78" fmla="*/ 7685 w 11186"/>
                <a:gd name="T79" fmla="*/ 2554 h 7218"/>
                <a:gd name="T80" fmla="*/ 7342 w 11186"/>
                <a:gd name="T81" fmla="*/ 1620 h 7218"/>
                <a:gd name="T82" fmla="*/ 6902 w 11186"/>
                <a:gd name="T83" fmla="*/ 1134 h 7218"/>
                <a:gd name="T84" fmla="*/ 6542 w 11186"/>
                <a:gd name="T85" fmla="*/ 923 h 7218"/>
                <a:gd name="T86" fmla="*/ 6281 w 11186"/>
                <a:gd name="T87" fmla="*/ 846 h 7218"/>
                <a:gd name="T88" fmla="*/ 6722 w 11186"/>
                <a:gd name="T89" fmla="*/ 1362 h 7218"/>
                <a:gd name="T90" fmla="*/ 7073 w 11186"/>
                <a:gd name="T91" fmla="*/ 1883 h 7218"/>
                <a:gd name="T92" fmla="*/ 7237 w 11186"/>
                <a:gd name="T93" fmla="*/ 2502 h 7218"/>
                <a:gd name="T94" fmla="*/ 7276 w 11186"/>
                <a:gd name="T95" fmla="*/ 2906 h 7218"/>
                <a:gd name="T96" fmla="*/ 6890 w 11186"/>
                <a:gd name="T97" fmla="*/ 2507 h 7218"/>
                <a:gd name="T98" fmla="*/ 6331 w 11186"/>
                <a:gd name="T99" fmla="*/ 2072 h 7218"/>
                <a:gd name="T100" fmla="*/ 5670 w 11186"/>
                <a:gd name="T101" fmla="*/ 1816 h 7218"/>
                <a:gd name="T102" fmla="*/ 4968 w 11186"/>
                <a:gd name="T103" fmla="*/ 1795 h 7218"/>
                <a:gd name="T104" fmla="*/ 4301 w 11186"/>
                <a:gd name="T105" fmla="*/ 1898 h 7218"/>
                <a:gd name="T106" fmla="*/ 4732 w 11186"/>
                <a:gd name="T107" fmla="*/ 2036 h 7218"/>
                <a:gd name="T108" fmla="*/ 5728 w 11186"/>
                <a:gd name="T109" fmla="*/ 2329 h 7218"/>
                <a:gd name="T110" fmla="*/ 6668 w 11186"/>
                <a:gd name="T111" fmla="*/ 2788 h 7218"/>
                <a:gd name="T112" fmla="*/ 7333 w 11186"/>
                <a:gd name="T113" fmla="*/ 3292 h 7218"/>
                <a:gd name="T114" fmla="*/ 7921 w 11186"/>
                <a:gd name="T115" fmla="*/ 3650 h 7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186" h="7218">
                  <a:moveTo>
                    <a:pt x="0" y="3482"/>
                  </a:moveTo>
                  <a:lnTo>
                    <a:pt x="12" y="3479"/>
                  </a:lnTo>
                  <a:lnTo>
                    <a:pt x="52" y="3472"/>
                  </a:lnTo>
                  <a:lnTo>
                    <a:pt x="82" y="3468"/>
                  </a:lnTo>
                  <a:lnTo>
                    <a:pt x="119" y="3463"/>
                  </a:lnTo>
                  <a:lnTo>
                    <a:pt x="163" y="3458"/>
                  </a:lnTo>
                  <a:lnTo>
                    <a:pt x="214" y="3454"/>
                  </a:lnTo>
                  <a:lnTo>
                    <a:pt x="273" y="3449"/>
                  </a:lnTo>
                  <a:lnTo>
                    <a:pt x="340" y="3446"/>
                  </a:lnTo>
                  <a:lnTo>
                    <a:pt x="415" y="3443"/>
                  </a:lnTo>
                  <a:lnTo>
                    <a:pt x="498" y="3442"/>
                  </a:lnTo>
                  <a:lnTo>
                    <a:pt x="588" y="3442"/>
                  </a:lnTo>
                  <a:lnTo>
                    <a:pt x="687" y="3443"/>
                  </a:lnTo>
                  <a:lnTo>
                    <a:pt x="796" y="3447"/>
                  </a:lnTo>
                  <a:lnTo>
                    <a:pt x="912" y="3452"/>
                  </a:lnTo>
                  <a:lnTo>
                    <a:pt x="1037" y="3460"/>
                  </a:lnTo>
                  <a:lnTo>
                    <a:pt x="1172" y="3471"/>
                  </a:lnTo>
                  <a:lnTo>
                    <a:pt x="1315" y="3485"/>
                  </a:lnTo>
                  <a:lnTo>
                    <a:pt x="1467" y="3501"/>
                  </a:lnTo>
                  <a:lnTo>
                    <a:pt x="1630" y="3521"/>
                  </a:lnTo>
                  <a:lnTo>
                    <a:pt x="1801" y="3545"/>
                  </a:lnTo>
                  <a:lnTo>
                    <a:pt x="1983" y="3573"/>
                  </a:lnTo>
                  <a:lnTo>
                    <a:pt x="2174" y="3604"/>
                  </a:lnTo>
                  <a:lnTo>
                    <a:pt x="2377" y="3640"/>
                  </a:lnTo>
                  <a:lnTo>
                    <a:pt x="2589" y="3681"/>
                  </a:lnTo>
                  <a:lnTo>
                    <a:pt x="2811" y="3727"/>
                  </a:lnTo>
                  <a:lnTo>
                    <a:pt x="3045" y="3777"/>
                  </a:lnTo>
                  <a:lnTo>
                    <a:pt x="3288" y="3833"/>
                  </a:lnTo>
                  <a:lnTo>
                    <a:pt x="3543" y="3895"/>
                  </a:lnTo>
                  <a:lnTo>
                    <a:pt x="3809" y="3963"/>
                  </a:lnTo>
                  <a:lnTo>
                    <a:pt x="4087" y="4036"/>
                  </a:lnTo>
                  <a:lnTo>
                    <a:pt x="4364" y="4114"/>
                  </a:lnTo>
                  <a:lnTo>
                    <a:pt x="4632" y="4195"/>
                  </a:lnTo>
                  <a:lnTo>
                    <a:pt x="4891" y="4279"/>
                  </a:lnTo>
                  <a:lnTo>
                    <a:pt x="5140" y="4364"/>
                  </a:lnTo>
                  <a:lnTo>
                    <a:pt x="5378" y="4451"/>
                  </a:lnTo>
                  <a:lnTo>
                    <a:pt x="5607" y="4540"/>
                  </a:lnTo>
                  <a:lnTo>
                    <a:pt x="5826" y="4630"/>
                  </a:lnTo>
                  <a:lnTo>
                    <a:pt x="6037" y="4720"/>
                  </a:lnTo>
                  <a:lnTo>
                    <a:pt x="6238" y="4811"/>
                  </a:lnTo>
                  <a:lnTo>
                    <a:pt x="6429" y="4901"/>
                  </a:lnTo>
                  <a:lnTo>
                    <a:pt x="6612" y="4992"/>
                  </a:lnTo>
                  <a:lnTo>
                    <a:pt x="6784" y="5082"/>
                  </a:lnTo>
                  <a:lnTo>
                    <a:pt x="6948" y="5171"/>
                  </a:lnTo>
                  <a:lnTo>
                    <a:pt x="7103" y="5258"/>
                  </a:lnTo>
                  <a:lnTo>
                    <a:pt x="7248" y="5343"/>
                  </a:lnTo>
                  <a:lnTo>
                    <a:pt x="7386" y="5427"/>
                  </a:lnTo>
                  <a:lnTo>
                    <a:pt x="7513" y="5508"/>
                  </a:lnTo>
                  <a:lnTo>
                    <a:pt x="7632" y="5586"/>
                  </a:lnTo>
                  <a:lnTo>
                    <a:pt x="7743" y="5662"/>
                  </a:lnTo>
                  <a:lnTo>
                    <a:pt x="7845" y="5733"/>
                  </a:lnTo>
                  <a:lnTo>
                    <a:pt x="7938" y="5801"/>
                  </a:lnTo>
                  <a:lnTo>
                    <a:pt x="8023" y="5865"/>
                  </a:lnTo>
                  <a:lnTo>
                    <a:pt x="8100" y="5925"/>
                  </a:lnTo>
                  <a:lnTo>
                    <a:pt x="8168" y="5980"/>
                  </a:lnTo>
                  <a:lnTo>
                    <a:pt x="8228" y="6029"/>
                  </a:lnTo>
                  <a:lnTo>
                    <a:pt x="8279" y="6073"/>
                  </a:lnTo>
                  <a:lnTo>
                    <a:pt x="8323" y="6111"/>
                  </a:lnTo>
                  <a:lnTo>
                    <a:pt x="8358" y="6143"/>
                  </a:lnTo>
                  <a:lnTo>
                    <a:pt x="8406" y="6187"/>
                  </a:lnTo>
                  <a:lnTo>
                    <a:pt x="8421" y="6203"/>
                  </a:lnTo>
                  <a:lnTo>
                    <a:pt x="8421" y="6195"/>
                  </a:lnTo>
                  <a:lnTo>
                    <a:pt x="8421" y="6174"/>
                  </a:lnTo>
                  <a:lnTo>
                    <a:pt x="8420" y="6139"/>
                  </a:lnTo>
                  <a:lnTo>
                    <a:pt x="8419" y="6091"/>
                  </a:lnTo>
                  <a:lnTo>
                    <a:pt x="8417" y="6032"/>
                  </a:lnTo>
                  <a:lnTo>
                    <a:pt x="8414" y="5963"/>
                  </a:lnTo>
                  <a:lnTo>
                    <a:pt x="8411" y="5884"/>
                  </a:lnTo>
                  <a:lnTo>
                    <a:pt x="8407" y="5796"/>
                  </a:lnTo>
                  <a:lnTo>
                    <a:pt x="8401" y="5700"/>
                  </a:lnTo>
                  <a:lnTo>
                    <a:pt x="8396" y="5597"/>
                  </a:lnTo>
                  <a:lnTo>
                    <a:pt x="8389" y="5489"/>
                  </a:lnTo>
                  <a:lnTo>
                    <a:pt x="8381" y="5376"/>
                  </a:lnTo>
                  <a:lnTo>
                    <a:pt x="8371" y="5258"/>
                  </a:lnTo>
                  <a:lnTo>
                    <a:pt x="8361" y="5137"/>
                  </a:lnTo>
                  <a:lnTo>
                    <a:pt x="8349" y="5014"/>
                  </a:lnTo>
                  <a:lnTo>
                    <a:pt x="8335" y="4889"/>
                  </a:lnTo>
                  <a:lnTo>
                    <a:pt x="8328" y="4828"/>
                  </a:lnTo>
                  <a:lnTo>
                    <a:pt x="8320" y="4769"/>
                  </a:lnTo>
                  <a:lnTo>
                    <a:pt x="8312" y="4713"/>
                  </a:lnTo>
                  <a:lnTo>
                    <a:pt x="8304" y="4659"/>
                  </a:lnTo>
                  <a:lnTo>
                    <a:pt x="8295" y="4607"/>
                  </a:lnTo>
                  <a:lnTo>
                    <a:pt x="8287" y="4558"/>
                  </a:lnTo>
                  <a:lnTo>
                    <a:pt x="8278" y="4511"/>
                  </a:lnTo>
                  <a:lnTo>
                    <a:pt x="8269" y="4466"/>
                  </a:lnTo>
                  <a:lnTo>
                    <a:pt x="8252" y="4383"/>
                  </a:lnTo>
                  <a:lnTo>
                    <a:pt x="8234" y="4308"/>
                  </a:lnTo>
                  <a:lnTo>
                    <a:pt x="8216" y="4242"/>
                  </a:lnTo>
                  <a:lnTo>
                    <a:pt x="8200" y="4183"/>
                  </a:lnTo>
                  <a:lnTo>
                    <a:pt x="8184" y="4133"/>
                  </a:lnTo>
                  <a:lnTo>
                    <a:pt x="8169" y="4090"/>
                  </a:lnTo>
                  <a:lnTo>
                    <a:pt x="8156" y="4054"/>
                  </a:lnTo>
                  <a:lnTo>
                    <a:pt x="8144" y="4026"/>
                  </a:lnTo>
                  <a:lnTo>
                    <a:pt x="8135" y="4004"/>
                  </a:lnTo>
                  <a:lnTo>
                    <a:pt x="8128" y="3989"/>
                  </a:lnTo>
                  <a:lnTo>
                    <a:pt x="8123" y="3980"/>
                  </a:lnTo>
                  <a:lnTo>
                    <a:pt x="8122" y="3977"/>
                  </a:lnTo>
                  <a:lnTo>
                    <a:pt x="8124" y="3976"/>
                  </a:lnTo>
                  <a:lnTo>
                    <a:pt x="8129" y="3977"/>
                  </a:lnTo>
                  <a:lnTo>
                    <a:pt x="8138" y="3979"/>
                  </a:lnTo>
                  <a:lnTo>
                    <a:pt x="8151" y="3986"/>
                  </a:lnTo>
                  <a:lnTo>
                    <a:pt x="8159" y="3990"/>
                  </a:lnTo>
                  <a:lnTo>
                    <a:pt x="8168" y="3997"/>
                  </a:lnTo>
                  <a:lnTo>
                    <a:pt x="8178" y="4004"/>
                  </a:lnTo>
                  <a:lnTo>
                    <a:pt x="8189" y="4014"/>
                  </a:lnTo>
                  <a:lnTo>
                    <a:pt x="8201" y="4025"/>
                  </a:lnTo>
                  <a:lnTo>
                    <a:pt x="8213" y="4039"/>
                  </a:lnTo>
                  <a:lnTo>
                    <a:pt x="8227" y="4055"/>
                  </a:lnTo>
                  <a:lnTo>
                    <a:pt x="8242" y="4074"/>
                  </a:lnTo>
                  <a:lnTo>
                    <a:pt x="8258" y="4095"/>
                  </a:lnTo>
                  <a:lnTo>
                    <a:pt x="8275" y="4119"/>
                  </a:lnTo>
                  <a:lnTo>
                    <a:pt x="8293" y="4146"/>
                  </a:lnTo>
                  <a:lnTo>
                    <a:pt x="8312" y="4176"/>
                  </a:lnTo>
                  <a:lnTo>
                    <a:pt x="8332" y="4210"/>
                  </a:lnTo>
                  <a:lnTo>
                    <a:pt x="8353" y="4247"/>
                  </a:lnTo>
                  <a:lnTo>
                    <a:pt x="8375" y="4288"/>
                  </a:lnTo>
                  <a:lnTo>
                    <a:pt x="8399" y="4333"/>
                  </a:lnTo>
                  <a:lnTo>
                    <a:pt x="8424" y="4382"/>
                  </a:lnTo>
                  <a:lnTo>
                    <a:pt x="8450" y="4435"/>
                  </a:lnTo>
                  <a:lnTo>
                    <a:pt x="8476" y="4493"/>
                  </a:lnTo>
                  <a:lnTo>
                    <a:pt x="8504" y="4555"/>
                  </a:lnTo>
                  <a:lnTo>
                    <a:pt x="8533" y="4622"/>
                  </a:lnTo>
                  <a:lnTo>
                    <a:pt x="8563" y="4694"/>
                  </a:lnTo>
                  <a:lnTo>
                    <a:pt x="8594" y="4772"/>
                  </a:lnTo>
                  <a:lnTo>
                    <a:pt x="8626" y="4855"/>
                  </a:lnTo>
                  <a:lnTo>
                    <a:pt x="8659" y="4941"/>
                  </a:lnTo>
                  <a:lnTo>
                    <a:pt x="8693" y="5024"/>
                  </a:lnTo>
                  <a:lnTo>
                    <a:pt x="8727" y="5106"/>
                  </a:lnTo>
                  <a:lnTo>
                    <a:pt x="8762" y="5187"/>
                  </a:lnTo>
                  <a:lnTo>
                    <a:pt x="8799" y="5267"/>
                  </a:lnTo>
                  <a:lnTo>
                    <a:pt x="8834" y="5345"/>
                  </a:lnTo>
                  <a:lnTo>
                    <a:pt x="8870" y="5421"/>
                  </a:lnTo>
                  <a:lnTo>
                    <a:pt x="8907" y="5496"/>
                  </a:lnTo>
                  <a:lnTo>
                    <a:pt x="8944" y="5570"/>
                  </a:lnTo>
                  <a:lnTo>
                    <a:pt x="8980" y="5642"/>
                  </a:lnTo>
                  <a:lnTo>
                    <a:pt x="9017" y="5712"/>
                  </a:lnTo>
                  <a:lnTo>
                    <a:pt x="9054" y="5781"/>
                  </a:lnTo>
                  <a:lnTo>
                    <a:pt x="9090" y="5848"/>
                  </a:lnTo>
                  <a:lnTo>
                    <a:pt x="9127" y="5914"/>
                  </a:lnTo>
                  <a:lnTo>
                    <a:pt x="9164" y="5977"/>
                  </a:lnTo>
                  <a:lnTo>
                    <a:pt x="9200" y="6040"/>
                  </a:lnTo>
                  <a:lnTo>
                    <a:pt x="9271" y="6159"/>
                  </a:lnTo>
                  <a:lnTo>
                    <a:pt x="9339" y="6271"/>
                  </a:lnTo>
                  <a:lnTo>
                    <a:pt x="9405" y="6376"/>
                  </a:lnTo>
                  <a:lnTo>
                    <a:pt x="9468" y="6473"/>
                  </a:lnTo>
                  <a:lnTo>
                    <a:pt x="9528" y="6563"/>
                  </a:lnTo>
                  <a:lnTo>
                    <a:pt x="9583" y="6644"/>
                  </a:lnTo>
                  <a:lnTo>
                    <a:pt x="9633" y="6717"/>
                  </a:lnTo>
                  <a:lnTo>
                    <a:pt x="9677" y="6782"/>
                  </a:lnTo>
                  <a:lnTo>
                    <a:pt x="9698" y="6812"/>
                  </a:lnTo>
                  <a:lnTo>
                    <a:pt x="9719" y="6841"/>
                  </a:lnTo>
                  <a:lnTo>
                    <a:pt x="9740" y="6868"/>
                  </a:lnTo>
                  <a:lnTo>
                    <a:pt x="9760" y="6894"/>
                  </a:lnTo>
                  <a:lnTo>
                    <a:pt x="9780" y="6920"/>
                  </a:lnTo>
                  <a:lnTo>
                    <a:pt x="9801" y="6944"/>
                  </a:lnTo>
                  <a:lnTo>
                    <a:pt x="9821" y="6967"/>
                  </a:lnTo>
                  <a:lnTo>
                    <a:pt x="9840" y="6988"/>
                  </a:lnTo>
                  <a:lnTo>
                    <a:pt x="9879" y="7028"/>
                  </a:lnTo>
                  <a:lnTo>
                    <a:pt x="9916" y="7063"/>
                  </a:lnTo>
                  <a:lnTo>
                    <a:pt x="9951" y="7095"/>
                  </a:lnTo>
                  <a:lnTo>
                    <a:pt x="9983" y="7122"/>
                  </a:lnTo>
                  <a:lnTo>
                    <a:pt x="10013" y="7146"/>
                  </a:lnTo>
                  <a:lnTo>
                    <a:pt x="10040" y="7166"/>
                  </a:lnTo>
                  <a:lnTo>
                    <a:pt x="10064" y="7183"/>
                  </a:lnTo>
                  <a:lnTo>
                    <a:pt x="10084" y="7196"/>
                  </a:lnTo>
                  <a:lnTo>
                    <a:pt x="10112" y="7213"/>
                  </a:lnTo>
                  <a:lnTo>
                    <a:pt x="10122" y="7218"/>
                  </a:lnTo>
                  <a:lnTo>
                    <a:pt x="10133" y="7210"/>
                  </a:lnTo>
                  <a:lnTo>
                    <a:pt x="10164" y="7186"/>
                  </a:lnTo>
                  <a:lnTo>
                    <a:pt x="10187" y="7170"/>
                  </a:lnTo>
                  <a:lnTo>
                    <a:pt x="10213" y="7151"/>
                  </a:lnTo>
                  <a:lnTo>
                    <a:pt x="10245" y="7131"/>
                  </a:lnTo>
                  <a:lnTo>
                    <a:pt x="10278" y="7109"/>
                  </a:lnTo>
                  <a:lnTo>
                    <a:pt x="10315" y="7086"/>
                  </a:lnTo>
                  <a:lnTo>
                    <a:pt x="10355" y="7063"/>
                  </a:lnTo>
                  <a:lnTo>
                    <a:pt x="10397" y="7039"/>
                  </a:lnTo>
                  <a:lnTo>
                    <a:pt x="10441" y="7016"/>
                  </a:lnTo>
                  <a:lnTo>
                    <a:pt x="10487" y="6994"/>
                  </a:lnTo>
                  <a:lnTo>
                    <a:pt x="10534" y="6973"/>
                  </a:lnTo>
                  <a:lnTo>
                    <a:pt x="10559" y="6963"/>
                  </a:lnTo>
                  <a:lnTo>
                    <a:pt x="10583" y="6954"/>
                  </a:lnTo>
                  <a:lnTo>
                    <a:pt x="10608" y="6945"/>
                  </a:lnTo>
                  <a:lnTo>
                    <a:pt x="10633" y="6937"/>
                  </a:lnTo>
                  <a:lnTo>
                    <a:pt x="10658" y="6929"/>
                  </a:lnTo>
                  <a:lnTo>
                    <a:pt x="10683" y="6923"/>
                  </a:lnTo>
                  <a:lnTo>
                    <a:pt x="10708" y="6916"/>
                  </a:lnTo>
                  <a:lnTo>
                    <a:pt x="10733" y="6910"/>
                  </a:lnTo>
                  <a:lnTo>
                    <a:pt x="10782" y="6899"/>
                  </a:lnTo>
                  <a:lnTo>
                    <a:pt x="10831" y="6891"/>
                  </a:lnTo>
                  <a:lnTo>
                    <a:pt x="10878" y="6884"/>
                  </a:lnTo>
                  <a:lnTo>
                    <a:pt x="10924" y="6879"/>
                  </a:lnTo>
                  <a:lnTo>
                    <a:pt x="10968" y="6875"/>
                  </a:lnTo>
                  <a:lnTo>
                    <a:pt x="11009" y="6873"/>
                  </a:lnTo>
                  <a:lnTo>
                    <a:pt x="11047" y="6871"/>
                  </a:lnTo>
                  <a:lnTo>
                    <a:pt x="11081" y="6870"/>
                  </a:lnTo>
                  <a:lnTo>
                    <a:pt x="11111" y="6870"/>
                  </a:lnTo>
                  <a:lnTo>
                    <a:pt x="11137" y="6870"/>
                  </a:lnTo>
                  <a:lnTo>
                    <a:pt x="11173" y="6871"/>
                  </a:lnTo>
                  <a:lnTo>
                    <a:pt x="11186" y="6872"/>
                  </a:lnTo>
                  <a:lnTo>
                    <a:pt x="11185" y="6826"/>
                  </a:lnTo>
                  <a:lnTo>
                    <a:pt x="11182" y="6693"/>
                  </a:lnTo>
                  <a:lnTo>
                    <a:pt x="11178" y="6596"/>
                  </a:lnTo>
                  <a:lnTo>
                    <a:pt x="11173" y="6482"/>
                  </a:lnTo>
                  <a:lnTo>
                    <a:pt x="11166" y="6351"/>
                  </a:lnTo>
                  <a:lnTo>
                    <a:pt x="11157" y="6204"/>
                  </a:lnTo>
                  <a:lnTo>
                    <a:pt x="11146" y="6043"/>
                  </a:lnTo>
                  <a:lnTo>
                    <a:pt x="11132" y="5868"/>
                  </a:lnTo>
                  <a:lnTo>
                    <a:pt x="11115" y="5681"/>
                  </a:lnTo>
                  <a:lnTo>
                    <a:pt x="11096" y="5482"/>
                  </a:lnTo>
                  <a:lnTo>
                    <a:pt x="11072" y="5274"/>
                  </a:lnTo>
                  <a:lnTo>
                    <a:pt x="11046" y="5057"/>
                  </a:lnTo>
                  <a:lnTo>
                    <a:pt x="11015" y="4832"/>
                  </a:lnTo>
                  <a:lnTo>
                    <a:pt x="10980" y="4601"/>
                  </a:lnTo>
                  <a:lnTo>
                    <a:pt x="10940" y="4365"/>
                  </a:lnTo>
                  <a:lnTo>
                    <a:pt x="10897" y="4125"/>
                  </a:lnTo>
                  <a:lnTo>
                    <a:pt x="10848" y="3882"/>
                  </a:lnTo>
                  <a:lnTo>
                    <a:pt x="10794" y="3638"/>
                  </a:lnTo>
                  <a:lnTo>
                    <a:pt x="10735" y="3393"/>
                  </a:lnTo>
                  <a:lnTo>
                    <a:pt x="10670" y="3148"/>
                  </a:lnTo>
                  <a:lnTo>
                    <a:pt x="10599" y="2905"/>
                  </a:lnTo>
                  <a:lnTo>
                    <a:pt x="10521" y="2666"/>
                  </a:lnTo>
                  <a:lnTo>
                    <a:pt x="10437" y="2430"/>
                  </a:lnTo>
                  <a:lnTo>
                    <a:pt x="10346" y="2200"/>
                  </a:lnTo>
                  <a:lnTo>
                    <a:pt x="10249" y="1977"/>
                  </a:lnTo>
                  <a:lnTo>
                    <a:pt x="10143" y="1762"/>
                  </a:lnTo>
                  <a:lnTo>
                    <a:pt x="10031" y="1555"/>
                  </a:lnTo>
                  <a:lnTo>
                    <a:pt x="9911" y="1358"/>
                  </a:lnTo>
                  <a:lnTo>
                    <a:pt x="9782" y="1173"/>
                  </a:lnTo>
                  <a:lnTo>
                    <a:pt x="9645" y="1000"/>
                  </a:lnTo>
                  <a:lnTo>
                    <a:pt x="9495" y="841"/>
                  </a:lnTo>
                  <a:lnTo>
                    <a:pt x="9330" y="698"/>
                  </a:lnTo>
                  <a:lnTo>
                    <a:pt x="9150" y="569"/>
                  </a:lnTo>
                  <a:lnTo>
                    <a:pt x="8955" y="455"/>
                  </a:lnTo>
                  <a:lnTo>
                    <a:pt x="8748" y="355"/>
                  </a:lnTo>
                  <a:lnTo>
                    <a:pt x="8529" y="268"/>
                  </a:lnTo>
                  <a:lnTo>
                    <a:pt x="8299" y="194"/>
                  </a:lnTo>
                  <a:lnTo>
                    <a:pt x="8060" y="133"/>
                  </a:lnTo>
                  <a:lnTo>
                    <a:pt x="7812" y="84"/>
                  </a:lnTo>
                  <a:lnTo>
                    <a:pt x="7556" y="47"/>
                  </a:lnTo>
                  <a:lnTo>
                    <a:pt x="7294" y="20"/>
                  </a:lnTo>
                  <a:lnTo>
                    <a:pt x="7028" y="5"/>
                  </a:lnTo>
                  <a:lnTo>
                    <a:pt x="6756" y="0"/>
                  </a:lnTo>
                  <a:lnTo>
                    <a:pt x="6481" y="5"/>
                  </a:lnTo>
                  <a:lnTo>
                    <a:pt x="6204" y="19"/>
                  </a:lnTo>
                  <a:lnTo>
                    <a:pt x="5927" y="42"/>
                  </a:lnTo>
                  <a:lnTo>
                    <a:pt x="5649" y="74"/>
                  </a:lnTo>
                  <a:lnTo>
                    <a:pt x="5372" y="114"/>
                  </a:lnTo>
                  <a:lnTo>
                    <a:pt x="5097" y="161"/>
                  </a:lnTo>
                  <a:lnTo>
                    <a:pt x="4826" y="216"/>
                  </a:lnTo>
                  <a:lnTo>
                    <a:pt x="4558" y="278"/>
                  </a:lnTo>
                  <a:lnTo>
                    <a:pt x="4296" y="345"/>
                  </a:lnTo>
                  <a:lnTo>
                    <a:pt x="4041" y="419"/>
                  </a:lnTo>
                  <a:lnTo>
                    <a:pt x="3793" y="498"/>
                  </a:lnTo>
                  <a:lnTo>
                    <a:pt x="3553" y="582"/>
                  </a:lnTo>
                  <a:lnTo>
                    <a:pt x="3324" y="671"/>
                  </a:lnTo>
                  <a:lnTo>
                    <a:pt x="3105" y="763"/>
                  </a:lnTo>
                  <a:lnTo>
                    <a:pt x="2897" y="860"/>
                  </a:lnTo>
                  <a:lnTo>
                    <a:pt x="2703" y="959"/>
                  </a:lnTo>
                  <a:lnTo>
                    <a:pt x="2522" y="1062"/>
                  </a:lnTo>
                  <a:lnTo>
                    <a:pt x="2357" y="1167"/>
                  </a:lnTo>
                  <a:lnTo>
                    <a:pt x="2208" y="1273"/>
                  </a:lnTo>
                  <a:lnTo>
                    <a:pt x="2069" y="1380"/>
                  </a:lnTo>
                  <a:lnTo>
                    <a:pt x="1935" y="1486"/>
                  </a:lnTo>
                  <a:lnTo>
                    <a:pt x="1805" y="1592"/>
                  </a:lnTo>
                  <a:lnTo>
                    <a:pt x="1681" y="1696"/>
                  </a:lnTo>
                  <a:lnTo>
                    <a:pt x="1561" y="1799"/>
                  </a:lnTo>
                  <a:lnTo>
                    <a:pt x="1445" y="1901"/>
                  </a:lnTo>
                  <a:lnTo>
                    <a:pt x="1334" y="2001"/>
                  </a:lnTo>
                  <a:lnTo>
                    <a:pt x="1228" y="2100"/>
                  </a:lnTo>
                  <a:lnTo>
                    <a:pt x="1127" y="2197"/>
                  </a:lnTo>
                  <a:lnTo>
                    <a:pt x="1029" y="2291"/>
                  </a:lnTo>
                  <a:lnTo>
                    <a:pt x="936" y="2384"/>
                  </a:lnTo>
                  <a:lnTo>
                    <a:pt x="848" y="2474"/>
                  </a:lnTo>
                  <a:lnTo>
                    <a:pt x="765" y="2561"/>
                  </a:lnTo>
                  <a:lnTo>
                    <a:pt x="685" y="2646"/>
                  </a:lnTo>
                  <a:lnTo>
                    <a:pt x="610" y="2727"/>
                  </a:lnTo>
                  <a:lnTo>
                    <a:pt x="540" y="2806"/>
                  </a:lnTo>
                  <a:lnTo>
                    <a:pt x="474" y="2881"/>
                  </a:lnTo>
                  <a:lnTo>
                    <a:pt x="412" y="2952"/>
                  </a:lnTo>
                  <a:lnTo>
                    <a:pt x="354" y="3021"/>
                  </a:lnTo>
                  <a:lnTo>
                    <a:pt x="302" y="3085"/>
                  </a:lnTo>
                  <a:lnTo>
                    <a:pt x="253" y="3144"/>
                  </a:lnTo>
                  <a:lnTo>
                    <a:pt x="209" y="3200"/>
                  </a:lnTo>
                  <a:lnTo>
                    <a:pt x="169" y="3251"/>
                  </a:lnTo>
                  <a:lnTo>
                    <a:pt x="134" y="3298"/>
                  </a:lnTo>
                  <a:lnTo>
                    <a:pt x="75" y="3376"/>
                  </a:lnTo>
                  <a:lnTo>
                    <a:pt x="34" y="3434"/>
                  </a:lnTo>
                  <a:lnTo>
                    <a:pt x="8" y="3470"/>
                  </a:lnTo>
                  <a:lnTo>
                    <a:pt x="0" y="3482"/>
                  </a:lnTo>
                  <a:close/>
                  <a:moveTo>
                    <a:pt x="9158" y="4761"/>
                  </a:moveTo>
                  <a:lnTo>
                    <a:pt x="9160" y="4736"/>
                  </a:lnTo>
                  <a:lnTo>
                    <a:pt x="9165" y="4664"/>
                  </a:lnTo>
                  <a:lnTo>
                    <a:pt x="9172" y="4551"/>
                  </a:lnTo>
                  <a:lnTo>
                    <a:pt x="9180" y="4402"/>
                  </a:lnTo>
                  <a:lnTo>
                    <a:pt x="9189" y="4221"/>
                  </a:lnTo>
                  <a:lnTo>
                    <a:pt x="9197" y="4015"/>
                  </a:lnTo>
                  <a:lnTo>
                    <a:pt x="9200" y="3904"/>
                  </a:lnTo>
                  <a:lnTo>
                    <a:pt x="9203" y="3788"/>
                  </a:lnTo>
                  <a:lnTo>
                    <a:pt x="9206" y="3669"/>
                  </a:lnTo>
                  <a:lnTo>
                    <a:pt x="9207" y="3546"/>
                  </a:lnTo>
                  <a:lnTo>
                    <a:pt x="9208" y="3421"/>
                  </a:lnTo>
                  <a:lnTo>
                    <a:pt x="9208" y="3295"/>
                  </a:lnTo>
                  <a:lnTo>
                    <a:pt x="9206" y="3167"/>
                  </a:lnTo>
                  <a:lnTo>
                    <a:pt x="9204" y="3038"/>
                  </a:lnTo>
                  <a:lnTo>
                    <a:pt x="9200" y="2908"/>
                  </a:lnTo>
                  <a:lnTo>
                    <a:pt x="9195" y="2781"/>
                  </a:lnTo>
                  <a:lnTo>
                    <a:pt x="9188" y="2655"/>
                  </a:lnTo>
                  <a:lnTo>
                    <a:pt x="9180" y="2530"/>
                  </a:lnTo>
                  <a:lnTo>
                    <a:pt x="9170" y="2409"/>
                  </a:lnTo>
                  <a:lnTo>
                    <a:pt x="9157" y="2291"/>
                  </a:lnTo>
                  <a:lnTo>
                    <a:pt x="9143" y="2177"/>
                  </a:lnTo>
                  <a:lnTo>
                    <a:pt x="9126" y="2068"/>
                  </a:lnTo>
                  <a:lnTo>
                    <a:pt x="9108" y="1964"/>
                  </a:lnTo>
                  <a:lnTo>
                    <a:pt x="9087" y="1866"/>
                  </a:lnTo>
                  <a:lnTo>
                    <a:pt x="9064" y="1775"/>
                  </a:lnTo>
                  <a:lnTo>
                    <a:pt x="9038" y="1691"/>
                  </a:lnTo>
                  <a:lnTo>
                    <a:pt x="9011" y="1613"/>
                  </a:lnTo>
                  <a:lnTo>
                    <a:pt x="8983" y="1540"/>
                  </a:lnTo>
                  <a:lnTo>
                    <a:pt x="8956" y="1471"/>
                  </a:lnTo>
                  <a:lnTo>
                    <a:pt x="8929" y="1406"/>
                  </a:lnTo>
                  <a:lnTo>
                    <a:pt x="8901" y="1344"/>
                  </a:lnTo>
                  <a:lnTo>
                    <a:pt x="8874" y="1287"/>
                  </a:lnTo>
                  <a:lnTo>
                    <a:pt x="8847" y="1234"/>
                  </a:lnTo>
                  <a:lnTo>
                    <a:pt x="8821" y="1184"/>
                  </a:lnTo>
                  <a:lnTo>
                    <a:pt x="8795" y="1137"/>
                  </a:lnTo>
                  <a:lnTo>
                    <a:pt x="8768" y="1094"/>
                  </a:lnTo>
                  <a:lnTo>
                    <a:pt x="8743" y="1054"/>
                  </a:lnTo>
                  <a:lnTo>
                    <a:pt x="8718" y="1017"/>
                  </a:lnTo>
                  <a:lnTo>
                    <a:pt x="8694" y="982"/>
                  </a:lnTo>
                  <a:lnTo>
                    <a:pt x="8670" y="951"/>
                  </a:lnTo>
                  <a:lnTo>
                    <a:pt x="8647" y="923"/>
                  </a:lnTo>
                  <a:lnTo>
                    <a:pt x="8625" y="897"/>
                  </a:lnTo>
                  <a:lnTo>
                    <a:pt x="8604" y="874"/>
                  </a:lnTo>
                  <a:lnTo>
                    <a:pt x="8584" y="853"/>
                  </a:lnTo>
                  <a:lnTo>
                    <a:pt x="8565" y="835"/>
                  </a:lnTo>
                  <a:lnTo>
                    <a:pt x="8547" y="818"/>
                  </a:lnTo>
                  <a:lnTo>
                    <a:pt x="8529" y="804"/>
                  </a:lnTo>
                  <a:lnTo>
                    <a:pt x="8514" y="792"/>
                  </a:lnTo>
                  <a:lnTo>
                    <a:pt x="8499" y="781"/>
                  </a:lnTo>
                  <a:lnTo>
                    <a:pt x="8485" y="772"/>
                  </a:lnTo>
                  <a:lnTo>
                    <a:pt x="8463" y="758"/>
                  </a:lnTo>
                  <a:lnTo>
                    <a:pt x="8446" y="749"/>
                  </a:lnTo>
                  <a:lnTo>
                    <a:pt x="8435" y="745"/>
                  </a:lnTo>
                  <a:lnTo>
                    <a:pt x="8432" y="744"/>
                  </a:lnTo>
                  <a:lnTo>
                    <a:pt x="8433" y="757"/>
                  </a:lnTo>
                  <a:lnTo>
                    <a:pt x="8438" y="796"/>
                  </a:lnTo>
                  <a:lnTo>
                    <a:pt x="8446" y="858"/>
                  </a:lnTo>
                  <a:lnTo>
                    <a:pt x="8457" y="943"/>
                  </a:lnTo>
                  <a:lnTo>
                    <a:pt x="8470" y="1048"/>
                  </a:lnTo>
                  <a:lnTo>
                    <a:pt x="8485" y="1171"/>
                  </a:lnTo>
                  <a:lnTo>
                    <a:pt x="8502" y="1311"/>
                  </a:lnTo>
                  <a:lnTo>
                    <a:pt x="8521" y="1465"/>
                  </a:lnTo>
                  <a:lnTo>
                    <a:pt x="8541" y="1633"/>
                  </a:lnTo>
                  <a:lnTo>
                    <a:pt x="8561" y="1812"/>
                  </a:lnTo>
                  <a:lnTo>
                    <a:pt x="8583" y="2001"/>
                  </a:lnTo>
                  <a:lnTo>
                    <a:pt x="8604" y="2198"/>
                  </a:lnTo>
                  <a:lnTo>
                    <a:pt x="8626" y="2401"/>
                  </a:lnTo>
                  <a:lnTo>
                    <a:pt x="8647" y="2608"/>
                  </a:lnTo>
                  <a:lnTo>
                    <a:pt x="8667" y="2818"/>
                  </a:lnTo>
                  <a:lnTo>
                    <a:pt x="8687" y="3031"/>
                  </a:lnTo>
                  <a:lnTo>
                    <a:pt x="8698" y="3135"/>
                  </a:lnTo>
                  <a:lnTo>
                    <a:pt x="8709" y="3236"/>
                  </a:lnTo>
                  <a:lnTo>
                    <a:pt x="8722" y="3333"/>
                  </a:lnTo>
                  <a:lnTo>
                    <a:pt x="8737" y="3428"/>
                  </a:lnTo>
                  <a:lnTo>
                    <a:pt x="8752" y="3520"/>
                  </a:lnTo>
                  <a:lnTo>
                    <a:pt x="8770" y="3608"/>
                  </a:lnTo>
                  <a:lnTo>
                    <a:pt x="8787" y="3694"/>
                  </a:lnTo>
                  <a:lnTo>
                    <a:pt x="8805" y="3776"/>
                  </a:lnTo>
                  <a:lnTo>
                    <a:pt x="8823" y="3855"/>
                  </a:lnTo>
                  <a:lnTo>
                    <a:pt x="8842" y="3931"/>
                  </a:lnTo>
                  <a:lnTo>
                    <a:pt x="8862" y="4003"/>
                  </a:lnTo>
                  <a:lnTo>
                    <a:pt x="8882" y="4073"/>
                  </a:lnTo>
                  <a:lnTo>
                    <a:pt x="8902" y="4139"/>
                  </a:lnTo>
                  <a:lnTo>
                    <a:pt x="8921" y="4202"/>
                  </a:lnTo>
                  <a:lnTo>
                    <a:pt x="8941" y="4262"/>
                  </a:lnTo>
                  <a:lnTo>
                    <a:pt x="8961" y="4318"/>
                  </a:lnTo>
                  <a:lnTo>
                    <a:pt x="8980" y="4371"/>
                  </a:lnTo>
                  <a:lnTo>
                    <a:pt x="9000" y="4421"/>
                  </a:lnTo>
                  <a:lnTo>
                    <a:pt x="9018" y="4467"/>
                  </a:lnTo>
                  <a:lnTo>
                    <a:pt x="9036" y="4510"/>
                  </a:lnTo>
                  <a:lnTo>
                    <a:pt x="9069" y="4587"/>
                  </a:lnTo>
                  <a:lnTo>
                    <a:pt x="9098" y="4649"/>
                  </a:lnTo>
                  <a:lnTo>
                    <a:pt x="9123" y="4698"/>
                  </a:lnTo>
                  <a:lnTo>
                    <a:pt x="9142" y="4733"/>
                  </a:lnTo>
                  <a:lnTo>
                    <a:pt x="9154" y="4754"/>
                  </a:lnTo>
                  <a:lnTo>
                    <a:pt x="9158" y="4761"/>
                  </a:lnTo>
                  <a:close/>
                  <a:moveTo>
                    <a:pt x="7927" y="3653"/>
                  </a:moveTo>
                  <a:lnTo>
                    <a:pt x="7923" y="3632"/>
                  </a:lnTo>
                  <a:lnTo>
                    <a:pt x="7912" y="3571"/>
                  </a:lnTo>
                  <a:lnTo>
                    <a:pt x="7895" y="3476"/>
                  </a:lnTo>
                  <a:lnTo>
                    <a:pt x="7871" y="3352"/>
                  </a:lnTo>
                  <a:lnTo>
                    <a:pt x="7856" y="3280"/>
                  </a:lnTo>
                  <a:lnTo>
                    <a:pt x="7840" y="3202"/>
                  </a:lnTo>
                  <a:lnTo>
                    <a:pt x="7823" y="3120"/>
                  </a:lnTo>
                  <a:lnTo>
                    <a:pt x="7803" y="3033"/>
                  </a:lnTo>
                  <a:lnTo>
                    <a:pt x="7783" y="2941"/>
                  </a:lnTo>
                  <a:lnTo>
                    <a:pt x="7760" y="2848"/>
                  </a:lnTo>
                  <a:lnTo>
                    <a:pt x="7737" y="2752"/>
                  </a:lnTo>
                  <a:lnTo>
                    <a:pt x="7711" y="2653"/>
                  </a:lnTo>
                  <a:lnTo>
                    <a:pt x="7685" y="2554"/>
                  </a:lnTo>
                  <a:lnTo>
                    <a:pt x="7655" y="2454"/>
                  </a:lnTo>
                  <a:lnTo>
                    <a:pt x="7626" y="2353"/>
                  </a:lnTo>
                  <a:lnTo>
                    <a:pt x="7595" y="2254"/>
                  </a:lnTo>
                  <a:lnTo>
                    <a:pt x="7563" y="2155"/>
                  </a:lnTo>
                  <a:lnTo>
                    <a:pt x="7529" y="2058"/>
                  </a:lnTo>
                  <a:lnTo>
                    <a:pt x="7494" y="1963"/>
                  </a:lnTo>
                  <a:lnTo>
                    <a:pt x="7458" y="1872"/>
                  </a:lnTo>
                  <a:lnTo>
                    <a:pt x="7420" y="1783"/>
                  </a:lnTo>
                  <a:lnTo>
                    <a:pt x="7382" y="1699"/>
                  </a:lnTo>
                  <a:lnTo>
                    <a:pt x="7342" y="1620"/>
                  </a:lnTo>
                  <a:lnTo>
                    <a:pt x="7300" y="1546"/>
                  </a:lnTo>
                  <a:lnTo>
                    <a:pt x="7257" y="1478"/>
                  </a:lnTo>
                  <a:lnTo>
                    <a:pt x="7214" y="1417"/>
                  </a:lnTo>
                  <a:lnTo>
                    <a:pt x="7169" y="1362"/>
                  </a:lnTo>
                  <a:lnTo>
                    <a:pt x="7123" y="1316"/>
                  </a:lnTo>
                  <a:lnTo>
                    <a:pt x="7077" y="1275"/>
                  </a:lnTo>
                  <a:lnTo>
                    <a:pt x="7032" y="1236"/>
                  </a:lnTo>
                  <a:lnTo>
                    <a:pt x="6988" y="1200"/>
                  </a:lnTo>
                  <a:lnTo>
                    <a:pt x="6944" y="1166"/>
                  </a:lnTo>
                  <a:lnTo>
                    <a:pt x="6902" y="1134"/>
                  </a:lnTo>
                  <a:lnTo>
                    <a:pt x="6861" y="1105"/>
                  </a:lnTo>
                  <a:lnTo>
                    <a:pt x="6821" y="1077"/>
                  </a:lnTo>
                  <a:lnTo>
                    <a:pt x="6782" y="1052"/>
                  </a:lnTo>
                  <a:lnTo>
                    <a:pt x="6744" y="1029"/>
                  </a:lnTo>
                  <a:lnTo>
                    <a:pt x="6707" y="1007"/>
                  </a:lnTo>
                  <a:lnTo>
                    <a:pt x="6672" y="987"/>
                  </a:lnTo>
                  <a:lnTo>
                    <a:pt x="6638" y="968"/>
                  </a:lnTo>
                  <a:lnTo>
                    <a:pt x="6605" y="952"/>
                  </a:lnTo>
                  <a:lnTo>
                    <a:pt x="6573" y="937"/>
                  </a:lnTo>
                  <a:lnTo>
                    <a:pt x="6542" y="923"/>
                  </a:lnTo>
                  <a:lnTo>
                    <a:pt x="6514" y="911"/>
                  </a:lnTo>
                  <a:lnTo>
                    <a:pt x="6486" y="900"/>
                  </a:lnTo>
                  <a:lnTo>
                    <a:pt x="6461" y="891"/>
                  </a:lnTo>
                  <a:lnTo>
                    <a:pt x="6436" y="883"/>
                  </a:lnTo>
                  <a:lnTo>
                    <a:pt x="6414" y="875"/>
                  </a:lnTo>
                  <a:lnTo>
                    <a:pt x="6373" y="864"/>
                  </a:lnTo>
                  <a:lnTo>
                    <a:pt x="6339" y="856"/>
                  </a:lnTo>
                  <a:lnTo>
                    <a:pt x="6313" y="851"/>
                  </a:lnTo>
                  <a:lnTo>
                    <a:pt x="6293" y="848"/>
                  </a:lnTo>
                  <a:lnTo>
                    <a:pt x="6281" y="846"/>
                  </a:lnTo>
                  <a:lnTo>
                    <a:pt x="6277" y="846"/>
                  </a:lnTo>
                  <a:lnTo>
                    <a:pt x="6286" y="855"/>
                  </a:lnTo>
                  <a:lnTo>
                    <a:pt x="6311" y="882"/>
                  </a:lnTo>
                  <a:lnTo>
                    <a:pt x="6350" y="925"/>
                  </a:lnTo>
                  <a:lnTo>
                    <a:pt x="6401" y="981"/>
                  </a:lnTo>
                  <a:lnTo>
                    <a:pt x="6462" y="1051"/>
                  </a:lnTo>
                  <a:lnTo>
                    <a:pt x="6531" y="1130"/>
                  </a:lnTo>
                  <a:lnTo>
                    <a:pt x="6606" y="1218"/>
                  </a:lnTo>
                  <a:lnTo>
                    <a:pt x="6683" y="1313"/>
                  </a:lnTo>
                  <a:lnTo>
                    <a:pt x="6722" y="1362"/>
                  </a:lnTo>
                  <a:lnTo>
                    <a:pt x="6762" y="1413"/>
                  </a:lnTo>
                  <a:lnTo>
                    <a:pt x="6801" y="1465"/>
                  </a:lnTo>
                  <a:lnTo>
                    <a:pt x="6839" y="1517"/>
                  </a:lnTo>
                  <a:lnTo>
                    <a:pt x="6877" y="1570"/>
                  </a:lnTo>
                  <a:lnTo>
                    <a:pt x="6914" y="1623"/>
                  </a:lnTo>
                  <a:lnTo>
                    <a:pt x="6950" y="1675"/>
                  </a:lnTo>
                  <a:lnTo>
                    <a:pt x="6984" y="1728"/>
                  </a:lnTo>
                  <a:lnTo>
                    <a:pt x="7016" y="1781"/>
                  </a:lnTo>
                  <a:lnTo>
                    <a:pt x="7046" y="1832"/>
                  </a:lnTo>
                  <a:lnTo>
                    <a:pt x="7073" y="1883"/>
                  </a:lnTo>
                  <a:lnTo>
                    <a:pt x="7098" y="1933"/>
                  </a:lnTo>
                  <a:lnTo>
                    <a:pt x="7120" y="1982"/>
                  </a:lnTo>
                  <a:lnTo>
                    <a:pt x="7139" y="2029"/>
                  </a:lnTo>
                  <a:lnTo>
                    <a:pt x="7154" y="2074"/>
                  </a:lnTo>
                  <a:lnTo>
                    <a:pt x="7166" y="2117"/>
                  </a:lnTo>
                  <a:lnTo>
                    <a:pt x="7184" y="2201"/>
                  </a:lnTo>
                  <a:lnTo>
                    <a:pt x="7200" y="2281"/>
                  </a:lnTo>
                  <a:lnTo>
                    <a:pt x="7214" y="2358"/>
                  </a:lnTo>
                  <a:lnTo>
                    <a:pt x="7226" y="2432"/>
                  </a:lnTo>
                  <a:lnTo>
                    <a:pt x="7237" y="2502"/>
                  </a:lnTo>
                  <a:lnTo>
                    <a:pt x="7246" y="2567"/>
                  </a:lnTo>
                  <a:lnTo>
                    <a:pt x="7253" y="2628"/>
                  </a:lnTo>
                  <a:lnTo>
                    <a:pt x="7260" y="2683"/>
                  </a:lnTo>
                  <a:lnTo>
                    <a:pt x="7265" y="2734"/>
                  </a:lnTo>
                  <a:lnTo>
                    <a:pt x="7269" y="2779"/>
                  </a:lnTo>
                  <a:lnTo>
                    <a:pt x="7272" y="2817"/>
                  </a:lnTo>
                  <a:lnTo>
                    <a:pt x="7274" y="2850"/>
                  </a:lnTo>
                  <a:lnTo>
                    <a:pt x="7275" y="2876"/>
                  </a:lnTo>
                  <a:lnTo>
                    <a:pt x="7276" y="2895"/>
                  </a:lnTo>
                  <a:lnTo>
                    <a:pt x="7276" y="2906"/>
                  </a:lnTo>
                  <a:lnTo>
                    <a:pt x="7277" y="2910"/>
                  </a:lnTo>
                  <a:lnTo>
                    <a:pt x="7269" y="2901"/>
                  </a:lnTo>
                  <a:lnTo>
                    <a:pt x="7246" y="2874"/>
                  </a:lnTo>
                  <a:lnTo>
                    <a:pt x="7208" y="2831"/>
                  </a:lnTo>
                  <a:lnTo>
                    <a:pt x="7158" y="2775"/>
                  </a:lnTo>
                  <a:lnTo>
                    <a:pt x="7095" y="2708"/>
                  </a:lnTo>
                  <a:lnTo>
                    <a:pt x="7021" y="2632"/>
                  </a:lnTo>
                  <a:lnTo>
                    <a:pt x="6980" y="2592"/>
                  </a:lnTo>
                  <a:lnTo>
                    <a:pt x="6935" y="2550"/>
                  </a:lnTo>
                  <a:lnTo>
                    <a:pt x="6890" y="2507"/>
                  </a:lnTo>
                  <a:lnTo>
                    <a:pt x="6842" y="2463"/>
                  </a:lnTo>
                  <a:lnTo>
                    <a:pt x="6792" y="2418"/>
                  </a:lnTo>
                  <a:lnTo>
                    <a:pt x="6740" y="2373"/>
                  </a:lnTo>
                  <a:lnTo>
                    <a:pt x="6686" y="2328"/>
                  </a:lnTo>
                  <a:lnTo>
                    <a:pt x="6631" y="2283"/>
                  </a:lnTo>
                  <a:lnTo>
                    <a:pt x="6573" y="2239"/>
                  </a:lnTo>
                  <a:lnTo>
                    <a:pt x="6514" y="2196"/>
                  </a:lnTo>
                  <a:lnTo>
                    <a:pt x="6454" y="2153"/>
                  </a:lnTo>
                  <a:lnTo>
                    <a:pt x="6393" y="2112"/>
                  </a:lnTo>
                  <a:lnTo>
                    <a:pt x="6331" y="2072"/>
                  </a:lnTo>
                  <a:lnTo>
                    <a:pt x="6268" y="2034"/>
                  </a:lnTo>
                  <a:lnTo>
                    <a:pt x="6203" y="1999"/>
                  </a:lnTo>
                  <a:lnTo>
                    <a:pt x="6139" y="1965"/>
                  </a:lnTo>
                  <a:lnTo>
                    <a:pt x="6073" y="1935"/>
                  </a:lnTo>
                  <a:lnTo>
                    <a:pt x="6008" y="1907"/>
                  </a:lnTo>
                  <a:lnTo>
                    <a:pt x="5942" y="1883"/>
                  </a:lnTo>
                  <a:lnTo>
                    <a:pt x="5875" y="1862"/>
                  </a:lnTo>
                  <a:lnTo>
                    <a:pt x="5807" y="1844"/>
                  </a:lnTo>
                  <a:lnTo>
                    <a:pt x="5739" y="1829"/>
                  </a:lnTo>
                  <a:lnTo>
                    <a:pt x="5670" y="1816"/>
                  </a:lnTo>
                  <a:lnTo>
                    <a:pt x="5600" y="1805"/>
                  </a:lnTo>
                  <a:lnTo>
                    <a:pt x="5529" y="1797"/>
                  </a:lnTo>
                  <a:lnTo>
                    <a:pt x="5457" y="1791"/>
                  </a:lnTo>
                  <a:lnTo>
                    <a:pt x="5386" y="1787"/>
                  </a:lnTo>
                  <a:lnTo>
                    <a:pt x="5315" y="1785"/>
                  </a:lnTo>
                  <a:lnTo>
                    <a:pt x="5244" y="1784"/>
                  </a:lnTo>
                  <a:lnTo>
                    <a:pt x="5174" y="1785"/>
                  </a:lnTo>
                  <a:lnTo>
                    <a:pt x="5104" y="1787"/>
                  </a:lnTo>
                  <a:lnTo>
                    <a:pt x="5035" y="1791"/>
                  </a:lnTo>
                  <a:lnTo>
                    <a:pt x="4968" y="1795"/>
                  </a:lnTo>
                  <a:lnTo>
                    <a:pt x="4902" y="1801"/>
                  </a:lnTo>
                  <a:lnTo>
                    <a:pt x="4838" y="1807"/>
                  </a:lnTo>
                  <a:lnTo>
                    <a:pt x="4776" y="1815"/>
                  </a:lnTo>
                  <a:lnTo>
                    <a:pt x="4715" y="1823"/>
                  </a:lnTo>
                  <a:lnTo>
                    <a:pt x="4657" y="1831"/>
                  </a:lnTo>
                  <a:lnTo>
                    <a:pt x="4601" y="1840"/>
                  </a:lnTo>
                  <a:lnTo>
                    <a:pt x="4548" y="1848"/>
                  </a:lnTo>
                  <a:lnTo>
                    <a:pt x="4452" y="1866"/>
                  </a:lnTo>
                  <a:lnTo>
                    <a:pt x="4368" y="1883"/>
                  </a:lnTo>
                  <a:lnTo>
                    <a:pt x="4301" y="1898"/>
                  </a:lnTo>
                  <a:lnTo>
                    <a:pt x="4250" y="1910"/>
                  </a:lnTo>
                  <a:lnTo>
                    <a:pt x="4219" y="1918"/>
                  </a:lnTo>
                  <a:lnTo>
                    <a:pt x="4208" y="1921"/>
                  </a:lnTo>
                  <a:lnTo>
                    <a:pt x="4228" y="1925"/>
                  </a:lnTo>
                  <a:lnTo>
                    <a:pt x="4287" y="1937"/>
                  </a:lnTo>
                  <a:lnTo>
                    <a:pt x="4379" y="1956"/>
                  </a:lnTo>
                  <a:lnTo>
                    <a:pt x="4503" y="1982"/>
                  </a:lnTo>
                  <a:lnTo>
                    <a:pt x="4573" y="1999"/>
                  </a:lnTo>
                  <a:lnTo>
                    <a:pt x="4650" y="2016"/>
                  </a:lnTo>
                  <a:lnTo>
                    <a:pt x="4732" y="2036"/>
                  </a:lnTo>
                  <a:lnTo>
                    <a:pt x="4820" y="2058"/>
                  </a:lnTo>
                  <a:lnTo>
                    <a:pt x="4911" y="2081"/>
                  </a:lnTo>
                  <a:lnTo>
                    <a:pt x="5005" y="2106"/>
                  </a:lnTo>
                  <a:lnTo>
                    <a:pt x="5103" y="2133"/>
                  </a:lnTo>
                  <a:lnTo>
                    <a:pt x="5204" y="2161"/>
                  </a:lnTo>
                  <a:lnTo>
                    <a:pt x="5307" y="2191"/>
                  </a:lnTo>
                  <a:lnTo>
                    <a:pt x="5411" y="2223"/>
                  </a:lnTo>
                  <a:lnTo>
                    <a:pt x="5517" y="2257"/>
                  </a:lnTo>
                  <a:lnTo>
                    <a:pt x="5622" y="2292"/>
                  </a:lnTo>
                  <a:lnTo>
                    <a:pt x="5728" y="2329"/>
                  </a:lnTo>
                  <a:lnTo>
                    <a:pt x="5833" y="2368"/>
                  </a:lnTo>
                  <a:lnTo>
                    <a:pt x="5938" y="2408"/>
                  </a:lnTo>
                  <a:lnTo>
                    <a:pt x="6040" y="2450"/>
                  </a:lnTo>
                  <a:lnTo>
                    <a:pt x="6140" y="2494"/>
                  </a:lnTo>
                  <a:lnTo>
                    <a:pt x="6239" y="2539"/>
                  </a:lnTo>
                  <a:lnTo>
                    <a:pt x="6333" y="2585"/>
                  </a:lnTo>
                  <a:lnTo>
                    <a:pt x="6423" y="2634"/>
                  </a:lnTo>
                  <a:lnTo>
                    <a:pt x="6510" y="2683"/>
                  </a:lnTo>
                  <a:lnTo>
                    <a:pt x="6592" y="2735"/>
                  </a:lnTo>
                  <a:lnTo>
                    <a:pt x="6668" y="2788"/>
                  </a:lnTo>
                  <a:lnTo>
                    <a:pt x="6738" y="2842"/>
                  </a:lnTo>
                  <a:lnTo>
                    <a:pt x="6805" y="2896"/>
                  </a:lnTo>
                  <a:lnTo>
                    <a:pt x="6870" y="2948"/>
                  </a:lnTo>
                  <a:lnTo>
                    <a:pt x="6933" y="2999"/>
                  </a:lnTo>
                  <a:lnTo>
                    <a:pt x="6996" y="3047"/>
                  </a:lnTo>
                  <a:lnTo>
                    <a:pt x="7056" y="3093"/>
                  </a:lnTo>
                  <a:lnTo>
                    <a:pt x="7115" y="3136"/>
                  </a:lnTo>
                  <a:lnTo>
                    <a:pt x="7172" y="3178"/>
                  </a:lnTo>
                  <a:lnTo>
                    <a:pt x="7227" y="3218"/>
                  </a:lnTo>
                  <a:lnTo>
                    <a:pt x="7333" y="3292"/>
                  </a:lnTo>
                  <a:lnTo>
                    <a:pt x="7430" y="3358"/>
                  </a:lnTo>
                  <a:lnTo>
                    <a:pt x="7520" y="3417"/>
                  </a:lnTo>
                  <a:lnTo>
                    <a:pt x="7602" y="3469"/>
                  </a:lnTo>
                  <a:lnTo>
                    <a:pt x="7676" y="3514"/>
                  </a:lnTo>
                  <a:lnTo>
                    <a:pt x="7740" y="3552"/>
                  </a:lnTo>
                  <a:lnTo>
                    <a:pt x="7796" y="3584"/>
                  </a:lnTo>
                  <a:lnTo>
                    <a:pt x="7842" y="3609"/>
                  </a:lnTo>
                  <a:lnTo>
                    <a:pt x="7879" y="3629"/>
                  </a:lnTo>
                  <a:lnTo>
                    <a:pt x="7905" y="3642"/>
                  </a:lnTo>
                  <a:lnTo>
                    <a:pt x="7921" y="3650"/>
                  </a:lnTo>
                  <a:lnTo>
                    <a:pt x="7927" y="36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80" name="Freeform 7">
              <a:extLst>
                <a:ext uri="{FF2B5EF4-FFF2-40B4-BE49-F238E27FC236}">
                  <a16:creationId xmlns:a16="http://schemas.microsoft.com/office/drawing/2014/main" xmlns="" id="{C8E910C7-3B93-4FB3-B2EF-56F1F814C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3399" y="4847028"/>
              <a:ext cx="455613" cy="455613"/>
            </a:xfrm>
            <a:custGeom>
              <a:avLst/>
              <a:gdLst>
                <a:gd name="T0" fmla="*/ 1899 w 3445"/>
                <a:gd name="T1" fmla="*/ 9 h 3437"/>
                <a:gd name="T2" fmla="*/ 2152 w 3445"/>
                <a:gd name="T3" fmla="*/ 54 h 3437"/>
                <a:gd name="T4" fmla="*/ 2393 w 3445"/>
                <a:gd name="T5" fmla="*/ 135 h 3437"/>
                <a:gd name="T6" fmla="*/ 2616 w 3445"/>
                <a:gd name="T7" fmla="*/ 249 h 3437"/>
                <a:gd name="T8" fmla="*/ 2818 w 3445"/>
                <a:gd name="T9" fmla="*/ 392 h 3437"/>
                <a:gd name="T10" fmla="*/ 2998 w 3445"/>
                <a:gd name="T11" fmla="*/ 563 h 3437"/>
                <a:gd name="T12" fmla="*/ 3151 w 3445"/>
                <a:gd name="T13" fmla="*/ 758 h 3437"/>
                <a:gd name="T14" fmla="*/ 3276 w 3445"/>
                <a:gd name="T15" fmla="*/ 973 h 3437"/>
                <a:gd name="T16" fmla="*/ 3368 w 3445"/>
                <a:gd name="T17" fmla="*/ 1207 h 3437"/>
                <a:gd name="T18" fmla="*/ 3425 w 3445"/>
                <a:gd name="T19" fmla="*/ 1456 h 3437"/>
                <a:gd name="T20" fmla="*/ 3445 w 3445"/>
                <a:gd name="T21" fmla="*/ 1718 h 3437"/>
                <a:gd name="T22" fmla="*/ 3425 w 3445"/>
                <a:gd name="T23" fmla="*/ 1981 h 3437"/>
                <a:gd name="T24" fmla="*/ 3368 w 3445"/>
                <a:gd name="T25" fmla="*/ 2230 h 3437"/>
                <a:gd name="T26" fmla="*/ 3276 w 3445"/>
                <a:gd name="T27" fmla="*/ 2464 h 3437"/>
                <a:gd name="T28" fmla="*/ 3151 w 3445"/>
                <a:gd name="T29" fmla="*/ 2680 h 3437"/>
                <a:gd name="T30" fmla="*/ 2998 w 3445"/>
                <a:gd name="T31" fmla="*/ 2874 h 3437"/>
                <a:gd name="T32" fmla="*/ 2818 w 3445"/>
                <a:gd name="T33" fmla="*/ 3045 h 3437"/>
                <a:gd name="T34" fmla="*/ 2616 w 3445"/>
                <a:gd name="T35" fmla="*/ 3188 h 3437"/>
                <a:gd name="T36" fmla="*/ 2393 w 3445"/>
                <a:gd name="T37" fmla="*/ 3302 h 3437"/>
                <a:gd name="T38" fmla="*/ 2152 w 3445"/>
                <a:gd name="T39" fmla="*/ 3383 h 3437"/>
                <a:gd name="T40" fmla="*/ 1899 w 3445"/>
                <a:gd name="T41" fmla="*/ 3428 h 3437"/>
                <a:gd name="T42" fmla="*/ 1634 w 3445"/>
                <a:gd name="T43" fmla="*/ 3435 h 3437"/>
                <a:gd name="T44" fmla="*/ 1375 w 3445"/>
                <a:gd name="T45" fmla="*/ 3402 h 3437"/>
                <a:gd name="T46" fmla="*/ 1130 w 3445"/>
                <a:gd name="T47" fmla="*/ 3333 h 3437"/>
                <a:gd name="T48" fmla="*/ 901 w 3445"/>
                <a:gd name="T49" fmla="*/ 3230 h 3437"/>
                <a:gd name="T50" fmla="*/ 691 w 3445"/>
                <a:gd name="T51" fmla="*/ 3096 h 3437"/>
                <a:gd name="T52" fmla="*/ 504 w 3445"/>
                <a:gd name="T53" fmla="*/ 2934 h 3437"/>
                <a:gd name="T54" fmla="*/ 342 w 3445"/>
                <a:gd name="T55" fmla="*/ 2747 h 3437"/>
                <a:gd name="T56" fmla="*/ 208 w 3445"/>
                <a:gd name="T57" fmla="*/ 2538 h 3437"/>
                <a:gd name="T58" fmla="*/ 104 w 3445"/>
                <a:gd name="T59" fmla="*/ 2310 h 3437"/>
                <a:gd name="T60" fmla="*/ 35 w 3445"/>
                <a:gd name="T61" fmla="*/ 2065 h 3437"/>
                <a:gd name="T62" fmla="*/ 2 w 3445"/>
                <a:gd name="T63" fmla="*/ 1807 h 3437"/>
                <a:gd name="T64" fmla="*/ 9 w 3445"/>
                <a:gd name="T65" fmla="*/ 1542 h 3437"/>
                <a:gd name="T66" fmla="*/ 54 w 3445"/>
                <a:gd name="T67" fmla="*/ 1289 h 3437"/>
                <a:gd name="T68" fmla="*/ 135 w 3445"/>
                <a:gd name="T69" fmla="*/ 1049 h 3437"/>
                <a:gd name="T70" fmla="*/ 249 w 3445"/>
                <a:gd name="T71" fmla="*/ 827 h 3437"/>
                <a:gd name="T72" fmla="*/ 394 w 3445"/>
                <a:gd name="T73" fmla="*/ 625 h 3437"/>
                <a:gd name="T74" fmla="*/ 564 w 3445"/>
                <a:gd name="T75" fmla="*/ 446 h 3437"/>
                <a:gd name="T76" fmla="*/ 760 w 3445"/>
                <a:gd name="T77" fmla="*/ 293 h 3437"/>
                <a:gd name="T78" fmla="*/ 975 w 3445"/>
                <a:gd name="T79" fmla="*/ 169 h 3437"/>
                <a:gd name="T80" fmla="*/ 1210 w 3445"/>
                <a:gd name="T81" fmla="*/ 77 h 3437"/>
                <a:gd name="T82" fmla="*/ 1461 w 3445"/>
                <a:gd name="T83" fmla="*/ 20 h 3437"/>
                <a:gd name="T84" fmla="*/ 1722 w 3445"/>
                <a:gd name="T85" fmla="*/ 0 h 3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445" h="3437">
                  <a:moveTo>
                    <a:pt x="1722" y="0"/>
                  </a:moveTo>
                  <a:lnTo>
                    <a:pt x="1812" y="2"/>
                  </a:lnTo>
                  <a:lnTo>
                    <a:pt x="1899" y="9"/>
                  </a:lnTo>
                  <a:lnTo>
                    <a:pt x="1985" y="20"/>
                  </a:lnTo>
                  <a:lnTo>
                    <a:pt x="2069" y="35"/>
                  </a:lnTo>
                  <a:lnTo>
                    <a:pt x="2152" y="54"/>
                  </a:lnTo>
                  <a:lnTo>
                    <a:pt x="2235" y="77"/>
                  </a:lnTo>
                  <a:lnTo>
                    <a:pt x="2315" y="104"/>
                  </a:lnTo>
                  <a:lnTo>
                    <a:pt x="2393" y="135"/>
                  </a:lnTo>
                  <a:lnTo>
                    <a:pt x="2469" y="169"/>
                  </a:lnTo>
                  <a:lnTo>
                    <a:pt x="2544" y="207"/>
                  </a:lnTo>
                  <a:lnTo>
                    <a:pt x="2616" y="249"/>
                  </a:lnTo>
                  <a:lnTo>
                    <a:pt x="2686" y="293"/>
                  </a:lnTo>
                  <a:lnTo>
                    <a:pt x="2753" y="341"/>
                  </a:lnTo>
                  <a:lnTo>
                    <a:pt x="2818" y="392"/>
                  </a:lnTo>
                  <a:lnTo>
                    <a:pt x="2880" y="446"/>
                  </a:lnTo>
                  <a:lnTo>
                    <a:pt x="2941" y="503"/>
                  </a:lnTo>
                  <a:lnTo>
                    <a:pt x="2998" y="563"/>
                  </a:lnTo>
                  <a:lnTo>
                    <a:pt x="3052" y="625"/>
                  </a:lnTo>
                  <a:lnTo>
                    <a:pt x="3103" y="690"/>
                  </a:lnTo>
                  <a:lnTo>
                    <a:pt x="3151" y="758"/>
                  </a:lnTo>
                  <a:lnTo>
                    <a:pt x="3195" y="827"/>
                  </a:lnTo>
                  <a:lnTo>
                    <a:pt x="3237" y="899"/>
                  </a:lnTo>
                  <a:lnTo>
                    <a:pt x="3276" y="973"/>
                  </a:lnTo>
                  <a:lnTo>
                    <a:pt x="3310" y="1049"/>
                  </a:lnTo>
                  <a:lnTo>
                    <a:pt x="3341" y="1127"/>
                  </a:lnTo>
                  <a:lnTo>
                    <a:pt x="3368" y="1207"/>
                  </a:lnTo>
                  <a:lnTo>
                    <a:pt x="3391" y="1289"/>
                  </a:lnTo>
                  <a:lnTo>
                    <a:pt x="3410" y="1372"/>
                  </a:lnTo>
                  <a:lnTo>
                    <a:pt x="3425" y="1456"/>
                  </a:lnTo>
                  <a:lnTo>
                    <a:pt x="3436" y="1542"/>
                  </a:lnTo>
                  <a:lnTo>
                    <a:pt x="3443" y="1630"/>
                  </a:lnTo>
                  <a:lnTo>
                    <a:pt x="3445" y="1718"/>
                  </a:lnTo>
                  <a:lnTo>
                    <a:pt x="3443" y="1807"/>
                  </a:lnTo>
                  <a:lnTo>
                    <a:pt x="3436" y="1895"/>
                  </a:lnTo>
                  <a:lnTo>
                    <a:pt x="3425" y="1981"/>
                  </a:lnTo>
                  <a:lnTo>
                    <a:pt x="3410" y="2065"/>
                  </a:lnTo>
                  <a:lnTo>
                    <a:pt x="3391" y="2148"/>
                  </a:lnTo>
                  <a:lnTo>
                    <a:pt x="3368" y="2230"/>
                  </a:lnTo>
                  <a:lnTo>
                    <a:pt x="3341" y="2310"/>
                  </a:lnTo>
                  <a:lnTo>
                    <a:pt x="3310" y="2388"/>
                  </a:lnTo>
                  <a:lnTo>
                    <a:pt x="3276" y="2464"/>
                  </a:lnTo>
                  <a:lnTo>
                    <a:pt x="3237" y="2538"/>
                  </a:lnTo>
                  <a:lnTo>
                    <a:pt x="3195" y="2610"/>
                  </a:lnTo>
                  <a:lnTo>
                    <a:pt x="3151" y="2680"/>
                  </a:lnTo>
                  <a:lnTo>
                    <a:pt x="3103" y="2747"/>
                  </a:lnTo>
                  <a:lnTo>
                    <a:pt x="3052" y="2812"/>
                  </a:lnTo>
                  <a:lnTo>
                    <a:pt x="2998" y="2874"/>
                  </a:lnTo>
                  <a:lnTo>
                    <a:pt x="2941" y="2934"/>
                  </a:lnTo>
                  <a:lnTo>
                    <a:pt x="2880" y="2991"/>
                  </a:lnTo>
                  <a:lnTo>
                    <a:pt x="2818" y="3045"/>
                  </a:lnTo>
                  <a:lnTo>
                    <a:pt x="2753" y="3096"/>
                  </a:lnTo>
                  <a:lnTo>
                    <a:pt x="2686" y="3144"/>
                  </a:lnTo>
                  <a:lnTo>
                    <a:pt x="2616" y="3188"/>
                  </a:lnTo>
                  <a:lnTo>
                    <a:pt x="2544" y="3230"/>
                  </a:lnTo>
                  <a:lnTo>
                    <a:pt x="2469" y="3268"/>
                  </a:lnTo>
                  <a:lnTo>
                    <a:pt x="2393" y="3302"/>
                  </a:lnTo>
                  <a:lnTo>
                    <a:pt x="2315" y="3333"/>
                  </a:lnTo>
                  <a:lnTo>
                    <a:pt x="2235" y="3360"/>
                  </a:lnTo>
                  <a:lnTo>
                    <a:pt x="2152" y="3383"/>
                  </a:lnTo>
                  <a:lnTo>
                    <a:pt x="2069" y="3402"/>
                  </a:lnTo>
                  <a:lnTo>
                    <a:pt x="1985" y="3417"/>
                  </a:lnTo>
                  <a:lnTo>
                    <a:pt x="1899" y="3428"/>
                  </a:lnTo>
                  <a:lnTo>
                    <a:pt x="1812" y="3435"/>
                  </a:lnTo>
                  <a:lnTo>
                    <a:pt x="1722" y="3437"/>
                  </a:lnTo>
                  <a:lnTo>
                    <a:pt x="1634" y="3435"/>
                  </a:lnTo>
                  <a:lnTo>
                    <a:pt x="1546" y="3428"/>
                  </a:lnTo>
                  <a:lnTo>
                    <a:pt x="1461" y="3417"/>
                  </a:lnTo>
                  <a:lnTo>
                    <a:pt x="1375" y="3402"/>
                  </a:lnTo>
                  <a:lnTo>
                    <a:pt x="1292" y="3383"/>
                  </a:lnTo>
                  <a:lnTo>
                    <a:pt x="1210" y="3360"/>
                  </a:lnTo>
                  <a:lnTo>
                    <a:pt x="1130" y="3333"/>
                  </a:lnTo>
                  <a:lnTo>
                    <a:pt x="1051" y="3302"/>
                  </a:lnTo>
                  <a:lnTo>
                    <a:pt x="975" y="3268"/>
                  </a:lnTo>
                  <a:lnTo>
                    <a:pt x="901" y="3230"/>
                  </a:lnTo>
                  <a:lnTo>
                    <a:pt x="829" y="3188"/>
                  </a:lnTo>
                  <a:lnTo>
                    <a:pt x="760" y="3144"/>
                  </a:lnTo>
                  <a:lnTo>
                    <a:pt x="691" y="3096"/>
                  </a:lnTo>
                  <a:lnTo>
                    <a:pt x="626" y="3045"/>
                  </a:lnTo>
                  <a:lnTo>
                    <a:pt x="564" y="2991"/>
                  </a:lnTo>
                  <a:lnTo>
                    <a:pt x="504" y="2934"/>
                  </a:lnTo>
                  <a:lnTo>
                    <a:pt x="448" y="2874"/>
                  </a:lnTo>
                  <a:lnTo>
                    <a:pt x="394" y="2812"/>
                  </a:lnTo>
                  <a:lnTo>
                    <a:pt x="342" y="2747"/>
                  </a:lnTo>
                  <a:lnTo>
                    <a:pt x="294" y="2680"/>
                  </a:lnTo>
                  <a:lnTo>
                    <a:pt x="249" y="2610"/>
                  </a:lnTo>
                  <a:lnTo>
                    <a:pt x="208" y="2538"/>
                  </a:lnTo>
                  <a:lnTo>
                    <a:pt x="170" y="2464"/>
                  </a:lnTo>
                  <a:lnTo>
                    <a:pt x="135" y="2388"/>
                  </a:lnTo>
                  <a:lnTo>
                    <a:pt x="104" y="2310"/>
                  </a:lnTo>
                  <a:lnTo>
                    <a:pt x="77" y="2230"/>
                  </a:lnTo>
                  <a:lnTo>
                    <a:pt x="54" y="2148"/>
                  </a:lnTo>
                  <a:lnTo>
                    <a:pt x="35" y="2065"/>
                  </a:lnTo>
                  <a:lnTo>
                    <a:pt x="20" y="1981"/>
                  </a:lnTo>
                  <a:lnTo>
                    <a:pt x="9" y="1895"/>
                  </a:lnTo>
                  <a:lnTo>
                    <a:pt x="2" y="1807"/>
                  </a:lnTo>
                  <a:lnTo>
                    <a:pt x="0" y="1718"/>
                  </a:lnTo>
                  <a:lnTo>
                    <a:pt x="2" y="1630"/>
                  </a:lnTo>
                  <a:lnTo>
                    <a:pt x="9" y="1542"/>
                  </a:lnTo>
                  <a:lnTo>
                    <a:pt x="20" y="1456"/>
                  </a:lnTo>
                  <a:lnTo>
                    <a:pt x="35" y="1372"/>
                  </a:lnTo>
                  <a:lnTo>
                    <a:pt x="54" y="1289"/>
                  </a:lnTo>
                  <a:lnTo>
                    <a:pt x="77" y="1207"/>
                  </a:lnTo>
                  <a:lnTo>
                    <a:pt x="104" y="1127"/>
                  </a:lnTo>
                  <a:lnTo>
                    <a:pt x="135" y="1049"/>
                  </a:lnTo>
                  <a:lnTo>
                    <a:pt x="170" y="973"/>
                  </a:lnTo>
                  <a:lnTo>
                    <a:pt x="208" y="899"/>
                  </a:lnTo>
                  <a:lnTo>
                    <a:pt x="249" y="827"/>
                  </a:lnTo>
                  <a:lnTo>
                    <a:pt x="294" y="758"/>
                  </a:lnTo>
                  <a:lnTo>
                    <a:pt x="342" y="690"/>
                  </a:lnTo>
                  <a:lnTo>
                    <a:pt x="394" y="625"/>
                  </a:lnTo>
                  <a:lnTo>
                    <a:pt x="448" y="563"/>
                  </a:lnTo>
                  <a:lnTo>
                    <a:pt x="504" y="503"/>
                  </a:lnTo>
                  <a:lnTo>
                    <a:pt x="564" y="446"/>
                  </a:lnTo>
                  <a:lnTo>
                    <a:pt x="626" y="392"/>
                  </a:lnTo>
                  <a:lnTo>
                    <a:pt x="691" y="341"/>
                  </a:lnTo>
                  <a:lnTo>
                    <a:pt x="760" y="293"/>
                  </a:lnTo>
                  <a:lnTo>
                    <a:pt x="829" y="249"/>
                  </a:lnTo>
                  <a:lnTo>
                    <a:pt x="901" y="207"/>
                  </a:lnTo>
                  <a:lnTo>
                    <a:pt x="975" y="169"/>
                  </a:lnTo>
                  <a:lnTo>
                    <a:pt x="1051" y="135"/>
                  </a:lnTo>
                  <a:lnTo>
                    <a:pt x="1130" y="104"/>
                  </a:lnTo>
                  <a:lnTo>
                    <a:pt x="1210" y="77"/>
                  </a:lnTo>
                  <a:lnTo>
                    <a:pt x="1292" y="54"/>
                  </a:lnTo>
                  <a:lnTo>
                    <a:pt x="1375" y="35"/>
                  </a:lnTo>
                  <a:lnTo>
                    <a:pt x="1461" y="20"/>
                  </a:lnTo>
                  <a:lnTo>
                    <a:pt x="1546" y="9"/>
                  </a:lnTo>
                  <a:lnTo>
                    <a:pt x="1634" y="2"/>
                  </a:lnTo>
                  <a:lnTo>
                    <a:pt x="17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xmlns="" id="{14B3E07A-2213-4316-A3CD-AC56BEA672B1}"/>
              </a:ext>
            </a:extLst>
          </p:cNvPr>
          <p:cNvSpPr>
            <a:spLocks/>
          </p:cNvSpPr>
          <p:nvPr/>
        </p:nvSpPr>
        <p:spPr bwMode="auto">
          <a:xfrm>
            <a:off x="1" y="4581059"/>
            <a:ext cx="8938847" cy="2276941"/>
          </a:xfrm>
          <a:custGeom>
            <a:avLst/>
            <a:gdLst>
              <a:gd name="connsiteX0" fmla="*/ 9683433 w 9683433"/>
              <a:gd name="connsiteY0" fmla="*/ 1536122 h 2210635"/>
              <a:gd name="connsiteX1" fmla="*/ 9683433 w 9683433"/>
              <a:gd name="connsiteY1" fmla="*/ 1625748 h 2210635"/>
              <a:gd name="connsiteX2" fmla="*/ 9654382 w 9683433"/>
              <a:gd name="connsiteY2" fmla="*/ 1631165 h 2210635"/>
              <a:gd name="connsiteX3" fmla="*/ 9620716 w 9683433"/>
              <a:gd name="connsiteY3" fmla="*/ 1636873 h 2210635"/>
              <a:gd name="connsiteX4" fmla="*/ 9643584 w 9683433"/>
              <a:gd name="connsiteY4" fmla="*/ 1600346 h 2210635"/>
              <a:gd name="connsiteX5" fmla="*/ 9666451 w 9683433"/>
              <a:gd name="connsiteY5" fmla="*/ 1563248 h 2210635"/>
              <a:gd name="connsiteX6" fmla="*/ 2476004 w 9683433"/>
              <a:gd name="connsiteY6" fmla="*/ 0 h 2210635"/>
              <a:gd name="connsiteX7" fmla="*/ 2498871 w 9683433"/>
              <a:gd name="connsiteY7" fmla="*/ 35386 h 2210635"/>
              <a:gd name="connsiteX8" fmla="*/ 2520468 w 9683433"/>
              <a:gd name="connsiteY8" fmla="*/ 71342 h 2210635"/>
              <a:gd name="connsiteX9" fmla="*/ 2542700 w 9683433"/>
              <a:gd name="connsiteY9" fmla="*/ 106728 h 2210635"/>
              <a:gd name="connsiteX10" fmla="*/ 2565567 w 9683433"/>
              <a:gd name="connsiteY10" fmla="*/ 142114 h 2210635"/>
              <a:gd name="connsiteX11" fmla="*/ 2587799 w 9683433"/>
              <a:gd name="connsiteY11" fmla="*/ 178641 h 2210635"/>
              <a:gd name="connsiteX12" fmla="*/ 2610031 w 9683433"/>
              <a:gd name="connsiteY12" fmla="*/ 214026 h 2210635"/>
              <a:gd name="connsiteX13" fmla="*/ 2632263 w 9683433"/>
              <a:gd name="connsiteY13" fmla="*/ 250554 h 2210635"/>
              <a:gd name="connsiteX14" fmla="*/ 2654495 w 9683433"/>
              <a:gd name="connsiteY14" fmla="*/ 285939 h 2210635"/>
              <a:gd name="connsiteX15" fmla="*/ 2636709 w 9683433"/>
              <a:gd name="connsiteY15" fmla="*/ 282515 h 2210635"/>
              <a:gd name="connsiteX16" fmla="*/ 2618924 w 9683433"/>
              <a:gd name="connsiteY16" fmla="*/ 279661 h 2210635"/>
              <a:gd name="connsiteX17" fmla="*/ 2601773 w 9683433"/>
              <a:gd name="connsiteY17" fmla="*/ 276237 h 2210635"/>
              <a:gd name="connsiteX18" fmla="*/ 2583353 w 9683433"/>
              <a:gd name="connsiteY18" fmla="*/ 272812 h 2210635"/>
              <a:gd name="connsiteX19" fmla="*/ 2603679 w 9683433"/>
              <a:gd name="connsiteY19" fmla="*/ 305915 h 2210635"/>
              <a:gd name="connsiteX20" fmla="*/ 2624641 w 9683433"/>
              <a:gd name="connsiteY20" fmla="*/ 339589 h 2210635"/>
              <a:gd name="connsiteX21" fmla="*/ 2644967 w 9683433"/>
              <a:gd name="connsiteY21" fmla="*/ 372120 h 2210635"/>
              <a:gd name="connsiteX22" fmla="*/ 2665293 w 9683433"/>
              <a:gd name="connsiteY22" fmla="*/ 405223 h 2210635"/>
              <a:gd name="connsiteX23" fmla="*/ 2686255 w 9683433"/>
              <a:gd name="connsiteY23" fmla="*/ 437755 h 2210635"/>
              <a:gd name="connsiteX24" fmla="*/ 2705946 w 9683433"/>
              <a:gd name="connsiteY24" fmla="*/ 471429 h 2210635"/>
              <a:gd name="connsiteX25" fmla="*/ 2726272 w 9683433"/>
              <a:gd name="connsiteY25" fmla="*/ 504531 h 2210635"/>
              <a:gd name="connsiteX26" fmla="*/ 2747234 w 9683433"/>
              <a:gd name="connsiteY26" fmla="*/ 537063 h 2210635"/>
              <a:gd name="connsiteX27" fmla="*/ 2718650 w 9683433"/>
              <a:gd name="connsiteY27" fmla="*/ 531356 h 2210635"/>
              <a:gd name="connsiteX28" fmla="*/ 2690701 w 9683433"/>
              <a:gd name="connsiteY28" fmla="*/ 526790 h 2210635"/>
              <a:gd name="connsiteX29" fmla="*/ 2662117 w 9683433"/>
              <a:gd name="connsiteY29" fmla="*/ 521083 h 2210635"/>
              <a:gd name="connsiteX30" fmla="*/ 2634169 w 9683433"/>
              <a:gd name="connsiteY30" fmla="*/ 515946 h 2210635"/>
              <a:gd name="connsiteX31" fmla="*/ 2657036 w 9683433"/>
              <a:gd name="connsiteY31" fmla="*/ 553044 h 2210635"/>
              <a:gd name="connsiteX32" fmla="*/ 2679903 w 9683433"/>
              <a:gd name="connsiteY32" fmla="*/ 589571 h 2210635"/>
              <a:gd name="connsiteX33" fmla="*/ 2702135 w 9683433"/>
              <a:gd name="connsiteY33" fmla="*/ 626669 h 2210635"/>
              <a:gd name="connsiteX34" fmla="*/ 2725002 w 9683433"/>
              <a:gd name="connsiteY34" fmla="*/ 663767 h 2210635"/>
              <a:gd name="connsiteX35" fmla="*/ 2747869 w 9683433"/>
              <a:gd name="connsiteY35" fmla="*/ 700865 h 2210635"/>
              <a:gd name="connsiteX36" fmla="*/ 2770736 w 9683433"/>
              <a:gd name="connsiteY36" fmla="*/ 737392 h 2210635"/>
              <a:gd name="connsiteX37" fmla="*/ 2793603 w 9683433"/>
              <a:gd name="connsiteY37" fmla="*/ 774490 h 2210635"/>
              <a:gd name="connsiteX38" fmla="*/ 2816471 w 9683433"/>
              <a:gd name="connsiteY38" fmla="*/ 812158 h 2210635"/>
              <a:gd name="connsiteX39" fmla="*/ 2783440 w 9683433"/>
              <a:gd name="connsiteY39" fmla="*/ 805310 h 2210635"/>
              <a:gd name="connsiteX40" fmla="*/ 2749775 w 9683433"/>
              <a:gd name="connsiteY40" fmla="*/ 799031 h 2210635"/>
              <a:gd name="connsiteX41" fmla="*/ 2716744 w 9683433"/>
              <a:gd name="connsiteY41" fmla="*/ 792183 h 2210635"/>
              <a:gd name="connsiteX42" fmla="*/ 2683714 w 9683433"/>
              <a:gd name="connsiteY42" fmla="*/ 785905 h 2210635"/>
              <a:gd name="connsiteX43" fmla="*/ 2650049 w 9683433"/>
              <a:gd name="connsiteY43" fmla="*/ 780197 h 2210635"/>
              <a:gd name="connsiteX44" fmla="*/ 2617018 w 9683433"/>
              <a:gd name="connsiteY44" fmla="*/ 773919 h 2210635"/>
              <a:gd name="connsiteX45" fmla="*/ 2583988 w 9683433"/>
              <a:gd name="connsiteY45" fmla="*/ 768212 h 2210635"/>
              <a:gd name="connsiteX46" fmla="*/ 2550322 w 9683433"/>
              <a:gd name="connsiteY46" fmla="*/ 761934 h 2210635"/>
              <a:gd name="connsiteX47" fmla="*/ 2550322 w 9683433"/>
              <a:gd name="connsiteY47" fmla="*/ 962262 h 2210635"/>
              <a:gd name="connsiteX48" fmla="*/ 2597962 w 9683433"/>
              <a:gd name="connsiteY48" fmla="*/ 962262 h 2210635"/>
              <a:gd name="connsiteX49" fmla="*/ 2644967 w 9683433"/>
              <a:gd name="connsiteY49" fmla="*/ 962262 h 2210635"/>
              <a:gd name="connsiteX50" fmla="*/ 2691336 w 9683433"/>
              <a:gd name="connsiteY50" fmla="*/ 962833 h 2210635"/>
              <a:gd name="connsiteX51" fmla="*/ 2738341 w 9683433"/>
              <a:gd name="connsiteY51" fmla="*/ 963404 h 2210635"/>
              <a:gd name="connsiteX52" fmla="*/ 2785981 w 9683433"/>
              <a:gd name="connsiteY52" fmla="*/ 963974 h 2210635"/>
              <a:gd name="connsiteX53" fmla="*/ 2832986 w 9683433"/>
              <a:gd name="connsiteY53" fmla="*/ 964545 h 2210635"/>
              <a:gd name="connsiteX54" fmla="*/ 2880626 w 9683433"/>
              <a:gd name="connsiteY54" fmla="*/ 966257 h 2210635"/>
              <a:gd name="connsiteX55" fmla="*/ 2927630 w 9683433"/>
              <a:gd name="connsiteY55" fmla="*/ 967399 h 2210635"/>
              <a:gd name="connsiteX56" fmla="*/ 2927630 w 9683433"/>
              <a:gd name="connsiteY56" fmla="*/ 890920 h 2210635"/>
              <a:gd name="connsiteX57" fmla="*/ 2902222 w 9683433"/>
              <a:gd name="connsiteY57" fmla="*/ 894344 h 2210635"/>
              <a:gd name="connsiteX58" fmla="*/ 2876814 w 9683433"/>
              <a:gd name="connsiteY58" fmla="*/ 898340 h 2210635"/>
              <a:gd name="connsiteX59" fmla="*/ 2851406 w 9683433"/>
              <a:gd name="connsiteY59" fmla="*/ 901764 h 2210635"/>
              <a:gd name="connsiteX60" fmla="*/ 2825998 w 9683433"/>
              <a:gd name="connsiteY60" fmla="*/ 905759 h 2210635"/>
              <a:gd name="connsiteX61" fmla="*/ 2834891 w 9683433"/>
              <a:gd name="connsiteY61" fmla="*/ 892062 h 2210635"/>
              <a:gd name="connsiteX62" fmla="*/ 2843784 w 9683433"/>
              <a:gd name="connsiteY62" fmla="*/ 878364 h 2210635"/>
              <a:gd name="connsiteX63" fmla="*/ 2852042 w 9683433"/>
              <a:gd name="connsiteY63" fmla="*/ 864666 h 2210635"/>
              <a:gd name="connsiteX64" fmla="*/ 2861570 w 9683433"/>
              <a:gd name="connsiteY64" fmla="*/ 850968 h 2210635"/>
              <a:gd name="connsiteX65" fmla="*/ 2869827 w 9683433"/>
              <a:gd name="connsiteY65" fmla="*/ 837271 h 2210635"/>
              <a:gd name="connsiteX66" fmla="*/ 2878085 w 9683433"/>
              <a:gd name="connsiteY66" fmla="*/ 823573 h 2210635"/>
              <a:gd name="connsiteX67" fmla="*/ 2886978 w 9683433"/>
              <a:gd name="connsiteY67" fmla="*/ 809875 h 2210635"/>
              <a:gd name="connsiteX68" fmla="*/ 2895870 w 9683433"/>
              <a:gd name="connsiteY68" fmla="*/ 796178 h 2210635"/>
              <a:gd name="connsiteX69" fmla="*/ 2885072 w 9683433"/>
              <a:gd name="connsiteY69" fmla="*/ 797890 h 2210635"/>
              <a:gd name="connsiteX70" fmla="*/ 2874274 w 9683433"/>
              <a:gd name="connsiteY70" fmla="*/ 799602 h 2210635"/>
              <a:gd name="connsiteX71" fmla="*/ 2863475 w 9683433"/>
              <a:gd name="connsiteY71" fmla="*/ 801314 h 2210635"/>
              <a:gd name="connsiteX72" fmla="*/ 2852677 w 9683433"/>
              <a:gd name="connsiteY72" fmla="*/ 802456 h 2210635"/>
              <a:gd name="connsiteX73" fmla="*/ 2867922 w 9683433"/>
              <a:gd name="connsiteY73" fmla="*/ 777914 h 2210635"/>
              <a:gd name="connsiteX74" fmla="*/ 2883166 w 9683433"/>
              <a:gd name="connsiteY74" fmla="*/ 753943 h 2210635"/>
              <a:gd name="connsiteX75" fmla="*/ 2899682 w 9683433"/>
              <a:gd name="connsiteY75" fmla="*/ 729402 h 2210635"/>
              <a:gd name="connsiteX76" fmla="*/ 2914926 w 9683433"/>
              <a:gd name="connsiteY76" fmla="*/ 704860 h 2210635"/>
              <a:gd name="connsiteX77" fmla="*/ 2907939 w 9683433"/>
              <a:gd name="connsiteY77" fmla="*/ 706001 h 2210635"/>
              <a:gd name="connsiteX78" fmla="*/ 2900952 w 9683433"/>
              <a:gd name="connsiteY78" fmla="*/ 706572 h 2210635"/>
              <a:gd name="connsiteX79" fmla="*/ 2894600 w 9683433"/>
              <a:gd name="connsiteY79" fmla="*/ 707714 h 2210635"/>
              <a:gd name="connsiteX80" fmla="*/ 2888248 w 9683433"/>
              <a:gd name="connsiteY80" fmla="*/ 708855 h 2210635"/>
              <a:gd name="connsiteX81" fmla="*/ 2896506 w 9683433"/>
              <a:gd name="connsiteY81" fmla="*/ 695157 h 2210635"/>
              <a:gd name="connsiteX82" fmla="*/ 2904763 w 9683433"/>
              <a:gd name="connsiteY82" fmla="*/ 682030 h 2210635"/>
              <a:gd name="connsiteX83" fmla="*/ 2913020 w 9683433"/>
              <a:gd name="connsiteY83" fmla="*/ 668333 h 2210635"/>
              <a:gd name="connsiteX84" fmla="*/ 2921278 w 9683433"/>
              <a:gd name="connsiteY84" fmla="*/ 655206 h 2210635"/>
              <a:gd name="connsiteX85" fmla="*/ 2930171 w 9683433"/>
              <a:gd name="connsiteY85" fmla="*/ 641508 h 2210635"/>
              <a:gd name="connsiteX86" fmla="*/ 2938429 w 9683433"/>
              <a:gd name="connsiteY86" fmla="*/ 628952 h 2210635"/>
              <a:gd name="connsiteX87" fmla="*/ 2947321 w 9683433"/>
              <a:gd name="connsiteY87" fmla="*/ 615825 h 2210635"/>
              <a:gd name="connsiteX88" fmla="*/ 2955579 w 9683433"/>
              <a:gd name="connsiteY88" fmla="*/ 602127 h 2210635"/>
              <a:gd name="connsiteX89" fmla="*/ 2964472 w 9683433"/>
              <a:gd name="connsiteY89" fmla="*/ 615825 h 2210635"/>
              <a:gd name="connsiteX90" fmla="*/ 2972729 w 9683433"/>
              <a:gd name="connsiteY90" fmla="*/ 630093 h 2210635"/>
              <a:gd name="connsiteX91" fmla="*/ 2980987 w 9683433"/>
              <a:gd name="connsiteY91" fmla="*/ 643791 h 2210635"/>
              <a:gd name="connsiteX92" fmla="*/ 2989245 w 9683433"/>
              <a:gd name="connsiteY92" fmla="*/ 657489 h 2210635"/>
              <a:gd name="connsiteX93" fmla="*/ 2997502 w 9683433"/>
              <a:gd name="connsiteY93" fmla="*/ 671757 h 2210635"/>
              <a:gd name="connsiteX94" fmla="*/ 3006395 w 9683433"/>
              <a:gd name="connsiteY94" fmla="*/ 685455 h 2210635"/>
              <a:gd name="connsiteX95" fmla="*/ 3014652 w 9683433"/>
              <a:gd name="connsiteY95" fmla="*/ 699723 h 2210635"/>
              <a:gd name="connsiteX96" fmla="*/ 3023545 w 9683433"/>
              <a:gd name="connsiteY96" fmla="*/ 713421 h 2210635"/>
              <a:gd name="connsiteX97" fmla="*/ 3016558 w 9683433"/>
              <a:gd name="connsiteY97" fmla="*/ 712279 h 2210635"/>
              <a:gd name="connsiteX98" fmla="*/ 3010206 w 9683433"/>
              <a:gd name="connsiteY98" fmla="*/ 711138 h 2210635"/>
              <a:gd name="connsiteX99" fmla="*/ 3003219 w 9683433"/>
              <a:gd name="connsiteY99" fmla="*/ 709426 h 2210635"/>
              <a:gd name="connsiteX100" fmla="*/ 2996232 w 9683433"/>
              <a:gd name="connsiteY100" fmla="*/ 707714 h 2210635"/>
              <a:gd name="connsiteX101" fmla="*/ 3012112 w 9683433"/>
              <a:gd name="connsiteY101" fmla="*/ 733397 h 2210635"/>
              <a:gd name="connsiteX102" fmla="*/ 3027356 w 9683433"/>
              <a:gd name="connsiteY102" fmla="*/ 758509 h 2210635"/>
              <a:gd name="connsiteX103" fmla="*/ 3042601 w 9683433"/>
              <a:gd name="connsiteY103" fmla="*/ 784763 h 2210635"/>
              <a:gd name="connsiteX104" fmla="*/ 3058481 w 9683433"/>
              <a:gd name="connsiteY104" fmla="*/ 809875 h 2210635"/>
              <a:gd name="connsiteX105" fmla="*/ 3048318 w 9683433"/>
              <a:gd name="connsiteY105" fmla="*/ 808163 h 2210635"/>
              <a:gd name="connsiteX106" fmla="*/ 3037520 w 9683433"/>
              <a:gd name="connsiteY106" fmla="*/ 805310 h 2210635"/>
              <a:gd name="connsiteX107" fmla="*/ 3026086 w 9683433"/>
              <a:gd name="connsiteY107" fmla="*/ 803027 h 2210635"/>
              <a:gd name="connsiteX108" fmla="*/ 3015288 w 9683433"/>
              <a:gd name="connsiteY108" fmla="*/ 800744 h 2210635"/>
              <a:gd name="connsiteX109" fmla="*/ 3024180 w 9683433"/>
              <a:gd name="connsiteY109" fmla="*/ 815012 h 2210635"/>
              <a:gd name="connsiteX110" fmla="*/ 3033073 w 9683433"/>
              <a:gd name="connsiteY110" fmla="*/ 829280 h 2210635"/>
              <a:gd name="connsiteX111" fmla="*/ 3041331 w 9683433"/>
              <a:gd name="connsiteY111" fmla="*/ 843549 h 2210635"/>
              <a:gd name="connsiteX112" fmla="*/ 3050224 w 9683433"/>
              <a:gd name="connsiteY112" fmla="*/ 857817 h 2210635"/>
              <a:gd name="connsiteX113" fmla="*/ 3058481 w 9683433"/>
              <a:gd name="connsiteY113" fmla="*/ 872086 h 2210635"/>
              <a:gd name="connsiteX114" fmla="*/ 3068009 w 9683433"/>
              <a:gd name="connsiteY114" fmla="*/ 886925 h 2210635"/>
              <a:gd name="connsiteX115" fmla="*/ 3076267 w 9683433"/>
              <a:gd name="connsiteY115" fmla="*/ 900623 h 2210635"/>
              <a:gd name="connsiteX116" fmla="*/ 3084524 w 9683433"/>
              <a:gd name="connsiteY116" fmla="*/ 914891 h 2210635"/>
              <a:gd name="connsiteX117" fmla="*/ 3059116 w 9683433"/>
              <a:gd name="connsiteY117" fmla="*/ 909184 h 2210635"/>
              <a:gd name="connsiteX118" fmla="*/ 3034344 w 9683433"/>
              <a:gd name="connsiteY118" fmla="*/ 904047 h 2210635"/>
              <a:gd name="connsiteX119" fmla="*/ 3008935 w 9683433"/>
              <a:gd name="connsiteY119" fmla="*/ 898340 h 2210635"/>
              <a:gd name="connsiteX120" fmla="*/ 2984163 w 9683433"/>
              <a:gd name="connsiteY120" fmla="*/ 892632 h 2210635"/>
              <a:gd name="connsiteX121" fmla="*/ 2984163 w 9683433"/>
              <a:gd name="connsiteY121" fmla="*/ 969682 h 2210635"/>
              <a:gd name="connsiteX122" fmla="*/ 3029897 w 9683433"/>
              <a:gd name="connsiteY122" fmla="*/ 971394 h 2210635"/>
              <a:gd name="connsiteX123" fmla="*/ 3074361 w 9683433"/>
              <a:gd name="connsiteY123" fmla="*/ 973677 h 2210635"/>
              <a:gd name="connsiteX124" fmla="*/ 3120095 w 9683433"/>
              <a:gd name="connsiteY124" fmla="*/ 975389 h 2210635"/>
              <a:gd name="connsiteX125" fmla="*/ 3165830 w 9683433"/>
              <a:gd name="connsiteY125" fmla="*/ 978243 h 2210635"/>
              <a:gd name="connsiteX126" fmla="*/ 3211564 w 9683433"/>
              <a:gd name="connsiteY126" fmla="*/ 981096 h 2210635"/>
              <a:gd name="connsiteX127" fmla="*/ 3257298 w 9683433"/>
              <a:gd name="connsiteY127" fmla="*/ 983950 h 2210635"/>
              <a:gd name="connsiteX128" fmla="*/ 3303033 w 9683433"/>
              <a:gd name="connsiteY128" fmla="*/ 986804 h 2210635"/>
              <a:gd name="connsiteX129" fmla="*/ 3348767 w 9683433"/>
              <a:gd name="connsiteY129" fmla="*/ 989087 h 2210635"/>
              <a:gd name="connsiteX130" fmla="*/ 3348767 w 9683433"/>
              <a:gd name="connsiteY130" fmla="*/ 869803 h 2210635"/>
              <a:gd name="connsiteX131" fmla="*/ 3327170 w 9683433"/>
              <a:gd name="connsiteY131" fmla="*/ 872086 h 2210635"/>
              <a:gd name="connsiteX132" fmla="*/ 3304303 w 9683433"/>
              <a:gd name="connsiteY132" fmla="*/ 874369 h 2210635"/>
              <a:gd name="connsiteX133" fmla="*/ 3282071 w 9683433"/>
              <a:gd name="connsiteY133" fmla="*/ 877222 h 2210635"/>
              <a:gd name="connsiteX134" fmla="*/ 3259839 w 9683433"/>
              <a:gd name="connsiteY134" fmla="*/ 878935 h 2210635"/>
              <a:gd name="connsiteX135" fmla="*/ 3237607 w 9683433"/>
              <a:gd name="connsiteY135" fmla="*/ 881788 h 2210635"/>
              <a:gd name="connsiteX136" fmla="*/ 3214740 w 9683433"/>
              <a:gd name="connsiteY136" fmla="*/ 884642 h 2210635"/>
              <a:gd name="connsiteX137" fmla="*/ 3192508 w 9683433"/>
              <a:gd name="connsiteY137" fmla="*/ 887496 h 2210635"/>
              <a:gd name="connsiteX138" fmla="*/ 3170911 w 9683433"/>
              <a:gd name="connsiteY138" fmla="*/ 890349 h 2210635"/>
              <a:gd name="connsiteX139" fmla="*/ 3186156 w 9683433"/>
              <a:gd name="connsiteY139" fmla="*/ 866378 h 2210635"/>
              <a:gd name="connsiteX140" fmla="*/ 3201401 w 9683433"/>
              <a:gd name="connsiteY140" fmla="*/ 842407 h 2210635"/>
              <a:gd name="connsiteX141" fmla="*/ 3216646 w 9683433"/>
              <a:gd name="connsiteY141" fmla="*/ 819007 h 2210635"/>
              <a:gd name="connsiteX142" fmla="*/ 3231890 w 9683433"/>
              <a:gd name="connsiteY142" fmla="*/ 795036 h 2210635"/>
              <a:gd name="connsiteX143" fmla="*/ 3247135 w 9683433"/>
              <a:gd name="connsiteY143" fmla="*/ 771636 h 2210635"/>
              <a:gd name="connsiteX144" fmla="*/ 3262380 w 9683433"/>
              <a:gd name="connsiteY144" fmla="*/ 747665 h 2210635"/>
              <a:gd name="connsiteX145" fmla="*/ 3277625 w 9683433"/>
              <a:gd name="connsiteY145" fmla="*/ 724836 h 2210635"/>
              <a:gd name="connsiteX146" fmla="*/ 3292869 w 9683433"/>
              <a:gd name="connsiteY146" fmla="*/ 700865 h 2210635"/>
              <a:gd name="connsiteX147" fmla="*/ 3274449 w 9683433"/>
              <a:gd name="connsiteY147" fmla="*/ 702577 h 2210635"/>
              <a:gd name="connsiteX148" fmla="*/ 3255393 w 9683433"/>
              <a:gd name="connsiteY148" fmla="*/ 704860 h 2210635"/>
              <a:gd name="connsiteX149" fmla="*/ 3236337 w 9683433"/>
              <a:gd name="connsiteY149" fmla="*/ 707714 h 2210635"/>
              <a:gd name="connsiteX150" fmla="*/ 3217281 w 9683433"/>
              <a:gd name="connsiteY150" fmla="*/ 709426 h 2210635"/>
              <a:gd name="connsiteX151" fmla="*/ 3230620 w 9683433"/>
              <a:gd name="connsiteY151" fmla="*/ 688309 h 2210635"/>
              <a:gd name="connsiteX152" fmla="*/ 3244594 w 9683433"/>
              <a:gd name="connsiteY152" fmla="*/ 667191 h 2210635"/>
              <a:gd name="connsiteX153" fmla="*/ 3258569 w 9683433"/>
              <a:gd name="connsiteY153" fmla="*/ 646074 h 2210635"/>
              <a:gd name="connsiteX154" fmla="*/ 3271908 w 9683433"/>
              <a:gd name="connsiteY154" fmla="*/ 624957 h 2210635"/>
              <a:gd name="connsiteX155" fmla="*/ 3285882 w 9683433"/>
              <a:gd name="connsiteY155" fmla="*/ 603269 h 2210635"/>
              <a:gd name="connsiteX156" fmla="*/ 3299221 w 9683433"/>
              <a:gd name="connsiteY156" fmla="*/ 582152 h 2210635"/>
              <a:gd name="connsiteX157" fmla="*/ 3313196 w 9683433"/>
              <a:gd name="connsiteY157" fmla="*/ 561034 h 2210635"/>
              <a:gd name="connsiteX158" fmla="*/ 3327170 w 9683433"/>
              <a:gd name="connsiteY158" fmla="*/ 539917 h 2210635"/>
              <a:gd name="connsiteX159" fmla="*/ 3314466 w 9683433"/>
              <a:gd name="connsiteY159" fmla="*/ 541059 h 2210635"/>
              <a:gd name="connsiteX160" fmla="*/ 3303033 w 9683433"/>
              <a:gd name="connsiteY160" fmla="*/ 542771 h 2210635"/>
              <a:gd name="connsiteX161" fmla="*/ 3290964 w 9683433"/>
              <a:gd name="connsiteY161" fmla="*/ 543912 h 2210635"/>
              <a:gd name="connsiteX162" fmla="*/ 3278895 w 9683433"/>
              <a:gd name="connsiteY162" fmla="*/ 545054 h 2210635"/>
              <a:gd name="connsiteX163" fmla="*/ 3294140 w 9683433"/>
              <a:gd name="connsiteY163" fmla="*/ 522224 h 2210635"/>
              <a:gd name="connsiteX164" fmla="*/ 3309385 w 9683433"/>
              <a:gd name="connsiteY164" fmla="*/ 499395 h 2210635"/>
              <a:gd name="connsiteX165" fmla="*/ 3323994 w 9683433"/>
              <a:gd name="connsiteY165" fmla="*/ 475995 h 2210635"/>
              <a:gd name="connsiteX166" fmla="*/ 3339239 w 9683433"/>
              <a:gd name="connsiteY166" fmla="*/ 453165 h 2210635"/>
              <a:gd name="connsiteX167" fmla="*/ 3353848 w 9683433"/>
              <a:gd name="connsiteY167" fmla="*/ 430336 h 2210635"/>
              <a:gd name="connsiteX168" fmla="*/ 3369093 w 9683433"/>
              <a:gd name="connsiteY168" fmla="*/ 406935 h 2210635"/>
              <a:gd name="connsiteX169" fmla="*/ 3384338 w 9683433"/>
              <a:gd name="connsiteY169" fmla="*/ 384677 h 2210635"/>
              <a:gd name="connsiteX170" fmla="*/ 3398312 w 9683433"/>
              <a:gd name="connsiteY170" fmla="*/ 361277 h 2210635"/>
              <a:gd name="connsiteX171" fmla="*/ 3413557 w 9683433"/>
              <a:gd name="connsiteY171" fmla="*/ 386389 h 2210635"/>
              <a:gd name="connsiteX172" fmla="*/ 3428802 w 9683433"/>
              <a:gd name="connsiteY172" fmla="*/ 412072 h 2210635"/>
              <a:gd name="connsiteX173" fmla="*/ 3443411 w 9683433"/>
              <a:gd name="connsiteY173" fmla="*/ 436614 h 2210635"/>
              <a:gd name="connsiteX174" fmla="*/ 3458656 w 9683433"/>
              <a:gd name="connsiteY174" fmla="*/ 461726 h 2210635"/>
              <a:gd name="connsiteX175" fmla="*/ 3473901 w 9683433"/>
              <a:gd name="connsiteY175" fmla="*/ 487409 h 2210635"/>
              <a:gd name="connsiteX176" fmla="*/ 3488511 w 9683433"/>
              <a:gd name="connsiteY176" fmla="*/ 512522 h 2210635"/>
              <a:gd name="connsiteX177" fmla="*/ 3503755 w 9683433"/>
              <a:gd name="connsiteY177" fmla="*/ 537634 h 2210635"/>
              <a:gd name="connsiteX178" fmla="*/ 3518365 w 9683433"/>
              <a:gd name="connsiteY178" fmla="*/ 562176 h 2210635"/>
              <a:gd name="connsiteX179" fmla="*/ 3506931 w 9683433"/>
              <a:gd name="connsiteY179" fmla="*/ 559893 h 2210635"/>
              <a:gd name="connsiteX180" fmla="*/ 3494227 w 9683433"/>
              <a:gd name="connsiteY180" fmla="*/ 557039 h 2210635"/>
              <a:gd name="connsiteX181" fmla="*/ 3482794 w 9683433"/>
              <a:gd name="connsiteY181" fmla="*/ 553615 h 2210635"/>
              <a:gd name="connsiteX182" fmla="*/ 3470725 w 9683433"/>
              <a:gd name="connsiteY182" fmla="*/ 550761 h 2210635"/>
              <a:gd name="connsiteX183" fmla="*/ 3484699 w 9683433"/>
              <a:gd name="connsiteY183" fmla="*/ 573591 h 2210635"/>
              <a:gd name="connsiteX184" fmla="*/ 3498039 w 9683433"/>
              <a:gd name="connsiteY184" fmla="*/ 596420 h 2210635"/>
              <a:gd name="connsiteX185" fmla="*/ 3512013 w 9683433"/>
              <a:gd name="connsiteY185" fmla="*/ 619820 h 2210635"/>
              <a:gd name="connsiteX186" fmla="*/ 3525987 w 9683433"/>
              <a:gd name="connsiteY186" fmla="*/ 643220 h 2210635"/>
              <a:gd name="connsiteX187" fmla="*/ 3539326 w 9683433"/>
              <a:gd name="connsiteY187" fmla="*/ 666621 h 2210635"/>
              <a:gd name="connsiteX188" fmla="*/ 3553301 w 9683433"/>
              <a:gd name="connsiteY188" fmla="*/ 689450 h 2210635"/>
              <a:gd name="connsiteX189" fmla="*/ 3566640 w 9683433"/>
              <a:gd name="connsiteY189" fmla="*/ 712279 h 2210635"/>
              <a:gd name="connsiteX190" fmla="*/ 3580614 w 9683433"/>
              <a:gd name="connsiteY190" fmla="*/ 735680 h 2210635"/>
              <a:gd name="connsiteX191" fmla="*/ 3561558 w 9683433"/>
              <a:gd name="connsiteY191" fmla="*/ 730543 h 2210635"/>
              <a:gd name="connsiteX192" fmla="*/ 3542502 w 9683433"/>
              <a:gd name="connsiteY192" fmla="*/ 725977 h 2210635"/>
              <a:gd name="connsiteX193" fmla="*/ 3523446 w 9683433"/>
              <a:gd name="connsiteY193" fmla="*/ 721411 h 2210635"/>
              <a:gd name="connsiteX194" fmla="*/ 3504390 w 9683433"/>
              <a:gd name="connsiteY194" fmla="*/ 716275 h 2210635"/>
              <a:gd name="connsiteX195" fmla="*/ 3519635 w 9683433"/>
              <a:gd name="connsiteY195" fmla="*/ 741387 h 2210635"/>
              <a:gd name="connsiteX196" fmla="*/ 3535515 w 9683433"/>
              <a:gd name="connsiteY196" fmla="*/ 767641 h 2210635"/>
              <a:gd name="connsiteX197" fmla="*/ 3550760 w 9683433"/>
              <a:gd name="connsiteY197" fmla="*/ 793895 h 2210635"/>
              <a:gd name="connsiteX198" fmla="*/ 3566005 w 9683433"/>
              <a:gd name="connsiteY198" fmla="*/ 819578 h 2210635"/>
              <a:gd name="connsiteX199" fmla="*/ 3581249 w 9683433"/>
              <a:gd name="connsiteY199" fmla="*/ 845261 h 2210635"/>
              <a:gd name="connsiteX200" fmla="*/ 3596494 w 9683433"/>
              <a:gd name="connsiteY200" fmla="*/ 870944 h 2210635"/>
              <a:gd name="connsiteX201" fmla="*/ 3611739 w 9683433"/>
              <a:gd name="connsiteY201" fmla="*/ 897198 h 2210635"/>
              <a:gd name="connsiteX202" fmla="*/ 3626984 w 9683433"/>
              <a:gd name="connsiteY202" fmla="*/ 922881 h 2210635"/>
              <a:gd name="connsiteX203" fmla="*/ 3604752 w 9683433"/>
              <a:gd name="connsiteY203" fmla="*/ 917745 h 2210635"/>
              <a:gd name="connsiteX204" fmla="*/ 3581885 w 9683433"/>
              <a:gd name="connsiteY204" fmla="*/ 911467 h 2210635"/>
              <a:gd name="connsiteX205" fmla="*/ 3560288 w 9683433"/>
              <a:gd name="connsiteY205" fmla="*/ 905188 h 2210635"/>
              <a:gd name="connsiteX206" fmla="*/ 3538056 w 9683433"/>
              <a:gd name="connsiteY206" fmla="*/ 899481 h 2210635"/>
              <a:gd name="connsiteX207" fmla="*/ 3515824 w 9683433"/>
              <a:gd name="connsiteY207" fmla="*/ 894344 h 2210635"/>
              <a:gd name="connsiteX208" fmla="*/ 3492957 w 9683433"/>
              <a:gd name="connsiteY208" fmla="*/ 888066 h 2210635"/>
              <a:gd name="connsiteX209" fmla="*/ 3470725 w 9683433"/>
              <a:gd name="connsiteY209" fmla="*/ 882359 h 2210635"/>
              <a:gd name="connsiteX210" fmla="*/ 3449128 w 9683433"/>
              <a:gd name="connsiteY210" fmla="*/ 877222 h 2210635"/>
              <a:gd name="connsiteX211" fmla="*/ 3449128 w 9683433"/>
              <a:gd name="connsiteY211" fmla="*/ 997077 h 2210635"/>
              <a:gd name="connsiteX212" fmla="*/ 3505026 w 9683433"/>
              <a:gd name="connsiteY212" fmla="*/ 1001072 h 2210635"/>
              <a:gd name="connsiteX213" fmla="*/ 3560923 w 9683433"/>
              <a:gd name="connsiteY213" fmla="*/ 1005638 h 2210635"/>
              <a:gd name="connsiteX214" fmla="*/ 3617456 w 9683433"/>
              <a:gd name="connsiteY214" fmla="*/ 1010775 h 2210635"/>
              <a:gd name="connsiteX215" fmla="*/ 3673353 w 9683433"/>
              <a:gd name="connsiteY215" fmla="*/ 1015911 h 2210635"/>
              <a:gd name="connsiteX216" fmla="*/ 3729886 w 9683433"/>
              <a:gd name="connsiteY216" fmla="*/ 1021619 h 2210635"/>
              <a:gd name="connsiteX217" fmla="*/ 3786419 w 9683433"/>
              <a:gd name="connsiteY217" fmla="*/ 1026755 h 2210635"/>
              <a:gd name="connsiteX218" fmla="*/ 3842951 w 9683433"/>
              <a:gd name="connsiteY218" fmla="*/ 1032463 h 2210635"/>
              <a:gd name="connsiteX219" fmla="*/ 3898849 w 9683433"/>
              <a:gd name="connsiteY219" fmla="*/ 1038741 h 2210635"/>
              <a:gd name="connsiteX220" fmla="*/ 3898849 w 9683433"/>
              <a:gd name="connsiteY220" fmla="*/ 838983 h 2210635"/>
              <a:gd name="connsiteX221" fmla="*/ 3865818 w 9683433"/>
              <a:gd name="connsiteY221" fmla="*/ 841837 h 2210635"/>
              <a:gd name="connsiteX222" fmla="*/ 3832788 w 9683433"/>
              <a:gd name="connsiteY222" fmla="*/ 843549 h 2210635"/>
              <a:gd name="connsiteX223" fmla="*/ 3799123 w 9683433"/>
              <a:gd name="connsiteY223" fmla="*/ 846403 h 2210635"/>
              <a:gd name="connsiteX224" fmla="*/ 3766092 w 9683433"/>
              <a:gd name="connsiteY224" fmla="*/ 848686 h 2210635"/>
              <a:gd name="connsiteX225" fmla="*/ 3733062 w 9683433"/>
              <a:gd name="connsiteY225" fmla="*/ 850968 h 2210635"/>
              <a:gd name="connsiteX226" fmla="*/ 3699396 w 9683433"/>
              <a:gd name="connsiteY226" fmla="*/ 853822 h 2210635"/>
              <a:gd name="connsiteX227" fmla="*/ 3665731 w 9683433"/>
              <a:gd name="connsiteY227" fmla="*/ 856676 h 2210635"/>
              <a:gd name="connsiteX228" fmla="*/ 3632701 w 9683433"/>
              <a:gd name="connsiteY228" fmla="*/ 859530 h 2210635"/>
              <a:gd name="connsiteX229" fmla="*/ 3655568 w 9683433"/>
              <a:gd name="connsiteY229" fmla="*/ 825285 h 2210635"/>
              <a:gd name="connsiteX230" fmla="*/ 3678435 w 9683433"/>
              <a:gd name="connsiteY230" fmla="*/ 790470 h 2210635"/>
              <a:gd name="connsiteX231" fmla="*/ 3701302 w 9683433"/>
              <a:gd name="connsiteY231" fmla="*/ 756226 h 2210635"/>
              <a:gd name="connsiteX232" fmla="*/ 3724169 w 9683433"/>
              <a:gd name="connsiteY232" fmla="*/ 721411 h 2210635"/>
              <a:gd name="connsiteX233" fmla="*/ 3747036 w 9683433"/>
              <a:gd name="connsiteY233" fmla="*/ 687167 h 2210635"/>
              <a:gd name="connsiteX234" fmla="*/ 3769903 w 9683433"/>
              <a:gd name="connsiteY234" fmla="*/ 652923 h 2210635"/>
              <a:gd name="connsiteX235" fmla="*/ 3792770 w 9683433"/>
              <a:gd name="connsiteY235" fmla="*/ 618679 h 2210635"/>
              <a:gd name="connsiteX236" fmla="*/ 3815638 w 9683433"/>
              <a:gd name="connsiteY236" fmla="*/ 583864 h 2210635"/>
              <a:gd name="connsiteX237" fmla="*/ 3787054 w 9683433"/>
              <a:gd name="connsiteY237" fmla="*/ 586147 h 2210635"/>
              <a:gd name="connsiteX238" fmla="*/ 3759105 w 9683433"/>
              <a:gd name="connsiteY238" fmla="*/ 588430 h 2210635"/>
              <a:gd name="connsiteX239" fmla="*/ 3730521 w 9683433"/>
              <a:gd name="connsiteY239" fmla="*/ 590713 h 2210635"/>
              <a:gd name="connsiteX240" fmla="*/ 3702572 w 9683433"/>
              <a:gd name="connsiteY240" fmla="*/ 592425 h 2210635"/>
              <a:gd name="connsiteX241" fmla="*/ 3722264 w 9683433"/>
              <a:gd name="connsiteY241" fmla="*/ 561605 h 2210635"/>
              <a:gd name="connsiteX242" fmla="*/ 3743225 w 9683433"/>
              <a:gd name="connsiteY242" fmla="*/ 530785 h 2210635"/>
              <a:gd name="connsiteX243" fmla="*/ 3763551 w 9683433"/>
              <a:gd name="connsiteY243" fmla="*/ 499965 h 2210635"/>
              <a:gd name="connsiteX244" fmla="*/ 3783878 w 9683433"/>
              <a:gd name="connsiteY244" fmla="*/ 469146 h 2210635"/>
              <a:gd name="connsiteX245" fmla="*/ 3804839 w 9683433"/>
              <a:gd name="connsiteY245" fmla="*/ 438326 h 2210635"/>
              <a:gd name="connsiteX246" fmla="*/ 3825166 w 9683433"/>
              <a:gd name="connsiteY246" fmla="*/ 407506 h 2210635"/>
              <a:gd name="connsiteX247" fmla="*/ 3846127 w 9683433"/>
              <a:gd name="connsiteY247" fmla="*/ 377257 h 2210635"/>
              <a:gd name="connsiteX248" fmla="*/ 3865818 w 9683433"/>
              <a:gd name="connsiteY248" fmla="*/ 346437 h 2210635"/>
              <a:gd name="connsiteX249" fmla="*/ 3848033 w 9683433"/>
              <a:gd name="connsiteY249" fmla="*/ 347579 h 2210635"/>
              <a:gd name="connsiteX250" fmla="*/ 3830883 w 9683433"/>
              <a:gd name="connsiteY250" fmla="*/ 348720 h 2210635"/>
              <a:gd name="connsiteX251" fmla="*/ 3812462 w 9683433"/>
              <a:gd name="connsiteY251" fmla="*/ 350433 h 2210635"/>
              <a:gd name="connsiteX252" fmla="*/ 3794676 w 9683433"/>
              <a:gd name="connsiteY252" fmla="*/ 351574 h 2210635"/>
              <a:gd name="connsiteX253" fmla="*/ 3816908 w 9683433"/>
              <a:gd name="connsiteY253" fmla="*/ 317901 h 2210635"/>
              <a:gd name="connsiteX254" fmla="*/ 3839775 w 9683433"/>
              <a:gd name="connsiteY254" fmla="*/ 284798 h 2210635"/>
              <a:gd name="connsiteX255" fmla="*/ 3862007 w 9683433"/>
              <a:gd name="connsiteY255" fmla="*/ 251124 h 2210635"/>
              <a:gd name="connsiteX256" fmla="*/ 3883604 w 9683433"/>
              <a:gd name="connsiteY256" fmla="*/ 217451 h 2210635"/>
              <a:gd name="connsiteX257" fmla="*/ 3905836 w 9683433"/>
              <a:gd name="connsiteY257" fmla="*/ 183777 h 2210635"/>
              <a:gd name="connsiteX258" fmla="*/ 3928703 w 9683433"/>
              <a:gd name="connsiteY258" fmla="*/ 151245 h 2210635"/>
              <a:gd name="connsiteX259" fmla="*/ 3950935 w 9683433"/>
              <a:gd name="connsiteY259" fmla="*/ 117572 h 2210635"/>
              <a:gd name="connsiteX260" fmla="*/ 3973167 w 9683433"/>
              <a:gd name="connsiteY260" fmla="*/ 83899 h 2210635"/>
              <a:gd name="connsiteX261" fmla="*/ 3995399 w 9683433"/>
              <a:gd name="connsiteY261" fmla="*/ 122709 h 2210635"/>
              <a:gd name="connsiteX262" fmla="*/ 4018266 w 9683433"/>
              <a:gd name="connsiteY262" fmla="*/ 160948 h 2210635"/>
              <a:gd name="connsiteX263" fmla="*/ 4039863 w 9683433"/>
              <a:gd name="connsiteY263" fmla="*/ 199187 h 2210635"/>
              <a:gd name="connsiteX264" fmla="*/ 4062095 w 9683433"/>
              <a:gd name="connsiteY264" fmla="*/ 237427 h 2210635"/>
              <a:gd name="connsiteX265" fmla="*/ 4084962 w 9683433"/>
              <a:gd name="connsiteY265" fmla="*/ 276237 h 2210635"/>
              <a:gd name="connsiteX266" fmla="*/ 4107194 w 9683433"/>
              <a:gd name="connsiteY266" fmla="*/ 314476 h 2210635"/>
              <a:gd name="connsiteX267" fmla="*/ 4129426 w 9683433"/>
              <a:gd name="connsiteY267" fmla="*/ 353286 h 2210635"/>
              <a:gd name="connsiteX268" fmla="*/ 4151658 w 9683433"/>
              <a:gd name="connsiteY268" fmla="*/ 391526 h 2210635"/>
              <a:gd name="connsiteX269" fmla="*/ 4133872 w 9683433"/>
              <a:gd name="connsiteY269" fmla="*/ 386389 h 2210635"/>
              <a:gd name="connsiteX270" fmla="*/ 4116087 w 9683433"/>
              <a:gd name="connsiteY270" fmla="*/ 381252 h 2210635"/>
              <a:gd name="connsiteX271" fmla="*/ 4098301 w 9683433"/>
              <a:gd name="connsiteY271" fmla="*/ 375545 h 2210635"/>
              <a:gd name="connsiteX272" fmla="*/ 4080516 w 9683433"/>
              <a:gd name="connsiteY272" fmla="*/ 370979 h 2210635"/>
              <a:gd name="connsiteX273" fmla="*/ 4100842 w 9683433"/>
              <a:gd name="connsiteY273" fmla="*/ 405794 h 2210635"/>
              <a:gd name="connsiteX274" fmla="*/ 4121803 w 9683433"/>
              <a:gd name="connsiteY274" fmla="*/ 441180 h 2210635"/>
              <a:gd name="connsiteX275" fmla="*/ 4142130 w 9683433"/>
              <a:gd name="connsiteY275" fmla="*/ 475995 h 2210635"/>
              <a:gd name="connsiteX276" fmla="*/ 4161821 w 9683433"/>
              <a:gd name="connsiteY276" fmla="*/ 511951 h 2210635"/>
              <a:gd name="connsiteX277" fmla="*/ 4182782 w 9683433"/>
              <a:gd name="connsiteY277" fmla="*/ 547337 h 2210635"/>
              <a:gd name="connsiteX278" fmla="*/ 4203109 w 9683433"/>
              <a:gd name="connsiteY278" fmla="*/ 582152 h 2210635"/>
              <a:gd name="connsiteX279" fmla="*/ 4224070 w 9683433"/>
              <a:gd name="connsiteY279" fmla="*/ 618108 h 2210635"/>
              <a:gd name="connsiteX280" fmla="*/ 4244397 w 9683433"/>
              <a:gd name="connsiteY280" fmla="*/ 653494 h 2210635"/>
              <a:gd name="connsiteX281" fmla="*/ 4216448 w 9683433"/>
              <a:gd name="connsiteY281" fmla="*/ 644362 h 2210635"/>
              <a:gd name="connsiteX282" fmla="*/ 4187864 w 9683433"/>
              <a:gd name="connsiteY282" fmla="*/ 636372 h 2210635"/>
              <a:gd name="connsiteX283" fmla="*/ 4159280 w 9683433"/>
              <a:gd name="connsiteY283" fmla="*/ 627810 h 2210635"/>
              <a:gd name="connsiteX284" fmla="*/ 4130696 w 9683433"/>
              <a:gd name="connsiteY284" fmla="*/ 619249 h 2210635"/>
              <a:gd name="connsiteX285" fmla="*/ 4153563 w 9683433"/>
              <a:gd name="connsiteY285" fmla="*/ 658630 h 2210635"/>
              <a:gd name="connsiteX286" fmla="*/ 4176431 w 9683433"/>
              <a:gd name="connsiteY286" fmla="*/ 698011 h 2210635"/>
              <a:gd name="connsiteX287" fmla="*/ 4199298 w 9683433"/>
              <a:gd name="connsiteY287" fmla="*/ 737392 h 2210635"/>
              <a:gd name="connsiteX288" fmla="*/ 4222165 w 9683433"/>
              <a:gd name="connsiteY288" fmla="*/ 777343 h 2210635"/>
              <a:gd name="connsiteX289" fmla="*/ 4245032 w 9683433"/>
              <a:gd name="connsiteY289" fmla="*/ 816724 h 2210635"/>
              <a:gd name="connsiteX290" fmla="*/ 4267899 w 9683433"/>
              <a:gd name="connsiteY290" fmla="*/ 856105 h 2210635"/>
              <a:gd name="connsiteX291" fmla="*/ 4290767 w 9683433"/>
              <a:gd name="connsiteY291" fmla="*/ 895486 h 2210635"/>
              <a:gd name="connsiteX292" fmla="*/ 4313633 w 9683433"/>
              <a:gd name="connsiteY292" fmla="*/ 935438 h 2210635"/>
              <a:gd name="connsiteX293" fmla="*/ 4279968 w 9683433"/>
              <a:gd name="connsiteY293" fmla="*/ 925164 h 2210635"/>
              <a:gd name="connsiteX294" fmla="*/ 4247573 w 9683433"/>
              <a:gd name="connsiteY294" fmla="*/ 914891 h 2210635"/>
              <a:gd name="connsiteX295" fmla="*/ 4213907 w 9683433"/>
              <a:gd name="connsiteY295" fmla="*/ 905188 h 2210635"/>
              <a:gd name="connsiteX296" fmla="*/ 4180242 w 9683433"/>
              <a:gd name="connsiteY296" fmla="*/ 894915 h 2210635"/>
              <a:gd name="connsiteX297" fmla="*/ 4147847 w 9683433"/>
              <a:gd name="connsiteY297" fmla="*/ 885213 h 2210635"/>
              <a:gd name="connsiteX298" fmla="*/ 4114181 w 9683433"/>
              <a:gd name="connsiteY298" fmla="*/ 874939 h 2210635"/>
              <a:gd name="connsiteX299" fmla="*/ 4080516 w 9683433"/>
              <a:gd name="connsiteY299" fmla="*/ 865237 h 2210635"/>
              <a:gd name="connsiteX300" fmla="*/ 4047485 w 9683433"/>
              <a:gd name="connsiteY300" fmla="*/ 856105 h 2210635"/>
              <a:gd name="connsiteX301" fmla="*/ 4047485 w 9683433"/>
              <a:gd name="connsiteY301" fmla="*/ 1055292 h 2210635"/>
              <a:gd name="connsiteX302" fmla="*/ 4094490 w 9683433"/>
              <a:gd name="connsiteY302" fmla="*/ 1060429 h 2210635"/>
              <a:gd name="connsiteX303" fmla="*/ 4141495 w 9683433"/>
              <a:gd name="connsiteY303" fmla="*/ 1066707 h 2210635"/>
              <a:gd name="connsiteX304" fmla="*/ 4188499 w 9683433"/>
              <a:gd name="connsiteY304" fmla="*/ 1072414 h 2210635"/>
              <a:gd name="connsiteX305" fmla="*/ 4236139 w 9683433"/>
              <a:gd name="connsiteY305" fmla="*/ 1078122 h 2210635"/>
              <a:gd name="connsiteX306" fmla="*/ 4283145 w 9683433"/>
              <a:gd name="connsiteY306" fmla="*/ 1084400 h 2210635"/>
              <a:gd name="connsiteX307" fmla="*/ 4330148 w 9683433"/>
              <a:gd name="connsiteY307" fmla="*/ 1090678 h 2210635"/>
              <a:gd name="connsiteX308" fmla="*/ 4377788 w 9683433"/>
              <a:gd name="connsiteY308" fmla="*/ 1096956 h 2210635"/>
              <a:gd name="connsiteX309" fmla="*/ 4424158 w 9683433"/>
              <a:gd name="connsiteY309" fmla="*/ 1102663 h 2210635"/>
              <a:gd name="connsiteX310" fmla="*/ 4424158 w 9683433"/>
              <a:gd name="connsiteY310" fmla="*/ 1026185 h 2210635"/>
              <a:gd name="connsiteX311" fmla="*/ 4398750 w 9683433"/>
              <a:gd name="connsiteY311" fmla="*/ 1026755 h 2210635"/>
              <a:gd name="connsiteX312" fmla="*/ 4373977 w 9683433"/>
              <a:gd name="connsiteY312" fmla="*/ 1028468 h 2210635"/>
              <a:gd name="connsiteX313" fmla="*/ 4348569 w 9683433"/>
              <a:gd name="connsiteY313" fmla="*/ 1029038 h 2210635"/>
              <a:gd name="connsiteX314" fmla="*/ 4323796 w 9683433"/>
              <a:gd name="connsiteY314" fmla="*/ 1030180 h 2210635"/>
              <a:gd name="connsiteX315" fmla="*/ 4340947 w 9683433"/>
              <a:gd name="connsiteY315" fmla="*/ 1005067 h 2210635"/>
              <a:gd name="connsiteX316" fmla="*/ 4358097 w 9683433"/>
              <a:gd name="connsiteY316" fmla="*/ 978813 h 2210635"/>
              <a:gd name="connsiteX317" fmla="*/ 4375248 w 9683433"/>
              <a:gd name="connsiteY317" fmla="*/ 953701 h 2210635"/>
              <a:gd name="connsiteX318" fmla="*/ 4393034 w 9683433"/>
              <a:gd name="connsiteY318" fmla="*/ 928589 h 2210635"/>
              <a:gd name="connsiteX319" fmla="*/ 4382235 w 9683433"/>
              <a:gd name="connsiteY319" fmla="*/ 928589 h 2210635"/>
              <a:gd name="connsiteX320" fmla="*/ 4371436 w 9683433"/>
              <a:gd name="connsiteY320" fmla="*/ 929159 h 2210635"/>
              <a:gd name="connsiteX321" fmla="*/ 4360003 w 9683433"/>
              <a:gd name="connsiteY321" fmla="*/ 929730 h 2210635"/>
              <a:gd name="connsiteX322" fmla="*/ 4349204 w 9683433"/>
              <a:gd name="connsiteY322" fmla="*/ 929730 h 2210635"/>
              <a:gd name="connsiteX323" fmla="*/ 4365721 w 9683433"/>
              <a:gd name="connsiteY323" fmla="*/ 907471 h 2210635"/>
              <a:gd name="connsiteX324" fmla="*/ 4380964 w 9683433"/>
              <a:gd name="connsiteY324" fmla="*/ 884642 h 2210635"/>
              <a:gd name="connsiteX325" fmla="*/ 4396845 w 9683433"/>
              <a:gd name="connsiteY325" fmla="*/ 861242 h 2210635"/>
              <a:gd name="connsiteX326" fmla="*/ 4412089 w 9683433"/>
              <a:gd name="connsiteY326" fmla="*/ 838983 h 2210635"/>
              <a:gd name="connsiteX327" fmla="*/ 4405102 w 9683433"/>
              <a:gd name="connsiteY327" fmla="*/ 838983 h 2210635"/>
              <a:gd name="connsiteX328" fmla="*/ 4398116 w 9683433"/>
              <a:gd name="connsiteY328" fmla="*/ 839554 h 2210635"/>
              <a:gd name="connsiteX329" fmla="*/ 4391127 w 9683433"/>
              <a:gd name="connsiteY329" fmla="*/ 839554 h 2210635"/>
              <a:gd name="connsiteX330" fmla="*/ 4384775 w 9683433"/>
              <a:gd name="connsiteY330" fmla="*/ 839554 h 2210635"/>
              <a:gd name="connsiteX331" fmla="*/ 4401927 w 9683433"/>
              <a:gd name="connsiteY331" fmla="*/ 815012 h 2210635"/>
              <a:gd name="connsiteX332" fmla="*/ 4419076 w 9683433"/>
              <a:gd name="connsiteY332" fmla="*/ 790470 h 2210635"/>
              <a:gd name="connsiteX333" fmla="*/ 4435591 w 9683433"/>
              <a:gd name="connsiteY333" fmla="*/ 764787 h 2210635"/>
              <a:gd name="connsiteX334" fmla="*/ 4452107 w 9683433"/>
              <a:gd name="connsiteY334" fmla="*/ 740246 h 2210635"/>
              <a:gd name="connsiteX335" fmla="*/ 4461635 w 9683433"/>
              <a:gd name="connsiteY335" fmla="*/ 755085 h 2210635"/>
              <a:gd name="connsiteX336" fmla="*/ 4469893 w 9683433"/>
              <a:gd name="connsiteY336" fmla="*/ 769924 h 2210635"/>
              <a:gd name="connsiteX337" fmla="*/ 4478150 w 9683433"/>
              <a:gd name="connsiteY337" fmla="*/ 784763 h 2210635"/>
              <a:gd name="connsiteX338" fmla="*/ 4486407 w 9683433"/>
              <a:gd name="connsiteY338" fmla="*/ 799031 h 2210635"/>
              <a:gd name="connsiteX339" fmla="*/ 4495300 w 9683433"/>
              <a:gd name="connsiteY339" fmla="*/ 814441 h 2210635"/>
              <a:gd name="connsiteX340" fmla="*/ 4503558 w 9683433"/>
              <a:gd name="connsiteY340" fmla="*/ 829280 h 2210635"/>
              <a:gd name="connsiteX341" fmla="*/ 4511816 w 9683433"/>
              <a:gd name="connsiteY341" fmla="*/ 843549 h 2210635"/>
              <a:gd name="connsiteX342" fmla="*/ 4520073 w 9683433"/>
              <a:gd name="connsiteY342" fmla="*/ 858388 h 2210635"/>
              <a:gd name="connsiteX343" fmla="*/ 4513087 w 9683433"/>
              <a:gd name="connsiteY343" fmla="*/ 856676 h 2210635"/>
              <a:gd name="connsiteX344" fmla="*/ 4507369 w 9683433"/>
              <a:gd name="connsiteY344" fmla="*/ 854393 h 2210635"/>
              <a:gd name="connsiteX345" fmla="*/ 4500382 w 9683433"/>
              <a:gd name="connsiteY345" fmla="*/ 852110 h 2210635"/>
              <a:gd name="connsiteX346" fmla="*/ 4493394 w 9683433"/>
              <a:gd name="connsiteY346" fmla="*/ 849827 h 2210635"/>
              <a:gd name="connsiteX347" fmla="*/ 4501017 w 9683433"/>
              <a:gd name="connsiteY347" fmla="*/ 863525 h 2210635"/>
              <a:gd name="connsiteX348" fmla="*/ 4508639 w 9683433"/>
              <a:gd name="connsiteY348" fmla="*/ 877222 h 2210635"/>
              <a:gd name="connsiteX349" fmla="*/ 4516262 w 9683433"/>
              <a:gd name="connsiteY349" fmla="*/ 890920 h 2210635"/>
              <a:gd name="connsiteX350" fmla="*/ 4524519 w 9683433"/>
              <a:gd name="connsiteY350" fmla="*/ 904618 h 2210635"/>
              <a:gd name="connsiteX351" fmla="*/ 4532142 w 9683433"/>
              <a:gd name="connsiteY351" fmla="*/ 917745 h 2210635"/>
              <a:gd name="connsiteX352" fmla="*/ 4539764 w 9683433"/>
              <a:gd name="connsiteY352" fmla="*/ 931442 h 2210635"/>
              <a:gd name="connsiteX353" fmla="*/ 4547386 w 9683433"/>
              <a:gd name="connsiteY353" fmla="*/ 945140 h 2210635"/>
              <a:gd name="connsiteX354" fmla="*/ 4555009 w 9683433"/>
              <a:gd name="connsiteY354" fmla="*/ 958838 h 2210635"/>
              <a:gd name="connsiteX355" fmla="*/ 4544846 w 9683433"/>
              <a:gd name="connsiteY355" fmla="*/ 955413 h 2210635"/>
              <a:gd name="connsiteX356" fmla="*/ 4534048 w 9683433"/>
              <a:gd name="connsiteY356" fmla="*/ 951989 h 2210635"/>
              <a:gd name="connsiteX357" fmla="*/ 4523249 w 9683433"/>
              <a:gd name="connsiteY357" fmla="*/ 948564 h 2210635"/>
              <a:gd name="connsiteX358" fmla="*/ 4512450 w 9683433"/>
              <a:gd name="connsiteY358" fmla="*/ 945140 h 2210635"/>
              <a:gd name="connsiteX359" fmla="*/ 4520709 w 9683433"/>
              <a:gd name="connsiteY359" fmla="*/ 959979 h 2210635"/>
              <a:gd name="connsiteX360" fmla="*/ 4530236 w 9683433"/>
              <a:gd name="connsiteY360" fmla="*/ 974818 h 2210635"/>
              <a:gd name="connsiteX361" fmla="*/ 4538494 w 9683433"/>
              <a:gd name="connsiteY361" fmla="*/ 990228 h 2210635"/>
              <a:gd name="connsiteX362" fmla="*/ 4547386 w 9683433"/>
              <a:gd name="connsiteY362" fmla="*/ 1005067 h 2210635"/>
              <a:gd name="connsiteX363" fmla="*/ 4556279 w 9683433"/>
              <a:gd name="connsiteY363" fmla="*/ 1021048 h 2210635"/>
              <a:gd name="connsiteX364" fmla="*/ 4564537 w 9683433"/>
              <a:gd name="connsiteY364" fmla="*/ 1035887 h 2210635"/>
              <a:gd name="connsiteX365" fmla="*/ 4573430 w 9683433"/>
              <a:gd name="connsiteY365" fmla="*/ 1050726 h 2210635"/>
              <a:gd name="connsiteX366" fmla="*/ 4581688 w 9683433"/>
              <a:gd name="connsiteY366" fmla="*/ 1066136 h 2210635"/>
              <a:gd name="connsiteX367" fmla="*/ 4556915 w 9683433"/>
              <a:gd name="connsiteY367" fmla="*/ 1057575 h 2210635"/>
              <a:gd name="connsiteX368" fmla="*/ 4531507 w 9683433"/>
              <a:gd name="connsiteY368" fmla="*/ 1049585 h 2210635"/>
              <a:gd name="connsiteX369" fmla="*/ 4506734 w 9683433"/>
              <a:gd name="connsiteY369" fmla="*/ 1042165 h 2210635"/>
              <a:gd name="connsiteX370" fmla="*/ 4480690 w 9683433"/>
              <a:gd name="connsiteY370" fmla="*/ 1033604 h 2210635"/>
              <a:gd name="connsiteX371" fmla="*/ 4480690 w 9683433"/>
              <a:gd name="connsiteY371" fmla="*/ 1110654 h 2210635"/>
              <a:gd name="connsiteX372" fmla="*/ 4526425 w 9683433"/>
              <a:gd name="connsiteY372" fmla="*/ 1117502 h 2210635"/>
              <a:gd name="connsiteX373" fmla="*/ 4572159 w 9683433"/>
              <a:gd name="connsiteY373" fmla="*/ 1123210 h 2210635"/>
              <a:gd name="connsiteX374" fmla="*/ 4617894 w 9683433"/>
              <a:gd name="connsiteY374" fmla="*/ 1130059 h 2210635"/>
              <a:gd name="connsiteX375" fmla="*/ 4663628 w 9683433"/>
              <a:gd name="connsiteY375" fmla="*/ 1136907 h 2210635"/>
              <a:gd name="connsiteX376" fmla="*/ 4709363 w 9683433"/>
              <a:gd name="connsiteY376" fmla="*/ 1143756 h 2210635"/>
              <a:gd name="connsiteX377" fmla="*/ 4755097 w 9683433"/>
              <a:gd name="connsiteY377" fmla="*/ 1150605 h 2210635"/>
              <a:gd name="connsiteX378" fmla="*/ 4800831 w 9683433"/>
              <a:gd name="connsiteY378" fmla="*/ 1157454 h 2210635"/>
              <a:gd name="connsiteX379" fmla="*/ 4846565 w 9683433"/>
              <a:gd name="connsiteY379" fmla="*/ 1164303 h 2210635"/>
              <a:gd name="connsiteX380" fmla="*/ 4846565 w 9683433"/>
              <a:gd name="connsiteY380" fmla="*/ 1045019 h 2210635"/>
              <a:gd name="connsiteX381" fmla="*/ 4824334 w 9683433"/>
              <a:gd name="connsiteY381" fmla="*/ 1045019 h 2210635"/>
              <a:gd name="connsiteX382" fmla="*/ 4801466 w 9683433"/>
              <a:gd name="connsiteY382" fmla="*/ 1045590 h 2210635"/>
              <a:gd name="connsiteX383" fmla="*/ 4779235 w 9683433"/>
              <a:gd name="connsiteY383" fmla="*/ 1046160 h 2210635"/>
              <a:gd name="connsiteX384" fmla="*/ 4757002 w 9683433"/>
              <a:gd name="connsiteY384" fmla="*/ 1046731 h 2210635"/>
              <a:gd name="connsiteX385" fmla="*/ 4734136 w 9683433"/>
              <a:gd name="connsiteY385" fmla="*/ 1047302 h 2210635"/>
              <a:gd name="connsiteX386" fmla="*/ 4711903 w 9683433"/>
              <a:gd name="connsiteY386" fmla="*/ 1047302 h 2210635"/>
              <a:gd name="connsiteX387" fmla="*/ 4690306 w 9683433"/>
              <a:gd name="connsiteY387" fmla="*/ 1048443 h 2210635"/>
              <a:gd name="connsiteX388" fmla="*/ 4667439 w 9683433"/>
              <a:gd name="connsiteY388" fmla="*/ 1049014 h 2210635"/>
              <a:gd name="connsiteX389" fmla="*/ 4683319 w 9683433"/>
              <a:gd name="connsiteY389" fmla="*/ 1026755 h 2210635"/>
              <a:gd name="connsiteX390" fmla="*/ 4698564 w 9683433"/>
              <a:gd name="connsiteY390" fmla="*/ 1004497 h 2210635"/>
              <a:gd name="connsiteX391" fmla="*/ 4713808 w 9683433"/>
              <a:gd name="connsiteY391" fmla="*/ 981667 h 2210635"/>
              <a:gd name="connsiteX392" fmla="*/ 4729053 w 9683433"/>
              <a:gd name="connsiteY392" fmla="*/ 959979 h 2210635"/>
              <a:gd name="connsiteX393" fmla="*/ 4744298 w 9683433"/>
              <a:gd name="connsiteY393" fmla="*/ 937150 h 2210635"/>
              <a:gd name="connsiteX394" fmla="*/ 4759543 w 9683433"/>
              <a:gd name="connsiteY394" fmla="*/ 915462 h 2210635"/>
              <a:gd name="connsiteX395" fmla="*/ 4774788 w 9683433"/>
              <a:gd name="connsiteY395" fmla="*/ 892632 h 2210635"/>
              <a:gd name="connsiteX396" fmla="*/ 4790032 w 9683433"/>
              <a:gd name="connsiteY396" fmla="*/ 870944 h 2210635"/>
              <a:gd name="connsiteX397" fmla="*/ 4770976 w 9683433"/>
              <a:gd name="connsiteY397" fmla="*/ 870944 h 2210635"/>
              <a:gd name="connsiteX398" fmla="*/ 4751920 w 9683433"/>
              <a:gd name="connsiteY398" fmla="*/ 871515 h 2210635"/>
              <a:gd name="connsiteX399" fmla="*/ 4732865 w 9683433"/>
              <a:gd name="connsiteY399" fmla="*/ 872086 h 2210635"/>
              <a:gd name="connsiteX400" fmla="*/ 4714444 w 9683433"/>
              <a:gd name="connsiteY400" fmla="*/ 872086 h 2210635"/>
              <a:gd name="connsiteX401" fmla="*/ 4728418 w 9683433"/>
              <a:gd name="connsiteY401" fmla="*/ 852681 h 2210635"/>
              <a:gd name="connsiteX402" fmla="*/ 4741758 w 9683433"/>
              <a:gd name="connsiteY402" fmla="*/ 832705 h 2210635"/>
              <a:gd name="connsiteX403" fmla="*/ 4755731 w 9683433"/>
              <a:gd name="connsiteY403" fmla="*/ 812729 h 2210635"/>
              <a:gd name="connsiteX404" fmla="*/ 4769071 w 9683433"/>
              <a:gd name="connsiteY404" fmla="*/ 792753 h 2210635"/>
              <a:gd name="connsiteX405" fmla="*/ 4783046 w 9683433"/>
              <a:gd name="connsiteY405" fmla="*/ 773348 h 2210635"/>
              <a:gd name="connsiteX406" fmla="*/ 4797020 w 9683433"/>
              <a:gd name="connsiteY406" fmla="*/ 753373 h 2210635"/>
              <a:gd name="connsiteX407" fmla="*/ 4810359 w 9683433"/>
              <a:gd name="connsiteY407" fmla="*/ 732826 h 2210635"/>
              <a:gd name="connsiteX408" fmla="*/ 4824334 w 9683433"/>
              <a:gd name="connsiteY408" fmla="*/ 712850 h 2210635"/>
              <a:gd name="connsiteX409" fmla="*/ 4812264 w 9683433"/>
              <a:gd name="connsiteY409" fmla="*/ 713421 h 2210635"/>
              <a:gd name="connsiteX410" fmla="*/ 4799561 w 9683433"/>
              <a:gd name="connsiteY410" fmla="*/ 713421 h 2210635"/>
              <a:gd name="connsiteX411" fmla="*/ 4788128 w 9683433"/>
              <a:gd name="connsiteY411" fmla="*/ 713421 h 2210635"/>
              <a:gd name="connsiteX412" fmla="*/ 4776058 w 9683433"/>
              <a:gd name="connsiteY412" fmla="*/ 714562 h 2210635"/>
              <a:gd name="connsiteX413" fmla="*/ 4791303 w 9683433"/>
              <a:gd name="connsiteY413" fmla="*/ 692304 h 2210635"/>
              <a:gd name="connsiteX414" fmla="*/ 4805912 w 9683433"/>
              <a:gd name="connsiteY414" fmla="*/ 670616 h 2210635"/>
              <a:gd name="connsiteX415" fmla="*/ 4821157 w 9683433"/>
              <a:gd name="connsiteY415" fmla="*/ 649498 h 2210635"/>
              <a:gd name="connsiteX416" fmla="*/ 4836402 w 9683433"/>
              <a:gd name="connsiteY416" fmla="*/ 627240 h 2210635"/>
              <a:gd name="connsiteX417" fmla="*/ 4851012 w 9683433"/>
              <a:gd name="connsiteY417" fmla="*/ 605552 h 2210635"/>
              <a:gd name="connsiteX418" fmla="*/ 4866256 w 9683433"/>
              <a:gd name="connsiteY418" fmla="*/ 583864 h 2210635"/>
              <a:gd name="connsiteX419" fmla="*/ 4880866 w 9683433"/>
              <a:gd name="connsiteY419" fmla="*/ 562176 h 2210635"/>
              <a:gd name="connsiteX420" fmla="*/ 4896110 w 9683433"/>
              <a:gd name="connsiteY420" fmla="*/ 540488 h 2210635"/>
              <a:gd name="connsiteX421" fmla="*/ 4911355 w 9683433"/>
              <a:gd name="connsiteY421" fmla="*/ 567312 h 2210635"/>
              <a:gd name="connsiteX422" fmla="*/ 4925330 w 9683433"/>
              <a:gd name="connsiteY422" fmla="*/ 592996 h 2210635"/>
              <a:gd name="connsiteX423" fmla="*/ 4940574 w 9683433"/>
              <a:gd name="connsiteY423" fmla="*/ 619820 h 2210635"/>
              <a:gd name="connsiteX424" fmla="*/ 4955819 w 9683433"/>
              <a:gd name="connsiteY424" fmla="*/ 646074 h 2210635"/>
              <a:gd name="connsiteX425" fmla="*/ 4970429 w 9683433"/>
              <a:gd name="connsiteY425" fmla="*/ 672328 h 2210635"/>
              <a:gd name="connsiteX426" fmla="*/ 4985673 w 9683433"/>
              <a:gd name="connsiteY426" fmla="*/ 698582 h 2210635"/>
              <a:gd name="connsiteX427" fmla="*/ 5000919 w 9683433"/>
              <a:gd name="connsiteY427" fmla="*/ 725406 h 2210635"/>
              <a:gd name="connsiteX428" fmla="*/ 5015528 w 9683433"/>
              <a:gd name="connsiteY428" fmla="*/ 751090 h 2210635"/>
              <a:gd name="connsiteX429" fmla="*/ 5004095 w 9683433"/>
              <a:gd name="connsiteY429" fmla="*/ 747665 h 2210635"/>
              <a:gd name="connsiteX430" fmla="*/ 4992025 w 9683433"/>
              <a:gd name="connsiteY430" fmla="*/ 743670 h 2210635"/>
              <a:gd name="connsiteX431" fmla="*/ 4979956 w 9683433"/>
              <a:gd name="connsiteY431" fmla="*/ 739675 h 2210635"/>
              <a:gd name="connsiteX432" fmla="*/ 4968523 w 9683433"/>
              <a:gd name="connsiteY432" fmla="*/ 735680 h 2210635"/>
              <a:gd name="connsiteX433" fmla="*/ 4981862 w 9683433"/>
              <a:gd name="connsiteY433" fmla="*/ 759651 h 2210635"/>
              <a:gd name="connsiteX434" fmla="*/ 4995837 w 9683433"/>
              <a:gd name="connsiteY434" fmla="*/ 784192 h 2210635"/>
              <a:gd name="connsiteX435" fmla="*/ 5009177 w 9683433"/>
              <a:gd name="connsiteY435" fmla="*/ 808163 h 2210635"/>
              <a:gd name="connsiteX436" fmla="*/ 5023150 w 9683433"/>
              <a:gd name="connsiteY436" fmla="*/ 832705 h 2210635"/>
              <a:gd name="connsiteX437" fmla="*/ 5037124 w 9683433"/>
              <a:gd name="connsiteY437" fmla="*/ 856676 h 2210635"/>
              <a:gd name="connsiteX438" fmla="*/ 5050465 w 9683433"/>
              <a:gd name="connsiteY438" fmla="*/ 880647 h 2210635"/>
              <a:gd name="connsiteX439" fmla="*/ 5064438 w 9683433"/>
              <a:gd name="connsiteY439" fmla="*/ 905188 h 2210635"/>
              <a:gd name="connsiteX440" fmla="*/ 5077778 w 9683433"/>
              <a:gd name="connsiteY440" fmla="*/ 929159 h 2210635"/>
              <a:gd name="connsiteX441" fmla="*/ 5058721 w 9683433"/>
              <a:gd name="connsiteY441" fmla="*/ 922881 h 2210635"/>
              <a:gd name="connsiteX442" fmla="*/ 5039666 w 9683433"/>
              <a:gd name="connsiteY442" fmla="*/ 916603 h 2210635"/>
              <a:gd name="connsiteX443" fmla="*/ 5020610 w 9683433"/>
              <a:gd name="connsiteY443" fmla="*/ 909754 h 2210635"/>
              <a:gd name="connsiteX444" fmla="*/ 5001553 w 9683433"/>
              <a:gd name="connsiteY444" fmla="*/ 904047 h 2210635"/>
              <a:gd name="connsiteX445" fmla="*/ 5016798 w 9683433"/>
              <a:gd name="connsiteY445" fmla="*/ 930301 h 2210635"/>
              <a:gd name="connsiteX446" fmla="*/ 5032043 w 9683433"/>
              <a:gd name="connsiteY446" fmla="*/ 957696 h 2210635"/>
              <a:gd name="connsiteX447" fmla="*/ 5047288 w 9683433"/>
              <a:gd name="connsiteY447" fmla="*/ 984521 h 2210635"/>
              <a:gd name="connsiteX448" fmla="*/ 5062533 w 9683433"/>
              <a:gd name="connsiteY448" fmla="*/ 1011916 h 2210635"/>
              <a:gd name="connsiteX449" fmla="*/ 5079047 w 9683433"/>
              <a:gd name="connsiteY449" fmla="*/ 1038741 h 2210635"/>
              <a:gd name="connsiteX450" fmla="*/ 5093658 w 9683433"/>
              <a:gd name="connsiteY450" fmla="*/ 1066136 h 2210635"/>
              <a:gd name="connsiteX451" fmla="*/ 5108902 w 9683433"/>
              <a:gd name="connsiteY451" fmla="*/ 1093532 h 2210635"/>
              <a:gd name="connsiteX452" fmla="*/ 5124148 w 9683433"/>
              <a:gd name="connsiteY452" fmla="*/ 1119785 h 2210635"/>
              <a:gd name="connsiteX453" fmla="*/ 5102550 w 9683433"/>
              <a:gd name="connsiteY453" fmla="*/ 1112366 h 2210635"/>
              <a:gd name="connsiteX454" fmla="*/ 5079683 w 9683433"/>
              <a:gd name="connsiteY454" fmla="*/ 1104946 h 2210635"/>
              <a:gd name="connsiteX455" fmla="*/ 5057451 w 9683433"/>
              <a:gd name="connsiteY455" fmla="*/ 1097527 h 2210635"/>
              <a:gd name="connsiteX456" fmla="*/ 5035219 w 9683433"/>
              <a:gd name="connsiteY456" fmla="*/ 1090107 h 2210635"/>
              <a:gd name="connsiteX457" fmla="*/ 5012352 w 9683433"/>
              <a:gd name="connsiteY457" fmla="*/ 1082117 h 2210635"/>
              <a:gd name="connsiteX458" fmla="*/ 4990120 w 9683433"/>
              <a:gd name="connsiteY458" fmla="*/ 1074697 h 2210635"/>
              <a:gd name="connsiteX459" fmla="*/ 4968523 w 9683433"/>
              <a:gd name="connsiteY459" fmla="*/ 1067278 h 2210635"/>
              <a:gd name="connsiteX460" fmla="*/ 4945656 w 9683433"/>
              <a:gd name="connsiteY460" fmla="*/ 1059858 h 2210635"/>
              <a:gd name="connsiteX461" fmla="*/ 4945656 w 9683433"/>
              <a:gd name="connsiteY461" fmla="*/ 1180283 h 2210635"/>
              <a:gd name="connsiteX462" fmla="*/ 5001553 w 9683433"/>
              <a:gd name="connsiteY462" fmla="*/ 1189415 h 2210635"/>
              <a:gd name="connsiteX463" fmla="*/ 5058086 w 9683433"/>
              <a:gd name="connsiteY463" fmla="*/ 1197976 h 2210635"/>
              <a:gd name="connsiteX464" fmla="*/ 5114619 w 9683433"/>
              <a:gd name="connsiteY464" fmla="*/ 1207108 h 2210635"/>
              <a:gd name="connsiteX465" fmla="*/ 5171151 w 9683433"/>
              <a:gd name="connsiteY465" fmla="*/ 1216240 h 2210635"/>
              <a:gd name="connsiteX466" fmla="*/ 5227049 w 9683433"/>
              <a:gd name="connsiteY466" fmla="*/ 1225372 h 2210635"/>
              <a:gd name="connsiteX467" fmla="*/ 5283581 w 9683433"/>
              <a:gd name="connsiteY467" fmla="*/ 1235074 h 2210635"/>
              <a:gd name="connsiteX468" fmla="*/ 5340115 w 9683433"/>
              <a:gd name="connsiteY468" fmla="*/ 1244777 h 2210635"/>
              <a:gd name="connsiteX469" fmla="*/ 5396647 w 9683433"/>
              <a:gd name="connsiteY469" fmla="*/ 1253338 h 2210635"/>
              <a:gd name="connsiteX470" fmla="*/ 5396647 w 9683433"/>
              <a:gd name="connsiteY470" fmla="*/ 1054151 h 2210635"/>
              <a:gd name="connsiteX471" fmla="*/ 5362981 w 9683433"/>
              <a:gd name="connsiteY471" fmla="*/ 1054151 h 2210635"/>
              <a:gd name="connsiteX472" fmla="*/ 5329316 w 9683433"/>
              <a:gd name="connsiteY472" fmla="*/ 1055292 h 2210635"/>
              <a:gd name="connsiteX473" fmla="*/ 5296921 w 9683433"/>
              <a:gd name="connsiteY473" fmla="*/ 1055292 h 2210635"/>
              <a:gd name="connsiteX474" fmla="*/ 5263255 w 9683433"/>
              <a:gd name="connsiteY474" fmla="*/ 1055292 h 2210635"/>
              <a:gd name="connsiteX475" fmla="*/ 5229589 w 9683433"/>
              <a:gd name="connsiteY475" fmla="*/ 1055863 h 2210635"/>
              <a:gd name="connsiteX476" fmla="*/ 5196560 w 9683433"/>
              <a:gd name="connsiteY476" fmla="*/ 1055863 h 2210635"/>
              <a:gd name="connsiteX477" fmla="*/ 5163529 w 9683433"/>
              <a:gd name="connsiteY477" fmla="*/ 1056434 h 2210635"/>
              <a:gd name="connsiteX478" fmla="*/ 5129863 w 9683433"/>
              <a:gd name="connsiteY478" fmla="*/ 1057004 h 2210635"/>
              <a:gd name="connsiteX479" fmla="*/ 5152730 w 9683433"/>
              <a:gd name="connsiteY479" fmla="*/ 1023331 h 2210635"/>
              <a:gd name="connsiteX480" fmla="*/ 5175598 w 9683433"/>
              <a:gd name="connsiteY480" fmla="*/ 990799 h 2210635"/>
              <a:gd name="connsiteX481" fmla="*/ 5198465 w 9683433"/>
              <a:gd name="connsiteY481" fmla="*/ 957696 h 2210635"/>
              <a:gd name="connsiteX482" fmla="*/ 5221332 w 9683433"/>
              <a:gd name="connsiteY482" fmla="*/ 925164 h 2210635"/>
              <a:gd name="connsiteX483" fmla="*/ 5244199 w 9683433"/>
              <a:gd name="connsiteY483" fmla="*/ 892062 h 2210635"/>
              <a:gd name="connsiteX484" fmla="*/ 5267066 w 9683433"/>
              <a:gd name="connsiteY484" fmla="*/ 859530 h 2210635"/>
              <a:gd name="connsiteX485" fmla="*/ 5289933 w 9683433"/>
              <a:gd name="connsiteY485" fmla="*/ 826427 h 2210635"/>
              <a:gd name="connsiteX486" fmla="*/ 5312802 w 9683433"/>
              <a:gd name="connsiteY486" fmla="*/ 794466 h 2210635"/>
              <a:gd name="connsiteX487" fmla="*/ 5284217 w 9683433"/>
              <a:gd name="connsiteY487" fmla="*/ 794466 h 2210635"/>
              <a:gd name="connsiteX488" fmla="*/ 5256268 w 9683433"/>
              <a:gd name="connsiteY488" fmla="*/ 794466 h 2210635"/>
              <a:gd name="connsiteX489" fmla="*/ 5227049 w 9683433"/>
              <a:gd name="connsiteY489" fmla="*/ 795036 h 2210635"/>
              <a:gd name="connsiteX490" fmla="*/ 5199100 w 9683433"/>
              <a:gd name="connsiteY490" fmla="*/ 795036 h 2210635"/>
              <a:gd name="connsiteX491" fmla="*/ 5219426 w 9683433"/>
              <a:gd name="connsiteY491" fmla="*/ 765358 h 2210635"/>
              <a:gd name="connsiteX492" fmla="*/ 5240388 w 9683433"/>
              <a:gd name="connsiteY492" fmla="*/ 736250 h 2210635"/>
              <a:gd name="connsiteX493" fmla="*/ 5260714 w 9683433"/>
              <a:gd name="connsiteY493" fmla="*/ 706572 h 2210635"/>
              <a:gd name="connsiteX494" fmla="*/ 5281676 w 9683433"/>
              <a:gd name="connsiteY494" fmla="*/ 677465 h 2210635"/>
              <a:gd name="connsiteX495" fmla="*/ 5302002 w 9683433"/>
              <a:gd name="connsiteY495" fmla="*/ 647786 h 2210635"/>
              <a:gd name="connsiteX496" fmla="*/ 5321693 w 9683433"/>
              <a:gd name="connsiteY496" fmla="*/ 618679 h 2210635"/>
              <a:gd name="connsiteX497" fmla="*/ 5342655 w 9683433"/>
              <a:gd name="connsiteY497" fmla="*/ 589000 h 2210635"/>
              <a:gd name="connsiteX498" fmla="*/ 5362981 w 9683433"/>
              <a:gd name="connsiteY498" fmla="*/ 559893 h 2210635"/>
              <a:gd name="connsiteX499" fmla="*/ 5345197 w 9683433"/>
              <a:gd name="connsiteY499" fmla="*/ 559893 h 2210635"/>
              <a:gd name="connsiteX500" fmla="*/ 5327410 w 9683433"/>
              <a:gd name="connsiteY500" fmla="*/ 559893 h 2210635"/>
              <a:gd name="connsiteX501" fmla="*/ 5309625 w 9683433"/>
              <a:gd name="connsiteY501" fmla="*/ 560464 h 2210635"/>
              <a:gd name="connsiteX502" fmla="*/ 5291839 w 9683433"/>
              <a:gd name="connsiteY502" fmla="*/ 560464 h 2210635"/>
              <a:gd name="connsiteX503" fmla="*/ 5314071 w 9683433"/>
              <a:gd name="connsiteY503" fmla="*/ 527932 h 2210635"/>
              <a:gd name="connsiteX504" fmla="*/ 5336303 w 9683433"/>
              <a:gd name="connsiteY504" fmla="*/ 495970 h 2210635"/>
              <a:gd name="connsiteX505" fmla="*/ 5359170 w 9683433"/>
              <a:gd name="connsiteY505" fmla="*/ 464009 h 2210635"/>
              <a:gd name="connsiteX506" fmla="*/ 5381403 w 9683433"/>
              <a:gd name="connsiteY506" fmla="*/ 432619 h 2210635"/>
              <a:gd name="connsiteX507" fmla="*/ 5403634 w 9683433"/>
              <a:gd name="connsiteY507" fmla="*/ 400087 h 2210635"/>
              <a:gd name="connsiteX508" fmla="*/ 5425231 w 9683433"/>
              <a:gd name="connsiteY508" fmla="*/ 368125 h 2210635"/>
              <a:gd name="connsiteX509" fmla="*/ 5448098 w 9683433"/>
              <a:gd name="connsiteY509" fmla="*/ 336164 h 2210635"/>
              <a:gd name="connsiteX510" fmla="*/ 5470330 w 9683433"/>
              <a:gd name="connsiteY510" fmla="*/ 304203 h 2210635"/>
              <a:gd name="connsiteX511" fmla="*/ 5492563 w 9683433"/>
              <a:gd name="connsiteY511" fmla="*/ 343584 h 2210635"/>
              <a:gd name="connsiteX512" fmla="*/ 5514794 w 9683433"/>
              <a:gd name="connsiteY512" fmla="*/ 382964 h 2210635"/>
              <a:gd name="connsiteX513" fmla="*/ 5537662 w 9683433"/>
              <a:gd name="connsiteY513" fmla="*/ 422916 h 2210635"/>
              <a:gd name="connsiteX514" fmla="*/ 5559258 w 9683433"/>
              <a:gd name="connsiteY514" fmla="*/ 462297 h 2210635"/>
              <a:gd name="connsiteX515" fmla="*/ 5581490 w 9683433"/>
              <a:gd name="connsiteY515" fmla="*/ 502248 h 2210635"/>
              <a:gd name="connsiteX516" fmla="*/ 5604357 w 9683433"/>
              <a:gd name="connsiteY516" fmla="*/ 541629 h 2210635"/>
              <a:gd name="connsiteX517" fmla="*/ 5626589 w 9683433"/>
              <a:gd name="connsiteY517" fmla="*/ 581581 h 2210635"/>
              <a:gd name="connsiteX518" fmla="*/ 5648822 w 9683433"/>
              <a:gd name="connsiteY518" fmla="*/ 621532 h 2210635"/>
              <a:gd name="connsiteX519" fmla="*/ 5631035 w 9683433"/>
              <a:gd name="connsiteY519" fmla="*/ 615254 h 2210635"/>
              <a:gd name="connsiteX520" fmla="*/ 5612614 w 9683433"/>
              <a:gd name="connsiteY520" fmla="*/ 608976 h 2210635"/>
              <a:gd name="connsiteX521" fmla="*/ 5595464 w 9683433"/>
              <a:gd name="connsiteY521" fmla="*/ 602698 h 2210635"/>
              <a:gd name="connsiteX522" fmla="*/ 5577679 w 9683433"/>
              <a:gd name="connsiteY522" fmla="*/ 596420 h 2210635"/>
              <a:gd name="connsiteX523" fmla="*/ 5598640 w 9683433"/>
              <a:gd name="connsiteY523" fmla="*/ 632947 h 2210635"/>
              <a:gd name="connsiteX524" fmla="*/ 5618331 w 9683433"/>
              <a:gd name="connsiteY524" fmla="*/ 668904 h 2210635"/>
              <a:gd name="connsiteX525" fmla="*/ 5638657 w 9683433"/>
              <a:gd name="connsiteY525" fmla="*/ 705431 h 2210635"/>
              <a:gd name="connsiteX526" fmla="*/ 5659619 w 9683433"/>
              <a:gd name="connsiteY526" fmla="*/ 741387 h 2210635"/>
              <a:gd name="connsiteX527" fmla="*/ 5679946 w 9683433"/>
              <a:gd name="connsiteY527" fmla="*/ 777914 h 2210635"/>
              <a:gd name="connsiteX528" fmla="*/ 5700272 w 9683433"/>
              <a:gd name="connsiteY528" fmla="*/ 815012 h 2210635"/>
              <a:gd name="connsiteX529" fmla="*/ 5721234 w 9683433"/>
              <a:gd name="connsiteY529" fmla="*/ 850968 h 2210635"/>
              <a:gd name="connsiteX530" fmla="*/ 5741559 w 9683433"/>
              <a:gd name="connsiteY530" fmla="*/ 887496 h 2210635"/>
              <a:gd name="connsiteX531" fmla="*/ 5712976 w 9683433"/>
              <a:gd name="connsiteY531" fmla="*/ 877793 h 2210635"/>
              <a:gd name="connsiteX532" fmla="*/ 5684392 w 9683433"/>
              <a:gd name="connsiteY532" fmla="*/ 867520 h 2210635"/>
              <a:gd name="connsiteX533" fmla="*/ 5656444 w 9683433"/>
              <a:gd name="connsiteY533" fmla="*/ 857817 h 2210635"/>
              <a:gd name="connsiteX534" fmla="*/ 5627859 w 9683433"/>
              <a:gd name="connsiteY534" fmla="*/ 847544 h 2210635"/>
              <a:gd name="connsiteX535" fmla="*/ 5650726 w 9683433"/>
              <a:gd name="connsiteY535" fmla="*/ 888637 h 2210635"/>
              <a:gd name="connsiteX536" fmla="*/ 5673593 w 9683433"/>
              <a:gd name="connsiteY536" fmla="*/ 929159 h 2210635"/>
              <a:gd name="connsiteX537" fmla="*/ 5696461 w 9683433"/>
              <a:gd name="connsiteY537" fmla="*/ 969682 h 2210635"/>
              <a:gd name="connsiteX538" fmla="*/ 5719328 w 9683433"/>
              <a:gd name="connsiteY538" fmla="*/ 1010775 h 2210635"/>
              <a:gd name="connsiteX539" fmla="*/ 5742195 w 9683433"/>
              <a:gd name="connsiteY539" fmla="*/ 1050726 h 2210635"/>
              <a:gd name="connsiteX540" fmla="*/ 5765062 w 9683433"/>
              <a:gd name="connsiteY540" fmla="*/ 1091249 h 2210635"/>
              <a:gd name="connsiteX541" fmla="*/ 5787929 w 9683433"/>
              <a:gd name="connsiteY541" fmla="*/ 1132342 h 2210635"/>
              <a:gd name="connsiteX542" fmla="*/ 5810796 w 9683433"/>
              <a:gd name="connsiteY542" fmla="*/ 1172864 h 2210635"/>
              <a:gd name="connsiteX543" fmla="*/ 5777766 w 9683433"/>
              <a:gd name="connsiteY543" fmla="*/ 1160878 h 2210635"/>
              <a:gd name="connsiteX544" fmla="*/ 5744100 w 9683433"/>
              <a:gd name="connsiteY544" fmla="*/ 1149464 h 2210635"/>
              <a:gd name="connsiteX545" fmla="*/ 5711070 w 9683433"/>
              <a:gd name="connsiteY545" fmla="*/ 1138049 h 2210635"/>
              <a:gd name="connsiteX546" fmla="*/ 5677404 w 9683433"/>
              <a:gd name="connsiteY546" fmla="*/ 1126063 h 2210635"/>
              <a:gd name="connsiteX547" fmla="*/ 5644374 w 9683433"/>
              <a:gd name="connsiteY547" fmla="*/ 1114649 h 2210635"/>
              <a:gd name="connsiteX548" fmla="*/ 5611345 w 9683433"/>
              <a:gd name="connsiteY548" fmla="*/ 1102663 h 2210635"/>
              <a:gd name="connsiteX549" fmla="*/ 5577679 w 9683433"/>
              <a:gd name="connsiteY549" fmla="*/ 1091249 h 2210635"/>
              <a:gd name="connsiteX550" fmla="*/ 5544013 w 9683433"/>
              <a:gd name="connsiteY550" fmla="*/ 1079834 h 2210635"/>
              <a:gd name="connsiteX551" fmla="*/ 5544013 w 9683433"/>
              <a:gd name="connsiteY551" fmla="*/ 1279592 h 2210635"/>
              <a:gd name="connsiteX552" fmla="*/ 5591653 w 9683433"/>
              <a:gd name="connsiteY552" fmla="*/ 1287011 h 2210635"/>
              <a:gd name="connsiteX553" fmla="*/ 5638657 w 9683433"/>
              <a:gd name="connsiteY553" fmla="*/ 1295002 h 2210635"/>
              <a:gd name="connsiteX554" fmla="*/ 5686297 w 9683433"/>
              <a:gd name="connsiteY554" fmla="*/ 1303563 h 2210635"/>
              <a:gd name="connsiteX555" fmla="*/ 5733302 w 9683433"/>
              <a:gd name="connsiteY555" fmla="*/ 1311553 h 2210635"/>
              <a:gd name="connsiteX556" fmla="*/ 5780307 w 9683433"/>
              <a:gd name="connsiteY556" fmla="*/ 1319543 h 2210635"/>
              <a:gd name="connsiteX557" fmla="*/ 5827311 w 9683433"/>
              <a:gd name="connsiteY557" fmla="*/ 1328104 h 2210635"/>
              <a:gd name="connsiteX558" fmla="*/ 5874316 w 9683433"/>
              <a:gd name="connsiteY558" fmla="*/ 1336095 h 2210635"/>
              <a:gd name="connsiteX559" fmla="*/ 5921321 w 9683433"/>
              <a:gd name="connsiteY559" fmla="*/ 1345226 h 2210635"/>
              <a:gd name="connsiteX560" fmla="*/ 5921321 w 9683433"/>
              <a:gd name="connsiteY560" fmla="*/ 1267606 h 2210635"/>
              <a:gd name="connsiteX561" fmla="*/ 5896548 w 9683433"/>
              <a:gd name="connsiteY561" fmla="*/ 1267606 h 2210635"/>
              <a:gd name="connsiteX562" fmla="*/ 5871140 w 9683433"/>
              <a:gd name="connsiteY562" fmla="*/ 1267606 h 2210635"/>
              <a:gd name="connsiteX563" fmla="*/ 5846367 w 9683433"/>
              <a:gd name="connsiteY563" fmla="*/ 1267606 h 2210635"/>
              <a:gd name="connsiteX564" fmla="*/ 5820324 w 9683433"/>
              <a:gd name="connsiteY564" fmla="*/ 1267606 h 2210635"/>
              <a:gd name="connsiteX565" fmla="*/ 5837474 w 9683433"/>
              <a:gd name="connsiteY565" fmla="*/ 1243065 h 2210635"/>
              <a:gd name="connsiteX566" fmla="*/ 5855260 w 9683433"/>
              <a:gd name="connsiteY566" fmla="*/ 1218523 h 2210635"/>
              <a:gd name="connsiteX567" fmla="*/ 5873046 w 9683433"/>
              <a:gd name="connsiteY567" fmla="*/ 1193981 h 2210635"/>
              <a:gd name="connsiteX568" fmla="*/ 5889561 w 9683433"/>
              <a:gd name="connsiteY568" fmla="*/ 1169439 h 2210635"/>
              <a:gd name="connsiteX569" fmla="*/ 5878762 w 9683433"/>
              <a:gd name="connsiteY569" fmla="*/ 1169439 h 2210635"/>
              <a:gd name="connsiteX570" fmla="*/ 5867964 w 9683433"/>
              <a:gd name="connsiteY570" fmla="*/ 1169439 h 2210635"/>
              <a:gd name="connsiteX571" fmla="*/ 5857801 w 9683433"/>
              <a:gd name="connsiteY571" fmla="*/ 1169439 h 2210635"/>
              <a:gd name="connsiteX572" fmla="*/ 5847002 w 9683433"/>
              <a:gd name="connsiteY572" fmla="*/ 1169439 h 2210635"/>
              <a:gd name="connsiteX573" fmla="*/ 5862247 w 9683433"/>
              <a:gd name="connsiteY573" fmla="*/ 1146610 h 2210635"/>
              <a:gd name="connsiteX574" fmla="*/ 5878127 w 9683433"/>
              <a:gd name="connsiteY574" fmla="*/ 1124922 h 2210635"/>
              <a:gd name="connsiteX575" fmla="*/ 5893372 w 9683433"/>
              <a:gd name="connsiteY575" fmla="*/ 1102093 h 2210635"/>
              <a:gd name="connsiteX576" fmla="*/ 5909252 w 9683433"/>
              <a:gd name="connsiteY576" fmla="*/ 1080405 h 2210635"/>
              <a:gd name="connsiteX577" fmla="*/ 5902265 w 9683433"/>
              <a:gd name="connsiteY577" fmla="*/ 1080405 h 2210635"/>
              <a:gd name="connsiteX578" fmla="*/ 5895278 w 9683433"/>
              <a:gd name="connsiteY578" fmla="*/ 1080405 h 2210635"/>
              <a:gd name="connsiteX579" fmla="*/ 5888926 w 9683433"/>
              <a:gd name="connsiteY579" fmla="*/ 1080405 h 2210635"/>
              <a:gd name="connsiteX580" fmla="*/ 5881938 w 9683433"/>
              <a:gd name="connsiteY580" fmla="*/ 1080405 h 2210635"/>
              <a:gd name="connsiteX581" fmla="*/ 5898454 w 9683433"/>
              <a:gd name="connsiteY581" fmla="*/ 1055863 h 2210635"/>
              <a:gd name="connsiteX582" fmla="*/ 5916239 w 9683433"/>
              <a:gd name="connsiteY582" fmla="*/ 1031892 h 2210635"/>
              <a:gd name="connsiteX583" fmla="*/ 5932754 w 9683433"/>
              <a:gd name="connsiteY583" fmla="*/ 1007921 h 2210635"/>
              <a:gd name="connsiteX584" fmla="*/ 5949905 w 9683433"/>
              <a:gd name="connsiteY584" fmla="*/ 983379 h 2210635"/>
              <a:gd name="connsiteX585" fmla="*/ 5958162 w 9683433"/>
              <a:gd name="connsiteY585" fmla="*/ 998219 h 2210635"/>
              <a:gd name="connsiteX586" fmla="*/ 5966420 w 9683433"/>
              <a:gd name="connsiteY586" fmla="*/ 1013058 h 2210635"/>
              <a:gd name="connsiteX587" fmla="*/ 5974677 w 9683433"/>
              <a:gd name="connsiteY587" fmla="*/ 1028468 h 2210635"/>
              <a:gd name="connsiteX588" fmla="*/ 5984205 w 9683433"/>
              <a:gd name="connsiteY588" fmla="*/ 1043307 h 2210635"/>
              <a:gd name="connsiteX589" fmla="*/ 5992464 w 9683433"/>
              <a:gd name="connsiteY589" fmla="*/ 1058717 h 2210635"/>
              <a:gd name="connsiteX590" fmla="*/ 6000720 w 9683433"/>
              <a:gd name="connsiteY590" fmla="*/ 1074126 h 2210635"/>
              <a:gd name="connsiteX591" fmla="*/ 6008978 w 9683433"/>
              <a:gd name="connsiteY591" fmla="*/ 1088966 h 2210635"/>
              <a:gd name="connsiteX592" fmla="*/ 6017236 w 9683433"/>
              <a:gd name="connsiteY592" fmla="*/ 1104376 h 2210635"/>
              <a:gd name="connsiteX593" fmla="*/ 6010884 w 9683433"/>
              <a:gd name="connsiteY593" fmla="*/ 1101522 h 2210635"/>
              <a:gd name="connsiteX594" fmla="*/ 6003896 w 9683433"/>
              <a:gd name="connsiteY594" fmla="*/ 1099239 h 2210635"/>
              <a:gd name="connsiteX595" fmla="*/ 5996909 w 9683433"/>
              <a:gd name="connsiteY595" fmla="*/ 1096956 h 2210635"/>
              <a:gd name="connsiteX596" fmla="*/ 5990557 w 9683433"/>
              <a:gd name="connsiteY596" fmla="*/ 1094673 h 2210635"/>
              <a:gd name="connsiteX597" fmla="*/ 5998180 w 9683433"/>
              <a:gd name="connsiteY597" fmla="*/ 1108371 h 2210635"/>
              <a:gd name="connsiteX598" fmla="*/ 6005802 w 9683433"/>
              <a:gd name="connsiteY598" fmla="*/ 1122068 h 2210635"/>
              <a:gd name="connsiteX599" fmla="*/ 6013424 w 9683433"/>
              <a:gd name="connsiteY599" fmla="*/ 1135766 h 2210635"/>
              <a:gd name="connsiteX600" fmla="*/ 6021048 w 9683433"/>
              <a:gd name="connsiteY600" fmla="*/ 1150034 h 2210635"/>
              <a:gd name="connsiteX601" fmla="*/ 6029941 w 9683433"/>
              <a:gd name="connsiteY601" fmla="*/ 1163732 h 2210635"/>
              <a:gd name="connsiteX602" fmla="*/ 6037563 w 9683433"/>
              <a:gd name="connsiteY602" fmla="*/ 1177430 h 2210635"/>
              <a:gd name="connsiteX603" fmla="*/ 6045184 w 9683433"/>
              <a:gd name="connsiteY603" fmla="*/ 1191127 h 2210635"/>
              <a:gd name="connsiteX604" fmla="*/ 6052807 w 9683433"/>
              <a:gd name="connsiteY604" fmla="*/ 1204825 h 2210635"/>
              <a:gd name="connsiteX605" fmla="*/ 6042008 w 9683433"/>
              <a:gd name="connsiteY605" fmla="*/ 1201401 h 2210635"/>
              <a:gd name="connsiteX606" fmla="*/ 6031210 w 9683433"/>
              <a:gd name="connsiteY606" fmla="*/ 1197406 h 2210635"/>
              <a:gd name="connsiteX607" fmla="*/ 6020412 w 9683433"/>
              <a:gd name="connsiteY607" fmla="*/ 1193981 h 2210635"/>
              <a:gd name="connsiteX608" fmla="*/ 6009613 w 9683433"/>
              <a:gd name="connsiteY608" fmla="*/ 1189986 h 2210635"/>
              <a:gd name="connsiteX609" fmla="*/ 6018506 w 9683433"/>
              <a:gd name="connsiteY609" fmla="*/ 1205396 h 2210635"/>
              <a:gd name="connsiteX610" fmla="*/ 6027399 w 9683433"/>
              <a:gd name="connsiteY610" fmla="*/ 1221377 h 2210635"/>
              <a:gd name="connsiteX611" fmla="*/ 6035656 w 9683433"/>
              <a:gd name="connsiteY611" fmla="*/ 1236216 h 2210635"/>
              <a:gd name="connsiteX612" fmla="*/ 6043914 w 9683433"/>
              <a:gd name="connsiteY612" fmla="*/ 1252196 h 2210635"/>
              <a:gd name="connsiteX613" fmla="*/ 6053442 w 9683433"/>
              <a:gd name="connsiteY613" fmla="*/ 1267035 h 2210635"/>
              <a:gd name="connsiteX614" fmla="*/ 6061700 w 9683433"/>
              <a:gd name="connsiteY614" fmla="*/ 1283016 h 2210635"/>
              <a:gd name="connsiteX615" fmla="*/ 6069958 w 9683433"/>
              <a:gd name="connsiteY615" fmla="*/ 1297855 h 2210635"/>
              <a:gd name="connsiteX616" fmla="*/ 6079485 w 9683433"/>
              <a:gd name="connsiteY616" fmla="*/ 1313836 h 2210635"/>
              <a:gd name="connsiteX617" fmla="*/ 6054077 w 9683433"/>
              <a:gd name="connsiteY617" fmla="*/ 1304704 h 2210635"/>
              <a:gd name="connsiteX618" fmla="*/ 6028034 w 9683433"/>
              <a:gd name="connsiteY618" fmla="*/ 1296143 h 2210635"/>
              <a:gd name="connsiteX619" fmla="*/ 6003261 w 9683433"/>
              <a:gd name="connsiteY619" fmla="*/ 1287011 h 2210635"/>
              <a:gd name="connsiteX620" fmla="*/ 5977853 w 9683433"/>
              <a:gd name="connsiteY620" fmla="*/ 1277879 h 2210635"/>
              <a:gd name="connsiteX621" fmla="*/ 5977853 w 9683433"/>
              <a:gd name="connsiteY621" fmla="*/ 1354929 h 2210635"/>
              <a:gd name="connsiteX622" fmla="*/ 6096000 w 9683433"/>
              <a:gd name="connsiteY622" fmla="*/ 1376046 h 2210635"/>
              <a:gd name="connsiteX623" fmla="*/ 6127125 w 9683433"/>
              <a:gd name="connsiteY623" fmla="*/ 1380612 h 2210635"/>
              <a:gd name="connsiteX624" fmla="*/ 6157615 w 9683433"/>
              <a:gd name="connsiteY624" fmla="*/ 1386319 h 2210635"/>
              <a:gd name="connsiteX625" fmla="*/ 6188739 w 9683433"/>
              <a:gd name="connsiteY625" fmla="*/ 1391456 h 2210635"/>
              <a:gd name="connsiteX626" fmla="*/ 6219229 w 9683433"/>
              <a:gd name="connsiteY626" fmla="*/ 1397163 h 2210635"/>
              <a:gd name="connsiteX627" fmla="*/ 6250989 w 9683433"/>
              <a:gd name="connsiteY627" fmla="*/ 1402871 h 2210635"/>
              <a:gd name="connsiteX628" fmla="*/ 6281478 w 9683433"/>
              <a:gd name="connsiteY628" fmla="*/ 1408007 h 2210635"/>
              <a:gd name="connsiteX629" fmla="*/ 6312603 w 9683433"/>
              <a:gd name="connsiteY629" fmla="*/ 1413715 h 2210635"/>
              <a:gd name="connsiteX630" fmla="*/ 6343728 w 9683433"/>
              <a:gd name="connsiteY630" fmla="*/ 1418851 h 2210635"/>
              <a:gd name="connsiteX631" fmla="*/ 6343728 w 9683433"/>
              <a:gd name="connsiteY631" fmla="*/ 1299567 h 2210635"/>
              <a:gd name="connsiteX632" fmla="*/ 6320861 w 9683433"/>
              <a:gd name="connsiteY632" fmla="*/ 1299567 h 2210635"/>
              <a:gd name="connsiteX633" fmla="*/ 6298629 w 9683433"/>
              <a:gd name="connsiteY633" fmla="*/ 1299567 h 2210635"/>
              <a:gd name="connsiteX634" fmla="*/ 6276397 w 9683433"/>
              <a:gd name="connsiteY634" fmla="*/ 1299567 h 2210635"/>
              <a:gd name="connsiteX635" fmla="*/ 6253529 w 9683433"/>
              <a:gd name="connsiteY635" fmla="*/ 1299567 h 2210635"/>
              <a:gd name="connsiteX636" fmla="*/ 6231933 w 9683433"/>
              <a:gd name="connsiteY636" fmla="*/ 1299567 h 2210635"/>
              <a:gd name="connsiteX637" fmla="*/ 6209701 w 9683433"/>
              <a:gd name="connsiteY637" fmla="*/ 1299567 h 2210635"/>
              <a:gd name="connsiteX638" fmla="*/ 6186834 w 9683433"/>
              <a:gd name="connsiteY638" fmla="*/ 1299567 h 2210635"/>
              <a:gd name="connsiteX639" fmla="*/ 6164602 w 9683433"/>
              <a:gd name="connsiteY639" fmla="*/ 1299567 h 2210635"/>
              <a:gd name="connsiteX640" fmla="*/ 6179846 w 9683433"/>
              <a:gd name="connsiteY640" fmla="*/ 1277309 h 2210635"/>
              <a:gd name="connsiteX641" fmla="*/ 6195091 w 9683433"/>
              <a:gd name="connsiteY641" fmla="*/ 1255621 h 2210635"/>
              <a:gd name="connsiteX642" fmla="*/ 6210336 w 9683433"/>
              <a:gd name="connsiteY642" fmla="*/ 1233362 h 2210635"/>
              <a:gd name="connsiteX643" fmla="*/ 6226216 w 9683433"/>
              <a:gd name="connsiteY643" fmla="*/ 1211674 h 2210635"/>
              <a:gd name="connsiteX644" fmla="*/ 6241461 w 9683433"/>
              <a:gd name="connsiteY644" fmla="*/ 1189986 h 2210635"/>
              <a:gd name="connsiteX645" fmla="*/ 6256705 w 9683433"/>
              <a:gd name="connsiteY645" fmla="*/ 1167727 h 2210635"/>
              <a:gd name="connsiteX646" fmla="*/ 6271950 w 9683433"/>
              <a:gd name="connsiteY646" fmla="*/ 1146039 h 2210635"/>
              <a:gd name="connsiteX647" fmla="*/ 6287195 w 9683433"/>
              <a:gd name="connsiteY647" fmla="*/ 1124351 h 2210635"/>
              <a:gd name="connsiteX648" fmla="*/ 6268139 w 9683433"/>
              <a:gd name="connsiteY648" fmla="*/ 1124351 h 2210635"/>
              <a:gd name="connsiteX649" fmla="*/ 6249083 w 9683433"/>
              <a:gd name="connsiteY649" fmla="*/ 1124351 h 2210635"/>
              <a:gd name="connsiteX650" fmla="*/ 6230027 w 9683433"/>
              <a:gd name="connsiteY650" fmla="*/ 1124351 h 2210635"/>
              <a:gd name="connsiteX651" fmla="*/ 6210971 w 9683433"/>
              <a:gd name="connsiteY651" fmla="*/ 1124351 h 2210635"/>
              <a:gd name="connsiteX652" fmla="*/ 6224946 w 9683433"/>
              <a:gd name="connsiteY652" fmla="*/ 1104376 h 2210635"/>
              <a:gd name="connsiteX653" fmla="*/ 6238285 w 9683433"/>
              <a:gd name="connsiteY653" fmla="*/ 1084970 h 2210635"/>
              <a:gd name="connsiteX654" fmla="*/ 6252259 w 9683433"/>
              <a:gd name="connsiteY654" fmla="*/ 1065565 h 2210635"/>
              <a:gd name="connsiteX655" fmla="*/ 6266233 w 9683433"/>
              <a:gd name="connsiteY655" fmla="*/ 1046160 h 2210635"/>
              <a:gd name="connsiteX656" fmla="*/ 6279573 w 9683433"/>
              <a:gd name="connsiteY656" fmla="*/ 1026185 h 2210635"/>
              <a:gd name="connsiteX657" fmla="*/ 6293547 w 9683433"/>
              <a:gd name="connsiteY657" fmla="*/ 1006209 h 2210635"/>
              <a:gd name="connsiteX658" fmla="*/ 6306886 w 9683433"/>
              <a:gd name="connsiteY658" fmla="*/ 987375 h 2210635"/>
              <a:gd name="connsiteX659" fmla="*/ 6320861 w 9683433"/>
              <a:gd name="connsiteY659" fmla="*/ 967399 h 2210635"/>
              <a:gd name="connsiteX660" fmla="*/ 6309427 w 9683433"/>
              <a:gd name="connsiteY660" fmla="*/ 967399 h 2210635"/>
              <a:gd name="connsiteX661" fmla="*/ 6297358 w 9683433"/>
              <a:gd name="connsiteY661" fmla="*/ 967399 h 2210635"/>
              <a:gd name="connsiteX662" fmla="*/ 6285289 w 9683433"/>
              <a:gd name="connsiteY662" fmla="*/ 967399 h 2210635"/>
              <a:gd name="connsiteX663" fmla="*/ 6273856 w 9683433"/>
              <a:gd name="connsiteY663" fmla="*/ 967399 h 2210635"/>
              <a:gd name="connsiteX664" fmla="*/ 6287830 w 9683433"/>
              <a:gd name="connsiteY664" fmla="*/ 946282 h 2210635"/>
              <a:gd name="connsiteX665" fmla="*/ 6303075 w 9683433"/>
              <a:gd name="connsiteY665" fmla="*/ 924594 h 2210635"/>
              <a:gd name="connsiteX666" fmla="*/ 6318320 w 9683433"/>
              <a:gd name="connsiteY666" fmla="*/ 902906 h 2210635"/>
              <a:gd name="connsiteX667" fmla="*/ 6332929 w 9683433"/>
              <a:gd name="connsiteY667" fmla="*/ 881788 h 2210635"/>
              <a:gd name="connsiteX668" fmla="*/ 6348174 w 9683433"/>
              <a:gd name="connsiteY668" fmla="*/ 860671 h 2210635"/>
              <a:gd name="connsiteX669" fmla="*/ 6363419 w 9683433"/>
              <a:gd name="connsiteY669" fmla="*/ 838983 h 2210635"/>
              <a:gd name="connsiteX670" fmla="*/ 6378028 w 9683433"/>
              <a:gd name="connsiteY670" fmla="*/ 817866 h 2210635"/>
              <a:gd name="connsiteX671" fmla="*/ 6393273 w 9683433"/>
              <a:gd name="connsiteY671" fmla="*/ 796178 h 2210635"/>
              <a:gd name="connsiteX672" fmla="*/ 6407883 w 9683433"/>
              <a:gd name="connsiteY672" fmla="*/ 823002 h 2210635"/>
              <a:gd name="connsiteX673" fmla="*/ 6423127 w 9683433"/>
              <a:gd name="connsiteY673" fmla="*/ 849827 h 2210635"/>
              <a:gd name="connsiteX674" fmla="*/ 6438372 w 9683433"/>
              <a:gd name="connsiteY674" fmla="*/ 876652 h 2210635"/>
              <a:gd name="connsiteX675" fmla="*/ 6452347 w 9683433"/>
              <a:gd name="connsiteY675" fmla="*/ 902906 h 2210635"/>
              <a:gd name="connsiteX676" fmla="*/ 6467591 w 9683433"/>
              <a:gd name="connsiteY676" fmla="*/ 929159 h 2210635"/>
              <a:gd name="connsiteX677" fmla="*/ 6482836 w 9683433"/>
              <a:gd name="connsiteY677" fmla="*/ 955984 h 2210635"/>
              <a:gd name="connsiteX678" fmla="*/ 6497446 w 9683433"/>
              <a:gd name="connsiteY678" fmla="*/ 982238 h 2210635"/>
              <a:gd name="connsiteX679" fmla="*/ 6512690 w 9683433"/>
              <a:gd name="connsiteY679" fmla="*/ 1009063 h 2210635"/>
              <a:gd name="connsiteX680" fmla="*/ 6500622 w 9683433"/>
              <a:gd name="connsiteY680" fmla="*/ 1005067 h 2210635"/>
              <a:gd name="connsiteX681" fmla="*/ 6489188 w 9683433"/>
              <a:gd name="connsiteY681" fmla="*/ 1001072 h 2210635"/>
              <a:gd name="connsiteX682" fmla="*/ 6477119 w 9683433"/>
              <a:gd name="connsiteY682" fmla="*/ 997077 h 2210635"/>
              <a:gd name="connsiteX683" fmla="*/ 6465051 w 9683433"/>
              <a:gd name="connsiteY683" fmla="*/ 992511 h 2210635"/>
              <a:gd name="connsiteX684" fmla="*/ 6478390 w 9683433"/>
              <a:gd name="connsiteY684" fmla="*/ 1016482 h 2210635"/>
              <a:gd name="connsiteX685" fmla="*/ 6492364 w 9683433"/>
              <a:gd name="connsiteY685" fmla="*/ 1041595 h 2210635"/>
              <a:gd name="connsiteX686" fmla="*/ 6505703 w 9683433"/>
              <a:gd name="connsiteY686" fmla="*/ 1066136 h 2210635"/>
              <a:gd name="connsiteX687" fmla="*/ 6519678 w 9683433"/>
              <a:gd name="connsiteY687" fmla="*/ 1090107 h 2210635"/>
              <a:gd name="connsiteX688" fmla="*/ 6533652 w 9683433"/>
              <a:gd name="connsiteY688" fmla="*/ 1114649 h 2210635"/>
              <a:gd name="connsiteX689" fmla="*/ 6546991 w 9683433"/>
              <a:gd name="connsiteY689" fmla="*/ 1139190 h 2210635"/>
              <a:gd name="connsiteX690" fmla="*/ 6560966 w 9683433"/>
              <a:gd name="connsiteY690" fmla="*/ 1163161 h 2210635"/>
              <a:gd name="connsiteX691" fmla="*/ 6574305 w 9683433"/>
              <a:gd name="connsiteY691" fmla="*/ 1187703 h 2210635"/>
              <a:gd name="connsiteX692" fmla="*/ 6556519 w 9683433"/>
              <a:gd name="connsiteY692" fmla="*/ 1180854 h 2210635"/>
              <a:gd name="connsiteX693" fmla="*/ 6537463 w 9683433"/>
              <a:gd name="connsiteY693" fmla="*/ 1174576 h 2210635"/>
              <a:gd name="connsiteX694" fmla="*/ 6518407 w 9683433"/>
              <a:gd name="connsiteY694" fmla="*/ 1167727 h 2210635"/>
              <a:gd name="connsiteX695" fmla="*/ 6499351 w 9683433"/>
              <a:gd name="connsiteY695" fmla="*/ 1160878 h 2210635"/>
              <a:gd name="connsiteX696" fmla="*/ 6514596 w 9683433"/>
              <a:gd name="connsiteY696" fmla="*/ 1188274 h 2210635"/>
              <a:gd name="connsiteX697" fmla="*/ 6529841 w 9683433"/>
              <a:gd name="connsiteY697" fmla="*/ 1215669 h 2210635"/>
              <a:gd name="connsiteX698" fmla="*/ 6545086 w 9683433"/>
              <a:gd name="connsiteY698" fmla="*/ 1243065 h 2210635"/>
              <a:gd name="connsiteX699" fmla="*/ 6560330 w 9683433"/>
              <a:gd name="connsiteY699" fmla="*/ 1270460 h 2210635"/>
              <a:gd name="connsiteX700" fmla="*/ 6575575 w 9683433"/>
              <a:gd name="connsiteY700" fmla="*/ 1297284 h 2210635"/>
              <a:gd name="connsiteX701" fmla="*/ 6590820 w 9683433"/>
              <a:gd name="connsiteY701" fmla="*/ 1324680 h 2210635"/>
              <a:gd name="connsiteX702" fmla="*/ 6606065 w 9683433"/>
              <a:gd name="connsiteY702" fmla="*/ 1352075 h 2210635"/>
              <a:gd name="connsiteX703" fmla="*/ 6621945 w 9683433"/>
              <a:gd name="connsiteY703" fmla="*/ 1379471 h 2210635"/>
              <a:gd name="connsiteX704" fmla="*/ 6599077 w 9683433"/>
              <a:gd name="connsiteY704" fmla="*/ 1370909 h 2210635"/>
              <a:gd name="connsiteX705" fmla="*/ 6576846 w 9683433"/>
              <a:gd name="connsiteY705" fmla="*/ 1363490 h 2210635"/>
              <a:gd name="connsiteX706" fmla="*/ 6554614 w 9683433"/>
              <a:gd name="connsiteY706" fmla="*/ 1356070 h 2210635"/>
              <a:gd name="connsiteX707" fmla="*/ 6531746 w 9683433"/>
              <a:gd name="connsiteY707" fmla="*/ 1348080 h 2210635"/>
              <a:gd name="connsiteX708" fmla="*/ 6509514 w 9683433"/>
              <a:gd name="connsiteY708" fmla="*/ 1340090 h 2210635"/>
              <a:gd name="connsiteX709" fmla="*/ 6487918 w 9683433"/>
              <a:gd name="connsiteY709" fmla="*/ 1332099 h 2210635"/>
              <a:gd name="connsiteX710" fmla="*/ 6465051 w 9683433"/>
              <a:gd name="connsiteY710" fmla="*/ 1324680 h 2210635"/>
              <a:gd name="connsiteX711" fmla="*/ 6442819 w 9683433"/>
              <a:gd name="connsiteY711" fmla="*/ 1317260 h 2210635"/>
              <a:gd name="connsiteX712" fmla="*/ 6442819 w 9683433"/>
              <a:gd name="connsiteY712" fmla="*/ 1436544 h 2210635"/>
              <a:gd name="connsiteX713" fmla="*/ 6499351 w 9683433"/>
              <a:gd name="connsiteY713" fmla="*/ 1446247 h 2210635"/>
              <a:gd name="connsiteX714" fmla="*/ 6555249 w 9683433"/>
              <a:gd name="connsiteY714" fmla="*/ 1455949 h 2210635"/>
              <a:gd name="connsiteX715" fmla="*/ 6611781 w 9683433"/>
              <a:gd name="connsiteY715" fmla="*/ 1466223 h 2210635"/>
              <a:gd name="connsiteX716" fmla="*/ 6668314 w 9683433"/>
              <a:gd name="connsiteY716" fmla="*/ 1475925 h 2210635"/>
              <a:gd name="connsiteX717" fmla="*/ 6724847 w 9683433"/>
              <a:gd name="connsiteY717" fmla="*/ 1485628 h 2210635"/>
              <a:gd name="connsiteX718" fmla="*/ 6780744 w 9683433"/>
              <a:gd name="connsiteY718" fmla="*/ 1494759 h 2210635"/>
              <a:gd name="connsiteX719" fmla="*/ 6836642 w 9683433"/>
              <a:gd name="connsiteY719" fmla="*/ 1504462 h 2210635"/>
              <a:gd name="connsiteX720" fmla="*/ 6893174 w 9683433"/>
              <a:gd name="connsiteY720" fmla="*/ 1513594 h 2210635"/>
              <a:gd name="connsiteX721" fmla="*/ 6893174 w 9683433"/>
              <a:gd name="connsiteY721" fmla="*/ 1314407 h 2210635"/>
              <a:gd name="connsiteX722" fmla="*/ 6860144 w 9683433"/>
              <a:gd name="connsiteY722" fmla="*/ 1314977 h 2210635"/>
              <a:gd name="connsiteX723" fmla="*/ 6826479 w 9683433"/>
              <a:gd name="connsiteY723" fmla="*/ 1314977 h 2210635"/>
              <a:gd name="connsiteX724" fmla="*/ 6793448 w 9683433"/>
              <a:gd name="connsiteY724" fmla="*/ 1314977 h 2210635"/>
              <a:gd name="connsiteX725" fmla="*/ 6760418 w 9683433"/>
              <a:gd name="connsiteY725" fmla="*/ 1314977 h 2210635"/>
              <a:gd name="connsiteX726" fmla="*/ 6726752 w 9683433"/>
              <a:gd name="connsiteY726" fmla="*/ 1315548 h 2210635"/>
              <a:gd name="connsiteX727" fmla="*/ 6693722 w 9683433"/>
              <a:gd name="connsiteY727" fmla="*/ 1315548 h 2210635"/>
              <a:gd name="connsiteX728" fmla="*/ 6660692 w 9683433"/>
              <a:gd name="connsiteY728" fmla="*/ 1315548 h 2210635"/>
              <a:gd name="connsiteX729" fmla="*/ 6627026 w 9683433"/>
              <a:gd name="connsiteY729" fmla="*/ 1315548 h 2210635"/>
              <a:gd name="connsiteX730" fmla="*/ 6649893 w 9683433"/>
              <a:gd name="connsiteY730" fmla="*/ 1283016 h 2210635"/>
              <a:gd name="connsiteX731" fmla="*/ 6672760 w 9683433"/>
              <a:gd name="connsiteY731" fmla="*/ 1250484 h 2210635"/>
              <a:gd name="connsiteX732" fmla="*/ 6695628 w 9683433"/>
              <a:gd name="connsiteY732" fmla="*/ 1217952 h 2210635"/>
              <a:gd name="connsiteX733" fmla="*/ 6718495 w 9683433"/>
              <a:gd name="connsiteY733" fmla="*/ 1184849 h 2210635"/>
              <a:gd name="connsiteX734" fmla="*/ 6741362 w 9683433"/>
              <a:gd name="connsiteY734" fmla="*/ 1152317 h 2210635"/>
              <a:gd name="connsiteX735" fmla="*/ 6764229 w 9683433"/>
              <a:gd name="connsiteY735" fmla="*/ 1119215 h 2210635"/>
              <a:gd name="connsiteX736" fmla="*/ 6787096 w 9683433"/>
              <a:gd name="connsiteY736" fmla="*/ 1087253 h 2210635"/>
              <a:gd name="connsiteX737" fmla="*/ 6809963 w 9683433"/>
              <a:gd name="connsiteY737" fmla="*/ 1054151 h 2210635"/>
              <a:gd name="connsiteX738" fmla="*/ 6780744 w 9683433"/>
              <a:gd name="connsiteY738" fmla="*/ 1054151 h 2210635"/>
              <a:gd name="connsiteX739" fmla="*/ 6752795 w 9683433"/>
              <a:gd name="connsiteY739" fmla="*/ 1054151 h 2210635"/>
              <a:gd name="connsiteX740" fmla="*/ 6724847 w 9683433"/>
              <a:gd name="connsiteY740" fmla="*/ 1054151 h 2210635"/>
              <a:gd name="connsiteX741" fmla="*/ 6696263 w 9683433"/>
              <a:gd name="connsiteY741" fmla="*/ 1054151 h 2210635"/>
              <a:gd name="connsiteX742" fmla="*/ 6717224 w 9683433"/>
              <a:gd name="connsiteY742" fmla="*/ 1025614 h 2210635"/>
              <a:gd name="connsiteX743" fmla="*/ 6737551 w 9683433"/>
              <a:gd name="connsiteY743" fmla="*/ 995936 h 2210635"/>
              <a:gd name="connsiteX744" fmla="*/ 6757877 w 9683433"/>
              <a:gd name="connsiteY744" fmla="*/ 966828 h 2210635"/>
              <a:gd name="connsiteX745" fmla="*/ 6778203 w 9683433"/>
              <a:gd name="connsiteY745" fmla="*/ 937150 h 2210635"/>
              <a:gd name="connsiteX746" fmla="*/ 6798530 w 9683433"/>
              <a:gd name="connsiteY746" fmla="*/ 908042 h 2210635"/>
              <a:gd name="connsiteX747" fmla="*/ 6818856 w 9683433"/>
              <a:gd name="connsiteY747" fmla="*/ 878364 h 2210635"/>
              <a:gd name="connsiteX748" fmla="*/ 6839818 w 9683433"/>
              <a:gd name="connsiteY748" fmla="*/ 849256 h 2210635"/>
              <a:gd name="connsiteX749" fmla="*/ 6860144 w 9683433"/>
              <a:gd name="connsiteY749" fmla="*/ 819578 h 2210635"/>
              <a:gd name="connsiteX750" fmla="*/ 6842994 w 9683433"/>
              <a:gd name="connsiteY750" fmla="*/ 819578 h 2210635"/>
              <a:gd name="connsiteX751" fmla="*/ 6824573 w 9683433"/>
              <a:gd name="connsiteY751" fmla="*/ 820149 h 2210635"/>
              <a:gd name="connsiteX752" fmla="*/ 6806787 w 9683433"/>
              <a:gd name="connsiteY752" fmla="*/ 820149 h 2210635"/>
              <a:gd name="connsiteX753" fmla="*/ 6789637 w 9683433"/>
              <a:gd name="connsiteY753" fmla="*/ 820149 h 2210635"/>
              <a:gd name="connsiteX754" fmla="*/ 6811234 w 9683433"/>
              <a:gd name="connsiteY754" fmla="*/ 788187 h 2210635"/>
              <a:gd name="connsiteX755" fmla="*/ 6833466 w 9683433"/>
              <a:gd name="connsiteY755" fmla="*/ 756226 h 2210635"/>
              <a:gd name="connsiteX756" fmla="*/ 6855698 w 9683433"/>
              <a:gd name="connsiteY756" fmla="*/ 724836 h 2210635"/>
              <a:gd name="connsiteX757" fmla="*/ 6878565 w 9683433"/>
              <a:gd name="connsiteY757" fmla="*/ 692304 h 2210635"/>
              <a:gd name="connsiteX758" fmla="*/ 6900797 w 9683433"/>
              <a:gd name="connsiteY758" fmla="*/ 660342 h 2210635"/>
              <a:gd name="connsiteX759" fmla="*/ 6923029 w 9683433"/>
              <a:gd name="connsiteY759" fmla="*/ 627810 h 2210635"/>
              <a:gd name="connsiteX760" fmla="*/ 6944625 w 9683433"/>
              <a:gd name="connsiteY760" fmla="*/ 595849 h 2210635"/>
              <a:gd name="connsiteX761" fmla="*/ 6967493 w 9683433"/>
              <a:gd name="connsiteY761" fmla="*/ 563888 h 2210635"/>
              <a:gd name="connsiteX762" fmla="*/ 6989725 w 9683433"/>
              <a:gd name="connsiteY762" fmla="*/ 603269 h 2210635"/>
              <a:gd name="connsiteX763" fmla="*/ 7011956 w 9683433"/>
              <a:gd name="connsiteY763" fmla="*/ 643220 h 2210635"/>
              <a:gd name="connsiteX764" fmla="*/ 7034188 w 9683433"/>
              <a:gd name="connsiteY764" fmla="*/ 682030 h 2210635"/>
              <a:gd name="connsiteX765" fmla="*/ 7057056 w 9683433"/>
              <a:gd name="connsiteY765" fmla="*/ 721982 h 2210635"/>
              <a:gd name="connsiteX766" fmla="*/ 7079288 w 9683433"/>
              <a:gd name="connsiteY766" fmla="*/ 761363 h 2210635"/>
              <a:gd name="connsiteX767" fmla="*/ 7100884 w 9683433"/>
              <a:gd name="connsiteY767" fmla="*/ 800744 h 2210635"/>
              <a:gd name="connsiteX768" fmla="*/ 7123751 w 9683433"/>
              <a:gd name="connsiteY768" fmla="*/ 840124 h 2210635"/>
              <a:gd name="connsiteX769" fmla="*/ 7145983 w 9683433"/>
              <a:gd name="connsiteY769" fmla="*/ 878935 h 2210635"/>
              <a:gd name="connsiteX770" fmla="*/ 7128198 w 9683433"/>
              <a:gd name="connsiteY770" fmla="*/ 873798 h 2210635"/>
              <a:gd name="connsiteX771" fmla="*/ 7110412 w 9683433"/>
              <a:gd name="connsiteY771" fmla="*/ 867520 h 2210635"/>
              <a:gd name="connsiteX772" fmla="*/ 7092627 w 9683433"/>
              <a:gd name="connsiteY772" fmla="*/ 861242 h 2210635"/>
              <a:gd name="connsiteX773" fmla="*/ 7075476 w 9683433"/>
              <a:gd name="connsiteY773" fmla="*/ 854964 h 2210635"/>
              <a:gd name="connsiteX774" fmla="*/ 7095167 w 9683433"/>
              <a:gd name="connsiteY774" fmla="*/ 891491 h 2210635"/>
              <a:gd name="connsiteX775" fmla="*/ 7115494 w 9683433"/>
              <a:gd name="connsiteY775" fmla="*/ 928018 h 2210635"/>
              <a:gd name="connsiteX776" fmla="*/ 7135820 w 9683433"/>
              <a:gd name="connsiteY776" fmla="*/ 963974 h 2210635"/>
              <a:gd name="connsiteX777" fmla="*/ 7156782 w 9683433"/>
              <a:gd name="connsiteY777" fmla="*/ 999360 h 2210635"/>
              <a:gd name="connsiteX778" fmla="*/ 7177108 w 9683433"/>
              <a:gd name="connsiteY778" fmla="*/ 1035887 h 2210635"/>
              <a:gd name="connsiteX779" fmla="*/ 7198070 w 9683433"/>
              <a:gd name="connsiteY779" fmla="*/ 1072414 h 2210635"/>
              <a:gd name="connsiteX780" fmla="*/ 7217761 w 9683433"/>
              <a:gd name="connsiteY780" fmla="*/ 1108371 h 2210635"/>
              <a:gd name="connsiteX781" fmla="*/ 7238087 w 9683433"/>
              <a:gd name="connsiteY781" fmla="*/ 1143756 h 2210635"/>
              <a:gd name="connsiteX782" fmla="*/ 7210138 w 9683433"/>
              <a:gd name="connsiteY782" fmla="*/ 1135195 h 2210635"/>
              <a:gd name="connsiteX783" fmla="*/ 7181554 w 9683433"/>
              <a:gd name="connsiteY783" fmla="*/ 1125493 h 2210635"/>
              <a:gd name="connsiteX784" fmla="*/ 7153606 w 9683433"/>
              <a:gd name="connsiteY784" fmla="*/ 1115790 h 2210635"/>
              <a:gd name="connsiteX785" fmla="*/ 7125657 w 9683433"/>
              <a:gd name="connsiteY785" fmla="*/ 1106088 h 2210635"/>
              <a:gd name="connsiteX786" fmla="*/ 7148524 w 9683433"/>
              <a:gd name="connsiteY786" fmla="*/ 1146610 h 2210635"/>
              <a:gd name="connsiteX787" fmla="*/ 7171391 w 9683433"/>
              <a:gd name="connsiteY787" fmla="*/ 1187132 h 2210635"/>
              <a:gd name="connsiteX788" fmla="*/ 7194258 w 9683433"/>
              <a:gd name="connsiteY788" fmla="*/ 1227655 h 2210635"/>
              <a:gd name="connsiteX789" fmla="*/ 7217126 w 9683433"/>
              <a:gd name="connsiteY789" fmla="*/ 1267035 h 2210635"/>
              <a:gd name="connsiteX790" fmla="*/ 7239993 w 9683433"/>
              <a:gd name="connsiteY790" fmla="*/ 1307558 h 2210635"/>
              <a:gd name="connsiteX791" fmla="*/ 7262860 w 9683433"/>
              <a:gd name="connsiteY791" fmla="*/ 1348080 h 2210635"/>
              <a:gd name="connsiteX792" fmla="*/ 7284457 w 9683433"/>
              <a:gd name="connsiteY792" fmla="*/ 1388032 h 2210635"/>
              <a:gd name="connsiteX793" fmla="*/ 7307324 w 9683433"/>
              <a:gd name="connsiteY793" fmla="*/ 1427983 h 2210635"/>
              <a:gd name="connsiteX794" fmla="*/ 7274929 w 9683433"/>
              <a:gd name="connsiteY794" fmla="*/ 1417139 h 2210635"/>
              <a:gd name="connsiteX795" fmla="*/ 7241263 w 9683433"/>
              <a:gd name="connsiteY795" fmla="*/ 1406295 h 2210635"/>
              <a:gd name="connsiteX796" fmla="*/ 7207598 w 9683433"/>
              <a:gd name="connsiteY796" fmla="*/ 1394880 h 2210635"/>
              <a:gd name="connsiteX797" fmla="*/ 7175203 w 9683433"/>
              <a:gd name="connsiteY797" fmla="*/ 1384036 h 2210635"/>
              <a:gd name="connsiteX798" fmla="*/ 7141537 w 9683433"/>
              <a:gd name="connsiteY798" fmla="*/ 1372622 h 2210635"/>
              <a:gd name="connsiteX799" fmla="*/ 7107871 w 9683433"/>
              <a:gd name="connsiteY799" fmla="*/ 1361778 h 2210635"/>
              <a:gd name="connsiteX800" fmla="*/ 7075476 w 9683433"/>
              <a:gd name="connsiteY800" fmla="*/ 1349792 h 2210635"/>
              <a:gd name="connsiteX801" fmla="*/ 7041811 w 9683433"/>
              <a:gd name="connsiteY801" fmla="*/ 1338948 h 2210635"/>
              <a:gd name="connsiteX802" fmla="*/ 7041811 w 9683433"/>
              <a:gd name="connsiteY802" fmla="*/ 1538135 h 2210635"/>
              <a:gd name="connsiteX803" fmla="*/ 7088816 w 9683433"/>
              <a:gd name="connsiteY803" fmla="*/ 1546126 h 2210635"/>
              <a:gd name="connsiteX804" fmla="*/ 7135820 w 9683433"/>
              <a:gd name="connsiteY804" fmla="*/ 1553545 h 2210635"/>
              <a:gd name="connsiteX805" fmla="*/ 7183460 w 9683433"/>
              <a:gd name="connsiteY805" fmla="*/ 1561536 h 2210635"/>
              <a:gd name="connsiteX806" fmla="*/ 7229830 w 9683433"/>
              <a:gd name="connsiteY806" fmla="*/ 1568955 h 2210635"/>
              <a:gd name="connsiteX807" fmla="*/ 7276834 w 9683433"/>
              <a:gd name="connsiteY807" fmla="*/ 1576375 h 2210635"/>
              <a:gd name="connsiteX808" fmla="*/ 7324474 w 9683433"/>
              <a:gd name="connsiteY808" fmla="*/ 1583224 h 2210635"/>
              <a:gd name="connsiteX809" fmla="*/ 7371479 w 9683433"/>
              <a:gd name="connsiteY809" fmla="*/ 1590643 h 2210635"/>
              <a:gd name="connsiteX810" fmla="*/ 7419119 w 9683433"/>
              <a:gd name="connsiteY810" fmla="*/ 1597492 h 2210635"/>
              <a:gd name="connsiteX811" fmla="*/ 7419119 w 9683433"/>
              <a:gd name="connsiteY811" fmla="*/ 1521013 h 2210635"/>
              <a:gd name="connsiteX812" fmla="*/ 7393711 w 9683433"/>
              <a:gd name="connsiteY812" fmla="*/ 1521584 h 2210635"/>
              <a:gd name="connsiteX813" fmla="*/ 7368303 w 9683433"/>
              <a:gd name="connsiteY813" fmla="*/ 1522155 h 2210635"/>
              <a:gd name="connsiteX814" fmla="*/ 7342895 w 9683433"/>
              <a:gd name="connsiteY814" fmla="*/ 1523296 h 2210635"/>
              <a:gd name="connsiteX815" fmla="*/ 7317487 w 9683433"/>
              <a:gd name="connsiteY815" fmla="*/ 1523867 h 2210635"/>
              <a:gd name="connsiteX816" fmla="*/ 7335273 w 9683433"/>
              <a:gd name="connsiteY816" fmla="*/ 1498184 h 2210635"/>
              <a:gd name="connsiteX817" fmla="*/ 7352423 w 9683433"/>
              <a:gd name="connsiteY817" fmla="*/ 1473071 h 2210635"/>
              <a:gd name="connsiteX818" fmla="*/ 7369573 w 9683433"/>
              <a:gd name="connsiteY818" fmla="*/ 1447959 h 2210635"/>
              <a:gd name="connsiteX819" fmla="*/ 7386724 w 9683433"/>
              <a:gd name="connsiteY819" fmla="*/ 1422847 h 2210635"/>
              <a:gd name="connsiteX820" fmla="*/ 7375925 w 9683433"/>
              <a:gd name="connsiteY820" fmla="*/ 1422847 h 2210635"/>
              <a:gd name="connsiteX821" fmla="*/ 7365762 w 9683433"/>
              <a:gd name="connsiteY821" fmla="*/ 1422847 h 2210635"/>
              <a:gd name="connsiteX822" fmla="*/ 7354964 w 9683433"/>
              <a:gd name="connsiteY822" fmla="*/ 1423988 h 2210635"/>
              <a:gd name="connsiteX823" fmla="*/ 7344165 w 9683433"/>
              <a:gd name="connsiteY823" fmla="*/ 1423988 h 2210635"/>
              <a:gd name="connsiteX824" fmla="*/ 7359410 w 9683433"/>
              <a:gd name="connsiteY824" fmla="*/ 1401159 h 2210635"/>
              <a:gd name="connsiteX825" fmla="*/ 7375290 w 9683433"/>
              <a:gd name="connsiteY825" fmla="*/ 1378900 h 2210635"/>
              <a:gd name="connsiteX826" fmla="*/ 7390535 w 9683433"/>
              <a:gd name="connsiteY826" fmla="*/ 1356070 h 2210635"/>
              <a:gd name="connsiteX827" fmla="*/ 7405780 w 9683433"/>
              <a:gd name="connsiteY827" fmla="*/ 1333241 h 2210635"/>
              <a:gd name="connsiteX828" fmla="*/ 7400063 w 9683433"/>
              <a:gd name="connsiteY828" fmla="*/ 1333241 h 2210635"/>
              <a:gd name="connsiteX829" fmla="*/ 7393076 w 9683433"/>
              <a:gd name="connsiteY829" fmla="*/ 1334382 h 2210635"/>
              <a:gd name="connsiteX830" fmla="*/ 7386088 w 9683433"/>
              <a:gd name="connsiteY830" fmla="*/ 1334382 h 2210635"/>
              <a:gd name="connsiteX831" fmla="*/ 7379101 w 9683433"/>
              <a:gd name="connsiteY831" fmla="*/ 1334382 h 2210635"/>
              <a:gd name="connsiteX832" fmla="*/ 7396252 w 9683433"/>
              <a:gd name="connsiteY832" fmla="*/ 1309270 h 2210635"/>
              <a:gd name="connsiteX833" fmla="*/ 7412767 w 9683433"/>
              <a:gd name="connsiteY833" fmla="*/ 1284728 h 2210635"/>
              <a:gd name="connsiteX834" fmla="*/ 7430552 w 9683433"/>
              <a:gd name="connsiteY834" fmla="*/ 1260187 h 2210635"/>
              <a:gd name="connsiteX835" fmla="*/ 7447067 w 9683433"/>
              <a:gd name="connsiteY835" fmla="*/ 1235645 h 2210635"/>
              <a:gd name="connsiteX836" fmla="*/ 7455325 w 9683433"/>
              <a:gd name="connsiteY836" fmla="*/ 1250484 h 2210635"/>
              <a:gd name="connsiteX837" fmla="*/ 7463583 w 9683433"/>
              <a:gd name="connsiteY837" fmla="*/ 1265894 h 2210635"/>
              <a:gd name="connsiteX838" fmla="*/ 7472475 w 9683433"/>
              <a:gd name="connsiteY838" fmla="*/ 1280162 h 2210635"/>
              <a:gd name="connsiteX839" fmla="*/ 7480733 w 9683433"/>
              <a:gd name="connsiteY839" fmla="*/ 1295002 h 2210635"/>
              <a:gd name="connsiteX840" fmla="*/ 7488991 w 9683433"/>
              <a:gd name="connsiteY840" fmla="*/ 1310411 h 2210635"/>
              <a:gd name="connsiteX841" fmla="*/ 7497883 w 9683433"/>
              <a:gd name="connsiteY841" fmla="*/ 1324680 h 2210635"/>
              <a:gd name="connsiteX842" fmla="*/ 7506776 w 9683433"/>
              <a:gd name="connsiteY842" fmla="*/ 1339519 h 2210635"/>
              <a:gd name="connsiteX843" fmla="*/ 7515034 w 9683433"/>
              <a:gd name="connsiteY843" fmla="*/ 1354929 h 2210635"/>
              <a:gd name="connsiteX844" fmla="*/ 7508047 w 9683433"/>
              <a:gd name="connsiteY844" fmla="*/ 1352646 h 2210635"/>
              <a:gd name="connsiteX845" fmla="*/ 7501059 w 9683433"/>
              <a:gd name="connsiteY845" fmla="*/ 1349792 h 2210635"/>
              <a:gd name="connsiteX846" fmla="*/ 7494072 w 9683433"/>
              <a:gd name="connsiteY846" fmla="*/ 1348080 h 2210635"/>
              <a:gd name="connsiteX847" fmla="*/ 7487720 w 9683433"/>
              <a:gd name="connsiteY847" fmla="*/ 1345797 h 2210635"/>
              <a:gd name="connsiteX848" fmla="*/ 7495978 w 9683433"/>
              <a:gd name="connsiteY848" fmla="*/ 1359495 h 2210635"/>
              <a:gd name="connsiteX849" fmla="*/ 7503600 w 9683433"/>
              <a:gd name="connsiteY849" fmla="*/ 1373192 h 2210635"/>
              <a:gd name="connsiteX850" fmla="*/ 7511223 w 9683433"/>
              <a:gd name="connsiteY850" fmla="*/ 1386890 h 2210635"/>
              <a:gd name="connsiteX851" fmla="*/ 7518845 w 9683433"/>
              <a:gd name="connsiteY851" fmla="*/ 1400588 h 2210635"/>
              <a:gd name="connsiteX852" fmla="*/ 7526467 w 9683433"/>
              <a:gd name="connsiteY852" fmla="*/ 1413715 h 2210635"/>
              <a:gd name="connsiteX853" fmla="*/ 7534725 w 9683433"/>
              <a:gd name="connsiteY853" fmla="*/ 1427412 h 2210635"/>
              <a:gd name="connsiteX854" fmla="*/ 7542347 w 9683433"/>
              <a:gd name="connsiteY854" fmla="*/ 1441110 h 2210635"/>
              <a:gd name="connsiteX855" fmla="*/ 7549970 w 9683433"/>
              <a:gd name="connsiteY855" fmla="*/ 1454808 h 2210635"/>
              <a:gd name="connsiteX856" fmla="*/ 7539171 w 9683433"/>
              <a:gd name="connsiteY856" fmla="*/ 1451383 h 2210635"/>
              <a:gd name="connsiteX857" fmla="*/ 7528373 w 9683433"/>
              <a:gd name="connsiteY857" fmla="*/ 1447959 h 2210635"/>
              <a:gd name="connsiteX858" fmla="*/ 7518210 w 9683433"/>
              <a:gd name="connsiteY858" fmla="*/ 1444535 h 2210635"/>
              <a:gd name="connsiteX859" fmla="*/ 7507411 w 9683433"/>
              <a:gd name="connsiteY859" fmla="*/ 1441110 h 2210635"/>
              <a:gd name="connsiteX860" fmla="*/ 7515669 w 9683433"/>
              <a:gd name="connsiteY860" fmla="*/ 1455949 h 2210635"/>
              <a:gd name="connsiteX861" fmla="*/ 7523926 w 9683433"/>
              <a:gd name="connsiteY861" fmla="*/ 1470788 h 2210635"/>
              <a:gd name="connsiteX862" fmla="*/ 7532819 w 9683433"/>
              <a:gd name="connsiteY862" fmla="*/ 1486198 h 2210635"/>
              <a:gd name="connsiteX863" fmla="*/ 7541712 w 9683433"/>
              <a:gd name="connsiteY863" fmla="*/ 1501608 h 2210635"/>
              <a:gd name="connsiteX864" fmla="*/ 7549970 w 9683433"/>
              <a:gd name="connsiteY864" fmla="*/ 1517018 h 2210635"/>
              <a:gd name="connsiteX865" fmla="*/ 7558862 w 9683433"/>
              <a:gd name="connsiteY865" fmla="*/ 1531857 h 2210635"/>
              <a:gd name="connsiteX866" fmla="*/ 7567120 w 9683433"/>
              <a:gd name="connsiteY866" fmla="*/ 1546696 h 2210635"/>
              <a:gd name="connsiteX867" fmla="*/ 7576648 w 9683433"/>
              <a:gd name="connsiteY867" fmla="*/ 1562106 h 2210635"/>
              <a:gd name="connsiteX868" fmla="*/ 7550605 w 9683433"/>
              <a:gd name="connsiteY868" fmla="*/ 1553545 h 2210635"/>
              <a:gd name="connsiteX869" fmla="*/ 7525197 w 9683433"/>
              <a:gd name="connsiteY869" fmla="*/ 1546126 h 2210635"/>
              <a:gd name="connsiteX870" fmla="*/ 7500424 w 9683433"/>
              <a:gd name="connsiteY870" fmla="*/ 1538135 h 2210635"/>
              <a:gd name="connsiteX871" fmla="*/ 7475016 w 9683433"/>
              <a:gd name="connsiteY871" fmla="*/ 1530145 h 2210635"/>
              <a:gd name="connsiteX872" fmla="*/ 7475016 w 9683433"/>
              <a:gd name="connsiteY872" fmla="*/ 1606624 h 2210635"/>
              <a:gd name="connsiteX873" fmla="*/ 7520750 w 9683433"/>
              <a:gd name="connsiteY873" fmla="*/ 1613473 h 2210635"/>
              <a:gd name="connsiteX874" fmla="*/ 7566485 w 9683433"/>
              <a:gd name="connsiteY874" fmla="*/ 1619751 h 2210635"/>
              <a:gd name="connsiteX875" fmla="*/ 7612219 w 9683433"/>
              <a:gd name="connsiteY875" fmla="*/ 1626599 h 2210635"/>
              <a:gd name="connsiteX876" fmla="*/ 7657953 w 9683433"/>
              <a:gd name="connsiteY876" fmla="*/ 1633448 h 2210635"/>
              <a:gd name="connsiteX877" fmla="*/ 7703052 w 9683433"/>
              <a:gd name="connsiteY877" fmla="*/ 1639156 h 2210635"/>
              <a:gd name="connsiteX878" fmla="*/ 7748787 w 9683433"/>
              <a:gd name="connsiteY878" fmla="*/ 1645434 h 2210635"/>
              <a:gd name="connsiteX879" fmla="*/ 7794521 w 9683433"/>
              <a:gd name="connsiteY879" fmla="*/ 1651712 h 2210635"/>
              <a:gd name="connsiteX880" fmla="*/ 7840255 w 9683433"/>
              <a:gd name="connsiteY880" fmla="*/ 1657990 h 2210635"/>
              <a:gd name="connsiteX881" fmla="*/ 7840255 w 9683433"/>
              <a:gd name="connsiteY881" fmla="*/ 1538135 h 2210635"/>
              <a:gd name="connsiteX882" fmla="*/ 7818023 w 9683433"/>
              <a:gd name="connsiteY882" fmla="*/ 1539277 h 2210635"/>
              <a:gd name="connsiteX883" fmla="*/ 7795791 w 9683433"/>
              <a:gd name="connsiteY883" fmla="*/ 1539848 h 2210635"/>
              <a:gd name="connsiteX884" fmla="*/ 7772924 w 9683433"/>
              <a:gd name="connsiteY884" fmla="*/ 1540989 h 2210635"/>
              <a:gd name="connsiteX885" fmla="*/ 7751328 w 9683433"/>
              <a:gd name="connsiteY885" fmla="*/ 1542130 h 2210635"/>
              <a:gd name="connsiteX886" fmla="*/ 7729096 w 9683433"/>
              <a:gd name="connsiteY886" fmla="*/ 1542701 h 2210635"/>
              <a:gd name="connsiteX887" fmla="*/ 7706228 w 9683433"/>
              <a:gd name="connsiteY887" fmla="*/ 1543272 h 2210635"/>
              <a:gd name="connsiteX888" fmla="*/ 7683996 w 9683433"/>
              <a:gd name="connsiteY888" fmla="*/ 1544413 h 2210635"/>
              <a:gd name="connsiteX889" fmla="*/ 7661765 w 9683433"/>
              <a:gd name="connsiteY889" fmla="*/ 1544984 h 2210635"/>
              <a:gd name="connsiteX890" fmla="*/ 7677009 w 9683433"/>
              <a:gd name="connsiteY890" fmla="*/ 1523296 h 2210635"/>
              <a:gd name="connsiteX891" fmla="*/ 7692254 w 9683433"/>
              <a:gd name="connsiteY891" fmla="*/ 1500467 h 2210635"/>
              <a:gd name="connsiteX892" fmla="*/ 7707499 w 9683433"/>
              <a:gd name="connsiteY892" fmla="*/ 1477637 h 2210635"/>
              <a:gd name="connsiteX893" fmla="*/ 7722744 w 9683433"/>
              <a:gd name="connsiteY893" fmla="*/ 1455379 h 2210635"/>
              <a:gd name="connsiteX894" fmla="*/ 7737988 w 9683433"/>
              <a:gd name="connsiteY894" fmla="*/ 1432549 h 2210635"/>
              <a:gd name="connsiteX895" fmla="*/ 7753233 w 9683433"/>
              <a:gd name="connsiteY895" fmla="*/ 1410861 h 2210635"/>
              <a:gd name="connsiteX896" fmla="*/ 7769113 w 9683433"/>
              <a:gd name="connsiteY896" fmla="*/ 1388032 h 2210635"/>
              <a:gd name="connsiteX897" fmla="*/ 7784358 w 9683433"/>
              <a:gd name="connsiteY897" fmla="*/ 1365773 h 2210635"/>
              <a:gd name="connsiteX898" fmla="*/ 7765302 w 9683433"/>
              <a:gd name="connsiteY898" fmla="*/ 1366344 h 2210635"/>
              <a:gd name="connsiteX899" fmla="*/ 7746246 w 9683433"/>
              <a:gd name="connsiteY899" fmla="*/ 1366914 h 2210635"/>
              <a:gd name="connsiteX900" fmla="*/ 7727190 w 9683433"/>
              <a:gd name="connsiteY900" fmla="*/ 1367485 h 2210635"/>
              <a:gd name="connsiteX901" fmla="*/ 7708134 w 9683433"/>
              <a:gd name="connsiteY901" fmla="*/ 1368627 h 2210635"/>
              <a:gd name="connsiteX902" fmla="*/ 7722108 w 9683433"/>
              <a:gd name="connsiteY902" fmla="*/ 1348651 h 2210635"/>
              <a:gd name="connsiteX903" fmla="*/ 7736083 w 9683433"/>
              <a:gd name="connsiteY903" fmla="*/ 1328104 h 2210635"/>
              <a:gd name="connsiteX904" fmla="*/ 7749422 w 9683433"/>
              <a:gd name="connsiteY904" fmla="*/ 1308128 h 2210635"/>
              <a:gd name="connsiteX905" fmla="*/ 7763396 w 9683433"/>
              <a:gd name="connsiteY905" fmla="*/ 1287582 h 2210635"/>
              <a:gd name="connsiteX906" fmla="*/ 7776735 w 9683433"/>
              <a:gd name="connsiteY906" fmla="*/ 1267606 h 2210635"/>
              <a:gd name="connsiteX907" fmla="*/ 7790710 w 9683433"/>
              <a:gd name="connsiteY907" fmla="*/ 1247060 h 2210635"/>
              <a:gd name="connsiteX908" fmla="*/ 7804684 w 9683433"/>
              <a:gd name="connsiteY908" fmla="*/ 1227655 h 2210635"/>
              <a:gd name="connsiteX909" fmla="*/ 7818023 w 9683433"/>
              <a:gd name="connsiteY909" fmla="*/ 1207108 h 2210635"/>
              <a:gd name="connsiteX910" fmla="*/ 7805955 w 9683433"/>
              <a:gd name="connsiteY910" fmla="*/ 1207679 h 2210635"/>
              <a:gd name="connsiteX911" fmla="*/ 7794521 w 9683433"/>
              <a:gd name="connsiteY911" fmla="*/ 1208250 h 2210635"/>
              <a:gd name="connsiteX912" fmla="*/ 7782452 w 9683433"/>
              <a:gd name="connsiteY912" fmla="*/ 1208820 h 2210635"/>
              <a:gd name="connsiteX913" fmla="*/ 7771019 w 9683433"/>
              <a:gd name="connsiteY913" fmla="*/ 1208820 h 2210635"/>
              <a:gd name="connsiteX914" fmla="*/ 7785628 w 9683433"/>
              <a:gd name="connsiteY914" fmla="*/ 1187132 h 2210635"/>
              <a:gd name="connsiteX915" fmla="*/ 7800873 w 9683433"/>
              <a:gd name="connsiteY915" fmla="*/ 1165444 h 2210635"/>
              <a:gd name="connsiteX916" fmla="*/ 7814847 w 9683433"/>
              <a:gd name="connsiteY916" fmla="*/ 1143186 h 2210635"/>
              <a:gd name="connsiteX917" fmla="*/ 7830092 w 9683433"/>
              <a:gd name="connsiteY917" fmla="*/ 1121498 h 2210635"/>
              <a:gd name="connsiteX918" fmla="*/ 7845337 w 9683433"/>
              <a:gd name="connsiteY918" fmla="*/ 1099239 h 2210635"/>
              <a:gd name="connsiteX919" fmla="*/ 7859946 w 9683433"/>
              <a:gd name="connsiteY919" fmla="*/ 1076980 h 2210635"/>
              <a:gd name="connsiteX920" fmla="*/ 7875191 w 9683433"/>
              <a:gd name="connsiteY920" fmla="*/ 1055292 h 2210635"/>
              <a:gd name="connsiteX921" fmla="*/ 7890436 w 9683433"/>
              <a:gd name="connsiteY921" fmla="*/ 1033033 h 2210635"/>
              <a:gd name="connsiteX922" fmla="*/ 7905046 w 9683433"/>
              <a:gd name="connsiteY922" fmla="*/ 1059287 h 2210635"/>
              <a:gd name="connsiteX923" fmla="*/ 7920290 w 9683433"/>
              <a:gd name="connsiteY923" fmla="*/ 1084970 h 2210635"/>
              <a:gd name="connsiteX924" fmla="*/ 7934900 w 9683433"/>
              <a:gd name="connsiteY924" fmla="*/ 1111224 h 2210635"/>
              <a:gd name="connsiteX925" fmla="*/ 7950145 w 9683433"/>
              <a:gd name="connsiteY925" fmla="*/ 1136907 h 2210635"/>
              <a:gd name="connsiteX926" fmla="*/ 7965389 w 9683433"/>
              <a:gd name="connsiteY926" fmla="*/ 1162591 h 2210635"/>
              <a:gd name="connsiteX927" fmla="*/ 7979364 w 9683433"/>
              <a:gd name="connsiteY927" fmla="*/ 1188274 h 2210635"/>
              <a:gd name="connsiteX928" fmla="*/ 7994609 w 9683433"/>
              <a:gd name="connsiteY928" fmla="*/ 1214528 h 2210635"/>
              <a:gd name="connsiteX929" fmla="*/ 8009853 w 9683433"/>
              <a:gd name="connsiteY929" fmla="*/ 1240211 h 2210635"/>
              <a:gd name="connsiteX930" fmla="*/ 7997785 w 9683433"/>
              <a:gd name="connsiteY930" fmla="*/ 1236786 h 2210635"/>
              <a:gd name="connsiteX931" fmla="*/ 7985716 w 9683433"/>
              <a:gd name="connsiteY931" fmla="*/ 1232791 h 2210635"/>
              <a:gd name="connsiteX932" fmla="*/ 7974282 w 9683433"/>
              <a:gd name="connsiteY932" fmla="*/ 1229367 h 2210635"/>
              <a:gd name="connsiteX933" fmla="*/ 7962213 w 9683433"/>
              <a:gd name="connsiteY933" fmla="*/ 1225942 h 2210635"/>
              <a:gd name="connsiteX934" fmla="*/ 7975553 w 9683433"/>
              <a:gd name="connsiteY934" fmla="*/ 1249913 h 2210635"/>
              <a:gd name="connsiteX935" fmla="*/ 7989527 w 9683433"/>
              <a:gd name="connsiteY935" fmla="*/ 1273314 h 2210635"/>
              <a:gd name="connsiteX936" fmla="*/ 8003501 w 9683433"/>
              <a:gd name="connsiteY936" fmla="*/ 1297284 h 2210635"/>
              <a:gd name="connsiteX937" fmla="*/ 8016841 w 9683433"/>
              <a:gd name="connsiteY937" fmla="*/ 1321255 h 2210635"/>
              <a:gd name="connsiteX938" fmla="*/ 8030815 w 9683433"/>
              <a:gd name="connsiteY938" fmla="*/ 1344656 h 2210635"/>
              <a:gd name="connsiteX939" fmla="*/ 8044154 w 9683433"/>
              <a:gd name="connsiteY939" fmla="*/ 1368627 h 2210635"/>
              <a:gd name="connsiteX940" fmla="*/ 8058128 w 9683433"/>
              <a:gd name="connsiteY940" fmla="*/ 1392597 h 2210635"/>
              <a:gd name="connsiteX941" fmla="*/ 8072103 w 9683433"/>
              <a:gd name="connsiteY941" fmla="*/ 1415427 h 2210635"/>
              <a:gd name="connsiteX942" fmla="*/ 8053047 w 9683433"/>
              <a:gd name="connsiteY942" fmla="*/ 1410290 h 2210635"/>
              <a:gd name="connsiteX943" fmla="*/ 8033991 w 9683433"/>
              <a:gd name="connsiteY943" fmla="*/ 1404583 h 2210635"/>
              <a:gd name="connsiteX944" fmla="*/ 8014935 w 9683433"/>
              <a:gd name="connsiteY944" fmla="*/ 1399446 h 2210635"/>
              <a:gd name="connsiteX945" fmla="*/ 7996514 w 9683433"/>
              <a:gd name="connsiteY945" fmla="*/ 1393168 h 2210635"/>
              <a:gd name="connsiteX946" fmla="*/ 8011759 w 9683433"/>
              <a:gd name="connsiteY946" fmla="*/ 1419993 h 2210635"/>
              <a:gd name="connsiteX947" fmla="*/ 8027004 w 9683433"/>
              <a:gd name="connsiteY947" fmla="*/ 1446247 h 2210635"/>
              <a:gd name="connsiteX948" fmla="*/ 8042248 w 9683433"/>
              <a:gd name="connsiteY948" fmla="*/ 1472501 h 2210635"/>
              <a:gd name="connsiteX949" fmla="*/ 8057493 w 9683433"/>
              <a:gd name="connsiteY949" fmla="*/ 1499325 h 2210635"/>
              <a:gd name="connsiteX950" fmla="*/ 8072738 w 9683433"/>
              <a:gd name="connsiteY950" fmla="*/ 1525579 h 2210635"/>
              <a:gd name="connsiteX951" fmla="*/ 8087983 w 9683433"/>
              <a:gd name="connsiteY951" fmla="*/ 1551833 h 2210635"/>
              <a:gd name="connsiteX952" fmla="*/ 8103228 w 9683433"/>
              <a:gd name="connsiteY952" fmla="*/ 1578658 h 2210635"/>
              <a:gd name="connsiteX953" fmla="*/ 8118472 w 9683433"/>
              <a:gd name="connsiteY953" fmla="*/ 1604341 h 2210635"/>
              <a:gd name="connsiteX954" fmla="*/ 8096240 w 9683433"/>
              <a:gd name="connsiteY954" fmla="*/ 1598063 h 2210635"/>
              <a:gd name="connsiteX955" fmla="*/ 8074008 w 9683433"/>
              <a:gd name="connsiteY955" fmla="*/ 1591214 h 2210635"/>
              <a:gd name="connsiteX956" fmla="*/ 8051141 w 9683433"/>
              <a:gd name="connsiteY956" fmla="*/ 1584365 h 2210635"/>
              <a:gd name="connsiteX957" fmla="*/ 8028909 w 9683433"/>
              <a:gd name="connsiteY957" fmla="*/ 1578658 h 2210635"/>
              <a:gd name="connsiteX958" fmla="*/ 8007313 w 9683433"/>
              <a:gd name="connsiteY958" fmla="*/ 1571809 h 2210635"/>
              <a:gd name="connsiteX959" fmla="*/ 7985081 w 9683433"/>
              <a:gd name="connsiteY959" fmla="*/ 1564960 h 2210635"/>
              <a:gd name="connsiteX960" fmla="*/ 7962213 w 9683433"/>
              <a:gd name="connsiteY960" fmla="*/ 1558111 h 2210635"/>
              <a:gd name="connsiteX961" fmla="*/ 7939981 w 9683433"/>
              <a:gd name="connsiteY961" fmla="*/ 1551262 h 2210635"/>
              <a:gd name="connsiteX962" fmla="*/ 7939981 w 9683433"/>
              <a:gd name="connsiteY962" fmla="*/ 1670546 h 2210635"/>
              <a:gd name="connsiteX963" fmla="*/ 7996514 w 9683433"/>
              <a:gd name="connsiteY963" fmla="*/ 1678537 h 2210635"/>
              <a:gd name="connsiteX964" fmla="*/ 8053047 w 9683433"/>
              <a:gd name="connsiteY964" fmla="*/ 1685385 h 2210635"/>
              <a:gd name="connsiteX965" fmla="*/ 8108944 w 9683433"/>
              <a:gd name="connsiteY965" fmla="*/ 1692234 h 2210635"/>
              <a:gd name="connsiteX966" fmla="*/ 8164842 w 9683433"/>
              <a:gd name="connsiteY966" fmla="*/ 1697942 h 2210635"/>
              <a:gd name="connsiteX967" fmla="*/ 8221374 w 9683433"/>
              <a:gd name="connsiteY967" fmla="*/ 1704790 h 2210635"/>
              <a:gd name="connsiteX968" fmla="*/ 8277907 w 9683433"/>
              <a:gd name="connsiteY968" fmla="*/ 1711069 h 2210635"/>
              <a:gd name="connsiteX969" fmla="*/ 8333805 w 9683433"/>
              <a:gd name="connsiteY969" fmla="*/ 1716776 h 2210635"/>
              <a:gd name="connsiteX970" fmla="*/ 8390337 w 9683433"/>
              <a:gd name="connsiteY970" fmla="*/ 1723054 h 2210635"/>
              <a:gd name="connsiteX971" fmla="*/ 8390337 w 9683433"/>
              <a:gd name="connsiteY971" fmla="*/ 1523867 h 2210635"/>
              <a:gd name="connsiteX972" fmla="*/ 8356672 w 9683433"/>
              <a:gd name="connsiteY972" fmla="*/ 1525579 h 2210635"/>
              <a:gd name="connsiteX973" fmla="*/ 8324277 w 9683433"/>
              <a:gd name="connsiteY973" fmla="*/ 1528433 h 2210635"/>
              <a:gd name="connsiteX974" fmla="*/ 8290611 w 9683433"/>
              <a:gd name="connsiteY974" fmla="*/ 1530716 h 2210635"/>
              <a:gd name="connsiteX975" fmla="*/ 8256946 w 9683433"/>
              <a:gd name="connsiteY975" fmla="*/ 1532428 h 2210635"/>
              <a:gd name="connsiteX976" fmla="*/ 8224550 w 9683433"/>
              <a:gd name="connsiteY976" fmla="*/ 1535282 h 2210635"/>
              <a:gd name="connsiteX977" fmla="*/ 8190885 w 9683433"/>
              <a:gd name="connsiteY977" fmla="*/ 1537565 h 2210635"/>
              <a:gd name="connsiteX978" fmla="*/ 8157219 w 9683433"/>
              <a:gd name="connsiteY978" fmla="*/ 1539277 h 2210635"/>
              <a:gd name="connsiteX979" fmla="*/ 8124189 w 9683433"/>
              <a:gd name="connsiteY979" fmla="*/ 1540989 h 2210635"/>
              <a:gd name="connsiteX980" fmla="*/ 8147056 w 9683433"/>
              <a:gd name="connsiteY980" fmla="*/ 1507316 h 2210635"/>
              <a:gd name="connsiteX981" fmla="*/ 8169923 w 9683433"/>
              <a:gd name="connsiteY981" fmla="*/ 1473071 h 2210635"/>
              <a:gd name="connsiteX982" fmla="*/ 8192790 w 9683433"/>
              <a:gd name="connsiteY982" fmla="*/ 1438827 h 2210635"/>
              <a:gd name="connsiteX983" fmla="*/ 8215022 w 9683433"/>
              <a:gd name="connsiteY983" fmla="*/ 1405154 h 2210635"/>
              <a:gd name="connsiteX984" fmla="*/ 8237890 w 9683433"/>
              <a:gd name="connsiteY984" fmla="*/ 1370909 h 2210635"/>
              <a:gd name="connsiteX985" fmla="*/ 8260757 w 9683433"/>
              <a:gd name="connsiteY985" fmla="*/ 1336665 h 2210635"/>
              <a:gd name="connsiteX986" fmla="*/ 8283624 w 9683433"/>
              <a:gd name="connsiteY986" fmla="*/ 1302992 h 2210635"/>
              <a:gd name="connsiteX987" fmla="*/ 8306491 w 9683433"/>
              <a:gd name="connsiteY987" fmla="*/ 1268748 h 2210635"/>
              <a:gd name="connsiteX988" fmla="*/ 8278542 w 9683433"/>
              <a:gd name="connsiteY988" fmla="*/ 1270460 h 2210635"/>
              <a:gd name="connsiteX989" fmla="*/ 8249958 w 9683433"/>
              <a:gd name="connsiteY989" fmla="*/ 1272743 h 2210635"/>
              <a:gd name="connsiteX990" fmla="*/ 8222010 w 9683433"/>
              <a:gd name="connsiteY990" fmla="*/ 1273884 h 2210635"/>
              <a:gd name="connsiteX991" fmla="*/ 8194061 w 9683433"/>
              <a:gd name="connsiteY991" fmla="*/ 1276167 h 2210635"/>
              <a:gd name="connsiteX992" fmla="*/ 8214387 w 9683433"/>
              <a:gd name="connsiteY992" fmla="*/ 1245347 h 2210635"/>
              <a:gd name="connsiteX993" fmla="*/ 8234714 w 9683433"/>
              <a:gd name="connsiteY993" fmla="*/ 1215098 h 2210635"/>
              <a:gd name="connsiteX994" fmla="*/ 8255040 w 9683433"/>
              <a:gd name="connsiteY994" fmla="*/ 1184279 h 2210635"/>
              <a:gd name="connsiteX995" fmla="*/ 8275366 w 9683433"/>
              <a:gd name="connsiteY995" fmla="*/ 1153459 h 2210635"/>
              <a:gd name="connsiteX996" fmla="*/ 8295693 w 9683433"/>
              <a:gd name="connsiteY996" fmla="*/ 1123210 h 2210635"/>
              <a:gd name="connsiteX997" fmla="*/ 8316654 w 9683433"/>
              <a:gd name="connsiteY997" fmla="*/ 1092390 h 2210635"/>
              <a:gd name="connsiteX998" fmla="*/ 8336981 w 9683433"/>
              <a:gd name="connsiteY998" fmla="*/ 1062141 h 2210635"/>
              <a:gd name="connsiteX999" fmla="*/ 8357307 w 9683433"/>
              <a:gd name="connsiteY999" fmla="*/ 1031321 h 2210635"/>
              <a:gd name="connsiteX1000" fmla="*/ 8339521 w 9683433"/>
              <a:gd name="connsiteY1000" fmla="*/ 1032463 h 2210635"/>
              <a:gd name="connsiteX1001" fmla="*/ 8321736 w 9683433"/>
              <a:gd name="connsiteY1001" fmla="*/ 1033604 h 2210635"/>
              <a:gd name="connsiteX1002" fmla="*/ 8304585 w 9683433"/>
              <a:gd name="connsiteY1002" fmla="*/ 1035316 h 2210635"/>
              <a:gd name="connsiteX1003" fmla="*/ 8286165 w 9683433"/>
              <a:gd name="connsiteY1003" fmla="*/ 1035887 h 2210635"/>
              <a:gd name="connsiteX1004" fmla="*/ 8309032 w 9683433"/>
              <a:gd name="connsiteY1004" fmla="*/ 1002784 h 2210635"/>
              <a:gd name="connsiteX1005" fmla="*/ 8331264 w 9683433"/>
              <a:gd name="connsiteY1005" fmla="*/ 969682 h 2210635"/>
              <a:gd name="connsiteX1006" fmla="*/ 8352861 w 9683433"/>
              <a:gd name="connsiteY1006" fmla="*/ 936008 h 2210635"/>
              <a:gd name="connsiteX1007" fmla="*/ 8375092 w 9683433"/>
              <a:gd name="connsiteY1007" fmla="*/ 902335 h 2210635"/>
              <a:gd name="connsiteX1008" fmla="*/ 8397959 w 9683433"/>
              <a:gd name="connsiteY1008" fmla="*/ 868661 h 2210635"/>
              <a:gd name="connsiteX1009" fmla="*/ 8420191 w 9683433"/>
              <a:gd name="connsiteY1009" fmla="*/ 835559 h 2210635"/>
              <a:gd name="connsiteX1010" fmla="*/ 8442423 w 9683433"/>
              <a:gd name="connsiteY1010" fmla="*/ 801885 h 2210635"/>
              <a:gd name="connsiteX1011" fmla="*/ 8464020 w 9683433"/>
              <a:gd name="connsiteY1011" fmla="*/ 768212 h 2210635"/>
              <a:gd name="connsiteX1012" fmla="*/ 8486887 w 9683433"/>
              <a:gd name="connsiteY1012" fmla="*/ 805880 h 2210635"/>
              <a:gd name="connsiteX1013" fmla="*/ 8509119 w 9683433"/>
              <a:gd name="connsiteY1013" fmla="*/ 843549 h 2210635"/>
              <a:gd name="connsiteX1014" fmla="*/ 8531351 w 9683433"/>
              <a:gd name="connsiteY1014" fmla="*/ 881788 h 2210635"/>
              <a:gd name="connsiteX1015" fmla="*/ 8553583 w 9683433"/>
              <a:gd name="connsiteY1015" fmla="*/ 919457 h 2210635"/>
              <a:gd name="connsiteX1016" fmla="*/ 8576450 w 9683433"/>
              <a:gd name="connsiteY1016" fmla="*/ 957125 h 2210635"/>
              <a:gd name="connsiteX1017" fmla="*/ 8598682 w 9683433"/>
              <a:gd name="connsiteY1017" fmla="*/ 994794 h 2210635"/>
              <a:gd name="connsiteX1018" fmla="*/ 8620279 w 9683433"/>
              <a:gd name="connsiteY1018" fmla="*/ 1033033 h 2210635"/>
              <a:gd name="connsiteX1019" fmla="*/ 8643146 w 9683433"/>
              <a:gd name="connsiteY1019" fmla="*/ 1070702 h 2210635"/>
              <a:gd name="connsiteX1020" fmla="*/ 8625360 w 9683433"/>
              <a:gd name="connsiteY1020" fmla="*/ 1066136 h 2210635"/>
              <a:gd name="connsiteX1021" fmla="*/ 8607575 w 9683433"/>
              <a:gd name="connsiteY1021" fmla="*/ 1061000 h 2210635"/>
              <a:gd name="connsiteX1022" fmla="*/ 8589789 w 9683433"/>
              <a:gd name="connsiteY1022" fmla="*/ 1056434 h 2210635"/>
              <a:gd name="connsiteX1023" fmla="*/ 8572004 w 9683433"/>
              <a:gd name="connsiteY1023" fmla="*/ 1051868 h 2210635"/>
              <a:gd name="connsiteX1024" fmla="*/ 8592330 w 9683433"/>
              <a:gd name="connsiteY1024" fmla="*/ 1086683 h 2210635"/>
              <a:gd name="connsiteX1025" fmla="*/ 8612656 w 9683433"/>
              <a:gd name="connsiteY1025" fmla="*/ 1121498 h 2210635"/>
              <a:gd name="connsiteX1026" fmla="*/ 8633618 w 9683433"/>
              <a:gd name="connsiteY1026" fmla="*/ 1155742 h 2210635"/>
              <a:gd name="connsiteX1027" fmla="*/ 8653944 w 9683433"/>
              <a:gd name="connsiteY1027" fmla="*/ 1190557 h 2210635"/>
              <a:gd name="connsiteX1028" fmla="*/ 8674906 w 9683433"/>
              <a:gd name="connsiteY1028" fmla="*/ 1224801 h 2210635"/>
              <a:gd name="connsiteX1029" fmla="*/ 8694597 w 9683433"/>
              <a:gd name="connsiteY1029" fmla="*/ 1259045 h 2210635"/>
              <a:gd name="connsiteX1030" fmla="*/ 8714923 w 9683433"/>
              <a:gd name="connsiteY1030" fmla="*/ 1293860 h 2210635"/>
              <a:gd name="connsiteX1031" fmla="*/ 8735885 w 9683433"/>
              <a:gd name="connsiteY1031" fmla="*/ 1328104 h 2210635"/>
              <a:gd name="connsiteX1032" fmla="*/ 8707301 w 9683433"/>
              <a:gd name="connsiteY1032" fmla="*/ 1321255 h 2210635"/>
              <a:gd name="connsiteX1033" fmla="*/ 8679352 w 9683433"/>
              <a:gd name="connsiteY1033" fmla="*/ 1313836 h 2210635"/>
              <a:gd name="connsiteX1034" fmla="*/ 8650768 w 9683433"/>
              <a:gd name="connsiteY1034" fmla="*/ 1306416 h 2210635"/>
              <a:gd name="connsiteX1035" fmla="*/ 8622820 w 9683433"/>
              <a:gd name="connsiteY1035" fmla="*/ 1299567 h 2210635"/>
              <a:gd name="connsiteX1036" fmla="*/ 8645687 w 9683433"/>
              <a:gd name="connsiteY1036" fmla="*/ 1337807 h 2210635"/>
              <a:gd name="connsiteX1037" fmla="*/ 8667919 w 9683433"/>
              <a:gd name="connsiteY1037" fmla="*/ 1376046 h 2210635"/>
              <a:gd name="connsiteX1038" fmla="*/ 8690786 w 9683433"/>
              <a:gd name="connsiteY1038" fmla="*/ 1414856 h 2210635"/>
              <a:gd name="connsiteX1039" fmla="*/ 8713653 w 9683433"/>
              <a:gd name="connsiteY1039" fmla="*/ 1453096 h 2210635"/>
              <a:gd name="connsiteX1040" fmla="*/ 8736520 w 9683433"/>
              <a:gd name="connsiteY1040" fmla="*/ 1491335 h 2210635"/>
              <a:gd name="connsiteX1041" fmla="*/ 8759387 w 9683433"/>
              <a:gd name="connsiteY1041" fmla="*/ 1530145 h 2210635"/>
              <a:gd name="connsiteX1042" fmla="*/ 8782254 w 9683433"/>
              <a:gd name="connsiteY1042" fmla="*/ 1568384 h 2210635"/>
              <a:gd name="connsiteX1043" fmla="*/ 8805122 w 9683433"/>
              <a:gd name="connsiteY1043" fmla="*/ 1606624 h 2210635"/>
              <a:gd name="connsiteX1044" fmla="*/ 8772091 w 9683433"/>
              <a:gd name="connsiteY1044" fmla="*/ 1598063 h 2210635"/>
              <a:gd name="connsiteX1045" fmla="*/ 8738426 w 9683433"/>
              <a:gd name="connsiteY1045" fmla="*/ 1590072 h 2210635"/>
              <a:gd name="connsiteX1046" fmla="*/ 8705395 w 9683433"/>
              <a:gd name="connsiteY1046" fmla="*/ 1580941 h 2210635"/>
              <a:gd name="connsiteX1047" fmla="*/ 8671730 w 9683433"/>
              <a:gd name="connsiteY1047" fmla="*/ 1572950 h 2210635"/>
              <a:gd name="connsiteX1048" fmla="*/ 8638700 w 9683433"/>
              <a:gd name="connsiteY1048" fmla="*/ 1563818 h 2210635"/>
              <a:gd name="connsiteX1049" fmla="*/ 8605034 w 9683433"/>
              <a:gd name="connsiteY1049" fmla="*/ 1555257 h 2210635"/>
              <a:gd name="connsiteX1050" fmla="*/ 8572004 w 9683433"/>
              <a:gd name="connsiteY1050" fmla="*/ 1546696 h 2210635"/>
              <a:gd name="connsiteX1051" fmla="*/ 8538973 w 9683433"/>
              <a:gd name="connsiteY1051" fmla="*/ 1538135 h 2210635"/>
              <a:gd name="connsiteX1052" fmla="*/ 8538973 w 9683433"/>
              <a:gd name="connsiteY1052" fmla="*/ 1737322 h 2210635"/>
              <a:gd name="connsiteX1053" fmla="*/ 8585978 w 9683433"/>
              <a:gd name="connsiteY1053" fmla="*/ 1741318 h 2210635"/>
              <a:gd name="connsiteX1054" fmla="*/ 8633618 w 9683433"/>
              <a:gd name="connsiteY1054" fmla="*/ 1745313 h 2210635"/>
              <a:gd name="connsiteX1055" fmla="*/ 8679987 w 9683433"/>
              <a:gd name="connsiteY1055" fmla="*/ 1749308 h 2210635"/>
              <a:gd name="connsiteX1056" fmla="*/ 8726992 w 9683433"/>
              <a:gd name="connsiteY1056" fmla="*/ 1752732 h 2210635"/>
              <a:gd name="connsiteX1057" fmla="*/ 8774632 w 9683433"/>
              <a:gd name="connsiteY1057" fmla="*/ 1756157 h 2210635"/>
              <a:gd name="connsiteX1058" fmla="*/ 8821637 w 9683433"/>
              <a:gd name="connsiteY1058" fmla="*/ 1759581 h 2210635"/>
              <a:gd name="connsiteX1059" fmla="*/ 8868641 w 9683433"/>
              <a:gd name="connsiteY1059" fmla="*/ 1763006 h 2210635"/>
              <a:gd name="connsiteX1060" fmla="*/ 8916281 w 9683433"/>
              <a:gd name="connsiteY1060" fmla="*/ 1766430 h 2210635"/>
              <a:gd name="connsiteX1061" fmla="*/ 8916281 w 9683433"/>
              <a:gd name="connsiteY1061" fmla="*/ 1689951 h 2210635"/>
              <a:gd name="connsiteX1062" fmla="*/ 8890238 w 9683433"/>
              <a:gd name="connsiteY1062" fmla="*/ 1692805 h 2210635"/>
              <a:gd name="connsiteX1063" fmla="*/ 8864830 w 9683433"/>
              <a:gd name="connsiteY1063" fmla="*/ 1695659 h 2210635"/>
              <a:gd name="connsiteX1064" fmla="*/ 8840058 w 9683433"/>
              <a:gd name="connsiteY1064" fmla="*/ 1697942 h 2210635"/>
              <a:gd name="connsiteX1065" fmla="*/ 8814650 w 9683433"/>
              <a:gd name="connsiteY1065" fmla="*/ 1700795 h 2210635"/>
              <a:gd name="connsiteX1066" fmla="*/ 8822907 w 9683433"/>
              <a:gd name="connsiteY1066" fmla="*/ 1687098 h 2210635"/>
              <a:gd name="connsiteX1067" fmla="*/ 8832435 w 9683433"/>
              <a:gd name="connsiteY1067" fmla="*/ 1673971 h 2210635"/>
              <a:gd name="connsiteX1068" fmla="*/ 8840693 w 9683433"/>
              <a:gd name="connsiteY1068" fmla="*/ 1660273 h 2210635"/>
              <a:gd name="connsiteX1069" fmla="*/ 8848950 w 9683433"/>
              <a:gd name="connsiteY1069" fmla="*/ 1647717 h 2210635"/>
              <a:gd name="connsiteX1070" fmla="*/ 8858478 w 9683433"/>
              <a:gd name="connsiteY1070" fmla="*/ 1634590 h 2210635"/>
              <a:gd name="connsiteX1071" fmla="*/ 8866736 w 9683433"/>
              <a:gd name="connsiteY1071" fmla="*/ 1620892 h 2210635"/>
              <a:gd name="connsiteX1072" fmla="*/ 8875629 w 9683433"/>
              <a:gd name="connsiteY1072" fmla="*/ 1607765 h 2210635"/>
              <a:gd name="connsiteX1073" fmla="*/ 8883886 w 9683433"/>
              <a:gd name="connsiteY1073" fmla="*/ 1594068 h 2210635"/>
              <a:gd name="connsiteX1074" fmla="*/ 8873723 w 9683433"/>
              <a:gd name="connsiteY1074" fmla="*/ 1595780 h 2210635"/>
              <a:gd name="connsiteX1075" fmla="*/ 8862925 w 9683433"/>
              <a:gd name="connsiteY1075" fmla="*/ 1596921 h 2210635"/>
              <a:gd name="connsiteX1076" fmla="*/ 8852126 w 9683433"/>
              <a:gd name="connsiteY1076" fmla="*/ 1597492 h 2210635"/>
              <a:gd name="connsiteX1077" fmla="*/ 8841328 w 9683433"/>
              <a:gd name="connsiteY1077" fmla="*/ 1599204 h 2210635"/>
              <a:gd name="connsiteX1078" fmla="*/ 8856573 w 9683433"/>
              <a:gd name="connsiteY1078" fmla="*/ 1575233 h 2210635"/>
              <a:gd name="connsiteX1079" fmla="*/ 8871817 w 9683433"/>
              <a:gd name="connsiteY1079" fmla="*/ 1551262 h 2210635"/>
              <a:gd name="connsiteX1080" fmla="*/ 8887697 w 9683433"/>
              <a:gd name="connsiteY1080" fmla="*/ 1527291 h 2210635"/>
              <a:gd name="connsiteX1081" fmla="*/ 8902942 w 9683433"/>
              <a:gd name="connsiteY1081" fmla="*/ 1503320 h 2210635"/>
              <a:gd name="connsiteX1082" fmla="*/ 8896590 w 9683433"/>
              <a:gd name="connsiteY1082" fmla="*/ 1503891 h 2210635"/>
              <a:gd name="connsiteX1083" fmla="*/ 8889603 w 9683433"/>
              <a:gd name="connsiteY1083" fmla="*/ 1504462 h 2210635"/>
              <a:gd name="connsiteX1084" fmla="*/ 8883251 w 9683433"/>
              <a:gd name="connsiteY1084" fmla="*/ 1505033 h 2210635"/>
              <a:gd name="connsiteX1085" fmla="*/ 8876264 w 9683433"/>
              <a:gd name="connsiteY1085" fmla="*/ 1506745 h 2210635"/>
              <a:gd name="connsiteX1086" fmla="*/ 8885157 w 9683433"/>
              <a:gd name="connsiteY1086" fmla="*/ 1493047 h 2210635"/>
              <a:gd name="connsiteX1087" fmla="*/ 8893414 w 9683433"/>
              <a:gd name="connsiteY1087" fmla="*/ 1479920 h 2210635"/>
              <a:gd name="connsiteX1088" fmla="*/ 8901672 w 9683433"/>
              <a:gd name="connsiteY1088" fmla="*/ 1466793 h 2210635"/>
              <a:gd name="connsiteX1089" fmla="*/ 8909929 w 9683433"/>
              <a:gd name="connsiteY1089" fmla="*/ 1453666 h 2210635"/>
              <a:gd name="connsiteX1090" fmla="*/ 8918187 w 9683433"/>
              <a:gd name="connsiteY1090" fmla="*/ 1441110 h 2210635"/>
              <a:gd name="connsiteX1091" fmla="*/ 8927080 w 9683433"/>
              <a:gd name="connsiteY1091" fmla="*/ 1427983 h 2210635"/>
              <a:gd name="connsiteX1092" fmla="*/ 8935337 w 9683433"/>
              <a:gd name="connsiteY1092" fmla="*/ 1414856 h 2210635"/>
              <a:gd name="connsiteX1093" fmla="*/ 8944230 w 9683433"/>
              <a:gd name="connsiteY1093" fmla="*/ 1401729 h 2210635"/>
              <a:gd name="connsiteX1094" fmla="*/ 8952488 w 9683433"/>
              <a:gd name="connsiteY1094" fmla="*/ 1416568 h 2210635"/>
              <a:gd name="connsiteX1095" fmla="*/ 8961380 w 9683433"/>
              <a:gd name="connsiteY1095" fmla="*/ 1429695 h 2210635"/>
              <a:gd name="connsiteX1096" fmla="*/ 8969638 w 9683433"/>
              <a:gd name="connsiteY1096" fmla="*/ 1444535 h 2210635"/>
              <a:gd name="connsiteX1097" fmla="*/ 8977896 w 9683433"/>
              <a:gd name="connsiteY1097" fmla="*/ 1458232 h 2210635"/>
              <a:gd name="connsiteX1098" fmla="*/ 8986153 w 9683433"/>
              <a:gd name="connsiteY1098" fmla="*/ 1472501 h 2210635"/>
              <a:gd name="connsiteX1099" fmla="*/ 8994411 w 9683433"/>
              <a:gd name="connsiteY1099" fmla="*/ 1486198 h 2210635"/>
              <a:gd name="connsiteX1100" fmla="*/ 9003304 w 9683433"/>
              <a:gd name="connsiteY1100" fmla="*/ 1500467 h 2210635"/>
              <a:gd name="connsiteX1101" fmla="*/ 9012196 w 9683433"/>
              <a:gd name="connsiteY1101" fmla="*/ 1514735 h 2210635"/>
              <a:gd name="connsiteX1102" fmla="*/ 9005209 w 9683433"/>
              <a:gd name="connsiteY1102" fmla="*/ 1513023 h 2210635"/>
              <a:gd name="connsiteX1103" fmla="*/ 8998222 w 9683433"/>
              <a:gd name="connsiteY1103" fmla="*/ 1511311 h 2210635"/>
              <a:gd name="connsiteX1104" fmla="*/ 8991870 w 9683433"/>
              <a:gd name="connsiteY1104" fmla="*/ 1510169 h 2210635"/>
              <a:gd name="connsiteX1105" fmla="*/ 8984883 w 9683433"/>
              <a:gd name="connsiteY1105" fmla="*/ 1507886 h 2210635"/>
              <a:gd name="connsiteX1106" fmla="*/ 8992505 w 9683433"/>
              <a:gd name="connsiteY1106" fmla="*/ 1521013 h 2210635"/>
              <a:gd name="connsiteX1107" fmla="*/ 9000128 w 9683433"/>
              <a:gd name="connsiteY1107" fmla="*/ 1534140 h 2210635"/>
              <a:gd name="connsiteX1108" fmla="*/ 9008385 w 9683433"/>
              <a:gd name="connsiteY1108" fmla="*/ 1546696 h 2210635"/>
              <a:gd name="connsiteX1109" fmla="*/ 9016008 w 9683433"/>
              <a:gd name="connsiteY1109" fmla="*/ 1559823 h 2210635"/>
              <a:gd name="connsiteX1110" fmla="*/ 9023630 w 9683433"/>
              <a:gd name="connsiteY1110" fmla="*/ 1572950 h 2210635"/>
              <a:gd name="connsiteX1111" fmla="*/ 9031252 w 9683433"/>
              <a:gd name="connsiteY1111" fmla="*/ 1586077 h 2210635"/>
              <a:gd name="connsiteX1112" fmla="*/ 9038875 w 9683433"/>
              <a:gd name="connsiteY1112" fmla="*/ 1598063 h 2210635"/>
              <a:gd name="connsiteX1113" fmla="*/ 9047132 w 9683433"/>
              <a:gd name="connsiteY1113" fmla="*/ 1611190 h 2210635"/>
              <a:gd name="connsiteX1114" fmla="*/ 9036334 w 9683433"/>
              <a:gd name="connsiteY1114" fmla="*/ 1609477 h 2210635"/>
              <a:gd name="connsiteX1115" fmla="*/ 9024900 w 9683433"/>
              <a:gd name="connsiteY1115" fmla="*/ 1606624 h 2210635"/>
              <a:gd name="connsiteX1116" fmla="*/ 9014737 w 9683433"/>
              <a:gd name="connsiteY1116" fmla="*/ 1603770 h 2210635"/>
              <a:gd name="connsiteX1117" fmla="*/ 9003939 w 9683433"/>
              <a:gd name="connsiteY1117" fmla="*/ 1601487 h 2210635"/>
              <a:gd name="connsiteX1118" fmla="*/ 9012832 w 9683433"/>
              <a:gd name="connsiteY1118" fmla="*/ 1616326 h 2210635"/>
              <a:gd name="connsiteX1119" fmla="*/ 9021089 w 9683433"/>
              <a:gd name="connsiteY1119" fmla="*/ 1630595 h 2210635"/>
              <a:gd name="connsiteX1120" fmla="*/ 9029982 w 9683433"/>
              <a:gd name="connsiteY1120" fmla="*/ 1644863 h 2210635"/>
              <a:gd name="connsiteX1121" fmla="*/ 9038875 w 9683433"/>
              <a:gd name="connsiteY1121" fmla="*/ 1659131 h 2210635"/>
              <a:gd name="connsiteX1122" fmla="*/ 9047132 w 9683433"/>
              <a:gd name="connsiteY1122" fmla="*/ 1673400 h 2210635"/>
              <a:gd name="connsiteX1123" fmla="*/ 9055390 w 9683433"/>
              <a:gd name="connsiteY1123" fmla="*/ 1687668 h 2210635"/>
              <a:gd name="connsiteX1124" fmla="*/ 9064918 w 9683433"/>
              <a:gd name="connsiteY1124" fmla="*/ 1702507 h 2210635"/>
              <a:gd name="connsiteX1125" fmla="*/ 9073175 w 9683433"/>
              <a:gd name="connsiteY1125" fmla="*/ 1716776 h 2210635"/>
              <a:gd name="connsiteX1126" fmla="*/ 9047767 w 9683433"/>
              <a:gd name="connsiteY1126" fmla="*/ 1710498 h 2210635"/>
              <a:gd name="connsiteX1127" fmla="*/ 9022995 w 9683433"/>
              <a:gd name="connsiteY1127" fmla="*/ 1704790 h 2210635"/>
              <a:gd name="connsiteX1128" fmla="*/ 8997587 w 9683433"/>
              <a:gd name="connsiteY1128" fmla="*/ 1699083 h 2210635"/>
              <a:gd name="connsiteX1129" fmla="*/ 8972814 w 9683433"/>
              <a:gd name="connsiteY1129" fmla="*/ 1693376 h 2210635"/>
              <a:gd name="connsiteX1130" fmla="*/ 8972814 w 9683433"/>
              <a:gd name="connsiteY1130" fmla="*/ 1769854 h 2210635"/>
              <a:gd name="connsiteX1131" fmla="*/ 9018548 w 9683433"/>
              <a:gd name="connsiteY1131" fmla="*/ 1772137 h 2210635"/>
              <a:gd name="connsiteX1132" fmla="*/ 9063012 w 9683433"/>
              <a:gd name="connsiteY1132" fmla="*/ 1774991 h 2210635"/>
              <a:gd name="connsiteX1133" fmla="*/ 9108746 w 9683433"/>
              <a:gd name="connsiteY1133" fmla="*/ 1776703 h 2210635"/>
              <a:gd name="connsiteX1134" fmla="*/ 9154481 w 9683433"/>
              <a:gd name="connsiteY1134" fmla="*/ 1778986 h 2210635"/>
              <a:gd name="connsiteX1135" fmla="*/ 9200215 w 9683433"/>
              <a:gd name="connsiteY1135" fmla="*/ 1780698 h 2210635"/>
              <a:gd name="connsiteX1136" fmla="*/ 9245949 w 9683433"/>
              <a:gd name="connsiteY1136" fmla="*/ 1782411 h 2210635"/>
              <a:gd name="connsiteX1137" fmla="*/ 9291684 w 9683433"/>
              <a:gd name="connsiteY1137" fmla="*/ 1784123 h 2210635"/>
              <a:gd name="connsiteX1138" fmla="*/ 9337418 w 9683433"/>
              <a:gd name="connsiteY1138" fmla="*/ 1785264 h 2210635"/>
              <a:gd name="connsiteX1139" fmla="*/ 9337418 w 9683433"/>
              <a:gd name="connsiteY1139" fmla="*/ 1665980 h 2210635"/>
              <a:gd name="connsiteX1140" fmla="*/ 9315186 w 9683433"/>
              <a:gd name="connsiteY1140" fmla="*/ 1669405 h 2210635"/>
              <a:gd name="connsiteX1141" fmla="*/ 9292319 w 9683433"/>
              <a:gd name="connsiteY1141" fmla="*/ 1672258 h 2210635"/>
              <a:gd name="connsiteX1142" fmla="*/ 9270722 w 9683433"/>
              <a:gd name="connsiteY1142" fmla="*/ 1675683 h 2210635"/>
              <a:gd name="connsiteX1143" fmla="*/ 9248490 w 9683433"/>
              <a:gd name="connsiteY1143" fmla="*/ 1679107 h 2210635"/>
              <a:gd name="connsiteX1144" fmla="*/ 9226258 w 9683433"/>
              <a:gd name="connsiteY1144" fmla="*/ 1681961 h 2210635"/>
              <a:gd name="connsiteX1145" fmla="*/ 9203391 w 9683433"/>
              <a:gd name="connsiteY1145" fmla="*/ 1685385 h 2210635"/>
              <a:gd name="connsiteX1146" fmla="*/ 9181159 w 9683433"/>
              <a:gd name="connsiteY1146" fmla="*/ 1687668 h 2210635"/>
              <a:gd name="connsiteX1147" fmla="*/ 9158927 w 9683433"/>
              <a:gd name="connsiteY1147" fmla="*/ 1691093 h 2210635"/>
              <a:gd name="connsiteX1148" fmla="*/ 9174172 w 9683433"/>
              <a:gd name="connsiteY1148" fmla="*/ 1667122 h 2210635"/>
              <a:gd name="connsiteX1149" fmla="*/ 9189417 w 9683433"/>
              <a:gd name="connsiteY1149" fmla="*/ 1643722 h 2210635"/>
              <a:gd name="connsiteX1150" fmla="*/ 9204661 w 9683433"/>
              <a:gd name="connsiteY1150" fmla="*/ 1619751 h 2210635"/>
              <a:gd name="connsiteX1151" fmla="*/ 9219906 w 9683433"/>
              <a:gd name="connsiteY1151" fmla="*/ 1594638 h 2210635"/>
              <a:gd name="connsiteX1152" fmla="*/ 9235151 w 9683433"/>
              <a:gd name="connsiteY1152" fmla="*/ 1570667 h 2210635"/>
              <a:gd name="connsiteX1153" fmla="*/ 9250396 w 9683433"/>
              <a:gd name="connsiteY1153" fmla="*/ 1546696 h 2210635"/>
              <a:gd name="connsiteX1154" fmla="*/ 9265641 w 9683433"/>
              <a:gd name="connsiteY1154" fmla="*/ 1523296 h 2210635"/>
              <a:gd name="connsiteX1155" fmla="*/ 9280885 w 9683433"/>
              <a:gd name="connsiteY1155" fmla="*/ 1499325 h 2210635"/>
              <a:gd name="connsiteX1156" fmla="*/ 9261829 w 9683433"/>
              <a:gd name="connsiteY1156" fmla="*/ 1501608 h 2210635"/>
              <a:gd name="connsiteX1157" fmla="*/ 9244044 w 9683433"/>
              <a:gd name="connsiteY1157" fmla="*/ 1504462 h 2210635"/>
              <a:gd name="connsiteX1158" fmla="*/ 9224988 w 9683433"/>
              <a:gd name="connsiteY1158" fmla="*/ 1507316 h 2210635"/>
              <a:gd name="connsiteX1159" fmla="*/ 9205932 w 9683433"/>
              <a:gd name="connsiteY1159" fmla="*/ 1509598 h 2210635"/>
              <a:gd name="connsiteX1160" fmla="*/ 9219271 w 9683433"/>
              <a:gd name="connsiteY1160" fmla="*/ 1487911 h 2210635"/>
              <a:gd name="connsiteX1161" fmla="*/ 9233245 w 9683433"/>
              <a:gd name="connsiteY1161" fmla="*/ 1466793 h 2210635"/>
              <a:gd name="connsiteX1162" fmla="*/ 9246585 w 9683433"/>
              <a:gd name="connsiteY1162" fmla="*/ 1445105 h 2210635"/>
              <a:gd name="connsiteX1163" fmla="*/ 9260559 w 9683433"/>
              <a:gd name="connsiteY1163" fmla="*/ 1423988 h 2210635"/>
              <a:gd name="connsiteX1164" fmla="*/ 9274533 w 9683433"/>
              <a:gd name="connsiteY1164" fmla="*/ 1401729 h 2210635"/>
              <a:gd name="connsiteX1165" fmla="*/ 9287872 w 9683433"/>
              <a:gd name="connsiteY1165" fmla="*/ 1380612 h 2210635"/>
              <a:gd name="connsiteX1166" fmla="*/ 9301847 w 9683433"/>
              <a:gd name="connsiteY1166" fmla="*/ 1358924 h 2210635"/>
              <a:gd name="connsiteX1167" fmla="*/ 9315186 w 9683433"/>
              <a:gd name="connsiteY1167" fmla="*/ 1336665 h 2210635"/>
              <a:gd name="connsiteX1168" fmla="*/ 9303117 w 9683433"/>
              <a:gd name="connsiteY1168" fmla="*/ 1338948 h 2210635"/>
              <a:gd name="connsiteX1169" fmla="*/ 9291684 w 9683433"/>
              <a:gd name="connsiteY1169" fmla="*/ 1341231 h 2210635"/>
              <a:gd name="connsiteX1170" fmla="*/ 9279615 w 9683433"/>
              <a:gd name="connsiteY1170" fmla="*/ 1342373 h 2210635"/>
              <a:gd name="connsiteX1171" fmla="*/ 9267546 w 9683433"/>
              <a:gd name="connsiteY1171" fmla="*/ 1344656 h 2210635"/>
              <a:gd name="connsiteX1172" fmla="*/ 9282791 w 9683433"/>
              <a:gd name="connsiteY1172" fmla="*/ 1320685 h 2210635"/>
              <a:gd name="connsiteX1173" fmla="*/ 9298036 w 9683433"/>
              <a:gd name="connsiteY1173" fmla="*/ 1297284 h 2210635"/>
              <a:gd name="connsiteX1174" fmla="*/ 9312645 w 9683433"/>
              <a:gd name="connsiteY1174" fmla="*/ 1273314 h 2210635"/>
              <a:gd name="connsiteX1175" fmla="*/ 9327890 w 9683433"/>
              <a:gd name="connsiteY1175" fmla="*/ 1249913 h 2210635"/>
              <a:gd name="connsiteX1176" fmla="*/ 9341864 w 9683433"/>
              <a:gd name="connsiteY1176" fmla="*/ 1225942 h 2210635"/>
              <a:gd name="connsiteX1177" fmla="*/ 9357109 w 9683433"/>
              <a:gd name="connsiteY1177" fmla="*/ 1202542 h 2210635"/>
              <a:gd name="connsiteX1178" fmla="*/ 9372354 w 9683433"/>
              <a:gd name="connsiteY1178" fmla="*/ 1179142 h 2210635"/>
              <a:gd name="connsiteX1179" fmla="*/ 9386963 w 9683433"/>
              <a:gd name="connsiteY1179" fmla="*/ 1155742 h 2210635"/>
              <a:gd name="connsiteX1180" fmla="*/ 9402208 w 9683433"/>
              <a:gd name="connsiteY1180" fmla="*/ 1179713 h 2210635"/>
              <a:gd name="connsiteX1181" fmla="*/ 9417453 w 9683433"/>
              <a:gd name="connsiteY1181" fmla="*/ 1204254 h 2210635"/>
              <a:gd name="connsiteX1182" fmla="*/ 9432063 w 9683433"/>
              <a:gd name="connsiteY1182" fmla="*/ 1228225 h 2210635"/>
              <a:gd name="connsiteX1183" fmla="*/ 9447307 w 9683433"/>
              <a:gd name="connsiteY1183" fmla="*/ 1252767 h 2210635"/>
              <a:gd name="connsiteX1184" fmla="*/ 9461917 w 9683433"/>
              <a:gd name="connsiteY1184" fmla="*/ 1276738 h 2210635"/>
              <a:gd name="connsiteX1185" fmla="*/ 9477162 w 9683433"/>
              <a:gd name="connsiteY1185" fmla="*/ 1301280 h 2210635"/>
              <a:gd name="connsiteX1186" fmla="*/ 9492406 w 9683433"/>
              <a:gd name="connsiteY1186" fmla="*/ 1325251 h 2210635"/>
              <a:gd name="connsiteX1187" fmla="*/ 9507016 w 9683433"/>
              <a:gd name="connsiteY1187" fmla="*/ 1349222 h 2210635"/>
              <a:gd name="connsiteX1188" fmla="*/ 9495582 w 9683433"/>
              <a:gd name="connsiteY1188" fmla="*/ 1346939 h 2210635"/>
              <a:gd name="connsiteX1189" fmla="*/ 9482878 w 9683433"/>
              <a:gd name="connsiteY1189" fmla="*/ 1345226 h 2210635"/>
              <a:gd name="connsiteX1190" fmla="*/ 9470810 w 9683433"/>
              <a:gd name="connsiteY1190" fmla="*/ 1342373 h 2210635"/>
              <a:gd name="connsiteX1191" fmla="*/ 9459376 w 9683433"/>
              <a:gd name="connsiteY1191" fmla="*/ 1340090 h 2210635"/>
              <a:gd name="connsiteX1192" fmla="*/ 9473350 w 9683433"/>
              <a:gd name="connsiteY1192" fmla="*/ 1362919 h 2210635"/>
              <a:gd name="connsiteX1193" fmla="*/ 9486690 w 9683433"/>
              <a:gd name="connsiteY1193" fmla="*/ 1384607 h 2210635"/>
              <a:gd name="connsiteX1194" fmla="*/ 9500664 w 9683433"/>
              <a:gd name="connsiteY1194" fmla="*/ 1406866 h 2210635"/>
              <a:gd name="connsiteX1195" fmla="*/ 9514638 w 9683433"/>
              <a:gd name="connsiteY1195" fmla="*/ 1429125 h 2210635"/>
              <a:gd name="connsiteX1196" fmla="*/ 9527977 w 9683433"/>
              <a:gd name="connsiteY1196" fmla="*/ 1451383 h 2210635"/>
              <a:gd name="connsiteX1197" fmla="*/ 9541952 w 9683433"/>
              <a:gd name="connsiteY1197" fmla="*/ 1473642 h 2210635"/>
              <a:gd name="connsiteX1198" fmla="*/ 9555291 w 9683433"/>
              <a:gd name="connsiteY1198" fmla="*/ 1495901 h 2210635"/>
              <a:gd name="connsiteX1199" fmla="*/ 9569265 w 9683433"/>
              <a:gd name="connsiteY1199" fmla="*/ 1517589 h 2210635"/>
              <a:gd name="connsiteX1200" fmla="*/ 9550209 w 9683433"/>
              <a:gd name="connsiteY1200" fmla="*/ 1514164 h 2210635"/>
              <a:gd name="connsiteX1201" fmla="*/ 9531153 w 9683433"/>
              <a:gd name="connsiteY1201" fmla="*/ 1510740 h 2210635"/>
              <a:gd name="connsiteX1202" fmla="*/ 9512098 w 9683433"/>
              <a:gd name="connsiteY1202" fmla="*/ 1507316 h 2210635"/>
              <a:gd name="connsiteX1203" fmla="*/ 9493042 w 9683433"/>
              <a:gd name="connsiteY1203" fmla="*/ 1503891 h 2210635"/>
              <a:gd name="connsiteX1204" fmla="*/ 9508286 w 9683433"/>
              <a:gd name="connsiteY1204" fmla="*/ 1528433 h 2210635"/>
              <a:gd name="connsiteX1205" fmla="*/ 9523531 w 9683433"/>
              <a:gd name="connsiteY1205" fmla="*/ 1552974 h 2210635"/>
              <a:gd name="connsiteX1206" fmla="*/ 9539411 w 9683433"/>
              <a:gd name="connsiteY1206" fmla="*/ 1577516 h 2210635"/>
              <a:gd name="connsiteX1207" fmla="*/ 9554656 w 9683433"/>
              <a:gd name="connsiteY1207" fmla="*/ 1602629 h 2210635"/>
              <a:gd name="connsiteX1208" fmla="*/ 9569901 w 9683433"/>
              <a:gd name="connsiteY1208" fmla="*/ 1627170 h 2210635"/>
              <a:gd name="connsiteX1209" fmla="*/ 9585145 w 9683433"/>
              <a:gd name="connsiteY1209" fmla="*/ 1651712 h 2210635"/>
              <a:gd name="connsiteX1210" fmla="*/ 9600390 w 9683433"/>
              <a:gd name="connsiteY1210" fmla="*/ 1676254 h 2210635"/>
              <a:gd name="connsiteX1211" fmla="*/ 9615635 w 9683433"/>
              <a:gd name="connsiteY1211" fmla="*/ 1700795 h 2210635"/>
              <a:gd name="connsiteX1212" fmla="*/ 9593403 w 9683433"/>
              <a:gd name="connsiteY1212" fmla="*/ 1696800 h 2210635"/>
              <a:gd name="connsiteX1213" fmla="*/ 9570536 w 9683433"/>
              <a:gd name="connsiteY1213" fmla="*/ 1693376 h 2210635"/>
              <a:gd name="connsiteX1214" fmla="*/ 9548939 w 9683433"/>
              <a:gd name="connsiteY1214" fmla="*/ 1689381 h 2210635"/>
              <a:gd name="connsiteX1215" fmla="*/ 9526707 w 9683433"/>
              <a:gd name="connsiteY1215" fmla="*/ 1685385 h 2210635"/>
              <a:gd name="connsiteX1216" fmla="*/ 9504475 w 9683433"/>
              <a:gd name="connsiteY1216" fmla="*/ 1680819 h 2210635"/>
              <a:gd name="connsiteX1217" fmla="*/ 9481608 w 9683433"/>
              <a:gd name="connsiteY1217" fmla="*/ 1676254 h 2210635"/>
              <a:gd name="connsiteX1218" fmla="*/ 9459376 w 9683433"/>
              <a:gd name="connsiteY1218" fmla="*/ 1672258 h 2210635"/>
              <a:gd name="connsiteX1219" fmla="*/ 9437144 w 9683433"/>
              <a:gd name="connsiteY1219" fmla="*/ 1668263 h 2210635"/>
              <a:gd name="connsiteX1220" fmla="*/ 9437144 w 9683433"/>
              <a:gd name="connsiteY1220" fmla="*/ 1787547 h 2210635"/>
              <a:gd name="connsiteX1221" fmla="*/ 9493677 w 9683433"/>
              <a:gd name="connsiteY1221" fmla="*/ 1788689 h 2210635"/>
              <a:gd name="connsiteX1222" fmla="*/ 9549574 w 9683433"/>
              <a:gd name="connsiteY1222" fmla="*/ 1789259 h 2210635"/>
              <a:gd name="connsiteX1223" fmla="*/ 9605472 w 9683433"/>
              <a:gd name="connsiteY1223" fmla="*/ 1789259 h 2210635"/>
              <a:gd name="connsiteX1224" fmla="*/ 9662004 w 9683433"/>
              <a:gd name="connsiteY1224" fmla="*/ 1789259 h 2210635"/>
              <a:gd name="connsiteX1225" fmla="*/ 9683433 w 9683433"/>
              <a:gd name="connsiteY1225" fmla="*/ 1789043 h 2210635"/>
              <a:gd name="connsiteX1226" fmla="*/ 9683433 w 9683433"/>
              <a:gd name="connsiteY1226" fmla="*/ 2210635 h 2210635"/>
              <a:gd name="connsiteX1227" fmla="*/ 0 w 9683433"/>
              <a:gd name="connsiteY1227" fmla="*/ 2210635 h 2210635"/>
              <a:gd name="connsiteX1228" fmla="*/ 0 w 9683433"/>
              <a:gd name="connsiteY1228" fmla="*/ 2198478 h 2210635"/>
              <a:gd name="connsiteX1229" fmla="*/ 0 w 9683433"/>
              <a:gd name="connsiteY1229" fmla="*/ 2177360 h 2210635"/>
              <a:gd name="connsiteX1230" fmla="*/ 0 w 9683433"/>
              <a:gd name="connsiteY1230" fmla="*/ 2155672 h 2210635"/>
              <a:gd name="connsiteX1231" fmla="*/ 0 w 9683433"/>
              <a:gd name="connsiteY1231" fmla="*/ 2135126 h 2210635"/>
              <a:gd name="connsiteX1232" fmla="*/ 0 w 9683433"/>
              <a:gd name="connsiteY1232" fmla="*/ 2114008 h 2210635"/>
              <a:gd name="connsiteX1233" fmla="*/ 0 w 9683433"/>
              <a:gd name="connsiteY1233" fmla="*/ 2092891 h 2210635"/>
              <a:gd name="connsiteX1234" fmla="*/ 0 w 9683433"/>
              <a:gd name="connsiteY1234" fmla="*/ 2071774 h 2210635"/>
              <a:gd name="connsiteX1235" fmla="*/ 0 w 9683433"/>
              <a:gd name="connsiteY1235" fmla="*/ 2050657 h 2210635"/>
              <a:gd name="connsiteX1236" fmla="*/ 0 w 9683433"/>
              <a:gd name="connsiteY1236" fmla="*/ 2029540 h 2210635"/>
              <a:gd name="connsiteX1237" fmla="*/ 0 w 9683433"/>
              <a:gd name="connsiteY1237" fmla="*/ 2008993 h 2210635"/>
              <a:gd name="connsiteX1238" fmla="*/ 0 w 9683433"/>
              <a:gd name="connsiteY1238" fmla="*/ 1987876 h 2210635"/>
              <a:gd name="connsiteX1239" fmla="*/ 0 w 9683433"/>
              <a:gd name="connsiteY1239" fmla="*/ 1966188 h 2210635"/>
              <a:gd name="connsiteX1240" fmla="*/ 0 w 9683433"/>
              <a:gd name="connsiteY1240" fmla="*/ 1945071 h 2210635"/>
              <a:gd name="connsiteX1241" fmla="*/ 0 w 9683433"/>
              <a:gd name="connsiteY1241" fmla="*/ 1923953 h 2210635"/>
              <a:gd name="connsiteX1242" fmla="*/ 0 w 9683433"/>
              <a:gd name="connsiteY1242" fmla="*/ 1902836 h 2210635"/>
              <a:gd name="connsiteX1243" fmla="*/ 0 w 9683433"/>
              <a:gd name="connsiteY1243" fmla="*/ 1882289 h 2210635"/>
              <a:gd name="connsiteX1244" fmla="*/ 0 w 9683433"/>
              <a:gd name="connsiteY1244" fmla="*/ 1861172 h 2210635"/>
              <a:gd name="connsiteX1245" fmla="*/ 0 w 9683433"/>
              <a:gd name="connsiteY1245" fmla="*/ 1840055 h 2210635"/>
              <a:gd name="connsiteX1246" fmla="*/ 0 w 9683433"/>
              <a:gd name="connsiteY1246" fmla="*/ 1836631 h 2210635"/>
              <a:gd name="connsiteX1247" fmla="*/ 0 w 9683433"/>
              <a:gd name="connsiteY1247" fmla="*/ 1818367 h 2210635"/>
              <a:gd name="connsiteX1248" fmla="*/ 0 w 9683433"/>
              <a:gd name="connsiteY1248" fmla="*/ 1797250 h 2210635"/>
              <a:gd name="connsiteX1249" fmla="*/ 0 w 9683433"/>
              <a:gd name="connsiteY1249" fmla="*/ 1776132 h 2210635"/>
              <a:gd name="connsiteX1250" fmla="*/ 0 w 9683433"/>
              <a:gd name="connsiteY1250" fmla="*/ 1755586 h 2210635"/>
              <a:gd name="connsiteX1251" fmla="*/ 0 w 9683433"/>
              <a:gd name="connsiteY1251" fmla="*/ 1734469 h 2210635"/>
              <a:gd name="connsiteX1252" fmla="*/ 0 w 9683433"/>
              <a:gd name="connsiteY1252" fmla="*/ 1713351 h 2210635"/>
              <a:gd name="connsiteX1253" fmla="*/ 0 w 9683433"/>
              <a:gd name="connsiteY1253" fmla="*/ 1692234 h 2210635"/>
              <a:gd name="connsiteX1254" fmla="*/ 0 w 9683433"/>
              <a:gd name="connsiteY1254" fmla="*/ 1670546 h 2210635"/>
              <a:gd name="connsiteX1255" fmla="*/ 0 w 9683433"/>
              <a:gd name="connsiteY1255" fmla="*/ 1649429 h 2210635"/>
              <a:gd name="connsiteX1256" fmla="*/ 0 w 9683433"/>
              <a:gd name="connsiteY1256" fmla="*/ 1628882 h 2210635"/>
              <a:gd name="connsiteX1257" fmla="*/ 0 w 9683433"/>
              <a:gd name="connsiteY1257" fmla="*/ 1607765 h 2210635"/>
              <a:gd name="connsiteX1258" fmla="*/ 0 w 9683433"/>
              <a:gd name="connsiteY1258" fmla="*/ 1586648 h 2210635"/>
              <a:gd name="connsiteX1259" fmla="*/ 0 w 9683433"/>
              <a:gd name="connsiteY1259" fmla="*/ 1565531 h 2210635"/>
              <a:gd name="connsiteX1260" fmla="*/ 0 w 9683433"/>
              <a:gd name="connsiteY1260" fmla="*/ 1544413 h 2210635"/>
              <a:gd name="connsiteX1261" fmla="*/ 0 w 9683433"/>
              <a:gd name="connsiteY1261" fmla="*/ 1523296 h 2210635"/>
              <a:gd name="connsiteX1262" fmla="*/ 0 w 9683433"/>
              <a:gd name="connsiteY1262" fmla="*/ 1502750 h 2210635"/>
              <a:gd name="connsiteX1263" fmla="*/ 0 w 9683433"/>
              <a:gd name="connsiteY1263" fmla="*/ 1481062 h 2210635"/>
              <a:gd name="connsiteX1264" fmla="*/ 0 w 9683433"/>
              <a:gd name="connsiteY1264" fmla="*/ 1459944 h 2210635"/>
              <a:gd name="connsiteX1265" fmla="*/ 0 w 9683433"/>
              <a:gd name="connsiteY1265" fmla="*/ 1438827 h 2210635"/>
              <a:gd name="connsiteX1266" fmla="*/ 0 w 9683433"/>
              <a:gd name="connsiteY1266" fmla="*/ 1417710 h 2210635"/>
              <a:gd name="connsiteX1267" fmla="*/ 0 w 9683433"/>
              <a:gd name="connsiteY1267" fmla="*/ 1396593 h 2210635"/>
              <a:gd name="connsiteX1268" fmla="*/ 0 w 9683433"/>
              <a:gd name="connsiteY1268" fmla="*/ 1376046 h 2210635"/>
              <a:gd name="connsiteX1269" fmla="*/ 56533 w 9683433"/>
              <a:gd name="connsiteY1269" fmla="*/ 1356070 h 2210635"/>
              <a:gd name="connsiteX1270" fmla="*/ 113066 w 9683433"/>
              <a:gd name="connsiteY1270" fmla="*/ 1336665 h 2210635"/>
              <a:gd name="connsiteX1271" fmla="*/ 170233 w 9683433"/>
              <a:gd name="connsiteY1271" fmla="*/ 1318402 h 2210635"/>
              <a:gd name="connsiteX1272" fmla="*/ 226131 w 9683433"/>
              <a:gd name="connsiteY1272" fmla="*/ 1300138 h 2210635"/>
              <a:gd name="connsiteX1273" fmla="*/ 282664 w 9683433"/>
              <a:gd name="connsiteY1273" fmla="*/ 1283016 h 2210635"/>
              <a:gd name="connsiteX1274" fmla="*/ 339196 w 9683433"/>
              <a:gd name="connsiteY1274" fmla="*/ 1265894 h 2210635"/>
              <a:gd name="connsiteX1275" fmla="*/ 395729 w 9683433"/>
              <a:gd name="connsiteY1275" fmla="*/ 1249343 h 2210635"/>
              <a:gd name="connsiteX1276" fmla="*/ 452897 w 9683433"/>
              <a:gd name="connsiteY1276" fmla="*/ 1233362 h 2210635"/>
              <a:gd name="connsiteX1277" fmla="*/ 508794 w 9683433"/>
              <a:gd name="connsiteY1277" fmla="*/ 1217952 h 2210635"/>
              <a:gd name="connsiteX1278" fmla="*/ 565327 w 9683433"/>
              <a:gd name="connsiteY1278" fmla="*/ 1202542 h 2210635"/>
              <a:gd name="connsiteX1279" fmla="*/ 621860 w 9683433"/>
              <a:gd name="connsiteY1279" fmla="*/ 1188274 h 2210635"/>
              <a:gd name="connsiteX1280" fmla="*/ 679027 w 9683433"/>
              <a:gd name="connsiteY1280" fmla="*/ 1174576 h 2210635"/>
              <a:gd name="connsiteX1281" fmla="*/ 735560 w 9683433"/>
              <a:gd name="connsiteY1281" fmla="*/ 1160878 h 2210635"/>
              <a:gd name="connsiteX1282" fmla="*/ 791458 w 9683433"/>
              <a:gd name="connsiteY1282" fmla="*/ 1148322 h 2210635"/>
              <a:gd name="connsiteX1283" fmla="*/ 847990 w 9683433"/>
              <a:gd name="connsiteY1283" fmla="*/ 1135766 h 2210635"/>
              <a:gd name="connsiteX1284" fmla="*/ 904523 w 9683433"/>
              <a:gd name="connsiteY1284" fmla="*/ 1124351 h 2210635"/>
              <a:gd name="connsiteX1285" fmla="*/ 904523 w 9683433"/>
              <a:gd name="connsiteY1285" fmla="*/ 924594 h 2210635"/>
              <a:gd name="connsiteX1286" fmla="*/ 871492 w 9683433"/>
              <a:gd name="connsiteY1286" fmla="*/ 937150 h 2210635"/>
              <a:gd name="connsiteX1287" fmla="*/ 838462 w 9683433"/>
              <a:gd name="connsiteY1287" fmla="*/ 950277 h 2210635"/>
              <a:gd name="connsiteX1288" fmla="*/ 804797 w 9683433"/>
              <a:gd name="connsiteY1288" fmla="*/ 963404 h 2210635"/>
              <a:gd name="connsiteX1289" fmla="*/ 771766 w 9683433"/>
              <a:gd name="connsiteY1289" fmla="*/ 977101 h 2210635"/>
              <a:gd name="connsiteX1290" fmla="*/ 738101 w 9683433"/>
              <a:gd name="connsiteY1290" fmla="*/ 990228 h 2210635"/>
              <a:gd name="connsiteX1291" fmla="*/ 705071 w 9683433"/>
              <a:gd name="connsiteY1291" fmla="*/ 1003926 h 2210635"/>
              <a:gd name="connsiteX1292" fmla="*/ 672040 w 9683433"/>
              <a:gd name="connsiteY1292" fmla="*/ 1018194 h 2210635"/>
              <a:gd name="connsiteX1293" fmla="*/ 638375 w 9683433"/>
              <a:gd name="connsiteY1293" fmla="*/ 1031892 h 2210635"/>
              <a:gd name="connsiteX1294" fmla="*/ 661242 w 9683433"/>
              <a:gd name="connsiteY1294" fmla="*/ 989087 h 2210635"/>
              <a:gd name="connsiteX1295" fmla="*/ 684109 w 9683433"/>
              <a:gd name="connsiteY1295" fmla="*/ 947423 h 2210635"/>
              <a:gd name="connsiteX1296" fmla="*/ 706976 w 9683433"/>
              <a:gd name="connsiteY1296" fmla="*/ 905188 h 2210635"/>
              <a:gd name="connsiteX1297" fmla="*/ 729843 w 9683433"/>
              <a:gd name="connsiteY1297" fmla="*/ 863525 h 2210635"/>
              <a:gd name="connsiteX1298" fmla="*/ 752710 w 9683433"/>
              <a:gd name="connsiteY1298" fmla="*/ 821861 h 2210635"/>
              <a:gd name="connsiteX1299" fmla="*/ 775578 w 9683433"/>
              <a:gd name="connsiteY1299" fmla="*/ 779056 h 2210635"/>
              <a:gd name="connsiteX1300" fmla="*/ 798445 w 9683433"/>
              <a:gd name="connsiteY1300" fmla="*/ 737392 h 2210635"/>
              <a:gd name="connsiteX1301" fmla="*/ 821312 w 9683433"/>
              <a:gd name="connsiteY1301" fmla="*/ 695728 h 2210635"/>
              <a:gd name="connsiteX1302" fmla="*/ 793363 w 9683433"/>
              <a:gd name="connsiteY1302" fmla="*/ 707714 h 2210635"/>
              <a:gd name="connsiteX1303" fmla="*/ 764144 w 9683433"/>
              <a:gd name="connsiteY1303" fmla="*/ 718558 h 2210635"/>
              <a:gd name="connsiteX1304" fmla="*/ 736195 w 9683433"/>
              <a:gd name="connsiteY1304" fmla="*/ 729972 h 2210635"/>
              <a:gd name="connsiteX1305" fmla="*/ 707611 w 9683433"/>
              <a:gd name="connsiteY1305" fmla="*/ 741387 h 2210635"/>
              <a:gd name="connsiteX1306" fmla="*/ 728573 w 9683433"/>
              <a:gd name="connsiteY1306" fmla="*/ 704289 h 2210635"/>
              <a:gd name="connsiteX1307" fmla="*/ 748899 w 9683433"/>
              <a:gd name="connsiteY1307" fmla="*/ 666621 h 2210635"/>
              <a:gd name="connsiteX1308" fmla="*/ 769861 w 9683433"/>
              <a:gd name="connsiteY1308" fmla="*/ 628952 h 2210635"/>
              <a:gd name="connsiteX1309" fmla="*/ 790187 w 9683433"/>
              <a:gd name="connsiteY1309" fmla="*/ 591854 h 2210635"/>
              <a:gd name="connsiteX1310" fmla="*/ 809878 w 9683433"/>
              <a:gd name="connsiteY1310" fmla="*/ 554185 h 2210635"/>
              <a:gd name="connsiteX1311" fmla="*/ 830840 w 9683433"/>
              <a:gd name="connsiteY1311" fmla="*/ 517088 h 2210635"/>
              <a:gd name="connsiteX1312" fmla="*/ 851166 w 9683433"/>
              <a:gd name="connsiteY1312" fmla="*/ 479419 h 2210635"/>
              <a:gd name="connsiteX1313" fmla="*/ 871492 w 9683433"/>
              <a:gd name="connsiteY1313" fmla="*/ 442892 h 2210635"/>
              <a:gd name="connsiteX1314" fmla="*/ 854342 w 9683433"/>
              <a:gd name="connsiteY1314" fmla="*/ 449741 h 2210635"/>
              <a:gd name="connsiteX1315" fmla="*/ 835922 w 9683433"/>
              <a:gd name="connsiteY1315" fmla="*/ 456590 h 2210635"/>
              <a:gd name="connsiteX1316" fmla="*/ 818136 w 9683433"/>
              <a:gd name="connsiteY1316" fmla="*/ 463438 h 2210635"/>
              <a:gd name="connsiteX1317" fmla="*/ 800986 w 9683433"/>
              <a:gd name="connsiteY1317" fmla="*/ 470858 h 2210635"/>
              <a:gd name="connsiteX1318" fmla="*/ 823218 w 9683433"/>
              <a:gd name="connsiteY1318" fmla="*/ 429765 h 2210635"/>
              <a:gd name="connsiteX1319" fmla="*/ 844814 w 9683433"/>
              <a:gd name="connsiteY1319" fmla="*/ 389243 h 2210635"/>
              <a:gd name="connsiteX1320" fmla="*/ 867046 w 9683433"/>
              <a:gd name="connsiteY1320" fmla="*/ 348150 h 2210635"/>
              <a:gd name="connsiteX1321" fmla="*/ 889913 w 9683433"/>
              <a:gd name="connsiteY1321" fmla="*/ 307627 h 2210635"/>
              <a:gd name="connsiteX1322" fmla="*/ 912145 w 9683433"/>
              <a:gd name="connsiteY1322" fmla="*/ 267676 h 2210635"/>
              <a:gd name="connsiteX1323" fmla="*/ 934377 w 9683433"/>
              <a:gd name="connsiteY1323" fmla="*/ 227153 h 2210635"/>
              <a:gd name="connsiteX1324" fmla="*/ 956609 w 9683433"/>
              <a:gd name="connsiteY1324" fmla="*/ 186631 h 2210635"/>
              <a:gd name="connsiteX1325" fmla="*/ 979476 w 9683433"/>
              <a:gd name="connsiteY1325" fmla="*/ 146680 h 2210635"/>
              <a:gd name="connsiteX1326" fmla="*/ 1001073 w 9683433"/>
              <a:gd name="connsiteY1326" fmla="*/ 178070 h 2210635"/>
              <a:gd name="connsiteX1327" fmla="*/ 1023305 w 9683433"/>
              <a:gd name="connsiteY1327" fmla="*/ 209461 h 2210635"/>
              <a:gd name="connsiteX1328" fmla="*/ 1046172 w 9683433"/>
              <a:gd name="connsiteY1328" fmla="*/ 241422 h 2210635"/>
              <a:gd name="connsiteX1329" fmla="*/ 1068404 w 9683433"/>
              <a:gd name="connsiteY1329" fmla="*/ 272812 h 2210635"/>
              <a:gd name="connsiteX1330" fmla="*/ 1090636 w 9683433"/>
              <a:gd name="connsiteY1330" fmla="*/ 304203 h 2210635"/>
              <a:gd name="connsiteX1331" fmla="*/ 1112233 w 9683433"/>
              <a:gd name="connsiteY1331" fmla="*/ 336735 h 2210635"/>
              <a:gd name="connsiteX1332" fmla="*/ 1135100 w 9683433"/>
              <a:gd name="connsiteY1332" fmla="*/ 368125 h 2210635"/>
              <a:gd name="connsiteX1333" fmla="*/ 1157332 w 9683433"/>
              <a:gd name="connsiteY1333" fmla="*/ 400087 h 2210635"/>
              <a:gd name="connsiteX1334" fmla="*/ 1140182 w 9683433"/>
              <a:gd name="connsiteY1334" fmla="*/ 400087 h 2210635"/>
              <a:gd name="connsiteX1335" fmla="*/ 1121761 w 9683433"/>
              <a:gd name="connsiteY1335" fmla="*/ 400087 h 2210635"/>
              <a:gd name="connsiteX1336" fmla="*/ 1103975 w 9683433"/>
              <a:gd name="connsiteY1336" fmla="*/ 400087 h 2210635"/>
              <a:gd name="connsiteX1337" fmla="*/ 1086825 w 9683433"/>
              <a:gd name="connsiteY1337" fmla="*/ 400087 h 2210635"/>
              <a:gd name="connsiteX1338" fmla="*/ 1106516 w 9683433"/>
              <a:gd name="connsiteY1338" fmla="*/ 429765 h 2210635"/>
              <a:gd name="connsiteX1339" fmla="*/ 1126842 w 9683433"/>
              <a:gd name="connsiteY1339" fmla="*/ 458302 h 2210635"/>
              <a:gd name="connsiteX1340" fmla="*/ 1147804 w 9683433"/>
              <a:gd name="connsiteY1340" fmla="*/ 487980 h 2210635"/>
              <a:gd name="connsiteX1341" fmla="*/ 1168130 w 9683433"/>
              <a:gd name="connsiteY1341" fmla="*/ 517088 h 2210635"/>
              <a:gd name="connsiteX1342" fmla="*/ 1188457 w 9683433"/>
              <a:gd name="connsiteY1342" fmla="*/ 546766 h 2210635"/>
              <a:gd name="connsiteX1343" fmla="*/ 1209418 w 9683433"/>
              <a:gd name="connsiteY1343" fmla="*/ 575873 h 2210635"/>
              <a:gd name="connsiteX1344" fmla="*/ 1229744 w 9683433"/>
              <a:gd name="connsiteY1344" fmla="*/ 605552 h 2210635"/>
              <a:gd name="connsiteX1345" fmla="*/ 1249436 w 9683433"/>
              <a:gd name="connsiteY1345" fmla="*/ 634659 h 2210635"/>
              <a:gd name="connsiteX1346" fmla="*/ 1221487 w 9683433"/>
              <a:gd name="connsiteY1346" fmla="*/ 634659 h 2210635"/>
              <a:gd name="connsiteX1347" fmla="*/ 1193538 w 9683433"/>
              <a:gd name="connsiteY1347" fmla="*/ 634089 h 2210635"/>
              <a:gd name="connsiteX1348" fmla="*/ 1164954 w 9683433"/>
              <a:gd name="connsiteY1348" fmla="*/ 634089 h 2210635"/>
              <a:gd name="connsiteX1349" fmla="*/ 1137006 w 9683433"/>
              <a:gd name="connsiteY1349" fmla="*/ 634089 h 2210635"/>
              <a:gd name="connsiteX1350" fmla="*/ 1159873 w 9683433"/>
              <a:gd name="connsiteY1350" fmla="*/ 667191 h 2210635"/>
              <a:gd name="connsiteX1351" fmla="*/ 1182740 w 9683433"/>
              <a:gd name="connsiteY1351" fmla="*/ 699153 h 2210635"/>
              <a:gd name="connsiteX1352" fmla="*/ 1205607 w 9683433"/>
              <a:gd name="connsiteY1352" fmla="*/ 732255 h 2210635"/>
              <a:gd name="connsiteX1353" fmla="*/ 1228474 w 9683433"/>
              <a:gd name="connsiteY1353" fmla="*/ 765358 h 2210635"/>
              <a:gd name="connsiteX1354" fmla="*/ 1251341 w 9683433"/>
              <a:gd name="connsiteY1354" fmla="*/ 798461 h 2210635"/>
              <a:gd name="connsiteX1355" fmla="*/ 1274208 w 9683433"/>
              <a:gd name="connsiteY1355" fmla="*/ 831563 h 2210635"/>
              <a:gd name="connsiteX1356" fmla="*/ 1297076 w 9683433"/>
              <a:gd name="connsiteY1356" fmla="*/ 864095 h 2210635"/>
              <a:gd name="connsiteX1357" fmla="*/ 1319308 w 9683433"/>
              <a:gd name="connsiteY1357" fmla="*/ 897769 h 2210635"/>
              <a:gd name="connsiteX1358" fmla="*/ 1286277 w 9683433"/>
              <a:gd name="connsiteY1358" fmla="*/ 897198 h 2210635"/>
              <a:gd name="connsiteX1359" fmla="*/ 1252612 w 9683433"/>
              <a:gd name="connsiteY1359" fmla="*/ 896057 h 2210635"/>
              <a:gd name="connsiteX1360" fmla="*/ 1218946 w 9683433"/>
              <a:gd name="connsiteY1360" fmla="*/ 895486 h 2210635"/>
              <a:gd name="connsiteX1361" fmla="*/ 1186551 w 9683433"/>
              <a:gd name="connsiteY1361" fmla="*/ 895486 h 2210635"/>
              <a:gd name="connsiteX1362" fmla="*/ 1152886 w 9683433"/>
              <a:gd name="connsiteY1362" fmla="*/ 894915 h 2210635"/>
              <a:gd name="connsiteX1363" fmla="*/ 1119220 w 9683433"/>
              <a:gd name="connsiteY1363" fmla="*/ 894915 h 2210635"/>
              <a:gd name="connsiteX1364" fmla="*/ 1086825 w 9683433"/>
              <a:gd name="connsiteY1364" fmla="*/ 894915 h 2210635"/>
              <a:gd name="connsiteX1365" fmla="*/ 1053159 w 9683433"/>
              <a:gd name="connsiteY1365" fmla="*/ 895486 h 2210635"/>
              <a:gd name="connsiteX1366" fmla="*/ 1053159 w 9683433"/>
              <a:gd name="connsiteY1366" fmla="*/ 1094673 h 2210635"/>
              <a:gd name="connsiteX1367" fmla="*/ 1100164 w 9683433"/>
              <a:gd name="connsiteY1367" fmla="*/ 1086683 h 2210635"/>
              <a:gd name="connsiteX1368" fmla="*/ 1147804 w 9683433"/>
              <a:gd name="connsiteY1368" fmla="*/ 1078122 h 2210635"/>
              <a:gd name="connsiteX1369" fmla="*/ 1194809 w 9683433"/>
              <a:gd name="connsiteY1369" fmla="*/ 1070131 h 2210635"/>
              <a:gd name="connsiteX1370" fmla="*/ 1241813 w 9683433"/>
              <a:gd name="connsiteY1370" fmla="*/ 1062712 h 2210635"/>
              <a:gd name="connsiteX1371" fmla="*/ 1288818 w 9683433"/>
              <a:gd name="connsiteY1371" fmla="*/ 1055292 h 2210635"/>
              <a:gd name="connsiteX1372" fmla="*/ 1335823 w 9683433"/>
              <a:gd name="connsiteY1372" fmla="*/ 1048443 h 2210635"/>
              <a:gd name="connsiteX1373" fmla="*/ 1382827 w 9683433"/>
              <a:gd name="connsiteY1373" fmla="*/ 1041595 h 2210635"/>
              <a:gd name="connsiteX1374" fmla="*/ 1430467 w 9683433"/>
              <a:gd name="connsiteY1374" fmla="*/ 1034746 h 2210635"/>
              <a:gd name="connsiteX1375" fmla="*/ 1430467 w 9683433"/>
              <a:gd name="connsiteY1375" fmla="*/ 957696 h 2210635"/>
              <a:gd name="connsiteX1376" fmla="*/ 1405059 w 9683433"/>
              <a:gd name="connsiteY1376" fmla="*/ 966257 h 2210635"/>
              <a:gd name="connsiteX1377" fmla="*/ 1380287 w 9683433"/>
              <a:gd name="connsiteY1377" fmla="*/ 973677 h 2210635"/>
              <a:gd name="connsiteX1378" fmla="*/ 1354244 w 9683433"/>
              <a:gd name="connsiteY1378" fmla="*/ 981667 h 2210635"/>
              <a:gd name="connsiteX1379" fmla="*/ 1328836 w 9683433"/>
              <a:gd name="connsiteY1379" fmla="*/ 990228 h 2210635"/>
              <a:gd name="connsiteX1380" fmla="*/ 1338363 w 9683433"/>
              <a:gd name="connsiteY1380" fmla="*/ 974818 h 2210635"/>
              <a:gd name="connsiteX1381" fmla="*/ 1346621 w 9683433"/>
              <a:gd name="connsiteY1381" fmla="*/ 959408 h 2210635"/>
              <a:gd name="connsiteX1382" fmla="*/ 1354879 w 9683433"/>
              <a:gd name="connsiteY1382" fmla="*/ 943999 h 2210635"/>
              <a:gd name="connsiteX1383" fmla="*/ 1363771 w 9683433"/>
              <a:gd name="connsiteY1383" fmla="*/ 929159 h 2210635"/>
              <a:gd name="connsiteX1384" fmla="*/ 1372664 w 9683433"/>
              <a:gd name="connsiteY1384" fmla="*/ 914320 h 2210635"/>
              <a:gd name="connsiteX1385" fmla="*/ 1381557 w 9683433"/>
              <a:gd name="connsiteY1385" fmla="*/ 898910 h 2210635"/>
              <a:gd name="connsiteX1386" fmla="*/ 1389815 w 9683433"/>
              <a:gd name="connsiteY1386" fmla="*/ 884071 h 2210635"/>
              <a:gd name="connsiteX1387" fmla="*/ 1398072 w 9683433"/>
              <a:gd name="connsiteY1387" fmla="*/ 868661 h 2210635"/>
              <a:gd name="connsiteX1388" fmla="*/ 1387909 w 9683433"/>
              <a:gd name="connsiteY1388" fmla="*/ 872086 h 2210635"/>
              <a:gd name="connsiteX1389" fmla="*/ 1377111 w 9683433"/>
              <a:gd name="connsiteY1389" fmla="*/ 875510 h 2210635"/>
              <a:gd name="connsiteX1390" fmla="*/ 1366312 w 9683433"/>
              <a:gd name="connsiteY1390" fmla="*/ 878935 h 2210635"/>
              <a:gd name="connsiteX1391" fmla="*/ 1355514 w 9683433"/>
              <a:gd name="connsiteY1391" fmla="*/ 882359 h 2210635"/>
              <a:gd name="connsiteX1392" fmla="*/ 1363136 w 9683433"/>
              <a:gd name="connsiteY1392" fmla="*/ 868661 h 2210635"/>
              <a:gd name="connsiteX1393" fmla="*/ 1370759 w 9683433"/>
              <a:gd name="connsiteY1393" fmla="*/ 854964 h 2210635"/>
              <a:gd name="connsiteX1394" fmla="*/ 1378381 w 9683433"/>
              <a:gd name="connsiteY1394" fmla="*/ 841837 h 2210635"/>
              <a:gd name="connsiteX1395" fmla="*/ 1386639 w 9683433"/>
              <a:gd name="connsiteY1395" fmla="*/ 828139 h 2210635"/>
              <a:gd name="connsiteX1396" fmla="*/ 1394261 w 9683433"/>
              <a:gd name="connsiteY1396" fmla="*/ 814441 h 2210635"/>
              <a:gd name="connsiteX1397" fmla="*/ 1401883 w 9683433"/>
              <a:gd name="connsiteY1397" fmla="*/ 801314 h 2210635"/>
              <a:gd name="connsiteX1398" fmla="*/ 1409506 w 9683433"/>
              <a:gd name="connsiteY1398" fmla="*/ 787617 h 2210635"/>
              <a:gd name="connsiteX1399" fmla="*/ 1417128 w 9683433"/>
              <a:gd name="connsiteY1399" fmla="*/ 773919 h 2210635"/>
              <a:gd name="connsiteX1400" fmla="*/ 1411411 w 9683433"/>
              <a:gd name="connsiteY1400" fmla="*/ 775631 h 2210635"/>
              <a:gd name="connsiteX1401" fmla="*/ 1404424 w 9683433"/>
              <a:gd name="connsiteY1401" fmla="*/ 777914 h 2210635"/>
              <a:gd name="connsiteX1402" fmla="*/ 1397437 w 9683433"/>
              <a:gd name="connsiteY1402" fmla="*/ 780197 h 2210635"/>
              <a:gd name="connsiteX1403" fmla="*/ 1390450 w 9683433"/>
              <a:gd name="connsiteY1403" fmla="*/ 781909 h 2210635"/>
              <a:gd name="connsiteX1404" fmla="*/ 1399342 w 9683433"/>
              <a:gd name="connsiteY1404" fmla="*/ 767641 h 2210635"/>
              <a:gd name="connsiteX1405" fmla="*/ 1407600 w 9683433"/>
              <a:gd name="connsiteY1405" fmla="*/ 752802 h 2210635"/>
              <a:gd name="connsiteX1406" fmla="*/ 1415858 w 9683433"/>
              <a:gd name="connsiteY1406" fmla="*/ 738533 h 2210635"/>
              <a:gd name="connsiteX1407" fmla="*/ 1424115 w 9683433"/>
              <a:gd name="connsiteY1407" fmla="*/ 723123 h 2210635"/>
              <a:gd name="connsiteX1408" fmla="*/ 1433008 w 9683433"/>
              <a:gd name="connsiteY1408" fmla="*/ 708855 h 2210635"/>
              <a:gd name="connsiteX1409" fmla="*/ 1441901 w 9683433"/>
              <a:gd name="connsiteY1409" fmla="*/ 694016 h 2210635"/>
              <a:gd name="connsiteX1410" fmla="*/ 1450158 w 9683433"/>
              <a:gd name="connsiteY1410" fmla="*/ 679177 h 2210635"/>
              <a:gd name="connsiteX1411" fmla="*/ 1458416 w 9683433"/>
              <a:gd name="connsiteY1411" fmla="*/ 664338 h 2210635"/>
              <a:gd name="connsiteX1412" fmla="*/ 1474931 w 9683433"/>
              <a:gd name="connsiteY1412" fmla="*/ 689450 h 2210635"/>
              <a:gd name="connsiteX1413" fmla="*/ 1492082 w 9683433"/>
              <a:gd name="connsiteY1413" fmla="*/ 714562 h 2210635"/>
              <a:gd name="connsiteX1414" fmla="*/ 1509232 w 9683433"/>
              <a:gd name="connsiteY1414" fmla="*/ 739675 h 2210635"/>
              <a:gd name="connsiteX1415" fmla="*/ 1526382 w 9683433"/>
              <a:gd name="connsiteY1415" fmla="*/ 764787 h 2210635"/>
              <a:gd name="connsiteX1416" fmla="*/ 1519395 w 9683433"/>
              <a:gd name="connsiteY1416" fmla="*/ 764217 h 2210635"/>
              <a:gd name="connsiteX1417" fmla="*/ 1512408 w 9683433"/>
              <a:gd name="connsiteY1417" fmla="*/ 764217 h 2210635"/>
              <a:gd name="connsiteX1418" fmla="*/ 1505421 w 9683433"/>
              <a:gd name="connsiteY1418" fmla="*/ 763646 h 2210635"/>
              <a:gd name="connsiteX1419" fmla="*/ 1499069 w 9683433"/>
              <a:gd name="connsiteY1419" fmla="*/ 763646 h 2210635"/>
              <a:gd name="connsiteX1420" fmla="*/ 1514949 w 9683433"/>
              <a:gd name="connsiteY1420" fmla="*/ 785905 h 2210635"/>
              <a:gd name="connsiteX1421" fmla="*/ 1530193 w 9683433"/>
              <a:gd name="connsiteY1421" fmla="*/ 809305 h 2210635"/>
              <a:gd name="connsiteX1422" fmla="*/ 1546073 w 9683433"/>
              <a:gd name="connsiteY1422" fmla="*/ 832705 h 2210635"/>
              <a:gd name="connsiteX1423" fmla="*/ 1561318 w 9683433"/>
              <a:gd name="connsiteY1423" fmla="*/ 854964 h 2210635"/>
              <a:gd name="connsiteX1424" fmla="*/ 1550520 w 9683433"/>
              <a:gd name="connsiteY1424" fmla="*/ 854964 h 2210635"/>
              <a:gd name="connsiteX1425" fmla="*/ 1539721 w 9683433"/>
              <a:gd name="connsiteY1425" fmla="*/ 854393 h 2210635"/>
              <a:gd name="connsiteX1426" fmla="*/ 1529558 w 9683433"/>
              <a:gd name="connsiteY1426" fmla="*/ 853822 h 2210635"/>
              <a:gd name="connsiteX1427" fmla="*/ 1518760 w 9683433"/>
              <a:gd name="connsiteY1427" fmla="*/ 853251 h 2210635"/>
              <a:gd name="connsiteX1428" fmla="*/ 1527017 w 9683433"/>
              <a:gd name="connsiteY1428" fmla="*/ 866378 h 2210635"/>
              <a:gd name="connsiteX1429" fmla="*/ 1535275 w 9683433"/>
              <a:gd name="connsiteY1429" fmla="*/ 878935 h 2210635"/>
              <a:gd name="connsiteX1430" fmla="*/ 1544803 w 9683433"/>
              <a:gd name="connsiteY1430" fmla="*/ 891491 h 2210635"/>
              <a:gd name="connsiteX1431" fmla="*/ 1553061 w 9683433"/>
              <a:gd name="connsiteY1431" fmla="*/ 904618 h 2210635"/>
              <a:gd name="connsiteX1432" fmla="*/ 1561318 w 9683433"/>
              <a:gd name="connsiteY1432" fmla="*/ 917745 h 2210635"/>
              <a:gd name="connsiteX1433" fmla="*/ 1570211 w 9683433"/>
              <a:gd name="connsiteY1433" fmla="*/ 930301 h 2210635"/>
              <a:gd name="connsiteX1434" fmla="*/ 1579104 w 9683433"/>
              <a:gd name="connsiteY1434" fmla="*/ 943428 h 2210635"/>
              <a:gd name="connsiteX1435" fmla="*/ 1587997 w 9683433"/>
              <a:gd name="connsiteY1435" fmla="*/ 956555 h 2210635"/>
              <a:gd name="connsiteX1436" fmla="*/ 1561954 w 9683433"/>
              <a:gd name="connsiteY1436" fmla="*/ 954272 h 2210635"/>
              <a:gd name="connsiteX1437" fmla="*/ 1537181 w 9683433"/>
              <a:gd name="connsiteY1437" fmla="*/ 953130 h 2210635"/>
              <a:gd name="connsiteX1438" fmla="*/ 1511773 w 9683433"/>
              <a:gd name="connsiteY1438" fmla="*/ 951989 h 2210635"/>
              <a:gd name="connsiteX1439" fmla="*/ 1486365 w 9683433"/>
              <a:gd name="connsiteY1439" fmla="*/ 950277 h 2210635"/>
              <a:gd name="connsiteX1440" fmla="*/ 1486365 w 9683433"/>
              <a:gd name="connsiteY1440" fmla="*/ 1027897 h 2210635"/>
              <a:gd name="connsiteX1441" fmla="*/ 1532099 w 9683433"/>
              <a:gd name="connsiteY1441" fmla="*/ 1021619 h 2210635"/>
              <a:gd name="connsiteX1442" fmla="*/ 1577833 w 9683433"/>
              <a:gd name="connsiteY1442" fmla="*/ 1016482 h 2210635"/>
              <a:gd name="connsiteX1443" fmla="*/ 1623568 w 9683433"/>
              <a:gd name="connsiteY1443" fmla="*/ 1011345 h 2210635"/>
              <a:gd name="connsiteX1444" fmla="*/ 1669302 w 9683433"/>
              <a:gd name="connsiteY1444" fmla="*/ 1006209 h 2210635"/>
              <a:gd name="connsiteX1445" fmla="*/ 1715036 w 9683433"/>
              <a:gd name="connsiteY1445" fmla="*/ 1002214 h 2210635"/>
              <a:gd name="connsiteX1446" fmla="*/ 1760135 w 9683433"/>
              <a:gd name="connsiteY1446" fmla="*/ 997648 h 2210635"/>
              <a:gd name="connsiteX1447" fmla="*/ 1805870 w 9683433"/>
              <a:gd name="connsiteY1447" fmla="*/ 993653 h 2210635"/>
              <a:gd name="connsiteX1448" fmla="*/ 1851604 w 9683433"/>
              <a:gd name="connsiteY1448" fmla="*/ 990228 h 2210635"/>
              <a:gd name="connsiteX1449" fmla="*/ 1851604 w 9683433"/>
              <a:gd name="connsiteY1449" fmla="*/ 870374 h 2210635"/>
              <a:gd name="connsiteX1450" fmla="*/ 1829372 w 9683433"/>
              <a:gd name="connsiteY1450" fmla="*/ 875510 h 2210635"/>
              <a:gd name="connsiteX1451" fmla="*/ 1807775 w 9683433"/>
              <a:gd name="connsiteY1451" fmla="*/ 881218 h 2210635"/>
              <a:gd name="connsiteX1452" fmla="*/ 1784908 w 9683433"/>
              <a:gd name="connsiteY1452" fmla="*/ 887496 h 2210635"/>
              <a:gd name="connsiteX1453" fmla="*/ 1762676 w 9683433"/>
              <a:gd name="connsiteY1453" fmla="*/ 893774 h 2210635"/>
              <a:gd name="connsiteX1454" fmla="*/ 1740444 w 9683433"/>
              <a:gd name="connsiteY1454" fmla="*/ 898910 h 2210635"/>
              <a:gd name="connsiteX1455" fmla="*/ 1718212 w 9683433"/>
              <a:gd name="connsiteY1455" fmla="*/ 905188 h 2210635"/>
              <a:gd name="connsiteX1456" fmla="*/ 1695345 w 9683433"/>
              <a:gd name="connsiteY1456" fmla="*/ 911467 h 2210635"/>
              <a:gd name="connsiteX1457" fmla="*/ 1673113 w 9683433"/>
              <a:gd name="connsiteY1457" fmla="*/ 917745 h 2210635"/>
              <a:gd name="connsiteX1458" fmla="*/ 1688358 w 9683433"/>
              <a:gd name="connsiteY1458" fmla="*/ 891491 h 2210635"/>
              <a:gd name="connsiteX1459" fmla="*/ 1703603 w 9683433"/>
              <a:gd name="connsiteY1459" fmla="*/ 865237 h 2210635"/>
              <a:gd name="connsiteX1460" fmla="*/ 1718847 w 9683433"/>
              <a:gd name="connsiteY1460" fmla="*/ 839554 h 2210635"/>
              <a:gd name="connsiteX1461" fmla="*/ 1734092 w 9683433"/>
              <a:gd name="connsiteY1461" fmla="*/ 813300 h 2210635"/>
              <a:gd name="connsiteX1462" fmla="*/ 1749337 w 9683433"/>
              <a:gd name="connsiteY1462" fmla="*/ 787617 h 2210635"/>
              <a:gd name="connsiteX1463" fmla="*/ 1764582 w 9683433"/>
              <a:gd name="connsiteY1463" fmla="*/ 761363 h 2210635"/>
              <a:gd name="connsiteX1464" fmla="*/ 1781097 w 9683433"/>
              <a:gd name="connsiteY1464" fmla="*/ 735680 h 2210635"/>
              <a:gd name="connsiteX1465" fmla="*/ 1796342 w 9683433"/>
              <a:gd name="connsiteY1465" fmla="*/ 709426 h 2210635"/>
              <a:gd name="connsiteX1466" fmla="*/ 1777286 w 9683433"/>
              <a:gd name="connsiteY1466" fmla="*/ 714562 h 2210635"/>
              <a:gd name="connsiteX1467" fmla="*/ 1758230 w 9683433"/>
              <a:gd name="connsiteY1467" fmla="*/ 719699 h 2210635"/>
              <a:gd name="connsiteX1468" fmla="*/ 1739174 w 9683433"/>
              <a:gd name="connsiteY1468" fmla="*/ 724836 h 2210635"/>
              <a:gd name="connsiteX1469" fmla="*/ 1720118 w 9683433"/>
              <a:gd name="connsiteY1469" fmla="*/ 729972 h 2210635"/>
              <a:gd name="connsiteX1470" fmla="*/ 1733457 w 9683433"/>
              <a:gd name="connsiteY1470" fmla="*/ 706572 h 2210635"/>
              <a:gd name="connsiteX1471" fmla="*/ 1747431 w 9683433"/>
              <a:gd name="connsiteY1471" fmla="*/ 682601 h 2210635"/>
              <a:gd name="connsiteX1472" fmla="*/ 1760770 w 9683433"/>
              <a:gd name="connsiteY1472" fmla="*/ 659772 h 2210635"/>
              <a:gd name="connsiteX1473" fmla="*/ 1774745 w 9683433"/>
              <a:gd name="connsiteY1473" fmla="*/ 636372 h 2210635"/>
              <a:gd name="connsiteX1474" fmla="*/ 1788719 w 9683433"/>
              <a:gd name="connsiteY1474" fmla="*/ 612971 h 2210635"/>
              <a:gd name="connsiteX1475" fmla="*/ 1802058 w 9683433"/>
              <a:gd name="connsiteY1475" fmla="*/ 590713 h 2210635"/>
              <a:gd name="connsiteX1476" fmla="*/ 1816033 w 9683433"/>
              <a:gd name="connsiteY1476" fmla="*/ 567312 h 2210635"/>
              <a:gd name="connsiteX1477" fmla="*/ 1829372 w 9683433"/>
              <a:gd name="connsiteY1477" fmla="*/ 543912 h 2210635"/>
              <a:gd name="connsiteX1478" fmla="*/ 1817938 w 9683433"/>
              <a:gd name="connsiteY1478" fmla="*/ 546766 h 2210635"/>
              <a:gd name="connsiteX1479" fmla="*/ 1805870 w 9683433"/>
              <a:gd name="connsiteY1479" fmla="*/ 550190 h 2210635"/>
              <a:gd name="connsiteX1480" fmla="*/ 1793801 w 9683433"/>
              <a:gd name="connsiteY1480" fmla="*/ 553044 h 2210635"/>
              <a:gd name="connsiteX1481" fmla="*/ 1782367 w 9683433"/>
              <a:gd name="connsiteY1481" fmla="*/ 556468 h 2210635"/>
              <a:gd name="connsiteX1482" fmla="*/ 1796977 w 9683433"/>
              <a:gd name="connsiteY1482" fmla="*/ 530785 h 2210635"/>
              <a:gd name="connsiteX1483" fmla="*/ 1812222 w 9683433"/>
              <a:gd name="connsiteY1483" fmla="*/ 505673 h 2210635"/>
              <a:gd name="connsiteX1484" fmla="*/ 1826831 w 9683433"/>
              <a:gd name="connsiteY1484" fmla="*/ 480560 h 2210635"/>
              <a:gd name="connsiteX1485" fmla="*/ 1841441 w 9683433"/>
              <a:gd name="connsiteY1485" fmla="*/ 454877 h 2210635"/>
              <a:gd name="connsiteX1486" fmla="*/ 1856685 w 9683433"/>
              <a:gd name="connsiteY1486" fmla="*/ 429765 h 2210635"/>
              <a:gd name="connsiteX1487" fmla="*/ 1871295 w 9683433"/>
              <a:gd name="connsiteY1487" fmla="*/ 405223 h 2210635"/>
              <a:gd name="connsiteX1488" fmla="*/ 1886540 w 9683433"/>
              <a:gd name="connsiteY1488" fmla="*/ 379540 h 2210635"/>
              <a:gd name="connsiteX1489" fmla="*/ 1901785 w 9683433"/>
              <a:gd name="connsiteY1489" fmla="*/ 354428 h 2210635"/>
              <a:gd name="connsiteX1490" fmla="*/ 1916394 w 9683433"/>
              <a:gd name="connsiteY1490" fmla="*/ 377828 h 2210635"/>
              <a:gd name="connsiteX1491" fmla="*/ 1931639 w 9683433"/>
              <a:gd name="connsiteY1491" fmla="*/ 400087 h 2210635"/>
              <a:gd name="connsiteX1492" fmla="*/ 1946884 w 9683433"/>
              <a:gd name="connsiteY1492" fmla="*/ 423487 h 2210635"/>
              <a:gd name="connsiteX1493" fmla="*/ 1961493 w 9683433"/>
              <a:gd name="connsiteY1493" fmla="*/ 446316 h 2210635"/>
              <a:gd name="connsiteX1494" fmla="*/ 1976738 w 9683433"/>
              <a:gd name="connsiteY1494" fmla="*/ 469146 h 2210635"/>
              <a:gd name="connsiteX1495" fmla="*/ 1991347 w 9683433"/>
              <a:gd name="connsiteY1495" fmla="*/ 492546 h 2210635"/>
              <a:gd name="connsiteX1496" fmla="*/ 2006592 w 9683433"/>
              <a:gd name="connsiteY1496" fmla="*/ 515375 h 2210635"/>
              <a:gd name="connsiteX1497" fmla="*/ 2021837 w 9683433"/>
              <a:gd name="connsiteY1497" fmla="*/ 538205 h 2210635"/>
              <a:gd name="connsiteX1498" fmla="*/ 2009133 w 9683433"/>
              <a:gd name="connsiteY1498" fmla="*/ 537063 h 2210635"/>
              <a:gd name="connsiteX1499" fmla="*/ 1997064 w 9683433"/>
              <a:gd name="connsiteY1499" fmla="*/ 535922 h 2210635"/>
              <a:gd name="connsiteX1500" fmla="*/ 1985631 w 9683433"/>
              <a:gd name="connsiteY1500" fmla="*/ 534210 h 2210635"/>
              <a:gd name="connsiteX1501" fmla="*/ 1973562 w 9683433"/>
              <a:gd name="connsiteY1501" fmla="*/ 533068 h 2210635"/>
              <a:gd name="connsiteX1502" fmla="*/ 1987536 w 9683433"/>
              <a:gd name="connsiteY1502" fmla="*/ 554185 h 2210635"/>
              <a:gd name="connsiteX1503" fmla="*/ 2000876 w 9683433"/>
              <a:gd name="connsiteY1503" fmla="*/ 575303 h 2210635"/>
              <a:gd name="connsiteX1504" fmla="*/ 2014850 w 9683433"/>
              <a:gd name="connsiteY1504" fmla="*/ 596420 h 2210635"/>
              <a:gd name="connsiteX1505" fmla="*/ 2028189 w 9683433"/>
              <a:gd name="connsiteY1505" fmla="*/ 618108 h 2210635"/>
              <a:gd name="connsiteX1506" fmla="*/ 2042163 w 9683433"/>
              <a:gd name="connsiteY1506" fmla="*/ 639225 h 2210635"/>
              <a:gd name="connsiteX1507" fmla="*/ 2056138 w 9683433"/>
              <a:gd name="connsiteY1507" fmla="*/ 660342 h 2210635"/>
              <a:gd name="connsiteX1508" fmla="*/ 2069477 w 9683433"/>
              <a:gd name="connsiteY1508" fmla="*/ 681460 h 2210635"/>
              <a:gd name="connsiteX1509" fmla="*/ 2083451 w 9683433"/>
              <a:gd name="connsiteY1509" fmla="*/ 702577 h 2210635"/>
              <a:gd name="connsiteX1510" fmla="*/ 2064395 w 9683433"/>
              <a:gd name="connsiteY1510" fmla="*/ 700865 h 2210635"/>
              <a:gd name="connsiteX1511" fmla="*/ 2045339 w 9683433"/>
              <a:gd name="connsiteY1511" fmla="*/ 698011 h 2210635"/>
              <a:gd name="connsiteX1512" fmla="*/ 2026283 w 9683433"/>
              <a:gd name="connsiteY1512" fmla="*/ 695728 h 2210635"/>
              <a:gd name="connsiteX1513" fmla="*/ 2007863 w 9683433"/>
              <a:gd name="connsiteY1513" fmla="*/ 694016 h 2210635"/>
              <a:gd name="connsiteX1514" fmla="*/ 2023108 w 9683433"/>
              <a:gd name="connsiteY1514" fmla="*/ 717987 h 2210635"/>
              <a:gd name="connsiteX1515" fmla="*/ 2038352 w 9683433"/>
              <a:gd name="connsiteY1515" fmla="*/ 740816 h 2210635"/>
              <a:gd name="connsiteX1516" fmla="*/ 2053597 w 9683433"/>
              <a:gd name="connsiteY1516" fmla="*/ 764787 h 2210635"/>
              <a:gd name="connsiteX1517" fmla="*/ 2068842 w 9683433"/>
              <a:gd name="connsiteY1517" fmla="*/ 788187 h 2210635"/>
              <a:gd name="connsiteX1518" fmla="*/ 2084087 w 9683433"/>
              <a:gd name="connsiteY1518" fmla="*/ 812158 h 2210635"/>
              <a:gd name="connsiteX1519" fmla="*/ 2099331 w 9683433"/>
              <a:gd name="connsiteY1519" fmla="*/ 836129 h 2210635"/>
              <a:gd name="connsiteX1520" fmla="*/ 2114576 w 9683433"/>
              <a:gd name="connsiteY1520" fmla="*/ 860100 h 2210635"/>
              <a:gd name="connsiteX1521" fmla="*/ 2129821 w 9683433"/>
              <a:gd name="connsiteY1521" fmla="*/ 884071 h 2210635"/>
              <a:gd name="connsiteX1522" fmla="*/ 2107589 w 9683433"/>
              <a:gd name="connsiteY1522" fmla="*/ 880647 h 2210635"/>
              <a:gd name="connsiteX1523" fmla="*/ 2085357 w 9683433"/>
              <a:gd name="connsiteY1523" fmla="*/ 877793 h 2210635"/>
              <a:gd name="connsiteX1524" fmla="*/ 2062490 w 9683433"/>
              <a:gd name="connsiteY1524" fmla="*/ 874939 h 2210635"/>
              <a:gd name="connsiteX1525" fmla="*/ 2040893 w 9683433"/>
              <a:gd name="connsiteY1525" fmla="*/ 872086 h 2210635"/>
              <a:gd name="connsiteX1526" fmla="*/ 2018661 w 9683433"/>
              <a:gd name="connsiteY1526" fmla="*/ 870374 h 2210635"/>
              <a:gd name="connsiteX1527" fmla="*/ 1996429 w 9683433"/>
              <a:gd name="connsiteY1527" fmla="*/ 867520 h 2210635"/>
              <a:gd name="connsiteX1528" fmla="*/ 1973562 w 9683433"/>
              <a:gd name="connsiteY1528" fmla="*/ 864666 h 2210635"/>
              <a:gd name="connsiteX1529" fmla="*/ 1951330 w 9683433"/>
              <a:gd name="connsiteY1529" fmla="*/ 862954 h 2210635"/>
              <a:gd name="connsiteX1530" fmla="*/ 1951330 w 9683433"/>
              <a:gd name="connsiteY1530" fmla="*/ 982238 h 2210635"/>
              <a:gd name="connsiteX1531" fmla="*/ 2007863 w 9683433"/>
              <a:gd name="connsiteY1531" fmla="*/ 978813 h 2210635"/>
              <a:gd name="connsiteX1532" fmla="*/ 2064395 w 9683433"/>
              <a:gd name="connsiteY1532" fmla="*/ 975389 h 2210635"/>
              <a:gd name="connsiteX1533" fmla="*/ 2120928 w 9683433"/>
              <a:gd name="connsiteY1533" fmla="*/ 973106 h 2210635"/>
              <a:gd name="connsiteX1534" fmla="*/ 2176826 w 9683433"/>
              <a:gd name="connsiteY1534" fmla="*/ 970252 h 2210635"/>
              <a:gd name="connsiteX1535" fmla="*/ 2232723 w 9683433"/>
              <a:gd name="connsiteY1535" fmla="*/ 967969 h 2210635"/>
              <a:gd name="connsiteX1536" fmla="*/ 2289256 w 9683433"/>
              <a:gd name="connsiteY1536" fmla="*/ 966257 h 2210635"/>
              <a:gd name="connsiteX1537" fmla="*/ 2345153 w 9683433"/>
              <a:gd name="connsiteY1537" fmla="*/ 964545 h 2210635"/>
              <a:gd name="connsiteX1538" fmla="*/ 2401686 w 9683433"/>
              <a:gd name="connsiteY1538" fmla="*/ 963404 h 2210635"/>
              <a:gd name="connsiteX1539" fmla="*/ 2401686 w 9683433"/>
              <a:gd name="connsiteY1539" fmla="*/ 763646 h 2210635"/>
              <a:gd name="connsiteX1540" fmla="*/ 2368020 w 9683433"/>
              <a:gd name="connsiteY1540" fmla="*/ 770495 h 2210635"/>
              <a:gd name="connsiteX1541" fmla="*/ 2335625 w 9683433"/>
              <a:gd name="connsiteY1541" fmla="*/ 777343 h 2210635"/>
              <a:gd name="connsiteX1542" fmla="*/ 2301960 w 9683433"/>
              <a:gd name="connsiteY1542" fmla="*/ 783622 h 2210635"/>
              <a:gd name="connsiteX1543" fmla="*/ 2268294 w 9683433"/>
              <a:gd name="connsiteY1543" fmla="*/ 790470 h 2210635"/>
              <a:gd name="connsiteX1544" fmla="*/ 2235899 w 9683433"/>
              <a:gd name="connsiteY1544" fmla="*/ 797890 h 2210635"/>
              <a:gd name="connsiteX1545" fmla="*/ 2202234 w 9683433"/>
              <a:gd name="connsiteY1545" fmla="*/ 804739 h 2210635"/>
              <a:gd name="connsiteX1546" fmla="*/ 2168568 w 9683433"/>
              <a:gd name="connsiteY1546" fmla="*/ 812158 h 2210635"/>
              <a:gd name="connsiteX1547" fmla="*/ 2136173 w 9683433"/>
              <a:gd name="connsiteY1547" fmla="*/ 819007 h 2210635"/>
              <a:gd name="connsiteX1548" fmla="*/ 2159040 w 9683433"/>
              <a:gd name="connsiteY1548" fmla="*/ 781339 h 2210635"/>
              <a:gd name="connsiteX1549" fmla="*/ 2181907 w 9683433"/>
              <a:gd name="connsiteY1549" fmla="*/ 743670 h 2210635"/>
              <a:gd name="connsiteX1550" fmla="*/ 2204774 w 9683433"/>
              <a:gd name="connsiteY1550" fmla="*/ 706001 h 2210635"/>
              <a:gd name="connsiteX1551" fmla="*/ 2227641 w 9683433"/>
              <a:gd name="connsiteY1551" fmla="*/ 668904 h 2210635"/>
              <a:gd name="connsiteX1552" fmla="*/ 2249238 w 9683433"/>
              <a:gd name="connsiteY1552" fmla="*/ 631235 h 2210635"/>
              <a:gd name="connsiteX1553" fmla="*/ 2272105 w 9683433"/>
              <a:gd name="connsiteY1553" fmla="*/ 594137 h 2210635"/>
              <a:gd name="connsiteX1554" fmla="*/ 2294973 w 9683433"/>
              <a:gd name="connsiteY1554" fmla="*/ 557039 h 2210635"/>
              <a:gd name="connsiteX1555" fmla="*/ 2317840 w 9683433"/>
              <a:gd name="connsiteY1555" fmla="*/ 519371 h 2210635"/>
              <a:gd name="connsiteX1556" fmla="*/ 2289891 w 9683433"/>
              <a:gd name="connsiteY1556" fmla="*/ 525649 h 2210635"/>
              <a:gd name="connsiteX1557" fmla="*/ 2261307 w 9683433"/>
              <a:gd name="connsiteY1557" fmla="*/ 530785 h 2210635"/>
              <a:gd name="connsiteX1558" fmla="*/ 2233358 w 9683433"/>
              <a:gd name="connsiteY1558" fmla="*/ 537063 h 2210635"/>
              <a:gd name="connsiteX1559" fmla="*/ 2205409 w 9683433"/>
              <a:gd name="connsiteY1559" fmla="*/ 543341 h 2210635"/>
              <a:gd name="connsiteX1560" fmla="*/ 2225736 w 9683433"/>
              <a:gd name="connsiteY1560" fmla="*/ 509668 h 2210635"/>
              <a:gd name="connsiteX1561" fmla="*/ 2246062 w 9683433"/>
              <a:gd name="connsiteY1561" fmla="*/ 475995 h 2210635"/>
              <a:gd name="connsiteX1562" fmla="*/ 2266389 w 9683433"/>
              <a:gd name="connsiteY1562" fmla="*/ 442892 h 2210635"/>
              <a:gd name="connsiteX1563" fmla="*/ 2286715 w 9683433"/>
              <a:gd name="connsiteY1563" fmla="*/ 409218 h 2210635"/>
              <a:gd name="connsiteX1564" fmla="*/ 2307041 w 9683433"/>
              <a:gd name="connsiteY1564" fmla="*/ 375545 h 2210635"/>
              <a:gd name="connsiteX1565" fmla="*/ 2328003 w 9683433"/>
              <a:gd name="connsiteY1565" fmla="*/ 341871 h 2210635"/>
              <a:gd name="connsiteX1566" fmla="*/ 2348329 w 9683433"/>
              <a:gd name="connsiteY1566" fmla="*/ 308769 h 2210635"/>
              <a:gd name="connsiteX1567" fmla="*/ 2369291 w 9683433"/>
              <a:gd name="connsiteY1567" fmla="*/ 275666 h 2210635"/>
              <a:gd name="connsiteX1568" fmla="*/ 2350870 w 9683433"/>
              <a:gd name="connsiteY1568" fmla="*/ 279090 h 2210635"/>
              <a:gd name="connsiteX1569" fmla="*/ 2333084 w 9683433"/>
              <a:gd name="connsiteY1569" fmla="*/ 282515 h 2210635"/>
              <a:gd name="connsiteX1570" fmla="*/ 2315934 w 9683433"/>
              <a:gd name="connsiteY1570" fmla="*/ 285939 h 2210635"/>
              <a:gd name="connsiteX1571" fmla="*/ 2297513 w 9683433"/>
              <a:gd name="connsiteY1571" fmla="*/ 289934 h 2210635"/>
              <a:gd name="connsiteX1572" fmla="*/ 2320380 w 9683433"/>
              <a:gd name="connsiteY1572" fmla="*/ 253407 h 2210635"/>
              <a:gd name="connsiteX1573" fmla="*/ 2342612 w 9683433"/>
              <a:gd name="connsiteY1573" fmla="*/ 216880 h 2210635"/>
              <a:gd name="connsiteX1574" fmla="*/ 2364209 w 9683433"/>
              <a:gd name="connsiteY1574" fmla="*/ 180353 h 2210635"/>
              <a:gd name="connsiteX1575" fmla="*/ 2386441 w 9683433"/>
              <a:gd name="connsiteY1575" fmla="*/ 144397 h 2210635"/>
              <a:gd name="connsiteX1576" fmla="*/ 2409308 w 9683433"/>
              <a:gd name="connsiteY1576" fmla="*/ 107869 h 2210635"/>
              <a:gd name="connsiteX1577" fmla="*/ 2431540 w 9683433"/>
              <a:gd name="connsiteY1577" fmla="*/ 71913 h 2210635"/>
              <a:gd name="connsiteX1578" fmla="*/ 2453772 w 9683433"/>
              <a:gd name="connsiteY1578" fmla="*/ 36527 h 2210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</a:cxnLst>
            <a:rect l="l" t="t" r="r" b="b"/>
            <a:pathLst>
              <a:path w="9683433" h="2210635">
                <a:moveTo>
                  <a:pt x="9683433" y="1536122"/>
                </a:moveTo>
                <a:lnTo>
                  <a:pt x="9683433" y="1625748"/>
                </a:lnTo>
                <a:lnTo>
                  <a:pt x="9654382" y="1631165"/>
                </a:lnTo>
                <a:lnTo>
                  <a:pt x="9620716" y="1636873"/>
                </a:lnTo>
                <a:lnTo>
                  <a:pt x="9643584" y="1600346"/>
                </a:lnTo>
                <a:lnTo>
                  <a:pt x="9666451" y="1563248"/>
                </a:lnTo>
                <a:close/>
                <a:moveTo>
                  <a:pt x="2476004" y="0"/>
                </a:moveTo>
                <a:lnTo>
                  <a:pt x="2498871" y="35386"/>
                </a:lnTo>
                <a:lnTo>
                  <a:pt x="2520468" y="71342"/>
                </a:lnTo>
                <a:lnTo>
                  <a:pt x="2542700" y="106728"/>
                </a:lnTo>
                <a:lnTo>
                  <a:pt x="2565567" y="142114"/>
                </a:lnTo>
                <a:lnTo>
                  <a:pt x="2587799" y="178641"/>
                </a:lnTo>
                <a:lnTo>
                  <a:pt x="2610031" y="214026"/>
                </a:lnTo>
                <a:lnTo>
                  <a:pt x="2632263" y="250554"/>
                </a:lnTo>
                <a:lnTo>
                  <a:pt x="2654495" y="285939"/>
                </a:lnTo>
                <a:lnTo>
                  <a:pt x="2636709" y="282515"/>
                </a:lnTo>
                <a:lnTo>
                  <a:pt x="2618924" y="279661"/>
                </a:lnTo>
                <a:lnTo>
                  <a:pt x="2601773" y="276237"/>
                </a:lnTo>
                <a:lnTo>
                  <a:pt x="2583353" y="272812"/>
                </a:lnTo>
                <a:lnTo>
                  <a:pt x="2603679" y="305915"/>
                </a:lnTo>
                <a:lnTo>
                  <a:pt x="2624641" y="339589"/>
                </a:lnTo>
                <a:lnTo>
                  <a:pt x="2644967" y="372120"/>
                </a:lnTo>
                <a:lnTo>
                  <a:pt x="2665293" y="405223"/>
                </a:lnTo>
                <a:lnTo>
                  <a:pt x="2686255" y="437755"/>
                </a:lnTo>
                <a:lnTo>
                  <a:pt x="2705946" y="471429"/>
                </a:lnTo>
                <a:lnTo>
                  <a:pt x="2726272" y="504531"/>
                </a:lnTo>
                <a:lnTo>
                  <a:pt x="2747234" y="537063"/>
                </a:lnTo>
                <a:lnTo>
                  <a:pt x="2718650" y="531356"/>
                </a:lnTo>
                <a:lnTo>
                  <a:pt x="2690701" y="526790"/>
                </a:lnTo>
                <a:lnTo>
                  <a:pt x="2662117" y="521083"/>
                </a:lnTo>
                <a:lnTo>
                  <a:pt x="2634169" y="515946"/>
                </a:lnTo>
                <a:lnTo>
                  <a:pt x="2657036" y="553044"/>
                </a:lnTo>
                <a:lnTo>
                  <a:pt x="2679903" y="589571"/>
                </a:lnTo>
                <a:lnTo>
                  <a:pt x="2702135" y="626669"/>
                </a:lnTo>
                <a:lnTo>
                  <a:pt x="2725002" y="663767"/>
                </a:lnTo>
                <a:lnTo>
                  <a:pt x="2747869" y="700865"/>
                </a:lnTo>
                <a:lnTo>
                  <a:pt x="2770736" y="737392"/>
                </a:lnTo>
                <a:lnTo>
                  <a:pt x="2793603" y="774490"/>
                </a:lnTo>
                <a:lnTo>
                  <a:pt x="2816471" y="812158"/>
                </a:lnTo>
                <a:lnTo>
                  <a:pt x="2783440" y="805310"/>
                </a:lnTo>
                <a:lnTo>
                  <a:pt x="2749775" y="799031"/>
                </a:lnTo>
                <a:lnTo>
                  <a:pt x="2716744" y="792183"/>
                </a:lnTo>
                <a:lnTo>
                  <a:pt x="2683714" y="785905"/>
                </a:lnTo>
                <a:lnTo>
                  <a:pt x="2650049" y="780197"/>
                </a:lnTo>
                <a:lnTo>
                  <a:pt x="2617018" y="773919"/>
                </a:lnTo>
                <a:lnTo>
                  <a:pt x="2583988" y="768212"/>
                </a:lnTo>
                <a:lnTo>
                  <a:pt x="2550322" y="761934"/>
                </a:lnTo>
                <a:lnTo>
                  <a:pt x="2550322" y="962262"/>
                </a:lnTo>
                <a:lnTo>
                  <a:pt x="2597962" y="962262"/>
                </a:lnTo>
                <a:lnTo>
                  <a:pt x="2644967" y="962262"/>
                </a:lnTo>
                <a:lnTo>
                  <a:pt x="2691336" y="962833"/>
                </a:lnTo>
                <a:lnTo>
                  <a:pt x="2738341" y="963404"/>
                </a:lnTo>
                <a:lnTo>
                  <a:pt x="2785981" y="963974"/>
                </a:lnTo>
                <a:lnTo>
                  <a:pt x="2832986" y="964545"/>
                </a:lnTo>
                <a:lnTo>
                  <a:pt x="2880626" y="966257"/>
                </a:lnTo>
                <a:lnTo>
                  <a:pt x="2927630" y="967399"/>
                </a:lnTo>
                <a:lnTo>
                  <a:pt x="2927630" y="890920"/>
                </a:lnTo>
                <a:lnTo>
                  <a:pt x="2902222" y="894344"/>
                </a:lnTo>
                <a:lnTo>
                  <a:pt x="2876814" y="898340"/>
                </a:lnTo>
                <a:lnTo>
                  <a:pt x="2851406" y="901764"/>
                </a:lnTo>
                <a:lnTo>
                  <a:pt x="2825998" y="905759"/>
                </a:lnTo>
                <a:lnTo>
                  <a:pt x="2834891" y="892062"/>
                </a:lnTo>
                <a:lnTo>
                  <a:pt x="2843784" y="878364"/>
                </a:lnTo>
                <a:lnTo>
                  <a:pt x="2852042" y="864666"/>
                </a:lnTo>
                <a:lnTo>
                  <a:pt x="2861570" y="850968"/>
                </a:lnTo>
                <a:lnTo>
                  <a:pt x="2869827" y="837271"/>
                </a:lnTo>
                <a:lnTo>
                  <a:pt x="2878085" y="823573"/>
                </a:lnTo>
                <a:lnTo>
                  <a:pt x="2886978" y="809875"/>
                </a:lnTo>
                <a:lnTo>
                  <a:pt x="2895870" y="796178"/>
                </a:lnTo>
                <a:lnTo>
                  <a:pt x="2885072" y="797890"/>
                </a:lnTo>
                <a:lnTo>
                  <a:pt x="2874274" y="799602"/>
                </a:lnTo>
                <a:lnTo>
                  <a:pt x="2863475" y="801314"/>
                </a:lnTo>
                <a:lnTo>
                  <a:pt x="2852677" y="802456"/>
                </a:lnTo>
                <a:lnTo>
                  <a:pt x="2867922" y="777914"/>
                </a:lnTo>
                <a:lnTo>
                  <a:pt x="2883166" y="753943"/>
                </a:lnTo>
                <a:lnTo>
                  <a:pt x="2899682" y="729402"/>
                </a:lnTo>
                <a:lnTo>
                  <a:pt x="2914926" y="704860"/>
                </a:lnTo>
                <a:lnTo>
                  <a:pt x="2907939" y="706001"/>
                </a:lnTo>
                <a:lnTo>
                  <a:pt x="2900952" y="706572"/>
                </a:lnTo>
                <a:lnTo>
                  <a:pt x="2894600" y="707714"/>
                </a:lnTo>
                <a:lnTo>
                  <a:pt x="2888248" y="708855"/>
                </a:lnTo>
                <a:lnTo>
                  <a:pt x="2896506" y="695157"/>
                </a:lnTo>
                <a:lnTo>
                  <a:pt x="2904763" y="682030"/>
                </a:lnTo>
                <a:lnTo>
                  <a:pt x="2913020" y="668333"/>
                </a:lnTo>
                <a:lnTo>
                  <a:pt x="2921278" y="655206"/>
                </a:lnTo>
                <a:lnTo>
                  <a:pt x="2930171" y="641508"/>
                </a:lnTo>
                <a:lnTo>
                  <a:pt x="2938429" y="628952"/>
                </a:lnTo>
                <a:lnTo>
                  <a:pt x="2947321" y="615825"/>
                </a:lnTo>
                <a:lnTo>
                  <a:pt x="2955579" y="602127"/>
                </a:lnTo>
                <a:lnTo>
                  <a:pt x="2964472" y="615825"/>
                </a:lnTo>
                <a:lnTo>
                  <a:pt x="2972729" y="630093"/>
                </a:lnTo>
                <a:lnTo>
                  <a:pt x="2980987" y="643791"/>
                </a:lnTo>
                <a:lnTo>
                  <a:pt x="2989245" y="657489"/>
                </a:lnTo>
                <a:lnTo>
                  <a:pt x="2997502" y="671757"/>
                </a:lnTo>
                <a:lnTo>
                  <a:pt x="3006395" y="685455"/>
                </a:lnTo>
                <a:lnTo>
                  <a:pt x="3014652" y="699723"/>
                </a:lnTo>
                <a:lnTo>
                  <a:pt x="3023545" y="713421"/>
                </a:lnTo>
                <a:lnTo>
                  <a:pt x="3016558" y="712279"/>
                </a:lnTo>
                <a:lnTo>
                  <a:pt x="3010206" y="711138"/>
                </a:lnTo>
                <a:lnTo>
                  <a:pt x="3003219" y="709426"/>
                </a:lnTo>
                <a:lnTo>
                  <a:pt x="2996232" y="707714"/>
                </a:lnTo>
                <a:lnTo>
                  <a:pt x="3012112" y="733397"/>
                </a:lnTo>
                <a:lnTo>
                  <a:pt x="3027356" y="758509"/>
                </a:lnTo>
                <a:lnTo>
                  <a:pt x="3042601" y="784763"/>
                </a:lnTo>
                <a:lnTo>
                  <a:pt x="3058481" y="809875"/>
                </a:lnTo>
                <a:lnTo>
                  <a:pt x="3048318" y="808163"/>
                </a:lnTo>
                <a:lnTo>
                  <a:pt x="3037520" y="805310"/>
                </a:lnTo>
                <a:lnTo>
                  <a:pt x="3026086" y="803027"/>
                </a:lnTo>
                <a:lnTo>
                  <a:pt x="3015288" y="800744"/>
                </a:lnTo>
                <a:lnTo>
                  <a:pt x="3024180" y="815012"/>
                </a:lnTo>
                <a:lnTo>
                  <a:pt x="3033073" y="829280"/>
                </a:lnTo>
                <a:lnTo>
                  <a:pt x="3041331" y="843549"/>
                </a:lnTo>
                <a:lnTo>
                  <a:pt x="3050224" y="857817"/>
                </a:lnTo>
                <a:lnTo>
                  <a:pt x="3058481" y="872086"/>
                </a:lnTo>
                <a:lnTo>
                  <a:pt x="3068009" y="886925"/>
                </a:lnTo>
                <a:lnTo>
                  <a:pt x="3076267" y="900623"/>
                </a:lnTo>
                <a:lnTo>
                  <a:pt x="3084524" y="914891"/>
                </a:lnTo>
                <a:lnTo>
                  <a:pt x="3059116" y="909184"/>
                </a:lnTo>
                <a:lnTo>
                  <a:pt x="3034344" y="904047"/>
                </a:lnTo>
                <a:lnTo>
                  <a:pt x="3008935" y="898340"/>
                </a:lnTo>
                <a:lnTo>
                  <a:pt x="2984163" y="892632"/>
                </a:lnTo>
                <a:lnTo>
                  <a:pt x="2984163" y="969682"/>
                </a:lnTo>
                <a:lnTo>
                  <a:pt x="3029897" y="971394"/>
                </a:lnTo>
                <a:lnTo>
                  <a:pt x="3074361" y="973677"/>
                </a:lnTo>
                <a:lnTo>
                  <a:pt x="3120095" y="975389"/>
                </a:lnTo>
                <a:lnTo>
                  <a:pt x="3165830" y="978243"/>
                </a:lnTo>
                <a:lnTo>
                  <a:pt x="3211564" y="981096"/>
                </a:lnTo>
                <a:lnTo>
                  <a:pt x="3257298" y="983950"/>
                </a:lnTo>
                <a:lnTo>
                  <a:pt x="3303033" y="986804"/>
                </a:lnTo>
                <a:lnTo>
                  <a:pt x="3348767" y="989087"/>
                </a:lnTo>
                <a:lnTo>
                  <a:pt x="3348767" y="869803"/>
                </a:lnTo>
                <a:lnTo>
                  <a:pt x="3327170" y="872086"/>
                </a:lnTo>
                <a:lnTo>
                  <a:pt x="3304303" y="874369"/>
                </a:lnTo>
                <a:lnTo>
                  <a:pt x="3282071" y="877222"/>
                </a:lnTo>
                <a:lnTo>
                  <a:pt x="3259839" y="878935"/>
                </a:lnTo>
                <a:lnTo>
                  <a:pt x="3237607" y="881788"/>
                </a:lnTo>
                <a:lnTo>
                  <a:pt x="3214740" y="884642"/>
                </a:lnTo>
                <a:lnTo>
                  <a:pt x="3192508" y="887496"/>
                </a:lnTo>
                <a:lnTo>
                  <a:pt x="3170911" y="890349"/>
                </a:lnTo>
                <a:lnTo>
                  <a:pt x="3186156" y="866378"/>
                </a:lnTo>
                <a:lnTo>
                  <a:pt x="3201401" y="842407"/>
                </a:lnTo>
                <a:lnTo>
                  <a:pt x="3216646" y="819007"/>
                </a:lnTo>
                <a:lnTo>
                  <a:pt x="3231890" y="795036"/>
                </a:lnTo>
                <a:lnTo>
                  <a:pt x="3247135" y="771636"/>
                </a:lnTo>
                <a:lnTo>
                  <a:pt x="3262380" y="747665"/>
                </a:lnTo>
                <a:lnTo>
                  <a:pt x="3277625" y="724836"/>
                </a:lnTo>
                <a:lnTo>
                  <a:pt x="3292869" y="700865"/>
                </a:lnTo>
                <a:lnTo>
                  <a:pt x="3274449" y="702577"/>
                </a:lnTo>
                <a:lnTo>
                  <a:pt x="3255393" y="704860"/>
                </a:lnTo>
                <a:lnTo>
                  <a:pt x="3236337" y="707714"/>
                </a:lnTo>
                <a:lnTo>
                  <a:pt x="3217281" y="709426"/>
                </a:lnTo>
                <a:lnTo>
                  <a:pt x="3230620" y="688309"/>
                </a:lnTo>
                <a:lnTo>
                  <a:pt x="3244594" y="667191"/>
                </a:lnTo>
                <a:lnTo>
                  <a:pt x="3258569" y="646074"/>
                </a:lnTo>
                <a:lnTo>
                  <a:pt x="3271908" y="624957"/>
                </a:lnTo>
                <a:lnTo>
                  <a:pt x="3285882" y="603269"/>
                </a:lnTo>
                <a:lnTo>
                  <a:pt x="3299221" y="582152"/>
                </a:lnTo>
                <a:lnTo>
                  <a:pt x="3313196" y="561034"/>
                </a:lnTo>
                <a:lnTo>
                  <a:pt x="3327170" y="539917"/>
                </a:lnTo>
                <a:lnTo>
                  <a:pt x="3314466" y="541059"/>
                </a:lnTo>
                <a:lnTo>
                  <a:pt x="3303033" y="542771"/>
                </a:lnTo>
                <a:lnTo>
                  <a:pt x="3290964" y="543912"/>
                </a:lnTo>
                <a:lnTo>
                  <a:pt x="3278895" y="545054"/>
                </a:lnTo>
                <a:lnTo>
                  <a:pt x="3294140" y="522224"/>
                </a:lnTo>
                <a:lnTo>
                  <a:pt x="3309385" y="499395"/>
                </a:lnTo>
                <a:lnTo>
                  <a:pt x="3323994" y="475995"/>
                </a:lnTo>
                <a:lnTo>
                  <a:pt x="3339239" y="453165"/>
                </a:lnTo>
                <a:lnTo>
                  <a:pt x="3353848" y="430336"/>
                </a:lnTo>
                <a:lnTo>
                  <a:pt x="3369093" y="406935"/>
                </a:lnTo>
                <a:lnTo>
                  <a:pt x="3384338" y="384677"/>
                </a:lnTo>
                <a:lnTo>
                  <a:pt x="3398312" y="361277"/>
                </a:lnTo>
                <a:lnTo>
                  <a:pt x="3413557" y="386389"/>
                </a:lnTo>
                <a:lnTo>
                  <a:pt x="3428802" y="412072"/>
                </a:lnTo>
                <a:lnTo>
                  <a:pt x="3443411" y="436614"/>
                </a:lnTo>
                <a:lnTo>
                  <a:pt x="3458656" y="461726"/>
                </a:lnTo>
                <a:lnTo>
                  <a:pt x="3473901" y="487409"/>
                </a:lnTo>
                <a:lnTo>
                  <a:pt x="3488511" y="512522"/>
                </a:lnTo>
                <a:lnTo>
                  <a:pt x="3503755" y="537634"/>
                </a:lnTo>
                <a:lnTo>
                  <a:pt x="3518365" y="562176"/>
                </a:lnTo>
                <a:lnTo>
                  <a:pt x="3506931" y="559893"/>
                </a:lnTo>
                <a:lnTo>
                  <a:pt x="3494227" y="557039"/>
                </a:lnTo>
                <a:lnTo>
                  <a:pt x="3482794" y="553615"/>
                </a:lnTo>
                <a:lnTo>
                  <a:pt x="3470725" y="550761"/>
                </a:lnTo>
                <a:lnTo>
                  <a:pt x="3484699" y="573591"/>
                </a:lnTo>
                <a:lnTo>
                  <a:pt x="3498039" y="596420"/>
                </a:lnTo>
                <a:lnTo>
                  <a:pt x="3512013" y="619820"/>
                </a:lnTo>
                <a:lnTo>
                  <a:pt x="3525987" y="643220"/>
                </a:lnTo>
                <a:lnTo>
                  <a:pt x="3539326" y="666621"/>
                </a:lnTo>
                <a:lnTo>
                  <a:pt x="3553301" y="689450"/>
                </a:lnTo>
                <a:lnTo>
                  <a:pt x="3566640" y="712279"/>
                </a:lnTo>
                <a:lnTo>
                  <a:pt x="3580614" y="735680"/>
                </a:lnTo>
                <a:lnTo>
                  <a:pt x="3561558" y="730543"/>
                </a:lnTo>
                <a:lnTo>
                  <a:pt x="3542502" y="725977"/>
                </a:lnTo>
                <a:lnTo>
                  <a:pt x="3523446" y="721411"/>
                </a:lnTo>
                <a:lnTo>
                  <a:pt x="3504390" y="716275"/>
                </a:lnTo>
                <a:lnTo>
                  <a:pt x="3519635" y="741387"/>
                </a:lnTo>
                <a:lnTo>
                  <a:pt x="3535515" y="767641"/>
                </a:lnTo>
                <a:lnTo>
                  <a:pt x="3550760" y="793895"/>
                </a:lnTo>
                <a:lnTo>
                  <a:pt x="3566005" y="819578"/>
                </a:lnTo>
                <a:lnTo>
                  <a:pt x="3581249" y="845261"/>
                </a:lnTo>
                <a:lnTo>
                  <a:pt x="3596494" y="870944"/>
                </a:lnTo>
                <a:lnTo>
                  <a:pt x="3611739" y="897198"/>
                </a:lnTo>
                <a:lnTo>
                  <a:pt x="3626984" y="922881"/>
                </a:lnTo>
                <a:lnTo>
                  <a:pt x="3604752" y="917745"/>
                </a:lnTo>
                <a:lnTo>
                  <a:pt x="3581885" y="911467"/>
                </a:lnTo>
                <a:lnTo>
                  <a:pt x="3560288" y="905188"/>
                </a:lnTo>
                <a:lnTo>
                  <a:pt x="3538056" y="899481"/>
                </a:lnTo>
                <a:lnTo>
                  <a:pt x="3515824" y="894344"/>
                </a:lnTo>
                <a:lnTo>
                  <a:pt x="3492957" y="888066"/>
                </a:lnTo>
                <a:lnTo>
                  <a:pt x="3470725" y="882359"/>
                </a:lnTo>
                <a:lnTo>
                  <a:pt x="3449128" y="877222"/>
                </a:lnTo>
                <a:lnTo>
                  <a:pt x="3449128" y="997077"/>
                </a:lnTo>
                <a:lnTo>
                  <a:pt x="3505026" y="1001072"/>
                </a:lnTo>
                <a:lnTo>
                  <a:pt x="3560923" y="1005638"/>
                </a:lnTo>
                <a:lnTo>
                  <a:pt x="3617456" y="1010775"/>
                </a:lnTo>
                <a:lnTo>
                  <a:pt x="3673353" y="1015911"/>
                </a:lnTo>
                <a:lnTo>
                  <a:pt x="3729886" y="1021619"/>
                </a:lnTo>
                <a:lnTo>
                  <a:pt x="3786419" y="1026755"/>
                </a:lnTo>
                <a:lnTo>
                  <a:pt x="3842951" y="1032463"/>
                </a:lnTo>
                <a:lnTo>
                  <a:pt x="3898849" y="1038741"/>
                </a:lnTo>
                <a:lnTo>
                  <a:pt x="3898849" y="838983"/>
                </a:lnTo>
                <a:lnTo>
                  <a:pt x="3865818" y="841837"/>
                </a:lnTo>
                <a:lnTo>
                  <a:pt x="3832788" y="843549"/>
                </a:lnTo>
                <a:lnTo>
                  <a:pt x="3799123" y="846403"/>
                </a:lnTo>
                <a:lnTo>
                  <a:pt x="3766092" y="848686"/>
                </a:lnTo>
                <a:lnTo>
                  <a:pt x="3733062" y="850968"/>
                </a:lnTo>
                <a:lnTo>
                  <a:pt x="3699396" y="853822"/>
                </a:lnTo>
                <a:lnTo>
                  <a:pt x="3665731" y="856676"/>
                </a:lnTo>
                <a:lnTo>
                  <a:pt x="3632701" y="859530"/>
                </a:lnTo>
                <a:lnTo>
                  <a:pt x="3655568" y="825285"/>
                </a:lnTo>
                <a:lnTo>
                  <a:pt x="3678435" y="790470"/>
                </a:lnTo>
                <a:lnTo>
                  <a:pt x="3701302" y="756226"/>
                </a:lnTo>
                <a:lnTo>
                  <a:pt x="3724169" y="721411"/>
                </a:lnTo>
                <a:lnTo>
                  <a:pt x="3747036" y="687167"/>
                </a:lnTo>
                <a:lnTo>
                  <a:pt x="3769903" y="652923"/>
                </a:lnTo>
                <a:lnTo>
                  <a:pt x="3792770" y="618679"/>
                </a:lnTo>
                <a:lnTo>
                  <a:pt x="3815638" y="583864"/>
                </a:lnTo>
                <a:lnTo>
                  <a:pt x="3787054" y="586147"/>
                </a:lnTo>
                <a:lnTo>
                  <a:pt x="3759105" y="588430"/>
                </a:lnTo>
                <a:lnTo>
                  <a:pt x="3730521" y="590713"/>
                </a:lnTo>
                <a:lnTo>
                  <a:pt x="3702572" y="592425"/>
                </a:lnTo>
                <a:lnTo>
                  <a:pt x="3722264" y="561605"/>
                </a:lnTo>
                <a:lnTo>
                  <a:pt x="3743225" y="530785"/>
                </a:lnTo>
                <a:lnTo>
                  <a:pt x="3763551" y="499965"/>
                </a:lnTo>
                <a:lnTo>
                  <a:pt x="3783878" y="469146"/>
                </a:lnTo>
                <a:lnTo>
                  <a:pt x="3804839" y="438326"/>
                </a:lnTo>
                <a:lnTo>
                  <a:pt x="3825166" y="407506"/>
                </a:lnTo>
                <a:lnTo>
                  <a:pt x="3846127" y="377257"/>
                </a:lnTo>
                <a:lnTo>
                  <a:pt x="3865818" y="346437"/>
                </a:lnTo>
                <a:lnTo>
                  <a:pt x="3848033" y="347579"/>
                </a:lnTo>
                <a:lnTo>
                  <a:pt x="3830883" y="348720"/>
                </a:lnTo>
                <a:lnTo>
                  <a:pt x="3812462" y="350433"/>
                </a:lnTo>
                <a:lnTo>
                  <a:pt x="3794676" y="351574"/>
                </a:lnTo>
                <a:lnTo>
                  <a:pt x="3816908" y="317901"/>
                </a:lnTo>
                <a:lnTo>
                  <a:pt x="3839775" y="284798"/>
                </a:lnTo>
                <a:lnTo>
                  <a:pt x="3862007" y="251124"/>
                </a:lnTo>
                <a:lnTo>
                  <a:pt x="3883604" y="217451"/>
                </a:lnTo>
                <a:lnTo>
                  <a:pt x="3905836" y="183777"/>
                </a:lnTo>
                <a:lnTo>
                  <a:pt x="3928703" y="151245"/>
                </a:lnTo>
                <a:lnTo>
                  <a:pt x="3950935" y="117572"/>
                </a:lnTo>
                <a:lnTo>
                  <a:pt x="3973167" y="83899"/>
                </a:lnTo>
                <a:lnTo>
                  <a:pt x="3995399" y="122709"/>
                </a:lnTo>
                <a:lnTo>
                  <a:pt x="4018266" y="160948"/>
                </a:lnTo>
                <a:lnTo>
                  <a:pt x="4039863" y="199187"/>
                </a:lnTo>
                <a:lnTo>
                  <a:pt x="4062095" y="237427"/>
                </a:lnTo>
                <a:lnTo>
                  <a:pt x="4084962" y="276237"/>
                </a:lnTo>
                <a:lnTo>
                  <a:pt x="4107194" y="314476"/>
                </a:lnTo>
                <a:lnTo>
                  <a:pt x="4129426" y="353286"/>
                </a:lnTo>
                <a:lnTo>
                  <a:pt x="4151658" y="391526"/>
                </a:lnTo>
                <a:lnTo>
                  <a:pt x="4133872" y="386389"/>
                </a:lnTo>
                <a:lnTo>
                  <a:pt x="4116087" y="381252"/>
                </a:lnTo>
                <a:lnTo>
                  <a:pt x="4098301" y="375545"/>
                </a:lnTo>
                <a:lnTo>
                  <a:pt x="4080516" y="370979"/>
                </a:lnTo>
                <a:lnTo>
                  <a:pt x="4100842" y="405794"/>
                </a:lnTo>
                <a:lnTo>
                  <a:pt x="4121803" y="441180"/>
                </a:lnTo>
                <a:lnTo>
                  <a:pt x="4142130" y="475995"/>
                </a:lnTo>
                <a:lnTo>
                  <a:pt x="4161821" y="511951"/>
                </a:lnTo>
                <a:lnTo>
                  <a:pt x="4182782" y="547337"/>
                </a:lnTo>
                <a:lnTo>
                  <a:pt x="4203109" y="582152"/>
                </a:lnTo>
                <a:lnTo>
                  <a:pt x="4224070" y="618108"/>
                </a:lnTo>
                <a:lnTo>
                  <a:pt x="4244397" y="653494"/>
                </a:lnTo>
                <a:lnTo>
                  <a:pt x="4216448" y="644362"/>
                </a:lnTo>
                <a:lnTo>
                  <a:pt x="4187864" y="636372"/>
                </a:lnTo>
                <a:lnTo>
                  <a:pt x="4159280" y="627810"/>
                </a:lnTo>
                <a:lnTo>
                  <a:pt x="4130696" y="619249"/>
                </a:lnTo>
                <a:lnTo>
                  <a:pt x="4153563" y="658630"/>
                </a:lnTo>
                <a:lnTo>
                  <a:pt x="4176431" y="698011"/>
                </a:lnTo>
                <a:lnTo>
                  <a:pt x="4199298" y="737392"/>
                </a:lnTo>
                <a:lnTo>
                  <a:pt x="4222165" y="777343"/>
                </a:lnTo>
                <a:lnTo>
                  <a:pt x="4245032" y="816724"/>
                </a:lnTo>
                <a:lnTo>
                  <a:pt x="4267899" y="856105"/>
                </a:lnTo>
                <a:lnTo>
                  <a:pt x="4290767" y="895486"/>
                </a:lnTo>
                <a:lnTo>
                  <a:pt x="4313633" y="935438"/>
                </a:lnTo>
                <a:lnTo>
                  <a:pt x="4279968" y="925164"/>
                </a:lnTo>
                <a:lnTo>
                  <a:pt x="4247573" y="914891"/>
                </a:lnTo>
                <a:lnTo>
                  <a:pt x="4213907" y="905188"/>
                </a:lnTo>
                <a:lnTo>
                  <a:pt x="4180242" y="894915"/>
                </a:lnTo>
                <a:lnTo>
                  <a:pt x="4147847" y="885213"/>
                </a:lnTo>
                <a:lnTo>
                  <a:pt x="4114181" y="874939"/>
                </a:lnTo>
                <a:lnTo>
                  <a:pt x="4080516" y="865237"/>
                </a:lnTo>
                <a:lnTo>
                  <a:pt x="4047485" y="856105"/>
                </a:lnTo>
                <a:lnTo>
                  <a:pt x="4047485" y="1055292"/>
                </a:lnTo>
                <a:lnTo>
                  <a:pt x="4094490" y="1060429"/>
                </a:lnTo>
                <a:lnTo>
                  <a:pt x="4141495" y="1066707"/>
                </a:lnTo>
                <a:lnTo>
                  <a:pt x="4188499" y="1072414"/>
                </a:lnTo>
                <a:lnTo>
                  <a:pt x="4236139" y="1078122"/>
                </a:lnTo>
                <a:lnTo>
                  <a:pt x="4283145" y="1084400"/>
                </a:lnTo>
                <a:lnTo>
                  <a:pt x="4330148" y="1090678"/>
                </a:lnTo>
                <a:lnTo>
                  <a:pt x="4377788" y="1096956"/>
                </a:lnTo>
                <a:lnTo>
                  <a:pt x="4424158" y="1102663"/>
                </a:lnTo>
                <a:lnTo>
                  <a:pt x="4424158" y="1026185"/>
                </a:lnTo>
                <a:lnTo>
                  <a:pt x="4398750" y="1026755"/>
                </a:lnTo>
                <a:lnTo>
                  <a:pt x="4373977" y="1028468"/>
                </a:lnTo>
                <a:lnTo>
                  <a:pt x="4348569" y="1029038"/>
                </a:lnTo>
                <a:lnTo>
                  <a:pt x="4323796" y="1030180"/>
                </a:lnTo>
                <a:lnTo>
                  <a:pt x="4340947" y="1005067"/>
                </a:lnTo>
                <a:lnTo>
                  <a:pt x="4358097" y="978813"/>
                </a:lnTo>
                <a:lnTo>
                  <a:pt x="4375248" y="953701"/>
                </a:lnTo>
                <a:lnTo>
                  <a:pt x="4393034" y="928589"/>
                </a:lnTo>
                <a:lnTo>
                  <a:pt x="4382235" y="928589"/>
                </a:lnTo>
                <a:lnTo>
                  <a:pt x="4371436" y="929159"/>
                </a:lnTo>
                <a:lnTo>
                  <a:pt x="4360003" y="929730"/>
                </a:lnTo>
                <a:lnTo>
                  <a:pt x="4349204" y="929730"/>
                </a:lnTo>
                <a:lnTo>
                  <a:pt x="4365721" y="907471"/>
                </a:lnTo>
                <a:lnTo>
                  <a:pt x="4380964" y="884642"/>
                </a:lnTo>
                <a:lnTo>
                  <a:pt x="4396845" y="861242"/>
                </a:lnTo>
                <a:lnTo>
                  <a:pt x="4412089" y="838983"/>
                </a:lnTo>
                <a:lnTo>
                  <a:pt x="4405102" y="838983"/>
                </a:lnTo>
                <a:lnTo>
                  <a:pt x="4398116" y="839554"/>
                </a:lnTo>
                <a:lnTo>
                  <a:pt x="4391127" y="839554"/>
                </a:lnTo>
                <a:lnTo>
                  <a:pt x="4384775" y="839554"/>
                </a:lnTo>
                <a:lnTo>
                  <a:pt x="4401927" y="815012"/>
                </a:lnTo>
                <a:lnTo>
                  <a:pt x="4419076" y="790470"/>
                </a:lnTo>
                <a:lnTo>
                  <a:pt x="4435591" y="764787"/>
                </a:lnTo>
                <a:lnTo>
                  <a:pt x="4452107" y="740246"/>
                </a:lnTo>
                <a:lnTo>
                  <a:pt x="4461635" y="755085"/>
                </a:lnTo>
                <a:lnTo>
                  <a:pt x="4469893" y="769924"/>
                </a:lnTo>
                <a:lnTo>
                  <a:pt x="4478150" y="784763"/>
                </a:lnTo>
                <a:lnTo>
                  <a:pt x="4486407" y="799031"/>
                </a:lnTo>
                <a:lnTo>
                  <a:pt x="4495300" y="814441"/>
                </a:lnTo>
                <a:lnTo>
                  <a:pt x="4503558" y="829280"/>
                </a:lnTo>
                <a:lnTo>
                  <a:pt x="4511816" y="843549"/>
                </a:lnTo>
                <a:lnTo>
                  <a:pt x="4520073" y="858388"/>
                </a:lnTo>
                <a:lnTo>
                  <a:pt x="4513087" y="856676"/>
                </a:lnTo>
                <a:lnTo>
                  <a:pt x="4507369" y="854393"/>
                </a:lnTo>
                <a:lnTo>
                  <a:pt x="4500382" y="852110"/>
                </a:lnTo>
                <a:lnTo>
                  <a:pt x="4493394" y="849827"/>
                </a:lnTo>
                <a:lnTo>
                  <a:pt x="4501017" y="863525"/>
                </a:lnTo>
                <a:lnTo>
                  <a:pt x="4508639" y="877222"/>
                </a:lnTo>
                <a:lnTo>
                  <a:pt x="4516262" y="890920"/>
                </a:lnTo>
                <a:lnTo>
                  <a:pt x="4524519" y="904618"/>
                </a:lnTo>
                <a:lnTo>
                  <a:pt x="4532142" y="917745"/>
                </a:lnTo>
                <a:lnTo>
                  <a:pt x="4539764" y="931442"/>
                </a:lnTo>
                <a:lnTo>
                  <a:pt x="4547386" y="945140"/>
                </a:lnTo>
                <a:lnTo>
                  <a:pt x="4555009" y="958838"/>
                </a:lnTo>
                <a:lnTo>
                  <a:pt x="4544846" y="955413"/>
                </a:lnTo>
                <a:lnTo>
                  <a:pt x="4534048" y="951989"/>
                </a:lnTo>
                <a:lnTo>
                  <a:pt x="4523249" y="948564"/>
                </a:lnTo>
                <a:lnTo>
                  <a:pt x="4512450" y="945140"/>
                </a:lnTo>
                <a:lnTo>
                  <a:pt x="4520709" y="959979"/>
                </a:lnTo>
                <a:lnTo>
                  <a:pt x="4530236" y="974818"/>
                </a:lnTo>
                <a:lnTo>
                  <a:pt x="4538494" y="990228"/>
                </a:lnTo>
                <a:lnTo>
                  <a:pt x="4547386" y="1005067"/>
                </a:lnTo>
                <a:lnTo>
                  <a:pt x="4556279" y="1021048"/>
                </a:lnTo>
                <a:lnTo>
                  <a:pt x="4564537" y="1035887"/>
                </a:lnTo>
                <a:lnTo>
                  <a:pt x="4573430" y="1050726"/>
                </a:lnTo>
                <a:lnTo>
                  <a:pt x="4581688" y="1066136"/>
                </a:lnTo>
                <a:lnTo>
                  <a:pt x="4556915" y="1057575"/>
                </a:lnTo>
                <a:lnTo>
                  <a:pt x="4531507" y="1049585"/>
                </a:lnTo>
                <a:lnTo>
                  <a:pt x="4506734" y="1042165"/>
                </a:lnTo>
                <a:lnTo>
                  <a:pt x="4480690" y="1033604"/>
                </a:lnTo>
                <a:lnTo>
                  <a:pt x="4480690" y="1110654"/>
                </a:lnTo>
                <a:lnTo>
                  <a:pt x="4526425" y="1117502"/>
                </a:lnTo>
                <a:lnTo>
                  <a:pt x="4572159" y="1123210"/>
                </a:lnTo>
                <a:lnTo>
                  <a:pt x="4617894" y="1130059"/>
                </a:lnTo>
                <a:lnTo>
                  <a:pt x="4663628" y="1136907"/>
                </a:lnTo>
                <a:lnTo>
                  <a:pt x="4709363" y="1143756"/>
                </a:lnTo>
                <a:lnTo>
                  <a:pt x="4755097" y="1150605"/>
                </a:lnTo>
                <a:lnTo>
                  <a:pt x="4800831" y="1157454"/>
                </a:lnTo>
                <a:lnTo>
                  <a:pt x="4846565" y="1164303"/>
                </a:lnTo>
                <a:lnTo>
                  <a:pt x="4846565" y="1045019"/>
                </a:lnTo>
                <a:lnTo>
                  <a:pt x="4824334" y="1045019"/>
                </a:lnTo>
                <a:lnTo>
                  <a:pt x="4801466" y="1045590"/>
                </a:lnTo>
                <a:lnTo>
                  <a:pt x="4779235" y="1046160"/>
                </a:lnTo>
                <a:lnTo>
                  <a:pt x="4757002" y="1046731"/>
                </a:lnTo>
                <a:lnTo>
                  <a:pt x="4734136" y="1047302"/>
                </a:lnTo>
                <a:lnTo>
                  <a:pt x="4711903" y="1047302"/>
                </a:lnTo>
                <a:lnTo>
                  <a:pt x="4690306" y="1048443"/>
                </a:lnTo>
                <a:lnTo>
                  <a:pt x="4667439" y="1049014"/>
                </a:lnTo>
                <a:lnTo>
                  <a:pt x="4683319" y="1026755"/>
                </a:lnTo>
                <a:lnTo>
                  <a:pt x="4698564" y="1004497"/>
                </a:lnTo>
                <a:lnTo>
                  <a:pt x="4713808" y="981667"/>
                </a:lnTo>
                <a:lnTo>
                  <a:pt x="4729053" y="959979"/>
                </a:lnTo>
                <a:lnTo>
                  <a:pt x="4744298" y="937150"/>
                </a:lnTo>
                <a:lnTo>
                  <a:pt x="4759543" y="915462"/>
                </a:lnTo>
                <a:lnTo>
                  <a:pt x="4774788" y="892632"/>
                </a:lnTo>
                <a:lnTo>
                  <a:pt x="4790032" y="870944"/>
                </a:lnTo>
                <a:lnTo>
                  <a:pt x="4770976" y="870944"/>
                </a:lnTo>
                <a:lnTo>
                  <a:pt x="4751920" y="871515"/>
                </a:lnTo>
                <a:lnTo>
                  <a:pt x="4732865" y="872086"/>
                </a:lnTo>
                <a:lnTo>
                  <a:pt x="4714444" y="872086"/>
                </a:lnTo>
                <a:lnTo>
                  <a:pt x="4728418" y="852681"/>
                </a:lnTo>
                <a:lnTo>
                  <a:pt x="4741758" y="832705"/>
                </a:lnTo>
                <a:lnTo>
                  <a:pt x="4755731" y="812729"/>
                </a:lnTo>
                <a:lnTo>
                  <a:pt x="4769071" y="792753"/>
                </a:lnTo>
                <a:lnTo>
                  <a:pt x="4783046" y="773348"/>
                </a:lnTo>
                <a:lnTo>
                  <a:pt x="4797020" y="753373"/>
                </a:lnTo>
                <a:lnTo>
                  <a:pt x="4810359" y="732826"/>
                </a:lnTo>
                <a:lnTo>
                  <a:pt x="4824334" y="712850"/>
                </a:lnTo>
                <a:lnTo>
                  <a:pt x="4812264" y="713421"/>
                </a:lnTo>
                <a:lnTo>
                  <a:pt x="4799561" y="713421"/>
                </a:lnTo>
                <a:lnTo>
                  <a:pt x="4788128" y="713421"/>
                </a:lnTo>
                <a:lnTo>
                  <a:pt x="4776058" y="714562"/>
                </a:lnTo>
                <a:lnTo>
                  <a:pt x="4791303" y="692304"/>
                </a:lnTo>
                <a:lnTo>
                  <a:pt x="4805912" y="670616"/>
                </a:lnTo>
                <a:lnTo>
                  <a:pt x="4821157" y="649498"/>
                </a:lnTo>
                <a:lnTo>
                  <a:pt x="4836402" y="627240"/>
                </a:lnTo>
                <a:lnTo>
                  <a:pt x="4851012" y="605552"/>
                </a:lnTo>
                <a:lnTo>
                  <a:pt x="4866256" y="583864"/>
                </a:lnTo>
                <a:lnTo>
                  <a:pt x="4880866" y="562176"/>
                </a:lnTo>
                <a:lnTo>
                  <a:pt x="4896110" y="540488"/>
                </a:lnTo>
                <a:lnTo>
                  <a:pt x="4911355" y="567312"/>
                </a:lnTo>
                <a:lnTo>
                  <a:pt x="4925330" y="592996"/>
                </a:lnTo>
                <a:lnTo>
                  <a:pt x="4940574" y="619820"/>
                </a:lnTo>
                <a:lnTo>
                  <a:pt x="4955819" y="646074"/>
                </a:lnTo>
                <a:lnTo>
                  <a:pt x="4970429" y="672328"/>
                </a:lnTo>
                <a:lnTo>
                  <a:pt x="4985673" y="698582"/>
                </a:lnTo>
                <a:lnTo>
                  <a:pt x="5000919" y="725406"/>
                </a:lnTo>
                <a:lnTo>
                  <a:pt x="5015528" y="751090"/>
                </a:lnTo>
                <a:lnTo>
                  <a:pt x="5004095" y="747665"/>
                </a:lnTo>
                <a:lnTo>
                  <a:pt x="4992025" y="743670"/>
                </a:lnTo>
                <a:lnTo>
                  <a:pt x="4979956" y="739675"/>
                </a:lnTo>
                <a:lnTo>
                  <a:pt x="4968523" y="735680"/>
                </a:lnTo>
                <a:lnTo>
                  <a:pt x="4981862" y="759651"/>
                </a:lnTo>
                <a:lnTo>
                  <a:pt x="4995837" y="784192"/>
                </a:lnTo>
                <a:lnTo>
                  <a:pt x="5009177" y="808163"/>
                </a:lnTo>
                <a:lnTo>
                  <a:pt x="5023150" y="832705"/>
                </a:lnTo>
                <a:lnTo>
                  <a:pt x="5037124" y="856676"/>
                </a:lnTo>
                <a:lnTo>
                  <a:pt x="5050465" y="880647"/>
                </a:lnTo>
                <a:lnTo>
                  <a:pt x="5064438" y="905188"/>
                </a:lnTo>
                <a:lnTo>
                  <a:pt x="5077778" y="929159"/>
                </a:lnTo>
                <a:lnTo>
                  <a:pt x="5058721" y="922881"/>
                </a:lnTo>
                <a:lnTo>
                  <a:pt x="5039666" y="916603"/>
                </a:lnTo>
                <a:lnTo>
                  <a:pt x="5020610" y="909754"/>
                </a:lnTo>
                <a:lnTo>
                  <a:pt x="5001553" y="904047"/>
                </a:lnTo>
                <a:lnTo>
                  <a:pt x="5016798" y="930301"/>
                </a:lnTo>
                <a:lnTo>
                  <a:pt x="5032043" y="957696"/>
                </a:lnTo>
                <a:lnTo>
                  <a:pt x="5047288" y="984521"/>
                </a:lnTo>
                <a:lnTo>
                  <a:pt x="5062533" y="1011916"/>
                </a:lnTo>
                <a:lnTo>
                  <a:pt x="5079047" y="1038741"/>
                </a:lnTo>
                <a:lnTo>
                  <a:pt x="5093658" y="1066136"/>
                </a:lnTo>
                <a:lnTo>
                  <a:pt x="5108902" y="1093532"/>
                </a:lnTo>
                <a:lnTo>
                  <a:pt x="5124148" y="1119785"/>
                </a:lnTo>
                <a:lnTo>
                  <a:pt x="5102550" y="1112366"/>
                </a:lnTo>
                <a:lnTo>
                  <a:pt x="5079683" y="1104946"/>
                </a:lnTo>
                <a:lnTo>
                  <a:pt x="5057451" y="1097527"/>
                </a:lnTo>
                <a:lnTo>
                  <a:pt x="5035219" y="1090107"/>
                </a:lnTo>
                <a:lnTo>
                  <a:pt x="5012352" y="1082117"/>
                </a:lnTo>
                <a:lnTo>
                  <a:pt x="4990120" y="1074697"/>
                </a:lnTo>
                <a:lnTo>
                  <a:pt x="4968523" y="1067278"/>
                </a:lnTo>
                <a:lnTo>
                  <a:pt x="4945656" y="1059858"/>
                </a:lnTo>
                <a:lnTo>
                  <a:pt x="4945656" y="1180283"/>
                </a:lnTo>
                <a:lnTo>
                  <a:pt x="5001553" y="1189415"/>
                </a:lnTo>
                <a:lnTo>
                  <a:pt x="5058086" y="1197976"/>
                </a:lnTo>
                <a:lnTo>
                  <a:pt x="5114619" y="1207108"/>
                </a:lnTo>
                <a:lnTo>
                  <a:pt x="5171151" y="1216240"/>
                </a:lnTo>
                <a:lnTo>
                  <a:pt x="5227049" y="1225372"/>
                </a:lnTo>
                <a:lnTo>
                  <a:pt x="5283581" y="1235074"/>
                </a:lnTo>
                <a:lnTo>
                  <a:pt x="5340115" y="1244777"/>
                </a:lnTo>
                <a:lnTo>
                  <a:pt x="5396647" y="1253338"/>
                </a:lnTo>
                <a:lnTo>
                  <a:pt x="5396647" y="1054151"/>
                </a:lnTo>
                <a:lnTo>
                  <a:pt x="5362981" y="1054151"/>
                </a:lnTo>
                <a:lnTo>
                  <a:pt x="5329316" y="1055292"/>
                </a:lnTo>
                <a:lnTo>
                  <a:pt x="5296921" y="1055292"/>
                </a:lnTo>
                <a:lnTo>
                  <a:pt x="5263255" y="1055292"/>
                </a:lnTo>
                <a:lnTo>
                  <a:pt x="5229589" y="1055863"/>
                </a:lnTo>
                <a:lnTo>
                  <a:pt x="5196560" y="1055863"/>
                </a:lnTo>
                <a:lnTo>
                  <a:pt x="5163529" y="1056434"/>
                </a:lnTo>
                <a:lnTo>
                  <a:pt x="5129863" y="1057004"/>
                </a:lnTo>
                <a:lnTo>
                  <a:pt x="5152730" y="1023331"/>
                </a:lnTo>
                <a:lnTo>
                  <a:pt x="5175598" y="990799"/>
                </a:lnTo>
                <a:lnTo>
                  <a:pt x="5198465" y="957696"/>
                </a:lnTo>
                <a:lnTo>
                  <a:pt x="5221332" y="925164"/>
                </a:lnTo>
                <a:lnTo>
                  <a:pt x="5244199" y="892062"/>
                </a:lnTo>
                <a:lnTo>
                  <a:pt x="5267066" y="859530"/>
                </a:lnTo>
                <a:lnTo>
                  <a:pt x="5289933" y="826427"/>
                </a:lnTo>
                <a:lnTo>
                  <a:pt x="5312802" y="794466"/>
                </a:lnTo>
                <a:lnTo>
                  <a:pt x="5284217" y="794466"/>
                </a:lnTo>
                <a:lnTo>
                  <a:pt x="5256268" y="794466"/>
                </a:lnTo>
                <a:lnTo>
                  <a:pt x="5227049" y="795036"/>
                </a:lnTo>
                <a:lnTo>
                  <a:pt x="5199100" y="795036"/>
                </a:lnTo>
                <a:lnTo>
                  <a:pt x="5219426" y="765358"/>
                </a:lnTo>
                <a:lnTo>
                  <a:pt x="5240388" y="736250"/>
                </a:lnTo>
                <a:lnTo>
                  <a:pt x="5260714" y="706572"/>
                </a:lnTo>
                <a:lnTo>
                  <a:pt x="5281676" y="677465"/>
                </a:lnTo>
                <a:lnTo>
                  <a:pt x="5302002" y="647786"/>
                </a:lnTo>
                <a:lnTo>
                  <a:pt x="5321693" y="618679"/>
                </a:lnTo>
                <a:lnTo>
                  <a:pt x="5342655" y="589000"/>
                </a:lnTo>
                <a:lnTo>
                  <a:pt x="5362981" y="559893"/>
                </a:lnTo>
                <a:lnTo>
                  <a:pt x="5345197" y="559893"/>
                </a:lnTo>
                <a:lnTo>
                  <a:pt x="5327410" y="559893"/>
                </a:lnTo>
                <a:lnTo>
                  <a:pt x="5309625" y="560464"/>
                </a:lnTo>
                <a:lnTo>
                  <a:pt x="5291839" y="560464"/>
                </a:lnTo>
                <a:lnTo>
                  <a:pt x="5314071" y="527932"/>
                </a:lnTo>
                <a:lnTo>
                  <a:pt x="5336303" y="495970"/>
                </a:lnTo>
                <a:lnTo>
                  <a:pt x="5359170" y="464009"/>
                </a:lnTo>
                <a:lnTo>
                  <a:pt x="5381403" y="432619"/>
                </a:lnTo>
                <a:lnTo>
                  <a:pt x="5403634" y="400087"/>
                </a:lnTo>
                <a:lnTo>
                  <a:pt x="5425231" y="368125"/>
                </a:lnTo>
                <a:lnTo>
                  <a:pt x="5448098" y="336164"/>
                </a:lnTo>
                <a:lnTo>
                  <a:pt x="5470330" y="304203"/>
                </a:lnTo>
                <a:lnTo>
                  <a:pt x="5492563" y="343584"/>
                </a:lnTo>
                <a:lnTo>
                  <a:pt x="5514794" y="382964"/>
                </a:lnTo>
                <a:lnTo>
                  <a:pt x="5537662" y="422916"/>
                </a:lnTo>
                <a:lnTo>
                  <a:pt x="5559258" y="462297"/>
                </a:lnTo>
                <a:lnTo>
                  <a:pt x="5581490" y="502248"/>
                </a:lnTo>
                <a:lnTo>
                  <a:pt x="5604357" y="541629"/>
                </a:lnTo>
                <a:lnTo>
                  <a:pt x="5626589" y="581581"/>
                </a:lnTo>
                <a:lnTo>
                  <a:pt x="5648822" y="621532"/>
                </a:lnTo>
                <a:lnTo>
                  <a:pt x="5631035" y="615254"/>
                </a:lnTo>
                <a:lnTo>
                  <a:pt x="5612614" y="608976"/>
                </a:lnTo>
                <a:lnTo>
                  <a:pt x="5595464" y="602698"/>
                </a:lnTo>
                <a:lnTo>
                  <a:pt x="5577679" y="596420"/>
                </a:lnTo>
                <a:lnTo>
                  <a:pt x="5598640" y="632947"/>
                </a:lnTo>
                <a:lnTo>
                  <a:pt x="5618331" y="668904"/>
                </a:lnTo>
                <a:lnTo>
                  <a:pt x="5638657" y="705431"/>
                </a:lnTo>
                <a:lnTo>
                  <a:pt x="5659619" y="741387"/>
                </a:lnTo>
                <a:lnTo>
                  <a:pt x="5679946" y="777914"/>
                </a:lnTo>
                <a:lnTo>
                  <a:pt x="5700272" y="815012"/>
                </a:lnTo>
                <a:lnTo>
                  <a:pt x="5721234" y="850968"/>
                </a:lnTo>
                <a:lnTo>
                  <a:pt x="5741559" y="887496"/>
                </a:lnTo>
                <a:lnTo>
                  <a:pt x="5712976" y="877793"/>
                </a:lnTo>
                <a:lnTo>
                  <a:pt x="5684392" y="867520"/>
                </a:lnTo>
                <a:lnTo>
                  <a:pt x="5656444" y="857817"/>
                </a:lnTo>
                <a:lnTo>
                  <a:pt x="5627859" y="847544"/>
                </a:lnTo>
                <a:lnTo>
                  <a:pt x="5650726" y="888637"/>
                </a:lnTo>
                <a:lnTo>
                  <a:pt x="5673593" y="929159"/>
                </a:lnTo>
                <a:lnTo>
                  <a:pt x="5696461" y="969682"/>
                </a:lnTo>
                <a:lnTo>
                  <a:pt x="5719328" y="1010775"/>
                </a:lnTo>
                <a:lnTo>
                  <a:pt x="5742195" y="1050726"/>
                </a:lnTo>
                <a:lnTo>
                  <a:pt x="5765062" y="1091249"/>
                </a:lnTo>
                <a:lnTo>
                  <a:pt x="5787929" y="1132342"/>
                </a:lnTo>
                <a:lnTo>
                  <a:pt x="5810796" y="1172864"/>
                </a:lnTo>
                <a:lnTo>
                  <a:pt x="5777766" y="1160878"/>
                </a:lnTo>
                <a:lnTo>
                  <a:pt x="5744100" y="1149464"/>
                </a:lnTo>
                <a:lnTo>
                  <a:pt x="5711070" y="1138049"/>
                </a:lnTo>
                <a:lnTo>
                  <a:pt x="5677404" y="1126063"/>
                </a:lnTo>
                <a:lnTo>
                  <a:pt x="5644374" y="1114649"/>
                </a:lnTo>
                <a:lnTo>
                  <a:pt x="5611345" y="1102663"/>
                </a:lnTo>
                <a:lnTo>
                  <a:pt x="5577679" y="1091249"/>
                </a:lnTo>
                <a:lnTo>
                  <a:pt x="5544013" y="1079834"/>
                </a:lnTo>
                <a:lnTo>
                  <a:pt x="5544013" y="1279592"/>
                </a:lnTo>
                <a:lnTo>
                  <a:pt x="5591653" y="1287011"/>
                </a:lnTo>
                <a:lnTo>
                  <a:pt x="5638657" y="1295002"/>
                </a:lnTo>
                <a:lnTo>
                  <a:pt x="5686297" y="1303563"/>
                </a:lnTo>
                <a:lnTo>
                  <a:pt x="5733302" y="1311553"/>
                </a:lnTo>
                <a:lnTo>
                  <a:pt x="5780307" y="1319543"/>
                </a:lnTo>
                <a:lnTo>
                  <a:pt x="5827311" y="1328104"/>
                </a:lnTo>
                <a:lnTo>
                  <a:pt x="5874316" y="1336095"/>
                </a:lnTo>
                <a:lnTo>
                  <a:pt x="5921321" y="1345226"/>
                </a:lnTo>
                <a:lnTo>
                  <a:pt x="5921321" y="1267606"/>
                </a:lnTo>
                <a:lnTo>
                  <a:pt x="5896548" y="1267606"/>
                </a:lnTo>
                <a:lnTo>
                  <a:pt x="5871140" y="1267606"/>
                </a:lnTo>
                <a:lnTo>
                  <a:pt x="5846367" y="1267606"/>
                </a:lnTo>
                <a:lnTo>
                  <a:pt x="5820324" y="1267606"/>
                </a:lnTo>
                <a:lnTo>
                  <a:pt x="5837474" y="1243065"/>
                </a:lnTo>
                <a:lnTo>
                  <a:pt x="5855260" y="1218523"/>
                </a:lnTo>
                <a:lnTo>
                  <a:pt x="5873046" y="1193981"/>
                </a:lnTo>
                <a:lnTo>
                  <a:pt x="5889561" y="1169439"/>
                </a:lnTo>
                <a:lnTo>
                  <a:pt x="5878762" y="1169439"/>
                </a:lnTo>
                <a:lnTo>
                  <a:pt x="5867964" y="1169439"/>
                </a:lnTo>
                <a:lnTo>
                  <a:pt x="5857801" y="1169439"/>
                </a:lnTo>
                <a:lnTo>
                  <a:pt x="5847002" y="1169439"/>
                </a:lnTo>
                <a:lnTo>
                  <a:pt x="5862247" y="1146610"/>
                </a:lnTo>
                <a:lnTo>
                  <a:pt x="5878127" y="1124922"/>
                </a:lnTo>
                <a:lnTo>
                  <a:pt x="5893372" y="1102093"/>
                </a:lnTo>
                <a:lnTo>
                  <a:pt x="5909252" y="1080405"/>
                </a:lnTo>
                <a:lnTo>
                  <a:pt x="5902265" y="1080405"/>
                </a:lnTo>
                <a:lnTo>
                  <a:pt x="5895278" y="1080405"/>
                </a:lnTo>
                <a:lnTo>
                  <a:pt x="5888926" y="1080405"/>
                </a:lnTo>
                <a:lnTo>
                  <a:pt x="5881938" y="1080405"/>
                </a:lnTo>
                <a:lnTo>
                  <a:pt x="5898454" y="1055863"/>
                </a:lnTo>
                <a:lnTo>
                  <a:pt x="5916239" y="1031892"/>
                </a:lnTo>
                <a:lnTo>
                  <a:pt x="5932754" y="1007921"/>
                </a:lnTo>
                <a:lnTo>
                  <a:pt x="5949905" y="983379"/>
                </a:lnTo>
                <a:lnTo>
                  <a:pt x="5958162" y="998219"/>
                </a:lnTo>
                <a:lnTo>
                  <a:pt x="5966420" y="1013058"/>
                </a:lnTo>
                <a:lnTo>
                  <a:pt x="5974677" y="1028468"/>
                </a:lnTo>
                <a:lnTo>
                  <a:pt x="5984205" y="1043307"/>
                </a:lnTo>
                <a:lnTo>
                  <a:pt x="5992464" y="1058717"/>
                </a:lnTo>
                <a:lnTo>
                  <a:pt x="6000720" y="1074126"/>
                </a:lnTo>
                <a:lnTo>
                  <a:pt x="6008978" y="1088966"/>
                </a:lnTo>
                <a:lnTo>
                  <a:pt x="6017236" y="1104376"/>
                </a:lnTo>
                <a:lnTo>
                  <a:pt x="6010884" y="1101522"/>
                </a:lnTo>
                <a:lnTo>
                  <a:pt x="6003896" y="1099239"/>
                </a:lnTo>
                <a:lnTo>
                  <a:pt x="5996909" y="1096956"/>
                </a:lnTo>
                <a:lnTo>
                  <a:pt x="5990557" y="1094673"/>
                </a:lnTo>
                <a:lnTo>
                  <a:pt x="5998180" y="1108371"/>
                </a:lnTo>
                <a:lnTo>
                  <a:pt x="6005802" y="1122068"/>
                </a:lnTo>
                <a:lnTo>
                  <a:pt x="6013424" y="1135766"/>
                </a:lnTo>
                <a:lnTo>
                  <a:pt x="6021048" y="1150034"/>
                </a:lnTo>
                <a:lnTo>
                  <a:pt x="6029941" y="1163732"/>
                </a:lnTo>
                <a:lnTo>
                  <a:pt x="6037563" y="1177430"/>
                </a:lnTo>
                <a:lnTo>
                  <a:pt x="6045184" y="1191127"/>
                </a:lnTo>
                <a:lnTo>
                  <a:pt x="6052807" y="1204825"/>
                </a:lnTo>
                <a:lnTo>
                  <a:pt x="6042008" y="1201401"/>
                </a:lnTo>
                <a:lnTo>
                  <a:pt x="6031210" y="1197406"/>
                </a:lnTo>
                <a:lnTo>
                  <a:pt x="6020412" y="1193981"/>
                </a:lnTo>
                <a:lnTo>
                  <a:pt x="6009613" y="1189986"/>
                </a:lnTo>
                <a:lnTo>
                  <a:pt x="6018506" y="1205396"/>
                </a:lnTo>
                <a:lnTo>
                  <a:pt x="6027399" y="1221377"/>
                </a:lnTo>
                <a:lnTo>
                  <a:pt x="6035656" y="1236216"/>
                </a:lnTo>
                <a:lnTo>
                  <a:pt x="6043914" y="1252196"/>
                </a:lnTo>
                <a:lnTo>
                  <a:pt x="6053442" y="1267035"/>
                </a:lnTo>
                <a:lnTo>
                  <a:pt x="6061700" y="1283016"/>
                </a:lnTo>
                <a:lnTo>
                  <a:pt x="6069958" y="1297855"/>
                </a:lnTo>
                <a:lnTo>
                  <a:pt x="6079485" y="1313836"/>
                </a:lnTo>
                <a:lnTo>
                  <a:pt x="6054077" y="1304704"/>
                </a:lnTo>
                <a:lnTo>
                  <a:pt x="6028034" y="1296143"/>
                </a:lnTo>
                <a:lnTo>
                  <a:pt x="6003261" y="1287011"/>
                </a:lnTo>
                <a:lnTo>
                  <a:pt x="5977853" y="1277879"/>
                </a:lnTo>
                <a:lnTo>
                  <a:pt x="5977853" y="1354929"/>
                </a:lnTo>
                <a:lnTo>
                  <a:pt x="6096000" y="1376046"/>
                </a:lnTo>
                <a:lnTo>
                  <a:pt x="6127125" y="1380612"/>
                </a:lnTo>
                <a:lnTo>
                  <a:pt x="6157615" y="1386319"/>
                </a:lnTo>
                <a:lnTo>
                  <a:pt x="6188739" y="1391456"/>
                </a:lnTo>
                <a:lnTo>
                  <a:pt x="6219229" y="1397163"/>
                </a:lnTo>
                <a:lnTo>
                  <a:pt x="6250989" y="1402871"/>
                </a:lnTo>
                <a:lnTo>
                  <a:pt x="6281478" y="1408007"/>
                </a:lnTo>
                <a:lnTo>
                  <a:pt x="6312603" y="1413715"/>
                </a:lnTo>
                <a:lnTo>
                  <a:pt x="6343728" y="1418851"/>
                </a:lnTo>
                <a:lnTo>
                  <a:pt x="6343728" y="1299567"/>
                </a:lnTo>
                <a:lnTo>
                  <a:pt x="6320861" y="1299567"/>
                </a:lnTo>
                <a:lnTo>
                  <a:pt x="6298629" y="1299567"/>
                </a:lnTo>
                <a:lnTo>
                  <a:pt x="6276397" y="1299567"/>
                </a:lnTo>
                <a:lnTo>
                  <a:pt x="6253529" y="1299567"/>
                </a:lnTo>
                <a:lnTo>
                  <a:pt x="6231933" y="1299567"/>
                </a:lnTo>
                <a:lnTo>
                  <a:pt x="6209701" y="1299567"/>
                </a:lnTo>
                <a:lnTo>
                  <a:pt x="6186834" y="1299567"/>
                </a:lnTo>
                <a:lnTo>
                  <a:pt x="6164602" y="1299567"/>
                </a:lnTo>
                <a:lnTo>
                  <a:pt x="6179846" y="1277309"/>
                </a:lnTo>
                <a:lnTo>
                  <a:pt x="6195091" y="1255621"/>
                </a:lnTo>
                <a:lnTo>
                  <a:pt x="6210336" y="1233362"/>
                </a:lnTo>
                <a:lnTo>
                  <a:pt x="6226216" y="1211674"/>
                </a:lnTo>
                <a:lnTo>
                  <a:pt x="6241461" y="1189986"/>
                </a:lnTo>
                <a:lnTo>
                  <a:pt x="6256705" y="1167727"/>
                </a:lnTo>
                <a:lnTo>
                  <a:pt x="6271950" y="1146039"/>
                </a:lnTo>
                <a:lnTo>
                  <a:pt x="6287195" y="1124351"/>
                </a:lnTo>
                <a:lnTo>
                  <a:pt x="6268139" y="1124351"/>
                </a:lnTo>
                <a:lnTo>
                  <a:pt x="6249083" y="1124351"/>
                </a:lnTo>
                <a:lnTo>
                  <a:pt x="6230027" y="1124351"/>
                </a:lnTo>
                <a:lnTo>
                  <a:pt x="6210971" y="1124351"/>
                </a:lnTo>
                <a:lnTo>
                  <a:pt x="6224946" y="1104376"/>
                </a:lnTo>
                <a:lnTo>
                  <a:pt x="6238285" y="1084970"/>
                </a:lnTo>
                <a:lnTo>
                  <a:pt x="6252259" y="1065565"/>
                </a:lnTo>
                <a:lnTo>
                  <a:pt x="6266233" y="1046160"/>
                </a:lnTo>
                <a:lnTo>
                  <a:pt x="6279573" y="1026185"/>
                </a:lnTo>
                <a:lnTo>
                  <a:pt x="6293547" y="1006209"/>
                </a:lnTo>
                <a:lnTo>
                  <a:pt x="6306886" y="987375"/>
                </a:lnTo>
                <a:lnTo>
                  <a:pt x="6320861" y="967399"/>
                </a:lnTo>
                <a:lnTo>
                  <a:pt x="6309427" y="967399"/>
                </a:lnTo>
                <a:lnTo>
                  <a:pt x="6297358" y="967399"/>
                </a:lnTo>
                <a:lnTo>
                  <a:pt x="6285289" y="967399"/>
                </a:lnTo>
                <a:lnTo>
                  <a:pt x="6273856" y="967399"/>
                </a:lnTo>
                <a:lnTo>
                  <a:pt x="6287830" y="946282"/>
                </a:lnTo>
                <a:lnTo>
                  <a:pt x="6303075" y="924594"/>
                </a:lnTo>
                <a:lnTo>
                  <a:pt x="6318320" y="902906"/>
                </a:lnTo>
                <a:lnTo>
                  <a:pt x="6332929" y="881788"/>
                </a:lnTo>
                <a:lnTo>
                  <a:pt x="6348174" y="860671"/>
                </a:lnTo>
                <a:lnTo>
                  <a:pt x="6363419" y="838983"/>
                </a:lnTo>
                <a:lnTo>
                  <a:pt x="6378028" y="817866"/>
                </a:lnTo>
                <a:lnTo>
                  <a:pt x="6393273" y="796178"/>
                </a:lnTo>
                <a:lnTo>
                  <a:pt x="6407883" y="823002"/>
                </a:lnTo>
                <a:lnTo>
                  <a:pt x="6423127" y="849827"/>
                </a:lnTo>
                <a:lnTo>
                  <a:pt x="6438372" y="876652"/>
                </a:lnTo>
                <a:lnTo>
                  <a:pt x="6452347" y="902906"/>
                </a:lnTo>
                <a:lnTo>
                  <a:pt x="6467591" y="929159"/>
                </a:lnTo>
                <a:lnTo>
                  <a:pt x="6482836" y="955984"/>
                </a:lnTo>
                <a:lnTo>
                  <a:pt x="6497446" y="982238"/>
                </a:lnTo>
                <a:lnTo>
                  <a:pt x="6512690" y="1009063"/>
                </a:lnTo>
                <a:lnTo>
                  <a:pt x="6500622" y="1005067"/>
                </a:lnTo>
                <a:lnTo>
                  <a:pt x="6489188" y="1001072"/>
                </a:lnTo>
                <a:lnTo>
                  <a:pt x="6477119" y="997077"/>
                </a:lnTo>
                <a:lnTo>
                  <a:pt x="6465051" y="992511"/>
                </a:lnTo>
                <a:lnTo>
                  <a:pt x="6478390" y="1016482"/>
                </a:lnTo>
                <a:lnTo>
                  <a:pt x="6492364" y="1041595"/>
                </a:lnTo>
                <a:lnTo>
                  <a:pt x="6505703" y="1066136"/>
                </a:lnTo>
                <a:lnTo>
                  <a:pt x="6519678" y="1090107"/>
                </a:lnTo>
                <a:lnTo>
                  <a:pt x="6533652" y="1114649"/>
                </a:lnTo>
                <a:lnTo>
                  <a:pt x="6546991" y="1139190"/>
                </a:lnTo>
                <a:lnTo>
                  <a:pt x="6560966" y="1163161"/>
                </a:lnTo>
                <a:lnTo>
                  <a:pt x="6574305" y="1187703"/>
                </a:lnTo>
                <a:lnTo>
                  <a:pt x="6556519" y="1180854"/>
                </a:lnTo>
                <a:lnTo>
                  <a:pt x="6537463" y="1174576"/>
                </a:lnTo>
                <a:lnTo>
                  <a:pt x="6518407" y="1167727"/>
                </a:lnTo>
                <a:lnTo>
                  <a:pt x="6499351" y="1160878"/>
                </a:lnTo>
                <a:lnTo>
                  <a:pt x="6514596" y="1188274"/>
                </a:lnTo>
                <a:lnTo>
                  <a:pt x="6529841" y="1215669"/>
                </a:lnTo>
                <a:lnTo>
                  <a:pt x="6545086" y="1243065"/>
                </a:lnTo>
                <a:lnTo>
                  <a:pt x="6560330" y="1270460"/>
                </a:lnTo>
                <a:lnTo>
                  <a:pt x="6575575" y="1297284"/>
                </a:lnTo>
                <a:lnTo>
                  <a:pt x="6590820" y="1324680"/>
                </a:lnTo>
                <a:lnTo>
                  <a:pt x="6606065" y="1352075"/>
                </a:lnTo>
                <a:lnTo>
                  <a:pt x="6621945" y="1379471"/>
                </a:lnTo>
                <a:lnTo>
                  <a:pt x="6599077" y="1370909"/>
                </a:lnTo>
                <a:lnTo>
                  <a:pt x="6576846" y="1363490"/>
                </a:lnTo>
                <a:lnTo>
                  <a:pt x="6554614" y="1356070"/>
                </a:lnTo>
                <a:lnTo>
                  <a:pt x="6531746" y="1348080"/>
                </a:lnTo>
                <a:lnTo>
                  <a:pt x="6509514" y="1340090"/>
                </a:lnTo>
                <a:lnTo>
                  <a:pt x="6487918" y="1332099"/>
                </a:lnTo>
                <a:lnTo>
                  <a:pt x="6465051" y="1324680"/>
                </a:lnTo>
                <a:lnTo>
                  <a:pt x="6442819" y="1317260"/>
                </a:lnTo>
                <a:lnTo>
                  <a:pt x="6442819" y="1436544"/>
                </a:lnTo>
                <a:lnTo>
                  <a:pt x="6499351" y="1446247"/>
                </a:lnTo>
                <a:lnTo>
                  <a:pt x="6555249" y="1455949"/>
                </a:lnTo>
                <a:lnTo>
                  <a:pt x="6611781" y="1466223"/>
                </a:lnTo>
                <a:lnTo>
                  <a:pt x="6668314" y="1475925"/>
                </a:lnTo>
                <a:lnTo>
                  <a:pt x="6724847" y="1485628"/>
                </a:lnTo>
                <a:lnTo>
                  <a:pt x="6780744" y="1494759"/>
                </a:lnTo>
                <a:lnTo>
                  <a:pt x="6836642" y="1504462"/>
                </a:lnTo>
                <a:lnTo>
                  <a:pt x="6893174" y="1513594"/>
                </a:lnTo>
                <a:lnTo>
                  <a:pt x="6893174" y="1314407"/>
                </a:lnTo>
                <a:lnTo>
                  <a:pt x="6860144" y="1314977"/>
                </a:lnTo>
                <a:lnTo>
                  <a:pt x="6826479" y="1314977"/>
                </a:lnTo>
                <a:lnTo>
                  <a:pt x="6793448" y="1314977"/>
                </a:lnTo>
                <a:lnTo>
                  <a:pt x="6760418" y="1314977"/>
                </a:lnTo>
                <a:lnTo>
                  <a:pt x="6726752" y="1315548"/>
                </a:lnTo>
                <a:lnTo>
                  <a:pt x="6693722" y="1315548"/>
                </a:lnTo>
                <a:lnTo>
                  <a:pt x="6660692" y="1315548"/>
                </a:lnTo>
                <a:lnTo>
                  <a:pt x="6627026" y="1315548"/>
                </a:lnTo>
                <a:lnTo>
                  <a:pt x="6649893" y="1283016"/>
                </a:lnTo>
                <a:lnTo>
                  <a:pt x="6672760" y="1250484"/>
                </a:lnTo>
                <a:lnTo>
                  <a:pt x="6695628" y="1217952"/>
                </a:lnTo>
                <a:lnTo>
                  <a:pt x="6718495" y="1184849"/>
                </a:lnTo>
                <a:lnTo>
                  <a:pt x="6741362" y="1152317"/>
                </a:lnTo>
                <a:lnTo>
                  <a:pt x="6764229" y="1119215"/>
                </a:lnTo>
                <a:lnTo>
                  <a:pt x="6787096" y="1087253"/>
                </a:lnTo>
                <a:lnTo>
                  <a:pt x="6809963" y="1054151"/>
                </a:lnTo>
                <a:lnTo>
                  <a:pt x="6780744" y="1054151"/>
                </a:lnTo>
                <a:lnTo>
                  <a:pt x="6752795" y="1054151"/>
                </a:lnTo>
                <a:lnTo>
                  <a:pt x="6724847" y="1054151"/>
                </a:lnTo>
                <a:lnTo>
                  <a:pt x="6696263" y="1054151"/>
                </a:lnTo>
                <a:lnTo>
                  <a:pt x="6717224" y="1025614"/>
                </a:lnTo>
                <a:lnTo>
                  <a:pt x="6737551" y="995936"/>
                </a:lnTo>
                <a:lnTo>
                  <a:pt x="6757877" y="966828"/>
                </a:lnTo>
                <a:lnTo>
                  <a:pt x="6778203" y="937150"/>
                </a:lnTo>
                <a:lnTo>
                  <a:pt x="6798530" y="908042"/>
                </a:lnTo>
                <a:lnTo>
                  <a:pt x="6818856" y="878364"/>
                </a:lnTo>
                <a:lnTo>
                  <a:pt x="6839818" y="849256"/>
                </a:lnTo>
                <a:lnTo>
                  <a:pt x="6860144" y="819578"/>
                </a:lnTo>
                <a:lnTo>
                  <a:pt x="6842994" y="819578"/>
                </a:lnTo>
                <a:lnTo>
                  <a:pt x="6824573" y="820149"/>
                </a:lnTo>
                <a:lnTo>
                  <a:pt x="6806787" y="820149"/>
                </a:lnTo>
                <a:lnTo>
                  <a:pt x="6789637" y="820149"/>
                </a:lnTo>
                <a:lnTo>
                  <a:pt x="6811234" y="788187"/>
                </a:lnTo>
                <a:lnTo>
                  <a:pt x="6833466" y="756226"/>
                </a:lnTo>
                <a:lnTo>
                  <a:pt x="6855698" y="724836"/>
                </a:lnTo>
                <a:lnTo>
                  <a:pt x="6878565" y="692304"/>
                </a:lnTo>
                <a:lnTo>
                  <a:pt x="6900797" y="660342"/>
                </a:lnTo>
                <a:lnTo>
                  <a:pt x="6923029" y="627810"/>
                </a:lnTo>
                <a:lnTo>
                  <a:pt x="6944625" y="595849"/>
                </a:lnTo>
                <a:lnTo>
                  <a:pt x="6967493" y="563888"/>
                </a:lnTo>
                <a:lnTo>
                  <a:pt x="6989725" y="603269"/>
                </a:lnTo>
                <a:lnTo>
                  <a:pt x="7011956" y="643220"/>
                </a:lnTo>
                <a:lnTo>
                  <a:pt x="7034188" y="682030"/>
                </a:lnTo>
                <a:lnTo>
                  <a:pt x="7057056" y="721982"/>
                </a:lnTo>
                <a:lnTo>
                  <a:pt x="7079288" y="761363"/>
                </a:lnTo>
                <a:lnTo>
                  <a:pt x="7100884" y="800744"/>
                </a:lnTo>
                <a:lnTo>
                  <a:pt x="7123751" y="840124"/>
                </a:lnTo>
                <a:lnTo>
                  <a:pt x="7145983" y="878935"/>
                </a:lnTo>
                <a:lnTo>
                  <a:pt x="7128198" y="873798"/>
                </a:lnTo>
                <a:lnTo>
                  <a:pt x="7110412" y="867520"/>
                </a:lnTo>
                <a:lnTo>
                  <a:pt x="7092627" y="861242"/>
                </a:lnTo>
                <a:lnTo>
                  <a:pt x="7075476" y="854964"/>
                </a:lnTo>
                <a:lnTo>
                  <a:pt x="7095167" y="891491"/>
                </a:lnTo>
                <a:lnTo>
                  <a:pt x="7115494" y="928018"/>
                </a:lnTo>
                <a:lnTo>
                  <a:pt x="7135820" y="963974"/>
                </a:lnTo>
                <a:lnTo>
                  <a:pt x="7156782" y="999360"/>
                </a:lnTo>
                <a:lnTo>
                  <a:pt x="7177108" y="1035887"/>
                </a:lnTo>
                <a:lnTo>
                  <a:pt x="7198070" y="1072414"/>
                </a:lnTo>
                <a:lnTo>
                  <a:pt x="7217761" y="1108371"/>
                </a:lnTo>
                <a:lnTo>
                  <a:pt x="7238087" y="1143756"/>
                </a:lnTo>
                <a:lnTo>
                  <a:pt x="7210138" y="1135195"/>
                </a:lnTo>
                <a:lnTo>
                  <a:pt x="7181554" y="1125493"/>
                </a:lnTo>
                <a:lnTo>
                  <a:pt x="7153606" y="1115790"/>
                </a:lnTo>
                <a:lnTo>
                  <a:pt x="7125657" y="1106088"/>
                </a:lnTo>
                <a:lnTo>
                  <a:pt x="7148524" y="1146610"/>
                </a:lnTo>
                <a:lnTo>
                  <a:pt x="7171391" y="1187132"/>
                </a:lnTo>
                <a:lnTo>
                  <a:pt x="7194258" y="1227655"/>
                </a:lnTo>
                <a:lnTo>
                  <a:pt x="7217126" y="1267035"/>
                </a:lnTo>
                <a:lnTo>
                  <a:pt x="7239993" y="1307558"/>
                </a:lnTo>
                <a:lnTo>
                  <a:pt x="7262860" y="1348080"/>
                </a:lnTo>
                <a:lnTo>
                  <a:pt x="7284457" y="1388032"/>
                </a:lnTo>
                <a:lnTo>
                  <a:pt x="7307324" y="1427983"/>
                </a:lnTo>
                <a:lnTo>
                  <a:pt x="7274929" y="1417139"/>
                </a:lnTo>
                <a:lnTo>
                  <a:pt x="7241263" y="1406295"/>
                </a:lnTo>
                <a:lnTo>
                  <a:pt x="7207598" y="1394880"/>
                </a:lnTo>
                <a:lnTo>
                  <a:pt x="7175203" y="1384036"/>
                </a:lnTo>
                <a:lnTo>
                  <a:pt x="7141537" y="1372622"/>
                </a:lnTo>
                <a:lnTo>
                  <a:pt x="7107871" y="1361778"/>
                </a:lnTo>
                <a:lnTo>
                  <a:pt x="7075476" y="1349792"/>
                </a:lnTo>
                <a:lnTo>
                  <a:pt x="7041811" y="1338948"/>
                </a:lnTo>
                <a:lnTo>
                  <a:pt x="7041811" y="1538135"/>
                </a:lnTo>
                <a:lnTo>
                  <a:pt x="7088816" y="1546126"/>
                </a:lnTo>
                <a:lnTo>
                  <a:pt x="7135820" y="1553545"/>
                </a:lnTo>
                <a:lnTo>
                  <a:pt x="7183460" y="1561536"/>
                </a:lnTo>
                <a:lnTo>
                  <a:pt x="7229830" y="1568955"/>
                </a:lnTo>
                <a:lnTo>
                  <a:pt x="7276834" y="1576375"/>
                </a:lnTo>
                <a:lnTo>
                  <a:pt x="7324474" y="1583224"/>
                </a:lnTo>
                <a:lnTo>
                  <a:pt x="7371479" y="1590643"/>
                </a:lnTo>
                <a:lnTo>
                  <a:pt x="7419119" y="1597492"/>
                </a:lnTo>
                <a:lnTo>
                  <a:pt x="7419119" y="1521013"/>
                </a:lnTo>
                <a:lnTo>
                  <a:pt x="7393711" y="1521584"/>
                </a:lnTo>
                <a:lnTo>
                  <a:pt x="7368303" y="1522155"/>
                </a:lnTo>
                <a:lnTo>
                  <a:pt x="7342895" y="1523296"/>
                </a:lnTo>
                <a:lnTo>
                  <a:pt x="7317487" y="1523867"/>
                </a:lnTo>
                <a:lnTo>
                  <a:pt x="7335273" y="1498184"/>
                </a:lnTo>
                <a:lnTo>
                  <a:pt x="7352423" y="1473071"/>
                </a:lnTo>
                <a:lnTo>
                  <a:pt x="7369573" y="1447959"/>
                </a:lnTo>
                <a:lnTo>
                  <a:pt x="7386724" y="1422847"/>
                </a:lnTo>
                <a:lnTo>
                  <a:pt x="7375925" y="1422847"/>
                </a:lnTo>
                <a:lnTo>
                  <a:pt x="7365762" y="1422847"/>
                </a:lnTo>
                <a:lnTo>
                  <a:pt x="7354964" y="1423988"/>
                </a:lnTo>
                <a:lnTo>
                  <a:pt x="7344165" y="1423988"/>
                </a:lnTo>
                <a:lnTo>
                  <a:pt x="7359410" y="1401159"/>
                </a:lnTo>
                <a:lnTo>
                  <a:pt x="7375290" y="1378900"/>
                </a:lnTo>
                <a:lnTo>
                  <a:pt x="7390535" y="1356070"/>
                </a:lnTo>
                <a:lnTo>
                  <a:pt x="7405780" y="1333241"/>
                </a:lnTo>
                <a:lnTo>
                  <a:pt x="7400063" y="1333241"/>
                </a:lnTo>
                <a:lnTo>
                  <a:pt x="7393076" y="1334382"/>
                </a:lnTo>
                <a:lnTo>
                  <a:pt x="7386088" y="1334382"/>
                </a:lnTo>
                <a:lnTo>
                  <a:pt x="7379101" y="1334382"/>
                </a:lnTo>
                <a:lnTo>
                  <a:pt x="7396252" y="1309270"/>
                </a:lnTo>
                <a:lnTo>
                  <a:pt x="7412767" y="1284728"/>
                </a:lnTo>
                <a:lnTo>
                  <a:pt x="7430552" y="1260187"/>
                </a:lnTo>
                <a:lnTo>
                  <a:pt x="7447067" y="1235645"/>
                </a:lnTo>
                <a:lnTo>
                  <a:pt x="7455325" y="1250484"/>
                </a:lnTo>
                <a:lnTo>
                  <a:pt x="7463583" y="1265894"/>
                </a:lnTo>
                <a:lnTo>
                  <a:pt x="7472475" y="1280162"/>
                </a:lnTo>
                <a:lnTo>
                  <a:pt x="7480733" y="1295002"/>
                </a:lnTo>
                <a:lnTo>
                  <a:pt x="7488991" y="1310411"/>
                </a:lnTo>
                <a:lnTo>
                  <a:pt x="7497883" y="1324680"/>
                </a:lnTo>
                <a:lnTo>
                  <a:pt x="7506776" y="1339519"/>
                </a:lnTo>
                <a:lnTo>
                  <a:pt x="7515034" y="1354929"/>
                </a:lnTo>
                <a:lnTo>
                  <a:pt x="7508047" y="1352646"/>
                </a:lnTo>
                <a:lnTo>
                  <a:pt x="7501059" y="1349792"/>
                </a:lnTo>
                <a:lnTo>
                  <a:pt x="7494072" y="1348080"/>
                </a:lnTo>
                <a:lnTo>
                  <a:pt x="7487720" y="1345797"/>
                </a:lnTo>
                <a:lnTo>
                  <a:pt x="7495978" y="1359495"/>
                </a:lnTo>
                <a:lnTo>
                  <a:pt x="7503600" y="1373192"/>
                </a:lnTo>
                <a:lnTo>
                  <a:pt x="7511223" y="1386890"/>
                </a:lnTo>
                <a:lnTo>
                  <a:pt x="7518845" y="1400588"/>
                </a:lnTo>
                <a:lnTo>
                  <a:pt x="7526467" y="1413715"/>
                </a:lnTo>
                <a:lnTo>
                  <a:pt x="7534725" y="1427412"/>
                </a:lnTo>
                <a:lnTo>
                  <a:pt x="7542347" y="1441110"/>
                </a:lnTo>
                <a:lnTo>
                  <a:pt x="7549970" y="1454808"/>
                </a:lnTo>
                <a:lnTo>
                  <a:pt x="7539171" y="1451383"/>
                </a:lnTo>
                <a:lnTo>
                  <a:pt x="7528373" y="1447959"/>
                </a:lnTo>
                <a:lnTo>
                  <a:pt x="7518210" y="1444535"/>
                </a:lnTo>
                <a:lnTo>
                  <a:pt x="7507411" y="1441110"/>
                </a:lnTo>
                <a:lnTo>
                  <a:pt x="7515669" y="1455949"/>
                </a:lnTo>
                <a:lnTo>
                  <a:pt x="7523926" y="1470788"/>
                </a:lnTo>
                <a:lnTo>
                  <a:pt x="7532819" y="1486198"/>
                </a:lnTo>
                <a:lnTo>
                  <a:pt x="7541712" y="1501608"/>
                </a:lnTo>
                <a:lnTo>
                  <a:pt x="7549970" y="1517018"/>
                </a:lnTo>
                <a:lnTo>
                  <a:pt x="7558862" y="1531857"/>
                </a:lnTo>
                <a:lnTo>
                  <a:pt x="7567120" y="1546696"/>
                </a:lnTo>
                <a:lnTo>
                  <a:pt x="7576648" y="1562106"/>
                </a:lnTo>
                <a:lnTo>
                  <a:pt x="7550605" y="1553545"/>
                </a:lnTo>
                <a:lnTo>
                  <a:pt x="7525197" y="1546126"/>
                </a:lnTo>
                <a:lnTo>
                  <a:pt x="7500424" y="1538135"/>
                </a:lnTo>
                <a:lnTo>
                  <a:pt x="7475016" y="1530145"/>
                </a:lnTo>
                <a:lnTo>
                  <a:pt x="7475016" y="1606624"/>
                </a:lnTo>
                <a:lnTo>
                  <a:pt x="7520750" y="1613473"/>
                </a:lnTo>
                <a:lnTo>
                  <a:pt x="7566485" y="1619751"/>
                </a:lnTo>
                <a:lnTo>
                  <a:pt x="7612219" y="1626599"/>
                </a:lnTo>
                <a:lnTo>
                  <a:pt x="7657953" y="1633448"/>
                </a:lnTo>
                <a:lnTo>
                  <a:pt x="7703052" y="1639156"/>
                </a:lnTo>
                <a:lnTo>
                  <a:pt x="7748787" y="1645434"/>
                </a:lnTo>
                <a:lnTo>
                  <a:pt x="7794521" y="1651712"/>
                </a:lnTo>
                <a:lnTo>
                  <a:pt x="7840255" y="1657990"/>
                </a:lnTo>
                <a:lnTo>
                  <a:pt x="7840255" y="1538135"/>
                </a:lnTo>
                <a:lnTo>
                  <a:pt x="7818023" y="1539277"/>
                </a:lnTo>
                <a:lnTo>
                  <a:pt x="7795791" y="1539848"/>
                </a:lnTo>
                <a:lnTo>
                  <a:pt x="7772924" y="1540989"/>
                </a:lnTo>
                <a:lnTo>
                  <a:pt x="7751328" y="1542130"/>
                </a:lnTo>
                <a:lnTo>
                  <a:pt x="7729096" y="1542701"/>
                </a:lnTo>
                <a:lnTo>
                  <a:pt x="7706228" y="1543272"/>
                </a:lnTo>
                <a:lnTo>
                  <a:pt x="7683996" y="1544413"/>
                </a:lnTo>
                <a:lnTo>
                  <a:pt x="7661765" y="1544984"/>
                </a:lnTo>
                <a:lnTo>
                  <a:pt x="7677009" y="1523296"/>
                </a:lnTo>
                <a:lnTo>
                  <a:pt x="7692254" y="1500467"/>
                </a:lnTo>
                <a:lnTo>
                  <a:pt x="7707499" y="1477637"/>
                </a:lnTo>
                <a:lnTo>
                  <a:pt x="7722744" y="1455379"/>
                </a:lnTo>
                <a:lnTo>
                  <a:pt x="7737988" y="1432549"/>
                </a:lnTo>
                <a:lnTo>
                  <a:pt x="7753233" y="1410861"/>
                </a:lnTo>
                <a:lnTo>
                  <a:pt x="7769113" y="1388032"/>
                </a:lnTo>
                <a:lnTo>
                  <a:pt x="7784358" y="1365773"/>
                </a:lnTo>
                <a:lnTo>
                  <a:pt x="7765302" y="1366344"/>
                </a:lnTo>
                <a:lnTo>
                  <a:pt x="7746246" y="1366914"/>
                </a:lnTo>
                <a:lnTo>
                  <a:pt x="7727190" y="1367485"/>
                </a:lnTo>
                <a:lnTo>
                  <a:pt x="7708134" y="1368627"/>
                </a:lnTo>
                <a:lnTo>
                  <a:pt x="7722108" y="1348651"/>
                </a:lnTo>
                <a:lnTo>
                  <a:pt x="7736083" y="1328104"/>
                </a:lnTo>
                <a:lnTo>
                  <a:pt x="7749422" y="1308128"/>
                </a:lnTo>
                <a:lnTo>
                  <a:pt x="7763396" y="1287582"/>
                </a:lnTo>
                <a:lnTo>
                  <a:pt x="7776735" y="1267606"/>
                </a:lnTo>
                <a:lnTo>
                  <a:pt x="7790710" y="1247060"/>
                </a:lnTo>
                <a:lnTo>
                  <a:pt x="7804684" y="1227655"/>
                </a:lnTo>
                <a:lnTo>
                  <a:pt x="7818023" y="1207108"/>
                </a:lnTo>
                <a:lnTo>
                  <a:pt x="7805955" y="1207679"/>
                </a:lnTo>
                <a:lnTo>
                  <a:pt x="7794521" y="1208250"/>
                </a:lnTo>
                <a:lnTo>
                  <a:pt x="7782452" y="1208820"/>
                </a:lnTo>
                <a:lnTo>
                  <a:pt x="7771019" y="1208820"/>
                </a:lnTo>
                <a:lnTo>
                  <a:pt x="7785628" y="1187132"/>
                </a:lnTo>
                <a:lnTo>
                  <a:pt x="7800873" y="1165444"/>
                </a:lnTo>
                <a:lnTo>
                  <a:pt x="7814847" y="1143186"/>
                </a:lnTo>
                <a:lnTo>
                  <a:pt x="7830092" y="1121498"/>
                </a:lnTo>
                <a:lnTo>
                  <a:pt x="7845337" y="1099239"/>
                </a:lnTo>
                <a:lnTo>
                  <a:pt x="7859946" y="1076980"/>
                </a:lnTo>
                <a:lnTo>
                  <a:pt x="7875191" y="1055292"/>
                </a:lnTo>
                <a:lnTo>
                  <a:pt x="7890436" y="1033033"/>
                </a:lnTo>
                <a:lnTo>
                  <a:pt x="7905046" y="1059287"/>
                </a:lnTo>
                <a:lnTo>
                  <a:pt x="7920290" y="1084970"/>
                </a:lnTo>
                <a:lnTo>
                  <a:pt x="7934900" y="1111224"/>
                </a:lnTo>
                <a:lnTo>
                  <a:pt x="7950145" y="1136907"/>
                </a:lnTo>
                <a:lnTo>
                  <a:pt x="7965389" y="1162591"/>
                </a:lnTo>
                <a:lnTo>
                  <a:pt x="7979364" y="1188274"/>
                </a:lnTo>
                <a:lnTo>
                  <a:pt x="7994609" y="1214528"/>
                </a:lnTo>
                <a:lnTo>
                  <a:pt x="8009853" y="1240211"/>
                </a:lnTo>
                <a:lnTo>
                  <a:pt x="7997785" y="1236786"/>
                </a:lnTo>
                <a:lnTo>
                  <a:pt x="7985716" y="1232791"/>
                </a:lnTo>
                <a:lnTo>
                  <a:pt x="7974282" y="1229367"/>
                </a:lnTo>
                <a:lnTo>
                  <a:pt x="7962213" y="1225942"/>
                </a:lnTo>
                <a:lnTo>
                  <a:pt x="7975553" y="1249913"/>
                </a:lnTo>
                <a:lnTo>
                  <a:pt x="7989527" y="1273314"/>
                </a:lnTo>
                <a:lnTo>
                  <a:pt x="8003501" y="1297284"/>
                </a:lnTo>
                <a:lnTo>
                  <a:pt x="8016841" y="1321255"/>
                </a:lnTo>
                <a:lnTo>
                  <a:pt x="8030815" y="1344656"/>
                </a:lnTo>
                <a:lnTo>
                  <a:pt x="8044154" y="1368627"/>
                </a:lnTo>
                <a:lnTo>
                  <a:pt x="8058128" y="1392597"/>
                </a:lnTo>
                <a:lnTo>
                  <a:pt x="8072103" y="1415427"/>
                </a:lnTo>
                <a:lnTo>
                  <a:pt x="8053047" y="1410290"/>
                </a:lnTo>
                <a:lnTo>
                  <a:pt x="8033991" y="1404583"/>
                </a:lnTo>
                <a:lnTo>
                  <a:pt x="8014935" y="1399446"/>
                </a:lnTo>
                <a:lnTo>
                  <a:pt x="7996514" y="1393168"/>
                </a:lnTo>
                <a:lnTo>
                  <a:pt x="8011759" y="1419993"/>
                </a:lnTo>
                <a:lnTo>
                  <a:pt x="8027004" y="1446247"/>
                </a:lnTo>
                <a:lnTo>
                  <a:pt x="8042248" y="1472501"/>
                </a:lnTo>
                <a:lnTo>
                  <a:pt x="8057493" y="1499325"/>
                </a:lnTo>
                <a:lnTo>
                  <a:pt x="8072738" y="1525579"/>
                </a:lnTo>
                <a:lnTo>
                  <a:pt x="8087983" y="1551833"/>
                </a:lnTo>
                <a:lnTo>
                  <a:pt x="8103228" y="1578658"/>
                </a:lnTo>
                <a:lnTo>
                  <a:pt x="8118472" y="1604341"/>
                </a:lnTo>
                <a:lnTo>
                  <a:pt x="8096240" y="1598063"/>
                </a:lnTo>
                <a:lnTo>
                  <a:pt x="8074008" y="1591214"/>
                </a:lnTo>
                <a:lnTo>
                  <a:pt x="8051141" y="1584365"/>
                </a:lnTo>
                <a:lnTo>
                  <a:pt x="8028909" y="1578658"/>
                </a:lnTo>
                <a:lnTo>
                  <a:pt x="8007313" y="1571809"/>
                </a:lnTo>
                <a:lnTo>
                  <a:pt x="7985081" y="1564960"/>
                </a:lnTo>
                <a:lnTo>
                  <a:pt x="7962213" y="1558111"/>
                </a:lnTo>
                <a:lnTo>
                  <a:pt x="7939981" y="1551262"/>
                </a:lnTo>
                <a:lnTo>
                  <a:pt x="7939981" y="1670546"/>
                </a:lnTo>
                <a:lnTo>
                  <a:pt x="7996514" y="1678537"/>
                </a:lnTo>
                <a:lnTo>
                  <a:pt x="8053047" y="1685385"/>
                </a:lnTo>
                <a:lnTo>
                  <a:pt x="8108944" y="1692234"/>
                </a:lnTo>
                <a:lnTo>
                  <a:pt x="8164842" y="1697942"/>
                </a:lnTo>
                <a:lnTo>
                  <a:pt x="8221374" y="1704790"/>
                </a:lnTo>
                <a:lnTo>
                  <a:pt x="8277907" y="1711069"/>
                </a:lnTo>
                <a:lnTo>
                  <a:pt x="8333805" y="1716776"/>
                </a:lnTo>
                <a:lnTo>
                  <a:pt x="8390337" y="1723054"/>
                </a:lnTo>
                <a:lnTo>
                  <a:pt x="8390337" y="1523867"/>
                </a:lnTo>
                <a:lnTo>
                  <a:pt x="8356672" y="1525579"/>
                </a:lnTo>
                <a:lnTo>
                  <a:pt x="8324277" y="1528433"/>
                </a:lnTo>
                <a:lnTo>
                  <a:pt x="8290611" y="1530716"/>
                </a:lnTo>
                <a:lnTo>
                  <a:pt x="8256946" y="1532428"/>
                </a:lnTo>
                <a:lnTo>
                  <a:pt x="8224550" y="1535282"/>
                </a:lnTo>
                <a:lnTo>
                  <a:pt x="8190885" y="1537565"/>
                </a:lnTo>
                <a:lnTo>
                  <a:pt x="8157219" y="1539277"/>
                </a:lnTo>
                <a:lnTo>
                  <a:pt x="8124189" y="1540989"/>
                </a:lnTo>
                <a:lnTo>
                  <a:pt x="8147056" y="1507316"/>
                </a:lnTo>
                <a:lnTo>
                  <a:pt x="8169923" y="1473071"/>
                </a:lnTo>
                <a:lnTo>
                  <a:pt x="8192790" y="1438827"/>
                </a:lnTo>
                <a:lnTo>
                  <a:pt x="8215022" y="1405154"/>
                </a:lnTo>
                <a:lnTo>
                  <a:pt x="8237890" y="1370909"/>
                </a:lnTo>
                <a:lnTo>
                  <a:pt x="8260757" y="1336665"/>
                </a:lnTo>
                <a:lnTo>
                  <a:pt x="8283624" y="1302992"/>
                </a:lnTo>
                <a:lnTo>
                  <a:pt x="8306491" y="1268748"/>
                </a:lnTo>
                <a:lnTo>
                  <a:pt x="8278542" y="1270460"/>
                </a:lnTo>
                <a:lnTo>
                  <a:pt x="8249958" y="1272743"/>
                </a:lnTo>
                <a:lnTo>
                  <a:pt x="8222010" y="1273884"/>
                </a:lnTo>
                <a:lnTo>
                  <a:pt x="8194061" y="1276167"/>
                </a:lnTo>
                <a:lnTo>
                  <a:pt x="8214387" y="1245347"/>
                </a:lnTo>
                <a:lnTo>
                  <a:pt x="8234714" y="1215098"/>
                </a:lnTo>
                <a:lnTo>
                  <a:pt x="8255040" y="1184279"/>
                </a:lnTo>
                <a:lnTo>
                  <a:pt x="8275366" y="1153459"/>
                </a:lnTo>
                <a:lnTo>
                  <a:pt x="8295693" y="1123210"/>
                </a:lnTo>
                <a:lnTo>
                  <a:pt x="8316654" y="1092390"/>
                </a:lnTo>
                <a:lnTo>
                  <a:pt x="8336981" y="1062141"/>
                </a:lnTo>
                <a:lnTo>
                  <a:pt x="8357307" y="1031321"/>
                </a:lnTo>
                <a:lnTo>
                  <a:pt x="8339521" y="1032463"/>
                </a:lnTo>
                <a:lnTo>
                  <a:pt x="8321736" y="1033604"/>
                </a:lnTo>
                <a:lnTo>
                  <a:pt x="8304585" y="1035316"/>
                </a:lnTo>
                <a:lnTo>
                  <a:pt x="8286165" y="1035887"/>
                </a:lnTo>
                <a:lnTo>
                  <a:pt x="8309032" y="1002784"/>
                </a:lnTo>
                <a:lnTo>
                  <a:pt x="8331264" y="969682"/>
                </a:lnTo>
                <a:lnTo>
                  <a:pt x="8352861" y="936008"/>
                </a:lnTo>
                <a:lnTo>
                  <a:pt x="8375092" y="902335"/>
                </a:lnTo>
                <a:lnTo>
                  <a:pt x="8397959" y="868661"/>
                </a:lnTo>
                <a:lnTo>
                  <a:pt x="8420191" y="835559"/>
                </a:lnTo>
                <a:lnTo>
                  <a:pt x="8442423" y="801885"/>
                </a:lnTo>
                <a:lnTo>
                  <a:pt x="8464020" y="768212"/>
                </a:lnTo>
                <a:lnTo>
                  <a:pt x="8486887" y="805880"/>
                </a:lnTo>
                <a:lnTo>
                  <a:pt x="8509119" y="843549"/>
                </a:lnTo>
                <a:lnTo>
                  <a:pt x="8531351" y="881788"/>
                </a:lnTo>
                <a:lnTo>
                  <a:pt x="8553583" y="919457"/>
                </a:lnTo>
                <a:lnTo>
                  <a:pt x="8576450" y="957125"/>
                </a:lnTo>
                <a:lnTo>
                  <a:pt x="8598682" y="994794"/>
                </a:lnTo>
                <a:lnTo>
                  <a:pt x="8620279" y="1033033"/>
                </a:lnTo>
                <a:lnTo>
                  <a:pt x="8643146" y="1070702"/>
                </a:lnTo>
                <a:lnTo>
                  <a:pt x="8625360" y="1066136"/>
                </a:lnTo>
                <a:lnTo>
                  <a:pt x="8607575" y="1061000"/>
                </a:lnTo>
                <a:lnTo>
                  <a:pt x="8589789" y="1056434"/>
                </a:lnTo>
                <a:lnTo>
                  <a:pt x="8572004" y="1051868"/>
                </a:lnTo>
                <a:lnTo>
                  <a:pt x="8592330" y="1086683"/>
                </a:lnTo>
                <a:lnTo>
                  <a:pt x="8612656" y="1121498"/>
                </a:lnTo>
                <a:lnTo>
                  <a:pt x="8633618" y="1155742"/>
                </a:lnTo>
                <a:lnTo>
                  <a:pt x="8653944" y="1190557"/>
                </a:lnTo>
                <a:lnTo>
                  <a:pt x="8674906" y="1224801"/>
                </a:lnTo>
                <a:lnTo>
                  <a:pt x="8694597" y="1259045"/>
                </a:lnTo>
                <a:lnTo>
                  <a:pt x="8714923" y="1293860"/>
                </a:lnTo>
                <a:lnTo>
                  <a:pt x="8735885" y="1328104"/>
                </a:lnTo>
                <a:lnTo>
                  <a:pt x="8707301" y="1321255"/>
                </a:lnTo>
                <a:lnTo>
                  <a:pt x="8679352" y="1313836"/>
                </a:lnTo>
                <a:lnTo>
                  <a:pt x="8650768" y="1306416"/>
                </a:lnTo>
                <a:lnTo>
                  <a:pt x="8622820" y="1299567"/>
                </a:lnTo>
                <a:lnTo>
                  <a:pt x="8645687" y="1337807"/>
                </a:lnTo>
                <a:lnTo>
                  <a:pt x="8667919" y="1376046"/>
                </a:lnTo>
                <a:lnTo>
                  <a:pt x="8690786" y="1414856"/>
                </a:lnTo>
                <a:lnTo>
                  <a:pt x="8713653" y="1453096"/>
                </a:lnTo>
                <a:lnTo>
                  <a:pt x="8736520" y="1491335"/>
                </a:lnTo>
                <a:lnTo>
                  <a:pt x="8759387" y="1530145"/>
                </a:lnTo>
                <a:lnTo>
                  <a:pt x="8782254" y="1568384"/>
                </a:lnTo>
                <a:lnTo>
                  <a:pt x="8805122" y="1606624"/>
                </a:lnTo>
                <a:lnTo>
                  <a:pt x="8772091" y="1598063"/>
                </a:lnTo>
                <a:lnTo>
                  <a:pt x="8738426" y="1590072"/>
                </a:lnTo>
                <a:lnTo>
                  <a:pt x="8705395" y="1580941"/>
                </a:lnTo>
                <a:lnTo>
                  <a:pt x="8671730" y="1572950"/>
                </a:lnTo>
                <a:lnTo>
                  <a:pt x="8638700" y="1563818"/>
                </a:lnTo>
                <a:lnTo>
                  <a:pt x="8605034" y="1555257"/>
                </a:lnTo>
                <a:lnTo>
                  <a:pt x="8572004" y="1546696"/>
                </a:lnTo>
                <a:lnTo>
                  <a:pt x="8538973" y="1538135"/>
                </a:lnTo>
                <a:lnTo>
                  <a:pt x="8538973" y="1737322"/>
                </a:lnTo>
                <a:lnTo>
                  <a:pt x="8585978" y="1741318"/>
                </a:lnTo>
                <a:lnTo>
                  <a:pt x="8633618" y="1745313"/>
                </a:lnTo>
                <a:lnTo>
                  <a:pt x="8679987" y="1749308"/>
                </a:lnTo>
                <a:lnTo>
                  <a:pt x="8726992" y="1752732"/>
                </a:lnTo>
                <a:lnTo>
                  <a:pt x="8774632" y="1756157"/>
                </a:lnTo>
                <a:lnTo>
                  <a:pt x="8821637" y="1759581"/>
                </a:lnTo>
                <a:lnTo>
                  <a:pt x="8868641" y="1763006"/>
                </a:lnTo>
                <a:lnTo>
                  <a:pt x="8916281" y="1766430"/>
                </a:lnTo>
                <a:lnTo>
                  <a:pt x="8916281" y="1689951"/>
                </a:lnTo>
                <a:lnTo>
                  <a:pt x="8890238" y="1692805"/>
                </a:lnTo>
                <a:lnTo>
                  <a:pt x="8864830" y="1695659"/>
                </a:lnTo>
                <a:lnTo>
                  <a:pt x="8840058" y="1697942"/>
                </a:lnTo>
                <a:lnTo>
                  <a:pt x="8814650" y="1700795"/>
                </a:lnTo>
                <a:lnTo>
                  <a:pt x="8822907" y="1687098"/>
                </a:lnTo>
                <a:lnTo>
                  <a:pt x="8832435" y="1673971"/>
                </a:lnTo>
                <a:lnTo>
                  <a:pt x="8840693" y="1660273"/>
                </a:lnTo>
                <a:lnTo>
                  <a:pt x="8848950" y="1647717"/>
                </a:lnTo>
                <a:lnTo>
                  <a:pt x="8858478" y="1634590"/>
                </a:lnTo>
                <a:lnTo>
                  <a:pt x="8866736" y="1620892"/>
                </a:lnTo>
                <a:lnTo>
                  <a:pt x="8875629" y="1607765"/>
                </a:lnTo>
                <a:lnTo>
                  <a:pt x="8883886" y="1594068"/>
                </a:lnTo>
                <a:lnTo>
                  <a:pt x="8873723" y="1595780"/>
                </a:lnTo>
                <a:lnTo>
                  <a:pt x="8862925" y="1596921"/>
                </a:lnTo>
                <a:lnTo>
                  <a:pt x="8852126" y="1597492"/>
                </a:lnTo>
                <a:lnTo>
                  <a:pt x="8841328" y="1599204"/>
                </a:lnTo>
                <a:lnTo>
                  <a:pt x="8856573" y="1575233"/>
                </a:lnTo>
                <a:lnTo>
                  <a:pt x="8871817" y="1551262"/>
                </a:lnTo>
                <a:lnTo>
                  <a:pt x="8887697" y="1527291"/>
                </a:lnTo>
                <a:lnTo>
                  <a:pt x="8902942" y="1503320"/>
                </a:lnTo>
                <a:lnTo>
                  <a:pt x="8896590" y="1503891"/>
                </a:lnTo>
                <a:lnTo>
                  <a:pt x="8889603" y="1504462"/>
                </a:lnTo>
                <a:lnTo>
                  <a:pt x="8883251" y="1505033"/>
                </a:lnTo>
                <a:lnTo>
                  <a:pt x="8876264" y="1506745"/>
                </a:lnTo>
                <a:lnTo>
                  <a:pt x="8885157" y="1493047"/>
                </a:lnTo>
                <a:lnTo>
                  <a:pt x="8893414" y="1479920"/>
                </a:lnTo>
                <a:lnTo>
                  <a:pt x="8901672" y="1466793"/>
                </a:lnTo>
                <a:lnTo>
                  <a:pt x="8909929" y="1453666"/>
                </a:lnTo>
                <a:lnTo>
                  <a:pt x="8918187" y="1441110"/>
                </a:lnTo>
                <a:lnTo>
                  <a:pt x="8927080" y="1427983"/>
                </a:lnTo>
                <a:lnTo>
                  <a:pt x="8935337" y="1414856"/>
                </a:lnTo>
                <a:lnTo>
                  <a:pt x="8944230" y="1401729"/>
                </a:lnTo>
                <a:lnTo>
                  <a:pt x="8952488" y="1416568"/>
                </a:lnTo>
                <a:lnTo>
                  <a:pt x="8961380" y="1429695"/>
                </a:lnTo>
                <a:lnTo>
                  <a:pt x="8969638" y="1444535"/>
                </a:lnTo>
                <a:lnTo>
                  <a:pt x="8977896" y="1458232"/>
                </a:lnTo>
                <a:lnTo>
                  <a:pt x="8986153" y="1472501"/>
                </a:lnTo>
                <a:lnTo>
                  <a:pt x="8994411" y="1486198"/>
                </a:lnTo>
                <a:lnTo>
                  <a:pt x="9003304" y="1500467"/>
                </a:lnTo>
                <a:lnTo>
                  <a:pt x="9012196" y="1514735"/>
                </a:lnTo>
                <a:lnTo>
                  <a:pt x="9005209" y="1513023"/>
                </a:lnTo>
                <a:lnTo>
                  <a:pt x="8998222" y="1511311"/>
                </a:lnTo>
                <a:lnTo>
                  <a:pt x="8991870" y="1510169"/>
                </a:lnTo>
                <a:lnTo>
                  <a:pt x="8984883" y="1507886"/>
                </a:lnTo>
                <a:lnTo>
                  <a:pt x="8992505" y="1521013"/>
                </a:lnTo>
                <a:lnTo>
                  <a:pt x="9000128" y="1534140"/>
                </a:lnTo>
                <a:lnTo>
                  <a:pt x="9008385" y="1546696"/>
                </a:lnTo>
                <a:lnTo>
                  <a:pt x="9016008" y="1559823"/>
                </a:lnTo>
                <a:lnTo>
                  <a:pt x="9023630" y="1572950"/>
                </a:lnTo>
                <a:lnTo>
                  <a:pt x="9031252" y="1586077"/>
                </a:lnTo>
                <a:lnTo>
                  <a:pt x="9038875" y="1598063"/>
                </a:lnTo>
                <a:lnTo>
                  <a:pt x="9047132" y="1611190"/>
                </a:lnTo>
                <a:lnTo>
                  <a:pt x="9036334" y="1609477"/>
                </a:lnTo>
                <a:lnTo>
                  <a:pt x="9024900" y="1606624"/>
                </a:lnTo>
                <a:lnTo>
                  <a:pt x="9014737" y="1603770"/>
                </a:lnTo>
                <a:lnTo>
                  <a:pt x="9003939" y="1601487"/>
                </a:lnTo>
                <a:lnTo>
                  <a:pt x="9012832" y="1616326"/>
                </a:lnTo>
                <a:lnTo>
                  <a:pt x="9021089" y="1630595"/>
                </a:lnTo>
                <a:lnTo>
                  <a:pt x="9029982" y="1644863"/>
                </a:lnTo>
                <a:lnTo>
                  <a:pt x="9038875" y="1659131"/>
                </a:lnTo>
                <a:lnTo>
                  <a:pt x="9047132" y="1673400"/>
                </a:lnTo>
                <a:lnTo>
                  <a:pt x="9055390" y="1687668"/>
                </a:lnTo>
                <a:lnTo>
                  <a:pt x="9064918" y="1702507"/>
                </a:lnTo>
                <a:lnTo>
                  <a:pt x="9073175" y="1716776"/>
                </a:lnTo>
                <a:lnTo>
                  <a:pt x="9047767" y="1710498"/>
                </a:lnTo>
                <a:lnTo>
                  <a:pt x="9022995" y="1704790"/>
                </a:lnTo>
                <a:lnTo>
                  <a:pt x="8997587" y="1699083"/>
                </a:lnTo>
                <a:lnTo>
                  <a:pt x="8972814" y="1693376"/>
                </a:lnTo>
                <a:lnTo>
                  <a:pt x="8972814" y="1769854"/>
                </a:lnTo>
                <a:lnTo>
                  <a:pt x="9018548" y="1772137"/>
                </a:lnTo>
                <a:lnTo>
                  <a:pt x="9063012" y="1774991"/>
                </a:lnTo>
                <a:lnTo>
                  <a:pt x="9108746" y="1776703"/>
                </a:lnTo>
                <a:lnTo>
                  <a:pt x="9154481" y="1778986"/>
                </a:lnTo>
                <a:lnTo>
                  <a:pt x="9200215" y="1780698"/>
                </a:lnTo>
                <a:lnTo>
                  <a:pt x="9245949" y="1782411"/>
                </a:lnTo>
                <a:lnTo>
                  <a:pt x="9291684" y="1784123"/>
                </a:lnTo>
                <a:lnTo>
                  <a:pt x="9337418" y="1785264"/>
                </a:lnTo>
                <a:lnTo>
                  <a:pt x="9337418" y="1665980"/>
                </a:lnTo>
                <a:lnTo>
                  <a:pt x="9315186" y="1669405"/>
                </a:lnTo>
                <a:lnTo>
                  <a:pt x="9292319" y="1672258"/>
                </a:lnTo>
                <a:lnTo>
                  <a:pt x="9270722" y="1675683"/>
                </a:lnTo>
                <a:lnTo>
                  <a:pt x="9248490" y="1679107"/>
                </a:lnTo>
                <a:lnTo>
                  <a:pt x="9226258" y="1681961"/>
                </a:lnTo>
                <a:lnTo>
                  <a:pt x="9203391" y="1685385"/>
                </a:lnTo>
                <a:lnTo>
                  <a:pt x="9181159" y="1687668"/>
                </a:lnTo>
                <a:lnTo>
                  <a:pt x="9158927" y="1691093"/>
                </a:lnTo>
                <a:lnTo>
                  <a:pt x="9174172" y="1667122"/>
                </a:lnTo>
                <a:lnTo>
                  <a:pt x="9189417" y="1643722"/>
                </a:lnTo>
                <a:lnTo>
                  <a:pt x="9204661" y="1619751"/>
                </a:lnTo>
                <a:lnTo>
                  <a:pt x="9219906" y="1594638"/>
                </a:lnTo>
                <a:lnTo>
                  <a:pt x="9235151" y="1570667"/>
                </a:lnTo>
                <a:lnTo>
                  <a:pt x="9250396" y="1546696"/>
                </a:lnTo>
                <a:lnTo>
                  <a:pt x="9265641" y="1523296"/>
                </a:lnTo>
                <a:lnTo>
                  <a:pt x="9280885" y="1499325"/>
                </a:lnTo>
                <a:lnTo>
                  <a:pt x="9261829" y="1501608"/>
                </a:lnTo>
                <a:lnTo>
                  <a:pt x="9244044" y="1504462"/>
                </a:lnTo>
                <a:lnTo>
                  <a:pt x="9224988" y="1507316"/>
                </a:lnTo>
                <a:lnTo>
                  <a:pt x="9205932" y="1509598"/>
                </a:lnTo>
                <a:lnTo>
                  <a:pt x="9219271" y="1487911"/>
                </a:lnTo>
                <a:lnTo>
                  <a:pt x="9233245" y="1466793"/>
                </a:lnTo>
                <a:lnTo>
                  <a:pt x="9246585" y="1445105"/>
                </a:lnTo>
                <a:lnTo>
                  <a:pt x="9260559" y="1423988"/>
                </a:lnTo>
                <a:lnTo>
                  <a:pt x="9274533" y="1401729"/>
                </a:lnTo>
                <a:lnTo>
                  <a:pt x="9287872" y="1380612"/>
                </a:lnTo>
                <a:lnTo>
                  <a:pt x="9301847" y="1358924"/>
                </a:lnTo>
                <a:lnTo>
                  <a:pt x="9315186" y="1336665"/>
                </a:lnTo>
                <a:lnTo>
                  <a:pt x="9303117" y="1338948"/>
                </a:lnTo>
                <a:lnTo>
                  <a:pt x="9291684" y="1341231"/>
                </a:lnTo>
                <a:lnTo>
                  <a:pt x="9279615" y="1342373"/>
                </a:lnTo>
                <a:lnTo>
                  <a:pt x="9267546" y="1344656"/>
                </a:lnTo>
                <a:lnTo>
                  <a:pt x="9282791" y="1320685"/>
                </a:lnTo>
                <a:lnTo>
                  <a:pt x="9298036" y="1297284"/>
                </a:lnTo>
                <a:lnTo>
                  <a:pt x="9312645" y="1273314"/>
                </a:lnTo>
                <a:lnTo>
                  <a:pt x="9327890" y="1249913"/>
                </a:lnTo>
                <a:lnTo>
                  <a:pt x="9341864" y="1225942"/>
                </a:lnTo>
                <a:lnTo>
                  <a:pt x="9357109" y="1202542"/>
                </a:lnTo>
                <a:lnTo>
                  <a:pt x="9372354" y="1179142"/>
                </a:lnTo>
                <a:lnTo>
                  <a:pt x="9386963" y="1155742"/>
                </a:lnTo>
                <a:lnTo>
                  <a:pt x="9402208" y="1179713"/>
                </a:lnTo>
                <a:lnTo>
                  <a:pt x="9417453" y="1204254"/>
                </a:lnTo>
                <a:lnTo>
                  <a:pt x="9432063" y="1228225"/>
                </a:lnTo>
                <a:lnTo>
                  <a:pt x="9447307" y="1252767"/>
                </a:lnTo>
                <a:lnTo>
                  <a:pt x="9461917" y="1276738"/>
                </a:lnTo>
                <a:lnTo>
                  <a:pt x="9477162" y="1301280"/>
                </a:lnTo>
                <a:lnTo>
                  <a:pt x="9492406" y="1325251"/>
                </a:lnTo>
                <a:lnTo>
                  <a:pt x="9507016" y="1349222"/>
                </a:lnTo>
                <a:lnTo>
                  <a:pt x="9495582" y="1346939"/>
                </a:lnTo>
                <a:lnTo>
                  <a:pt x="9482878" y="1345226"/>
                </a:lnTo>
                <a:lnTo>
                  <a:pt x="9470810" y="1342373"/>
                </a:lnTo>
                <a:lnTo>
                  <a:pt x="9459376" y="1340090"/>
                </a:lnTo>
                <a:lnTo>
                  <a:pt x="9473350" y="1362919"/>
                </a:lnTo>
                <a:lnTo>
                  <a:pt x="9486690" y="1384607"/>
                </a:lnTo>
                <a:lnTo>
                  <a:pt x="9500664" y="1406866"/>
                </a:lnTo>
                <a:lnTo>
                  <a:pt x="9514638" y="1429125"/>
                </a:lnTo>
                <a:lnTo>
                  <a:pt x="9527977" y="1451383"/>
                </a:lnTo>
                <a:lnTo>
                  <a:pt x="9541952" y="1473642"/>
                </a:lnTo>
                <a:lnTo>
                  <a:pt x="9555291" y="1495901"/>
                </a:lnTo>
                <a:lnTo>
                  <a:pt x="9569265" y="1517589"/>
                </a:lnTo>
                <a:lnTo>
                  <a:pt x="9550209" y="1514164"/>
                </a:lnTo>
                <a:lnTo>
                  <a:pt x="9531153" y="1510740"/>
                </a:lnTo>
                <a:lnTo>
                  <a:pt x="9512098" y="1507316"/>
                </a:lnTo>
                <a:lnTo>
                  <a:pt x="9493042" y="1503891"/>
                </a:lnTo>
                <a:lnTo>
                  <a:pt x="9508286" y="1528433"/>
                </a:lnTo>
                <a:lnTo>
                  <a:pt x="9523531" y="1552974"/>
                </a:lnTo>
                <a:lnTo>
                  <a:pt x="9539411" y="1577516"/>
                </a:lnTo>
                <a:lnTo>
                  <a:pt x="9554656" y="1602629"/>
                </a:lnTo>
                <a:lnTo>
                  <a:pt x="9569901" y="1627170"/>
                </a:lnTo>
                <a:lnTo>
                  <a:pt x="9585145" y="1651712"/>
                </a:lnTo>
                <a:lnTo>
                  <a:pt x="9600390" y="1676254"/>
                </a:lnTo>
                <a:lnTo>
                  <a:pt x="9615635" y="1700795"/>
                </a:lnTo>
                <a:lnTo>
                  <a:pt x="9593403" y="1696800"/>
                </a:lnTo>
                <a:lnTo>
                  <a:pt x="9570536" y="1693376"/>
                </a:lnTo>
                <a:lnTo>
                  <a:pt x="9548939" y="1689381"/>
                </a:lnTo>
                <a:lnTo>
                  <a:pt x="9526707" y="1685385"/>
                </a:lnTo>
                <a:lnTo>
                  <a:pt x="9504475" y="1680819"/>
                </a:lnTo>
                <a:lnTo>
                  <a:pt x="9481608" y="1676254"/>
                </a:lnTo>
                <a:lnTo>
                  <a:pt x="9459376" y="1672258"/>
                </a:lnTo>
                <a:lnTo>
                  <a:pt x="9437144" y="1668263"/>
                </a:lnTo>
                <a:lnTo>
                  <a:pt x="9437144" y="1787547"/>
                </a:lnTo>
                <a:lnTo>
                  <a:pt x="9493677" y="1788689"/>
                </a:lnTo>
                <a:lnTo>
                  <a:pt x="9549574" y="1789259"/>
                </a:lnTo>
                <a:lnTo>
                  <a:pt x="9605472" y="1789259"/>
                </a:lnTo>
                <a:lnTo>
                  <a:pt x="9662004" y="1789259"/>
                </a:lnTo>
                <a:lnTo>
                  <a:pt x="9683433" y="1789043"/>
                </a:lnTo>
                <a:lnTo>
                  <a:pt x="9683433" y="2210635"/>
                </a:lnTo>
                <a:lnTo>
                  <a:pt x="0" y="2210635"/>
                </a:lnTo>
                <a:lnTo>
                  <a:pt x="0" y="2198478"/>
                </a:lnTo>
                <a:lnTo>
                  <a:pt x="0" y="2177360"/>
                </a:lnTo>
                <a:lnTo>
                  <a:pt x="0" y="2155672"/>
                </a:lnTo>
                <a:lnTo>
                  <a:pt x="0" y="2135126"/>
                </a:lnTo>
                <a:lnTo>
                  <a:pt x="0" y="2114008"/>
                </a:lnTo>
                <a:lnTo>
                  <a:pt x="0" y="2092891"/>
                </a:lnTo>
                <a:lnTo>
                  <a:pt x="0" y="2071774"/>
                </a:lnTo>
                <a:lnTo>
                  <a:pt x="0" y="2050657"/>
                </a:lnTo>
                <a:lnTo>
                  <a:pt x="0" y="2029540"/>
                </a:lnTo>
                <a:lnTo>
                  <a:pt x="0" y="2008993"/>
                </a:lnTo>
                <a:lnTo>
                  <a:pt x="0" y="1987876"/>
                </a:lnTo>
                <a:lnTo>
                  <a:pt x="0" y="1966188"/>
                </a:lnTo>
                <a:lnTo>
                  <a:pt x="0" y="1945071"/>
                </a:lnTo>
                <a:lnTo>
                  <a:pt x="0" y="1923953"/>
                </a:lnTo>
                <a:lnTo>
                  <a:pt x="0" y="1902836"/>
                </a:lnTo>
                <a:lnTo>
                  <a:pt x="0" y="1882289"/>
                </a:lnTo>
                <a:lnTo>
                  <a:pt x="0" y="1861172"/>
                </a:lnTo>
                <a:lnTo>
                  <a:pt x="0" y="1840055"/>
                </a:lnTo>
                <a:lnTo>
                  <a:pt x="0" y="1836631"/>
                </a:lnTo>
                <a:lnTo>
                  <a:pt x="0" y="1818367"/>
                </a:lnTo>
                <a:lnTo>
                  <a:pt x="0" y="1797250"/>
                </a:lnTo>
                <a:lnTo>
                  <a:pt x="0" y="1776132"/>
                </a:lnTo>
                <a:lnTo>
                  <a:pt x="0" y="1755586"/>
                </a:lnTo>
                <a:lnTo>
                  <a:pt x="0" y="1734469"/>
                </a:lnTo>
                <a:lnTo>
                  <a:pt x="0" y="1713351"/>
                </a:lnTo>
                <a:lnTo>
                  <a:pt x="0" y="1692234"/>
                </a:lnTo>
                <a:lnTo>
                  <a:pt x="0" y="1670546"/>
                </a:lnTo>
                <a:lnTo>
                  <a:pt x="0" y="1649429"/>
                </a:lnTo>
                <a:lnTo>
                  <a:pt x="0" y="1628882"/>
                </a:lnTo>
                <a:lnTo>
                  <a:pt x="0" y="1607765"/>
                </a:lnTo>
                <a:lnTo>
                  <a:pt x="0" y="1586648"/>
                </a:lnTo>
                <a:lnTo>
                  <a:pt x="0" y="1565531"/>
                </a:lnTo>
                <a:lnTo>
                  <a:pt x="0" y="1544413"/>
                </a:lnTo>
                <a:lnTo>
                  <a:pt x="0" y="1523296"/>
                </a:lnTo>
                <a:lnTo>
                  <a:pt x="0" y="1502750"/>
                </a:lnTo>
                <a:lnTo>
                  <a:pt x="0" y="1481062"/>
                </a:lnTo>
                <a:lnTo>
                  <a:pt x="0" y="1459944"/>
                </a:lnTo>
                <a:lnTo>
                  <a:pt x="0" y="1438827"/>
                </a:lnTo>
                <a:lnTo>
                  <a:pt x="0" y="1417710"/>
                </a:lnTo>
                <a:lnTo>
                  <a:pt x="0" y="1396593"/>
                </a:lnTo>
                <a:lnTo>
                  <a:pt x="0" y="1376046"/>
                </a:lnTo>
                <a:lnTo>
                  <a:pt x="56533" y="1356070"/>
                </a:lnTo>
                <a:lnTo>
                  <a:pt x="113066" y="1336665"/>
                </a:lnTo>
                <a:lnTo>
                  <a:pt x="170233" y="1318402"/>
                </a:lnTo>
                <a:lnTo>
                  <a:pt x="226131" y="1300138"/>
                </a:lnTo>
                <a:lnTo>
                  <a:pt x="282664" y="1283016"/>
                </a:lnTo>
                <a:lnTo>
                  <a:pt x="339196" y="1265894"/>
                </a:lnTo>
                <a:lnTo>
                  <a:pt x="395729" y="1249343"/>
                </a:lnTo>
                <a:lnTo>
                  <a:pt x="452897" y="1233362"/>
                </a:lnTo>
                <a:lnTo>
                  <a:pt x="508794" y="1217952"/>
                </a:lnTo>
                <a:lnTo>
                  <a:pt x="565327" y="1202542"/>
                </a:lnTo>
                <a:lnTo>
                  <a:pt x="621860" y="1188274"/>
                </a:lnTo>
                <a:lnTo>
                  <a:pt x="679027" y="1174576"/>
                </a:lnTo>
                <a:lnTo>
                  <a:pt x="735560" y="1160878"/>
                </a:lnTo>
                <a:lnTo>
                  <a:pt x="791458" y="1148322"/>
                </a:lnTo>
                <a:lnTo>
                  <a:pt x="847990" y="1135766"/>
                </a:lnTo>
                <a:lnTo>
                  <a:pt x="904523" y="1124351"/>
                </a:lnTo>
                <a:lnTo>
                  <a:pt x="904523" y="924594"/>
                </a:lnTo>
                <a:lnTo>
                  <a:pt x="871492" y="937150"/>
                </a:lnTo>
                <a:lnTo>
                  <a:pt x="838462" y="950277"/>
                </a:lnTo>
                <a:lnTo>
                  <a:pt x="804797" y="963404"/>
                </a:lnTo>
                <a:lnTo>
                  <a:pt x="771766" y="977101"/>
                </a:lnTo>
                <a:lnTo>
                  <a:pt x="738101" y="990228"/>
                </a:lnTo>
                <a:lnTo>
                  <a:pt x="705071" y="1003926"/>
                </a:lnTo>
                <a:lnTo>
                  <a:pt x="672040" y="1018194"/>
                </a:lnTo>
                <a:lnTo>
                  <a:pt x="638375" y="1031892"/>
                </a:lnTo>
                <a:lnTo>
                  <a:pt x="661242" y="989087"/>
                </a:lnTo>
                <a:lnTo>
                  <a:pt x="684109" y="947423"/>
                </a:lnTo>
                <a:lnTo>
                  <a:pt x="706976" y="905188"/>
                </a:lnTo>
                <a:lnTo>
                  <a:pt x="729843" y="863525"/>
                </a:lnTo>
                <a:lnTo>
                  <a:pt x="752710" y="821861"/>
                </a:lnTo>
                <a:lnTo>
                  <a:pt x="775578" y="779056"/>
                </a:lnTo>
                <a:lnTo>
                  <a:pt x="798445" y="737392"/>
                </a:lnTo>
                <a:lnTo>
                  <a:pt x="821312" y="695728"/>
                </a:lnTo>
                <a:lnTo>
                  <a:pt x="793363" y="707714"/>
                </a:lnTo>
                <a:lnTo>
                  <a:pt x="764144" y="718558"/>
                </a:lnTo>
                <a:lnTo>
                  <a:pt x="736195" y="729972"/>
                </a:lnTo>
                <a:lnTo>
                  <a:pt x="707611" y="741387"/>
                </a:lnTo>
                <a:lnTo>
                  <a:pt x="728573" y="704289"/>
                </a:lnTo>
                <a:lnTo>
                  <a:pt x="748899" y="666621"/>
                </a:lnTo>
                <a:lnTo>
                  <a:pt x="769861" y="628952"/>
                </a:lnTo>
                <a:lnTo>
                  <a:pt x="790187" y="591854"/>
                </a:lnTo>
                <a:lnTo>
                  <a:pt x="809878" y="554185"/>
                </a:lnTo>
                <a:lnTo>
                  <a:pt x="830840" y="517088"/>
                </a:lnTo>
                <a:lnTo>
                  <a:pt x="851166" y="479419"/>
                </a:lnTo>
                <a:lnTo>
                  <a:pt x="871492" y="442892"/>
                </a:lnTo>
                <a:lnTo>
                  <a:pt x="854342" y="449741"/>
                </a:lnTo>
                <a:lnTo>
                  <a:pt x="835922" y="456590"/>
                </a:lnTo>
                <a:lnTo>
                  <a:pt x="818136" y="463438"/>
                </a:lnTo>
                <a:lnTo>
                  <a:pt x="800986" y="470858"/>
                </a:lnTo>
                <a:lnTo>
                  <a:pt x="823218" y="429765"/>
                </a:lnTo>
                <a:lnTo>
                  <a:pt x="844814" y="389243"/>
                </a:lnTo>
                <a:lnTo>
                  <a:pt x="867046" y="348150"/>
                </a:lnTo>
                <a:lnTo>
                  <a:pt x="889913" y="307627"/>
                </a:lnTo>
                <a:lnTo>
                  <a:pt x="912145" y="267676"/>
                </a:lnTo>
                <a:lnTo>
                  <a:pt x="934377" y="227153"/>
                </a:lnTo>
                <a:lnTo>
                  <a:pt x="956609" y="186631"/>
                </a:lnTo>
                <a:lnTo>
                  <a:pt x="979476" y="146680"/>
                </a:lnTo>
                <a:lnTo>
                  <a:pt x="1001073" y="178070"/>
                </a:lnTo>
                <a:lnTo>
                  <a:pt x="1023305" y="209461"/>
                </a:lnTo>
                <a:lnTo>
                  <a:pt x="1046172" y="241422"/>
                </a:lnTo>
                <a:lnTo>
                  <a:pt x="1068404" y="272812"/>
                </a:lnTo>
                <a:lnTo>
                  <a:pt x="1090636" y="304203"/>
                </a:lnTo>
                <a:lnTo>
                  <a:pt x="1112233" y="336735"/>
                </a:lnTo>
                <a:lnTo>
                  <a:pt x="1135100" y="368125"/>
                </a:lnTo>
                <a:lnTo>
                  <a:pt x="1157332" y="400087"/>
                </a:lnTo>
                <a:lnTo>
                  <a:pt x="1140182" y="400087"/>
                </a:lnTo>
                <a:lnTo>
                  <a:pt x="1121761" y="400087"/>
                </a:lnTo>
                <a:lnTo>
                  <a:pt x="1103975" y="400087"/>
                </a:lnTo>
                <a:lnTo>
                  <a:pt x="1086825" y="400087"/>
                </a:lnTo>
                <a:lnTo>
                  <a:pt x="1106516" y="429765"/>
                </a:lnTo>
                <a:lnTo>
                  <a:pt x="1126842" y="458302"/>
                </a:lnTo>
                <a:lnTo>
                  <a:pt x="1147804" y="487980"/>
                </a:lnTo>
                <a:lnTo>
                  <a:pt x="1168130" y="517088"/>
                </a:lnTo>
                <a:lnTo>
                  <a:pt x="1188457" y="546766"/>
                </a:lnTo>
                <a:lnTo>
                  <a:pt x="1209418" y="575873"/>
                </a:lnTo>
                <a:lnTo>
                  <a:pt x="1229744" y="605552"/>
                </a:lnTo>
                <a:lnTo>
                  <a:pt x="1249436" y="634659"/>
                </a:lnTo>
                <a:lnTo>
                  <a:pt x="1221487" y="634659"/>
                </a:lnTo>
                <a:lnTo>
                  <a:pt x="1193538" y="634089"/>
                </a:lnTo>
                <a:lnTo>
                  <a:pt x="1164954" y="634089"/>
                </a:lnTo>
                <a:lnTo>
                  <a:pt x="1137006" y="634089"/>
                </a:lnTo>
                <a:lnTo>
                  <a:pt x="1159873" y="667191"/>
                </a:lnTo>
                <a:lnTo>
                  <a:pt x="1182740" y="699153"/>
                </a:lnTo>
                <a:lnTo>
                  <a:pt x="1205607" y="732255"/>
                </a:lnTo>
                <a:lnTo>
                  <a:pt x="1228474" y="765358"/>
                </a:lnTo>
                <a:lnTo>
                  <a:pt x="1251341" y="798461"/>
                </a:lnTo>
                <a:lnTo>
                  <a:pt x="1274208" y="831563"/>
                </a:lnTo>
                <a:lnTo>
                  <a:pt x="1297076" y="864095"/>
                </a:lnTo>
                <a:lnTo>
                  <a:pt x="1319308" y="897769"/>
                </a:lnTo>
                <a:lnTo>
                  <a:pt x="1286277" y="897198"/>
                </a:lnTo>
                <a:lnTo>
                  <a:pt x="1252612" y="896057"/>
                </a:lnTo>
                <a:lnTo>
                  <a:pt x="1218946" y="895486"/>
                </a:lnTo>
                <a:lnTo>
                  <a:pt x="1186551" y="895486"/>
                </a:lnTo>
                <a:lnTo>
                  <a:pt x="1152886" y="894915"/>
                </a:lnTo>
                <a:lnTo>
                  <a:pt x="1119220" y="894915"/>
                </a:lnTo>
                <a:lnTo>
                  <a:pt x="1086825" y="894915"/>
                </a:lnTo>
                <a:lnTo>
                  <a:pt x="1053159" y="895486"/>
                </a:lnTo>
                <a:lnTo>
                  <a:pt x="1053159" y="1094673"/>
                </a:lnTo>
                <a:lnTo>
                  <a:pt x="1100164" y="1086683"/>
                </a:lnTo>
                <a:lnTo>
                  <a:pt x="1147804" y="1078122"/>
                </a:lnTo>
                <a:lnTo>
                  <a:pt x="1194809" y="1070131"/>
                </a:lnTo>
                <a:lnTo>
                  <a:pt x="1241813" y="1062712"/>
                </a:lnTo>
                <a:lnTo>
                  <a:pt x="1288818" y="1055292"/>
                </a:lnTo>
                <a:lnTo>
                  <a:pt x="1335823" y="1048443"/>
                </a:lnTo>
                <a:lnTo>
                  <a:pt x="1382827" y="1041595"/>
                </a:lnTo>
                <a:lnTo>
                  <a:pt x="1430467" y="1034746"/>
                </a:lnTo>
                <a:lnTo>
                  <a:pt x="1430467" y="957696"/>
                </a:lnTo>
                <a:lnTo>
                  <a:pt x="1405059" y="966257"/>
                </a:lnTo>
                <a:lnTo>
                  <a:pt x="1380287" y="973677"/>
                </a:lnTo>
                <a:lnTo>
                  <a:pt x="1354244" y="981667"/>
                </a:lnTo>
                <a:lnTo>
                  <a:pt x="1328836" y="990228"/>
                </a:lnTo>
                <a:lnTo>
                  <a:pt x="1338363" y="974818"/>
                </a:lnTo>
                <a:lnTo>
                  <a:pt x="1346621" y="959408"/>
                </a:lnTo>
                <a:lnTo>
                  <a:pt x="1354879" y="943999"/>
                </a:lnTo>
                <a:lnTo>
                  <a:pt x="1363771" y="929159"/>
                </a:lnTo>
                <a:lnTo>
                  <a:pt x="1372664" y="914320"/>
                </a:lnTo>
                <a:lnTo>
                  <a:pt x="1381557" y="898910"/>
                </a:lnTo>
                <a:lnTo>
                  <a:pt x="1389815" y="884071"/>
                </a:lnTo>
                <a:lnTo>
                  <a:pt x="1398072" y="868661"/>
                </a:lnTo>
                <a:lnTo>
                  <a:pt x="1387909" y="872086"/>
                </a:lnTo>
                <a:lnTo>
                  <a:pt x="1377111" y="875510"/>
                </a:lnTo>
                <a:lnTo>
                  <a:pt x="1366312" y="878935"/>
                </a:lnTo>
                <a:lnTo>
                  <a:pt x="1355514" y="882359"/>
                </a:lnTo>
                <a:lnTo>
                  <a:pt x="1363136" y="868661"/>
                </a:lnTo>
                <a:lnTo>
                  <a:pt x="1370759" y="854964"/>
                </a:lnTo>
                <a:lnTo>
                  <a:pt x="1378381" y="841837"/>
                </a:lnTo>
                <a:lnTo>
                  <a:pt x="1386639" y="828139"/>
                </a:lnTo>
                <a:lnTo>
                  <a:pt x="1394261" y="814441"/>
                </a:lnTo>
                <a:lnTo>
                  <a:pt x="1401883" y="801314"/>
                </a:lnTo>
                <a:lnTo>
                  <a:pt x="1409506" y="787617"/>
                </a:lnTo>
                <a:lnTo>
                  <a:pt x="1417128" y="773919"/>
                </a:lnTo>
                <a:lnTo>
                  <a:pt x="1411411" y="775631"/>
                </a:lnTo>
                <a:lnTo>
                  <a:pt x="1404424" y="777914"/>
                </a:lnTo>
                <a:lnTo>
                  <a:pt x="1397437" y="780197"/>
                </a:lnTo>
                <a:lnTo>
                  <a:pt x="1390450" y="781909"/>
                </a:lnTo>
                <a:lnTo>
                  <a:pt x="1399342" y="767641"/>
                </a:lnTo>
                <a:lnTo>
                  <a:pt x="1407600" y="752802"/>
                </a:lnTo>
                <a:lnTo>
                  <a:pt x="1415858" y="738533"/>
                </a:lnTo>
                <a:lnTo>
                  <a:pt x="1424115" y="723123"/>
                </a:lnTo>
                <a:lnTo>
                  <a:pt x="1433008" y="708855"/>
                </a:lnTo>
                <a:lnTo>
                  <a:pt x="1441901" y="694016"/>
                </a:lnTo>
                <a:lnTo>
                  <a:pt x="1450158" y="679177"/>
                </a:lnTo>
                <a:lnTo>
                  <a:pt x="1458416" y="664338"/>
                </a:lnTo>
                <a:lnTo>
                  <a:pt x="1474931" y="689450"/>
                </a:lnTo>
                <a:lnTo>
                  <a:pt x="1492082" y="714562"/>
                </a:lnTo>
                <a:lnTo>
                  <a:pt x="1509232" y="739675"/>
                </a:lnTo>
                <a:lnTo>
                  <a:pt x="1526382" y="764787"/>
                </a:lnTo>
                <a:lnTo>
                  <a:pt x="1519395" y="764217"/>
                </a:lnTo>
                <a:lnTo>
                  <a:pt x="1512408" y="764217"/>
                </a:lnTo>
                <a:lnTo>
                  <a:pt x="1505421" y="763646"/>
                </a:lnTo>
                <a:lnTo>
                  <a:pt x="1499069" y="763646"/>
                </a:lnTo>
                <a:lnTo>
                  <a:pt x="1514949" y="785905"/>
                </a:lnTo>
                <a:lnTo>
                  <a:pt x="1530193" y="809305"/>
                </a:lnTo>
                <a:lnTo>
                  <a:pt x="1546073" y="832705"/>
                </a:lnTo>
                <a:lnTo>
                  <a:pt x="1561318" y="854964"/>
                </a:lnTo>
                <a:lnTo>
                  <a:pt x="1550520" y="854964"/>
                </a:lnTo>
                <a:lnTo>
                  <a:pt x="1539721" y="854393"/>
                </a:lnTo>
                <a:lnTo>
                  <a:pt x="1529558" y="853822"/>
                </a:lnTo>
                <a:lnTo>
                  <a:pt x="1518760" y="853251"/>
                </a:lnTo>
                <a:lnTo>
                  <a:pt x="1527017" y="866378"/>
                </a:lnTo>
                <a:lnTo>
                  <a:pt x="1535275" y="878935"/>
                </a:lnTo>
                <a:lnTo>
                  <a:pt x="1544803" y="891491"/>
                </a:lnTo>
                <a:lnTo>
                  <a:pt x="1553061" y="904618"/>
                </a:lnTo>
                <a:lnTo>
                  <a:pt x="1561318" y="917745"/>
                </a:lnTo>
                <a:lnTo>
                  <a:pt x="1570211" y="930301"/>
                </a:lnTo>
                <a:lnTo>
                  <a:pt x="1579104" y="943428"/>
                </a:lnTo>
                <a:lnTo>
                  <a:pt x="1587997" y="956555"/>
                </a:lnTo>
                <a:lnTo>
                  <a:pt x="1561954" y="954272"/>
                </a:lnTo>
                <a:lnTo>
                  <a:pt x="1537181" y="953130"/>
                </a:lnTo>
                <a:lnTo>
                  <a:pt x="1511773" y="951989"/>
                </a:lnTo>
                <a:lnTo>
                  <a:pt x="1486365" y="950277"/>
                </a:lnTo>
                <a:lnTo>
                  <a:pt x="1486365" y="1027897"/>
                </a:lnTo>
                <a:lnTo>
                  <a:pt x="1532099" y="1021619"/>
                </a:lnTo>
                <a:lnTo>
                  <a:pt x="1577833" y="1016482"/>
                </a:lnTo>
                <a:lnTo>
                  <a:pt x="1623568" y="1011345"/>
                </a:lnTo>
                <a:lnTo>
                  <a:pt x="1669302" y="1006209"/>
                </a:lnTo>
                <a:lnTo>
                  <a:pt x="1715036" y="1002214"/>
                </a:lnTo>
                <a:lnTo>
                  <a:pt x="1760135" y="997648"/>
                </a:lnTo>
                <a:lnTo>
                  <a:pt x="1805870" y="993653"/>
                </a:lnTo>
                <a:lnTo>
                  <a:pt x="1851604" y="990228"/>
                </a:lnTo>
                <a:lnTo>
                  <a:pt x="1851604" y="870374"/>
                </a:lnTo>
                <a:lnTo>
                  <a:pt x="1829372" y="875510"/>
                </a:lnTo>
                <a:lnTo>
                  <a:pt x="1807775" y="881218"/>
                </a:lnTo>
                <a:lnTo>
                  <a:pt x="1784908" y="887496"/>
                </a:lnTo>
                <a:lnTo>
                  <a:pt x="1762676" y="893774"/>
                </a:lnTo>
                <a:lnTo>
                  <a:pt x="1740444" y="898910"/>
                </a:lnTo>
                <a:lnTo>
                  <a:pt x="1718212" y="905188"/>
                </a:lnTo>
                <a:lnTo>
                  <a:pt x="1695345" y="911467"/>
                </a:lnTo>
                <a:lnTo>
                  <a:pt x="1673113" y="917745"/>
                </a:lnTo>
                <a:lnTo>
                  <a:pt x="1688358" y="891491"/>
                </a:lnTo>
                <a:lnTo>
                  <a:pt x="1703603" y="865237"/>
                </a:lnTo>
                <a:lnTo>
                  <a:pt x="1718847" y="839554"/>
                </a:lnTo>
                <a:lnTo>
                  <a:pt x="1734092" y="813300"/>
                </a:lnTo>
                <a:lnTo>
                  <a:pt x="1749337" y="787617"/>
                </a:lnTo>
                <a:lnTo>
                  <a:pt x="1764582" y="761363"/>
                </a:lnTo>
                <a:lnTo>
                  <a:pt x="1781097" y="735680"/>
                </a:lnTo>
                <a:lnTo>
                  <a:pt x="1796342" y="709426"/>
                </a:lnTo>
                <a:lnTo>
                  <a:pt x="1777286" y="714562"/>
                </a:lnTo>
                <a:lnTo>
                  <a:pt x="1758230" y="719699"/>
                </a:lnTo>
                <a:lnTo>
                  <a:pt x="1739174" y="724836"/>
                </a:lnTo>
                <a:lnTo>
                  <a:pt x="1720118" y="729972"/>
                </a:lnTo>
                <a:lnTo>
                  <a:pt x="1733457" y="706572"/>
                </a:lnTo>
                <a:lnTo>
                  <a:pt x="1747431" y="682601"/>
                </a:lnTo>
                <a:lnTo>
                  <a:pt x="1760770" y="659772"/>
                </a:lnTo>
                <a:lnTo>
                  <a:pt x="1774745" y="636372"/>
                </a:lnTo>
                <a:lnTo>
                  <a:pt x="1788719" y="612971"/>
                </a:lnTo>
                <a:lnTo>
                  <a:pt x="1802058" y="590713"/>
                </a:lnTo>
                <a:lnTo>
                  <a:pt x="1816033" y="567312"/>
                </a:lnTo>
                <a:lnTo>
                  <a:pt x="1829372" y="543912"/>
                </a:lnTo>
                <a:lnTo>
                  <a:pt x="1817938" y="546766"/>
                </a:lnTo>
                <a:lnTo>
                  <a:pt x="1805870" y="550190"/>
                </a:lnTo>
                <a:lnTo>
                  <a:pt x="1793801" y="553044"/>
                </a:lnTo>
                <a:lnTo>
                  <a:pt x="1782367" y="556468"/>
                </a:lnTo>
                <a:lnTo>
                  <a:pt x="1796977" y="530785"/>
                </a:lnTo>
                <a:lnTo>
                  <a:pt x="1812222" y="505673"/>
                </a:lnTo>
                <a:lnTo>
                  <a:pt x="1826831" y="480560"/>
                </a:lnTo>
                <a:lnTo>
                  <a:pt x="1841441" y="454877"/>
                </a:lnTo>
                <a:lnTo>
                  <a:pt x="1856685" y="429765"/>
                </a:lnTo>
                <a:lnTo>
                  <a:pt x="1871295" y="405223"/>
                </a:lnTo>
                <a:lnTo>
                  <a:pt x="1886540" y="379540"/>
                </a:lnTo>
                <a:lnTo>
                  <a:pt x="1901785" y="354428"/>
                </a:lnTo>
                <a:lnTo>
                  <a:pt x="1916394" y="377828"/>
                </a:lnTo>
                <a:lnTo>
                  <a:pt x="1931639" y="400087"/>
                </a:lnTo>
                <a:lnTo>
                  <a:pt x="1946884" y="423487"/>
                </a:lnTo>
                <a:lnTo>
                  <a:pt x="1961493" y="446316"/>
                </a:lnTo>
                <a:lnTo>
                  <a:pt x="1976738" y="469146"/>
                </a:lnTo>
                <a:lnTo>
                  <a:pt x="1991347" y="492546"/>
                </a:lnTo>
                <a:lnTo>
                  <a:pt x="2006592" y="515375"/>
                </a:lnTo>
                <a:lnTo>
                  <a:pt x="2021837" y="538205"/>
                </a:lnTo>
                <a:lnTo>
                  <a:pt x="2009133" y="537063"/>
                </a:lnTo>
                <a:lnTo>
                  <a:pt x="1997064" y="535922"/>
                </a:lnTo>
                <a:lnTo>
                  <a:pt x="1985631" y="534210"/>
                </a:lnTo>
                <a:lnTo>
                  <a:pt x="1973562" y="533068"/>
                </a:lnTo>
                <a:lnTo>
                  <a:pt x="1987536" y="554185"/>
                </a:lnTo>
                <a:lnTo>
                  <a:pt x="2000876" y="575303"/>
                </a:lnTo>
                <a:lnTo>
                  <a:pt x="2014850" y="596420"/>
                </a:lnTo>
                <a:lnTo>
                  <a:pt x="2028189" y="618108"/>
                </a:lnTo>
                <a:lnTo>
                  <a:pt x="2042163" y="639225"/>
                </a:lnTo>
                <a:lnTo>
                  <a:pt x="2056138" y="660342"/>
                </a:lnTo>
                <a:lnTo>
                  <a:pt x="2069477" y="681460"/>
                </a:lnTo>
                <a:lnTo>
                  <a:pt x="2083451" y="702577"/>
                </a:lnTo>
                <a:lnTo>
                  <a:pt x="2064395" y="700865"/>
                </a:lnTo>
                <a:lnTo>
                  <a:pt x="2045339" y="698011"/>
                </a:lnTo>
                <a:lnTo>
                  <a:pt x="2026283" y="695728"/>
                </a:lnTo>
                <a:lnTo>
                  <a:pt x="2007863" y="694016"/>
                </a:lnTo>
                <a:lnTo>
                  <a:pt x="2023108" y="717987"/>
                </a:lnTo>
                <a:lnTo>
                  <a:pt x="2038352" y="740816"/>
                </a:lnTo>
                <a:lnTo>
                  <a:pt x="2053597" y="764787"/>
                </a:lnTo>
                <a:lnTo>
                  <a:pt x="2068842" y="788187"/>
                </a:lnTo>
                <a:lnTo>
                  <a:pt x="2084087" y="812158"/>
                </a:lnTo>
                <a:lnTo>
                  <a:pt x="2099331" y="836129"/>
                </a:lnTo>
                <a:lnTo>
                  <a:pt x="2114576" y="860100"/>
                </a:lnTo>
                <a:lnTo>
                  <a:pt x="2129821" y="884071"/>
                </a:lnTo>
                <a:lnTo>
                  <a:pt x="2107589" y="880647"/>
                </a:lnTo>
                <a:lnTo>
                  <a:pt x="2085357" y="877793"/>
                </a:lnTo>
                <a:lnTo>
                  <a:pt x="2062490" y="874939"/>
                </a:lnTo>
                <a:lnTo>
                  <a:pt x="2040893" y="872086"/>
                </a:lnTo>
                <a:lnTo>
                  <a:pt x="2018661" y="870374"/>
                </a:lnTo>
                <a:lnTo>
                  <a:pt x="1996429" y="867520"/>
                </a:lnTo>
                <a:lnTo>
                  <a:pt x="1973562" y="864666"/>
                </a:lnTo>
                <a:lnTo>
                  <a:pt x="1951330" y="862954"/>
                </a:lnTo>
                <a:lnTo>
                  <a:pt x="1951330" y="982238"/>
                </a:lnTo>
                <a:lnTo>
                  <a:pt x="2007863" y="978813"/>
                </a:lnTo>
                <a:lnTo>
                  <a:pt x="2064395" y="975389"/>
                </a:lnTo>
                <a:lnTo>
                  <a:pt x="2120928" y="973106"/>
                </a:lnTo>
                <a:lnTo>
                  <a:pt x="2176826" y="970252"/>
                </a:lnTo>
                <a:lnTo>
                  <a:pt x="2232723" y="967969"/>
                </a:lnTo>
                <a:lnTo>
                  <a:pt x="2289256" y="966257"/>
                </a:lnTo>
                <a:lnTo>
                  <a:pt x="2345153" y="964545"/>
                </a:lnTo>
                <a:lnTo>
                  <a:pt x="2401686" y="963404"/>
                </a:lnTo>
                <a:lnTo>
                  <a:pt x="2401686" y="763646"/>
                </a:lnTo>
                <a:lnTo>
                  <a:pt x="2368020" y="770495"/>
                </a:lnTo>
                <a:lnTo>
                  <a:pt x="2335625" y="777343"/>
                </a:lnTo>
                <a:lnTo>
                  <a:pt x="2301960" y="783622"/>
                </a:lnTo>
                <a:lnTo>
                  <a:pt x="2268294" y="790470"/>
                </a:lnTo>
                <a:lnTo>
                  <a:pt x="2235899" y="797890"/>
                </a:lnTo>
                <a:lnTo>
                  <a:pt x="2202234" y="804739"/>
                </a:lnTo>
                <a:lnTo>
                  <a:pt x="2168568" y="812158"/>
                </a:lnTo>
                <a:lnTo>
                  <a:pt x="2136173" y="819007"/>
                </a:lnTo>
                <a:lnTo>
                  <a:pt x="2159040" y="781339"/>
                </a:lnTo>
                <a:lnTo>
                  <a:pt x="2181907" y="743670"/>
                </a:lnTo>
                <a:lnTo>
                  <a:pt x="2204774" y="706001"/>
                </a:lnTo>
                <a:lnTo>
                  <a:pt x="2227641" y="668904"/>
                </a:lnTo>
                <a:lnTo>
                  <a:pt x="2249238" y="631235"/>
                </a:lnTo>
                <a:lnTo>
                  <a:pt x="2272105" y="594137"/>
                </a:lnTo>
                <a:lnTo>
                  <a:pt x="2294973" y="557039"/>
                </a:lnTo>
                <a:lnTo>
                  <a:pt x="2317840" y="519371"/>
                </a:lnTo>
                <a:lnTo>
                  <a:pt x="2289891" y="525649"/>
                </a:lnTo>
                <a:lnTo>
                  <a:pt x="2261307" y="530785"/>
                </a:lnTo>
                <a:lnTo>
                  <a:pt x="2233358" y="537063"/>
                </a:lnTo>
                <a:lnTo>
                  <a:pt x="2205409" y="543341"/>
                </a:lnTo>
                <a:lnTo>
                  <a:pt x="2225736" y="509668"/>
                </a:lnTo>
                <a:lnTo>
                  <a:pt x="2246062" y="475995"/>
                </a:lnTo>
                <a:lnTo>
                  <a:pt x="2266389" y="442892"/>
                </a:lnTo>
                <a:lnTo>
                  <a:pt x="2286715" y="409218"/>
                </a:lnTo>
                <a:lnTo>
                  <a:pt x="2307041" y="375545"/>
                </a:lnTo>
                <a:lnTo>
                  <a:pt x="2328003" y="341871"/>
                </a:lnTo>
                <a:lnTo>
                  <a:pt x="2348329" y="308769"/>
                </a:lnTo>
                <a:lnTo>
                  <a:pt x="2369291" y="275666"/>
                </a:lnTo>
                <a:lnTo>
                  <a:pt x="2350870" y="279090"/>
                </a:lnTo>
                <a:lnTo>
                  <a:pt x="2333084" y="282515"/>
                </a:lnTo>
                <a:lnTo>
                  <a:pt x="2315934" y="285939"/>
                </a:lnTo>
                <a:lnTo>
                  <a:pt x="2297513" y="289934"/>
                </a:lnTo>
                <a:lnTo>
                  <a:pt x="2320380" y="253407"/>
                </a:lnTo>
                <a:lnTo>
                  <a:pt x="2342612" y="216880"/>
                </a:lnTo>
                <a:lnTo>
                  <a:pt x="2364209" y="180353"/>
                </a:lnTo>
                <a:lnTo>
                  <a:pt x="2386441" y="144397"/>
                </a:lnTo>
                <a:lnTo>
                  <a:pt x="2409308" y="107869"/>
                </a:lnTo>
                <a:lnTo>
                  <a:pt x="2431540" y="71913"/>
                </a:lnTo>
                <a:lnTo>
                  <a:pt x="2453772" y="36527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23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/>
          </a:p>
        </p:txBody>
      </p:sp>
      <p:pic>
        <p:nvPicPr>
          <p:cNvPr id="118" name="Picture 117"/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11" y="2375307"/>
            <a:ext cx="7620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81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01C93CAC-6E2F-4010-9C82-DD2AD0BD01D4}"/>
              </a:ext>
            </a:extLst>
          </p:cNvPr>
          <p:cNvSpPr txBox="1"/>
          <p:nvPr/>
        </p:nvSpPr>
        <p:spPr>
          <a:xfrm>
            <a:off x="1772185" y="851952"/>
            <a:ext cx="867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Review the design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Before it is explained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xmlns="" id="{703DF14A-75FD-4874-B153-6B5DF9F77A7D}"/>
              </a:ext>
            </a:extLst>
          </p:cNvPr>
          <p:cNvGrpSpPr/>
          <p:nvPr/>
        </p:nvGrpSpPr>
        <p:grpSpPr>
          <a:xfrm>
            <a:off x="5730694" y="477879"/>
            <a:ext cx="758768" cy="329894"/>
            <a:chOff x="5695951" y="260573"/>
            <a:chExt cx="834230" cy="362703"/>
          </a:xfrm>
        </p:grpSpPr>
        <p:sp>
          <p:nvSpPr>
            <p:cNvPr id="158" name="Freeform 140">
              <a:extLst>
                <a:ext uri="{FF2B5EF4-FFF2-40B4-BE49-F238E27FC236}">
                  <a16:creationId xmlns:a16="http://schemas.microsoft.com/office/drawing/2014/main" xmlns="" id="{E99F1E90-578B-418E-B34D-143960A75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59" name="Freeform 140">
              <a:extLst>
                <a:ext uri="{FF2B5EF4-FFF2-40B4-BE49-F238E27FC236}">
                  <a16:creationId xmlns:a16="http://schemas.microsoft.com/office/drawing/2014/main" xmlns="" id="{E3C33876-3844-4FD4-9EF9-E5F3B68D6A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440"/>
          <a:stretch/>
        </p:blipFill>
        <p:spPr>
          <a:xfrm>
            <a:off x="1020644" y="1968843"/>
            <a:ext cx="9785406" cy="436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75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icture 15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9269" y="1412788"/>
            <a:ext cx="5733535" cy="4300151"/>
          </a:xfrm>
          <a:prstGeom prst="rect">
            <a:avLst/>
          </a:prstGeom>
        </p:spPr>
      </p:pic>
      <p:sp>
        <p:nvSpPr>
          <p:cNvPr id="157" name="Rectangle 156">
            <a:extLst>
              <a:ext uri="{FF2B5EF4-FFF2-40B4-BE49-F238E27FC236}">
                <a16:creationId xmlns:a16="http://schemas.microsoft.com/office/drawing/2014/main" xmlns="" id="{793F90AC-B524-4B76-B9A7-76BE9BB0099F}"/>
              </a:ext>
            </a:extLst>
          </p:cNvPr>
          <p:cNvSpPr/>
          <p:nvPr/>
        </p:nvSpPr>
        <p:spPr>
          <a:xfrm>
            <a:off x="1082092" y="2701019"/>
            <a:ext cx="4591250" cy="1884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rPr>
              <a:t>After you’ve identified the owner and written down their goals, it’s a good idea to spend a short time (say, five to ten minutes) with everyone silently reviewing the design work and taking down notes. This silent work time lets everyone think about the design a bit more deeply, and experience it by themselves–which happens to be the way you experience design in the real world.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xmlns="" id="{6DC96AFC-446E-417A-81C2-1DBC87261BB8}"/>
              </a:ext>
            </a:extLst>
          </p:cNvPr>
          <p:cNvSpPr/>
          <p:nvPr/>
        </p:nvSpPr>
        <p:spPr>
          <a:xfrm>
            <a:off x="1080075" y="2276287"/>
            <a:ext cx="4370696" cy="437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 smtClean="0">
                <a:solidFill>
                  <a:schemeClr val="accent1"/>
                </a:solidFill>
                <a:latin typeface="Lato Heavy" panose="020F0902020204030203" pitchFamily="34" charset="0"/>
                <a:cs typeface="Lato Heavy" panose="020F0902020204030203" pitchFamily="34" charset="0"/>
              </a:rPr>
              <a:t>Write idea down before discussing</a:t>
            </a:r>
            <a:endParaRPr lang="en-US" sz="2000" b="1" dirty="0">
              <a:solidFill>
                <a:schemeClr val="accent1"/>
              </a:solidFill>
              <a:latin typeface="Lato Heavy" panose="020F0902020204030203" pitchFamily="34" charset="0"/>
              <a:cs typeface="Lato Heavy" panose="020F0902020204030203" pitchFamily="34" charset="0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xmlns="" id="{A4271C96-C6F9-41CC-91BD-692F77D9D9FF}"/>
              </a:ext>
            </a:extLst>
          </p:cNvPr>
          <p:cNvGrpSpPr/>
          <p:nvPr/>
        </p:nvGrpSpPr>
        <p:grpSpPr>
          <a:xfrm>
            <a:off x="1176223" y="1115396"/>
            <a:ext cx="758768" cy="329894"/>
            <a:chOff x="5695951" y="260573"/>
            <a:chExt cx="834230" cy="362703"/>
          </a:xfrm>
        </p:grpSpPr>
        <p:sp>
          <p:nvSpPr>
            <p:cNvPr id="163" name="Freeform 140">
              <a:extLst>
                <a:ext uri="{FF2B5EF4-FFF2-40B4-BE49-F238E27FC236}">
                  <a16:creationId xmlns:a16="http://schemas.microsoft.com/office/drawing/2014/main" xmlns="" id="{55C4AE6B-0450-40C4-93F6-5E9383993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64" name="Freeform 140">
              <a:extLst>
                <a:ext uri="{FF2B5EF4-FFF2-40B4-BE49-F238E27FC236}">
                  <a16:creationId xmlns:a16="http://schemas.microsoft.com/office/drawing/2014/main" xmlns="" id="{E2E924E5-9943-4D69-AD05-95ED6F3AB4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xmlns="" id="{A47F0BE0-033F-4B57-AEE3-48FF44E918AE}"/>
              </a:ext>
            </a:extLst>
          </p:cNvPr>
          <p:cNvSpPr txBox="1"/>
          <p:nvPr/>
        </p:nvSpPr>
        <p:spPr>
          <a:xfrm>
            <a:off x="1014663" y="1557317"/>
            <a:ext cx="48259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Rule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6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681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ED1FD0B6-F9AC-4A66-8F54-5F2FABC6E872}"/>
              </a:ext>
            </a:extLst>
          </p:cNvPr>
          <p:cNvSpPr/>
          <p:nvPr/>
        </p:nvSpPr>
        <p:spPr>
          <a:xfrm>
            <a:off x="2511924" y="0"/>
            <a:ext cx="9680075" cy="6858000"/>
          </a:xfrm>
          <a:prstGeom prst="rect">
            <a:avLst/>
          </a:prstGeom>
          <a:solidFill>
            <a:srgbClr val="2128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xmlns="" id="{D4140D88-4C8E-4F6A-873F-8B6B4EF1256D}"/>
              </a:ext>
            </a:extLst>
          </p:cNvPr>
          <p:cNvSpPr>
            <a:spLocks/>
          </p:cNvSpPr>
          <p:nvPr/>
        </p:nvSpPr>
        <p:spPr bwMode="auto">
          <a:xfrm flipH="1">
            <a:off x="2511924" y="4647365"/>
            <a:ext cx="9680076" cy="2210635"/>
          </a:xfrm>
          <a:custGeom>
            <a:avLst/>
            <a:gdLst>
              <a:gd name="connsiteX0" fmla="*/ 9683433 w 9683433"/>
              <a:gd name="connsiteY0" fmla="*/ 1536122 h 2210635"/>
              <a:gd name="connsiteX1" fmla="*/ 9683433 w 9683433"/>
              <a:gd name="connsiteY1" fmla="*/ 1625748 h 2210635"/>
              <a:gd name="connsiteX2" fmla="*/ 9654382 w 9683433"/>
              <a:gd name="connsiteY2" fmla="*/ 1631165 h 2210635"/>
              <a:gd name="connsiteX3" fmla="*/ 9620716 w 9683433"/>
              <a:gd name="connsiteY3" fmla="*/ 1636873 h 2210635"/>
              <a:gd name="connsiteX4" fmla="*/ 9643584 w 9683433"/>
              <a:gd name="connsiteY4" fmla="*/ 1600346 h 2210635"/>
              <a:gd name="connsiteX5" fmla="*/ 9666451 w 9683433"/>
              <a:gd name="connsiteY5" fmla="*/ 1563248 h 2210635"/>
              <a:gd name="connsiteX6" fmla="*/ 2476004 w 9683433"/>
              <a:gd name="connsiteY6" fmla="*/ 0 h 2210635"/>
              <a:gd name="connsiteX7" fmla="*/ 2498871 w 9683433"/>
              <a:gd name="connsiteY7" fmla="*/ 35386 h 2210635"/>
              <a:gd name="connsiteX8" fmla="*/ 2520468 w 9683433"/>
              <a:gd name="connsiteY8" fmla="*/ 71342 h 2210635"/>
              <a:gd name="connsiteX9" fmla="*/ 2542700 w 9683433"/>
              <a:gd name="connsiteY9" fmla="*/ 106728 h 2210635"/>
              <a:gd name="connsiteX10" fmla="*/ 2565567 w 9683433"/>
              <a:gd name="connsiteY10" fmla="*/ 142114 h 2210635"/>
              <a:gd name="connsiteX11" fmla="*/ 2587799 w 9683433"/>
              <a:gd name="connsiteY11" fmla="*/ 178641 h 2210635"/>
              <a:gd name="connsiteX12" fmla="*/ 2610031 w 9683433"/>
              <a:gd name="connsiteY12" fmla="*/ 214026 h 2210635"/>
              <a:gd name="connsiteX13" fmla="*/ 2632263 w 9683433"/>
              <a:gd name="connsiteY13" fmla="*/ 250554 h 2210635"/>
              <a:gd name="connsiteX14" fmla="*/ 2654495 w 9683433"/>
              <a:gd name="connsiteY14" fmla="*/ 285939 h 2210635"/>
              <a:gd name="connsiteX15" fmla="*/ 2636709 w 9683433"/>
              <a:gd name="connsiteY15" fmla="*/ 282515 h 2210635"/>
              <a:gd name="connsiteX16" fmla="*/ 2618924 w 9683433"/>
              <a:gd name="connsiteY16" fmla="*/ 279661 h 2210635"/>
              <a:gd name="connsiteX17" fmla="*/ 2601773 w 9683433"/>
              <a:gd name="connsiteY17" fmla="*/ 276237 h 2210635"/>
              <a:gd name="connsiteX18" fmla="*/ 2583353 w 9683433"/>
              <a:gd name="connsiteY18" fmla="*/ 272812 h 2210635"/>
              <a:gd name="connsiteX19" fmla="*/ 2603679 w 9683433"/>
              <a:gd name="connsiteY19" fmla="*/ 305915 h 2210635"/>
              <a:gd name="connsiteX20" fmla="*/ 2624641 w 9683433"/>
              <a:gd name="connsiteY20" fmla="*/ 339589 h 2210635"/>
              <a:gd name="connsiteX21" fmla="*/ 2644967 w 9683433"/>
              <a:gd name="connsiteY21" fmla="*/ 372120 h 2210635"/>
              <a:gd name="connsiteX22" fmla="*/ 2665293 w 9683433"/>
              <a:gd name="connsiteY22" fmla="*/ 405223 h 2210635"/>
              <a:gd name="connsiteX23" fmla="*/ 2686255 w 9683433"/>
              <a:gd name="connsiteY23" fmla="*/ 437755 h 2210635"/>
              <a:gd name="connsiteX24" fmla="*/ 2705946 w 9683433"/>
              <a:gd name="connsiteY24" fmla="*/ 471429 h 2210635"/>
              <a:gd name="connsiteX25" fmla="*/ 2726272 w 9683433"/>
              <a:gd name="connsiteY25" fmla="*/ 504531 h 2210635"/>
              <a:gd name="connsiteX26" fmla="*/ 2747234 w 9683433"/>
              <a:gd name="connsiteY26" fmla="*/ 537063 h 2210635"/>
              <a:gd name="connsiteX27" fmla="*/ 2718650 w 9683433"/>
              <a:gd name="connsiteY27" fmla="*/ 531356 h 2210635"/>
              <a:gd name="connsiteX28" fmla="*/ 2690701 w 9683433"/>
              <a:gd name="connsiteY28" fmla="*/ 526790 h 2210635"/>
              <a:gd name="connsiteX29" fmla="*/ 2662117 w 9683433"/>
              <a:gd name="connsiteY29" fmla="*/ 521083 h 2210635"/>
              <a:gd name="connsiteX30" fmla="*/ 2634169 w 9683433"/>
              <a:gd name="connsiteY30" fmla="*/ 515946 h 2210635"/>
              <a:gd name="connsiteX31" fmla="*/ 2657036 w 9683433"/>
              <a:gd name="connsiteY31" fmla="*/ 553044 h 2210635"/>
              <a:gd name="connsiteX32" fmla="*/ 2679903 w 9683433"/>
              <a:gd name="connsiteY32" fmla="*/ 589571 h 2210635"/>
              <a:gd name="connsiteX33" fmla="*/ 2702135 w 9683433"/>
              <a:gd name="connsiteY33" fmla="*/ 626669 h 2210635"/>
              <a:gd name="connsiteX34" fmla="*/ 2725002 w 9683433"/>
              <a:gd name="connsiteY34" fmla="*/ 663767 h 2210635"/>
              <a:gd name="connsiteX35" fmla="*/ 2747869 w 9683433"/>
              <a:gd name="connsiteY35" fmla="*/ 700865 h 2210635"/>
              <a:gd name="connsiteX36" fmla="*/ 2770736 w 9683433"/>
              <a:gd name="connsiteY36" fmla="*/ 737392 h 2210635"/>
              <a:gd name="connsiteX37" fmla="*/ 2793603 w 9683433"/>
              <a:gd name="connsiteY37" fmla="*/ 774490 h 2210635"/>
              <a:gd name="connsiteX38" fmla="*/ 2816471 w 9683433"/>
              <a:gd name="connsiteY38" fmla="*/ 812158 h 2210635"/>
              <a:gd name="connsiteX39" fmla="*/ 2783440 w 9683433"/>
              <a:gd name="connsiteY39" fmla="*/ 805310 h 2210635"/>
              <a:gd name="connsiteX40" fmla="*/ 2749775 w 9683433"/>
              <a:gd name="connsiteY40" fmla="*/ 799031 h 2210635"/>
              <a:gd name="connsiteX41" fmla="*/ 2716744 w 9683433"/>
              <a:gd name="connsiteY41" fmla="*/ 792183 h 2210635"/>
              <a:gd name="connsiteX42" fmla="*/ 2683714 w 9683433"/>
              <a:gd name="connsiteY42" fmla="*/ 785905 h 2210635"/>
              <a:gd name="connsiteX43" fmla="*/ 2650049 w 9683433"/>
              <a:gd name="connsiteY43" fmla="*/ 780197 h 2210635"/>
              <a:gd name="connsiteX44" fmla="*/ 2617018 w 9683433"/>
              <a:gd name="connsiteY44" fmla="*/ 773919 h 2210635"/>
              <a:gd name="connsiteX45" fmla="*/ 2583988 w 9683433"/>
              <a:gd name="connsiteY45" fmla="*/ 768212 h 2210635"/>
              <a:gd name="connsiteX46" fmla="*/ 2550322 w 9683433"/>
              <a:gd name="connsiteY46" fmla="*/ 761934 h 2210635"/>
              <a:gd name="connsiteX47" fmla="*/ 2550322 w 9683433"/>
              <a:gd name="connsiteY47" fmla="*/ 962262 h 2210635"/>
              <a:gd name="connsiteX48" fmla="*/ 2597962 w 9683433"/>
              <a:gd name="connsiteY48" fmla="*/ 962262 h 2210635"/>
              <a:gd name="connsiteX49" fmla="*/ 2644967 w 9683433"/>
              <a:gd name="connsiteY49" fmla="*/ 962262 h 2210635"/>
              <a:gd name="connsiteX50" fmla="*/ 2691336 w 9683433"/>
              <a:gd name="connsiteY50" fmla="*/ 962833 h 2210635"/>
              <a:gd name="connsiteX51" fmla="*/ 2738341 w 9683433"/>
              <a:gd name="connsiteY51" fmla="*/ 963404 h 2210635"/>
              <a:gd name="connsiteX52" fmla="*/ 2785981 w 9683433"/>
              <a:gd name="connsiteY52" fmla="*/ 963974 h 2210635"/>
              <a:gd name="connsiteX53" fmla="*/ 2832986 w 9683433"/>
              <a:gd name="connsiteY53" fmla="*/ 964545 h 2210635"/>
              <a:gd name="connsiteX54" fmla="*/ 2880626 w 9683433"/>
              <a:gd name="connsiteY54" fmla="*/ 966257 h 2210635"/>
              <a:gd name="connsiteX55" fmla="*/ 2927630 w 9683433"/>
              <a:gd name="connsiteY55" fmla="*/ 967399 h 2210635"/>
              <a:gd name="connsiteX56" fmla="*/ 2927630 w 9683433"/>
              <a:gd name="connsiteY56" fmla="*/ 890920 h 2210635"/>
              <a:gd name="connsiteX57" fmla="*/ 2902222 w 9683433"/>
              <a:gd name="connsiteY57" fmla="*/ 894344 h 2210635"/>
              <a:gd name="connsiteX58" fmla="*/ 2876814 w 9683433"/>
              <a:gd name="connsiteY58" fmla="*/ 898340 h 2210635"/>
              <a:gd name="connsiteX59" fmla="*/ 2851406 w 9683433"/>
              <a:gd name="connsiteY59" fmla="*/ 901764 h 2210635"/>
              <a:gd name="connsiteX60" fmla="*/ 2825998 w 9683433"/>
              <a:gd name="connsiteY60" fmla="*/ 905759 h 2210635"/>
              <a:gd name="connsiteX61" fmla="*/ 2834891 w 9683433"/>
              <a:gd name="connsiteY61" fmla="*/ 892062 h 2210635"/>
              <a:gd name="connsiteX62" fmla="*/ 2843784 w 9683433"/>
              <a:gd name="connsiteY62" fmla="*/ 878364 h 2210635"/>
              <a:gd name="connsiteX63" fmla="*/ 2852042 w 9683433"/>
              <a:gd name="connsiteY63" fmla="*/ 864666 h 2210635"/>
              <a:gd name="connsiteX64" fmla="*/ 2861570 w 9683433"/>
              <a:gd name="connsiteY64" fmla="*/ 850968 h 2210635"/>
              <a:gd name="connsiteX65" fmla="*/ 2869827 w 9683433"/>
              <a:gd name="connsiteY65" fmla="*/ 837271 h 2210635"/>
              <a:gd name="connsiteX66" fmla="*/ 2878085 w 9683433"/>
              <a:gd name="connsiteY66" fmla="*/ 823573 h 2210635"/>
              <a:gd name="connsiteX67" fmla="*/ 2886978 w 9683433"/>
              <a:gd name="connsiteY67" fmla="*/ 809875 h 2210635"/>
              <a:gd name="connsiteX68" fmla="*/ 2895870 w 9683433"/>
              <a:gd name="connsiteY68" fmla="*/ 796178 h 2210635"/>
              <a:gd name="connsiteX69" fmla="*/ 2885072 w 9683433"/>
              <a:gd name="connsiteY69" fmla="*/ 797890 h 2210635"/>
              <a:gd name="connsiteX70" fmla="*/ 2874274 w 9683433"/>
              <a:gd name="connsiteY70" fmla="*/ 799602 h 2210635"/>
              <a:gd name="connsiteX71" fmla="*/ 2863475 w 9683433"/>
              <a:gd name="connsiteY71" fmla="*/ 801314 h 2210635"/>
              <a:gd name="connsiteX72" fmla="*/ 2852677 w 9683433"/>
              <a:gd name="connsiteY72" fmla="*/ 802456 h 2210635"/>
              <a:gd name="connsiteX73" fmla="*/ 2867922 w 9683433"/>
              <a:gd name="connsiteY73" fmla="*/ 777914 h 2210635"/>
              <a:gd name="connsiteX74" fmla="*/ 2883166 w 9683433"/>
              <a:gd name="connsiteY74" fmla="*/ 753943 h 2210635"/>
              <a:gd name="connsiteX75" fmla="*/ 2899682 w 9683433"/>
              <a:gd name="connsiteY75" fmla="*/ 729402 h 2210635"/>
              <a:gd name="connsiteX76" fmla="*/ 2914926 w 9683433"/>
              <a:gd name="connsiteY76" fmla="*/ 704860 h 2210635"/>
              <a:gd name="connsiteX77" fmla="*/ 2907939 w 9683433"/>
              <a:gd name="connsiteY77" fmla="*/ 706001 h 2210635"/>
              <a:gd name="connsiteX78" fmla="*/ 2900952 w 9683433"/>
              <a:gd name="connsiteY78" fmla="*/ 706572 h 2210635"/>
              <a:gd name="connsiteX79" fmla="*/ 2894600 w 9683433"/>
              <a:gd name="connsiteY79" fmla="*/ 707714 h 2210635"/>
              <a:gd name="connsiteX80" fmla="*/ 2888248 w 9683433"/>
              <a:gd name="connsiteY80" fmla="*/ 708855 h 2210635"/>
              <a:gd name="connsiteX81" fmla="*/ 2896506 w 9683433"/>
              <a:gd name="connsiteY81" fmla="*/ 695157 h 2210635"/>
              <a:gd name="connsiteX82" fmla="*/ 2904763 w 9683433"/>
              <a:gd name="connsiteY82" fmla="*/ 682030 h 2210635"/>
              <a:gd name="connsiteX83" fmla="*/ 2913020 w 9683433"/>
              <a:gd name="connsiteY83" fmla="*/ 668333 h 2210635"/>
              <a:gd name="connsiteX84" fmla="*/ 2921278 w 9683433"/>
              <a:gd name="connsiteY84" fmla="*/ 655206 h 2210635"/>
              <a:gd name="connsiteX85" fmla="*/ 2930171 w 9683433"/>
              <a:gd name="connsiteY85" fmla="*/ 641508 h 2210635"/>
              <a:gd name="connsiteX86" fmla="*/ 2938429 w 9683433"/>
              <a:gd name="connsiteY86" fmla="*/ 628952 h 2210635"/>
              <a:gd name="connsiteX87" fmla="*/ 2947321 w 9683433"/>
              <a:gd name="connsiteY87" fmla="*/ 615825 h 2210635"/>
              <a:gd name="connsiteX88" fmla="*/ 2955579 w 9683433"/>
              <a:gd name="connsiteY88" fmla="*/ 602127 h 2210635"/>
              <a:gd name="connsiteX89" fmla="*/ 2964472 w 9683433"/>
              <a:gd name="connsiteY89" fmla="*/ 615825 h 2210635"/>
              <a:gd name="connsiteX90" fmla="*/ 2972729 w 9683433"/>
              <a:gd name="connsiteY90" fmla="*/ 630093 h 2210635"/>
              <a:gd name="connsiteX91" fmla="*/ 2980987 w 9683433"/>
              <a:gd name="connsiteY91" fmla="*/ 643791 h 2210635"/>
              <a:gd name="connsiteX92" fmla="*/ 2989245 w 9683433"/>
              <a:gd name="connsiteY92" fmla="*/ 657489 h 2210635"/>
              <a:gd name="connsiteX93" fmla="*/ 2997502 w 9683433"/>
              <a:gd name="connsiteY93" fmla="*/ 671757 h 2210635"/>
              <a:gd name="connsiteX94" fmla="*/ 3006395 w 9683433"/>
              <a:gd name="connsiteY94" fmla="*/ 685455 h 2210635"/>
              <a:gd name="connsiteX95" fmla="*/ 3014652 w 9683433"/>
              <a:gd name="connsiteY95" fmla="*/ 699723 h 2210635"/>
              <a:gd name="connsiteX96" fmla="*/ 3023545 w 9683433"/>
              <a:gd name="connsiteY96" fmla="*/ 713421 h 2210635"/>
              <a:gd name="connsiteX97" fmla="*/ 3016558 w 9683433"/>
              <a:gd name="connsiteY97" fmla="*/ 712279 h 2210635"/>
              <a:gd name="connsiteX98" fmla="*/ 3010206 w 9683433"/>
              <a:gd name="connsiteY98" fmla="*/ 711138 h 2210635"/>
              <a:gd name="connsiteX99" fmla="*/ 3003219 w 9683433"/>
              <a:gd name="connsiteY99" fmla="*/ 709426 h 2210635"/>
              <a:gd name="connsiteX100" fmla="*/ 2996232 w 9683433"/>
              <a:gd name="connsiteY100" fmla="*/ 707714 h 2210635"/>
              <a:gd name="connsiteX101" fmla="*/ 3012112 w 9683433"/>
              <a:gd name="connsiteY101" fmla="*/ 733397 h 2210635"/>
              <a:gd name="connsiteX102" fmla="*/ 3027356 w 9683433"/>
              <a:gd name="connsiteY102" fmla="*/ 758509 h 2210635"/>
              <a:gd name="connsiteX103" fmla="*/ 3042601 w 9683433"/>
              <a:gd name="connsiteY103" fmla="*/ 784763 h 2210635"/>
              <a:gd name="connsiteX104" fmla="*/ 3058481 w 9683433"/>
              <a:gd name="connsiteY104" fmla="*/ 809875 h 2210635"/>
              <a:gd name="connsiteX105" fmla="*/ 3048318 w 9683433"/>
              <a:gd name="connsiteY105" fmla="*/ 808163 h 2210635"/>
              <a:gd name="connsiteX106" fmla="*/ 3037520 w 9683433"/>
              <a:gd name="connsiteY106" fmla="*/ 805310 h 2210635"/>
              <a:gd name="connsiteX107" fmla="*/ 3026086 w 9683433"/>
              <a:gd name="connsiteY107" fmla="*/ 803027 h 2210635"/>
              <a:gd name="connsiteX108" fmla="*/ 3015288 w 9683433"/>
              <a:gd name="connsiteY108" fmla="*/ 800744 h 2210635"/>
              <a:gd name="connsiteX109" fmla="*/ 3024180 w 9683433"/>
              <a:gd name="connsiteY109" fmla="*/ 815012 h 2210635"/>
              <a:gd name="connsiteX110" fmla="*/ 3033073 w 9683433"/>
              <a:gd name="connsiteY110" fmla="*/ 829280 h 2210635"/>
              <a:gd name="connsiteX111" fmla="*/ 3041331 w 9683433"/>
              <a:gd name="connsiteY111" fmla="*/ 843549 h 2210635"/>
              <a:gd name="connsiteX112" fmla="*/ 3050224 w 9683433"/>
              <a:gd name="connsiteY112" fmla="*/ 857817 h 2210635"/>
              <a:gd name="connsiteX113" fmla="*/ 3058481 w 9683433"/>
              <a:gd name="connsiteY113" fmla="*/ 872086 h 2210635"/>
              <a:gd name="connsiteX114" fmla="*/ 3068009 w 9683433"/>
              <a:gd name="connsiteY114" fmla="*/ 886925 h 2210635"/>
              <a:gd name="connsiteX115" fmla="*/ 3076267 w 9683433"/>
              <a:gd name="connsiteY115" fmla="*/ 900623 h 2210635"/>
              <a:gd name="connsiteX116" fmla="*/ 3084524 w 9683433"/>
              <a:gd name="connsiteY116" fmla="*/ 914891 h 2210635"/>
              <a:gd name="connsiteX117" fmla="*/ 3059116 w 9683433"/>
              <a:gd name="connsiteY117" fmla="*/ 909184 h 2210635"/>
              <a:gd name="connsiteX118" fmla="*/ 3034344 w 9683433"/>
              <a:gd name="connsiteY118" fmla="*/ 904047 h 2210635"/>
              <a:gd name="connsiteX119" fmla="*/ 3008935 w 9683433"/>
              <a:gd name="connsiteY119" fmla="*/ 898340 h 2210635"/>
              <a:gd name="connsiteX120" fmla="*/ 2984163 w 9683433"/>
              <a:gd name="connsiteY120" fmla="*/ 892632 h 2210635"/>
              <a:gd name="connsiteX121" fmla="*/ 2984163 w 9683433"/>
              <a:gd name="connsiteY121" fmla="*/ 969682 h 2210635"/>
              <a:gd name="connsiteX122" fmla="*/ 3029897 w 9683433"/>
              <a:gd name="connsiteY122" fmla="*/ 971394 h 2210635"/>
              <a:gd name="connsiteX123" fmla="*/ 3074361 w 9683433"/>
              <a:gd name="connsiteY123" fmla="*/ 973677 h 2210635"/>
              <a:gd name="connsiteX124" fmla="*/ 3120095 w 9683433"/>
              <a:gd name="connsiteY124" fmla="*/ 975389 h 2210635"/>
              <a:gd name="connsiteX125" fmla="*/ 3165830 w 9683433"/>
              <a:gd name="connsiteY125" fmla="*/ 978243 h 2210635"/>
              <a:gd name="connsiteX126" fmla="*/ 3211564 w 9683433"/>
              <a:gd name="connsiteY126" fmla="*/ 981096 h 2210635"/>
              <a:gd name="connsiteX127" fmla="*/ 3257298 w 9683433"/>
              <a:gd name="connsiteY127" fmla="*/ 983950 h 2210635"/>
              <a:gd name="connsiteX128" fmla="*/ 3303033 w 9683433"/>
              <a:gd name="connsiteY128" fmla="*/ 986804 h 2210635"/>
              <a:gd name="connsiteX129" fmla="*/ 3348767 w 9683433"/>
              <a:gd name="connsiteY129" fmla="*/ 989087 h 2210635"/>
              <a:gd name="connsiteX130" fmla="*/ 3348767 w 9683433"/>
              <a:gd name="connsiteY130" fmla="*/ 869803 h 2210635"/>
              <a:gd name="connsiteX131" fmla="*/ 3327170 w 9683433"/>
              <a:gd name="connsiteY131" fmla="*/ 872086 h 2210635"/>
              <a:gd name="connsiteX132" fmla="*/ 3304303 w 9683433"/>
              <a:gd name="connsiteY132" fmla="*/ 874369 h 2210635"/>
              <a:gd name="connsiteX133" fmla="*/ 3282071 w 9683433"/>
              <a:gd name="connsiteY133" fmla="*/ 877222 h 2210635"/>
              <a:gd name="connsiteX134" fmla="*/ 3259839 w 9683433"/>
              <a:gd name="connsiteY134" fmla="*/ 878935 h 2210635"/>
              <a:gd name="connsiteX135" fmla="*/ 3237607 w 9683433"/>
              <a:gd name="connsiteY135" fmla="*/ 881788 h 2210635"/>
              <a:gd name="connsiteX136" fmla="*/ 3214740 w 9683433"/>
              <a:gd name="connsiteY136" fmla="*/ 884642 h 2210635"/>
              <a:gd name="connsiteX137" fmla="*/ 3192508 w 9683433"/>
              <a:gd name="connsiteY137" fmla="*/ 887496 h 2210635"/>
              <a:gd name="connsiteX138" fmla="*/ 3170911 w 9683433"/>
              <a:gd name="connsiteY138" fmla="*/ 890349 h 2210635"/>
              <a:gd name="connsiteX139" fmla="*/ 3186156 w 9683433"/>
              <a:gd name="connsiteY139" fmla="*/ 866378 h 2210635"/>
              <a:gd name="connsiteX140" fmla="*/ 3201401 w 9683433"/>
              <a:gd name="connsiteY140" fmla="*/ 842407 h 2210635"/>
              <a:gd name="connsiteX141" fmla="*/ 3216646 w 9683433"/>
              <a:gd name="connsiteY141" fmla="*/ 819007 h 2210635"/>
              <a:gd name="connsiteX142" fmla="*/ 3231890 w 9683433"/>
              <a:gd name="connsiteY142" fmla="*/ 795036 h 2210635"/>
              <a:gd name="connsiteX143" fmla="*/ 3247135 w 9683433"/>
              <a:gd name="connsiteY143" fmla="*/ 771636 h 2210635"/>
              <a:gd name="connsiteX144" fmla="*/ 3262380 w 9683433"/>
              <a:gd name="connsiteY144" fmla="*/ 747665 h 2210635"/>
              <a:gd name="connsiteX145" fmla="*/ 3277625 w 9683433"/>
              <a:gd name="connsiteY145" fmla="*/ 724836 h 2210635"/>
              <a:gd name="connsiteX146" fmla="*/ 3292869 w 9683433"/>
              <a:gd name="connsiteY146" fmla="*/ 700865 h 2210635"/>
              <a:gd name="connsiteX147" fmla="*/ 3274449 w 9683433"/>
              <a:gd name="connsiteY147" fmla="*/ 702577 h 2210635"/>
              <a:gd name="connsiteX148" fmla="*/ 3255393 w 9683433"/>
              <a:gd name="connsiteY148" fmla="*/ 704860 h 2210635"/>
              <a:gd name="connsiteX149" fmla="*/ 3236337 w 9683433"/>
              <a:gd name="connsiteY149" fmla="*/ 707714 h 2210635"/>
              <a:gd name="connsiteX150" fmla="*/ 3217281 w 9683433"/>
              <a:gd name="connsiteY150" fmla="*/ 709426 h 2210635"/>
              <a:gd name="connsiteX151" fmla="*/ 3230620 w 9683433"/>
              <a:gd name="connsiteY151" fmla="*/ 688309 h 2210635"/>
              <a:gd name="connsiteX152" fmla="*/ 3244594 w 9683433"/>
              <a:gd name="connsiteY152" fmla="*/ 667191 h 2210635"/>
              <a:gd name="connsiteX153" fmla="*/ 3258569 w 9683433"/>
              <a:gd name="connsiteY153" fmla="*/ 646074 h 2210635"/>
              <a:gd name="connsiteX154" fmla="*/ 3271908 w 9683433"/>
              <a:gd name="connsiteY154" fmla="*/ 624957 h 2210635"/>
              <a:gd name="connsiteX155" fmla="*/ 3285882 w 9683433"/>
              <a:gd name="connsiteY155" fmla="*/ 603269 h 2210635"/>
              <a:gd name="connsiteX156" fmla="*/ 3299221 w 9683433"/>
              <a:gd name="connsiteY156" fmla="*/ 582152 h 2210635"/>
              <a:gd name="connsiteX157" fmla="*/ 3313196 w 9683433"/>
              <a:gd name="connsiteY157" fmla="*/ 561034 h 2210635"/>
              <a:gd name="connsiteX158" fmla="*/ 3327170 w 9683433"/>
              <a:gd name="connsiteY158" fmla="*/ 539917 h 2210635"/>
              <a:gd name="connsiteX159" fmla="*/ 3314466 w 9683433"/>
              <a:gd name="connsiteY159" fmla="*/ 541059 h 2210635"/>
              <a:gd name="connsiteX160" fmla="*/ 3303033 w 9683433"/>
              <a:gd name="connsiteY160" fmla="*/ 542771 h 2210635"/>
              <a:gd name="connsiteX161" fmla="*/ 3290964 w 9683433"/>
              <a:gd name="connsiteY161" fmla="*/ 543912 h 2210635"/>
              <a:gd name="connsiteX162" fmla="*/ 3278895 w 9683433"/>
              <a:gd name="connsiteY162" fmla="*/ 545054 h 2210635"/>
              <a:gd name="connsiteX163" fmla="*/ 3294140 w 9683433"/>
              <a:gd name="connsiteY163" fmla="*/ 522224 h 2210635"/>
              <a:gd name="connsiteX164" fmla="*/ 3309385 w 9683433"/>
              <a:gd name="connsiteY164" fmla="*/ 499395 h 2210635"/>
              <a:gd name="connsiteX165" fmla="*/ 3323994 w 9683433"/>
              <a:gd name="connsiteY165" fmla="*/ 475995 h 2210635"/>
              <a:gd name="connsiteX166" fmla="*/ 3339239 w 9683433"/>
              <a:gd name="connsiteY166" fmla="*/ 453165 h 2210635"/>
              <a:gd name="connsiteX167" fmla="*/ 3353848 w 9683433"/>
              <a:gd name="connsiteY167" fmla="*/ 430336 h 2210635"/>
              <a:gd name="connsiteX168" fmla="*/ 3369093 w 9683433"/>
              <a:gd name="connsiteY168" fmla="*/ 406935 h 2210635"/>
              <a:gd name="connsiteX169" fmla="*/ 3384338 w 9683433"/>
              <a:gd name="connsiteY169" fmla="*/ 384677 h 2210635"/>
              <a:gd name="connsiteX170" fmla="*/ 3398312 w 9683433"/>
              <a:gd name="connsiteY170" fmla="*/ 361277 h 2210635"/>
              <a:gd name="connsiteX171" fmla="*/ 3413557 w 9683433"/>
              <a:gd name="connsiteY171" fmla="*/ 386389 h 2210635"/>
              <a:gd name="connsiteX172" fmla="*/ 3428802 w 9683433"/>
              <a:gd name="connsiteY172" fmla="*/ 412072 h 2210635"/>
              <a:gd name="connsiteX173" fmla="*/ 3443411 w 9683433"/>
              <a:gd name="connsiteY173" fmla="*/ 436614 h 2210635"/>
              <a:gd name="connsiteX174" fmla="*/ 3458656 w 9683433"/>
              <a:gd name="connsiteY174" fmla="*/ 461726 h 2210635"/>
              <a:gd name="connsiteX175" fmla="*/ 3473901 w 9683433"/>
              <a:gd name="connsiteY175" fmla="*/ 487409 h 2210635"/>
              <a:gd name="connsiteX176" fmla="*/ 3488511 w 9683433"/>
              <a:gd name="connsiteY176" fmla="*/ 512522 h 2210635"/>
              <a:gd name="connsiteX177" fmla="*/ 3503755 w 9683433"/>
              <a:gd name="connsiteY177" fmla="*/ 537634 h 2210635"/>
              <a:gd name="connsiteX178" fmla="*/ 3518365 w 9683433"/>
              <a:gd name="connsiteY178" fmla="*/ 562176 h 2210635"/>
              <a:gd name="connsiteX179" fmla="*/ 3506931 w 9683433"/>
              <a:gd name="connsiteY179" fmla="*/ 559893 h 2210635"/>
              <a:gd name="connsiteX180" fmla="*/ 3494227 w 9683433"/>
              <a:gd name="connsiteY180" fmla="*/ 557039 h 2210635"/>
              <a:gd name="connsiteX181" fmla="*/ 3482794 w 9683433"/>
              <a:gd name="connsiteY181" fmla="*/ 553615 h 2210635"/>
              <a:gd name="connsiteX182" fmla="*/ 3470725 w 9683433"/>
              <a:gd name="connsiteY182" fmla="*/ 550761 h 2210635"/>
              <a:gd name="connsiteX183" fmla="*/ 3484699 w 9683433"/>
              <a:gd name="connsiteY183" fmla="*/ 573591 h 2210635"/>
              <a:gd name="connsiteX184" fmla="*/ 3498039 w 9683433"/>
              <a:gd name="connsiteY184" fmla="*/ 596420 h 2210635"/>
              <a:gd name="connsiteX185" fmla="*/ 3512013 w 9683433"/>
              <a:gd name="connsiteY185" fmla="*/ 619820 h 2210635"/>
              <a:gd name="connsiteX186" fmla="*/ 3525987 w 9683433"/>
              <a:gd name="connsiteY186" fmla="*/ 643220 h 2210635"/>
              <a:gd name="connsiteX187" fmla="*/ 3539326 w 9683433"/>
              <a:gd name="connsiteY187" fmla="*/ 666621 h 2210635"/>
              <a:gd name="connsiteX188" fmla="*/ 3553301 w 9683433"/>
              <a:gd name="connsiteY188" fmla="*/ 689450 h 2210635"/>
              <a:gd name="connsiteX189" fmla="*/ 3566640 w 9683433"/>
              <a:gd name="connsiteY189" fmla="*/ 712279 h 2210635"/>
              <a:gd name="connsiteX190" fmla="*/ 3580614 w 9683433"/>
              <a:gd name="connsiteY190" fmla="*/ 735680 h 2210635"/>
              <a:gd name="connsiteX191" fmla="*/ 3561558 w 9683433"/>
              <a:gd name="connsiteY191" fmla="*/ 730543 h 2210635"/>
              <a:gd name="connsiteX192" fmla="*/ 3542502 w 9683433"/>
              <a:gd name="connsiteY192" fmla="*/ 725977 h 2210635"/>
              <a:gd name="connsiteX193" fmla="*/ 3523446 w 9683433"/>
              <a:gd name="connsiteY193" fmla="*/ 721411 h 2210635"/>
              <a:gd name="connsiteX194" fmla="*/ 3504390 w 9683433"/>
              <a:gd name="connsiteY194" fmla="*/ 716275 h 2210635"/>
              <a:gd name="connsiteX195" fmla="*/ 3519635 w 9683433"/>
              <a:gd name="connsiteY195" fmla="*/ 741387 h 2210635"/>
              <a:gd name="connsiteX196" fmla="*/ 3535515 w 9683433"/>
              <a:gd name="connsiteY196" fmla="*/ 767641 h 2210635"/>
              <a:gd name="connsiteX197" fmla="*/ 3550760 w 9683433"/>
              <a:gd name="connsiteY197" fmla="*/ 793895 h 2210635"/>
              <a:gd name="connsiteX198" fmla="*/ 3566005 w 9683433"/>
              <a:gd name="connsiteY198" fmla="*/ 819578 h 2210635"/>
              <a:gd name="connsiteX199" fmla="*/ 3581249 w 9683433"/>
              <a:gd name="connsiteY199" fmla="*/ 845261 h 2210635"/>
              <a:gd name="connsiteX200" fmla="*/ 3596494 w 9683433"/>
              <a:gd name="connsiteY200" fmla="*/ 870944 h 2210635"/>
              <a:gd name="connsiteX201" fmla="*/ 3611739 w 9683433"/>
              <a:gd name="connsiteY201" fmla="*/ 897198 h 2210635"/>
              <a:gd name="connsiteX202" fmla="*/ 3626984 w 9683433"/>
              <a:gd name="connsiteY202" fmla="*/ 922881 h 2210635"/>
              <a:gd name="connsiteX203" fmla="*/ 3604752 w 9683433"/>
              <a:gd name="connsiteY203" fmla="*/ 917745 h 2210635"/>
              <a:gd name="connsiteX204" fmla="*/ 3581885 w 9683433"/>
              <a:gd name="connsiteY204" fmla="*/ 911467 h 2210635"/>
              <a:gd name="connsiteX205" fmla="*/ 3560288 w 9683433"/>
              <a:gd name="connsiteY205" fmla="*/ 905188 h 2210635"/>
              <a:gd name="connsiteX206" fmla="*/ 3538056 w 9683433"/>
              <a:gd name="connsiteY206" fmla="*/ 899481 h 2210635"/>
              <a:gd name="connsiteX207" fmla="*/ 3515824 w 9683433"/>
              <a:gd name="connsiteY207" fmla="*/ 894344 h 2210635"/>
              <a:gd name="connsiteX208" fmla="*/ 3492957 w 9683433"/>
              <a:gd name="connsiteY208" fmla="*/ 888066 h 2210635"/>
              <a:gd name="connsiteX209" fmla="*/ 3470725 w 9683433"/>
              <a:gd name="connsiteY209" fmla="*/ 882359 h 2210635"/>
              <a:gd name="connsiteX210" fmla="*/ 3449128 w 9683433"/>
              <a:gd name="connsiteY210" fmla="*/ 877222 h 2210635"/>
              <a:gd name="connsiteX211" fmla="*/ 3449128 w 9683433"/>
              <a:gd name="connsiteY211" fmla="*/ 997077 h 2210635"/>
              <a:gd name="connsiteX212" fmla="*/ 3505026 w 9683433"/>
              <a:gd name="connsiteY212" fmla="*/ 1001072 h 2210635"/>
              <a:gd name="connsiteX213" fmla="*/ 3560923 w 9683433"/>
              <a:gd name="connsiteY213" fmla="*/ 1005638 h 2210635"/>
              <a:gd name="connsiteX214" fmla="*/ 3617456 w 9683433"/>
              <a:gd name="connsiteY214" fmla="*/ 1010775 h 2210635"/>
              <a:gd name="connsiteX215" fmla="*/ 3673353 w 9683433"/>
              <a:gd name="connsiteY215" fmla="*/ 1015911 h 2210635"/>
              <a:gd name="connsiteX216" fmla="*/ 3729886 w 9683433"/>
              <a:gd name="connsiteY216" fmla="*/ 1021619 h 2210635"/>
              <a:gd name="connsiteX217" fmla="*/ 3786419 w 9683433"/>
              <a:gd name="connsiteY217" fmla="*/ 1026755 h 2210635"/>
              <a:gd name="connsiteX218" fmla="*/ 3842951 w 9683433"/>
              <a:gd name="connsiteY218" fmla="*/ 1032463 h 2210635"/>
              <a:gd name="connsiteX219" fmla="*/ 3898849 w 9683433"/>
              <a:gd name="connsiteY219" fmla="*/ 1038741 h 2210635"/>
              <a:gd name="connsiteX220" fmla="*/ 3898849 w 9683433"/>
              <a:gd name="connsiteY220" fmla="*/ 838983 h 2210635"/>
              <a:gd name="connsiteX221" fmla="*/ 3865818 w 9683433"/>
              <a:gd name="connsiteY221" fmla="*/ 841837 h 2210635"/>
              <a:gd name="connsiteX222" fmla="*/ 3832788 w 9683433"/>
              <a:gd name="connsiteY222" fmla="*/ 843549 h 2210635"/>
              <a:gd name="connsiteX223" fmla="*/ 3799123 w 9683433"/>
              <a:gd name="connsiteY223" fmla="*/ 846403 h 2210635"/>
              <a:gd name="connsiteX224" fmla="*/ 3766092 w 9683433"/>
              <a:gd name="connsiteY224" fmla="*/ 848686 h 2210635"/>
              <a:gd name="connsiteX225" fmla="*/ 3733062 w 9683433"/>
              <a:gd name="connsiteY225" fmla="*/ 850968 h 2210635"/>
              <a:gd name="connsiteX226" fmla="*/ 3699396 w 9683433"/>
              <a:gd name="connsiteY226" fmla="*/ 853822 h 2210635"/>
              <a:gd name="connsiteX227" fmla="*/ 3665731 w 9683433"/>
              <a:gd name="connsiteY227" fmla="*/ 856676 h 2210635"/>
              <a:gd name="connsiteX228" fmla="*/ 3632701 w 9683433"/>
              <a:gd name="connsiteY228" fmla="*/ 859530 h 2210635"/>
              <a:gd name="connsiteX229" fmla="*/ 3655568 w 9683433"/>
              <a:gd name="connsiteY229" fmla="*/ 825285 h 2210635"/>
              <a:gd name="connsiteX230" fmla="*/ 3678435 w 9683433"/>
              <a:gd name="connsiteY230" fmla="*/ 790470 h 2210635"/>
              <a:gd name="connsiteX231" fmla="*/ 3701302 w 9683433"/>
              <a:gd name="connsiteY231" fmla="*/ 756226 h 2210635"/>
              <a:gd name="connsiteX232" fmla="*/ 3724169 w 9683433"/>
              <a:gd name="connsiteY232" fmla="*/ 721411 h 2210635"/>
              <a:gd name="connsiteX233" fmla="*/ 3747036 w 9683433"/>
              <a:gd name="connsiteY233" fmla="*/ 687167 h 2210635"/>
              <a:gd name="connsiteX234" fmla="*/ 3769903 w 9683433"/>
              <a:gd name="connsiteY234" fmla="*/ 652923 h 2210635"/>
              <a:gd name="connsiteX235" fmla="*/ 3792770 w 9683433"/>
              <a:gd name="connsiteY235" fmla="*/ 618679 h 2210635"/>
              <a:gd name="connsiteX236" fmla="*/ 3815638 w 9683433"/>
              <a:gd name="connsiteY236" fmla="*/ 583864 h 2210635"/>
              <a:gd name="connsiteX237" fmla="*/ 3787054 w 9683433"/>
              <a:gd name="connsiteY237" fmla="*/ 586147 h 2210635"/>
              <a:gd name="connsiteX238" fmla="*/ 3759105 w 9683433"/>
              <a:gd name="connsiteY238" fmla="*/ 588430 h 2210635"/>
              <a:gd name="connsiteX239" fmla="*/ 3730521 w 9683433"/>
              <a:gd name="connsiteY239" fmla="*/ 590713 h 2210635"/>
              <a:gd name="connsiteX240" fmla="*/ 3702572 w 9683433"/>
              <a:gd name="connsiteY240" fmla="*/ 592425 h 2210635"/>
              <a:gd name="connsiteX241" fmla="*/ 3722264 w 9683433"/>
              <a:gd name="connsiteY241" fmla="*/ 561605 h 2210635"/>
              <a:gd name="connsiteX242" fmla="*/ 3743225 w 9683433"/>
              <a:gd name="connsiteY242" fmla="*/ 530785 h 2210635"/>
              <a:gd name="connsiteX243" fmla="*/ 3763551 w 9683433"/>
              <a:gd name="connsiteY243" fmla="*/ 499965 h 2210635"/>
              <a:gd name="connsiteX244" fmla="*/ 3783878 w 9683433"/>
              <a:gd name="connsiteY244" fmla="*/ 469146 h 2210635"/>
              <a:gd name="connsiteX245" fmla="*/ 3804839 w 9683433"/>
              <a:gd name="connsiteY245" fmla="*/ 438326 h 2210635"/>
              <a:gd name="connsiteX246" fmla="*/ 3825166 w 9683433"/>
              <a:gd name="connsiteY246" fmla="*/ 407506 h 2210635"/>
              <a:gd name="connsiteX247" fmla="*/ 3846127 w 9683433"/>
              <a:gd name="connsiteY247" fmla="*/ 377257 h 2210635"/>
              <a:gd name="connsiteX248" fmla="*/ 3865818 w 9683433"/>
              <a:gd name="connsiteY248" fmla="*/ 346437 h 2210635"/>
              <a:gd name="connsiteX249" fmla="*/ 3848033 w 9683433"/>
              <a:gd name="connsiteY249" fmla="*/ 347579 h 2210635"/>
              <a:gd name="connsiteX250" fmla="*/ 3830883 w 9683433"/>
              <a:gd name="connsiteY250" fmla="*/ 348720 h 2210635"/>
              <a:gd name="connsiteX251" fmla="*/ 3812462 w 9683433"/>
              <a:gd name="connsiteY251" fmla="*/ 350433 h 2210635"/>
              <a:gd name="connsiteX252" fmla="*/ 3794676 w 9683433"/>
              <a:gd name="connsiteY252" fmla="*/ 351574 h 2210635"/>
              <a:gd name="connsiteX253" fmla="*/ 3816908 w 9683433"/>
              <a:gd name="connsiteY253" fmla="*/ 317901 h 2210635"/>
              <a:gd name="connsiteX254" fmla="*/ 3839775 w 9683433"/>
              <a:gd name="connsiteY254" fmla="*/ 284798 h 2210635"/>
              <a:gd name="connsiteX255" fmla="*/ 3862007 w 9683433"/>
              <a:gd name="connsiteY255" fmla="*/ 251124 h 2210635"/>
              <a:gd name="connsiteX256" fmla="*/ 3883604 w 9683433"/>
              <a:gd name="connsiteY256" fmla="*/ 217451 h 2210635"/>
              <a:gd name="connsiteX257" fmla="*/ 3905836 w 9683433"/>
              <a:gd name="connsiteY257" fmla="*/ 183777 h 2210635"/>
              <a:gd name="connsiteX258" fmla="*/ 3928703 w 9683433"/>
              <a:gd name="connsiteY258" fmla="*/ 151245 h 2210635"/>
              <a:gd name="connsiteX259" fmla="*/ 3950935 w 9683433"/>
              <a:gd name="connsiteY259" fmla="*/ 117572 h 2210635"/>
              <a:gd name="connsiteX260" fmla="*/ 3973167 w 9683433"/>
              <a:gd name="connsiteY260" fmla="*/ 83899 h 2210635"/>
              <a:gd name="connsiteX261" fmla="*/ 3995399 w 9683433"/>
              <a:gd name="connsiteY261" fmla="*/ 122709 h 2210635"/>
              <a:gd name="connsiteX262" fmla="*/ 4018266 w 9683433"/>
              <a:gd name="connsiteY262" fmla="*/ 160948 h 2210635"/>
              <a:gd name="connsiteX263" fmla="*/ 4039863 w 9683433"/>
              <a:gd name="connsiteY263" fmla="*/ 199187 h 2210635"/>
              <a:gd name="connsiteX264" fmla="*/ 4062095 w 9683433"/>
              <a:gd name="connsiteY264" fmla="*/ 237427 h 2210635"/>
              <a:gd name="connsiteX265" fmla="*/ 4084962 w 9683433"/>
              <a:gd name="connsiteY265" fmla="*/ 276237 h 2210635"/>
              <a:gd name="connsiteX266" fmla="*/ 4107194 w 9683433"/>
              <a:gd name="connsiteY266" fmla="*/ 314476 h 2210635"/>
              <a:gd name="connsiteX267" fmla="*/ 4129426 w 9683433"/>
              <a:gd name="connsiteY267" fmla="*/ 353286 h 2210635"/>
              <a:gd name="connsiteX268" fmla="*/ 4151658 w 9683433"/>
              <a:gd name="connsiteY268" fmla="*/ 391526 h 2210635"/>
              <a:gd name="connsiteX269" fmla="*/ 4133872 w 9683433"/>
              <a:gd name="connsiteY269" fmla="*/ 386389 h 2210635"/>
              <a:gd name="connsiteX270" fmla="*/ 4116087 w 9683433"/>
              <a:gd name="connsiteY270" fmla="*/ 381252 h 2210635"/>
              <a:gd name="connsiteX271" fmla="*/ 4098301 w 9683433"/>
              <a:gd name="connsiteY271" fmla="*/ 375545 h 2210635"/>
              <a:gd name="connsiteX272" fmla="*/ 4080516 w 9683433"/>
              <a:gd name="connsiteY272" fmla="*/ 370979 h 2210635"/>
              <a:gd name="connsiteX273" fmla="*/ 4100842 w 9683433"/>
              <a:gd name="connsiteY273" fmla="*/ 405794 h 2210635"/>
              <a:gd name="connsiteX274" fmla="*/ 4121803 w 9683433"/>
              <a:gd name="connsiteY274" fmla="*/ 441180 h 2210635"/>
              <a:gd name="connsiteX275" fmla="*/ 4142130 w 9683433"/>
              <a:gd name="connsiteY275" fmla="*/ 475995 h 2210635"/>
              <a:gd name="connsiteX276" fmla="*/ 4161821 w 9683433"/>
              <a:gd name="connsiteY276" fmla="*/ 511951 h 2210635"/>
              <a:gd name="connsiteX277" fmla="*/ 4182782 w 9683433"/>
              <a:gd name="connsiteY277" fmla="*/ 547337 h 2210635"/>
              <a:gd name="connsiteX278" fmla="*/ 4203109 w 9683433"/>
              <a:gd name="connsiteY278" fmla="*/ 582152 h 2210635"/>
              <a:gd name="connsiteX279" fmla="*/ 4224070 w 9683433"/>
              <a:gd name="connsiteY279" fmla="*/ 618108 h 2210635"/>
              <a:gd name="connsiteX280" fmla="*/ 4244397 w 9683433"/>
              <a:gd name="connsiteY280" fmla="*/ 653494 h 2210635"/>
              <a:gd name="connsiteX281" fmla="*/ 4216448 w 9683433"/>
              <a:gd name="connsiteY281" fmla="*/ 644362 h 2210635"/>
              <a:gd name="connsiteX282" fmla="*/ 4187864 w 9683433"/>
              <a:gd name="connsiteY282" fmla="*/ 636372 h 2210635"/>
              <a:gd name="connsiteX283" fmla="*/ 4159280 w 9683433"/>
              <a:gd name="connsiteY283" fmla="*/ 627810 h 2210635"/>
              <a:gd name="connsiteX284" fmla="*/ 4130696 w 9683433"/>
              <a:gd name="connsiteY284" fmla="*/ 619249 h 2210635"/>
              <a:gd name="connsiteX285" fmla="*/ 4153563 w 9683433"/>
              <a:gd name="connsiteY285" fmla="*/ 658630 h 2210635"/>
              <a:gd name="connsiteX286" fmla="*/ 4176431 w 9683433"/>
              <a:gd name="connsiteY286" fmla="*/ 698011 h 2210635"/>
              <a:gd name="connsiteX287" fmla="*/ 4199298 w 9683433"/>
              <a:gd name="connsiteY287" fmla="*/ 737392 h 2210635"/>
              <a:gd name="connsiteX288" fmla="*/ 4222165 w 9683433"/>
              <a:gd name="connsiteY288" fmla="*/ 777343 h 2210635"/>
              <a:gd name="connsiteX289" fmla="*/ 4245032 w 9683433"/>
              <a:gd name="connsiteY289" fmla="*/ 816724 h 2210635"/>
              <a:gd name="connsiteX290" fmla="*/ 4267899 w 9683433"/>
              <a:gd name="connsiteY290" fmla="*/ 856105 h 2210635"/>
              <a:gd name="connsiteX291" fmla="*/ 4290767 w 9683433"/>
              <a:gd name="connsiteY291" fmla="*/ 895486 h 2210635"/>
              <a:gd name="connsiteX292" fmla="*/ 4313633 w 9683433"/>
              <a:gd name="connsiteY292" fmla="*/ 935438 h 2210635"/>
              <a:gd name="connsiteX293" fmla="*/ 4279968 w 9683433"/>
              <a:gd name="connsiteY293" fmla="*/ 925164 h 2210635"/>
              <a:gd name="connsiteX294" fmla="*/ 4247573 w 9683433"/>
              <a:gd name="connsiteY294" fmla="*/ 914891 h 2210635"/>
              <a:gd name="connsiteX295" fmla="*/ 4213907 w 9683433"/>
              <a:gd name="connsiteY295" fmla="*/ 905188 h 2210635"/>
              <a:gd name="connsiteX296" fmla="*/ 4180242 w 9683433"/>
              <a:gd name="connsiteY296" fmla="*/ 894915 h 2210635"/>
              <a:gd name="connsiteX297" fmla="*/ 4147847 w 9683433"/>
              <a:gd name="connsiteY297" fmla="*/ 885213 h 2210635"/>
              <a:gd name="connsiteX298" fmla="*/ 4114181 w 9683433"/>
              <a:gd name="connsiteY298" fmla="*/ 874939 h 2210635"/>
              <a:gd name="connsiteX299" fmla="*/ 4080516 w 9683433"/>
              <a:gd name="connsiteY299" fmla="*/ 865237 h 2210635"/>
              <a:gd name="connsiteX300" fmla="*/ 4047485 w 9683433"/>
              <a:gd name="connsiteY300" fmla="*/ 856105 h 2210635"/>
              <a:gd name="connsiteX301" fmla="*/ 4047485 w 9683433"/>
              <a:gd name="connsiteY301" fmla="*/ 1055292 h 2210635"/>
              <a:gd name="connsiteX302" fmla="*/ 4094490 w 9683433"/>
              <a:gd name="connsiteY302" fmla="*/ 1060429 h 2210635"/>
              <a:gd name="connsiteX303" fmla="*/ 4141495 w 9683433"/>
              <a:gd name="connsiteY303" fmla="*/ 1066707 h 2210635"/>
              <a:gd name="connsiteX304" fmla="*/ 4188499 w 9683433"/>
              <a:gd name="connsiteY304" fmla="*/ 1072414 h 2210635"/>
              <a:gd name="connsiteX305" fmla="*/ 4236139 w 9683433"/>
              <a:gd name="connsiteY305" fmla="*/ 1078122 h 2210635"/>
              <a:gd name="connsiteX306" fmla="*/ 4283145 w 9683433"/>
              <a:gd name="connsiteY306" fmla="*/ 1084400 h 2210635"/>
              <a:gd name="connsiteX307" fmla="*/ 4330148 w 9683433"/>
              <a:gd name="connsiteY307" fmla="*/ 1090678 h 2210635"/>
              <a:gd name="connsiteX308" fmla="*/ 4377788 w 9683433"/>
              <a:gd name="connsiteY308" fmla="*/ 1096956 h 2210635"/>
              <a:gd name="connsiteX309" fmla="*/ 4424158 w 9683433"/>
              <a:gd name="connsiteY309" fmla="*/ 1102663 h 2210635"/>
              <a:gd name="connsiteX310" fmla="*/ 4424158 w 9683433"/>
              <a:gd name="connsiteY310" fmla="*/ 1026185 h 2210635"/>
              <a:gd name="connsiteX311" fmla="*/ 4398750 w 9683433"/>
              <a:gd name="connsiteY311" fmla="*/ 1026755 h 2210635"/>
              <a:gd name="connsiteX312" fmla="*/ 4373977 w 9683433"/>
              <a:gd name="connsiteY312" fmla="*/ 1028468 h 2210635"/>
              <a:gd name="connsiteX313" fmla="*/ 4348569 w 9683433"/>
              <a:gd name="connsiteY313" fmla="*/ 1029038 h 2210635"/>
              <a:gd name="connsiteX314" fmla="*/ 4323796 w 9683433"/>
              <a:gd name="connsiteY314" fmla="*/ 1030180 h 2210635"/>
              <a:gd name="connsiteX315" fmla="*/ 4340947 w 9683433"/>
              <a:gd name="connsiteY315" fmla="*/ 1005067 h 2210635"/>
              <a:gd name="connsiteX316" fmla="*/ 4358097 w 9683433"/>
              <a:gd name="connsiteY316" fmla="*/ 978813 h 2210635"/>
              <a:gd name="connsiteX317" fmla="*/ 4375248 w 9683433"/>
              <a:gd name="connsiteY317" fmla="*/ 953701 h 2210635"/>
              <a:gd name="connsiteX318" fmla="*/ 4393034 w 9683433"/>
              <a:gd name="connsiteY318" fmla="*/ 928589 h 2210635"/>
              <a:gd name="connsiteX319" fmla="*/ 4382235 w 9683433"/>
              <a:gd name="connsiteY319" fmla="*/ 928589 h 2210635"/>
              <a:gd name="connsiteX320" fmla="*/ 4371436 w 9683433"/>
              <a:gd name="connsiteY320" fmla="*/ 929159 h 2210635"/>
              <a:gd name="connsiteX321" fmla="*/ 4360003 w 9683433"/>
              <a:gd name="connsiteY321" fmla="*/ 929730 h 2210635"/>
              <a:gd name="connsiteX322" fmla="*/ 4349204 w 9683433"/>
              <a:gd name="connsiteY322" fmla="*/ 929730 h 2210635"/>
              <a:gd name="connsiteX323" fmla="*/ 4365721 w 9683433"/>
              <a:gd name="connsiteY323" fmla="*/ 907471 h 2210635"/>
              <a:gd name="connsiteX324" fmla="*/ 4380964 w 9683433"/>
              <a:gd name="connsiteY324" fmla="*/ 884642 h 2210635"/>
              <a:gd name="connsiteX325" fmla="*/ 4396845 w 9683433"/>
              <a:gd name="connsiteY325" fmla="*/ 861242 h 2210635"/>
              <a:gd name="connsiteX326" fmla="*/ 4412089 w 9683433"/>
              <a:gd name="connsiteY326" fmla="*/ 838983 h 2210635"/>
              <a:gd name="connsiteX327" fmla="*/ 4405102 w 9683433"/>
              <a:gd name="connsiteY327" fmla="*/ 838983 h 2210635"/>
              <a:gd name="connsiteX328" fmla="*/ 4398116 w 9683433"/>
              <a:gd name="connsiteY328" fmla="*/ 839554 h 2210635"/>
              <a:gd name="connsiteX329" fmla="*/ 4391127 w 9683433"/>
              <a:gd name="connsiteY329" fmla="*/ 839554 h 2210635"/>
              <a:gd name="connsiteX330" fmla="*/ 4384775 w 9683433"/>
              <a:gd name="connsiteY330" fmla="*/ 839554 h 2210635"/>
              <a:gd name="connsiteX331" fmla="*/ 4401927 w 9683433"/>
              <a:gd name="connsiteY331" fmla="*/ 815012 h 2210635"/>
              <a:gd name="connsiteX332" fmla="*/ 4419076 w 9683433"/>
              <a:gd name="connsiteY332" fmla="*/ 790470 h 2210635"/>
              <a:gd name="connsiteX333" fmla="*/ 4435591 w 9683433"/>
              <a:gd name="connsiteY333" fmla="*/ 764787 h 2210635"/>
              <a:gd name="connsiteX334" fmla="*/ 4452107 w 9683433"/>
              <a:gd name="connsiteY334" fmla="*/ 740246 h 2210635"/>
              <a:gd name="connsiteX335" fmla="*/ 4461635 w 9683433"/>
              <a:gd name="connsiteY335" fmla="*/ 755085 h 2210635"/>
              <a:gd name="connsiteX336" fmla="*/ 4469893 w 9683433"/>
              <a:gd name="connsiteY336" fmla="*/ 769924 h 2210635"/>
              <a:gd name="connsiteX337" fmla="*/ 4478150 w 9683433"/>
              <a:gd name="connsiteY337" fmla="*/ 784763 h 2210635"/>
              <a:gd name="connsiteX338" fmla="*/ 4486407 w 9683433"/>
              <a:gd name="connsiteY338" fmla="*/ 799031 h 2210635"/>
              <a:gd name="connsiteX339" fmla="*/ 4495300 w 9683433"/>
              <a:gd name="connsiteY339" fmla="*/ 814441 h 2210635"/>
              <a:gd name="connsiteX340" fmla="*/ 4503558 w 9683433"/>
              <a:gd name="connsiteY340" fmla="*/ 829280 h 2210635"/>
              <a:gd name="connsiteX341" fmla="*/ 4511816 w 9683433"/>
              <a:gd name="connsiteY341" fmla="*/ 843549 h 2210635"/>
              <a:gd name="connsiteX342" fmla="*/ 4520073 w 9683433"/>
              <a:gd name="connsiteY342" fmla="*/ 858388 h 2210635"/>
              <a:gd name="connsiteX343" fmla="*/ 4513087 w 9683433"/>
              <a:gd name="connsiteY343" fmla="*/ 856676 h 2210635"/>
              <a:gd name="connsiteX344" fmla="*/ 4507369 w 9683433"/>
              <a:gd name="connsiteY344" fmla="*/ 854393 h 2210635"/>
              <a:gd name="connsiteX345" fmla="*/ 4500382 w 9683433"/>
              <a:gd name="connsiteY345" fmla="*/ 852110 h 2210635"/>
              <a:gd name="connsiteX346" fmla="*/ 4493394 w 9683433"/>
              <a:gd name="connsiteY346" fmla="*/ 849827 h 2210635"/>
              <a:gd name="connsiteX347" fmla="*/ 4501017 w 9683433"/>
              <a:gd name="connsiteY347" fmla="*/ 863525 h 2210635"/>
              <a:gd name="connsiteX348" fmla="*/ 4508639 w 9683433"/>
              <a:gd name="connsiteY348" fmla="*/ 877222 h 2210635"/>
              <a:gd name="connsiteX349" fmla="*/ 4516262 w 9683433"/>
              <a:gd name="connsiteY349" fmla="*/ 890920 h 2210635"/>
              <a:gd name="connsiteX350" fmla="*/ 4524519 w 9683433"/>
              <a:gd name="connsiteY350" fmla="*/ 904618 h 2210635"/>
              <a:gd name="connsiteX351" fmla="*/ 4532142 w 9683433"/>
              <a:gd name="connsiteY351" fmla="*/ 917745 h 2210635"/>
              <a:gd name="connsiteX352" fmla="*/ 4539764 w 9683433"/>
              <a:gd name="connsiteY352" fmla="*/ 931442 h 2210635"/>
              <a:gd name="connsiteX353" fmla="*/ 4547386 w 9683433"/>
              <a:gd name="connsiteY353" fmla="*/ 945140 h 2210635"/>
              <a:gd name="connsiteX354" fmla="*/ 4555009 w 9683433"/>
              <a:gd name="connsiteY354" fmla="*/ 958838 h 2210635"/>
              <a:gd name="connsiteX355" fmla="*/ 4544846 w 9683433"/>
              <a:gd name="connsiteY355" fmla="*/ 955413 h 2210635"/>
              <a:gd name="connsiteX356" fmla="*/ 4534048 w 9683433"/>
              <a:gd name="connsiteY356" fmla="*/ 951989 h 2210635"/>
              <a:gd name="connsiteX357" fmla="*/ 4523249 w 9683433"/>
              <a:gd name="connsiteY357" fmla="*/ 948564 h 2210635"/>
              <a:gd name="connsiteX358" fmla="*/ 4512450 w 9683433"/>
              <a:gd name="connsiteY358" fmla="*/ 945140 h 2210635"/>
              <a:gd name="connsiteX359" fmla="*/ 4520709 w 9683433"/>
              <a:gd name="connsiteY359" fmla="*/ 959979 h 2210635"/>
              <a:gd name="connsiteX360" fmla="*/ 4530236 w 9683433"/>
              <a:gd name="connsiteY360" fmla="*/ 974818 h 2210635"/>
              <a:gd name="connsiteX361" fmla="*/ 4538494 w 9683433"/>
              <a:gd name="connsiteY361" fmla="*/ 990228 h 2210635"/>
              <a:gd name="connsiteX362" fmla="*/ 4547386 w 9683433"/>
              <a:gd name="connsiteY362" fmla="*/ 1005067 h 2210635"/>
              <a:gd name="connsiteX363" fmla="*/ 4556279 w 9683433"/>
              <a:gd name="connsiteY363" fmla="*/ 1021048 h 2210635"/>
              <a:gd name="connsiteX364" fmla="*/ 4564537 w 9683433"/>
              <a:gd name="connsiteY364" fmla="*/ 1035887 h 2210635"/>
              <a:gd name="connsiteX365" fmla="*/ 4573430 w 9683433"/>
              <a:gd name="connsiteY365" fmla="*/ 1050726 h 2210635"/>
              <a:gd name="connsiteX366" fmla="*/ 4581688 w 9683433"/>
              <a:gd name="connsiteY366" fmla="*/ 1066136 h 2210635"/>
              <a:gd name="connsiteX367" fmla="*/ 4556915 w 9683433"/>
              <a:gd name="connsiteY367" fmla="*/ 1057575 h 2210635"/>
              <a:gd name="connsiteX368" fmla="*/ 4531507 w 9683433"/>
              <a:gd name="connsiteY368" fmla="*/ 1049585 h 2210635"/>
              <a:gd name="connsiteX369" fmla="*/ 4506734 w 9683433"/>
              <a:gd name="connsiteY369" fmla="*/ 1042165 h 2210635"/>
              <a:gd name="connsiteX370" fmla="*/ 4480690 w 9683433"/>
              <a:gd name="connsiteY370" fmla="*/ 1033604 h 2210635"/>
              <a:gd name="connsiteX371" fmla="*/ 4480690 w 9683433"/>
              <a:gd name="connsiteY371" fmla="*/ 1110654 h 2210635"/>
              <a:gd name="connsiteX372" fmla="*/ 4526425 w 9683433"/>
              <a:gd name="connsiteY372" fmla="*/ 1117502 h 2210635"/>
              <a:gd name="connsiteX373" fmla="*/ 4572159 w 9683433"/>
              <a:gd name="connsiteY373" fmla="*/ 1123210 h 2210635"/>
              <a:gd name="connsiteX374" fmla="*/ 4617894 w 9683433"/>
              <a:gd name="connsiteY374" fmla="*/ 1130059 h 2210635"/>
              <a:gd name="connsiteX375" fmla="*/ 4663628 w 9683433"/>
              <a:gd name="connsiteY375" fmla="*/ 1136907 h 2210635"/>
              <a:gd name="connsiteX376" fmla="*/ 4709363 w 9683433"/>
              <a:gd name="connsiteY376" fmla="*/ 1143756 h 2210635"/>
              <a:gd name="connsiteX377" fmla="*/ 4755097 w 9683433"/>
              <a:gd name="connsiteY377" fmla="*/ 1150605 h 2210635"/>
              <a:gd name="connsiteX378" fmla="*/ 4800831 w 9683433"/>
              <a:gd name="connsiteY378" fmla="*/ 1157454 h 2210635"/>
              <a:gd name="connsiteX379" fmla="*/ 4846565 w 9683433"/>
              <a:gd name="connsiteY379" fmla="*/ 1164303 h 2210635"/>
              <a:gd name="connsiteX380" fmla="*/ 4846565 w 9683433"/>
              <a:gd name="connsiteY380" fmla="*/ 1045019 h 2210635"/>
              <a:gd name="connsiteX381" fmla="*/ 4824334 w 9683433"/>
              <a:gd name="connsiteY381" fmla="*/ 1045019 h 2210635"/>
              <a:gd name="connsiteX382" fmla="*/ 4801466 w 9683433"/>
              <a:gd name="connsiteY382" fmla="*/ 1045590 h 2210635"/>
              <a:gd name="connsiteX383" fmla="*/ 4779235 w 9683433"/>
              <a:gd name="connsiteY383" fmla="*/ 1046160 h 2210635"/>
              <a:gd name="connsiteX384" fmla="*/ 4757002 w 9683433"/>
              <a:gd name="connsiteY384" fmla="*/ 1046731 h 2210635"/>
              <a:gd name="connsiteX385" fmla="*/ 4734136 w 9683433"/>
              <a:gd name="connsiteY385" fmla="*/ 1047302 h 2210635"/>
              <a:gd name="connsiteX386" fmla="*/ 4711903 w 9683433"/>
              <a:gd name="connsiteY386" fmla="*/ 1047302 h 2210635"/>
              <a:gd name="connsiteX387" fmla="*/ 4690306 w 9683433"/>
              <a:gd name="connsiteY387" fmla="*/ 1048443 h 2210635"/>
              <a:gd name="connsiteX388" fmla="*/ 4667439 w 9683433"/>
              <a:gd name="connsiteY388" fmla="*/ 1049014 h 2210635"/>
              <a:gd name="connsiteX389" fmla="*/ 4683319 w 9683433"/>
              <a:gd name="connsiteY389" fmla="*/ 1026755 h 2210635"/>
              <a:gd name="connsiteX390" fmla="*/ 4698564 w 9683433"/>
              <a:gd name="connsiteY390" fmla="*/ 1004497 h 2210635"/>
              <a:gd name="connsiteX391" fmla="*/ 4713808 w 9683433"/>
              <a:gd name="connsiteY391" fmla="*/ 981667 h 2210635"/>
              <a:gd name="connsiteX392" fmla="*/ 4729053 w 9683433"/>
              <a:gd name="connsiteY392" fmla="*/ 959979 h 2210635"/>
              <a:gd name="connsiteX393" fmla="*/ 4744298 w 9683433"/>
              <a:gd name="connsiteY393" fmla="*/ 937150 h 2210635"/>
              <a:gd name="connsiteX394" fmla="*/ 4759543 w 9683433"/>
              <a:gd name="connsiteY394" fmla="*/ 915462 h 2210635"/>
              <a:gd name="connsiteX395" fmla="*/ 4774788 w 9683433"/>
              <a:gd name="connsiteY395" fmla="*/ 892632 h 2210635"/>
              <a:gd name="connsiteX396" fmla="*/ 4790032 w 9683433"/>
              <a:gd name="connsiteY396" fmla="*/ 870944 h 2210635"/>
              <a:gd name="connsiteX397" fmla="*/ 4770976 w 9683433"/>
              <a:gd name="connsiteY397" fmla="*/ 870944 h 2210635"/>
              <a:gd name="connsiteX398" fmla="*/ 4751920 w 9683433"/>
              <a:gd name="connsiteY398" fmla="*/ 871515 h 2210635"/>
              <a:gd name="connsiteX399" fmla="*/ 4732865 w 9683433"/>
              <a:gd name="connsiteY399" fmla="*/ 872086 h 2210635"/>
              <a:gd name="connsiteX400" fmla="*/ 4714444 w 9683433"/>
              <a:gd name="connsiteY400" fmla="*/ 872086 h 2210635"/>
              <a:gd name="connsiteX401" fmla="*/ 4728418 w 9683433"/>
              <a:gd name="connsiteY401" fmla="*/ 852681 h 2210635"/>
              <a:gd name="connsiteX402" fmla="*/ 4741758 w 9683433"/>
              <a:gd name="connsiteY402" fmla="*/ 832705 h 2210635"/>
              <a:gd name="connsiteX403" fmla="*/ 4755731 w 9683433"/>
              <a:gd name="connsiteY403" fmla="*/ 812729 h 2210635"/>
              <a:gd name="connsiteX404" fmla="*/ 4769071 w 9683433"/>
              <a:gd name="connsiteY404" fmla="*/ 792753 h 2210635"/>
              <a:gd name="connsiteX405" fmla="*/ 4783046 w 9683433"/>
              <a:gd name="connsiteY405" fmla="*/ 773348 h 2210635"/>
              <a:gd name="connsiteX406" fmla="*/ 4797020 w 9683433"/>
              <a:gd name="connsiteY406" fmla="*/ 753373 h 2210635"/>
              <a:gd name="connsiteX407" fmla="*/ 4810359 w 9683433"/>
              <a:gd name="connsiteY407" fmla="*/ 732826 h 2210635"/>
              <a:gd name="connsiteX408" fmla="*/ 4824334 w 9683433"/>
              <a:gd name="connsiteY408" fmla="*/ 712850 h 2210635"/>
              <a:gd name="connsiteX409" fmla="*/ 4812264 w 9683433"/>
              <a:gd name="connsiteY409" fmla="*/ 713421 h 2210635"/>
              <a:gd name="connsiteX410" fmla="*/ 4799561 w 9683433"/>
              <a:gd name="connsiteY410" fmla="*/ 713421 h 2210635"/>
              <a:gd name="connsiteX411" fmla="*/ 4788128 w 9683433"/>
              <a:gd name="connsiteY411" fmla="*/ 713421 h 2210635"/>
              <a:gd name="connsiteX412" fmla="*/ 4776058 w 9683433"/>
              <a:gd name="connsiteY412" fmla="*/ 714562 h 2210635"/>
              <a:gd name="connsiteX413" fmla="*/ 4791303 w 9683433"/>
              <a:gd name="connsiteY413" fmla="*/ 692304 h 2210635"/>
              <a:gd name="connsiteX414" fmla="*/ 4805912 w 9683433"/>
              <a:gd name="connsiteY414" fmla="*/ 670616 h 2210635"/>
              <a:gd name="connsiteX415" fmla="*/ 4821157 w 9683433"/>
              <a:gd name="connsiteY415" fmla="*/ 649498 h 2210635"/>
              <a:gd name="connsiteX416" fmla="*/ 4836402 w 9683433"/>
              <a:gd name="connsiteY416" fmla="*/ 627240 h 2210635"/>
              <a:gd name="connsiteX417" fmla="*/ 4851012 w 9683433"/>
              <a:gd name="connsiteY417" fmla="*/ 605552 h 2210635"/>
              <a:gd name="connsiteX418" fmla="*/ 4866256 w 9683433"/>
              <a:gd name="connsiteY418" fmla="*/ 583864 h 2210635"/>
              <a:gd name="connsiteX419" fmla="*/ 4880866 w 9683433"/>
              <a:gd name="connsiteY419" fmla="*/ 562176 h 2210635"/>
              <a:gd name="connsiteX420" fmla="*/ 4896110 w 9683433"/>
              <a:gd name="connsiteY420" fmla="*/ 540488 h 2210635"/>
              <a:gd name="connsiteX421" fmla="*/ 4911355 w 9683433"/>
              <a:gd name="connsiteY421" fmla="*/ 567312 h 2210635"/>
              <a:gd name="connsiteX422" fmla="*/ 4925330 w 9683433"/>
              <a:gd name="connsiteY422" fmla="*/ 592996 h 2210635"/>
              <a:gd name="connsiteX423" fmla="*/ 4940574 w 9683433"/>
              <a:gd name="connsiteY423" fmla="*/ 619820 h 2210635"/>
              <a:gd name="connsiteX424" fmla="*/ 4955819 w 9683433"/>
              <a:gd name="connsiteY424" fmla="*/ 646074 h 2210635"/>
              <a:gd name="connsiteX425" fmla="*/ 4970429 w 9683433"/>
              <a:gd name="connsiteY425" fmla="*/ 672328 h 2210635"/>
              <a:gd name="connsiteX426" fmla="*/ 4985673 w 9683433"/>
              <a:gd name="connsiteY426" fmla="*/ 698582 h 2210635"/>
              <a:gd name="connsiteX427" fmla="*/ 5000919 w 9683433"/>
              <a:gd name="connsiteY427" fmla="*/ 725406 h 2210635"/>
              <a:gd name="connsiteX428" fmla="*/ 5015528 w 9683433"/>
              <a:gd name="connsiteY428" fmla="*/ 751090 h 2210635"/>
              <a:gd name="connsiteX429" fmla="*/ 5004095 w 9683433"/>
              <a:gd name="connsiteY429" fmla="*/ 747665 h 2210635"/>
              <a:gd name="connsiteX430" fmla="*/ 4992025 w 9683433"/>
              <a:gd name="connsiteY430" fmla="*/ 743670 h 2210635"/>
              <a:gd name="connsiteX431" fmla="*/ 4979956 w 9683433"/>
              <a:gd name="connsiteY431" fmla="*/ 739675 h 2210635"/>
              <a:gd name="connsiteX432" fmla="*/ 4968523 w 9683433"/>
              <a:gd name="connsiteY432" fmla="*/ 735680 h 2210635"/>
              <a:gd name="connsiteX433" fmla="*/ 4981862 w 9683433"/>
              <a:gd name="connsiteY433" fmla="*/ 759651 h 2210635"/>
              <a:gd name="connsiteX434" fmla="*/ 4995837 w 9683433"/>
              <a:gd name="connsiteY434" fmla="*/ 784192 h 2210635"/>
              <a:gd name="connsiteX435" fmla="*/ 5009177 w 9683433"/>
              <a:gd name="connsiteY435" fmla="*/ 808163 h 2210635"/>
              <a:gd name="connsiteX436" fmla="*/ 5023150 w 9683433"/>
              <a:gd name="connsiteY436" fmla="*/ 832705 h 2210635"/>
              <a:gd name="connsiteX437" fmla="*/ 5037124 w 9683433"/>
              <a:gd name="connsiteY437" fmla="*/ 856676 h 2210635"/>
              <a:gd name="connsiteX438" fmla="*/ 5050465 w 9683433"/>
              <a:gd name="connsiteY438" fmla="*/ 880647 h 2210635"/>
              <a:gd name="connsiteX439" fmla="*/ 5064438 w 9683433"/>
              <a:gd name="connsiteY439" fmla="*/ 905188 h 2210635"/>
              <a:gd name="connsiteX440" fmla="*/ 5077778 w 9683433"/>
              <a:gd name="connsiteY440" fmla="*/ 929159 h 2210635"/>
              <a:gd name="connsiteX441" fmla="*/ 5058721 w 9683433"/>
              <a:gd name="connsiteY441" fmla="*/ 922881 h 2210635"/>
              <a:gd name="connsiteX442" fmla="*/ 5039666 w 9683433"/>
              <a:gd name="connsiteY442" fmla="*/ 916603 h 2210635"/>
              <a:gd name="connsiteX443" fmla="*/ 5020610 w 9683433"/>
              <a:gd name="connsiteY443" fmla="*/ 909754 h 2210635"/>
              <a:gd name="connsiteX444" fmla="*/ 5001553 w 9683433"/>
              <a:gd name="connsiteY444" fmla="*/ 904047 h 2210635"/>
              <a:gd name="connsiteX445" fmla="*/ 5016798 w 9683433"/>
              <a:gd name="connsiteY445" fmla="*/ 930301 h 2210635"/>
              <a:gd name="connsiteX446" fmla="*/ 5032043 w 9683433"/>
              <a:gd name="connsiteY446" fmla="*/ 957696 h 2210635"/>
              <a:gd name="connsiteX447" fmla="*/ 5047288 w 9683433"/>
              <a:gd name="connsiteY447" fmla="*/ 984521 h 2210635"/>
              <a:gd name="connsiteX448" fmla="*/ 5062533 w 9683433"/>
              <a:gd name="connsiteY448" fmla="*/ 1011916 h 2210635"/>
              <a:gd name="connsiteX449" fmla="*/ 5079047 w 9683433"/>
              <a:gd name="connsiteY449" fmla="*/ 1038741 h 2210635"/>
              <a:gd name="connsiteX450" fmla="*/ 5093658 w 9683433"/>
              <a:gd name="connsiteY450" fmla="*/ 1066136 h 2210635"/>
              <a:gd name="connsiteX451" fmla="*/ 5108902 w 9683433"/>
              <a:gd name="connsiteY451" fmla="*/ 1093532 h 2210635"/>
              <a:gd name="connsiteX452" fmla="*/ 5124148 w 9683433"/>
              <a:gd name="connsiteY452" fmla="*/ 1119785 h 2210635"/>
              <a:gd name="connsiteX453" fmla="*/ 5102550 w 9683433"/>
              <a:gd name="connsiteY453" fmla="*/ 1112366 h 2210635"/>
              <a:gd name="connsiteX454" fmla="*/ 5079683 w 9683433"/>
              <a:gd name="connsiteY454" fmla="*/ 1104946 h 2210635"/>
              <a:gd name="connsiteX455" fmla="*/ 5057451 w 9683433"/>
              <a:gd name="connsiteY455" fmla="*/ 1097527 h 2210635"/>
              <a:gd name="connsiteX456" fmla="*/ 5035219 w 9683433"/>
              <a:gd name="connsiteY456" fmla="*/ 1090107 h 2210635"/>
              <a:gd name="connsiteX457" fmla="*/ 5012352 w 9683433"/>
              <a:gd name="connsiteY457" fmla="*/ 1082117 h 2210635"/>
              <a:gd name="connsiteX458" fmla="*/ 4990120 w 9683433"/>
              <a:gd name="connsiteY458" fmla="*/ 1074697 h 2210635"/>
              <a:gd name="connsiteX459" fmla="*/ 4968523 w 9683433"/>
              <a:gd name="connsiteY459" fmla="*/ 1067278 h 2210635"/>
              <a:gd name="connsiteX460" fmla="*/ 4945656 w 9683433"/>
              <a:gd name="connsiteY460" fmla="*/ 1059858 h 2210635"/>
              <a:gd name="connsiteX461" fmla="*/ 4945656 w 9683433"/>
              <a:gd name="connsiteY461" fmla="*/ 1180283 h 2210635"/>
              <a:gd name="connsiteX462" fmla="*/ 5001553 w 9683433"/>
              <a:gd name="connsiteY462" fmla="*/ 1189415 h 2210635"/>
              <a:gd name="connsiteX463" fmla="*/ 5058086 w 9683433"/>
              <a:gd name="connsiteY463" fmla="*/ 1197976 h 2210635"/>
              <a:gd name="connsiteX464" fmla="*/ 5114619 w 9683433"/>
              <a:gd name="connsiteY464" fmla="*/ 1207108 h 2210635"/>
              <a:gd name="connsiteX465" fmla="*/ 5171151 w 9683433"/>
              <a:gd name="connsiteY465" fmla="*/ 1216240 h 2210635"/>
              <a:gd name="connsiteX466" fmla="*/ 5227049 w 9683433"/>
              <a:gd name="connsiteY466" fmla="*/ 1225372 h 2210635"/>
              <a:gd name="connsiteX467" fmla="*/ 5283581 w 9683433"/>
              <a:gd name="connsiteY467" fmla="*/ 1235074 h 2210635"/>
              <a:gd name="connsiteX468" fmla="*/ 5340115 w 9683433"/>
              <a:gd name="connsiteY468" fmla="*/ 1244777 h 2210635"/>
              <a:gd name="connsiteX469" fmla="*/ 5396647 w 9683433"/>
              <a:gd name="connsiteY469" fmla="*/ 1253338 h 2210635"/>
              <a:gd name="connsiteX470" fmla="*/ 5396647 w 9683433"/>
              <a:gd name="connsiteY470" fmla="*/ 1054151 h 2210635"/>
              <a:gd name="connsiteX471" fmla="*/ 5362981 w 9683433"/>
              <a:gd name="connsiteY471" fmla="*/ 1054151 h 2210635"/>
              <a:gd name="connsiteX472" fmla="*/ 5329316 w 9683433"/>
              <a:gd name="connsiteY472" fmla="*/ 1055292 h 2210635"/>
              <a:gd name="connsiteX473" fmla="*/ 5296921 w 9683433"/>
              <a:gd name="connsiteY473" fmla="*/ 1055292 h 2210635"/>
              <a:gd name="connsiteX474" fmla="*/ 5263255 w 9683433"/>
              <a:gd name="connsiteY474" fmla="*/ 1055292 h 2210635"/>
              <a:gd name="connsiteX475" fmla="*/ 5229589 w 9683433"/>
              <a:gd name="connsiteY475" fmla="*/ 1055863 h 2210635"/>
              <a:gd name="connsiteX476" fmla="*/ 5196560 w 9683433"/>
              <a:gd name="connsiteY476" fmla="*/ 1055863 h 2210635"/>
              <a:gd name="connsiteX477" fmla="*/ 5163529 w 9683433"/>
              <a:gd name="connsiteY477" fmla="*/ 1056434 h 2210635"/>
              <a:gd name="connsiteX478" fmla="*/ 5129863 w 9683433"/>
              <a:gd name="connsiteY478" fmla="*/ 1057004 h 2210635"/>
              <a:gd name="connsiteX479" fmla="*/ 5152730 w 9683433"/>
              <a:gd name="connsiteY479" fmla="*/ 1023331 h 2210635"/>
              <a:gd name="connsiteX480" fmla="*/ 5175598 w 9683433"/>
              <a:gd name="connsiteY480" fmla="*/ 990799 h 2210635"/>
              <a:gd name="connsiteX481" fmla="*/ 5198465 w 9683433"/>
              <a:gd name="connsiteY481" fmla="*/ 957696 h 2210635"/>
              <a:gd name="connsiteX482" fmla="*/ 5221332 w 9683433"/>
              <a:gd name="connsiteY482" fmla="*/ 925164 h 2210635"/>
              <a:gd name="connsiteX483" fmla="*/ 5244199 w 9683433"/>
              <a:gd name="connsiteY483" fmla="*/ 892062 h 2210635"/>
              <a:gd name="connsiteX484" fmla="*/ 5267066 w 9683433"/>
              <a:gd name="connsiteY484" fmla="*/ 859530 h 2210635"/>
              <a:gd name="connsiteX485" fmla="*/ 5289933 w 9683433"/>
              <a:gd name="connsiteY485" fmla="*/ 826427 h 2210635"/>
              <a:gd name="connsiteX486" fmla="*/ 5312802 w 9683433"/>
              <a:gd name="connsiteY486" fmla="*/ 794466 h 2210635"/>
              <a:gd name="connsiteX487" fmla="*/ 5284217 w 9683433"/>
              <a:gd name="connsiteY487" fmla="*/ 794466 h 2210635"/>
              <a:gd name="connsiteX488" fmla="*/ 5256268 w 9683433"/>
              <a:gd name="connsiteY488" fmla="*/ 794466 h 2210635"/>
              <a:gd name="connsiteX489" fmla="*/ 5227049 w 9683433"/>
              <a:gd name="connsiteY489" fmla="*/ 795036 h 2210635"/>
              <a:gd name="connsiteX490" fmla="*/ 5199100 w 9683433"/>
              <a:gd name="connsiteY490" fmla="*/ 795036 h 2210635"/>
              <a:gd name="connsiteX491" fmla="*/ 5219426 w 9683433"/>
              <a:gd name="connsiteY491" fmla="*/ 765358 h 2210635"/>
              <a:gd name="connsiteX492" fmla="*/ 5240388 w 9683433"/>
              <a:gd name="connsiteY492" fmla="*/ 736250 h 2210635"/>
              <a:gd name="connsiteX493" fmla="*/ 5260714 w 9683433"/>
              <a:gd name="connsiteY493" fmla="*/ 706572 h 2210635"/>
              <a:gd name="connsiteX494" fmla="*/ 5281676 w 9683433"/>
              <a:gd name="connsiteY494" fmla="*/ 677465 h 2210635"/>
              <a:gd name="connsiteX495" fmla="*/ 5302002 w 9683433"/>
              <a:gd name="connsiteY495" fmla="*/ 647786 h 2210635"/>
              <a:gd name="connsiteX496" fmla="*/ 5321693 w 9683433"/>
              <a:gd name="connsiteY496" fmla="*/ 618679 h 2210635"/>
              <a:gd name="connsiteX497" fmla="*/ 5342655 w 9683433"/>
              <a:gd name="connsiteY497" fmla="*/ 589000 h 2210635"/>
              <a:gd name="connsiteX498" fmla="*/ 5362981 w 9683433"/>
              <a:gd name="connsiteY498" fmla="*/ 559893 h 2210635"/>
              <a:gd name="connsiteX499" fmla="*/ 5345197 w 9683433"/>
              <a:gd name="connsiteY499" fmla="*/ 559893 h 2210635"/>
              <a:gd name="connsiteX500" fmla="*/ 5327410 w 9683433"/>
              <a:gd name="connsiteY500" fmla="*/ 559893 h 2210635"/>
              <a:gd name="connsiteX501" fmla="*/ 5309625 w 9683433"/>
              <a:gd name="connsiteY501" fmla="*/ 560464 h 2210635"/>
              <a:gd name="connsiteX502" fmla="*/ 5291839 w 9683433"/>
              <a:gd name="connsiteY502" fmla="*/ 560464 h 2210635"/>
              <a:gd name="connsiteX503" fmla="*/ 5314071 w 9683433"/>
              <a:gd name="connsiteY503" fmla="*/ 527932 h 2210635"/>
              <a:gd name="connsiteX504" fmla="*/ 5336303 w 9683433"/>
              <a:gd name="connsiteY504" fmla="*/ 495970 h 2210635"/>
              <a:gd name="connsiteX505" fmla="*/ 5359170 w 9683433"/>
              <a:gd name="connsiteY505" fmla="*/ 464009 h 2210635"/>
              <a:gd name="connsiteX506" fmla="*/ 5381403 w 9683433"/>
              <a:gd name="connsiteY506" fmla="*/ 432619 h 2210635"/>
              <a:gd name="connsiteX507" fmla="*/ 5403634 w 9683433"/>
              <a:gd name="connsiteY507" fmla="*/ 400087 h 2210635"/>
              <a:gd name="connsiteX508" fmla="*/ 5425231 w 9683433"/>
              <a:gd name="connsiteY508" fmla="*/ 368125 h 2210635"/>
              <a:gd name="connsiteX509" fmla="*/ 5448098 w 9683433"/>
              <a:gd name="connsiteY509" fmla="*/ 336164 h 2210635"/>
              <a:gd name="connsiteX510" fmla="*/ 5470330 w 9683433"/>
              <a:gd name="connsiteY510" fmla="*/ 304203 h 2210635"/>
              <a:gd name="connsiteX511" fmla="*/ 5492563 w 9683433"/>
              <a:gd name="connsiteY511" fmla="*/ 343584 h 2210635"/>
              <a:gd name="connsiteX512" fmla="*/ 5514794 w 9683433"/>
              <a:gd name="connsiteY512" fmla="*/ 382964 h 2210635"/>
              <a:gd name="connsiteX513" fmla="*/ 5537662 w 9683433"/>
              <a:gd name="connsiteY513" fmla="*/ 422916 h 2210635"/>
              <a:gd name="connsiteX514" fmla="*/ 5559258 w 9683433"/>
              <a:gd name="connsiteY514" fmla="*/ 462297 h 2210635"/>
              <a:gd name="connsiteX515" fmla="*/ 5581490 w 9683433"/>
              <a:gd name="connsiteY515" fmla="*/ 502248 h 2210635"/>
              <a:gd name="connsiteX516" fmla="*/ 5604357 w 9683433"/>
              <a:gd name="connsiteY516" fmla="*/ 541629 h 2210635"/>
              <a:gd name="connsiteX517" fmla="*/ 5626589 w 9683433"/>
              <a:gd name="connsiteY517" fmla="*/ 581581 h 2210635"/>
              <a:gd name="connsiteX518" fmla="*/ 5648822 w 9683433"/>
              <a:gd name="connsiteY518" fmla="*/ 621532 h 2210635"/>
              <a:gd name="connsiteX519" fmla="*/ 5631035 w 9683433"/>
              <a:gd name="connsiteY519" fmla="*/ 615254 h 2210635"/>
              <a:gd name="connsiteX520" fmla="*/ 5612614 w 9683433"/>
              <a:gd name="connsiteY520" fmla="*/ 608976 h 2210635"/>
              <a:gd name="connsiteX521" fmla="*/ 5595464 w 9683433"/>
              <a:gd name="connsiteY521" fmla="*/ 602698 h 2210635"/>
              <a:gd name="connsiteX522" fmla="*/ 5577679 w 9683433"/>
              <a:gd name="connsiteY522" fmla="*/ 596420 h 2210635"/>
              <a:gd name="connsiteX523" fmla="*/ 5598640 w 9683433"/>
              <a:gd name="connsiteY523" fmla="*/ 632947 h 2210635"/>
              <a:gd name="connsiteX524" fmla="*/ 5618331 w 9683433"/>
              <a:gd name="connsiteY524" fmla="*/ 668904 h 2210635"/>
              <a:gd name="connsiteX525" fmla="*/ 5638657 w 9683433"/>
              <a:gd name="connsiteY525" fmla="*/ 705431 h 2210635"/>
              <a:gd name="connsiteX526" fmla="*/ 5659619 w 9683433"/>
              <a:gd name="connsiteY526" fmla="*/ 741387 h 2210635"/>
              <a:gd name="connsiteX527" fmla="*/ 5679946 w 9683433"/>
              <a:gd name="connsiteY527" fmla="*/ 777914 h 2210635"/>
              <a:gd name="connsiteX528" fmla="*/ 5700272 w 9683433"/>
              <a:gd name="connsiteY528" fmla="*/ 815012 h 2210635"/>
              <a:gd name="connsiteX529" fmla="*/ 5721234 w 9683433"/>
              <a:gd name="connsiteY529" fmla="*/ 850968 h 2210635"/>
              <a:gd name="connsiteX530" fmla="*/ 5741559 w 9683433"/>
              <a:gd name="connsiteY530" fmla="*/ 887496 h 2210635"/>
              <a:gd name="connsiteX531" fmla="*/ 5712976 w 9683433"/>
              <a:gd name="connsiteY531" fmla="*/ 877793 h 2210635"/>
              <a:gd name="connsiteX532" fmla="*/ 5684392 w 9683433"/>
              <a:gd name="connsiteY532" fmla="*/ 867520 h 2210635"/>
              <a:gd name="connsiteX533" fmla="*/ 5656444 w 9683433"/>
              <a:gd name="connsiteY533" fmla="*/ 857817 h 2210635"/>
              <a:gd name="connsiteX534" fmla="*/ 5627859 w 9683433"/>
              <a:gd name="connsiteY534" fmla="*/ 847544 h 2210635"/>
              <a:gd name="connsiteX535" fmla="*/ 5650726 w 9683433"/>
              <a:gd name="connsiteY535" fmla="*/ 888637 h 2210635"/>
              <a:gd name="connsiteX536" fmla="*/ 5673593 w 9683433"/>
              <a:gd name="connsiteY536" fmla="*/ 929159 h 2210635"/>
              <a:gd name="connsiteX537" fmla="*/ 5696461 w 9683433"/>
              <a:gd name="connsiteY537" fmla="*/ 969682 h 2210635"/>
              <a:gd name="connsiteX538" fmla="*/ 5719328 w 9683433"/>
              <a:gd name="connsiteY538" fmla="*/ 1010775 h 2210635"/>
              <a:gd name="connsiteX539" fmla="*/ 5742195 w 9683433"/>
              <a:gd name="connsiteY539" fmla="*/ 1050726 h 2210635"/>
              <a:gd name="connsiteX540" fmla="*/ 5765062 w 9683433"/>
              <a:gd name="connsiteY540" fmla="*/ 1091249 h 2210635"/>
              <a:gd name="connsiteX541" fmla="*/ 5787929 w 9683433"/>
              <a:gd name="connsiteY541" fmla="*/ 1132342 h 2210635"/>
              <a:gd name="connsiteX542" fmla="*/ 5810796 w 9683433"/>
              <a:gd name="connsiteY542" fmla="*/ 1172864 h 2210635"/>
              <a:gd name="connsiteX543" fmla="*/ 5777766 w 9683433"/>
              <a:gd name="connsiteY543" fmla="*/ 1160878 h 2210635"/>
              <a:gd name="connsiteX544" fmla="*/ 5744100 w 9683433"/>
              <a:gd name="connsiteY544" fmla="*/ 1149464 h 2210635"/>
              <a:gd name="connsiteX545" fmla="*/ 5711070 w 9683433"/>
              <a:gd name="connsiteY545" fmla="*/ 1138049 h 2210635"/>
              <a:gd name="connsiteX546" fmla="*/ 5677404 w 9683433"/>
              <a:gd name="connsiteY546" fmla="*/ 1126063 h 2210635"/>
              <a:gd name="connsiteX547" fmla="*/ 5644374 w 9683433"/>
              <a:gd name="connsiteY547" fmla="*/ 1114649 h 2210635"/>
              <a:gd name="connsiteX548" fmla="*/ 5611345 w 9683433"/>
              <a:gd name="connsiteY548" fmla="*/ 1102663 h 2210635"/>
              <a:gd name="connsiteX549" fmla="*/ 5577679 w 9683433"/>
              <a:gd name="connsiteY549" fmla="*/ 1091249 h 2210635"/>
              <a:gd name="connsiteX550" fmla="*/ 5544013 w 9683433"/>
              <a:gd name="connsiteY550" fmla="*/ 1079834 h 2210635"/>
              <a:gd name="connsiteX551" fmla="*/ 5544013 w 9683433"/>
              <a:gd name="connsiteY551" fmla="*/ 1279592 h 2210635"/>
              <a:gd name="connsiteX552" fmla="*/ 5591653 w 9683433"/>
              <a:gd name="connsiteY552" fmla="*/ 1287011 h 2210635"/>
              <a:gd name="connsiteX553" fmla="*/ 5638657 w 9683433"/>
              <a:gd name="connsiteY553" fmla="*/ 1295002 h 2210635"/>
              <a:gd name="connsiteX554" fmla="*/ 5686297 w 9683433"/>
              <a:gd name="connsiteY554" fmla="*/ 1303563 h 2210635"/>
              <a:gd name="connsiteX555" fmla="*/ 5733302 w 9683433"/>
              <a:gd name="connsiteY555" fmla="*/ 1311553 h 2210635"/>
              <a:gd name="connsiteX556" fmla="*/ 5780307 w 9683433"/>
              <a:gd name="connsiteY556" fmla="*/ 1319543 h 2210635"/>
              <a:gd name="connsiteX557" fmla="*/ 5827311 w 9683433"/>
              <a:gd name="connsiteY557" fmla="*/ 1328104 h 2210635"/>
              <a:gd name="connsiteX558" fmla="*/ 5874316 w 9683433"/>
              <a:gd name="connsiteY558" fmla="*/ 1336095 h 2210635"/>
              <a:gd name="connsiteX559" fmla="*/ 5921321 w 9683433"/>
              <a:gd name="connsiteY559" fmla="*/ 1345226 h 2210635"/>
              <a:gd name="connsiteX560" fmla="*/ 5921321 w 9683433"/>
              <a:gd name="connsiteY560" fmla="*/ 1267606 h 2210635"/>
              <a:gd name="connsiteX561" fmla="*/ 5896548 w 9683433"/>
              <a:gd name="connsiteY561" fmla="*/ 1267606 h 2210635"/>
              <a:gd name="connsiteX562" fmla="*/ 5871140 w 9683433"/>
              <a:gd name="connsiteY562" fmla="*/ 1267606 h 2210635"/>
              <a:gd name="connsiteX563" fmla="*/ 5846367 w 9683433"/>
              <a:gd name="connsiteY563" fmla="*/ 1267606 h 2210635"/>
              <a:gd name="connsiteX564" fmla="*/ 5820324 w 9683433"/>
              <a:gd name="connsiteY564" fmla="*/ 1267606 h 2210635"/>
              <a:gd name="connsiteX565" fmla="*/ 5837474 w 9683433"/>
              <a:gd name="connsiteY565" fmla="*/ 1243065 h 2210635"/>
              <a:gd name="connsiteX566" fmla="*/ 5855260 w 9683433"/>
              <a:gd name="connsiteY566" fmla="*/ 1218523 h 2210635"/>
              <a:gd name="connsiteX567" fmla="*/ 5873046 w 9683433"/>
              <a:gd name="connsiteY567" fmla="*/ 1193981 h 2210635"/>
              <a:gd name="connsiteX568" fmla="*/ 5889561 w 9683433"/>
              <a:gd name="connsiteY568" fmla="*/ 1169439 h 2210635"/>
              <a:gd name="connsiteX569" fmla="*/ 5878762 w 9683433"/>
              <a:gd name="connsiteY569" fmla="*/ 1169439 h 2210635"/>
              <a:gd name="connsiteX570" fmla="*/ 5867964 w 9683433"/>
              <a:gd name="connsiteY570" fmla="*/ 1169439 h 2210635"/>
              <a:gd name="connsiteX571" fmla="*/ 5857801 w 9683433"/>
              <a:gd name="connsiteY571" fmla="*/ 1169439 h 2210635"/>
              <a:gd name="connsiteX572" fmla="*/ 5847002 w 9683433"/>
              <a:gd name="connsiteY572" fmla="*/ 1169439 h 2210635"/>
              <a:gd name="connsiteX573" fmla="*/ 5862247 w 9683433"/>
              <a:gd name="connsiteY573" fmla="*/ 1146610 h 2210635"/>
              <a:gd name="connsiteX574" fmla="*/ 5878127 w 9683433"/>
              <a:gd name="connsiteY574" fmla="*/ 1124922 h 2210635"/>
              <a:gd name="connsiteX575" fmla="*/ 5893372 w 9683433"/>
              <a:gd name="connsiteY575" fmla="*/ 1102093 h 2210635"/>
              <a:gd name="connsiteX576" fmla="*/ 5909252 w 9683433"/>
              <a:gd name="connsiteY576" fmla="*/ 1080405 h 2210635"/>
              <a:gd name="connsiteX577" fmla="*/ 5902265 w 9683433"/>
              <a:gd name="connsiteY577" fmla="*/ 1080405 h 2210635"/>
              <a:gd name="connsiteX578" fmla="*/ 5895278 w 9683433"/>
              <a:gd name="connsiteY578" fmla="*/ 1080405 h 2210635"/>
              <a:gd name="connsiteX579" fmla="*/ 5888926 w 9683433"/>
              <a:gd name="connsiteY579" fmla="*/ 1080405 h 2210635"/>
              <a:gd name="connsiteX580" fmla="*/ 5881938 w 9683433"/>
              <a:gd name="connsiteY580" fmla="*/ 1080405 h 2210635"/>
              <a:gd name="connsiteX581" fmla="*/ 5898454 w 9683433"/>
              <a:gd name="connsiteY581" fmla="*/ 1055863 h 2210635"/>
              <a:gd name="connsiteX582" fmla="*/ 5916239 w 9683433"/>
              <a:gd name="connsiteY582" fmla="*/ 1031892 h 2210635"/>
              <a:gd name="connsiteX583" fmla="*/ 5932754 w 9683433"/>
              <a:gd name="connsiteY583" fmla="*/ 1007921 h 2210635"/>
              <a:gd name="connsiteX584" fmla="*/ 5949905 w 9683433"/>
              <a:gd name="connsiteY584" fmla="*/ 983379 h 2210635"/>
              <a:gd name="connsiteX585" fmla="*/ 5958162 w 9683433"/>
              <a:gd name="connsiteY585" fmla="*/ 998219 h 2210635"/>
              <a:gd name="connsiteX586" fmla="*/ 5966420 w 9683433"/>
              <a:gd name="connsiteY586" fmla="*/ 1013058 h 2210635"/>
              <a:gd name="connsiteX587" fmla="*/ 5974677 w 9683433"/>
              <a:gd name="connsiteY587" fmla="*/ 1028468 h 2210635"/>
              <a:gd name="connsiteX588" fmla="*/ 5984205 w 9683433"/>
              <a:gd name="connsiteY588" fmla="*/ 1043307 h 2210635"/>
              <a:gd name="connsiteX589" fmla="*/ 5992464 w 9683433"/>
              <a:gd name="connsiteY589" fmla="*/ 1058717 h 2210635"/>
              <a:gd name="connsiteX590" fmla="*/ 6000720 w 9683433"/>
              <a:gd name="connsiteY590" fmla="*/ 1074126 h 2210635"/>
              <a:gd name="connsiteX591" fmla="*/ 6008978 w 9683433"/>
              <a:gd name="connsiteY591" fmla="*/ 1088966 h 2210635"/>
              <a:gd name="connsiteX592" fmla="*/ 6017236 w 9683433"/>
              <a:gd name="connsiteY592" fmla="*/ 1104376 h 2210635"/>
              <a:gd name="connsiteX593" fmla="*/ 6010884 w 9683433"/>
              <a:gd name="connsiteY593" fmla="*/ 1101522 h 2210635"/>
              <a:gd name="connsiteX594" fmla="*/ 6003896 w 9683433"/>
              <a:gd name="connsiteY594" fmla="*/ 1099239 h 2210635"/>
              <a:gd name="connsiteX595" fmla="*/ 5996909 w 9683433"/>
              <a:gd name="connsiteY595" fmla="*/ 1096956 h 2210635"/>
              <a:gd name="connsiteX596" fmla="*/ 5990557 w 9683433"/>
              <a:gd name="connsiteY596" fmla="*/ 1094673 h 2210635"/>
              <a:gd name="connsiteX597" fmla="*/ 5998180 w 9683433"/>
              <a:gd name="connsiteY597" fmla="*/ 1108371 h 2210635"/>
              <a:gd name="connsiteX598" fmla="*/ 6005802 w 9683433"/>
              <a:gd name="connsiteY598" fmla="*/ 1122068 h 2210635"/>
              <a:gd name="connsiteX599" fmla="*/ 6013424 w 9683433"/>
              <a:gd name="connsiteY599" fmla="*/ 1135766 h 2210635"/>
              <a:gd name="connsiteX600" fmla="*/ 6021048 w 9683433"/>
              <a:gd name="connsiteY600" fmla="*/ 1150034 h 2210635"/>
              <a:gd name="connsiteX601" fmla="*/ 6029941 w 9683433"/>
              <a:gd name="connsiteY601" fmla="*/ 1163732 h 2210635"/>
              <a:gd name="connsiteX602" fmla="*/ 6037563 w 9683433"/>
              <a:gd name="connsiteY602" fmla="*/ 1177430 h 2210635"/>
              <a:gd name="connsiteX603" fmla="*/ 6045184 w 9683433"/>
              <a:gd name="connsiteY603" fmla="*/ 1191127 h 2210635"/>
              <a:gd name="connsiteX604" fmla="*/ 6052807 w 9683433"/>
              <a:gd name="connsiteY604" fmla="*/ 1204825 h 2210635"/>
              <a:gd name="connsiteX605" fmla="*/ 6042008 w 9683433"/>
              <a:gd name="connsiteY605" fmla="*/ 1201401 h 2210635"/>
              <a:gd name="connsiteX606" fmla="*/ 6031210 w 9683433"/>
              <a:gd name="connsiteY606" fmla="*/ 1197406 h 2210635"/>
              <a:gd name="connsiteX607" fmla="*/ 6020412 w 9683433"/>
              <a:gd name="connsiteY607" fmla="*/ 1193981 h 2210635"/>
              <a:gd name="connsiteX608" fmla="*/ 6009613 w 9683433"/>
              <a:gd name="connsiteY608" fmla="*/ 1189986 h 2210635"/>
              <a:gd name="connsiteX609" fmla="*/ 6018506 w 9683433"/>
              <a:gd name="connsiteY609" fmla="*/ 1205396 h 2210635"/>
              <a:gd name="connsiteX610" fmla="*/ 6027399 w 9683433"/>
              <a:gd name="connsiteY610" fmla="*/ 1221377 h 2210635"/>
              <a:gd name="connsiteX611" fmla="*/ 6035656 w 9683433"/>
              <a:gd name="connsiteY611" fmla="*/ 1236216 h 2210635"/>
              <a:gd name="connsiteX612" fmla="*/ 6043914 w 9683433"/>
              <a:gd name="connsiteY612" fmla="*/ 1252196 h 2210635"/>
              <a:gd name="connsiteX613" fmla="*/ 6053442 w 9683433"/>
              <a:gd name="connsiteY613" fmla="*/ 1267035 h 2210635"/>
              <a:gd name="connsiteX614" fmla="*/ 6061700 w 9683433"/>
              <a:gd name="connsiteY614" fmla="*/ 1283016 h 2210635"/>
              <a:gd name="connsiteX615" fmla="*/ 6069958 w 9683433"/>
              <a:gd name="connsiteY615" fmla="*/ 1297855 h 2210635"/>
              <a:gd name="connsiteX616" fmla="*/ 6079485 w 9683433"/>
              <a:gd name="connsiteY616" fmla="*/ 1313836 h 2210635"/>
              <a:gd name="connsiteX617" fmla="*/ 6054077 w 9683433"/>
              <a:gd name="connsiteY617" fmla="*/ 1304704 h 2210635"/>
              <a:gd name="connsiteX618" fmla="*/ 6028034 w 9683433"/>
              <a:gd name="connsiteY618" fmla="*/ 1296143 h 2210635"/>
              <a:gd name="connsiteX619" fmla="*/ 6003261 w 9683433"/>
              <a:gd name="connsiteY619" fmla="*/ 1287011 h 2210635"/>
              <a:gd name="connsiteX620" fmla="*/ 5977853 w 9683433"/>
              <a:gd name="connsiteY620" fmla="*/ 1277879 h 2210635"/>
              <a:gd name="connsiteX621" fmla="*/ 5977853 w 9683433"/>
              <a:gd name="connsiteY621" fmla="*/ 1354929 h 2210635"/>
              <a:gd name="connsiteX622" fmla="*/ 6096000 w 9683433"/>
              <a:gd name="connsiteY622" fmla="*/ 1376046 h 2210635"/>
              <a:gd name="connsiteX623" fmla="*/ 6127125 w 9683433"/>
              <a:gd name="connsiteY623" fmla="*/ 1380612 h 2210635"/>
              <a:gd name="connsiteX624" fmla="*/ 6157615 w 9683433"/>
              <a:gd name="connsiteY624" fmla="*/ 1386319 h 2210635"/>
              <a:gd name="connsiteX625" fmla="*/ 6188739 w 9683433"/>
              <a:gd name="connsiteY625" fmla="*/ 1391456 h 2210635"/>
              <a:gd name="connsiteX626" fmla="*/ 6219229 w 9683433"/>
              <a:gd name="connsiteY626" fmla="*/ 1397163 h 2210635"/>
              <a:gd name="connsiteX627" fmla="*/ 6250989 w 9683433"/>
              <a:gd name="connsiteY627" fmla="*/ 1402871 h 2210635"/>
              <a:gd name="connsiteX628" fmla="*/ 6281478 w 9683433"/>
              <a:gd name="connsiteY628" fmla="*/ 1408007 h 2210635"/>
              <a:gd name="connsiteX629" fmla="*/ 6312603 w 9683433"/>
              <a:gd name="connsiteY629" fmla="*/ 1413715 h 2210635"/>
              <a:gd name="connsiteX630" fmla="*/ 6343728 w 9683433"/>
              <a:gd name="connsiteY630" fmla="*/ 1418851 h 2210635"/>
              <a:gd name="connsiteX631" fmla="*/ 6343728 w 9683433"/>
              <a:gd name="connsiteY631" fmla="*/ 1299567 h 2210635"/>
              <a:gd name="connsiteX632" fmla="*/ 6320861 w 9683433"/>
              <a:gd name="connsiteY632" fmla="*/ 1299567 h 2210635"/>
              <a:gd name="connsiteX633" fmla="*/ 6298629 w 9683433"/>
              <a:gd name="connsiteY633" fmla="*/ 1299567 h 2210635"/>
              <a:gd name="connsiteX634" fmla="*/ 6276397 w 9683433"/>
              <a:gd name="connsiteY634" fmla="*/ 1299567 h 2210635"/>
              <a:gd name="connsiteX635" fmla="*/ 6253529 w 9683433"/>
              <a:gd name="connsiteY635" fmla="*/ 1299567 h 2210635"/>
              <a:gd name="connsiteX636" fmla="*/ 6231933 w 9683433"/>
              <a:gd name="connsiteY636" fmla="*/ 1299567 h 2210635"/>
              <a:gd name="connsiteX637" fmla="*/ 6209701 w 9683433"/>
              <a:gd name="connsiteY637" fmla="*/ 1299567 h 2210635"/>
              <a:gd name="connsiteX638" fmla="*/ 6186834 w 9683433"/>
              <a:gd name="connsiteY638" fmla="*/ 1299567 h 2210635"/>
              <a:gd name="connsiteX639" fmla="*/ 6164602 w 9683433"/>
              <a:gd name="connsiteY639" fmla="*/ 1299567 h 2210635"/>
              <a:gd name="connsiteX640" fmla="*/ 6179846 w 9683433"/>
              <a:gd name="connsiteY640" fmla="*/ 1277309 h 2210635"/>
              <a:gd name="connsiteX641" fmla="*/ 6195091 w 9683433"/>
              <a:gd name="connsiteY641" fmla="*/ 1255621 h 2210635"/>
              <a:gd name="connsiteX642" fmla="*/ 6210336 w 9683433"/>
              <a:gd name="connsiteY642" fmla="*/ 1233362 h 2210635"/>
              <a:gd name="connsiteX643" fmla="*/ 6226216 w 9683433"/>
              <a:gd name="connsiteY643" fmla="*/ 1211674 h 2210635"/>
              <a:gd name="connsiteX644" fmla="*/ 6241461 w 9683433"/>
              <a:gd name="connsiteY644" fmla="*/ 1189986 h 2210635"/>
              <a:gd name="connsiteX645" fmla="*/ 6256705 w 9683433"/>
              <a:gd name="connsiteY645" fmla="*/ 1167727 h 2210635"/>
              <a:gd name="connsiteX646" fmla="*/ 6271950 w 9683433"/>
              <a:gd name="connsiteY646" fmla="*/ 1146039 h 2210635"/>
              <a:gd name="connsiteX647" fmla="*/ 6287195 w 9683433"/>
              <a:gd name="connsiteY647" fmla="*/ 1124351 h 2210635"/>
              <a:gd name="connsiteX648" fmla="*/ 6268139 w 9683433"/>
              <a:gd name="connsiteY648" fmla="*/ 1124351 h 2210635"/>
              <a:gd name="connsiteX649" fmla="*/ 6249083 w 9683433"/>
              <a:gd name="connsiteY649" fmla="*/ 1124351 h 2210635"/>
              <a:gd name="connsiteX650" fmla="*/ 6230027 w 9683433"/>
              <a:gd name="connsiteY650" fmla="*/ 1124351 h 2210635"/>
              <a:gd name="connsiteX651" fmla="*/ 6210971 w 9683433"/>
              <a:gd name="connsiteY651" fmla="*/ 1124351 h 2210635"/>
              <a:gd name="connsiteX652" fmla="*/ 6224946 w 9683433"/>
              <a:gd name="connsiteY652" fmla="*/ 1104376 h 2210635"/>
              <a:gd name="connsiteX653" fmla="*/ 6238285 w 9683433"/>
              <a:gd name="connsiteY653" fmla="*/ 1084970 h 2210635"/>
              <a:gd name="connsiteX654" fmla="*/ 6252259 w 9683433"/>
              <a:gd name="connsiteY654" fmla="*/ 1065565 h 2210635"/>
              <a:gd name="connsiteX655" fmla="*/ 6266233 w 9683433"/>
              <a:gd name="connsiteY655" fmla="*/ 1046160 h 2210635"/>
              <a:gd name="connsiteX656" fmla="*/ 6279573 w 9683433"/>
              <a:gd name="connsiteY656" fmla="*/ 1026185 h 2210635"/>
              <a:gd name="connsiteX657" fmla="*/ 6293547 w 9683433"/>
              <a:gd name="connsiteY657" fmla="*/ 1006209 h 2210635"/>
              <a:gd name="connsiteX658" fmla="*/ 6306886 w 9683433"/>
              <a:gd name="connsiteY658" fmla="*/ 987375 h 2210635"/>
              <a:gd name="connsiteX659" fmla="*/ 6320861 w 9683433"/>
              <a:gd name="connsiteY659" fmla="*/ 967399 h 2210635"/>
              <a:gd name="connsiteX660" fmla="*/ 6309427 w 9683433"/>
              <a:gd name="connsiteY660" fmla="*/ 967399 h 2210635"/>
              <a:gd name="connsiteX661" fmla="*/ 6297358 w 9683433"/>
              <a:gd name="connsiteY661" fmla="*/ 967399 h 2210635"/>
              <a:gd name="connsiteX662" fmla="*/ 6285289 w 9683433"/>
              <a:gd name="connsiteY662" fmla="*/ 967399 h 2210635"/>
              <a:gd name="connsiteX663" fmla="*/ 6273856 w 9683433"/>
              <a:gd name="connsiteY663" fmla="*/ 967399 h 2210635"/>
              <a:gd name="connsiteX664" fmla="*/ 6287830 w 9683433"/>
              <a:gd name="connsiteY664" fmla="*/ 946282 h 2210635"/>
              <a:gd name="connsiteX665" fmla="*/ 6303075 w 9683433"/>
              <a:gd name="connsiteY665" fmla="*/ 924594 h 2210635"/>
              <a:gd name="connsiteX666" fmla="*/ 6318320 w 9683433"/>
              <a:gd name="connsiteY666" fmla="*/ 902906 h 2210635"/>
              <a:gd name="connsiteX667" fmla="*/ 6332929 w 9683433"/>
              <a:gd name="connsiteY667" fmla="*/ 881788 h 2210635"/>
              <a:gd name="connsiteX668" fmla="*/ 6348174 w 9683433"/>
              <a:gd name="connsiteY668" fmla="*/ 860671 h 2210635"/>
              <a:gd name="connsiteX669" fmla="*/ 6363419 w 9683433"/>
              <a:gd name="connsiteY669" fmla="*/ 838983 h 2210635"/>
              <a:gd name="connsiteX670" fmla="*/ 6378028 w 9683433"/>
              <a:gd name="connsiteY670" fmla="*/ 817866 h 2210635"/>
              <a:gd name="connsiteX671" fmla="*/ 6393273 w 9683433"/>
              <a:gd name="connsiteY671" fmla="*/ 796178 h 2210635"/>
              <a:gd name="connsiteX672" fmla="*/ 6407883 w 9683433"/>
              <a:gd name="connsiteY672" fmla="*/ 823002 h 2210635"/>
              <a:gd name="connsiteX673" fmla="*/ 6423127 w 9683433"/>
              <a:gd name="connsiteY673" fmla="*/ 849827 h 2210635"/>
              <a:gd name="connsiteX674" fmla="*/ 6438372 w 9683433"/>
              <a:gd name="connsiteY674" fmla="*/ 876652 h 2210635"/>
              <a:gd name="connsiteX675" fmla="*/ 6452347 w 9683433"/>
              <a:gd name="connsiteY675" fmla="*/ 902906 h 2210635"/>
              <a:gd name="connsiteX676" fmla="*/ 6467591 w 9683433"/>
              <a:gd name="connsiteY676" fmla="*/ 929159 h 2210635"/>
              <a:gd name="connsiteX677" fmla="*/ 6482836 w 9683433"/>
              <a:gd name="connsiteY677" fmla="*/ 955984 h 2210635"/>
              <a:gd name="connsiteX678" fmla="*/ 6497446 w 9683433"/>
              <a:gd name="connsiteY678" fmla="*/ 982238 h 2210635"/>
              <a:gd name="connsiteX679" fmla="*/ 6512690 w 9683433"/>
              <a:gd name="connsiteY679" fmla="*/ 1009063 h 2210635"/>
              <a:gd name="connsiteX680" fmla="*/ 6500622 w 9683433"/>
              <a:gd name="connsiteY680" fmla="*/ 1005067 h 2210635"/>
              <a:gd name="connsiteX681" fmla="*/ 6489188 w 9683433"/>
              <a:gd name="connsiteY681" fmla="*/ 1001072 h 2210635"/>
              <a:gd name="connsiteX682" fmla="*/ 6477119 w 9683433"/>
              <a:gd name="connsiteY682" fmla="*/ 997077 h 2210635"/>
              <a:gd name="connsiteX683" fmla="*/ 6465051 w 9683433"/>
              <a:gd name="connsiteY683" fmla="*/ 992511 h 2210635"/>
              <a:gd name="connsiteX684" fmla="*/ 6478390 w 9683433"/>
              <a:gd name="connsiteY684" fmla="*/ 1016482 h 2210635"/>
              <a:gd name="connsiteX685" fmla="*/ 6492364 w 9683433"/>
              <a:gd name="connsiteY685" fmla="*/ 1041595 h 2210635"/>
              <a:gd name="connsiteX686" fmla="*/ 6505703 w 9683433"/>
              <a:gd name="connsiteY686" fmla="*/ 1066136 h 2210635"/>
              <a:gd name="connsiteX687" fmla="*/ 6519678 w 9683433"/>
              <a:gd name="connsiteY687" fmla="*/ 1090107 h 2210635"/>
              <a:gd name="connsiteX688" fmla="*/ 6533652 w 9683433"/>
              <a:gd name="connsiteY688" fmla="*/ 1114649 h 2210635"/>
              <a:gd name="connsiteX689" fmla="*/ 6546991 w 9683433"/>
              <a:gd name="connsiteY689" fmla="*/ 1139190 h 2210635"/>
              <a:gd name="connsiteX690" fmla="*/ 6560966 w 9683433"/>
              <a:gd name="connsiteY690" fmla="*/ 1163161 h 2210635"/>
              <a:gd name="connsiteX691" fmla="*/ 6574305 w 9683433"/>
              <a:gd name="connsiteY691" fmla="*/ 1187703 h 2210635"/>
              <a:gd name="connsiteX692" fmla="*/ 6556519 w 9683433"/>
              <a:gd name="connsiteY692" fmla="*/ 1180854 h 2210635"/>
              <a:gd name="connsiteX693" fmla="*/ 6537463 w 9683433"/>
              <a:gd name="connsiteY693" fmla="*/ 1174576 h 2210635"/>
              <a:gd name="connsiteX694" fmla="*/ 6518407 w 9683433"/>
              <a:gd name="connsiteY694" fmla="*/ 1167727 h 2210635"/>
              <a:gd name="connsiteX695" fmla="*/ 6499351 w 9683433"/>
              <a:gd name="connsiteY695" fmla="*/ 1160878 h 2210635"/>
              <a:gd name="connsiteX696" fmla="*/ 6514596 w 9683433"/>
              <a:gd name="connsiteY696" fmla="*/ 1188274 h 2210635"/>
              <a:gd name="connsiteX697" fmla="*/ 6529841 w 9683433"/>
              <a:gd name="connsiteY697" fmla="*/ 1215669 h 2210635"/>
              <a:gd name="connsiteX698" fmla="*/ 6545086 w 9683433"/>
              <a:gd name="connsiteY698" fmla="*/ 1243065 h 2210635"/>
              <a:gd name="connsiteX699" fmla="*/ 6560330 w 9683433"/>
              <a:gd name="connsiteY699" fmla="*/ 1270460 h 2210635"/>
              <a:gd name="connsiteX700" fmla="*/ 6575575 w 9683433"/>
              <a:gd name="connsiteY700" fmla="*/ 1297284 h 2210635"/>
              <a:gd name="connsiteX701" fmla="*/ 6590820 w 9683433"/>
              <a:gd name="connsiteY701" fmla="*/ 1324680 h 2210635"/>
              <a:gd name="connsiteX702" fmla="*/ 6606065 w 9683433"/>
              <a:gd name="connsiteY702" fmla="*/ 1352075 h 2210635"/>
              <a:gd name="connsiteX703" fmla="*/ 6621945 w 9683433"/>
              <a:gd name="connsiteY703" fmla="*/ 1379471 h 2210635"/>
              <a:gd name="connsiteX704" fmla="*/ 6599077 w 9683433"/>
              <a:gd name="connsiteY704" fmla="*/ 1370909 h 2210635"/>
              <a:gd name="connsiteX705" fmla="*/ 6576846 w 9683433"/>
              <a:gd name="connsiteY705" fmla="*/ 1363490 h 2210635"/>
              <a:gd name="connsiteX706" fmla="*/ 6554614 w 9683433"/>
              <a:gd name="connsiteY706" fmla="*/ 1356070 h 2210635"/>
              <a:gd name="connsiteX707" fmla="*/ 6531746 w 9683433"/>
              <a:gd name="connsiteY707" fmla="*/ 1348080 h 2210635"/>
              <a:gd name="connsiteX708" fmla="*/ 6509514 w 9683433"/>
              <a:gd name="connsiteY708" fmla="*/ 1340090 h 2210635"/>
              <a:gd name="connsiteX709" fmla="*/ 6487918 w 9683433"/>
              <a:gd name="connsiteY709" fmla="*/ 1332099 h 2210635"/>
              <a:gd name="connsiteX710" fmla="*/ 6465051 w 9683433"/>
              <a:gd name="connsiteY710" fmla="*/ 1324680 h 2210635"/>
              <a:gd name="connsiteX711" fmla="*/ 6442819 w 9683433"/>
              <a:gd name="connsiteY711" fmla="*/ 1317260 h 2210635"/>
              <a:gd name="connsiteX712" fmla="*/ 6442819 w 9683433"/>
              <a:gd name="connsiteY712" fmla="*/ 1436544 h 2210635"/>
              <a:gd name="connsiteX713" fmla="*/ 6499351 w 9683433"/>
              <a:gd name="connsiteY713" fmla="*/ 1446247 h 2210635"/>
              <a:gd name="connsiteX714" fmla="*/ 6555249 w 9683433"/>
              <a:gd name="connsiteY714" fmla="*/ 1455949 h 2210635"/>
              <a:gd name="connsiteX715" fmla="*/ 6611781 w 9683433"/>
              <a:gd name="connsiteY715" fmla="*/ 1466223 h 2210635"/>
              <a:gd name="connsiteX716" fmla="*/ 6668314 w 9683433"/>
              <a:gd name="connsiteY716" fmla="*/ 1475925 h 2210635"/>
              <a:gd name="connsiteX717" fmla="*/ 6724847 w 9683433"/>
              <a:gd name="connsiteY717" fmla="*/ 1485628 h 2210635"/>
              <a:gd name="connsiteX718" fmla="*/ 6780744 w 9683433"/>
              <a:gd name="connsiteY718" fmla="*/ 1494759 h 2210635"/>
              <a:gd name="connsiteX719" fmla="*/ 6836642 w 9683433"/>
              <a:gd name="connsiteY719" fmla="*/ 1504462 h 2210635"/>
              <a:gd name="connsiteX720" fmla="*/ 6893174 w 9683433"/>
              <a:gd name="connsiteY720" fmla="*/ 1513594 h 2210635"/>
              <a:gd name="connsiteX721" fmla="*/ 6893174 w 9683433"/>
              <a:gd name="connsiteY721" fmla="*/ 1314407 h 2210635"/>
              <a:gd name="connsiteX722" fmla="*/ 6860144 w 9683433"/>
              <a:gd name="connsiteY722" fmla="*/ 1314977 h 2210635"/>
              <a:gd name="connsiteX723" fmla="*/ 6826479 w 9683433"/>
              <a:gd name="connsiteY723" fmla="*/ 1314977 h 2210635"/>
              <a:gd name="connsiteX724" fmla="*/ 6793448 w 9683433"/>
              <a:gd name="connsiteY724" fmla="*/ 1314977 h 2210635"/>
              <a:gd name="connsiteX725" fmla="*/ 6760418 w 9683433"/>
              <a:gd name="connsiteY725" fmla="*/ 1314977 h 2210635"/>
              <a:gd name="connsiteX726" fmla="*/ 6726752 w 9683433"/>
              <a:gd name="connsiteY726" fmla="*/ 1315548 h 2210635"/>
              <a:gd name="connsiteX727" fmla="*/ 6693722 w 9683433"/>
              <a:gd name="connsiteY727" fmla="*/ 1315548 h 2210635"/>
              <a:gd name="connsiteX728" fmla="*/ 6660692 w 9683433"/>
              <a:gd name="connsiteY728" fmla="*/ 1315548 h 2210635"/>
              <a:gd name="connsiteX729" fmla="*/ 6627026 w 9683433"/>
              <a:gd name="connsiteY729" fmla="*/ 1315548 h 2210635"/>
              <a:gd name="connsiteX730" fmla="*/ 6649893 w 9683433"/>
              <a:gd name="connsiteY730" fmla="*/ 1283016 h 2210635"/>
              <a:gd name="connsiteX731" fmla="*/ 6672760 w 9683433"/>
              <a:gd name="connsiteY731" fmla="*/ 1250484 h 2210635"/>
              <a:gd name="connsiteX732" fmla="*/ 6695628 w 9683433"/>
              <a:gd name="connsiteY732" fmla="*/ 1217952 h 2210635"/>
              <a:gd name="connsiteX733" fmla="*/ 6718495 w 9683433"/>
              <a:gd name="connsiteY733" fmla="*/ 1184849 h 2210635"/>
              <a:gd name="connsiteX734" fmla="*/ 6741362 w 9683433"/>
              <a:gd name="connsiteY734" fmla="*/ 1152317 h 2210635"/>
              <a:gd name="connsiteX735" fmla="*/ 6764229 w 9683433"/>
              <a:gd name="connsiteY735" fmla="*/ 1119215 h 2210635"/>
              <a:gd name="connsiteX736" fmla="*/ 6787096 w 9683433"/>
              <a:gd name="connsiteY736" fmla="*/ 1087253 h 2210635"/>
              <a:gd name="connsiteX737" fmla="*/ 6809963 w 9683433"/>
              <a:gd name="connsiteY737" fmla="*/ 1054151 h 2210635"/>
              <a:gd name="connsiteX738" fmla="*/ 6780744 w 9683433"/>
              <a:gd name="connsiteY738" fmla="*/ 1054151 h 2210635"/>
              <a:gd name="connsiteX739" fmla="*/ 6752795 w 9683433"/>
              <a:gd name="connsiteY739" fmla="*/ 1054151 h 2210635"/>
              <a:gd name="connsiteX740" fmla="*/ 6724847 w 9683433"/>
              <a:gd name="connsiteY740" fmla="*/ 1054151 h 2210635"/>
              <a:gd name="connsiteX741" fmla="*/ 6696263 w 9683433"/>
              <a:gd name="connsiteY741" fmla="*/ 1054151 h 2210635"/>
              <a:gd name="connsiteX742" fmla="*/ 6717224 w 9683433"/>
              <a:gd name="connsiteY742" fmla="*/ 1025614 h 2210635"/>
              <a:gd name="connsiteX743" fmla="*/ 6737551 w 9683433"/>
              <a:gd name="connsiteY743" fmla="*/ 995936 h 2210635"/>
              <a:gd name="connsiteX744" fmla="*/ 6757877 w 9683433"/>
              <a:gd name="connsiteY744" fmla="*/ 966828 h 2210635"/>
              <a:gd name="connsiteX745" fmla="*/ 6778203 w 9683433"/>
              <a:gd name="connsiteY745" fmla="*/ 937150 h 2210635"/>
              <a:gd name="connsiteX746" fmla="*/ 6798530 w 9683433"/>
              <a:gd name="connsiteY746" fmla="*/ 908042 h 2210635"/>
              <a:gd name="connsiteX747" fmla="*/ 6818856 w 9683433"/>
              <a:gd name="connsiteY747" fmla="*/ 878364 h 2210635"/>
              <a:gd name="connsiteX748" fmla="*/ 6839818 w 9683433"/>
              <a:gd name="connsiteY748" fmla="*/ 849256 h 2210635"/>
              <a:gd name="connsiteX749" fmla="*/ 6860144 w 9683433"/>
              <a:gd name="connsiteY749" fmla="*/ 819578 h 2210635"/>
              <a:gd name="connsiteX750" fmla="*/ 6842994 w 9683433"/>
              <a:gd name="connsiteY750" fmla="*/ 819578 h 2210635"/>
              <a:gd name="connsiteX751" fmla="*/ 6824573 w 9683433"/>
              <a:gd name="connsiteY751" fmla="*/ 820149 h 2210635"/>
              <a:gd name="connsiteX752" fmla="*/ 6806787 w 9683433"/>
              <a:gd name="connsiteY752" fmla="*/ 820149 h 2210635"/>
              <a:gd name="connsiteX753" fmla="*/ 6789637 w 9683433"/>
              <a:gd name="connsiteY753" fmla="*/ 820149 h 2210635"/>
              <a:gd name="connsiteX754" fmla="*/ 6811234 w 9683433"/>
              <a:gd name="connsiteY754" fmla="*/ 788187 h 2210635"/>
              <a:gd name="connsiteX755" fmla="*/ 6833466 w 9683433"/>
              <a:gd name="connsiteY755" fmla="*/ 756226 h 2210635"/>
              <a:gd name="connsiteX756" fmla="*/ 6855698 w 9683433"/>
              <a:gd name="connsiteY756" fmla="*/ 724836 h 2210635"/>
              <a:gd name="connsiteX757" fmla="*/ 6878565 w 9683433"/>
              <a:gd name="connsiteY757" fmla="*/ 692304 h 2210635"/>
              <a:gd name="connsiteX758" fmla="*/ 6900797 w 9683433"/>
              <a:gd name="connsiteY758" fmla="*/ 660342 h 2210635"/>
              <a:gd name="connsiteX759" fmla="*/ 6923029 w 9683433"/>
              <a:gd name="connsiteY759" fmla="*/ 627810 h 2210635"/>
              <a:gd name="connsiteX760" fmla="*/ 6944625 w 9683433"/>
              <a:gd name="connsiteY760" fmla="*/ 595849 h 2210635"/>
              <a:gd name="connsiteX761" fmla="*/ 6967493 w 9683433"/>
              <a:gd name="connsiteY761" fmla="*/ 563888 h 2210635"/>
              <a:gd name="connsiteX762" fmla="*/ 6989725 w 9683433"/>
              <a:gd name="connsiteY762" fmla="*/ 603269 h 2210635"/>
              <a:gd name="connsiteX763" fmla="*/ 7011956 w 9683433"/>
              <a:gd name="connsiteY763" fmla="*/ 643220 h 2210635"/>
              <a:gd name="connsiteX764" fmla="*/ 7034188 w 9683433"/>
              <a:gd name="connsiteY764" fmla="*/ 682030 h 2210635"/>
              <a:gd name="connsiteX765" fmla="*/ 7057056 w 9683433"/>
              <a:gd name="connsiteY765" fmla="*/ 721982 h 2210635"/>
              <a:gd name="connsiteX766" fmla="*/ 7079288 w 9683433"/>
              <a:gd name="connsiteY766" fmla="*/ 761363 h 2210635"/>
              <a:gd name="connsiteX767" fmla="*/ 7100884 w 9683433"/>
              <a:gd name="connsiteY767" fmla="*/ 800744 h 2210635"/>
              <a:gd name="connsiteX768" fmla="*/ 7123751 w 9683433"/>
              <a:gd name="connsiteY768" fmla="*/ 840124 h 2210635"/>
              <a:gd name="connsiteX769" fmla="*/ 7145983 w 9683433"/>
              <a:gd name="connsiteY769" fmla="*/ 878935 h 2210635"/>
              <a:gd name="connsiteX770" fmla="*/ 7128198 w 9683433"/>
              <a:gd name="connsiteY770" fmla="*/ 873798 h 2210635"/>
              <a:gd name="connsiteX771" fmla="*/ 7110412 w 9683433"/>
              <a:gd name="connsiteY771" fmla="*/ 867520 h 2210635"/>
              <a:gd name="connsiteX772" fmla="*/ 7092627 w 9683433"/>
              <a:gd name="connsiteY772" fmla="*/ 861242 h 2210635"/>
              <a:gd name="connsiteX773" fmla="*/ 7075476 w 9683433"/>
              <a:gd name="connsiteY773" fmla="*/ 854964 h 2210635"/>
              <a:gd name="connsiteX774" fmla="*/ 7095167 w 9683433"/>
              <a:gd name="connsiteY774" fmla="*/ 891491 h 2210635"/>
              <a:gd name="connsiteX775" fmla="*/ 7115494 w 9683433"/>
              <a:gd name="connsiteY775" fmla="*/ 928018 h 2210635"/>
              <a:gd name="connsiteX776" fmla="*/ 7135820 w 9683433"/>
              <a:gd name="connsiteY776" fmla="*/ 963974 h 2210635"/>
              <a:gd name="connsiteX777" fmla="*/ 7156782 w 9683433"/>
              <a:gd name="connsiteY777" fmla="*/ 999360 h 2210635"/>
              <a:gd name="connsiteX778" fmla="*/ 7177108 w 9683433"/>
              <a:gd name="connsiteY778" fmla="*/ 1035887 h 2210635"/>
              <a:gd name="connsiteX779" fmla="*/ 7198070 w 9683433"/>
              <a:gd name="connsiteY779" fmla="*/ 1072414 h 2210635"/>
              <a:gd name="connsiteX780" fmla="*/ 7217761 w 9683433"/>
              <a:gd name="connsiteY780" fmla="*/ 1108371 h 2210635"/>
              <a:gd name="connsiteX781" fmla="*/ 7238087 w 9683433"/>
              <a:gd name="connsiteY781" fmla="*/ 1143756 h 2210635"/>
              <a:gd name="connsiteX782" fmla="*/ 7210138 w 9683433"/>
              <a:gd name="connsiteY782" fmla="*/ 1135195 h 2210635"/>
              <a:gd name="connsiteX783" fmla="*/ 7181554 w 9683433"/>
              <a:gd name="connsiteY783" fmla="*/ 1125493 h 2210635"/>
              <a:gd name="connsiteX784" fmla="*/ 7153606 w 9683433"/>
              <a:gd name="connsiteY784" fmla="*/ 1115790 h 2210635"/>
              <a:gd name="connsiteX785" fmla="*/ 7125657 w 9683433"/>
              <a:gd name="connsiteY785" fmla="*/ 1106088 h 2210635"/>
              <a:gd name="connsiteX786" fmla="*/ 7148524 w 9683433"/>
              <a:gd name="connsiteY786" fmla="*/ 1146610 h 2210635"/>
              <a:gd name="connsiteX787" fmla="*/ 7171391 w 9683433"/>
              <a:gd name="connsiteY787" fmla="*/ 1187132 h 2210635"/>
              <a:gd name="connsiteX788" fmla="*/ 7194258 w 9683433"/>
              <a:gd name="connsiteY788" fmla="*/ 1227655 h 2210635"/>
              <a:gd name="connsiteX789" fmla="*/ 7217126 w 9683433"/>
              <a:gd name="connsiteY789" fmla="*/ 1267035 h 2210635"/>
              <a:gd name="connsiteX790" fmla="*/ 7239993 w 9683433"/>
              <a:gd name="connsiteY790" fmla="*/ 1307558 h 2210635"/>
              <a:gd name="connsiteX791" fmla="*/ 7262860 w 9683433"/>
              <a:gd name="connsiteY791" fmla="*/ 1348080 h 2210635"/>
              <a:gd name="connsiteX792" fmla="*/ 7284457 w 9683433"/>
              <a:gd name="connsiteY792" fmla="*/ 1388032 h 2210635"/>
              <a:gd name="connsiteX793" fmla="*/ 7307324 w 9683433"/>
              <a:gd name="connsiteY793" fmla="*/ 1427983 h 2210635"/>
              <a:gd name="connsiteX794" fmla="*/ 7274929 w 9683433"/>
              <a:gd name="connsiteY794" fmla="*/ 1417139 h 2210635"/>
              <a:gd name="connsiteX795" fmla="*/ 7241263 w 9683433"/>
              <a:gd name="connsiteY795" fmla="*/ 1406295 h 2210635"/>
              <a:gd name="connsiteX796" fmla="*/ 7207598 w 9683433"/>
              <a:gd name="connsiteY796" fmla="*/ 1394880 h 2210635"/>
              <a:gd name="connsiteX797" fmla="*/ 7175203 w 9683433"/>
              <a:gd name="connsiteY797" fmla="*/ 1384036 h 2210635"/>
              <a:gd name="connsiteX798" fmla="*/ 7141537 w 9683433"/>
              <a:gd name="connsiteY798" fmla="*/ 1372622 h 2210635"/>
              <a:gd name="connsiteX799" fmla="*/ 7107871 w 9683433"/>
              <a:gd name="connsiteY799" fmla="*/ 1361778 h 2210635"/>
              <a:gd name="connsiteX800" fmla="*/ 7075476 w 9683433"/>
              <a:gd name="connsiteY800" fmla="*/ 1349792 h 2210635"/>
              <a:gd name="connsiteX801" fmla="*/ 7041811 w 9683433"/>
              <a:gd name="connsiteY801" fmla="*/ 1338948 h 2210635"/>
              <a:gd name="connsiteX802" fmla="*/ 7041811 w 9683433"/>
              <a:gd name="connsiteY802" fmla="*/ 1538135 h 2210635"/>
              <a:gd name="connsiteX803" fmla="*/ 7088816 w 9683433"/>
              <a:gd name="connsiteY803" fmla="*/ 1546126 h 2210635"/>
              <a:gd name="connsiteX804" fmla="*/ 7135820 w 9683433"/>
              <a:gd name="connsiteY804" fmla="*/ 1553545 h 2210635"/>
              <a:gd name="connsiteX805" fmla="*/ 7183460 w 9683433"/>
              <a:gd name="connsiteY805" fmla="*/ 1561536 h 2210635"/>
              <a:gd name="connsiteX806" fmla="*/ 7229830 w 9683433"/>
              <a:gd name="connsiteY806" fmla="*/ 1568955 h 2210635"/>
              <a:gd name="connsiteX807" fmla="*/ 7276834 w 9683433"/>
              <a:gd name="connsiteY807" fmla="*/ 1576375 h 2210635"/>
              <a:gd name="connsiteX808" fmla="*/ 7324474 w 9683433"/>
              <a:gd name="connsiteY808" fmla="*/ 1583224 h 2210635"/>
              <a:gd name="connsiteX809" fmla="*/ 7371479 w 9683433"/>
              <a:gd name="connsiteY809" fmla="*/ 1590643 h 2210635"/>
              <a:gd name="connsiteX810" fmla="*/ 7419119 w 9683433"/>
              <a:gd name="connsiteY810" fmla="*/ 1597492 h 2210635"/>
              <a:gd name="connsiteX811" fmla="*/ 7419119 w 9683433"/>
              <a:gd name="connsiteY811" fmla="*/ 1521013 h 2210635"/>
              <a:gd name="connsiteX812" fmla="*/ 7393711 w 9683433"/>
              <a:gd name="connsiteY812" fmla="*/ 1521584 h 2210635"/>
              <a:gd name="connsiteX813" fmla="*/ 7368303 w 9683433"/>
              <a:gd name="connsiteY813" fmla="*/ 1522155 h 2210635"/>
              <a:gd name="connsiteX814" fmla="*/ 7342895 w 9683433"/>
              <a:gd name="connsiteY814" fmla="*/ 1523296 h 2210635"/>
              <a:gd name="connsiteX815" fmla="*/ 7317487 w 9683433"/>
              <a:gd name="connsiteY815" fmla="*/ 1523867 h 2210635"/>
              <a:gd name="connsiteX816" fmla="*/ 7335273 w 9683433"/>
              <a:gd name="connsiteY816" fmla="*/ 1498184 h 2210635"/>
              <a:gd name="connsiteX817" fmla="*/ 7352423 w 9683433"/>
              <a:gd name="connsiteY817" fmla="*/ 1473071 h 2210635"/>
              <a:gd name="connsiteX818" fmla="*/ 7369573 w 9683433"/>
              <a:gd name="connsiteY818" fmla="*/ 1447959 h 2210635"/>
              <a:gd name="connsiteX819" fmla="*/ 7386724 w 9683433"/>
              <a:gd name="connsiteY819" fmla="*/ 1422847 h 2210635"/>
              <a:gd name="connsiteX820" fmla="*/ 7375925 w 9683433"/>
              <a:gd name="connsiteY820" fmla="*/ 1422847 h 2210635"/>
              <a:gd name="connsiteX821" fmla="*/ 7365762 w 9683433"/>
              <a:gd name="connsiteY821" fmla="*/ 1422847 h 2210635"/>
              <a:gd name="connsiteX822" fmla="*/ 7354964 w 9683433"/>
              <a:gd name="connsiteY822" fmla="*/ 1423988 h 2210635"/>
              <a:gd name="connsiteX823" fmla="*/ 7344165 w 9683433"/>
              <a:gd name="connsiteY823" fmla="*/ 1423988 h 2210635"/>
              <a:gd name="connsiteX824" fmla="*/ 7359410 w 9683433"/>
              <a:gd name="connsiteY824" fmla="*/ 1401159 h 2210635"/>
              <a:gd name="connsiteX825" fmla="*/ 7375290 w 9683433"/>
              <a:gd name="connsiteY825" fmla="*/ 1378900 h 2210635"/>
              <a:gd name="connsiteX826" fmla="*/ 7390535 w 9683433"/>
              <a:gd name="connsiteY826" fmla="*/ 1356070 h 2210635"/>
              <a:gd name="connsiteX827" fmla="*/ 7405780 w 9683433"/>
              <a:gd name="connsiteY827" fmla="*/ 1333241 h 2210635"/>
              <a:gd name="connsiteX828" fmla="*/ 7400063 w 9683433"/>
              <a:gd name="connsiteY828" fmla="*/ 1333241 h 2210635"/>
              <a:gd name="connsiteX829" fmla="*/ 7393076 w 9683433"/>
              <a:gd name="connsiteY829" fmla="*/ 1334382 h 2210635"/>
              <a:gd name="connsiteX830" fmla="*/ 7386088 w 9683433"/>
              <a:gd name="connsiteY830" fmla="*/ 1334382 h 2210635"/>
              <a:gd name="connsiteX831" fmla="*/ 7379101 w 9683433"/>
              <a:gd name="connsiteY831" fmla="*/ 1334382 h 2210635"/>
              <a:gd name="connsiteX832" fmla="*/ 7396252 w 9683433"/>
              <a:gd name="connsiteY832" fmla="*/ 1309270 h 2210635"/>
              <a:gd name="connsiteX833" fmla="*/ 7412767 w 9683433"/>
              <a:gd name="connsiteY833" fmla="*/ 1284728 h 2210635"/>
              <a:gd name="connsiteX834" fmla="*/ 7430552 w 9683433"/>
              <a:gd name="connsiteY834" fmla="*/ 1260187 h 2210635"/>
              <a:gd name="connsiteX835" fmla="*/ 7447067 w 9683433"/>
              <a:gd name="connsiteY835" fmla="*/ 1235645 h 2210635"/>
              <a:gd name="connsiteX836" fmla="*/ 7455325 w 9683433"/>
              <a:gd name="connsiteY836" fmla="*/ 1250484 h 2210635"/>
              <a:gd name="connsiteX837" fmla="*/ 7463583 w 9683433"/>
              <a:gd name="connsiteY837" fmla="*/ 1265894 h 2210635"/>
              <a:gd name="connsiteX838" fmla="*/ 7472475 w 9683433"/>
              <a:gd name="connsiteY838" fmla="*/ 1280162 h 2210635"/>
              <a:gd name="connsiteX839" fmla="*/ 7480733 w 9683433"/>
              <a:gd name="connsiteY839" fmla="*/ 1295002 h 2210635"/>
              <a:gd name="connsiteX840" fmla="*/ 7488991 w 9683433"/>
              <a:gd name="connsiteY840" fmla="*/ 1310411 h 2210635"/>
              <a:gd name="connsiteX841" fmla="*/ 7497883 w 9683433"/>
              <a:gd name="connsiteY841" fmla="*/ 1324680 h 2210635"/>
              <a:gd name="connsiteX842" fmla="*/ 7506776 w 9683433"/>
              <a:gd name="connsiteY842" fmla="*/ 1339519 h 2210635"/>
              <a:gd name="connsiteX843" fmla="*/ 7515034 w 9683433"/>
              <a:gd name="connsiteY843" fmla="*/ 1354929 h 2210635"/>
              <a:gd name="connsiteX844" fmla="*/ 7508047 w 9683433"/>
              <a:gd name="connsiteY844" fmla="*/ 1352646 h 2210635"/>
              <a:gd name="connsiteX845" fmla="*/ 7501059 w 9683433"/>
              <a:gd name="connsiteY845" fmla="*/ 1349792 h 2210635"/>
              <a:gd name="connsiteX846" fmla="*/ 7494072 w 9683433"/>
              <a:gd name="connsiteY846" fmla="*/ 1348080 h 2210635"/>
              <a:gd name="connsiteX847" fmla="*/ 7487720 w 9683433"/>
              <a:gd name="connsiteY847" fmla="*/ 1345797 h 2210635"/>
              <a:gd name="connsiteX848" fmla="*/ 7495978 w 9683433"/>
              <a:gd name="connsiteY848" fmla="*/ 1359495 h 2210635"/>
              <a:gd name="connsiteX849" fmla="*/ 7503600 w 9683433"/>
              <a:gd name="connsiteY849" fmla="*/ 1373192 h 2210635"/>
              <a:gd name="connsiteX850" fmla="*/ 7511223 w 9683433"/>
              <a:gd name="connsiteY850" fmla="*/ 1386890 h 2210635"/>
              <a:gd name="connsiteX851" fmla="*/ 7518845 w 9683433"/>
              <a:gd name="connsiteY851" fmla="*/ 1400588 h 2210635"/>
              <a:gd name="connsiteX852" fmla="*/ 7526467 w 9683433"/>
              <a:gd name="connsiteY852" fmla="*/ 1413715 h 2210635"/>
              <a:gd name="connsiteX853" fmla="*/ 7534725 w 9683433"/>
              <a:gd name="connsiteY853" fmla="*/ 1427412 h 2210635"/>
              <a:gd name="connsiteX854" fmla="*/ 7542347 w 9683433"/>
              <a:gd name="connsiteY854" fmla="*/ 1441110 h 2210635"/>
              <a:gd name="connsiteX855" fmla="*/ 7549970 w 9683433"/>
              <a:gd name="connsiteY855" fmla="*/ 1454808 h 2210635"/>
              <a:gd name="connsiteX856" fmla="*/ 7539171 w 9683433"/>
              <a:gd name="connsiteY856" fmla="*/ 1451383 h 2210635"/>
              <a:gd name="connsiteX857" fmla="*/ 7528373 w 9683433"/>
              <a:gd name="connsiteY857" fmla="*/ 1447959 h 2210635"/>
              <a:gd name="connsiteX858" fmla="*/ 7518210 w 9683433"/>
              <a:gd name="connsiteY858" fmla="*/ 1444535 h 2210635"/>
              <a:gd name="connsiteX859" fmla="*/ 7507411 w 9683433"/>
              <a:gd name="connsiteY859" fmla="*/ 1441110 h 2210635"/>
              <a:gd name="connsiteX860" fmla="*/ 7515669 w 9683433"/>
              <a:gd name="connsiteY860" fmla="*/ 1455949 h 2210635"/>
              <a:gd name="connsiteX861" fmla="*/ 7523926 w 9683433"/>
              <a:gd name="connsiteY861" fmla="*/ 1470788 h 2210635"/>
              <a:gd name="connsiteX862" fmla="*/ 7532819 w 9683433"/>
              <a:gd name="connsiteY862" fmla="*/ 1486198 h 2210635"/>
              <a:gd name="connsiteX863" fmla="*/ 7541712 w 9683433"/>
              <a:gd name="connsiteY863" fmla="*/ 1501608 h 2210635"/>
              <a:gd name="connsiteX864" fmla="*/ 7549970 w 9683433"/>
              <a:gd name="connsiteY864" fmla="*/ 1517018 h 2210635"/>
              <a:gd name="connsiteX865" fmla="*/ 7558862 w 9683433"/>
              <a:gd name="connsiteY865" fmla="*/ 1531857 h 2210635"/>
              <a:gd name="connsiteX866" fmla="*/ 7567120 w 9683433"/>
              <a:gd name="connsiteY866" fmla="*/ 1546696 h 2210635"/>
              <a:gd name="connsiteX867" fmla="*/ 7576648 w 9683433"/>
              <a:gd name="connsiteY867" fmla="*/ 1562106 h 2210635"/>
              <a:gd name="connsiteX868" fmla="*/ 7550605 w 9683433"/>
              <a:gd name="connsiteY868" fmla="*/ 1553545 h 2210635"/>
              <a:gd name="connsiteX869" fmla="*/ 7525197 w 9683433"/>
              <a:gd name="connsiteY869" fmla="*/ 1546126 h 2210635"/>
              <a:gd name="connsiteX870" fmla="*/ 7500424 w 9683433"/>
              <a:gd name="connsiteY870" fmla="*/ 1538135 h 2210635"/>
              <a:gd name="connsiteX871" fmla="*/ 7475016 w 9683433"/>
              <a:gd name="connsiteY871" fmla="*/ 1530145 h 2210635"/>
              <a:gd name="connsiteX872" fmla="*/ 7475016 w 9683433"/>
              <a:gd name="connsiteY872" fmla="*/ 1606624 h 2210635"/>
              <a:gd name="connsiteX873" fmla="*/ 7520750 w 9683433"/>
              <a:gd name="connsiteY873" fmla="*/ 1613473 h 2210635"/>
              <a:gd name="connsiteX874" fmla="*/ 7566485 w 9683433"/>
              <a:gd name="connsiteY874" fmla="*/ 1619751 h 2210635"/>
              <a:gd name="connsiteX875" fmla="*/ 7612219 w 9683433"/>
              <a:gd name="connsiteY875" fmla="*/ 1626599 h 2210635"/>
              <a:gd name="connsiteX876" fmla="*/ 7657953 w 9683433"/>
              <a:gd name="connsiteY876" fmla="*/ 1633448 h 2210635"/>
              <a:gd name="connsiteX877" fmla="*/ 7703052 w 9683433"/>
              <a:gd name="connsiteY877" fmla="*/ 1639156 h 2210635"/>
              <a:gd name="connsiteX878" fmla="*/ 7748787 w 9683433"/>
              <a:gd name="connsiteY878" fmla="*/ 1645434 h 2210635"/>
              <a:gd name="connsiteX879" fmla="*/ 7794521 w 9683433"/>
              <a:gd name="connsiteY879" fmla="*/ 1651712 h 2210635"/>
              <a:gd name="connsiteX880" fmla="*/ 7840255 w 9683433"/>
              <a:gd name="connsiteY880" fmla="*/ 1657990 h 2210635"/>
              <a:gd name="connsiteX881" fmla="*/ 7840255 w 9683433"/>
              <a:gd name="connsiteY881" fmla="*/ 1538135 h 2210635"/>
              <a:gd name="connsiteX882" fmla="*/ 7818023 w 9683433"/>
              <a:gd name="connsiteY882" fmla="*/ 1539277 h 2210635"/>
              <a:gd name="connsiteX883" fmla="*/ 7795791 w 9683433"/>
              <a:gd name="connsiteY883" fmla="*/ 1539848 h 2210635"/>
              <a:gd name="connsiteX884" fmla="*/ 7772924 w 9683433"/>
              <a:gd name="connsiteY884" fmla="*/ 1540989 h 2210635"/>
              <a:gd name="connsiteX885" fmla="*/ 7751328 w 9683433"/>
              <a:gd name="connsiteY885" fmla="*/ 1542130 h 2210635"/>
              <a:gd name="connsiteX886" fmla="*/ 7729096 w 9683433"/>
              <a:gd name="connsiteY886" fmla="*/ 1542701 h 2210635"/>
              <a:gd name="connsiteX887" fmla="*/ 7706228 w 9683433"/>
              <a:gd name="connsiteY887" fmla="*/ 1543272 h 2210635"/>
              <a:gd name="connsiteX888" fmla="*/ 7683996 w 9683433"/>
              <a:gd name="connsiteY888" fmla="*/ 1544413 h 2210635"/>
              <a:gd name="connsiteX889" fmla="*/ 7661765 w 9683433"/>
              <a:gd name="connsiteY889" fmla="*/ 1544984 h 2210635"/>
              <a:gd name="connsiteX890" fmla="*/ 7677009 w 9683433"/>
              <a:gd name="connsiteY890" fmla="*/ 1523296 h 2210635"/>
              <a:gd name="connsiteX891" fmla="*/ 7692254 w 9683433"/>
              <a:gd name="connsiteY891" fmla="*/ 1500467 h 2210635"/>
              <a:gd name="connsiteX892" fmla="*/ 7707499 w 9683433"/>
              <a:gd name="connsiteY892" fmla="*/ 1477637 h 2210635"/>
              <a:gd name="connsiteX893" fmla="*/ 7722744 w 9683433"/>
              <a:gd name="connsiteY893" fmla="*/ 1455379 h 2210635"/>
              <a:gd name="connsiteX894" fmla="*/ 7737988 w 9683433"/>
              <a:gd name="connsiteY894" fmla="*/ 1432549 h 2210635"/>
              <a:gd name="connsiteX895" fmla="*/ 7753233 w 9683433"/>
              <a:gd name="connsiteY895" fmla="*/ 1410861 h 2210635"/>
              <a:gd name="connsiteX896" fmla="*/ 7769113 w 9683433"/>
              <a:gd name="connsiteY896" fmla="*/ 1388032 h 2210635"/>
              <a:gd name="connsiteX897" fmla="*/ 7784358 w 9683433"/>
              <a:gd name="connsiteY897" fmla="*/ 1365773 h 2210635"/>
              <a:gd name="connsiteX898" fmla="*/ 7765302 w 9683433"/>
              <a:gd name="connsiteY898" fmla="*/ 1366344 h 2210635"/>
              <a:gd name="connsiteX899" fmla="*/ 7746246 w 9683433"/>
              <a:gd name="connsiteY899" fmla="*/ 1366914 h 2210635"/>
              <a:gd name="connsiteX900" fmla="*/ 7727190 w 9683433"/>
              <a:gd name="connsiteY900" fmla="*/ 1367485 h 2210635"/>
              <a:gd name="connsiteX901" fmla="*/ 7708134 w 9683433"/>
              <a:gd name="connsiteY901" fmla="*/ 1368627 h 2210635"/>
              <a:gd name="connsiteX902" fmla="*/ 7722108 w 9683433"/>
              <a:gd name="connsiteY902" fmla="*/ 1348651 h 2210635"/>
              <a:gd name="connsiteX903" fmla="*/ 7736083 w 9683433"/>
              <a:gd name="connsiteY903" fmla="*/ 1328104 h 2210635"/>
              <a:gd name="connsiteX904" fmla="*/ 7749422 w 9683433"/>
              <a:gd name="connsiteY904" fmla="*/ 1308128 h 2210635"/>
              <a:gd name="connsiteX905" fmla="*/ 7763396 w 9683433"/>
              <a:gd name="connsiteY905" fmla="*/ 1287582 h 2210635"/>
              <a:gd name="connsiteX906" fmla="*/ 7776735 w 9683433"/>
              <a:gd name="connsiteY906" fmla="*/ 1267606 h 2210635"/>
              <a:gd name="connsiteX907" fmla="*/ 7790710 w 9683433"/>
              <a:gd name="connsiteY907" fmla="*/ 1247060 h 2210635"/>
              <a:gd name="connsiteX908" fmla="*/ 7804684 w 9683433"/>
              <a:gd name="connsiteY908" fmla="*/ 1227655 h 2210635"/>
              <a:gd name="connsiteX909" fmla="*/ 7818023 w 9683433"/>
              <a:gd name="connsiteY909" fmla="*/ 1207108 h 2210635"/>
              <a:gd name="connsiteX910" fmla="*/ 7805955 w 9683433"/>
              <a:gd name="connsiteY910" fmla="*/ 1207679 h 2210635"/>
              <a:gd name="connsiteX911" fmla="*/ 7794521 w 9683433"/>
              <a:gd name="connsiteY911" fmla="*/ 1208250 h 2210635"/>
              <a:gd name="connsiteX912" fmla="*/ 7782452 w 9683433"/>
              <a:gd name="connsiteY912" fmla="*/ 1208820 h 2210635"/>
              <a:gd name="connsiteX913" fmla="*/ 7771019 w 9683433"/>
              <a:gd name="connsiteY913" fmla="*/ 1208820 h 2210635"/>
              <a:gd name="connsiteX914" fmla="*/ 7785628 w 9683433"/>
              <a:gd name="connsiteY914" fmla="*/ 1187132 h 2210635"/>
              <a:gd name="connsiteX915" fmla="*/ 7800873 w 9683433"/>
              <a:gd name="connsiteY915" fmla="*/ 1165444 h 2210635"/>
              <a:gd name="connsiteX916" fmla="*/ 7814847 w 9683433"/>
              <a:gd name="connsiteY916" fmla="*/ 1143186 h 2210635"/>
              <a:gd name="connsiteX917" fmla="*/ 7830092 w 9683433"/>
              <a:gd name="connsiteY917" fmla="*/ 1121498 h 2210635"/>
              <a:gd name="connsiteX918" fmla="*/ 7845337 w 9683433"/>
              <a:gd name="connsiteY918" fmla="*/ 1099239 h 2210635"/>
              <a:gd name="connsiteX919" fmla="*/ 7859946 w 9683433"/>
              <a:gd name="connsiteY919" fmla="*/ 1076980 h 2210635"/>
              <a:gd name="connsiteX920" fmla="*/ 7875191 w 9683433"/>
              <a:gd name="connsiteY920" fmla="*/ 1055292 h 2210635"/>
              <a:gd name="connsiteX921" fmla="*/ 7890436 w 9683433"/>
              <a:gd name="connsiteY921" fmla="*/ 1033033 h 2210635"/>
              <a:gd name="connsiteX922" fmla="*/ 7905046 w 9683433"/>
              <a:gd name="connsiteY922" fmla="*/ 1059287 h 2210635"/>
              <a:gd name="connsiteX923" fmla="*/ 7920290 w 9683433"/>
              <a:gd name="connsiteY923" fmla="*/ 1084970 h 2210635"/>
              <a:gd name="connsiteX924" fmla="*/ 7934900 w 9683433"/>
              <a:gd name="connsiteY924" fmla="*/ 1111224 h 2210635"/>
              <a:gd name="connsiteX925" fmla="*/ 7950145 w 9683433"/>
              <a:gd name="connsiteY925" fmla="*/ 1136907 h 2210635"/>
              <a:gd name="connsiteX926" fmla="*/ 7965389 w 9683433"/>
              <a:gd name="connsiteY926" fmla="*/ 1162591 h 2210635"/>
              <a:gd name="connsiteX927" fmla="*/ 7979364 w 9683433"/>
              <a:gd name="connsiteY927" fmla="*/ 1188274 h 2210635"/>
              <a:gd name="connsiteX928" fmla="*/ 7994609 w 9683433"/>
              <a:gd name="connsiteY928" fmla="*/ 1214528 h 2210635"/>
              <a:gd name="connsiteX929" fmla="*/ 8009853 w 9683433"/>
              <a:gd name="connsiteY929" fmla="*/ 1240211 h 2210635"/>
              <a:gd name="connsiteX930" fmla="*/ 7997785 w 9683433"/>
              <a:gd name="connsiteY930" fmla="*/ 1236786 h 2210635"/>
              <a:gd name="connsiteX931" fmla="*/ 7985716 w 9683433"/>
              <a:gd name="connsiteY931" fmla="*/ 1232791 h 2210635"/>
              <a:gd name="connsiteX932" fmla="*/ 7974282 w 9683433"/>
              <a:gd name="connsiteY932" fmla="*/ 1229367 h 2210635"/>
              <a:gd name="connsiteX933" fmla="*/ 7962213 w 9683433"/>
              <a:gd name="connsiteY933" fmla="*/ 1225942 h 2210635"/>
              <a:gd name="connsiteX934" fmla="*/ 7975553 w 9683433"/>
              <a:gd name="connsiteY934" fmla="*/ 1249913 h 2210635"/>
              <a:gd name="connsiteX935" fmla="*/ 7989527 w 9683433"/>
              <a:gd name="connsiteY935" fmla="*/ 1273314 h 2210635"/>
              <a:gd name="connsiteX936" fmla="*/ 8003501 w 9683433"/>
              <a:gd name="connsiteY936" fmla="*/ 1297284 h 2210635"/>
              <a:gd name="connsiteX937" fmla="*/ 8016841 w 9683433"/>
              <a:gd name="connsiteY937" fmla="*/ 1321255 h 2210635"/>
              <a:gd name="connsiteX938" fmla="*/ 8030815 w 9683433"/>
              <a:gd name="connsiteY938" fmla="*/ 1344656 h 2210635"/>
              <a:gd name="connsiteX939" fmla="*/ 8044154 w 9683433"/>
              <a:gd name="connsiteY939" fmla="*/ 1368627 h 2210635"/>
              <a:gd name="connsiteX940" fmla="*/ 8058128 w 9683433"/>
              <a:gd name="connsiteY940" fmla="*/ 1392597 h 2210635"/>
              <a:gd name="connsiteX941" fmla="*/ 8072103 w 9683433"/>
              <a:gd name="connsiteY941" fmla="*/ 1415427 h 2210635"/>
              <a:gd name="connsiteX942" fmla="*/ 8053047 w 9683433"/>
              <a:gd name="connsiteY942" fmla="*/ 1410290 h 2210635"/>
              <a:gd name="connsiteX943" fmla="*/ 8033991 w 9683433"/>
              <a:gd name="connsiteY943" fmla="*/ 1404583 h 2210635"/>
              <a:gd name="connsiteX944" fmla="*/ 8014935 w 9683433"/>
              <a:gd name="connsiteY944" fmla="*/ 1399446 h 2210635"/>
              <a:gd name="connsiteX945" fmla="*/ 7996514 w 9683433"/>
              <a:gd name="connsiteY945" fmla="*/ 1393168 h 2210635"/>
              <a:gd name="connsiteX946" fmla="*/ 8011759 w 9683433"/>
              <a:gd name="connsiteY946" fmla="*/ 1419993 h 2210635"/>
              <a:gd name="connsiteX947" fmla="*/ 8027004 w 9683433"/>
              <a:gd name="connsiteY947" fmla="*/ 1446247 h 2210635"/>
              <a:gd name="connsiteX948" fmla="*/ 8042248 w 9683433"/>
              <a:gd name="connsiteY948" fmla="*/ 1472501 h 2210635"/>
              <a:gd name="connsiteX949" fmla="*/ 8057493 w 9683433"/>
              <a:gd name="connsiteY949" fmla="*/ 1499325 h 2210635"/>
              <a:gd name="connsiteX950" fmla="*/ 8072738 w 9683433"/>
              <a:gd name="connsiteY950" fmla="*/ 1525579 h 2210635"/>
              <a:gd name="connsiteX951" fmla="*/ 8087983 w 9683433"/>
              <a:gd name="connsiteY951" fmla="*/ 1551833 h 2210635"/>
              <a:gd name="connsiteX952" fmla="*/ 8103228 w 9683433"/>
              <a:gd name="connsiteY952" fmla="*/ 1578658 h 2210635"/>
              <a:gd name="connsiteX953" fmla="*/ 8118472 w 9683433"/>
              <a:gd name="connsiteY953" fmla="*/ 1604341 h 2210635"/>
              <a:gd name="connsiteX954" fmla="*/ 8096240 w 9683433"/>
              <a:gd name="connsiteY954" fmla="*/ 1598063 h 2210635"/>
              <a:gd name="connsiteX955" fmla="*/ 8074008 w 9683433"/>
              <a:gd name="connsiteY955" fmla="*/ 1591214 h 2210635"/>
              <a:gd name="connsiteX956" fmla="*/ 8051141 w 9683433"/>
              <a:gd name="connsiteY956" fmla="*/ 1584365 h 2210635"/>
              <a:gd name="connsiteX957" fmla="*/ 8028909 w 9683433"/>
              <a:gd name="connsiteY957" fmla="*/ 1578658 h 2210635"/>
              <a:gd name="connsiteX958" fmla="*/ 8007313 w 9683433"/>
              <a:gd name="connsiteY958" fmla="*/ 1571809 h 2210635"/>
              <a:gd name="connsiteX959" fmla="*/ 7985081 w 9683433"/>
              <a:gd name="connsiteY959" fmla="*/ 1564960 h 2210635"/>
              <a:gd name="connsiteX960" fmla="*/ 7962213 w 9683433"/>
              <a:gd name="connsiteY960" fmla="*/ 1558111 h 2210635"/>
              <a:gd name="connsiteX961" fmla="*/ 7939981 w 9683433"/>
              <a:gd name="connsiteY961" fmla="*/ 1551262 h 2210635"/>
              <a:gd name="connsiteX962" fmla="*/ 7939981 w 9683433"/>
              <a:gd name="connsiteY962" fmla="*/ 1670546 h 2210635"/>
              <a:gd name="connsiteX963" fmla="*/ 7996514 w 9683433"/>
              <a:gd name="connsiteY963" fmla="*/ 1678537 h 2210635"/>
              <a:gd name="connsiteX964" fmla="*/ 8053047 w 9683433"/>
              <a:gd name="connsiteY964" fmla="*/ 1685385 h 2210635"/>
              <a:gd name="connsiteX965" fmla="*/ 8108944 w 9683433"/>
              <a:gd name="connsiteY965" fmla="*/ 1692234 h 2210635"/>
              <a:gd name="connsiteX966" fmla="*/ 8164842 w 9683433"/>
              <a:gd name="connsiteY966" fmla="*/ 1697942 h 2210635"/>
              <a:gd name="connsiteX967" fmla="*/ 8221374 w 9683433"/>
              <a:gd name="connsiteY967" fmla="*/ 1704790 h 2210635"/>
              <a:gd name="connsiteX968" fmla="*/ 8277907 w 9683433"/>
              <a:gd name="connsiteY968" fmla="*/ 1711069 h 2210635"/>
              <a:gd name="connsiteX969" fmla="*/ 8333805 w 9683433"/>
              <a:gd name="connsiteY969" fmla="*/ 1716776 h 2210635"/>
              <a:gd name="connsiteX970" fmla="*/ 8390337 w 9683433"/>
              <a:gd name="connsiteY970" fmla="*/ 1723054 h 2210635"/>
              <a:gd name="connsiteX971" fmla="*/ 8390337 w 9683433"/>
              <a:gd name="connsiteY971" fmla="*/ 1523867 h 2210635"/>
              <a:gd name="connsiteX972" fmla="*/ 8356672 w 9683433"/>
              <a:gd name="connsiteY972" fmla="*/ 1525579 h 2210635"/>
              <a:gd name="connsiteX973" fmla="*/ 8324277 w 9683433"/>
              <a:gd name="connsiteY973" fmla="*/ 1528433 h 2210635"/>
              <a:gd name="connsiteX974" fmla="*/ 8290611 w 9683433"/>
              <a:gd name="connsiteY974" fmla="*/ 1530716 h 2210635"/>
              <a:gd name="connsiteX975" fmla="*/ 8256946 w 9683433"/>
              <a:gd name="connsiteY975" fmla="*/ 1532428 h 2210635"/>
              <a:gd name="connsiteX976" fmla="*/ 8224550 w 9683433"/>
              <a:gd name="connsiteY976" fmla="*/ 1535282 h 2210635"/>
              <a:gd name="connsiteX977" fmla="*/ 8190885 w 9683433"/>
              <a:gd name="connsiteY977" fmla="*/ 1537565 h 2210635"/>
              <a:gd name="connsiteX978" fmla="*/ 8157219 w 9683433"/>
              <a:gd name="connsiteY978" fmla="*/ 1539277 h 2210635"/>
              <a:gd name="connsiteX979" fmla="*/ 8124189 w 9683433"/>
              <a:gd name="connsiteY979" fmla="*/ 1540989 h 2210635"/>
              <a:gd name="connsiteX980" fmla="*/ 8147056 w 9683433"/>
              <a:gd name="connsiteY980" fmla="*/ 1507316 h 2210635"/>
              <a:gd name="connsiteX981" fmla="*/ 8169923 w 9683433"/>
              <a:gd name="connsiteY981" fmla="*/ 1473071 h 2210635"/>
              <a:gd name="connsiteX982" fmla="*/ 8192790 w 9683433"/>
              <a:gd name="connsiteY982" fmla="*/ 1438827 h 2210635"/>
              <a:gd name="connsiteX983" fmla="*/ 8215022 w 9683433"/>
              <a:gd name="connsiteY983" fmla="*/ 1405154 h 2210635"/>
              <a:gd name="connsiteX984" fmla="*/ 8237890 w 9683433"/>
              <a:gd name="connsiteY984" fmla="*/ 1370909 h 2210635"/>
              <a:gd name="connsiteX985" fmla="*/ 8260757 w 9683433"/>
              <a:gd name="connsiteY985" fmla="*/ 1336665 h 2210635"/>
              <a:gd name="connsiteX986" fmla="*/ 8283624 w 9683433"/>
              <a:gd name="connsiteY986" fmla="*/ 1302992 h 2210635"/>
              <a:gd name="connsiteX987" fmla="*/ 8306491 w 9683433"/>
              <a:gd name="connsiteY987" fmla="*/ 1268748 h 2210635"/>
              <a:gd name="connsiteX988" fmla="*/ 8278542 w 9683433"/>
              <a:gd name="connsiteY988" fmla="*/ 1270460 h 2210635"/>
              <a:gd name="connsiteX989" fmla="*/ 8249958 w 9683433"/>
              <a:gd name="connsiteY989" fmla="*/ 1272743 h 2210635"/>
              <a:gd name="connsiteX990" fmla="*/ 8222010 w 9683433"/>
              <a:gd name="connsiteY990" fmla="*/ 1273884 h 2210635"/>
              <a:gd name="connsiteX991" fmla="*/ 8194061 w 9683433"/>
              <a:gd name="connsiteY991" fmla="*/ 1276167 h 2210635"/>
              <a:gd name="connsiteX992" fmla="*/ 8214387 w 9683433"/>
              <a:gd name="connsiteY992" fmla="*/ 1245347 h 2210635"/>
              <a:gd name="connsiteX993" fmla="*/ 8234714 w 9683433"/>
              <a:gd name="connsiteY993" fmla="*/ 1215098 h 2210635"/>
              <a:gd name="connsiteX994" fmla="*/ 8255040 w 9683433"/>
              <a:gd name="connsiteY994" fmla="*/ 1184279 h 2210635"/>
              <a:gd name="connsiteX995" fmla="*/ 8275366 w 9683433"/>
              <a:gd name="connsiteY995" fmla="*/ 1153459 h 2210635"/>
              <a:gd name="connsiteX996" fmla="*/ 8295693 w 9683433"/>
              <a:gd name="connsiteY996" fmla="*/ 1123210 h 2210635"/>
              <a:gd name="connsiteX997" fmla="*/ 8316654 w 9683433"/>
              <a:gd name="connsiteY997" fmla="*/ 1092390 h 2210635"/>
              <a:gd name="connsiteX998" fmla="*/ 8336981 w 9683433"/>
              <a:gd name="connsiteY998" fmla="*/ 1062141 h 2210635"/>
              <a:gd name="connsiteX999" fmla="*/ 8357307 w 9683433"/>
              <a:gd name="connsiteY999" fmla="*/ 1031321 h 2210635"/>
              <a:gd name="connsiteX1000" fmla="*/ 8339521 w 9683433"/>
              <a:gd name="connsiteY1000" fmla="*/ 1032463 h 2210635"/>
              <a:gd name="connsiteX1001" fmla="*/ 8321736 w 9683433"/>
              <a:gd name="connsiteY1001" fmla="*/ 1033604 h 2210635"/>
              <a:gd name="connsiteX1002" fmla="*/ 8304585 w 9683433"/>
              <a:gd name="connsiteY1002" fmla="*/ 1035316 h 2210635"/>
              <a:gd name="connsiteX1003" fmla="*/ 8286165 w 9683433"/>
              <a:gd name="connsiteY1003" fmla="*/ 1035887 h 2210635"/>
              <a:gd name="connsiteX1004" fmla="*/ 8309032 w 9683433"/>
              <a:gd name="connsiteY1004" fmla="*/ 1002784 h 2210635"/>
              <a:gd name="connsiteX1005" fmla="*/ 8331264 w 9683433"/>
              <a:gd name="connsiteY1005" fmla="*/ 969682 h 2210635"/>
              <a:gd name="connsiteX1006" fmla="*/ 8352861 w 9683433"/>
              <a:gd name="connsiteY1006" fmla="*/ 936008 h 2210635"/>
              <a:gd name="connsiteX1007" fmla="*/ 8375092 w 9683433"/>
              <a:gd name="connsiteY1007" fmla="*/ 902335 h 2210635"/>
              <a:gd name="connsiteX1008" fmla="*/ 8397959 w 9683433"/>
              <a:gd name="connsiteY1008" fmla="*/ 868661 h 2210635"/>
              <a:gd name="connsiteX1009" fmla="*/ 8420191 w 9683433"/>
              <a:gd name="connsiteY1009" fmla="*/ 835559 h 2210635"/>
              <a:gd name="connsiteX1010" fmla="*/ 8442423 w 9683433"/>
              <a:gd name="connsiteY1010" fmla="*/ 801885 h 2210635"/>
              <a:gd name="connsiteX1011" fmla="*/ 8464020 w 9683433"/>
              <a:gd name="connsiteY1011" fmla="*/ 768212 h 2210635"/>
              <a:gd name="connsiteX1012" fmla="*/ 8486887 w 9683433"/>
              <a:gd name="connsiteY1012" fmla="*/ 805880 h 2210635"/>
              <a:gd name="connsiteX1013" fmla="*/ 8509119 w 9683433"/>
              <a:gd name="connsiteY1013" fmla="*/ 843549 h 2210635"/>
              <a:gd name="connsiteX1014" fmla="*/ 8531351 w 9683433"/>
              <a:gd name="connsiteY1014" fmla="*/ 881788 h 2210635"/>
              <a:gd name="connsiteX1015" fmla="*/ 8553583 w 9683433"/>
              <a:gd name="connsiteY1015" fmla="*/ 919457 h 2210635"/>
              <a:gd name="connsiteX1016" fmla="*/ 8576450 w 9683433"/>
              <a:gd name="connsiteY1016" fmla="*/ 957125 h 2210635"/>
              <a:gd name="connsiteX1017" fmla="*/ 8598682 w 9683433"/>
              <a:gd name="connsiteY1017" fmla="*/ 994794 h 2210635"/>
              <a:gd name="connsiteX1018" fmla="*/ 8620279 w 9683433"/>
              <a:gd name="connsiteY1018" fmla="*/ 1033033 h 2210635"/>
              <a:gd name="connsiteX1019" fmla="*/ 8643146 w 9683433"/>
              <a:gd name="connsiteY1019" fmla="*/ 1070702 h 2210635"/>
              <a:gd name="connsiteX1020" fmla="*/ 8625360 w 9683433"/>
              <a:gd name="connsiteY1020" fmla="*/ 1066136 h 2210635"/>
              <a:gd name="connsiteX1021" fmla="*/ 8607575 w 9683433"/>
              <a:gd name="connsiteY1021" fmla="*/ 1061000 h 2210635"/>
              <a:gd name="connsiteX1022" fmla="*/ 8589789 w 9683433"/>
              <a:gd name="connsiteY1022" fmla="*/ 1056434 h 2210635"/>
              <a:gd name="connsiteX1023" fmla="*/ 8572004 w 9683433"/>
              <a:gd name="connsiteY1023" fmla="*/ 1051868 h 2210635"/>
              <a:gd name="connsiteX1024" fmla="*/ 8592330 w 9683433"/>
              <a:gd name="connsiteY1024" fmla="*/ 1086683 h 2210635"/>
              <a:gd name="connsiteX1025" fmla="*/ 8612656 w 9683433"/>
              <a:gd name="connsiteY1025" fmla="*/ 1121498 h 2210635"/>
              <a:gd name="connsiteX1026" fmla="*/ 8633618 w 9683433"/>
              <a:gd name="connsiteY1026" fmla="*/ 1155742 h 2210635"/>
              <a:gd name="connsiteX1027" fmla="*/ 8653944 w 9683433"/>
              <a:gd name="connsiteY1027" fmla="*/ 1190557 h 2210635"/>
              <a:gd name="connsiteX1028" fmla="*/ 8674906 w 9683433"/>
              <a:gd name="connsiteY1028" fmla="*/ 1224801 h 2210635"/>
              <a:gd name="connsiteX1029" fmla="*/ 8694597 w 9683433"/>
              <a:gd name="connsiteY1029" fmla="*/ 1259045 h 2210635"/>
              <a:gd name="connsiteX1030" fmla="*/ 8714923 w 9683433"/>
              <a:gd name="connsiteY1030" fmla="*/ 1293860 h 2210635"/>
              <a:gd name="connsiteX1031" fmla="*/ 8735885 w 9683433"/>
              <a:gd name="connsiteY1031" fmla="*/ 1328104 h 2210635"/>
              <a:gd name="connsiteX1032" fmla="*/ 8707301 w 9683433"/>
              <a:gd name="connsiteY1032" fmla="*/ 1321255 h 2210635"/>
              <a:gd name="connsiteX1033" fmla="*/ 8679352 w 9683433"/>
              <a:gd name="connsiteY1033" fmla="*/ 1313836 h 2210635"/>
              <a:gd name="connsiteX1034" fmla="*/ 8650768 w 9683433"/>
              <a:gd name="connsiteY1034" fmla="*/ 1306416 h 2210635"/>
              <a:gd name="connsiteX1035" fmla="*/ 8622820 w 9683433"/>
              <a:gd name="connsiteY1035" fmla="*/ 1299567 h 2210635"/>
              <a:gd name="connsiteX1036" fmla="*/ 8645687 w 9683433"/>
              <a:gd name="connsiteY1036" fmla="*/ 1337807 h 2210635"/>
              <a:gd name="connsiteX1037" fmla="*/ 8667919 w 9683433"/>
              <a:gd name="connsiteY1037" fmla="*/ 1376046 h 2210635"/>
              <a:gd name="connsiteX1038" fmla="*/ 8690786 w 9683433"/>
              <a:gd name="connsiteY1038" fmla="*/ 1414856 h 2210635"/>
              <a:gd name="connsiteX1039" fmla="*/ 8713653 w 9683433"/>
              <a:gd name="connsiteY1039" fmla="*/ 1453096 h 2210635"/>
              <a:gd name="connsiteX1040" fmla="*/ 8736520 w 9683433"/>
              <a:gd name="connsiteY1040" fmla="*/ 1491335 h 2210635"/>
              <a:gd name="connsiteX1041" fmla="*/ 8759387 w 9683433"/>
              <a:gd name="connsiteY1041" fmla="*/ 1530145 h 2210635"/>
              <a:gd name="connsiteX1042" fmla="*/ 8782254 w 9683433"/>
              <a:gd name="connsiteY1042" fmla="*/ 1568384 h 2210635"/>
              <a:gd name="connsiteX1043" fmla="*/ 8805122 w 9683433"/>
              <a:gd name="connsiteY1043" fmla="*/ 1606624 h 2210635"/>
              <a:gd name="connsiteX1044" fmla="*/ 8772091 w 9683433"/>
              <a:gd name="connsiteY1044" fmla="*/ 1598063 h 2210635"/>
              <a:gd name="connsiteX1045" fmla="*/ 8738426 w 9683433"/>
              <a:gd name="connsiteY1045" fmla="*/ 1590072 h 2210635"/>
              <a:gd name="connsiteX1046" fmla="*/ 8705395 w 9683433"/>
              <a:gd name="connsiteY1046" fmla="*/ 1580941 h 2210635"/>
              <a:gd name="connsiteX1047" fmla="*/ 8671730 w 9683433"/>
              <a:gd name="connsiteY1047" fmla="*/ 1572950 h 2210635"/>
              <a:gd name="connsiteX1048" fmla="*/ 8638700 w 9683433"/>
              <a:gd name="connsiteY1048" fmla="*/ 1563818 h 2210635"/>
              <a:gd name="connsiteX1049" fmla="*/ 8605034 w 9683433"/>
              <a:gd name="connsiteY1049" fmla="*/ 1555257 h 2210635"/>
              <a:gd name="connsiteX1050" fmla="*/ 8572004 w 9683433"/>
              <a:gd name="connsiteY1050" fmla="*/ 1546696 h 2210635"/>
              <a:gd name="connsiteX1051" fmla="*/ 8538973 w 9683433"/>
              <a:gd name="connsiteY1051" fmla="*/ 1538135 h 2210635"/>
              <a:gd name="connsiteX1052" fmla="*/ 8538973 w 9683433"/>
              <a:gd name="connsiteY1052" fmla="*/ 1737322 h 2210635"/>
              <a:gd name="connsiteX1053" fmla="*/ 8585978 w 9683433"/>
              <a:gd name="connsiteY1053" fmla="*/ 1741318 h 2210635"/>
              <a:gd name="connsiteX1054" fmla="*/ 8633618 w 9683433"/>
              <a:gd name="connsiteY1054" fmla="*/ 1745313 h 2210635"/>
              <a:gd name="connsiteX1055" fmla="*/ 8679987 w 9683433"/>
              <a:gd name="connsiteY1055" fmla="*/ 1749308 h 2210635"/>
              <a:gd name="connsiteX1056" fmla="*/ 8726992 w 9683433"/>
              <a:gd name="connsiteY1056" fmla="*/ 1752732 h 2210635"/>
              <a:gd name="connsiteX1057" fmla="*/ 8774632 w 9683433"/>
              <a:gd name="connsiteY1057" fmla="*/ 1756157 h 2210635"/>
              <a:gd name="connsiteX1058" fmla="*/ 8821637 w 9683433"/>
              <a:gd name="connsiteY1058" fmla="*/ 1759581 h 2210635"/>
              <a:gd name="connsiteX1059" fmla="*/ 8868641 w 9683433"/>
              <a:gd name="connsiteY1059" fmla="*/ 1763006 h 2210635"/>
              <a:gd name="connsiteX1060" fmla="*/ 8916281 w 9683433"/>
              <a:gd name="connsiteY1060" fmla="*/ 1766430 h 2210635"/>
              <a:gd name="connsiteX1061" fmla="*/ 8916281 w 9683433"/>
              <a:gd name="connsiteY1061" fmla="*/ 1689951 h 2210635"/>
              <a:gd name="connsiteX1062" fmla="*/ 8890238 w 9683433"/>
              <a:gd name="connsiteY1062" fmla="*/ 1692805 h 2210635"/>
              <a:gd name="connsiteX1063" fmla="*/ 8864830 w 9683433"/>
              <a:gd name="connsiteY1063" fmla="*/ 1695659 h 2210635"/>
              <a:gd name="connsiteX1064" fmla="*/ 8840058 w 9683433"/>
              <a:gd name="connsiteY1064" fmla="*/ 1697942 h 2210635"/>
              <a:gd name="connsiteX1065" fmla="*/ 8814650 w 9683433"/>
              <a:gd name="connsiteY1065" fmla="*/ 1700795 h 2210635"/>
              <a:gd name="connsiteX1066" fmla="*/ 8822907 w 9683433"/>
              <a:gd name="connsiteY1066" fmla="*/ 1687098 h 2210635"/>
              <a:gd name="connsiteX1067" fmla="*/ 8832435 w 9683433"/>
              <a:gd name="connsiteY1067" fmla="*/ 1673971 h 2210635"/>
              <a:gd name="connsiteX1068" fmla="*/ 8840693 w 9683433"/>
              <a:gd name="connsiteY1068" fmla="*/ 1660273 h 2210635"/>
              <a:gd name="connsiteX1069" fmla="*/ 8848950 w 9683433"/>
              <a:gd name="connsiteY1069" fmla="*/ 1647717 h 2210635"/>
              <a:gd name="connsiteX1070" fmla="*/ 8858478 w 9683433"/>
              <a:gd name="connsiteY1070" fmla="*/ 1634590 h 2210635"/>
              <a:gd name="connsiteX1071" fmla="*/ 8866736 w 9683433"/>
              <a:gd name="connsiteY1071" fmla="*/ 1620892 h 2210635"/>
              <a:gd name="connsiteX1072" fmla="*/ 8875629 w 9683433"/>
              <a:gd name="connsiteY1072" fmla="*/ 1607765 h 2210635"/>
              <a:gd name="connsiteX1073" fmla="*/ 8883886 w 9683433"/>
              <a:gd name="connsiteY1073" fmla="*/ 1594068 h 2210635"/>
              <a:gd name="connsiteX1074" fmla="*/ 8873723 w 9683433"/>
              <a:gd name="connsiteY1074" fmla="*/ 1595780 h 2210635"/>
              <a:gd name="connsiteX1075" fmla="*/ 8862925 w 9683433"/>
              <a:gd name="connsiteY1075" fmla="*/ 1596921 h 2210635"/>
              <a:gd name="connsiteX1076" fmla="*/ 8852126 w 9683433"/>
              <a:gd name="connsiteY1076" fmla="*/ 1597492 h 2210635"/>
              <a:gd name="connsiteX1077" fmla="*/ 8841328 w 9683433"/>
              <a:gd name="connsiteY1077" fmla="*/ 1599204 h 2210635"/>
              <a:gd name="connsiteX1078" fmla="*/ 8856573 w 9683433"/>
              <a:gd name="connsiteY1078" fmla="*/ 1575233 h 2210635"/>
              <a:gd name="connsiteX1079" fmla="*/ 8871817 w 9683433"/>
              <a:gd name="connsiteY1079" fmla="*/ 1551262 h 2210635"/>
              <a:gd name="connsiteX1080" fmla="*/ 8887697 w 9683433"/>
              <a:gd name="connsiteY1080" fmla="*/ 1527291 h 2210635"/>
              <a:gd name="connsiteX1081" fmla="*/ 8902942 w 9683433"/>
              <a:gd name="connsiteY1081" fmla="*/ 1503320 h 2210635"/>
              <a:gd name="connsiteX1082" fmla="*/ 8896590 w 9683433"/>
              <a:gd name="connsiteY1082" fmla="*/ 1503891 h 2210635"/>
              <a:gd name="connsiteX1083" fmla="*/ 8889603 w 9683433"/>
              <a:gd name="connsiteY1083" fmla="*/ 1504462 h 2210635"/>
              <a:gd name="connsiteX1084" fmla="*/ 8883251 w 9683433"/>
              <a:gd name="connsiteY1084" fmla="*/ 1505033 h 2210635"/>
              <a:gd name="connsiteX1085" fmla="*/ 8876264 w 9683433"/>
              <a:gd name="connsiteY1085" fmla="*/ 1506745 h 2210635"/>
              <a:gd name="connsiteX1086" fmla="*/ 8885157 w 9683433"/>
              <a:gd name="connsiteY1086" fmla="*/ 1493047 h 2210635"/>
              <a:gd name="connsiteX1087" fmla="*/ 8893414 w 9683433"/>
              <a:gd name="connsiteY1087" fmla="*/ 1479920 h 2210635"/>
              <a:gd name="connsiteX1088" fmla="*/ 8901672 w 9683433"/>
              <a:gd name="connsiteY1088" fmla="*/ 1466793 h 2210635"/>
              <a:gd name="connsiteX1089" fmla="*/ 8909929 w 9683433"/>
              <a:gd name="connsiteY1089" fmla="*/ 1453666 h 2210635"/>
              <a:gd name="connsiteX1090" fmla="*/ 8918187 w 9683433"/>
              <a:gd name="connsiteY1090" fmla="*/ 1441110 h 2210635"/>
              <a:gd name="connsiteX1091" fmla="*/ 8927080 w 9683433"/>
              <a:gd name="connsiteY1091" fmla="*/ 1427983 h 2210635"/>
              <a:gd name="connsiteX1092" fmla="*/ 8935337 w 9683433"/>
              <a:gd name="connsiteY1092" fmla="*/ 1414856 h 2210635"/>
              <a:gd name="connsiteX1093" fmla="*/ 8944230 w 9683433"/>
              <a:gd name="connsiteY1093" fmla="*/ 1401729 h 2210635"/>
              <a:gd name="connsiteX1094" fmla="*/ 8952488 w 9683433"/>
              <a:gd name="connsiteY1094" fmla="*/ 1416568 h 2210635"/>
              <a:gd name="connsiteX1095" fmla="*/ 8961380 w 9683433"/>
              <a:gd name="connsiteY1095" fmla="*/ 1429695 h 2210635"/>
              <a:gd name="connsiteX1096" fmla="*/ 8969638 w 9683433"/>
              <a:gd name="connsiteY1096" fmla="*/ 1444535 h 2210635"/>
              <a:gd name="connsiteX1097" fmla="*/ 8977896 w 9683433"/>
              <a:gd name="connsiteY1097" fmla="*/ 1458232 h 2210635"/>
              <a:gd name="connsiteX1098" fmla="*/ 8986153 w 9683433"/>
              <a:gd name="connsiteY1098" fmla="*/ 1472501 h 2210635"/>
              <a:gd name="connsiteX1099" fmla="*/ 8994411 w 9683433"/>
              <a:gd name="connsiteY1099" fmla="*/ 1486198 h 2210635"/>
              <a:gd name="connsiteX1100" fmla="*/ 9003304 w 9683433"/>
              <a:gd name="connsiteY1100" fmla="*/ 1500467 h 2210635"/>
              <a:gd name="connsiteX1101" fmla="*/ 9012196 w 9683433"/>
              <a:gd name="connsiteY1101" fmla="*/ 1514735 h 2210635"/>
              <a:gd name="connsiteX1102" fmla="*/ 9005209 w 9683433"/>
              <a:gd name="connsiteY1102" fmla="*/ 1513023 h 2210635"/>
              <a:gd name="connsiteX1103" fmla="*/ 8998222 w 9683433"/>
              <a:gd name="connsiteY1103" fmla="*/ 1511311 h 2210635"/>
              <a:gd name="connsiteX1104" fmla="*/ 8991870 w 9683433"/>
              <a:gd name="connsiteY1104" fmla="*/ 1510169 h 2210635"/>
              <a:gd name="connsiteX1105" fmla="*/ 8984883 w 9683433"/>
              <a:gd name="connsiteY1105" fmla="*/ 1507886 h 2210635"/>
              <a:gd name="connsiteX1106" fmla="*/ 8992505 w 9683433"/>
              <a:gd name="connsiteY1106" fmla="*/ 1521013 h 2210635"/>
              <a:gd name="connsiteX1107" fmla="*/ 9000128 w 9683433"/>
              <a:gd name="connsiteY1107" fmla="*/ 1534140 h 2210635"/>
              <a:gd name="connsiteX1108" fmla="*/ 9008385 w 9683433"/>
              <a:gd name="connsiteY1108" fmla="*/ 1546696 h 2210635"/>
              <a:gd name="connsiteX1109" fmla="*/ 9016008 w 9683433"/>
              <a:gd name="connsiteY1109" fmla="*/ 1559823 h 2210635"/>
              <a:gd name="connsiteX1110" fmla="*/ 9023630 w 9683433"/>
              <a:gd name="connsiteY1110" fmla="*/ 1572950 h 2210635"/>
              <a:gd name="connsiteX1111" fmla="*/ 9031252 w 9683433"/>
              <a:gd name="connsiteY1111" fmla="*/ 1586077 h 2210635"/>
              <a:gd name="connsiteX1112" fmla="*/ 9038875 w 9683433"/>
              <a:gd name="connsiteY1112" fmla="*/ 1598063 h 2210635"/>
              <a:gd name="connsiteX1113" fmla="*/ 9047132 w 9683433"/>
              <a:gd name="connsiteY1113" fmla="*/ 1611190 h 2210635"/>
              <a:gd name="connsiteX1114" fmla="*/ 9036334 w 9683433"/>
              <a:gd name="connsiteY1114" fmla="*/ 1609477 h 2210635"/>
              <a:gd name="connsiteX1115" fmla="*/ 9024900 w 9683433"/>
              <a:gd name="connsiteY1115" fmla="*/ 1606624 h 2210635"/>
              <a:gd name="connsiteX1116" fmla="*/ 9014737 w 9683433"/>
              <a:gd name="connsiteY1116" fmla="*/ 1603770 h 2210635"/>
              <a:gd name="connsiteX1117" fmla="*/ 9003939 w 9683433"/>
              <a:gd name="connsiteY1117" fmla="*/ 1601487 h 2210635"/>
              <a:gd name="connsiteX1118" fmla="*/ 9012832 w 9683433"/>
              <a:gd name="connsiteY1118" fmla="*/ 1616326 h 2210635"/>
              <a:gd name="connsiteX1119" fmla="*/ 9021089 w 9683433"/>
              <a:gd name="connsiteY1119" fmla="*/ 1630595 h 2210635"/>
              <a:gd name="connsiteX1120" fmla="*/ 9029982 w 9683433"/>
              <a:gd name="connsiteY1120" fmla="*/ 1644863 h 2210635"/>
              <a:gd name="connsiteX1121" fmla="*/ 9038875 w 9683433"/>
              <a:gd name="connsiteY1121" fmla="*/ 1659131 h 2210635"/>
              <a:gd name="connsiteX1122" fmla="*/ 9047132 w 9683433"/>
              <a:gd name="connsiteY1122" fmla="*/ 1673400 h 2210635"/>
              <a:gd name="connsiteX1123" fmla="*/ 9055390 w 9683433"/>
              <a:gd name="connsiteY1123" fmla="*/ 1687668 h 2210635"/>
              <a:gd name="connsiteX1124" fmla="*/ 9064918 w 9683433"/>
              <a:gd name="connsiteY1124" fmla="*/ 1702507 h 2210635"/>
              <a:gd name="connsiteX1125" fmla="*/ 9073175 w 9683433"/>
              <a:gd name="connsiteY1125" fmla="*/ 1716776 h 2210635"/>
              <a:gd name="connsiteX1126" fmla="*/ 9047767 w 9683433"/>
              <a:gd name="connsiteY1126" fmla="*/ 1710498 h 2210635"/>
              <a:gd name="connsiteX1127" fmla="*/ 9022995 w 9683433"/>
              <a:gd name="connsiteY1127" fmla="*/ 1704790 h 2210635"/>
              <a:gd name="connsiteX1128" fmla="*/ 8997587 w 9683433"/>
              <a:gd name="connsiteY1128" fmla="*/ 1699083 h 2210635"/>
              <a:gd name="connsiteX1129" fmla="*/ 8972814 w 9683433"/>
              <a:gd name="connsiteY1129" fmla="*/ 1693376 h 2210635"/>
              <a:gd name="connsiteX1130" fmla="*/ 8972814 w 9683433"/>
              <a:gd name="connsiteY1130" fmla="*/ 1769854 h 2210635"/>
              <a:gd name="connsiteX1131" fmla="*/ 9018548 w 9683433"/>
              <a:gd name="connsiteY1131" fmla="*/ 1772137 h 2210635"/>
              <a:gd name="connsiteX1132" fmla="*/ 9063012 w 9683433"/>
              <a:gd name="connsiteY1132" fmla="*/ 1774991 h 2210635"/>
              <a:gd name="connsiteX1133" fmla="*/ 9108746 w 9683433"/>
              <a:gd name="connsiteY1133" fmla="*/ 1776703 h 2210635"/>
              <a:gd name="connsiteX1134" fmla="*/ 9154481 w 9683433"/>
              <a:gd name="connsiteY1134" fmla="*/ 1778986 h 2210635"/>
              <a:gd name="connsiteX1135" fmla="*/ 9200215 w 9683433"/>
              <a:gd name="connsiteY1135" fmla="*/ 1780698 h 2210635"/>
              <a:gd name="connsiteX1136" fmla="*/ 9245949 w 9683433"/>
              <a:gd name="connsiteY1136" fmla="*/ 1782411 h 2210635"/>
              <a:gd name="connsiteX1137" fmla="*/ 9291684 w 9683433"/>
              <a:gd name="connsiteY1137" fmla="*/ 1784123 h 2210635"/>
              <a:gd name="connsiteX1138" fmla="*/ 9337418 w 9683433"/>
              <a:gd name="connsiteY1138" fmla="*/ 1785264 h 2210635"/>
              <a:gd name="connsiteX1139" fmla="*/ 9337418 w 9683433"/>
              <a:gd name="connsiteY1139" fmla="*/ 1665980 h 2210635"/>
              <a:gd name="connsiteX1140" fmla="*/ 9315186 w 9683433"/>
              <a:gd name="connsiteY1140" fmla="*/ 1669405 h 2210635"/>
              <a:gd name="connsiteX1141" fmla="*/ 9292319 w 9683433"/>
              <a:gd name="connsiteY1141" fmla="*/ 1672258 h 2210635"/>
              <a:gd name="connsiteX1142" fmla="*/ 9270722 w 9683433"/>
              <a:gd name="connsiteY1142" fmla="*/ 1675683 h 2210635"/>
              <a:gd name="connsiteX1143" fmla="*/ 9248490 w 9683433"/>
              <a:gd name="connsiteY1143" fmla="*/ 1679107 h 2210635"/>
              <a:gd name="connsiteX1144" fmla="*/ 9226258 w 9683433"/>
              <a:gd name="connsiteY1144" fmla="*/ 1681961 h 2210635"/>
              <a:gd name="connsiteX1145" fmla="*/ 9203391 w 9683433"/>
              <a:gd name="connsiteY1145" fmla="*/ 1685385 h 2210635"/>
              <a:gd name="connsiteX1146" fmla="*/ 9181159 w 9683433"/>
              <a:gd name="connsiteY1146" fmla="*/ 1687668 h 2210635"/>
              <a:gd name="connsiteX1147" fmla="*/ 9158927 w 9683433"/>
              <a:gd name="connsiteY1147" fmla="*/ 1691093 h 2210635"/>
              <a:gd name="connsiteX1148" fmla="*/ 9174172 w 9683433"/>
              <a:gd name="connsiteY1148" fmla="*/ 1667122 h 2210635"/>
              <a:gd name="connsiteX1149" fmla="*/ 9189417 w 9683433"/>
              <a:gd name="connsiteY1149" fmla="*/ 1643722 h 2210635"/>
              <a:gd name="connsiteX1150" fmla="*/ 9204661 w 9683433"/>
              <a:gd name="connsiteY1150" fmla="*/ 1619751 h 2210635"/>
              <a:gd name="connsiteX1151" fmla="*/ 9219906 w 9683433"/>
              <a:gd name="connsiteY1151" fmla="*/ 1594638 h 2210635"/>
              <a:gd name="connsiteX1152" fmla="*/ 9235151 w 9683433"/>
              <a:gd name="connsiteY1152" fmla="*/ 1570667 h 2210635"/>
              <a:gd name="connsiteX1153" fmla="*/ 9250396 w 9683433"/>
              <a:gd name="connsiteY1153" fmla="*/ 1546696 h 2210635"/>
              <a:gd name="connsiteX1154" fmla="*/ 9265641 w 9683433"/>
              <a:gd name="connsiteY1154" fmla="*/ 1523296 h 2210635"/>
              <a:gd name="connsiteX1155" fmla="*/ 9280885 w 9683433"/>
              <a:gd name="connsiteY1155" fmla="*/ 1499325 h 2210635"/>
              <a:gd name="connsiteX1156" fmla="*/ 9261829 w 9683433"/>
              <a:gd name="connsiteY1156" fmla="*/ 1501608 h 2210635"/>
              <a:gd name="connsiteX1157" fmla="*/ 9244044 w 9683433"/>
              <a:gd name="connsiteY1157" fmla="*/ 1504462 h 2210635"/>
              <a:gd name="connsiteX1158" fmla="*/ 9224988 w 9683433"/>
              <a:gd name="connsiteY1158" fmla="*/ 1507316 h 2210635"/>
              <a:gd name="connsiteX1159" fmla="*/ 9205932 w 9683433"/>
              <a:gd name="connsiteY1159" fmla="*/ 1509598 h 2210635"/>
              <a:gd name="connsiteX1160" fmla="*/ 9219271 w 9683433"/>
              <a:gd name="connsiteY1160" fmla="*/ 1487911 h 2210635"/>
              <a:gd name="connsiteX1161" fmla="*/ 9233245 w 9683433"/>
              <a:gd name="connsiteY1161" fmla="*/ 1466793 h 2210635"/>
              <a:gd name="connsiteX1162" fmla="*/ 9246585 w 9683433"/>
              <a:gd name="connsiteY1162" fmla="*/ 1445105 h 2210635"/>
              <a:gd name="connsiteX1163" fmla="*/ 9260559 w 9683433"/>
              <a:gd name="connsiteY1163" fmla="*/ 1423988 h 2210635"/>
              <a:gd name="connsiteX1164" fmla="*/ 9274533 w 9683433"/>
              <a:gd name="connsiteY1164" fmla="*/ 1401729 h 2210635"/>
              <a:gd name="connsiteX1165" fmla="*/ 9287872 w 9683433"/>
              <a:gd name="connsiteY1165" fmla="*/ 1380612 h 2210635"/>
              <a:gd name="connsiteX1166" fmla="*/ 9301847 w 9683433"/>
              <a:gd name="connsiteY1166" fmla="*/ 1358924 h 2210635"/>
              <a:gd name="connsiteX1167" fmla="*/ 9315186 w 9683433"/>
              <a:gd name="connsiteY1167" fmla="*/ 1336665 h 2210635"/>
              <a:gd name="connsiteX1168" fmla="*/ 9303117 w 9683433"/>
              <a:gd name="connsiteY1168" fmla="*/ 1338948 h 2210635"/>
              <a:gd name="connsiteX1169" fmla="*/ 9291684 w 9683433"/>
              <a:gd name="connsiteY1169" fmla="*/ 1341231 h 2210635"/>
              <a:gd name="connsiteX1170" fmla="*/ 9279615 w 9683433"/>
              <a:gd name="connsiteY1170" fmla="*/ 1342373 h 2210635"/>
              <a:gd name="connsiteX1171" fmla="*/ 9267546 w 9683433"/>
              <a:gd name="connsiteY1171" fmla="*/ 1344656 h 2210635"/>
              <a:gd name="connsiteX1172" fmla="*/ 9282791 w 9683433"/>
              <a:gd name="connsiteY1172" fmla="*/ 1320685 h 2210635"/>
              <a:gd name="connsiteX1173" fmla="*/ 9298036 w 9683433"/>
              <a:gd name="connsiteY1173" fmla="*/ 1297284 h 2210635"/>
              <a:gd name="connsiteX1174" fmla="*/ 9312645 w 9683433"/>
              <a:gd name="connsiteY1174" fmla="*/ 1273314 h 2210635"/>
              <a:gd name="connsiteX1175" fmla="*/ 9327890 w 9683433"/>
              <a:gd name="connsiteY1175" fmla="*/ 1249913 h 2210635"/>
              <a:gd name="connsiteX1176" fmla="*/ 9341864 w 9683433"/>
              <a:gd name="connsiteY1176" fmla="*/ 1225942 h 2210635"/>
              <a:gd name="connsiteX1177" fmla="*/ 9357109 w 9683433"/>
              <a:gd name="connsiteY1177" fmla="*/ 1202542 h 2210635"/>
              <a:gd name="connsiteX1178" fmla="*/ 9372354 w 9683433"/>
              <a:gd name="connsiteY1178" fmla="*/ 1179142 h 2210635"/>
              <a:gd name="connsiteX1179" fmla="*/ 9386963 w 9683433"/>
              <a:gd name="connsiteY1179" fmla="*/ 1155742 h 2210635"/>
              <a:gd name="connsiteX1180" fmla="*/ 9402208 w 9683433"/>
              <a:gd name="connsiteY1180" fmla="*/ 1179713 h 2210635"/>
              <a:gd name="connsiteX1181" fmla="*/ 9417453 w 9683433"/>
              <a:gd name="connsiteY1181" fmla="*/ 1204254 h 2210635"/>
              <a:gd name="connsiteX1182" fmla="*/ 9432063 w 9683433"/>
              <a:gd name="connsiteY1182" fmla="*/ 1228225 h 2210635"/>
              <a:gd name="connsiteX1183" fmla="*/ 9447307 w 9683433"/>
              <a:gd name="connsiteY1183" fmla="*/ 1252767 h 2210635"/>
              <a:gd name="connsiteX1184" fmla="*/ 9461917 w 9683433"/>
              <a:gd name="connsiteY1184" fmla="*/ 1276738 h 2210635"/>
              <a:gd name="connsiteX1185" fmla="*/ 9477162 w 9683433"/>
              <a:gd name="connsiteY1185" fmla="*/ 1301280 h 2210635"/>
              <a:gd name="connsiteX1186" fmla="*/ 9492406 w 9683433"/>
              <a:gd name="connsiteY1186" fmla="*/ 1325251 h 2210635"/>
              <a:gd name="connsiteX1187" fmla="*/ 9507016 w 9683433"/>
              <a:gd name="connsiteY1187" fmla="*/ 1349222 h 2210635"/>
              <a:gd name="connsiteX1188" fmla="*/ 9495582 w 9683433"/>
              <a:gd name="connsiteY1188" fmla="*/ 1346939 h 2210635"/>
              <a:gd name="connsiteX1189" fmla="*/ 9482878 w 9683433"/>
              <a:gd name="connsiteY1189" fmla="*/ 1345226 h 2210635"/>
              <a:gd name="connsiteX1190" fmla="*/ 9470810 w 9683433"/>
              <a:gd name="connsiteY1190" fmla="*/ 1342373 h 2210635"/>
              <a:gd name="connsiteX1191" fmla="*/ 9459376 w 9683433"/>
              <a:gd name="connsiteY1191" fmla="*/ 1340090 h 2210635"/>
              <a:gd name="connsiteX1192" fmla="*/ 9473350 w 9683433"/>
              <a:gd name="connsiteY1192" fmla="*/ 1362919 h 2210635"/>
              <a:gd name="connsiteX1193" fmla="*/ 9486690 w 9683433"/>
              <a:gd name="connsiteY1193" fmla="*/ 1384607 h 2210635"/>
              <a:gd name="connsiteX1194" fmla="*/ 9500664 w 9683433"/>
              <a:gd name="connsiteY1194" fmla="*/ 1406866 h 2210635"/>
              <a:gd name="connsiteX1195" fmla="*/ 9514638 w 9683433"/>
              <a:gd name="connsiteY1195" fmla="*/ 1429125 h 2210635"/>
              <a:gd name="connsiteX1196" fmla="*/ 9527977 w 9683433"/>
              <a:gd name="connsiteY1196" fmla="*/ 1451383 h 2210635"/>
              <a:gd name="connsiteX1197" fmla="*/ 9541952 w 9683433"/>
              <a:gd name="connsiteY1197" fmla="*/ 1473642 h 2210635"/>
              <a:gd name="connsiteX1198" fmla="*/ 9555291 w 9683433"/>
              <a:gd name="connsiteY1198" fmla="*/ 1495901 h 2210635"/>
              <a:gd name="connsiteX1199" fmla="*/ 9569265 w 9683433"/>
              <a:gd name="connsiteY1199" fmla="*/ 1517589 h 2210635"/>
              <a:gd name="connsiteX1200" fmla="*/ 9550209 w 9683433"/>
              <a:gd name="connsiteY1200" fmla="*/ 1514164 h 2210635"/>
              <a:gd name="connsiteX1201" fmla="*/ 9531153 w 9683433"/>
              <a:gd name="connsiteY1201" fmla="*/ 1510740 h 2210635"/>
              <a:gd name="connsiteX1202" fmla="*/ 9512098 w 9683433"/>
              <a:gd name="connsiteY1202" fmla="*/ 1507316 h 2210635"/>
              <a:gd name="connsiteX1203" fmla="*/ 9493042 w 9683433"/>
              <a:gd name="connsiteY1203" fmla="*/ 1503891 h 2210635"/>
              <a:gd name="connsiteX1204" fmla="*/ 9508286 w 9683433"/>
              <a:gd name="connsiteY1204" fmla="*/ 1528433 h 2210635"/>
              <a:gd name="connsiteX1205" fmla="*/ 9523531 w 9683433"/>
              <a:gd name="connsiteY1205" fmla="*/ 1552974 h 2210635"/>
              <a:gd name="connsiteX1206" fmla="*/ 9539411 w 9683433"/>
              <a:gd name="connsiteY1206" fmla="*/ 1577516 h 2210635"/>
              <a:gd name="connsiteX1207" fmla="*/ 9554656 w 9683433"/>
              <a:gd name="connsiteY1207" fmla="*/ 1602629 h 2210635"/>
              <a:gd name="connsiteX1208" fmla="*/ 9569901 w 9683433"/>
              <a:gd name="connsiteY1208" fmla="*/ 1627170 h 2210635"/>
              <a:gd name="connsiteX1209" fmla="*/ 9585145 w 9683433"/>
              <a:gd name="connsiteY1209" fmla="*/ 1651712 h 2210635"/>
              <a:gd name="connsiteX1210" fmla="*/ 9600390 w 9683433"/>
              <a:gd name="connsiteY1210" fmla="*/ 1676254 h 2210635"/>
              <a:gd name="connsiteX1211" fmla="*/ 9615635 w 9683433"/>
              <a:gd name="connsiteY1211" fmla="*/ 1700795 h 2210635"/>
              <a:gd name="connsiteX1212" fmla="*/ 9593403 w 9683433"/>
              <a:gd name="connsiteY1212" fmla="*/ 1696800 h 2210635"/>
              <a:gd name="connsiteX1213" fmla="*/ 9570536 w 9683433"/>
              <a:gd name="connsiteY1213" fmla="*/ 1693376 h 2210635"/>
              <a:gd name="connsiteX1214" fmla="*/ 9548939 w 9683433"/>
              <a:gd name="connsiteY1214" fmla="*/ 1689381 h 2210635"/>
              <a:gd name="connsiteX1215" fmla="*/ 9526707 w 9683433"/>
              <a:gd name="connsiteY1215" fmla="*/ 1685385 h 2210635"/>
              <a:gd name="connsiteX1216" fmla="*/ 9504475 w 9683433"/>
              <a:gd name="connsiteY1216" fmla="*/ 1680819 h 2210635"/>
              <a:gd name="connsiteX1217" fmla="*/ 9481608 w 9683433"/>
              <a:gd name="connsiteY1217" fmla="*/ 1676254 h 2210635"/>
              <a:gd name="connsiteX1218" fmla="*/ 9459376 w 9683433"/>
              <a:gd name="connsiteY1218" fmla="*/ 1672258 h 2210635"/>
              <a:gd name="connsiteX1219" fmla="*/ 9437144 w 9683433"/>
              <a:gd name="connsiteY1219" fmla="*/ 1668263 h 2210635"/>
              <a:gd name="connsiteX1220" fmla="*/ 9437144 w 9683433"/>
              <a:gd name="connsiteY1220" fmla="*/ 1787547 h 2210635"/>
              <a:gd name="connsiteX1221" fmla="*/ 9493677 w 9683433"/>
              <a:gd name="connsiteY1221" fmla="*/ 1788689 h 2210635"/>
              <a:gd name="connsiteX1222" fmla="*/ 9549574 w 9683433"/>
              <a:gd name="connsiteY1222" fmla="*/ 1789259 h 2210635"/>
              <a:gd name="connsiteX1223" fmla="*/ 9605472 w 9683433"/>
              <a:gd name="connsiteY1223" fmla="*/ 1789259 h 2210635"/>
              <a:gd name="connsiteX1224" fmla="*/ 9662004 w 9683433"/>
              <a:gd name="connsiteY1224" fmla="*/ 1789259 h 2210635"/>
              <a:gd name="connsiteX1225" fmla="*/ 9683433 w 9683433"/>
              <a:gd name="connsiteY1225" fmla="*/ 1789043 h 2210635"/>
              <a:gd name="connsiteX1226" fmla="*/ 9683433 w 9683433"/>
              <a:gd name="connsiteY1226" fmla="*/ 2210635 h 2210635"/>
              <a:gd name="connsiteX1227" fmla="*/ 0 w 9683433"/>
              <a:gd name="connsiteY1227" fmla="*/ 2210635 h 2210635"/>
              <a:gd name="connsiteX1228" fmla="*/ 0 w 9683433"/>
              <a:gd name="connsiteY1228" fmla="*/ 2198478 h 2210635"/>
              <a:gd name="connsiteX1229" fmla="*/ 0 w 9683433"/>
              <a:gd name="connsiteY1229" fmla="*/ 2177360 h 2210635"/>
              <a:gd name="connsiteX1230" fmla="*/ 0 w 9683433"/>
              <a:gd name="connsiteY1230" fmla="*/ 2155672 h 2210635"/>
              <a:gd name="connsiteX1231" fmla="*/ 0 w 9683433"/>
              <a:gd name="connsiteY1231" fmla="*/ 2135126 h 2210635"/>
              <a:gd name="connsiteX1232" fmla="*/ 0 w 9683433"/>
              <a:gd name="connsiteY1232" fmla="*/ 2114008 h 2210635"/>
              <a:gd name="connsiteX1233" fmla="*/ 0 w 9683433"/>
              <a:gd name="connsiteY1233" fmla="*/ 2092891 h 2210635"/>
              <a:gd name="connsiteX1234" fmla="*/ 0 w 9683433"/>
              <a:gd name="connsiteY1234" fmla="*/ 2071774 h 2210635"/>
              <a:gd name="connsiteX1235" fmla="*/ 0 w 9683433"/>
              <a:gd name="connsiteY1235" fmla="*/ 2050657 h 2210635"/>
              <a:gd name="connsiteX1236" fmla="*/ 0 w 9683433"/>
              <a:gd name="connsiteY1236" fmla="*/ 2029540 h 2210635"/>
              <a:gd name="connsiteX1237" fmla="*/ 0 w 9683433"/>
              <a:gd name="connsiteY1237" fmla="*/ 2008993 h 2210635"/>
              <a:gd name="connsiteX1238" fmla="*/ 0 w 9683433"/>
              <a:gd name="connsiteY1238" fmla="*/ 1987876 h 2210635"/>
              <a:gd name="connsiteX1239" fmla="*/ 0 w 9683433"/>
              <a:gd name="connsiteY1239" fmla="*/ 1966188 h 2210635"/>
              <a:gd name="connsiteX1240" fmla="*/ 0 w 9683433"/>
              <a:gd name="connsiteY1240" fmla="*/ 1945071 h 2210635"/>
              <a:gd name="connsiteX1241" fmla="*/ 0 w 9683433"/>
              <a:gd name="connsiteY1241" fmla="*/ 1923953 h 2210635"/>
              <a:gd name="connsiteX1242" fmla="*/ 0 w 9683433"/>
              <a:gd name="connsiteY1242" fmla="*/ 1902836 h 2210635"/>
              <a:gd name="connsiteX1243" fmla="*/ 0 w 9683433"/>
              <a:gd name="connsiteY1243" fmla="*/ 1882289 h 2210635"/>
              <a:gd name="connsiteX1244" fmla="*/ 0 w 9683433"/>
              <a:gd name="connsiteY1244" fmla="*/ 1861172 h 2210635"/>
              <a:gd name="connsiteX1245" fmla="*/ 0 w 9683433"/>
              <a:gd name="connsiteY1245" fmla="*/ 1840055 h 2210635"/>
              <a:gd name="connsiteX1246" fmla="*/ 0 w 9683433"/>
              <a:gd name="connsiteY1246" fmla="*/ 1836631 h 2210635"/>
              <a:gd name="connsiteX1247" fmla="*/ 0 w 9683433"/>
              <a:gd name="connsiteY1247" fmla="*/ 1818367 h 2210635"/>
              <a:gd name="connsiteX1248" fmla="*/ 0 w 9683433"/>
              <a:gd name="connsiteY1248" fmla="*/ 1797250 h 2210635"/>
              <a:gd name="connsiteX1249" fmla="*/ 0 w 9683433"/>
              <a:gd name="connsiteY1249" fmla="*/ 1776132 h 2210635"/>
              <a:gd name="connsiteX1250" fmla="*/ 0 w 9683433"/>
              <a:gd name="connsiteY1250" fmla="*/ 1755586 h 2210635"/>
              <a:gd name="connsiteX1251" fmla="*/ 0 w 9683433"/>
              <a:gd name="connsiteY1251" fmla="*/ 1734469 h 2210635"/>
              <a:gd name="connsiteX1252" fmla="*/ 0 w 9683433"/>
              <a:gd name="connsiteY1252" fmla="*/ 1713351 h 2210635"/>
              <a:gd name="connsiteX1253" fmla="*/ 0 w 9683433"/>
              <a:gd name="connsiteY1253" fmla="*/ 1692234 h 2210635"/>
              <a:gd name="connsiteX1254" fmla="*/ 0 w 9683433"/>
              <a:gd name="connsiteY1254" fmla="*/ 1670546 h 2210635"/>
              <a:gd name="connsiteX1255" fmla="*/ 0 w 9683433"/>
              <a:gd name="connsiteY1255" fmla="*/ 1649429 h 2210635"/>
              <a:gd name="connsiteX1256" fmla="*/ 0 w 9683433"/>
              <a:gd name="connsiteY1256" fmla="*/ 1628882 h 2210635"/>
              <a:gd name="connsiteX1257" fmla="*/ 0 w 9683433"/>
              <a:gd name="connsiteY1257" fmla="*/ 1607765 h 2210635"/>
              <a:gd name="connsiteX1258" fmla="*/ 0 w 9683433"/>
              <a:gd name="connsiteY1258" fmla="*/ 1586648 h 2210635"/>
              <a:gd name="connsiteX1259" fmla="*/ 0 w 9683433"/>
              <a:gd name="connsiteY1259" fmla="*/ 1565531 h 2210635"/>
              <a:gd name="connsiteX1260" fmla="*/ 0 w 9683433"/>
              <a:gd name="connsiteY1260" fmla="*/ 1544413 h 2210635"/>
              <a:gd name="connsiteX1261" fmla="*/ 0 w 9683433"/>
              <a:gd name="connsiteY1261" fmla="*/ 1523296 h 2210635"/>
              <a:gd name="connsiteX1262" fmla="*/ 0 w 9683433"/>
              <a:gd name="connsiteY1262" fmla="*/ 1502750 h 2210635"/>
              <a:gd name="connsiteX1263" fmla="*/ 0 w 9683433"/>
              <a:gd name="connsiteY1263" fmla="*/ 1481062 h 2210635"/>
              <a:gd name="connsiteX1264" fmla="*/ 0 w 9683433"/>
              <a:gd name="connsiteY1264" fmla="*/ 1459944 h 2210635"/>
              <a:gd name="connsiteX1265" fmla="*/ 0 w 9683433"/>
              <a:gd name="connsiteY1265" fmla="*/ 1438827 h 2210635"/>
              <a:gd name="connsiteX1266" fmla="*/ 0 w 9683433"/>
              <a:gd name="connsiteY1266" fmla="*/ 1417710 h 2210635"/>
              <a:gd name="connsiteX1267" fmla="*/ 0 w 9683433"/>
              <a:gd name="connsiteY1267" fmla="*/ 1396593 h 2210635"/>
              <a:gd name="connsiteX1268" fmla="*/ 0 w 9683433"/>
              <a:gd name="connsiteY1268" fmla="*/ 1376046 h 2210635"/>
              <a:gd name="connsiteX1269" fmla="*/ 56533 w 9683433"/>
              <a:gd name="connsiteY1269" fmla="*/ 1356070 h 2210635"/>
              <a:gd name="connsiteX1270" fmla="*/ 113066 w 9683433"/>
              <a:gd name="connsiteY1270" fmla="*/ 1336665 h 2210635"/>
              <a:gd name="connsiteX1271" fmla="*/ 170233 w 9683433"/>
              <a:gd name="connsiteY1271" fmla="*/ 1318402 h 2210635"/>
              <a:gd name="connsiteX1272" fmla="*/ 226131 w 9683433"/>
              <a:gd name="connsiteY1272" fmla="*/ 1300138 h 2210635"/>
              <a:gd name="connsiteX1273" fmla="*/ 282664 w 9683433"/>
              <a:gd name="connsiteY1273" fmla="*/ 1283016 h 2210635"/>
              <a:gd name="connsiteX1274" fmla="*/ 339196 w 9683433"/>
              <a:gd name="connsiteY1274" fmla="*/ 1265894 h 2210635"/>
              <a:gd name="connsiteX1275" fmla="*/ 395729 w 9683433"/>
              <a:gd name="connsiteY1275" fmla="*/ 1249343 h 2210635"/>
              <a:gd name="connsiteX1276" fmla="*/ 452897 w 9683433"/>
              <a:gd name="connsiteY1276" fmla="*/ 1233362 h 2210635"/>
              <a:gd name="connsiteX1277" fmla="*/ 508794 w 9683433"/>
              <a:gd name="connsiteY1277" fmla="*/ 1217952 h 2210635"/>
              <a:gd name="connsiteX1278" fmla="*/ 565327 w 9683433"/>
              <a:gd name="connsiteY1278" fmla="*/ 1202542 h 2210635"/>
              <a:gd name="connsiteX1279" fmla="*/ 621860 w 9683433"/>
              <a:gd name="connsiteY1279" fmla="*/ 1188274 h 2210635"/>
              <a:gd name="connsiteX1280" fmla="*/ 679027 w 9683433"/>
              <a:gd name="connsiteY1280" fmla="*/ 1174576 h 2210635"/>
              <a:gd name="connsiteX1281" fmla="*/ 735560 w 9683433"/>
              <a:gd name="connsiteY1281" fmla="*/ 1160878 h 2210635"/>
              <a:gd name="connsiteX1282" fmla="*/ 791458 w 9683433"/>
              <a:gd name="connsiteY1282" fmla="*/ 1148322 h 2210635"/>
              <a:gd name="connsiteX1283" fmla="*/ 847990 w 9683433"/>
              <a:gd name="connsiteY1283" fmla="*/ 1135766 h 2210635"/>
              <a:gd name="connsiteX1284" fmla="*/ 904523 w 9683433"/>
              <a:gd name="connsiteY1284" fmla="*/ 1124351 h 2210635"/>
              <a:gd name="connsiteX1285" fmla="*/ 904523 w 9683433"/>
              <a:gd name="connsiteY1285" fmla="*/ 924594 h 2210635"/>
              <a:gd name="connsiteX1286" fmla="*/ 871492 w 9683433"/>
              <a:gd name="connsiteY1286" fmla="*/ 937150 h 2210635"/>
              <a:gd name="connsiteX1287" fmla="*/ 838462 w 9683433"/>
              <a:gd name="connsiteY1287" fmla="*/ 950277 h 2210635"/>
              <a:gd name="connsiteX1288" fmla="*/ 804797 w 9683433"/>
              <a:gd name="connsiteY1288" fmla="*/ 963404 h 2210635"/>
              <a:gd name="connsiteX1289" fmla="*/ 771766 w 9683433"/>
              <a:gd name="connsiteY1289" fmla="*/ 977101 h 2210635"/>
              <a:gd name="connsiteX1290" fmla="*/ 738101 w 9683433"/>
              <a:gd name="connsiteY1290" fmla="*/ 990228 h 2210635"/>
              <a:gd name="connsiteX1291" fmla="*/ 705071 w 9683433"/>
              <a:gd name="connsiteY1291" fmla="*/ 1003926 h 2210635"/>
              <a:gd name="connsiteX1292" fmla="*/ 672040 w 9683433"/>
              <a:gd name="connsiteY1292" fmla="*/ 1018194 h 2210635"/>
              <a:gd name="connsiteX1293" fmla="*/ 638375 w 9683433"/>
              <a:gd name="connsiteY1293" fmla="*/ 1031892 h 2210635"/>
              <a:gd name="connsiteX1294" fmla="*/ 661242 w 9683433"/>
              <a:gd name="connsiteY1294" fmla="*/ 989087 h 2210635"/>
              <a:gd name="connsiteX1295" fmla="*/ 684109 w 9683433"/>
              <a:gd name="connsiteY1295" fmla="*/ 947423 h 2210635"/>
              <a:gd name="connsiteX1296" fmla="*/ 706976 w 9683433"/>
              <a:gd name="connsiteY1296" fmla="*/ 905188 h 2210635"/>
              <a:gd name="connsiteX1297" fmla="*/ 729843 w 9683433"/>
              <a:gd name="connsiteY1297" fmla="*/ 863525 h 2210635"/>
              <a:gd name="connsiteX1298" fmla="*/ 752710 w 9683433"/>
              <a:gd name="connsiteY1298" fmla="*/ 821861 h 2210635"/>
              <a:gd name="connsiteX1299" fmla="*/ 775578 w 9683433"/>
              <a:gd name="connsiteY1299" fmla="*/ 779056 h 2210635"/>
              <a:gd name="connsiteX1300" fmla="*/ 798445 w 9683433"/>
              <a:gd name="connsiteY1300" fmla="*/ 737392 h 2210635"/>
              <a:gd name="connsiteX1301" fmla="*/ 821312 w 9683433"/>
              <a:gd name="connsiteY1301" fmla="*/ 695728 h 2210635"/>
              <a:gd name="connsiteX1302" fmla="*/ 793363 w 9683433"/>
              <a:gd name="connsiteY1302" fmla="*/ 707714 h 2210635"/>
              <a:gd name="connsiteX1303" fmla="*/ 764144 w 9683433"/>
              <a:gd name="connsiteY1303" fmla="*/ 718558 h 2210635"/>
              <a:gd name="connsiteX1304" fmla="*/ 736195 w 9683433"/>
              <a:gd name="connsiteY1304" fmla="*/ 729972 h 2210635"/>
              <a:gd name="connsiteX1305" fmla="*/ 707611 w 9683433"/>
              <a:gd name="connsiteY1305" fmla="*/ 741387 h 2210635"/>
              <a:gd name="connsiteX1306" fmla="*/ 728573 w 9683433"/>
              <a:gd name="connsiteY1306" fmla="*/ 704289 h 2210635"/>
              <a:gd name="connsiteX1307" fmla="*/ 748899 w 9683433"/>
              <a:gd name="connsiteY1307" fmla="*/ 666621 h 2210635"/>
              <a:gd name="connsiteX1308" fmla="*/ 769861 w 9683433"/>
              <a:gd name="connsiteY1308" fmla="*/ 628952 h 2210635"/>
              <a:gd name="connsiteX1309" fmla="*/ 790187 w 9683433"/>
              <a:gd name="connsiteY1309" fmla="*/ 591854 h 2210635"/>
              <a:gd name="connsiteX1310" fmla="*/ 809878 w 9683433"/>
              <a:gd name="connsiteY1310" fmla="*/ 554185 h 2210635"/>
              <a:gd name="connsiteX1311" fmla="*/ 830840 w 9683433"/>
              <a:gd name="connsiteY1311" fmla="*/ 517088 h 2210635"/>
              <a:gd name="connsiteX1312" fmla="*/ 851166 w 9683433"/>
              <a:gd name="connsiteY1312" fmla="*/ 479419 h 2210635"/>
              <a:gd name="connsiteX1313" fmla="*/ 871492 w 9683433"/>
              <a:gd name="connsiteY1313" fmla="*/ 442892 h 2210635"/>
              <a:gd name="connsiteX1314" fmla="*/ 854342 w 9683433"/>
              <a:gd name="connsiteY1314" fmla="*/ 449741 h 2210635"/>
              <a:gd name="connsiteX1315" fmla="*/ 835922 w 9683433"/>
              <a:gd name="connsiteY1315" fmla="*/ 456590 h 2210635"/>
              <a:gd name="connsiteX1316" fmla="*/ 818136 w 9683433"/>
              <a:gd name="connsiteY1316" fmla="*/ 463438 h 2210635"/>
              <a:gd name="connsiteX1317" fmla="*/ 800986 w 9683433"/>
              <a:gd name="connsiteY1317" fmla="*/ 470858 h 2210635"/>
              <a:gd name="connsiteX1318" fmla="*/ 823218 w 9683433"/>
              <a:gd name="connsiteY1318" fmla="*/ 429765 h 2210635"/>
              <a:gd name="connsiteX1319" fmla="*/ 844814 w 9683433"/>
              <a:gd name="connsiteY1319" fmla="*/ 389243 h 2210635"/>
              <a:gd name="connsiteX1320" fmla="*/ 867046 w 9683433"/>
              <a:gd name="connsiteY1320" fmla="*/ 348150 h 2210635"/>
              <a:gd name="connsiteX1321" fmla="*/ 889913 w 9683433"/>
              <a:gd name="connsiteY1321" fmla="*/ 307627 h 2210635"/>
              <a:gd name="connsiteX1322" fmla="*/ 912145 w 9683433"/>
              <a:gd name="connsiteY1322" fmla="*/ 267676 h 2210635"/>
              <a:gd name="connsiteX1323" fmla="*/ 934377 w 9683433"/>
              <a:gd name="connsiteY1323" fmla="*/ 227153 h 2210635"/>
              <a:gd name="connsiteX1324" fmla="*/ 956609 w 9683433"/>
              <a:gd name="connsiteY1324" fmla="*/ 186631 h 2210635"/>
              <a:gd name="connsiteX1325" fmla="*/ 979476 w 9683433"/>
              <a:gd name="connsiteY1325" fmla="*/ 146680 h 2210635"/>
              <a:gd name="connsiteX1326" fmla="*/ 1001073 w 9683433"/>
              <a:gd name="connsiteY1326" fmla="*/ 178070 h 2210635"/>
              <a:gd name="connsiteX1327" fmla="*/ 1023305 w 9683433"/>
              <a:gd name="connsiteY1327" fmla="*/ 209461 h 2210635"/>
              <a:gd name="connsiteX1328" fmla="*/ 1046172 w 9683433"/>
              <a:gd name="connsiteY1328" fmla="*/ 241422 h 2210635"/>
              <a:gd name="connsiteX1329" fmla="*/ 1068404 w 9683433"/>
              <a:gd name="connsiteY1329" fmla="*/ 272812 h 2210635"/>
              <a:gd name="connsiteX1330" fmla="*/ 1090636 w 9683433"/>
              <a:gd name="connsiteY1330" fmla="*/ 304203 h 2210635"/>
              <a:gd name="connsiteX1331" fmla="*/ 1112233 w 9683433"/>
              <a:gd name="connsiteY1331" fmla="*/ 336735 h 2210635"/>
              <a:gd name="connsiteX1332" fmla="*/ 1135100 w 9683433"/>
              <a:gd name="connsiteY1332" fmla="*/ 368125 h 2210635"/>
              <a:gd name="connsiteX1333" fmla="*/ 1157332 w 9683433"/>
              <a:gd name="connsiteY1333" fmla="*/ 400087 h 2210635"/>
              <a:gd name="connsiteX1334" fmla="*/ 1140182 w 9683433"/>
              <a:gd name="connsiteY1334" fmla="*/ 400087 h 2210635"/>
              <a:gd name="connsiteX1335" fmla="*/ 1121761 w 9683433"/>
              <a:gd name="connsiteY1335" fmla="*/ 400087 h 2210635"/>
              <a:gd name="connsiteX1336" fmla="*/ 1103975 w 9683433"/>
              <a:gd name="connsiteY1336" fmla="*/ 400087 h 2210635"/>
              <a:gd name="connsiteX1337" fmla="*/ 1086825 w 9683433"/>
              <a:gd name="connsiteY1337" fmla="*/ 400087 h 2210635"/>
              <a:gd name="connsiteX1338" fmla="*/ 1106516 w 9683433"/>
              <a:gd name="connsiteY1338" fmla="*/ 429765 h 2210635"/>
              <a:gd name="connsiteX1339" fmla="*/ 1126842 w 9683433"/>
              <a:gd name="connsiteY1339" fmla="*/ 458302 h 2210635"/>
              <a:gd name="connsiteX1340" fmla="*/ 1147804 w 9683433"/>
              <a:gd name="connsiteY1340" fmla="*/ 487980 h 2210635"/>
              <a:gd name="connsiteX1341" fmla="*/ 1168130 w 9683433"/>
              <a:gd name="connsiteY1341" fmla="*/ 517088 h 2210635"/>
              <a:gd name="connsiteX1342" fmla="*/ 1188457 w 9683433"/>
              <a:gd name="connsiteY1342" fmla="*/ 546766 h 2210635"/>
              <a:gd name="connsiteX1343" fmla="*/ 1209418 w 9683433"/>
              <a:gd name="connsiteY1343" fmla="*/ 575873 h 2210635"/>
              <a:gd name="connsiteX1344" fmla="*/ 1229744 w 9683433"/>
              <a:gd name="connsiteY1344" fmla="*/ 605552 h 2210635"/>
              <a:gd name="connsiteX1345" fmla="*/ 1249436 w 9683433"/>
              <a:gd name="connsiteY1345" fmla="*/ 634659 h 2210635"/>
              <a:gd name="connsiteX1346" fmla="*/ 1221487 w 9683433"/>
              <a:gd name="connsiteY1346" fmla="*/ 634659 h 2210635"/>
              <a:gd name="connsiteX1347" fmla="*/ 1193538 w 9683433"/>
              <a:gd name="connsiteY1347" fmla="*/ 634089 h 2210635"/>
              <a:gd name="connsiteX1348" fmla="*/ 1164954 w 9683433"/>
              <a:gd name="connsiteY1348" fmla="*/ 634089 h 2210635"/>
              <a:gd name="connsiteX1349" fmla="*/ 1137006 w 9683433"/>
              <a:gd name="connsiteY1349" fmla="*/ 634089 h 2210635"/>
              <a:gd name="connsiteX1350" fmla="*/ 1159873 w 9683433"/>
              <a:gd name="connsiteY1350" fmla="*/ 667191 h 2210635"/>
              <a:gd name="connsiteX1351" fmla="*/ 1182740 w 9683433"/>
              <a:gd name="connsiteY1351" fmla="*/ 699153 h 2210635"/>
              <a:gd name="connsiteX1352" fmla="*/ 1205607 w 9683433"/>
              <a:gd name="connsiteY1352" fmla="*/ 732255 h 2210635"/>
              <a:gd name="connsiteX1353" fmla="*/ 1228474 w 9683433"/>
              <a:gd name="connsiteY1353" fmla="*/ 765358 h 2210635"/>
              <a:gd name="connsiteX1354" fmla="*/ 1251341 w 9683433"/>
              <a:gd name="connsiteY1354" fmla="*/ 798461 h 2210635"/>
              <a:gd name="connsiteX1355" fmla="*/ 1274208 w 9683433"/>
              <a:gd name="connsiteY1355" fmla="*/ 831563 h 2210635"/>
              <a:gd name="connsiteX1356" fmla="*/ 1297076 w 9683433"/>
              <a:gd name="connsiteY1356" fmla="*/ 864095 h 2210635"/>
              <a:gd name="connsiteX1357" fmla="*/ 1319308 w 9683433"/>
              <a:gd name="connsiteY1357" fmla="*/ 897769 h 2210635"/>
              <a:gd name="connsiteX1358" fmla="*/ 1286277 w 9683433"/>
              <a:gd name="connsiteY1358" fmla="*/ 897198 h 2210635"/>
              <a:gd name="connsiteX1359" fmla="*/ 1252612 w 9683433"/>
              <a:gd name="connsiteY1359" fmla="*/ 896057 h 2210635"/>
              <a:gd name="connsiteX1360" fmla="*/ 1218946 w 9683433"/>
              <a:gd name="connsiteY1360" fmla="*/ 895486 h 2210635"/>
              <a:gd name="connsiteX1361" fmla="*/ 1186551 w 9683433"/>
              <a:gd name="connsiteY1361" fmla="*/ 895486 h 2210635"/>
              <a:gd name="connsiteX1362" fmla="*/ 1152886 w 9683433"/>
              <a:gd name="connsiteY1362" fmla="*/ 894915 h 2210635"/>
              <a:gd name="connsiteX1363" fmla="*/ 1119220 w 9683433"/>
              <a:gd name="connsiteY1363" fmla="*/ 894915 h 2210635"/>
              <a:gd name="connsiteX1364" fmla="*/ 1086825 w 9683433"/>
              <a:gd name="connsiteY1364" fmla="*/ 894915 h 2210635"/>
              <a:gd name="connsiteX1365" fmla="*/ 1053159 w 9683433"/>
              <a:gd name="connsiteY1365" fmla="*/ 895486 h 2210635"/>
              <a:gd name="connsiteX1366" fmla="*/ 1053159 w 9683433"/>
              <a:gd name="connsiteY1366" fmla="*/ 1094673 h 2210635"/>
              <a:gd name="connsiteX1367" fmla="*/ 1100164 w 9683433"/>
              <a:gd name="connsiteY1367" fmla="*/ 1086683 h 2210635"/>
              <a:gd name="connsiteX1368" fmla="*/ 1147804 w 9683433"/>
              <a:gd name="connsiteY1368" fmla="*/ 1078122 h 2210635"/>
              <a:gd name="connsiteX1369" fmla="*/ 1194809 w 9683433"/>
              <a:gd name="connsiteY1369" fmla="*/ 1070131 h 2210635"/>
              <a:gd name="connsiteX1370" fmla="*/ 1241813 w 9683433"/>
              <a:gd name="connsiteY1370" fmla="*/ 1062712 h 2210635"/>
              <a:gd name="connsiteX1371" fmla="*/ 1288818 w 9683433"/>
              <a:gd name="connsiteY1371" fmla="*/ 1055292 h 2210635"/>
              <a:gd name="connsiteX1372" fmla="*/ 1335823 w 9683433"/>
              <a:gd name="connsiteY1372" fmla="*/ 1048443 h 2210635"/>
              <a:gd name="connsiteX1373" fmla="*/ 1382827 w 9683433"/>
              <a:gd name="connsiteY1373" fmla="*/ 1041595 h 2210635"/>
              <a:gd name="connsiteX1374" fmla="*/ 1430467 w 9683433"/>
              <a:gd name="connsiteY1374" fmla="*/ 1034746 h 2210635"/>
              <a:gd name="connsiteX1375" fmla="*/ 1430467 w 9683433"/>
              <a:gd name="connsiteY1375" fmla="*/ 957696 h 2210635"/>
              <a:gd name="connsiteX1376" fmla="*/ 1405059 w 9683433"/>
              <a:gd name="connsiteY1376" fmla="*/ 966257 h 2210635"/>
              <a:gd name="connsiteX1377" fmla="*/ 1380287 w 9683433"/>
              <a:gd name="connsiteY1377" fmla="*/ 973677 h 2210635"/>
              <a:gd name="connsiteX1378" fmla="*/ 1354244 w 9683433"/>
              <a:gd name="connsiteY1378" fmla="*/ 981667 h 2210635"/>
              <a:gd name="connsiteX1379" fmla="*/ 1328836 w 9683433"/>
              <a:gd name="connsiteY1379" fmla="*/ 990228 h 2210635"/>
              <a:gd name="connsiteX1380" fmla="*/ 1338363 w 9683433"/>
              <a:gd name="connsiteY1380" fmla="*/ 974818 h 2210635"/>
              <a:gd name="connsiteX1381" fmla="*/ 1346621 w 9683433"/>
              <a:gd name="connsiteY1381" fmla="*/ 959408 h 2210635"/>
              <a:gd name="connsiteX1382" fmla="*/ 1354879 w 9683433"/>
              <a:gd name="connsiteY1382" fmla="*/ 943999 h 2210635"/>
              <a:gd name="connsiteX1383" fmla="*/ 1363771 w 9683433"/>
              <a:gd name="connsiteY1383" fmla="*/ 929159 h 2210635"/>
              <a:gd name="connsiteX1384" fmla="*/ 1372664 w 9683433"/>
              <a:gd name="connsiteY1384" fmla="*/ 914320 h 2210635"/>
              <a:gd name="connsiteX1385" fmla="*/ 1381557 w 9683433"/>
              <a:gd name="connsiteY1385" fmla="*/ 898910 h 2210635"/>
              <a:gd name="connsiteX1386" fmla="*/ 1389815 w 9683433"/>
              <a:gd name="connsiteY1386" fmla="*/ 884071 h 2210635"/>
              <a:gd name="connsiteX1387" fmla="*/ 1398072 w 9683433"/>
              <a:gd name="connsiteY1387" fmla="*/ 868661 h 2210635"/>
              <a:gd name="connsiteX1388" fmla="*/ 1387909 w 9683433"/>
              <a:gd name="connsiteY1388" fmla="*/ 872086 h 2210635"/>
              <a:gd name="connsiteX1389" fmla="*/ 1377111 w 9683433"/>
              <a:gd name="connsiteY1389" fmla="*/ 875510 h 2210635"/>
              <a:gd name="connsiteX1390" fmla="*/ 1366312 w 9683433"/>
              <a:gd name="connsiteY1390" fmla="*/ 878935 h 2210635"/>
              <a:gd name="connsiteX1391" fmla="*/ 1355514 w 9683433"/>
              <a:gd name="connsiteY1391" fmla="*/ 882359 h 2210635"/>
              <a:gd name="connsiteX1392" fmla="*/ 1363136 w 9683433"/>
              <a:gd name="connsiteY1392" fmla="*/ 868661 h 2210635"/>
              <a:gd name="connsiteX1393" fmla="*/ 1370759 w 9683433"/>
              <a:gd name="connsiteY1393" fmla="*/ 854964 h 2210635"/>
              <a:gd name="connsiteX1394" fmla="*/ 1378381 w 9683433"/>
              <a:gd name="connsiteY1394" fmla="*/ 841837 h 2210635"/>
              <a:gd name="connsiteX1395" fmla="*/ 1386639 w 9683433"/>
              <a:gd name="connsiteY1395" fmla="*/ 828139 h 2210635"/>
              <a:gd name="connsiteX1396" fmla="*/ 1394261 w 9683433"/>
              <a:gd name="connsiteY1396" fmla="*/ 814441 h 2210635"/>
              <a:gd name="connsiteX1397" fmla="*/ 1401883 w 9683433"/>
              <a:gd name="connsiteY1397" fmla="*/ 801314 h 2210635"/>
              <a:gd name="connsiteX1398" fmla="*/ 1409506 w 9683433"/>
              <a:gd name="connsiteY1398" fmla="*/ 787617 h 2210635"/>
              <a:gd name="connsiteX1399" fmla="*/ 1417128 w 9683433"/>
              <a:gd name="connsiteY1399" fmla="*/ 773919 h 2210635"/>
              <a:gd name="connsiteX1400" fmla="*/ 1411411 w 9683433"/>
              <a:gd name="connsiteY1400" fmla="*/ 775631 h 2210635"/>
              <a:gd name="connsiteX1401" fmla="*/ 1404424 w 9683433"/>
              <a:gd name="connsiteY1401" fmla="*/ 777914 h 2210635"/>
              <a:gd name="connsiteX1402" fmla="*/ 1397437 w 9683433"/>
              <a:gd name="connsiteY1402" fmla="*/ 780197 h 2210635"/>
              <a:gd name="connsiteX1403" fmla="*/ 1390450 w 9683433"/>
              <a:gd name="connsiteY1403" fmla="*/ 781909 h 2210635"/>
              <a:gd name="connsiteX1404" fmla="*/ 1399342 w 9683433"/>
              <a:gd name="connsiteY1404" fmla="*/ 767641 h 2210635"/>
              <a:gd name="connsiteX1405" fmla="*/ 1407600 w 9683433"/>
              <a:gd name="connsiteY1405" fmla="*/ 752802 h 2210635"/>
              <a:gd name="connsiteX1406" fmla="*/ 1415858 w 9683433"/>
              <a:gd name="connsiteY1406" fmla="*/ 738533 h 2210635"/>
              <a:gd name="connsiteX1407" fmla="*/ 1424115 w 9683433"/>
              <a:gd name="connsiteY1407" fmla="*/ 723123 h 2210635"/>
              <a:gd name="connsiteX1408" fmla="*/ 1433008 w 9683433"/>
              <a:gd name="connsiteY1408" fmla="*/ 708855 h 2210635"/>
              <a:gd name="connsiteX1409" fmla="*/ 1441901 w 9683433"/>
              <a:gd name="connsiteY1409" fmla="*/ 694016 h 2210635"/>
              <a:gd name="connsiteX1410" fmla="*/ 1450158 w 9683433"/>
              <a:gd name="connsiteY1410" fmla="*/ 679177 h 2210635"/>
              <a:gd name="connsiteX1411" fmla="*/ 1458416 w 9683433"/>
              <a:gd name="connsiteY1411" fmla="*/ 664338 h 2210635"/>
              <a:gd name="connsiteX1412" fmla="*/ 1474931 w 9683433"/>
              <a:gd name="connsiteY1412" fmla="*/ 689450 h 2210635"/>
              <a:gd name="connsiteX1413" fmla="*/ 1492082 w 9683433"/>
              <a:gd name="connsiteY1413" fmla="*/ 714562 h 2210635"/>
              <a:gd name="connsiteX1414" fmla="*/ 1509232 w 9683433"/>
              <a:gd name="connsiteY1414" fmla="*/ 739675 h 2210635"/>
              <a:gd name="connsiteX1415" fmla="*/ 1526382 w 9683433"/>
              <a:gd name="connsiteY1415" fmla="*/ 764787 h 2210635"/>
              <a:gd name="connsiteX1416" fmla="*/ 1519395 w 9683433"/>
              <a:gd name="connsiteY1416" fmla="*/ 764217 h 2210635"/>
              <a:gd name="connsiteX1417" fmla="*/ 1512408 w 9683433"/>
              <a:gd name="connsiteY1417" fmla="*/ 764217 h 2210635"/>
              <a:gd name="connsiteX1418" fmla="*/ 1505421 w 9683433"/>
              <a:gd name="connsiteY1418" fmla="*/ 763646 h 2210635"/>
              <a:gd name="connsiteX1419" fmla="*/ 1499069 w 9683433"/>
              <a:gd name="connsiteY1419" fmla="*/ 763646 h 2210635"/>
              <a:gd name="connsiteX1420" fmla="*/ 1514949 w 9683433"/>
              <a:gd name="connsiteY1420" fmla="*/ 785905 h 2210635"/>
              <a:gd name="connsiteX1421" fmla="*/ 1530193 w 9683433"/>
              <a:gd name="connsiteY1421" fmla="*/ 809305 h 2210635"/>
              <a:gd name="connsiteX1422" fmla="*/ 1546073 w 9683433"/>
              <a:gd name="connsiteY1422" fmla="*/ 832705 h 2210635"/>
              <a:gd name="connsiteX1423" fmla="*/ 1561318 w 9683433"/>
              <a:gd name="connsiteY1423" fmla="*/ 854964 h 2210635"/>
              <a:gd name="connsiteX1424" fmla="*/ 1550520 w 9683433"/>
              <a:gd name="connsiteY1424" fmla="*/ 854964 h 2210635"/>
              <a:gd name="connsiteX1425" fmla="*/ 1539721 w 9683433"/>
              <a:gd name="connsiteY1425" fmla="*/ 854393 h 2210635"/>
              <a:gd name="connsiteX1426" fmla="*/ 1529558 w 9683433"/>
              <a:gd name="connsiteY1426" fmla="*/ 853822 h 2210635"/>
              <a:gd name="connsiteX1427" fmla="*/ 1518760 w 9683433"/>
              <a:gd name="connsiteY1427" fmla="*/ 853251 h 2210635"/>
              <a:gd name="connsiteX1428" fmla="*/ 1527017 w 9683433"/>
              <a:gd name="connsiteY1428" fmla="*/ 866378 h 2210635"/>
              <a:gd name="connsiteX1429" fmla="*/ 1535275 w 9683433"/>
              <a:gd name="connsiteY1429" fmla="*/ 878935 h 2210635"/>
              <a:gd name="connsiteX1430" fmla="*/ 1544803 w 9683433"/>
              <a:gd name="connsiteY1430" fmla="*/ 891491 h 2210635"/>
              <a:gd name="connsiteX1431" fmla="*/ 1553061 w 9683433"/>
              <a:gd name="connsiteY1431" fmla="*/ 904618 h 2210635"/>
              <a:gd name="connsiteX1432" fmla="*/ 1561318 w 9683433"/>
              <a:gd name="connsiteY1432" fmla="*/ 917745 h 2210635"/>
              <a:gd name="connsiteX1433" fmla="*/ 1570211 w 9683433"/>
              <a:gd name="connsiteY1433" fmla="*/ 930301 h 2210635"/>
              <a:gd name="connsiteX1434" fmla="*/ 1579104 w 9683433"/>
              <a:gd name="connsiteY1434" fmla="*/ 943428 h 2210635"/>
              <a:gd name="connsiteX1435" fmla="*/ 1587997 w 9683433"/>
              <a:gd name="connsiteY1435" fmla="*/ 956555 h 2210635"/>
              <a:gd name="connsiteX1436" fmla="*/ 1561954 w 9683433"/>
              <a:gd name="connsiteY1436" fmla="*/ 954272 h 2210635"/>
              <a:gd name="connsiteX1437" fmla="*/ 1537181 w 9683433"/>
              <a:gd name="connsiteY1437" fmla="*/ 953130 h 2210635"/>
              <a:gd name="connsiteX1438" fmla="*/ 1511773 w 9683433"/>
              <a:gd name="connsiteY1438" fmla="*/ 951989 h 2210635"/>
              <a:gd name="connsiteX1439" fmla="*/ 1486365 w 9683433"/>
              <a:gd name="connsiteY1439" fmla="*/ 950277 h 2210635"/>
              <a:gd name="connsiteX1440" fmla="*/ 1486365 w 9683433"/>
              <a:gd name="connsiteY1440" fmla="*/ 1027897 h 2210635"/>
              <a:gd name="connsiteX1441" fmla="*/ 1532099 w 9683433"/>
              <a:gd name="connsiteY1441" fmla="*/ 1021619 h 2210635"/>
              <a:gd name="connsiteX1442" fmla="*/ 1577833 w 9683433"/>
              <a:gd name="connsiteY1442" fmla="*/ 1016482 h 2210635"/>
              <a:gd name="connsiteX1443" fmla="*/ 1623568 w 9683433"/>
              <a:gd name="connsiteY1443" fmla="*/ 1011345 h 2210635"/>
              <a:gd name="connsiteX1444" fmla="*/ 1669302 w 9683433"/>
              <a:gd name="connsiteY1444" fmla="*/ 1006209 h 2210635"/>
              <a:gd name="connsiteX1445" fmla="*/ 1715036 w 9683433"/>
              <a:gd name="connsiteY1445" fmla="*/ 1002214 h 2210635"/>
              <a:gd name="connsiteX1446" fmla="*/ 1760135 w 9683433"/>
              <a:gd name="connsiteY1446" fmla="*/ 997648 h 2210635"/>
              <a:gd name="connsiteX1447" fmla="*/ 1805870 w 9683433"/>
              <a:gd name="connsiteY1447" fmla="*/ 993653 h 2210635"/>
              <a:gd name="connsiteX1448" fmla="*/ 1851604 w 9683433"/>
              <a:gd name="connsiteY1448" fmla="*/ 990228 h 2210635"/>
              <a:gd name="connsiteX1449" fmla="*/ 1851604 w 9683433"/>
              <a:gd name="connsiteY1449" fmla="*/ 870374 h 2210635"/>
              <a:gd name="connsiteX1450" fmla="*/ 1829372 w 9683433"/>
              <a:gd name="connsiteY1450" fmla="*/ 875510 h 2210635"/>
              <a:gd name="connsiteX1451" fmla="*/ 1807775 w 9683433"/>
              <a:gd name="connsiteY1451" fmla="*/ 881218 h 2210635"/>
              <a:gd name="connsiteX1452" fmla="*/ 1784908 w 9683433"/>
              <a:gd name="connsiteY1452" fmla="*/ 887496 h 2210635"/>
              <a:gd name="connsiteX1453" fmla="*/ 1762676 w 9683433"/>
              <a:gd name="connsiteY1453" fmla="*/ 893774 h 2210635"/>
              <a:gd name="connsiteX1454" fmla="*/ 1740444 w 9683433"/>
              <a:gd name="connsiteY1454" fmla="*/ 898910 h 2210635"/>
              <a:gd name="connsiteX1455" fmla="*/ 1718212 w 9683433"/>
              <a:gd name="connsiteY1455" fmla="*/ 905188 h 2210635"/>
              <a:gd name="connsiteX1456" fmla="*/ 1695345 w 9683433"/>
              <a:gd name="connsiteY1456" fmla="*/ 911467 h 2210635"/>
              <a:gd name="connsiteX1457" fmla="*/ 1673113 w 9683433"/>
              <a:gd name="connsiteY1457" fmla="*/ 917745 h 2210635"/>
              <a:gd name="connsiteX1458" fmla="*/ 1688358 w 9683433"/>
              <a:gd name="connsiteY1458" fmla="*/ 891491 h 2210635"/>
              <a:gd name="connsiteX1459" fmla="*/ 1703603 w 9683433"/>
              <a:gd name="connsiteY1459" fmla="*/ 865237 h 2210635"/>
              <a:gd name="connsiteX1460" fmla="*/ 1718847 w 9683433"/>
              <a:gd name="connsiteY1460" fmla="*/ 839554 h 2210635"/>
              <a:gd name="connsiteX1461" fmla="*/ 1734092 w 9683433"/>
              <a:gd name="connsiteY1461" fmla="*/ 813300 h 2210635"/>
              <a:gd name="connsiteX1462" fmla="*/ 1749337 w 9683433"/>
              <a:gd name="connsiteY1462" fmla="*/ 787617 h 2210635"/>
              <a:gd name="connsiteX1463" fmla="*/ 1764582 w 9683433"/>
              <a:gd name="connsiteY1463" fmla="*/ 761363 h 2210635"/>
              <a:gd name="connsiteX1464" fmla="*/ 1781097 w 9683433"/>
              <a:gd name="connsiteY1464" fmla="*/ 735680 h 2210635"/>
              <a:gd name="connsiteX1465" fmla="*/ 1796342 w 9683433"/>
              <a:gd name="connsiteY1465" fmla="*/ 709426 h 2210635"/>
              <a:gd name="connsiteX1466" fmla="*/ 1777286 w 9683433"/>
              <a:gd name="connsiteY1466" fmla="*/ 714562 h 2210635"/>
              <a:gd name="connsiteX1467" fmla="*/ 1758230 w 9683433"/>
              <a:gd name="connsiteY1467" fmla="*/ 719699 h 2210635"/>
              <a:gd name="connsiteX1468" fmla="*/ 1739174 w 9683433"/>
              <a:gd name="connsiteY1468" fmla="*/ 724836 h 2210635"/>
              <a:gd name="connsiteX1469" fmla="*/ 1720118 w 9683433"/>
              <a:gd name="connsiteY1469" fmla="*/ 729972 h 2210635"/>
              <a:gd name="connsiteX1470" fmla="*/ 1733457 w 9683433"/>
              <a:gd name="connsiteY1470" fmla="*/ 706572 h 2210635"/>
              <a:gd name="connsiteX1471" fmla="*/ 1747431 w 9683433"/>
              <a:gd name="connsiteY1471" fmla="*/ 682601 h 2210635"/>
              <a:gd name="connsiteX1472" fmla="*/ 1760770 w 9683433"/>
              <a:gd name="connsiteY1472" fmla="*/ 659772 h 2210635"/>
              <a:gd name="connsiteX1473" fmla="*/ 1774745 w 9683433"/>
              <a:gd name="connsiteY1473" fmla="*/ 636372 h 2210635"/>
              <a:gd name="connsiteX1474" fmla="*/ 1788719 w 9683433"/>
              <a:gd name="connsiteY1474" fmla="*/ 612971 h 2210635"/>
              <a:gd name="connsiteX1475" fmla="*/ 1802058 w 9683433"/>
              <a:gd name="connsiteY1475" fmla="*/ 590713 h 2210635"/>
              <a:gd name="connsiteX1476" fmla="*/ 1816033 w 9683433"/>
              <a:gd name="connsiteY1476" fmla="*/ 567312 h 2210635"/>
              <a:gd name="connsiteX1477" fmla="*/ 1829372 w 9683433"/>
              <a:gd name="connsiteY1477" fmla="*/ 543912 h 2210635"/>
              <a:gd name="connsiteX1478" fmla="*/ 1817938 w 9683433"/>
              <a:gd name="connsiteY1478" fmla="*/ 546766 h 2210635"/>
              <a:gd name="connsiteX1479" fmla="*/ 1805870 w 9683433"/>
              <a:gd name="connsiteY1479" fmla="*/ 550190 h 2210635"/>
              <a:gd name="connsiteX1480" fmla="*/ 1793801 w 9683433"/>
              <a:gd name="connsiteY1480" fmla="*/ 553044 h 2210635"/>
              <a:gd name="connsiteX1481" fmla="*/ 1782367 w 9683433"/>
              <a:gd name="connsiteY1481" fmla="*/ 556468 h 2210635"/>
              <a:gd name="connsiteX1482" fmla="*/ 1796977 w 9683433"/>
              <a:gd name="connsiteY1482" fmla="*/ 530785 h 2210635"/>
              <a:gd name="connsiteX1483" fmla="*/ 1812222 w 9683433"/>
              <a:gd name="connsiteY1483" fmla="*/ 505673 h 2210635"/>
              <a:gd name="connsiteX1484" fmla="*/ 1826831 w 9683433"/>
              <a:gd name="connsiteY1484" fmla="*/ 480560 h 2210635"/>
              <a:gd name="connsiteX1485" fmla="*/ 1841441 w 9683433"/>
              <a:gd name="connsiteY1485" fmla="*/ 454877 h 2210635"/>
              <a:gd name="connsiteX1486" fmla="*/ 1856685 w 9683433"/>
              <a:gd name="connsiteY1486" fmla="*/ 429765 h 2210635"/>
              <a:gd name="connsiteX1487" fmla="*/ 1871295 w 9683433"/>
              <a:gd name="connsiteY1487" fmla="*/ 405223 h 2210635"/>
              <a:gd name="connsiteX1488" fmla="*/ 1886540 w 9683433"/>
              <a:gd name="connsiteY1488" fmla="*/ 379540 h 2210635"/>
              <a:gd name="connsiteX1489" fmla="*/ 1901785 w 9683433"/>
              <a:gd name="connsiteY1489" fmla="*/ 354428 h 2210635"/>
              <a:gd name="connsiteX1490" fmla="*/ 1916394 w 9683433"/>
              <a:gd name="connsiteY1490" fmla="*/ 377828 h 2210635"/>
              <a:gd name="connsiteX1491" fmla="*/ 1931639 w 9683433"/>
              <a:gd name="connsiteY1491" fmla="*/ 400087 h 2210635"/>
              <a:gd name="connsiteX1492" fmla="*/ 1946884 w 9683433"/>
              <a:gd name="connsiteY1492" fmla="*/ 423487 h 2210635"/>
              <a:gd name="connsiteX1493" fmla="*/ 1961493 w 9683433"/>
              <a:gd name="connsiteY1493" fmla="*/ 446316 h 2210635"/>
              <a:gd name="connsiteX1494" fmla="*/ 1976738 w 9683433"/>
              <a:gd name="connsiteY1494" fmla="*/ 469146 h 2210635"/>
              <a:gd name="connsiteX1495" fmla="*/ 1991347 w 9683433"/>
              <a:gd name="connsiteY1495" fmla="*/ 492546 h 2210635"/>
              <a:gd name="connsiteX1496" fmla="*/ 2006592 w 9683433"/>
              <a:gd name="connsiteY1496" fmla="*/ 515375 h 2210635"/>
              <a:gd name="connsiteX1497" fmla="*/ 2021837 w 9683433"/>
              <a:gd name="connsiteY1497" fmla="*/ 538205 h 2210635"/>
              <a:gd name="connsiteX1498" fmla="*/ 2009133 w 9683433"/>
              <a:gd name="connsiteY1498" fmla="*/ 537063 h 2210635"/>
              <a:gd name="connsiteX1499" fmla="*/ 1997064 w 9683433"/>
              <a:gd name="connsiteY1499" fmla="*/ 535922 h 2210635"/>
              <a:gd name="connsiteX1500" fmla="*/ 1985631 w 9683433"/>
              <a:gd name="connsiteY1500" fmla="*/ 534210 h 2210635"/>
              <a:gd name="connsiteX1501" fmla="*/ 1973562 w 9683433"/>
              <a:gd name="connsiteY1501" fmla="*/ 533068 h 2210635"/>
              <a:gd name="connsiteX1502" fmla="*/ 1987536 w 9683433"/>
              <a:gd name="connsiteY1502" fmla="*/ 554185 h 2210635"/>
              <a:gd name="connsiteX1503" fmla="*/ 2000876 w 9683433"/>
              <a:gd name="connsiteY1503" fmla="*/ 575303 h 2210635"/>
              <a:gd name="connsiteX1504" fmla="*/ 2014850 w 9683433"/>
              <a:gd name="connsiteY1504" fmla="*/ 596420 h 2210635"/>
              <a:gd name="connsiteX1505" fmla="*/ 2028189 w 9683433"/>
              <a:gd name="connsiteY1505" fmla="*/ 618108 h 2210635"/>
              <a:gd name="connsiteX1506" fmla="*/ 2042163 w 9683433"/>
              <a:gd name="connsiteY1506" fmla="*/ 639225 h 2210635"/>
              <a:gd name="connsiteX1507" fmla="*/ 2056138 w 9683433"/>
              <a:gd name="connsiteY1507" fmla="*/ 660342 h 2210635"/>
              <a:gd name="connsiteX1508" fmla="*/ 2069477 w 9683433"/>
              <a:gd name="connsiteY1508" fmla="*/ 681460 h 2210635"/>
              <a:gd name="connsiteX1509" fmla="*/ 2083451 w 9683433"/>
              <a:gd name="connsiteY1509" fmla="*/ 702577 h 2210635"/>
              <a:gd name="connsiteX1510" fmla="*/ 2064395 w 9683433"/>
              <a:gd name="connsiteY1510" fmla="*/ 700865 h 2210635"/>
              <a:gd name="connsiteX1511" fmla="*/ 2045339 w 9683433"/>
              <a:gd name="connsiteY1511" fmla="*/ 698011 h 2210635"/>
              <a:gd name="connsiteX1512" fmla="*/ 2026283 w 9683433"/>
              <a:gd name="connsiteY1512" fmla="*/ 695728 h 2210635"/>
              <a:gd name="connsiteX1513" fmla="*/ 2007863 w 9683433"/>
              <a:gd name="connsiteY1513" fmla="*/ 694016 h 2210635"/>
              <a:gd name="connsiteX1514" fmla="*/ 2023108 w 9683433"/>
              <a:gd name="connsiteY1514" fmla="*/ 717987 h 2210635"/>
              <a:gd name="connsiteX1515" fmla="*/ 2038352 w 9683433"/>
              <a:gd name="connsiteY1515" fmla="*/ 740816 h 2210635"/>
              <a:gd name="connsiteX1516" fmla="*/ 2053597 w 9683433"/>
              <a:gd name="connsiteY1516" fmla="*/ 764787 h 2210635"/>
              <a:gd name="connsiteX1517" fmla="*/ 2068842 w 9683433"/>
              <a:gd name="connsiteY1517" fmla="*/ 788187 h 2210635"/>
              <a:gd name="connsiteX1518" fmla="*/ 2084087 w 9683433"/>
              <a:gd name="connsiteY1518" fmla="*/ 812158 h 2210635"/>
              <a:gd name="connsiteX1519" fmla="*/ 2099331 w 9683433"/>
              <a:gd name="connsiteY1519" fmla="*/ 836129 h 2210635"/>
              <a:gd name="connsiteX1520" fmla="*/ 2114576 w 9683433"/>
              <a:gd name="connsiteY1520" fmla="*/ 860100 h 2210635"/>
              <a:gd name="connsiteX1521" fmla="*/ 2129821 w 9683433"/>
              <a:gd name="connsiteY1521" fmla="*/ 884071 h 2210635"/>
              <a:gd name="connsiteX1522" fmla="*/ 2107589 w 9683433"/>
              <a:gd name="connsiteY1522" fmla="*/ 880647 h 2210635"/>
              <a:gd name="connsiteX1523" fmla="*/ 2085357 w 9683433"/>
              <a:gd name="connsiteY1523" fmla="*/ 877793 h 2210635"/>
              <a:gd name="connsiteX1524" fmla="*/ 2062490 w 9683433"/>
              <a:gd name="connsiteY1524" fmla="*/ 874939 h 2210635"/>
              <a:gd name="connsiteX1525" fmla="*/ 2040893 w 9683433"/>
              <a:gd name="connsiteY1525" fmla="*/ 872086 h 2210635"/>
              <a:gd name="connsiteX1526" fmla="*/ 2018661 w 9683433"/>
              <a:gd name="connsiteY1526" fmla="*/ 870374 h 2210635"/>
              <a:gd name="connsiteX1527" fmla="*/ 1996429 w 9683433"/>
              <a:gd name="connsiteY1527" fmla="*/ 867520 h 2210635"/>
              <a:gd name="connsiteX1528" fmla="*/ 1973562 w 9683433"/>
              <a:gd name="connsiteY1528" fmla="*/ 864666 h 2210635"/>
              <a:gd name="connsiteX1529" fmla="*/ 1951330 w 9683433"/>
              <a:gd name="connsiteY1529" fmla="*/ 862954 h 2210635"/>
              <a:gd name="connsiteX1530" fmla="*/ 1951330 w 9683433"/>
              <a:gd name="connsiteY1530" fmla="*/ 982238 h 2210635"/>
              <a:gd name="connsiteX1531" fmla="*/ 2007863 w 9683433"/>
              <a:gd name="connsiteY1531" fmla="*/ 978813 h 2210635"/>
              <a:gd name="connsiteX1532" fmla="*/ 2064395 w 9683433"/>
              <a:gd name="connsiteY1532" fmla="*/ 975389 h 2210635"/>
              <a:gd name="connsiteX1533" fmla="*/ 2120928 w 9683433"/>
              <a:gd name="connsiteY1533" fmla="*/ 973106 h 2210635"/>
              <a:gd name="connsiteX1534" fmla="*/ 2176826 w 9683433"/>
              <a:gd name="connsiteY1534" fmla="*/ 970252 h 2210635"/>
              <a:gd name="connsiteX1535" fmla="*/ 2232723 w 9683433"/>
              <a:gd name="connsiteY1535" fmla="*/ 967969 h 2210635"/>
              <a:gd name="connsiteX1536" fmla="*/ 2289256 w 9683433"/>
              <a:gd name="connsiteY1536" fmla="*/ 966257 h 2210635"/>
              <a:gd name="connsiteX1537" fmla="*/ 2345153 w 9683433"/>
              <a:gd name="connsiteY1537" fmla="*/ 964545 h 2210635"/>
              <a:gd name="connsiteX1538" fmla="*/ 2401686 w 9683433"/>
              <a:gd name="connsiteY1538" fmla="*/ 963404 h 2210635"/>
              <a:gd name="connsiteX1539" fmla="*/ 2401686 w 9683433"/>
              <a:gd name="connsiteY1539" fmla="*/ 763646 h 2210635"/>
              <a:gd name="connsiteX1540" fmla="*/ 2368020 w 9683433"/>
              <a:gd name="connsiteY1540" fmla="*/ 770495 h 2210635"/>
              <a:gd name="connsiteX1541" fmla="*/ 2335625 w 9683433"/>
              <a:gd name="connsiteY1541" fmla="*/ 777343 h 2210635"/>
              <a:gd name="connsiteX1542" fmla="*/ 2301960 w 9683433"/>
              <a:gd name="connsiteY1542" fmla="*/ 783622 h 2210635"/>
              <a:gd name="connsiteX1543" fmla="*/ 2268294 w 9683433"/>
              <a:gd name="connsiteY1543" fmla="*/ 790470 h 2210635"/>
              <a:gd name="connsiteX1544" fmla="*/ 2235899 w 9683433"/>
              <a:gd name="connsiteY1544" fmla="*/ 797890 h 2210635"/>
              <a:gd name="connsiteX1545" fmla="*/ 2202234 w 9683433"/>
              <a:gd name="connsiteY1545" fmla="*/ 804739 h 2210635"/>
              <a:gd name="connsiteX1546" fmla="*/ 2168568 w 9683433"/>
              <a:gd name="connsiteY1546" fmla="*/ 812158 h 2210635"/>
              <a:gd name="connsiteX1547" fmla="*/ 2136173 w 9683433"/>
              <a:gd name="connsiteY1547" fmla="*/ 819007 h 2210635"/>
              <a:gd name="connsiteX1548" fmla="*/ 2159040 w 9683433"/>
              <a:gd name="connsiteY1548" fmla="*/ 781339 h 2210635"/>
              <a:gd name="connsiteX1549" fmla="*/ 2181907 w 9683433"/>
              <a:gd name="connsiteY1549" fmla="*/ 743670 h 2210635"/>
              <a:gd name="connsiteX1550" fmla="*/ 2204774 w 9683433"/>
              <a:gd name="connsiteY1550" fmla="*/ 706001 h 2210635"/>
              <a:gd name="connsiteX1551" fmla="*/ 2227641 w 9683433"/>
              <a:gd name="connsiteY1551" fmla="*/ 668904 h 2210635"/>
              <a:gd name="connsiteX1552" fmla="*/ 2249238 w 9683433"/>
              <a:gd name="connsiteY1552" fmla="*/ 631235 h 2210635"/>
              <a:gd name="connsiteX1553" fmla="*/ 2272105 w 9683433"/>
              <a:gd name="connsiteY1553" fmla="*/ 594137 h 2210635"/>
              <a:gd name="connsiteX1554" fmla="*/ 2294973 w 9683433"/>
              <a:gd name="connsiteY1554" fmla="*/ 557039 h 2210635"/>
              <a:gd name="connsiteX1555" fmla="*/ 2317840 w 9683433"/>
              <a:gd name="connsiteY1555" fmla="*/ 519371 h 2210635"/>
              <a:gd name="connsiteX1556" fmla="*/ 2289891 w 9683433"/>
              <a:gd name="connsiteY1556" fmla="*/ 525649 h 2210635"/>
              <a:gd name="connsiteX1557" fmla="*/ 2261307 w 9683433"/>
              <a:gd name="connsiteY1557" fmla="*/ 530785 h 2210635"/>
              <a:gd name="connsiteX1558" fmla="*/ 2233358 w 9683433"/>
              <a:gd name="connsiteY1558" fmla="*/ 537063 h 2210635"/>
              <a:gd name="connsiteX1559" fmla="*/ 2205409 w 9683433"/>
              <a:gd name="connsiteY1559" fmla="*/ 543341 h 2210635"/>
              <a:gd name="connsiteX1560" fmla="*/ 2225736 w 9683433"/>
              <a:gd name="connsiteY1560" fmla="*/ 509668 h 2210635"/>
              <a:gd name="connsiteX1561" fmla="*/ 2246062 w 9683433"/>
              <a:gd name="connsiteY1561" fmla="*/ 475995 h 2210635"/>
              <a:gd name="connsiteX1562" fmla="*/ 2266389 w 9683433"/>
              <a:gd name="connsiteY1562" fmla="*/ 442892 h 2210635"/>
              <a:gd name="connsiteX1563" fmla="*/ 2286715 w 9683433"/>
              <a:gd name="connsiteY1563" fmla="*/ 409218 h 2210635"/>
              <a:gd name="connsiteX1564" fmla="*/ 2307041 w 9683433"/>
              <a:gd name="connsiteY1564" fmla="*/ 375545 h 2210635"/>
              <a:gd name="connsiteX1565" fmla="*/ 2328003 w 9683433"/>
              <a:gd name="connsiteY1565" fmla="*/ 341871 h 2210635"/>
              <a:gd name="connsiteX1566" fmla="*/ 2348329 w 9683433"/>
              <a:gd name="connsiteY1566" fmla="*/ 308769 h 2210635"/>
              <a:gd name="connsiteX1567" fmla="*/ 2369291 w 9683433"/>
              <a:gd name="connsiteY1567" fmla="*/ 275666 h 2210635"/>
              <a:gd name="connsiteX1568" fmla="*/ 2350870 w 9683433"/>
              <a:gd name="connsiteY1568" fmla="*/ 279090 h 2210635"/>
              <a:gd name="connsiteX1569" fmla="*/ 2333084 w 9683433"/>
              <a:gd name="connsiteY1569" fmla="*/ 282515 h 2210635"/>
              <a:gd name="connsiteX1570" fmla="*/ 2315934 w 9683433"/>
              <a:gd name="connsiteY1570" fmla="*/ 285939 h 2210635"/>
              <a:gd name="connsiteX1571" fmla="*/ 2297513 w 9683433"/>
              <a:gd name="connsiteY1571" fmla="*/ 289934 h 2210635"/>
              <a:gd name="connsiteX1572" fmla="*/ 2320380 w 9683433"/>
              <a:gd name="connsiteY1572" fmla="*/ 253407 h 2210635"/>
              <a:gd name="connsiteX1573" fmla="*/ 2342612 w 9683433"/>
              <a:gd name="connsiteY1573" fmla="*/ 216880 h 2210635"/>
              <a:gd name="connsiteX1574" fmla="*/ 2364209 w 9683433"/>
              <a:gd name="connsiteY1574" fmla="*/ 180353 h 2210635"/>
              <a:gd name="connsiteX1575" fmla="*/ 2386441 w 9683433"/>
              <a:gd name="connsiteY1575" fmla="*/ 144397 h 2210635"/>
              <a:gd name="connsiteX1576" fmla="*/ 2409308 w 9683433"/>
              <a:gd name="connsiteY1576" fmla="*/ 107869 h 2210635"/>
              <a:gd name="connsiteX1577" fmla="*/ 2431540 w 9683433"/>
              <a:gd name="connsiteY1577" fmla="*/ 71913 h 2210635"/>
              <a:gd name="connsiteX1578" fmla="*/ 2453772 w 9683433"/>
              <a:gd name="connsiteY1578" fmla="*/ 36527 h 2210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</a:cxnLst>
            <a:rect l="l" t="t" r="r" b="b"/>
            <a:pathLst>
              <a:path w="9683433" h="2210635">
                <a:moveTo>
                  <a:pt x="9683433" y="1536122"/>
                </a:moveTo>
                <a:lnTo>
                  <a:pt x="9683433" y="1625748"/>
                </a:lnTo>
                <a:lnTo>
                  <a:pt x="9654382" y="1631165"/>
                </a:lnTo>
                <a:lnTo>
                  <a:pt x="9620716" y="1636873"/>
                </a:lnTo>
                <a:lnTo>
                  <a:pt x="9643584" y="1600346"/>
                </a:lnTo>
                <a:lnTo>
                  <a:pt x="9666451" y="1563248"/>
                </a:lnTo>
                <a:close/>
                <a:moveTo>
                  <a:pt x="2476004" y="0"/>
                </a:moveTo>
                <a:lnTo>
                  <a:pt x="2498871" y="35386"/>
                </a:lnTo>
                <a:lnTo>
                  <a:pt x="2520468" y="71342"/>
                </a:lnTo>
                <a:lnTo>
                  <a:pt x="2542700" y="106728"/>
                </a:lnTo>
                <a:lnTo>
                  <a:pt x="2565567" y="142114"/>
                </a:lnTo>
                <a:lnTo>
                  <a:pt x="2587799" y="178641"/>
                </a:lnTo>
                <a:lnTo>
                  <a:pt x="2610031" y="214026"/>
                </a:lnTo>
                <a:lnTo>
                  <a:pt x="2632263" y="250554"/>
                </a:lnTo>
                <a:lnTo>
                  <a:pt x="2654495" y="285939"/>
                </a:lnTo>
                <a:lnTo>
                  <a:pt x="2636709" y="282515"/>
                </a:lnTo>
                <a:lnTo>
                  <a:pt x="2618924" y="279661"/>
                </a:lnTo>
                <a:lnTo>
                  <a:pt x="2601773" y="276237"/>
                </a:lnTo>
                <a:lnTo>
                  <a:pt x="2583353" y="272812"/>
                </a:lnTo>
                <a:lnTo>
                  <a:pt x="2603679" y="305915"/>
                </a:lnTo>
                <a:lnTo>
                  <a:pt x="2624641" y="339589"/>
                </a:lnTo>
                <a:lnTo>
                  <a:pt x="2644967" y="372120"/>
                </a:lnTo>
                <a:lnTo>
                  <a:pt x="2665293" y="405223"/>
                </a:lnTo>
                <a:lnTo>
                  <a:pt x="2686255" y="437755"/>
                </a:lnTo>
                <a:lnTo>
                  <a:pt x="2705946" y="471429"/>
                </a:lnTo>
                <a:lnTo>
                  <a:pt x="2726272" y="504531"/>
                </a:lnTo>
                <a:lnTo>
                  <a:pt x="2747234" y="537063"/>
                </a:lnTo>
                <a:lnTo>
                  <a:pt x="2718650" y="531356"/>
                </a:lnTo>
                <a:lnTo>
                  <a:pt x="2690701" y="526790"/>
                </a:lnTo>
                <a:lnTo>
                  <a:pt x="2662117" y="521083"/>
                </a:lnTo>
                <a:lnTo>
                  <a:pt x="2634169" y="515946"/>
                </a:lnTo>
                <a:lnTo>
                  <a:pt x="2657036" y="553044"/>
                </a:lnTo>
                <a:lnTo>
                  <a:pt x="2679903" y="589571"/>
                </a:lnTo>
                <a:lnTo>
                  <a:pt x="2702135" y="626669"/>
                </a:lnTo>
                <a:lnTo>
                  <a:pt x="2725002" y="663767"/>
                </a:lnTo>
                <a:lnTo>
                  <a:pt x="2747869" y="700865"/>
                </a:lnTo>
                <a:lnTo>
                  <a:pt x="2770736" y="737392"/>
                </a:lnTo>
                <a:lnTo>
                  <a:pt x="2793603" y="774490"/>
                </a:lnTo>
                <a:lnTo>
                  <a:pt x="2816471" y="812158"/>
                </a:lnTo>
                <a:lnTo>
                  <a:pt x="2783440" y="805310"/>
                </a:lnTo>
                <a:lnTo>
                  <a:pt x="2749775" y="799031"/>
                </a:lnTo>
                <a:lnTo>
                  <a:pt x="2716744" y="792183"/>
                </a:lnTo>
                <a:lnTo>
                  <a:pt x="2683714" y="785905"/>
                </a:lnTo>
                <a:lnTo>
                  <a:pt x="2650049" y="780197"/>
                </a:lnTo>
                <a:lnTo>
                  <a:pt x="2617018" y="773919"/>
                </a:lnTo>
                <a:lnTo>
                  <a:pt x="2583988" y="768212"/>
                </a:lnTo>
                <a:lnTo>
                  <a:pt x="2550322" y="761934"/>
                </a:lnTo>
                <a:lnTo>
                  <a:pt x="2550322" y="962262"/>
                </a:lnTo>
                <a:lnTo>
                  <a:pt x="2597962" y="962262"/>
                </a:lnTo>
                <a:lnTo>
                  <a:pt x="2644967" y="962262"/>
                </a:lnTo>
                <a:lnTo>
                  <a:pt x="2691336" y="962833"/>
                </a:lnTo>
                <a:lnTo>
                  <a:pt x="2738341" y="963404"/>
                </a:lnTo>
                <a:lnTo>
                  <a:pt x="2785981" y="963974"/>
                </a:lnTo>
                <a:lnTo>
                  <a:pt x="2832986" y="964545"/>
                </a:lnTo>
                <a:lnTo>
                  <a:pt x="2880626" y="966257"/>
                </a:lnTo>
                <a:lnTo>
                  <a:pt x="2927630" y="967399"/>
                </a:lnTo>
                <a:lnTo>
                  <a:pt x="2927630" y="890920"/>
                </a:lnTo>
                <a:lnTo>
                  <a:pt x="2902222" y="894344"/>
                </a:lnTo>
                <a:lnTo>
                  <a:pt x="2876814" y="898340"/>
                </a:lnTo>
                <a:lnTo>
                  <a:pt x="2851406" y="901764"/>
                </a:lnTo>
                <a:lnTo>
                  <a:pt x="2825998" y="905759"/>
                </a:lnTo>
                <a:lnTo>
                  <a:pt x="2834891" y="892062"/>
                </a:lnTo>
                <a:lnTo>
                  <a:pt x="2843784" y="878364"/>
                </a:lnTo>
                <a:lnTo>
                  <a:pt x="2852042" y="864666"/>
                </a:lnTo>
                <a:lnTo>
                  <a:pt x="2861570" y="850968"/>
                </a:lnTo>
                <a:lnTo>
                  <a:pt x="2869827" y="837271"/>
                </a:lnTo>
                <a:lnTo>
                  <a:pt x="2878085" y="823573"/>
                </a:lnTo>
                <a:lnTo>
                  <a:pt x="2886978" y="809875"/>
                </a:lnTo>
                <a:lnTo>
                  <a:pt x="2895870" y="796178"/>
                </a:lnTo>
                <a:lnTo>
                  <a:pt x="2885072" y="797890"/>
                </a:lnTo>
                <a:lnTo>
                  <a:pt x="2874274" y="799602"/>
                </a:lnTo>
                <a:lnTo>
                  <a:pt x="2863475" y="801314"/>
                </a:lnTo>
                <a:lnTo>
                  <a:pt x="2852677" y="802456"/>
                </a:lnTo>
                <a:lnTo>
                  <a:pt x="2867922" y="777914"/>
                </a:lnTo>
                <a:lnTo>
                  <a:pt x="2883166" y="753943"/>
                </a:lnTo>
                <a:lnTo>
                  <a:pt x="2899682" y="729402"/>
                </a:lnTo>
                <a:lnTo>
                  <a:pt x="2914926" y="704860"/>
                </a:lnTo>
                <a:lnTo>
                  <a:pt x="2907939" y="706001"/>
                </a:lnTo>
                <a:lnTo>
                  <a:pt x="2900952" y="706572"/>
                </a:lnTo>
                <a:lnTo>
                  <a:pt x="2894600" y="707714"/>
                </a:lnTo>
                <a:lnTo>
                  <a:pt x="2888248" y="708855"/>
                </a:lnTo>
                <a:lnTo>
                  <a:pt x="2896506" y="695157"/>
                </a:lnTo>
                <a:lnTo>
                  <a:pt x="2904763" y="682030"/>
                </a:lnTo>
                <a:lnTo>
                  <a:pt x="2913020" y="668333"/>
                </a:lnTo>
                <a:lnTo>
                  <a:pt x="2921278" y="655206"/>
                </a:lnTo>
                <a:lnTo>
                  <a:pt x="2930171" y="641508"/>
                </a:lnTo>
                <a:lnTo>
                  <a:pt x="2938429" y="628952"/>
                </a:lnTo>
                <a:lnTo>
                  <a:pt x="2947321" y="615825"/>
                </a:lnTo>
                <a:lnTo>
                  <a:pt x="2955579" y="602127"/>
                </a:lnTo>
                <a:lnTo>
                  <a:pt x="2964472" y="615825"/>
                </a:lnTo>
                <a:lnTo>
                  <a:pt x="2972729" y="630093"/>
                </a:lnTo>
                <a:lnTo>
                  <a:pt x="2980987" y="643791"/>
                </a:lnTo>
                <a:lnTo>
                  <a:pt x="2989245" y="657489"/>
                </a:lnTo>
                <a:lnTo>
                  <a:pt x="2997502" y="671757"/>
                </a:lnTo>
                <a:lnTo>
                  <a:pt x="3006395" y="685455"/>
                </a:lnTo>
                <a:lnTo>
                  <a:pt x="3014652" y="699723"/>
                </a:lnTo>
                <a:lnTo>
                  <a:pt x="3023545" y="713421"/>
                </a:lnTo>
                <a:lnTo>
                  <a:pt x="3016558" y="712279"/>
                </a:lnTo>
                <a:lnTo>
                  <a:pt x="3010206" y="711138"/>
                </a:lnTo>
                <a:lnTo>
                  <a:pt x="3003219" y="709426"/>
                </a:lnTo>
                <a:lnTo>
                  <a:pt x="2996232" y="707714"/>
                </a:lnTo>
                <a:lnTo>
                  <a:pt x="3012112" y="733397"/>
                </a:lnTo>
                <a:lnTo>
                  <a:pt x="3027356" y="758509"/>
                </a:lnTo>
                <a:lnTo>
                  <a:pt x="3042601" y="784763"/>
                </a:lnTo>
                <a:lnTo>
                  <a:pt x="3058481" y="809875"/>
                </a:lnTo>
                <a:lnTo>
                  <a:pt x="3048318" y="808163"/>
                </a:lnTo>
                <a:lnTo>
                  <a:pt x="3037520" y="805310"/>
                </a:lnTo>
                <a:lnTo>
                  <a:pt x="3026086" y="803027"/>
                </a:lnTo>
                <a:lnTo>
                  <a:pt x="3015288" y="800744"/>
                </a:lnTo>
                <a:lnTo>
                  <a:pt x="3024180" y="815012"/>
                </a:lnTo>
                <a:lnTo>
                  <a:pt x="3033073" y="829280"/>
                </a:lnTo>
                <a:lnTo>
                  <a:pt x="3041331" y="843549"/>
                </a:lnTo>
                <a:lnTo>
                  <a:pt x="3050224" y="857817"/>
                </a:lnTo>
                <a:lnTo>
                  <a:pt x="3058481" y="872086"/>
                </a:lnTo>
                <a:lnTo>
                  <a:pt x="3068009" y="886925"/>
                </a:lnTo>
                <a:lnTo>
                  <a:pt x="3076267" y="900623"/>
                </a:lnTo>
                <a:lnTo>
                  <a:pt x="3084524" y="914891"/>
                </a:lnTo>
                <a:lnTo>
                  <a:pt x="3059116" y="909184"/>
                </a:lnTo>
                <a:lnTo>
                  <a:pt x="3034344" y="904047"/>
                </a:lnTo>
                <a:lnTo>
                  <a:pt x="3008935" y="898340"/>
                </a:lnTo>
                <a:lnTo>
                  <a:pt x="2984163" y="892632"/>
                </a:lnTo>
                <a:lnTo>
                  <a:pt x="2984163" y="969682"/>
                </a:lnTo>
                <a:lnTo>
                  <a:pt x="3029897" y="971394"/>
                </a:lnTo>
                <a:lnTo>
                  <a:pt x="3074361" y="973677"/>
                </a:lnTo>
                <a:lnTo>
                  <a:pt x="3120095" y="975389"/>
                </a:lnTo>
                <a:lnTo>
                  <a:pt x="3165830" y="978243"/>
                </a:lnTo>
                <a:lnTo>
                  <a:pt x="3211564" y="981096"/>
                </a:lnTo>
                <a:lnTo>
                  <a:pt x="3257298" y="983950"/>
                </a:lnTo>
                <a:lnTo>
                  <a:pt x="3303033" y="986804"/>
                </a:lnTo>
                <a:lnTo>
                  <a:pt x="3348767" y="989087"/>
                </a:lnTo>
                <a:lnTo>
                  <a:pt x="3348767" y="869803"/>
                </a:lnTo>
                <a:lnTo>
                  <a:pt x="3327170" y="872086"/>
                </a:lnTo>
                <a:lnTo>
                  <a:pt x="3304303" y="874369"/>
                </a:lnTo>
                <a:lnTo>
                  <a:pt x="3282071" y="877222"/>
                </a:lnTo>
                <a:lnTo>
                  <a:pt x="3259839" y="878935"/>
                </a:lnTo>
                <a:lnTo>
                  <a:pt x="3237607" y="881788"/>
                </a:lnTo>
                <a:lnTo>
                  <a:pt x="3214740" y="884642"/>
                </a:lnTo>
                <a:lnTo>
                  <a:pt x="3192508" y="887496"/>
                </a:lnTo>
                <a:lnTo>
                  <a:pt x="3170911" y="890349"/>
                </a:lnTo>
                <a:lnTo>
                  <a:pt x="3186156" y="866378"/>
                </a:lnTo>
                <a:lnTo>
                  <a:pt x="3201401" y="842407"/>
                </a:lnTo>
                <a:lnTo>
                  <a:pt x="3216646" y="819007"/>
                </a:lnTo>
                <a:lnTo>
                  <a:pt x="3231890" y="795036"/>
                </a:lnTo>
                <a:lnTo>
                  <a:pt x="3247135" y="771636"/>
                </a:lnTo>
                <a:lnTo>
                  <a:pt x="3262380" y="747665"/>
                </a:lnTo>
                <a:lnTo>
                  <a:pt x="3277625" y="724836"/>
                </a:lnTo>
                <a:lnTo>
                  <a:pt x="3292869" y="700865"/>
                </a:lnTo>
                <a:lnTo>
                  <a:pt x="3274449" y="702577"/>
                </a:lnTo>
                <a:lnTo>
                  <a:pt x="3255393" y="704860"/>
                </a:lnTo>
                <a:lnTo>
                  <a:pt x="3236337" y="707714"/>
                </a:lnTo>
                <a:lnTo>
                  <a:pt x="3217281" y="709426"/>
                </a:lnTo>
                <a:lnTo>
                  <a:pt x="3230620" y="688309"/>
                </a:lnTo>
                <a:lnTo>
                  <a:pt x="3244594" y="667191"/>
                </a:lnTo>
                <a:lnTo>
                  <a:pt x="3258569" y="646074"/>
                </a:lnTo>
                <a:lnTo>
                  <a:pt x="3271908" y="624957"/>
                </a:lnTo>
                <a:lnTo>
                  <a:pt x="3285882" y="603269"/>
                </a:lnTo>
                <a:lnTo>
                  <a:pt x="3299221" y="582152"/>
                </a:lnTo>
                <a:lnTo>
                  <a:pt x="3313196" y="561034"/>
                </a:lnTo>
                <a:lnTo>
                  <a:pt x="3327170" y="539917"/>
                </a:lnTo>
                <a:lnTo>
                  <a:pt x="3314466" y="541059"/>
                </a:lnTo>
                <a:lnTo>
                  <a:pt x="3303033" y="542771"/>
                </a:lnTo>
                <a:lnTo>
                  <a:pt x="3290964" y="543912"/>
                </a:lnTo>
                <a:lnTo>
                  <a:pt x="3278895" y="545054"/>
                </a:lnTo>
                <a:lnTo>
                  <a:pt x="3294140" y="522224"/>
                </a:lnTo>
                <a:lnTo>
                  <a:pt x="3309385" y="499395"/>
                </a:lnTo>
                <a:lnTo>
                  <a:pt x="3323994" y="475995"/>
                </a:lnTo>
                <a:lnTo>
                  <a:pt x="3339239" y="453165"/>
                </a:lnTo>
                <a:lnTo>
                  <a:pt x="3353848" y="430336"/>
                </a:lnTo>
                <a:lnTo>
                  <a:pt x="3369093" y="406935"/>
                </a:lnTo>
                <a:lnTo>
                  <a:pt x="3384338" y="384677"/>
                </a:lnTo>
                <a:lnTo>
                  <a:pt x="3398312" y="361277"/>
                </a:lnTo>
                <a:lnTo>
                  <a:pt x="3413557" y="386389"/>
                </a:lnTo>
                <a:lnTo>
                  <a:pt x="3428802" y="412072"/>
                </a:lnTo>
                <a:lnTo>
                  <a:pt x="3443411" y="436614"/>
                </a:lnTo>
                <a:lnTo>
                  <a:pt x="3458656" y="461726"/>
                </a:lnTo>
                <a:lnTo>
                  <a:pt x="3473901" y="487409"/>
                </a:lnTo>
                <a:lnTo>
                  <a:pt x="3488511" y="512522"/>
                </a:lnTo>
                <a:lnTo>
                  <a:pt x="3503755" y="537634"/>
                </a:lnTo>
                <a:lnTo>
                  <a:pt x="3518365" y="562176"/>
                </a:lnTo>
                <a:lnTo>
                  <a:pt x="3506931" y="559893"/>
                </a:lnTo>
                <a:lnTo>
                  <a:pt x="3494227" y="557039"/>
                </a:lnTo>
                <a:lnTo>
                  <a:pt x="3482794" y="553615"/>
                </a:lnTo>
                <a:lnTo>
                  <a:pt x="3470725" y="550761"/>
                </a:lnTo>
                <a:lnTo>
                  <a:pt x="3484699" y="573591"/>
                </a:lnTo>
                <a:lnTo>
                  <a:pt x="3498039" y="596420"/>
                </a:lnTo>
                <a:lnTo>
                  <a:pt x="3512013" y="619820"/>
                </a:lnTo>
                <a:lnTo>
                  <a:pt x="3525987" y="643220"/>
                </a:lnTo>
                <a:lnTo>
                  <a:pt x="3539326" y="666621"/>
                </a:lnTo>
                <a:lnTo>
                  <a:pt x="3553301" y="689450"/>
                </a:lnTo>
                <a:lnTo>
                  <a:pt x="3566640" y="712279"/>
                </a:lnTo>
                <a:lnTo>
                  <a:pt x="3580614" y="735680"/>
                </a:lnTo>
                <a:lnTo>
                  <a:pt x="3561558" y="730543"/>
                </a:lnTo>
                <a:lnTo>
                  <a:pt x="3542502" y="725977"/>
                </a:lnTo>
                <a:lnTo>
                  <a:pt x="3523446" y="721411"/>
                </a:lnTo>
                <a:lnTo>
                  <a:pt x="3504390" y="716275"/>
                </a:lnTo>
                <a:lnTo>
                  <a:pt x="3519635" y="741387"/>
                </a:lnTo>
                <a:lnTo>
                  <a:pt x="3535515" y="767641"/>
                </a:lnTo>
                <a:lnTo>
                  <a:pt x="3550760" y="793895"/>
                </a:lnTo>
                <a:lnTo>
                  <a:pt x="3566005" y="819578"/>
                </a:lnTo>
                <a:lnTo>
                  <a:pt x="3581249" y="845261"/>
                </a:lnTo>
                <a:lnTo>
                  <a:pt x="3596494" y="870944"/>
                </a:lnTo>
                <a:lnTo>
                  <a:pt x="3611739" y="897198"/>
                </a:lnTo>
                <a:lnTo>
                  <a:pt x="3626984" y="922881"/>
                </a:lnTo>
                <a:lnTo>
                  <a:pt x="3604752" y="917745"/>
                </a:lnTo>
                <a:lnTo>
                  <a:pt x="3581885" y="911467"/>
                </a:lnTo>
                <a:lnTo>
                  <a:pt x="3560288" y="905188"/>
                </a:lnTo>
                <a:lnTo>
                  <a:pt x="3538056" y="899481"/>
                </a:lnTo>
                <a:lnTo>
                  <a:pt x="3515824" y="894344"/>
                </a:lnTo>
                <a:lnTo>
                  <a:pt x="3492957" y="888066"/>
                </a:lnTo>
                <a:lnTo>
                  <a:pt x="3470725" y="882359"/>
                </a:lnTo>
                <a:lnTo>
                  <a:pt x="3449128" y="877222"/>
                </a:lnTo>
                <a:lnTo>
                  <a:pt x="3449128" y="997077"/>
                </a:lnTo>
                <a:lnTo>
                  <a:pt x="3505026" y="1001072"/>
                </a:lnTo>
                <a:lnTo>
                  <a:pt x="3560923" y="1005638"/>
                </a:lnTo>
                <a:lnTo>
                  <a:pt x="3617456" y="1010775"/>
                </a:lnTo>
                <a:lnTo>
                  <a:pt x="3673353" y="1015911"/>
                </a:lnTo>
                <a:lnTo>
                  <a:pt x="3729886" y="1021619"/>
                </a:lnTo>
                <a:lnTo>
                  <a:pt x="3786419" y="1026755"/>
                </a:lnTo>
                <a:lnTo>
                  <a:pt x="3842951" y="1032463"/>
                </a:lnTo>
                <a:lnTo>
                  <a:pt x="3898849" y="1038741"/>
                </a:lnTo>
                <a:lnTo>
                  <a:pt x="3898849" y="838983"/>
                </a:lnTo>
                <a:lnTo>
                  <a:pt x="3865818" y="841837"/>
                </a:lnTo>
                <a:lnTo>
                  <a:pt x="3832788" y="843549"/>
                </a:lnTo>
                <a:lnTo>
                  <a:pt x="3799123" y="846403"/>
                </a:lnTo>
                <a:lnTo>
                  <a:pt x="3766092" y="848686"/>
                </a:lnTo>
                <a:lnTo>
                  <a:pt x="3733062" y="850968"/>
                </a:lnTo>
                <a:lnTo>
                  <a:pt x="3699396" y="853822"/>
                </a:lnTo>
                <a:lnTo>
                  <a:pt x="3665731" y="856676"/>
                </a:lnTo>
                <a:lnTo>
                  <a:pt x="3632701" y="859530"/>
                </a:lnTo>
                <a:lnTo>
                  <a:pt x="3655568" y="825285"/>
                </a:lnTo>
                <a:lnTo>
                  <a:pt x="3678435" y="790470"/>
                </a:lnTo>
                <a:lnTo>
                  <a:pt x="3701302" y="756226"/>
                </a:lnTo>
                <a:lnTo>
                  <a:pt x="3724169" y="721411"/>
                </a:lnTo>
                <a:lnTo>
                  <a:pt x="3747036" y="687167"/>
                </a:lnTo>
                <a:lnTo>
                  <a:pt x="3769903" y="652923"/>
                </a:lnTo>
                <a:lnTo>
                  <a:pt x="3792770" y="618679"/>
                </a:lnTo>
                <a:lnTo>
                  <a:pt x="3815638" y="583864"/>
                </a:lnTo>
                <a:lnTo>
                  <a:pt x="3787054" y="586147"/>
                </a:lnTo>
                <a:lnTo>
                  <a:pt x="3759105" y="588430"/>
                </a:lnTo>
                <a:lnTo>
                  <a:pt x="3730521" y="590713"/>
                </a:lnTo>
                <a:lnTo>
                  <a:pt x="3702572" y="592425"/>
                </a:lnTo>
                <a:lnTo>
                  <a:pt x="3722264" y="561605"/>
                </a:lnTo>
                <a:lnTo>
                  <a:pt x="3743225" y="530785"/>
                </a:lnTo>
                <a:lnTo>
                  <a:pt x="3763551" y="499965"/>
                </a:lnTo>
                <a:lnTo>
                  <a:pt x="3783878" y="469146"/>
                </a:lnTo>
                <a:lnTo>
                  <a:pt x="3804839" y="438326"/>
                </a:lnTo>
                <a:lnTo>
                  <a:pt x="3825166" y="407506"/>
                </a:lnTo>
                <a:lnTo>
                  <a:pt x="3846127" y="377257"/>
                </a:lnTo>
                <a:lnTo>
                  <a:pt x="3865818" y="346437"/>
                </a:lnTo>
                <a:lnTo>
                  <a:pt x="3848033" y="347579"/>
                </a:lnTo>
                <a:lnTo>
                  <a:pt x="3830883" y="348720"/>
                </a:lnTo>
                <a:lnTo>
                  <a:pt x="3812462" y="350433"/>
                </a:lnTo>
                <a:lnTo>
                  <a:pt x="3794676" y="351574"/>
                </a:lnTo>
                <a:lnTo>
                  <a:pt x="3816908" y="317901"/>
                </a:lnTo>
                <a:lnTo>
                  <a:pt x="3839775" y="284798"/>
                </a:lnTo>
                <a:lnTo>
                  <a:pt x="3862007" y="251124"/>
                </a:lnTo>
                <a:lnTo>
                  <a:pt x="3883604" y="217451"/>
                </a:lnTo>
                <a:lnTo>
                  <a:pt x="3905836" y="183777"/>
                </a:lnTo>
                <a:lnTo>
                  <a:pt x="3928703" y="151245"/>
                </a:lnTo>
                <a:lnTo>
                  <a:pt x="3950935" y="117572"/>
                </a:lnTo>
                <a:lnTo>
                  <a:pt x="3973167" y="83899"/>
                </a:lnTo>
                <a:lnTo>
                  <a:pt x="3995399" y="122709"/>
                </a:lnTo>
                <a:lnTo>
                  <a:pt x="4018266" y="160948"/>
                </a:lnTo>
                <a:lnTo>
                  <a:pt x="4039863" y="199187"/>
                </a:lnTo>
                <a:lnTo>
                  <a:pt x="4062095" y="237427"/>
                </a:lnTo>
                <a:lnTo>
                  <a:pt x="4084962" y="276237"/>
                </a:lnTo>
                <a:lnTo>
                  <a:pt x="4107194" y="314476"/>
                </a:lnTo>
                <a:lnTo>
                  <a:pt x="4129426" y="353286"/>
                </a:lnTo>
                <a:lnTo>
                  <a:pt x="4151658" y="391526"/>
                </a:lnTo>
                <a:lnTo>
                  <a:pt x="4133872" y="386389"/>
                </a:lnTo>
                <a:lnTo>
                  <a:pt x="4116087" y="381252"/>
                </a:lnTo>
                <a:lnTo>
                  <a:pt x="4098301" y="375545"/>
                </a:lnTo>
                <a:lnTo>
                  <a:pt x="4080516" y="370979"/>
                </a:lnTo>
                <a:lnTo>
                  <a:pt x="4100842" y="405794"/>
                </a:lnTo>
                <a:lnTo>
                  <a:pt x="4121803" y="441180"/>
                </a:lnTo>
                <a:lnTo>
                  <a:pt x="4142130" y="475995"/>
                </a:lnTo>
                <a:lnTo>
                  <a:pt x="4161821" y="511951"/>
                </a:lnTo>
                <a:lnTo>
                  <a:pt x="4182782" y="547337"/>
                </a:lnTo>
                <a:lnTo>
                  <a:pt x="4203109" y="582152"/>
                </a:lnTo>
                <a:lnTo>
                  <a:pt x="4224070" y="618108"/>
                </a:lnTo>
                <a:lnTo>
                  <a:pt x="4244397" y="653494"/>
                </a:lnTo>
                <a:lnTo>
                  <a:pt x="4216448" y="644362"/>
                </a:lnTo>
                <a:lnTo>
                  <a:pt x="4187864" y="636372"/>
                </a:lnTo>
                <a:lnTo>
                  <a:pt x="4159280" y="627810"/>
                </a:lnTo>
                <a:lnTo>
                  <a:pt x="4130696" y="619249"/>
                </a:lnTo>
                <a:lnTo>
                  <a:pt x="4153563" y="658630"/>
                </a:lnTo>
                <a:lnTo>
                  <a:pt x="4176431" y="698011"/>
                </a:lnTo>
                <a:lnTo>
                  <a:pt x="4199298" y="737392"/>
                </a:lnTo>
                <a:lnTo>
                  <a:pt x="4222165" y="777343"/>
                </a:lnTo>
                <a:lnTo>
                  <a:pt x="4245032" y="816724"/>
                </a:lnTo>
                <a:lnTo>
                  <a:pt x="4267899" y="856105"/>
                </a:lnTo>
                <a:lnTo>
                  <a:pt x="4290767" y="895486"/>
                </a:lnTo>
                <a:lnTo>
                  <a:pt x="4313633" y="935438"/>
                </a:lnTo>
                <a:lnTo>
                  <a:pt x="4279968" y="925164"/>
                </a:lnTo>
                <a:lnTo>
                  <a:pt x="4247573" y="914891"/>
                </a:lnTo>
                <a:lnTo>
                  <a:pt x="4213907" y="905188"/>
                </a:lnTo>
                <a:lnTo>
                  <a:pt x="4180242" y="894915"/>
                </a:lnTo>
                <a:lnTo>
                  <a:pt x="4147847" y="885213"/>
                </a:lnTo>
                <a:lnTo>
                  <a:pt x="4114181" y="874939"/>
                </a:lnTo>
                <a:lnTo>
                  <a:pt x="4080516" y="865237"/>
                </a:lnTo>
                <a:lnTo>
                  <a:pt x="4047485" y="856105"/>
                </a:lnTo>
                <a:lnTo>
                  <a:pt x="4047485" y="1055292"/>
                </a:lnTo>
                <a:lnTo>
                  <a:pt x="4094490" y="1060429"/>
                </a:lnTo>
                <a:lnTo>
                  <a:pt x="4141495" y="1066707"/>
                </a:lnTo>
                <a:lnTo>
                  <a:pt x="4188499" y="1072414"/>
                </a:lnTo>
                <a:lnTo>
                  <a:pt x="4236139" y="1078122"/>
                </a:lnTo>
                <a:lnTo>
                  <a:pt x="4283145" y="1084400"/>
                </a:lnTo>
                <a:lnTo>
                  <a:pt x="4330148" y="1090678"/>
                </a:lnTo>
                <a:lnTo>
                  <a:pt x="4377788" y="1096956"/>
                </a:lnTo>
                <a:lnTo>
                  <a:pt x="4424158" y="1102663"/>
                </a:lnTo>
                <a:lnTo>
                  <a:pt x="4424158" y="1026185"/>
                </a:lnTo>
                <a:lnTo>
                  <a:pt x="4398750" y="1026755"/>
                </a:lnTo>
                <a:lnTo>
                  <a:pt x="4373977" y="1028468"/>
                </a:lnTo>
                <a:lnTo>
                  <a:pt x="4348569" y="1029038"/>
                </a:lnTo>
                <a:lnTo>
                  <a:pt x="4323796" y="1030180"/>
                </a:lnTo>
                <a:lnTo>
                  <a:pt x="4340947" y="1005067"/>
                </a:lnTo>
                <a:lnTo>
                  <a:pt x="4358097" y="978813"/>
                </a:lnTo>
                <a:lnTo>
                  <a:pt x="4375248" y="953701"/>
                </a:lnTo>
                <a:lnTo>
                  <a:pt x="4393034" y="928589"/>
                </a:lnTo>
                <a:lnTo>
                  <a:pt x="4382235" y="928589"/>
                </a:lnTo>
                <a:lnTo>
                  <a:pt x="4371436" y="929159"/>
                </a:lnTo>
                <a:lnTo>
                  <a:pt x="4360003" y="929730"/>
                </a:lnTo>
                <a:lnTo>
                  <a:pt x="4349204" y="929730"/>
                </a:lnTo>
                <a:lnTo>
                  <a:pt x="4365721" y="907471"/>
                </a:lnTo>
                <a:lnTo>
                  <a:pt x="4380964" y="884642"/>
                </a:lnTo>
                <a:lnTo>
                  <a:pt x="4396845" y="861242"/>
                </a:lnTo>
                <a:lnTo>
                  <a:pt x="4412089" y="838983"/>
                </a:lnTo>
                <a:lnTo>
                  <a:pt x="4405102" y="838983"/>
                </a:lnTo>
                <a:lnTo>
                  <a:pt x="4398116" y="839554"/>
                </a:lnTo>
                <a:lnTo>
                  <a:pt x="4391127" y="839554"/>
                </a:lnTo>
                <a:lnTo>
                  <a:pt x="4384775" y="839554"/>
                </a:lnTo>
                <a:lnTo>
                  <a:pt x="4401927" y="815012"/>
                </a:lnTo>
                <a:lnTo>
                  <a:pt x="4419076" y="790470"/>
                </a:lnTo>
                <a:lnTo>
                  <a:pt x="4435591" y="764787"/>
                </a:lnTo>
                <a:lnTo>
                  <a:pt x="4452107" y="740246"/>
                </a:lnTo>
                <a:lnTo>
                  <a:pt x="4461635" y="755085"/>
                </a:lnTo>
                <a:lnTo>
                  <a:pt x="4469893" y="769924"/>
                </a:lnTo>
                <a:lnTo>
                  <a:pt x="4478150" y="784763"/>
                </a:lnTo>
                <a:lnTo>
                  <a:pt x="4486407" y="799031"/>
                </a:lnTo>
                <a:lnTo>
                  <a:pt x="4495300" y="814441"/>
                </a:lnTo>
                <a:lnTo>
                  <a:pt x="4503558" y="829280"/>
                </a:lnTo>
                <a:lnTo>
                  <a:pt x="4511816" y="843549"/>
                </a:lnTo>
                <a:lnTo>
                  <a:pt x="4520073" y="858388"/>
                </a:lnTo>
                <a:lnTo>
                  <a:pt x="4513087" y="856676"/>
                </a:lnTo>
                <a:lnTo>
                  <a:pt x="4507369" y="854393"/>
                </a:lnTo>
                <a:lnTo>
                  <a:pt x="4500382" y="852110"/>
                </a:lnTo>
                <a:lnTo>
                  <a:pt x="4493394" y="849827"/>
                </a:lnTo>
                <a:lnTo>
                  <a:pt x="4501017" y="863525"/>
                </a:lnTo>
                <a:lnTo>
                  <a:pt x="4508639" y="877222"/>
                </a:lnTo>
                <a:lnTo>
                  <a:pt x="4516262" y="890920"/>
                </a:lnTo>
                <a:lnTo>
                  <a:pt x="4524519" y="904618"/>
                </a:lnTo>
                <a:lnTo>
                  <a:pt x="4532142" y="917745"/>
                </a:lnTo>
                <a:lnTo>
                  <a:pt x="4539764" y="931442"/>
                </a:lnTo>
                <a:lnTo>
                  <a:pt x="4547386" y="945140"/>
                </a:lnTo>
                <a:lnTo>
                  <a:pt x="4555009" y="958838"/>
                </a:lnTo>
                <a:lnTo>
                  <a:pt x="4544846" y="955413"/>
                </a:lnTo>
                <a:lnTo>
                  <a:pt x="4534048" y="951989"/>
                </a:lnTo>
                <a:lnTo>
                  <a:pt x="4523249" y="948564"/>
                </a:lnTo>
                <a:lnTo>
                  <a:pt x="4512450" y="945140"/>
                </a:lnTo>
                <a:lnTo>
                  <a:pt x="4520709" y="959979"/>
                </a:lnTo>
                <a:lnTo>
                  <a:pt x="4530236" y="974818"/>
                </a:lnTo>
                <a:lnTo>
                  <a:pt x="4538494" y="990228"/>
                </a:lnTo>
                <a:lnTo>
                  <a:pt x="4547386" y="1005067"/>
                </a:lnTo>
                <a:lnTo>
                  <a:pt x="4556279" y="1021048"/>
                </a:lnTo>
                <a:lnTo>
                  <a:pt x="4564537" y="1035887"/>
                </a:lnTo>
                <a:lnTo>
                  <a:pt x="4573430" y="1050726"/>
                </a:lnTo>
                <a:lnTo>
                  <a:pt x="4581688" y="1066136"/>
                </a:lnTo>
                <a:lnTo>
                  <a:pt x="4556915" y="1057575"/>
                </a:lnTo>
                <a:lnTo>
                  <a:pt x="4531507" y="1049585"/>
                </a:lnTo>
                <a:lnTo>
                  <a:pt x="4506734" y="1042165"/>
                </a:lnTo>
                <a:lnTo>
                  <a:pt x="4480690" y="1033604"/>
                </a:lnTo>
                <a:lnTo>
                  <a:pt x="4480690" y="1110654"/>
                </a:lnTo>
                <a:lnTo>
                  <a:pt x="4526425" y="1117502"/>
                </a:lnTo>
                <a:lnTo>
                  <a:pt x="4572159" y="1123210"/>
                </a:lnTo>
                <a:lnTo>
                  <a:pt x="4617894" y="1130059"/>
                </a:lnTo>
                <a:lnTo>
                  <a:pt x="4663628" y="1136907"/>
                </a:lnTo>
                <a:lnTo>
                  <a:pt x="4709363" y="1143756"/>
                </a:lnTo>
                <a:lnTo>
                  <a:pt x="4755097" y="1150605"/>
                </a:lnTo>
                <a:lnTo>
                  <a:pt x="4800831" y="1157454"/>
                </a:lnTo>
                <a:lnTo>
                  <a:pt x="4846565" y="1164303"/>
                </a:lnTo>
                <a:lnTo>
                  <a:pt x="4846565" y="1045019"/>
                </a:lnTo>
                <a:lnTo>
                  <a:pt x="4824334" y="1045019"/>
                </a:lnTo>
                <a:lnTo>
                  <a:pt x="4801466" y="1045590"/>
                </a:lnTo>
                <a:lnTo>
                  <a:pt x="4779235" y="1046160"/>
                </a:lnTo>
                <a:lnTo>
                  <a:pt x="4757002" y="1046731"/>
                </a:lnTo>
                <a:lnTo>
                  <a:pt x="4734136" y="1047302"/>
                </a:lnTo>
                <a:lnTo>
                  <a:pt x="4711903" y="1047302"/>
                </a:lnTo>
                <a:lnTo>
                  <a:pt x="4690306" y="1048443"/>
                </a:lnTo>
                <a:lnTo>
                  <a:pt x="4667439" y="1049014"/>
                </a:lnTo>
                <a:lnTo>
                  <a:pt x="4683319" y="1026755"/>
                </a:lnTo>
                <a:lnTo>
                  <a:pt x="4698564" y="1004497"/>
                </a:lnTo>
                <a:lnTo>
                  <a:pt x="4713808" y="981667"/>
                </a:lnTo>
                <a:lnTo>
                  <a:pt x="4729053" y="959979"/>
                </a:lnTo>
                <a:lnTo>
                  <a:pt x="4744298" y="937150"/>
                </a:lnTo>
                <a:lnTo>
                  <a:pt x="4759543" y="915462"/>
                </a:lnTo>
                <a:lnTo>
                  <a:pt x="4774788" y="892632"/>
                </a:lnTo>
                <a:lnTo>
                  <a:pt x="4790032" y="870944"/>
                </a:lnTo>
                <a:lnTo>
                  <a:pt x="4770976" y="870944"/>
                </a:lnTo>
                <a:lnTo>
                  <a:pt x="4751920" y="871515"/>
                </a:lnTo>
                <a:lnTo>
                  <a:pt x="4732865" y="872086"/>
                </a:lnTo>
                <a:lnTo>
                  <a:pt x="4714444" y="872086"/>
                </a:lnTo>
                <a:lnTo>
                  <a:pt x="4728418" y="852681"/>
                </a:lnTo>
                <a:lnTo>
                  <a:pt x="4741758" y="832705"/>
                </a:lnTo>
                <a:lnTo>
                  <a:pt x="4755731" y="812729"/>
                </a:lnTo>
                <a:lnTo>
                  <a:pt x="4769071" y="792753"/>
                </a:lnTo>
                <a:lnTo>
                  <a:pt x="4783046" y="773348"/>
                </a:lnTo>
                <a:lnTo>
                  <a:pt x="4797020" y="753373"/>
                </a:lnTo>
                <a:lnTo>
                  <a:pt x="4810359" y="732826"/>
                </a:lnTo>
                <a:lnTo>
                  <a:pt x="4824334" y="712850"/>
                </a:lnTo>
                <a:lnTo>
                  <a:pt x="4812264" y="713421"/>
                </a:lnTo>
                <a:lnTo>
                  <a:pt x="4799561" y="713421"/>
                </a:lnTo>
                <a:lnTo>
                  <a:pt x="4788128" y="713421"/>
                </a:lnTo>
                <a:lnTo>
                  <a:pt x="4776058" y="714562"/>
                </a:lnTo>
                <a:lnTo>
                  <a:pt x="4791303" y="692304"/>
                </a:lnTo>
                <a:lnTo>
                  <a:pt x="4805912" y="670616"/>
                </a:lnTo>
                <a:lnTo>
                  <a:pt x="4821157" y="649498"/>
                </a:lnTo>
                <a:lnTo>
                  <a:pt x="4836402" y="627240"/>
                </a:lnTo>
                <a:lnTo>
                  <a:pt x="4851012" y="605552"/>
                </a:lnTo>
                <a:lnTo>
                  <a:pt x="4866256" y="583864"/>
                </a:lnTo>
                <a:lnTo>
                  <a:pt x="4880866" y="562176"/>
                </a:lnTo>
                <a:lnTo>
                  <a:pt x="4896110" y="540488"/>
                </a:lnTo>
                <a:lnTo>
                  <a:pt x="4911355" y="567312"/>
                </a:lnTo>
                <a:lnTo>
                  <a:pt x="4925330" y="592996"/>
                </a:lnTo>
                <a:lnTo>
                  <a:pt x="4940574" y="619820"/>
                </a:lnTo>
                <a:lnTo>
                  <a:pt x="4955819" y="646074"/>
                </a:lnTo>
                <a:lnTo>
                  <a:pt x="4970429" y="672328"/>
                </a:lnTo>
                <a:lnTo>
                  <a:pt x="4985673" y="698582"/>
                </a:lnTo>
                <a:lnTo>
                  <a:pt x="5000919" y="725406"/>
                </a:lnTo>
                <a:lnTo>
                  <a:pt x="5015528" y="751090"/>
                </a:lnTo>
                <a:lnTo>
                  <a:pt x="5004095" y="747665"/>
                </a:lnTo>
                <a:lnTo>
                  <a:pt x="4992025" y="743670"/>
                </a:lnTo>
                <a:lnTo>
                  <a:pt x="4979956" y="739675"/>
                </a:lnTo>
                <a:lnTo>
                  <a:pt x="4968523" y="735680"/>
                </a:lnTo>
                <a:lnTo>
                  <a:pt x="4981862" y="759651"/>
                </a:lnTo>
                <a:lnTo>
                  <a:pt x="4995837" y="784192"/>
                </a:lnTo>
                <a:lnTo>
                  <a:pt x="5009177" y="808163"/>
                </a:lnTo>
                <a:lnTo>
                  <a:pt x="5023150" y="832705"/>
                </a:lnTo>
                <a:lnTo>
                  <a:pt x="5037124" y="856676"/>
                </a:lnTo>
                <a:lnTo>
                  <a:pt x="5050465" y="880647"/>
                </a:lnTo>
                <a:lnTo>
                  <a:pt x="5064438" y="905188"/>
                </a:lnTo>
                <a:lnTo>
                  <a:pt x="5077778" y="929159"/>
                </a:lnTo>
                <a:lnTo>
                  <a:pt x="5058721" y="922881"/>
                </a:lnTo>
                <a:lnTo>
                  <a:pt x="5039666" y="916603"/>
                </a:lnTo>
                <a:lnTo>
                  <a:pt x="5020610" y="909754"/>
                </a:lnTo>
                <a:lnTo>
                  <a:pt x="5001553" y="904047"/>
                </a:lnTo>
                <a:lnTo>
                  <a:pt x="5016798" y="930301"/>
                </a:lnTo>
                <a:lnTo>
                  <a:pt x="5032043" y="957696"/>
                </a:lnTo>
                <a:lnTo>
                  <a:pt x="5047288" y="984521"/>
                </a:lnTo>
                <a:lnTo>
                  <a:pt x="5062533" y="1011916"/>
                </a:lnTo>
                <a:lnTo>
                  <a:pt x="5079047" y="1038741"/>
                </a:lnTo>
                <a:lnTo>
                  <a:pt x="5093658" y="1066136"/>
                </a:lnTo>
                <a:lnTo>
                  <a:pt x="5108902" y="1093532"/>
                </a:lnTo>
                <a:lnTo>
                  <a:pt x="5124148" y="1119785"/>
                </a:lnTo>
                <a:lnTo>
                  <a:pt x="5102550" y="1112366"/>
                </a:lnTo>
                <a:lnTo>
                  <a:pt x="5079683" y="1104946"/>
                </a:lnTo>
                <a:lnTo>
                  <a:pt x="5057451" y="1097527"/>
                </a:lnTo>
                <a:lnTo>
                  <a:pt x="5035219" y="1090107"/>
                </a:lnTo>
                <a:lnTo>
                  <a:pt x="5012352" y="1082117"/>
                </a:lnTo>
                <a:lnTo>
                  <a:pt x="4990120" y="1074697"/>
                </a:lnTo>
                <a:lnTo>
                  <a:pt x="4968523" y="1067278"/>
                </a:lnTo>
                <a:lnTo>
                  <a:pt x="4945656" y="1059858"/>
                </a:lnTo>
                <a:lnTo>
                  <a:pt x="4945656" y="1180283"/>
                </a:lnTo>
                <a:lnTo>
                  <a:pt x="5001553" y="1189415"/>
                </a:lnTo>
                <a:lnTo>
                  <a:pt x="5058086" y="1197976"/>
                </a:lnTo>
                <a:lnTo>
                  <a:pt x="5114619" y="1207108"/>
                </a:lnTo>
                <a:lnTo>
                  <a:pt x="5171151" y="1216240"/>
                </a:lnTo>
                <a:lnTo>
                  <a:pt x="5227049" y="1225372"/>
                </a:lnTo>
                <a:lnTo>
                  <a:pt x="5283581" y="1235074"/>
                </a:lnTo>
                <a:lnTo>
                  <a:pt x="5340115" y="1244777"/>
                </a:lnTo>
                <a:lnTo>
                  <a:pt x="5396647" y="1253338"/>
                </a:lnTo>
                <a:lnTo>
                  <a:pt x="5396647" y="1054151"/>
                </a:lnTo>
                <a:lnTo>
                  <a:pt x="5362981" y="1054151"/>
                </a:lnTo>
                <a:lnTo>
                  <a:pt x="5329316" y="1055292"/>
                </a:lnTo>
                <a:lnTo>
                  <a:pt x="5296921" y="1055292"/>
                </a:lnTo>
                <a:lnTo>
                  <a:pt x="5263255" y="1055292"/>
                </a:lnTo>
                <a:lnTo>
                  <a:pt x="5229589" y="1055863"/>
                </a:lnTo>
                <a:lnTo>
                  <a:pt x="5196560" y="1055863"/>
                </a:lnTo>
                <a:lnTo>
                  <a:pt x="5163529" y="1056434"/>
                </a:lnTo>
                <a:lnTo>
                  <a:pt x="5129863" y="1057004"/>
                </a:lnTo>
                <a:lnTo>
                  <a:pt x="5152730" y="1023331"/>
                </a:lnTo>
                <a:lnTo>
                  <a:pt x="5175598" y="990799"/>
                </a:lnTo>
                <a:lnTo>
                  <a:pt x="5198465" y="957696"/>
                </a:lnTo>
                <a:lnTo>
                  <a:pt x="5221332" y="925164"/>
                </a:lnTo>
                <a:lnTo>
                  <a:pt x="5244199" y="892062"/>
                </a:lnTo>
                <a:lnTo>
                  <a:pt x="5267066" y="859530"/>
                </a:lnTo>
                <a:lnTo>
                  <a:pt x="5289933" y="826427"/>
                </a:lnTo>
                <a:lnTo>
                  <a:pt x="5312802" y="794466"/>
                </a:lnTo>
                <a:lnTo>
                  <a:pt x="5284217" y="794466"/>
                </a:lnTo>
                <a:lnTo>
                  <a:pt x="5256268" y="794466"/>
                </a:lnTo>
                <a:lnTo>
                  <a:pt x="5227049" y="795036"/>
                </a:lnTo>
                <a:lnTo>
                  <a:pt x="5199100" y="795036"/>
                </a:lnTo>
                <a:lnTo>
                  <a:pt x="5219426" y="765358"/>
                </a:lnTo>
                <a:lnTo>
                  <a:pt x="5240388" y="736250"/>
                </a:lnTo>
                <a:lnTo>
                  <a:pt x="5260714" y="706572"/>
                </a:lnTo>
                <a:lnTo>
                  <a:pt x="5281676" y="677465"/>
                </a:lnTo>
                <a:lnTo>
                  <a:pt x="5302002" y="647786"/>
                </a:lnTo>
                <a:lnTo>
                  <a:pt x="5321693" y="618679"/>
                </a:lnTo>
                <a:lnTo>
                  <a:pt x="5342655" y="589000"/>
                </a:lnTo>
                <a:lnTo>
                  <a:pt x="5362981" y="559893"/>
                </a:lnTo>
                <a:lnTo>
                  <a:pt x="5345197" y="559893"/>
                </a:lnTo>
                <a:lnTo>
                  <a:pt x="5327410" y="559893"/>
                </a:lnTo>
                <a:lnTo>
                  <a:pt x="5309625" y="560464"/>
                </a:lnTo>
                <a:lnTo>
                  <a:pt x="5291839" y="560464"/>
                </a:lnTo>
                <a:lnTo>
                  <a:pt x="5314071" y="527932"/>
                </a:lnTo>
                <a:lnTo>
                  <a:pt x="5336303" y="495970"/>
                </a:lnTo>
                <a:lnTo>
                  <a:pt x="5359170" y="464009"/>
                </a:lnTo>
                <a:lnTo>
                  <a:pt x="5381403" y="432619"/>
                </a:lnTo>
                <a:lnTo>
                  <a:pt x="5403634" y="400087"/>
                </a:lnTo>
                <a:lnTo>
                  <a:pt x="5425231" y="368125"/>
                </a:lnTo>
                <a:lnTo>
                  <a:pt x="5448098" y="336164"/>
                </a:lnTo>
                <a:lnTo>
                  <a:pt x="5470330" y="304203"/>
                </a:lnTo>
                <a:lnTo>
                  <a:pt x="5492563" y="343584"/>
                </a:lnTo>
                <a:lnTo>
                  <a:pt x="5514794" y="382964"/>
                </a:lnTo>
                <a:lnTo>
                  <a:pt x="5537662" y="422916"/>
                </a:lnTo>
                <a:lnTo>
                  <a:pt x="5559258" y="462297"/>
                </a:lnTo>
                <a:lnTo>
                  <a:pt x="5581490" y="502248"/>
                </a:lnTo>
                <a:lnTo>
                  <a:pt x="5604357" y="541629"/>
                </a:lnTo>
                <a:lnTo>
                  <a:pt x="5626589" y="581581"/>
                </a:lnTo>
                <a:lnTo>
                  <a:pt x="5648822" y="621532"/>
                </a:lnTo>
                <a:lnTo>
                  <a:pt x="5631035" y="615254"/>
                </a:lnTo>
                <a:lnTo>
                  <a:pt x="5612614" y="608976"/>
                </a:lnTo>
                <a:lnTo>
                  <a:pt x="5595464" y="602698"/>
                </a:lnTo>
                <a:lnTo>
                  <a:pt x="5577679" y="596420"/>
                </a:lnTo>
                <a:lnTo>
                  <a:pt x="5598640" y="632947"/>
                </a:lnTo>
                <a:lnTo>
                  <a:pt x="5618331" y="668904"/>
                </a:lnTo>
                <a:lnTo>
                  <a:pt x="5638657" y="705431"/>
                </a:lnTo>
                <a:lnTo>
                  <a:pt x="5659619" y="741387"/>
                </a:lnTo>
                <a:lnTo>
                  <a:pt x="5679946" y="777914"/>
                </a:lnTo>
                <a:lnTo>
                  <a:pt x="5700272" y="815012"/>
                </a:lnTo>
                <a:lnTo>
                  <a:pt x="5721234" y="850968"/>
                </a:lnTo>
                <a:lnTo>
                  <a:pt x="5741559" y="887496"/>
                </a:lnTo>
                <a:lnTo>
                  <a:pt x="5712976" y="877793"/>
                </a:lnTo>
                <a:lnTo>
                  <a:pt x="5684392" y="867520"/>
                </a:lnTo>
                <a:lnTo>
                  <a:pt x="5656444" y="857817"/>
                </a:lnTo>
                <a:lnTo>
                  <a:pt x="5627859" y="847544"/>
                </a:lnTo>
                <a:lnTo>
                  <a:pt x="5650726" y="888637"/>
                </a:lnTo>
                <a:lnTo>
                  <a:pt x="5673593" y="929159"/>
                </a:lnTo>
                <a:lnTo>
                  <a:pt x="5696461" y="969682"/>
                </a:lnTo>
                <a:lnTo>
                  <a:pt x="5719328" y="1010775"/>
                </a:lnTo>
                <a:lnTo>
                  <a:pt x="5742195" y="1050726"/>
                </a:lnTo>
                <a:lnTo>
                  <a:pt x="5765062" y="1091249"/>
                </a:lnTo>
                <a:lnTo>
                  <a:pt x="5787929" y="1132342"/>
                </a:lnTo>
                <a:lnTo>
                  <a:pt x="5810796" y="1172864"/>
                </a:lnTo>
                <a:lnTo>
                  <a:pt x="5777766" y="1160878"/>
                </a:lnTo>
                <a:lnTo>
                  <a:pt x="5744100" y="1149464"/>
                </a:lnTo>
                <a:lnTo>
                  <a:pt x="5711070" y="1138049"/>
                </a:lnTo>
                <a:lnTo>
                  <a:pt x="5677404" y="1126063"/>
                </a:lnTo>
                <a:lnTo>
                  <a:pt x="5644374" y="1114649"/>
                </a:lnTo>
                <a:lnTo>
                  <a:pt x="5611345" y="1102663"/>
                </a:lnTo>
                <a:lnTo>
                  <a:pt x="5577679" y="1091249"/>
                </a:lnTo>
                <a:lnTo>
                  <a:pt x="5544013" y="1079834"/>
                </a:lnTo>
                <a:lnTo>
                  <a:pt x="5544013" y="1279592"/>
                </a:lnTo>
                <a:lnTo>
                  <a:pt x="5591653" y="1287011"/>
                </a:lnTo>
                <a:lnTo>
                  <a:pt x="5638657" y="1295002"/>
                </a:lnTo>
                <a:lnTo>
                  <a:pt x="5686297" y="1303563"/>
                </a:lnTo>
                <a:lnTo>
                  <a:pt x="5733302" y="1311553"/>
                </a:lnTo>
                <a:lnTo>
                  <a:pt x="5780307" y="1319543"/>
                </a:lnTo>
                <a:lnTo>
                  <a:pt x="5827311" y="1328104"/>
                </a:lnTo>
                <a:lnTo>
                  <a:pt x="5874316" y="1336095"/>
                </a:lnTo>
                <a:lnTo>
                  <a:pt x="5921321" y="1345226"/>
                </a:lnTo>
                <a:lnTo>
                  <a:pt x="5921321" y="1267606"/>
                </a:lnTo>
                <a:lnTo>
                  <a:pt x="5896548" y="1267606"/>
                </a:lnTo>
                <a:lnTo>
                  <a:pt x="5871140" y="1267606"/>
                </a:lnTo>
                <a:lnTo>
                  <a:pt x="5846367" y="1267606"/>
                </a:lnTo>
                <a:lnTo>
                  <a:pt x="5820324" y="1267606"/>
                </a:lnTo>
                <a:lnTo>
                  <a:pt x="5837474" y="1243065"/>
                </a:lnTo>
                <a:lnTo>
                  <a:pt x="5855260" y="1218523"/>
                </a:lnTo>
                <a:lnTo>
                  <a:pt x="5873046" y="1193981"/>
                </a:lnTo>
                <a:lnTo>
                  <a:pt x="5889561" y="1169439"/>
                </a:lnTo>
                <a:lnTo>
                  <a:pt x="5878762" y="1169439"/>
                </a:lnTo>
                <a:lnTo>
                  <a:pt x="5867964" y="1169439"/>
                </a:lnTo>
                <a:lnTo>
                  <a:pt x="5857801" y="1169439"/>
                </a:lnTo>
                <a:lnTo>
                  <a:pt x="5847002" y="1169439"/>
                </a:lnTo>
                <a:lnTo>
                  <a:pt x="5862247" y="1146610"/>
                </a:lnTo>
                <a:lnTo>
                  <a:pt x="5878127" y="1124922"/>
                </a:lnTo>
                <a:lnTo>
                  <a:pt x="5893372" y="1102093"/>
                </a:lnTo>
                <a:lnTo>
                  <a:pt x="5909252" y="1080405"/>
                </a:lnTo>
                <a:lnTo>
                  <a:pt x="5902265" y="1080405"/>
                </a:lnTo>
                <a:lnTo>
                  <a:pt x="5895278" y="1080405"/>
                </a:lnTo>
                <a:lnTo>
                  <a:pt x="5888926" y="1080405"/>
                </a:lnTo>
                <a:lnTo>
                  <a:pt x="5881938" y="1080405"/>
                </a:lnTo>
                <a:lnTo>
                  <a:pt x="5898454" y="1055863"/>
                </a:lnTo>
                <a:lnTo>
                  <a:pt x="5916239" y="1031892"/>
                </a:lnTo>
                <a:lnTo>
                  <a:pt x="5932754" y="1007921"/>
                </a:lnTo>
                <a:lnTo>
                  <a:pt x="5949905" y="983379"/>
                </a:lnTo>
                <a:lnTo>
                  <a:pt x="5958162" y="998219"/>
                </a:lnTo>
                <a:lnTo>
                  <a:pt x="5966420" y="1013058"/>
                </a:lnTo>
                <a:lnTo>
                  <a:pt x="5974677" y="1028468"/>
                </a:lnTo>
                <a:lnTo>
                  <a:pt x="5984205" y="1043307"/>
                </a:lnTo>
                <a:lnTo>
                  <a:pt x="5992464" y="1058717"/>
                </a:lnTo>
                <a:lnTo>
                  <a:pt x="6000720" y="1074126"/>
                </a:lnTo>
                <a:lnTo>
                  <a:pt x="6008978" y="1088966"/>
                </a:lnTo>
                <a:lnTo>
                  <a:pt x="6017236" y="1104376"/>
                </a:lnTo>
                <a:lnTo>
                  <a:pt x="6010884" y="1101522"/>
                </a:lnTo>
                <a:lnTo>
                  <a:pt x="6003896" y="1099239"/>
                </a:lnTo>
                <a:lnTo>
                  <a:pt x="5996909" y="1096956"/>
                </a:lnTo>
                <a:lnTo>
                  <a:pt x="5990557" y="1094673"/>
                </a:lnTo>
                <a:lnTo>
                  <a:pt x="5998180" y="1108371"/>
                </a:lnTo>
                <a:lnTo>
                  <a:pt x="6005802" y="1122068"/>
                </a:lnTo>
                <a:lnTo>
                  <a:pt x="6013424" y="1135766"/>
                </a:lnTo>
                <a:lnTo>
                  <a:pt x="6021048" y="1150034"/>
                </a:lnTo>
                <a:lnTo>
                  <a:pt x="6029941" y="1163732"/>
                </a:lnTo>
                <a:lnTo>
                  <a:pt x="6037563" y="1177430"/>
                </a:lnTo>
                <a:lnTo>
                  <a:pt x="6045184" y="1191127"/>
                </a:lnTo>
                <a:lnTo>
                  <a:pt x="6052807" y="1204825"/>
                </a:lnTo>
                <a:lnTo>
                  <a:pt x="6042008" y="1201401"/>
                </a:lnTo>
                <a:lnTo>
                  <a:pt x="6031210" y="1197406"/>
                </a:lnTo>
                <a:lnTo>
                  <a:pt x="6020412" y="1193981"/>
                </a:lnTo>
                <a:lnTo>
                  <a:pt x="6009613" y="1189986"/>
                </a:lnTo>
                <a:lnTo>
                  <a:pt x="6018506" y="1205396"/>
                </a:lnTo>
                <a:lnTo>
                  <a:pt x="6027399" y="1221377"/>
                </a:lnTo>
                <a:lnTo>
                  <a:pt x="6035656" y="1236216"/>
                </a:lnTo>
                <a:lnTo>
                  <a:pt x="6043914" y="1252196"/>
                </a:lnTo>
                <a:lnTo>
                  <a:pt x="6053442" y="1267035"/>
                </a:lnTo>
                <a:lnTo>
                  <a:pt x="6061700" y="1283016"/>
                </a:lnTo>
                <a:lnTo>
                  <a:pt x="6069958" y="1297855"/>
                </a:lnTo>
                <a:lnTo>
                  <a:pt x="6079485" y="1313836"/>
                </a:lnTo>
                <a:lnTo>
                  <a:pt x="6054077" y="1304704"/>
                </a:lnTo>
                <a:lnTo>
                  <a:pt x="6028034" y="1296143"/>
                </a:lnTo>
                <a:lnTo>
                  <a:pt x="6003261" y="1287011"/>
                </a:lnTo>
                <a:lnTo>
                  <a:pt x="5977853" y="1277879"/>
                </a:lnTo>
                <a:lnTo>
                  <a:pt x="5977853" y="1354929"/>
                </a:lnTo>
                <a:lnTo>
                  <a:pt x="6096000" y="1376046"/>
                </a:lnTo>
                <a:lnTo>
                  <a:pt x="6127125" y="1380612"/>
                </a:lnTo>
                <a:lnTo>
                  <a:pt x="6157615" y="1386319"/>
                </a:lnTo>
                <a:lnTo>
                  <a:pt x="6188739" y="1391456"/>
                </a:lnTo>
                <a:lnTo>
                  <a:pt x="6219229" y="1397163"/>
                </a:lnTo>
                <a:lnTo>
                  <a:pt x="6250989" y="1402871"/>
                </a:lnTo>
                <a:lnTo>
                  <a:pt x="6281478" y="1408007"/>
                </a:lnTo>
                <a:lnTo>
                  <a:pt x="6312603" y="1413715"/>
                </a:lnTo>
                <a:lnTo>
                  <a:pt x="6343728" y="1418851"/>
                </a:lnTo>
                <a:lnTo>
                  <a:pt x="6343728" y="1299567"/>
                </a:lnTo>
                <a:lnTo>
                  <a:pt x="6320861" y="1299567"/>
                </a:lnTo>
                <a:lnTo>
                  <a:pt x="6298629" y="1299567"/>
                </a:lnTo>
                <a:lnTo>
                  <a:pt x="6276397" y="1299567"/>
                </a:lnTo>
                <a:lnTo>
                  <a:pt x="6253529" y="1299567"/>
                </a:lnTo>
                <a:lnTo>
                  <a:pt x="6231933" y="1299567"/>
                </a:lnTo>
                <a:lnTo>
                  <a:pt x="6209701" y="1299567"/>
                </a:lnTo>
                <a:lnTo>
                  <a:pt x="6186834" y="1299567"/>
                </a:lnTo>
                <a:lnTo>
                  <a:pt x="6164602" y="1299567"/>
                </a:lnTo>
                <a:lnTo>
                  <a:pt x="6179846" y="1277309"/>
                </a:lnTo>
                <a:lnTo>
                  <a:pt x="6195091" y="1255621"/>
                </a:lnTo>
                <a:lnTo>
                  <a:pt x="6210336" y="1233362"/>
                </a:lnTo>
                <a:lnTo>
                  <a:pt x="6226216" y="1211674"/>
                </a:lnTo>
                <a:lnTo>
                  <a:pt x="6241461" y="1189986"/>
                </a:lnTo>
                <a:lnTo>
                  <a:pt x="6256705" y="1167727"/>
                </a:lnTo>
                <a:lnTo>
                  <a:pt x="6271950" y="1146039"/>
                </a:lnTo>
                <a:lnTo>
                  <a:pt x="6287195" y="1124351"/>
                </a:lnTo>
                <a:lnTo>
                  <a:pt x="6268139" y="1124351"/>
                </a:lnTo>
                <a:lnTo>
                  <a:pt x="6249083" y="1124351"/>
                </a:lnTo>
                <a:lnTo>
                  <a:pt x="6230027" y="1124351"/>
                </a:lnTo>
                <a:lnTo>
                  <a:pt x="6210971" y="1124351"/>
                </a:lnTo>
                <a:lnTo>
                  <a:pt x="6224946" y="1104376"/>
                </a:lnTo>
                <a:lnTo>
                  <a:pt x="6238285" y="1084970"/>
                </a:lnTo>
                <a:lnTo>
                  <a:pt x="6252259" y="1065565"/>
                </a:lnTo>
                <a:lnTo>
                  <a:pt x="6266233" y="1046160"/>
                </a:lnTo>
                <a:lnTo>
                  <a:pt x="6279573" y="1026185"/>
                </a:lnTo>
                <a:lnTo>
                  <a:pt x="6293547" y="1006209"/>
                </a:lnTo>
                <a:lnTo>
                  <a:pt x="6306886" y="987375"/>
                </a:lnTo>
                <a:lnTo>
                  <a:pt x="6320861" y="967399"/>
                </a:lnTo>
                <a:lnTo>
                  <a:pt x="6309427" y="967399"/>
                </a:lnTo>
                <a:lnTo>
                  <a:pt x="6297358" y="967399"/>
                </a:lnTo>
                <a:lnTo>
                  <a:pt x="6285289" y="967399"/>
                </a:lnTo>
                <a:lnTo>
                  <a:pt x="6273856" y="967399"/>
                </a:lnTo>
                <a:lnTo>
                  <a:pt x="6287830" y="946282"/>
                </a:lnTo>
                <a:lnTo>
                  <a:pt x="6303075" y="924594"/>
                </a:lnTo>
                <a:lnTo>
                  <a:pt x="6318320" y="902906"/>
                </a:lnTo>
                <a:lnTo>
                  <a:pt x="6332929" y="881788"/>
                </a:lnTo>
                <a:lnTo>
                  <a:pt x="6348174" y="860671"/>
                </a:lnTo>
                <a:lnTo>
                  <a:pt x="6363419" y="838983"/>
                </a:lnTo>
                <a:lnTo>
                  <a:pt x="6378028" y="817866"/>
                </a:lnTo>
                <a:lnTo>
                  <a:pt x="6393273" y="796178"/>
                </a:lnTo>
                <a:lnTo>
                  <a:pt x="6407883" y="823002"/>
                </a:lnTo>
                <a:lnTo>
                  <a:pt x="6423127" y="849827"/>
                </a:lnTo>
                <a:lnTo>
                  <a:pt x="6438372" y="876652"/>
                </a:lnTo>
                <a:lnTo>
                  <a:pt x="6452347" y="902906"/>
                </a:lnTo>
                <a:lnTo>
                  <a:pt x="6467591" y="929159"/>
                </a:lnTo>
                <a:lnTo>
                  <a:pt x="6482836" y="955984"/>
                </a:lnTo>
                <a:lnTo>
                  <a:pt x="6497446" y="982238"/>
                </a:lnTo>
                <a:lnTo>
                  <a:pt x="6512690" y="1009063"/>
                </a:lnTo>
                <a:lnTo>
                  <a:pt x="6500622" y="1005067"/>
                </a:lnTo>
                <a:lnTo>
                  <a:pt x="6489188" y="1001072"/>
                </a:lnTo>
                <a:lnTo>
                  <a:pt x="6477119" y="997077"/>
                </a:lnTo>
                <a:lnTo>
                  <a:pt x="6465051" y="992511"/>
                </a:lnTo>
                <a:lnTo>
                  <a:pt x="6478390" y="1016482"/>
                </a:lnTo>
                <a:lnTo>
                  <a:pt x="6492364" y="1041595"/>
                </a:lnTo>
                <a:lnTo>
                  <a:pt x="6505703" y="1066136"/>
                </a:lnTo>
                <a:lnTo>
                  <a:pt x="6519678" y="1090107"/>
                </a:lnTo>
                <a:lnTo>
                  <a:pt x="6533652" y="1114649"/>
                </a:lnTo>
                <a:lnTo>
                  <a:pt x="6546991" y="1139190"/>
                </a:lnTo>
                <a:lnTo>
                  <a:pt x="6560966" y="1163161"/>
                </a:lnTo>
                <a:lnTo>
                  <a:pt x="6574305" y="1187703"/>
                </a:lnTo>
                <a:lnTo>
                  <a:pt x="6556519" y="1180854"/>
                </a:lnTo>
                <a:lnTo>
                  <a:pt x="6537463" y="1174576"/>
                </a:lnTo>
                <a:lnTo>
                  <a:pt x="6518407" y="1167727"/>
                </a:lnTo>
                <a:lnTo>
                  <a:pt x="6499351" y="1160878"/>
                </a:lnTo>
                <a:lnTo>
                  <a:pt x="6514596" y="1188274"/>
                </a:lnTo>
                <a:lnTo>
                  <a:pt x="6529841" y="1215669"/>
                </a:lnTo>
                <a:lnTo>
                  <a:pt x="6545086" y="1243065"/>
                </a:lnTo>
                <a:lnTo>
                  <a:pt x="6560330" y="1270460"/>
                </a:lnTo>
                <a:lnTo>
                  <a:pt x="6575575" y="1297284"/>
                </a:lnTo>
                <a:lnTo>
                  <a:pt x="6590820" y="1324680"/>
                </a:lnTo>
                <a:lnTo>
                  <a:pt x="6606065" y="1352075"/>
                </a:lnTo>
                <a:lnTo>
                  <a:pt x="6621945" y="1379471"/>
                </a:lnTo>
                <a:lnTo>
                  <a:pt x="6599077" y="1370909"/>
                </a:lnTo>
                <a:lnTo>
                  <a:pt x="6576846" y="1363490"/>
                </a:lnTo>
                <a:lnTo>
                  <a:pt x="6554614" y="1356070"/>
                </a:lnTo>
                <a:lnTo>
                  <a:pt x="6531746" y="1348080"/>
                </a:lnTo>
                <a:lnTo>
                  <a:pt x="6509514" y="1340090"/>
                </a:lnTo>
                <a:lnTo>
                  <a:pt x="6487918" y="1332099"/>
                </a:lnTo>
                <a:lnTo>
                  <a:pt x="6465051" y="1324680"/>
                </a:lnTo>
                <a:lnTo>
                  <a:pt x="6442819" y="1317260"/>
                </a:lnTo>
                <a:lnTo>
                  <a:pt x="6442819" y="1436544"/>
                </a:lnTo>
                <a:lnTo>
                  <a:pt x="6499351" y="1446247"/>
                </a:lnTo>
                <a:lnTo>
                  <a:pt x="6555249" y="1455949"/>
                </a:lnTo>
                <a:lnTo>
                  <a:pt x="6611781" y="1466223"/>
                </a:lnTo>
                <a:lnTo>
                  <a:pt x="6668314" y="1475925"/>
                </a:lnTo>
                <a:lnTo>
                  <a:pt x="6724847" y="1485628"/>
                </a:lnTo>
                <a:lnTo>
                  <a:pt x="6780744" y="1494759"/>
                </a:lnTo>
                <a:lnTo>
                  <a:pt x="6836642" y="1504462"/>
                </a:lnTo>
                <a:lnTo>
                  <a:pt x="6893174" y="1513594"/>
                </a:lnTo>
                <a:lnTo>
                  <a:pt x="6893174" y="1314407"/>
                </a:lnTo>
                <a:lnTo>
                  <a:pt x="6860144" y="1314977"/>
                </a:lnTo>
                <a:lnTo>
                  <a:pt x="6826479" y="1314977"/>
                </a:lnTo>
                <a:lnTo>
                  <a:pt x="6793448" y="1314977"/>
                </a:lnTo>
                <a:lnTo>
                  <a:pt x="6760418" y="1314977"/>
                </a:lnTo>
                <a:lnTo>
                  <a:pt x="6726752" y="1315548"/>
                </a:lnTo>
                <a:lnTo>
                  <a:pt x="6693722" y="1315548"/>
                </a:lnTo>
                <a:lnTo>
                  <a:pt x="6660692" y="1315548"/>
                </a:lnTo>
                <a:lnTo>
                  <a:pt x="6627026" y="1315548"/>
                </a:lnTo>
                <a:lnTo>
                  <a:pt x="6649893" y="1283016"/>
                </a:lnTo>
                <a:lnTo>
                  <a:pt x="6672760" y="1250484"/>
                </a:lnTo>
                <a:lnTo>
                  <a:pt x="6695628" y="1217952"/>
                </a:lnTo>
                <a:lnTo>
                  <a:pt x="6718495" y="1184849"/>
                </a:lnTo>
                <a:lnTo>
                  <a:pt x="6741362" y="1152317"/>
                </a:lnTo>
                <a:lnTo>
                  <a:pt x="6764229" y="1119215"/>
                </a:lnTo>
                <a:lnTo>
                  <a:pt x="6787096" y="1087253"/>
                </a:lnTo>
                <a:lnTo>
                  <a:pt x="6809963" y="1054151"/>
                </a:lnTo>
                <a:lnTo>
                  <a:pt x="6780744" y="1054151"/>
                </a:lnTo>
                <a:lnTo>
                  <a:pt x="6752795" y="1054151"/>
                </a:lnTo>
                <a:lnTo>
                  <a:pt x="6724847" y="1054151"/>
                </a:lnTo>
                <a:lnTo>
                  <a:pt x="6696263" y="1054151"/>
                </a:lnTo>
                <a:lnTo>
                  <a:pt x="6717224" y="1025614"/>
                </a:lnTo>
                <a:lnTo>
                  <a:pt x="6737551" y="995936"/>
                </a:lnTo>
                <a:lnTo>
                  <a:pt x="6757877" y="966828"/>
                </a:lnTo>
                <a:lnTo>
                  <a:pt x="6778203" y="937150"/>
                </a:lnTo>
                <a:lnTo>
                  <a:pt x="6798530" y="908042"/>
                </a:lnTo>
                <a:lnTo>
                  <a:pt x="6818856" y="878364"/>
                </a:lnTo>
                <a:lnTo>
                  <a:pt x="6839818" y="849256"/>
                </a:lnTo>
                <a:lnTo>
                  <a:pt x="6860144" y="819578"/>
                </a:lnTo>
                <a:lnTo>
                  <a:pt x="6842994" y="819578"/>
                </a:lnTo>
                <a:lnTo>
                  <a:pt x="6824573" y="820149"/>
                </a:lnTo>
                <a:lnTo>
                  <a:pt x="6806787" y="820149"/>
                </a:lnTo>
                <a:lnTo>
                  <a:pt x="6789637" y="820149"/>
                </a:lnTo>
                <a:lnTo>
                  <a:pt x="6811234" y="788187"/>
                </a:lnTo>
                <a:lnTo>
                  <a:pt x="6833466" y="756226"/>
                </a:lnTo>
                <a:lnTo>
                  <a:pt x="6855698" y="724836"/>
                </a:lnTo>
                <a:lnTo>
                  <a:pt x="6878565" y="692304"/>
                </a:lnTo>
                <a:lnTo>
                  <a:pt x="6900797" y="660342"/>
                </a:lnTo>
                <a:lnTo>
                  <a:pt x="6923029" y="627810"/>
                </a:lnTo>
                <a:lnTo>
                  <a:pt x="6944625" y="595849"/>
                </a:lnTo>
                <a:lnTo>
                  <a:pt x="6967493" y="563888"/>
                </a:lnTo>
                <a:lnTo>
                  <a:pt x="6989725" y="603269"/>
                </a:lnTo>
                <a:lnTo>
                  <a:pt x="7011956" y="643220"/>
                </a:lnTo>
                <a:lnTo>
                  <a:pt x="7034188" y="682030"/>
                </a:lnTo>
                <a:lnTo>
                  <a:pt x="7057056" y="721982"/>
                </a:lnTo>
                <a:lnTo>
                  <a:pt x="7079288" y="761363"/>
                </a:lnTo>
                <a:lnTo>
                  <a:pt x="7100884" y="800744"/>
                </a:lnTo>
                <a:lnTo>
                  <a:pt x="7123751" y="840124"/>
                </a:lnTo>
                <a:lnTo>
                  <a:pt x="7145983" y="878935"/>
                </a:lnTo>
                <a:lnTo>
                  <a:pt x="7128198" y="873798"/>
                </a:lnTo>
                <a:lnTo>
                  <a:pt x="7110412" y="867520"/>
                </a:lnTo>
                <a:lnTo>
                  <a:pt x="7092627" y="861242"/>
                </a:lnTo>
                <a:lnTo>
                  <a:pt x="7075476" y="854964"/>
                </a:lnTo>
                <a:lnTo>
                  <a:pt x="7095167" y="891491"/>
                </a:lnTo>
                <a:lnTo>
                  <a:pt x="7115494" y="928018"/>
                </a:lnTo>
                <a:lnTo>
                  <a:pt x="7135820" y="963974"/>
                </a:lnTo>
                <a:lnTo>
                  <a:pt x="7156782" y="999360"/>
                </a:lnTo>
                <a:lnTo>
                  <a:pt x="7177108" y="1035887"/>
                </a:lnTo>
                <a:lnTo>
                  <a:pt x="7198070" y="1072414"/>
                </a:lnTo>
                <a:lnTo>
                  <a:pt x="7217761" y="1108371"/>
                </a:lnTo>
                <a:lnTo>
                  <a:pt x="7238087" y="1143756"/>
                </a:lnTo>
                <a:lnTo>
                  <a:pt x="7210138" y="1135195"/>
                </a:lnTo>
                <a:lnTo>
                  <a:pt x="7181554" y="1125493"/>
                </a:lnTo>
                <a:lnTo>
                  <a:pt x="7153606" y="1115790"/>
                </a:lnTo>
                <a:lnTo>
                  <a:pt x="7125657" y="1106088"/>
                </a:lnTo>
                <a:lnTo>
                  <a:pt x="7148524" y="1146610"/>
                </a:lnTo>
                <a:lnTo>
                  <a:pt x="7171391" y="1187132"/>
                </a:lnTo>
                <a:lnTo>
                  <a:pt x="7194258" y="1227655"/>
                </a:lnTo>
                <a:lnTo>
                  <a:pt x="7217126" y="1267035"/>
                </a:lnTo>
                <a:lnTo>
                  <a:pt x="7239993" y="1307558"/>
                </a:lnTo>
                <a:lnTo>
                  <a:pt x="7262860" y="1348080"/>
                </a:lnTo>
                <a:lnTo>
                  <a:pt x="7284457" y="1388032"/>
                </a:lnTo>
                <a:lnTo>
                  <a:pt x="7307324" y="1427983"/>
                </a:lnTo>
                <a:lnTo>
                  <a:pt x="7274929" y="1417139"/>
                </a:lnTo>
                <a:lnTo>
                  <a:pt x="7241263" y="1406295"/>
                </a:lnTo>
                <a:lnTo>
                  <a:pt x="7207598" y="1394880"/>
                </a:lnTo>
                <a:lnTo>
                  <a:pt x="7175203" y="1384036"/>
                </a:lnTo>
                <a:lnTo>
                  <a:pt x="7141537" y="1372622"/>
                </a:lnTo>
                <a:lnTo>
                  <a:pt x="7107871" y="1361778"/>
                </a:lnTo>
                <a:lnTo>
                  <a:pt x="7075476" y="1349792"/>
                </a:lnTo>
                <a:lnTo>
                  <a:pt x="7041811" y="1338948"/>
                </a:lnTo>
                <a:lnTo>
                  <a:pt x="7041811" y="1538135"/>
                </a:lnTo>
                <a:lnTo>
                  <a:pt x="7088816" y="1546126"/>
                </a:lnTo>
                <a:lnTo>
                  <a:pt x="7135820" y="1553545"/>
                </a:lnTo>
                <a:lnTo>
                  <a:pt x="7183460" y="1561536"/>
                </a:lnTo>
                <a:lnTo>
                  <a:pt x="7229830" y="1568955"/>
                </a:lnTo>
                <a:lnTo>
                  <a:pt x="7276834" y="1576375"/>
                </a:lnTo>
                <a:lnTo>
                  <a:pt x="7324474" y="1583224"/>
                </a:lnTo>
                <a:lnTo>
                  <a:pt x="7371479" y="1590643"/>
                </a:lnTo>
                <a:lnTo>
                  <a:pt x="7419119" y="1597492"/>
                </a:lnTo>
                <a:lnTo>
                  <a:pt x="7419119" y="1521013"/>
                </a:lnTo>
                <a:lnTo>
                  <a:pt x="7393711" y="1521584"/>
                </a:lnTo>
                <a:lnTo>
                  <a:pt x="7368303" y="1522155"/>
                </a:lnTo>
                <a:lnTo>
                  <a:pt x="7342895" y="1523296"/>
                </a:lnTo>
                <a:lnTo>
                  <a:pt x="7317487" y="1523867"/>
                </a:lnTo>
                <a:lnTo>
                  <a:pt x="7335273" y="1498184"/>
                </a:lnTo>
                <a:lnTo>
                  <a:pt x="7352423" y="1473071"/>
                </a:lnTo>
                <a:lnTo>
                  <a:pt x="7369573" y="1447959"/>
                </a:lnTo>
                <a:lnTo>
                  <a:pt x="7386724" y="1422847"/>
                </a:lnTo>
                <a:lnTo>
                  <a:pt x="7375925" y="1422847"/>
                </a:lnTo>
                <a:lnTo>
                  <a:pt x="7365762" y="1422847"/>
                </a:lnTo>
                <a:lnTo>
                  <a:pt x="7354964" y="1423988"/>
                </a:lnTo>
                <a:lnTo>
                  <a:pt x="7344165" y="1423988"/>
                </a:lnTo>
                <a:lnTo>
                  <a:pt x="7359410" y="1401159"/>
                </a:lnTo>
                <a:lnTo>
                  <a:pt x="7375290" y="1378900"/>
                </a:lnTo>
                <a:lnTo>
                  <a:pt x="7390535" y="1356070"/>
                </a:lnTo>
                <a:lnTo>
                  <a:pt x="7405780" y="1333241"/>
                </a:lnTo>
                <a:lnTo>
                  <a:pt x="7400063" y="1333241"/>
                </a:lnTo>
                <a:lnTo>
                  <a:pt x="7393076" y="1334382"/>
                </a:lnTo>
                <a:lnTo>
                  <a:pt x="7386088" y="1334382"/>
                </a:lnTo>
                <a:lnTo>
                  <a:pt x="7379101" y="1334382"/>
                </a:lnTo>
                <a:lnTo>
                  <a:pt x="7396252" y="1309270"/>
                </a:lnTo>
                <a:lnTo>
                  <a:pt x="7412767" y="1284728"/>
                </a:lnTo>
                <a:lnTo>
                  <a:pt x="7430552" y="1260187"/>
                </a:lnTo>
                <a:lnTo>
                  <a:pt x="7447067" y="1235645"/>
                </a:lnTo>
                <a:lnTo>
                  <a:pt x="7455325" y="1250484"/>
                </a:lnTo>
                <a:lnTo>
                  <a:pt x="7463583" y="1265894"/>
                </a:lnTo>
                <a:lnTo>
                  <a:pt x="7472475" y="1280162"/>
                </a:lnTo>
                <a:lnTo>
                  <a:pt x="7480733" y="1295002"/>
                </a:lnTo>
                <a:lnTo>
                  <a:pt x="7488991" y="1310411"/>
                </a:lnTo>
                <a:lnTo>
                  <a:pt x="7497883" y="1324680"/>
                </a:lnTo>
                <a:lnTo>
                  <a:pt x="7506776" y="1339519"/>
                </a:lnTo>
                <a:lnTo>
                  <a:pt x="7515034" y="1354929"/>
                </a:lnTo>
                <a:lnTo>
                  <a:pt x="7508047" y="1352646"/>
                </a:lnTo>
                <a:lnTo>
                  <a:pt x="7501059" y="1349792"/>
                </a:lnTo>
                <a:lnTo>
                  <a:pt x="7494072" y="1348080"/>
                </a:lnTo>
                <a:lnTo>
                  <a:pt x="7487720" y="1345797"/>
                </a:lnTo>
                <a:lnTo>
                  <a:pt x="7495978" y="1359495"/>
                </a:lnTo>
                <a:lnTo>
                  <a:pt x="7503600" y="1373192"/>
                </a:lnTo>
                <a:lnTo>
                  <a:pt x="7511223" y="1386890"/>
                </a:lnTo>
                <a:lnTo>
                  <a:pt x="7518845" y="1400588"/>
                </a:lnTo>
                <a:lnTo>
                  <a:pt x="7526467" y="1413715"/>
                </a:lnTo>
                <a:lnTo>
                  <a:pt x="7534725" y="1427412"/>
                </a:lnTo>
                <a:lnTo>
                  <a:pt x="7542347" y="1441110"/>
                </a:lnTo>
                <a:lnTo>
                  <a:pt x="7549970" y="1454808"/>
                </a:lnTo>
                <a:lnTo>
                  <a:pt x="7539171" y="1451383"/>
                </a:lnTo>
                <a:lnTo>
                  <a:pt x="7528373" y="1447959"/>
                </a:lnTo>
                <a:lnTo>
                  <a:pt x="7518210" y="1444535"/>
                </a:lnTo>
                <a:lnTo>
                  <a:pt x="7507411" y="1441110"/>
                </a:lnTo>
                <a:lnTo>
                  <a:pt x="7515669" y="1455949"/>
                </a:lnTo>
                <a:lnTo>
                  <a:pt x="7523926" y="1470788"/>
                </a:lnTo>
                <a:lnTo>
                  <a:pt x="7532819" y="1486198"/>
                </a:lnTo>
                <a:lnTo>
                  <a:pt x="7541712" y="1501608"/>
                </a:lnTo>
                <a:lnTo>
                  <a:pt x="7549970" y="1517018"/>
                </a:lnTo>
                <a:lnTo>
                  <a:pt x="7558862" y="1531857"/>
                </a:lnTo>
                <a:lnTo>
                  <a:pt x="7567120" y="1546696"/>
                </a:lnTo>
                <a:lnTo>
                  <a:pt x="7576648" y="1562106"/>
                </a:lnTo>
                <a:lnTo>
                  <a:pt x="7550605" y="1553545"/>
                </a:lnTo>
                <a:lnTo>
                  <a:pt x="7525197" y="1546126"/>
                </a:lnTo>
                <a:lnTo>
                  <a:pt x="7500424" y="1538135"/>
                </a:lnTo>
                <a:lnTo>
                  <a:pt x="7475016" y="1530145"/>
                </a:lnTo>
                <a:lnTo>
                  <a:pt x="7475016" y="1606624"/>
                </a:lnTo>
                <a:lnTo>
                  <a:pt x="7520750" y="1613473"/>
                </a:lnTo>
                <a:lnTo>
                  <a:pt x="7566485" y="1619751"/>
                </a:lnTo>
                <a:lnTo>
                  <a:pt x="7612219" y="1626599"/>
                </a:lnTo>
                <a:lnTo>
                  <a:pt x="7657953" y="1633448"/>
                </a:lnTo>
                <a:lnTo>
                  <a:pt x="7703052" y="1639156"/>
                </a:lnTo>
                <a:lnTo>
                  <a:pt x="7748787" y="1645434"/>
                </a:lnTo>
                <a:lnTo>
                  <a:pt x="7794521" y="1651712"/>
                </a:lnTo>
                <a:lnTo>
                  <a:pt x="7840255" y="1657990"/>
                </a:lnTo>
                <a:lnTo>
                  <a:pt x="7840255" y="1538135"/>
                </a:lnTo>
                <a:lnTo>
                  <a:pt x="7818023" y="1539277"/>
                </a:lnTo>
                <a:lnTo>
                  <a:pt x="7795791" y="1539848"/>
                </a:lnTo>
                <a:lnTo>
                  <a:pt x="7772924" y="1540989"/>
                </a:lnTo>
                <a:lnTo>
                  <a:pt x="7751328" y="1542130"/>
                </a:lnTo>
                <a:lnTo>
                  <a:pt x="7729096" y="1542701"/>
                </a:lnTo>
                <a:lnTo>
                  <a:pt x="7706228" y="1543272"/>
                </a:lnTo>
                <a:lnTo>
                  <a:pt x="7683996" y="1544413"/>
                </a:lnTo>
                <a:lnTo>
                  <a:pt x="7661765" y="1544984"/>
                </a:lnTo>
                <a:lnTo>
                  <a:pt x="7677009" y="1523296"/>
                </a:lnTo>
                <a:lnTo>
                  <a:pt x="7692254" y="1500467"/>
                </a:lnTo>
                <a:lnTo>
                  <a:pt x="7707499" y="1477637"/>
                </a:lnTo>
                <a:lnTo>
                  <a:pt x="7722744" y="1455379"/>
                </a:lnTo>
                <a:lnTo>
                  <a:pt x="7737988" y="1432549"/>
                </a:lnTo>
                <a:lnTo>
                  <a:pt x="7753233" y="1410861"/>
                </a:lnTo>
                <a:lnTo>
                  <a:pt x="7769113" y="1388032"/>
                </a:lnTo>
                <a:lnTo>
                  <a:pt x="7784358" y="1365773"/>
                </a:lnTo>
                <a:lnTo>
                  <a:pt x="7765302" y="1366344"/>
                </a:lnTo>
                <a:lnTo>
                  <a:pt x="7746246" y="1366914"/>
                </a:lnTo>
                <a:lnTo>
                  <a:pt x="7727190" y="1367485"/>
                </a:lnTo>
                <a:lnTo>
                  <a:pt x="7708134" y="1368627"/>
                </a:lnTo>
                <a:lnTo>
                  <a:pt x="7722108" y="1348651"/>
                </a:lnTo>
                <a:lnTo>
                  <a:pt x="7736083" y="1328104"/>
                </a:lnTo>
                <a:lnTo>
                  <a:pt x="7749422" y="1308128"/>
                </a:lnTo>
                <a:lnTo>
                  <a:pt x="7763396" y="1287582"/>
                </a:lnTo>
                <a:lnTo>
                  <a:pt x="7776735" y="1267606"/>
                </a:lnTo>
                <a:lnTo>
                  <a:pt x="7790710" y="1247060"/>
                </a:lnTo>
                <a:lnTo>
                  <a:pt x="7804684" y="1227655"/>
                </a:lnTo>
                <a:lnTo>
                  <a:pt x="7818023" y="1207108"/>
                </a:lnTo>
                <a:lnTo>
                  <a:pt x="7805955" y="1207679"/>
                </a:lnTo>
                <a:lnTo>
                  <a:pt x="7794521" y="1208250"/>
                </a:lnTo>
                <a:lnTo>
                  <a:pt x="7782452" y="1208820"/>
                </a:lnTo>
                <a:lnTo>
                  <a:pt x="7771019" y="1208820"/>
                </a:lnTo>
                <a:lnTo>
                  <a:pt x="7785628" y="1187132"/>
                </a:lnTo>
                <a:lnTo>
                  <a:pt x="7800873" y="1165444"/>
                </a:lnTo>
                <a:lnTo>
                  <a:pt x="7814847" y="1143186"/>
                </a:lnTo>
                <a:lnTo>
                  <a:pt x="7830092" y="1121498"/>
                </a:lnTo>
                <a:lnTo>
                  <a:pt x="7845337" y="1099239"/>
                </a:lnTo>
                <a:lnTo>
                  <a:pt x="7859946" y="1076980"/>
                </a:lnTo>
                <a:lnTo>
                  <a:pt x="7875191" y="1055292"/>
                </a:lnTo>
                <a:lnTo>
                  <a:pt x="7890436" y="1033033"/>
                </a:lnTo>
                <a:lnTo>
                  <a:pt x="7905046" y="1059287"/>
                </a:lnTo>
                <a:lnTo>
                  <a:pt x="7920290" y="1084970"/>
                </a:lnTo>
                <a:lnTo>
                  <a:pt x="7934900" y="1111224"/>
                </a:lnTo>
                <a:lnTo>
                  <a:pt x="7950145" y="1136907"/>
                </a:lnTo>
                <a:lnTo>
                  <a:pt x="7965389" y="1162591"/>
                </a:lnTo>
                <a:lnTo>
                  <a:pt x="7979364" y="1188274"/>
                </a:lnTo>
                <a:lnTo>
                  <a:pt x="7994609" y="1214528"/>
                </a:lnTo>
                <a:lnTo>
                  <a:pt x="8009853" y="1240211"/>
                </a:lnTo>
                <a:lnTo>
                  <a:pt x="7997785" y="1236786"/>
                </a:lnTo>
                <a:lnTo>
                  <a:pt x="7985716" y="1232791"/>
                </a:lnTo>
                <a:lnTo>
                  <a:pt x="7974282" y="1229367"/>
                </a:lnTo>
                <a:lnTo>
                  <a:pt x="7962213" y="1225942"/>
                </a:lnTo>
                <a:lnTo>
                  <a:pt x="7975553" y="1249913"/>
                </a:lnTo>
                <a:lnTo>
                  <a:pt x="7989527" y="1273314"/>
                </a:lnTo>
                <a:lnTo>
                  <a:pt x="8003501" y="1297284"/>
                </a:lnTo>
                <a:lnTo>
                  <a:pt x="8016841" y="1321255"/>
                </a:lnTo>
                <a:lnTo>
                  <a:pt x="8030815" y="1344656"/>
                </a:lnTo>
                <a:lnTo>
                  <a:pt x="8044154" y="1368627"/>
                </a:lnTo>
                <a:lnTo>
                  <a:pt x="8058128" y="1392597"/>
                </a:lnTo>
                <a:lnTo>
                  <a:pt x="8072103" y="1415427"/>
                </a:lnTo>
                <a:lnTo>
                  <a:pt x="8053047" y="1410290"/>
                </a:lnTo>
                <a:lnTo>
                  <a:pt x="8033991" y="1404583"/>
                </a:lnTo>
                <a:lnTo>
                  <a:pt x="8014935" y="1399446"/>
                </a:lnTo>
                <a:lnTo>
                  <a:pt x="7996514" y="1393168"/>
                </a:lnTo>
                <a:lnTo>
                  <a:pt x="8011759" y="1419993"/>
                </a:lnTo>
                <a:lnTo>
                  <a:pt x="8027004" y="1446247"/>
                </a:lnTo>
                <a:lnTo>
                  <a:pt x="8042248" y="1472501"/>
                </a:lnTo>
                <a:lnTo>
                  <a:pt x="8057493" y="1499325"/>
                </a:lnTo>
                <a:lnTo>
                  <a:pt x="8072738" y="1525579"/>
                </a:lnTo>
                <a:lnTo>
                  <a:pt x="8087983" y="1551833"/>
                </a:lnTo>
                <a:lnTo>
                  <a:pt x="8103228" y="1578658"/>
                </a:lnTo>
                <a:lnTo>
                  <a:pt x="8118472" y="1604341"/>
                </a:lnTo>
                <a:lnTo>
                  <a:pt x="8096240" y="1598063"/>
                </a:lnTo>
                <a:lnTo>
                  <a:pt x="8074008" y="1591214"/>
                </a:lnTo>
                <a:lnTo>
                  <a:pt x="8051141" y="1584365"/>
                </a:lnTo>
                <a:lnTo>
                  <a:pt x="8028909" y="1578658"/>
                </a:lnTo>
                <a:lnTo>
                  <a:pt x="8007313" y="1571809"/>
                </a:lnTo>
                <a:lnTo>
                  <a:pt x="7985081" y="1564960"/>
                </a:lnTo>
                <a:lnTo>
                  <a:pt x="7962213" y="1558111"/>
                </a:lnTo>
                <a:lnTo>
                  <a:pt x="7939981" y="1551262"/>
                </a:lnTo>
                <a:lnTo>
                  <a:pt x="7939981" y="1670546"/>
                </a:lnTo>
                <a:lnTo>
                  <a:pt x="7996514" y="1678537"/>
                </a:lnTo>
                <a:lnTo>
                  <a:pt x="8053047" y="1685385"/>
                </a:lnTo>
                <a:lnTo>
                  <a:pt x="8108944" y="1692234"/>
                </a:lnTo>
                <a:lnTo>
                  <a:pt x="8164842" y="1697942"/>
                </a:lnTo>
                <a:lnTo>
                  <a:pt x="8221374" y="1704790"/>
                </a:lnTo>
                <a:lnTo>
                  <a:pt x="8277907" y="1711069"/>
                </a:lnTo>
                <a:lnTo>
                  <a:pt x="8333805" y="1716776"/>
                </a:lnTo>
                <a:lnTo>
                  <a:pt x="8390337" y="1723054"/>
                </a:lnTo>
                <a:lnTo>
                  <a:pt x="8390337" y="1523867"/>
                </a:lnTo>
                <a:lnTo>
                  <a:pt x="8356672" y="1525579"/>
                </a:lnTo>
                <a:lnTo>
                  <a:pt x="8324277" y="1528433"/>
                </a:lnTo>
                <a:lnTo>
                  <a:pt x="8290611" y="1530716"/>
                </a:lnTo>
                <a:lnTo>
                  <a:pt x="8256946" y="1532428"/>
                </a:lnTo>
                <a:lnTo>
                  <a:pt x="8224550" y="1535282"/>
                </a:lnTo>
                <a:lnTo>
                  <a:pt x="8190885" y="1537565"/>
                </a:lnTo>
                <a:lnTo>
                  <a:pt x="8157219" y="1539277"/>
                </a:lnTo>
                <a:lnTo>
                  <a:pt x="8124189" y="1540989"/>
                </a:lnTo>
                <a:lnTo>
                  <a:pt x="8147056" y="1507316"/>
                </a:lnTo>
                <a:lnTo>
                  <a:pt x="8169923" y="1473071"/>
                </a:lnTo>
                <a:lnTo>
                  <a:pt x="8192790" y="1438827"/>
                </a:lnTo>
                <a:lnTo>
                  <a:pt x="8215022" y="1405154"/>
                </a:lnTo>
                <a:lnTo>
                  <a:pt x="8237890" y="1370909"/>
                </a:lnTo>
                <a:lnTo>
                  <a:pt x="8260757" y="1336665"/>
                </a:lnTo>
                <a:lnTo>
                  <a:pt x="8283624" y="1302992"/>
                </a:lnTo>
                <a:lnTo>
                  <a:pt x="8306491" y="1268748"/>
                </a:lnTo>
                <a:lnTo>
                  <a:pt x="8278542" y="1270460"/>
                </a:lnTo>
                <a:lnTo>
                  <a:pt x="8249958" y="1272743"/>
                </a:lnTo>
                <a:lnTo>
                  <a:pt x="8222010" y="1273884"/>
                </a:lnTo>
                <a:lnTo>
                  <a:pt x="8194061" y="1276167"/>
                </a:lnTo>
                <a:lnTo>
                  <a:pt x="8214387" y="1245347"/>
                </a:lnTo>
                <a:lnTo>
                  <a:pt x="8234714" y="1215098"/>
                </a:lnTo>
                <a:lnTo>
                  <a:pt x="8255040" y="1184279"/>
                </a:lnTo>
                <a:lnTo>
                  <a:pt x="8275366" y="1153459"/>
                </a:lnTo>
                <a:lnTo>
                  <a:pt x="8295693" y="1123210"/>
                </a:lnTo>
                <a:lnTo>
                  <a:pt x="8316654" y="1092390"/>
                </a:lnTo>
                <a:lnTo>
                  <a:pt x="8336981" y="1062141"/>
                </a:lnTo>
                <a:lnTo>
                  <a:pt x="8357307" y="1031321"/>
                </a:lnTo>
                <a:lnTo>
                  <a:pt x="8339521" y="1032463"/>
                </a:lnTo>
                <a:lnTo>
                  <a:pt x="8321736" y="1033604"/>
                </a:lnTo>
                <a:lnTo>
                  <a:pt x="8304585" y="1035316"/>
                </a:lnTo>
                <a:lnTo>
                  <a:pt x="8286165" y="1035887"/>
                </a:lnTo>
                <a:lnTo>
                  <a:pt x="8309032" y="1002784"/>
                </a:lnTo>
                <a:lnTo>
                  <a:pt x="8331264" y="969682"/>
                </a:lnTo>
                <a:lnTo>
                  <a:pt x="8352861" y="936008"/>
                </a:lnTo>
                <a:lnTo>
                  <a:pt x="8375092" y="902335"/>
                </a:lnTo>
                <a:lnTo>
                  <a:pt x="8397959" y="868661"/>
                </a:lnTo>
                <a:lnTo>
                  <a:pt x="8420191" y="835559"/>
                </a:lnTo>
                <a:lnTo>
                  <a:pt x="8442423" y="801885"/>
                </a:lnTo>
                <a:lnTo>
                  <a:pt x="8464020" y="768212"/>
                </a:lnTo>
                <a:lnTo>
                  <a:pt x="8486887" y="805880"/>
                </a:lnTo>
                <a:lnTo>
                  <a:pt x="8509119" y="843549"/>
                </a:lnTo>
                <a:lnTo>
                  <a:pt x="8531351" y="881788"/>
                </a:lnTo>
                <a:lnTo>
                  <a:pt x="8553583" y="919457"/>
                </a:lnTo>
                <a:lnTo>
                  <a:pt x="8576450" y="957125"/>
                </a:lnTo>
                <a:lnTo>
                  <a:pt x="8598682" y="994794"/>
                </a:lnTo>
                <a:lnTo>
                  <a:pt x="8620279" y="1033033"/>
                </a:lnTo>
                <a:lnTo>
                  <a:pt x="8643146" y="1070702"/>
                </a:lnTo>
                <a:lnTo>
                  <a:pt x="8625360" y="1066136"/>
                </a:lnTo>
                <a:lnTo>
                  <a:pt x="8607575" y="1061000"/>
                </a:lnTo>
                <a:lnTo>
                  <a:pt x="8589789" y="1056434"/>
                </a:lnTo>
                <a:lnTo>
                  <a:pt x="8572004" y="1051868"/>
                </a:lnTo>
                <a:lnTo>
                  <a:pt x="8592330" y="1086683"/>
                </a:lnTo>
                <a:lnTo>
                  <a:pt x="8612656" y="1121498"/>
                </a:lnTo>
                <a:lnTo>
                  <a:pt x="8633618" y="1155742"/>
                </a:lnTo>
                <a:lnTo>
                  <a:pt x="8653944" y="1190557"/>
                </a:lnTo>
                <a:lnTo>
                  <a:pt x="8674906" y="1224801"/>
                </a:lnTo>
                <a:lnTo>
                  <a:pt x="8694597" y="1259045"/>
                </a:lnTo>
                <a:lnTo>
                  <a:pt x="8714923" y="1293860"/>
                </a:lnTo>
                <a:lnTo>
                  <a:pt x="8735885" y="1328104"/>
                </a:lnTo>
                <a:lnTo>
                  <a:pt x="8707301" y="1321255"/>
                </a:lnTo>
                <a:lnTo>
                  <a:pt x="8679352" y="1313836"/>
                </a:lnTo>
                <a:lnTo>
                  <a:pt x="8650768" y="1306416"/>
                </a:lnTo>
                <a:lnTo>
                  <a:pt x="8622820" y="1299567"/>
                </a:lnTo>
                <a:lnTo>
                  <a:pt x="8645687" y="1337807"/>
                </a:lnTo>
                <a:lnTo>
                  <a:pt x="8667919" y="1376046"/>
                </a:lnTo>
                <a:lnTo>
                  <a:pt x="8690786" y="1414856"/>
                </a:lnTo>
                <a:lnTo>
                  <a:pt x="8713653" y="1453096"/>
                </a:lnTo>
                <a:lnTo>
                  <a:pt x="8736520" y="1491335"/>
                </a:lnTo>
                <a:lnTo>
                  <a:pt x="8759387" y="1530145"/>
                </a:lnTo>
                <a:lnTo>
                  <a:pt x="8782254" y="1568384"/>
                </a:lnTo>
                <a:lnTo>
                  <a:pt x="8805122" y="1606624"/>
                </a:lnTo>
                <a:lnTo>
                  <a:pt x="8772091" y="1598063"/>
                </a:lnTo>
                <a:lnTo>
                  <a:pt x="8738426" y="1590072"/>
                </a:lnTo>
                <a:lnTo>
                  <a:pt x="8705395" y="1580941"/>
                </a:lnTo>
                <a:lnTo>
                  <a:pt x="8671730" y="1572950"/>
                </a:lnTo>
                <a:lnTo>
                  <a:pt x="8638700" y="1563818"/>
                </a:lnTo>
                <a:lnTo>
                  <a:pt x="8605034" y="1555257"/>
                </a:lnTo>
                <a:lnTo>
                  <a:pt x="8572004" y="1546696"/>
                </a:lnTo>
                <a:lnTo>
                  <a:pt x="8538973" y="1538135"/>
                </a:lnTo>
                <a:lnTo>
                  <a:pt x="8538973" y="1737322"/>
                </a:lnTo>
                <a:lnTo>
                  <a:pt x="8585978" y="1741318"/>
                </a:lnTo>
                <a:lnTo>
                  <a:pt x="8633618" y="1745313"/>
                </a:lnTo>
                <a:lnTo>
                  <a:pt x="8679987" y="1749308"/>
                </a:lnTo>
                <a:lnTo>
                  <a:pt x="8726992" y="1752732"/>
                </a:lnTo>
                <a:lnTo>
                  <a:pt x="8774632" y="1756157"/>
                </a:lnTo>
                <a:lnTo>
                  <a:pt x="8821637" y="1759581"/>
                </a:lnTo>
                <a:lnTo>
                  <a:pt x="8868641" y="1763006"/>
                </a:lnTo>
                <a:lnTo>
                  <a:pt x="8916281" y="1766430"/>
                </a:lnTo>
                <a:lnTo>
                  <a:pt x="8916281" y="1689951"/>
                </a:lnTo>
                <a:lnTo>
                  <a:pt x="8890238" y="1692805"/>
                </a:lnTo>
                <a:lnTo>
                  <a:pt x="8864830" y="1695659"/>
                </a:lnTo>
                <a:lnTo>
                  <a:pt x="8840058" y="1697942"/>
                </a:lnTo>
                <a:lnTo>
                  <a:pt x="8814650" y="1700795"/>
                </a:lnTo>
                <a:lnTo>
                  <a:pt x="8822907" y="1687098"/>
                </a:lnTo>
                <a:lnTo>
                  <a:pt x="8832435" y="1673971"/>
                </a:lnTo>
                <a:lnTo>
                  <a:pt x="8840693" y="1660273"/>
                </a:lnTo>
                <a:lnTo>
                  <a:pt x="8848950" y="1647717"/>
                </a:lnTo>
                <a:lnTo>
                  <a:pt x="8858478" y="1634590"/>
                </a:lnTo>
                <a:lnTo>
                  <a:pt x="8866736" y="1620892"/>
                </a:lnTo>
                <a:lnTo>
                  <a:pt x="8875629" y="1607765"/>
                </a:lnTo>
                <a:lnTo>
                  <a:pt x="8883886" y="1594068"/>
                </a:lnTo>
                <a:lnTo>
                  <a:pt x="8873723" y="1595780"/>
                </a:lnTo>
                <a:lnTo>
                  <a:pt x="8862925" y="1596921"/>
                </a:lnTo>
                <a:lnTo>
                  <a:pt x="8852126" y="1597492"/>
                </a:lnTo>
                <a:lnTo>
                  <a:pt x="8841328" y="1599204"/>
                </a:lnTo>
                <a:lnTo>
                  <a:pt x="8856573" y="1575233"/>
                </a:lnTo>
                <a:lnTo>
                  <a:pt x="8871817" y="1551262"/>
                </a:lnTo>
                <a:lnTo>
                  <a:pt x="8887697" y="1527291"/>
                </a:lnTo>
                <a:lnTo>
                  <a:pt x="8902942" y="1503320"/>
                </a:lnTo>
                <a:lnTo>
                  <a:pt x="8896590" y="1503891"/>
                </a:lnTo>
                <a:lnTo>
                  <a:pt x="8889603" y="1504462"/>
                </a:lnTo>
                <a:lnTo>
                  <a:pt x="8883251" y="1505033"/>
                </a:lnTo>
                <a:lnTo>
                  <a:pt x="8876264" y="1506745"/>
                </a:lnTo>
                <a:lnTo>
                  <a:pt x="8885157" y="1493047"/>
                </a:lnTo>
                <a:lnTo>
                  <a:pt x="8893414" y="1479920"/>
                </a:lnTo>
                <a:lnTo>
                  <a:pt x="8901672" y="1466793"/>
                </a:lnTo>
                <a:lnTo>
                  <a:pt x="8909929" y="1453666"/>
                </a:lnTo>
                <a:lnTo>
                  <a:pt x="8918187" y="1441110"/>
                </a:lnTo>
                <a:lnTo>
                  <a:pt x="8927080" y="1427983"/>
                </a:lnTo>
                <a:lnTo>
                  <a:pt x="8935337" y="1414856"/>
                </a:lnTo>
                <a:lnTo>
                  <a:pt x="8944230" y="1401729"/>
                </a:lnTo>
                <a:lnTo>
                  <a:pt x="8952488" y="1416568"/>
                </a:lnTo>
                <a:lnTo>
                  <a:pt x="8961380" y="1429695"/>
                </a:lnTo>
                <a:lnTo>
                  <a:pt x="8969638" y="1444535"/>
                </a:lnTo>
                <a:lnTo>
                  <a:pt x="8977896" y="1458232"/>
                </a:lnTo>
                <a:lnTo>
                  <a:pt x="8986153" y="1472501"/>
                </a:lnTo>
                <a:lnTo>
                  <a:pt x="8994411" y="1486198"/>
                </a:lnTo>
                <a:lnTo>
                  <a:pt x="9003304" y="1500467"/>
                </a:lnTo>
                <a:lnTo>
                  <a:pt x="9012196" y="1514735"/>
                </a:lnTo>
                <a:lnTo>
                  <a:pt x="9005209" y="1513023"/>
                </a:lnTo>
                <a:lnTo>
                  <a:pt x="8998222" y="1511311"/>
                </a:lnTo>
                <a:lnTo>
                  <a:pt x="8991870" y="1510169"/>
                </a:lnTo>
                <a:lnTo>
                  <a:pt x="8984883" y="1507886"/>
                </a:lnTo>
                <a:lnTo>
                  <a:pt x="8992505" y="1521013"/>
                </a:lnTo>
                <a:lnTo>
                  <a:pt x="9000128" y="1534140"/>
                </a:lnTo>
                <a:lnTo>
                  <a:pt x="9008385" y="1546696"/>
                </a:lnTo>
                <a:lnTo>
                  <a:pt x="9016008" y="1559823"/>
                </a:lnTo>
                <a:lnTo>
                  <a:pt x="9023630" y="1572950"/>
                </a:lnTo>
                <a:lnTo>
                  <a:pt x="9031252" y="1586077"/>
                </a:lnTo>
                <a:lnTo>
                  <a:pt x="9038875" y="1598063"/>
                </a:lnTo>
                <a:lnTo>
                  <a:pt x="9047132" y="1611190"/>
                </a:lnTo>
                <a:lnTo>
                  <a:pt x="9036334" y="1609477"/>
                </a:lnTo>
                <a:lnTo>
                  <a:pt x="9024900" y="1606624"/>
                </a:lnTo>
                <a:lnTo>
                  <a:pt x="9014737" y="1603770"/>
                </a:lnTo>
                <a:lnTo>
                  <a:pt x="9003939" y="1601487"/>
                </a:lnTo>
                <a:lnTo>
                  <a:pt x="9012832" y="1616326"/>
                </a:lnTo>
                <a:lnTo>
                  <a:pt x="9021089" y="1630595"/>
                </a:lnTo>
                <a:lnTo>
                  <a:pt x="9029982" y="1644863"/>
                </a:lnTo>
                <a:lnTo>
                  <a:pt x="9038875" y="1659131"/>
                </a:lnTo>
                <a:lnTo>
                  <a:pt x="9047132" y="1673400"/>
                </a:lnTo>
                <a:lnTo>
                  <a:pt x="9055390" y="1687668"/>
                </a:lnTo>
                <a:lnTo>
                  <a:pt x="9064918" y="1702507"/>
                </a:lnTo>
                <a:lnTo>
                  <a:pt x="9073175" y="1716776"/>
                </a:lnTo>
                <a:lnTo>
                  <a:pt x="9047767" y="1710498"/>
                </a:lnTo>
                <a:lnTo>
                  <a:pt x="9022995" y="1704790"/>
                </a:lnTo>
                <a:lnTo>
                  <a:pt x="8997587" y="1699083"/>
                </a:lnTo>
                <a:lnTo>
                  <a:pt x="8972814" y="1693376"/>
                </a:lnTo>
                <a:lnTo>
                  <a:pt x="8972814" y="1769854"/>
                </a:lnTo>
                <a:lnTo>
                  <a:pt x="9018548" y="1772137"/>
                </a:lnTo>
                <a:lnTo>
                  <a:pt x="9063012" y="1774991"/>
                </a:lnTo>
                <a:lnTo>
                  <a:pt x="9108746" y="1776703"/>
                </a:lnTo>
                <a:lnTo>
                  <a:pt x="9154481" y="1778986"/>
                </a:lnTo>
                <a:lnTo>
                  <a:pt x="9200215" y="1780698"/>
                </a:lnTo>
                <a:lnTo>
                  <a:pt x="9245949" y="1782411"/>
                </a:lnTo>
                <a:lnTo>
                  <a:pt x="9291684" y="1784123"/>
                </a:lnTo>
                <a:lnTo>
                  <a:pt x="9337418" y="1785264"/>
                </a:lnTo>
                <a:lnTo>
                  <a:pt x="9337418" y="1665980"/>
                </a:lnTo>
                <a:lnTo>
                  <a:pt x="9315186" y="1669405"/>
                </a:lnTo>
                <a:lnTo>
                  <a:pt x="9292319" y="1672258"/>
                </a:lnTo>
                <a:lnTo>
                  <a:pt x="9270722" y="1675683"/>
                </a:lnTo>
                <a:lnTo>
                  <a:pt x="9248490" y="1679107"/>
                </a:lnTo>
                <a:lnTo>
                  <a:pt x="9226258" y="1681961"/>
                </a:lnTo>
                <a:lnTo>
                  <a:pt x="9203391" y="1685385"/>
                </a:lnTo>
                <a:lnTo>
                  <a:pt x="9181159" y="1687668"/>
                </a:lnTo>
                <a:lnTo>
                  <a:pt x="9158927" y="1691093"/>
                </a:lnTo>
                <a:lnTo>
                  <a:pt x="9174172" y="1667122"/>
                </a:lnTo>
                <a:lnTo>
                  <a:pt x="9189417" y="1643722"/>
                </a:lnTo>
                <a:lnTo>
                  <a:pt x="9204661" y="1619751"/>
                </a:lnTo>
                <a:lnTo>
                  <a:pt x="9219906" y="1594638"/>
                </a:lnTo>
                <a:lnTo>
                  <a:pt x="9235151" y="1570667"/>
                </a:lnTo>
                <a:lnTo>
                  <a:pt x="9250396" y="1546696"/>
                </a:lnTo>
                <a:lnTo>
                  <a:pt x="9265641" y="1523296"/>
                </a:lnTo>
                <a:lnTo>
                  <a:pt x="9280885" y="1499325"/>
                </a:lnTo>
                <a:lnTo>
                  <a:pt x="9261829" y="1501608"/>
                </a:lnTo>
                <a:lnTo>
                  <a:pt x="9244044" y="1504462"/>
                </a:lnTo>
                <a:lnTo>
                  <a:pt x="9224988" y="1507316"/>
                </a:lnTo>
                <a:lnTo>
                  <a:pt x="9205932" y="1509598"/>
                </a:lnTo>
                <a:lnTo>
                  <a:pt x="9219271" y="1487911"/>
                </a:lnTo>
                <a:lnTo>
                  <a:pt x="9233245" y="1466793"/>
                </a:lnTo>
                <a:lnTo>
                  <a:pt x="9246585" y="1445105"/>
                </a:lnTo>
                <a:lnTo>
                  <a:pt x="9260559" y="1423988"/>
                </a:lnTo>
                <a:lnTo>
                  <a:pt x="9274533" y="1401729"/>
                </a:lnTo>
                <a:lnTo>
                  <a:pt x="9287872" y="1380612"/>
                </a:lnTo>
                <a:lnTo>
                  <a:pt x="9301847" y="1358924"/>
                </a:lnTo>
                <a:lnTo>
                  <a:pt x="9315186" y="1336665"/>
                </a:lnTo>
                <a:lnTo>
                  <a:pt x="9303117" y="1338948"/>
                </a:lnTo>
                <a:lnTo>
                  <a:pt x="9291684" y="1341231"/>
                </a:lnTo>
                <a:lnTo>
                  <a:pt x="9279615" y="1342373"/>
                </a:lnTo>
                <a:lnTo>
                  <a:pt x="9267546" y="1344656"/>
                </a:lnTo>
                <a:lnTo>
                  <a:pt x="9282791" y="1320685"/>
                </a:lnTo>
                <a:lnTo>
                  <a:pt x="9298036" y="1297284"/>
                </a:lnTo>
                <a:lnTo>
                  <a:pt x="9312645" y="1273314"/>
                </a:lnTo>
                <a:lnTo>
                  <a:pt x="9327890" y="1249913"/>
                </a:lnTo>
                <a:lnTo>
                  <a:pt x="9341864" y="1225942"/>
                </a:lnTo>
                <a:lnTo>
                  <a:pt x="9357109" y="1202542"/>
                </a:lnTo>
                <a:lnTo>
                  <a:pt x="9372354" y="1179142"/>
                </a:lnTo>
                <a:lnTo>
                  <a:pt x="9386963" y="1155742"/>
                </a:lnTo>
                <a:lnTo>
                  <a:pt x="9402208" y="1179713"/>
                </a:lnTo>
                <a:lnTo>
                  <a:pt x="9417453" y="1204254"/>
                </a:lnTo>
                <a:lnTo>
                  <a:pt x="9432063" y="1228225"/>
                </a:lnTo>
                <a:lnTo>
                  <a:pt x="9447307" y="1252767"/>
                </a:lnTo>
                <a:lnTo>
                  <a:pt x="9461917" y="1276738"/>
                </a:lnTo>
                <a:lnTo>
                  <a:pt x="9477162" y="1301280"/>
                </a:lnTo>
                <a:lnTo>
                  <a:pt x="9492406" y="1325251"/>
                </a:lnTo>
                <a:lnTo>
                  <a:pt x="9507016" y="1349222"/>
                </a:lnTo>
                <a:lnTo>
                  <a:pt x="9495582" y="1346939"/>
                </a:lnTo>
                <a:lnTo>
                  <a:pt x="9482878" y="1345226"/>
                </a:lnTo>
                <a:lnTo>
                  <a:pt x="9470810" y="1342373"/>
                </a:lnTo>
                <a:lnTo>
                  <a:pt x="9459376" y="1340090"/>
                </a:lnTo>
                <a:lnTo>
                  <a:pt x="9473350" y="1362919"/>
                </a:lnTo>
                <a:lnTo>
                  <a:pt x="9486690" y="1384607"/>
                </a:lnTo>
                <a:lnTo>
                  <a:pt x="9500664" y="1406866"/>
                </a:lnTo>
                <a:lnTo>
                  <a:pt x="9514638" y="1429125"/>
                </a:lnTo>
                <a:lnTo>
                  <a:pt x="9527977" y="1451383"/>
                </a:lnTo>
                <a:lnTo>
                  <a:pt x="9541952" y="1473642"/>
                </a:lnTo>
                <a:lnTo>
                  <a:pt x="9555291" y="1495901"/>
                </a:lnTo>
                <a:lnTo>
                  <a:pt x="9569265" y="1517589"/>
                </a:lnTo>
                <a:lnTo>
                  <a:pt x="9550209" y="1514164"/>
                </a:lnTo>
                <a:lnTo>
                  <a:pt x="9531153" y="1510740"/>
                </a:lnTo>
                <a:lnTo>
                  <a:pt x="9512098" y="1507316"/>
                </a:lnTo>
                <a:lnTo>
                  <a:pt x="9493042" y="1503891"/>
                </a:lnTo>
                <a:lnTo>
                  <a:pt x="9508286" y="1528433"/>
                </a:lnTo>
                <a:lnTo>
                  <a:pt x="9523531" y="1552974"/>
                </a:lnTo>
                <a:lnTo>
                  <a:pt x="9539411" y="1577516"/>
                </a:lnTo>
                <a:lnTo>
                  <a:pt x="9554656" y="1602629"/>
                </a:lnTo>
                <a:lnTo>
                  <a:pt x="9569901" y="1627170"/>
                </a:lnTo>
                <a:lnTo>
                  <a:pt x="9585145" y="1651712"/>
                </a:lnTo>
                <a:lnTo>
                  <a:pt x="9600390" y="1676254"/>
                </a:lnTo>
                <a:lnTo>
                  <a:pt x="9615635" y="1700795"/>
                </a:lnTo>
                <a:lnTo>
                  <a:pt x="9593403" y="1696800"/>
                </a:lnTo>
                <a:lnTo>
                  <a:pt x="9570536" y="1693376"/>
                </a:lnTo>
                <a:lnTo>
                  <a:pt x="9548939" y="1689381"/>
                </a:lnTo>
                <a:lnTo>
                  <a:pt x="9526707" y="1685385"/>
                </a:lnTo>
                <a:lnTo>
                  <a:pt x="9504475" y="1680819"/>
                </a:lnTo>
                <a:lnTo>
                  <a:pt x="9481608" y="1676254"/>
                </a:lnTo>
                <a:lnTo>
                  <a:pt x="9459376" y="1672258"/>
                </a:lnTo>
                <a:lnTo>
                  <a:pt x="9437144" y="1668263"/>
                </a:lnTo>
                <a:lnTo>
                  <a:pt x="9437144" y="1787547"/>
                </a:lnTo>
                <a:lnTo>
                  <a:pt x="9493677" y="1788689"/>
                </a:lnTo>
                <a:lnTo>
                  <a:pt x="9549574" y="1789259"/>
                </a:lnTo>
                <a:lnTo>
                  <a:pt x="9605472" y="1789259"/>
                </a:lnTo>
                <a:lnTo>
                  <a:pt x="9662004" y="1789259"/>
                </a:lnTo>
                <a:lnTo>
                  <a:pt x="9683433" y="1789043"/>
                </a:lnTo>
                <a:lnTo>
                  <a:pt x="9683433" y="2210635"/>
                </a:lnTo>
                <a:lnTo>
                  <a:pt x="0" y="2210635"/>
                </a:lnTo>
                <a:lnTo>
                  <a:pt x="0" y="2198478"/>
                </a:lnTo>
                <a:lnTo>
                  <a:pt x="0" y="2177360"/>
                </a:lnTo>
                <a:lnTo>
                  <a:pt x="0" y="2155672"/>
                </a:lnTo>
                <a:lnTo>
                  <a:pt x="0" y="2135126"/>
                </a:lnTo>
                <a:lnTo>
                  <a:pt x="0" y="2114008"/>
                </a:lnTo>
                <a:lnTo>
                  <a:pt x="0" y="2092891"/>
                </a:lnTo>
                <a:lnTo>
                  <a:pt x="0" y="2071774"/>
                </a:lnTo>
                <a:lnTo>
                  <a:pt x="0" y="2050657"/>
                </a:lnTo>
                <a:lnTo>
                  <a:pt x="0" y="2029540"/>
                </a:lnTo>
                <a:lnTo>
                  <a:pt x="0" y="2008993"/>
                </a:lnTo>
                <a:lnTo>
                  <a:pt x="0" y="1987876"/>
                </a:lnTo>
                <a:lnTo>
                  <a:pt x="0" y="1966188"/>
                </a:lnTo>
                <a:lnTo>
                  <a:pt x="0" y="1945071"/>
                </a:lnTo>
                <a:lnTo>
                  <a:pt x="0" y="1923953"/>
                </a:lnTo>
                <a:lnTo>
                  <a:pt x="0" y="1902836"/>
                </a:lnTo>
                <a:lnTo>
                  <a:pt x="0" y="1882289"/>
                </a:lnTo>
                <a:lnTo>
                  <a:pt x="0" y="1861172"/>
                </a:lnTo>
                <a:lnTo>
                  <a:pt x="0" y="1840055"/>
                </a:lnTo>
                <a:lnTo>
                  <a:pt x="0" y="1836631"/>
                </a:lnTo>
                <a:lnTo>
                  <a:pt x="0" y="1818367"/>
                </a:lnTo>
                <a:lnTo>
                  <a:pt x="0" y="1797250"/>
                </a:lnTo>
                <a:lnTo>
                  <a:pt x="0" y="1776132"/>
                </a:lnTo>
                <a:lnTo>
                  <a:pt x="0" y="1755586"/>
                </a:lnTo>
                <a:lnTo>
                  <a:pt x="0" y="1734469"/>
                </a:lnTo>
                <a:lnTo>
                  <a:pt x="0" y="1713351"/>
                </a:lnTo>
                <a:lnTo>
                  <a:pt x="0" y="1692234"/>
                </a:lnTo>
                <a:lnTo>
                  <a:pt x="0" y="1670546"/>
                </a:lnTo>
                <a:lnTo>
                  <a:pt x="0" y="1649429"/>
                </a:lnTo>
                <a:lnTo>
                  <a:pt x="0" y="1628882"/>
                </a:lnTo>
                <a:lnTo>
                  <a:pt x="0" y="1607765"/>
                </a:lnTo>
                <a:lnTo>
                  <a:pt x="0" y="1586648"/>
                </a:lnTo>
                <a:lnTo>
                  <a:pt x="0" y="1565531"/>
                </a:lnTo>
                <a:lnTo>
                  <a:pt x="0" y="1544413"/>
                </a:lnTo>
                <a:lnTo>
                  <a:pt x="0" y="1523296"/>
                </a:lnTo>
                <a:lnTo>
                  <a:pt x="0" y="1502750"/>
                </a:lnTo>
                <a:lnTo>
                  <a:pt x="0" y="1481062"/>
                </a:lnTo>
                <a:lnTo>
                  <a:pt x="0" y="1459944"/>
                </a:lnTo>
                <a:lnTo>
                  <a:pt x="0" y="1438827"/>
                </a:lnTo>
                <a:lnTo>
                  <a:pt x="0" y="1417710"/>
                </a:lnTo>
                <a:lnTo>
                  <a:pt x="0" y="1396593"/>
                </a:lnTo>
                <a:lnTo>
                  <a:pt x="0" y="1376046"/>
                </a:lnTo>
                <a:lnTo>
                  <a:pt x="56533" y="1356070"/>
                </a:lnTo>
                <a:lnTo>
                  <a:pt x="113066" y="1336665"/>
                </a:lnTo>
                <a:lnTo>
                  <a:pt x="170233" y="1318402"/>
                </a:lnTo>
                <a:lnTo>
                  <a:pt x="226131" y="1300138"/>
                </a:lnTo>
                <a:lnTo>
                  <a:pt x="282664" y="1283016"/>
                </a:lnTo>
                <a:lnTo>
                  <a:pt x="339196" y="1265894"/>
                </a:lnTo>
                <a:lnTo>
                  <a:pt x="395729" y="1249343"/>
                </a:lnTo>
                <a:lnTo>
                  <a:pt x="452897" y="1233362"/>
                </a:lnTo>
                <a:lnTo>
                  <a:pt x="508794" y="1217952"/>
                </a:lnTo>
                <a:lnTo>
                  <a:pt x="565327" y="1202542"/>
                </a:lnTo>
                <a:lnTo>
                  <a:pt x="621860" y="1188274"/>
                </a:lnTo>
                <a:lnTo>
                  <a:pt x="679027" y="1174576"/>
                </a:lnTo>
                <a:lnTo>
                  <a:pt x="735560" y="1160878"/>
                </a:lnTo>
                <a:lnTo>
                  <a:pt x="791458" y="1148322"/>
                </a:lnTo>
                <a:lnTo>
                  <a:pt x="847990" y="1135766"/>
                </a:lnTo>
                <a:lnTo>
                  <a:pt x="904523" y="1124351"/>
                </a:lnTo>
                <a:lnTo>
                  <a:pt x="904523" y="924594"/>
                </a:lnTo>
                <a:lnTo>
                  <a:pt x="871492" y="937150"/>
                </a:lnTo>
                <a:lnTo>
                  <a:pt x="838462" y="950277"/>
                </a:lnTo>
                <a:lnTo>
                  <a:pt x="804797" y="963404"/>
                </a:lnTo>
                <a:lnTo>
                  <a:pt x="771766" y="977101"/>
                </a:lnTo>
                <a:lnTo>
                  <a:pt x="738101" y="990228"/>
                </a:lnTo>
                <a:lnTo>
                  <a:pt x="705071" y="1003926"/>
                </a:lnTo>
                <a:lnTo>
                  <a:pt x="672040" y="1018194"/>
                </a:lnTo>
                <a:lnTo>
                  <a:pt x="638375" y="1031892"/>
                </a:lnTo>
                <a:lnTo>
                  <a:pt x="661242" y="989087"/>
                </a:lnTo>
                <a:lnTo>
                  <a:pt x="684109" y="947423"/>
                </a:lnTo>
                <a:lnTo>
                  <a:pt x="706976" y="905188"/>
                </a:lnTo>
                <a:lnTo>
                  <a:pt x="729843" y="863525"/>
                </a:lnTo>
                <a:lnTo>
                  <a:pt x="752710" y="821861"/>
                </a:lnTo>
                <a:lnTo>
                  <a:pt x="775578" y="779056"/>
                </a:lnTo>
                <a:lnTo>
                  <a:pt x="798445" y="737392"/>
                </a:lnTo>
                <a:lnTo>
                  <a:pt x="821312" y="695728"/>
                </a:lnTo>
                <a:lnTo>
                  <a:pt x="793363" y="707714"/>
                </a:lnTo>
                <a:lnTo>
                  <a:pt x="764144" y="718558"/>
                </a:lnTo>
                <a:lnTo>
                  <a:pt x="736195" y="729972"/>
                </a:lnTo>
                <a:lnTo>
                  <a:pt x="707611" y="741387"/>
                </a:lnTo>
                <a:lnTo>
                  <a:pt x="728573" y="704289"/>
                </a:lnTo>
                <a:lnTo>
                  <a:pt x="748899" y="666621"/>
                </a:lnTo>
                <a:lnTo>
                  <a:pt x="769861" y="628952"/>
                </a:lnTo>
                <a:lnTo>
                  <a:pt x="790187" y="591854"/>
                </a:lnTo>
                <a:lnTo>
                  <a:pt x="809878" y="554185"/>
                </a:lnTo>
                <a:lnTo>
                  <a:pt x="830840" y="517088"/>
                </a:lnTo>
                <a:lnTo>
                  <a:pt x="851166" y="479419"/>
                </a:lnTo>
                <a:lnTo>
                  <a:pt x="871492" y="442892"/>
                </a:lnTo>
                <a:lnTo>
                  <a:pt x="854342" y="449741"/>
                </a:lnTo>
                <a:lnTo>
                  <a:pt x="835922" y="456590"/>
                </a:lnTo>
                <a:lnTo>
                  <a:pt x="818136" y="463438"/>
                </a:lnTo>
                <a:lnTo>
                  <a:pt x="800986" y="470858"/>
                </a:lnTo>
                <a:lnTo>
                  <a:pt x="823218" y="429765"/>
                </a:lnTo>
                <a:lnTo>
                  <a:pt x="844814" y="389243"/>
                </a:lnTo>
                <a:lnTo>
                  <a:pt x="867046" y="348150"/>
                </a:lnTo>
                <a:lnTo>
                  <a:pt x="889913" y="307627"/>
                </a:lnTo>
                <a:lnTo>
                  <a:pt x="912145" y="267676"/>
                </a:lnTo>
                <a:lnTo>
                  <a:pt x="934377" y="227153"/>
                </a:lnTo>
                <a:lnTo>
                  <a:pt x="956609" y="186631"/>
                </a:lnTo>
                <a:lnTo>
                  <a:pt x="979476" y="146680"/>
                </a:lnTo>
                <a:lnTo>
                  <a:pt x="1001073" y="178070"/>
                </a:lnTo>
                <a:lnTo>
                  <a:pt x="1023305" y="209461"/>
                </a:lnTo>
                <a:lnTo>
                  <a:pt x="1046172" y="241422"/>
                </a:lnTo>
                <a:lnTo>
                  <a:pt x="1068404" y="272812"/>
                </a:lnTo>
                <a:lnTo>
                  <a:pt x="1090636" y="304203"/>
                </a:lnTo>
                <a:lnTo>
                  <a:pt x="1112233" y="336735"/>
                </a:lnTo>
                <a:lnTo>
                  <a:pt x="1135100" y="368125"/>
                </a:lnTo>
                <a:lnTo>
                  <a:pt x="1157332" y="400087"/>
                </a:lnTo>
                <a:lnTo>
                  <a:pt x="1140182" y="400087"/>
                </a:lnTo>
                <a:lnTo>
                  <a:pt x="1121761" y="400087"/>
                </a:lnTo>
                <a:lnTo>
                  <a:pt x="1103975" y="400087"/>
                </a:lnTo>
                <a:lnTo>
                  <a:pt x="1086825" y="400087"/>
                </a:lnTo>
                <a:lnTo>
                  <a:pt x="1106516" y="429765"/>
                </a:lnTo>
                <a:lnTo>
                  <a:pt x="1126842" y="458302"/>
                </a:lnTo>
                <a:lnTo>
                  <a:pt x="1147804" y="487980"/>
                </a:lnTo>
                <a:lnTo>
                  <a:pt x="1168130" y="517088"/>
                </a:lnTo>
                <a:lnTo>
                  <a:pt x="1188457" y="546766"/>
                </a:lnTo>
                <a:lnTo>
                  <a:pt x="1209418" y="575873"/>
                </a:lnTo>
                <a:lnTo>
                  <a:pt x="1229744" y="605552"/>
                </a:lnTo>
                <a:lnTo>
                  <a:pt x="1249436" y="634659"/>
                </a:lnTo>
                <a:lnTo>
                  <a:pt x="1221487" y="634659"/>
                </a:lnTo>
                <a:lnTo>
                  <a:pt x="1193538" y="634089"/>
                </a:lnTo>
                <a:lnTo>
                  <a:pt x="1164954" y="634089"/>
                </a:lnTo>
                <a:lnTo>
                  <a:pt x="1137006" y="634089"/>
                </a:lnTo>
                <a:lnTo>
                  <a:pt x="1159873" y="667191"/>
                </a:lnTo>
                <a:lnTo>
                  <a:pt x="1182740" y="699153"/>
                </a:lnTo>
                <a:lnTo>
                  <a:pt x="1205607" y="732255"/>
                </a:lnTo>
                <a:lnTo>
                  <a:pt x="1228474" y="765358"/>
                </a:lnTo>
                <a:lnTo>
                  <a:pt x="1251341" y="798461"/>
                </a:lnTo>
                <a:lnTo>
                  <a:pt x="1274208" y="831563"/>
                </a:lnTo>
                <a:lnTo>
                  <a:pt x="1297076" y="864095"/>
                </a:lnTo>
                <a:lnTo>
                  <a:pt x="1319308" y="897769"/>
                </a:lnTo>
                <a:lnTo>
                  <a:pt x="1286277" y="897198"/>
                </a:lnTo>
                <a:lnTo>
                  <a:pt x="1252612" y="896057"/>
                </a:lnTo>
                <a:lnTo>
                  <a:pt x="1218946" y="895486"/>
                </a:lnTo>
                <a:lnTo>
                  <a:pt x="1186551" y="895486"/>
                </a:lnTo>
                <a:lnTo>
                  <a:pt x="1152886" y="894915"/>
                </a:lnTo>
                <a:lnTo>
                  <a:pt x="1119220" y="894915"/>
                </a:lnTo>
                <a:lnTo>
                  <a:pt x="1086825" y="894915"/>
                </a:lnTo>
                <a:lnTo>
                  <a:pt x="1053159" y="895486"/>
                </a:lnTo>
                <a:lnTo>
                  <a:pt x="1053159" y="1094673"/>
                </a:lnTo>
                <a:lnTo>
                  <a:pt x="1100164" y="1086683"/>
                </a:lnTo>
                <a:lnTo>
                  <a:pt x="1147804" y="1078122"/>
                </a:lnTo>
                <a:lnTo>
                  <a:pt x="1194809" y="1070131"/>
                </a:lnTo>
                <a:lnTo>
                  <a:pt x="1241813" y="1062712"/>
                </a:lnTo>
                <a:lnTo>
                  <a:pt x="1288818" y="1055292"/>
                </a:lnTo>
                <a:lnTo>
                  <a:pt x="1335823" y="1048443"/>
                </a:lnTo>
                <a:lnTo>
                  <a:pt x="1382827" y="1041595"/>
                </a:lnTo>
                <a:lnTo>
                  <a:pt x="1430467" y="1034746"/>
                </a:lnTo>
                <a:lnTo>
                  <a:pt x="1430467" y="957696"/>
                </a:lnTo>
                <a:lnTo>
                  <a:pt x="1405059" y="966257"/>
                </a:lnTo>
                <a:lnTo>
                  <a:pt x="1380287" y="973677"/>
                </a:lnTo>
                <a:lnTo>
                  <a:pt x="1354244" y="981667"/>
                </a:lnTo>
                <a:lnTo>
                  <a:pt x="1328836" y="990228"/>
                </a:lnTo>
                <a:lnTo>
                  <a:pt x="1338363" y="974818"/>
                </a:lnTo>
                <a:lnTo>
                  <a:pt x="1346621" y="959408"/>
                </a:lnTo>
                <a:lnTo>
                  <a:pt x="1354879" y="943999"/>
                </a:lnTo>
                <a:lnTo>
                  <a:pt x="1363771" y="929159"/>
                </a:lnTo>
                <a:lnTo>
                  <a:pt x="1372664" y="914320"/>
                </a:lnTo>
                <a:lnTo>
                  <a:pt x="1381557" y="898910"/>
                </a:lnTo>
                <a:lnTo>
                  <a:pt x="1389815" y="884071"/>
                </a:lnTo>
                <a:lnTo>
                  <a:pt x="1398072" y="868661"/>
                </a:lnTo>
                <a:lnTo>
                  <a:pt x="1387909" y="872086"/>
                </a:lnTo>
                <a:lnTo>
                  <a:pt x="1377111" y="875510"/>
                </a:lnTo>
                <a:lnTo>
                  <a:pt x="1366312" y="878935"/>
                </a:lnTo>
                <a:lnTo>
                  <a:pt x="1355514" y="882359"/>
                </a:lnTo>
                <a:lnTo>
                  <a:pt x="1363136" y="868661"/>
                </a:lnTo>
                <a:lnTo>
                  <a:pt x="1370759" y="854964"/>
                </a:lnTo>
                <a:lnTo>
                  <a:pt x="1378381" y="841837"/>
                </a:lnTo>
                <a:lnTo>
                  <a:pt x="1386639" y="828139"/>
                </a:lnTo>
                <a:lnTo>
                  <a:pt x="1394261" y="814441"/>
                </a:lnTo>
                <a:lnTo>
                  <a:pt x="1401883" y="801314"/>
                </a:lnTo>
                <a:lnTo>
                  <a:pt x="1409506" y="787617"/>
                </a:lnTo>
                <a:lnTo>
                  <a:pt x="1417128" y="773919"/>
                </a:lnTo>
                <a:lnTo>
                  <a:pt x="1411411" y="775631"/>
                </a:lnTo>
                <a:lnTo>
                  <a:pt x="1404424" y="777914"/>
                </a:lnTo>
                <a:lnTo>
                  <a:pt x="1397437" y="780197"/>
                </a:lnTo>
                <a:lnTo>
                  <a:pt x="1390450" y="781909"/>
                </a:lnTo>
                <a:lnTo>
                  <a:pt x="1399342" y="767641"/>
                </a:lnTo>
                <a:lnTo>
                  <a:pt x="1407600" y="752802"/>
                </a:lnTo>
                <a:lnTo>
                  <a:pt x="1415858" y="738533"/>
                </a:lnTo>
                <a:lnTo>
                  <a:pt x="1424115" y="723123"/>
                </a:lnTo>
                <a:lnTo>
                  <a:pt x="1433008" y="708855"/>
                </a:lnTo>
                <a:lnTo>
                  <a:pt x="1441901" y="694016"/>
                </a:lnTo>
                <a:lnTo>
                  <a:pt x="1450158" y="679177"/>
                </a:lnTo>
                <a:lnTo>
                  <a:pt x="1458416" y="664338"/>
                </a:lnTo>
                <a:lnTo>
                  <a:pt x="1474931" y="689450"/>
                </a:lnTo>
                <a:lnTo>
                  <a:pt x="1492082" y="714562"/>
                </a:lnTo>
                <a:lnTo>
                  <a:pt x="1509232" y="739675"/>
                </a:lnTo>
                <a:lnTo>
                  <a:pt x="1526382" y="764787"/>
                </a:lnTo>
                <a:lnTo>
                  <a:pt x="1519395" y="764217"/>
                </a:lnTo>
                <a:lnTo>
                  <a:pt x="1512408" y="764217"/>
                </a:lnTo>
                <a:lnTo>
                  <a:pt x="1505421" y="763646"/>
                </a:lnTo>
                <a:lnTo>
                  <a:pt x="1499069" y="763646"/>
                </a:lnTo>
                <a:lnTo>
                  <a:pt x="1514949" y="785905"/>
                </a:lnTo>
                <a:lnTo>
                  <a:pt x="1530193" y="809305"/>
                </a:lnTo>
                <a:lnTo>
                  <a:pt x="1546073" y="832705"/>
                </a:lnTo>
                <a:lnTo>
                  <a:pt x="1561318" y="854964"/>
                </a:lnTo>
                <a:lnTo>
                  <a:pt x="1550520" y="854964"/>
                </a:lnTo>
                <a:lnTo>
                  <a:pt x="1539721" y="854393"/>
                </a:lnTo>
                <a:lnTo>
                  <a:pt x="1529558" y="853822"/>
                </a:lnTo>
                <a:lnTo>
                  <a:pt x="1518760" y="853251"/>
                </a:lnTo>
                <a:lnTo>
                  <a:pt x="1527017" y="866378"/>
                </a:lnTo>
                <a:lnTo>
                  <a:pt x="1535275" y="878935"/>
                </a:lnTo>
                <a:lnTo>
                  <a:pt x="1544803" y="891491"/>
                </a:lnTo>
                <a:lnTo>
                  <a:pt x="1553061" y="904618"/>
                </a:lnTo>
                <a:lnTo>
                  <a:pt x="1561318" y="917745"/>
                </a:lnTo>
                <a:lnTo>
                  <a:pt x="1570211" y="930301"/>
                </a:lnTo>
                <a:lnTo>
                  <a:pt x="1579104" y="943428"/>
                </a:lnTo>
                <a:lnTo>
                  <a:pt x="1587997" y="956555"/>
                </a:lnTo>
                <a:lnTo>
                  <a:pt x="1561954" y="954272"/>
                </a:lnTo>
                <a:lnTo>
                  <a:pt x="1537181" y="953130"/>
                </a:lnTo>
                <a:lnTo>
                  <a:pt x="1511773" y="951989"/>
                </a:lnTo>
                <a:lnTo>
                  <a:pt x="1486365" y="950277"/>
                </a:lnTo>
                <a:lnTo>
                  <a:pt x="1486365" y="1027897"/>
                </a:lnTo>
                <a:lnTo>
                  <a:pt x="1532099" y="1021619"/>
                </a:lnTo>
                <a:lnTo>
                  <a:pt x="1577833" y="1016482"/>
                </a:lnTo>
                <a:lnTo>
                  <a:pt x="1623568" y="1011345"/>
                </a:lnTo>
                <a:lnTo>
                  <a:pt x="1669302" y="1006209"/>
                </a:lnTo>
                <a:lnTo>
                  <a:pt x="1715036" y="1002214"/>
                </a:lnTo>
                <a:lnTo>
                  <a:pt x="1760135" y="997648"/>
                </a:lnTo>
                <a:lnTo>
                  <a:pt x="1805870" y="993653"/>
                </a:lnTo>
                <a:lnTo>
                  <a:pt x="1851604" y="990228"/>
                </a:lnTo>
                <a:lnTo>
                  <a:pt x="1851604" y="870374"/>
                </a:lnTo>
                <a:lnTo>
                  <a:pt x="1829372" y="875510"/>
                </a:lnTo>
                <a:lnTo>
                  <a:pt x="1807775" y="881218"/>
                </a:lnTo>
                <a:lnTo>
                  <a:pt x="1784908" y="887496"/>
                </a:lnTo>
                <a:lnTo>
                  <a:pt x="1762676" y="893774"/>
                </a:lnTo>
                <a:lnTo>
                  <a:pt x="1740444" y="898910"/>
                </a:lnTo>
                <a:lnTo>
                  <a:pt x="1718212" y="905188"/>
                </a:lnTo>
                <a:lnTo>
                  <a:pt x="1695345" y="911467"/>
                </a:lnTo>
                <a:lnTo>
                  <a:pt x="1673113" y="917745"/>
                </a:lnTo>
                <a:lnTo>
                  <a:pt x="1688358" y="891491"/>
                </a:lnTo>
                <a:lnTo>
                  <a:pt x="1703603" y="865237"/>
                </a:lnTo>
                <a:lnTo>
                  <a:pt x="1718847" y="839554"/>
                </a:lnTo>
                <a:lnTo>
                  <a:pt x="1734092" y="813300"/>
                </a:lnTo>
                <a:lnTo>
                  <a:pt x="1749337" y="787617"/>
                </a:lnTo>
                <a:lnTo>
                  <a:pt x="1764582" y="761363"/>
                </a:lnTo>
                <a:lnTo>
                  <a:pt x="1781097" y="735680"/>
                </a:lnTo>
                <a:lnTo>
                  <a:pt x="1796342" y="709426"/>
                </a:lnTo>
                <a:lnTo>
                  <a:pt x="1777286" y="714562"/>
                </a:lnTo>
                <a:lnTo>
                  <a:pt x="1758230" y="719699"/>
                </a:lnTo>
                <a:lnTo>
                  <a:pt x="1739174" y="724836"/>
                </a:lnTo>
                <a:lnTo>
                  <a:pt x="1720118" y="729972"/>
                </a:lnTo>
                <a:lnTo>
                  <a:pt x="1733457" y="706572"/>
                </a:lnTo>
                <a:lnTo>
                  <a:pt x="1747431" y="682601"/>
                </a:lnTo>
                <a:lnTo>
                  <a:pt x="1760770" y="659772"/>
                </a:lnTo>
                <a:lnTo>
                  <a:pt x="1774745" y="636372"/>
                </a:lnTo>
                <a:lnTo>
                  <a:pt x="1788719" y="612971"/>
                </a:lnTo>
                <a:lnTo>
                  <a:pt x="1802058" y="590713"/>
                </a:lnTo>
                <a:lnTo>
                  <a:pt x="1816033" y="567312"/>
                </a:lnTo>
                <a:lnTo>
                  <a:pt x="1829372" y="543912"/>
                </a:lnTo>
                <a:lnTo>
                  <a:pt x="1817938" y="546766"/>
                </a:lnTo>
                <a:lnTo>
                  <a:pt x="1805870" y="550190"/>
                </a:lnTo>
                <a:lnTo>
                  <a:pt x="1793801" y="553044"/>
                </a:lnTo>
                <a:lnTo>
                  <a:pt x="1782367" y="556468"/>
                </a:lnTo>
                <a:lnTo>
                  <a:pt x="1796977" y="530785"/>
                </a:lnTo>
                <a:lnTo>
                  <a:pt x="1812222" y="505673"/>
                </a:lnTo>
                <a:lnTo>
                  <a:pt x="1826831" y="480560"/>
                </a:lnTo>
                <a:lnTo>
                  <a:pt x="1841441" y="454877"/>
                </a:lnTo>
                <a:lnTo>
                  <a:pt x="1856685" y="429765"/>
                </a:lnTo>
                <a:lnTo>
                  <a:pt x="1871295" y="405223"/>
                </a:lnTo>
                <a:lnTo>
                  <a:pt x="1886540" y="379540"/>
                </a:lnTo>
                <a:lnTo>
                  <a:pt x="1901785" y="354428"/>
                </a:lnTo>
                <a:lnTo>
                  <a:pt x="1916394" y="377828"/>
                </a:lnTo>
                <a:lnTo>
                  <a:pt x="1931639" y="400087"/>
                </a:lnTo>
                <a:lnTo>
                  <a:pt x="1946884" y="423487"/>
                </a:lnTo>
                <a:lnTo>
                  <a:pt x="1961493" y="446316"/>
                </a:lnTo>
                <a:lnTo>
                  <a:pt x="1976738" y="469146"/>
                </a:lnTo>
                <a:lnTo>
                  <a:pt x="1991347" y="492546"/>
                </a:lnTo>
                <a:lnTo>
                  <a:pt x="2006592" y="515375"/>
                </a:lnTo>
                <a:lnTo>
                  <a:pt x="2021837" y="538205"/>
                </a:lnTo>
                <a:lnTo>
                  <a:pt x="2009133" y="537063"/>
                </a:lnTo>
                <a:lnTo>
                  <a:pt x="1997064" y="535922"/>
                </a:lnTo>
                <a:lnTo>
                  <a:pt x="1985631" y="534210"/>
                </a:lnTo>
                <a:lnTo>
                  <a:pt x="1973562" y="533068"/>
                </a:lnTo>
                <a:lnTo>
                  <a:pt x="1987536" y="554185"/>
                </a:lnTo>
                <a:lnTo>
                  <a:pt x="2000876" y="575303"/>
                </a:lnTo>
                <a:lnTo>
                  <a:pt x="2014850" y="596420"/>
                </a:lnTo>
                <a:lnTo>
                  <a:pt x="2028189" y="618108"/>
                </a:lnTo>
                <a:lnTo>
                  <a:pt x="2042163" y="639225"/>
                </a:lnTo>
                <a:lnTo>
                  <a:pt x="2056138" y="660342"/>
                </a:lnTo>
                <a:lnTo>
                  <a:pt x="2069477" y="681460"/>
                </a:lnTo>
                <a:lnTo>
                  <a:pt x="2083451" y="702577"/>
                </a:lnTo>
                <a:lnTo>
                  <a:pt x="2064395" y="700865"/>
                </a:lnTo>
                <a:lnTo>
                  <a:pt x="2045339" y="698011"/>
                </a:lnTo>
                <a:lnTo>
                  <a:pt x="2026283" y="695728"/>
                </a:lnTo>
                <a:lnTo>
                  <a:pt x="2007863" y="694016"/>
                </a:lnTo>
                <a:lnTo>
                  <a:pt x="2023108" y="717987"/>
                </a:lnTo>
                <a:lnTo>
                  <a:pt x="2038352" y="740816"/>
                </a:lnTo>
                <a:lnTo>
                  <a:pt x="2053597" y="764787"/>
                </a:lnTo>
                <a:lnTo>
                  <a:pt x="2068842" y="788187"/>
                </a:lnTo>
                <a:lnTo>
                  <a:pt x="2084087" y="812158"/>
                </a:lnTo>
                <a:lnTo>
                  <a:pt x="2099331" y="836129"/>
                </a:lnTo>
                <a:lnTo>
                  <a:pt x="2114576" y="860100"/>
                </a:lnTo>
                <a:lnTo>
                  <a:pt x="2129821" y="884071"/>
                </a:lnTo>
                <a:lnTo>
                  <a:pt x="2107589" y="880647"/>
                </a:lnTo>
                <a:lnTo>
                  <a:pt x="2085357" y="877793"/>
                </a:lnTo>
                <a:lnTo>
                  <a:pt x="2062490" y="874939"/>
                </a:lnTo>
                <a:lnTo>
                  <a:pt x="2040893" y="872086"/>
                </a:lnTo>
                <a:lnTo>
                  <a:pt x="2018661" y="870374"/>
                </a:lnTo>
                <a:lnTo>
                  <a:pt x="1996429" y="867520"/>
                </a:lnTo>
                <a:lnTo>
                  <a:pt x="1973562" y="864666"/>
                </a:lnTo>
                <a:lnTo>
                  <a:pt x="1951330" y="862954"/>
                </a:lnTo>
                <a:lnTo>
                  <a:pt x="1951330" y="982238"/>
                </a:lnTo>
                <a:lnTo>
                  <a:pt x="2007863" y="978813"/>
                </a:lnTo>
                <a:lnTo>
                  <a:pt x="2064395" y="975389"/>
                </a:lnTo>
                <a:lnTo>
                  <a:pt x="2120928" y="973106"/>
                </a:lnTo>
                <a:lnTo>
                  <a:pt x="2176826" y="970252"/>
                </a:lnTo>
                <a:lnTo>
                  <a:pt x="2232723" y="967969"/>
                </a:lnTo>
                <a:lnTo>
                  <a:pt x="2289256" y="966257"/>
                </a:lnTo>
                <a:lnTo>
                  <a:pt x="2345153" y="964545"/>
                </a:lnTo>
                <a:lnTo>
                  <a:pt x="2401686" y="963404"/>
                </a:lnTo>
                <a:lnTo>
                  <a:pt x="2401686" y="763646"/>
                </a:lnTo>
                <a:lnTo>
                  <a:pt x="2368020" y="770495"/>
                </a:lnTo>
                <a:lnTo>
                  <a:pt x="2335625" y="777343"/>
                </a:lnTo>
                <a:lnTo>
                  <a:pt x="2301960" y="783622"/>
                </a:lnTo>
                <a:lnTo>
                  <a:pt x="2268294" y="790470"/>
                </a:lnTo>
                <a:lnTo>
                  <a:pt x="2235899" y="797890"/>
                </a:lnTo>
                <a:lnTo>
                  <a:pt x="2202234" y="804739"/>
                </a:lnTo>
                <a:lnTo>
                  <a:pt x="2168568" y="812158"/>
                </a:lnTo>
                <a:lnTo>
                  <a:pt x="2136173" y="819007"/>
                </a:lnTo>
                <a:lnTo>
                  <a:pt x="2159040" y="781339"/>
                </a:lnTo>
                <a:lnTo>
                  <a:pt x="2181907" y="743670"/>
                </a:lnTo>
                <a:lnTo>
                  <a:pt x="2204774" y="706001"/>
                </a:lnTo>
                <a:lnTo>
                  <a:pt x="2227641" y="668904"/>
                </a:lnTo>
                <a:lnTo>
                  <a:pt x="2249238" y="631235"/>
                </a:lnTo>
                <a:lnTo>
                  <a:pt x="2272105" y="594137"/>
                </a:lnTo>
                <a:lnTo>
                  <a:pt x="2294973" y="557039"/>
                </a:lnTo>
                <a:lnTo>
                  <a:pt x="2317840" y="519371"/>
                </a:lnTo>
                <a:lnTo>
                  <a:pt x="2289891" y="525649"/>
                </a:lnTo>
                <a:lnTo>
                  <a:pt x="2261307" y="530785"/>
                </a:lnTo>
                <a:lnTo>
                  <a:pt x="2233358" y="537063"/>
                </a:lnTo>
                <a:lnTo>
                  <a:pt x="2205409" y="543341"/>
                </a:lnTo>
                <a:lnTo>
                  <a:pt x="2225736" y="509668"/>
                </a:lnTo>
                <a:lnTo>
                  <a:pt x="2246062" y="475995"/>
                </a:lnTo>
                <a:lnTo>
                  <a:pt x="2266389" y="442892"/>
                </a:lnTo>
                <a:lnTo>
                  <a:pt x="2286715" y="409218"/>
                </a:lnTo>
                <a:lnTo>
                  <a:pt x="2307041" y="375545"/>
                </a:lnTo>
                <a:lnTo>
                  <a:pt x="2328003" y="341871"/>
                </a:lnTo>
                <a:lnTo>
                  <a:pt x="2348329" y="308769"/>
                </a:lnTo>
                <a:lnTo>
                  <a:pt x="2369291" y="275666"/>
                </a:lnTo>
                <a:lnTo>
                  <a:pt x="2350870" y="279090"/>
                </a:lnTo>
                <a:lnTo>
                  <a:pt x="2333084" y="282515"/>
                </a:lnTo>
                <a:lnTo>
                  <a:pt x="2315934" y="285939"/>
                </a:lnTo>
                <a:lnTo>
                  <a:pt x="2297513" y="289934"/>
                </a:lnTo>
                <a:lnTo>
                  <a:pt x="2320380" y="253407"/>
                </a:lnTo>
                <a:lnTo>
                  <a:pt x="2342612" y="216880"/>
                </a:lnTo>
                <a:lnTo>
                  <a:pt x="2364209" y="180353"/>
                </a:lnTo>
                <a:lnTo>
                  <a:pt x="2386441" y="144397"/>
                </a:lnTo>
                <a:lnTo>
                  <a:pt x="2409308" y="107869"/>
                </a:lnTo>
                <a:lnTo>
                  <a:pt x="2431540" y="71913"/>
                </a:lnTo>
                <a:lnTo>
                  <a:pt x="2453772" y="36527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23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60B88573-BFE5-45DE-B728-9805C8A70ED1}"/>
              </a:ext>
            </a:extLst>
          </p:cNvPr>
          <p:cNvGrpSpPr/>
          <p:nvPr/>
        </p:nvGrpSpPr>
        <p:grpSpPr>
          <a:xfrm>
            <a:off x="231775" y="2578100"/>
            <a:ext cx="2538413" cy="3294063"/>
            <a:chOff x="142875" y="2578100"/>
            <a:chExt cx="2538413" cy="3294063"/>
          </a:xfrm>
        </p:grpSpPr>
        <p:sp>
          <p:nvSpPr>
            <p:cNvPr id="5" name="Freeform 677">
              <a:extLst>
                <a:ext uri="{FF2B5EF4-FFF2-40B4-BE49-F238E27FC236}">
                  <a16:creationId xmlns:a16="http://schemas.microsoft.com/office/drawing/2014/main" xmlns="" id="{B9DFD537-1643-4C81-8C05-6C2A37B80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6238" y="3895725"/>
              <a:ext cx="785813" cy="1936750"/>
            </a:xfrm>
            <a:custGeom>
              <a:avLst/>
              <a:gdLst>
                <a:gd name="T0" fmla="*/ 3205 w 3954"/>
                <a:gd name="T1" fmla="*/ 71 h 9757"/>
                <a:gd name="T2" fmla="*/ 3168 w 3954"/>
                <a:gd name="T3" fmla="*/ 132 h 9757"/>
                <a:gd name="T4" fmla="*/ 3098 w 3954"/>
                <a:gd name="T5" fmla="*/ 244 h 9757"/>
                <a:gd name="T6" fmla="*/ 3007 w 3954"/>
                <a:gd name="T7" fmla="*/ 397 h 9757"/>
                <a:gd name="T8" fmla="*/ 2900 w 3954"/>
                <a:gd name="T9" fmla="*/ 582 h 9757"/>
                <a:gd name="T10" fmla="*/ 2787 w 3954"/>
                <a:gd name="T11" fmla="*/ 788 h 9757"/>
                <a:gd name="T12" fmla="*/ 2674 w 3954"/>
                <a:gd name="T13" fmla="*/ 1004 h 9757"/>
                <a:gd name="T14" fmla="*/ 2594 w 3954"/>
                <a:gd name="T15" fmla="*/ 1168 h 9757"/>
                <a:gd name="T16" fmla="*/ 2545 w 3954"/>
                <a:gd name="T17" fmla="*/ 1276 h 9757"/>
                <a:gd name="T18" fmla="*/ 2462 w 3954"/>
                <a:gd name="T19" fmla="*/ 1460 h 9757"/>
                <a:gd name="T20" fmla="*/ 2325 w 3954"/>
                <a:gd name="T21" fmla="*/ 1712 h 9757"/>
                <a:gd name="T22" fmla="*/ 2169 w 3954"/>
                <a:gd name="T23" fmla="*/ 1951 h 9757"/>
                <a:gd name="T24" fmla="*/ 1997 w 3954"/>
                <a:gd name="T25" fmla="*/ 2174 h 9757"/>
                <a:gd name="T26" fmla="*/ 1814 w 3954"/>
                <a:gd name="T27" fmla="*/ 2381 h 9757"/>
                <a:gd name="T28" fmla="*/ 1623 w 3954"/>
                <a:gd name="T29" fmla="*/ 2574 h 9757"/>
                <a:gd name="T30" fmla="*/ 1430 w 3954"/>
                <a:gd name="T31" fmla="*/ 2750 h 9757"/>
                <a:gd name="T32" fmla="*/ 1237 w 3954"/>
                <a:gd name="T33" fmla="*/ 2911 h 9757"/>
                <a:gd name="T34" fmla="*/ 1049 w 3954"/>
                <a:gd name="T35" fmla="*/ 3055 h 9757"/>
                <a:gd name="T36" fmla="*/ 871 w 3954"/>
                <a:gd name="T37" fmla="*/ 3183 h 9757"/>
                <a:gd name="T38" fmla="*/ 706 w 3954"/>
                <a:gd name="T39" fmla="*/ 3293 h 9757"/>
                <a:gd name="T40" fmla="*/ 558 w 3954"/>
                <a:gd name="T41" fmla="*/ 3385 h 9757"/>
                <a:gd name="T42" fmla="*/ 432 w 3954"/>
                <a:gd name="T43" fmla="*/ 3460 h 9757"/>
                <a:gd name="T44" fmla="*/ 330 w 3954"/>
                <a:gd name="T45" fmla="*/ 3517 h 9757"/>
                <a:gd name="T46" fmla="*/ 236 w 3954"/>
                <a:gd name="T47" fmla="*/ 3567 h 9757"/>
                <a:gd name="T48" fmla="*/ 213 w 3954"/>
                <a:gd name="T49" fmla="*/ 3587 h 9757"/>
                <a:gd name="T50" fmla="*/ 187 w 3954"/>
                <a:gd name="T51" fmla="*/ 3666 h 9757"/>
                <a:gd name="T52" fmla="*/ 143 w 3954"/>
                <a:gd name="T53" fmla="*/ 3816 h 9757"/>
                <a:gd name="T54" fmla="*/ 93 w 3954"/>
                <a:gd name="T55" fmla="*/ 4033 h 9757"/>
                <a:gd name="T56" fmla="*/ 47 w 3954"/>
                <a:gd name="T57" fmla="*/ 4309 h 9757"/>
                <a:gd name="T58" fmla="*/ 11 w 3954"/>
                <a:gd name="T59" fmla="*/ 4639 h 9757"/>
                <a:gd name="T60" fmla="*/ 0 w 3954"/>
                <a:gd name="T61" fmla="*/ 5015 h 9757"/>
                <a:gd name="T62" fmla="*/ 21 w 3954"/>
                <a:gd name="T63" fmla="*/ 5433 h 9757"/>
                <a:gd name="T64" fmla="*/ 84 w 3954"/>
                <a:gd name="T65" fmla="*/ 5887 h 9757"/>
                <a:gd name="T66" fmla="*/ 198 w 3954"/>
                <a:gd name="T67" fmla="*/ 6368 h 9757"/>
                <a:gd name="T68" fmla="*/ 376 w 3954"/>
                <a:gd name="T69" fmla="*/ 6871 h 9757"/>
                <a:gd name="T70" fmla="*/ 624 w 3954"/>
                <a:gd name="T71" fmla="*/ 7390 h 9757"/>
                <a:gd name="T72" fmla="*/ 955 w 3954"/>
                <a:gd name="T73" fmla="*/ 7919 h 9757"/>
                <a:gd name="T74" fmla="*/ 1376 w 3954"/>
                <a:gd name="T75" fmla="*/ 8452 h 9757"/>
                <a:gd name="T76" fmla="*/ 1899 w 3954"/>
                <a:gd name="T77" fmla="*/ 8982 h 9757"/>
                <a:gd name="T78" fmla="*/ 2534 w 3954"/>
                <a:gd name="T79" fmla="*/ 9501 h 9757"/>
                <a:gd name="T80" fmla="*/ 3954 w 3954"/>
                <a:gd name="T81" fmla="*/ 9739 h 9757"/>
                <a:gd name="T82" fmla="*/ 3210 w 3954"/>
                <a:gd name="T83" fmla="*/ 63 h 9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954" h="9757">
                  <a:moveTo>
                    <a:pt x="3210" y="63"/>
                  </a:moveTo>
                  <a:lnTo>
                    <a:pt x="3205" y="71"/>
                  </a:lnTo>
                  <a:lnTo>
                    <a:pt x="3191" y="94"/>
                  </a:lnTo>
                  <a:lnTo>
                    <a:pt x="3168" y="132"/>
                  </a:lnTo>
                  <a:lnTo>
                    <a:pt x="3137" y="183"/>
                  </a:lnTo>
                  <a:lnTo>
                    <a:pt x="3098" y="244"/>
                  </a:lnTo>
                  <a:lnTo>
                    <a:pt x="3055" y="316"/>
                  </a:lnTo>
                  <a:lnTo>
                    <a:pt x="3007" y="397"/>
                  </a:lnTo>
                  <a:lnTo>
                    <a:pt x="2955" y="487"/>
                  </a:lnTo>
                  <a:lnTo>
                    <a:pt x="2900" y="582"/>
                  </a:lnTo>
                  <a:lnTo>
                    <a:pt x="2844" y="683"/>
                  </a:lnTo>
                  <a:lnTo>
                    <a:pt x="2787" y="788"/>
                  </a:lnTo>
                  <a:lnTo>
                    <a:pt x="2730" y="895"/>
                  </a:lnTo>
                  <a:lnTo>
                    <a:pt x="2674" y="1004"/>
                  </a:lnTo>
                  <a:lnTo>
                    <a:pt x="2620" y="1114"/>
                  </a:lnTo>
                  <a:lnTo>
                    <a:pt x="2594" y="1168"/>
                  </a:lnTo>
                  <a:lnTo>
                    <a:pt x="2569" y="1222"/>
                  </a:lnTo>
                  <a:lnTo>
                    <a:pt x="2545" y="1276"/>
                  </a:lnTo>
                  <a:lnTo>
                    <a:pt x="2522" y="1328"/>
                  </a:lnTo>
                  <a:lnTo>
                    <a:pt x="2462" y="1460"/>
                  </a:lnTo>
                  <a:lnTo>
                    <a:pt x="2397" y="1587"/>
                  </a:lnTo>
                  <a:lnTo>
                    <a:pt x="2325" y="1712"/>
                  </a:lnTo>
                  <a:lnTo>
                    <a:pt x="2249" y="1833"/>
                  </a:lnTo>
                  <a:lnTo>
                    <a:pt x="2169" y="1951"/>
                  </a:lnTo>
                  <a:lnTo>
                    <a:pt x="2085" y="2064"/>
                  </a:lnTo>
                  <a:lnTo>
                    <a:pt x="1997" y="2174"/>
                  </a:lnTo>
                  <a:lnTo>
                    <a:pt x="1907" y="2279"/>
                  </a:lnTo>
                  <a:lnTo>
                    <a:pt x="1814" y="2381"/>
                  </a:lnTo>
                  <a:lnTo>
                    <a:pt x="1720" y="2480"/>
                  </a:lnTo>
                  <a:lnTo>
                    <a:pt x="1623" y="2574"/>
                  </a:lnTo>
                  <a:lnTo>
                    <a:pt x="1527" y="2664"/>
                  </a:lnTo>
                  <a:lnTo>
                    <a:pt x="1430" y="2750"/>
                  </a:lnTo>
                  <a:lnTo>
                    <a:pt x="1334" y="2833"/>
                  </a:lnTo>
                  <a:lnTo>
                    <a:pt x="1237" y="2911"/>
                  </a:lnTo>
                  <a:lnTo>
                    <a:pt x="1143" y="2985"/>
                  </a:lnTo>
                  <a:lnTo>
                    <a:pt x="1049" y="3055"/>
                  </a:lnTo>
                  <a:lnTo>
                    <a:pt x="959" y="3121"/>
                  </a:lnTo>
                  <a:lnTo>
                    <a:pt x="871" y="3183"/>
                  </a:lnTo>
                  <a:lnTo>
                    <a:pt x="787" y="3240"/>
                  </a:lnTo>
                  <a:lnTo>
                    <a:pt x="706" y="3293"/>
                  </a:lnTo>
                  <a:lnTo>
                    <a:pt x="630" y="3342"/>
                  </a:lnTo>
                  <a:lnTo>
                    <a:pt x="558" y="3385"/>
                  </a:lnTo>
                  <a:lnTo>
                    <a:pt x="492" y="3425"/>
                  </a:lnTo>
                  <a:lnTo>
                    <a:pt x="432" y="3460"/>
                  </a:lnTo>
                  <a:lnTo>
                    <a:pt x="378" y="3491"/>
                  </a:lnTo>
                  <a:lnTo>
                    <a:pt x="330" y="3517"/>
                  </a:lnTo>
                  <a:lnTo>
                    <a:pt x="291" y="3539"/>
                  </a:lnTo>
                  <a:lnTo>
                    <a:pt x="236" y="3567"/>
                  </a:lnTo>
                  <a:lnTo>
                    <a:pt x="216" y="3577"/>
                  </a:lnTo>
                  <a:lnTo>
                    <a:pt x="213" y="3587"/>
                  </a:lnTo>
                  <a:lnTo>
                    <a:pt x="202" y="3617"/>
                  </a:lnTo>
                  <a:lnTo>
                    <a:pt x="187" y="3666"/>
                  </a:lnTo>
                  <a:lnTo>
                    <a:pt x="166" y="3732"/>
                  </a:lnTo>
                  <a:lnTo>
                    <a:pt x="143" y="3816"/>
                  </a:lnTo>
                  <a:lnTo>
                    <a:pt x="118" y="3917"/>
                  </a:lnTo>
                  <a:lnTo>
                    <a:pt x="93" y="4033"/>
                  </a:lnTo>
                  <a:lnTo>
                    <a:pt x="68" y="4164"/>
                  </a:lnTo>
                  <a:lnTo>
                    <a:pt x="47" y="4309"/>
                  </a:lnTo>
                  <a:lnTo>
                    <a:pt x="27" y="4468"/>
                  </a:lnTo>
                  <a:lnTo>
                    <a:pt x="11" y="4639"/>
                  </a:lnTo>
                  <a:lnTo>
                    <a:pt x="2" y="4821"/>
                  </a:lnTo>
                  <a:lnTo>
                    <a:pt x="0" y="5015"/>
                  </a:lnTo>
                  <a:lnTo>
                    <a:pt x="6" y="5220"/>
                  </a:lnTo>
                  <a:lnTo>
                    <a:pt x="21" y="5433"/>
                  </a:lnTo>
                  <a:lnTo>
                    <a:pt x="47" y="5656"/>
                  </a:lnTo>
                  <a:lnTo>
                    <a:pt x="84" y="5887"/>
                  </a:lnTo>
                  <a:lnTo>
                    <a:pt x="134" y="6124"/>
                  </a:lnTo>
                  <a:lnTo>
                    <a:pt x="198" y="6368"/>
                  </a:lnTo>
                  <a:lnTo>
                    <a:pt x="278" y="6617"/>
                  </a:lnTo>
                  <a:lnTo>
                    <a:pt x="376" y="6871"/>
                  </a:lnTo>
                  <a:lnTo>
                    <a:pt x="490" y="7129"/>
                  </a:lnTo>
                  <a:lnTo>
                    <a:pt x="624" y="7390"/>
                  </a:lnTo>
                  <a:lnTo>
                    <a:pt x="778" y="7654"/>
                  </a:lnTo>
                  <a:lnTo>
                    <a:pt x="955" y="7919"/>
                  </a:lnTo>
                  <a:lnTo>
                    <a:pt x="1153" y="8186"/>
                  </a:lnTo>
                  <a:lnTo>
                    <a:pt x="1376" y="8452"/>
                  </a:lnTo>
                  <a:lnTo>
                    <a:pt x="1624" y="8717"/>
                  </a:lnTo>
                  <a:lnTo>
                    <a:pt x="1899" y="8982"/>
                  </a:lnTo>
                  <a:lnTo>
                    <a:pt x="2201" y="9243"/>
                  </a:lnTo>
                  <a:lnTo>
                    <a:pt x="2534" y="9501"/>
                  </a:lnTo>
                  <a:lnTo>
                    <a:pt x="2896" y="9757"/>
                  </a:lnTo>
                  <a:lnTo>
                    <a:pt x="3954" y="9739"/>
                  </a:lnTo>
                  <a:lnTo>
                    <a:pt x="3954" y="0"/>
                  </a:lnTo>
                  <a:lnTo>
                    <a:pt x="3210" y="63"/>
                  </a:lnTo>
                  <a:close/>
                </a:path>
              </a:pathLst>
            </a:custGeom>
            <a:solidFill>
              <a:srgbClr val="C198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678">
              <a:extLst>
                <a:ext uri="{FF2B5EF4-FFF2-40B4-BE49-F238E27FC236}">
                  <a16:creationId xmlns:a16="http://schemas.microsoft.com/office/drawing/2014/main" xmlns="" id="{8419491B-1136-4525-A9F2-D153A459CA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313" y="3273425"/>
              <a:ext cx="700088" cy="1185863"/>
            </a:xfrm>
            <a:custGeom>
              <a:avLst/>
              <a:gdLst>
                <a:gd name="T0" fmla="*/ 3475 w 3526"/>
                <a:gd name="T1" fmla="*/ 11 h 5979"/>
                <a:gd name="T2" fmla="*/ 3241 w 3526"/>
                <a:gd name="T3" fmla="*/ 65 h 5979"/>
                <a:gd name="T4" fmla="*/ 2889 w 3526"/>
                <a:gd name="T5" fmla="*/ 152 h 5979"/>
                <a:gd name="T6" fmla="*/ 2498 w 3526"/>
                <a:gd name="T7" fmla="*/ 256 h 5979"/>
                <a:gd name="T8" fmla="*/ 2254 w 3526"/>
                <a:gd name="T9" fmla="*/ 329 h 5979"/>
                <a:gd name="T10" fmla="*/ 2096 w 3526"/>
                <a:gd name="T11" fmla="*/ 381 h 5979"/>
                <a:gd name="T12" fmla="*/ 1971 w 3526"/>
                <a:gd name="T13" fmla="*/ 430 h 5979"/>
                <a:gd name="T14" fmla="*/ 1860 w 3526"/>
                <a:gd name="T15" fmla="*/ 485 h 5979"/>
                <a:gd name="T16" fmla="*/ 1738 w 3526"/>
                <a:gd name="T17" fmla="*/ 552 h 5979"/>
                <a:gd name="T18" fmla="*/ 1612 w 3526"/>
                <a:gd name="T19" fmla="*/ 629 h 5979"/>
                <a:gd name="T20" fmla="*/ 1480 w 3526"/>
                <a:gd name="T21" fmla="*/ 717 h 5979"/>
                <a:gd name="T22" fmla="*/ 1347 w 3526"/>
                <a:gd name="T23" fmla="*/ 813 h 5979"/>
                <a:gd name="T24" fmla="*/ 1216 w 3526"/>
                <a:gd name="T25" fmla="*/ 917 h 5979"/>
                <a:gd name="T26" fmla="*/ 1090 w 3526"/>
                <a:gd name="T27" fmla="*/ 1027 h 5979"/>
                <a:gd name="T28" fmla="*/ 970 w 3526"/>
                <a:gd name="T29" fmla="*/ 1142 h 5979"/>
                <a:gd name="T30" fmla="*/ 860 w 3526"/>
                <a:gd name="T31" fmla="*/ 1261 h 5979"/>
                <a:gd name="T32" fmla="*/ 763 w 3526"/>
                <a:gd name="T33" fmla="*/ 1382 h 5979"/>
                <a:gd name="T34" fmla="*/ 626 w 3526"/>
                <a:gd name="T35" fmla="*/ 1588 h 5979"/>
                <a:gd name="T36" fmla="*/ 475 w 3526"/>
                <a:gd name="T37" fmla="*/ 1830 h 5979"/>
                <a:gd name="T38" fmla="*/ 373 w 3526"/>
                <a:gd name="T39" fmla="*/ 2009 h 5979"/>
                <a:gd name="T40" fmla="*/ 283 w 3526"/>
                <a:gd name="T41" fmla="*/ 2190 h 5979"/>
                <a:gd name="T42" fmla="*/ 203 w 3526"/>
                <a:gd name="T43" fmla="*/ 2377 h 5979"/>
                <a:gd name="T44" fmla="*/ 136 w 3526"/>
                <a:gd name="T45" fmla="*/ 2575 h 5979"/>
                <a:gd name="T46" fmla="*/ 81 w 3526"/>
                <a:gd name="T47" fmla="*/ 2786 h 5979"/>
                <a:gd name="T48" fmla="*/ 39 w 3526"/>
                <a:gd name="T49" fmla="*/ 3018 h 5979"/>
                <a:gd name="T50" fmla="*/ 12 w 3526"/>
                <a:gd name="T51" fmla="*/ 3271 h 5979"/>
                <a:gd name="T52" fmla="*/ 0 w 3526"/>
                <a:gd name="T53" fmla="*/ 3551 h 5979"/>
                <a:gd name="T54" fmla="*/ 3 w 3526"/>
                <a:gd name="T55" fmla="*/ 3825 h 5979"/>
                <a:gd name="T56" fmla="*/ 22 w 3526"/>
                <a:gd name="T57" fmla="*/ 4143 h 5979"/>
                <a:gd name="T58" fmla="*/ 53 w 3526"/>
                <a:gd name="T59" fmla="*/ 4499 h 5979"/>
                <a:gd name="T60" fmla="*/ 80 w 3526"/>
                <a:gd name="T61" fmla="*/ 4737 h 5979"/>
                <a:gd name="T62" fmla="*/ 113 w 3526"/>
                <a:gd name="T63" fmla="*/ 4984 h 5979"/>
                <a:gd name="T64" fmla="*/ 154 w 3526"/>
                <a:gd name="T65" fmla="*/ 5233 h 5979"/>
                <a:gd name="T66" fmla="*/ 202 w 3526"/>
                <a:gd name="T67" fmla="*/ 5476 h 5979"/>
                <a:gd name="T68" fmla="*/ 259 w 3526"/>
                <a:gd name="T69" fmla="*/ 5706 h 5979"/>
                <a:gd name="T70" fmla="*/ 326 w 3526"/>
                <a:gd name="T71" fmla="*/ 5915 h 5979"/>
                <a:gd name="T72" fmla="*/ 838 w 3526"/>
                <a:gd name="T73" fmla="*/ 5967 h 5979"/>
                <a:gd name="T74" fmla="*/ 855 w 3526"/>
                <a:gd name="T75" fmla="*/ 5799 h 5979"/>
                <a:gd name="T76" fmla="*/ 891 w 3526"/>
                <a:gd name="T77" fmla="*/ 5527 h 5979"/>
                <a:gd name="T78" fmla="*/ 926 w 3526"/>
                <a:gd name="T79" fmla="*/ 5316 h 5979"/>
                <a:gd name="T80" fmla="*/ 971 w 3526"/>
                <a:gd name="T81" fmla="*/ 5072 h 5979"/>
                <a:gd name="T82" fmla="*/ 1029 w 3526"/>
                <a:gd name="T83" fmla="*/ 4801 h 5979"/>
                <a:gd name="T84" fmla="*/ 1102 w 3526"/>
                <a:gd name="T85" fmla="*/ 4508 h 5979"/>
                <a:gd name="T86" fmla="*/ 1190 w 3526"/>
                <a:gd name="T87" fmla="*/ 4196 h 5979"/>
                <a:gd name="T88" fmla="*/ 1295 w 3526"/>
                <a:gd name="T89" fmla="*/ 3870 h 59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526" h="5979">
                  <a:moveTo>
                    <a:pt x="3526" y="0"/>
                  </a:moveTo>
                  <a:lnTo>
                    <a:pt x="3512" y="3"/>
                  </a:lnTo>
                  <a:lnTo>
                    <a:pt x="3475" y="11"/>
                  </a:lnTo>
                  <a:lnTo>
                    <a:pt x="3415" y="25"/>
                  </a:lnTo>
                  <a:lnTo>
                    <a:pt x="3336" y="43"/>
                  </a:lnTo>
                  <a:lnTo>
                    <a:pt x="3241" y="65"/>
                  </a:lnTo>
                  <a:lnTo>
                    <a:pt x="3133" y="92"/>
                  </a:lnTo>
                  <a:lnTo>
                    <a:pt x="3015" y="120"/>
                  </a:lnTo>
                  <a:lnTo>
                    <a:pt x="2889" y="152"/>
                  </a:lnTo>
                  <a:lnTo>
                    <a:pt x="2760" y="185"/>
                  </a:lnTo>
                  <a:lnTo>
                    <a:pt x="2628" y="221"/>
                  </a:lnTo>
                  <a:lnTo>
                    <a:pt x="2498" y="256"/>
                  </a:lnTo>
                  <a:lnTo>
                    <a:pt x="2372" y="292"/>
                  </a:lnTo>
                  <a:lnTo>
                    <a:pt x="2312" y="311"/>
                  </a:lnTo>
                  <a:lnTo>
                    <a:pt x="2254" y="329"/>
                  </a:lnTo>
                  <a:lnTo>
                    <a:pt x="2198" y="346"/>
                  </a:lnTo>
                  <a:lnTo>
                    <a:pt x="2146" y="364"/>
                  </a:lnTo>
                  <a:lnTo>
                    <a:pt x="2096" y="381"/>
                  </a:lnTo>
                  <a:lnTo>
                    <a:pt x="2051" y="398"/>
                  </a:lnTo>
                  <a:lnTo>
                    <a:pt x="2008" y="415"/>
                  </a:lnTo>
                  <a:lnTo>
                    <a:pt x="1971" y="430"/>
                  </a:lnTo>
                  <a:lnTo>
                    <a:pt x="1934" y="447"/>
                  </a:lnTo>
                  <a:lnTo>
                    <a:pt x="1898" y="465"/>
                  </a:lnTo>
                  <a:lnTo>
                    <a:pt x="1860" y="485"/>
                  </a:lnTo>
                  <a:lnTo>
                    <a:pt x="1820" y="506"/>
                  </a:lnTo>
                  <a:lnTo>
                    <a:pt x="1780" y="528"/>
                  </a:lnTo>
                  <a:lnTo>
                    <a:pt x="1738" y="552"/>
                  </a:lnTo>
                  <a:lnTo>
                    <a:pt x="1697" y="575"/>
                  </a:lnTo>
                  <a:lnTo>
                    <a:pt x="1654" y="601"/>
                  </a:lnTo>
                  <a:lnTo>
                    <a:pt x="1612" y="629"/>
                  </a:lnTo>
                  <a:lnTo>
                    <a:pt x="1568" y="657"/>
                  </a:lnTo>
                  <a:lnTo>
                    <a:pt x="1523" y="686"/>
                  </a:lnTo>
                  <a:lnTo>
                    <a:pt x="1480" y="717"/>
                  </a:lnTo>
                  <a:lnTo>
                    <a:pt x="1435" y="748"/>
                  </a:lnTo>
                  <a:lnTo>
                    <a:pt x="1392" y="780"/>
                  </a:lnTo>
                  <a:lnTo>
                    <a:pt x="1347" y="813"/>
                  </a:lnTo>
                  <a:lnTo>
                    <a:pt x="1303" y="847"/>
                  </a:lnTo>
                  <a:lnTo>
                    <a:pt x="1260" y="882"/>
                  </a:lnTo>
                  <a:lnTo>
                    <a:pt x="1216" y="917"/>
                  </a:lnTo>
                  <a:lnTo>
                    <a:pt x="1174" y="953"/>
                  </a:lnTo>
                  <a:lnTo>
                    <a:pt x="1131" y="989"/>
                  </a:lnTo>
                  <a:lnTo>
                    <a:pt x="1090" y="1027"/>
                  </a:lnTo>
                  <a:lnTo>
                    <a:pt x="1049" y="1065"/>
                  </a:lnTo>
                  <a:lnTo>
                    <a:pt x="1009" y="1104"/>
                  </a:lnTo>
                  <a:lnTo>
                    <a:pt x="970" y="1142"/>
                  </a:lnTo>
                  <a:lnTo>
                    <a:pt x="932" y="1181"/>
                  </a:lnTo>
                  <a:lnTo>
                    <a:pt x="896" y="1221"/>
                  </a:lnTo>
                  <a:lnTo>
                    <a:pt x="860" y="1261"/>
                  </a:lnTo>
                  <a:lnTo>
                    <a:pt x="826" y="1301"/>
                  </a:lnTo>
                  <a:lnTo>
                    <a:pt x="794" y="1341"/>
                  </a:lnTo>
                  <a:lnTo>
                    <a:pt x="763" y="1382"/>
                  </a:lnTo>
                  <a:lnTo>
                    <a:pt x="734" y="1422"/>
                  </a:lnTo>
                  <a:lnTo>
                    <a:pt x="706" y="1464"/>
                  </a:lnTo>
                  <a:lnTo>
                    <a:pt x="626" y="1588"/>
                  </a:lnTo>
                  <a:lnTo>
                    <a:pt x="548" y="1710"/>
                  </a:lnTo>
                  <a:lnTo>
                    <a:pt x="511" y="1771"/>
                  </a:lnTo>
                  <a:lnTo>
                    <a:pt x="475" y="1830"/>
                  </a:lnTo>
                  <a:lnTo>
                    <a:pt x="440" y="1890"/>
                  </a:lnTo>
                  <a:lnTo>
                    <a:pt x="407" y="1949"/>
                  </a:lnTo>
                  <a:lnTo>
                    <a:pt x="373" y="2009"/>
                  </a:lnTo>
                  <a:lnTo>
                    <a:pt x="342" y="2068"/>
                  </a:lnTo>
                  <a:lnTo>
                    <a:pt x="312" y="2129"/>
                  </a:lnTo>
                  <a:lnTo>
                    <a:pt x="283" y="2190"/>
                  </a:lnTo>
                  <a:lnTo>
                    <a:pt x="255" y="2251"/>
                  </a:lnTo>
                  <a:lnTo>
                    <a:pt x="229" y="2313"/>
                  </a:lnTo>
                  <a:lnTo>
                    <a:pt x="203" y="2377"/>
                  </a:lnTo>
                  <a:lnTo>
                    <a:pt x="179" y="2442"/>
                  </a:lnTo>
                  <a:lnTo>
                    <a:pt x="157" y="2507"/>
                  </a:lnTo>
                  <a:lnTo>
                    <a:pt x="136" y="2575"/>
                  </a:lnTo>
                  <a:lnTo>
                    <a:pt x="116" y="2643"/>
                  </a:lnTo>
                  <a:lnTo>
                    <a:pt x="97" y="2714"/>
                  </a:lnTo>
                  <a:lnTo>
                    <a:pt x="81" y="2786"/>
                  </a:lnTo>
                  <a:lnTo>
                    <a:pt x="65" y="2861"/>
                  </a:lnTo>
                  <a:lnTo>
                    <a:pt x="52" y="2938"/>
                  </a:lnTo>
                  <a:lnTo>
                    <a:pt x="39" y="3018"/>
                  </a:lnTo>
                  <a:lnTo>
                    <a:pt x="29" y="3100"/>
                  </a:lnTo>
                  <a:lnTo>
                    <a:pt x="19" y="3184"/>
                  </a:lnTo>
                  <a:lnTo>
                    <a:pt x="12" y="3271"/>
                  </a:lnTo>
                  <a:lnTo>
                    <a:pt x="7" y="3361"/>
                  </a:lnTo>
                  <a:lnTo>
                    <a:pt x="3" y="3455"/>
                  </a:lnTo>
                  <a:lnTo>
                    <a:pt x="0" y="3551"/>
                  </a:lnTo>
                  <a:lnTo>
                    <a:pt x="0" y="3652"/>
                  </a:lnTo>
                  <a:lnTo>
                    <a:pt x="1" y="3755"/>
                  </a:lnTo>
                  <a:lnTo>
                    <a:pt x="3" y="3825"/>
                  </a:lnTo>
                  <a:lnTo>
                    <a:pt x="7" y="3914"/>
                  </a:lnTo>
                  <a:lnTo>
                    <a:pt x="13" y="4021"/>
                  </a:lnTo>
                  <a:lnTo>
                    <a:pt x="22" y="4143"/>
                  </a:lnTo>
                  <a:lnTo>
                    <a:pt x="32" y="4278"/>
                  </a:lnTo>
                  <a:lnTo>
                    <a:pt x="44" y="4424"/>
                  </a:lnTo>
                  <a:lnTo>
                    <a:pt x="53" y="4499"/>
                  </a:lnTo>
                  <a:lnTo>
                    <a:pt x="61" y="4577"/>
                  </a:lnTo>
                  <a:lnTo>
                    <a:pt x="69" y="4656"/>
                  </a:lnTo>
                  <a:lnTo>
                    <a:pt x="80" y="4737"/>
                  </a:lnTo>
                  <a:lnTo>
                    <a:pt x="90" y="4819"/>
                  </a:lnTo>
                  <a:lnTo>
                    <a:pt x="101" y="4901"/>
                  </a:lnTo>
                  <a:lnTo>
                    <a:pt x="113" y="4984"/>
                  </a:lnTo>
                  <a:lnTo>
                    <a:pt x="125" y="5067"/>
                  </a:lnTo>
                  <a:lnTo>
                    <a:pt x="140" y="5150"/>
                  </a:lnTo>
                  <a:lnTo>
                    <a:pt x="154" y="5233"/>
                  </a:lnTo>
                  <a:lnTo>
                    <a:pt x="169" y="5315"/>
                  </a:lnTo>
                  <a:lnTo>
                    <a:pt x="186" y="5396"/>
                  </a:lnTo>
                  <a:lnTo>
                    <a:pt x="202" y="5476"/>
                  </a:lnTo>
                  <a:lnTo>
                    <a:pt x="221" y="5554"/>
                  </a:lnTo>
                  <a:lnTo>
                    <a:pt x="240" y="5631"/>
                  </a:lnTo>
                  <a:lnTo>
                    <a:pt x="259" y="5706"/>
                  </a:lnTo>
                  <a:lnTo>
                    <a:pt x="281" y="5779"/>
                  </a:lnTo>
                  <a:lnTo>
                    <a:pt x="303" y="5848"/>
                  </a:lnTo>
                  <a:lnTo>
                    <a:pt x="326" y="5915"/>
                  </a:lnTo>
                  <a:lnTo>
                    <a:pt x="350" y="5979"/>
                  </a:lnTo>
                  <a:lnTo>
                    <a:pt x="837" y="5979"/>
                  </a:lnTo>
                  <a:lnTo>
                    <a:pt x="838" y="5967"/>
                  </a:lnTo>
                  <a:lnTo>
                    <a:pt x="842" y="5933"/>
                  </a:lnTo>
                  <a:lnTo>
                    <a:pt x="847" y="5876"/>
                  </a:lnTo>
                  <a:lnTo>
                    <a:pt x="855" y="5799"/>
                  </a:lnTo>
                  <a:lnTo>
                    <a:pt x="866" y="5704"/>
                  </a:lnTo>
                  <a:lnTo>
                    <a:pt x="882" y="5591"/>
                  </a:lnTo>
                  <a:lnTo>
                    <a:pt x="891" y="5527"/>
                  </a:lnTo>
                  <a:lnTo>
                    <a:pt x="901" y="5461"/>
                  </a:lnTo>
                  <a:lnTo>
                    <a:pt x="912" y="5390"/>
                  </a:lnTo>
                  <a:lnTo>
                    <a:pt x="926" y="5316"/>
                  </a:lnTo>
                  <a:lnTo>
                    <a:pt x="939" y="5238"/>
                  </a:lnTo>
                  <a:lnTo>
                    <a:pt x="955" y="5157"/>
                  </a:lnTo>
                  <a:lnTo>
                    <a:pt x="971" y="5072"/>
                  </a:lnTo>
                  <a:lnTo>
                    <a:pt x="989" y="4985"/>
                  </a:lnTo>
                  <a:lnTo>
                    <a:pt x="1009" y="4895"/>
                  </a:lnTo>
                  <a:lnTo>
                    <a:pt x="1029" y="4801"/>
                  </a:lnTo>
                  <a:lnTo>
                    <a:pt x="1052" y="4706"/>
                  </a:lnTo>
                  <a:lnTo>
                    <a:pt x="1076" y="4608"/>
                  </a:lnTo>
                  <a:lnTo>
                    <a:pt x="1102" y="4508"/>
                  </a:lnTo>
                  <a:lnTo>
                    <a:pt x="1130" y="4406"/>
                  </a:lnTo>
                  <a:lnTo>
                    <a:pt x="1159" y="4302"/>
                  </a:lnTo>
                  <a:lnTo>
                    <a:pt x="1190" y="4196"/>
                  </a:lnTo>
                  <a:lnTo>
                    <a:pt x="1223" y="4088"/>
                  </a:lnTo>
                  <a:lnTo>
                    <a:pt x="1259" y="3979"/>
                  </a:lnTo>
                  <a:lnTo>
                    <a:pt x="1295" y="3870"/>
                  </a:lnTo>
                  <a:lnTo>
                    <a:pt x="1335" y="3759"/>
                  </a:lnTo>
                  <a:lnTo>
                    <a:pt x="3526" y="0"/>
                  </a:lnTo>
                  <a:close/>
                </a:path>
              </a:pathLst>
            </a:custGeom>
            <a:solidFill>
              <a:srgbClr val="DB25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679">
              <a:extLst>
                <a:ext uri="{FF2B5EF4-FFF2-40B4-BE49-F238E27FC236}">
                  <a16:creationId xmlns:a16="http://schemas.microsoft.com/office/drawing/2014/main" xmlns="" id="{6FD000E0-EECF-4034-AA2B-B1DE4512D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775" y="3268663"/>
              <a:ext cx="893763" cy="855663"/>
            </a:xfrm>
            <a:custGeom>
              <a:avLst/>
              <a:gdLst>
                <a:gd name="T0" fmla="*/ 844 w 4501"/>
                <a:gd name="T1" fmla="*/ 4306 h 4316"/>
                <a:gd name="T2" fmla="*/ 784 w 4501"/>
                <a:gd name="T3" fmla="*/ 4260 h 4316"/>
                <a:gd name="T4" fmla="*/ 721 w 4501"/>
                <a:gd name="T5" fmla="*/ 4209 h 4316"/>
                <a:gd name="T6" fmla="*/ 645 w 4501"/>
                <a:gd name="T7" fmla="*/ 4141 h 4316"/>
                <a:gd name="T8" fmla="*/ 559 w 4501"/>
                <a:gd name="T9" fmla="*/ 4060 h 4316"/>
                <a:gd name="T10" fmla="*/ 469 w 4501"/>
                <a:gd name="T11" fmla="*/ 3965 h 4316"/>
                <a:gd name="T12" fmla="*/ 376 w 4501"/>
                <a:gd name="T13" fmla="*/ 3856 h 4316"/>
                <a:gd name="T14" fmla="*/ 285 w 4501"/>
                <a:gd name="T15" fmla="*/ 3735 h 4316"/>
                <a:gd name="T16" fmla="*/ 201 w 4501"/>
                <a:gd name="T17" fmla="*/ 3603 h 4316"/>
                <a:gd name="T18" fmla="*/ 127 w 4501"/>
                <a:gd name="T19" fmla="*/ 3460 h 4316"/>
                <a:gd name="T20" fmla="*/ 66 w 4501"/>
                <a:gd name="T21" fmla="*/ 3307 h 4316"/>
                <a:gd name="T22" fmla="*/ 23 w 4501"/>
                <a:gd name="T23" fmla="*/ 3145 h 4316"/>
                <a:gd name="T24" fmla="*/ 1 w 4501"/>
                <a:gd name="T25" fmla="*/ 2975 h 4316"/>
                <a:gd name="T26" fmla="*/ 6 w 4501"/>
                <a:gd name="T27" fmla="*/ 2799 h 4316"/>
                <a:gd name="T28" fmla="*/ 40 w 4501"/>
                <a:gd name="T29" fmla="*/ 2614 h 4316"/>
                <a:gd name="T30" fmla="*/ 106 w 4501"/>
                <a:gd name="T31" fmla="*/ 2420 h 4316"/>
                <a:gd name="T32" fmla="*/ 207 w 4501"/>
                <a:gd name="T33" fmla="*/ 2210 h 4316"/>
                <a:gd name="T34" fmla="*/ 336 w 4501"/>
                <a:gd name="T35" fmla="*/ 1989 h 4316"/>
                <a:gd name="T36" fmla="*/ 489 w 4501"/>
                <a:gd name="T37" fmla="*/ 1762 h 4316"/>
                <a:gd name="T38" fmla="*/ 666 w 4501"/>
                <a:gd name="T39" fmla="*/ 1533 h 4316"/>
                <a:gd name="T40" fmla="*/ 862 w 4501"/>
                <a:gd name="T41" fmla="*/ 1306 h 4316"/>
                <a:gd name="T42" fmla="*/ 1075 w 4501"/>
                <a:gd name="T43" fmla="*/ 1084 h 4316"/>
                <a:gd name="T44" fmla="*/ 1300 w 4501"/>
                <a:gd name="T45" fmla="*/ 872 h 4316"/>
                <a:gd name="T46" fmla="*/ 1537 w 4501"/>
                <a:gd name="T47" fmla="*/ 674 h 4316"/>
                <a:gd name="T48" fmla="*/ 1780 w 4501"/>
                <a:gd name="T49" fmla="*/ 495 h 4316"/>
                <a:gd name="T50" fmla="*/ 2029 w 4501"/>
                <a:gd name="T51" fmla="*/ 336 h 4316"/>
                <a:gd name="T52" fmla="*/ 2279 w 4501"/>
                <a:gd name="T53" fmla="*/ 203 h 4316"/>
                <a:gd name="T54" fmla="*/ 2528 w 4501"/>
                <a:gd name="T55" fmla="*/ 100 h 4316"/>
                <a:gd name="T56" fmla="*/ 2772 w 4501"/>
                <a:gd name="T57" fmla="*/ 31 h 4316"/>
                <a:gd name="T58" fmla="*/ 3008 w 4501"/>
                <a:gd name="T59" fmla="*/ 0 h 4316"/>
                <a:gd name="T60" fmla="*/ 3235 w 4501"/>
                <a:gd name="T61" fmla="*/ 10 h 4316"/>
                <a:gd name="T62" fmla="*/ 3446 w 4501"/>
                <a:gd name="T63" fmla="*/ 61 h 4316"/>
                <a:gd name="T64" fmla="*/ 3635 w 4501"/>
                <a:gd name="T65" fmla="*/ 126 h 4316"/>
                <a:gd name="T66" fmla="*/ 3799 w 4501"/>
                <a:gd name="T67" fmla="*/ 200 h 4316"/>
                <a:gd name="T68" fmla="*/ 3940 w 4501"/>
                <a:gd name="T69" fmla="*/ 280 h 4316"/>
                <a:gd name="T70" fmla="*/ 4062 w 4501"/>
                <a:gd name="T71" fmla="*/ 364 h 4316"/>
                <a:gd name="T72" fmla="*/ 4165 w 4501"/>
                <a:gd name="T73" fmla="*/ 451 h 4316"/>
                <a:gd name="T74" fmla="*/ 4250 w 4501"/>
                <a:gd name="T75" fmla="*/ 538 h 4316"/>
                <a:gd name="T76" fmla="*/ 4319 w 4501"/>
                <a:gd name="T77" fmla="*/ 625 h 4316"/>
                <a:gd name="T78" fmla="*/ 4374 w 4501"/>
                <a:gd name="T79" fmla="*/ 710 h 4316"/>
                <a:gd name="T80" fmla="*/ 4417 w 4501"/>
                <a:gd name="T81" fmla="*/ 790 h 4316"/>
                <a:gd name="T82" fmla="*/ 4449 w 4501"/>
                <a:gd name="T83" fmla="*/ 864 h 4316"/>
                <a:gd name="T84" fmla="*/ 4472 w 4501"/>
                <a:gd name="T85" fmla="*/ 930 h 4316"/>
                <a:gd name="T86" fmla="*/ 4486 w 4501"/>
                <a:gd name="T87" fmla="*/ 986 h 4316"/>
                <a:gd name="T88" fmla="*/ 4495 w 4501"/>
                <a:gd name="T89" fmla="*/ 1031 h 4316"/>
                <a:gd name="T90" fmla="*/ 4500 w 4501"/>
                <a:gd name="T91" fmla="*/ 1073 h 4316"/>
                <a:gd name="T92" fmla="*/ 857 w 4501"/>
                <a:gd name="T93" fmla="*/ 4316 h 4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01" h="4316">
                  <a:moveTo>
                    <a:pt x="857" y="4316"/>
                  </a:moveTo>
                  <a:lnTo>
                    <a:pt x="844" y="4306"/>
                  </a:lnTo>
                  <a:lnTo>
                    <a:pt x="809" y="4279"/>
                  </a:lnTo>
                  <a:lnTo>
                    <a:pt x="784" y="4260"/>
                  </a:lnTo>
                  <a:lnTo>
                    <a:pt x="754" y="4237"/>
                  </a:lnTo>
                  <a:lnTo>
                    <a:pt x="721" y="4209"/>
                  </a:lnTo>
                  <a:lnTo>
                    <a:pt x="684" y="4177"/>
                  </a:lnTo>
                  <a:lnTo>
                    <a:pt x="645" y="4141"/>
                  </a:lnTo>
                  <a:lnTo>
                    <a:pt x="602" y="4103"/>
                  </a:lnTo>
                  <a:lnTo>
                    <a:pt x="559" y="4060"/>
                  </a:lnTo>
                  <a:lnTo>
                    <a:pt x="514" y="4014"/>
                  </a:lnTo>
                  <a:lnTo>
                    <a:pt x="469" y="3965"/>
                  </a:lnTo>
                  <a:lnTo>
                    <a:pt x="422" y="3912"/>
                  </a:lnTo>
                  <a:lnTo>
                    <a:pt x="376" y="3856"/>
                  </a:lnTo>
                  <a:lnTo>
                    <a:pt x="329" y="3797"/>
                  </a:lnTo>
                  <a:lnTo>
                    <a:pt x="285" y="3735"/>
                  </a:lnTo>
                  <a:lnTo>
                    <a:pt x="242" y="3670"/>
                  </a:lnTo>
                  <a:lnTo>
                    <a:pt x="201" y="3603"/>
                  </a:lnTo>
                  <a:lnTo>
                    <a:pt x="162" y="3532"/>
                  </a:lnTo>
                  <a:lnTo>
                    <a:pt x="127" y="3460"/>
                  </a:lnTo>
                  <a:lnTo>
                    <a:pt x="94" y="3385"/>
                  </a:lnTo>
                  <a:lnTo>
                    <a:pt x="66" y="3307"/>
                  </a:lnTo>
                  <a:lnTo>
                    <a:pt x="42" y="3227"/>
                  </a:lnTo>
                  <a:lnTo>
                    <a:pt x="23" y="3145"/>
                  </a:lnTo>
                  <a:lnTo>
                    <a:pt x="10" y="3061"/>
                  </a:lnTo>
                  <a:lnTo>
                    <a:pt x="1" y="2975"/>
                  </a:lnTo>
                  <a:lnTo>
                    <a:pt x="0" y="2888"/>
                  </a:lnTo>
                  <a:lnTo>
                    <a:pt x="6" y="2799"/>
                  </a:lnTo>
                  <a:lnTo>
                    <a:pt x="19" y="2708"/>
                  </a:lnTo>
                  <a:lnTo>
                    <a:pt x="40" y="2614"/>
                  </a:lnTo>
                  <a:lnTo>
                    <a:pt x="68" y="2521"/>
                  </a:lnTo>
                  <a:lnTo>
                    <a:pt x="106" y="2420"/>
                  </a:lnTo>
                  <a:lnTo>
                    <a:pt x="153" y="2316"/>
                  </a:lnTo>
                  <a:lnTo>
                    <a:pt x="207" y="2210"/>
                  </a:lnTo>
                  <a:lnTo>
                    <a:pt x="268" y="2101"/>
                  </a:lnTo>
                  <a:lnTo>
                    <a:pt x="336" y="1989"/>
                  </a:lnTo>
                  <a:lnTo>
                    <a:pt x="409" y="1875"/>
                  </a:lnTo>
                  <a:lnTo>
                    <a:pt x="489" y="1762"/>
                  </a:lnTo>
                  <a:lnTo>
                    <a:pt x="575" y="1647"/>
                  </a:lnTo>
                  <a:lnTo>
                    <a:pt x="666" y="1533"/>
                  </a:lnTo>
                  <a:lnTo>
                    <a:pt x="761" y="1419"/>
                  </a:lnTo>
                  <a:lnTo>
                    <a:pt x="862" y="1306"/>
                  </a:lnTo>
                  <a:lnTo>
                    <a:pt x="966" y="1194"/>
                  </a:lnTo>
                  <a:lnTo>
                    <a:pt x="1075" y="1084"/>
                  </a:lnTo>
                  <a:lnTo>
                    <a:pt x="1186" y="977"/>
                  </a:lnTo>
                  <a:lnTo>
                    <a:pt x="1300" y="872"/>
                  </a:lnTo>
                  <a:lnTo>
                    <a:pt x="1417" y="772"/>
                  </a:lnTo>
                  <a:lnTo>
                    <a:pt x="1537" y="674"/>
                  </a:lnTo>
                  <a:lnTo>
                    <a:pt x="1658" y="582"/>
                  </a:lnTo>
                  <a:lnTo>
                    <a:pt x="1780" y="495"/>
                  </a:lnTo>
                  <a:lnTo>
                    <a:pt x="1904" y="413"/>
                  </a:lnTo>
                  <a:lnTo>
                    <a:pt x="2029" y="336"/>
                  </a:lnTo>
                  <a:lnTo>
                    <a:pt x="2154" y="266"/>
                  </a:lnTo>
                  <a:lnTo>
                    <a:pt x="2279" y="203"/>
                  </a:lnTo>
                  <a:lnTo>
                    <a:pt x="2403" y="148"/>
                  </a:lnTo>
                  <a:lnTo>
                    <a:pt x="2528" y="100"/>
                  </a:lnTo>
                  <a:lnTo>
                    <a:pt x="2650" y="61"/>
                  </a:lnTo>
                  <a:lnTo>
                    <a:pt x="2772" y="31"/>
                  </a:lnTo>
                  <a:lnTo>
                    <a:pt x="2891" y="10"/>
                  </a:lnTo>
                  <a:lnTo>
                    <a:pt x="3008" y="0"/>
                  </a:lnTo>
                  <a:lnTo>
                    <a:pt x="3124" y="0"/>
                  </a:lnTo>
                  <a:lnTo>
                    <a:pt x="3235" y="10"/>
                  </a:lnTo>
                  <a:lnTo>
                    <a:pt x="3344" y="32"/>
                  </a:lnTo>
                  <a:lnTo>
                    <a:pt x="3446" y="61"/>
                  </a:lnTo>
                  <a:lnTo>
                    <a:pt x="3544" y="93"/>
                  </a:lnTo>
                  <a:lnTo>
                    <a:pt x="3635" y="126"/>
                  </a:lnTo>
                  <a:lnTo>
                    <a:pt x="3719" y="163"/>
                  </a:lnTo>
                  <a:lnTo>
                    <a:pt x="3799" y="200"/>
                  </a:lnTo>
                  <a:lnTo>
                    <a:pt x="3873" y="239"/>
                  </a:lnTo>
                  <a:lnTo>
                    <a:pt x="3940" y="280"/>
                  </a:lnTo>
                  <a:lnTo>
                    <a:pt x="4004" y="321"/>
                  </a:lnTo>
                  <a:lnTo>
                    <a:pt x="4062" y="364"/>
                  </a:lnTo>
                  <a:lnTo>
                    <a:pt x="4116" y="407"/>
                  </a:lnTo>
                  <a:lnTo>
                    <a:pt x="4165" y="451"/>
                  </a:lnTo>
                  <a:lnTo>
                    <a:pt x="4209" y="495"/>
                  </a:lnTo>
                  <a:lnTo>
                    <a:pt x="4250" y="538"/>
                  </a:lnTo>
                  <a:lnTo>
                    <a:pt x="4286" y="583"/>
                  </a:lnTo>
                  <a:lnTo>
                    <a:pt x="4319" y="625"/>
                  </a:lnTo>
                  <a:lnTo>
                    <a:pt x="4348" y="668"/>
                  </a:lnTo>
                  <a:lnTo>
                    <a:pt x="4374" y="710"/>
                  </a:lnTo>
                  <a:lnTo>
                    <a:pt x="4397" y="751"/>
                  </a:lnTo>
                  <a:lnTo>
                    <a:pt x="4417" y="790"/>
                  </a:lnTo>
                  <a:lnTo>
                    <a:pt x="4434" y="828"/>
                  </a:lnTo>
                  <a:lnTo>
                    <a:pt x="4449" y="864"/>
                  </a:lnTo>
                  <a:lnTo>
                    <a:pt x="4461" y="898"/>
                  </a:lnTo>
                  <a:lnTo>
                    <a:pt x="4472" y="930"/>
                  </a:lnTo>
                  <a:lnTo>
                    <a:pt x="4480" y="959"/>
                  </a:lnTo>
                  <a:lnTo>
                    <a:pt x="4486" y="986"/>
                  </a:lnTo>
                  <a:lnTo>
                    <a:pt x="4492" y="1010"/>
                  </a:lnTo>
                  <a:lnTo>
                    <a:pt x="4495" y="1031"/>
                  </a:lnTo>
                  <a:lnTo>
                    <a:pt x="4498" y="1049"/>
                  </a:lnTo>
                  <a:lnTo>
                    <a:pt x="4500" y="1073"/>
                  </a:lnTo>
                  <a:lnTo>
                    <a:pt x="4501" y="1082"/>
                  </a:lnTo>
                  <a:lnTo>
                    <a:pt x="857" y="4316"/>
                  </a:lnTo>
                  <a:close/>
                </a:path>
              </a:pathLst>
            </a:custGeom>
            <a:solidFill>
              <a:srgbClr val="E7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680">
              <a:extLst>
                <a:ext uri="{FF2B5EF4-FFF2-40B4-BE49-F238E27FC236}">
                  <a16:creationId xmlns:a16="http://schemas.microsoft.com/office/drawing/2014/main" xmlns="" id="{CF60D6F2-60EF-4D65-B015-FDB6EBD2FDB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913" y="4395788"/>
              <a:ext cx="257175" cy="257175"/>
            </a:xfrm>
            <a:custGeom>
              <a:avLst/>
              <a:gdLst>
                <a:gd name="T0" fmla="*/ 1293 w 1297"/>
                <a:gd name="T1" fmla="*/ 572 h 1297"/>
                <a:gd name="T2" fmla="*/ 1275 w 1297"/>
                <a:gd name="T3" fmla="*/ 476 h 1297"/>
                <a:gd name="T4" fmla="*/ 1242 w 1297"/>
                <a:gd name="T5" fmla="*/ 386 h 1297"/>
                <a:gd name="T6" fmla="*/ 1198 w 1297"/>
                <a:gd name="T7" fmla="*/ 303 h 1297"/>
                <a:gd name="T8" fmla="*/ 1143 w 1297"/>
                <a:gd name="T9" fmla="*/ 228 h 1297"/>
                <a:gd name="T10" fmla="*/ 1077 w 1297"/>
                <a:gd name="T11" fmla="*/ 162 h 1297"/>
                <a:gd name="T12" fmla="*/ 1003 w 1297"/>
                <a:gd name="T13" fmla="*/ 105 h 1297"/>
                <a:gd name="T14" fmla="*/ 921 w 1297"/>
                <a:gd name="T15" fmla="*/ 59 h 1297"/>
                <a:gd name="T16" fmla="*/ 831 w 1297"/>
                <a:gd name="T17" fmla="*/ 26 h 1297"/>
                <a:gd name="T18" fmla="*/ 737 w 1297"/>
                <a:gd name="T19" fmla="*/ 6 h 1297"/>
                <a:gd name="T20" fmla="*/ 638 w 1297"/>
                <a:gd name="T21" fmla="*/ 0 h 1297"/>
                <a:gd name="T22" fmla="*/ 540 w 1297"/>
                <a:gd name="T23" fmla="*/ 9 h 1297"/>
                <a:gd name="T24" fmla="*/ 445 w 1297"/>
                <a:gd name="T25" fmla="*/ 32 h 1297"/>
                <a:gd name="T26" fmla="*/ 358 w 1297"/>
                <a:gd name="T27" fmla="*/ 69 h 1297"/>
                <a:gd name="T28" fmla="*/ 277 w 1297"/>
                <a:gd name="T29" fmla="*/ 116 h 1297"/>
                <a:gd name="T30" fmla="*/ 204 w 1297"/>
                <a:gd name="T31" fmla="*/ 175 h 1297"/>
                <a:gd name="T32" fmla="*/ 141 w 1297"/>
                <a:gd name="T33" fmla="*/ 244 h 1297"/>
                <a:gd name="T34" fmla="*/ 88 w 1297"/>
                <a:gd name="T35" fmla="*/ 322 h 1297"/>
                <a:gd name="T36" fmla="*/ 47 w 1297"/>
                <a:gd name="T37" fmla="*/ 406 h 1297"/>
                <a:gd name="T38" fmla="*/ 18 w 1297"/>
                <a:gd name="T39" fmla="*/ 497 h 1297"/>
                <a:gd name="T40" fmla="*/ 2 w 1297"/>
                <a:gd name="T41" fmla="*/ 593 h 1297"/>
                <a:gd name="T42" fmla="*/ 1 w 1297"/>
                <a:gd name="T43" fmla="*/ 692 h 1297"/>
                <a:gd name="T44" fmla="*/ 14 w 1297"/>
                <a:gd name="T45" fmla="*/ 790 h 1297"/>
                <a:gd name="T46" fmla="*/ 43 w 1297"/>
                <a:gd name="T47" fmla="*/ 882 h 1297"/>
                <a:gd name="T48" fmla="*/ 83 w 1297"/>
                <a:gd name="T49" fmla="*/ 967 h 1297"/>
                <a:gd name="T50" fmla="*/ 135 w 1297"/>
                <a:gd name="T51" fmla="*/ 1045 h 1297"/>
                <a:gd name="T52" fmla="*/ 197 w 1297"/>
                <a:gd name="T53" fmla="*/ 1114 h 1297"/>
                <a:gd name="T54" fmla="*/ 269 w 1297"/>
                <a:gd name="T55" fmla="*/ 1175 h 1297"/>
                <a:gd name="T56" fmla="*/ 349 w 1297"/>
                <a:gd name="T57" fmla="*/ 1224 h 1297"/>
                <a:gd name="T58" fmla="*/ 435 w 1297"/>
                <a:gd name="T59" fmla="*/ 1262 h 1297"/>
                <a:gd name="T60" fmla="*/ 528 w 1297"/>
                <a:gd name="T61" fmla="*/ 1287 h 1297"/>
                <a:gd name="T62" fmla="*/ 626 w 1297"/>
                <a:gd name="T63" fmla="*/ 1297 h 1297"/>
                <a:gd name="T64" fmla="*/ 725 w 1297"/>
                <a:gd name="T65" fmla="*/ 1293 h 1297"/>
                <a:gd name="T66" fmla="*/ 821 w 1297"/>
                <a:gd name="T67" fmla="*/ 1274 h 1297"/>
                <a:gd name="T68" fmla="*/ 911 w 1297"/>
                <a:gd name="T69" fmla="*/ 1242 h 1297"/>
                <a:gd name="T70" fmla="*/ 994 w 1297"/>
                <a:gd name="T71" fmla="*/ 1198 h 1297"/>
                <a:gd name="T72" fmla="*/ 1069 w 1297"/>
                <a:gd name="T73" fmla="*/ 1142 h 1297"/>
                <a:gd name="T74" fmla="*/ 1136 w 1297"/>
                <a:gd name="T75" fmla="*/ 1077 h 1297"/>
                <a:gd name="T76" fmla="*/ 1193 w 1297"/>
                <a:gd name="T77" fmla="*/ 1002 h 1297"/>
                <a:gd name="T78" fmla="*/ 1238 w 1297"/>
                <a:gd name="T79" fmla="*/ 920 h 1297"/>
                <a:gd name="T80" fmla="*/ 1271 w 1297"/>
                <a:gd name="T81" fmla="*/ 831 h 1297"/>
                <a:gd name="T82" fmla="*/ 1292 w 1297"/>
                <a:gd name="T83" fmla="*/ 737 h 1297"/>
                <a:gd name="T84" fmla="*/ 1297 w 1297"/>
                <a:gd name="T85" fmla="*/ 638 h 1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97" h="1297">
                  <a:moveTo>
                    <a:pt x="1297" y="638"/>
                  </a:moveTo>
                  <a:lnTo>
                    <a:pt x="1296" y="605"/>
                  </a:lnTo>
                  <a:lnTo>
                    <a:pt x="1293" y="572"/>
                  </a:lnTo>
                  <a:lnTo>
                    <a:pt x="1288" y="540"/>
                  </a:lnTo>
                  <a:lnTo>
                    <a:pt x="1282" y="507"/>
                  </a:lnTo>
                  <a:lnTo>
                    <a:pt x="1275" y="476"/>
                  </a:lnTo>
                  <a:lnTo>
                    <a:pt x="1265" y="446"/>
                  </a:lnTo>
                  <a:lnTo>
                    <a:pt x="1255" y="416"/>
                  </a:lnTo>
                  <a:lnTo>
                    <a:pt x="1242" y="386"/>
                  </a:lnTo>
                  <a:lnTo>
                    <a:pt x="1229" y="358"/>
                  </a:lnTo>
                  <a:lnTo>
                    <a:pt x="1214" y="330"/>
                  </a:lnTo>
                  <a:lnTo>
                    <a:pt x="1198" y="303"/>
                  </a:lnTo>
                  <a:lnTo>
                    <a:pt x="1181" y="277"/>
                  </a:lnTo>
                  <a:lnTo>
                    <a:pt x="1162" y="252"/>
                  </a:lnTo>
                  <a:lnTo>
                    <a:pt x="1143" y="228"/>
                  </a:lnTo>
                  <a:lnTo>
                    <a:pt x="1122" y="205"/>
                  </a:lnTo>
                  <a:lnTo>
                    <a:pt x="1100" y="183"/>
                  </a:lnTo>
                  <a:lnTo>
                    <a:pt x="1077" y="162"/>
                  </a:lnTo>
                  <a:lnTo>
                    <a:pt x="1053" y="141"/>
                  </a:lnTo>
                  <a:lnTo>
                    <a:pt x="1029" y="123"/>
                  </a:lnTo>
                  <a:lnTo>
                    <a:pt x="1003" y="105"/>
                  </a:lnTo>
                  <a:lnTo>
                    <a:pt x="977" y="88"/>
                  </a:lnTo>
                  <a:lnTo>
                    <a:pt x="949" y="74"/>
                  </a:lnTo>
                  <a:lnTo>
                    <a:pt x="921" y="59"/>
                  </a:lnTo>
                  <a:lnTo>
                    <a:pt x="892" y="47"/>
                  </a:lnTo>
                  <a:lnTo>
                    <a:pt x="861" y="35"/>
                  </a:lnTo>
                  <a:lnTo>
                    <a:pt x="831" y="26"/>
                  </a:lnTo>
                  <a:lnTo>
                    <a:pt x="800" y="18"/>
                  </a:lnTo>
                  <a:lnTo>
                    <a:pt x="769" y="12"/>
                  </a:lnTo>
                  <a:lnTo>
                    <a:pt x="737" y="6"/>
                  </a:lnTo>
                  <a:lnTo>
                    <a:pt x="705" y="2"/>
                  </a:lnTo>
                  <a:lnTo>
                    <a:pt x="672" y="0"/>
                  </a:lnTo>
                  <a:lnTo>
                    <a:pt x="638" y="0"/>
                  </a:lnTo>
                  <a:lnTo>
                    <a:pt x="605" y="1"/>
                  </a:lnTo>
                  <a:lnTo>
                    <a:pt x="572" y="4"/>
                  </a:lnTo>
                  <a:lnTo>
                    <a:pt x="540" y="9"/>
                  </a:lnTo>
                  <a:lnTo>
                    <a:pt x="508" y="16"/>
                  </a:lnTo>
                  <a:lnTo>
                    <a:pt x="476" y="23"/>
                  </a:lnTo>
                  <a:lnTo>
                    <a:pt x="445" y="32"/>
                  </a:lnTo>
                  <a:lnTo>
                    <a:pt x="415" y="43"/>
                  </a:lnTo>
                  <a:lnTo>
                    <a:pt x="386" y="55"/>
                  </a:lnTo>
                  <a:lnTo>
                    <a:pt x="358" y="69"/>
                  </a:lnTo>
                  <a:lnTo>
                    <a:pt x="330" y="83"/>
                  </a:lnTo>
                  <a:lnTo>
                    <a:pt x="303" y="100"/>
                  </a:lnTo>
                  <a:lnTo>
                    <a:pt x="277" y="116"/>
                  </a:lnTo>
                  <a:lnTo>
                    <a:pt x="252" y="135"/>
                  </a:lnTo>
                  <a:lnTo>
                    <a:pt x="227" y="155"/>
                  </a:lnTo>
                  <a:lnTo>
                    <a:pt x="204" y="175"/>
                  </a:lnTo>
                  <a:lnTo>
                    <a:pt x="183" y="197"/>
                  </a:lnTo>
                  <a:lnTo>
                    <a:pt x="161" y="220"/>
                  </a:lnTo>
                  <a:lnTo>
                    <a:pt x="141" y="244"/>
                  </a:lnTo>
                  <a:lnTo>
                    <a:pt x="122" y="269"/>
                  </a:lnTo>
                  <a:lnTo>
                    <a:pt x="105" y="295"/>
                  </a:lnTo>
                  <a:lnTo>
                    <a:pt x="88" y="322"/>
                  </a:lnTo>
                  <a:lnTo>
                    <a:pt x="73" y="349"/>
                  </a:lnTo>
                  <a:lnTo>
                    <a:pt x="59" y="377"/>
                  </a:lnTo>
                  <a:lnTo>
                    <a:pt x="47" y="406"/>
                  </a:lnTo>
                  <a:lnTo>
                    <a:pt x="35" y="436"/>
                  </a:lnTo>
                  <a:lnTo>
                    <a:pt x="26" y="466"/>
                  </a:lnTo>
                  <a:lnTo>
                    <a:pt x="18" y="497"/>
                  </a:lnTo>
                  <a:lnTo>
                    <a:pt x="10" y="528"/>
                  </a:lnTo>
                  <a:lnTo>
                    <a:pt x="5" y="560"/>
                  </a:lnTo>
                  <a:lnTo>
                    <a:pt x="2" y="593"/>
                  </a:lnTo>
                  <a:lnTo>
                    <a:pt x="0" y="626"/>
                  </a:lnTo>
                  <a:lnTo>
                    <a:pt x="0" y="659"/>
                  </a:lnTo>
                  <a:lnTo>
                    <a:pt x="1" y="692"/>
                  </a:lnTo>
                  <a:lnTo>
                    <a:pt x="4" y="725"/>
                  </a:lnTo>
                  <a:lnTo>
                    <a:pt x="8" y="758"/>
                  </a:lnTo>
                  <a:lnTo>
                    <a:pt x="14" y="790"/>
                  </a:lnTo>
                  <a:lnTo>
                    <a:pt x="23" y="821"/>
                  </a:lnTo>
                  <a:lnTo>
                    <a:pt x="32" y="852"/>
                  </a:lnTo>
                  <a:lnTo>
                    <a:pt x="43" y="882"/>
                  </a:lnTo>
                  <a:lnTo>
                    <a:pt x="55" y="911"/>
                  </a:lnTo>
                  <a:lnTo>
                    <a:pt x="68" y="939"/>
                  </a:lnTo>
                  <a:lnTo>
                    <a:pt x="83" y="967"/>
                  </a:lnTo>
                  <a:lnTo>
                    <a:pt x="99" y="994"/>
                  </a:lnTo>
                  <a:lnTo>
                    <a:pt x="116" y="1020"/>
                  </a:lnTo>
                  <a:lnTo>
                    <a:pt x="135" y="1045"/>
                  </a:lnTo>
                  <a:lnTo>
                    <a:pt x="155" y="1070"/>
                  </a:lnTo>
                  <a:lnTo>
                    <a:pt x="175" y="1093"/>
                  </a:lnTo>
                  <a:lnTo>
                    <a:pt x="197" y="1114"/>
                  </a:lnTo>
                  <a:lnTo>
                    <a:pt x="220" y="1136"/>
                  </a:lnTo>
                  <a:lnTo>
                    <a:pt x="244" y="1156"/>
                  </a:lnTo>
                  <a:lnTo>
                    <a:pt x="269" y="1175"/>
                  </a:lnTo>
                  <a:lnTo>
                    <a:pt x="295" y="1192"/>
                  </a:lnTo>
                  <a:lnTo>
                    <a:pt x="321" y="1209"/>
                  </a:lnTo>
                  <a:lnTo>
                    <a:pt x="349" y="1224"/>
                  </a:lnTo>
                  <a:lnTo>
                    <a:pt x="377" y="1238"/>
                  </a:lnTo>
                  <a:lnTo>
                    <a:pt x="406" y="1250"/>
                  </a:lnTo>
                  <a:lnTo>
                    <a:pt x="435" y="1262"/>
                  </a:lnTo>
                  <a:lnTo>
                    <a:pt x="466" y="1271"/>
                  </a:lnTo>
                  <a:lnTo>
                    <a:pt x="496" y="1279"/>
                  </a:lnTo>
                  <a:lnTo>
                    <a:pt x="528" y="1287"/>
                  </a:lnTo>
                  <a:lnTo>
                    <a:pt x="560" y="1292"/>
                  </a:lnTo>
                  <a:lnTo>
                    <a:pt x="593" y="1295"/>
                  </a:lnTo>
                  <a:lnTo>
                    <a:pt x="626" y="1297"/>
                  </a:lnTo>
                  <a:lnTo>
                    <a:pt x="659" y="1297"/>
                  </a:lnTo>
                  <a:lnTo>
                    <a:pt x="692" y="1296"/>
                  </a:lnTo>
                  <a:lnTo>
                    <a:pt x="725" y="1293"/>
                  </a:lnTo>
                  <a:lnTo>
                    <a:pt x="758" y="1289"/>
                  </a:lnTo>
                  <a:lnTo>
                    <a:pt x="790" y="1282"/>
                  </a:lnTo>
                  <a:lnTo>
                    <a:pt x="821" y="1274"/>
                  </a:lnTo>
                  <a:lnTo>
                    <a:pt x="852" y="1265"/>
                  </a:lnTo>
                  <a:lnTo>
                    <a:pt x="881" y="1254"/>
                  </a:lnTo>
                  <a:lnTo>
                    <a:pt x="911" y="1242"/>
                  </a:lnTo>
                  <a:lnTo>
                    <a:pt x="939" y="1229"/>
                  </a:lnTo>
                  <a:lnTo>
                    <a:pt x="967" y="1214"/>
                  </a:lnTo>
                  <a:lnTo>
                    <a:pt x="994" y="1198"/>
                  </a:lnTo>
                  <a:lnTo>
                    <a:pt x="1020" y="1181"/>
                  </a:lnTo>
                  <a:lnTo>
                    <a:pt x="1045" y="1162"/>
                  </a:lnTo>
                  <a:lnTo>
                    <a:pt x="1069" y="1142"/>
                  </a:lnTo>
                  <a:lnTo>
                    <a:pt x="1093" y="1122"/>
                  </a:lnTo>
                  <a:lnTo>
                    <a:pt x="1115" y="1100"/>
                  </a:lnTo>
                  <a:lnTo>
                    <a:pt x="1136" y="1077"/>
                  </a:lnTo>
                  <a:lnTo>
                    <a:pt x="1156" y="1053"/>
                  </a:lnTo>
                  <a:lnTo>
                    <a:pt x="1175" y="1028"/>
                  </a:lnTo>
                  <a:lnTo>
                    <a:pt x="1193" y="1002"/>
                  </a:lnTo>
                  <a:lnTo>
                    <a:pt x="1209" y="976"/>
                  </a:lnTo>
                  <a:lnTo>
                    <a:pt x="1225" y="948"/>
                  </a:lnTo>
                  <a:lnTo>
                    <a:pt x="1238" y="920"/>
                  </a:lnTo>
                  <a:lnTo>
                    <a:pt x="1251" y="891"/>
                  </a:lnTo>
                  <a:lnTo>
                    <a:pt x="1262" y="862"/>
                  </a:lnTo>
                  <a:lnTo>
                    <a:pt x="1271" y="831"/>
                  </a:lnTo>
                  <a:lnTo>
                    <a:pt x="1280" y="801"/>
                  </a:lnTo>
                  <a:lnTo>
                    <a:pt x="1287" y="769"/>
                  </a:lnTo>
                  <a:lnTo>
                    <a:pt x="1292" y="737"/>
                  </a:lnTo>
                  <a:lnTo>
                    <a:pt x="1295" y="705"/>
                  </a:lnTo>
                  <a:lnTo>
                    <a:pt x="1297" y="671"/>
                  </a:lnTo>
                  <a:lnTo>
                    <a:pt x="1297" y="638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681">
              <a:extLst>
                <a:ext uri="{FF2B5EF4-FFF2-40B4-BE49-F238E27FC236}">
                  <a16:creationId xmlns:a16="http://schemas.microsoft.com/office/drawing/2014/main" xmlns="" id="{489DEBD0-C36A-4632-ABF1-E3AB49D9E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88" y="4397375"/>
              <a:ext cx="123825" cy="255588"/>
            </a:xfrm>
            <a:custGeom>
              <a:avLst/>
              <a:gdLst>
                <a:gd name="T0" fmla="*/ 66 w 621"/>
                <a:gd name="T1" fmla="*/ 0 h 1292"/>
                <a:gd name="T2" fmla="*/ 73 w 621"/>
                <a:gd name="T3" fmla="*/ 1 h 1292"/>
                <a:gd name="T4" fmla="*/ 89 w 621"/>
                <a:gd name="T5" fmla="*/ 3 h 1292"/>
                <a:gd name="T6" fmla="*/ 115 w 621"/>
                <a:gd name="T7" fmla="*/ 9 h 1292"/>
                <a:gd name="T8" fmla="*/ 150 w 621"/>
                <a:gd name="T9" fmla="*/ 18 h 1292"/>
                <a:gd name="T10" fmla="*/ 169 w 621"/>
                <a:gd name="T11" fmla="*/ 23 h 1292"/>
                <a:gd name="T12" fmla="*/ 190 w 621"/>
                <a:gd name="T13" fmla="*/ 29 h 1292"/>
                <a:gd name="T14" fmla="*/ 212 w 621"/>
                <a:gd name="T15" fmla="*/ 38 h 1292"/>
                <a:gd name="T16" fmla="*/ 235 w 621"/>
                <a:gd name="T17" fmla="*/ 47 h 1292"/>
                <a:gd name="T18" fmla="*/ 258 w 621"/>
                <a:gd name="T19" fmla="*/ 57 h 1292"/>
                <a:gd name="T20" fmla="*/ 283 w 621"/>
                <a:gd name="T21" fmla="*/ 69 h 1292"/>
                <a:gd name="T22" fmla="*/ 308 w 621"/>
                <a:gd name="T23" fmla="*/ 82 h 1292"/>
                <a:gd name="T24" fmla="*/ 334 w 621"/>
                <a:gd name="T25" fmla="*/ 97 h 1292"/>
                <a:gd name="T26" fmla="*/ 359 w 621"/>
                <a:gd name="T27" fmla="*/ 113 h 1292"/>
                <a:gd name="T28" fmla="*/ 384 w 621"/>
                <a:gd name="T29" fmla="*/ 132 h 1292"/>
                <a:gd name="T30" fmla="*/ 409 w 621"/>
                <a:gd name="T31" fmla="*/ 152 h 1292"/>
                <a:gd name="T32" fmla="*/ 434 w 621"/>
                <a:gd name="T33" fmla="*/ 174 h 1292"/>
                <a:gd name="T34" fmla="*/ 458 w 621"/>
                <a:gd name="T35" fmla="*/ 197 h 1292"/>
                <a:gd name="T36" fmla="*/ 481 w 621"/>
                <a:gd name="T37" fmla="*/ 223 h 1292"/>
                <a:gd name="T38" fmla="*/ 502 w 621"/>
                <a:gd name="T39" fmla="*/ 250 h 1292"/>
                <a:gd name="T40" fmla="*/ 522 w 621"/>
                <a:gd name="T41" fmla="*/ 280 h 1292"/>
                <a:gd name="T42" fmla="*/ 542 w 621"/>
                <a:gd name="T43" fmla="*/ 314 h 1292"/>
                <a:gd name="T44" fmla="*/ 559 w 621"/>
                <a:gd name="T45" fmla="*/ 348 h 1292"/>
                <a:gd name="T46" fmla="*/ 575 w 621"/>
                <a:gd name="T47" fmla="*/ 385 h 1292"/>
                <a:gd name="T48" fmla="*/ 589 w 621"/>
                <a:gd name="T49" fmla="*/ 425 h 1292"/>
                <a:gd name="T50" fmla="*/ 600 w 621"/>
                <a:gd name="T51" fmla="*/ 467 h 1292"/>
                <a:gd name="T52" fmla="*/ 609 w 621"/>
                <a:gd name="T53" fmla="*/ 513 h 1292"/>
                <a:gd name="T54" fmla="*/ 616 w 621"/>
                <a:gd name="T55" fmla="*/ 561 h 1292"/>
                <a:gd name="T56" fmla="*/ 620 w 621"/>
                <a:gd name="T57" fmla="*/ 611 h 1292"/>
                <a:gd name="T58" fmla="*/ 621 w 621"/>
                <a:gd name="T59" fmla="*/ 670 h 1292"/>
                <a:gd name="T60" fmla="*/ 618 w 621"/>
                <a:gd name="T61" fmla="*/ 724 h 1292"/>
                <a:gd name="T62" fmla="*/ 611 w 621"/>
                <a:gd name="T63" fmla="*/ 775 h 1292"/>
                <a:gd name="T64" fmla="*/ 601 w 621"/>
                <a:gd name="T65" fmla="*/ 824 h 1292"/>
                <a:gd name="T66" fmla="*/ 589 w 621"/>
                <a:gd name="T67" fmla="*/ 870 h 1292"/>
                <a:gd name="T68" fmla="*/ 573 w 621"/>
                <a:gd name="T69" fmla="*/ 911 h 1292"/>
                <a:gd name="T70" fmla="*/ 555 w 621"/>
                <a:gd name="T71" fmla="*/ 951 h 1292"/>
                <a:gd name="T72" fmla="*/ 535 w 621"/>
                <a:gd name="T73" fmla="*/ 988 h 1292"/>
                <a:gd name="T74" fmla="*/ 513 w 621"/>
                <a:gd name="T75" fmla="*/ 1021 h 1292"/>
                <a:gd name="T76" fmla="*/ 489 w 621"/>
                <a:gd name="T77" fmla="*/ 1052 h 1292"/>
                <a:gd name="T78" fmla="*/ 463 w 621"/>
                <a:gd name="T79" fmla="*/ 1081 h 1292"/>
                <a:gd name="T80" fmla="*/ 436 w 621"/>
                <a:gd name="T81" fmla="*/ 1108 h 1292"/>
                <a:gd name="T82" fmla="*/ 408 w 621"/>
                <a:gd name="T83" fmla="*/ 1132 h 1292"/>
                <a:gd name="T84" fmla="*/ 380 w 621"/>
                <a:gd name="T85" fmla="*/ 1154 h 1292"/>
                <a:gd name="T86" fmla="*/ 350 w 621"/>
                <a:gd name="T87" fmla="*/ 1174 h 1292"/>
                <a:gd name="T88" fmla="*/ 321 w 621"/>
                <a:gd name="T89" fmla="*/ 1191 h 1292"/>
                <a:gd name="T90" fmla="*/ 291 w 621"/>
                <a:gd name="T91" fmla="*/ 1208 h 1292"/>
                <a:gd name="T92" fmla="*/ 262 w 621"/>
                <a:gd name="T93" fmla="*/ 1222 h 1292"/>
                <a:gd name="T94" fmla="*/ 233 w 621"/>
                <a:gd name="T95" fmla="*/ 1235 h 1292"/>
                <a:gd name="T96" fmla="*/ 203 w 621"/>
                <a:gd name="T97" fmla="*/ 1245 h 1292"/>
                <a:gd name="T98" fmla="*/ 176 w 621"/>
                <a:gd name="T99" fmla="*/ 1255 h 1292"/>
                <a:gd name="T100" fmla="*/ 150 w 621"/>
                <a:gd name="T101" fmla="*/ 1263 h 1292"/>
                <a:gd name="T102" fmla="*/ 125 w 621"/>
                <a:gd name="T103" fmla="*/ 1270 h 1292"/>
                <a:gd name="T104" fmla="*/ 101 w 621"/>
                <a:gd name="T105" fmla="*/ 1276 h 1292"/>
                <a:gd name="T106" fmla="*/ 60 w 621"/>
                <a:gd name="T107" fmla="*/ 1285 h 1292"/>
                <a:gd name="T108" fmla="*/ 28 w 621"/>
                <a:gd name="T109" fmla="*/ 1289 h 1292"/>
                <a:gd name="T110" fmla="*/ 7 w 621"/>
                <a:gd name="T111" fmla="*/ 1292 h 1292"/>
                <a:gd name="T112" fmla="*/ 0 w 621"/>
                <a:gd name="T113" fmla="*/ 1292 h 1292"/>
                <a:gd name="T114" fmla="*/ 66 w 621"/>
                <a:gd name="T115" fmla="*/ 0 h 1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21" h="1292">
                  <a:moveTo>
                    <a:pt x="66" y="0"/>
                  </a:moveTo>
                  <a:lnTo>
                    <a:pt x="73" y="1"/>
                  </a:lnTo>
                  <a:lnTo>
                    <a:pt x="89" y="3"/>
                  </a:lnTo>
                  <a:lnTo>
                    <a:pt x="115" y="9"/>
                  </a:lnTo>
                  <a:lnTo>
                    <a:pt x="150" y="18"/>
                  </a:lnTo>
                  <a:lnTo>
                    <a:pt x="169" y="23"/>
                  </a:lnTo>
                  <a:lnTo>
                    <a:pt x="190" y="29"/>
                  </a:lnTo>
                  <a:lnTo>
                    <a:pt x="212" y="38"/>
                  </a:lnTo>
                  <a:lnTo>
                    <a:pt x="235" y="47"/>
                  </a:lnTo>
                  <a:lnTo>
                    <a:pt x="258" y="57"/>
                  </a:lnTo>
                  <a:lnTo>
                    <a:pt x="283" y="69"/>
                  </a:lnTo>
                  <a:lnTo>
                    <a:pt x="308" y="82"/>
                  </a:lnTo>
                  <a:lnTo>
                    <a:pt x="334" y="97"/>
                  </a:lnTo>
                  <a:lnTo>
                    <a:pt x="359" y="113"/>
                  </a:lnTo>
                  <a:lnTo>
                    <a:pt x="384" y="132"/>
                  </a:lnTo>
                  <a:lnTo>
                    <a:pt x="409" y="152"/>
                  </a:lnTo>
                  <a:lnTo>
                    <a:pt x="434" y="174"/>
                  </a:lnTo>
                  <a:lnTo>
                    <a:pt x="458" y="197"/>
                  </a:lnTo>
                  <a:lnTo>
                    <a:pt x="481" y="223"/>
                  </a:lnTo>
                  <a:lnTo>
                    <a:pt x="502" y="250"/>
                  </a:lnTo>
                  <a:lnTo>
                    <a:pt x="522" y="280"/>
                  </a:lnTo>
                  <a:lnTo>
                    <a:pt x="542" y="314"/>
                  </a:lnTo>
                  <a:lnTo>
                    <a:pt x="559" y="348"/>
                  </a:lnTo>
                  <a:lnTo>
                    <a:pt x="575" y="385"/>
                  </a:lnTo>
                  <a:lnTo>
                    <a:pt x="589" y="425"/>
                  </a:lnTo>
                  <a:lnTo>
                    <a:pt x="600" y="467"/>
                  </a:lnTo>
                  <a:lnTo>
                    <a:pt x="609" y="513"/>
                  </a:lnTo>
                  <a:lnTo>
                    <a:pt x="616" y="561"/>
                  </a:lnTo>
                  <a:lnTo>
                    <a:pt x="620" y="611"/>
                  </a:lnTo>
                  <a:lnTo>
                    <a:pt x="621" y="670"/>
                  </a:lnTo>
                  <a:lnTo>
                    <a:pt x="618" y="724"/>
                  </a:lnTo>
                  <a:lnTo>
                    <a:pt x="611" y="775"/>
                  </a:lnTo>
                  <a:lnTo>
                    <a:pt x="601" y="824"/>
                  </a:lnTo>
                  <a:lnTo>
                    <a:pt x="589" y="870"/>
                  </a:lnTo>
                  <a:lnTo>
                    <a:pt x="573" y="911"/>
                  </a:lnTo>
                  <a:lnTo>
                    <a:pt x="555" y="951"/>
                  </a:lnTo>
                  <a:lnTo>
                    <a:pt x="535" y="988"/>
                  </a:lnTo>
                  <a:lnTo>
                    <a:pt x="513" y="1021"/>
                  </a:lnTo>
                  <a:lnTo>
                    <a:pt x="489" y="1052"/>
                  </a:lnTo>
                  <a:lnTo>
                    <a:pt x="463" y="1081"/>
                  </a:lnTo>
                  <a:lnTo>
                    <a:pt x="436" y="1108"/>
                  </a:lnTo>
                  <a:lnTo>
                    <a:pt x="408" y="1132"/>
                  </a:lnTo>
                  <a:lnTo>
                    <a:pt x="380" y="1154"/>
                  </a:lnTo>
                  <a:lnTo>
                    <a:pt x="350" y="1174"/>
                  </a:lnTo>
                  <a:lnTo>
                    <a:pt x="321" y="1191"/>
                  </a:lnTo>
                  <a:lnTo>
                    <a:pt x="291" y="1208"/>
                  </a:lnTo>
                  <a:lnTo>
                    <a:pt x="262" y="1222"/>
                  </a:lnTo>
                  <a:lnTo>
                    <a:pt x="233" y="1235"/>
                  </a:lnTo>
                  <a:lnTo>
                    <a:pt x="203" y="1245"/>
                  </a:lnTo>
                  <a:lnTo>
                    <a:pt x="176" y="1255"/>
                  </a:lnTo>
                  <a:lnTo>
                    <a:pt x="150" y="1263"/>
                  </a:lnTo>
                  <a:lnTo>
                    <a:pt x="125" y="1270"/>
                  </a:lnTo>
                  <a:lnTo>
                    <a:pt x="101" y="1276"/>
                  </a:lnTo>
                  <a:lnTo>
                    <a:pt x="60" y="1285"/>
                  </a:lnTo>
                  <a:lnTo>
                    <a:pt x="28" y="1289"/>
                  </a:lnTo>
                  <a:lnTo>
                    <a:pt x="7" y="1292"/>
                  </a:lnTo>
                  <a:lnTo>
                    <a:pt x="0" y="129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682">
              <a:extLst>
                <a:ext uri="{FF2B5EF4-FFF2-40B4-BE49-F238E27FC236}">
                  <a16:creationId xmlns:a16="http://schemas.microsoft.com/office/drawing/2014/main" xmlns="" id="{D89B433C-F5D9-40D5-BF36-F9E5AF5B761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88" y="4397375"/>
              <a:ext cx="131763" cy="255588"/>
            </a:xfrm>
            <a:custGeom>
              <a:avLst/>
              <a:gdLst>
                <a:gd name="T0" fmla="*/ 88 w 662"/>
                <a:gd name="T1" fmla="*/ 1 h 1293"/>
                <a:gd name="T2" fmla="*/ 171 w 662"/>
                <a:gd name="T3" fmla="*/ 13 h 1293"/>
                <a:gd name="T4" fmla="*/ 244 w 662"/>
                <a:gd name="T5" fmla="*/ 34 h 1293"/>
                <a:gd name="T6" fmla="*/ 329 w 662"/>
                <a:gd name="T7" fmla="*/ 69 h 1293"/>
                <a:gd name="T8" fmla="*/ 390 w 662"/>
                <a:gd name="T9" fmla="*/ 104 h 1293"/>
                <a:gd name="T10" fmla="*/ 437 w 662"/>
                <a:gd name="T11" fmla="*/ 137 h 1293"/>
                <a:gd name="T12" fmla="*/ 482 w 662"/>
                <a:gd name="T13" fmla="*/ 178 h 1293"/>
                <a:gd name="T14" fmla="*/ 523 w 662"/>
                <a:gd name="T15" fmla="*/ 224 h 1293"/>
                <a:gd name="T16" fmla="*/ 562 w 662"/>
                <a:gd name="T17" fmla="*/ 277 h 1293"/>
                <a:gd name="T18" fmla="*/ 594 w 662"/>
                <a:gd name="T19" fmla="*/ 335 h 1293"/>
                <a:gd name="T20" fmla="*/ 621 w 662"/>
                <a:gd name="T21" fmla="*/ 400 h 1293"/>
                <a:gd name="T22" fmla="*/ 640 w 662"/>
                <a:gd name="T23" fmla="*/ 466 h 1293"/>
                <a:gd name="T24" fmla="*/ 654 w 662"/>
                <a:gd name="T25" fmla="*/ 536 h 1293"/>
                <a:gd name="T26" fmla="*/ 660 w 662"/>
                <a:gd name="T27" fmla="*/ 606 h 1293"/>
                <a:gd name="T28" fmla="*/ 661 w 662"/>
                <a:gd name="T29" fmla="*/ 641 h 1293"/>
                <a:gd name="T30" fmla="*/ 661 w 662"/>
                <a:gd name="T31" fmla="*/ 676 h 1293"/>
                <a:gd name="T32" fmla="*/ 656 w 662"/>
                <a:gd name="T33" fmla="*/ 748 h 1293"/>
                <a:gd name="T34" fmla="*/ 644 w 662"/>
                <a:gd name="T35" fmla="*/ 818 h 1293"/>
                <a:gd name="T36" fmla="*/ 625 w 662"/>
                <a:gd name="T37" fmla="*/ 887 h 1293"/>
                <a:gd name="T38" fmla="*/ 598 w 662"/>
                <a:gd name="T39" fmla="*/ 952 h 1293"/>
                <a:gd name="T40" fmla="*/ 563 w 662"/>
                <a:gd name="T41" fmla="*/ 1012 h 1293"/>
                <a:gd name="T42" fmla="*/ 523 w 662"/>
                <a:gd name="T43" fmla="*/ 1067 h 1293"/>
                <a:gd name="T44" fmla="*/ 479 w 662"/>
                <a:gd name="T45" fmla="*/ 1114 h 1293"/>
                <a:gd name="T46" fmla="*/ 430 w 662"/>
                <a:gd name="T47" fmla="*/ 1154 h 1293"/>
                <a:gd name="T48" fmla="*/ 381 w 662"/>
                <a:gd name="T49" fmla="*/ 1188 h 1293"/>
                <a:gd name="T50" fmla="*/ 299 w 662"/>
                <a:gd name="T51" fmla="*/ 1231 h 1293"/>
                <a:gd name="T52" fmla="*/ 207 w 662"/>
                <a:gd name="T53" fmla="*/ 1264 h 1293"/>
                <a:gd name="T54" fmla="*/ 128 w 662"/>
                <a:gd name="T55" fmla="*/ 1282 h 1293"/>
                <a:gd name="T56" fmla="*/ 48 w 662"/>
                <a:gd name="T57" fmla="*/ 1291 h 1293"/>
                <a:gd name="T58" fmla="*/ 0 w 662"/>
                <a:gd name="T59" fmla="*/ 1292 h 1293"/>
                <a:gd name="T60" fmla="*/ 47 w 662"/>
                <a:gd name="T61" fmla="*/ 1282 h 1293"/>
                <a:gd name="T62" fmla="*/ 121 w 662"/>
                <a:gd name="T63" fmla="*/ 1259 h 1293"/>
                <a:gd name="T64" fmla="*/ 195 w 662"/>
                <a:gd name="T65" fmla="*/ 1230 h 1293"/>
                <a:gd name="T66" fmla="*/ 277 w 662"/>
                <a:gd name="T67" fmla="*/ 1188 h 1293"/>
                <a:gd name="T68" fmla="*/ 363 w 662"/>
                <a:gd name="T69" fmla="*/ 1129 h 1293"/>
                <a:gd name="T70" fmla="*/ 417 w 662"/>
                <a:gd name="T71" fmla="*/ 1080 h 1293"/>
                <a:gd name="T72" fmla="*/ 456 w 662"/>
                <a:gd name="T73" fmla="*/ 1038 h 1293"/>
                <a:gd name="T74" fmla="*/ 490 w 662"/>
                <a:gd name="T75" fmla="*/ 990 h 1293"/>
                <a:gd name="T76" fmla="*/ 519 w 662"/>
                <a:gd name="T77" fmla="*/ 937 h 1293"/>
                <a:gd name="T78" fmla="*/ 542 w 662"/>
                <a:gd name="T79" fmla="*/ 881 h 1293"/>
                <a:gd name="T80" fmla="*/ 559 w 662"/>
                <a:gd name="T81" fmla="*/ 822 h 1293"/>
                <a:gd name="T82" fmla="*/ 572 w 662"/>
                <a:gd name="T83" fmla="*/ 760 h 1293"/>
                <a:gd name="T84" fmla="*/ 578 w 662"/>
                <a:gd name="T85" fmla="*/ 696 h 1293"/>
                <a:gd name="T86" fmla="*/ 578 w 662"/>
                <a:gd name="T87" fmla="*/ 654 h 1293"/>
                <a:gd name="T88" fmla="*/ 578 w 662"/>
                <a:gd name="T89" fmla="*/ 620 h 1293"/>
                <a:gd name="T90" fmla="*/ 575 w 662"/>
                <a:gd name="T91" fmla="*/ 567 h 1293"/>
                <a:gd name="T92" fmla="*/ 567 w 662"/>
                <a:gd name="T93" fmla="*/ 505 h 1293"/>
                <a:gd name="T94" fmla="*/ 552 w 662"/>
                <a:gd name="T95" fmla="*/ 443 h 1293"/>
                <a:gd name="T96" fmla="*/ 534 w 662"/>
                <a:gd name="T97" fmla="*/ 385 h 1293"/>
                <a:gd name="T98" fmla="*/ 510 w 662"/>
                <a:gd name="T99" fmla="*/ 331 h 1293"/>
                <a:gd name="T100" fmla="*/ 481 w 662"/>
                <a:gd name="T101" fmla="*/ 280 h 1293"/>
                <a:gd name="T102" fmla="*/ 447 w 662"/>
                <a:gd name="T103" fmla="*/ 234 h 1293"/>
                <a:gd name="T104" fmla="*/ 411 w 662"/>
                <a:gd name="T105" fmla="*/ 193 h 1293"/>
                <a:gd name="T106" fmla="*/ 360 w 662"/>
                <a:gd name="T107" fmla="*/ 146 h 1293"/>
                <a:gd name="T108" fmla="*/ 281 w 662"/>
                <a:gd name="T109" fmla="*/ 91 h 1293"/>
                <a:gd name="T110" fmla="*/ 208 w 662"/>
                <a:gd name="T111" fmla="*/ 51 h 1293"/>
                <a:gd name="T112" fmla="*/ 145 w 662"/>
                <a:gd name="T113" fmla="*/ 25 h 1293"/>
                <a:gd name="T114" fmla="*/ 73 w 662"/>
                <a:gd name="T115" fmla="*/ 1 h 1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2" h="1293">
                  <a:moveTo>
                    <a:pt x="66" y="0"/>
                  </a:moveTo>
                  <a:lnTo>
                    <a:pt x="73" y="0"/>
                  </a:lnTo>
                  <a:lnTo>
                    <a:pt x="88" y="1"/>
                  </a:lnTo>
                  <a:lnTo>
                    <a:pt x="115" y="3"/>
                  </a:lnTo>
                  <a:lnTo>
                    <a:pt x="151" y="9"/>
                  </a:lnTo>
                  <a:lnTo>
                    <a:pt x="171" y="13"/>
                  </a:lnTo>
                  <a:lnTo>
                    <a:pt x="193" y="18"/>
                  </a:lnTo>
                  <a:lnTo>
                    <a:pt x="218" y="25"/>
                  </a:lnTo>
                  <a:lnTo>
                    <a:pt x="244" y="34"/>
                  </a:lnTo>
                  <a:lnTo>
                    <a:pt x="271" y="43"/>
                  </a:lnTo>
                  <a:lnTo>
                    <a:pt x="300" y="55"/>
                  </a:lnTo>
                  <a:lnTo>
                    <a:pt x="329" y="69"/>
                  </a:lnTo>
                  <a:lnTo>
                    <a:pt x="360" y="85"/>
                  </a:lnTo>
                  <a:lnTo>
                    <a:pt x="375" y="95"/>
                  </a:lnTo>
                  <a:lnTo>
                    <a:pt x="390" y="104"/>
                  </a:lnTo>
                  <a:lnTo>
                    <a:pt x="406" y="114"/>
                  </a:lnTo>
                  <a:lnTo>
                    <a:pt x="421" y="126"/>
                  </a:lnTo>
                  <a:lnTo>
                    <a:pt x="437" y="137"/>
                  </a:lnTo>
                  <a:lnTo>
                    <a:pt x="452" y="150"/>
                  </a:lnTo>
                  <a:lnTo>
                    <a:pt x="467" y="163"/>
                  </a:lnTo>
                  <a:lnTo>
                    <a:pt x="482" y="178"/>
                  </a:lnTo>
                  <a:lnTo>
                    <a:pt x="496" y="192"/>
                  </a:lnTo>
                  <a:lnTo>
                    <a:pt x="510" y="208"/>
                  </a:lnTo>
                  <a:lnTo>
                    <a:pt x="523" y="224"/>
                  </a:lnTo>
                  <a:lnTo>
                    <a:pt x="537" y="241"/>
                  </a:lnTo>
                  <a:lnTo>
                    <a:pt x="549" y="259"/>
                  </a:lnTo>
                  <a:lnTo>
                    <a:pt x="562" y="277"/>
                  </a:lnTo>
                  <a:lnTo>
                    <a:pt x="573" y="296"/>
                  </a:lnTo>
                  <a:lnTo>
                    <a:pt x="584" y="316"/>
                  </a:lnTo>
                  <a:lnTo>
                    <a:pt x="594" y="335"/>
                  </a:lnTo>
                  <a:lnTo>
                    <a:pt x="604" y="356"/>
                  </a:lnTo>
                  <a:lnTo>
                    <a:pt x="612" y="378"/>
                  </a:lnTo>
                  <a:lnTo>
                    <a:pt x="621" y="400"/>
                  </a:lnTo>
                  <a:lnTo>
                    <a:pt x="628" y="422"/>
                  </a:lnTo>
                  <a:lnTo>
                    <a:pt x="635" y="443"/>
                  </a:lnTo>
                  <a:lnTo>
                    <a:pt x="640" y="466"/>
                  </a:lnTo>
                  <a:lnTo>
                    <a:pt x="646" y="489"/>
                  </a:lnTo>
                  <a:lnTo>
                    <a:pt x="650" y="512"/>
                  </a:lnTo>
                  <a:lnTo>
                    <a:pt x="654" y="536"/>
                  </a:lnTo>
                  <a:lnTo>
                    <a:pt x="656" y="558"/>
                  </a:lnTo>
                  <a:lnTo>
                    <a:pt x="658" y="582"/>
                  </a:lnTo>
                  <a:lnTo>
                    <a:pt x="660" y="606"/>
                  </a:lnTo>
                  <a:lnTo>
                    <a:pt x="661" y="619"/>
                  </a:lnTo>
                  <a:lnTo>
                    <a:pt x="661" y="630"/>
                  </a:lnTo>
                  <a:lnTo>
                    <a:pt x="661" y="641"/>
                  </a:lnTo>
                  <a:lnTo>
                    <a:pt x="661" y="653"/>
                  </a:lnTo>
                  <a:lnTo>
                    <a:pt x="662" y="664"/>
                  </a:lnTo>
                  <a:lnTo>
                    <a:pt x="661" y="676"/>
                  </a:lnTo>
                  <a:lnTo>
                    <a:pt x="660" y="701"/>
                  </a:lnTo>
                  <a:lnTo>
                    <a:pt x="659" y="724"/>
                  </a:lnTo>
                  <a:lnTo>
                    <a:pt x="656" y="748"/>
                  </a:lnTo>
                  <a:lnTo>
                    <a:pt x="653" y="771"/>
                  </a:lnTo>
                  <a:lnTo>
                    <a:pt x="649" y="795"/>
                  </a:lnTo>
                  <a:lnTo>
                    <a:pt x="644" y="818"/>
                  </a:lnTo>
                  <a:lnTo>
                    <a:pt x="638" y="842"/>
                  </a:lnTo>
                  <a:lnTo>
                    <a:pt x="632" y="865"/>
                  </a:lnTo>
                  <a:lnTo>
                    <a:pt x="625" y="887"/>
                  </a:lnTo>
                  <a:lnTo>
                    <a:pt x="617" y="909"/>
                  </a:lnTo>
                  <a:lnTo>
                    <a:pt x="607" y="931"/>
                  </a:lnTo>
                  <a:lnTo>
                    <a:pt x="598" y="952"/>
                  </a:lnTo>
                  <a:lnTo>
                    <a:pt x="586" y="972"/>
                  </a:lnTo>
                  <a:lnTo>
                    <a:pt x="575" y="992"/>
                  </a:lnTo>
                  <a:lnTo>
                    <a:pt x="563" y="1012"/>
                  </a:lnTo>
                  <a:lnTo>
                    <a:pt x="550" y="1031"/>
                  </a:lnTo>
                  <a:lnTo>
                    <a:pt x="537" y="1049"/>
                  </a:lnTo>
                  <a:lnTo>
                    <a:pt x="523" y="1067"/>
                  </a:lnTo>
                  <a:lnTo>
                    <a:pt x="509" y="1083"/>
                  </a:lnTo>
                  <a:lnTo>
                    <a:pt x="494" y="1099"/>
                  </a:lnTo>
                  <a:lnTo>
                    <a:pt x="479" y="1114"/>
                  </a:lnTo>
                  <a:lnTo>
                    <a:pt x="462" y="1128"/>
                  </a:lnTo>
                  <a:lnTo>
                    <a:pt x="446" y="1142"/>
                  </a:lnTo>
                  <a:lnTo>
                    <a:pt x="430" y="1154"/>
                  </a:lnTo>
                  <a:lnTo>
                    <a:pt x="414" y="1166"/>
                  </a:lnTo>
                  <a:lnTo>
                    <a:pt x="398" y="1178"/>
                  </a:lnTo>
                  <a:lnTo>
                    <a:pt x="381" y="1188"/>
                  </a:lnTo>
                  <a:lnTo>
                    <a:pt x="364" y="1198"/>
                  </a:lnTo>
                  <a:lnTo>
                    <a:pt x="331" y="1215"/>
                  </a:lnTo>
                  <a:lnTo>
                    <a:pt x="299" y="1231"/>
                  </a:lnTo>
                  <a:lnTo>
                    <a:pt x="267" y="1243"/>
                  </a:lnTo>
                  <a:lnTo>
                    <a:pt x="237" y="1255"/>
                  </a:lnTo>
                  <a:lnTo>
                    <a:pt x="207" y="1264"/>
                  </a:lnTo>
                  <a:lnTo>
                    <a:pt x="179" y="1271"/>
                  </a:lnTo>
                  <a:lnTo>
                    <a:pt x="153" y="1277"/>
                  </a:lnTo>
                  <a:lnTo>
                    <a:pt x="128" y="1282"/>
                  </a:lnTo>
                  <a:lnTo>
                    <a:pt x="105" y="1286"/>
                  </a:lnTo>
                  <a:lnTo>
                    <a:pt x="84" y="1288"/>
                  </a:lnTo>
                  <a:lnTo>
                    <a:pt x="48" y="1291"/>
                  </a:lnTo>
                  <a:lnTo>
                    <a:pt x="22" y="1292"/>
                  </a:lnTo>
                  <a:lnTo>
                    <a:pt x="5" y="1293"/>
                  </a:lnTo>
                  <a:lnTo>
                    <a:pt x="0" y="1292"/>
                  </a:lnTo>
                  <a:lnTo>
                    <a:pt x="5" y="1291"/>
                  </a:lnTo>
                  <a:lnTo>
                    <a:pt x="22" y="1288"/>
                  </a:lnTo>
                  <a:lnTo>
                    <a:pt x="47" y="1282"/>
                  </a:lnTo>
                  <a:lnTo>
                    <a:pt x="80" y="1272"/>
                  </a:lnTo>
                  <a:lnTo>
                    <a:pt x="100" y="1266"/>
                  </a:lnTo>
                  <a:lnTo>
                    <a:pt x="121" y="1259"/>
                  </a:lnTo>
                  <a:lnTo>
                    <a:pt x="144" y="1251"/>
                  </a:lnTo>
                  <a:lnTo>
                    <a:pt x="169" y="1240"/>
                  </a:lnTo>
                  <a:lnTo>
                    <a:pt x="195" y="1230"/>
                  </a:lnTo>
                  <a:lnTo>
                    <a:pt x="221" y="1217"/>
                  </a:lnTo>
                  <a:lnTo>
                    <a:pt x="249" y="1204"/>
                  </a:lnTo>
                  <a:lnTo>
                    <a:pt x="277" y="1188"/>
                  </a:lnTo>
                  <a:lnTo>
                    <a:pt x="306" y="1171"/>
                  </a:lnTo>
                  <a:lnTo>
                    <a:pt x="334" y="1151"/>
                  </a:lnTo>
                  <a:lnTo>
                    <a:pt x="363" y="1129"/>
                  </a:lnTo>
                  <a:lnTo>
                    <a:pt x="391" y="1106"/>
                  </a:lnTo>
                  <a:lnTo>
                    <a:pt x="405" y="1094"/>
                  </a:lnTo>
                  <a:lnTo>
                    <a:pt x="417" y="1080"/>
                  </a:lnTo>
                  <a:lnTo>
                    <a:pt x="431" y="1067"/>
                  </a:lnTo>
                  <a:lnTo>
                    <a:pt x="443" y="1052"/>
                  </a:lnTo>
                  <a:lnTo>
                    <a:pt x="456" y="1038"/>
                  </a:lnTo>
                  <a:lnTo>
                    <a:pt x="467" y="1022"/>
                  </a:lnTo>
                  <a:lnTo>
                    <a:pt x="479" y="1007"/>
                  </a:lnTo>
                  <a:lnTo>
                    <a:pt x="490" y="990"/>
                  </a:lnTo>
                  <a:lnTo>
                    <a:pt x="500" y="972"/>
                  </a:lnTo>
                  <a:lnTo>
                    <a:pt x="510" y="956"/>
                  </a:lnTo>
                  <a:lnTo>
                    <a:pt x="519" y="937"/>
                  </a:lnTo>
                  <a:lnTo>
                    <a:pt x="527" y="920"/>
                  </a:lnTo>
                  <a:lnTo>
                    <a:pt x="535" y="900"/>
                  </a:lnTo>
                  <a:lnTo>
                    <a:pt x="542" y="881"/>
                  </a:lnTo>
                  <a:lnTo>
                    <a:pt x="548" y="861"/>
                  </a:lnTo>
                  <a:lnTo>
                    <a:pt x="554" y="842"/>
                  </a:lnTo>
                  <a:lnTo>
                    <a:pt x="559" y="822"/>
                  </a:lnTo>
                  <a:lnTo>
                    <a:pt x="565" y="801"/>
                  </a:lnTo>
                  <a:lnTo>
                    <a:pt x="569" y="781"/>
                  </a:lnTo>
                  <a:lnTo>
                    <a:pt x="572" y="760"/>
                  </a:lnTo>
                  <a:lnTo>
                    <a:pt x="574" y="739"/>
                  </a:lnTo>
                  <a:lnTo>
                    <a:pt x="576" y="717"/>
                  </a:lnTo>
                  <a:lnTo>
                    <a:pt x="578" y="696"/>
                  </a:lnTo>
                  <a:lnTo>
                    <a:pt x="578" y="676"/>
                  </a:lnTo>
                  <a:lnTo>
                    <a:pt x="578" y="665"/>
                  </a:lnTo>
                  <a:lnTo>
                    <a:pt x="578" y="654"/>
                  </a:lnTo>
                  <a:lnTo>
                    <a:pt x="578" y="643"/>
                  </a:lnTo>
                  <a:lnTo>
                    <a:pt x="578" y="631"/>
                  </a:lnTo>
                  <a:lnTo>
                    <a:pt x="578" y="620"/>
                  </a:lnTo>
                  <a:lnTo>
                    <a:pt x="578" y="610"/>
                  </a:lnTo>
                  <a:lnTo>
                    <a:pt x="577" y="589"/>
                  </a:lnTo>
                  <a:lnTo>
                    <a:pt x="575" y="567"/>
                  </a:lnTo>
                  <a:lnTo>
                    <a:pt x="573" y="546"/>
                  </a:lnTo>
                  <a:lnTo>
                    <a:pt x="570" y="525"/>
                  </a:lnTo>
                  <a:lnTo>
                    <a:pt x="567" y="505"/>
                  </a:lnTo>
                  <a:lnTo>
                    <a:pt x="563" y="484"/>
                  </a:lnTo>
                  <a:lnTo>
                    <a:pt x="557" y="464"/>
                  </a:lnTo>
                  <a:lnTo>
                    <a:pt x="552" y="443"/>
                  </a:lnTo>
                  <a:lnTo>
                    <a:pt x="547" y="424"/>
                  </a:lnTo>
                  <a:lnTo>
                    <a:pt x="541" y="404"/>
                  </a:lnTo>
                  <a:lnTo>
                    <a:pt x="534" y="385"/>
                  </a:lnTo>
                  <a:lnTo>
                    <a:pt x="526" y="367"/>
                  </a:lnTo>
                  <a:lnTo>
                    <a:pt x="518" y="349"/>
                  </a:lnTo>
                  <a:lnTo>
                    <a:pt x="510" y="331"/>
                  </a:lnTo>
                  <a:lnTo>
                    <a:pt x="500" y="314"/>
                  </a:lnTo>
                  <a:lnTo>
                    <a:pt x="491" y="297"/>
                  </a:lnTo>
                  <a:lnTo>
                    <a:pt x="481" y="280"/>
                  </a:lnTo>
                  <a:lnTo>
                    <a:pt x="470" y="265"/>
                  </a:lnTo>
                  <a:lnTo>
                    <a:pt x="459" y="249"/>
                  </a:lnTo>
                  <a:lnTo>
                    <a:pt x="447" y="234"/>
                  </a:lnTo>
                  <a:lnTo>
                    <a:pt x="436" y="220"/>
                  </a:lnTo>
                  <a:lnTo>
                    <a:pt x="424" y="206"/>
                  </a:lnTo>
                  <a:lnTo>
                    <a:pt x="411" y="193"/>
                  </a:lnTo>
                  <a:lnTo>
                    <a:pt x="399" y="181"/>
                  </a:lnTo>
                  <a:lnTo>
                    <a:pt x="386" y="168"/>
                  </a:lnTo>
                  <a:lnTo>
                    <a:pt x="360" y="146"/>
                  </a:lnTo>
                  <a:lnTo>
                    <a:pt x="334" y="126"/>
                  </a:lnTo>
                  <a:lnTo>
                    <a:pt x="307" y="107"/>
                  </a:lnTo>
                  <a:lnTo>
                    <a:pt x="281" y="91"/>
                  </a:lnTo>
                  <a:lnTo>
                    <a:pt x="256" y="76"/>
                  </a:lnTo>
                  <a:lnTo>
                    <a:pt x="232" y="63"/>
                  </a:lnTo>
                  <a:lnTo>
                    <a:pt x="208" y="51"/>
                  </a:lnTo>
                  <a:lnTo>
                    <a:pt x="186" y="41"/>
                  </a:lnTo>
                  <a:lnTo>
                    <a:pt x="165" y="32"/>
                  </a:lnTo>
                  <a:lnTo>
                    <a:pt x="145" y="25"/>
                  </a:lnTo>
                  <a:lnTo>
                    <a:pt x="113" y="14"/>
                  </a:lnTo>
                  <a:lnTo>
                    <a:pt x="88" y="6"/>
                  </a:lnTo>
                  <a:lnTo>
                    <a:pt x="73" y="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5E7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683">
              <a:extLst>
                <a:ext uri="{FF2B5EF4-FFF2-40B4-BE49-F238E27FC236}">
                  <a16:creationId xmlns:a16="http://schemas.microsoft.com/office/drawing/2014/main" xmlns="" id="{658456CB-0452-42FA-B543-046062D622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538" y="3567113"/>
              <a:ext cx="769938" cy="746125"/>
            </a:xfrm>
            <a:custGeom>
              <a:avLst/>
              <a:gdLst>
                <a:gd name="T0" fmla="*/ 3804 w 3883"/>
                <a:gd name="T1" fmla="*/ 244 h 3755"/>
                <a:gd name="T2" fmla="*/ 3737 w 3883"/>
                <a:gd name="T3" fmla="*/ 195 h 3755"/>
                <a:gd name="T4" fmla="*/ 3647 w 3883"/>
                <a:gd name="T5" fmla="*/ 141 h 3755"/>
                <a:gd name="T6" fmla="*/ 3458 w 3883"/>
                <a:gd name="T7" fmla="*/ 66 h 3755"/>
                <a:gd name="T8" fmla="*/ 3263 w 3883"/>
                <a:gd name="T9" fmla="*/ 30 h 3755"/>
                <a:gd name="T10" fmla="*/ 3091 w 3883"/>
                <a:gd name="T11" fmla="*/ 31 h 3755"/>
                <a:gd name="T12" fmla="*/ 2908 w 3883"/>
                <a:gd name="T13" fmla="*/ 63 h 3755"/>
                <a:gd name="T14" fmla="*/ 2721 w 3883"/>
                <a:gd name="T15" fmla="*/ 131 h 3755"/>
                <a:gd name="T16" fmla="*/ 2568 w 3883"/>
                <a:gd name="T17" fmla="*/ 222 h 3755"/>
                <a:gd name="T18" fmla="*/ 2471 w 3883"/>
                <a:gd name="T19" fmla="*/ 299 h 3755"/>
                <a:gd name="T20" fmla="*/ 2308 w 3883"/>
                <a:gd name="T21" fmla="*/ 454 h 3755"/>
                <a:gd name="T22" fmla="*/ 2065 w 3883"/>
                <a:gd name="T23" fmla="*/ 688 h 3755"/>
                <a:gd name="T24" fmla="*/ 1713 w 3883"/>
                <a:gd name="T25" fmla="*/ 1027 h 3755"/>
                <a:gd name="T26" fmla="*/ 1351 w 3883"/>
                <a:gd name="T27" fmla="*/ 1373 h 3755"/>
                <a:gd name="T28" fmla="*/ 990 w 3883"/>
                <a:gd name="T29" fmla="*/ 1716 h 3755"/>
                <a:gd name="T30" fmla="*/ 638 w 3883"/>
                <a:gd name="T31" fmla="*/ 2050 h 3755"/>
                <a:gd name="T32" fmla="*/ 445 w 3883"/>
                <a:gd name="T33" fmla="*/ 2233 h 3755"/>
                <a:gd name="T34" fmla="*/ 330 w 3883"/>
                <a:gd name="T35" fmla="*/ 2344 h 3755"/>
                <a:gd name="T36" fmla="*/ 258 w 3883"/>
                <a:gd name="T37" fmla="*/ 2426 h 3755"/>
                <a:gd name="T38" fmla="*/ 165 w 3883"/>
                <a:gd name="T39" fmla="*/ 2561 h 3755"/>
                <a:gd name="T40" fmla="*/ 83 w 3883"/>
                <a:gd name="T41" fmla="*/ 2743 h 3755"/>
                <a:gd name="T42" fmla="*/ 38 w 3883"/>
                <a:gd name="T43" fmla="*/ 2925 h 3755"/>
                <a:gd name="T44" fmla="*/ 26 w 3883"/>
                <a:gd name="T45" fmla="*/ 3099 h 3755"/>
                <a:gd name="T46" fmla="*/ 48 w 3883"/>
                <a:gd name="T47" fmla="*/ 3300 h 3755"/>
                <a:gd name="T48" fmla="*/ 92 w 3883"/>
                <a:gd name="T49" fmla="*/ 3448 h 3755"/>
                <a:gd name="T50" fmla="*/ 148 w 3883"/>
                <a:gd name="T51" fmla="*/ 3566 h 3755"/>
                <a:gd name="T52" fmla="*/ 197 w 3883"/>
                <a:gd name="T53" fmla="*/ 3645 h 3755"/>
                <a:gd name="T54" fmla="*/ 271 w 3883"/>
                <a:gd name="T55" fmla="*/ 3741 h 3755"/>
                <a:gd name="T56" fmla="*/ 224 w 3883"/>
                <a:gd name="T57" fmla="*/ 3691 h 3755"/>
                <a:gd name="T58" fmla="*/ 170 w 3883"/>
                <a:gd name="T59" fmla="*/ 3618 h 3755"/>
                <a:gd name="T60" fmla="*/ 117 w 3883"/>
                <a:gd name="T61" fmla="*/ 3531 h 3755"/>
                <a:gd name="T62" fmla="*/ 53 w 3883"/>
                <a:gd name="T63" fmla="*/ 3383 h 3755"/>
                <a:gd name="T64" fmla="*/ 12 w 3883"/>
                <a:gd name="T65" fmla="*/ 3217 h 3755"/>
                <a:gd name="T66" fmla="*/ 1 w 3883"/>
                <a:gd name="T67" fmla="*/ 3025 h 3755"/>
                <a:gd name="T68" fmla="*/ 23 w 3883"/>
                <a:gd name="T69" fmla="*/ 2841 h 3755"/>
                <a:gd name="T70" fmla="*/ 82 w 3883"/>
                <a:gd name="T71" fmla="*/ 2651 h 3755"/>
                <a:gd name="T72" fmla="*/ 181 w 3883"/>
                <a:gd name="T73" fmla="*/ 2464 h 3755"/>
                <a:gd name="T74" fmla="*/ 257 w 3883"/>
                <a:gd name="T75" fmla="*/ 2363 h 3755"/>
                <a:gd name="T76" fmla="*/ 332 w 3883"/>
                <a:gd name="T77" fmla="*/ 2281 h 3755"/>
                <a:gd name="T78" fmla="*/ 462 w 3883"/>
                <a:gd name="T79" fmla="*/ 2155 h 3755"/>
                <a:gd name="T80" fmla="*/ 705 w 3883"/>
                <a:gd name="T81" fmla="*/ 1922 h 3755"/>
                <a:gd name="T82" fmla="*/ 1058 w 3883"/>
                <a:gd name="T83" fmla="*/ 1582 h 3755"/>
                <a:gd name="T84" fmla="*/ 1418 w 3883"/>
                <a:gd name="T85" fmla="*/ 1236 h 3755"/>
                <a:gd name="T86" fmla="*/ 1780 w 3883"/>
                <a:gd name="T87" fmla="*/ 893 h 3755"/>
                <a:gd name="T88" fmla="*/ 2131 w 3883"/>
                <a:gd name="T89" fmla="*/ 559 h 3755"/>
                <a:gd name="T90" fmla="*/ 2325 w 3883"/>
                <a:gd name="T91" fmla="*/ 376 h 3755"/>
                <a:gd name="T92" fmla="*/ 2481 w 3883"/>
                <a:gd name="T93" fmla="*/ 236 h 3755"/>
                <a:gd name="T94" fmla="*/ 2571 w 3883"/>
                <a:gd name="T95" fmla="*/ 171 h 3755"/>
                <a:gd name="T96" fmla="*/ 2762 w 3883"/>
                <a:gd name="T97" fmla="*/ 75 h 3755"/>
                <a:gd name="T98" fmla="*/ 2955 w 3883"/>
                <a:gd name="T99" fmla="*/ 20 h 3755"/>
                <a:gd name="T100" fmla="*/ 3141 w 3883"/>
                <a:gd name="T101" fmla="*/ 0 h 3755"/>
                <a:gd name="T102" fmla="*/ 3312 w 3883"/>
                <a:gd name="T103" fmla="*/ 13 h 3755"/>
                <a:gd name="T104" fmla="*/ 3503 w 3883"/>
                <a:gd name="T105" fmla="*/ 63 h 3755"/>
                <a:gd name="T106" fmla="*/ 3652 w 3883"/>
                <a:gd name="T107" fmla="*/ 131 h 3755"/>
                <a:gd name="T108" fmla="*/ 3742 w 3883"/>
                <a:gd name="T109" fmla="*/ 189 h 3755"/>
                <a:gd name="T110" fmla="*/ 3807 w 3883"/>
                <a:gd name="T111" fmla="*/ 241 h 3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883" h="3755">
                  <a:moveTo>
                    <a:pt x="3883" y="315"/>
                  </a:moveTo>
                  <a:lnTo>
                    <a:pt x="3880" y="313"/>
                  </a:lnTo>
                  <a:lnTo>
                    <a:pt x="3870" y="303"/>
                  </a:lnTo>
                  <a:lnTo>
                    <a:pt x="3854" y="289"/>
                  </a:lnTo>
                  <a:lnTo>
                    <a:pt x="3832" y="269"/>
                  </a:lnTo>
                  <a:lnTo>
                    <a:pt x="3819" y="258"/>
                  </a:lnTo>
                  <a:lnTo>
                    <a:pt x="3804" y="244"/>
                  </a:lnTo>
                  <a:lnTo>
                    <a:pt x="3796" y="238"/>
                  </a:lnTo>
                  <a:lnTo>
                    <a:pt x="3786" y="232"/>
                  </a:lnTo>
                  <a:lnTo>
                    <a:pt x="3777" y="224"/>
                  </a:lnTo>
                  <a:lnTo>
                    <a:pt x="3768" y="218"/>
                  </a:lnTo>
                  <a:lnTo>
                    <a:pt x="3758" y="211"/>
                  </a:lnTo>
                  <a:lnTo>
                    <a:pt x="3748" y="203"/>
                  </a:lnTo>
                  <a:lnTo>
                    <a:pt x="3737" y="195"/>
                  </a:lnTo>
                  <a:lnTo>
                    <a:pt x="3726" y="187"/>
                  </a:lnTo>
                  <a:lnTo>
                    <a:pt x="3714" y="180"/>
                  </a:lnTo>
                  <a:lnTo>
                    <a:pt x="3701" y="172"/>
                  </a:lnTo>
                  <a:lnTo>
                    <a:pt x="3688" y="165"/>
                  </a:lnTo>
                  <a:lnTo>
                    <a:pt x="3675" y="157"/>
                  </a:lnTo>
                  <a:lnTo>
                    <a:pt x="3662" y="149"/>
                  </a:lnTo>
                  <a:lnTo>
                    <a:pt x="3647" y="141"/>
                  </a:lnTo>
                  <a:lnTo>
                    <a:pt x="3633" y="134"/>
                  </a:lnTo>
                  <a:lnTo>
                    <a:pt x="3617" y="127"/>
                  </a:lnTo>
                  <a:lnTo>
                    <a:pt x="3585" y="112"/>
                  </a:lnTo>
                  <a:lnTo>
                    <a:pt x="3552" y="97"/>
                  </a:lnTo>
                  <a:lnTo>
                    <a:pt x="3515" y="84"/>
                  </a:lnTo>
                  <a:lnTo>
                    <a:pt x="3478" y="72"/>
                  </a:lnTo>
                  <a:lnTo>
                    <a:pt x="3458" y="66"/>
                  </a:lnTo>
                  <a:lnTo>
                    <a:pt x="3439" y="59"/>
                  </a:lnTo>
                  <a:lnTo>
                    <a:pt x="3418" y="55"/>
                  </a:lnTo>
                  <a:lnTo>
                    <a:pt x="3397" y="50"/>
                  </a:lnTo>
                  <a:lnTo>
                    <a:pt x="3354" y="42"/>
                  </a:lnTo>
                  <a:lnTo>
                    <a:pt x="3309" y="36"/>
                  </a:lnTo>
                  <a:lnTo>
                    <a:pt x="3286" y="32"/>
                  </a:lnTo>
                  <a:lnTo>
                    <a:pt x="3263" y="30"/>
                  </a:lnTo>
                  <a:lnTo>
                    <a:pt x="3239" y="29"/>
                  </a:lnTo>
                  <a:lnTo>
                    <a:pt x="3216" y="28"/>
                  </a:lnTo>
                  <a:lnTo>
                    <a:pt x="3192" y="27"/>
                  </a:lnTo>
                  <a:lnTo>
                    <a:pt x="3167" y="27"/>
                  </a:lnTo>
                  <a:lnTo>
                    <a:pt x="3142" y="28"/>
                  </a:lnTo>
                  <a:lnTo>
                    <a:pt x="3117" y="29"/>
                  </a:lnTo>
                  <a:lnTo>
                    <a:pt x="3091" y="31"/>
                  </a:lnTo>
                  <a:lnTo>
                    <a:pt x="3065" y="33"/>
                  </a:lnTo>
                  <a:lnTo>
                    <a:pt x="3039" y="37"/>
                  </a:lnTo>
                  <a:lnTo>
                    <a:pt x="3013" y="41"/>
                  </a:lnTo>
                  <a:lnTo>
                    <a:pt x="2987" y="45"/>
                  </a:lnTo>
                  <a:lnTo>
                    <a:pt x="2961" y="50"/>
                  </a:lnTo>
                  <a:lnTo>
                    <a:pt x="2934" y="56"/>
                  </a:lnTo>
                  <a:lnTo>
                    <a:pt x="2908" y="63"/>
                  </a:lnTo>
                  <a:lnTo>
                    <a:pt x="2881" y="70"/>
                  </a:lnTo>
                  <a:lnTo>
                    <a:pt x="2854" y="78"/>
                  </a:lnTo>
                  <a:lnTo>
                    <a:pt x="2828" y="87"/>
                  </a:lnTo>
                  <a:lnTo>
                    <a:pt x="2801" y="97"/>
                  </a:lnTo>
                  <a:lnTo>
                    <a:pt x="2774" y="107"/>
                  </a:lnTo>
                  <a:lnTo>
                    <a:pt x="2748" y="119"/>
                  </a:lnTo>
                  <a:lnTo>
                    <a:pt x="2721" y="131"/>
                  </a:lnTo>
                  <a:lnTo>
                    <a:pt x="2696" y="143"/>
                  </a:lnTo>
                  <a:lnTo>
                    <a:pt x="2670" y="158"/>
                  </a:lnTo>
                  <a:lnTo>
                    <a:pt x="2644" y="172"/>
                  </a:lnTo>
                  <a:lnTo>
                    <a:pt x="2618" y="188"/>
                  </a:lnTo>
                  <a:lnTo>
                    <a:pt x="2593" y="205"/>
                  </a:lnTo>
                  <a:lnTo>
                    <a:pt x="2580" y="213"/>
                  </a:lnTo>
                  <a:lnTo>
                    <a:pt x="2568" y="222"/>
                  </a:lnTo>
                  <a:lnTo>
                    <a:pt x="2555" y="231"/>
                  </a:lnTo>
                  <a:lnTo>
                    <a:pt x="2543" y="240"/>
                  </a:lnTo>
                  <a:lnTo>
                    <a:pt x="2530" y="249"/>
                  </a:lnTo>
                  <a:lnTo>
                    <a:pt x="2519" y="258"/>
                  </a:lnTo>
                  <a:lnTo>
                    <a:pt x="2507" y="268"/>
                  </a:lnTo>
                  <a:lnTo>
                    <a:pt x="2495" y="278"/>
                  </a:lnTo>
                  <a:lnTo>
                    <a:pt x="2471" y="299"/>
                  </a:lnTo>
                  <a:lnTo>
                    <a:pt x="2448" y="320"/>
                  </a:lnTo>
                  <a:lnTo>
                    <a:pt x="2425" y="341"/>
                  </a:lnTo>
                  <a:lnTo>
                    <a:pt x="2402" y="363"/>
                  </a:lnTo>
                  <a:lnTo>
                    <a:pt x="2379" y="386"/>
                  </a:lnTo>
                  <a:lnTo>
                    <a:pt x="2355" y="408"/>
                  </a:lnTo>
                  <a:lnTo>
                    <a:pt x="2331" y="431"/>
                  </a:lnTo>
                  <a:lnTo>
                    <a:pt x="2308" y="454"/>
                  </a:lnTo>
                  <a:lnTo>
                    <a:pt x="2284" y="476"/>
                  </a:lnTo>
                  <a:lnTo>
                    <a:pt x="2261" y="500"/>
                  </a:lnTo>
                  <a:lnTo>
                    <a:pt x="2237" y="523"/>
                  </a:lnTo>
                  <a:lnTo>
                    <a:pt x="2212" y="546"/>
                  </a:lnTo>
                  <a:lnTo>
                    <a:pt x="2163" y="593"/>
                  </a:lnTo>
                  <a:lnTo>
                    <a:pt x="2114" y="640"/>
                  </a:lnTo>
                  <a:lnTo>
                    <a:pt x="2065" y="688"/>
                  </a:lnTo>
                  <a:lnTo>
                    <a:pt x="2016" y="736"/>
                  </a:lnTo>
                  <a:lnTo>
                    <a:pt x="1966" y="784"/>
                  </a:lnTo>
                  <a:lnTo>
                    <a:pt x="1915" y="831"/>
                  </a:lnTo>
                  <a:lnTo>
                    <a:pt x="1865" y="880"/>
                  </a:lnTo>
                  <a:lnTo>
                    <a:pt x="1814" y="929"/>
                  </a:lnTo>
                  <a:lnTo>
                    <a:pt x="1763" y="978"/>
                  </a:lnTo>
                  <a:lnTo>
                    <a:pt x="1713" y="1027"/>
                  </a:lnTo>
                  <a:lnTo>
                    <a:pt x="1661" y="1076"/>
                  </a:lnTo>
                  <a:lnTo>
                    <a:pt x="1610" y="1126"/>
                  </a:lnTo>
                  <a:lnTo>
                    <a:pt x="1558" y="1175"/>
                  </a:lnTo>
                  <a:lnTo>
                    <a:pt x="1506" y="1225"/>
                  </a:lnTo>
                  <a:lnTo>
                    <a:pt x="1455" y="1274"/>
                  </a:lnTo>
                  <a:lnTo>
                    <a:pt x="1403" y="1324"/>
                  </a:lnTo>
                  <a:lnTo>
                    <a:pt x="1351" y="1373"/>
                  </a:lnTo>
                  <a:lnTo>
                    <a:pt x="1300" y="1423"/>
                  </a:lnTo>
                  <a:lnTo>
                    <a:pt x="1248" y="1471"/>
                  </a:lnTo>
                  <a:lnTo>
                    <a:pt x="1196" y="1521"/>
                  </a:lnTo>
                  <a:lnTo>
                    <a:pt x="1144" y="1570"/>
                  </a:lnTo>
                  <a:lnTo>
                    <a:pt x="1093" y="1619"/>
                  </a:lnTo>
                  <a:lnTo>
                    <a:pt x="1041" y="1668"/>
                  </a:lnTo>
                  <a:lnTo>
                    <a:pt x="990" y="1716"/>
                  </a:lnTo>
                  <a:lnTo>
                    <a:pt x="939" y="1765"/>
                  </a:lnTo>
                  <a:lnTo>
                    <a:pt x="888" y="1813"/>
                  </a:lnTo>
                  <a:lnTo>
                    <a:pt x="838" y="1862"/>
                  </a:lnTo>
                  <a:lnTo>
                    <a:pt x="787" y="1909"/>
                  </a:lnTo>
                  <a:lnTo>
                    <a:pt x="737" y="1956"/>
                  </a:lnTo>
                  <a:lnTo>
                    <a:pt x="687" y="2004"/>
                  </a:lnTo>
                  <a:lnTo>
                    <a:pt x="638" y="2050"/>
                  </a:lnTo>
                  <a:lnTo>
                    <a:pt x="590" y="2096"/>
                  </a:lnTo>
                  <a:lnTo>
                    <a:pt x="565" y="2120"/>
                  </a:lnTo>
                  <a:lnTo>
                    <a:pt x="541" y="2143"/>
                  </a:lnTo>
                  <a:lnTo>
                    <a:pt x="517" y="2166"/>
                  </a:lnTo>
                  <a:lnTo>
                    <a:pt x="493" y="2188"/>
                  </a:lnTo>
                  <a:lnTo>
                    <a:pt x="469" y="2210"/>
                  </a:lnTo>
                  <a:lnTo>
                    <a:pt x="445" y="2233"/>
                  </a:lnTo>
                  <a:lnTo>
                    <a:pt x="421" y="2256"/>
                  </a:lnTo>
                  <a:lnTo>
                    <a:pt x="398" y="2278"/>
                  </a:lnTo>
                  <a:lnTo>
                    <a:pt x="375" y="2299"/>
                  </a:lnTo>
                  <a:lnTo>
                    <a:pt x="363" y="2310"/>
                  </a:lnTo>
                  <a:lnTo>
                    <a:pt x="352" y="2321"/>
                  </a:lnTo>
                  <a:lnTo>
                    <a:pt x="341" y="2333"/>
                  </a:lnTo>
                  <a:lnTo>
                    <a:pt x="330" y="2344"/>
                  </a:lnTo>
                  <a:lnTo>
                    <a:pt x="319" y="2355"/>
                  </a:lnTo>
                  <a:lnTo>
                    <a:pt x="308" y="2367"/>
                  </a:lnTo>
                  <a:lnTo>
                    <a:pt x="297" y="2378"/>
                  </a:lnTo>
                  <a:lnTo>
                    <a:pt x="286" y="2390"/>
                  </a:lnTo>
                  <a:lnTo>
                    <a:pt x="277" y="2402"/>
                  </a:lnTo>
                  <a:lnTo>
                    <a:pt x="268" y="2413"/>
                  </a:lnTo>
                  <a:lnTo>
                    <a:pt x="258" y="2426"/>
                  </a:lnTo>
                  <a:lnTo>
                    <a:pt x="249" y="2437"/>
                  </a:lnTo>
                  <a:lnTo>
                    <a:pt x="240" y="2449"/>
                  </a:lnTo>
                  <a:lnTo>
                    <a:pt x="230" y="2461"/>
                  </a:lnTo>
                  <a:lnTo>
                    <a:pt x="213" y="2485"/>
                  </a:lnTo>
                  <a:lnTo>
                    <a:pt x="196" y="2510"/>
                  </a:lnTo>
                  <a:lnTo>
                    <a:pt x="181" y="2536"/>
                  </a:lnTo>
                  <a:lnTo>
                    <a:pt x="165" y="2561"/>
                  </a:lnTo>
                  <a:lnTo>
                    <a:pt x="152" y="2587"/>
                  </a:lnTo>
                  <a:lnTo>
                    <a:pt x="138" y="2613"/>
                  </a:lnTo>
                  <a:lnTo>
                    <a:pt x="126" y="2639"/>
                  </a:lnTo>
                  <a:lnTo>
                    <a:pt x="114" y="2665"/>
                  </a:lnTo>
                  <a:lnTo>
                    <a:pt x="103" y="2691"/>
                  </a:lnTo>
                  <a:lnTo>
                    <a:pt x="92" y="2716"/>
                  </a:lnTo>
                  <a:lnTo>
                    <a:pt x="83" y="2743"/>
                  </a:lnTo>
                  <a:lnTo>
                    <a:pt x="75" y="2769"/>
                  </a:lnTo>
                  <a:lnTo>
                    <a:pt x="66" y="2795"/>
                  </a:lnTo>
                  <a:lnTo>
                    <a:pt x="59" y="2821"/>
                  </a:lnTo>
                  <a:lnTo>
                    <a:pt x="53" y="2848"/>
                  </a:lnTo>
                  <a:lnTo>
                    <a:pt x="48" y="2874"/>
                  </a:lnTo>
                  <a:lnTo>
                    <a:pt x="43" y="2900"/>
                  </a:lnTo>
                  <a:lnTo>
                    <a:pt x="38" y="2925"/>
                  </a:lnTo>
                  <a:lnTo>
                    <a:pt x="34" y="2951"/>
                  </a:lnTo>
                  <a:lnTo>
                    <a:pt x="32" y="2976"/>
                  </a:lnTo>
                  <a:lnTo>
                    <a:pt x="29" y="3001"/>
                  </a:lnTo>
                  <a:lnTo>
                    <a:pt x="28" y="3026"/>
                  </a:lnTo>
                  <a:lnTo>
                    <a:pt x="27" y="3051"/>
                  </a:lnTo>
                  <a:lnTo>
                    <a:pt x="26" y="3074"/>
                  </a:lnTo>
                  <a:lnTo>
                    <a:pt x="26" y="3099"/>
                  </a:lnTo>
                  <a:lnTo>
                    <a:pt x="27" y="3122"/>
                  </a:lnTo>
                  <a:lnTo>
                    <a:pt x="28" y="3146"/>
                  </a:lnTo>
                  <a:lnTo>
                    <a:pt x="29" y="3169"/>
                  </a:lnTo>
                  <a:lnTo>
                    <a:pt x="34" y="3213"/>
                  </a:lnTo>
                  <a:lnTo>
                    <a:pt x="40" y="3257"/>
                  </a:lnTo>
                  <a:lnTo>
                    <a:pt x="44" y="3279"/>
                  </a:lnTo>
                  <a:lnTo>
                    <a:pt x="48" y="3300"/>
                  </a:lnTo>
                  <a:lnTo>
                    <a:pt x="52" y="3319"/>
                  </a:lnTo>
                  <a:lnTo>
                    <a:pt x="57" y="3339"/>
                  </a:lnTo>
                  <a:lnTo>
                    <a:pt x="63" y="3359"/>
                  </a:lnTo>
                  <a:lnTo>
                    <a:pt x="69" y="3377"/>
                  </a:lnTo>
                  <a:lnTo>
                    <a:pt x="74" y="3396"/>
                  </a:lnTo>
                  <a:lnTo>
                    <a:pt x="79" y="3414"/>
                  </a:lnTo>
                  <a:lnTo>
                    <a:pt x="92" y="3448"/>
                  </a:lnTo>
                  <a:lnTo>
                    <a:pt x="106" y="3480"/>
                  </a:lnTo>
                  <a:lnTo>
                    <a:pt x="112" y="3497"/>
                  </a:lnTo>
                  <a:lnTo>
                    <a:pt x="119" y="3511"/>
                  </a:lnTo>
                  <a:lnTo>
                    <a:pt x="127" y="3526"/>
                  </a:lnTo>
                  <a:lnTo>
                    <a:pt x="134" y="3539"/>
                  </a:lnTo>
                  <a:lnTo>
                    <a:pt x="141" y="3553"/>
                  </a:lnTo>
                  <a:lnTo>
                    <a:pt x="148" y="3566"/>
                  </a:lnTo>
                  <a:lnTo>
                    <a:pt x="156" y="3580"/>
                  </a:lnTo>
                  <a:lnTo>
                    <a:pt x="162" y="3592"/>
                  </a:lnTo>
                  <a:lnTo>
                    <a:pt x="169" y="3604"/>
                  </a:lnTo>
                  <a:lnTo>
                    <a:pt x="176" y="3614"/>
                  </a:lnTo>
                  <a:lnTo>
                    <a:pt x="184" y="3625"/>
                  </a:lnTo>
                  <a:lnTo>
                    <a:pt x="191" y="3635"/>
                  </a:lnTo>
                  <a:lnTo>
                    <a:pt x="197" y="3645"/>
                  </a:lnTo>
                  <a:lnTo>
                    <a:pt x="203" y="3654"/>
                  </a:lnTo>
                  <a:lnTo>
                    <a:pt x="210" y="3664"/>
                  </a:lnTo>
                  <a:lnTo>
                    <a:pt x="215" y="3673"/>
                  </a:lnTo>
                  <a:lnTo>
                    <a:pt x="227" y="3688"/>
                  </a:lnTo>
                  <a:lnTo>
                    <a:pt x="239" y="3702"/>
                  </a:lnTo>
                  <a:lnTo>
                    <a:pt x="257" y="3725"/>
                  </a:lnTo>
                  <a:lnTo>
                    <a:pt x="271" y="3741"/>
                  </a:lnTo>
                  <a:lnTo>
                    <a:pt x="279" y="3751"/>
                  </a:lnTo>
                  <a:lnTo>
                    <a:pt x="282" y="3755"/>
                  </a:lnTo>
                  <a:lnTo>
                    <a:pt x="279" y="3751"/>
                  </a:lnTo>
                  <a:lnTo>
                    <a:pt x="271" y="3741"/>
                  </a:lnTo>
                  <a:lnTo>
                    <a:pt x="256" y="3726"/>
                  </a:lnTo>
                  <a:lnTo>
                    <a:pt x="237" y="3703"/>
                  </a:lnTo>
                  <a:lnTo>
                    <a:pt x="224" y="3691"/>
                  </a:lnTo>
                  <a:lnTo>
                    <a:pt x="212" y="3675"/>
                  </a:lnTo>
                  <a:lnTo>
                    <a:pt x="206" y="3667"/>
                  </a:lnTo>
                  <a:lnTo>
                    <a:pt x="199" y="3657"/>
                  </a:lnTo>
                  <a:lnTo>
                    <a:pt x="192" y="3648"/>
                  </a:lnTo>
                  <a:lnTo>
                    <a:pt x="186" y="3639"/>
                  </a:lnTo>
                  <a:lnTo>
                    <a:pt x="179" y="3628"/>
                  </a:lnTo>
                  <a:lnTo>
                    <a:pt x="170" y="3618"/>
                  </a:lnTo>
                  <a:lnTo>
                    <a:pt x="163" y="3608"/>
                  </a:lnTo>
                  <a:lnTo>
                    <a:pt x="155" y="3596"/>
                  </a:lnTo>
                  <a:lnTo>
                    <a:pt x="147" y="3584"/>
                  </a:lnTo>
                  <a:lnTo>
                    <a:pt x="140" y="3571"/>
                  </a:lnTo>
                  <a:lnTo>
                    <a:pt x="133" y="3558"/>
                  </a:lnTo>
                  <a:lnTo>
                    <a:pt x="126" y="3544"/>
                  </a:lnTo>
                  <a:lnTo>
                    <a:pt x="117" y="3531"/>
                  </a:lnTo>
                  <a:lnTo>
                    <a:pt x="109" y="3516"/>
                  </a:lnTo>
                  <a:lnTo>
                    <a:pt x="102" y="3501"/>
                  </a:lnTo>
                  <a:lnTo>
                    <a:pt x="94" y="3485"/>
                  </a:lnTo>
                  <a:lnTo>
                    <a:pt x="80" y="3453"/>
                  </a:lnTo>
                  <a:lnTo>
                    <a:pt x="65" y="3419"/>
                  </a:lnTo>
                  <a:lnTo>
                    <a:pt x="59" y="3400"/>
                  </a:lnTo>
                  <a:lnTo>
                    <a:pt x="53" y="3383"/>
                  </a:lnTo>
                  <a:lnTo>
                    <a:pt x="47" y="3363"/>
                  </a:lnTo>
                  <a:lnTo>
                    <a:pt x="40" y="3343"/>
                  </a:lnTo>
                  <a:lnTo>
                    <a:pt x="35" y="3323"/>
                  </a:lnTo>
                  <a:lnTo>
                    <a:pt x="29" y="3304"/>
                  </a:lnTo>
                  <a:lnTo>
                    <a:pt x="25" y="3282"/>
                  </a:lnTo>
                  <a:lnTo>
                    <a:pt x="21" y="3261"/>
                  </a:lnTo>
                  <a:lnTo>
                    <a:pt x="12" y="3217"/>
                  </a:lnTo>
                  <a:lnTo>
                    <a:pt x="6" y="3171"/>
                  </a:lnTo>
                  <a:lnTo>
                    <a:pt x="4" y="3148"/>
                  </a:lnTo>
                  <a:lnTo>
                    <a:pt x="2" y="3124"/>
                  </a:lnTo>
                  <a:lnTo>
                    <a:pt x="1" y="3099"/>
                  </a:lnTo>
                  <a:lnTo>
                    <a:pt x="0" y="3075"/>
                  </a:lnTo>
                  <a:lnTo>
                    <a:pt x="0" y="3049"/>
                  </a:lnTo>
                  <a:lnTo>
                    <a:pt x="1" y="3025"/>
                  </a:lnTo>
                  <a:lnTo>
                    <a:pt x="2" y="3000"/>
                  </a:lnTo>
                  <a:lnTo>
                    <a:pt x="3" y="2974"/>
                  </a:lnTo>
                  <a:lnTo>
                    <a:pt x="6" y="2948"/>
                  </a:lnTo>
                  <a:lnTo>
                    <a:pt x="9" y="2921"/>
                  </a:lnTo>
                  <a:lnTo>
                    <a:pt x="14" y="2895"/>
                  </a:lnTo>
                  <a:lnTo>
                    <a:pt x="18" y="2868"/>
                  </a:lnTo>
                  <a:lnTo>
                    <a:pt x="23" y="2841"/>
                  </a:lnTo>
                  <a:lnTo>
                    <a:pt x="29" y="2814"/>
                  </a:lnTo>
                  <a:lnTo>
                    <a:pt x="36" y="2787"/>
                  </a:lnTo>
                  <a:lnTo>
                    <a:pt x="44" y="2760"/>
                  </a:lnTo>
                  <a:lnTo>
                    <a:pt x="52" y="2733"/>
                  </a:lnTo>
                  <a:lnTo>
                    <a:pt x="61" y="2705"/>
                  </a:lnTo>
                  <a:lnTo>
                    <a:pt x="72" y="2678"/>
                  </a:lnTo>
                  <a:lnTo>
                    <a:pt x="82" y="2651"/>
                  </a:lnTo>
                  <a:lnTo>
                    <a:pt x="93" y="2624"/>
                  </a:lnTo>
                  <a:lnTo>
                    <a:pt x="106" y="2597"/>
                  </a:lnTo>
                  <a:lnTo>
                    <a:pt x="119" y="2570"/>
                  </a:lnTo>
                  <a:lnTo>
                    <a:pt x="133" y="2543"/>
                  </a:lnTo>
                  <a:lnTo>
                    <a:pt x="148" y="2516"/>
                  </a:lnTo>
                  <a:lnTo>
                    <a:pt x="164" y="2490"/>
                  </a:lnTo>
                  <a:lnTo>
                    <a:pt x="181" y="2464"/>
                  </a:lnTo>
                  <a:lnTo>
                    <a:pt x="198" y="2438"/>
                  </a:lnTo>
                  <a:lnTo>
                    <a:pt x="209" y="2426"/>
                  </a:lnTo>
                  <a:lnTo>
                    <a:pt x="218" y="2412"/>
                  </a:lnTo>
                  <a:lnTo>
                    <a:pt x="227" y="2400"/>
                  </a:lnTo>
                  <a:lnTo>
                    <a:pt x="238" y="2388"/>
                  </a:lnTo>
                  <a:lnTo>
                    <a:pt x="247" y="2375"/>
                  </a:lnTo>
                  <a:lnTo>
                    <a:pt x="257" y="2363"/>
                  </a:lnTo>
                  <a:lnTo>
                    <a:pt x="267" y="2350"/>
                  </a:lnTo>
                  <a:lnTo>
                    <a:pt x="278" y="2339"/>
                  </a:lnTo>
                  <a:lnTo>
                    <a:pt x="289" y="2327"/>
                  </a:lnTo>
                  <a:lnTo>
                    <a:pt x="300" y="2316"/>
                  </a:lnTo>
                  <a:lnTo>
                    <a:pt x="310" y="2304"/>
                  </a:lnTo>
                  <a:lnTo>
                    <a:pt x="322" y="2292"/>
                  </a:lnTo>
                  <a:lnTo>
                    <a:pt x="332" y="2281"/>
                  </a:lnTo>
                  <a:lnTo>
                    <a:pt x="338" y="2273"/>
                  </a:lnTo>
                  <a:lnTo>
                    <a:pt x="345" y="2268"/>
                  </a:lnTo>
                  <a:lnTo>
                    <a:pt x="367" y="2246"/>
                  </a:lnTo>
                  <a:lnTo>
                    <a:pt x="391" y="2224"/>
                  </a:lnTo>
                  <a:lnTo>
                    <a:pt x="414" y="2201"/>
                  </a:lnTo>
                  <a:lnTo>
                    <a:pt x="438" y="2178"/>
                  </a:lnTo>
                  <a:lnTo>
                    <a:pt x="462" y="2155"/>
                  </a:lnTo>
                  <a:lnTo>
                    <a:pt x="486" y="2132"/>
                  </a:lnTo>
                  <a:lnTo>
                    <a:pt x="510" y="2110"/>
                  </a:lnTo>
                  <a:lnTo>
                    <a:pt x="534" y="2086"/>
                  </a:lnTo>
                  <a:lnTo>
                    <a:pt x="557" y="2063"/>
                  </a:lnTo>
                  <a:lnTo>
                    <a:pt x="606" y="2016"/>
                  </a:lnTo>
                  <a:lnTo>
                    <a:pt x="655" y="1969"/>
                  </a:lnTo>
                  <a:lnTo>
                    <a:pt x="705" y="1922"/>
                  </a:lnTo>
                  <a:lnTo>
                    <a:pt x="754" y="1874"/>
                  </a:lnTo>
                  <a:lnTo>
                    <a:pt x="804" y="1826"/>
                  </a:lnTo>
                  <a:lnTo>
                    <a:pt x="854" y="1778"/>
                  </a:lnTo>
                  <a:lnTo>
                    <a:pt x="905" y="1729"/>
                  </a:lnTo>
                  <a:lnTo>
                    <a:pt x="955" y="1680"/>
                  </a:lnTo>
                  <a:lnTo>
                    <a:pt x="1006" y="1631"/>
                  </a:lnTo>
                  <a:lnTo>
                    <a:pt x="1058" y="1582"/>
                  </a:lnTo>
                  <a:lnTo>
                    <a:pt x="1109" y="1533"/>
                  </a:lnTo>
                  <a:lnTo>
                    <a:pt x="1160" y="1484"/>
                  </a:lnTo>
                  <a:lnTo>
                    <a:pt x="1211" y="1434"/>
                  </a:lnTo>
                  <a:lnTo>
                    <a:pt x="1263" y="1384"/>
                  </a:lnTo>
                  <a:lnTo>
                    <a:pt x="1315" y="1334"/>
                  </a:lnTo>
                  <a:lnTo>
                    <a:pt x="1366" y="1286"/>
                  </a:lnTo>
                  <a:lnTo>
                    <a:pt x="1418" y="1236"/>
                  </a:lnTo>
                  <a:lnTo>
                    <a:pt x="1470" y="1187"/>
                  </a:lnTo>
                  <a:lnTo>
                    <a:pt x="1522" y="1137"/>
                  </a:lnTo>
                  <a:lnTo>
                    <a:pt x="1574" y="1089"/>
                  </a:lnTo>
                  <a:lnTo>
                    <a:pt x="1625" y="1039"/>
                  </a:lnTo>
                  <a:lnTo>
                    <a:pt x="1677" y="990"/>
                  </a:lnTo>
                  <a:lnTo>
                    <a:pt x="1728" y="941"/>
                  </a:lnTo>
                  <a:lnTo>
                    <a:pt x="1780" y="893"/>
                  </a:lnTo>
                  <a:lnTo>
                    <a:pt x="1831" y="845"/>
                  </a:lnTo>
                  <a:lnTo>
                    <a:pt x="1882" y="796"/>
                  </a:lnTo>
                  <a:lnTo>
                    <a:pt x="1932" y="748"/>
                  </a:lnTo>
                  <a:lnTo>
                    <a:pt x="1982" y="701"/>
                  </a:lnTo>
                  <a:lnTo>
                    <a:pt x="2032" y="653"/>
                  </a:lnTo>
                  <a:lnTo>
                    <a:pt x="2082" y="606"/>
                  </a:lnTo>
                  <a:lnTo>
                    <a:pt x="2131" y="559"/>
                  </a:lnTo>
                  <a:lnTo>
                    <a:pt x="2180" y="513"/>
                  </a:lnTo>
                  <a:lnTo>
                    <a:pt x="2205" y="490"/>
                  </a:lnTo>
                  <a:lnTo>
                    <a:pt x="2228" y="467"/>
                  </a:lnTo>
                  <a:lnTo>
                    <a:pt x="2252" y="444"/>
                  </a:lnTo>
                  <a:lnTo>
                    <a:pt x="2277" y="421"/>
                  </a:lnTo>
                  <a:lnTo>
                    <a:pt x="2301" y="399"/>
                  </a:lnTo>
                  <a:lnTo>
                    <a:pt x="2325" y="376"/>
                  </a:lnTo>
                  <a:lnTo>
                    <a:pt x="2348" y="354"/>
                  </a:lnTo>
                  <a:lnTo>
                    <a:pt x="2372" y="331"/>
                  </a:lnTo>
                  <a:lnTo>
                    <a:pt x="2396" y="309"/>
                  </a:lnTo>
                  <a:lnTo>
                    <a:pt x="2419" y="288"/>
                  </a:lnTo>
                  <a:lnTo>
                    <a:pt x="2444" y="267"/>
                  </a:lnTo>
                  <a:lnTo>
                    <a:pt x="2469" y="246"/>
                  </a:lnTo>
                  <a:lnTo>
                    <a:pt x="2481" y="236"/>
                  </a:lnTo>
                  <a:lnTo>
                    <a:pt x="2493" y="226"/>
                  </a:lnTo>
                  <a:lnTo>
                    <a:pt x="2507" y="217"/>
                  </a:lnTo>
                  <a:lnTo>
                    <a:pt x="2520" y="208"/>
                  </a:lnTo>
                  <a:lnTo>
                    <a:pt x="2533" y="198"/>
                  </a:lnTo>
                  <a:lnTo>
                    <a:pt x="2546" y="189"/>
                  </a:lnTo>
                  <a:lnTo>
                    <a:pt x="2559" y="181"/>
                  </a:lnTo>
                  <a:lnTo>
                    <a:pt x="2571" y="171"/>
                  </a:lnTo>
                  <a:lnTo>
                    <a:pt x="2598" y="155"/>
                  </a:lnTo>
                  <a:lnTo>
                    <a:pt x="2625" y="139"/>
                  </a:lnTo>
                  <a:lnTo>
                    <a:pt x="2652" y="125"/>
                  </a:lnTo>
                  <a:lnTo>
                    <a:pt x="2679" y="111"/>
                  </a:lnTo>
                  <a:lnTo>
                    <a:pt x="2707" y="99"/>
                  </a:lnTo>
                  <a:lnTo>
                    <a:pt x="2734" y="86"/>
                  </a:lnTo>
                  <a:lnTo>
                    <a:pt x="2762" y="75"/>
                  </a:lnTo>
                  <a:lnTo>
                    <a:pt x="2789" y="65"/>
                  </a:lnTo>
                  <a:lnTo>
                    <a:pt x="2817" y="55"/>
                  </a:lnTo>
                  <a:lnTo>
                    <a:pt x="2845" y="47"/>
                  </a:lnTo>
                  <a:lnTo>
                    <a:pt x="2872" y="39"/>
                  </a:lnTo>
                  <a:lnTo>
                    <a:pt x="2900" y="31"/>
                  </a:lnTo>
                  <a:lnTo>
                    <a:pt x="2927" y="25"/>
                  </a:lnTo>
                  <a:lnTo>
                    <a:pt x="2955" y="20"/>
                  </a:lnTo>
                  <a:lnTo>
                    <a:pt x="2982" y="15"/>
                  </a:lnTo>
                  <a:lnTo>
                    <a:pt x="3009" y="11"/>
                  </a:lnTo>
                  <a:lnTo>
                    <a:pt x="3036" y="8"/>
                  </a:lnTo>
                  <a:lnTo>
                    <a:pt x="3063" y="4"/>
                  </a:lnTo>
                  <a:lnTo>
                    <a:pt x="3089" y="2"/>
                  </a:lnTo>
                  <a:lnTo>
                    <a:pt x="3115" y="1"/>
                  </a:lnTo>
                  <a:lnTo>
                    <a:pt x="3141" y="0"/>
                  </a:lnTo>
                  <a:lnTo>
                    <a:pt x="3167" y="0"/>
                  </a:lnTo>
                  <a:lnTo>
                    <a:pt x="3192" y="1"/>
                  </a:lnTo>
                  <a:lnTo>
                    <a:pt x="3217" y="2"/>
                  </a:lnTo>
                  <a:lnTo>
                    <a:pt x="3241" y="4"/>
                  </a:lnTo>
                  <a:lnTo>
                    <a:pt x="3265" y="6"/>
                  </a:lnTo>
                  <a:lnTo>
                    <a:pt x="3289" y="10"/>
                  </a:lnTo>
                  <a:lnTo>
                    <a:pt x="3312" y="13"/>
                  </a:lnTo>
                  <a:lnTo>
                    <a:pt x="3358" y="21"/>
                  </a:lnTo>
                  <a:lnTo>
                    <a:pt x="3401" y="31"/>
                  </a:lnTo>
                  <a:lnTo>
                    <a:pt x="3423" y="37"/>
                  </a:lnTo>
                  <a:lnTo>
                    <a:pt x="3444" y="42"/>
                  </a:lnTo>
                  <a:lnTo>
                    <a:pt x="3464" y="48"/>
                  </a:lnTo>
                  <a:lnTo>
                    <a:pt x="3483" y="55"/>
                  </a:lnTo>
                  <a:lnTo>
                    <a:pt x="3503" y="63"/>
                  </a:lnTo>
                  <a:lnTo>
                    <a:pt x="3522" y="69"/>
                  </a:lnTo>
                  <a:lnTo>
                    <a:pt x="3539" y="76"/>
                  </a:lnTo>
                  <a:lnTo>
                    <a:pt x="3557" y="83"/>
                  </a:lnTo>
                  <a:lnTo>
                    <a:pt x="3591" y="100"/>
                  </a:lnTo>
                  <a:lnTo>
                    <a:pt x="3622" y="115"/>
                  </a:lnTo>
                  <a:lnTo>
                    <a:pt x="3638" y="123"/>
                  </a:lnTo>
                  <a:lnTo>
                    <a:pt x="3652" y="131"/>
                  </a:lnTo>
                  <a:lnTo>
                    <a:pt x="3667" y="139"/>
                  </a:lnTo>
                  <a:lnTo>
                    <a:pt x="3681" y="149"/>
                  </a:lnTo>
                  <a:lnTo>
                    <a:pt x="3693" y="157"/>
                  </a:lnTo>
                  <a:lnTo>
                    <a:pt x="3706" y="165"/>
                  </a:lnTo>
                  <a:lnTo>
                    <a:pt x="3719" y="172"/>
                  </a:lnTo>
                  <a:lnTo>
                    <a:pt x="3730" y="180"/>
                  </a:lnTo>
                  <a:lnTo>
                    <a:pt x="3742" y="189"/>
                  </a:lnTo>
                  <a:lnTo>
                    <a:pt x="3752" y="197"/>
                  </a:lnTo>
                  <a:lnTo>
                    <a:pt x="3763" y="205"/>
                  </a:lnTo>
                  <a:lnTo>
                    <a:pt x="3772" y="213"/>
                  </a:lnTo>
                  <a:lnTo>
                    <a:pt x="3781" y="220"/>
                  </a:lnTo>
                  <a:lnTo>
                    <a:pt x="3791" y="227"/>
                  </a:lnTo>
                  <a:lnTo>
                    <a:pt x="3799" y="235"/>
                  </a:lnTo>
                  <a:lnTo>
                    <a:pt x="3807" y="241"/>
                  </a:lnTo>
                  <a:lnTo>
                    <a:pt x="3822" y="254"/>
                  </a:lnTo>
                  <a:lnTo>
                    <a:pt x="3834" y="267"/>
                  </a:lnTo>
                  <a:lnTo>
                    <a:pt x="3855" y="288"/>
                  </a:lnTo>
                  <a:lnTo>
                    <a:pt x="3870" y="303"/>
                  </a:lnTo>
                  <a:lnTo>
                    <a:pt x="3880" y="312"/>
                  </a:lnTo>
                  <a:lnTo>
                    <a:pt x="3883" y="315"/>
                  </a:lnTo>
                  <a:close/>
                </a:path>
              </a:pathLst>
            </a:custGeom>
            <a:solidFill>
              <a:srgbClr val="E5E7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684">
              <a:extLst>
                <a:ext uri="{FF2B5EF4-FFF2-40B4-BE49-F238E27FC236}">
                  <a16:creationId xmlns:a16="http://schemas.microsoft.com/office/drawing/2014/main" xmlns="" id="{F01E43D8-7EF7-43E0-B596-09BF84F812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8850" y="3752850"/>
              <a:ext cx="292100" cy="517525"/>
            </a:xfrm>
            <a:custGeom>
              <a:avLst/>
              <a:gdLst>
                <a:gd name="T0" fmla="*/ 1110 w 1473"/>
                <a:gd name="T1" fmla="*/ 5 h 2607"/>
                <a:gd name="T2" fmla="*/ 963 w 1473"/>
                <a:gd name="T3" fmla="*/ 24 h 2607"/>
                <a:gd name="T4" fmla="*/ 822 w 1473"/>
                <a:gd name="T5" fmla="*/ 57 h 2607"/>
                <a:gd name="T6" fmla="*/ 689 w 1473"/>
                <a:gd name="T7" fmla="*/ 104 h 2607"/>
                <a:gd name="T8" fmla="*/ 563 w 1473"/>
                <a:gd name="T9" fmla="*/ 164 h 2607"/>
                <a:gd name="T10" fmla="*/ 446 w 1473"/>
                <a:gd name="T11" fmla="*/ 235 h 2607"/>
                <a:gd name="T12" fmla="*/ 339 w 1473"/>
                <a:gd name="T13" fmla="*/ 318 h 2607"/>
                <a:gd name="T14" fmla="*/ 244 w 1473"/>
                <a:gd name="T15" fmla="*/ 412 h 2607"/>
                <a:gd name="T16" fmla="*/ 162 w 1473"/>
                <a:gd name="T17" fmla="*/ 518 h 2607"/>
                <a:gd name="T18" fmla="*/ 94 w 1473"/>
                <a:gd name="T19" fmla="*/ 633 h 2607"/>
                <a:gd name="T20" fmla="*/ 44 w 1473"/>
                <a:gd name="T21" fmla="*/ 758 h 2607"/>
                <a:gd name="T22" fmla="*/ 11 w 1473"/>
                <a:gd name="T23" fmla="*/ 890 h 2607"/>
                <a:gd name="T24" fmla="*/ 0 w 1473"/>
                <a:gd name="T25" fmla="*/ 1029 h 2607"/>
                <a:gd name="T26" fmla="*/ 7 w 1473"/>
                <a:gd name="T27" fmla="*/ 1689 h 2607"/>
                <a:gd name="T28" fmla="*/ 35 w 1473"/>
                <a:gd name="T29" fmla="*/ 1823 h 2607"/>
                <a:gd name="T30" fmla="*/ 82 w 1473"/>
                <a:gd name="T31" fmla="*/ 1950 h 2607"/>
                <a:gd name="T32" fmla="*/ 169 w 1473"/>
                <a:gd name="T33" fmla="*/ 2101 h 2607"/>
                <a:gd name="T34" fmla="*/ 300 w 1473"/>
                <a:gd name="T35" fmla="*/ 2252 h 2607"/>
                <a:gd name="T36" fmla="*/ 458 w 1473"/>
                <a:gd name="T37" fmla="*/ 2380 h 2607"/>
                <a:gd name="T38" fmla="*/ 637 w 1473"/>
                <a:gd name="T39" fmla="*/ 2481 h 2607"/>
                <a:gd name="T40" fmla="*/ 837 w 1473"/>
                <a:gd name="T41" fmla="*/ 2553 h 2607"/>
                <a:gd name="T42" fmla="*/ 1050 w 1473"/>
                <a:gd name="T43" fmla="*/ 2596 h 2607"/>
                <a:gd name="T44" fmla="*/ 1242 w 1473"/>
                <a:gd name="T45" fmla="*/ 2606 h 2607"/>
                <a:gd name="T46" fmla="*/ 1302 w 1473"/>
                <a:gd name="T47" fmla="*/ 2596 h 2607"/>
                <a:gd name="T48" fmla="*/ 1356 w 1473"/>
                <a:gd name="T49" fmla="*/ 2572 h 2607"/>
                <a:gd name="T50" fmla="*/ 1401 w 1473"/>
                <a:gd name="T51" fmla="*/ 2536 h 2607"/>
                <a:gd name="T52" fmla="*/ 1438 w 1473"/>
                <a:gd name="T53" fmla="*/ 2490 h 2607"/>
                <a:gd name="T54" fmla="*/ 1461 w 1473"/>
                <a:gd name="T55" fmla="*/ 2436 h 2607"/>
                <a:gd name="T56" fmla="*/ 1473 w 1473"/>
                <a:gd name="T57" fmla="*/ 2376 h 2607"/>
                <a:gd name="T58" fmla="*/ 1468 w 1473"/>
                <a:gd name="T59" fmla="*/ 2315 h 2607"/>
                <a:gd name="T60" fmla="*/ 1449 w 1473"/>
                <a:gd name="T61" fmla="*/ 2259 h 2607"/>
                <a:gd name="T62" fmla="*/ 1417 w 1473"/>
                <a:gd name="T63" fmla="*/ 2209 h 2607"/>
                <a:gd name="T64" fmla="*/ 1375 w 1473"/>
                <a:gd name="T65" fmla="*/ 2168 h 2607"/>
                <a:gd name="T66" fmla="*/ 1324 w 1473"/>
                <a:gd name="T67" fmla="*/ 2139 h 2607"/>
                <a:gd name="T68" fmla="*/ 1266 w 1473"/>
                <a:gd name="T69" fmla="*/ 2124 h 2607"/>
                <a:gd name="T70" fmla="*/ 1148 w 1473"/>
                <a:gd name="T71" fmla="*/ 2118 h 2607"/>
                <a:gd name="T72" fmla="*/ 959 w 1473"/>
                <a:gd name="T73" fmla="*/ 2082 h 2607"/>
                <a:gd name="T74" fmla="*/ 794 w 1473"/>
                <a:gd name="T75" fmla="*/ 2016 h 2607"/>
                <a:gd name="T76" fmla="*/ 660 w 1473"/>
                <a:gd name="T77" fmla="*/ 1924 h 2607"/>
                <a:gd name="T78" fmla="*/ 564 w 1473"/>
                <a:gd name="T79" fmla="*/ 1816 h 2607"/>
                <a:gd name="T80" fmla="*/ 507 w 1473"/>
                <a:gd name="T81" fmla="*/ 1699 h 2607"/>
                <a:gd name="T82" fmla="*/ 487 w 1473"/>
                <a:gd name="T83" fmla="*/ 1578 h 2607"/>
                <a:gd name="T84" fmla="*/ 499 w 1473"/>
                <a:gd name="T85" fmla="*/ 931 h 2607"/>
                <a:gd name="T86" fmla="*/ 546 w 1473"/>
                <a:gd name="T87" fmla="*/ 820 h 2607"/>
                <a:gd name="T88" fmla="*/ 607 w 1473"/>
                <a:gd name="T89" fmla="*/ 736 h 2607"/>
                <a:gd name="T90" fmla="*/ 719 w 1473"/>
                <a:gd name="T91" fmla="*/ 637 h 2607"/>
                <a:gd name="T92" fmla="*/ 890 w 1473"/>
                <a:gd name="T93" fmla="*/ 548 h 2607"/>
                <a:gd name="T94" fmla="*/ 1094 w 1473"/>
                <a:gd name="T95" fmla="*/ 496 h 2607"/>
                <a:gd name="T96" fmla="*/ 1230 w 1473"/>
                <a:gd name="T97" fmla="*/ 487 h 2607"/>
                <a:gd name="T98" fmla="*/ 1290 w 1473"/>
                <a:gd name="T99" fmla="*/ 479 h 2607"/>
                <a:gd name="T100" fmla="*/ 1345 w 1473"/>
                <a:gd name="T101" fmla="*/ 458 h 2607"/>
                <a:gd name="T102" fmla="*/ 1393 w 1473"/>
                <a:gd name="T103" fmla="*/ 423 h 2607"/>
                <a:gd name="T104" fmla="*/ 1431 w 1473"/>
                <a:gd name="T105" fmla="*/ 380 h 2607"/>
                <a:gd name="T106" fmla="*/ 1458 w 1473"/>
                <a:gd name="T107" fmla="*/ 327 h 2607"/>
                <a:gd name="T108" fmla="*/ 1472 w 1473"/>
                <a:gd name="T109" fmla="*/ 268 h 2607"/>
                <a:gd name="T110" fmla="*/ 1470 w 1473"/>
                <a:gd name="T111" fmla="*/ 207 h 2607"/>
                <a:gd name="T112" fmla="*/ 1454 w 1473"/>
                <a:gd name="T113" fmla="*/ 148 h 2607"/>
                <a:gd name="T114" fmla="*/ 1424 w 1473"/>
                <a:gd name="T115" fmla="*/ 98 h 2607"/>
                <a:gd name="T116" fmla="*/ 1385 w 1473"/>
                <a:gd name="T117" fmla="*/ 56 h 2607"/>
                <a:gd name="T118" fmla="*/ 1335 w 1473"/>
                <a:gd name="T119" fmla="*/ 24 h 2607"/>
                <a:gd name="T120" fmla="*/ 1279 w 1473"/>
                <a:gd name="T121" fmla="*/ 5 h 2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73" h="2607">
                  <a:moveTo>
                    <a:pt x="1230" y="0"/>
                  </a:moveTo>
                  <a:lnTo>
                    <a:pt x="1199" y="0"/>
                  </a:lnTo>
                  <a:lnTo>
                    <a:pt x="1169" y="1"/>
                  </a:lnTo>
                  <a:lnTo>
                    <a:pt x="1139" y="3"/>
                  </a:lnTo>
                  <a:lnTo>
                    <a:pt x="1110" y="5"/>
                  </a:lnTo>
                  <a:lnTo>
                    <a:pt x="1079" y="7"/>
                  </a:lnTo>
                  <a:lnTo>
                    <a:pt x="1050" y="11"/>
                  </a:lnTo>
                  <a:lnTo>
                    <a:pt x="1020" y="15"/>
                  </a:lnTo>
                  <a:lnTo>
                    <a:pt x="991" y="20"/>
                  </a:lnTo>
                  <a:lnTo>
                    <a:pt x="963" y="24"/>
                  </a:lnTo>
                  <a:lnTo>
                    <a:pt x="934" y="30"/>
                  </a:lnTo>
                  <a:lnTo>
                    <a:pt x="906" y="36"/>
                  </a:lnTo>
                  <a:lnTo>
                    <a:pt x="878" y="43"/>
                  </a:lnTo>
                  <a:lnTo>
                    <a:pt x="850" y="50"/>
                  </a:lnTo>
                  <a:lnTo>
                    <a:pt x="822" y="57"/>
                  </a:lnTo>
                  <a:lnTo>
                    <a:pt x="795" y="65"/>
                  </a:lnTo>
                  <a:lnTo>
                    <a:pt x="768" y="75"/>
                  </a:lnTo>
                  <a:lnTo>
                    <a:pt x="741" y="84"/>
                  </a:lnTo>
                  <a:lnTo>
                    <a:pt x="715" y="93"/>
                  </a:lnTo>
                  <a:lnTo>
                    <a:pt x="689" y="104"/>
                  </a:lnTo>
                  <a:lnTo>
                    <a:pt x="663" y="115"/>
                  </a:lnTo>
                  <a:lnTo>
                    <a:pt x="637" y="127"/>
                  </a:lnTo>
                  <a:lnTo>
                    <a:pt x="612" y="138"/>
                  </a:lnTo>
                  <a:lnTo>
                    <a:pt x="587" y="150"/>
                  </a:lnTo>
                  <a:lnTo>
                    <a:pt x="563" y="164"/>
                  </a:lnTo>
                  <a:lnTo>
                    <a:pt x="539" y="176"/>
                  </a:lnTo>
                  <a:lnTo>
                    <a:pt x="515" y="191"/>
                  </a:lnTo>
                  <a:lnTo>
                    <a:pt x="492" y="204"/>
                  </a:lnTo>
                  <a:lnTo>
                    <a:pt x="469" y="220"/>
                  </a:lnTo>
                  <a:lnTo>
                    <a:pt x="446" y="235"/>
                  </a:lnTo>
                  <a:lnTo>
                    <a:pt x="425" y="250"/>
                  </a:lnTo>
                  <a:lnTo>
                    <a:pt x="403" y="267"/>
                  </a:lnTo>
                  <a:lnTo>
                    <a:pt x="381" y="283"/>
                  </a:lnTo>
                  <a:lnTo>
                    <a:pt x="360" y="300"/>
                  </a:lnTo>
                  <a:lnTo>
                    <a:pt x="339" y="318"/>
                  </a:lnTo>
                  <a:lnTo>
                    <a:pt x="320" y="336"/>
                  </a:lnTo>
                  <a:lnTo>
                    <a:pt x="300" y="354"/>
                  </a:lnTo>
                  <a:lnTo>
                    <a:pt x="281" y="374"/>
                  </a:lnTo>
                  <a:lnTo>
                    <a:pt x="263" y="392"/>
                  </a:lnTo>
                  <a:lnTo>
                    <a:pt x="244" y="412"/>
                  </a:lnTo>
                  <a:lnTo>
                    <a:pt x="226" y="433"/>
                  </a:lnTo>
                  <a:lnTo>
                    <a:pt x="210" y="453"/>
                  </a:lnTo>
                  <a:lnTo>
                    <a:pt x="193" y="474"/>
                  </a:lnTo>
                  <a:lnTo>
                    <a:pt x="178" y="496"/>
                  </a:lnTo>
                  <a:lnTo>
                    <a:pt x="162" y="518"/>
                  </a:lnTo>
                  <a:lnTo>
                    <a:pt x="147" y="540"/>
                  </a:lnTo>
                  <a:lnTo>
                    <a:pt x="133" y="562"/>
                  </a:lnTo>
                  <a:lnTo>
                    <a:pt x="119" y="585"/>
                  </a:lnTo>
                  <a:lnTo>
                    <a:pt x="106" y="609"/>
                  </a:lnTo>
                  <a:lnTo>
                    <a:pt x="94" y="633"/>
                  </a:lnTo>
                  <a:lnTo>
                    <a:pt x="82" y="658"/>
                  </a:lnTo>
                  <a:lnTo>
                    <a:pt x="72" y="682"/>
                  </a:lnTo>
                  <a:lnTo>
                    <a:pt x="61" y="707"/>
                  </a:lnTo>
                  <a:lnTo>
                    <a:pt x="52" y="733"/>
                  </a:lnTo>
                  <a:lnTo>
                    <a:pt x="44" y="758"/>
                  </a:lnTo>
                  <a:lnTo>
                    <a:pt x="35" y="784"/>
                  </a:lnTo>
                  <a:lnTo>
                    <a:pt x="28" y="810"/>
                  </a:lnTo>
                  <a:lnTo>
                    <a:pt x="22" y="836"/>
                  </a:lnTo>
                  <a:lnTo>
                    <a:pt x="17" y="863"/>
                  </a:lnTo>
                  <a:lnTo>
                    <a:pt x="11" y="890"/>
                  </a:lnTo>
                  <a:lnTo>
                    <a:pt x="7" y="918"/>
                  </a:lnTo>
                  <a:lnTo>
                    <a:pt x="4" y="945"/>
                  </a:lnTo>
                  <a:lnTo>
                    <a:pt x="2" y="973"/>
                  </a:lnTo>
                  <a:lnTo>
                    <a:pt x="1" y="1001"/>
                  </a:lnTo>
                  <a:lnTo>
                    <a:pt x="0" y="1029"/>
                  </a:lnTo>
                  <a:lnTo>
                    <a:pt x="0" y="1578"/>
                  </a:lnTo>
                  <a:lnTo>
                    <a:pt x="1" y="1606"/>
                  </a:lnTo>
                  <a:lnTo>
                    <a:pt x="2" y="1634"/>
                  </a:lnTo>
                  <a:lnTo>
                    <a:pt x="4" y="1662"/>
                  </a:lnTo>
                  <a:lnTo>
                    <a:pt x="7" y="1689"/>
                  </a:lnTo>
                  <a:lnTo>
                    <a:pt x="11" y="1716"/>
                  </a:lnTo>
                  <a:lnTo>
                    <a:pt x="17" y="1743"/>
                  </a:lnTo>
                  <a:lnTo>
                    <a:pt x="22" y="1770"/>
                  </a:lnTo>
                  <a:lnTo>
                    <a:pt x="28" y="1797"/>
                  </a:lnTo>
                  <a:lnTo>
                    <a:pt x="35" y="1823"/>
                  </a:lnTo>
                  <a:lnTo>
                    <a:pt x="44" y="1849"/>
                  </a:lnTo>
                  <a:lnTo>
                    <a:pt x="52" y="1875"/>
                  </a:lnTo>
                  <a:lnTo>
                    <a:pt x="61" y="1900"/>
                  </a:lnTo>
                  <a:lnTo>
                    <a:pt x="72" y="1925"/>
                  </a:lnTo>
                  <a:lnTo>
                    <a:pt x="82" y="1950"/>
                  </a:lnTo>
                  <a:lnTo>
                    <a:pt x="94" y="1974"/>
                  </a:lnTo>
                  <a:lnTo>
                    <a:pt x="106" y="1998"/>
                  </a:lnTo>
                  <a:lnTo>
                    <a:pt x="126" y="2033"/>
                  </a:lnTo>
                  <a:lnTo>
                    <a:pt x="147" y="2067"/>
                  </a:lnTo>
                  <a:lnTo>
                    <a:pt x="169" y="2101"/>
                  </a:lnTo>
                  <a:lnTo>
                    <a:pt x="193" y="2133"/>
                  </a:lnTo>
                  <a:lnTo>
                    <a:pt x="218" y="2164"/>
                  </a:lnTo>
                  <a:lnTo>
                    <a:pt x="244" y="2194"/>
                  </a:lnTo>
                  <a:lnTo>
                    <a:pt x="271" y="2224"/>
                  </a:lnTo>
                  <a:lnTo>
                    <a:pt x="300" y="2252"/>
                  </a:lnTo>
                  <a:lnTo>
                    <a:pt x="329" y="2280"/>
                  </a:lnTo>
                  <a:lnTo>
                    <a:pt x="360" y="2306"/>
                  </a:lnTo>
                  <a:lnTo>
                    <a:pt x="391" y="2332"/>
                  </a:lnTo>
                  <a:lnTo>
                    <a:pt x="425" y="2356"/>
                  </a:lnTo>
                  <a:lnTo>
                    <a:pt x="458" y="2380"/>
                  </a:lnTo>
                  <a:lnTo>
                    <a:pt x="492" y="2402"/>
                  </a:lnTo>
                  <a:lnTo>
                    <a:pt x="527" y="2424"/>
                  </a:lnTo>
                  <a:lnTo>
                    <a:pt x="563" y="2443"/>
                  </a:lnTo>
                  <a:lnTo>
                    <a:pt x="600" y="2463"/>
                  </a:lnTo>
                  <a:lnTo>
                    <a:pt x="637" y="2481"/>
                  </a:lnTo>
                  <a:lnTo>
                    <a:pt x="676" y="2497"/>
                  </a:lnTo>
                  <a:lnTo>
                    <a:pt x="715" y="2513"/>
                  </a:lnTo>
                  <a:lnTo>
                    <a:pt x="755" y="2527"/>
                  </a:lnTo>
                  <a:lnTo>
                    <a:pt x="795" y="2541"/>
                  </a:lnTo>
                  <a:lnTo>
                    <a:pt x="837" y="2553"/>
                  </a:lnTo>
                  <a:lnTo>
                    <a:pt x="878" y="2565"/>
                  </a:lnTo>
                  <a:lnTo>
                    <a:pt x="920" y="2574"/>
                  </a:lnTo>
                  <a:lnTo>
                    <a:pt x="963" y="2582"/>
                  </a:lnTo>
                  <a:lnTo>
                    <a:pt x="1006" y="2590"/>
                  </a:lnTo>
                  <a:lnTo>
                    <a:pt x="1050" y="2596"/>
                  </a:lnTo>
                  <a:lnTo>
                    <a:pt x="1094" y="2601"/>
                  </a:lnTo>
                  <a:lnTo>
                    <a:pt x="1139" y="2604"/>
                  </a:lnTo>
                  <a:lnTo>
                    <a:pt x="1184" y="2606"/>
                  </a:lnTo>
                  <a:lnTo>
                    <a:pt x="1230" y="2607"/>
                  </a:lnTo>
                  <a:lnTo>
                    <a:pt x="1242" y="2606"/>
                  </a:lnTo>
                  <a:lnTo>
                    <a:pt x="1255" y="2605"/>
                  </a:lnTo>
                  <a:lnTo>
                    <a:pt x="1266" y="2604"/>
                  </a:lnTo>
                  <a:lnTo>
                    <a:pt x="1279" y="2602"/>
                  </a:lnTo>
                  <a:lnTo>
                    <a:pt x="1290" y="2599"/>
                  </a:lnTo>
                  <a:lnTo>
                    <a:pt x="1302" y="2596"/>
                  </a:lnTo>
                  <a:lnTo>
                    <a:pt x="1313" y="2592"/>
                  </a:lnTo>
                  <a:lnTo>
                    <a:pt x="1324" y="2588"/>
                  </a:lnTo>
                  <a:lnTo>
                    <a:pt x="1335" y="2582"/>
                  </a:lnTo>
                  <a:lnTo>
                    <a:pt x="1345" y="2577"/>
                  </a:lnTo>
                  <a:lnTo>
                    <a:pt x="1356" y="2572"/>
                  </a:lnTo>
                  <a:lnTo>
                    <a:pt x="1366" y="2566"/>
                  </a:lnTo>
                  <a:lnTo>
                    <a:pt x="1375" y="2559"/>
                  </a:lnTo>
                  <a:lnTo>
                    <a:pt x="1385" y="2551"/>
                  </a:lnTo>
                  <a:lnTo>
                    <a:pt x="1393" y="2544"/>
                  </a:lnTo>
                  <a:lnTo>
                    <a:pt x="1401" y="2536"/>
                  </a:lnTo>
                  <a:lnTo>
                    <a:pt x="1410" y="2527"/>
                  </a:lnTo>
                  <a:lnTo>
                    <a:pt x="1417" y="2518"/>
                  </a:lnTo>
                  <a:lnTo>
                    <a:pt x="1424" y="2509"/>
                  </a:lnTo>
                  <a:lnTo>
                    <a:pt x="1431" y="2499"/>
                  </a:lnTo>
                  <a:lnTo>
                    <a:pt x="1438" y="2490"/>
                  </a:lnTo>
                  <a:lnTo>
                    <a:pt x="1444" y="2480"/>
                  </a:lnTo>
                  <a:lnTo>
                    <a:pt x="1449" y="2469"/>
                  </a:lnTo>
                  <a:lnTo>
                    <a:pt x="1454" y="2458"/>
                  </a:lnTo>
                  <a:lnTo>
                    <a:pt x="1458" y="2448"/>
                  </a:lnTo>
                  <a:lnTo>
                    <a:pt x="1461" y="2436"/>
                  </a:lnTo>
                  <a:lnTo>
                    <a:pt x="1466" y="2425"/>
                  </a:lnTo>
                  <a:lnTo>
                    <a:pt x="1468" y="2412"/>
                  </a:lnTo>
                  <a:lnTo>
                    <a:pt x="1470" y="2401"/>
                  </a:lnTo>
                  <a:lnTo>
                    <a:pt x="1472" y="2388"/>
                  </a:lnTo>
                  <a:lnTo>
                    <a:pt x="1473" y="2376"/>
                  </a:lnTo>
                  <a:lnTo>
                    <a:pt x="1473" y="2363"/>
                  </a:lnTo>
                  <a:lnTo>
                    <a:pt x="1473" y="2351"/>
                  </a:lnTo>
                  <a:lnTo>
                    <a:pt x="1472" y="2339"/>
                  </a:lnTo>
                  <a:lnTo>
                    <a:pt x="1470" y="2327"/>
                  </a:lnTo>
                  <a:lnTo>
                    <a:pt x="1468" y="2315"/>
                  </a:lnTo>
                  <a:lnTo>
                    <a:pt x="1466" y="2303"/>
                  </a:lnTo>
                  <a:lnTo>
                    <a:pt x="1461" y="2292"/>
                  </a:lnTo>
                  <a:lnTo>
                    <a:pt x="1458" y="2280"/>
                  </a:lnTo>
                  <a:lnTo>
                    <a:pt x="1454" y="2269"/>
                  </a:lnTo>
                  <a:lnTo>
                    <a:pt x="1449" y="2259"/>
                  </a:lnTo>
                  <a:lnTo>
                    <a:pt x="1444" y="2247"/>
                  </a:lnTo>
                  <a:lnTo>
                    <a:pt x="1438" y="2238"/>
                  </a:lnTo>
                  <a:lnTo>
                    <a:pt x="1431" y="2228"/>
                  </a:lnTo>
                  <a:lnTo>
                    <a:pt x="1424" y="2218"/>
                  </a:lnTo>
                  <a:lnTo>
                    <a:pt x="1417" y="2209"/>
                  </a:lnTo>
                  <a:lnTo>
                    <a:pt x="1410" y="2201"/>
                  </a:lnTo>
                  <a:lnTo>
                    <a:pt x="1401" y="2191"/>
                  </a:lnTo>
                  <a:lnTo>
                    <a:pt x="1393" y="2184"/>
                  </a:lnTo>
                  <a:lnTo>
                    <a:pt x="1385" y="2176"/>
                  </a:lnTo>
                  <a:lnTo>
                    <a:pt x="1375" y="2168"/>
                  </a:lnTo>
                  <a:lnTo>
                    <a:pt x="1366" y="2162"/>
                  </a:lnTo>
                  <a:lnTo>
                    <a:pt x="1356" y="2156"/>
                  </a:lnTo>
                  <a:lnTo>
                    <a:pt x="1345" y="2150"/>
                  </a:lnTo>
                  <a:lnTo>
                    <a:pt x="1335" y="2145"/>
                  </a:lnTo>
                  <a:lnTo>
                    <a:pt x="1324" y="2139"/>
                  </a:lnTo>
                  <a:lnTo>
                    <a:pt x="1313" y="2135"/>
                  </a:lnTo>
                  <a:lnTo>
                    <a:pt x="1302" y="2131"/>
                  </a:lnTo>
                  <a:lnTo>
                    <a:pt x="1290" y="2128"/>
                  </a:lnTo>
                  <a:lnTo>
                    <a:pt x="1279" y="2126"/>
                  </a:lnTo>
                  <a:lnTo>
                    <a:pt x="1266" y="2124"/>
                  </a:lnTo>
                  <a:lnTo>
                    <a:pt x="1255" y="2122"/>
                  </a:lnTo>
                  <a:lnTo>
                    <a:pt x="1242" y="2121"/>
                  </a:lnTo>
                  <a:lnTo>
                    <a:pt x="1230" y="2121"/>
                  </a:lnTo>
                  <a:lnTo>
                    <a:pt x="1188" y="2120"/>
                  </a:lnTo>
                  <a:lnTo>
                    <a:pt x="1148" y="2118"/>
                  </a:lnTo>
                  <a:lnTo>
                    <a:pt x="1109" y="2113"/>
                  </a:lnTo>
                  <a:lnTo>
                    <a:pt x="1070" y="2108"/>
                  </a:lnTo>
                  <a:lnTo>
                    <a:pt x="1032" y="2101"/>
                  </a:lnTo>
                  <a:lnTo>
                    <a:pt x="995" y="2093"/>
                  </a:lnTo>
                  <a:lnTo>
                    <a:pt x="959" y="2082"/>
                  </a:lnTo>
                  <a:lnTo>
                    <a:pt x="924" y="2072"/>
                  </a:lnTo>
                  <a:lnTo>
                    <a:pt x="890" y="2059"/>
                  </a:lnTo>
                  <a:lnTo>
                    <a:pt x="856" y="2046"/>
                  </a:lnTo>
                  <a:lnTo>
                    <a:pt x="824" y="2031"/>
                  </a:lnTo>
                  <a:lnTo>
                    <a:pt x="794" y="2016"/>
                  </a:lnTo>
                  <a:lnTo>
                    <a:pt x="764" y="1999"/>
                  </a:lnTo>
                  <a:lnTo>
                    <a:pt x="736" y="1982"/>
                  </a:lnTo>
                  <a:lnTo>
                    <a:pt x="710" y="1963"/>
                  </a:lnTo>
                  <a:lnTo>
                    <a:pt x="684" y="1943"/>
                  </a:lnTo>
                  <a:lnTo>
                    <a:pt x="660" y="1924"/>
                  </a:lnTo>
                  <a:lnTo>
                    <a:pt x="638" y="1903"/>
                  </a:lnTo>
                  <a:lnTo>
                    <a:pt x="617" y="1882"/>
                  </a:lnTo>
                  <a:lnTo>
                    <a:pt x="598" y="1860"/>
                  </a:lnTo>
                  <a:lnTo>
                    <a:pt x="580" y="1839"/>
                  </a:lnTo>
                  <a:lnTo>
                    <a:pt x="564" y="1816"/>
                  </a:lnTo>
                  <a:lnTo>
                    <a:pt x="549" y="1793"/>
                  </a:lnTo>
                  <a:lnTo>
                    <a:pt x="537" y="1770"/>
                  </a:lnTo>
                  <a:lnTo>
                    <a:pt x="525" y="1747"/>
                  </a:lnTo>
                  <a:lnTo>
                    <a:pt x="515" y="1723"/>
                  </a:lnTo>
                  <a:lnTo>
                    <a:pt x="507" y="1699"/>
                  </a:lnTo>
                  <a:lnTo>
                    <a:pt x="499" y="1676"/>
                  </a:lnTo>
                  <a:lnTo>
                    <a:pt x="494" y="1652"/>
                  </a:lnTo>
                  <a:lnTo>
                    <a:pt x="490" y="1628"/>
                  </a:lnTo>
                  <a:lnTo>
                    <a:pt x="488" y="1603"/>
                  </a:lnTo>
                  <a:lnTo>
                    <a:pt x="487" y="1578"/>
                  </a:lnTo>
                  <a:lnTo>
                    <a:pt x="487" y="1029"/>
                  </a:lnTo>
                  <a:lnTo>
                    <a:pt x="488" y="1004"/>
                  </a:lnTo>
                  <a:lnTo>
                    <a:pt x="490" y="979"/>
                  </a:lnTo>
                  <a:lnTo>
                    <a:pt x="494" y="956"/>
                  </a:lnTo>
                  <a:lnTo>
                    <a:pt x="499" y="931"/>
                  </a:lnTo>
                  <a:lnTo>
                    <a:pt x="507" y="907"/>
                  </a:lnTo>
                  <a:lnTo>
                    <a:pt x="515" y="884"/>
                  </a:lnTo>
                  <a:lnTo>
                    <a:pt x="525" y="860"/>
                  </a:lnTo>
                  <a:lnTo>
                    <a:pt x="537" y="837"/>
                  </a:lnTo>
                  <a:lnTo>
                    <a:pt x="546" y="820"/>
                  </a:lnTo>
                  <a:lnTo>
                    <a:pt x="556" y="803"/>
                  </a:lnTo>
                  <a:lnTo>
                    <a:pt x="568" y="785"/>
                  </a:lnTo>
                  <a:lnTo>
                    <a:pt x="580" y="769"/>
                  </a:lnTo>
                  <a:lnTo>
                    <a:pt x="593" y="752"/>
                  </a:lnTo>
                  <a:lnTo>
                    <a:pt x="607" y="736"/>
                  </a:lnTo>
                  <a:lnTo>
                    <a:pt x="622" y="720"/>
                  </a:lnTo>
                  <a:lnTo>
                    <a:pt x="638" y="705"/>
                  </a:lnTo>
                  <a:lnTo>
                    <a:pt x="663" y="681"/>
                  </a:lnTo>
                  <a:lnTo>
                    <a:pt x="690" y="659"/>
                  </a:lnTo>
                  <a:lnTo>
                    <a:pt x="719" y="637"/>
                  </a:lnTo>
                  <a:lnTo>
                    <a:pt x="750" y="617"/>
                  </a:lnTo>
                  <a:lnTo>
                    <a:pt x="783" y="598"/>
                  </a:lnTo>
                  <a:lnTo>
                    <a:pt x="817" y="580"/>
                  </a:lnTo>
                  <a:lnTo>
                    <a:pt x="852" y="563"/>
                  </a:lnTo>
                  <a:lnTo>
                    <a:pt x="890" y="548"/>
                  </a:lnTo>
                  <a:lnTo>
                    <a:pt x="928" y="534"/>
                  </a:lnTo>
                  <a:lnTo>
                    <a:pt x="967" y="522"/>
                  </a:lnTo>
                  <a:lnTo>
                    <a:pt x="1009" y="512"/>
                  </a:lnTo>
                  <a:lnTo>
                    <a:pt x="1051" y="502"/>
                  </a:lnTo>
                  <a:lnTo>
                    <a:pt x="1094" y="496"/>
                  </a:lnTo>
                  <a:lnTo>
                    <a:pt x="1139" y="491"/>
                  </a:lnTo>
                  <a:lnTo>
                    <a:pt x="1160" y="489"/>
                  </a:lnTo>
                  <a:lnTo>
                    <a:pt x="1183" y="488"/>
                  </a:lnTo>
                  <a:lnTo>
                    <a:pt x="1206" y="487"/>
                  </a:lnTo>
                  <a:lnTo>
                    <a:pt x="1230" y="487"/>
                  </a:lnTo>
                  <a:lnTo>
                    <a:pt x="1242" y="487"/>
                  </a:lnTo>
                  <a:lnTo>
                    <a:pt x="1255" y="486"/>
                  </a:lnTo>
                  <a:lnTo>
                    <a:pt x="1266" y="484"/>
                  </a:lnTo>
                  <a:lnTo>
                    <a:pt x="1279" y="481"/>
                  </a:lnTo>
                  <a:lnTo>
                    <a:pt x="1290" y="479"/>
                  </a:lnTo>
                  <a:lnTo>
                    <a:pt x="1302" y="475"/>
                  </a:lnTo>
                  <a:lnTo>
                    <a:pt x="1313" y="472"/>
                  </a:lnTo>
                  <a:lnTo>
                    <a:pt x="1324" y="467"/>
                  </a:lnTo>
                  <a:lnTo>
                    <a:pt x="1335" y="463"/>
                  </a:lnTo>
                  <a:lnTo>
                    <a:pt x="1345" y="458"/>
                  </a:lnTo>
                  <a:lnTo>
                    <a:pt x="1356" y="451"/>
                  </a:lnTo>
                  <a:lnTo>
                    <a:pt x="1366" y="445"/>
                  </a:lnTo>
                  <a:lnTo>
                    <a:pt x="1375" y="438"/>
                  </a:lnTo>
                  <a:lnTo>
                    <a:pt x="1385" y="431"/>
                  </a:lnTo>
                  <a:lnTo>
                    <a:pt x="1393" y="423"/>
                  </a:lnTo>
                  <a:lnTo>
                    <a:pt x="1401" y="415"/>
                  </a:lnTo>
                  <a:lnTo>
                    <a:pt x="1410" y="407"/>
                  </a:lnTo>
                  <a:lnTo>
                    <a:pt x="1417" y="398"/>
                  </a:lnTo>
                  <a:lnTo>
                    <a:pt x="1424" y="389"/>
                  </a:lnTo>
                  <a:lnTo>
                    <a:pt x="1431" y="380"/>
                  </a:lnTo>
                  <a:lnTo>
                    <a:pt x="1438" y="369"/>
                  </a:lnTo>
                  <a:lnTo>
                    <a:pt x="1444" y="359"/>
                  </a:lnTo>
                  <a:lnTo>
                    <a:pt x="1449" y="349"/>
                  </a:lnTo>
                  <a:lnTo>
                    <a:pt x="1454" y="338"/>
                  </a:lnTo>
                  <a:lnTo>
                    <a:pt x="1458" y="327"/>
                  </a:lnTo>
                  <a:lnTo>
                    <a:pt x="1461" y="315"/>
                  </a:lnTo>
                  <a:lnTo>
                    <a:pt x="1466" y="304"/>
                  </a:lnTo>
                  <a:lnTo>
                    <a:pt x="1468" y="293"/>
                  </a:lnTo>
                  <a:lnTo>
                    <a:pt x="1470" y="280"/>
                  </a:lnTo>
                  <a:lnTo>
                    <a:pt x="1472" y="268"/>
                  </a:lnTo>
                  <a:lnTo>
                    <a:pt x="1473" y="256"/>
                  </a:lnTo>
                  <a:lnTo>
                    <a:pt x="1473" y="244"/>
                  </a:lnTo>
                  <a:lnTo>
                    <a:pt x="1473" y="230"/>
                  </a:lnTo>
                  <a:lnTo>
                    <a:pt x="1472" y="219"/>
                  </a:lnTo>
                  <a:lnTo>
                    <a:pt x="1470" y="207"/>
                  </a:lnTo>
                  <a:lnTo>
                    <a:pt x="1468" y="194"/>
                  </a:lnTo>
                  <a:lnTo>
                    <a:pt x="1466" y="183"/>
                  </a:lnTo>
                  <a:lnTo>
                    <a:pt x="1461" y="171"/>
                  </a:lnTo>
                  <a:lnTo>
                    <a:pt x="1458" y="160"/>
                  </a:lnTo>
                  <a:lnTo>
                    <a:pt x="1454" y="148"/>
                  </a:lnTo>
                  <a:lnTo>
                    <a:pt x="1449" y="138"/>
                  </a:lnTo>
                  <a:lnTo>
                    <a:pt x="1444" y="128"/>
                  </a:lnTo>
                  <a:lnTo>
                    <a:pt x="1438" y="117"/>
                  </a:lnTo>
                  <a:lnTo>
                    <a:pt x="1431" y="107"/>
                  </a:lnTo>
                  <a:lnTo>
                    <a:pt x="1424" y="98"/>
                  </a:lnTo>
                  <a:lnTo>
                    <a:pt x="1417" y="88"/>
                  </a:lnTo>
                  <a:lnTo>
                    <a:pt x="1410" y="80"/>
                  </a:lnTo>
                  <a:lnTo>
                    <a:pt x="1401" y="72"/>
                  </a:lnTo>
                  <a:lnTo>
                    <a:pt x="1393" y="63"/>
                  </a:lnTo>
                  <a:lnTo>
                    <a:pt x="1385" y="56"/>
                  </a:lnTo>
                  <a:lnTo>
                    <a:pt x="1375" y="49"/>
                  </a:lnTo>
                  <a:lnTo>
                    <a:pt x="1366" y="42"/>
                  </a:lnTo>
                  <a:lnTo>
                    <a:pt x="1356" y="35"/>
                  </a:lnTo>
                  <a:lnTo>
                    <a:pt x="1345" y="29"/>
                  </a:lnTo>
                  <a:lnTo>
                    <a:pt x="1335" y="24"/>
                  </a:lnTo>
                  <a:lnTo>
                    <a:pt x="1324" y="20"/>
                  </a:lnTo>
                  <a:lnTo>
                    <a:pt x="1313" y="15"/>
                  </a:lnTo>
                  <a:lnTo>
                    <a:pt x="1302" y="11"/>
                  </a:lnTo>
                  <a:lnTo>
                    <a:pt x="1290" y="8"/>
                  </a:lnTo>
                  <a:lnTo>
                    <a:pt x="1279" y="5"/>
                  </a:lnTo>
                  <a:lnTo>
                    <a:pt x="1266" y="3"/>
                  </a:lnTo>
                  <a:lnTo>
                    <a:pt x="1255" y="1"/>
                  </a:lnTo>
                  <a:lnTo>
                    <a:pt x="1242" y="0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F3F4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685">
              <a:extLst>
                <a:ext uri="{FF2B5EF4-FFF2-40B4-BE49-F238E27FC236}">
                  <a16:creationId xmlns:a16="http://schemas.microsoft.com/office/drawing/2014/main" xmlns="" id="{1C7844E3-3CC0-458F-9A7C-EFC2C2D9EF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1725" y="4097338"/>
              <a:ext cx="65088" cy="212725"/>
            </a:xfrm>
            <a:custGeom>
              <a:avLst/>
              <a:gdLst>
                <a:gd name="T0" fmla="*/ 312 w 329"/>
                <a:gd name="T1" fmla="*/ 1 h 1070"/>
                <a:gd name="T2" fmla="*/ 279 w 329"/>
                <a:gd name="T3" fmla="*/ 3 h 1070"/>
                <a:gd name="T4" fmla="*/ 247 w 329"/>
                <a:gd name="T5" fmla="*/ 8 h 1070"/>
                <a:gd name="T6" fmla="*/ 215 w 329"/>
                <a:gd name="T7" fmla="*/ 14 h 1070"/>
                <a:gd name="T8" fmla="*/ 186 w 329"/>
                <a:gd name="T9" fmla="*/ 24 h 1070"/>
                <a:gd name="T10" fmla="*/ 158 w 329"/>
                <a:gd name="T11" fmla="*/ 35 h 1070"/>
                <a:gd name="T12" fmla="*/ 131 w 329"/>
                <a:gd name="T13" fmla="*/ 48 h 1070"/>
                <a:gd name="T14" fmla="*/ 107 w 329"/>
                <a:gd name="T15" fmla="*/ 62 h 1070"/>
                <a:gd name="T16" fmla="*/ 85 w 329"/>
                <a:gd name="T17" fmla="*/ 79 h 1070"/>
                <a:gd name="T18" fmla="*/ 65 w 329"/>
                <a:gd name="T19" fmla="*/ 96 h 1070"/>
                <a:gd name="T20" fmla="*/ 47 w 329"/>
                <a:gd name="T21" fmla="*/ 115 h 1070"/>
                <a:gd name="T22" fmla="*/ 32 w 329"/>
                <a:gd name="T23" fmla="*/ 136 h 1070"/>
                <a:gd name="T24" fmla="*/ 19 w 329"/>
                <a:gd name="T25" fmla="*/ 158 h 1070"/>
                <a:gd name="T26" fmla="*/ 10 w 329"/>
                <a:gd name="T27" fmla="*/ 179 h 1070"/>
                <a:gd name="T28" fmla="*/ 3 w 329"/>
                <a:gd name="T29" fmla="*/ 203 h 1070"/>
                <a:gd name="T30" fmla="*/ 0 w 329"/>
                <a:gd name="T31" fmla="*/ 227 h 1070"/>
                <a:gd name="T32" fmla="*/ 0 w 329"/>
                <a:gd name="T33" fmla="*/ 830 h 1070"/>
                <a:gd name="T34" fmla="*/ 1 w 329"/>
                <a:gd name="T35" fmla="*/ 854 h 1070"/>
                <a:gd name="T36" fmla="*/ 6 w 329"/>
                <a:gd name="T37" fmla="*/ 878 h 1070"/>
                <a:gd name="T38" fmla="*/ 14 w 329"/>
                <a:gd name="T39" fmla="*/ 901 h 1070"/>
                <a:gd name="T40" fmla="*/ 25 w 329"/>
                <a:gd name="T41" fmla="*/ 923 h 1070"/>
                <a:gd name="T42" fmla="*/ 39 w 329"/>
                <a:gd name="T43" fmla="*/ 944 h 1070"/>
                <a:gd name="T44" fmla="*/ 56 w 329"/>
                <a:gd name="T45" fmla="*/ 964 h 1070"/>
                <a:gd name="T46" fmla="*/ 74 w 329"/>
                <a:gd name="T47" fmla="*/ 982 h 1070"/>
                <a:gd name="T48" fmla="*/ 96 w 329"/>
                <a:gd name="T49" fmla="*/ 999 h 1070"/>
                <a:gd name="T50" fmla="*/ 119 w 329"/>
                <a:gd name="T51" fmla="*/ 1015 h 1070"/>
                <a:gd name="T52" fmla="*/ 145 w 329"/>
                <a:gd name="T53" fmla="*/ 1028 h 1070"/>
                <a:gd name="T54" fmla="*/ 172 w 329"/>
                <a:gd name="T55" fmla="*/ 1040 h 1070"/>
                <a:gd name="T56" fmla="*/ 201 w 329"/>
                <a:gd name="T57" fmla="*/ 1051 h 1070"/>
                <a:gd name="T58" fmla="*/ 231 w 329"/>
                <a:gd name="T59" fmla="*/ 1058 h 1070"/>
                <a:gd name="T60" fmla="*/ 262 w 329"/>
                <a:gd name="T61" fmla="*/ 1064 h 1070"/>
                <a:gd name="T62" fmla="*/ 295 w 329"/>
                <a:gd name="T63" fmla="*/ 1068 h 1070"/>
                <a:gd name="T64" fmla="*/ 329 w 329"/>
                <a:gd name="T65" fmla="*/ 1070 h 1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9" h="1070">
                  <a:moveTo>
                    <a:pt x="329" y="0"/>
                  </a:moveTo>
                  <a:lnTo>
                    <a:pt x="312" y="1"/>
                  </a:lnTo>
                  <a:lnTo>
                    <a:pt x="295" y="2"/>
                  </a:lnTo>
                  <a:lnTo>
                    <a:pt x="279" y="3"/>
                  </a:lnTo>
                  <a:lnTo>
                    <a:pt x="262" y="5"/>
                  </a:lnTo>
                  <a:lnTo>
                    <a:pt x="247" y="8"/>
                  </a:lnTo>
                  <a:lnTo>
                    <a:pt x="231" y="11"/>
                  </a:lnTo>
                  <a:lnTo>
                    <a:pt x="215" y="14"/>
                  </a:lnTo>
                  <a:lnTo>
                    <a:pt x="201" y="19"/>
                  </a:lnTo>
                  <a:lnTo>
                    <a:pt x="186" y="24"/>
                  </a:lnTo>
                  <a:lnTo>
                    <a:pt x="172" y="29"/>
                  </a:lnTo>
                  <a:lnTo>
                    <a:pt x="158" y="35"/>
                  </a:lnTo>
                  <a:lnTo>
                    <a:pt x="145" y="41"/>
                  </a:lnTo>
                  <a:lnTo>
                    <a:pt x="131" y="48"/>
                  </a:lnTo>
                  <a:lnTo>
                    <a:pt x="119" y="55"/>
                  </a:lnTo>
                  <a:lnTo>
                    <a:pt x="107" y="62"/>
                  </a:lnTo>
                  <a:lnTo>
                    <a:pt x="96" y="70"/>
                  </a:lnTo>
                  <a:lnTo>
                    <a:pt x="85" y="79"/>
                  </a:lnTo>
                  <a:lnTo>
                    <a:pt x="74" y="87"/>
                  </a:lnTo>
                  <a:lnTo>
                    <a:pt x="65" y="96"/>
                  </a:lnTo>
                  <a:lnTo>
                    <a:pt x="56" y="106"/>
                  </a:lnTo>
                  <a:lnTo>
                    <a:pt x="47" y="115"/>
                  </a:lnTo>
                  <a:lnTo>
                    <a:pt x="39" y="125"/>
                  </a:lnTo>
                  <a:lnTo>
                    <a:pt x="32" y="136"/>
                  </a:lnTo>
                  <a:lnTo>
                    <a:pt x="24" y="146"/>
                  </a:lnTo>
                  <a:lnTo>
                    <a:pt x="19" y="158"/>
                  </a:lnTo>
                  <a:lnTo>
                    <a:pt x="14" y="169"/>
                  </a:lnTo>
                  <a:lnTo>
                    <a:pt x="10" y="179"/>
                  </a:lnTo>
                  <a:lnTo>
                    <a:pt x="6" y="192"/>
                  </a:lnTo>
                  <a:lnTo>
                    <a:pt x="3" y="203"/>
                  </a:lnTo>
                  <a:lnTo>
                    <a:pt x="1" y="216"/>
                  </a:lnTo>
                  <a:lnTo>
                    <a:pt x="0" y="227"/>
                  </a:lnTo>
                  <a:lnTo>
                    <a:pt x="0" y="240"/>
                  </a:lnTo>
                  <a:lnTo>
                    <a:pt x="0" y="830"/>
                  </a:lnTo>
                  <a:lnTo>
                    <a:pt x="0" y="842"/>
                  </a:lnTo>
                  <a:lnTo>
                    <a:pt x="1" y="854"/>
                  </a:lnTo>
                  <a:lnTo>
                    <a:pt x="3" y="866"/>
                  </a:lnTo>
                  <a:lnTo>
                    <a:pt x="6" y="878"/>
                  </a:lnTo>
                  <a:lnTo>
                    <a:pt x="10" y="890"/>
                  </a:lnTo>
                  <a:lnTo>
                    <a:pt x="14" y="901"/>
                  </a:lnTo>
                  <a:lnTo>
                    <a:pt x="19" y="912"/>
                  </a:lnTo>
                  <a:lnTo>
                    <a:pt x="25" y="923"/>
                  </a:lnTo>
                  <a:lnTo>
                    <a:pt x="32" y="934"/>
                  </a:lnTo>
                  <a:lnTo>
                    <a:pt x="39" y="944"/>
                  </a:lnTo>
                  <a:lnTo>
                    <a:pt x="47" y="954"/>
                  </a:lnTo>
                  <a:lnTo>
                    <a:pt x="56" y="964"/>
                  </a:lnTo>
                  <a:lnTo>
                    <a:pt x="65" y="973"/>
                  </a:lnTo>
                  <a:lnTo>
                    <a:pt x="74" y="982"/>
                  </a:lnTo>
                  <a:lnTo>
                    <a:pt x="85" y="991"/>
                  </a:lnTo>
                  <a:lnTo>
                    <a:pt x="96" y="999"/>
                  </a:lnTo>
                  <a:lnTo>
                    <a:pt x="107" y="1007"/>
                  </a:lnTo>
                  <a:lnTo>
                    <a:pt x="119" y="1015"/>
                  </a:lnTo>
                  <a:lnTo>
                    <a:pt x="131" y="1022"/>
                  </a:lnTo>
                  <a:lnTo>
                    <a:pt x="145" y="1028"/>
                  </a:lnTo>
                  <a:lnTo>
                    <a:pt x="158" y="1034"/>
                  </a:lnTo>
                  <a:lnTo>
                    <a:pt x="172" y="1040"/>
                  </a:lnTo>
                  <a:lnTo>
                    <a:pt x="186" y="1046"/>
                  </a:lnTo>
                  <a:lnTo>
                    <a:pt x="201" y="1051"/>
                  </a:lnTo>
                  <a:lnTo>
                    <a:pt x="215" y="1055"/>
                  </a:lnTo>
                  <a:lnTo>
                    <a:pt x="231" y="1058"/>
                  </a:lnTo>
                  <a:lnTo>
                    <a:pt x="247" y="1061"/>
                  </a:lnTo>
                  <a:lnTo>
                    <a:pt x="262" y="1064"/>
                  </a:lnTo>
                  <a:lnTo>
                    <a:pt x="279" y="1066"/>
                  </a:lnTo>
                  <a:lnTo>
                    <a:pt x="295" y="1068"/>
                  </a:lnTo>
                  <a:lnTo>
                    <a:pt x="312" y="1068"/>
                  </a:lnTo>
                  <a:lnTo>
                    <a:pt x="329" y="1070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0D7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686">
              <a:extLst>
                <a:ext uri="{FF2B5EF4-FFF2-40B4-BE49-F238E27FC236}">
                  <a16:creationId xmlns:a16="http://schemas.microsoft.com/office/drawing/2014/main" xmlns="" id="{A6D47B3D-B25F-4EDE-8348-06E2C4FBF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4738" y="3854450"/>
              <a:ext cx="87313" cy="49213"/>
            </a:xfrm>
            <a:custGeom>
              <a:avLst/>
              <a:gdLst>
                <a:gd name="T0" fmla="*/ 0 w 433"/>
                <a:gd name="T1" fmla="*/ 247 h 247"/>
                <a:gd name="T2" fmla="*/ 10 w 433"/>
                <a:gd name="T3" fmla="*/ 235 h 247"/>
                <a:gd name="T4" fmla="*/ 22 w 433"/>
                <a:gd name="T5" fmla="*/ 221 h 247"/>
                <a:gd name="T6" fmla="*/ 34 w 433"/>
                <a:gd name="T7" fmla="*/ 209 h 247"/>
                <a:gd name="T8" fmla="*/ 47 w 433"/>
                <a:gd name="T9" fmla="*/ 197 h 247"/>
                <a:gd name="T10" fmla="*/ 72 w 433"/>
                <a:gd name="T11" fmla="*/ 173 h 247"/>
                <a:gd name="T12" fmla="*/ 99 w 433"/>
                <a:gd name="T13" fmla="*/ 151 h 247"/>
                <a:gd name="T14" fmla="*/ 128 w 433"/>
                <a:gd name="T15" fmla="*/ 129 h 247"/>
                <a:gd name="T16" fmla="*/ 159 w 433"/>
                <a:gd name="T17" fmla="*/ 109 h 247"/>
                <a:gd name="T18" fmla="*/ 192 w 433"/>
                <a:gd name="T19" fmla="*/ 90 h 247"/>
                <a:gd name="T20" fmla="*/ 226 w 433"/>
                <a:gd name="T21" fmla="*/ 72 h 247"/>
                <a:gd name="T22" fmla="*/ 261 w 433"/>
                <a:gd name="T23" fmla="*/ 55 h 247"/>
                <a:gd name="T24" fmla="*/ 299 w 433"/>
                <a:gd name="T25" fmla="*/ 40 h 247"/>
                <a:gd name="T26" fmla="*/ 331 w 433"/>
                <a:gd name="T27" fmla="*/ 28 h 247"/>
                <a:gd name="T28" fmla="*/ 364 w 433"/>
                <a:gd name="T29" fmla="*/ 18 h 247"/>
                <a:gd name="T30" fmla="*/ 398 w 433"/>
                <a:gd name="T31" fmla="*/ 8 h 247"/>
                <a:gd name="T32" fmla="*/ 433 w 433"/>
                <a:gd name="T33" fmla="*/ 0 h 247"/>
                <a:gd name="T34" fmla="*/ 433 w 433"/>
                <a:gd name="T35" fmla="*/ 211 h 247"/>
                <a:gd name="T36" fmla="*/ 0 w 433"/>
                <a:gd name="T37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3" h="247">
                  <a:moveTo>
                    <a:pt x="0" y="247"/>
                  </a:moveTo>
                  <a:lnTo>
                    <a:pt x="10" y="235"/>
                  </a:lnTo>
                  <a:lnTo>
                    <a:pt x="22" y="221"/>
                  </a:lnTo>
                  <a:lnTo>
                    <a:pt x="34" y="209"/>
                  </a:lnTo>
                  <a:lnTo>
                    <a:pt x="47" y="197"/>
                  </a:lnTo>
                  <a:lnTo>
                    <a:pt x="72" y="173"/>
                  </a:lnTo>
                  <a:lnTo>
                    <a:pt x="99" y="151"/>
                  </a:lnTo>
                  <a:lnTo>
                    <a:pt x="128" y="129"/>
                  </a:lnTo>
                  <a:lnTo>
                    <a:pt x="159" y="109"/>
                  </a:lnTo>
                  <a:lnTo>
                    <a:pt x="192" y="90"/>
                  </a:lnTo>
                  <a:lnTo>
                    <a:pt x="226" y="72"/>
                  </a:lnTo>
                  <a:lnTo>
                    <a:pt x="261" y="55"/>
                  </a:lnTo>
                  <a:lnTo>
                    <a:pt x="299" y="40"/>
                  </a:lnTo>
                  <a:lnTo>
                    <a:pt x="331" y="28"/>
                  </a:lnTo>
                  <a:lnTo>
                    <a:pt x="364" y="18"/>
                  </a:lnTo>
                  <a:lnTo>
                    <a:pt x="398" y="8"/>
                  </a:lnTo>
                  <a:lnTo>
                    <a:pt x="433" y="0"/>
                  </a:lnTo>
                  <a:lnTo>
                    <a:pt x="433" y="211"/>
                  </a:lnTo>
                  <a:lnTo>
                    <a:pt x="0" y="247"/>
                  </a:lnTo>
                  <a:close/>
                </a:path>
              </a:pathLst>
            </a:custGeom>
            <a:solidFill>
              <a:srgbClr val="AB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687">
              <a:extLst>
                <a:ext uri="{FF2B5EF4-FFF2-40B4-BE49-F238E27FC236}">
                  <a16:creationId xmlns:a16="http://schemas.microsoft.com/office/drawing/2014/main" xmlns="" id="{7DC14D33-20DD-4A52-8C6F-6BF17A092A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100" y="3895725"/>
              <a:ext cx="107950" cy="249238"/>
            </a:xfrm>
            <a:custGeom>
              <a:avLst/>
              <a:gdLst>
                <a:gd name="T0" fmla="*/ 227 w 537"/>
                <a:gd name="T1" fmla="*/ 1247 h 1254"/>
                <a:gd name="T2" fmla="*/ 207 w 537"/>
                <a:gd name="T3" fmla="*/ 1233 h 1254"/>
                <a:gd name="T4" fmla="*/ 173 w 537"/>
                <a:gd name="T5" fmla="*/ 1205 h 1254"/>
                <a:gd name="T6" fmla="*/ 130 w 537"/>
                <a:gd name="T7" fmla="*/ 1163 h 1254"/>
                <a:gd name="T8" fmla="*/ 93 w 537"/>
                <a:gd name="T9" fmla="*/ 1120 h 1254"/>
                <a:gd name="T10" fmla="*/ 62 w 537"/>
                <a:gd name="T11" fmla="*/ 1074 h 1254"/>
                <a:gd name="T12" fmla="*/ 38 w 537"/>
                <a:gd name="T13" fmla="*/ 1028 h 1254"/>
                <a:gd name="T14" fmla="*/ 20 w 537"/>
                <a:gd name="T15" fmla="*/ 980 h 1254"/>
                <a:gd name="T16" fmla="*/ 7 w 537"/>
                <a:gd name="T17" fmla="*/ 933 h 1254"/>
                <a:gd name="T18" fmla="*/ 1 w 537"/>
                <a:gd name="T19" fmla="*/ 884 h 1254"/>
                <a:gd name="T20" fmla="*/ 0 w 537"/>
                <a:gd name="T21" fmla="*/ 310 h 1254"/>
                <a:gd name="T22" fmla="*/ 3 w 537"/>
                <a:gd name="T23" fmla="*/ 260 h 1254"/>
                <a:gd name="T24" fmla="*/ 12 w 537"/>
                <a:gd name="T25" fmla="*/ 212 h 1254"/>
                <a:gd name="T26" fmla="*/ 28 w 537"/>
                <a:gd name="T27" fmla="*/ 165 h 1254"/>
                <a:gd name="T28" fmla="*/ 50 w 537"/>
                <a:gd name="T29" fmla="*/ 118 h 1254"/>
                <a:gd name="T30" fmla="*/ 74 w 537"/>
                <a:gd name="T31" fmla="*/ 77 h 1254"/>
                <a:gd name="T32" fmla="*/ 104 w 537"/>
                <a:gd name="T33" fmla="*/ 36 h 1254"/>
                <a:gd name="T34" fmla="*/ 537 w 537"/>
                <a:gd name="T35" fmla="*/ 1020 h 1254"/>
                <a:gd name="T36" fmla="*/ 506 w 537"/>
                <a:gd name="T37" fmla="*/ 1023 h 1254"/>
                <a:gd name="T38" fmla="*/ 476 w 537"/>
                <a:gd name="T39" fmla="*/ 1028 h 1254"/>
                <a:gd name="T40" fmla="*/ 420 w 537"/>
                <a:gd name="T41" fmla="*/ 1045 h 1254"/>
                <a:gd name="T42" fmla="*/ 394 w 537"/>
                <a:gd name="T43" fmla="*/ 1055 h 1254"/>
                <a:gd name="T44" fmla="*/ 370 w 537"/>
                <a:gd name="T45" fmla="*/ 1067 h 1254"/>
                <a:gd name="T46" fmla="*/ 348 w 537"/>
                <a:gd name="T47" fmla="*/ 1081 h 1254"/>
                <a:gd name="T48" fmla="*/ 327 w 537"/>
                <a:gd name="T49" fmla="*/ 1096 h 1254"/>
                <a:gd name="T50" fmla="*/ 307 w 537"/>
                <a:gd name="T51" fmla="*/ 1112 h 1254"/>
                <a:gd name="T52" fmla="*/ 290 w 537"/>
                <a:gd name="T53" fmla="*/ 1130 h 1254"/>
                <a:gd name="T54" fmla="*/ 275 w 537"/>
                <a:gd name="T55" fmla="*/ 1149 h 1254"/>
                <a:gd name="T56" fmla="*/ 262 w 537"/>
                <a:gd name="T57" fmla="*/ 1168 h 1254"/>
                <a:gd name="T58" fmla="*/ 252 w 537"/>
                <a:gd name="T59" fmla="*/ 1188 h 1254"/>
                <a:gd name="T60" fmla="*/ 245 w 537"/>
                <a:gd name="T61" fmla="*/ 1210 h 1254"/>
                <a:gd name="T62" fmla="*/ 240 w 537"/>
                <a:gd name="T63" fmla="*/ 1232 h 1254"/>
                <a:gd name="T64" fmla="*/ 239 w 537"/>
                <a:gd name="T65" fmla="*/ 125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37" h="1254">
                  <a:moveTo>
                    <a:pt x="239" y="1254"/>
                  </a:moveTo>
                  <a:lnTo>
                    <a:pt x="227" y="1247"/>
                  </a:lnTo>
                  <a:lnTo>
                    <a:pt x="217" y="1240"/>
                  </a:lnTo>
                  <a:lnTo>
                    <a:pt x="207" y="1233"/>
                  </a:lnTo>
                  <a:lnTo>
                    <a:pt x="197" y="1224"/>
                  </a:lnTo>
                  <a:lnTo>
                    <a:pt x="173" y="1205"/>
                  </a:lnTo>
                  <a:lnTo>
                    <a:pt x="151" y="1184"/>
                  </a:lnTo>
                  <a:lnTo>
                    <a:pt x="130" y="1163"/>
                  </a:lnTo>
                  <a:lnTo>
                    <a:pt x="111" y="1141"/>
                  </a:lnTo>
                  <a:lnTo>
                    <a:pt x="93" y="1120"/>
                  </a:lnTo>
                  <a:lnTo>
                    <a:pt x="77" y="1097"/>
                  </a:lnTo>
                  <a:lnTo>
                    <a:pt x="62" y="1074"/>
                  </a:lnTo>
                  <a:lnTo>
                    <a:pt x="50" y="1051"/>
                  </a:lnTo>
                  <a:lnTo>
                    <a:pt x="38" y="1028"/>
                  </a:lnTo>
                  <a:lnTo>
                    <a:pt x="28" y="1004"/>
                  </a:lnTo>
                  <a:lnTo>
                    <a:pt x="20" y="980"/>
                  </a:lnTo>
                  <a:lnTo>
                    <a:pt x="12" y="957"/>
                  </a:lnTo>
                  <a:lnTo>
                    <a:pt x="7" y="933"/>
                  </a:lnTo>
                  <a:lnTo>
                    <a:pt x="3" y="909"/>
                  </a:lnTo>
                  <a:lnTo>
                    <a:pt x="1" y="884"/>
                  </a:lnTo>
                  <a:lnTo>
                    <a:pt x="0" y="859"/>
                  </a:lnTo>
                  <a:lnTo>
                    <a:pt x="0" y="310"/>
                  </a:lnTo>
                  <a:lnTo>
                    <a:pt x="1" y="285"/>
                  </a:lnTo>
                  <a:lnTo>
                    <a:pt x="3" y="260"/>
                  </a:lnTo>
                  <a:lnTo>
                    <a:pt x="7" y="237"/>
                  </a:lnTo>
                  <a:lnTo>
                    <a:pt x="12" y="212"/>
                  </a:lnTo>
                  <a:lnTo>
                    <a:pt x="20" y="188"/>
                  </a:lnTo>
                  <a:lnTo>
                    <a:pt x="28" y="165"/>
                  </a:lnTo>
                  <a:lnTo>
                    <a:pt x="38" y="141"/>
                  </a:lnTo>
                  <a:lnTo>
                    <a:pt x="50" y="118"/>
                  </a:lnTo>
                  <a:lnTo>
                    <a:pt x="61" y="98"/>
                  </a:lnTo>
                  <a:lnTo>
                    <a:pt x="74" y="77"/>
                  </a:lnTo>
                  <a:lnTo>
                    <a:pt x="88" y="57"/>
                  </a:lnTo>
                  <a:lnTo>
                    <a:pt x="104" y="36"/>
                  </a:lnTo>
                  <a:lnTo>
                    <a:pt x="537" y="0"/>
                  </a:lnTo>
                  <a:lnTo>
                    <a:pt x="537" y="1020"/>
                  </a:lnTo>
                  <a:lnTo>
                    <a:pt x="522" y="1022"/>
                  </a:lnTo>
                  <a:lnTo>
                    <a:pt x="506" y="1023"/>
                  </a:lnTo>
                  <a:lnTo>
                    <a:pt x="492" y="1026"/>
                  </a:lnTo>
                  <a:lnTo>
                    <a:pt x="476" y="1028"/>
                  </a:lnTo>
                  <a:lnTo>
                    <a:pt x="448" y="1035"/>
                  </a:lnTo>
                  <a:lnTo>
                    <a:pt x="420" y="1045"/>
                  </a:lnTo>
                  <a:lnTo>
                    <a:pt x="408" y="1049"/>
                  </a:lnTo>
                  <a:lnTo>
                    <a:pt x="394" y="1055"/>
                  </a:lnTo>
                  <a:lnTo>
                    <a:pt x="382" y="1060"/>
                  </a:lnTo>
                  <a:lnTo>
                    <a:pt x="370" y="1067"/>
                  </a:lnTo>
                  <a:lnTo>
                    <a:pt x="359" y="1074"/>
                  </a:lnTo>
                  <a:lnTo>
                    <a:pt x="348" y="1081"/>
                  </a:lnTo>
                  <a:lnTo>
                    <a:pt x="337" y="1088"/>
                  </a:lnTo>
                  <a:lnTo>
                    <a:pt x="327" y="1096"/>
                  </a:lnTo>
                  <a:lnTo>
                    <a:pt x="316" y="1104"/>
                  </a:lnTo>
                  <a:lnTo>
                    <a:pt x="307" y="1112"/>
                  </a:lnTo>
                  <a:lnTo>
                    <a:pt x="299" y="1121"/>
                  </a:lnTo>
                  <a:lnTo>
                    <a:pt x="290" y="1130"/>
                  </a:lnTo>
                  <a:lnTo>
                    <a:pt x="282" y="1139"/>
                  </a:lnTo>
                  <a:lnTo>
                    <a:pt x="275" y="1149"/>
                  </a:lnTo>
                  <a:lnTo>
                    <a:pt x="269" y="1158"/>
                  </a:lnTo>
                  <a:lnTo>
                    <a:pt x="262" y="1168"/>
                  </a:lnTo>
                  <a:lnTo>
                    <a:pt x="257" y="1178"/>
                  </a:lnTo>
                  <a:lnTo>
                    <a:pt x="252" y="1188"/>
                  </a:lnTo>
                  <a:lnTo>
                    <a:pt x="248" y="1199"/>
                  </a:lnTo>
                  <a:lnTo>
                    <a:pt x="245" y="1210"/>
                  </a:lnTo>
                  <a:lnTo>
                    <a:pt x="242" y="1221"/>
                  </a:lnTo>
                  <a:lnTo>
                    <a:pt x="240" y="1232"/>
                  </a:lnTo>
                  <a:lnTo>
                    <a:pt x="239" y="1243"/>
                  </a:lnTo>
                  <a:lnTo>
                    <a:pt x="239" y="1254"/>
                  </a:lnTo>
                  <a:close/>
                </a:path>
              </a:pathLst>
            </a:custGeom>
            <a:solidFill>
              <a:srgbClr val="A582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689">
              <a:extLst>
                <a:ext uri="{FF2B5EF4-FFF2-40B4-BE49-F238E27FC236}">
                  <a16:creationId xmlns:a16="http://schemas.microsoft.com/office/drawing/2014/main" xmlns="" id="{7B5A8553-5ECB-4EFE-8137-80A772E9AE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9813" y="3790950"/>
              <a:ext cx="211138" cy="458788"/>
            </a:xfrm>
            <a:custGeom>
              <a:avLst/>
              <a:gdLst>
                <a:gd name="T0" fmla="*/ 853 w 1064"/>
                <a:gd name="T1" fmla="*/ 2304 h 2312"/>
                <a:gd name="T2" fmla="*/ 686 w 1064"/>
                <a:gd name="T3" fmla="*/ 2271 h 2312"/>
                <a:gd name="T4" fmla="*/ 688 w 1064"/>
                <a:gd name="T5" fmla="*/ 1920 h 2312"/>
                <a:gd name="T6" fmla="*/ 774 w 1064"/>
                <a:gd name="T7" fmla="*/ 1929 h 2312"/>
                <a:gd name="T8" fmla="*/ 821 w 1064"/>
                <a:gd name="T9" fmla="*/ 1930 h 2312"/>
                <a:gd name="T10" fmla="*/ 870 w 1064"/>
                <a:gd name="T11" fmla="*/ 1935 h 2312"/>
                <a:gd name="T12" fmla="*/ 915 w 1064"/>
                <a:gd name="T13" fmla="*/ 1948 h 2312"/>
                <a:gd name="T14" fmla="*/ 957 w 1064"/>
                <a:gd name="T15" fmla="*/ 1971 h 2312"/>
                <a:gd name="T16" fmla="*/ 992 w 1064"/>
                <a:gd name="T17" fmla="*/ 2000 h 2312"/>
                <a:gd name="T18" fmla="*/ 1022 w 1064"/>
                <a:gd name="T19" fmla="*/ 2037 h 2312"/>
                <a:gd name="T20" fmla="*/ 1045 w 1064"/>
                <a:gd name="T21" fmla="*/ 2078 h 2312"/>
                <a:gd name="T22" fmla="*/ 1059 w 1064"/>
                <a:gd name="T23" fmla="*/ 2124 h 2312"/>
                <a:gd name="T24" fmla="*/ 1064 w 1064"/>
                <a:gd name="T25" fmla="*/ 2172 h 2312"/>
                <a:gd name="T26" fmla="*/ 1052 w 1064"/>
                <a:gd name="T27" fmla="*/ 2246 h 2312"/>
                <a:gd name="T28" fmla="*/ 1020 w 1064"/>
                <a:gd name="T29" fmla="*/ 2312 h 2312"/>
                <a:gd name="T30" fmla="*/ 985 w 1064"/>
                <a:gd name="T31" fmla="*/ 2312 h 2312"/>
                <a:gd name="T32" fmla="*/ 264 w 1064"/>
                <a:gd name="T33" fmla="*/ 2039 h 2312"/>
                <a:gd name="T34" fmla="*/ 199 w 1064"/>
                <a:gd name="T35" fmla="*/ 1972 h 2312"/>
                <a:gd name="T36" fmla="*/ 143 w 1064"/>
                <a:gd name="T37" fmla="*/ 1901 h 2312"/>
                <a:gd name="T38" fmla="*/ 95 w 1064"/>
                <a:gd name="T39" fmla="*/ 1824 h 2312"/>
                <a:gd name="T40" fmla="*/ 56 w 1064"/>
                <a:gd name="T41" fmla="*/ 1743 h 2312"/>
                <a:gd name="T42" fmla="*/ 27 w 1064"/>
                <a:gd name="T43" fmla="*/ 1658 h 2312"/>
                <a:gd name="T44" fmla="*/ 8 w 1064"/>
                <a:gd name="T45" fmla="*/ 1570 h 2312"/>
                <a:gd name="T46" fmla="*/ 0 w 1064"/>
                <a:gd name="T47" fmla="*/ 1478 h 2312"/>
                <a:gd name="T48" fmla="*/ 4 w 1064"/>
                <a:gd name="T49" fmla="*/ 769 h 2312"/>
                <a:gd name="T50" fmla="*/ 44 w 1064"/>
                <a:gd name="T51" fmla="*/ 602 h 2312"/>
                <a:gd name="T52" fmla="*/ 118 w 1064"/>
                <a:gd name="T53" fmla="*/ 448 h 2312"/>
                <a:gd name="T54" fmla="*/ 224 w 1064"/>
                <a:gd name="T55" fmla="*/ 311 h 2312"/>
                <a:gd name="T56" fmla="*/ 358 w 1064"/>
                <a:gd name="T57" fmla="*/ 196 h 2312"/>
                <a:gd name="T58" fmla="*/ 516 w 1064"/>
                <a:gd name="T59" fmla="*/ 104 h 2312"/>
                <a:gd name="T60" fmla="*/ 692 w 1064"/>
                <a:gd name="T61" fmla="*/ 38 h 2312"/>
                <a:gd name="T62" fmla="*/ 884 w 1064"/>
                <a:gd name="T63" fmla="*/ 4 h 2312"/>
                <a:gd name="T64" fmla="*/ 1022 w 1064"/>
                <a:gd name="T65" fmla="*/ 1 h 2312"/>
                <a:gd name="T66" fmla="*/ 1063 w 1064"/>
                <a:gd name="T67" fmla="*/ 27 h 2312"/>
                <a:gd name="T68" fmla="*/ 1063 w 1064"/>
                <a:gd name="T69" fmla="*/ 77 h 2312"/>
                <a:gd name="T70" fmla="*/ 1052 w 1064"/>
                <a:gd name="T71" fmla="*/ 124 h 2312"/>
                <a:gd name="T72" fmla="*/ 1035 w 1064"/>
                <a:gd name="T73" fmla="*/ 168 h 2312"/>
                <a:gd name="T74" fmla="*/ 1008 w 1064"/>
                <a:gd name="T75" fmla="*/ 207 h 2312"/>
                <a:gd name="T76" fmla="*/ 976 w 1064"/>
                <a:gd name="T77" fmla="*/ 240 h 2312"/>
                <a:gd name="T78" fmla="*/ 936 w 1064"/>
                <a:gd name="T79" fmla="*/ 267 h 2312"/>
                <a:gd name="T80" fmla="*/ 893 w 1064"/>
                <a:gd name="T81" fmla="*/ 284 h 2312"/>
                <a:gd name="T82" fmla="*/ 846 w 1064"/>
                <a:gd name="T83" fmla="*/ 295 h 2312"/>
                <a:gd name="T84" fmla="*/ 820 w 1064"/>
                <a:gd name="T85" fmla="*/ 296 h 2312"/>
                <a:gd name="T86" fmla="*/ 715 w 1064"/>
                <a:gd name="T87" fmla="*/ 301 h 2312"/>
                <a:gd name="T88" fmla="*/ 615 w 1064"/>
                <a:gd name="T89" fmla="*/ 317 h 2312"/>
                <a:gd name="T90" fmla="*/ 481 w 1064"/>
                <a:gd name="T91" fmla="*/ 357 h 2312"/>
                <a:gd name="T92" fmla="*/ 341 w 1064"/>
                <a:gd name="T93" fmla="*/ 426 h 2312"/>
                <a:gd name="T94" fmla="*/ 229 w 1064"/>
                <a:gd name="T95" fmla="*/ 514 h 2312"/>
                <a:gd name="T96" fmla="*/ 182 w 1064"/>
                <a:gd name="T97" fmla="*/ 564 h 2312"/>
                <a:gd name="T98" fmla="*/ 128 w 1064"/>
                <a:gd name="T99" fmla="*/ 646 h 2312"/>
                <a:gd name="T100" fmla="*/ 90 w 1064"/>
                <a:gd name="T101" fmla="*/ 740 h 2312"/>
                <a:gd name="T102" fmla="*/ 78 w 1064"/>
                <a:gd name="T103" fmla="*/ 838 h 2312"/>
                <a:gd name="T104" fmla="*/ 85 w 1064"/>
                <a:gd name="T105" fmla="*/ 1461 h 2312"/>
                <a:gd name="T106" fmla="*/ 116 w 1064"/>
                <a:gd name="T107" fmla="*/ 1556 h 2312"/>
                <a:gd name="T108" fmla="*/ 171 w 1064"/>
                <a:gd name="T109" fmla="*/ 1648 h 2312"/>
                <a:gd name="T110" fmla="*/ 251 w 1064"/>
                <a:gd name="T111" fmla="*/ 1733 h 2312"/>
                <a:gd name="T112" fmla="*/ 305 w 1064"/>
                <a:gd name="T113" fmla="*/ 1775 h 2312"/>
                <a:gd name="T114" fmla="*/ 317 w 1064"/>
                <a:gd name="T115" fmla="*/ 2084 h 2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64" h="2312">
                  <a:moveTo>
                    <a:pt x="985" y="2312"/>
                  </a:moveTo>
                  <a:lnTo>
                    <a:pt x="940" y="2310"/>
                  </a:lnTo>
                  <a:lnTo>
                    <a:pt x="897" y="2308"/>
                  </a:lnTo>
                  <a:lnTo>
                    <a:pt x="853" y="2304"/>
                  </a:lnTo>
                  <a:lnTo>
                    <a:pt x="811" y="2298"/>
                  </a:lnTo>
                  <a:lnTo>
                    <a:pt x="768" y="2291"/>
                  </a:lnTo>
                  <a:lnTo>
                    <a:pt x="727" y="2281"/>
                  </a:lnTo>
                  <a:lnTo>
                    <a:pt x="686" y="2271"/>
                  </a:lnTo>
                  <a:lnTo>
                    <a:pt x="646" y="2260"/>
                  </a:lnTo>
                  <a:lnTo>
                    <a:pt x="646" y="1914"/>
                  </a:lnTo>
                  <a:lnTo>
                    <a:pt x="667" y="1917"/>
                  </a:lnTo>
                  <a:lnTo>
                    <a:pt x="688" y="1920"/>
                  </a:lnTo>
                  <a:lnTo>
                    <a:pt x="709" y="1923"/>
                  </a:lnTo>
                  <a:lnTo>
                    <a:pt x="731" y="1926"/>
                  </a:lnTo>
                  <a:lnTo>
                    <a:pt x="752" y="1928"/>
                  </a:lnTo>
                  <a:lnTo>
                    <a:pt x="774" y="1929"/>
                  </a:lnTo>
                  <a:lnTo>
                    <a:pt x="797" y="1930"/>
                  </a:lnTo>
                  <a:lnTo>
                    <a:pt x="819" y="1930"/>
                  </a:lnTo>
                  <a:lnTo>
                    <a:pt x="820" y="1930"/>
                  </a:lnTo>
                  <a:lnTo>
                    <a:pt x="821" y="1930"/>
                  </a:lnTo>
                  <a:lnTo>
                    <a:pt x="833" y="1930"/>
                  </a:lnTo>
                  <a:lnTo>
                    <a:pt x="846" y="1931"/>
                  </a:lnTo>
                  <a:lnTo>
                    <a:pt x="857" y="1933"/>
                  </a:lnTo>
                  <a:lnTo>
                    <a:pt x="870" y="1935"/>
                  </a:lnTo>
                  <a:lnTo>
                    <a:pt x="881" y="1937"/>
                  </a:lnTo>
                  <a:lnTo>
                    <a:pt x="893" y="1940"/>
                  </a:lnTo>
                  <a:lnTo>
                    <a:pt x="904" y="1944"/>
                  </a:lnTo>
                  <a:lnTo>
                    <a:pt x="915" y="1948"/>
                  </a:lnTo>
                  <a:lnTo>
                    <a:pt x="926" y="1954"/>
                  </a:lnTo>
                  <a:lnTo>
                    <a:pt x="936" y="1959"/>
                  </a:lnTo>
                  <a:lnTo>
                    <a:pt x="947" y="1965"/>
                  </a:lnTo>
                  <a:lnTo>
                    <a:pt x="957" y="1971"/>
                  </a:lnTo>
                  <a:lnTo>
                    <a:pt x="966" y="1977"/>
                  </a:lnTo>
                  <a:lnTo>
                    <a:pt x="976" y="1985"/>
                  </a:lnTo>
                  <a:lnTo>
                    <a:pt x="984" y="1993"/>
                  </a:lnTo>
                  <a:lnTo>
                    <a:pt x="992" y="2000"/>
                  </a:lnTo>
                  <a:lnTo>
                    <a:pt x="1001" y="2010"/>
                  </a:lnTo>
                  <a:lnTo>
                    <a:pt x="1008" y="2018"/>
                  </a:lnTo>
                  <a:lnTo>
                    <a:pt x="1015" y="2027"/>
                  </a:lnTo>
                  <a:lnTo>
                    <a:pt x="1022" y="2037"/>
                  </a:lnTo>
                  <a:lnTo>
                    <a:pt x="1029" y="2047"/>
                  </a:lnTo>
                  <a:lnTo>
                    <a:pt x="1035" y="2056"/>
                  </a:lnTo>
                  <a:lnTo>
                    <a:pt x="1040" y="2068"/>
                  </a:lnTo>
                  <a:lnTo>
                    <a:pt x="1045" y="2078"/>
                  </a:lnTo>
                  <a:lnTo>
                    <a:pt x="1049" y="2089"/>
                  </a:lnTo>
                  <a:lnTo>
                    <a:pt x="1052" y="2101"/>
                  </a:lnTo>
                  <a:lnTo>
                    <a:pt x="1057" y="2112"/>
                  </a:lnTo>
                  <a:lnTo>
                    <a:pt x="1059" y="2124"/>
                  </a:lnTo>
                  <a:lnTo>
                    <a:pt x="1061" y="2136"/>
                  </a:lnTo>
                  <a:lnTo>
                    <a:pt x="1063" y="2148"/>
                  </a:lnTo>
                  <a:lnTo>
                    <a:pt x="1064" y="2160"/>
                  </a:lnTo>
                  <a:lnTo>
                    <a:pt x="1064" y="2172"/>
                  </a:lnTo>
                  <a:lnTo>
                    <a:pt x="1063" y="2192"/>
                  </a:lnTo>
                  <a:lnTo>
                    <a:pt x="1061" y="2211"/>
                  </a:lnTo>
                  <a:lnTo>
                    <a:pt x="1058" y="2229"/>
                  </a:lnTo>
                  <a:lnTo>
                    <a:pt x="1052" y="2246"/>
                  </a:lnTo>
                  <a:lnTo>
                    <a:pt x="1046" y="2264"/>
                  </a:lnTo>
                  <a:lnTo>
                    <a:pt x="1039" y="2280"/>
                  </a:lnTo>
                  <a:lnTo>
                    <a:pt x="1031" y="2296"/>
                  </a:lnTo>
                  <a:lnTo>
                    <a:pt x="1020" y="2312"/>
                  </a:lnTo>
                  <a:lnTo>
                    <a:pt x="1012" y="2312"/>
                  </a:lnTo>
                  <a:lnTo>
                    <a:pt x="1003" y="2312"/>
                  </a:lnTo>
                  <a:lnTo>
                    <a:pt x="994" y="2312"/>
                  </a:lnTo>
                  <a:lnTo>
                    <a:pt x="985" y="2312"/>
                  </a:lnTo>
                  <a:close/>
                  <a:moveTo>
                    <a:pt x="317" y="2084"/>
                  </a:moveTo>
                  <a:lnTo>
                    <a:pt x="298" y="2069"/>
                  </a:lnTo>
                  <a:lnTo>
                    <a:pt x="280" y="2054"/>
                  </a:lnTo>
                  <a:lnTo>
                    <a:pt x="264" y="2039"/>
                  </a:lnTo>
                  <a:lnTo>
                    <a:pt x="247" y="2022"/>
                  </a:lnTo>
                  <a:lnTo>
                    <a:pt x="230" y="2005"/>
                  </a:lnTo>
                  <a:lnTo>
                    <a:pt x="215" y="1989"/>
                  </a:lnTo>
                  <a:lnTo>
                    <a:pt x="199" y="1972"/>
                  </a:lnTo>
                  <a:lnTo>
                    <a:pt x="185" y="1955"/>
                  </a:lnTo>
                  <a:lnTo>
                    <a:pt x="170" y="1937"/>
                  </a:lnTo>
                  <a:lnTo>
                    <a:pt x="157" y="1919"/>
                  </a:lnTo>
                  <a:lnTo>
                    <a:pt x="143" y="1901"/>
                  </a:lnTo>
                  <a:lnTo>
                    <a:pt x="131" y="1882"/>
                  </a:lnTo>
                  <a:lnTo>
                    <a:pt x="118" y="1863"/>
                  </a:lnTo>
                  <a:lnTo>
                    <a:pt x="107" y="1844"/>
                  </a:lnTo>
                  <a:lnTo>
                    <a:pt x="95" y="1824"/>
                  </a:lnTo>
                  <a:lnTo>
                    <a:pt x="85" y="1804"/>
                  </a:lnTo>
                  <a:lnTo>
                    <a:pt x="75" y="1784"/>
                  </a:lnTo>
                  <a:lnTo>
                    <a:pt x="65" y="1764"/>
                  </a:lnTo>
                  <a:lnTo>
                    <a:pt x="56" y="1743"/>
                  </a:lnTo>
                  <a:lnTo>
                    <a:pt x="49" y="1722"/>
                  </a:lnTo>
                  <a:lnTo>
                    <a:pt x="40" y="1701"/>
                  </a:lnTo>
                  <a:lnTo>
                    <a:pt x="33" y="1680"/>
                  </a:lnTo>
                  <a:lnTo>
                    <a:pt x="27" y="1658"/>
                  </a:lnTo>
                  <a:lnTo>
                    <a:pt x="22" y="1636"/>
                  </a:lnTo>
                  <a:lnTo>
                    <a:pt x="17" y="1614"/>
                  </a:lnTo>
                  <a:lnTo>
                    <a:pt x="12" y="1593"/>
                  </a:lnTo>
                  <a:lnTo>
                    <a:pt x="8" y="1570"/>
                  </a:lnTo>
                  <a:lnTo>
                    <a:pt x="5" y="1547"/>
                  </a:lnTo>
                  <a:lnTo>
                    <a:pt x="3" y="1524"/>
                  </a:lnTo>
                  <a:lnTo>
                    <a:pt x="1" y="1501"/>
                  </a:lnTo>
                  <a:lnTo>
                    <a:pt x="0" y="1478"/>
                  </a:lnTo>
                  <a:lnTo>
                    <a:pt x="0" y="1456"/>
                  </a:lnTo>
                  <a:lnTo>
                    <a:pt x="0" y="857"/>
                  </a:lnTo>
                  <a:lnTo>
                    <a:pt x="1" y="812"/>
                  </a:lnTo>
                  <a:lnTo>
                    <a:pt x="4" y="769"/>
                  </a:lnTo>
                  <a:lnTo>
                    <a:pt x="10" y="726"/>
                  </a:lnTo>
                  <a:lnTo>
                    <a:pt x="20" y="684"/>
                  </a:lnTo>
                  <a:lnTo>
                    <a:pt x="30" y="642"/>
                  </a:lnTo>
                  <a:lnTo>
                    <a:pt x="44" y="602"/>
                  </a:lnTo>
                  <a:lnTo>
                    <a:pt x="59" y="562"/>
                  </a:lnTo>
                  <a:lnTo>
                    <a:pt x="77" y="523"/>
                  </a:lnTo>
                  <a:lnTo>
                    <a:pt x="96" y="486"/>
                  </a:lnTo>
                  <a:lnTo>
                    <a:pt x="118" y="448"/>
                  </a:lnTo>
                  <a:lnTo>
                    <a:pt x="142" y="413"/>
                  </a:lnTo>
                  <a:lnTo>
                    <a:pt x="168" y="378"/>
                  </a:lnTo>
                  <a:lnTo>
                    <a:pt x="195" y="344"/>
                  </a:lnTo>
                  <a:lnTo>
                    <a:pt x="224" y="311"/>
                  </a:lnTo>
                  <a:lnTo>
                    <a:pt x="255" y="281"/>
                  </a:lnTo>
                  <a:lnTo>
                    <a:pt x="289" y="251"/>
                  </a:lnTo>
                  <a:lnTo>
                    <a:pt x="323" y="223"/>
                  </a:lnTo>
                  <a:lnTo>
                    <a:pt x="358" y="196"/>
                  </a:lnTo>
                  <a:lnTo>
                    <a:pt x="395" y="170"/>
                  </a:lnTo>
                  <a:lnTo>
                    <a:pt x="434" y="146"/>
                  </a:lnTo>
                  <a:lnTo>
                    <a:pt x="474" y="124"/>
                  </a:lnTo>
                  <a:lnTo>
                    <a:pt x="516" y="104"/>
                  </a:lnTo>
                  <a:lnTo>
                    <a:pt x="558" y="84"/>
                  </a:lnTo>
                  <a:lnTo>
                    <a:pt x="602" y="67"/>
                  </a:lnTo>
                  <a:lnTo>
                    <a:pt x="647" y="52"/>
                  </a:lnTo>
                  <a:lnTo>
                    <a:pt x="692" y="38"/>
                  </a:lnTo>
                  <a:lnTo>
                    <a:pt x="739" y="27"/>
                  </a:lnTo>
                  <a:lnTo>
                    <a:pt x="787" y="18"/>
                  </a:lnTo>
                  <a:lnTo>
                    <a:pt x="836" y="10"/>
                  </a:lnTo>
                  <a:lnTo>
                    <a:pt x="884" y="4"/>
                  </a:lnTo>
                  <a:lnTo>
                    <a:pt x="934" y="1"/>
                  </a:lnTo>
                  <a:lnTo>
                    <a:pt x="985" y="0"/>
                  </a:lnTo>
                  <a:lnTo>
                    <a:pt x="1004" y="0"/>
                  </a:lnTo>
                  <a:lnTo>
                    <a:pt x="1022" y="1"/>
                  </a:lnTo>
                  <a:lnTo>
                    <a:pt x="1040" y="1"/>
                  </a:lnTo>
                  <a:lnTo>
                    <a:pt x="1059" y="2"/>
                  </a:lnTo>
                  <a:lnTo>
                    <a:pt x="1061" y="14"/>
                  </a:lnTo>
                  <a:lnTo>
                    <a:pt x="1063" y="27"/>
                  </a:lnTo>
                  <a:lnTo>
                    <a:pt x="1064" y="39"/>
                  </a:lnTo>
                  <a:lnTo>
                    <a:pt x="1064" y="53"/>
                  </a:lnTo>
                  <a:lnTo>
                    <a:pt x="1064" y="65"/>
                  </a:lnTo>
                  <a:lnTo>
                    <a:pt x="1063" y="77"/>
                  </a:lnTo>
                  <a:lnTo>
                    <a:pt x="1061" y="89"/>
                  </a:lnTo>
                  <a:lnTo>
                    <a:pt x="1059" y="102"/>
                  </a:lnTo>
                  <a:lnTo>
                    <a:pt x="1057" y="113"/>
                  </a:lnTo>
                  <a:lnTo>
                    <a:pt x="1052" y="124"/>
                  </a:lnTo>
                  <a:lnTo>
                    <a:pt x="1049" y="136"/>
                  </a:lnTo>
                  <a:lnTo>
                    <a:pt x="1045" y="147"/>
                  </a:lnTo>
                  <a:lnTo>
                    <a:pt x="1040" y="158"/>
                  </a:lnTo>
                  <a:lnTo>
                    <a:pt x="1035" y="168"/>
                  </a:lnTo>
                  <a:lnTo>
                    <a:pt x="1029" y="178"/>
                  </a:lnTo>
                  <a:lnTo>
                    <a:pt x="1022" y="189"/>
                  </a:lnTo>
                  <a:lnTo>
                    <a:pt x="1015" y="198"/>
                  </a:lnTo>
                  <a:lnTo>
                    <a:pt x="1008" y="207"/>
                  </a:lnTo>
                  <a:lnTo>
                    <a:pt x="1001" y="216"/>
                  </a:lnTo>
                  <a:lnTo>
                    <a:pt x="992" y="224"/>
                  </a:lnTo>
                  <a:lnTo>
                    <a:pt x="984" y="232"/>
                  </a:lnTo>
                  <a:lnTo>
                    <a:pt x="976" y="240"/>
                  </a:lnTo>
                  <a:lnTo>
                    <a:pt x="966" y="247"/>
                  </a:lnTo>
                  <a:lnTo>
                    <a:pt x="957" y="254"/>
                  </a:lnTo>
                  <a:lnTo>
                    <a:pt x="947" y="260"/>
                  </a:lnTo>
                  <a:lnTo>
                    <a:pt x="936" y="267"/>
                  </a:lnTo>
                  <a:lnTo>
                    <a:pt x="926" y="272"/>
                  </a:lnTo>
                  <a:lnTo>
                    <a:pt x="915" y="276"/>
                  </a:lnTo>
                  <a:lnTo>
                    <a:pt x="904" y="281"/>
                  </a:lnTo>
                  <a:lnTo>
                    <a:pt x="893" y="284"/>
                  </a:lnTo>
                  <a:lnTo>
                    <a:pt x="881" y="288"/>
                  </a:lnTo>
                  <a:lnTo>
                    <a:pt x="870" y="290"/>
                  </a:lnTo>
                  <a:lnTo>
                    <a:pt x="857" y="293"/>
                  </a:lnTo>
                  <a:lnTo>
                    <a:pt x="846" y="295"/>
                  </a:lnTo>
                  <a:lnTo>
                    <a:pt x="833" y="296"/>
                  </a:lnTo>
                  <a:lnTo>
                    <a:pt x="821" y="296"/>
                  </a:lnTo>
                  <a:lnTo>
                    <a:pt x="821" y="296"/>
                  </a:lnTo>
                  <a:lnTo>
                    <a:pt x="820" y="296"/>
                  </a:lnTo>
                  <a:lnTo>
                    <a:pt x="794" y="296"/>
                  </a:lnTo>
                  <a:lnTo>
                    <a:pt x="767" y="297"/>
                  </a:lnTo>
                  <a:lnTo>
                    <a:pt x="741" y="299"/>
                  </a:lnTo>
                  <a:lnTo>
                    <a:pt x="715" y="301"/>
                  </a:lnTo>
                  <a:lnTo>
                    <a:pt x="690" y="304"/>
                  </a:lnTo>
                  <a:lnTo>
                    <a:pt x="664" y="308"/>
                  </a:lnTo>
                  <a:lnTo>
                    <a:pt x="639" y="312"/>
                  </a:lnTo>
                  <a:lnTo>
                    <a:pt x="615" y="317"/>
                  </a:lnTo>
                  <a:lnTo>
                    <a:pt x="580" y="325"/>
                  </a:lnTo>
                  <a:lnTo>
                    <a:pt x="546" y="335"/>
                  </a:lnTo>
                  <a:lnTo>
                    <a:pt x="513" y="345"/>
                  </a:lnTo>
                  <a:lnTo>
                    <a:pt x="481" y="357"/>
                  </a:lnTo>
                  <a:lnTo>
                    <a:pt x="443" y="372"/>
                  </a:lnTo>
                  <a:lnTo>
                    <a:pt x="408" y="389"/>
                  </a:lnTo>
                  <a:lnTo>
                    <a:pt x="374" y="407"/>
                  </a:lnTo>
                  <a:lnTo>
                    <a:pt x="341" y="426"/>
                  </a:lnTo>
                  <a:lnTo>
                    <a:pt x="310" y="446"/>
                  </a:lnTo>
                  <a:lnTo>
                    <a:pt x="281" y="468"/>
                  </a:lnTo>
                  <a:lnTo>
                    <a:pt x="254" y="490"/>
                  </a:lnTo>
                  <a:lnTo>
                    <a:pt x="229" y="514"/>
                  </a:lnTo>
                  <a:lnTo>
                    <a:pt x="216" y="526"/>
                  </a:lnTo>
                  <a:lnTo>
                    <a:pt x="204" y="538"/>
                  </a:lnTo>
                  <a:lnTo>
                    <a:pt x="192" y="552"/>
                  </a:lnTo>
                  <a:lnTo>
                    <a:pt x="182" y="564"/>
                  </a:lnTo>
                  <a:lnTo>
                    <a:pt x="166" y="585"/>
                  </a:lnTo>
                  <a:lnTo>
                    <a:pt x="152" y="605"/>
                  </a:lnTo>
                  <a:lnTo>
                    <a:pt x="139" y="626"/>
                  </a:lnTo>
                  <a:lnTo>
                    <a:pt x="128" y="646"/>
                  </a:lnTo>
                  <a:lnTo>
                    <a:pt x="116" y="669"/>
                  </a:lnTo>
                  <a:lnTo>
                    <a:pt x="106" y="693"/>
                  </a:lnTo>
                  <a:lnTo>
                    <a:pt x="98" y="716"/>
                  </a:lnTo>
                  <a:lnTo>
                    <a:pt x="90" y="740"/>
                  </a:lnTo>
                  <a:lnTo>
                    <a:pt x="85" y="765"/>
                  </a:lnTo>
                  <a:lnTo>
                    <a:pt x="81" y="788"/>
                  </a:lnTo>
                  <a:lnTo>
                    <a:pt x="79" y="813"/>
                  </a:lnTo>
                  <a:lnTo>
                    <a:pt x="78" y="838"/>
                  </a:lnTo>
                  <a:lnTo>
                    <a:pt x="78" y="1387"/>
                  </a:lnTo>
                  <a:lnTo>
                    <a:pt x="79" y="1412"/>
                  </a:lnTo>
                  <a:lnTo>
                    <a:pt x="81" y="1437"/>
                  </a:lnTo>
                  <a:lnTo>
                    <a:pt x="85" y="1461"/>
                  </a:lnTo>
                  <a:lnTo>
                    <a:pt x="90" y="1485"/>
                  </a:lnTo>
                  <a:lnTo>
                    <a:pt x="98" y="1508"/>
                  </a:lnTo>
                  <a:lnTo>
                    <a:pt x="106" y="1532"/>
                  </a:lnTo>
                  <a:lnTo>
                    <a:pt x="116" y="1556"/>
                  </a:lnTo>
                  <a:lnTo>
                    <a:pt x="128" y="1579"/>
                  </a:lnTo>
                  <a:lnTo>
                    <a:pt x="140" y="1602"/>
                  </a:lnTo>
                  <a:lnTo>
                    <a:pt x="155" y="1625"/>
                  </a:lnTo>
                  <a:lnTo>
                    <a:pt x="171" y="1648"/>
                  </a:lnTo>
                  <a:lnTo>
                    <a:pt x="189" y="1669"/>
                  </a:lnTo>
                  <a:lnTo>
                    <a:pt x="208" y="1691"/>
                  </a:lnTo>
                  <a:lnTo>
                    <a:pt x="229" y="1712"/>
                  </a:lnTo>
                  <a:lnTo>
                    <a:pt x="251" y="1733"/>
                  </a:lnTo>
                  <a:lnTo>
                    <a:pt x="275" y="1752"/>
                  </a:lnTo>
                  <a:lnTo>
                    <a:pt x="285" y="1761"/>
                  </a:lnTo>
                  <a:lnTo>
                    <a:pt x="295" y="1768"/>
                  </a:lnTo>
                  <a:lnTo>
                    <a:pt x="305" y="1775"/>
                  </a:lnTo>
                  <a:lnTo>
                    <a:pt x="317" y="1782"/>
                  </a:lnTo>
                  <a:lnTo>
                    <a:pt x="317" y="1784"/>
                  </a:lnTo>
                  <a:lnTo>
                    <a:pt x="317" y="1787"/>
                  </a:lnTo>
                  <a:lnTo>
                    <a:pt x="317" y="2084"/>
                  </a:lnTo>
                  <a:close/>
                </a:path>
              </a:pathLst>
            </a:custGeom>
            <a:solidFill>
              <a:srgbClr val="CFD0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690">
              <a:extLst>
                <a:ext uri="{FF2B5EF4-FFF2-40B4-BE49-F238E27FC236}">
                  <a16:creationId xmlns:a16="http://schemas.microsoft.com/office/drawing/2014/main" xmlns="" id="{3A43A65F-9DC0-482A-B81C-508672809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1725" y="4097338"/>
              <a:ext cx="65088" cy="142875"/>
            </a:xfrm>
            <a:custGeom>
              <a:avLst/>
              <a:gdLst>
                <a:gd name="T0" fmla="*/ 329 w 329"/>
                <a:gd name="T1" fmla="*/ 713 h 713"/>
                <a:gd name="T2" fmla="*/ 306 w 329"/>
                <a:gd name="T3" fmla="*/ 705 h 713"/>
                <a:gd name="T4" fmla="*/ 283 w 329"/>
                <a:gd name="T5" fmla="*/ 697 h 713"/>
                <a:gd name="T6" fmla="*/ 261 w 329"/>
                <a:gd name="T7" fmla="*/ 689 h 713"/>
                <a:gd name="T8" fmla="*/ 238 w 329"/>
                <a:gd name="T9" fmla="*/ 679 h 713"/>
                <a:gd name="T10" fmla="*/ 216 w 329"/>
                <a:gd name="T11" fmla="*/ 670 h 713"/>
                <a:gd name="T12" fmla="*/ 196 w 329"/>
                <a:gd name="T13" fmla="*/ 660 h 713"/>
                <a:gd name="T14" fmla="*/ 174 w 329"/>
                <a:gd name="T15" fmla="*/ 649 h 713"/>
                <a:gd name="T16" fmla="*/ 153 w 329"/>
                <a:gd name="T17" fmla="*/ 639 h 713"/>
                <a:gd name="T18" fmla="*/ 132 w 329"/>
                <a:gd name="T19" fmla="*/ 628 h 713"/>
                <a:gd name="T20" fmla="*/ 113 w 329"/>
                <a:gd name="T21" fmla="*/ 616 h 713"/>
                <a:gd name="T22" fmla="*/ 93 w 329"/>
                <a:gd name="T23" fmla="*/ 604 h 713"/>
                <a:gd name="T24" fmla="*/ 73 w 329"/>
                <a:gd name="T25" fmla="*/ 591 h 713"/>
                <a:gd name="T26" fmla="*/ 55 w 329"/>
                <a:gd name="T27" fmla="*/ 578 h 713"/>
                <a:gd name="T28" fmla="*/ 35 w 329"/>
                <a:gd name="T29" fmla="*/ 565 h 713"/>
                <a:gd name="T30" fmla="*/ 17 w 329"/>
                <a:gd name="T31" fmla="*/ 551 h 713"/>
                <a:gd name="T32" fmla="*/ 0 w 329"/>
                <a:gd name="T33" fmla="*/ 537 h 713"/>
                <a:gd name="T34" fmla="*/ 0 w 329"/>
                <a:gd name="T35" fmla="*/ 240 h 713"/>
                <a:gd name="T36" fmla="*/ 0 w 329"/>
                <a:gd name="T37" fmla="*/ 237 h 713"/>
                <a:gd name="T38" fmla="*/ 0 w 329"/>
                <a:gd name="T39" fmla="*/ 235 h 713"/>
                <a:gd name="T40" fmla="*/ 0 w 329"/>
                <a:gd name="T41" fmla="*/ 224 h 713"/>
                <a:gd name="T42" fmla="*/ 1 w 329"/>
                <a:gd name="T43" fmla="*/ 213 h 713"/>
                <a:gd name="T44" fmla="*/ 3 w 329"/>
                <a:gd name="T45" fmla="*/ 202 h 713"/>
                <a:gd name="T46" fmla="*/ 6 w 329"/>
                <a:gd name="T47" fmla="*/ 191 h 713"/>
                <a:gd name="T48" fmla="*/ 9 w 329"/>
                <a:gd name="T49" fmla="*/ 180 h 713"/>
                <a:gd name="T50" fmla="*/ 13 w 329"/>
                <a:gd name="T51" fmla="*/ 169 h 713"/>
                <a:gd name="T52" fmla="*/ 18 w 329"/>
                <a:gd name="T53" fmla="*/ 159 h 713"/>
                <a:gd name="T54" fmla="*/ 23 w 329"/>
                <a:gd name="T55" fmla="*/ 149 h 713"/>
                <a:gd name="T56" fmla="*/ 30 w 329"/>
                <a:gd name="T57" fmla="*/ 139 h 713"/>
                <a:gd name="T58" fmla="*/ 36 w 329"/>
                <a:gd name="T59" fmla="*/ 130 h 713"/>
                <a:gd name="T60" fmla="*/ 43 w 329"/>
                <a:gd name="T61" fmla="*/ 120 h 713"/>
                <a:gd name="T62" fmla="*/ 51 w 329"/>
                <a:gd name="T63" fmla="*/ 111 h 713"/>
                <a:gd name="T64" fmla="*/ 60 w 329"/>
                <a:gd name="T65" fmla="*/ 102 h 713"/>
                <a:gd name="T66" fmla="*/ 68 w 329"/>
                <a:gd name="T67" fmla="*/ 93 h 713"/>
                <a:gd name="T68" fmla="*/ 77 w 329"/>
                <a:gd name="T69" fmla="*/ 85 h 713"/>
                <a:gd name="T70" fmla="*/ 88 w 329"/>
                <a:gd name="T71" fmla="*/ 77 h 713"/>
                <a:gd name="T72" fmla="*/ 98 w 329"/>
                <a:gd name="T73" fmla="*/ 69 h 713"/>
                <a:gd name="T74" fmla="*/ 109 w 329"/>
                <a:gd name="T75" fmla="*/ 62 h 713"/>
                <a:gd name="T76" fmla="*/ 120 w 329"/>
                <a:gd name="T77" fmla="*/ 55 h 713"/>
                <a:gd name="T78" fmla="*/ 131 w 329"/>
                <a:gd name="T79" fmla="*/ 48 h 713"/>
                <a:gd name="T80" fmla="*/ 143 w 329"/>
                <a:gd name="T81" fmla="*/ 41 h 713"/>
                <a:gd name="T82" fmla="*/ 155 w 329"/>
                <a:gd name="T83" fmla="*/ 36 h 713"/>
                <a:gd name="T84" fmla="*/ 169 w 329"/>
                <a:gd name="T85" fmla="*/ 30 h 713"/>
                <a:gd name="T86" fmla="*/ 181 w 329"/>
                <a:gd name="T87" fmla="*/ 26 h 713"/>
                <a:gd name="T88" fmla="*/ 209 w 329"/>
                <a:gd name="T89" fmla="*/ 16 h 713"/>
                <a:gd name="T90" fmla="*/ 237 w 329"/>
                <a:gd name="T91" fmla="*/ 9 h 713"/>
                <a:gd name="T92" fmla="*/ 253 w 329"/>
                <a:gd name="T93" fmla="*/ 7 h 713"/>
                <a:gd name="T94" fmla="*/ 267 w 329"/>
                <a:gd name="T95" fmla="*/ 4 h 713"/>
                <a:gd name="T96" fmla="*/ 283 w 329"/>
                <a:gd name="T97" fmla="*/ 3 h 713"/>
                <a:gd name="T98" fmla="*/ 298 w 329"/>
                <a:gd name="T99" fmla="*/ 1 h 713"/>
                <a:gd name="T100" fmla="*/ 313 w 329"/>
                <a:gd name="T101" fmla="*/ 1 h 713"/>
                <a:gd name="T102" fmla="*/ 329 w 329"/>
                <a:gd name="T103" fmla="*/ 0 h 713"/>
                <a:gd name="T104" fmla="*/ 329 w 329"/>
                <a:gd name="T105" fmla="*/ 367 h 713"/>
                <a:gd name="T106" fmla="*/ 329 w 329"/>
                <a:gd name="T107" fmla="*/ 713 h 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29" h="713">
                  <a:moveTo>
                    <a:pt x="329" y="713"/>
                  </a:moveTo>
                  <a:lnTo>
                    <a:pt x="306" y="705"/>
                  </a:lnTo>
                  <a:lnTo>
                    <a:pt x="283" y="697"/>
                  </a:lnTo>
                  <a:lnTo>
                    <a:pt x="261" y="689"/>
                  </a:lnTo>
                  <a:lnTo>
                    <a:pt x="238" y="679"/>
                  </a:lnTo>
                  <a:lnTo>
                    <a:pt x="216" y="670"/>
                  </a:lnTo>
                  <a:lnTo>
                    <a:pt x="196" y="660"/>
                  </a:lnTo>
                  <a:lnTo>
                    <a:pt x="174" y="649"/>
                  </a:lnTo>
                  <a:lnTo>
                    <a:pt x="153" y="639"/>
                  </a:lnTo>
                  <a:lnTo>
                    <a:pt x="132" y="628"/>
                  </a:lnTo>
                  <a:lnTo>
                    <a:pt x="113" y="616"/>
                  </a:lnTo>
                  <a:lnTo>
                    <a:pt x="93" y="604"/>
                  </a:lnTo>
                  <a:lnTo>
                    <a:pt x="73" y="591"/>
                  </a:lnTo>
                  <a:lnTo>
                    <a:pt x="55" y="578"/>
                  </a:lnTo>
                  <a:lnTo>
                    <a:pt x="35" y="565"/>
                  </a:lnTo>
                  <a:lnTo>
                    <a:pt x="17" y="551"/>
                  </a:lnTo>
                  <a:lnTo>
                    <a:pt x="0" y="537"/>
                  </a:lnTo>
                  <a:lnTo>
                    <a:pt x="0" y="240"/>
                  </a:lnTo>
                  <a:lnTo>
                    <a:pt x="0" y="237"/>
                  </a:lnTo>
                  <a:lnTo>
                    <a:pt x="0" y="235"/>
                  </a:lnTo>
                  <a:lnTo>
                    <a:pt x="0" y="224"/>
                  </a:lnTo>
                  <a:lnTo>
                    <a:pt x="1" y="213"/>
                  </a:lnTo>
                  <a:lnTo>
                    <a:pt x="3" y="202"/>
                  </a:lnTo>
                  <a:lnTo>
                    <a:pt x="6" y="191"/>
                  </a:lnTo>
                  <a:lnTo>
                    <a:pt x="9" y="180"/>
                  </a:lnTo>
                  <a:lnTo>
                    <a:pt x="13" y="169"/>
                  </a:lnTo>
                  <a:lnTo>
                    <a:pt x="18" y="159"/>
                  </a:lnTo>
                  <a:lnTo>
                    <a:pt x="23" y="149"/>
                  </a:lnTo>
                  <a:lnTo>
                    <a:pt x="30" y="139"/>
                  </a:lnTo>
                  <a:lnTo>
                    <a:pt x="36" y="130"/>
                  </a:lnTo>
                  <a:lnTo>
                    <a:pt x="43" y="120"/>
                  </a:lnTo>
                  <a:lnTo>
                    <a:pt x="51" y="111"/>
                  </a:lnTo>
                  <a:lnTo>
                    <a:pt x="60" y="102"/>
                  </a:lnTo>
                  <a:lnTo>
                    <a:pt x="68" y="93"/>
                  </a:lnTo>
                  <a:lnTo>
                    <a:pt x="77" y="85"/>
                  </a:lnTo>
                  <a:lnTo>
                    <a:pt x="88" y="77"/>
                  </a:lnTo>
                  <a:lnTo>
                    <a:pt x="98" y="69"/>
                  </a:lnTo>
                  <a:lnTo>
                    <a:pt x="109" y="62"/>
                  </a:lnTo>
                  <a:lnTo>
                    <a:pt x="120" y="55"/>
                  </a:lnTo>
                  <a:lnTo>
                    <a:pt x="131" y="48"/>
                  </a:lnTo>
                  <a:lnTo>
                    <a:pt x="143" y="41"/>
                  </a:lnTo>
                  <a:lnTo>
                    <a:pt x="155" y="36"/>
                  </a:lnTo>
                  <a:lnTo>
                    <a:pt x="169" y="30"/>
                  </a:lnTo>
                  <a:lnTo>
                    <a:pt x="181" y="26"/>
                  </a:lnTo>
                  <a:lnTo>
                    <a:pt x="209" y="16"/>
                  </a:lnTo>
                  <a:lnTo>
                    <a:pt x="237" y="9"/>
                  </a:lnTo>
                  <a:lnTo>
                    <a:pt x="253" y="7"/>
                  </a:lnTo>
                  <a:lnTo>
                    <a:pt x="267" y="4"/>
                  </a:lnTo>
                  <a:lnTo>
                    <a:pt x="283" y="3"/>
                  </a:lnTo>
                  <a:lnTo>
                    <a:pt x="298" y="1"/>
                  </a:lnTo>
                  <a:lnTo>
                    <a:pt x="313" y="1"/>
                  </a:lnTo>
                  <a:lnTo>
                    <a:pt x="329" y="0"/>
                  </a:lnTo>
                  <a:lnTo>
                    <a:pt x="329" y="367"/>
                  </a:lnTo>
                  <a:lnTo>
                    <a:pt x="329" y="713"/>
                  </a:lnTo>
                  <a:close/>
                </a:path>
              </a:pathLst>
            </a:custGeom>
            <a:solidFill>
              <a:srgbClr val="0E6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691">
              <a:extLst>
                <a:ext uri="{FF2B5EF4-FFF2-40B4-BE49-F238E27FC236}">
                  <a16:creationId xmlns:a16="http://schemas.microsoft.com/office/drawing/2014/main" xmlns="" id="{CD0E2C22-7FBE-44B6-9CD7-4507AC023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0763" y="3773488"/>
              <a:ext cx="390525" cy="458788"/>
            </a:xfrm>
            <a:custGeom>
              <a:avLst/>
              <a:gdLst>
                <a:gd name="T0" fmla="*/ 5 w 1971"/>
                <a:gd name="T1" fmla="*/ 1541 h 2311"/>
                <a:gd name="T2" fmla="*/ 31 w 1971"/>
                <a:gd name="T3" fmla="*/ 1668 h 2311"/>
                <a:gd name="T4" fmla="*/ 77 w 1971"/>
                <a:gd name="T5" fmla="*/ 1787 h 2311"/>
                <a:gd name="T6" fmla="*/ 143 w 1971"/>
                <a:gd name="T7" fmla="*/ 1898 h 2311"/>
                <a:gd name="T8" fmla="*/ 225 w 1971"/>
                <a:gd name="T9" fmla="*/ 1999 h 2311"/>
                <a:gd name="T10" fmla="*/ 322 w 1971"/>
                <a:gd name="T11" fmla="*/ 2088 h 2311"/>
                <a:gd name="T12" fmla="*/ 434 w 1971"/>
                <a:gd name="T13" fmla="*/ 2165 h 2311"/>
                <a:gd name="T14" fmla="*/ 558 w 1971"/>
                <a:gd name="T15" fmla="*/ 2226 h 2311"/>
                <a:gd name="T16" fmla="*/ 692 w 1971"/>
                <a:gd name="T17" fmla="*/ 2272 h 2311"/>
                <a:gd name="T18" fmla="*/ 835 w 1971"/>
                <a:gd name="T19" fmla="*/ 2301 h 2311"/>
                <a:gd name="T20" fmla="*/ 986 w 1971"/>
                <a:gd name="T21" fmla="*/ 2311 h 2311"/>
                <a:gd name="T22" fmla="*/ 1135 w 1971"/>
                <a:gd name="T23" fmla="*/ 2301 h 2311"/>
                <a:gd name="T24" fmla="*/ 1278 w 1971"/>
                <a:gd name="T25" fmla="*/ 2272 h 2311"/>
                <a:gd name="T26" fmla="*/ 1412 w 1971"/>
                <a:gd name="T27" fmla="*/ 2226 h 2311"/>
                <a:gd name="T28" fmla="*/ 1537 w 1971"/>
                <a:gd name="T29" fmla="*/ 2165 h 2311"/>
                <a:gd name="T30" fmla="*/ 1648 w 1971"/>
                <a:gd name="T31" fmla="*/ 2088 h 2311"/>
                <a:gd name="T32" fmla="*/ 1746 w 1971"/>
                <a:gd name="T33" fmla="*/ 1999 h 2311"/>
                <a:gd name="T34" fmla="*/ 1828 w 1971"/>
                <a:gd name="T35" fmla="*/ 1898 h 2311"/>
                <a:gd name="T36" fmla="*/ 1894 w 1971"/>
                <a:gd name="T37" fmla="*/ 1787 h 2311"/>
                <a:gd name="T38" fmla="*/ 1940 w 1971"/>
                <a:gd name="T39" fmla="*/ 1668 h 2311"/>
                <a:gd name="T40" fmla="*/ 1966 w 1971"/>
                <a:gd name="T41" fmla="*/ 1541 h 2311"/>
                <a:gd name="T42" fmla="*/ 1971 w 1971"/>
                <a:gd name="T43" fmla="*/ 856 h 2311"/>
                <a:gd name="T44" fmla="*/ 1960 w 1971"/>
                <a:gd name="T45" fmla="*/ 725 h 2311"/>
                <a:gd name="T46" fmla="*/ 1927 w 1971"/>
                <a:gd name="T47" fmla="*/ 601 h 2311"/>
                <a:gd name="T48" fmla="*/ 1874 w 1971"/>
                <a:gd name="T49" fmla="*/ 484 h 2311"/>
                <a:gd name="T50" fmla="*/ 1802 w 1971"/>
                <a:gd name="T51" fmla="*/ 376 h 2311"/>
                <a:gd name="T52" fmla="*/ 1715 w 1971"/>
                <a:gd name="T53" fmla="*/ 280 h 2311"/>
                <a:gd name="T54" fmla="*/ 1612 w 1971"/>
                <a:gd name="T55" fmla="*/ 195 h 2311"/>
                <a:gd name="T56" fmla="*/ 1496 w 1971"/>
                <a:gd name="T57" fmla="*/ 123 h 2311"/>
                <a:gd name="T58" fmla="*/ 1369 w 1971"/>
                <a:gd name="T59" fmla="*/ 66 h 2311"/>
                <a:gd name="T60" fmla="*/ 1232 w 1971"/>
                <a:gd name="T61" fmla="*/ 27 h 2311"/>
                <a:gd name="T62" fmla="*/ 1086 w 1971"/>
                <a:gd name="T63" fmla="*/ 4 h 2311"/>
                <a:gd name="T64" fmla="*/ 935 w 1971"/>
                <a:gd name="T65" fmla="*/ 1 h 2311"/>
                <a:gd name="T66" fmla="*/ 786 w 1971"/>
                <a:gd name="T67" fmla="*/ 16 h 2311"/>
                <a:gd name="T68" fmla="*/ 646 w 1971"/>
                <a:gd name="T69" fmla="*/ 51 h 2311"/>
                <a:gd name="T70" fmla="*/ 515 w 1971"/>
                <a:gd name="T71" fmla="*/ 102 h 2311"/>
                <a:gd name="T72" fmla="*/ 395 w 1971"/>
                <a:gd name="T73" fmla="*/ 170 h 2311"/>
                <a:gd name="T74" fmla="*/ 288 w 1971"/>
                <a:gd name="T75" fmla="*/ 250 h 2311"/>
                <a:gd name="T76" fmla="*/ 196 w 1971"/>
                <a:gd name="T77" fmla="*/ 343 h 2311"/>
                <a:gd name="T78" fmla="*/ 119 w 1971"/>
                <a:gd name="T79" fmla="*/ 448 h 2311"/>
                <a:gd name="T80" fmla="*/ 60 w 1971"/>
                <a:gd name="T81" fmla="*/ 561 h 2311"/>
                <a:gd name="T82" fmla="*/ 19 w 1971"/>
                <a:gd name="T83" fmla="*/ 683 h 2311"/>
                <a:gd name="T84" fmla="*/ 1 w 1971"/>
                <a:gd name="T85" fmla="*/ 812 h 2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71" h="2311">
                  <a:moveTo>
                    <a:pt x="0" y="1454"/>
                  </a:moveTo>
                  <a:lnTo>
                    <a:pt x="1" y="1499"/>
                  </a:lnTo>
                  <a:lnTo>
                    <a:pt x="5" y="1541"/>
                  </a:lnTo>
                  <a:lnTo>
                    <a:pt x="11" y="1585"/>
                  </a:lnTo>
                  <a:lnTo>
                    <a:pt x="19" y="1626"/>
                  </a:lnTo>
                  <a:lnTo>
                    <a:pt x="31" y="1668"/>
                  </a:lnTo>
                  <a:lnTo>
                    <a:pt x="44" y="1709"/>
                  </a:lnTo>
                  <a:lnTo>
                    <a:pt x="60" y="1749"/>
                  </a:lnTo>
                  <a:lnTo>
                    <a:pt x="77" y="1787"/>
                  </a:lnTo>
                  <a:lnTo>
                    <a:pt x="97" y="1826"/>
                  </a:lnTo>
                  <a:lnTo>
                    <a:pt x="119" y="1863"/>
                  </a:lnTo>
                  <a:lnTo>
                    <a:pt x="143" y="1898"/>
                  </a:lnTo>
                  <a:lnTo>
                    <a:pt x="168" y="1934"/>
                  </a:lnTo>
                  <a:lnTo>
                    <a:pt x="196" y="1967"/>
                  </a:lnTo>
                  <a:lnTo>
                    <a:pt x="225" y="1999"/>
                  </a:lnTo>
                  <a:lnTo>
                    <a:pt x="256" y="2030"/>
                  </a:lnTo>
                  <a:lnTo>
                    <a:pt x="288" y="2060"/>
                  </a:lnTo>
                  <a:lnTo>
                    <a:pt x="322" y="2088"/>
                  </a:lnTo>
                  <a:lnTo>
                    <a:pt x="359" y="2115"/>
                  </a:lnTo>
                  <a:lnTo>
                    <a:pt x="395" y="2141"/>
                  </a:lnTo>
                  <a:lnTo>
                    <a:pt x="434" y="2165"/>
                  </a:lnTo>
                  <a:lnTo>
                    <a:pt x="474" y="2187"/>
                  </a:lnTo>
                  <a:lnTo>
                    <a:pt x="515" y="2207"/>
                  </a:lnTo>
                  <a:lnTo>
                    <a:pt x="558" y="2226"/>
                  </a:lnTo>
                  <a:lnTo>
                    <a:pt x="602" y="2244"/>
                  </a:lnTo>
                  <a:lnTo>
                    <a:pt x="646" y="2258"/>
                  </a:lnTo>
                  <a:lnTo>
                    <a:pt x="692" y="2272"/>
                  </a:lnTo>
                  <a:lnTo>
                    <a:pt x="739" y="2284"/>
                  </a:lnTo>
                  <a:lnTo>
                    <a:pt x="786" y="2294"/>
                  </a:lnTo>
                  <a:lnTo>
                    <a:pt x="835" y="2301"/>
                  </a:lnTo>
                  <a:lnTo>
                    <a:pt x="885" y="2306"/>
                  </a:lnTo>
                  <a:lnTo>
                    <a:pt x="935" y="2310"/>
                  </a:lnTo>
                  <a:lnTo>
                    <a:pt x="986" y="2311"/>
                  </a:lnTo>
                  <a:lnTo>
                    <a:pt x="1036" y="2310"/>
                  </a:lnTo>
                  <a:lnTo>
                    <a:pt x="1086" y="2306"/>
                  </a:lnTo>
                  <a:lnTo>
                    <a:pt x="1135" y="2301"/>
                  </a:lnTo>
                  <a:lnTo>
                    <a:pt x="1184" y="2294"/>
                  </a:lnTo>
                  <a:lnTo>
                    <a:pt x="1232" y="2284"/>
                  </a:lnTo>
                  <a:lnTo>
                    <a:pt x="1278" y="2272"/>
                  </a:lnTo>
                  <a:lnTo>
                    <a:pt x="1324" y="2258"/>
                  </a:lnTo>
                  <a:lnTo>
                    <a:pt x="1369" y="2244"/>
                  </a:lnTo>
                  <a:lnTo>
                    <a:pt x="1412" y="2226"/>
                  </a:lnTo>
                  <a:lnTo>
                    <a:pt x="1455" y="2207"/>
                  </a:lnTo>
                  <a:lnTo>
                    <a:pt x="1496" y="2187"/>
                  </a:lnTo>
                  <a:lnTo>
                    <a:pt x="1537" y="2165"/>
                  </a:lnTo>
                  <a:lnTo>
                    <a:pt x="1575" y="2141"/>
                  </a:lnTo>
                  <a:lnTo>
                    <a:pt x="1612" y="2115"/>
                  </a:lnTo>
                  <a:lnTo>
                    <a:pt x="1648" y="2088"/>
                  </a:lnTo>
                  <a:lnTo>
                    <a:pt x="1682" y="2060"/>
                  </a:lnTo>
                  <a:lnTo>
                    <a:pt x="1715" y="2030"/>
                  </a:lnTo>
                  <a:lnTo>
                    <a:pt x="1746" y="1999"/>
                  </a:lnTo>
                  <a:lnTo>
                    <a:pt x="1775" y="1967"/>
                  </a:lnTo>
                  <a:lnTo>
                    <a:pt x="1802" y="1934"/>
                  </a:lnTo>
                  <a:lnTo>
                    <a:pt x="1828" y="1898"/>
                  </a:lnTo>
                  <a:lnTo>
                    <a:pt x="1852" y="1863"/>
                  </a:lnTo>
                  <a:lnTo>
                    <a:pt x="1874" y="1826"/>
                  </a:lnTo>
                  <a:lnTo>
                    <a:pt x="1894" y="1787"/>
                  </a:lnTo>
                  <a:lnTo>
                    <a:pt x="1911" y="1749"/>
                  </a:lnTo>
                  <a:lnTo>
                    <a:pt x="1927" y="1709"/>
                  </a:lnTo>
                  <a:lnTo>
                    <a:pt x="1940" y="1668"/>
                  </a:lnTo>
                  <a:lnTo>
                    <a:pt x="1951" y="1626"/>
                  </a:lnTo>
                  <a:lnTo>
                    <a:pt x="1960" y="1585"/>
                  </a:lnTo>
                  <a:lnTo>
                    <a:pt x="1966" y="1541"/>
                  </a:lnTo>
                  <a:lnTo>
                    <a:pt x="1970" y="1499"/>
                  </a:lnTo>
                  <a:lnTo>
                    <a:pt x="1971" y="1454"/>
                  </a:lnTo>
                  <a:lnTo>
                    <a:pt x="1971" y="856"/>
                  </a:lnTo>
                  <a:lnTo>
                    <a:pt x="1970" y="812"/>
                  </a:lnTo>
                  <a:lnTo>
                    <a:pt x="1966" y="768"/>
                  </a:lnTo>
                  <a:lnTo>
                    <a:pt x="1960" y="725"/>
                  </a:lnTo>
                  <a:lnTo>
                    <a:pt x="1951" y="683"/>
                  </a:lnTo>
                  <a:lnTo>
                    <a:pt x="1940" y="642"/>
                  </a:lnTo>
                  <a:lnTo>
                    <a:pt x="1927" y="601"/>
                  </a:lnTo>
                  <a:lnTo>
                    <a:pt x="1911" y="561"/>
                  </a:lnTo>
                  <a:lnTo>
                    <a:pt x="1894" y="523"/>
                  </a:lnTo>
                  <a:lnTo>
                    <a:pt x="1874" y="484"/>
                  </a:lnTo>
                  <a:lnTo>
                    <a:pt x="1852" y="448"/>
                  </a:lnTo>
                  <a:lnTo>
                    <a:pt x="1828" y="412"/>
                  </a:lnTo>
                  <a:lnTo>
                    <a:pt x="1802" y="376"/>
                  </a:lnTo>
                  <a:lnTo>
                    <a:pt x="1775" y="343"/>
                  </a:lnTo>
                  <a:lnTo>
                    <a:pt x="1746" y="311"/>
                  </a:lnTo>
                  <a:lnTo>
                    <a:pt x="1715" y="280"/>
                  </a:lnTo>
                  <a:lnTo>
                    <a:pt x="1682" y="250"/>
                  </a:lnTo>
                  <a:lnTo>
                    <a:pt x="1648" y="222"/>
                  </a:lnTo>
                  <a:lnTo>
                    <a:pt x="1612" y="195"/>
                  </a:lnTo>
                  <a:lnTo>
                    <a:pt x="1575" y="170"/>
                  </a:lnTo>
                  <a:lnTo>
                    <a:pt x="1537" y="146"/>
                  </a:lnTo>
                  <a:lnTo>
                    <a:pt x="1496" y="123"/>
                  </a:lnTo>
                  <a:lnTo>
                    <a:pt x="1455" y="102"/>
                  </a:lnTo>
                  <a:lnTo>
                    <a:pt x="1412" y="84"/>
                  </a:lnTo>
                  <a:lnTo>
                    <a:pt x="1369" y="66"/>
                  </a:lnTo>
                  <a:lnTo>
                    <a:pt x="1324" y="51"/>
                  </a:lnTo>
                  <a:lnTo>
                    <a:pt x="1278" y="38"/>
                  </a:lnTo>
                  <a:lnTo>
                    <a:pt x="1232" y="27"/>
                  </a:lnTo>
                  <a:lnTo>
                    <a:pt x="1184" y="16"/>
                  </a:lnTo>
                  <a:lnTo>
                    <a:pt x="1135" y="9"/>
                  </a:lnTo>
                  <a:lnTo>
                    <a:pt x="1086" y="4"/>
                  </a:lnTo>
                  <a:lnTo>
                    <a:pt x="1036" y="1"/>
                  </a:lnTo>
                  <a:lnTo>
                    <a:pt x="986" y="0"/>
                  </a:lnTo>
                  <a:lnTo>
                    <a:pt x="935" y="1"/>
                  </a:lnTo>
                  <a:lnTo>
                    <a:pt x="885" y="4"/>
                  </a:lnTo>
                  <a:lnTo>
                    <a:pt x="835" y="9"/>
                  </a:lnTo>
                  <a:lnTo>
                    <a:pt x="786" y="16"/>
                  </a:lnTo>
                  <a:lnTo>
                    <a:pt x="739" y="27"/>
                  </a:lnTo>
                  <a:lnTo>
                    <a:pt x="692" y="38"/>
                  </a:lnTo>
                  <a:lnTo>
                    <a:pt x="646" y="51"/>
                  </a:lnTo>
                  <a:lnTo>
                    <a:pt x="602" y="66"/>
                  </a:lnTo>
                  <a:lnTo>
                    <a:pt x="558" y="84"/>
                  </a:lnTo>
                  <a:lnTo>
                    <a:pt x="515" y="102"/>
                  </a:lnTo>
                  <a:lnTo>
                    <a:pt x="474" y="123"/>
                  </a:lnTo>
                  <a:lnTo>
                    <a:pt x="434" y="146"/>
                  </a:lnTo>
                  <a:lnTo>
                    <a:pt x="395" y="170"/>
                  </a:lnTo>
                  <a:lnTo>
                    <a:pt x="359" y="195"/>
                  </a:lnTo>
                  <a:lnTo>
                    <a:pt x="322" y="222"/>
                  </a:lnTo>
                  <a:lnTo>
                    <a:pt x="288" y="250"/>
                  </a:lnTo>
                  <a:lnTo>
                    <a:pt x="256" y="280"/>
                  </a:lnTo>
                  <a:lnTo>
                    <a:pt x="225" y="311"/>
                  </a:lnTo>
                  <a:lnTo>
                    <a:pt x="196" y="343"/>
                  </a:lnTo>
                  <a:lnTo>
                    <a:pt x="168" y="376"/>
                  </a:lnTo>
                  <a:lnTo>
                    <a:pt x="142" y="412"/>
                  </a:lnTo>
                  <a:lnTo>
                    <a:pt x="119" y="448"/>
                  </a:lnTo>
                  <a:lnTo>
                    <a:pt x="97" y="484"/>
                  </a:lnTo>
                  <a:lnTo>
                    <a:pt x="77" y="523"/>
                  </a:lnTo>
                  <a:lnTo>
                    <a:pt x="60" y="561"/>
                  </a:lnTo>
                  <a:lnTo>
                    <a:pt x="44" y="601"/>
                  </a:lnTo>
                  <a:lnTo>
                    <a:pt x="31" y="642"/>
                  </a:lnTo>
                  <a:lnTo>
                    <a:pt x="19" y="683"/>
                  </a:lnTo>
                  <a:lnTo>
                    <a:pt x="11" y="725"/>
                  </a:lnTo>
                  <a:lnTo>
                    <a:pt x="5" y="768"/>
                  </a:lnTo>
                  <a:lnTo>
                    <a:pt x="1" y="812"/>
                  </a:lnTo>
                  <a:lnTo>
                    <a:pt x="0" y="856"/>
                  </a:lnTo>
                  <a:lnTo>
                    <a:pt x="0" y="1454"/>
                  </a:lnTo>
                  <a:close/>
                </a:path>
              </a:pathLst>
            </a:custGeom>
            <a:solidFill>
              <a:srgbClr val="0C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692">
              <a:extLst>
                <a:ext uri="{FF2B5EF4-FFF2-40B4-BE49-F238E27FC236}">
                  <a16:creationId xmlns:a16="http://schemas.microsoft.com/office/drawing/2014/main" xmlns="" id="{AE4A1A12-1CB2-4067-B891-E9F1D5D1F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1725" y="5214938"/>
              <a:ext cx="65088" cy="212725"/>
            </a:xfrm>
            <a:custGeom>
              <a:avLst/>
              <a:gdLst>
                <a:gd name="T0" fmla="*/ 312 w 329"/>
                <a:gd name="T1" fmla="*/ 0 h 1069"/>
                <a:gd name="T2" fmla="*/ 279 w 329"/>
                <a:gd name="T3" fmla="*/ 2 h 1069"/>
                <a:gd name="T4" fmla="*/ 247 w 329"/>
                <a:gd name="T5" fmla="*/ 8 h 1069"/>
                <a:gd name="T6" fmla="*/ 215 w 329"/>
                <a:gd name="T7" fmla="*/ 15 h 1069"/>
                <a:gd name="T8" fmla="*/ 186 w 329"/>
                <a:gd name="T9" fmla="*/ 23 h 1069"/>
                <a:gd name="T10" fmla="*/ 158 w 329"/>
                <a:gd name="T11" fmla="*/ 35 h 1069"/>
                <a:gd name="T12" fmla="*/ 131 w 329"/>
                <a:gd name="T13" fmla="*/ 47 h 1069"/>
                <a:gd name="T14" fmla="*/ 107 w 329"/>
                <a:gd name="T15" fmla="*/ 62 h 1069"/>
                <a:gd name="T16" fmla="*/ 85 w 329"/>
                <a:gd name="T17" fmla="*/ 78 h 1069"/>
                <a:gd name="T18" fmla="*/ 65 w 329"/>
                <a:gd name="T19" fmla="*/ 96 h 1069"/>
                <a:gd name="T20" fmla="*/ 47 w 329"/>
                <a:gd name="T21" fmla="*/ 115 h 1069"/>
                <a:gd name="T22" fmla="*/ 32 w 329"/>
                <a:gd name="T23" fmla="*/ 135 h 1069"/>
                <a:gd name="T24" fmla="*/ 19 w 329"/>
                <a:gd name="T25" fmla="*/ 157 h 1069"/>
                <a:gd name="T26" fmla="*/ 10 w 329"/>
                <a:gd name="T27" fmla="*/ 180 h 1069"/>
                <a:gd name="T28" fmla="*/ 3 w 329"/>
                <a:gd name="T29" fmla="*/ 203 h 1069"/>
                <a:gd name="T30" fmla="*/ 0 w 329"/>
                <a:gd name="T31" fmla="*/ 226 h 1069"/>
                <a:gd name="T32" fmla="*/ 0 w 329"/>
                <a:gd name="T33" fmla="*/ 829 h 1069"/>
                <a:gd name="T34" fmla="*/ 1 w 329"/>
                <a:gd name="T35" fmla="*/ 854 h 1069"/>
                <a:gd name="T36" fmla="*/ 6 w 329"/>
                <a:gd name="T37" fmla="*/ 878 h 1069"/>
                <a:gd name="T38" fmla="*/ 14 w 329"/>
                <a:gd name="T39" fmla="*/ 901 h 1069"/>
                <a:gd name="T40" fmla="*/ 25 w 329"/>
                <a:gd name="T41" fmla="*/ 923 h 1069"/>
                <a:gd name="T42" fmla="*/ 39 w 329"/>
                <a:gd name="T43" fmla="*/ 943 h 1069"/>
                <a:gd name="T44" fmla="*/ 56 w 329"/>
                <a:gd name="T45" fmla="*/ 963 h 1069"/>
                <a:gd name="T46" fmla="*/ 74 w 329"/>
                <a:gd name="T47" fmla="*/ 982 h 1069"/>
                <a:gd name="T48" fmla="*/ 96 w 329"/>
                <a:gd name="T49" fmla="*/ 998 h 1069"/>
                <a:gd name="T50" fmla="*/ 119 w 329"/>
                <a:gd name="T51" fmla="*/ 1014 h 1069"/>
                <a:gd name="T52" fmla="*/ 145 w 329"/>
                <a:gd name="T53" fmla="*/ 1027 h 1069"/>
                <a:gd name="T54" fmla="*/ 172 w 329"/>
                <a:gd name="T55" fmla="*/ 1040 h 1069"/>
                <a:gd name="T56" fmla="*/ 201 w 329"/>
                <a:gd name="T57" fmla="*/ 1050 h 1069"/>
                <a:gd name="T58" fmla="*/ 231 w 329"/>
                <a:gd name="T59" fmla="*/ 1058 h 1069"/>
                <a:gd name="T60" fmla="*/ 262 w 329"/>
                <a:gd name="T61" fmla="*/ 1064 h 1069"/>
                <a:gd name="T62" fmla="*/ 295 w 329"/>
                <a:gd name="T63" fmla="*/ 1068 h 1069"/>
                <a:gd name="T64" fmla="*/ 329 w 329"/>
                <a:gd name="T65" fmla="*/ 1069 h 1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29" h="1069">
                  <a:moveTo>
                    <a:pt x="329" y="0"/>
                  </a:moveTo>
                  <a:lnTo>
                    <a:pt x="312" y="0"/>
                  </a:lnTo>
                  <a:lnTo>
                    <a:pt x="295" y="1"/>
                  </a:lnTo>
                  <a:lnTo>
                    <a:pt x="279" y="2"/>
                  </a:lnTo>
                  <a:lnTo>
                    <a:pt x="262" y="4"/>
                  </a:lnTo>
                  <a:lnTo>
                    <a:pt x="247" y="8"/>
                  </a:lnTo>
                  <a:lnTo>
                    <a:pt x="231" y="11"/>
                  </a:lnTo>
                  <a:lnTo>
                    <a:pt x="215" y="15"/>
                  </a:lnTo>
                  <a:lnTo>
                    <a:pt x="201" y="19"/>
                  </a:lnTo>
                  <a:lnTo>
                    <a:pt x="186" y="23"/>
                  </a:lnTo>
                  <a:lnTo>
                    <a:pt x="172" y="28"/>
                  </a:lnTo>
                  <a:lnTo>
                    <a:pt x="158" y="35"/>
                  </a:lnTo>
                  <a:lnTo>
                    <a:pt x="145" y="41"/>
                  </a:lnTo>
                  <a:lnTo>
                    <a:pt x="131" y="47"/>
                  </a:lnTo>
                  <a:lnTo>
                    <a:pt x="119" y="54"/>
                  </a:lnTo>
                  <a:lnTo>
                    <a:pt x="107" y="62"/>
                  </a:lnTo>
                  <a:lnTo>
                    <a:pt x="96" y="70"/>
                  </a:lnTo>
                  <a:lnTo>
                    <a:pt x="85" y="78"/>
                  </a:lnTo>
                  <a:lnTo>
                    <a:pt x="74" y="87"/>
                  </a:lnTo>
                  <a:lnTo>
                    <a:pt x="65" y="96"/>
                  </a:lnTo>
                  <a:lnTo>
                    <a:pt x="56" y="105"/>
                  </a:lnTo>
                  <a:lnTo>
                    <a:pt x="47" y="115"/>
                  </a:lnTo>
                  <a:lnTo>
                    <a:pt x="39" y="125"/>
                  </a:lnTo>
                  <a:lnTo>
                    <a:pt x="32" y="135"/>
                  </a:lnTo>
                  <a:lnTo>
                    <a:pt x="24" y="146"/>
                  </a:lnTo>
                  <a:lnTo>
                    <a:pt x="19" y="157"/>
                  </a:lnTo>
                  <a:lnTo>
                    <a:pt x="14" y="168"/>
                  </a:lnTo>
                  <a:lnTo>
                    <a:pt x="10" y="180"/>
                  </a:lnTo>
                  <a:lnTo>
                    <a:pt x="6" y="191"/>
                  </a:lnTo>
                  <a:lnTo>
                    <a:pt x="3" y="203"/>
                  </a:lnTo>
                  <a:lnTo>
                    <a:pt x="1" y="215"/>
                  </a:lnTo>
                  <a:lnTo>
                    <a:pt x="0" y="226"/>
                  </a:lnTo>
                  <a:lnTo>
                    <a:pt x="0" y="239"/>
                  </a:lnTo>
                  <a:lnTo>
                    <a:pt x="0" y="829"/>
                  </a:lnTo>
                  <a:lnTo>
                    <a:pt x="0" y="842"/>
                  </a:lnTo>
                  <a:lnTo>
                    <a:pt x="1" y="854"/>
                  </a:lnTo>
                  <a:lnTo>
                    <a:pt x="3" y="866"/>
                  </a:lnTo>
                  <a:lnTo>
                    <a:pt x="6" y="878"/>
                  </a:lnTo>
                  <a:lnTo>
                    <a:pt x="10" y="889"/>
                  </a:lnTo>
                  <a:lnTo>
                    <a:pt x="14" y="901"/>
                  </a:lnTo>
                  <a:lnTo>
                    <a:pt x="19" y="911"/>
                  </a:lnTo>
                  <a:lnTo>
                    <a:pt x="25" y="923"/>
                  </a:lnTo>
                  <a:lnTo>
                    <a:pt x="32" y="933"/>
                  </a:lnTo>
                  <a:lnTo>
                    <a:pt x="39" y="943"/>
                  </a:lnTo>
                  <a:lnTo>
                    <a:pt x="47" y="954"/>
                  </a:lnTo>
                  <a:lnTo>
                    <a:pt x="56" y="963"/>
                  </a:lnTo>
                  <a:lnTo>
                    <a:pt x="65" y="972"/>
                  </a:lnTo>
                  <a:lnTo>
                    <a:pt x="74" y="982"/>
                  </a:lnTo>
                  <a:lnTo>
                    <a:pt x="85" y="990"/>
                  </a:lnTo>
                  <a:lnTo>
                    <a:pt x="96" y="998"/>
                  </a:lnTo>
                  <a:lnTo>
                    <a:pt x="107" y="1007"/>
                  </a:lnTo>
                  <a:lnTo>
                    <a:pt x="119" y="1014"/>
                  </a:lnTo>
                  <a:lnTo>
                    <a:pt x="131" y="1021"/>
                  </a:lnTo>
                  <a:lnTo>
                    <a:pt x="145" y="1027"/>
                  </a:lnTo>
                  <a:lnTo>
                    <a:pt x="158" y="1034"/>
                  </a:lnTo>
                  <a:lnTo>
                    <a:pt x="172" y="1040"/>
                  </a:lnTo>
                  <a:lnTo>
                    <a:pt x="186" y="1045"/>
                  </a:lnTo>
                  <a:lnTo>
                    <a:pt x="201" y="1050"/>
                  </a:lnTo>
                  <a:lnTo>
                    <a:pt x="215" y="1054"/>
                  </a:lnTo>
                  <a:lnTo>
                    <a:pt x="231" y="1058"/>
                  </a:lnTo>
                  <a:lnTo>
                    <a:pt x="247" y="1062"/>
                  </a:lnTo>
                  <a:lnTo>
                    <a:pt x="262" y="1064"/>
                  </a:lnTo>
                  <a:lnTo>
                    <a:pt x="279" y="1066"/>
                  </a:lnTo>
                  <a:lnTo>
                    <a:pt x="295" y="1068"/>
                  </a:lnTo>
                  <a:lnTo>
                    <a:pt x="312" y="1069"/>
                  </a:lnTo>
                  <a:lnTo>
                    <a:pt x="329" y="1069"/>
                  </a:lnTo>
                  <a:lnTo>
                    <a:pt x="329" y="0"/>
                  </a:lnTo>
                  <a:close/>
                </a:path>
              </a:pathLst>
            </a:custGeom>
            <a:solidFill>
              <a:srgbClr val="0D7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693">
              <a:extLst>
                <a:ext uri="{FF2B5EF4-FFF2-40B4-BE49-F238E27FC236}">
                  <a16:creationId xmlns:a16="http://schemas.microsoft.com/office/drawing/2014/main" xmlns="" id="{98F4EEE1-A642-41E8-927E-CFB5A9527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4863" y="5319713"/>
              <a:ext cx="295275" cy="552450"/>
            </a:xfrm>
            <a:custGeom>
              <a:avLst/>
              <a:gdLst>
                <a:gd name="T0" fmla="*/ 1116 w 1490"/>
                <a:gd name="T1" fmla="*/ 7 h 2784"/>
                <a:gd name="T2" fmla="*/ 966 w 1490"/>
                <a:gd name="T3" fmla="*/ 27 h 2784"/>
                <a:gd name="T4" fmla="*/ 824 w 1490"/>
                <a:gd name="T5" fmla="*/ 64 h 2784"/>
                <a:gd name="T6" fmla="*/ 688 w 1490"/>
                <a:gd name="T7" fmla="*/ 115 h 2784"/>
                <a:gd name="T8" fmla="*/ 560 w 1490"/>
                <a:gd name="T9" fmla="*/ 179 h 2784"/>
                <a:gd name="T10" fmla="*/ 443 w 1490"/>
                <a:gd name="T11" fmla="*/ 257 h 2784"/>
                <a:gd name="T12" fmla="*/ 335 w 1490"/>
                <a:gd name="T13" fmla="*/ 346 h 2784"/>
                <a:gd name="T14" fmla="*/ 241 w 1490"/>
                <a:gd name="T15" fmla="*/ 448 h 2784"/>
                <a:gd name="T16" fmla="*/ 159 w 1490"/>
                <a:gd name="T17" fmla="*/ 560 h 2784"/>
                <a:gd name="T18" fmla="*/ 91 w 1490"/>
                <a:gd name="T19" fmla="*/ 682 h 2784"/>
                <a:gd name="T20" fmla="*/ 42 w 1490"/>
                <a:gd name="T21" fmla="*/ 814 h 2784"/>
                <a:gd name="T22" fmla="*/ 11 w 1490"/>
                <a:gd name="T23" fmla="*/ 953 h 2784"/>
                <a:gd name="T24" fmla="*/ 0 w 1490"/>
                <a:gd name="T25" fmla="*/ 1097 h 2784"/>
                <a:gd name="T26" fmla="*/ 7 w 1490"/>
                <a:gd name="T27" fmla="*/ 1804 h 2784"/>
                <a:gd name="T28" fmla="*/ 34 w 1490"/>
                <a:gd name="T29" fmla="*/ 1944 h 2784"/>
                <a:gd name="T30" fmla="*/ 80 w 1490"/>
                <a:gd name="T31" fmla="*/ 2076 h 2784"/>
                <a:gd name="T32" fmla="*/ 166 w 1490"/>
                <a:gd name="T33" fmla="*/ 2236 h 2784"/>
                <a:gd name="T34" fmla="*/ 296 w 1490"/>
                <a:gd name="T35" fmla="*/ 2399 h 2784"/>
                <a:gd name="T36" fmla="*/ 454 w 1490"/>
                <a:gd name="T37" fmla="*/ 2537 h 2784"/>
                <a:gd name="T38" fmla="*/ 636 w 1490"/>
                <a:gd name="T39" fmla="*/ 2646 h 2784"/>
                <a:gd name="T40" fmla="*/ 837 w 1490"/>
                <a:gd name="T41" fmla="*/ 2726 h 2784"/>
                <a:gd name="T42" fmla="*/ 1055 w 1490"/>
                <a:gd name="T43" fmla="*/ 2773 h 2784"/>
                <a:gd name="T44" fmla="*/ 1251 w 1490"/>
                <a:gd name="T45" fmla="*/ 2784 h 2784"/>
                <a:gd name="T46" fmla="*/ 1313 w 1490"/>
                <a:gd name="T47" fmla="*/ 2773 h 2784"/>
                <a:gd name="T48" fmla="*/ 1369 w 1490"/>
                <a:gd name="T49" fmla="*/ 2748 h 2784"/>
                <a:gd name="T50" fmla="*/ 1417 w 1490"/>
                <a:gd name="T51" fmla="*/ 2710 h 2784"/>
                <a:gd name="T52" fmla="*/ 1454 w 1490"/>
                <a:gd name="T53" fmla="*/ 2663 h 2784"/>
                <a:gd name="T54" fmla="*/ 1479 w 1490"/>
                <a:gd name="T55" fmla="*/ 2607 h 2784"/>
                <a:gd name="T56" fmla="*/ 1490 w 1490"/>
                <a:gd name="T57" fmla="*/ 2545 h 2784"/>
                <a:gd name="T58" fmla="*/ 1485 w 1490"/>
                <a:gd name="T59" fmla="*/ 2481 h 2784"/>
                <a:gd name="T60" fmla="*/ 1465 w 1490"/>
                <a:gd name="T61" fmla="*/ 2423 h 2784"/>
                <a:gd name="T62" fmla="*/ 1433 w 1490"/>
                <a:gd name="T63" fmla="*/ 2371 h 2784"/>
                <a:gd name="T64" fmla="*/ 1388 w 1490"/>
                <a:gd name="T65" fmla="*/ 2330 h 2784"/>
                <a:gd name="T66" fmla="*/ 1337 w 1490"/>
                <a:gd name="T67" fmla="*/ 2299 h 2784"/>
                <a:gd name="T68" fmla="*/ 1276 w 1490"/>
                <a:gd name="T69" fmla="*/ 2283 h 2784"/>
                <a:gd name="T70" fmla="*/ 1159 w 1490"/>
                <a:gd name="T71" fmla="*/ 2277 h 2784"/>
                <a:gd name="T72" fmla="*/ 974 w 1490"/>
                <a:gd name="T73" fmla="*/ 2240 h 2784"/>
                <a:gd name="T74" fmla="*/ 813 w 1490"/>
                <a:gd name="T75" fmla="*/ 2170 h 2784"/>
                <a:gd name="T76" fmla="*/ 682 w 1490"/>
                <a:gd name="T77" fmla="*/ 2072 h 2784"/>
                <a:gd name="T78" fmla="*/ 584 w 1490"/>
                <a:gd name="T79" fmla="*/ 1955 h 2784"/>
                <a:gd name="T80" fmla="*/ 525 w 1490"/>
                <a:gd name="T81" fmla="*/ 1826 h 2784"/>
                <a:gd name="T82" fmla="*/ 504 w 1490"/>
                <a:gd name="T83" fmla="*/ 1687 h 2784"/>
                <a:gd name="T84" fmla="*/ 518 w 1490"/>
                <a:gd name="T85" fmla="*/ 986 h 2784"/>
                <a:gd name="T86" fmla="*/ 565 w 1490"/>
                <a:gd name="T87" fmla="*/ 862 h 2784"/>
                <a:gd name="T88" fmla="*/ 629 w 1490"/>
                <a:gd name="T89" fmla="*/ 769 h 2784"/>
                <a:gd name="T90" fmla="*/ 712 w 1490"/>
                <a:gd name="T91" fmla="*/ 686 h 2784"/>
                <a:gd name="T92" fmla="*/ 813 w 1490"/>
                <a:gd name="T93" fmla="*/ 616 h 2784"/>
                <a:gd name="T94" fmla="*/ 932 w 1490"/>
                <a:gd name="T95" fmla="*/ 560 h 2784"/>
                <a:gd name="T96" fmla="*/ 1065 w 1490"/>
                <a:gd name="T97" fmla="*/ 522 h 2784"/>
                <a:gd name="T98" fmla="*/ 1208 w 1490"/>
                <a:gd name="T99" fmla="*/ 506 h 2784"/>
                <a:gd name="T100" fmla="*/ 1289 w 1490"/>
                <a:gd name="T101" fmla="*/ 500 h 2784"/>
                <a:gd name="T102" fmla="*/ 1347 w 1490"/>
                <a:gd name="T103" fmla="*/ 480 h 2784"/>
                <a:gd name="T104" fmla="*/ 1399 w 1490"/>
                <a:gd name="T105" fmla="*/ 448 h 2784"/>
                <a:gd name="T106" fmla="*/ 1440 w 1490"/>
                <a:gd name="T107" fmla="*/ 404 h 2784"/>
                <a:gd name="T108" fmla="*/ 1470 w 1490"/>
                <a:gd name="T109" fmla="*/ 351 h 2784"/>
                <a:gd name="T110" fmla="*/ 1487 w 1490"/>
                <a:gd name="T111" fmla="*/ 291 h 2784"/>
                <a:gd name="T112" fmla="*/ 1489 w 1490"/>
                <a:gd name="T113" fmla="*/ 228 h 2784"/>
                <a:gd name="T114" fmla="*/ 1475 w 1490"/>
                <a:gd name="T115" fmla="*/ 166 h 2784"/>
                <a:gd name="T116" fmla="*/ 1448 w 1490"/>
                <a:gd name="T117" fmla="*/ 112 h 2784"/>
                <a:gd name="T118" fmla="*/ 1407 w 1490"/>
                <a:gd name="T119" fmla="*/ 67 h 2784"/>
                <a:gd name="T120" fmla="*/ 1358 w 1490"/>
                <a:gd name="T121" fmla="*/ 32 h 2784"/>
                <a:gd name="T122" fmla="*/ 1301 w 1490"/>
                <a:gd name="T123" fmla="*/ 9 h 2784"/>
                <a:gd name="T124" fmla="*/ 1238 w 1490"/>
                <a:gd name="T125" fmla="*/ 0 h 2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90" h="2784">
                  <a:moveTo>
                    <a:pt x="1238" y="0"/>
                  </a:moveTo>
                  <a:lnTo>
                    <a:pt x="1207" y="1"/>
                  </a:lnTo>
                  <a:lnTo>
                    <a:pt x="1177" y="2"/>
                  </a:lnTo>
                  <a:lnTo>
                    <a:pt x="1146" y="4"/>
                  </a:lnTo>
                  <a:lnTo>
                    <a:pt x="1116" y="7"/>
                  </a:lnTo>
                  <a:lnTo>
                    <a:pt x="1085" y="9"/>
                  </a:lnTo>
                  <a:lnTo>
                    <a:pt x="1055" y="13"/>
                  </a:lnTo>
                  <a:lnTo>
                    <a:pt x="1025" y="17"/>
                  </a:lnTo>
                  <a:lnTo>
                    <a:pt x="996" y="22"/>
                  </a:lnTo>
                  <a:lnTo>
                    <a:pt x="966" y="27"/>
                  </a:lnTo>
                  <a:lnTo>
                    <a:pt x="937" y="34"/>
                  </a:lnTo>
                  <a:lnTo>
                    <a:pt x="909" y="40"/>
                  </a:lnTo>
                  <a:lnTo>
                    <a:pt x="880" y="47"/>
                  </a:lnTo>
                  <a:lnTo>
                    <a:pt x="852" y="55"/>
                  </a:lnTo>
                  <a:lnTo>
                    <a:pt x="824" y="64"/>
                  </a:lnTo>
                  <a:lnTo>
                    <a:pt x="796" y="73"/>
                  </a:lnTo>
                  <a:lnTo>
                    <a:pt x="769" y="82"/>
                  </a:lnTo>
                  <a:lnTo>
                    <a:pt x="741" y="93"/>
                  </a:lnTo>
                  <a:lnTo>
                    <a:pt x="715" y="103"/>
                  </a:lnTo>
                  <a:lnTo>
                    <a:pt x="688" y="115"/>
                  </a:lnTo>
                  <a:lnTo>
                    <a:pt x="662" y="126"/>
                  </a:lnTo>
                  <a:lnTo>
                    <a:pt x="636" y="138"/>
                  </a:lnTo>
                  <a:lnTo>
                    <a:pt x="610" y="152"/>
                  </a:lnTo>
                  <a:lnTo>
                    <a:pt x="585" y="165"/>
                  </a:lnTo>
                  <a:lnTo>
                    <a:pt x="560" y="179"/>
                  </a:lnTo>
                  <a:lnTo>
                    <a:pt x="536" y="193"/>
                  </a:lnTo>
                  <a:lnTo>
                    <a:pt x="512" y="209"/>
                  </a:lnTo>
                  <a:lnTo>
                    <a:pt x="489" y="224"/>
                  </a:lnTo>
                  <a:lnTo>
                    <a:pt x="466" y="240"/>
                  </a:lnTo>
                  <a:lnTo>
                    <a:pt x="443" y="257"/>
                  </a:lnTo>
                  <a:lnTo>
                    <a:pt x="420" y="273"/>
                  </a:lnTo>
                  <a:lnTo>
                    <a:pt x="398" y="291"/>
                  </a:lnTo>
                  <a:lnTo>
                    <a:pt x="376" y="309"/>
                  </a:lnTo>
                  <a:lnTo>
                    <a:pt x="356" y="327"/>
                  </a:lnTo>
                  <a:lnTo>
                    <a:pt x="335" y="346"/>
                  </a:lnTo>
                  <a:lnTo>
                    <a:pt x="315" y="366"/>
                  </a:lnTo>
                  <a:lnTo>
                    <a:pt x="296" y="385"/>
                  </a:lnTo>
                  <a:lnTo>
                    <a:pt x="277" y="406"/>
                  </a:lnTo>
                  <a:lnTo>
                    <a:pt x="258" y="427"/>
                  </a:lnTo>
                  <a:lnTo>
                    <a:pt x="241" y="448"/>
                  </a:lnTo>
                  <a:lnTo>
                    <a:pt x="223" y="469"/>
                  </a:lnTo>
                  <a:lnTo>
                    <a:pt x="205" y="491"/>
                  </a:lnTo>
                  <a:lnTo>
                    <a:pt x="190" y="514"/>
                  </a:lnTo>
                  <a:lnTo>
                    <a:pt x="173" y="537"/>
                  </a:lnTo>
                  <a:lnTo>
                    <a:pt x="159" y="560"/>
                  </a:lnTo>
                  <a:lnTo>
                    <a:pt x="144" y="583"/>
                  </a:lnTo>
                  <a:lnTo>
                    <a:pt x="129" y="607"/>
                  </a:lnTo>
                  <a:lnTo>
                    <a:pt x="116" y="632"/>
                  </a:lnTo>
                  <a:lnTo>
                    <a:pt x="104" y="657"/>
                  </a:lnTo>
                  <a:lnTo>
                    <a:pt x="91" y="682"/>
                  </a:lnTo>
                  <a:lnTo>
                    <a:pt x="80" y="708"/>
                  </a:lnTo>
                  <a:lnTo>
                    <a:pt x="69" y="734"/>
                  </a:lnTo>
                  <a:lnTo>
                    <a:pt x="60" y="760"/>
                  </a:lnTo>
                  <a:lnTo>
                    <a:pt x="51" y="787"/>
                  </a:lnTo>
                  <a:lnTo>
                    <a:pt x="42" y="814"/>
                  </a:lnTo>
                  <a:lnTo>
                    <a:pt x="34" y="841"/>
                  </a:lnTo>
                  <a:lnTo>
                    <a:pt x="27" y="869"/>
                  </a:lnTo>
                  <a:lnTo>
                    <a:pt x="20" y="897"/>
                  </a:lnTo>
                  <a:lnTo>
                    <a:pt x="15" y="925"/>
                  </a:lnTo>
                  <a:lnTo>
                    <a:pt x="11" y="953"/>
                  </a:lnTo>
                  <a:lnTo>
                    <a:pt x="7" y="981"/>
                  </a:lnTo>
                  <a:lnTo>
                    <a:pt x="4" y="1010"/>
                  </a:lnTo>
                  <a:lnTo>
                    <a:pt x="2" y="1039"/>
                  </a:lnTo>
                  <a:lnTo>
                    <a:pt x="1" y="1068"/>
                  </a:lnTo>
                  <a:lnTo>
                    <a:pt x="0" y="1097"/>
                  </a:lnTo>
                  <a:lnTo>
                    <a:pt x="0" y="1687"/>
                  </a:lnTo>
                  <a:lnTo>
                    <a:pt x="1" y="1716"/>
                  </a:lnTo>
                  <a:lnTo>
                    <a:pt x="2" y="1745"/>
                  </a:lnTo>
                  <a:lnTo>
                    <a:pt x="4" y="1775"/>
                  </a:lnTo>
                  <a:lnTo>
                    <a:pt x="7" y="1804"/>
                  </a:lnTo>
                  <a:lnTo>
                    <a:pt x="11" y="1832"/>
                  </a:lnTo>
                  <a:lnTo>
                    <a:pt x="15" y="1861"/>
                  </a:lnTo>
                  <a:lnTo>
                    <a:pt x="20" y="1889"/>
                  </a:lnTo>
                  <a:lnTo>
                    <a:pt x="27" y="1917"/>
                  </a:lnTo>
                  <a:lnTo>
                    <a:pt x="34" y="1944"/>
                  </a:lnTo>
                  <a:lnTo>
                    <a:pt x="42" y="1971"/>
                  </a:lnTo>
                  <a:lnTo>
                    <a:pt x="51" y="1998"/>
                  </a:lnTo>
                  <a:lnTo>
                    <a:pt x="60" y="2025"/>
                  </a:lnTo>
                  <a:lnTo>
                    <a:pt x="69" y="2050"/>
                  </a:lnTo>
                  <a:lnTo>
                    <a:pt x="80" y="2076"/>
                  </a:lnTo>
                  <a:lnTo>
                    <a:pt x="91" y="2102"/>
                  </a:lnTo>
                  <a:lnTo>
                    <a:pt x="104" y="2128"/>
                  </a:lnTo>
                  <a:lnTo>
                    <a:pt x="123" y="2165"/>
                  </a:lnTo>
                  <a:lnTo>
                    <a:pt x="144" y="2201"/>
                  </a:lnTo>
                  <a:lnTo>
                    <a:pt x="166" y="2236"/>
                  </a:lnTo>
                  <a:lnTo>
                    <a:pt x="190" y="2271"/>
                  </a:lnTo>
                  <a:lnTo>
                    <a:pt x="214" y="2305"/>
                  </a:lnTo>
                  <a:lnTo>
                    <a:pt x="241" y="2337"/>
                  </a:lnTo>
                  <a:lnTo>
                    <a:pt x="268" y="2369"/>
                  </a:lnTo>
                  <a:lnTo>
                    <a:pt x="296" y="2399"/>
                  </a:lnTo>
                  <a:lnTo>
                    <a:pt x="326" y="2429"/>
                  </a:lnTo>
                  <a:lnTo>
                    <a:pt x="356" y="2457"/>
                  </a:lnTo>
                  <a:lnTo>
                    <a:pt x="388" y="2485"/>
                  </a:lnTo>
                  <a:lnTo>
                    <a:pt x="420" y="2511"/>
                  </a:lnTo>
                  <a:lnTo>
                    <a:pt x="454" y="2537"/>
                  </a:lnTo>
                  <a:lnTo>
                    <a:pt x="489" y="2561"/>
                  </a:lnTo>
                  <a:lnTo>
                    <a:pt x="524" y="2584"/>
                  </a:lnTo>
                  <a:lnTo>
                    <a:pt x="560" y="2606"/>
                  </a:lnTo>
                  <a:lnTo>
                    <a:pt x="598" y="2626"/>
                  </a:lnTo>
                  <a:lnTo>
                    <a:pt x="636" y="2646"/>
                  </a:lnTo>
                  <a:lnTo>
                    <a:pt x="674" y="2665"/>
                  </a:lnTo>
                  <a:lnTo>
                    <a:pt x="715" y="2681"/>
                  </a:lnTo>
                  <a:lnTo>
                    <a:pt x="754" y="2698"/>
                  </a:lnTo>
                  <a:lnTo>
                    <a:pt x="796" y="2712"/>
                  </a:lnTo>
                  <a:lnTo>
                    <a:pt x="837" y="2726"/>
                  </a:lnTo>
                  <a:lnTo>
                    <a:pt x="880" y="2737"/>
                  </a:lnTo>
                  <a:lnTo>
                    <a:pt x="922" y="2749"/>
                  </a:lnTo>
                  <a:lnTo>
                    <a:pt x="966" y="2758"/>
                  </a:lnTo>
                  <a:lnTo>
                    <a:pt x="1011" y="2765"/>
                  </a:lnTo>
                  <a:lnTo>
                    <a:pt x="1055" y="2773"/>
                  </a:lnTo>
                  <a:lnTo>
                    <a:pt x="1100" y="2778"/>
                  </a:lnTo>
                  <a:lnTo>
                    <a:pt x="1146" y="2781"/>
                  </a:lnTo>
                  <a:lnTo>
                    <a:pt x="1191" y="2783"/>
                  </a:lnTo>
                  <a:lnTo>
                    <a:pt x="1238" y="2784"/>
                  </a:lnTo>
                  <a:lnTo>
                    <a:pt x="1251" y="2784"/>
                  </a:lnTo>
                  <a:lnTo>
                    <a:pt x="1264" y="2783"/>
                  </a:lnTo>
                  <a:lnTo>
                    <a:pt x="1276" y="2781"/>
                  </a:lnTo>
                  <a:lnTo>
                    <a:pt x="1289" y="2779"/>
                  </a:lnTo>
                  <a:lnTo>
                    <a:pt x="1301" y="2776"/>
                  </a:lnTo>
                  <a:lnTo>
                    <a:pt x="1313" y="2773"/>
                  </a:lnTo>
                  <a:lnTo>
                    <a:pt x="1325" y="2768"/>
                  </a:lnTo>
                  <a:lnTo>
                    <a:pt x="1337" y="2764"/>
                  </a:lnTo>
                  <a:lnTo>
                    <a:pt x="1347" y="2759"/>
                  </a:lnTo>
                  <a:lnTo>
                    <a:pt x="1358" y="2754"/>
                  </a:lnTo>
                  <a:lnTo>
                    <a:pt x="1369" y="2748"/>
                  </a:lnTo>
                  <a:lnTo>
                    <a:pt x="1379" y="2740"/>
                  </a:lnTo>
                  <a:lnTo>
                    <a:pt x="1388" y="2734"/>
                  </a:lnTo>
                  <a:lnTo>
                    <a:pt x="1399" y="2727"/>
                  </a:lnTo>
                  <a:lnTo>
                    <a:pt x="1407" y="2719"/>
                  </a:lnTo>
                  <a:lnTo>
                    <a:pt x="1417" y="2710"/>
                  </a:lnTo>
                  <a:lnTo>
                    <a:pt x="1425" y="2701"/>
                  </a:lnTo>
                  <a:lnTo>
                    <a:pt x="1433" y="2693"/>
                  </a:lnTo>
                  <a:lnTo>
                    <a:pt x="1440" y="2682"/>
                  </a:lnTo>
                  <a:lnTo>
                    <a:pt x="1448" y="2673"/>
                  </a:lnTo>
                  <a:lnTo>
                    <a:pt x="1454" y="2663"/>
                  </a:lnTo>
                  <a:lnTo>
                    <a:pt x="1460" y="2652"/>
                  </a:lnTo>
                  <a:lnTo>
                    <a:pt x="1465" y="2641"/>
                  </a:lnTo>
                  <a:lnTo>
                    <a:pt x="1470" y="2630"/>
                  </a:lnTo>
                  <a:lnTo>
                    <a:pt x="1475" y="2619"/>
                  </a:lnTo>
                  <a:lnTo>
                    <a:pt x="1479" y="2607"/>
                  </a:lnTo>
                  <a:lnTo>
                    <a:pt x="1482" y="2595"/>
                  </a:lnTo>
                  <a:lnTo>
                    <a:pt x="1485" y="2583"/>
                  </a:lnTo>
                  <a:lnTo>
                    <a:pt x="1487" y="2570"/>
                  </a:lnTo>
                  <a:lnTo>
                    <a:pt x="1489" y="2558"/>
                  </a:lnTo>
                  <a:lnTo>
                    <a:pt x="1490" y="2545"/>
                  </a:lnTo>
                  <a:lnTo>
                    <a:pt x="1490" y="2532"/>
                  </a:lnTo>
                  <a:lnTo>
                    <a:pt x="1490" y="2518"/>
                  </a:lnTo>
                  <a:lnTo>
                    <a:pt x="1489" y="2506"/>
                  </a:lnTo>
                  <a:lnTo>
                    <a:pt x="1487" y="2494"/>
                  </a:lnTo>
                  <a:lnTo>
                    <a:pt x="1485" y="2481"/>
                  </a:lnTo>
                  <a:lnTo>
                    <a:pt x="1482" y="2469"/>
                  </a:lnTo>
                  <a:lnTo>
                    <a:pt x="1479" y="2457"/>
                  </a:lnTo>
                  <a:lnTo>
                    <a:pt x="1475" y="2445"/>
                  </a:lnTo>
                  <a:lnTo>
                    <a:pt x="1470" y="2433"/>
                  </a:lnTo>
                  <a:lnTo>
                    <a:pt x="1465" y="2423"/>
                  </a:lnTo>
                  <a:lnTo>
                    <a:pt x="1460" y="2412"/>
                  </a:lnTo>
                  <a:lnTo>
                    <a:pt x="1454" y="2401"/>
                  </a:lnTo>
                  <a:lnTo>
                    <a:pt x="1448" y="2391"/>
                  </a:lnTo>
                  <a:lnTo>
                    <a:pt x="1440" y="2381"/>
                  </a:lnTo>
                  <a:lnTo>
                    <a:pt x="1433" y="2371"/>
                  </a:lnTo>
                  <a:lnTo>
                    <a:pt x="1425" y="2363"/>
                  </a:lnTo>
                  <a:lnTo>
                    <a:pt x="1417" y="2353"/>
                  </a:lnTo>
                  <a:lnTo>
                    <a:pt x="1407" y="2345"/>
                  </a:lnTo>
                  <a:lnTo>
                    <a:pt x="1399" y="2337"/>
                  </a:lnTo>
                  <a:lnTo>
                    <a:pt x="1388" y="2330"/>
                  </a:lnTo>
                  <a:lnTo>
                    <a:pt x="1379" y="2323"/>
                  </a:lnTo>
                  <a:lnTo>
                    <a:pt x="1369" y="2316"/>
                  </a:lnTo>
                  <a:lnTo>
                    <a:pt x="1358" y="2310"/>
                  </a:lnTo>
                  <a:lnTo>
                    <a:pt x="1347" y="2305"/>
                  </a:lnTo>
                  <a:lnTo>
                    <a:pt x="1337" y="2299"/>
                  </a:lnTo>
                  <a:lnTo>
                    <a:pt x="1325" y="2295"/>
                  </a:lnTo>
                  <a:lnTo>
                    <a:pt x="1313" y="2291"/>
                  </a:lnTo>
                  <a:lnTo>
                    <a:pt x="1301" y="2288"/>
                  </a:lnTo>
                  <a:lnTo>
                    <a:pt x="1289" y="2285"/>
                  </a:lnTo>
                  <a:lnTo>
                    <a:pt x="1276" y="2283"/>
                  </a:lnTo>
                  <a:lnTo>
                    <a:pt x="1264" y="2281"/>
                  </a:lnTo>
                  <a:lnTo>
                    <a:pt x="1251" y="2280"/>
                  </a:lnTo>
                  <a:lnTo>
                    <a:pt x="1238" y="2280"/>
                  </a:lnTo>
                  <a:lnTo>
                    <a:pt x="1199" y="2279"/>
                  </a:lnTo>
                  <a:lnTo>
                    <a:pt x="1159" y="2277"/>
                  </a:lnTo>
                  <a:lnTo>
                    <a:pt x="1121" y="2273"/>
                  </a:lnTo>
                  <a:lnTo>
                    <a:pt x="1083" y="2266"/>
                  </a:lnTo>
                  <a:lnTo>
                    <a:pt x="1046" y="2259"/>
                  </a:lnTo>
                  <a:lnTo>
                    <a:pt x="1010" y="2251"/>
                  </a:lnTo>
                  <a:lnTo>
                    <a:pt x="974" y="2240"/>
                  </a:lnTo>
                  <a:lnTo>
                    <a:pt x="940" y="2229"/>
                  </a:lnTo>
                  <a:lnTo>
                    <a:pt x="907" y="2215"/>
                  </a:lnTo>
                  <a:lnTo>
                    <a:pt x="875" y="2201"/>
                  </a:lnTo>
                  <a:lnTo>
                    <a:pt x="844" y="2186"/>
                  </a:lnTo>
                  <a:lnTo>
                    <a:pt x="813" y="2170"/>
                  </a:lnTo>
                  <a:lnTo>
                    <a:pt x="784" y="2152"/>
                  </a:lnTo>
                  <a:lnTo>
                    <a:pt x="756" y="2133"/>
                  </a:lnTo>
                  <a:lnTo>
                    <a:pt x="730" y="2114"/>
                  </a:lnTo>
                  <a:lnTo>
                    <a:pt x="706" y="2093"/>
                  </a:lnTo>
                  <a:lnTo>
                    <a:pt x="682" y="2072"/>
                  </a:lnTo>
                  <a:lnTo>
                    <a:pt x="659" y="2049"/>
                  </a:lnTo>
                  <a:lnTo>
                    <a:pt x="638" y="2027"/>
                  </a:lnTo>
                  <a:lnTo>
                    <a:pt x="618" y="2004"/>
                  </a:lnTo>
                  <a:lnTo>
                    <a:pt x="601" y="1980"/>
                  </a:lnTo>
                  <a:lnTo>
                    <a:pt x="584" y="1955"/>
                  </a:lnTo>
                  <a:lnTo>
                    <a:pt x="570" y="1930"/>
                  </a:lnTo>
                  <a:lnTo>
                    <a:pt x="556" y="1904"/>
                  </a:lnTo>
                  <a:lnTo>
                    <a:pt x="544" y="1878"/>
                  </a:lnTo>
                  <a:lnTo>
                    <a:pt x="533" y="1852"/>
                  </a:lnTo>
                  <a:lnTo>
                    <a:pt x="525" y="1826"/>
                  </a:lnTo>
                  <a:lnTo>
                    <a:pt x="518" y="1799"/>
                  </a:lnTo>
                  <a:lnTo>
                    <a:pt x="511" y="1771"/>
                  </a:lnTo>
                  <a:lnTo>
                    <a:pt x="508" y="1744"/>
                  </a:lnTo>
                  <a:lnTo>
                    <a:pt x="505" y="1716"/>
                  </a:lnTo>
                  <a:lnTo>
                    <a:pt x="504" y="1687"/>
                  </a:lnTo>
                  <a:lnTo>
                    <a:pt x="504" y="1097"/>
                  </a:lnTo>
                  <a:lnTo>
                    <a:pt x="505" y="1069"/>
                  </a:lnTo>
                  <a:lnTo>
                    <a:pt x="508" y="1041"/>
                  </a:lnTo>
                  <a:lnTo>
                    <a:pt x="511" y="1013"/>
                  </a:lnTo>
                  <a:lnTo>
                    <a:pt x="518" y="986"/>
                  </a:lnTo>
                  <a:lnTo>
                    <a:pt x="525" y="959"/>
                  </a:lnTo>
                  <a:lnTo>
                    <a:pt x="533" y="932"/>
                  </a:lnTo>
                  <a:lnTo>
                    <a:pt x="544" y="906"/>
                  </a:lnTo>
                  <a:lnTo>
                    <a:pt x="556" y="880"/>
                  </a:lnTo>
                  <a:lnTo>
                    <a:pt x="565" y="862"/>
                  </a:lnTo>
                  <a:lnTo>
                    <a:pt x="577" y="843"/>
                  </a:lnTo>
                  <a:lnTo>
                    <a:pt x="588" y="824"/>
                  </a:lnTo>
                  <a:lnTo>
                    <a:pt x="601" y="805"/>
                  </a:lnTo>
                  <a:lnTo>
                    <a:pt x="614" y="787"/>
                  </a:lnTo>
                  <a:lnTo>
                    <a:pt x="629" y="769"/>
                  </a:lnTo>
                  <a:lnTo>
                    <a:pt x="643" y="753"/>
                  </a:lnTo>
                  <a:lnTo>
                    <a:pt x="659" y="735"/>
                  </a:lnTo>
                  <a:lnTo>
                    <a:pt x="675" y="718"/>
                  </a:lnTo>
                  <a:lnTo>
                    <a:pt x="693" y="703"/>
                  </a:lnTo>
                  <a:lnTo>
                    <a:pt x="712" y="686"/>
                  </a:lnTo>
                  <a:lnTo>
                    <a:pt x="730" y="672"/>
                  </a:lnTo>
                  <a:lnTo>
                    <a:pt x="750" y="656"/>
                  </a:lnTo>
                  <a:lnTo>
                    <a:pt x="770" y="643"/>
                  </a:lnTo>
                  <a:lnTo>
                    <a:pt x="792" y="628"/>
                  </a:lnTo>
                  <a:lnTo>
                    <a:pt x="813" y="616"/>
                  </a:lnTo>
                  <a:lnTo>
                    <a:pt x="835" y="603"/>
                  </a:lnTo>
                  <a:lnTo>
                    <a:pt x="859" y="591"/>
                  </a:lnTo>
                  <a:lnTo>
                    <a:pt x="883" y="579"/>
                  </a:lnTo>
                  <a:lnTo>
                    <a:pt x="907" y="569"/>
                  </a:lnTo>
                  <a:lnTo>
                    <a:pt x="932" y="560"/>
                  </a:lnTo>
                  <a:lnTo>
                    <a:pt x="958" y="550"/>
                  </a:lnTo>
                  <a:lnTo>
                    <a:pt x="984" y="542"/>
                  </a:lnTo>
                  <a:lnTo>
                    <a:pt x="1010" y="535"/>
                  </a:lnTo>
                  <a:lnTo>
                    <a:pt x="1037" y="527"/>
                  </a:lnTo>
                  <a:lnTo>
                    <a:pt x="1065" y="522"/>
                  </a:lnTo>
                  <a:lnTo>
                    <a:pt x="1093" y="517"/>
                  </a:lnTo>
                  <a:lnTo>
                    <a:pt x="1121" y="513"/>
                  </a:lnTo>
                  <a:lnTo>
                    <a:pt x="1150" y="510"/>
                  </a:lnTo>
                  <a:lnTo>
                    <a:pt x="1179" y="507"/>
                  </a:lnTo>
                  <a:lnTo>
                    <a:pt x="1208" y="506"/>
                  </a:lnTo>
                  <a:lnTo>
                    <a:pt x="1238" y="505"/>
                  </a:lnTo>
                  <a:lnTo>
                    <a:pt x="1251" y="505"/>
                  </a:lnTo>
                  <a:lnTo>
                    <a:pt x="1264" y="504"/>
                  </a:lnTo>
                  <a:lnTo>
                    <a:pt x="1276" y="503"/>
                  </a:lnTo>
                  <a:lnTo>
                    <a:pt x="1289" y="500"/>
                  </a:lnTo>
                  <a:lnTo>
                    <a:pt x="1301" y="497"/>
                  </a:lnTo>
                  <a:lnTo>
                    <a:pt x="1313" y="494"/>
                  </a:lnTo>
                  <a:lnTo>
                    <a:pt x="1325" y="490"/>
                  </a:lnTo>
                  <a:lnTo>
                    <a:pt x="1337" y="485"/>
                  </a:lnTo>
                  <a:lnTo>
                    <a:pt x="1347" y="480"/>
                  </a:lnTo>
                  <a:lnTo>
                    <a:pt x="1358" y="475"/>
                  </a:lnTo>
                  <a:lnTo>
                    <a:pt x="1369" y="468"/>
                  </a:lnTo>
                  <a:lnTo>
                    <a:pt x="1379" y="462"/>
                  </a:lnTo>
                  <a:lnTo>
                    <a:pt x="1388" y="455"/>
                  </a:lnTo>
                  <a:lnTo>
                    <a:pt x="1399" y="448"/>
                  </a:lnTo>
                  <a:lnTo>
                    <a:pt x="1407" y="439"/>
                  </a:lnTo>
                  <a:lnTo>
                    <a:pt x="1417" y="431"/>
                  </a:lnTo>
                  <a:lnTo>
                    <a:pt x="1425" y="423"/>
                  </a:lnTo>
                  <a:lnTo>
                    <a:pt x="1433" y="413"/>
                  </a:lnTo>
                  <a:lnTo>
                    <a:pt x="1440" y="404"/>
                  </a:lnTo>
                  <a:lnTo>
                    <a:pt x="1448" y="394"/>
                  </a:lnTo>
                  <a:lnTo>
                    <a:pt x="1454" y="383"/>
                  </a:lnTo>
                  <a:lnTo>
                    <a:pt x="1460" y="373"/>
                  </a:lnTo>
                  <a:lnTo>
                    <a:pt x="1465" y="362"/>
                  </a:lnTo>
                  <a:lnTo>
                    <a:pt x="1470" y="351"/>
                  </a:lnTo>
                  <a:lnTo>
                    <a:pt x="1475" y="340"/>
                  </a:lnTo>
                  <a:lnTo>
                    <a:pt x="1479" y="328"/>
                  </a:lnTo>
                  <a:lnTo>
                    <a:pt x="1482" y="316"/>
                  </a:lnTo>
                  <a:lnTo>
                    <a:pt x="1485" y="303"/>
                  </a:lnTo>
                  <a:lnTo>
                    <a:pt x="1487" y="291"/>
                  </a:lnTo>
                  <a:lnTo>
                    <a:pt x="1489" y="278"/>
                  </a:lnTo>
                  <a:lnTo>
                    <a:pt x="1490" y="266"/>
                  </a:lnTo>
                  <a:lnTo>
                    <a:pt x="1490" y="253"/>
                  </a:lnTo>
                  <a:lnTo>
                    <a:pt x="1490" y="240"/>
                  </a:lnTo>
                  <a:lnTo>
                    <a:pt x="1489" y="228"/>
                  </a:lnTo>
                  <a:lnTo>
                    <a:pt x="1487" y="214"/>
                  </a:lnTo>
                  <a:lnTo>
                    <a:pt x="1485" y="202"/>
                  </a:lnTo>
                  <a:lnTo>
                    <a:pt x="1482" y="190"/>
                  </a:lnTo>
                  <a:lnTo>
                    <a:pt x="1479" y="178"/>
                  </a:lnTo>
                  <a:lnTo>
                    <a:pt x="1475" y="166"/>
                  </a:lnTo>
                  <a:lnTo>
                    <a:pt x="1470" y="155"/>
                  </a:lnTo>
                  <a:lnTo>
                    <a:pt x="1465" y="144"/>
                  </a:lnTo>
                  <a:lnTo>
                    <a:pt x="1460" y="133"/>
                  </a:lnTo>
                  <a:lnTo>
                    <a:pt x="1454" y="122"/>
                  </a:lnTo>
                  <a:lnTo>
                    <a:pt x="1448" y="112"/>
                  </a:lnTo>
                  <a:lnTo>
                    <a:pt x="1440" y="102"/>
                  </a:lnTo>
                  <a:lnTo>
                    <a:pt x="1433" y="93"/>
                  </a:lnTo>
                  <a:lnTo>
                    <a:pt x="1425" y="83"/>
                  </a:lnTo>
                  <a:lnTo>
                    <a:pt x="1417" y="75"/>
                  </a:lnTo>
                  <a:lnTo>
                    <a:pt x="1407" y="67"/>
                  </a:lnTo>
                  <a:lnTo>
                    <a:pt x="1399" y="58"/>
                  </a:lnTo>
                  <a:lnTo>
                    <a:pt x="1388" y="51"/>
                  </a:lnTo>
                  <a:lnTo>
                    <a:pt x="1379" y="44"/>
                  </a:lnTo>
                  <a:lnTo>
                    <a:pt x="1369" y="38"/>
                  </a:lnTo>
                  <a:lnTo>
                    <a:pt x="1358" y="32"/>
                  </a:lnTo>
                  <a:lnTo>
                    <a:pt x="1347" y="25"/>
                  </a:lnTo>
                  <a:lnTo>
                    <a:pt x="1337" y="21"/>
                  </a:lnTo>
                  <a:lnTo>
                    <a:pt x="1325" y="16"/>
                  </a:lnTo>
                  <a:lnTo>
                    <a:pt x="1313" y="12"/>
                  </a:lnTo>
                  <a:lnTo>
                    <a:pt x="1301" y="9"/>
                  </a:lnTo>
                  <a:lnTo>
                    <a:pt x="1289" y="6"/>
                  </a:lnTo>
                  <a:lnTo>
                    <a:pt x="1276" y="4"/>
                  </a:lnTo>
                  <a:lnTo>
                    <a:pt x="1264" y="2"/>
                  </a:lnTo>
                  <a:lnTo>
                    <a:pt x="1251" y="1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rgbClr val="F3F4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694">
              <a:extLst>
                <a:ext uri="{FF2B5EF4-FFF2-40B4-BE49-F238E27FC236}">
                  <a16:creationId xmlns:a16="http://schemas.microsoft.com/office/drawing/2014/main" xmlns="" id="{7CC3246B-CF4C-4C41-B689-CEF73DD0A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3788" y="5829300"/>
              <a:ext cx="68263" cy="20638"/>
            </a:xfrm>
            <a:custGeom>
              <a:avLst/>
              <a:gdLst>
                <a:gd name="T0" fmla="*/ 166 w 343"/>
                <a:gd name="T1" fmla="*/ 110 h 110"/>
                <a:gd name="T2" fmla="*/ 145 w 343"/>
                <a:gd name="T3" fmla="*/ 110 h 110"/>
                <a:gd name="T4" fmla="*/ 123 w 343"/>
                <a:gd name="T5" fmla="*/ 109 h 110"/>
                <a:gd name="T6" fmla="*/ 103 w 343"/>
                <a:gd name="T7" fmla="*/ 108 h 110"/>
                <a:gd name="T8" fmla="*/ 82 w 343"/>
                <a:gd name="T9" fmla="*/ 107 h 110"/>
                <a:gd name="T10" fmla="*/ 61 w 343"/>
                <a:gd name="T11" fmla="*/ 105 h 110"/>
                <a:gd name="T12" fmla="*/ 40 w 343"/>
                <a:gd name="T13" fmla="*/ 103 h 110"/>
                <a:gd name="T14" fmla="*/ 20 w 343"/>
                <a:gd name="T15" fmla="*/ 101 h 110"/>
                <a:gd name="T16" fmla="*/ 0 w 343"/>
                <a:gd name="T17" fmla="*/ 98 h 110"/>
                <a:gd name="T18" fmla="*/ 5 w 343"/>
                <a:gd name="T19" fmla="*/ 86 h 110"/>
                <a:gd name="T20" fmla="*/ 11 w 343"/>
                <a:gd name="T21" fmla="*/ 76 h 110"/>
                <a:gd name="T22" fmla="*/ 17 w 343"/>
                <a:gd name="T23" fmla="*/ 64 h 110"/>
                <a:gd name="T24" fmla="*/ 21 w 343"/>
                <a:gd name="T25" fmla="*/ 53 h 110"/>
                <a:gd name="T26" fmla="*/ 25 w 343"/>
                <a:gd name="T27" fmla="*/ 42 h 110"/>
                <a:gd name="T28" fmla="*/ 28 w 343"/>
                <a:gd name="T29" fmla="*/ 29 h 110"/>
                <a:gd name="T30" fmla="*/ 30 w 343"/>
                <a:gd name="T31" fmla="*/ 18 h 110"/>
                <a:gd name="T32" fmla="*/ 32 w 343"/>
                <a:gd name="T33" fmla="*/ 5 h 110"/>
                <a:gd name="T34" fmla="*/ 343 w 343"/>
                <a:gd name="T35" fmla="*/ 0 h 110"/>
                <a:gd name="T36" fmla="*/ 343 w 343"/>
                <a:gd name="T37" fmla="*/ 96 h 110"/>
                <a:gd name="T38" fmla="*/ 322 w 343"/>
                <a:gd name="T39" fmla="*/ 99 h 110"/>
                <a:gd name="T40" fmla="*/ 300 w 343"/>
                <a:gd name="T41" fmla="*/ 102 h 110"/>
                <a:gd name="T42" fmla="*/ 278 w 343"/>
                <a:gd name="T43" fmla="*/ 105 h 110"/>
                <a:gd name="T44" fmla="*/ 255 w 343"/>
                <a:gd name="T45" fmla="*/ 107 h 110"/>
                <a:gd name="T46" fmla="*/ 233 w 343"/>
                <a:gd name="T47" fmla="*/ 108 h 110"/>
                <a:gd name="T48" fmla="*/ 211 w 343"/>
                <a:gd name="T49" fmla="*/ 109 h 110"/>
                <a:gd name="T50" fmla="*/ 189 w 343"/>
                <a:gd name="T51" fmla="*/ 110 h 110"/>
                <a:gd name="T52" fmla="*/ 166 w 343"/>
                <a:gd name="T53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3" h="110">
                  <a:moveTo>
                    <a:pt x="166" y="110"/>
                  </a:moveTo>
                  <a:lnTo>
                    <a:pt x="145" y="110"/>
                  </a:lnTo>
                  <a:lnTo>
                    <a:pt x="123" y="109"/>
                  </a:lnTo>
                  <a:lnTo>
                    <a:pt x="103" y="108"/>
                  </a:lnTo>
                  <a:lnTo>
                    <a:pt x="82" y="107"/>
                  </a:lnTo>
                  <a:lnTo>
                    <a:pt x="61" y="105"/>
                  </a:lnTo>
                  <a:lnTo>
                    <a:pt x="40" y="103"/>
                  </a:lnTo>
                  <a:lnTo>
                    <a:pt x="20" y="101"/>
                  </a:lnTo>
                  <a:lnTo>
                    <a:pt x="0" y="98"/>
                  </a:lnTo>
                  <a:lnTo>
                    <a:pt x="5" y="86"/>
                  </a:lnTo>
                  <a:lnTo>
                    <a:pt x="11" y="76"/>
                  </a:lnTo>
                  <a:lnTo>
                    <a:pt x="17" y="64"/>
                  </a:lnTo>
                  <a:lnTo>
                    <a:pt x="21" y="53"/>
                  </a:lnTo>
                  <a:lnTo>
                    <a:pt x="25" y="42"/>
                  </a:lnTo>
                  <a:lnTo>
                    <a:pt x="28" y="29"/>
                  </a:lnTo>
                  <a:lnTo>
                    <a:pt x="30" y="18"/>
                  </a:lnTo>
                  <a:lnTo>
                    <a:pt x="32" y="5"/>
                  </a:lnTo>
                  <a:lnTo>
                    <a:pt x="343" y="0"/>
                  </a:lnTo>
                  <a:lnTo>
                    <a:pt x="343" y="96"/>
                  </a:lnTo>
                  <a:lnTo>
                    <a:pt x="322" y="99"/>
                  </a:lnTo>
                  <a:lnTo>
                    <a:pt x="300" y="102"/>
                  </a:lnTo>
                  <a:lnTo>
                    <a:pt x="278" y="105"/>
                  </a:lnTo>
                  <a:lnTo>
                    <a:pt x="255" y="107"/>
                  </a:lnTo>
                  <a:lnTo>
                    <a:pt x="233" y="108"/>
                  </a:lnTo>
                  <a:lnTo>
                    <a:pt x="211" y="109"/>
                  </a:lnTo>
                  <a:lnTo>
                    <a:pt x="189" y="110"/>
                  </a:lnTo>
                  <a:lnTo>
                    <a:pt x="166" y="110"/>
                  </a:lnTo>
                  <a:close/>
                </a:path>
              </a:pathLst>
            </a:custGeom>
            <a:solidFill>
              <a:srgbClr val="ABB7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695">
              <a:extLst>
                <a:ext uri="{FF2B5EF4-FFF2-40B4-BE49-F238E27FC236}">
                  <a16:creationId xmlns:a16="http://schemas.microsoft.com/office/drawing/2014/main" xmlns="" id="{6695740B-AE25-4733-910D-8B20D9A83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0275" y="5359400"/>
              <a:ext cx="231775" cy="469900"/>
            </a:xfrm>
            <a:custGeom>
              <a:avLst/>
              <a:gdLst>
                <a:gd name="T0" fmla="*/ 854 w 1163"/>
                <a:gd name="T1" fmla="*/ 2355 h 2373"/>
                <a:gd name="T2" fmla="*/ 855 w 1163"/>
                <a:gd name="T3" fmla="*/ 2322 h 2373"/>
                <a:gd name="T4" fmla="*/ 850 w 1163"/>
                <a:gd name="T5" fmla="*/ 2285 h 2373"/>
                <a:gd name="T6" fmla="*/ 840 w 1163"/>
                <a:gd name="T7" fmla="*/ 2249 h 2373"/>
                <a:gd name="T8" fmla="*/ 825 w 1163"/>
                <a:gd name="T9" fmla="*/ 2216 h 2373"/>
                <a:gd name="T10" fmla="*/ 805 w 1163"/>
                <a:gd name="T11" fmla="*/ 2185 h 2373"/>
                <a:gd name="T12" fmla="*/ 782 w 1163"/>
                <a:gd name="T13" fmla="*/ 2157 h 2373"/>
                <a:gd name="T14" fmla="*/ 753 w 1163"/>
                <a:gd name="T15" fmla="*/ 2134 h 2373"/>
                <a:gd name="T16" fmla="*/ 723 w 1163"/>
                <a:gd name="T17" fmla="*/ 2114 h 2373"/>
                <a:gd name="T18" fmla="*/ 690 w 1163"/>
                <a:gd name="T19" fmla="*/ 2099 h 2373"/>
                <a:gd name="T20" fmla="*/ 654 w 1163"/>
                <a:gd name="T21" fmla="*/ 2089 h 2373"/>
                <a:gd name="T22" fmla="*/ 616 w 1163"/>
                <a:gd name="T23" fmla="*/ 2084 h 2373"/>
                <a:gd name="T24" fmla="*/ 602 w 1163"/>
                <a:gd name="T25" fmla="*/ 2084 h 2373"/>
                <a:gd name="T26" fmla="*/ 485 w 1163"/>
                <a:gd name="T27" fmla="*/ 2077 h 2373"/>
                <a:gd name="T28" fmla="*/ 375 w 1163"/>
                <a:gd name="T29" fmla="*/ 2054 h 2373"/>
                <a:gd name="T30" fmla="*/ 272 w 1163"/>
                <a:gd name="T31" fmla="*/ 2019 h 2373"/>
                <a:gd name="T32" fmla="*/ 178 w 1163"/>
                <a:gd name="T33" fmla="*/ 1974 h 2373"/>
                <a:gd name="T34" fmla="*/ 95 w 1163"/>
                <a:gd name="T35" fmla="*/ 1918 h 2373"/>
                <a:gd name="T36" fmla="*/ 68 w 1163"/>
                <a:gd name="T37" fmla="*/ 1896 h 2373"/>
                <a:gd name="T38" fmla="*/ 46 w 1163"/>
                <a:gd name="T39" fmla="*/ 1836 h 2373"/>
                <a:gd name="T40" fmla="*/ 28 w 1163"/>
                <a:gd name="T41" fmla="*/ 1775 h 2373"/>
                <a:gd name="T42" fmla="*/ 13 w 1163"/>
                <a:gd name="T43" fmla="*/ 1711 h 2373"/>
                <a:gd name="T44" fmla="*/ 5 w 1163"/>
                <a:gd name="T45" fmla="*/ 1646 h 2373"/>
                <a:gd name="T46" fmla="*/ 0 w 1163"/>
                <a:gd name="T47" fmla="*/ 1580 h 2373"/>
                <a:gd name="T48" fmla="*/ 1 w 1163"/>
                <a:gd name="T49" fmla="*/ 882 h 2373"/>
                <a:gd name="T50" fmla="*/ 9 w 1163"/>
                <a:gd name="T51" fmla="*/ 788 h 2373"/>
                <a:gd name="T52" fmla="*/ 28 w 1163"/>
                <a:gd name="T53" fmla="*/ 697 h 2373"/>
                <a:gd name="T54" fmla="*/ 56 w 1163"/>
                <a:gd name="T55" fmla="*/ 608 h 2373"/>
                <a:gd name="T56" fmla="*/ 93 w 1163"/>
                <a:gd name="T57" fmla="*/ 524 h 2373"/>
                <a:gd name="T58" fmla="*/ 138 w 1163"/>
                <a:gd name="T59" fmla="*/ 445 h 2373"/>
                <a:gd name="T60" fmla="*/ 168 w 1163"/>
                <a:gd name="T61" fmla="*/ 426 h 2373"/>
                <a:gd name="T62" fmla="*/ 224 w 1163"/>
                <a:gd name="T63" fmla="*/ 395 h 2373"/>
                <a:gd name="T64" fmla="*/ 297 w 1163"/>
                <a:gd name="T65" fmla="*/ 364 h 2373"/>
                <a:gd name="T66" fmla="*/ 375 w 1163"/>
                <a:gd name="T67" fmla="*/ 339 h 2373"/>
                <a:gd name="T68" fmla="*/ 457 w 1163"/>
                <a:gd name="T69" fmla="*/ 321 h 2373"/>
                <a:gd name="T70" fmla="*/ 544 w 1163"/>
                <a:gd name="T71" fmla="*/ 311 h 2373"/>
                <a:gd name="T72" fmla="*/ 603 w 1163"/>
                <a:gd name="T73" fmla="*/ 309 h 2373"/>
                <a:gd name="T74" fmla="*/ 629 w 1163"/>
                <a:gd name="T75" fmla="*/ 308 h 2373"/>
                <a:gd name="T76" fmla="*/ 666 w 1163"/>
                <a:gd name="T77" fmla="*/ 301 h 2373"/>
                <a:gd name="T78" fmla="*/ 702 w 1163"/>
                <a:gd name="T79" fmla="*/ 289 h 2373"/>
                <a:gd name="T80" fmla="*/ 734 w 1163"/>
                <a:gd name="T81" fmla="*/ 272 h 2373"/>
                <a:gd name="T82" fmla="*/ 764 w 1163"/>
                <a:gd name="T83" fmla="*/ 252 h 2373"/>
                <a:gd name="T84" fmla="*/ 790 w 1163"/>
                <a:gd name="T85" fmla="*/ 227 h 2373"/>
                <a:gd name="T86" fmla="*/ 813 w 1163"/>
                <a:gd name="T87" fmla="*/ 198 h 2373"/>
                <a:gd name="T88" fmla="*/ 830 w 1163"/>
                <a:gd name="T89" fmla="*/ 166 h 2373"/>
                <a:gd name="T90" fmla="*/ 844 w 1163"/>
                <a:gd name="T91" fmla="*/ 132 h 2373"/>
                <a:gd name="T92" fmla="*/ 852 w 1163"/>
                <a:gd name="T93" fmla="*/ 95 h 2373"/>
                <a:gd name="T94" fmla="*/ 855 w 1163"/>
                <a:gd name="T95" fmla="*/ 57 h 2373"/>
                <a:gd name="T96" fmla="*/ 852 w 1163"/>
                <a:gd name="T97" fmla="*/ 16 h 2373"/>
                <a:gd name="T98" fmla="*/ 865 w 1163"/>
                <a:gd name="T99" fmla="*/ 0 h 2373"/>
                <a:gd name="T100" fmla="*/ 866 w 1163"/>
                <a:gd name="T101" fmla="*/ 128 h 2373"/>
                <a:gd name="T102" fmla="*/ 873 w 1163"/>
                <a:gd name="T103" fmla="*/ 162 h 2373"/>
                <a:gd name="T104" fmla="*/ 887 w 1163"/>
                <a:gd name="T105" fmla="*/ 193 h 2373"/>
                <a:gd name="T106" fmla="*/ 907 w 1163"/>
                <a:gd name="T107" fmla="*/ 224 h 2373"/>
                <a:gd name="T108" fmla="*/ 932 w 1163"/>
                <a:gd name="T109" fmla="*/ 251 h 2373"/>
                <a:gd name="T110" fmla="*/ 961 w 1163"/>
                <a:gd name="T111" fmla="*/ 274 h 2373"/>
                <a:gd name="T112" fmla="*/ 994 w 1163"/>
                <a:gd name="T113" fmla="*/ 296 h 2373"/>
                <a:gd name="T114" fmla="*/ 1033 w 1163"/>
                <a:gd name="T115" fmla="*/ 314 h 2373"/>
                <a:gd name="T116" fmla="*/ 1073 w 1163"/>
                <a:gd name="T117" fmla="*/ 328 h 2373"/>
                <a:gd name="T118" fmla="*/ 1117 w 1163"/>
                <a:gd name="T119" fmla="*/ 339 h 2373"/>
                <a:gd name="T120" fmla="*/ 1163 w 1163"/>
                <a:gd name="T121" fmla="*/ 344 h 2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63" h="2373">
                  <a:moveTo>
                    <a:pt x="852" y="2373"/>
                  </a:moveTo>
                  <a:lnTo>
                    <a:pt x="854" y="2364"/>
                  </a:lnTo>
                  <a:lnTo>
                    <a:pt x="854" y="2355"/>
                  </a:lnTo>
                  <a:lnTo>
                    <a:pt x="855" y="2345"/>
                  </a:lnTo>
                  <a:lnTo>
                    <a:pt x="855" y="2336"/>
                  </a:lnTo>
                  <a:lnTo>
                    <a:pt x="855" y="2322"/>
                  </a:lnTo>
                  <a:lnTo>
                    <a:pt x="854" y="2310"/>
                  </a:lnTo>
                  <a:lnTo>
                    <a:pt x="852" y="2298"/>
                  </a:lnTo>
                  <a:lnTo>
                    <a:pt x="850" y="2285"/>
                  </a:lnTo>
                  <a:lnTo>
                    <a:pt x="847" y="2273"/>
                  </a:lnTo>
                  <a:lnTo>
                    <a:pt x="844" y="2261"/>
                  </a:lnTo>
                  <a:lnTo>
                    <a:pt x="840" y="2249"/>
                  </a:lnTo>
                  <a:lnTo>
                    <a:pt x="835" y="2237"/>
                  </a:lnTo>
                  <a:lnTo>
                    <a:pt x="830" y="2227"/>
                  </a:lnTo>
                  <a:lnTo>
                    <a:pt x="825" y="2216"/>
                  </a:lnTo>
                  <a:lnTo>
                    <a:pt x="819" y="2205"/>
                  </a:lnTo>
                  <a:lnTo>
                    <a:pt x="813" y="2195"/>
                  </a:lnTo>
                  <a:lnTo>
                    <a:pt x="805" y="2185"/>
                  </a:lnTo>
                  <a:lnTo>
                    <a:pt x="798" y="2175"/>
                  </a:lnTo>
                  <a:lnTo>
                    <a:pt x="790" y="2167"/>
                  </a:lnTo>
                  <a:lnTo>
                    <a:pt x="782" y="2157"/>
                  </a:lnTo>
                  <a:lnTo>
                    <a:pt x="772" y="2149"/>
                  </a:lnTo>
                  <a:lnTo>
                    <a:pt x="764" y="2141"/>
                  </a:lnTo>
                  <a:lnTo>
                    <a:pt x="753" y="2134"/>
                  </a:lnTo>
                  <a:lnTo>
                    <a:pt x="744" y="2127"/>
                  </a:lnTo>
                  <a:lnTo>
                    <a:pt x="734" y="2120"/>
                  </a:lnTo>
                  <a:lnTo>
                    <a:pt x="723" y="2114"/>
                  </a:lnTo>
                  <a:lnTo>
                    <a:pt x="712" y="2109"/>
                  </a:lnTo>
                  <a:lnTo>
                    <a:pt x="702" y="2103"/>
                  </a:lnTo>
                  <a:lnTo>
                    <a:pt x="690" y="2099"/>
                  </a:lnTo>
                  <a:lnTo>
                    <a:pt x="678" y="2095"/>
                  </a:lnTo>
                  <a:lnTo>
                    <a:pt x="666" y="2092"/>
                  </a:lnTo>
                  <a:lnTo>
                    <a:pt x="654" y="2089"/>
                  </a:lnTo>
                  <a:lnTo>
                    <a:pt x="641" y="2087"/>
                  </a:lnTo>
                  <a:lnTo>
                    <a:pt x="629" y="2085"/>
                  </a:lnTo>
                  <a:lnTo>
                    <a:pt x="616" y="2084"/>
                  </a:lnTo>
                  <a:lnTo>
                    <a:pt x="603" y="2084"/>
                  </a:lnTo>
                  <a:lnTo>
                    <a:pt x="603" y="2084"/>
                  </a:lnTo>
                  <a:lnTo>
                    <a:pt x="602" y="2084"/>
                  </a:lnTo>
                  <a:lnTo>
                    <a:pt x="562" y="2083"/>
                  </a:lnTo>
                  <a:lnTo>
                    <a:pt x="523" y="2081"/>
                  </a:lnTo>
                  <a:lnTo>
                    <a:pt x="485" y="2077"/>
                  </a:lnTo>
                  <a:lnTo>
                    <a:pt x="447" y="2070"/>
                  </a:lnTo>
                  <a:lnTo>
                    <a:pt x="411" y="2063"/>
                  </a:lnTo>
                  <a:lnTo>
                    <a:pt x="375" y="2054"/>
                  </a:lnTo>
                  <a:lnTo>
                    <a:pt x="339" y="2044"/>
                  </a:lnTo>
                  <a:lnTo>
                    <a:pt x="305" y="2032"/>
                  </a:lnTo>
                  <a:lnTo>
                    <a:pt x="272" y="2019"/>
                  </a:lnTo>
                  <a:lnTo>
                    <a:pt x="240" y="2005"/>
                  </a:lnTo>
                  <a:lnTo>
                    <a:pt x="209" y="1990"/>
                  </a:lnTo>
                  <a:lnTo>
                    <a:pt x="178" y="1974"/>
                  </a:lnTo>
                  <a:lnTo>
                    <a:pt x="149" y="1956"/>
                  </a:lnTo>
                  <a:lnTo>
                    <a:pt x="121" y="1937"/>
                  </a:lnTo>
                  <a:lnTo>
                    <a:pt x="95" y="1918"/>
                  </a:lnTo>
                  <a:lnTo>
                    <a:pt x="71" y="1897"/>
                  </a:lnTo>
                  <a:lnTo>
                    <a:pt x="69" y="1897"/>
                  </a:lnTo>
                  <a:lnTo>
                    <a:pt x="68" y="1896"/>
                  </a:lnTo>
                  <a:lnTo>
                    <a:pt x="61" y="1876"/>
                  </a:lnTo>
                  <a:lnTo>
                    <a:pt x="53" y="1857"/>
                  </a:lnTo>
                  <a:lnTo>
                    <a:pt x="46" y="1836"/>
                  </a:lnTo>
                  <a:lnTo>
                    <a:pt x="39" y="1816"/>
                  </a:lnTo>
                  <a:lnTo>
                    <a:pt x="33" y="1795"/>
                  </a:lnTo>
                  <a:lnTo>
                    <a:pt x="28" y="1775"/>
                  </a:lnTo>
                  <a:lnTo>
                    <a:pt x="23" y="1754"/>
                  </a:lnTo>
                  <a:lnTo>
                    <a:pt x="18" y="1732"/>
                  </a:lnTo>
                  <a:lnTo>
                    <a:pt x="13" y="1711"/>
                  </a:lnTo>
                  <a:lnTo>
                    <a:pt x="10" y="1690"/>
                  </a:lnTo>
                  <a:lnTo>
                    <a:pt x="7" y="1668"/>
                  </a:lnTo>
                  <a:lnTo>
                    <a:pt x="5" y="1646"/>
                  </a:lnTo>
                  <a:lnTo>
                    <a:pt x="3" y="1624"/>
                  </a:lnTo>
                  <a:lnTo>
                    <a:pt x="1" y="1602"/>
                  </a:lnTo>
                  <a:lnTo>
                    <a:pt x="0" y="1580"/>
                  </a:lnTo>
                  <a:lnTo>
                    <a:pt x="0" y="1558"/>
                  </a:lnTo>
                  <a:lnTo>
                    <a:pt x="0" y="915"/>
                  </a:lnTo>
                  <a:lnTo>
                    <a:pt x="1" y="882"/>
                  </a:lnTo>
                  <a:lnTo>
                    <a:pt x="2" y="850"/>
                  </a:lnTo>
                  <a:lnTo>
                    <a:pt x="5" y="819"/>
                  </a:lnTo>
                  <a:lnTo>
                    <a:pt x="9" y="788"/>
                  </a:lnTo>
                  <a:lnTo>
                    <a:pt x="14" y="757"/>
                  </a:lnTo>
                  <a:lnTo>
                    <a:pt x="21" y="727"/>
                  </a:lnTo>
                  <a:lnTo>
                    <a:pt x="28" y="697"/>
                  </a:lnTo>
                  <a:lnTo>
                    <a:pt x="36" y="667"/>
                  </a:lnTo>
                  <a:lnTo>
                    <a:pt x="46" y="638"/>
                  </a:lnTo>
                  <a:lnTo>
                    <a:pt x="56" y="608"/>
                  </a:lnTo>
                  <a:lnTo>
                    <a:pt x="67" y="579"/>
                  </a:lnTo>
                  <a:lnTo>
                    <a:pt x="80" y="551"/>
                  </a:lnTo>
                  <a:lnTo>
                    <a:pt x="93" y="524"/>
                  </a:lnTo>
                  <a:lnTo>
                    <a:pt x="107" y="497"/>
                  </a:lnTo>
                  <a:lnTo>
                    <a:pt x="122" y="470"/>
                  </a:lnTo>
                  <a:lnTo>
                    <a:pt x="138" y="445"/>
                  </a:lnTo>
                  <a:lnTo>
                    <a:pt x="148" y="438"/>
                  </a:lnTo>
                  <a:lnTo>
                    <a:pt x="158" y="432"/>
                  </a:lnTo>
                  <a:lnTo>
                    <a:pt x="168" y="426"/>
                  </a:lnTo>
                  <a:lnTo>
                    <a:pt x="178" y="420"/>
                  </a:lnTo>
                  <a:lnTo>
                    <a:pt x="200" y="407"/>
                  </a:lnTo>
                  <a:lnTo>
                    <a:pt x="224" y="395"/>
                  </a:lnTo>
                  <a:lnTo>
                    <a:pt x="248" y="383"/>
                  </a:lnTo>
                  <a:lnTo>
                    <a:pt x="272" y="373"/>
                  </a:lnTo>
                  <a:lnTo>
                    <a:pt x="297" y="364"/>
                  </a:lnTo>
                  <a:lnTo>
                    <a:pt x="323" y="354"/>
                  </a:lnTo>
                  <a:lnTo>
                    <a:pt x="349" y="346"/>
                  </a:lnTo>
                  <a:lnTo>
                    <a:pt x="375" y="339"/>
                  </a:lnTo>
                  <a:lnTo>
                    <a:pt x="402" y="331"/>
                  </a:lnTo>
                  <a:lnTo>
                    <a:pt x="430" y="326"/>
                  </a:lnTo>
                  <a:lnTo>
                    <a:pt x="457" y="321"/>
                  </a:lnTo>
                  <a:lnTo>
                    <a:pt x="486" y="317"/>
                  </a:lnTo>
                  <a:lnTo>
                    <a:pt x="515" y="314"/>
                  </a:lnTo>
                  <a:lnTo>
                    <a:pt x="544" y="311"/>
                  </a:lnTo>
                  <a:lnTo>
                    <a:pt x="573" y="310"/>
                  </a:lnTo>
                  <a:lnTo>
                    <a:pt x="603" y="309"/>
                  </a:lnTo>
                  <a:lnTo>
                    <a:pt x="603" y="309"/>
                  </a:lnTo>
                  <a:lnTo>
                    <a:pt x="603" y="309"/>
                  </a:lnTo>
                  <a:lnTo>
                    <a:pt x="616" y="309"/>
                  </a:lnTo>
                  <a:lnTo>
                    <a:pt x="629" y="308"/>
                  </a:lnTo>
                  <a:lnTo>
                    <a:pt x="641" y="307"/>
                  </a:lnTo>
                  <a:lnTo>
                    <a:pt x="654" y="304"/>
                  </a:lnTo>
                  <a:lnTo>
                    <a:pt x="666" y="301"/>
                  </a:lnTo>
                  <a:lnTo>
                    <a:pt x="678" y="298"/>
                  </a:lnTo>
                  <a:lnTo>
                    <a:pt x="690" y="294"/>
                  </a:lnTo>
                  <a:lnTo>
                    <a:pt x="702" y="289"/>
                  </a:lnTo>
                  <a:lnTo>
                    <a:pt x="712" y="284"/>
                  </a:lnTo>
                  <a:lnTo>
                    <a:pt x="723" y="279"/>
                  </a:lnTo>
                  <a:lnTo>
                    <a:pt x="734" y="272"/>
                  </a:lnTo>
                  <a:lnTo>
                    <a:pt x="744" y="266"/>
                  </a:lnTo>
                  <a:lnTo>
                    <a:pt x="753" y="259"/>
                  </a:lnTo>
                  <a:lnTo>
                    <a:pt x="764" y="252"/>
                  </a:lnTo>
                  <a:lnTo>
                    <a:pt x="772" y="243"/>
                  </a:lnTo>
                  <a:lnTo>
                    <a:pt x="782" y="235"/>
                  </a:lnTo>
                  <a:lnTo>
                    <a:pt x="790" y="227"/>
                  </a:lnTo>
                  <a:lnTo>
                    <a:pt x="798" y="217"/>
                  </a:lnTo>
                  <a:lnTo>
                    <a:pt x="805" y="208"/>
                  </a:lnTo>
                  <a:lnTo>
                    <a:pt x="813" y="198"/>
                  </a:lnTo>
                  <a:lnTo>
                    <a:pt x="819" y="187"/>
                  </a:lnTo>
                  <a:lnTo>
                    <a:pt x="825" y="177"/>
                  </a:lnTo>
                  <a:lnTo>
                    <a:pt x="830" y="166"/>
                  </a:lnTo>
                  <a:lnTo>
                    <a:pt x="835" y="155"/>
                  </a:lnTo>
                  <a:lnTo>
                    <a:pt x="840" y="144"/>
                  </a:lnTo>
                  <a:lnTo>
                    <a:pt x="844" y="132"/>
                  </a:lnTo>
                  <a:lnTo>
                    <a:pt x="847" y="120"/>
                  </a:lnTo>
                  <a:lnTo>
                    <a:pt x="850" y="107"/>
                  </a:lnTo>
                  <a:lnTo>
                    <a:pt x="852" y="95"/>
                  </a:lnTo>
                  <a:lnTo>
                    <a:pt x="854" y="82"/>
                  </a:lnTo>
                  <a:lnTo>
                    <a:pt x="855" y="70"/>
                  </a:lnTo>
                  <a:lnTo>
                    <a:pt x="855" y="57"/>
                  </a:lnTo>
                  <a:lnTo>
                    <a:pt x="855" y="43"/>
                  </a:lnTo>
                  <a:lnTo>
                    <a:pt x="854" y="30"/>
                  </a:lnTo>
                  <a:lnTo>
                    <a:pt x="852" y="16"/>
                  </a:lnTo>
                  <a:lnTo>
                    <a:pt x="849" y="3"/>
                  </a:lnTo>
                  <a:lnTo>
                    <a:pt x="856" y="2"/>
                  </a:lnTo>
                  <a:lnTo>
                    <a:pt x="865" y="0"/>
                  </a:lnTo>
                  <a:lnTo>
                    <a:pt x="865" y="105"/>
                  </a:lnTo>
                  <a:lnTo>
                    <a:pt x="865" y="117"/>
                  </a:lnTo>
                  <a:lnTo>
                    <a:pt x="866" y="128"/>
                  </a:lnTo>
                  <a:lnTo>
                    <a:pt x="868" y="140"/>
                  </a:lnTo>
                  <a:lnTo>
                    <a:pt x="870" y="151"/>
                  </a:lnTo>
                  <a:lnTo>
                    <a:pt x="873" y="162"/>
                  </a:lnTo>
                  <a:lnTo>
                    <a:pt x="877" y="173"/>
                  </a:lnTo>
                  <a:lnTo>
                    <a:pt x="882" y="183"/>
                  </a:lnTo>
                  <a:lnTo>
                    <a:pt x="887" y="193"/>
                  </a:lnTo>
                  <a:lnTo>
                    <a:pt x="894" y="204"/>
                  </a:lnTo>
                  <a:lnTo>
                    <a:pt x="900" y="213"/>
                  </a:lnTo>
                  <a:lnTo>
                    <a:pt x="907" y="224"/>
                  </a:lnTo>
                  <a:lnTo>
                    <a:pt x="914" y="233"/>
                  </a:lnTo>
                  <a:lnTo>
                    <a:pt x="923" y="241"/>
                  </a:lnTo>
                  <a:lnTo>
                    <a:pt x="932" y="251"/>
                  </a:lnTo>
                  <a:lnTo>
                    <a:pt x="940" y="259"/>
                  </a:lnTo>
                  <a:lnTo>
                    <a:pt x="951" y="267"/>
                  </a:lnTo>
                  <a:lnTo>
                    <a:pt x="961" y="274"/>
                  </a:lnTo>
                  <a:lnTo>
                    <a:pt x="971" y="283"/>
                  </a:lnTo>
                  <a:lnTo>
                    <a:pt x="983" y="290"/>
                  </a:lnTo>
                  <a:lnTo>
                    <a:pt x="994" y="296"/>
                  </a:lnTo>
                  <a:lnTo>
                    <a:pt x="1007" y="302"/>
                  </a:lnTo>
                  <a:lnTo>
                    <a:pt x="1019" y="309"/>
                  </a:lnTo>
                  <a:lnTo>
                    <a:pt x="1033" y="314"/>
                  </a:lnTo>
                  <a:lnTo>
                    <a:pt x="1045" y="319"/>
                  </a:lnTo>
                  <a:lnTo>
                    <a:pt x="1060" y="324"/>
                  </a:lnTo>
                  <a:lnTo>
                    <a:pt x="1073" y="328"/>
                  </a:lnTo>
                  <a:lnTo>
                    <a:pt x="1088" y="332"/>
                  </a:lnTo>
                  <a:lnTo>
                    <a:pt x="1102" y="336"/>
                  </a:lnTo>
                  <a:lnTo>
                    <a:pt x="1117" y="339"/>
                  </a:lnTo>
                  <a:lnTo>
                    <a:pt x="1132" y="341"/>
                  </a:lnTo>
                  <a:lnTo>
                    <a:pt x="1148" y="343"/>
                  </a:lnTo>
                  <a:lnTo>
                    <a:pt x="1163" y="344"/>
                  </a:lnTo>
                  <a:lnTo>
                    <a:pt x="1163" y="2368"/>
                  </a:lnTo>
                  <a:lnTo>
                    <a:pt x="852" y="2373"/>
                  </a:lnTo>
                  <a:close/>
                </a:path>
              </a:pathLst>
            </a:custGeom>
            <a:solidFill>
              <a:srgbClr val="A582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697">
              <a:extLst>
                <a:ext uri="{FF2B5EF4-FFF2-40B4-BE49-F238E27FC236}">
                  <a16:creationId xmlns:a16="http://schemas.microsoft.com/office/drawing/2014/main" xmlns="" id="{DA7DF2CD-8980-470C-85E7-84681BBE78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1725" y="5357813"/>
              <a:ext cx="65088" cy="69850"/>
            </a:xfrm>
            <a:custGeom>
              <a:avLst/>
              <a:gdLst>
                <a:gd name="T0" fmla="*/ 329 w 329"/>
                <a:gd name="T1" fmla="*/ 351 h 351"/>
                <a:gd name="T2" fmla="*/ 313 w 329"/>
                <a:gd name="T3" fmla="*/ 351 h 351"/>
                <a:gd name="T4" fmla="*/ 298 w 329"/>
                <a:gd name="T5" fmla="*/ 350 h 351"/>
                <a:gd name="T6" fmla="*/ 283 w 329"/>
                <a:gd name="T7" fmla="*/ 349 h 351"/>
                <a:gd name="T8" fmla="*/ 267 w 329"/>
                <a:gd name="T9" fmla="*/ 347 h 351"/>
                <a:gd name="T10" fmla="*/ 252 w 329"/>
                <a:gd name="T11" fmla="*/ 345 h 351"/>
                <a:gd name="T12" fmla="*/ 237 w 329"/>
                <a:gd name="T13" fmla="*/ 342 h 351"/>
                <a:gd name="T14" fmla="*/ 223 w 329"/>
                <a:gd name="T15" fmla="*/ 338 h 351"/>
                <a:gd name="T16" fmla="*/ 208 w 329"/>
                <a:gd name="T17" fmla="*/ 334 h 351"/>
                <a:gd name="T18" fmla="*/ 195 w 329"/>
                <a:gd name="T19" fmla="*/ 330 h 351"/>
                <a:gd name="T20" fmla="*/ 180 w 329"/>
                <a:gd name="T21" fmla="*/ 325 h 351"/>
                <a:gd name="T22" fmla="*/ 168 w 329"/>
                <a:gd name="T23" fmla="*/ 320 h 351"/>
                <a:gd name="T24" fmla="*/ 154 w 329"/>
                <a:gd name="T25" fmla="*/ 315 h 351"/>
                <a:gd name="T26" fmla="*/ 142 w 329"/>
                <a:gd name="T27" fmla="*/ 308 h 351"/>
                <a:gd name="T28" fmla="*/ 129 w 329"/>
                <a:gd name="T29" fmla="*/ 302 h 351"/>
                <a:gd name="T30" fmla="*/ 118 w 329"/>
                <a:gd name="T31" fmla="*/ 296 h 351"/>
                <a:gd name="T32" fmla="*/ 106 w 329"/>
                <a:gd name="T33" fmla="*/ 289 h 351"/>
                <a:gd name="T34" fmla="*/ 96 w 329"/>
                <a:gd name="T35" fmla="*/ 280 h 351"/>
                <a:gd name="T36" fmla="*/ 86 w 329"/>
                <a:gd name="T37" fmla="*/ 273 h 351"/>
                <a:gd name="T38" fmla="*/ 75 w 329"/>
                <a:gd name="T39" fmla="*/ 265 h 351"/>
                <a:gd name="T40" fmla="*/ 66 w 329"/>
                <a:gd name="T41" fmla="*/ 257 h 351"/>
                <a:gd name="T42" fmla="*/ 58 w 329"/>
                <a:gd name="T43" fmla="*/ 247 h 351"/>
                <a:gd name="T44" fmla="*/ 49 w 329"/>
                <a:gd name="T45" fmla="*/ 239 h 351"/>
                <a:gd name="T46" fmla="*/ 42 w 329"/>
                <a:gd name="T47" fmla="*/ 230 h 351"/>
                <a:gd name="T48" fmla="*/ 35 w 329"/>
                <a:gd name="T49" fmla="*/ 219 h 351"/>
                <a:gd name="T50" fmla="*/ 28 w 329"/>
                <a:gd name="T51" fmla="*/ 210 h 351"/>
                <a:gd name="T52" fmla="*/ 22 w 329"/>
                <a:gd name="T53" fmla="*/ 199 h 351"/>
                <a:gd name="T54" fmla="*/ 17 w 329"/>
                <a:gd name="T55" fmla="*/ 189 h 351"/>
                <a:gd name="T56" fmla="*/ 12 w 329"/>
                <a:gd name="T57" fmla="*/ 179 h 351"/>
                <a:gd name="T58" fmla="*/ 8 w 329"/>
                <a:gd name="T59" fmla="*/ 168 h 351"/>
                <a:gd name="T60" fmla="*/ 5 w 329"/>
                <a:gd name="T61" fmla="*/ 157 h 351"/>
                <a:gd name="T62" fmla="*/ 3 w 329"/>
                <a:gd name="T63" fmla="*/ 146 h 351"/>
                <a:gd name="T64" fmla="*/ 1 w 329"/>
                <a:gd name="T65" fmla="*/ 134 h 351"/>
                <a:gd name="T66" fmla="*/ 0 w 329"/>
                <a:gd name="T67" fmla="*/ 123 h 351"/>
                <a:gd name="T68" fmla="*/ 0 w 329"/>
                <a:gd name="T69" fmla="*/ 111 h 351"/>
                <a:gd name="T70" fmla="*/ 0 w 329"/>
                <a:gd name="T71" fmla="*/ 6 h 351"/>
                <a:gd name="T72" fmla="*/ 30 w 329"/>
                <a:gd name="T73" fmla="*/ 3 h 351"/>
                <a:gd name="T74" fmla="*/ 60 w 329"/>
                <a:gd name="T75" fmla="*/ 1 h 351"/>
                <a:gd name="T76" fmla="*/ 90 w 329"/>
                <a:gd name="T77" fmla="*/ 0 h 351"/>
                <a:gd name="T78" fmla="*/ 121 w 329"/>
                <a:gd name="T79" fmla="*/ 0 h 351"/>
                <a:gd name="T80" fmla="*/ 148 w 329"/>
                <a:gd name="T81" fmla="*/ 0 h 351"/>
                <a:gd name="T82" fmla="*/ 174 w 329"/>
                <a:gd name="T83" fmla="*/ 1 h 351"/>
                <a:gd name="T84" fmla="*/ 201 w 329"/>
                <a:gd name="T85" fmla="*/ 2 h 351"/>
                <a:gd name="T86" fmla="*/ 227 w 329"/>
                <a:gd name="T87" fmla="*/ 5 h 351"/>
                <a:gd name="T88" fmla="*/ 253 w 329"/>
                <a:gd name="T89" fmla="*/ 8 h 351"/>
                <a:gd name="T90" fmla="*/ 279 w 329"/>
                <a:gd name="T91" fmla="*/ 12 h 351"/>
                <a:gd name="T92" fmla="*/ 304 w 329"/>
                <a:gd name="T93" fmla="*/ 16 h 351"/>
                <a:gd name="T94" fmla="*/ 329 w 329"/>
                <a:gd name="T95" fmla="*/ 20 h 351"/>
                <a:gd name="T96" fmla="*/ 329 w 329"/>
                <a:gd name="T97" fmla="*/ 351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9" h="351">
                  <a:moveTo>
                    <a:pt x="329" y="351"/>
                  </a:moveTo>
                  <a:lnTo>
                    <a:pt x="313" y="351"/>
                  </a:lnTo>
                  <a:lnTo>
                    <a:pt x="298" y="350"/>
                  </a:lnTo>
                  <a:lnTo>
                    <a:pt x="283" y="349"/>
                  </a:lnTo>
                  <a:lnTo>
                    <a:pt x="267" y="347"/>
                  </a:lnTo>
                  <a:lnTo>
                    <a:pt x="252" y="345"/>
                  </a:lnTo>
                  <a:lnTo>
                    <a:pt x="237" y="342"/>
                  </a:lnTo>
                  <a:lnTo>
                    <a:pt x="223" y="338"/>
                  </a:lnTo>
                  <a:lnTo>
                    <a:pt x="208" y="334"/>
                  </a:lnTo>
                  <a:lnTo>
                    <a:pt x="195" y="330"/>
                  </a:lnTo>
                  <a:lnTo>
                    <a:pt x="180" y="325"/>
                  </a:lnTo>
                  <a:lnTo>
                    <a:pt x="168" y="320"/>
                  </a:lnTo>
                  <a:lnTo>
                    <a:pt x="154" y="315"/>
                  </a:lnTo>
                  <a:lnTo>
                    <a:pt x="142" y="308"/>
                  </a:lnTo>
                  <a:lnTo>
                    <a:pt x="129" y="302"/>
                  </a:lnTo>
                  <a:lnTo>
                    <a:pt x="118" y="296"/>
                  </a:lnTo>
                  <a:lnTo>
                    <a:pt x="106" y="289"/>
                  </a:lnTo>
                  <a:lnTo>
                    <a:pt x="96" y="280"/>
                  </a:lnTo>
                  <a:lnTo>
                    <a:pt x="86" y="273"/>
                  </a:lnTo>
                  <a:lnTo>
                    <a:pt x="75" y="265"/>
                  </a:lnTo>
                  <a:lnTo>
                    <a:pt x="66" y="257"/>
                  </a:lnTo>
                  <a:lnTo>
                    <a:pt x="58" y="247"/>
                  </a:lnTo>
                  <a:lnTo>
                    <a:pt x="49" y="239"/>
                  </a:lnTo>
                  <a:lnTo>
                    <a:pt x="42" y="230"/>
                  </a:lnTo>
                  <a:lnTo>
                    <a:pt x="35" y="219"/>
                  </a:lnTo>
                  <a:lnTo>
                    <a:pt x="28" y="210"/>
                  </a:lnTo>
                  <a:lnTo>
                    <a:pt x="22" y="199"/>
                  </a:lnTo>
                  <a:lnTo>
                    <a:pt x="17" y="189"/>
                  </a:lnTo>
                  <a:lnTo>
                    <a:pt x="12" y="179"/>
                  </a:lnTo>
                  <a:lnTo>
                    <a:pt x="8" y="168"/>
                  </a:lnTo>
                  <a:lnTo>
                    <a:pt x="5" y="157"/>
                  </a:lnTo>
                  <a:lnTo>
                    <a:pt x="3" y="146"/>
                  </a:lnTo>
                  <a:lnTo>
                    <a:pt x="1" y="134"/>
                  </a:lnTo>
                  <a:lnTo>
                    <a:pt x="0" y="123"/>
                  </a:lnTo>
                  <a:lnTo>
                    <a:pt x="0" y="111"/>
                  </a:lnTo>
                  <a:lnTo>
                    <a:pt x="0" y="6"/>
                  </a:lnTo>
                  <a:lnTo>
                    <a:pt x="30" y="3"/>
                  </a:lnTo>
                  <a:lnTo>
                    <a:pt x="60" y="1"/>
                  </a:lnTo>
                  <a:lnTo>
                    <a:pt x="90" y="0"/>
                  </a:lnTo>
                  <a:lnTo>
                    <a:pt x="121" y="0"/>
                  </a:lnTo>
                  <a:lnTo>
                    <a:pt x="148" y="0"/>
                  </a:lnTo>
                  <a:lnTo>
                    <a:pt x="174" y="1"/>
                  </a:lnTo>
                  <a:lnTo>
                    <a:pt x="201" y="2"/>
                  </a:lnTo>
                  <a:lnTo>
                    <a:pt x="227" y="5"/>
                  </a:lnTo>
                  <a:lnTo>
                    <a:pt x="253" y="8"/>
                  </a:lnTo>
                  <a:lnTo>
                    <a:pt x="279" y="12"/>
                  </a:lnTo>
                  <a:lnTo>
                    <a:pt x="304" y="16"/>
                  </a:lnTo>
                  <a:lnTo>
                    <a:pt x="329" y="20"/>
                  </a:lnTo>
                  <a:lnTo>
                    <a:pt x="329" y="351"/>
                  </a:lnTo>
                  <a:close/>
                </a:path>
              </a:pathLst>
            </a:custGeom>
            <a:solidFill>
              <a:srgbClr val="0E6E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698">
              <a:extLst>
                <a:ext uri="{FF2B5EF4-FFF2-40B4-BE49-F238E27FC236}">
                  <a16:creationId xmlns:a16="http://schemas.microsoft.com/office/drawing/2014/main" xmlns="" id="{87AA0F0F-3BC6-4F74-9FBD-6A76C00EA9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14563" y="5359400"/>
              <a:ext cx="155575" cy="488950"/>
            </a:xfrm>
            <a:custGeom>
              <a:avLst/>
              <a:gdLst>
                <a:gd name="T0" fmla="*/ 688 w 787"/>
                <a:gd name="T1" fmla="*/ 2450 h 2463"/>
                <a:gd name="T2" fmla="*/ 595 w 787"/>
                <a:gd name="T3" fmla="*/ 2425 h 2463"/>
                <a:gd name="T4" fmla="*/ 507 w 787"/>
                <a:gd name="T5" fmla="*/ 2392 h 2463"/>
                <a:gd name="T6" fmla="*/ 423 w 787"/>
                <a:gd name="T7" fmla="*/ 2351 h 2463"/>
                <a:gd name="T8" fmla="*/ 344 w 787"/>
                <a:gd name="T9" fmla="*/ 2303 h 2463"/>
                <a:gd name="T10" fmla="*/ 270 w 787"/>
                <a:gd name="T11" fmla="*/ 2249 h 2463"/>
                <a:gd name="T12" fmla="*/ 203 w 787"/>
                <a:gd name="T13" fmla="*/ 2189 h 2463"/>
                <a:gd name="T14" fmla="*/ 142 w 787"/>
                <a:gd name="T15" fmla="*/ 2122 h 2463"/>
                <a:gd name="T16" fmla="*/ 87 w 787"/>
                <a:gd name="T17" fmla="*/ 2051 h 2463"/>
                <a:gd name="T18" fmla="*/ 40 w 787"/>
                <a:gd name="T19" fmla="*/ 1974 h 2463"/>
                <a:gd name="T20" fmla="*/ 0 w 787"/>
                <a:gd name="T21" fmla="*/ 1893 h 2463"/>
                <a:gd name="T22" fmla="*/ 27 w 787"/>
                <a:gd name="T23" fmla="*/ 1915 h 2463"/>
                <a:gd name="T24" fmla="*/ 110 w 787"/>
                <a:gd name="T25" fmla="*/ 1971 h 2463"/>
                <a:gd name="T26" fmla="*/ 204 w 787"/>
                <a:gd name="T27" fmla="*/ 2016 h 2463"/>
                <a:gd name="T28" fmla="*/ 307 w 787"/>
                <a:gd name="T29" fmla="*/ 2051 h 2463"/>
                <a:gd name="T30" fmla="*/ 417 w 787"/>
                <a:gd name="T31" fmla="*/ 2074 h 2463"/>
                <a:gd name="T32" fmla="*/ 534 w 787"/>
                <a:gd name="T33" fmla="*/ 2081 h 2463"/>
                <a:gd name="T34" fmla="*/ 548 w 787"/>
                <a:gd name="T35" fmla="*/ 2081 h 2463"/>
                <a:gd name="T36" fmla="*/ 586 w 787"/>
                <a:gd name="T37" fmla="*/ 2086 h 2463"/>
                <a:gd name="T38" fmla="*/ 622 w 787"/>
                <a:gd name="T39" fmla="*/ 2096 h 2463"/>
                <a:gd name="T40" fmla="*/ 655 w 787"/>
                <a:gd name="T41" fmla="*/ 2111 h 2463"/>
                <a:gd name="T42" fmla="*/ 685 w 787"/>
                <a:gd name="T43" fmla="*/ 2131 h 2463"/>
                <a:gd name="T44" fmla="*/ 714 w 787"/>
                <a:gd name="T45" fmla="*/ 2154 h 2463"/>
                <a:gd name="T46" fmla="*/ 737 w 787"/>
                <a:gd name="T47" fmla="*/ 2182 h 2463"/>
                <a:gd name="T48" fmla="*/ 757 w 787"/>
                <a:gd name="T49" fmla="*/ 2213 h 2463"/>
                <a:gd name="T50" fmla="*/ 772 w 787"/>
                <a:gd name="T51" fmla="*/ 2246 h 2463"/>
                <a:gd name="T52" fmla="*/ 782 w 787"/>
                <a:gd name="T53" fmla="*/ 2282 h 2463"/>
                <a:gd name="T54" fmla="*/ 787 w 787"/>
                <a:gd name="T55" fmla="*/ 2319 h 2463"/>
                <a:gd name="T56" fmla="*/ 786 w 787"/>
                <a:gd name="T57" fmla="*/ 2352 h 2463"/>
                <a:gd name="T58" fmla="*/ 782 w 787"/>
                <a:gd name="T59" fmla="*/ 2383 h 2463"/>
                <a:gd name="T60" fmla="*/ 773 w 787"/>
                <a:gd name="T61" fmla="*/ 2418 h 2463"/>
                <a:gd name="T62" fmla="*/ 757 w 787"/>
                <a:gd name="T63" fmla="*/ 2451 h 2463"/>
                <a:gd name="T64" fmla="*/ 85 w 787"/>
                <a:gd name="T65" fmla="*/ 420 h 2463"/>
                <a:gd name="T66" fmla="*/ 131 w 787"/>
                <a:gd name="T67" fmla="*/ 356 h 2463"/>
                <a:gd name="T68" fmla="*/ 183 w 787"/>
                <a:gd name="T69" fmla="*/ 297 h 2463"/>
                <a:gd name="T70" fmla="*/ 240 w 787"/>
                <a:gd name="T71" fmla="*/ 242 h 2463"/>
                <a:gd name="T72" fmla="*/ 302 w 787"/>
                <a:gd name="T73" fmla="*/ 193 h 2463"/>
                <a:gd name="T74" fmla="*/ 369 w 787"/>
                <a:gd name="T75" fmla="*/ 147 h 2463"/>
                <a:gd name="T76" fmla="*/ 438 w 787"/>
                <a:gd name="T77" fmla="*/ 106 h 2463"/>
                <a:gd name="T78" fmla="*/ 512 w 787"/>
                <a:gd name="T79" fmla="*/ 72 h 2463"/>
                <a:gd name="T80" fmla="*/ 590 w 787"/>
                <a:gd name="T81" fmla="*/ 43 h 2463"/>
                <a:gd name="T82" fmla="*/ 670 w 787"/>
                <a:gd name="T83" fmla="*/ 20 h 2463"/>
                <a:gd name="T84" fmla="*/ 753 w 787"/>
                <a:gd name="T85" fmla="*/ 4 h 2463"/>
                <a:gd name="T86" fmla="*/ 786 w 787"/>
                <a:gd name="T87" fmla="*/ 27 h 2463"/>
                <a:gd name="T88" fmla="*/ 787 w 787"/>
                <a:gd name="T89" fmla="*/ 67 h 2463"/>
                <a:gd name="T90" fmla="*/ 782 w 787"/>
                <a:gd name="T91" fmla="*/ 104 h 2463"/>
                <a:gd name="T92" fmla="*/ 772 w 787"/>
                <a:gd name="T93" fmla="*/ 141 h 2463"/>
                <a:gd name="T94" fmla="*/ 757 w 787"/>
                <a:gd name="T95" fmla="*/ 174 h 2463"/>
                <a:gd name="T96" fmla="*/ 737 w 787"/>
                <a:gd name="T97" fmla="*/ 205 h 2463"/>
                <a:gd name="T98" fmla="*/ 714 w 787"/>
                <a:gd name="T99" fmla="*/ 232 h 2463"/>
                <a:gd name="T100" fmla="*/ 685 w 787"/>
                <a:gd name="T101" fmla="*/ 256 h 2463"/>
                <a:gd name="T102" fmla="*/ 655 w 787"/>
                <a:gd name="T103" fmla="*/ 276 h 2463"/>
                <a:gd name="T104" fmla="*/ 622 w 787"/>
                <a:gd name="T105" fmla="*/ 291 h 2463"/>
                <a:gd name="T106" fmla="*/ 586 w 787"/>
                <a:gd name="T107" fmla="*/ 301 h 2463"/>
                <a:gd name="T108" fmla="*/ 548 w 787"/>
                <a:gd name="T109" fmla="*/ 306 h 2463"/>
                <a:gd name="T110" fmla="*/ 535 w 787"/>
                <a:gd name="T111" fmla="*/ 306 h 2463"/>
                <a:gd name="T112" fmla="*/ 447 w 787"/>
                <a:gd name="T113" fmla="*/ 311 h 2463"/>
                <a:gd name="T114" fmla="*/ 362 w 787"/>
                <a:gd name="T115" fmla="*/ 323 h 2463"/>
                <a:gd name="T116" fmla="*/ 281 w 787"/>
                <a:gd name="T117" fmla="*/ 343 h 2463"/>
                <a:gd name="T118" fmla="*/ 204 w 787"/>
                <a:gd name="T119" fmla="*/ 370 h 2463"/>
                <a:gd name="T120" fmla="*/ 132 w 787"/>
                <a:gd name="T121" fmla="*/ 404 h 2463"/>
                <a:gd name="T122" fmla="*/ 90 w 787"/>
                <a:gd name="T123" fmla="*/ 429 h 2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87" h="2463">
                  <a:moveTo>
                    <a:pt x="752" y="2463"/>
                  </a:moveTo>
                  <a:lnTo>
                    <a:pt x="720" y="2456"/>
                  </a:lnTo>
                  <a:lnTo>
                    <a:pt x="688" y="2450"/>
                  </a:lnTo>
                  <a:lnTo>
                    <a:pt x="656" y="2443"/>
                  </a:lnTo>
                  <a:lnTo>
                    <a:pt x="626" y="2435"/>
                  </a:lnTo>
                  <a:lnTo>
                    <a:pt x="595" y="2425"/>
                  </a:lnTo>
                  <a:lnTo>
                    <a:pt x="565" y="2415"/>
                  </a:lnTo>
                  <a:lnTo>
                    <a:pt x="536" y="2403"/>
                  </a:lnTo>
                  <a:lnTo>
                    <a:pt x="507" y="2392"/>
                  </a:lnTo>
                  <a:lnTo>
                    <a:pt x="479" y="2379"/>
                  </a:lnTo>
                  <a:lnTo>
                    <a:pt x="451" y="2365"/>
                  </a:lnTo>
                  <a:lnTo>
                    <a:pt x="423" y="2351"/>
                  </a:lnTo>
                  <a:lnTo>
                    <a:pt x="396" y="2336"/>
                  </a:lnTo>
                  <a:lnTo>
                    <a:pt x="370" y="2319"/>
                  </a:lnTo>
                  <a:lnTo>
                    <a:pt x="344" y="2303"/>
                  </a:lnTo>
                  <a:lnTo>
                    <a:pt x="319" y="2286"/>
                  </a:lnTo>
                  <a:lnTo>
                    <a:pt x="294" y="2268"/>
                  </a:lnTo>
                  <a:lnTo>
                    <a:pt x="270" y="2249"/>
                  </a:lnTo>
                  <a:lnTo>
                    <a:pt x="247" y="2229"/>
                  </a:lnTo>
                  <a:lnTo>
                    <a:pt x="225" y="2209"/>
                  </a:lnTo>
                  <a:lnTo>
                    <a:pt x="203" y="2189"/>
                  </a:lnTo>
                  <a:lnTo>
                    <a:pt x="182" y="2167"/>
                  </a:lnTo>
                  <a:lnTo>
                    <a:pt x="161" y="2145"/>
                  </a:lnTo>
                  <a:lnTo>
                    <a:pt x="142" y="2122"/>
                  </a:lnTo>
                  <a:lnTo>
                    <a:pt x="123" y="2098"/>
                  </a:lnTo>
                  <a:lnTo>
                    <a:pt x="104" y="2075"/>
                  </a:lnTo>
                  <a:lnTo>
                    <a:pt x="87" y="2051"/>
                  </a:lnTo>
                  <a:lnTo>
                    <a:pt x="71" y="2026"/>
                  </a:lnTo>
                  <a:lnTo>
                    <a:pt x="54" y="2000"/>
                  </a:lnTo>
                  <a:lnTo>
                    <a:pt x="40" y="1974"/>
                  </a:lnTo>
                  <a:lnTo>
                    <a:pt x="26" y="1947"/>
                  </a:lnTo>
                  <a:lnTo>
                    <a:pt x="13" y="1920"/>
                  </a:lnTo>
                  <a:lnTo>
                    <a:pt x="0" y="1893"/>
                  </a:lnTo>
                  <a:lnTo>
                    <a:pt x="1" y="1894"/>
                  </a:lnTo>
                  <a:lnTo>
                    <a:pt x="3" y="1894"/>
                  </a:lnTo>
                  <a:lnTo>
                    <a:pt x="27" y="1915"/>
                  </a:lnTo>
                  <a:lnTo>
                    <a:pt x="53" y="1934"/>
                  </a:lnTo>
                  <a:lnTo>
                    <a:pt x="81" y="1953"/>
                  </a:lnTo>
                  <a:lnTo>
                    <a:pt x="110" y="1971"/>
                  </a:lnTo>
                  <a:lnTo>
                    <a:pt x="141" y="1987"/>
                  </a:lnTo>
                  <a:lnTo>
                    <a:pt x="172" y="2002"/>
                  </a:lnTo>
                  <a:lnTo>
                    <a:pt x="204" y="2016"/>
                  </a:lnTo>
                  <a:lnTo>
                    <a:pt x="237" y="2029"/>
                  </a:lnTo>
                  <a:lnTo>
                    <a:pt x="271" y="2041"/>
                  </a:lnTo>
                  <a:lnTo>
                    <a:pt x="307" y="2051"/>
                  </a:lnTo>
                  <a:lnTo>
                    <a:pt x="343" y="2060"/>
                  </a:lnTo>
                  <a:lnTo>
                    <a:pt x="379" y="2067"/>
                  </a:lnTo>
                  <a:lnTo>
                    <a:pt x="417" y="2074"/>
                  </a:lnTo>
                  <a:lnTo>
                    <a:pt x="455" y="2078"/>
                  </a:lnTo>
                  <a:lnTo>
                    <a:pt x="494" y="2080"/>
                  </a:lnTo>
                  <a:lnTo>
                    <a:pt x="534" y="2081"/>
                  </a:lnTo>
                  <a:lnTo>
                    <a:pt x="535" y="2081"/>
                  </a:lnTo>
                  <a:lnTo>
                    <a:pt x="535" y="2081"/>
                  </a:lnTo>
                  <a:lnTo>
                    <a:pt x="548" y="2081"/>
                  </a:lnTo>
                  <a:lnTo>
                    <a:pt x="561" y="2082"/>
                  </a:lnTo>
                  <a:lnTo>
                    <a:pt x="573" y="2084"/>
                  </a:lnTo>
                  <a:lnTo>
                    <a:pt x="586" y="2086"/>
                  </a:lnTo>
                  <a:lnTo>
                    <a:pt x="598" y="2089"/>
                  </a:lnTo>
                  <a:lnTo>
                    <a:pt x="610" y="2092"/>
                  </a:lnTo>
                  <a:lnTo>
                    <a:pt x="622" y="2096"/>
                  </a:lnTo>
                  <a:lnTo>
                    <a:pt x="634" y="2100"/>
                  </a:lnTo>
                  <a:lnTo>
                    <a:pt x="644" y="2106"/>
                  </a:lnTo>
                  <a:lnTo>
                    <a:pt x="655" y="2111"/>
                  </a:lnTo>
                  <a:lnTo>
                    <a:pt x="666" y="2117"/>
                  </a:lnTo>
                  <a:lnTo>
                    <a:pt x="676" y="2124"/>
                  </a:lnTo>
                  <a:lnTo>
                    <a:pt x="685" y="2131"/>
                  </a:lnTo>
                  <a:lnTo>
                    <a:pt x="696" y="2138"/>
                  </a:lnTo>
                  <a:lnTo>
                    <a:pt x="704" y="2146"/>
                  </a:lnTo>
                  <a:lnTo>
                    <a:pt x="714" y="2154"/>
                  </a:lnTo>
                  <a:lnTo>
                    <a:pt x="722" y="2164"/>
                  </a:lnTo>
                  <a:lnTo>
                    <a:pt x="730" y="2172"/>
                  </a:lnTo>
                  <a:lnTo>
                    <a:pt x="737" y="2182"/>
                  </a:lnTo>
                  <a:lnTo>
                    <a:pt x="745" y="2192"/>
                  </a:lnTo>
                  <a:lnTo>
                    <a:pt x="751" y="2202"/>
                  </a:lnTo>
                  <a:lnTo>
                    <a:pt x="757" y="2213"/>
                  </a:lnTo>
                  <a:lnTo>
                    <a:pt x="762" y="2224"/>
                  </a:lnTo>
                  <a:lnTo>
                    <a:pt x="767" y="2234"/>
                  </a:lnTo>
                  <a:lnTo>
                    <a:pt x="772" y="2246"/>
                  </a:lnTo>
                  <a:lnTo>
                    <a:pt x="776" y="2258"/>
                  </a:lnTo>
                  <a:lnTo>
                    <a:pt x="779" y="2270"/>
                  </a:lnTo>
                  <a:lnTo>
                    <a:pt x="782" y="2282"/>
                  </a:lnTo>
                  <a:lnTo>
                    <a:pt x="784" y="2295"/>
                  </a:lnTo>
                  <a:lnTo>
                    <a:pt x="786" y="2307"/>
                  </a:lnTo>
                  <a:lnTo>
                    <a:pt x="787" y="2319"/>
                  </a:lnTo>
                  <a:lnTo>
                    <a:pt x="787" y="2333"/>
                  </a:lnTo>
                  <a:lnTo>
                    <a:pt x="787" y="2342"/>
                  </a:lnTo>
                  <a:lnTo>
                    <a:pt x="786" y="2352"/>
                  </a:lnTo>
                  <a:lnTo>
                    <a:pt x="786" y="2361"/>
                  </a:lnTo>
                  <a:lnTo>
                    <a:pt x="784" y="2370"/>
                  </a:lnTo>
                  <a:lnTo>
                    <a:pt x="782" y="2383"/>
                  </a:lnTo>
                  <a:lnTo>
                    <a:pt x="780" y="2394"/>
                  </a:lnTo>
                  <a:lnTo>
                    <a:pt x="777" y="2407"/>
                  </a:lnTo>
                  <a:lnTo>
                    <a:pt x="773" y="2418"/>
                  </a:lnTo>
                  <a:lnTo>
                    <a:pt x="769" y="2429"/>
                  </a:lnTo>
                  <a:lnTo>
                    <a:pt x="763" y="2441"/>
                  </a:lnTo>
                  <a:lnTo>
                    <a:pt x="757" y="2451"/>
                  </a:lnTo>
                  <a:lnTo>
                    <a:pt x="752" y="2463"/>
                  </a:lnTo>
                  <a:close/>
                  <a:moveTo>
                    <a:pt x="70" y="442"/>
                  </a:moveTo>
                  <a:lnTo>
                    <a:pt x="85" y="420"/>
                  </a:lnTo>
                  <a:lnTo>
                    <a:pt x="99" y="398"/>
                  </a:lnTo>
                  <a:lnTo>
                    <a:pt x="115" y="377"/>
                  </a:lnTo>
                  <a:lnTo>
                    <a:pt x="131" y="356"/>
                  </a:lnTo>
                  <a:lnTo>
                    <a:pt x="148" y="337"/>
                  </a:lnTo>
                  <a:lnTo>
                    <a:pt x="165" y="317"/>
                  </a:lnTo>
                  <a:lnTo>
                    <a:pt x="183" y="297"/>
                  </a:lnTo>
                  <a:lnTo>
                    <a:pt x="202" y="279"/>
                  </a:lnTo>
                  <a:lnTo>
                    <a:pt x="220" y="260"/>
                  </a:lnTo>
                  <a:lnTo>
                    <a:pt x="240" y="242"/>
                  </a:lnTo>
                  <a:lnTo>
                    <a:pt x="261" y="226"/>
                  </a:lnTo>
                  <a:lnTo>
                    <a:pt x="282" y="208"/>
                  </a:lnTo>
                  <a:lnTo>
                    <a:pt x="302" y="193"/>
                  </a:lnTo>
                  <a:lnTo>
                    <a:pt x="324" y="177"/>
                  </a:lnTo>
                  <a:lnTo>
                    <a:pt x="346" y="161"/>
                  </a:lnTo>
                  <a:lnTo>
                    <a:pt x="369" y="147"/>
                  </a:lnTo>
                  <a:lnTo>
                    <a:pt x="392" y="133"/>
                  </a:lnTo>
                  <a:lnTo>
                    <a:pt x="415" y="120"/>
                  </a:lnTo>
                  <a:lnTo>
                    <a:pt x="438" y="106"/>
                  </a:lnTo>
                  <a:lnTo>
                    <a:pt x="462" y="95"/>
                  </a:lnTo>
                  <a:lnTo>
                    <a:pt x="487" y="83"/>
                  </a:lnTo>
                  <a:lnTo>
                    <a:pt x="512" y="72"/>
                  </a:lnTo>
                  <a:lnTo>
                    <a:pt x="538" y="62"/>
                  </a:lnTo>
                  <a:lnTo>
                    <a:pt x="564" y="52"/>
                  </a:lnTo>
                  <a:lnTo>
                    <a:pt x="590" y="43"/>
                  </a:lnTo>
                  <a:lnTo>
                    <a:pt x="616" y="35"/>
                  </a:lnTo>
                  <a:lnTo>
                    <a:pt x="643" y="27"/>
                  </a:lnTo>
                  <a:lnTo>
                    <a:pt x="670" y="20"/>
                  </a:lnTo>
                  <a:lnTo>
                    <a:pt x="698" y="14"/>
                  </a:lnTo>
                  <a:lnTo>
                    <a:pt x="725" y="8"/>
                  </a:lnTo>
                  <a:lnTo>
                    <a:pt x="753" y="4"/>
                  </a:lnTo>
                  <a:lnTo>
                    <a:pt x="781" y="0"/>
                  </a:lnTo>
                  <a:lnTo>
                    <a:pt x="784" y="13"/>
                  </a:lnTo>
                  <a:lnTo>
                    <a:pt x="786" y="27"/>
                  </a:lnTo>
                  <a:lnTo>
                    <a:pt x="787" y="40"/>
                  </a:lnTo>
                  <a:lnTo>
                    <a:pt x="787" y="54"/>
                  </a:lnTo>
                  <a:lnTo>
                    <a:pt x="787" y="67"/>
                  </a:lnTo>
                  <a:lnTo>
                    <a:pt x="786" y="79"/>
                  </a:lnTo>
                  <a:lnTo>
                    <a:pt x="784" y="92"/>
                  </a:lnTo>
                  <a:lnTo>
                    <a:pt x="782" y="104"/>
                  </a:lnTo>
                  <a:lnTo>
                    <a:pt x="779" y="117"/>
                  </a:lnTo>
                  <a:lnTo>
                    <a:pt x="776" y="129"/>
                  </a:lnTo>
                  <a:lnTo>
                    <a:pt x="772" y="141"/>
                  </a:lnTo>
                  <a:lnTo>
                    <a:pt x="767" y="152"/>
                  </a:lnTo>
                  <a:lnTo>
                    <a:pt x="762" y="163"/>
                  </a:lnTo>
                  <a:lnTo>
                    <a:pt x="757" y="174"/>
                  </a:lnTo>
                  <a:lnTo>
                    <a:pt x="751" y="184"/>
                  </a:lnTo>
                  <a:lnTo>
                    <a:pt x="745" y="195"/>
                  </a:lnTo>
                  <a:lnTo>
                    <a:pt x="737" y="205"/>
                  </a:lnTo>
                  <a:lnTo>
                    <a:pt x="730" y="214"/>
                  </a:lnTo>
                  <a:lnTo>
                    <a:pt x="722" y="224"/>
                  </a:lnTo>
                  <a:lnTo>
                    <a:pt x="714" y="232"/>
                  </a:lnTo>
                  <a:lnTo>
                    <a:pt x="704" y="240"/>
                  </a:lnTo>
                  <a:lnTo>
                    <a:pt x="696" y="249"/>
                  </a:lnTo>
                  <a:lnTo>
                    <a:pt x="685" y="256"/>
                  </a:lnTo>
                  <a:lnTo>
                    <a:pt x="676" y="263"/>
                  </a:lnTo>
                  <a:lnTo>
                    <a:pt x="666" y="269"/>
                  </a:lnTo>
                  <a:lnTo>
                    <a:pt x="655" y="276"/>
                  </a:lnTo>
                  <a:lnTo>
                    <a:pt x="644" y="281"/>
                  </a:lnTo>
                  <a:lnTo>
                    <a:pt x="634" y="286"/>
                  </a:lnTo>
                  <a:lnTo>
                    <a:pt x="622" y="291"/>
                  </a:lnTo>
                  <a:lnTo>
                    <a:pt x="610" y="295"/>
                  </a:lnTo>
                  <a:lnTo>
                    <a:pt x="598" y="298"/>
                  </a:lnTo>
                  <a:lnTo>
                    <a:pt x="586" y="301"/>
                  </a:lnTo>
                  <a:lnTo>
                    <a:pt x="573" y="304"/>
                  </a:lnTo>
                  <a:lnTo>
                    <a:pt x="561" y="305"/>
                  </a:lnTo>
                  <a:lnTo>
                    <a:pt x="548" y="306"/>
                  </a:lnTo>
                  <a:lnTo>
                    <a:pt x="535" y="306"/>
                  </a:lnTo>
                  <a:lnTo>
                    <a:pt x="535" y="306"/>
                  </a:lnTo>
                  <a:lnTo>
                    <a:pt x="535" y="306"/>
                  </a:lnTo>
                  <a:lnTo>
                    <a:pt x="505" y="307"/>
                  </a:lnTo>
                  <a:lnTo>
                    <a:pt x="476" y="308"/>
                  </a:lnTo>
                  <a:lnTo>
                    <a:pt x="447" y="311"/>
                  </a:lnTo>
                  <a:lnTo>
                    <a:pt x="418" y="314"/>
                  </a:lnTo>
                  <a:lnTo>
                    <a:pt x="390" y="318"/>
                  </a:lnTo>
                  <a:lnTo>
                    <a:pt x="362" y="323"/>
                  </a:lnTo>
                  <a:lnTo>
                    <a:pt x="334" y="328"/>
                  </a:lnTo>
                  <a:lnTo>
                    <a:pt x="307" y="336"/>
                  </a:lnTo>
                  <a:lnTo>
                    <a:pt x="281" y="343"/>
                  </a:lnTo>
                  <a:lnTo>
                    <a:pt x="255" y="351"/>
                  </a:lnTo>
                  <a:lnTo>
                    <a:pt x="229" y="361"/>
                  </a:lnTo>
                  <a:lnTo>
                    <a:pt x="204" y="370"/>
                  </a:lnTo>
                  <a:lnTo>
                    <a:pt x="180" y="380"/>
                  </a:lnTo>
                  <a:lnTo>
                    <a:pt x="156" y="392"/>
                  </a:lnTo>
                  <a:lnTo>
                    <a:pt x="132" y="404"/>
                  </a:lnTo>
                  <a:lnTo>
                    <a:pt x="110" y="417"/>
                  </a:lnTo>
                  <a:lnTo>
                    <a:pt x="100" y="423"/>
                  </a:lnTo>
                  <a:lnTo>
                    <a:pt x="90" y="429"/>
                  </a:lnTo>
                  <a:lnTo>
                    <a:pt x="80" y="435"/>
                  </a:lnTo>
                  <a:lnTo>
                    <a:pt x="70" y="442"/>
                  </a:lnTo>
                  <a:close/>
                </a:path>
              </a:pathLst>
            </a:custGeom>
            <a:solidFill>
              <a:srgbClr val="CFD0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699">
              <a:extLst>
                <a:ext uri="{FF2B5EF4-FFF2-40B4-BE49-F238E27FC236}">
                  <a16:creationId xmlns:a16="http://schemas.microsoft.com/office/drawing/2014/main" xmlns="" id="{72A7A904-8559-43E2-A2C9-A6D9B71539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2813" y="5338763"/>
              <a:ext cx="390525" cy="493713"/>
            </a:xfrm>
            <a:custGeom>
              <a:avLst/>
              <a:gdLst>
                <a:gd name="T0" fmla="*/ 5 w 1971"/>
                <a:gd name="T1" fmla="*/ 1658 h 2485"/>
                <a:gd name="T2" fmla="*/ 31 w 1971"/>
                <a:gd name="T3" fmla="*/ 1794 h 2485"/>
                <a:gd name="T4" fmla="*/ 76 w 1971"/>
                <a:gd name="T5" fmla="*/ 1922 h 2485"/>
                <a:gd name="T6" fmla="*/ 142 w 1971"/>
                <a:gd name="T7" fmla="*/ 2041 h 2485"/>
                <a:gd name="T8" fmla="*/ 225 w 1971"/>
                <a:gd name="T9" fmla="*/ 2150 h 2485"/>
                <a:gd name="T10" fmla="*/ 322 w 1971"/>
                <a:gd name="T11" fmla="*/ 2245 h 2485"/>
                <a:gd name="T12" fmla="*/ 433 w 1971"/>
                <a:gd name="T13" fmla="*/ 2327 h 2485"/>
                <a:gd name="T14" fmla="*/ 558 w 1971"/>
                <a:gd name="T15" fmla="*/ 2393 h 2485"/>
                <a:gd name="T16" fmla="*/ 692 w 1971"/>
                <a:gd name="T17" fmla="*/ 2443 h 2485"/>
                <a:gd name="T18" fmla="*/ 835 w 1971"/>
                <a:gd name="T19" fmla="*/ 2473 h 2485"/>
                <a:gd name="T20" fmla="*/ 985 w 1971"/>
                <a:gd name="T21" fmla="*/ 2485 h 2485"/>
                <a:gd name="T22" fmla="*/ 1135 w 1971"/>
                <a:gd name="T23" fmla="*/ 2473 h 2485"/>
                <a:gd name="T24" fmla="*/ 1278 w 1971"/>
                <a:gd name="T25" fmla="*/ 2443 h 2485"/>
                <a:gd name="T26" fmla="*/ 1412 w 1971"/>
                <a:gd name="T27" fmla="*/ 2393 h 2485"/>
                <a:gd name="T28" fmla="*/ 1536 w 1971"/>
                <a:gd name="T29" fmla="*/ 2327 h 2485"/>
                <a:gd name="T30" fmla="*/ 1648 w 1971"/>
                <a:gd name="T31" fmla="*/ 2245 h 2485"/>
                <a:gd name="T32" fmla="*/ 1745 w 1971"/>
                <a:gd name="T33" fmla="*/ 2150 h 2485"/>
                <a:gd name="T34" fmla="*/ 1828 w 1971"/>
                <a:gd name="T35" fmla="*/ 2041 h 2485"/>
                <a:gd name="T36" fmla="*/ 1894 w 1971"/>
                <a:gd name="T37" fmla="*/ 1922 h 2485"/>
                <a:gd name="T38" fmla="*/ 1939 w 1971"/>
                <a:gd name="T39" fmla="*/ 1794 h 2485"/>
                <a:gd name="T40" fmla="*/ 1965 w 1971"/>
                <a:gd name="T41" fmla="*/ 1658 h 2485"/>
                <a:gd name="T42" fmla="*/ 1971 w 1971"/>
                <a:gd name="T43" fmla="*/ 920 h 2485"/>
                <a:gd name="T44" fmla="*/ 1959 w 1971"/>
                <a:gd name="T45" fmla="*/ 780 h 2485"/>
                <a:gd name="T46" fmla="*/ 1926 w 1971"/>
                <a:gd name="T47" fmla="*/ 646 h 2485"/>
                <a:gd name="T48" fmla="*/ 1874 w 1971"/>
                <a:gd name="T49" fmla="*/ 522 h 2485"/>
                <a:gd name="T50" fmla="*/ 1802 w 1971"/>
                <a:gd name="T51" fmla="*/ 406 h 2485"/>
                <a:gd name="T52" fmla="*/ 1714 w 1971"/>
                <a:gd name="T53" fmla="*/ 302 h 2485"/>
                <a:gd name="T54" fmla="*/ 1613 w 1971"/>
                <a:gd name="T55" fmla="*/ 210 h 2485"/>
                <a:gd name="T56" fmla="*/ 1496 w 1971"/>
                <a:gd name="T57" fmla="*/ 133 h 2485"/>
                <a:gd name="T58" fmla="*/ 1369 w 1971"/>
                <a:gd name="T59" fmla="*/ 73 h 2485"/>
                <a:gd name="T60" fmla="*/ 1232 w 1971"/>
                <a:gd name="T61" fmla="*/ 29 h 2485"/>
                <a:gd name="T62" fmla="*/ 1086 w 1971"/>
                <a:gd name="T63" fmla="*/ 5 h 2485"/>
                <a:gd name="T64" fmla="*/ 935 w 1971"/>
                <a:gd name="T65" fmla="*/ 1 h 2485"/>
                <a:gd name="T66" fmla="*/ 786 w 1971"/>
                <a:gd name="T67" fmla="*/ 19 h 2485"/>
                <a:gd name="T68" fmla="*/ 646 w 1971"/>
                <a:gd name="T69" fmla="*/ 56 h 2485"/>
                <a:gd name="T70" fmla="*/ 515 w 1971"/>
                <a:gd name="T71" fmla="*/ 111 h 2485"/>
                <a:gd name="T72" fmla="*/ 395 w 1971"/>
                <a:gd name="T73" fmla="*/ 182 h 2485"/>
                <a:gd name="T74" fmla="*/ 288 w 1971"/>
                <a:gd name="T75" fmla="*/ 270 h 2485"/>
                <a:gd name="T76" fmla="*/ 195 w 1971"/>
                <a:gd name="T77" fmla="*/ 369 h 2485"/>
                <a:gd name="T78" fmla="*/ 118 w 1971"/>
                <a:gd name="T79" fmla="*/ 481 h 2485"/>
                <a:gd name="T80" fmla="*/ 59 w 1971"/>
                <a:gd name="T81" fmla="*/ 604 h 2485"/>
                <a:gd name="T82" fmla="*/ 19 w 1971"/>
                <a:gd name="T83" fmla="*/ 734 h 2485"/>
                <a:gd name="T84" fmla="*/ 1 w 1971"/>
                <a:gd name="T85" fmla="*/ 873 h 2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71" h="2485">
                  <a:moveTo>
                    <a:pt x="0" y="1563"/>
                  </a:moveTo>
                  <a:lnTo>
                    <a:pt x="1" y="1611"/>
                  </a:lnTo>
                  <a:lnTo>
                    <a:pt x="5" y="1658"/>
                  </a:lnTo>
                  <a:lnTo>
                    <a:pt x="11" y="1704"/>
                  </a:lnTo>
                  <a:lnTo>
                    <a:pt x="19" y="1749"/>
                  </a:lnTo>
                  <a:lnTo>
                    <a:pt x="31" y="1794"/>
                  </a:lnTo>
                  <a:lnTo>
                    <a:pt x="43" y="1837"/>
                  </a:lnTo>
                  <a:lnTo>
                    <a:pt x="59" y="1880"/>
                  </a:lnTo>
                  <a:lnTo>
                    <a:pt x="76" y="1922"/>
                  </a:lnTo>
                  <a:lnTo>
                    <a:pt x="96" y="1963"/>
                  </a:lnTo>
                  <a:lnTo>
                    <a:pt x="118" y="2002"/>
                  </a:lnTo>
                  <a:lnTo>
                    <a:pt x="142" y="2041"/>
                  </a:lnTo>
                  <a:lnTo>
                    <a:pt x="168" y="2078"/>
                  </a:lnTo>
                  <a:lnTo>
                    <a:pt x="195" y="2114"/>
                  </a:lnTo>
                  <a:lnTo>
                    <a:pt x="225" y="2150"/>
                  </a:lnTo>
                  <a:lnTo>
                    <a:pt x="255" y="2183"/>
                  </a:lnTo>
                  <a:lnTo>
                    <a:pt x="288" y="2215"/>
                  </a:lnTo>
                  <a:lnTo>
                    <a:pt x="322" y="2245"/>
                  </a:lnTo>
                  <a:lnTo>
                    <a:pt x="358" y="2274"/>
                  </a:lnTo>
                  <a:lnTo>
                    <a:pt x="395" y="2301"/>
                  </a:lnTo>
                  <a:lnTo>
                    <a:pt x="433" y="2327"/>
                  </a:lnTo>
                  <a:lnTo>
                    <a:pt x="474" y="2351"/>
                  </a:lnTo>
                  <a:lnTo>
                    <a:pt x="515" y="2374"/>
                  </a:lnTo>
                  <a:lnTo>
                    <a:pt x="558" y="2393"/>
                  </a:lnTo>
                  <a:lnTo>
                    <a:pt x="602" y="2412"/>
                  </a:lnTo>
                  <a:lnTo>
                    <a:pt x="646" y="2429"/>
                  </a:lnTo>
                  <a:lnTo>
                    <a:pt x="692" y="2443"/>
                  </a:lnTo>
                  <a:lnTo>
                    <a:pt x="739" y="2456"/>
                  </a:lnTo>
                  <a:lnTo>
                    <a:pt x="786" y="2466"/>
                  </a:lnTo>
                  <a:lnTo>
                    <a:pt x="835" y="2473"/>
                  </a:lnTo>
                  <a:lnTo>
                    <a:pt x="884" y="2480"/>
                  </a:lnTo>
                  <a:lnTo>
                    <a:pt x="935" y="2483"/>
                  </a:lnTo>
                  <a:lnTo>
                    <a:pt x="985" y="2485"/>
                  </a:lnTo>
                  <a:lnTo>
                    <a:pt x="1035" y="2483"/>
                  </a:lnTo>
                  <a:lnTo>
                    <a:pt x="1086" y="2480"/>
                  </a:lnTo>
                  <a:lnTo>
                    <a:pt x="1135" y="2473"/>
                  </a:lnTo>
                  <a:lnTo>
                    <a:pt x="1184" y="2466"/>
                  </a:lnTo>
                  <a:lnTo>
                    <a:pt x="1232" y="2456"/>
                  </a:lnTo>
                  <a:lnTo>
                    <a:pt x="1278" y="2443"/>
                  </a:lnTo>
                  <a:lnTo>
                    <a:pt x="1324" y="2429"/>
                  </a:lnTo>
                  <a:lnTo>
                    <a:pt x="1369" y="2412"/>
                  </a:lnTo>
                  <a:lnTo>
                    <a:pt x="1412" y="2393"/>
                  </a:lnTo>
                  <a:lnTo>
                    <a:pt x="1455" y="2374"/>
                  </a:lnTo>
                  <a:lnTo>
                    <a:pt x="1496" y="2351"/>
                  </a:lnTo>
                  <a:lnTo>
                    <a:pt x="1536" y="2327"/>
                  </a:lnTo>
                  <a:lnTo>
                    <a:pt x="1575" y="2301"/>
                  </a:lnTo>
                  <a:lnTo>
                    <a:pt x="1613" y="2274"/>
                  </a:lnTo>
                  <a:lnTo>
                    <a:pt x="1648" y="2245"/>
                  </a:lnTo>
                  <a:lnTo>
                    <a:pt x="1682" y="2215"/>
                  </a:lnTo>
                  <a:lnTo>
                    <a:pt x="1714" y="2183"/>
                  </a:lnTo>
                  <a:lnTo>
                    <a:pt x="1745" y="2150"/>
                  </a:lnTo>
                  <a:lnTo>
                    <a:pt x="1774" y="2114"/>
                  </a:lnTo>
                  <a:lnTo>
                    <a:pt x="1802" y="2078"/>
                  </a:lnTo>
                  <a:lnTo>
                    <a:pt x="1828" y="2041"/>
                  </a:lnTo>
                  <a:lnTo>
                    <a:pt x="1852" y="2002"/>
                  </a:lnTo>
                  <a:lnTo>
                    <a:pt x="1873" y="1963"/>
                  </a:lnTo>
                  <a:lnTo>
                    <a:pt x="1894" y="1922"/>
                  </a:lnTo>
                  <a:lnTo>
                    <a:pt x="1911" y="1880"/>
                  </a:lnTo>
                  <a:lnTo>
                    <a:pt x="1926" y="1837"/>
                  </a:lnTo>
                  <a:lnTo>
                    <a:pt x="1939" y="1794"/>
                  </a:lnTo>
                  <a:lnTo>
                    <a:pt x="1951" y="1749"/>
                  </a:lnTo>
                  <a:lnTo>
                    <a:pt x="1959" y="1704"/>
                  </a:lnTo>
                  <a:lnTo>
                    <a:pt x="1965" y="1658"/>
                  </a:lnTo>
                  <a:lnTo>
                    <a:pt x="1970" y="1611"/>
                  </a:lnTo>
                  <a:lnTo>
                    <a:pt x="1971" y="1563"/>
                  </a:lnTo>
                  <a:lnTo>
                    <a:pt x="1971" y="920"/>
                  </a:lnTo>
                  <a:lnTo>
                    <a:pt x="1970" y="873"/>
                  </a:lnTo>
                  <a:lnTo>
                    <a:pt x="1965" y="827"/>
                  </a:lnTo>
                  <a:lnTo>
                    <a:pt x="1959" y="780"/>
                  </a:lnTo>
                  <a:lnTo>
                    <a:pt x="1951" y="734"/>
                  </a:lnTo>
                  <a:lnTo>
                    <a:pt x="1939" y="691"/>
                  </a:lnTo>
                  <a:lnTo>
                    <a:pt x="1926" y="646"/>
                  </a:lnTo>
                  <a:lnTo>
                    <a:pt x="1911" y="604"/>
                  </a:lnTo>
                  <a:lnTo>
                    <a:pt x="1894" y="562"/>
                  </a:lnTo>
                  <a:lnTo>
                    <a:pt x="1874" y="522"/>
                  </a:lnTo>
                  <a:lnTo>
                    <a:pt x="1852" y="481"/>
                  </a:lnTo>
                  <a:lnTo>
                    <a:pt x="1828" y="443"/>
                  </a:lnTo>
                  <a:lnTo>
                    <a:pt x="1802" y="406"/>
                  </a:lnTo>
                  <a:lnTo>
                    <a:pt x="1774" y="369"/>
                  </a:lnTo>
                  <a:lnTo>
                    <a:pt x="1745" y="335"/>
                  </a:lnTo>
                  <a:lnTo>
                    <a:pt x="1714" y="302"/>
                  </a:lnTo>
                  <a:lnTo>
                    <a:pt x="1682" y="270"/>
                  </a:lnTo>
                  <a:lnTo>
                    <a:pt x="1648" y="240"/>
                  </a:lnTo>
                  <a:lnTo>
                    <a:pt x="1613" y="210"/>
                  </a:lnTo>
                  <a:lnTo>
                    <a:pt x="1575" y="182"/>
                  </a:lnTo>
                  <a:lnTo>
                    <a:pt x="1536" y="158"/>
                  </a:lnTo>
                  <a:lnTo>
                    <a:pt x="1496" y="133"/>
                  </a:lnTo>
                  <a:lnTo>
                    <a:pt x="1455" y="111"/>
                  </a:lnTo>
                  <a:lnTo>
                    <a:pt x="1412" y="91"/>
                  </a:lnTo>
                  <a:lnTo>
                    <a:pt x="1369" y="73"/>
                  </a:lnTo>
                  <a:lnTo>
                    <a:pt x="1324" y="56"/>
                  </a:lnTo>
                  <a:lnTo>
                    <a:pt x="1278" y="41"/>
                  </a:lnTo>
                  <a:lnTo>
                    <a:pt x="1232" y="29"/>
                  </a:lnTo>
                  <a:lnTo>
                    <a:pt x="1184" y="19"/>
                  </a:lnTo>
                  <a:lnTo>
                    <a:pt x="1135" y="10"/>
                  </a:lnTo>
                  <a:lnTo>
                    <a:pt x="1086" y="5"/>
                  </a:lnTo>
                  <a:lnTo>
                    <a:pt x="1035" y="1"/>
                  </a:lnTo>
                  <a:lnTo>
                    <a:pt x="985" y="0"/>
                  </a:lnTo>
                  <a:lnTo>
                    <a:pt x="935" y="1"/>
                  </a:lnTo>
                  <a:lnTo>
                    <a:pt x="884" y="5"/>
                  </a:lnTo>
                  <a:lnTo>
                    <a:pt x="835" y="10"/>
                  </a:lnTo>
                  <a:lnTo>
                    <a:pt x="786" y="19"/>
                  </a:lnTo>
                  <a:lnTo>
                    <a:pt x="739" y="29"/>
                  </a:lnTo>
                  <a:lnTo>
                    <a:pt x="692" y="41"/>
                  </a:lnTo>
                  <a:lnTo>
                    <a:pt x="646" y="56"/>
                  </a:lnTo>
                  <a:lnTo>
                    <a:pt x="602" y="73"/>
                  </a:lnTo>
                  <a:lnTo>
                    <a:pt x="558" y="91"/>
                  </a:lnTo>
                  <a:lnTo>
                    <a:pt x="515" y="111"/>
                  </a:lnTo>
                  <a:lnTo>
                    <a:pt x="474" y="133"/>
                  </a:lnTo>
                  <a:lnTo>
                    <a:pt x="433" y="158"/>
                  </a:lnTo>
                  <a:lnTo>
                    <a:pt x="395" y="182"/>
                  </a:lnTo>
                  <a:lnTo>
                    <a:pt x="358" y="210"/>
                  </a:lnTo>
                  <a:lnTo>
                    <a:pt x="322" y="240"/>
                  </a:lnTo>
                  <a:lnTo>
                    <a:pt x="288" y="270"/>
                  </a:lnTo>
                  <a:lnTo>
                    <a:pt x="255" y="302"/>
                  </a:lnTo>
                  <a:lnTo>
                    <a:pt x="225" y="335"/>
                  </a:lnTo>
                  <a:lnTo>
                    <a:pt x="195" y="369"/>
                  </a:lnTo>
                  <a:lnTo>
                    <a:pt x="168" y="406"/>
                  </a:lnTo>
                  <a:lnTo>
                    <a:pt x="142" y="443"/>
                  </a:lnTo>
                  <a:lnTo>
                    <a:pt x="118" y="481"/>
                  </a:lnTo>
                  <a:lnTo>
                    <a:pt x="96" y="522"/>
                  </a:lnTo>
                  <a:lnTo>
                    <a:pt x="76" y="562"/>
                  </a:lnTo>
                  <a:lnTo>
                    <a:pt x="59" y="604"/>
                  </a:lnTo>
                  <a:lnTo>
                    <a:pt x="43" y="646"/>
                  </a:lnTo>
                  <a:lnTo>
                    <a:pt x="31" y="691"/>
                  </a:lnTo>
                  <a:lnTo>
                    <a:pt x="19" y="734"/>
                  </a:lnTo>
                  <a:lnTo>
                    <a:pt x="11" y="780"/>
                  </a:lnTo>
                  <a:lnTo>
                    <a:pt x="5" y="827"/>
                  </a:lnTo>
                  <a:lnTo>
                    <a:pt x="1" y="873"/>
                  </a:lnTo>
                  <a:lnTo>
                    <a:pt x="0" y="920"/>
                  </a:lnTo>
                  <a:lnTo>
                    <a:pt x="0" y="1563"/>
                  </a:lnTo>
                  <a:close/>
                </a:path>
              </a:pathLst>
            </a:custGeom>
            <a:solidFill>
              <a:srgbClr val="0C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700">
              <a:extLst>
                <a:ext uri="{FF2B5EF4-FFF2-40B4-BE49-F238E27FC236}">
                  <a16:creationId xmlns:a16="http://schemas.microsoft.com/office/drawing/2014/main" xmlns="" id="{3F56E7D9-DF43-441B-9EC7-0EBBF95212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2438" y="3097213"/>
              <a:ext cx="250825" cy="434975"/>
            </a:xfrm>
            <a:custGeom>
              <a:avLst/>
              <a:gdLst>
                <a:gd name="T0" fmla="*/ 63 w 1268"/>
                <a:gd name="T1" fmla="*/ 1701 h 2190"/>
                <a:gd name="T2" fmla="*/ 59 w 1268"/>
                <a:gd name="T3" fmla="*/ 1688 h 2190"/>
                <a:gd name="T4" fmla="*/ 48 w 1268"/>
                <a:gd name="T5" fmla="*/ 1647 h 2190"/>
                <a:gd name="T6" fmla="*/ 39 w 1268"/>
                <a:gd name="T7" fmla="*/ 1618 h 2190"/>
                <a:gd name="T8" fmla="*/ 32 w 1268"/>
                <a:gd name="T9" fmla="*/ 1584 h 2190"/>
                <a:gd name="T10" fmla="*/ 24 w 1268"/>
                <a:gd name="T11" fmla="*/ 1544 h 2190"/>
                <a:gd name="T12" fmla="*/ 16 w 1268"/>
                <a:gd name="T13" fmla="*/ 1501 h 2190"/>
                <a:gd name="T14" fmla="*/ 10 w 1268"/>
                <a:gd name="T15" fmla="*/ 1452 h 2190"/>
                <a:gd name="T16" fmla="*/ 4 w 1268"/>
                <a:gd name="T17" fmla="*/ 1400 h 2190"/>
                <a:gd name="T18" fmla="*/ 1 w 1268"/>
                <a:gd name="T19" fmla="*/ 1344 h 2190"/>
                <a:gd name="T20" fmla="*/ 0 w 1268"/>
                <a:gd name="T21" fmla="*/ 1285 h 2190"/>
                <a:gd name="T22" fmla="*/ 1 w 1268"/>
                <a:gd name="T23" fmla="*/ 1223 h 2190"/>
                <a:gd name="T24" fmla="*/ 5 w 1268"/>
                <a:gd name="T25" fmla="*/ 1158 h 2190"/>
                <a:gd name="T26" fmla="*/ 13 w 1268"/>
                <a:gd name="T27" fmla="*/ 1092 h 2190"/>
                <a:gd name="T28" fmla="*/ 25 w 1268"/>
                <a:gd name="T29" fmla="*/ 1025 h 2190"/>
                <a:gd name="T30" fmla="*/ 41 w 1268"/>
                <a:gd name="T31" fmla="*/ 955 h 2190"/>
                <a:gd name="T32" fmla="*/ 62 w 1268"/>
                <a:gd name="T33" fmla="*/ 884 h 2190"/>
                <a:gd name="T34" fmla="*/ 88 w 1268"/>
                <a:gd name="T35" fmla="*/ 813 h 2190"/>
                <a:gd name="T36" fmla="*/ 120 w 1268"/>
                <a:gd name="T37" fmla="*/ 741 h 2190"/>
                <a:gd name="T38" fmla="*/ 159 w 1268"/>
                <a:gd name="T39" fmla="*/ 671 h 2190"/>
                <a:gd name="T40" fmla="*/ 203 w 1268"/>
                <a:gd name="T41" fmla="*/ 599 h 2190"/>
                <a:gd name="T42" fmla="*/ 255 w 1268"/>
                <a:gd name="T43" fmla="*/ 530 h 2190"/>
                <a:gd name="T44" fmla="*/ 314 w 1268"/>
                <a:gd name="T45" fmla="*/ 461 h 2190"/>
                <a:gd name="T46" fmla="*/ 381 w 1268"/>
                <a:gd name="T47" fmla="*/ 394 h 2190"/>
                <a:gd name="T48" fmla="*/ 456 w 1268"/>
                <a:gd name="T49" fmla="*/ 328 h 2190"/>
                <a:gd name="T50" fmla="*/ 541 w 1268"/>
                <a:gd name="T51" fmla="*/ 266 h 2190"/>
                <a:gd name="T52" fmla="*/ 634 w 1268"/>
                <a:gd name="T53" fmla="*/ 206 h 2190"/>
                <a:gd name="T54" fmla="*/ 738 w 1268"/>
                <a:gd name="T55" fmla="*/ 149 h 2190"/>
                <a:gd name="T56" fmla="*/ 851 w 1268"/>
                <a:gd name="T57" fmla="*/ 95 h 2190"/>
                <a:gd name="T58" fmla="*/ 974 w 1268"/>
                <a:gd name="T59" fmla="*/ 45 h 2190"/>
                <a:gd name="T60" fmla="*/ 1109 w 1268"/>
                <a:gd name="T61" fmla="*/ 0 h 2190"/>
                <a:gd name="T62" fmla="*/ 1116 w 1268"/>
                <a:gd name="T63" fmla="*/ 14 h 2190"/>
                <a:gd name="T64" fmla="*/ 1133 w 1268"/>
                <a:gd name="T65" fmla="*/ 56 h 2190"/>
                <a:gd name="T66" fmla="*/ 1145 w 1268"/>
                <a:gd name="T67" fmla="*/ 87 h 2190"/>
                <a:gd name="T68" fmla="*/ 1158 w 1268"/>
                <a:gd name="T69" fmla="*/ 123 h 2190"/>
                <a:gd name="T70" fmla="*/ 1172 w 1268"/>
                <a:gd name="T71" fmla="*/ 166 h 2190"/>
                <a:gd name="T72" fmla="*/ 1186 w 1268"/>
                <a:gd name="T73" fmla="*/ 213 h 2190"/>
                <a:gd name="T74" fmla="*/ 1201 w 1268"/>
                <a:gd name="T75" fmla="*/ 266 h 2190"/>
                <a:gd name="T76" fmla="*/ 1215 w 1268"/>
                <a:gd name="T77" fmla="*/ 323 h 2190"/>
                <a:gd name="T78" fmla="*/ 1229 w 1268"/>
                <a:gd name="T79" fmla="*/ 385 h 2190"/>
                <a:gd name="T80" fmla="*/ 1240 w 1268"/>
                <a:gd name="T81" fmla="*/ 451 h 2190"/>
                <a:gd name="T82" fmla="*/ 1252 w 1268"/>
                <a:gd name="T83" fmla="*/ 521 h 2190"/>
                <a:gd name="T84" fmla="*/ 1260 w 1268"/>
                <a:gd name="T85" fmla="*/ 595 h 2190"/>
                <a:gd name="T86" fmla="*/ 1265 w 1268"/>
                <a:gd name="T87" fmla="*/ 672 h 2190"/>
                <a:gd name="T88" fmla="*/ 1268 w 1268"/>
                <a:gd name="T89" fmla="*/ 752 h 2190"/>
                <a:gd name="T90" fmla="*/ 1268 w 1268"/>
                <a:gd name="T91" fmla="*/ 834 h 2190"/>
                <a:gd name="T92" fmla="*/ 1264 w 1268"/>
                <a:gd name="T93" fmla="*/ 919 h 2190"/>
                <a:gd name="T94" fmla="*/ 1255 w 1268"/>
                <a:gd name="T95" fmla="*/ 1006 h 2190"/>
                <a:gd name="T96" fmla="*/ 1242 w 1268"/>
                <a:gd name="T97" fmla="*/ 1094 h 2190"/>
                <a:gd name="T98" fmla="*/ 1224 w 1268"/>
                <a:gd name="T99" fmla="*/ 1184 h 2190"/>
                <a:gd name="T100" fmla="*/ 1200 w 1268"/>
                <a:gd name="T101" fmla="*/ 1277 h 2190"/>
                <a:gd name="T102" fmla="*/ 1170 w 1268"/>
                <a:gd name="T103" fmla="*/ 1369 h 2190"/>
                <a:gd name="T104" fmla="*/ 1133 w 1268"/>
                <a:gd name="T105" fmla="*/ 1461 h 2190"/>
                <a:gd name="T106" fmla="*/ 1090 w 1268"/>
                <a:gd name="T107" fmla="*/ 1555 h 2190"/>
                <a:gd name="T108" fmla="*/ 1039 w 1268"/>
                <a:gd name="T109" fmla="*/ 1648 h 2190"/>
                <a:gd name="T110" fmla="*/ 980 w 1268"/>
                <a:gd name="T111" fmla="*/ 1740 h 2190"/>
                <a:gd name="T112" fmla="*/ 913 w 1268"/>
                <a:gd name="T113" fmla="*/ 1833 h 2190"/>
                <a:gd name="T114" fmla="*/ 838 w 1268"/>
                <a:gd name="T115" fmla="*/ 1924 h 2190"/>
                <a:gd name="T116" fmla="*/ 753 w 1268"/>
                <a:gd name="T117" fmla="*/ 2014 h 2190"/>
                <a:gd name="T118" fmla="*/ 660 w 1268"/>
                <a:gd name="T119" fmla="*/ 2103 h 2190"/>
                <a:gd name="T120" fmla="*/ 556 w 1268"/>
                <a:gd name="T121" fmla="*/ 2190 h 2190"/>
                <a:gd name="T122" fmla="*/ 63 w 1268"/>
                <a:gd name="T123" fmla="*/ 1701 h 2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268" h="2190">
                  <a:moveTo>
                    <a:pt x="63" y="1701"/>
                  </a:moveTo>
                  <a:lnTo>
                    <a:pt x="59" y="1688"/>
                  </a:lnTo>
                  <a:lnTo>
                    <a:pt x="48" y="1647"/>
                  </a:lnTo>
                  <a:lnTo>
                    <a:pt x="39" y="1618"/>
                  </a:lnTo>
                  <a:lnTo>
                    <a:pt x="32" y="1584"/>
                  </a:lnTo>
                  <a:lnTo>
                    <a:pt x="24" y="1544"/>
                  </a:lnTo>
                  <a:lnTo>
                    <a:pt x="16" y="1501"/>
                  </a:lnTo>
                  <a:lnTo>
                    <a:pt x="10" y="1452"/>
                  </a:lnTo>
                  <a:lnTo>
                    <a:pt x="4" y="1400"/>
                  </a:lnTo>
                  <a:lnTo>
                    <a:pt x="1" y="1344"/>
                  </a:lnTo>
                  <a:lnTo>
                    <a:pt x="0" y="1285"/>
                  </a:lnTo>
                  <a:lnTo>
                    <a:pt x="1" y="1223"/>
                  </a:lnTo>
                  <a:lnTo>
                    <a:pt x="5" y="1158"/>
                  </a:lnTo>
                  <a:lnTo>
                    <a:pt x="13" y="1092"/>
                  </a:lnTo>
                  <a:lnTo>
                    <a:pt x="25" y="1025"/>
                  </a:lnTo>
                  <a:lnTo>
                    <a:pt x="41" y="955"/>
                  </a:lnTo>
                  <a:lnTo>
                    <a:pt x="62" y="884"/>
                  </a:lnTo>
                  <a:lnTo>
                    <a:pt x="88" y="813"/>
                  </a:lnTo>
                  <a:lnTo>
                    <a:pt x="120" y="741"/>
                  </a:lnTo>
                  <a:lnTo>
                    <a:pt x="159" y="671"/>
                  </a:lnTo>
                  <a:lnTo>
                    <a:pt x="203" y="599"/>
                  </a:lnTo>
                  <a:lnTo>
                    <a:pt x="255" y="530"/>
                  </a:lnTo>
                  <a:lnTo>
                    <a:pt x="314" y="461"/>
                  </a:lnTo>
                  <a:lnTo>
                    <a:pt x="381" y="394"/>
                  </a:lnTo>
                  <a:lnTo>
                    <a:pt x="456" y="328"/>
                  </a:lnTo>
                  <a:lnTo>
                    <a:pt x="541" y="266"/>
                  </a:lnTo>
                  <a:lnTo>
                    <a:pt x="634" y="206"/>
                  </a:lnTo>
                  <a:lnTo>
                    <a:pt x="738" y="149"/>
                  </a:lnTo>
                  <a:lnTo>
                    <a:pt x="851" y="95"/>
                  </a:lnTo>
                  <a:lnTo>
                    <a:pt x="974" y="45"/>
                  </a:lnTo>
                  <a:lnTo>
                    <a:pt x="1109" y="0"/>
                  </a:lnTo>
                  <a:lnTo>
                    <a:pt x="1116" y="14"/>
                  </a:lnTo>
                  <a:lnTo>
                    <a:pt x="1133" y="56"/>
                  </a:lnTo>
                  <a:lnTo>
                    <a:pt x="1145" y="87"/>
                  </a:lnTo>
                  <a:lnTo>
                    <a:pt x="1158" y="123"/>
                  </a:lnTo>
                  <a:lnTo>
                    <a:pt x="1172" y="166"/>
                  </a:lnTo>
                  <a:lnTo>
                    <a:pt x="1186" y="213"/>
                  </a:lnTo>
                  <a:lnTo>
                    <a:pt x="1201" y="266"/>
                  </a:lnTo>
                  <a:lnTo>
                    <a:pt x="1215" y="323"/>
                  </a:lnTo>
                  <a:lnTo>
                    <a:pt x="1229" y="385"/>
                  </a:lnTo>
                  <a:lnTo>
                    <a:pt x="1240" y="451"/>
                  </a:lnTo>
                  <a:lnTo>
                    <a:pt x="1252" y="521"/>
                  </a:lnTo>
                  <a:lnTo>
                    <a:pt x="1260" y="595"/>
                  </a:lnTo>
                  <a:lnTo>
                    <a:pt x="1265" y="672"/>
                  </a:lnTo>
                  <a:lnTo>
                    <a:pt x="1268" y="752"/>
                  </a:lnTo>
                  <a:lnTo>
                    <a:pt x="1268" y="834"/>
                  </a:lnTo>
                  <a:lnTo>
                    <a:pt x="1264" y="919"/>
                  </a:lnTo>
                  <a:lnTo>
                    <a:pt x="1255" y="1006"/>
                  </a:lnTo>
                  <a:lnTo>
                    <a:pt x="1242" y="1094"/>
                  </a:lnTo>
                  <a:lnTo>
                    <a:pt x="1224" y="1184"/>
                  </a:lnTo>
                  <a:lnTo>
                    <a:pt x="1200" y="1277"/>
                  </a:lnTo>
                  <a:lnTo>
                    <a:pt x="1170" y="1369"/>
                  </a:lnTo>
                  <a:lnTo>
                    <a:pt x="1133" y="1461"/>
                  </a:lnTo>
                  <a:lnTo>
                    <a:pt x="1090" y="1555"/>
                  </a:lnTo>
                  <a:lnTo>
                    <a:pt x="1039" y="1648"/>
                  </a:lnTo>
                  <a:lnTo>
                    <a:pt x="980" y="1740"/>
                  </a:lnTo>
                  <a:lnTo>
                    <a:pt x="913" y="1833"/>
                  </a:lnTo>
                  <a:lnTo>
                    <a:pt x="838" y="1924"/>
                  </a:lnTo>
                  <a:lnTo>
                    <a:pt x="753" y="2014"/>
                  </a:lnTo>
                  <a:lnTo>
                    <a:pt x="660" y="2103"/>
                  </a:lnTo>
                  <a:lnTo>
                    <a:pt x="556" y="2190"/>
                  </a:lnTo>
                  <a:lnTo>
                    <a:pt x="63" y="1701"/>
                  </a:lnTo>
                  <a:close/>
                </a:path>
              </a:pathLst>
            </a:custGeom>
            <a:solidFill>
              <a:srgbClr val="C8A0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701">
              <a:extLst>
                <a:ext uri="{FF2B5EF4-FFF2-40B4-BE49-F238E27FC236}">
                  <a16:creationId xmlns:a16="http://schemas.microsoft.com/office/drawing/2014/main" xmlns="" id="{F1205389-C959-4665-8CC8-BE281165E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3550" y="3190875"/>
              <a:ext cx="196850" cy="341313"/>
            </a:xfrm>
            <a:custGeom>
              <a:avLst/>
              <a:gdLst>
                <a:gd name="T0" fmla="*/ 51 w 993"/>
                <a:gd name="T1" fmla="*/ 1332 h 1715"/>
                <a:gd name="T2" fmla="*/ 47 w 993"/>
                <a:gd name="T3" fmla="*/ 1321 h 1715"/>
                <a:gd name="T4" fmla="*/ 37 w 993"/>
                <a:gd name="T5" fmla="*/ 1290 h 1715"/>
                <a:gd name="T6" fmla="*/ 32 w 993"/>
                <a:gd name="T7" fmla="*/ 1268 h 1715"/>
                <a:gd name="T8" fmla="*/ 26 w 993"/>
                <a:gd name="T9" fmla="*/ 1241 h 1715"/>
                <a:gd name="T10" fmla="*/ 20 w 993"/>
                <a:gd name="T11" fmla="*/ 1209 h 1715"/>
                <a:gd name="T12" fmla="*/ 13 w 993"/>
                <a:gd name="T13" fmla="*/ 1175 h 1715"/>
                <a:gd name="T14" fmla="*/ 8 w 993"/>
                <a:gd name="T15" fmla="*/ 1137 h 1715"/>
                <a:gd name="T16" fmla="*/ 4 w 993"/>
                <a:gd name="T17" fmla="*/ 1096 h 1715"/>
                <a:gd name="T18" fmla="*/ 1 w 993"/>
                <a:gd name="T19" fmla="*/ 1053 h 1715"/>
                <a:gd name="T20" fmla="*/ 0 w 993"/>
                <a:gd name="T21" fmla="*/ 1006 h 1715"/>
                <a:gd name="T22" fmla="*/ 1 w 993"/>
                <a:gd name="T23" fmla="*/ 958 h 1715"/>
                <a:gd name="T24" fmla="*/ 4 w 993"/>
                <a:gd name="T25" fmla="*/ 907 h 1715"/>
                <a:gd name="T26" fmla="*/ 10 w 993"/>
                <a:gd name="T27" fmla="*/ 856 h 1715"/>
                <a:gd name="T28" fmla="*/ 20 w 993"/>
                <a:gd name="T29" fmla="*/ 802 h 1715"/>
                <a:gd name="T30" fmla="*/ 32 w 993"/>
                <a:gd name="T31" fmla="*/ 748 h 1715"/>
                <a:gd name="T32" fmla="*/ 49 w 993"/>
                <a:gd name="T33" fmla="*/ 693 h 1715"/>
                <a:gd name="T34" fmla="*/ 69 w 993"/>
                <a:gd name="T35" fmla="*/ 637 h 1715"/>
                <a:gd name="T36" fmla="*/ 94 w 993"/>
                <a:gd name="T37" fmla="*/ 581 h 1715"/>
                <a:gd name="T38" fmla="*/ 124 w 993"/>
                <a:gd name="T39" fmla="*/ 525 h 1715"/>
                <a:gd name="T40" fmla="*/ 160 w 993"/>
                <a:gd name="T41" fmla="*/ 470 h 1715"/>
                <a:gd name="T42" fmla="*/ 200 w 993"/>
                <a:gd name="T43" fmla="*/ 415 h 1715"/>
                <a:gd name="T44" fmla="*/ 246 w 993"/>
                <a:gd name="T45" fmla="*/ 361 h 1715"/>
                <a:gd name="T46" fmla="*/ 299 w 993"/>
                <a:gd name="T47" fmla="*/ 309 h 1715"/>
                <a:gd name="T48" fmla="*/ 358 w 993"/>
                <a:gd name="T49" fmla="*/ 258 h 1715"/>
                <a:gd name="T50" fmla="*/ 424 w 993"/>
                <a:gd name="T51" fmla="*/ 208 h 1715"/>
                <a:gd name="T52" fmla="*/ 497 w 993"/>
                <a:gd name="T53" fmla="*/ 162 h 1715"/>
                <a:gd name="T54" fmla="*/ 578 w 993"/>
                <a:gd name="T55" fmla="*/ 117 h 1715"/>
                <a:gd name="T56" fmla="*/ 666 w 993"/>
                <a:gd name="T57" fmla="*/ 74 h 1715"/>
                <a:gd name="T58" fmla="*/ 764 w 993"/>
                <a:gd name="T59" fmla="*/ 36 h 1715"/>
                <a:gd name="T60" fmla="*/ 869 w 993"/>
                <a:gd name="T61" fmla="*/ 0 h 1715"/>
                <a:gd name="T62" fmla="*/ 874 w 993"/>
                <a:gd name="T63" fmla="*/ 11 h 1715"/>
                <a:gd name="T64" fmla="*/ 887 w 993"/>
                <a:gd name="T65" fmla="*/ 44 h 1715"/>
                <a:gd name="T66" fmla="*/ 897 w 993"/>
                <a:gd name="T67" fmla="*/ 68 h 1715"/>
                <a:gd name="T68" fmla="*/ 907 w 993"/>
                <a:gd name="T69" fmla="*/ 96 h 1715"/>
                <a:gd name="T70" fmla="*/ 919 w 993"/>
                <a:gd name="T71" fmla="*/ 129 h 1715"/>
                <a:gd name="T72" fmla="*/ 929 w 993"/>
                <a:gd name="T73" fmla="*/ 167 h 1715"/>
                <a:gd name="T74" fmla="*/ 940 w 993"/>
                <a:gd name="T75" fmla="*/ 208 h 1715"/>
                <a:gd name="T76" fmla="*/ 952 w 993"/>
                <a:gd name="T77" fmla="*/ 253 h 1715"/>
                <a:gd name="T78" fmla="*/ 962 w 993"/>
                <a:gd name="T79" fmla="*/ 302 h 1715"/>
                <a:gd name="T80" fmla="*/ 971 w 993"/>
                <a:gd name="T81" fmla="*/ 353 h 1715"/>
                <a:gd name="T82" fmla="*/ 980 w 993"/>
                <a:gd name="T83" fmla="*/ 408 h 1715"/>
                <a:gd name="T84" fmla="*/ 987 w 993"/>
                <a:gd name="T85" fmla="*/ 466 h 1715"/>
                <a:gd name="T86" fmla="*/ 991 w 993"/>
                <a:gd name="T87" fmla="*/ 526 h 1715"/>
                <a:gd name="T88" fmla="*/ 993 w 993"/>
                <a:gd name="T89" fmla="*/ 589 h 1715"/>
                <a:gd name="T90" fmla="*/ 993 w 993"/>
                <a:gd name="T91" fmla="*/ 653 h 1715"/>
                <a:gd name="T92" fmla="*/ 990 w 993"/>
                <a:gd name="T93" fmla="*/ 720 h 1715"/>
                <a:gd name="T94" fmla="*/ 983 w 993"/>
                <a:gd name="T95" fmla="*/ 788 h 1715"/>
                <a:gd name="T96" fmla="*/ 972 w 993"/>
                <a:gd name="T97" fmla="*/ 858 h 1715"/>
                <a:gd name="T98" fmla="*/ 958 w 993"/>
                <a:gd name="T99" fmla="*/ 928 h 1715"/>
                <a:gd name="T100" fmla="*/ 939 w 993"/>
                <a:gd name="T101" fmla="*/ 1000 h 1715"/>
                <a:gd name="T102" fmla="*/ 916 w 993"/>
                <a:gd name="T103" fmla="*/ 1071 h 1715"/>
                <a:gd name="T104" fmla="*/ 887 w 993"/>
                <a:gd name="T105" fmla="*/ 1144 h 1715"/>
                <a:gd name="T106" fmla="*/ 853 w 993"/>
                <a:gd name="T107" fmla="*/ 1218 h 1715"/>
                <a:gd name="T108" fmla="*/ 814 w 993"/>
                <a:gd name="T109" fmla="*/ 1290 h 1715"/>
                <a:gd name="T110" fmla="*/ 768 w 993"/>
                <a:gd name="T111" fmla="*/ 1363 h 1715"/>
                <a:gd name="T112" fmla="*/ 716 w 993"/>
                <a:gd name="T113" fmla="*/ 1436 h 1715"/>
                <a:gd name="T114" fmla="*/ 657 w 993"/>
                <a:gd name="T115" fmla="*/ 1507 h 1715"/>
                <a:gd name="T116" fmla="*/ 591 w 993"/>
                <a:gd name="T117" fmla="*/ 1578 h 1715"/>
                <a:gd name="T118" fmla="*/ 517 w 993"/>
                <a:gd name="T119" fmla="*/ 1646 h 1715"/>
                <a:gd name="T120" fmla="*/ 436 w 993"/>
                <a:gd name="T121" fmla="*/ 1715 h 1715"/>
                <a:gd name="T122" fmla="*/ 51 w 993"/>
                <a:gd name="T123" fmla="*/ 1332 h 17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93" h="1715">
                  <a:moveTo>
                    <a:pt x="51" y="1332"/>
                  </a:moveTo>
                  <a:lnTo>
                    <a:pt x="47" y="1321"/>
                  </a:lnTo>
                  <a:lnTo>
                    <a:pt x="37" y="1290"/>
                  </a:lnTo>
                  <a:lnTo>
                    <a:pt x="32" y="1268"/>
                  </a:lnTo>
                  <a:lnTo>
                    <a:pt x="26" y="1241"/>
                  </a:lnTo>
                  <a:lnTo>
                    <a:pt x="20" y="1209"/>
                  </a:lnTo>
                  <a:lnTo>
                    <a:pt x="13" y="1175"/>
                  </a:lnTo>
                  <a:lnTo>
                    <a:pt x="8" y="1137"/>
                  </a:lnTo>
                  <a:lnTo>
                    <a:pt x="4" y="1096"/>
                  </a:lnTo>
                  <a:lnTo>
                    <a:pt x="1" y="1053"/>
                  </a:lnTo>
                  <a:lnTo>
                    <a:pt x="0" y="1006"/>
                  </a:lnTo>
                  <a:lnTo>
                    <a:pt x="1" y="958"/>
                  </a:lnTo>
                  <a:lnTo>
                    <a:pt x="4" y="907"/>
                  </a:lnTo>
                  <a:lnTo>
                    <a:pt x="10" y="856"/>
                  </a:lnTo>
                  <a:lnTo>
                    <a:pt x="20" y="802"/>
                  </a:lnTo>
                  <a:lnTo>
                    <a:pt x="32" y="748"/>
                  </a:lnTo>
                  <a:lnTo>
                    <a:pt x="49" y="693"/>
                  </a:lnTo>
                  <a:lnTo>
                    <a:pt x="69" y="637"/>
                  </a:lnTo>
                  <a:lnTo>
                    <a:pt x="94" y="581"/>
                  </a:lnTo>
                  <a:lnTo>
                    <a:pt x="124" y="525"/>
                  </a:lnTo>
                  <a:lnTo>
                    <a:pt x="160" y="470"/>
                  </a:lnTo>
                  <a:lnTo>
                    <a:pt x="200" y="415"/>
                  </a:lnTo>
                  <a:lnTo>
                    <a:pt x="246" y="361"/>
                  </a:lnTo>
                  <a:lnTo>
                    <a:pt x="299" y="309"/>
                  </a:lnTo>
                  <a:lnTo>
                    <a:pt x="358" y="258"/>
                  </a:lnTo>
                  <a:lnTo>
                    <a:pt x="424" y="208"/>
                  </a:lnTo>
                  <a:lnTo>
                    <a:pt x="497" y="162"/>
                  </a:lnTo>
                  <a:lnTo>
                    <a:pt x="578" y="117"/>
                  </a:lnTo>
                  <a:lnTo>
                    <a:pt x="666" y="74"/>
                  </a:lnTo>
                  <a:lnTo>
                    <a:pt x="764" y="36"/>
                  </a:lnTo>
                  <a:lnTo>
                    <a:pt x="869" y="0"/>
                  </a:lnTo>
                  <a:lnTo>
                    <a:pt x="874" y="11"/>
                  </a:lnTo>
                  <a:lnTo>
                    <a:pt x="887" y="44"/>
                  </a:lnTo>
                  <a:lnTo>
                    <a:pt x="897" y="68"/>
                  </a:lnTo>
                  <a:lnTo>
                    <a:pt x="907" y="96"/>
                  </a:lnTo>
                  <a:lnTo>
                    <a:pt x="919" y="129"/>
                  </a:lnTo>
                  <a:lnTo>
                    <a:pt x="929" y="167"/>
                  </a:lnTo>
                  <a:lnTo>
                    <a:pt x="940" y="208"/>
                  </a:lnTo>
                  <a:lnTo>
                    <a:pt x="952" y="253"/>
                  </a:lnTo>
                  <a:lnTo>
                    <a:pt x="962" y="302"/>
                  </a:lnTo>
                  <a:lnTo>
                    <a:pt x="971" y="353"/>
                  </a:lnTo>
                  <a:lnTo>
                    <a:pt x="980" y="408"/>
                  </a:lnTo>
                  <a:lnTo>
                    <a:pt x="987" y="466"/>
                  </a:lnTo>
                  <a:lnTo>
                    <a:pt x="991" y="526"/>
                  </a:lnTo>
                  <a:lnTo>
                    <a:pt x="993" y="589"/>
                  </a:lnTo>
                  <a:lnTo>
                    <a:pt x="993" y="653"/>
                  </a:lnTo>
                  <a:lnTo>
                    <a:pt x="990" y="720"/>
                  </a:lnTo>
                  <a:lnTo>
                    <a:pt x="983" y="788"/>
                  </a:lnTo>
                  <a:lnTo>
                    <a:pt x="972" y="858"/>
                  </a:lnTo>
                  <a:lnTo>
                    <a:pt x="958" y="928"/>
                  </a:lnTo>
                  <a:lnTo>
                    <a:pt x="939" y="1000"/>
                  </a:lnTo>
                  <a:lnTo>
                    <a:pt x="916" y="1071"/>
                  </a:lnTo>
                  <a:lnTo>
                    <a:pt x="887" y="1144"/>
                  </a:lnTo>
                  <a:lnTo>
                    <a:pt x="853" y="1218"/>
                  </a:lnTo>
                  <a:lnTo>
                    <a:pt x="814" y="1290"/>
                  </a:lnTo>
                  <a:lnTo>
                    <a:pt x="768" y="1363"/>
                  </a:lnTo>
                  <a:lnTo>
                    <a:pt x="716" y="1436"/>
                  </a:lnTo>
                  <a:lnTo>
                    <a:pt x="657" y="1507"/>
                  </a:lnTo>
                  <a:lnTo>
                    <a:pt x="591" y="1578"/>
                  </a:lnTo>
                  <a:lnTo>
                    <a:pt x="517" y="1646"/>
                  </a:lnTo>
                  <a:lnTo>
                    <a:pt x="436" y="1715"/>
                  </a:lnTo>
                  <a:lnTo>
                    <a:pt x="51" y="1332"/>
                  </a:lnTo>
                  <a:close/>
                </a:path>
              </a:pathLst>
            </a:custGeom>
            <a:solidFill>
              <a:srgbClr val="A87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702">
              <a:extLst>
                <a:ext uri="{FF2B5EF4-FFF2-40B4-BE49-F238E27FC236}">
                  <a16:creationId xmlns:a16="http://schemas.microsoft.com/office/drawing/2014/main" xmlns="" id="{AC2E17B3-4CBE-4BEC-9672-22D528E7A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350" y="4043363"/>
              <a:ext cx="449263" cy="239713"/>
            </a:xfrm>
            <a:custGeom>
              <a:avLst/>
              <a:gdLst>
                <a:gd name="T0" fmla="*/ 1902 w 2259"/>
                <a:gd name="T1" fmla="*/ 199 h 1202"/>
                <a:gd name="T2" fmla="*/ 1890 w 2259"/>
                <a:gd name="T3" fmla="*/ 192 h 1202"/>
                <a:gd name="T4" fmla="*/ 1855 w 2259"/>
                <a:gd name="T5" fmla="*/ 170 h 1202"/>
                <a:gd name="T6" fmla="*/ 1828 w 2259"/>
                <a:gd name="T7" fmla="*/ 157 h 1202"/>
                <a:gd name="T8" fmla="*/ 1797 w 2259"/>
                <a:gd name="T9" fmla="*/ 141 h 1202"/>
                <a:gd name="T10" fmla="*/ 1760 w 2259"/>
                <a:gd name="T11" fmla="*/ 123 h 1202"/>
                <a:gd name="T12" fmla="*/ 1719 w 2259"/>
                <a:gd name="T13" fmla="*/ 106 h 1202"/>
                <a:gd name="T14" fmla="*/ 1674 w 2259"/>
                <a:gd name="T15" fmla="*/ 88 h 1202"/>
                <a:gd name="T16" fmla="*/ 1624 w 2259"/>
                <a:gd name="T17" fmla="*/ 71 h 1202"/>
                <a:gd name="T18" fmla="*/ 1571 w 2259"/>
                <a:gd name="T19" fmla="*/ 54 h 1202"/>
                <a:gd name="T20" fmla="*/ 1514 w 2259"/>
                <a:gd name="T21" fmla="*/ 38 h 1202"/>
                <a:gd name="T22" fmla="*/ 1453 w 2259"/>
                <a:gd name="T23" fmla="*/ 25 h 1202"/>
                <a:gd name="T24" fmla="*/ 1390 w 2259"/>
                <a:gd name="T25" fmla="*/ 13 h 1202"/>
                <a:gd name="T26" fmla="*/ 1323 w 2259"/>
                <a:gd name="T27" fmla="*/ 5 h 1202"/>
                <a:gd name="T28" fmla="*/ 1255 w 2259"/>
                <a:gd name="T29" fmla="*/ 0 h 1202"/>
                <a:gd name="T30" fmla="*/ 1183 w 2259"/>
                <a:gd name="T31" fmla="*/ 0 h 1202"/>
                <a:gd name="T32" fmla="*/ 1109 w 2259"/>
                <a:gd name="T33" fmla="*/ 3 h 1202"/>
                <a:gd name="T34" fmla="*/ 1034 w 2259"/>
                <a:gd name="T35" fmla="*/ 11 h 1202"/>
                <a:gd name="T36" fmla="*/ 957 w 2259"/>
                <a:gd name="T37" fmla="*/ 26 h 1202"/>
                <a:gd name="T38" fmla="*/ 879 w 2259"/>
                <a:gd name="T39" fmla="*/ 46 h 1202"/>
                <a:gd name="T40" fmla="*/ 799 w 2259"/>
                <a:gd name="T41" fmla="*/ 73 h 1202"/>
                <a:gd name="T42" fmla="*/ 719 w 2259"/>
                <a:gd name="T43" fmla="*/ 106 h 1202"/>
                <a:gd name="T44" fmla="*/ 638 w 2259"/>
                <a:gd name="T45" fmla="*/ 147 h 1202"/>
                <a:gd name="T46" fmla="*/ 557 w 2259"/>
                <a:gd name="T47" fmla="*/ 196 h 1202"/>
                <a:gd name="T48" fmla="*/ 475 w 2259"/>
                <a:gd name="T49" fmla="*/ 254 h 1202"/>
                <a:gd name="T50" fmla="*/ 394 w 2259"/>
                <a:gd name="T51" fmla="*/ 321 h 1202"/>
                <a:gd name="T52" fmla="*/ 313 w 2259"/>
                <a:gd name="T53" fmla="*/ 397 h 1202"/>
                <a:gd name="T54" fmla="*/ 233 w 2259"/>
                <a:gd name="T55" fmla="*/ 483 h 1202"/>
                <a:gd name="T56" fmla="*/ 155 w 2259"/>
                <a:gd name="T57" fmla="*/ 581 h 1202"/>
                <a:gd name="T58" fmla="*/ 77 w 2259"/>
                <a:gd name="T59" fmla="*/ 689 h 1202"/>
                <a:gd name="T60" fmla="*/ 0 w 2259"/>
                <a:gd name="T61" fmla="*/ 809 h 1202"/>
                <a:gd name="T62" fmla="*/ 12 w 2259"/>
                <a:gd name="T63" fmla="*/ 819 h 1202"/>
                <a:gd name="T64" fmla="*/ 50 w 2259"/>
                <a:gd name="T65" fmla="*/ 846 h 1202"/>
                <a:gd name="T66" fmla="*/ 77 w 2259"/>
                <a:gd name="T67" fmla="*/ 864 h 1202"/>
                <a:gd name="T68" fmla="*/ 109 w 2259"/>
                <a:gd name="T69" fmla="*/ 885 h 1202"/>
                <a:gd name="T70" fmla="*/ 146 w 2259"/>
                <a:gd name="T71" fmla="*/ 909 h 1202"/>
                <a:gd name="T72" fmla="*/ 189 w 2259"/>
                <a:gd name="T73" fmla="*/ 935 h 1202"/>
                <a:gd name="T74" fmla="*/ 237 w 2259"/>
                <a:gd name="T75" fmla="*/ 961 h 1202"/>
                <a:gd name="T76" fmla="*/ 289 w 2259"/>
                <a:gd name="T77" fmla="*/ 989 h 1202"/>
                <a:gd name="T78" fmla="*/ 347 w 2259"/>
                <a:gd name="T79" fmla="*/ 1017 h 1202"/>
                <a:gd name="T80" fmla="*/ 408 w 2259"/>
                <a:gd name="T81" fmla="*/ 1044 h 1202"/>
                <a:gd name="T82" fmla="*/ 473 w 2259"/>
                <a:gd name="T83" fmla="*/ 1071 h 1202"/>
                <a:gd name="T84" fmla="*/ 543 w 2259"/>
                <a:gd name="T85" fmla="*/ 1097 h 1202"/>
                <a:gd name="T86" fmla="*/ 616 w 2259"/>
                <a:gd name="T87" fmla="*/ 1120 h 1202"/>
                <a:gd name="T88" fmla="*/ 693 w 2259"/>
                <a:gd name="T89" fmla="*/ 1142 h 1202"/>
                <a:gd name="T90" fmla="*/ 773 w 2259"/>
                <a:gd name="T91" fmla="*/ 1162 h 1202"/>
                <a:gd name="T92" fmla="*/ 856 w 2259"/>
                <a:gd name="T93" fmla="*/ 1178 h 1202"/>
                <a:gd name="T94" fmla="*/ 943 w 2259"/>
                <a:gd name="T95" fmla="*/ 1190 h 1202"/>
                <a:gd name="T96" fmla="*/ 1033 w 2259"/>
                <a:gd name="T97" fmla="*/ 1198 h 1202"/>
                <a:gd name="T98" fmla="*/ 1125 w 2259"/>
                <a:gd name="T99" fmla="*/ 1202 h 1202"/>
                <a:gd name="T100" fmla="*/ 1219 w 2259"/>
                <a:gd name="T101" fmla="*/ 1200 h 1202"/>
                <a:gd name="T102" fmla="*/ 1316 w 2259"/>
                <a:gd name="T103" fmla="*/ 1193 h 1202"/>
                <a:gd name="T104" fmla="*/ 1415 w 2259"/>
                <a:gd name="T105" fmla="*/ 1181 h 1202"/>
                <a:gd name="T106" fmla="*/ 1516 w 2259"/>
                <a:gd name="T107" fmla="*/ 1160 h 1202"/>
                <a:gd name="T108" fmla="*/ 1618 w 2259"/>
                <a:gd name="T109" fmla="*/ 1133 h 1202"/>
                <a:gd name="T110" fmla="*/ 1723 w 2259"/>
                <a:gd name="T111" fmla="*/ 1099 h 1202"/>
                <a:gd name="T112" fmla="*/ 1828 w 2259"/>
                <a:gd name="T113" fmla="*/ 1056 h 1202"/>
                <a:gd name="T114" fmla="*/ 1935 w 2259"/>
                <a:gd name="T115" fmla="*/ 1004 h 1202"/>
                <a:gd name="T116" fmla="*/ 2043 w 2259"/>
                <a:gd name="T117" fmla="*/ 944 h 1202"/>
                <a:gd name="T118" fmla="*/ 2150 w 2259"/>
                <a:gd name="T119" fmla="*/ 875 h 1202"/>
                <a:gd name="T120" fmla="*/ 2259 w 2259"/>
                <a:gd name="T121" fmla="*/ 794 h 1202"/>
                <a:gd name="T122" fmla="*/ 1902 w 2259"/>
                <a:gd name="T123" fmla="*/ 199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59" h="1202">
                  <a:moveTo>
                    <a:pt x="1902" y="199"/>
                  </a:moveTo>
                  <a:lnTo>
                    <a:pt x="1890" y="192"/>
                  </a:lnTo>
                  <a:lnTo>
                    <a:pt x="1855" y="170"/>
                  </a:lnTo>
                  <a:lnTo>
                    <a:pt x="1828" y="157"/>
                  </a:lnTo>
                  <a:lnTo>
                    <a:pt x="1797" y="141"/>
                  </a:lnTo>
                  <a:lnTo>
                    <a:pt x="1760" y="123"/>
                  </a:lnTo>
                  <a:lnTo>
                    <a:pt x="1719" y="106"/>
                  </a:lnTo>
                  <a:lnTo>
                    <a:pt x="1674" y="88"/>
                  </a:lnTo>
                  <a:lnTo>
                    <a:pt x="1624" y="71"/>
                  </a:lnTo>
                  <a:lnTo>
                    <a:pt x="1571" y="54"/>
                  </a:lnTo>
                  <a:lnTo>
                    <a:pt x="1514" y="38"/>
                  </a:lnTo>
                  <a:lnTo>
                    <a:pt x="1453" y="25"/>
                  </a:lnTo>
                  <a:lnTo>
                    <a:pt x="1390" y="13"/>
                  </a:lnTo>
                  <a:lnTo>
                    <a:pt x="1323" y="5"/>
                  </a:lnTo>
                  <a:lnTo>
                    <a:pt x="1255" y="0"/>
                  </a:lnTo>
                  <a:lnTo>
                    <a:pt x="1183" y="0"/>
                  </a:lnTo>
                  <a:lnTo>
                    <a:pt x="1109" y="3"/>
                  </a:lnTo>
                  <a:lnTo>
                    <a:pt x="1034" y="11"/>
                  </a:lnTo>
                  <a:lnTo>
                    <a:pt x="957" y="26"/>
                  </a:lnTo>
                  <a:lnTo>
                    <a:pt x="879" y="46"/>
                  </a:lnTo>
                  <a:lnTo>
                    <a:pt x="799" y="73"/>
                  </a:lnTo>
                  <a:lnTo>
                    <a:pt x="719" y="106"/>
                  </a:lnTo>
                  <a:lnTo>
                    <a:pt x="638" y="147"/>
                  </a:lnTo>
                  <a:lnTo>
                    <a:pt x="557" y="196"/>
                  </a:lnTo>
                  <a:lnTo>
                    <a:pt x="475" y="254"/>
                  </a:lnTo>
                  <a:lnTo>
                    <a:pt x="394" y="321"/>
                  </a:lnTo>
                  <a:lnTo>
                    <a:pt x="313" y="397"/>
                  </a:lnTo>
                  <a:lnTo>
                    <a:pt x="233" y="483"/>
                  </a:lnTo>
                  <a:lnTo>
                    <a:pt x="155" y="581"/>
                  </a:lnTo>
                  <a:lnTo>
                    <a:pt x="77" y="689"/>
                  </a:lnTo>
                  <a:lnTo>
                    <a:pt x="0" y="809"/>
                  </a:lnTo>
                  <a:lnTo>
                    <a:pt x="12" y="819"/>
                  </a:lnTo>
                  <a:lnTo>
                    <a:pt x="50" y="846"/>
                  </a:lnTo>
                  <a:lnTo>
                    <a:pt x="77" y="864"/>
                  </a:lnTo>
                  <a:lnTo>
                    <a:pt x="109" y="885"/>
                  </a:lnTo>
                  <a:lnTo>
                    <a:pt x="146" y="909"/>
                  </a:lnTo>
                  <a:lnTo>
                    <a:pt x="189" y="935"/>
                  </a:lnTo>
                  <a:lnTo>
                    <a:pt x="237" y="961"/>
                  </a:lnTo>
                  <a:lnTo>
                    <a:pt x="289" y="989"/>
                  </a:lnTo>
                  <a:lnTo>
                    <a:pt x="347" y="1017"/>
                  </a:lnTo>
                  <a:lnTo>
                    <a:pt x="408" y="1044"/>
                  </a:lnTo>
                  <a:lnTo>
                    <a:pt x="473" y="1071"/>
                  </a:lnTo>
                  <a:lnTo>
                    <a:pt x="543" y="1097"/>
                  </a:lnTo>
                  <a:lnTo>
                    <a:pt x="616" y="1120"/>
                  </a:lnTo>
                  <a:lnTo>
                    <a:pt x="693" y="1142"/>
                  </a:lnTo>
                  <a:lnTo>
                    <a:pt x="773" y="1162"/>
                  </a:lnTo>
                  <a:lnTo>
                    <a:pt x="856" y="1178"/>
                  </a:lnTo>
                  <a:lnTo>
                    <a:pt x="943" y="1190"/>
                  </a:lnTo>
                  <a:lnTo>
                    <a:pt x="1033" y="1198"/>
                  </a:lnTo>
                  <a:lnTo>
                    <a:pt x="1125" y="1202"/>
                  </a:lnTo>
                  <a:lnTo>
                    <a:pt x="1219" y="1200"/>
                  </a:lnTo>
                  <a:lnTo>
                    <a:pt x="1316" y="1193"/>
                  </a:lnTo>
                  <a:lnTo>
                    <a:pt x="1415" y="1181"/>
                  </a:lnTo>
                  <a:lnTo>
                    <a:pt x="1516" y="1160"/>
                  </a:lnTo>
                  <a:lnTo>
                    <a:pt x="1618" y="1133"/>
                  </a:lnTo>
                  <a:lnTo>
                    <a:pt x="1723" y="1099"/>
                  </a:lnTo>
                  <a:lnTo>
                    <a:pt x="1828" y="1056"/>
                  </a:lnTo>
                  <a:lnTo>
                    <a:pt x="1935" y="1004"/>
                  </a:lnTo>
                  <a:lnTo>
                    <a:pt x="2043" y="944"/>
                  </a:lnTo>
                  <a:lnTo>
                    <a:pt x="2150" y="875"/>
                  </a:lnTo>
                  <a:lnTo>
                    <a:pt x="2259" y="794"/>
                  </a:lnTo>
                  <a:lnTo>
                    <a:pt x="1902" y="199"/>
                  </a:lnTo>
                  <a:close/>
                </a:path>
              </a:pathLst>
            </a:custGeom>
            <a:solidFill>
              <a:srgbClr val="C8A0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703">
              <a:extLst>
                <a:ext uri="{FF2B5EF4-FFF2-40B4-BE49-F238E27FC236}">
                  <a16:creationId xmlns:a16="http://schemas.microsoft.com/office/drawing/2014/main" xmlns="" id="{1241DD84-7357-4052-BA06-005F36A26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363" y="4065588"/>
              <a:ext cx="350838" cy="187325"/>
            </a:xfrm>
            <a:custGeom>
              <a:avLst/>
              <a:gdLst>
                <a:gd name="T0" fmla="*/ 1490 w 1769"/>
                <a:gd name="T1" fmla="*/ 157 h 941"/>
                <a:gd name="T2" fmla="*/ 1480 w 1769"/>
                <a:gd name="T3" fmla="*/ 150 h 941"/>
                <a:gd name="T4" fmla="*/ 1451 w 1769"/>
                <a:gd name="T5" fmla="*/ 134 h 941"/>
                <a:gd name="T6" fmla="*/ 1432 w 1769"/>
                <a:gd name="T7" fmla="*/ 122 h 941"/>
                <a:gd name="T8" fmla="*/ 1407 w 1769"/>
                <a:gd name="T9" fmla="*/ 110 h 941"/>
                <a:gd name="T10" fmla="*/ 1378 w 1769"/>
                <a:gd name="T11" fmla="*/ 97 h 941"/>
                <a:gd name="T12" fmla="*/ 1347 w 1769"/>
                <a:gd name="T13" fmla="*/ 83 h 941"/>
                <a:gd name="T14" fmla="*/ 1310 w 1769"/>
                <a:gd name="T15" fmla="*/ 69 h 941"/>
                <a:gd name="T16" fmla="*/ 1272 w 1769"/>
                <a:gd name="T17" fmla="*/ 55 h 941"/>
                <a:gd name="T18" fmla="*/ 1230 w 1769"/>
                <a:gd name="T19" fmla="*/ 42 h 941"/>
                <a:gd name="T20" fmla="*/ 1186 w 1769"/>
                <a:gd name="T21" fmla="*/ 30 h 941"/>
                <a:gd name="T22" fmla="*/ 1138 w 1769"/>
                <a:gd name="T23" fmla="*/ 20 h 941"/>
                <a:gd name="T24" fmla="*/ 1088 w 1769"/>
                <a:gd name="T25" fmla="*/ 10 h 941"/>
                <a:gd name="T26" fmla="*/ 1036 w 1769"/>
                <a:gd name="T27" fmla="*/ 4 h 941"/>
                <a:gd name="T28" fmla="*/ 982 w 1769"/>
                <a:gd name="T29" fmla="*/ 0 h 941"/>
                <a:gd name="T30" fmla="*/ 926 w 1769"/>
                <a:gd name="T31" fmla="*/ 0 h 941"/>
                <a:gd name="T32" fmla="*/ 869 w 1769"/>
                <a:gd name="T33" fmla="*/ 2 h 941"/>
                <a:gd name="T34" fmla="*/ 810 w 1769"/>
                <a:gd name="T35" fmla="*/ 9 h 941"/>
                <a:gd name="T36" fmla="*/ 750 w 1769"/>
                <a:gd name="T37" fmla="*/ 20 h 941"/>
                <a:gd name="T38" fmla="*/ 688 w 1769"/>
                <a:gd name="T39" fmla="*/ 35 h 941"/>
                <a:gd name="T40" fmla="*/ 626 w 1769"/>
                <a:gd name="T41" fmla="*/ 56 h 941"/>
                <a:gd name="T42" fmla="*/ 563 w 1769"/>
                <a:gd name="T43" fmla="*/ 83 h 941"/>
                <a:gd name="T44" fmla="*/ 500 w 1769"/>
                <a:gd name="T45" fmla="*/ 115 h 941"/>
                <a:gd name="T46" fmla="*/ 436 w 1769"/>
                <a:gd name="T47" fmla="*/ 154 h 941"/>
                <a:gd name="T48" fmla="*/ 372 w 1769"/>
                <a:gd name="T49" fmla="*/ 198 h 941"/>
                <a:gd name="T50" fmla="*/ 309 w 1769"/>
                <a:gd name="T51" fmla="*/ 251 h 941"/>
                <a:gd name="T52" fmla="*/ 245 w 1769"/>
                <a:gd name="T53" fmla="*/ 311 h 941"/>
                <a:gd name="T54" fmla="*/ 183 w 1769"/>
                <a:gd name="T55" fmla="*/ 379 h 941"/>
                <a:gd name="T56" fmla="*/ 121 w 1769"/>
                <a:gd name="T57" fmla="*/ 454 h 941"/>
                <a:gd name="T58" fmla="*/ 60 w 1769"/>
                <a:gd name="T59" fmla="*/ 540 h 941"/>
                <a:gd name="T60" fmla="*/ 0 w 1769"/>
                <a:gd name="T61" fmla="*/ 633 h 941"/>
                <a:gd name="T62" fmla="*/ 10 w 1769"/>
                <a:gd name="T63" fmla="*/ 641 h 941"/>
                <a:gd name="T64" fmla="*/ 39 w 1769"/>
                <a:gd name="T65" fmla="*/ 662 h 941"/>
                <a:gd name="T66" fmla="*/ 60 w 1769"/>
                <a:gd name="T67" fmla="*/ 677 h 941"/>
                <a:gd name="T68" fmla="*/ 85 w 1769"/>
                <a:gd name="T69" fmla="*/ 693 h 941"/>
                <a:gd name="T70" fmla="*/ 115 w 1769"/>
                <a:gd name="T71" fmla="*/ 712 h 941"/>
                <a:gd name="T72" fmla="*/ 148 w 1769"/>
                <a:gd name="T73" fmla="*/ 731 h 941"/>
                <a:gd name="T74" fmla="*/ 185 w 1769"/>
                <a:gd name="T75" fmla="*/ 752 h 941"/>
                <a:gd name="T76" fmla="*/ 227 w 1769"/>
                <a:gd name="T77" fmla="*/ 774 h 941"/>
                <a:gd name="T78" fmla="*/ 271 w 1769"/>
                <a:gd name="T79" fmla="*/ 796 h 941"/>
                <a:gd name="T80" fmla="*/ 319 w 1769"/>
                <a:gd name="T81" fmla="*/ 818 h 941"/>
                <a:gd name="T82" fmla="*/ 371 w 1769"/>
                <a:gd name="T83" fmla="*/ 838 h 941"/>
                <a:gd name="T84" fmla="*/ 425 w 1769"/>
                <a:gd name="T85" fmla="*/ 859 h 941"/>
                <a:gd name="T86" fmla="*/ 482 w 1769"/>
                <a:gd name="T87" fmla="*/ 878 h 941"/>
                <a:gd name="T88" fmla="*/ 542 w 1769"/>
                <a:gd name="T89" fmla="*/ 894 h 941"/>
                <a:gd name="T90" fmla="*/ 605 w 1769"/>
                <a:gd name="T91" fmla="*/ 910 h 941"/>
                <a:gd name="T92" fmla="*/ 671 w 1769"/>
                <a:gd name="T93" fmla="*/ 922 h 941"/>
                <a:gd name="T94" fmla="*/ 738 w 1769"/>
                <a:gd name="T95" fmla="*/ 932 h 941"/>
                <a:gd name="T96" fmla="*/ 809 w 1769"/>
                <a:gd name="T97" fmla="*/ 939 h 941"/>
                <a:gd name="T98" fmla="*/ 881 w 1769"/>
                <a:gd name="T99" fmla="*/ 941 h 941"/>
                <a:gd name="T100" fmla="*/ 954 w 1769"/>
                <a:gd name="T101" fmla="*/ 940 h 941"/>
                <a:gd name="T102" fmla="*/ 1030 w 1769"/>
                <a:gd name="T103" fmla="*/ 935 h 941"/>
                <a:gd name="T104" fmla="*/ 1108 w 1769"/>
                <a:gd name="T105" fmla="*/ 924 h 941"/>
                <a:gd name="T106" fmla="*/ 1187 w 1769"/>
                <a:gd name="T107" fmla="*/ 909 h 941"/>
                <a:gd name="T108" fmla="*/ 1267 w 1769"/>
                <a:gd name="T109" fmla="*/ 887 h 941"/>
                <a:gd name="T110" fmla="*/ 1349 w 1769"/>
                <a:gd name="T111" fmla="*/ 860 h 941"/>
                <a:gd name="T112" fmla="*/ 1432 w 1769"/>
                <a:gd name="T113" fmla="*/ 827 h 941"/>
                <a:gd name="T114" fmla="*/ 1515 w 1769"/>
                <a:gd name="T115" fmla="*/ 786 h 941"/>
                <a:gd name="T116" fmla="*/ 1599 w 1769"/>
                <a:gd name="T117" fmla="*/ 740 h 941"/>
                <a:gd name="T118" fmla="*/ 1684 w 1769"/>
                <a:gd name="T119" fmla="*/ 685 h 941"/>
                <a:gd name="T120" fmla="*/ 1769 w 1769"/>
                <a:gd name="T121" fmla="*/ 622 h 941"/>
                <a:gd name="T122" fmla="*/ 1490 w 1769"/>
                <a:gd name="T123" fmla="*/ 157 h 9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69" h="941">
                  <a:moveTo>
                    <a:pt x="1490" y="157"/>
                  </a:moveTo>
                  <a:lnTo>
                    <a:pt x="1480" y="150"/>
                  </a:lnTo>
                  <a:lnTo>
                    <a:pt x="1451" y="134"/>
                  </a:lnTo>
                  <a:lnTo>
                    <a:pt x="1432" y="122"/>
                  </a:lnTo>
                  <a:lnTo>
                    <a:pt x="1407" y="110"/>
                  </a:lnTo>
                  <a:lnTo>
                    <a:pt x="1378" y="97"/>
                  </a:lnTo>
                  <a:lnTo>
                    <a:pt x="1347" y="83"/>
                  </a:lnTo>
                  <a:lnTo>
                    <a:pt x="1310" y="69"/>
                  </a:lnTo>
                  <a:lnTo>
                    <a:pt x="1272" y="55"/>
                  </a:lnTo>
                  <a:lnTo>
                    <a:pt x="1230" y="42"/>
                  </a:lnTo>
                  <a:lnTo>
                    <a:pt x="1186" y="30"/>
                  </a:lnTo>
                  <a:lnTo>
                    <a:pt x="1138" y="20"/>
                  </a:lnTo>
                  <a:lnTo>
                    <a:pt x="1088" y="10"/>
                  </a:lnTo>
                  <a:lnTo>
                    <a:pt x="1036" y="4"/>
                  </a:lnTo>
                  <a:lnTo>
                    <a:pt x="982" y="0"/>
                  </a:lnTo>
                  <a:lnTo>
                    <a:pt x="926" y="0"/>
                  </a:lnTo>
                  <a:lnTo>
                    <a:pt x="869" y="2"/>
                  </a:lnTo>
                  <a:lnTo>
                    <a:pt x="810" y="9"/>
                  </a:lnTo>
                  <a:lnTo>
                    <a:pt x="750" y="20"/>
                  </a:lnTo>
                  <a:lnTo>
                    <a:pt x="688" y="35"/>
                  </a:lnTo>
                  <a:lnTo>
                    <a:pt x="626" y="56"/>
                  </a:lnTo>
                  <a:lnTo>
                    <a:pt x="563" y="83"/>
                  </a:lnTo>
                  <a:lnTo>
                    <a:pt x="500" y="115"/>
                  </a:lnTo>
                  <a:lnTo>
                    <a:pt x="436" y="154"/>
                  </a:lnTo>
                  <a:lnTo>
                    <a:pt x="372" y="198"/>
                  </a:lnTo>
                  <a:lnTo>
                    <a:pt x="309" y="251"/>
                  </a:lnTo>
                  <a:lnTo>
                    <a:pt x="245" y="311"/>
                  </a:lnTo>
                  <a:lnTo>
                    <a:pt x="183" y="379"/>
                  </a:lnTo>
                  <a:lnTo>
                    <a:pt x="121" y="454"/>
                  </a:lnTo>
                  <a:lnTo>
                    <a:pt x="60" y="540"/>
                  </a:lnTo>
                  <a:lnTo>
                    <a:pt x="0" y="633"/>
                  </a:lnTo>
                  <a:lnTo>
                    <a:pt x="10" y="641"/>
                  </a:lnTo>
                  <a:lnTo>
                    <a:pt x="39" y="662"/>
                  </a:lnTo>
                  <a:lnTo>
                    <a:pt x="60" y="677"/>
                  </a:lnTo>
                  <a:lnTo>
                    <a:pt x="85" y="693"/>
                  </a:lnTo>
                  <a:lnTo>
                    <a:pt x="115" y="712"/>
                  </a:lnTo>
                  <a:lnTo>
                    <a:pt x="148" y="731"/>
                  </a:lnTo>
                  <a:lnTo>
                    <a:pt x="185" y="752"/>
                  </a:lnTo>
                  <a:lnTo>
                    <a:pt x="227" y="774"/>
                  </a:lnTo>
                  <a:lnTo>
                    <a:pt x="271" y="796"/>
                  </a:lnTo>
                  <a:lnTo>
                    <a:pt x="319" y="818"/>
                  </a:lnTo>
                  <a:lnTo>
                    <a:pt x="371" y="838"/>
                  </a:lnTo>
                  <a:lnTo>
                    <a:pt x="425" y="859"/>
                  </a:lnTo>
                  <a:lnTo>
                    <a:pt x="482" y="878"/>
                  </a:lnTo>
                  <a:lnTo>
                    <a:pt x="542" y="894"/>
                  </a:lnTo>
                  <a:lnTo>
                    <a:pt x="605" y="910"/>
                  </a:lnTo>
                  <a:lnTo>
                    <a:pt x="671" y="922"/>
                  </a:lnTo>
                  <a:lnTo>
                    <a:pt x="738" y="932"/>
                  </a:lnTo>
                  <a:lnTo>
                    <a:pt x="809" y="939"/>
                  </a:lnTo>
                  <a:lnTo>
                    <a:pt x="881" y="941"/>
                  </a:lnTo>
                  <a:lnTo>
                    <a:pt x="954" y="940"/>
                  </a:lnTo>
                  <a:lnTo>
                    <a:pt x="1030" y="935"/>
                  </a:lnTo>
                  <a:lnTo>
                    <a:pt x="1108" y="924"/>
                  </a:lnTo>
                  <a:lnTo>
                    <a:pt x="1187" y="909"/>
                  </a:lnTo>
                  <a:lnTo>
                    <a:pt x="1267" y="887"/>
                  </a:lnTo>
                  <a:lnTo>
                    <a:pt x="1349" y="860"/>
                  </a:lnTo>
                  <a:lnTo>
                    <a:pt x="1432" y="827"/>
                  </a:lnTo>
                  <a:lnTo>
                    <a:pt x="1515" y="786"/>
                  </a:lnTo>
                  <a:lnTo>
                    <a:pt x="1599" y="740"/>
                  </a:lnTo>
                  <a:lnTo>
                    <a:pt x="1684" y="685"/>
                  </a:lnTo>
                  <a:lnTo>
                    <a:pt x="1769" y="622"/>
                  </a:lnTo>
                  <a:lnTo>
                    <a:pt x="1490" y="157"/>
                  </a:lnTo>
                  <a:close/>
                </a:path>
              </a:pathLst>
            </a:custGeom>
            <a:solidFill>
              <a:srgbClr val="A87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704">
              <a:extLst>
                <a:ext uri="{FF2B5EF4-FFF2-40B4-BE49-F238E27FC236}">
                  <a16:creationId xmlns:a16="http://schemas.microsoft.com/office/drawing/2014/main" xmlns="" id="{E4E8A06E-EA79-4C4C-9BE1-06762E9D50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875" y="3649663"/>
              <a:ext cx="906463" cy="398463"/>
            </a:xfrm>
            <a:custGeom>
              <a:avLst/>
              <a:gdLst>
                <a:gd name="T0" fmla="*/ 4278 w 4570"/>
                <a:gd name="T1" fmla="*/ 1634 h 2013"/>
                <a:gd name="T2" fmla="*/ 4074 w 4570"/>
                <a:gd name="T3" fmla="*/ 1579 h 2013"/>
                <a:gd name="T4" fmla="*/ 3910 w 4570"/>
                <a:gd name="T5" fmla="*/ 1486 h 2013"/>
                <a:gd name="T6" fmla="*/ 3768 w 4570"/>
                <a:gd name="T7" fmla="*/ 1285 h 2013"/>
                <a:gd name="T8" fmla="*/ 3661 w 4570"/>
                <a:gd name="T9" fmla="*/ 1068 h 2013"/>
                <a:gd name="T10" fmla="*/ 3594 w 4570"/>
                <a:gd name="T11" fmla="*/ 846 h 2013"/>
                <a:gd name="T12" fmla="*/ 3551 w 4570"/>
                <a:gd name="T13" fmla="*/ 512 h 2013"/>
                <a:gd name="T14" fmla="*/ 3480 w 4570"/>
                <a:gd name="T15" fmla="*/ 155 h 2013"/>
                <a:gd name="T16" fmla="*/ 3295 w 4570"/>
                <a:gd name="T17" fmla="*/ 15 h 2013"/>
                <a:gd name="T18" fmla="*/ 3100 w 4570"/>
                <a:gd name="T19" fmla="*/ 25 h 2013"/>
                <a:gd name="T20" fmla="*/ 3016 w 4570"/>
                <a:gd name="T21" fmla="*/ 206 h 2013"/>
                <a:gd name="T22" fmla="*/ 3128 w 4570"/>
                <a:gd name="T23" fmla="*/ 520 h 2013"/>
                <a:gd name="T24" fmla="*/ 3262 w 4570"/>
                <a:gd name="T25" fmla="*/ 766 h 2013"/>
                <a:gd name="T26" fmla="*/ 3359 w 4570"/>
                <a:gd name="T27" fmla="*/ 1041 h 2013"/>
                <a:gd name="T28" fmla="*/ 3355 w 4570"/>
                <a:gd name="T29" fmla="*/ 1299 h 2013"/>
                <a:gd name="T30" fmla="*/ 3159 w 4570"/>
                <a:gd name="T31" fmla="*/ 1454 h 2013"/>
                <a:gd name="T32" fmla="*/ 2875 w 4570"/>
                <a:gd name="T33" fmla="*/ 1500 h 2013"/>
                <a:gd name="T34" fmla="*/ 2620 w 4570"/>
                <a:gd name="T35" fmla="*/ 1464 h 2013"/>
                <a:gd name="T36" fmla="*/ 2425 w 4570"/>
                <a:gd name="T37" fmla="*/ 1347 h 2013"/>
                <a:gd name="T38" fmla="*/ 2326 w 4570"/>
                <a:gd name="T39" fmla="*/ 1146 h 2013"/>
                <a:gd name="T40" fmla="*/ 2350 w 4570"/>
                <a:gd name="T41" fmla="*/ 660 h 2013"/>
                <a:gd name="T42" fmla="*/ 2347 w 4570"/>
                <a:gd name="T43" fmla="*/ 487 h 2013"/>
                <a:gd name="T44" fmla="*/ 2313 w 4570"/>
                <a:gd name="T45" fmla="*/ 399 h 2013"/>
                <a:gd name="T46" fmla="*/ 2218 w 4570"/>
                <a:gd name="T47" fmla="*/ 328 h 2013"/>
                <a:gd name="T48" fmla="*/ 2088 w 4570"/>
                <a:gd name="T49" fmla="*/ 308 h 2013"/>
                <a:gd name="T50" fmla="*/ 1982 w 4570"/>
                <a:gd name="T51" fmla="*/ 368 h 2013"/>
                <a:gd name="T52" fmla="*/ 1925 w 4570"/>
                <a:gd name="T53" fmla="*/ 510 h 2013"/>
                <a:gd name="T54" fmla="*/ 1941 w 4570"/>
                <a:gd name="T55" fmla="*/ 732 h 2013"/>
                <a:gd name="T56" fmla="*/ 1979 w 4570"/>
                <a:gd name="T57" fmla="*/ 921 h 2013"/>
                <a:gd name="T58" fmla="*/ 1992 w 4570"/>
                <a:gd name="T59" fmla="*/ 1125 h 2013"/>
                <a:gd name="T60" fmla="*/ 1972 w 4570"/>
                <a:gd name="T61" fmla="*/ 1327 h 2013"/>
                <a:gd name="T62" fmla="*/ 1911 w 4570"/>
                <a:gd name="T63" fmla="*/ 1492 h 2013"/>
                <a:gd name="T64" fmla="*/ 1784 w 4570"/>
                <a:gd name="T65" fmla="*/ 1599 h 2013"/>
                <a:gd name="T66" fmla="*/ 1504 w 4570"/>
                <a:gd name="T67" fmla="*/ 1667 h 2013"/>
                <a:gd name="T68" fmla="*/ 1157 w 4570"/>
                <a:gd name="T69" fmla="*/ 1662 h 2013"/>
                <a:gd name="T70" fmla="*/ 840 w 4570"/>
                <a:gd name="T71" fmla="*/ 1552 h 2013"/>
                <a:gd name="T72" fmla="*/ 646 w 4570"/>
                <a:gd name="T73" fmla="*/ 1305 h 2013"/>
                <a:gd name="T74" fmla="*/ 583 w 4570"/>
                <a:gd name="T75" fmla="*/ 781 h 2013"/>
                <a:gd name="T76" fmla="*/ 530 w 4570"/>
                <a:gd name="T77" fmla="*/ 486 h 2013"/>
                <a:gd name="T78" fmla="*/ 442 w 4570"/>
                <a:gd name="T79" fmla="*/ 272 h 2013"/>
                <a:gd name="T80" fmla="*/ 304 w 4570"/>
                <a:gd name="T81" fmla="*/ 190 h 2013"/>
                <a:gd name="T82" fmla="*/ 141 w 4570"/>
                <a:gd name="T83" fmla="*/ 266 h 2013"/>
                <a:gd name="T84" fmla="*/ 46 w 4570"/>
                <a:gd name="T85" fmla="*/ 441 h 2013"/>
                <a:gd name="T86" fmla="*/ 5 w 4570"/>
                <a:gd name="T87" fmla="*/ 664 h 2013"/>
                <a:gd name="T88" fmla="*/ 5 w 4570"/>
                <a:gd name="T89" fmla="*/ 943 h 2013"/>
                <a:gd name="T90" fmla="*/ 52 w 4570"/>
                <a:gd name="T91" fmla="*/ 1244 h 2013"/>
                <a:gd name="T92" fmla="*/ 176 w 4570"/>
                <a:gd name="T93" fmla="*/ 1552 h 2013"/>
                <a:gd name="T94" fmla="*/ 445 w 4570"/>
                <a:gd name="T95" fmla="*/ 1823 h 2013"/>
                <a:gd name="T96" fmla="*/ 924 w 4570"/>
                <a:gd name="T97" fmla="*/ 1990 h 2013"/>
                <a:gd name="T98" fmla="*/ 1565 w 4570"/>
                <a:gd name="T99" fmla="*/ 1996 h 2013"/>
                <a:gd name="T100" fmla="*/ 2300 w 4570"/>
                <a:gd name="T101" fmla="*/ 1902 h 2013"/>
                <a:gd name="T102" fmla="*/ 3220 w 4570"/>
                <a:gd name="T103" fmla="*/ 1809 h 2013"/>
                <a:gd name="T104" fmla="*/ 3462 w 4570"/>
                <a:gd name="T105" fmla="*/ 1811 h 2013"/>
                <a:gd name="T106" fmla="*/ 4044 w 4570"/>
                <a:gd name="T107" fmla="*/ 1920 h 2013"/>
                <a:gd name="T108" fmla="*/ 4405 w 4570"/>
                <a:gd name="T109" fmla="*/ 2000 h 2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570" h="2013">
                  <a:moveTo>
                    <a:pt x="4570" y="1669"/>
                  </a:moveTo>
                  <a:lnTo>
                    <a:pt x="4546" y="1667"/>
                  </a:lnTo>
                  <a:lnTo>
                    <a:pt x="4482" y="1663"/>
                  </a:lnTo>
                  <a:lnTo>
                    <a:pt x="4438" y="1658"/>
                  </a:lnTo>
                  <a:lnTo>
                    <a:pt x="4388" y="1653"/>
                  </a:lnTo>
                  <a:lnTo>
                    <a:pt x="4335" y="1645"/>
                  </a:lnTo>
                  <a:lnTo>
                    <a:pt x="4278" y="1634"/>
                  </a:lnTo>
                  <a:lnTo>
                    <a:pt x="4248" y="1629"/>
                  </a:lnTo>
                  <a:lnTo>
                    <a:pt x="4219" y="1622"/>
                  </a:lnTo>
                  <a:lnTo>
                    <a:pt x="4190" y="1616"/>
                  </a:lnTo>
                  <a:lnTo>
                    <a:pt x="4160" y="1607"/>
                  </a:lnTo>
                  <a:lnTo>
                    <a:pt x="4131" y="1599"/>
                  </a:lnTo>
                  <a:lnTo>
                    <a:pt x="4102" y="1590"/>
                  </a:lnTo>
                  <a:lnTo>
                    <a:pt x="4074" y="1579"/>
                  </a:lnTo>
                  <a:lnTo>
                    <a:pt x="4047" y="1569"/>
                  </a:lnTo>
                  <a:lnTo>
                    <a:pt x="4021" y="1557"/>
                  </a:lnTo>
                  <a:lnTo>
                    <a:pt x="3995" y="1545"/>
                  </a:lnTo>
                  <a:lnTo>
                    <a:pt x="3971" y="1532"/>
                  </a:lnTo>
                  <a:lnTo>
                    <a:pt x="3949" y="1517"/>
                  </a:lnTo>
                  <a:lnTo>
                    <a:pt x="3929" y="1502"/>
                  </a:lnTo>
                  <a:lnTo>
                    <a:pt x="3910" y="1486"/>
                  </a:lnTo>
                  <a:lnTo>
                    <a:pt x="3892" y="1468"/>
                  </a:lnTo>
                  <a:lnTo>
                    <a:pt x="3878" y="1451"/>
                  </a:lnTo>
                  <a:lnTo>
                    <a:pt x="3854" y="1416"/>
                  </a:lnTo>
                  <a:lnTo>
                    <a:pt x="3830" y="1382"/>
                  </a:lnTo>
                  <a:lnTo>
                    <a:pt x="3808" y="1350"/>
                  </a:lnTo>
                  <a:lnTo>
                    <a:pt x="3787" y="1317"/>
                  </a:lnTo>
                  <a:lnTo>
                    <a:pt x="3768" y="1285"/>
                  </a:lnTo>
                  <a:lnTo>
                    <a:pt x="3750" y="1253"/>
                  </a:lnTo>
                  <a:lnTo>
                    <a:pt x="3732" y="1222"/>
                  </a:lnTo>
                  <a:lnTo>
                    <a:pt x="3716" y="1191"/>
                  </a:lnTo>
                  <a:lnTo>
                    <a:pt x="3700" y="1160"/>
                  </a:lnTo>
                  <a:lnTo>
                    <a:pt x="3687" y="1130"/>
                  </a:lnTo>
                  <a:lnTo>
                    <a:pt x="3673" y="1099"/>
                  </a:lnTo>
                  <a:lnTo>
                    <a:pt x="3661" y="1068"/>
                  </a:lnTo>
                  <a:lnTo>
                    <a:pt x="3648" y="1038"/>
                  </a:lnTo>
                  <a:lnTo>
                    <a:pt x="3638" y="1007"/>
                  </a:lnTo>
                  <a:lnTo>
                    <a:pt x="3628" y="975"/>
                  </a:lnTo>
                  <a:lnTo>
                    <a:pt x="3618" y="943"/>
                  </a:lnTo>
                  <a:lnTo>
                    <a:pt x="3610" y="911"/>
                  </a:lnTo>
                  <a:lnTo>
                    <a:pt x="3603" y="879"/>
                  </a:lnTo>
                  <a:lnTo>
                    <a:pt x="3594" y="846"/>
                  </a:lnTo>
                  <a:lnTo>
                    <a:pt x="3588" y="813"/>
                  </a:lnTo>
                  <a:lnTo>
                    <a:pt x="3582" y="777"/>
                  </a:lnTo>
                  <a:lnTo>
                    <a:pt x="3577" y="743"/>
                  </a:lnTo>
                  <a:lnTo>
                    <a:pt x="3572" y="707"/>
                  </a:lnTo>
                  <a:lnTo>
                    <a:pt x="3566" y="669"/>
                  </a:lnTo>
                  <a:lnTo>
                    <a:pt x="3558" y="593"/>
                  </a:lnTo>
                  <a:lnTo>
                    <a:pt x="3551" y="512"/>
                  </a:lnTo>
                  <a:lnTo>
                    <a:pt x="3545" y="426"/>
                  </a:lnTo>
                  <a:lnTo>
                    <a:pt x="3539" y="333"/>
                  </a:lnTo>
                  <a:lnTo>
                    <a:pt x="3535" y="293"/>
                  </a:lnTo>
                  <a:lnTo>
                    <a:pt x="3527" y="254"/>
                  </a:lnTo>
                  <a:lnTo>
                    <a:pt x="3514" y="218"/>
                  </a:lnTo>
                  <a:lnTo>
                    <a:pt x="3499" y="185"/>
                  </a:lnTo>
                  <a:lnTo>
                    <a:pt x="3480" y="155"/>
                  </a:lnTo>
                  <a:lnTo>
                    <a:pt x="3458" y="126"/>
                  </a:lnTo>
                  <a:lnTo>
                    <a:pt x="3436" y="101"/>
                  </a:lnTo>
                  <a:lnTo>
                    <a:pt x="3410" y="78"/>
                  </a:lnTo>
                  <a:lnTo>
                    <a:pt x="3383" y="57"/>
                  </a:lnTo>
                  <a:lnTo>
                    <a:pt x="3355" y="41"/>
                  </a:lnTo>
                  <a:lnTo>
                    <a:pt x="3326" y="26"/>
                  </a:lnTo>
                  <a:lnTo>
                    <a:pt x="3295" y="15"/>
                  </a:lnTo>
                  <a:lnTo>
                    <a:pt x="3265" y="6"/>
                  </a:lnTo>
                  <a:lnTo>
                    <a:pt x="3235" y="2"/>
                  </a:lnTo>
                  <a:lnTo>
                    <a:pt x="3206" y="0"/>
                  </a:lnTo>
                  <a:lnTo>
                    <a:pt x="3177" y="1"/>
                  </a:lnTo>
                  <a:lnTo>
                    <a:pt x="3150" y="5"/>
                  </a:lnTo>
                  <a:lnTo>
                    <a:pt x="3124" y="14"/>
                  </a:lnTo>
                  <a:lnTo>
                    <a:pt x="3100" y="25"/>
                  </a:lnTo>
                  <a:lnTo>
                    <a:pt x="3080" y="40"/>
                  </a:lnTo>
                  <a:lnTo>
                    <a:pt x="3060" y="58"/>
                  </a:lnTo>
                  <a:lnTo>
                    <a:pt x="3044" y="80"/>
                  </a:lnTo>
                  <a:lnTo>
                    <a:pt x="3031" y="106"/>
                  </a:lnTo>
                  <a:lnTo>
                    <a:pt x="3022" y="135"/>
                  </a:lnTo>
                  <a:lnTo>
                    <a:pt x="3017" y="168"/>
                  </a:lnTo>
                  <a:lnTo>
                    <a:pt x="3016" y="206"/>
                  </a:lnTo>
                  <a:lnTo>
                    <a:pt x="3020" y="246"/>
                  </a:lnTo>
                  <a:lnTo>
                    <a:pt x="3029" y="291"/>
                  </a:lnTo>
                  <a:lnTo>
                    <a:pt x="3043" y="339"/>
                  </a:lnTo>
                  <a:lnTo>
                    <a:pt x="3064" y="392"/>
                  </a:lnTo>
                  <a:lnTo>
                    <a:pt x="3090" y="449"/>
                  </a:lnTo>
                  <a:lnTo>
                    <a:pt x="3123" y="511"/>
                  </a:lnTo>
                  <a:lnTo>
                    <a:pt x="3128" y="520"/>
                  </a:lnTo>
                  <a:lnTo>
                    <a:pt x="3144" y="545"/>
                  </a:lnTo>
                  <a:lnTo>
                    <a:pt x="3167" y="583"/>
                  </a:lnTo>
                  <a:lnTo>
                    <a:pt x="3196" y="635"/>
                  </a:lnTo>
                  <a:lnTo>
                    <a:pt x="3211" y="664"/>
                  </a:lnTo>
                  <a:lnTo>
                    <a:pt x="3228" y="696"/>
                  </a:lnTo>
                  <a:lnTo>
                    <a:pt x="3245" y="731"/>
                  </a:lnTo>
                  <a:lnTo>
                    <a:pt x="3262" y="766"/>
                  </a:lnTo>
                  <a:lnTo>
                    <a:pt x="3279" y="802"/>
                  </a:lnTo>
                  <a:lnTo>
                    <a:pt x="3294" y="841"/>
                  </a:lnTo>
                  <a:lnTo>
                    <a:pt x="3310" y="880"/>
                  </a:lnTo>
                  <a:lnTo>
                    <a:pt x="3324" y="919"/>
                  </a:lnTo>
                  <a:lnTo>
                    <a:pt x="3338" y="960"/>
                  </a:lnTo>
                  <a:lnTo>
                    <a:pt x="3349" y="1000"/>
                  </a:lnTo>
                  <a:lnTo>
                    <a:pt x="3359" y="1041"/>
                  </a:lnTo>
                  <a:lnTo>
                    <a:pt x="3367" y="1080"/>
                  </a:lnTo>
                  <a:lnTo>
                    <a:pt x="3372" y="1120"/>
                  </a:lnTo>
                  <a:lnTo>
                    <a:pt x="3375" y="1159"/>
                  </a:lnTo>
                  <a:lnTo>
                    <a:pt x="3374" y="1196"/>
                  </a:lnTo>
                  <a:lnTo>
                    <a:pt x="3371" y="1232"/>
                  </a:lnTo>
                  <a:lnTo>
                    <a:pt x="3365" y="1267"/>
                  </a:lnTo>
                  <a:lnTo>
                    <a:pt x="3355" y="1299"/>
                  </a:lnTo>
                  <a:lnTo>
                    <a:pt x="3340" y="1329"/>
                  </a:lnTo>
                  <a:lnTo>
                    <a:pt x="3321" y="1357"/>
                  </a:lnTo>
                  <a:lnTo>
                    <a:pt x="3299" y="1383"/>
                  </a:lnTo>
                  <a:lnTo>
                    <a:pt x="3271" y="1405"/>
                  </a:lnTo>
                  <a:lnTo>
                    <a:pt x="3238" y="1425"/>
                  </a:lnTo>
                  <a:lnTo>
                    <a:pt x="3200" y="1440"/>
                  </a:lnTo>
                  <a:lnTo>
                    <a:pt x="3159" y="1454"/>
                  </a:lnTo>
                  <a:lnTo>
                    <a:pt x="3118" y="1465"/>
                  </a:lnTo>
                  <a:lnTo>
                    <a:pt x="3077" y="1475"/>
                  </a:lnTo>
                  <a:lnTo>
                    <a:pt x="3036" y="1484"/>
                  </a:lnTo>
                  <a:lnTo>
                    <a:pt x="2995" y="1490"/>
                  </a:lnTo>
                  <a:lnTo>
                    <a:pt x="2955" y="1495"/>
                  </a:lnTo>
                  <a:lnTo>
                    <a:pt x="2915" y="1498"/>
                  </a:lnTo>
                  <a:lnTo>
                    <a:pt x="2875" y="1500"/>
                  </a:lnTo>
                  <a:lnTo>
                    <a:pt x="2837" y="1499"/>
                  </a:lnTo>
                  <a:lnTo>
                    <a:pt x="2798" y="1498"/>
                  </a:lnTo>
                  <a:lnTo>
                    <a:pt x="2760" y="1495"/>
                  </a:lnTo>
                  <a:lnTo>
                    <a:pt x="2724" y="1490"/>
                  </a:lnTo>
                  <a:lnTo>
                    <a:pt x="2687" y="1483"/>
                  </a:lnTo>
                  <a:lnTo>
                    <a:pt x="2653" y="1474"/>
                  </a:lnTo>
                  <a:lnTo>
                    <a:pt x="2620" y="1464"/>
                  </a:lnTo>
                  <a:lnTo>
                    <a:pt x="2587" y="1453"/>
                  </a:lnTo>
                  <a:lnTo>
                    <a:pt x="2556" y="1439"/>
                  </a:lnTo>
                  <a:lnTo>
                    <a:pt x="2526" y="1425"/>
                  </a:lnTo>
                  <a:lnTo>
                    <a:pt x="2498" y="1407"/>
                  </a:lnTo>
                  <a:lnTo>
                    <a:pt x="2472" y="1388"/>
                  </a:lnTo>
                  <a:lnTo>
                    <a:pt x="2447" y="1369"/>
                  </a:lnTo>
                  <a:lnTo>
                    <a:pt x="2425" y="1347"/>
                  </a:lnTo>
                  <a:lnTo>
                    <a:pt x="2404" y="1323"/>
                  </a:lnTo>
                  <a:lnTo>
                    <a:pt x="2385" y="1298"/>
                  </a:lnTo>
                  <a:lnTo>
                    <a:pt x="2369" y="1271"/>
                  </a:lnTo>
                  <a:lnTo>
                    <a:pt x="2354" y="1242"/>
                  </a:lnTo>
                  <a:lnTo>
                    <a:pt x="2343" y="1211"/>
                  </a:lnTo>
                  <a:lnTo>
                    <a:pt x="2332" y="1179"/>
                  </a:lnTo>
                  <a:lnTo>
                    <a:pt x="2326" y="1146"/>
                  </a:lnTo>
                  <a:lnTo>
                    <a:pt x="2321" y="1109"/>
                  </a:lnTo>
                  <a:lnTo>
                    <a:pt x="2320" y="1072"/>
                  </a:lnTo>
                  <a:lnTo>
                    <a:pt x="2321" y="1034"/>
                  </a:lnTo>
                  <a:lnTo>
                    <a:pt x="2331" y="888"/>
                  </a:lnTo>
                  <a:lnTo>
                    <a:pt x="2342" y="765"/>
                  </a:lnTo>
                  <a:lnTo>
                    <a:pt x="2346" y="710"/>
                  </a:lnTo>
                  <a:lnTo>
                    <a:pt x="2350" y="660"/>
                  </a:lnTo>
                  <a:lnTo>
                    <a:pt x="2352" y="615"/>
                  </a:lnTo>
                  <a:lnTo>
                    <a:pt x="2353" y="574"/>
                  </a:lnTo>
                  <a:lnTo>
                    <a:pt x="2353" y="554"/>
                  </a:lnTo>
                  <a:lnTo>
                    <a:pt x="2352" y="537"/>
                  </a:lnTo>
                  <a:lnTo>
                    <a:pt x="2351" y="519"/>
                  </a:lnTo>
                  <a:lnTo>
                    <a:pt x="2349" y="502"/>
                  </a:lnTo>
                  <a:lnTo>
                    <a:pt x="2347" y="487"/>
                  </a:lnTo>
                  <a:lnTo>
                    <a:pt x="2344" y="472"/>
                  </a:lnTo>
                  <a:lnTo>
                    <a:pt x="2341" y="458"/>
                  </a:lnTo>
                  <a:lnTo>
                    <a:pt x="2336" y="445"/>
                  </a:lnTo>
                  <a:lnTo>
                    <a:pt x="2331" y="433"/>
                  </a:lnTo>
                  <a:lnTo>
                    <a:pt x="2326" y="420"/>
                  </a:lnTo>
                  <a:lnTo>
                    <a:pt x="2320" y="409"/>
                  </a:lnTo>
                  <a:lnTo>
                    <a:pt x="2313" y="399"/>
                  </a:lnTo>
                  <a:lnTo>
                    <a:pt x="2304" y="388"/>
                  </a:lnTo>
                  <a:lnTo>
                    <a:pt x="2296" y="379"/>
                  </a:lnTo>
                  <a:lnTo>
                    <a:pt x="2286" y="371"/>
                  </a:lnTo>
                  <a:lnTo>
                    <a:pt x="2275" y="362"/>
                  </a:lnTo>
                  <a:lnTo>
                    <a:pt x="2256" y="349"/>
                  </a:lnTo>
                  <a:lnTo>
                    <a:pt x="2237" y="337"/>
                  </a:lnTo>
                  <a:lnTo>
                    <a:pt x="2218" y="328"/>
                  </a:lnTo>
                  <a:lnTo>
                    <a:pt x="2198" y="321"/>
                  </a:lnTo>
                  <a:lnTo>
                    <a:pt x="2180" y="315"/>
                  </a:lnTo>
                  <a:lnTo>
                    <a:pt x="2161" y="309"/>
                  </a:lnTo>
                  <a:lnTo>
                    <a:pt x="2142" y="306"/>
                  </a:lnTo>
                  <a:lnTo>
                    <a:pt x="2124" y="305"/>
                  </a:lnTo>
                  <a:lnTo>
                    <a:pt x="2106" y="306"/>
                  </a:lnTo>
                  <a:lnTo>
                    <a:pt x="2088" y="308"/>
                  </a:lnTo>
                  <a:lnTo>
                    <a:pt x="2071" y="311"/>
                  </a:lnTo>
                  <a:lnTo>
                    <a:pt x="2054" y="317"/>
                  </a:lnTo>
                  <a:lnTo>
                    <a:pt x="2038" y="324"/>
                  </a:lnTo>
                  <a:lnTo>
                    <a:pt x="2023" y="333"/>
                  </a:lnTo>
                  <a:lnTo>
                    <a:pt x="2008" y="343"/>
                  </a:lnTo>
                  <a:lnTo>
                    <a:pt x="1995" y="355"/>
                  </a:lnTo>
                  <a:lnTo>
                    <a:pt x="1982" y="368"/>
                  </a:lnTo>
                  <a:lnTo>
                    <a:pt x="1971" y="384"/>
                  </a:lnTo>
                  <a:lnTo>
                    <a:pt x="1960" y="401"/>
                  </a:lnTo>
                  <a:lnTo>
                    <a:pt x="1950" y="419"/>
                  </a:lnTo>
                  <a:lnTo>
                    <a:pt x="1942" y="439"/>
                  </a:lnTo>
                  <a:lnTo>
                    <a:pt x="1935" y="461"/>
                  </a:lnTo>
                  <a:lnTo>
                    <a:pt x="1930" y="485"/>
                  </a:lnTo>
                  <a:lnTo>
                    <a:pt x="1925" y="510"/>
                  </a:lnTo>
                  <a:lnTo>
                    <a:pt x="1922" y="537"/>
                  </a:lnTo>
                  <a:lnTo>
                    <a:pt x="1921" y="565"/>
                  </a:lnTo>
                  <a:lnTo>
                    <a:pt x="1921" y="595"/>
                  </a:lnTo>
                  <a:lnTo>
                    <a:pt x="1923" y="627"/>
                  </a:lnTo>
                  <a:lnTo>
                    <a:pt x="1927" y="660"/>
                  </a:lnTo>
                  <a:lnTo>
                    <a:pt x="1933" y="694"/>
                  </a:lnTo>
                  <a:lnTo>
                    <a:pt x="1941" y="732"/>
                  </a:lnTo>
                  <a:lnTo>
                    <a:pt x="1950" y="769"/>
                  </a:lnTo>
                  <a:lnTo>
                    <a:pt x="1957" y="792"/>
                  </a:lnTo>
                  <a:lnTo>
                    <a:pt x="1962" y="817"/>
                  </a:lnTo>
                  <a:lnTo>
                    <a:pt x="1967" y="842"/>
                  </a:lnTo>
                  <a:lnTo>
                    <a:pt x="1971" y="866"/>
                  </a:lnTo>
                  <a:lnTo>
                    <a:pt x="1976" y="893"/>
                  </a:lnTo>
                  <a:lnTo>
                    <a:pt x="1979" y="921"/>
                  </a:lnTo>
                  <a:lnTo>
                    <a:pt x="1983" y="949"/>
                  </a:lnTo>
                  <a:lnTo>
                    <a:pt x="1986" y="977"/>
                  </a:lnTo>
                  <a:lnTo>
                    <a:pt x="1989" y="1007"/>
                  </a:lnTo>
                  <a:lnTo>
                    <a:pt x="1990" y="1036"/>
                  </a:lnTo>
                  <a:lnTo>
                    <a:pt x="1992" y="1066"/>
                  </a:lnTo>
                  <a:lnTo>
                    <a:pt x="1992" y="1096"/>
                  </a:lnTo>
                  <a:lnTo>
                    <a:pt x="1992" y="1125"/>
                  </a:lnTo>
                  <a:lnTo>
                    <a:pt x="1992" y="1155"/>
                  </a:lnTo>
                  <a:lnTo>
                    <a:pt x="1990" y="1184"/>
                  </a:lnTo>
                  <a:lnTo>
                    <a:pt x="1988" y="1214"/>
                  </a:lnTo>
                  <a:lnTo>
                    <a:pt x="1986" y="1243"/>
                  </a:lnTo>
                  <a:lnTo>
                    <a:pt x="1981" y="1271"/>
                  </a:lnTo>
                  <a:lnTo>
                    <a:pt x="1977" y="1299"/>
                  </a:lnTo>
                  <a:lnTo>
                    <a:pt x="1972" y="1327"/>
                  </a:lnTo>
                  <a:lnTo>
                    <a:pt x="1966" y="1353"/>
                  </a:lnTo>
                  <a:lnTo>
                    <a:pt x="1960" y="1379"/>
                  </a:lnTo>
                  <a:lnTo>
                    <a:pt x="1951" y="1404"/>
                  </a:lnTo>
                  <a:lnTo>
                    <a:pt x="1943" y="1428"/>
                  </a:lnTo>
                  <a:lnTo>
                    <a:pt x="1934" y="1451"/>
                  </a:lnTo>
                  <a:lnTo>
                    <a:pt x="1923" y="1472"/>
                  </a:lnTo>
                  <a:lnTo>
                    <a:pt x="1911" y="1492"/>
                  </a:lnTo>
                  <a:lnTo>
                    <a:pt x="1898" y="1511"/>
                  </a:lnTo>
                  <a:lnTo>
                    <a:pt x="1885" y="1528"/>
                  </a:lnTo>
                  <a:lnTo>
                    <a:pt x="1870" y="1544"/>
                  </a:lnTo>
                  <a:lnTo>
                    <a:pt x="1855" y="1558"/>
                  </a:lnTo>
                  <a:lnTo>
                    <a:pt x="1838" y="1571"/>
                  </a:lnTo>
                  <a:lnTo>
                    <a:pt x="1812" y="1585"/>
                  </a:lnTo>
                  <a:lnTo>
                    <a:pt x="1784" y="1599"/>
                  </a:lnTo>
                  <a:lnTo>
                    <a:pt x="1752" y="1612"/>
                  </a:lnTo>
                  <a:lnTo>
                    <a:pt x="1717" y="1625"/>
                  </a:lnTo>
                  <a:lnTo>
                    <a:pt x="1678" y="1635"/>
                  </a:lnTo>
                  <a:lnTo>
                    <a:pt x="1638" y="1646"/>
                  </a:lnTo>
                  <a:lnTo>
                    <a:pt x="1595" y="1654"/>
                  </a:lnTo>
                  <a:lnTo>
                    <a:pt x="1551" y="1661"/>
                  </a:lnTo>
                  <a:lnTo>
                    <a:pt x="1504" y="1667"/>
                  </a:lnTo>
                  <a:lnTo>
                    <a:pt x="1456" y="1673"/>
                  </a:lnTo>
                  <a:lnTo>
                    <a:pt x="1408" y="1675"/>
                  </a:lnTo>
                  <a:lnTo>
                    <a:pt x="1359" y="1677"/>
                  </a:lnTo>
                  <a:lnTo>
                    <a:pt x="1308" y="1676"/>
                  </a:lnTo>
                  <a:lnTo>
                    <a:pt x="1258" y="1674"/>
                  </a:lnTo>
                  <a:lnTo>
                    <a:pt x="1207" y="1669"/>
                  </a:lnTo>
                  <a:lnTo>
                    <a:pt x="1157" y="1662"/>
                  </a:lnTo>
                  <a:lnTo>
                    <a:pt x="1109" y="1654"/>
                  </a:lnTo>
                  <a:lnTo>
                    <a:pt x="1060" y="1644"/>
                  </a:lnTo>
                  <a:lnTo>
                    <a:pt x="1012" y="1630"/>
                  </a:lnTo>
                  <a:lnTo>
                    <a:pt x="966" y="1615"/>
                  </a:lnTo>
                  <a:lnTo>
                    <a:pt x="922" y="1596"/>
                  </a:lnTo>
                  <a:lnTo>
                    <a:pt x="879" y="1575"/>
                  </a:lnTo>
                  <a:lnTo>
                    <a:pt x="840" y="1552"/>
                  </a:lnTo>
                  <a:lnTo>
                    <a:pt x="801" y="1526"/>
                  </a:lnTo>
                  <a:lnTo>
                    <a:pt x="767" y="1497"/>
                  </a:lnTo>
                  <a:lnTo>
                    <a:pt x="735" y="1465"/>
                  </a:lnTo>
                  <a:lnTo>
                    <a:pt x="707" y="1430"/>
                  </a:lnTo>
                  <a:lnTo>
                    <a:pt x="682" y="1391"/>
                  </a:lnTo>
                  <a:lnTo>
                    <a:pt x="662" y="1350"/>
                  </a:lnTo>
                  <a:lnTo>
                    <a:pt x="646" y="1305"/>
                  </a:lnTo>
                  <a:lnTo>
                    <a:pt x="633" y="1257"/>
                  </a:lnTo>
                  <a:lnTo>
                    <a:pt x="626" y="1205"/>
                  </a:lnTo>
                  <a:lnTo>
                    <a:pt x="618" y="1111"/>
                  </a:lnTo>
                  <a:lnTo>
                    <a:pt x="609" y="1016"/>
                  </a:lnTo>
                  <a:lnTo>
                    <a:pt x="600" y="921"/>
                  </a:lnTo>
                  <a:lnTo>
                    <a:pt x="590" y="828"/>
                  </a:lnTo>
                  <a:lnTo>
                    <a:pt x="583" y="781"/>
                  </a:lnTo>
                  <a:lnTo>
                    <a:pt x="578" y="736"/>
                  </a:lnTo>
                  <a:lnTo>
                    <a:pt x="571" y="691"/>
                  </a:lnTo>
                  <a:lnTo>
                    <a:pt x="565" y="648"/>
                  </a:lnTo>
                  <a:lnTo>
                    <a:pt x="556" y="605"/>
                  </a:lnTo>
                  <a:lnTo>
                    <a:pt x="548" y="564"/>
                  </a:lnTo>
                  <a:lnTo>
                    <a:pt x="540" y="524"/>
                  </a:lnTo>
                  <a:lnTo>
                    <a:pt x="530" y="486"/>
                  </a:lnTo>
                  <a:lnTo>
                    <a:pt x="520" y="448"/>
                  </a:lnTo>
                  <a:lnTo>
                    <a:pt x="510" y="414"/>
                  </a:lnTo>
                  <a:lnTo>
                    <a:pt x="497" y="381"/>
                  </a:lnTo>
                  <a:lnTo>
                    <a:pt x="485" y="350"/>
                  </a:lnTo>
                  <a:lnTo>
                    <a:pt x="471" y="322"/>
                  </a:lnTo>
                  <a:lnTo>
                    <a:pt x="458" y="296"/>
                  </a:lnTo>
                  <a:lnTo>
                    <a:pt x="442" y="272"/>
                  </a:lnTo>
                  <a:lnTo>
                    <a:pt x="426" y="251"/>
                  </a:lnTo>
                  <a:lnTo>
                    <a:pt x="408" y="233"/>
                  </a:lnTo>
                  <a:lnTo>
                    <a:pt x="390" y="218"/>
                  </a:lnTo>
                  <a:lnTo>
                    <a:pt x="371" y="206"/>
                  </a:lnTo>
                  <a:lnTo>
                    <a:pt x="350" y="197"/>
                  </a:lnTo>
                  <a:lnTo>
                    <a:pt x="328" y="191"/>
                  </a:lnTo>
                  <a:lnTo>
                    <a:pt x="304" y="190"/>
                  </a:lnTo>
                  <a:lnTo>
                    <a:pt x="279" y="191"/>
                  </a:lnTo>
                  <a:lnTo>
                    <a:pt x="253" y="197"/>
                  </a:lnTo>
                  <a:lnTo>
                    <a:pt x="227" y="206"/>
                  </a:lnTo>
                  <a:lnTo>
                    <a:pt x="203" y="217"/>
                  </a:lnTo>
                  <a:lnTo>
                    <a:pt x="182" y="232"/>
                  </a:lnTo>
                  <a:lnTo>
                    <a:pt x="161" y="247"/>
                  </a:lnTo>
                  <a:lnTo>
                    <a:pt x="141" y="266"/>
                  </a:lnTo>
                  <a:lnTo>
                    <a:pt x="124" y="285"/>
                  </a:lnTo>
                  <a:lnTo>
                    <a:pt x="107" y="307"/>
                  </a:lnTo>
                  <a:lnTo>
                    <a:pt x="92" y="331"/>
                  </a:lnTo>
                  <a:lnTo>
                    <a:pt x="79" y="357"/>
                  </a:lnTo>
                  <a:lnTo>
                    <a:pt x="66" y="384"/>
                  </a:lnTo>
                  <a:lnTo>
                    <a:pt x="55" y="412"/>
                  </a:lnTo>
                  <a:lnTo>
                    <a:pt x="46" y="441"/>
                  </a:lnTo>
                  <a:lnTo>
                    <a:pt x="36" y="471"/>
                  </a:lnTo>
                  <a:lnTo>
                    <a:pt x="29" y="501"/>
                  </a:lnTo>
                  <a:lnTo>
                    <a:pt x="23" y="533"/>
                  </a:lnTo>
                  <a:lnTo>
                    <a:pt x="17" y="566"/>
                  </a:lnTo>
                  <a:lnTo>
                    <a:pt x="12" y="598"/>
                  </a:lnTo>
                  <a:lnTo>
                    <a:pt x="8" y="631"/>
                  </a:lnTo>
                  <a:lnTo>
                    <a:pt x="5" y="664"/>
                  </a:lnTo>
                  <a:lnTo>
                    <a:pt x="3" y="697"/>
                  </a:lnTo>
                  <a:lnTo>
                    <a:pt x="1" y="730"/>
                  </a:lnTo>
                  <a:lnTo>
                    <a:pt x="0" y="763"/>
                  </a:lnTo>
                  <a:lnTo>
                    <a:pt x="0" y="795"/>
                  </a:lnTo>
                  <a:lnTo>
                    <a:pt x="0" y="826"/>
                  </a:lnTo>
                  <a:lnTo>
                    <a:pt x="2" y="886"/>
                  </a:lnTo>
                  <a:lnTo>
                    <a:pt x="5" y="943"/>
                  </a:lnTo>
                  <a:lnTo>
                    <a:pt x="10" y="995"/>
                  </a:lnTo>
                  <a:lnTo>
                    <a:pt x="16" y="1040"/>
                  </a:lnTo>
                  <a:lnTo>
                    <a:pt x="21" y="1078"/>
                  </a:lnTo>
                  <a:lnTo>
                    <a:pt x="27" y="1118"/>
                  </a:lnTo>
                  <a:lnTo>
                    <a:pt x="34" y="1159"/>
                  </a:lnTo>
                  <a:lnTo>
                    <a:pt x="43" y="1202"/>
                  </a:lnTo>
                  <a:lnTo>
                    <a:pt x="52" y="1244"/>
                  </a:lnTo>
                  <a:lnTo>
                    <a:pt x="63" y="1288"/>
                  </a:lnTo>
                  <a:lnTo>
                    <a:pt x="77" y="1332"/>
                  </a:lnTo>
                  <a:lnTo>
                    <a:pt x="92" y="1376"/>
                  </a:lnTo>
                  <a:lnTo>
                    <a:pt x="109" y="1420"/>
                  </a:lnTo>
                  <a:lnTo>
                    <a:pt x="129" y="1465"/>
                  </a:lnTo>
                  <a:lnTo>
                    <a:pt x="152" y="1509"/>
                  </a:lnTo>
                  <a:lnTo>
                    <a:pt x="176" y="1552"/>
                  </a:lnTo>
                  <a:lnTo>
                    <a:pt x="204" y="1595"/>
                  </a:lnTo>
                  <a:lnTo>
                    <a:pt x="236" y="1636"/>
                  </a:lnTo>
                  <a:lnTo>
                    <a:pt x="270" y="1677"/>
                  </a:lnTo>
                  <a:lnTo>
                    <a:pt x="308" y="1716"/>
                  </a:lnTo>
                  <a:lnTo>
                    <a:pt x="350" y="1754"/>
                  </a:lnTo>
                  <a:lnTo>
                    <a:pt x="395" y="1790"/>
                  </a:lnTo>
                  <a:lnTo>
                    <a:pt x="445" y="1823"/>
                  </a:lnTo>
                  <a:lnTo>
                    <a:pt x="499" y="1855"/>
                  </a:lnTo>
                  <a:lnTo>
                    <a:pt x="557" y="1884"/>
                  </a:lnTo>
                  <a:lnTo>
                    <a:pt x="621" y="1911"/>
                  </a:lnTo>
                  <a:lnTo>
                    <a:pt x="689" y="1936"/>
                  </a:lnTo>
                  <a:lnTo>
                    <a:pt x="762" y="1957"/>
                  </a:lnTo>
                  <a:lnTo>
                    <a:pt x="840" y="1976"/>
                  </a:lnTo>
                  <a:lnTo>
                    <a:pt x="924" y="1990"/>
                  </a:lnTo>
                  <a:lnTo>
                    <a:pt x="1013" y="2001"/>
                  </a:lnTo>
                  <a:lnTo>
                    <a:pt x="1107" y="2009"/>
                  </a:lnTo>
                  <a:lnTo>
                    <a:pt x="1209" y="2013"/>
                  </a:lnTo>
                  <a:lnTo>
                    <a:pt x="1316" y="2012"/>
                  </a:lnTo>
                  <a:lnTo>
                    <a:pt x="1429" y="2008"/>
                  </a:lnTo>
                  <a:lnTo>
                    <a:pt x="1550" y="1998"/>
                  </a:lnTo>
                  <a:lnTo>
                    <a:pt x="1565" y="1996"/>
                  </a:lnTo>
                  <a:lnTo>
                    <a:pt x="1611" y="1990"/>
                  </a:lnTo>
                  <a:lnTo>
                    <a:pt x="1681" y="1981"/>
                  </a:lnTo>
                  <a:lnTo>
                    <a:pt x="1775" y="1968"/>
                  </a:lnTo>
                  <a:lnTo>
                    <a:pt x="1886" y="1954"/>
                  </a:lnTo>
                  <a:lnTo>
                    <a:pt x="2014" y="1937"/>
                  </a:lnTo>
                  <a:lnTo>
                    <a:pt x="2153" y="1921"/>
                  </a:lnTo>
                  <a:lnTo>
                    <a:pt x="2300" y="1902"/>
                  </a:lnTo>
                  <a:lnTo>
                    <a:pt x="2452" y="1884"/>
                  </a:lnTo>
                  <a:lnTo>
                    <a:pt x="2605" y="1867"/>
                  </a:lnTo>
                  <a:lnTo>
                    <a:pt x="2757" y="1850"/>
                  </a:lnTo>
                  <a:lnTo>
                    <a:pt x="2902" y="1835"/>
                  </a:lnTo>
                  <a:lnTo>
                    <a:pt x="3039" y="1823"/>
                  </a:lnTo>
                  <a:lnTo>
                    <a:pt x="3163" y="1813"/>
                  </a:lnTo>
                  <a:lnTo>
                    <a:pt x="3220" y="1809"/>
                  </a:lnTo>
                  <a:lnTo>
                    <a:pt x="3271" y="1806"/>
                  </a:lnTo>
                  <a:lnTo>
                    <a:pt x="3317" y="1804"/>
                  </a:lnTo>
                  <a:lnTo>
                    <a:pt x="3359" y="1803"/>
                  </a:lnTo>
                  <a:lnTo>
                    <a:pt x="3380" y="1803"/>
                  </a:lnTo>
                  <a:lnTo>
                    <a:pt x="3403" y="1805"/>
                  </a:lnTo>
                  <a:lnTo>
                    <a:pt x="3431" y="1807"/>
                  </a:lnTo>
                  <a:lnTo>
                    <a:pt x="3462" y="1811"/>
                  </a:lnTo>
                  <a:lnTo>
                    <a:pt x="3530" y="1821"/>
                  </a:lnTo>
                  <a:lnTo>
                    <a:pt x="3607" y="1833"/>
                  </a:lnTo>
                  <a:lnTo>
                    <a:pt x="3690" y="1848"/>
                  </a:lnTo>
                  <a:lnTo>
                    <a:pt x="3777" y="1865"/>
                  </a:lnTo>
                  <a:lnTo>
                    <a:pt x="3867" y="1883"/>
                  </a:lnTo>
                  <a:lnTo>
                    <a:pt x="3957" y="1901"/>
                  </a:lnTo>
                  <a:lnTo>
                    <a:pt x="4044" y="1920"/>
                  </a:lnTo>
                  <a:lnTo>
                    <a:pt x="4127" y="1938"/>
                  </a:lnTo>
                  <a:lnTo>
                    <a:pt x="4203" y="1955"/>
                  </a:lnTo>
                  <a:lnTo>
                    <a:pt x="4270" y="1969"/>
                  </a:lnTo>
                  <a:lnTo>
                    <a:pt x="4325" y="1983"/>
                  </a:lnTo>
                  <a:lnTo>
                    <a:pt x="4369" y="1992"/>
                  </a:lnTo>
                  <a:lnTo>
                    <a:pt x="4396" y="1998"/>
                  </a:lnTo>
                  <a:lnTo>
                    <a:pt x="4405" y="2000"/>
                  </a:lnTo>
                  <a:lnTo>
                    <a:pt x="4570" y="1669"/>
                  </a:lnTo>
                  <a:close/>
                </a:path>
              </a:pathLst>
            </a:custGeom>
            <a:solidFill>
              <a:srgbClr val="6C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705">
              <a:extLst>
                <a:ext uri="{FF2B5EF4-FFF2-40B4-BE49-F238E27FC236}">
                  <a16:creationId xmlns:a16="http://schemas.microsoft.com/office/drawing/2014/main" xmlns="" id="{C5427E5A-72AA-4A2F-9B2A-9FDE74EDE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3500" y="2578100"/>
              <a:ext cx="476250" cy="928688"/>
            </a:xfrm>
            <a:custGeom>
              <a:avLst/>
              <a:gdLst>
                <a:gd name="T0" fmla="*/ 1399 w 2404"/>
                <a:gd name="T1" fmla="*/ 4451 h 4679"/>
                <a:gd name="T2" fmla="*/ 1383 w 2404"/>
                <a:gd name="T3" fmla="*/ 4184 h 4679"/>
                <a:gd name="T4" fmla="*/ 1340 w 2404"/>
                <a:gd name="T5" fmla="*/ 4022 h 4679"/>
                <a:gd name="T6" fmla="*/ 1217 w 2404"/>
                <a:gd name="T7" fmla="*/ 3844 h 4679"/>
                <a:gd name="T8" fmla="*/ 1048 w 2404"/>
                <a:gd name="T9" fmla="*/ 3669 h 4679"/>
                <a:gd name="T10" fmla="*/ 878 w 2404"/>
                <a:gd name="T11" fmla="*/ 3553 h 4679"/>
                <a:gd name="T12" fmla="*/ 695 w 2404"/>
                <a:gd name="T13" fmla="*/ 3482 h 4679"/>
                <a:gd name="T14" fmla="*/ 482 w 2404"/>
                <a:gd name="T15" fmla="*/ 3438 h 4679"/>
                <a:gd name="T16" fmla="*/ 162 w 2404"/>
                <a:gd name="T17" fmla="*/ 3378 h 4679"/>
                <a:gd name="T18" fmla="*/ 27 w 2404"/>
                <a:gd name="T19" fmla="*/ 3231 h 4679"/>
                <a:gd name="T20" fmla="*/ 5 w 2404"/>
                <a:gd name="T21" fmla="*/ 3044 h 4679"/>
                <a:gd name="T22" fmla="*/ 93 w 2404"/>
                <a:gd name="T23" fmla="*/ 2902 h 4679"/>
                <a:gd name="T24" fmla="*/ 287 w 2404"/>
                <a:gd name="T25" fmla="*/ 2889 h 4679"/>
                <a:gd name="T26" fmla="*/ 535 w 2404"/>
                <a:gd name="T27" fmla="*/ 3043 h 4679"/>
                <a:gd name="T28" fmla="*/ 707 w 2404"/>
                <a:gd name="T29" fmla="*/ 3165 h 4679"/>
                <a:gd name="T30" fmla="*/ 902 w 2404"/>
                <a:gd name="T31" fmla="*/ 3267 h 4679"/>
                <a:gd name="T32" fmla="*/ 1116 w 2404"/>
                <a:gd name="T33" fmla="*/ 3317 h 4679"/>
                <a:gd name="T34" fmla="*/ 1307 w 2404"/>
                <a:gd name="T35" fmla="*/ 3257 h 4679"/>
                <a:gd name="T36" fmla="*/ 1438 w 2404"/>
                <a:gd name="T37" fmla="*/ 3059 h 4679"/>
                <a:gd name="T38" fmla="*/ 1501 w 2404"/>
                <a:gd name="T39" fmla="*/ 2851 h 4679"/>
                <a:gd name="T40" fmla="*/ 1503 w 2404"/>
                <a:gd name="T41" fmla="*/ 2668 h 4679"/>
                <a:gd name="T42" fmla="*/ 1445 w 2404"/>
                <a:gd name="T43" fmla="*/ 2517 h 4679"/>
                <a:gd name="T44" fmla="*/ 1331 w 2404"/>
                <a:gd name="T45" fmla="*/ 2406 h 4679"/>
                <a:gd name="T46" fmla="*/ 1120 w 2404"/>
                <a:gd name="T47" fmla="*/ 2333 h 4679"/>
                <a:gd name="T48" fmla="*/ 703 w 2404"/>
                <a:gd name="T49" fmla="*/ 2271 h 4679"/>
                <a:gd name="T50" fmla="*/ 603 w 2404"/>
                <a:gd name="T51" fmla="*/ 2241 h 4679"/>
                <a:gd name="T52" fmla="*/ 550 w 2404"/>
                <a:gd name="T53" fmla="*/ 2188 h 4679"/>
                <a:gd name="T54" fmla="*/ 515 w 2404"/>
                <a:gd name="T55" fmla="*/ 2076 h 4679"/>
                <a:gd name="T56" fmla="*/ 531 w 2404"/>
                <a:gd name="T57" fmla="*/ 1973 h 4679"/>
                <a:gd name="T58" fmla="*/ 602 w 2404"/>
                <a:gd name="T59" fmla="*/ 1902 h 4679"/>
                <a:gd name="T60" fmla="*/ 726 w 2404"/>
                <a:gd name="T61" fmla="*/ 1874 h 4679"/>
                <a:gd name="T62" fmla="*/ 900 w 2404"/>
                <a:gd name="T63" fmla="*/ 1900 h 4679"/>
                <a:gd name="T64" fmla="*/ 1207 w 2404"/>
                <a:gd name="T65" fmla="*/ 2011 h 4679"/>
                <a:gd name="T66" fmla="*/ 1414 w 2404"/>
                <a:gd name="T67" fmla="*/ 2065 h 4679"/>
                <a:gd name="T68" fmla="*/ 1566 w 2404"/>
                <a:gd name="T69" fmla="*/ 2078 h 4679"/>
                <a:gd name="T70" fmla="*/ 1696 w 2404"/>
                <a:gd name="T71" fmla="*/ 2056 h 4679"/>
                <a:gd name="T72" fmla="*/ 1800 w 2404"/>
                <a:gd name="T73" fmla="*/ 1995 h 4679"/>
                <a:gd name="T74" fmla="*/ 1902 w 2404"/>
                <a:gd name="T75" fmla="*/ 1843 h 4679"/>
                <a:gd name="T76" fmla="*/ 1971 w 2404"/>
                <a:gd name="T77" fmla="*/ 1603 h 4679"/>
                <a:gd name="T78" fmla="*/ 1987 w 2404"/>
                <a:gd name="T79" fmla="*/ 1322 h 4679"/>
                <a:gd name="T80" fmla="*/ 1934 w 2404"/>
                <a:gd name="T81" fmla="*/ 1043 h 4679"/>
                <a:gd name="T82" fmla="*/ 1795 w 2404"/>
                <a:gd name="T83" fmla="*/ 808 h 4679"/>
                <a:gd name="T84" fmla="*/ 1574 w 2404"/>
                <a:gd name="T85" fmla="*/ 659 h 4679"/>
                <a:gd name="T86" fmla="*/ 1278 w 2404"/>
                <a:gd name="T87" fmla="*/ 540 h 4679"/>
                <a:gd name="T88" fmla="*/ 931 w 2404"/>
                <a:gd name="T89" fmla="*/ 408 h 4679"/>
                <a:gd name="T90" fmla="*/ 787 w 2404"/>
                <a:gd name="T91" fmla="*/ 309 h 4679"/>
                <a:gd name="T92" fmla="*/ 761 w 2404"/>
                <a:gd name="T93" fmla="*/ 186 h 4679"/>
                <a:gd name="T94" fmla="*/ 860 w 2404"/>
                <a:gd name="T95" fmla="*/ 65 h 4679"/>
                <a:gd name="T96" fmla="*/ 1019 w 2404"/>
                <a:gd name="T97" fmla="*/ 9 h 4679"/>
                <a:gd name="T98" fmla="*/ 1211 w 2404"/>
                <a:gd name="T99" fmla="*/ 2 h 4679"/>
                <a:gd name="T100" fmla="*/ 1406 w 2404"/>
                <a:gd name="T101" fmla="*/ 28 h 4679"/>
                <a:gd name="T102" fmla="*/ 1681 w 2404"/>
                <a:gd name="T103" fmla="*/ 103 h 4679"/>
                <a:gd name="T104" fmla="*/ 1919 w 2404"/>
                <a:gd name="T105" fmla="*/ 206 h 4679"/>
                <a:gd name="T106" fmla="*/ 2152 w 2404"/>
                <a:gd name="T107" fmla="*/ 383 h 4679"/>
                <a:gd name="T108" fmla="*/ 2330 w 2404"/>
                <a:gd name="T109" fmla="*/ 663 h 4679"/>
                <a:gd name="T110" fmla="*/ 2404 w 2404"/>
                <a:gd name="T111" fmla="*/ 1079 h 4679"/>
                <a:gd name="T112" fmla="*/ 2322 w 2404"/>
                <a:gd name="T113" fmla="*/ 1664 h 4679"/>
                <a:gd name="T114" fmla="*/ 2182 w 2404"/>
                <a:gd name="T115" fmla="*/ 2102 h 4679"/>
                <a:gd name="T116" fmla="*/ 1913 w 2404"/>
                <a:gd name="T117" fmla="*/ 2935 h 4679"/>
                <a:gd name="T118" fmla="*/ 1759 w 2404"/>
                <a:gd name="T119" fmla="*/ 3477 h 4679"/>
                <a:gd name="T120" fmla="*/ 1735 w 2404"/>
                <a:gd name="T121" fmla="*/ 3688 h 4679"/>
                <a:gd name="T122" fmla="*/ 1734 w 2404"/>
                <a:gd name="T123" fmla="*/ 4211 h 4679"/>
                <a:gd name="T124" fmla="*/ 1743 w 2404"/>
                <a:gd name="T125" fmla="*/ 4571 h 4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04" h="4679">
                  <a:moveTo>
                    <a:pt x="1386" y="4679"/>
                  </a:moveTo>
                  <a:lnTo>
                    <a:pt x="1389" y="4656"/>
                  </a:lnTo>
                  <a:lnTo>
                    <a:pt x="1393" y="4594"/>
                  </a:lnTo>
                  <a:lnTo>
                    <a:pt x="1396" y="4553"/>
                  </a:lnTo>
                  <a:lnTo>
                    <a:pt x="1398" y="4504"/>
                  </a:lnTo>
                  <a:lnTo>
                    <a:pt x="1399" y="4451"/>
                  </a:lnTo>
                  <a:lnTo>
                    <a:pt x="1399" y="4394"/>
                  </a:lnTo>
                  <a:lnTo>
                    <a:pt x="1397" y="4335"/>
                  </a:lnTo>
                  <a:lnTo>
                    <a:pt x="1394" y="4275"/>
                  </a:lnTo>
                  <a:lnTo>
                    <a:pt x="1391" y="4244"/>
                  </a:lnTo>
                  <a:lnTo>
                    <a:pt x="1387" y="4214"/>
                  </a:lnTo>
                  <a:lnTo>
                    <a:pt x="1383" y="4184"/>
                  </a:lnTo>
                  <a:lnTo>
                    <a:pt x="1378" y="4155"/>
                  </a:lnTo>
                  <a:lnTo>
                    <a:pt x="1372" y="4127"/>
                  </a:lnTo>
                  <a:lnTo>
                    <a:pt x="1365" y="4099"/>
                  </a:lnTo>
                  <a:lnTo>
                    <a:pt x="1358" y="4072"/>
                  </a:lnTo>
                  <a:lnTo>
                    <a:pt x="1349" y="4046"/>
                  </a:lnTo>
                  <a:lnTo>
                    <a:pt x="1340" y="4022"/>
                  </a:lnTo>
                  <a:lnTo>
                    <a:pt x="1329" y="4000"/>
                  </a:lnTo>
                  <a:lnTo>
                    <a:pt x="1317" y="3978"/>
                  </a:lnTo>
                  <a:lnTo>
                    <a:pt x="1305" y="3958"/>
                  </a:lnTo>
                  <a:lnTo>
                    <a:pt x="1275" y="3918"/>
                  </a:lnTo>
                  <a:lnTo>
                    <a:pt x="1246" y="3879"/>
                  </a:lnTo>
                  <a:lnTo>
                    <a:pt x="1217" y="3844"/>
                  </a:lnTo>
                  <a:lnTo>
                    <a:pt x="1188" y="3810"/>
                  </a:lnTo>
                  <a:lnTo>
                    <a:pt x="1160" y="3778"/>
                  </a:lnTo>
                  <a:lnTo>
                    <a:pt x="1132" y="3747"/>
                  </a:lnTo>
                  <a:lnTo>
                    <a:pt x="1103" y="3719"/>
                  </a:lnTo>
                  <a:lnTo>
                    <a:pt x="1077" y="3694"/>
                  </a:lnTo>
                  <a:lnTo>
                    <a:pt x="1048" y="3669"/>
                  </a:lnTo>
                  <a:lnTo>
                    <a:pt x="1020" y="3646"/>
                  </a:lnTo>
                  <a:lnTo>
                    <a:pt x="992" y="3624"/>
                  </a:lnTo>
                  <a:lnTo>
                    <a:pt x="964" y="3604"/>
                  </a:lnTo>
                  <a:lnTo>
                    <a:pt x="936" y="3587"/>
                  </a:lnTo>
                  <a:lnTo>
                    <a:pt x="907" y="3569"/>
                  </a:lnTo>
                  <a:lnTo>
                    <a:pt x="878" y="3553"/>
                  </a:lnTo>
                  <a:lnTo>
                    <a:pt x="849" y="3539"/>
                  </a:lnTo>
                  <a:lnTo>
                    <a:pt x="819" y="3525"/>
                  </a:lnTo>
                  <a:lnTo>
                    <a:pt x="789" y="3513"/>
                  </a:lnTo>
                  <a:lnTo>
                    <a:pt x="758" y="3502"/>
                  </a:lnTo>
                  <a:lnTo>
                    <a:pt x="727" y="3491"/>
                  </a:lnTo>
                  <a:lnTo>
                    <a:pt x="695" y="3482"/>
                  </a:lnTo>
                  <a:lnTo>
                    <a:pt x="661" y="3474"/>
                  </a:lnTo>
                  <a:lnTo>
                    <a:pt x="627" y="3465"/>
                  </a:lnTo>
                  <a:lnTo>
                    <a:pt x="593" y="3458"/>
                  </a:lnTo>
                  <a:lnTo>
                    <a:pt x="557" y="3451"/>
                  </a:lnTo>
                  <a:lnTo>
                    <a:pt x="519" y="3445"/>
                  </a:lnTo>
                  <a:lnTo>
                    <a:pt x="482" y="3438"/>
                  </a:lnTo>
                  <a:lnTo>
                    <a:pt x="442" y="3432"/>
                  </a:lnTo>
                  <a:lnTo>
                    <a:pt x="360" y="3422"/>
                  </a:lnTo>
                  <a:lnTo>
                    <a:pt x="273" y="3411"/>
                  </a:lnTo>
                  <a:lnTo>
                    <a:pt x="233" y="3405"/>
                  </a:lnTo>
                  <a:lnTo>
                    <a:pt x="196" y="3394"/>
                  </a:lnTo>
                  <a:lnTo>
                    <a:pt x="162" y="3378"/>
                  </a:lnTo>
                  <a:lnTo>
                    <a:pt x="132" y="3360"/>
                  </a:lnTo>
                  <a:lnTo>
                    <a:pt x="105" y="3339"/>
                  </a:lnTo>
                  <a:lnTo>
                    <a:pt x="81" y="3315"/>
                  </a:lnTo>
                  <a:lnTo>
                    <a:pt x="60" y="3289"/>
                  </a:lnTo>
                  <a:lnTo>
                    <a:pt x="43" y="3261"/>
                  </a:lnTo>
                  <a:lnTo>
                    <a:pt x="27" y="3231"/>
                  </a:lnTo>
                  <a:lnTo>
                    <a:pt x="16" y="3200"/>
                  </a:lnTo>
                  <a:lnTo>
                    <a:pt x="7" y="3169"/>
                  </a:lnTo>
                  <a:lnTo>
                    <a:pt x="2" y="3137"/>
                  </a:lnTo>
                  <a:lnTo>
                    <a:pt x="0" y="3105"/>
                  </a:lnTo>
                  <a:lnTo>
                    <a:pt x="1" y="3074"/>
                  </a:lnTo>
                  <a:lnTo>
                    <a:pt x="5" y="3044"/>
                  </a:lnTo>
                  <a:lnTo>
                    <a:pt x="13" y="3015"/>
                  </a:lnTo>
                  <a:lnTo>
                    <a:pt x="22" y="2988"/>
                  </a:lnTo>
                  <a:lnTo>
                    <a:pt x="35" y="2962"/>
                  </a:lnTo>
                  <a:lnTo>
                    <a:pt x="51" y="2939"/>
                  </a:lnTo>
                  <a:lnTo>
                    <a:pt x="71" y="2920"/>
                  </a:lnTo>
                  <a:lnTo>
                    <a:pt x="93" y="2902"/>
                  </a:lnTo>
                  <a:lnTo>
                    <a:pt x="117" y="2888"/>
                  </a:lnTo>
                  <a:lnTo>
                    <a:pt x="145" y="2879"/>
                  </a:lnTo>
                  <a:lnTo>
                    <a:pt x="176" y="2874"/>
                  </a:lnTo>
                  <a:lnTo>
                    <a:pt x="210" y="2874"/>
                  </a:lnTo>
                  <a:lnTo>
                    <a:pt x="246" y="2879"/>
                  </a:lnTo>
                  <a:lnTo>
                    <a:pt x="287" y="2889"/>
                  </a:lnTo>
                  <a:lnTo>
                    <a:pt x="328" y="2905"/>
                  </a:lnTo>
                  <a:lnTo>
                    <a:pt x="374" y="2928"/>
                  </a:lnTo>
                  <a:lnTo>
                    <a:pt x="423" y="2957"/>
                  </a:lnTo>
                  <a:lnTo>
                    <a:pt x="473" y="2993"/>
                  </a:lnTo>
                  <a:lnTo>
                    <a:pt x="527" y="3037"/>
                  </a:lnTo>
                  <a:lnTo>
                    <a:pt x="535" y="3043"/>
                  </a:lnTo>
                  <a:lnTo>
                    <a:pt x="554" y="3059"/>
                  </a:lnTo>
                  <a:lnTo>
                    <a:pt x="587" y="3083"/>
                  </a:lnTo>
                  <a:lnTo>
                    <a:pt x="628" y="3114"/>
                  </a:lnTo>
                  <a:lnTo>
                    <a:pt x="652" y="3130"/>
                  </a:lnTo>
                  <a:lnTo>
                    <a:pt x="679" y="3148"/>
                  </a:lnTo>
                  <a:lnTo>
                    <a:pt x="707" y="3165"/>
                  </a:lnTo>
                  <a:lnTo>
                    <a:pt x="736" y="3183"/>
                  </a:lnTo>
                  <a:lnTo>
                    <a:pt x="767" y="3202"/>
                  </a:lnTo>
                  <a:lnTo>
                    <a:pt x="800" y="3219"/>
                  </a:lnTo>
                  <a:lnTo>
                    <a:pt x="834" y="3236"/>
                  </a:lnTo>
                  <a:lnTo>
                    <a:pt x="868" y="3252"/>
                  </a:lnTo>
                  <a:lnTo>
                    <a:pt x="902" y="3267"/>
                  </a:lnTo>
                  <a:lnTo>
                    <a:pt x="937" y="3281"/>
                  </a:lnTo>
                  <a:lnTo>
                    <a:pt x="974" y="3292"/>
                  </a:lnTo>
                  <a:lnTo>
                    <a:pt x="1009" y="3301"/>
                  </a:lnTo>
                  <a:lnTo>
                    <a:pt x="1045" y="3310"/>
                  </a:lnTo>
                  <a:lnTo>
                    <a:pt x="1081" y="3314"/>
                  </a:lnTo>
                  <a:lnTo>
                    <a:pt x="1116" y="3317"/>
                  </a:lnTo>
                  <a:lnTo>
                    <a:pt x="1150" y="3316"/>
                  </a:lnTo>
                  <a:lnTo>
                    <a:pt x="1183" y="3312"/>
                  </a:lnTo>
                  <a:lnTo>
                    <a:pt x="1217" y="3304"/>
                  </a:lnTo>
                  <a:lnTo>
                    <a:pt x="1248" y="3293"/>
                  </a:lnTo>
                  <a:lnTo>
                    <a:pt x="1278" y="3277"/>
                  </a:lnTo>
                  <a:lnTo>
                    <a:pt x="1307" y="3257"/>
                  </a:lnTo>
                  <a:lnTo>
                    <a:pt x="1333" y="3233"/>
                  </a:lnTo>
                  <a:lnTo>
                    <a:pt x="1358" y="3203"/>
                  </a:lnTo>
                  <a:lnTo>
                    <a:pt x="1381" y="3169"/>
                  </a:lnTo>
                  <a:lnTo>
                    <a:pt x="1401" y="3131"/>
                  </a:lnTo>
                  <a:lnTo>
                    <a:pt x="1420" y="3095"/>
                  </a:lnTo>
                  <a:lnTo>
                    <a:pt x="1438" y="3059"/>
                  </a:lnTo>
                  <a:lnTo>
                    <a:pt x="1452" y="3022"/>
                  </a:lnTo>
                  <a:lnTo>
                    <a:pt x="1466" y="2987"/>
                  </a:lnTo>
                  <a:lnTo>
                    <a:pt x="1477" y="2952"/>
                  </a:lnTo>
                  <a:lnTo>
                    <a:pt x="1488" y="2917"/>
                  </a:lnTo>
                  <a:lnTo>
                    <a:pt x="1495" y="2884"/>
                  </a:lnTo>
                  <a:lnTo>
                    <a:pt x="1501" y="2851"/>
                  </a:lnTo>
                  <a:lnTo>
                    <a:pt x="1506" y="2819"/>
                  </a:lnTo>
                  <a:lnTo>
                    <a:pt x="1509" y="2787"/>
                  </a:lnTo>
                  <a:lnTo>
                    <a:pt x="1510" y="2756"/>
                  </a:lnTo>
                  <a:lnTo>
                    <a:pt x="1509" y="2726"/>
                  </a:lnTo>
                  <a:lnTo>
                    <a:pt x="1507" y="2696"/>
                  </a:lnTo>
                  <a:lnTo>
                    <a:pt x="1503" y="2668"/>
                  </a:lnTo>
                  <a:lnTo>
                    <a:pt x="1498" y="2640"/>
                  </a:lnTo>
                  <a:lnTo>
                    <a:pt x="1491" y="2613"/>
                  </a:lnTo>
                  <a:lnTo>
                    <a:pt x="1481" y="2589"/>
                  </a:lnTo>
                  <a:lnTo>
                    <a:pt x="1471" y="2564"/>
                  </a:lnTo>
                  <a:lnTo>
                    <a:pt x="1458" y="2540"/>
                  </a:lnTo>
                  <a:lnTo>
                    <a:pt x="1445" y="2517"/>
                  </a:lnTo>
                  <a:lnTo>
                    <a:pt x="1430" y="2496"/>
                  </a:lnTo>
                  <a:lnTo>
                    <a:pt x="1413" y="2475"/>
                  </a:lnTo>
                  <a:lnTo>
                    <a:pt x="1395" y="2456"/>
                  </a:lnTo>
                  <a:lnTo>
                    <a:pt x="1375" y="2438"/>
                  </a:lnTo>
                  <a:lnTo>
                    <a:pt x="1354" y="2422"/>
                  </a:lnTo>
                  <a:lnTo>
                    <a:pt x="1331" y="2406"/>
                  </a:lnTo>
                  <a:lnTo>
                    <a:pt x="1306" y="2392"/>
                  </a:lnTo>
                  <a:lnTo>
                    <a:pt x="1280" y="2380"/>
                  </a:lnTo>
                  <a:lnTo>
                    <a:pt x="1253" y="2369"/>
                  </a:lnTo>
                  <a:lnTo>
                    <a:pt x="1224" y="2358"/>
                  </a:lnTo>
                  <a:lnTo>
                    <a:pt x="1194" y="2350"/>
                  </a:lnTo>
                  <a:lnTo>
                    <a:pt x="1120" y="2333"/>
                  </a:lnTo>
                  <a:lnTo>
                    <a:pt x="1052" y="2320"/>
                  </a:lnTo>
                  <a:lnTo>
                    <a:pt x="988" y="2309"/>
                  </a:lnTo>
                  <a:lnTo>
                    <a:pt x="930" y="2300"/>
                  </a:lnTo>
                  <a:lnTo>
                    <a:pt x="826" y="2288"/>
                  </a:lnTo>
                  <a:lnTo>
                    <a:pt x="740" y="2276"/>
                  </a:lnTo>
                  <a:lnTo>
                    <a:pt x="703" y="2271"/>
                  </a:lnTo>
                  <a:lnTo>
                    <a:pt x="670" y="2265"/>
                  </a:lnTo>
                  <a:lnTo>
                    <a:pt x="655" y="2261"/>
                  </a:lnTo>
                  <a:lnTo>
                    <a:pt x="641" y="2257"/>
                  </a:lnTo>
                  <a:lnTo>
                    <a:pt x="627" y="2251"/>
                  </a:lnTo>
                  <a:lnTo>
                    <a:pt x="615" y="2246"/>
                  </a:lnTo>
                  <a:lnTo>
                    <a:pt x="603" y="2241"/>
                  </a:lnTo>
                  <a:lnTo>
                    <a:pt x="593" y="2234"/>
                  </a:lnTo>
                  <a:lnTo>
                    <a:pt x="582" y="2226"/>
                  </a:lnTo>
                  <a:lnTo>
                    <a:pt x="573" y="2218"/>
                  </a:lnTo>
                  <a:lnTo>
                    <a:pt x="565" y="2210"/>
                  </a:lnTo>
                  <a:lnTo>
                    <a:pt x="558" y="2200"/>
                  </a:lnTo>
                  <a:lnTo>
                    <a:pt x="550" y="2188"/>
                  </a:lnTo>
                  <a:lnTo>
                    <a:pt x="544" y="2177"/>
                  </a:lnTo>
                  <a:lnTo>
                    <a:pt x="535" y="2156"/>
                  </a:lnTo>
                  <a:lnTo>
                    <a:pt x="527" y="2135"/>
                  </a:lnTo>
                  <a:lnTo>
                    <a:pt x="521" y="2114"/>
                  </a:lnTo>
                  <a:lnTo>
                    <a:pt x="517" y="2095"/>
                  </a:lnTo>
                  <a:lnTo>
                    <a:pt x="515" y="2076"/>
                  </a:lnTo>
                  <a:lnTo>
                    <a:pt x="514" y="2057"/>
                  </a:lnTo>
                  <a:lnTo>
                    <a:pt x="514" y="2039"/>
                  </a:lnTo>
                  <a:lnTo>
                    <a:pt x="516" y="2021"/>
                  </a:lnTo>
                  <a:lnTo>
                    <a:pt x="519" y="2004"/>
                  </a:lnTo>
                  <a:lnTo>
                    <a:pt x="524" y="1988"/>
                  </a:lnTo>
                  <a:lnTo>
                    <a:pt x="531" y="1973"/>
                  </a:lnTo>
                  <a:lnTo>
                    <a:pt x="539" y="1959"/>
                  </a:lnTo>
                  <a:lnTo>
                    <a:pt x="548" y="1945"/>
                  </a:lnTo>
                  <a:lnTo>
                    <a:pt x="560" y="1933"/>
                  </a:lnTo>
                  <a:lnTo>
                    <a:pt x="572" y="1921"/>
                  </a:lnTo>
                  <a:lnTo>
                    <a:pt x="587" y="1911"/>
                  </a:lnTo>
                  <a:lnTo>
                    <a:pt x="602" y="1902"/>
                  </a:lnTo>
                  <a:lnTo>
                    <a:pt x="619" y="1893"/>
                  </a:lnTo>
                  <a:lnTo>
                    <a:pt x="637" y="1887"/>
                  </a:lnTo>
                  <a:lnTo>
                    <a:pt x="657" y="1881"/>
                  </a:lnTo>
                  <a:lnTo>
                    <a:pt x="679" y="1877"/>
                  </a:lnTo>
                  <a:lnTo>
                    <a:pt x="702" y="1875"/>
                  </a:lnTo>
                  <a:lnTo>
                    <a:pt x="726" y="1874"/>
                  </a:lnTo>
                  <a:lnTo>
                    <a:pt x="752" y="1874"/>
                  </a:lnTo>
                  <a:lnTo>
                    <a:pt x="779" y="1876"/>
                  </a:lnTo>
                  <a:lnTo>
                    <a:pt x="807" y="1879"/>
                  </a:lnTo>
                  <a:lnTo>
                    <a:pt x="837" y="1884"/>
                  </a:lnTo>
                  <a:lnTo>
                    <a:pt x="868" y="1890"/>
                  </a:lnTo>
                  <a:lnTo>
                    <a:pt x="900" y="1900"/>
                  </a:lnTo>
                  <a:lnTo>
                    <a:pt x="934" y="1910"/>
                  </a:lnTo>
                  <a:lnTo>
                    <a:pt x="970" y="1922"/>
                  </a:lnTo>
                  <a:lnTo>
                    <a:pt x="1007" y="1936"/>
                  </a:lnTo>
                  <a:lnTo>
                    <a:pt x="1075" y="1964"/>
                  </a:lnTo>
                  <a:lnTo>
                    <a:pt x="1142" y="1989"/>
                  </a:lnTo>
                  <a:lnTo>
                    <a:pt x="1207" y="2011"/>
                  </a:lnTo>
                  <a:lnTo>
                    <a:pt x="1269" y="2030"/>
                  </a:lnTo>
                  <a:lnTo>
                    <a:pt x="1300" y="2039"/>
                  </a:lnTo>
                  <a:lnTo>
                    <a:pt x="1329" y="2046"/>
                  </a:lnTo>
                  <a:lnTo>
                    <a:pt x="1358" y="2053"/>
                  </a:lnTo>
                  <a:lnTo>
                    <a:pt x="1386" y="2059"/>
                  </a:lnTo>
                  <a:lnTo>
                    <a:pt x="1414" y="2065"/>
                  </a:lnTo>
                  <a:lnTo>
                    <a:pt x="1441" y="2069"/>
                  </a:lnTo>
                  <a:lnTo>
                    <a:pt x="1468" y="2073"/>
                  </a:lnTo>
                  <a:lnTo>
                    <a:pt x="1493" y="2075"/>
                  </a:lnTo>
                  <a:lnTo>
                    <a:pt x="1519" y="2077"/>
                  </a:lnTo>
                  <a:lnTo>
                    <a:pt x="1543" y="2078"/>
                  </a:lnTo>
                  <a:lnTo>
                    <a:pt x="1566" y="2078"/>
                  </a:lnTo>
                  <a:lnTo>
                    <a:pt x="1590" y="2077"/>
                  </a:lnTo>
                  <a:lnTo>
                    <a:pt x="1612" y="2075"/>
                  </a:lnTo>
                  <a:lnTo>
                    <a:pt x="1634" y="2072"/>
                  </a:lnTo>
                  <a:lnTo>
                    <a:pt x="1656" y="2068"/>
                  </a:lnTo>
                  <a:lnTo>
                    <a:pt x="1676" y="2063"/>
                  </a:lnTo>
                  <a:lnTo>
                    <a:pt x="1696" y="2056"/>
                  </a:lnTo>
                  <a:lnTo>
                    <a:pt x="1715" y="2048"/>
                  </a:lnTo>
                  <a:lnTo>
                    <a:pt x="1734" y="2040"/>
                  </a:lnTo>
                  <a:lnTo>
                    <a:pt x="1751" y="2030"/>
                  </a:lnTo>
                  <a:lnTo>
                    <a:pt x="1768" y="2020"/>
                  </a:lnTo>
                  <a:lnTo>
                    <a:pt x="1784" y="2008"/>
                  </a:lnTo>
                  <a:lnTo>
                    <a:pt x="1800" y="1995"/>
                  </a:lnTo>
                  <a:lnTo>
                    <a:pt x="1814" y="1981"/>
                  </a:lnTo>
                  <a:lnTo>
                    <a:pt x="1833" y="1959"/>
                  </a:lnTo>
                  <a:lnTo>
                    <a:pt x="1852" y="1934"/>
                  </a:lnTo>
                  <a:lnTo>
                    <a:pt x="1869" y="1906"/>
                  </a:lnTo>
                  <a:lnTo>
                    <a:pt x="1886" y="1876"/>
                  </a:lnTo>
                  <a:lnTo>
                    <a:pt x="1902" y="1843"/>
                  </a:lnTo>
                  <a:lnTo>
                    <a:pt x="1916" y="1807"/>
                  </a:lnTo>
                  <a:lnTo>
                    <a:pt x="1930" y="1770"/>
                  </a:lnTo>
                  <a:lnTo>
                    <a:pt x="1942" y="1731"/>
                  </a:lnTo>
                  <a:lnTo>
                    <a:pt x="1953" y="1689"/>
                  </a:lnTo>
                  <a:lnTo>
                    <a:pt x="1963" y="1647"/>
                  </a:lnTo>
                  <a:lnTo>
                    <a:pt x="1971" y="1603"/>
                  </a:lnTo>
                  <a:lnTo>
                    <a:pt x="1977" y="1557"/>
                  </a:lnTo>
                  <a:lnTo>
                    <a:pt x="1983" y="1512"/>
                  </a:lnTo>
                  <a:lnTo>
                    <a:pt x="1987" y="1465"/>
                  </a:lnTo>
                  <a:lnTo>
                    <a:pt x="1989" y="1417"/>
                  </a:lnTo>
                  <a:lnTo>
                    <a:pt x="1989" y="1370"/>
                  </a:lnTo>
                  <a:lnTo>
                    <a:pt x="1987" y="1322"/>
                  </a:lnTo>
                  <a:lnTo>
                    <a:pt x="1984" y="1274"/>
                  </a:lnTo>
                  <a:lnTo>
                    <a:pt x="1977" y="1226"/>
                  </a:lnTo>
                  <a:lnTo>
                    <a:pt x="1970" y="1179"/>
                  </a:lnTo>
                  <a:lnTo>
                    <a:pt x="1961" y="1133"/>
                  </a:lnTo>
                  <a:lnTo>
                    <a:pt x="1948" y="1087"/>
                  </a:lnTo>
                  <a:lnTo>
                    <a:pt x="1934" y="1043"/>
                  </a:lnTo>
                  <a:lnTo>
                    <a:pt x="1917" y="999"/>
                  </a:lnTo>
                  <a:lnTo>
                    <a:pt x="1898" y="958"/>
                  </a:lnTo>
                  <a:lnTo>
                    <a:pt x="1876" y="917"/>
                  </a:lnTo>
                  <a:lnTo>
                    <a:pt x="1852" y="879"/>
                  </a:lnTo>
                  <a:lnTo>
                    <a:pt x="1825" y="842"/>
                  </a:lnTo>
                  <a:lnTo>
                    <a:pt x="1795" y="808"/>
                  </a:lnTo>
                  <a:lnTo>
                    <a:pt x="1763" y="776"/>
                  </a:lnTo>
                  <a:lnTo>
                    <a:pt x="1727" y="747"/>
                  </a:lnTo>
                  <a:lnTo>
                    <a:pt x="1689" y="721"/>
                  </a:lnTo>
                  <a:lnTo>
                    <a:pt x="1652" y="699"/>
                  </a:lnTo>
                  <a:lnTo>
                    <a:pt x="1613" y="679"/>
                  </a:lnTo>
                  <a:lnTo>
                    <a:pt x="1574" y="659"/>
                  </a:lnTo>
                  <a:lnTo>
                    <a:pt x="1533" y="640"/>
                  </a:lnTo>
                  <a:lnTo>
                    <a:pt x="1492" y="621"/>
                  </a:lnTo>
                  <a:lnTo>
                    <a:pt x="1449" y="604"/>
                  </a:lnTo>
                  <a:lnTo>
                    <a:pt x="1407" y="587"/>
                  </a:lnTo>
                  <a:lnTo>
                    <a:pt x="1364" y="571"/>
                  </a:lnTo>
                  <a:lnTo>
                    <a:pt x="1278" y="540"/>
                  </a:lnTo>
                  <a:lnTo>
                    <a:pt x="1194" y="509"/>
                  </a:lnTo>
                  <a:lnTo>
                    <a:pt x="1112" y="480"/>
                  </a:lnTo>
                  <a:lnTo>
                    <a:pt x="1035" y="451"/>
                  </a:lnTo>
                  <a:lnTo>
                    <a:pt x="999" y="437"/>
                  </a:lnTo>
                  <a:lnTo>
                    <a:pt x="964" y="422"/>
                  </a:lnTo>
                  <a:lnTo>
                    <a:pt x="931" y="408"/>
                  </a:lnTo>
                  <a:lnTo>
                    <a:pt x="901" y="392"/>
                  </a:lnTo>
                  <a:lnTo>
                    <a:pt x="872" y="377"/>
                  </a:lnTo>
                  <a:lnTo>
                    <a:pt x="847" y="361"/>
                  </a:lnTo>
                  <a:lnTo>
                    <a:pt x="823" y="344"/>
                  </a:lnTo>
                  <a:lnTo>
                    <a:pt x="804" y="327"/>
                  </a:lnTo>
                  <a:lnTo>
                    <a:pt x="787" y="309"/>
                  </a:lnTo>
                  <a:lnTo>
                    <a:pt x="772" y="292"/>
                  </a:lnTo>
                  <a:lnTo>
                    <a:pt x="762" y="272"/>
                  </a:lnTo>
                  <a:lnTo>
                    <a:pt x="756" y="252"/>
                  </a:lnTo>
                  <a:lnTo>
                    <a:pt x="754" y="231"/>
                  </a:lnTo>
                  <a:lnTo>
                    <a:pt x="755" y="210"/>
                  </a:lnTo>
                  <a:lnTo>
                    <a:pt x="761" y="186"/>
                  </a:lnTo>
                  <a:lnTo>
                    <a:pt x="770" y="162"/>
                  </a:lnTo>
                  <a:lnTo>
                    <a:pt x="785" y="138"/>
                  </a:lnTo>
                  <a:lnTo>
                    <a:pt x="800" y="117"/>
                  </a:lnTo>
                  <a:lnTo>
                    <a:pt x="818" y="98"/>
                  </a:lnTo>
                  <a:lnTo>
                    <a:pt x="838" y="80"/>
                  </a:lnTo>
                  <a:lnTo>
                    <a:pt x="860" y="65"/>
                  </a:lnTo>
                  <a:lnTo>
                    <a:pt x="882" y="52"/>
                  </a:lnTo>
                  <a:lnTo>
                    <a:pt x="907" y="39"/>
                  </a:lnTo>
                  <a:lnTo>
                    <a:pt x="934" y="30"/>
                  </a:lnTo>
                  <a:lnTo>
                    <a:pt x="961" y="21"/>
                  </a:lnTo>
                  <a:lnTo>
                    <a:pt x="990" y="15"/>
                  </a:lnTo>
                  <a:lnTo>
                    <a:pt x="1019" y="9"/>
                  </a:lnTo>
                  <a:lnTo>
                    <a:pt x="1050" y="5"/>
                  </a:lnTo>
                  <a:lnTo>
                    <a:pt x="1082" y="2"/>
                  </a:lnTo>
                  <a:lnTo>
                    <a:pt x="1113" y="0"/>
                  </a:lnTo>
                  <a:lnTo>
                    <a:pt x="1145" y="0"/>
                  </a:lnTo>
                  <a:lnTo>
                    <a:pt x="1178" y="1"/>
                  </a:lnTo>
                  <a:lnTo>
                    <a:pt x="1211" y="2"/>
                  </a:lnTo>
                  <a:lnTo>
                    <a:pt x="1244" y="5"/>
                  </a:lnTo>
                  <a:lnTo>
                    <a:pt x="1277" y="8"/>
                  </a:lnTo>
                  <a:lnTo>
                    <a:pt x="1310" y="12"/>
                  </a:lnTo>
                  <a:lnTo>
                    <a:pt x="1342" y="17"/>
                  </a:lnTo>
                  <a:lnTo>
                    <a:pt x="1374" y="23"/>
                  </a:lnTo>
                  <a:lnTo>
                    <a:pt x="1406" y="28"/>
                  </a:lnTo>
                  <a:lnTo>
                    <a:pt x="1437" y="34"/>
                  </a:lnTo>
                  <a:lnTo>
                    <a:pt x="1496" y="48"/>
                  </a:lnTo>
                  <a:lnTo>
                    <a:pt x="1551" y="62"/>
                  </a:lnTo>
                  <a:lnTo>
                    <a:pt x="1601" y="77"/>
                  </a:lnTo>
                  <a:lnTo>
                    <a:pt x="1644" y="90"/>
                  </a:lnTo>
                  <a:lnTo>
                    <a:pt x="1681" y="103"/>
                  </a:lnTo>
                  <a:lnTo>
                    <a:pt x="1719" y="116"/>
                  </a:lnTo>
                  <a:lnTo>
                    <a:pt x="1757" y="132"/>
                  </a:lnTo>
                  <a:lnTo>
                    <a:pt x="1797" y="147"/>
                  </a:lnTo>
                  <a:lnTo>
                    <a:pt x="1837" y="166"/>
                  </a:lnTo>
                  <a:lnTo>
                    <a:pt x="1878" y="186"/>
                  </a:lnTo>
                  <a:lnTo>
                    <a:pt x="1919" y="206"/>
                  </a:lnTo>
                  <a:lnTo>
                    <a:pt x="1960" y="230"/>
                  </a:lnTo>
                  <a:lnTo>
                    <a:pt x="2000" y="256"/>
                  </a:lnTo>
                  <a:lnTo>
                    <a:pt x="2040" y="283"/>
                  </a:lnTo>
                  <a:lnTo>
                    <a:pt x="2078" y="314"/>
                  </a:lnTo>
                  <a:lnTo>
                    <a:pt x="2115" y="347"/>
                  </a:lnTo>
                  <a:lnTo>
                    <a:pt x="2152" y="383"/>
                  </a:lnTo>
                  <a:lnTo>
                    <a:pt x="2187" y="421"/>
                  </a:lnTo>
                  <a:lnTo>
                    <a:pt x="2220" y="463"/>
                  </a:lnTo>
                  <a:lnTo>
                    <a:pt x="2251" y="507"/>
                  </a:lnTo>
                  <a:lnTo>
                    <a:pt x="2281" y="556"/>
                  </a:lnTo>
                  <a:lnTo>
                    <a:pt x="2306" y="608"/>
                  </a:lnTo>
                  <a:lnTo>
                    <a:pt x="2330" y="663"/>
                  </a:lnTo>
                  <a:lnTo>
                    <a:pt x="2351" y="722"/>
                  </a:lnTo>
                  <a:lnTo>
                    <a:pt x="2369" y="785"/>
                  </a:lnTo>
                  <a:lnTo>
                    <a:pt x="2383" y="852"/>
                  </a:lnTo>
                  <a:lnTo>
                    <a:pt x="2394" y="923"/>
                  </a:lnTo>
                  <a:lnTo>
                    <a:pt x="2401" y="999"/>
                  </a:lnTo>
                  <a:lnTo>
                    <a:pt x="2404" y="1079"/>
                  </a:lnTo>
                  <a:lnTo>
                    <a:pt x="2402" y="1164"/>
                  </a:lnTo>
                  <a:lnTo>
                    <a:pt x="2396" y="1253"/>
                  </a:lnTo>
                  <a:lnTo>
                    <a:pt x="2385" y="1349"/>
                  </a:lnTo>
                  <a:lnTo>
                    <a:pt x="2370" y="1448"/>
                  </a:lnTo>
                  <a:lnTo>
                    <a:pt x="2348" y="1553"/>
                  </a:lnTo>
                  <a:lnTo>
                    <a:pt x="2322" y="1664"/>
                  </a:lnTo>
                  <a:lnTo>
                    <a:pt x="2290" y="1780"/>
                  </a:lnTo>
                  <a:lnTo>
                    <a:pt x="2285" y="1795"/>
                  </a:lnTo>
                  <a:lnTo>
                    <a:pt x="2270" y="1838"/>
                  </a:lnTo>
                  <a:lnTo>
                    <a:pt x="2247" y="1906"/>
                  </a:lnTo>
                  <a:lnTo>
                    <a:pt x="2217" y="1995"/>
                  </a:lnTo>
                  <a:lnTo>
                    <a:pt x="2182" y="2102"/>
                  </a:lnTo>
                  <a:lnTo>
                    <a:pt x="2141" y="2223"/>
                  </a:lnTo>
                  <a:lnTo>
                    <a:pt x="2098" y="2356"/>
                  </a:lnTo>
                  <a:lnTo>
                    <a:pt x="2051" y="2497"/>
                  </a:lnTo>
                  <a:lnTo>
                    <a:pt x="2004" y="2643"/>
                  </a:lnTo>
                  <a:lnTo>
                    <a:pt x="1958" y="2790"/>
                  </a:lnTo>
                  <a:lnTo>
                    <a:pt x="1913" y="2935"/>
                  </a:lnTo>
                  <a:lnTo>
                    <a:pt x="1871" y="3075"/>
                  </a:lnTo>
                  <a:lnTo>
                    <a:pt x="1831" y="3207"/>
                  </a:lnTo>
                  <a:lnTo>
                    <a:pt x="1798" y="3327"/>
                  </a:lnTo>
                  <a:lnTo>
                    <a:pt x="1783" y="3381"/>
                  </a:lnTo>
                  <a:lnTo>
                    <a:pt x="1770" y="3431"/>
                  </a:lnTo>
                  <a:lnTo>
                    <a:pt x="1759" y="3477"/>
                  </a:lnTo>
                  <a:lnTo>
                    <a:pt x="1750" y="3517"/>
                  </a:lnTo>
                  <a:lnTo>
                    <a:pt x="1747" y="3538"/>
                  </a:lnTo>
                  <a:lnTo>
                    <a:pt x="1744" y="3562"/>
                  </a:lnTo>
                  <a:lnTo>
                    <a:pt x="1741" y="3589"/>
                  </a:lnTo>
                  <a:lnTo>
                    <a:pt x="1739" y="3619"/>
                  </a:lnTo>
                  <a:lnTo>
                    <a:pt x="1735" y="3688"/>
                  </a:lnTo>
                  <a:lnTo>
                    <a:pt x="1732" y="3766"/>
                  </a:lnTo>
                  <a:lnTo>
                    <a:pt x="1731" y="3850"/>
                  </a:lnTo>
                  <a:lnTo>
                    <a:pt x="1730" y="3939"/>
                  </a:lnTo>
                  <a:lnTo>
                    <a:pt x="1731" y="4031"/>
                  </a:lnTo>
                  <a:lnTo>
                    <a:pt x="1731" y="4122"/>
                  </a:lnTo>
                  <a:lnTo>
                    <a:pt x="1734" y="4211"/>
                  </a:lnTo>
                  <a:lnTo>
                    <a:pt x="1736" y="4296"/>
                  </a:lnTo>
                  <a:lnTo>
                    <a:pt x="1737" y="4374"/>
                  </a:lnTo>
                  <a:lnTo>
                    <a:pt x="1739" y="4443"/>
                  </a:lnTo>
                  <a:lnTo>
                    <a:pt x="1741" y="4500"/>
                  </a:lnTo>
                  <a:lnTo>
                    <a:pt x="1742" y="4543"/>
                  </a:lnTo>
                  <a:lnTo>
                    <a:pt x="1743" y="4571"/>
                  </a:lnTo>
                  <a:lnTo>
                    <a:pt x="1744" y="4582"/>
                  </a:lnTo>
                  <a:lnTo>
                    <a:pt x="1386" y="4679"/>
                  </a:lnTo>
                  <a:close/>
                </a:path>
              </a:pathLst>
            </a:custGeom>
            <a:solidFill>
              <a:srgbClr val="6C4A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706">
              <a:extLst>
                <a:ext uri="{FF2B5EF4-FFF2-40B4-BE49-F238E27FC236}">
                  <a16:creationId xmlns:a16="http://schemas.microsoft.com/office/drawing/2014/main" xmlns="" id="{2BA2BF95-6399-46A9-BCCB-52E2809467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90675" y="4038600"/>
              <a:ext cx="696913" cy="693738"/>
            </a:xfrm>
            <a:custGeom>
              <a:avLst/>
              <a:gdLst>
                <a:gd name="T0" fmla="*/ 541 w 3507"/>
                <a:gd name="T1" fmla="*/ 881 h 3495"/>
                <a:gd name="T2" fmla="*/ 358 w 3507"/>
                <a:gd name="T3" fmla="*/ 1240 h 3495"/>
                <a:gd name="T4" fmla="*/ 286 w 3507"/>
                <a:gd name="T5" fmla="*/ 1629 h 3495"/>
                <a:gd name="T6" fmla="*/ 328 w 3507"/>
                <a:gd name="T7" fmla="*/ 2021 h 3495"/>
                <a:gd name="T8" fmla="*/ 483 w 3507"/>
                <a:gd name="T9" fmla="*/ 2389 h 3495"/>
                <a:gd name="T10" fmla="*/ 681 w 3507"/>
                <a:gd name="T11" fmla="*/ 2637 h 3495"/>
                <a:gd name="T12" fmla="*/ 848 w 3507"/>
                <a:gd name="T13" fmla="*/ 2777 h 3495"/>
                <a:gd name="T14" fmla="*/ 1034 w 3507"/>
                <a:gd name="T15" fmla="*/ 2888 h 3495"/>
                <a:gd name="T16" fmla="*/ 1236 w 3507"/>
                <a:gd name="T17" fmla="*/ 2967 h 3495"/>
                <a:gd name="T18" fmla="*/ 1449 w 3507"/>
                <a:gd name="T19" fmla="*/ 3014 h 3495"/>
                <a:gd name="T20" fmla="*/ 1665 w 3507"/>
                <a:gd name="T21" fmla="*/ 3026 h 3495"/>
                <a:gd name="T22" fmla="*/ 1849 w 3507"/>
                <a:gd name="T23" fmla="*/ 3010 h 3495"/>
                <a:gd name="T24" fmla="*/ 2030 w 3507"/>
                <a:gd name="T25" fmla="*/ 2968 h 3495"/>
                <a:gd name="T26" fmla="*/ 2203 w 3507"/>
                <a:gd name="T27" fmla="*/ 2904 h 3495"/>
                <a:gd name="T28" fmla="*/ 2367 w 3507"/>
                <a:gd name="T29" fmla="*/ 2817 h 3495"/>
                <a:gd name="T30" fmla="*/ 2520 w 3507"/>
                <a:gd name="T31" fmla="*/ 2709 h 3495"/>
                <a:gd name="T32" fmla="*/ 2778 w 3507"/>
                <a:gd name="T33" fmla="*/ 2431 h 3495"/>
                <a:gd name="T34" fmla="*/ 2961 w 3507"/>
                <a:gd name="T35" fmla="*/ 2072 h 3495"/>
                <a:gd name="T36" fmla="*/ 3034 w 3507"/>
                <a:gd name="T37" fmla="*/ 1683 h 3495"/>
                <a:gd name="T38" fmla="*/ 2992 w 3507"/>
                <a:gd name="T39" fmla="*/ 1291 h 3495"/>
                <a:gd name="T40" fmla="*/ 2835 w 3507"/>
                <a:gd name="T41" fmla="*/ 922 h 3495"/>
                <a:gd name="T42" fmla="*/ 2638 w 3507"/>
                <a:gd name="T43" fmla="*/ 674 h 3495"/>
                <a:gd name="T44" fmla="*/ 2472 w 3507"/>
                <a:gd name="T45" fmla="*/ 534 h 3495"/>
                <a:gd name="T46" fmla="*/ 2286 w 3507"/>
                <a:gd name="T47" fmla="*/ 423 h 3495"/>
                <a:gd name="T48" fmla="*/ 2084 w 3507"/>
                <a:gd name="T49" fmla="*/ 344 h 3495"/>
                <a:gd name="T50" fmla="*/ 1870 w 3507"/>
                <a:gd name="T51" fmla="*/ 298 h 3495"/>
                <a:gd name="T52" fmla="*/ 1655 w 3507"/>
                <a:gd name="T53" fmla="*/ 285 h 3495"/>
                <a:gd name="T54" fmla="*/ 1471 w 3507"/>
                <a:gd name="T55" fmla="*/ 302 h 3495"/>
                <a:gd name="T56" fmla="*/ 1290 w 3507"/>
                <a:gd name="T57" fmla="*/ 343 h 3495"/>
                <a:gd name="T58" fmla="*/ 1117 w 3507"/>
                <a:gd name="T59" fmla="*/ 408 h 3495"/>
                <a:gd name="T60" fmla="*/ 953 w 3507"/>
                <a:gd name="T61" fmla="*/ 495 h 3495"/>
                <a:gd name="T62" fmla="*/ 800 w 3507"/>
                <a:gd name="T63" fmla="*/ 603 h 3495"/>
                <a:gd name="T64" fmla="*/ 200 w 3507"/>
                <a:gd name="T65" fmla="*/ 2469 h 3495"/>
                <a:gd name="T66" fmla="*/ 34 w 3507"/>
                <a:gd name="T67" fmla="*/ 2016 h 3495"/>
                <a:gd name="T68" fmla="*/ 6 w 3507"/>
                <a:gd name="T69" fmla="*/ 1541 h 3495"/>
                <a:gd name="T70" fmla="*/ 115 w 3507"/>
                <a:gd name="T71" fmla="*/ 1075 h 3495"/>
                <a:gd name="T72" fmla="*/ 357 w 3507"/>
                <a:gd name="T73" fmla="*/ 650 h 3495"/>
                <a:gd name="T74" fmla="*/ 648 w 3507"/>
                <a:gd name="T75" fmla="*/ 359 h 3495"/>
                <a:gd name="T76" fmla="*/ 835 w 3507"/>
                <a:gd name="T77" fmla="*/ 232 h 3495"/>
                <a:gd name="T78" fmla="*/ 1035 w 3507"/>
                <a:gd name="T79" fmla="*/ 133 h 3495"/>
                <a:gd name="T80" fmla="*/ 1244 w 3507"/>
                <a:gd name="T81" fmla="*/ 60 h 3495"/>
                <a:gd name="T82" fmla="*/ 1462 w 3507"/>
                <a:gd name="T83" fmla="*/ 15 h 3495"/>
                <a:gd name="T84" fmla="*/ 1686 w 3507"/>
                <a:gd name="T85" fmla="*/ 0 h 3495"/>
                <a:gd name="T86" fmla="*/ 1953 w 3507"/>
                <a:gd name="T87" fmla="*/ 22 h 3495"/>
                <a:gd name="T88" fmla="*/ 2210 w 3507"/>
                <a:gd name="T89" fmla="*/ 85 h 3495"/>
                <a:gd name="T90" fmla="*/ 2451 w 3507"/>
                <a:gd name="T91" fmla="*/ 188 h 3495"/>
                <a:gd name="T92" fmla="*/ 2672 w 3507"/>
                <a:gd name="T93" fmla="*/ 328 h 3495"/>
                <a:gd name="T94" fmla="*/ 2871 w 3507"/>
                <a:gd name="T95" fmla="*/ 503 h 3495"/>
                <a:gd name="T96" fmla="*/ 3140 w 3507"/>
                <a:gd name="T97" fmla="*/ 829 h 3495"/>
                <a:gd name="T98" fmla="*/ 3384 w 3507"/>
                <a:gd name="T99" fmla="*/ 1231 h 3495"/>
                <a:gd name="T100" fmla="*/ 3503 w 3507"/>
                <a:gd name="T101" fmla="*/ 1656 h 3495"/>
                <a:gd name="T102" fmla="*/ 3445 w 3507"/>
                <a:gd name="T103" fmla="*/ 2114 h 3495"/>
                <a:gd name="T104" fmla="*/ 3157 w 3507"/>
                <a:gd name="T105" fmla="*/ 2616 h 3495"/>
                <a:gd name="T106" fmla="*/ 2684 w 3507"/>
                <a:gd name="T107" fmla="*/ 3096 h 3495"/>
                <a:gd name="T108" fmla="*/ 2333 w 3507"/>
                <a:gd name="T109" fmla="*/ 3341 h 3495"/>
                <a:gd name="T110" fmla="*/ 2040 w 3507"/>
                <a:gd name="T111" fmla="*/ 3462 h 3495"/>
                <a:gd name="T112" fmla="*/ 1795 w 3507"/>
                <a:gd name="T113" fmla="*/ 3495 h 3495"/>
                <a:gd name="T114" fmla="*/ 1593 w 3507"/>
                <a:gd name="T115" fmla="*/ 3473 h 3495"/>
                <a:gd name="T116" fmla="*/ 1227 w 3507"/>
                <a:gd name="T117" fmla="*/ 3349 h 3495"/>
                <a:gd name="T118" fmla="*/ 927 w 3507"/>
                <a:gd name="T119" fmla="*/ 3206 h 3495"/>
                <a:gd name="T120" fmla="*/ 754 w 3507"/>
                <a:gd name="T121" fmla="*/ 3098 h 3495"/>
                <a:gd name="T122" fmla="*/ 601 w 3507"/>
                <a:gd name="T123" fmla="*/ 2970 h 3495"/>
                <a:gd name="T124" fmla="*/ 389 w 3507"/>
                <a:gd name="T125" fmla="*/ 2742 h 3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07" h="3495">
                  <a:moveTo>
                    <a:pt x="776" y="623"/>
                  </a:moveTo>
                  <a:lnTo>
                    <a:pt x="723" y="671"/>
                  </a:lnTo>
                  <a:lnTo>
                    <a:pt x="673" y="721"/>
                  </a:lnTo>
                  <a:lnTo>
                    <a:pt x="626" y="772"/>
                  </a:lnTo>
                  <a:lnTo>
                    <a:pt x="582" y="826"/>
                  </a:lnTo>
                  <a:lnTo>
                    <a:pt x="541" y="881"/>
                  </a:lnTo>
                  <a:lnTo>
                    <a:pt x="503" y="938"/>
                  </a:lnTo>
                  <a:lnTo>
                    <a:pt x="468" y="996"/>
                  </a:lnTo>
                  <a:lnTo>
                    <a:pt x="436" y="1055"/>
                  </a:lnTo>
                  <a:lnTo>
                    <a:pt x="407" y="1115"/>
                  </a:lnTo>
                  <a:lnTo>
                    <a:pt x="381" y="1177"/>
                  </a:lnTo>
                  <a:lnTo>
                    <a:pt x="358" y="1240"/>
                  </a:lnTo>
                  <a:lnTo>
                    <a:pt x="338" y="1303"/>
                  </a:lnTo>
                  <a:lnTo>
                    <a:pt x="322" y="1367"/>
                  </a:lnTo>
                  <a:lnTo>
                    <a:pt x="308" y="1432"/>
                  </a:lnTo>
                  <a:lnTo>
                    <a:pt x="298" y="1497"/>
                  </a:lnTo>
                  <a:lnTo>
                    <a:pt x="290" y="1562"/>
                  </a:lnTo>
                  <a:lnTo>
                    <a:pt x="286" y="1629"/>
                  </a:lnTo>
                  <a:lnTo>
                    <a:pt x="285" y="1694"/>
                  </a:lnTo>
                  <a:lnTo>
                    <a:pt x="287" y="1761"/>
                  </a:lnTo>
                  <a:lnTo>
                    <a:pt x="292" y="1826"/>
                  </a:lnTo>
                  <a:lnTo>
                    <a:pt x="301" y="1891"/>
                  </a:lnTo>
                  <a:lnTo>
                    <a:pt x="312" y="1957"/>
                  </a:lnTo>
                  <a:lnTo>
                    <a:pt x="328" y="2021"/>
                  </a:lnTo>
                  <a:lnTo>
                    <a:pt x="345" y="2084"/>
                  </a:lnTo>
                  <a:lnTo>
                    <a:pt x="366" y="2148"/>
                  </a:lnTo>
                  <a:lnTo>
                    <a:pt x="391" y="2210"/>
                  </a:lnTo>
                  <a:lnTo>
                    <a:pt x="419" y="2271"/>
                  </a:lnTo>
                  <a:lnTo>
                    <a:pt x="449" y="2331"/>
                  </a:lnTo>
                  <a:lnTo>
                    <a:pt x="483" y="2389"/>
                  </a:lnTo>
                  <a:lnTo>
                    <a:pt x="521" y="2446"/>
                  </a:lnTo>
                  <a:lnTo>
                    <a:pt x="562" y="2502"/>
                  </a:lnTo>
                  <a:lnTo>
                    <a:pt x="606" y="2557"/>
                  </a:lnTo>
                  <a:lnTo>
                    <a:pt x="631" y="2584"/>
                  </a:lnTo>
                  <a:lnTo>
                    <a:pt x="656" y="2611"/>
                  </a:lnTo>
                  <a:lnTo>
                    <a:pt x="681" y="2637"/>
                  </a:lnTo>
                  <a:lnTo>
                    <a:pt x="708" y="2663"/>
                  </a:lnTo>
                  <a:lnTo>
                    <a:pt x="735" y="2687"/>
                  </a:lnTo>
                  <a:lnTo>
                    <a:pt x="762" y="2711"/>
                  </a:lnTo>
                  <a:lnTo>
                    <a:pt x="790" y="2734"/>
                  </a:lnTo>
                  <a:lnTo>
                    <a:pt x="819" y="2757"/>
                  </a:lnTo>
                  <a:lnTo>
                    <a:pt x="848" y="2777"/>
                  </a:lnTo>
                  <a:lnTo>
                    <a:pt x="878" y="2798"/>
                  </a:lnTo>
                  <a:lnTo>
                    <a:pt x="908" y="2818"/>
                  </a:lnTo>
                  <a:lnTo>
                    <a:pt x="938" y="2836"/>
                  </a:lnTo>
                  <a:lnTo>
                    <a:pt x="970" y="2854"/>
                  </a:lnTo>
                  <a:lnTo>
                    <a:pt x="1001" y="2872"/>
                  </a:lnTo>
                  <a:lnTo>
                    <a:pt x="1034" y="2888"/>
                  </a:lnTo>
                  <a:lnTo>
                    <a:pt x="1067" y="2904"/>
                  </a:lnTo>
                  <a:lnTo>
                    <a:pt x="1100" y="2918"/>
                  </a:lnTo>
                  <a:lnTo>
                    <a:pt x="1133" y="2932"/>
                  </a:lnTo>
                  <a:lnTo>
                    <a:pt x="1166" y="2944"/>
                  </a:lnTo>
                  <a:lnTo>
                    <a:pt x="1201" y="2957"/>
                  </a:lnTo>
                  <a:lnTo>
                    <a:pt x="1236" y="2967"/>
                  </a:lnTo>
                  <a:lnTo>
                    <a:pt x="1270" y="2978"/>
                  </a:lnTo>
                  <a:lnTo>
                    <a:pt x="1305" y="2987"/>
                  </a:lnTo>
                  <a:lnTo>
                    <a:pt x="1341" y="2995"/>
                  </a:lnTo>
                  <a:lnTo>
                    <a:pt x="1377" y="3002"/>
                  </a:lnTo>
                  <a:lnTo>
                    <a:pt x="1413" y="3009"/>
                  </a:lnTo>
                  <a:lnTo>
                    <a:pt x="1449" y="3014"/>
                  </a:lnTo>
                  <a:lnTo>
                    <a:pt x="1486" y="3018"/>
                  </a:lnTo>
                  <a:lnTo>
                    <a:pt x="1522" y="3022"/>
                  </a:lnTo>
                  <a:lnTo>
                    <a:pt x="1560" y="3024"/>
                  </a:lnTo>
                  <a:lnTo>
                    <a:pt x="1596" y="3026"/>
                  </a:lnTo>
                  <a:lnTo>
                    <a:pt x="1633" y="3026"/>
                  </a:lnTo>
                  <a:lnTo>
                    <a:pt x="1665" y="3026"/>
                  </a:lnTo>
                  <a:lnTo>
                    <a:pt x="1696" y="3025"/>
                  </a:lnTo>
                  <a:lnTo>
                    <a:pt x="1727" y="3023"/>
                  </a:lnTo>
                  <a:lnTo>
                    <a:pt x="1758" y="3021"/>
                  </a:lnTo>
                  <a:lnTo>
                    <a:pt x="1788" y="3018"/>
                  </a:lnTo>
                  <a:lnTo>
                    <a:pt x="1819" y="3014"/>
                  </a:lnTo>
                  <a:lnTo>
                    <a:pt x="1849" y="3010"/>
                  </a:lnTo>
                  <a:lnTo>
                    <a:pt x="1881" y="3005"/>
                  </a:lnTo>
                  <a:lnTo>
                    <a:pt x="1911" y="2998"/>
                  </a:lnTo>
                  <a:lnTo>
                    <a:pt x="1941" y="2992"/>
                  </a:lnTo>
                  <a:lnTo>
                    <a:pt x="1971" y="2985"/>
                  </a:lnTo>
                  <a:lnTo>
                    <a:pt x="2000" y="2977"/>
                  </a:lnTo>
                  <a:lnTo>
                    <a:pt x="2030" y="2968"/>
                  </a:lnTo>
                  <a:lnTo>
                    <a:pt x="2059" y="2959"/>
                  </a:lnTo>
                  <a:lnTo>
                    <a:pt x="2088" y="2950"/>
                  </a:lnTo>
                  <a:lnTo>
                    <a:pt x="2117" y="2939"/>
                  </a:lnTo>
                  <a:lnTo>
                    <a:pt x="2146" y="2928"/>
                  </a:lnTo>
                  <a:lnTo>
                    <a:pt x="2175" y="2916"/>
                  </a:lnTo>
                  <a:lnTo>
                    <a:pt x="2203" y="2904"/>
                  </a:lnTo>
                  <a:lnTo>
                    <a:pt x="2231" y="2891"/>
                  </a:lnTo>
                  <a:lnTo>
                    <a:pt x="2259" y="2878"/>
                  </a:lnTo>
                  <a:lnTo>
                    <a:pt x="2286" y="2863"/>
                  </a:lnTo>
                  <a:lnTo>
                    <a:pt x="2313" y="2849"/>
                  </a:lnTo>
                  <a:lnTo>
                    <a:pt x="2340" y="2833"/>
                  </a:lnTo>
                  <a:lnTo>
                    <a:pt x="2367" y="2817"/>
                  </a:lnTo>
                  <a:lnTo>
                    <a:pt x="2393" y="2800"/>
                  </a:lnTo>
                  <a:lnTo>
                    <a:pt x="2419" y="2784"/>
                  </a:lnTo>
                  <a:lnTo>
                    <a:pt x="2445" y="2766"/>
                  </a:lnTo>
                  <a:lnTo>
                    <a:pt x="2470" y="2747"/>
                  </a:lnTo>
                  <a:lnTo>
                    <a:pt x="2495" y="2729"/>
                  </a:lnTo>
                  <a:lnTo>
                    <a:pt x="2520" y="2709"/>
                  </a:lnTo>
                  <a:lnTo>
                    <a:pt x="2544" y="2688"/>
                  </a:lnTo>
                  <a:lnTo>
                    <a:pt x="2597" y="2640"/>
                  </a:lnTo>
                  <a:lnTo>
                    <a:pt x="2647" y="2592"/>
                  </a:lnTo>
                  <a:lnTo>
                    <a:pt x="2693" y="2540"/>
                  </a:lnTo>
                  <a:lnTo>
                    <a:pt x="2738" y="2486"/>
                  </a:lnTo>
                  <a:lnTo>
                    <a:pt x="2778" y="2431"/>
                  </a:lnTo>
                  <a:lnTo>
                    <a:pt x="2817" y="2375"/>
                  </a:lnTo>
                  <a:lnTo>
                    <a:pt x="2852" y="2317"/>
                  </a:lnTo>
                  <a:lnTo>
                    <a:pt x="2884" y="2256"/>
                  </a:lnTo>
                  <a:lnTo>
                    <a:pt x="2913" y="2196"/>
                  </a:lnTo>
                  <a:lnTo>
                    <a:pt x="2938" y="2134"/>
                  </a:lnTo>
                  <a:lnTo>
                    <a:pt x="2961" y="2072"/>
                  </a:lnTo>
                  <a:lnTo>
                    <a:pt x="2981" y="2009"/>
                  </a:lnTo>
                  <a:lnTo>
                    <a:pt x="2997" y="1944"/>
                  </a:lnTo>
                  <a:lnTo>
                    <a:pt x="3012" y="1880"/>
                  </a:lnTo>
                  <a:lnTo>
                    <a:pt x="3022" y="1815"/>
                  </a:lnTo>
                  <a:lnTo>
                    <a:pt x="3029" y="1749"/>
                  </a:lnTo>
                  <a:lnTo>
                    <a:pt x="3034" y="1683"/>
                  </a:lnTo>
                  <a:lnTo>
                    <a:pt x="3035" y="1617"/>
                  </a:lnTo>
                  <a:lnTo>
                    <a:pt x="3033" y="1551"/>
                  </a:lnTo>
                  <a:lnTo>
                    <a:pt x="3027" y="1486"/>
                  </a:lnTo>
                  <a:lnTo>
                    <a:pt x="3019" y="1420"/>
                  </a:lnTo>
                  <a:lnTo>
                    <a:pt x="3007" y="1355"/>
                  </a:lnTo>
                  <a:lnTo>
                    <a:pt x="2992" y="1291"/>
                  </a:lnTo>
                  <a:lnTo>
                    <a:pt x="2974" y="1227"/>
                  </a:lnTo>
                  <a:lnTo>
                    <a:pt x="2953" y="1164"/>
                  </a:lnTo>
                  <a:lnTo>
                    <a:pt x="2929" y="1102"/>
                  </a:lnTo>
                  <a:lnTo>
                    <a:pt x="2901" y="1041"/>
                  </a:lnTo>
                  <a:lnTo>
                    <a:pt x="2870" y="980"/>
                  </a:lnTo>
                  <a:lnTo>
                    <a:pt x="2835" y="922"/>
                  </a:lnTo>
                  <a:lnTo>
                    <a:pt x="2798" y="865"/>
                  </a:lnTo>
                  <a:lnTo>
                    <a:pt x="2758" y="809"/>
                  </a:lnTo>
                  <a:lnTo>
                    <a:pt x="2714" y="754"/>
                  </a:lnTo>
                  <a:lnTo>
                    <a:pt x="2689" y="727"/>
                  </a:lnTo>
                  <a:lnTo>
                    <a:pt x="2664" y="700"/>
                  </a:lnTo>
                  <a:lnTo>
                    <a:pt x="2638" y="674"/>
                  </a:lnTo>
                  <a:lnTo>
                    <a:pt x="2612" y="648"/>
                  </a:lnTo>
                  <a:lnTo>
                    <a:pt x="2585" y="624"/>
                  </a:lnTo>
                  <a:lnTo>
                    <a:pt x="2558" y="601"/>
                  </a:lnTo>
                  <a:lnTo>
                    <a:pt x="2530" y="578"/>
                  </a:lnTo>
                  <a:lnTo>
                    <a:pt x="2501" y="555"/>
                  </a:lnTo>
                  <a:lnTo>
                    <a:pt x="2472" y="534"/>
                  </a:lnTo>
                  <a:lnTo>
                    <a:pt x="2442" y="513"/>
                  </a:lnTo>
                  <a:lnTo>
                    <a:pt x="2412" y="494"/>
                  </a:lnTo>
                  <a:lnTo>
                    <a:pt x="2381" y="475"/>
                  </a:lnTo>
                  <a:lnTo>
                    <a:pt x="2350" y="457"/>
                  </a:lnTo>
                  <a:lnTo>
                    <a:pt x="2319" y="440"/>
                  </a:lnTo>
                  <a:lnTo>
                    <a:pt x="2286" y="423"/>
                  </a:lnTo>
                  <a:lnTo>
                    <a:pt x="2253" y="408"/>
                  </a:lnTo>
                  <a:lnTo>
                    <a:pt x="2220" y="393"/>
                  </a:lnTo>
                  <a:lnTo>
                    <a:pt x="2187" y="380"/>
                  </a:lnTo>
                  <a:lnTo>
                    <a:pt x="2152" y="367"/>
                  </a:lnTo>
                  <a:lnTo>
                    <a:pt x="2118" y="355"/>
                  </a:lnTo>
                  <a:lnTo>
                    <a:pt x="2084" y="344"/>
                  </a:lnTo>
                  <a:lnTo>
                    <a:pt x="2050" y="334"/>
                  </a:lnTo>
                  <a:lnTo>
                    <a:pt x="2014" y="325"/>
                  </a:lnTo>
                  <a:lnTo>
                    <a:pt x="1978" y="316"/>
                  </a:lnTo>
                  <a:lnTo>
                    <a:pt x="1943" y="309"/>
                  </a:lnTo>
                  <a:lnTo>
                    <a:pt x="1906" y="303"/>
                  </a:lnTo>
                  <a:lnTo>
                    <a:pt x="1870" y="298"/>
                  </a:lnTo>
                  <a:lnTo>
                    <a:pt x="1834" y="294"/>
                  </a:lnTo>
                  <a:lnTo>
                    <a:pt x="1797" y="289"/>
                  </a:lnTo>
                  <a:lnTo>
                    <a:pt x="1760" y="287"/>
                  </a:lnTo>
                  <a:lnTo>
                    <a:pt x="1724" y="285"/>
                  </a:lnTo>
                  <a:lnTo>
                    <a:pt x="1686" y="285"/>
                  </a:lnTo>
                  <a:lnTo>
                    <a:pt x="1655" y="285"/>
                  </a:lnTo>
                  <a:lnTo>
                    <a:pt x="1624" y="286"/>
                  </a:lnTo>
                  <a:lnTo>
                    <a:pt x="1593" y="288"/>
                  </a:lnTo>
                  <a:lnTo>
                    <a:pt x="1562" y="290"/>
                  </a:lnTo>
                  <a:lnTo>
                    <a:pt x="1532" y="294"/>
                  </a:lnTo>
                  <a:lnTo>
                    <a:pt x="1501" y="298"/>
                  </a:lnTo>
                  <a:lnTo>
                    <a:pt x="1471" y="302"/>
                  </a:lnTo>
                  <a:lnTo>
                    <a:pt x="1439" y="307"/>
                  </a:lnTo>
                  <a:lnTo>
                    <a:pt x="1409" y="313"/>
                  </a:lnTo>
                  <a:lnTo>
                    <a:pt x="1379" y="319"/>
                  </a:lnTo>
                  <a:lnTo>
                    <a:pt x="1349" y="327"/>
                  </a:lnTo>
                  <a:lnTo>
                    <a:pt x="1319" y="335"/>
                  </a:lnTo>
                  <a:lnTo>
                    <a:pt x="1290" y="343"/>
                  </a:lnTo>
                  <a:lnTo>
                    <a:pt x="1260" y="353"/>
                  </a:lnTo>
                  <a:lnTo>
                    <a:pt x="1231" y="362"/>
                  </a:lnTo>
                  <a:lnTo>
                    <a:pt x="1202" y="372"/>
                  </a:lnTo>
                  <a:lnTo>
                    <a:pt x="1174" y="384"/>
                  </a:lnTo>
                  <a:lnTo>
                    <a:pt x="1145" y="395"/>
                  </a:lnTo>
                  <a:lnTo>
                    <a:pt x="1117" y="408"/>
                  </a:lnTo>
                  <a:lnTo>
                    <a:pt x="1089" y="420"/>
                  </a:lnTo>
                  <a:lnTo>
                    <a:pt x="1061" y="434"/>
                  </a:lnTo>
                  <a:lnTo>
                    <a:pt x="1034" y="448"/>
                  </a:lnTo>
                  <a:lnTo>
                    <a:pt x="1006" y="463"/>
                  </a:lnTo>
                  <a:lnTo>
                    <a:pt x="979" y="478"/>
                  </a:lnTo>
                  <a:lnTo>
                    <a:pt x="953" y="495"/>
                  </a:lnTo>
                  <a:lnTo>
                    <a:pt x="927" y="511"/>
                  </a:lnTo>
                  <a:lnTo>
                    <a:pt x="901" y="528"/>
                  </a:lnTo>
                  <a:lnTo>
                    <a:pt x="875" y="546"/>
                  </a:lnTo>
                  <a:lnTo>
                    <a:pt x="850" y="564"/>
                  </a:lnTo>
                  <a:lnTo>
                    <a:pt x="825" y="583"/>
                  </a:lnTo>
                  <a:lnTo>
                    <a:pt x="800" y="603"/>
                  </a:lnTo>
                  <a:lnTo>
                    <a:pt x="776" y="623"/>
                  </a:lnTo>
                  <a:close/>
                  <a:moveTo>
                    <a:pt x="389" y="2742"/>
                  </a:moveTo>
                  <a:lnTo>
                    <a:pt x="336" y="2677"/>
                  </a:lnTo>
                  <a:lnTo>
                    <a:pt x="287" y="2609"/>
                  </a:lnTo>
                  <a:lnTo>
                    <a:pt x="242" y="2540"/>
                  </a:lnTo>
                  <a:lnTo>
                    <a:pt x="200" y="2469"/>
                  </a:lnTo>
                  <a:lnTo>
                    <a:pt x="163" y="2397"/>
                  </a:lnTo>
                  <a:lnTo>
                    <a:pt x="130" y="2322"/>
                  </a:lnTo>
                  <a:lnTo>
                    <a:pt x="99" y="2247"/>
                  </a:lnTo>
                  <a:lnTo>
                    <a:pt x="73" y="2171"/>
                  </a:lnTo>
                  <a:lnTo>
                    <a:pt x="52" y="2094"/>
                  </a:lnTo>
                  <a:lnTo>
                    <a:pt x="34" y="2016"/>
                  </a:lnTo>
                  <a:lnTo>
                    <a:pt x="19" y="1938"/>
                  </a:lnTo>
                  <a:lnTo>
                    <a:pt x="9" y="1858"/>
                  </a:lnTo>
                  <a:lnTo>
                    <a:pt x="3" y="1779"/>
                  </a:lnTo>
                  <a:lnTo>
                    <a:pt x="0" y="1699"/>
                  </a:lnTo>
                  <a:lnTo>
                    <a:pt x="1" y="1620"/>
                  </a:lnTo>
                  <a:lnTo>
                    <a:pt x="6" y="1541"/>
                  </a:lnTo>
                  <a:lnTo>
                    <a:pt x="15" y="1462"/>
                  </a:lnTo>
                  <a:lnTo>
                    <a:pt x="28" y="1383"/>
                  </a:lnTo>
                  <a:lnTo>
                    <a:pt x="43" y="1305"/>
                  </a:lnTo>
                  <a:lnTo>
                    <a:pt x="64" y="1227"/>
                  </a:lnTo>
                  <a:lnTo>
                    <a:pt x="87" y="1151"/>
                  </a:lnTo>
                  <a:lnTo>
                    <a:pt x="115" y="1075"/>
                  </a:lnTo>
                  <a:lnTo>
                    <a:pt x="146" y="1000"/>
                  </a:lnTo>
                  <a:lnTo>
                    <a:pt x="180" y="927"/>
                  </a:lnTo>
                  <a:lnTo>
                    <a:pt x="219" y="856"/>
                  </a:lnTo>
                  <a:lnTo>
                    <a:pt x="261" y="785"/>
                  </a:lnTo>
                  <a:lnTo>
                    <a:pt x="307" y="717"/>
                  </a:lnTo>
                  <a:lnTo>
                    <a:pt x="357" y="650"/>
                  </a:lnTo>
                  <a:lnTo>
                    <a:pt x="410" y="586"/>
                  </a:lnTo>
                  <a:lnTo>
                    <a:pt x="467" y="524"/>
                  </a:lnTo>
                  <a:lnTo>
                    <a:pt x="527" y="464"/>
                  </a:lnTo>
                  <a:lnTo>
                    <a:pt x="590" y="407"/>
                  </a:lnTo>
                  <a:lnTo>
                    <a:pt x="619" y="383"/>
                  </a:lnTo>
                  <a:lnTo>
                    <a:pt x="648" y="359"/>
                  </a:lnTo>
                  <a:lnTo>
                    <a:pt x="679" y="336"/>
                  </a:lnTo>
                  <a:lnTo>
                    <a:pt x="710" y="314"/>
                  </a:lnTo>
                  <a:lnTo>
                    <a:pt x="740" y="292"/>
                  </a:lnTo>
                  <a:lnTo>
                    <a:pt x="771" y="272"/>
                  </a:lnTo>
                  <a:lnTo>
                    <a:pt x="803" y="252"/>
                  </a:lnTo>
                  <a:lnTo>
                    <a:pt x="835" y="232"/>
                  </a:lnTo>
                  <a:lnTo>
                    <a:pt x="867" y="214"/>
                  </a:lnTo>
                  <a:lnTo>
                    <a:pt x="900" y="196"/>
                  </a:lnTo>
                  <a:lnTo>
                    <a:pt x="933" y="179"/>
                  </a:lnTo>
                  <a:lnTo>
                    <a:pt x="966" y="163"/>
                  </a:lnTo>
                  <a:lnTo>
                    <a:pt x="1000" y="147"/>
                  </a:lnTo>
                  <a:lnTo>
                    <a:pt x="1035" y="133"/>
                  </a:lnTo>
                  <a:lnTo>
                    <a:pt x="1069" y="118"/>
                  </a:lnTo>
                  <a:lnTo>
                    <a:pt x="1103" y="105"/>
                  </a:lnTo>
                  <a:lnTo>
                    <a:pt x="1138" y="92"/>
                  </a:lnTo>
                  <a:lnTo>
                    <a:pt x="1174" y="81"/>
                  </a:lnTo>
                  <a:lnTo>
                    <a:pt x="1209" y="69"/>
                  </a:lnTo>
                  <a:lnTo>
                    <a:pt x="1244" y="60"/>
                  </a:lnTo>
                  <a:lnTo>
                    <a:pt x="1281" y="50"/>
                  </a:lnTo>
                  <a:lnTo>
                    <a:pt x="1317" y="41"/>
                  </a:lnTo>
                  <a:lnTo>
                    <a:pt x="1353" y="34"/>
                  </a:lnTo>
                  <a:lnTo>
                    <a:pt x="1390" y="27"/>
                  </a:lnTo>
                  <a:lnTo>
                    <a:pt x="1426" y="21"/>
                  </a:lnTo>
                  <a:lnTo>
                    <a:pt x="1462" y="15"/>
                  </a:lnTo>
                  <a:lnTo>
                    <a:pt x="1500" y="10"/>
                  </a:lnTo>
                  <a:lnTo>
                    <a:pt x="1537" y="7"/>
                  </a:lnTo>
                  <a:lnTo>
                    <a:pt x="1574" y="4"/>
                  </a:lnTo>
                  <a:lnTo>
                    <a:pt x="1612" y="2"/>
                  </a:lnTo>
                  <a:lnTo>
                    <a:pt x="1649" y="1"/>
                  </a:lnTo>
                  <a:lnTo>
                    <a:pt x="1686" y="0"/>
                  </a:lnTo>
                  <a:lnTo>
                    <a:pt x="1731" y="1"/>
                  </a:lnTo>
                  <a:lnTo>
                    <a:pt x="1776" y="3"/>
                  </a:lnTo>
                  <a:lnTo>
                    <a:pt x="1820" y="5"/>
                  </a:lnTo>
                  <a:lnTo>
                    <a:pt x="1865" y="9"/>
                  </a:lnTo>
                  <a:lnTo>
                    <a:pt x="1910" y="15"/>
                  </a:lnTo>
                  <a:lnTo>
                    <a:pt x="1953" y="22"/>
                  </a:lnTo>
                  <a:lnTo>
                    <a:pt x="1997" y="29"/>
                  </a:lnTo>
                  <a:lnTo>
                    <a:pt x="2040" y="38"/>
                  </a:lnTo>
                  <a:lnTo>
                    <a:pt x="2083" y="49"/>
                  </a:lnTo>
                  <a:lnTo>
                    <a:pt x="2125" y="59"/>
                  </a:lnTo>
                  <a:lnTo>
                    <a:pt x="2168" y="72"/>
                  </a:lnTo>
                  <a:lnTo>
                    <a:pt x="2210" y="85"/>
                  </a:lnTo>
                  <a:lnTo>
                    <a:pt x="2251" y="100"/>
                  </a:lnTo>
                  <a:lnTo>
                    <a:pt x="2292" y="115"/>
                  </a:lnTo>
                  <a:lnTo>
                    <a:pt x="2332" y="132"/>
                  </a:lnTo>
                  <a:lnTo>
                    <a:pt x="2372" y="149"/>
                  </a:lnTo>
                  <a:lnTo>
                    <a:pt x="2412" y="168"/>
                  </a:lnTo>
                  <a:lnTo>
                    <a:pt x="2451" y="188"/>
                  </a:lnTo>
                  <a:lnTo>
                    <a:pt x="2490" y="208"/>
                  </a:lnTo>
                  <a:lnTo>
                    <a:pt x="2527" y="230"/>
                  </a:lnTo>
                  <a:lnTo>
                    <a:pt x="2565" y="253"/>
                  </a:lnTo>
                  <a:lnTo>
                    <a:pt x="2602" y="277"/>
                  </a:lnTo>
                  <a:lnTo>
                    <a:pt x="2637" y="302"/>
                  </a:lnTo>
                  <a:lnTo>
                    <a:pt x="2672" y="328"/>
                  </a:lnTo>
                  <a:lnTo>
                    <a:pt x="2708" y="355"/>
                  </a:lnTo>
                  <a:lnTo>
                    <a:pt x="2742" y="383"/>
                  </a:lnTo>
                  <a:lnTo>
                    <a:pt x="2775" y="411"/>
                  </a:lnTo>
                  <a:lnTo>
                    <a:pt x="2807" y="441"/>
                  </a:lnTo>
                  <a:lnTo>
                    <a:pt x="2840" y="472"/>
                  </a:lnTo>
                  <a:lnTo>
                    <a:pt x="2871" y="503"/>
                  </a:lnTo>
                  <a:lnTo>
                    <a:pt x="2901" y="536"/>
                  </a:lnTo>
                  <a:lnTo>
                    <a:pt x="2930" y="570"/>
                  </a:lnTo>
                  <a:lnTo>
                    <a:pt x="2985" y="634"/>
                  </a:lnTo>
                  <a:lnTo>
                    <a:pt x="3038" y="699"/>
                  </a:lnTo>
                  <a:lnTo>
                    <a:pt x="3090" y="764"/>
                  </a:lnTo>
                  <a:lnTo>
                    <a:pt x="3140" y="829"/>
                  </a:lnTo>
                  <a:lnTo>
                    <a:pt x="3187" y="895"/>
                  </a:lnTo>
                  <a:lnTo>
                    <a:pt x="3232" y="962"/>
                  </a:lnTo>
                  <a:lnTo>
                    <a:pt x="3274" y="1028"/>
                  </a:lnTo>
                  <a:lnTo>
                    <a:pt x="3315" y="1096"/>
                  </a:lnTo>
                  <a:lnTo>
                    <a:pt x="3351" y="1163"/>
                  </a:lnTo>
                  <a:lnTo>
                    <a:pt x="3384" y="1231"/>
                  </a:lnTo>
                  <a:lnTo>
                    <a:pt x="3415" y="1300"/>
                  </a:lnTo>
                  <a:lnTo>
                    <a:pt x="3441" y="1369"/>
                  </a:lnTo>
                  <a:lnTo>
                    <a:pt x="3463" y="1440"/>
                  </a:lnTo>
                  <a:lnTo>
                    <a:pt x="3481" y="1511"/>
                  </a:lnTo>
                  <a:lnTo>
                    <a:pt x="3494" y="1583"/>
                  </a:lnTo>
                  <a:lnTo>
                    <a:pt x="3503" y="1656"/>
                  </a:lnTo>
                  <a:lnTo>
                    <a:pt x="3507" y="1729"/>
                  </a:lnTo>
                  <a:lnTo>
                    <a:pt x="3506" y="1804"/>
                  </a:lnTo>
                  <a:lnTo>
                    <a:pt x="3500" y="1880"/>
                  </a:lnTo>
                  <a:lnTo>
                    <a:pt x="3487" y="1957"/>
                  </a:lnTo>
                  <a:lnTo>
                    <a:pt x="3469" y="2034"/>
                  </a:lnTo>
                  <a:lnTo>
                    <a:pt x="3445" y="2114"/>
                  </a:lnTo>
                  <a:lnTo>
                    <a:pt x="3414" y="2194"/>
                  </a:lnTo>
                  <a:lnTo>
                    <a:pt x="3376" y="2276"/>
                  </a:lnTo>
                  <a:lnTo>
                    <a:pt x="3333" y="2359"/>
                  </a:lnTo>
                  <a:lnTo>
                    <a:pt x="3282" y="2443"/>
                  </a:lnTo>
                  <a:lnTo>
                    <a:pt x="3224" y="2529"/>
                  </a:lnTo>
                  <a:lnTo>
                    <a:pt x="3157" y="2616"/>
                  </a:lnTo>
                  <a:lnTo>
                    <a:pt x="3083" y="2706"/>
                  </a:lnTo>
                  <a:lnTo>
                    <a:pt x="3003" y="2796"/>
                  </a:lnTo>
                  <a:lnTo>
                    <a:pt x="2912" y="2887"/>
                  </a:lnTo>
                  <a:lnTo>
                    <a:pt x="2815" y="2981"/>
                  </a:lnTo>
                  <a:lnTo>
                    <a:pt x="2748" y="3041"/>
                  </a:lnTo>
                  <a:lnTo>
                    <a:pt x="2684" y="3096"/>
                  </a:lnTo>
                  <a:lnTo>
                    <a:pt x="2621" y="3147"/>
                  </a:lnTo>
                  <a:lnTo>
                    <a:pt x="2560" y="3193"/>
                  </a:lnTo>
                  <a:lnTo>
                    <a:pt x="2501" y="3236"/>
                  </a:lnTo>
                  <a:lnTo>
                    <a:pt x="2443" y="3274"/>
                  </a:lnTo>
                  <a:lnTo>
                    <a:pt x="2387" y="3310"/>
                  </a:lnTo>
                  <a:lnTo>
                    <a:pt x="2333" y="3341"/>
                  </a:lnTo>
                  <a:lnTo>
                    <a:pt x="2281" y="3369"/>
                  </a:lnTo>
                  <a:lnTo>
                    <a:pt x="2229" y="3394"/>
                  </a:lnTo>
                  <a:lnTo>
                    <a:pt x="2180" y="3414"/>
                  </a:lnTo>
                  <a:lnTo>
                    <a:pt x="2132" y="3433"/>
                  </a:lnTo>
                  <a:lnTo>
                    <a:pt x="2085" y="3450"/>
                  </a:lnTo>
                  <a:lnTo>
                    <a:pt x="2040" y="3462"/>
                  </a:lnTo>
                  <a:lnTo>
                    <a:pt x="1996" y="3473"/>
                  </a:lnTo>
                  <a:lnTo>
                    <a:pt x="1953" y="3482"/>
                  </a:lnTo>
                  <a:lnTo>
                    <a:pt x="1913" y="3488"/>
                  </a:lnTo>
                  <a:lnTo>
                    <a:pt x="1872" y="3492"/>
                  </a:lnTo>
                  <a:lnTo>
                    <a:pt x="1834" y="3494"/>
                  </a:lnTo>
                  <a:lnTo>
                    <a:pt x="1795" y="3495"/>
                  </a:lnTo>
                  <a:lnTo>
                    <a:pt x="1759" y="3494"/>
                  </a:lnTo>
                  <a:lnTo>
                    <a:pt x="1724" y="3492"/>
                  </a:lnTo>
                  <a:lnTo>
                    <a:pt x="1690" y="3489"/>
                  </a:lnTo>
                  <a:lnTo>
                    <a:pt x="1656" y="3485"/>
                  </a:lnTo>
                  <a:lnTo>
                    <a:pt x="1624" y="3480"/>
                  </a:lnTo>
                  <a:lnTo>
                    <a:pt x="1593" y="3473"/>
                  </a:lnTo>
                  <a:lnTo>
                    <a:pt x="1562" y="3467"/>
                  </a:lnTo>
                  <a:lnTo>
                    <a:pt x="1533" y="3460"/>
                  </a:lnTo>
                  <a:lnTo>
                    <a:pt x="1476" y="3445"/>
                  </a:lnTo>
                  <a:lnTo>
                    <a:pt x="1423" y="3430"/>
                  </a:lnTo>
                  <a:lnTo>
                    <a:pt x="1320" y="3388"/>
                  </a:lnTo>
                  <a:lnTo>
                    <a:pt x="1227" y="3349"/>
                  </a:lnTo>
                  <a:lnTo>
                    <a:pt x="1141" y="3312"/>
                  </a:lnTo>
                  <a:lnTo>
                    <a:pt x="1064" y="3276"/>
                  </a:lnTo>
                  <a:lnTo>
                    <a:pt x="1027" y="3259"/>
                  </a:lnTo>
                  <a:lnTo>
                    <a:pt x="992" y="3241"/>
                  </a:lnTo>
                  <a:lnTo>
                    <a:pt x="959" y="3223"/>
                  </a:lnTo>
                  <a:lnTo>
                    <a:pt x="927" y="3206"/>
                  </a:lnTo>
                  <a:lnTo>
                    <a:pt x="896" y="3189"/>
                  </a:lnTo>
                  <a:lnTo>
                    <a:pt x="865" y="3172"/>
                  </a:lnTo>
                  <a:lnTo>
                    <a:pt x="836" y="3153"/>
                  </a:lnTo>
                  <a:lnTo>
                    <a:pt x="808" y="3135"/>
                  </a:lnTo>
                  <a:lnTo>
                    <a:pt x="780" y="3117"/>
                  </a:lnTo>
                  <a:lnTo>
                    <a:pt x="754" y="3098"/>
                  </a:lnTo>
                  <a:lnTo>
                    <a:pt x="727" y="3078"/>
                  </a:lnTo>
                  <a:lnTo>
                    <a:pt x="701" y="3057"/>
                  </a:lnTo>
                  <a:lnTo>
                    <a:pt x="677" y="3037"/>
                  </a:lnTo>
                  <a:lnTo>
                    <a:pt x="652" y="3016"/>
                  </a:lnTo>
                  <a:lnTo>
                    <a:pt x="627" y="2993"/>
                  </a:lnTo>
                  <a:lnTo>
                    <a:pt x="601" y="2970"/>
                  </a:lnTo>
                  <a:lnTo>
                    <a:pt x="576" y="2945"/>
                  </a:lnTo>
                  <a:lnTo>
                    <a:pt x="551" y="2920"/>
                  </a:lnTo>
                  <a:lnTo>
                    <a:pt x="525" y="2894"/>
                  </a:lnTo>
                  <a:lnTo>
                    <a:pt x="499" y="2867"/>
                  </a:lnTo>
                  <a:lnTo>
                    <a:pt x="446" y="2807"/>
                  </a:lnTo>
                  <a:lnTo>
                    <a:pt x="389" y="2742"/>
                  </a:lnTo>
                  <a:close/>
                </a:path>
              </a:pathLst>
            </a:custGeom>
            <a:solidFill>
              <a:srgbClr val="E7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707">
              <a:extLst>
                <a:ext uri="{FF2B5EF4-FFF2-40B4-BE49-F238E27FC236}">
                  <a16:creationId xmlns:a16="http://schemas.microsoft.com/office/drawing/2014/main" xmlns="" id="{B90F9EC3-5AEB-439C-B588-A33FD0480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8513" y="4459288"/>
              <a:ext cx="188913" cy="200025"/>
            </a:xfrm>
            <a:custGeom>
              <a:avLst/>
              <a:gdLst>
                <a:gd name="T0" fmla="*/ 556 w 951"/>
                <a:gd name="T1" fmla="*/ 0 h 1007"/>
                <a:gd name="T2" fmla="*/ 385 w 951"/>
                <a:gd name="T3" fmla="*/ 265 h 1007"/>
                <a:gd name="T4" fmla="*/ 80 w 951"/>
                <a:gd name="T5" fmla="*/ 182 h 1007"/>
                <a:gd name="T6" fmla="*/ 224 w 951"/>
                <a:gd name="T7" fmla="*/ 464 h 1007"/>
                <a:gd name="T8" fmla="*/ 0 w 951"/>
                <a:gd name="T9" fmla="*/ 687 h 1007"/>
                <a:gd name="T10" fmla="*/ 315 w 951"/>
                <a:gd name="T11" fmla="*/ 701 h 1007"/>
                <a:gd name="T12" fmla="*/ 396 w 951"/>
                <a:gd name="T13" fmla="*/ 1007 h 1007"/>
                <a:gd name="T14" fmla="*/ 567 w 951"/>
                <a:gd name="T15" fmla="*/ 742 h 1007"/>
                <a:gd name="T16" fmla="*/ 872 w 951"/>
                <a:gd name="T17" fmla="*/ 825 h 1007"/>
                <a:gd name="T18" fmla="*/ 727 w 951"/>
                <a:gd name="T19" fmla="*/ 543 h 1007"/>
                <a:gd name="T20" fmla="*/ 951 w 951"/>
                <a:gd name="T21" fmla="*/ 320 h 1007"/>
                <a:gd name="T22" fmla="*/ 636 w 951"/>
                <a:gd name="T23" fmla="*/ 306 h 1007"/>
                <a:gd name="T24" fmla="*/ 556 w 951"/>
                <a:gd name="T25" fmla="*/ 0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51" h="1007">
                  <a:moveTo>
                    <a:pt x="556" y="0"/>
                  </a:moveTo>
                  <a:lnTo>
                    <a:pt x="385" y="265"/>
                  </a:lnTo>
                  <a:lnTo>
                    <a:pt x="80" y="182"/>
                  </a:lnTo>
                  <a:lnTo>
                    <a:pt x="224" y="464"/>
                  </a:lnTo>
                  <a:lnTo>
                    <a:pt x="0" y="687"/>
                  </a:lnTo>
                  <a:lnTo>
                    <a:pt x="315" y="701"/>
                  </a:lnTo>
                  <a:lnTo>
                    <a:pt x="396" y="1007"/>
                  </a:lnTo>
                  <a:lnTo>
                    <a:pt x="567" y="742"/>
                  </a:lnTo>
                  <a:lnTo>
                    <a:pt x="872" y="825"/>
                  </a:lnTo>
                  <a:lnTo>
                    <a:pt x="727" y="543"/>
                  </a:lnTo>
                  <a:lnTo>
                    <a:pt x="951" y="320"/>
                  </a:lnTo>
                  <a:lnTo>
                    <a:pt x="636" y="306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BC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708">
              <a:extLst>
                <a:ext uri="{FF2B5EF4-FFF2-40B4-BE49-F238E27FC236}">
                  <a16:creationId xmlns:a16="http://schemas.microsoft.com/office/drawing/2014/main" xmlns="" id="{B75A06B4-7C0E-408A-B7A6-ED6BDBA16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188" y="3562350"/>
              <a:ext cx="976313" cy="968375"/>
            </a:xfrm>
            <a:custGeom>
              <a:avLst/>
              <a:gdLst>
                <a:gd name="T0" fmla="*/ 2370 w 4917"/>
                <a:gd name="T1" fmla="*/ 248 h 4879"/>
                <a:gd name="T2" fmla="*/ 2509 w 4917"/>
                <a:gd name="T3" fmla="*/ 151 h 4879"/>
                <a:gd name="T4" fmla="*/ 2662 w 4917"/>
                <a:gd name="T5" fmla="*/ 78 h 4879"/>
                <a:gd name="T6" fmla="*/ 2822 w 4917"/>
                <a:gd name="T7" fmla="*/ 29 h 4879"/>
                <a:gd name="T8" fmla="*/ 2987 w 4917"/>
                <a:gd name="T9" fmla="*/ 5 h 4879"/>
                <a:gd name="T10" fmla="*/ 3153 w 4917"/>
                <a:gd name="T11" fmla="*/ 1 h 4879"/>
                <a:gd name="T12" fmla="*/ 3316 w 4917"/>
                <a:gd name="T13" fmla="*/ 18 h 4879"/>
                <a:gd name="T14" fmla="*/ 3473 w 4917"/>
                <a:gd name="T15" fmla="*/ 54 h 4879"/>
                <a:gd name="T16" fmla="*/ 3617 w 4917"/>
                <a:gd name="T17" fmla="*/ 108 h 4879"/>
                <a:gd name="T18" fmla="*/ 3748 w 4917"/>
                <a:gd name="T19" fmla="*/ 180 h 4879"/>
                <a:gd name="T20" fmla="*/ 3859 w 4917"/>
                <a:gd name="T21" fmla="*/ 265 h 4879"/>
                <a:gd name="T22" fmla="*/ 3894 w 4917"/>
                <a:gd name="T23" fmla="*/ 300 h 4879"/>
                <a:gd name="T24" fmla="*/ 3934 w 4917"/>
                <a:gd name="T25" fmla="*/ 347 h 4879"/>
                <a:gd name="T26" fmla="*/ 4062 w 4917"/>
                <a:gd name="T27" fmla="*/ 503 h 4879"/>
                <a:gd name="T28" fmla="*/ 4121 w 4917"/>
                <a:gd name="T29" fmla="*/ 581 h 4879"/>
                <a:gd name="T30" fmla="*/ 4244 w 4917"/>
                <a:gd name="T31" fmla="*/ 767 h 4879"/>
                <a:gd name="T32" fmla="*/ 4409 w 4917"/>
                <a:gd name="T33" fmla="*/ 1047 h 4879"/>
                <a:gd name="T34" fmla="*/ 4570 w 4917"/>
                <a:gd name="T35" fmla="*/ 1341 h 4879"/>
                <a:gd name="T36" fmla="*/ 4701 w 4917"/>
                <a:gd name="T37" fmla="*/ 1597 h 4879"/>
                <a:gd name="T38" fmla="*/ 4757 w 4917"/>
                <a:gd name="T39" fmla="*/ 1723 h 4879"/>
                <a:gd name="T40" fmla="*/ 4779 w 4917"/>
                <a:gd name="T41" fmla="*/ 1778 h 4879"/>
                <a:gd name="T42" fmla="*/ 4823 w 4917"/>
                <a:gd name="T43" fmla="*/ 1867 h 4879"/>
                <a:gd name="T44" fmla="*/ 4866 w 4917"/>
                <a:gd name="T45" fmla="*/ 1989 h 4879"/>
                <a:gd name="T46" fmla="*/ 4902 w 4917"/>
                <a:gd name="T47" fmla="*/ 2155 h 4879"/>
                <a:gd name="T48" fmla="*/ 4917 w 4917"/>
                <a:gd name="T49" fmla="*/ 2362 h 4879"/>
                <a:gd name="T50" fmla="*/ 4901 w 4917"/>
                <a:gd name="T51" fmla="*/ 2606 h 4879"/>
                <a:gd name="T52" fmla="*/ 4838 w 4917"/>
                <a:gd name="T53" fmla="*/ 2885 h 4879"/>
                <a:gd name="T54" fmla="*/ 4714 w 4917"/>
                <a:gd name="T55" fmla="*/ 3194 h 4879"/>
                <a:gd name="T56" fmla="*/ 4516 w 4917"/>
                <a:gd name="T57" fmla="*/ 3532 h 4879"/>
                <a:gd name="T58" fmla="*/ 4231 w 4917"/>
                <a:gd name="T59" fmla="*/ 3894 h 4879"/>
                <a:gd name="T60" fmla="*/ 3868 w 4917"/>
                <a:gd name="T61" fmla="*/ 4258 h 4879"/>
                <a:gd name="T62" fmla="*/ 3518 w 4917"/>
                <a:gd name="T63" fmla="*/ 4525 h 4879"/>
                <a:gd name="T64" fmla="*/ 3183 w 4917"/>
                <a:gd name="T65" fmla="*/ 4708 h 4879"/>
                <a:gd name="T66" fmla="*/ 2869 w 4917"/>
                <a:gd name="T67" fmla="*/ 4818 h 4879"/>
                <a:gd name="T68" fmla="*/ 2577 w 4917"/>
                <a:gd name="T69" fmla="*/ 4870 h 4879"/>
                <a:gd name="T70" fmla="*/ 2315 w 4917"/>
                <a:gd name="T71" fmla="*/ 4877 h 4879"/>
                <a:gd name="T72" fmla="*/ 2087 w 4917"/>
                <a:gd name="T73" fmla="*/ 4851 h 4879"/>
                <a:gd name="T74" fmla="*/ 1897 w 4917"/>
                <a:gd name="T75" fmla="*/ 4806 h 4879"/>
                <a:gd name="T76" fmla="*/ 1750 w 4917"/>
                <a:gd name="T77" fmla="*/ 4754 h 4879"/>
                <a:gd name="T78" fmla="*/ 1650 w 4917"/>
                <a:gd name="T79" fmla="*/ 4709 h 4879"/>
                <a:gd name="T80" fmla="*/ 1539 w 4917"/>
                <a:gd name="T81" fmla="*/ 4641 h 4879"/>
                <a:gd name="T82" fmla="*/ 1303 w 4917"/>
                <a:gd name="T83" fmla="*/ 4490 h 4879"/>
                <a:gd name="T84" fmla="*/ 1020 w 4917"/>
                <a:gd name="T85" fmla="*/ 4309 h 4879"/>
                <a:gd name="T86" fmla="*/ 734 w 4917"/>
                <a:gd name="T87" fmla="*/ 4121 h 4879"/>
                <a:gd name="T88" fmla="*/ 487 w 4917"/>
                <a:gd name="T89" fmla="*/ 3950 h 4879"/>
                <a:gd name="T90" fmla="*/ 366 w 4917"/>
                <a:gd name="T91" fmla="*/ 3857 h 4879"/>
                <a:gd name="T92" fmla="*/ 283 w 4917"/>
                <a:gd name="T93" fmla="*/ 3781 h 4879"/>
                <a:gd name="T94" fmla="*/ 244 w 4917"/>
                <a:gd name="T95" fmla="*/ 3744 h 4879"/>
                <a:gd name="T96" fmla="*/ 260 w 4917"/>
                <a:gd name="T97" fmla="*/ 3759 h 4879"/>
                <a:gd name="T98" fmla="*/ 204 w 4917"/>
                <a:gd name="T99" fmla="*/ 3692 h 4879"/>
                <a:gd name="T100" fmla="*/ 128 w 4917"/>
                <a:gd name="T101" fmla="*/ 3570 h 4879"/>
                <a:gd name="T102" fmla="*/ 69 w 4917"/>
                <a:gd name="T103" fmla="*/ 3432 h 4879"/>
                <a:gd name="T104" fmla="*/ 27 w 4917"/>
                <a:gd name="T105" fmla="*/ 3282 h 4879"/>
                <a:gd name="T106" fmla="*/ 4 w 4917"/>
                <a:gd name="T107" fmla="*/ 3122 h 4879"/>
                <a:gd name="T108" fmla="*/ 1 w 4917"/>
                <a:gd name="T109" fmla="*/ 2958 h 4879"/>
                <a:gd name="T110" fmla="*/ 18 w 4917"/>
                <a:gd name="T111" fmla="*/ 2793 h 4879"/>
                <a:gd name="T112" fmla="*/ 58 w 4917"/>
                <a:gd name="T113" fmla="*/ 2632 h 4879"/>
                <a:gd name="T114" fmla="*/ 121 w 4917"/>
                <a:gd name="T115" fmla="*/ 2477 h 4879"/>
                <a:gd name="T116" fmla="*/ 208 w 4917"/>
                <a:gd name="T117" fmla="*/ 2333 h 4879"/>
                <a:gd name="T118" fmla="*/ 322 w 4917"/>
                <a:gd name="T119" fmla="*/ 2203 h 4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917" h="4879">
                  <a:moveTo>
                    <a:pt x="322" y="2203"/>
                  </a:moveTo>
                  <a:lnTo>
                    <a:pt x="2327" y="288"/>
                  </a:lnTo>
                  <a:lnTo>
                    <a:pt x="2370" y="248"/>
                  </a:lnTo>
                  <a:lnTo>
                    <a:pt x="2415" y="213"/>
                  </a:lnTo>
                  <a:lnTo>
                    <a:pt x="2462" y="180"/>
                  </a:lnTo>
                  <a:lnTo>
                    <a:pt x="2509" y="151"/>
                  </a:lnTo>
                  <a:lnTo>
                    <a:pt x="2559" y="124"/>
                  </a:lnTo>
                  <a:lnTo>
                    <a:pt x="2610" y="99"/>
                  </a:lnTo>
                  <a:lnTo>
                    <a:pt x="2662" y="78"/>
                  </a:lnTo>
                  <a:lnTo>
                    <a:pt x="2714" y="60"/>
                  </a:lnTo>
                  <a:lnTo>
                    <a:pt x="2768" y="43"/>
                  </a:lnTo>
                  <a:lnTo>
                    <a:pt x="2822" y="29"/>
                  </a:lnTo>
                  <a:lnTo>
                    <a:pt x="2877" y="19"/>
                  </a:lnTo>
                  <a:lnTo>
                    <a:pt x="2932" y="11"/>
                  </a:lnTo>
                  <a:lnTo>
                    <a:pt x="2987" y="5"/>
                  </a:lnTo>
                  <a:lnTo>
                    <a:pt x="3043" y="1"/>
                  </a:lnTo>
                  <a:lnTo>
                    <a:pt x="3098" y="0"/>
                  </a:lnTo>
                  <a:lnTo>
                    <a:pt x="3153" y="1"/>
                  </a:lnTo>
                  <a:lnTo>
                    <a:pt x="3208" y="5"/>
                  </a:lnTo>
                  <a:lnTo>
                    <a:pt x="3263" y="11"/>
                  </a:lnTo>
                  <a:lnTo>
                    <a:pt x="3316" y="18"/>
                  </a:lnTo>
                  <a:lnTo>
                    <a:pt x="3369" y="28"/>
                  </a:lnTo>
                  <a:lnTo>
                    <a:pt x="3422" y="41"/>
                  </a:lnTo>
                  <a:lnTo>
                    <a:pt x="3473" y="54"/>
                  </a:lnTo>
                  <a:lnTo>
                    <a:pt x="3522" y="71"/>
                  </a:lnTo>
                  <a:lnTo>
                    <a:pt x="3570" y="89"/>
                  </a:lnTo>
                  <a:lnTo>
                    <a:pt x="3617" y="108"/>
                  </a:lnTo>
                  <a:lnTo>
                    <a:pt x="3663" y="130"/>
                  </a:lnTo>
                  <a:lnTo>
                    <a:pt x="3706" y="154"/>
                  </a:lnTo>
                  <a:lnTo>
                    <a:pt x="3748" y="180"/>
                  </a:lnTo>
                  <a:lnTo>
                    <a:pt x="3787" y="207"/>
                  </a:lnTo>
                  <a:lnTo>
                    <a:pt x="3825" y="235"/>
                  </a:lnTo>
                  <a:lnTo>
                    <a:pt x="3859" y="265"/>
                  </a:lnTo>
                  <a:lnTo>
                    <a:pt x="3892" y="297"/>
                  </a:lnTo>
                  <a:lnTo>
                    <a:pt x="3892" y="297"/>
                  </a:lnTo>
                  <a:lnTo>
                    <a:pt x="3894" y="300"/>
                  </a:lnTo>
                  <a:lnTo>
                    <a:pt x="3900" y="308"/>
                  </a:lnTo>
                  <a:lnTo>
                    <a:pt x="3913" y="323"/>
                  </a:lnTo>
                  <a:lnTo>
                    <a:pt x="3934" y="347"/>
                  </a:lnTo>
                  <a:lnTo>
                    <a:pt x="3964" y="383"/>
                  </a:lnTo>
                  <a:lnTo>
                    <a:pt x="4006" y="435"/>
                  </a:lnTo>
                  <a:lnTo>
                    <a:pt x="4062" y="503"/>
                  </a:lnTo>
                  <a:lnTo>
                    <a:pt x="4081" y="525"/>
                  </a:lnTo>
                  <a:lnTo>
                    <a:pt x="4101" y="551"/>
                  </a:lnTo>
                  <a:lnTo>
                    <a:pt x="4121" y="581"/>
                  </a:lnTo>
                  <a:lnTo>
                    <a:pt x="4144" y="614"/>
                  </a:lnTo>
                  <a:lnTo>
                    <a:pt x="4192" y="686"/>
                  </a:lnTo>
                  <a:lnTo>
                    <a:pt x="4244" y="767"/>
                  </a:lnTo>
                  <a:lnTo>
                    <a:pt x="4298" y="856"/>
                  </a:lnTo>
                  <a:lnTo>
                    <a:pt x="4353" y="950"/>
                  </a:lnTo>
                  <a:lnTo>
                    <a:pt x="4409" y="1047"/>
                  </a:lnTo>
                  <a:lnTo>
                    <a:pt x="4464" y="1146"/>
                  </a:lnTo>
                  <a:lnTo>
                    <a:pt x="4518" y="1244"/>
                  </a:lnTo>
                  <a:lnTo>
                    <a:pt x="4570" y="1341"/>
                  </a:lnTo>
                  <a:lnTo>
                    <a:pt x="4619" y="1433"/>
                  </a:lnTo>
                  <a:lnTo>
                    <a:pt x="4662" y="1519"/>
                  </a:lnTo>
                  <a:lnTo>
                    <a:pt x="4701" y="1597"/>
                  </a:lnTo>
                  <a:lnTo>
                    <a:pt x="4733" y="1666"/>
                  </a:lnTo>
                  <a:lnTo>
                    <a:pt x="4745" y="1696"/>
                  </a:lnTo>
                  <a:lnTo>
                    <a:pt x="4757" y="1723"/>
                  </a:lnTo>
                  <a:lnTo>
                    <a:pt x="4766" y="1745"/>
                  </a:lnTo>
                  <a:lnTo>
                    <a:pt x="4773" y="1766"/>
                  </a:lnTo>
                  <a:lnTo>
                    <a:pt x="4779" y="1778"/>
                  </a:lnTo>
                  <a:lnTo>
                    <a:pt x="4798" y="1812"/>
                  </a:lnTo>
                  <a:lnTo>
                    <a:pt x="4810" y="1837"/>
                  </a:lnTo>
                  <a:lnTo>
                    <a:pt x="4823" y="1867"/>
                  </a:lnTo>
                  <a:lnTo>
                    <a:pt x="4838" y="1903"/>
                  </a:lnTo>
                  <a:lnTo>
                    <a:pt x="4851" y="1944"/>
                  </a:lnTo>
                  <a:lnTo>
                    <a:pt x="4866" y="1989"/>
                  </a:lnTo>
                  <a:lnTo>
                    <a:pt x="4879" y="2040"/>
                  </a:lnTo>
                  <a:lnTo>
                    <a:pt x="4892" y="2096"/>
                  </a:lnTo>
                  <a:lnTo>
                    <a:pt x="4902" y="2155"/>
                  </a:lnTo>
                  <a:lnTo>
                    <a:pt x="4910" y="2220"/>
                  </a:lnTo>
                  <a:lnTo>
                    <a:pt x="4915" y="2289"/>
                  </a:lnTo>
                  <a:lnTo>
                    <a:pt x="4917" y="2362"/>
                  </a:lnTo>
                  <a:lnTo>
                    <a:pt x="4916" y="2440"/>
                  </a:lnTo>
                  <a:lnTo>
                    <a:pt x="4911" y="2520"/>
                  </a:lnTo>
                  <a:lnTo>
                    <a:pt x="4901" y="2606"/>
                  </a:lnTo>
                  <a:lnTo>
                    <a:pt x="4885" y="2695"/>
                  </a:lnTo>
                  <a:lnTo>
                    <a:pt x="4865" y="2788"/>
                  </a:lnTo>
                  <a:lnTo>
                    <a:pt x="4838" y="2885"/>
                  </a:lnTo>
                  <a:lnTo>
                    <a:pt x="4803" y="2984"/>
                  </a:lnTo>
                  <a:lnTo>
                    <a:pt x="4763" y="3087"/>
                  </a:lnTo>
                  <a:lnTo>
                    <a:pt x="4714" y="3194"/>
                  </a:lnTo>
                  <a:lnTo>
                    <a:pt x="4657" y="3304"/>
                  </a:lnTo>
                  <a:lnTo>
                    <a:pt x="4591" y="3416"/>
                  </a:lnTo>
                  <a:lnTo>
                    <a:pt x="4516" y="3532"/>
                  </a:lnTo>
                  <a:lnTo>
                    <a:pt x="4432" y="3650"/>
                  </a:lnTo>
                  <a:lnTo>
                    <a:pt x="4337" y="3771"/>
                  </a:lnTo>
                  <a:lnTo>
                    <a:pt x="4231" y="3894"/>
                  </a:lnTo>
                  <a:lnTo>
                    <a:pt x="4115" y="4021"/>
                  </a:lnTo>
                  <a:lnTo>
                    <a:pt x="3987" y="4149"/>
                  </a:lnTo>
                  <a:lnTo>
                    <a:pt x="3868" y="4258"/>
                  </a:lnTo>
                  <a:lnTo>
                    <a:pt x="3750" y="4358"/>
                  </a:lnTo>
                  <a:lnTo>
                    <a:pt x="3634" y="4446"/>
                  </a:lnTo>
                  <a:lnTo>
                    <a:pt x="3518" y="4525"/>
                  </a:lnTo>
                  <a:lnTo>
                    <a:pt x="3405" y="4594"/>
                  </a:lnTo>
                  <a:lnTo>
                    <a:pt x="3293" y="4656"/>
                  </a:lnTo>
                  <a:lnTo>
                    <a:pt x="3183" y="4708"/>
                  </a:lnTo>
                  <a:lnTo>
                    <a:pt x="3076" y="4751"/>
                  </a:lnTo>
                  <a:lnTo>
                    <a:pt x="2970" y="4788"/>
                  </a:lnTo>
                  <a:lnTo>
                    <a:pt x="2869" y="4818"/>
                  </a:lnTo>
                  <a:lnTo>
                    <a:pt x="2768" y="4841"/>
                  </a:lnTo>
                  <a:lnTo>
                    <a:pt x="2671" y="4858"/>
                  </a:lnTo>
                  <a:lnTo>
                    <a:pt x="2577" y="4870"/>
                  </a:lnTo>
                  <a:lnTo>
                    <a:pt x="2487" y="4877"/>
                  </a:lnTo>
                  <a:lnTo>
                    <a:pt x="2399" y="4879"/>
                  </a:lnTo>
                  <a:lnTo>
                    <a:pt x="2315" y="4877"/>
                  </a:lnTo>
                  <a:lnTo>
                    <a:pt x="2235" y="4871"/>
                  </a:lnTo>
                  <a:lnTo>
                    <a:pt x="2159" y="4862"/>
                  </a:lnTo>
                  <a:lnTo>
                    <a:pt x="2087" y="4851"/>
                  </a:lnTo>
                  <a:lnTo>
                    <a:pt x="2019" y="4837"/>
                  </a:lnTo>
                  <a:lnTo>
                    <a:pt x="1955" y="4822"/>
                  </a:lnTo>
                  <a:lnTo>
                    <a:pt x="1897" y="4806"/>
                  </a:lnTo>
                  <a:lnTo>
                    <a:pt x="1843" y="4788"/>
                  </a:lnTo>
                  <a:lnTo>
                    <a:pt x="1793" y="4771"/>
                  </a:lnTo>
                  <a:lnTo>
                    <a:pt x="1750" y="4754"/>
                  </a:lnTo>
                  <a:lnTo>
                    <a:pt x="1711" y="4738"/>
                  </a:lnTo>
                  <a:lnTo>
                    <a:pt x="1678" y="4722"/>
                  </a:lnTo>
                  <a:lnTo>
                    <a:pt x="1650" y="4709"/>
                  </a:lnTo>
                  <a:lnTo>
                    <a:pt x="1613" y="4689"/>
                  </a:lnTo>
                  <a:lnTo>
                    <a:pt x="1600" y="4681"/>
                  </a:lnTo>
                  <a:lnTo>
                    <a:pt x="1539" y="4641"/>
                  </a:lnTo>
                  <a:lnTo>
                    <a:pt x="1468" y="4595"/>
                  </a:lnTo>
                  <a:lnTo>
                    <a:pt x="1390" y="4545"/>
                  </a:lnTo>
                  <a:lnTo>
                    <a:pt x="1303" y="4490"/>
                  </a:lnTo>
                  <a:lnTo>
                    <a:pt x="1212" y="4432"/>
                  </a:lnTo>
                  <a:lnTo>
                    <a:pt x="1118" y="4371"/>
                  </a:lnTo>
                  <a:lnTo>
                    <a:pt x="1020" y="4309"/>
                  </a:lnTo>
                  <a:lnTo>
                    <a:pt x="924" y="4246"/>
                  </a:lnTo>
                  <a:lnTo>
                    <a:pt x="827" y="4183"/>
                  </a:lnTo>
                  <a:lnTo>
                    <a:pt x="734" y="4121"/>
                  </a:lnTo>
                  <a:lnTo>
                    <a:pt x="645" y="4061"/>
                  </a:lnTo>
                  <a:lnTo>
                    <a:pt x="562" y="4004"/>
                  </a:lnTo>
                  <a:lnTo>
                    <a:pt x="487" y="3950"/>
                  </a:lnTo>
                  <a:lnTo>
                    <a:pt x="421" y="3900"/>
                  </a:lnTo>
                  <a:lnTo>
                    <a:pt x="392" y="3879"/>
                  </a:lnTo>
                  <a:lnTo>
                    <a:pt x="366" y="3857"/>
                  </a:lnTo>
                  <a:lnTo>
                    <a:pt x="343" y="3837"/>
                  </a:lnTo>
                  <a:lnTo>
                    <a:pt x="323" y="3819"/>
                  </a:lnTo>
                  <a:lnTo>
                    <a:pt x="283" y="3781"/>
                  </a:lnTo>
                  <a:lnTo>
                    <a:pt x="258" y="3758"/>
                  </a:lnTo>
                  <a:lnTo>
                    <a:pt x="246" y="3747"/>
                  </a:lnTo>
                  <a:lnTo>
                    <a:pt x="244" y="3744"/>
                  </a:lnTo>
                  <a:lnTo>
                    <a:pt x="247" y="3747"/>
                  </a:lnTo>
                  <a:lnTo>
                    <a:pt x="254" y="3753"/>
                  </a:lnTo>
                  <a:lnTo>
                    <a:pt x="260" y="3759"/>
                  </a:lnTo>
                  <a:lnTo>
                    <a:pt x="262" y="3762"/>
                  </a:lnTo>
                  <a:lnTo>
                    <a:pt x="232" y="3728"/>
                  </a:lnTo>
                  <a:lnTo>
                    <a:pt x="204" y="3692"/>
                  </a:lnTo>
                  <a:lnTo>
                    <a:pt x="177" y="3653"/>
                  </a:lnTo>
                  <a:lnTo>
                    <a:pt x="152" y="3613"/>
                  </a:lnTo>
                  <a:lnTo>
                    <a:pt x="128" y="3570"/>
                  </a:lnTo>
                  <a:lnTo>
                    <a:pt x="107" y="3526"/>
                  </a:lnTo>
                  <a:lnTo>
                    <a:pt x="87" y="3480"/>
                  </a:lnTo>
                  <a:lnTo>
                    <a:pt x="69" y="3432"/>
                  </a:lnTo>
                  <a:lnTo>
                    <a:pt x="53" y="3384"/>
                  </a:lnTo>
                  <a:lnTo>
                    <a:pt x="39" y="3333"/>
                  </a:lnTo>
                  <a:lnTo>
                    <a:pt x="27" y="3282"/>
                  </a:lnTo>
                  <a:lnTo>
                    <a:pt x="17" y="3229"/>
                  </a:lnTo>
                  <a:lnTo>
                    <a:pt x="9" y="3176"/>
                  </a:lnTo>
                  <a:lnTo>
                    <a:pt x="4" y="3122"/>
                  </a:lnTo>
                  <a:lnTo>
                    <a:pt x="1" y="3068"/>
                  </a:lnTo>
                  <a:lnTo>
                    <a:pt x="0" y="3013"/>
                  </a:lnTo>
                  <a:lnTo>
                    <a:pt x="1" y="2958"/>
                  </a:lnTo>
                  <a:lnTo>
                    <a:pt x="4" y="2903"/>
                  </a:lnTo>
                  <a:lnTo>
                    <a:pt x="10" y="2848"/>
                  </a:lnTo>
                  <a:lnTo>
                    <a:pt x="18" y="2793"/>
                  </a:lnTo>
                  <a:lnTo>
                    <a:pt x="29" y="2739"/>
                  </a:lnTo>
                  <a:lnTo>
                    <a:pt x="42" y="2685"/>
                  </a:lnTo>
                  <a:lnTo>
                    <a:pt x="58" y="2632"/>
                  </a:lnTo>
                  <a:lnTo>
                    <a:pt x="77" y="2579"/>
                  </a:lnTo>
                  <a:lnTo>
                    <a:pt x="97" y="2528"/>
                  </a:lnTo>
                  <a:lnTo>
                    <a:pt x="121" y="2477"/>
                  </a:lnTo>
                  <a:lnTo>
                    <a:pt x="147" y="2427"/>
                  </a:lnTo>
                  <a:lnTo>
                    <a:pt x="176" y="2379"/>
                  </a:lnTo>
                  <a:lnTo>
                    <a:pt x="208" y="2333"/>
                  </a:lnTo>
                  <a:lnTo>
                    <a:pt x="243" y="2288"/>
                  </a:lnTo>
                  <a:lnTo>
                    <a:pt x="281" y="2245"/>
                  </a:lnTo>
                  <a:lnTo>
                    <a:pt x="322" y="2203"/>
                  </a:lnTo>
                  <a:close/>
                </a:path>
              </a:pathLst>
            </a:custGeom>
            <a:solidFill>
              <a:srgbClr val="C8A0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709">
              <a:extLst>
                <a:ext uri="{FF2B5EF4-FFF2-40B4-BE49-F238E27FC236}">
                  <a16:creationId xmlns:a16="http://schemas.microsoft.com/office/drawing/2014/main" xmlns="" id="{BF74EB45-6F72-4F99-B789-51A0AFA28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0688" y="4140200"/>
              <a:ext cx="441325" cy="436563"/>
            </a:xfrm>
            <a:custGeom>
              <a:avLst/>
              <a:gdLst>
                <a:gd name="T0" fmla="*/ 240 w 2223"/>
                <a:gd name="T1" fmla="*/ 2177 h 2195"/>
                <a:gd name="T2" fmla="*/ 198 w 2223"/>
                <a:gd name="T3" fmla="*/ 2140 h 2195"/>
                <a:gd name="T4" fmla="*/ 159 w 2223"/>
                <a:gd name="T5" fmla="*/ 2101 h 2195"/>
                <a:gd name="T6" fmla="*/ 122 w 2223"/>
                <a:gd name="T7" fmla="*/ 2060 h 2195"/>
                <a:gd name="T8" fmla="*/ 76 w 2223"/>
                <a:gd name="T9" fmla="*/ 2005 h 2195"/>
                <a:gd name="T10" fmla="*/ 24 w 2223"/>
                <a:gd name="T11" fmla="*/ 1937 h 2195"/>
                <a:gd name="T12" fmla="*/ 31 w 2223"/>
                <a:gd name="T13" fmla="*/ 1893 h 2195"/>
                <a:gd name="T14" fmla="*/ 95 w 2223"/>
                <a:gd name="T15" fmla="*/ 1873 h 2195"/>
                <a:gd name="T16" fmla="*/ 160 w 2223"/>
                <a:gd name="T17" fmla="*/ 1852 h 2195"/>
                <a:gd name="T18" fmla="*/ 225 w 2223"/>
                <a:gd name="T19" fmla="*/ 1827 h 2195"/>
                <a:gd name="T20" fmla="*/ 291 w 2223"/>
                <a:gd name="T21" fmla="*/ 1799 h 2195"/>
                <a:gd name="T22" fmla="*/ 358 w 2223"/>
                <a:gd name="T23" fmla="*/ 1769 h 2195"/>
                <a:gd name="T24" fmla="*/ 427 w 2223"/>
                <a:gd name="T25" fmla="*/ 1734 h 2195"/>
                <a:gd name="T26" fmla="*/ 495 w 2223"/>
                <a:gd name="T27" fmla="*/ 1697 h 2195"/>
                <a:gd name="T28" fmla="*/ 565 w 2223"/>
                <a:gd name="T29" fmla="*/ 1657 h 2195"/>
                <a:gd name="T30" fmla="*/ 634 w 2223"/>
                <a:gd name="T31" fmla="*/ 1613 h 2195"/>
                <a:gd name="T32" fmla="*/ 705 w 2223"/>
                <a:gd name="T33" fmla="*/ 1566 h 2195"/>
                <a:gd name="T34" fmla="*/ 777 w 2223"/>
                <a:gd name="T35" fmla="*/ 1514 h 2195"/>
                <a:gd name="T36" fmla="*/ 848 w 2223"/>
                <a:gd name="T37" fmla="*/ 1460 h 2195"/>
                <a:gd name="T38" fmla="*/ 921 w 2223"/>
                <a:gd name="T39" fmla="*/ 1401 h 2195"/>
                <a:gd name="T40" fmla="*/ 993 w 2223"/>
                <a:gd name="T41" fmla="*/ 1339 h 2195"/>
                <a:gd name="T42" fmla="*/ 1066 w 2223"/>
                <a:gd name="T43" fmla="*/ 1272 h 2195"/>
                <a:gd name="T44" fmla="*/ 1147 w 2223"/>
                <a:gd name="T45" fmla="*/ 1194 h 2195"/>
                <a:gd name="T46" fmla="*/ 1232 w 2223"/>
                <a:gd name="T47" fmla="*/ 1108 h 2195"/>
                <a:gd name="T48" fmla="*/ 1311 w 2223"/>
                <a:gd name="T49" fmla="*/ 1023 h 2195"/>
                <a:gd name="T50" fmla="*/ 1386 w 2223"/>
                <a:gd name="T51" fmla="*/ 940 h 2195"/>
                <a:gd name="T52" fmla="*/ 1454 w 2223"/>
                <a:gd name="T53" fmla="*/ 857 h 2195"/>
                <a:gd name="T54" fmla="*/ 1519 w 2223"/>
                <a:gd name="T55" fmla="*/ 776 h 2195"/>
                <a:gd name="T56" fmla="*/ 1579 w 2223"/>
                <a:gd name="T57" fmla="*/ 696 h 2195"/>
                <a:gd name="T58" fmla="*/ 1634 w 2223"/>
                <a:gd name="T59" fmla="*/ 616 h 2195"/>
                <a:gd name="T60" fmla="*/ 1686 w 2223"/>
                <a:gd name="T61" fmla="*/ 539 h 2195"/>
                <a:gd name="T62" fmla="*/ 1732 w 2223"/>
                <a:gd name="T63" fmla="*/ 462 h 2195"/>
                <a:gd name="T64" fmla="*/ 1775 w 2223"/>
                <a:gd name="T65" fmla="*/ 388 h 2195"/>
                <a:gd name="T66" fmla="*/ 1813 w 2223"/>
                <a:gd name="T67" fmla="*/ 313 h 2195"/>
                <a:gd name="T68" fmla="*/ 1849 w 2223"/>
                <a:gd name="T69" fmla="*/ 241 h 2195"/>
                <a:gd name="T70" fmla="*/ 1881 w 2223"/>
                <a:gd name="T71" fmla="*/ 170 h 2195"/>
                <a:gd name="T72" fmla="*/ 1909 w 2223"/>
                <a:gd name="T73" fmla="*/ 100 h 2195"/>
                <a:gd name="T74" fmla="*/ 1934 w 2223"/>
                <a:gd name="T75" fmla="*/ 33 h 2195"/>
                <a:gd name="T76" fmla="*/ 1982 w 2223"/>
                <a:gd name="T77" fmla="*/ 25 h 2195"/>
                <a:gd name="T78" fmla="*/ 2051 w 2223"/>
                <a:gd name="T79" fmla="*/ 80 h 2195"/>
                <a:gd name="T80" fmla="*/ 2118 w 2223"/>
                <a:gd name="T81" fmla="*/ 139 h 2195"/>
                <a:gd name="T82" fmla="*/ 2181 w 2223"/>
                <a:gd name="T83" fmla="*/ 203 h 2195"/>
                <a:gd name="T84" fmla="*/ 2217 w 2223"/>
                <a:gd name="T85" fmla="*/ 244 h 2195"/>
                <a:gd name="T86" fmla="*/ 2177 w 2223"/>
                <a:gd name="T87" fmla="*/ 344 h 2195"/>
                <a:gd name="T88" fmla="*/ 2074 w 2223"/>
                <a:gd name="T89" fmla="*/ 521 h 2195"/>
                <a:gd name="T90" fmla="*/ 1962 w 2223"/>
                <a:gd name="T91" fmla="*/ 691 h 2195"/>
                <a:gd name="T92" fmla="*/ 1841 w 2223"/>
                <a:gd name="T93" fmla="*/ 853 h 2195"/>
                <a:gd name="T94" fmla="*/ 1715 w 2223"/>
                <a:gd name="T95" fmla="*/ 1008 h 2195"/>
                <a:gd name="T96" fmla="*/ 1582 w 2223"/>
                <a:gd name="T97" fmla="*/ 1154 h 2195"/>
                <a:gd name="T98" fmla="*/ 1446 w 2223"/>
                <a:gd name="T99" fmla="*/ 1293 h 2195"/>
                <a:gd name="T100" fmla="*/ 1308 w 2223"/>
                <a:gd name="T101" fmla="*/ 1424 h 2195"/>
                <a:gd name="T102" fmla="*/ 1170 w 2223"/>
                <a:gd name="T103" fmla="*/ 1548 h 2195"/>
                <a:gd name="T104" fmla="*/ 1032 w 2223"/>
                <a:gd name="T105" fmla="*/ 1662 h 2195"/>
                <a:gd name="T106" fmla="*/ 897 w 2223"/>
                <a:gd name="T107" fmla="*/ 1768 h 2195"/>
                <a:gd name="T108" fmla="*/ 765 w 2223"/>
                <a:gd name="T109" fmla="*/ 1865 h 2195"/>
                <a:gd name="T110" fmla="*/ 638 w 2223"/>
                <a:gd name="T111" fmla="*/ 1954 h 2195"/>
                <a:gd name="T112" fmla="*/ 519 w 2223"/>
                <a:gd name="T113" fmla="*/ 2034 h 2195"/>
                <a:gd name="T114" fmla="*/ 408 w 2223"/>
                <a:gd name="T115" fmla="*/ 2105 h 2195"/>
                <a:gd name="T116" fmla="*/ 307 w 2223"/>
                <a:gd name="T117" fmla="*/ 2167 h 2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23" h="2195">
                  <a:moveTo>
                    <a:pt x="261" y="2195"/>
                  </a:moveTo>
                  <a:lnTo>
                    <a:pt x="240" y="2177"/>
                  </a:lnTo>
                  <a:lnTo>
                    <a:pt x="219" y="2159"/>
                  </a:lnTo>
                  <a:lnTo>
                    <a:pt x="198" y="2140"/>
                  </a:lnTo>
                  <a:lnTo>
                    <a:pt x="179" y="2120"/>
                  </a:lnTo>
                  <a:lnTo>
                    <a:pt x="159" y="2101"/>
                  </a:lnTo>
                  <a:lnTo>
                    <a:pt x="140" y="2081"/>
                  </a:lnTo>
                  <a:lnTo>
                    <a:pt x="122" y="2060"/>
                  </a:lnTo>
                  <a:lnTo>
                    <a:pt x="103" y="2039"/>
                  </a:lnTo>
                  <a:lnTo>
                    <a:pt x="76" y="2005"/>
                  </a:lnTo>
                  <a:lnTo>
                    <a:pt x="49" y="1972"/>
                  </a:lnTo>
                  <a:lnTo>
                    <a:pt x="24" y="1937"/>
                  </a:lnTo>
                  <a:lnTo>
                    <a:pt x="0" y="1901"/>
                  </a:lnTo>
                  <a:lnTo>
                    <a:pt x="31" y="1893"/>
                  </a:lnTo>
                  <a:lnTo>
                    <a:pt x="63" y="1884"/>
                  </a:lnTo>
                  <a:lnTo>
                    <a:pt x="95" y="1873"/>
                  </a:lnTo>
                  <a:lnTo>
                    <a:pt x="127" y="1863"/>
                  </a:lnTo>
                  <a:lnTo>
                    <a:pt x="160" y="1852"/>
                  </a:lnTo>
                  <a:lnTo>
                    <a:pt x="192" y="1839"/>
                  </a:lnTo>
                  <a:lnTo>
                    <a:pt x="225" y="1827"/>
                  </a:lnTo>
                  <a:lnTo>
                    <a:pt x="258" y="1813"/>
                  </a:lnTo>
                  <a:lnTo>
                    <a:pt x="291" y="1799"/>
                  </a:lnTo>
                  <a:lnTo>
                    <a:pt x="325" y="1784"/>
                  </a:lnTo>
                  <a:lnTo>
                    <a:pt x="358" y="1769"/>
                  </a:lnTo>
                  <a:lnTo>
                    <a:pt x="393" y="1752"/>
                  </a:lnTo>
                  <a:lnTo>
                    <a:pt x="427" y="1734"/>
                  </a:lnTo>
                  <a:lnTo>
                    <a:pt x="461" y="1717"/>
                  </a:lnTo>
                  <a:lnTo>
                    <a:pt x="495" y="1697"/>
                  </a:lnTo>
                  <a:lnTo>
                    <a:pt x="530" y="1677"/>
                  </a:lnTo>
                  <a:lnTo>
                    <a:pt x="565" y="1657"/>
                  </a:lnTo>
                  <a:lnTo>
                    <a:pt x="599" y="1636"/>
                  </a:lnTo>
                  <a:lnTo>
                    <a:pt x="634" y="1613"/>
                  </a:lnTo>
                  <a:lnTo>
                    <a:pt x="670" y="1590"/>
                  </a:lnTo>
                  <a:lnTo>
                    <a:pt x="705" y="1566"/>
                  </a:lnTo>
                  <a:lnTo>
                    <a:pt x="740" y="1540"/>
                  </a:lnTo>
                  <a:lnTo>
                    <a:pt x="777" y="1514"/>
                  </a:lnTo>
                  <a:lnTo>
                    <a:pt x="812" y="1487"/>
                  </a:lnTo>
                  <a:lnTo>
                    <a:pt x="848" y="1460"/>
                  </a:lnTo>
                  <a:lnTo>
                    <a:pt x="884" y="1431"/>
                  </a:lnTo>
                  <a:lnTo>
                    <a:pt x="921" y="1401"/>
                  </a:lnTo>
                  <a:lnTo>
                    <a:pt x="957" y="1370"/>
                  </a:lnTo>
                  <a:lnTo>
                    <a:pt x="993" y="1339"/>
                  </a:lnTo>
                  <a:lnTo>
                    <a:pt x="1030" y="1306"/>
                  </a:lnTo>
                  <a:lnTo>
                    <a:pt x="1066" y="1272"/>
                  </a:lnTo>
                  <a:lnTo>
                    <a:pt x="1103" y="1237"/>
                  </a:lnTo>
                  <a:lnTo>
                    <a:pt x="1147" y="1194"/>
                  </a:lnTo>
                  <a:lnTo>
                    <a:pt x="1191" y="1150"/>
                  </a:lnTo>
                  <a:lnTo>
                    <a:pt x="1232" y="1108"/>
                  </a:lnTo>
                  <a:lnTo>
                    <a:pt x="1273" y="1065"/>
                  </a:lnTo>
                  <a:lnTo>
                    <a:pt x="1311" y="1023"/>
                  </a:lnTo>
                  <a:lnTo>
                    <a:pt x="1348" y="981"/>
                  </a:lnTo>
                  <a:lnTo>
                    <a:pt x="1386" y="940"/>
                  </a:lnTo>
                  <a:lnTo>
                    <a:pt x="1421" y="898"/>
                  </a:lnTo>
                  <a:lnTo>
                    <a:pt x="1454" y="857"/>
                  </a:lnTo>
                  <a:lnTo>
                    <a:pt x="1488" y="816"/>
                  </a:lnTo>
                  <a:lnTo>
                    <a:pt x="1519" y="776"/>
                  </a:lnTo>
                  <a:lnTo>
                    <a:pt x="1550" y="735"/>
                  </a:lnTo>
                  <a:lnTo>
                    <a:pt x="1579" y="696"/>
                  </a:lnTo>
                  <a:lnTo>
                    <a:pt x="1607" y="655"/>
                  </a:lnTo>
                  <a:lnTo>
                    <a:pt x="1634" y="616"/>
                  </a:lnTo>
                  <a:lnTo>
                    <a:pt x="1661" y="578"/>
                  </a:lnTo>
                  <a:lnTo>
                    <a:pt x="1686" y="539"/>
                  </a:lnTo>
                  <a:lnTo>
                    <a:pt x="1710" y="501"/>
                  </a:lnTo>
                  <a:lnTo>
                    <a:pt x="1732" y="462"/>
                  </a:lnTo>
                  <a:lnTo>
                    <a:pt x="1754" y="425"/>
                  </a:lnTo>
                  <a:lnTo>
                    <a:pt x="1775" y="388"/>
                  </a:lnTo>
                  <a:lnTo>
                    <a:pt x="1795" y="350"/>
                  </a:lnTo>
                  <a:lnTo>
                    <a:pt x="1813" y="313"/>
                  </a:lnTo>
                  <a:lnTo>
                    <a:pt x="1832" y="277"/>
                  </a:lnTo>
                  <a:lnTo>
                    <a:pt x="1849" y="241"/>
                  </a:lnTo>
                  <a:lnTo>
                    <a:pt x="1865" y="205"/>
                  </a:lnTo>
                  <a:lnTo>
                    <a:pt x="1881" y="170"/>
                  </a:lnTo>
                  <a:lnTo>
                    <a:pt x="1895" y="136"/>
                  </a:lnTo>
                  <a:lnTo>
                    <a:pt x="1909" y="100"/>
                  </a:lnTo>
                  <a:lnTo>
                    <a:pt x="1921" y="66"/>
                  </a:lnTo>
                  <a:lnTo>
                    <a:pt x="1934" y="33"/>
                  </a:lnTo>
                  <a:lnTo>
                    <a:pt x="1945" y="0"/>
                  </a:lnTo>
                  <a:lnTo>
                    <a:pt x="1982" y="25"/>
                  </a:lnTo>
                  <a:lnTo>
                    <a:pt x="2017" y="52"/>
                  </a:lnTo>
                  <a:lnTo>
                    <a:pt x="2051" y="80"/>
                  </a:lnTo>
                  <a:lnTo>
                    <a:pt x="2085" y="109"/>
                  </a:lnTo>
                  <a:lnTo>
                    <a:pt x="2118" y="139"/>
                  </a:lnTo>
                  <a:lnTo>
                    <a:pt x="2150" y="170"/>
                  </a:lnTo>
                  <a:lnTo>
                    <a:pt x="2181" y="203"/>
                  </a:lnTo>
                  <a:lnTo>
                    <a:pt x="2211" y="236"/>
                  </a:lnTo>
                  <a:lnTo>
                    <a:pt x="2217" y="244"/>
                  </a:lnTo>
                  <a:lnTo>
                    <a:pt x="2223" y="253"/>
                  </a:lnTo>
                  <a:lnTo>
                    <a:pt x="2177" y="344"/>
                  </a:lnTo>
                  <a:lnTo>
                    <a:pt x="2127" y="433"/>
                  </a:lnTo>
                  <a:lnTo>
                    <a:pt x="2074" y="521"/>
                  </a:lnTo>
                  <a:lnTo>
                    <a:pt x="2019" y="607"/>
                  </a:lnTo>
                  <a:lnTo>
                    <a:pt x="1962" y="691"/>
                  </a:lnTo>
                  <a:lnTo>
                    <a:pt x="1903" y="773"/>
                  </a:lnTo>
                  <a:lnTo>
                    <a:pt x="1841" y="853"/>
                  </a:lnTo>
                  <a:lnTo>
                    <a:pt x="1779" y="931"/>
                  </a:lnTo>
                  <a:lnTo>
                    <a:pt x="1715" y="1008"/>
                  </a:lnTo>
                  <a:lnTo>
                    <a:pt x="1648" y="1082"/>
                  </a:lnTo>
                  <a:lnTo>
                    <a:pt x="1582" y="1154"/>
                  </a:lnTo>
                  <a:lnTo>
                    <a:pt x="1515" y="1225"/>
                  </a:lnTo>
                  <a:lnTo>
                    <a:pt x="1446" y="1293"/>
                  </a:lnTo>
                  <a:lnTo>
                    <a:pt x="1378" y="1360"/>
                  </a:lnTo>
                  <a:lnTo>
                    <a:pt x="1308" y="1424"/>
                  </a:lnTo>
                  <a:lnTo>
                    <a:pt x="1239" y="1486"/>
                  </a:lnTo>
                  <a:lnTo>
                    <a:pt x="1170" y="1548"/>
                  </a:lnTo>
                  <a:lnTo>
                    <a:pt x="1100" y="1606"/>
                  </a:lnTo>
                  <a:lnTo>
                    <a:pt x="1032" y="1662"/>
                  </a:lnTo>
                  <a:lnTo>
                    <a:pt x="963" y="1716"/>
                  </a:lnTo>
                  <a:lnTo>
                    <a:pt x="897" y="1768"/>
                  </a:lnTo>
                  <a:lnTo>
                    <a:pt x="831" y="1817"/>
                  </a:lnTo>
                  <a:lnTo>
                    <a:pt x="765" y="1865"/>
                  </a:lnTo>
                  <a:lnTo>
                    <a:pt x="701" y="1911"/>
                  </a:lnTo>
                  <a:lnTo>
                    <a:pt x="638" y="1954"/>
                  </a:lnTo>
                  <a:lnTo>
                    <a:pt x="578" y="1995"/>
                  </a:lnTo>
                  <a:lnTo>
                    <a:pt x="519" y="2034"/>
                  </a:lnTo>
                  <a:lnTo>
                    <a:pt x="463" y="2070"/>
                  </a:lnTo>
                  <a:lnTo>
                    <a:pt x="408" y="2105"/>
                  </a:lnTo>
                  <a:lnTo>
                    <a:pt x="356" y="2137"/>
                  </a:lnTo>
                  <a:lnTo>
                    <a:pt x="307" y="2167"/>
                  </a:lnTo>
                  <a:lnTo>
                    <a:pt x="261" y="2195"/>
                  </a:lnTo>
                  <a:close/>
                </a:path>
              </a:pathLst>
            </a:custGeom>
            <a:solidFill>
              <a:srgbClr val="BD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710">
              <a:extLst>
                <a:ext uri="{FF2B5EF4-FFF2-40B4-BE49-F238E27FC236}">
                  <a16:creationId xmlns:a16="http://schemas.microsoft.com/office/drawing/2014/main" xmlns="" id="{2252775F-89E4-4C95-803D-2EDF42885D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3075" y="4191000"/>
              <a:ext cx="450850" cy="447675"/>
            </a:xfrm>
            <a:custGeom>
              <a:avLst/>
              <a:gdLst>
                <a:gd name="T0" fmla="*/ 809 w 2271"/>
                <a:gd name="T1" fmla="*/ 2254 h 2255"/>
                <a:gd name="T2" fmla="*/ 720 w 2271"/>
                <a:gd name="T3" fmla="*/ 2247 h 2255"/>
                <a:gd name="T4" fmla="*/ 632 w 2271"/>
                <a:gd name="T5" fmla="*/ 2235 h 2255"/>
                <a:gd name="T6" fmla="*/ 545 w 2271"/>
                <a:gd name="T7" fmla="*/ 2217 h 2255"/>
                <a:gd name="T8" fmla="*/ 459 w 2271"/>
                <a:gd name="T9" fmla="*/ 2193 h 2255"/>
                <a:gd name="T10" fmla="*/ 376 w 2271"/>
                <a:gd name="T11" fmla="*/ 2164 h 2255"/>
                <a:gd name="T12" fmla="*/ 296 w 2271"/>
                <a:gd name="T13" fmla="*/ 2130 h 2255"/>
                <a:gd name="T14" fmla="*/ 218 w 2271"/>
                <a:gd name="T15" fmla="*/ 2090 h 2255"/>
                <a:gd name="T16" fmla="*/ 142 w 2271"/>
                <a:gd name="T17" fmla="*/ 2046 h 2255"/>
                <a:gd name="T18" fmla="*/ 69 w 2271"/>
                <a:gd name="T19" fmla="*/ 1996 h 2255"/>
                <a:gd name="T20" fmla="*/ 0 w 2271"/>
                <a:gd name="T21" fmla="*/ 1942 h 2255"/>
                <a:gd name="T22" fmla="*/ 147 w 2271"/>
                <a:gd name="T23" fmla="*/ 1852 h 2255"/>
                <a:gd name="T24" fmla="*/ 317 w 2271"/>
                <a:gd name="T25" fmla="*/ 1742 h 2255"/>
                <a:gd name="T26" fmla="*/ 504 w 2271"/>
                <a:gd name="T27" fmla="*/ 1612 h 2255"/>
                <a:gd name="T28" fmla="*/ 702 w 2271"/>
                <a:gd name="T29" fmla="*/ 1463 h 2255"/>
                <a:gd name="T30" fmla="*/ 909 w 2271"/>
                <a:gd name="T31" fmla="*/ 1295 h 2255"/>
                <a:gd name="T32" fmla="*/ 1117 w 2271"/>
                <a:gd name="T33" fmla="*/ 1107 h 2255"/>
                <a:gd name="T34" fmla="*/ 1321 w 2271"/>
                <a:gd name="T35" fmla="*/ 901 h 2255"/>
                <a:gd name="T36" fmla="*/ 1518 w 2271"/>
                <a:gd name="T37" fmla="*/ 678 h 2255"/>
                <a:gd name="T38" fmla="*/ 1701 w 2271"/>
                <a:gd name="T39" fmla="*/ 438 h 2255"/>
                <a:gd name="T40" fmla="*/ 1866 w 2271"/>
                <a:gd name="T41" fmla="*/ 180 h 2255"/>
                <a:gd name="T42" fmla="*/ 1991 w 2271"/>
                <a:gd name="T43" fmla="*/ 35 h 2255"/>
                <a:gd name="T44" fmla="*/ 2069 w 2271"/>
                <a:gd name="T45" fmla="*/ 147 h 2255"/>
                <a:gd name="T46" fmla="*/ 2135 w 2271"/>
                <a:gd name="T47" fmla="*/ 264 h 2255"/>
                <a:gd name="T48" fmla="*/ 2187 w 2271"/>
                <a:gd name="T49" fmla="*/ 387 h 2255"/>
                <a:gd name="T50" fmla="*/ 2226 w 2271"/>
                <a:gd name="T51" fmla="*/ 512 h 2255"/>
                <a:gd name="T52" fmla="*/ 2253 w 2271"/>
                <a:gd name="T53" fmla="*/ 640 h 2255"/>
                <a:gd name="T54" fmla="*/ 2268 w 2271"/>
                <a:gd name="T55" fmla="*/ 770 h 2255"/>
                <a:gd name="T56" fmla="*/ 2270 w 2271"/>
                <a:gd name="T57" fmla="*/ 900 h 2255"/>
                <a:gd name="T58" fmla="*/ 2259 w 2271"/>
                <a:gd name="T59" fmla="*/ 1030 h 2255"/>
                <a:gd name="T60" fmla="*/ 2237 w 2271"/>
                <a:gd name="T61" fmla="*/ 1159 h 2255"/>
                <a:gd name="T62" fmla="*/ 2202 w 2271"/>
                <a:gd name="T63" fmla="*/ 1285 h 2255"/>
                <a:gd name="T64" fmla="*/ 2148 w 2271"/>
                <a:gd name="T65" fmla="*/ 1401 h 2255"/>
                <a:gd name="T66" fmla="*/ 2081 w 2271"/>
                <a:gd name="T67" fmla="*/ 1510 h 2255"/>
                <a:gd name="T68" fmla="*/ 2005 w 2271"/>
                <a:gd name="T69" fmla="*/ 1615 h 2255"/>
                <a:gd name="T70" fmla="*/ 1822 w 2271"/>
                <a:gd name="T71" fmla="*/ 1821 h 2255"/>
                <a:gd name="T72" fmla="*/ 1734 w 2271"/>
                <a:gd name="T73" fmla="*/ 1900 h 2255"/>
                <a:gd name="T74" fmla="*/ 1649 w 2271"/>
                <a:gd name="T75" fmla="*/ 1969 h 2255"/>
                <a:gd name="T76" fmla="*/ 1561 w 2271"/>
                <a:gd name="T77" fmla="*/ 2032 h 2255"/>
                <a:gd name="T78" fmla="*/ 1471 w 2271"/>
                <a:gd name="T79" fmla="*/ 2089 h 2255"/>
                <a:gd name="T80" fmla="*/ 1380 w 2271"/>
                <a:gd name="T81" fmla="*/ 2141 h 2255"/>
                <a:gd name="T82" fmla="*/ 1287 w 2271"/>
                <a:gd name="T83" fmla="*/ 2187 h 2255"/>
                <a:gd name="T84" fmla="*/ 1161 w 2271"/>
                <a:gd name="T85" fmla="*/ 2224 h 2255"/>
                <a:gd name="T86" fmla="*/ 1016 w 2271"/>
                <a:gd name="T87" fmla="*/ 2248 h 2255"/>
                <a:gd name="T88" fmla="*/ 869 w 2271"/>
                <a:gd name="T89" fmla="*/ 2255 h 2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71" h="2255">
                  <a:moveTo>
                    <a:pt x="869" y="2255"/>
                  </a:moveTo>
                  <a:lnTo>
                    <a:pt x="839" y="2255"/>
                  </a:lnTo>
                  <a:lnTo>
                    <a:pt x="809" y="2254"/>
                  </a:lnTo>
                  <a:lnTo>
                    <a:pt x="779" y="2252"/>
                  </a:lnTo>
                  <a:lnTo>
                    <a:pt x="749" y="2250"/>
                  </a:lnTo>
                  <a:lnTo>
                    <a:pt x="720" y="2247"/>
                  </a:lnTo>
                  <a:lnTo>
                    <a:pt x="690" y="2244"/>
                  </a:lnTo>
                  <a:lnTo>
                    <a:pt x="661" y="2240"/>
                  </a:lnTo>
                  <a:lnTo>
                    <a:pt x="632" y="2235"/>
                  </a:lnTo>
                  <a:lnTo>
                    <a:pt x="603" y="2229"/>
                  </a:lnTo>
                  <a:lnTo>
                    <a:pt x="574" y="2223"/>
                  </a:lnTo>
                  <a:lnTo>
                    <a:pt x="545" y="2217"/>
                  </a:lnTo>
                  <a:lnTo>
                    <a:pt x="517" y="2210"/>
                  </a:lnTo>
                  <a:lnTo>
                    <a:pt x="488" y="2201"/>
                  </a:lnTo>
                  <a:lnTo>
                    <a:pt x="459" y="2193"/>
                  </a:lnTo>
                  <a:lnTo>
                    <a:pt x="431" y="2184"/>
                  </a:lnTo>
                  <a:lnTo>
                    <a:pt x="404" y="2174"/>
                  </a:lnTo>
                  <a:lnTo>
                    <a:pt x="376" y="2164"/>
                  </a:lnTo>
                  <a:lnTo>
                    <a:pt x="349" y="2153"/>
                  </a:lnTo>
                  <a:lnTo>
                    <a:pt x="322" y="2141"/>
                  </a:lnTo>
                  <a:lnTo>
                    <a:pt x="296" y="2130"/>
                  </a:lnTo>
                  <a:lnTo>
                    <a:pt x="270" y="2117"/>
                  </a:lnTo>
                  <a:lnTo>
                    <a:pt x="244" y="2104"/>
                  </a:lnTo>
                  <a:lnTo>
                    <a:pt x="218" y="2090"/>
                  </a:lnTo>
                  <a:lnTo>
                    <a:pt x="192" y="2076"/>
                  </a:lnTo>
                  <a:lnTo>
                    <a:pt x="167" y="2061"/>
                  </a:lnTo>
                  <a:lnTo>
                    <a:pt x="142" y="2046"/>
                  </a:lnTo>
                  <a:lnTo>
                    <a:pt x="117" y="2029"/>
                  </a:lnTo>
                  <a:lnTo>
                    <a:pt x="93" y="2014"/>
                  </a:lnTo>
                  <a:lnTo>
                    <a:pt x="69" y="1996"/>
                  </a:lnTo>
                  <a:lnTo>
                    <a:pt x="45" y="1978"/>
                  </a:lnTo>
                  <a:lnTo>
                    <a:pt x="23" y="1961"/>
                  </a:lnTo>
                  <a:lnTo>
                    <a:pt x="0" y="1942"/>
                  </a:lnTo>
                  <a:lnTo>
                    <a:pt x="46" y="1914"/>
                  </a:lnTo>
                  <a:lnTo>
                    <a:pt x="95" y="1884"/>
                  </a:lnTo>
                  <a:lnTo>
                    <a:pt x="147" y="1852"/>
                  </a:lnTo>
                  <a:lnTo>
                    <a:pt x="202" y="1817"/>
                  </a:lnTo>
                  <a:lnTo>
                    <a:pt x="258" y="1781"/>
                  </a:lnTo>
                  <a:lnTo>
                    <a:pt x="317" y="1742"/>
                  </a:lnTo>
                  <a:lnTo>
                    <a:pt x="377" y="1701"/>
                  </a:lnTo>
                  <a:lnTo>
                    <a:pt x="440" y="1658"/>
                  </a:lnTo>
                  <a:lnTo>
                    <a:pt x="504" y="1612"/>
                  </a:lnTo>
                  <a:lnTo>
                    <a:pt x="570" y="1564"/>
                  </a:lnTo>
                  <a:lnTo>
                    <a:pt x="636" y="1515"/>
                  </a:lnTo>
                  <a:lnTo>
                    <a:pt x="702" y="1463"/>
                  </a:lnTo>
                  <a:lnTo>
                    <a:pt x="771" y="1409"/>
                  </a:lnTo>
                  <a:lnTo>
                    <a:pt x="839" y="1353"/>
                  </a:lnTo>
                  <a:lnTo>
                    <a:pt x="909" y="1295"/>
                  </a:lnTo>
                  <a:lnTo>
                    <a:pt x="978" y="1233"/>
                  </a:lnTo>
                  <a:lnTo>
                    <a:pt x="1047" y="1171"/>
                  </a:lnTo>
                  <a:lnTo>
                    <a:pt x="1117" y="1107"/>
                  </a:lnTo>
                  <a:lnTo>
                    <a:pt x="1185" y="1040"/>
                  </a:lnTo>
                  <a:lnTo>
                    <a:pt x="1254" y="972"/>
                  </a:lnTo>
                  <a:lnTo>
                    <a:pt x="1321" y="901"/>
                  </a:lnTo>
                  <a:lnTo>
                    <a:pt x="1387" y="829"/>
                  </a:lnTo>
                  <a:lnTo>
                    <a:pt x="1454" y="755"/>
                  </a:lnTo>
                  <a:lnTo>
                    <a:pt x="1518" y="678"/>
                  </a:lnTo>
                  <a:lnTo>
                    <a:pt x="1580" y="600"/>
                  </a:lnTo>
                  <a:lnTo>
                    <a:pt x="1642" y="520"/>
                  </a:lnTo>
                  <a:lnTo>
                    <a:pt x="1701" y="438"/>
                  </a:lnTo>
                  <a:lnTo>
                    <a:pt x="1758" y="354"/>
                  </a:lnTo>
                  <a:lnTo>
                    <a:pt x="1813" y="268"/>
                  </a:lnTo>
                  <a:lnTo>
                    <a:pt x="1866" y="180"/>
                  </a:lnTo>
                  <a:lnTo>
                    <a:pt x="1916" y="91"/>
                  </a:lnTo>
                  <a:lnTo>
                    <a:pt x="1962" y="0"/>
                  </a:lnTo>
                  <a:lnTo>
                    <a:pt x="1991" y="35"/>
                  </a:lnTo>
                  <a:lnTo>
                    <a:pt x="2020" y="72"/>
                  </a:lnTo>
                  <a:lnTo>
                    <a:pt x="2045" y="110"/>
                  </a:lnTo>
                  <a:lnTo>
                    <a:pt x="2069" y="147"/>
                  </a:lnTo>
                  <a:lnTo>
                    <a:pt x="2092" y="185"/>
                  </a:lnTo>
                  <a:lnTo>
                    <a:pt x="2114" y="225"/>
                  </a:lnTo>
                  <a:lnTo>
                    <a:pt x="2135" y="264"/>
                  </a:lnTo>
                  <a:lnTo>
                    <a:pt x="2153" y="305"/>
                  </a:lnTo>
                  <a:lnTo>
                    <a:pt x="2171" y="345"/>
                  </a:lnTo>
                  <a:lnTo>
                    <a:pt x="2187" y="387"/>
                  </a:lnTo>
                  <a:lnTo>
                    <a:pt x="2201" y="428"/>
                  </a:lnTo>
                  <a:lnTo>
                    <a:pt x="2215" y="470"/>
                  </a:lnTo>
                  <a:lnTo>
                    <a:pt x="2226" y="512"/>
                  </a:lnTo>
                  <a:lnTo>
                    <a:pt x="2236" y="555"/>
                  </a:lnTo>
                  <a:lnTo>
                    <a:pt x="2246" y="597"/>
                  </a:lnTo>
                  <a:lnTo>
                    <a:pt x="2253" y="640"/>
                  </a:lnTo>
                  <a:lnTo>
                    <a:pt x="2259" y="683"/>
                  </a:lnTo>
                  <a:lnTo>
                    <a:pt x="2264" y="726"/>
                  </a:lnTo>
                  <a:lnTo>
                    <a:pt x="2268" y="770"/>
                  </a:lnTo>
                  <a:lnTo>
                    <a:pt x="2270" y="813"/>
                  </a:lnTo>
                  <a:lnTo>
                    <a:pt x="2271" y="857"/>
                  </a:lnTo>
                  <a:lnTo>
                    <a:pt x="2270" y="900"/>
                  </a:lnTo>
                  <a:lnTo>
                    <a:pt x="2268" y="944"/>
                  </a:lnTo>
                  <a:lnTo>
                    <a:pt x="2264" y="986"/>
                  </a:lnTo>
                  <a:lnTo>
                    <a:pt x="2259" y="1030"/>
                  </a:lnTo>
                  <a:lnTo>
                    <a:pt x="2253" y="1074"/>
                  </a:lnTo>
                  <a:lnTo>
                    <a:pt x="2246" y="1116"/>
                  </a:lnTo>
                  <a:lnTo>
                    <a:pt x="2237" y="1159"/>
                  </a:lnTo>
                  <a:lnTo>
                    <a:pt x="2227" y="1201"/>
                  </a:lnTo>
                  <a:lnTo>
                    <a:pt x="2216" y="1244"/>
                  </a:lnTo>
                  <a:lnTo>
                    <a:pt x="2202" y="1285"/>
                  </a:lnTo>
                  <a:lnTo>
                    <a:pt x="2189" y="1328"/>
                  </a:lnTo>
                  <a:lnTo>
                    <a:pt x="2169" y="1364"/>
                  </a:lnTo>
                  <a:lnTo>
                    <a:pt x="2148" y="1401"/>
                  </a:lnTo>
                  <a:lnTo>
                    <a:pt x="2126" y="1438"/>
                  </a:lnTo>
                  <a:lnTo>
                    <a:pt x="2105" y="1474"/>
                  </a:lnTo>
                  <a:lnTo>
                    <a:pt x="2081" y="1510"/>
                  </a:lnTo>
                  <a:lnTo>
                    <a:pt x="2057" y="1546"/>
                  </a:lnTo>
                  <a:lnTo>
                    <a:pt x="2031" y="1581"/>
                  </a:lnTo>
                  <a:lnTo>
                    <a:pt x="2005" y="1615"/>
                  </a:lnTo>
                  <a:lnTo>
                    <a:pt x="1719" y="1537"/>
                  </a:lnTo>
                  <a:lnTo>
                    <a:pt x="1849" y="1793"/>
                  </a:lnTo>
                  <a:lnTo>
                    <a:pt x="1822" y="1821"/>
                  </a:lnTo>
                  <a:lnTo>
                    <a:pt x="1793" y="1848"/>
                  </a:lnTo>
                  <a:lnTo>
                    <a:pt x="1764" y="1875"/>
                  </a:lnTo>
                  <a:lnTo>
                    <a:pt x="1734" y="1900"/>
                  </a:lnTo>
                  <a:lnTo>
                    <a:pt x="1706" y="1924"/>
                  </a:lnTo>
                  <a:lnTo>
                    <a:pt x="1677" y="1947"/>
                  </a:lnTo>
                  <a:lnTo>
                    <a:pt x="1649" y="1969"/>
                  </a:lnTo>
                  <a:lnTo>
                    <a:pt x="1620" y="1991"/>
                  </a:lnTo>
                  <a:lnTo>
                    <a:pt x="1591" y="2011"/>
                  </a:lnTo>
                  <a:lnTo>
                    <a:pt x="1561" y="2032"/>
                  </a:lnTo>
                  <a:lnTo>
                    <a:pt x="1532" y="2052"/>
                  </a:lnTo>
                  <a:lnTo>
                    <a:pt x="1502" y="2071"/>
                  </a:lnTo>
                  <a:lnTo>
                    <a:pt x="1471" y="2089"/>
                  </a:lnTo>
                  <a:lnTo>
                    <a:pt x="1441" y="2107"/>
                  </a:lnTo>
                  <a:lnTo>
                    <a:pt x="1410" y="2125"/>
                  </a:lnTo>
                  <a:lnTo>
                    <a:pt x="1380" y="2141"/>
                  </a:lnTo>
                  <a:lnTo>
                    <a:pt x="1349" y="2157"/>
                  </a:lnTo>
                  <a:lnTo>
                    <a:pt x="1318" y="2172"/>
                  </a:lnTo>
                  <a:lnTo>
                    <a:pt x="1287" y="2187"/>
                  </a:lnTo>
                  <a:lnTo>
                    <a:pt x="1255" y="2200"/>
                  </a:lnTo>
                  <a:lnTo>
                    <a:pt x="1208" y="2214"/>
                  </a:lnTo>
                  <a:lnTo>
                    <a:pt x="1161" y="2224"/>
                  </a:lnTo>
                  <a:lnTo>
                    <a:pt x="1112" y="2234"/>
                  </a:lnTo>
                  <a:lnTo>
                    <a:pt x="1065" y="2242"/>
                  </a:lnTo>
                  <a:lnTo>
                    <a:pt x="1016" y="2248"/>
                  </a:lnTo>
                  <a:lnTo>
                    <a:pt x="967" y="2252"/>
                  </a:lnTo>
                  <a:lnTo>
                    <a:pt x="918" y="2254"/>
                  </a:lnTo>
                  <a:lnTo>
                    <a:pt x="869" y="2255"/>
                  </a:lnTo>
                  <a:close/>
                </a:path>
              </a:pathLst>
            </a:custGeom>
            <a:solidFill>
              <a:srgbClr val="B690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711">
              <a:extLst>
                <a:ext uri="{FF2B5EF4-FFF2-40B4-BE49-F238E27FC236}">
                  <a16:creationId xmlns:a16="http://schemas.microsoft.com/office/drawing/2014/main" xmlns="" id="{F1E2E9D7-5385-4383-93E9-05D1DD4BD2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1313" y="4529138"/>
              <a:ext cx="77788" cy="79375"/>
            </a:xfrm>
            <a:custGeom>
              <a:avLst/>
              <a:gdLst>
                <a:gd name="T0" fmla="*/ 393 w 398"/>
                <a:gd name="T1" fmla="*/ 403 h 403"/>
                <a:gd name="T2" fmla="*/ 353 w 398"/>
                <a:gd name="T3" fmla="*/ 376 h 403"/>
                <a:gd name="T4" fmla="*/ 316 w 398"/>
                <a:gd name="T5" fmla="*/ 348 h 403"/>
                <a:gd name="T6" fmla="*/ 278 w 398"/>
                <a:gd name="T7" fmla="*/ 319 h 403"/>
                <a:gd name="T8" fmla="*/ 242 w 398"/>
                <a:gd name="T9" fmla="*/ 288 h 403"/>
                <a:gd name="T10" fmla="*/ 207 w 398"/>
                <a:gd name="T11" fmla="*/ 256 h 403"/>
                <a:gd name="T12" fmla="*/ 173 w 398"/>
                <a:gd name="T13" fmla="*/ 222 h 403"/>
                <a:gd name="T14" fmla="*/ 139 w 398"/>
                <a:gd name="T15" fmla="*/ 187 h 403"/>
                <a:gd name="T16" fmla="*/ 107 w 398"/>
                <a:gd name="T17" fmla="*/ 151 h 403"/>
                <a:gd name="T18" fmla="*/ 78 w 398"/>
                <a:gd name="T19" fmla="*/ 116 h 403"/>
                <a:gd name="T20" fmla="*/ 51 w 398"/>
                <a:gd name="T21" fmla="*/ 80 h 403"/>
                <a:gd name="T22" fmla="*/ 25 w 398"/>
                <a:gd name="T23" fmla="*/ 45 h 403"/>
                <a:gd name="T24" fmla="*/ 0 w 398"/>
                <a:gd name="T25" fmla="*/ 8 h 403"/>
                <a:gd name="T26" fmla="*/ 26 w 398"/>
                <a:gd name="T27" fmla="*/ 7 h 403"/>
                <a:gd name="T28" fmla="*/ 53 w 398"/>
                <a:gd name="T29" fmla="*/ 5 h 403"/>
                <a:gd name="T30" fmla="*/ 80 w 398"/>
                <a:gd name="T31" fmla="*/ 2 h 403"/>
                <a:gd name="T32" fmla="*/ 107 w 398"/>
                <a:gd name="T33" fmla="*/ 0 h 403"/>
                <a:gd name="T34" fmla="*/ 128 w 398"/>
                <a:gd name="T35" fmla="*/ 35 h 403"/>
                <a:gd name="T36" fmla="*/ 149 w 398"/>
                <a:gd name="T37" fmla="*/ 70 h 403"/>
                <a:gd name="T38" fmla="*/ 171 w 398"/>
                <a:gd name="T39" fmla="*/ 103 h 403"/>
                <a:gd name="T40" fmla="*/ 193 w 398"/>
                <a:gd name="T41" fmla="*/ 137 h 403"/>
                <a:gd name="T42" fmla="*/ 216 w 398"/>
                <a:gd name="T43" fmla="*/ 171 h 403"/>
                <a:gd name="T44" fmla="*/ 241 w 398"/>
                <a:gd name="T45" fmla="*/ 203 h 403"/>
                <a:gd name="T46" fmla="*/ 267 w 398"/>
                <a:gd name="T47" fmla="*/ 236 h 403"/>
                <a:gd name="T48" fmla="*/ 293 w 398"/>
                <a:gd name="T49" fmla="*/ 267 h 403"/>
                <a:gd name="T50" fmla="*/ 321 w 398"/>
                <a:gd name="T51" fmla="*/ 299 h 403"/>
                <a:gd name="T52" fmla="*/ 347 w 398"/>
                <a:gd name="T53" fmla="*/ 329 h 403"/>
                <a:gd name="T54" fmla="*/ 373 w 398"/>
                <a:gd name="T55" fmla="*/ 358 h 403"/>
                <a:gd name="T56" fmla="*/ 398 w 398"/>
                <a:gd name="T57" fmla="*/ 386 h 403"/>
                <a:gd name="T58" fmla="*/ 397 w 398"/>
                <a:gd name="T59" fmla="*/ 390 h 403"/>
                <a:gd name="T60" fmla="*/ 393 w 398"/>
                <a:gd name="T61" fmla="*/ 403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98" h="403">
                  <a:moveTo>
                    <a:pt x="393" y="403"/>
                  </a:moveTo>
                  <a:lnTo>
                    <a:pt x="353" y="376"/>
                  </a:lnTo>
                  <a:lnTo>
                    <a:pt x="316" y="348"/>
                  </a:lnTo>
                  <a:lnTo>
                    <a:pt x="278" y="319"/>
                  </a:lnTo>
                  <a:lnTo>
                    <a:pt x="242" y="288"/>
                  </a:lnTo>
                  <a:lnTo>
                    <a:pt x="207" y="256"/>
                  </a:lnTo>
                  <a:lnTo>
                    <a:pt x="173" y="222"/>
                  </a:lnTo>
                  <a:lnTo>
                    <a:pt x="139" y="187"/>
                  </a:lnTo>
                  <a:lnTo>
                    <a:pt x="107" y="151"/>
                  </a:lnTo>
                  <a:lnTo>
                    <a:pt x="78" y="116"/>
                  </a:lnTo>
                  <a:lnTo>
                    <a:pt x="51" y="80"/>
                  </a:lnTo>
                  <a:lnTo>
                    <a:pt x="25" y="45"/>
                  </a:lnTo>
                  <a:lnTo>
                    <a:pt x="0" y="8"/>
                  </a:lnTo>
                  <a:lnTo>
                    <a:pt x="26" y="7"/>
                  </a:lnTo>
                  <a:lnTo>
                    <a:pt x="53" y="5"/>
                  </a:lnTo>
                  <a:lnTo>
                    <a:pt x="80" y="2"/>
                  </a:lnTo>
                  <a:lnTo>
                    <a:pt x="107" y="0"/>
                  </a:lnTo>
                  <a:lnTo>
                    <a:pt x="128" y="35"/>
                  </a:lnTo>
                  <a:lnTo>
                    <a:pt x="149" y="70"/>
                  </a:lnTo>
                  <a:lnTo>
                    <a:pt x="171" y="103"/>
                  </a:lnTo>
                  <a:lnTo>
                    <a:pt x="193" y="137"/>
                  </a:lnTo>
                  <a:lnTo>
                    <a:pt x="216" y="171"/>
                  </a:lnTo>
                  <a:lnTo>
                    <a:pt x="241" y="203"/>
                  </a:lnTo>
                  <a:lnTo>
                    <a:pt x="267" y="236"/>
                  </a:lnTo>
                  <a:lnTo>
                    <a:pt x="293" y="267"/>
                  </a:lnTo>
                  <a:lnTo>
                    <a:pt x="321" y="299"/>
                  </a:lnTo>
                  <a:lnTo>
                    <a:pt x="347" y="329"/>
                  </a:lnTo>
                  <a:lnTo>
                    <a:pt x="373" y="358"/>
                  </a:lnTo>
                  <a:lnTo>
                    <a:pt x="398" y="386"/>
                  </a:lnTo>
                  <a:lnTo>
                    <a:pt x="397" y="390"/>
                  </a:lnTo>
                  <a:lnTo>
                    <a:pt x="393" y="403"/>
                  </a:lnTo>
                  <a:close/>
                </a:path>
              </a:pathLst>
            </a:custGeom>
            <a:solidFill>
              <a:srgbClr val="BD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712">
              <a:extLst>
                <a:ext uri="{FF2B5EF4-FFF2-40B4-BE49-F238E27FC236}">
                  <a16:creationId xmlns:a16="http://schemas.microsoft.com/office/drawing/2014/main" xmlns="" id="{BC0A286B-180D-4B5E-9DA7-66452F2D3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9100" y="4605338"/>
              <a:ext cx="9525" cy="11113"/>
            </a:xfrm>
            <a:custGeom>
              <a:avLst/>
              <a:gdLst>
                <a:gd name="T0" fmla="*/ 54 w 54"/>
                <a:gd name="T1" fmla="*/ 51 h 51"/>
                <a:gd name="T2" fmla="*/ 40 w 54"/>
                <a:gd name="T3" fmla="*/ 43 h 51"/>
                <a:gd name="T4" fmla="*/ 27 w 54"/>
                <a:gd name="T5" fmla="*/ 35 h 51"/>
                <a:gd name="T6" fmla="*/ 13 w 54"/>
                <a:gd name="T7" fmla="*/ 25 h 51"/>
                <a:gd name="T8" fmla="*/ 0 w 54"/>
                <a:gd name="T9" fmla="*/ 17 h 51"/>
                <a:gd name="T10" fmla="*/ 4 w 54"/>
                <a:gd name="T11" fmla="*/ 4 h 51"/>
                <a:gd name="T12" fmla="*/ 5 w 54"/>
                <a:gd name="T13" fmla="*/ 0 h 51"/>
                <a:gd name="T14" fmla="*/ 17 w 54"/>
                <a:gd name="T15" fmla="*/ 13 h 51"/>
                <a:gd name="T16" fmla="*/ 30 w 54"/>
                <a:gd name="T17" fmla="*/ 26 h 51"/>
                <a:gd name="T18" fmla="*/ 42 w 54"/>
                <a:gd name="T19" fmla="*/ 39 h 51"/>
                <a:gd name="T20" fmla="*/ 54 w 54"/>
                <a:gd name="T2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" h="51">
                  <a:moveTo>
                    <a:pt x="54" y="51"/>
                  </a:moveTo>
                  <a:lnTo>
                    <a:pt x="40" y="43"/>
                  </a:lnTo>
                  <a:lnTo>
                    <a:pt x="27" y="35"/>
                  </a:lnTo>
                  <a:lnTo>
                    <a:pt x="13" y="25"/>
                  </a:lnTo>
                  <a:lnTo>
                    <a:pt x="0" y="17"/>
                  </a:lnTo>
                  <a:lnTo>
                    <a:pt x="4" y="4"/>
                  </a:lnTo>
                  <a:lnTo>
                    <a:pt x="5" y="0"/>
                  </a:lnTo>
                  <a:lnTo>
                    <a:pt x="17" y="13"/>
                  </a:lnTo>
                  <a:lnTo>
                    <a:pt x="30" y="26"/>
                  </a:lnTo>
                  <a:lnTo>
                    <a:pt x="42" y="39"/>
                  </a:lnTo>
                  <a:lnTo>
                    <a:pt x="54" y="51"/>
                  </a:lnTo>
                  <a:close/>
                </a:path>
              </a:pathLst>
            </a:custGeom>
            <a:solidFill>
              <a:srgbClr val="B690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713">
              <a:extLst>
                <a:ext uri="{FF2B5EF4-FFF2-40B4-BE49-F238E27FC236}">
                  <a16:creationId xmlns:a16="http://schemas.microsoft.com/office/drawing/2014/main" xmlns="" id="{0EB174A5-A4CE-43AD-8351-934D1E0735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0738" y="4067175"/>
              <a:ext cx="68263" cy="68263"/>
            </a:xfrm>
            <a:custGeom>
              <a:avLst/>
              <a:gdLst>
                <a:gd name="T0" fmla="*/ 337 w 345"/>
                <a:gd name="T1" fmla="*/ 338 h 338"/>
                <a:gd name="T2" fmla="*/ 299 w 345"/>
                <a:gd name="T3" fmla="*/ 299 h 338"/>
                <a:gd name="T4" fmla="*/ 259 w 345"/>
                <a:gd name="T5" fmla="*/ 263 h 338"/>
                <a:gd name="T6" fmla="*/ 219 w 345"/>
                <a:gd name="T7" fmla="*/ 229 h 338"/>
                <a:gd name="T8" fmla="*/ 177 w 345"/>
                <a:gd name="T9" fmla="*/ 194 h 338"/>
                <a:gd name="T10" fmla="*/ 134 w 345"/>
                <a:gd name="T11" fmla="*/ 162 h 338"/>
                <a:gd name="T12" fmla="*/ 90 w 345"/>
                <a:gd name="T13" fmla="*/ 132 h 338"/>
                <a:gd name="T14" fmla="*/ 45 w 345"/>
                <a:gd name="T15" fmla="*/ 102 h 338"/>
                <a:gd name="T16" fmla="*/ 0 w 345"/>
                <a:gd name="T17" fmla="*/ 75 h 338"/>
                <a:gd name="T18" fmla="*/ 3 w 345"/>
                <a:gd name="T19" fmla="*/ 56 h 338"/>
                <a:gd name="T20" fmla="*/ 5 w 345"/>
                <a:gd name="T21" fmla="*/ 37 h 338"/>
                <a:gd name="T22" fmla="*/ 8 w 345"/>
                <a:gd name="T23" fmla="*/ 19 h 338"/>
                <a:gd name="T24" fmla="*/ 10 w 345"/>
                <a:gd name="T25" fmla="*/ 0 h 338"/>
                <a:gd name="T26" fmla="*/ 48 w 345"/>
                <a:gd name="T27" fmla="*/ 26 h 338"/>
                <a:gd name="T28" fmla="*/ 85 w 345"/>
                <a:gd name="T29" fmla="*/ 54 h 338"/>
                <a:gd name="T30" fmla="*/ 121 w 345"/>
                <a:gd name="T31" fmla="*/ 83 h 338"/>
                <a:gd name="T32" fmla="*/ 157 w 345"/>
                <a:gd name="T33" fmla="*/ 113 h 338"/>
                <a:gd name="T34" fmla="*/ 192 w 345"/>
                <a:gd name="T35" fmla="*/ 146 h 338"/>
                <a:gd name="T36" fmla="*/ 225 w 345"/>
                <a:gd name="T37" fmla="*/ 179 h 338"/>
                <a:gd name="T38" fmla="*/ 257 w 345"/>
                <a:gd name="T39" fmla="*/ 213 h 338"/>
                <a:gd name="T40" fmla="*/ 289 w 345"/>
                <a:gd name="T41" fmla="*/ 248 h 338"/>
                <a:gd name="T42" fmla="*/ 304 w 345"/>
                <a:gd name="T43" fmla="*/ 266 h 338"/>
                <a:gd name="T44" fmla="*/ 318 w 345"/>
                <a:gd name="T45" fmla="*/ 284 h 338"/>
                <a:gd name="T46" fmla="*/ 332 w 345"/>
                <a:gd name="T47" fmla="*/ 301 h 338"/>
                <a:gd name="T48" fmla="*/ 345 w 345"/>
                <a:gd name="T49" fmla="*/ 319 h 338"/>
                <a:gd name="T50" fmla="*/ 341 w 345"/>
                <a:gd name="T51" fmla="*/ 328 h 338"/>
                <a:gd name="T52" fmla="*/ 337 w 345"/>
                <a:gd name="T53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5" h="338">
                  <a:moveTo>
                    <a:pt x="337" y="338"/>
                  </a:moveTo>
                  <a:lnTo>
                    <a:pt x="299" y="299"/>
                  </a:lnTo>
                  <a:lnTo>
                    <a:pt x="259" y="263"/>
                  </a:lnTo>
                  <a:lnTo>
                    <a:pt x="219" y="229"/>
                  </a:lnTo>
                  <a:lnTo>
                    <a:pt x="177" y="194"/>
                  </a:lnTo>
                  <a:lnTo>
                    <a:pt x="134" y="162"/>
                  </a:lnTo>
                  <a:lnTo>
                    <a:pt x="90" y="132"/>
                  </a:lnTo>
                  <a:lnTo>
                    <a:pt x="45" y="102"/>
                  </a:lnTo>
                  <a:lnTo>
                    <a:pt x="0" y="75"/>
                  </a:lnTo>
                  <a:lnTo>
                    <a:pt x="3" y="56"/>
                  </a:lnTo>
                  <a:lnTo>
                    <a:pt x="5" y="37"/>
                  </a:lnTo>
                  <a:lnTo>
                    <a:pt x="8" y="19"/>
                  </a:lnTo>
                  <a:lnTo>
                    <a:pt x="10" y="0"/>
                  </a:lnTo>
                  <a:lnTo>
                    <a:pt x="48" y="26"/>
                  </a:lnTo>
                  <a:lnTo>
                    <a:pt x="85" y="54"/>
                  </a:lnTo>
                  <a:lnTo>
                    <a:pt x="121" y="83"/>
                  </a:lnTo>
                  <a:lnTo>
                    <a:pt x="157" y="113"/>
                  </a:lnTo>
                  <a:lnTo>
                    <a:pt x="192" y="146"/>
                  </a:lnTo>
                  <a:lnTo>
                    <a:pt x="225" y="179"/>
                  </a:lnTo>
                  <a:lnTo>
                    <a:pt x="257" y="213"/>
                  </a:lnTo>
                  <a:lnTo>
                    <a:pt x="289" y="248"/>
                  </a:lnTo>
                  <a:lnTo>
                    <a:pt x="304" y="266"/>
                  </a:lnTo>
                  <a:lnTo>
                    <a:pt x="318" y="284"/>
                  </a:lnTo>
                  <a:lnTo>
                    <a:pt x="332" y="301"/>
                  </a:lnTo>
                  <a:lnTo>
                    <a:pt x="345" y="319"/>
                  </a:lnTo>
                  <a:lnTo>
                    <a:pt x="341" y="328"/>
                  </a:lnTo>
                  <a:lnTo>
                    <a:pt x="337" y="338"/>
                  </a:lnTo>
                  <a:close/>
                </a:path>
              </a:pathLst>
            </a:custGeom>
            <a:solidFill>
              <a:srgbClr val="BD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714">
              <a:extLst>
                <a:ext uri="{FF2B5EF4-FFF2-40B4-BE49-F238E27FC236}">
                  <a16:creationId xmlns:a16="http://schemas.microsoft.com/office/drawing/2014/main" xmlns="" id="{1A11EF07-EE40-4DA7-98FD-D8354B6089C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413" y="4130675"/>
              <a:ext cx="17463" cy="22225"/>
            </a:xfrm>
            <a:custGeom>
              <a:avLst/>
              <a:gdLst>
                <a:gd name="T0" fmla="*/ 82 w 82"/>
                <a:gd name="T1" fmla="*/ 108 h 108"/>
                <a:gd name="T2" fmla="*/ 78 w 82"/>
                <a:gd name="T3" fmla="*/ 104 h 108"/>
                <a:gd name="T4" fmla="*/ 75 w 82"/>
                <a:gd name="T5" fmla="*/ 101 h 108"/>
                <a:gd name="T6" fmla="*/ 57 w 82"/>
                <a:gd name="T7" fmla="*/ 80 h 108"/>
                <a:gd name="T8" fmla="*/ 39 w 82"/>
                <a:gd name="T9" fmla="*/ 59 h 108"/>
                <a:gd name="T10" fmla="*/ 20 w 82"/>
                <a:gd name="T11" fmla="*/ 38 h 108"/>
                <a:gd name="T12" fmla="*/ 0 w 82"/>
                <a:gd name="T13" fmla="*/ 19 h 108"/>
                <a:gd name="T14" fmla="*/ 4 w 82"/>
                <a:gd name="T15" fmla="*/ 9 h 108"/>
                <a:gd name="T16" fmla="*/ 8 w 82"/>
                <a:gd name="T17" fmla="*/ 0 h 108"/>
                <a:gd name="T18" fmla="*/ 28 w 82"/>
                <a:gd name="T19" fmla="*/ 27 h 108"/>
                <a:gd name="T20" fmla="*/ 47 w 82"/>
                <a:gd name="T21" fmla="*/ 53 h 108"/>
                <a:gd name="T22" fmla="*/ 64 w 82"/>
                <a:gd name="T23" fmla="*/ 81 h 108"/>
                <a:gd name="T24" fmla="*/ 82 w 82"/>
                <a:gd name="T25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08">
                  <a:moveTo>
                    <a:pt x="82" y="108"/>
                  </a:moveTo>
                  <a:lnTo>
                    <a:pt x="78" y="104"/>
                  </a:lnTo>
                  <a:lnTo>
                    <a:pt x="75" y="101"/>
                  </a:lnTo>
                  <a:lnTo>
                    <a:pt x="57" y="80"/>
                  </a:lnTo>
                  <a:lnTo>
                    <a:pt x="39" y="59"/>
                  </a:lnTo>
                  <a:lnTo>
                    <a:pt x="20" y="38"/>
                  </a:lnTo>
                  <a:lnTo>
                    <a:pt x="0" y="19"/>
                  </a:lnTo>
                  <a:lnTo>
                    <a:pt x="4" y="9"/>
                  </a:lnTo>
                  <a:lnTo>
                    <a:pt x="8" y="0"/>
                  </a:lnTo>
                  <a:lnTo>
                    <a:pt x="28" y="27"/>
                  </a:lnTo>
                  <a:lnTo>
                    <a:pt x="47" y="53"/>
                  </a:lnTo>
                  <a:lnTo>
                    <a:pt x="64" y="81"/>
                  </a:lnTo>
                  <a:lnTo>
                    <a:pt x="82" y="108"/>
                  </a:lnTo>
                  <a:close/>
                </a:path>
              </a:pathLst>
            </a:custGeom>
            <a:solidFill>
              <a:srgbClr val="B690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715">
              <a:extLst>
                <a:ext uri="{FF2B5EF4-FFF2-40B4-BE49-F238E27FC236}">
                  <a16:creationId xmlns:a16="http://schemas.microsoft.com/office/drawing/2014/main" xmlns="" id="{D58E053A-B92C-4BB5-83EB-C53B4B0ABA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31950" y="4083050"/>
              <a:ext cx="582613" cy="574675"/>
            </a:xfrm>
            <a:custGeom>
              <a:avLst/>
              <a:gdLst>
                <a:gd name="T0" fmla="*/ 961 w 2940"/>
                <a:gd name="T1" fmla="*/ 2887 h 2895"/>
                <a:gd name="T2" fmla="*/ 760 w 2940"/>
                <a:gd name="T3" fmla="*/ 2855 h 2895"/>
                <a:gd name="T4" fmla="*/ 567 w 2940"/>
                <a:gd name="T5" fmla="*/ 2796 h 2895"/>
                <a:gd name="T6" fmla="*/ 383 w 2940"/>
                <a:gd name="T7" fmla="*/ 2712 h 2895"/>
                <a:gd name="T8" fmla="*/ 303 w 2940"/>
                <a:gd name="T9" fmla="*/ 2649 h 2895"/>
                <a:gd name="T10" fmla="*/ 214 w 2940"/>
                <a:gd name="T11" fmla="*/ 2549 h 2895"/>
                <a:gd name="T12" fmla="*/ 109 w 2940"/>
                <a:gd name="T13" fmla="*/ 2421 h 2895"/>
                <a:gd name="T14" fmla="*/ 21 w 2940"/>
                <a:gd name="T15" fmla="*/ 2285 h 2895"/>
                <a:gd name="T16" fmla="*/ 109 w 2940"/>
                <a:gd name="T17" fmla="*/ 2236 h 2895"/>
                <a:gd name="T18" fmla="*/ 261 w 2940"/>
                <a:gd name="T19" fmla="*/ 2205 h 2895"/>
                <a:gd name="T20" fmla="*/ 376 w 2940"/>
                <a:gd name="T21" fmla="*/ 2298 h 2895"/>
                <a:gd name="T22" fmla="*/ 459 w 2940"/>
                <a:gd name="T23" fmla="*/ 2394 h 2895"/>
                <a:gd name="T24" fmla="*/ 540 w 2940"/>
                <a:gd name="T25" fmla="*/ 2470 h 2895"/>
                <a:gd name="T26" fmla="*/ 630 w 2940"/>
                <a:gd name="T27" fmla="*/ 2542 h 2895"/>
                <a:gd name="T28" fmla="*/ 728 w 2940"/>
                <a:gd name="T29" fmla="*/ 2607 h 2895"/>
                <a:gd name="T30" fmla="*/ 831 w 2940"/>
                <a:gd name="T31" fmla="*/ 2663 h 2895"/>
                <a:gd name="T32" fmla="*/ 937 w 2940"/>
                <a:gd name="T33" fmla="*/ 2710 h 2895"/>
                <a:gd name="T34" fmla="*/ 1049 w 2940"/>
                <a:gd name="T35" fmla="*/ 2747 h 2895"/>
                <a:gd name="T36" fmla="*/ 1164 w 2940"/>
                <a:gd name="T37" fmla="*/ 2775 h 2895"/>
                <a:gd name="T38" fmla="*/ 1281 w 2940"/>
                <a:gd name="T39" fmla="*/ 2793 h 2895"/>
                <a:gd name="T40" fmla="*/ 1400 w 2940"/>
                <a:gd name="T41" fmla="*/ 2801 h 2895"/>
                <a:gd name="T42" fmla="*/ 1577 w 2940"/>
                <a:gd name="T43" fmla="*/ 2794 h 2895"/>
                <a:gd name="T44" fmla="*/ 1769 w 2940"/>
                <a:gd name="T45" fmla="*/ 2760 h 2895"/>
                <a:gd name="T46" fmla="*/ 1687 w 2940"/>
                <a:gd name="T47" fmla="*/ 2797 h 2895"/>
                <a:gd name="T48" fmla="*/ 1512 w 2940"/>
                <a:gd name="T49" fmla="*/ 2848 h 2895"/>
                <a:gd name="T50" fmla="*/ 1336 w 2940"/>
                <a:gd name="T51" fmla="*/ 2880 h 2895"/>
                <a:gd name="T52" fmla="*/ 1160 w 2940"/>
                <a:gd name="T53" fmla="*/ 2894 h 2895"/>
                <a:gd name="T54" fmla="*/ 2763 w 2940"/>
                <a:gd name="T55" fmla="*/ 1831 h 2895"/>
                <a:gd name="T56" fmla="*/ 2807 w 2940"/>
                <a:gd name="T57" fmla="*/ 1662 h 2895"/>
                <a:gd name="T58" fmla="*/ 2829 w 2940"/>
                <a:gd name="T59" fmla="*/ 1490 h 2895"/>
                <a:gd name="T60" fmla="*/ 2829 w 2940"/>
                <a:gd name="T61" fmla="*/ 1316 h 2895"/>
                <a:gd name="T62" fmla="*/ 2807 w 2940"/>
                <a:gd name="T63" fmla="*/ 1143 h 2895"/>
                <a:gd name="T64" fmla="*/ 2762 w 2940"/>
                <a:gd name="T65" fmla="*/ 974 h 2895"/>
                <a:gd name="T66" fmla="*/ 2696 w 2940"/>
                <a:gd name="T67" fmla="*/ 810 h 2895"/>
                <a:gd name="T68" fmla="*/ 2606 w 2940"/>
                <a:gd name="T69" fmla="*/ 656 h 2895"/>
                <a:gd name="T70" fmla="*/ 2517 w 2940"/>
                <a:gd name="T71" fmla="*/ 537 h 2895"/>
                <a:gd name="T72" fmla="*/ 2418 w 2940"/>
                <a:gd name="T73" fmla="*/ 432 h 2895"/>
                <a:gd name="T74" fmla="*/ 2282 w 2940"/>
                <a:gd name="T75" fmla="*/ 318 h 2895"/>
                <a:gd name="T76" fmla="*/ 2278 w 2940"/>
                <a:gd name="T77" fmla="*/ 179 h 2895"/>
                <a:gd name="T78" fmla="*/ 2310 w 2940"/>
                <a:gd name="T79" fmla="*/ 34 h 2895"/>
                <a:gd name="T80" fmla="*/ 2449 w 2940"/>
                <a:gd name="T81" fmla="*/ 87 h 2895"/>
                <a:gd name="T82" fmla="*/ 2614 w 2940"/>
                <a:gd name="T83" fmla="*/ 224 h 2895"/>
                <a:gd name="T84" fmla="*/ 2709 w 2940"/>
                <a:gd name="T85" fmla="*/ 324 h 2895"/>
                <a:gd name="T86" fmla="*/ 2758 w 2940"/>
                <a:gd name="T87" fmla="*/ 394 h 2895"/>
                <a:gd name="T88" fmla="*/ 2842 w 2940"/>
                <a:gd name="T89" fmla="*/ 571 h 2895"/>
                <a:gd name="T90" fmla="*/ 2899 w 2940"/>
                <a:gd name="T91" fmla="*/ 756 h 2895"/>
                <a:gd name="T92" fmla="*/ 2931 w 2940"/>
                <a:gd name="T93" fmla="*/ 948 h 2895"/>
                <a:gd name="T94" fmla="*/ 2939 w 2940"/>
                <a:gd name="T95" fmla="*/ 1143 h 2895"/>
                <a:gd name="T96" fmla="*/ 2922 w 2940"/>
                <a:gd name="T97" fmla="*/ 1342 h 2895"/>
                <a:gd name="T98" fmla="*/ 2879 w 2940"/>
                <a:gd name="T99" fmla="*/ 1538 h 2895"/>
                <a:gd name="T100" fmla="*/ 2814 w 2940"/>
                <a:gd name="T101" fmla="*/ 1732 h 2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940" h="2895">
                  <a:moveTo>
                    <a:pt x="1116" y="2895"/>
                  </a:moveTo>
                  <a:lnTo>
                    <a:pt x="1064" y="2894"/>
                  </a:lnTo>
                  <a:lnTo>
                    <a:pt x="1013" y="2892"/>
                  </a:lnTo>
                  <a:lnTo>
                    <a:pt x="961" y="2887"/>
                  </a:lnTo>
                  <a:lnTo>
                    <a:pt x="910" y="2881"/>
                  </a:lnTo>
                  <a:lnTo>
                    <a:pt x="860" y="2874"/>
                  </a:lnTo>
                  <a:lnTo>
                    <a:pt x="810" y="2866"/>
                  </a:lnTo>
                  <a:lnTo>
                    <a:pt x="760" y="2855"/>
                  </a:lnTo>
                  <a:lnTo>
                    <a:pt x="711" y="2843"/>
                  </a:lnTo>
                  <a:lnTo>
                    <a:pt x="662" y="2829"/>
                  </a:lnTo>
                  <a:lnTo>
                    <a:pt x="615" y="2814"/>
                  </a:lnTo>
                  <a:lnTo>
                    <a:pt x="567" y="2796"/>
                  </a:lnTo>
                  <a:lnTo>
                    <a:pt x="520" y="2777"/>
                  </a:lnTo>
                  <a:lnTo>
                    <a:pt x="474" y="2758"/>
                  </a:lnTo>
                  <a:lnTo>
                    <a:pt x="428" y="2736"/>
                  </a:lnTo>
                  <a:lnTo>
                    <a:pt x="383" y="2712"/>
                  </a:lnTo>
                  <a:lnTo>
                    <a:pt x="340" y="2687"/>
                  </a:lnTo>
                  <a:lnTo>
                    <a:pt x="328" y="2675"/>
                  </a:lnTo>
                  <a:lnTo>
                    <a:pt x="316" y="2662"/>
                  </a:lnTo>
                  <a:lnTo>
                    <a:pt x="303" y="2649"/>
                  </a:lnTo>
                  <a:lnTo>
                    <a:pt x="291" y="2636"/>
                  </a:lnTo>
                  <a:lnTo>
                    <a:pt x="266" y="2608"/>
                  </a:lnTo>
                  <a:lnTo>
                    <a:pt x="240" y="2579"/>
                  </a:lnTo>
                  <a:lnTo>
                    <a:pt x="214" y="2549"/>
                  </a:lnTo>
                  <a:lnTo>
                    <a:pt x="186" y="2517"/>
                  </a:lnTo>
                  <a:lnTo>
                    <a:pt x="160" y="2486"/>
                  </a:lnTo>
                  <a:lnTo>
                    <a:pt x="134" y="2453"/>
                  </a:lnTo>
                  <a:lnTo>
                    <a:pt x="109" y="2421"/>
                  </a:lnTo>
                  <a:lnTo>
                    <a:pt x="86" y="2387"/>
                  </a:lnTo>
                  <a:lnTo>
                    <a:pt x="64" y="2354"/>
                  </a:lnTo>
                  <a:lnTo>
                    <a:pt x="42" y="2320"/>
                  </a:lnTo>
                  <a:lnTo>
                    <a:pt x="21" y="2285"/>
                  </a:lnTo>
                  <a:lnTo>
                    <a:pt x="0" y="2250"/>
                  </a:lnTo>
                  <a:lnTo>
                    <a:pt x="37" y="2246"/>
                  </a:lnTo>
                  <a:lnTo>
                    <a:pt x="73" y="2241"/>
                  </a:lnTo>
                  <a:lnTo>
                    <a:pt x="109" y="2236"/>
                  </a:lnTo>
                  <a:lnTo>
                    <a:pt x="147" y="2230"/>
                  </a:lnTo>
                  <a:lnTo>
                    <a:pt x="185" y="2222"/>
                  </a:lnTo>
                  <a:lnTo>
                    <a:pt x="222" y="2214"/>
                  </a:lnTo>
                  <a:lnTo>
                    <a:pt x="261" y="2205"/>
                  </a:lnTo>
                  <a:lnTo>
                    <a:pt x="300" y="2194"/>
                  </a:lnTo>
                  <a:lnTo>
                    <a:pt x="324" y="2230"/>
                  </a:lnTo>
                  <a:lnTo>
                    <a:pt x="349" y="2265"/>
                  </a:lnTo>
                  <a:lnTo>
                    <a:pt x="376" y="2298"/>
                  </a:lnTo>
                  <a:lnTo>
                    <a:pt x="403" y="2332"/>
                  </a:lnTo>
                  <a:lnTo>
                    <a:pt x="422" y="2353"/>
                  </a:lnTo>
                  <a:lnTo>
                    <a:pt x="440" y="2374"/>
                  </a:lnTo>
                  <a:lnTo>
                    <a:pt x="459" y="2394"/>
                  </a:lnTo>
                  <a:lnTo>
                    <a:pt x="479" y="2413"/>
                  </a:lnTo>
                  <a:lnTo>
                    <a:pt x="498" y="2433"/>
                  </a:lnTo>
                  <a:lnTo>
                    <a:pt x="519" y="2452"/>
                  </a:lnTo>
                  <a:lnTo>
                    <a:pt x="540" y="2470"/>
                  </a:lnTo>
                  <a:lnTo>
                    <a:pt x="561" y="2488"/>
                  </a:lnTo>
                  <a:lnTo>
                    <a:pt x="584" y="2507"/>
                  </a:lnTo>
                  <a:lnTo>
                    <a:pt x="606" y="2524"/>
                  </a:lnTo>
                  <a:lnTo>
                    <a:pt x="630" y="2542"/>
                  </a:lnTo>
                  <a:lnTo>
                    <a:pt x="654" y="2560"/>
                  </a:lnTo>
                  <a:lnTo>
                    <a:pt x="678" y="2575"/>
                  </a:lnTo>
                  <a:lnTo>
                    <a:pt x="703" y="2592"/>
                  </a:lnTo>
                  <a:lnTo>
                    <a:pt x="728" y="2607"/>
                  </a:lnTo>
                  <a:lnTo>
                    <a:pt x="753" y="2622"/>
                  </a:lnTo>
                  <a:lnTo>
                    <a:pt x="779" y="2636"/>
                  </a:lnTo>
                  <a:lnTo>
                    <a:pt x="805" y="2650"/>
                  </a:lnTo>
                  <a:lnTo>
                    <a:pt x="831" y="2663"/>
                  </a:lnTo>
                  <a:lnTo>
                    <a:pt x="857" y="2676"/>
                  </a:lnTo>
                  <a:lnTo>
                    <a:pt x="883" y="2687"/>
                  </a:lnTo>
                  <a:lnTo>
                    <a:pt x="910" y="2699"/>
                  </a:lnTo>
                  <a:lnTo>
                    <a:pt x="937" y="2710"/>
                  </a:lnTo>
                  <a:lnTo>
                    <a:pt x="965" y="2720"/>
                  </a:lnTo>
                  <a:lnTo>
                    <a:pt x="992" y="2730"/>
                  </a:lnTo>
                  <a:lnTo>
                    <a:pt x="1020" y="2739"/>
                  </a:lnTo>
                  <a:lnTo>
                    <a:pt x="1049" y="2747"/>
                  </a:lnTo>
                  <a:lnTo>
                    <a:pt x="1078" y="2756"/>
                  </a:lnTo>
                  <a:lnTo>
                    <a:pt x="1106" y="2763"/>
                  </a:lnTo>
                  <a:lnTo>
                    <a:pt x="1135" y="2769"/>
                  </a:lnTo>
                  <a:lnTo>
                    <a:pt x="1164" y="2775"/>
                  </a:lnTo>
                  <a:lnTo>
                    <a:pt x="1193" y="2781"/>
                  </a:lnTo>
                  <a:lnTo>
                    <a:pt x="1222" y="2786"/>
                  </a:lnTo>
                  <a:lnTo>
                    <a:pt x="1251" y="2790"/>
                  </a:lnTo>
                  <a:lnTo>
                    <a:pt x="1281" y="2793"/>
                  </a:lnTo>
                  <a:lnTo>
                    <a:pt x="1310" y="2796"/>
                  </a:lnTo>
                  <a:lnTo>
                    <a:pt x="1340" y="2798"/>
                  </a:lnTo>
                  <a:lnTo>
                    <a:pt x="1370" y="2800"/>
                  </a:lnTo>
                  <a:lnTo>
                    <a:pt x="1400" y="2801"/>
                  </a:lnTo>
                  <a:lnTo>
                    <a:pt x="1430" y="2801"/>
                  </a:lnTo>
                  <a:lnTo>
                    <a:pt x="1479" y="2800"/>
                  </a:lnTo>
                  <a:lnTo>
                    <a:pt x="1528" y="2798"/>
                  </a:lnTo>
                  <a:lnTo>
                    <a:pt x="1577" y="2794"/>
                  </a:lnTo>
                  <a:lnTo>
                    <a:pt x="1626" y="2788"/>
                  </a:lnTo>
                  <a:lnTo>
                    <a:pt x="1673" y="2780"/>
                  </a:lnTo>
                  <a:lnTo>
                    <a:pt x="1722" y="2770"/>
                  </a:lnTo>
                  <a:lnTo>
                    <a:pt x="1769" y="2760"/>
                  </a:lnTo>
                  <a:lnTo>
                    <a:pt x="1816" y="2746"/>
                  </a:lnTo>
                  <a:lnTo>
                    <a:pt x="1773" y="2765"/>
                  </a:lnTo>
                  <a:lnTo>
                    <a:pt x="1730" y="2782"/>
                  </a:lnTo>
                  <a:lnTo>
                    <a:pt x="1687" y="2797"/>
                  </a:lnTo>
                  <a:lnTo>
                    <a:pt x="1643" y="2812"/>
                  </a:lnTo>
                  <a:lnTo>
                    <a:pt x="1600" y="2825"/>
                  </a:lnTo>
                  <a:lnTo>
                    <a:pt x="1556" y="2837"/>
                  </a:lnTo>
                  <a:lnTo>
                    <a:pt x="1512" y="2848"/>
                  </a:lnTo>
                  <a:lnTo>
                    <a:pt x="1468" y="2857"/>
                  </a:lnTo>
                  <a:lnTo>
                    <a:pt x="1424" y="2867"/>
                  </a:lnTo>
                  <a:lnTo>
                    <a:pt x="1380" y="2874"/>
                  </a:lnTo>
                  <a:lnTo>
                    <a:pt x="1336" y="2880"/>
                  </a:lnTo>
                  <a:lnTo>
                    <a:pt x="1292" y="2885"/>
                  </a:lnTo>
                  <a:lnTo>
                    <a:pt x="1248" y="2889"/>
                  </a:lnTo>
                  <a:lnTo>
                    <a:pt x="1204" y="2893"/>
                  </a:lnTo>
                  <a:lnTo>
                    <a:pt x="1160" y="2894"/>
                  </a:lnTo>
                  <a:lnTo>
                    <a:pt x="1116" y="2895"/>
                  </a:lnTo>
                  <a:lnTo>
                    <a:pt x="1116" y="2895"/>
                  </a:lnTo>
                  <a:close/>
                  <a:moveTo>
                    <a:pt x="2750" y="1874"/>
                  </a:moveTo>
                  <a:lnTo>
                    <a:pt x="2763" y="1831"/>
                  </a:lnTo>
                  <a:lnTo>
                    <a:pt x="2777" y="1790"/>
                  </a:lnTo>
                  <a:lnTo>
                    <a:pt x="2788" y="1747"/>
                  </a:lnTo>
                  <a:lnTo>
                    <a:pt x="2798" y="1705"/>
                  </a:lnTo>
                  <a:lnTo>
                    <a:pt x="2807" y="1662"/>
                  </a:lnTo>
                  <a:lnTo>
                    <a:pt x="2814" y="1620"/>
                  </a:lnTo>
                  <a:lnTo>
                    <a:pt x="2820" y="1576"/>
                  </a:lnTo>
                  <a:lnTo>
                    <a:pt x="2825" y="1532"/>
                  </a:lnTo>
                  <a:lnTo>
                    <a:pt x="2829" y="1490"/>
                  </a:lnTo>
                  <a:lnTo>
                    <a:pt x="2831" y="1446"/>
                  </a:lnTo>
                  <a:lnTo>
                    <a:pt x="2832" y="1403"/>
                  </a:lnTo>
                  <a:lnTo>
                    <a:pt x="2831" y="1359"/>
                  </a:lnTo>
                  <a:lnTo>
                    <a:pt x="2829" y="1316"/>
                  </a:lnTo>
                  <a:lnTo>
                    <a:pt x="2825" y="1272"/>
                  </a:lnTo>
                  <a:lnTo>
                    <a:pt x="2820" y="1229"/>
                  </a:lnTo>
                  <a:lnTo>
                    <a:pt x="2814" y="1186"/>
                  </a:lnTo>
                  <a:lnTo>
                    <a:pt x="2807" y="1143"/>
                  </a:lnTo>
                  <a:lnTo>
                    <a:pt x="2797" y="1101"/>
                  </a:lnTo>
                  <a:lnTo>
                    <a:pt x="2787" y="1058"/>
                  </a:lnTo>
                  <a:lnTo>
                    <a:pt x="2776" y="1016"/>
                  </a:lnTo>
                  <a:lnTo>
                    <a:pt x="2762" y="974"/>
                  </a:lnTo>
                  <a:lnTo>
                    <a:pt x="2748" y="933"/>
                  </a:lnTo>
                  <a:lnTo>
                    <a:pt x="2732" y="891"/>
                  </a:lnTo>
                  <a:lnTo>
                    <a:pt x="2714" y="851"/>
                  </a:lnTo>
                  <a:lnTo>
                    <a:pt x="2696" y="810"/>
                  </a:lnTo>
                  <a:lnTo>
                    <a:pt x="2675" y="771"/>
                  </a:lnTo>
                  <a:lnTo>
                    <a:pt x="2653" y="731"/>
                  </a:lnTo>
                  <a:lnTo>
                    <a:pt x="2630" y="693"/>
                  </a:lnTo>
                  <a:lnTo>
                    <a:pt x="2606" y="656"/>
                  </a:lnTo>
                  <a:lnTo>
                    <a:pt x="2581" y="618"/>
                  </a:lnTo>
                  <a:lnTo>
                    <a:pt x="2552" y="581"/>
                  </a:lnTo>
                  <a:lnTo>
                    <a:pt x="2523" y="546"/>
                  </a:lnTo>
                  <a:lnTo>
                    <a:pt x="2517" y="537"/>
                  </a:lnTo>
                  <a:lnTo>
                    <a:pt x="2511" y="529"/>
                  </a:lnTo>
                  <a:lnTo>
                    <a:pt x="2481" y="496"/>
                  </a:lnTo>
                  <a:lnTo>
                    <a:pt x="2450" y="463"/>
                  </a:lnTo>
                  <a:lnTo>
                    <a:pt x="2418" y="432"/>
                  </a:lnTo>
                  <a:lnTo>
                    <a:pt x="2385" y="402"/>
                  </a:lnTo>
                  <a:lnTo>
                    <a:pt x="2351" y="373"/>
                  </a:lnTo>
                  <a:lnTo>
                    <a:pt x="2317" y="345"/>
                  </a:lnTo>
                  <a:lnTo>
                    <a:pt x="2282" y="318"/>
                  </a:lnTo>
                  <a:lnTo>
                    <a:pt x="2245" y="293"/>
                  </a:lnTo>
                  <a:lnTo>
                    <a:pt x="2257" y="254"/>
                  </a:lnTo>
                  <a:lnTo>
                    <a:pt x="2268" y="216"/>
                  </a:lnTo>
                  <a:lnTo>
                    <a:pt x="2278" y="179"/>
                  </a:lnTo>
                  <a:lnTo>
                    <a:pt x="2288" y="141"/>
                  </a:lnTo>
                  <a:lnTo>
                    <a:pt x="2295" y="105"/>
                  </a:lnTo>
                  <a:lnTo>
                    <a:pt x="2303" y="70"/>
                  </a:lnTo>
                  <a:lnTo>
                    <a:pt x="2310" y="34"/>
                  </a:lnTo>
                  <a:lnTo>
                    <a:pt x="2315" y="0"/>
                  </a:lnTo>
                  <a:lnTo>
                    <a:pt x="2360" y="27"/>
                  </a:lnTo>
                  <a:lnTo>
                    <a:pt x="2405" y="57"/>
                  </a:lnTo>
                  <a:lnTo>
                    <a:pt x="2449" y="87"/>
                  </a:lnTo>
                  <a:lnTo>
                    <a:pt x="2492" y="119"/>
                  </a:lnTo>
                  <a:lnTo>
                    <a:pt x="2534" y="154"/>
                  </a:lnTo>
                  <a:lnTo>
                    <a:pt x="2574" y="188"/>
                  </a:lnTo>
                  <a:lnTo>
                    <a:pt x="2614" y="224"/>
                  </a:lnTo>
                  <a:lnTo>
                    <a:pt x="2652" y="263"/>
                  </a:lnTo>
                  <a:lnTo>
                    <a:pt x="2672" y="282"/>
                  </a:lnTo>
                  <a:lnTo>
                    <a:pt x="2691" y="303"/>
                  </a:lnTo>
                  <a:lnTo>
                    <a:pt x="2709" y="324"/>
                  </a:lnTo>
                  <a:lnTo>
                    <a:pt x="2727" y="345"/>
                  </a:lnTo>
                  <a:lnTo>
                    <a:pt x="2730" y="348"/>
                  </a:lnTo>
                  <a:lnTo>
                    <a:pt x="2733" y="352"/>
                  </a:lnTo>
                  <a:lnTo>
                    <a:pt x="2758" y="394"/>
                  </a:lnTo>
                  <a:lnTo>
                    <a:pt x="2782" y="438"/>
                  </a:lnTo>
                  <a:lnTo>
                    <a:pt x="2804" y="481"/>
                  </a:lnTo>
                  <a:lnTo>
                    <a:pt x="2823" y="526"/>
                  </a:lnTo>
                  <a:lnTo>
                    <a:pt x="2842" y="571"/>
                  </a:lnTo>
                  <a:lnTo>
                    <a:pt x="2859" y="616"/>
                  </a:lnTo>
                  <a:lnTo>
                    <a:pt x="2873" y="662"/>
                  </a:lnTo>
                  <a:lnTo>
                    <a:pt x="2888" y="709"/>
                  </a:lnTo>
                  <a:lnTo>
                    <a:pt x="2899" y="756"/>
                  </a:lnTo>
                  <a:lnTo>
                    <a:pt x="2910" y="803"/>
                  </a:lnTo>
                  <a:lnTo>
                    <a:pt x="2919" y="851"/>
                  </a:lnTo>
                  <a:lnTo>
                    <a:pt x="2926" y="900"/>
                  </a:lnTo>
                  <a:lnTo>
                    <a:pt x="2931" y="948"/>
                  </a:lnTo>
                  <a:lnTo>
                    <a:pt x="2935" y="996"/>
                  </a:lnTo>
                  <a:lnTo>
                    <a:pt x="2939" y="1046"/>
                  </a:lnTo>
                  <a:lnTo>
                    <a:pt x="2940" y="1095"/>
                  </a:lnTo>
                  <a:lnTo>
                    <a:pt x="2939" y="1143"/>
                  </a:lnTo>
                  <a:lnTo>
                    <a:pt x="2937" y="1193"/>
                  </a:lnTo>
                  <a:lnTo>
                    <a:pt x="2933" y="1242"/>
                  </a:lnTo>
                  <a:lnTo>
                    <a:pt x="2928" y="1292"/>
                  </a:lnTo>
                  <a:lnTo>
                    <a:pt x="2922" y="1342"/>
                  </a:lnTo>
                  <a:lnTo>
                    <a:pt x="2914" y="1390"/>
                  </a:lnTo>
                  <a:lnTo>
                    <a:pt x="2903" y="1440"/>
                  </a:lnTo>
                  <a:lnTo>
                    <a:pt x="2893" y="1489"/>
                  </a:lnTo>
                  <a:lnTo>
                    <a:pt x="2879" y="1538"/>
                  </a:lnTo>
                  <a:lnTo>
                    <a:pt x="2866" y="1586"/>
                  </a:lnTo>
                  <a:lnTo>
                    <a:pt x="2850" y="1635"/>
                  </a:lnTo>
                  <a:lnTo>
                    <a:pt x="2833" y="1684"/>
                  </a:lnTo>
                  <a:lnTo>
                    <a:pt x="2814" y="1732"/>
                  </a:lnTo>
                  <a:lnTo>
                    <a:pt x="2794" y="1779"/>
                  </a:lnTo>
                  <a:lnTo>
                    <a:pt x="2773" y="1826"/>
                  </a:lnTo>
                  <a:lnTo>
                    <a:pt x="2750" y="1874"/>
                  </a:lnTo>
                  <a:close/>
                </a:path>
              </a:pathLst>
            </a:custGeom>
            <a:solidFill>
              <a:srgbClr val="E2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Freeform 716">
              <a:extLst>
                <a:ext uri="{FF2B5EF4-FFF2-40B4-BE49-F238E27FC236}">
                  <a16:creationId xmlns:a16="http://schemas.microsoft.com/office/drawing/2014/main" xmlns="" id="{E9894DFE-C18B-4032-A906-796DC9A68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4388" y="4495800"/>
              <a:ext cx="57150" cy="50800"/>
            </a:xfrm>
            <a:custGeom>
              <a:avLst/>
              <a:gdLst>
                <a:gd name="T0" fmla="*/ 130 w 286"/>
                <a:gd name="T1" fmla="*/ 256 h 256"/>
                <a:gd name="T2" fmla="*/ 0 w 286"/>
                <a:gd name="T3" fmla="*/ 0 h 256"/>
                <a:gd name="T4" fmla="*/ 286 w 286"/>
                <a:gd name="T5" fmla="*/ 78 h 256"/>
                <a:gd name="T6" fmla="*/ 268 w 286"/>
                <a:gd name="T7" fmla="*/ 102 h 256"/>
                <a:gd name="T8" fmla="*/ 250 w 286"/>
                <a:gd name="T9" fmla="*/ 124 h 256"/>
                <a:gd name="T10" fmla="*/ 231 w 286"/>
                <a:gd name="T11" fmla="*/ 147 h 256"/>
                <a:gd name="T12" fmla="*/ 211 w 286"/>
                <a:gd name="T13" fmla="*/ 169 h 256"/>
                <a:gd name="T14" fmla="*/ 193 w 286"/>
                <a:gd name="T15" fmla="*/ 191 h 256"/>
                <a:gd name="T16" fmla="*/ 172 w 286"/>
                <a:gd name="T17" fmla="*/ 213 h 256"/>
                <a:gd name="T18" fmla="*/ 152 w 286"/>
                <a:gd name="T19" fmla="*/ 235 h 256"/>
                <a:gd name="T20" fmla="*/ 130 w 286"/>
                <a:gd name="T21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6" h="256">
                  <a:moveTo>
                    <a:pt x="130" y="256"/>
                  </a:moveTo>
                  <a:lnTo>
                    <a:pt x="0" y="0"/>
                  </a:lnTo>
                  <a:lnTo>
                    <a:pt x="286" y="78"/>
                  </a:lnTo>
                  <a:lnTo>
                    <a:pt x="268" y="102"/>
                  </a:lnTo>
                  <a:lnTo>
                    <a:pt x="250" y="124"/>
                  </a:lnTo>
                  <a:lnTo>
                    <a:pt x="231" y="147"/>
                  </a:lnTo>
                  <a:lnTo>
                    <a:pt x="211" y="169"/>
                  </a:lnTo>
                  <a:lnTo>
                    <a:pt x="193" y="191"/>
                  </a:lnTo>
                  <a:lnTo>
                    <a:pt x="172" y="213"/>
                  </a:lnTo>
                  <a:lnTo>
                    <a:pt x="152" y="235"/>
                  </a:lnTo>
                  <a:lnTo>
                    <a:pt x="130" y="256"/>
                  </a:lnTo>
                  <a:close/>
                </a:path>
              </a:pathLst>
            </a:custGeom>
            <a:solidFill>
              <a:srgbClr val="DEB9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717">
              <a:extLst>
                <a:ext uri="{FF2B5EF4-FFF2-40B4-BE49-F238E27FC236}">
                  <a16:creationId xmlns:a16="http://schemas.microsoft.com/office/drawing/2014/main" xmlns="" id="{CADAB39D-62E6-4402-ACF8-C3F15AC0CE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5275" y="4019550"/>
              <a:ext cx="528638" cy="511175"/>
            </a:xfrm>
            <a:custGeom>
              <a:avLst/>
              <a:gdLst>
                <a:gd name="T0" fmla="*/ 157 w 2660"/>
                <a:gd name="T1" fmla="*/ 2456 h 2579"/>
                <a:gd name="T2" fmla="*/ 75 w 2660"/>
                <a:gd name="T3" fmla="*/ 2261 h 2579"/>
                <a:gd name="T4" fmla="*/ 23 w 2660"/>
                <a:gd name="T5" fmla="*/ 2056 h 2579"/>
                <a:gd name="T6" fmla="*/ 1 w 2660"/>
                <a:gd name="T7" fmla="*/ 1845 h 2579"/>
                <a:gd name="T8" fmla="*/ 8 w 2660"/>
                <a:gd name="T9" fmla="*/ 1630 h 2579"/>
                <a:gd name="T10" fmla="*/ 45 w 2660"/>
                <a:gd name="T11" fmla="*/ 1417 h 2579"/>
                <a:gd name="T12" fmla="*/ 109 w 2660"/>
                <a:gd name="T13" fmla="*/ 1205 h 2579"/>
                <a:gd name="T14" fmla="*/ 202 w 2660"/>
                <a:gd name="T15" fmla="*/ 1000 h 2579"/>
                <a:gd name="T16" fmla="*/ 323 w 2660"/>
                <a:gd name="T17" fmla="*/ 802 h 2579"/>
                <a:gd name="T18" fmla="*/ 470 w 2660"/>
                <a:gd name="T19" fmla="*/ 618 h 2579"/>
                <a:gd name="T20" fmla="*/ 645 w 2660"/>
                <a:gd name="T21" fmla="*/ 449 h 2579"/>
                <a:gd name="T22" fmla="*/ 745 w 2660"/>
                <a:gd name="T23" fmla="*/ 369 h 2579"/>
                <a:gd name="T24" fmla="*/ 849 w 2660"/>
                <a:gd name="T25" fmla="*/ 296 h 2579"/>
                <a:gd name="T26" fmla="*/ 956 w 2660"/>
                <a:gd name="T27" fmla="*/ 232 h 2579"/>
                <a:gd name="T28" fmla="*/ 1065 w 2660"/>
                <a:gd name="T29" fmla="*/ 176 h 2579"/>
                <a:gd name="T30" fmla="*/ 1176 w 2660"/>
                <a:gd name="T31" fmla="*/ 127 h 2579"/>
                <a:gd name="T32" fmla="*/ 1289 w 2660"/>
                <a:gd name="T33" fmla="*/ 87 h 2579"/>
                <a:gd name="T34" fmla="*/ 1402 w 2660"/>
                <a:gd name="T35" fmla="*/ 53 h 2579"/>
                <a:gd name="T36" fmla="*/ 1517 w 2660"/>
                <a:gd name="T37" fmla="*/ 28 h 2579"/>
                <a:gd name="T38" fmla="*/ 1633 w 2660"/>
                <a:gd name="T39" fmla="*/ 12 h 2579"/>
                <a:gd name="T40" fmla="*/ 1747 w 2660"/>
                <a:gd name="T41" fmla="*/ 3 h 2579"/>
                <a:gd name="T42" fmla="*/ 1880 w 2660"/>
                <a:gd name="T43" fmla="*/ 2 h 2579"/>
                <a:gd name="T44" fmla="*/ 2047 w 2660"/>
                <a:gd name="T45" fmla="*/ 16 h 2579"/>
                <a:gd name="T46" fmla="*/ 2210 w 2660"/>
                <a:gd name="T47" fmla="*/ 47 h 2579"/>
                <a:gd name="T48" fmla="*/ 2367 w 2660"/>
                <a:gd name="T49" fmla="*/ 97 h 2579"/>
                <a:gd name="T50" fmla="*/ 2443 w 2660"/>
                <a:gd name="T51" fmla="*/ 128 h 2579"/>
                <a:gd name="T52" fmla="*/ 2518 w 2660"/>
                <a:gd name="T53" fmla="*/ 163 h 2579"/>
                <a:gd name="T54" fmla="*/ 2590 w 2660"/>
                <a:gd name="T55" fmla="*/ 203 h 2579"/>
                <a:gd name="T56" fmla="*/ 2660 w 2660"/>
                <a:gd name="T57" fmla="*/ 246 h 2579"/>
                <a:gd name="T58" fmla="*/ 2653 w 2660"/>
                <a:gd name="T59" fmla="*/ 302 h 2579"/>
                <a:gd name="T60" fmla="*/ 2638 w 2660"/>
                <a:gd name="T61" fmla="*/ 391 h 2579"/>
                <a:gd name="T62" fmla="*/ 2613 w 2660"/>
                <a:gd name="T63" fmla="*/ 500 h 2579"/>
                <a:gd name="T64" fmla="*/ 2580 w 2660"/>
                <a:gd name="T65" fmla="*/ 614 h 2579"/>
                <a:gd name="T66" fmla="*/ 2544 w 2660"/>
                <a:gd name="T67" fmla="*/ 714 h 2579"/>
                <a:gd name="T68" fmla="*/ 2500 w 2660"/>
                <a:gd name="T69" fmla="*/ 819 h 2579"/>
                <a:gd name="T70" fmla="*/ 2448 w 2660"/>
                <a:gd name="T71" fmla="*/ 927 h 2579"/>
                <a:gd name="T72" fmla="*/ 2389 w 2660"/>
                <a:gd name="T73" fmla="*/ 1039 h 2579"/>
                <a:gd name="T74" fmla="*/ 2321 w 2660"/>
                <a:gd name="T75" fmla="*/ 1153 h 2579"/>
                <a:gd name="T76" fmla="*/ 2242 w 2660"/>
                <a:gd name="T77" fmla="*/ 1269 h 2579"/>
                <a:gd name="T78" fmla="*/ 2154 w 2660"/>
                <a:gd name="T79" fmla="*/ 1390 h 2579"/>
                <a:gd name="T80" fmla="*/ 2056 w 2660"/>
                <a:gd name="T81" fmla="*/ 1512 h 2579"/>
                <a:gd name="T82" fmla="*/ 1946 w 2660"/>
                <a:gd name="T83" fmla="*/ 1638 h 2579"/>
                <a:gd name="T84" fmla="*/ 1826 w 2660"/>
                <a:gd name="T85" fmla="*/ 1764 h 2579"/>
                <a:gd name="T86" fmla="*/ 1701 w 2660"/>
                <a:gd name="T87" fmla="*/ 1886 h 2579"/>
                <a:gd name="T88" fmla="*/ 1592 w 2660"/>
                <a:gd name="T89" fmla="*/ 1984 h 2579"/>
                <a:gd name="T90" fmla="*/ 1483 w 2660"/>
                <a:gd name="T91" fmla="*/ 2074 h 2579"/>
                <a:gd name="T92" fmla="*/ 1375 w 2660"/>
                <a:gd name="T93" fmla="*/ 2154 h 2579"/>
                <a:gd name="T94" fmla="*/ 1269 w 2660"/>
                <a:gd name="T95" fmla="*/ 2227 h 2579"/>
                <a:gd name="T96" fmla="*/ 1165 w 2660"/>
                <a:gd name="T97" fmla="*/ 2291 h 2579"/>
                <a:gd name="T98" fmla="*/ 1062 w 2660"/>
                <a:gd name="T99" fmla="*/ 2348 h 2579"/>
                <a:gd name="T100" fmla="*/ 960 w 2660"/>
                <a:gd name="T101" fmla="*/ 2398 h 2579"/>
                <a:gd name="T102" fmla="*/ 860 w 2660"/>
                <a:gd name="T103" fmla="*/ 2441 h 2579"/>
                <a:gd name="T104" fmla="*/ 762 w 2660"/>
                <a:gd name="T105" fmla="*/ 2477 h 2579"/>
                <a:gd name="T106" fmla="*/ 666 w 2660"/>
                <a:gd name="T107" fmla="*/ 2507 h 2579"/>
                <a:gd name="T108" fmla="*/ 557 w 2660"/>
                <a:gd name="T109" fmla="*/ 2535 h 2579"/>
                <a:gd name="T110" fmla="*/ 444 w 2660"/>
                <a:gd name="T111" fmla="*/ 2557 h 2579"/>
                <a:gd name="T112" fmla="*/ 335 w 2660"/>
                <a:gd name="T113" fmla="*/ 2571 h 2579"/>
                <a:gd name="T114" fmla="*/ 254 w 2660"/>
                <a:gd name="T115" fmla="*/ 2578 h 2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60" h="2579">
                  <a:moveTo>
                    <a:pt x="228" y="2579"/>
                  </a:moveTo>
                  <a:lnTo>
                    <a:pt x="191" y="2518"/>
                  </a:lnTo>
                  <a:lnTo>
                    <a:pt x="157" y="2456"/>
                  </a:lnTo>
                  <a:lnTo>
                    <a:pt x="126" y="2392"/>
                  </a:lnTo>
                  <a:lnTo>
                    <a:pt x="99" y="2327"/>
                  </a:lnTo>
                  <a:lnTo>
                    <a:pt x="75" y="2261"/>
                  </a:lnTo>
                  <a:lnTo>
                    <a:pt x="54" y="2194"/>
                  </a:lnTo>
                  <a:lnTo>
                    <a:pt x="37" y="2125"/>
                  </a:lnTo>
                  <a:lnTo>
                    <a:pt x="23" y="2056"/>
                  </a:lnTo>
                  <a:lnTo>
                    <a:pt x="12" y="1986"/>
                  </a:lnTo>
                  <a:lnTo>
                    <a:pt x="5" y="1916"/>
                  </a:lnTo>
                  <a:lnTo>
                    <a:pt x="1" y="1845"/>
                  </a:lnTo>
                  <a:lnTo>
                    <a:pt x="0" y="1774"/>
                  </a:lnTo>
                  <a:lnTo>
                    <a:pt x="3" y="1702"/>
                  </a:lnTo>
                  <a:lnTo>
                    <a:pt x="8" y="1630"/>
                  </a:lnTo>
                  <a:lnTo>
                    <a:pt x="18" y="1559"/>
                  </a:lnTo>
                  <a:lnTo>
                    <a:pt x="29" y="1487"/>
                  </a:lnTo>
                  <a:lnTo>
                    <a:pt x="45" y="1417"/>
                  </a:lnTo>
                  <a:lnTo>
                    <a:pt x="63" y="1345"/>
                  </a:lnTo>
                  <a:lnTo>
                    <a:pt x="85" y="1275"/>
                  </a:lnTo>
                  <a:lnTo>
                    <a:pt x="109" y="1205"/>
                  </a:lnTo>
                  <a:lnTo>
                    <a:pt x="137" y="1135"/>
                  </a:lnTo>
                  <a:lnTo>
                    <a:pt x="168" y="1067"/>
                  </a:lnTo>
                  <a:lnTo>
                    <a:pt x="202" y="1000"/>
                  </a:lnTo>
                  <a:lnTo>
                    <a:pt x="240" y="932"/>
                  </a:lnTo>
                  <a:lnTo>
                    <a:pt x="279" y="867"/>
                  </a:lnTo>
                  <a:lnTo>
                    <a:pt x="323" y="802"/>
                  </a:lnTo>
                  <a:lnTo>
                    <a:pt x="368" y="739"/>
                  </a:lnTo>
                  <a:lnTo>
                    <a:pt x="418" y="678"/>
                  </a:lnTo>
                  <a:lnTo>
                    <a:pt x="470" y="618"/>
                  </a:lnTo>
                  <a:lnTo>
                    <a:pt x="525" y="560"/>
                  </a:lnTo>
                  <a:lnTo>
                    <a:pt x="583" y="504"/>
                  </a:lnTo>
                  <a:lnTo>
                    <a:pt x="645" y="449"/>
                  </a:lnTo>
                  <a:lnTo>
                    <a:pt x="678" y="421"/>
                  </a:lnTo>
                  <a:lnTo>
                    <a:pt x="711" y="395"/>
                  </a:lnTo>
                  <a:lnTo>
                    <a:pt x="745" y="369"/>
                  </a:lnTo>
                  <a:lnTo>
                    <a:pt x="779" y="344"/>
                  </a:lnTo>
                  <a:lnTo>
                    <a:pt x="814" y="319"/>
                  </a:lnTo>
                  <a:lnTo>
                    <a:pt x="849" y="296"/>
                  </a:lnTo>
                  <a:lnTo>
                    <a:pt x="884" y="273"/>
                  </a:lnTo>
                  <a:lnTo>
                    <a:pt x="920" y="253"/>
                  </a:lnTo>
                  <a:lnTo>
                    <a:pt x="956" y="232"/>
                  </a:lnTo>
                  <a:lnTo>
                    <a:pt x="991" y="212"/>
                  </a:lnTo>
                  <a:lnTo>
                    <a:pt x="1029" y="193"/>
                  </a:lnTo>
                  <a:lnTo>
                    <a:pt x="1065" y="176"/>
                  </a:lnTo>
                  <a:lnTo>
                    <a:pt x="1101" y="158"/>
                  </a:lnTo>
                  <a:lnTo>
                    <a:pt x="1139" y="143"/>
                  </a:lnTo>
                  <a:lnTo>
                    <a:pt x="1176" y="127"/>
                  </a:lnTo>
                  <a:lnTo>
                    <a:pt x="1213" y="113"/>
                  </a:lnTo>
                  <a:lnTo>
                    <a:pt x="1251" y="99"/>
                  </a:lnTo>
                  <a:lnTo>
                    <a:pt x="1289" y="87"/>
                  </a:lnTo>
                  <a:lnTo>
                    <a:pt x="1326" y="74"/>
                  </a:lnTo>
                  <a:lnTo>
                    <a:pt x="1365" y="64"/>
                  </a:lnTo>
                  <a:lnTo>
                    <a:pt x="1402" y="53"/>
                  </a:lnTo>
                  <a:lnTo>
                    <a:pt x="1441" y="44"/>
                  </a:lnTo>
                  <a:lnTo>
                    <a:pt x="1479" y="36"/>
                  </a:lnTo>
                  <a:lnTo>
                    <a:pt x="1517" y="28"/>
                  </a:lnTo>
                  <a:lnTo>
                    <a:pt x="1556" y="22"/>
                  </a:lnTo>
                  <a:lnTo>
                    <a:pt x="1594" y="16"/>
                  </a:lnTo>
                  <a:lnTo>
                    <a:pt x="1633" y="12"/>
                  </a:lnTo>
                  <a:lnTo>
                    <a:pt x="1671" y="8"/>
                  </a:lnTo>
                  <a:lnTo>
                    <a:pt x="1708" y="5"/>
                  </a:lnTo>
                  <a:lnTo>
                    <a:pt x="1747" y="3"/>
                  </a:lnTo>
                  <a:lnTo>
                    <a:pt x="1785" y="2"/>
                  </a:lnTo>
                  <a:lnTo>
                    <a:pt x="1824" y="0"/>
                  </a:lnTo>
                  <a:lnTo>
                    <a:pt x="1880" y="2"/>
                  </a:lnTo>
                  <a:lnTo>
                    <a:pt x="1936" y="5"/>
                  </a:lnTo>
                  <a:lnTo>
                    <a:pt x="1992" y="9"/>
                  </a:lnTo>
                  <a:lnTo>
                    <a:pt x="2047" y="16"/>
                  </a:lnTo>
                  <a:lnTo>
                    <a:pt x="2102" y="24"/>
                  </a:lnTo>
                  <a:lnTo>
                    <a:pt x="2156" y="35"/>
                  </a:lnTo>
                  <a:lnTo>
                    <a:pt x="2210" y="47"/>
                  </a:lnTo>
                  <a:lnTo>
                    <a:pt x="2263" y="62"/>
                  </a:lnTo>
                  <a:lnTo>
                    <a:pt x="2316" y="78"/>
                  </a:lnTo>
                  <a:lnTo>
                    <a:pt x="2367" y="97"/>
                  </a:lnTo>
                  <a:lnTo>
                    <a:pt x="2392" y="106"/>
                  </a:lnTo>
                  <a:lnTo>
                    <a:pt x="2418" y="117"/>
                  </a:lnTo>
                  <a:lnTo>
                    <a:pt x="2443" y="128"/>
                  </a:lnTo>
                  <a:lnTo>
                    <a:pt x="2468" y="138"/>
                  </a:lnTo>
                  <a:lnTo>
                    <a:pt x="2493" y="151"/>
                  </a:lnTo>
                  <a:lnTo>
                    <a:pt x="2518" y="163"/>
                  </a:lnTo>
                  <a:lnTo>
                    <a:pt x="2542" y="176"/>
                  </a:lnTo>
                  <a:lnTo>
                    <a:pt x="2566" y="188"/>
                  </a:lnTo>
                  <a:lnTo>
                    <a:pt x="2590" y="203"/>
                  </a:lnTo>
                  <a:lnTo>
                    <a:pt x="2613" y="216"/>
                  </a:lnTo>
                  <a:lnTo>
                    <a:pt x="2636" y="231"/>
                  </a:lnTo>
                  <a:lnTo>
                    <a:pt x="2660" y="246"/>
                  </a:lnTo>
                  <a:lnTo>
                    <a:pt x="2658" y="265"/>
                  </a:lnTo>
                  <a:lnTo>
                    <a:pt x="2655" y="283"/>
                  </a:lnTo>
                  <a:lnTo>
                    <a:pt x="2653" y="302"/>
                  </a:lnTo>
                  <a:lnTo>
                    <a:pt x="2650" y="321"/>
                  </a:lnTo>
                  <a:lnTo>
                    <a:pt x="2645" y="355"/>
                  </a:lnTo>
                  <a:lnTo>
                    <a:pt x="2638" y="391"/>
                  </a:lnTo>
                  <a:lnTo>
                    <a:pt x="2630" y="426"/>
                  </a:lnTo>
                  <a:lnTo>
                    <a:pt x="2623" y="462"/>
                  </a:lnTo>
                  <a:lnTo>
                    <a:pt x="2613" y="500"/>
                  </a:lnTo>
                  <a:lnTo>
                    <a:pt x="2603" y="537"/>
                  </a:lnTo>
                  <a:lnTo>
                    <a:pt x="2592" y="575"/>
                  </a:lnTo>
                  <a:lnTo>
                    <a:pt x="2580" y="614"/>
                  </a:lnTo>
                  <a:lnTo>
                    <a:pt x="2569" y="647"/>
                  </a:lnTo>
                  <a:lnTo>
                    <a:pt x="2556" y="680"/>
                  </a:lnTo>
                  <a:lnTo>
                    <a:pt x="2544" y="714"/>
                  </a:lnTo>
                  <a:lnTo>
                    <a:pt x="2530" y="750"/>
                  </a:lnTo>
                  <a:lnTo>
                    <a:pt x="2516" y="784"/>
                  </a:lnTo>
                  <a:lnTo>
                    <a:pt x="2500" y="819"/>
                  </a:lnTo>
                  <a:lnTo>
                    <a:pt x="2484" y="855"/>
                  </a:lnTo>
                  <a:lnTo>
                    <a:pt x="2467" y="891"/>
                  </a:lnTo>
                  <a:lnTo>
                    <a:pt x="2448" y="927"/>
                  </a:lnTo>
                  <a:lnTo>
                    <a:pt x="2430" y="964"/>
                  </a:lnTo>
                  <a:lnTo>
                    <a:pt x="2410" y="1002"/>
                  </a:lnTo>
                  <a:lnTo>
                    <a:pt x="2389" y="1039"/>
                  </a:lnTo>
                  <a:lnTo>
                    <a:pt x="2367" y="1076"/>
                  </a:lnTo>
                  <a:lnTo>
                    <a:pt x="2345" y="1115"/>
                  </a:lnTo>
                  <a:lnTo>
                    <a:pt x="2321" y="1153"/>
                  </a:lnTo>
                  <a:lnTo>
                    <a:pt x="2296" y="1192"/>
                  </a:lnTo>
                  <a:lnTo>
                    <a:pt x="2269" y="1230"/>
                  </a:lnTo>
                  <a:lnTo>
                    <a:pt x="2242" y="1269"/>
                  </a:lnTo>
                  <a:lnTo>
                    <a:pt x="2214" y="1310"/>
                  </a:lnTo>
                  <a:lnTo>
                    <a:pt x="2185" y="1349"/>
                  </a:lnTo>
                  <a:lnTo>
                    <a:pt x="2154" y="1390"/>
                  </a:lnTo>
                  <a:lnTo>
                    <a:pt x="2123" y="1430"/>
                  </a:lnTo>
                  <a:lnTo>
                    <a:pt x="2089" y="1471"/>
                  </a:lnTo>
                  <a:lnTo>
                    <a:pt x="2056" y="1512"/>
                  </a:lnTo>
                  <a:lnTo>
                    <a:pt x="2021" y="1554"/>
                  </a:lnTo>
                  <a:lnTo>
                    <a:pt x="1983" y="1595"/>
                  </a:lnTo>
                  <a:lnTo>
                    <a:pt x="1946" y="1638"/>
                  </a:lnTo>
                  <a:lnTo>
                    <a:pt x="1908" y="1679"/>
                  </a:lnTo>
                  <a:lnTo>
                    <a:pt x="1867" y="1722"/>
                  </a:lnTo>
                  <a:lnTo>
                    <a:pt x="1826" y="1764"/>
                  </a:lnTo>
                  <a:lnTo>
                    <a:pt x="1782" y="1808"/>
                  </a:lnTo>
                  <a:lnTo>
                    <a:pt x="1738" y="1851"/>
                  </a:lnTo>
                  <a:lnTo>
                    <a:pt x="1701" y="1886"/>
                  </a:lnTo>
                  <a:lnTo>
                    <a:pt x="1665" y="1920"/>
                  </a:lnTo>
                  <a:lnTo>
                    <a:pt x="1628" y="1953"/>
                  </a:lnTo>
                  <a:lnTo>
                    <a:pt x="1592" y="1984"/>
                  </a:lnTo>
                  <a:lnTo>
                    <a:pt x="1556" y="2015"/>
                  </a:lnTo>
                  <a:lnTo>
                    <a:pt x="1519" y="2045"/>
                  </a:lnTo>
                  <a:lnTo>
                    <a:pt x="1483" y="2074"/>
                  </a:lnTo>
                  <a:lnTo>
                    <a:pt x="1447" y="2101"/>
                  </a:lnTo>
                  <a:lnTo>
                    <a:pt x="1412" y="2128"/>
                  </a:lnTo>
                  <a:lnTo>
                    <a:pt x="1375" y="2154"/>
                  </a:lnTo>
                  <a:lnTo>
                    <a:pt x="1340" y="2180"/>
                  </a:lnTo>
                  <a:lnTo>
                    <a:pt x="1305" y="2204"/>
                  </a:lnTo>
                  <a:lnTo>
                    <a:pt x="1269" y="2227"/>
                  </a:lnTo>
                  <a:lnTo>
                    <a:pt x="1234" y="2250"/>
                  </a:lnTo>
                  <a:lnTo>
                    <a:pt x="1200" y="2271"/>
                  </a:lnTo>
                  <a:lnTo>
                    <a:pt x="1165" y="2291"/>
                  </a:lnTo>
                  <a:lnTo>
                    <a:pt x="1130" y="2311"/>
                  </a:lnTo>
                  <a:lnTo>
                    <a:pt x="1096" y="2331"/>
                  </a:lnTo>
                  <a:lnTo>
                    <a:pt x="1062" y="2348"/>
                  </a:lnTo>
                  <a:lnTo>
                    <a:pt x="1028" y="2366"/>
                  </a:lnTo>
                  <a:lnTo>
                    <a:pt x="993" y="2383"/>
                  </a:lnTo>
                  <a:lnTo>
                    <a:pt x="960" y="2398"/>
                  </a:lnTo>
                  <a:lnTo>
                    <a:pt x="926" y="2413"/>
                  </a:lnTo>
                  <a:lnTo>
                    <a:pt x="893" y="2427"/>
                  </a:lnTo>
                  <a:lnTo>
                    <a:pt x="860" y="2441"/>
                  </a:lnTo>
                  <a:lnTo>
                    <a:pt x="827" y="2453"/>
                  </a:lnTo>
                  <a:lnTo>
                    <a:pt x="795" y="2466"/>
                  </a:lnTo>
                  <a:lnTo>
                    <a:pt x="762" y="2477"/>
                  </a:lnTo>
                  <a:lnTo>
                    <a:pt x="730" y="2487"/>
                  </a:lnTo>
                  <a:lnTo>
                    <a:pt x="698" y="2498"/>
                  </a:lnTo>
                  <a:lnTo>
                    <a:pt x="666" y="2507"/>
                  </a:lnTo>
                  <a:lnTo>
                    <a:pt x="635" y="2515"/>
                  </a:lnTo>
                  <a:lnTo>
                    <a:pt x="596" y="2526"/>
                  </a:lnTo>
                  <a:lnTo>
                    <a:pt x="557" y="2535"/>
                  </a:lnTo>
                  <a:lnTo>
                    <a:pt x="520" y="2543"/>
                  </a:lnTo>
                  <a:lnTo>
                    <a:pt x="482" y="2551"/>
                  </a:lnTo>
                  <a:lnTo>
                    <a:pt x="444" y="2557"/>
                  </a:lnTo>
                  <a:lnTo>
                    <a:pt x="408" y="2562"/>
                  </a:lnTo>
                  <a:lnTo>
                    <a:pt x="372" y="2567"/>
                  </a:lnTo>
                  <a:lnTo>
                    <a:pt x="335" y="2571"/>
                  </a:lnTo>
                  <a:lnTo>
                    <a:pt x="308" y="2573"/>
                  </a:lnTo>
                  <a:lnTo>
                    <a:pt x="281" y="2576"/>
                  </a:lnTo>
                  <a:lnTo>
                    <a:pt x="254" y="2578"/>
                  </a:lnTo>
                  <a:lnTo>
                    <a:pt x="228" y="2579"/>
                  </a:lnTo>
                  <a:close/>
                </a:path>
              </a:pathLst>
            </a:custGeom>
            <a:solidFill>
              <a:srgbClr val="BE9A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718">
              <a:extLst>
                <a:ext uri="{FF2B5EF4-FFF2-40B4-BE49-F238E27FC236}">
                  <a16:creationId xmlns:a16="http://schemas.microsoft.com/office/drawing/2014/main" xmlns="" id="{B79F80D7-67C6-4B97-A88B-AF0958F27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1625" y="4019550"/>
              <a:ext cx="649288" cy="638175"/>
            </a:xfrm>
            <a:custGeom>
              <a:avLst/>
              <a:gdLst>
                <a:gd name="T0" fmla="*/ 443 w 3275"/>
                <a:gd name="T1" fmla="*/ 2835 h 3216"/>
                <a:gd name="T2" fmla="*/ 624 w 3275"/>
                <a:gd name="T3" fmla="*/ 2976 h 3216"/>
                <a:gd name="T4" fmla="*/ 824 w 3275"/>
                <a:gd name="T5" fmla="*/ 3085 h 3216"/>
                <a:gd name="T6" fmla="*/ 1038 w 3275"/>
                <a:gd name="T7" fmla="*/ 3162 h 3216"/>
                <a:gd name="T8" fmla="*/ 1263 w 3275"/>
                <a:gd name="T9" fmla="*/ 3205 h 3216"/>
                <a:gd name="T10" fmla="*/ 1496 w 3275"/>
                <a:gd name="T11" fmla="*/ 3215 h 3216"/>
                <a:gd name="T12" fmla="*/ 1732 w 3275"/>
                <a:gd name="T13" fmla="*/ 3192 h 3216"/>
                <a:gd name="T14" fmla="*/ 1967 w 3275"/>
                <a:gd name="T15" fmla="*/ 3136 h 3216"/>
                <a:gd name="T16" fmla="*/ 2197 w 3275"/>
                <a:gd name="T17" fmla="*/ 3047 h 3216"/>
                <a:gd name="T18" fmla="*/ 2420 w 3275"/>
                <a:gd name="T19" fmla="*/ 2924 h 3216"/>
                <a:gd name="T20" fmla="*/ 2629 w 3275"/>
                <a:gd name="T21" fmla="*/ 2767 h 3216"/>
                <a:gd name="T22" fmla="*/ 2816 w 3275"/>
                <a:gd name="T23" fmla="*/ 2585 h 3216"/>
                <a:gd name="T24" fmla="*/ 2972 w 3275"/>
                <a:gd name="T25" fmla="*/ 2385 h 3216"/>
                <a:gd name="T26" fmla="*/ 3096 w 3275"/>
                <a:gd name="T27" fmla="*/ 2171 h 3216"/>
                <a:gd name="T28" fmla="*/ 3188 w 3275"/>
                <a:gd name="T29" fmla="*/ 1947 h 3216"/>
                <a:gd name="T30" fmla="*/ 3247 w 3275"/>
                <a:gd name="T31" fmla="*/ 1718 h 3216"/>
                <a:gd name="T32" fmla="*/ 3273 w 3275"/>
                <a:gd name="T33" fmla="*/ 1486 h 3216"/>
                <a:gd name="T34" fmla="*/ 3265 w 3275"/>
                <a:gd name="T35" fmla="*/ 1257 h 3216"/>
                <a:gd name="T36" fmla="*/ 3223 w 3275"/>
                <a:gd name="T37" fmla="*/ 1034 h 3216"/>
                <a:gd name="T38" fmla="*/ 3146 w 3275"/>
                <a:gd name="T39" fmla="*/ 819 h 3216"/>
                <a:gd name="T40" fmla="*/ 3034 w 3275"/>
                <a:gd name="T41" fmla="*/ 619 h 3216"/>
                <a:gd name="T42" fmla="*/ 2887 w 3275"/>
                <a:gd name="T43" fmla="*/ 436 h 3216"/>
                <a:gd name="T44" fmla="*/ 2713 w 3275"/>
                <a:gd name="T45" fmla="*/ 284 h 3216"/>
                <a:gd name="T46" fmla="*/ 2519 w 3275"/>
                <a:gd name="T47" fmla="*/ 163 h 3216"/>
                <a:gd name="T48" fmla="*/ 2309 w 3275"/>
                <a:gd name="T49" fmla="*/ 76 h 3216"/>
                <a:gd name="T50" fmla="*/ 2086 w 3275"/>
                <a:gd name="T51" fmla="*/ 22 h 3216"/>
                <a:gd name="T52" fmla="*/ 1856 w 3275"/>
                <a:gd name="T53" fmla="*/ 0 h 3216"/>
                <a:gd name="T54" fmla="*/ 1621 w 3275"/>
                <a:gd name="T55" fmla="*/ 13 h 3216"/>
                <a:gd name="T56" fmla="*/ 1386 w 3275"/>
                <a:gd name="T57" fmla="*/ 58 h 3216"/>
                <a:gd name="T58" fmla="*/ 1153 w 3275"/>
                <a:gd name="T59" fmla="*/ 136 h 3216"/>
                <a:gd name="T60" fmla="*/ 927 w 3275"/>
                <a:gd name="T61" fmla="*/ 247 h 3216"/>
                <a:gd name="T62" fmla="*/ 713 w 3275"/>
                <a:gd name="T63" fmla="*/ 393 h 3216"/>
                <a:gd name="T64" fmla="*/ 517 w 3275"/>
                <a:gd name="T65" fmla="*/ 569 h 3216"/>
                <a:gd name="T66" fmla="*/ 351 w 3275"/>
                <a:gd name="T67" fmla="*/ 763 h 3216"/>
                <a:gd name="T68" fmla="*/ 216 w 3275"/>
                <a:gd name="T69" fmla="*/ 974 h 3216"/>
                <a:gd name="T70" fmla="*/ 113 w 3275"/>
                <a:gd name="T71" fmla="*/ 1194 h 3216"/>
                <a:gd name="T72" fmla="*/ 44 w 3275"/>
                <a:gd name="T73" fmla="*/ 1422 h 3216"/>
                <a:gd name="T74" fmla="*/ 6 w 3275"/>
                <a:gd name="T75" fmla="*/ 1653 h 3216"/>
                <a:gd name="T76" fmla="*/ 2 w 3275"/>
                <a:gd name="T77" fmla="*/ 1884 h 3216"/>
                <a:gd name="T78" fmla="*/ 33 w 3275"/>
                <a:gd name="T79" fmla="*/ 2109 h 3216"/>
                <a:gd name="T80" fmla="*/ 99 w 3275"/>
                <a:gd name="T81" fmla="*/ 2327 h 3216"/>
                <a:gd name="T82" fmla="*/ 199 w 3275"/>
                <a:gd name="T83" fmla="*/ 2532 h 3216"/>
                <a:gd name="T84" fmla="*/ 335 w 3275"/>
                <a:gd name="T85" fmla="*/ 2722 h 3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275" h="3216">
                  <a:moveTo>
                    <a:pt x="335" y="2722"/>
                  </a:moveTo>
                  <a:lnTo>
                    <a:pt x="388" y="2780"/>
                  </a:lnTo>
                  <a:lnTo>
                    <a:pt x="443" y="2835"/>
                  </a:lnTo>
                  <a:lnTo>
                    <a:pt x="501" y="2886"/>
                  </a:lnTo>
                  <a:lnTo>
                    <a:pt x="562" y="2932"/>
                  </a:lnTo>
                  <a:lnTo>
                    <a:pt x="624" y="2976"/>
                  </a:lnTo>
                  <a:lnTo>
                    <a:pt x="688" y="3016"/>
                  </a:lnTo>
                  <a:lnTo>
                    <a:pt x="756" y="3053"/>
                  </a:lnTo>
                  <a:lnTo>
                    <a:pt x="824" y="3085"/>
                  </a:lnTo>
                  <a:lnTo>
                    <a:pt x="894" y="3114"/>
                  </a:lnTo>
                  <a:lnTo>
                    <a:pt x="965" y="3140"/>
                  </a:lnTo>
                  <a:lnTo>
                    <a:pt x="1038" y="3162"/>
                  </a:lnTo>
                  <a:lnTo>
                    <a:pt x="1113" y="3179"/>
                  </a:lnTo>
                  <a:lnTo>
                    <a:pt x="1187" y="3194"/>
                  </a:lnTo>
                  <a:lnTo>
                    <a:pt x="1263" y="3205"/>
                  </a:lnTo>
                  <a:lnTo>
                    <a:pt x="1341" y="3212"/>
                  </a:lnTo>
                  <a:lnTo>
                    <a:pt x="1418" y="3216"/>
                  </a:lnTo>
                  <a:lnTo>
                    <a:pt x="1496" y="3215"/>
                  </a:lnTo>
                  <a:lnTo>
                    <a:pt x="1575" y="3212"/>
                  </a:lnTo>
                  <a:lnTo>
                    <a:pt x="1654" y="3203"/>
                  </a:lnTo>
                  <a:lnTo>
                    <a:pt x="1732" y="3192"/>
                  </a:lnTo>
                  <a:lnTo>
                    <a:pt x="1810" y="3177"/>
                  </a:lnTo>
                  <a:lnTo>
                    <a:pt x="1889" y="3159"/>
                  </a:lnTo>
                  <a:lnTo>
                    <a:pt x="1967" y="3136"/>
                  </a:lnTo>
                  <a:lnTo>
                    <a:pt x="2045" y="3110"/>
                  </a:lnTo>
                  <a:lnTo>
                    <a:pt x="2122" y="3080"/>
                  </a:lnTo>
                  <a:lnTo>
                    <a:pt x="2197" y="3047"/>
                  </a:lnTo>
                  <a:lnTo>
                    <a:pt x="2273" y="3009"/>
                  </a:lnTo>
                  <a:lnTo>
                    <a:pt x="2347" y="2969"/>
                  </a:lnTo>
                  <a:lnTo>
                    <a:pt x="2420" y="2924"/>
                  </a:lnTo>
                  <a:lnTo>
                    <a:pt x="2491" y="2875"/>
                  </a:lnTo>
                  <a:lnTo>
                    <a:pt x="2562" y="2824"/>
                  </a:lnTo>
                  <a:lnTo>
                    <a:pt x="2629" y="2767"/>
                  </a:lnTo>
                  <a:lnTo>
                    <a:pt x="2696" y="2708"/>
                  </a:lnTo>
                  <a:lnTo>
                    <a:pt x="2758" y="2648"/>
                  </a:lnTo>
                  <a:lnTo>
                    <a:pt x="2816" y="2585"/>
                  </a:lnTo>
                  <a:lnTo>
                    <a:pt x="2872" y="2520"/>
                  </a:lnTo>
                  <a:lnTo>
                    <a:pt x="2924" y="2453"/>
                  </a:lnTo>
                  <a:lnTo>
                    <a:pt x="2972" y="2385"/>
                  </a:lnTo>
                  <a:lnTo>
                    <a:pt x="3017" y="2314"/>
                  </a:lnTo>
                  <a:lnTo>
                    <a:pt x="3058" y="2243"/>
                  </a:lnTo>
                  <a:lnTo>
                    <a:pt x="3096" y="2171"/>
                  </a:lnTo>
                  <a:lnTo>
                    <a:pt x="3130" y="2097"/>
                  </a:lnTo>
                  <a:lnTo>
                    <a:pt x="3161" y="2023"/>
                  </a:lnTo>
                  <a:lnTo>
                    <a:pt x="3188" y="1947"/>
                  </a:lnTo>
                  <a:lnTo>
                    <a:pt x="3211" y="1871"/>
                  </a:lnTo>
                  <a:lnTo>
                    <a:pt x="3231" y="1794"/>
                  </a:lnTo>
                  <a:lnTo>
                    <a:pt x="3247" y="1718"/>
                  </a:lnTo>
                  <a:lnTo>
                    <a:pt x="3259" y="1641"/>
                  </a:lnTo>
                  <a:lnTo>
                    <a:pt x="3269" y="1563"/>
                  </a:lnTo>
                  <a:lnTo>
                    <a:pt x="3273" y="1486"/>
                  </a:lnTo>
                  <a:lnTo>
                    <a:pt x="3275" y="1409"/>
                  </a:lnTo>
                  <a:lnTo>
                    <a:pt x="3272" y="1333"/>
                  </a:lnTo>
                  <a:lnTo>
                    <a:pt x="3265" y="1257"/>
                  </a:lnTo>
                  <a:lnTo>
                    <a:pt x="3255" y="1181"/>
                  </a:lnTo>
                  <a:lnTo>
                    <a:pt x="3242" y="1107"/>
                  </a:lnTo>
                  <a:lnTo>
                    <a:pt x="3223" y="1034"/>
                  </a:lnTo>
                  <a:lnTo>
                    <a:pt x="3201" y="961"/>
                  </a:lnTo>
                  <a:lnTo>
                    <a:pt x="3176" y="890"/>
                  </a:lnTo>
                  <a:lnTo>
                    <a:pt x="3146" y="819"/>
                  </a:lnTo>
                  <a:lnTo>
                    <a:pt x="3113" y="751"/>
                  </a:lnTo>
                  <a:lnTo>
                    <a:pt x="3075" y="684"/>
                  </a:lnTo>
                  <a:lnTo>
                    <a:pt x="3034" y="619"/>
                  </a:lnTo>
                  <a:lnTo>
                    <a:pt x="2988" y="556"/>
                  </a:lnTo>
                  <a:lnTo>
                    <a:pt x="2940" y="494"/>
                  </a:lnTo>
                  <a:lnTo>
                    <a:pt x="2887" y="436"/>
                  </a:lnTo>
                  <a:lnTo>
                    <a:pt x="2831" y="382"/>
                  </a:lnTo>
                  <a:lnTo>
                    <a:pt x="2773" y="330"/>
                  </a:lnTo>
                  <a:lnTo>
                    <a:pt x="2713" y="284"/>
                  </a:lnTo>
                  <a:lnTo>
                    <a:pt x="2650" y="240"/>
                  </a:lnTo>
                  <a:lnTo>
                    <a:pt x="2586" y="200"/>
                  </a:lnTo>
                  <a:lnTo>
                    <a:pt x="2519" y="163"/>
                  </a:lnTo>
                  <a:lnTo>
                    <a:pt x="2451" y="131"/>
                  </a:lnTo>
                  <a:lnTo>
                    <a:pt x="2381" y="102"/>
                  </a:lnTo>
                  <a:lnTo>
                    <a:pt x="2309" y="76"/>
                  </a:lnTo>
                  <a:lnTo>
                    <a:pt x="2236" y="54"/>
                  </a:lnTo>
                  <a:lnTo>
                    <a:pt x="2162" y="37"/>
                  </a:lnTo>
                  <a:lnTo>
                    <a:pt x="2086" y="22"/>
                  </a:lnTo>
                  <a:lnTo>
                    <a:pt x="2011" y="11"/>
                  </a:lnTo>
                  <a:lnTo>
                    <a:pt x="1934" y="5"/>
                  </a:lnTo>
                  <a:lnTo>
                    <a:pt x="1856" y="0"/>
                  </a:lnTo>
                  <a:lnTo>
                    <a:pt x="1778" y="2"/>
                  </a:lnTo>
                  <a:lnTo>
                    <a:pt x="1699" y="6"/>
                  </a:lnTo>
                  <a:lnTo>
                    <a:pt x="1621" y="13"/>
                  </a:lnTo>
                  <a:lnTo>
                    <a:pt x="1542" y="24"/>
                  </a:lnTo>
                  <a:lnTo>
                    <a:pt x="1464" y="39"/>
                  </a:lnTo>
                  <a:lnTo>
                    <a:pt x="1386" y="58"/>
                  </a:lnTo>
                  <a:lnTo>
                    <a:pt x="1307" y="80"/>
                  </a:lnTo>
                  <a:lnTo>
                    <a:pt x="1230" y="106"/>
                  </a:lnTo>
                  <a:lnTo>
                    <a:pt x="1153" y="136"/>
                  </a:lnTo>
                  <a:lnTo>
                    <a:pt x="1076" y="170"/>
                  </a:lnTo>
                  <a:lnTo>
                    <a:pt x="1002" y="207"/>
                  </a:lnTo>
                  <a:lnTo>
                    <a:pt x="927" y="247"/>
                  </a:lnTo>
                  <a:lnTo>
                    <a:pt x="854" y="292"/>
                  </a:lnTo>
                  <a:lnTo>
                    <a:pt x="783" y="341"/>
                  </a:lnTo>
                  <a:lnTo>
                    <a:pt x="713" y="393"/>
                  </a:lnTo>
                  <a:lnTo>
                    <a:pt x="645" y="449"/>
                  </a:lnTo>
                  <a:lnTo>
                    <a:pt x="579" y="508"/>
                  </a:lnTo>
                  <a:lnTo>
                    <a:pt x="517" y="569"/>
                  </a:lnTo>
                  <a:lnTo>
                    <a:pt x="458" y="631"/>
                  </a:lnTo>
                  <a:lnTo>
                    <a:pt x="403" y="697"/>
                  </a:lnTo>
                  <a:lnTo>
                    <a:pt x="351" y="763"/>
                  </a:lnTo>
                  <a:lnTo>
                    <a:pt x="302" y="832"/>
                  </a:lnTo>
                  <a:lnTo>
                    <a:pt x="258" y="902"/>
                  </a:lnTo>
                  <a:lnTo>
                    <a:pt x="216" y="974"/>
                  </a:lnTo>
                  <a:lnTo>
                    <a:pt x="179" y="1046"/>
                  </a:lnTo>
                  <a:lnTo>
                    <a:pt x="144" y="1119"/>
                  </a:lnTo>
                  <a:lnTo>
                    <a:pt x="113" y="1194"/>
                  </a:lnTo>
                  <a:lnTo>
                    <a:pt x="86" y="1269"/>
                  </a:lnTo>
                  <a:lnTo>
                    <a:pt x="63" y="1345"/>
                  </a:lnTo>
                  <a:lnTo>
                    <a:pt x="44" y="1422"/>
                  </a:lnTo>
                  <a:lnTo>
                    <a:pt x="27" y="1499"/>
                  </a:lnTo>
                  <a:lnTo>
                    <a:pt x="15" y="1575"/>
                  </a:lnTo>
                  <a:lnTo>
                    <a:pt x="6" y="1653"/>
                  </a:lnTo>
                  <a:lnTo>
                    <a:pt x="1" y="1730"/>
                  </a:lnTo>
                  <a:lnTo>
                    <a:pt x="0" y="1807"/>
                  </a:lnTo>
                  <a:lnTo>
                    <a:pt x="2" y="1884"/>
                  </a:lnTo>
                  <a:lnTo>
                    <a:pt x="9" y="1959"/>
                  </a:lnTo>
                  <a:lnTo>
                    <a:pt x="19" y="2035"/>
                  </a:lnTo>
                  <a:lnTo>
                    <a:pt x="33" y="2109"/>
                  </a:lnTo>
                  <a:lnTo>
                    <a:pt x="51" y="2182"/>
                  </a:lnTo>
                  <a:lnTo>
                    <a:pt x="73" y="2255"/>
                  </a:lnTo>
                  <a:lnTo>
                    <a:pt x="99" y="2327"/>
                  </a:lnTo>
                  <a:lnTo>
                    <a:pt x="128" y="2397"/>
                  </a:lnTo>
                  <a:lnTo>
                    <a:pt x="162" y="2466"/>
                  </a:lnTo>
                  <a:lnTo>
                    <a:pt x="199" y="2532"/>
                  </a:lnTo>
                  <a:lnTo>
                    <a:pt x="240" y="2597"/>
                  </a:lnTo>
                  <a:lnTo>
                    <a:pt x="286" y="2661"/>
                  </a:lnTo>
                  <a:lnTo>
                    <a:pt x="335" y="2722"/>
                  </a:lnTo>
                  <a:close/>
                </a:path>
              </a:pathLst>
            </a:custGeom>
            <a:solidFill>
              <a:srgbClr val="CFAC8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719">
              <a:extLst>
                <a:ext uri="{FF2B5EF4-FFF2-40B4-BE49-F238E27FC236}">
                  <a16:creationId xmlns:a16="http://schemas.microsoft.com/office/drawing/2014/main" xmlns="" id="{0CC8B633-46C7-4BA3-A135-C002653B6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8163" y="4259263"/>
              <a:ext cx="268288" cy="265113"/>
            </a:xfrm>
            <a:custGeom>
              <a:avLst/>
              <a:gdLst>
                <a:gd name="T0" fmla="*/ 1141 w 1348"/>
                <a:gd name="T1" fmla="*/ 137 h 1342"/>
                <a:gd name="T2" fmla="*/ 1062 w 1348"/>
                <a:gd name="T3" fmla="*/ 82 h 1342"/>
                <a:gd name="T4" fmla="*/ 977 w 1348"/>
                <a:gd name="T5" fmla="*/ 42 h 1342"/>
                <a:gd name="T6" fmla="*/ 886 w 1348"/>
                <a:gd name="T7" fmla="*/ 15 h 1342"/>
                <a:gd name="T8" fmla="*/ 792 w 1348"/>
                <a:gd name="T9" fmla="*/ 2 h 1342"/>
                <a:gd name="T10" fmla="*/ 695 w 1348"/>
                <a:gd name="T11" fmla="*/ 3 h 1342"/>
                <a:gd name="T12" fmla="*/ 599 w 1348"/>
                <a:gd name="T13" fmla="*/ 18 h 1342"/>
                <a:gd name="T14" fmla="*/ 502 w 1348"/>
                <a:gd name="T15" fmla="*/ 46 h 1342"/>
                <a:gd name="T16" fmla="*/ 409 w 1348"/>
                <a:gd name="T17" fmla="*/ 88 h 1342"/>
                <a:gd name="T18" fmla="*/ 321 w 1348"/>
                <a:gd name="T19" fmla="*/ 144 h 1342"/>
                <a:gd name="T20" fmla="*/ 236 w 1348"/>
                <a:gd name="T21" fmla="*/ 214 h 1342"/>
                <a:gd name="T22" fmla="*/ 164 w 1348"/>
                <a:gd name="T23" fmla="*/ 294 h 1342"/>
                <a:gd name="T24" fmla="*/ 104 w 1348"/>
                <a:gd name="T25" fmla="*/ 380 h 1342"/>
                <a:gd name="T26" fmla="*/ 58 w 1348"/>
                <a:gd name="T27" fmla="*/ 471 h 1342"/>
                <a:gd name="T28" fmla="*/ 25 w 1348"/>
                <a:gd name="T29" fmla="*/ 566 h 1342"/>
                <a:gd name="T30" fmla="*/ 5 w 1348"/>
                <a:gd name="T31" fmla="*/ 662 h 1342"/>
                <a:gd name="T32" fmla="*/ 0 w 1348"/>
                <a:gd name="T33" fmla="*/ 758 h 1342"/>
                <a:gd name="T34" fmla="*/ 8 w 1348"/>
                <a:gd name="T35" fmla="*/ 853 h 1342"/>
                <a:gd name="T36" fmla="*/ 31 w 1348"/>
                <a:gd name="T37" fmla="*/ 945 h 1342"/>
                <a:gd name="T38" fmla="*/ 67 w 1348"/>
                <a:gd name="T39" fmla="*/ 1031 h 1342"/>
                <a:gd name="T40" fmla="*/ 119 w 1348"/>
                <a:gd name="T41" fmla="*/ 1112 h 1342"/>
                <a:gd name="T42" fmla="*/ 185 w 1348"/>
                <a:gd name="T43" fmla="*/ 1184 h 1342"/>
                <a:gd name="T44" fmla="*/ 259 w 1348"/>
                <a:gd name="T45" fmla="*/ 1244 h 1342"/>
                <a:gd name="T46" fmla="*/ 342 w 1348"/>
                <a:gd name="T47" fmla="*/ 1289 h 1342"/>
                <a:gd name="T48" fmla="*/ 432 w 1348"/>
                <a:gd name="T49" fmla="*/ 1320 h 1342"/>
                <a:gd name="T50" fmla="*/ 525 w 1348"/>
                <a:gd name="T51" fmla="*/ 1337 h 1342"/>
                <a:gd name="T52" fmla="*/ 621 w 1348"/>
                <a:gd name="T53" fmla="*/ 1342 h 1342"/>
                <a:gd name="T54" fmla="*/ 718 w 1348"/>
                <a:gd name="T55" fmla="*/ 1331 h 1342"/>
                <a:gd name="T56" fmla="*/ 815 w 1348"/>
                <a:gd name="T57" fmla="*/ 1307 h 1342"/>
                <a:gd name="T58" fmla="*/ 909 w 1348"/>
                <a:gd name="T59" fmla="*/ 1269 h 1342"/>
                <a:gd name="T60" fmla="*/ 999 w 1348"/>
                <a:gd name="T61" fmla="*/ 1218 h 1342"/>
                <a:gd name="T62" fmla="*/ 1084 w 1348"/>
                <a:gd name="T63" fmla="*/ 1153 h 1342"/>
                <a:gd name="T64" fmla="*/ 1161 w 1348"/>
                <a:gd name="T65" fmla="*/ 1076 h 1342"/>
                <a:gd name="T66" fmla="*/ 1226 w 1348"/>
                <a:gd name="T67" fmla="*/ 992 h 1342"/>
                <a:gd name="T68" fmla="*/ 1278 w 1348"/>
                <a:gd name="T69" fmla="*/ 902 h 1342"/>
                <a:gd name="T70" fmla="*/ 1315 w 1348"/>
                <a:gd name="T71" fmla="*/ 808 h 1342"/>
                <a:gd name="T72" fmla="*/ 1338 w 1348"/>
                <a:gd name="T73" fmla="*/ 712 h 1342"/>
                <a:gd name="T74" fmla="*/ 1348 w 1348"/>
                <a:gd name="T75" fmla="*/ 615 h 1342"/>
                <a:gd name="T76" fmla="*/ 1344 w 1348"/>
                <a:gd name="T77" fmla="*/ 520 h 1342"/>
                <a:gd name="T78" fmla="*/ 1326 w 1348"/>
                <a:gd name="T79" fmla="*/ 428 h 1342"/>
                <a:gd name="T80" fmla="*/ 1294 w 1348"/>
                <a:gd name="T81" fmla="*/ 339 h 1342"/>
                <a:gd name="T82" fmla="*/ 1248 w 1348"/>
                <a:gd name="T83" fmla="*/ 256 h 1342"/>
                <a:gd name="T84" fmla="*/ 1187 w 1348"/>
                <a:gd name="T85" fmla="*/ 181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48" h="1342">
                  <a:moveTo>
                    <a:pt x="1187" y="181"/>
                  </a:moveTo>
                  <a:lnTo>
                    <a:pt x="1164" y="158"/>
                  </a:lnTo>
                  <a:lnTo>
                    <a:pt x="1141" y="137"/>
                  </a:lnTo>
                  <a:lnTo>
                    <a:pt x="1115" y="116"/>
                  </a:lnTo>
                  <a:lnTo>
                    <a:pt x="1089" y="99"/>
                  </a:lnTo>
                  <a:lnTo>
                    <a:pt x="1062" y="82"/>
                  </a:lnTo>
                  <a:lnTo>
                    <a:pt x="1035" y="66"/>
                  </a:lnTo>
                  <a:lnTo>
                    <a:pt x="1006" y="53"/>
                  </a:lnTo>
                  <a:lnTo>
                    <a:pt x="977" y="42"/>
                  </a:lnTo>
                  <a:lnTo>
                    <a:pt x="947" y="31"/>
                  </a:lnTo>
                  <a:lnTo>
                    <a:pt x="917" y="22"/>
                  </a:lnTo>
                  <a:lnTo>
                    <a:pt x="886" y="15"/>
                  </a:lnTo>
                  <a:lnTo>
                    <a:pt x="855" y="8"/>
                  </a:lnTo>
                  <a:lnTo>
                    <a:pt x="824" y="4"/>
                  </a:lnTo>
                  <a:lnTo>
                    <a:pt x="792" y="2"/>
                  </a:lnTo>
                  <a:lnTo>
                    <a:pt x="761" y="0"/>
                  </a:lnTo>
                  <a:lnTo>
                    <a:pt x="728" y="1"/>
                  </a:lnTo>
                  <a:lnTo>
                    <a:pt x="695" y="3"/>
                  </a:lnTo>
                  <a:lnTo>
                    <a:pt x="663" y="6"/>
                  </a:lnTo>
                  <a:lnTo>
                    <a:pt x="631" y="11"/>
                  </a:lnTo>
                  <a:lnTo>
                    <a:pt x="599" y="18"/>
                  </a:lnTo>
                  <a:lnTo>
                    <a:pt x="567" y="26"/>
                  </a:lnTo>
                  <a:lnTo>
                    <a:pt x="534" y="35"/>
                  </a:lnTo>
                  <a:lnTo>
                    <a:pt x="502" y="46"/>
                  </a:lnTo>
                  <a:lnTo>
                    <a:pt x="471" y="58"/>
                  </a:lnTo>
                  <a:lnTo>
                    <a:pt x="440" y="73"/>
                  </a:lnTo>
                  <a:lnTo>
                    <a:pt x="409" y="88"/>
                  </a:lnTo>
                  <a:lnTo>
                    <a:pt x="379" y="106"/>
                  </a:lnTo>
                  <a:lnTo>
                    <a:pt x="350" y="124"/>
                  </a:lnTo>
                  <a:lnTo>
                    <a:pt x="321" y="144"/>
                  </a:lnTo>
                  <a:lnTo>
                    <a:pt x="291" y="166"/>
                  </a:lnTo>
                  <a:lnTo>
                    <a:pt x="263" y="189"/>
                  </a:lnTo>
                  <a:lnTo>
                    <a:pt x="236" y="214"/>
                  </a:lnTo>
                  <a:lnTo>
                    <a:pt x="212" y="240"/>
                  </a:lnTo>
                  <a:lnTo>
                    <a:pt x="187" y="266"/>
                  </a:lnTo>
                  <a:lnTo>
                    <a:pt x="164" y="294"/>
                  </a:lnTo>
                  <a:lnTo>
                    <a:pt x="142" y="322"/>
                  </a:lnTo>
                  <a:lnTo>
                    <a:pt x="122" y="351"/>
                  </a:lnTo>
                  <a:lnTo>
                    <a:pt x="104" y="380"/>
                  </a:lnTo>
                  <a:lnTo>
                    <a:pt x="87" y="410"/>
                  </a:lnTo>
                  <a:lnTo>
                    <a:pt x="71" y="440"/>
                  </a:lnTo>
                  <a:lnTo>
                    <a:pt x="58" y="471"/>
                  </a:lnTo>
                  <a:lnTo>
                    <a:pt x="45" y="502"/>
                  </a:lnTo>
                  <a:lnTo>
                    <a:pt x="34" y="534"/>
                  </a:lnTo>
                  <a:lnTo>
                    <a:pt x="25" y="566"/>
                  </a:lnTo>
                  <a:lnTo>
                    <a:pt x="16" y="598"/>
                  </a:lnTo>
                  <a:lnTo>
                    <a:pt x="10" y="630"/>
                  </a:lnTo>
                  <a:lnTo>
                    <a:pt x="5" y="662"/>
                  </a:lnTo>
                  <a:lnTo>
                    <a:pt x="2" y="694"/>
                  </a:lnTo>
                  <a:lnTo>
                    <a:pt x="0" y="726"/>
                  </a:lnTo>
                  <a:lnTo>
                    <a:pt x="0" y="758"/>
                  </a:lnTo>
                  <a:lnTo>
                    <a:pt x="1" y="791"/>
                  </a:lnTo>
                  <a:lnTo>
                    <a:pt x="4" y="822"/>
                  </a:lnTo>
                  <a:lnTo>
                    <a:pt x="8" y="853"/>
                  </a:lnTo>
                  <a:lnTo>
                    <a:pt x="14" y="884"/>
                  </a:lnTo>
                  <a:lnTo>
                    <a:pt x="22" y="915"/>
                  </a:lnTo>
                  <a:lnTo>
                    <a:pt x="31" y="945"/>
                  </a:lnTo>
                  <a:lnTo>
                    <a:pt x="41" y="974"/>
                  </a:lnTo>
                  <a:lnTo>
                    <a:pt x="54" y="1003"/>
                  </a:lnTo>
                  <a:lnTo>
                    <a:pt x="67" y="1031"/>
                  </a:lnTo>
                  <a:lnTo>
                    <a:pt x="83" y="1059"/>
                  </a:lnTo>
                  <a:lnTo>
                    <a:pt x="101" y="1086"/>
                  </a:lnTo>
                  <a:lnTo>
                    <a:pt x="119" y="1112"/>
                  </a:lnTo>
                  <a:lnTo>
                    <a:pt x="139" y="1137"/>
                  </a:lnTo>
                  <a:lnTo>
                    <a:pt x="161" y="1161"/>
                  </a:lnTo>
                  <a:lnTo>
                    <a:pt x="185" y="1184"/>
                  </a:lnTo>
                  <a:lnTo>
                    <a:pt x="208" y="1206"/>
                  </a:lnTo>
                  <a:lnTo>
                    <a:pt x="233" y="1225"/>
                  </a:lnTo>
                  <a:lnTo>
                    <a:pt x="259" y="1244"/>
                  </a:lnTo>
                  <a:lnTo>
                    <a:pt x="286" y="1261"/>
                  </a:lnTo>
                  <a:lnTo>
                    <a:pt x="314" y="1275"/>
                  </a:lnTo>
                  <a:lnTo>
                    <a:pt x="342" y="1289"/>
                  </a:lnTo>
                  <a:lnTo>
                    <a:pt x="371" y="1301"/>
                  </a:lnTo>
                  <a:lnTo>
                    <a:pt x="402" y="1311"/>
                  </a:lnTo>
                  <a:lnTo>
                    <a:pt x="432" y="1320"/>
                  </a:lnTo>
                  <a:lnTo>
                    <a:pt x="462" y="1328"/>
                  </a:lnTo>
                  <a:lnTo>
                    <a:pt x="493" y="1333"/>
                  </a:lnTo>
                  <a:lnTo>
                    <a:pt x="525" y="1337"/>
                  </a:lnTo>
                  <a:lnTo>
                    <a:pt x="556" y="1341"/>
                  </a:lnTo>
                  <a:lnTo>
                    <a:pt x="588" y="1342"/>
                  </a:lnTo>
                  <a:lnTo>
                    <a:pt x="621" y="1342"/>
                  </a:lnTo>
                  <a:lnTo>
                    <a:pt x="653" y="1339"/>
                  </a:lnTo>
                  <a:lnTo>
                    <a:pt x="685" y="1336"/>
                  </a:lnTo>
                  <a:lnTo>
                    <a:pt x="718" y="1331"/>
                  </a:lnTo>
                  <a:lnTo>
                    <a:pt x="750" y="1325"/>
                  </a:lnTo>
                  <a:lnTo>
                    <a:pt x="782" y="1317"/>
                  </a:lnTo>
                  <a:lnTo>
                    <a:pt x="815" y="1307"/>
                  </a:lnTo>
                  <a:lnTo>
                    <a:pt x="846" y="1296"/>
                  </a:lnTo>
                  <a:lnTo>
                    <a:pt x="878" y="1283"/>
                  </a:lnTo>
                  <a:lnTo>
                    <a:pt x="909" y="1269"/>
                  </a:lnTo>
                  <a:lnTo>
                    <a:pt x="939" y="1253"/>
                  </a:lnTo>
                  <a:lnTo>
                    <a:pt x="969" y="1237"/>
                  </a:lnTo>
                  <a:lnTo>
                    <a:pt x="999" y="1218"/>
                  </a:lnTo>
                  <a:lnTo>
                    <a:pt x="1028" y="1198"/>
                  </a:lnTo>
                  <a:lnTo>
                    <a:pt x="1056" y="1177"/>
                  </a:lnTo>
                  <a:lnTo>
                    <a:pt x="1084" y="1153"/>
                  </a:lnTo>
                  <a:lnTo>
                    <a:pt x="1111" y="1129"/>
                  </a:lnTo>
                  <a:lnTo>
                    <a:pt x="1137" y="1103"/>
                  </a:lnTo>
                  <a:lnTo>
                    <a:pt x="1161" y="1076"/>
                  </a:lnTo>
                  <a:lnTo>
                    <a:pt x="1185" y="1049"/>
                  </a:lnTo>
                  <a:lnTo>
                    <a:pt x="1206" y="1020"/>
                  </a:lnTo>
                  <a:lnTo>
                    <a:pt x="1226" y="992"/>
                  </a:lnTo>
                  <a:lnTo>
                    <a:pt x="1244" y="962"/>
                  </a:lnTo>
                  <a:lnTo>
                    <a:pt x="1262" y="932"/>
                  </a:lnTo>
                  <a:lnTo>
                    <a:pt x="1278" y="902"/>
                  </a:lnTo>
                  <a:lnTo>
                    <a:pt x="1291" y="871"/>
                  </a:lnTo>
                  <a:lnTo>
                    <a:pt x="1303" y="839"/>
                  </a:lnTo>
                  <a:lnTo>
                    <a:pt x="1315" y="808"/>
                  </a:lnTo>
                  <a:lnTo>
                    <a:pt x="1324" y="776"/>
                  </a:lnTo>
                  <a:lnTo>
                    <a:pt x="1331" y="744"/>
                  </a:lnTo>
                  <a:lnTo>
                    <a:pt x="1338" y="712"/>
                  </a:lnTo>
                  <a:lnTo>
                    <a:pt x="1343" y="680"/>
                  </a:lnTo>
                  <a:lnTo>
                    <a:pt x="1346" y="647"/>
                  </a:lnTo>
                  <a:lnTo>
                    <a:pt x="1348" y="615"/>
                  </a:lnTo>
                  <a:lnTo>
                    <a:pt x="1348" y="584"/>
                  </a:lnTo>
                  <a:lnTo>
                    <a:pt x="1347" y="552"/>
                  </a:lnTo>
                  <a:lnTo>
                    <a:pt x="1344" y="520"/>
                  </a:lnTo>
                  <a:lnTo>
                    <a:pt x="1340" y="489"/>
                  </a:lnTo>
                  <a:lnTo>
                    <a:pt x="1335" y="458"/>
                  </a:lnTo>
                  <a:lnTo>
                    <a:pt x="1326" y="428"/>
                  </a:lnTo>
                  <a:lnTo>
                    <a:pt x="1318" y="397"/>
                  </a:lnTo>
                  <a:lnTo>
                    <a:pt x="1307" y="367"/>
                  </a:lnTo>
                  <a:lnTo>
                    <a:pt x="1294" y="339"/>
                  </a:lnTo>
                  <a:lnTo>
                    <a:pt x="1281" y="310"/>
                  </a:lnTo>
                  <a:lnTo>
                    <a:pt x="1265" y="283"/>
                  </a:lnTo>
                  <a:lnTo>
                    <a:pt x="1248" y="256"/>
                  </a:lnTo>
                  <a:lnTo>
                    <a:pt x="1230" y="230"/>
                  </a:lnTo>
                  <a:lnTo>
                    <a:pt x="1209" y="204"/>
                  </a:lnTo>
                  <a:lnTo>
                    <a:pt x="1187" y="181"/>
                  </a:lnTo>
                  <a:close/>
                </a:path>
              </a:pathLst>
            </a:custGeom>
            <a:solidFill>
              <a:srgbClr val="E72E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720">
              <a:extLst>
                <a:ext uri="{FF2B5EF4-FFF2-40B4-BE49-F238E27FC236}">
                  <a16:creationId xmlns:a16="http://schemas.microsoft.com/office/drawing/2014/main" xmlns="" id="{85613517-2716-4C7A-8D9B-4C889170E4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3725" y="4352925"/>
              <a:ext cx="65088" cy="66675"/>
            </a:xfrm>
            <a:custGeom>
              <a:avLst/>
              <a:gdLst>
                <a:gd name="T0" fmla="*/ 328 w 328"/>
                <a:gd name="T1" fmla="*/ 182 h 329"/>
                <a:gd name="T2" fmla="*/ 321 w 328"/>
                <a:gd name="T3" fmla="*/ 214 h 329"/>
                <a:gd name="T4" fmla="*/ 308 w 328"/>
                <a:gd name="T5" fmla="*/ 243 h 329"/>
                <a:gd name="T6" fmla="*/ 291 w 328"/>
                <a:gd name="T7" fmla="*/ 269 h 329"/>
                <a:gd name="T8" fmla="*/ 269 w 328"/>
                <a:gd name="T9" fmla="*/ 292 h 329"/>
                <a:gd name="T10" fmla="*/ 243 w 328"/>
                <a:gd name="T11" fmla="*/ 310 h 329"/>
                <a:gd name="T12" fmla="*/ 213 w 328"/>
                <a:gd name="T13" fmla="*/ 322 h 329"/>
                <a:gd name="T14" fmla="*/ 181 w 328"/>
                <a:gd name="T15" fmla="*/ 328 h 329"/>
                <a:gd name="T16" fmla="*/ 147 w 328"/>
                <a:gd name="T17" fmla="*/ 328 h 329"/>
                <a:gd name="T18" fmla="*/ 115 w 328"/>
                <a:gd name="T19" fmla="*/ 322 h 329"/>
                <a:gd name="T20" fmla="*/ 86 w 328"/>
                <a:gd name="T21" fmla="*/ 310 h 329"/>
                <a:gd name="T22" fmla="*/ 60 w 328"/>
                <a:gd name="T23" fmla="*/ 292 h 329"/>
                <a:gd name="T24" fmla="*/ 37 w 328"/>
                <a:gd name="T25" fmla="*/ 269 h 329"/>
                <a:gd name="T26" fmla="*/ 20 w 328"/>
                <a:gd name="T27" fmla="*/ 243 h 329"/>
                <a:gd name="T28" fmla="*/ 7 w 328"/>
                <a:gd name="T29" fmla="*/ 214 h 329"/>
                <a:gd name="T30" fmla="*/ 1 w 328"/>
                <a:gd name="T31" fmla="*/ 182 h 329"/>
                <a:gd name="T32" fmla="*/ 1 w 328"/>
                <a:gd name="T33" fmla="*/ 148 h 329"/>
                <a:gd name="T34" fmla="*/ 7 w 328"/>
                <a:gd name="T35" fmla="*/ 117 h 329"/>
                <a:gd name="T36" fmla="*/ 20 w 328"/>
                <a:gd name="T37" fmla="*/ 87 h 329"/>
                <a:gd name="T38" fmla="*/ 37 w 328"/>
                <a:gd name="T39" fmla="*/ 61 h 329"/>
                <a:gd name="T40" fmla="*/ 60 w 328"/>
                <a:gd name="T41" fmla="*/ 38 h 329"/>
                <a:gd name="T42" fmla="*/ 86 w 328"/>
                <a:gd name="T43" fmla="*/ 20 h 329"/>
                <a:gd name="T44" fmla="*/ 115 w 328"/>
                <a:gd name="T45" fmla="*/ 8 h 329"/>
                <a:gd name="T46" fmla="*/ 147 w 328"/>
                <a:gd name="T47" fmla="*/ 1 h 329"/>
                <a:gd name="T48" fmla="*/ 181 w 328"/>
                <a:gd name="T49" fmla="*/ 1 h 329"/>
                <a:gd name="T50" fmla="*/ 213 w 328"/>
                <a:gd name="T51" fmla="*/ 8 h 329"/>
                <a:gd name="T52" fmla="*/ 243 w 328"/>
                <a:gd name="T53" fmla="*/ 20 h 329"/>
                <a:gd name="T54" fmla="*/ 269 w 328"/>
                <a:gd name="T55" fmla="*/ 38 h 329"/>
                <a:gd name="T56" fmla="*/ 291 w 328"/>
                <a:gd name="T57" fmla="*/ 61 h 329"/>
                <a:gd name="T58" fmla="*/ 308 w 328"/>
                <a:gd name="T59" fmla="*/ 87 h 329"/>
                <a:gd name="T60" fmla="*/ 321 w 328"/>
                <a:gd name="T61" fmla="*/ 117 h 329"/>
                <a:gd name="T62" fmla="*/ 328 w 328"/>
                <a:gd name="T63" fmla="*/ 148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28" h="329">
                  <a:moveTo>
                    <a:pt x="328" y="165"/>
                  </a:moveTo>
                  <a:lnTo>
                    <a:pt x="328" y="182"/>
                  </a:lnTo>
                  <a:lnTo>
                    <a:pt x="325" y="198"/>
                  </a:lnTo>
                  <a:lnTo>
                    <a:pt x="321" y="214"/>
                  </a:lnTo>
                  <a:lnTo>
                    <a:pt x="315" y="229"/>
                  </a:lnTo>
                  <a:lnTo>
                    <a:pt x="308" y="243"/>
                  </a:lnTo>
                  <a:lnTo>
                    <a:pt x="300" y="257"/>
                  </a:lnTo>
                  <a:lnTo>
                    <a:pt x="291" y="269"/>
                  </a:lnTo>
                  <a:lnTo>
                    <a:pt x="280" y="281"/>
                  </a:lnTo>
                  <a:lnTo>
                    <a:pt x="269" y="292"/>
                  </a:lnTo>
                  <a:lnTo>
                    <a:pt x="256" y="301"/>
                  </a:lnTo>
                  <a:lnTo>
                    <a:pt x="243" y="310"/>
                  </a:lnTo>
                  <a:lnTo>
                    <a:pt x="228" y="316"/>
                  </a:lnTo>
                  <a:lnTo>
                    <a:pt x="213" y="322"/>
                  </a:lnTo>
                  <a:lnTo>
                    <a:pt x="197" y="326"/>
                  </a:lnTo>
                  <a:lnTo>
                    <a:pt x="181" y="328"/>
                  </a:lnTo>
                  <a:lnTo>
                    <a:pt x="164" y="329"/>
                  </a:lnTo>
                  <a:lnTo>
                    <a:pt x="147" y="328"/>
                  </a:lnTo>
                  <a:lnTo>
                    <a:pt x="131" y="326"/>
                  </a:lnTo>
                  <a:lnTo>
                    <a:pt x="115" y="322"/>
                  </a:lnTo>
                  <a:lnTo>
                    <a:pt x="101" y="316"/>
                  </a:lnTo>
                  <a:lnTo>
                    <a:pt x="86" y="310"/>
                  </a:lnTo>
                  <a:lnTo>
                    <a:pt x="73" y="301"/>
                  </a:lnTo>
                  <a:lnTo>
                    <a:pt x="60" y="292"/>
                  </a:lnTo>
                  <a:lnTo>
                    <a:pt x="48" y="281"/>
                  </a:lnTo>
                  <a:lnTo>
                    <a:pt x="37" y="269"/>
                  </a:lnTo>
                  <a:lnTo>
                    <a:pt x="28" y="257"/>
                  </a:lnTo>
                  <a:lnTo>
                    <a:pt x="20" y="243"/>
                  </a:lnTo>
                  <a:lnTo>
                    <a:pt x="12" y="229"/>
                  </a:lnTo>
                  <a:lnTo>
                    <a:pt x="7" y="214"/>
                  </a:lnTo>
                  <a:lnTo>
                    <a:pt x="3" y="198"/>
                  </a:lnTo>
                  <a:lnTo>
                    <a:pt x="1" y="182"/>
                  </a:lnTo>
                  <a:lnTo>
                    <a:pt x="0" y="165"/>
                  </a:lnTo>
                  <a:lnTo>
                    <a:pt x="1" y="148"/>
                  </a:lnTo>
                  <a:lnTo>
                    <a:pt x="3" y="132"/>
                  </a:lnTo>
                  <a:lnTo>
                    <a:pt x="7" y="117"/>
                  </a:lnTo>
                  <a:lnTo>
                    <a:pt x="12" y="101"/>
                  </a:lnTo>
                  <a:lnTo>
                    <a:pt x="20" y="87"/>
                  </a:lnTo>
                  <a:lnTo>
                    <a:pt x="28" y="73"/>
                  </a:lnTo>
                  <a:lnTo>
                    <a:pt x="37" y="61"/>
                  </a:lnTo>
                  <a:lnTo>
                    <a:pt x="48" y="49"/>
                  </a:lnTo>
                  <a:lnTo>
                    <a:pt x="60" y="38"/>
                  </a:lnTo>
                  <a:lnTo>
                    <a:pt x="73" y="28"/>
                  </a:lnTo>
                  <a:lnTo>
                    <a:pt x="86" y="20"/>
                  </a:lnTo>
                  <a:lnTo>
                    <a:pt x="101" y="14"/>
                  </a:lnTo>
                  <a:lnTo>
                    <a:pt x="115" y="8"/>
                  </a:lnTo>
                  <a:lnTo>
                    <a:pt x="131" y="5"/>
                  </a:lnTo>
                  <a:lnTo>
                    <a:pt x="147" y="1"/>
                  </a:lnTo>
                  <a:lnTo>
                    <a:pt x="164" y="0"/>
                  </a:lnTo>
                  <a:lnTo>
                    <a:pt x="181" y="1"/>
                  </a:lnTo>
                  <a:lnTo>
                    <a:pt x="197" y="5"/>
                  </a:lnTo>
                  <a:lnTo>
                    <a:pt x="213" y="8"/>
                  </a:lnTo>
                  <a:lnTo>
                    <a:pt x="228" y="14"/>
                  </a:lnTo>
                  <a:lnTo>
                    <a:pt x="243" y="20"/>
                  </a:lnTo>
                  <a:lnTo>
                    <a:pt x="256" y="28"/>
                  </a:lnTo>
                  <a:lnTo>
                    <a:pt x="269" y="38"/>
                  </a:lnTo>
                  <a:lnTo>
                    <a:pt x="280" y="49"/>
                  </a:lnTo>
                  <a:lnTo>
                    <a:pt x="291" y="61"/>
                  </a:lnTo>
                  <a:lnTo>
                    <a:pt x="300" y="73"/>
                  </a:lnTo>
                  <a:lnTo>
                    <a:pt x="308" y="87"/>
                  </a:lnTo>
                  <a:lnTo>
                    <a:pt x="315" y="101"/>
                  </a:lnTo>
                  <a:lnTo>
                    <a:pt x="321" y="117"/>
                  </a:lnTo>
                  <a:lnTo>
                    <a:pt x="325" y="132"/>
                  </a:lnTo>
                  <a:lnTo>
                    <a:pt x="328" y="148"/>
                  </a:lnTo>
                  <a:lnTo>
                    <a:pt x="328" y="165"/>
                  </a:lnTo>
                  <a:close/>
                </a:path>
              </a:pathLst>
            </a:custGeom>
            <a:solidFill>
              <a:srgbClr val="EA5F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7" name="Freeform 721">
              <a:extLst>
                <a:ext uri="{FF2B5EF4-FFF2-40B4-BE49-F238E27FC236}">
                  <a16:creationId xmlns:a16="http://schemas.microsoft.com/office/drawing/2014/main" xmlns="" id="{D85C28D4-A8B8-4B13-8E11-44A49188E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0050" y="3916363"/>
              <a:ext cx="123825" cy="127000"/>
            </a:xfrm>
            <a:custGeom>
              <a:avLst/>
              <a:gdLst>
                <a:gd name="T0" fmla="*/ 370 w 626"/>
                <a:gd name="T1" fmla="*/ 604 h 640"/>
                <a:gd name="T2" fmla="*/ 396 w 626"/>
                <a:gd name="T3" fmla="*/ 621 h 640"/>
                <a:gd name="T4" fmla="*/ 423 w 626"/>
                <a:gd name="T5" fmla="*/ 633 h 640"/>
                <a:gd name="T6" fmla="*/ 452 w 626"/>
                <a:gd name="T7" fmla="*/ 639 h 640"/>
                <a:gd name="T8" fmla="*/ 482 w 626"/>
                <a:gd name="T9" fmla="*/ 640 h 640"/>
                <a:gd name="T10" fmla="*/ 511 w 626"/>
                <a:gd name="T11" fmla="*/ 635 h 640"/>
                <a:gd name="T12" fmla="*/ 540 w 626"/>
                <a:gd name="T13" fmla="*/ 624 h 640"/>
                <a:gd name="T14" fmla="*/ 566 w 626"/>
                <a:gd name="T15" fmla="*/ 608 h 640"/>
                <a:gd name="T16" fmla="*/ 589 w 626"/>
                <a:gd name="T17" fmla="*/ 586 h 640"/>
                <a:gd name="T18" fmla="*/ 606 w 626"/>
                <a:gd name="T19" fmla="*/ 560 h 640"/>
                <a:gd name="T20" fmla="*/ 618 w 626"/>
                <a:gd name="T21" fmla="*/ 532 h 640"/>
                <a:gd name="T22" fmla="*/ 625 w 626"/>
                <a:gd name="T23" fmla="*/ 503 h 640"/>
                <a:gd name="T24" fmla="*/ 625 w 626"/>
                <a:gd name="T25" fmla="*/ 474 h 640"/>
                <a:gd name="T26" fmla="*/ 620 w 626"/>
                <a:gd name="T27" fmla="*/ 444 h 640"/>
                <a:gd name="T28" fmla="*/ 610 w 626"/>
                <a:gd name="T29" fmla="*/ 416 h 640"/>
                <a:gd name="T30" fmla="*/ 593 w 626"/>
                <a:gd name="T31" fmla="*/ 390 h 640"/>
                <a:gd name="T32" fmla="*/ 267 w 626"/>
                <a:gd name="T33" fmla="*/ 49 h 640"/>
                <a:gd name="T34" fmla="*/ 243 w 626"/>
                <a:gd name="T35" fmla="*/ 28 h 640"/>
                <a:gd name="T36" fmla="*/ 217 w 626"/>
                <a:gd name="T37" fmla="*/ 13 h 640"/>
                <a:gd name="T38" fmla="*/ 188 w 626"/>
                <a:gd name="T39" fmla="*/ 4 h 640"/>
                <a:gd name="T40" fmla="*/ 159 w 626"/>
                <a:gd name="T41" fmla="*/ 0 h 640"/>
                <a:gd name="T42" fmla="*/ 129 w 626"/>
                <a:gd name="T43" fmla="*/ 2 h 640"/>
                <a:gd name="T44" fmla="*/ 100 w 626"/>
                <a:gd name="T45" fmla="*/ 10 h 640"/>
                <a:gd name="T46" fmla="*/ 73 w 626"/>
                <a:gd name="T47" fmla="*/ 24 h 640"/>
                <a:gd name="T48" fmla="*/ 48 w 626"/>
                <a:gd name="T49" fmla="*/ 43 h 640"/>
                <a:gd name="T50" fmla="*/ 27 w 626"/>
                <a:gd name="T51" fmla="*/ 67 h 640"/>
                <a:gd name="T52" fmla="*/ 13 w 626"/>
                <a:gd name="T53" fmla="*/ 93 h 640"/>
                <a:gd name="T54" fmla="*/ 3 w 626"/>
                <a:gd name="T55" fmla="*/ 122 h 640"/>
                <a:gd name="T56" fmla="*/ 0 w 626"/>
                <a:gd name="T57" fmla="*/ 151 h 640"/>
                <a:gd name="T58" fmla="*/ 2 w 626"/>
                <a:gd name="T59" fmla="*/ 181 h 640"/>
                <a:gd name="T60" fmla="*/ 11 w 626"/>
                <a:gd name="T61" fmla="*/ 210 h 640"/>
                <a:gd name="T62" fmla="*/ 24 w 626"/>
                <a:gd name="T63" fmla="*/ 237 h 640"/>
                <a:gd name="T64" fmla="*/ 43 w 626"/>
                <a:gd name="T65" fmla="*/ 262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6" h="640">
                  <a:moveTo>
                    <a:pt x="358" y="592"/>
                  </a:moveTo>
                  <a:lnTo>
                    <a:pt x="370" y="604"/>
                  </a:lnTo>
                  <a:lnTo>
                    <a:pt x="382" y="613"/>
                  </a:lnTo>
                  <a:lnTo>
                    <a:pt x="396" y="621"/>
                  </a:lnTo>
                  <a:lnTo>
                    <a:pt x="409" y="627"/>
                  </a:lnTo>
                  <a:lnTo>
                    <a:pt x="423" y="633"/>
                  </a:lnTo>
                  <a:lnTo>
                    <a:pt x="437" y="637"/>
                  </a:lnTo>
                  <a:lnTo>
                    <a:pt x="452" y="639"/>
                  </a:lnTo>
                  <a:lnTo>
                    <a:pt x="467" y="640"/>
                  </a:lnTo>
                  <a:lnTo>
                    <a:pt x="482" y="640"/>
                  </a:lnTo>
                  <a:lnTo>
                    <a:pt x="496" y="638"/>
                  </a:lnTo>
                  <a:lnTo>
                    <a:pt x="511" y="635"/>
                  </a:lnTo>
                  <a:lnTo>
                    <a:pt x="525" y="631"/>
                  </a:lnTo>
                  <a:lnTo>
                    <a:pt x="540" y="624"/>
                  </a:lnTo>
                  <a:lnTo>
                    <a:pt x="552" y="616"/>
                  </a:lnTo>
                  <a:lnTo>
                    <a:pt x="566" y="608"/>
                  </a:lnTo>
                  <a:lnTo>
                    <a:pt x="577" y="597"/>
                  </a:lnTo>
                  <a:lnTo>
                    <a:pt x="589" y="586"/>
                  </a:lnTo>
                  <a:lnTo>
                    <a:pt x="598" y="574"/>
                  </a:lnTo>
                  <a:lnTo>
                    <a:pt x="606" y="560"/>
                  </a:lnTo>
                  <a:lnTo>
                    <a:pt x="613" y="547"/>
                  </a:lnTo>
                  <a:lnTo>
                    <a:pt x="618" y="532"/>
                  </a:lnTo>
                  <a:lnTo>
                    <a:pt x="622" y="519"/>
                  </a:lnTo>
                  <a:lnTo>
                    <a:pt x="625" y="503"/>
                  </a:lnTo>
                  <a:lnTo>
                    <a:pt x="626" y="488"/>
                  </a:lnTo>
                  <a:lnTo>
                    <a:pt x="625" y="474"/>
                  </a:lnTo>
                  <a:lnTo>
                    <a:pt x="623" y="458"/>
                  </a:lnTo>
                  <a:lnTo>
                    <a:pt x="620" y="444"/>
                  </a:lnTo>
                  <a:lnTo>
                    <a:pt x="616" y="430"/>
                  </a:lnTo>
                  <a:lnTo>
                    <a:pt x="610" y="416"/>
                  </a:lnTo>
                  <a:lnTo>
                    <a:pt x="602" y="402"/>
                  </a:lnTo>
                  <a:lnTo>
                    <a:pt x="593" y="390"/>
                  </a:lnTo>
                  <a:lnTo>
                    <a:pt x="583" y="377"/>
                  </a:lnTo>
                  <a:lnTo>
                    <a:pt x="267" y="49"/>
                  </a:lnTo>
                  <a:lnTo>
                    <a:pt x="256" y="37"/>
                  </a:lnTo>
                  <a:lnTo>
                    <a:pt x="243" y="28"/>
                  </a:lnTo>
                  <a:lnTo>
                    <a:pt x="231" y="20"/>
                  </a:lnTo>
                  <a:lnTo>
                    <a:pt x="217" y="13"/>
                  </a:lnTo>
                  <a:lnTo>
                    <a:pt x="203" y="8"/>
                  </a:lnTo>
                  <a:lnTo>
                    <a:pt x="188" y="4"/>
                  </a:lnTo>
                  <a:lnTo>
                    <a:pt x="174" y="1"/>
                  </a:lnTo>
                  <a:lnTo>
                    <a:pt x="159" y="0"/>
                  </a:lnTo>
                  <a:lnTo>
                    <a:pt x="143" y="1"/>
                  </a:lnTo>
                  <a:lnTo>
                    <a:pt x="129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6" y="16"/>
                  </a:lnTo>
                  <a:lnTo>
                    <a:pt x="73" y="24"/>
                  </a:lnTo>
                  <a:lnTo>
                    <a:pt x="60" y="33"/>
                  </a:lnTo>
                  <a:lnTo>
                    <a:pt x="48" y="43"/>
                  </a:lnTo>
                  <a:lnTo>
                    <a:pt x="38" y="55"/>
                  </a:lnTo>
                  <a:lnTo>
                    <a:pt x="27" y="67"/>
                  </a:lnTo>
                  <a:lnTo>
                    <a:pt x="20" y="80"/>
                  </a:lnTo>
                  <a:lnTo>
                    <a:pt x="13" y="93"/>
                  </a:lnTo>
                  <a:lnTo>
                    <a:pt x="8" y="108"/>
                  </a:lnTo>
                  <a:lnTo>
                    <a:pt x="3" y="122"/>
                  </a:lnTo>
                  <a:lnTo>
                    <a:pt x="1" y="137"/>
                  </a:lnTo>
                  <a:lnTo>
                    <a:pt x="0" y="151"/>
                  </a:lnTo>
                  <a:lnTo>
                    <a:pt x="0" y="167"/>
                  </a:lnTo>
                  <a:lnTo>
                    <a:pt x="2" y="181"/>
                  </a:lnTo>
                  <a:lnTo>
                    <a:pt x="5" y="196"/>
                  </a:lnTo>
                  <a:lnTo>
                    <a:pt x="11" y="210"/>
                  </a:lnTo>
                  <a:lnTo>
                    <a:pt x="16" y="224"/>
                  </a:lnTo>
                  <a:lnTo>
                    <a:pt x="24" y="237"/>
                  </a:lnTo>
                  <a:lnTo>
                    <a:pt x="32" y="251"/>
                  </a:lnTo>
                  <a:lnTo>
                    <a:pt x="43" y="262"/>
                  </a:lnTo>
                  <a:lnTo>
                    <a:pt x="358" y="592"/>
                  </a:lnTo>
                  <a:close/>
                </a:path>
              </a:pathLst>
            </a:custGeom>
            <a:solidFill>
              <a:srgbClr val="625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Freeform 722">
              <a:extLst>
                <a:ext uri="{FF2B5EF4-FFF2-40B4-BE49-F238E27FC236}">
                  <a16:creationId xmlns:a16="http://schemas.microsoft.com/office/drawing/2014/main" xmlns="" id="{AB601AD1-6D0F-45AD-873F-AD07BA65C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4338" y="3930650"/>
              <a:ext cx="23813" cy="23813"/>
            </a:xfrm>
            <a:custGeom>
              <a:avLst/>
              <a:gdLst>
                <a:gd name="T0" fmla="*/ 22 w 120"/>
                <a:gd name="T1" fmla="*/ 106 h 121"/>
                <a:gd name="T2" fmla="*/ 31 w 120"/>
                <a:gd name="T3" fmla="*/ 113 h 121"/>
                <a:gd name="T4" fmla="*/ 43 w 120"/>
                <a:gd name="T5" fmla="*/ 118 h 121"/>
                <a:gd name="T6" fmla="*/ 53 w 120"/>
                <a:gd name="T7" fmla="*/ 120 h 121"/>
                <a:gd name="T8" fmla="*/ 65 w 120"/>
                <a:gd name="T9" fmla="*/ 121 h 121"/>
                <a:gd name="T10" fmla="*/ 77 w 120"/>
                <a:gd name="T11" fmla="*/ 119 h 121"/>
                <a:gd name="T12" fmla="*/ 87 w 120"/>
                <a:gd name="T13" fmla="*/ 115 h 121"/>
                <a:gd name="T14" fmla="*/ 98 w 120"/>
                <a:gd name="T15" fmla="*/ 108 h 121"/>
                <a:gd name="T16" fmla="*/ 106 w 120"/>
                <a:gd name="T17" fmla="*/ 99 h 121"/>
                <a:gd name="T18" fmla="*/ 113 w 120"/>
                <a:gd name="T19" fmla="*/ 90 h 121"/>
                <a:gd name="T20" fmla="*/ 117 w 120"/>
                <a:gd name="T21" fmla="*/ 79 h 121"/>
                <a:gd name="T22" fmla="*/ 120 w 120"/>
                <a:gd name="T23" fmla="*/ 68 h 121"/>
                <a:gd name="T24" fmla="*/ 120 w 120"/>
                <a:gd name="T25" fmla="*/ 57 h 121"/>
                <a:gd name="T26" fmla="*/ 118 w 120"/>
                <a:gd name="T27" fmla="*/ 45 h 121"/>
                <a:gd name="T28" fmla="*/ 114 w 120"/>
                <a:gd name="T29" fmla="*/ 34 h 121"/>
                <a:gd name="T30" fmla="*/ 108 w 120"/>
                <a:gd name="T31" fmla="*/ 23 h 121"/>
                <a:gd name="T32" fmla="*/ 100 w 120"/>
                <a:gd name="T33" fmla="*/ 15 h 121"/>
                <a:gd name="T34" fmla="*/ 89 w 120"/>
                <a:gd name="T35" fmla="*/ 8 h 121"/>
                <a:gd name="T36" fmla="*/ 79 w 120"/>
                <a:gd name="T37" fmla="*/ 4 h 121"/>
                <a:gd name="T38" fmla="*/ 67 w 120"/>
                <a:gd name="T39" fmla="*/ 0 h 121"/>
                <a:gd name="T40" fmla="*/ 56 w 120"/>
                <a:gd name="T41" fmla="*/ 0 h 121"/>
                <a:gd name="T42" fmla="*/ 45 w 120"/>
                <a:gd name="T43" fmla="*/ 3 h 121"/>
                <a:gd name="T44" fmla="*/ 33 w 120"/>
                <a:gd name="T45" fmla="*/ 7 h 121"/>
                <a:gd name="T46" fmla="*/ 24 w 120"/>
                <a:gd name="T47" fmla="*/ 13 h 121"/>
                <a:gd name="T48" fmla="*/ 15 w 120"/>
                <a:gd name="T49" fmla="*/ 21 h 121"/>
                <a:gd name="T50" fmla="*/ 8 w 120"/>
                <a:gd name="T51" fmla="*/ 32 h 121"/>
                <a:gd name="T52" fmla="*/ 3 w 120"/>
                <a:gd name="T53" fmla="*/ 42 h 121"/>
                <a:gd name="T54" fmla="*/ 1 w 120"/>
                <a:gd name="T55" fmla="*/ 53 h 121"/>
                <a:gd name="T56" fmla="*/ 1 w 120"/>
                <a:gd name="T57" fmla="*/ 65 h 121"/>
                <a:gd name="T58" fmla="*/ 2 w 120"/>
                <a:gd name="T59" fmla="*/ 76 h 121"/>
                <a:gd name="T60" fmla="*/ 6 w 120"/>
                <a:gd name="T61" fmla="*/ 88 h 121"/>
                <a:gd name="T62" fmla="*/ 13 w 120"/>
                <a:gd name="T63" fmla="*/ 9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0" h="121">
                  <a:moveTo>
                    <a:pt x="17" y="102"/>
                  </a:moveTo>
                  <a:lnTo>
                    <a:pt x="22" y="106"/>
                  </a:lnTo>
                  <a:lnTo>
                    <a:pt x="26" y="109"/>
                  </a:lnTo>
                  <a:lnTo>
                    <a:pt x="31" y="113"/>
                  </a:lnTo>
                  <a:lnTo>
                    <a:pt x="36" y="116"/>
                  </a:lnTo>
                  <a:lnTo>
                    <a:pt x="43" y="118"/>
                  </a:lnTo>
                  <a:lnTo>
                    <a:pt x="48" y="119"/>
                  </a:lnTo>
                  <a:lnTo>
                    <a:pt x="53" y="120"/>
                  </a:lnTo>
                  <a:lnTo>
                    <a:pt x="59" y="121"/>
                  </a:lnTo>
                  <a:lnTo>
                    <a:pt x="65" y="121"/>
                  </a:lnTo>
                  <a:lnTo>
                    <a:pt x="71" y="120"/>
                  </a:lnTo>
                  <a:lnTo>
                    <a:pt x="77" y="119"/>
                  </a:lnTo>
                  <a:lnTo>
                    <a:pt x="82" y="117"/>
                  </a:lnTo>
                  <a:lnTo>
                    <a:pt x="87" y="115"/>
                  </a:lnTo>
                  <a:lnTo>
                    <a:pt x="92" y="112"/>
                  </a:lnTo>
                  <a:lnTo>
                    <a:pt x="98" y="108"/>
                  </a:lnTo>
                  <a:lnTo>
                    <a:pt x="102" y="104"/>
                  </a:lnTo>
                  <a:lnTo>
                    <a:pt x="106" y="99"/>
                  </a:lnTo>
                  <a:lnTo>
                    <a:pt x="110" y="95"/>
                  </a:lnTo>
                  <a:lnTo>
                    <a:pt x="113" y="90"/>
                  </a:lnTo>
                  <a:lnTo>
                    <a:pt x="115" y="85"/>
                  </a:lnTo>
                  <a:lnTo>
                    <a:pt x="117" y="79"/>
                  </a:lnTo>
                  <a:lnTo>
                    <a:pt x="119" y="73"/>
                  </a:lnTo>
                  <a:lnTo>
                    <a:pt x="120" y="68"/>
                  </a:lnTo>
                  <a:lnTo>
                    <a:pt x="120" y="62"/>
                  </a:lnTo>
                  <a:lnTo>
                    <a:pt x="120" y="57"/>
                  </a:lnTo>
                  <a:lnTo>
                    <a:pt x="119" y="50"/>
                  </a:lnTo>
                  <a:lnTo>
                    <a:pt x="118" y="45"/>
                  </a:lnTo>
                  <a:lnTo>
                    <a:pt x="116" y="39"/>
                  </a:lnTo>
                  <a:lnTo>
                    <a:pt x="114" y="34"/>
                  </a:lnTo>
                  <a:lnTo>
                    <a:pt x="111" y="29"/>
                  </a:lnTo>
                  <a:lnTo>
                    <a:pt x="108" y="23"/>
                  </a:lnTo>
                  <a:lnTo>
                    <a:pt x="104" y="19"/>
                  </a:lnTo>
                  <a:lnTo>
                    <a:pt x="100" y="15"/>
                  </a:lnTo>
                  <a:lnTo>
                    <a:pt x="94" y="11"/>
                  </a:lnTo>
                  <a:lnTo>
                    <a:pt x="89" y="8"/>
                  </a:lnTo>
                  <a:lnTo>
                    <a:pt x="84" y="6"/>
                  </a:lnTo>
                  <a:lnTo>
                    <a:pt x="79" y="4"/>
                  </a:lnTo>
                  <a:lnTo>
                    <a:pt x="74" y="2"/>
                  </a:lnTo>
                  <a:lnTo>
                    <a:pt x="67" y="0"/>
                  </a:lnTo>
                  <a:lnTo>
                    <a:pt x="62" y="0"/>
                  </a:lnTo>
                  <a:lnTo>
                    <a:pt x="56" y="0"/>
                  </a:lnTo>
                  <a:lnTo>
                    <a:pt x="50" y="2"/>
                  </a:lnTo>
                  <a:lnTo>
                    <a:pt x="45" y="3"/>
                  </a:lnTo>
                  <a:lnTo>
                    <a:pt x="39" y="5"/>
                  </a:lnTo>
                  <a:lnTo>
                    <a:pt x="33" y="7"/>
                  </a:lnTo>
                  <a:lnTo>
                    <a:pt x="28" y="10"/>
                  </a:lnTo>
                  <a:lnTo>
                    <a:pt x="24" y="13"/>
                  </a:lnTo>
                  <a:lnTo>
                    <a:pt x="19" y="17"/>
                  </a:lnTo>
                  <a:lnTo>
                    <a:pt x="15" y="21"/>
                  </a:lnTo>
                  <a:lnTo>
                    <a:pt x="11" y="26"/>
                  </a:lnTo>
                  <a:lnTo>
                    <a:pt x="8" y="32"/>
                  </a:lnTo>
                  <a:lnTo>
                    <a:pt x="5" y="37"/>
                  </a:lnTo>
                  <a:lnTo>
                    <a:pt x="3" y="42"/>
                  </a:lnTo>
                  <a:lnTo>
                    <a:pt x="2" y="47"/>
                  </a:lnTo>
                  <a:lnTo>
                    <a:pt x="1" y="53"/>
                  </a:lnTo>
                  <a:lnTo>
                    <a:pt x="0" y="60"/>
                  </a:lnTo>
                  <a:lnTo>
                    <a:pt x="1" y="65"/>
                  </a:lnTo>
                  <a:lnTo>
                    <a:pt x="1" y="71"/>
                  </a:lnTo>
                  <a:lnTo>
                    <a:pt x="2" y="76"/>
                  </a:lnTo>
                  <a:lnTo>
                    <a:pt x="4" y="81"/>
                  </a:lnTo>
                  <a:lnTo>
                    <a:pt x="6" y="88"/>
                  </a:lnTo>
                  <a:lnTo>
                    <a:pt x="9" y="93"/>
                  </a:lnTo>
                  <a:lnTo>
                    <a:pt x="13" y="97"/>
                  </a:lnTo>
                  <a:lnTo>
                    <a:pt x="17" y="102"/>
                  </a:lnTo>
                  <a:close/>
                </a:path>
              </a:pathLst>
            </a:custGeom>
            <a:solidFill>
              <a:srgbClr val="F8F6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723">
              <a:extLst>
                <a:ext uri="{FF2B5EF4-FFF2-40B4-BE49-F238E27FC236}">
                  <a16:creationId xmlns:a16="http://schemas.microsoft.com/office/drawing/2014/main" xmlns="" id="{CBF13DD6-24B4-4B12-91F2-F3C7E7F7A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825" y="3432175"/>
              <a:ext cx="930275" cy="906463"/>
            </a:xfrm>
            <a:custGeom>
              <a:avLst/>
              <a:gdLst>
                <a:gd name="T0" fmla="*/ 4495 w 4687"/>
                <a:gd name="T1" fmla="*/ 1029 h 4564"/>
                <a:gd name="T2" fmla="*/ 4406 w 4687"/>
                <a:gd name="T3" fmla="*/ 933 h 4564"/>
                <a:gd name="T4" fmla="*/ 4217 w 4687"/>
                <a:gd name="T5" fmla="*/ 807 h 4564"/>
                <a:gd name="T6" fmla="*/ 3991 w 4687"/>
                <a:gd name="T7" fmla="*/ 733 h 4564"/>
                <a:gd name="T8" fmla="*/ 3742 w 4687"/>
                <a:gd name="T9" fmla="*/ 713 h 4564"/>
                <a:gd name="T10" fmla="*/ 3483 w 4687"/>
                <a:gd name="T11" fmla="*/ 750 h 4564"/>
                <a:gd name="T12" fmla="*/ 3228 w 4687"/>
                <a:gd name="T13" fmla="*/ 843 h 4564"/>
                <a:gd name="T14" fmla="*/ 2992 w 4687"/>
                <a:gd name="T15" fmla="*/ 996 h 4564"/>
                <a:gd name="T16" fmla="*/ 2815 w 4687"/>
                <a:gd name="T17" fmla="*/ 1155 h 4564"/>
                <a:gd name="T18" fmla="*/ 2230 w 4687"/>
                <a:gd name="T19" fmla="*/ 1716 h 4564"/>
                <a:gd name="T20" fmla="*/ 1643 w 4687"/>
                <a:gd name="T21" fmla="*/ 2275 h 4564"/>
                <a:gd name="T22" fmla="*/ 1057 w 4687"/>
                <a:gd name="T23" fmla="*/ 2835 h 4564"/>
                <a:gd name="T24" fmla="*/ 793 w 4687"/>
                <a:gd name="T25" fmla="*/ 3106 h 4564"/>
                <a:gd name="T26" fmla="*/ 668 w 4687"/>
                <a:gd name="T27" fmla="*/ 3301 h 4564"/>
                <a:gd name="T28" fmla="*/ 598 w 4687"/>
                <a:gd name="T29" fmla="*/ 3496 h 4564"/>
                <a:gd name="T30" fmla="*/ 578 w 4687"/>
                <a:gd name="T31" fmla="*/ 3695 h 4564"/>
                <a:gd name="T32" fmla="*/ 603 w 4687"/>
                <a:gd name="T33" fmla="*/ 3903 h 4564"/>
                <a:gd name="T34" fmla="*/ 663 w 4687"/>
                <a:gd name="T35" fmla="*/ 4123 h 4564"/>
                <a:gd name="T36" fmla="*/ 731 w 4687"/>
                <a:gd name="T37" fmla="*/ 4292 h 4564"/>
                <a:gd name="T38" fmla="*/ 831 w 4687"/>
                <a:gd name="T39" fmla="*/ 4438 h 4564"/>
                <a:gd name="T40" fmla="*/ 942 w 4687"/>
                <a:gd name="T41" fmla="*/ 4564 h 4564"/>
                <a:gd name="T42" fmla="*/ 796 w 4687"/>
                <a:gd name="T43" fmla="*/ 4503 h 4564"/>
                <a:gd name="T44" fmla="*/ 652 w 4687"/>
                <a:gd name="T45" fmla="*/ 4414 h 4564"/>
                <a:gd name="T46" fmla="*/ 513 w 4687"/>
                <a:gd name="T47" fmla="*/ 4297 h 4564"/>
                <a:gd name="T48" fmla="*/ 399 w 4687"/>
                <a:gd name="T49" fmla="*/ 4179 h 4564"/>
                <a:gd name="T50" fmla="*/ 281 w 4687"/>
                <a:gd name="T51" fmla="*/ 4055 h 4564"/>
                <a:gd name="T52" fmla="*/ 140 w 4687"/>
                <a:gd name="T53" fmla="*/ 3899 h 4564"/>
                <a:gd name="T54" fmla="*/ 49 w 4687"/>
                <a:gd name="T55" fmla="*/ 3710 h 4564"/>
                <a:gd name="T56" fmla="*/ 5 w 4687"/>
                <a:gd name="T57" fmla="*/ 3494 h 4564"/>
                <a:gd name="T58" fmla="*/ 4 w 4687"/>
                <a:gd name="T59" fmla="*/ 3271 h 4564"/>
                <a:gd name="T60" fmla="*/ 39 w 4687"/>
                <a:gd name="T61" fmla="*/ 3061 h 4564"/>
                <a:gd name="T62" fmla="*/ 102 w 4687"/>
                <a:gd name="T63" fmla="*/ 2885 h 4564"/>
                <a:gd name="T64" fmla="*/ 187 w 4687"/>
                <a:gd name="T65" fmla="*/ 2762 h 4564"/>
                <a:gd name="T66" fmla="*/ 316 w 4687"/>
                <a:gd name="T67" fmla="*/ 2591 h 4564"/>
                <a:gd name="T68" fmla="*/ 692 w 4687"/>
                <a:gd name="T69" fmla="*/ 2142 h 4564"/>
                <a:gd name="T70" fmla="*/ 967 w 4687"/>
                <a:gd name="T71" fmla="*/ 1841 h 4564"/>
                <a:gd name="T72" fmla="*/ 1296 w 4687"/>
                <a:gd name="T73" fmla="*/ 1504 h 4564"/>
                <a:gd name="T74" fmla="*/ 1593 w 4687"/>
                <a:gd name="T75" fmla="*/ 1220 h 4564"/>
                <a:gd name="T76" fmla="*/ 1832 w 4687"/>
                <a:gd name="T77" fmla="*/ 1002 h 4564"/>
                <a:gd name="T78" fmla="*/ 2052 w 4687"/>
                <a:gd name="T79" fmla="*/ 810 h 4564"/>
                <a:gd name="T80" fmla="*/ 2334 w 4687"/>
                <a:gd name="T81" fmla="*/ 574 h 4564"/>
                <a:gd name="T82" fmla="*/ 2657 w 4687"/>
                <a:gd name="T83" fmla="*/ 323 h 4564"/>
                <a:gd name="T84" fmla="*/ 2853 w 4687"/>
                <a:gd name="T85" fmla="*/ 182 h 4564"/>
                <a:gd name="T86" fmla="*/ 2924 w 4687"/>
                <a:gd name="T87" fmla="*/ 130 h 4564"/>
                <a:gd name="T88" fmla="*/ 3062 w 4687"/>
                <a:gd name="T89" fmla="*/ 58 h 4564"/>
                <a:gd name="T90" fmla="*/ 3248 w 4687"/>
                <a:gd name="T91" fmla="*/ 13 h 4564"/>
                <a:gd name="T92" fmla="*/ 3462 w 4687"/>
                <a:gd name="T93" fmla="*/ 0 h 4564"/>
                <a:gd name="T94" fmla="*/ 3683 w 4687"/>
                <a:gd name="T95" fmla="*/ 25 h 4564"/>
                <a:gd name="T96" fmla="*/ 3892 w 4687"/>
                <a:gd name="T97" fmla="*/ 91 h 4564"/>
                <a:gd name="T98" fmla="*/ 4068 w 4687"/>
                <a:gd name="T99" fmla="*/ 204 h 4564"/>
                <a:gd name="T100" fmla="*/ 4217 w 4687"/>
                <a:gd name="T101" fmla="*/ 358 h 4564"/>
                <a:gd name="T102" fmla="*/ 4374 w 4687"/>
                <a:gd name="T103" fmla="*/ 523 h 4564"/>
                <a:gd name="T104" fmla="*/ 4511 w 4687"/>
                <a:gd name="T105" fmla="*/ 690 h 4564"/>
                <a:gd name="T106" fmla="*/ 4585 w 4687"/>
                <a:gd name="T107" fmla="*/ 806 h 4564"/>
                <a:gd name="T108" fmla="*/ 4642 w 4687"/>
                <a:gd name="T109" fmla="*/ 928 h 4564"/>
                <a:gd name="T110" fmla="*/ 4678 w 4687"/>
                <a:gd name="T111" fmla="*/ 1057 h 4564"/>
                <a:gd name="T112" fmla="*/ 4686 w 4687"/>
                <a:gd name="T113" fmla="*/ 1191 h 4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87" h="4564">
                  <a:moveTo>
                    <a:pt x="4681" y="1246"/>
                  </a:moveTo>
                  <a:lnTo>
                    <a:pt x="4622" y="1175"/>
                  </a:lnTo>
                  <a:lnTo>
                    <a:pt x="4571" y="1116"/>
                  </a:lnTo>
                  <a:lnTo>
                    <a:pt x="4530" y="1067"/>
                  </a:lnTo>
                  <a:lnTo>
                    <a:pt x="4495" y="1029"/>
                  </a:lnTo>
                  <a:lnTo>
                    <a:pt x="4471" y="1000"/>
                  </a:lnTo>
                  <a:lnTo>
                    <a:pt x="4452" y="980"/>
                  </a:lnTo>
                  <a:lnTo>
                    <a:pt x="4441" y="969"/>
                  </a:lnTo>
                  <a:lnTo>
                    <a:pt x="4438" y="966"/>
                  </a:lnTo>
                  <a:lnTo>
                    <a:pt x="4406" y="933"/>
                  </a:lnTo>
                  <a:lnTo>
                    <a:pt x="4372" y="904"/>
                  </a:lnTo>
                  <a:lnTo>
                    <a:pt x="4336" y="877"/>
                  </a:lnTo>
                  <a:lnTo>
                    <a:pt x="4298" y="851"/>
                  </a:lnTo>
                  <a:lnTo>
                    <a:pt x="4259" y="829"/>
                  </a:lnTo>
                  <a:lnTo>
                    <a:pt x="4217" y="807"/>
                  </a:lnTo>
                  <a:lnTo>
                    <a:pt x="4175" y="788"/>
                  </a:lnTo>
                  <a:lnTo>
                    <a:pt x="4131" y="772"/>
                  </a:lnTo>
                  <a:lnTo>
                    <a:pt x="4085" y="756"/>
                  </a:lnTo>
                  <a:lnTo>
                    <a:pt x="4039" y="744"/>
                  </a:lnTo>
                  <a:lnTo>
                    <a:pt x="3991" y="733"/>
                  </a:lnTo>
                  <a:lnTo>
                    <a:pt x="3943" y="725"/>
                  </a:lnTo>
                  <a:lnTo>
                    <a:pt x="3893" y="719"/>
                  </a:lnTo>
                  <a:lnTo>
                    <a:pt x="3844" y="714"/>
                  </a:lnTo>
                  <a:lnTo>
                    <a:pt x="3793" y="713"/>
                  </a:lnTo>
                  <a:lnTo>
                    <a:pt x="3742" y="713"/>
                  </a:lnTo>
                  <a:lnTo>
                    <a:pt x="3691" y="717"/>
                  </a:lnTo>
                  <a:lnTo>
                    <a:pt x="3639" y="721"/>
                  </a:lnTo>
                  <a:lnTo>
                    <a:pt x="3587" y="728"/>
                  </a:lnTo>
                  <a:lnTo>
                    <a:pt x="3535" y="737"/>
                  </a:lnTo>
                  <a:lnTo>
                    <a:pt x="3483" y="750"/>
                  </a:lnTo>
                  <a:lnTo>
                    <a:pt x="3432" y="763"/>
                  </a:lnTo>
                  <a:lnTo>
                    <a:pt x="3380" y="780"/>
                  </a:lnTo>
                  <a:lnTo>
                    <a:pt x="3329" y="799"/>
                  </a:lnTo>
                  <a:lnTo>
                    <a:pt x="3278" y="819"/>
                  </a:lnTo>
                  <a:lnTo>
                    <a:pt x="3228" y="843"/>
                  </a:lnTo>
                  <a:lnTo>
                    <a:pt x="3179" y="869"/>
                  </a:lnTo>
                  <a:lnTo>
                    <a:pt x="3131" y="897"/>
                  </a:lnTo>
                  <a:lnTo>
                    <a:pt x="3084" y="927"/>
                  </a:lnTo>
                  <a:lnTo>
                    <a:pt x="3037" y="960"/>
                  </a:lnTo>
                  <a:lnTo>
                    <a:pt x="2992" y="996"/>
                  </a:lnTo>
                  <a:lnTo>
                    <a:pt x="2948" y="1033"/>
                  </a:lnTo>
                  <a:lnTo>
                    <a:pt x="2915" y="1063"/>
                  </a:lnTo>
                  <a:lnTo>
                    <a:pt x="2881" y="1094"/>
                  </a:lnTo>
                  <a:lnTo>
                    <a:pt x="2848" y="1124"/>
                  </a:lnTo>
                  <a:lnTo>
                    <a:pt x="2815" y="1155"/>
                  </a:lnTo>
                  <a:lnTo>
                    <a:pt x="2698" y="1267"/>
                  </a:lnTo>
                  <a:lnTo>
                    <a:pt x="2580" y="1380"/>
                  </a:lnTo>
                  <a:lnTo>
                    <a:pt x="2464" y="1492"/>
                  </a:lnTo>
                  <a:lnTo>
                    <a:pt x="2347" y="1604"/>
                  </a:lnTo>
                  <a:lnTo>
                    <a:pt x="2230" y="1716"/>
                  </a:lnTo>
                  <a:lnTo>
                    <a:pt x="2112" y="1828"/>
                  </a:lnTo>
                  <a:lnTo>
                    <a:pt x="1995" y="1940"/>
                  </a:lnTo>
                  <a:lnTo>
                    <a:pt x="1878" y="2052"/>
                  </a:lnTo>
                  <a:lnTo>
                    <a:pt x="1761" y="2164"/>
                  </a:lnTo>
                  <a:lnTo>
                    <a:pt x="1643" y="2275"/>
                  </a:lnTo>
                  <a:lnTo>
                    <a:pt x="1526" y="2387"/>
                  </a:lnTo>
                  <a:lnTo>
                    <a:pt x="1409" y="2499"/>
                  </a:lnTo>
                  <a:lnTo>
                    <a:pt x="1291" y="2611"/>
                  </a:lnTo>
                  <a:lnTo>
                    <a:pt x="1174" y="2723"/>
                  </a:lnTo>
                  <a:lnTo>
                    <a:pt x="1057" y="2835"/>
                  </a:lnTo>
                  <a:lnTo>
                    <a:pt x="941" y="2947"/>
                  </a:lnTo>
                  <a:lnTo>
                    <a:pt x="899" y="2988"/>
                  </a:lnTo>
                  <a:lnTo>
                    <a:pt x="862" y="3027"/>
                  </a:lnTo>
                  <a:lnTo>
                    <a:pt x="826" y="3066"/>
                  </a:lnTo>
                  <a:lnTo>
                    <a:pt x="793" y="3106"/>
                  </a:lnTo>
                  <a:lnTo>
                    <a:pt x="763" y="3145"/>
                  </a:lnTo>
                  <a:lnTo>
                    <a:pt x="736" y="3184"/>
                  </a:lnTo>
                  <a:lnTo>
                    <a:pt x="710" y="3223"/>
                  </a:lnTo>
                  <a:lnTo>
                    <a:pt x="687" y="3263"/>
                  </a:lnTo>
                  <a:lnTo>
                    <a:pt x="668" y="3301"/>
                  </a:lnTo>
                  <a:lnTo>
                    <a:pt x="649" y="3339"/>
                  </a:lnTo>
                  <a:lnTo>
                    <a:pt x="633" y="3379"/>
                  </a:lnTo>
                  <a:lnTo>
                    <a:pt x="619" y="3418"/>
                  </a:lnTo>
                  <a:lnTo>
                    <a:pt x="607" y="3457"/>
                  </a:lnTo>
                  <a:lnTo>
                    <a:pt x="598" y="3496"/>
                  </a:lnTo>
                  <a:lnTo>
                    <a:pt x="591" y="3535"/>
                  </a:lnTo>
                  <a:lnTo>
                    <a:pt x="585" y="3575"/>
                  </a:lnTo>
                  <a:lnTo>
                    <a:pt x="580" y="3614"/>
                  </a:lnTo>
                  <a:lnTo>
                    <a:pt x="579" y="3655"/>
                  </a:lnTo>
                  <a:lnTo>
                    <a:pt x="578" y="3695"/>
                  </a:lnTo>
                  <a:lnTo>
                    <a:pt x="580" y="3736"/>
                  </a:lnTo>
                  <a:lnTo>
                    <a:pt x="584" y="3777"/>
                  </a:lnTo>
                  <a:lnTo>
                    <a:pt x="589" y="3819"/>
                  </a:lnTo>
                  <a:lnTo>
                    <a:pt x="595" y="3860"/>
                  </a:lnTo>
                  <a:lnTo>
                    <a:pt x="603" y="3903"/>
                  </a:lnTo>
                  <a:lnTo>
                    <a:pt x="613" y="3945"/>
                  </a:lnTo>
                  <a:lnTo>
                    <a:pt x="623" y="3989"/>
                  </a:lnTo>
                  <a:lnTo>
                    <a:pt x="635" y="4033"/>
                  </a:lnTo>
                  <a:lnTo>
                    <a:pt x="649" y="4078"/>
                  </a:lnTo>
                  <a:lnTo>
                    <a:pt x="663" y="4123"/>
                  </a:lnTo>
                  <a:lnTo>
                    <a:pt x="679" y="4169"/>
                  </a:lnTo>
                  <a:lnTo>
                    <a:pt x="696" y="4215"/>
                  </a:lnTo>
                  <a:lnTo>
                    <a:pt x="713" y="4263"/>
                  </a:lnTo>
                  <a:lnTo>
                    <a:pt x="718" y="4271"/>
                  </a:lnTo>
                  <a:lnTo>
                    <a:pt x="731" y="4292"/>
                  </a:lnTo>
                  <a:lnTo>
                    <a:pt x="752" y="4325"/>
                  </a:lnTo>
                  <a:lnTo>
                    <a:pt x="779" y="4366"/>
                  </a:lnTo>
                  <a:lnTo>
                    <a:pt x="794" y="4389"/>
                  </a:lnTo>
                  <a:lnTo>
                    <a:pt x="812" y="4413"/>
                  </a:lnTo>
                  <a:lnTo>
                    <a:pt x="831" y="4438"/>
                  </a:lnTo>
                  <a:lnTo>
                    <a:pt x="850" y="4463"/>
                  </a:lnTo>
                  <a:lnTo>
                    <a:pt x="872" y="4489"/>
                  </a:lnTo>
                  <a:lnTo>
                    <a:pt x="894" y="4514"/>
                  </a:lnTo>
                  <a:lnTo>
                    <a:pt x="918" y="4539"/>
                  </a:lnTo>
                  <a:lnTo>
                    <a:pt x="942" y="4564"/>
                  </a:lnTo>
                  <a:lnTo>
                    <a:pt x="914" y="4553"/>
                  </a:lnTo>
                  <a:lnTo>
                    <a:pt x="885" y="4543"/>
                  </a:lnTo>
                  <a:lnTo>
                    <a:pt x="855" y="4531"/>
                  </a:lnTo>
                  <a:lnTo>
                    <a:pt x="825" y="4518"/>
                  </a:lnTo>
                  <a:lnTo>
                    <a:pt x="796" y="4503"/>
                  </a:lnTo>
                  <a:lnTo>
                    <a:pt x="767" y="4488"/>
                  </a:lnTo>
                  <a:lnTo>
                    <a:pt x="738" y="4471"/>
                  </a:lnTo>
                  <a:lnTo>
                    <a:pt x="709" y="4454"/>
                  </a:lnTo>
                  <a:lnTo>
                    <a:pt x="680" y="4435"/>
                  </a:lnTo>
                  <a:lnTo>
                    <a:pt x="652" y="4414"/>
                  </a:lnTo>
                  <a:lnTo>
                    <a:pt x="623" y="4393"/>
                  </a:lnTo>
                  <a:lnTo>
                    <a:pt x="595" y="4371"/>
                  </a:lnTo>
                  <a:lnTo>
                    <a:pt x="568" y="4347"/>
                  </a:lnTo>
                  <a:lnTo>
                    <a:pt x="540" y="4323"/>
                  </a:lnTo>
                  <a:lnTo>
                    <a:pt x="513" y="4297"/>
                  </a:lnTo>
                  <a:lnTo>
                    <a:pt x="487" y="4270"/>
                  </a:lnTo>
                  <a:lnTo>
                    <a:pt x="465" y="4247"/>
                  </a:lnTo>
                  <a:lnTo>
                    <a:pt x="443" y="4224"/>
                  </a:lnTo>
                  <a:lnTo>
                    <a:pt x="421" y="4202"/>
                  </a:lnTo>
                  <a:lnTo>
                    <a:pt x="399" y="4179"/>
                  </a:lnTo>
                  <a:lnTo>
                    <a:pt x="377" y="4155"/>
                  </a:lnTo>
                  <a:lnTo>
                    <a:pt x="355" y="4132"/>
                  </a:lnTo>
                  <a:lnTo>
                    <a:pt x="333" y="4109"/>
                  </a:lnTo>
                  <a:lnTo>
                    <a:pt x="312" y="4086"/>
                  </a:lnTo>
                  <a:lnTo>
                    <a:pt x="281" y="4055"/>
                  </a:lnTo>
                  <a:lnTo>
                    <a:pt x="252" y="4024"/>
                  </a:lnTo>
                  <a:lnTo>
                    <a:pt x="222" y="3993"/>
                  </a:lnTo>
                  <a:lnTo>
                    <a:pt x="192" y="3962"/>
                  </a:lnTo>
                  <a:lnTo>
                    <a:pt x="165" y="3932"/>
                  </a:lnTo>
                  <a:lnTo>
                    <a:pt x="140" y="3899"/>
                  </a:lnTo>
                  <a:lnTo>
                    <a:pt x="117" y="3864"/>
                  </a:lnTo>
                  <a:lnTo>
                    <a:pt x="98" y="3828"/>
                  </a:lnTo>
                  <a:lnTo>
                    <a:pt x="79" y="3790"/>
                  </a:lnTo>
                  <a:lnTo>
                    <a:pt x="62" y="3750"/>
                  </a:lnTo>
                  <a:lnTo>
                    <a:pt x="49" y="3710"/>
                  </a:lnTo>
                  <a:lnTo>
                    <a:pt x="37" y="3668"/>
                  </a:lnTo>
                  <a:lnTo>
                    <a:pt x="26" y="3626"/>
                  </a:lnTo>
                  <a:lnTo>
                    <a:pt x="17" y="3582"/>
                  </a:lnTo>
                  <a:lnTo>
                    <a:pt x="11" y="3538"/>
                  </a:lnTo>
                  <a:lnTo>
                    <a:pt x="5" y="3494"/>
                  </a:lnTo>
                  <a:lnTo>
                    <a:pt x="2" y="3448"/>
                  </a:lnTo>
                  <a:lnTo>
                    <a:pt x="0" y="3404"/>
                  </a:lnTo>
                  <a:lnTo>
                    <a:pt x="0" y="3359"/>
                  </a:lnTo>
                  <a:lnTo>
                    <a:pt x="1" y="3314"/>
                  </a:lnTo>
                  <a:lnTo>
                    <a:pt x="4" y="3271"/>
                  </a:lnTo>
                  <a:lnTo>
                    <a:pt x="8" y="3227"/>
                  </a:lnTo>
                  <a:lnTo>
                    <a:pt x="15" y="3184"/>
                  </a:lnTo>
                  <a:lnTo>
                    <a:pt x="21" y="3142"/>
                  </a:lnTo>
                  <a:lnTo>
                    <a:pt x="29" y="3101"/>
                  </a:lnTo>
                  <a:lnTo>
                    <a:pt x="39" y="3061"/>
                  </a:lnTo>
                  <a:lnTo>
                    <a:pt x="50" y="3022"/>
                  </a:lnTo>
                  <a:lnTo>
                    <a:pt x="61" y="2986"/>
                  </a:lnTo>
                  <a:lnTo>
                    <a:pt x="74" y="2950"/>
                  </a:lnTo>
                  <a:lnTo>
                    <a:pt x="87" y="2916"/>
                  </a:lnTo>
                  <a:lnTo>
                    <a:pt x="102" y="2885"/>
                  </a:lnTo>
                  <a:lnTo>
                    <a:pt x="117" y="2855"/>
                  </a:lnTo>
                  <a:lnTo>
                    <a:pt x="134" y="2828"/>
                  </a:lnTo>
                  <a:lnTo>
                    <a:pt x="151" y="2803"/>
                  </a:lnTo>
                  <a:lnTo>
                    <a:pt x="168" y="2781"/>
                  </a:lnTo>
                  <a:lnTo>
                    <a:pt x="187" y="2762"/>
                  </a:lnTo>
                  <a:lnTo>
                    <a:pt x="192" y="2755"/>
                  </a:lnTo>
                  <a:lnTo>
                    <a:pt x="208" y="2733"/>
                  </a:lnTo>
                  <a:lnTo>
                    <a:pt x="234" y="2698"/>
                  </a:lnTo>
                  <a:lnTo>
                    <a:pt x="270" y="2651"/>
                  </a:lnTo>
                  <a:lnTo>
                    <a:pt x="316" y="2591"/>
                  </a:lnTo>
                  <a:lnTo>
                    <a:pt x="372" y="2522"/>
                  </a:lnTo>
                  <a:lnTo>
                    <a:pt x="438" y="2440"/>
                  </a:lnTo>
                  <a:lnTo>
                    <a:pt x="513" y="2350"/>
                  </a:lnTo>
                  <a:lnTo>
                    <a:pt x="598" y="2250"/>
                  </a:lnTo>
                  <a:lnTo>
                    <a:pt x="692" y="2142"/>
                  </a:lnTo>
                  <a:lnTo>
                    <a:pt x="742" y="2085"/>
                  </a:lnTo>
                  <a:lnTo>
                    <a:pt x="795" y="2027"/>
                  </a:lnTo>
                  <a:lnTo>
                    <a:pt x="850" y="1967"/>
                  </a:lnTo>
                  <a:lnTo>
                    <a:pt x="907" y="1904"/>
                  </a:lnTo>
                  <a:lnTo>
                    <a:pt x="967" y="1841"/>
                  </a:lnTo>
                  <a:lnTo>
                    <a:pt x="1028" y="1776"/>
                  </a:lnTo>
                  <a:lnTo>
                    <a:pt x="1092" y="1709"/>
                  </a:lnTo>
                  <a:lnTo>
                    <a:pt x="1157" y="1642"/>
                  </a:lnTo>
                  <a:lnTo>
                    <a:pt x="1226" y="1574"/>
                  </a:lnTo>
                  <a:lnTo>
                    <a:pt x="1296" y="1504"/>
                  </a:lnTo>
                  <a:lnTo>
                    <a:pt x="1368" y="1433"/>
                  </a:lnTo>
                  <a:lnTo>
                    <a:pt x="1442" y="1362"/>
                  </a:lnTo>
                  <a:lnTo>
                    <a:pt x="1493" y="1313"/>
                  </a:lnTo>
                  <a:lnTo>
                    <a:pt x="1544" y="1266"/>
                  </a:lnTo>
                  <a:lnTo>
                    <a:pt x="1593" y="1220"/>
                  </a:lnTo>
                  <a:lnTo>
                    <a:pt x="1642" y="1174"/>
                  </a:lnTo>
                  <a:lnTo>
                    <a:pt x="1691" y="1129"/>
                  </a:lnTo>
                  <a:lnTo>
                    <a:pt x="1739" y="1086"/>
                  </a:lnTo>
                  <a:lnTo>
                    <a:pt x="1785" y="1043"/>
                  </a:lnTo>
                  <a:lnTo>
                    <a:pt x="1832" y="1002"/>
                  </a:lnTo>
                  <a:lnTo>
                    <a:pt x="1878" y="961"/>
                  </a:lnTo>
                  <a:lnTo>
                    <a:pt x="1922" y="922"/>
                  </a:lnTo>
                  <a:lnTo>
                    <a:pt x="1967" y="884"/>
                  </a:lnTo>
                  <a:lnTo>
                    <a:pt x="2010" y="846"/>
                  </a:lnTo>
                  <a:lnTo>
                    <a:pt x="2052" y="810"/>
                  </a:lnTo>
                  <a:lnTo>
                    <a:pt x="2094" y="775"/>
                  </a:lnTo>
                  <a:lnTo>
                    <a:pt x="2135" y="739"/>
                  </a:lnTo>
                  <a:lnTo>
                    <a:pt x="2175" y="706"/>
                  </a:lnTo>
                  <a:lnTo>
                    <a:pt x="2257" y="638"/>
                  </a:lnTo>
                  <a:lnTo>
                    <a:pt x="2334" y="574"/>
                  </a:lnTo>
                  <a:lnTo>
                    <a:pt x="2409" y="515"/>
                  </a:lnTo>
                  <a:lnTo>
                    <a:pt x="2478" y="461"/>
                  </a:lnTo>
                  <a:lnTo>
                    <a:pt x="2543" y="410"/>
                  </a:lnTo>
                  <a:lnTo>
                    <a:pt x="2602" y="365"/>
                  </a:lnTo>
                  <a:lnTo>
                    <a:pt x="2657" y="323"/>
                  </a:lnTo>
                  <a:lnTo>
                    <a:pt x="2708" y="287"/>
                  </a:lnTo>
                  <a:lnTo>
                    <a:pt x="2753" y="254"/>
                  </a:lnTo>
                  <a:lnTo>
                    <a:pt x="2792" y="226"/>
                  </a:lnTo>
                  <a:lnTo>
                    <a:pt x="2825" y="202"/>
                  </a:lnTo>
                  <a:lnTo>
                    <a:pt x="2853" y="182"/>
                  </a:lnTo>
                  <a:lnTo>
                    <a:pt x="2875" y="168"/>
                  </a:lnTo>
                  <a:lnTo>
                    <a:pt x="2892" y="156"/>
                  </a:lnTo>
                  <a:lnTo>
                    <a:pt x="2901" y="150"/>
                  </a:lnTo>
                  <a:lnTo>
                    <a:pt x="2904" y="148"/>
                  </a:lnTo>
                  <a:lnTo>
                    <a:pt x="2924" y="130"/>
                  </a:lnTo>
                  <a:lnTo>
                    <a:pt x="2947" y="114"/>
                  </a:lnTo>
                  <a:lnTo>
                    <a:pt x="2973" y="98"/>
                  </a:lnTo>
                  <a:lnTo>
                    <a:pt x="3001" y="84"/>
                  </a:lnTo>
                  <a:lnTo>
                    <a:pt x="3030" y="70"/>
                  </a:lnTo>
                  <a:lnTo>
                    <a:pt x="3062" y="58"/>
                  </a:lnTo>
                  <a:lnTo>
                    <a:pt x="3096" y="46"/>
                  </a:lnTo>
                  <a:lnTo>
                    <a:pt x="3133" y="36"/>
                  </a:lnTo>
                  <a:lnTo>
                    <a:pt x="3169" y="28"/>
                  </a:lnTo>
                  <a:lnTo>
                    <a:pt x="3208" y="19"/>
                  </a:lnTo>
                  <a:lnTo>
                    <a:pt x="3248" y="13"/>
                  </a:lnTo>
                  <a:lnTo>
                    <a:pt x="3289" y="8"/>
                  </a:lnTo>
                  <a:lnTo>
                    <a:pt x="3332" y="4"/>
                  </a:lnTo>
                  <a:lnTo>
                    <a:pt x="3375" y="1"/>
                  </a:lnTo>
                  <a:lnTo>
                    <a:pt x="3418" y="0"/>
                  </a:lnTo>
                  <a:lnTo>
                    <a:pt x="3462" y="0"/>
                  </a:lnTo>
                  <a:lnTo>
                    <a:pt x="3506" y="2"/>
                  </a:lnTo>
                  <a:lnTo>
                    <a:pt x="3551" y="5"/>
                  </a:lnTo>
                  <a:lnTo>
                    <a:pt x="3596" y="10"/>
                  </a:lnTo>
                  <a:lnTo>
                    <a:pt x="3639" y="16"/>
                  </a:lnTo>
                  <a:lnTo>
                    <a:pt x="3683" y="25"/>
                  </a:lnTo>
                  <a:lnTo>
                    <a:pt x="3726" y="34"/>
                  </a:lnTo>
                  <a:lnTo>
                    <a:pt x="3769" y="45"/>
                  </a:lnTo>
                  <a:lnTo>
                    <a:pt x="3811" y="59"/>
                  </a:lnTo>
                  <a:lnTo>
                    <a:pt x="3852" y="74"/>
                  </a:lnTo>
                  <a:lnTo>
                    <a:pt x="3892" y="91"/>
                  </a:lnTo>
                  <a:lnTo>
                    <a:pt x="3931" y="110"/>
                  </a:lnTo>
                  <a:lnTo>
                    <a:pt x="3967" y="130"/>
                  </a:lnTo>
                  <a:lnTo>
                    <a:pt x="4002" y="152"/>
                  </a:lnTo>
                  <a:lnTo>
                    <a:pt x="4037" y="177"/>
                  </a:lnTo>
                  <a:lnTo>
                    <a:pt x="4068" y="204"/>
                  </a:lnTo>
                  <a:lnTo>
                    <a:pt x="4097" y="232"/>
                  </a:lnTo>
                  <a:lnTo>
                    <a:pt x="4127" y="264"/>
                  </a:lnTo>
                  <a:lnTo>
                    <a:pt x="4157" y="295"/>
                  </a:lnTo>
                  <a:lnTo>
                    <a:pt x="4187" y="326"/>
                  </a:lnTo>
                  <a:lnTo>
                    <a:pt x="4217" y="358"/>
                  </a:lnTo>
                  <a:lnTo>
                    <a:pt x="4247" y="390"/>
                  </a:lnTo>
                  <a:lnTo>
                    <a:pt x="4278" y="421"/>
                  </a:lnTo>
                  <a:lnTo>
                    <a:pt x="4308" y="452"/>
                  </a:lnTo>
                  <a:lnTo>
                    <a:pt x="4338" y="484"/>
                  </a:lnTo>
                  <a:lnTo>
                    <a:pt x="4374" y="523"/>
                  </a:lnTo>
                  <a:lnTo>
                    <a:pt x="4409" y="562"/>
                  </a:lnTo>
                  <a:lnTo>
                    <a:pt x="4445" y="603"/>
                  </a:lnTo>
                  <a:lnTo>
                    <a:pt x="4478" y="646"/>
                  </a:lnTo>
                  <a:lnTo>
                    <a:pt x="4494" y="668"/>
                  </a:lnTo>
                  <a:lnTo>
                    <a:pt x="4511" y="690"/>
                  </a:lnTo>
                  <a:lnTo>
                    <a:pt x="4527" y="712"/>
                  </a:lnTo>
                  <a:lnTo>
                    <a:pt x="4542" y="735"/>
                  </a:lnTo>
                  <a:lnTo>
                    <a:pt x="4557" y="758"/>
                  </a:lnTo>
                  <a:lnTo>
                    <a:pt x="4570" y="782"/>
                  </a:lnTo>
                  <a:lnTo>
                    <a:pt x="4585" y="806"/>
                  </a:lnTo>
                  <a:lnTo>
                    <a:pt x="4597" y="830"/>
                  </a:lnTo>
                  <a:lnTo>
                    <a:pt x="4610" y="853"/>
                  </a:lnTo>
                  <a:lnTo>
                    <a:pt x="4621" y="878"/>
                  </a:lnTo>
                  <a:lnTo>
                    <a:pt x="4631" y="903"/>
                  </a:lnTo>
                  <a:lnTo>
                    <a:pt x="4642" y="928"/>
                  </a:lnTo>
                  <a:lnTo>
                    <a:pt x="4651" y="953"/>
                  </a:lnTo>
                  <a:lnTo>
                    <a:pt x="4659" y="979"/>
                  </a:lnTo>
                  <a:lnTo>
                    <a:pt x="4667" y="1005"/>
                  </a:lnTo>
                  <a:lnTo>
                    <a:pt x="4673" y="1031"/>
                  </a:lnTo>
                  <a:lnTo>
                    <a:pt x="4678" y="1057"/>
                  </a:lnTo>
                  <a:lnTo>
                    <a:pt x="4682" y="1084"/>
                  </a:lnTo>
                  <a:lnTo>
                    <a:pt x="4684" y="1110"/>
                  </a:lnTo>
                  <a:lnTo>
                    <a:pt x="4686" y="1137"/>
                  </a:lnTo>
                  <a:lnTo>
                    <a:pt x="4687" y="1164"/>
                  </a:lnTo>
                  <a:lnTo>
                    <a:pt x="4686" y="1191"/>
                  </a:lnTo>
                  <a:lnTo>
                    <a:pt x="4684" y="1219"/>
                  </a:lnTo>
                  <a:lnTo>
                    <a:pt x="4681" y="1246"/>
                  </a:lnTo>
                  <a:close/>
                </a:path>
              </a:pathLst>
            </a:custGeom>
            <a:solidFill>
              <a:srgbClr val="FB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724">
              <a:extLst>
                <a:ext uri="{FF2B5EF4-FFF2-40B4-BE49-F238E27FC236}">
                  <a16:creationId xmlns:a16="http://schemas.microsoft.com/office/drawing/2014/main" xmlns="" id="{19B5FBB4-4634-4926-8915-83D02E2E5D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7963" y="4098925"/>
              <a:ext cx="123825" cy="127000"/>
            </a:xfrm>
            <a:custGeom>
              <a:avLst/>
              <a:gdLst>
                <a:gd name="T0" fmla="*/ 369 w 626"/>
                <a:gd name="T1" fmla="*/ 603 h 640"/>
                <a:gd name="T2" fmla="*/ 395 w 626"/>
                <a:gd name="T3" fmla="*/ 621 h 640"/>
                <a:gd name="T4" fmla="*/ 422 w 626"/>
                <a:gd name="T5" fmla="*/ 632 h 640"/>
                <a:gd name="T6" fmla="*/ 451 w 626"/>
                <a:gd name="T7" fmla="*/ 639 h 640"/>
                <a:gd name="T8" fmla="*/ 481 w 626"/>
                <a:gd name="T9" fmla="*/ 639 h 640"/>
                <a:gd name="T10" fmla="*/ 510 w 626"/>
                <a:gd name="T11" fmla="*/ 634 h 640"/>
                <a:gd name="T12" fmla="*/ 540 w 626"/>
                <a:gd name="T13" fmla="*/ 624 h 640"/>
                <a:gd name="T14" fmla="*/ 566 w 626"/>
                <a:gd name="T15" fmla="*/ 607 h 640"/>
                <a:gd name="T16" fmla="*/ 588 w 626"/>
                <a:gd name="T17" fmla="*/ 585 h 640"/>
                <a:gd name="T18" fmla="*/ 606 w 626"/>
                <a:gd name="T19" fmla="*/ 560 h 640"/>
                <a:gd name="T20" fmla="*/ 617 w 626"/>
                <a:gd name="T21" fmla="*/ 532 h 640"/>
                <a:gd name="T22" fmla="*/ 625 w 626"/>
                <a:gd name="T23" fmla="*/ 503 h 640"/>
                <a:gd name="T24" fmla="*/ 625 w 626"/>
                <a:gd name="T25" fmla="*/ 473 h 640"/>
                <a:gd name="T26" fmla="*/ 619 w 626"/>
                <a:gd name="T27" fmla="*/ 444 h 640"/>
                <a:gd name="T28" fmla="*/ 609 w 626"/>
                <a:gd name="T29" fmla="*/ 416 h 640"/>
                <a:gd name="T30" fmla="*/ 592 w 626"/>
                <a:gd name="T31" fmla="*/ 389 h 640"/>
                <a:gd name="T32" fmla="*/ 267 w 626"/>
                <a:gd name="T33" fmla="*/ 48 h 640"/>
                <a:gd name="T34" fmla="*/ 243 w 626"/>
                <a:gd name="T35" fmla="*/ 27 h 640"/>
                <a:gd name="T36" fmla="*/ 217 w 626"/>
                <a:gd name="T37" fmla="*/ 13 h 640"/>
                <a:gd name="T38" fmla="*/ 188 w 626"/>
                <a:gd name="T39" fmla="*/ 3 h 640"/>
                <a:gd name="T40" fmla="*/ 159 w 626"/>
                <a:gd name="T41" fmla="*/ 0 h 640"/>
                <a:gd name="T42" fmla="*/ 129 w 626"/>
                <a:gd name="T43" fmla="*/ 2 h 640"/>
                <a:gd name="T44" fmla="*/ 99 w 626"/>
                <a:gd name="T45" fmla="*/ 9 h 640"/>
                <a:gd name="T46" fmla="*/ 72 w 626"/>
                <a:gd name="T47" fmla="*/ 24 h 640"/>
                <a:gd name="T48" fmla="*/ 48 w 626"/>
                <a:gd name="T49" fmla="*/ 43 h 640"/>
                <a:gd name="T50" fmla="*/ 27 w 626"/>
                <a:gd name="T51" fmla="*/ 67 h 640"/>
                <a:gd name="T52" fmla="*/ 12 w 626"/>
                <a:gd name="T53" fmla="*/ 94 h 640"/>
                <a:gd name="T54" fmla="*/ 3 w 626"/>
                <a:gd name="T55" fmla="*/ 122 h 640"/>
                <a:gd name="T56" fmla="*/ 0 w 626"/>
                <a:gd name="T57" fmla="*/ 152 h 640"/>
                <a:gd name="T58" fmla="*/ 2 w 626"/>
                <a:gd name="T59" fmla="*/ 181 h 640"/>
                <a:gd name="T60" fmla="*/ 10 w 626"/>
                <a:gd name="T61" fmla="*/ 210 h 640"/>
                <a:gd name="T62" fmla="*/ 24 w 626"/>
                <a:gd name="T63" fmla="*/ 238 h 640"/>
                <a:gd name="T64" fmla="*/ 42 w 626"/>
                <a:gd name="T65" fmla="*/ 263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26" h="640">
                  <a:moveTo>
                    <a:pt x="358" y="592"/>
                  </a:moveTo>
                  <a:lnTo>
                    <a:pt x="369" y="603"/>
                  </a:lnTo>
                  <a:lnTo>
                    <a:pt x="382" y="612"/>
                  </a:lnTo>
                  <a:lnTo>
                    <a:pt x="395" y="621"/>
                  </a:lnTo>
                  <a:lnTo>
                    <a:pt x="409" y="627"/>
                  </a:lnTo>
                  <a:lnTo>
                    <a:pt x="422" y="632"/>
                  </a:lnTo>
                  <a:lnTo>
                    <a:pt x="437" y="636"/>
                  </a:lnTo>
                  <a:lnTo>
                    <a:pt x="451" y="639"/>
                  </a:lnTo>
                  <a:lnTo>
                    <a:pt x="467" y="640"/>
                  </a:lnTo>
                  <a:lnTo>
                    <a:pt x="481" y="639"/>
                  </a:lnTo>
                  <a:lnTo>
                    <a:pt x="496" y="637"/>
                  </a:lnTo>
                  <a:lnTo>
                    <a:pt x="510" y="634"/>
                  </a:lnTo>
                  <a:lnTo>
                    <a:pt x="525" y="630"/>
                  </a:lnTo>
                  <a:lnTo>
                    <a:pt x="540" y="624"/>
                  </a:lnTo>
                  <a:lnTo>
                    <a:pt x="552" y="616"/>
                  </a:lnTo>
                  <a:lnTo>
                    <a:pt x="566" y="607"/>
                  </a:lnTo>
                  <a:lnTo>
                    <a:pt x="577" y="597"/>
                  </a:lnTo>
                  <a:lnTo>
                    <a:pt x="588" y="585"/>
                  </a:lnTo>
                  <a:lnTo>
                    <a:pt x="598" y="573"/>
                  </a:lnTo>
                  <a:lnTo>
                    <a:pt x="606" y="560"/>
                  </a:lnTo>
                  <a:lnTo>
                    <a:pt x="612" y="546"/>
                  </a:lnTo>
                  <a:lnTo>
                    <a:pt x="617" y="532"/>
                  </a:lnTo>
                  <a:lnTo>
                    <a:pt x="622" y="518"/>
                  </a:lnTo>
                  <a:lnTo>
                    <a:pt x="625" y="503"/>
                  </a:lnTo>
                  <a:lnTo>
                    <a:pt x="626" y="488"/>
                  </a:lnTo>
                  <a:lnTo>
                    <a:pt x="625" y="473"/>
                  </a:lnTo>
                  <a:lnTo>
                    <a:pt x="623" y="459"/>
                  </a:lnTo>
                  <a:lnTo>
                    <a:pt x="619" y="444"/>
                  </a:lnTo>
                  <a:lnTo>
                    <a:pt x="615" y="430"/>
                  </a:lnTo>
                  <a:lnTo>
                    <a:pt x="609" y="416"/>
                  </a:lnTo>
                  <a:lnTo>
                    <a:pt x="602" y="403"/>
                  </a:lnTo>
                  <a:lnTo>
                    <a:pt x="592" y="389"/>
                  </a:lnTo>
                  <a:lnTo>
                    <a:pt x="582" y="378"/>
                  </a:lnTo>
                  <a:lnTo>
                    <a:pt x="267" y="48"/>
                  </a:lnTo>
                  <a:lnTo>
                    <a:pt x="255" y="36"/>
                  </a:lnTo>
                  <a:lnTo>
                    <a:pt x="243" y="27"/>
                  </a:lnTo>
                  <a:lnTo>
                    <a:pt x="230" y="19"/>
                  </a:lnTo>
                  <a:lnTo>
                    <a:pt x="217" y="13"/>
                  </a:lnTo>
                  <a:lnTo>
                    <a:pt x="202" y="7"/>
                  </a:lnTo>
                  <a:lnTo>
                    <a:pt x="188" y="3"/>
                  </a:lnTo>
                  <a:lnTo>
                    <a:pt x="173" y="1"/>
                  </a:lnTo>
                  <a:lnTo>
                    <a:pt x="159" y="0"/>
                  </a:lnTo>
                  <a:lnTo>
                    <a:pt x="143" y="0"/>
                  </a:lnTo>
                  <a:lnTo>
                    <a:pt x="129" y="2"/>
                  </a:lnTo>
                  <a:lnTo>
                    <a:pt x="114" y="5"/>
                  </a:lnTo>
                  <a:lnTo>
                    <a:pt x="99" y="9"/>
                  </a:lnTo>
                  <a:lnTo>
                    <a:pt x="86" y="16"/>
                  </a:lnTo>
                  <a:lnTo>
                    <a:pt x="72" y="24"/>
                  </a:lnTo>
                  <a:lnTo>
                    <a:pt x="60" y="32"/>
                  </a:lnTo>
                  <a:lnTo>
                    <a:pt x="48" y="43"/>
                  </a:lnTo>
                  <a:lnTo>
                    <a:pt x="37" y="54"/>
                  </a:lnTo>
                  <a:lnTo>
                    <a:pt x="27" y="67"/>
                  </a:lnTo>
                  <a:lnTo>
                    <a:pt x="20" y="80"/>
                  </a:lnTo>
                  <a:lnTo>
                    <a:pt x="12" y="94"/>
                  </a:lnTo>
                  <a:lnTo>
                    <a:pt x="7" y="107"/>
                  </a:lnTo>
                  <a:lnTo>
                    <a:pt x="3" y="122"/>
                  </a:lnTo>
                  <a:lnTo>
                    <a:pt x="1" y="137"/>
                  </a:lnTo>
                  <a:lnTo>
                    <a:pt x="0" y="152"/>
                  </a:lnTo>
                  <a:lnTo>
                    <a:pt x="0" y="166"/>
                  </a:lnTo>
                  <a:lnTo>
                    <a:pt x="2" y="181"/>
                  </a:lnTo>
                  <a:lnTo>
                    <a:pt x="5" y="196"/>
                  </a:lnTo>
                  <a:lnTo>
                    <a:pt x="10" y="210"/>
                  </a:lnTo>
                  <a:lnTo>
                    <a:pt x="15" y="224"/>
                  </a:lnTo>
                  <a:lnTo>
                    <a:pt x="24" y="238"/>
                  </a:lnTo>
                  <a:lnTo>
                    <a:pt x="32" y="250"/>
                  </a:lnTo>
                  <a:lnTo>
                    <a:pt x="42" y="263"/>
                  </a:lnTo>
                  <a:lnTo>
                    <a:pt x="358" y="592"/>
                  </a:lnTo>
                  <a:close/>
                </a:path>
              </a:pathLst>
            </a:custGeom>
            <a:solidFill>
              <a:srgbClr val="625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725">
              <a:extLst>
                <a:ext uri="{FF2B5EF4-FFF2-40B4-BE49-F238E27FC236}">
                  <a16:creationId xmlns:a16="http://schemas.microsoft.com/office/drawing/2014/main" xmlns="" id="{C83AF40E-3E38-4F67-BFA6-F98869757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2250" y="4114800"/>
              <a:ext cx="23813" cy="23813"/>
            </a:xfrm>
            <a:custGeom>
              <a:avLst/>
              <a:gdLst>
                <a:gd name="T0" fmla="*/ 21 w 120"/>
                <a:gd name="T1" fmla="*/ 106 h 120"/>
                <a:gd name="T2" fmla="*/ 31 w 120"/>
                <a:gd name="T3" fmla="*/ 113 h 120"/>
                <a:gd name="T4" fmla="*/ 42 w 120"/>
                <a:gd name="T5" fmla="*/ 117 h 120"/>
                <a:gd name="T6" fmla="*/ 53 w 120"/>
                <a:gd name="T7" fmla="*/ 120 h 120"/>
                <a:gd name="T8" fmla="*/ 65 w 120"/>
                <a:gd name="T9" fmla="*/ 120 h 120"/>
                <a:gd name="T10" fmla="*/ 76 w 120"/>
                <a:gd name="T11" fmla="*/ 118 h 120"/>
                <a:gd name="T12" fmla="*/ 87 w 120"/>
                <a:gd name="T13" fmla="*/ 114 h 120"/>
                <a:gd name="T14" fmla="*/ 97 w 120"/>
                <a:gd name="T15" fmla="*/ 108 h 120"/>
                <a:gd name="T16" fmla="*/ 105 w 120"/>
                <a:gd name="T17" fmla="*/ 99 h 120"/>
                <a:gd name="T18" fmla="*/ 113 w 120"/>
                <a:gd name="T19" fmla="*/ 89 h 120"/>
                <a:gd name="T20" fmla="*/ 117 w 120"/>
                <a:gd name="T21" fmla="*/ 79 h 120"/>
                <a:gd name="T22" fmla="*/ 120 w 120"/>
                <a:gd name="T23" fmla="*/ 67 h 120"/>
                <a:gd name="T24" fmla="*/ 120 w 120"/>
                <a:gd name="T25" fmla="*/ 56 h 120"/>
                <a:gd name="T26" fmla="*/ 118 w 120"/>
                <a:gd name="T27" fmla="*/ 44 h 120"/>
                <a:gd name="T28" fmla="*/ 114 w 120"/>
                <a:gd name="T29" fmla="*/ 33 h 120"/>
                <a:gd name="T30" fmla="*/ 108 w 120"/>
                <a:gd name="T31" fmla="*/ 24 h 120"/>
                <a:gd name="T32" fmla="*/ 99 w 120"/>
                <a:gd name="T33" fmla="*/ 14 h 120"/>
                <a:gd name="T34" fmla="*/ 89 w 120"/>
                <a:gd name="T35" fmla="*/ 8 h 120"/>
                <a:gd name="T36" fmla="*/ 78 w 120"/>
                <a:gd name="T37" fmla="*/ 3 h 120"/>
                <a:gd name="T38" fmla="*/ 67 w 120"/>
                <a:gd name="T39" fmla="*/ 1 h 120"/>
                <a:gd name="T40" fmla="*/ 56 w 120"/>
                <a:gd name="T41" fmla="*/ 1 h 120"/>
                <a:gd name="T42" fmla="*/ 44 w 120"/>
                <a:gd name="T43" fmla="*/ 2 h 120"/>
                <a:gd name="T44" fmla="*/ 33 w 120"/>
                <a:gd name="T45" fmla="*/ 6 h 120"/>
                <a:gd name="T46" fmla="*/ 23 w 120"/>
                <a:gd name="T47" fmla="*/ 13 h 120"/>
                <a:gd name="T48" fmla="*/ 14 w 120"/>
                <a:gd name="T49" fmla="*/ 22 h 120"/>
                <a:gd name="T50" fmla="*/ 8 w 120"/>
                <a:gd name="T51" fmla="*/ 31 h 120"/>
                <a:gd name="T52" fmla="*/ 3 w 120"/>
                <a:gd name="T53" fmla="*/ 41 h 120"/>
                <a:gd name="T54" fmla="*/ 1 w 120"/>
                <a:gd name="T55" fmla="*/ 53 h 120"/>
                <a:gd name="T56" fmla="*/ 1 w 120"/>
                <a:gd name="T57" fmla="*/ 64 h 120"/>
                <a:gd name="T58" fmla="*/ 2 w 120"/>
                <a:gd name="T59" fmla="*/ 76 h 120"/>
                <a:gd name="T60" fmla="*/ 6 w 120"/>
                <a:gd name="T61" fmla="*/ 87 h 120"/>
                <a:gd name="T62" fmla="*/ 13 w 120"/>
                <a:gd name="T63" fmla="*/ 9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0" h="120">
                  <a:moveTo>
                    <a:pt x="16" y="101"/>
                  </a:moveTo>
                  <a:lnTo>
                    <a:pt x="21" y="106"/>
                  </a:lnTo>
                  <a:lnTo>
                    <a:pt x="26" y="110"/>
                  </a:lnTo>
                  <a:lnTo>
                    <a:pt x="31" y="113"/>
                  </a:lnTo>
                  <a:lnTo>
                    <a:pt x="36" y="115"/>
                  </a:lnTo>
                  <a:lnTo>
                    <a:pt x="42" y="117"/>
                  </a:lnTo>
                  <a:lnTo>
                    <a:pt x="47" y="119"/>
                  </a:lnTo>
                  <a:lnTo>
                    <a:pt x="53" y="120"/>
                  </a:lnTo>
                  <a:lnTo>
                    <a:pt x="59" y="120"/>
                  </a:lnTo>
                  <a:lnTo>
                    <a:pt x="65" y="120"/>
                  </a:lnTo>
                  <a:lnTo>
                    <a:pt x="70" y="119"/>
                  </a:lnTo>
                  <a:lnTo>
                    <a:pt x="76" y="118"/>
                  </a:lnTo>
                  <a:lnTo>
                    <a:pt x="82" y="116"/>
                  </a:lnTo>
                  <a:lnTo>
                    <a:pt x="87" y="114"/>
                  </a:lnTo>
                  <a:lnTo>
                    <a:pt x="92" y="111"/>
                  </a:lnTo>
                  <a:lnTo>
                    <a:pt x="97" y="108"/>
                  </a:lnTo>
                  <a:lnTo>
                    <a:pt x="101" y="104"/>
                  </a:lnTo>
                  <a:lnTo>
                    <a:pt x="105" y="99"/>
                  </a:lnTo>
                  <a:lnTo>
                    <a:pt x="110" y="94"/>
                  </a:lnTo>
                  <a:lnTo>
                    <a:pt x="113" y="89"/>
                  </a:lnTo>
                  <a:lnTo>
                    <a:pt x="115" y="84"/>
                  </a:lnTo>
                  <a:lnTo>
                    <a:pt x="117" y="79"/>
                  </a:lnTo>
                  <a:lnTo>
                    <a:pt x="119" y="73"/>
                  </a:lnTo>
                  <a:lnTo>
                    <a:pt x="120" y="67"/>
                  </a:lnTo>
                  <a:lnTo>
                    <a:pt x="120" y="62"/>
                  </a:lnTo>
                  <a:lnTo>
                    <a:pt x="120" y="56"/>
                  </a:lnTo>
                  <a:lnTo>
                    <a:pt x="119" y="50"/>
                  </a:lnTo>
                  <a:lnTo>
                    <a:pt x="118" y="44"/>
                  </a:lnTo>
                  <a:lnTo>
                    <a:pt x="116" y="39"/>
                  </a:lnTo>
                  <a:lnTo>
                    <a:pt x="114" y="33"/>
                  </a:lnTo>
                  <a:lnTo>
                    <a:pt x="111" y="28"/>
                  </a:lnTo>
                  <a:lnTo>
                    <a:pt x="108" y="24"/>
                  </a:lnTo>
                  <a:lnTo>
                    <a:pt x="103" y="18"/>
                  </a:lnTo>
                  <a:lnTo>
                    <a:pt x="99" y="14"/>
                  </a:lnTo>
                  <a:lnTo>
                    <a:pt x="94" y="11"/>
                  </a:lnTo>
                  <a:lnTo>
                    <a:pt x="89" y="8"/>
                  </a:lnTo>
                  <a:lnTo>
                    <a:pt x="84" y="5"/>
                  </a:lnTo>
                  <a:lnTo>
                    <a:pt x="78" y="3"/>
                  </a:lnTo>
                  <a:lnTo>
                    <a:pt x="73" y="2"/>
                  </a:lnTo>
                  <a:lnTo>
                    <a:pt x="67" y="1"/>
                  </a:lnTo>
                  <a:lnTo>
                    <a:pt x="62" y="0"/>
                  </a:lnTo>
                  <a:lnTo>
                    <a:pt x="56" y="1"/>
                  </a:lnTo>
                  <a:lnTo>
                    <a:pt x="49" y="1"/>
                  </a:lnTo>
                  <a:lnTo>
                    <a:pt x="44" y="2"/>
                  </a:lnTo>
                  <a:lnTo>
                    <a:pt x="39" y="4"/>
                  </a:lnTo>
                  <a:lnTo>
                    <a:pt x="33" y="6"/>
                  </a:lnTo>
                  <a:lnTo>
                    <a:pt x="28" y="9"/>
                  </a:lnTo>
                  <a:lnTo>
                    <a:pt x="23" y="13"/>
                  </a:lnTo>
                  <a:lnTo>
                    <a:pt x="18" y="16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8" y="31"/>
                  </a:lnTo>
                  <a:lnTo>
                    <a:pt x="5" y="36"/>
                  </a:lnTo>
                  <a:lnTo>
                    <a:pt x="3" y="41"/>
                  </a:lnTo>
                  <a:lnTo>
                    <a:pt x="2" y="48"/>
                  </a:lnTo>
                  <a:lnTo>
                    <a:pt x="1" y="53"/>
                  </a:lnTo>
                  <a:lnTo>
                    <a:pt x="0" y="59"/>
                  </a:lnTo>
                  <a:lnTo>
                    <a:pt x="1" y="64"/>
                  </a:lnTo>
                  <a:lnTo>
                    <a:pt x="1" y="70"/>
                  </a:lnTo>
                  <a:lnTo>
                    <a:pt x="2" y="76"/>
                  </a:lnTo>
                  <a:lnTo>
                    <a:pt x="4" y="82"/>
                  </a:lnTo>
                  <a:lnTo>
                    <a:pt x="6" y="87"/>
                  </a:lnTo>
                  <a:lnTo>
                    <a:pt x="9" y="92"/>
                  </a:lnTo>
                  <a:lnTo>
                    <a:pt x="13" y="97"/>
                  </a:lnTo>
                  <a:lnTo>
                    <a:pt x="16" y="101"/>
                  </a:lnTo>
                  <a:close/>
                </a:path>
              </a:pathLst>
            </a:custGeom>
            <a:solidFill>
              <a:srgbClr val="F8F6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xmlns="" id="{49C5C915-7B8C-42F4-ADB7-C3CE53AA9315}"/>
              </a:ext>
            </a:extLst>
          </p:cNvPr>
          <p:cNvSpPr txBox="1"/>
          <p:nvPr/>
        </p:nvSpPr>
        <p:spPr>
          <a:xfrm>
            <a:off x="6243175" y="1082551"/>
            <a:ext cx="52709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 smtClean="0">
                <a:solidFill>
                  <a:schemeClr val="bg1"/>
                </a:solidFill>
                <a:latin typeface="Lato Black" panose="020F0A02020204030203" pitchFamily="34" charset="0"/>
                <a:cs typeface="Lato Black" panose="020F0A02020204030203" pitchFamily="34" charset="0"/>
              </a:rPr>
              <a:t>Positive &amp; Negative </a:t>
            </a:r>
          </a:p>
          <a:p>
            <a:pPr algn="r"/>
            <a:r>
              <a:rPr lang="en-US" sz="4400" b="1" dirty="0" smtClean="0">
                <a:solidFill>
                  <a:schemeClr val="bg1"/>
                </a:solidFill>
                <a:latin typeface="Lato Black" panose="020F0A02020204030203" pitchFamily="34" charset="0"/>
                <a:cs typeface="Lato Black" panose="020F0A02020204030203" pitchFamily="34" charset="0"/>
              </a:rPr>
              <a:t>Feedback</a:t>
            </a:r>
            <a:endParaRPr lang="id-ID" sz="4400" b="1" dirty="0">
              <a:solidFill>
                <a:schemeClr val="bg1"/>
              </a:solidFill>
              <a:latin typeface="Lato Black" panose="020F0A02020204030203" pitchFamily="34" charset="0"/>
              <a:cs typeface="Lato Black" panose="020F0A02020204030203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xmlns="" id="{FB022CBA-A59A-4FDD-977B-E90A7B67BF15}"/>
              </a:ext>
            </a:extLst>
          </p:cNvPr>
          <p:cNvSpPr/>
          <p:nvPr/>
        </p:nvSpPr>
        <p:spPr>
          <a:xfrm>
            <a:off x="11028591" y="2491340"/>
            <a:ext cx="369888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/>
              </a:solidFill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xmlns="" id="{B9467F9A-A0F8-4759-B2E8-29838F31C741}"/>
              </a:ext>
            </a:extLst>
          </p:cNvPr>
          <p:cNvGrpSpPr/>
          <p:nvPr/>
        </p:nvGrpSpPr>
        <p:grpSpPr>
          <a:xfrm flipH="1">
            <a:off x="6531485" y="715152"/>
            <a:ext cx="834296" cy="637420"/>
            <a:chOff x="1526524" y="3910403"/>
            <a:chExt cx="2122488" cy="1565276"/>
          </a:xfrm>
          <a:solidFill>
            <a:schemeClr val="bg1"/>
          </a:solidFill>
          <a:effectLst>
            <a:outerShdw blurRad="177800" dist="38100" dir="8100000" sx="108000" sy="108000" algn="tr" rotWithShape="0">
              <a:prstClr val="black">
                <a:alpha val="17000"/>
              </a:prstClr>
            </a:outerShdw>
          </a:effectLst>
        </p:grpSpPr>
        <p:sp>
          <p:nvSpPr>
            <p:cNvPr id="55" name="Freeform 5">
              <a:extLst>
                <a:ext uri="{FF2B5EF4-FFF2-40B4-BE49-F238E27FC236}">
                  <a16:creationId xmlns:a16="http://schemas.microsoft.com/office/drawing/2014/main" xmlns="" id="{8B7F49C5-3355-4C48-A84E-E9A099D59A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6524" y="4407291"/>
              <a:ext cx="1624013" cy="1068388"/>
            </a:xfrm>
            <a:custGeom>
              <a:avLst/>
              <a:gdLst>
                <a:gd name="T0" fmla="*/ 9999 w 12279"/>
                <a:gd name="T1" fmla="*/ 8070 h 8071"/>
                <a:gd name="T2" fmla="*/ 10293 w 12279"/>
                <a:gd name="T3" fmla="*/ 8062 h 8071"/>
                <a:gd name="T4" fmla="*/ 10678 w 12279"/>
                <a:gd name="T5" fmla="*/ 7999 h 8071"/>
                <a:gd name="T6" fmla="*/ 11094 w 12279"/>
                <a:gd name="T7" fmla="*/ 7845 h 8071"/>
                <a:gd name="T8" fmla="*/ 11481 w 12279"/>
                <a:gd name="T9" fmla="*/ 7564 h 8071"/>
                <a:gd name="T10" fmla="*/ 11778 w 12279"/>
                <a:gd name="T11" fmla="*/ 7116 h 8071"/>
                <a:gd name="T12" fmla="*/ 11988 w 12279"/>
                <a:gd name="T13" fmla="*/ 6502 h 8071"/>
                <a:gd name="T14" fmla="*/ 12176 w 12279"/>
                <a:gd name="T15" fmla="*/ 5796 h 8071"/>
                <a:gd name="T16" fmla="*/ 12276 w 12279"/>
                <a:gd name="T17" fmla="*/ 5029 h 8071"/>
                <a:gd name="T18" fmla="*/ 12213 w 12279"/>
                <a:gd name="T19" fmla="*/ 4233 h 8071"/>
                <a:gd name="T20" fmla="*/ 11918 w 12279"/>
                <a:gd name="T21" fmla="*/ 3439 h 8071"/>
                <a:gd name="T22" fmla="*/ 11316 w 12279"/>
                <a:gd name="T23" fmla="*/ 2674 h 8071"/>
                <a:gd name="T24" fmla="*/ 10339 w 12279"/>
                <a:gd name="T25" fmla="*/ 1967 h 8071"/>
                <a:gd name="T26" fmla="*/ 9016 w 12279"/>
                <a:gd name="T27" fmla="*/ 1309 h 8071"/>
                <a:gd name="T28" fmla="*/ 7479 w 12279"/>
                <a:gd name="T29" fmla="*/ 736 h 8071"/>
                <a:gd name="T30" fmla="*/ 5871 w 12279"/>
                <a:gd name="T31" fmla="*/ 299 h 8071"/>
                <a:gd name="T32" fmla="*/ 4335 w 12279"/>
                <a:gd name="T33" fmla="*/ 45 h 8071"/>
                <a:gd name="T34" fmla="*/ 3011 w 12279"/>
                <a:gd name="T35" fmla="*/ 23 h 8071"/>
                <a:gd name="T36" fmla="*/ 2042 w 12279"/>
                <a:gd name="T37" fmla="*/ 282 h 8071"/>
                <a:gd name="T38" fmla="*/ 1369 w 12279"/>
                <a:gd name="T39" fmla="*/ 755 h 8071"/>
                <a:gd name="T40" fmla="*/ 838 w 12279"/>
                <a:gd name="T41" fmla="*/ 1315 h 8071"/>
                <a:gd name="T42" fmla="*/ 442 w 12279"/>
                <a:gd name="T43" fmla="*/ 1917 h 8071"/>
                <a:gd name="T44" fmla="*/ 175 w 12279"/>
                <a:gd name="T45" fmla="*/ 2518 h 8071"/>
                <a:gd name="T46" fmla="*/ 31 w 12279"/>
                <a:gd name="T47" fmla="*/ 3074 h 8071"/>
                <a:gd name="T48" fmla="*/ 4 w 12279"/>
                <a:gd name="T49" fmla="*/ 3542 h 8071"/>
                <a:gd name="T50" fmla="*/ 90 w 12279"/>
                <a:gd name="T51" fmla="*/ 3905 h 8071"/>
                <a:gd name="T52" fmla="*/ 287 w 12279"/>
                <a:gd name="T53" fmla="*/ 4250 h 8071"/>
                <a:gd name="T54" fmla="*/ 546 w 12279"/>
                <a:gd name="T55" fmla="*/ 4570 h 8071"/>
                <a:gd name="T56" fmla="*/ 824 w 12279"/>
                <a:gd name="T57" fmla="*/ 4847 h 8071"/>
                <a:gd name="T58" fmla="*/ 1071 w 12279"/>
                <a:gd name="T59" fmla="*/ 5060 h 8071"/>
                <a:gd name="T60" fmla="*/ 1290 w 12279"/>
                <a:gd name="T61" fmla="*/ 5229 h 8071"/>
                <a:gd name="T62" fmla="*/ 1249 w 12279"/>
                <a:gd name="T63" fmla="*/ 4937 h 8071"/>
                <a:gd name="T64" fmla="*/ 1220 w 12279"/>
                <a:gd name="T65" fmla="*/ 4594 h 8071"/>
                <a:gd name="T66" fmla="*/ 1217 w 12279"/>
                <a:gd name="T67" fmla="*/ 4297 h 8071"/>
                <a:gd name="T68" fmla="*/ 1249 w 12279"/>
                <a:gd name="T69" fmla="*/ 4048 h 8071"/>
                <a:gd name="T70" fmla="*/ 1334 w 12279"/>
                <a:gd name="T71" fmla="*/ 3902 h 8071"/>
                <a:gd name="T72" fmla="*/ 1553 w 12279"/>
                <a:gd name="T73" fmla="*/ 3855 h 8071"/>
                <a:gd name="T74" fmla="*/ 2039 w 12279"/>
                <a:gd name="T75" fmla="*/ 3829 h 8071"/>
                <a:gd name="T76" fmla="*/ 2761 w 12279"/>
                <a:gd name="T77" fmla="*/ 3855 h 8071"/>
                <a:gd name="T78" fmla="*/ 3683 w 12279"/>
                <a:gd name="T79" fmla="*/ 3965 h 8071"/>
                <a:gd name="T80" fmla="*/ 4772 w 12279"/>
                <a:gd name="T81" fmla="*/ 4193 h 8071"/>
                <a:gd name="T82" fmla="*/ 5990 w 12279"/>
                <a:gd name="T83" fmla="*/ 4573 h 8071"/>
                <a:gd name="T84" fmla="*/ 7746 w 12279"/>
                <a:gd name="T85" fmla="*/ 5322 h 8071"/>
                <a:gd name="T86" fmla="*/ 8749 w 12279"/>
                <a:gd name="T87" fmla="*/ 5778 h 8071"/>
                <a:gd name="T88" fmla="*/ 9517 w 12279"/>
                <a:gd name="T89" fmla="*/ 6157 h 8071"/>
                <a:gd name="T90" fmla="*/ 10061 w 12279"/>
                <a:gd name="T91" fmla="*/ 6476 h 8071"/>
                <a:gd name="T92" fmla="*/ 10389 w 12279"/>
                <a:gd name="T93" fmla="*/ 6754 h 8071"/>
                <a:gd name="T94" fmla="*/ 10515 w 12279"/>
                <a:gd name="T95" fmla="*/ 7008 h 8071"/>
                <a:gd name="T96" fmla="*/ 10458 w 12279"/>
                <a:gd name="T97" fmla="*/ 7255 h 8071"/>
                <a:gd name="T98" fmla="*/ 10342 w 12279"/>
                <a:gd name="T99" fmla="*/ 7480 h 8071"/>
                <a:gd name="T100" fmla="*/ 10211 w 12279"/>
                <a:gd name="T101" fmla="*/ 7675 h 8071"/>
                <a:gd name="T102" fmla="*/ 10055 w 12279"/>
                <a:gd name="T103" fmla="*/ 7864 h 8071"/>
                <a:gd name="T104" fmla="*/ 9875 w 12279"/>
                <a:gd name="T105" fmla="*/ 8044 h 80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279" h="8071">
                  <a:moveTo>
                    <a:pt x="9855" y="8061"/>
                  </a:moveTo>
                  <a:lnTo>
                    <a:pt x="9872" y="8063"/>
                  </a:lnTo>
                  <a:lnTo>
                    <a:pt x="9922" y="8067"/>
                  </a:lnTo>
                  <a:lnTo>
                    <a:pt x="9957" y="8068"/>
                  </a:lnTo>
                  <a:lnTo>
                    <a:pt x="9999" y="8070"/>
                  </a:lnTo>
                  <a:lnTo>
                    <a:pt x="10049" y="8071"/>
                  </a:lnTo>
                  <a:lnTo>
                    <a:pt x="10102" y="8071"/>
                  </a:lnTo>
                  <a:lnTo>
                    <a:pt x="10161" y="8069"/>
                  </a:lnTo>
                  <a:lnTo>
                    <a:pt x="10225" y="8066"/>
                  </a:lnTo>
                  <a:lnTo>
                    <a:pt x="10293" y="8062"/>
                  </a:lnTo>
                  <a:lnTo>
                    <a:pt x="10364" y="8055"/>
                  </a:lnTo>
                  <a:lnTo>
                    <a:pt x="10440" y="8045"/>
                  </a:lnTo>
                  <a:lnTo>
                    <a:pt x="10517" y="8033"/>
                  </a:lnTo>
                  <a:lnTo>
                    <a:pt x="10596" y="8018"/>
                  </a:lnTo>
                  <a:lnTo>
                    <a:pt x="10678" y="7999"/>
                  </a:lnTo>
                  <a:lnTo>
                    <a:pt x="10761" y="7977"/>
                  </a:lnTo>
                  <a:lnTo>
                    <a:pt x="10844" y="7951"/>
                  </a:lnTo>
                  <a:lnTo>
                    <a:pt x="10928" y="7920"/>
                  </a:lnTo>
                  <a:lnTo>
                    <a:pt x="11011" y="7885"/>
                  </a:lnTo>
                  <a:lnTo>
                    <a:pt x="11094" y="7845"/>
                  </a:lnTo>
                  <a:lnTo>
                    <a:pt x="11176" y="7800"/>
                  </a:lnTo>
                  <a:lnTo>
                    <a:pt x="11256" y="7750"/>
                  </a:lnTo>
                  <a:lnTo>
                    <a:pt x="11334" y="7694"/>
                  </a:lnTo>
                  <a:lnTo>
                    <a:pt x="11409" y="7632"/>
                  </a:lnTo>
                  <a:lnTo>
                    <a:pt x="11481" y="7564"/>
                  </a:lnTo>
                  <a:lnTo>
                    <a:pt x="11550" y="7488"/>
                  </a:lnTo>
                  <a:lnTo>
                    <a:pt x="11614" y="7407"/>
                  </a:lnTo>
                  <a:lnTo>
                    <a:pt x="11674" y="7317"/>
                  </a:lnTo>
                  <a:lnTo>
                    <a:pt x="11729" y="7221"/>
                  </a:lnTo>
                  <a:lnTo>
                    <a:pt x="11778" y="7116"/>
                  </a:lnTo>
                  <a:lnTo>
                    <a:pt x="11821" y="7003"/>
                  </a:lnTo>
                  <a:lnTo>
                    <a:pt x="11862" y="6884"/>
                  </a:lnTo>
                  <a:lnTo>
                    <a:pt x="11904" y="6760"/>
                  </a:lnTo>
                  <a:lnTo>
                    <a:pt x="11946" y="6633"/>
                  </a:lnTo>
                  <a:lnTo>
                    <a:pt x="11988" y="6502"/>
                  </a:lnTo>
                  <a:lnTo>
                    <a:pt x="12030" y="6367"/>
                  </a:lnTo>
                  <a:lnTo>
                    <a:pt x="12070" y="6229"/>
                  </a:lnTo>
                  <a:lnTo>
                    <a:pt x="12108" y="6087"/>
                  </a:lnTo>
                  <a:lnTo>
                    <a:pt x="12144" y="5943"/>
                  </a:lnTo>
                  <a:lnTo>
                    <a:pt x="12176" y="5796"/>
                  </a:lnTo>
                  <a:lnTo>
                    <a:pt x="12206" y="5647"/>
                  </a:lnTo>
                  <a:lnTo>
                    <a:pt x="12232" y="5495"/>
                  </a:lnTo>
                  <a:lnTo>
                    <a:pt x="12252" y="5342"/>
                  </a:lnTo>
                  <a:lnTo>
                    <a:pt x="12267" y="5187"/>
                  </a:lnTo>
                  <a:lnTo>
                    <a:pt x="12276" y="5029"/>
                  </a:lnTo>
                  <a:lnTo>
                    <a:pt x="12279" y="4871"/>
                  </a:lnTo>
                  <a:lnTo>
                    <a:pt x="12275" y="4713"/>
                  </a:lnTo>
                  <a:lnTo>
                    <a:pt x="12263" y="4553"/>
                  </a:lnTo>
                  <a:lnTo>
                    <a:pt x="12243" y="4393"/>
                  </a:lnTo>
                  <a:lnTo>
                    <a:pt x="12213" y="4233"/>
                  </a:lnTo>
                  <a:lnTo>
                    <a:pt x="12175" y="4073"/>
                  </a:lnTo>
                  <a:lnTo>
                    <a:pt x="12127" y="3914"/>
                  </a:lnTo>
                  <a:lnTo>
                    <a:pt x="12068" y="3754"/>
                  </a:lnTo>
                  <a:lnTo>
                    <a:pt x="11999" y="3596"/>
                  </a:lnTo>
                  <a:lnTo>
                    <a:pt x="11918" y="3439"/>
                  </a:lnTo>
                  <a:lnTo>
                    <a:pt x="11823" y="3282"/>
                  </a:lnTo>
                  <a:lnTo>
                    <a:pt x="11717" y="3127"/>
                  </a:lnTo>
                  <a:lnTo>
                    <a:pt x="11598" y="2974"/>
                  </a:lnTo>
                  <a:lnTo>
                    <a:pt x="11464" y="2823"/>
                  </a:lnTo>
                  <a:lnTo>
                    <a:pt x="11316" y="2674"/>
                  </a:lnTo>
                  <a:lnTo>
                    <a:pt x="11153" y="2528"/>
                  </a:lnTo>
                  <a:lnTo>
                    <a:pt x="10973" y="2384"/>
                  </a:lnTo>
                  <a:lnTo>
                    <a:pt x="10779" y="2243"/>
                  </a:lnTo>
                  <a:lnTo>
                    <a:pt x="10567" y="2105"/>
                  </a:lnTo>
                  <a:lnTo>
                    <a:pt x="10339" y="1967"/>
                  </a:lnTo>
                  <a:lnTo>
                    <a:pt x="10099" y="1831"/>
                  </a:lnTo>
                  <a:lnTo>
                    <a:pt x="9845" y="1697"/>
                  </a:lnTo>
                  <a:lnTo>
                    <a:pt x="9578" y="1565"/>
                  </a:lnTo>
                  <a:lnTo>
                    <a:pt x="9302" y="1436"/>
                  </a:lnTo>
                  <a:lnTo>
                    <a:pt x="9016" y="1309"/>
                  </a:lnTo>
                  <a:lnTo>
                    <a:pt x="8721" y="1187"/>
                  </a:lnTo>
                  <a:lnTo>
                    <a:pt x="8418" y="1067"/>
                  </a:lnTo>
                  <a:lnTo>
                    <a:pt x="8110" y="952"/>
                  </a:lnTo>
                  <a:lnTo>
                    <a:pt x="7796" y="842"/>
                  </a:lnTo>
                  <a:lnTo>
                    <a:pt x="7479" y="736"/>
                  </a:lnTo>
                  <a:lnTo>
                    <a:pt x="7159" y="636"/>
                  </a:lnTo>
                  <a:lnTo>
                    <a:pt x="6837" y="542"/>
                  </a:lnTo>
                  <a:lnTo>
                    <a:pt x="6514" y="455"/>
                  </a:lnTo>
                  <a:lnTo>
                    <a:pt x="6192" y="373"/>
                  </a:lnTo>
                  <a:lnTo>
                    <a:pt x="5871" y="299"/>
                  </a:lnTo>
                  <a:lnTo>
                    <a:pt x="5554" y="232"/>
                  </a:lnTo>
                  <a:lnTo>
                    <a:pt x="5240" y="172"/>
                  </a:lnTo>
                  <a:lnTo>
                    <a:pt x="4932" y="121"/>
                  </a:lnTo>
                  <a:lnTo>
                    <a:pt x="4630" y="78"/>
                  </a:lnTo>
                  <a:lnTo>
                    <a:pt x="4335" y="45"/>
                  </a:lnTo>
                  <a:lnTo>
                    <a:pt x="4049" y="20"/>
                  </a:lnTo>
                  <a:lnTo>
                    <a:pt x="3772" y="5"/>
                  </a:lnTo>
                  <a:lnTo>
                    <a:pt x="3506" y="0"/>
                  </a:lnTo>
                  <a:lnTo>
                    <a:pt x="3252" y="6"/>
                  </a:lnTo>
                  <a:lnTo>
                    <a:pt x="3011" y="23"/>
                  </a:lnTo>
                  <a:lnTo>
                    <a:pt x="2785" y="50"/>
                  </a:lnTo>
                  <a:lnTo>
                    <a:pt x="2573" y="90"/>
                  </a:lnTo>
                  <a:lnTo>
                    <a:pt x="2378" y="141"/>
                  </a:lnTo>
                  <a:lnTo>
                    <a:pt x="2200" y="205"/>
                  </a:lnTo>
                  <a:lnTo>
                    <a:pt x="2042" y="282"/>
                  </a:lnTo>
                  <a:lnTo>
                    <a:pt x="1895" y="367"/>
                  </a:lnTo>
                  <a:lnTo>
                    <a:pt x="1755" y="458"/>
                  </a:lnTo>
                  <a:lnTo>
                    <a:pt x="1620" y="553"/>
                  </a:lnTo>
                  <a:lnTo>
                    <a:pt x="1492" y="652"/>
                  </a:lnTo>
                  <a:lnTo>
                    <a:pt x="1369" y="755"/>
                  </a:lnTo>
                  <a:lnTo>
                    <a:pt x="1251" y="861"/>
                  </a:lnTo>
                  <a:lnTo>
                    <a:pt x="1140" y="971"/>
                  </a:lnTo>
                  <a:lnTo>
                    <a:pt x="1034" y="1083"/>
                  </a:lnTo>
                  <a:lnTo>
                    <a:pt x="934" y="1199"/>
                  </a:lnTo>
                  <a:lnTo>
                    <a:pt x="838" y="1315"/>
                  </a:lnTo>
                  <a:lnTo>
                    <a:pt x="748" y="1434"/>
                  </a:lnTo>
                  <a:lnTo>
                    <a:pt x="664" y="1553"/>
                  </a:lnTo>
                  <a:lnTo>
                    <a:pt x="585" y="1674"/>
                  </a:lnTo>
                  <a:lnTo>
                    <a:pt x="510" y="1796"/>
                  </a:lnTo>
                  <a:lnTo>
                    <a:pt x="442" y="1917"/>
                  </a:lnTo>
                  <a:lnTo>
                    <a:pt x="379" y="2039"/>
                  </a:lnTo>
                  <a:lnTo>
                    <a:pt x="320" y="2160"/>
                  </a:lnTo>
                  <a:lnTo>
                    <a:pt x="267" y="2281"/>
                  </a:lnTo>
                  <a:lnTo>
                    <a:pt x="219" y="2400"/>
                  </a:lnTo>
                  <a:lnTo>
                    <a:pt x="175" y="2518"/>
                  </a:lnTo>
                  <a:lnTo>
                    <a:pt x="137" y="2634"/>
                  </a:lnTo>
                  <a:lnTo>
                    <a:pt x="103" y="2748"/>
                  </a:lnTo>
                  <a:lnTo>
                    <a:pt x="74" y="2859"/>
                  </a:lnTo>
                  <a:lnTo>
                    <a:pt x="50" y="2968"/>
                  </a:lnTo>
                  <a:lnTo>
                    <a:pt x="31" y="3074"/>
                  </a:lnTo>
                  <a:lnTo>
                    <a:pt x="17" y="3176"/>
                  </a:lnTo>
                  <a:lnTo>
                    <a:pt x="7" y="3274"/>
                  </a:lnTo>
                  <a:lnTo>
                    <a:pt x="1" y="3368"/>
                  </a:lnTo>
                  <a:lnTo>
                    <a:pt x="0" y="3457"/>
                  </a:lnTo>
                  <a:lnTo>
                    <a:pt x="4" y="3542"/>
                  </a:lnTo>
                  <a:lnTo>
                    <a:pt x="12" y="3621"/>
                  </a:lnTo>
                  <a:lnTo>
                    <a:pt x="24" y="3694"/>
                  </a:lnTo>
                  <a:lnTo>
                    <a:pt x="41" y="3764"/>
                  </a:lnTo>
                  <a:lnTo>
                    <a:pt x="63" y="3835"/>
                  </a:lnTo>
                  <a:lnTo>
                    <a:pt x="90" y="3905"/>
                  </a:lnTo>
                  <a:lnTo>
                    <a:pt x="122" y="3975"/>
                  </a:lnTo>
                  <a:lnTo>
                    <a:pt x="158" y="4045"/>
                  </a:lnTo>
                  <a:lnTo>
                    <a:pt x="198" y="4114"/>
                  </a:lnTo>
                  <a:lnTo>
                    <a:pt x="241" y="4182"/>
                  </a:lnTo>
                  <a:lnTo>
                    <a:pt x="287" y="4250"/>
                  </a:lnTo>
                  <a:lnTo>
                    <a:pt x="335" y="4317"/>
                  </a:lnTo>
                  <a:lnTo>
                    <a:pt x="385" y="4382"/>
                  </a:lnTo>
                  <a:lnTo>
                    <a:pt x="438" y="4446"/>
                  </a:lnTo>
                  <a:lnTo>
                    <a:pt x="491" y="4509"/>
                  </a:lnTo>
                  <a:lnTo>
                    <a:pt x="546" y="4570"/>
                  </a:lnTo>
                  <a:lnTo>
                    <a:pt x="603" y="4630"/>
                  </a:lnTo>
                  <a:lnTo>
                    <a:pt x="659" y="4687"/>
                  </a:lnTo>
                  <a:lnTo>
                    <a:pt x="714" y="4742"/>
                  </a:lnTo>
                  <a:lnTo>
                    <a:pt x="770" y="4796"/>
                  </a:lnTo>
                  <a:lnTo>
                    <a:pt x="824" y="4847"/>
                  </a:lnTo>
                  <a:lnTo>
                    <a:pt x="877" y="4895"/>
                  </a:lnTo>
                  <a:lnTo>
                    <a:pt x="930" y="4941"/>
                  </a:lnTo>
                  <a:lnTo>
                    <a:pt x="980" y="4984"/>
                  </a:lnTo>
                  <a:lnTo>
                    <a:pt x="1027" y="5024"/>
                  </a:lnTo>
                  <a:lnTo>
                    <a:pt x="1071" y="5060"/>
                  </a:lnTo>
                  <a:lnTo>
                    <a:pt x="1113" y="5094"/>
                  </a:lnTo>
                  <a:lnTo>
                    <a:pt x="1185" y="5152"/>
                  </a:lnTo>
                  <a:lnTo>
                    <a:pt x="1241" y="5194"/>
                  </a:lnTo>
                  <a:lnTo>
                    <a:pt x="1277" y="5220"/>
                  </a:lnTo>
                  <a:lnTo>
                    <a:pt x="1290" y="5229"/>
                  </a:lnTo>
                  <a:lnTo>
                    <a:pt x="1287" y="5215"/>
                  </a:lnTo>
                  <a:lnTo>
                    <a:pt x="1281" y="5176"/>
                  </a:lnTo>
                  <a:lnTo>
                    <a:pt x="1272" y="5114"/>
                  </a:lnTo>
                  <a:lnTo>
                    <a:pt x="1261" y="5032"/>
                  </a:lnTo>
                  <a:lnTo>
                    <a:pt x="1249" y="4937"/>
                  </a:lnTo>
                  <a:lnTo>
                    <a:pt x="1238" y="4830"/>
                  </a:lnTo>
                  <a:lnTo>
                    <a:pt x="1233" y="4773"/>
                  </a:lnTo>
                  <a:lnTo>
                    <a:pt x="1228" y="4714"/>
                  </a:lnTo>
                  <a:lnTo>
                    <a:pt x="1224" y="4655"/>
                  </a:lnTo>
                  <a:lnTo>
                    <a:pt x="1220" y="4594"/>
                  </a:lnTo>
                  <a:lnTo>
                    <a:pt x="1218" y="4534"/>
                  </a:lnTo>
                  <a:lnTo>
                    <a:pt x="1216" y="4473"/>
                  </a:lnTo>
                  <a:lnTo>
                    <a:pt x="1215" y="4413"/>
                  </a:lnTo>
                  <a:lnTo>
                    <a:pt x="1215" y="4355"/>
                  </a:lnTo>
                  <a:lnTo>
                    <a:pt x="1217" y="4297"/>
                  </a:lnTo>
                  <a:lnTo>
                    <a:pt x="1220" y="4242"/>
                  </a:lnTo>
                  <a:lnTo>
                    <a:pt x="1225" y="4189"/>
                  </a:lnTo>
                  <a:lnTo>
                    <a:pt x="1231" y="4139"/>
                  </a:lnTo>
                  <a:lnTo>
                    <a:pt x="1239" y="4092"/>
                  </a:lnTo>
                  <a:lnTo>
                    <a:pt x="1249" y="4048"/>
                  </a:lnTo>
                  <a:lnTo>
                    <a:pt x="1261" y="4009"/>
                  </a:lnTo>
                  <a:lnTo>
                    <a:pt x="1277" y="3974"/>
                  </a:lnTo>
                  <a:lnTo>
                    <a:pt x="1293" y="3945"/>
                  </a:lnTo>
                  <a:lnTo>
                    <a:pt x="1312" y="3920"/>
                  </a:lnTo>
                  <a:lnTo>
                    <a:pt x="1334" y="3902"/>
                  </a:lnTo>
                  <a:lnTo>
                    <a:pt x="1358" y="3890"/>
                  </a:lnTo>
                  <a:lnTo>
                    <a:pt x="1389" y="3881"/>
                  </a:lnTo>
                  <a:lnTo>
                    <a:pt x="1432" y="3872"/>
                  </a:lnTo>
                  <a:lnTo>
                    <a:pt x="1487" y="3863"/>
                  </a:lnTo>
                  <a:lnTo>
                    <a:pt x="1553" y="3855"/>
                  </a:lnTo>
                  <a:lnTo>
                    <a:pt x="1629" y="3847"/>
                  </a:lnTo>
                  <a:lnTo>
                    <a:pt x="1717" y="3840"/>
                  </a:lnTo>
                  <a:lnTo>
                    <a:pt x="1814" y="3835"/>
                  </a:lnTo>
                  <a:lnTo>
                    <a:pt x="1921" y="3831"/>
                  </a:lnTo>
                  <a:lnTo>
                    <a:pt x="2039" y="3829"/>
                  </a:lnTo>
                  <a:lnTo>
                    <a:pt x="2166" y="3829"/>
                  </a:lnTo>
                  <a:lnTo>
                    <a:pt x="2301" y="3831"/>
                  </a:lnTo>
                  <a:lnTo>
                    <a:pt x="2446" y="3836"/>
                  </a:lnTo>
                  <a:lnTo>
                    <a:pt x="2599" y="3844"/>
                  </a:lnTo>
                  <a:lnTo>
                    <a:pt x="2761" y="3855"/>
                  </a:lnTo>
                  <a:lnTo>
                    <a:pt x="2930" y="3869"/>
                  </a:lnTo>
                  <a:lnTo>
                    <a:pt x="3108" y="3887"/>
                  </a:lnTo>
                  <a:lnTo>
                    <a:pt x="3293" y="3908"/>
                  </a:lnTo>
                  <a:lnTo>
                    <a:pt x="3485" y="3934"/>
                  </a:lnTo>
                  <a:lnTo>
                    <a:pt x="3683" y="3965"/>
                  </a:lnTo>
                  <a:lnTo>
                    <a:pt x="3889" y="4000"/>
                  </a:lnTo>
                  <a:lnTo>
                    <a:pt x="4101" y="4040"/>
                  </a:lnTo>
                  <a:lnTo>
                    <a:pt x="4319" y="4086"/>
                  </a:lnTo>
                  <a:lnTo>
                    <a:pt x="4542" y="4137"/>
                  </a:lnTo>
                  <a:lnTo>
                    <a:pt x="4772" y="4193"/>
                  </a:lnTo>
                  <a:lnTo>
                    <a:pt x="5006" y="4256"/>
                  </a:lnTo>
                  <a:lnTo>
                    <a:pt x="5245" y="4325"/>
                  </a:lnTo>
                  <a:lnTo>
                    <a:pt x="5489" y="4401"/>
                  </a:lnTo>
                  <a:lnTo>
                    <a:pt x="5738" y="4483"/>
                  </a:lnTo>
                  <a:lnTo>
                    <a:pt x="5990" y="4573"/>
                  </a:lnTo>
                  <a:lnTo>
                    <a:pt x="6246" y="4670"/>
                  </a:lnTo>
                  <a:lnTo>
                    <a:pt x="6506" y="4775"/>
                  </a:lnTo>
                  <a:lnTo>
                    <a:pt x="6769" y="4887"/>
                  </a:lnTo>
                  <a:lnTo>
                    <a:pt x="7278" y="5112"/>
                  </a:lnTo>
                  <a:lnTo>
                    <a:pt x="7746" y="5322"/>
                  </a:lnTo>
                  <a:lnTo>
                    <a:pt x="7967" y="5420"/>
                  </a:lnTo>
                  <a:lnTo>
                    <a:pt x="8176" y="5515"/>
                  </a:lnTo>
                  <a:lnTo>
                    <a:pt x="8377" y="5606"/>
                  </a:lnTo>
                  <a:lnTo>
                    <a:pt x="8567" y="5694"/>
                  </a:lnTo>
                  <a:lnTo>
                    <a:pt x="8749" y="5778"/>
                  </a:lnTo>
                  <a:lnTo>
                    <a:pt x="8921" y="5860"/>
                  </a:lnTo>
                  <a:lnTo>
                    <a:pt x="9084" y="5938"/>
                  </a:lnTo>
                  <a:lnTo>
                    <a:pt x="9237" y="6014"/>
                  </a:lnTo>
                  <a:lnTo>
                    <a:pt x="9382" y="6087"/>
                  </a:lnTo>
                  <a:lnTo>
                    <a:pt x="9517" y="6157"/>
                  </a:lnTo>
                  <a:lnTo>
                    <a:pt x="9643" y="6225"/>
                  </a:lnTo>
                  <a:lnTo>
                    <a:pt x="9761" y="6291"/>
                  </a:lnTo>
                  <a:lnTo>
                    <a:pt x="9869" y="6355"/>
                  </a:lnTo>
                  <a:lnTo>
                    <a:pt x="9969" y="6416"/>
                  </a:lnTo>
                  <a:lnTo>
                    <a:pt x="10061" y="6476"/>
                  </a:lnTo>
                  <a:lnTo>
                    <a:pt x="10143" y="6535"/>
                  </a:lnTo>
                  <a:lnTo>
                    <a:pt x="10217" y="6591"/>
                  </a:lnTo>
                  <a:lnTo>
                    <a:pt x="10283" y="6647"/>
                  </a:lnTo>
                  <a:lnTo>
                    <a:pt x="10340" y="6701"/>
                  </a:lnTo>
                  <a:lnTo>
                    <a:pt x="10389" y="6754"/>
                  </a:lnTo>
                  <a:lnTo>
                    <a:pt x="10431" y="6806"/>
                  </a:lnTo>
                  <a:lnTo>
                    <a:pt x="10464" y="6857"/>
                  </a:lnTo>
                  <a:lnTo>
                    <a:pt x="10489" y="6908"/>
                  </a:lnTo>
                  <a:lnTo>
                    <a:pt x="10506" y="6958"/>
                  </a:lnTo>
                  <a:lnTo>
                    <a:pt x="10515" y="7008"/>
                  </a:lnTo>
                  <a:lnTo>
                    <a:pt x="10516" y="7057"/>
                  </a:lnTo>
                  <a:lnTo>
                    <a:pt x="10510" y="7108"/>
                  </a:lnTo>
                  <a:lnTo>
                    <a:pt x="10496" y="7157"/>
                  </a:lnTo>
                  <a:lnTo>
                    <a:pt x="10478" y="7206"/>
                  </a:lnTo>
                  <a:lnTo>
                    <a:pt x="10458" y="7255"/>
                  </a:lnTo>
                  <a:lnTo>
                    <a:pt x="10437" y="7302"/>
                  </a:lnTo>
                  <a:lnTo>
                    <a:pt x="10415" y="7348"/>
                  </a:lnTo>
                  <a:lnTo>
                    <a:pt x="10391" y="7393"/>
                  </a:lnTo>
                  <a:lnTo>
                    <a:pt x="10367" y="7437"/>
                  </a:lnTo>
                  <a:lnTo>
                    <a:pt x="10342" y="7480"/>
                  </a:lnTo>
                  <a:lnTo>
                    <a:pt x="10316" y="7521"/>
                  </a:lnTo>
                  <a:lnTo>
                    <a:pt x="10290" y="7562"/>
                  </a:lnTo>
                  <a:lnTo>
                    <a:pt x="10264" y="7601"/>
                  </a:lnTo>
                  <a:lnTo>
                    <a:pt x="10237" y="7639"/>
                  </a:lnTo>
                  <a:lnTo>
                    <a:pt x="10211" y="7675"/>
                  </a:lnTo>
                  <a:lnTo>
                    <a:pt x="10184" y="7711"/>
                  </a:lnTo>
                  <a:lnTo>
                    <a:pt x="10157" y="7744"/>
                  </a:lnTo>
                  <a:lnTo>
                    <a:pt x="10131" y="7777"/>
                  </a:lnTo>
                  <a:lnTo>
                    <a:pt x="10105" y="7807"/>
                  </a:lnTo>
                  <a:lnTo>
                    <a:pt x="10055" y="7864"/>
                  </a:lnTo>
                  <a:lnTo>
                    <a:pt x="10008" y="7914"/>
                  </a:lnTo>
                  <a:lnTo>
                    <a:pt x="9966" y="7958"/>
                  </a:lnTo>
                  <a:lnTo>
                    <a:pt x="9929" y="7994"/>
                  </a:lnTo>
                  <a:lnTo>
                    <a:pt x="9898" y="8023"/>
                  </a:lnTo>
                  <a:lnTo>
                    <a:pt x="9875" y="8044"/>
                  </a:lnTo>
                  <a:lnTo>
                    <a:pt x="9860" y="8057"/>
                  </a:lnTo>
                  <a:lnTo>
                    <a:pt x="9855" y="80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xmlns="" id="{23F4CA01-2854-4ADC-8B1A-21E01D1617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34512" y="3910403"/>
              <a:ext cx="1479550" cy="954088"/>
            </a:xfrm>
            <a:custGeom>
              <a:avLst/>
              <a:gdLst>
                <a:gd name="T0" fmla="*/ 415 w 11186"/>
                <a:gd name="T1" fmla="*/ 3443 h 7218"/>
                <a:gd name="T2" fmla="*/ 1630 w 11186"/>
                <a:gd name="T3" fmla="*/ 3521 h 7218"/>
                <a:gd name="T4" fmla="*/ 3809 w 11186"/>
                <a:gd name="T5" fmla="*/ 3963 h 7218"/>
                <a:gd name="T6" fmla="*/ 6238 w 11186"/>
                <a:gd name="T7" fmla="*/ 4811 h 7218"/>
                <a:gd name="T8" fmla="*/ 7743 w 11186"/>
                <a:gd name="T9" fmla="*/ 5662 h 7218"/>
                <a:gd name="T10" fmla="*/ 8406 w 11186"/>
                <a:gd name="T11" fmla="*/ 6187 h 7218"/>
                <a:gd name="T12" fmla="*/ 8401 w 11186"/>
                <a:gd name="T13" fmla="*/ 5700 h 7218"/>
                <a:gd name="T14" fmla="*/ 8312 w 11186"/>
                <a:gd name="T15" fmla="*/ 4713 h 7218"/>
                <a:gd name="T16" fmla="*/ 8184 w 11186"/>
                <a:gd name="T17" fmla="*/ 4133 h 7218"/>
                <a:gd name="T18" fmla="*/ 8138 w 11186"/>
                <a:gd name="T19" fmla="*/ 3979 h 7218"/>
                <a:gd name="T20" fmla="*/ 8258 w 11186"/>
                <a:gd name="T21" fmla="*/ 4095 h 7218"/>
                <a:gd name="T22" fmla="*/ 8476 w 11186"/>
                <a:gd name="T23" fmla="*/ 4493 h 7218"/>
                <a:gd name="T24" fmla="*/ 8799 w 11186"/>
                <a:gd name="T25" fmla="*/ 5267 h 7218"/>
                <a:gd name="T26" fmla="*/ 9164 w 11186"/>
                <a:gd name="T27" fmla="*/ 5977 h 7218"/>
                <a:gd name="T28" fmla="*/ 9698 w 11186"/>
                <a:gd name="T29" fmla="*/ 6812 h 7218"/>
                <a:gd name="T30" fmla="*/ 9951 w 11186"/>
                <a:gd name="T31" fmla="*/ 7095 h 7218"/>
                <a:gd name="T32" fmla="*/ 10187 w 11186"/>
                <a:gd name="T33" fmla="*/ 7170 h 7218"/>
                <a:gd name="T34" fmla="*/ 10559 w 11186"/>
                <a:gd name="T35" fmla="*/ 6963 h 7218"/>
                <a:gd name="T36" fmla="*/ 10878 w 11186"/>
                <a:gd name="T37" fmla="*/ 6884 h 7218"/>
                <a:gd name="T38" fmla="*/ 11185 w 11186"/>
                <a:gd name="T39" fmla="*/ 6826 h 7218"/>
                <a:gd name="T40" fmla="*/ 11072 w 11186"/>
                <a:gd name="T41" fmla="*/ 5274 h 7218"/>
                <a:gd name="T42" fmla="*/ 10599 w 11186"/>
                <a:gd name="T43" fmla="*/ 2905 h 7218"/>
                <a:gd name="T44" fmla="*/ 9495 w 11186"/>
                <a:gd name="T45" fmla="*/ 841 h 7218"/>
                <a:gd name="T46" fmla="*/ 7294 w 11186"/>
                <a:gd name="T47" fmla="*/ 20 h 7218"/>
                <a:gd name="T48" fmla="*/ 4558 w 11186"/>
                <a:gd name="T49" fmla="*/ 278 h 7218"/>
                <a:gd name="T50" fmla="*/ 2357 w 11186"/>
                <a:gd name="T51" fmla="*/ 1167 h 7218"/>
                <a:gd name="T52" fmla="*/ 1127 w 11186"/>
                <a:gd name="T53" fmla="*/ 2197 h 7218"/>
                <a:gd name="T54" fmla="*/ 354 w 11186"/>
                <a:gd name="T55" fmla="*/ 3021 h 7218"/>
                <a:gd name="T56" fmla="*/ 9158 w 11186"/>
                <a:gd name="T57" fmla="*/ 4761 h 7218"/>
                <a:gd name="T58" fmla="*/ 9207 w 11186"/>
                <a:gd name="T59" fmla="*/ 3546 h 7218"/>
                <a:gd name="T60" fmla="*/ 9157 w 11186"/>
                <a:gd name="T61" fmla="*/ 2291 h 7218"/>
                <a:gd name="T62" fmla="*/ 8929 w 11186"/>
                <a:gd name="T63" fmla="*/ 1406 h 7218"/>
                <a:gd name="T64" fmla="*/ 8670 w 11186"/>
                <a:gd name="T65" fmla="*/ 951 h 7218"/>
                <a:gd name="T66" fmla="*/ 8485 w 11186"/>
                <a:gd name="T67" fmla="*/ 772 h 7218"/>
                <a:gd name="T68" fmla="*/ 8485 w 11186"/>
                <a:gd name="T69" fmla="*/ 1171 h 7218"/>
                <a:gd name="T70" fmla="*/ 8687 w 11186"/>
                <a:gd name="T71" fmla="*/ 3031 h 7218"/>
                <a:gd name="T72" fmla="*/ 8842 w 11186"/>
                <a:gd name="T73" fmla="*/ 3931 h 7218"/>
                <a:gd name="T74" fmla="*/ 9036 w 11186"/>
                <a:gd name="T75" fmla="*/ 4510 h 7218"/>
                <a:gd name="T76" fmla="*/ 7895 w 11186"/>
                <a:gd name="T77" fmla="*/ 3476 h 7218"/>
                <a:gd name="T78" fmla="*/ 7685 w 11186"/>
                <a:gd name="T79" fmla="*/ 2554 h 7218"/>
                <a:gd name="T80" fmla="*/ 7342 w 11186"/>
                <a:gd name="T81" fmla="*/ 1620 h 7218"/>
                <a:gd name="T82" fmla="*/ 6902 w 11186"/>
                <a:gd name="T83" fmla="*/ 1134 h 7218"/>
                <a:gd name="T84" fmla="*/ 6542 w 11186"/>
                <a:gd name="T85" fmla="*/ 923 h 7218"/>
                <a:gd name="T86" fmla="*/ 6281 w 11186"/>
                <a:gd name="T87" fmla="*/ 846 h 7218"/>
                <a:gd name="T88" fmla="*/ 6722 w 11186"/>
                <a:gd name="T89" fmla="*/ 1362 h 7218"/>
                <a:gd name="T90" fmla="*/ 7073 w 11186"/>
                <a:gd name="T91" fmla="*/ 1883 h 7218"/>
                <a:gd name="T92" fmla="*/ 7237 w 11186"/>
                <a:gd name="T93" fmla="*/ 2502 h 7218"/>
                <a:gd name="T94" fmla="*/ 7276 w 11186"/>
                <a:gd name="T95" fmla="*/ 2906 h 7218"/>
                <a:gd name="T96" fmla="*/ 6890 w 11186"/>
                <a:gd name="T97" fmla="*/ 2507 h 7218"/>
                <a:gd name="T98" fmla="*/ 6331 w 11186"/>
                <a:gd name="T99" fmla="*/ 2072 h 7218"/>
                <a:gd name="T100" fmla="*/ 5670 w 11186"/>
                <a:gd name="T101" fmla="*/ 1816 h 7218"/>
                <a:gd name="T102" fmla="*/ 4968 w 11186"/>
                <a:gd name="T103" fmla="*/ 1795 h 7218"/>
                <a:gd name="T104" fmla="*/ 4301 w 11186"/>
                <a:gd name="T105" fmla="*/ 1898 h 7218"/>
                <a:gd name="T106" fmla="*/ 4732 w 11186"/>
                <a:gd name="T107" fmla="*/ 2036 h 7218"/>
                <a:gd name="T108" fmla="*/ 5728 w 11186"/>
                <a:gd name="T109" fmla="*/ 2329 h 7218"/>
                <a:gd name="T110" fmla="*/ 6668 w 11186"/>
                <a:gd name="T111" fmla="*/ 2788 h 7218"/>
                <a:gd name="T112" fmla="*/ 7333 w 11186"/>
                <a:gd name="T113" fmla="*/ 3292 h 7218"/>
                <a:gd name="T114" fmla="*/ 7921 w 11186"/>
                <a:gd name="T115" fmla="*/ 3650 h 7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186" h="7218">
                  <a:moveTo>
                    <a:pt x="0" y="3482"/>
                  </a:moveTo>
                  <a:lnTo>
                    <a:pt x="12" y="3479"/>
                  </a:lnTo>
                  <a:lnTo>
                    <a:pt x="52" y="3472"/>
                  </a:lnTo>
                  <a:lnTo>
                    <a:pt x="82" y="3468"/>
                  </a:lnTo>
                  <a:lnTo>
                    <a:pt x="119" y="3463"/>
                  </a:lnTo>
                  <a:lnTo>
                    <a:pt x="163" y="3458"/>
                  </a:lnTo>
                  <a:lnTo>
                    <a:pt x="214" y="3454"/>
                  </a:lnTo>
                  <a:lnTo>
                    <a:pt x="273" y="3449"/>
                  </a:lnTo>
                  <a:lnTo>
                    <a:pt x="340" y="3446"/>
                  </a:lnTo>
                  <a:lnTo>
                    <a:pt x="415" y="3443"/>
                  </a:lnTo>
                  <a:lnTo>
                    <a:pt x="498" y="3442"/>
                  </a:lnTo>
                  <a:lnTo>
                    <a:pt x="588" y="3442"/>
                  </a:lnTo>
                  <a:lnTo>
                    <a:pt x="687" y="3443"/>
                  </a:lnTo>
                  <a:lnTo>
                    <a:pt x="796" y="3447"/>
                  </a:lnTo>
                  <a:lnTo>
                    <a:pt x="912" y="3452"/>
                  </a:lnTo>
                  <a:lnTo>
                    <a:pt x="1037" y="3460"/>
                  </a:lnTo>
                  <a:lnTo>
                    <a:pt x="1172" y="3471"/>
                  </a:lnTo>
                  <a:lnTo>
                    <a:pt x="1315" y="3485"/>
                  </a:lnTo>
                  <a:lnTo>
                    <a:pt x="1467" y="3501"/>
                  </a:lnTo>
                  <a:lnTo>
                    <a:pt x="1630" y="3521"/>
                  </a:lnTo>
                  <a:lnTo>
                    <a:pt x="1801" y="3545"/>
                  </a:lnTo>
                  <a:lnTo>
                    <a:pt x="1983" y="3573"/>
                  </a:lnTo>
                  <a:lnTo>
                    <a:pt x="2174" y="3604"/>
                  </a:lnTo>
                  <a:lnTo>
                    <a:pt x="2377" y="3640"/>
                  </a:lnTo>
                  <a:lnTo>
                    <a:pt x="2589" y="3681"/>
                  </a:lnTo>
                  <a:lnTo>
                    <a:pt x="2811" y="3727"/>
                  </a:lnTo>
                  <a:lnTo>
                    <a:pt x="3045" y="3777"/>
                  </a:lnTo>
                  <a:lnTo>
                    <a:pt x="3288" y="3833"/>
                  </a:lnTo>
                  <a:lnTo>
                    <a:pt x="3543" y="3895"/>
                  </a:lnTo>
                  <a:lnTo>
                    <a:pt x="3809" y="3963"/>
                  </a:lnTo>
                  <a:lnTo>
                    <a:pt x="4087" y="4036"/>
                  </a:lnTo>
                  <a:lnTo>
                    <a:pt x="4364" y="4114"/>
                  </a:lnTo>
                  <a:lnTo>
                    <a:pt x="4632" y="4195"/>
                  </a:lnTo>
                  <a:lnTo>
                    <a:pt x="4891" y="4279"/>
                  </a:lnTo>
                  <a:lnTo>
                    <a:pt x="5140" y="4364"/>
                  </a:lnTo>
                  <a:lnTo>
                    <a:pt x="5378" y="4451"/>
                  </a:lnTo>
                  <a:lnTo>
                    <a:pt x="5607" y="4540"/>
                  </a:lnTo>
                  <a:lnTo>
                    <a:pt x="5826" y="4630"/>
                  </a:lnTo>
                  <a:lnTo>
                    <a:pt x="6037" y="4720"/>
                  </a:lnTo>
                  <a:lnTo>
                    <a:pt x="6238" y="4811"/>
                  </a:lnTo>
                  <a:lnTo>
                    <a:pt x="6429" y="4901"/>
                  </a:lnTo>
                  <a:lnTo>
                    <a:pt x="6612" y="4992"/>
                  </a:lnTo>
                  <a:lnTo>
                    <a:pt x="6784" y="5082"/>
                  </a:lnTo>
                  <a:lnTo>
                    <a:pt x="6948" y="5171"/>
                  </a:lnTo>
                  <a:lnTo>
                    <a:pt x="7103" y="5258"/>
                  </a:lnTo>
                  <a:lnTo>
                    <a:pt x="7248" y="5343"/>
                  </a:lnTo>
                  <a:lnTo>
                    <a:pt x="7386" y="5427"/>
                  </a:lnTo>
                  <a:lnTo>
                    <a:pt x="7513" y="5508"/>
                  </a:lnTo>
                  <a:lnTo>
                    <a:pt x="7632" y="5586"/>
                  </a:lnTo>
                  <a:lnTo>
                    <a:pt x="7743" y="5662"/>
                  </a:lnTo>
                  <a:lnTo>
                    <a:pt x="7845" y="5733"/>
                  </a:lnTo>
                  <a:lnTo>
                    <a:pt x="7938" y="5801"/>
                  </a:lnTo>
                  <a:lnTo>
                    <a:pt x="8023" y="5865"/>
                  </a:lnTo>
                  <a:lnTo>
                    <a:pt x="8100" y="5925"/>
                  </a:lnTo>
                  <a:lnTo>
                    <a:pt x="8168" y="5980"/>
                  </a:lnTo>
                  <a:lnTo>
                    <a:pt x="8228" y="6029"/>
                  </a:lnTo>
                  <a:lnTo>
                    <a:pt x="8279" y="6073"/>
                  </a:lnTo>
                  <a:lnTo>
                    <a:pt x="8323" y="6111"/>
                  </a:lnTo>
                  <a:lnTo>
                    <a:pt x="8358" y="6143"/>
                  </a:lnTo>
                  <a:lnTo>
                    <a:pt x="8406" y="6187"/>
                  </a:lnTo>
                  <a:lnTo>
                    <a:pt x="8421" y="6203"/>
                  </a:lnTo>
                  <a:lnTo>
                    <a:pt x="8421" y="6195"/>
                  </a:lnTo>
                  <a:lnTo>
                    <a:pt x="8421" y="6174"/>
                  </a:lnTo>
                  <a:lnTo>
                    <a:pt x="8420" y="6139"/>
                  </a:lnTo>
                  <a:lnTo>
                    <a:pt x="8419" y="6091"/>
                  </a:lnTo>
                  <a:lnTo>
                    <a:pt x="8417" y="6032"/>
                  </a:lnTo>
                  <a:lnTo>
                    <a:pt x="8414" y="5963"/>
                  </a:lnTo>
                  <a:lnTo>
                    <a:pt x="8411" y="5884"/>
                  </a:lnTo>
                  <a:lnTo>
                    <a:pt x="8407" y="5796"/>
                  </a:lnTo>
                  <a:lnTo>
                    <a:pt x="8401" y="5700"/>
                  </a:lnTo>
                  <a:lnTo>
                    <a:pt x="8396" y="5597"/>
                  </a:lnTo>
                  <a:lnTo>
                    <a:pt x="8389" y="5489"/>
                  </a:lnTo>
                  <a:lnTo>
                    <a:pt x="8381" y="5376"/>
                  </a:lnTo>
                  <a:lnTo>
                    <a:pt x="8371" y="5258"/>
                  </a:lnTo>
                  <a:lnTo>
                    <a:pt x="8361" y="5137"/>
                  </a:lnTo>
                  <a:lnTo>
                    <a:pt x="8349" y="5014"/>
                  </a:lnTo>
                  <a:lnTo>
                    <a:pt x="8335" y="4889"/>
                  </a:lnTo>
                  <a:lnTo>
                    <a:pt x="8328" y="4828"/>
                  </a:lnTo>
                  <a:lnTo>
                    <a:pt x="8320" y="4769"/>
                  </a:lnTo>
                  <a:lnTo>
                    <a:pt x="8312" y="4713"/>
                  </a:lnTo>
                  <a:lnTo>
                    <a:pt x="8304" y="4659"/>
                  </a:lnTo>
                  <a:lnTo>
                    <a:pt x="8295" y="4607"/>
                  </a:lnTo>
                  <a:lnTo>
                    <a:pt x="8287" y="4558"/>
                  </a:lnTo>
                  <a:lnTo>
                    <a:pt x="8278" y="4511"/>
                  </a:lnTo>
                  <a:lnTo>
                    <a:pt x="8269" y="4466"/>
                  </a:lnTo>
                  <a:lnTo>
                    <a:pt x="8252" y="4383"/>
                  </a:lnTo>
                  <a:lnTo>
                    <a:pt x="8234" y="4308"/>
                  </a:lnTo>
                  <a:lnTo>
                    <a:pt x="8216" y="4242"/>
                  </a:lnTo>
                  <a:lnTo>
                    <a:pt x="8200" y="4183"/>
                  </a:lnTo>
                  <a:lnTo>
                    <a:pt x="8184" y="4133"/>
                  </a:lnTo>
                  <a:lnTo>
                    <a:pt x="8169" y="4090"/>
                  </a:lnTo>
                  <a:lnTo>
                    <a:pt x="8156" y="4054"/>
                  </a:lnTo>
                  <a:lnTo>
                    <a:pt x="8144" y="4026"/>
                  </a:lnTo>
                  <a:lnTo>
                    <a:pt x="8135" y="4004"/>
                  </a:lnTo>
                  <a:lnTo>
                    <a:pt x="8128" y="3989"/>
                  </a:lnTo>
                  <a:lnTo>
                    <a:pt x="8123" y="3980"/>
                  </a:lnTo>
                  <a:lnTo>
                    <a:pt x="8122" y="3977"/>
                  </a:lnTo>
                  <a:lnTo>
                    <a:pt x="8124" y="3976"/>
                  </a:lnTo>
                  <a:lnTo>
                    <a:pt x="8129" y="3977"/>
                  </a:lnTo>
                  <a:lnTo>
                    <a:pt x="8138" y="3979"/>
                  </a:lnTo>
                  <a:lnTo>
                    <a:pt x="8151" y="3986"/>
                  </a:lnTo>
                  <a:lnTo>
                    <a:pt x="8159" y="3990"/>
                  </a:lnTo>
                  <a:lnTo>
                    <a:pt x="8168" y="3997"/>
                  </a:lnTo>
                  <a:lnTo>
                    <a:pt x="8178" y="4004"/>
                  </a:lnTo>
                  <a:lnTo>
                    <a:pt x="8189" y="4014"/>
                  </a:lnTo>
                  <a:lnTo>
                    <a:pt x="8201" y="4025"/>
                  </a:lnTo>
                  <a:lnTo>
                    <a:pt x="8213" y="4039"/>
                  </a:lnTo>
                  <a:lnTo>
                    <a:pt x="8227" y="4055"/>
                  </a:lnTo>
                  <a:lnTo>
                    <a:pt x="8242" y="4074"/>
                  </a:lnTo>
                  <a:lnTo>
                    <a:pt x="8258" y="4095"/>
                  </a:lnTo>
                  <a:lnTo>
                    <a:pt x="8275" y="4119"/>
                  </a:lnTo>
                  <a:lnTo>
                    <a:pt x="8293" y="4146"/>
                  </a:lnTo>
                  <a:lnTo>
                    <a:pt x="8312" y="4176"/>
                  </a:lnTo>
                  <a:lnTo>
                    <a:pt x="8332" y="4210"/>
                  </a:lnTo>
                  <a:lnTo>
                    <a:pt x="8353" y="4247"/>
                  </a:lnTo>
                  <a:lnTo>
                    <a:pt x="8375" y="4288"/>
                  </a:lnTo>
                  <a:lnTo>
                    <a:pt x="8399" y="4333"/>
                  </a:lnTo>
                  <a:lnTo>
                    <a:pt x="8424" y="4382"/>
                  </a:lnTo>
                  <a:lnTo>
                    <a:pt x="8450" y="4435"/>
                  </a:lnTo>
                  <a:lnTo>
                    <a:pt x="8476" y="4493"/>
                  </a:lnTo>
                  <a:lnTo>
                    <a:pt x="8504" y="4555"/>
                  </a:lnTo>
                  <a:lnTo>
                    <a:pt x="8533" y="4622"/>
                  </a:lnTo>
                  <a:lnTo>
                    <a:pt x="8563" y="4694"/>
                  </a:lnTo>
                  <a:lnTo>
                    <a:pt x="8594" y="4772"/>
                  </a:lnTo>
                  <a:lnTo>
                    <a:pt x="8626" y="4855"/>
                  </a:lnTo>
                  <a:lnTo>
                    <a:pt x="8659" y="4941"/>
                  </a:lnTo>
                  <a:lnTo>
                    <a:pt x="8693" y="5024"/>
                  </a:lnTo>
                  <a:lnTo>
                    <a:pt x="8727" y="5106"/>
                  </a:lnTo>
                  <a:lnTo>
                    <a:pt x="8762" y="5187"/>
                  </a:lnTo>
                  <a:lnTo>
                    <a:pt x="8799" y="5267"/>
                  </a:lnTo>
                  <a:lnTo>
                    <a:pt x="8834" y="5345"/>
                  </a:lnTo>
                  <a:lnTo>
                    <a:pt x="8870" y="5421"/>
                  </a:lnTo>
                  <a:lnTo>
                    <a:pt x="8907" y="5496"/>
                  </a:lnTo>
                  <a:lnTo>
                    <a:pt x="8944" y="5570"/>
                  </a:lnTo>
                  <a:lnTo>
                    <a:pt x="8980" y="5642"/>
                  </a:lnTo>
                  <a:lnTo>
                    <a:pt x="9017" y="5712"/>
                  </a:lnTo>
                  <a:lnTo>
                    <a:pt x="9054" y="5781"/>
                  </a:lnTo>
                  <a:lnTo>
                    <a:pt x="9090" y="5848"/>
                  </a:lnTo>
                  <a:lnTo>
                    <a:pt x="9127" y="5914"/>
                  </a:lnTo>
                  <a:lnTo>
                    <a:pt x="9164" y="5977"/>
                  </a:lnTo>
                  <a:lnTo>
                    <a:pt x="9200" y="6040"/>
                  </a:lnTo>
                  <a:lnTo>
                    <a:pt x="9271" y="6159"/>
                  </a:lnTo>
                  <a:lnTo>
                    <a:pt x="9339" y="6271"/>
                  </a:lnTo>
                  <a:lnTo>
                    <a:pt x="9405" y="6376"/>
                  </a:lnTo>
                  <a:lnTo>
                    <a:pt x="9468" y="6473"/>
                  </a:lnTo>
                  <a:lnTo>
                    <a:pt x="9528" y="6563"/>
                  </a:lnTo>
                  <a:lnTo>
                    <a:pt x="9583" y="6644"/>
                  </a:lnTo>
                  <a:lnTo>
                    <a:pt x="9633" y="6717"/>
                  </a:lnTo>
                  <a:lnTo>
                    <a:pt x="9677" y="6782"/>
                  </a:lnTo>
                  <a:lnTo>
                    <a:pt x="9698" y="6812"/>
                  </a:lnTo>
                  <a:lnTo>
                    <a:pt x="9719" y="6841"/>
                  </a:lnTo>
                  <a:lnTo>
                    <a:pt x="9740" y="6868"/>
                  </a:lnTo>
                  <a:lnTo>
                    <a:pt x="9760" y="6894"/>
                  </a:lnTo>
                  <a:lnTo>
                    <a:pt x="9780" y="6920"/>
                  </a:lnTo>
                  <a:lnTo>
                    <a:pt x="9801" y="6944"/>
                  </a:lnTo>
                  <a:lnTo>
                    <a:pt x="9821" y="6967"/>
                  </a:lnTo>
                  <a:lnTo>
                    <a:pt x="9840" y="6988"/>
                  </a:lnTo>
                  <a:lnTo>
                    <a:pt x="9879" y="7028"/>
                  </a:lnTo>
                  <a:lnTo>
                    <a:pt x="9916" y="7063"/>
                  </a:lnTo>
                  <a:lnTo>
                    <a:pt x="9951" y="7095"/>
                  </a:lnTo>
                  <a:lnTo>
                    <a:pt x="9983" y="7122"/>
                  </a:lnTo>
                  <a:lnTo>
                    <a:pt x="10013" y="7146"/>
                  </a:lnTo>
                  <a:lnTo>
                    <a:pt x="10040" y="7166"/>
                  </a:lnTo>
                  <a:lnTo>
                    <a:pt x="10064" y="7183"/>
                  </a:lnTo>
                  <a:lnTo>
                    <a:pt x="10084" y="7196"/>
                  </a:lnTo>
                  <a:lnTo>
                    <a:pt x="10112" y="7213"/>
                  </a:lnTo>
                  <a:lnTo>
                    <a:pt x="10122" y="7218"/>
                  </a:lnTo>
                  <a:lnTo>
                    <a:pt x="10133" y="7210"/>
                  </a:lnTo>
                  <a:lnTo>
                    <a:pt x="10164" y="7186"/>
                  </a:lnTo>
                  <a:lnTo>
                    <a:pt x="10187" y="7170"/>
                  </a:lnTo>
                  <a:lnTo>
                    <a:pt x="10213" y="7151"/>
                  </a:lnTo>
                  <a:lnTo>
                    <a:pt x="10245" y="7131"/>
                  </a:lnTo>
                  <a:lnTo>
                    <a:pt x="10278" y="7109"/>
                  </a:lnTo>
                  <a:lnTo>
                    <a:pt x="10315" y="7086"/>
                  </a:lnTo>
                  <a:lnTo>
                    <a:pt x="10355" y="7063"/>
                  </a:lnTo>
                  <a:lnTo>
                    <a:pt x="10397" y="7039"/>
                  </a:lnTo>
                  <a:lnTo>
                    <a:pt x="10441" y="7016"/>
                  </a:lnTo>
                  <a:lnTo>
                    <a:pt x="10487" y="6994"/>
                  </a:lnTo>
                  <a:lnTo>
                    <a:pt x="10534" y="6973"/>
                  </a:lnTo>
                  <a:lnTo>
                    <a:pt x="10559" y="6963"/>
                  </a:lnTo>
                  <a:lnTo>
                    <a:pt x="10583" y="6954"/>
                  </a:lnTo>
                  <a:lnTo>
                    <a:pt x="10608" y="6945"/>
                  </a:lnTo>
                  <a:lnTo>
                    <a:pt x="10633" y="6937"/>
                  </a:lnTo>
                  <a:lnTo>
                    <a:pt x="10658" y="6929"/>
                  </a:lnTo>
                  <a:lnTo>
                    <a:pt x="10683" y="6923"/>
                  </a:lnTo>
                  <a:lnTo>
                    <a:pt x="10708" y="6916"/>
                  </a:lnTo>
                  <a:lnTo>
                    <a:pt x="10733" y="6910"/>
                  </a:lnTo>
                  <a:lnTo>
                    <a:pt x="10782" y="6899"/>
                  </a:lnTo>
                  <a:lnTo>
                    <a:pt x="10831" y="6891"/>
                  </a:lnTo>
                  <a:lnTo>
                    <a:pt x="10878" y="6884"/>
                  </a:lnTo>
                  <a:lnTo>
                    <a:pt x="10924" y="6879"/>
                  </a:lnTo>
                  <a:lnTo>
                    <a:pt x="10968" y="6875"/>
                  </a:lnTo>
                  <a:lnTo>
                    <a:pt x="11009" y="6873"/>
                  </a:lnTo>
                  <a:lnTo>
                    <a:pt x="11047" y="6871"/>
                  </a:lnTo>
                  <a:lnTo>
                    <a:pt x="11081" y="6870"/>
                  </a:lnTo>
                  <a:lnTo>
                    <a:pt x="11111" y="6870"/>
                  </a:lnTo>
                  <a:lnTo>
                    <a:pt x="11137" y="6870"/>
                  </a:lnTo>
                  <a:lnTo>
                    <a:pt x="11173" y="6871"/>
                  </a:lnTo>
                  <a:lnTo>
                    <a:pt x="11186" y="6872"/>
                  </a:lnTo>
                  <a:lnTo>
                    <a:pt x="11185" y="6826"/>
                  </a:lnTo>
                  <a:lnTo>
                    <a:pt x="11182" y="6693"/>
                  </a:lnTo>
                  <a:lnTo>
                    <a:pt x="11178" y="6596"/>
                  </a:lnTo>
                  <a:lnTo>
                    <a:pt x="11173" y="6482"/>
                  </a:lnTo>
                  <a:lnTo>
                    <a:pt x="11166" y="6351"/>
                  </a:lnTo>
                  <a:lnTo>
                    <a:pt x="11157" y="6204"/>
                  </a:lnTo>
                  <a:lnTo>
                    <a:pt x="11146" y="6043"/>
                  </a:lnTo>
                  <a:lnTo>
                    <a:pt x="11132" y="5868"/>
                  </a:lnTo>
                  <a:lnTo>
                    <a:pt x="11115" y="5681"/>
                  </a:lnTo>
                  <a:lnTo>
                    <a:pt x="11096" y="5482"/>
                  </a:lnTo>
                  <a:lnTo>
                    <a:pt x="11072" y="5274"/>
                  </a:lnTo>
                  <a:lnTo>
                    <a:pt x="11046" y="5057"/>
                  </a:lnTo>
                  <a:lnTo>
                    <a:pt x="11015" y="4832"/>
                  </a:lnTo>
                  <a:lnTo>
                    <a:pt x="10980" y="4601"/>
                  </a:lnTo>
                  <a:lnTo>
                    <a:pt x="10940" y="4365"/>
                  </a:lnTo>
                  <a:lnTo>
                    <a:pt x="10897" y="4125"/>
                  </a:lnTo>
                  <a:lnTo>
                    <a:pt x="10848" y="3882"/>
                  </a:lnTo>
                  <a:lnTo>
                    <a:pt x="10794" y="3638"/>
                  </a:lnTo>
                  <a:lnTo>
                    <a:pt x="10735" y="3393"/>
                  </a:lnTo>
                  <a:lnTo>
                    <a:pt x="10670" y="3148"/>
                  </a:lnTo>
                  <a:lnTo>
                    <a:pt x="10599" y="2905"/>
                  </a:lnTo>
                  <a:lnTo>
                    <a:pt x="10521" y="2666"/>
                  </a:lnTo>
                  <a:lnTo>
                    <a:pt x="10437" y="2430"/>
                  </a:lnTo>
                  <a:lnTo>
                    <a:pt x="10346" y="2200"/>
                  </a:lnTo>
                  <a:lnTo>
                    <a:pt x="10249" y="1977"/>
                  </a:lnTo>
                  <a:lnTo>
                    <a:pt x="10143" y="1762"/>
                  </a:lnTo>
                  <a:lnTo>
                    <a:pt x="10031" y="1555"/>
                  </a:lnTo>
                  <a:lnTo>
                    <a:pt x="9911" y="1358"/>
                  </a:lnTo>
                  <a:lnTo>
                    <a:pt x="9782" y="1173"/>
                  </a:lnTo>
                  <a:lnTo>
                    <a:pt x="9645" y="1000"/>
                  </a:lnTo>
                  <a:lnTo>
                    <a:pt x="9495" y="841"/>
                  </a:lnTo>
                  <a:lnTo>
                    <a:pt x="9330" y="698"/>
                  </a:lnTo>
                  <a:lnTo>
                    <a:pt x="9150" y="569"/>
                  </a:lnTo>
                  <a:lnTo>
                    <a:pt x="8955" y="455"/>
                  </a:lnTo>
                  <a:lnTo>
                    <a:pt x="8748" y="355"/>
                  </a:lnTo>
                  <a:lnTo>
                    <a:pt x="8529" y="268"/>
                  </a:lnTo>
                  <a:lnTo>
                    <a:pt x="8299" y="194"/>
                  </a:lnTo>
                  <a:lnTo>
                    <a:pt x="8060" y="133"/>
                  </a:lnTo>
                  <a:lnTo>
                    <a:pt x="7812" y="84"/>
                  </a:lnTo>
                  <a:lnTo>
                    <a:pt x="7556" y="47"/>
                  </a:lnTo>
                  <a:lnTo>
                    <a:pt x="7294" y="20"/>
                  </a:lnTo>
                  <a:lnTo>
                    <a:pt x="7028" y="5"/>
                  </a:lnTo>
                  <a:lnTo>
                    <a:pt x="6756" y="0"/>
                  </a:lnTo>
                  <a:lnTo>
                    <a:pt x="6481" y="5"/>
                  </a:lnTo>
                  <a:lnTo>
                    <a:pt x="6204" y="19"/>
                  </a:lnTo>
                  <a:lnTo>
                    <a:pt x="5927" y="42"/>
                  </a:lnTo>
                  <a:lnTo>
                    <a:pt x="5649" y="74"/>
                  </a:lnTo>
                  <a:lnTo>
                    <a:pt x="5372" y="114"/>
                  </a:lnTo>
                  <a:lnTo>
                    <a:pt x="5097" y="161"/>
                  </a:lnTo>
                  <a:lnTo>
                    <a:pt x="4826" y="216"/>
                  </a:lnTo>
                  <a:lnTo>
                    <a:pt x="4558" y="278"/>
                  </a:lnTo>
                  <a:lnTo>
                    <a:pt x="4296" y="345"/>
                  </a:lnTo>
                  <a:lnTo>
                    <a:pt x="4041" y="419"/>
                  </a:lnTo>
                  <a:lnTo>
                    <a:pt x="3793" y="498"/>
                  </a:lnTo>
                  <a:lnTo>
                    <a:pt x="3553" y="582"/>
                  </a:lnTo>
                  <a:lnTo>
                    <a:pt x="3324" y="671"/>
                  </a:lnTo>
                  <a:lnTo>
                    <a:pt x="3105" y="763"/>
                  </a:lnTo>
                  <a:lnTo>
                    <a:pt x="2897" y="860"/>
                  </a:lnTo>
                  <a:lnTo>
                    <a:pt x="2703" y="959"/>
                  </a:lnTo>
                  <a:lnTo>
                    <a:pt x="2522" y="1062"/>
                  </a:lnTo>
                  <a:lnTo>
                    <a:pt x="2357" y="1167"/>
                  </a:lnTo>
                  <a:lnTo>
                    <a:pt x="2208" y="1273"/>
                  </a:lnTo>
                  <a:lnTo>
                    <a:pt x="2069" y="1380"/>
                  </a:lnTo>
                  <a:lnTo>
                    <a:pt x="1935" y="1486"/>
                  </a:lnTo>
                  <a:lnTo>
                    <a:pt x="1805" y="1592"/>
                  </a:lnTo>
                  <a:lnTo>
                    <a:pt x="1681" y="1696"/>
                  </a:lnTo>
                  <a:lnTo>
                    <a:pt x="1561" y="1799"/>
                  </a:lnTo>
                  <a:lnTo>
                    <a:pt x="1445" y="1901"/>
                  </a:lnTo>
                  <a:lnTo>
                    <a:pt x="1334" y="2001"/>
                  </a:lnTo>
                  <a:lnTo>
                    <a:pt x="1228" y="2100"/>
                  </a:lnTo>
                  <a:lnTo>
                    <a:pt x="1127" y="2197"/>
                  </a:lnTo>
                  <a:lnTo>
                    <a:pt x="1029" y="2291"/>
                  </a:lnTo>
                  <a:lnTo>
                    <a:pt x="936" y="2384"/>
                  </a:lnTo>
                  <a:lnTo>
                    <a:pt x="848" y="2474"/>
                  </a:lnTo>
                  <a:lnTo>
                    <a:pt x="765" y="2561"/>
                  </a:lnTo>
                  <a:lnTo>
                    <a:pt x="685" y="2646"/>
                  </a:lnTo>
                  <a:lnTo>
                    <a:pt x="610" y="2727"/>
                  </a:lnTo>
                  <a:lnTo>
                    <a:pt x="540" y="2806"/>
                  </a:lnTo>
                  <a:lnTo>
                    <a:pt x="474" y="2881"/>
                  </a:lnTo>
                  <a:lnTo>
                    <a:pt x="412" y="2952"/>
                  </a:lnTo>
                  <a:lnTo>
                    <a:pt x="354" y="3021"/>
                  </a:lnTo>
                  <a:lnTo>
                    <a:pt x="302" y="3085"/>
                  </a:lnTo>
                  <a:lnTo>
                    <a:pt x="253" y="3144"/>
                  </a:lnTo>
                  <a:lnTo>
                    <a:pt x="209" y="3200"/>
                  </a:lnTo>
                  <a:lnTo>
                    <a:pt x="169" y="3251"/>
                  </a:lnTo>
                  <a:lnTo>
                    <a:pt x="134" y="3298"/>
                  </a:lnTo>
                  <a:lnTo>
                    <a:pt x="75" y="3376"/>
                  </a:lnTo>
                  <a:lnTo>
                    <a:pt x="34" y="3434"/>
                  </a:lnTo>
                  <a:lnTo>
                    <a:pt x="8" y="3470"/>
                  </a:lnTo>
                  <a:lnTo>
                    <a:pt x="0" y="3482"/>
                  </a:lnTo>
                  <a:close/>
                  <a:moveTo>
                    <a:pt x="9158" y="4761"/>
                  </a:moveTo>
                  <a:lnTo>
                    <a:pt x="9160" y="4736"/>
                  </a:lnTo>
                  <a:lnTo>
                    <a:pt x="9165" y="4664"/>
                  </a:lnTo>
                  <a:lnTo>
                    <a:pt x="9172" y="4551"/>
                  </a:lnTo>
                  <a:lnTo>
                    <a:pt x="9180" y="4402"/>
                  </a:lnTo>
                  <a:lnTo>
                    <a:pt x="9189" y="4221"/>
                  </a:lnTo>
                  <a:lnTo>
                    <a:pt x="9197" y="4015"/>
                  </a:lnTo>
                  <a:lnTo>
                    <a:pt x="9200" y="3904"/>
                  </a:lnTo>
                  <a:lnTo>
                    <a:pt x="9203" y="3788"/>
                  </a:lnTo>
                  <a:lnTo>
                    <a:pt x="9206" y="3669"/>
                  </a:lnTo>
                  <a:lnTo>
                    <a:pt x="9207" y="3546"/>
                  </a:lnTo>
                  <a:lnTo>
                    <a:pt x="9208" y="3421"/>
                  </a:lnTo>
                  <a:lnTo>
                    <a:pt x="9208" y="3295"/>
                  </a:lnTo>
                  <a:lnTo>
                    <a:pt x="9206" y="3167"/>
                  </a:lnTo>
                  <a:lnTo>
                    <a:pt x="9204" y="3038"/>
                  </a:lnTo>
                  <a:lnTo>
                    <a:pt x="9200" y="2908"/>
                  </a:lnTo>
                  <a:lnTo>
                    <a:pt x="9195" y="2781"/>
                  </a:lnTo>
                  <a:lnTo>
                    <a:pt x="9188" y="2655"/>
                  </a:lnTo>
                  <a:lnTo>
                    <a:pt x="9180" y="2530"/>
                  </a:lnTo>
                  <a:lnTo>
                    <a:pt x="9170" y="2409"/>
                  </a:lnTo>
                  <a:lnTo>
                    <a:pt x="9157" y="2291"/>
                  </a:lnTo>
                  <a:lnTo>
                    <a:pt x="9143" y="2177"/>
                  </a:lnTo>
                  <a:lnTo>
                    <a:pt x="9126" y="2068"/>
                  </a:lnTo>
                  <a:lnTo>
                    <a:pt x="9108" y="1964"/>
                  </a:lnTo>
                  <a:lnTo>
                    <a:pt x="9087" y="1866"/>
                  </a:lnTo>
                  <a:lnTo>
                    <a:pt x="9064" y="1775"/>
                  </a:lnTo>
                  <a:lnTo>
                    <a:pt x="9038" y="1691"/>
                  </a:lnTo>
                  <a:lnTo>
                    <a:pt x="9011" y="1613"/>
                  </a:lnTo>
                  <a:lnTo>
                    <a:pt x="8983" y="1540"/>
                  </a:lnTo>
                  <a:lnTo>
                    <a:pt x="8956" y="1471"/>
                  </a:lnTo>
                  <a:lnTo>
                    <a:pt x="8929" y="1406"/>
                  </a:lnTo>
                  <a:lnTo>
                    <a:pt x="8901" y="1344"/>
                  </a:lnTo>
                  <a:lnTo>
                    <a:pt x="8874" y="1287"/>
                  </a:lnTo>
                  <a:lnTo>
                    <a:pt x="8847" y="1234"/>
                  </a:lnTo>
                  <a:lnTo>
                    <a:pt x="8821" y="1184"/>
                  </a:lnTo>
                  <a:lnTo>
                    <a:pt x="8795" y="1137"/>
                  </a:lnTo>
                  <a:lnTo>
                    <a:pt x="8768" y="1094"/>
                  </a:lnTo>
                  <a:lnTo>
                    <a:pt x="8743" y="1054"/>
                  </a:lnTo>
                  <a:lnTo>
                    <a:pt x="8718" y="1017"/>
                  </a:lnTo>
                  <a:lnTo>
                    <a:pt x="8694" y="982"/>
                  </a:lnTo>
                  <a:lnTo>
                    <a:pt x="8670" y="951"/>
                  </a:lnTo>
                  <a:lnTo>
                    <a:pt x="8647" y="923"/>
                  </a:lnTo>
                  <a:lnTo>
                    <a:pt x="8625" y="897"/>
                  </a:lnTo>
                  <a:lnTo>
                    <a:pt x="8604" y="874"/>
                  </a:lnTo>
                  <a:lnTo>
                    <a:pt x="8584" y="853"/>
                  </a:lnTo>
                  <a:lnTo>
                    <a:pt x="8565" y="835"/>
                  </a:lnTo>
                  <a:lnTo>
                    <a:pt x="8547" y="818"/>
                  </a:lnTo>
                  <a:lnTo>
                    <a:pt x="8529" y="804"/>
                  </a:lnTo>
                  <a:lnTo>
                    <a:pt x="8514" y="792"/>
                  </a:lnTo>
                  <a:lnTo>
                    <a:pt x="8499" y="781"/>
                  </a:lnTo>
                  <a:lnTo>
                    <a:pt x="8485" y="772"/>
                  </a:lnTo>
                  <a:lnTo>
                    <a:pt x="8463" y="758"/>
                  </a:lnTo>
                  <a:lnTo>
                    <a:pt x="8446" y="749"/>
                  </a:lnTo>
                  <a:lnTo>
                    <a:pt x="8435" y="745"/>
                  </a:lnTo>
                  <a:lnTo>
                    <a:pt x="8432" y="744"/>
                  </a:lnTo>
                  <a:lnTo>
                    <a:pt x="8433" y="757"/>
                  </a:lnTo>
                  <a:lnTo>
                    <a:pt x="8438" y="796"/>
                  </a:lnTo>
                  <a:lnTo>
                    <a:pt x="8446" y="858"/>
                  </a:lnTo>
                  <a:lnTo>
                    <a:pt x="8457" y="943"/>
                  </a:lnTo>
                  <a:lnTo>
                    <a:pt x="8470" y="1048"/>
                  </a:lnTo>
                  <a:lnTo>
                    <a:pt x="8485" y="1171"/>
                  </a:lnTo>
                  <a:lnTo>
                    <a:pt x="8502" y="1311"/>
                  </a:lnTo>
                  <a:lnTo>
                    <a:pt x="8521" y="1465"/>
                  </a:lnTo>
                  <a:lnTo>
                    <a:pt x="8541" y="1633"/>
                  </a:lnTo>
                  <a:lnTo>
                    <a:pt x="8561" y="1812"/>
                  </a:lnTo>
                  <a:lnTo>
                    <a:pt x="8583" y="2001"/>
                  </a:lnTo>
                  <a:lnTo>
                    <a:pt x="8604" y="2198"/>
                  </a:lnTo>
                  <a:lnTo>
                    <a:pt x="8626" y="2401"/>
                  </a:lnTo>
                  <a:lnTo>
                    <a:pt x="8647" y="2608"/>
                  </a:lnTo>
                  <a:lnTo>
                    <a:pt x="8667" y="2818"/>
                  </a:lnTo>
                  <a:lnTo>
                    <a:pt x="8687" y="3031"/>
                  </a:lnTo>
                  <a:lnTo>
                    <a:pt x="8698" y="3135"/>
                  </a:lnTo>
                  <a:lnTo>
                    <a:pt x="8709" y="3236"/>
                  </a:lnTo>
                  <a:lnTo>
                    <a:pt x="8722" y="3333"/>
                  </a:lnTo>
                  <a:lnTo>
                    <a:pt x="8737" y="3428"/>
                  </a:lnTo>
                  <a:lnTo>
                    <a:pt x="8752" y="3520"/>
                  </a:lnTo>
                  <a:lnTo>
                    <a:pt x="8770" y="3608"/>
                  </a:lnTo>
                  <a:lnTo>
                    <a:pt x="8787" y="3694"/>
                  </a:lnTo>
                  <a:lnTo>
                    <a:pt x="8805" y="3776"/>
                  </a:lnTo>
                  <a:lnTo>
                    <a:pt x="8823" y="3855"/>
                  </a:lnTo>
                  <a:lnTo>
                    <a:pt x="8842" y="3931"/>
                  </a:lnTo>
                  <a:lnTo>
                    <a:pt x="8862" y="4003"/>
                  </a:lnTo>
                  <a:lnTo>
                    <a:pt x="8882" y="4073"/>
                  </a:lnTo>
                  <a:lnTo>
                    <a:pt x="8902" y="4139"/>
                  </a:lnTo>
                  <a:lnTo>
                    <a:pt x="8921" y="4202"/>
                  </a:lnTo>
                  <a:lnTo>
                    <a:pt x="8941" y="4262"/>
                  </a:lnTo>
                  <a:lnTo>
                    <a:pt x="8961" y="4318"/>
                  </a:lnTo>
                  <a:lnTo>
                    <a:pt x="8980" y="4371"/>
                  </a:lnTo>
                  <a:lnTo>
                    <a:pt x="9000" y="4421"/>
                  </a:lnTo>
                  <a:lnTo>
                    <a:pt x="9018" y="4467"/>
                  </a:lnTo>
                  <a:lnTo>
                    <a:pt x="9036" y="4510"/>
                  </a:lnTo>
                  <a:lnTo>
                    <a:pt x="9069" y="4587"/>
                  </a:lnTo>
                  <a:lnTo>
                    <a:pt x="9098" y="4649"/>
                  </a:lnTo>
                  <a:lnTo>
                    <a:pt x="9123" y="4698"/>
                  </a:lnTo>
                  <a:lnTo>
                    <a:pt x="9142" y="4733"/>
                  </a:lnTo>
                  <a:lnTo>
                    <a:pt x="9154" y="4754"/>
                  </a:lnTo>
                  <a:lnTo>
                    <a:pt x="9158" y="4761"/>
                  </a:lnTo>
                  <a:close/>
                  <a:moveTo>
                    <a:pt x="7927" y="3653"/>
                  </a:moveTo>
                  <a:lnTo>
                    <a:pt x="7923" y="3632"/>
                  </a:lnTo>
                  <a:lnTo>
                    <a:pt x="7912" y="3571"/>
                  </a:lnTo>
                  <a:lnTo>
                    <a:pt x="7895" y="3476"/>
                  </a:lnTo>
                  <a:lnTo>
                    <a:pt x="7871" y="3352"/>
                  </a:lnTo>
                  <a:lnTo>
                    <a:pt x="7856" y="3280"/>
                  </a:lnTo>
                  <a:lnTo>
                    <a:pt x="7840" y="3202"/>
                  </a:lnTo>
                  <a:lnTo>
                    <a:pt x="7823" y="3120"/>
                  </a:lnTo>
                  <a:lnTo>
                    <a:pt x="7803" y="3033"/>
                  </a:lnTo>
                  <a:lnTo>
                    <a:pt x="7783" y="2941"/>
                  </a:lnTo>
                  <a:lnTo>
                    <a:pt x="7760" y="2848"/>
                  </a:lnTo>
                  <a:lnTo>
                    <a:pt x="7737" y="2752"/>
                  </a:lnTo>
                  <a:lnTo>
                    <a:pt x="7711" y="2653"/>
                  </a:lnTo>
                  <a:lnTo>
                    <a:pt x="7685" y="2554"/>
                  </a:lnTo>
                  <a:lnTo>
                    <a:pt x="7655" y="2454"/>
                  </a:lnTo>
                  <a:lnTo>
                    <a:pt x="7626" y="2353"/>
                  </a:lnTo>
                  <a:lnTo>
                    <a:pt x="7595" y="2254"/>
                  </a:lnTo>
                  <a:lnTo>
                    <a:pt x="7563" y="2155"/>
                  </a:lnTo>
                  <a:lnTo>
                    <a:pt x="7529" y="2058"/>
                  </a:lnTo>
                  <a:lnTo>
                    <a:pt x="7494" y="1963"/>
                  </a:lnTo>
                  <a:lnTo>
                    <a:pt x="7458" y="1872"/>
                  </a:lnTo>
                  <a:lnTo>
                    <a:pt x="7420" y="1783"/>
                  </a:lnTo>
                  <a:lnTo>
                    <a:pt x="7382" y="1699"/>
                  </a:lnTo>
                  <a:lnTo>
                    <a:pt x="7342" y="1620"/>
                  </a:lnTo>
                  <a:lnTo>
                    <a:pt x="7300" y="1546"/>
                  </a:lnTo>
                  <a:lnTo>
                    <a:pt x="7257" y="1478"/>
                  </a:lnTo>
                  <a:lnTo>
                    <a:pt x="7214" y="1417"/>
                  </a:lnTo>
                  <a:lnTo>
                    <a:pt x="7169" y="1362"/>
                  </a:lnTo>
                  <a:lnTo>
                    <a:pt x="7123" y="1316"/>
                  </a:lnTo>
                  <a:lnTo>
                    <a:pt x="7077" y="1275"/>
                  </a:lnTo>
                  <a:lnTo>
                    <a:pt x="7032" y="1236"/>
                  </a:lnTo>
                  <a:lnTo>
                    <a:pt x="6988" y="1200"/>
                  </a:lnTo>
                  <a:lnTo>
                    <a:pt x="6944" y="1166"/>
                  </a:lnTo>
                  <a:lnTo>
                    <a:pt x="6902" y="1134"/>
                  </a:lnTo>
                  <a:lnTo>
                    <a:pt x="6861" y="1105"/>
                  </a:lnTo>
                  <a:lnTo>
                    <a:pt x="6821" y="1077"/>
                  </a:lnTo>
                  <a:lnTo>
                    <a:pt x="6782" y="1052"/>
                  </a:lnTo>
                  <a:lnTo>
                    <a:pt x="6744" y="1029"/>
                  </a:lnTo>
                  <a:lnTo>
                    <a:pt x="6707" y="1007"/>
                  </a:lnTo>
                  <a:lnTo>
                    <a:pt x="6672" y="987"/>
                  </a:lnTo>
                  <a:lnTo>
                    <a:pt x="6638" y="968"/>
                  </a:lnTo>
                  <a:lnTo>
                    <a:pt x="6605" y="952"/>
                  </a:lnTo>
                  <a:lnTo>
                    <a:pt x="6573" y="937"/>
                  </a:lnTo>
                  <a:lnTo>
                    <a:pt x="6542" y="923"/>
                  </a:lnTo>
                  <a:lnTo>
                    <a:pt x="6514" y="911"/>
                  </a:lnTo>
                  <a:lnTo>
                    <a:pt x="6486" y="900"/>
                  </a:lnTo>
                  <a:lnTo>
                    <a:pt x="6461" y="891"/>
                  </a:lnTo>
                  <a:lnTo>
                    <a:pt x="6436" y="883"/>
                  </a:lnTo>
                  <a:lnTo>
                    <a:pt x="6414" y="875"/>
                  </a:lnTo>
                  <a:lnTo>
                    <a:pt x="6373" y="864"/>
                  </a:lnTo>
                  <a:lnTo>
                    <a:pt x="6339" y="856"/>
                  </a:lnTo>
                  <a:lnTo>
                    <a:pt x="6313" y="851"/>
                  </a:lnTo>
                  <a:lnTo>
                    <a:pt x="6293" y="848"/>
                  </a:lnTo>
                  <a:lnTo>
                    <a:pt x="6281" y="846"/>
                  </a:lnTo>
                  <a:lnTo>
                    <a:pt x="6277" y="846"/>
                  </a:lnTo>
                  <a:lnTo>
                    <a:pt x="6286" y="855"/>
                  </a:lnTo>
                  <a:lnTo>
                    <a:pt x="6311" y="882"/>
                  </a:lnTo>
                  <a:lnTo>
                    <a:pt x="6350" y="925"/>
                  </a:lnTo>
                  <a:lnTo>
                    <a:pt x="6401" y="981"/>
                  </a:lnTo>
                  <a:lnTo>
                    <a:pt x="6462" y="1051"/>
                  </a:lnTo>
                  <a:lnTo>
                    <a:pt x="6531" y="1130"/>
                  </a:lnTo>
                  <a:lnTo>
                    <a:pt x="6606" y="1218"/>
                  </a:lnTo>
                  <a:lnTo>
                    <a:pt x="6683" y="1313"/>
                  </a:lnTo>
                  <a:lnTo>
                    <a:pt x="6722" y="1362"/>
                  </a:lnTo>
                  <a:lnTo>
                    <a:pt x="6762" y="1413"/>
                  </a:lnTo>
                  <a:lnTo>
                    <a:pt x="6801" y="1465"/>
                  </a:lnTo>
                  <a:lnTo>
                    <a:pt x="6839" y="1517"/>
                  </a:lnTo>
                  <a:lnTo>
                    <a:pt x="6877" y="1570"/>
                  </a:lnTo>
                  <a:lnTo>
                    <a:pt x="6914" y="1623"/>
                  </a:lnTo>
                  <a:lnTo>
                    <a:pt x="6950" y="1675"/>
                  </a:lnTo>
                  <a:lnTo>
                    <a:pt x="6984" y="1728"/>
                  </a:lnTo>
                  <a:lnTo>
                    <a:pt x="7016" y="1781"/>
                  </a:lnTo>
                  <a:lnTo>
                    <a:pt x="7046" y="1832"/>
                  </a:lnTo>
                  <a:lnTo>
                    <a:pt x="7073" y="1883"/>
                  </a:lnTo>
                  <a:lnTo>
                    <a:pt x="7098" y="1933"/>
                  </a:lnTo>
                  <a:lnTo>
                    <a:pt x="7120" y="1982"/>
                  </a:lnTo>
                  <a:lnTo>
                    <a:pt x="7139" y="2029"/>
                  </a:lnTo>
                  <a:lnTo>
                    <a:pt x="7154" y="2074"/>
                  </a:lnTo>
                  <a:lnTo>
                    <a:pt x="7166" y="2117"/>
                  </a:lnTo>
                  <a:lnTo>
                    <a:pt x="7184" y="2201"/>
                  </a:lnTo>
                  <a:lnTo>
                    <a:pt x="7200" y="2281"/>
                  </a:lnTo>
                  <a:lnTo>
                    <a:pt x="7214" y="2358"/>
                  </a:lnTo>
                  <a:lnTo>
                    <a:pt x="7226" y="2432"/>
                  </a:lnTo>
                  <a:lnTo>
                    <a:pt x="7237" y="2502"/>
                  </a:lnTo>
                  <a:lnTo>
                    <a:pt x="7246" y="2567"/>
                  </a:lnTo>
                  <a:lnTo>
                    <a:pt x="7253" y="2628"/>
                  </a:lnTo>
                  <a:lnTo>
                    <a:pt x="7260" y="2683"/>
                  </a:lnTo>
                  <a:lnTo>
                    <a:pt x="7265" y="2734"/>
                  </a:lnTo>
                  <a:lnTo>
                    <a:pt x="7269" y="2779"/>
                  </a:lnTo>
                  <a:lnTo>
                    <a:pt x="7272" y="2817"/>
                  </a:lnTo>
                  <a:lnTo>
                    <a:pt x="7274" y="2850"/>
                  </a:lnTo>
                  <a:lnTo>
                    <a:pt x="7275" y="2876"/>
                  </a:lnTo>
                  <a:lnTo>
                    <a:pt x="7276" y="2895"/>
                  </a:lnTo>
                  <a:lnTo>
                    <a:pt x="7276" y="2906"/>
                  </a:lnTo>
                  <a:lnTo>
                    <a:pt x="7277" y="2910"/>
                  </a:lnTo>
                  <a:lnTo>
                    <a:pt x="7269" y="2901"/>
                  </a:lnTo>
                  <a:lnTo>
                    <a:pt x="7246" y="2874"/>
                  </a:lnTo>
                  <a:lnTo>
                    <a:pt x="7208" y="2831"/>
                  </a:lnTo>
                  <a:lnTo>
                    <a:pt x="7158" y="2775"/>
                  </a:lnTo>
                  <a:lnTo>
                    <a:pt x="7095" y="2708"/>
                  </a:lnTo>
                  <a:lnTo>
                    <a:pt x="7021" y="2632"/>
                  </a:lnTo>
                  <a:lnTo>
                    <a:pt x="6980" y="2592"/>
                  </a:lnTo>
                  <a:lnTo>
                    <a:pt x="6935" y="2550"/>
                  </a:lnTo>
                  <a:lnTo>
                    <a:pt x="6890" y="2507"/>
                  </a:lnTo>
                  <a:lnTo>
                    <a:pt x="6842" y="2463"/>
                  </a:lnTo>
                  <a:lnTo>
                    <a:pt x="6792" y="2418"/>
                  </a:lnTo>
                  <a:lnTo>
                    <a:pt x="6740" y="2373"/>
                  </a:lnTo>
                  <a:lnTo>
                    <a:pt x="6686" y="2328"/>
                  </a:lnTo>
                  <a:lnTo>
                    <a:pt x="6631" y="2283"/>
                  </a:lnTo>
                  <a:lnTo>
                    <a:pt x="6573" y="2239"/>
                  </a:lnTo>
                  <a:lnTo>
                    <a:pt x="6514" y="2196"/>
                  </a:lnTo>
                  <a:lnTo>
                    <a:pt x="6454" y="2153"/>
                  </a:lnTo>
                  <a:lnTo>
                    <a:pt x="6393" y="2112"/>
                  </a:lnTo>
                  <a:lnTo>
                    <a:pt x="6331" y="2072"/>
                  </a:lnTo>
                  <a:lnTo>
                    <a:pt x="6268" y="2034"/>
                  </a:lnTo>
                  <a:lnTo>
                    <a:pt x="6203" y="1999"/>
                  </a:lnTo>
                  <a:lnTo>
                    <a:pt x="6139" y="1965"/>
                  </a:lnTo>
                  <a:lnTo>
                    <a:pt x="6073" y="1935"/>
                  </a:lnTo>
                  <a:lnTo>
                    <a:pt x="6008" y="1907"/>
                  </a:lnTo>
                  <a:lnTo>
                    <a:pt x="5942" y="1883"/>
                  </a:lnTo>
                  <a:lnTo>
                    <a:pt x="5875" y="1862"/>
                  </a:lnTo>
                  <a:lnTo>
                    <a:pt x="5807" y="1844"/>
                  </a:lnTo>
                  <a:lnTo>
                    <a:pt x="5739" y="1829"/>
                  </a:lnTo>
                  <a:lnTo>
                    <a:pt x="5670" y="1816"/>
                  </a:lnTo>
                  <a:lnTo>
                    <a:pt x="5600" y="1805"/>
                  </a:lnTo>
                  <a:lnTo>
                    <a:pt x="5529" y="1797"/>
                  </a:lnTo>
                  <a:lnTo>
                    <a:pt x="5457" y="1791"/>
                  </a:lnTo>
                  <a:lnTo>
                    <a:pt x="5386" y="1787"/>
                  </a:lnTo>
                  <a:lnTo>
                    <a:pt x="5315" y="1785"/>
                  </a:lnTo>
                  <a:lnTo>
                    <a:pt x="5244" y="1784"/>
                  </a:lnTo>
                  <a:lnTo>
                    <a:pt x="5174" y="1785"/>
                  </a:lnTo>
                  <a:lnTo>
                    <a:pt x="5104" y="1787"/>
                  </a:lnTo>
                  <a:lnTo>
                    <a:pt x="5035" y="1791"/>
                  </a:lnTo>
                  <a:lnTo>
                    <a:pt x="4968" y="1795"/>
                  </a:lnTo>
                  <a:lnTo>
                    <a:pt x="4902" y="1801"/>
                  </a:lnTo>
                  <a:lnTo>
                    <a:pt x="4838" y="1807"/>
                  </a:lnTo>
                  <a:lnTo>
                    <a:pt x="4776" y="1815"/>
                  </a:lnTo>
                  <a:lnTo>
                    <a:pt x="4715" y="1823"/>
                  </a:lnTo>
                  <a:lnTo>
                    <a:pt x="4657" y="1831"/>
                  </a:lnTo>
                  <a:lnTo>
                    <a:pt x="4601" y="1840"/>
                  </a:lnTo>
                  <a:lnTo>
                    <a:pt x="4548" y="1848"/>
                  </a:lnTo>
                  <a:lnTo>
                    <a:pt x="4452" y="1866"/>
                  </a:lnTo>
                  <a:lnTo>
                    <a:pt x="4368" y="1883"/>
                  </a:lnTo>
                  <a:lnTo>
                    <a:pt x="4301" y="1898"/>
                  </a:lnTo>
                  <a:lnTo>
                    <a:pt x="4250" y="1910"/>
                  </a:lnTo>
                  <a:lnTo>
                    <a:pt x="4219" y="1918"/>
                  </a:lnTo>
                  <a:lnTo>
                    <a:pt x="4208" y="1921"/>
                  </a:lnTo>
                  <a:lnTo>
                    <a:pt x="4228" y="1925"/>
                  </a:lnTo>
                  <a:lnTo>
                    <a:pt x="4287" y="1937"/>
                  </a:lnTo>
                  <a:lnTo>
                    <a:pt x="4379" y="1956"/>
                  </a:lnTo>
                  <a:lnTo>
                    <a:pt x="4503" y="1982"/>
                  </a:lnTo>
                  <a:lnTo>
                    <a:pt x="4573" y="1999"/>
                  </a:lnTo>
                  <a:lnTo>
                    <a:pt x="4650" y="2016"/>
                  </a:lnTo>
                  <a:lnTo>
                    <a:pt x="4732" y="2036"/>
                  </a:lnTo>
                  <a:lnTo>
                    <a:pt x="4820" y="2058"/>
                  </a:lnTo>
                  <a:lnTo>
                    <a:pt x="4911" y="2081"/>
                  </a:lnTo>
                  <a:lnTo>
                    <a:pt x="5005" y="2106"/>
                  </a:lnTo>
                  <a:lnTo>
                    <a:pt x="5103" y="2133"/>
                  </a:lnTo>
                  <a:lnTo>
                    <a:pt x="5204" y="2161"/>
                  </a:lnTo>
                  <a:lnTo>
                    <a:pt x="5307" y="2191"/>
                  </a:lnTo>
                  <a:lnTo>
                    <a:pt x="5411" y="2223"/>
                  </a:lnTo>
                  <a:lnTo>
                    <a:pt x="5517" y="2257"/>
                  </a:lnTo>
                  <a:lnTo>
                    <a:pt x="5622" y="2292"/>
                  </a:lnTo>
                  <a:lnTo>
                    <a:pt x="5728" y="2329"/>
                  </a:lnTo>
                  <a:lnTo>
                    <a:pt x="5833" y="2368"/>
                  </a:lnTo>
                  <a:lnTo>
                    <a:pt x="5938" y="2408"/>
                  </a:lnTo>
                  <a:lnTo>
                    <a:pt x="6040" y="2450"/>
                  </a:lnTo>
                  <a:lnTo>
                    <a:pt x="6140" y="2494"/>
                  </a:lnTo>
                  <a:lnTo>
                    <a:pt x="6239" y="2539"/>
                  </a:lnTo>
                  <a:lnTo>
                    <a:pt x="6333" y="2585"/>
                  </a:lnTo>
                  <a:lnTo>
                    <a:pt x="6423" y="2634"/>
                  </a:lnTo>
                  <a:lnTo>
                    <a:pt x="6510" y="2683"/>
                  </a:lnTo>
                  <a:lnTo>
                    <a:pt x="6592" y="2735"/>
                  </a:lnTo>
                  <a:lnTo>
                    <a:pt x="6668" y="2788"/>
                  </a:lnTo>
                  <a:lnTo>
                    <a:pt x="6738" y="2842"/>
                  </a:lnTo>
                  <a:lnTo>
                    <a:pt x="6805" y="2896"/>
                  </a:lnTo>
                  <a:lnTo>
                    <a:pt x="6870" y="2948"/>
                  </a:lnTo>
                  <a:lnTo>
                    <a:pt x="6933" y="2999"/>
                  </a:lnTo>
                  <a:lnTo>
                    <a:pt x="6996" y="3047"/>
                  </a:lnTo>
                  <a:lnTo>
                    <a:pt x="7056" y="3093"/>
                  </a:lnTo>
                  <a:lnTo>
                    <a:pt x="7115" y="3136"/>
                  </a:lnTo>
                  <a:lnTo>
                    <a:pt x="7172" y="3178"/>
                  </a:lnTo>
                  <a:lnTo>
                    <a:pt x="7227" y="3218"/>
                  </a:lnTo>
                  <a:lnTo>
                    <a:pt x="7333" y="3292"/>
                  </a:lnTo>
                  <a:lnTo>
                    <a:pt x="7430" y="3358"/>
                  </a:lnTo>
                  <a:lnTo>
                    <a:pt x="7520" y="3417"/>
                  </a:lnTo>
                  <a:lnTo>
                    <a:pt x="7602" y="3469"/>
                  </a:lnTo>
                  <a:lnTo>
                    <a:pt x="7676" y="3514"/>
                  </a:lnTo>
                  <a:lnTo>
                    <a:pt x="7740" y="3552"/>
                  </a:lnTo>
                  <a:lnTo>
                    <a:pt x="7796" y="3584"/>
                  </a:lnTo>
                  <a:lnTo>
                    <a:pt x="7842" y="3609"/>
                  </a:lnTo>
                  <a:lnTo>
                    <a:pt x="7879" y="3629"/>
                  </a:lnTo>
                  <a:lnTo>
                    <a:pt x="7905" y="3642"/>
                  </a:lnTo>
                  <a:lnTo>
                    <a:pt x="7921" y="3650"/>
                  </a:lnTo>
                  <a:lnTo>
                    <a:pt x="7927" y="36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57" name="Freeform 7">
              <a:extLst>
                <a:ext uri="{FF2B5EF4-FFF2-40B4-BE49-F238E27FC236}">
                  <a16:creationId xmlns:a16="http://schemas.microsoft.com/office/drawing/2014/main" xmlns="" id="{673E6D77-12DF-4C80-8134-7CA036DA22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3399" y="4847028"/>
              <a:ext cx="455613" cy="455613"/>
            </a:xfrm>
            <a:custGeom>
              <a:avLst/>
              <a:gdLst>
                <a:gd name="T0" fmla="*/ 1899 w 3445"/>
                <a:gd name="T1" fmla="*/ 9 h 3437"/>
                <a:gd name="T2" fmla="*/ 2152 w 3445"/>
                <a:gd name="T3" fmla="*/ 54 h 3437"/>
                <a:gd name="T4" fmla="*/ 2393 w 3445"/>
                <a:gd name="T5" fmla="*/ 135 h 3437"/>
                <a:gd name="T6" fmla="*/ 2616 w 3445"/>
                <a:gd name="T7" fmla="*/ 249 h 3437"/>
                <a:gd name="T8" fmla="*/ 2818 w 3445"/>
                <a:gd name="T9" fmla="*/ 392 h 3437"/>
                <a:gd name="T10" fmla="*/ 2998 w 3445"/>
                <a:gd name="T11" fmla="*/ 563 h 3437"/>
                <a:gd name="T12" fmla="*/ 3151 w 3445"/>
                <a:gd name="T13" fmla="*/ 758 h 3437"/>
                <a:gd name="T14" fmla="*/ 3276 w 3445"/>
                <a:gd name="T15" fmla="*/ 973 h 3437"/>
                <a:gd name="T16" fmla="*/ 3368 w 3445"/>
                <a:gd name="T17" fmla="*/ 1207 h 3437"/>
                <a:gd name="T18" fmla="*/ 3425 w 3445"/>
                <a:gd name="T19" fmla="*/ 1456 h 3437"/>
                <a:gd name="T20" fmla="*/ 3445 w 3445"/>
                <a:gd name="T21" fmla="*/ 1718 h 3437"/>
                <a:gd name="T22" fmla="*/ 3425 w 3445"/>
                <a:gd name="T23" fmla="*/ 1981 h 3437"/>
                <a:gd name="T24" fmla="*/ 3368 w 3445"/>
                <a:gd name="T25" fmla="*/ 2230 h 3437"/>
                <a:gd name="T26" fmla="*/ 3276 w 3445"/>
                <a:gd name="T27" fmla="*/ 2464 h 3437"/>
                <a:gd name="T28" fmla="*/ 3151 w 3445"/>
                <a:gd name="T29" fmla="*/ 2680 h 3437"/>
                <a:gd name="T30" fmla="*/ 2998 w 3445"/>
                <a:gd name="T31" fmla="*/ 2874 h 3437"/>
                <a:gd name="T32" fmla="*/ 2818 w 3445"/>
                <a:gd name="T33" fmla="*/ 3045 h 3437"/>
                <a:gd name="T34" fmla="*/ 2616 w 3445"/>
                <a:gd name="T35" fmla="*/ 3188 h 3437"/>
                <a:gd name="T36" fmla="*/ 2393 w 3445"/>
                <a:gd name="T37" fmla="*/ 3302 h 3437"/>
                <a:gd name="T38" fmla="*/ 2152 w 3445"/>
                <a:gd name="T39" fmla="*/ 3383 h 3437"/>
                <a:gd name="T40" fmla="*/ 1899 w 3445"/>
                <a:gd name="T41" fmla="*/ 3428 h 3437"/>
                <a:gd name="T42" fmla="*/ 1634 w 3445"/>
                <a:gd name="T43" fmla="*/ 3435 h 3437"/>
                <a:gd name="T44" fmla="*/ 1375 w 3445"/>
                <a:gd name="T45" fmla="*/ 3402 h 3437"/>
                <a:gd name="T46" fmla="*/ 1130 w 3445"/>
                <a:gd name="T47" fmla="*/ 3333 h 3437"/>
                <a:gd name="T48" fmla="*/ 901 w 3445"/>
                <a:gd name="T49" fmla="*/ 3230 h 3437"/>
                <a:gd name="T50" fmla="*/ 691 w 3445"/>
                <a:gd name="T51" fmla="*/ 3096 h 3437"/>
                <a:gd name="T52" fmla="*/ 504 w 3445"/>
                <a:gd name="T53" fmla="*/ 2934 h 3437"/>
                <a:gd name="T54" fmla="*/ 342 w 3445"/>
                <a:gd name="T55" fmla="*/ 2747 h 3437"/>
                <a:gd name="T56" fmla="*/ 208 w 3445"/>
                <a:gd name="T57" fmla="*/ 2538 h 3437"/>
                <a:gd name="T58" fmla="*/ 104 w 3445"/>
                <a:gd name="T59" fmla="*/ 2310 h 3437"/>
                <a:gd name="T60" fmla="*/ 35 w 3445"/>
                <a:gd name="T61" fmla="*/ 2065 h 3437"/>
                <a:gd name="T62" fmla="*/ 2 w 3445"/>
                <a:gd name="T63" fmla="*/ 1807 h 3437"/>
                <a:gd name="T64" fmla="*/ 9 w 3445"/>
                <a:gd name="T65" fmla="*/ 1542 h 3437"/>
                <a:gd name="T66" fmla="*/ 54 w 3445"/>
                <a:gd name="T67" fmla="*/ 1289 h 3437"/>
                <a:gd name="T68" fmla="*/ 135 w 3445"/>
                <a:gd name="T69" fmla="*/ 1049 h 3437"/>
                <a:gd name="T70" fmla="*/ 249 w 3445"/>
                <a:gd name="T71" fmla="*/ 827 h 3437"/>
                <a:gd name="T72" fmla="*/ 394 w 3445"/>
                <a:gd name="T73" fmla="*/ 625 h 3437"/>
                <a:gd name="T74" fmla="*/ 564 w 3445"/>
                <a:gd name="T75" fmla="*/ 446 h 3437"/>
                <a:gd name="T76" fmla="*/ 760 w 3445"/>
                <a:gd name="T77" fmla="*/ 293 h 3437"/>
                <a:gd name="T78" fmla="*/ 975 w 3445"/>
                <a:gd name="T79" fmla="*/ 169 h 3437"/>
                <a:gd name="T80" fmla="*/ 1210 w 3445"/>
                <a:gd name="T81" fmla="*/ 77 h 3437"/>
                <a:gd name="T82" fmla="*/ 1461 w 3445"/>
                <a:gd name="T83" fmla="*/ 20 h 3437"/>
                <a:gd name="T84" fmla="*/ 1722 w 3445"/>
                <a:gd name="T85" fmla="*/ 0 h 3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445" h="3437">
                  <a:moveTo>
                    <a:pt x="1722" y="0"/>
                  </a:moveTo>
                  <a:lnTo>
                    <a:pt x="1812" y="2"/>
                  </a:lnTo>
                  <a:lnTo>
                    <a:pt x="1899" y="9"/>
                  </a:lnTo>
                  <a:lnTo>
                    <a:pt x="1985" y="20"/>
                  </a:lnTo>
                  <a:lnTo>
                    <a:pt x="2069" y="35"/>
                  </a:lnTo>
                  <a:lnTo>
                    <a:pt x="2152" y="54"/>
                  </a:lnTo>
                  <a:lnTo>
                    <a:pt x="2235" y="77"/>
                  </a:lnTo>
                  <a:lnTo>
                    <a:pt x="2315" y="104"/>
                  </a:lnTo>
                  <a:lnTo>
                    <a:pt x="2393" y="135"/>
                  </a:lnTo>
                  <a:lnTo>
                    <a:pt x="2469" y="169"/>
                  </a:lnTo>
                  <a:lnTo>
                    <a:pt x="2544" y="207"/>
                  </a:lnTo>
                  <a:lnTo>
                    <a:pt x="2616" y="249"/>
                  </a:lnTo>
                  <a:lnTo>
                    <a:pt x="2686" y="293"/>
                  </a:lnTo>
                  <a:lnTo>
                    <a:pt x="2753" y="341"/>
                  </a:lnTo>
                  <a:lnTo>
                    <a:pt x="2818" y="392"/>
                  </a:lnTo>
                  <a:lnTo>
                    <a:pt x="2880" y="446"/>
                  </a:lnTo>
                  <a:lnTo>
                    <a:pt x="2941" y="503"/>
                  </a:lnTo>
                  <a:lnTo>
                    <a:pt x="2998" y="563"/>
                  </a:lnTo>
                  <a:lnTo>
                    <a:pt x="3052" y="625"/>
                  </a:lnTo>
                  <a:lnTo>
                    <a:pt x="3103" y="690"/>
                  </a:lnTo>
                  <a:lnTo>
                    <a:pt x="3151" y="758"/>
                  </a:lnTo>
                  <a:lnTo>
                    <a:pt x="3195" y="827"/>
                  </a:lnTo>
                  <a:lnTo>
                    <a:pt x="3237" y="899"/>
                  </a:lnTo>
                  <a:lnTo>
                    <a:pt x="3276" y="973"/>
                  </a:lnTo>
                  <a:lnTo>
                    <a:pt x="3310" y="1049"/>
                  </a:lnTo>
                  <a:lnTo>
                    <a:pt x="3341" y="1127"/>
                  </a:lnTo>
                  <a:lnTo>
                    <a:pt x="3368" y="1207"/>
                  </a:lnTo>
                  <a:lnTo>
                    <a:pt x="3391" y="1289"/>
                  </a:lnTo>
                  <a:lnTo>
                    <a:pt x="3410" y="1372"/>
                  </a:lnTo>
                  <a:lnTo>
                    <a:pt x="3425" y="1456"/>
                  </a:lnTo>
                  <a:lnTo>
                    <a:pt x="3436" y="1542"/>
                  </a:lnTo>
                  <a:lnTo>
                    <a:pt x="3443" y="1630"/>
                  </a:lnTo>
                  <a:lnTo>
                    <a:pt x="3445" y="1718"/>
                  </a:lnTo>
                  <a:lnTo>
                    <a:pt x="3443" y="1807"/>
                  </a:lnTo>
                  <a:lnTo>
                    <a:pt x="3436" y="1895"/>
                  </a:lnTo>
                  <a:lnTo>
                    <a:pt x="3425" y="1981"/>
                  </a:lnTo>
                  <a:lnTo>
                    <a:pt x="3410" y="2065"/>
                  </a:lnTo>
                  <a:lnTo>
                    <a:pt x="3391" y="2148"/>
                  </a:lnTo>
                  <a:lnTo>
                    <a:pt x="3368" y="2230"/>
                  </a:lnTo>
                  <a:lnTo>
                    <a:pt x="3341" y="2310"/>
                  </a:lnTo>
                  <a:lnTo>
                    <a:pt x="3310" y="2388"/>
                  </a:lnTo>
                  <a:lnTo>
                    <a:pt x="3276" y="2464"/>
                  </a:lnTo>
                  <a:lnTo>
                    <a:pt x="3237" y="2538"/>
                  </a:lnTo>
                  <a:lnTo>
                    <a:pt x="3195" y="2610"/>
                  </a:lnTo>
                  <a:lnTo>
                    <a:pt x="3151" y="2680"/>
                  </a:lnTo>
                  <a:lnTo>
                    <a:pt x="3103" y="2747"/>
                  </a:lnTo>
                  <a:lnTo>
                    <a:pt x="3052" y="2812"/>
                  </a:lnTo>
                  <a:lnTo>
                    <a:pt x="2998" y="2874"/>
                  </a:lnTo>
                  <a:lnTo>
                    <a:pt x="2941" y="2934"/>
                  </a:lnTo>
                  <a:lnTo>
                    <a:pt x="2880" y="2991"/>
                  </a:lnTo>
                  <a:lnTo>
                    <a:pt x="2818" y="3045"/>
                  </a:lnTo>
                  <a:lnTo>
                    <a:pt x="2753" y="3096"/>
                  </a:lnTo>
                  <a:lnTo>
                    <a:pt x="2686" y="3144"/>
                  </a:lnTo>
                  <a:lnTo>
                    <a:pt x="2616" y="3188"/>
                  </a:lnTo>
                  <a:lnTo>
                    <a:pt x="2544" y="3230"/>
                  </a:lnTo>
                  <a:lnTo>
                    <a:pt x="2469" y="3268"/>
                  </a:lnTo>
                  <a:lnTo>
                    <a:pt x="2393" y="3302"/>
                  </a:lnTo>
                  <a:lnTo>
                    <a:pt x="2315" y="3333"/>
                  </a:lnTo>
                  <a:lnTo>
                    <a:pt x="2235" y="3360"/>
                  </a:lnTo>
                  <a:lnTo>
                    <a:pt x="2152" y="3383"/>
                  </a:lnTo>
                  <a:lnTo>
                    <a:pt x="2069" y="3402"/>
                  </a:lnTo>
                  <a:lnTo>
                    <a:pt x="1985" y="3417"/>
                  </a:lnTo>
                  <a:lnTo>
                    <a:pt x="1899" y="3428"/>
                  </a:lnTo>
                  <a:lnTo>
                    <a:pt x="1812" y="3435"/>
                  </a:lnTo>
                  <a:lnTo>
                    <a:pt x="1722" y="3437"/>
                  </a:lnTo>
                  <a:lnTo>
                    <a:pt x="1634" y="3435"/>
                  </a:lnTo>
                  <a:lnTo>
                    <a:pt x="1546" y="3428"/>
                  </a:lnTo>
                  <a:lnTo>
                    <a:pt x="1461" y="3417"/>
                  </a:lnTo>
                  <a:lnTo>
                    <a:pt x="1375" y="3402"/>
                  </a:lnTo>
                  <a:lnTo>
                    <a:pt x="1292" y="3383"/>
                  </a:lnTo>
                  <a:lnTo>
                    <a:pt x="1210" y="3360"/>
                  </a:lnTo>
                  <a:lnTo>
                    <a:pt x="1130" y="3333"/>
                  </a:lnTo>
                  <a:lnTo>
                    <a:pt x="1051" y="3302"/>
                  </a:lnTo>
                  <a:lnTo>
                    <a:pt x="975" y="3268"/>
                  </a:lnTo>
                  <a:lnTo>
                    <a:pt x="901" y="3230"/>
                  </a:lnTo>
                  <a:lnTo>
                    <a:pt x="829" y="3188"/>
                  </a:lnTo>
                  <a:lnTo>
                    <a:pt x="760" y="3144"/>
                  </a:lnTo>
                  <a:lnTo>
                    <a:pt x="691" y="3096"/>
                  </a:lnTo>
                  <a:lnTo>
                    <a:pt x="626" y="3045"/>
                  </a:lnTo>
                  <a:lnTo>
                    <a:pt x="564" y="2991"/>
                  </a:lnTo>
                  <a:lnTo>
                    <a:pt x="504" y="2934"/>
                  </a:lnTo>
                  <a:lnTo>
                    <a:pt x="448" y="2874"/>
                  </a:lnTo>
                  <a:lnTo>
                    <a:pt x="394" y="2812"/>
                  </a:lnTo>
                  <a:lnTo>
                    <a:pt x="342" y="2747"/>
                  </a:lnTo>
                  <a:lnTo>
                    <a:pt x="294" y="2680"/>
                  </a:lnTo>
                  <a:lnTo>
                    <a:pt x="249" y="2610"/>
                  </a:lnTo>
                  <a:lnTo>
                    <a:pt x="208" y="2538"/>
                  </a:lnTo>
                  <a:lnTo>
                    <a:pt x="170" y="2464"/>
                  </a:lnTo>
                  <a:lnTo>
                    <a:pt x="135" y="2388"/>
                  </a:lnTo>
                  <a:lnTo>
                    <a:pt x="104" y="2310"/>
                  </a:lnTo>
                  <a:lnTo>
                    <a:pt x="77" y="2230"/>
                  </a:lnTo>
                  <a:lnTo>
                    <a:pt x="54" y="2148"/>
                  </a:lnTo>
                  <a:lnTo>
                    <a:pt x="35" y="2065"/>
                  </a:lnTo>
                  <a:lnTo>
                    <a:pt x="20" y="1981"/>
                  </a:lnTo>
                  <a:lnTo>
                    <a:pt x="9" y="1895"/>
                  </a:lnTo>
                  <a:lnTo>
                    <a:pt x="2" y="1807"/>
                  </a:lnTo>
                  <a:lnTo>
                    <a:pt x="0" y="1718"/>
                  </a:lnTo>
                  <a:lnTo>
                    <a:pt x="2" y="1630"/>
                  </a:lnTo>
                  <a:lnTo>
                    <a:pt x="9" y="1542"/>
                  </a:lnTo>
                  <a:lnTo>
                    <a:pt x="20" y="1456"/>
                  </a:lnTo>
                  <a:lnTo>
                    <a:pt x="35" y="1372"/>
                  </a:lnTo>
                  <a:lnTo>
                    <a:pt x="54" y="1289"/>
                  </a:lnTo>
                  <a:lnTo>
                    <a:pt x="77" y="1207"/>
                  </a:lnTo>
                  <a:lnTo>
                    <a:pt x="104" y="1127"/>
                  </a:lnTo>
                  <a:lnTo>
                    <a:pt x="135" y="1049"/>
                  </a:lnTo>
                  <a:lnTo>
                    <a:pt x="170" y="973"/>
                  </a:lnTo>
                  <a:lnTo>
                    <a:pt x="208" y="899"/>
                  </a:lnTo>
                  <a:lnTo>
                    <a:pt x="249" y="827"/>
                  </a:lnTo>
                  <a:lnTo>
                    <a:pt x="294" y="758"/>
                  </a:lnTo>
                  <a:lnTo>
                    <a:pt x="342" y="690"/>
                  </a:lnTo>
                  <a:lnTo>
                    <a:pt x="394" y="625"/>
                  </a:lnTo>
                  <a:lnTo>
                    <a:pt x="448" y="563"/>
                  </a:lnTo>
                  <a:lnTo>
                    <a:pt x="504" y="503"/>
                  </a:lnTo>
                  <a:lnTo>
                    <a:pt x="564" y="446"/>
                  </a:lnTo>
                  <a:lnTo>
                    <a:pt x="626" y="392"/>
                  </a:lnTo>
                  <a:lnTo>
                    <a:pt x="691" y="341"/>
                  </a:lnTo>
                  <a:lnTo>
                    <a:pt x="760" y="293"/>
                  </a:lnTo>
                  <a:lnTo>
                    <a:pt x="829" y="249"/>
                  </a:lnTo>
                  <a:lnTo>
                    <a:pt x="901" y="207"/>
                  </a:lnTo>
                  <a:lnTo>
                    <a:pt x="975" y="169"/>
                  </a:lnTo>
                  <a:lnTo>
                    <a:pt x="1051" y="135"/>
                  </a:lnTo>
                  <a:lnTo>
                    <a:pt x="1130" y="104"/>
                  </a:lnTo>
                  <a:lnTo>
                    <a:pt x="1210" y="77"/>
                  </a:lnTo>
                  <a:lnTo>
                    <a:pt x="1292" y="54"/>
                  </a:lnTo>
                  <a:lnTo>
                    <a:pt x="1375" y="35"/>
                  </a:lnTo>
                  <a:lnTo>
                    <a:pt x="1461" y="20"/>
                  </a:lnTo>
                  <a:lnTo>
                    <a:pt x="1546" y="9"/>
                  </a:lnTo>
                  <a:lnTo>
                    <a:pt x="1634" y="2"/>
                  </a:lnTo>
                  <a:lnTo>
                    <a:pt x="172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sp>
        <p:nvSpPr>
          <p:cNvPr id="85" name="Cloud Callout 84"/>
          <p:cNvSpPr/>
          <p:nvPr/>
        </p:nvSpPr>
        <p:spPr>
          <a:xfrm>
            <a:off x="3674076" y="2347784"/>
            <a:ext cx="3468129" cy="2022603"/>
          </a:xfrm>
          <a:prstGeom prst="cloudCallout">
            <a:avLst>
              <a:gd name="adj1" fmla="val -39123"/>
              <a:gd name="adj2" fmla="val 824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/>
              <a:t>What is it?</a:t>
            </a:r>
            <a:endParaRPr lang="en-US" sz="2800" b="1" dirty="0"/>
          </a:p>
        </p:txBody>
      </p:sp>
      <p:sp>
        <p:nvSpPr>
          <p:cNvPr id="86" name="Cloud Callout 85"/>
          <p:cNvSpPr/>
          <p:nvPr/>
        </p:nvSpPr>
        <p:spPr>
          <a:xfrm>
            <a:off x="7588823" y="3547998"/>
            <a:ext cx="3925306" cy="2022603"/>
          </a:xfrm>
          <a:prstGeom prst="cloudCallout">
            <a:avLst>
              <a:gd name="adj1" fmla="val 52326"/>
              <a:gd name="adj2" fmla="val 861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What is the difference between good and bad critique?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177659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381" y="799069"/>
            <a:ext cx="9037159" cy="5754129"/>
          </a:xfrm>
          <a:prstGeom prst="rect">
            <a:avLst/>
          </a:prstGeom>
        </p:spPr>
      </p:pic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703DF14A-75FD-4874-B153-6B5DF9F77A7D}"/>
              </a:ext>
            </a:extLst>
          </p:cNvPr>
          <p:cNvGrpSpPr/>
          <p:nvPr/>
        </p:nvGrpSpPr>
        <p:grpSpPr>
          <a:xfrm>
            <a:off x="5625999" y="243955"/>
            <a:ext cx="758768" cy="329894"/>
            <a:chOff x="5695951" y="260573"/>
            <a:chExt cx="834230" cy="362703"/>
          </a:xfrm>
        </p:grpSpPr>
        <p:sp>
          <p:nvSpPr>
            <p:cNvPr id="66" name="Freeform 140">
              <a:extLst>
                <a:ext uri="{FF2B5EF4-FFF2-40B4-BE49-F238E27FC236}">
                  <a16:creationId xmlns:a16="http://schemas.microsoft.com/office/drawing/2014/main" xmlns="" id="{E99F1E90-578B-418E-B34D-143960A75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67" name="Freeform 140">
              <a:extLst>
                <a:ext uri="{FF2B5EF4-FFF2-40B4-BE49-F238E27FC236}">
                  <a16:creationId xmlns:a16="http://schemas.microsoft.com/office/drawing/2014/main" xmlns="" id="{E3C33876-3844-4FD4-9EF9-E5F3B68D6A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230437"/>
      </p:ext>
    </p:extLst>
  </p:cSld>
  <p:clrMapOvr>
    <a:masterClrMapping/>
  </p:clrMapOvr>
  <p:transition spd="slow" advTm="6179">
    <p:strips dir="rd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4155D9A9-EC08-4455-97CB-74750EFBB665}"/>
              </a:ext>
            </a:extLst>
          </p:cNvPr>
          <p:cNvGrpSpPr/>
          <p:nvPr/>
        </p:nvGrpSpPr>
        <p:grpSpPr>
          <a:xfrm flipH="1">
            <a:off x="567280" y="1009650"/>
            <a:ext cx="4856675" cy="5180027"/>
            <a:chOff x="7086600" y="1460500"/>
            <a:chExt cx="4993595" cy="5326063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xmlns="" id="{43D07CF9-A6E1-4407-8DC3-42B2E5003523}"/>
                </a:ext>
              </a:extLst>
            </p:cNvPr>
            <p:cNvSpPr/>
            <p:nvPr/>
          </p:nvSpPr>
          <p:spPr>
            <a:xfrm>
              <a:off x="8240713" y="6402387"/>
              <a:ext cx="3839482" cy="38417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7B544D17-4EC6-4A50-BA69-0D6D97B8A7E7}"/>
                </a:ext>
              </a:extLst>
            </p:cNvPr>
            <p:cNvGrpSpPr/>
            <p:nvPr/>
          </p:nvGrpSpPr>
          <p:grpSpPr>
            <a:xfrm>
              <a:off x="7086600" y="1460500"/>
              <a:ext cx="4471987" cy="5267325"/>
              <a:chOff x="7086600" y="1460500"/>
              <a:chExt cx="4471987" cy="5267325"/>
            </a:xfrm>
          </p:grpSpPr>
          <p:sp>
            <p:nvSpPr>
              <p:cNvPr id="5" name="Freeform 7">
                <a:extLst>
                  <a:ext uri="{FF2B5EF4-FFF2-40B4-BE49-F238E27FC236}">
                    <a16:creationId xmlns:a16="http://schemas.microsoft.com/office/drawing/2014/main" xmlns="" id="{388A2041-AB82-48EB-8158-3A58F95383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3325" y="5986463"/>
                <a:ext cx="623887" cy="741362"/>
              </a:xfrm>
              <a:custGeom>
                <a:avLst/>
                <a:gdLst>
                  <a:gd name="T0" fmla="*/ 387 w 393"/>
                  <a:gd name="T1" fmla="*/ 19 h 467"/>
                  <a:gd name="T2" fmla="*/ 384 w 393"/>
                  <a:gd name="T3" fmla="*/ 94 h 467"/>
                  <a:gd name="T4" fmla="*/ 385 w 393"/>
                  <a:gd name="T5" fmla="*/ 168 h 467"/>
                  <a:gd name="T6" fmla="*/ 393 w 393"/>
                  <a:gd name="T7" fmla="*/ 320 h 467"/>
                  <a:gd name="T8" fmla="*/ 393 w 393"/>
                  <a:gd name="T9" fmla="*/ 328 h 467"/>
                  <a:gd name="T10" fmla="*/ 388 w 393"/>
                  <a:gd name="T11" fmla="*/ 343 h 467"/>
                  <a:gd name="T12" fmla="*/ 384 w 393"/>
                  <a:gd name="T13" fmla="*/ 350 h 467"/>
                  <a:gd name="T14" fmla="*/ 363 w 393"/>
                  <a:gd name="T15" fmla="*/ 371 h 467"/>
                  <a:gd name="T16" fmla="*/ 336 w 393"/>
                  <a:gd name="T17" fmla="*/ 392 h 467"/>
                  <a:gd name="T18" fmla="*/ 302 w 393"/>
                  <a:gd name="T19" fmla="*/ 412 h 467"/>
                  <a:gd name="T20" fmla="*/ 263 w 393"/>
                  <a:gd name="T21" fmla="*/ 430 h 467"/>
                  <a:gd name="T22" fmla="*/ 217 w 393"/>
                  <a:gd name="T23" fmla="*/ 446 h 467"/>
                  <a:gd name="T24" fmla="*/ 163 w 393"/>
                  <a:gd name="T25" fmla="*/ 457 h 467"/>
                  <a:gd name="T26" fmla="*/ 106 w 393"/>
                  <a:gd name="T27" fmla="*/ 465 h 467"/>
                  <a:gd name="T28" fmla="*/ 44 w 393"/>
                  <a:gd name="T29" fmla="*/ 467 h 467"/>
                  <a:gd name="T30" fmla="*/ 38 w 393"/>
                  <a:gd name="T31" fmla="*/ 467 h 467"/>
                  <a:gd name="T32" fmla="*/ 21 w 393"/>
                  <a:gd name="T33" fmla="*/ 461 h 467"/>
                  <a:gd name="T34" fmla="*/ 8 w 393"/>
                  <a:gd name="T35" fmla="*/ 449 h 467"/>
                  <a:gd name="T36" fmla="*/ 4 w 393"/>
                  <a:gd name="T37" fmla="*/ 444 h 467"/>
                  <a:gd name="T38" fmla="*/ 0 w 393"/>
                  <a:gd name="T39" fmla="*/ 431 h 467"/>
                  <a:gd name="T40" fmla="*/ 1 w 393"/>
                  <a:gd name="T41" fmla="*/ 408 h 467"/>
                  <a:gd name="T42" fmla="*/ 7 w 393"/>
                  <a:gd name="T43" fmla="*/ 397 h 467"/>
                  <a:gd name="T44" fmla="*/ 27 w 393"/>
                  <a:gd name="T45" fmla="*/ 367 h 467"/>
                  <a:gd name="T46" fmla="*/ 82 w 393"/>
                  <a:gd name="T47" fmla="*/ 305 h 467"/>
                  <a:gd name="T48" fmla="*/ 113 w 393"/>
                  <a:gd name="T49" fmla="*/ 275 h 467"/>
                  <a:gd name="T50" fmla="*/ 119 w 393"/>
                  <a:gd name="T51" fmla="*/ 269 h 467"/>
                  <a:gd name="T52" fmla="*/ 125 w 393"/>
                  <a:gd name="T53" fmla="*/ 258 h 467"/>
                  <a:gd name="T54" fmla="*/ 128 w 393"/>
                  <a:gd name="T55" fmla="*/ 246 h 467"/>
                  <a:gd name="T56" fmla="*/ 128 w 393"/>
                  <a:gd name="T57" fmla="*/ 232 h 467"/>
                  <a:gd name="T58" fmla="*/ 127 w 393"/>
                  <a:gd name="T59" fmla="*/ 226 h 467"/>
                  <a:gd name="T60" fmla="*/ 50 w 393"/>
                  <a:gd name="T61" fmla="*/ 0 h 467"/>
                  <a:gd name="T62" fmla="*/ 218 w 393"/>
                  <a:gd name="T63" fmla="*/ 9 h 467"/>
                  <a:gd name="T64" fmla="*/ 387 w 393"/>
                  <a:gd name="T65" fmla="*/ 19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3" h="467">
                    <a:moveTo>
                      <a:pt x="387" y="19"/>
                    </a:moveTo>
                    <a:lnTo>
                      <a:pt x="387" y="19"/>
                    </a:lnTo>
                    <a:lnTo>
                      <a:pt x="385" y="55"/>
                    </a:lnTo>
                    <a:lnTo>
                      <a:pt x="384" y="94"/>
                    </a:lnTo>
                    <a:lnTo>
                      <a:pt x="384" y="130"/>
                    </a:lnTo>
                    <a:lnTo>
                      <a:pt x="385" y="168"/>
                    </a:lnTo>
                    <a:lnTo>
                      <a:pt x="389" y="245"/>
                    </a:lnTo>
                    <a:lnTo>
                      <a:pt x="393" y="320"/>
                    </a:lnTo>
                    <a:lnTo>
                      <a:pt x="393" y="320"/>
                    </a:lnTo>
                    <a:lnTo>
                      <a:pt x="393" y="328"/>
                    </a:lnTo>
                    <a:lnTo>
                      <a:pt x="391" y="336"/>
                    </a:lnTo>
                    <a:lnTo>
                      <a:pt x="388" y="343"/>
                    </a:lnTo>
                    <a:lnTo>
                      <a:pt x="384" y="350"/>
                    </a:lnTo>
                    <a:lnTo>
                      <a:pt x="384" y="350"/>
                    </a:lnTo>
                    <a:lnTo>
                      <a:pt x="374" y="360"/>
                    </a:lnTo>
                    <a:lnTo>
                      <a:pt x="363" y="371"/>
                    </a:lnTo>
                    <a:lnTo>
                      <a:pt x="351" y="381"/>
                    </a:lnTo>
                    <a:lnTo>
                      <a:pt x="336" y="392"/>
                    </a:lnTo>
                    <a:lnTo>
                      <a:pt x="320" y="403"/>
                    </a:lnTo>
                    <a:lnTo>
                      <a:pt x="302" y="412"/>
                    </a:lnTo>
                    <a:lnTo>
                      <a:pt x="283" y="422"/>
                    </a:lnTo>
                    <a:lnTo>
                      <a:pt x="263" y="430"/>
                    </a:lnTo>
                    <a:lnTo>
                      <a:pt x="240" y="438"/>
                    </a:lnTo>
                    <a:lnTo>
                      <a:pt x="217" y="446"/>
                    </a:lnTo>
                    <a:lnTo>
                      <a:pt x="191" y="452"/>
                    </a:lnTo>
                    <a:lnTo>
                      <a:pt x="163" y="457"/>
                    </a:lnTo>
                    <a:lnTo>
                      <a:pt x="136" y="463"/>
                    </a:lnTo>
                    <a:lnTo>
                      <a:pt x="106" y="465"/>
                    </a:lnTo>
                    <a:lnTo>
                      <a:pt x="76" y="467"/>
                    </a:lnTo>
                    <a:lnTo>
                      <a:pt x="44" y="467"/>
                    </a:lnTo>
                    <a:lnTo>
                      <a:pt x="44" y="467"/>
                    </a:lnTo>
                    <a:lnTo>
                      <a:pt x="38" y="467"/>
                    </a:lnTo>
                    <a:lnTo>
                      <a:pt x="31" y="465"/>
                    </a:lnTo>
                    <a:lnTo>
                      <a:pt x="21" y="461"/>
                    </a:lnTo>
                    <a:lnTo>
                      <a:pt x="12" y="453"/>
                    </a:lnTo>
                    <a:lnTo>
                      <a:pt x="8" y="449"/>
                    </a:lnTo>
                    <a:lnTo>
                      <a:pt x="4" y="444"/>
                    </a:lnTo>
                    <a:lnTo>
                      <a:pt x="4" y="444"/>
                    </a:lnTo>
                    <a:lnTo>
                      <a:pt x="3" y="437"/>
                    </a:lnTo>
                    <a:lnTo>
                      <a:pt x="0" y="431"/>
                    </a:lnTo>
                    <a:lnTo>
                      <a:pt x="0" y="419"/>
                    </a:lnTo>
                    <a:lnTo>
                      <a:pt x="1" y="408"/>
                    </a:lnTo>
                    <a:lnTo>
                      <a:pt x="4" y="403"/>
                    </a:lnTo>
                    <a:lnTo>
                      <a:pt x="7" y="397"/>
                    </a:lnTo>
                    <a:lnTo>
                      <a:pt x="7" y="397"/>
                    </a:lnTo>
                    <a:lnTo>
                      <a:pt x="27" y="367"/>
                    </a:lnTo>
                    <a:lnTo>
                      <a:pt x="53" y="336"/>
                    </a:lnTo>
                    <a:lnTo>
                      <a:pt x="82" y="305"/>
                    </a:lnTo>
                    <a:lnTo>
                      <a:pt x="97" y="290"/>
                    </a:lnTo>
                    <a:lnTo>
                      <a:pt x="113" y="275"/>
                    </a:lnTo>
                    <a:lnTo>
                      <a:pt x="113" y="275"/>
                    </a:lnTo>
                    <a:lnTo>
                      <a:pt x="119" y="269"/>
                    </a:lnTo>
                    <a:lnTo>
                      <a:pt x="121" y="264"/>
                    </a:lnTo>
                    <a:lnTo>
                      <a:pt x="125" y="258"/>
                    </a:lnTo>
                    <a:lnTo>
                      <a:pt x="127" y="252"/>
                    </a:lnTo>
                    <a:lnTo>
                      <a:pt x="128" y="246"/>
                    </a:lnTo>
                    <a:lnTo>
                      <a:pt x="128" y="239"/>
                    </a:lnTo>
                    <a:lnTo>
                      <a:pt x="128" y="232"/>
                    </a:lnTo>
                    <a:lnTo>
                      <a:pt x="127" y="226"/>
                    </a:lnTo>
                    <a:lnTo>
                      <a:pt x="127" y="226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131" y="5"/>
                    </a:lnTo>
                    <a:lnTo>
                      <a:pt x="218" y="9"/>
                    </a:lnTo>
                    <a:lnTo>
                      <a:pt x="306" y="13"/>
                    </a:lnTo>
                    <a:lnTo>
                      <a:pt x="387" y="19"/>
                    </a:lnTo>
                    <a:close/>
                  </a:path>
                </a:pathLst>
              </a:custGeom>
              <a:solidFill>
                <a:srgbClr val="4F35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8">
                <a:extLst>
                  <a:ext uri="{FF2B5EF4-FFF2-40B4-BE49-F238E27FC236}">
                    <a16:creationId xmlns:a16="http://schemas.microsoft.com/office/drawing/2014/main" xmlns="" id="{FA74822D-D126-4FDD-8E9E-5879A66610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23325" y="5986463"/>
                <a:ext cx="623887" cy="741362"/>
              </a:xfrm>
              <a:custGeom>
                <a:avLst/>
                <a:gdLst>
                  <a:gd name="T0" fmla="*/ 387 w 393"/>
                  <a:gd name="T1" fmla="*/ 19 h 467"/>
                  <a:gd name="T2" fmla="*/ 384 w 393"/>
                  <a:gd name="T3" fmla="*/ 94 h 467"/>
                  <a:gd name="T4" fmla="*/ 385 w 393"/>
                  <a:gd name="T5" fmla="*/ 168 h 467"/>
                  <a:gd name="T6" fmla="*/ 393 w 393"/>
                  <a:gd name="T7" fmla="*/ 320 h 467"/>
                  <a:gd name="T8" fmla="*/ 393 w 393"/>
                  <a:gd name="T9" fmla="*/ 328 h 467"/>
                  <a:gd name="T10" fmla="*/ 388 w 393"/>
                  <a:gd name="T11" fmla="*/ 343 h 467"/>
                  <a:gd name="T12" fmla="*/ 384 w 393"/>
                  <a:gd name="T13" fmla="*/ 350 h 467"/>
                  <a:gd name="T14" fmla="*/ 363 w 393"/>
                  <a:gd name="T15" fmla="*/ 371 h 467"/>
                  <a:gd name="T16" fmla="*/ 336 w 393"/>
                  <a:gd name="T17" fmla="*/ 392 h 467"/>
                  <a:gd name="T18" fmla="*/ 302 w 393"/>
                  <a:gd name="T19" fmla="*/ 412 h 467"/>
                  <a:gd name="T20" fmla="*/ 263 w 393"/>
                  <a:gd name="T21" fmla="*/ 430 h 467"/>
                  <a:gd name="T22" fmla="*/ 217 w 393"/>
                  <a:gd name="T23" fmla="*/ 446 h 467"/>
                  <a:gd name="T24" fmla="*/ 163 w 393"/>
                  <a:gd name="T25" fmla="*/ 457 h 467"/>
                  <a:gd name="T26" fmla="*/ 106 w 393"/>
                  <a:gd name="T27" fmla="*/ 465 h 467"/>
                  <a:gd name="T28" fmla="*/ 44 w 393"/>
                  <a:gd name="T29" fmla="*/ 467 h 467"/>
                  <a:gd name="T30" fmla="*/ 38 w 393"/>
                  <a:gd name="T31" fmla="*/ 467 h 467"/>
                  <a:gd name="T32" fmla="*/ 21 w 393"/>
                  <a:gd name="T33" fmla="*/ 461 h 467"/>
                  <a:gd name="T34" fmla="*/ 8 w 393"/>
                  <a:gd name="T35" fmla="*/ 449 h 467"/>
                  <a:gd name="T36" fmla="*/ 4 w 393"/>
                  <a:gd name="T37" fmla="*/ 444 h 467"/>
                  <a:gd name="T38" fmla="*/ 0 w 393"/>
                  <a:gd name="T39" fmla="*/ 431 h 467"/>
                  <a:gd name="T40" fmla="*/ 1 w 393"/>
                  <a:gd name="T41" fmla="*/ 408 h 467"/>
                  <a:gd name="T42" fmla="*/ 7 w 393"/>
                  <a:gd name="T43" fmla="*/ 397 h 467"/>
                  <a:gd name="T44" fmla="*/ 27 w 393"/>
                  <a:gd name="T45" fmla="*/ 367 h 467"/>
                  <a:gd name="T46" fmla="*/ 82 w 393"/>
                  <a:gd name="T47" fmla="*/ 305 h 467"/>
                  <a:gd name="T48" fmla="*/ 113 w 393"/>
                  <a:gd name="T49" fmla="*/ 275 h 467"/>
                  <a:gd name="T50" fmla="*/ 119 w 393"/>
                  <a:gd name="T51" fmla="*/ 269 h 467"/>
                  <a:gd name="T52" fmla="*/ 125 w 393"/>
                  <a:gd name="T53" fmla="*/ 258 h 467"/>
                  <a:gd name="T54" fmla="*/ 128 w 393"/>
                  <a:gd name="T55" fmla="*/ 246 h 467"/>
                  <a:gd name="T56" fmla="*/ 128 w 393"/>
                  <a:gd name="T57" fmla="*/ 232 h 467"/>
                  <a:gd name="T58" fmla="*/ 127 w 393"/>
                  <a:gd name="T59" fmla="*/ 226 h 467"/>
                  <a:gd name="T60" fmla="*/ 50 w 393"/>
                  <a:gd name="T61" fmla="*/ 0 h 467"/>
                  <a:gd name="T62" fmla="*/ 218 w 393"/>
                  <a:gd name="T63" fmla="*/ 9 h 467"/>
                  <a:gd name="T64" fmla="*/ 387 w 393"/>
                  <a:gd name="T65" fmla="*/ 19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3" h="467">
                    <a:moveTo>
                      <a:pt x="387" y="19"/>
                    </a:moveTo>
                    <a:lnTo>
                      <a:pt x="387" y="19"/>
                    </a:lnTo>
                    <a:lnTo>
                      <a:pt x="385" y="55"/>
                    </a:lnTo>
                    <a:lnTo>
                      <a:pt x="384" y="94"/>
                    </a:lnTo>
                    <a:lnTo>
                      <a:pt x="384" y="130"/>
                    </a:lnTo>
                    <a:lnTo>
                      <a:pt x="385" y="168"/>
                    </a:lnTo>
                    <a:lnTo>
                      <a:pt x="389" y="245"/>
                    </a:lnTo>
                    <a:lnTo>
                      <a:pt x="393" y="320"/>
                    </a:lnTo>
                    <a:lnTo>
                      <a:pt x="393" y="320"/>
                    </a:lnTo>
                    <a:lnTo>
                      <a:pt x="393" y="328"/>
                    </a:lnTo>
                    <a:lnTo>
                      <a:pt x="391" y="336"/>
                    </a:lnTo>
                    <a:lnTo>
                      <a:pt x="388" y="343"/>
                    </a:lnTo>
                    <a:lnTo>
                      <a:pt x="384" y="350"/>
                    </a:lnTo>
                    <a:lnTo>
                      <a:pt x="384" y="350"/>
                    </a:lnTo>
                    <a:lnTo>
                      <a:pt x="374" y="360"/>
                    </a:lnTo>
                    <a:lnTo>
                      <a:pt x="363" y="371"/>
                    </a:lnTo>
                    <a:lnTo>
                      <a:pt x="351" y="381"/>
                    </a:lnTo>
                    <a:lnTo>
                      <a:pt x="336" y="392"/>
                    </a:lnTo>
                    <a:lnTo>
                      <a:pt x="320" y="403"/>
                    </a:lnTo>
                    <a:lnTo>
                      <a:pt x="302" y="412"/>
                    </a:lnTo>
                    <a:lnTo>
                      <a:pt x="283" y="422"/>
                    </a:lnTo>
                    <a:lnTo>
                      <a:pt x="263" y="430"/>
                    </a:lnTo>
                    <a:lnTo>
                      <a:pt x="240" y="438"/>
                    </a:lnTo>
                    <a:lnTo>
                      <a:pt x="217" y="446"/>
                    </a:lnTo>
                    <a:lnTo>
                      <a:pt x="191" y="452"/>
                    </a:lnTo>
                    <a:lnTo>
                      <a:pt x="163" y="457"/>
                    </a:lnTo>
                    <a:lnTo>
                      <a:pt x="136" y="463"/>
                    </a:lnTo>
                    <a:lnTo>
                      <a:pt x="106" y="465"/>
                    </a:lnTo>
                    <a:lnTo>
                      <a:pt x="76" y="467"/>
                    </a:lnTo>
                    <a:lnTo>
                      <a:pt x="44" y="467"/>
                    </a:lnTo>
                    <a:lnTo>
                      <a:pt x="44" y="467"/>
                    </a:lnTo>
                    <a:lnTo>
                      <a:pt x="38" y="467"/>
                    </a:lnTo>
                    <a:lnTo>
                      <a:pt x="31" y="465"/>
                    </a:lnTo>
                    <a:lnTo>
                      <a:pt x="21" y="461"/>
                    </a:lnTo>
                    <a:lnTo>
                      <a:pt x="12" y="453"/>
                    </a:lnTo>
                    <a:lnTo>
                      <a:pt x="8" y="449"/>
                    </a:lnTo>
                    <a:lnTo>
                      <a:pt x="4" y="444"/>
                    </a:lnTo>
                    <a:lnTo>
                      <a:pt x="4" y="444"/>
                    </a:lnTo>
                    <a:lnTo>
                      <a:pt x="3" y="437"/>
                    </a:lnTo>
                    <a:lnTo>
                      <a:pt x="0" y="431"/>
                    </a:lnTo>
                    <a:lnTo>
                      <a:pt x="0" y="419"/>
                    </a:lnTo>
                    <a:lnTo>
                      <a:pt x="1" y="408"/>
                    </a:lnTo>
                    <a:lnTo>
                      <a:pt x="4" y="403"/>
                    </a:lnTo>
                    <a:lnTo>
                      <a:pt x="7" y="397"/>
                    </a:lnTo>
                    <a:lnTo>
                      <a:pt x="7" y="397"/>
                    </a:lnTo>
                    <a:lnTo>
                      <a:pt x="27" y="367"/>
                    </a:lnTo>
                    <a:lnTo>
                      <a:pt x="53" y="336"/>
                    </a:lnTo>
                    <a:lnTo>
                      <a:pt x="82" y="305"/>
                    </a:lnTo>
                    <a:lnTo>
                      <a:pt x="97" y="290"/>
                    </a:lnTo>
                    <a:lnTo>
                      <a:pt x="113" y="275"/>
                    </a:lnTo>
                    <a:lnTo>
                      <a:pt x="113" y="275"/>
                    </a:lnTo>
                    <a:lnTo>
                      <a:pt x="119" y="269"/>
                    </a:lnTo>
                    <a:lnTo>
                      <a:pt x="121" y="264"/>
                    </a:lnTo>
                    <a:lnTo>
                      <a:pt x="125" y="258"/>
                    </a:lnTo>
                    <a:lnTo>
                      <a:pt x="127" y="252"/>
                    </a:lnTo>
                    <a:lnTo>
                      <a:pt x="128" y="246"/>
                    </a:lnTo>
                    <a:lnTo>
                      <a:pt x="128" y="239"/>
                    </a:lnTo>
                    <a:lnTo>
                      <a:pt x="128" y="232"/>
                    </a:lnTo>
                    <a:lnTo>
                      <a:pt x="127" y="226"/>
                    </a:lnTo>
                    <a:lnTo>
                      <a:pt x="127" y="226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131" y="5"/>
                    </a:lnTo>
                    <a:lnTo>
                      <a:pt x="218" y="9"/>
                    </a:lnTo>
                    <a:lnTo>
                      <a:pt x="306" y="13"/>
                    </a:lnTo>
                    <a:lnTo>
                      <a:pt x="387" y="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9">
                <a:extLst>
                  <a:ext uri="{FF2B5EF4-FFF2-40B4-BE49-F238E27FC236}">
                    <a16:creationId xmlns:a16="http://schemas.microsoft.com/office/drawing/2014/main" xmlns="" id="{6FA68267-671E-441B-A563-8957EF1D19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725" y="5957888"/>
                <a:ext cx="635000" cy="742950"/>
              </a:xfrm>
              <a:custGeom>
                <a:avLst/>
                <a:gdLst>
                  <a:gd name="T0" fmla="*/ 0 w 400"/>
                  <a:gd name="T1" fmla="*/ 28 h 468"/>
                  <a:gd name="T2" fmla="*/ 5 w 400"/>
                  <a:gd name="T3" fmla="*/ 103 h 468"/>
                  <a:gd name="T4" fmla="*/ 6 w 400"/>
                  <a:gd name="T5" fmla="*/ 180 h 468"/>
                  <a:gd name="T6" fmla="*/ 2 w 400"/>
                  <a:gd name="T7" fmla="*/ 331 h 468"/>
                  <a:gd name="T8" fmla="*/ 4 w 400"/>
                  <a:gd name="T9" fmla="*/ 339 h 468"/>
                  <a:gd name="T10" fmla="*/ 9 w 400"/>
                  <a:gd name="T11" fmla="*/ 354 h 468"/>
                  <a:gd name="T12" fmla="*/ 13 w 400"/>
                  <a:gd name="T13" fmla="*/ 361 h 468"/>
                  <a:gd name="T14" fmla="*/ 34 w 400"/>
                  <a:gd name="T15" fmla="*/ 381 h 468"/>
                  <a:gd name="T16" fmla="*/ 61 w 400"/>
                  <a:gd name="T17" fmla="*/ 400 h 468"/>
                  <a:gd name="T18" fmla="*/ 96 w 400"/>
                  <a:gd name="T19" fmla="*/ 419 h 468"/>
                  <a:gd name="T20" fmla="*/ 137 w 400"/>
                  <a:gd name="T21" fmla="*/ 437 h 468"/>
                  <a:gd name="T22" fmla="*/ 183 w 400"/>
                  <a:gd name="T23" fmla="*/ 451 h 468"/>
                  <a:gd name="T24" fmla="*/ 236 w 400"/>
                  <a:gd name="T25" fmla="*/ 462 h 468"/>
                  <a:gd name="T26" fmla="*/ 294 w 400"/>
                  <a:gd name="T27" fmla="*/ 467 h 468"/>
                  <a:gd name="T28" fmla="*/ 356 w 400"/>
                  <a:gd name="T29" fmla="*/ 467 h 468"/>
                  <a:gd name="T30" fmla="*/ 363 w 400"/>
                  <a:gd name="T31" fmla="*/ 466 h 468"/>
                  <a:gd name="T32" fmla="*/ 379 w 400"/>
                  <a:gd name="T33" fmla="*/ 460 h 468"/>
                  <a:gd name="T34" fmla="*/ 392 w 400"/>
                  <a:gd name="T35" fmla="*/ 447 h 468"/>
                  <a:gd name="T36" fmla="*/ 394 w 400"/>
                  <a:gd name="T37" fmla="*/ 441 h 468"/>
                  <a:gd name="T38" fmla="*/ 398 w 400"/>
                  <a:gd name="T39" fmla="*/ 430 h 468"/>
                  <a:gd name="T40" fmla="*/ 397 w 400"/>
                  <a:gd name="T41" fmla="*/ 407 h 468"/>
                  <a:gd name="T42" fmla="*/ 392 w 400"/>
                  <a:gd name="T43" fmla="*/ 396 h 468"/>
                  <a:gd name="T44" fmla="*/ 370 w 400"/>
                  <a:gd name="T45" fmla="*/ 366 h 468"/>
                  <a:gd name="T46" fmla="*/ 314 w 400"/>
                  <a:gd name="T47" fmla="*/ 305 h 468"/>
                  <a:gd name="T48" fmla="*/ 281 w 400"/>
                  <a:gd name="T49" fmla="*/ 276 h 468"/>
                  <a:gd name="T50" fmla="*/ 276 w 400"/>
                  <a:gd name="T51" fmla="*/ 272 h 468"/>
                  <a:gd name="T52" fmla="*/ 269 w 400"/>
                  <a:gd name="T53" fmla="*/ 260 h 468"/>
                  <a:gd name="T54" fmla="*/ 265 w 400"/>
                  <a:gd name="T55" fmla="*/ 248 h 468"/>
                  <a:gd name="T56" fmla="*/ 265 w 400"/>
                  <a:gd name="T57" fmla="*/ 235 h 468"/>
                  <a:gd name="T58" fmla="*/ 266 w 400"/>
                  <a:gd name="T59" fmla="*/ 229 h 468"/>
                  <a:gd name="T60" fmla="*/ 336 w 400"/>
                  <a:gd name="T61" fmla="*/ 0 h 468"/>
                  <a:gd name="T62" fmla="*/ 168 w 400"/>
                  <a:gd name="T63" fmla="*/ 15 h 468"/>
                  <a:gd name="T64" fmla="*/ 0 w 400"/>
                  <a:gd name="T65" fmla="*/ 28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0" h="468">
                    <a:moveTo>
                      <a:pt x="0" y="28"/>
                    </a:moveTo>
                    <a:lnTo>
                      <a:pt x="0" y="28"/>
                    </a:lnTo>
                    <a:lnTo>
                      <a:pt x="4" y="67"/>
                    </a:lnTo>
                    <a:lnTo>
                      <a:pt x="5" y="103"/>
                    </a:lnTo>
                    <a:lnTo>
                      <a:pt x="6" y="142"/>
                    </a:lnTo>
                    <a:lnTo>
                      <a:pt x="6" y="180"/>
                    </a:lnTo>
                    <a:lnTo>
                      <a:pt x="5" y="256"/>
                    </a:lnTo>
                    <a:lnTo>
                      <a:pt x="2" y="331"/>
                    </a:lnTo>
                    <a:lnTo>
                      <a:pt x="2" y="331"/>
                    </a:lnTo>
                    <a:lnTo>
                      <a:pt x="4" y="339"/>
                    </a:lnTo>
                    <a:lnTo>
                      <a:pt x="5" y="347"/>
                    </a:lnTo>
                    <a:lnTo>
                      <a:pt x="9" y="354"/>
                    </a:lnTo>
                    <a:lnTo>
                      <a:pt x="13" y="361"/>
                    </a:lnTo>
                    <a:lnTo>
                      <a:pt x="13" y="361"/>
                    </a:lnTo>
                    <a:lnTo>
                      <a:pt x="23" y="370"/>
                    </a:lnTo>
                    <a:lnTo>
                      <a:pt x="34" y="381"/>
                    </a:lnTo>
                    <a:lnTo>
                      <a:pt x="47" y="391"/>
                    </a:lnTo>
                    <a:lnTo>
                      <a:pt x="61" y="400"/>
                    </a:lnTo>
                    <a:lnTo>
                      <a:pt x="79" y="411"/>
                    </a:lnTo>
                    <a:lnTo>
                      <a:pt x="96" y="419"/>
                    </a:lnTo>
                    <a:lnTo>
                      <a:pt x="115" y="429"/>
                    </a:lnTo>
                    <a:lnTo>
                      <a:pt x="137" y="437"/>
                    </a:lnTo>
                    <a:lnTo>
                      <a:pt x="160" y="444"/>
                    </a:lnTo>
                    <a:lnTo>
                      <a:pt x="183" y="451"/>
                    </a:lnTo>
                    <a:lnTo>
                      <a:pt x="209" y="456"/>
                    </a:lnTo>
                    <a:lnTo>
                      <a:pt x="236" y="462"/>
                    </a:lnTo>
                    <a:lnTo>
                      <a:pt x="265" y="464"/>
                    </a:lnTo>
                    <a:lnTo>
                      <a:pt x="294" y="467"/>
                    </a:lnTo>
                    <a:lnTo>
                      <a:pt x="325" y="468"/>
                    </a:lnTo>
                    <a:lnTo>
                      <a:pt x="356" y="467"/>
                    </a:lnTo>
                    <a:lnTo>
                      <a:pt x="356" y="467"/>
                    </a:lnTo>
                    <a:lnTo>
                      <a:pt x="363" y="466"/>
                    </a:lnTo>
                    <a:lnTo>
                      <a:pt x="368" y="464"/>
                    </a:lnTo>
                    <a:lnTo>
                      <a:pt x="379" y="460"/>
                    </a:lnTo>
                    <a:lnTo>
                      <a:pt x="388" y="452"/>
                    </a:lnTo>
                    <a:lnTo>
                      <a:pt x="392" y="447"/>
                    </a:lnTo>
                    <a:lnTo>
                      <a:pt x="394" y="441"/>
                    </a:lnTo>
                    <a:lnTo>
                      <a:pt x="394" y="441"/>
                    </a:lnTo>
                    <a:lnTo>
                      <a:pt x="397" y="436"/>
                    </a:lnTo>
                    <a:lnTo>
                      <a:pt x="398" y="430"/>
                    </a:lnTo>
                    <a:lnTo>
                      <a:pt x="400" y="418"/>
                    </a:lnTo>
                    <a:lnTo>
                      <a:pt x="397" y="407"/>
                    </a:lnTo>
                    <a:lnTo>
                      <a:pt x="394" y="400"/>
                    </a:lnTo>
                    <a:lnTo>
                      <a:pt x="392" y="396"/>
                    </a:lnTo>
                    <a:lnTo>
                      <a:pt x="392" y="396"/>
                    </a:lnTo>
                    <a:lnTo>
                      <a:pt x="370" y="366"/>
                    </a:lnTo>
                    <a:lnTo>
                      <a:pt x="344" y="336"/>
                    </a:lnTo>
                    <a:lnTo>
                      <a:pt x="314" y="305"/>
                    </a:lnTo>
                    <a:lnTo>
                      <a:pt x="298" y="291"/>
                    </a:lnTo>
                    <a:lnTo>
                      <a:pt x="281" y="276"/>
                    </a:lnTo>
                    <a:lnTo>
                      <a:pt x="281" y="276"/>
                    </a:lnTo>
                    <a:lnTo>
                      <a:pt x="276" y="272"/>
                    </a:lnTo>
                    <a:lnTo>
                      <a:pt x="272" y="267"/>
                    </a:lnTo>
                    <a:lnTo>
                      <a:pt x="269" y="260"/>
                    </a:lnTo>
                    <a:lnTo>
                      <a:pt x="266" y="255"/>
                    </a:lnTo>
                    <a:lnTo>
                      <a:pt x="265" y="248"/>
                    </a:lnTo>
                    <a:lnTo>
                      <a:pt x="265" y="241"/>
                    </a:lnTo>
                    <a:lnTo>
                      <a:pt x="265" y="235"/>
                    </a:lnTo>
                    <a:lnTo>
                      <a:pt x="266" y="229"/>
                    </a:lnTo>
                    <a:lnTo>
                      <a:pt x="266" y="229"/>
                    </a:lnTo>
                    <a:lnTo>
                      <a:pt x="336" y="0"/>
                    </a:lnTo>
                    <a:lnTo>
                      <a:pt x="336" y="0"/>
                    </a:lnTo>
                    <a:lnTo>
                      <a:pt x="256" y="8"/>
                    </a:lnTo>
                    <a:lnTo>
                      <a:pt x="168" y="15"/>
                    </a:lnTo>
                    <a:lnTo>
                      <a:pt x="80" y="22"/>
                    </a:lnTo>
                    <a:lnTo>
                      <a:pt x="0" y="28"/>
                    </a:lnTo>
                    <a:close/>
                  </a:path>
                </a:pathLst>
              </a:custGeom>
              <a:solidFill>
                <a:srgbClr val="4F35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10">
                <a:extLst>
                  <a:ext uri="{FF2B5EF4-FFF2-40B4-BE49-F238E27FC236}">
                    <a16:creationId xmlns:a16="http://schemas.microsoft.com/office/drawing/2014/main" xmlns="" id="{AE0F9EC3-1024-4470-B546-4E23AF4EE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725" y="5957888"/>
                <a:ext cx="635000" cy="742950"/>
              </a:xfrm>
              <a:custGeom>
                <a:avLst/>
                <a:gdLst>
                  <a:gd name="T0" fmla="*/ 0 w 400"/>
                  <a:gd name="T1" fmla="*/ 28 h 468"/>
                  <a:gd name="T2" fmla="*/ 5 w 400"/>
                  <a:gd name="T3" fmla="*/ 103 h 468"/>
                  <a:gd name="T4" fmla="*/ 6 w 400"/>
                  <a:gd name="T5" fmla="*/ 180 h 468"/>
                  <a:gd name="T6" fmla="*/ 2 w 400"/>
                  <a:gd name="T7" fmla="*/ 331 h 468"/>
                  <a:gd name="T8" fmla="*/ 4 w 400"/>
                  <a:gd name="T9" fmla="*/ 339 h 468"/>
                  <a:gd name="T10" fmla="*/ 9 w 400"/>
                  <a:gd name="T11" fmla="*/ 354 h 468"/>
                  <a:gd name="T12" fmla="*/ 13 w 400"/>
                  <a:gd name="T13" fmla="*/ 361 h 468"/>
                  <a:gd name="T14" fmla="*/ 34 w 400"/>
                  <a:gd name="T15" fmla="*/ 381 h 468"/>
                  <a:gd name="T16" fmla="*/ 61 w 400"/>
                  <a:gd name="T17" fmla="*/ 400 h 468"/>
                  <a:gd name="T18" fmla="*/ 96 w 400"/>
                  <a:gd name="T19" fmla="*/ 419 h 468"/>
                  <a:gd name="T20" fmla="*/ 137 w 400"/>
                  <a:gd name="T21" fmla="*/ 437 h 468"/>
                  <a:gd name="T22" fmla="*/ 183 w 400"/>
                  <a:gd name="T23" fmla="*/ 451 h 468"/>
                  <a:gd name="T24" fmla="*/ 236 w 400"/>
                  <a:gd name="T25" fmla="*/ 462 h 468"/>
                  <a:gd name="T26" fmla="*/ 294 w 400"/>
                  <a:gd name="T27" fmla="*/ 467 h 468"/>
                  <a:gd name="T28" fmla="*/ 356 w 400"/>
                  <a:gd name="T29" fmla="*/ 467 h 468"/>
                  <a:gd name="T30" fmla="*/ 363 w 400"/>
                  <a:gd name="T31" fmla="*/ 466 h 468"/>
                  <a:gd name="T32" fmla="*/ 379 w 400"/>
                  <a:gd name="T33" fmla="*/ 460 h 468"/>
                  <a:gd name="T34" fmla="*/ 392 w 400"/>
                  <a:gd name="T35" fmla="*/ 447 h 468"/>
                  <a:gd name="T36" fmla="*/ 394 w 400"/>
                  <a:gd name="T37" fmla="*/ 441 h 468"/>
                  <a:gd name="T38" fmla="*/ 398 w 400"/>
                  <a:gd name="T39" fmla="*/ 430 h 468"/>
                  <a:gd name="T40" fmla="*/ 397 w 400"/>
                  <a:gd name="T41" fmla="*/ 407 h 468"/>
                  <a:gd name="T42" fmla="*/ 392 w 400"/>
                  <a:gd name="T43" fmla="*/ 396 h 468"/>
                  <a:gd name="T44" fmla="*/ 370 w 400"/>
                  <a:gd name="T45" fmla="*/ 366 h 468"/>
                  <a:gd name="T46" fmla="*/ 314 w 400"/>
                  <a:gd name="T47" fmla="*/ 305 h 468"/>
                  <a:gd name="T48" fmla="*/ 281 w 400"/>
                  <a:gd name="T49" fmla="*/ 276 h 468"/>
                  <a:gd name="T50" fmla="*/ 276 w 400"/>
                  <a:gd name="T51" fmla="*/ 272 h 468"/>
                  <a:gd name="T52" fmla="*/ 269 w 400"/>
                  <a:gd name="T53" fmla="*/ 260 h 468"/>
                  <a:gd name="T54" fmla="*/ 265 w 400"/>
                  <a:gd name="T55" fmla="*/ 248 h 468"/>
                  <a:gd name="T56" fmla="*/ 265 w 400"/>
                  <a:gd name="T57" fmla="*/ 235 h 468"/>
                  <a:gd name="T58" fmla="*/ 266 w 400"/>
                  <a:gd name="T59" fmla="*/ 229 h 468"/>
                  <a:gd name="T60" fmla="*/ 336 w 400"/>
                  <a:gd name="T61" fmla="*/ 0 h 468"/>
                  <a:gd name="T62" fmla="*/ 168 w 400"/>
                  <a:gd name="T63" fmla="*/ 15 h 468"/>
                  <a:gd name="T64" fmla="*/ 0 w 400"/>
                  <a:gd name="T65" fmla="*/ 28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0" h="468">
                    <a:moveTo>
                      <a:pt x="0" y="28"/>
                    </a:moveTo>
                    <a:lnTo>
                      <a:pt x="0" y="28"/>
                    </a:lnTo>
                    <a:lnTo>
                      <a:pt x="4" y="67"/>
                    </a:lnTo>
                    <a:lnTo>
                      <a:pt x="5" y="103"/>
                    </a:lnTo>
                    <a:lnTo>
                      <a:pt x="6" y="142"/>
                    </a:lnTo>
                    <a:lnTo>
                      <a:pt x="6" y="180"/>
                    </a:lnTo>
                    <a:lnTo>
                      <a:pt x="5" y="256"/>
                    </a:lnTo>
                    <a:lnTo>
                      <a:pt x="2" y="331"/>
                    </a:lnTo>
                    <a:lnTo>
                      <a:pt x="2" y="331"/>
                    </a:lnTo>
                    <a:lnTo>
                      <a:pt x="4" y="339"/>
                    </a:lnTo>
                    <a:lnTo>
                      <a:pt x="5" y="347"/>
                    </a:lnTo>
                    <a:lnTo>
                      <a:pt x="9" y="354"/>
                    </a:lnTo>
                    <a:lnTo>
                      <a:pt x="13" y="361"/>
                    </a:lnTo>
                    <a:lnTo>
                      <a:pt x="13" y="361"/>
                    </a:lnTo>
                    <a:lnTo>
                      <a:pt x="23" y="370"/>
                    </a:lnTo>
                    <a:lnTo>
                      <a:pt x="34" y="381"/>
                    </a:lnTo>
                    <a:lnTo>
                      <a:pt x="47" y="391"/>
                    </a:lnTo>
                    <a:lnTo>
                      <a:pt x="61" y="400"/>
                    </a:lnTo>
                    <a:lnTo>
                      <a:pt x="79" y="411"/>
                    </a:lnTo>
                    <a:lnTo>
                      <a:pt x="96" y="419"/>
                    </a:lnTo>
                    <a:lnTo>
                      <a:pt x="115" y="429"/>
                    </a:lnTo>
                    <a:lnTo>
                      <a:pt x="137" y="437"/>
                    </a:lnTo>
                    <a:lnTo>
                      <a:pt x="160" y="444"/>
                    </a:lnTo>
                    <a:lnTo>
                      <a:pt x="183" y="451"/>
                    </a:lnTo>
                    <a:lnTo>
                      <a:pt x="209" y="456"/>
                    </a:lnTo>
                    <a:lnTo>
                      <a:pt x="236" y="462"/>
                    </a:lnTo>
                    <a:lnTo>
                      <a:pt x="265" y="464"/>
                    </a:lnTo>
                    <a:lnTo>
                      <a:pt x="294" y="467"/>
                    </a:lnTo>
                    <a:lnTo>
                      <a:pt x="325" y="468"/>
                    </a:lnTo>
                    <a:lnTo>
                      <a:pt x="356" y="467"/>
                    </a:lnTo>
                    <a:lnTo>
                      <a:pt x="356" y="467"/>
                    </a:lnTo>
                    <a:lnTo>
                      <a:pt x="363" y="466"/>
                    </a:lnTo>
                    <a:lnTo>
                      <a:pt x="368" y="464"/>
                    </a:lnTo>
                    <a:lnTo>
                      <a:pt x="379" y="460"/>
                    </a:lnTo>
                    <a:lnTo>
                      <a:pt x="388" y="452"/>
                    </a:lnTo>
                    <a:lnTo>
                      <a:pt x="392" y="447"/>
                    </a:lnTo>
                    <a:lnTo>
                      <a:pt x="394" y="441"/>
                    </a:lnTo>
                    <a:lnTo>
                      <a:pt x="394" y="441"/>
                    </a:lnTo>
                    <a:lnTo>
                      <a:pt x="397" y="436"/>
                    </a:lnTo>
                    <a:lnTo>
                      <a:pt x="398" y="430"/>
                    </a:lnTo>
                    <a:lnTo>
                      <a:pt x="400" y="418"/>
                    </a:lnTo>
                    <a:lnTo>
                      <a:pt x="397" y="407"/>
                    </a:lnTo>
                    <a:lnTo>
                      <a:pt x="394" y="400"/>
                    </a:lnTo>
                    <a:lnTo>
                      <a:pt x="392" y="396"/>
                    </a:lnTo>
                    <a:lnTo>
                      <a:pt x="392" y="396"/>
                    </a:lnTo>
                    <a:lnTo>
                      <a:pt x="370" y="366"/>
                    </a:lnTo>
                    <a:lnTo>
                      <a:pt x="344" y="336"/>
                    </a:lnTo>
                    <a:lnTo>
                      <a:pt x="314" y="305"/>
                    </a:lnTo>
                    <a:lnTo>
                      <a:pt x="298" y="291"/>
                    </a:lnTo>
                    <a:lnTo>
                      <a:pt x="281" y="276"/>
                    </a:lnTo>
                    <a:lnTo>
                      <a:pt x="281" y="276"/>
                    </a:lnTo>
                    <a:lnTo>
                      <a:pt x="276" y="272"/>
                    </a:lnTo>
                    <a:lnTo>
                      <a:pt x="272" y="267"/>
                    </a:lnTo>
                    <a:lnTo>
                      <a:pt x="269" y="260"/>
                    </a:lnTo>
                    <a:lnTo>
                      <a:pt x="266" y="255"/>
                    </a:lnTo>
                    <a:lnTo>
                      <a:pt x="265" y="248"/>
                    </a:lnTo>
                    <a:lnTo>
                      <a:pt x="265" y="241"/>
                    </a:lnTo>
                    <a:lnTo>
                      <a:pt x="265" y="235"/>
                    </a:lnTo>
                    <a:lnTo>
                      <a:pt x="266" y="229"/>
                    </a:lnTo>
                    <a:lnTo>
                      <a:pt x="266" y="229"/>
                    </a:lnTo>
                    <a:lnTo>
                      <a:pt x="336" y="0"/>
                    </a:lnTo>
                    <a:lnTo>
                      <a:pt x="336" y="0"/>
                    </a:lnTo>
                    <a:lnTo>
                      <a:pt x="256" y="8"/>
                    </a:lnTo>
                    <a:lnTo>
                      <a:pt x="168" y="15"/>
                    </a:lnTo>
                    <a:lnTo>
                      <a:pt x="80" y="22"/>
                    </a:lnTo>
                    <a:lnTo>
                      <a:pt x="0" y="2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1">
                <a:extLst>
                  <a:ext uri="{FF2B5EF4-FFF2-40B4-BE49-F238E27FC236}">
                    <a16:creationId xmlns:a16="http://schemas.microsoft.com/office/drawing/2014/main" xmlns="" id="{27F59F74-049A-4D66-9C79-448A7409C5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6038" y="6118225"/>
                <a:ext cx="555625" cy="198437"/>
              </a:xfrm>
              <a:custGeom>
                <a:avLst/>
                <a:gdLst>
                  <a:gd name="T0" fmla="*/ 338 w 350"/>
                  <a:gd name="T1" fmla="*/ 6 h 125"/>
                  <a:gd name="T2" fmla="*/ 338 w 350"/>
                  <a:gd name="T3" fmla="*/ 6 h 125"/>
                  <a:gd name="T4" fmla="*/ 342 w 350"/>
                  <a:gd name="T5" fmla="*/ 11 h 125"/>
                  <a:gd name="T6" fmla="*/ 346 w 350"/>
                  <a:gd name="T7" fmla="*/ 16 h 125"/>
                  <a:gd name="T8" fmla="*/ 349 w 350"/>
                  <a:gd name="T9" fmla="*/ 21 h 125"/>
                  <a:gd name="T10" fmla="*/ 350 w 350"/>
                  <a:gd name="T11" fmla="*/ 28 h 125"/>
                  <a:gd name="T12" fmla="*/ 350 w 350"/>
                  <a:gd name="T13" fmla="*/ 35 h 125"/>
                  <a:gd name="T14" fmla="*/ 349 w 350"/>
                  <a:gd name="T15" fmla="*/ 42 h 125"/>
                  <a:gd name="T16" fmla="*/ 347 w 350"/>
                  <a:gd name="T17" fmla="*/ 49 h 125"/>
                  <a:gd name="T18" fmla="*/ 344 w 350"/>
                  <a:gd name="T19" fmla="*/ 57 h 125"/>
                  <a:gd name="T20" fmla="*/ 338 w 350"/>
                  <a:gd name="T21" fmla="*/ 70 h 125"/>
                  <a:gd name="T22" fmla="*/ 327 w 350"/>
                  <a:gd name="T23" fmla="*/ 84 h 125"/>
                  <a:gd name="T24" fmla="*/ 320 w 350"/>
                  <a:gd name="T25" fmla="*/ 91 h 125"/>
                  <a:gd name="T26" fmla="*/ 313 w 350"/>
                  <a:gd name="T27" fmla="*/ 96 h 125"/>
                  <a:gd name="T28" fmla="*/ 306 w 350"/>
                  <a:gd name="T29" fmla="*/ 100 h 125"/>
                  <a:gd name="T30" fmla="*/ 298 w 350"/>
                  <a:gd name="T31" fmla="*/ 105 h 125"/>
                  <a:gd name="T32" fmla="*/ 298 w 350"/>
                  <a:gd name="T33" fmla="*/ 105 h 125"/>
                  <a:gd name="T34" fmla="*/ 286 w 350"/>
                  <a:gd name="T35" fmla="*/ 110 h 125"/>
                  <a:gd name="T36" fmla="*/ 271 w 350"/>
                  <a:gd name="T37" fmla="*/ 114 h 125"/>
                  <a:gd name="T38" fmla="*/ 253 w 350"/>
                  <a:gd name="T39" fmla="*/ 117 h 125"/>
                  <a:gd name="T40" fmla="*/ 234 w 350"/>
                  <a:gd name="T41" fmla="*/ 121 h 125"/>
                  <a:gd name="T42" fmla="*/ 214 w 350"/>
                  <a:gd name="T43" fmla="*/ 122 h 125"/>
                  <a:gd name="T44" fmla="*/ 193 w 350"/>
                  <a:gd name="T45" fmla="*/ 124 h 125"/>
                  <a:gd name="T46" fmla="*/ 172 w 350"/>
                  <a:gd name="T47" fmla="*/ 125 h 125"/>
                  <a:gd name="T48" fmla="*/ 150 w 350"/>
                  <a:gd name="T49" fmla="*/ 125 h 125"/>
                  <a:gd name="T50" fmla="*/ 128 w 350"/>
                  <a:gd name="T51" fmla="*/ 124 h 125"/>
                  <a:gd name="T52" fmla="*/ 106 w 350"/>
                  <a:gd name="T53" fmla="*/ 122 h 125"/>
                  <a:gd name="T54" fmla="*/ 87 w 350"/>
                  <a:gd name="T55" fmla="*/ 118 h 125"/>
                  <a:gd name="T56" fmla="*/ 68 w 350"/>
                  <a:gd name="T57" fmla="*/ 115 h 125"/>
                  <a:gd name="T58" fmla="*/ 51 w 350"/>
                  <a:gd name="T59" fmla="*/ 110 h 125"/>
                  <a:gd name="T60" fmla="*/ 36 w 350"/>
                  <a:gd name="T61" fmla="*/ 103 h 125"/>
                  <a:gd name="T62" fmla="*/ 23 w 350"/>
                  <a:gd name="T63" fmla="*/ 96 h 125"/>
                  <a:gd name="T64" fmla="*/ 14 w 350"/>
                  <a:gd name="T65" fmla="*/ 88 h 125"/>
                  <a:gd name="T66" fmla="*/ 14 w 350"/>
                  <a:gd name="T67" fmla="*/ 88 h 125"/>
                  <a:gd name="T68" fmla="*/ 10 w 350"/>
                  <a:gd name="T69" fmla="*/ 83 h 125"/>
                  <a:gd name="T70" fmla="*/ 7 w 350"/>
                  <a:gd name="T71" fmla="*/ 77 h 125"/>
                  <a:gd name="T72" fmla="*/ 3 w 350"/>
                  <a:gd name="T73" fmla="*/ 64 h 125"/>
                  <a:gd name="T74" fmla="*/ 0 w 350"/>
                  <a:gd name="T75" fmla="*/ 49 h 125"/>
                  <a:gd name="T76" fmla="*/ 0 w 350"/>
                  <a:gd name="T77" fmla="*/ 34 h 125"/>
                  <a:gd name="T78" fmla="*/ 3 w 350"/>
                  <a:gd name="T79" fmla="*/ 20 h 125"/>
                  <a:gd name="T80" fmla="*/ 4 w 350"/>
                  <a:gd name="T81" fmla="*/ 15 h 125"/>
                  <a:gd name="T82" fmla="*/ 7 w 350"/>
                  <a:gd name="T83" fmla="*/ 9 h 125"/>
                  <a:gd name="T84" fmla="*/ 10 w 350"/>
                  <a:gd name="T85" fmla="*/ 5 h 125"/>
                  <a:gd name="T86" fmla="*/ 14 w 350"/>
                  <a:gd name="T87" fmla="*/ 2 h 125"/>
                  <a:gd name="T88" fmla="*/ 18 w 350"/>
                  <a:gd name="T89" fmla="*/ 0 h 125"/>
                  <a:gd name="T90" fmla="*/ 22 w 350"/>
                  <a:gd name="T91" fmla="*/ 0 h 125"/>
                  <a:gd name="T92" fmla="*/ 22 w 350"/>
                  <a:gd name="T93" fmla="*/ 0 h 125"/>
                  <a:gd name="T94" fmla="*/ 61 w 350"/>
                  <a:gd name="T95" fmla="*/ 11 h 125"/>
                  <a:gd name="T96" fmla="*/ 82 w 350"/>
                  <a:gd name="T97" fmla="*/ 15 h 125"/>
                  <a:gd name="T98" fmla="*/ 102 w 350"/>
                  <a:gd name="T99" fmla="*/ 17 h 125"/>
                  <a:gd name="T100" fmla="*/ 102 w 350"/>
                  <a:gd name="T101" fmla="*/ 17 h 125"/>
                  <a:gd name="T102" fmla="*/ 135 w 350"/>
                  <a:gd name="T103" fmla="*/ 21 h 125"/>
                  <a:gd name="T104" fmla="*/ 166 w 350"/>
                  <a:gd name="T105" fmla="*/ 24 h 125"/>
                  <a:gd name="T106" fmla="*/ 199 w 350"/>
                  <a:gd name="T107" fmla="*/ 24 h 125"/>
                  <a:gd name="T108" fmla="*/ 232 w 350"/>
                  <a:gd name="T109" fmla="*/ 23 h 125"/>
                  <a:gd name="T110" fmla="*/ 232 w 350"/>
                  <a:gd name="T111" fmla="*/ 23 h 125"/>
                  <a:gd name="T112" fmla="*/ 259 w 350"/>
                  <a:gd name="T113" fmla="*/ 21 h 125"/>
                  <a:gd name="T114" fmla="*/ 285 w 350"/>
                  <a:gd name="T115" fmla="*/ 19 h 125"/>
                  <a:gd name="T116" fmla="*/ 312 w 350"/>
                  <a:gd name="T117" fmla="*/ 13 h 125"/>
                  <a:gd name="T118" fmla="*/ 338 w 350"/>
                  <a:gd name="T119" fmla="*/ 6 h 125"/>
                  <a:gd name="T120" fmla="*/ 338 w 350"/>
                  <a:gd name="T121" fmla="*/ 6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50" h="125">
                    <a:moveTo>
                      <a:pt x="338" y="6"/>
                    </a:moveTo>
                    <a:lnTo>
                      <a:pt x="338" y="6"/>
                    </a:lnTo>
                    <a:lnTo>
                      <a:pt x="342" y="11"/>
                    </a:lnTo>
                    <a:lnTo>
                      <a:pt x="346" y="16"/>
                    </a:lnTo>
                    <a:lnTo>
                      <a:pt x="349" y="21"/>
                    </a:lnTo>
                    <a:lnTo>
                      <a:pt x="350" y="28"/>
                    </a:lnTo>
                    <a:lnTo>
                      <a:pt x="350" y="35"/>
                    </a:lnTo>
                    <a:lnTo>
                      <a:pt x="349" y="42"/>
                    </a:lnTo>
                    <a:lnTo>
                      <a:pt x="347" y="49"/>
                    </a:lnTo>
                    <a:lnTo>
                      <a:pt x="344" y="57"/>
                    </a:lnTo>
                    <a:lnTo>
                      <a:pt x="338" y="70"/>
                    </a:lnTo>
                    <a:lnTo>
                      <a:pt x="327" y="84"/>
                    </a:lnTo>
                    <a:lnTo>
                      <a:pt x="320" y="91"/>
                    </a:lnTo>
                    <a:lnTo>
                      <a:pt x="313" y="96"/>
                    </a:lnTo>
                    <a:lnTo>
                      <a:pt x="306" y="100"/>
                    </a:lnTo>
                    <a:lnTo>
                      <a:pt x="298" y="105"/>
                    </a:lnTo>
                    <a:lnTo>
                      <a:pt x="298" y="105"/>
                    </a:lnTo>
                    <a:lnTo>
                      <a:pt x="286" y="110"/>
                    </a:lnTo>
                    <a:lnTo>
                      <a:pt x="271" y="114"/>
                    </a:lnTo>
                    <a:lnTo>
                      <a:pt x="253" y="117"/>
                    </a:lnTo>
                    <a:lnTo>
                      <a:pt x="234" y="121"/>
                    </a:lnTo>
                    <a:lnTo>
                      <a:pt x="214" y="122"/>
                    </a:lnTo>
                    <a:lnTo>
                      <a:pt x="193" y="124"/>
                    </a:lnTo>
                    <a:lnTo>
                      <a:pt x="172" y="125"/>
                    </a:lnTo>
                    <a:lnTo>
                      <a:pt x="150" y="125"/>
                    </a:lnTo>
                    <a:lnTo>
                      <a:pt x="128" y="124"/>
                    </a:lnTo>
                    <a:lnTo>
                      <a:pt x="106" y="122"/>
                    </a:lnTo>
                    <a:lnTo>
                      <a:pt x="87" y="118"/>
                    </a:lnTo>
                    <a:lnTo>
                      <a:pt x="68" y="115"/>
                    </a:lnTo>
                    <a:lnTo>
                      <a:pt x="51" y="110"/>
                    </a:lnTo>
                    <a:lnTo>
                      <a:pt x="36" y="103"/>
                    </a:lnTo>
                    <a:lnTo>
                      <a:pt x="23" y="96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0" y="83"/>
                    </a:lnTo>
                    <a:lnTo>
                      <a:pt x="7" y="77"/>
                    </a:lnTo>
                    <a:lnTo>
                      <a:pt x="3" y="64"/>
                    </a:lnTo>
                    <a:lnTo>
                      <a:pt x="0" y="49"/>
                    </a:lnTo>
                    <a:lnTo>
                      <a:pt x="0" y="34"/>
                    </a:lnTo>
                    <a:lnTo>
                      <a:pt x="3" y="20"/>
                    </a:lnTo>
                    <a:lnTo>
                      <a:pt x="4" y="15"/>
                    </a:lnTo>
                    <a:lnTo>
                      <a:pt x="7" y="9"/>
                    </a:lnTo>
                    <a:lnTo>
                      <a:pt x="10" y="5"/>
                    </a:lnTo>
                    <a:lnTo>
                      <a:pt x="14" y="2"/>
                    </a:lnTo>
                    <a:lnTo>
                      <a:pt x="18" y="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1" y="11"/>
                    </a:lnTo>
                    <a:lnTo>
                      <a:pt x="82" y="15"/>
                    </a:lnTo>
                    <a:lnTo>
                      <a:pt x="102" y="17"/>
                    </a:lnTo>
                    <a:lnTo>
                      <a:pt x="102" y="17"/>
                    </a:lnTo>
                    <a:lnTo>
                      <a:pt x="135" y="21"/>
                    </a:lnTo>
                    <a:lnTo>
                      <a:pt x="166" y="24"/>
                    </a:lnTo>
                    <a:lnTo>
                      <a:pt x="199" y="24"/>
                    </a:lnTo>
                    <a:lnTo>
                      <a:pt x="232" y="23"/>
                    </a:lnTo>
                    <a:lnTo>
                      <a:pt x="232" y="23"/>
                    </a:lnTo>
                    <a:lnTo>
                      <a:pt x="259" y="21"/>
                    </a:lnTo>
                    <a:lnTo>
                      <a:pt x="285" y="19"/>
                    </a:lnTo>
                    <a:lnTo>
                      <a:pt x="312" y="13"/>
                    </a:lnTo>
                    <a:lnTo>
                      <a:pt x="338" y="6"/>
                    </a:lnTo>
                    <a:lnTo>
                      <a:pt x="338" y="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2">
                <a:extLst>
                  <a:ext uri="{FF2B5EF4-FFF2-40B4-BE49-F238E27FC236}">
                    <a16:creationId xmlns:a16="http://schemas.microsoft.com/office/drawing/2014/main" xmlns="" id="{DA9834FC-D065-4CDD-8F50-AFC1DAA86C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6038" y="6118225"/>
                <a:ext cx="555625" cy="198437"/>
              </a:xfrm>
              <a:custGeom>
                <a:avLst/>
                <a:gdLst>
                  <a:gd name="T0" fmla="*/ 338 w 350"/>
                  <a:gd name="T1" fmla="*/ 6 h 125"/>
                  <a:gd name="T2" fmla="*/ 346 w 350"/>
                  <a:gd name="T3" fmla="*/ 16 h 125"/>
                  <a:gd name="T4" fmla="*/ 350 w 350"/>
                  <a:gd name="T5" fmla="*/ 28 h 125"/>
                  <a:gd name="T6" fmla="*/ 349 w 350"/>
                  <a:gd name="T7" fmla="*/ 42 h 125"/>
                  <a:gd name="T8" fmla="*/ 344 w 350"/>
                  <a:gd name="T9" fmla="*/ 57 h 125"/>
                  <a:gd name="T10" fmla="*/ 327 w 350"/>
                  <a:gd name="T11" fmla="*/ 84 h 125"/>
                  <a:gd name="T12" fmla="*/ 313 w 350"/>
                  <a:gd name="T13" fmla="*/ 96 h 125"/>
                  <a:gd name="T14" fmla="*/ 298 w 350"/>
                  <a:gd name="T15" fmla="*/ 105 h 125"/>
                  <a:gd name="T16" fmla="*/ 289 w 350"/>
                  <a:gd name="T17" fmla="*/ 109 h 125"/>
                  <a:gd name="T18" fmla="*/ 251 w 350"/>
                  <a:gd name="T19" fmla="*/ 118 h 125"/>
                  <a:gd name="T20" fmla="*/ 185 w 350"/>
                  <a:gd name="T21" fmla="*/ 125 h 125"/>
                  <a:gd name="T22" fmla="*/ 199 w 350"/>
                  <a:gd name="T23" fmla="*/ 115 h 125"/>
                  <a:gd name="T24" fmla="*/ 210 w 350"/>
                  <a:gd name="T25" fmla="*/ 106 h 125"/>
                  <a:gd name="T26" fmla="*/ 215 w 350"/>
                  <a:gd name="T27" fmla="*/ 95 h 125"/>
                  <a:gd name="T28" fmla="*/ 217 w 350"/>
                  <a:gd name="T29" fmla="*/ 85 h 125"/>
                  <a:gd name="T30" fmla="*/ 210 w 350"/>
                  <a:gd name="T31" fmla="*/ 76 h 125"/>
                  <a:gd name="T32" fmla="*/ 196 w 350"/>
                  <a:gd name="T33" fmla="*/ 69 h 125"/>
                  <a:gd name="T34" fmla="*/ 174 w 350"/>
                  <a:gd name="T35" fmla="*/ 65 h 125"/>
                  <a:gd name="T36" fmla="*/ 142 w 350"/>
                  <a:gd name="T37" fmla="*/ 65 h 125"/>
                  <a:gd name="T38" fmla="*/ 108 w 350"/>
                  <a:gd name="T39" fmla="*/ 65 h 125"/>
                  <a:gd name="T40" fmla="*/ 53 w 350"/>
                  <a:gd name="T41" fmla="*/ 58 h 125"/>
                  <a:gd name="T42" fmla="*/ 19 w 350"/>
                  <a:gd name="T43" fmla="*/ 47 h 125"/>
                  <a:gd name="T44" fmla="*/ 0 w 350"/>
                  <a:gd name="T45" fmla="*/ 38 h 125"/>
                  <a:gd name="T46" fmla="*/ 2 w 350"/>
                  <a:gd name="T47" fmla="*/ 23 h 125"/>
                  <a:gd name="T48" fmla="*/ 6 w 350"/>
                  <a:gd name="T49" fmla="*/ 11 h 125"/>
                  <a:gd name="T50" fmla="*/ 12 w 350"/>
                  <a:gd name="T51" fmla="*/ 2 h 125"/>
                  <a:gd name="T52" fmla="*/ 22 w 350"/>
                  <a:gd name="T53" fmla="*/ 0 h 125"/>
                  <a:gd name="T54" fmla="*/ 61 w 350"/>
                  <a:gd name="T55" fmla="*/ 11 h 125"/>
                  <a:gd name="T56" fmla="*/ 102 w 350"/>
                  <a:gd name="T57" fmla="*/ 17 h 125"/>
                  <a:gd name="T58" fmla="*/ 135 w 350"/>
                  <a:gd name="T59" fmla="*/ 21 h 125"/>
                  <a:gd name="T60" fmla="*/ 199 w 350"/>
                  <a:gd name="T61" fmla="*/ 24 h 125"/>
                  <a:gd name="T62" fmla="*/ 232 w 350"/>
                  <a:gd name="T63" fmla="*/ 23 h 125"/>
                  <a:gd name="T64" fmla="*/ 285 w 350"/>
                  <a:gd name="T65" fmla="*/ 19 h 125"/>
                  <a:gd name="T66" fmla="*/ 338 w 350"/>
                  <a:gd name="T67" fmla="*/ 6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50" h="125">
                    <a:moveTo>
                      <a:pt x="338" y="6"/>
                    </a:moveTo>
                    <a:lnTo>
                      <a:pt x="338" y="6"/>
                    </a:lnTo>
                    <a:lnTo>
                      <a:pt x="342" y="11"/>
                    </a:lnTo>
                    <a:lnTo>
                      <a:pt x="346" y="16"/>
                    </a:lnTo>
                    <a:lnTo>
                      <a:pt x="349" y="21"/>
                    </a:lnTo>
                    <a:lnTo>
                      <a:pt x="350" y="28"/>
                    </a:lnTo>
                    <a:lnTo>
                      <a:pt x="350" y="35"/>
                    </a:lnTo>
                    <a:lnTo>
                      <a:pt x="349" y="42"/>
                    </a:lnTo>
                    <a:lnTo>
                      <a:pt x="347" y="49"/>
                    </a:lnTo>
                    <a:lnTo>
                      <a:pt x="344" y="57"/>
                    </a:lnTo>
                    <a:lnTo>
                      <a:pt x="338" y="70"/>
                    </a:lnTo>
                    <a:lnTo>
                      <a:pt x="327" y="84"/>
                    </a:lnTo>
                    <a:lnTo>
                      <a:pt x="320" y="91"/>
                    </a:lnTo>
                    <a:lnTo>
                      <a:pt x="313" y="96"/>
                    </a:lnTo>
                    <a:lnTo>
                      <a:pt x="306" y="100"/>
                    </a:lnTo>
                    <a:lnTo>
                      <a:pt x="298" y="105"/>
                    </a:lnTo>
                    <a:lnTo>
                      <a:pt x="298" y="105"/>
                    </a:lnTo>
                    <a:lnTo>
                      <a:pt x="289" y="109"/>
                    </a:lnTo>
                    <a:lnTo>
                      <a:pt x="276" y="111"/>
                    </a:lnTo>
                    <a:lnTo>
                      <a:pt x="251" y="118"/>
                    </a:lnTo>
                    <a:lnTo>
                      <a:pt x="219" y="122"/>
                    </a:lnTo>
                    <a:lnTo>
                      <a:pt x="185" y="125"/>
                    </a:lnTo>
                    <a:lnTo>
                      <a:pt x="185" y="125"/>
                    </a:lnTo>
                    <a:lnTo>
                      <a:pt x="199" y="115"/>
                    </a:lnTo>
                    <a:lnTo>
                      <a:pt x="206" y="111"/>
                    </a:lnTo>
                    <a:lnTo>
                      <a:pt x="210" y="106"/>
                    </a:lnTo>
                    <a:lnTo>
                      <a:pt x="214" y="100"/>
                    </a:lnTo>
                    <a:lnTo>
                      <a:pt x="215" y="95"/>
                    </a:lnTo>
                    <a:lnTo>
                      <a:pt x="217" y="91"/>
                    </a:lnTo>
                    <a:lnTo>
                      <a:pt x="217" y="85"/>
                    </a:lnTo>
                    <a:lnTo>
                      <a:pt x="214" y="81"/>
                    </a:lnTo>
                    <a:lnTo>
                      <a:pt x="210" y="76"/>
                    </a:lnTo>
                    <a:lnTo>
                      <a:pt x="204" y="73"/>
                    </a:lnTo>
                    <a:lnTo>
                      <a:pt x="196" y="69"/>
                    </a:lnTo>
                    <a:lnTo>
                      <a:pt x="187" y="66"/>
                    </a:lnTo>
                    <a:lnTo>
                      <a:pt x="174" y="65"/>
                    </a:lnTo>
                    <a:lnTo>
                      <a:pt x="159" y="65"/>
                    </a:lnTo>
                    <a:lnTo>
                      <a:pt x="142" y="65"/>
                    </a:lnTo>
                    <a:lnTo>
                      <a:pt x="142" y="65"/>
                    </a:lnTo>
                    <a:lnTo>
                      <a:pt x="108" y="65"/>
                    </a:lnTo>
                    <a:lnTo>
                      <a:pt x="78" y="62"/>
                    </a:lnTo>
                    <a:lnTo>
                      <a:pt x="53" y="58"/>
                    </a:lnTo>
                    <a:lnTo>
                      <a:pt x="34" y="53"/>
                    </a:lnTo>
                    <a:lnTo>
                      <a:pt x="19" y="47"/>
                    </a:lnTo>
                    <a:lnTo>
                      <a:pt x="8" y="42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2" y="23"/>
                    </a:lnTo>
                    <a:lnTo>
                      <a:pt x="4" y="16"/>
                    </a:lnTo>
                    <a:lnTo>
                      <a:pt x="6" y="11"/>
                    </a:lnTo>
                    <a:lnTo>
                      <a:pt x="10" y="6"/>
                    </a:lnTo>
                    <a:lnTo>
                      <a:pt x="12" y="2"/>
                    </a:lnTo>
                    <a:lnTo>
                      <a:pt x="18" y="1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1" y="11"/>
                    </a:lnTo>
                    <a:lnTo>
                      <a:pt x="82" y="15"/>
                    </a:lnTo>
                    <a:lnTo>
                      <a:pt x="102" y="17"/>
                    </a:lnTo>
                    <a:lnTo>
                      <a:pt x="102" y="17"/>
                    </a:lnTo>
                    <a:lnTo>
                      <a:pt x="135" y="21"/>
                    </a:lnTo>
                    <a:lnTo>
                      <a:pt x="166" y="24"/>
                    </a:lnTo>
                    <a:lnTo>
                      <a:pt x="199" y="24"/>
                    </a:lnTo>
                    <a:lnTo>
                      <a:pt x="232" y="23"/>
                    </a:lnTo>
                    <a:lnTo>
                      <a:pt x="232" y="23"/>
                    </a:lnTo>
                    <a:lnTo>
                      <a:pt x="259" y="21"/>
                    </a:lnTo>
                    <a:lnTo>
                      <a:pt x="285" y="19"/>
                    </a:lnTo>
                    <a:lnTo>
                      <a:pt x="312" y="13"/>
                    </a:lnTo>
                    <a:lnTo>
                      <a:pt x="338" y="6"/>
                    </a:lnTo>
                    <a:lnTo>
                      <a:pt x="338" y="6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3">
                <a:extLst>
                  <a:ext uri="{FF2B5EF4-FFF2-40B4-BE49-F238E27FC236}">
                    <a16:creationId xmlns:a16="http://schemas.microsoft.com/office/drawing/2014/main" xmlns="" id="{5D405718-FDC5-46EC-BDBF-817C21F68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6513" y="6127750"/>
                <a:ext cx="555625" cy="206375"/>
              </a:xfrm>
              <a:custGeom>
                <a:avLst/>
                <a:gdLst>
                  <a:gd name="T0" fmla="*/ 11 w 350"/>
                  <a:gd name="T1" fmla="*/ 17 h 130"/>
                  <a:gd name="T2" fmla="*/ 11 w 350"/>
                  <a:gd name="T3" fmla="*/ 17 h 130"/>
                  <a:gd name="T4" fmla="*/ 7 w 350"/>
                  <a:gd name="T5" fmla="*/ 21 h 130"/>
                  <a:gd name="T6" fmla="*/ 3 w 350"/>
                  <a:gd name="T7" fmla="*/ 26 h 130"/>
                  <a:gd name="T8" fmla="*/ 2 w 350"/>
                  <a:gd name="T9" fmla="*/ 33 h 130"/>
                  <a:gd name="T10" fmla="*/ 0 w 350"/>
                  <a:gd name="T11" fmla="*/ 40 h 130"/>
                  <a:gd name="T12" fmla="*/ 0 w 350"/>
                  <a:gd name="T13" fmla="*/ 47 h 130"/>
                  <a:gd name="T14" fmla="*/ 2 w 350"/>
                  <a:gd name="T15" fmla="*/ 54 h 130"/>
                  <a:gd name="T16" fmla="*/ 3 w 350"/>
                  <a:gd name="T17" fmla="*/ 60 h 130"/>
                  <a:gd name="T18" fmla="*/ 6 w 350"/>
                  <a:gd name="T19" fmla="*/ 67 h 130"/>
                  <a:gd name="T20" fmla="*/ 14 w 350"/>
                  <a:gd name="T21" fmla="*/ 82 h 130"/>
                  <a:gd name="T22" fmla="*/ 25 w 350"/>
                  <a:gd name="T23" fmla="*/ 94 h 130"/>
                  <a:gd name="T24" fmla="*/ 32 w 350"/>
                  <a:gd name="T25" fmla="*/ 101 h 130"/>
                  <a:gd name="T26" fmla="*/ 39 w 350"/>
                  <a:gd name="T27" fmla="*/ 107 h 130"/>
                  <a:gd name="T28" fmla="*/ 45 w 350"/>
                  <a:gd name="T29" fmla="*/ 111 h 130"/>
                  <a:gd name="T30" fmla="*/ 54 w 350"/>
                  <a:gd name="T31" fmla="*/ 115 h 130"/>
                  <a:gd name="T32" fmla="*/ 54 w 350"/>
                  <a:gd name="T33" fmla="*/ 115 h 130"/>
                  <a:gd name="T34" fmla="*/ 67 w 350"/>
                  <a:gd name="T35" fmla="*/ 119 h 130"/>
                  <a:gd name="T36" fmla="*/ 82 w 350"/>
                  <a:gd name="T37" fmla="*/ 123 h 130"/>
                  <a:gd name="T38" fmla="*/ 100 w 350"/>
                  <a:gd name="T39" fmla="*/ 126 h 130"/>
                  <a:gd name="T40" fmla="*/ 117 w 350"/>
                  <a:gd name="T41" fmla="*/ 128 h 130"/>
                  <a:gd name="T42" fmla="*/ 138 w 350"/>
                  <a:gd name="T43" fmla="*/ 130 h 130"/>
                  <a:gd name="T44" fmla="*/ 160 w 350"/>
                  <a:gd name="T45" fmla="*/ 130 h 130"/>
                  <a:gd name="T46" fmla="*/ 181 w 350"/>
                  <a:gd name="T47" fmla="*/ 130 h 130"/>
                  <a:gd name="T48" fmla="*/ 203 w 350"/>
                  <a:gd name="T49" fmla="*/ 130 h 130"/>
                  <a:gd name="T50" fmla="*/ 225 w 350"/>
                  <a:gd name="T51" fmla="*/ 128 h 130"/>
                  <a:gd name="T52" fmla="*/ 245 w 350"/>
                  <a:gd name="T53" fmla="*/ 126 h 130"/>
                  <a:gd name="T54" fmla="*/ 266 w 350"/>
                  <a:gd name="T55" fmla="*/ 122 h 130"/>
                  <a:gd name="T56" fmla="*/ 285 w 350"/>
                  <a:gd name="T57" fmla="*/ 118 h 130"/>
                  <a:gd name="T58" fmla="*/ 301 w 350"/>
                  <a:gd name="T59" fmla="*/ 112 h 130"/>
                  <a:gd name="T60" fmla="*/ 316 w 350"/>
                  <a:gd name="T61" fmla="*/ 105 h 130"/>
                  <a:gd name="T62" fmla="*/ 328 w 350"/>
                  <a:gd name="T63" fmla="*/ 97 h 130"/>
                  <a:gd name="T64" fmla="*/ 338 w 350"/>
                  <a:gd name="T65" fmla="*/ 89 h 130"/>
                  <a:gd name="T66" fmla="*/ 338 w 350"/>
                  <a:gd name="T67" fmla="*/ 89 h 130"/>
                  <a:gd name="T68" fmla="*/ 341 w 350"/>
                  <a:gd name="T69" fmla="*/ 84 h 130"/>
                  <a:gd name="T70" fmla="*/ 343 w 350"/>
                  <a:gd name="T71" fmla="*/ 78 h 130"/>
                  <a:gd name="T72" fmla="*/ 347 w 350"/>
                  <a:gd name="T73" fmla="*/ 64 h 130"/>
                  <a:gd name="T74" fmla="*/ 350 w 350"/>
                  <a:gd name="T75" fmla="*/ 49 h 130"/>
                  <a:gd name="T76" fmla="*/ 349 w 350"/>
                  <a:gd name="T77" fmla="*/ 35 h 130"/>
                  <a:gd name="T78" fmla="*/ 347 w 350"/>
                  <a:gd name="T79" fmla="*/ 21 h 130"/>
                  <a:gd name="T80" fmla="*/ 345 w 350"/>
                  <a:gd name="T81" fmla="*/ 15 h 130"/>
                  <a:gd name="T82" fmla="*/ 342 w 350"/>
                  <a:gd name="T83" fmla="*/ 10 h 130"/>
                  <a:gd name="T84" fmla="*/ 339 w 350"/>
                  <a:gd name="T85" fmla="*/ 6 h 130"/>
                  <a:gd name="T86" fmla="*/ 335 w 350"/>
                  <a:gd name="T87" fmla="*/ 3 h 130"/>
                  <a:gd name="T88" fmla="*/ 331 w 350"/>
                  <a:gd name="T89" fmla="*/ 2 h 130"/>
                  <a:gd name="T90" fmla="*/ 327 w 350"/>
                  <a:gd name="T91" fmla="*/ 0 h 130"/>
                  <a:gd name="T92" fmla="*/ 327 w 350"/>
                  <a:gd name="T93" fmla="*/ 0 h 130"/>
                  <a:gd name="T94" fmla="*/ 288 w 350"/>
                  <a:gd name="T95" fmla="*/ 13 h 130"/>
                  <a:gd name="T96" fmla="*/ 247 w 350"/>
                  <a:gd name="T97" fmla="*/ 21 h 130"/>
                  <a:gd name="T98" fmla="*/ 247 w 350"/>
                  <a:gd name="T99" fmla="*/ 21 h 130"/>
                  <a:gd name="T100" fmla="*/ 215 w 350"/>
                  <a:gd name="T101" fmla="*/ 26 h 130"/>
                  <a:gd name="T102" fmla="*/ 183 w 350"/>
                  <a:gd name="T103" fmla="*/ 29 h 130"/>
                  <a:gd name="T104" fmla="*/ 150 w 350"/>
                  <a:gd name="T105" fmla="*/ 30 h 130"/>
                  <a:gd name="T106" fmla="*/ 119 w 350"/>
                  <a:gd name="T107" fmla="*/ 32 h 130"/>
                  <a:gd name="T108" fmla="*/ 119 w 350"/>
                  <a:gd name="T109" fmla="*/ 32 h 130"/>
                  <a:gd name="T110" fmla="*/ 92 w 350"/>
                  <a:gd name="T111" fmla="*/ 30 h 130"/>
                  <a:gd name="T112" fmla="*/ 64 w 350"/>
                  <a:gd name="T113" fmla="*/ 28 h 130"/>
                  <a:gd name="T114" fmla="*/ 37 w 350"/>
                  <a:gd name="T115" fmla="*/ 24 h 130"/>
                  <a:gd name="T116" fmla="*/ 11 w 350"/>
                  <a:gd name="T117" fmla="*/ 17 h 130"/>
                  <a:gd name="T118" fmla="*/ 11 w 350"/>
                  <a:gd name="T119" fmla="*/ 17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50" h="130">
                    <a:moveTo>
                      <a:pt x="11" y="17"/>
                    </a:moveTo>
                    <a:lnTo>
                      <a:pt x="11" y="17"/>
                    </a:lnTo>
                    <a:lnTo>
                      <a:pt x="7" y="21"/>
                    </a:lnTo>
                    <a:lnTo>
                      <a:pt x="3" y="26"/>
                    </a:lnTo>
                    <a:lnTo>
                      <a:pt x="2" y="33"/>
                    </a:lnTo>
                    <a:lnTo>
                      <a:pt x="0" y="40"/>
                    </a:lnTo>
                    <a:lnTo>
                      <a:pt x="0" y="47"/>
                    </a:lnTo>
                    <a:lnTo>
                      <a:pt x="2" y="54"/>
                    </a:lnTo>
                    <a:lnTo>
                      <a:pt x="3" y="60"/>
                    </a:lnTo>
                    <a:lnTo>
                      <a:pt x="6" y="67"/>
                    </a:lnTo>
                    <a:lnTo>
                      <a:pt x="14" y="82"/>
                    </a:lnTo>
                    <a:lnTo>
                      <a:pt x="25" y="94"/>
                    </a:lnTo>
                    <a:lnTo>
                      <a:pt x="32" y="101"/>
                    </a:lnTo>
                    <a:lnTo>
                      <a:pt x="39" y="107"/>
                    </a:lnTo>
                    <a:lnTo>
                      <a:pt x="45" y="111"/>
                    </a:lnTo>
                    <a:lnTo>
                      <a:pt x="54" y="115"/>
                    </a:lnTo>
                    <a:lnTo>
                      <a:pt x="54" y="115"/>
                    </a:lnTo>
                    <a:lnTo>
                      <a:pt x="67" y="119"/>
                    </a:lnTo>
                    <a:lnTo>
                      <a:pt x="82" y="123"/>
                    </a:lnTo>
                    <a:lnTo>
                      <a:pt x="100" y="126"/>
                    </a:lnTo>
                    <a:lnTo>
                      <a:pt x="117" y="128"/>
                    </a:lnTo>
                    <a:lnTo>
                      <a:pt x="138" y="130"/>
                    </a:lnTo>
                    <a:lnTo>
                      <a:pt x="160" y="130"/>
                    </a:lnTo>
                    <a:lnTo>
                      <a:pt x="181" y="130"/>
                    </a:lnTo>
                    <a:lnTo>
                      <a:pt x="203" y="130"/>
                    </a:lnTo>
                    <a:lnTo>
                      <a:pt x="225" y="128"/>
                    </a:lnTo>
                    <a:lnTo>
                      <a:pt x="245" y="126"/>
                    </a:lnTo>
                    <a:lnTo>
                      <a:pt x="266" y="122"/>
                    </a:lnTo>
                    <a:lnTo>
                      <a:pt x="285" y="118"/>
                    </a:lnTo>
                    <a:lnTo>
                      <a:pt x="301" y="112"/>
                    </a:lnTo>
                    <a:lnTo>
                      <a:pt x="316" y="105"/>
                    </a:lnTo>
                    <a:lnTo>
                      <a:pt x="328" y="97"/>
                    </a:lnTo>
                    <a:lnTo>
                      <a:pt x="338" y="89"/>
                    </a:lnTo>
                    <a:lnTo>
                      <a:pt x="338" y="89"/>
                    </a:lnTo>
                    <a:lnTo>
                      <a:pt x="341" y="84"/>
                    </a:lnTo>
                    <a:lnTo>
                      <a:pt x="343" y="78"/>
                    </a:lnTo>
                    <a:lnTo>
                      <a:pt x="347" y="64"/>
                    </a:lnTo>
                    <a:lnTo>
                      <a:pt x="350" y="49"/>
                    </a:lnTo>
                    <a:lnTo>
                      <a:pt x="349" y="35"/>
                    </a:lnTo>
                    <a:lnTo>
                      <a:pt x="347" y="21"/>
                    </a:lnTo>
                    <a:lnTo>
                      <a:pt x="345" y="15"/>
                    </a:lnTo>
                    <a:lnTo>
                      <a:pt x="342" y="10"/>
                    </a:lnTo>
                    <a:lnTo>
                      <a:pt x="339" y="6"/>
                    </a:lnTo>
                    <a:lnTo>
                      <a:pt x="335" y="3"/>
                    </a:lnTo>
                    <a:lnTo>
                      <a:pt x="331" y="2"/>
                    </a:lnTo>
                    <a:lnTo>
                      <a:pt x="327" y="0"/>
                    </a:lnTo>
                    <a:lnTo>
                      <a:pt x="327" y="0"/>
                    </a:lnTo>
                    <a:lnTo>
                      <a:pt x="288" y="13"/>
                    </a:lnTo>
                    <a:lnTo>
                      <a:pt x="247" y="21"/>
                    </a:lnTo>
                    <a:lnTo>
                      <a:pt x="247" y="21"/>
                    </a:lnTo>
                    <a:lnTo>
                      <a:pt x="215" y="26"/>
                    </a:lnTo>
                    <a:lnTo>
                      <a:pt x="183" y="29"/>
                    </a:lnTo>
                    <a:lnTo>
                      <a:pt x="150" y="30"/>
                    </a:lnTo>
                    <a:lnTo>
                      <a:pt x="119" y="32"/>
                    </a:lnTo>
                    <a:lnTo>
                      <a:pt x="119" y="32"/>
                    </a:lnTo>
                    <a:lnTo>
                      <a:pt x="92" y="30"/>
                    </a:lnTo>
                    <a:lnTo>
                      <a:pt x="64" y="28"/>
                    </a:lnTo>
                    <a:lnTo>
                      <a:pt x="37" y="24"/>
                    </a:lnTo>
                    <a:lnTo>
                      <a:pt x="11" y="17"/>
                    </a:lnTo>
                    <a:lnTo>
                      <a:pt x="11" y="1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4">
                <a:extLst>
                  <a:ext uri="{FF2B5EF4-FFF2-40B4-BE49-F238E27FC236}">
                    <a16:creationId xmlns:a16="http://schemas.microsoft.com/office/drawing/2014/main" xmlns="" id="{D56DE210-9981-438E-A081-51ACA10AE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26513" y="6127750"/>
                <a:ext cx="555625" cy="207962"/>
              </a:xfrm>
              <a:custGeom>
                <a:avLst/>
                <a:gdLst>
                  <a:gd name="T0" fmla="*/ 11 w 350"/>
                  <a:gd name="T1" fmla="*/ 17 h 131"/>
                  <a:gd name="T2" fmla="*/ 5 w 350"/>
                  <a:gd name="T3" fmla="*/ 24 h 131"/>
                  <a:gd name="T4" fmla="*/ 0 w 350"/>
                  <a:gd name="T5" fmla="*/ 43 h 131"/>
                  <a:gd name="T6" fmla="*/ 2 w 350"/>
                  <a:gd name="T7" fmla="*/ 54 h 131"/>
                  <a:gd name="T8" fmla="*/ 45 w 350"/>
                  <a:gd name="T9" fmla="*/ 66 h 131"/>
                  <a:gd name="T10" fmla="*/ 92 w 350"/>
                  <a:gd name="T11" fmla="*/ 73 h 131"/>
                  <a:gd name="T12" fmla="*/ 146 w 350"/>
                  <a:gd name="T13" fmla="*/ 73 h 131"/>
                  <a:gd name="T14" fmla="*/ 160 w 350"/>
                  <a:gd name="T15" fmla="*/ 73 h 131"/>
                  <a:gd name="T16" fmla="*/ 179 w 350"/>
                  <a:gd name="T17" fmla="*/ 75 h 131"/>
                  <a:gd name="T18" fmla="*/ 190 w 350"/>
                  <a:gd name="T19" fmla="*/ 82 h 131"/>
                  <a:gd name="T20" fmla="*/ 192 w 350"/>
                  <a:gd name="T21" fmla="*/ 92 h 131"/>
                  <a:gd name="T22" fmla="*/ 187 w 350"/>
                  <a:gd name="T23" fmla="*/ 101 h 131"/>
                  <a:gd name="T24" fmla="*/ 173 w 350"/>
                  <a:gd name="T25" fmla="*/ 111 h 131"/>
                  <a:gd name="T26" fmla="*/ 153 w 350"/>
                  <a:gd name="T27" fmla="*/ 120 h 131"/>
                  <a:gd name="T28" fmla="*/ 124 w 350"/>
                  <a:gd name="T29" fmla="*/ 126 h 131"/>
                  <a:gd name="T30" fmla="*/ 108 w 350"/>
                  <a:gd name="T31" fmla="*/ 127 h 131"/>
                  <a:gd name="T32" fmla="*/ 139 w 350"/>
                  <a:gd name="T33" fmla="*/ 130 h 131"/>
                  <a:gd name="T34" fmla="*/ 207 w 350"/>
                  <a:gd name="T35" fmla="*/ 130 h 131"/>
                  <a:gd name="T36" fmla="*/ 271 w 350"/>
                  <a:gd name="T37" fmla="*/ 120 h 131"/>
                  <a:gd name="T38" fmla="*/ 300 w 350"/>
                  <a:gd name="T39" fmla="*/ 112 h 131"/>
                  <a:gd name="T40" fmla="*/ 322 w 350"/>
                  <a:gd name="T41" fmla="*/ 101 h 131"/>
                  <a:gd name="T42" fmla="*/ 338 w 350"/>
                  <a:gd name="T43" fmla="*/ 89 h 131"/>
                  <a:gd name="T44" fmla="*/ 341 w 350"/>
                  <a:gd name="T45" fmla="*/ 84 h 131"/>
                  <a:gd name="T46" fmla="*/ 347 w 350"/>
                  <a:gd name="T47" fmla="*/ 64 h 131"/>
                  <a:gd name="T48" fmla="*/ 349 w 350"/>
                  <a:gd name="T49" fmla="*/ 35 h 131"/>
                  <a:gd name="T50" fmla="*/ 345 w 350"/>
                  <a:gd name="T51" fmla="*/ 15 h 131"/>
                  <a:gd name="T52" fmla="*/ 339 w 350"/>
                  <a:gd name="T53" fmla="*/ 6 h 131"/>
                  <a:gd name="T54" fmla="*/ 331 w 350"/>
                  <a:gd name="T55" fmla="*/ 2 h 131"/>
                  <a:gd name="T56" fmla="*/ 327 w 350"/>
                  <a:gd name="T57" fmla="*/ 0 h 131"/>
                  <a:gd name="T58" fmla="*/ 267 w 350"/>
                  <a:gd name="T59" fmla="*/ 17 h 131"/>
                  <a:gd name="T60" fmla="*/ 247 w 350"/>
                  <a:gd name="T61" fmla="*/ 21 h 131"/>
                  <a:gd name="T62" fmla="*/ 183 w 350"/>
                  <a:gd name="T63" fmla="*/ 29 h 131"/>
                  <a:gd name="T64" fmla="*/ 119 w 350"/>
                  <a:gd name="T65" fmla="*/ 32 h 131"/>
                  <a:gd name="T66" fmla="*/ 92 w 350"/>
                  <a:gd name="T67" fmla="*/ 30 h 131"/>
                  <a:gd name="T68" fmla="*/ 37 w 350"/>
                  <a:gd name="T69" fmla="*/ 24 h 131"/>
                  <a:gd name="T70" fmla="*/ 11 w 350"/>
                  <a:gd name="T71" fmla="*/ 17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0" h="131">
                    <a:moveTo>
                      <a:pt x="11" y="17"/>
                    </a:moveTo>
                    <a:lnTo>
                      <a:pt x="11" y="17"/>
                    </a:lnTo>
                    <a:lnTo>
                      <a:pt x="7" y="21"/>
                    </a:lnTo>
                    <a:lnTo>
                      <a:pt x="5" y="24"/>
                    </a:lnTo>
                    <a:lnTo>
                      <a:pt x="2" y="33"/>
                    </a:lnTo>
                    <a:lnTo>
                      <a:pt x="0" y="43"/>
                    </a:lnTo>
                    <a:lnTo>
                      <a:pt x="2" y="54"/>
                    </a:lnTo>
                    <a:lnTo>
                      <a:pt x="2" y="54"/>
                    </a:lnTo>
                    <a:lnTo>
                      <a:pt x="14" y="58"/>
                    </a:lnTo>
                    <a:lnTo>
                      <a:pt x="45" y="66"/>
                    </a:lnTo>
                    <a:lnTo>
                      <a:pt x="67" y="69"/>
                    </a:lnTo>
                    <a:lnTo>
                      <a:pt x="92" y="73"/>
                    </a:lnTo>
                    <a:lnTo>
                      <a:pt x="119" y="74"/>
                    </a:lnTo>
                    <a:lnTo>
                      <a:pt x="146" y="73"/>
                    </a:lnTo>
                    <a:lnTo>
                      <a:pt x="146" y="73"/>
                    </a:lnTo>
                    <a:lnTo>
                      <a:pt x="160" y="73"/>
                    </a:lnTo>
                    <a:lnTo>
                      <a:pt x="171" y="74"/>
                    </a:lnTo>
                    <a:lnTo>
                      <a:pt x="179" y="75"/>
                    </a:lnTo>
                    <a:lnTo>
                      <a:pt x="186" y="79"/>
                    </a:lnTo>
                    <a:lnTo>
                      <a:pt x="190" y="82"/>
                    </a:lnTo>
                    <a:lnTo>
                      <a:pt x="192" y="86"/>
                    </a:lnTo>
                    <a:lnTo>
                      <a:pt x="192" y="92"/>
                    </a:lnTo>
                    <a:lnTo>
                      <a:pt x="191" y="97"/>
                    </a:lnTo>
                    <a:lnTo>
                      <a:pt x="187" y="101"/>
                    </a:lnTo>
                    <a:lnTo>
                      <a:pt x="181" y="107"/>
                    </a:lnTo>
                    <a:lnTo>
                      <a:pt x="173" y="111"/>
                    </a:lnTo>
                    <a:lnTo>
                      <a:pt x="164" y="116"/>
                    </a:lnTo>
                    <a:lnTo>
                      <a:pt x="153" y="120"/>
                    </a:lnTo>
                    <a:lnTo>
                      <a:pt x="139" y="123"/>
                    </a:lnTo>
                    <a:lnTo>
                      <a:pt x="124" y="126"/>
                    </a:lnTo>
                    <a:lnTo>
                      <a:pt x="108" y="127"/>
                    </a:lnTo>
                    <a:lnTo>
                      <a:pt x="108" y="127"/>
                    </a:lnTo>
                    <a:lnTo>
                      <a:pt x="108" y="127"/>
                    </a:lnTo>
                    <a:lnTo>
                      <a:pt x="139" y="130"/>
                    </a:lnTo>
                    <a:lnTo>
                      <a:pt x="173" y="131"/>
                    </a:lnTo>
                    <a:lnTo>
                      <a:pt x="207" y="130"/>
                    </a:lnTo>
                    <a:lnTo>
                      <a:pt x="240" y="126"/>
                    </a:lnTo>
                    <a:lnTo>
                      <a:pt x="271" y="120"/>
                    </a:lnTo>
                    <a:lnTo>
                      <a:pt x="286" y="116"/>
                    </a:lnTo>
                    <a:lnTo>
                      <a:pt x="300" y="112"/>
                    </a:lnTo>
                    <a:lnTo>
                      <a:pt x="311" y="108"/>
                    </a:lnTo>
                    <a:lnTo>
                      <a:pt x="322" y="101"/>
                    </a:lnTo>
                    <a:lnTo>
                      <a:pt x="331" y="96"/>
                    </a:lnTo>
                    <a:lnTo>
                      <a:pt x="338" y="89"/>
                    </a:lnTo>
                    <a:lnTo>
                      <a:pt x="338" y="89"/>
                    </a:lnTo>
                    <a:lnTo>
                      <a:pt x="341" y="84"/>
                    </a:lnTo>
                    <a:lnTo>
                      <a:pt x="343" y="78"/>
                    </a:lnTo>
                    <a:lnTo>
                      <a:pt x="347" y="64"/>
                    </a:lnTo>
                    <a:lnTo>
                      <a:pt x="350" y="49"/>
                    </a:lnTo>
                    <a:lnTo>
                      <a:pt x="349" y="35"/>
                    </a:lnTo>
                    <a:lnTo>
                      <a:pt x="347" y="21"/>
                    </a:lnTo>
                    <a:lnTo>
                      <a:pt x="345" y="15"/>
                    </a:lnTo>
                    <a:lnTo>
                      <a:pt x="342" y="10"/>
                    </a:lnTo>
                    <a:lnTo>
                      <a:pt x="339" y="6"/>
                    </a:lnTo>
                    <a:lnTo>
                      <a:pt x="335" y="3"/>
                    </a:lnTo>
                    <a:lnTo>
                      <a:pt x="331" y="2"/>
                    </a:lnTo>
                    <a:lnTo>
                      <a:pt x="327" y="0"/>
                    </a:lnTo>
                    <a:lnTo>
                      <a:pt x="327" y="0"/>
                    </a:lnTo>
                    <a:lnTo>
                      <a:pt x="288" y="13"/>
                    </a:lnTo>
                    <a:lnTo>
                      <a:pt x="267" y="17"/>
                    </a:lnTo>
                    <a:lnTo>
                      <a:pt x="247" y="21"/>
                    </a:lnTo>
                    <a:lnTo>
                      <a:pt x="247" y="21"/>
                    </a:lnTo>
                    <a:lnTo>
                      <a:pt x="215" y="26"/>
                    </a:lnTo>
                    <a:lnTo>
                      <a:pt x="183" y="29"/>
                    </a:lnTo>
                    <a:lnTo>
                      <a:pt x="150" y="30"/>
                    </a:lnTo>
                    <a:lnTo>
                      <a:pt x="119" y="32"/>
                    </a:lnTo>
                    <a:lnTo>
                      <a:pt x="119" y="32"/>
                    </a:lnTo>
                    <a:lnTo>
                      <a:pt x="92" y="30"/>
                    </a:lnTo>
                    <a:lnTo>
                      <a:pt x="64" y="28"/>
                    </a:lnTo>
                    <a:lnTo>
                      <a:pt x="37" y="24"/>
                    </a:lnTo>
                    <a:lnTo>
                      <a:pt x="11" y="17"/>
                    </a:lnTo>
                    <a:lnTo>
                      <a:pt x="11" y="17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5">
                <a:extLst>
                  <a:ext uri="{FF2B5EF4-FFF2-40B4-BE49-F238E27FC236}">
                    <a16:creationId xmlns:a16="http://schemas.microsoft.com/office/drawing/2014/main" xmlns="" id="{E7931352-FC82-4CFC-AF78-71AAC9DC3E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0575" y="5462588"/>
                <a:ext cx="2879725" cy="720725"/>
              </a:xfrm>
              <a:custGeom>
                <a:avLst/>
                <a:gdLst>
                  <a:gd name="T0" fmla="*/ 0 w 1814"/>
                  <a:gd name="T1" fmla="*/ 75 h 454"/>
                  <a:gd name="T2" fmla="*/ 4 w 1814"/>
                  <a:gd name="T3" fmla="*/ 90 h 454"/>
                  <a:gd name="T4" fmla="*/ 18 w 1814"/>
                  <a:gd name="T5" fmla="*/ 128 h 454"/>
                  <a:gd name="T6" fmla="*/ 44 w 1814"/>
                  <a:gd name="T7" fmla="*/ 182 h 454"/>
                  <a:gd name="T8" fmla="*/ 80 w 1814"/>
                  <a:gd name="T9" fmla="*/ 246 h 454"/>
                  <a:gd name="T10" fmla="*/ 117 w 1814"/>
                  <a:gd name="T11" fmla="*/ 296 h 454"/>
                  <a:gd name="T12" fmla="*/ 146 w 1814"/>
                  <a:gd name="T13" fmla="*/ 328 h 454"/>
                  <a:gd name="T14" fmla="*/ 178 w 1814"/>
                  <a:gd name="T15" fmla="*/ 358 h 454"/>
                  <a:gd name="T16" fmla="*/ 215 w 1814"/>
                  <a:gd name="T17" fmla="*/ 385 h 454"/>
                  <a:gd name="T18" fmla="*/ 256 w 1814"/>
                  <a:gd name="T19" fmla="*/ 410 h 454"/>
                  <a:gd name="T20" fmla="*/ 300 w 1814"/>
                  <a:gd name="T21" fmla="*/ 429 h 454"/>
                  <a:gd name="T22" fmla="*/ 349 w 1814"/>
                  <a:gd name="T23" fmla="*/ 443 h 454"/>
                  <a:gd name="T24" fmla="*/ 374 w 1814"/>
                  <a:gd name="T25" fmla="*/ 447 h 454"/>
                  <a:gd name="T26" fmla="*/ 432 w 1814"/>
                  <a:gd name="T27" fmla="*/ 452 h 454"/>
                  <a:gd name="T28" fmla="*/ 483 w 1814"/>
                  <a:gd name="T29" fmla="*/ 454 h 454"/>
                  <a:gd name="T30" fmla="*/ 530 w 1814"/>
                  <a:gd name="T31" fmla="*/ 452 h 454"/>
                  <a:gd name="T32" fmla="*/ 572 w 1814"/>
                  <a:gd name="T33" fmla="*/ 447 h 454"/>
                  <a:gd name="T34" fmla="*/ 645 w 1814"/>
                  <a:gd name="T35" fmla="*/ 429 h 454"/>
                  <a:gd name="T36" fmla="*/ 707 w 1814"/>
                  <a:gd name="T37" fmla="*/ 404 h 454"/>
                  <a:gd name="T38" fmla="*/ 760 w 1814"/>
                  <a:gd name="T39" fmla="*/ 377 h 454"/>
                  <a:gd name="T40" fmla="*/ 828 w 1814"/>
                  <a:gd name="T41" fmla="*/ 343 h 454"/>
                  <a:gd name="T42" fmla="*/ 871 w 1814"/>
                  <a:gd name="T43" fmla="*/ 331 h 454"/>
                  <a:gd name="T44" fmla="*/ 894 w 1814"/>
                  <a:gd name="T45" fmla="*/ 328 h 454"/>
                  <a:gd name="T46" fmla="*/ 905 w 1814"/>
                  <a:gd name="T47" fmla="*/ 330 h 454"/>
                  <a:gd name="T48" fmla="*/ 937 w 1814"/>
                  <a:gd name="T49" fmla="*/ 335 h 454"/>
                  <a:gd name="T50" fmla="*/ 975 w 1814"/>
                  <a:gd name="T51" fmla="*/ 353 h 454"/>
                  <a:gd name="T52" fmla="*/ 1033 w 1814"/>
                  <a:gd name="T53" fmla="*/ 388 h 454"/>
                  <a:gd name="T54" fmla="*/ 1084 w 1814"/>
                  <a:gd name="T55" fmla="*/ 414 h 454"/>
                  <a:gd name="T56" fmla="*/ 1146 w 1814"/>
                  <a:gd name="T57" fmla="*/ 434 h 454"/>
                  <a:gd name="T58" fmla="*/ 1184 w 1814"/>
                  <a:gd name="T59" fmla="*/ 441 h 454"/>
                  <a:gd name="T60" fmla="*/ 1228 w 1814"/>
                  <a:gd name="T61" fmla="*/ 447 h 454"/>
                  <a:gd name="T62" fmla="*/ 1278 w 1814"/>
                  <a:gd name="T63" fmla="*/ 448 h 454"/>
                  <a:gd name="T64" fmla="*/ 1334 w 1814"/>
                  <a:gd name="T65" fmla="*/ 447 h 454"/>
                  <a:gd name="T66" fmla="*/ 1398 w 1814"/>
                  <a:gd name="T67" fmla="*/ 440 h 454"/>
                  <a:gd name="T68" fmla="*/ 1426 w 1814"/>
                  <a:gd name="T69" fmla="*/ 436 h 454"/>
                  <a:gd name="T70" fmla="*/ 1481 w 1814"/>
                  <a:gd name="T71" fmla="*/ 419 h 454"/>
                  <a:gd name="T72" fmla="*/ 1531 w 1814"/>
                  <a:gd name="T73" fmla="*/ 398 h 454"/>
                  <a:gd name="T74" fmla="*/ 1576 w 1814"/>
                  <a:gd name="T75" fmla="*/ 370 h 454"/>
                  <a:gd name="T76" fmla="*/ 1617 w 1814"/>
                  <a:gd name="T77" fmla="*/ 338 h 454"/>
                  <a:gd name="T78" fmla="*/ 1652 w 1814"/>
                  <a:gd name="T79" fmla="*/ 302 h 454"/>
                  <a:gd name="T80" fmla="*/ 1685 w 1814"/>
                  <a:gd name="T81" fmla="*/ 264 h 454"/>
                  <a:gd name="T82" fmla="*/ 1712 w 1814"/>
                  <a:gd name="T83" fmla="*/ 225 h 454"/>
                  <a:gd name="T84" fmla="*/ 1748 w 1814"/>
                  <a:gd name="T85" fmla="*/ 166 h 454"/>
                  <a:gd name="T86" fmla="*/ 1782 w 1814"/>
                  <a:gd name="T87" fmla="*/ 94 h 454"/>
                  <a:gd name="T88" fmla="*/ 1803 w 1814"/>
                  <a:gd name="T89" fmla="*/ 37 h 454"/>
                  <a:gd name="T90" fmla="*/ 1814 w 1814"/>
                  <a:gd name="T91" fmla="*/ 0 h 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814" h="454">
                    <a:moveTo>
                      <a:pt x="189" y="50"/>
                    </a:moveTo>
                    <a:lnTo>
                      <a:pt x="0" y="75"/>
                    </a:lnTo>
                    <a:lnTo>
                      <a:pt x="0" y="75"/>
                    </a:lnTo>
                    <a:lnTo>
                      <a:pt x="4" y="90"/>
                    </a:lnTo>
                    <a:lnTo>
                      <a:pt x="10" y="106"/>
                    </a:lnTo>
                    <a:lnTo>
                      <a:pt x="18" y="128"/>
                    </a:lnTo>
                    <a:lnTo>
                      <a:pt x="30" y="154"/>
                    </a:lnTo>
                    <a:lnTo>
                      <a:pt x="44" y="182"/>
                    </a:lnTo>
                    <a:lnTo>
                      <a:pt x="60" y="214"/>
                    </a:lnTo>
                    <a:lnTo>
                      <a:pt x="80" y="246"/>
                    </a:lnTo>
                    <a:lnTo>
                      <a:pt x="104" y="279"/>
                    </a:lnTo>
                    <a:lnTo>
                      <a:pt x="117" y="296"/>
                    </a:lnTo>
                    <a:lnTo>
                      <a:pt x="131" y="312"/>
                    </a:lnTo>
                    <a:lnTo>
                      <a:pt x="146" y="328"/>
                    </a:lnTo>
                    <a:lnTo>
                      <a:pt x="162" y="343"/>
                    </a:lnTo>
                    <a:lnTo>
                      <a:pt x="178" y="358"/>
                    </a:lnTo>
                    <a:lnTo>
                      <a:pt x="196" y="372"/>
                    </a:lnTo>
                    <a:lnTo>
                      <a:pt x="215" y="385"/>
                    </a:lnTo>
                    <a:lnTo>
                      <a:pt x="234" y="398"/>
                    </a:lnTo>
                    <a:lnTo>
                      <a:pt x="256" y="410"/>
                    </a:lnTo>
                    <a:lnTo>
                      <a:pt x="278" y="419"/>
                    </a:lnTo>
                    <a:lnTo>
                      <a:pt x="300" y="429"/>
                    </a:lnTo>
                    <a:lnTo>
                      <a:pt x="324" y="436"/>
                    </a:lnTo>
                    <a:lnTo>
                      <a:pt x="349" y="443"/>
                    </a:lnTo>
                    <a:lnTo>
                      <a:pt x="374" y="447"/>
                    </a:lnTo>
                    <a:lnTo>
                      <a:pt x="374" y="447"/>
                    </a:lnTo>
                    <a:lnTo>
                      <a:pt x="404" y="451"/>
                    </a:lnTo>
                    <a:lnTo>
                      <a:pt x="432" y="452"/>
                    </a:lnTo>
                    <a:lnTo>
                      <a:pt x="457" y="454"/>
                    </a:lnTo>
                    <a:lnTo>
                      <a:pt x="483" y="454"/>
                    </a:lnTo>
                    <a:lnTo>
                      <a:pt x="506" y="454"/>
                    </a:lnTo>
                    <a:lnTo>
                      <a:pt x="530" y="452"/>
                    </a:lnTo>
                    <a:lnTo>
                      <a:pt x="551" y="449"/>
                    </a:lnTo>
                    <a:lnTo>
                      <a:pt x="572" y="447"/>
                    </a:lnTo>
                    <a:lnTo>
                      <a:pt x="611" y="439"/>
                    </a:lnTo>
                    <a:lnTo>
                      <a:pt x="645" y="429"/>
                    </a:lnTo>
                    <a:lnTo>
                      <a:pt x="678" y="417"/>
                    </a:lnTo>
                    <a:lnTo>
                      <a:pt x="707" y="404"/>
                    </a:lnTo>
                    <a:lnTo>
                      <a:pt x="734" y="391"/>
                    </a:lnTo>
                    <a:lnTo>
                      <a:pt x="760" y="377"/>
                    </a:lnTo>
                    <a:lnTo>
                      <a:pt x="806" y="353"/>
                    </a:lnTo>
                    <a:lnTo>
                      <a:pt x="828" y="343"/>
                    </a:lnTo>
                    <a:lnTo>
                      <a:pt x="849" y="336"/>
                    </a:lnTo>
                    <a:lnTo>
                      <a:pt x="871" y="331"/>
                    </a:lnTo>
                    <a:lnTo>
                      <a:pt x="882" y="330"/>
                    </a:lnTo>
                    <a:lnTo>
                      <a:pt x="894" y="328"/>
                    </a:lnTo>
                    <a:lnTo>
                      <a:pt x="894" y="328"/>
                    </a:lnTo>
                    <a:lnTo>
                      <a:pt x="905" y="330"/>
                    </a:lnTo>
                    <a:lnTo>
                      <a:pt x="916" y="331"/>
                    </a:lnTo>
                    <a:lnTo>
                      <a:pt x="937" y="335"/>
                    </a:lnTo>
                    <a:lnTo>
                      <a:pt x="956" y="343"/>
                    </a:lnTo>
                    <a:lnTo>
                      <a:pt x="975" y="353"/>
                    </a:lnTo>
                    <a:lnTo>
                      <a:pt x="1013" y="376"/>
                    </a:lnTo>
                    <a:lnTo>
                      <a:pt x="1033" y="388"/>
                    </a:lnTo>
                    <a:lnTo>
                      <a:pt x="1058" y="402"/>
                    </a:lnTo>
                    <a:lnTo>
                      <a:pt x="1084" y="414"/>
                    </a:lnTo>
                    <a:lnTo>
                      <a:pt x="1112" y="425"/>
                    </a:lnTo>
                    <a:lnTo>
                      <a:pt x="1146" y="434"/>
                    </a:lnTo>
                    <a:lnTo>
                      <a:pt x="1165" y="439"/>
                    </a:lnTo>
                    <a:lnTo>
                      <a:pt x="1184" y="441"/>
                    </a:lnTo>
                    <a:lnTo>
                      <a:pt x="1206" y="444"/>
                    </a:lnTo>
                    <a:lnTo>
                      <a:pt x="1228" y="447"/>
                    </a:lnTo>
                    <a:lnTo>
                      <a:pt x="1252" y="448"/>
                    </a:lnTo>
                    <a:lnTo>
                      <a:pt x="1278" y="448"/>
                    </a:lnTo>
                    <a:lnTo>
                      <a:pt x="1305" y="448"/>
                    </a:lnTo>
                    <a:lnTo>
                      <a:pt x="1334" y="447"/>
                    </a:lnTo>
                    <a:lnTo>
                      <a:pt x="1365" y="444"/>
                    </a:lnTo>
                    <a:lnTo>
                      <a:pt x="1398" y="440"/>
                    </a:lnTo>
                    <a:lnTo>
                      <a:pt x="1398" y="440"/>
                    </a:lnTo>
                    <a:lnTo>
                      <a:pt x="1426" y="436"/>
                    </a:lnTo>
                    <a:lnTo>
                      <a:pt x="1455" y="429"/>
                    </a:lnTo>
                    <a:lnTo>
                      <a:pt x="1481" y="419"/>
                    </a:lnTo>
                    <a:lnTo>
                      <a:pt x="1507" y="410"/>
                    </a:lnTo>
                    <a:lnTo>
                      <a:pt x="1531" y="398"/>
                    </a:lnTo>
                    <a:lnTo>
                      <a:pt x="1554" y="384"/>
                    </a:lnTo>
                    <a:lnTo>
                      <a:pt x="1576" y="370"/>
                    </a:lnTo>
                    <a:lnTo>
                      <a:pt x="1597" y="354"/>
                    </a:lnTo>
                    <a:lnTo>
                      <a:pt x="1617" y="338"/>
                    </a:lnTo>
                    <a:lnTo>
                      <a:pt x="1636" y="320"/>
                    </a:lnTo>
                    <a:lnTo>
                      <a:pt x="1652" y="302"/>
                    </a:lnTo>
                    <a:lnTo>
                      <a:pt x="1670" y="283"/>
                    </a:lnTo>
                    <a:lnTo>
                      <a:pt x="1685" y="264"/>
                    </a:lnTo>
                    <a:lnTo>
                      <a:pt x="1700" y="244"/>
                    </a:lnTo>
                    <a:lnTo>
                      <a:pt x="1712" y="225"/>
                    </a:lnTo>
                    <a:lnTo>
                      <a:pt x="1726" y="206"/>
                    </a:lnTo>
                    <a:lnTo>
                      <a:pt x="1748" y="166"/>
                    </a:lnTo>
                    <a:lnTo>
                      <a:pt x="1767" y="128"/>
                    </a:lnTo>
                    <a:lnTo>
                      <a:pt x="1782" y="94"/>
                    </a:lnTo>
                    <a:lnTo>
                      <a:pt x="1794" y="63"/>
                    </a:lnTo>
                    <a:lnTo>
                      <a:pt x="1803" y="37"/>
                    </a:lnTo>
                    <a:lnTo>
                      <a:pt x="1809" y="18"/>
                    </a:lnTo>
                    <a:lnTo>
                      <a:pt x="1814" y="0"/>
                    </a:lnTo>
                    <a:lnTo>
                      <a:pt x="189" y="5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6">
                <a:extLst>
                  <a:ext uri="{FF2B5EF4-FFF2-40B4-BE49-F238E27FC236}">
                    <a16:creationId xmlns:a16="http://schemas.microsoft.com/office/drawing/2014/main" xmlns="" id="{FB368885-15E6-42F1-8DBF-5324A9016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2738" y="2898775"/>
                <a:ext cx="3367087" cy="2636837"/>
              </a:xfrm>
              <a:custGeom>
                <a:avLst/>
                <a:gdLst>
                  <a:gd name="T0" fmla="*/ 1165 w 2121"/>
                  <a:gd name="T1" fmla="*/ 58 h 1661"/>
                  <a:gd name="T2" fmla="*/ 1086 w 2121"/>
                  <a:gd name="T3" fmla="*/ 46 h 1661"/>
                  <a:gd name="T4" fmla="*/ 988 w 2121"/>
                  <a:gd name="T5" fmla="*/ 47 h 1661"/>
                  <a:gd name="T6" fmla="*/ 869 w 2121"/>
                  <a:gd name="T7" fmla="*/ 69 h 1661"/>
                  <a:gd name="T8" fmla="*/ 803 w 2121"/>
                  <a:gd name="T9" fmla="*/ 92 h 1661"/>
                  <a:gd name="T10" fmla="*/ 735 w 2121"/>
                  <a:gd name="T11" fmla="*/ 126 h 1661"/>
                  <a:gd name="T12" fmla="*/ 70 w 2121"/>
                  <a:gd name="T13" fmla="*/ 0 h 1661"/>
                  <a:gd name="T14" fmla="*/ 40 w 2121"/>
                  <a:gd name="T15" fmla="*/ 68 h 1661"/>
                  <a:gd name="T16" fmla="*/ 10 w 2121"/>
                  <a:gd name="T17" fmla="*/ 175 h 1661"/>
                  <a:gd name="T18" fmla="*/ 0 w 2121"/>
                  <a:gd name="T19" fmla="*/ 291 h 1661"/>
                  <a:gd name="T20" fmla="*/ 86 w 2121"/>
                  <a:gd name="T21" fmla="*/ 374 h 1661"/>
                  <a:gd name="T22" fmla="*/ 230 w 2121"/>
                  <a:gd name="T23" fmla="*/ 499 h 1661"/>
                  <a:gd name="T24" fmla="*/ 364 w 2121"/>
                  <a:gd name="T25" fmla="*/ 623 h 1661"/>
                  <a:gd name="T26" fmla="*/ 341 w 2121"/>
                  <a:gd name="T27" fmla="*/ 689 h 1661"/>
                  <a:gd name="T28" fmla="*/ 283 w 2121"/>
                  <a:gd name="T29" fmla="*/ 912 h 1661"/>
                  <a:gd name="T30" fmla="*/ 243 w 2121"/>
                  <a:gd name="T31" fmla="*/ 1180 h 1661"/>
                  <a:gd name="T32" fmla="*/ 247 w 2121"/>
                  <a:gd name="T33" fmla="*/ 1304 h 1661"/>
                  <a:gd name="T34" fmla="*/ 297 w 2121"/>
                  <a:gd name="T35" fmla="*/ 1373 h 1661"/>
                  <a:gd name="T36" fmla="*/ 362 w 2121"/>
                  <a:gd name="T37" fmla="*/ 1432 h 1661"/>
                  <a:gd name="T38" fmla="*/ 440 w 2121"/>
                  <a:gd name="T39" fmla="*/ 1486 h 1661"/>
                  <a:gd name="T40" fmla="*/ 528 w 2121"/>
                  <a:gd name="T41" fmla="*/ 1532 h 1661"/>
                  <a:gd name="T42" fmla="*/ 625 w 2121"/>
                  <a:gd name="T43" fmla="*/ 1571 h 1661"/>
                  <a:gd name="T44" fmla="*/ 731 w 2121"/>
                  <a:gd name="T45" fmla="*/ 1603 h 1661"/>
                  <a:gd name="T46" fmla="*/ 841 w 2121"/>
                  <a:gd name="T47" fmla="*/ 1629 h 1661"/>
                  <a:gd name="T48" fmla="*/ 997 w 2121"/>
                  <a:gd name="T49" fmla="*/ 1650 h 1661"/>
                  <a:gd name="T50" fmla="*/ 1236 w 2121"/>
                  <a:gd name="T51" fmla="*/ 1661 h 1661"/>
                  <a:gd name="T52" fmla="*/ 1470 w 2121"/>
                  <a:gd name="T53" fmla="*/ 1645 h 1661"/>
                  <a:gd name="T54" fmla="*/ 1619 w 2121"/>
                  <a:gd name="T55" fmla="*/ 1619 h 1661"/>
                  <a:gd name="T56" fmla="*/ 1721 w 2121"/>
                  <a:gd name="T57" fmla="*/ 1593 h 1661"/>
                  <a:gd name="T58" fmla="*/ 1816 w 2121"/>
                  <a:gd name="T59" fmla="*/ 1560 h 1661"/>
                  <a:gd name="T60" fmla="*/ 1902 w 2121"/>
                  <a:gd name="T61" fmla="*/ 1521 h 1661"/>
                  <a:gd name="T62" fmla="*/ 1977 w 2121"/>
                  <a:gd name="T63" fmla="*/ 1476 h 1661"/>
                  <a:gd name="T64" fmla="*/ 2038 w 2121"/>
                  <a:gd name="T65" fmla="*/ 1424 h 1661"/>
                  <a:gd name="T66" fmla="*/ 2084 w 2121"/>
                  <a:gd name="T67" fmla="*/ 1366 h 1661"/>
                  <a:gd name="T68" fmla="*/ 2114 w 2121"/>
                  <a:gd name="T69" fmla="*/ 1302 h 1661"/>
                  <a:gd name="T70" fmla="*/ 2114 w 2121"/>
                  <a:gd name="T71" fmla="*/ 1212 h 1661"/>
                  <a:gd name="T72" fmla="*/ 2091 w 2121"/>
                  <a:gd name="T73" fmla="*/ 1022 h 1661"/>
                  <a:gd name="T74" fmla="*/ 2058 w 2121"/>
                  <a:gd name="T75" fmla="*/ 855 h 1661"/>
                  <a:gd name="T76" fmla="*/ 2019 w 2121"/>
                  <a:gd name="T77" fmla="*/ 708 h 1661"/>
                  <a:gd name="T78" fmla="*/ 1974 w 2121"/>
                  <a:gd name="T79" fmla="*/ 580 h 1661"/>
                  <a:gd name="T80" fmla="*/ 1923 w 2121"/>
                  <a:gd name="T81" fmla="*/ 468 h 1661"/>
                  <a:gd name="T82" fmla="*/ 1868 w 2121"/>
                  <a:gd name="T83" fmla="*/ 373 h 1661"/>
                  <a:gd name="T84" fmla="*/ 1809 w 2121"/>
                  <a:gd name="T85" fmla="*/ 292 h 1661"/>
                  <a:gd name="T86" fmla="*/ 1749 w 2121"/>
                  <a:gd name="T87" fmla="*/ 226 h 1661"/>
                  <a:gd name="T88" fmla="*/ 1687 w 2121"/>
                  <a:gd name="T89" fmla="*/ 173 h 1661"/>
                  <a:gd name="T90" fmla="*/ 1625 w 2121"/>
                  <a:gd name="T91" fmla="*/ 130 h 1661"/>
                  <a:gd name="T92" fmla="*/ 1563 w 2121"/>
                  <a:gd name="T93" fmla="*/ 98 h 1661"/>
                  <a:gd name="T94" fmla="*/ 1483 w 2121"/>
                  <a:gd name="T95" fmla="*/ 68 h 1661"/>
                  <a:gd name="T96" fmla="*/ 1372 w 2121"/>
                  <a:gd name="T97" fmla="*/ 47 h 1661"/>
                  <a:gd name="T98" fmla="*/ 1280 w 2121"/>
                  <a:gd name="T99" fmla="*/ 46 h 1661"/>
                  <a:gd name="T100" fmla="*/ 1213 w 2121"/>
                  <a:gd name="T101" fmla="*/ 53 h 1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21" h="1661">
                    <a:moveTo>
                      <a:pt x="1176" y="61"/>
                    </a:moveTo>
                    <a:lnTo>
                      <a:pt x="1176" y="61"/>
                    </a:lnTo>
                    <a:lnTo>
                      <a:pt x="1165" y="58"/>
                    </a:lnTo>
                    <a:lnTo>
                      <a:pt x="1135" y="51"/>
                    </a:lnTo>
                    <a:lnTo>
                      <a:pt x="1112" y="49"/>
                    </a:lnTo>
                    <a:lnTo>
                      <a:pt x="1086" y="46"/>
                    </a:lnTo>
                    <a:lnTo>
                      <a:pt x="1057" y="45"/>
                    </a:lnTo>
                    <a:lnTo>
                      <a:pt x="1024" y="45"/>
                    </a:lnTo>
                    <a:lnTo>
                      <a:pt x="988" y="47"/>
                    </a:lnTo>
                    <a:lnTo>
                      <a:pt x="950" y="51"/>
                    </a:lnTo>
                    <a:lnTo>
                      <a:pt x="911" y="58"/>
                    </a:lnTo>
                    <a:lnTo>
                      <a:pt x="869" y="69"/>
                    </a:lnTo>
                    <a:lnTo>
                      <a:pt x="847" y="76"/>
                    </a:lnTo>
                    <a:lnTo>
                      <a:pt x="825" y="84"/>
                    </a:lnTo>
                    <a:lnTo>
                      <a:pt x="803" y="92"/>
                    </a:lnTo>
                    <a:lnTo>
                      <a:pt x="780" y="103"/>
                    </a:lnTo>
                    <a:lnTo>
                      <a:pt x="758" y="114"/>
                    </a:lnTo>
                    <a:lnTo>
                      <a:pt x="735" y="126"/>
                    </a:lnTo>
                    <a:lnTo>
                      <a:pt x="712" y="140"/>
                    </a:lnTo>
                    <a:lnTo>
                      <a:pt x="690" y="155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3" y="34"/>
                    </a:lnTo>
                    <a:lnTo>
                      <a:pt x="40" y="68"/>
                    </a:lnTo>
                    <a:lnTo>
                      <a:pt x="28" y="103"/>
                    </a:lnTo>
                    <a:lnTo>
                      <a:pt x="18" y="139"/>
                    </a:lnTo>
                    <a:lnTo>
                      <a:pt x="10" y="175"/>
                    </a:lnTo>
                    <a:lnTo>
                      <a:pt x="4" y="213"/>
                    </a:lnTo>
                    <a:lnTo>
                      <a:pt x="2" y="252"/>
                    </a:lnTo>
                    <a:lnTo>
                      <a:pt x="0" y="291"/>
                    </a:lnTo>
                    <a:lnTo>
                      <a:pt x="0" y="291"/>
                    </a:lnTo>
                    <a:lnTo>
                      <a:pt x="41" y="332"/>
                    </a:lnTo>
                    <a:lnTo>
                      <a:pt x="86" y="374"/>
                    </a:lnTo>
                    <a:lnTo>
                      <a:pt x="134" y="416"/>
                    </a:lnTo>
                    <a:lnTo>
                      <a:pt x="181" y="457"/>
                    </a:lnTo>
                    <a:lnTo>
                      <a:pt x="230" y="499"/>
                    </a:lnTo>
                    <a:lnTo>
                      <a:pt x="278" y="542"/>
                    </a:lnTo>
                    <a:lnTo>
                      <a:pt x="323" y="583"/>
                    </a:lnTo>
                    <a:lnTo>
                      <a:pt x="364" y="623"/>
                    </a:lnTo>
                    <a:lnTo>
                      <a:pt x="364" y="623"/>
                    </a:lnTo>
                    <a:lnTo>
                      <a:pt x="364" y="623"/>
                    </a:lnTo>
                    <a:lnTo>
                      <a:pt x="341" y="689"/>
                    </a:lnTo>
                    <a:lnTo>
                      <a:pt x="320" y="758"/>
                    </a:lnTo>
                    <a:lnTo>
                      <a:pt x="301" y="833"/>
                    </a:lnTo>
                    <a:lnTo>
                      <a:pt x="283" y="912"/>
                    </a:lnTo>
                    <a:lnTo>
                      <a:pt x="268" y="995"/>
                    </a:lnTo>
                    <a:lnTo>
                      <a:pt x="254" y="1085"/>
                    </a:lnTo>
                    <a:lnTo>
                      <a:pt x="243" y="1180"/>
                    </a:lnTo>
                    <a:lnTo>
                      <a:pt x="233" y="1280"/>
                    </a:lnTo>
                    <a:lnTo>
                      <a:pt x="233" y="1280"/>
                    </a:lnTo>
                    <a:lnTo>
                      <a:pt x="247" y="1304"/>
                    </a:lnTo>
                    <a:lnTo>
                      <a:pt x="262" y="1328"/>
                    </a:lnTo>
                    <a:lnTo>
                      <a:pt x="278" y="1351"/>
                    </a:lnTo>
                    <a:lnTo>
                      <a:pt x="297" y="1373"/>
                    </a:lnTo>
                    <a:lnTo>
                      <a:pt x="317" y="1393"/>
                    </a:lnTo>
                    <a:lnTo>
                      <a:pt x="339" y="1413"/>
                    </a:lnTo>
                    <a:lnTo>
                      <a:pt x="362" y="1432"/>
                    </a:lnTo>
                    <a:lnTo>
                      <a:pt x="387" y="1452"/>
                    </a:lnTo>
                    <a:lnTo>
                      <a:pt x="413" y="1469"/>
                    </a:lnTo>
                    <a:lnTo>
                      <a:pt x="440" y="1486"/>
                    </a:lnTo>
                    <a:lnTo>
                      <a:pt x="467" y="1502"/>
                    </a:lnTo>
                    <a:lnTo>
                      <a:pt x="497" y="1518"/>
                    </a:lnTo>
                    <a:lnTo>
                      <a:pt x="528" y="1532"/>
                    </a:lnTo>
                    <a:lnTo>
                      <a:pt x="560" y="1545"/>
                    </a:lnTo>
                    <a:lnTo>
                      <a:pt x="592" y="1559"/>
                    </a:lnTo>
                    <a:lnTo>
                      <a:pt x="625" y="1571"/>
                    </a:lnTo>
                    <a:lnTo>
                      <a:pt x="660" y="1582"/>
                    </a:lnTo>
                    <a:lnTo>
                      <a:pt x="694" y="1593"/>
                    </a:lnTo>
                    <a:lnTo>
                      <a:pt x="731" y="1603"/>
                    </a:lnTo>
                    <a:lnTo>
                      <a:pt x="768" y="1612"/>
                    </a:lnTo>
                    <a:lnTo>
                      <a:pt x="805" y="1620"/>
                    </a:lnTo>
                    <a:lnTo>
                      <a:pt x="841" y="1629"/>
                    </a:lnTo>
                    <a:lnTo>
                      <a:pt x="881" y="1634"/>
                    </a:lnTo>
                    <a:lnTo>
                      <a:pt x="919" y="1641"/>
                    </a:lnTo>
                    <a:lnTo>
                      <a:pt x="997" y="1650"/>
                    </a:lnTo>
                    <a:lnTo>
                      <a:pt x="1077" y="1657"/>
                    </a:lnTo>
                    <a:lnTo>
                      <a:pt x="1156" y="1660"/>
                    </a:lnTo>
                    <a:lnTo>
                      <a:pt x="1236" y="1661"/>
                    </a:lnTo>
                    <a:lnTo>
                      <a:pt x="1315" y="1659"/>
                    </a:lnTo>
                    <a:lnTo>
                      <a:pt x="1394" y="1653"/>
                    </a:lnTo>
                    <a:lnTo>
                      <a:pt x="1470" y="1645"/>
                    </a:lnTo>
                    <a:lnTo>
                      <a:pt x="1545" y="1634"/>
                    </a:lnTo>
                    <a:lnTo>
                      <a:pt x="1582" y="1627"/>
                    </a:lnTo>
                    <a:lnTo>
                      <a:pt x="1619" y="1619"/>
                    </a:lnTo>
                    <a:lnTo>
                      <a:pt x="1653" y="1611"/>
                    </a:lnTo>
                    <a:lnTo>
                      <a:pt x="1688" y="1603"/>
                    </a:lnTo>
                    <a:lnTo>
                      <a:pt x="1721" y="1593"/>
                    </a:lnTo>
                    <a:lnTo>
                      <a:pt x="1755" y="1582"/>
                    </a:lnTo>
                    <a:lnTo>
                      <a:pt x="1786" y="1571"/>
                    </a:lnTo>
                    <a:lnTo>
                      <a:pt x="1816" y="1560"/>
                    </a:lnTo>
                    <a:lnTo>
                      <a:pt x="1846" y="1548"/>
                    </a:lnTo>
                    <a:lnTo>
                      <a:pt x="1874" y="1535"/>
                    </a:lnTo>
                    <a:lnTo>
                      <a:pt x="1902" y="1521"/>
                    </a:lnTo>
                    <a:lnTo>
                      <a:pt x="1929" y="1506"/>
                    </a:lnTo>
                    <a:lnTo>
                      <a:pt x="1953" y="1491"/>
                    </a:lnTo>
                    <a:lnTo>
                      <a:pt x="1977" y="1476"/>
                    </a:lnTo>
                    <a:lnTo>
                      <a:pt x="1998" y="1458"/>
                    </a:lnTo>
                    <a:lnTo>
                      <a:pt x="2019" y="1442"/>
                    </a:lnTo>
                    <a:lnTo>
                      <a:pt x="2038" y="1424"/>
                    </a:lnTo>
                    <a:lnTo>
                      <a:pt x="2055" y="1405"/>
                    </a:lnTo>
                    <a:lnTo>
                      <a:pt x="2070" y="1386"/>
                    </a:lnTo>
                    <a:lnTo>
                      <a:pt x="2084" y="1366"/>
                    </a:lnTo>
                    <a:lnTo>
                      <a:pt x="2096" y="1345"/>
                    </a:lnTo>
                    <a:lnTo>
                      <a:pt x="2106" y="1323"/>
                    </a:lnTo>
                    <a:lnTo>
                      <a:pt x="2114" y="1302"/>
                    </a:lnTo>
                    <a:lnTo>
                      <a:pt x="2121" y="1280"/>
                    </a:lnTo>
                    <a:lnTo>
                      <a:pt x="2121" y="1280"/>
                    </a:lnTo>
                    <a:lnTo>
                      <a:pt x="2114" y="1212"/>
                    </a:lnTo>
                    <a:lnTo>
                      <a:pt x="2107" y="1146"/>
                    </a:lnTo>
                    <a:lnTo>
                      <a:pt x="2099" y="1084"/>
                    </a:lnTo>
                    <a:lnTo>
                      <a:pt x="2091" y="1022"/>
                    </a:lnTo>
                    <a:lnTo>
                      <a:pt x="2080" y="965"/>
                    </a:lnTo>
                    <a:lnTo>
                      <a:pt x="2070" y="909"/>
                    </a:lnTo>
                    <a:lnTo>
                      <a:pt x="2058" y="855"/>
                    </a:lnTo>
                    <a:lnTo>
                      <a:pt x="2046" y="805"/>
                    </a:lnTo>
                    <a:lnTo>
                      <a:pt x="2032" y="756"/>
                    </a:lnTo>
                    <a:lnTo>
                      <a:pt x="2019" y="708"/>
                    </a:lnTo>
                    <a:lnTo>
                      <a:pt x="2005" y="663"/>
                    </a:lnTo>
                    <a:lnTo>
                      <a:pt x="1989" y="621"/>
                    </a:lnTo>
                    <a:lnTo>
                      <a:pt x="1974" y="580"/>
                    </a:lnTo>
                    <a:lnTo>
                      <a:pt x="1958" y="540"/>
                    </a:lnTo>
                    <a:lnTo>
                      <a:pt x="1940" y="504"/>
                    </a:lnTo>
                    <a:lnTo>
                      <a:pt x="1923" y="468"/>
                    </a:lnTo>
                    <a:lnTo>
                      <a:pt x="1904" y="434"/>
                    </a:lnTo>
                    <a:lnTo>
                      <a:pt x="1887" y="403"/>
                    </a:lnTo>
                    <a:lnTo>
                      <a:pt x="1868" y="373"/>
                    </a:lnTo>
                    <a:lnTo>
                      <a:pt x="1849" y="344"/>
                    </a:lnTo>
                    <a:lnTo>
                      <a:pt x="1830" y="318"/>
                    </a:lnTo>
                    <a:lnTo>
                      <a:pt x="1809" y="292"/>
                    </a:lnTo>
                    <a:lnTo>
                      <a:pt x="1790" y="269"/>
                    </a:lnTo>
                    <a:lnTo>
                      <a:pt x="1770" y="248"/>
                    </a:lnTo>
                    <a:lnTo>
                      <a:pt x="1749" y="226"/>
                    </a:lnTo>
                    <a:lnTo>
                      <a:pt x="1729" y="207"/>
                    </a:lnTo>
                    <a:lnTo>
                      <a:pt x="1708" y="189"/>
                    </a:lnTo>
                    <a:lnTo>
                      <a:pt x="1687" y="173"/>
                    </a:lnTo>
                    <a:lnTo>
                      <a:pt x="1666" y="158"/>
                    </a:lnTo>
                    <a:lnTo>
                      <a:pt x="1646" y="143"/>
                    </a:lnTo>
                    <a:lnTo>
                      <a:pt x="1625" y="130"/>
                    </a:lnTo>
                    <a:lnTo>
                      <a:pt x="1604" y="118"/>
                    </a:lnTo>
                    <a:lnTo>
                      <a:pt x="1583" y="107"/>
                    </a:lnTo>
                    <a:lnTo>
                      <a:pt x="1563" y="98"/>
                    </a:lnTo>
                    <a:lnTo>
                      <a:pt x="1542" y="90"/>
                    </a:lnTo>
                    <a:lnTo>
                      <a:pt x="1522" y="81"/>
                    </a:lnTo>
                    <a:lnTo>
                      <a:pt x="1483" y="68"/>
                    </a:lnTo>
                    <a:lnTo>
                      <a:pt x="1444" y="58"/>
                    </a:lnTo>
                    <a:lnTo>
                      <a:pt x="1408" y="51"/>
                    </a:lnTo>
                    <a:lnTo>
                      <a:pt x="1372" y="47"/>
                    </a:lnTo>
                    <a:lnTo>
                      <a:pt x="1338" y="45"/>
                    </a:lnTo>
                    <a:lnTo>
                      <a:pt x="1307" y="45"/>
                    </a:lnTo>
                    <a:lnTo>
                      <a:pt x="1280" y="46"/>
                    </a:lnTo>
                    <a:lnTo>
                      <a:pt x="1254" y="47"/>
                    </a:lnTo>
                    <a:lnTo>
                      <a:pt x="1232" y="50"/>
                    </a:lnTo>
                    <a:lnTo>
                      <a:pt x="1213" y="53"/>
                    </a:lnTo>
                    <a:lnTo>
                      <a:pt x="1186" y="58"/>
                    </a:lnTo>
                    <a:lnTo>
                      <a:pt x="1176" y="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7">
                <a:extLst>
                  <a:ext uri="{FF2B5EF4-FFF2-40B4-BE49-F238E27FC236}">
                    <a16:creationId xmlns:a16="http://schemas.microsoft.com/office/drawing/2014/main" xmlns="" id="{E4EAE252-4B0C-406F-8DBD-BB182B90DF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2738" y="2898775"/>
                <a:ext cx="3367087" cy="2636837"/>
              </a:xfrm>
              <a:custGeom>
                <a:avLst/>
                <a:gdLst>
                  <a:gd name="T0" fmla="*/ 1165 w 2121"/>
                  <a:gd name="T1" fmla="*/ 58 h 1661"/>
                  <a:gd name="T2" fmla="*/ 1086 w 2121"/>
                  <a:gd name="T3" fmla="*/ 46 h 1661"/>
                  <a:gd name="T4" fmla="*/ 988 w 2121"/>
                  <a:gd name="T5" fmla="*/ 47 h 1661"/>
                  <a:gd name="T6" fmla="*/ 869 w 2121"/>
                  <a:gd name="T7" fmla="*/ 69 h 1661"/>
                  <a:gd name="T8" fmla="*/ 803 w 2121"/>
                  <a:gd name="T9" fmla="*/ 92 h 1661"/>
                  <a:gd name="T10" fmla="*/ 735 w 2121"/>
                  <a:gd name="T11" fmla="*/ 126 h 1661"/>
                  <a:gd name="T12" fmla="*/ 70 w 2121"/>
                  <a:gd name="T13" fmla="*/ 0 h 1661"/>
                  <a:gd name="T14" fmla="*/ 40 w 2121"/>
                  <a:gd name="T15" fmla="*/ 68 h 1661"/>
                  <a:gd name="T16" fmla="*/ 10 w 2121"/>
                  <a:gd name="T17" fmla="*/ 175 h 1661"/>
                  <a:gd name="T18" fmla="*/ 0 w 2121"/>
                  <a:gd name="T19" fmla="*/ 291 h 1661"/>
                  <a:gd name="T20" fmla="*/ 86 w 2121"/>
                  <a:gd name="T21" fmla="*/ 374 h 1661"/>
                  <a:gd name="T22" fmla="*/ 230 w 2121"/>
                  <a:gd name="T23" fmla="*/ 499 h 1661"/>
                  <a:gd name="T24" fmla="*/ 364 w 2121"/>
                  <a:gd name="T25" fmla="*/ 623 h 1661"/>
                  <a:gd name="T26" fmla="*/ 341 w 2121"/>
                  <a:gd name="T27" fmla="*/ 689 h 1661"/>
                  <a:gd name="T28" fmla="*/ 283 w 2121"/>
                  <a:gd name="T29" fmla="*/ 912 h 1661"/>
                  <a:gd name="T30" fmla="*/ 243 w 2121"/>
                  <a:gd name="T31" fmla="*/ 1180 h 1661"/>
                  <a:gd name="T32" fmla="*/ 247 w 2121"/>
                  <a:gd name="T33" fmla="*/ 1304 h 1661"/>
                  <a:gd name="T34" fmla="*/ 297 w 2121"/>
                  <a:gd name="T35" fmla="*/ 1373 h 1661"/>
                  <a:gd name="T36" fmla="*/ 362 w 2121"/>
                  <a:gd name="T37" fmla="*/ 1432 h 1661"/>
                  <a:gd name="T38" fmla="*/ 440 w 2121"/>
                  <a:gd name="T39" fmla="*/ 1486 h 1661"/>
                  <a:gd name="T40" fmla="*/ 528 w 2121"/>
                  <a:gd name="T41" fmla="*/ 1532 h 1661"/>
                  <a:gd name="T42" fmla="*/ 625 w 2121"/>
                  <a:gd name="T43" fmla="*/ 1571 h 1661"/>
                  <a:gd name="T44" fmla="*/ 731 w 2121"/>
                  <a:gd name="T45" fmla="*/ 1603 h 1661"/>
                  <a:gd name="T46" fmla="*/ 841 w 2121"/>
                  <a:gd name="T47" fmla="*/ 1629 h 1661"/>
                  <a:gd name="T48" fmla="*/ 997 w 2121"/>
                  <a:gd name="T49" fmla="*/ 1650 h 1661"/>
                  <a:gd name="T50" fmla="*/ 1236 w 2121"/>
                  <a:gd name="T51" fmla="*/ 1661 h 1661"/>
                  <a:gd name="T52" fmla="*/ 1470 w 2121"/>
                  <a:gd name="T53" fmla="*/ 1645 h 1661"/>
                  <a:gd name="T54" fmla="*/ 1619 w 2121"/>
                  <a:gd name="T55" fmla="*/ 1619 h 1661"/>
                  <a:gd name="T56" fmla="*/ 1721 w 2121"/>
                  <a:gd name="T57" fmla="*/ 1593 h 1661"/>
                  <a:gd name="T58" fmla="*/ 1816 w 2121"/>
                  <a:gd name="T59" fmla="*/ 1560 h 1661"/>
                  <a:gd name="T60" fmla="*/ 1902 w 2121"/>
                  <a:gd name="T61" fmla="*/ 1521 h 1661"/>
                  <a:gd name="T62" fmla="*/ 1977 w 2121"/>
                  <a:gd name="T63" fmla="*/ 1476 h 1661"/>
                  <a:gd name="T64" fmla="*/ 2038 w 2121"/>
                  <a:gd name="T65" fmla="*/ 1424 h 1661"/>
                  <a:gd name="T66" fmla="*/ 2084 w 2121"/>
                  <a:gd name="T67" fmla="*/ 1366 h 1661"/>
                  <a:gd name="T68" fmla="*/ 2114 w 2121"/>
                  <a:gd name="T69" fmla="*/ 1302 h 1661"/>
                  <a:gd name="T70" fmla="*/ 2114 w 2121"/>
                  <a:gd name="T71" fmla="*/ 1212 h 1661"/>
                  <a:gd name="T72" fmla="*/ 2091 w 2121"/>
                  <a:gd name="T73" fmla="*/ 1022 h 1661"/>
                  <a:gd name="T74" fmla="*/ 2058 w 2121"/>
                  <a:gd name="T75" fmla="*/ 855 h 1661"/>
                  <a:gd name="T76" fmla="*/ 2019 w 2121"/>
                  <a:gd name="T77" fmla="*/ 708 h 1661"/>
                  <a:gd name="T78" fmla="*/ 1974 w 2121"/>
                  <a:gd name="T79" fmla="*/ 580 h 1661"/>
                  <a:gd name="T80" fmla="*/ 1923 w 2121"/>
                  <a:gd name="T81" fmla="*/ 468 h 1661"/>
                  <a:gd name="T82" fmla="*/ 1868 w 2121"/>
                  <a:gd name="T83" fmla="*/ 373 h 1661"/>
                  <a:gd name="T84" fmla="*/ 1809 w 2121"/>
                  <a:gd name="T85" fmla="*/ 292 h 1661"/>
                  <a:gd name="T86" fmla="*/ 1749 w 2121"/>
                  <a:gd name="T87" fmla="*/ 226 h 1661"/>
                  <a:gd name="T88" fmla="*/ 1687 w 2121"/>
                  <a:gd name="T89" fmla="*/ 173 h 1661"/>
                  <a:gd name="T90" fmla="*/ 1625 w 2121"/>
                  <a:gd name="T91" fmla="*/ 130 h 1661"/>
                  <a:gd name="T92" fmla="*/ 1563 w 2121"/>
                  <a:gd name="T93" fmla="*/ 98 h 1661"/>
                  <a:gd name="T94" fmla="*/ 1483 w 2121"/>
                  <a:gd name="T95" fmla="*/ 68 h 1661"/>
                  <a:gd name="T96" fmla="*/ 1372 w 2121"/>
                  <a:gd name="T97" fmla="*/ 47 h 1661"/>
                  <a:gd name="T98" fmla="*/ 1280 w 2121"/>
                  <a:gd name="T99" fmla="*/ 46 h 1661"/>
                  <a:gd name="T100" fmla="*/ 1213 w 2121"/>
                  <a:gd name="T101" fmla="*/ 53 h 1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21" h="1661">
                    <a:moveTo>
                      <a:pt x="1176" y="61"/>
                    </a:moveTo>
                    <a:lnTo>
                      <a:pt x="1176" y="61"/>
                    </a:lnTo>
                    <a:lnTo>
                      <a:pt x="1165" y="58"/>
                    </a:lnTo>
                    <a:lnTo>
                      <a:pt x="1135" y="51"/>
                    </a:lnTo>
                    <a:lnTo>
                      <a:pt x="1112" y="49"/>
                    </a:lnTo>
                    <a:lnTo>
                      <a:pt x="1086" y="46"/>
                    </a:lnTo>
                    <a:lnTo>
                      <a:pt x="1057" y="45"/>
                    </a:lnTo>
                    <a:lnTo>
                      <a:pt x="1024" y="45"/>
                    </a:lnTo>
                    <a:lnTo>
                      <a:pt x="988" y="47"/>
                    </a:lnTo>
                    <a:lnTo>
                      <a:pt x="950" y="51"/>
                    </a:lnTo>
                    <a:lnTo>
                      <a:pt x="911" y="58"/>
                    </a:lnTo>
                    <a:lnTo>
                      <a:pt x="869" y="69"/>
                    </a:lnTo>
                    <a:lnTo>
                      <a:pt x="847" y="76"/>
                    </a:lnTo>
                    <a:lnTo>
                      <a:pt x="825" y="84"/>
                    </a:lnTo>
                    <a:lnTo>
                      <a:pt x="803" y="92"/>
                    </a:lnTo>
                    <a:lnTo>
                      <a:pt x="780" y="103"/>
                    </a:lnTo>
                    <a:lnTo>
                      <a:pt x="758" y="114"/>
                    </a:lnTo>
                    <a:lnTo>
                      <a:pt x="735" y="126"/>
                    </a:lnTo>
                    <a:lnTo>
                      <a:pt x="712" y="140"/>
                    </a:lnTo>
                    <a:lnTo>
                      <a:pt x="690" y="155"/>
                    </a:lnTo>
                    <a:lnTo>
                      <a:pt x="70" y="0"/>
                    </a:lnTo>
                    <a:lnTo>
                      <a:pt x="70" y="0"/>
                    </a:lnTo>
                    <a:lnTo>
                      <a:pt x="53" y="34"/>
                    </a:lnTo>
                    <a:lnTo>
                      <a:pt x="40" y="68"/>
                    </a:lnTo>
                    <a:lnTo>
                      <a:pt x="28" y="103"/>
                    </a:lnTo>
                    <a:lnTo>
                      <a:pt x="18" y="139"/>
                    </a:lnTo>
                    <a:lnTo>
                      <a:pt x="10" y="175"/>
                    </a:lnTo>
                    <a:lnTo>
                      <a:pt x="4" y="213"/>
                    </a:lnTo>
                    <a:lnTo>
                      <a:pt x="2" y="252"/>
                    </a:lnTo>
                    <a:lnTo>
                      <a:pt x="0" y="291"/>
                    </a:lnTo>
                    <a:lnTo>
                      <a:pt x="0" y="291"/>
                    </a:lnTo>
                    <a:lnTo>
                      <a:pt x="41" y="332"/>
                    </a:lnTo>
                    <a:lnTo>
                      <a:pt x="86" y="374"/>
                    </a:lnTo>
                    <a:lnTo>
                      <a:pt x="134" y="416"/>
                    </a:lnTo>
                    <a:lnTo>
                      <a:pt x="181" y="457"/>
                    </a:lnTo>
                    <a:lnTo>
                      <a:pt x="230" y="499"/>
                    </a:lnTo>
                    <a:lnTo>
                      <a:pt x="278" y="542"/>
                    </a:lnTo>
                    <a:lnTo>
                      <a:pt x="323" y="583"/>
                    </a:lnTo>
                    <a:lnTo>
                      <a:pt x="364" y="623"/>
                    </a:lnTo>
                    <a:lnTo>
                      <a:pt x="364" y="623"/>
                    </a:lnTo>
                    <a:lnTo>
                      <a:pt x="364" y="623"/>
                    </a:lnTo>
                    <a:lnTo>
                      <a:pt x="341" y="689"/>
                    </a:lnTo>
                    <a:lnTo>
                      <a:pt x="320" y="758"/>
                    </a:lnTo>
                    <a:lnTo>
                      <a:pt x="301" y="833"/>
                    </a:lnTo>
                    <a:lnTo>
                      <a:pt x="283" y="912"/>
                    </a:lnTo>
                    <a:lnTo>
                      <a:pt x="268" y="995"/>
                    </a:lnTo>
                    <a:lnTo>
                      <a:pt x="254" y="1085"/>
                    </a:lnTo>
                    <a:lnTo>
                      <a:pt x="243" y="1180"/>
                    </a:lnTo>
                    <a:lnTo>
                      <a:pt x="233" y="1280"/>
                    </a:lnTo>
                    <a:lnTo>
                      <a:pt x="233" y="1280"/>
                    </a:lnTo>
                    <a:lnTo>
                      <a:pt x="247" y="1304"/>
                    </a:lnTo>
                    <a:lnTo>
                      <a:pt x="262" y="1328"/>
                    </a:lnTo>
                    <a:lnTo>
                      <a:pt x="278" y="1351"/>
                    </a:lnTo>
                    <a:lnTo>
                      <a:pt x="297" y="1373"/>
                    </a:lnTo>
                    <a:lnTo>
                      <a:pt x="317" y="1393"/>
                    </a:lnTo>
                    <a:lnTo>
                      <a:pt x="339" y="1413"/>
                    </a:lnTo>
                    <a:lnTo>
                      <a:pt x="362" y="1432"/>
                    </a:lnTo>
                    <a:lnTo>
                      <a:pt x="387" y="1452"/>
                    </a:lnTo>
                    <a:lnTo>
                      <a:pt x="413" y="1469"/>
                    </a:lnTo>
                    <a:lnTo>
                      <a:pt x="440" y="1486"/>
                    </a:lnTo>
                    <a:lnTo>
                      <a:pt x="467" y="1502"/>
                    </a:lnTo>
                    <a:lnTo>
                      <a:pt x="497" y="1518"/>
                    </a:lnTo>
                    <a:lnTo>
                      <a:pt x="528" y="1532"/>
                    </a:lnTo>
                    <a:lnTo>
                      <a:pt x="560" y="1545"/>
                    </a:lnTo>
                    <a:lnTo>
                      <a:pt x="592" y="1559"/>
                    </a:lnTo>
                    <a:lnTo>
                      <a:pt x="625" y="1571"/>
                    </a:lnTo>
                    <a:lnTo>
                      <a:pt x="660" y="1582"/>
                    </a:lnTo>
                    <a:lnTo>
                      <a:pt x="694" y="1593"/>
                    </a:lnTo>
                    <a:lnTo>
                      <a:pt x="731" y="1603"/>
                    </a:lnTo>
                    <a:lnTo>
                      <a:pt x="768" y="1612"/>
                    </a:lnTo>
                    <a:lnTo>
                      <a:pt x="805" y="1620"/>
                    </a:lnTo>
                    <a:lnTo>
                      <a:pt x="841" y="1629"/>
                    </a:lnTo>
                    <a:lnTo>
                      <a:pt x="881" y="1634"/>
                    </a:lnTo>
                    <a:lnTo>
                      <a:pt x="919" y="1641"/>
                    </a:lnTo>
                    <a:lnTo>
                      <a:pt x="997" y="1650"/>
                    </a:lnTo>
                    <a:lnTo>
                      <a:pt x="1077" y="1657"/>
                    </a:lnTo>
                    <a:lnTo>
                      <a:pt x="1156" y="1660"/>
                    </a:lnTo>
                    <a:lnTo>
                      <a:pt x="1236" y="1661"/>
                    </a:lnTo>
                    <a:lnTo>
                      <a:pt x="1315" y="1659"/>
                    </a:lnTo>
                    <a:lnTo>
                      <a:pt x="1394" y="1653"/>
                    </a:lnTo>
                    <a:lnTo>
                      <a:pt x="1470" y="1645"/>
                    </a:lnTo>
                    <a:lnTo>
                      <a:pt x="1545" y="1634"/>
                    </a:lnTo>
                    <a:lnTo>
                      <a:pt x="1582" y="1627"/>
                    </a:lnTo>
                    <a:lnTo>
                      <a:pt x="1619" y="1619"/>
                    </a:lnTo>
                    <a:lnTo>
                      <a:pt x="1653" y="1611"/>
                    </a:lnTo>
                    <a:lnTo>
                      <a:pt x="1688" y="1603"/>
                    </a:lnTo>
                    <a:lnTo>
                      <a:pt x="1721" y="1593"/>
                    </a:lnTo>
                    <a:lnTo>
                      <a:pt x="1755" y="1582"/>
                    </a:lnTo>
                    <a:lnTo>
                      <a:pt x="1786" y="1571"/>
                    </a:lnTo>
                    <a:lnTo>
                      <a:pt x="1816" y="1560"/>
                    </a:lnTo>
                    <a:lnTo>
                      <a:pt x="1846" y="1548"/>
                    </a:lnTo>
                    <a:lnTo>
                      <a:pt x="1874" y="1535"/>
                    </a:lnTo>
                    <a:lnTo>
                      <a:pt x="1902" y="1521"/>
                    </a:lnTo>
                    <a:lnTo>
                      <a:pt x="1929" y="1506"/>
                    </a:lnTo>
                    <a:lnTo>
                      <a:pt x="1953" y="1491"/>
                    </a:lnTo>
                    <a:lnTo>
                      <a:pt x="1977" y="1476"/>
                    </a:lnTo>
                    <a:lnTo>
                      <a:pt x="1998" y="1458"/>
                    </a:lnTo>
                    <a:lnTo>
                      <a:pt x="2019" y="1442"/>
                    </a:lnTo>
                    <a:lnTo>
                      <a:pt x="2038" y="1424"/>
                    </a:lnTo>
                    <a:lnTo>
                      <a:pt x="2055" y="1405"/>
                    </a:lnTo>
                    <a:lnTo>
                      <a:pt x="2070" y="1386"/>
                    </a:lnTo>
                    <a:lnTo>
                      <a:pt x="2084" y="1366"/>
                    </a:lnTo>
                    <a:lnTo>
                      <a:pt x="2096" y="1345"/>
                    </a:lnTo>
                    <a:lnTo>
                      <a:pt x="2106" y="1323"/>
                    </a:lnTo>
                    <a:lnTo>
                      <a:pt x="2114" y="1302"/>
                    </a:lnTo>
                    <a:lnTo>
                      <a:pt x="2121" y="1280"/>
                    </a:lnTo>
                    <a:lnTo>
                      <a:pt x="2121" y="1280"/>
                    </a:lnTo>
                    <a:lnTo>
                      <a:pt x="2114" y="1212"/>
                    </a:lnTo>
                    <a:lnTo>
                      <a:pt x="2107" y="1146"/>
                    </a:lnTo>
                    <a:lnTo>
                      <a:pt x="2099" y="1084"/>
                    </a:lnTo>
                    <a:lnTo>
                      <a:pt x="2091" y="1022"/>
                    </a:lnTo>
                    <a:lnTo>
                      <a:pt x="2080" y="965"/>
                    </a:lnTo>
                    <a:lnTo>
                      <a:pt x="2070" y="909"/>
                    </a:lnTo>
                    <a:lnTo>
                      <a:pt x="2058" y="855"/>
                    </a:lnTo>
                    <a:lnTo>
                      <a:pt x="2046" y="805"/>
                    </a:lnTo>
                    <a:lnTo>
                      <a:pt x="2032" y="756"/>
                    </a:lnTo>
                    <a:lnTo>
                      <a:pt x="2019" y="708"/>
                    </a:lnTo>
                    <a:lnTo>
                      <a:pt x="2005" y="663"/>
                    </a:lnTo>
                    <a:lnTo>
                      <a:pt x="1989" y="621"/>
                    </a:lnTo>
                    <a:lnTo>
                      <a:pt x="1974" y="580"/>
                    </a:lnTo>
                    <a:lnTo>
                      <a:pt x="1958" y="540"/>
                    </a:lnTo>
                    <a:lnTo>
                      <a:pt x="1940" y="504"/>
                    </a:lnTo>
                    <a:lnTo>
                      <a:pt x="1923" y="468"/>
                    </a:lnTo>
                    <a:lnTo>
                      <a:pt x="1904" y="434"/>
                    </a:lnTo>
                    <a:lnTo>
                      <a:pt x="1887" y="403"/>
                    </a:lnTo>
                    <a:lnTo>
                      <a:pt x="1868" y="373"/>
                    </a:lnTo>
                    <a:lnTo>
                      <a:pt x="1849" y="344"/>
                    </a:lnTo>
                    <a:lnTo>
                      <a:pt x="1830" y="318"/>
                    </a:lnTo>
                    <a:lnTo>
                      <a:pt x="1809" y="292"/>
                    </a:lnTo>
                    <a:lnTo>
                      <a:pt x="1790" y="269"/>
                    </a:lnTo>
                    <a:lnTo>
                      <a:pt x="1770" y="248"/>
                    </a:lnTo>
                    <a:lnTo>
                      <a:pt x="1749" y="226"/>
                    </a:lnTo>
                    <a:lnTo>
                      <a:pt x="1729" y="207"/>
                    </a:lnTo>
                    <a:lnTo>
                      <a:pt x="1708" y="189"/>
                    </a:lnTo>
                    <a:lnTo>
                      <a:pt x="1687" y="173"/>
                    </a:lnTo>
                    <a:lnTo>
                      <a:pt x="1666" y="158"/>
                    </a:lnTo>
                    <a:lnTo>
                      <a:pt x="1646" y="143"/>
                    </a:lnTo>
                    <a:lnTo>
                      <a:pt x="1625" y="130"/>
                    </a:lnTo>
                    <a:lnTo>
                      <a:pt x="1604" y="118"/>
                    </a:lnTo>
                    <a:lnTo>
                      <a:pt x="1583" y="107"/>
                    </a:lnTo>
                    <a:lnTo>
                      <a:pt x="1563" y="98"/>
                    </a:lnTo>
                    <a:lnTo>
                      <a:pt x="1542" y="90"/>
                    </a:lnTo>
                    <a:lnTo>
                      <a:pt x="1522" y="81"/>
                    </a:lnTo>
                    <a:lnTo>
                      <a:pt x="1483" y="68"/>
                    </a:lnTo>
                    <a:lnTo>
                      <a:pt x="1444" y="58"/>
                    </a:lnTo>
                    <a:lnTo>
                      <a:pt x="1408" y="51"/>
                    </a:lnTo>
                    <a:lnTo>
                      <a:pt x="1372" y="47"/>
                    </a:lnTo>
                    <a:lnTo>
                      <a:pt x="1338" y="45"/>
                    </a:lnTo>
                    <a:lnTo>
                      <a:pt x="1307" y="45"/>
                    </a:lnTo>
                    <a:lnTo>
                      <a:pt x="1280" y="46"/>
                    </a:lnTo>
                    <a:lnTo>
                      <a:pt x="1254" y="47"/>
                    </a:lnTo>
                    <a:lnTo>
                      <a:pt x="1232" y="50"/>
                    </a:lnTo>
                    <a:lnTo>
                      <a:pt x="1213" y="53"/>
                    </a:lnTo>
                    <a:lnTo>
                      <a:pt x="1186" y="58"/>
                    </a:lnTo>
                    <a:lnTo>
                      <a:pt x="1176" y="6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9">
                <a:extLst>
                  <a:ext uri="{FF2B5EF4-FFF2-40B4-BE49-F238E27FC236}">
                    <a16:creationId xmlns:a16="http://schemas.microsoft.com/office/drawing/2014/main" xmlns="" id="{F6BA110D-DEF5-4BE0-8B23-428BE6FAFC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6875" y="2898775"/>
                <a:ext cx="819150" cy="300037"/>
              </a:xfrm>
              <a:custGeom>
                <a:avLst/>
                <a:gdLst>
                  <a:gd name="T0" fmla="*/ 516 w 516"/>
                  <a:gd name="T1" fmla="*/ 125 h 189"/>
                  <a:gd name="T2" fmla="*/ 17 w 516"/>
                  <a:gd name="T3" fmla="*/ 0 h 189"/>
                  <a:gd name="T4" fmla="*/ 17 w 516"/>
                  <a:gd name="T5" fmla="*/ 0 h 189"/>
                  <a:gd name="T6" fmla="*/ 0 w 516"/>
                  <a:gd name="T7" fmla="*/ 35 h 189"/>
                  <a:gd name="T8" fmla="*/ 24 w 516"/>
                  <a:gd name="T9" fmla="*/ 42 h 189"/>
                  <a:gd name="T10" fmla="*/ 481 w 516"/>
                  <a:gd name="T11" fmla="*/ 189 h 189"/>
                  <a:gd name="T12" fmla="*/ 481 w 516"/>
                  <a:gd name="T13" fmla="*/ 189 h 189"/>
                  <a:gd name="T14" fmla="*/ 485 w 516"/>
                  <a:gd name="T15" fmla="*/ 184 h 189"/>
                  <a:gd name="T16" fmla="*/ 497 w 516"/>
                  <a:gd name="T17" fmla="*/ 171 h 189"/>
                  <a:gd name="T18" fmla="*/ 503 w 516"/>
                  <a:gd name="T19" fmla="*/ 162 h 189"/>
                  <a:gd name="T20" fmla="*/ 508 w 516"/>
                  <a:gd name="T21" fmla="*/ 151 h 189"/>
                  <a:gd name="T22" fmla="*/ 514 w 516"/>
                  <a:gd name="T23" fmla="*/ 139 h 189"/>
                  <a:gd name="T24" fmla="*/ 516 w 516"/>
                  <a:gd name="T25" fmla="*/ 125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6" h="189">
                    <a:moveTo>
                      <a:pt x="516" y="125"/>
                    </a:moveTo>
                    <a:lnTo>
                      <a:pt x="17" y="0"/>
                    </a:lnTo>
                    <a:lnTo>
                      <a:pt x="17" y="0"/>
                    </a:lnTo>
                    <a:lnTo>
                      <a:pt x="0" y="35"/>
                    </a:lnTo>
                    <a:lnTo>
                      <a:pt x="24" y="42"/>
                    </a:lnTo>
                    <a:lnTo>
                      <a:pt x="481" y="189"/>
                    </a:lnTo>
                    <a:lnTo>
                      <a:pt x="481" y="189"/>
                    </a:lnTo>
                    <a:lnTo>
                      <a:pt x="485" y="184"/>
                    </a:lnTo>
                    <a:lnTo>
                      <a:pt x="497" y="171"/>
                    </a:lnTo>
                    <a:lnTo>
                      <a:pt x="503" y="162"/>
                    </a:lnTo>
                    <a:lnTo>
                      <a:pt x="508" y="151"/>
                    </a:lnTo>
                    <a:lnTo>
                      <a:pt x="514" y="139"/>
                    </a:lnTo>
                    <a:lnTo>
                      <a:pt x="516" y="1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20">
                <a:extLst>
                  <a:ext uri="{FF2B5EF4-FFF2-40B4-BE49-F238E27FC236}">
                    <a16:creationId xmlns:a16="http://schemas.microsoft.com/office/drawing/2014/main" xmlns="" id="{802DD8EF-0D0F-4B6E-9DCF-229BC7BCA5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2738" y="3203575"/>
                <a:ext cx="687387" cy="684212"/>
              </a:xfrm>
              <a:custGeom>
                <a:avLst/>
                <a:gdLst>
                  <a:gd name="T0" fmla="*/ 7 w 433"/>
                  <a:gd name="T1" fmla="*/ 2 h 431"/>
                  <a:gd name="T2" fmla="*/ 7 w 433"/>
                  <a:gd name="T3" fmla="*/ 2 h 431"/>
                  <a:gd name="T4" fmla="*/ 4 w 433"/>
                  <a:gd name="T5" fmla="*/ 26 h 431"/>
                  <a:gd name="T6" fmla="*/ 2 w 433"/>
                  <a:gd name="T7" fmla="*/ 50 h 431"/>
                  <a:gd name="T8" fmla="*/ 2 w 433"/>
                  <a:gd name="T9" fmla="*/ 75 h 431"/>
                  <a:gd name="T10" fmla="*/ 0 w 433"/>
                  <a:gd name="T11" fmla="*/ 99 h 431"/>
                  <a:gd name="T12" fmla="*/ 0 w 433"/>
                  <a:gd name="T13" fmla="*/ 99 h 431"/>
                  <a:gd name="T14" fmla="*/ 41 w 433"/>
                  <a:gd name="T15" fmla="*/ 140 h 431"/>
                  <a:gd name="T16" fmla="*/ 86 w 433"/>
                  <a:gd name="T17" fmla="*/ 182 h 431"/>
                  <a:gd name="T18" fmla="*/ 134 w 433"/>
                  <a:gd name="T19" fmla="*/ 224 h 431"/>
                  <a:gd name="T20" fmla="*/ 181 w 433"/>
                  <a:gd name="T21" fmla="*/ 265 h 431"/>
                  <a:gd name="T22" fmla="*/ 230 w 433"/>
                  <a:gd name="T23" fmla="*/ 307 h 431"/>
                  <a:gd name="T24" fmla="*/ 278 w 433"/>
                  <a:gd name="T25" fmla="*/ 350 h 431"/>
                  <a:gd name="T26" fmla="*/ 323 w 433"/>
                  <a:gd name="T27" fmla="*/ 391 h 431"/>
                  <a:gd name="T28" fmla="*/ 364 w 433"/>
                  <a:gd name="T29" fmla="*/ 431 h 431"/>
                  <a:gd name="T30" fmla="*/ 364 w 433"/>
                  <a:gd name="T31" fmla="*/ 431 h 431"/>
                  <a:gd name="T32" fmla="*/ 433 w 433"/>
                  <a:gd name="T33" fmla="*/ 276 h 431"/>
                  <a:gd name="T34" fmla="*/ 433 w 433"/>
                  <a:gd name="T35" fmla="*/ 276 h 431"/>
                  <a:gd name="T36" fmla="*/ 383 w 433"/>
                  <a:gd name="T37" fmla="*/ 243 h 431"/>
                  <a:gd name="T38" fmla="*/ 263 w 433"/>
                  <a:gd name="T39" fmla="*/ 167 h 431"/>
                  <a:gd name="T40" fmla="*/ 194 w 433"/>
                  <a:gd name="T41" fmla="*/ 122 h 431"/>
                  <a:gd name="T42" fmla="*/ 126 w 433"/>
                  <a:gd name="T43" fmla="*/ 77 h 431"/>
                  <a:gd name="T44" fmla="*/ 64 w 433"/>
                  <a:gd name="T45" fmla="*/ 35 h 431"/>
                  <a:gd name="T46" fmla="*/ 15 w 433"/>
                  <a:gd name="T47" fmla="*/ 0 h 431"/>
                  <a:gd name="T48" fmla="*/ 15 w 433"/>
                  <a:gd name="T49" fmla="*/ 0 h 431"/>
                  <a:gd name="T50" fmla="*/ 7 w 433"/>
                  <a:gd name="T51" fmla="*/ 2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33" h="431">
                    <a:moveTo>
                      <a:pt x="7" y="2"/>
                    </a:moveTo>
                    <a:lnTo>
                      <a:pt x="7" y="2"/>
                    </a:lnTo>
                    <a:lnTo>
                      <a:pt x="4" y="26"/>
                    </a:lnTo>
                    <a:lnTo>
                      <a:pt x="2" y="50"/>
                    </a:lnTo>
                    <a:lnTo>
                      <a:pt x="2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41" y="140"/>
                    </a:lnTo>
                    <a:lnTo>
                      <a:pt x="86" y="182"/>
                    </a:lnTo>
                    <a:lnTo>
                      <a:pt x="134" y="224"/>
                    </a:lnTo>
                    <a:lnTo>
                      <a:pt x="181" y="265"/>
                    </a:lnTo>
                    <a:lnTo>
                      <a:pt x="230" y="307"/>
                    </a:lnTo>
                    <a:lnTo>
                      <a:pt x="278" y="350"/>
                    </a:lnTo>
                    <a:lnTo>
                      <a:pt x="323" y="391"/>
                    </a:lnTo>
                    <a:lnTo>
                      <a:pt x="364" y="431"/>
                    </a:lnTo>
                    <a:lnTo>
                      <a:pt x="364" y="431"/>
                    </a:lnTo>
                    <a:lnTo>
                      <a:pt x="433" y="276"/>
                    </a:lnTo>
                    <a:lnTo>
                      <a:pt x="433" y="276"/>
                    </a:lnTo>
                    <a:lnTo>
                      <a:pt x="383" y="243"/>
                    </a:lnTo>
                    <a:lnTo>
                      <a:pt x="263" y="167"/>
                    </a:lnTo>
                    <a:lnTo>
                      <a:pt x="194" y="122"/>
                    </a:lnTo>
                    <a:lnTo>
                      <a:pt x="126" y="77"/>
                    </a:lnTo>
                    <a:lnTo>
                      <a:pt x="64" y="35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7" y="2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21">
                <a:extLst>
                  <a:ext uri="{FF2B5EF4-FFF2-40B4-BE49-F238E27FC236}">
                    <a16:creationId xmlns:a16="http://schemas.microsoft.com/office/drawing/2014/main" xmlns="" id="{3A75C0BF-B066-47D9-B5A3-BDC11980BA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32738" y="3203575"/>
                <a:ext cx="687387" cy="684212"/>
              </a:xfrm>
              <a:custGeom>
                <a:avLst/>
                <a:gdLst>
                  <a:gd name="T0" fmla="*/ 7 w 433"/>
                  <a:gd name="T1" fmla="*/ 2 h 431"/>
                  <a:gd name="T2" fmla="*/ 7 w 433"/>
                  <a:gd name="T3" fmla="*/ 2 h 431"/>
                  <a:gd name="T4" fmla="*/ 4 w 433"/>
                  <a:gd name="T5" fmla="*/ 26 h 431"/>
                  <a:gd name="T6" fmla="*/ 2 w 433"/>
                  <a:gd name="T7" fmla="*/ 50 h 431"/>
                  <a:gd name="T8" fmla="*/ 2 w 433"/>
                  <a:gd name="T9" fmla="*/ 75 h 431"/>
                  <a:gd name="T10" fmla="*/ 0 w 433"/>
                  <a:gd name="T11" fmla="*/ 99 h 431"/>
                  <a:gd name="T12" fmla="*/ 0 w 433"/>
                  <a:gd name="T13" fmla="*/ 99 h 431"/>
                  <a:gd name="T14" fmla="*/ 41 w 433"/>
                  <a:gd name="T15" fmla="*/ 140 h 431"/>
                  <a:gd name="T16" fmla="*/ 86 w 433"/>
                  <a:gd name="T17" fmla="*/ 182 h 431"/>
                  <a:gd name="T18" fmla="*/ 134 w 433"/>
                  <a:gd name="T19" fmla="*/ 224 h 431"/>
                  <a:gd name="T20" fmla="*/ 181 w 433"/>
                  <a:gd name="T21" fmla="*/ 265 h 431"/>
                  <a:gd name="T22" fmla="*/ 230 w 433"/>
                  <a:gd name="T23" fmla="*/ 307 h 431"/>
                  <a:gd name="T24" fmla="*/ 278 w 433"/>
                  <a:gd name="T25" fmla="*/ 350 h 431"/>
                  <a:gd name="T26" fmla="*/ 323 w 433"/>
                  <a:gd name="T27" fmla="*/ 391 h 431"/>
                  <a:gd name="T28" fmla="*/ 364 w 433"/>
                  <a:gd name="T29" fmla="*/ 431 h 431"/>
                  <a:gd name="T30" fmla="*/ 364 w 433"/>
                  <a:gd name="T31" fmla="*/ 431 h 431"/>
                  <a:gd name="T32" fmla="*/ 433 w 433"/>
                  <a:gd name="T33" fmla="*/ 276 h 431"/>
                  <a:gd name="T34" fmla="*/ 433 w 433"/>
                  <a:gd name="T35" fmla="*/ 276 h 431"/>
                  <a:gd name="T36" fmla="*/ 383 w 433"/>
                  <a:gd name="T37" fmla="*/ 243 h 431"/>
                  <a:gd name="T38" fmla="*/ 263 w 433"/>
                  <a:gd name="T39" fmla="*/ 167 h 431"/>
                  <a:gd name="T40" fmla="*/ 194 w 433"/>
                  <a:gd name="T41" fmla="*/ 122 h 431"/>
                  <a:gd name="T42" fmla="*/ 126 w 433"/>
                  <a:gd name="T43" fmla="*/ 77 h 431"/>
                  <a:gd name="T44" fmla="*/ 64 w 433"/>
                  <a:gd name="T45" fmla="*/ 35 h 431"/>
                  <a:gd name="T46" fmla="*/ 15 w 433"/>
                  <a:gd name="T47" fmla="*/ 0 h 431"/>
                  <a:gd name="T48" fmla="*/ 15 w 433"/>
                  <a:gd name="T49" fmla="*/ 0 h 431"/>
                  <a:gd name="T50" fmla="*/ 7 w 433"/>
                  <a:gd name="T51" fmla="*/ 2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33" h="431">
                    <a:moveTo>
                      <a:pt x="7" y="2"/>
                    </a:moveTo>
                    <a:lnTo>
                      <a:pt x="7" y="2"/>
                    </a:lnTo>
                    <a:lnTo>
                      <a:pt x="4" y="26"/>
                    </a:lnTo>
                    <a:lnTo>
                      <a:pt x="2" y="50"/>
                    </a:lnTo>
                    <a:lnTo>
                      <a:pt x="2" y="75"/>
                    </a:lnTo>
                    <a:lnTo>
                      <a:pt x="0" y="99"/>
                    </a:lnTo>
                    <a:lnTo>
                      <a:pt x="0" y="99"/>
                    </a:lnTo>
                    <a:lnTo>
                      <a:pt x="41" y="140"/>
                    </a:lnTo>
                    <a:lnTo>
                      <a:pt x="86" y="182"/>
                    </a:lnTo>
                    <a:lnTo>
                      <a:pt x="134" y="224"/>
                    </a:lnTo>
                    <a:lnTo>
                      <a:pt x="181" y="265"/>
                    </a:lnTo>
                    <a:lnTo>
                      <a:pt x="230" y="307"/>
                    </a:lnTo>
                    <a:lnTo>
                      <a:pt x="278" y="350"/>
                    </a:lnTo>
                    <a:lnTo>
                      <a:pt x="323" y="391"/>
                    </a:lnTo>
                    <a:lnTo>
                      <a:pt x="364" y="431"/>
                    </a:lnTo>
                    <a:lnTo>
                      <a:pt x="364" y="431"/>
                    </a:lnTo>
                    <a:lnTo>
                      <a:pt x="433" y="276"/>
                    </a:lnTo>
                    <a:lnTo>
                      <a:pt x="433" y="276"/>
                    </a:lnTo>
                    <a:lnTo>
                      <a:pt x="383" y="243"/>
                    </a:lnTo>
                    <a:lnTo>
                      <a:pt x="263" y="167"/>
                    </a:lnTo>
                    <a:lnTo>
                      <a:pt x="194" y="122"/>
                    </a:lnTo>
                    <a:lnTo>
                      <a:pt x="126" y="77"/>
                    </a:lnTo>
                    <a:lnTo>
                      <a:pt x="64" y="35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7" y="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22">
                <a:extLst>
                  <a:ext uri="{FF2B5EF4-FFF2-40B4-BE49-F238E27FC236}">
                    <a16:creationId xmlns:a16="http://schemas.microsoft.com/office/drawing/2014/main" xmlns="" id="{B2B5365C-AA56-49C5-881D-478E011EE6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2625" y="3013075"/>
                <a:ext cx="2997200" cy="2522537"/>
              </a:xfrm>
              <a:custGeom>
                <a:avLst/>
                <a:gdLst>
                  <a:gd name="T0" fmla="*/ 0 w 1888"/>
                  <a:gd name="T1" fmla="*/ 1208 h 1589"/>
                  <a:gd name="T2" fmla="*/ 84 w 1888"/>
                  <a:gd name="T3" fmla="*/ 1321 h 1589"/>
                  <a:gd name="T4" fmla="*/ 207 w 1888"/>
                  <a:gd name="T5" fmla="*/ 1414 h 1589"/>
                  <a:gd name="T6" fmla="*/ 359 w 1888"/>
                  <a:gd name="T7" fmla="*/ 1487 h 1589"/>
                  <a:gd name="T8" fmla="*/ 535 w 1888"/>
                  <a:gd name="T9" fmla="*/ 1540 h 1589"/>
                  <a:gd name="T10" fmla="*/ 764 w 1888"/>
                  <a:gd name="T11" fmla="*/ 1578 h 1589"/>
                  <a:gd name="T12" fmla="*/ 1161 w 1888"/>
                  <a:gd name="T13" fmla="*/ 1581 h 1589"/>
                  <a:gd name="T14" fmla="*/ 1420 w 1888"/>
                  <a:gd name="T15" fmla="*/ 1539 h 1589"/>
                  <a:gd name="T16" fmla="*/ 1583 w 1888"/>
                  <a:gd name="T17" fmla="*/ 1488 h 1589"/>
                  <a:gd name="T18" fmla="*/ 1720 w 1888"/>
                  <a:gd name="T19" fmla="*/ 1419 h 1589"/>
                  <a:gd name="T20" fmla="*/ 1822 w 1888"/>
                  <a:gd name="T21" fmla="*/ 1333 h 1589"/>
                  <a:gd name="T22" fmla="*/ 1881 w 1888"/>
                  <a:gd name="T23" fmla="*/ 1230 h 1589"/>
                  <a:gd name="T24" fmla="*/ 1863 w 1888"/>
                  <a:gd name="T25" fmla="*/ 993 h 1589"/>
                  <a:gd name="T26" fmla="*/ 1802 w 1888"/>
                  <a:gd name="T27" fmla="*/ 693 h 1589"/>
                  <a:gd name="T28" fmla="*/ 1719 w 1888"/>
                  <a:gd name="T29" fmla="*/ 457 h 1589"/>
                  <a:gd name="T30" fmla="*/ 1620 w 1888"/>
                  <a:gd name="T31" fmla="*/ 279 h 1589"/>
                  <a:gd name="T32" fmla="*/ 1511 w 1888"/>
                  <a:gd name="T33" fmla="*/ 148 h 1589"/>
                  <a:gd name="T34" fmla="*/ 1396 w 1888"/>
                  <a:gd name="T35" fmla="*/ 61 h 1589"/>
                  <a:gd name="T36" fmla="*/ 1307 w 1888"/>
                  <a:gd name="T37" fmla="*/ 16 h 1589"/>
                  <a:gd name="T38" fmla="*/ 1241 w 1888"/>
                  <a:gd name="T39" fmla="*/ 107 h 1589"/>
                  <a:gd name="T40" fmla="*/ 1145 w 1888"/>
                  <a:gd name="T41" fmla="*/ 223 h 1589"/>
                  <a:gd name="T42" fmla="*/ 1044 w 1888"/>
                  <a:gd name="T43" fmla="*/ 275 h 1589"/>
                  <a:gd name="T44" fmla="*/ 938 w 1888"/>
                  <a:gd name="T45" fmla="*/ 276 h 1589"/>
                  <a:gd name="T46" fmla="*/ 875 w 1888"/>
                  <a:gd name="T47" fmla="*/ 257 h 1589"/>
                  <a:gd name="T48" fmla="*/ 785 w 1888"/>
                  <a:gd name="T49" fmla="*/ 176 h 1589"/>
                  <a:gd name="T50" fmla="*/ 659 w 1888"/>
                  <a:gd name="T51" fmla="*/ 27 h 1589"/>
                  <a:gd name="T52" fmla="*/ 565 w 1888"/>
                  <a:gd name="T53" fmla="*/ 23 h 1589"/>
                  <a:gd name="T54" fmla="*/ 457 w 1888"/>
                  <a:gd name="T55" fmla="*/ 83 h 1589"/>
                  <a:gd name="T56" fmla="*/ 204 w 1888"/>
                  <a:gd name="T57" fmla="*/ 88 h 1589"/>
                  <a:gd name="T58" fmla="*/ 178 w 1888"/>
                  <a:gd name="T59" fmla="*/ 218 h 1589"/>
                  <a:gd name="T60" fmla="*/ 204 w 1888"/>
                  <a:gd name="T61" fmla="*/ 347 h 1589"/>
                  <a:gd name="T62" fmla="*/ 241 w 1888"/>
                  <a:gd name="T63" fmla="*/ 398 h 1589"/>
                  <a:gd name="T64" fmla="*/ 225 w 1888"/>
                  <a:gd name="T65" fmla="*/ 464 h 1589"/>
                  <a:gd name="T66" fmla="*/ 207 w 1888"/>
                  <a:gd name="T67" fmla="*/ 569 h 1589"/>
                  <a:gd name="T68" fmla="*/ 215 w 1888"/>
                  <a:gd name="T69" fmla="*/ 677 h 1589"/>
                  <a:gd name="T70" fmla="*/ 249 w 1888"/>
                  <a:gd name="T71" fmla="*/ 776 h 1589"/>
                  <a:gd name="T72" fmla="*/ 308 w 1888"/>
                  <a:gd name="T73" fmla="*/ 859 h 1589"/>
                  <a:gd name="T74" fmla="*/ 388 w 1888"/>
                  <a:gd name="T75" fmla="*/ 916 h 1589"/>
                  <a:gd name="T76" fmla="*/ 468 w 1888"/>
                  <a:gd name="T77" fmla="*/ 937 h 1589"/>
                  <a:gd name="T78" fmla="*/ 600 w 1888"/>
                  <a:gd name="T79" fmla="*/ 1064 h 1589"/>
                  <a:gd name="T80" fmla="*/ 766 w 1888"/>
                  <a:gd name="T81" fmla="*/ 1144 h 1589"/>
                  <a:gd name="T82" fmla="*/ 949 w 1888"/>
                  <a:gd name="T83" fmla="*/ 1177 h 1589"/>
                  <a:gd name="T84" fmla="*/ 1096 w 1888"/>
                  <a:gd name="T85" fmla="*/ 1170 h 1589"/>
                  <a:gd name="T86" fmla="*/ 1269 w 1888"/>
                  <a:gd name="T87" fmla="*/ 1121 h 1589"/>
                  <a:gd name="T88" fmla="*/ 1420 w 1888"/>
                  <a:gd name="T89" fmla="*/ 1027 h 1589"/>
                  <a:gd name="T90" fmla="*/ 1499 w 1888"/>
                  <a:gd name="T91" fmla="*/ 991 h 1589"/>
                  <a:gd name="T92" fmla="*/ 1497 w 1888"/>
                  <a:gd name="T93" fmla="*/ 1069 h 1589"/>
                  <a:gd name="T94" fmla="*/ 1460 w 1888"/>
                  <a:gd name="T95" fmla="*/ 1148 h 1589"/>
                  <a:gd name="T96" fmla="*/ 1348 w 1888"/>
                  <a:gd name="T97" fmla="*/ 1242 h 1589"/>
                  <a:gd name="T98" fmla="*/ 1180 w 1888"/>
                  <a:gd name="T99" fmla="*/ 1310 h 1589"/>
                  <a:gd name="T100" fmla="*/ 977 w 1888"/>
                  <a:gd name="T101" fmla="*/ 1354 h 1589"/>
                  <a:gd name="T102" fmla="*/ 757 w 1888"/>
                  <a:gd name="T103" fmla="*/ 1373 h 1589"/>
                  <a:gd name="T104" fmla="*/ 538 w 1888"/>
                  <a:gd name="T105" fmla="*/ 1366 h 1589"/>
                  <a:gd name="T106" fmla="*/ 378 w 1888"/>
                  <a:gd name="T107" fmla="*/ 1344 h 1589"/>
                  <a:gd name="T108" fmla="*/ 229 w 1888"/>
                  <a:gd name="T109" fmla="*/ 1298 h 1589"/>
                  <a:gd name="T110" fmla="*/ 127 w 1888"/>
                  <a:gd name="T111" fmla="*/ 1242 h 1589"/>
                  <a:gd name="T112" fmla="*/ 55 w 1888"/>
                  <a:gd name="T113" fmla="*/ 1171 h 1589"/>
                  <a:gd name="T114" fmla="*/ 15 w 1888"/>
                  <a:gd name="T115" fmla="*/ 1083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888" h="1589">
                    <a:moveTo>
                      <a:pt x="14" y="1072"/>
                    </a:moveTo>
                    <a:lnTo>
                      <a:pt x="14" y="1072"/>
                    </a:lnTo>
                    <a:lnTo>
                      <a:pt x="7" y="1138"/>
                    </a:lnTo>
                    <a:lnTo>
                      <a:pt x="0" y="1208"/>
                    </a:lnTo>
                    <a:lnTo>
                      <a:pt x="0" y="1208"/>
                    </a:lnTo>
                    <a:lnTo>
                      <a:pt x="14" y="1232"/>
                    </a:lnTo>
                    <a:lnTo>
                      <a:pt x="29" y="1256"/>
                    </a:lnTo>
                    <a:lnTo>
                      <a:pt x="45" y="1279"/>
                    </a:lnTo>
                    <a:lnTo>
                      <a:pt x="64" y="1301"/>
                    </a:lnTo>
                    <a:lnTo>
                      <a:pt x="84" y="1321"/>
                    </a:lnTo>
                    <a:lnTo>
                      <a:pt x="106" y="1341"/>
                    </a:lnTo>
                    <a:lnTo>
                      <a:pt x="129" y="1360"/>
                    </a:lnTo>
                    <a:lnTo>
                      <a:pt x="154" y="1380"/>
                    </a:lnTo>
                    <a:lnTo>
                      <a:pt x="180" y="1397"/>
                    </a:lnTo>
                    <a:lnTo>
                      <a:pt x="207" y="1414"/>
                    </a:lnTo>
                    <a:lnTo>
                      <a:pt x="234" y="1430"/>
                    </a:lnTo>
                    <a:lnTo>
                      <a:pt x="264" y="1446"/>
                    </a:lnTo>
                    <a:lnTo>
                      <a:pt x="295" y="1460"/>
                    </a:lnTo>
                    <a:lnTo>
                      <a:pt x="327" y="1473"/>
                    </a:lnTo>
                    <a:lnTo>
                      <a:pt x="359" y="1487"/>
                    </a:lnTo>
                    <a:lnTo>
                      <a:pt x="392" y="1499"/>
                    </a:lnTo>
                    <a:lnTo>
                      <a:pt x="427" y="1510"/>
                    </a:lnTo>
                    <a:lnTo>
                      <a:pt x="461" y="1521"/>
                    </a:lnTo>
                    <a:lnTo>
                      <a:pt x="498" y="1531"/>
                    </a:lnTo>
                    <a:lnTo>
                      <a:pt x="535" y="1540"/>
                    </a:lnTo>
                    <a:lnTo>
                      <a:pt x="572" y="1548"/>
                    </a:lnTo>
                    <a:lnTo>
                      <a:pt x="608" y="1557"/>
                    </a:lnTo>
                    <a:lnTo>
                      <a:pt x="648" y="1562"/>
                    </a:lnTo>
                    <a:lnTo>
                      <a:pt x="686" y="1569"/>
                    </a:lnTo>
                    <a:lnTo>
                      <a:pt x="764" y="1578"/>
                    </a:lnTo>
                    <a:lnTo>
                      <a:pt x="844" y="1585"/>
                    </a:lnTo>
                    <a:lnTo>
                      <a:pt x="923" y="1588"/>
                    </a:lnTo>
                    <a:lnTo>
                      <a:pt x="1003" y="1589"/>
                    </a:lnTo>
                    <a:lnTo>
                      <a:pt x="1082" y="1587"/>
                    </a:lnTo>
                    <a:lnTo>
                      <a:pt x="1161" y="1581"/>
                    </a:lnTo>
                    <a:lnTo>
                      <a:pt x="1237" y="1573"/>
                    </a:lnTo>
                    <a:lnTo>
                      <a:pt x="1312" y="1562"/>
                    </a:lnTo>
                    <a:lnTo>
                      <a:pt x="1349" y="1555"/>
                    </a:lnTo>
                    <a:lnTo>
                      <a:pt x="1386" y="1547"/>
                    </a:lnTo>
                    <a:lnTo>
                      <a:pt x="1420" y="1539"/>
                    </a:lnTo>
                    <a:lnTo>
                      <a:pt x="1455" y="1531"/>
                    </a:lnTo>
                    <a:lnTo>
                      <a:pt x="1488" y="1521"/>
                    </a:lnTo>
                    <a:lnTo>
                      <a:pt x="1522" y="1510"/>
                    </a:lnTo>
                    <a:lnTo>
                      <a:pt x="1553" y="1499"/>
                    </a:lnTo>
                    <a:lnTo>
                      <a:pt x="1583" y="1488"/>
                    </a:lnTo>
                    <a:lnTo>
                      <a:pt x="1613" y="1476"/>
                    </a:lnTo>
                    <a:lnTo>
                      <a:pt x="1641" y="1463"/>
                    </a:lnTo>
                    <a:lnTo>
                      <a:pt x="1669" y="1449"/>
                    </a:lnTo>
                    <a:lnTo>
                      <a:pt x="1696" y="1434"/>
                    </a:lnTo>
                    <a:lnTo>
                      <a:pt x="1720" y="1419"/>
                    </a:lnTo>
                    <a:lnTo>
                      <a:pt x="1744" y="1404"/>
                    </a:lnTo>
                    <a:lnTo>
                      <a:pt x="1765" y="1386"/>
                    </a:lnTo>
                    <a:lnTo>
                      <a:pt x="1786" y="1370"/>
                    </a:lnTo>
                    <a:lnTo>
                      <a:pt x="1805" y="1352"/>
                    </a:lnTo>
                    <a:lnTo>
                      <a:pt x="1822" y="1333"/>
                    </a:lnTo>
                    <a:lnTo>
                      <a:pt x="1837" y="1314"/>
                    </a:lnTo>
                    <a:lnTo>
                      <a:pt x="1851" y="1294"/>
                    </a:lnTo>
                    <a:lnTo>
                      <a:pt x="1863" y="1273"/>
                    </a:lnTo>
                    <a:lnTo>
                      <a:pt x="1873" y="1251"/>
                    </a:lnTo>
                    <a:lnTo>
                      <a:pt x="1881" y="1230"/>
                    </a:lnTo>
                    <a:lnTo>
                      <a:pt x="1888" y="1208"/>
                    </a:lnTo>
                    <a:lnTo>
                      <a:pt x="1888" y="1208"/>
                    </a:lnTo>
                    <a:lnTo>
                      <a:pt x="1881" y="1133"/>
                    </a:lnTo>
                    <a:lnTo>
                      <a:pt x="1873" y="1062"/>
                    </a:lnTo>
                    <a:lnTo>
                      <a:pt x="1863" y="993"/>
                    </a:lnTo>
                    <a:lnTo>
                      <a:pt x="1854" y="927"/>
                    </a:lnTo>
                    <a:lnTo>
                      <a:pt x="1843" y="865"/>
                    </a:lnTo>
                    <a:lnTo>
                      <a:pt x="1831" y="805"/>
                    </a:lnTo>
                    <a:lnTo>
                      <a:pt x="1817" y="748"/>
                    </a:lnTo>
                    <a:lnTo>
                      <a:pt x="1802" y="693"/>
                    </a:lnTo>
                    <a:lnTo>
                      <a:pt x="1787" y="641"/>
                    </a:lnTo>
                    <a:lnTo>
                      <a:pt x="1772" y="592"/>
                    </a:lnTo>
                    <a:lnTo>
                      <a:pt x="1754" y="545"/>
                    </a:lnTo>
                    <a:lnTo>
                      <a:pt x="1738" y="500"/>
                    </a:lnTo>
                    <a:lnTo>
                      <a:pt x="1719" y="457"/>
                    </a:lnTo>
                    <a:lnTo>
                      <a:pt x="1701" y="418"/>
                    </a:lnTo>
                    <a:lnTo>
                      <a:pt x="1681" y="380"/>
                    </a:lnTo>
                    <a:lnTo>
                      <a:pt x="1662" y="344"/>
                    </a:lnTo>
                    <a:lnTo>
                      <a:pt x="1641" y="310"/>
                    </a:lnTo>
                    <a:lnTo>
                      <a:pt x="1620" y="279"/>
                    </a:lnTo>
                    <a:lnTo>
                      <a:pt x="1599" y="249"/>
                    </a:lnTo>
                    <a:lnTo>
                      <a:pt x="1578" y="222"/>
                    </a:lnTo>
                    <a:lnTo>
                      <a:pt x="1556" y="196"/>
                    </a:lnTo>
                    <a:lnTo>
                      <a:pt x="1533" y="171"/>
                    </a:lnTo>
                    <a:lnTo>
                      <a:pt x="1511" y="148"/>
                    </a:lnTo>
                    <a:lnTo>
                      <a:pt x="1488" y="128"/>
                    </a:lnTo>
                    <a:lnTo>
                      <a:pt x="1466" y="109"/>
                    </a:lnTo>
                    <a:lnTo>
                      <a:pt x="1443" y="91"/>
                    </a:lnTo>
                    <a:lnTo>
                      <a:pt x="1420" y="76"/>
                    </a:lnTo>
                    <a:lnTo>
                      <a:pt x="1396" y="61"/>
                    </a:lnTo>
                    <a:lnTo>
                      <a:pt x="1373" y="47"/>
                    </a:lnTo>
                    <a:lnTo>
                      <a:pt x="1352" y="35"/>
                    </a:lnTo>
                    <a:lnTo>
                      <a:pt x="1328" y="26"/>
                    </a:lnTo>
                    <a:lnTo>
                      <a:pt x="1307" y="16"/>
                    </a:lnTo>
                    <a:lnTo>
                      <a:pt x="1307" y="16"/>
                    </a:lnTo>
                    <a:lnTo>
                      <a:pt x="1307" y="35"/>
                    </a:lnTo>
                    <a:lnTo>
                      <a:pt x="1307" y="35"/>
                    </a:lnTo>
                    <a:lnTo>
                      <a:pt x="1282" y="60"/>
                    </a:lnTo>
                    <a:lnTo>
                      <a:pt x="1260" y="84"/>
                    </a:lnTo>
                    <a:lnTo>
                      <a:pt x="1241" y="107"/>
                    </a:lnTo>
                    <a:lnTo>
                      <a:pt x="1224" y="131"/>
                    </a:lnTo>
                    <a:lnTo>
                      <a:pt x="1191" y="171"/>
                    </a:lnTo>
                    <a:lnTo>
                      <a:pt x="1176" y="191"/>
                    </a:lnTo>
                    <a:lnTo>
                      <a:pt x="1161" y="208"/>
                    </a:lnTo>
                    <a:lnTo>
                      <a:pt x="1145" y="223"/>
                    </a:lnTo>
                    <a:lnTo>
                      <a:pt x="1128" y="238"/>
                    </a:lnTo>
                    <a:lnTo>
                      <a:pt x="1111" y="250"/>
                    </a:lnTo>
                    <a:lnTo>
                      <a:pt x="1090" y="260"/>
                    </a:lnTo>
                    <a:lnTo>
                      <a:pt x="1068" y="268"/>
                    </a:lnTo>
                    <a:lnTo>
                      <a:pt x="1044" y="275"/>
                    </a:lnTo>
                    <a:lnTo>
                      <a:pt x="1017" y="278"/>
                    </a:lnTo>
                    <a:lnTo>
                      <a:pt x="987" y="279"/>
                    </a:lnTo>
                    <a:lnTo>
                      <a:pt x="987" y="279"/>
                    </a:lnTo>
                    <a:lnTo>
                      <a:pt x="953" y="278"/>
                    </a:lnTo>
                    <a:lnTo>
                      <a:pt x="938" y="276"/>
                    </a:lnTo>
                    <a:lnTo>
                      <a:pt x="923" y="274"/>
                    </a:lnTo>
                    <a:lnTo>
                      <a:pt x="911" y="271"/>
                    </a:lnTo>
                    <a:lnTo>
                      <a:pt x="897" y="267"/>
                    </a:lnTo>
                    <a:lnTo>
                      <a:pt x="886" y="261"/>
                    </a:lnTo>
                    <a:lnTo>
                      <a:pt x="875" y="257"/>
                    </a:lnTo>
                    <a:lnTo>
                      <a:pt x="855" y="245"/>
                    </a:lnTo>
                    <a:lnTo>
                      <a:pt x="836" y="230"/>
                    </a:lnTo>
                    <a:lnTo>
                      <a:pt x="818" y="214"/>
                    </a:lnTo>
                    <a:lnTo>
                      <a:pt x="802" y="196"/>
                    </a:lnTo>
                    <a:lnTo>
                      <a:pt x="785" y="176"/>
                    </a:lnTo>
                    <a:lnTo>
                      <a:pt x="768" y="155"/>
                    </a:lnTo>
                    <a:lnTo>
                      <a:pt x="731" y="107"/>
                    </a:lnTo>
                    <a:lnTo>
                      <a:pt x="709" y="82"/>
                    </a:lnTo>
                    <a:lnTo>
                      <a:pt x="686" y="54"/>
                    </a:lnTo>
                    <a:lnTo>
                      <a:pt x="659" y="27"/>
                    </a:lnTo>
                    <a:lnTo>
                      <a:pt x="628" y="0"/>
                    </a:lnTo>
                    <a:lnTo>
                      <a:pt x="628" y="0"/>
                    </a:lnTo>
                    <a:lnTo>
                      <a:pt x="607" y="7"/>
                    </a:lnTo>
                    <a:lnTo>
                      <a:pt x="587" y="13"/>
                    </a:lnTo>
                    <a:lnTo>
                      <a:pt x="565" y="23"/>
                    </a:lnTo>
                    <a:lnTo>
                      <a:pt x="543" y="33"/>
                    </a:lnTo>
                    <a:lnTo>
                      <a:pt x="523" y="43"/>
                    </a:lnTo>
                    <a:lnTo>
                      <a:pt x="501" y="56"/>
                    </a:lnTo>
                    <a:lnTo>
                      <a:pt x="479" y="69"/>
                    </a:lnTo>
                    <a:lnTo>
                      <a:pt x="457" y="83"/>
                    </a:lnTo>
                    <a:lnTo>
                      <a:pt x="237" y="28"/>
                    </a:lnTo>
                    <a:lnTo>
                      <a:pt x="237" y="28"/>
                    </a:lnTo>
                    <a:lnTo>
                      <a:pt x="225" y="46"/>
                    </a:lnTo>
                    <a:lnTo>
                      <a:pt x="214" y="65"/>
                    </a:lnTo>
                    <a:lnTo>
                      <a:pt x="204" y="88"/>
                    </a:lnTo>
                    <a:lnTo>
                      <a:pt x="196" y="112"/>
                    </a:lnTo>
                    <a:lnTo>
                      <a:pt x="189" y="137"/>
                    </a:lnTo>
                    <a:lnTo>
                      <a:pt x="184" y="163"/>
                    </a:lnTo>
                    <a:lnTo>
                      <a:pt x="180" y="191"/>
                    </a:lnTo>
                    <a:lnTo>
                      <a:pt x="178" y="218"/>
                    </a:lnTo>
                    <a:lnTo>
                      <a:pt x="180" y="245"/>
                    </a:lnTo>
                    <a:lnTo>
                      <a:pt x="182" y="272"/>
                    </a:lnTo>
                    <a:lnTo>
                      <a:pt x="187" y="298"/>
                    </a:lnTo>
                    <a:lnTo>
                      <a:pt x="195" y="323"/>
                    </a:lnTo>
                    <a:lnTo>
                      <a:pt x="204" y="347"/>
                    </a:lnTo>
                    <a:lnTo>
                      <a:pt x="210" y="358"/>
                    </a:lnTo>
                    <a:lnTo>
                      <a:pt x="217" y="369"/>
                    </a:lnTo>
                    <a:lnTo>
                      <a:pt x="225" y="378"/>
                    </a:lnTo>
                    <a:lnTo>
                      <a:pt x="233" y="388"/>
                    </a:lnTo>
                    <a:lnTo>
                      <a:pt x="241" y="398"/>
                    </a:lnTo>
                    <a:lnTo>
                      <a:pt x="251" y="406"/>
                    </a:lnTo>
                    <a:lnTo>
                      <a:pt x="251" y="406"/>
                    </a:lnTo>
                    <a:lnTo>
                      <a:pt x="241" y="425"/>
                    </a:lnTo>
                    <a:lnTo>
                      <a:pt x="233" y="444"/>
                    </a:lnTo>
                    <a:lnTo>
                      <a:pt x="225" y="464"/>
                    </a:lnTo>
                    <a:lnTo>
                      <a:pt x="219" y="485"/>
                    </a:lnTo>
                    <a:lnTo>
                      <a:pt x="214" y="505"/>
                    </a:lnTo>
                    <a:lnTo>
                      <a:pt x="211" y="527"/>
                    </a:lnTo>
                    <a:lnTo>
                      <a:pt x="208" y="549"/>
                    </a:lnTo>
                    <a:lnTo>
                      <a:pt x="207" y="569"/>
                    </a:lnTo>
                    <a:lnTo>
                      <a:pt x="206" y="591"/>
                    </a:lnTo>
                    <a:lnTo>
                      <a:pt x="207" y="613"/>
                    </a:lnTo>
                    <a:lnTo>
                      <a:pt x="208" y="635"/>
                    </a:lnTo>
                    <a:lnTo>
                      <a:pt x="211" y="656"/>
                    </a:lnTo>
                    <a:lnTo>
                      <a:pt x="215" y="677"/>
                    </a:lnTo>
                    <a:lnTo>
                      <a:pt x="221" y="697"/>
                    </a:lnTo>
                    <a:lnTo>
                      <a:pt x="226" y="718"/>
                    </a:lnTo>
                    <a:lnTo>
                      <a:pt x="233" y="738"/>
                    </a:lnTo>
                    <a:lnTo>
                      <a:pt x="241" y="757"/>
                    </a:lnTo>
                    <a:lnTo>
                      <a:pt x="249" y="776"/>
                    </a:lnTo>
                    <a:lnTo>
                      <a:pt x="259" y="794"/>
                    </a:lnTo>
                    <a:lnTo>
                      <a:pt x="270" y="812"/>
                    </a:lnTo>
                    <a:lnTo>
                      <a:pt x="282" y="828"/>
                    </a:lnTo>
                    <a:lnTo>
                      <a:pt x="294" y="844"/>
                    </a:lnTo>
                    <a:lnTo>
                      <a:pt x="308" y="859"/>
                    </a:lnTo>
                    <a:lnTo>
                      <a:pt x="323" y="873"/>
                    </a:lnTo>
                    <a:lnTo>
                      <a:pt x="338" y="885"/>
                    </a:lnTo>
                    <a:lnTo>
                      <a:pt x="354" y="897"/>
                    </a:lnTo>
                    <a:lnTo>
                      <a:pt x="370" y="907"/>
                    </a:lnTo>
                    <a:lnTo>
                      <a:pt x="388" y="916"/>
                    </a:lnTo>
                    <a:lnTo>
                      <a:pt x="407" y="923"/>
                    </a:lnTo>
                    <a:lnTo>
                      <a:pt x="426" y="930"/>
                    </a:lnTo>
                    <a:lnTo>
                      <a:pt x="447" y="934"/>
                    </a:lnTo>
                    <a:lnTo>
                      <a:pt x="468" y="937"/>
                    </a:lnTo>
                    <a:lnTo>
                      <a:pt x="468" y="937"/>
                    </a:lnTo>
                    <a:lnTo>
                      <a:pt x="491" y="965"/>
                    </a:lnTo>
                    <a:lnTo>
                      <a:pt x="516" y="993"/>
                    </a:lnTo>
                    <a:lnTo>
                      <a:pt x="543" y="1019"/>
                    </a:lnTo>
                    <a:lnTo>
                      <a:pt x="572" y="1042"/>
                    </a:lnTo>
                    <a:lnTo>
                      <a:pt x="600" y="1064"/>
                    </a:lnTo>
                    <a:lnTo>
                      <a:pt x="632" y="1084"/>
                    </a:lnTo>
                    <a:lnTo>
                      <a:pt x="664" y="1102"/>
                    </a:lnTo>
                    <a:lnTo>
                      <a:pt x="697" y="1117"/>
                    </a:lnTo>
                    <a:lnTo>
                      <a:pt x="731" y="1132"/>
                    </a:lnTo>
                    <a:lnTo>
                      <a:pt x="766" y="1144"/>
                    </a:lnTo>
                    <a:lnTo>
                      <a:pt x="802" y="1153"/>
                    </a:lnTo>
                    <a:lnTo>
                      <a:pt x="838" y="1163"/>
                    </a:lnTo>
                    <a:lnTo>
                      <a:pt x="874" y="1168"/>
                    </a:lnTo>
                    <a:lnTo>
                      <a:pt x="912" y="1174"/>
                    </a:lnTo>
                    <a:lnTo>
                      <a:pt x="949" y="1177"/>
                    </a:lnTo>
                    <a:lnTo>
                      <a:pt x="987" y="1178"/>
                    </a:lnTo>
                    <a:lnTo>
                      <a:pt x="987" y="1178"/>
                    </a:lnTo>
                    <a:lnTo>
                      <a:pt x="1022" y="1177"/>
                    </a:lnTo>
                    <a:lnTo>
                      <a:pt x="1059" y="1174"/>
                    </a:lnTo>
                    <a:lnTo>
                      <a:pt x="1096" y="1170"/>
                    </a:lnTo>
                    <a:lnTo>
                      <a:pt x="1131" y="1163"/>
                    </a:lnTo>
                    <a:lnTo>
                      <a:pt x="1166" y="1155"/>
                    </a:lnTo>
                    <a:lnTo>
                      <a:pt x="1201" y="1145"/>
                    </a:lnTo>
                    <a:lnTo>
                      <a:pt x="1235" y="1134"/>
                    </a:lnTo>
                    <a:lnTo>
                      <a:pt x="1269" y="1121"/>
                    </a:lnTo>
                    <a:lnTo>
                      <a:pt x="1301" y="1106"/>
                    </a:lnTo>
                    <a:lnTo>
                      <a:pt x="1333" y="1088"/>
                    </a:lnTo>
                    <a:lnTo>
                      <a:pt x="1362" y="1069"/>
                    </a:lnTo>
                    <a:lnTo>
                      <a:pt x="1392" y="1049"/>
                    </a:lnTo>
                    <a:lnTo>
                      <a:pt x="1420" y="1027"/>
                    </a:lnTo>
                    <a:lnTo>
                      <a:pt x="1447" y="1002"/>
                    </a:lnTo>
                    <a:lnTo>
                      <a:pt x="1471" y="976"/>
                    </a:lnTo>
                    <a:lnTo>
                      <a:pt x="1496" y="949"/>
                    </a:lnTo>
                    <a:lnTo>
                      <a:pt x="1496" y="949"/>
                    </a:lnTo>
                    <a:lnTo>
                      <a:pt x="1499" y="991"/>
                    </a:lnTo>
                    <a:lnTo>
                      <a:pt x="1500" y="1031"/>
                    </a:lnTo>
                    <a:lnTo>
                      <a:pt x="1500" y="1031"/>
                    </a:lnTo>
                    <a:lnTo>
                      <a:pt x="1500" y="1043"/>
                    </a:lnTo>
                    <a:lnTo>
                      <a:pt x="1499" y="1055"/>
                    </a:lnTo>
                    <a:lnTo>
                      <a:pt x="1497" y="1069"/>
                    </a:lnTo>
                    <a:lnTo>
                      <a:pt x="1494" y="1081"/>
                    </a:lnTo>
                    <a:lnTo>
                      <a:pt x="1490" y="1092"/>
                    </a:lnTo>
                    <a:lnTo>
                      <a:pt x="1486" y="1104"/>
                    </a:lnTo>
                    <a:lnTo>
                      <a:pt x="1475" y="1128"/>
                    </a:lnTo>
                    <a:lnTo>
                      <a:pt x="1460" y="1148"/>
                    </a:lnTo>
                    <a:lnTo>
                      <a:pt x="1443" y="1170"/>
                    </a:lnTo>
                    <a:lnTo>
                      <a:pt x="1422" y="1189"/>
                    </a:lnTo>
                    <a:lnTo>
                      <a:pt x="1401" y="1208"/>
                    </a:lnTo>
                    <a:lnTo>
                      <a:pt x="1375" y="1226"/>
                    </a:lnTo>
                    <a:lnTo>
                      <a:pt x="1348" y="1242"/>
                    </a:lnTo>
                    <a:lnTo>
                      <a:pt x="1318" y="1257"/>
                    </a:lnTo>
                    <a:lnTo>
                      <a:pt x="1286" y="1272"/>
                    </a:lnTo>
                    <a:lnTo>
                      <a:pt x="1252" y="1286"/>
                    </a:lnTo>
                    <a:lnTo>
                      <a:pt x="1217" y="1299"/>
                    </a:lnTo>
                    <a:lnTo>
                      <a:pt x="1180" y="1310"/>
                    </a:lnTo>
                    <a:lnTo>
                      <a:pt x="1142" y="1321"/>
                    </a:lnTo>
                    <a:lnTo>
                      <a:pt x="1103" y="1330"/>
                    </a:lnTo>
                    <a:lnTo>
                      <a:pt x="1062" y="1340"/>
                    </a:lnTo>
                    <a:lnTo>
                      <a:pt x="1019" y="1347"/>
                    </a:lnTo>
                    <a:lnTo>
                      <a:pt x="977" y="1354"/>
                    </a:lnTo>
                    <a:lnTo>
                      <a:pt x="934" y="1359"/>
                    </a:lnTo>
                    <a:lnTo>
                      <a:pt x="890" y="1365"/>
                    </a:lnTo>
                    <a:lnTo>
                      <a:pt x="847" y="1369"/>
                    </a:lnTo>
                    <a:lnTo>
                      <a:pt x="802" y="1371"/>
                    </a:lnTo>
                    <a:lnTo>
                      <a:pt x="757" y="1373"/>
                    </a:lnTo>
                    <a:lnTo>
                      <a:pt x="712" y="1373"/>
                    </a:lnTo>
                    <a:lnTo>
                      <a:pt x="668" y="1373"/>
                    </a:lnTo>
                    <a:lnTo>
                      <a:pt x="623" y="1371"/>
                    </a:lnTo>
                    <a:lnTo>
                      <a:pt x="580" y="1369"/>
                    </a:lnTo>
                    <a:lnTo>
                      <a:pt x="538" y="1366"/>
                    </a:lnTo>
                    <a:lnTo>
                      <a:pt x="496" y="1362"/>
                    </a:lnTo>
                    <a:lnTo>
                      <a:pt x="455" y="1356"/>
                    </a:lnTo>
                    <a:lnTo>
                      <a:pt x="455" y="1356"/>
                    </a:lnTo>
                    <a:lnTo>
                      <a:pt x="415" y="1351"/>
                    </a:lnTo>
                    <a:lnTo>
                      <a:pt x="378" y="1344"/>
                    </a:lnTo>
                    <a:lnTo>
                      <a:pt x="344" y="1336"/>
                    </a:lnTo>
                    <a:lnTo>
                      <a:pt x="313" y="1328"/>
                    </a:lnTo>
                    <a:lnTo>
                      <a:pt x="283" y="1318"/>
                    </a:lnTo>
                    <a:lnTo>
                      <a:pt x="255" y="1309"/>
                    </a:lnTo>
                    <a:lnTo>
                      <a:pt x="229" y="1298"/>
                    </a:lnTo>
                    <a:lnTo>
                      <a:pt x="206" y="1287"/>
                    </a:lnTo>
                    <a:lnTo>
                      <a:pt x="182" y="1276"/>
                    </a:lnTo>
                    <a:lnTo>
                      <a:pt x="163" y="1265"/>
                    </a:lnTo>
                    <a:lnTo>
                      <a:pt x="144" y="1253"/>
                    </a:lnTo>
                    <a:lnTo>
                      <a:pt x="127" y="1242"/>
                    </a:lnTo>
                    <a:lnTo>
                      <a:pt x="112" y="1230"/>
                    </a:lnTo>
                    <a:lnTo>
                      <a:pt x="98" y="1217"/>
                    </a:lnTo>
                    <a:lnTo>
                      <a:pt x="84" y="1205"/>
                    </a:lnTo>
                    <a:lnTo>
                      <a:pt x="74" y="1194"/>
                    </a:lnTo>
                    <a:lnTo>
                      <a:pt x="55" y="1171"/>
                    </a:lnTo>
                    <a:lnTo>
                      <a:pt x="41" y="1149"/>
                    </a:lnTo>
                    <a:lnTo>
                      <a:pt x="30" y="1129"/>
                    </a:lnTo>
                    <a:lnTo>
                      <a:pt x="23" y="1110"/>
                    </a:lnTo>
                    <a:lnTo>
                      <a:pt x="18" y="1095"/>
                    </a:lnTo>
                    <a:lnTo>
                      <a:pt x="15" y="1083"/>
                    </a:lnTo>
                    <a:lnTo>
                      <a:pt x="14" y="1072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3">
                <a:extLst>
                  <a:ext uri="{FF2B5EF4-FFF2-40B4-BE49-F238E27FC236}">
                    <a16:creationId xmlns:a16="http://schemas.microsoft.com/office/drawing/2014/main" xmlns="" id="{EFCEFEA0-58A6-4258-9A05-50F6B525C7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2625" y="3013075"/>
                <a:ext cx="2997200" cy="2522537"/>
              </a:xfrm>
              <a:custGeom>
                <a:avLst/>
                <a:gdLst>
                  <a:gd name="T0" fmla="*/ 0 w 1888"/>
                  <a:gd name="T1" fmla="*/ 1208 h 1589"/>
                  <a:gd name="T2" fmla="*/ 84 w 1888"/>
                  <a:gd name="T3" fmla="*/ 1321 h 1589"/>
                  <a:gd name="T4" fmla="*/ 207 w 1888"/>
                  <a:gd name="T5" fmla="*/ 1414 h 1589"/>
                  <a:gd name="T6" fmla="*/ 359 w 1888"/>
                  <a:gd name="T7" fmla="*/ 1487 h 1589"/>
                  <a:gd name="T8" fmla="*/ 535 w 1888"/>
                  <a:gd name="T9" fmla="*/ 1540 h 1589"/>
                  <a:gd name="T10" fmla="*/ 764 w 1888"/>
                  <a:gd name="T11" fmla="*/ 1578 h 1589"/>
                  <a:gd name="T12" fmla="*/ 1161 w 1888"/>
                  <a:gd name="T13" fmla="*/ 1581 h 1589"/>
                  <a:gd name="T14" fmla="*/ 1420 w 1888"/>
                  <a:gd name="T15" fmla="*/ 1539 h 1589"/>
                  <a:gd name="T16" fmla="*/ 1583 w 1888"/>
                  <a:gd name="T17" fmla="*/ 1488 h 1589"/>
                  <a:gd name="T18" fmla="*/ 1720 w 1888"/>
                  <a:gd name="T19" fmla="*/ 1419 h 1589"/>
                  <a:gd name="T20" fmla="*/ 1822 w 1888"/>
                  <a:gd name="T21" fmla="*/ 1333 h 1589"/>
                  <a:gd name="T22" fmla="*/ 1881 w 1888"/>
                  <a:gd name="T23" fmla="*/ 1230 h 1589"/>
                  <a:gd name="T24" fmla="*/ 1863 w 1888"/>
                  <a:gd name="T25" fmla="*/ 993 h 1589"/>
                  <a:gd name="T26" fmla="*/ 1802 w 1888"/>
                  <a:gd name="T27" fmla="*/ 693 h 1589"/>
                  <a:gd name="T28" fmla="*/ 1719 w 1888"/>
                  <a:gd name="T29" fmla="*/ 457 h 1589"/>
                  <a:gd name="T30" fmla="*/ 1620 w 1888"/>
                  <a:gd name="T31" fmla="*/ 279 h 1589"/>
                  <a:gd name="T32" fmla="*/ 1511 w 1888"/>
                  <a:gd name="T33" fmla="*/ 148 h 1589"/>
                  <a:gd name="T34" fmla="*/ 1396 w 1888"/>
                  <a:gd name="T35" fmla="*/ 61 h 1589"/>
                  <a:gd name="T36" fmla="*/ 1307 w 1888"/>
                  <a:gd name="T37" fmla="*/ 16 h 1589"/>
                  <a:gd name="T38" fmla="*/ 1241 w 1888"/>
                  <a:gd name="T39" fmla="*/ 107 h 1589"/>
                  <a:gd name="T40" fmla="*/ 1145 w 1888"/>
                  <a:gd name="T41" fmla="*/ 223 h 1589"/>
                  <a:gd name="T42" fmla="*/ 1044 w 1888"/>
                  <a:gd name="T43" fmla="*/ 275 h 1589"/>
                  <a:gd name="T44" fmla="*/ 938 w 1888"/>
                  <a:gd name="T45" fmla="*/ 276 h 1589"/>
                  <a:gd name="T46" fmla="*/ 875 w 1888"/>
                  <a:gd name="T47" fmla="*/ 257 h 1589"/>
                  <a:gd name="T48" fmla="*/ 785 w 1888"/>
                  <a:gd name="T49" fmla="*/ 176 h 1589"/>
                  <a:gd name="T50" fmla="*/ 659 w 1888"/>
                  <a:gd name="T51" fmla="*/ 27 h 1589"/>
                  <a:gd name="T52" fmla="*/ 565 w 1888"/>
                  <a:gd name="T53" fmla="*/ 23 h 1589"/>
                  <a:gd name="T54" fmla="*/ 457 w 1888"/>
                  <a:gd name="T55" fmla="*/ 83 h 1589"/>
                  <a:gd name="T56" fmla="*/ 204 w 1888"/>
                  <a:gd name="T57" fmla="*/ 88 h 1589"/>
                  <a:gd name="T58" fmla="*/ 178 w 1888"/>
                  <a:gd name="T59" fmla="*/ 218 h 1589"/>
                  <a:gd name="T60" fmla="*/ 204 w 1888"/>
                  <a:gd name="T61" fmla="*/ 347 h 1589"/>
                  <a:gd name="T62" fmla="*/ 241 w 1888"/>
                  <a:gd name="T63" fmla="*/ 398 h 1589"/>
                  <a:gd name="T64" fmla="*/ 225 w 1888"/>
                  <a:gd name="T65" fmla="*/ 464 h 1589"/>
                  <a:gd name="T66" fmla="*/ 207 w 1888"/>
                  <a:gd name="T67" fmla="*/ 569 h 1589"/>
                  <a:gd name="T68" fmla="*/ 215 w 1888"/>
                  <a:gd name="T69" fmla="*/ 677 h 1589"/>
                  <a:gd name="T70" fmla="*/ 249 w 1888"/>
                  <a:gd name="T71" fmla="*/ 776 h 1589"/>
                  <a:gd name="T72" fmla="*/ 308 w 1888"/>
                  <a:gd name="T73" fmla="*/ 859 h 1589"/>
                  <a:gd name="T74" fmla="*/ 388 w 1888"/>
                  <a:gd name="T75" fmla="*/ 916 h 1589"/>
                  <a:gd name="T76" fmla="*/ 468 w 1888"/>
                  <a:gd name="T77" fmla="*/ 937 h 1589"/>
                  <a:gd name="T78" fmla="*/ 600 w 1888"/>
                  <a:gd name="T79" fmla="*/ 1064 h 1589"/>
                  <a:gd name="T80" fmla="*/ 766 w 1888"/>
                  <a:gd name="T81" fmla="*/ 1144 h 1589"/>
                  <a:gd name="T82" fmla="*/ 949 w 1888"/>
                  <a:gd name="T83" fmla="*/ 1177 h 1589"/>
                  <a:gd name="T84" fmla="*/ 1096 w 1888"/>
                  <a:gd name="T85" fmla="*/ 1170 h 1589"/>
                  <a:gd name="T86" fmla="*/ 1269 w 1888"/>
                  <a:gd name="T87" fmla="*/ 1121 h 1589"/>
                  <a:gd name="T88" fmla="*/ 1420 w 1888"/>
                  <a:gd name="T89" fmla="*/ 1027 h 1589"/>
                  <a:gd name="T90" fmla="*/ 1499 w 1888"/>
                  <a:gd name="T91" fmla="*/ 991 h 1589"/>
                  <a:gd name="T92" fmla="*/ 1497 w 1888"/>
                  <a:gd name="T93" fmla="*/ 1069 h 1589"/>
                  <a:gd name="T94" fmla="*/ 1460 w 1888"/>
                  <a:gd name="T95" fmla="*/ 1148 h 1589"/>
                  <a:gd name="T96" fmla="*/ 1348 w 1888"/>
                  <a:gd name="T97" fmla="*/ 1242 h 1589"/>
                  <a:gd name="T98" fmla="*/ 1180 w 1888"/>
                  <a:gd name="T99" fmla="*/ 1310 h 1589"/>
                  <a:gd name="T100" fmla="*/ 977 w 1888"/>
                  <a:gd name="T101" fmla="*/ 1354 h 1589"/>
                  <a:gd name="T102" fmla="*/ 757 w 1888"/>
                  <a:gd name="T103" fmla="*/ 1373 h 1589"/>
                  <a:gd name="T104" fmla="*/ 538 w 1888"/>
                  <a:gd name="T105" fmla="*/ 1366 h 1589"/>
                  <a:gd name="T106" fmla="*/ 378 w 1888"/>
                  <a:gd name="T107" fmla="*/ 1344 h 1589"/>
                  <a:gd name="T108" fmla="*/ 229 w 1888"/>
                  <a:gd name="T109" fmla="*/ 1298 h 1589"/>
                  <a:gd name="T110" fmla="*/ 127 w 1888"/>
                  <a:gd name="T111" fmla="*/ 1242 h 1589"/>
                  <a:gd name="T112" fmla="*/ 55 w 1888"/>
                  <a:gd name="T113" fmla="*/ 1171 h 1589"/>
                  <a:gd name="T114" fmla="*/ 15 w 1888"/>
                  <a:gd name="T115" fmla="*/ 1083 h 15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888" h="1589">
                    <a:moveTo>
                      <a:pt x="14" y="1072"/>
                    </a:moveTo>
                    <a:lnTo>
                      <a:pt x="14" y="1072"/>
                    </a:lnTo>
                    <a:lnTo>
                      <a:pt x="7" y="1138"/>
                    </a:lnTo>
                    <a:lnTo>
                      <a:pt x="0" y="1208"/>
                    </a:lnTo>
                    <a:lnTo>
                      <a:pt x="0" y="1208"/>
                    </a:lnTo>
                    <a:lnTo>
                      <a:pt x="14" y="1232"/>
                    </a:lnTo>
                    <a:lnTo>
                      <a:pt x="29" y="1256"/>
                    </a:lnTo>
                    <a:lnTo>
                      <a:pt x="45" y="1279"/>
                    </a:lnTo>
                    <a:lnTo>
                      <a:pt x="64" y="1301"/>
                    </a:lnTo>
                    <a:lnTo>
                      <a:pt x="84" y="1321"/>
                    </a:lnTo>
                    <a:lnTo>
                      <a:pt x="106" y="1341"/>
                    </a:lnTo>
                    <a:lnTo>
                      <a:pt x="129" y="1360"/>
                    </a:lnTo>
                    <a:lnTo>
                      <a:pt x="154" y="1380"/>
                    </a:lnTo>
                    <a:lnTo>
                      <a:pt x="180" y="1397"/>
                    </a:lnTo>
                    <a:lnTo>
                      <a:pt x="207" y="1414"/>
                    </a:lnTo>
                    <a:lnTo>
                      <a:pt x="234" y="1430"/>
                    </a:lnTo>
                    <a:lnTo>
                      <a:pt x="264" y="1446"/>
                    </a:lnTo>
                    <a:lnTo>
                      <a:pt x="295" y="1460"/>
                    </a:lnTo>
                    <a:lnTo>
                      <a:pt x="327" y="1473"/>
                    </a:lnTo>
                    <a:lnTo>
                      <a:pt x="359" y="1487"/>
                    </a:lnTo>
                    <a:lnTo>
                      <a:pt x="392" y="1499"/>
                    </a:lnTo>
                    <a:lnTo>
                      <a:pt x="427" y="1510"/>
                    </a:lnTo>
                    <a:lnTo>
                      <a:pt x="461" y="1521"/>
                    </a:lnTo>
                    <a:lnTo>
                      <a:pt x="498" y="1531"/>
                    </a:lnTo>
                    <a:lnTo>
                      <a:pt x="535" y="1540"/>
                    </a:lnTo>
                    <a:lnTo>
                      <a:pt x="572" y="1548"/>
                    </a:lnTo>
                    <a:lnTo>
                      <a:pt x="608" y="1557"/>
                    </a:lnTo>
                    <a:lnTo>
                      <a:pt x="648" y="1562"/>
                    </a:lnTo>
                    <a:lnTo>
                      <a:pt x="686" y="1569"/>
                    </a:lnTo>
                    <a:lnTo>
                      <a:pt x="764" y="1578"/>
                    </a:lnTo>
                    <a:lnTo>
                      <a:pt x="844" y="1585"/>
                    </a:lnTo>
                    <a:lnTo>
                      <a:pt x="923" y="1588"/>
                    </a:lnTo>
                    <a:lnTo>
                      <a:pt x="1003" y="1589"/>
                    </a:lnTo>
                    <a:lnTo>
                      <a:pt x="1082" y="1587"/>
                    </a:lnTo>
                    <a:lnTo>
                      <a:pt x="1161" y="1581"/>
                    </a:lnTo>
                    <a:lnTo>
                      <a:pt x="1237" y="1573"/>
                    </a:lnTo>
                    <a:lnTo>
                      <a:pt x="1312" y="1562"/>
                    </a:lnTo>
                    <a:lnTo>
                      <a:pt x="1349" y="1555"/>
                    </a:lnTo>
                    <a:lnTo>
                      <a:pt x="1386" y="1547"/>
                    </a:lnTo>
                    <a:lnTo>
                      <a:pt x="1420" y="1539"/>
                    </a:lnTo>
                    <a:lnTo>
                      <a:pt x="1455" y="1531"/>
                    </a:lnTo>
                    <a:lnTo>
                      <a:pt x="1488" y="1521"/>
                    </a:lnTo>
                    <a:lnTo>
                      <a:pt x="1522" y="1510"/>
                    </a:lnTo>
                    <a:lnTo>
                      <a:pt x="1553" y="1499"/>
                    </a:lnTo>
                    <a:lnTo>
                      <a:pt x="1583" y="1488"/>
                    </a:lnTo>
                    <a:lnTo>
                      <a:pt x="1613" y="1476"/>
                    </a:lnTo>
                    <a:lnTo>
                      <a:pt x="1641" y="1463"/>
                    </a:lnTo>
                    <a:lnTo>
                      <a:pt x="1669" y="1449"/>
                    </a:lnTo>
                    <a:lnTo>
                      <a:pt x="1696" y="1434"/>
                    </a:lnTo>
                    <a:lnTo>
                      <a:pt x="1720" y="1419"/>
                    </a:lnTo>
                    <a:lnTo>
                      <a:pt x="1744" y="1404"/>
                    </a:lnTo>
                    <a:lnTo>
                      <a:pt x="1765" y="1386"/>
                    </a:lnTo>
                    <a:lnTo>
                      <a:pt x="1786" y="1370"/>
                    </a:lnTo>
                    <a:lnTo>
                      <a:pt x="1805" y="1352"/>
                    </a:lnTo>
                    <a:lnTo>
                      <a:pt x="1822" y="1333"/>
                    </a:lnTo>
                    <a:lnTo>
                      <a:pt x="1837" y="1314"/>
                    </a:lnTo>
                    <a:lnTo>
                      <a:pt x="1851" y="1294"/>
                    </a:lnTo>
                    <a:lnTo>
                      <a:pt x="1863" y="1273"/>
                    </a:lnTo>
                    <a:lnTo>
                      <a:pt x="1873" y="1251"/>
                    </a:lnTo>
                    <a:lnTo>
                      <a:pt x="1881" y="1230"/>
                    </a:lnTo>
                    <a:lnTo>
                      <a:pt x="1888" y="1208"/>
                    </a:lnTo>
                    <a:lnTo>
                      <a:pt x="1888" y="1208"/>
                    </a:lnTo>
                    <a:lnTo>
                      <a:pt x="1881" y="1133"/>
                    </a:lnTo>
                    <a:lnTo>
                      <a:pt x="1873" y="1062"/>
                    </a:lnTo>
                    <a:lnTo>
                      <a:pt x="1863" y="993"/>
                    </a:lnTo>
                    <a:lnTo>
                      <a:pt x="1854" y="927"/>
                    </a:lnTo>
                    <a:lnTo>
                      <a:pt x="1843" y="865"/>
                    </a:lnTo>
                    <a:lnTo>
                      <a:pt x="1831" y="805"/>
                    </a:lnTo>
                    <a:lnTo>
                      <a:pt x="1817" y="748"/>
                    </a:lnTo>
                    <a:lnTo>
                      <a:pt x="1802" y="693"/>
                    </a:lnTo>
                    <a:lnTo>
                      <a:pt x="1787" y="641"/>
                    </a:lnTo>
                    <a:lnTo>
                      <a:pt x="1772" y="592"/>
                    </a:lnTo>
                    <a:lnTo>
                      <a:pt x="1754" y="545"/>
                    </a:lnTo>
                    <a:lnTo>
                      <a:pt x="1738" y="500"/>
                    </a:lnTo>
                    <a:lnTo>
                      <a:pt x="1719" y="457"/>
                    </a:lnTo>
                    <a:lnTo>
                      <a:pt x="1701" y="418"/>
                    </a:lnTo>
                    <a:lnTo>
                      <a:pt x="1681" y="380"/>
                    </a:lnTo>
                    <a:lnTo>
                      <a:pt x="1662" y="344"/>
                    </a:lnTo>
                    <a:lnTo>
                      <a:pt x="1641" y="310"/>
                    </a:lnTo>
                    <a:lnTo>
                      <a:pt x="1620" y="279"/>
                    </a:lnTo>
                    <a:lnTo>
                      <a:pt x="1599" y="249"/>
                    </a:lnTo>
                    <a:lnTo>
                      <a:pt x="1578" y="222"/>
                    </a:lnTo>
                    <a:lnTo>
                      <a:pt x="1556" y="196"/>
                    </a:lnTo>
                    <a:lnTo>
                      <a:pt x="1533" y="171"/>
                    </a:lnTo>
                    <a:lnTo>
                      <a:pt x="1511" y="148"/>
                    </a:lnTo>
                    <a:lnTo>
                      <a:pt x="1488" y="128"/>
                    </a:lnTo>
                    <a:lnTo>
                      <a:pt x="1466" y="109"/>
                    </a:lnTo>
                    <a:lnTo>
                      <a:pt x="1443" y="91"/>
                    </a:lnTo>
                    <a:lnTo>
                      <a:pt x="1420" y="76"/>
                    </a:lnTo>
                    <a:lnTo>
                      <a:pt x="1396" y="61"/>
                    </a:lnTo>
                    <a:lnTo>
                      <a:pt x="1373" y="47"/>
                    </a:lnTo>
                    <a:lnTo>
                      <a:pt x="1352" y="35"/>
                    </a:lnTo>
                    <a:lnTo>
                      <a:pt x="1328" y="26"/>
                    </a:lnTo>
                    <a:lnTo>
                      <a:pt x="1307" y="16"/>
                    </a:lnTo>
                    <a:lnTo>
                      <a:pt x="1307" y="16"/>
                    </a:lnTo>
                    <a:lnTo>
                      <a:pt x="1307" y="35"/>
                    </a:lnTo>
                    <a:lnTo>
                      <a:pt x="1307" y="35"/>
                    </a:lnTo>
                    <a:lnTo>
                      <a:pt x="1282" y="60"/>
                    </a:lnTo>
                    <a:lnTo>
                      <a:pt x="1260" y="84"/>
                    </a:lnTo>
                    <a:lnTo>
                      <a:pt x="1241" y="107"/>
                    </a:lnTo>
                    <a:lnTo>
                      <a:pt x="1224" y="131"/>
                    </a:lnTo>
                    <a:lnTo>
                      <a:pt x="1191" y="171"/>
                    </a:lnTo>
                    <a:lnTo>
                      <a:pt x="1176" y="191"/>
                    </a:lnTo>
                    <a:lnTo>
                      <a:pt x="1161" y="208"/>
                    </a:lnTo>
                    <a:lnTo>
                      <a:pt x="1145" y="223"/>
                    </a:lnTo>
                    <a:lnTo>
                      <a:pt x="1128" y="238"/>
                    </a:lnTo>
                    <a:lnTo>
                      <a:pt x="1111" y="250"/>
                    </a:lnTo>
                    <a:lnTo>
                      <a:pt x="1090" y="260"/>
                    </a:lnTo>
                    <a:lnTo>
                      <a:pt x="1068" y="268"/>
                    </a:lnTo>
                    <a:lnTo>
                      <a:pt x="1044" y="275"/>
                    </a:lnTo>
                    <a:lnTo>
                      <a:pt x="1017" y="278"/>
                    </a:lnTo>
                    <a:lnTo>
                      <a:pt x="987" y="279"/>
                    </a:lnTo>
                    <a:lnTo>
                      <a:pt x="987" y="279"/>
                    </a:lnTo>
                    <a:lnTo>
                      <a:pt x="953" y="278"/>
                    </a:lnTo>
                    <a:lnTo>
                      <a:pt x="938" y="276"/>
                    </a:lnTo>
                    <a:lnTo>
                      <a:pt x="923" y="274"/>
                    </a:lnTo>
                    <a:lnTo>
                      <a:pt x="911" y="271"/>
                    </a:lnTo>
                    <a:lnTo>
                      <a:pt x="897" y="267"/>
                    </a:lnTo>
                    <a:lnTo>
                      <a:pt x="886" y="261"/>
                    </a:lnTo>
                    <a:lnTo>
                      <a:pt x="875" y="257"/>
                    </a:lnTo>
                    <a:lnTo>
                      <a:pt x="855" y="245"/>
                    </a:lnTo>
                    <a:lnTo>
                      <a:pt x="836" y="230"/>
                    </a:lnTo>
                    <a:lnTo>
                      <a:pt x="818" y="214"/>
                    </a:lnTo>
                    <a:lnTo>
                      <a:pt x="802" y="196"/>
                    </a:lnTo>
                    <a:lnTo>
                      <a:pt x="785" y="176"/>
                    </a:lnTo>
                    <a:lnTo>
                      <a:pt x="768" y="155"/>
                    </a:lnTo>
                    <a:lnTo>
                      <a:pt x="731" y="107"/>
                    </a:lnTo>
                    <a:lnTo>
                      <a:pt x="709" y="82"/>
                    </a:lnTo>
                    <a:lnTo>
                      <a:pt x="686" y="54"/>
                    </a:lnTo>
                    <a:lnTo>
                      <a:pt x="659" y="27"/>
                    </a:lnTo>
                    <a:lnTo>
                      <a:pt x="628" y="0"/>
                    </a:lnTo>
                    <a:lnTo>
                      <a:pt x="628" y="0"/>
                    </a:lnTo>
                    <a:lnTo>
                      <a:pt x="607" y="7"/>
                    </a:lnTo>
                    <a:lnTo>
                      <a:pt x="587" y="13"/>
                    </a:lnTo>
                    <a:lnTo>
                      <a:pt x="565" y="23"/>
                    </a:lnTo>
                    <a:lnTo>
                      <a:pt x="543" y="33"/>
                    </a:lnTo>
                    <a:lnTo>
                      <a:pt x="523" y="43"/>
                    </a:lnTo>
                    <a:lnTo>
                      <a:pt x="501" y="56"/>
                    </a:lnTo>
                    <a:lnTo>
                      <a:pt x="479" y="69"/>
                    </a:lnTo>
                    <a:lnTo>
                      <a:pt x="457" y="83"/>
                    </a:lnTo>
                    <a:lnTo>
                      <a:pt x="237" y="28"/>
                    </a:lnTo>
                    <a:lnTo>
                      <a:pt x="237" y="28"/>
                    </a:lnTo>
                    <a:lnTo>
                      <a:pt x="225" y="46"/>
                    </a:lnTo>
                    <a:lnTo>
                      <a:pt x="214" y="65"/>
                    </a:lnTo>
                    <a:lnTo>
                      <a:pt x="204" y="88"/>
                    </a:lnTo>
                    <a:lnTo>
                      <a:pt x="196" y="112"/>
                    </a:lnTo>
                    <a:lnTo>
                      <a:pt x="189" y="137"/>
                    </a:lnTo>
                    <a:lnTo>
                      <a:pt x="184" y="163"/>
                    </a:lnTo>
                    <a:lnTo>
                      <a:pt x="180" y="191"/>
                    </a:lnTo>
                    <a:lnTo>
                      <a:pt x="178" y="218"/>
                    </a:lnTo>
                    <a:lnTo>
                      <a:pt x="180" y="245"/>
                    </a:lnTo>
                    <a:lnTo>
                      <a:pt x="182" y="272"/>
                    </a:lnTo>
                    <a:lnTo>
                      <a:pt x="187" y="298"/>
                    </a:lnTo>
                    <a:lnTo>
                      <a:pt x="195" y="323"/>
                    </a:lnTo>
                    <a:lnTo>
                      <a:pt x="204" y="347"/>
                    </a:lnTo>
                    <a:lnTo>
                      <a:pt x="210" y="358"/>
                    </a:lnTo>
                    <a:lnTo>
                      <a:pt x="217" y="369"/>
                    </a:lnTo>
                    <a:lnTo>
                      <a:pt x="225" y="378"/>
                    </a:lnTo>
                    <a:lnTo>
                      <a:pt x="233" y="388"/>
                    </a:lnTo>
                    <a:lnTo>
                      <a:pt x="241" y="398"/>
                    </a:lnTo>
                    <a:lnTo>
                      <a:pt x="251" y="406"/>
                    </a:lnTo>
                    <a:lnTo>
                      <a:pt x="251" y="406"/>
                    </a:lnTo>
                    <a:lnTo>
                      <a:pt x="241" y="425"/>
                    </a:lnTo>
                    <a:lnTo>
                      <a:pt x="233" y="444"/>
                    </a:lnTo>
                    <a:lnTo>
                      <a:pt x="225" y="464"/>
                    </a:lnTo>
                    <a:lnTo>
                      <a:pt x="219" y="485"/>
                    </a:lnTo>
                    <a:lnTo>
                      <a:pt x="214" y="505"/>
                    </a:lnTo>
                    <a:lnTo>
                      <a:pt x="211" y="527"/>
                    </a:lnTo>
                    <a:lnTo>
                      <a:pt x="208" y="549"/>
                    </a:lnTo>
                    <a:lnTo>
                      <a:pt x="207" y="569"/>
                    </a:lnTo>
                    <a:lnTo>
                      <a:pt x="206" y="591"/>
                    </a:lnTo>
                    <a:lnTo>
                      <a:pt x="207" y="613"/>
                    </a:lnTo>
                    <a:lnTo>
                      <a:pt x="208" y="635"/>
                    </a:lnTo>
                    <a:lnTo>
                      <a:pt x="211" y="656"/>
                    </a:lnTo>
                    <a:lnTo>
                      <a:pt x="215" y="677"/>
                    </a:lnTo>
                    <a:lnTo>
                      <a:pt x="221" y="697"/>
                    </a:lnTo>
                    <a:lnTo>
                      <a:pt x="226" y="718"/>
                    </a:lnTo>
                    <a:lnTo>
                      <a:pt x="233" y="738"/>
                    </a:lnTo>
                    <a:lnTo>
                      <a:pt x="241" y="757"/>
                    </a:lnTo>
                    <a:lnTo>
                      <a:pt x="249" y="776"/>
                    </a:lnTo>
                    <a:lnTo>
                      <a:pt x="259" y="794"/>
                    </a:lnTo>
                    <a:lnTo>
                      <a:pt x="270" y="812"/>
                    </a:lnTo>
                    <a:lnTo>
                      <a:pt x="282" y="828"/>
                    </a:lnTo>
                    <a:lnTo>
                      <a:pt x="294" y="844"/>
                    </a:lnTo>
                    <a:lnTo>
                      <a:pt x="308" y="859"/>
                    </a:lnTo>
                    <a:lnTo>
                      <a:pt x="323" y="873"/>
                    </a:lnTo>
                    <a:lnTo>
                      <a:pt x="338" y="885"/>
                    </a:lnTo>
                    <a:lnTo>
                      <a:pt x="354" y="897"/>
                    </a:lnTo>
                    <a:lnTo>
                      <a:pt x="370" y="907"/>
                    </a:lnTo>
                    <a:lnTo>
                      <a:pt x="388" y="916"/>
                    </a:lnTo>
                    <a:lnTo>
                      <a:pt x="407" y="923"/>
                    </a:lnTo>
                    <a:lnTo>
                      <a:pt x="426" y="930"/>
                    </a:lnTo>
                    <a:lnTo>
                      <a:pt x="447" y="934"/>
                    </a:lnTo>
                    <a:lnTo>
                      <a:pt x="468" y="937"/>
                    </a:lnTo>
                    <a:lnTo>
                      <a:pt x="468" y="937"/>
                    </a:lnTo>
                    <a:lnTo>
                      <a:pt x="491" y="965"/>
                    </a:lnTo>
                    <a:lnTo>
                      <a:pt x="516" y="993"/>
                    </a:lnTo>
                    <a:lnTo>
                      <a:pt x="543" y="1019"/>
                    </a:lnTo>
                    <a:lnTo>
                      <a:pt x="572" y="1042"/>
                    </a:lnTo>
                    <a:lnTo>
                      <a:pt x="600" y="1064"/>
                    </a:lnTo>
                    <a:lnTo>
                      <a:pt x="632" y="1084"/>
                    </a:lnTo>
                    <a:lnTo>
                      <a:pt x="664" y="1102"/>
                    </a:lnTo>
                    <a:lnTo>
                      <a:pt x="697" y="1117"/>
                    </a:lnTo>
                    <a:lnTo>
                      <a:pt x="731" y="1132"/>
                    </a:lnTo>
                    <a:lnTo>
                      <a:pt x="766" y="1144"/>
                    </a:lnTo>
                    <a:lnTo>
                      <a:pt x="802" y="1153"/>
                    </a:lnTo>
                    <a:lnTo>
                      <a:pt x="838" y="1163"/>
                    </a:lnTo>
                    <a:lnTo>
                      <a:pt x="874" y="1168"/>
                    </a:lnTo>
                    <a:lnTo>
                      <a:pt x="912" y="1174"/>
                    </a:lnTo>
                    <a:lnTo>
                      <a:pt x="949" y="1177"/>
                    </a:lnTo>
                    <a:lnTo>
                      <a:pt x="987" y="1178"/>
                    </a:lnTo>
                    <a:lnTo>
                      <a:pt x="987" y="1178"/>
                    </a:lnTo>
                    <a:lnTo>
                      <a:pt x="1022" y="1177"/>
                    </a:lnTo>
                    <a:lnTo>
                      <a:pt x="1059" y="1174"/>
                    </a:lnTo>
                    <a:lnTo>
                      <a:pt x="1096" y="1170"/>
                    </a:lnTo>
                    <a:lnTo>
                      <a:pt x="1131" y="1163"/>
                    </a:lnTo>
                    <a:lnTo>
                      <a:pt x="1166" y="1155"/>
                    </a:lnTo>
                    <a:lnTo>
                      <a:pt x="1201" y="1145"/>
                    </a:lnTo>
                    <a:lnTo>
                      <a:pt x="1235" y="1134"/>
                    </a:lnTo>
                    <a:lnTo>
                      <a:pt x="1269" y="1121"/>
                    </a:lnTo>
                    <a:lnTo>
                      <a:pt x="1301" y="1106"/>
                    </a:lnTo>
                    <a:lnTo>
                      <a:pt x="1333" y="1088"/>
                    </a:lnTo>
                    <a:lnTo>
                      <a:pt x="1362" y="1069"/>
                    </a:lnTo>
                    <a:lnTo>
                      <a:pt x="1392" y="1049"/>
                    </a:lnTo>
                    <a:lnTo>
                      <a:pt x="1420" y="1027"/>
                    </a:lnTo>
                    <a:lnTo>
                      <a:pt x="1447" y="1002"/>
                    </a:lnTo>
                    <a:lnTo>
                      <a:pt x="1471" y="976"/>
                    </a:lnTo>
                    <a:lnTo>
                      <a:pt x="1496" y="949"/>
                    </a:lnTo>
                    <a:lnTo>
                      <a:pt x="1496" y="949"/>
                    </a:lnTo>
                    <a:lnTo>
                      <a:pt x="1499" y="991"/>
                    </a:lnTo>
                    <a:lnTo>
                      <a:pt x="1500" y="1031"/>
                    </a:lnTo>
                    <a:lnTo>
                      <a:pt x="1500" y="1031"/>
                    </a:lnTo>
                    <a:lnTo>
                      <a:pt x="1500" y="1043"/>
                    </a:lnTo>
                    <a:lnTo>
                      <a:pt x="1499" y="1055"/>
                    </a:lnTo>
                    <a:lnTo>
                      <a:pt x="1497" y="1069"/>
                    </a:lnTo>
                    <a:lnTo>
                      <a:pt x="1494" y="1081"/>
                    </a:lnTo>
                    <a:lnTo>
                      <a:pt x="1490" y="1092"/>
                    </a:lnTo>
                    <a:lnTo>
                      <a:pt x="1486" y="1104"/>
                    </a:lnTo>
                    <a:lnTo>
                      <a:pt x="1475" y="1128"/>
                    </a:lnTo>
                    <a:lnTo>
                      <a:pt x="1460" y="1148"/>
                    </a:lnTo>
                    <a:lnTo>
                      <a:pt x="1443" y="1170"/>
                    </a:lnTo>
                    <a:lnTo>
                      <a:pt x="1422" y="1189"/>
                    </a:lnTo>
                    <a:lnTo>
                      <a:pt x="1401" y="1208"/>
                    </a:lnTo>
                    <a:lnTo>
                      <a:pt x="1375" y="1226"/>
                    </a:lnTo>
                    <a:lnTo>
                      <a:pt x="1348" y="1242"/>
                    </a:lnTo>
                    <a:lnTo>
                      <a:pt x="1318" y="1257"/>
                    </a:lnTo>
                    <a:lnTo>
                      <a:pt x="1286" y="1272"/>
                    </a:lnTo>
                    <a:lnTo>
                      <a:pt x="1252" y="1286"/>
                    </a:lnTo>
                    <a:lnTo>
                      <a:pt x="1217" y="1299"/>
                    </a:lnTo>
                    <a:lnTo>
                      <a:pt x="1180" y="1310"/>
                    </a:lnTo>
                    <a:lnTo>
                      <a:pt x="1142" y="1321"/>
                    </a:lnTo>
                    <a:lnTo>
                      <a:pt x="1103" y="1330"/>
                    </a:lnTo>
                    <a:lnTo>
                      <a:pt x="1062" y="1340"/>
                    </a:lnTo>
                    <a:lnTo>
                      <a:pt x="1019" y="1347"/>
                    </a:lnTo>
                    <a:lnTo>
                      <a:pt x="977" y="1354"/>
                    </a:lnTo>
                    <a:lnTo>
                      <a:pt x="934" y="1359"/>
                    </a:lnTo>
                    <a:lnTo>
                      <a:pt x="890" y="1365"/>
                    </a:lnTo>
                    <a:lnTo>
                      <a:pt x="847" y="1369"/>
                    </a:lnTo>
                    <a:lnTo>
                      <a:pt x="802" y="1371"/>
                    </a:lnTo>
                    <a:lnTo>
                      <a:pt x="757" y="1373"/>
                    </a:lnTo>
                    <a:lnTo>
                      <a:pt x="712" y="1373"/>
                    </a:lnTo>
                    <a:lnTo>
                      <a:pt x="668" y="1373"/>
                    </a:lnTo>
                    <a:lnTo>
                      <a:pt x="623" y="1371"/>
                    </a:lnTo>
                    <a:lnTo>
                      <a:pt x="580" y="1369"/>
                    </a:lnTo>
                    <a:lnTo>
                      <a:pt x="538" y="1366"/>
                    </a:lnTo>
                    <a:lnTo>
                      <a:pt x="496" y="1362"/>
                    </a:lnTo>
                    <a:lnTo>
                      <a:pt x="455" y="1356"/>
                    </a:lnTo>
                    <a:lnTo>
                      <a:pt x="455" y="1356"/>
                    </a:lnTo>
                    <a:lnTo>
                      <a:pt x="415" y="1351"/>
                    </a:lnTo>
                    <a:lnTo>
                      <a:pt x="378" y="1344"/>
                    </a:lnTo>
                    <a:lnTo>
                      <a:pt x="344" y="1336"/>
                    </a:lnTo>
                    <a:lnTo>
                      <a:pt x="313" y="1328"/>
                    </a:lnTo>
                    <a:lnTo>
                      <a:pt x="283" y="1318"/>
                    </a:lnTo>
                    <a:lnTo>
                      <a:pt x="255" y="1309"/>
                    </a:lnTo>
                    <a:lnTo>
                      <a:pt x="229" y="1298"/>
                    </a:lnTo>
                    <a:lnTo>
                      <a:pt x="206" y="1287"/>
                    </a:lnTo>
                    <a:lnTo>
                      <a:pt x="182" y="1276"/>
                    </a:lnTo>
                    <a:lnTo>
                      <a:pt x="163" y="1265"/>
                    </a:lnTo>
                    <a:lnTo>
                      <a:pt x="144" y="1253"/>
                    </a:lnTo>
                    <a:lnTo>
                      <a:pt x="127" y="1242"/>
                    </a:lnTo>
                    <a:lnTo>
                      <a:pt x="112" y="1230"/>
                    </a:lnTo>
                    <a:lnTo>
                      <a:pt x="98" y="1217"/>
                    </a:lnTo>
                    <a:lnTo>
                      <a:pt x="84" y="1205"/>
                    </a:lnTo>
                    <a:lnTo>
                      <a:pt x="74" y="1194"/>
                    </a:lnTo>
                    <a:lnTo>
                      <a:pt x="55" y="1171"/>
                    </a:lnTo>
                    <a:lnTo>
                      <a:pt x="41" y="1149"/>
                    </a:lnTo>
                    <a:lnTo>
                      <a:pt x="30" y="1129"/>
                    </a:lnTo>
                    <a:lnTo>
                      <a:pt x="23" y="1110"/>
                    </a:lnTo>
                    <a:lnTo>
                      <a:pt x="18" y="1095"/>
                    </a:lnTo>
                    <a:lnTo>
                      <a:pt x="15" y="1083"/>
                    </a:lnTo>
                    <a:lnTo>
                      <a:pt x="14" y="107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5">
                <a:extLst>
                  <a:ext uri="{FF2B5EF4-FFF2-40B4-BE49-F238E27FC236}">
                    <a16:creationId xmlns:a16="http://schemas.microsoft.com/office/drawing/2014/main" xmlns="" id="{9BB62C4E-4512-4021-9398-069BC63E86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02625" y="4521200"/>
                <a:ext cx="2997200" cy="874712"/>
              </a:xfrm>
              <a:custGeom>
                <a:avLst/>
                <a:gdLst>
                  <a:gd name="T0" fmla="*/ 14 w 1888"/>
                  <a:gd name="T1" fmla="*/ 122 h 551"/>
                  <a:gd name="T2" fmla="*/ 0 w 1888"/>
                  <a:gd name="T3" fmla="*/ 255 h 551"/>
                  <a:gd name="T4" fmla="*/ 21 w 1888"/>
                  <a:gd name="T5" fmla="*/ 273 h 551"/>
                  <a:gd name="T6" fmla="*/ 84 w 1888"/>
                  <a:gd name="T7" fmla="*/ 319 h 551"/>
                  <a:gd name="T8" fmla="*/ 181 w 1888"/>
                  <a:gd name="T9" fmla="*/ 376 h 551"/>
                  <a:gd name="T10" fmla="*/ 287 w 1888"/>
                  <a:gd name="T11" fmla="*/ 425 h 551"/>
                  <a:gd name="T12" fmla="*/ 402 w 1888"/>
                  <a:gd name="T13" fmla="*/ 468 h 551"/>
                  <a:gd name="T14" fmla="*/ 524 w 1888"/>
                  <a:gd name="T15" fmla="*/ 500 h 551"/>
                  <a:gd name="T16" fmla="*/ 651 w 1888"/>
                  <a:gd name="T17" fmla="*/ 525 h 551"/>
                  <a:gd name="T18" fmla="*/ 781 w 1888"/>
                  <a:gd name="T19" fmla="*/ 543 h 551"/>
                  <a:gd name="T20" fmla="*/ 913 w 1888"/>
                  <a:gd name="T21" fmla="*/ 551 h 551"/>
                  <a:gd name="T22" fmla="*/ 1047 w 1888"/>
                  <a:gd name="T23" fmla="*/ 549 h 551"/>
                  <a:gd name="T24" fmla="*/ 1180 w 1888"/>
                  <a:gd name="T25" fmla="*/ 540 h 551"/>
                  <a:gd name="T26" fmla="*/ 1311 w 1888"/>
                  <a:gd name="T27" fmla="*/ 521 h 551"/>
                  <a:gd name="T28" fmla="*/ 1439 w 1888"/>
                  <a:gd name="T29" fmla="*/ 494 h 551"/>
                  <a:gd name="T30" fmla="*/ 1560 w 1888"/>
                  <a:gd name="T31" fmla="*/ 457 h 551"/>
                  <a:gd name="T32" fmla="*/ 1676 w 1888"/>
                  <a:gd name="T33" fmla="*/ 409 h 551"/>
                  <a:gd name="T34" fmla="*/ 1756 w 1888"/>
                  <a:gd name="T35" fmla="*/ 368 h 551"/>
                  <a:gd name="T36" fmla="*/ 1808 w 1888"/>
                  <a:gd name="T37" fmla="*/ 337 h 551"/>
                  <a:gd name="T38" fmla="*/ 1857 w 1888"/>
                  <a:gd name="T39" fmla="*/ 304 h 551"/>
                  <a:gd name="T40" fmla="*/ 1880 w 1888"/>
                  <a:gd name="T41" fmla="*/ 287 h 551"/>
                  <a:gd name="T42" fmla="*/ 1888 w 1888"/>
                  <a:gd name="T43" fmla="*/ 258 h 551"/>
                  <a:gd name="T44" fmla="*/ 1881 w 1888"/>
                  <a:gd name="T45" fmla="*/ 190 h 551"/>
                  <a:gd name="T46" fmla="*/ 1866 w 1888"/>
                  <a:gd name="T47" fmla="*/ 62 h 551"/>
                  <a:gd name="T48" fmla="*/ 1858 w 1888"/>
                  <a:gd name="T49" fmla="*/ 0 h 551"/>
                  <a:gd name="T50" fmla="*/ 1816 w 1888"/>
                  <a:gd name="T51" fmla="*/ 41 h 551"/>
                  <a:gd name="T52" fmla="*/ 1769 w 1888"/>
                  <a:gd name="T53" fmla="*/ 78 h 551"/>
                  <a:gd name="T54" fmla="*/ 1719 w 1888"/>
                  <a:gd name="T55" fmla="*/ 112 h 551"/>
                  <a:gd name="T56" fmla="*/ 1666 w 1888"/>
                  <a:gd name="T57" fmla="*/ 144 h 551"/>
                  <a:gd name="T58" fmla="*/ 1609 w 1888"/>
                  <a:gd name="T59" fmla="*/ 171 h 551"/>
                  <a:gd name="T60" fmla="*/ 1549 w 1888"/>
                  <a:gd name="T61" fmla="*/ 197 h 551"/>
                  <a:gd name="T62" fmla="*/ 1486 w 1888"/>
                  <a:gd name="T63" fmla="*/ 220 h 551"/>
                  <a:gd name="T64" fmla="*/ 1422 w 1888"/>
                  <a:gd name="T65" fmla="*/ 240 h 551"/>
                  <a:gd name="T66" fmla="*/ 1405 w 1888"/>
                  <a:gd name="T67" fmla="*/ 254 h 551"/>
                  <a:gd name="T68" fmla="*/ 1365 w 1888"/>
                  <a:gd name="T69" fmla="*/ 281 h 551"/>
                  <a:gd name="T70" fmla="*/ 1320 w 1888"/>
                  <a:gd name="T71" fmla="*/ 307 h 551"/>
                  <a:gd name="T72" fmla="*/ 1270 w 1888"/>
                  <a:gd name="T73" fmla="*/ 329 h 551"/>
                  <a:gd name="T74" fmla="*/ 1215 w 1888"/>
                  <a:gd name="T75" fmla="*/ 349 h 551"/>
                  <a:gd name="T76" fmla="*/ 1127 w 1888"/>
                  <a:gd name="T77" fmla="*/ 375 h 551"/>
                  <a:gd name="T78" fmla="*/ 998 w 1888"/>
                  <a:gd name="T79" fmla="*/ 401 h 551"/>
                  <a:gd name="T80" fmla="*/ 862 w 1888"/>
                  <a:gd name="T81" fmla="*/ 417 h 551"/>
                  <a:gd name="T82" fmla="*/ 723 w 1888"/>
                  <a:gd name="T83" fmla="*/ 423 h 551"/>
                  <a:gd name="T84" fmla="*/ 585 w 1888"/>
                  <a:gd name="T85" fmla="*/ 420 h 551"/>
                  <a:gd name="T86" fmla="*/ 455 w 1888"/>
                  <a:gd name="T87" fmla="*/ 406 h 551"/>
                  <a:gd name="T88" fmla="*/ 415 w 1888"/>
                  <a:gd name="T89" fmla="*/ 401 h 551"/>
                  <a:gd name="T90" fmla="*/ 344 w 1888"/>
                  <a:gd name="T91" fmla="*/ 386 h 551"/>
                  <a:gd name="T92" fmla="*/ 283 w 1888"/>
                  <a:gd name="T93" fmla="*/ 368 h 551"/>
                  <a:gd name="T94" fmla="*/ 229 w 1888"/>
                  <a:gd name="T95" fmla="*/ 348 h 551"/>
                  <a:gd name="T96" fmla="*/ 182 w 1888"/>
                  <a:gd name="T97" fmla="*/ 326 h 551"/>
                  <a:gd name="T98" fmla="*/ 144 w 1888"/>
                  <a:gd name="T99" fmla="*/ 303 h 551"/>
                  <a:gd name="T100" fmla="*/ 112 w 1888"/>
                  <a:gd name="T101" fmla="*/ 280 h 551"/>
                  <a:gd name="T102" fmla="*/ 84 w 1888"/>
                  <a:gd name="T103" fmla="*/ 255 h 551"/>
                  <a:gd name="T104" fmla="*/ 55 w 1888"/>
                  <a:gd name="T105" fmla="*/ 221 h 551"/>
                  <a:gd name="T106" fmla="*/ 30 w 1888"/>
                  <a:gd name="T107" fmla="*/ 179 h 551"/>
                  <a:gd name="T108" fmla="*/ 18 w 1888"/>
                  <a:gd name="T109" fmla="*/ 145 h 551"/>
                  <a:gd name="T110" fmla="*/ 14 w 1888"/>
                  <a:gd name="T111" fmla="*/ 122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888" h="551">
                    <a:moveTo>
                      <a:pt x="14" y="122"/>
                    </a:moveTo>
                    <a:lnTo>
                      <a:pt x="14" y="122"/>
                    </a:lnTo>
                    <a:lnTo>
                      <a:pt x="7" y="187"/>
                    </a:lnTo>
                    <a:lnTo>
                      <a:pt x="0" y="255"/>
                    </a:lnTo>
                    <a:lnTo>
                      <a:pt x="0" y="255"/>
                    </a:lnTo>
                    <a:lnTo>
                      <a:pt x="21" y="273"/>
                    </a:lnTo>
                    <a:lnTo>
                      <a:pt x="41" y="288"/>
                    </a:lnTo>
                    <a:lnTo>
                      <a:pt x="84" y="319"/>
                    </a:lnTo>
                    <a:lnTo>
                      <a:pt x="132" y="349"/>
                    </a:lnTo>
                    <a:lnTo>
                      <a:pt x="181" y="376"/>
                    </a:lnTo>
                    <a:lnTo>
                      <a:pt x="233" y="402"/>
                    </a:lnTo>
                    <a:lnTo>
                      <a:pt x="287" y="425"/>
                    </a:lnTo>
                    <a:lnTo>
                      <a:pt x="344" y="447"/>
                    </a:lnTo>
                    <a:lnTo>
                      <a:pt x="402" y="468"/>
                    </a:lnTo>
                    <a:lnTo>
                      <a:pt x="461" y="485"/>
                    </a:lnTo>
                    <a:lnTo>
                      <a:pt x="524" y="500"/>
                    </a:lnTo>
                    <a:lnTo>
                      <a:pt x="587" y="514"/>
                    </a:lnTo>
                    <a:lnTo>
                      <a:pt x="651" y="525"/>
                    </a:lnTo>
                    <a:lnTo>
                      <a:pt x="715" y="534"/>
                    </a:lnTo>
                    <a:lnTo>
                      <a:pt x="781" y="543"/>
                    </a:lnTo>
                    <a:lnTo>
                      <a:pt x="847" y="547"/>
                    </a:lnTo>
                    <a:lnTo>
                      <a:pt x="913" y="551"/>
                    </a:lnTo>
                    <a:lnTo>
                      <a:pt x="980" y="551"/>
                    </a:lnTo>
                    <a:lnTo>
                      <a:pt x="1047" y="549"/>
                    </a:lnTo>
                    <a:lnTo>
                      <a:pt x="1113" y="545"/>
                    </a:lnTo>
                    <a:lnTo>
                      <a:pt x="1180" y="540"/>
                    </a:lnTo>
                    <a:lnTo>
                      <a:pt x="1247" y="532"/>
                    </a:lnTo>
                    <a:lnTo>
                      <a:pt x="1311" y="521"/>
                    </a:lnTo>
                    <a:lnTo>
                      <a:pt x="1375" y="509"/>
                    </a:lnTo>
                    <a:lnTo>
                      <a:pt x="1439" y="494"/>
                    </a:lnTo>
                    <a:lnTo>
                      <a:pt x="1500" y="476"/>
                    </a:lnTo>
                    <a:lnTo>
                      <a:pt x="1560" y="457"/>
                    </a:lnTo>
                    <a:lnTo>
                      <a:pt x="1618" y="434"/>
                    </a:lnTo>
                    <a:lnTo>
                      <a:pt x="1676" y="409"/>
                    </a:lnTo>
                    <a:lnTo>
                      <a:pt x="1730" y="382"/>
                    </a:lnTo>
                    <a:lnTo>
                      <a:pt x="1756" y="368"/>
                    </a:lnTo>
                    <a:lnTo>
                      <a:pt x="1782" y="353"/>
                    </a:lnTo>
                    <a:lnTo>
                      <a:pt x="1808" y="337"/>
                    </a:lnTo>
                    <a:lnTo>
                      <a:pt x="1832" y="321"/>
                    </a:lnTo>
                    <a:lnTo>
                      <a:pt x="1857" y="304"/>
                    </a:lnTo>
                    <a:lnTo>
                      <a:pt x="1880" y="287"/>
                    </a:lnTo>
                    <a:lnTo>
                      <a:pt x="1880" y="287"/>
                    </a:lnTo>
                    <a:lnTo>
                      <a:pt x="1884" y="272"/>
                    </a:lnTo>
                    <a:lnTo>
                      <a:pt x="1888" y="258"/>
                    </a:lnTo>
                    <a:lnTo>
                      <a:pt x="1888" y="258"/>
                    </a:lnTo>
                    <a:lnTo>
                      <a:pt x="1881" y="190"/>
                    </a:lnTo>
                    <a:lnTo>
                      <a:pt x="1874" y="124"/>
                    </a:lnTo>
                    <a:lnTo>
                      <a:pt x="1866" y="62"/>
                    </a:lnTo>
                    <a:lnTo>
                      <a:pt x="1858" y="0"/>
                    </a:lnTo>
                    <a:lnTo>
                      <a:pt x="1858" y="0"/>
                    </a:lnTo>
                    <a:lnTo>
                      <a:pt x="1837" y="21"/>
                    </a:lnTo>
                    <a:lnTo>
                      <a:pt x="1816" y="41"/>
                    </a:lnTo>
                    <a:lnTo>
                      <a:pt x="1793" y="59"/>
                    </a:lnTo>
                    <a:lnTo>
                      <a:pt x="1769" y="78"/>
                    </a:lnTo>
                    <a:lnTo>
                      <a:pt x="1745" y="94"/>
                    </a:lnTo>
                    <a:lnTo>
                      <a:pt x="1719" y="112"/>
                    </a:lnTo>
                    <a:lnTo>
                      <a:pt x="1693" y="127"/>
                    </a:lnTo>
                    <a:lnTo>
                      <a:pt x="1666" y="144"/>
                    </a:lnTo>
                    <a:lnTo>
                      <a:pt x="1637" y="157"/>
                    </a:lnTo>
                    <a:lnTo>
                      <a:pt x="1609" y="171"/>
                    </a:lnTo>
                    <a:lnTo>
                      <a:pt x="1579" y="184"/>
                    </a:lnTo>
                    <a:lnTo>
                      <a:pt x="1549" y="197"/>
                    </a:lnTo>
                    <a:lnTo>
                      <a:pt x="1518" y="209"/>
                    </a:lnTo>
                    <a:lnTo>
                      <a:pt x="1486" y="220"/>
                    </a:lnTo>
                    <a:lnTo>
                      <a:pt x="1455" y="229"/>
                    </a:lnTo>
                    <a:lnTo>
                      <a:pt x="1422" y="240"/>
                    </a:lnTo>
                    <a:lnTo>
                      <a:pt x="1422" y="240"/>
                    </a:lnTo>
                    <a:lnTo>
                      <a:pt x="1405" y="254"/>
                    </a:lnTo>
                    <a:lnTo>
                      <a:pt x="1386" y="269"/>
                    </a:lnTo>
                    <a:lnTo>
                      <a:pt x="1365" y="281"/>
                    </a:lnTo>
                    <a:lnTo>
                      <a:pt x="1343" y="295"/>
                    </a:lnTo>
                    <a:lnTo>
                      <a:pt x="1320" y="307"/>
                    </a:lnTo>
                    <a:lnTo>
                      <a:pt x="1296" y="318"/>
                    </a:lnTo>
                    <a:lnTo>
                      <a:pt x="1270" y="329"/>
                    </a:lnTo>
                    <a:lnTo>
                      <a:pt x="1243" y="340"/>
                    </a:lnTo>
                    <a:lnTo>
                      <a:pt x="1215" y="349"/>
                    </a:lnTo>
                    <a:lnTo>
                      <a:pt x="1187" y="359"/>
                    </a:lnTo>
                    <a:lnTo>
                      <a:pt x="1127" y="375"/>
                    </a:lnTo>
                    <a:lnTo>
                      <a:pt x="1063" y="389"/>
                    </a:lnTo>
                    <a:lnTo>
                      <a:pt x="998" y="401"/>
                    </a:lnTo>
                    <a:lnTo>
                      <a:pt x="931" y="410"/>
                    </a:lnTo>
                    <a:lnTo>
                      <a:pt x="862" y="417"/>
                    </a:lnTo>
                    <a:lnTo>
                      <a:pt x="792" y="421"/>
                    </a:lnTo>
                    <a:lnTo>
                      <a:pt x="723" y="423"/>
                    </a:lnTo>
                    <a:lnTo>
                      <a:pt x="653" y="423"/>
                    </a:lnTo>
                    <a:lnTo>
                      <a:pt x="585" y="420"/>
                    </a:lnTo>
                    <a:lnTo>
                      <a:pt x="519" y="415"/>
                    </a:lnTo>
                    <a:lnTo>
                      <a:pt x="455" y="406"/>
                    </a:lnTo>
                    <a:lnTo>
                      <a:pt x="455" y="406"/>
                    </a:lnTo>
                    <a:lnTo>
                      <a:pt x="415" y="401"/>
                    </a:lnTo>
                    <a:lnTo>
                      <a:pt x="378" y="394"/>
                    </a:lnTo>
                    <a:lnTo>
                      <a:pt x="344" y="386"/>
                    </a:lnTo>
                    <a:lnTo>
                      <a:pt x="313" y="378"/>
                    </a:lnTo>
                    <a:lnTo>
                      <a:pt x="283" y="368"/>
                    </a:lnTo>
                    <a:lnTo>
                      <a:pt x="255" y="359"/>
                    </a:lnTo>
                    <a:lnTo>
                      <a:pt x="229" y="348"/>
                    </a:lnTo>
                    <a:lnTo>
                      <a:pt x="206" y="337"/>
                    </a:lnTo>
                    <a:lnTo>
                      <a:pt x="182" y="326"/>
                    </a:lnTo>
                    <a:lnTo>
                      <a:pt x="163" y="315"/>
                    </a:lnTo>
                    <a:lnTo>
                      <a:pt x="144" y="303"/>
                    </a:lnTo>
                    <a:lnTo>
                      <a:pt x="127" y="292"/>
                    </a:lnTo>
                    <a:lnTo>
                      <a:pt x="112" y="280"/>
                    </a:lnTo>
                    <a:lnTo>
                      <a:pt x="98" y="267"/>
                    </a:lnTo>
                    <a:lnTo>
                      <a:pt x="84" y="255"/>
                    </a:lnTo>
                    <a:lnTo>
                      <a:pt x="74" y="244"/>
                    </a:lnTo>
                    <a:lnTo>
                      <a:pt x="55" y="221"/>
                    </a:lnTo>
                    <a:lnTo>
                      <a:pt x="41" y="199"/>
                    </a:lnTo>
                    <a:lnTo>
                      <a:pt x="30" y="179"/>
                    </a:lnTo>
                    <a:lnTo>
                      <a:pt x="23" y="160"/>
                    </a:lnTo>
                    <a:lnTo>
                      <a:pt x="18" y="145"/>
                    </a:lnTo>
                    <a:lnTo>
                      <a:pt x="15" y="133"/>
                    </a:lnTo>
                    <a:lnTo>
                      <a:pt x="14" y="12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6">
                <a:extLst>
                  <a:ext uri="{FF2B5EF4-FFF2-40B4-BE49-F238E27FC236}">
                    <a16:creationId xmlns:a16="http://schemas.microsoft.com/office/drawing/2014/main" xmlns="" id="{EF95C406-CC63-4D46-9C9F-50722A85FF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5575" y="2046288"/>
                <a:ext cx="1547812" cy="1546225"/>
              </a:xfrm>
              <a:custGeom>
                <a:avLst/>
                <a:gdLst>
                  <a:gd name="T0" fmla="*/ 512 w 975"/>
                  <a:gd name="T1" fmla="*/ 0 h 974"/>
                  <a:gd name="T2" fmla="*/ 586 w 975"/>
                  <a:gd name="T3" fmla="*/ 10 h 974"/>
                  <a:gd name="T4" fmla="*/ 655 w 975"/>
                  <a:gd name="T5" fmla="*/ 30 h 974"/>
                  <a:gd name="T6" fmla="*/ 719 w 975"/>
                  <a:gd name="T7" fmla="*/ 59 h 974"/>
                  <a:gd name="T8" fmla="*/ 779 w 975"/>
                  <a:gd name="T9" fmla="*/ 97 h 974"/>
                  <a:gd name="T10" fmla="*/ 832 w 975"/>
                  <a:gd name="T11" fmla="*/ 143 h 974"/>
                  <a:gd name="T12" fmla="*/ 877 w 975"/>
                  <a:gd name="T13" fmla="*/ 196 h 974"/>
                  <a:gd name="T14" fmla="*/ 915 w 975"/>
                  <a:gd name="T15" fmla="*/ 255 h 974"/>
                  <a:gd name="T16" fmla="*/ 945 w 975"/>
                  <a:gd name="T17" fmla="*/ 320 h 974"/>
                  <a:gd name="T18" fmla="*/ 964 w 975"/>
                  <a:gd name="T19" fmla="*/ 388 h 974"/>
                  <a:gd name="T20" fmla="*/ 973 w 975"/>
                  <a:gd name="T21" fmla="*/ 462 h 974"/>
                  <a:gd name="T22" fmla="*/ 973 w 975"/>
                  <a:gd name="T23" fmla="*/ 512 h 974"/>
                  <a:gd name="T24" fmla="*/ 964 w 975"/>
                  <a:gd name="T25" fmla="*/ 586 h 974"/>
                  <a:gd name="T26" fmla="*/ 945 w 975"/>
                  <a:gd name="T27" fmla="*/ 654 h 974"/>
                  <a:gd name="T28" fmla="*/ 915 w 975"/>
                  <a:gd name="T29" fmla="*/ 719 h 974"/>
                  <a:gd name="T30" fmla="*/ 877 w 975"/>
                  <a:gd name="T31" fmla="*/ 778 h 974"/>
                  <a:gd name="T32" fmla="*/ 832 w 975"/>
                  <a:gd name="T33" fmla="*/ 831 h 974"/>
                  <a:gd name="T34" fmla="*/ 779 w 975"/>
                  <a:gd name="T35" fmla="*/ 877 h 974"/>
                  <a:gd name="T36" fmla="*/ 719 w 975"/>
                  <a:gd name="T37" fmla="*/ 915 h 974"/>
                  <a:gd name="T38" fmla="*/ 655 w 975"/>
                  <a:gd name="T39" fmla="*/ 944 h 974"/>
                  <a:gd name="T40" fmla="*/ 586 w 975"/>
                  <a:gd name="T41" fmla="*/ 964 h 974"/>
                  <a:gd name="T42" fmla="*/ 512 w 975"/>
                  <a:gd name="T43" fmla="*/ 974 h 974"/>
                  <a:gd name="T44" fmla="*/ 463 w 975"/>
                  <a:gd name="T45" fmla="*/ 974 h 974"/>
                  <a:gd name="T46" fmla="*/ 390 w 975"/>
                  <a:gd name="T47" fmla="*/ 964 h 974"/>
                  <a:gd name="T48" fmla="*/ 320 w 975"/>
                  <a:gd name="T49" fmla="*/ 944 h 974"/>
                  <a:gd name="T50" fmla="*/ 256 w 975"/>
                  <a:gd name="T51" fmla="*/ 915 h 974"/>
                  <a:gd name="T52" fmla="*/ 196 w 975"/>
                  <a:gd name="T53" fmla="*/ 877 h 974"/>
                  <a:gd name="T54" fmla="*/ 143 w 975"/>
                  <a:gd name="T55" fmla="*/ 831 h 974"/>
                  <a:gd name="T56" fmla="*/ 97 w 975"/>
                  <a:gd name="T57" fmla="*/ 778 h 974"/>
                  <a:gd name="T58" fmla="*/ 60 w 975"/>
                  <a:gd name="T59" fmla="*/ 719 h 974"/>
                  <a:gd name="T60" fmla="*/ 30 w 975"/>
                  <a:gd name="T61" fmla="*/ 654 h 974"/>
                  <a:gd name="T62" fmla="*/ 11 w 975"/>
                  <a:gd name="T63" fmla="*/ 586 h 974"/>
                  <a:gd name="T64" fmla="*/ 2 w 975"/>
                  <a:gd name="T65" fmla="*/ 512 h 974"/>
                  <a:gd name="T66" fmla="*/ 2 w 975"/>
                  <a:gd name="T67" fmla="*/ 462 h 974"/>
                  <a:gd name="T68" fmla="*/ 11 w 975"/>
                  <a:gd name="T69" fmla="*/ 388 h 974"/>
                  <a:gd name="T70" fmla="*/ 30 w 975"/>
                  <a:gd name="T71" fmla="*/ 320 h 974"/>
                  <a:gd name="T72" fmla="*/ 60 w 975"/>
                  <a:gd name="T73" fmla="*/ 255 h 974"/>
                  <a:gd name="T74" fmla="*/ 97 w 975"/>
                  <a:gd name="T75" fmla="*/ 196 h 974"/>
                  <a:gd name="T76" fmla="*/ 143 w 975"/>
                  <a:gd name="T77" fmla="*/ 143 h 974"/>
                  <a:gd name="T78" fmla="*/ 196 w 975"/>
                  <a:gd name="T79" fmla="*/ 97 h 974"/>
                  <a:gd name="T80" fmla="*/ 256 w 975"/>
                  <a:gd name="T81" fmla="*/ 59 h 974"/>
                  <a:gd name="T82" fmla="*/ 320 w 975"/>
                  <a:gd name="T83" fmla="*/ 30 h 974"/>
                  <a:gd name="T84" fmla="*/ 390 w 975"/>
                  <a:gd name="T85" fmla="*/ 10 h 974"/>
                  <a:gd name="T86" fmla="*/ 463 w 975"/>
                  <a:gd name="T87" fmla="*/ 0 h 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75" h="974">
                    <a:moveTo>
                      <a:pt x="488" y="0"/>
                    </a:moveTo>
                    <a:lnTo>
                      <a:pt x="488" y="0"/>
                    </a:lnTo>
                    <a:lnTo>
                      <a:pt x="512" y="0"/>
                    </a:lnTo>
                    <a:lnTo>
                      <a:pt x="538" y="3"/>
                    </a:lnTo>
                    <a:lnTo>
                      <a:pt x="561" y="5"/>
                    </a:lnTo>
                    <a:lnTo>
                      <a:pt x="586" y="10"/>
                    </a:lnTo>
                    <a:lnTo>
                      <a:pt x="609" y="15"/>
                    </a:lnTo>
                    <a:lnTo>
                      <a:pt x="632" y="22"/>
                    </a:lnTo>
                    <a:lnTo>
                      <a:pt x="655" y="30"/>
                    </a:lnTo>
                    <a:lnTo>
                      <a:pt x="677" y="38"/>
                    </a:lnTo>
                    <a:lnTo>
                      <a:pt x="698" y="48"/>
                    </a:lnTo>
                    <a:lnTo>
                      <a:pt x="719" y="59"/>
                    </a:lnTo>
                    <a:lnTo>
                      <a:pt x="739" y="71"/>
                    </a:lnTo>
                    <a:lnTo>
                      <a:pt x="760" y="83"/>
                    </a:lnTo>
                    <a:lnTo>
                      <a:pt x="779" y="97"/>
                    </a:lnTo>
                    <a:lnTo>
                      <a:pt x="796" y="112"/>
                    </a:lnTo>
                    <a:lnTo>
                      <a:pt x="814" y="127"/>
                    </a:lnTo>
                    <a:lnTo>
                      <a:pt x="832" y="143"/>
                    </a:lnTo>
                    <a:lnTo>
                      <a:pt x="848" y="159"/>
                    </a:lnTo>
                    <a:lnTo>
                      <a:pt x="863" y="177"/>
                    </a:lnTo>
                    <a:lnTo>
                      <a:pt x="877" y="196"/>
                    </a:lnTo>
                    <a:lnTo>
                      <a:pt x="890" y="215"/>
                    </a:lnTo>
                    <a:lnTo>
                      <a:pt x="904" y="234"/>
                    </a:lnTo>
                    <a:lnTo>
                      <a:pt x="915" y="255"/>
                    </a:lnTo>
                    <a:lnTo>
                      <a:pt x="926" y="276"/>
                    </a:lnTo>
                    <a:lnTo>
                      <a:pt x="935" y="297"/>
                    </a:lnTo>
                    <a:lnTo>
                      <a:pt x="945" y="320"/>
                    </a:lnTo>
                    <a:lnTo>
                      <a:pt x="952" y="342"/>
                    </a:lnTo>
                    <a:lnTo>
                      <a:pt x="958" y="365"/>
                    </a:lnTo>
                    <a:lnTo>
                      <a:pt x="964" y="388"/>
                    </a:lnTo>
                    <a:lnTo>
                      <a:pt x="968" y="413"/>
                    </a:lnTo>
                    <a:lnTo>
                      <a:pt x="972" y="437"/>
                    </a:lnTo>
                    <a:lnTo>
                      <a:pt x="973" y="462"/>
                    </a:lnTo>
                    <a:lnTo>
                      <a:pt x="975" y="488"/>
                    </a:lnTo>
                    <a:lnTo>
                      <a:pt x="975" y="488"/>
                    </a:lnTo>
                    <a:lnTo>
                      <a:pt x="973" y="512"/>
                    </a:lnTo>
                    <a:lnTo>
                      <a:pt x="972" y="537"/>
                    </a:lnTo>
                    <a:lnTo>
                      <a:pt x="968" y="561"/>
                    </a:lnTo>
                    <a:lnTo>
                      <a:pt x="964" y="586"/>
                    </a:lnTo>
                    <a:lnTo>
                      <a:pt x="958" y="609"/>
                    </a:lnTo>
                    <a:lnTo>
                      <a:pt x="952" y="632"/>
                    </a:lnTo>
                    <a:lnTo>
                      <a:pt x="945" y="654"/>
                    </a:lnTo>
                    <a:lnTo>
                      <a:pt x="935" y="677"/>
                    </a:lnTo>
                    <a:lnTo>
                      <a:pt x="926" y="699"/>
                    </a:lnTo>
                    <a:lnTo>
                      <a:pt x="915" y="719"/>
                    </a:lnTo>
                    <a:lnTo>
                      <a:pt x="904" y="740"/>
                    </a:lnTo>
                    <a:lnTo>
                      <a:pt x="890" y="759"/>
                    </a:lnTo>
                    <a:lnTo>
                      <a:pt x="877" y="778"/>
                    </a:lnTo>
                    <a:lnTo>
                      <a:pt x="863" y="797"/>
                    </a:lnTo>
                    <a:lnTo>
                      <a:pt x="848" y="814"/>
                    </a:lnTo>
                    <a:lnTo>
                      <a:pt x="832" y="831"/>
                    </a:lnTo>
                    <a:lnTo>
                      <a:pt x="814" y="847"/>
                    </a:lnTo>
                    <a:lnTo>
                      <a:pt x="796" y="862"/>
                    </a:lnTo>
                    <a:lnTo>
                      <a:pt x="779" y="877"/>
                    </a:lnTo>
                    <a:lnTo>
                      <a:pt x="760" y="891"/>
                    </a:lnTo>
                    <a:lnTo>
                      <a:pt x="739" y="903"/>
                    </a:lnTo>
                    <a:lnTo>
                      <a:pt x="719" y="915"/>
                    </a:lnTo>
                    <a:lnTo>
                      <a:pt x="698" y="926"/>
                    </a:lnTo>
                    <a:lnTo>
                      <a:pt x="677" y="936"/>
                    </a:lnTo>
                    <a:lnTo>
                      <a:pt x="655" y="944"/>
                    </a:lnTo>
                    <a:lnTo>
                      <a:pt x="632" y="952"/>
                    </a:lnTo>
                    <a:lnTo>
                      <a:pt x="609" y="959"/>
                    </a:lnTo>
                    <a:lnTo>
                      <a:pt x="586" y="964"/>
                    </a:lnTo>
                    <a:lnTo>
                      <a:pt x="561" y="968"/>
                    </a:lnTo>
                    <a:lnTo>
                      <a:pt x="538" y="971"/>
                    </a:lnTo>
                    <a:lnTo>
                      <a:pt x="512" y="974"/>
                    </a:lnTo>
                    <a:lnTo>
                      <a:pt x="488" y="974"/>
                    </a:lnTo>
                    <a:lnTo>
                      <a:pt x="488" y="974"/>
                    </a:lnTo>
                    <a:lnTo>
                      <a:pt x="463" y="974"/>
                    </a:lnTo>
                    <a:lnTo>
                      <a:pt x="437" y="971"/>
                    </a:lnTo>
                    <a:lnTo>
                      <a:pt x="414" y="968"/>
                    </a:lnTo>
                    <a:lnTo>
                      <a:pt x="390" y="964"/>
                    </a:lnTo>
                    <a:lnTo>
                      <a:pt x="366" y="959"/>
                    </a:lnTo>
                    <a:lnTo>
                      <a:pt x="343" y="952"/>
                    </a:lnTo>
                    <a:lnTo>
                      <a:pt x="320" y="944"/>
                    </a:lnTo>
                    <a:lnTo>
                      <a:pt x="298" y="936"/>
                    </a:lnTo>
                    <a:lnTo>
                      <a:pt x="277" y="926"/>
                    </a:lnTo>
                    <a:lnTo>
                      <a:pt x="256" y="915"/>
                    </a:lnTo>
                    <a:lnTo>
                      <a:pt x="236" y="903"/>
                    </a:lnTo>
                    <a:lnTo>
                      <a:pt x="215" y="891"/>
                    </a:lnTo>
                    <a:lnTo>
                      <a:pt x="196" y="877"/>
                    </a:lnTo>
                    <a:lnTo>
                      <a:pt x="179" y="862"/>
                    </a:lnTo>
                    <a:lnTo>
                      <a:pt x="161" y="847"/>
                    </a:lnTo>
                    <a:lnTo>
                      <a:pt x="143" y="831"/>
                    </a:lnTo>
                    <a:lnTo>
                      <a:pt x="127" y="814"/>
                    </a:lnTo>
                    <a:lnTo>
                      <a:pt x="112" y="797"/>
                    </a:lnTo>
                    <a:lnTo>
                      <a:pt x="97" y="778"/>
                    </a:lnTo>
                    <a:lnTo>
                      <a:pt x="83" y="759"/>
                    </a:lnTo>
                    <a:lnTo>
                      <a:pt x="71" y="740"/>
                    </a:lnTo>
                    <a:lnTo>
                      <a:pt x="60" y="719"/>
                    </a:lnTo>
                    <a:lnTo>
                      <a:pt x="49" y="699"/>
                    </a:lnTo>
                    <a:lnTo>
                      <a:pt x="38" y="677"/>
                    </a:lnTo>
                    <a:lnTo>
                      <a:pt x="30" y="654"/>
                    </a:lnTo>
                    <a:lnTo>
                      <a:pt x="22" y="632"/>
                    </a:lnTo>
                    <a:lnTo>
                      <a:pt x="17" y="609"/>
                    </a:lnTo>
                    <a:lnTo>
                      <a:pt x="11" y="586"/>
                    </a:lnTo>
                    <a:lnTo>
                      <a:pt x="7" y="561"/>
                    </a:lnTo>
                    <a:lnTo>
                      <a:pt x="3" y="537"/>
                    </a:lnTo>
                    <a:lnTo>
                      <a:pt x="2" y="512"/>
                    </a:lnTo>
                    <a:lnTo>
                      <a:pt x="0" y="488"/>
                    </a:lnTo>
                    <a:lnTo>
                      <a:pt x="0" y="488"/>
                    </a:lnTo>
                    <a:lnTo>
                      <a:pt x="2" y="462"/>
                    </a:lnTo>
                    <a:lnTo>
                      <a:pt x="3" y="437"/>
                    </a:lnTo>
                    <a:lnTo>
                      <a:pt x="7" y="413"/>
                    </a:lnTo>
                    <a:lnTo>
                      <a:pt x="11" y="388"/>
                    </a:lnTo>
                    <a:lnTo>
                      <a:pt x="17" y="365"/>
                    </a:lnTo>
                    <a:lnTo>
                      <a:pt x="22" y="342"/>
                    </a:lnTo>
                    <a:lnTo>
                      <a:pt x="30" y="320"/>
                    </a:lnTo>
                    <a:lnTo>
                      <a:pt x="38" y="297"/>
                    </a:lnTo>
                    <a:lnTo>
                      <a:pt x="49" y="276"/>
                    </a:lnTo>
                    <a:lnTo>
                      <a:pt x="60" y="255"/>
                    </a:lnTo>
                    <a:lnTo>
                      <a:pt x="71" y="234"/>
                    </a:lnTo>
                    <a:lnTo>
                      <a:pt x="83" y="215"/>
                    </a:lnTo>
                    <a:lnTo>
                      <a:pt x="97" y="196"/>
                    </a:lnTo>
                    <a:lnTo>
                      <a:pt x="112" y="177"/>
                    </a:lnTo>
                    <a:lnTo>
                      <a:pt x="127" y="159"/>
                    </a:lnTo>
                    <a:lnTo>
                      <a:pt x="143" y="143"/>
                    </a:lnTo>
                    <a:lnTo>
                      <a:pt x="161" y="127"/>
                    </a:lnTo>
                    <a:lnTo>
                      <a:pt x="179" y="112"/>
                    </a:lnTo>
                    <a:lnTo>
                      <a:pt x="196" y="97"/>
                    </a:lnTo>
                    <a:lnTo>
                      <a:pt x="215" y="83"/>
                    </a:lnTo>
                    <a:lnTo>
                      <a:pt x="236" y="71"/>
                    </a:lnTo>
                    <a:lnTo>
                      <a:pt x="256" y="59"/>
                    </a:lnTo>
                    <a:lnTo>
                      <a:pt x="277" y="48"/>
                    </a:lnTo>
                    <a:lnTo>
                      <a:pt x="298" y="38"/>
                    </a:lnTo>
                    <a:lnTo>
                      <a:pt x="320" y="30"/>
                    </a:lnTo>
                    <a:lnTo>
                      <a:pt x="343" y="22"/>
                    </a:lnTo>
                    <a:lnTo>
                      <a:pt x="366" y="15"/>
                    </a:lnTo>
                    <a:lnTo>
                      <a:pt x="390" y="10"/>
                    </a:lnTo>
                    <a:lnTo>
                      <a:pt x="414" y="5"/>
                    </a:lnTo>
                    <a:lnTo>
                      <a:pt x="437" y="3"/>
                    </a:lnTo>
                    <a:lnTo>
                      <a:pt x="463" y="0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rgbClr val="EDDBC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27">
                <a:extLst>
                  <a:ext uri="{FF2B5EF4-FFF2-40B4-BE49-F238E27FC236}">
                    <a16:creationId xmlns:a16="http://schemas.microsoft.com/office/drawing/2014/main" xmlns="" id="{C1A951D2-B297-43C1-B8A2-A915D03D5D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5575" y="2046288"/>
                <a:ext cx="1547812" cy="1546225"/>
              </a:xfrm>
              <a:custGeom>
                <a:avLst/>
                <a:gdLst>
                  <a:gd name="T0" fmla="*/ 512 w 975"/>
                  <a:gd name="T1" fmla="*/ 0 h 974"/>
                  <a:gd name="T2" fmla="*/ 586 w 975"/>
                  <a:gd name="T3" fmla="*/ 10 h 974"/>
                  <a:gd name="T4" fmla="*/ 655 w 975"/>
                  <a:gd name="T5" fmla="*/ 30 h 974"/>
                  <a:gd name="T6" fmla="*/ 719 w 975"/>
                  <a:gd name="T7" fmla="*/ 59 h 974"/>
                  <a:gd name="T8" fmla="*/ 779 w 975"/>
                  <a:gd name="T9" fmla="*/ 97 h 974"/>
                  <a:gd name="T10" fmla="*/ 832 w 975"/>
                  <a:gd name="T11" fmla="*/ 143 h 974"/>
                  <a:gd name="T12" fmla="*/ 877 w 975"/>
                  <a:gd name="T13" fmla="*/ 196 h 974"/>
                  <a:gd name="T14" fmla="*/ 915 w 975"/>
                  <a:gd name="T15" fmla="*/ 255 h 974"/>
                  <a:gd name="T16" fmla="*/ 945 w 975"/>
                  <a:gd name="T17" fmla="*/ 320 h 974"/>
                  <a:gd name="T18" fmla="*/ 964 w 975"/>
                  <a:gd name="T19" fmla="*/ 388 h 974"/>
                  <a:gd name="T20" fmla="*/ 973 w 975"/>
                  <a:gd name="T21" fmla="*/ 462 h 974"/>
                  <a:gd name="T22" fmla="*/ 973 w 975"/>
                  <a:gd name="T23" fmla="*/ 512 h 974"/>
                  <a:gd name="T24" fmla="*/ 964 w 975"/>
                  <a:gd name="T25" fmla="*/ 586 h 974"/>
                  <a:gd name="T26" fmla="*/ 945 w 975"/>
                  <a:gd name="T27" fmla="*/ 654 h 974"/>
                  <a:gd name="T28" fmla="*/ 915 w 975"/>
                  <a:gd name="T29" fmla="*/ 719 h 974"/>
                  <a:gd name="T30" fmla="*/ 877 w 975"/>
                  <a:gd name="T31" fmla="*/ 778 h 974"/>
                  <a:gd name="T32" fmla="*/ 832 w 975"/>
                  <a:gd name="T33" fmla="*/ 831 h 974"/>
                  <a:gd name="T34" fmla="*/ 779 w 975"/>
                  <a:gd name="T35" fmla="*/ 877 h 974"/>
                  <a:gd name="T36" fmla="*/ 719 w 975"/>
                  <a:gd name="T37" fmla="*/ 915 h 974"/>
                  <a:gd name="T38" fmla="*/ 655 w 975"/>
                  <a:gd name="T39" fmla="*/ 944 h 974"/>
                  <a:gd name="T40" fmla="*/ 586 w 975"/>
                  <a:gd name="T41" fmla="*/ 964 h 974"/>
                  <a:gd name="T42" fmla="*/ 512 w 975"/>
                  <a:gd name="T43" fmla="*/ 974 h 974"/>
                  <a:gd name="T44" fmla="*/ 463 w 975"/>
                  <a:gd name="T45" fmla="*/ 974 h 974"/>
                  <a:gd name="T46" fmla="*/ 390 w 975"/>
                  <a:gd name="T47" fmla="*/ 964 h 974"/>
                  <a:gd name="T48" fmla="*/ 320 w 975"/>
                  <a:gd name="T49" fmla="*/ 944 h 974"/>
                  <a:gd name="T50" fmla="*/ 256 w 975"/>
                  <a:gd name="T51" fmla="*/ 915 h 974"/>
                  <a:gd name="T52" fmla="*/ 196 w 975"/>
                  <a:gd name="T53" fmla="*/ 877 h 974"/>
                  <a:gd name="T54" fmla="*/ 143 w 975"/>
                  <a:gd name="T55" fmla="*/ 831 h 974"/>
                  <a:gd name="T56" fmla="*/ 97 w 975"/>
                  <a:gd name="T57" fmla="*/ 778 h 974"/>
                  <a:gd name="T58" fmla="*/ 60 w 975"/>
                  <a:gd name="T59" fmla="*/ 719 h 974"/>
                  <a:gd name="T60" fmla="*/ 30 w 975"/>
                  <a:gd name="T61" fmla="*/ 654 h 974"/>
                  <a:gd name="T62" fmla="*/ 11 w 975"/>
                  <a:gd name="T63" fmla="*/ 586 h 974"/>
                  <a:gd name="T64" fmla="*/ 2 w 975"/>
                  <a:gd name="T65" fmla="*/ 512 h 974"/>
                  <a:gd name="T66" fmla="*/ 2 w 975"/>
                  <a:gd name="T67" fmla="*/ 462 h 974"/>
                  <a:gd name="T68" fmla="*/ 11 w 975"/>
                  <a:gd name="T69" fmla="*/ 388 h 974"/>
                  <a:gd name="T70" fmla="*/ 30 w 975"/>
                  <a:gd name="T71" fmla="*/ 320 h 974"/>
                  <a:gd name="T72" fmla="*/ 60 w 975"/>
                  <a:gd name="T73" fmla="*/ 255 h 974"/>
                  <a:gd name="T74" fmla="*/ 97 w 975"/>
                  <a:gd name="T75" fmla="*/ 196 h 974"/>
                  <a:gd name="T76" fmla="*/ 143 w 975"/>
                  <a:gd name="T77" fmla="*/ 143 h 974"/>
                  <a:gd name="T78" fmla="*/ 196 w 975"/>
                  <a:gd name="T79" fmla="*/ 97 h 974"/>
                  <a:gd name="T80" fmla="*/ 256 w 975"/>
                  <a:gd name="T81" fmla="*/ 59 h 974"/>
                  <a:gd name="T82" fmla="*/ 320 w 975"/>
                  <a:gd name="T83" fmla="*/ 30 h 974"/>
                  <a:gd name="T84" fmla="*/ 390 w 975"/>
                  <a:gd name="T85" fmla="*/ 10 h 974"/>
                  <a:gd name="T86" fmla="*/ 463 w 975"/>
                  <a:gd name="T87" fmla="*/ 0 h 9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75" h="974">
                    <a:moveTo>
                      <a:pt x="488" y="0"/>
                    </a:moveTo>
                    <a:lnTo>
                      <a:pt x="488" y="0"/>
                    </a:lnTo>
                    <a:lnTo>
                      <a:pt x="512" y="0"/>
                    </a:lnTo>
                    <a:lnTo>
                      <a:pt x="538" y="3"/>
                    </a:lnTo>
                    <a:lnTo>
                      <a:pt x="561" y="5"/>
                    </a:lnTo>
                    <a:lnTo>
                      <a:pt x="586" y="10"/>
                    </a:lnTo>
                    <a:lnTo>
                      <a:pt x="609" y="15"/>
                    </a:lnTo>
                    <a:lnTo>
                      <a:pt x="632" y="22"/>
                    </a:lnTo>
                    <a:lnTo>
                      <a:pt x="655" y="30"/>
                    </a:lnTo>
                    <a:lnTo>
                      <a:pt x="677" y="38"/>
                    </a:lnTo>
                    <a:lnTo>
                      <a:pt x="698" y="48"/>
                    </a:lnTo>
                    <a:lnTo>
                      <a:pt x="719" y="59"/>
                    </a:lnTo>
                    <a:lnTo>
                      <a:pt x="739" y="71"/>
                    </a:lnTo>
                    <a:lnTo>
                      <a:pt x="760" y="83"/>
                    </a:lnTo>
                    <a:lnTo>
                      <a:pt x="779" y="97"/>
                    </a:lnTo>
                    <a:lnTo>
                      <a:pt x="796" y="112"/>
                    </a:lnTo>
                    <a:lnTo>
                      <a:pt x="814" y="127"/>
                    </a:lnTo>
                    <a:lnTo>
                      <a:pt x="832" y="143"/>
                    </a:lnTo>
                    <a:lnTo>
                      <a:pt x="848" y="159"/>
                    </a:lnTo>
                    <a:lnTo>
                      <a:pt x="863" y="177"/>
                    </a:lnTo>
                    <a:lnTo>
                      <a:pt x="877" y="196"/>
                    </a:lnTo>
                    <a:lnTo>
                      <a:pt x="890" y="215"/>
                    </a:lnTo>
                    <a:lnTo>
                      <a:pt x="904" y="234"/>
                    </a:lnTo>
                    <a:lnTo>
                      <a:pt x="915" y="255"/>
                    </a:lnTo>
                    <a:lnTo>
                      <a:pt x="926" y="276"/>
                    </a:lnTo>
                    <a:lnTo>
                      <a:pt x="935" y="297"/>
                    </a:lnTo>
                    <a:lnTo>
                      <a:pt x="945" y="320"/>
                    </a:lnTo>
                    <a:lnTo>
                      <a:pt x="952" y="342"/>
                    </a:lnTo>
                    <a:lnTo>
                      <a:pt x="958" y="365"/>
                    </a:lnTo>
                    <a:lnTo>
                      <a:pt x="964" y="388"/>
                    </a:lnTo>
                    <a:lnTo>
                      <a:pt x="968" y="413"/>
                    </a:lnTo>
                    <a:lnTo>
                      <a:pt x="972" y="437"/>
                    </a:lnTo>
                    <a:lnTo>
                      <a:pt x="973" y="462"/>
                    </a:lnTo>
                    <a:lnTo>
                      <a:pt x="975" y="488"/>
                    </a:lnTo>
                    <a:lnTo>
                      <a:pt x="975" y="488"/>
                    </a:lnTo>
                    <a:lnTo>
                      <a:pt x="973" y="512"/>
                    </a:lnTo>
                    <a:lnTo>
                      <a:pt x="972" y="537"/>
                    </a:lnTo>
                    <a:lnTo>
                      <a:pt x="968" y="561"/>
                    </a:lnTo>
                    <a:lnTo>
                      <a:pt x="964" y="586"/>
                    </a:lnTo>
                    <a:lnTo>
                      <a:pt x="958" y="609"/>
                    </a:lnTo>
                    <a:lnTo>
                      <a:pt x="952" y="632"/>
                    </a:lnTo>
                    <a:lnTo>
                      <a:pt x="945" y="654"/>
                    </a:lnTo>
                    <a:lnTo>
                      <a:pt x="935" y="677"/>
                    </a:lnTo>
                    <a:lnTo>
                      <a:pt x="926" y="699"/>
                    </a:lnTo>
                    <a:lnTo>
                      <a:pt x="915" y="719"/>
                    </a:lnTo>
                    <a:lnTo>
                      <a:pt x="904" y="740"/>
                    </a:lnTo>
                    <a:lnTo>
                      <a:pt x="890" y="759"/>
                    </a:lnTo>
                    <a:lnTo>
                      <a:pt x="877" y="778"/>
                    </a:lnTo>
                    <a:lnTo>
                      <a:pt x="863" y="797"/>
                    </a:lnTo>
                    <a:lnTo>
                      <a:pt x="848" y="814"/>
                    </a:lnTo>
                    <a:lnTo>
                      <a:pt x="832" y="831"/>
                    </a:lnTo>
                    <a:lnTo>
                      <a:pt x="814" y="847"/>
                    </a:lnTo>
                    <a:lnTo>
                      <a:pt x="796" y="862"/>
                    </a:lnTo>
                    <a:lnTo>
                      <a:pt x="779" y="877"/>
                    </a:lnTo>
                    <a:lnTo>
                      <a:pt x="760" y="891"/>
                    </a:lnTo>
                    <a:lnTo>
                      <a:pt x="739" y="903"/>
                    </a:lnTo>
                    <a:lnTo>
                      <a:pt x="719" y="915"/>
                    </a:lnTo>
                    <a:lnTo>
                      <a:pt x="698" y="926"/>
                    </a:lnTo>
                    <a:lnTo>
                      <a:pt x="677" y="936"/>
                    </a:lnTo>
                    <a:lnTo>
                      <a:pt x="655" y="944"/>
                    </a:lnTo>
                    <a:lnTo>
                      <a:pt x="632" y="952"/>
                    </a:lnTo>
                    <a:lnTo>
                      <a:pt x="609" y="959"/>
                    </a:lnTo>
                    <a:lnTo>
                      <a:pt x="586" y="964"/>
                    </a:lnTo>
                    <a:lnTo>
                      <a:pt x="561" y="968"/>
                    </a:lnTo>
                    <a:lnTo>
                      <a:pt x="538" y="971"/>
                    </a:lnTo>
                    <a:lnTo>
                      <a:pt x="512" y="974"/>
                    </a:lnTo>
                    <a:lnTo>
                      <a:pt x="488" y="974"/>
                    </a:lnTo>
                    <a:lnTo>
                      <a:pt x="488" y="974"/>
                    </a:lnTo>
                    <a:lnTo>
                      <a:pt x="463" y="974"/>
                    </a:lnTo>
                    <a:lnTo>
                      <a:pt x="437" y="971"/>
                    </a:lnTo>
                    <a:lnTo>
                      <a:pt x="414" y="968"/>
                    </a:lnTo>
                    <a:lnTo>
                      <a:pt x="390" y="964"/>
                    </a:lnTo>
                    <a:lnTo>
                      <a:pt x="366" y="959"/>
                    </a:lnTo>
                    <a:lnTo>
                      <a:pt x="343" y="952"/>
                    </a:lnTo>
                    <a:lnTo>
                      <a:pt x="320" y="944"/>
                    </a:lnTo>
                    <a:lnTo>
                      <a:pt x="298" y="936"/>
                    </a:lnTo>
                    <a:lnTo>
                      <a:pt x="277" y="926"/>
                    </a:lnTo>
                    <a:lnTo>
                      <a:pt x="256" y="915"/>
                    </a:lnTo>
                    <a:lnTo>
                      <a:pt x="236" y="903"/>
                    </a:lnTo>
                    <a:lnTo>
                      <a:pt x="215" y="891"/>
                    </a:lnTo>
                    <a:lnTo>
                      <a:pt x="196" y="877"/>
                    </a:lnTo>
                    <a:lnTo>
                      <a:pt x="179" y="862"/>
                    </a:lnTo>
                    <a:lnTo>
                      <a:pt x="161" y="847"/>
                    </a:lnTo>
                    <a:lnTo>
                      <a:pt x="143" y="831"/>
                    </a:lnTo>
                    <a:lnTo>
                      <a:pt x="127" y="814"/>
                    </a:lnTo>
                    <a:lnTo>
                      <a:pt x="112" y="797"/>
                    </a:lnTo>
                    <a:lnTo>
                      <a:pt x="97" y="778"/>
                    </a:lnTo>
                    <a:lnTo>
                      <a:pt x="83" y="759"/>
                    </a:lnTo>
                    <a:lnTo>
                      <a:pt x="71" y="740"/>
                    </a:lnTo>
                    <a:lnTo>
                      <a:pt x="60" y="719"/>
                    </a:lnTo>
                    <a:lnTo>
                      <a:pt x="49" y="699"/>
                    </a:lnTo>
                    <a:lnTo>
                      <a:pt x="38" y="677"/>
                    </a:lnTo>
                    <a:lnTo>
                      <a:pt x="30" y="654"/>
                    </a:lnTo>
                    <a:lnTo>
                      <a:pt x="22" y="632"/>
                    </a:lnTo>
                    <a:lnTo>
                      <a:pt x="17" y="609"/>
                    </a:lnTo>
                    <a:lnTo>
                      <a:pt x="11" y="586"/>
                    </a:lnTo>
                    <a:lnTo>
                      <a:pt x="7" y="561"/>
                    </a:lnTo>
                    <a:lnTo>
                      <a:pt x="3" y="537"/>
                    </a:lnTo>
                    <a:lnTo>
                      <a:pt x="2" y="512"/>
                    </a:lnTo>
                    <a:lnTo>
                      <a:pt x="0" y="488"/>
                    </a:lnTo>
                    <a:lnTo>
                      <a:pt x="0" y="488"/>
                    </a:lnTo>
                    <a:lnTo>
                      <a:pt x="2" y="462"/>
                    </a:lnTo>
                    <a:lnTo>
                      <a:pt x="3" y="437"/>
                    </a:lnTo>
                    <a:lnTo>
                      <a:pt x="7" y="413"/>
                    </a:lnTo>
                    <a:lnTo>
                      <a:pt x="11" y="388"/>
                    </a:lnTo>
                    <a:lnTo>
                      <a:pt x="17" y="365"/>
                    </a:lnTo>
                    <a:lnTo>
                      <a:pt x="22" y="342"/>
                    </a:lnTo>
                    <a:lnTo>
                      <a:pt x="30" y="320"/>
                    </a:lnTo>
                    <a:lnTo>
                      <a:pt x="38" y="297"/>
                    </a:lnTo>
                    <a:lnTo>
                      <a:pt x="49" y="276"/>
                    </a:lnTo>
                    <a:lnTo>
                      <a:pt x="60" y="255"/>
                    </a:lnTo>
                    <a:lnTo>
                      <a:pt x="71" y="234"/>
                    </a:lnTo>
                    <a:lnTo>
                      <a:pt x="83" y="215"/>
                    </a:lnTo>
                    <a:lnTo>
                      <a:pt x="97" y="196"/>
                    </a:lnTo>
                    <a:lnTo>
                      <a:pt x="112" y="177"/>
                    </a:lnTo>
                    <a:lnTo>
                      <a:pt x="127" y="159"/>
                    </a:lnTo>
                    <a:lnTo>
                      <a:pt x="143" y="143"/>
                    </a:lnTo>
                    <a:lnTo>
                      <a:pt x="161" y="127"/>
                    </a:lnTo>
                    <a:lnTo>
                      <a:pt x="179" y="112"/>
                    </a:lnTo>
                    <a:lnTo>
                      <a:pt x="196" y="97"/>
                    </a:lnTo>
                    <a:lnTo>
                      <a:pt x="215" y="83"/>
                    </a:lnTo>
                    <a:lnTo>
                      <a:pt x="236" y="71"/>
                    </a:lnTo>
                    <a:lnTo>
                      <a:pt x="256" y="59"/>
                    </a:lnTo>
                    <a:lnTo>
                      <a:pt x="277" y="48"/>
                    </a:lnTo>
                    <a:lnTo>
                      <a:pt x="298" y="38"/>
                    </a:lnTo>
                    <a:lnTo>
                      <a:pt x="320" y="30"/>
                    </a:lnTo>
                    <a:lnTo>
                      <a:pt x="343" y="22"/>
                    </a:lnTo>
                    <a:lnTo>
                      <a:pt x="366" y="15"/>
                    </a:lnTo>
                    <a:lnTo>
                      <a:pt x="390" y="10"/>
                    </a:lnTo>
                    <a:lnTo>
                      <a:pt x="414" y="5"/>
                    </a:lnTo>
                    <a:lnTo>
                      <a:pt x="437" y="3"/>
                    </a:lnTo>
                    <a:lnTo>
                      <a:pt x="463" y="0"/>
                    </a:lnTo>
                    <a:lnTo>
                      <a:pt x="48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28">
                <a:extLst>
                  <a:ext uri="{FF2B5EF4-FFF2-40B4-BE49-F238E27FC236}">
                    <a16:creationId xmlns:a16="http://schemas.microsoft.com/office/drawing/2014/main" xmlns="" id="{3C1A9F61-7F56-4C71-AC54-D8BC2DAC60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1988" y="2513013"/>
                <a:ext cx="138112" cy="201612"/>
              </a:xfrm>
              <a:custGeom>
                <a:avLst/>
                <a:gdLst>
                  <a:gd name="T0" fmla="*/ 43 w 87"/>
                  <a:gd name="T1" fmla="*/ 0 h 127"/>
                  <a:gd name="T2" fmla="*/ 43 w 87"/>
                  <a:gd name="T3" fmla="*/ 0 h 127"/>
                  <a:gd name="T4" fmla="*/ 53 w 87"/>
                  <a:gd name="T5" fmla="*/ 2 h 127"/>
                  <a:gd name="T6" fmla="*/ 61 w 87"/>
                  <a:gd name="T7" fmla="*/ 4 h 127"/>
                  <a:gd name="T8" fmla="*/ 68 w 87"/>
                  <a:gd name="T9" fmla="*/ 11 h 127"/>
                  <a:gd name="T10" fmla="*/ 75 w 87"/>
                  <a:gd name="T11" fmla="*/ 18 h 127"/>
                  <a:gd name="T12" fmla="*/ 80 w 87"/>
                  <a:gd name="T13" fmla="*/ 27 h 127"/>
                  <a:gd name="T14" fmla="*/ 84 w 87"/>
                  <a:gd name="T15" fmla="*/ 38 h 127"/>
                  <a:gd name="T16" fmla="*/ 87 w 87"/>
                  <a:gd name="T17" fmla="*/ 51 h 127"/>
                  <a:gd name="T18" fmla="*/ 87 w 87"/>
                  <a:gd name="T19" fmla="*/ 63 h 127"/>
                  <a:gd name="T20" fmla="*/ 87 w 87"/>
                  <a:gd name="T21" fmla="*/ 63 h 127"/>
                  <a:gd name="T22" fmla="*/ 87 w 87"/>
                  <a:gd name="T23" fmla="*/ 76 h 127"/>
                  <a:gd name="T24" fmla="*/ 84 w 87"/>
                  <a:gd name="T25" fmla="*/ 89 h 127"/>
                  <a:gd name="T26" fmla="*/ 80 w 87"/>
                  <a:gd name="T27" fmla="*/ 100 h 127"/>
                  <a:gd name="T28" fmla="*/ 75 w 87"/>
                  <a:gd name="T29" fmla="*/ 109 h 127"/>
                  <a:gd name="T30" fmla="*/ 68 w 87"/>
                  <a:gd name="T31" fmla="*/ 116 h 127"/>
                  <a:gd name="T32" fmla="*/ 61 w 87"/>
                  <a:gd name="T33" fmla="*/ 123 h 127"/>
                  <a:gd name="T34" fmla="*/ 53 w 87"/>
                  <a:gd name="T35" fmla="*/ 126 h 127"/>
                  <a:gd name="T36" fmla="*/ 43 w 87"/>
                  <a:gd name="T37" fmla="*/ 127 h 127"/>
                  <a:gd name="T38" fmla="*/ 43 w 87"/>
                  <a:gd name="T39" fmla="*/ 127 h 127"/>
                  <a:gd name="T40" fmla="*/ 35 w 87"/>
                  <a:gd name="T41" fmla="*/ 126 h 127"/>
                  <a:gd name="T42" fmla="*/ 27 w 87"/>
                  <a:gd name="T43" fmla="*/ 123 h 127"/>
                  <a:gd name="T44" fmla="*/ 19 w 87"/>
                  <a:gd name="T45" fmla="*/ 116 h 127"/>
                  <a:gd name="T46" fmla="*/ 12 w 87"/>
                  <a:gd name="T47" fmla="*/ 109 h 127"/>
                  <a:gd name="T48" fmla="*/ 8 w 87"/>
                  <a:gd name="T49" fmla="*/ 100 h 127"/>
                  <a:gd name="T50" fmla="*/ 4 w 87"/>
                  <a:gd name="T51" fmla="*/ 89 h 127"/>
                  <a:gd name="T52" fmla="*/ 1 w 87"/>
                  <a:gd name="T53" fmla="*/ 76 h 127"/>
                  <a:gd name="T54" fmla="*/ 0 w 87"/>
                  <a:gd name="T55" fmla="*/ 63 h 127"/>
                  <a:gd name="T56" fmla="*/ 0 w 87"/>
                  <a:gd name="T57" fmla="*/ 63 h 127"/>
                  <a:gd name="T58" fmla="*/ 1 w 87"/>
                  <a:gd name="T59" fmla="*/ 51 h 127"/>
                  <a:gd name="T60" fmla="*/ 4 w 87"/>
                  <a:gd name="T61" fmla="*/ 38 h 127"/>
                  <a:gd name="T62" fmla="*/ 8 w 87"/>
                  <a:gd name="T63" fmla="*/ 27 h 127"/>
                  <a:gd name="T64" fmla="*/ 12 w 87"/>
                  <a:gd name="T65" fmla="*/ 18 h 127"/>
                  <a:gd name="T66" fmla="*/ 19 w 87"/>
                  <a:gd name="T67" fmla="*/ 11 h 127"/>
                  <a:gd name="T68" fmla="*/ 27 w 87"/>
                  <a:gd name="T69" fmla="*/ 4 h 127"/>
                  <a:gd name="T70" fmla="*/ 35 w 87"/>
                  <a:gd name="T71" fmla="*/ 2 h 127"/>
                  <a:gd name="T72" fmla="*/ 43 w 87"/>
                  <a:gd name="T7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7" h="127">
                    <a:moveTo>
                      <a:pt x="43" y="0"/>
                    </a:moveTo>
                    <a:lnTo>
                      <a:pt x="43" y="0"/>
                    </a:lnTo>
                    <a:lnTo>
                      <a:pt x="53" y="2"/>
                    </a:lnTo>
                    <a:lnTo>
                      <a:pt x="61" y="4"/>
                    </a:lnTo>
                    <a:lnTo>
                      <a:pt x="68" y="11"/>
                    </a:lnTo>
                    <a:lnTo>
                      <a:pt x="75" y="18"/>
                    </a:lnTo>
                    <a:lnTo>
                      <a:pt x="80" y="27"/>
                    </a:lnTo>
                    <a:lnTo>
                      <a:pt x="84" y="38"/>
                    </a:lnTo>
                    <a:lnTo>
                      <a:pt x="87" y="51"/>
                    </a:lnTo>
                    <a:lnTo>
                      <a:pt x="87" y="63"/>
                    </a:lnTo>
                    <a:lnTo>
                      <a:pt x="87" y="63"/>
                    </a:lnTo>
                    <a:lnTo>
                      <a:pt x="87" y="76"/>
                    </a:lnTo>
                    <a:lnTo>
                      <a:pt x="84" y="89"/>
                    </a:lnTo>
                    <a:lnTo>
                      <a:pt x="80" y="100"/>
                    </a:lnTo>
                    <a:lnTo>
                      <a:pt x="75" y="109"/>
                    </a:lnTo>
                    <a:lnTo>
                      <a:pt x="68" y="116"/>
                    </a:lnTo>
                    <a:lnTo>
                      <a:pt x="61" y="123"/>
                    </a:lnTo>
                    <a:lnTo>
                      <a:pt x="53" y="126"/>
                    </a:lnTo>
                    <a:lnTo>
                      <a:pt x="43" y="127"/>
                    </a:lnTo>
                    <a:lnTo>
                      <a:pt x="43" y="127"/>
                    </a:lnTo>
                    <a:lnTo>
                      <a:pt x="35" y="126"/>
                    </a:lnTo>
                    <a:lnTo>
                      <a:pt x="27" y="123"/>
                    </a:lnTo>
                    <a:lnTo>
                      <a:pt x="19" y="116"/>
                    </a:lnTo>
                    <a:lnTo>
                      <a:pt x="12" y="109"/>
                    </a:lnTo>
                    <a:lnTo>
                      <a:pt x="8" y="100"/>
                    </a:lnTo>
                    <a:lnTo>
                      <a:pt x="4" y="89"/>
                    </a:lnTo>
                    <a:lnTo>
                      <a:pt x="1" y="76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1" y="51"/>
                    </a:lnTo>
                    <a:lnTo>
                      <a:pt x="4" y="38"/>
                    </a:lnTo>
                    <a:lnTo>
                      <a:pt x="8" y="27"/>
                    </a:lnTo>
                    <a:lnTo>
                      <a:pt x="12" y="18"/>
                    </a:lnTo>
                    <a:lnTo>
                      <a:pt x="19" y="11"/>
                    </a:lnTo>
                    <a:lnTo>
                      <a:pt x="27" y="4"/>
                    </a:lnTo>
                    <a:lnTo>
                      <a:pt x="35" y="2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E9D3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29">
                <a:extLst>
                  <a:ext uri="{FF2B5EF4-FFF2-40B4-BE49-F238E27FC236}">
                    <a16:creationId xmlns:a16="http://schemas.microsoft.com/office/drawing/2014/main" xmlns="" id="{CCC4C56B-93DB-4D67-BA6E-69F6603943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1988" y="2513013"/>
                <a:ext cx="138112" cy="201612"/>
              </a:xfrm>
              <a:custGeom>
                <a:avLst/>
                <a:gdLst>
                  <a:gd name="T0" fmla="*/ 43 w 87"/>
                  <a:gd name="T1" fmla="*/ 0 h 127"/>
                  <a:gd name="T2" fmla="*/ 43 w 87"/>
                  <a:gd name="T3" fmla="*/ 0 h 127"/>
                  <a:gd name="T4" fmla="*/ 53 w 87"/>
                  <a:gd name="T5" fmla="*/ 2 h 127"/>
                  <a:gd name="T6" fmla="*/ 61 w 87"/>
                  <a:gd name="T7" fmla="*/ 4 h 127"/>
                  <a:gd name="T8" fmla="*/ 68 w 87"/>
                  <a:gd name="T9" fmla="*/ 11 h 127"/>
                  <a:gd name="T10" fmla="*/ 75 w 87"/>
                  <a:gd name="T11" fmla="*/ 18 h 127"/>
                  <a:gd name="T12" fmla="*/ 80 w 87"/>
                  <a:gd name="T13" fmla="*/ 27 h 127"/>
                  <a:gd name="T14" fmla="*/ 84 w 87"/>
                  <a:gd name="T15" fmla="*/ 38 h 127"/>
                  <a:gd name="T16" fmla="*/ 87 w 87"/>
                  <a:gd name="T17" fmla="*/ 51 h 127"/>
                  <a:gd name="T18" fmla="*/ 87 w 87"/>
                  <a:gd name="T19" fmla="*/ 63 h 127"/>
                  <a:gd name="T20" fmla="*/ 87 w 87"/>
                  <a:gd name="T21" fmla="*/ 63 h 127"/>
                  <a:gd name="T22" fmla="*/ 87 w 87"/>
                  <a:gd name="T23" fmla="*/ 76 h 127"/>
                  <a:gd name="T24" fmla="*/ 84 w 87"/>
                  <a:gd name="T25" fmla="*/ 89 h 127"/>
                  <a:gd name="T26" fmla="*/ 80 w 87"/>
                  <a:gd name="T27" fmla="*/ 100 h 127"/>
                  <a:gd name="T28" fmla="*/ 75 w 87"/>
                  <a:gd name="T29" fmla="*/ 109 h 127"/>
                  <a:gd name="T30" fmla="*/ 68 w 87"/>
                  <a:gd name="T31" fmla="*/ 116 h 127"/>
                  <a:gd name="T32" fmla="*/ 61 w 87"/>
                  <a:gd name="T33" fmla="*/ 123 h 127"/>
                  <a:gd name="T34" fmla="*/ 53 w 87"/>
                  <a:gd name="T35" fmla="*/ 126 h 127"/>
                  <a:gd name="T36" fmla="*/ 43 w 87"/>
                  <a:gd name="T37" fmla="*/ 127 h 127"/>
                  <a:gd name="T38" fmla="*/ 43 w 87"/>
                  <a:gd name="T39" fmla="*/ 127 h 127"/>
                  <a:gd name="T40" fmla="*/ 35 w 87"/>
                  <a:gd name="T41" fmla="*/ 126 h 127"/>
                  <a:gd name="T42" fmla="*/ 27 w 87"/>
                  <a:gd name="T43" fmla="*/ 123 h 127"/>
                  <a:gd name="T44" fmla="*/ 19 w 87"/>
                  <a:gd name="T45" fmla="*/ 116 h 127"/>
                  <a:gd name="T46" fmla="*/ 12 w 87"/>
                  <a:gd name="T47" fmla="*/ 109 h 127"/>
                  <a:gd name="T48" fmla="*/ 8 w 87"/>
                  <a:gd name="T49" fmla="*/ 100 h 127"/>
                  <a:gd name="T50" fmla="*/ 4 w 87"/>
                  <a:gd name="T51" fmla="*/ 89 h 127"/>
                  <a:gd name="T52" fmla="*/ 1 w 87"/>
                  <a:gd name="T53" fmla="*/ 76 h 127"/>
                  <a:gd name="T54" fmla="*/ 0 w 87"/>
                  <a:gd name="T55" fmla="*/ 63 h 127"/>
                  <a:gd name="T56" fmla="*/ 0 w 87"/>
                  <a:gd name="T57" fmla="*/ 63 h 127"/>
                  <a:gd name="T58" fmla="*/ 1 w 87"/>
                  <a:gd name="T59" fmla="*/ 51 h 127"/>
                  <a:gd name="T60" fmla="*/ 4 w 87"/>
                  <a:gd name="T61" fmla="*/ 38 h 127"/>
                  <a:gd name="T62" fmla="*/ 8 w 87"/>
                  <a:gd name="T63" fmla="*/ 27 h 127"/>
                  <a:gd name="T64" fmla="*/ 12 w 87"/>
                  <a:gd name="T65" fmla="*/ 18 h 127"/>
                  <a:gd name="T66" fmla="*/ 19 w 87"/>
                  <a:gd name="T67" fmla="*/ 11 h 127"/>
                  <a:gd name="T68" fmla="*/ 27 w 87"/>
                  <a:gd name="T69" fmla="*/ 4 h 127"/>
                  <a:gd name="T70" fmla="*/ 35 w 87"/>
                  <a:gd name="T71" fmla="*/ 2 h 127"/>
                  <a:gd name="T72" fmla="*/ 43 w 87"/>
                  <a:gd name="T7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7" h="127">
                    <a:moveTo>
                      <a:pt x="43" y="0"/>
                    </a:moveTo>
                    <a:lnTo>
                      <a:pt x="43" y="0"/>
                    </a:lnTo>
                    <a:lnTo>
                      <a:pt x="53" y="2"/>
                    </a:lnTo>
                    <a:lnTo>
                      <a:pt x="61" y="4"/>
                    </a:lnTo>
                    <a:lnTo>
                      <a:pt x="68" y="11"/>
                    </a:lnTo>
                    <a:lnTo>
                      <a:pt x="75" y="18"/>
                    </a:lnTo>
                    <a:lnTo>
                      <a:pt x="80" y="27"/>
                    </a:lnTo>
                    <a:lnTo>
                      <a:pt x="84" y="38"/>
                    </a:lnTo>
                    <a:lnTo>
                      <a:pt x="87" y="51"/>
                    </a:lnTo>
                    <a:lnTo>
                      <a:pt x="87" y="63"/>
                    </a:lnTo>
                    <a:lnTo>
                      <a:pt x="87" y="63"/>
                    </a:lnTo>
                    <a:lnTo>
                      <a:pt x="87" y="76"/>
                    </a:lnTo>
                    <a:lnTo>
                      <a:pt x="84" y="89"/>
                    </a:lnTo>
                    <a:lnTo>
                      <a:pt x="80" y="100"/>
                    </a:lnTo>
                    <a:lnTo>
                      <a:pt x="75" y="109"/>
                    </a:lnTo>
                    <a:lnTo>
                      <a:pt x="68" y="116"/>
                    </a:lnTo>
                    <a:lnTo>
                      <a:pt x="61" y="123"/>
                    </a:lnTo>
                    <a:lnTo>
                      <a:pt x="53" y="126"/>
                    </a:lnTo>
                    <a:lnTo>
                      <a:pt x="43" y="127"/>
                    </a:lnTo>
                    <a:lnTo>
                      <a:pt x="43" y="127"/>
                    </a:lnTo>
                    <a:lnTo>
                      <a:pt x="35" y="126"/>
                    </a:lnTo>
                    <a:lnTo>
                      <a:pt x="27" y="123"/>
                    </a:lnTo>
                    <a:lnTo>
                      <a:pt x="19" y="116"/>
                    </a:lnTo>
                    <a:lnTo>
                      <a:pt x="12" y="109"/>
                    </a:lnTo>
                    <a:lnTo>
                      <a:pt x="8" y="100"/>
                    </a:lnTo>
                    <a:lnTo>
                      <a:pt x="4" y="89"/>
                    </a:lnTo>
                    <a:lnTo>
                      <a:pt x="1" y="76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1" y="51"/>
                    </a:lnTo>
                    <a:lnTo>
                      <a:pt x="4" y="38"/>
                    </a:lnTo>
                    <a:lnTo>
                      <a:pt x="8" y="27"/>
                    </a:lnTo>
                    <a:lnTo>
                      <a:pt x="12" y="18"/>
                    </a:lnTo>
                    <a:lnTo>
                      <a:pt x="19" y="11"/>
                    </a:lnTo>
                    <a:lnTo>
                      <a:pt x="27" y="4"/>
                    </a:lnTo>
                    <a:lnTo>
                      <a:pt x="35" y="2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30">
                <a:extLst>
                  <a:ext uri="{FF2B5EF4-FFF2-40B4-BE49-F238E27FC236}">
                    <a16:creationId xmlns:a16="http://schemas.microsoft.com/office/drawing/2014/main" xmlns="" id="{1570A96B-1D54-4D91-8FE3-FAABC4C40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5375" y="2513013"/>
                <a:ext cx="141287" cy="201612"/>
              </a:xfrm>
              <a:custGeom>
                <a:avLst/>
                <a:gdLst>
                  <a:gd name="T0" fmla="*/ 45 w 89"/>
                  <a:gd name="T1" fmla="*/ 0 h 127"/>
                  <a:gd name="T2" fmla="*/ 45 w 89"/>
                  <a:gd name="T3" fmla="*/ 0 h 127"/>
                  <a:gd name="T4" fmla="*/ 53 w 89"/>
                  <a:gd name="T5" fmla="*/ 2 h 127"/>
                  <a:gd name="T6" fmla="*/ 62 w 89"/>
                  <a:gd name="T7" fmla="*/ 4 h 127"/>
                  <a:gd name="T8" fmla="*/ 68 w 89"/>
                  <a:gd name="T9" fmla="*/ 11 h 127"/>
                  <a:gd name="T10" fmla="*/ 75 w 89"/>
                  <a:gd name="T11" fmla="*/ 18 h 127"/>
                  <a:gd name="T12" fmla="*/ 81 w 89"/>
                  <a:gd name="T13" fmla="*/ 27 h 127"/>
                  <a:gd name="T14" fmla="*/ 85 w 89"/>
                  <a:gd name="T15" fmla="*/ 38 h 127"/>
                  <a:gd name="T16" fmla="*/ 87 w 89"/>
                  <a:gd name="T17" fmla="*/ 51 h 127"/>
                  <a:gd name="T18" fmla="*/ 89 w 89"/>
                  <a:gd name="T19" fmla="*/ 63 h 127"/>
                  <a:gd name="T20" fmla="*/ 89 w 89"/>
                  <a:gd name="T21" fmla="*/ 63 h 127"/>
                  <a:gd name="T22" fmla="*/ 87 w 89"/>
                  <a:gd name="T23" fmla="*/ 76 h 127"/>
                  <a:gd name="T24" fmla="*/ 85 w 89"/>
                  <a:gd name="T25" fmla="*/ 89 h 127"/>
                  <a:gd name="T26" fmla="*/ 81 w 89"/>
                  <a:gd name="T27" fmla="*/ 100 h 127"/>
                  <a:gd name="T28" fmla="*/ 75 w 89"/>
                  <a:gd name="T29" fmla="*/ 109 h 127"/>
                  <a:gd name="T30" fmla="*/ 68 w 89"/>
                  <a:gd name="T31" fmla="*/ 116 h 127"/>
                  <a:gd name="T32" fmla="*/ 62 w 89"/>
                  <a:gd name="T33" fmla="*/ 123 h 127"/>
                  <a:gd name="T34" fmla="*/ 53 w 89"/>
                  <a:gd name="T35" fmla="*/ 126 h 127"/>
                  <a:gd name="T36" fmla="*/ 45 w 89"/>
                  <a:gd name="T37" fmla="*/ 127 h 127"/>
                  <a:gd name="T38" fmla="*/ 45 w 89"/>
                  <a:gd name="T39" fmla="*/ 127 h 127"/>
                  <a:gd name="T40" fmla="*/ 36 w 89"/>
                  <a:gd name="T41" fmla="*/ 126 h 127"/>
                  <a:gd name="T42" fmla="*/ 28 w 89"/>
                  <a:gd name="T43" fmla="*/ 123 h 127"/>
                  <a:gd name="T44" fmla="*/ 21 w 89"/>
                  <a:gd name="T45" fmla="*/ 116 h 127"/>
                  <a:gd name="T46" fmla="*/ 14 w 89"/>
                  <a:gd name="T47" fmla="*/ 109 h 127"/>
                  <a:gd name="T48" fmla="*/ 8 w 89"/>
                  <a:gd name="T49" fmla="*/ 100 h 127"/>
                  <a:gd name="T50" fmla="*/ 4 w 89"/>
                  <a:gd name="T51" fmla="*/ 89 h 127"/>
                  <a:gd name="T52" fmla="*/ 2 w 89"/>
                  <a:gd name="T53" fmla="*/ 76 h 127"/>
                  <a:gd name="T54" fmla="*/ 0 w 89"/>
                  <a:gd name="T55" fmla="*/ 63 h 127"/>
                  <a:gd name="T56" fmla="*/ 0 w 89"/>
                  <a:gd name="T57" fmla="*/ 63 h 127"/>
                  <a:gd name="T58" fmla="*/ 2 w 89"/>
                  <a:gd name="T59" fmla="*/ 51 h 127"/>
                  <a:gd name="T60" fmla="*/ 4 w 89"/>
                  <a:gd name="T61" fmla="*/ 38 h 127"/>
                  <a:gd name="T62" fmla="*/ 8 w 89"/>
                  <a:gd name="T63" fmla="*/ 27 h 127"/>
                  <a:gd name="T64" fmla="*/ 14 w 89"/>
                  <a:gd name="T65" fmla="*/ 18 h 127"/>
                  <a:gd name="T66" fmla="*/ 21 w 89"/>
                  <a:gd name="T67" fmla="*/ 11 h 127"/>
                  <a:gd name="T68" fmla="*/ 28 w 89"/>
                  <a:gd name="T69" fmla="*/ 4 h 127"/>
                  <a:gd name="T70" fmla="*/ 36 w 89"/>
                  <a:gd name="T71" fmla="*/ 2 h 127"/>
                  <a:gd name="T72" fmla="*/ 45 w 89"/>
                  <a:gd name="T7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9" h="127">
                    <a:moveTo>
                      <a:pt x="45" y="0"/>
                    </a:moveTo>
                    <a:lnTo>
                      <a:pt x="45" y="0"/>
                    </a:lnTo>
                    <a:lnTo>
                      <a:pt x="53" y="2"/>
                    </a:lnTo>
                    <a:lnTo>
                      <a:pt x="62" y="4"/>
                    </a:lnTo>
                    <a:lnTo>
                      <a:pt x="68" y="11"/>
                    </a:lnTo>
                    <a:lnTo>
                      <a:pt x="75" y="18"/>
                    </a:lnTo>
                    <a:lnTo>
                      <a:pt x="81" y="27"/>
                    </a:lnTo>
                    <a:lnTo>
                      <a:pt x="85" y="38"/>
                    </a:lnTo>
                    <a:lnTo>
                      <a:pt x="87" y="51"/>
                    </a:lnTo>
                    <a:lnTo>
                      <a:pt x="89" y="63"/>
                    </a:lnTo>
                    <a:lnTo>
                      <a:pt x="89" y="63"/>
                    </a:lnTo>
                    <a:lnTo>
                      <a:pt x="87" y="76"/>
                    </a:lnTo>
                    <a:lnTo>
                      <a:pt x="85" y="89"/>
                    </a:lnTo>
                    <a:lnTo>
                      <a:pt x="81" y="100"/>
                    </a:lnTo>
                    <a:lnTo>
                      <a:pt x="75" y="109"/>
                    </a:lnTo>
                    <a:lnTo>
                      <a:pt x="68" y="116"/>
                    </a:lnTo>
                    <a:lnTo>
                      <a:pt x="62" y="123"/>
                    </a:lnTo>
                    <a:lnTo>
                      <a:pt x="53" y="126"/>
                    </a:lnTo>
                    <a:lnTo>
                      <a:pt x="45" y="127"/>
                    </a:lnTo>
                    <a:lnTo>
                      <a:pt x="45" y="127"/>
                    </a:lnTo>
                    <a:lnTo>
                      <a:pt x="36" y="126"/>
                    </a:lnTo>
                    <a:lnTo>
                      <a:pt x="28" y="123"/>
                    </a:lnTo>
                    <a:lnTo>
                      <a:pt x="21" y="116"/>
                    </a:lnTo>
                    <a:lnTo>
                      <a:pt x="14" y="109"/>
                    </a:lnTo>
                    <a:lnTo>
                      <a:pt x="8" y="100"/>
                    </a:lnTo>
                    <a:lnTo>
                      <a:pt x="4" y="89"/>
                    </a:lnTo>
                    <a:lnTo>
                      <a:pt x="2" y="76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2" y="51"/>
                    </a:lnTo>
                    <a:lnTo>
                      <a:pt x="4" y="38"/>
                    </a:lnTo>
                    <a:lnTo>
                      <a:pt x="8" y="27"/>
                    </a:lnTo>
                    <a:lnTo>
                      <a:pt x="14" y="18"/>
                    </a:lnTo>
                    <a:lnTo>
                      <a:pt x="21" y="11"/>
                    </a:lnTo>
                    <a:lnTo>
                      <a:pt x="28" y="4"/>
                    </a:lnTo>
                    <a:lnTo>
                      <a:pt x="36" y="2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E9D3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31">
                <a:extLst>
                  <a:ext uri="{FF2B5EF4-FFF2-40B4-BE49-F238E27FC236}">
                    <a16:creationId xmlns:a16="http://schemas.microsoft.com/office/drawing/2014/main" xmlns="" id="{2E7EB9AF-4BA4-4E40-9441-747C15E195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5375" y="2513013"/>
                <a:ext cx="141287" cy="201612"/>
              </a:xfrm>
              <a:custGeom>
                <a:avLst/>
                <a:gdLst>
                  <a:gd name="T0" fmla="*/ 45 w 89"/>
                  <a:gd name="T1" fmla="*/ 0 h 127"/>
                  <a:gd name="T2" fmla="*/ 45 w 89"/>
                  <a:gd name="T3" fmla="*/ 0 h 127"/>
                  <a:gd name="T4" fmla="*/ 53 w 89"/>
                  <a:gd name="T5" fmla="*/ 2 h 127"/>
                  <a:gd name="T6" fmla="*/ 62 w 89"/>
                  <a:gd name="T7" fmla="*/ 4 h 127"/>
                  <a:gd name="T8" fmla="*/ 68 w 89"/>
                  <a:gd name="T9" fmla="*/ 11 h 127"/>
                  <a:gd name="T10" fmla="*/ 75 w 89"/>
                  <a:gd name="T11" fmla="*/ 18 h 127"/>
                  <a:gd name="T12" fmla="*/ 81 w 89"/>
                  <a:gd name="T13" fmla="*/ 27 h 127"/>
                  <a:gd name="T14" fmla="*/ 85 w 89"/>
                  <a:gd name="T15" fmla="*/ 38 h 127"/>
                  <a:gd name="T16" fmla="*/ 87 w 89"/>
                  <a:gd name="T17" fmla="*/ 51 h 127"/>
                  <a:gd name="T18" fmla="*/ 89 w 89"/>
                  <a:gd name="T19" fmla="*/ 63 h 127"/>
                  <a:gd name="T20" fmla="*/ 89 w 89"/>
                  <a:gd name="T21" fmla="*/ 63 h 127"/>
                  <a:gd name="T22" fmla="*/ 87 w 89"/>
                  <a:gd name="T23" fmla="*/ 76 h 127"/>
                  <a:gd name="T24" fmla="*/ 85 w 89"/>
                  <a:gd name="T25" fmla="*/ 89 h 127"/>
                  <a:gd name="T26" fmla="*/ 81 w 89"/>
                  <a:gd name="T27" fmla="*/ 100 h 127"/>
                  <a:gd name="T28" fmla="*/ 75 w 89"/>
                  <a:gd name="T29" fmla="*/ 109 h 127"/>
                  <a:gd name="T30" fmla="*/ 68 w 89"/>
                  <a:gd name="T31" fmla="*/ 116 h 127"/>
                  <a:gd name="T32" fmla="*/ 62 w 89"/>
                  <a:gd name="T33" fmla="*/ 123 h 127"/>
                  <a:gd name="T34" fmla="*/ 53 w 89"/>
                  <a:gd name="T35" fmla="*/ 126 h 127"/>
                  <a:gd name="T36" fmla="*/ 45 w 89"/>
                  <a:gd name="T37" fmla="*/ 127 h 127"/>
                  <a:gd name="T38" fmla="*/ 45 w 89"/>
                  <a:gd name="T39" fmla="*/ 127 h 127"/>
                  <a:gd name="T40" fmla="*/ 36 w 89"/>
                  <a:gd name="T41" fmla="*/ 126 h 127"/>
                  <a:gd name="T42" fmla="*/ 28 w 89"/>
                  <a:gd name="T43" fmla="*/ 123 h 127"/>
                  <a:gd name="T44" fmla="*/ 21 w 89"/>
                  <a:gd name="T45" fmla="*/ 116 h 127"/>
                  <a:gd name="T46" fmla="*/ 14 w 89"/>
                  <a:gd name="T47" fmla="*/ 109 h 127"/>
                  <a:gd name="T48" fmla="*/ 8 w 89"/>
                  <a:gd name="T49" fmla="*/ 100 h 127"/>
                  <a:gd name="T50" fmla="*/ 4 w 89"/>
                  <a:gd name="T51" fmla="*/ 89 h 127"/>
                  <a:gd name="T52" fmla="*/ 2 w 89"/>
                  <a:gd name="T53" fmla="*/ 76 h 127"/>
                  <a:gd name="T54" fmla="*/ 0 w 89"/>
                  <a:gd name="T55" fmla="*/ 63 h 127"/>
                  <a:gd name="T56" fmla="*/ 0 w 89"/>
                  <a:gd name="T57" fmla="*/ 63 h 127"/>
                  <a:gd name="T58" fmla="*/ 2 w 89"/>
                  <a:gd name="T59" fmla="*/ 51 h 127"/>
                  <a:gd name="T60" fmla="*/ 4 w 89"/>
                  <a:gd name="T61" fmla="*/ 38 h 127"/>
                  <a:gd name="T62" fmla="*/ 8 w 89"/>
                  <a:gd name="T63" fmla="*/ 27 h 127"/>
                  <a:gd name="T64" fmla="*/ 14 w 89"/>
                  <a:gd name="T65" fmla="*/ 18 h 127"/>
                  <a:gd name="T66" fmla="*/ 21 w 89"/>
                  <a:gd name="T67" fmla="*/ 11 h 127"/>
                  <a:gd name="T68" fmla="*/ 28 w 89"/>
                  <a:gd name="T69" fmla="*/ 4 h 127"/>
                  <a:gd name="T70" fmla="*/ 36 w 89"/>
                  <a:gd name="T71" fmla="*/ 2 h 127"/>
                  <a:gd name="T72" fmla="*/ 45 w 89"/>
                  <a:gd name="T73" fmla="*/ 0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9" h="127">
                    <a:moveTo>
                      <a:pt x="45" y="0"/>
                    </a:moveTo>
                    <a:lnTo>
                      <a:pt x="45" y="0"/>
                    </a:lnTo>
                    <a:lnTo>
                      <a:pt x="53" y="2"/>
                    </a:lnTo>
                    <a:lnTo>
                      <a:pt x="62" y="4"/>
                    </a:lnTo>
                    <a:lnTo>
                      <a:pt x="68" y="11"/>
                    </a:lnTo>
                    <a:lnTo>
                      <a:pt x="75" y="18"/>
                    </a:lnTo>
                    <a:lnTo>
                      <a:pt x="81" y="27"/>
                    </a:lnTo>
                    <a:lnTo>
                      <a:pt x="85" y="38"/>
                    </a:lnTo>
                    <a:lnTo>
                      <a:pt x="87" y="51"/>
                    </a:lnTo>
                    <a:lnTo>
                      <a:pt x="89" y="63"/>
                    </a:lnTo>
                    <a:lnTo>
                      <a:pt x="89" y="63"/>
                    </a:lnTo>
                    <a:lnTo>
                      <a:pt x="87" y="76"/>
                    </a:lnTo>
                    <a:lnTo>
                      <a:pt x="85" y="89"/>
                    </a:lnTo>
                    <a:lnTo>
                      <a:pt x="81" y="100"/>
                    </a:lnTo>
                    <a:lnTo>
                      <a:pt x="75" y="109"/>
                    </a:lnTo>
                    <a:lnTo>
                      <a:pt x="68" y="116"/>
                    </a:lnTo>
                    <a:lnTo>
                      <a:pt x="62" y="123"/>
                    </a:lnTo>
                    <a:lnTo>
                      <a:pt x="53" y="126"/>
                    </a:lnTo>
                    <a:lnTo>
                      <a:pt x="45" y="127"/>
                    </a:lnTo>
                    <a:lnTo>
                      <a:pt x="45" y="127"/>
                    </a:lnTo>
                    <a:lnTo>
                      <a:pt x="36" y="126"/>
                    </a:lnTo>
                    <a:lnTo>
                      <a:pt x="28" y="123"/>
                    </a:lnTo>
                    <a:lnTo>
                      <a:pt x="21" y="116"/>
                    </a:lnTo>
                    <a:lnTo>
                      <a:pt x="14" y="109"/>
                    </a:lnTo>
                    <a:lnTo>
                      <a:pt x="8" y="100"/>
                    </a:lnTo>
                    <a:lnTo>
                      <a:pt x="4" y="89"/>
                    </a:lnTo>
                    <a:lnTo>
                      <a:pt x="2" y="76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2" y="51"/>
                    </a:lnTo>
                    <a:lnTo>
                      <a:pt x="4" y="38"/>
                    </a:lnTo>
                    <a:lnTo>
                      <a:pt x="8" y="27"/>
                    </a:lnTo>
                    <a:lnTo>
                      <a:pt x="14" y="18"/>
                    </a:lnTo>
                    <a:lnTo>
                      <a:pt x="21" y="11"/>
                    </a:lnTo>
                    <a:lnTo>
                      <a:pt x="28" y="4"/>
                    </a:lnTo>
                    <a:lnTo>
                      <a:pt x="36" y="2"/>
                    </a:lnTo>
                    <a:lnTo>
                      <a:pt x="4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32">
                <a:extLst>
                  <a:ext uri="{FF2B5EF4-FFF2-40B4-BE49-F238E27FC236}">
                    <a16:creationId xmlns:a16="http://schemas.microsoft.com/office/drawing/2014/main" xmlns="" id="{B0FDF848-A7B0-4D8C-A840-D8CA5E001D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7913" y="2492375"/>
                <a:ext cx="139700" cy="200025"/>
              </a:xfrm>
              <a:custGeom>
                <a:avLst/>
                <a:gdLst>
                  <a:gd name="T0" fmla="*/ 44 w 88"/>
                  <a:gd name="T1" fmla="*/ 0 h 126"/>
                  <a:gd name="T2" fmla="*/ 44 w 88"/>
                  <a:gd name="T3" fmla="*/ 0 h 126"/>
                  <a:gd name="T4" fmla="*/ 52 w 88"/>
                  <a:gd name="T5" fmla="*/ 1 h 126"/>
                  <a:gd name="T6" fmla="*/ 60 w 88"/>
                  <a:gd name="T7" fmla="*/ 4 h 126"/>
                  <a:gd name="T8" fmla="*/ 68 w 88"/>
                  <a:gd name="T9" fmla="*/ 10 h 126"/>
                  <a:gd name="T10" fmla="*/ 74 w 88"/>
                  <a:gd name="T11" fmla="*/ 17 h 126"/>
                  <a:gd name="T12" fmla="*/ 79 w 88"/>
                  <a:gd name="T13" fmla="*/ 27 h 126"/>
                  <a:gd name="T14" fmla="*/ 83 w 88"/>
                  <a:gd name="T15" fmla="*/ 38 h 126"/>
                  <a:gd name="T16" fmla="*/ 86 w 88"/>
                  <a:gd name="T17" fmla="*/ 50 h 126"/>
                  <a:gd name="T18" fmla="*/ 88 w 88"/>
                  <a:gd name="T19" fmla="*/ 62 h 126"/>
                  <a:gd name="T20" fmla="*/ 88 w 88"/>
                  <a:gd name="T21" fmla="*/ 62 h 126"/>
                  <a:gd name="T22" fmla="*/ 86 w 88"/>
                  <a:gd name="T23" fmla="*/ 76 h 126"/>
                  <a:gd name="T24" fmla="*/ 83 w 88"/>
                  <a:gd name="T25" fmla="*/ 88 h 126"/>
                  <a:gd name="T26" fmla="*/ 79 w 88"/>
                  <a:gd name="T27" fmla="*/ 99 h 126"/>
                  <a:gd name="T28" fmla="*/ 74 w 88"/>
                  <a:gd name="T29" fmla="*/ 109 h 126"/>
                  <a:gd name="T30" fmla="*/ 68 w 88"/>
                  <a:gd name="T31" fmla="*/ 115 h 126"/>
                  <a:gd name="T32" fmla="*/ 60 w 88"/>
                  <a:gd name="T33" fmla="*/ 122 h 126"/>
                  <a:gd name="T34" fmla="*/ 52 w 88"/>
                  <a:gd name="T35" fmla="*/ 125 h 126"/>
                  <a:gd name="T36" fmla="*/ 44 w 88"/>
                  <a:gd name="T37" fmla="*/ 126 h 126"/>
                  <a:gd name="T38" fmla="*/ 44 w 88"/>
                  <a:gd name="T39" fmla="*/ 126 h 126"/>
                  <a:gd name="T40" fmla="*/ 34 w 88"/>
                  <a:gd name="T41" fmla="*/ 125 h 126"/>
                  <a:gd name="T42" fmla="*/ 26 w 88"/>
                  <a:gd name="T43" fmla="*/ 122 h 126"/>
                  <a:gd name="T44" fmla="*/ 19 w 88"/>
                  <a:gd name="T45" fmla="*/ 115 h 126"/>
                  <a:gd name="T46" fmla="*/ 13 w 88"/>
                  <a:gd name="T47" fmla="*/ 109 h 126"/>
                  <a:gd name="T48" fmla="*/ 7 w 88"/>
                  <a:gd name="T49" fmla="*/ 99 h 126"/>
                  <a:gd name="T50" fmla="*/ 3 w 88"/>
                  <a:gd name="T51" fmla="*/ 88 h 126"/>
                  <a:gd name="T52" fmla="*/ 0 w 88"/>
                  <a:gd name="T53" fmla="*/ 76 h 126"/>
                  <a:gd name="T54" fmla="*/ 0 w 88"/>
                  <a:gd name="T55" fmla="*/ 62 h 126"/>
                  <a:gd name="T56" fmla="*/ 0 w 88"/>
                  <a:gd name="T57" fmla="*/ 62 h 126"/>
                  <a:gd name="T58" fmla="*/ 0 w 88"/>
                  <a:gd name="T59" fmla="*/ 50 h 126"/>
                  <a:gd name="T60" fmla="*/ 3 w 88"/>
                  <a:gd name="T61" fmla="*/ 38 h 126"/>
                  <a:gd name="T62" fmla="*/ 7 w 88"/>
                  <a:gd name="T63" fmla="*/ 27 h 126"/>
                  <a:gd name="T64" fmla="*/ 13 w 88"/>
                  <a:gd name="T65" fmla="*/ 17 h 126"/>
                  <a:gd name="T66" fmla="*/ 19 w 88"/>
                  <a:gd name="T67" fmla="*/ 10 h 126"/>
                  <a:gd name="T68" fmla="*/ 26 w 88"/>
                  <a:gd name="T69" fmla="*/ 4 h 126"/>
                  <a:gd name="T70" fmla="*/ 34 w 88"/>
                  <a:gd name="T71" fmla="*/ 1 h 126"/>
                  <a:gd name="T72" fmla="*/ 44 w 88"/>
                  <a:gd name="T7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8" h="126">
                    <a:moveTo>
                      <a:pt x="44" y="0"/>
                    </a:moveTo>
                    <a:lnTo>
                      <a:pt x="44" y="0"/>
                    </a:lnTo>
                    <a:lnTo>
                      <a:pt x="52" y="1"/>
                    </a:lnTo>
                    <a:lnTo>
                      <a:pt x="60" y="4"/>
                    </a:lnTo>
                    <a:lnTo>
                      <a:pt x="68" y="10"/>
                    </a:lnTo>
                    <a:lnTo>
                      <a:pt x="74" y="17"/>
                    </a:lnTo>
                    <a:lnTo>
                      <a:pt x="79" y="27"/>
                    </a:lnTo>
                    <a:lnTo>
                      <a:pt x="83" y="38"/>
                    </a:lnTo>
                    <a:lnTo>
                      <a:pt x="86" y="50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6" y="76"/>
                    </a:lnTo>
                    <a:lnTo>
                      <a:pt x="83" y="88"/>
                    </a:lnTo>
                    <a:lnTo>
                      <a:pt x="79" y="99"/>
                    </a:lnTo>
                    <a:lnTo>
                      <a:pt x="74" y="109"/>
                    </a:lnTo>
                    <a:lnTo>
                      <a:pt x="68" y="115"/>
                    </a:lnTo>
                    <a:lnTo>
                      <a:pt x="60" y="122"/>
                    </a:lnTo>
                    <a:lnTo>
                      <a:pt x="52" y="125"/>
                    </a:lnTo>
                    <a:lnTo>
                      <a:pt x="44" y="126"/>
                    </a:lnTo>
                    <a:lnTo>
                      <a:pt x="44" y="126"/>
                    </a:lnTo>
                    <a:lnTo>
                      <a:pt x="34" y="125"/>
                    </a:lnTo>
                    <a:lnTo>
                      <a:pt x="26" y="122"/>
                    </a:lnTo>
                    <a:lnTo>
                      <a:pt x="19" y="115"/>
                    </a:lnTo>
                    <a:lnTo>
                      <a:pt x="13" y="109"/>
                    </a:lnTo>
                    <a:lnTo>
                      <a:pt x="7" y="99"/>
                    </a:lnTo>
                    <a:lnTo>
                      <a:pt x="3" y="88"/>
                    </a:lnTo>
                    <a:lnTo>
                      <a:pt x="0" y="7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0"/>
                    </a:lnTo>
                    <a:lnTo>
                      <a:pt x="3" y="38"/>
                    </a:lnTo>
                    <a:lnTo>
                      <a:pt x="7" y="27"/>
                    </a:lnTo>
                    <a:lnTo>
                      <a:pt x="13" y="17"/>
                    </a:lnTo>
                    <a:lnTo>
                      <a:pt x="19" y="10"/>
                    </a:lnTo>
                    <a:lnTo>
                      <a:pt x="26" y="4"/>
                    </a:lnTo>
                    <a:lnTo>
                      <a:pt x="34" y="1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rgbClr val="4242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33">
                <a:extLst>
                  <a:ext uri="{FF2B5EF4-FFF2-40B4-BE49-F238E27FC236}">
                    <a16:creationId xmlns:a16="http://schemas.microsoft.com/office/drawing/2014/main" xmlns="" id="{5DB7E640-F95A-4DC9-931C-4417527183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7913" y="2492375"/>
                <a:ext cx="139700" cy="200025"/>
              </a:xfrm>
              <a:custGeom>
                <a:avLst/>
                <a:gdLst>
                  <a:gd name="T0" fmla="*/ 44 w 88"/>
                  <a:gd name="T1" fmla="*/ 0 h 126"/>
                  <a:gd name="T2" fmla="*/ 44 w 88"/>
                  <a:gd name="T3" fmla="*/ 0 h 126"/>
                  <a:gd name="T4" fmla="*/ 52 w 88"/>
                  <a:gd name="T5" fmla="*/ 1 h 126"/>
                  <a:gd name="T6" fmla="*/ 60 w 88"/>
                  <a:gd name="T7" fmla="*/ 4 h 126"/>
                  <a:gd name="T8" fmla="*/ 68 w 88"/>
                  <a:gd name="T9" fmla="*/ 10 h 126"/>
                  <a:gd name="T10" fmla="*/ 74 w 88"/>
                  <a:gd name="T11" fmla="*/ 17 h 126"/>
                  <a:gd name="T12" fmla="*/ 79 w 88"/>
                  <a:gd name="T13" fmla="*/ 27 h 126"/>
                  <a:gd name="T14" fmla="*/ 83 w 88"/>
                  <a:gd name="T15" fmla="*/ 38 h 126"/>
                  <a:gd name="T16" fmla="*/ 86 w 88"/>
                  <a:gd name="T17" fmla="*/ 50 h 126"/>
                  <a:gd name="T18" fmla="*/ 88 w 88"/>
                  <a:gd name="T19" fmla="*/ 62 h 126"/>
                  <a:gd name="T20" fmla="*/ 88 w 88"/>
                  <a:gd name="T21" fmla="*/ 62 h 126"/>
                  <a:gd name="T22" fmla="*/ 86 w 88"/>
                  <a:gd name="T23" fmla="*/ 76 h 126"/>
                  <a:gd name="T24" fmla="*/ 83 w 88"/>
                  <a:gd name="T25" fmla="*/ 88 h 126"/>
                  <a:gd name="T26" fmla="*/ 79 w 88"/>
                  <a:gd name="T27" fmla="*/ 99 h 126"/>
                  <a:gd name="T28" fmla="*/ 74 w 88"/>
                  <a:gd name="T29" fmla="*/ 109 h 126"/>
                  <a:gd name="T30" fmla="*/ 68 w 88"/>
                  <a:gd name="T31" fmla="*/ 115 h 126"/>
                  <a:gd name="T32" fmla="*/ 60 w 88"/>
                  <a:gd name="T33" fmla="*/ 122 h 126"/>
                  <a:gd name="T34" fmla="*/ 52 w 88"/>
                  <a:gd name="T35" fmla="*/ 125 h 126"/>
                  <a:gd name="T36" fmla="*/ 44 w 88"/>
                  <a:gd name="T37" fmla="*/ 126 h 126"/>
                  <a:gd name="T38" fmla="*/ 44 w 88"/>
                  <a:gd name="T39" fmla="*/ 126 h 126"/>
                  <a:gd name="T40" fmla="*/ 34 w 88"/>
                  <a:gd name="T41" fmla="*/ 125 h 126"/>
                  <a:gd name="T42" fmla="*/ 26 w 88"/>
                  <a:gd name="T43" fmla="*/ 122 h 126"/>
                  <a:gd name="T44" fmla="*/ 19 w 88"/>
                  <a:gd name="T45" fmla="*/ 115 h 126"/>
                  <a:gd name="T46" fmla="*/ 13 w 88"/>
                  <a:gd name="T47" fmla="*/ 109 h 126"/>
                  <a:gd name="T48" fmla="*/ 7 w 88"/>
                  <a:gd name="T49" fmla="*/ 99 h 126"/>
                  <a:gd name="T50" fmla="*/ 3 w 88"/>
                  <a:gd name="T51" fmla="*/ 88 h 126"/>
                  <a:gd name="T52" fmla="*/ 0 w 88"/>
                  <a:gd name="T53" fmla="*/ 76 h 126"/>
                  <a:gd name="T54" fmla="*/ 0 w 88"/>
                  <a:gd name="T55" fmla="*/ 62 h 126"/>
                  <a:gd name="T56" fmla="*/ 0 w 88"/>
                  <a:gd name="T57" fmla="*/ 62 h 126"/>
                  <a:gd name="T58" fmla="*/ 0 w 88"/>
                  <a:gd name="T59" fmla="*/ 50 h 126"/>
                  <a:gd name="T60" fmla="*/ 3 w 88"/>
                  <a:gd name="T61" fmla="*/ 38 h 126"/>
                  <a:gd name="T62" fmla="*/ 7 w 88"/>
                  <a:gd name="T63" fmla="*/ 27 h 126"/>
                  <a:gd name="T64" fmla="*/ 13 w 88"/>
                  <a:gd name="T65" fmla="*/ 17 h 126"/>
                  <a:gd name="T66" fmla="*/ 19 w 88"/>
                  <a:gd name="T67" fmla="*/ 10 h 126"/>
                  <a:gd name="T68" fmla="*/ 26 w 88"/>
                  <a:gd name="T69" fmla="*/ 4 h 126"/>
                  <a:gd name="T70" fmla="*/ 34 w 88"/>
                  <a:gd name="T71" fmla="*/ 1 h 126"/>
                  <a:gd name="T72" fmla="*/ 44 w 88"/>
                  <a:gd name="T7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8" h="126">
                    <a:moveTo>
                      <a:pt x="44" y="0"/>
                    </a:moveTo>
                    <a:lnTo>
                      <a:pt x="44" y="0"/>
                    </a:lnTo>
                    <a:lnTo>
                      <a:pt x="52" y="1"/>
                    </a:lnTo>
                    <a:lnTo>
                      <a:pt x="60" y="4"/>
                    </a:lnTo>
                    <a:lnTo>
                      <a:pt x="68" y="10"/>
                    </a:lnTo>
                    <a:lnTo>
                      <a:pt x="74" y="17"/>
                    </a:lnTo>
                    <a:lnTo>
                      <a:pt x="79" y="27"/>
                    </a:lnTo>
                    <a:lnTo>
                      <a:pt x="83" y="38"/>
                    </a:lnTo>
                    <a:lnTo>
                      <a:pt x="86" y="50"/>
                    </a:lnTo>
                    <a:lnTo>
                      <a:pt x="88" y="62"/>
                    </a:lnTo>
                    <a:lnTo>
                      <a:pt x="88" y="62"/>
                    </a:lnTo>
                    <a:lnTo>
                      <a:pt x="86" y="76"/>
                    </a:lnTo>
                    <a:lnTo>
                      <a:pt x="83" y="88"/>
                    </a:lnTo>
                    <a:lnTo>
                      <a:pt x="79" y="99"/>
                    </a:lnTo>
                    <a:lnTo>
                      <a:pt x="74" y="109"/>
                    </a:lnTo>
                    <a:lnTo>
                      <a:pt x="68" y="115"/>
                    </a:lnTo>
                    <a:lnTo>
                      <a:pt x="60" y="122"/>
                    </a:lnTo>
                    <a:lnTo>
                      <a:pt x="52" y="125"/>
                    </a:lnTo>
                    <a:lnTo>
                      <a:pt x="44" y="126"/>
                    </a:lnTo>
                    <a:lnTo>
                      <a:pt x="44" y="126"/>
                    </a:lnTo>
                    <a:lnTo>
                      <a:pt x="34" y="125"/>
                    </a:lnTo>
                    <a:lnTo>
                      <a:pt x="26" y="122"/>
                    </a:lnTo>
                    <a:lnTo>
                      <a:pt x="19" y="115"/>
                    </a:lnTo>
                    <a:lnTo>
                      <a:pt x="13" y="109"/>
                    </a:lnTo>
                    <a:lnTo>
                      <a:pt x="7" y="99"/>
                    </a:lnTo>
                    <a:lnTo>
                      <a:pt x="3" y="88"/>
                    </a:lnTo>
                    <a:lnTo>
                      <a:pt x="0" y="7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50"/>
                    </a:lnTo>
                    <a:lnTo>
                      <a:pt x="3" y="38"/>
                    </a:lnTo>
                    <a:lnTo>
                      <a:pt x="7" y="27"/>
                    </a:lnTo>
                    <a:lnTo>
                      <a:pt x="13" y="17"/>
                    </a:lnTo>
                    <a:lnTo>
                      <a:pt x="19" y="10"/>
                    </a:lnTo>
                    <a:lnTo>
                      <a:pt x="26" y="4"/>
                    </a:lnTo>
                    <a:lnTo>
                      <a:pt x="34" y="1"/>
                    </a:lnTo>
                    <a:lnTo>
                      <a:pt x="4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34">
                <a:extLst>
                  <a:ext uri="{FF2B5EF4-FFF2-40B4-BE49-F238E27FC236}">
                    <a16:creationId xmlns:a16="http://schemas.microsoft.com/office/drawing/2014/main" xmlns="" id="{F3F3BEC3-E854-4252-BFCD-A34B4921B2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9025" y="2500313"/>
                <a:ext cx="128587" cy="192087"/>
              </a:xfrm>
              <a:custGeom>
                <a:avLst/>
                <a:gdLst>
                  <a:gd name="T0" fmla="*/ 55 w 81"/>
                  <a:gd name="T1" fmla="*/ 0 h 121"/>
                  <a:gd name="T2" fmla="*/ 55 w 81"/>
                  <a:gd name="T3" fmla="*/ 0 h 121"/>
                  <a:gd name="T4" fmla="*/ 60 w 81"/>
                  <a:gd name="T5" fmla="*/ 4 h 121"/>
                  <a:gd name="T6" fmla="*/ 66 w 81"/>
                  <a:gd name="T7" fmla="*/ 10 h 121"/>
                  <a:gd name="T8" fmla="*/ 70 w 81"/>
                  <a:gd name="T9" fmla="*/ 16 h 121"/>
                  <a:gd name="T10" fmla="*/ 74 w 81"/>
                  <a:gd name="T11" fmla="*/ 23 h 121"/>
                  <a:gd name="T12" fmla="*/ 76 w 81"/>
                  <a:gd name="T13" fmla="*/ 31 h 121"/>
                  <a:gd name="T14" fmla="*/ 78 w 81"/>
                  <a:gd name="T15" fmla="*/ 40 h 121"/>
                  <a:gd name="T16" fmla="*/ 79 w 81"/>
                  <a:gd name="T17" fmla="*/ 49 h 121"/>
                  <a:gd name="T18" fmla="*/ 81 w 81"/>
                  <a:gd name="T19" fmla="*/ 57 h 121"/>
                  <a:gd name="T20" fmla="*/ 81 w 81"/>
                  <a:gd name="T21" fmla="*/ 57 h 121"/>
                  <a:gd name="T22" fmla="*/ 79 w 81"/>
                  <a:gd name="T23" fmla="*/ 71 h 121"/>
                  <a:gd name="T24" fmla="*/ 76 w 81"/>
                  <a:gd name="T25" fmla="*/ 83 h 121"/>
                  <a:gd name="T26" fmla="*/ 72 w 81"/>
                  <a:gd name="T27" fmla="*/ 94 h 121"/>
                  <a:gd name="T28" fmla="*/ 67 w 81"/>
                  <a:gd name="T29" fmla="*/ 104 h 121"/>
                  <a:gd name="T30" fmla="*/ 61 w 81"/>
                  <a:gd name="T31" fmla="*/ 110 h 121"/>
                  <a:gd name="T32" fmla="*/ 53 w 81"/>
                  <a:gd name="T33" fmla="*/ 117 h 121"/>
                  <a:gd name="T34" fmla="*/ 45 w 81"/>
                  <a:gd name="T35" fmla="*/ 120 h 121"/>
                  <a:gd name="T36" fmla="*/ 37 w 81"/>
                  <a:gd name="T37" fmla="*/ 121 h 121"/>
                  <a:gd name="T38" fmla="*/ 37 w 81"/>
                  <a:gd name="T39" fmla="*/ 121 h 121"/>
                  <a:gd name="T40" fmla="*/ 32 w 81"/>
                  <a:gd name="T41" fmla="*/ 121 h 121"/>
                  <a:gd name="T42" fmla="*/ 26 w 81"/>
                  <a:gd name="T43" fmla="*/ 120 h 121"/>
                  <a:gd name="T44" fmla="*/ 21 w 81"/>
                  <a:gd name="T45" fmla="*/ 117 h 121"/>
                  <a:gd name="T46" fmla="*/ 15 w 81"/>
                  <a:gd name="T47" fmla="*/ 114 h 121"/>
                  <a:gd name="T48" fmla="*/ 7 w 81"/>
                  <a:gd name="T49" fmla="*/ 105 h 121"/>
                  <a:gd name="T50" fmla="*/ 0 w 81"/>
                  <a:gd name="T51" fmla="*/ 94 h 121"/>
                  <a:gd name="T52" fmla="*/ 0 w 81"/>
                  <a:gd name="T53" fmla="*/ 94 h 121"/>
                  <a:gd name="T54" fmla="*/ 10 w 81"/>
                  <a:gd name="T55" fmla="*/ 98 h 121"/>
                  <a:gd name="T56" fmla="*/ 14 w 81"/>
                  <a:gd name="T57" fmla="*/ 99 h 121"/>
                  <a:gd name="T58" fmla="*/ 19 w 81"/>
                  <a:gd name="T59" fmla="*/ 101 h 121"/>
                  <a:gd name="T60" fmla="*/ 19 w 81"/>
                  <a:gd name="T61" fmla="*/ 101 h 121"/>
                  <a:gd name="T62" fmla="*/ 29 w 81"/>
                  <a:gd name="T63" fmla="*/ 99 h 121"/>
                  <a:gd name="T64" fmla="*/ 37 w 81"/>
                  <a:gd name="T65" fmla="*/ 95 h 121"/>
                  <a:gd name="T66" fmla="*/ 44 w 81"/>
                  <a:gd name="T67" fmla="*/ 90 h 121"/>
                  <a:gd name="T68" fmla="*/ 51 w 81"/>
                  <a:gd name="T69" fmla="*/ 82 h 121"/>
                  <a:gd name="T70" fmla="*/ 56 w 81"/>
                  <a:gd name="T71" fmla="*/ 72 h 121"/>
                  <a:gd name="T72" fmla="*/ 60 w 81"/>
                  <a:gd name="T73" fmla="*/ 61 h 121"/>
                  <a:gd name="T74" fmla="*/ 61 w 81"/>
                  <a:gd name="T75" fmla="*/ 49 h 121"/>
                  <a:gd name="T76" fmla="*/ 63 w 81"/>
                  <a:gd name="T77" fmla="*/ 37 h 121"/>
                  <a:gd name="T78" fmla="*/ 63 w 81"/>
                  <a:gd name="T79" fmla="*/ 37 h 121"/>
                  <a:gd name="T80" fmla="*/ 63 w 81"/>
                  <a:gd name="T81" fmla="*/ 27 h 121"/>
                  <a:gd name="T82" fmla="*/ 61 w 81"/>
                  <a:gd name="T83" fmla="*/ 18 h 121"/>
                  <a:gd name="T84" fmla="*/ 59 w 81"/>
                  <a:gd name="T85" fmla="*/ 8 h 121"/>
                  <a:gd name="T86" fmla="*/ 55 w 81"/>
                  <a:gd name="T87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1" h="121">
                    <a:moveTo>
                      <a:pt x="55" y="0"/>
                    </a:moveTo>
                    <a:lnTo>
                      <a:pt x="55" y="0"/>
                    </a:lnTo>
                    <a:lnTo>
                      <a:pt x="60" y="4"/>
                    </a:lnTo>
                    <a:lnTo>
                      <a:pt x="66" y="10"/>
                    </a:lnTo>
                    <a:lnTo>
                      <a:pt x="70" y="16"/>
                    </a:lnTo>
                    <a:lnTo>
                      <a:pt x="74" y="23"/>
                    </a:lnTo>
                    <a:lnTo>
                      <a:pt x="76" y="31"/>
                    </a:lnTo>
                    <a:lnTo>
                      <a:pt x="78" y="40"/>
                    </a:lnTo>
                    <a:lnTo>
                      <a:pt x="79" y="49"/>
                    </a:lnTo>
                    <a:lnTo>
                      <a:pt x="81" y="57"/>
                    </a:lnTo>
                    <a:lnTo>
                      <a:pt x="81" y="57"/>
                    </a:lnTo>
                    <a:lnTo>
                      <a:pt x="79" y="71"/>
                    </a:lnTo>
                    <a:lnTo>
                      <a:pt x="76" y="83"/>
                    </a:lnTo>
                    <a:lnTo>
                      <a:pt x="72" y="94"/>
                    </a:lnTo>
                    <a:lnTo>
                      <a:pt x="67" y="104"/>
                    </a:lnTo>
                    <a:lnTo>
                      <a:pt x="61" y="110"/>
                    </a:lnTo>
                    <a:lnTo>
                      <a:pt x="53" y="117"/>
                    </a:lnTo>
                    <a:lnTo>
                      <a:pt x="45" y="120"/>
                    </a:lnTo>
                    <a:lnTo>
                      <a:pt x="37" y="121"/>
                    </a:lnTo>
                    <a:lnTo>
                      <a:pt x="37" y="121"/>
                    </a:lnTo>
                    <a:lnTo>
                      <a:pt x="32" y="121"/>
                    </a:lnTo>
                    <a:lnTo>
                      <a:pt x="26" y="120"/>
                    </a:lnTo>
                    <a:lnTo>
                      <a:pt x="21" y="117"/>
                    </a:lnTo>
                    <a:lnTo>
                      <a:pt x="15" y="114"/>
                    </a:lnTo>
                    <a:lnTo>
                      <a:pt x="7" y="105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10" y="98"/>
                    </a:lnTo>
                    <a:lnTo>
                      <a:pt x="14" y="99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29" y="99"/>
                    </a:lnTo>
                    <a:lnTo>
                      <a:pt x="37" y="95"/>
                    </a:lnTo>
                    <a:lnTo>
                      <a:pt x="44" y="90"/>
                    </a:lnTo>
                    <a:lnTo>
                      <a:pt x="51" y="82"/>
                    </a:lnTo>
                    <a:lnTo>
                      <a:pt x="56" y="72"/>
                    </a:lnTo>
                    <a:lnTo>
                      <a:pt x="60" y="61"/>
                    </a:lnTo>
                    <a:lnTo>
                      <a:pt x="61" y="49"/>
                    </a:lnTo>
                    <a:lnTo>
                      <a:pt x="63" y="37"/>
                    </a:lnTo>
                    <a:lnTo>
                      <a:pt x="63" y="37"/>
                    </a:lnTo>
                    <a:lnTo>
                      <a:pt x="63" y="27"/>
                    </a:lnTo>
                    <a:lnTo>
                      <a:pt x="61" y="18"/>
                    </a:lnTo>
                    <a:lnTo>
                      <a:pt x="59" y="8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27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xmlns="" id="{1F8725A1-AF1D-4D4C-B8D6-BD115BA42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9025" y="2500313"/>
                <a:ext cx="128587" cy="192087"/>
              </a:xfrm>
              <a:custGeom>
                <a:avLst/>
                <a:gdLst>
                  <a:gd name="T0" fmla="*/ 55 w 81"/>
                  <a:gd name="T1" fmla="*/ 0 h 121"/>
                  <a:gd name="T2" fmla="*/ 55 w 81"/>
                  <a:gd name="T3" fmla="*/ 0 h 121"/>
                  <a:gd name="T4" fmla="*/ 60 w 81"/>
                  <a:gd name="T5" fmla="*/ 4 h 121"/>
                  <a:gd name="T6" fmla="*/ 66 w 81"/>
                  <a:gd name="T7" fmla="*/ 10 h 121"/>
                  <a:gd name="T8" fmla="*/ 70 w 81"/>
                  <a:gd name="T9" fmla="*/ 16 h 121"/>
                  <a:gd name="T10" fmla="*/ 74 w 81"/>
                  <a:gd name="T11" fmla="*/ 23 h 121"/>
                  <a:gd name="T12" fmla="*/ 76 w 81"/>
                  <a:gd name="T13" fmla="*/ 31 h 121"/>
                  <a:gd name="T14" fmla="*/ 78 w 81"/>
                  <a:gd name="T15" fmla="*/ 40 h 121"/>
                  <a:gd name="T16" fmla="*/ 79 w 81"/>
                  <a:gd name="T17" fmla="*/ 49 h 121"/>
                  <a:gd name="T18" fmla="*/ 81 w 81"/>
                  <a:gd name="T19" fmla="*/ 57 h 121"/>
                  <a:gd name="T20" fmla="*/ 81 w 81"/>
                  <a:gd name="T21" fmla="*/ 57 h 121"/>
                  <a:gd name="T22" fmla="*/ 79 w 81"/>
                  <a:gd name="T23" fmla="*/ 71 h 121"/>
                  <a:gd name="T24" fmla="*/ 76 w 81"/>
                  <a:gd name="T25" fmla="*/ 83 h 121"/>
                  <a:gd name="T26" fmla="*/ 72 w 81"/>
                  <a:gd name="T27" fmla="*/ 94 h 121"/>
                  <a:gd name="T28" fmla="*/ 67 w 81"/>
                  <a:gd name="T29" fmla="*/ 104 h 121"/>
                  <a:gd name="T30" fmla="*/ 61 w 81"/>
                  <a:gd name="T31" fmla="*/ 110 h 121"/>
                  <a:gd name="T32" fmla="*/ 53 w 81"/>
                  <a:gd name="T33" fmla="*/ 117 h 121"/>
                  <a:gd name="T34" fmla="*/ 45 w 81"/>
                  <a:gd name="T35" fmla="*/ 120 h 121"/>
                  <a:gd name="T36" fmla="*/ 37 w 81"/>
                  <a:gd name="T37" fmla="*/ 121 h 121"/>
                  <a:gd name="T38" fmla="*/ 37 w 81"/>
                  <a:gd name="T39" fmla="*/ 121 h 121"/>
                  <a:gd name="T40" fmla="*/ 32 w 81"/>
                  <a:gd name="T41" fmla="*/ 121 h 121"/>
                  <a:gd name="T42" fmla="*/ 26 w 81"/>
                  <a:gd name="T43" fmla="*/ 120 h 121"/>
                  <a:gd name="T44" fmla="*/ 21 w 81"/>
                  <a:gd name="T45" fmla="*/ 117 h 121"/>
                  <a:gd name="T46" fmla="*/ 15 w 81"/>
                  <a:gd name="T47" fmla="*/ 114 h 121"/>
                  <a:gd name="T48" fmla="*/ 7 w 81"/>
                  <a:gd name="T49" fmla="*/ 105 h 121"/>
                  <a:gd name="T50" fmla="*/ 0 w 81"/>
                  <a:gd name="T51" fmla="*/ 94 h 121"/>
                  <a:gd name="T52" fmla="*/ 0 w 81"/>
                  <a:gd name="T53" fmla="*/ 94 h 121"/>
                  <a:gd name="T54" fmla="*/ 10 w 81"/>
                  <a:gd name="T55" fmla="*/ 98 h 121"/>
                  <a:gd name="T56" fmla="*/ 14 w 81"/>
                  <a:gd name="T57" fmla="*/ 99 h 121"/>
                  <a:gd name="T58" fmla="*/ 19 w 81"/>
                  <a:gd name="T59" fmla="*/ 101 h 121"/>
                  <a:gd name="T60" fmla="*/ 19 w 81"/>
                  <a:gd name="T61" fmla="*/ 101 h 121"/>
                  <a:gd name="T62" fmla="*/ 29 w 81"/>
                  <a:gd name="T63" fmla="*/ 99 h 121"/>
                  <a:gd name="T64" fmla="*/ 37 w 81"/>
                  <a:gd name="T65" fmla="*/ 95 h 121"/>
                  <a:gd name="T66" fmla="*/ 44 w 81"/>
                  <a:gd name="T67" fmla="*/ 90 h 121"/>
                  <a:gd name="T68" fmla="*/ 51 w 81"/>
                  <a:gd name="T69" fmla="*/ 82 h 121"/>
                  <a:gd name="T70" fmla="*/ 56 w 81"/>
                  <a:gd name="T71" fmla="*/ 72 h 121"/>
                  <a:gd name="T72" fmla="*/ 60 w 81"/>
                  <a:gd name="T73" fmla="*/ 61 h 121"/>
                  <a:gd name="T74" fmla="*/ 61 w 81"/>
                  <a:gd name="T75" fmla="*/ 49 h 121"/>
                  <a:gd name="T76" fmla="*/ 63 w 81"/>
                  <a:gd name="T77" fmla="*/ 37 h 121"/>
                  <a:gd name="T78" fmla="*/ 63 w 81"/>
                  <a:gd name="T79" fmla="*/ 37 h 121"/>
                  <a:gd name="T80" fmla="*/ 63 w 81"/>
                  <a:gd name="T81" fmla="*/ 27 h 121"/>
                  <a:gd name="T82" fmla="*/ 61 w 81"/>
                  <a:gd name="T83" fmla="*/ 18 h 121"/>
                  <a:gd name="T84" fmla="*/ 59 w 81"/>
                  <a:gd name="T85" fmla="*/ 8 h 121"/>
                  <a:gd name="T86" fmla="*/ 55 w 81"/>
                  <a:gd name="T87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1" h="121">
                    <a:moveTo>
                      <a:pt x="55" y="0"/>
                    </a:moveTo>
                    <a:lnTo>
                      <a:pt x="55" y="0"/>
                    </a:lnTo>
                    <a:lnTo>
                      <a:pt x="60" y="4"/>
                    </a:lnTo>
                    <a:lnTo>
                      <a:pt x="66" y="10"/>
                    </a:lnTo>
                    <a:lnTo>
                      <a:pt x="70" y="16"/>
                    </a:lnTo>
                    <a:lnTo>
                      <a:pt x="74" y="23"/>
                    </a:lnTo>
                    <a:lnTo>
                      <a:pt x="76" y="31"/>
                    </a:lnTo>
                    <a:lnTo>
                      <a:pt x="78" y="40"/>
                    </a:lnTo>
                    <a:lnTo>
                      <a:pt x="79" y="49"/>
                    </a:lnTo>
                    <a:lnTo>
                      <a:pt x="81" y="57"/>
                    </a:lnTo>
                    <a:lnTo>
                      <a:pt x="81" y="57"/>
                    </a:lnTo>
                    <a:lnTo>
                      <a:pt x="79" y="71"/>
                    </a:lnTo>
                    <a:lnTo>
                      <a:pt x="76" y="83"/>
                    </a:lnTo>
                    <a:lnTo>
                      <a:pt x="72" y="94"/>
                    </a:lnTo>
                    <a:lnTo>
                      <a:pt x="67" y="104"/>
                    </a:lnTo>
                    <a:lnTo>
                      <a:pt x="61" y="110"/>
                    </a:lnTo>
                    <a:lnTo>
                      <a:pt x="53" y="117"/>
                    </a:lnTo>
                    <a:lnTo>
                      <a:pt x="45" y="120"/>
                    </a:lnTo>
                    <a:lnTo>
                      <a:pt x="37" y="121"/>
                    </a:lnTo>
                    <a:lnTo>
                      <a:pt x="37" y="121"/>
                    </a:lnTo>
                    <a:lnTo>
                      <a:pt x="32" y="121"/>
                    </a:lnTo>
                    <a:lnTo>
                      <a:pt x="26" y="120"/>
                    </a:lnTo>
                    <a:lnTo>
                      <a:pt x="21" y="117"/>
                    </a:lnTo>
                    <a:lnTo>
                      <a:pt x="15" y="114"/>
                    </a:lnTo>
                    <a:lnTo>
                      <a:pt x="7" y="105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10" y="98"/>
                    </a:lnTo>
                    <a:lnTo>
                      <a:pt x="14" y="99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29" y="99"/>
                    </a:lnTo>
                    <a:lnTo>
                      <a:pt x="37" y="95"/>
                    </a:lnTo>
                    <a:lnTo>
                      <a:pt x="44" y="90"/>
                    </a:lnTo>
                    <a:lnTo>
                      <a:pt x="51" y="82"/>
                    </a:lnTo>
                    <a:lnTo>
                      <a:pt x="56" y="72"/>
                    </a:lnTo>
                    <a:lnTo>
                      <a:pt x="60" y="61"/>
                    </a:lnTo>
                    <a:lnTo>
                      <a:pt x="61" y="49"/>
                    </a:lnTo>
                    <a:lnTo>
                      <a:pt x="63" y="37"/>
                    </a:lnTo>
                    <a:lnTo>
                      <a:pt x="63" y="37"/>
                    </a:lnTo>
                    <a:lnTo>
                      <a:pt x="63" y="27"/>
                    </a:lnTo>
                    <a:lnTo>
                      <a:pt x="61" y="18"/>
                    </a:lnTo>
                    <a:lnTo>
                      <a:pt x="59" y="8"/>
                    </a:lnTo>
                    <a:lnTo>
                      <a:pt x="5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xmlns="" id="{ECC7F620-C739-4D58-9EB1-FA64607885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5375" y="2519363"/>
                <a:ext cx="41275" cy="74612"/>
              </a:xfrm>
              <a:custGeom>
                <a:avLst/>
                <a:gdLst>
                  <a:gd name="T0" fmla="*/ 21 w 26"/>
                  <a:gd name="T1" fmla="*/ 2 h 47"/>
                  <a:gd name="T2" fmla="*/ 21 w 26"/>
                  <a:gd name="T3" fmla="*/ 2 h 47"/>
                  <a:gd name="T4" fmla="*/ 22 w 26"/>
                  <a:gd name="T5" fmla="*/ 3 h 47"/>
                  <a:gd name="T6" fmla="*/ 23 w 26"/>
                  <a:gd name="T7" fmla="*/ 4 h 47"/>
                  <a:gd name="T8" fmla="*/ 26 w 26"/>
                  <a:gd name="T9" fmla="*/ 10 h 47"/>
                  <a:gd name="T10" fmla="*/ 26 w 26"/>
                  <a:gd name="T11" fmla="*/ 18 h 47"/>
                  <a:gd name="T12" fmla="*/ 23 w 26"/>
                  <a:gd name="T13" fmla="*/ 28 h 47"/>
                  <a:gd name="T14" fmla="*/ 23 w 26"/>
                  <a:gd name="T15" fmla="*/ 28 h 47"/>
                  <a:gd name="T16" fmla="*/ 19 w 26"/>
                  <a:gd name="T17" fmla="*/ 36 h 47"/>
                  <a:gd name="T18" fmla="*/ 15 w 26"/>
                  <a:gd name="T19" fmla="*/ 41 h 47"/>
                  <a:gd name="T20" fmla="*/ 10 w 26"/>
                  <a:gd name="T21" fmla="*/ 45 h 47"/>
                  <a:gd name="T22" fmla="*/ 8 w 26"/>
                  <a:gd name="T23" fmla="*/ 47 h 47"/>
                  <a:gd name="T24" fmla="*/ 6 w 26"/>
                  <a:gd name="T25" fmla="*/ 45 h 47"/>
                  <a:gd name="T26" fmla="*/ 6 w 26"/>
                  <a:gd name="T27" fmla="*/ 45 h 47"/>
                  <a:gd name="T28" fmla="*/ 3 w 26"/>
                  <a:gd name="T29" fmla="*/ 45 h 47"/>
                  <a:gd name="T30" fmla="*/ 2 w 26"/>
                  <a:gd name="T31" fmla="*/ 43 h 47"/>
                  <a:gd name="T32" fmla="*/ 0 w 26"/>
                  <a:gd name="T33" fmla="*/ 37 h 47"/>
                  <a:gd name="T34" fmla="*/ 0 w 26"/>
                  <a:gd name="T35" fmla="*/ 29 h 47"/>
                  <a:gd name="T36" fmla="*/ 3 w 26"/>
                  <a:gd name="T37" fmla="*/ 21 h 47"/>
                  <a:gd name="T38" fmla="*/ 3 w 26"/>
                  <a:gd name="T39" fmla="*/ 21 h 47"/>
                  <a:gd name="T40" fmla="*/ 6 w 26"/>
                  <a:gd name="T41" fmla="*/ 11 h 47"/>
                  <a:gd name="T42" fmla="*/ 11 w 26"/>
                  <a:gd name="T43" fmla="*/ 6 h 47"/>
                  <a:gd name="T44" fmla="*/ 15 w 26"/>
                  <a:gd name="T45" fmla="*/ 2 h 47"/>
                  <a:gd name="T46" fmla="*/ 18 w 26"/>
                  <a:gd name="T47" fmla="*/ 0 h 47"/>
                  <a:gd name="T48" fmla="*/ 21 w 26"/>
                  <a:gd name="T49" fmla="*/ 2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" h="47">
                    <a:moveTo>
                      <a:pt x="21" y="2"/>
                    </a:moveTo>
                    <a:lnTo>
                      <a:pt x="21" y="2"/>
                    </a:lnTo>
                    <a:lnTo>
                      <a:pt x="22" y="3"/>
                    </a:lnTo>
                    <a:lnTo>
                      <a:pt x="23" y="4"/>
                    </a:lnTo>
                    <a:lnTo>
                      <a:pt x="26" y="10"/>
                    </a:lnTo>
                    <a:lnTo>
                      <a:pt x="26" y="18"/>
                    </a:lnTo>
                    <a:lnTo>
                      <a:pt x="23" y="28"/>
                    </a:lnTo>
                    <a:lnTo>
                      <a:pt x="23" y="28"/>
                    </a:lnTo>
                    <a:lnTo>
                      <a:pt x="19" y="36"/>
                    </a:lnTo>
                    <a:lnTo>
                      <a:pt x="15" y="41"/>
                    </a:lnTo>
                    <a:lnTo>
                      <a:pt x="10" y="45"/>
                    </a:lnTo>
                    <a:lnTo>
                      <a:pt x="8" y="47"/>
                    </a:lnTo>
                    <a:lnTo>
                      <a:pt x="6" y="45"/>
                    </a:lnTo>
                    <a:lnTo>
                      <a:pt x="6" y="45"/>
                    </a:lnTo>
                    <a:lnTo>
                      <a:pt x="3" y="45"/>
                    </a:lnTo>
                    <a:lnTo>
                      <a:pt x="2" y="43"/>
                    </a:lnTo>
                    <a:lnTo>
                      <a:pt x="0" y="37"/>
                    </a:lnTo>
                    <a:lnTo>
                      <a:pt x="0" y="29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6" y="11"/>
                    </a:lnTo>
                    <a:lnTo>
                      <a:pt x="11" y="6"/>
                    </a:lnTo>
                    <a:lnTo>
                      <a:pt x="15" y="2"/>
                    </a:lnTo>
                    <a:lnTo>
                      <a:pt x="18" y="0"/>
                    </a:lnTo>
                    <a:lnTo>
                      <a:pt x="21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7">
                <a:extLst>
                  <a:ext uri="{FF2B5EF4-FFF2-40B4-BE49-F238E27FC236}">
                    <a16:creationId xmlns:a16="http://schemas.microsoft.com/office/drawing/2014/main" xmlns="" id="{2AA48FBF-1D1F-44E5-BED8-B9CC337A08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85375" y="2519363"/>
                <a:ext cx="41275" cy="74612"/>
              </a:xfrm>
              <a:custGeom>
                <a:avLst/>
                <a:gdLst>
                  <a:gd name="T0" fmla="*/ 21 w 26"/>
                  <a:gd name="T1" fmla="*/ 2 h 47"/>
                  <a:gd name="T2" fmla="*/ 21 w 26"/>
                  <a:gd name="T3" fmla="*/ 2 h 47"/>
                  <a:gd name="T4" fmla="*/ 22 w 26"/>
                  <a:gd name="T5" fmla="*/ 3 h 47"/>
                  <a:gd name="T6" fmla="*/ 23 w 26"/>
                  <a:gd name="T7" fmla="*/ 4 h 47"/>
                  <a:gd name="T8" fmla="*/ 26 w 26"/>
                  <a:gd name="T9" fmla="*/ 10 h 47"/>
                  <a:gd name="T10" fmla="*/ 26 w 26"/>
                  <a:gd name="T11" fmla="*/ 18 h 47"/>
                  <a:gd name="T12" fmla="*/ 23 w 26"/>
                  <a:gd name="T13" fmla="*/ 28 h 47"/>
                  <a:gd name="T14" fmla="*/ 23 w 26"/>
                  <a:gd name="T15" fmla="*/ 28 h 47"/>
                  <a:gd name="T16" fmla="*/ 19 w 26"/>
                  <a:gd name="T17" fmla="*/ 36 h 47"/>
                  <a:gd name="T18" fmla="*/ 15 w 26"/>
                  <a:gd name="T19" fmla="*/ 41 h 47"/>
                  <a:gd name="T20" fmla="*/ 10 w 26"/>
                  <a:gd name="T21" fmla="*/ 45 h 47"/>
                  <a:gd name="T22" fmla="*/ 8 w 26"/>
                  <a:gd name="T23" fmla="*/ 47 h 47"/>
                  <a:gd name="T24" fmla="*/ 6 w 26"/>
                  <a:gd name="T25" fmla="*/ 45 h 47"/>
                  <a:gd name="T26" fmla="*/ 6 w 26"/>
                  <a:gd name="T27" fmla="*/ 45 h 47"/>
                  <a:gd name="T28" fmla="*/ 3 w 26"/>
                  <a:gd name="T29" fmla="*/ 45 h 47"/>
                  <a:gd name="T30" fmla="*/ 2 w 26"/>
                  <a:gd name="T31" fmla="*/ 43 h 47"/>
                  <a:gd name="T32" fmla="*/ 0 w 26"/>
                  <a:gd name="T33" fmla="*/ 37 h 47"/>
                  <a:gd name="T34" fmla="*/ 0 w 26"/>
                  <a:gd name="T35" fmla="*/ 29 h 47"/>
                  <a:gd name="T36" fmla="*/ 3 w 26"/>
                  <a:gd name="T37" fmla="*/ 21 h 47"/>
                  <a:gd name="T38" fmla="*/ 3 w 26"/>
                  <a:gd name="T39" fmla="*/ 21 h 47"/>
                  <a:gd name="T40" fmla="*/ 6 w 26"/>
                  <a:gd name="T41" fmla="*/ 11 h 47"/>
                  <a:gd name="T42" fmla="*/ 11 w 26"/>
                  <a:gd name="T43" fmla="*/ 6 h 47"/>
                  <a:gd name="T44" fmla="*/ 15 w 26"/>
                  <a:gd name="T45" fmla="*/ 2 h 47"/>
                  <a:gd name="T46" fmla="*/ 18 w 26"/>
                  <a:gd name="T47" fmla="*/ 0 h 47"/>
                  <a:gd name="T48" fmla="*/ 21 w 26"/>
                  <a:gd name="T49" fmla="*/ 2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6" h="47">
                    <a:moveTo>
                      <a:pt x="21" y="2"/>
                    </a:moveTo>
                    <a:lnTo>
                      <a:pt x="21" y="2"/>
                    </a:lnTo>
                    <a:lnTo>
                      <a:pt x="22" y="3"/>
                    </a:lnTo>
                    <a:lnTo>
                      <a:pt x="23" y="4"/>
                    </a:lnTo>
                    <a:lnTo>
                      <a:pt x="26" y="10"/>
                    </a:lnTo>
                    <a:lnTo>
                      <a:pt x="26" y="18"/>
                    </a:lnTo>
                    <a:lnTo>
                      <a:pt x="23" y="28"/>
                    </a:lnTo>
                    <a:lnTo>
                      <a:pt x="23" y="28"/>
                    </a:lnTo>
                    <a:lnTo>
                      <a:pt x="19" y="36"/>
                    </a:lnTo>
                    <a:lnTo>
                      <a:pt x="15" y="41"/>
                    </a:lnTo>
                    <a:lnTo>
                      <a:pt x="10" y="45"/>
                    </a:lnTo>
                    <a:lnTo>
                      <a:pt x="8" y="47"/>
                    </a:lnTo>
                    <a:lnTo>
                      <a:pt x="6" y="45"/>
                    </a:lnTo>
                    <a:lnTo>
                      <a:pt x="6" y="45"/>
                    </a:lnTo>
                    <a:lnTo>
                      <a:pt x="3" y="45"/>
                    </a:lnTo>
                    <a:lnTo>
                      <a:pt x="2" y="43"/>
                    </a:lnTo>
                    <a:lnTo>
                      <a:pt x="0" y="37"/>
                    </a:lnTo>
                    <a:lnTo>
                      <a:pt x="0" y="29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6" y="11"/>
                    </a:lnTo>
                    <a:lnTo>
                      <a:pt x="11" y="6"/>
                    </a:lnTo>
                    <a:lnTo>
                      <a:pt x="15" y="2"/>
                    </a:lnTo>
                    <a:lnTo>
                      <a:pt x="18" y="0"/>
                    </a:lnTo>
                    <a:lnTo>
                      <a:pt x="21" y="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38">
                <a:extLst>
                  <a:ext uri="{FF2B5EF4-FFF2-40B4-BE49-F238E27FC236}">
                    <a16:creationId xmlns:a16="http://schemas.microsoft.com/office/drawing/2014/main" xmlns="" id="{89D902C2-2C1A-4CFA-9B53-33288EF3F7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1925" y="2889250"/>
                <a:ext cx="1535112" cy="550862"/>
              </a:xfrm>
              <a:custGeom>
                <a:avLst/>
                <a:gdLst>
                  <a:gd name="T0" fmla="*/ 967 w 967"/>
                  <a:gd name="T1" fmla="*/ 18 h 347"/>
                  <a:gd name="T2" fmla="*/ 957 w 967"/>
                  <a:gd name="T3" fmla="*/ 66 h 347"/>
                  <a:gd name="T4" fmla="*/ 945 w 967"/>
                  <a:gd name="T5" fmla="*/ 112 h 347"/>
                  <a:gd name="T6" fmla="*/ 927 w 967"/>
                  <a:gd name="T7" fmla="*/ 157 h 347"/>
                  <a:gd name="T8" fmla="*/ 905 w 967"/>
                  <a:gd name="T9" fmla="*/ 199 h 347"/>
                  <a:gd name="T10" fmla="*/ 880 w 967"/>
                  <a:gd name="T11" fmla="*/ 239 h 347"/>
                  <a:gd name="T12" fmla="*/ 850 w 967"/>
                  <a:gd name="T13" fmla="*/ 275 h 347"/>
                  <a:gd name="T14" fmla="*/ 818 w 967"/>
                  <a:gd name="T15" fmla="*/ 309 h 347"/>
                  <a:gd name="T16" fmla="*/ 782 w 967"/>
                  <a:gd name="T17" fmla="*/ 341 h 347"/>
                  <a:gd name="T18" fmla="*/ 748 w 967"/>
                  <a:gd name="T19" fmla="*/ 346 h 347"/>
                  <a:gd name="T20" fmla="*/ 686 w 967"/>
                  <a:gd name="T21" fmla="*/ 346 h 347"/>
                  <a:gd name="T22" fmla="*/ 635 w 967"/>
                  <a:gd name="T23" fmla="*/ 337 h 347"/>
                  <a:gd name="T24" fmla="*/ 591 w 967"/>
                  <a:gd name="T25" fmla="*/ 318 h 347"/>
                  <a:gd name="T26" fmla="*/ 556 w 967"/>
                  <a:gd name="T27" fmla="*/ 294 h 347"/>
                  <a:gd name="T28" fmla="*/ 528 w 967"/>
                  <a:gd name="T29" fmla="*/ 267 h 347"/>
                  <a:gd name="T30" fmla="*/ 507 w 967"/>
                  <a:gd name="T31" fmla="*/ 240 h 347"/>
                  <a:gd name="T32" fmla="*/ 484 w 967"/>
                  <a:gd name="T33" fmla="*/ 204 h 347"/>
                  <a:gd name="T34" fmla="*/ 470 w 967"/>
                  <a:gd name="T35" fmla="*/ 228 h 347"/>
                  <a:gd name="T36" fmla="*/ 451 w 967"/>
                  <a:gd name="T37" fmla="*/ 254 h 347"/>
                  <a:gd name="T38" fmla="*/ 426 w 967"/>
                  <a:gd name="T39" fmla="*/ 281 h 347"/>
                  <a:gd name="T40" fmla="*/ 395 w 967"/>
                  <a:gd name="T41" fmla="*/ 307 h 347"/>
                  <a:gd name="T42" fmla="*/ 356 w 967"/>
                  <a:gd name="T43" fmla="*/ 328 h 347"/>
                  <a:gd name="T44" fmla="*/ 308 w 967"/>
                  <a:gd name="T45" fmla="*/ 342 h 347"/>
                  <a:gd name="T46" fmla="*/ 252 w 967"/>
                  <a:gd name="T47" fmla="*/ 347 h 347"/>
                  <a:gd name="T48" fmla="*/ 185 w 967"/>
                  <a:gd name="T49" fmla="*/ 341 h 347"/>
                  <a:gd name="T50" fmla="*/ 166 w 967"/>
                  <a:gd name="T51" fmla="*/ 326 h 347"/>
                  <a:gd name="T52" fmla="*/ 132 w 967"/>
                  <a:gd name="T53" fmla="*/ 293 h 347"/>
                  <a:gd name="T54" fmla="*/ 101 w 967"/>
                  <a:gd name="T55" fmla="*/ 258 h 347"/>
                  <a:gd name="T56" fmla="*/ 74 w 967"/>
                  <a:gd name="T57" fmla="*/ 219 h 347"/>
                  <a:gd name="T58" fmla="*/ 51 w 967"/>
                  <a:gd name="T59" fmla="*/ 179 h 347"/>
                  <a:gd name="T60" fmla="*/ 30 w 967"/>
                  <a:gd name="T61" fmla="*/ 135 h 347"/>
                  <a:gd name="T62" fmla="*/ 15 w 967"/>
                  <a:gd name="T63" fmla="*/ 89 h 347"/>
                  <a:gd name="T64" fmla="*/ 4 w 967"/>
                  <a:gd name="T65" fmla="*/ 42 h 347"/>
                  <a:gd name="T66" fmla="*/ 0 w 967"/>
                  <a:gd name="T67" fmla="*/ 18 h 347"/>
                  <a:gd name="T68" fmla="*/ 14 w 967"/>
                  <a:gd name="T69" fmla="*/ 40 h 347"/>
                  <a:gd name="T70" fmla="*/ 32 w 967"/>
                  <a:gd name="T71" fmla="*/ 61 h 347"/>
                  <a:gd name="T72" fmla="*/ 55 w 967"/>
                  <a:gd name="T73" fmla="*/ 78 h 347"/>
                  <a:gd name="T74" fmla="*/ 83 w 967"/>
                  <a:gd name="T75" fmla="*/ 89 h 347"/>
                  <a:gd name="T76" fmla="*/ 94 w 967"/>
                  <a:gd name="T77" fmla="*/ 90 h 347"/>
                  <a:gd name="T78" fmla="*/ 117 w 967"/>
                  <a:gd name="T79" fmla="*/ 91 h 347"/>
                  <a:gd name="T80" fmla="*/ 149 w 967"/>
                  <a:gd name="T81" fmla="*/ 87 h 347"/>
                  <a:gd name="T82" fmla="*/ 190 w 967"/>
                  <a:gd name="T83" fmla="*/ 72 h 347"/>
                  <a:gd name="T84" fmla="*/ 245 w 967"/>
                  <a:gd name="T85" fmla="*/ 42 h 347"/>
                  <a:gd name="T86" fmla="*/ 300 w 967"/>
                  <a:gd name="T87" fmla="*/ 14 h 347"/>
                  <a:gd name="T88" fmla="*/ 338 w 967"/>
                  <a:gd name="T89" fmla="*/ 2 h 347"/>
                  <a:gd name="T90" fmla="*/ 366 w 967"/>
                  <a:gd name="T91" fmla="*/ 0 h 347"/>
                  <a:gd name="T92" fmla="*/ 387 w 967"/>
                  <a:gd name="T93" fmla="*/ 4 h 347"/>
                  <a:gd name="T94" fmla="*/ 484 w 967"/>
                  <a:gd name="T95" fmla="*/ 45 h 347"/>
                  <a:gd name="T96" fmla="*/ 569 w 967"/>
                  <a:gd name="T97" fmla="*/ 7 h 347"/>
                  <a:gd name="T98" fmla="*/ 591 w 967"/>
                  <a:gd name="T99" fmla="*/ 2 h 347"/>
                  <a:gd name="T100" fmla="*/ 610 w 967"/>
                  <a:gd name="T101" fmla="*/ 0 h 347"/>
                  <a:gd name="T102" fmla="*/ 648 w 967"/>
                  <a:gd name="T103" fmla="*/ 7 h 347"/>
                  <a:gd name="T104" fmla="*/ 685 w 967"/>
                  <a:gd name="T105" fmla="*/ 22 h 347"/>
                  <a:gd name="T106" fmla="*/ 758 w 967"/>
                  <a:gd name="T107" fmla="*/ 63 h 347"/>
                  <a:gd name="T108" fmla="*/ 798 w 967"/>
                  <a:gd name="T109" fmla="*/ 81 h 347"/>
                  <a:gd name="T110" fmla="*/ 839 w 967"/>
                  <a:gd name="T111" fmla="*/ 90 h 347"/>
                  <a:gd name="T112" fmla="*/ 861 w 967"/>
                  <a:gd name="T113" fmla="*/ 91 h 347"/>
                  <a:gd name="T114" fmla="*/ 884 w 967"/>
                  <a:gd name="T115" fmla="*/ 89 h 347"/>
                  <a:gd name="T116" fmla="*/ 899 w 967"/>
                  <a:gd name="T117" fmla="*/ 85 h 347"/>
                  <a:gd name="T118" fmla="*/ 924 w 967"/>
                  <a:gd name="T119" fmla="*/ 70 h 347"/>
                  <a:gd name="T120" fmla="*/ 945 w 967"/>
                  <a:gd name="T121" fmla="*/ 51 h 347"/>
                  <a:gd name="T122" fmla="*/ 960 w 967"/>
                  <a:gd name="T123" fmla="*/ 29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67" h="347">
                    <a:moveTo>
                      <a:pt x="967" y="18"/>
                    </a:moveTo>
                    <a:lnTo>
                      <a:pt x="967" y="18"/>
                    </a:lnTo>
                    <a:lnTo>
                      <a:pt x="963" y="42"/>
                    </a:lnTo>
                    <a:lnTo>
                      <a:pt x="957" y="66"/>
                    </a:lnTo>
                    <a:lnTo>
                      <a:pt x="952" y="89"/>
                    </a:lnTo>
                    <a:lnTo>
                      <a:pt x="945" y="112"/>
                    </a:lnTo>
                    <a:lnTo>
                      <a:pt x="937" y="135"/>
                    </a:lnTo>
                    <a:lnTo>
                      <a:pt x="927" y="157"/>
                    </a:lnTo>
                    <a:lnTo>
                      <a:pt x="916" y="179"/>
                    </a:lnTo>
                    <a:lnTo>
                      <a:pt x="905" y="199"/>
                    </a:lnTo>
                    <a:lnTo>
                      <a:pt x="893" y="219"/>
                    </a:lnTo>
                    <a:lnTo>
                      <a:pt x="880" y="239"/>
                    </a:lnTo>
                    <a:lnTo>
                      <a:pt x="866" y="258"/>
                    </a:lnTo>
                    <a:lnTo>
                      <a:pt x="850" y="275"/>
                    </a:lnTo>
                    <a:lnTo>
                      <a:pt x="835" y="293"/>
                    </a:lnTo>
                    <a:lnTo>
                      <a:pt x="818" y="309"/>
                    </a:lnTo>
                    <a:lnTo>
                      <a:pt x="801" y="326"/>
                    </a:lnTo>
                    <a:lnTo>
                      <a:pt x="782" y="341"/>
                    </a:lnTo>
                    <a:lnTo>
                      <a:pt x="782" y="341"/>
                    </a:lnTo>
                    <a:lnTo>
                      <a:pt x="748" y="346"/>
                    </a:lnTo>
                    <a:lnTo>
                      <a:pt x="715" y="347"/>
                    </a:lnTo>
                    <a:lnTo>
                      <a:pt x="686" y="346"/>
                    </a:lnTo>
                    <a:lnTo>
                      <a:pt x="659" y="342"/>
                    </a:lnTo>
                    <a:lnTo>
                      <a:pt x="635" y="337"/>
                    </a:lnTo>
                    <a:lnTo>
                      <a:pt x="611" y="328"/>
                    </a:lnTo>
                    <a:lnTo>
                      <a:pt x="591" y="318"/>
                    </a:lnTo>
                    <a:lnTo>
                      <a:pt x="572" y="307"/>
                    </a:lnTo>
                    <a:lnTo>
                      <a:pt x="556" y="294"/>
                    </a:lnTo>
                    <a:lnTo>
                      <a:pt x="541" y="281"/>
                    </a:lnTo>
                    <a:lnTo>
                      <a:pt x="528" y="267"/>
                    </a:lnTo>
                    <a:lnTo>
                      <a:pt x="516" y="254"/>
                    </a:lnTo>
                    <a:lnTo>
                      <a:pt x="507" y="240"/>
                    </a:lnTo>
                    <a:lnTo>
                      <a:pt x="497" y="228"/>
                    </a:lnTo>
                    <a:lnTo>
                      <a:pt x="484" y="204"/>
                    </a:lnTo>
                    <a:lnTo>
                      <a:pt x="484" y="204"/>
                    </a:lnTo>
                    <a:lnTo>
                      <a:pt x="470" y="228"/>
                    </a:lnTo>
                    <a:lnTo>
                      <a:pt x="460" y="240"/>
                    </a:lnTo>
                    <a:lnTo>
                      <a:pt x="451" y="254"/>
                    </a:lnTo>
                    <a:lnTo>
                      <a:pt x="439" y="267"/>
                    </a:lnTo>
                    <a:lnTo>
                      <a:pt x="426" y="281"/>
                    </a:lnTo>
                    <a:lnTo>
                      <a:pt x="411" y="294"/>
                    </a:lnTo>
                    <a:lnTo>
                      <a:pt x="395" y="307"/>
                    </a:lnTo>
                    <a:lnTo>
                      <a:pt x="376" y="318"/>
                    </a:lnTo>
                    <a:lnTo>
                      <a:pt x="356" y="328"/>
                    </a:lnTo>
                    <a:lnTo>
                      <a:pt x="332" y="337"/>
                    </a:lnTo>
                    <a:lnTo>
                      <a:pt x="308" y="342"/>
                    </a:lnTo>
                    <a:lnTo>
                      <a:pt x="281" y="346"/>
                    </a:lnTo>
                    <a:lnTo>
                      <a:pt x="252" y="347"/>
                    </a:lnTo>
                    <a:lnTo>
                      <a:pt x="219" y="346"/>
                    </a:lnTo>
                    <a:lnTo>
                      <a:pt x="185" y="341"/>
                    </a:lnTo>
                    <a:lnTo>
                      <a:pt x="185" y="341"/>
                    </a:lnTo>
                    <a:lnTo>
                      <a:pt x="166" y="326"/>
                    </a:lnTo>
                    <a:lnTo>
                      <a:pt x="149" y="309"/>
                    </a:lnTo>
                    <a:lnTo>
                      <a:pt x="132" y="293"/>
                    </a:lnTo>
                    <a:lnTo>
                      <a:pt x="116" y="275"/>
                    </a:lnTo>
                    <a:lnTo>
                      <a:pt x="101" y="258"/>
                    </a:lnTo>
                    <a:lnTo>
                      <a:pt x="87" y="239"/>
                    </a:lnTo>
                    <a:lnTo>
                      <a:pt x="74" y="219"/>
                    </a:lnTo>
                    <a:lnTo>
                      <a:pt x="62" y="199"/>
                    </a:lnTo>
                    <a:lnTo>
                      <a:pt x="51" y="179"/>
                    </a:lnTo>
                    <a:lnTo>
                      <a:pt x="40" y="157"/>
                    </a:lnTo>
                    <a:lnTo>
                      <a:pt x="30" y="135"/>
                    </a:lnTo>
                    <a:lnTo>
                      <a:pt x="22" y="112"/>
                    </a:lnTo>
                    <a:lnTo>
                      <a:pt x="15" y="89"/>
                    </a:lnTo>
                    <a:lnTo>
                      <a:pt x="10" y="66"/>
                    </a:lnTo>
                    <a:lnTo>
                      <a:pt x="4" y="4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7" y="29"/>
                    </a:lnTo>
                    <a:lnTo>
                      <a:pt x="14" y="40"/>
                    </a:lnTo>
                    <a:lnTo>
                      <a:pt x="22" y="51"/>
                    </a:lnTo>
                    <a:lnTo>
                      <a:pt x="32" y="61"/>
                    </a:lnTo>
                    <a:lnTo>
                      <a:pt x="43" y="70"/>
                    </a:lnTo>
                    <a:lnTo>
                      <a:pt x="55" y="78"/>
                    </a:lnTo>
                    <a:lnTo>
                      <a:pt x="68" y="85"/>
                    </a:lnTo>
                    <a:lnTo>
                      <a:pt x="83" y="89"/>
                    </a:lnTo>
                    <a:lnTo>
                      <a:pt x="83" y="89"/>
                    </a:lnTo>
                    <a:lnTo>
                      <a:pt x="94" y="90"/>
                    </a:lnTo>
                    <a:lnTo>
                      <a:pt x="107" y="91"/>
                    </a:lnTo>
                    <a:lnTo>
                      <a:pt x="117" y="91"/>
                    </a:lnTo>
                    <a:lnTo>
                      <a:pt x="128" y="90"/>
                    </a:lnTo>
                    <a:lnTo>
                      <a:pt x="149" y="87"/>
                    </a:lnTo>
                    <a:lnTo>
                      <a:pt x="169" y="81"/>
                    </a:lnTo>
                    <a:lnTo>
                      <a:pt x="190" y="72"/>
                    </a:lnTo>
                    <a:lnTo>
                      <a:pt x="209" y="63"/>
                    </a:lnTo>
                    <a:lnTo>
                      <a:pt x="245" y="42"/>
                    </a:lnTo>
                    <a:lnTo>
                      <a:pt x="282" y="22"/>
                    </a:lnTo>
                    <a:lnTo>
                      <a:pt x="300" y="14"/>
                    </a:lnTo>
                    <a:lnTo>
                      <a:pt x="319" y="7"/>
                    </a:lnTo>
                    <a:lnTo>
                      <a:pt x="338" y="2"/>
                    </a:lnTo>
                    <a:lnTo>
                      <a:pt x="357" y="0"/>
                    </a:lnTo>
                    <a:lnTo>
                      <a:pt x="366" y="0"/>
                    </a:lnTo>
                    <a:lnTo>
                      <a:pt x="376" y="2"/>
                    </a:lnTo>
                    <a:lnTo>
                      <a:pt x="387" y="4"/>
                    </a:lnTo>
                    <a:lnTo>
                      <a:pt x="398" y="7"/>
                    </a:lnTo>
                    <a:lnTo>
                      <a:pt x="484" y="45"/>
                    </a:lnTo>
                    <a:lnTo>
                      <a:pt x="569" y="7"/>
                    </a:lnTo>
                    <a:lnTo>
                      <a:pt x="569" y="7"/>
                    </a:lnTo>
                    <a:lnTo>
                      <a:pt x="580" y="4"/>
                    </a:lnTo>
                    <a:lnTo>
                      <a:pt x="591" y="2"/>
                    </a:lnTo>
                    <a:lnTo>
                      <a:pt x="601" y="0"/>
                    </a:lnTo>
                    <a:lnTo>
                      <a:pt x="610" y="0"/>
                    </a:lnTo>
                    <a:lnTo>
                      <a:pt x="629" y="2"/>
                    </a:lnTo>
                    <a:lnTo>
                      <a:pt x="648" y="7"/>
                    </a:lnTo>
                    <a:lnTo>
                      <a:pt x="667" y="14"/>
                    </a:lnTo>
                    <a:lnTo>
                      <a:pt x="685" y="22"/>
                    </a:lnTo>
                    <a:lnTo>
                      <a:pt x="722" y="42"/>
                    </a:lnTo>
                    <a:lnTo>
                      <a:pt x="758" y="63"/>
                    </a:lnTo>
                    <a:lnTo>
                      <a:pt x="778" y="72"/>
                    </a:lnTo>
                    <a:lnTo>
                      <a:pt x="798" y="81"/>
                    </a:lnTo>
                    <a:lnTo>
                      <a:pt x="818" y="87"/>
                    </a:lnTo>
                    <a:lnTo>
                      <a:pt x="839" y="90"/>
                    </a:lnTo>
                    <a:lnTo>
                      <a:pt x="850" y="91"/>
                    </a:lnTo>
                    <a:lnTo>
                      <a:pt x="861" y="91"/>
                    </a:lnTo>
                    <a:lnTo>
                      <a:pt x="873" y="90"/>
                    </a:lnTo>
                    <a:lnTo>
                      <a:pt x="884" y="89"/>
                    </a:lnTo>
                    <a:lnTo>
                      <a:pt x="884" y="89"/>
                    </a:lnTo>
                    <a:lnTo>
                      <a:pt x="899" y="85"/>
                    </a:lnTo>
                    <a:lnTo>
                      <a:pt x="912" y="78"/>
                    </a:lnTo>
                    <a:lnTo>
                      <a:pt x="924" y="70"/>
                    </a:lnTo>
                    <a:lnTo>
                      <a:pt x="935" y="61"/>
                    </a:lnTo>
                    <a:lnTo>
                      <a:pt x="945" y="51"/>
                    </a:lnTo>
                    <a:lnTo>
                      <a:pt x="953" y="40"/>
                    </a:lnTo>
                    <a:lnTo>
                      <a:pt x="960" y="29"/>
                    </a:lnTo>
                    <a:lnTo>
                      <a:pt x="967" y="18"/>
                    </a:lnTo>
                    <a:close/>
                  </a:path>
                </a:pathLst>
              </a:custGeom>
              <a:solidFill>
                <a:srgbClr val="E9D3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9">
                <a:extLst>
                  <a:ext uri="{FF2B5EF4-FFF2-40B4-BE49-F238E27FC236}">
                    <a16:creationId xmlns:a16="http://schemas.microsoft.com/office/drawing/2014/main" xmlns="" id="{03F6383C-AFA6-43E2-A062-6CF58706D9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1925" y="2889250"/>
                <a:ext cx="1535112" cy="550862"/>
              </a:xfrm>
              <a:custGeom>
                <a:avLst/>
                <a:gdLst>
                  <a:gd name="T0" fmla="*/ 967 w 967"/>
                  <a:gd name="T1" fmla="*/ 18 h 347"/>
                  <a:gd name="T2" fmla="*/ 957 w 967"/>
                  <a:gd name="T3" fmla="*/ 66 h 347"/>
                  <a:gd name="T4" fmla="*/ 945 w 967"/>
                  <a:gd name="T5" fmla="*/ 112 h 347"/>
                  <a:gd name="T6" fmla="*/ 927 w 967"/>
                  <a:gd name="T7" fmla="*/ 157 h 347"/>
                  <a:gd name="T8" fmla="*/ 905 w 967"/>
                  <a:gd name="T9" fmla="*/ 199 h 347"/>
                  <a:gd name="T10" fmla="*/ 880 w 967"/>
                  <a:gd name="T11" fmla="*/ 239 h 347"/>
                  <a:gd name="T12" fmla="*/ 850 w 967"/>
                  <a:gd name="T13" fmla="*/ 275 h 347"/>
                  <a:gd name="T14" fmla="*/ 818 w 967"/>
                  <a:gd name="T15" fmla="*/ 309 h 347"/>
                  <a:gd name="T16" fmla="*/ 782 w 967"/>
                  <a:gd name="T17" fmla="*/ 341 h 347"/>
                  <a:gd name="T18" fmla="*/ 748 w 967"/>
                  <a:gd name="T19" fmla="*/ 346 h 347"/>
                  <a:gd name="T20" fmla="*/ 686 w 967"/>
                  <a:gd name="T21" fmla="*/ 346 h 347"/>
                  <a:gd name="T22" fmla="*/ 635 w 967"/>
                  <a:gd name="T23" fmla="*/ 337 h 347"/>
                  <a:gd name="T24" fmla="*/ 591 w 967"/>
                  <a:gd name="T25" fmla="*/ 318 h 347"/>
                  <a:gd name="T26" fmla="*/ 556 w 967"/>
                  <a:gd name="T27" fmla="*/ 294 h 347"/>
                  <a:gd name="T28" fmla="*/ 528 w 967"/>
                  <a:gd name="T29" fmla="*/ 267 h 347"/>
                  <a:gd name="T30" fmla="*/ 507 w 967"/>
                  <a:gd name="T31" fmla="*/ 240 h 347"/>
                  <a:gd name="T32" fmla="*/ 484 w 967"/>
                  <a:gd name="T33" fmla="*/ 204 h 347"/>
                  <a:gd name="T34" fmla="*/ 470 w 967"/>
                  <a:gd name="T35" fmla="*/ 228 h 347"/>
                  <a:gd name="T36" fmla="*/ 451 w 967"/>
                  <a:gd name="T37" fmla="*/ 254 h 347"/>
                  <a:gd name="T38" fmla="*/ 426 w 967"/>
                  <a:gd name="T39" fmla="*/ 281 h 347"/>
                  <a:gd name="T40" fmla="*/ 395 w 967"/>
                  <a:gd name="T41" fmla="*/ 307 h 347"/>
                  <a:gd name="T42" fmla="*/ 356 w 967"/>
                  <a:gd name="T43" fmla="*/ 328 h 347"/>
                  <a:gd name="T44" fmla="*/ 308 w 967"/>
                  <a:gd name="T45" fmla="*/ 342 h 347"/>
                  <a:gd name="T46" fmla="*/ 252 w 967"/>
                  <a:gd name="T47" fmla="*/ 347 h 347"/>
                  <a:gd name="T48" fmla="*/ 185 w 967"/>
                  <a:gd name="T49" fmla="*/ 341 h 347"/>
                  <a:gd name="T50" fmla="*/ 166 w 967"/>
                  <a:gd name="T51" fmla="*/ 326 h 347"/>
                  <a:gd name="T52" fmla="*/ 132 w 967"/>
                  <a:gd name="T53" fmla="*/ 293 h 347"/>
                  <a:gd name="T54" fmla="*/ 101 w 967"/>
                  <a:gd name="T55" fmla="*/ 258 h 347"/>
                  <a:gd name="T56" fmla="*/ 74 w 967"/>
                  <a:gd name="T57" fmla="*/ 219 h 347"/>
                  <a:gd name="T58" fmla="*/ 51 w 967"/>
                  <a:gd name="T59" fmla="*/ 179 h 347"/>
                  <a:gd name="T60" fmla="*/ 30 w 967"/>
                  <a:gd name="T61" fmla="*/ 135 h 347"/>
                  <a:gd name="T62" fmla="*/ 15 w 967"/>
                  <a:gd name="T63" fmla="*/ 89 h 347"/>
                  <a:gd name="T64" fmla="*/ 4 w 967"/>
                  <a:gd name="T65" fmla="*/ 42 h 347"/>
                  <a:gd name="T66" fmla="*/ 0 w 967"/>
                  <a:gd name="T67" fmla="*/ 18 h 347"/>
                  <a:gd name="T68" fmla="*/ 14 w 967"/>
                  <a:gd name="T69" fmla="*/ 40 h 347"/>
                  <a:gd name="T70" fmla="*/ 32 w 967"/>
                  <a:gd name="T71" fmla="*/ 61 h 347"/>
                  <a:gd name="T72" fmla="*/ 55 w 967"/>
                  <a:gd name="T73" fmla="*/ 78 h 347"/>
                  <a:gd name="T74" fmla="*/ 83 w 967"/>
                  <a:gd name="T75" fmla="*/ 89 h 347"/>
                  <a:gd name="T76" fmla="*/ 94 w 967"/>
                  <a:gd name="T77" fmla="*/ 90 h 347"/>
                  <a:gd name="T78" fmla="*/ 117 w 967"/>
                  <a:gd name="T79" fmla="*/ 91 h 347"/>
                  <a:gd name="T80" fmla="*/ 149 w 967"/>
                  <a:gd name="T81" fmla="*/ 87 h 347"/>
                  <a:gd name="T82" fmla="*/ 190 w 967"/>
                  <a:gd name="T83" fmla="*/ 72 h 347"/>
                  <a:gd name="T84" fmla="*/ 245 w 967"/>
                  <a:gd name="T85" fmla="*/ 42 h 347"/>
                  <a:gd name="T86" fmla="*/ 300 w 967"/>
                  <a:gd name="T87" fmla="*/ 14 h 347"/>
                  <a:gd name="T88" fmla="*/ 338 w 967"/>
                  <a:gd name="T89" fmla="*/ 2 h 347"/>
                  <a:gd name="T90" fmla="*/ 366 w 967"/>
                  <a:gd name="T91" fmla="*/ 0 h 347"/>
                  <a:gd name="T92" fmla="*/ 387 w 967"/>
                  <a:gd name="T93" fmla="*/ 4 h 347"/>
                  <a:gd name="T94" fmla="*/ 484 w 967"/>
                  <a:gd name="T95" fmla="*/ 45 h 347"/>
                  <a:gd name="T96" fmla="*/ 569 w 967"/>
                  <a:gd name="T97" fmla="*/ 7 h 347"/>
                  <a:gd name="T98" fmla="*/ 591 w 967"/>
                  <a:gd name="T99" fmla="*/ 2 h 347"/>
                  <a:gd name="T100" fmla="*/ 610 w 967"/>
                  <a:gd name="T101" fmla="*/ 0 h 347"/>
                  <a:gd name="T102" fmla="*/ 648 w 967"/>
                  <a:gd name="T103" fmla="*/ 7 h 347"/>
                  <a:gd name="T104" fmla="*/ 685 w 967"/>
                  <a:gd name="T105" fmla="*/ 22 h 347"/>
                  <a:gd name="T106" fmla="*/ 758 w 967"/>
                  <a:gd name="T107" fmla="*/ 63 h 347"/>
                  <a:gd name="T108" fmla="*/ 798 w 967"/>
                  <a:gd name="T109" fmla="*/ 81 h 347"/>
                  <a:gd name="T110" fmla="*/ 839 w 967"/>
                  <a:gd name="T111" fmla="*/ 90 h 347"/>
                  <a:gd name="T112" fmla="*/ 861 w 967"/>
                  <a:gd name="T113" fmla="*/ 91 h 347"/>
                  <a:gd name="T114" fmla="*/ 884 w 967"/>
                  <a:gd name="T115" fmla="*/ 89 h 347"/>
                  <a:gd name="T116" fmla="*/ 899 w 967"/>
                  <a:gd name="T117" fmla="*/ 85 h 347"/>
                  <a:gd name="T118" fmla="*/ 924 w 967"/>
                  <a:gd name="T119" fmla="*/ 70 h 347"/>
                  <a:gd name="T120" fmla="*/ 945 w 967"/>
                  <a:gd name="T121" fmla="*/ 51 h 347"/>
                  <a:gd name="T122" fmla="*/ 960 w 967"/>
                  <a:gd name="T123" fmla="*/ 29 h 3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67" h="347">
                    <a:moveTo>
                      <a:pt x="967" y="18"/>
                    </a:moveTo>
                    <a:lnTo>
                      <a:pt x="967" y="18"/>
                    </a:lnTo>
                    <a:lnTo>
                      <a:pt x="963" y="42"/>
                    </a:lnTo>
                    <a:lnTo>
                      <a:pt x="957" y="66"/>
                    </a:lnTo>
                    <a:lnTo>
                      <a:pt x="952" y="89"/>
                    </a:lnTo>
                    <a:lnTo>
                      <a:pt x="945" y="112"/>
                    </a:lnTo>
                    <a:lnTo>
                      <a:pt x="937" y="135"/>
                    </a:lnTo>
                    <a:lnTo>
                      <a:pt x="927" y="157"/>
                    </a:lnTo>
                    <a:lnTo>
                      <a:pt x="916" y="179"/>
                    </a:lnTo>
                    <a:lnTo>
                      <a:pt x="905" y="199"/>
                    </a:lnTo>
                    <a:lnTo>
                      <a:pt x="893" y="219"/>
                    </a:lnTo>
                    <a:lnTo>
                      <a:pt x="880" y="239"/>
                    </a:lnTo>
                    <a:lnTo>
                      <a:pt x="866" y="258"/>
                    </a:lnTo>
                    <a:lnTo>
                      <a:pt x="850" y="275"/>
                    </a:lnTo>
                    <a:lnTo>
                      <a:pt x="835" y="293"/>
                    </a:lnTo>
                    <a:lnTo>
                      <a:pt x="818" y="309"/>
                    </a:lnTo>
                    <a:lnTo>
                      <a:pt x="801" y="326"/>
                    </a:lnTo>
                    <a:lnTo>
                      <a:pt x="782" y="341"/>
                    </a:lnTo>
                    <a:lnTo>
                      <a:pt x="782" y="341"/>
                    </a:lnTo>
                    <a:lnTo>
                      <a:pt x="748" y="346"/>
                    </a:lnTo>
                    <a:lnTo>
                      <a:pt x="715" y="347"/>
                    </a:lnTo>
                    <a:lnTo>
                      <a:pt x="686" y="346"/>
                    </a:lnTo>
                    <a:lnTo>
                      <a:pt x="659" y="342"/>
                    </a:lnTo>
                    <a:lnTo>
                      <a:pt x="635" y="337"/>
                    </a:lnTo>
                    <a:lnTo>
                      <a:pt x="611" y="328"/>
                    </a:lnTo>
                    <a:lnTo>
                      <a:pt x="591" y="318"/>
                    </a:lnTo>
                    <a:lnTo>
                      <a:pt x="572" y="307"/>
                    </a:lnTo>
                    <a:lnTo>
                      <a:pt x="556" y="294"/>
                    </a:lnTo>
                    <a:lnTo>
                      <a:pt x="541" y="281"/>
                    </a:lnTo>
                    <a:lnTo>
                      <a:pt x="528" y="267"/>
                    </a:lnTo>
                    <a:lnTo>
                      <a:pt x="516" y="254"/>
                    </a:lnTo>
                    <a:lnTo>
                      <a:pt x="507" y="240"/>
                    </a:lnTo>
                    <a:lnTo>
                      <a:pt x="497" y="228"/>
                    </a:lnTo>
                    <a:lnTo>
                      <a:pt x="484" y="204"/>
                    </a:lnTo>
                    <a:lnTo>
                      <a:pt x="484" y="204"/>
                    </a:lnTo>
                    <a:lnTo>
                      <a:pt x="470" y="228"/>
                    </a:lnTo>
                    <a:lnTo>
                      <a:pt x="460" y="240"/>
                    </a:lnTo>
                    <a:lnTo>
                      <a:pt x="451" y="254"/>
                    </a:lnTo>
                    <a:lnTo>
                      <a:pt x="439" y="267"/>
                    </a:lnTo>
                    <a:lnTo>
                      <a:pt x="426" y="281"/>
                    </a:lnTo>
                    <a:lnTo>
                      <a:pt x="411" y="294"/>
                    </a:lnTo>
                    <a:lnTo>
                      <a:pt x="395" y="307"/>
                    </a:lnTo>
                    <a:lnTo>
                      <a:pt x="376" y="318"/>
                    </a:lnTo>
                    <a:lnTo>
                      <a:pt x="356" y="328"/>
                    </a:lnTo>
                    <a:lnTo>
                      <a:pt x="332" y="337"/>
                    </a:lnTo>
                    <a:lnTo>
                      <a:pt x="308" y="342"/>
                    </a:lnTo>
                    <a:lnTo>
                      <a:pt x="281" y="346"/>
                    </a:lnTo>
                    <a:lnTo>
                      <a:pt x="252" y="347"/>
                    </a:lnTo>
                    <a:lnTo>
                      <a:pt x="219" y="346"/>
                    </a:lnTo>
                    <a:lnTo>
                      <a:pt x="185" y="341"/>
                    </a:lnTo>
                    <a:lnTo>
                      <a:pt x="185" y="341"/>
                    </a:lnTo>
                    <a:lnTo>
                      <a:pt x="166" y="326"/>
                    </a:lnTo>
                    <a:lnTo>
                      <a:pt x="149" y="309"/>
                    </a:lnTo>
                    <a:lnTo>
                      <a:pt x="132" y="293"/>
                    </a:lnTo>
                    <a:lnTo>
                      <a:pt x="116" y="275"/>
                    </a:lnTo>
                    <a:lnTo>
                      <a:pt x="101" y="258"/>
                    </a:lnTo>
                    <a:lnTo>
                      <a:pt x="87" y="239"/>
                    </a:lnTo>
                    <a:lnTo>
                      <a:pt x="74" y="219"/>
                    </a:lnTo>
                    <a:lnTo>
                      <a:pt x="62" y="199"/>
                    </a:lnTo>
                    <a:lnTo>
                      <a:pt x="51" y="179"/>
                    </a:lnTo>
                    <a:lnTo>
                      <a:pt x="40" y="157"/>
                    </a:lnTo>
                    <a:lnTo>
                      <a:pt x="30" y="135"/>
                    </a:lnTo>
                    <a:lnTo>
                      <a:pt x="22" y="112"/>
                    </a:lnTo>
                    <a:lnTo>
                      <a:pt x="15" y="89"/>
                    </a:lnTo>
                    <a:lnTo>
                      <a:pt x="10" y="66"/>
                    </a:lnTo>
                    <a:lnTo>
                      <a:pt x="4" y="4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7" y="29"/>
                    </a:lnTo>
                    <a:lnTo>
                      <a:pt x="14" y="40"/>
                    </a:lnTo>
                    <a:lnTo>
                      <a:pt x="22" y="51"/>
                    </a:lnTo>
                    <a:lnTo>
                      <a:pt x="32" y="61"/>
                    </a:lnTo>
                    <a:lnTo>
                      <a:pt x="43" y="70"/>
                    </a:lnTo>
                    <a:lnTo>
                      <a:pt x="55" y="78"/>
                    </a:lnTo>
                    <a:lnTo>
                      <a:pt x="68" y="85"/>
                    </a:lnTo>
                    <a:lnTo>
                      <a:pt x="83" y="89"/>
                    </a:lnTo>
                    <a:lnTo>
                      <a:pt x="83" y="89"/>
                    </a:lnTo>
                    <a:lnTo>
                      <a:pt x="94" y="90"/>
                    </a:lnTo>
                    <a:lnTo>
                      <a:pt x="107" y="91"/>
                    </a:lnTo>
                    <a:lnTo>
                      <a:pt x="117" y="91"/>
                    </a:lnTo>
                    <a:lnTo>
                      <a:pt x="128" y="90"/>
                    </a:lnTo>
                    <a:lnTo>
                      <a:pt x="149" y="87"/>
                    </a:lnTo>
                    <a:lnTo>
                      <a:pt x="169" y="81"/>
                    </a:lnTo>
                    <a:lnTo>
                      <a:pt x="190" y="72"/>
                    </a:lnTo>
                    <a:lnTo>
                      <a:pt x="209" y="63"/>
                    </a:lnTo>
                    <a:lnTo>
                      <a:pt x="245" y="42"/>
                    </a:lnTo>
                    <a:lnTo>
                      <a:pt x="282" y="22"/>
                    </a:lnTo>
                    <a:lnTo>
                      <a:pt x="300" y="14"/>
                    </a:lnTo>
                    <a:lnTo>
                      <a:pt x="319" y="7"/>
                    </a:lnTo>
                    <a:lnTo>
                      <a:pt x="338" y="2"/>
                    </a:lnTo>
                    <a:lnTo>
                      <a:pt x="357" y="0"/>
                    </a:lnTo>
                    <a:lnTo>
                      <a:pt x="366" y="0"/>
                    </a:lnTo>
                    <a:lnTo>
                      <a:pt x="376" y="2"/>
                    </a:lnTo>
                    <a:lnTo>
                      <a:pt x="387" y="4"/>
                    </a:lnTo>
                    <a:lnTo>
                      <a:pt x="398" y="7"/>
                    </a:lnTo>
                    <a:lnTo>
                      <a:pt x="484" y="45"/>
                    </a:lnTo>
                    <a:lnTo>
                      <a:pt x="569" y="7"/>
                    </a:lnTo>
                    <a:lnTo>
                      <a:pt x="569" y="7"/>
                    </a:lnTo>
                    <a:lnTo>
                      <a:pt x="580" y="4"/>
                    </a:lnTo>
                    <a:lnTo>
                      <a:pt x="591" y="2"/>
                    </a:lnTo>
                    <a:lnTo>
                      <a:pt x="601" y="0"/>
                    </a:lnTo>
                    <a:lnTo>
                      <a:pt x="610" y="0"/>
                    </a:lnTo>
                    <a:lnTo>
                      <a:pt x="629" y="2"/>
                    </a:lnTo>
                    <a:lnTo>
                      <a:pt x="648" y="7"/>
                    </a:lnTo>
                    <a:lnTo>
                      <a:pt x="667" y="14"/>
                    </a:lnTo>
                    <a:lnTo>
                      <a:pt x="685" y="22"/>
                    </a:lnTo>
                    <a:lnTo>
                      <a:pt x="722" y="42"/>
                    </a:lnTo>
                    <a:lnTo>
                      <a:pt x="758" y="63"/>
                    </a:lnTo>
                    <a:lnTo>
                      <a:pt x="778" y="72"/>
                    </a:lnTo>
                    <a:lnTo>
                      <a:pt x="798" y="81"/>
                    </a:lnTo>
                    <a:lnTo>
                      <a:pt x="818" y="87"/>
                    </a:lnTo>
                    <a:lnTo>
                      <a:pt x="839" y="90"/>
                    </a:lnTo>
                    <a:lnTo>
                      <a:pt x="850" y="91"/>
                    </a:lnTo>
                    <a:lnTo>
                      <a:pt x="861" y="91"/>
                    </a:lnTo>
                    <a:lnTo>
                      <a:pt x="873" y="90"/>
                    </a:lnTo>
                    <a:lnTo>
                      <a:pt x="884" y="89"/>
                    </a:lnTo>
                    <a:lnTo>
                      <a:pt x="884" y="89"/>
                    </a:lnTo>
                    <a:lnTo>
                      <a:pt x="899" y="85"/>
                    </a:lnTo>
                    <a:lnTo>
                      <a:pt x="912" y="78"/>
                    </a:lnTo>
                    <a:lnTo>
                      <a:pt x="924" y="70"/>
                    </a:lnTo>
                    <a:lnTo>
                      <a:pt x="935" y="61"/>
                    </a:lnTo>
                    <a:lnTo>
                      <a:pt x="945" y="51"/>
                    </a:lnTo>
                    <a:lnTo>
                      <a:pt x="953" y="40"/>
                    </a:lnTo>
                    <a:lnTo>
                      <a:pt x="960" y="29"/>
                    </a:lnTo>
                    <a:lnTo>
                      <a:pt x="967" y="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40">
                <a:extLst>
                  <a:ext uri="{FF2B5EF4-FFF2-40B4-BE49-F238E27FC236}">
                    <a16:creationId xmlns:a16="http://schemas.microsoft.com/office/drawing/2014/main" xmlns="" id="{812BD727-1AAF-4E09-AC0A-EBD60E9604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1925" y="2889250"/>
                <a:ext cx="1535112" cy="517525"/>
              </a:xfrm>
              <a:custGeom>
                <a:avLst/>
                <a:gdLst>
                  <a:gd name="T0" fmla="*/ 963 w 967"/>
                  <a:gd name="T1" fmla="*/ 38 h 326"/>
                  <a:gd name="T2" fmla="*/ 948 w 967"/>
                  <a:gd name="T3" fmla="*/ 101 h 326"/>
                  <a:gd name="T4" fmla="*/ 926 w 967"/>
                  <a:gd name="T5" fmla="*/ 160 h 326"/>
                  <a:gd name="T6" fmla="*/ 896 w 967"/>
                  <a:gd name="T7" fmla="*/ 214 h 326"/>
                  <a:gd name="T8" fmla="*/ 861 w 967"/>
                  <a:gd name="T9" fmla="*/ 264 h 326"/>
                  <a:gd name="T10" fmla="*/ 818 w 967"/>
                  <a:gd name="T11" fmla="*/ 309 h 326"/>
                  <a:gd name="T12" fmla="*/ 802 w 967"/>
                  <a:gd name="T13" fmla="*/ 313 h 326"/>
                  <a:gd name="T14" fmla="*/ 748 w 967"/>
                  <a:gd name="T15" fmla="*/ 323 h 326"/>
                  <a:gd name="T16" fmla="*/ 670 w 967"/>
                  <a:gd name="T17" fmla="*/ 322 h 326"/>
                  <a:gd name="T18" fmla="*/ 596 w 967"/>
                  <a:gd name="T19" fmla="*/ 298 h 326"/>
                  <a:gd name="T20" fmla="*/ 543 w 967"/>
                  <a:gd name="T21" fmla="*/ 262 h 326"/>
                  <a:gd name="T22" fmla="*/ 507 w 967"/>
                  <a:gd name="T23" fmla="*/ 219 h 326"/>
                  <a:gd name="T24" fmla="*/ 484 w 967"/>
                  <a:gd name="T25" fmla="*/ 183 h 326"/>
                  <a:gd name="T26" fmla="*/ 450 w 967"/>
                  <a:gd name="T27" fmla="*/ 233 h 326"/>
                  <a:gd name="T28" fmla="*/ 407 w 967"/>
                  <a:gd name="T29" fmla="*/ 275 h 326"/>
                  <a:gd name="T30" fmla="*/ 347 w 967"/>
                  <a:gd name="T31" fmla="*/ 309 h 326"/>
                  <a:gd name="T32" fmla="*/ 268 w 967"/>
                  <a:gd name="T33" fmla="*/ 326 h 326"/>
                  <a:gd name="T34" fmla="*/ 202 w 967"/>
                  <a:gd name="T35" fmla="*/ 322 h 326"/>
                  <a:gd name="T36" fmla="*/ 165 w 967"/>
                  <a:gd name="T37" fmla="*/ 313 h 326"/>
                  <a:gd name="T38" fmla="*/ 134 w 967"/>
                  <a:gd name="T39" fmla="*/ 296 h 326"/>
                  <a:gd name="T40" fmla="*/ 94 w 967"/>
                  <a:gd name="T41" fmla="*/ 248 h 326"/>
                  <a:gd name="T42" fmla="*/ 60 w 967"/>
                  <a:gd name="T43" fmla="*/ 196 h 326"/>
                  <a:gd name="T44" fmla="*/ 33 w 967"/>
                  <a:gd name="T45" fmla="*/ 140 h 326"/>
                  <a:gd name="T46" fmla="*/ 13 w 967"/>
                  <a:gd name="T47" fmla="*/ 81 h 326"/>
                  <a:gd name="T48" fmla="*/ 0 w 967"/>
                  <a:gd name="T49" fmla="*/ 18 h 326"/>
                  <a:gd name="T50" fmla="*/ 14 w 967"/>
                  <a:gd name="T51" fmla="*/ 40 h 326"/>
                  <a:gd name="T52" fmla="*/ 43 w 967"/>
                  <a:gd name="T53" fmla="*/ 70 h 326"/>
                  <a:gd name="T54" fmla="*/ 83 w 967"/>
                  <a:gd name="T55" fmla="*/ 89 h 326"/>
                  <a:gd name="T56" fmla="*/ 107 w 967"/>
                  <a:gd name="T57" fmla="*/ 91 h 326"/>
                  <a:gd name="T58" fmla="*/ 149 w 967"/>
                  <a:gd name="T59" fmla="*/ 87 h 326"/>
                  <a:gd name="T60" fmla="*/ 209 w 967"/>
                  <a:gd name="T61" fmla="*/ 63 h 326"/>
                  <a:gd name="T62" fmla="*/ 300 w 967"/>
                  <a:gd name="T63" fmla="*/ 14 h 326"/>
                  <a:gd name="T64" fmla="*/ 357 w 967"/>
                  <a:gd name="T65" fmla="*/ 0 h 326"/>
                  <a:gd name="T66" fmla="*/ 387 w 967"/>
                  <a:gd name="T67" fmla="*/ 4 h 326"/>
                  <a:gd name="T68" fmla="*/ 569 w 967"/>
                  <a:gd name="T69" fmla="*/ 7 h 326"/>
                  <a:gd name="T70" fmla="*/ 591 w 967"/>
                  <a:gd name="T71" fmla="*/ 2 h 326"/>
                  <a:gd name="T72" fmla="*/ 629 w 967"/>
                  <a:gd name="T73" fmla="*/ 2 h 326"/>
                  <a:gd name="T74" fmla="*/ 685 w 967"/>
                  <a:gd name="T75" fmla="*/ 22 h 326"/>
                  <a:gd name="T76" fmla="*/ 778 w 967"/>
                  <a:gd name="T77" fmla="*/ 72 h 326"/>
                  <a:gd name="T78" fmla="*/ 839 w 967"/>
                  <a:gd name="T79" fmla="*/ 90 h 326"/>
                  <a:gd name="T80" fmla="*/ 873 w 967"/>
                  <a:gd name="T81" fmla="*/ 90 h 326"/>
                  <a:gd name="T82" fmla="*/ 899 w 967"/>
                  <a:gd name="T83" fmla="*/ 85 h 326"/>
                  <a:gd name="T84" fmla="*/ 935 w 967"/>
                  <a:gd name="T85" fmla="*/ 61 h 326"/>
                  <a:gd name="T86" fmla="*/ 960 w 967"/>
                  <a:gd name="T87" fmla="*/ 29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67" h="326">
                    <a:moveTo>
                      <a:pt x="967" y="18"/>
                    </a:moveTo>
                    <a:lnTo>
                      <a:pt x="967" y="18"/>
                    </a:lnTo>
                    <a:lnTo>
                      <a:pt x="963" y="38"/>
                    </a:lnTo>
                    <a:lnTo>
                      <a:pt x="959" y="60"/>
                    </a:lnTo>
                    <a:lnTo>
                      <a:pt x="954" y="81"/>
                    </a:lnTo>
                    <a:lnTo>
                      <a:pt x="948" y="101"/>
                    </a:lnTo>
                    <a:lnTo>
                      <a:pt x="942" y="121"/>
                    </a:lnTo>
                    <a:lnTo>
                      <a:pt x="934" y="140"/>
                    </a:lnTo>
                    <a:lnTo>
                      <a:pt x="926" y="160"/>
                    </a:lnTo>
                    <a:lnTo>
                      <a:pt x="916" y="179"/>
                    </a:lnTo>
                    <a:lnTo>
                      <a:pt x="907" y="196"/>
                    </a:lnTo>
                    <a:lnTo>
                      <a:pt x="896" y="214"/>
                    </a:lnTo>
                    <a:lnTo>
                      <a:pt x="885" y="232"/>
                    </a:lnTo>
                    <a:lnTo>
                      <a:pt x="873" y="248"/>
                    </a:lnTo>
                    <a:lnTo>
                      <a:pt x="861" y="264"/>
                    </a:lnTo>
                    <a:lnTo>
                      <a:pt x="847" y="281"/>
                    </a:lnTo>
                    <a:lnTo>
                      <a:pt x="832" y="296"/>
                    </a:lnTo>
                    <a:lnTo>
                      <a:pt x="818" y="309"/>
                    </a:lnTo>
                    <a:lnTo>
                      <a:pt x="818" y="309"/>
                    </a:lnTo>
                    <a:lnTo>
                      <a:pt x="802" y="313"/>
                    </a:lnTo>
                    <a:lnTo>
                      <a:pt x="802" y="313"/>
                    </a:lnTo>
                    <a:lnTo>
                      <a:pt x="783" y="318"/>
                    </a:lnTo>
                    <a:lnTo>
                      <a:pt x="765" y="322"/>
                    </a:lnTo>
                    <a:lnTo>
                      <a:pt x="748" y="323"/>
                    </a:lnTo>
                    <a:lnTo>
                      <a:pt x="731" y="324"/>
                    </a:lnTo>
                    <a:lnTo>
                      <a:pt x="699" y="326"/>
                    </a:lnTo>
                    <a:lnTo>
                      <a:pt x="670" y="322"/>
                    </a:lnTo>
                    <a:lnTo>
                      <a:pt x="643" y="316"/>
                    </a:lnTo>
                    <a:lnTo>
                      <a:pt x="620" y="309"/>
                    </a:lnTo>
                    <a:lnTo>
                      <a:pt x="596" y="298"/>
                    </a:lnTo>
                    <a:lnTo>
                      <a:pt x="577" y="288"/>
                    </a:lnTo>
                    <a:lnTo>
                      <a:pt x="560" y="275"/>
                    </a:lnTo>
                    <a:lnTo>
                      <a:pt x="543" y="262"/>
                    </a:lnTo>
                    <a:lnTo>
                      <a:pt x="530" y="248"/>
                    </a:lnTo>
                    <a:lnTo>
                      <a:pt x="518" y="233"/>
                    </a:lnTo>
                    <a:lnTo>
                      <a:pt x="507" y="219"/>
                    </a:lnTo>
                    <a:lnTo>
                      <a:pt x="499" y="206"/>
                    </a:lnTo>
                    <a:lnTo>
                      <a:pt x="484" y="183"/>
                    </a:lnTo>
                    <a:lnTo>
                      <a:pt x="484" y="183"/>
                    </a:lnTo>
                    <a:lnTo>
                      <a:pt x="469" y="206"/>
                    </a:lnTo>
                    <a:lnTo>
                      <a:pt x="460" y="219"/>
                    </a:lnTo>
                    <a:lnTo>
                      <a:pt x="450" y="233"/>
                    </a:lnTo>
                    <a:lnTo>
                      <a:pt x="437" y="248"/>
                    </a:lnTo>
                    <a:lnTo>
                      <a:pt x="424" y="262"/>
                    </a:lnTo>
                    <a:lnTo>
                      <a:pt x="407" y="275"/>
                    </a:lnTo>
                    <a:lnTo>
                      <a:pt x="390" y="288"/>
                    </a:lnTo>
                    <a:lnTo>
                      <a:pt x="369" y="298"/>
                    </a:lnTo>
                    <a:lnTo>
                      <a:pt x="347" y="309"/>
                    </a:lnTo>
                    <a:lnTo>
                      <a:pt x="324" y="316"/>
                    </a:lnTo>
                    <a:lnTo>
                      <a:pt x="297" y="322"/>
                    </a:lnTo>
                    <a:lnTo>
                      <a:pt x="268" y="326"/>
                    </a:lnTo>
                    <a:lnTo>
                      <a:pt x="236" y="324"/>
                    </a:lnTo>
                    <a:lnTo>
                      <a:pt x="219" y="323"/>
                    </a:lnTo>
                    <a:lnTo>
                      <a:pt x="202" y="322"/>
                    </a:lnTo>
                    <a:lnTo>
                      <a:pt x="184" y="318"/>
                    </a:lnTo>
                    <a:lnTo>
                      <a:pt x="165" y="313"/>
                    </a:lnTo>
                    <a:lnTo>
                      <a:pt x="165" y="313"/>
                    </a:lnTo>
                    <a:lnTo>
                      <a:pt x="149" y="309"/>
                    </a:lnTo>
                    <a:lnTo>
                      <a:pt x="149" y="309"/>
                    </a:lnTo>
                    <a:lnTo>
                      <a:pt x="134" y="296"/>
                    </a:lnTo>
                    <a:lnTo>
                      <a:pt x="120" y="281"/>
                    </a:lnTo>
                    <a:lnTo>
                      <a:pt x="107" y="264"/>
                    </a:lnTo>
                    <a:lnTo>
                      <a:pt x="94" y="248"/>
                    </a:lnTo>
                    <a:lnTo>
                      <a:pt x="82" y="232"/>
                    </a:lnTo>
                    <a:lnTo>
                      <a:pt x="71" y="214"/>
                    </a:lnTo>
                    <a:lnTo>
                      <a:pt x="60" y="196"/>
                    </a:lnTo>
                    <a:lnTo>
                      <a:pt x="51" y="179"/>
                    </a:lnTo>
                    <a:lnTo>
                      <a:pt x="41" y="160"/>
                    </a:lnTo>
                    <a:lnTo>
                      <a:pt x="33" y="140"/>
                    </a:lnTo>
                    <a:lnTo>
                      <a:pt x="25" y="121"/>
                    </a:lnTo>
                    <a:lnTo>
                      <a:pt x="18" y="101"/>
                    </a:lnTo>
                    <a:lnTo>
                      <a:pt x="13" y="81"/>
                    </a:lnTo>
                    <a:lnTo>
                      <a:pt x="9" y="60"/>
                    </a:lnTo>
                    <a:lnTo>
                      <a:pt x="4" y="38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7" y="29"/>
                    </a:lnTo>
                    <a:lnTo>
                      <a:pt x="14" y="40"/>
                    </a:lnTo>
                    <a:lnTo>
                      <a:pt x="22" y="51"/>
                    </a:lnTo>
                    <a:lnTo>
                      <a:pt x="32" y="61"/>
                    </a:lnTo>
                    <a:lnTo>
                      <a:pt x="43" y="70"/>
                    </a:lnTo>
                    <a:lnTo>
                      <a:pt x="55" y="78"/>
                    </a:lnTo>
                    <a:lnTo>
                      <a:pt x="68" y="85"/>
                    </a:lnTo>
                    <a:lnTo>
                      <a:pt x="83" y="89"/>
                    </a:lnTo>
                    <a:lnTo>
                      <a:pt x="83" y="89"/>
                    </a:lnTo>
                    <a:lnTo>
                      <a:pt x="94" y="90"/>
                    </a:lnTo>
                    <a:lnTo>
                      <a:pt x="107" y="91"/>
                    </a:lnTo>
                    <a:lnTo>
                      <a:pt x="117" y="91"/>
                    </a:lnTo>
                    <a:lnTo>
                      <a:pt x="128" y="90"/>
                    </a:lnTo>
                    <a:lnTo>
                      <a:pt x="149" y="87"/>
                    </a:lnTo>
                    <a:lnTo>
                      <a:pt x="169" y="81"/>
                    </a:lnTo>
                    <a:lnTo>
                      <a:pt x="190" y="72"/>
                    </a:lnTo>
                    <a:lnTo>
                      <a:pt x="209" y="63"/>
                    </a:lnTo>
                    <a:lnTo>
                      <a:pt x="245" y="42"/>
                    </a:lnTo>
                    <a:lnTo>
                      <a:pt x="282" y="22"/>
                    </a:lnTo>
                    <a:lnTo>
                      <a:pt x="300" y="14"/>
                    </a:lnTo>
                    <a:lnTo>
                      <a:pt x="319" y="7"/>
                    </a:lnTo>
                    <a:lnTo>
                      <a:pt x="338" y="2"/>
                    </a:lnTo>
                    <a:lnTo>
                      <a:pt x="357" y="0"/>
                    </a:lnTo>
                    <a:lnTo>
                      <a:pt x="366" y="0"/>
                    </a:lnTo>
                    <a:lnTo>
                      <a:pt x="376" y="2"/>
                    </a:lnTo>
                    <a:lnTo>
                      <a:pt x="387" y="4"/>
                    </a:lnTo>
                    <a:lnTo>
                      <a:pt x="398" y="7"/>
                    </a:lnTo>
                    <a:lnTo>
                      <a:pt x="484" y="45"/>
                    </a:lnTo>
                    <a:lnTo>
                      <a:pt x="569" y="7"/>
                    </a:lnTo>
                    <a:lnTo>
                      <a:pt x="569" y="7"/>
                    </a:lnTo>
                    <a:lnTo>
                      <a:pt x="580" y="4"/>
                    </a:lnTo>
                    <a:lnTo>
                      <a:pt x="591" y="2"/>
                    </a:lnTo>
                    <a:lnTo>
                      <a:pt x="601" y="0"/>
                    </a:lnTo>
                    <a:lnTo>
                      <a:pt x="610" y="0"/>
                    </a:lnTo>
                    <a:lnTo>
                      <a:pt x="629" y="2"/>
                    </a:lnTo>
                    <a:lnTo>
                      <a:pt x="648" y="7"/>
                    </a:lnTo>
                    <a:lnTo>
                      <a:pt x="667" y="14"/>
                    </a:lnTo>
                    <a:lnTo>
                      <a:pt x="685" y="22"/>
                    </a:lnTo>
                    <a:lnTo>
                      <a:pt x="722" y="42"/>
                    </a:lnTo>
                    <a:lnTo>
                      <a:pt x="758" y="63"/>
                    </a:lnTo>
                    <a:lnTo>
                      <a:pt x="778" y="72"/>
                    </a:lnTo>
                    <a:lnTo>
                      <a:pt x="798" y="81"/>
                    </a:lnTo>
                    <a:lnTo>
                      <a:pt x="818" y="87"/>
                    </a:lnTo>
                    <a:lnTo>
                      <a:pt x="839" y="90"/>
                    </a:lnTo>
                    <a:lnTo>
                      <a:pt x="850" y="91"/>
                    </a:lnTo>
                    <a:lnTo>
                      <a:pt x="861" y="91"/>
                    </a:lnTo>
                    <a:lnTo>
                      <a:pt x="873" y="90"/>
                    </a:lnTo>
                    <a:lnTo>
                      <a:pt x="884" y="89"/>
                    </a:lnTo>
                    <a:lnTo>
                      <a:pt x="884" y="89"/>
                    </a:lnTo>
                    <a:lnTo>
                      <a:pt x="899" y="85"/>
                    </a:lnTo>
                    <a:lnTo>
                      <a:pt x="912" y="78"/>
                    </a:lnTo>
                    <a:lnTo>
                      <a:pt x="924" y="70"/>
                    </a:lnTo>
                    <a:lnTo>
                      <a:pt x="935" y="61"/>
                    </a:lnTo>
                    <a:lnTo>
                      <a:pt x="945" y="51"/>
                    </a:lnTo>
                    <a:lnTo>
                      <a:pt x="953" y="40"/>
                    </a:lnTo>
                    <a:lnTo>
                      <a:pt x="960" y="29"/>
                    </a:lnTo>
                    <a:lnTo>
                      <a:pt x="967" y="18"/>
                    </a:lnTo>
                    <a:close/>
                  </a:path>
                </a:pathLst>
              </a:custGeom>
              <a:solidFill>
                <a:srgbClr val="E4CD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41">
                <a:extLst>
                  <a:ext uri="{FF2B5EF4-FFF2-40B4-BE49-F238E27FC236}">
                    <a16:creationId xmlns:a16="http://schemas.microsoft.com/office/drawing/2014/main" xmlns="" id="{B8979F76-7341-4D42-8E10-4BA24BBF6E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51925" y="2889250"/>
                <a:ext cx="1535112" cy="517525"/>
              </a:xfrm>
              <a:custGeom>
                <a:avLst/>
                <a:gdLst>
                  <a:gd name="T0" fmla="*/ 963 w 967"/>
                  <a:gd name="T1" fmla="*/ 38 h 326"/>
                  <a:gd name="T2" fmla="*/ 948 w 967"/>
                  <a:gd name="T3" fmla="*/ 101 h 326"/>
                  <a:gd name="T4" fmla="*/ 926 w 967"/>
                  <a:gd name="T5" fmla="*/ 160 h 326"/>
                  <a:gd name="T6" fmla="*/ 896 w 967"/>
                  <a:gd name="T7" fmla="*/ 214 h 326"/>
                  <a:gd name="T8" fmla="*/ 861 w 967"/>
                  <a:gd name="T9" fmla="*/ 264 h 326"/>
                  <a:gd name="T10" fmla="*/ 818 w 967"/>
                  <a:gd name="T11" fmla="*/ 309 h 326"/>
                  <a:gd name="T12" fmla="*/ 802 w 967"/>
                  <a:gd name="T13" fmla="*/ 313 h 326"/>
                  <a:gd name="T14" fmla="*/ 748 w 967"/>
                  <a:gd name="T15" fmla="*/ 323 h 326"/>
                  <a:gd name="T16" fmla="*/ 670 w 967"/>
                  <a:gd name="T17" fmla="*/ 322 h 326"/>
                  <a:gd name="T18" fmla="*/ 596 w 967"/>
                  <a:gd name="T19" fmla="*/ 298 h 326"/>
                  <a:gd name="T20" fmla="*/ 543 w 967"/>
                  <a:gd name="T21" fmla="*/ 262 h 326"/>
                  <a:gd name="T22" fmla="*/ 507 w 967"/>
                  <a:gd name="T23" fmla="*/ 219 h 326"/>
                  <a:gd name="T24" fmla="*/ 484 w 967"/>
                  <a:gd name="T25" fmla="*/ 183 h 326"/>
                  <a:gd name="T26" fmla="*/ 450 w 967"/>
                  <a:gd name="T27" fmla="*/ 233 h 326"/>
                  <a:gd name="T28" fmla="*/ 407 w 967"/>
                  <a:gd name="T29" fmla="*/ 275 h 326"/>
                  <a:gd name="T30" fmla="*/ 347 w 967"/>
                  <a:gd name="T31" fmla="*/ 309 h 326"/>
                  <a:gd name="T32" fmla="*/ 268 w 967"/>
                  <a:gd name="T33" fmla="*/ 326 h 326"/>
                  <a:gd name="T34" fmla="*/ 202 w 967"/>
                  <a:gd name="T35" fmla="*/ 322 h 326"/>
                  <a:gd name="T36" fmla="*/ 165 w 967"/>
                  <a:gd name="T37" fmla="*/ 313 h 326"/>
                  <a:gd name="T38" fmla="*/ 134 w 967"/>
                  <a:gd name="T39" fmla="*/ 296 h 326"/>
                  <a:gd name="T40" fmla="*/ 94 w 967"/>
                  <a:gd name="T41" fmla="*/ 248 h 326"/>
                  <a:gd name="T42" fmla="*/ 60 w 967"/>
                  <a:gd name="T43" fmla="*/ 196 h 326"/>
                  <a:gd name="T44" fmla="*/ 33 w 967"/>
                  <a:gd name="T45" fmla="*/ 140 h 326"/>
                  <a:gd name="T46" fmla="*/ 13 w 967"/>
                  <a:gd name="T47" fmla="*/ 81 h 326"/>
                  <a:gd name="T48" fmla="*/ 0 w 967"/>
                  <a:gd name="T49" fmla="*/ 18 h 326"/>
                  <a:gd name="T50" fmla="*/ 14 w 967"/>
                  <a:gd name="T51" fmla="*/ 40 h 326"/>
                  <a:gd name="T52" fmla="*/ 43 w 967"/>
                  <a:gd name="T53" fmla="*/ 70 h 326"/>
                  <a:gd name="T54" fmla="*/ 83 w 967"/>
                  <a:gd name="T55" fmla="*/ 89 h 326"/>
                  <a:gd name="T56" fmla="*/ 107 w 967"/>
                  <a:gd name="T57" fmla="*/ 91 h 326"/>
                  <a:gd name="T58" fmla="*/ 149 w 967"/>
                  <a:gd name="T59" fmla="*/ 87 h 326"/>
                  <a:gd name="T60" fmla="*/ 209 w 967"/>
                  <a:gd name="T61" fmla="*/ 63 h 326"/>
                  <a:gd name="T62" fmla="*/ 300 w 967"/>
                  <a:gd name="T63" fmla="*/ 14 h 326"/>
                  <a:gd name="T64" fmla="*/ 357 w 967"/>
                  <a:gd name="T65" fmla="*/ 0 h 326"/>
                  <a:gd name="T66" fmla="*/ 387 w 967"/>
                  <a:gd name="T67" fmla="*/ 4 h 326"/>
                  <a:gd name="T68" fmla="*/ 569 w 967"/>
                  <a:gd name="T69" fmla="*/ 7 h 326"/>
                  <a:gd name="T70" fmla="*/ 591 w 967"/>
                  <a:gd name="T71" fmla="*/ 2 h 326"/>
                  <a:gd name="T72" fmla="*/ 629 w 967"/>
                  <a:gd name="T73" fmla="*/ 2 h 326"/>
                  <a:gd name="T74" fmla="*/ 685 w 967"/>
                  <a:gd name="T75" fmla="*/ 22 h 326"/>
                  <a:gd name="T76" fmla="*/ 778 w 967"/>
                  <a:gd name="T77" fmla="*/ 72 h 326"/>
                  <a:gd name="T78" fmla="*/ 839 w 967"/>
                  <a:gd name="T79" fmla="*/ 90 h 326"/>
                  <a:gd name="T80" fmla="*/ 873 w 967"/>
                  <a:gd name="T81" fmla="*/ 90 h 326"/>
                  <a:gd name="T82" fmla="*/ 899 w 967"/>
                  <a:gd name="T83" fmla="*/ 85 h 326"/>
                  <a:gd name="T84" fmla="*/ 935 w 967"/>
                  <a:gd name="T85" fmla="*/ 61 h 326"/>
                  <a:gd name="T86" fmla="*/ 960 w 967"/>
                  <a:gd name="T87" fmla="*/ 29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967" h="326">
                    <a:moveTo>
                      <a:pt x="967" y="18"/>
                    </a:moveTo>
                    <a:lnTo>
                      <a:pt x="967" y="18"/>
                    </a:lnTo>
                    <a:lnTo>
                      <a:pt x="963" y="38"/>
                    </a:lnTo>
                    <a:lnTo>
                      <a:pt x="959" y="60"/>
                    </a:lnTo>
                    <a:lnTo>
                      <a:pt x="954" y="81"/>
                    </a:lnTo>
                    <a:lnTo>
                      <a:pt x="948" y="101"/>
                    </a:lnTo>
                    <a:lnTo>
                      <a:pt x="942" y="121"/>
                    </a:lnTo>
                    <a:lnTo>
                      <a:pt x="934" y="140"/>
                    </a:lnTo>
                    <a:lnTo>
                      <a:pt x="926" y="160"/>
                    </a:lnTo>
                    <a:lnTo>
                      <a:pt x="916" y="179"/>
                    </a:lnTo>
                    <a:lnTo>
                      <a:pt x="907" y="196"/>
                    </a:lnTo>
                    <a:lnTo>
                      <a:pt x="896" y="214"/>
                    </a:lnTo>
                    <a:lnTo>
                      <a:pt x="885" y="232"/>
                    </a:lnTo>
                    <a:lnTo>
                      <a:pt x="873" y="248"/>
                    </a:lnTo>
                    <a:lnTo>
                      <a:pt x="861" y="264"/>
                    </a:lnTo>
                    <a:lnTo>
                      <a:pt x="847" y="281"/>
                    </a:lnTo>
                    <a:lnTo>
                      <a:pt x="832" y="296"/>
                    </a:lnTo>
                    <a:lnTo>
                      <a:pt x="818" y="309"/>
                    </a:lnTo>
                    <a:lnTo>
                      <a:pt x="818" y="309"/>
                    </a:lnTo>
                    <a:lnTo>
                      <a:pt x="802" y="313"/>
                    </a:lnTo>
                    <a:lnTo>
                      <a:pt x="802" y="313"/>
                    </a:lnTo>
                    <a:lnTo>
                      <a:pt x="783" y="318"/>
                    </a:lnTo>
                    <a:lnTo>
                      <a:pt x="765" y="322"/>
                    </a:lnTo>
                    <a:lnTo>
                      <a:pt x="748" y="323"/>
                    </a:lnTo>
                    <a:lnTo>
                      <a:pt x="731" y="324"/>
                    </a:lnTo>
                    <a:lnTo>
                      <a:pt x="699" y="326"/>
                    </a:lnTo>
                    <a:lnTo>
                      <a:pt x="670" y="322"/>
                    </a:lnTo>
                    <a:lnTo>
                      <a:pt x="643" y="316"/>
                    </a:lnTo>
                    <a:lnTo>
                      <a:pt x="620" y="309"/>
                    </a:lnTo>
                    <a:lnTo>
                      <a:pt x="596" y="298"/>
                    </a:lnTo>
                    <a:lnTo>
                      <a:pt x="577" y="288"/>
                    </a:lnTo>
                    <a:lnTo>
                      <a:pt x="560" y="275"/>
                    </a:lnTo>
                    <a:lnTo>
                      <a:pt x="543" y="262"/>
                    </a:lnTo>
                    <a:lnTo>
                      <a:pt x="530" y="248"/>
                    </a:lnTo>
                    <a:lnTo>
                      <a:pt x="518" y="233"/>
                    </a:lnTo>
                    <a:lnTo>
                      <a:pt x="507" y="219"/>
                    </a:lnTo>
                    <a:lnTo>
                      <a:pt x="499" y="206"/>
                    </a:lnTo>
                    <a:lnTo>
                      <a:pt x="484" y="183"/>
                    </a:lnTo>
                    <a:lnTo>
                      <a:pt x="484" y="183"/>
                    </a:lnTo>
                    <a:lnTo>
                      <a:pt x="469" y="206"/>
                    </a:lnTo>
                    <a:lnTo>
                      <a:pt x="460" y="219"/>
                    </a:lnTo>
                    <a:lnTo>
                      <a:pt x="450" y="233"/>
                    </a:lnTo>
                    <a:lnTo>
                      <a:pt x="437" y="248"/>
                    </a:lnTo>
                    <a:lnTo>
                      <a:pt x="424" y="262"/>
                    </a:lnTo>
                    <a:lnTo>
                      <a:pt x="407" y="275"/>
                    </a:lnTo>
                    <a:lnTo>
                      <a:pt x="390" y="288"/>
                    </a:lnTo>
                    <a:lnTo>
                      <a:pt x="369" y="298"/>
                    </a:lnTo>
                    <a:lnTo>
                      <a:pt x="347" y="309"/>
                    </a:lnTo>
                    <a:lnTo>
                      <a:pt x="324" y="316"/>
                    </a:lnTo>
                    <a:lnTo>
                      <a:pt x="297" y="322"/>
                    </a:lnTo>
                    <a:lnTo>
                      <a:pt x="268" y="326"/>
                    </a:lnTo>
                    <a:lnTo>
                      <a:pt x="236" y="324"/>
                    </a:lnTo>
                    <a:lnTo>
                      <a:pt x="219" y="323"/>
                    </a:lnTo>
                    <a:lnTo>
                      <a:pt x="202" y="322"/>
                    </a:lnTo>
                    <a:lnTo>
                      <a:pt x="184" y="318"/>
                    </a:lnTo>
                    <a:lnTo>
                      <a:pt x="165" y="313"/>
                    </a:lnTo>
                    <a:lnTo>
                      <a:pt x="165" y="313"/>
                    </a:lnTo>
                    <a:lnTo>
                      <a:pt x="149" y="309"/>
                    </a:lnTo>
                    <a:lnTo>
                      <a:pt x="149" y="309"/>
                    </a:lnTo>
                    <a:lnTo>
                      <a:pt x="134" y="296"/>
                    </a:lnTo>
                    <a:lnTo>
                      <a:pt x="120" y="281"/>
                    </a:lnTo>
                    <a:lnTo>
                      <a:pt x="107" y="264"/>
                    </a:lnTo>
                    <a:lnTo>
                      <a:pt x="94" y="248"/>
                    </a:lnTo>
                    <a:lnTo>
                      <a:pt x="82" y="232"/>
                    </a:lnTo>
                    <a:lnTo>
                      <a:pt x="71" y="214"/>
                    </a:lnTo>
                    <a:lnTo>
                      <a:pt x="60" y="196"/>
                    </a:lnTo>
                    <a:lnTo>
                      <a:pt x="51" y="179"/>
                    </a:lnTo>
                    <a:lnTo>
                      <a:pt x="41" y="160"/>
                    </a:lnTo>
                    <a:lnTo>
                      <a:pt x="33" y="140"/>
                    </a:lnTo>
                    <a:lnTo>
                      <a:pt x="25" y="121"/>
                    </a:lnTo>
                    <a:lnTo>
                      <a:pt x="18" y="101"/>
                    </a:lnTo>
                    <a:lnTo>
                      <a:pt x="13" y="81"/>
                    </a:lnTo>
                    <a:lnTo>
                      <a:pt x="9" y="60"/>
                    </a:lnTo>
                    <a:lnTo>
                      <a:pt x="4" y="38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7" y="29"/>
                    </a:lnTo>
                    <a:lnTo>
                      <a:pt x="14" y="40"/>
                    </a:lnTo>
                    <a:lnTo>
                      <a:pt x="22" y="51"/>
                    </a:lnTo>
                    <a:lnTo>
                      <a:pt x="32" y="61"/>
                    </a:lnTo>
                    <a:lnTo>
                      <a:pt x="43" y="70"/>
                    </a:lnTo>
                    <a:lnTo>
                      <a:pt x="55" y="78"/>
                    </a:lnTo>
                    <a:lnTo>
                      <a:pt x="68" y="85"/>
                    </a:lnTo>
                    <a:lnTo>
                      <a:pt x="83" y="89"/>
                    </a:lnTo>
                    <a:lnTo>
                      <a:pt x="83" y="89"/>
                    </a:lnTo>
                    <a:lnTo>
                      <a:pt x="94" y="90"/>
                    </a:lnTo>
                    <a:lnTo>
                      <a:pt x="107" y="91"/>
                    </a:lnTo>
                    <a:lnTo>
                      <a:pt x="117" y="91"/>
                    </a:lnTo>
                    <a:lnTo>
                      <a:pt x="128" y="90"/>
                    </a:lnTo>
                    <a:lnTo>
                      <a:pt x="149" y="87"/>
                    </a:lnTo>
                    <a:lnTo>
                      <a:pt x="169" y="81"/>
                    </a:lnTo>
                    <a:lnTo>
                      <a:pt x="190" y="72"/>
                    </a:lnTo>
                    <a:lnTo>
                      <a:pt x="209" y="63"/>
                    </a:lnTo>
                    <a:lnTo>
                      <a:pt x="245" y="42"/>
                    </a:lnTo>
                    <a:lnTo>
                      <a:pt x="282" y="22"/>
                    </a:lnTo>
                    <a:lnTo>
                      <a:pt x="300" y="14"/>
                    </a:lnTo>
                    <a:lnTo>
                      <a:pt x="319" y="7"/>
                    </a:lnTo>
                    <a:lnTo>
                      <a:pt x="338" y="2"/>
                    </a:lnTo>
                    <a:lnTo>
                      <a:pt x="357" y="0"/>
                    </a:lnTo>
                    <a:lnTo>
                      <a:pt x="366" y="0"/>
                    </a:lnTo>
                    <a:lnTo>
                      <a:pt x="376" y="2"/>
                    </a:lnTo>
                    <a:lnTo>
                      <a:pt x="387" y="4"/>
                    </a:lnTo>
                    <a:lnTo>
                      <a:pt x="398" y="7"/>
                    </a:lnTo>
                    <a:lnTo>
                      <a:pt x="484" y="45"/>
                    </a:lnTo>
                    <a:lnTo>
                      <a:pt x="569" y="7"/>
                    </a:lnTo>
                    <a:lnTo>
                      <a:pt x="569" y="7"/>
                    </a:lnTo>
                    <a:lnTo>
                      <a:pt x="580" y="4"/>
                    </a:lnTo>
                    <a:lnTo>
                      <a:pt x="591" y="2"/>
                    </a:lnTo>
                    <a:lnTo>
                      <a:pt x="601" y="0"/>
                    </a:lnTo>
                    <a:lnTo>
                      <a:pt x="610" y="0"/>
                    </a:lnTo>
                    <a:lnTo>
                      <a:pt x="629" y="2"/>
                    </a:lnTo>
                    <a:lnTo>
                      <a:pt x="648" y="7"/>
                    </a:lnTo>
                    <a:lnTo>
                      <a:pt x="667" y="14"/>
                    </a:lnTo>
                    <a:lnTo>
                      <a:pt x="685" y="22"/>
                    </a:lnTo>
                    <a:lnTo>
                      <a:pt x="722" y="42"/>
                    </a:lnTo>
                    <a:lnTo>
                      <a:pt x="758" y="63"/>
                    </a:lnTo>
                    <a:lnTo>
                      <a:pt x="778" y="72"/>
                    </a:lnTo>
                    <a:lnTo>
                      <a:pt x="798" y="81"/>
                    </a:lnTo>
                    <a:lnTo>
                      <a:pt x="818" y="87"/>
                    </a:lnTo>
                    <a:lnTo>
                      <a:pt x="839" y="90"/>
                    </a:lnTo>
                    <a:lnTo>
                      <a:pt x="850" y="91"/>
                    </a:lnTo>
                    <a:lnTo>
                      <a:pt x="861" y="91"/>
                    </a:lnTo>
                    <a:lnTo>
                      <a:pt x="873" y="90"/>
                    </a:lnTo>
                    <a:lnTo>
                      <a:pt x="884" y="89"/>
                    </a:lnTo>
                    <a:lnTo>
                      <a:pt x="884" y="89"/>
                    </a:lnTo>
                    <a:lnTo>
                      <a:pt x="899" y="85"/>
                    </a:lnTo>
                    <a:lnTo>
                      <a:pt x="912" y="78"/>
                    </a:lnTo>
                    <a:lnTo>
                      <a:pt x="924" y="70"/>
                    </a:lnTo>
                    <a:lnTo>
                      <a:pt x="935" y="61"/>
                    </a:lnTo>
                    <a:lnTo>
                      <a:pt x="945" y="51"/>
                    </a:lnTo>
                    <a:lnTo>
                      <a:pt x="953" y="40"/>
                    </a:lnTo>
                    <a:lnTo>
                      <a:pt x="960" y="29"/>
                    </a:lnTo>
                    <a:lnTo>
                      <a:pt x="967" y="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42">
                <a:extLst>
                  <a:ext uri="{FF2B5EF4-FFF2-40B4-BE49-F238E27FC236}">
                    <a16:creationId xmlns:a16="http://schemas.microsoft.com/office/drawing/2014/main" xmlns="" id="{93A9D10A-889A-4016-A001-B27D2B6B58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5575" y="2125663"/>
                <a:ext cx="1547812" cy="955675"/>
              </a:xfrm>
              <a:custGeom>
                <a:avLst/>
                <a:gdLst>
                  <a:gd name="T0" fmla="*/ 741 w 975"/>
                  <a:gd name="T1" fmla="*/ 21 h 602"/>
                  <a:gd name="T2" fmla="*/ 818 w 975"/>
                  <a:gd name="T3" fmla="*/ 81 h 602"/>
                  <a:gd name="T4" fmla="*/ 884 w 975"/>
                  <a:gd name="T5" fmla="*/ 154 h 602"/>
                  <a:gd name="T6" fmla="*/ 933 w 975"/>
                  <a:gd name="T7" fmla="*/ 239 h 602"/>
                  <a:gd name="T8" fmla="*/ 964 w 975"/>
                  <a:gd name="T9" fmla="*/ 334 h 602"/>
                  <a:gd name="T10" fmla="*/ 975 w 975"/>
                  <a:gd name="T11" fmla="*/ 438 h 602"/>
                  <a:gd name="T12" fmla="*/ 969 w 975"/>
                  <a:gd name="T13" fmla="*/ 506 h 602"/>
                  <a:gd name="T14" fmla="*/ 954 w 975"/>
                  <a:gd name="T15" fmla="*/ 572 h 602"/>
                  <a:gd name="T16" fmla="*/ 896 w 975"/>
                  <a:gd name="T17" fmla="*/ 592 h 602"/>
                  <a:gd name="T18" fmla="*/ 829 w 975"/>
                  <a:gd name="T19" fmla="*/ 601 h 602"/>
                  <a:gd name="T20" fmla="*/ 783 w 975"/>
                  <a:gd name="T21" fmla="*/ 602 h 602"/>
                  <a:gd name="T22" fmla="*/ 733 w 975"/>
                  <a:gd name="T23" fmla="*/ 597 h 602"/>
                  <a:gd name="T24" fmla="*/ 693 w 975"/>
                  <a:gd name="T25" fmla="*/ 586 h 602"/>
                  <a:gd name="T26" fmla="*/ 664 w 975"/>
                  <a:gd name="T27" fmla="*/ 568 h 602"/>
                  <a:gd name="T28" fmla="*/ 633 w 975"/>
                  <a:gd name="T29" fmla="*/ 533 h 602"/>
                  <a:gd name="T30" fmla="*/ 617 w 975"/>
                  <a:gd name="T31" fmla="*/ 488 h 602"/>
                  <a:gd name="T32" fmla="*/ 615 w 975"/>
                  <a:gd name="T33" fmla="*/ 443 h 602"/>
                  <a:gd name="T34" fmla="*/ 632 w 975"/>
                  <a:gd name="T35" fmla="*/ 435 h 602"/>
                  <a:gd name="T36" fmla="*/ 688 w 975"/>
                  <a:gd name="T37" fmla="*/ 447 h 602"/>
                  <a:gd name="T38" fmla="*/ 771 w 975"/>
                  <a:gd name="T39" fmla="*/ 481 h 602"/>
                  <a:gd name="T40" fmla="*/ 791 w 975"/>
                  <a:gd name="T41" fmla="*/ 485 h 602"/>
                  <a:gd name="T42" fmla="*/ 818 w 975"/>
                  <a:gd name="T43" fmla="*/ 474 h 602"/>
                  <a:gd name="T44" fmla="*/ 843 w 975"/>
                  <a:gd name="T45" fmla="*/ 447 h 602"/>
                  <a:gd name="T46" fmla="*/ 865 w 975"/>
                  <a:gd name="T47" fmla="*/ 401 h 602"/>
                  <a:gd name="T48" fmla="*/ 874 w 975"/>
                  <a:gd name="T49" fmla="*/ 356 h 602"/>
                  <a:gd name="T50" fmla="*/ 863 w 975"/>
                  <a:gd name="T51" fmla="*/ 320 h 602"/>
                  <a:gd name="T52" fmla="*/ 825 w 975"/>
                  <a:gd name="T53" fmla="*/ 276 h 602"/>
                  <a:gd name="T54" fmla="*/ 784 w 975"/>
                  <a:gd name="T55" fmla="*/ 246 h 602"/>
                  <a:gd name="T56" fmla="*/ 758 w 975"/>
                  <a:gd name="T57" fmla="*/ 251 h 602"/>
                  <a:gd name="T58" fmla="*/ 712 w 975"/>
                  <a:gd name="T59" fmla="*/ 236 h 602"/>
                  <a:gd name="T60" fmla="*/ 655 w 975"/>
                  <a:gd name="T61" fmla="*/ 194 h 602"/>
                  <a:gd name="T62" fmla="*/ 577 w 975"/>
                  <a:gd name="T63" fmla="*/ 180 h 602"/>
                  <a:gd name="T64" fmla="*/ 488 w 975"/>
                  <a:gd name="T65" fmla="*/ 175 h 602"/>
                  <a:gd name="T66" fmla="*/ 395 w 975"/>
                  <a:gd name="T67" fmla="*/ 179 h 602"/>
                  <a:gd name="T68" fmla="*/ 315 w 975"/>
                  <a:gd name="T69" fmla="*/ 203 h 602"/>
                  <a:gd name="T70" fmla="*/ 248 w 975"/>
                  <a:gd name="T71" fmla="*/ 226 h 602"/>
                  <a:gd name="T72" fmla="*/ 213 w 975"/>
                  <a:gd name="T73" fmla="*/ 229 h 602"/>
                  <a:gd name="T74" fmla="*/ 198 w 975"/>
                  <a:gd name="T75" fmla="*/ 224 h 602"/>
                  <a:gd name="T76" fmla="*/ 117 w 975"/>
                  <a:gd name="T77" fmla="*/ 259 h 602"/>
                  <a:gd name="T78" fmla="*/ 64 w 975"/>
                  <a:gd name="T79" fmla="*/ 292 h 602"/>
                  <a:gd name="T80" fmla="*/ 62 w 975"/>
                  <a:gd name="T81" fmla="*/ 338 h 602"/>
                  <a:gd name="T82" fmla="*/ 63 w 975"/>
                  <a:gd name="T83" fmla="*/ 398 h 602"/>
                  <a:gd name="T84" fmla="*/ 79 w 975"/>
                  <a:gd name="T85" fmla="*/ 474 h 602"/>
                  <a:gd name="T86" fmla="*/ 109 w 975"/>
                  <a:gd name="T87" fmla="*/ 527 h 602"/>
                  <a:gd name="T88" fmla="*/ 30 w 975"/>
                  <a:gd name="T89" fmla="*/ 553 h 602"/>
                  <a:gd name="T90" fmla="*/ 2 w 975"/>
                  <a:gd name="T91" fmla="*/ 473 h 602"/>
                  <a:gd name="T92" fmla="*/ 2 w 975"/>
                  <a:gd name="T93" fmla="*/ 406 h 602"/>
                  <a:gd name="T94" fmla="*/ 15 w 975"/>
                  <a:gd name="T95" fmla="*/ 316 h 602"/>
                  <a:gd name="T96" fmla="*/ 45 w 975"/>
                  <a:gd name="T97" fmla="*/ 233 h 602"/>
                  <a:gd name="T98" fmla="*/ 89 w 975"/>
                  <a:gd name="T99" fmla="*/ 158 h 602"/>
                  <a:gd name="T100" fmla="*/ 145 w 975"/>
                  <a:gd name="T101" fmla="*/ 92 h 602"/>
                  <a:gd name="T102" fmla="*/ 211 w 975"/>
                  <a:gd name="T103" fmla="*/ 36 h 602"/>
                  <a:gd name="T104" fmla="*/ 368 w 975"/>
                  <a:gd name="T105" fmla="*/ 15 h 602"/>
                  <a:gd name="T106" fmla="*/ 558 w 975"/>
                  <a:gd name="T107" fmla="*/ 2 h 602"/>
                  <a:gd name="T108" fmla="*/ 678 w 975"/>
                  <a:gd name="T109" fmla="*/ 2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75" h="602">
                    <a:moveTo>
                      <a:pt x="712" y="4"/>
                    </a:moveTo>
                    <a:lnTo>
                      <a:pt x="712" y="4"/>
                    </a:lnTo>
                    <a:lnTo>
                      <a:pt x="741" y="21"/>
                    </a:lnTo>
                    <a:lnTo>
                      <a:pt x="768" y="39"/>
                    </a:lnTo>
                    <a:lnTo>
                      <a:pt x="794" y="59"/>
                    </a:lnTo>
                    <a:lnTo>
                      <a:pt x="818" y="81"/>
                    </a:lnTo>
                    <a:lnTo>
                      <a:pt x="841" y="104"/>
                    </a:lnTo>
                    <a:lnTo>
                      <a:pt x="863" y="128"/>
                    </a:lnTo>
                    <a:lnTo>
                      <a:pt x="884" y="154"/>
                    </a:lnTo>
                    <a:lnTo>
                      <a:pt x="901" y="182"/>
                    </a:lnTo>
                    <a:lnTo>
                      <a:pt x="918" y="210"/>
                    </a:lnTo>
                    <a:lnTo>
                      <a:pt x="933" y="239"/>
                    </a:lnTo>
                    <a:lnTo>
                      <a:pt x="945" y="270"/>
                    </a:lnTo>
                    <a:lnTo>
                      <a:pt x="956" y="301"/>
                    </a:lnTo>
                    <a:lnTo>
                      <a:pt x="964" y="334"/>
                    </a:lnTo>
                    <a:lnTo>
                      <a:pt x="969" y="368"/>
                    </a:lnTo>
                    <a:lnTo>
                      <a:pt x="973" y="402"/>
                    </a:lnTo>
                    <a:lnTo>
                      <a:pt x="975" y="438"/>
                    </a:lnTo>
                    <a:lnTo>
                      <a:pt x="975" y="438"/>
                    </a:lnTo>
                    <a:lnTo>
                      <a:pt x="973" y="472"/>
                    </a:lnTo>
                    <a:lnTo>
                      <a:pt x="969" y="506"/>
                    </a:lnTo>
                    <a:lnTo>
                      <a:pt x="964" y="540"/>
                    </a:lnTo>
                    <a:lnTo>
                      <a:pt x="954" y="572"/>
                    </a:lnTo>
                    <a:lnTo>
                      <a:pt x="954" y="572"/>
                    </a:lnTo>
                    <a:lnTo>
                      <a:pt x="937" y="579"/>
                    </a:lnTo>
                    <a:lnTo>
                      <a:pt x="916" y="586"/>
                    </a:lnTo>
                    <a:lnTo>
                      <a:pt x="896" y="592"/>
                    </a:lnTo>
                    <a:lnTo>
                      <a:pt x="874" y="596"/>
                    </a:lnTo>
                    <a:lnTo>
                      <a:pt x="852" y="598"/>
                    </a:lnTo>
                    <a:lnTo>
                      <a:pt x="829" y="601"/>
                    </a:lnTo>
                    <a:lnTo>
                      <a:pt x="806" y="602"/>
                    </a:lnTo>
                    <a:lnTo>
                      <a:pt x="783" y="602"/>
                    </a:lnTo>
                    <a:lnTo>
                      <a:pt x="783" y="602"/>
                    </a:lnTo>
                    <a:lnTo>
                      <a:pt x="765" y="601"/>
                    </a:lnTo>
                    <a:lnTo>
                      <a:pt x="747" y="600"/>
                    </a:lnTo>
                    <a:lnTo>
                      <a:pt x="733" y="597"/>
                    </a:lnTo>
                    <a:lnTo>
                      <a:pt x="719" y="594"/>
                    </a:lnTo>
                    <a:lnTo>
                      <a:pt x="705" y="590"/>
                    </a:lnTo>
                    <a:lnTo>
                      <a:pt x="693" y="586"/>
                    </a:lnTo>
                    <a:lnTo>
                      <a:pt x="682" y="581"/>
                    </a:lnTo>
                    <a:lnTo>
                      <a:pt x="673" y="575"/>
                    </a:lnTo>
                    <a:lnTo>
                      <a:pt x="664" y="568"/>
                    </a:lnTo>
                    <a:lnTo>
                      <a:pt x="656" y="562"/>
                    </a:lnTo>
                    <a:lnTo>
                      <a:pt x="643" y="548"/>
                    </a:lnTo>
                    <a:lnTo>
                      <a:pt x="633" y="533"/>
                    </a:lnTo>
                    <a:lnTo>
                      <a:pt x="625" y="518"/>
                    </a:lnTo>
                    <a:lnTo>
                      <a:pt x="620" y="503"/>
                    </a:lnTo>
                    <a:lnTo>
                      <a:pt x="617" y="488"/>
                    </a:lnTo>
                    <a:lnTo>
                      <a:pt x="615" y="474"/>
                    </a:lnTo>
                    <a:lnTo>
                      <a:pt x="614" y="462"/>
                    </a:lnTo>
                    <a:lnTo>
                      <a:pt x="615" y="443"/>
                    </a:lnTo>
                    <a:lnTo>
                      <a:pt x="617" y="436"/>
                    </a:lnTo>
                    <a:lnTo>
                      <a:pt x="617" y="436"/>
                    </a:lnTo>
                    <a:lnTo>
                      <a:pt x="632" y="435"/>
                    </a:lnTo>
                    <a:lnTo>
                      <a:pt x="649" y="438"/>
                    </a:lnTo>
                    <a:lnTo>
                      <a:pt x="669" y="440"/>
                    </a:lnTo>
                    <a:lnTo>
                      <a:pt x="688" y="447"/>
                    </a:lnTo>
                    <a:lnTo>
                      <a:pt x="707" y="454"/>
                    </a:lnTo>
                    <a:lnTo>
                      <a:pt x="728" y="462"/>
                    </a:lnTo>
                    <a:lnTo>
                      <a:pt x="771" y="481"/>
                    </a:lnTo>
                    <a:lnTo>
                      <a:pt x="771" y="481"/>
                    </a:lnTo>
                    <a:lnTo>
                      <a:pt x="780" y="484"/>
                    </a:lnTo>
                    <a:lnTo>
                      <a:pt x="791" y="485"/>
                    </a:lnTo>
                    <a:lnTo>
                      <a:pt x="801" y="484"/>
                    </a:lnTo>
                    <a:lnTo>
                      <a:pt x="810" y="480"/>
                    </a:lnTo>
                    <a:lnTo>
                      <a:pt x="818" y="474"/>
                    </a:lnTo>
                    <a:lnTo>
                      <a:pt x="826" y="466"/>
                    </a:lnTo>
                    <a:lnTo>
                      <a:pt x="835" y="458"/>
                    </a:lnTo>
                    <a:lnTo>
                      <a:pt x="843" y="447"/>
                    </a:lnTo>
                    <a:lnTo>
                      <a:pt x="848" y="436"/>
                    </a:lnTo>
                    <a:lnTo>
                      <a:pt x="855" y="425"/>
                    </a:lnTo>
                    <a:lnTo>
                      <a:pt x="865" y="401"/>
                    </a:lnTo>
                    <a:lnTo>
                      <a:pt x="871" y="378"/>
                    </a:lnTo>
                    <a:lnTo>
                      <a:pt x="874" y="356"/>
                    </a:lnTo>
                    <a:lnTo>
                      <a:pt x="874" y="356"/>
                    </a:lnTo>
                    <a:lnTo>
                      <a:pt x="874" y="346"/>
                    </a:lnTo>
                    <a:lnTo>
                      <a:pt x="870" y="334"/>
                    </a:lnTo>
                    <a:lnTo>
                      <a:pt x="863" y="320"/>
                    </a:lnTo>
                    <a:lnTo>
                      <a:pt x="854" y="305"/>
                    </a:lnTo>
                    <a:lnTo>
                      <a:pt x="841" y="291"/>
                    </a:lnTo>
                    <a:lnTo>
                      <a:pt x="825" y="276"/>
                    </a:lnTo>
                    <a:lnTo>
                      <a:pt x="806" y="261"/>
                    </a:lnTo>
                    <a:lnTo>
                      <a:pt x="784" y="246"/>
                    </a:lnTo>
                    <a:lnTo>
                      <a:pt x="784" y="246"/>
                    </a:lnTo>
                    <a:lnTo>
                      <a:pt x="777" y="248"/>
                    </a:lnTo>
                    <a:lnTo>
                      <a:pt x="772" y="250"/>
                    </a:lnTo>
                    <a:lnTo>
                      <a:pt x="758" y="251"/>
                    </a:lnTo>
                    <a:lnTo>
                      <a:pt x="743" y="250"/>
                    </a:lnTo>
                    <a:lnTo>
                      <a:pt x="728" y="244"/>
                    </a:lnTo>
                    <a:lnTo>
                      <a:pt x="712" y="236"/>
                    </a:lnTo>
                    <a:lnTo>
                      <a:pt x="693" y="225"/>
                    </a:lnTo>
                    <a:lnTo>
                      <a:pt x="674" y="210"/>
                    </a:lnTo>
                    <a:lnTo>
                      <a:pt x="655" y="194"/>
                    </a:lnTo>
                    <a:lnTo>
                      <a:pt x="655" y="194"/>
                    </a:lnTo>
                    <a:lnTo>
                      <a:pt x="617" y="186"/>
                    </a:lnTo>
                    <a:lnTo>
                      <a:pt x="577" y="180"/>
                    </a:lnTo>
                    <a:lnTo>
                      <a:pt x="534" y="176"/>
                    </a:lnTo>
                    <a:lnTo>
                      <a:pt x="488" y="175"/>
                    </a:lnTo>
                    <a:lnTo>
                      <a:pt x="488" y="175"/>
                    </a:lnTo>
                    <a:lnTo>
                      <a:pt x="456" y="175"/>
                    </a:lnTo>
                    <a:lnTo>
                      <a:pt x="425" y="176"/>
                    </a:lnTo>
                    <a:lnTo>
                      <a:pt x="395" y="179"/>
                    </a:lnTo>
                    <a:lnTo>
                      <a:pt x="368" y="183"/>
                    </a:lnTo>
                    <a:lnTo>
                      <a:pt x="368" y="183"/>
                    </a:lnTo>
                    <a:lnTo>
                      <a:pt x="315" y="203"/>
                    </a:lnTo>
                    <a:lnTo>
                      <a:pt x="292" y="213"/>
                    </a:lnTo>
                    <a:lnTo>
                      <a:pt x="270" y="221"/>
                    </a:lnTo>
                    <a:lnTo>
                      <a:pt x="248" y="226"/>
                    </a:lnTo>
                    <a:lnTo>
                      <a:pt x="230" y="229"/>
                    </a:lnTo>
                    <a:lnTo>
                      <a:pt x="221" y="229"/>
                    </a:lnTo>
                    <a:lnTo>
                      <a:pt x="213" y="229"/>
                    </a:lnTo>
                    <a:lnTo>
                      <a:pt x="206" y="226"/>
                    </a:lnTo>
                    <a:lnTo>
                      <a:pt x="198" y="224"/>
                    </a:lnTo>
                    <a:lnTo>
                      <a:pt x="198" y="224"/>
                    </a:lnTo>
                    <a:lnTo>
                      <a:pt x="168" y="236"/>
                    </a:lnTo>
                    <a:lnTo>
                      <a:pt x="140" y="248"/>
                    </a:lnTo>
                    <a:lnTo>
                      <a:pt x="117" y="259"/>
                    </a:lnTo>
                    <a:lnTo>
                      <a:pt x="98" y="270"/>
                    </a:lnTo>
                    <a:lnTo>
                      <a:pt x="72" y="286"/>
                    </a:lnTo>
                    <a:lnTo>
                      <a:pt x="64" y="292"/>
                    </a:lnTo>
                    <a:lnTo>
                      <a:pt x="64" y="292"/>
                    </a:lnTo>
                    <a:lnTo>
                      <a:pt x="63" y="316"/>
                    </a:lnTo>
                    <a:lnTo>
                      <a:pt x="62" y="338"/>
                    </a:lnTo>
                    <a:lnTo>
                      <a:pt x="62" y="360"/>
                    </a:lnTo>
                    <a:lnTo>
                      <a:pt x="62" y="379"/>
                    </a:lnTo>
                    <a:lnTo>
                      <a:pt x="63" y="398"/>
                    </a:lnTo>
                    <a:lnTo>
                      <a:pt x="66" y="416"/>
                    </a:lnTo>
                    <a:lnTo>
                      <a:pt x="71" y="447"/>
                    </a:lnTo>
                    <a:lnTo>
                      <a:pt x="79" y="474"/>
                    </a:lnTo>
                    <a:lnTo>
                      <a:pt x="89" y="496"/>
                    </a:lnTo>
                    <a:lnTo>
                      <a:pt x="100" y="514"/>
                    </a:lnTo>
                    <a:lnTo>
                      <a:pt x="109" y="527"/>
                    </a:lnTo>
                    <a:lnTo>
                      <a:pt x="40" y="570"/>
                    </a:lnTo>
                    <a:lnTo>
                      <a:pt x="40" y="570"/>
                    </a:lnTo>
                    <a:lnTo>
                      <a:pt x="30" y="553"/>
                    </a:lnTo>
                    <a:lnTo>
                      <a:pt x="6" y="507"/>
                    </a:lnTo>
                    <a:lnTo>
                      <a:pt x="6" y="507"/>
                    </a:lnTo>
                    <a:lnTo>
                      <a:pt x="2" y="473"/>
                    </a:lnTo>
                    <a:lnTo>
                      <a:pt x="0" y="438"/>
                    </a:lnTo>
                    <a:lnTo>
                      <a:pt x="0" y="438"/>
                    </a:lnTo>
                    <a:lnTo>
                      <a:pt x="2" y="406"/>
                    </a:lnTo>
                    <a:lnTo>
                      <a:pt x="4" y="376"/>
                    </a:lnTo>
                    <a:lnTo>
                      <a:pt x="10" y="346"/>
                    </a:lnTo>
                    <a:lnTo>
                      <a:pt x="15" y="316"/>
                    </a:lnTo>
                    <a:lnTo>
                      <a:pt x="23" y="288"/>
                    </a:lnTo>
                    <a:lnTo>
                      <a:pt x="34" y="261"/>
                    </a:lnTo>
                    <a:lnTo>
                      <a:pt x="45" y="233"/>
                    </a:lnTo>
                    <a:lnTo>
                      <a:pt x="59" y="207"/>
                    </a:lnTo>
                    <a:lnTo>
                      <a:pt x="72" y="182"/>
                    </a:lnTo>
                    <a:lnTo>
                      <a:pt x="89" y="158"/>
                    </a:lnTo>
                    <a:lnTo>
                      <a:pt x="106" y="134"/>
                    </a:lnTo>
                    <a:lnTo>
                      <a:pt x="124" y="112"/>
                    </a:lnTo>
                    <a:lnTo>
                      <a:pt x="145" y="92"/>
                    </a:lnTo>
                    <a:lnTo>
                      <a:pt x="166" y="71"/>
                    </a:lnTo>
                    <a:lnTo>
                      <a:pt x="188" y="54"/>
                    </a:lnTo>
                    <a:lnTo>
                      <a:pt x="211" y="36"/>
                    </a:lnTo>
                    <a:lnTo>
                      <a:pt x="211" y="36"/>
                    </a:lnTo>
                    <a:lnTo>
                      <a:pt x="285" y="25"/>
                    </a:lnTo>
                    <a:lnTo>
                      <a:pt x="368" y="15"/>
                    </a:lnTo>
                    <a:lnTo>
                      <a:pt x="459" y="7"/>
                    </a:lnTo>
                    <a:lnTo>
                      <a:pt x="558" y="2"/>
                    </a:lnTo>
                    <a:lnTo>
                      <a:pt x="558" y="2"/>
                    </a:lnTo>
                    <a:lnTo>
                      <a:pt x="602" y="0"/>
                    </a:lnTo>
                    <a:lnTo>
                      <a:pt x="641" y="0"/>
                    </a:lnTo>
                    <a:lnTo>
                      <a:pt x="678" y="2"/>
                    </a:lnTo>
                    <a:lnTo>
                      <a:pt x="712" y="4"/>
                    </a:lnTo>
                    <a:close/>
                  </a:path>
                </a:pathLst>
              </a:custGeom>
              <a:solidFill>
                <a:srgbClr val="E9D3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43">
                <a:extLst>
                  <a:ext uri="{FF2B5EF4-FFF2-40B4-BE49-F238E27FC236}">
                    <a16:creationId xmlns:a16="http://schemas.microsoft.com/office/drawing/2014/main" xmlns="" id="{5EA0CF7C-4E19-4CFA-8138-B3D3FF312D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5575" y="2125663"/>
                <a:ext cx="1547812" cy="955675"/>
              </a:xfrm>
              <a:custGeom>
                <a:avLst/>
                <a:gdLst>
                  <a:gd name="T0" fmla="*/ 741 w 975"/>
                  <a:gd name="T1" fmla="*/ 21 h 602"/>
                  <a:gd name="T2" fmla="*/ 818 w 975"/>
                  <a:gd name="T3" fmla="*/ 81 h 602"/>
                  <a:gd name="T4" fmla="*/ 884 w 975"/>
                  <a:gd name="T5" fmla="*/ 154 h 602"/>
                  <a:gd name="T6" fmla="*/ 933 w 975"/>
                  <a:gd name="T7" fmla="*/ 239 h 602"/>
                  <a:gd name="T8" fmla="*/ 964 w 975"/>
                  <a:gd name="T9" fmla="*/ 334 h 602"/>
                  <a:gd name="T10" fmla="*/ 975 w 975"/>
                  <a:gd name="T11" fmla="*/ 438 h 602"/>
                  <a:gd name="T12" fmla="*/ 969 w 975"/>
                  <a:gd name="T13" fmla="*/ 506 h 602"/>
                  <a:gd name="T14" fmla="*/ 954 w 975"/>
                  <a:gd name="T15" fmla="*/ 572 h 602"/>
                  <a:gd name="T16" fmla="*/ 896 w 975"/>
                  <a:gd name="T17" fmla="*/ 592 h 602"/>
                  <a:gd name="T18" fmla="*/ 829 w 975"/>
                  <a:gd name="T19" fmla="*/ 601 h 602"/>
                  <a:gd name="T20" fmla="*/ 783 w 975"/>
                  <a:gd name="T21" fmla="*/ 602 h 602"/>
                  <a:gd name="T22" fmla="*/ 733 w 975"/>
                  <a:gd name="T23" fmla="*/ 597 h 602"/>
                  <a:gd name="T24" fmla="*/ 693 w 975"/>
                  <a:gd name="T25" fmla="*/ 586 h 602"/>
                  <a:gd name="T26" fmla="*/ 664 w 975"/>
                  <a:gd name="T27" fmla="*/ 568 h 602"/>
                  <a:gd name="T28" fmla="*/ 633 w 975"/>
                  <a:gd name="T29" fmla="*/ 533 h 602"/>
                  <a:gd name="T30" fmla="*/ 617 w 975"/>
                  <a:gd name="T31" fmla="*/ 488 h 602"/>
                  <a:gd name="T32" fmla="*/ 615 w 975"/>
                  <a:gd name="T33" fmla="*/ 443 h 602"/>
                  <a:gd name="T34" fmla="*/ 632 w 975"/>
                  <a:gd name="T35" fmla="*/ 435 h 602"/>
                  <a:gd name="T36" fmla="*/ 688 w 975"/>
                  <a:gd name="T37" fmla="*/ 447 h 602"/>
                  <a:gd name="T38" fmla="*/ 771 w 975"/>
                  <a:gd name="T39" fmla="*/ 481 h 602"/>
                  <a:gd name="T40" fmla="*/ 791 w 975"/>
                  <a:gd name="T41" fmla="*/ 485 h 602"/>
                  <a:gd name="T42" fmla="*/ 818 w 975"/>
                  <a:gd name="T43" fmla="*/ 474 h 602"/>
                  <a:gd name="T44" fmla="*/ 843 w 975"/>
                  <a:gd name="T45" fmla="*/ 447 h 602"/>
                  <a:gd name="T46" fmla="*/ 865 w 975"/>
                  <a:gd name="T47" fmla="*/ 401 h 602"/>
                  <a:gd name="T48" fmla="*/ 874 w 975"/>
                  <a:gd name="T49" fmla="*/ 356 h 602"/>
                  <a:gd name="T50" fmla="*/ 863 w 975"/>
                  <a:gd name="T51" fmla="*/ 320 h 602"/>
                  <a:gd name="T52" fmla="*/ 825 w 975"/>
                  <a:gd name="T53" fmla="*/ 276 h 602"/>
                  <a:gd name="T54" fmla="*/ 784 w 975"/>
                  <a:gd name="T55" fmla="*/ 246 h 602"/>
                  <a:gd name="T56" fmla="*/ 758 w 975"/>
                  <a:gd name="T57" fmla="*/ 251 h 602"/>
                  <a:gd name="T58" fmla="*/ 712 w 975"/>
                  <a:gd name="T59" fmla="*/ 236 h 602"/>
                  <a:gd name="T60" fmla="*/ 655 w 975"/>
                  <a:gd name="T61" fmla="*/ 194 h 602"/>
                  <a:gd name="T62" fmla="*/ 577 w 975"/>
                  <a:gd name="T63" fmla="*/ 180 h 602"/>
                  <a:gd name="T64" fmla="*/ 488 w 975"/>
                  <a:gd name="T65" fmla="*/ 175 h 602"/>
                  <a:gd name="T66" fmla="*/ 395 w 975"/>
                  <a:gd name="T67" fmla="*/ 179 h 602"/>
                  <a:gd name="T68" fmla="*/ 315 w 975"/>
                  <a:gd name="T69" fmla="*/ 203 h 602"/>
                  <a:gd name="T70" fmla="*/ 248 w 975"/>
                  <a:gd name="T71" fmla="*/ 226 h 602"/>
                  <a:gd name="T72" fmla="*/ 213 w 975"/>
                  <a:gd name="T73" fmla="*/ 229 h 602"/>
                  <a:gd name="T74" fmla="*/ 198 w 975"/>
                  <a:gd name="T75" fmla="*/ 224 h 602"/>
                  <a:gd name="T76" fmla="*/ 117 w 975"/>
                  <a:gd name="T77" fmla="*/ 259 h 602"/>
                  <a:gd name="T78" fmla="*/ 64 w 975"/>
                  <a:gd name="T79" fmla="*/ 292 h 602"/>
                  <a:gd name="T80" fmla="*/ 62 w 975"/>
                  <a:gd name="T81" fmla="*/ 338 h 602"/>
                  <a:gd name="T82" fmla="*/ 63 w 975"/>
                  <a:gd name="T83" fmla="*/ 398 h 602"/>
                  <a:gd name="T84" fmla="*/ 79 w 975"/>
                  <a:gd name="T85" fmla="*/ 474 h 602"/>
                  <a:gd name="T86" fmla="*/ 109 w 975"/>
                  <a:gd name="T87" fmla="*/ 527 h 602"/>
                  <a:gd name="T88" fmla="*/ 30 w 975"/>
                  <a:gd name="T89" fmla="*/ 553 h 602"/>
                  <a:gd name="T90" fmla="*/ 2 w 975"/>
                  <a:gd name="T91" fmla="*/ 473 h 602"/>
                  <a:gd name="T92" fmla="*/ 2 w 975"/>
                  <a:gd name="T93" fmla="*/ 406 h 602"/>
                  <a:gd name="T94" fmla="*/ 15 w 975"/>
                  <a:gd name="T95" fmla="*/ 316 h 602"/>
                  <a:gd name="T96" fmla="*/ 45 w 975"/>
                  <a:gd name="T97" fmla="*/ 233 h 602"/>
                  <a:gd name="T98" fmla="*/ 89 w 975"/>
                  <a:gd name="T99" fmla="*/ 158 h 602"/>
                  <a:gd name="T100" fmla="*/ 145 w 975"/>
                  <a:gd name="T101" fmla="*/ 92 h 602"/>
                  <a:gd name="T102" fmla="*/ 211 w 975"/>
                  <a:gd name="T103" fmla="*/ 36 h 602"/>
                  <a:gd name="T104" fmla="*/ 368 w 975"/>
                  <a:gd name="T105" fmla="*/ 15 h 602"/>
                  <a:gd name="T106" fmla="*/ 558 w 975"/>
                  <a:gd name="T107" fmla="*/ 2 h 602"/>
                  <a:gd name="T108" fmla="*/ 678 w 975"/>
                  <a:gd name="T109" fmla="*/ 2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75" h="602">
                    <a:moveTo>
                      <a:pt x="712" y="4"/>
                    </a:moveTo>
                    <a:lnTo>
                      <a:pt x="712" y="4"/>
                    </a:lnTo>
                    <a:lnTo>
                      <a:pt x="741" y="21"/>
                    </a:lnTo>
                    <a:lnTo>
                      <a:pt x="768" y="39"/>
                    </a:lnTo>
                    <a:lnTo>
                      <a:pt x="794" y="59"/>
                    </a:lnTo>
                    <a:lnTo>
                      <a:pt x="818" y="81"/>
                    </a:lnTo>
                    <a:lnTo>
                      <a:pt x="841" y="104"/>
                    </a:lnTo>
                    <a:lnTo>
                      <a:pt x="863" y="128"/>
                    </a:lnTo>
                    <a:lnTo>
                      <a:pt x="884" y="154"/>
                    </a:lnTo>
                    <a:lnTo>
                      <a:pt x="901" y="182"/>
                    </a:lnTo>
                    <a:lnTo>
                      <a:pt x="918" y="210"/>
                    </a:lnTo>
                    <a:lnTo>
                      <a:pt x="933" y="239"/>
                    </a:lnTo>
                    <a:lnTo>
                      <a:pt x="945" y="270"/>
                    </a:lnTo>
                    <a:lnTo>
                      <a:pt x="956" y="301"/>
                    </a:lnTo>
                    <a:lnTo>
                      <a:pt x="964" y="334"/>
                    </a:lnTo>
                    <a:lnTo>
                      <a:pt x="969" y="368"/>
                    </a:lnTo>
                    <a:lnTo>
                      <a:pt x="973" y="402"/>
                    </a:lnTo>
                    <a:lnTo>
                      <a:pt x="975" y="438"/>
                    </a:lnTo>
                    <a:lnTo>
                      <a:pt x="975" y="438"/>
                    </a:lnTo>
                    <a:lnTo>
                      <a:pt x="973" y="472"/>
                    </a:lnTo>
                    <a:lnTo>
                      <a:pt x="969" y="506"/>
                    </a:lnTo>
                    <a:lnTo>
                      <a:pt x="964" y="540"/>
                    </a:lnTo>
                    <a:lnTo>
                      <a:pt x="954" y="572"/>
                    </a:lnTo>
                    <a:lnTo>
                      <a:pt x="954" y="572"/>
                    </a:lnTo>
                    <a:lnTo>
                      <a:pt x="937" y="579"/>
                    </a:lnTo>
                    <a:lnTo>
                      <a:pt x="916" y="586"/>
                    </a:lnTo>
                    <a:lnTo>
                      <a:pt x="896" y="592"/>
                    </a:lnTo>
                    <a:lnTo>
                      <a:pt x="874" y="596"/>
                    </a:lnTo>
                    <a:lnTo>
                      <a:pt x="852" y="598"/>
                    </a:lnTo>
                    <a:lnTo>
                      <a:pt x="829" y="601"/>
                    </a:lnTo>
                    <a:lnTo>
                      <a:pt x="806" y="602"/>
                    </a:lnTo>
                    <a:lnTo>
                      <a:pt x="783" y="602"/>
                    </a:lnTo>
                    <a:lnTo>
                      <a:pt x="783" y="602"/>
                    </a:lnTo>
                    <a:lnTo>
                      <a:pt x="765" y="601"/>
                    </a:lnTo>
                    <a:lnTo>
                      <a:pt x="747" y="600"/>
                    </a:lnTo>
                    <a:lnTo>
                      <a:pt x="733" y="597"/>
                    </a:lnTo>
                    <a:lnTo>
                      <a:pt x="719" y="594"/>
                    </a:lnTo>
                    <a:lnTo>
                      <a:pt x="705" y="590"/>
                    </a:lnTo>
                    <a:lnTo>
                      <a:pt x="693" y="586"/>
                    </a:lnTo>
                    <a:lnTo>
                      <a:pt x="682" y="581"/>
                    </a:lnTo>
                    <a:lnTo>
                      <a:pt x="673" y="575"/>
                    </a:lnTo>
                    <a:lnTo>
                      <a:pt x="664" y="568"/>
                    </a:lnTo>
                    <a:lnTo>
                      <a:pt x="656" y="562"/>
                    </a:lnTo>
                    <a:lnTo>
                      <a:pt x="643" y="548"/>
                    </a:lnTo>
                    <a:lnTo>
                      <a:pt x="633" y="533"/>
                    </a:lnTo>
                    <a:lnTo>
                      <a:pt x="625" y="518"/>
                    </a:lnTo>
                    <a:lnTo>
                      <a:pt x="620" y="503"/>
                    </a:lnTo>
                    <a:lnTo>
                      <a:pt x="617" y="488"/>
                    </a:lnTo>
                    <a:lnTo>
                      <a:pt x="615" y="474"/>
                    </a:lnTo>
                    <a:lnTo>
                      <a:pt x="614" y="462"/>
                    </a:lnTo>
                    <a:lnTo>
                      <a:pt x="615" y="443"/>
                    </a:lnTo>
                    <a:lnTo>
                      <a:pt x="617" y="436"/>
                    </a:lnTo>
                    <a:lnTo>
                      <a:pt x="617" y="436"/>
                    </a:lnTo>
                    <a:lnTo>
                      <a:pt x="632" y="435"/>
                    </a:lnTo>
                    <a:lnTo>
                      <a:pt x="649" y="438"/>
                    </a:lnTo>
                    <a:lnTo>
                      <a:pt x="669" y="440"/>
                    </a:lnTo>
                    <a:lnTo>
                      <a:pt x="688" y="447"/>
                    </a:lnTo>
                    <a:lnTo>
                      <a:pt x="707" y="454"/>
                    </a:lnTo>
                    <a:lnTo>
                      <a:pt x="728" y="462"/>
                    </a:lnTo>
                    <a:lnTo>
                      <a:pt x="771" y="481"/>
                    </a:lnTo>
                    <a:lnTo>
                      <a:pt x="771" y="481"/>
                    </a:lnTo>
                    <a:lnTo>
                      <a:pt x="780" y="484"/>
                    </a:lnTo>
                    <a:lnTo>
                      <a:pt x="791" y="485"/>
                    </a:lnTo>
                    <a:lnTo>
                      <a:pt x="801" y="484"/>
                    </a:lnTo>
                    <a:lnTo>
                      <a:pt x="810" y="480"/>
                    </a:lnTo>
                    <a:lnTo>
                      <a:pt x="818" y="474"/>
                    </a:lnTo>
                    <a:lnTo>
                      <a:pt x="826" y="466"/>
                    </a:lnTo>
                    <a:lnTo>
                      <a:pt x="835" y="458"/>
                    </a:lnTo>
                    <a:lnTo>
                      <a:pt x="843" y="447"/>
                    </a:lnTo>
                    <a:lnTo>
                      <a:pt x="848" y="436"/>
                    </a:lnTo>
                    <a:lnTo>
                      <a:pt x="855" y="425"/>
                    </a:lnTo>
                    <a:lnTo>
                      <a:pt x="865" y="401"/>
                    </a:lnTo>
                    <a:lnTo>
                      <a:pt x="871" y="378"/>
                    </a:lnTo>
                    <a:lnTo>
                      <a:pt x="874" y="356"/>
                    </a:lnTo>
                    <a:lnTo>
                      <a:pt x="874" y="356"/>
                    </a:lnTo>
                    <a:lnTo>
                      <a:pt x="874" y="346"/>
                    </a:lnTo>
                    <a:lnTo>
                      <a:pt x="870" y="334"/>
                    </a:lnTo>
                    <a:lnTo>
                      <a:pt x="863" y="320"/>
                    </a:lnTo>
                    <a:lnTo>
                      <a:pt x="854" y="305"/>
                    </a:lnTo>
                    <a:lnTo>
                      <a:pt x="841" y="291"/>
                    </a:lnTo>
                    <a:lnTo>
                      <a:pt x="825" y="276"/>
                    </a:lnTo>
                    <a:lnTo>
                      <a:pt x="806" y="261"/>
                    </a:lnTo>
                    <a:lnTo>
                      <a:pt x="784" y="246"/>
                    </a:lnTo>
                    <a:lnTo>
                      <a:pt x="784" y="246"/>
                    </a:lnTo>
                    <a:lnTo>
                      <a:pt x="777" y="248"/>
                    </a:lnTo>
                    <a:lnTo>
                      <a:pt x="772" y="250"/>
                    </a:lnTo>
                    <a:lnTo>
                      <a:pt x="758" y="251"/>
                    </a:lnTo>
                    <a:lnTo>
                      <a:pt x="743" y="250"/>
                    </a:lnTo>
                    <a:lnTo>
                      <a:pt x="728" y="244"/>
                    </a:lnTo>
                    <a:lnTo>
                      <a:pt x="712" y="236"/>
                    </a:lnTo>
                    <a:lnTo>
                      <a:pt x="693" y="225"/>
                    </a:lnTo>
                    <a:lnTo>
                      <a:pt x="674" y="210"/>
                    </a:lnTo>
                    <a:lnTo>
                      <a:pt x="655" y="194"/>
                    </a:lnTo>
                    <a:lnTo>
                      <a:pt x="655" y="194"/>
                    </a:lnTo>
                    <a:lnTo>
                      <a:pt x="617" y="186"/>
                    </a:lnTo>
                    <a:lnTo>
                      <a:pt x="577" y="180"/>
                    </a:lnTo>
                    <a:lnTo>
                      <a:pt x="534" y="176"/>
                    </a:lnTo>
                    <a:lnTo>
                      <a:pt x="488" y="175"/>
                    </a:lnTo>
                    <a:lnTo>
                      <a:pt x="488" y="175"/>
                    </a:lnTo>
                    <a:lnTo>
                      <a:pt x="456" y="175"/>
                    </a:lnTo>
                    <a:lnTo>
                      <a:pt x="425" y="176"/>
                    </a:lnTo>
                    <a:lnTo>
                      <a:pt x="395" y="179"/>
                    </a:lnTo>
                    <a:lnTo>
                      <a:pt x="368" y="183"/>
                    </a:lnTo>
                    <a:lnTo>
                      <a:pt x="368" y="183"/>
                    </a:lnTo>
                    <a:lnTo>
                      <a:pt x="315" y="203"/>
                    </a:lnTo>
                    <a:lnTo>
                      <a:pt x="292" y="213"/>
                    </a:lnTo>
                    <a:lnTo>
                      <a:pt x="270" y="221"/>
                    </a:lnTo>
                    <a:lnTo>
                      <a:pt x="248" y="226"/>
                    </a:lnTo>
                    <a:lnTo>
                      <a:pt x="230" y="229"/>
                    </a:lnTo>
                    <a:lnTo>
                      <a:pt x="221" y="229"/>
                    </a:lnTo>
                    <a:lnTo>
                      <a:pt x="213" y="229"/>
                    </a:lnTo>
                    <a:lnTo>
                      <a:pt x="206" y="226"/>
                    </a:lnTo>
                    <a:lnTo>
                      <a:pt x="198" y="224"/>
                    </a:lnTo>
                    <a:lnTo>
                      <a:pt x="198" y="224"/>
                    </a:lnTo>
                    <a:lnTo>
                      <a:pt x="168" y="236"/>
                    </a:lnTo>
                    <a:lnTo>
                      <a:pt x="140" y="248"/>
                    </a:lnTo>
                    <a:lnTo>
                      <a:pt x="117" y="259"/>
                    </a:lnTo>
                    <a:lnTo>
                      <a:pt x="98" y="270"/>
                    </a:lnTo>
                    <a:lnTo>
                      <a:pt x="72" y="286"/>
                    </a:lnTo>
                    <a:lnTo>
                      <a:pt x="64" y="292"/>
                    </a:lnTo>
                    <a:lnTo>
                      <a:pt x="64" y="292"/>
                    </a:lnTo>
                    <a:lnTo>
                      <a:pt x="63" y="316"/>
                    </a:lnTo>
                    <a:lnTo>
                      <a:pt x="62" y="338"/>
                    </a:lnTo>
                    <a:lnTo>
                      <a:pt x="62" y="360"/>
                    </a:lnTo>
                    <a:lnTo>
                      <a:pt x="62" y="379"/>
                    </a:lnTo>
                    <a:lnTo>
                      <a:pt x="63" y="398"/>
                    </a:lnTo>
                    <a:lnTo>
                      <a:pt x="66" y="416"/>
                    </a:lnTo>
                    <a:lnTo>
                      <a:pt x="71" y="447"/>
                    </a:lnTo>
                    <a:lnTo>
                      <a:pt x="79" y="474"/>
                    </a:lnTo>
                    <a:lnTo>
                      <a:pt x="89" y="496"/>
                    </a:lnTo>
                    <a:lnTo>
                      <a:pt x="100" y="514"/>
                    </a:lnTo>
                    <a:lnTo>
                      <a:pt x="109" y="527"/>
                    </a:lnTo>
                    <a:lnTo>
                      <a:pt x="40" y="570"/>
                    </a:lnTo>
                    <a:lnTo>
                      <a:pt x="40" y="570"/>
                    </a:lnTo>
                    <a:lnTo>
                      <a:pt x="30" y="553"/>
                    </a:lnTo>
                    <a:lnTo>
                      <a:pt x="6" y="507"/>
                    </a:lnTo>
                    <a:lnTo>
                      <a:pt x="6" y="507"/>
                    </a:lnTo>
                    <a:lnTo>
                      <a:pt x="2" y="473"/>
                    </a:lnTo>
                    <a:lnTo>
                      <a:pt x="0" y="438"/>
                    </a:lnTo>
                    <a:lnTo>
                      <a:pt x="0" y="438"/>
                    </a:lnTo>
                    <a:lnTo>
                      <a:pt x="2" y="406"/>
                    </a:lnTo>
                    <a:lnTo>
                      <a:pt x="4" y="376"/>
                    </a:lnTo>
                    <a:lnTo>
                      <a:pt x="10" y="346"/>
                    </a:lnTo>
                    <a:lnTo>
                      <a:pt x="15" y="316"/>
                    </a:lnTo>
                    <a:lnTo>
                      <a:pt x="23" y="288"/>
                    </a:lnTo>
                    <a:lnTo>
                      <a:pt x="34" y="261"/>
                    </a:lnTo>
                    <a:lnTo>
                      <a:pt x="45" y="233"/>
                    </a:lnTo>
                    <a:lnTo>
                      <a:pt x="59" y="207"/>
                    </a:lnTo>
                    <a:lnTo>
                      <a:pt x="72" y="182"/>
                    </a:lnTo>
                    <a:lnTo>
                      <a:pt x="89" y="158"/>
                    </a:lnTo>
                    <a:lnTo>
                      <a:pt x="106" y="134"/>
                    </a:lnTo>
                    <a:lnTo>
                      <a:pt x="124" y="112"/>
                    </a:lnTo>
                    <a:lnTo>
                      <a:pt x="145" y="92"/>
                    </a:lnTo>
                    <a:lnTo>
                      <a:pt x="166" y="71"/>
                    </a:lnTo>
                    <a:lnTo>
                      <a:pt x="188" y="54"/>
                    </a:lnTo>
                    <a:lnTo>
                      <a:pt x="211" y="36"/>
                    </a:lnTo>
                    <a:lnTo>
                      <a:pt x="211" y="36"/>
                    </a:lnTo>
                    <a:lnTo>
                      <a:pt x="285" y="25"/>
                    </a:lnTo>
                    <a:lnTo>
                      <a:pt x="368" y="15"/>
                    </a:lnTo>
                    <a:lnTo>
                      <a:pt x="459" y="7"/>
                    </a:lnTo>
                    <a:lnTo>
                      <a:pt x="558" y="2"/>
                    </a:lnTo>
                    <a:lnTo>
                      <a:pt x="558" y="2"/>
                    </a:lnTo>
                    <a:lnTo>
                      <a:pt x="602" y="0"/>
                    </a:lnTo>
                    <a:lnTo>
                      <a:pt x="641" y="0"/>
                    </a:lnTo>
                    <a:lnTo>
                      <a:pt x="678" y="2"/>
                    </a:lnTo>
                    <a:lnTo>
                      <a:pt x="712" y="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44">
                <a:extLst>
                  <a:ext uri="{FF2B5EF4-FFF2-40B4-BE49-F238E27FC236}">
                    <a16:creationId xmlns:a16="http://schemas.microsoft.com/office/drawing/2014/main" xmlns="" id="{C8885BFB-C288-41AC-89EB-7842102ED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69438" y="2265363"/>
                <a:ext cx="1123950" cy="815975"/>
              </a:xfrm>
              <a:custGeom>
                <a:avLst/>
                <a:gdLst>
                  <a:gd name="T0" fmla="*/ 583 w 708"/>
                  <a:gd name="T1" fmla="*/ 23 h 514"/>
                  <a:gd name="T2" fmla="*/ 610 w 708"/>
                  <a:gd name="T3" fmla="*/ 57 h 514"/>
                  <a:gd name="T4" fmla="*/ 634 w 708"/>
                  <a:gd name="T5" fmla="*/ 92 h 514"/>
                  <a:gd name="T6" fmla="*/ 656 w 708"/>
                  <a:gd name="T7" fmla="*/ 132 h 514"/>
                  <a:gd name="T8" fmla="*/ 674 w 708"/>
                  <a:gd name="T9" fmla="*/ 171 h 514"/>
                  <a:gd name="T10" fmla="*/ 687 w 708"/>
                  <a:gd name="T11" fmla="*/ 213 h 514"/>
                  <a:gd name="T12" fmla="*/ 698 w 708"/>
                  <a:gd name="T13" fmla="*/ 257 h 514"/>
                  <a:gd name="T14" fmla="*/ 705 w 708"/>
                  <a:gd name="T15" fmla="*/ 302 h 514"/>
                  <a:gd name="T16" fmla="*/ 708 w 708"/>
                  <a:gd name="T17" fmla="*/ 350 h 514"/>
                  <a:gd name="T18" fmla="*/ 706 w 708"/>
                  <a:gd name="T19" fmla="*/ 384 h 514"/>
                  <a:gd name="T20" fmla="*/ 697 w 708"/>
                  <a:gd name="T21" fmla="*/ 452 h 514"/>
                  <a:gd name="T22" fmla="*/ 687 w 708"/>
                  <a:gd name="T23" fmla="*/ 484 h 514"/>
                  <a:gd name="T24" fmla="*/ 652 w 708"/>
                  <a:gd name="T25" fmla="*/ 497 h 514"/>
                  <a:gd name="T26" fmla="*/ 613 w 708"/>
                  <a:gd name="T27" fmla="*/ 506 h 514"/>
                  <a:gd name="T28" fmla="*/ 570 w 708"/>
                  <a:gd name="T29" fmla="*/ 513 h 514"/>
                  <a:gd name="T30" fmla="*/ 525 w 708"/>
                  <a:gd name="T31" fmla="*/ 514 h 514"/>
                  <a:gd name="T32" fmla="*/ 525 w 708"/>
                  <a:gd name="T33" fmla="*/ 513 h 514"/>
                  <a:gd name="T34" fmla="*/ 520 w 708"/>
                  <a:gd name="T35" fmla="*/ 510 h 514"/>
                  <a:gd name="T36" fmla="*/ 521 w 708"/>
                  <a:gd name="T37" fmla="*/ 508 h 514"/>
                  <a:gd name="T38" fmla="*/ 532 w 708"/>
                  <a:gd name="T39" fmla="*/ 498 h 514"/>
                  <a:gd name="T40" fmla="*/ 547 w 708"/>
                  <a:gd name="T41" fmla="*/ 486 h 514"/>
                  <a:gd name="T42" fmla="*/ 565 w 708"/>
                  <a:gd name="T43" fmla="*/ 463 h 514"/>
                  <a:gd name="T44" fmla="*/ 585 w 708"/>
                  <a:gd name="T45" fmla="*/ 429 h 514"/>
                  <a:gd name="T46" fmla="*/ 606 w 708"/>
                  <a:gd name="T47" fmla="*/ 389 h 514"/>
                  <a:gd name="T48" fmla="*/ 623 w 708"/>
                  <a:gd name="T49" fmla="*/ 346 h 514"/>
                  <a:gd name="T50" fmla="*/ 637 w 708"/>
                  <a:gd name="T51" fmla="*/ 302 h 514"/>
                  <a:gd name="T52" fmla="*/ 644 w 708"/>
                  <a:gd name="T53" fmla="*/ 258 h 514"/>
                  <a:gd name="T54" fmla="*/ 641 w 708"/>
                  <a:gd name="T55" fmla="*/ 220 h 514"/>
                  <a:gd name="T56" fmla="*/ 637 w 708"/>
                  <a:gd name="T57" fmla="*/ 207 h 514"/>
                  <a:gd name="T58" fmla="*/ 622 w 708"/>
                  <a:gd name="T59" fmla="*/ 181 h 514"/>
                  <a:gd name="T60" fmla="*/ 600 w 708"/>
                  <a:gd name="T61" fmla="*/ 158 h 514"/>
                  <a:gd name="T62" fmla="*/ 570 w 708"/>
                  <a:gd name="T63" fmla="*/ 136 h 514"/>
                  <a:gd name="T64" fmla="*/ 536 w 708"/>
                  <a:gd name="T65" fmla="*/ 118 h 514"/>
                  <a:gd name="T66" fmla="*/ 495 w 708"/>
                  <a:gd name="T67" fmla="*/ 102 h 514"/>
                  <a:gd name="T68" fmla="*/ 429 w 708"/>
                  <a:gd name="T69" fmla="*/ 83 h 514"/>
                  <a:gd name="T70" fmla="*/ 331 w 708"/>
                  <a:gd name="T71" fmla="*/ 64 h 514"/>
                  <a:gd name="T72" fmla="*/ 227 w 708"/>
                  <a:gd name="T73" fmla="*/ 53 h 514"/>
                  <a:gd name="T74" fmla="*/ 128 w 708"/>
                  <a:gd name="T75" fmla="*/ 50 h 514"/>
                  <a:gd name="T76" fmla="*/ 38 w 708"/>
                  <a:gd name="T77" fmla="*/ 53 h 514"/>
                  <a:gd name="T78" fmla="*/ 0 w 708"/>
                  <a:gd name="T79" fmla="*/ 57 h 514"/>
                  <a:gd name="T80" fmla="*/ 38 w 708"/>
                  <a:gd name="T81" fmla="*/ 39 h 514"/>
                  <a:gd name="T82" fmla="*/ 90 w 708"/>
                  <a:gd name="T83" fmla="*/ 23 h 514"/>
                  <a:gd name="T84" fmla="*/ 154 w 708"/>
                  <a:gd name="T85" fmla="*/ 10 h 514"/>
                  <a:gd name="T86" fmla="*/ 227 w 708"/>
                  <a:gd name="T87" fmla="*/ 2 h 514"/>
                  <a:gd name="T88" fmla="*/ 308 w 708"/>
                  <a:gd name="T89" fmla="*/ 0 h 514"/>
                  <a:gd name="T90" fmla="*/ 396 w 708"/>
                  <a:gd name="T91" fmla="*/ 1 h 514"/>
                  <a:gd name="T92" fmla="*/ 487 w 708"/>
                  <a:gd name="T93" fmla="*/ 9 h 514"/>
                  <a:gd name="T94" fmla="*/ 583 w 708"/>
                  <a:gd name="T95" fmla="*/ 23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08" h="514">
                    <a:moveTo>
                      <a:pt x="583" y="23"/>
                    </a:moveTo>
                    <a:lnTo>
                      <a:pt x="583" y="23"/>
                    </a:lnTo>
                    <a:lnTo>
                      <a:pt x="596" y="39"/>
                    </a:lnTo>
                    <a:lnTo>
                      <a:pt x="610" y="57"/>
                    </a:lnTo>
                    <a:lnTo>
                      <a:pt x="622" y="74"/>
                    </a:lnTo>
                    <a:lnTo>
                      <a:pt x="634" y="92"/>
                    </a:lnTo>
                    <a:lnTo>
                      <a:pt x="645" y="111"/>
                    </a:lnTo>
                    <a:lnTo>
                      <a:pt x="656" y="132"/>
                    </a:lnTo>
                    <a:lnTo>
                      <a:pt x="666" y="151"/>
                    </a:lnTo>
                    <a:lnTo>
                      <a:pt x="674" y="171"/>
                    </a:lnTo>
                    <a:lnTo>
                      <a:pt x="682" y="192"/>
                    </a:lnTo>
                    <a:lnTo>
                      <a:pt x="687" y="213"/>
                    </a:lnTo>
                    <a:lnTo>
                      <a:pt x="694" y="235"/>
                    </a:lnTo>
                    <a:lnTo>
                      <a:pt x="698" y="257"/>
                    </a:lnTo>
                    <a:lnTo>
                      <a:pt x="702" y="280"/>
                    </a:lnTo>
                    <a:lnTo>
                      <a:pt x="705" y="302"/>
                    </a:lnTo>
                    <a:lnTo>
                      <a:pt x="706" y="325"/>
                    </a:lnTo>
                    <a:lnTo>
                      <a:pt x="708" y="350"/>
                    </a:lnTo>
                    <a:lnTo>
                      <a:pt x="708" y="350"/>
                    </a:lnTo>
                    <a:lnTo>
                      <a:pt x="706" y="384"/>
                    </a:lnTo>
                    <a:lnTo>
                      <a:pt x="702" y="418"/>
                    </a:lnTo>
                    <a:lnTo>
                      <a:pt x="697" y="452"/>
                    </a:lnTo>
                    <a:lnTo>
                      <a:pt x="687" y="484"/>
                    </a:lnTo>
                    <a:lnTo>
                      <a:pt x="687" y="484"/>
                    </a:lnTo>
                    <a:lnTo>
                      <a:pt x="670" y="491"/>
                    </a:lnTo>
                    <a:lnTo>
                      <a:pt x="652" y="497"/>
                    </a:lnTo>
                    <a:lnTo>
                      <a:pt x="632" y="502"/>
                    </a:lnTo>
                    <a:lnTo>
                      <a:pt x="613" y="506"/>
                    </a:lnTo>
                    <a:lnTo>
                      <a:pt x="591" y="510"/>
                    </a:lnTo>
                    <a:lnTo>
                      <a:pt x="570" y="513"/>
                    </a:lnTo>
                    <a:lnTo>
                      <a:pt x="549" y="514"/>
                    </a:lnTo>
                    <a:lnTo>
                      <a:pt x="525" y="514"/>
                    </a:lnTo>
                    <a:lnTo>
                      <a:pt x="525" y="514"/>
                    </a:lnTo>
                    <a:lnTo>
                      <a:pt x="525" y="513"/>
                    </a:lnTo>
                    <a:lnTo>
                      <a:pt x="524" y="512"/>
                    </a:lnTo>
                    <a:lnTo>
                      <a:pt x="520" y="510"/>
                    </a:lnTo>
                    <a:lnTo>
                      <a:pt x="520" y="509"/>
                    </a:lnTo>
                    <a:lnTo>
                      <a:pt x="521" y="508"/>
                    </a:lnTo>
                    <a:lnTo>
                      <a:pt x="532" y="498"/>
                    </a:lnTo>
                    <a:lnTo>
                      <a:pt x="532" y="498"/>
                    </a:lnTo>
                    <a:lnTo>
                      <a:pt x="539" y="494"/>
                    </a:lnTo>
                    <a:lnTo>
                      <a:pt x="547" y="486"/>
                    </a:lnTo>
                    <a:lnTo>
                      <a:pt x="555" y="475"/>
                    </a:lnTo>
                    <a:lnTo>
                      <a:pt x="565" y="463"/>
                    </a:lnTo>
                    <a:lnTo>
                      <a:pt x="576" y="446"/>
                    </a:lnTo>
                    <a:lnTo>
                      <a:pt x="585" y="429"/>
                    </a:lnTo>
                    <a:lnTo>
                      <a:pt x="596" y="410"/>
                    </a:lnTo>
                    <a:lnTo>
                      <a:pt x="606" y="389"/>
                    </a:lnTo>
                    <a:lnTo>
                      <a:pt x="615" y="367"/>
                    </a:lnTo>
                    <a:lnTo>
                      <a:pt x="623" y="346"/>
                    </a:lnTo>
                    <a:lnTo>
                      <a:pt x="630" y="324"/>
                    </a:lnTo>
                    <a:lnTo>
                      <a:pt x="637" y="302"/>
                    </a:lnTo>
                    <a:lnTo>
                      <a:pt x="641" y="280"/>
                    </a:lnTo>
                    <a:lnTo>
                      <a:pt x="644" y="258"/>
                    </a:lnTo>
                    <a:lnTo>
                      <a:pt x="644" y="239"/>
                    </a:lnTo>
                    <a:lnTo>
                      <a:pt x="641" y="220"/>
                    </a:lnTo>
                    <a:lnTo>
                      <a:pt x="641" y="220"/>
                    </a:lnTo>
                    <a:lnTo>
                      <a:pt x="637" y="207"/>
                    </a:lnTo>
                    <a:lnTo>
                      <a:pt x="630" y="193"/>
                    </a:lnTo>
                    <a:lnTo>
                      <a:pt x="622" y="181"/>
                    </a:lnTo>
                    <a:lnTo>
                      <a:pt x="613" y="168"/>
                    </a:lnTo>
                    <a:lnTo>
                      <a:pt x="600" y="158"/>
                    </a:lnTo>
                    <a:lnTo>
                      <a:pt x="587" y="147"/>
                    </a:lnTo>
                    <a:lnTo>
                      <a:pt x="570" y="136"/>
                    </a:lnTo>
                    <a:lnTo>
                      <a:pt x="554" y="126"/>
                    </a:lnTo>
                    <a:lnTo>
                      <a:pt x="536" y="118"/>
                    </a:lnTo>
                    <a:lnTo>
                      <a:pt x="516" y="110"/>
                    </a:lnTo>
                    <a:lnTo>
                      <a:pt x="495" y="102"/>
                    </a:lnTo>
                    <a:lnTo>
                      <a:pt x="475" y="95"/>
                    </a:lnTo>
                    <a:lnTo>
                      <a:pt x="429" y="83"/>
                    </a:lnTo>
                    <a:lnTo>
                      <a:pt x="380" y="72"/>
                    </a:lnTo>
                    <a:lnTo>
                      <a:pt x="331" y="64"/>
                    </a:lnTo>
                    <a:lnTo>
                      <a:pt x="279" y="57"/>
                    </a:lnTo>
                    <a:lnTo>
                      <a:pt x="227" y="53"/>
                    </a:lnTo>
                    <a:lnTo>
                      <a:pt x="177" y="50"/>
                    </a:lnTo>
                    <a:lnTo>
                      <a:pt x="128" y="50"/>
                    </a:lnTo>
                    <a:lnTo>
                      <a:pt x="82" y="50"/>
                    </a:lnTo>
                    <a:lnTo>
                      <a:pt x="38" y="5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16" y="47"/>
                    </a:lnTo>
                    <a:lnTo>
                      <a:pt x="38" y="39"/>
                    </a:lnTo>
                    <a:lnTo>
                      <a:pt x="63" y="31"/>
                    </a:lnTo>
                    <a:lnTo>
                      <a:pt x="90" y="23"/>
                    </a:lnTo>
                    <a:lnTo>
                      <a:pt x="120" y="16"/>
                    </a:lnTo>
                    <a:lnTo>
                      <a:pt x="154" y="10"/>
                    </a:lnTo>
                    <a:lnTo>
                      <a:pt x="189" y="6"/>
                    </a:lnTo>
                    <a:lnTo>
                      <a:pt x="227" y="2"/>
                    </a:lnTo>
                    <a:lnTo>
                      <a:pt x="267" y="1"/>
                    </a:lnTo>
                    <a:lnTo>
                      <a:pt x="308" y="0"/>
                    </a:lnTo>
                    <a:lnTo>
                      <a:pt x="351" y="0"/>
                    </a:lnTo>
                    <a:lnTo>
                      <a:pt x="396" y="1"/>
                    </a:lnTo>
                    <a:lnTo>
                      <a:pt x="441" y="4"/>
                    </a:lnTo>
                    <a:lnTo>
                      <a:pt x="487" y="9"/>
                    </a:lnTo>
                    <a:lnTo>
                      <a:pt x="535" y="15"/>
                    </a:lnTo>
                    <a:lnTo>
                      <a:pt x="583" y="23"/>
                    </a:lnTo>
                    <a:close/>
                  </a:path>
                </a:pathLst>
              </a:custGeom>
              <a:solidFill>
                <a:srgbClr val="E4CD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45">
                <a:extLst>
                  <a:ext uri="{FF2B5EF4-FFF2-40B4-BE49-F238E27FC236}">
                    <a16:creationId xmlns:a16="http://schemas.microsoft.com/office/drawing/2014/main" xmlns="" id="{DF6D4332-8A7C-488A-8BC4-D44175025D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69438" y="2265363"/>
                <a:ext cx="1123950" cy="815975"/>
              </a:xfrm>
              <a:custGeom>
                <a:avLst/>
                <a:gdLst>
                  <a:gd name="T0" fmla="*/ 583 w 708"/>
                  <a:gd name="T1" fmla="*/ 23 h 514"/>
                  <a:gd name="T2" fmla="*/ 610 w 708"/>
                  <a:gd name="T3" fmla="*/ 57 h 514"/>
                  <a:gd name="T4" fmla="*/ 634 w 708"/>
                  <a:gd name="T5" fmla="*/ 92 h 514"/>
                  <a:gd name="T6" fmla="*/ 656 w 708"/>
                  <a:gd name="T7" fmla="*/ 132 h 514"/>
                  <a:gd name="T8" fmla="*/ 674 w 708"/>
                  <a:gd name="T9" fmla="*/ 171 h 514"/>
                  <a:gd name="T10" fmla="*/ 687 w 708"/>
                  <a:gd name="T11" fmla="*/ 213 h 514"/>
                  <a:gd name="T12" fmla="*/ 698 w 708"/>
                  <a:gd name="T13" fmla="*/ 257 h 514"/>
                  <a:gd name="T14" fmla="*/ 705 w 708"/>
                  <a:gd name="T15" fmla="*/ 302 h 514"/>
                  <a:gd name="T16" fmla="*/ 708 w 708"/>
                  <a:gd name="T17" fmla="*/ 350 h 514"/>
                  <a:gd name="T18" fmla="*/ 706 w 708"/>
                  <a:gd name="T19" fmla="*/ 384 h 514"/>
                  <a:gd name="T20" fmla="*/ 697 w 708"/>
                  <a:gd name="T21" fmla="*/ 452 h 514"/>
                  <a:gd name="T22" fmla="*/ 687 w 708"/>
                  <a:gd name="T23" fmla="*/ 484 h 514"/>
                  <a:gd name="T24" fmla="*/ 652 w 708"/>
                  <a:gd name="T25" fmla="*/ 497 h 514"/>
                  <a:gd name="T26" fmla="*/ 613 w 708"/>
                  <a:gd name="T27" fmla="*/ 506 h 514"/>
                  <a:gd name="T28" fmla="*/ 570 w 708"/>
                  <a:gd name="T29" fmla="*/ 513 h 514"/>
                  <a:gd name="T30" fmla="*/ 525 w 708"/>
                  <a:gd name="T31" fmla="*/ 514 h 514"/>
                  <a:gd name="T32" fmla="*/ 525 w 708"/>
                  <a:gd name="T33" fmla="*/ 513 h 514"/>
                  <a:gd name="T34" fmla="*/ 520 w 708"/>
                  <a:gd name="T35" fmla="*/ 510 h 514"/>
                  <a:gd name="T36" fmla="*/ 521 w 708"/>
                  <a:gd name="T37" fmla="*/ 508 h 514"/>
                  <a:gd name="T38" fmla="*/ 532 w 708"/>
                  <a:gd name="T39" fmla="*/ 498 h 514"/>
                  <a:gd name="T40" fmla="*/ 547 w 708"/>
                  <a:gd name="T41" fmla="*/ 486 h 514"/>
                  <a:gd name="T42" fmla="*/ 565 w 708"/>
                  <a:gd name="T43" fmla="*/ 463 h 514"/>
                  <a:gd name="T44" fmla="*/ 585 w 708"/>
                  <a:gd name="T45" fmla="*/ 429 h 514"/>
                  <a:gd name="T46" fmla="*/ 606 w 708"/>
                  <a:gd name="T47" fmla="*/ 389 h 514"/>
                  <a:gd name="T48" fmla="*/ 623 w 708"/>
                  <a:gd name="T49" fmla="*/ 346 h 514"/>
                  <a:gd name="T50" fmla="*/ 637 w 708"/>
                  <a:gd name="T51" fmla="*/ 302 h 514"/>
                  <a:gd name="T52" fmla="*/ 644 w 708"/>
                  <a:gd name="T53" fmla="*/ 258 h 514"/>
                  <a:gd name="T54" fmla="*/ 641 w 708"/>
                  <a:gd name="T55" fmla="*/ 220 h 514"/>
                  <a:gd name="T56" fmla="*/ 637 w 708"/>
                  <a:gd name="T57" fmla="*/ 207 h 514"/>
                  <a:gd name="T58" fmla="*/ 622 w 708"/>
                  <a:gd name="T59" fmla="*/ 181 h 514"/>
                  <a:gd name="T60" fmla="*/ 600 w 708"/>
                  <a:gd name="T61" fmla="*/ 158 h 514"/>
                  <a:gd name="T62" fmla="*/ 570 w 708"/>
                  <a:gd name="T63" fmla="*/ 136 h 514"/>
                  <a:gd name="T64" fmla="*/ 536 w 708"/>
                  <a:gd name="T65" fmla="*/ 118 h 514"/>
                  <a:gd name="T66" fmla="*/ 495 w 708"/>
                  <a:gd name="T67" fmla="*/ 102 h 514"/>
                  <a:gd name="T68" fmla="*/ 429 w 708"/>
                  <a:gd name="T69" fmla="*/ 83 h 514"/>
                  <a:gd name="T70" fmla="*/ 331 w 708"/>
                  <a:gd name="T71" fmla="*/ 64 h 514"/>
                  <a:gd name="T72" fmla="*/ 227 w 708"/>
                  <a:gd name="T73" fmla="*/ 53 h 514"/>
                  <a:gd name="T74" fmla="*/ 128 w 708"/>
                  <a:gd name="T75" fmla="*/ 50 h 514"/>
                  <a:gd name="T76" fmla="*/ 38 w 708"/>
                  <a:gd name="T77" fmla="*/ 53 h 514"/>
                  <a:gd name="T78" fmla="*/ 0 w 708"/>
                  <a:gd name="T79" fmla="*/ 57 h 514"/>
                  <a:gd name="T80" fmla="*/ 38 w 708"/>
                  <a:gd name="T81" fmla="*/ 39 h 514"/>
                  <a:gd name="T82" fmla="*/ 90 w 708"/>
                  <a:gd name="T83" fmla="*/ 23 h 514"/>
                  <a:gd name="T84" fmla="*/ 154 w 708"/>
                  <a:gd name="T85" fmla="*/ 10 h 514"/>
                  <a:gd name="T86" fmla="*/ 227 w 708"/>
                  <a:gd name="T87" fmla="*/ 2 h 514"/>
                  <a:gd name="T88" fmla="*/ 308 w 708"/>
                  <a:gd name="T89" fmla="*/ 0 h 514"/>
                  <a:gd name="T90" fmla="*/ 396 w 708"/>
                  <a:gd name="T91" fmla="*/ 1 h 514"/>
                  <a:gd name="T92" fmla="*/ 487 w 708"/>
                  <a:gd name="T93" fmla="*/ 9 h 514"/>
                  <a:gd name="T94" fmla="*/ 583 w 708"/>
                  <a:gd name="T95" fmla="*/ 23 h 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08" h="514">
                    <a:moveTo>
                      <a:pt x="583" y="23"/>
                    </a:moveTo>
                    <a:lnTo>
                      <a:pt x="583" y="23"/>
                    </a:lnTo>
                    <a:lnTo>
                      <a:pt x="596" y="39"/>
                    </a:lnTo>
                    <a:lnTo>
                      <a:pt x="610" y="57"/>
                    </a:lnTo>
                    <a:lnTo>
                      <a:pt x="622" y="74"/>
                    </a:lnTo>
                    <a:lnTo>
                      <a:pt x="634" y="92"/>
                    </a:lnTo>
                    <a:lnTo>
                      <a:pt x="645" y="111"/>
                    </a:lnTo>
                    <a:lnTo>
                      <a:pt x="656" y="132"/>
                    </a:lnTo>
                    <a:lnTo>
                      <a:pt x="666" y="151"/>
                    </a:lnTo>
                    <a:lnTo>
                      <a:pt x="674" y="171"/>
                    </a:lnTo>
                    <a:lnTo>
                      <a:pt x="682" y="192"/>
                    </a:lnTo>
                    <a:lnTo>
                      <a:pt x="687" y="213"/>
                    </a:lnTo>
                    <a:lnTo>
                      <a:pt x="694" y="235"/>
                    </a:lnTo>
                    <a:lnTo>
                      <a:pt x="698" y="257"/>
                    </a:lnTo>
                    <a:lnTo>
                      <a:pt x="702" y="280"/>
                    </a:lnTo>
                    <a:lnTo>
                      <a:pt x="705" y="302"/>
                    </a:lnTo>
                    <a:lnTo>
                      <a:pt x="706" y="325"/>
                    </a:lnTo>
                    <a:lnTo>
                      <a:pt x="708" y="350"/>
                    </a:lnTo>
                    <a:lnTo>
                      <a:pt x="708" y="350"/>
                    </a:lnTo>
                    <a:lnTo>
                      <a:pt x="706" y="384"/>
                    </a:lnTo>
                    <a:lnTo>
                      <a:pt x="702" y="418"/>
                    </a:lnTo>
                    <a:lnTo>
                      <a:pt x="697" y="452"/>
                    </a:lnTo>
                    <a:lnTo>
                      <a:pt x="687" y="484"/>
                    </a:lnTo>
                    <a:lnTo>
                      <a:pt x="687" y="484"/>
                    </a:lnTo>
                    <a:lnTo>
                      <a:pt x="670" y="491"/>
                    </a:lnTo>
                    <a:lnTo>
                      <a:pt x="652" y="497"/>
                    </a:lnTo>
                    <a:lnTo>
                      <a:pt x="632" y="502"/>
                    </a:lnTo>
                    <a:lnTo>
                      <a:pt x="613" y="506"/>
                    </a:lnTo>
                    <a:lnTo>
                      <a:pt x="591" y="510"/>
                    </a:lnTo>
                    <a:lnTo>
                      <a:pt x="570" y="513"/>
                    </a:lnTo>
                    <a:lnTo>
                      <a:pt x="549" y="514"/>
                    </a:lnTo>
                    <a:lnTo>
                      <a:pt x="525" y="514"/>
                    </a:lnTo>
                    <a:lnTo>
                      <a:pt x="525" y="514"/>
                    </a:lnTo>
                    <a:lnTo>
                      <a:pt x="525" y="513"/>
                    </a:lnTo>
                    <a:lnTo>
                      <a:pt x="524" y="512"/>
                    </a:lnTo>
                    <a:lnTo>
                      <a:pt x="520" y="510"/>
                    </a:lnTo>
                    <a:lnTo>
                      <a:pt x="520" y="509"/>
                    </a:lnTo>
                    <a:lnTo>
                      <a:pt x="521" y="508"/>
                    </a:lnTo>
                    <a:lnTo>
                      <a:pt x="532" y="498"/>
                    </a:lnTo>
                    <a:lnTo>
                      <a:pt x="532" y="498"/>
                    </a:lnTo>
                    <a:lnTo>
                      <a:pt x="539" y="494"/>
                    </a:lnTo>
                    <a:lnTo>
                      <a:pt x="547" y="486"/>
                    </a:lnTo>
                    <a:lnTo>
                      <a:pt x="555" y="475"/>
                    </a:lnTo>
                    <a:lnTo>
                      <a:pt x="565" y="463"/>
                    </a:lnTo>
                    <a:lnTo>
                      <a:pt x="576" y="446"/>
                    </a:lnTo>
                    <a:lnTo>
                      <a:pt x="585" y="429"/>
                    </a:lnTo>
                    <a:lnTo>
                      <a:pt x="596" y="410"/>
                    </a:lnTo>
                    <a:lnTo>
                      <a:pt x="606" y="389"/>
                    </a:lnTo>
                    <a:lnTo>
                      <a:pt x="615" y="367"/>
                    </a:lnTo>
                    <a:lnTo>
                      <a:pt x="623" y="346"/>
                    </a:lnTo>
                    <a:lnTo>
                      <a:pt x="630" y="324"/>
                    </a:lnTo>
                    <a:lnTo>
                      <a:pt x="637" y="302"/>
                    </a:lnTo>
                    <a:lnTo>
                      <a:pt x="641" y="280"/>
                    </a:lnTo>
                    <a:lnTo>
                      <a:pt x="644" y="258"/>
                    </a:lnTo>
                    <a:lnTo>
                      <a:pt x="644" y="239"/>
                    </a:lnTo>
                    <a:lnTo>
                      <a:pt x="641" y="220"/>
                    </a:lnTo>
                    <a:lnTo>
                      <a:pt x="641" y="220"/>
                    </a:lnTo>
                    <a:lnTo>
                      <a:pt x="637" y="207"/>
                    </a:lnTo>
                    <a:lnTo>
                      <a:pt x="630" y="193"/>
                    </a:lnTo>
                    <a:lnTo>
                      <a:pt x="622" y="181"/>
                    </a:lnTo>
                    <a:lnTo>
                      <a:pt x="613" y="168"/>
                    </a:lnTo>
                    <a:lnTo>
                      <a:pt x="600" y="158"/>
                    </a:lnTo>
                    <a:lnTo>
                      <a:pt x="587" y="147"/>
                    </a:lnTo>
                    <a:lnTo>
                      <a:pt x="570" y="136"/>
                    </a:lnTo>
                    <a:lnTo>
                      <a:pt x="554" y="126"/>
                    </a:lnTo>
                    <a:lnTo>
                      <a:pt x="536" y="118"/>
                    </a:lnTo>
                    <a:lnTo>
                      <a:pt x="516" y="110"/>
                    </a:lnTo>
                    <a:lnTo>
                      <a:pt x="495" y="102"/>
                    </a:lnTo>
                    <a:lnTo>
                      <a:pt x="475" y="95"/>
                    </a:lnTo>
                    <a:lnTo>
                      <a:pt x="429" y="83"/>
                    </a:lnTo>
                    <a:lnTo>
                      <a:pt x="380" y="72"/>
                    </a:lnTo>
                    <a:lnTo>
                      <a:pt x="331" y="64"/>
                    </a:lnTo>
                    <a:lnTo>
                      <a:pt x="279" y="57"/>
                    </a:lnTo>
                    <a:lnTo>
                      <a:pt x="227" y="53"/>
                    </a:lnTo>
                    <a:lnTo>
                      <a:pt x="177" y="50"/>
                    </a:lnTo>
                    <a:lnTo>
                      <a:pt x="128" y="50"/>
                    </a:lnTo>
                    <a:lnTo>
                      <a:pt x="82" y="50"/>
                    </a:lnTo>
                    <a:lnTo>
                      <a:pt x="38" y="5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16" y="47"/>
                    </a:lnTo>
                    <a:lnTo>
                      <a:pt x="38" y="39"/>
                    </a:lnTo>
                    <a:lnTo>
                      <a:pt x="63" y="31"/>
                    </a:lnTo>
                    <a:lnTo>
                      <a:pt x="90" y="23"/>
                    </a:lnTo>
                    <a:lnTo>
                      <a:pt x="120" y="16"/>
                    </a:lnTo>
                    <a:lnTo>
                      <a:pt x="154" y="10"/>
                    </a:lnTo>
                    <a:lnTo>
                      <a:pt x="189" y="6"/>
                    </a:lnTo>
                    <a:lnTo>
                      <a:pt x="227" y="2"/>
                    </a:lnTo>
                    <a:lnTo>
                      <a:pt x="267" y="1"/>
                    </a:lnTo>
                    <a:lnTo>
                      <a:pt x="308" y="0"/>
                    </a:lnTo>
                    <a:lnTo>
                      <a:pt x="351" y="0"/>
                    </a:lnTo>
                    <a:lnTo>
                      <a:pt x="396" y="1"/>
                    </a:lnTo>
                    <a:lnTo>
                      <a:pt x="441" y="4"/>
                    </a:lnTo>
                    <a:lnTo>
                      <a:pt x="487" y="9"/>
                    </a:lnTo>
                    <a:lnTo>
                      <a:pt x="535" y="15"/>
                    </a:lnTo>
                    <a:lnTo>
                      <a:pt x="583" y="2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46">
                <a:extLst>
                  <a:ext uri="{FF2B5EF4-FFF2-40B4-BE49-F238E27FC236}">
                    <a16:creationId xmlns:a16="http://schemas.microsoft.com/office/drawing/2014/main" xmlns="" id="{EF2551F9-6065-4136-86CA-520D59F944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1475" y="2743200"/>
                <a:ext cx="346075" cy="228600"/>
              </a:xfrm>
              <a:custGeom>
                <a:avLst/>
                <a:gdLst>
                  <a:gd name="T0" fmla="*/ 96 w 218"/>
                  <a:gd name="T1" fmla="*/ 4 h 144"/>
                  <a:gd name="T2" fmla="*/ 96 w 218"/>
                  <a:gd name="T3" fmla="*/ 4 h 144"/>
                  <a:gd name="T4" fmla="*/ 117 w 218"/>
                  <a:gd name="T5" fmla="*/ 0 h 144"/>
                  <a:gd name="T6" fmla="*/ 139 w 218"/>
                  <a:gd name="T7" fmla="*/ 0 h 144"/>
                  <a:gd name="T8" fmla="*/ 158 w 218"/>
                  <a:gd name="T9" fmla="*/ 2 h 144"/>
                  <a:gd name="T10" fmla="*/ 176 w 218"/>
                  <a:gd name="T11" fmla="*/ 8 h 144"/>
                  <a:gd name="T12" fmla="*/ 191 w 218"/>
                  <a:gd name="T13" fmla="*/ 16 h 144"/>
                  <a:gd name="T14" fmla="*/ 198 w 218"/>
                  <a:gd name="T15" fmla="*/ 20 h 144"/>
                  <a:gd name="T16" fmla="*/ 203 w 218"/>
                  <a:gd name="T17" fmla="*/ 25 h 144"/>
                  <a:gd name="T18" fmla="*/ 209 w 218"/>
                  <a:gd name="T19" fmla="*/ 31 h 144"/>
                  <a:gd name="T20" fmla="*/ 213 w 218"/>
                  <a:gd name="T21" fmla="*/ 38 h 144"/>
                  <a:gd name="T22" fmla="*/ 215 w 218"/>
                  <a:gd name="T23" fmla="*/ 43 h 144"/>
                  <a:gd name="T24" fmla="*/ 217 w 218"/>
                  <a:gd name="T25" fmla="*/ 50 h 144"/>
                  <a:gd name="T26" fmla="*/ 217 w 218"/>
                  <a:gd name="T27" fmla="*/ 50 h 144"/>
                  <a:gd name="T28" fmla="*/ 218 w 218"/>
                  <a:gd name="T29" fmla="*/ 58 h 144"/>
                  <a:gd name="T30" fmla="*/ 218 w 218"/>
                  <a:gd name="T31" fmla="*/ 65 h 144"/>
                  <a:gd name="T32" fmla="*/ 217 w 218"/>
                  <a:gd name="T33" fmla="*/ 72 h 144"/>
                  <a:gd name="T34" fmla="*/ 214 w 218"/>
                  <a:gd name="T35" fmla="*/ 79 h 144"/>
                  <a:gd name="T36" fmla="*/ 211 w 218"/>
                  <a:gd name="T37" fmla="*/ 87 h 144"/>
                  <a:gd name="T38" fmla="*/ 206 w 218"/>
                  <a:gd name="T39" fmla="*/ 94 h 144"/>
                  <a:gd name="T40" fmla="*/ 195 w 218"/>
                  <a:gd name="T41" fmla="*/ 106 h 144"/>
                  <a:gd name="T42" fmla="*/ 181 w 218"/>
                  <a:gd name="T43" fmla="*/ 118 h 144"/>
                  <a:gd name="T44" fmla="*/ 164 w 218"/>
                  <a:gd name="T45" fmla="*/ 128 h 144"/>
                  <a:gd name="T46" fmla="*/ 145 w 218"/>
                  <a:gd name="T47" fmla="*/ 136 h 144"/>
                  <a:gd name="T48" fmla="*/ 123 w 218"/>
                  <a:gd name="T49" fmla="*/ 141 h 144"/>
                  <a:gd name="T50" fmla="*/ 123 w 218"/>
                  <a:gd name="T51" fmla="*/ 141 h 144"/>
                  <a:gd name="T52" fmla="*/ 101 w 218"/>
                  <a:gd name="T53" fmla="*/ 144 h 144"/>
                  <a:gd name="T54" fmla="*/ 81 w 218"/>
                  <a:gd name="T55" fmla="*/ 144 h 144"/>
                  <a:gd name="T56" fmla="*/ 60 w 218"/>
                  <a:gd name="T57" fmla="*/ 141 h 144"/>
                  <a:gd name="T58" fmla="*/ 43 w 218"/>
                  <a:gd name="T59" fmla="*/ 136 h 144"/>
                  <a:gd name="T60" fmla="*/ 28 w 218"/>
                  <a:gd name="T61" fmla="*/ 129 h 144"/>
                  <a:gd name="T62" fmla="*/ 21 w 218"/>
                  <a:gd name="T63" fmla="*/ 124 h 144"/>
                  <a:gd name="T64" fmla="*/ 15 w 218"/>
                  <a:gd name="T65" fmla="*/ 119 h 144"/>
                  <a:gd name="T66" fmla="*/ 10 w 218"/>
                  <a:gd name="T67" fmla="*/ 114 h 144"/>
                  <a:gd name="T68" fmla="*/ 6 w 218"/>
                  <a:gd name="T69" fmla="*/ 107 h 144"/>
                  <a:gd name="T70" fmla="*/ 3 w 218"/>
                  <a:gd name="T71" fmla="*/ 100 h 144"/>
                  <a:gd name="T72" fmla="*/ 2 w 218"/>
                  <a:gd name="T73" fmla="*/ 94 h 144"/>
                  <a:gd name="T74" fmla="*/ 2 w 218"/>
                  <a:gd name="T75" fmla="*/ 94 h 144"/>
                  <a:gd name="T76" fmla="*/ 0 w 218"/>
                  <a:gd name="T77" fmla="*/ 87 h 144"/>
                  <a:gd name="T78" fmla="*/ 0 w 218"/>
                  <a:gd name="T79" fmla="*/ 80 h 144"/>
                  <a:gd name="T80" fmla="*/ 2 w 218"/>
                  <a:gd name="T81" fmla="*/ 72 h 144"/>
                  <a:gd name="T82" fmla="*/ 4 w 218"/>
                  <a:gd name="T83" fmla="*/ 65 h 144"/>
                  <a:gd name="T84" fmla="*/ 9 w 218"/>
                  <a:gd name="T85" fmla="*/ 58 h 144"/>
                  <a:gd name="T86" fmla="*/ 13 w 218"/>
                  <a:gd name="T87" fmla="*/ 51 h 144"/>
                  <a:gd name="T88" fmla="*/ 24 w 218"/>
                  <a:gd name="T89" fmla="*/ 39 h 144"/>
                  <a:gd name="T90" fmla="*/ 37 w 218"/>
                  <a:gd name="T91" fmla="*/ 27 h 144"/>
                  <a:gd name="T92" fmla="*/ 55 w 218"/>
                  <a:gd name="T93" fmla="*/ 17 h 144"/>
                  <a:gd name="T94" fmla="*/ 74 w 218"/>
                  <a:gd name="T95" fmla="*/ 9 h 144"/>
                  <a:gd name="T96" fmla="*/ 96 w 218"/>
                  <a:gd name="T97" fmla="*/ 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18" h="144">
                    <a:moveTo>
                      <a:pt x="96" y="4"/>
                    </a:moveTo>
                    <a:lnTo>
                      <a:pt x="96" y="4"/>
                    </a:lnTo>
                    <a:lnTo>
                      <a:pt x="117" y="0"/>
                    </a:lnTo>
                    <a:lnTo>
                      <a:pt x="139" y="0"/>
                    </a:lnTo>
                    <a:lnTo>
                      <a:pt x="158" y="2"/>
                    </a:lnTo>
                    <a:lnTo>
                      <a:pt x="176" y="8"/>
                    </a:lnTo>
                    <a:lnTo>
                      <a:pt x="191" y="16"/>
                    </a:lnTo>
                    <a:lnTo>
                      <a:pt x="198" y="20"/>
                    </a:lnTo>
                    <a:lnTo>
                      <a:pt x="203" y="25"/>
                    </a:lnTo>
                    <a:lnTo>
                      <a:pt x="209" y="31"/>
                    </a:lnTo>
                    <a:lnTo>
                      <a:pt x="213" y="38"/>
                    </a:lnTo>
                    <a:lnTo>
                      <a:pt x="215" y="43"/>
                    </a:lnTo>
                    <a:lnTo>
                      <a:pt x="217" y="50"/>
                    </a:lnTo>
                    <a:lnTo>
                      <a:pt x="217" y="50"/>
                    </a:lnTo>
                    <a:lnTo>
                      <a:pt x="218" y="58"/>
                    </a:lnTo>
                    <a:lnTo>
                      <a:pt x="218" y="65"/>
                    </a:lnTo>
                    <a:lnTo>
                      <a:pt x="217" y="72"/>
                    </a:lnTo>
                    <a:lnTo>
                      <a:pt x="214" y="79"/>
                    </a:lnTo>
                    <a:lnTo>
                      <a:pt x="211" y="87"/>
                    </a:lnTo>
                    <a:lnTo>
                      <a:pt x="206" y="94"/>
                    </a:lnTo>
                    <a:lnTo>
                      <a:pt x="195" y="106"/>
                    </a:lnTo>
                    <a:lnTo>
                      <a:pt x="181" y="118"/>
                    </a:lnTo>
                    <a:lnTo>
                      <a:pt x="164" y="128"/>
                    </a:lnTo>
                    <a:lnTo>
                      <a:pt x="145" y="136"/>
                    </a:lnTo>
                    <a:lnTo>
                      <a:pt x="123" y="141"/>
                    </a:lnTo>
                    <a:lnTo>
                      <a:pt x="123" y="141"/>
                    </a:lnTo>
                    <a:lnTo>
                      <a:pt x="101" y="144"/>
                    </a:lnTo>
                    <a:lnTo>
                      <a:pt x="81" y="144"/>
                    </a:lnTo>
                    <a:lnTo>
                      <a:pt x="60" y="141"/>
                    </a:lnTo>
                    <a:lnTo>
                      <a:pt x="43" y="136"/>
                    </a:lnTo>
                    <a:lnTo>
                      <a:pt x="28" y="129"/>
                    </a:lnTo>
                    <a:lnTo>
                      <a:pt x="21" y="124"/>
                    </a:lnTo>
                    <a:lnTo>
                      <a:pt x="15" y="119"/>
                    </a:lnTo>
                    <a:lnTo>
                      <a:pt x="10" y="114"/>
                    </a:lnTo>
                    <a:lnTo>
                      <a:pt x="6" y="107"/>
                    </a:lnTo>
                    <a:lnTo>
                      <a:pt x="3" y="100"/>
                    </a:lnTo>
                    <a:lnTo>
                      <a:pt x="2" y="94"/>
                    </a:lnTo>
                    <a:lnTo>
                      <a:pt x="2" y="94"/>
                    </a:lnTo>
                    <a:lnTo>
                      <a:pt x="0" y="87"/>
                    </a:lnTo>
                    <a:lnTo>
                      <a:pt x="0" y="80"/>
                    </a:lnTo>
                    <a:lnTo>
                      <a:pt x="2" y="72"/>
                    </a:lnTo>
                    <a:lnTo>
                      <a:pt x="4" y="65"/>
                    </a:lnTo>
                    <a:lnTo>
                      <a:pt x="9" y="58"/>
                    </a:lnTo>
                    <a:lnTo>
                      <a:pt x="13" y="51"/>
                    </a:lnTo>
                    <a:lnTo>
                      <a:pt x="24" y="39"/>
                    </a:lnTo>
                    <a:lnTo>
                      <a:pt x="37" y="27"/>
                    </a:lnTo>
                    <a:lnTo>
                      <a:pt x="55" y="17"/>
                    </a:lnTo>
                    <a:lnTo>
                      <a:pt x="74" y="9"/>
                    </a:lnTo>
                    <a:lnTo>
                      <a:pt x="96" y="4"/>
                    </a:lnTo>
                    <a:close/>
                  </a:path>
                </a:pathLst>
              </a:custGeom>
              <a:solidFill>
                <a:srgbClr val="E9D4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47">
                <a:extLst>
                  <a:ext uri="{FF2B5EF4-FFF2-40B4-BE49-F238E27FC236}">
                    <a16:creationId xmlns:a16="http://schemas.microsoft.com/office/drawing/2014/main" xmlns="" id="{61871E8A-35B8-4C88-96D7-D1D614ABDF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61475" y="2743200"/>
                <a:ext cx="346075" cy="228600"/>
              </a:xfrm>
              <a:custGeom>
                <a:avLst/>
                <a:gdLst>
                  <a:gd name="T0" fmla="*/ 96 w 218"/>
                  <a:gd name="T1" fmla="*/ 4 h 144"/>
                  <a:gd name="T2" fmla="*/ 96 w 218"/>
                  <a:gd name="T3" fmla="*/ 4 h 144"/>
                  <a:gd name="T4" fmla="*/ 117 w 218"/>
                  <a:gd name="T5" fmla="*/ 0 h 144"/>
                  <a:gd name="T6" fmla="*/ 139 w 218"/>
                  <a:gd name="T7" fmla="*/ 0 h 144"/>
                  <a:gd name="T8" fmla="*/ 158 w 218"/>
                  <a:gd name="T9" fmla="*/ 2 h 144"/>
                  <a:gd name="T10" fmla="*/ 176 w 218"/>
                  <a:gd name="T11" fmla="*/ 8 h 144"/>
                  <a:gd name="T12" fmla="*/ 191 w 218"/>
                  <a:gd name="T13" fmla="*/ 16 h 144"/>
                  <a:gd name="T14" fmla="*/ 198 w 218"/>
                  <a:gd name="T15" fmla="*/ 20 h 144"/>
                  <a:gd name="T16" fmla="*/ 203 w 218"/>
                  <a:gd name="T17" fmla="*/ 25 h 144"/>
                  <a:gd name="T18" fmla="*/ 209 w 218"/>
                  <a:gd name="T19" fmla="*/ 31 h 144"/>
                  <a:gd name="T20" fmla="*/ 213 w 218"/>
                  <a:gd name="T21" fmla="*/ 38 h 144"/>
                  <a:gd name="T22" fmla="*/ 215 w 218"/>
                  <a:gd name="T23" fmla="*/ 43 h 144"/>
                  <a:gd name="T24" fmla="*/ 217 w 218"/>
                  <a:gd name="T25" fmla="*/ 50 h 144"/>
                  <a:gd name="T26" fmla="*/ 217 w 218"/>
                  <a:gd name="T27" fmla="*/ 50 h 144"/>
                  <a:gd name="T28" fmla="*/ 218 w 218"/>
                  <a:gd name="T29" fmla="*/ 58 h 144"/>
                  <a:gd name="T30" fmla="*/ 218 w 218"/>
                  <a:gd name="T31" fmla="*/ 65 h 144"/>
                  <a:gd name="T32" fmla="*/ 217 w 218"/>
                  <a:gd name="T33" fmla="*/ 72 h 144"/>
                  <a:gd name="T34" fmla="*/ 214 w 218"/>
                  <a:gd name="T35" fmla="*/ 79 h 144"/>
                  <a:gd name="T36" fmla="*/ 211 w 218"/>
                  <a:gd name="T37" fmla="*/ 87 h 144"/>
                  <a:gd name="T38" fmla="*/ 206 w 218"/>
                  <a:gd name="T39" fmla="*/ 94 h 144"/>
                  <a:gd name="T40" fmla="*/ 195 w 218"/>
                  <a:gd name="T41" fmla="*/ 106 h 144"/>
                  <a:gd name="T42" fmla="*/ 181 w 218"/>
                  <a:gd name="T43" fmla="*/ 118 h 144"/>
                  <a:gd name="T44" fmla="*/ 164 w 218"/>
                  <a:gd name="T45" fmla="*/ 128 h 144"/>
                  <a:gd name="T46" fmla="*/ 145 w 218"/>
                  <a:gd name="T47" fmla="*/ 136 h 144"/>
                  <a:gd name="T48" fmla="*/ 123 w 218"/>
                  <a:gd name="T49" fmla="*/ 141 h 144"/>
                  <a:gd name="T50" fmla="*/ 123 w 218"/>
                  <a:gd name="T51" fmla="*/ 141 h 144"/>
                  <a:gd name="T52" fmla="*/ 101 w 218"/>
                  <a:gd name="T53" fmla="*/ 144 h 144"/>
                  <a:gd name="T54" fmla="*/ 81 w 218"/>
                  <a:gd name="T55" fmla="*/ 144 h 144"/>
                  <a:gd name="T56" fmla="*/ 60 w 218"/>
                  <a:gd name="T57" fmla="*/ 141 h 144"/>
                  <a:gd name="T58" fmla="*/ 43 w 218"/>
                  <a:gd name="T59" fmla="*/ 136 h 144"/>
                  <a:gd name="T60" fmla="*/ 28 w 218"/>
                  <a:gd name="T61" fmla="*/ 129 h 144"/>
                  <a:gd name="T62" fmla="*/ 21 w 218"/>
                  <a:gd name="T63" fmla="*/ 124 h 144"/>
                  <a:gd name="T64" fmla="*/ 15 w 218"/>
                  <a:gd name="T65" fmla="*/ 119 h 144"/>
                  <a:gd name="T66" fmla="*/ 10 w 218"/>
                  <a:gd name="T67" fmla="*/ 114 h 144"/>
                  <a:gd name="T68" fmla="*/ 6 w 218"/>
                  <a:gd name="T69" fmla="*/ 107 h 144"/>
                  <a:gd name="T70" fmla="*/ 3 w 218"/>
                  <a:gd name="T71" fmla="*/ 100 h 144"/>
                  <a:gd name="T72" fmla="*/ 2 w 218"/>
                  <a:gd name="T73" fmla="*/ 94 h 144"/>
                  <a:gd name="T74" fmla="*/ 2 w 218"/>
                  <a:gd name="T75" fmla="*/ 94 h 144"/>
                  <a:gd name="T76" fmla="*/ 0 w 218"/>
                  <a:gd name="T77" fmla="*/ 87 h 144"/>
                  <a:gd name="T78" fmla="*/ 0 w 218"/>
                  <a:gd name="T79" fmla="*/ 80 h 144"/>
                  <a:gd name="T80" fmla="*/ 2 w 218"/>
                  <a:gd name="T81" fmla="*/ 72 h 144"/>
                  <a:gd name="T82" fmla="*/ 4 w 218"/>
                  <a:gd name="T83" fmla="*/ 65 h 144"/>
                  <a:gd name="T84" fmla="*/ 9 w 218"/>
                  <a:gd name="T85" fmla="*/ 58 h 144"/>
                  <a:gd name="T86" fmla="*/ 13 w 218"/>
                  <a:gd name="T87" fmla="*/ 51 h 144"/>
                  <a:gd name="T88" fmla="*/ 24 w 218"/>
                  <a:gd name="T89" fmla="*/ 39 h 144"/>
                  <a:gd name="T90" fmla="*/ 37 w 218"/>
                  <a:gd name="T91" fmla="*/ 27 h 144"/>
                  <a:gd name="T92" fmla="*/ 55 w 218"/>
                  <a:gd name="T93" fmla="*/ 17 h 144"/>
                  <a:gd name="T94" fmla="*/ 74 w 218"/>
                  <a:gd name="T95" fmla="*/ 9 h 144"/>
                  <a:gd name="T96" fmla="*/ 96 w 218"/>
                  <a:gd name="T97" fmla="*/ 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18" h="144">
                    <a:moveTo>
                      <a:pt x="96" y="4"/>
                    </a:moveTo>
                    <a:lnTo>
                      <a:pt x="96" y="4"/>
                    </a:lnTo>
                    <a:lnTo>
                      <a:pt x="117" y="0"/>
                    </a:lnTo>
                    <a:lnTo>
                      <a:pt x="139" y="0"/>
                    </a:lnTo>
                    <a:lnTo>
                      <a:pt x="158" y="2"/>
                    </a:lnTo>
                    <a:lnTo>
                      <a:pt x="176" y="8"/>
                    </a:lnTo>
                    <a:lnTo>
                      <a:pt x="191" y="16"/>
                    </a:lnTo>
                    <a:lnTo>
                      <a:pt x="198" y="20"/>
                    </a:lnTo>
                    <a:lnTo>
                      <a:pt x="203" y="25"/>
                    </a:lnTo>
                    <a:lnTo>
                      <a:pt x="209" y="31"/>
                    </a:lnTo>
                    <a:lnTo>
                      <a:pt x="213" y="38"/>
                    </a:lnTo>
                    <a:lnTo>
                      <a:pt x="215" y="43"/>
                    </a:lnTo>
                    <a:lnTo>
                      <a:pt x="217" y="50"/>
                    </a:lnTo>
                    <a:lnTo>
                      <a:pt x="217" y="50"/>
                    </a:lnTo>
                    <a:lnTo>
                      <a:pt x="218" y="58"/>
                    </a:lnTo>
                    <a:lnTo>
                      <a:pt x="218" y="65"/>
                    </a:lnTo>
                    <a:lnTo>
                      <a:pt x="217" y="72"/>
                    </a:lnTo>
                    <a:lnTo>
                      <a:pt x="214" y="79"/>
                    </a:lnTo>
                    <a:lnTo>
                      <a:pt x="211" y="87"/>
                    </a:lnTo>
                    <a:lnTo>
                      <a:pt x="206" y="94"/>
                    </a:lnTo>
                    <a:lnTo>
                      <a:pt x="195" y="106"/>
                    </a:lnTo>
                    <a:lnTo>
                      <a:pt x="181" y="118"/>
                    </a:lnTo>
                    <a:lnTo>
                      <a:pt x="164" y="128"/>
                    </a:lnTo>
                    <a:lnTo>
                      <a:pt x="145" y="136"/>
                    </a:lnTo>
                    <a:lnTo>
                      <a:pt x="123" y="141"/>
                    </a:lnTo>
                    <a:lnTo>
                      <a:pt x="123" y="141"/>
                    </a:lnTo>
                    <a:lnTo>
                      <a:pt x="101" y="144"/>
                    </a:lnTo>
                    <a:lnTo>
                      <a:pt x="81" y="144"/>
                    </a:lnTo>
                    <a:lnTo>
                      <a:pt x="60" y="141"/>
                    </a:lnTo>
                    <a:lnTo>
                      <a:pt x="43" y="136"/>
                    </a:lnTo>
                    <a:lnTo>
                      <a:pt x="28" y="129"/>
                    </a:lnTo>
                    <a:lnTo>
                      <a:pt x="21" y="124"/>
                    </a:lnTo>
                    <a:lnTo>
                      <a:pt x="15" y="119"/>
                    </a:lnTo>
                    <a:lnTo>
                      <a:pt x="10" y="114"/>
                    </a:lnTo>
                    <a:lnTo>
                      <a:pt x="6" y="107"/>
                    </a:lnTo>
                    <a:lnTo>
                      <a:pt x="3" y="100"/>
                    </a:lnTo>
                    <a:lnTo>
                      <a:pt x="2" y="94"/>
                    </a:lnTo>
                    <a:lnTo>
                      <a:pt x="2" y="94"/>
                    </a:lnTo>
                    <a:lnTo>
                      <a:pt x="0" y="87"/>
                    </a:lnTo>
                    <a:lnTo>
                      <a:pt x="0" y="80"/>
                    </a:lnTo>
                    <a:lnTo>
                      <a:pt x="2" y="72"/>
                    </a:lnTo>
                    <a:lnTo>
                      <a:pt x="4" y="65"/>
                    </a:lnTo>
                    <a:lnTo>
                      <a:pt x="9" y="58"/>
                    </a:lnTo>
                    <a:lnTo>
                      <a:pt x="13" y="51"/>
                    </a:lnTo>
                    <a:lnTo>
                      <a:pt x="24" y="39"/>
                    </a:lnTo>
                    <a:lnTo>
                      <a:pt x="37" y="27"/>
                    </a:lnTo>
                    <a:lnTo>
                      <a:pt x="55" y="17"/>
                    </a:lnTo>
                    <a:lnTo>
                      <a:pt x="74" y="9"/>
                    </a:lnTo>
                    <a:lnTo>
                      <a:pt x="96" y="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48">
                <a:extLst>
                  <a:ext uri="{FF2B5EF4-FFF2-40B4-BE49-F238E27FC236}">
                    <a16:creationId xmlns:a16="http://schemas.microsoft.com/office/drawing/2014/main" xmlns="" id="{13B38C3C-FB6C-43F4-8250-CE953CCD2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0463" y="2743200"/>
                <a:ext cx="346075" cy="228600"/>
              </a:xfrm>
              <a:custGeom>
                <a:avLst/>
                <a:gdLst>
                  <a:gd name="T0" fmla="*/ 123 w 218"/>
                  <a:gd name="T1" fmla="*/ 4 h 144"/>
                  <a:gd name="T2" fmla="*/ 123 w 218"/>
                  <a:gd name="T3" fmla="*/ 4 h 144"/>
                  <a:gd name="T4" fmla="*/ 101 w 218"/>
                  <a:gd name="T5" fmla="*/ 0 h 144"/>
                  <a:gd name="T6" fmla="*/ 80 w 218"/>
                  <a:gd name="T7" fmla="*/ 0 h 144"/>
                  <a:gd name="T8" fmla="*/ 60 w 218"/>
                  <a:gd name="T9" fmla="*/ 2 h 144"/>
                  <a:gd name="T10" fmla="*/ 42 w 218"/>
                  <a:gd name="T11" fmla="*/ 8 h 144"/>
                  <a:gd name="T12" fmla="*/ 27 w 218"/>
                  <a:gd name="T13" fmla="*/ 16 h 144"/>
                  <a:gd name="T14" fmla="*/ 21 w 218"/>
                  <a:gd name="T15" fmla="*/ 20 h 144"/>
                  <a:gd name="T16" fmla="*/ 15 w 218"/>
                  <a:gd name="T17" fmla="*/ 25 h 144"/>
                  <a:gd name="T18" fmla="*/ 11 w 218"/>
                  <a:gd name="T19" fmla="*/ 31 h 144"/>
                  <a:gd name="T20" fmla="*/ 7 w 218"/>
                  <a:gd name="T21" fmla="*/ 38 h 144"/>
                  <a:gd name="T22" fmla="*/ 3 w 218"/>
                  <a:gd name="T23" fmla="*/ 43 h 144"/>
                  <a:gd name="T24" fmla="*/ 2 w 218"/>
                  <a:gd name="T25" fmla="*/ 50 h 144"/>
                  <a:gd name="T26" fmla="*/ 2 w 218"/>
                  <a:gd name="T27" fmla="*/ 50 h 144"/>
                  <a:gd name="T28" fmla="*/ 0 w 218"/>
                  <a:gd name="T29" fmla="*/ 58 h 144"/>
                  <a:gd name="T30" fmla="*/ 2 w 218"/>
                  <a:gd name="T31" fmla="*/ 65 h 144"/>
                  <a:gd name="T32" fmla="*/ 3 w 218"/>
                  <a:gd name="T33" fmla="*/ 72 h 144"/>
                  <a:gd name="T34" fmla="*/ 4 w 218"/>
                  <a:gd name="T35" fmla="*/ 79 h 144"/>
                  <a:gd name="T36" fmla="*/ 8 w 218"/>
                  <a:gd name="T37" fmla="*/ 87 h 144"/>
                  <a:gd name="T38" fmla="*/ 12 w 218"/>
                  <a:gd name="T39" fmla="*/ 94 h 144"/>
                  <a:gd name="T40" fmla="*/ 23 w 218"/>
                  <a:gd name="T41" fmla="*/ 106 h 144"/>
                  <a:gd name="T42" fmla="*/ 38 w 218"/>
                  <a:gd name="T43" fmla="*/ 118 h 144"/>
                  <a:gd name="T44" fmla="*/ 55 w 218"/>
                  <a:gd name="T45" fmla="*/ 128 h 144"/>
                  <a:gd name="T46" fmla="*/ 74 w 218"/>
                  <a:gd name="T47" fmla="*/ 136 h 144"/>
                  <a:gd name="T48" fmla="*/ 95 w 218"/>
                  <a:gd name="T49" fmla="*/ 141 h 144"/>
                  <a:gd name="T50" fmla="*/ 95 w 218"/>
                  <a:gd name="T51" fmla="*/ 141 h 144"/>
                  <a:gd name="T52" fmla="*/ 117 w 218"/>
                  <a:gd name="T53" fmla="*/ 144 h 144"/>
                  <a:gd name="T54" fmla="*/ 139 w 218"/>
                  <a:gd name="T55" fmla="*/ 144 h 144"/>
                  <a:gd name="T56" fmla="*/ 158 w 218"/>
                  <a:gd name="T57" fmla="*/ 141 h 144"/>
                  <a:gd name="T58" fmla="*/ 176 w 218"/>
                  <a:gd name="T59" fmla="*/ 136 h 144"/>
                  <a:gd name="T60" fmla="*/ 191 w 218"/>
                  <a:gd name="T61" fmla="*/ 129 h 144"/>
                  <a:gd name="T62" fmla="*/ 198 w 218"/>
                  <a:gd name="T63" fmla="*/ 124 h 144"/>
                  <a:gd name="T64" fmla="*/ 203 w 218"/>
                  <a:gd name="T65" fmla="*/ 119 h 144"/>
                  <a:gd name="T66" fmla="*/ 208 w 218"/>
                  <a:gd name="T67" fmla="*/ 114 h 144"/>
                  <a:gd name="T68" fmla="*/ 212 w 218"/>
                  <a:gd name="T69" fmla="*/ 107 h 144"/>
                  <a:gd name="T70" fmla="*/ 215 w 218"/>
                  <a:gd name="T71" fmla="*/ 100 h 144"/>
                  <a:gd name="T72" fmla="*/ 217 w 218"/>
                  <a:gd name="T73" fmla="*/ 94 h 144"/>
                  <a:gd name="T74" fmla="*/ 217 w 218"/>
                  <a:gd name="T75" fmla="*/ 94 h 144"/>
                  <a:gd name="T76" fmla="*/ 218 w 218"/>
                  <a:gd name="T77" fmla="*/ 87 h 144"/>
                  <a:gd name="T78" fmla="*/ 218 w 218"/>
                  <a:gd name="T79" fmla="*/ 80 h 144"/>
                  <a:gd name="T80" fmla="*/ 217 w 218"/>
                  <a:gd name="T81" fmla="*/ 72 h 144"/>
                  <a:gd name="T82" fmla="*/ 214 w 218"/>
                  <a:gd name="T83" fmla="*/ 65 h 144"/>
                  <a:gd name="T84" fmla="*/ 211 w 218"/>
                  <a:gd name="T85" fmla="*/ 58 h 144"/>
                  <a:gd name="T86" fmla="*/ 207 w 218"/>
                  <a:gd name="T87" fmla="*/ 51 h 144"/>
                  <a:gd name="T88" fmla="*/ 195 w 218"/>
                  <a:gd name="T89" fmla="*/ 39 h 144"/>
                  <a:gd name="T90" fmla="*/ 181 w 218"/>
                  <a:gd name="T91" fmla="*/ 27 h 144"/>
                  <a:gd name="T92" fmla="*/ 163 w 218"/>
                  <a:gd name="T93" fmla="*/ 17 h 144"/>
                  <a:gd name="T94" fmla="*/ 144 w 218"/>
                  <a:gd name="T95" fmla="*/ 9 h 144"/>
                  <a:gd name="T96" fmla="*/ 123 w 218"/>
                  <a:gd name="T97" fmla="*/ 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18" h="144">
                    <a:moveTo>
                      <a:pt x="123" y="4"/>
                    </a:moveTo>
                    <a:lnTo>
                      <a:pt x="123" y="4"/>
                    </a:lnTo>
                    <a:lnTo>
                      <a:pt x="101" y="0"/>
                    </a:lnTo>
                    <a:lnTo>
                      <a:pt x="80" y="0"/>
                    </a:lnTo>
                    <a:lnTo>
                      <a:pt x="60" y="2"/>
                    </a:lnTo>
                    <a:lnTo>
                      <a:pt x="42" y="8"/>
                    </a:lnTo>
                    <a:lnTo>
                      <a:pt x="27" y="16"/>
                    </a:lnTo>
                    <a:lnTo>
                      <a:pt x="21" y="20"/>
                    </a:lnTo>
                    <a:lnTo>
                      <a:pt x="15" y="25"/>
                    </a:lnTo>
                    <a:lnTo>
                      <a:pt x="11" y="31"/>
                    </a:lnTo>
                    <a:lnTo>
                      <a:pt x="7" y="38"/>
                    </a:lnTo>
                    <a:lnTo>
                      <a:pt x="3" y="43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0" y="58"/>
                    </a:lnTo>
                    <a:lnTo>
                      <a:pt x="2" y="65"/>
                    </a:lnTo>
                    <a:lnTo>
                      <a:pt x="3" y="72"/>
                    </a:lnTo>
                    <a:lnTo>
                      <a:pt x="4" y="79"/>
                    </a:lnTo>
                    <a:lnTo>
                      <a:pt x="8" y="87"/>
                    </a:lnTo>
                    <a:lnTo>
                      <a:pt x="12" y="94"/>
                    </a:lnTo>
                    <a:lnTo>
                      <a:pt x="23" y="106"/>
                    </a:lnTo>
                    <a:lnTo>
                      <a:pt x="38" y="118"/>
                    </a:lnTo>
                    <a:lnTo>
                      <a:pt x="55" y="128"/>
                    </a:lnTo>
                    <a:lnTo>
                      <a:pt x="74" y="136"/>
                    </a:lnTo>
                    <a:lnTo>
                      <a:pt x="95" y="141"/>
                    </a:lnTo>
                    <a:lnTo>
                      <a:pt x="95" y="141"/>
                    </a:lnTo>
                    <a:lnTo>
                      <a:pt x="117" y="144"/>
                    </a:lnTo>
                    <a:lnTo>
                      <a:pt x="139" y="144"/>
                    </a:lnTo>
                    <a:lnTo>
                      <a:pt x="158" y="141"/>
                    </a:lnTo>
                    <a:lnTo>
                      <a:pt x="176" y="136"/>
                    </a:lnTo>
                    <a:lnTo>
                      <a:pt x="191" y="129"/>
                    </a:lnTo>
                    <a:lnTo>
                      <a:pt x="198" y="124"/>
                    </a:lnTo>
                    <a:lnTo>
                      <a:pt x="203" y="119"/>
                    </a:lnTo>
                    <a:lnTo>
                      <a:pt x="208" y="114"/>
                    </a:lnTo>
                    <a:lnTo>
                      <a:pt x="212" y="107"/>
                    </a:lnTo>
                    <a:lnTo>
                      <a:pt x="215" y="100"/>
                    </a:lnTo>
                    <a:lnTo>
                      <a:pt x="217" y="94"/>
                    </a:lnTo>
                    <a:lnTo>
                      <a:pt x="217" y="94"/>
                    </a:lnTo>
                    <a:lnTo>
                      <a:pt x="218" y="87"/>
                    </a:lnTo>
                    <a:lnTo>
                      <a:pt x="218" y="80"/>
                    </a:lnTo>
                    <a:lnTo>
                      <a:pt x="217" y="72"/>
                    </a:lnTo>
                    <a:lnTo>
                      <a:pt x="214" y="65"/>
                    </a:lnTo>
                    <a:lnTo>
                      <a:pt x="211" y="58"/>
                    </a:lnTo>
                    <a:lnTo>
                      <a:pt x="207" y="51"/>
                    </a:lnTo>
                    <a:lnTo>
                      <a:pt x="195" y="39"/>
                    </a:lnTo>
                    <a:lnTo>
                      <a:pt x="181" y="27"/>
                    </a:lnTo>
                    <a:lnTo>
                      <a:pt x="163" y="17"/>
                    </a:lnTo>
                    <a:lnTo>
                      <a:pt x="144" y="9"/>
                    </a:lnTo>
                    <a:lnTo>
                      <a:pt x="123" y="4"/>
                    </a:lnTo>
                    <a:close/>
                  </a:path>
                </a:pathLst>
              </a:custGeom>
              <a:solidFill>
                <a:srgbClr val="E9D4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9">
                <a:extLst>
                  <a:ext uri="{FF2B5EF4-FFF2-40B4-BE49-F238E27FC236}">
                    <a16:creationId xmlns:a16="http://schemas.microsoft.com/office/drawing/2014/main" xmlns="" id="{CFED50A4-5D9C-464E-B138-DCA13A508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0463" y="2743200"/>
                <a:ext cx="346075" cy="228600"/>
              </a:xfrm>
              <a:custGeom>
                <a:avLst/>
                <a:gdLst>
                  <a:gd name="T0" fmla="*/ 123 w 218"/>
                  <a:gd name="T1" fmla="*/ 4 h 144"/>
                  <a:gd name="T2" fmla="*/ 123 w 218"/>
                  <a:gd name="T3" fmla="*/ 4 h 144"/>
                  <a:gd name="T4" fmla="*/ 101 w 218"/>
                  <a:gd name="T5" fmla="*/ 0 h 144"/>
                  <a:gd name="T6" fmla="*/ 80 w 218"/>
                  <a:gd name="T7" fmla="*/ 0 h 144"/>
                  <a:gd name="T8" fmla="*/ 60 w 218"/>
                  <a:gd name="T9" fmla="*/ 2 h 144"/>
                  <a:gd name="T10" fmla="*/ 42 w 218"/>
                  <a:gd name="T11" fmla="*/ 8 h 144"/>
                  <a:gd name="T12" fmla="*/ 27 w 218"/>
                  <a:gd name="T13" fmla="*/ 16 h 144"/>
                  <a:gd name="T14" fmla="*/ 21 w 218"/>
                  <a:gd name="T15" fmla="*/ 20 h 144"/>
                  <a:gd name="T16" fmla="*/ 15 w 218"/>
                  <a:gd name="T17" fmla="*/ 25 h 144"/>
                  <a:gd name="T18" fmla="*/ 11 w 218"/>
                  <a:gd name="T19" fmla="*/ 31 h 144"/>
                  <a:gd name="T20" fmla="*/ 7 w 218"/>
                  <a:gd name="T21" fmla="*/ 38 h 144"/>
                  <a:gd name="T22" fmla="*/ 3 w 218"/>
                  <a:gd name="T23" fmla="*/ 43 h 144"/>
                  <a:gd name="T24" fmla="*/ 2 w 218"/>
                  <a:gd name="T25" fmla="*/ 50 h 144"/>
                  <a:gd name="T26" fmla="*/ 2 w 218"/>
                  <a:gd name="T27" fmla="*/ 50 h 144"/>
                  <a:gd name="T28" fmla="*/ 0 w 218"/>
                  <a:gd name="T29" fmla="*/ 58 h 144"/>
                  <a:gd name="T30" fmla="*/ 2 w 218"/>
                  <a:gd name="T31" fmla="*/ 65 h 144"/>
                  <a:gd name="T32" fmla="*/ 3 w 218"/>
                  <a:gd name="T33" fmla="*/ 72 h 144"/>
                  <a:gd name="T34" fmla="*/ 4 w 218"/>
                  <a:gd name="T35" fmla="*/ 79 h 144"/>
                  <a:gd name="T36" fmla="*/ 8 w 218"/>
                  <a:gd name="T37" fmla="*/ 87 h 144"/>
                  <a:gd name="T38" fmla="*/ 12 w 218"/>
                  <a:gd name="T39" fmla="*/ 94 h 144"/>
                  <a:gd name="T40" fmla="*/ 23 w 218"/>
                  <a:gd name="T41" fmla="*/ 106 h 144"/>
                  <a:gd name="T42" fmla="*/ 38 w 218"/>
                  <a:gd name="T43" fmla="*/ 118 h 144"/>
                  <a:gd name="T44" fmla="*/ 55 w 218"/>
                  <a:gd name="T45" fmla="*/ 128 h 144"/>
                  <a:gd name="T46" fmla="*/ 74 w 218"/>
                  <a:gd name="T47" fmla="*/ 136 h 144"/>
                  <a:gd name="T48" fmla="*/ 95 w 218"/>
                  <a:gd name="T49" fmla="*/ 141 h 144"/>
                  <a:gd name="T50" fmla="*/ 95 w 218"/>
                  <a:gd name="T51" fmla="*/ 141 h 144"/>
                  <a:gd name="T52" fmla="*/ 117 w 218"/>
                  <a:gd name="T53" fmla="*/ 144 h 144"/>
                  <a:gd name="T54" fmla="*/ 139 w 218"/>
                  <a:gd name="T55" fmla="*/ 144 h 144"/>
                  <a:gd name="T56" fmla="*/ 158 w 218"/>
                  <a:gd name="T57" fmla="*/ 141 h 144"/>
                  <a:gd name="T58" fmla="*/ 176 w 218"/>
                  <a:gd name="T59" fmla="*/ 136 h 144"/>
                  <a:gd name="T60" fmla="*/ 191 w 218"/>
                  <a:gd name="T61" fmla="*/ 129 h 144"/>
                  <a:gd name="T62" fmla="*/ 198 w 218"/>
                  <a:gd name="T63" fmla="*/ 124 h 144"/>
                  <a:gd name="T64" fmla="*/ 203 w 218"/>
                  <a:gd name="T65" fmla="*/ 119 h 144"/>
                  <a:gd name="T66" fmla="*/ 208 w 218"/>
                  <a:gd name="T67" fmla="*/ 114 h 144"/>
                  <a:gd name="T68" fmla="*/ 212 w 218"/>
                  <a:gd name="T69" fmla="*/ 107 h 144"/>
                  <a:gd name="T70" fmla="*/ 215 w 218"/>
                  <a:gd name="T71" fmla="*/ 100 h 144"/>
                  <a:gd name="T72" fmla="*/ 217 w 218"/>
                  <a:gd name="T73" fmla="*/ 94 h 144"/>
                  <a:gd name="T74" fmla="*/ 217 w 218"/>
                  <a:gd name="T75" fmla="*/ 94 h 144"/>
                  <a:gd name="T76" fmla="*/ 218 w 218"/>
                  <a:gd name="T77" fmla="*/ 87 h 144"/>
                  <a:gd name="T78" fmla="*/ 218 w 218"/>
                  <a:gd name="T79" fmla="*/ 80 h 144"/>
                  <a:gd name="T80" fmla="*/ 217 w 218"/>
                  <a:gd name="T81" fmla="*/ 72 h 144"/>
                  <a:gd name="T82" fmla="*/ 214 w 218"/>
                  <a:gd name="T83" fmla="*/ 65 h 144"/>
                  <a:gd name="T84" fmla="*/ 211 w 218"/>
                  <a:gd name="T85" fmla="*/ 58 h 144"/>
                  <a:gd name="T86" fmla="*/ 207 w 218"/>
                  <a:gd name="T87" fmla="*/ 51 h 144"/>
                  <a:gd name="T88" fmla="*/ 195 w 218"/>
                  <a:gd name="T89" fmla="*/ 39 h 144"/>
                  <a:gd name="T90" fmla="*/ 181 w 218"/>
                  <a:gd name="T91" fmla="*/ 27 h 144"/>
                  <a:gd name="T92" fmla="*/ 163 w 218"/>
                  <a:gd name="T93" fmla="*/ 17 h 144"/>
                  <a:gd name="T94" fmla="*/ 144 w 218"/>
                  <a:gd name="T95" fmla="*/ 9 h 144"/>
                  <a:gd name="T96" fmla="*/ 123 w 218"/>
                  <a:gd name="T97" fmla="*/ 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18" h="144">
                    <a:moveTo>
                      <a:pt x="123" y="4"/>
                    </a:moveTo>
                    <a:lnTo>
                      <a:pt x="123" y="4"/>
                    </a:lnTo>
                    <a:lnTo>
                      <a:pt x="101" y="0"/>
                    </a:lnTo>
                    <a:lnTo>
                      <a:pt x="80" y="0"/>
                    </a:lnTo>
                    <a:lnTo>
                      <a:pt x="60" y="2"/>
                    </a:lnTo>
                    <a:lnTo>
                      <a:pt x="42" y="8"/>
                    </a:lnTo>
                    <a:lnTo>
                      <a:pt x="27" y="16"/>
                    </a:lnTo>
                    <a:lnTo>
                      <a:pt x="21" y="20"/>
                    </a:lnTo>
                    <a:lnTo>
                      <a:pt x="15" y="25"/>
                    </a:lnTo>
                    <a:lnTo>
                      <a:pt x="11" y="31"/>
                    </a:lnTo>
                    <a:lnTo>
                      <a:pt x="7" y="38"/>
                    </a:lnTo>
                    <a:lnTo>
                      <a:pt x="3" y="43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0" y="58"/>
                    </a:lnTo>
                    <a:lnTo>
                      <a:pt x="2" y="65"/>
                    </a:lnTo>
                    <a:lnTo>
                      <a:pt x="3" y="72"/>
                    </a:lnTo>
                    <a:lnTo>
                      <a:pt x="4" y="79"/>
                    </a:lnTo>
                    <a:lnTo>
                      <a:pt x="8" y="87"/>
                    </a:lnTo>
                    <a:lnTo>
                      <a:pt x="12" y="94"/>
                    </a:lnTo>
                    <a:lnTo>
                      <a:pt x="23" y="106"/>
                    </a:lnTo>
                    <a:lnTo>
                      <a:pt x="38" y="118"/>
                    </a:lnTo>
                    <a:lnTo>
                      <a:pt x="55" y="128"/>
                    </a:lnTo>
                    <a:lnTo>
                      <a:pt x="74" y="136"/>
                    </a:lnTo>
                    <a:lnTo>
                      <a:pt x="95" y="141"/>
                    </a:lnTo>
                    <a:lnTo>
                      <a:pt x="95" y="141"/>
                    </a:lnTo>
                    <a:lnTo>
                      <a:pt x="117" y="144"/>
                    </a:lnTo>
                    <a:lnTo>
                      <a:pt x="139" y="144"/>
                    </a:lnTo>
                    <a:lnTo>
                      <a:pt x="158" y="141"/>
                    </a:lnTo>
                    <a:lnTo>
                      <a:pt x="176" y="136"/>
                    </a:lnTo>
                    <a:lnTo>
                      <a:pt x="191" y="129"/>
                    </a:lnTo>
                    <a:lnTo>
                      <a:pt x="198" y="124"/>
                    </a:lnTo>
                    <a:lnTo>
                      <a:pt x="203" y="119"/>
                    </a:lnTo>
                    <a:lnTo>
                      <a:pt x="208" y="114"/>
                    </a:lnTo>
                    <a:lnTo>
                      <a:pt x="212" y="107"/>
                    </a:lnTo>
                    <a:lnTo>
                      <a:pt x="215" y="100"/>
                    </a:lnTo>
                    <a:lnTo>
                      <a:pt x="217" y="94"/>
                    </a:lnTo>
                    <a:lnTo>
                      <a:pt x="217" y="94"/>
                    </a:lnTo>
                    <a:lnTo>
                      <a:pt x="218" y="87"/>
                    </a:lnTo>
                    <a:lnTo>
                      <a:pt x="218" y="80"/>
                    </a:lnTo>
                    <a:lnTo>
                      <a:pt x="217" y="72"/>
                    </a:lnTo>
                    <a:lnTo>
                      <a:pt x="214" y="65"/>
                    </a:lnTo>
                    <a:lnTo>
                      <a:pt x="211" y="58"/>
                    </a:lnTo>
                    <a:lnTo>
                      <a:pt x="207" y="51"/>
                    </a:lnTo>
                    <a:lnTo>
                      <a:pt x="195" y="39"/>
                    </a:lnTo>
                    <a:lnTo>
                      <a:pt x="181" y="27"/>
                    </a:lnTo>
                    <a:lnTo>
                      <a:pt x="163" y="17"/>
                    </a:lnTo>
                    <a:lnTo>
                      <a:pt x="144" y="9"/>
                    </a:lnTo>
                    <a:lnTo>
                      <a:pt x="123" y="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50">
                <a:extLst>
                  <a:ext uri="{FF2B5EF4-FFF2-40B4-BE49-F238E27FC236}">
                    <a16:creationId xmlns:a16="http://schemas.microsoft.com/office/drawing/2014/main" xmlns="" id="{46A9B21A-B8A1-44DD-B15B-D8E9209D08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0463" y="2817813"/>
                <a:ext cx="346075" cy="153987"/>
              </a:xfrm>
              <a:custGeom>
                <a:avLst/>
                <a:gdLst>
                  <a:gd name="T0" fmla="*/ 3 w 218"/>
                  <a:gd name="T1" fmla="*/ 0 h 97"/>
                  <a:gd name="T2" fmla="*/ 3 w 218"/>
                  <a:gd name="T3" fmla="*/ 0 h 97"/>
                  <a:gd name="T4" fmla="*/ 2 w 218"/>
                  <a:gd name="T5" fmla="*/ 3 h 97"/>
                  <a:gd name="T6" fmla="*/ 2 w 218"/>
                  <a:gd name="T7" fmla="*/ 3 h 97"/>
                  <a:gd name="T8" fmla="*/ 0 w 218"/>
                  <a:gd name="T9" fmla="*/ 11 h 97"/>
                  <a:gd name="T10" fmla="*/ 2 w 218"/>
                  <a:gd name="T11" fmla="*/ 18 h 97"/>
                  <a:gd name="T12" fmla="*/ 3 w 218"/>
                  <a:gd name="T13" fmla="*/ 25 h 97"/>
                  <a:gd name="T14" fmla="*/ 4 w 218"/>
                  <a:gd name="T15" fmla="*/ 32 h 97"/>
                  <a:gd name="T16" fmla="*/ 8 w 218"/>
                  <a:gd name="T17" fmla="*/ 40 h 97"/>
                  <a:gd name="T18" fmla="*/ 12 w 218"/>
                  <a:gd name="T19" fmla="*/ 47 h 97"/>
                  <a:gd name="T20" fmla="*/ 23 w 218"/>
                  <a:gd name="T21" fmla="*/ 59 h 97"/>
                  <a:gd name="T22" fmla="*/ 38 w 218"/>
                  <a:gd name="T23" fmla="*/ 71 h 97"/>
                  <a:gd name="T24" fmla="*/ 55 w 218"/>
                  <a:gd name="T25" fmla="*/ 81 h 97"/>
                  <a:gd name="T26" fmla="*/ 74 w 218"/>
                  <a:gd name="T27" fmla="*/ 89 h 97"/>
                  <a:gd name="T28" fmla="*/ 95 w 218"/>
                  <a:gd name="T29" fmla="*/ 94 h 97"/>
                  <a:gd name="T30" fmla="*/ 95 w 218"/>
                  <a:gd name="T31" fmla="*/ 94 h 97"/>
                  <a:gd name="T32" fmla="*/ 117 w 218"/>
                  <a:gd name="T33" fmla="*/ 97 h 97"/>
                  <a:gd name="T34" fmla="*/ 139 w 218"/>
                  <a:gd name="T35" fmla="*/ 97 h 97"/>
                  <a:gd name="T36" fmla="*/ 158 w 218"/>
                  <a:gd name="T37" fmla="*/ 94 h 97"/>
                  <a:gd name="T38" fmla="*/ 176 w 218"/>
                  <a:gd name="T39" fmla="*/ 89 h 97"/>
                  <a:gd name="T40" fmla="*/ 191 w 218"/>
                  <a:gd name="T41" fmla="*/ 82 h 97"/>
                  <a:gd name="T42" fmla="*/ 198 w 218"/>
                  <a:gd name="T43" fmla="*/ 77 h 97"/>
                  <a:gd name="T44" fmla="*/ 203 w 218"/>
                  <a:gd name="T45" fmla="*/ 72 h 97"/>
                  <a:gd name="T46" fmla="*/ 208 w 218"/>
                  <a:gd name="T47" fmla="*/ 67 h 97"/>
                  <a:gd name="T48" fmla="*/ 212 w 218"/>
                  <a:gd name="T49" fmla="*/ 60 h 97"/>
                  <a:gd name="T50" fmla="*/ 215 w 218"/>
                  <a:gd name="T51" fmla="*/ 53 h 97"/>
                  <a:gd name="T52" fmla="*/ 217 w 218"/>
                  <a:gd name="T53" fmla="*/ 47 h 97"/>
                  <a:gd name="T54" fmla="*/ 217 w 218"/>
                  <a:gd name="T55" fmla="*/ 47 h 97"/>
                  <a:gd name="T56" fmla="*/ 218 w 218"/>
                  <a:gd name="T57" fmla="*/ 37 h 97"/>
                  <a:gd name="T58" fmla="*/ 217 w 218"/>
                  <a:gd name="T59" fmla="*/ 29 h 97"/>
                  <a:gd name="T60" fmla="*/ 214 w 218"/>
                  <a:gd name="T61" fmla="*/ 19 h 97"/>
                  <a:gd name="T62" fmla="*/ 210 w 218"/>
                  <a:gd name="T63" fmla="*/ 10 h 97"/>
                  <a:gd name="T64" fmla="*/ 210 w 218"/>
                  <a:gd name="T65" fmla="*/ 10 h 97"/>
                  <a:gd name="T66" fmla="*/ 203 w 218"/>
                  <a:gd name="T67" fmla="*/ 21 h 97"/>
                  <a:gd name="T68" fmla="*/ 195 w 218"/>
                  <a:gd name="T69" fmla="*/ 30 h 97"/>
                  <a:gd name="T70" fmla="*/ 187 w 218"/>
                  <a:gd name="T71" fmla="*/ 37 h 97"/>
                  <a:gd name="T72" fmla="*/ 177 w 218"/>
                  <a:gd name="T73" fmla="*/ 44 h 97"/>
                  <a:gd name="T74" fmla="*/ 168 w 218"/>
                  <a:gd name="T75" fmla="*/ 48 h 97"/>
                  <a:gd name="T76" fmla="*/ 158 w 218"/>
                  <a:gd name="T77" fmla="*/ 49 h 97"/>
                  <a:gd name="T78" fmla="*/ 147 w 218"/>
                  <a:gd name="T79" fmla="*/ 48 h 97"/>
                  <a:gd name="T80" fmla="*/ 138 w 218"/>
                  <a:gd name="T81" fmla="*/ 45 h 97"/>
                  <a:gd name="T82" fmla="*/ 138 w 218"/>
                  <a:gd name="T83" fmla="*/ 45 h 97"/>
                  <a:gd name="T84" fmla="*/ 101 w 218"/>
                  <a:gd name="T85" fmla="*/ 29 h 97"/>
                  <a:gd name="T86" fmla="*/ 65 w 218"/>
                  <a:gd name="T87" fmla="*/ 15 h 97"/>
                  <a:gd name="T88" fmla="*/ 49 w 218"/>
                  <a:gd name="T89" fmla="*/ 8 h 97"/>
                  <a:gd name="T90" fmla="*/ 33 w 218"/>
                  <a:gd name="T91" fmla="*/ 4 h 97"/>
                  <a:gd name="T92" fmla="*/ 18 w 218"/>
                  <a:gd name="T93" fmla="*/ 2 h 97"/>
                  <a:gd name="T94" fmla="*/ 3 w 218"/>
                  <a:gd name="T95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18" h="97">
                    <a:moveTo>
                      <a:pt x="3" y="0"/>
                    </a:moveTo>
                    <a:lnTo>
                      <a:pt x="3" y="0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0" y="11"/>
                    </a:lnTo>
                    <a:lnTo>
                      <a:pt x="2" y="18"/>
                    </a:lnTo>
                    <a:lnTo>
                      <a:pt x="3" y="25"/>
                    </a:lnTo>
                    <a:lnTo>
                      <a:pt x="4" y="32"/>
                    </a:lnTo>
                    <a:lnTo>
                      <a:pt x="8" y="40"/>
                    </a:lnTo>
                    <a:lnTo>
                      <a:pt x="12" y="47"/>
                    </a:lnTo>
                    <a:lnTo>
                      <a:pt x="23" y="59"/>
                    </a:lnTo>
                    <a:lnTo>
                      <a:pt x="38" y="71"/>
                    </a:lnTo>
                    <a:lnTo>
                      <a:pt x="55" y="81"/>
                    </a:lnTo>
                    <a:lnTo>
                      <a:pt x="74" y="89"/>
                    </a:lnTo>
                    <a:lnTo>
                      <a:pt x="95" y="94"/>
                    </a:lnTo>
                    <a:lnTo>
                      <a:pt x="95" y="94"/>
                    </a:lnTo>
                    <a:lnTo>
                      <a:pt x="117" y="97"/>
                    </a:lnTo>
                    <a:lnTo>
                      <a:pt x="139" y="97"/>
                    </a:lnTo>
                    <a:lnTo>
                      <a:pt x="158" y="94"/>
                    </a:lnTo>
                    <a:lnTo>
                      <a:pt x="176" y="89"/>
                    </a:lnTo>
                    <a:lnTo>
                      <a:pt x="191" y="82"/>
                    </a:lnTo>
                    <a:lnTo>
                      <a:pt x="198" y="77"/>
                    </a:lnTo>
                    <a:lnTo>
                      <a:pt x="203" y="72"/>
                    </a:lnTo>
                    <a:lnTo>
                      <a:pt x="208" y="67"/>
                    </a:lnTo>
                    <a:lnTo>
                      <a:pt x="212" y="60"/>
                    </a:lnTo>
                    <a:lnTo>
                      <a:pt x="215" y="53"/>
                    </a:lnTo>
                    <a:lnTo>
                      <a:pt x="217" y="47"/>
                    </a:lnTo>
                    <a:lnTo>
                      <a:pt x="217" y="47"/>
                    </a:lnTo>
                    <a:lnTo>
                      <a:pt x="218" y="37"/>
                    </a:lnTo>
                    <a:lnTo>
                      <a:pt x="217" y="29"/>
                    </a:lnTo>
                    <a:lnTo>
                      <a:pt x="214" y="19"/>
                    </a:lnTo>
                    <a:lnTo>
                      <a:pt x="210" y="10"/>
                    </a:lnTo>
                    <a:lnTo>
                      <a:pt x="210" y="10"/>
                    </a:lnTo>
                    <a:lnTo>
                      <a:pt x="203" y="21"/>
                    </a:lnTo>
                    <a:lnTo>
                      <a:pt x="195" y="30"/>
                    </a:lnTo>
                    <a:lnTo>
                      <a:pt x="187" y="37"/>
                    </a:lnTo>
                    <a:lnTo>
                      <a:pt x="177" y="44"/>
                    </a:lnTo>
                    <a:lnTo>
                      <a:pt x="168" y="48"/>
                    </a:lnTo>
                    <a:lnTo>
                      <a:pt x="158" y="49"/>
                    </a:lnTo>
                    <a:lnTo>
                      <a:pt x="147" y="48"/>
                    </a:lnTo>
                    <a:lnTo>
                      <a:pt x="138" y="45"/>
                    </a:lnTo>
                    <a:lnTo>
                      <a:pt x="138" y="45"/>
                    </a:lnTo>
                    <a:lnTo>
                      <a:pt x="101" y="29"/>
                    </a:lnTo>
                    <a:lnTo>
                      <a:pt x="65" y="15"/>
                    </a:lnTo>
                    <a:lnTo>
                      <a:pt x="49" y="8"/>
                    </a:lnTo>
                    <a:lnTo>
                      <a:pt x="33" y="4"/>
                    </a:lnTo>
                    <a:lnTo>
                      <a:pt x="18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E5CD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51">
                <a:extLst>
                  <a:ext uri="{FF2B5EF4-FFF2-40B4-BE49-F238E27FC236}">
                    <a16:creationId xmlns:a16="http://schemas.microsoft.com/office/drawing/2014/main" xmlns="" id="{4F360426-28B1-480A-8CFA-66B41E5FAE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50463" y="2817813"/>
                <a:ext cx="346075" cy="153987"/>
              </a:xfrm>
              <a:custGeom>
                <a:avLst/>
                <a:gdLst>
                  <a:gd name="T0" fmla="*/ 3 w 218"/>
                  <a:gd name="T1" fmla="*/ 0 h 97"/>
                  <a:gd name="T2" fmla="*/ 3 w 218"/>
                  <a:gd name="T3" fmla="*/ 0 h 97"/>
                  <a:gd name="T4" fmla="*/ 2 w 218"/>
                  <a:gd name="T5" fmla="*/ 3 h 97"/>
                  <a:gd name="T6" fmla="*/ 2 w 218"/>
                  <a:gd name="T7" fmla="*/ 3 h 97"/>
                  <a:gd name="T8" fmla="*/ 0 w 218"/>
                  <a:gd name="T9" fmla="*/ 11 h 97"/>
                  <a:gd name="T10" fmla="*/ 2 w 218"/>
                  <a:gd name="T11" fmla="*/ 18 h 97"/>
                  <a:gd name="T12" fmla="*/ 3 w 218"/>
                  <a:gd name="T13" fmla="*/ 25 h 97"/>
                  <a:gd name="T14" fmla="*/ 4 w 218"/>
                  <a:gd name="T15" fmla="*/ 32 h 97"/>
                  <a:gd name="T16" fmla="*/ 8 w 218"/>
                  <a:gd name="T17" fmla="*/ 40 h 97"/>
                  <a:gd name="T18" fmla="*/ 12 w 218"/>
                  <a:gd name="T19" fmla="*/ 47 h 97"/>
                  <a:gd name="T20" fmla="*/ 23 w 218"/>
                  <a:gd name="T21" fmla="*/ 59 h 97"/>
                  <a:gd name="T22" fmla="*/ 38 w 218"/>
                  <a:gd name="T23" fmla="*/ 71 h 97"/>
                  <a:gd name="T24" fmla="*/ 55 w 218"/>
                  <a:gd name="T25" fmla="*/ 81 h 97"/>
                  <a:gd name="T26" fmla="*/ 74 w 218"/>
                  <a:gd name="T27" fmla="*/ 89 h 97"/>
                  <a:gd name="T28" fmla="*/ 95 w 218"/>
                  <a:gd name="T29" fmla="*/ 94 h 97"/>
                  <a:gd name="T30" fmla="*/ 95 w 218"/>
                  <a:gd name="T31" fmla="*/ 94 h 97"/>
                  <a:gd name="T32" fmla="*/ 117 w 218"/>
                  <a:gd name="T33" fmla="*/ 97 h 97"/>
                  <a:gd name="T34" fmla="*/ 139 w 218"/>
                  <a:gd name="T35" fmla="*/ 97 h 97"/>
                  <a:gd name="T36" fmla="*/ 158 w 218"/>
                  <a:gd name="T37" fmla="*/ 94 h 97"/>
                  <a:gd name="T38" fmla="*/ 176 w 218"/>
                  <a:gd name="T39" fmla="*/ 89 h 97"/>
                  <a:gd name="T40" fmla="*/ 191 w 218"/>
                  <a:gd name="T41" fmla="*/ 82 h 97"/>
                  <a:gd name="T42" fmla="*/ 198 w 218"/>
                  <a:gd name="T43" fmla="*/ 77 h 97"/>
                  <a:gd name="T44" fmla="*/ 203 w 218"/>
                  <a:gd name="T45" fmla="*/ 72 h 97"/>
                  <a:gd name="T46" fmla="*/ 208 w 218"/>
                  <a:gd name="T47" fmla="*/ 67 h 97"/>
                  <a:gd name="T48" fmla="*/ 212 w 218"/>
                  <a:gd name="T49" fmla="*/ 60 h 97"/>
                  <a:gd name="T50" fmla="*/ 215 w 218"/>
                  <a:gd name="T51" fmla="*/ 53 h 97"/>
                  <a:gd name="T52" fmla="*/ 217 w 218"/>
                  <a:gd name="T53" fmla="*/ 47 h 97"/>
                  <a:gd name="T54" fmla="*/ 217 w 218"/>
                  <a:gd name="T55" fmla="*/ 47 h 97"/>
                  <a:gd name="T56" fmla="*/ 218 w 218"/>
                  <a:gd name="T57" fmla="*/ 37 h 97"/>
                  <a:gd name="T58" fmla="*/ 217 w 218"/>
                  <a:gd name="T59" fmla="*/ 29 h 97"/>
                  <a:gd name="T60" fmla="*/ 214 w 218"/>
                  <a:gd name="T61" fmla="*/ 19 h 97"/>
                  <a:gd name="T62" fmla="*/ 210 w 218"/>
                  <a:gd name="T63" fmla="*/ 10 h 97"/>
                  <a:gd name="T64" fmla="*/ 210 w 218"/>
                  <a:gd name="T65" fmla="*/ 10 h 97"/>
                  <a:gd name="T66" fmla="*/ 203 w 218"/>
                  <a:gd name="T67" fmla="*/ 21 h 97"/>
                  <a:gd name="T68" fmla="*/ 195 w 218"/>
                  <a:gd name="T69" fmla="*/ 30 h 97"/>
                  <a:gd name="T70" fmla="*/ 187 w 218"/>
                  <a:gd name="T71" fmla="*/ 37 h 97"/>
                  <a:gd name="T72" fmla="*/ 177 w 218"/>
                  <a:gd name="T73" fmla="*/ 44 h 97"/>
                  <a:gd name="T74" fmla="*/ 168 w 218"/>
                  <a:gd name="T75" fmla="*/ 48 h 97"/>
                  <a:gd name="T76" fmla="*/ 158 w 218"/>
                  <a:gd name="T77" fmla="*/ 49 h 97"/>
                  <a:gd name="T78" fmla="*/ 147 w 218"/>
                  <a:gd name="T79" fmla="*/ 48 h 97"/>
                  <a:gd name="T80" fmla="*/ 138 w 218"/>
                  <a:gd name="T81" fmla="*/ 45 h 97"/>
                  <a:gd name="T82" fmla="*/ 138 w 218"/>
                  <a:gd name="T83" fmla="*/ 45 h 97"/>
                  <a:gd name="T84" fmla="*/ 101 w 218"/>
                  <a:gd name="T85" fmla="*/ 29 h 97"/>
                  <a:gd name="T86" fmla="*/ 65 w 218"/>
                  <a:gd name="T87" fmla="*/ 15 h 97"/>
                  <a:gd name="T88" fmla="*/ 49 w 218"/>
                  <a:gd name="T89" fmla="*/ 8 h 97"/>
                  <a:gd name="T90" fmla="*/ 33 w 218"/>
                  <a:gd name="T91" fmla="*/ 4 h 97"/>
                  <a:gd name="T92" fmla="*/ 18 w 218"/>
                  <a:gd name="T93" fmla="*/ 2 h 97"/>
                  <a:gd name="T94" fmla="*/ 3 w 218"/>
                  <a:gd name="T95" fmla="*/ 0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18" h="97">
                    <a:moveTo>
                      <a:pt x="3" y="0"/>
                    </a:moveTo>
                    <a:lnTo>
                      <a:pt x="3" y="0"/>
                    </a:lnTo>
                    <a:lnTo>
                      <a:pt x="2" y="3"/>
                    </a:lnTo>
                    <a:lnTo>
                      <a:pt x="2" y="3"/>
                    </a:lnTo>
                    <a:lnTo>
                      <a:pt x="0" y="11"/>
                    </a:lnTo>
                    <a:lnTo>
                      <a:pt x="2" y="18"/>
                    </a:lnTo>
                    <a:lnTo>
                      <a:pt x="3" y="25"/>
                    </a:lnTo>
                    <a:lnTo>
                      <a:pt x="4" y="32"/>
                    </a:lnTo>
                    <a:lnTo>
                      <a:pt x="8" y="40"/>
                    </a:lnTo>
                    <a:lnTo>
                      <a:pt x="12" y="47"/>
                    </a:lnTo>
                    <a:lnTo>
                      <a:pt x="23" y="59"/>
                    </a:lnTo>
                    <a:lnTo>
                      <a:pt x="38" y="71"/>
                    </a:lnTo>
                    <a:lnTo>
                      <a:pt x="55" y="81"/>
                    </a:lnTo>
                    <a:lnTo>
                      <a:pt x="74" y="89"/>
                    </a:lnTo>
                    <a:lnTo>
                      <a:pt x="95" y="94"/>
                    </a:lnTo>
                    <a:lnTo>
                      <a:pt x="95" y="94"/>
                    </a:lnTo>
                    <a:lnTo>
                      <a:pt x="117" y="97"/>
                    </a:lnTo>
                    <a:lnTo>
                      <a:pt x="139" y="97"/>
                    </a:lnTo>
                    <a:lnTo>
                      <a:pt x="158" y="94"/>
                    </a:lnTo>
                    <a:lnTo>
                      <a:pt x="176" y="89"/>
                    </a:lnTo>
                    <a:lnTo>
                      <a:pt x="191" y="82"/>
                    </a:lnTo>
                    <a:lnTo>
                      <a:pt x="198" y="77"/>
                    </a:lnTo>
                    <a:lnTo>
                      <a:pt x="203" y="72"/>
                    </a:lnTo>
                    <a:lnTo>
                      <a:pt x="208" y="67"/>
                    </a:lnTo>
                    <a:lnTo>
                      <a:pt x="212" y="60"/>
                    </a:lnTo>
                    <a:lnTo>
                      <a:pt x="215" y="53"/>
                    </a:lnTo>
                    <a:lnTo>
                      <a:pt x="217" y="47"/>
                    </a:lnTo>
                    <a:lnTo>
                      <a:pt x="217" y="47"/>
                    </a:lnTo>
                    <a:lnTo>
                      <a:pt x="218" y="37"/>
                    </a:lnTo>
                    <a:lnTo>
                      <a:pt x="217" y="29"/>
                    </a:lnTo>
                    <a:lnTo>
                      <a:pt x="214" y="19"/>
                    </a:lnTo>
                    <a:lnTo>
                      <a:pt x="210" y="10"/>
                    </a:lnTo>
                    <a:lnTo>
                      <a:pt x="210" y="10"/>
                    </a:lnTo>
                    <a:lnTo>
                      <a:pt x="203" y="21"/>
                    </a:lnTo>
                    <a:lnTo>
                      <a:pt x="195" y="30"/>
                    </a:lnTo>
                    <a:lnTo>
                      <a:pt x="187" y="37"/>
                    </a:lnTo>
                    <a:lnTo>
                      <a:pt x="177" y="44"/>
                    </a:lnTo>
                    <a:lnTo>
                      <a:pt x="168" y="48"/>
                    </a:lnTo>
                    <a:lnTo>
                      <a:pt x="158" y="49"/>
                    </a:lnTo>
                    <a:lnTo>
                      <a:pt x="147" y="48"/>
                    </a:lnTo>
                    <a:lnTo>
                      <a:pt x="138" y="45"/>
                    </a:lnTo>
                    <a:lnTo>
                      <a:pt x="138" y="45"/>
                    </a:lnTo>
                    <a:lnTo>
                      <a:pt x="101" y="29"/>
                    </a:lnTo>
                    <a:lnTo>
                      <a:pt x="65" y="15"/>
                    </a:lnTo>
                    <a:lnTo>
                      <a:pt x="49" y="8"/>
                    </a:lnTo>
                    <a:lnTo>
                      <a:pt x="33" y="4"/>
                    </a:lnTo>
                    <a:lnTo>
                      <a:pt x="18" y="2"/>
                    </a:lnTo>
                    <a:lnTo>
                      <a:pt x="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52">
                <a:extLst>
                  <a:ext uri="{FF2B5EF4-FFF2-40B4-BE49-F238E27FC236}">
                    <a16:creationId xmlns:a16="http://schemas.microsoft.com/office/drawing/2014/main" xmlns="" id="{6C0AD9E5-C23C-4F95-9AEE-5DE3D7C2F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60063" y="3211513"/>
                <a:ext cx="812800" cy="1177925"/>
              </a:xfrm>
              <a:custGeom>
                <a:avLst/>
                <a:gdLst>
                  <a:gd name="T0" fmla="*/ 0 w 512"/>
                  <a:gd name="T1" fmla="*/ 0 h 742"/>
                  <a:gd name="T2" fmla="*/ 0 w 512"/>
                  <a:gd name="T3" fmla="*/ 0 h 742"/>
                  <a:gd name="T4" fmla="*/ 18 w 512"/>
                  <a:gd name="T5" fmla="*/ 6 h 742"/>
                  <a:gd name="T6" fmla="*/ 37 w 512"/>
                  <a:gd name="T7" fmla="*/ 12 h 742"/>
                  <a:gd name="T8" fmla="*/ 56 w 512"/>
                  <a:gd name="T9" fmla="*/ 21 h 742"/>
                  <a:gd name="T10" fmla="*/ 75 w 512"/>
                  <a:gd name="T11" fmla="*/ 29 h 742"/>
                  <a:gd name="T12" fmla="*/ 94 w 512"/>
                  <a:gd name="T13" fmla="*/ 40 h 742"/>
                  <a:gd name="T14" fmla="*/ 113 w 512"/>
                  <a:gd name="T15" fmla="*/ 51 h 742"/>
                  <a:gd name="T16" fmla="*/ 133 w 512"/>
                  <a:gd name="T17" fmla="*/ 63 h 742"/>
                  <a:gd name="T18" fmla="*/ 152 w 512"/>
                  <a:gd name="T19" fmla="*/ 76 h 742"/>
                  <a:gd name="T20" fmla="*/ 171 w 512"/>
                  <a:gd name="T21" fmla="*/ 91 h 742"/>
                  <a:gd name="T22" fmla="*/ 191 w 512"/>
                  <a:gd name="T23" fmla="*/ 106 h 742"/>
                  <a:gd name="T24" fmla="*/ 210 w 512"/>
                  <a:gd name="T25" fmla="*/ 124 h 742"/>
                  <a:gd name="T26" fmla="*/ 229 w 512"/>
                  <a:gd name="T27" fmla="*/ 142 h 742"/>
                  <a:gd name="T28" fmla="*/ 248 w 512"/>
                  <a:gd name="T29" fmla="*/ 161 h 742"/>
                  <a:gd name="T30" fmla="*/ 265 w 512"/>
                  <a:gd name="T31" fmla="*/ 180 h 742"/>
                  <a:gd name="T32" fmla="*/ 284 w 512"/>
                  <a:gd name="T33" fmla="*/ 200 h 742"/>
                  <a:gd name="T34" fmla="*/ 302 w 512"/>
                  <a:gd name="T35" fmla="*/ 223 h 742"/>
                  <a:gd name="T36" fmla="*/ 320 w 512"/>
                  <a:gd name="T37" fmla="*/ 245 h 742"/>
                  <a:gd name="T38" fmla="*/ 336 w 512"/>
                  <a:gd name="T39" fmla="*/ 270 h 742"/>
                  <a:gd name="T40" fmla="*/ 352 w 512"/>
                  <a:gd name="T41" fmla="*/ 294 h 742"/>
                  <a:gd name="T42" fmla="*/ 369 w 512"/>
                  <a:gd name="T43" fmla="*/ 320 h 742"/>
                  <a:gd name="T44" fmla="*/ 385 w 512"/>
                  <a:gd name="T45" fmla="*/ 346 h 742"/>
                  <a:gd name="T46" fmla="*/ 400 w 512"/>
                  <a:gd name="T47" fmla="*/ 373 h 742"/>
                  <a:gd name="T48" fmla="*/ 415 w 512"/>
                  <a:gd name="T49" fmla="*/ 402 h 742"/>
                  <a:gd name="T50" fmla="*/ 429 w 512"/>
                  <a:gd name="T51" fmla="*/ 431 h 742"/>
                  <a:gd name="T52" fmla="*/ 441 w 512"/>
                  <a:gd name="T53" fmla="*/ 460 h 742"/>
                  <a:gd name="T54" fmla="*/ 455 w 512"/>
                  <a:gd name="T55" fmla="*/ 490 h 742"/>
                  <a:gd name="T56" fmla="*/ 465 w 512"/>
                  <a:gd name="T57" fmla="*/ 522 h 742"/>
                  <a:gd name="T58" fmla="*/ 476 w 512"/>
                  <a:gd name="T59" fmla="*/ 554 h 742"/>
                  <a:gd name="T60" fmla="*/ 487 w 512"/>
                  <a:gd name="T61" fmla="*/ 587 h 742"/>
                  <a:gd name="T62" fmla="*/ 495 w 512"/>
                  <a:gd name="T63" fmla="*/ 620 h 742"/>
                  <a:gd name="T64" fmla="*/ 504 w 512"/>
                  <a:gd name="T65" fmla="*/ 654 h 742"/>
                  <a:gd name="T66" fmla="*/ 512 w 512"/>
                  <a:gd name="T67" fmla="*/ 689 h 742"/>
                  <a:gd name="T68" fmla="*/ 512 w 512"/>
                  <a:gd name="T69" fmla="*/ 689 h 742"/>
                  <a:gd name="T70" fmla="*/ 512 w 512"/>
                  <a:gd name="T71" fmla="*/ 689 h 742"/>
                  <a:gd name="T72" fmla="*/ 474 w 512"/>
                  <a:gd name="T73" fmla="*/ 699 h 742"/>
                  <a:gd name="T74" fmla="*/ 423 w 512"/>
                  <a:gd name="T75" fmla="*/ 712 h 742"/>
                  <a:gd name="T76" fmla="*/ 400 w 512"/>
                  <a:gd name="T77" fmla="*/ 721 h 742"/>
                  <a:gd name="T78" fmla="*/ 380 w 512"/>
                  <a:gd name="T79" fmla="*/ 729 h 742"/>
                  <a:gd name="T80" fmla="*/ 365 w 512"/>
                  <a:gd name="T81" fmla="*/ 736 h 742"/>
                  <a:gd name="T82" fmla="*/ 361 w 512"/>
                  <a:gd name="T83" fmla="*/ 740 h 742"/>
                  <a:gd name="T84" fmla="*/ 358 w 512"/>
                  <a:gd name="T85" fmla="*/ 742 h 742"/>
                  <a:gd name="T86" fmla="*/ 358 w 512"/>
                  <a:gd name="T87" fmla="*/ 742 h 742"/>
                  <a:gd name="T88" fmla="*/ 358 w 512"/>
                  <a:gd name="T89" fmla="*/ 742 h 742"/>
                  <a:gd name="T90" fmla="*/ 343 w 512"/>
                  <a:gd name="T91" fmla="*/ 672 h 742"/>
                  <a:gd name="T92" fmla="*/ 327 w 512"/>
                  <a:gd name="T93" fmla="*/ 603 h 742"/>
                  <a:gd name="T94" fmla="*/ 309 w 512"/>
                  <a:gd name="T95" fmla="*/ 539 h 742"/>
                  <a:gd name="T96" fmla="*/ 290 w 512"/>
                  <a:gd name="T97" fmla="*/ 478 h 742"/>
                  <a:gd name="T98" fmla="*/ 271 w 512"/>
                  <a:gd name="T99" fmla="*/ 422 h 742"/>
                  <a:gd name="T100" fmla="*/ 250 w 512"/>
                  <a:gd name="T101" fmla="*/ 368 h 742"/>
                  <a:gd name="T102" fmla="*/ 227 w 512"/>
                  <a:gd name="T103" fmla="*/ 319 h 742"/>
                  <a:gd name="T104" fmla="*/ 205 w 512"/>
                  <a:gd name="T105" fmla="*/ 271 h 742"/>
                  <a:gd name="T106" fmla="*/ 181 w 512"/>
                  <a:gd name="T107" fmla="*/ 228 h 742"/>
                  <a:gd name="T108" fmla="*/ 156 w 512"/>
                  <a:gd name="T109" fmla="*/ 187 h 742"/>
                  <a:gd name="T110" fmla="*/ 132 w 512"/>
                  <a:gd name="T111" fmla="*/ 149 h 742"/>
                  <a:gd name="T112" fmla="*/ 106 w 512"/>
                  <a:gd name="T113" fmla="*/ 115 h 742"/>
                  <a:gd name="T114" fmla="*/ 80 w 512"/>
                  <a:gd name="T115" fmla="*/ 82 h 742"/>
                  <a:gd name="T116" fmla="*/ 54 w 512"/>
                  <a:gd name="T117" fmla="*/ 52 h 742"/>
                  <a:gd name="T118" fmla="*/ 27 w 512"/>
                  <a:gd name="T119" fmla="*/ 25 h 742"/>
                  <a:gd name="T120" fmla="*/ 0 w 512"/>
                  <a:gd name="T121" fmla="*/ 0 h 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2" h="742">
                    <a:moveTo>
                      <a:pt x="0" y="0"/>
                    </a:moveTo>
                    <a:lnTo>
                      <a:pt x="0" y="0"/>
                    </a:lnTo>
                    <a:lnTo>
                      <a:pt x="18" y="6"/>
                    </a:lnTo>
                    <a:lnTo>
                      <a:pt x="37" y="12"/>
                    </a:lnTo>
                    <a:lnTo>
                      <a:pt x="56" y="21"/>
                    </a:lnTo>
                    <a:lnTo>
                      <a:pt x="75" y="29"/>
                    </a:lnTo>
                    <a:lnTo>
                      <a:pt x="94" y="40"/>
                    </a:lnTo>
                    <a:lnTo>
                      <a:pt x="113" y="51"/>
                    </a:lnTo>
                    <a:lnTo>
                      <a:pt x="133" y="63"/>
                    </a:lnTo>
                    <a:lnTo>
                      <a:pt x="152" y="76"/>
                    </a:lnTo>
                    <a:lnTo>
                      <a:pt x="171" y="91"/>
                    </a:lnTo>
                    <a:lnTo>
                      <a:pt x="191" y="106"/>
                    </a:lnTo>
                    <a:lnTo>
                      <a:pt x="210" y="124"/>
                    </a:lnTo>
                    <a:lnTo>
                      <a:pt x="229" y="142"/>
                    </a:lnTo>
                    <a:lnTo>
                      <a:pt x="248" y="161"/>
                    </a:lnTo>
                    <a:lnTo>
                      <a:pt x="265" y="180"/>
                    </a:lnTo>
                    <a:lnTo>
                      <a:pt x="284" y="200"/>
                    </a:lnTo>
                    <a:lnTo>
                      <a:pt x="302" y="223"/>
                    </a:lnTo>
                    <a:lnTo>
                      <a:pt x="320" y="245"/>
                    </a:lnTo>
                    <a:lnTo>
                      <a:pt x="336" y="270"/>
                    </a:lnTo>
                    <a:lnTo>
                      <a:pt x="352" y="294"/>
                    </a:lnTo>
                    <a:lnTo>
                      <a:pt x="369" y="320"/>
                    </a:lnTo>
                    <a:lnTo>
                      <a:pt x="385" y="346"/>
                    </a:lnTo>
                    <a:lnTo>
                      <a:pt x="400" y="373"/>
                    </a:lnTo>
                    <a:lnTo>
                      <a:pt x="415" y="402"/>
                    </a:lnTo>
                    <a:lnTo>
                      <a:pt x="429" y="431"/>
                    </a:lnTo>
                    <a:lnTo>
                      <a:pt x="441" y="460"/>
                    </a:lnTo>
                    <a:lnTo>
                      <a:pt x="455" y="490"/>
                    </a:lnTo>
                    <a:lnTo>
                      <a:pt x="465" y="522"/>
                    </a:lnTo>
                    <a:lnTo>
                      <a:pt x="476" y="554"/>
                    </a:lnTo>
                    <a:lnTo>
                      <a:pt x="487" y="587"/>
                    </a:lnTo>
                    <a:lnTo>
                      <a:pt x="495" y="620"/>
                    </a:lnTo>
                    <a:lnTo>
                      <a:pt x="504" y="654"/>
                    </a:lnTo>
                    <a:lnTo>
                      <a:pt x="512" y="689"/>
                    </a:lnTo>
                    <a:lnTo>
                      <a:pt x="512" y="689"/>
                    </a:lnTo>
                    <a:lnTo>
                      <a:pt x="512" y="689"/>
                    </a:lnTo>
                    <a:lnTo>
                      <a:pt x="474" y="699"/>
                    </a:lnTo>
                    <a:lnTo>
                      <a:pt x="423" y="712"/>
                    </a:lnTo>
                    <a:lnTo>
                      <a:pt x="400" y="721"/>
                    </a:lnTo>
                    <a:lnTo>
                      <a:pt x="380" y="729"/>
                    </a:lnTo>
                    <a:lnTo>
                      <a:pt x="365" y="736"/>
                    </a:lnTo>
                    <a:lnTo>
                      <a:pt x="361" y="740"/>
                    </a:lnTo>
                    <a:lnTo>
                      <a:pt x="358" y="742"/>
                    </a:lnTo>
                    <a:lnTo>
                      <a:pt x="358" y="742"/>
                    </a:lnTo>
                    <a:lnTo>
                      <a:pt x="358" y="742"/>
                    </a:lnTo>
                    <a:lnTo>
                      <a:pt x="343" y="672"/>
                    </a:lnTo>
                    <a:lnTo>
                      <a:pt x="327" y="603"/>
                    </a:lnTo>
                    <a:lnTo>
                      <a:pt x="309" y="539"/>
                    </a:lnTo>
                    <a:lnTo>
                      <a:pt x="290" y="478"/>
                    </a:lnTo>
                    <a:lnTo>
                      <a:pt x="271" y="422"/>
                    </a:lnTo>
                    <a:lnTo>
                      <a:pt x="250" y="368"/>
                    </a:lnTo>
                    <a:lnTo>
                      <a:pt x="227" y="319"/>
                    </a:lnTo>
                    <a:lnTo>
                      <a:pt x="205" y="271"/>
                    </a:lnTo>
                    <a:lnTo>
                      <a:pt x="181" y="228"/>
                    </a:lnTo>
                    <a:lnTo>
                      <a:pt x="156" y="187"/>
                    </a:lnTo>
                    <a:lnTo>
                      <a:pt x="132" y="149"/>
                    </a:lnTo>
                    <a:lnTo>
                      <a:pt x="106" y="115"/>
                    </a:lnTo>
                    <a:lnTo>
                      <a:pt x="80" y="82"/>
                    </a:lnTo>
                    <a:lnTo>
                      <a:pt x="54" y="52"/>
                    </a:lnTo>
                    <a:lnTo>
                      <a:pt x="27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53">
                <a:extLst>
                  <a:ext uri="{FF2B5EF4-FFF2-40B4-BE49-F238E27FC236}">
                    <a16:creationId xmlns:a16="http://schemas.microsoft.com/office/drawing/2014/main" xmlns="" id="{C3D1E322-2352-47EE-89C6-1B2D3191EC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60063" y="3211513"/>
                <a:ext cx="812800" cy="1177925"/>
              </a:xfrm>
              <a:custGeom>
                <a:avLst/>
                <a:gdLst>
                  <a:gd name="T0" fmla="*/ 0 w 512"/>
                  <a:gd name="T1" fmla="*/ 0 h 742"/>
                  <a:gd name="T2" fmla="*/ 0 w 512"/>
                  <a:gd name="T3" fmla="*/ 0 h 742"/>
                  <a:gd name="T4" fmla="*/ 18 w 512"/>
                  <a:gd name="T5" fmla="*/ 6 h 742"/>
                  <a:gd name="T6" fmla="*/ 37 w 512"/>
                  <a:gd name="T7" fmla="*/ 12 h 742"/>
                  <a:gd name="T8" fmla="*/ 56 w 512"/>
                  <a:gd name="T9" fmla="*/ 21 h 742"/>
                  <a:gd name="T10" fmla="*/ 75 w 512"/>
                  <a:gd name="T11" fmla="*/ 29 h 742"/>
                  <a:gd name="T12" fmla="*/ 94 w 512"/>
                  <a:gd name="T13" fmla="*/ 40 h 742"/>
                  <a:gd name="T14" fmla="*/ 113 w 512"/>
                  <a:gd name="T15" fmla="*/ 51 h 742"/>
                  <a:gd name="T16" fmla="*/ 133 w 512"/>
                  <a:gd name="T17" fmla="*/ 63 h 742"/>
                  <a:gd name="T18" fmla="*/ 152 w 512"/>
                  <a:gd name="T19" fmla="*/ 76 h 742"/>
                  <a:gd name="T20" fmla="*/ 171 w 512"/>
                  <a:gd name="T21" fmla="*/ 91 h 742"/>
                  <a:gd name="T22" fmla="*/ 191 w 512"/>
                  <a:gd name="T23" fmla="*/ 106 h 742"/>
                  <a:gd name="T24" fmla="*/ 210 w 512"/>
                  <a:gd name="T25" fmla="*/ 124 h 742"/>
                  <a:gd name="T26" fmla="*/ 229 w 512"/>
                  <a:gd name="T27" fmla="*/ 142 h 742"/>
                  <a:gd name="T28" fmla="*/ 248 w 512"/>
                  <a:gd name="T29" fmla="*/ 161 h 742"/>
                  <a:gd name="T30" fmla="*/ 265 w 512"/>
                  <a:gd name="T31" fmla="*/ 180 h 742"/>
                  <a:gd name="T32" fmla="*/ 284 w 512"/>
                  <a:gd name="T33" fmla="*/ 200 h 742"/>
                  <a:gd name="T34" fmla="*/ 302 w 512"/>
                  <a:gd name="T35" fmla="*/ 223 h 742"/>
                  <a:gd name="T36" fmla="*/ 320 w 512"/>
                  <a:gd name="T37" fmla="*/ 245 h 742"/>
                  <a:gd name="T38" fmla="*/ 336 w 512"/>
                  <a:gd name="T39" fmla="*/ 270 h 742"/>
                  <a:gd name="T40" fmla="*/ 352 w 512"/>
                  <a:gd name="T41" fmla="*/ 294 h 742"/>
                  <a:gd name="T42" fmla="*/ 369 w 512"/>
                  <a:gd name="T43" fmla="*/ 320 h 742"/>
                  <a:gd name="T44" fmla="*/ 385 w 512"/>
                  <a:gd name="T45" fmla="*/ 346 h 742"/>
                  <a:gd name="T46" fmla="*/ 400 w 512"/>
                  <a:gd name="T47" fmla="*/ 373 h 742"/>
                  <a:gd name="T48" fmla="*/ 415 w 512"/>
                  <a:gd name="T49" fmla="*/ 402 h 742"/>
                  <a:gd name="T50" fmla="*/ 429 w 512"/>
                  <a:gd name="T51" fmla="*/ 431 h 742"/>
                  <a:gd name="T52" fmla="*/ 441 w 512"/>
                  <a:gd name="T53" fmla="*/ 460 h 742"/>
                  <a:gd name="T54" fmla="*/ 455 w 512"/>
                  <a:gd name="T55" fmla="*/ 490 h 742"/>
                  <a:gd name="T56" fmla="*/ 465 w 512"/>
                  <a:gd name="T57" fmla="*/ 522 h 742"/>
                  <a:gd name="T58" fmla="*/ 476 w 512"/>
                  <a:gd name="T59" fmla="*/ 554 h 742"/>
                  <a:gd name="T60" fmla="*/ 487 w 512"/>
                  <a:gd name="T61" fmla="*/ 587 h 742"/>
                  <a:gd name="T62" fmla="*/ 495 w 512"/>
                  <a:gd name="T63" fmla="*/ 620 h 742"/>
                  <a:gd name="T64" fmla="*/ 504 w 512"/>
                  <a:gd name="T65" fmla="*/ 654 h 742"/>
                  <a:gd name="T66" fmla="*/ 512 w 512"/>
                  <a:gd name="T67" fmla="*/ 689 h 742"/>
                  <a:gd name="T68" fmla="*/ 512 w 512"/>
                  <a:gd name="T69" fmla="*/ 689 h 742"/>
                  <a:gd name="T70" fmla="*/ 512 w 512"/>
                  <a:gd name="T71" fmla="*/ 689 h 742"/>
                  <a:gd name="T72" fmla="*/ 474 w 512"/>
                  <a:gd name="T73" fmla="*/ 699 h 742"/>
                  <a:gd name="T74" fmla="*/ 423 w 512"/>
                  <a:gd name="T75" fmla="*/ 712 h 742"/>
                  <a:gd name="T76" fmla="*/ 400 w 512"/>
                  <a:gd name="T77" fmla="*/ 721 h 742"/>
                  <a:gd name="T78" fmla="*/ 380 w 512"/>
                  <a:gd name="T79" fmla="*/ 729 h 742"/>
                  <a:gd name="T80" fmla="*/ 365 w 512"/>
                  <a:gd name="T81" fmla="*/ 736 h 742"/>
                  <a:gd name="T82" fmla="*/ 361 w 512"/>
                  <a:gd name="T83" fmla="*/ 740 h 742"/>
                  <a:gd name="T84" fmla="*/ 358 w 512"/>
                  <a:gd name="T85" fmla="*/ 742 h 742"/>
                  <a:gd name="T86" fmla="*/ 358 w 512"/>
                  <a:gd name="T87" fmla="*/ 742 h 742"/>
                  <a:gd name="T88" fmla="*/ 358 w 512"/>
                  <a:gd name="T89" fmla="*/ 742 h 742"/>
                  <a:gd name="T90" fmla="*/ 343 w 512"/>
                  <a:gd name="T91" fmla="*/ 672 h 742"/>
                  <a:gd name="T92" fmla="*/ 327 w 512"/>
                  <a:gd name="T93" fmla="*/ 603 h 742"/>
                  <a:gd name="T94" fmla="*/ 309 w 512"/>
                  <a:gd name="T95" fmla="*/ 539 h 742"/>
                  <a:gd name="T96" fmla="*/ 290 w 512"/>
                  <a:gd name="T97" fmla="*/ 478 h 742"/>
                  <a:gd name="T98" fmla="*/ 271 w 512"/>
                  <a:gd name="T99" fmla="*/ 422 h 742"/>
                  <a:gd name="T100" fmla="*/ 250 w 512"/>
                  <a:gd name="T101" fmla="*/ 368 h 742"/>
                  <a:gd name="T102" fmla="*/ 227 w 512"/>
                  <a:gd name="T103" fmla="*/ 319 h 742"/>
                  <a:gd name="T104" fmla="*/ 205 w 512"/>
                  <a:gd name="T105" fmla="*/ 271 h 742"/>
                  <a:gd name="T106" fmla="*/ 181 w 512"/>
                  <a:gd name="T107" fmla="*/ 228 h 742"/>
                  <a:gd name="T108" fmla="*/ 156 w 512"/>
                  <a:gd name="T109" fmla="*/ 187 h 742"/>
                  <a:gd name="T110" fmla="*/ 132 w 512"/>
                  <a:gd name="T111" fmla="*/ 149 h 742"/>
                  <a:gd name="T112" fmla="*/ 106 w 512"/>
                  <a:gd name="T113" fmla="*/ 115 h 742"/>
                  <a:gd name="T114" fmla="*/ 80 w 512"/>
                  <a:gd name="T115" fmla="*/ 82 h 742"/>
                  <a:gd name="T116" fmla="*/ 54 w 512"/>
                  <a:gd name="T117" fmla="*/ 52 h 742"/>
                  <a:gd name="T118" fmla="*/ 27 w 512"/>
                  <a:gd name="T119" fmla="*/ 25 h 742"/>
                  <a:gd name="T120" fmla="*/ 0 w 512"/>
                  <a:gd name="T121" fmla="*/ 0 h 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2" h="742">
                    <a:moveTo>
                      <a:pt x="0" y="0"/>
                    </a:moveTo>
                    <a:lnTo>
                      <a:pt x="0" y="0"/>
                    </a:lnTo>
                    <a:lnTo>
                      <a:pt x="18" y="6"/>
                    </a:lnTo>
                    <a:lnTo>
                      <a:pt x="37" y="12"/>
                    </a:lnTo>
                    <a:lnTo>
                      <a:pt x="56" y="21"/>
                    </a:lnTo>
                    <a:lnTo>
                      <a:pt x="75" y="29"/>
                    </a:lnTo>
                    <a:lnTo>
                      <a:pt x="94" y="40"/>
                    </a:lnTo>
                    <a:lnTo>
                      <a:pt x="113" y="51"/>
                    </a:lnTo>
                    <a:lnTo>
                      <a:pt x="133" y="63"/>
                    </a:lnTo>
                    <a:lnTo>
                      <a:pt x="152" y="76"/>
                    </a:lnTo>
                    <a:lnTo>
                      <a:pt x="171" y="91"/>
                    </a:lnTo>
                    <a:lnTo>
                      <a:pt x="191" y="106"/>
                    </a:lnTo>
                    <a:lnTo>
                      <a:pt x="210" y="124"/>
                    </a:lnTo>
                    <a:lnTo>
                      <a:pt x="229" y="142"/>
                    </a:lnTo>
                    <a:lnTo>
                      <a:pt x="248" y="161"/>
                    </a:lnTo>
                    <a:lnTo>
                      <a:pt x="265" y="180"/>
                    </a:lnTo>
                    <a:lnTo>
                      <a:pt x="284" y="200"/>
                    </a:lnTo>
                    <a:lnTo>
                      <a:pt x="302" y="223"/>
                    </a:lnTo>
                    <a:lnTo>
                      <a:pt x="320" y="245"/>
                    </a:lnTo>
                    <a:lnTo>
                      <a:pt x="336" y="270"/>
                    </a:lnTo>
                    <a:lnTo>
                      <a:pt x="352" y="294"/>
                    </a:lnTo>
                    <a:lnTo>
                      <a:pt x="369" y="320"/>
                    </a:lnTo>
                    <a:lnTo>
                      <a:pt x="385" y="346"/>
                    </a:lnTo>
                    <a:lnTo>
                      <a:pt x="400" y="373"/>
                    </a:lnTo>
                    <a:lnTo>
                      <a:pt x="415" y="402"/>
                    </a:lnTo>
                    <a:lnTo>
                      <a:pt x="429" y="431"/>
                    </a:lnTo>
                    <a:lnTo>
                      <a:pt x="441" y="460"/>
                    </a:lnTo>
                    <a:lnTo>
                      <a:pt x="455" y="490"/>
                    </a:lnTo>
                    <a:lnTo>
                      <a:pt x="465" y="522"/>
                    </a:lnTo>
                    <a:lnTo>
                      <a:pt x="476" y="554"/>
                    </a:lnTo>
                    <a:lnTo>
                      <a:pt x="487" y="587"/>
                    </a:lnTo>
                    <a:lnTo>
                      <a:pt x="495" y="620"/>
                    </a:lnTo>
                    <a:lnTo>
                      <a:pt x="504" y="654"/>
                    </a:lnTo>
                    <a:lnTo>
                      <a:pt x="512" y="689"/>
                    </a:lnTo>
                    <a:lnTo>
                      <a:pt x="512" y="689"/>
                    </a:lnTo>
                    <a:lnTo>
                      <a:pt x="512" y="689"/>
                    </a:lnTo>
                    <a:lnTo>
                      <a:pt x="474" y="699"/>
                    </a:lnTo>
                    <a:lnTo>
                      <a:pt x="423" y="712"/>
                    </a:lnTo>
                    <a:lnTo>
                      <a:pt x="400" y="721"/>
                    </a:lnTo>
                    <a:lnTo>
                      <a:pt x="380" y="729"/>
                    </a:lnTo>
                    <a:lnTo>
                      <a:pt x="365" y="736"/>
                    </a:lnTo>
                    <a:lnTo>
                      <a:pt x="361" y="740"/>
                    </a:lnTo>
                    <a:lnTo>
                      <a:pt x="358" y="742"/>
                    </a:lnTo>
                    <a:lnTo>
                      <a:pt x="358" y="742"/>
                    </a:lnTo>
                    <a:lnTo>
                      <a:pt x="358" y="742"/>
                    </a:lnTo>
                    <a:lnTo>
                      <a:pt x="343" y="672"/>
                    </a:lnTo>
                    <a:lnTo>
                      <a:pt x="327" y="603"/>
                    </a:lnTo>
                    <a:lnTo>
                      <a:pt x="309" y="539"/>
                    </a:lnTo>
                    <a:lnTo>
                      <a:pt x="290" y="478"/>
                    </a:lnTo>
                    <a:lnTo>
                      <a:pt x="271" y="422"/>
                    </a:lnTo>
                    <a:lnTo>
                      <a:pt x="250" y="368"/>
                    </a:lnTo>
                    <a:lnTo>
                      <a:pt x="227" y="319"/>
                    </a:lnTo>
                    <a:lnTo>
                      <a:pt x="205" y="271"/>
                    </a:lnTo>
                    <a:lnTo>
                      <a:pt x="181" y="228"/>
                    </a:lnTo>
                    <a:lnTo>
                      <a:pt x="156" y="187"/>
                    </a:lnTo>
                    <a:lnTo>
                      <a:pt x="132" y="149"/>
                    </a:lnTo>
                    <a:lnTo>
                      <a:pt x="106" y="115"/>
                    </a:lnTo>
                    <a:lnTo>
                      <a:pt x="80" y="82"/>
                    </a:lnTo>
                    <a:lnTo>
                      <a:pt x="54" y="52"/>
                    </a:lnTo>
                    <a:lnTo>
                      <a:pt x="27" y="25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54">
                <a:extLst>
                  <a:ext uri="{FF2B5EF4-FFF2-40B4-BE49-F238E27FC236}">
                    <a16:creationId xmlns:a16="http://schemas.microsoft.com/office/drawing/2014/main" xmlns="" id="{D82A8C07-8914-4EA4-9C1F-3917BB992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60063" y="3211513"/>
                <a:ext cx="812800" cy="1177925"/>
              </a:xfrm>
              <a:custGeom>
                <a:avLst/>
                <a:gdLst>
                  <a:gd name="T0" fmla="*/ 386 w 512"/>
                  <a:gd name="T1" fmla="*/ 349 h 742"/>
                  <a:gd name="T2" fmla="*/ 426 w 512"/>
                  <a:gd name="T3" fmla="*/ 425 h 742"/>
                  <a:gd name="T4" fmla="*/ 460 w 512"/>
                  <a:gd name="T5" fmla="*/ 507 h 742"/>
                  <a:gd name="T6" fmla="*/ 489 w 512"/>
                  <a:gd name="T7" fmla="*/ 595 h 742"/>
                  <a:gd name="T8" fmla="*/ 512 w 512"/>
                  <a:gd name="T9" fmla="*/ 689 h 742"/>
                  <a:gd name="T10" fmla="*/ 512 w 512"/>
                  <a:gd name="T11" fmla="*/ 689 h 742"/>
                  <a:gd name="T12" fmla="*/ 423 w 512"/>
                  <a:gd name="T13" fmla="*/ 712 h 742"/>
                  <a:gd name="T14" fmla="*/ 380 w 512"/>
                  <a:gd name="T15" fmla="*/ 729 h 742"/>
                  <a:gd name="T16" fmla="*/ 361 w 512"/>
                  <a:gd name="T17" fmla="*/ 740 h 742"/>
                  <a:gd name="T18" fmla="*/ 358 w 512"/>
                  <a:gd name="T19" fmla="*/ 742 h 742"/>
                  <a:gd name="T20" fmla="*/ 346 w 512"/>
                  <a:gd name="T21" fmla="*/ 681 h 742"/>
                  <a:gd name="T22" fmla="*/ 317 w 512"/>
                  <a:gd name="T23" fmla="*/ 568 h 742"/>
                  <a:gd name="T24" fmla="*/ 286 w 512"/>
                  <a:gd name="T25" fmla="*/ 465 h 742"/>
                  <a:gd name="T26" fmla="*/ 250 w 512"/>
                  <a:gd name="T27" fmla="*/ 372 h 742"/>
                  <a:gd name="T28" fmla="*/ 233 w 512"/>
                  <a:gd name="T29" fmla="*/ 328 h 742"/>
                  <a:gd name="T30" fmla="*/ 189 w 512"/>
                  <a:gd name="T31" fmla="*/ 243 h 742"/>
                  <a:gd name="T32" fmla="*/ 173 w 512"/>
                  <a:gd name="T33" fmla="*/ 213 h 742"/>
                  <a:gd name="T34" fmla="*/ 152 w 512"/>
                  <a:gd name="T35" fmla="*/ 180 h 742"/>
                  <a:gd name="T36" fmla="*/ 131 w 512"/>
                  <a:gd name="T37" fmla="*/ 146 h 742"/>
                  <a:gd name="T38" fmla="*/ 98 w 512"/>
                  <a:gd name="T39" fmla="*/ 104 h 742"/>
                  <a:gd name="T40" fmla="*/ 33 w 512"/>
                  <a:gd name="T41" fmla="*/ 31 h 742"/>
                  <a:gd name="T42" fmla="*/ 0 w 512"/>
                  <a:gd name="T43" fmla="*/ 0 h 742"/>
                  <a:gd name="T44" fmla="*/ 31 w 512"/>
                  <a:gd name="T45" fmla="*/ 11 h 742"/>
                  <a:gd name="T46" fmla="*/ 97 w 512"/>
                  <a:gd name="T47" fmla="*/ 41 h 742"/>
                  <a:gd name="T48" fmla="*/ 163 w 512"/>
                  <a:gd name="T49" fmla="*/ 85 h 742"/>
                  <a:gd name="T50" fmla="*/ 229 w 512"/>
                  <a:gd name="T51" fmla="*/ 142 h 742"/>
                  <a:gd name="T52" fmla="*/ 261 w 512"/>
                  <a:gd name="T53" fmla="*/ 174 h 742"/>
                  <a:gd name="T54" fmla="*/ 249 w 512"/>
                  <a:gd name="T55" fmla="*/ 202 h 742"/>
                  <a:gd name="T56" fmla="*/ 235 w 512"/>
                  <a:gd name="T57" fmla="*/ 226 h 742"/>
                  <a:gd name="T58" fmla="*/ 263 w 512"/>
                  <a:gd name="T59" fmla="*/ 278 h 742"/>
                  <a:gd name="T60" fmla="*/ 308 w 512"/>
                  <a:gd name="T61" fmla="*/ 375 h 742"/>
                  <a:gd name="T62" fmla="*/ 335 w 512"/>
                  <a:gd name="T63" fmla="*/ 443 h 742"/>
                  <a:gd name="T64" fmla="*/ 347 w 512"/>
                  <a:gd name="T65" fmla="*/ 477 h 742"/>
                  <a:gd name="T66" fmla="*/ 362 w 512"/>
                  <a:gd name="T67" fmla="*/ 520 h 742"/>
                  <a:gd name="T68" fmla="*/ 380 w 512"/>
                  <a:gd name="T69" fmla="*/ 550 h 742"/>
                  <a:gd name="T70" fmla="*/ 397 w 512"/>
                  <a:gd name="T71" fmla="*/ 568 h 742"/>
                  <a:gd name="T72" fmla="*/ 412 w 512"/>
                  <a:gd name="T73" fmla="*/ 578 h 742"/>
                  <a:gd name="T74" fmla="*/ 427 w 512"/>
                  <a:gd name="T75" fmla="*/ 578 h 742"/>
                  <a:gd name="T76" fmla="*/ 438 w 512"/>
                  <a:gd name="T77" fmla="*/ 574 h 742"/>
                  <a:gd name="T78" fmla="*/ 446 w 512"/>
                  <a:gd name="T79" fmla="*/ 564 h 742"/>
                  <a:gd name="T80" fmla="*/ 448 w 512"/>
                  <a:gd name="T81" fmla="*/ 552 h 742"/>
                  <a:gd name="T82" fmla="*/ 445 w 512"/>
                  <a:gd name="T83" fmla="*/ 534 h 742"/>
                  <a:gd name="T84" fmla="*/ 418 w 512"/>
                  <a:gd name="T85" fmla="*/ 439 h 742"/>
                  <a:gd name="T86" fmla="*/ 386 w 512"/>
                  <a:gd name="T87" fmla="*/ 349 h 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2" h="742">
                    <a:moveTo>
                      <a:pt x="386" y="349"/>
                    </a:moveTo>
                    <a:lnTo>
                      <a:pt x="386" y="349"/>
                    </a:lnTo>
                    <a:lnTo>
                      <a:pt x="407" y="386"/>
                    </a:lnTo>
                    <a:lnTo>
                      <a:pt x="426" y="425"/>
                    </a:lnTo>
                    <a:lnTo>
                      <a:pt x="444" y="466"/>
                    </a:lnTo>
                    <a:lnTo>
                      <a:pt x="460" y="507"/>
                    </a:lnTo>
                    <a:lnTo>
                      <a:pt x="475" y="550"/>
                    </a:lnTo>
                    <a:lnTo>
                      <a:pt x="489" y="595"/>
                    </a:lnTo>
                    <a:lnTo>
                      <a:pt x="501" y="642"/>
                    </a:lnTo>
                    <a:lnTo>
                      <a:pt x="512" y="689"/>
                    </a:lnTo>
                    <a:lnTo>
                      <a:pt x="512" y="689"/>
                    </a:lnTo>
                    <a:lnTo>
                      <a:pt x="512" y="689"/>
                    </a:lnTo>
                    <a:lnTo>
                      <a:pt x="474" y="699"/>
                    </a:lnTo>
                    <a:lnTo>
                      <a:pt x="423" y="712"/>
                    </a:lnTo>
                    <a:lnTo>
                      <a:pt x="400" y="721"/>
                    </a:lnTo>
                    <a:lnTo>
                      <a:pt x="380" y="729"/>
                    </a:lnTo>
                    <a:lnTo>
                      <a:pt x="365" y="736"/>
                    </a:lnTo>
                    <a:lnTo>
                      <a:pt x="361" y="740"/>
                    </a:lnTo>
                    <a:lnTo>
                      <a:pt x="358" y="742"/>
                    </a:lnTo>
                    <a:lnTo>
                      <a:pt x="358" y="742"/>
                    </a:lnTo>
                    <a:lnTo>
                      <a:pt x="358" y="742"/>
                    </a:lnTo>
                    <a:lnTo>
                      <a:pt x="346" y="681"/>
                    </a:lnTo>
                    <a:lnTo>
                      <a:pt x="332" y="624"/>
                    </a:lnTo>
                    <a:lnTo>
                      <a:pt x="317" y="568"/>
                    </a:lnTo>
                    <a:lnTo>
                      <a:pt x="302" y="515"/>
                    </a:lnTo>
                    <a:lnTo>
                      <a:pt x="286" y="465"/>
                    </a:lnTo>
                    <a:lnTo>
                      <a:pt x="268" y="417"/>
                    </a:lnTo>
                    <a:lnTo>
                      <a:pt x="250" y="372"/>
                    </a:lnTo>
                    <a:lnTo>
                      <a:pt x="233" y="328"/>
                    </a:lnTo>
                    <a:lnTo>
                      <a:pt x="233" y="328"/>
                    </a:lnTo>
                    <a:lnTo>
                      <a:pt x="204" y="271"/>
                    </a:lnTo>
                    <a:lnTo>
                      <a:pt x="189" y="243"/>
                    </a:lnTo>
                    <a:lnTo>
                      <a:pt x="174" y="214"/>
                    </a:lnTo>
                    <a:lnTo>
                      <a:pt x="173" y="213"/>
                    </a:lnTo>
                    <a:lnTo>
                      <a:pt x="173" y="213"/>
                    </a:lnTo>
                    <a:lnTo>
                      <a:pt x="152" y="180"/>
                    </a:lnTo>
                    <a:lnTo>
                      <a:pt x="131" y="146"/>
                    </a:lnTo>
                    <a:lnTo>
                      <a:pt x="131" y="146"/>
                    </a:lnTo>
                    <a:lnTo>
                      <a:pt x="131" y="146"/>
                    </a:lnTo>
                    <a:lnTo>
                      <a:pt x="98" y="104"/>
                    </a:lnTo>
                    <a:lnTo>
                      <a:pt x="67" y="66"/>
                    </a:lnTo>
                    <a:lnTo>
                      <a:pt x="33" y="3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6"/>
                    </a:lnTo>
                    <a:lnTo>
                      <a:pt x="31" y="11"/>
                    </a:lnTo>
                    <a:lnTo>
                      <a:pt x="64" y="23"/>
                    </a:lnTo>
                    <a:lnTo>
                      <a:pt x="97" y="41"/>
                    </a:lnTo>
                    <a:lnTo>
                      <a:pt x="131" y="61"/>
                    </a:lnTo>
                    <a:lnTo>
                      <a:pt x="163" y="85"/>
                    </a:lnTo>
                    <a:lnTo>
                      <a:pt x="196" y="112"/>
                    </a:lnTo>
                    <a:lnTo>
                      <a:pt x="229" y="142"/>
                    </a:lnTo>
                    <a:lnTo>
                      <a:pt x="261" y="174"/>
                    </a:lnTo>
                    <a:lnTo>
                      <a:pt x="261" y="174"/>
                    </a:lnTo>
                    <a:lnTo>
                      <a:pt x="256" y="188"/>
                    </a:lnTo>
                    <a:lnTo>
                      <a:pt x="249" y="202"/>
                    </a:lnTo>
                    <a:lnTo>
                      <a:pt x="242" y="214"/>
                    </a:lnTo>
                    <a:lnTo>
                      <a:pt x="235" y="226"/>
                    </a:lnTo>
                    <a:lnTo>
                      <a:pt x="235" y="226"/>
                    </a:lnTo>
                    <a:lnTo>
                      <a:pt x="263" y="278"/>
                    </a:lnTo>
                    <a:lnTo>
                      <a:pt x="293" y="341"/>
                    </a:lnTo>
                    <a:lnTo>
                      <a:pt x="308" y="375"/>
                    </a:lnTo>
                    <a:lnTo>
                      <a:pt x="323" y="409"/>
                    </a:lnTo>
                    <a:lnTo>
                      <a:pt x="335" y="443"/>
                    </a:lnTo>
                    <a:lnTo>
                      <a:pt x="347" y="477"/>
                    </a:lnTo>
                    <a:lnTo>
                      <a:pt x="347" y="477"/>
                    </a:lnTo>
                    <a:lnTo>
                      <a:pt x="354" y="500"/>
                    </a:lnTo>
                    <a:lnTo>
                      <a:pt x="362" y="520"/>
                    </a:lnTo>
                    <a:lnTo>
                      <a:pt x="372" y="537"/>
                    </a:lnTo>
                    <a:lnTo>
                      <a:pt x="380" y="550"/>
                    </a:lnTo>
                    <a:lnTo>
                      <a:pt x="388" y="561"/>
                    </a:lnTo>
                    <a:lnTo>
                      <a:pt x="397" y="568"/>
                    </a:lnTo>
                    <a:lnTo>
                      <a:pt x="406" y="574"/>
                    </a:lnTo>
                    <a:lnTo>
                      <a:pt x="412" y="578"/>
                    </a:lnTo>
                    <a:lnTo>
                      <a:pt x="421" y="579"/>
                    </a:lnTo>
                    <a:lnTo>
                      <a:pt x="427" y="578"/>
                    </a:lnTo>
                    <a:lnTo>
                      <a:pt x="433" y="576"/>
                    </a:lnTo>
                    <a:lnTo>
                      <a:pt x="438" y="574"/>
                    </a:lnTo>
                    <a:lnTo>
                      <a:pt x="442" y="569"/>
                    </a:lnTo>
                    <a:lnTo>
                      <a:pt x="446" y="564"/>
                    </a:lnTo>
                    <a:lnTo>
                      <a:pt x="448" y="559"/>
                    </a:lnTo>
                    <a:lnTo>
                      <a:pt x="448" y="552"/>
                    </a:lnTo>
                    <a:lnTo>
                      <a:pt x="448" y="552"/>
                    </a:lnTo>
                    <a:lnTo>
                      <a:pt x="445" y="534"/>
                    </a:lnTo>
                    <a:lnTo>
                      <a:pt x="438" y="507"/>
                    </a:lnTo>
                    <a:lnTo>
                      <a:pt x="418" y="439"/>
                    </a:lnTo>
                    <a:lnTo>
                      <a:pt x="396" y="376"/>
                    </a:lnTo>
                    <a:lnTo>
                      <a:pt x="386" y="349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55">
                <a:extLst>
                  <a:ext uri="{FF2B5EF4-FFF2-40B4-BE49-F238E27FC236}">
                    <a16:creationId xmlns:a16="http://schemas.microsoft.com/office/drawing/2014/main" xmlns="" id="{4108C58D-1AAC-4CF0-8A6D-4A08E72FF0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60063" y="3211513"/>
                <a:ext cx="812800" cy="1177925"/>
              </a:xfrm>
              <a:custGeom>
                <a:avLst/>
                <a:gdLst>
                  <a:gd name="T0" fmla="*/ 386 w 512"/>
                  <a:gd name="T1" fmla="*/ 349 h 742"/>
                  <a:gd name="T2" fmla="*/ 426 w 512"/>
                  <a:gd name="T3" fmla="*/ 425 h 742"/>
                  <a:gd name="T4" fmla="*/ 460 w 512"/>
                  <a:gd name="T5" fmla="*/ 507 h 742"/>
                  <a:gd name="T6" fmla="*/ 489 w 512"/>
                  <a:gd name="T7" fmla="*/ 595 h 742"/>
                  <a:gd name="T8" fmla="*/ 512 w 512"/>
                  <a:gd name="T9" fmla="*/ 689 h 742"/>
                  <a:gd name="T10" fmla="*/ 512 w 512"/>
                  <a:gd name="T11" fmla="*/ 689 h 742"/>
                  <a:gd name="T12" fmla="*/ 423 w 512"/>
                  <a:gd name="T13" fmla="*/ 712 h 742"/>
                  <a:gd name="T14" fmla="*/ 380 w 512"/>
                  <a:gd name="T15" fmla="*/ 729 h 742"/>
                  <a:gd name="T16" fmla="*/ 361 w 512"/>
                  <a:gd name="T17" fmla="*/ 740 h 742"/>
                  <a:gd name="T18" fmla="*/ 358 w 512"/>
                  <a:gd name="T19" fmla="*/ 742 h 742"/>
                  <a:gd name="T20" fmla="*/ 346 w 512"/>
                  <a:gd name="T21" fmla="*/ 681 h 742"/>
                  <a:gd name="T22" fmla="*/ 317 w 512"/>
                  <a:gd name="T23" fmla="*/ 568 h 742"/>
                  <a:gd name="T24" fmla="*/ 286 w 512"/>
                  <a:gd name="T25" fmla="*/ 465 h 742"/>
                  <a:gd name="T26" fmla="*/ 250 w 512"/>
                  <a:gd name="T27" fmla="*/ 372 h 742"/>
                  <a:gd name="T28" fmla="*/ 233 w 512"/>
                  <a:gd name="T29" fmla="*/ 328 h 742"/>
                  <a:gd name="T30" fmla="*/ 189 w 512"/>
                  <a:gd name="T31" fmla="*/ 243 h 742"/>
                  <a:gd name="T32" fmla="*/ 173 w 512"/>
                  <a:gd name="T33" fmla="*/ 213 h 742"/>
                  <a:gd name="T34" fmla="*/ 152 w 512"/>
                  <a:gd name="T35" fmla="*/ 180 h 742"/>
                  <a:gd name="T36" fmla="*/ 131 w 512"/>
                  <a:gd name="T37" fmla="*/ 146 h 742"/>
                  <a:gd name="T38" fmla="*/ 98 w 512"/>
                  <a:gd name="T39" fmla="*/ 104 h 742"/>
                  <a:gd name="T40" fmla="*/ 33 w 512"/>
                  <a:gd name="T41" fmla="*/ 31 h 742"/>
                  <a:gd name="T42" fmla="*/ 0 w 512"/>
                  <a:gd name="T43" fmla="*/ 0 h 742"/>
                  <a:gd name="T44" fmla="*/ 31 w 512"/>
                  <a:gd name="T45" fmla="*/ 11 h 742"/>
                  <a:gd name="T46" fmla="*/ 97 w 512"/>
                  <a:gd name="T47" fmla="*/ 41 h 742"/>
                  <a:gd name="T48" fmla="*/ 163 w 512"/>
                  <a:gd name="T49" fmla="*/ 85 h 742"/>
                  <a:gd name="T50" fmla="*/ 229 w 512"/>
                  <a:gd name="T51" fmla="*/ 142 h 742"/>
                  <a:gd name="T52" fmla="*/ 261 w 512"/>
                  <a:gd name="T53" fmla="*/ 174 h 742"/>
                  <a:gd name="T54" fmla="*/ 249 w 512"/>
                  <a:gd name="T55" fmla="*/ 202 h 742"/>
                  <a:gd name="T56" fmla="*/ 235 w 512"/>
                  <a:gd name="T57" fmla="*/ 226 h 742"/>
                  <a:gd name="T58" fmla="*/ 263 w 512"/>
                  <a:gd name="T59" fmla="*/ 278 h 742"/>
                  <a:gd name="T60" fmla="*/ 308 w 512"/>
                  <a:gd name="T61" fmla="*/ 375 h 742"/>
                  <a:gd name="T62" fmla="*/ 335 w 512"/>
                  <a:gd name="T63" fmla="*/ 443 h 742"/>
                  <a:gd name="T64" fmla="*/ 347 w 512"/>
                  <a:gd name="T65" fmla="*/ 477 h 742"/>
                  <a:gd name="T66" fmla="*/ 362 w 512"/>
                  <a:gd name="T67" fmla="*/ 520 h 742"/>
                  <a:gd name="T68" fmla="*/ 380 w 512"/>
                  <a:gd name="T69" fmla="*/ 550 h 742"/>
                  <a:gd name="T70" fmla="*/ 397 w 512"/>
                  <a:gd name="T71" fmla="*/ 568 h 742"/>
                  <a:gd name="T72" fmla="*/ 412 w 512"/>
                  <a:gd name="T73" fmla="*/ 578 h 742"/>
                  <a:gd name="T74" fmla="*/ 427 w 512"/>
                  <a:gd name="T75" fmla="*/ 578 h 742"/>
                  <a:gd name="T76" fmla="*/ 438 w 512"/>
                  <a:gd name="T77" fmla="*/ 574 h 742"/>
                  <a:gd name="T78" fmla="*/ 446 w 512"/>
                  <a:gd name="T79" fmla="*/ 564 h 742"/>
                  <a:gd name="T80" fmla="*/ 448 w 512"/>
                  <a:gd name="T81" fmla="*/ 552 h 742"/>
                  <a:gd name="T82" fmla="*/ 445 w 512"/>
                  <a:gd name="T83" fmla="*/ 534 h 742"/>
                  <a:gd name="T84" fmla="*/ 418 w 512"/>
                  <a:gd name="T85" fmla="*/ 439 h 742"/>
                  <a:gd name="T86" fmla="*/ 386 w 512"/>
                  <a:gd name="T87" fmla="*/ 349 h 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12" h="742">
                    <a:moveTo>
                      <a:pt x="386" y="349"/>
                    </a:moveTo>
                    <a:lnTo>
                      <a:pt x="386" y="349"/>
                    </a:lnTo>
                    <a:lnTo>
                      <a:pt x="407" y="386"/>
                    </a:lnTo>
                    <a:lnTo>
                      <a:pt x="426" y="425"/>
                    </a:lnTo>
                    <a:lnTo>
                      <a:pt x="444" y="466"/>
                    </a:lnTo>
                    <a:lnTo>
                      <a:pt x="460" y="507"/>
                    </a:lnTo>
                    <a:lnTo>
                      <a:pt x="475" y="550"/>
                    </a:lnTo>
                    <a:lnTo>
                      <a:pt x="489" y="595"/>
                    </a:lnTo>
                    <a:lnTo>
                      <a:pt x="501" y="642"/>
                    </a:lnTo>
                    <a:lnTo>
                      <a:pt x="512" y="689"/>
                    </a:lnTo>
                    <a:lnTo>
                      <a:pt x="512" y="689"/>
                    </a:lnTo>
                    <a:lnTo>
                      <a:pt x="512" y="689"/>
                    </a:lnTo>
                    <a:lnTo>
                      <a:pt x="474" y="699"/>
                    </a:lnTo>
                    <a:lnTo>
                      <a:pt x="423" y="712"/>
                    </a:lnTo>
                    <a:lnTo>
                      <a:pt x="400" y="721"/>
                    </a:lnTo>
                    <a:lnTo>
                      <a:pt x="380" y="729"/>
                    </a:lnTo>
                    <a:lnTo>
                      <a:pt x="365" y="736"/>
                    </a:lnTo>
                    <a:lnTo>
                      <a:pt x="361" y="740"/>
                    </a:lnTo>
                    <a:lnTo>
                      <a:pt x="358" y="742"/>
                    </a:lnTo>
                    <a:lnTo>
                      <a:pt x="358" y="742"/>
                    </a:lnTo>
                    <a:lnTo>
                      <a:pt x="358" y="742"/>
                    </a:lnTo>
                    <a:lnTo>
                      <a:pt x="346" y="681"/>
                    </a:lnTo>
                    <a:lnTo>
                      <a:pt x="332" y="624"/>
                    </a:lnTo>
                    <a:lnTo>
                      <a:pt x="317" y="568"/>
                    </a:lnTo>
                    <a:lnTo>
                      <a:pt x="302" y="515"/>
                    </a:lnTo>
                    <a:lnTo>
                      <a:pt x="286" y="465"/>
                    </a:lnTo>
                    <a:lnTo>
                      <a:pt x="268" y="417"/>
                    </a:lnTo>
                    <a:lnTo>
                      <a:pt x="250" y="372"/>
                    </a:lnTo>
                    <a:lnTo>
                      <a:pt x="233" y="328"/>
                    </a:lnTo>
                    <a:lnTo>
                      <a:pt x="233" y="328"/>
                    </a:lnTo>
                    <a:lnTo>
                      <a:pt x="204" y="271"/>
                    </a:lnTo>
                    <a:lnTo>
                      <a:pt x="189" y="243"/>
                    </a:lnTo>
                    <a:lnTo>
                      <a:pt x="174" y="214"/>
                    </a:lnTo>
                    <a:lnTo>
                      <a:pt x="173" y="213"/>
                    </a:lnTo>
                    <a:lnTo>
                      <a:pt x="173" y="213"/>
                    </a:lnTo>
                    <a:lnTo>
                      <a:pt x="152" y="180"/>
                    </a:lnTo>
                    <a:lnTo>
                      <a:pt x="131" y="146"/>
                    </a:lnTo>
                    <a:lnTo>
                      <a:pt x="131" y="146"/>
                    </a:lnTo>
                    <a:lnTo>
                      <a:pt x="131" y="146"/>
                    </a:lnTo>
                    <a:lnTo>
                      <a:pt x="98" y="104"/>
                    </a:lnTo>
                    <a:lnTo>
                      <a:pt x="67" y="66"/>
                    </a:lnTo>
                    <a:lnTo>
                      <a:pt x="33" y="3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6"/>
                    </a:lnTo>
                    <a:lnTo>
                      <a:pt x="31" y="11"/>
                    </a:lnTo>
                    <a:lnTo>
                      <a:pt x="64" y="23"/>
                    </a:lnTo>
                    <a:lnTo>
                      <a:pt x="97" y="41"/>
                    </a:lnTo>
                    <a:lnTo>
                      <a:pt x="131" y="61"/>
                    </a:lnTo>
                    <a:lnTo>
                      <a:pt x="163" y="85"/>
                    </a:lnTo>
                    <a:lnTo>
                      <a:pt x="196" y="112"/>
                    </a:lnTo>
                    <a:lnTo>
                      <a:pt x="229" y="142"/>
                    </a:lnTo>
                    <a:lnTo>
                      <a:pt x="261" y="174"/>
                    </a:lnTo>
                    <a:lnTo>
                      <a:pt x="261" y="174"/>
                    </a:lnTo>
                    <a:lnTo>
                      <a:pt x="256" y="188"/>
                    </a:lnTo>
                    <a:lnTo>
                      <a:pt x="249" y="202"/>
                    </a:lnTo>
                    <a:lnTo>
                      <a:pt x="242" y="214"/>
                    </a:lnTo>
                    <a:lnTo>
                      <a:pt x="235" y="226"/>
                    </a:lnTo>
                    <a:lnTo>
                      <a:pt x="235" y="226"/>
                    </a:lnTo>
                    <a:lnTo>
                      <a:pt x="263" y="278"/>
                    </a:lnTo>
                    <a:lnTo>
                      <a:pt x="293" y="341"/>
                    </a:lnTo>
                    <a:lnTo>
                      <a:pt x="308" y="375"/>
                    </a:lnTo>
                    <a:lnTo>
                      <a:pt x="323" y="409"/>
                    </a:lnTo>
                    <a:lnTo>
                      <a:pt x="335" y="443"/>
                    </a:lnTo>
                    <a:lnTo>
                      <a:pt x="347" y="477"/>
                    </a:lnTo>
                    <a:lnTo>
                      <a:pt x="347" y="477"/>
                    </a:lnTo>
                    <a:lnTo>
                      <a:pt x="354" y="500"/>
                    </a:lnTo>
                    <a:lnTo>
                      <a:pt x="362" y="520"/>
                    </a:lnTo>
                    <a:lnTo>
                      <a:pt x="372" y="537"/>
                    </a:lnTo>
                    <a:lnTo>
                      <a:pt x="380" y="550"/>
                    </a:lnTo>
                    <a:lnTo>
                      <a:pt x="388" y="561"/>
                    </a:lnTo>
                    <a:lnTo>
                      <a:pt x="397" y="568"/>
                    </a:lnTo>
                    <a:lnTo>
                      <a:pt x="406" y="574"/>
                    </a:lnTo>
                    <a:lnTo>
                      <a:pt x="412" y="578"/>
                    </a:lnTo>
                    <a:lnTo>
                      <a:pt x="421" y="579"/>
                    </a:lnTo>
                    <a:lnTo>
                      <a:pt x="427" y="578"/>
                    </a:lnTo>
                    <a:lnTo>
                      <a:pt x="433" y="576"/>
                    </a:lnTo>
                    <a:lnTo>
                      <a:pt x="438" y="574"/>
                    </a:lnTo>
                    <a:lnTo>
                      <a:pt x="442" y="569"/>
                    </a:lnTo>
                    <a:lnTo>
                      <a:pt x="446" y="564"/>
                    </a:lnTo>
                    <a:lnTo>
                      <a:pt x="448" y="559"/>
                    </a:lnTo>
                    <a:lnTo>
                      <a:pt x="448" y="552"/>
                    </a:lnTo>
                    <a:lnTo>
                      <a:pt x="448" y="552"/>
                    </a:lnTo>
                    <a:lnTo>
                      <a:pt x="445" y="534"/>
                    </a:lnTo>
                    <a:lnTo>
                      <a:pt x="438" y="507"/>
                    </a:lnTo>
                    <a:lnTo>
                      <a:pt x="418" y="439"/>
                    </a:lnTo>
                    <a:lnTo>
                      <a:pt x="396" y="376"/>
                    </a:lnTo>
                    <a:lnTo>
                      <a:pt x="386" y="34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56">
                <a:extLst>
                  <a:ext uri="{FF2B5EF4-FFF2-40B4-BE49-F238E27FC236}">
                    <a16:creationId xmlns:a16="http://schemas.microsoft.com/office/drawing/2014/main" xmlns="" id="{5F5B31A3-14E3-494D-8BC6-F7FEEEA53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1238" y="2530475"/>
                <a:ext cx="2376487" cy="2232025"/>
              </a:xfrm>
              <a:custGeom>
                <a:avLst/>
                <a:gdLst>
                  <a:gd name="T0" fmla="*/ 293 w 1497"/>
                  <a:gd name="T1" fmla="*/ 115 h 1406"/>
                  <a:gd name="T2" fmla="*/ 328 w 1497"/>
                  <a:gd name="T3" fmla="*/ 219 h 1406"/>
                  <a:gd name="T4" fmla="*/ 348 w 1497"/>
                  <a:gd name="T5" fmla="*/ 270 h 1406"/>
                  <a:gd name="T6" fmla="*/ 289 w 1497"/>
                  <a:gd name="T7" fmla="*/ 233 h 1406"/>
                  <a:gd name="T8" fmla="*/ 245 w 1497"/>
                  <a:gd name="T9" fmla="*/ 150 h 1406"/>
                  <a:gd name="T10" fmla="*/ 237 w 1497"/>
                  <a:gd name="T11" fmla="*/ 159 h 1406"/>
                  <a:gd name="T12" fmla="*/ 244 w 1497"/>
                  <a:gd name="T13" fmla="*/ 312 h 1406"/>
                  <a:gd name="T14" fmla="*/ 290 w 1497"/>
                  <a:gd name="T15" fmla="*/ 422 h 1406"/>
                  <a:gd name="T16" fmla="*/ 370 w 1497"/>
                  <a:gd name="T17" fmla="*/ 496 h 1406"/>
                  <a:gd name="T18" fmla="*/ 479 w 1497"/>
                  <a:gd name="T19" fmla="*/ 526 h 1406"/>
                  <a:gd name="T20" fmla="*/ 597 w 1497"/>
                  <a:gd name="T21" fmla="*/ 518 h 1406"/>
                  <a:gd name="T22" fmla="*/ 678 w 1497"/>
                  <a:gd name="T23" fmla="*/ 564 h 1406"/>
                  <a:gd name="T24" fmla="*/ 798 w 1497"/>
                  <a:gd name="T25" fmla="*/ 568 h 1406"/>
                  <a:gd name="T26" fmla="*/ 898 w 1497"/>
                  <a:gd name="T27" fmla="*/ 518 h 1406"/>
                  <a:gd name="T28" fmla="*/ 995 w 1497"/>
                  <a:gd name="T29" fmla="*/ 529 h 1406"/>
                  <a:gd name="T30" fmla="*/ 1108 w 1497"/>
                  <a:gd name="T31" fmla="*/ 504 h 1406"/>
                  <a:gd name="T32" fmla="*/ 1196 w 1497"/>
                  <a:gd name="T33" fmla="*/ 436 h 1406"/>
                  <a:gd name="T34" fmla="*/ 1244 w 1497"/>
                  <a:gd name="T35" fmla="*/ 343 h 1406"/>
                  <a:gd name="T36" fmla="*/ 1262 w 1497"/>
                  <a:gd name="T37" fmla="*/ 176 h 1406"/>
                  <a:gd name="T38" fmla="*/ 1253 w 1497"/>
                  <a:gd name="T39" fmla="*/ 146 h 1406"/>
                  <a:gd name="T40" fmla="*/ 1217 w 1497"/>
                  <a:gd name="T41" fmla="*/ 222 h 1406"/>
                  <a:gd name="T42" fmla="*/ 1149 w 1497"/>
                  <a:gd name="T43" fmla="*/ 270 h 1406"/>
                  <a:gd name="T44" fmla="*/ 1157 w 1497"/>
                  <a:gd name="T45" fmla="*/ 237 h 1406"/>
                  <a:gd name="T46" fmla="*/ 1202 w 1497"/>
                  <a:gd name="T47" fmla="*/ 132 h 1406"/>
                  <a:gd name="T48" fmla="*/ 1200 w 1497"/>
                  <a:gd name="T49" fmla="*/ 0 h 1406"/>
                  <a:gd name="T50" fmla="*/ 1251 w 1497"/>
                  <a:gd name="T51" fmla="*/ 16 h 1406"/>
                  <a:gd name="T52" fmla="*/ 1343 w 1497"/>
                  <a:gd name="T53" fmla="*/ 132 h 1406"/>
                  <a:gd name="T54" fmla="*/ 1394 w 1497"/>
                  <a:gd name="T55" fmla="*/ 282 h 1406"/>
                  <a:gd name="T56" fmla="*/ 1429 w 1497"/>
                  <a:gd name="T57" fmla="*/ 323 h 1406"/>
                  <a:gd name="T58" fmla="*/ 1481 w 1497"/>
                  <a:gd name="T59" fmla="*/ 410 h 1406"/>
                  <a:gd name="T60" fmla="*/ 1493 w 1497"/>
                  <a:gd name="T61" fmla="*/ 576 h 1406"/>
                  <a:gd name="T62" fmla="*/ 1460 w 1497"/>
                  <a:gd name="T63" fmla="*/ 658 h 1406"/>
                  <a:gd name="T64" fmla="*/ 1448 w 1497"/>
                  <a:gd name="T65" fmla="*/ 725 h 1406"/>
                  <a:gd name="T66" fmla="*/ 1471 w 1497"/>
                  <a:gd name="T67" fmla="*/ 842 h 1406"/>
                  <a:gd name="T68" fmla="*/ 1459 w 1497"/>
                  <a:gd name="T69" fmla="*/ 960 h 1406"/>
                  <a:gd name="T70" fmla="*/ 1413 w 1497"/>
                  <a:gd name="T71" fmla="*/ 1067 h 1406"/>
                  <a:gd name="T72" fmla="*/ 1335 w 1497"/>
                  <a:gd name="T73" fmla="*/ 1146 h 1406"/>
                  <a:gd name="T74" fmla="*/ 1229 w 1497"/>
                  <a:gd name="T75" fmla="*/ 1182 h 1406"/>
                  <a:gd name="T76" fmla="*/ 1106 w 1497"/>
                  <a:gd name="T77" fmla="*/ 1299 h 1406"/>
                  <a:gd name="T78" fmla="*/ 920 w 1497"/>
                  <a:gd name="T79" fmla="*/ 1384 h 1406"/>
                  <a:gd name="T80" fmla="*/ 749 w 1497"/>
                  <a:gd name="T81" fmla="*/ 1406 h 1406"/>
                  <a:gd name="T82" fmla="*/ 544 w 1497"/>
                  <a:gd name="T83" fmla="*/ 1374 h 1406"/>
                  <a:gd name="T84" fmla="*/ 363 w 1497"/>
                  <a:gd name="T85" fmla="*/ 1280 h 1406"/>
                  <a:gd name="T86" fmla="*/ 248 w 1497"/>
                  <a:gd name="T87" fmla="*/ 1180 h 1406"/>
                  <a:gd name="T88" fmla="*/ 147 w 1497"/>
                  <a:gd name="T89" fmla="*/ 1135 h 1406"/>
                  <a:gd name="T90" fmla="*/ 73 w 1497"/>
                  <a:gd name="T91" fmla="*/ 1050 h 1406"/>
                  <a:gd name="T92" fmla="*/ 33 w 1497"/>
                  <a:gd name="T93" fmla="*/ 941 h 1406"/>
                  <a:gd name="T94" fmla="*/ 26 w 1497"/>
                  <a:gd name="T95" fmla="*/ 821 h 1406"/>
                  <a:gd name="T96" fmla="*/ 57 w 1497"/>
                  <a:gd name="T97" fmla="*/ 707 h 1406"/>
                  <a:gd name="T98" fmla="*/ 29 w 1497"/>
                  <a:gd name="T99" fmla="*/ 646 h 1406"/>
                  <a:gd name="T100" fmla="*/ 1 w 1497"/>
                  <a:gd name="T101" fmla="*/ 561 h 1406"/>
                  <a:gd name="T102" fmla="*/ 27 w 1497"/>
                  <a:gd name="T103" fmla="*/ 384 h 1406"/>
                  <a:gd name="T104" fmla="*/ 76 w 1497"/>
                  <a:gd name="T105" fmla="*/ 316 h 1406"/>
                  <a:gd name="T106" fmla="*/ 107 w 1497"/>
                  <a:gd name="T107" fmla="*/ 259 h 1406"/>
                  <a:gd name="T108" fmla="*/ 167 w 1497"/>
                  <a:gd name="T109" fmla="*/ 108 h 1406"/>
                  <a:gd name="T110" fmla="*/ 254 w 1497"/>
                  <a:gd name="T111" fmla="*/ 11 h 1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97" h="1406">
                    <a:moveTo>
                      <a:pt x="297" y="0"/>
                    </a:moveTo>
                    <a:lnTo>
                      <a:pt x="297" y="0"/>
                    </a:lnTo>
                    <a:lnTo>
                      <a:pt x="294" y="31"/>
                    </a:lnTo>
                    <a:lnTo>
                      <a:pt x="293" y="64"/>
                    </a:lnTo>
                    <a:lnTo>
                      <a:pt x="293" y="98"/>
                    </a:lnTo>
                    <a:lnTo>
                      <a:pt x="293" y="115"/>
                    </a:lnTo>
                    <a:lnTo>
                      <a:pt x="295" y="132"/>
                    </a:lnTo>
                    <a:lnTo>
                      <a:pt x="299" y="150"/>
                    </a:lnTo>
                    <a:lnTo>
                      <a:pt x="303" y="168"/>
                    </a:lnTo>
                    <a:lnTo>
                      <a:pt x="310" y="184"/>
                    </a:lnTo>
                    <a:lnTo>
                      <a:pt x="318" y="202"/>
                    </a:lnTo>
                    <a:lnTo>
                      <a:pt x="328" y="219"/>
                    </a:lnTo>
                    <a:lnTo>
                      <a:pt x="340" y="237"/>
                    </a:lnTo>
                    <a:lnTo>
                      <a:pt x="354" y="255"/>
                    </a:lnTo>
                    <a:lnTo>
                      <a:pt x="370" y="272"/>
                    </a:lnTo>
                    <a:lnTo>
                      <a:pt x="370" y="272"/>
                    </a:lnTo>
                    <a:lnTo>
                      <a:pt x="359" y="271"/>
                    </a:lnTo>
                    <a:lnTo>
                      <a:pt x="348" y="270"/>
                    </a:lnTo>
                    <a:lnTo>
                      <a:pt x="348" y="270"/>
                    </a:lnTo>
                    <a:lnTo>
                      <a:pt x="333" y="266"/>
                    </a:lnTo>
                    <a:lnTo>
                      <a:pt x="320" y="259"/>
                    </a:lnTo>
                    <a:lnTo>
                      <a:pt x="309" y="252"/>
                    </a:lnTo>
                    <a:lnTo>
                      <a:pt x="298" y="243"/>
                    </a:lnTo>
                    <a:lnTo>
                      <a:pt x="289" y="233"/>
                    </a:lnTo>
                    <a:lnTo>
                      <a:pt x="280" y="222"/>
                    </a:lnTo>
                    <a:lnTo>
                      <a:pt x="274" y="211"/>
                    </a:lnTo>
                    <a:lnTo>
                      <a:pt x="267" y="200"/>
                    </a:lnTo>
                    <a:lnTo>
                      <a:pt x="257" y="180"/>
                    </a:lnTo>
                    <a:lnTo>
                      <a:pt x="249" y="162"/>
                    </a:lnTo>
                    <a:lnTo>
                      <a:pt x="245" y="150"/>
                    </a:lnTo>
                    <a:lnTo>
                      <a:pt x="244" y="146"/>
                    </a:lnTo>
                    <a:lnTo>
                      <a:pt x="242" y="146"/>
                    </a:lnTo>
                    <a:lnTo>
                      <a:pt x="242" y="146"/>
                    </a:lnTo>
                    <a:lnTo>
                      <a:pt x="241" y="146"/>
                    </a:lnTo>
                    <a:lnTo>
                      <a:pt x="240" y="150"/>
                    </a:lnTo>
                    <a:lnTo>
                      <a:pt x="237" y="159"/>
                    </a:lnTo>
                    <a:lnTo>
                      <a:pt x="235" y="176"/>
                    </a:lnTo>
                    <a:lnTo>
                      <a:pt x="234" y="198"/>
                    </a:lnTo>
                    <a:lnTo>
                      <a:pt x="233" y="222"/>
                    </a:lnTo>
                    <a:lnTo>
                      <a:pt x="234" y="249"/>
                    </a:lnTo>
                    <a:lnTo>
                      <a:pt x="238" y="281"/>
                    </a:lnTo>
                    <a:lnTo>
                      <a:pt x="244" y="312"/>
                    </a:lnTo>
                    <a:lnTo>
                      <a:pt x="253" y="343"/>
                    </a:lnTo>
                    <a:lnTo>
                      <a:pt x="259" y="360"/>
                    </a:lnTo>
                    <a:lnTo>
                      <a:pt x="264" y="376"/>
                    </a:lnTo>
                    <a:lnTo>
                      <a:pt x="272" y="392"/>
                    </a:lnTo>
                    <a:lnTo>
                      <a:pt x="280" y="407"/>
                    </a:lnTo>
                    <a:lnTo>
                      <a:pt x="290" y="422"/>
                    </a:lnTo>
                    <a:lnTo>
                      <a:pt x="301" y="436"/>
                    </a:lnTo>
                    <a:lnTo>
                      <a:pt x="312" y="450"/>
                    </a:lnTo>
                    <a:lnTo>
                      <a:pt x="324" y="463"/>
                    </a:lnTo>
                    <a:lnTo>
                      <a:pt x="339" y="474"/>
                    </a:lnTo>
                    <a:lnTo>
                      <a:pt x="354" y="485"/>
                    </a:lnTo>
                    <a:lnTo>
                      <a:pt x="370" y="496"/>
                    </a:lnTo>
                    <a:lnTo>
                      <a:pt x="389" y="504"/>
                    </a:lnTo>
                    <a:lnTo>
                      <a:pt x="408" y="511"/>
                    </a:lnTo>
                    <a:lnTo>
                      <a:pt x="430" y="518"/>
                    </a:lnTo>
                    <a:lnTo>
                      <a:pt x="430" y="518"/>
                    </a:lnTo>
                    <a:lnTo>
                      <a:pt x="455" y="523"/>
                    </a:lnTo>
                    <a:lnTo>
                      <a:pt x="479" y="526"/>
                    </a:lnTo>
                    <a:lnTo>
                      <a:pt x="502" y="529"/>
                    </a:lnTo>
                    <a:lnTo>
                      <a:pt x="524" y="529"/>
                    </a:lnTo>
                    <a:lnTo>
                      <a:pt x="544" y="527"/>
                    </a:lnTo>
                    <a:lnTo>
                      <a:pt x="563" y="526"/>
                    </a:lnTo>
                    <a:lnTo>
                      <a:pt x="581" y="522"/>
                    </a:lnTo>
                    <a:lnTo>
                      <a:pt x="597" y="518"/>
                    </a:lnTo>
                    <a:lnTo>
                      <a:pt x="597" y="518"/>
                    </a:lnTo>
                    <a:lnTo>
                      <a:pt x="611" y="530"/>
                    </a:lnTo>
                    <a:lnTo>
                      <a:pt x="626" y="541"/>
                    </a:lnTo>
                    <a:lnTo>
                      <a:pt x="642" y="550"/>
                    </a:lnTo>
                    <a:lnTo>
                      <a:pt x="659" y="557"/>
                    </a:lnTo>
                    <a:lnTo>
                      <a:pt x="678" y="564"/>
                    </a:lnTo>
                    <a:lnTo>
                      <a:pt x="700" y="568"/>
                    </a:lnTo>
                    <a:lnTo>
                      <a:pt x="723" y="571"/>
                    </a:lnTo>
                    <a:lnTo>
                      <a:pt x="749" y="572"/>
                    </a:lnTo>
                    <a:lnTo>
                      <a:pt x="749" y="572"/>
                    </a:lnTo>
                    <a:lnTo>
                      <a:pt x="774" y="571"/>
                    </a:lnTo>
                    <a:lnTo>
                      <a:pt x="798" y="568"/>
                    </a:lnTo>
                    <a:lnTo>
                      <a:pt x="819" y="564"/>
                    </a:lnTo>
                    <a:lnTo>
                      <a:pt x="838" y="557"/>
                    </a:lnTo>
                    <a:lnTo>
                      <a:pt x="855" y="550"/>
                    </a:lnTo>
                    <a:lnTo>
                      <a:pt x="871" y="541"/>
                    </a:lnTo>
                    <a:lnTo>
                      <a:pt x="885" y="530"/>
                    </a:lnTo>
                    <a:lnTo>
                      <a:pt x="898" y="518"/>
                    </a:lnTo>
                    <a:lnTo>
                      <a:pt x="898" y="518"/>
                    </a:lnTo>
                    <a:lnTo>
                      <a:pt x="916" y="522"/>
                    </a:lnTo>
                    <a:lnTo>
                      <a:pt x="934" y="526"/>
                    </a:lnTo>
                    <a:lnTo>
                      <a:pt x="953" y="527"/>
                    </a:lnTo>
                    <a:lnTo>
                      <a:pt x="973" y="529"/>
                    </a:lnTo>
                    <a:lnTo>
                      <a:pt x="995" y="529"/>
                    </a:lnTo>
                    <a:lnTo>
                      <a:pt x="1018" y="526"/>
                    </a:lnTo>
                    <a:lnTo>
                      <a:pt x="1043" y="523"/>
                    </a:lnTo>
                    <a:lnTo>
                      <a:pt x="1067" y="518"/>
                    </a:lnTo>
                    <a:lnTo>
                      <a:pt x="1067" y="518"/>
                    </a:lnTo>
                    <a:lnTo>
                      <a:pt x="1089" y="511"/>
                    </a:lnTo>
                    <a:lnTo>
                      <a:pt x="1108" y="504"/>
                    </a:lnTo>
                    <a:lnTo>
                      <a:pt x="1126" y="496"/>
                    </a:lnTo>
                    <a:lnTo>
                      <a:pt x="1143" y="485"/>
                    </a:lnTo>
                    <a:lnTo>
                      <a:pt x="1158" y="474"/>
                    </a:lnTo>
                    <a:lnTo>
                      <a:pt x="1172" y="463"/>
                    </a:lnTo>
                    <a:lnTo>
                      <a:pt x="1185" y="450"/>
                    </a:lnTo>
                    <a:lnTo>
                      <a:pt x="1196" y="436"/>
                    </a:lnTo>
                    <a:lnTo>
                      <a:pt x="1207" y="422"/>
                    </a:lnTo>
                    <a:lnTo>
                      <a:pt x="1217" y="407"/>
                    </a:lnTo>
                    <a:lnTo>
                      <a:pt x="1225" y="392"/>
                    </a:lnTo>
                    <a:lnTo>
                      <a:pt x="1233" y="376"/>
                    </a:lnTo>
                    <a:lnTo>
                      <a:pt x="1238" y="360"/>
                    </a:lnTo>
                    <a:lnTo>
                      <a:pt x="1244" y="343"/>
                    </a:lnTo>
                    <a:lnTo>
                      <a:pt x="1253" y="312"/>
                    </a:lnTo>
                    <a:lnTo>
                      <a:pt x="1259" y="281"/>
                    </a:lnTo>
                    <a:lnTo>
                      <a:pt x="1263" y="249"/>
                    </a:lnTo>
                    <a:lnTo>
                      <a:pt x="1263" y="222"/>
                    </a:lnTo>
                    <a:lnTo>
                      <a:pt x="1263" y="198"/>
                    </a:lnTo>
                    <a:lnTo>
                      <a:pt x="1262" y="176"/>
                    </a:lnTo>
                    <a:lnTo>
                      <a:pt x="1259" y="159"/>
                    </a:lnTo>
                    <a:lnTo>
                      <a:pt x="1258" y="150"/>
                    </a:lnTo>
                    <a:lnTo>
                      <a:pt x="1256" y="146"/>
                    </a:lnTo>
                    <a:lnTo>
                      <a:pt x="1255" y="146"/>
                    </a:lnTo>
                    <a:lnTo>
                      <a:pt x="1255" y="146"/>
                    </a:lnTo>
                    <a:lnTo>
                      <a:pt x="1253" y="146"/>
                    </a:lnTo>
                    <a:lnTo>
                      <a:pt x="1252" y="150"/>
                    </a:lnTo>
                    <a:lnTo>
                      <a:pt x="1247" y="162"/>
                    </a:lnTo>
                    <a:lnTo>
                      <a:pt x="1240" y="180"/>
                    </a:lnTo>
                    <a:lnTo>
                      <a:pt x="1230" y="200"/>
                    </a:lnTo>
                    <a:lnTo>
                      <a:pt x="1224" y="211"/>
                    </a:lnTo>
                    <a:lnTo>
                      <a:pt x="1217" y="222"/>
                    </a:lnTo>
                    <a:lnTo>
                      <a:pt x="1209" y="233"/>
                    </a:lnTo>
                    <a:lnTo>
                      <a:pt x="1199" y="243"/>
                    </a:lnTo>
                    <a:lnTo>
                      <a:pt x="1188" y="252"/>
                    </a:lnTo>
                    <a:lnTo>
                      <a:pt x="1177" y="259"/>
                    </a:lnTo>
                    <a:lnTo>
                      <a:pt x="1164" y="266"/>
                    </a:lnTo>
                    <a:lnTo>
                      <a:pt x="1149" y="270"/>
                    </a:lnTo>
                    <a:lnTo>
                      <a:pt x="1149" y="270"/>
                    </a:lnTo>
                    <a:lnTo>
                      <a:pt x="1138" y="271"/>
                    </a:lnTo>
                    <a:lnTo>
                      <a:pt x="1127" y="272"/>
                    </a:lnTo>
                    <a:lnTo>
                      <a:pt x="1127" y="272"/>
                    </a:lnTo>
                    <a:lnTo>
                      <a:pt x="1143" y="255"/>
                    </a:lnTo>
                    <a:lnTo>
                      <a:pt x="1157" y="237"/>
                    </a:lnTo>
                    <a:lnTo>
                      <a:pt x="1169" y="219"/>
                    </a:lnTo>
                    <a:lnTo>
                      <a:pt x="1179" y="202"/>
                    </a:lnTo>
                    <a:lnTo>
                      <a:pt x="1187" y="184"/>
                    </a:lnTo>
                    <a:lnTo>
                      <a:pt x="1194" y="168"/>
                    </a:lnTo>
                    <a:lnTo>
                      <a:pt x="1198" y="150"/>
                    </a:lnTo>
                    <a:lnTo>
                      <a:pt x="1202" y="132"/>
                    </a:lnTo>
                    <a:lnTo>
                      <a:pt x="1203" y="115"/>
                    </a:lnTo>
                    <a:lnTo>
                      <a:pt x="1204" y="98"/>
                    </a:lnTo>
                    <a:lnTo>
                      <a:pt x="1204" y="64"/>
                    </a:lnTo>
                    <a:lnTo>
                      <a:pt x="1203" y="31"/>
                    </a:lnTo>
                    <a:lnTo>
                      <a:pt x="1200" y="0"/>
                    </a:lnTo>
                    <a:lnTo>
                      <a:pt x="1200" y="0"/>
                    </a:lnTo>
                    <a:lnTo>
                      <a:pt x="1209" y="0"/>
                    </a:lnTo>
                    <a:lnTo>
                      <a:pt x="1217" y="1"/>
                    </a:lnTo>
                    <a:lnTo>
                      <a:pt x="1225" y="4"/>
                    </a:lnTo>
                    <a:lnTo>
                      <a:pt x="1233" y="7"/>
                    </a:lnTo>
                    <a:lnTo>
                      <a:pt x="1243" y="11"/>
                    </a:lnTo>
                    <a:lnTo>
                      <a:pt x="1251" y="16"/>
                    </a:lnTo>
                    <a:lnTo>
                      <a:pt x="1267" y="29"/>
                    </a:lnTo>
                    <a:lnTo>
                      <a:pt x="1283" y="45"/>
                    </a:lnTo>
                    <a:lnTo>
                      <a:pt x="1300" y="64"/>
                    </a:lnTo>
                    <a:lnTo>
                      <a:pt x="1315" y="85"/>
                    </a:lnTo>
                    <a:lnTo>
                      <a:pt x="1330" y="108"/>
                    </a:lnTo>
                    <a:lnTo>
                      <a:pt x="1343" y="132"/>
                    </a:lnTo>
                    <a:lnTo>
                      <a:pt x="1356" y="158"/>
                    </a:lnTo>
                    <a:lnTo>
                      <a:pt x="1366" y="183"/>
                    </a:lnTo>
                    <a:lnTo>
                      <a:pt x="1376" y="208"/>
                    </a:lnTo>
                    <a:lnTo>
                      <a:pt x="1384" y="234"/>
                    </a:lnTo>
                    <a:lnTo>
                      <a:pt x="1390" y="259"/>
                    </a:lnTo>
                    <a:lnTo>
                      <a:pt x="1394" y="282"/>
                    </a:lnTo>
                    <a:lnTo>
                      <a:pt x="1395" y="304"/>
                    </a:lnTo>
                    <a:lnTo>
                      <a:pt x="1395" y="304"/>
                    </a:lnTo>
                    <a:lnTo>
                      <a:pt x="1405" y="307"/>
                    </a:lnTo>
                    <a:lnTo>
                      <a:pt x="1413" y="311"/>
                    </a:lnTo>
                    <a:lnTo>
                      <a:pt x="1421" y="316"/>
                    </a:lnTo>
                    <a:lnTo>
                      <a:pt x="1429" y="323"/>
                    </a:lnTo>
                    <a:lnTo>
                      <a:pt x="1437" y="331"/>
                    </a:lnTo>
                    <a:lnTo>
                      <a:pt x="1444" y="339"/>
                    </a:lnTo>
                    <a:lnTo>
                      <a:pt x="1451" y="349"/>
                    </a:lnTo>
                    <a:lnTo>
                      <a:pt x="1458" y="360"/>
                    </a:lnTo>
                    <a:lnTo>
                      <a:pt x="1470" y="384"/>
                    </a:lnTo>
                    <a:lnTo>
                      <a:pt x="1481" y="410"/>
                    </a:lnTo>
                    <a:lnTo>
                      <a:pt x="1488" y="439"/>
                    </a:lnTo>
                    <a:lnTo>
                      <a:pt x="1494" y="469"/>
                    </a:lnTo>
                    <a:lnTo>
                      <a:pt x="1497" y="500"/>
                    </a:lnTo>
                    <a:lnTo>
                      <a:pt x="1497" y="531"/>
                    </a:lnTo>
                    <a:lnTo>
                      <a:pt x="1494" y="561"/>
                    </a:lnTo>
                    <a:lnTo>
                      <a:pt x="1493" y="576"/>
                    </a:lnTo>
                    <a:lnTo>
                      <a:pt x="1489" y="591"/>
                    </a:lnTo>
                    <a:lnTo>
                      <a:pt x="1485" y="606"/>
                    </a:lnTo>
                    <a:lnTo>
                      <a:pt x="1481" y="620"/>
                    </a:lnTo>
                    <a:lnTo>
                      <a:pt x="1474" y="633"/>
                    </a:lnTo>
                    <a:lnTo>
                      <a:pt x="1469" y="646"/>
                    </a:lnTo>
                    <a:lnTo>
                      <a:pt x="1460" y="658"/>
                    </a:lnTo>
                    <a:lnTo>
                      <a:pt x="1452" y="669"/>
                    </a:lnTo>
                    <a:lnTo>
                      <a:pt x="1441" y="680"/>
                    </a:lnTo>
                    <a:lnTo>
                      <a:pt x="1432" y="689"/>
                    </a:lnTo>
                    <a:lnTo>
                      <a:pt x="1432" y="689"/>
                    </a:lnTo>
                    <a:lnTo>
                      <a:pt x="1440" y="707"/>
                    </a:lnTo>
                    <a:lnTo>
                      <a:pt x="1448" y="725"/>
                    </a:lnTo>
                    <a:lnTo>
                      <a:pt x="1455" y="744"/>
                    </a:lnTo>
                    <a:lnTo>
                      <a:pt x="1460" y="763"/>
                    </a:lnTo>
                    <a:lnTo>
                      <a:pt x="1464" y="782"/>
                    </a:lnTo>
                    <a:lnTo>
                      <a:pt x="1469" y="802"/>
                    </a:lnTo>
                    <a:lnTo>
                      <a:pt x="1470" y="821"/>
                    </a:lnTo>
                    <a:lnTo>
                      <a:pt x="1471" y="842"/>
                    </a:lnTo>
                    <a:lnTo>
                      <a:pt x="1473" y="862"/>
                    </a:lnTo>
                    <a:lnTo>
                      <a:pt x="1471" y="881"/>
                    </a:lnTo>
                    <a:lnTo>
                      <a:pt x="1470" y="902"/>
                    </a:lnTo>
                    <a:lnTo>
                      <a:pt x="1467" y="921"/>
                    </a:lnTo>
                    <a:lnTo>
                      <a:pt x="1464" y="941"/>
                    </a:lnTo>
                    <a:lnTo>
                      <a:pt x="1459" y="960"/>
                    </a:lnTo>
                    <a:lnTo>
                      <a:pt x="1454" y="979"/>
                    </a:lnTo>
                    <a:lnTo>
                      <a:pt x="1448" y="998"/>
                    </a:lnTo>
                    <a:lnTo>
                      <a:pt x="1440" y="1016"/>
                    </a:lnTo>
                    <a:lnTo>
                      <a:pt x="1432" y="1034"/>
                    </a:lnTo>
                    <a:lnTo>
                      <a:pt x="1424" y="1050"/>
                    </a:lnTo>
                    <a:lnTo>
                      <a:pt x="1413" y="1067"/>
                    </a:lnTo>
                    <a:lnTo>
                      <a:pt x="1402" y="1082"/>
                    </a:lnTo>
                    <a:lnTo>
                      <a:pt x="1391" y="1097"/>
                    </a:lnTo>
                    <a:lnTo>
                      <a:pt x="1377" y="1110"/>
                    </a:lnTo>
                    <a:lnTo>
                      <a:pt x="1365" y="1122"/>
                    </a:lnTo>
                    <a:lnTo>
                      <a:pt x="1350" y="1135"/>
                    </a:lnTo>
                    <a:lnTo>
                      <a:pt x="1335" y="1146"/>
                    </a:lnTo>
                    <a:lnTo>
                      <a:pt x="1320" y="1155"/>
                    </a:lnTo>
                    <a:lnTo>
                      <a:pt x="1304" y="1163"/>
                    </a:lnTo>
                    <a:lnTo>
                      <a:pt x="1286" y="1170"/>
                    </a:lnTo>
                    <a:lnTo>
                      <a:pt x="1268" y="1175"/>
                    </a:lnTo>
                    <a:lnTo>
                      <a:pt x="1249" y="1180"/>
                    </a:lnTo>
                    <a:lnTo>
                      <a:pt x="1229" y="1182"/>
                    </a:lnTo>
                    <a:lnTo>
                      <a:pt x="1229" y="1182"/>
                    </a:lnTo>
                    <a:lnTo>
                      <a:pt x="1207" y="1210"/>
                    </a:lnTo>
                    <a:lnTo>
                      <a:pt x="1184" y="1234"/>
                    </a:lnTo>
                    <a:lnTo>
                      <a:pt x="1160" y="1259"/>
                    </a:lnTo>
                    <a:lnTo>
                      <a:pt x="1134" y="1280"/>
                    </a:lnTo>
                    <a:lnTo>
                      <a:pt x="1106" y="1299"/>
                    </a:lnTo>
                    <a:lnTo>
                      <a:pt x="1078" y="1319"/>
                    </a:lnTo>
                    <a:lnTo>
                      <a:pt x="1048" y="1335"/>
                    </a:lnTo>
                    <a:lnTo>
                      <a:pt x="1017" y="1350"/>
                    </a:lnTo>
                    <a:lnTo>
                      <a:pt x="985" y="1363"/>
                    </a:lnTo>
                    <a:lnTo>
                      <a:pt x="953" y="1374"/>
                    </a:lnTo>
                    <a:lnTo>
                      <a:pt x="920" y="1384"/>
                    </a:lnTo>
                    <a:lnTo>
                      <a:pt x="886" y="1392"/>
                    </a:lnTo>
                    <a:lnTo>
                      <a:pt x="852" y="1398"/>
                    </a:lnTo>
                    <a:lnTo>
                      <a:pt x="818" y="1402"/>
                    </a:lnTo>
                    <a:lnTo>
                      <a:pt x="783" y="1404"/>
                    </a:lnTo>
                    <a:lnTo>
                      <a:pt x="749" y="1406"/>
                    </a:lnTo>
                    <a:lnTo>
                      <a:pt x="749" y="1406"/>
                    </a:lnTo>
                    <a:lnTo>
                      <a:pt x="713" y="1404"/>
                    </a:lnTo>
                    <a:lnTo>
                      <a:pt x="679" y="1402"/>
                    </a:lnTo>
                    <a:lnTo>
                      <a:pt x="645" y="1398"/>
                    </a:lnTo>
                    <a:lnTo>
                      <a:pt x="611" y="1392"/>
                    </a:lnTo>
                    <a:lnTo>
                      <a:pt x="577" y="1384"/>
                    </a:lnTo>
                    <a:lnTo>
                      <a:pt x="544" y="1374"/>
                    </a:lnTo>
                    <a:lnTo>
                      <a:pt x="512" y="1363"/>
                    </a:lnTo>
                    <a:lnTo>
                      <a:pt x="480" y="1350"/>
                    </a:lnTo>
                    <a:lnTo>
                      <a:pt x="449" y="1335"/>
                    </a:lnTo>
                    <a:lnTo>
                      <a:pt x="419" y="1319"/>
                    </a:lnTo>
                    <a:lnTo>
                      <a:pt x="391" y="1299"/>
                    </a:lnTo>
                    <a:lnTo>
                      <a:pt x="363" y="1280"/>
                    </a:lnTo>
                    <a:lnTo>
                      <a:pt x="338" y="1259"/>
                    </a:lnTo>
                    <a:lnTo>
                      <a:pt x="313" y="1234"/>
                    </a:lnTo>
                    <a:lnTo>
                      <a:pt x="289" y="1210"/>
                    </a:lnTo>
                    <a:lnTo>
                      <a:pt x="268" y="1182"/>
                    </a:lnTo>
                    <a:lnTo>
                      <a:pt x="268" y="1182"/>
                    </a:lnTo>
                    <a:lnTo>
                      <a:pt x="248" y="1180"/>
                    </a:lnTo>
                    <a:lnTo>
                      <a:pt x="229" y="1175"/>
                    </a:lnTo>
                    <a:lnTo>
                      <a:pt x="211" y="1170"/>
                    </a:lnTo>
                    <a:lnTo>
                      <a:pt x="193" y="1163"/>
                    </a:lnTo>
                    <a:lnTo>
                      <a:pt x="177" y="1155"/>
                    </a:lnTo>
                    <a:lnTo>
                      <a:pt x="162" y="1146"/>
                    </a:lnTo>
                    <a:lnTo>
                      <a:pt x="147" y="1135"/>
                    </a:lnTo>
                    <a:lnTo>
                      <a:pt x="132" y="1122"/>
                    </a:lnTo>
                    <a:lnTo>
                      <a:pt x="118" y="1110"/>
                    </a:lnTo>
                    <a:lnTo>
                      <a:pt x="106" y="1097"/>
                    </a:lnTo>
                    <a:lnTo>
                      <a:pt x="95" y="1082"/>
                    </a:lnTo>
                    <a:lnTo>
                      <a:pt x="84" y="1067"/>
                    </a:lnTo>
                    <a:lnTo>
                      <a:pt x="73" y="1050"/>
                    </a:lnTo>
                    <a:lnTo>
                      <a:pt x="65" y="1034"/>
                    </a:lnTo>
                    <a:lnTo>
                      <a:pt x="57" y="1016"/>
                    </a:lnTo>
                    <a:lnTo>
                      <a:pt x="49" y="998"/>
                    </a:lnTo>
                    <a:lnTo>
                      <a:pt x="44" y="979"/>
                    </a:lnTo>
                    <a:lnTo>
                      <a:pt x="38" y="960"/>
                    </a:lnTo>
                    <a:lnTo>
                      <a:pt x="33" y="941"/>
                    </a:lnTo>
                    <a:lnTo>
                      <a:pt x="30" y="921"/>
                    </a:lnTo>
                    <a:lnTo>
                      <a:pt x="27" y="902"/>
                    </a:lnTo>
                    <a:lnTo>
                      <a:pt x="26" y="881"/>
                    </a:lnTo>
                    <a:lnTo>
                      <a:pt x="24" y="862"/>
                    </a:lnTo>
                    <a:lnTo>
                      <a:pt x="24" y="842"/>
                    </a:lnTo>
                    <a:lnTo>
                      <a:pt x="26" y="821"/>
                    </a:lnTo>
                    <a:lnTo>
                      <a:pt x="29" y="802"/>
                    </a:lnTo>
                    <a:lnTo>
                      <a:pt x="33" y="782"/>
                    </a:lnTo>
                    <a:lnTo>
                      <a:pt x="37" y="763"/>
                    </a:lnTo>
                    <a:lnTo>
                      <a:pt x="42" y="744"/>
                    </a:lnTo>
                    <a:lnTo>
                      <a:pt x="49" y="725"/>
                    </a:lnTo>
                    <a:lnTo>
                      <a:pt x="57" y="707"/>
                    </a:lnTo>
                    <a:lnTo>
                      <a:pt x="65" y="689"/>
                    </a:lnTo>
                    <a:lnTo>
                      <a:pt x="65" y="689"/>
                    </a:lnTo>
                    <a:lnTo>
                      <a:pt x="54" y="680"/>
                    </a:lnTo>
                    <a:lnTo>
                      <a:pt x="45" y="669"/>
                    </a:lnTo>
                    <a:lnTo>
                      <a:pt x="37" y="658"/>
                    </a:lnTo>
                    <a:lnTo>
                      <a:pt x="29" y="646"/>
                    </a:lnTo>
                    <a:lnTo>
                      <a:pt x="22" y="633"/>
                    </a:lnTo>
                    <a:lnTo>
                      <a:pt x="16" y="620"/>
                    </a:lnTo>
                    <a:lnTo>
                      <a:pt x="12" y="606"/>
                    </a:lnTo>
                    <a:lnTo>
                      <a:pt x="8" y="591"/>
                    </a:lnTo>
                    <a:lnTo>
                      <a:pt x="4" y="576"/>
                    </a:lnTo>
                    <a:lnTo>
                      <a:pt x="1" y="561"/>
                    </a:lnTo>
                    <a:lnTo>
                      <a:pt x="0" y="531"/>
                    </a:lnTo>
                    <a:lnTo>
                      <a:pt x="0" y="500"/>
                    </a:lnTo>
                    <a:lnTo>
                      <a:pt x="3" y="469"/>
                    </a:lnTo>
                    <a:lnTo>
                      <a:pt x="8" y="439"/>
                    </a:lnTo>
                    <a:lnTo>
                      <a:pt x="16" y="410"/>
                    </a:lnTo>
                    <a:lnTo>
                      <a:pt x="27" y="384"/>
                    </a:lnTo>
                    <a:lnTo>
                      <a:pt x="39" y="360"/>
                    </a:lnTo>
                    <a:lnTo>
                      <a:pt x="45" y="349"/>
                    </a:lnTo>
                    <a:lnTo>
                      <a:pt x="53" y="339"/>
                    </a:lnTo>
                    <a:lnTo>
                      <a:pt x="60" y="331"/>
                    </a:lnTo>
                    <a:lnTo>
                      <a:pt x="68" y="323"/>
                    </a:lnTo>
                    <a:lnTo>
                      <a:pt x="76" y="316"/>
                    </a:lnTo>
                    <a:lnTo>
                      <a:pt x="84" y="311"/>
                    </a:lnTo>
                    <a:lnTo>
                      <a:pt x="93" y="307"/>
                    </a:lnTo>
                    <a:lnTo>
                      <a:pt x="102" y="304"/>
                    </a:lnTo>
                    <a:lnTo>
                      <a:pt x="102" y="304"/>
                    </a:lnTo>
                    <a:lnTo>
                      <a:pt x="103" y="282"/>
                    </a:lnTo>
                    <a:lnTo>
                      <a:pt x="107" y="259"/>
                    </a:lnTo>
                    <a:lnTo>
                      <a:pt x="113" y="234"/>
                    </a:lnTo>
                    <a:lnTo>
                      <a:pt x="121" y="208"/>
                    </a:lnTo>
                    <a:lnTo>
                      <a:pt x="131" y="183"/>
                    </a:lnTo>
                    <a:lnTo>
                      <a:pt x="142" y="158"/>
                    </a:lnTo>
                    <a:lnTo>
                      <a:pt x="154" y="132"/>
                    </a:lnTo>
                    <a:lnTo>
                      <a:pt x="167" y="108"/>
                    </a:lnTo>
                    <a:lnTo>
                      <a:pt x="182" y="85"/>
                    </a:lnTo>
                    <a:lnTo>
                      <a:pt x="197" y="64"/>
                    </a:lnTo>
                    <a:lnTo>
                      <a:pt x="214" y="45"/>
                    </a:lnTo>
                    <a:lnTo>
                      <a:pt x="230" y="29"/>
                    </a:lnTo>
                    <a:lnTo>
                      <a:pt x="246" y="16"/>
                    </a:lnTo>
                    <a:lnTo>
                      <a:pt x="254" y="11"/>
                    </a:lnTo>
                    <a:lnTo>
                      <a:pt x="263" y="7"/>
                    </a:lnTo>
                    <a:lnTo>
                      <a:pt x="272" y="4"/>
                    </a:lnTo>
                    <a:lnTo>
                      <a:pt x="280" y="1"/>
                    </a:lnTo>
                    <a:lnTo>
                      <a:pt x="289" y="0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57">
                <a:extLst>
                  <a:ext uri="{FF2B5EF4-FFF2-40B4-BE49-F238E27FC236}">
                    <a16:creationId xmlns:a16="http://schemas.microsoft.com/office/drawing/2014/main" xmlns="" id="{80119DB2-9C97-4FF1-954E-AA064CBA79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1238" y="2530475"/>
                <a:ext cx="2376487" cy="2232025"/>
              </a:xfrm>
              <a:custGeom>
                <a:avLst/>
                <a:gdLst>
                  <a:gd name="T0" fmla="*/ 293 w 1497"/>
                  <a:gd name="T1" fmla="*/ 115 h 1406"/>
                  <a:gd name="T2" fmla="*/ 328 w 1497"/>
                  <a:gd name="T3" fmla="*/ 219 h 1406"/>
                  <a:gd name="T4" fmla="*/ 348 w 1497"/>
                  <a:gd name="T5" fmla="*/ 270 h 1406"/>
                  <a:gd name="T6" fmla="*/ 289 w 1497"/>
                  <a:gd name="T7" fmla="*/ 233 h 1406"/>
                  <a:gd name="T8" fmla="*/ 245 w 1497"/>
                  <a:gd name="T9" fmla="*/ 150 h 1406"/>
                  <a:gd name="T10" fmla="*/ 237 w 1497"/>
                  <a:gd name="T11" fmla="*/ 159 h 1406"/>
                  <a:gd name="T12" fmla="*/ 244 w 1497"/>
                  <a:gd name="T13" fmla="*/ 312 h 1406"/>
                  <a:gd name="T14" fmla="*/ 290 w 1497"/>
                  <a:gd name="T15" fmla="*/ 422 h 1406"/>
                  <a:gd name="T16" fmla="*/ 370 w 1497"/>
                  <a:gd name="T17" fmla="*/ 496 h 1406"/>
                  <a:gd name="T18" fmla="*/ 479 w 1497"/>
                  <a:gd name="T19" fmla="*/ 526 h 1406"/>
                  <a:gd name="T20" fmla="*/ 597 w 1497"/>
                  <a:gd name="T21" fmla="*/ 518 h 1406"/>
                  <a:gd name="T22" fmla="*/ 678 w 1497"/>
                  <a:gd name="T23" fmla="*/ 564 h 1406"/>
                  <a:gd name="T24" fmla="*/ 798 w 1497"/>
                  <a:gd name="T25" fmla="*/ 568 h 1406"/>
                  <a:gd name="T26" fmla="*/ 898 w 1497"/>
                  <a:gd name="T27" fmla="*/ 518 h 1406"/>
                  <a:gd name="T28" fmla="*/ 995 w 1497"/>
                  <a:gd name="T29" fmla="*/ 529 h 1406"/>
                  <a:gd name="T30" fmla="*/ 1108 w 1497"/>
                  <a:gd name="T31" fmla="*/ 504 h 1406"/>
                  <a:gd name="T32" fmla="*/ 1196 w 1497"/>
                  <a:gd name="T33" fmla="*/ 436 h 1406"/>
                  <a:gd name="T34" fmla="*/ 1244 w 1497"/>
                  <a:gd name="T35" fmla="*/ 343 h 1406"/>
                  <a:gd name="T36" fmla="*/ 1262 w 1497"/>
                  <a:gd name="T37" fmla="*/ 176 h 1406"/>
                  <a:gd name="T38" fmla="*/ 1253 w 1497"/>
                  <a:gd name="T39" fmla="*/ 146 h 1406"/>
                  <a:gd name="T40" fmla="*/ 1217 w 1497"/>
                  <a:gd name="T41" fmla="*/ 222 h 1406"/>
                  <a:gd name="T42" fmla="*/ 1149 w 1497"/>
                  <a:gd name="T43" fmla="*/ 270 h 1406"/>
                  <a:gd name="T44" fmla="*/ 1157 w 1497"/>
                  <a:gd name="T45" fmla="*/ 237 h 1406"/>
                  <a:gd name="T46" fmla="*/ 1202 w 1497"/>
                  <a:gd name="T47" fmla="*/ 132 h 1406"/>
                  <a:gd name="T48" fmla="*/ 1200 w 1497"/>
                  <a:gd name="T49" fmla="*/ 0 h 1406"/>
                  <a:gd name="T50" fmla="*/ 1251 w 1497"/>
                  <a:gd name="T51" fmla="*/ 16 h 1406"/>
                  <a:gd name="T52" fmla="*/ 1343 w 1497"/>
                  <a:gd name="T53" fmla="*/ 132 h 1406"/>
                  <a:gd name="T54" fmla="*/ 1394 w 1497"/>
                  <a:gd name="T55" fmla="*/ 282 h 1406"/>
                  <a:gd name="T56" fmla="*/ 1429 w 1497"/>
                  <a:gd name="T57" fmla="*/ 323 h 1406"/>
                  <a:gd name="T58" fmla="*/ 1481 w 1497"/>
                  <a:gd name="T59" fmla="*/ 410 h 1406"/>
                  <a:gd name="T60" fmla="*/ 1493 w 1497"/>
                  <a:gd name="T61" fmla="*/ 576 h 1406"/>
                  <a:gd name="T62" fmla="*/ 1460 w 1497"/>
                  <a:gd name="T63" fmla="*/ 658 h 1406"/>
                  <a:gd name="T64" fmla="*/ 1448 w 1497"/>
                  <a:gd name="T65" fmla="*/ 725 h 1406"/>
                  <a:gd name="T66" fmla="*/ 1471 w 1497"/>
                  <a:gd name="T67" fmla="*/ 842 h 1406"/>
                  <a:gd name="T68" fmla="*/ 1459 w 1497"/>
                  <a:gd name="T69" fmla="*/ 960 h 1406"/>
                  <a:gd name="T70" fmla="*/ 1413 w 1497"/>
                  <a:gd name="T71" fmla="*/ 1067 h 1406"/>
                  <a:gd name="T72" fmla="*/ 1335 w 1497"/>
                  <a:gd name="T73" fmla="*/ 1146 h 1406"/>
                  <a:gd name="T74" fmla="*/ 1229 w 1497"/>
                  <a:gd name="T75" fmla="*/ 1182 h 1406"/>
                  <a:gd name="T76" fmla="*/ 1106 w 1497"/>
                  <a:gd name="T77" fmla="*/ 1299 h 1406"/>
                  <a:gd name="T78" fmla="*/ 920 w 1497"/>
                  <a:gd name="T79" fmla="*/ 1384 h 1406"/>
                  <a:gd name="T80" fmla="*/ 749 w 1497"/>
                  <a:gd name="T81" fmla="*/ 1406 h 1406"/>
                  <a:gd name="T82" fmla="*/ 544 w 1497"/>
                  <a:gd name="T83" fmla="*/ 1374 h 1406"/>
                  <a:gd name="T84" fmla="*/ 363 w 1497"/>
                  <a:gd name="T85" fmla="*/ 1280 h 1406"/>
                  <a:gd name="T86" fmla="*/ 248 w 1497"/>
                  <a:gd name="T87" fmla="*/ 1180 h 1406"/>
                  <a:gd name="T88" fmla="*/ 147 w 1497"/>
                  <a:gd name="T89" fmla="*/ 1135 h 1406"/>
                  <a:gd name="T90" fmla="*/ 73 w 1497"/>
                  <a:gd name="T91" fmla="*/ 1050 h 1406"/>
                  <a:gd name="T92" fmla="*/ 33 w 1497"/>
                  <a:gd name="T93" fmla="*/ 941 h 1406"/>
                  <a:gd name="T94" fmla="*/ 26 w 1497"/>
                  <a:gd name="T95" fmla="*/ 821 h 1406"/>
                  <a:gd name="T96" fmla="*/ 57 w 1497"/>
                  <a:gd name="T97" fmla="*/ 707 h 1406"/>
                  <a:gd name="T98" fmla="*/ 29 w 1497"/>
                  <a:gd name="T99" fmla="*/ 646 h 1406"/>
                  <a:gd name="T100" fmla="*/ 1 w 1497"/>
                  <a:gd name="T101" fmla="*/ 561 h 1406"/>
                  <a:gd name="T102" fmla="*/ 27 w 1497"/>
                  <a:gd name="T103" fmla="*/ 384 h 1406"/>
                  <a:gd name="T104" fmla="*/ 76 w 1497"/>
                  <a:gd name="T105" fmla="*/ 316 h 1406"/>
                  <a:gd name="T106" fmla="*/ 107 w 1497"/>
                  <a:gd name="T107" fmla="*/ 259 h 1406"/>
                  <a:gd name="T108" fmla="*/ 167 w 1497"/>
                  <a:gd name="T109" fmla="*/ 108 h 1406"/>
                  <a:gd name="T110" fmla="*/ 254 w 1497"/>
                  <a:gd name="T111" fmla="*/ 11 h 1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497" h="1406">
                    <a:moveTo>
                      <a:pt x="297" y="0"/>
                    </a:moveTo>
                    <a:lnTo>
                      <a:pt x="297" y="0"/>
                    </a:lnTo>
                    <a:lnTo>
                      <a:pt x="294" y="31"/>
                    </a:lnTo>
                    <a:lnTo>
                      <a:pt x="293" y="64"/>
                    </a:lnTo>
                    <a:lnTo>
                      <a:pt x="293" y="98"/>
                    </a:lnTo>
                    <a:lnTo>
                      <a:pt x="293" y="115"/>
                    </a:lnTo>
                    <a:lnTo>
                      <a:pt x="295" y="132"/>
                    </a:lnTo>
                    <a:lnTo>
                      <a:pt x="299" y="150"/>
                    </a:lnTo>
                    <a:lnTo>
                      <a:pt x="303" y="168"/>
                    </a:lnTo>
                    <a:lnTo>
                      <a:pt x="310" y="184"/>
                    </a:lnTo>
                    <a:lnTo>
                      <a:pt x="318" y="202"/>
                    </a:lnTo>
                    <a:lnTo>
                      <a:pt x="328" y="219"/>
                    </a:lnTo>
                    <a:lnTo>
                      <a:pt x="340" y="237"/>
                    </a:lnTo>
                    <a:lnTo>
                      <a:pt x="354" y="255"/>
                    </a:lnTo>
                    <a:lnTo>
                      <a:pt x="370" y="272"/>
                    </a:lnTo>
                    <a:lnTo>
                      <a:pt x="370" y="272"/>
                    </a:lnTo>
                    <a:lnTo>
                      <a:pt x="359" y="271"/>
                    </a:lnTo>
                    <a:lnTo>
                      <a:pt x="348" y="270"/>
                    </a:lnTo>
                    <a:lnTo>
                      <a:pt x="348" y="270"/>
                    </a:lnTo>
                    <a:lnTo>
                      <a:pt x="333" y="266"/>
                    </a:lnTo>
                    <a:lnTo>
                      <a:pt x="320" y="259"/>
                    </a:lnTo>
                    <a:lnTo>
                      <a:pt x="309" y="252"/>
                    </a:lnTo>
                    <a:lnTo>
                      <a:pt x="298" y="243"/>
                    </a:lnTo>
                    <a:lnTo>
                      <a:pt x="289" y="233"/>
                    </a:lnTo>
                    <a:lnTo>
                      <a:pt x="280" y="222"/>
                    </a:lnTo>
                    <a:lnTo>
                      <a:pt x="274" y="211"/>
                    </a:lnTo>
                    <a:lnTo>
                      <a:pt x="267" y="200"/>
                    </a:lnTo>
                    <a:lnTo>
                      <a:pt x="257" y="180"/>
                    </a:lnTo>
                    <a:lnTo>
                      <a:pt x="249" y="162"/>
                    </a:lnTo>
                    <a:lnTo>
                      <a:pt x="245" y="150"/>
                    </a:lnTo>
                    <a:lnTo>
                      <a:pt x="244" y="146"/>
                    </a:lnTo>
                    <a:lnTo>
                      <a:pt x="242" y="146"/>
                    </a:lnTo>
                    <a:lnTo>
                      <a:pt x="242" y="146"/>
                    </a:lnTo>
                    <a:lnTo>
                      <a:pt x="241" y="146"/>
                    </a:lnTo>
                    <a:lnTo>
                      <a:pt x="240" y="150"/>
                    </a:lnTo>
                    <a:lnTo>
                      <a:pt x="237" y="159"/>
                    </a:lnTo>
                    <a:lnTo>
                      <a:pt x="235" y="176"/>
                    </a:lnTo>
                    <a:lnTo>
                      <a:pt x="234" y="198"/>
                    </a:lnTo>
                    <a:lnTo>
                      <a:pt x="233" y="222"/>
                    </a:lnTo>
                    <a:lnTo>
                      <a:pt x="234" y="249"/>
                    </a:lnTo>
                    <a:lnTo>
                      <a:pt x="238" y="281"/>
                    </a:lnTo>
                    <a:lnTo>
                      <a:pt x="244" y="312"/>
                    </a:lnTo>
                    <a:lnTo>
                      <a:pt x="253" y="343"/>
                    </a:lnTo>
                    <a:lnTo>
                      <a:pt x="259" y="360"/>
                    </a:lnTo>
                    <a:lnTo>
                      <a:pt x="264" y="376"/>
                    </a:lnTo>
                    <a:lnTo>
                      <a:pt x="272" y="392"/>
                    </a:lnTo>
                    <a:lnTo>
                      <a:pt x="280" y="407"/>
                    </a:lnTo>
                    <a:lnTo>
                      <a:pt x="290" y="422"/>
                    </a:lnTo>
                    <a:lnTo>
                      <a:pt x="301" y="436"/>
                    </a:lnTo>
                    <a:lnTo>
                      <a:pt x="312" y="450"/>
                    </a:lnTo>
                    <a:lnTo>
                      <a:pt x="324" y="463"/>
                    </a:lnTo>
                    <a:lnTo>
                      <a:pt x="339" y="474"/>
                    </a:lnTo>
                    <a:lnTo>
                      <a:pt x="354" y="485"/>
                    </a:lnTo>
                    <a:lnTo>
                      <a:pt x="370" y="496"/>
                    </a:lnTo>
                    <a:lnTo>
                      <a:pt x="389" y="504"/>
                    </a:lnTo>
                    <a:lnTo>
                      <a:pt x="408" y="511"/>
                    </a:lnTo>
                    <a:lnTo>
                      <a:pt x="430" y="518"/>
                    </a:lnTo>
                    <a:lnTo>
                      <a:pt x="430" y="518"/>
                    </a:lnTo>
                    <a:lnTo>
                      <a:pt x="455" y="523"/>
                    </a:lnTo>
                    <a:lnTo>
                      <a:pt x="479" y="526"/>
                    </a:lnTo>
                    <a:lnTo>
                      <a:pt x="502" y="529"/>
                    </a:lnTo>
                    <a:lnTo>
                      <a:pt x="524" y="529"/>
                    </a:lnTo>
                    <a:lnTo>
                      <a:pt x="544" y="527"/>
                    </a:lnTo>
                    <a:lnTo>
                      <a:pt x="563" y="526"/>
                    </a:lnTo>
                    <a:lnTo>
                      <a:pt x="581" y="522"/>
                    </a:lnTo>
                    <a:lnTo>
                      <a:pt x="597" y="518"/>
                    </a:lnTo>
                    <a:lnTo>
                      <a:pt x="597" y="518"/>
                    </a:lnTo>
                    <a:lnTo>
                      <a:pt x="611" y="530"/>
                    </a:lnTo>
                    <a:lnTo>
                      <a:pt x="626" y="541"/>
                    </a:lnTo>
                    <a:lnTo>
                      <a:pt x="642" y="550"/>
                    </a:lnTo>
                    <a:lnTo>
                      <a:pt x="659" y="557"/>
                    </a:lnTo>
                    <a:lnTo>
                      <a:pt x="678" y="564"/>
                    </a:lnTo>
                    <a:lnTo>
                      <a:pt x="700" y="568"/>
                    </a:lnTo>
                    <a:lnTo>
                      <a:pt x="723" y="571"/>
                    </a:lnTo>
                    <a:lnTo>
                      <a:pt x="749" y="572"/>
                    </a:lnTo>
                    <a:lnTo>
                      <a:pt x="749" y="572"/>
                    </a:lnTo>
                    <a:lnTo>
                      <a:pt x="774" y="571"/>
                    </a:lnTo>
                    <a:lnTo>
                      <a:pt x="798" y="568"/>
                    </a:lnTo>
                    <a:lnTo>
                      <a:pt x="819" y="564"/>
                    </a:lnTo>
                    <a:lnTo>
                      <a:pt x="838" y="557"/>
                    </a:lnTo>
                    <a:lnTo>
                      <a:pt x="855" y="550"/>
                    </a:lnTo>
                    <a:lnTo>
                      <a:pt x="871" y="541"/>
                    </a:lnTo>
                    <a:lnTo>
                      <a:pt x="885" y="530"/>
                    </a:lnTo>
                    <a:lnTo>
                      <a:pt x="898" y="518"/>
                    </a:lnTo>
                    <a:lnTo>
                      <a:pt x="898" y="518"/>
                    </a:lnTo>
                    <a:lnTo>
                      <a:pt x="916" y="522"/>
                    </a:lnTo>
                    <a:lnTo>
                      <a:pt x="934" y="526"/>
                    </a:lnTo>
                    <a:lnTo>
                      <a:pt x="953" y="527"/>
                    </a:lnTo>
                    <a:lnTo>
                      <a:pt x="973" y="529"/>
                    </a:lnTo>
                    <a:lnTo>
                      <a:pt x="995" y="529"/>
                    </a:lnTo>
                    <a:lnTo>
                      <a:pt x="1018" y="526"/>
                    </a:lnTo>
                    <a:lnTo>
                      <a:pt x="1043" y="523"/>
                    </a:lnTo>
                    <a:lnTo>
                      <a:pt x="1067" y="518"/>
                    </a:lnTo>
                    <a:lnTo>
                      <a:pt x="1067" y="518"/>
                    </a:lnTo>
                    <a:lnTo>
                      <a:pt x="1089" y="511"/>
                    </a:lnTo>
                    <a:lnTo>
                      <a:pt x="1108" y="504"/>
                    </a:lnTo>
                    <a:lnTo>
                      <a:pt x="1126" y="496"/>
                    </a:lnTo>
                    <a:lnTo>
                      <a:pt x="1143" y="485"/>
                    </a:lnTo>
                    <a:lnTo>
                      <a:pt x="1158" y="474"/>
                    </a:lnTo>
                    <a:lnTo>
                      <a:pt x="1172" y="463"/>
                    </a:lnTo>
                    <a:lnTo>
                      <a:pt x="1185" y="450"/>
                    </a:lnTo>
                    <a:lnTo>
                      <a:pt x="1196" y="436"/>
                    </a:lnTo>
                    <a:lnTo>
                      <a:pt x="1207" y="422"/>
                    </a:lnTo>
                    <a:lnTo>
                      <a:pt x="1217" y="407"/>
                    </a:lnTo>
                    <a:lnTo>
                      <a:pt x="1225" y="392"/>
                    </a:lnTo>
                    <a:lnTo>
                      <a:pt x="1233" y="376"/>
                    </a:lnTo>
                    <a:lnTo>
                      <a:pt x="1238" y="360"/>
                    </a:lnTo>
                    <a:lnTo>
                      <a:pt x="1244" y="343"/>
                    </a:lnTo>
                    <a:lnTo>
                      <a:pt x="1253" y="312"/>
                    </a:lnTo>
                    <a:lnTo>
                      <a:pt x="1259" y="281"/>
                    </a:lnTo>
                    <a:lnTo>
                      <a:pt x="1263" y="249"/>
                    </a:lnTo>
                    <a:lnTo>
                      <a:pt x="1263" y="222"/>
                    </a:lnTo>
                    <a:lnTo>
                      <a:pt x="1263" y="198"/>
                    </a:lnTo>
                    <a:lnTo>
                      <a:pt x="1262" y="176"/>
                    </a:lnTo>
                    <a:lnTo>
                      <a:pt x="1259" y="159"/>
                    </a:lnTo>
                    <a:lnTo>
                      <a:pt x="1258" y="150"/>
                    </a:lnTo>
                    <a:lnTo>
                      <a:pt x="1256" y="146"/>
                    </a:lnTo>
                    <a:lnTo>
                      <a:pt x="1255" y="146"/>
                    </a:lnTo>
                    <a:lnTo>
                      <a:pt x="1255" y="146"/>
                    </a:lnTo>
                    <a:lnTo>
                      <a:pt x="1253" y="146"/>
                    </a:lnTo>
                    <a:lnTo>
                      <a:pt x="1252" y="150"/>
                    </a:lnTo>
                    <a:lnTo>
                      <a:pt x="1247" y="162"/>
                    </a:lnTo>
                    <a:lnTo>
                      <a:pt x="1240" y="180"/>
                    </a:lnTo>
                    <a:lnTo>
                      <a:pt x="1230" y="200"/>
                    </a:lnTo>
                    <a:lnTo>
                      <a:pt x="1224" y="211"/>
                    </a:lnTo>
                    <a:lnTo>
                      <a:pt x="1217" y="222"/>
                    </a:lnTo>
                    <a:lnTo>
                      <a:pt x="1209" y="233"/>
                    </a:lnTo>
                    <a:lnTo>
                      <a:pt x="1199" y="243"/>
                    </a:lnTo>
                    <a:lnTo>
                      <a:pt x="1188" y="252"/>
                    </a:lnTo>
                    <a:lnTo>
                      <a:pt x="1177" y="259"/>
                    </a:lnTo>
                    <a:lnTo>
                      <a:pt x="1164" y="266"/>
                    </a:lnTo>
                    <a:lnTo>
                      <a:pt x="1149" y="270"/>
                    </a:lnTo>
                    <a:lnTo>
                      <a:pt x="1149" y="270"/>
                    </a:lnTo>
                    <a:lnTo>
                      <a:pt x="1138" y="271"/>
                    </a:lnTo>
                    <a:lnTo>
                      <a:pt x="1127" y="272"/>
                    </a:lnTo>
                    <a:lnTo>
                      <a:pt x="1127" y="272"/>
                    </a:lnTo>
                    <a:lnTo>
                      <a:pt x="1143" y="255"/>
                    </a:lnTo>
                    <a:lnTo>
                      <a:pt x="1157" y="237"/>
                    </a:lnTo>
                    <a:lnTo>
                      <a:pt x="1169" y="219"/>
                    </a:lnTo>
                    <a:lnTo>
                      <a:pt x="1179" y="202"/>
                    </a:lnTo>
                    <a:lnTo>
                      <a:pt x="1187" y="184"/>
                    </a:lnTo>
                    <a:lnTo>
                      <a:pt x="1194" y="168"/>
                    </a:lnTo>
                    <a:lnTo>
                      <a:pt x="1198" y="150"/>
                    </a:lnTo>
                    <a:lnTo>
                      <a:pt x="1202" y="132"/>
                    </a:lnTo>
                    <a:lnTo>
                      <a:pt x="1203" y="115"/>
                    </a:lnTo>
                    <a:lnTo>
                      <a:pt x="1204" y="98"/>
                    </a:lnTo>
                    <a:lnTo>
                      <a:pt x="1204" y="64"/>
                    </a:lnTo>
                    <a:lnTo>
                      <a:pt x="1203" y="31"/>
                    </a:lnTo>
                    <a:lnTo>
                      <a:pt x="1200" y="0"/>
                    </a:lnTo>
                    <a:lnTo>
                      <a:pt x="1200" y="0"/>
                    </a:lnTo>
                    <a:lnTo>
                      <a:pt x="1209" y="0"/>
                    </a:lnTo>
                    <a:lnTo>
                      <a:pt x="1217" y="1"/>
                    </a:lnTo>
                    <a:lnTo>
                      <a:pt x="1225" y="4"/>
                    </a:lnTo>
                    <a:lnTo>
                      <a:pt x="1233" y="7"/>
                    </a:lnTo>
                    <a:lnTo>
                      <a:pt x="1243" y="11"/>
                    </a:lnTo>
                    <a:lnTo>
                      <a:pt x="1251" y="16"/>
                    </a:lnTo>
                    <a:lnTo>
                      <a:pt x="1267" y="29"/>
                    </a:lnTo>
                    <a:lnTo>
                      <a:pt x="1283" y="45"/>
                    </a:lnTo>
                    <a:lnTo>
                      <a:pt x="1300" y="64"/>
                    </a:lnTo>
                    <a:lnTo>
                      <a:pt x="1315" y="85"/>
                    </a:lnTo>
                    <a:lnTo>
                      <a:pt x="1330" y="108"/>
                    </a:lnTo>
                    <a:lnTo>
                      <a:pt x="1343" y="132"/>
                    </a:lnTo>
                    <a:lnTo>
                      <a:pt x="1356" y="158"/>
                    </a:lnTo>
                    <a:lnTo>
                      <a:pt x="1366" y="183"/>
                    </a:lnTo>
                    <a:lnTo>
                      <a:pt x="1376" y="208"/>
                    </a:lnTo>
                    <a:lnTo>
                      <a:pt x="1384" y="234"/>
                    </a:lnTo>
                    <a:lnTo>
                      <a:pt x="1390" y="259"/>
                    </a:lnTo>
                    <a:lnTo>
                      <a:pt x="1394" y="282"/>
                    </a:lnTo>
                    <a:lnTo>
                      <a:pt x="1395" y="304"/>
                    </a:lnTo>
                    <a:lnTo>
                      <a:pt x="1395" y="304"/>
                    </a:lnTo>
                    <a:lnTo>
                      <a:pt x="1405" y="307"/>
                    </a:lnTo>
                    <a:lnTo>
                      <a:pt x="1413" y="311"/>
                    </a:lnTo>
                    <a:lnTo>
                      <a:pt x="1421" y="316"/>
                    </a:lnTo>
                    <a:lnTo>
                      <a:pt x="1429" y="323"/>
                    </a:lnTo>
                    <a:lnTo>
                      <a:pt x="1437" y="331"/>
                    </a:lnTo>
                    <a:lnTo>
                      <a:pt x="1444" y="339"/>
                    </a:lnTo>
                    <a:lnTo>
                      <a:pt x="1451" y="349"/>
                    </a:lnTo>
                    <a:lnTo>
                      <a:pt x="1458" y="360"/>
                    </a:lnTo>
                    <a:lnTo>
                      <a:pt x="1470" y="384"/>
                    </a:lnTo>
                    <a:lnTo>
                      <a:pt x="1481" y="410"/>
                    </a:lnTo>
                    <a:lnTo>
                      <a:pt x="1488" y="439"/>
                    </a:lnTo>
                    <a:lnTo>
                      <a:pt x="1494" y="469"/>
                    </a:lnTo>
                    <a:lnTo>
                      <a:pt x="1497" y="500"/>
                    </a:lnTo>
                    <a:lnTo>
                      <a:pt x="1497" y="531"/>
                    </a:lnTo>
                    <a:lnTo>
                      <a:pt x="1494" y="561"/>
                    </a:lnTo>
                    <a:lnTo>
                      <a:pt x="1493" y="576"/>
                    </a:lnTo>
                    <a:lnTo>
                      <a:pt x="1489" y="591"/>
                    </a:lnTo>
                    <a:lnTo>
                      <a:pt x="1485" y="606"/>
                    </a:lnTo>
                    <a:lnTo>
                      <a:pt x="1481" y="620"/>
                    </a:lnTo>
                    <a:lnTo>
                      <a:pt x="1474" y="633"/>
                    </a:lnTo>
                    <a:lnTo>
                      <a:pt x="1469" y="646"/>
                    </a:lnTo>
                    <a:lnTo>
                      <a:pt x="1460" y="658"/>
                    </a:lnTo>
                    <a:lnTo>
                      <a:pt x="1452" y="669"/>
                    </a:lnTo>
                    <a:lnTo>
                      <a:pt x="1441" y="680"/>
                    </a:lnTo>
                    <a:lnTo>
                      <a:pt x="1432" y="689"/>
                    </a:lnTo>
                    <a:lnTo>
                      <a:pt x="1432" y="689"/>
                    </a:lnTo>
                    <a:lnTo>
                      <a:pt x="1440" y="707"/>
                    </a:lnTo>
                    <a:lnTo>
                      <a:pt x="1448" y="725"/>
                    </a:lnTo>
                    <a:lnTo>
                      <a:pt x="1455" y="744"/>
                    </a:lnTo>
                    <a:lnTo>
                      <a:pt x="1460" y="763"/>
                    </a:lnTo>
                    <a:lnTo>
                      <a:pt x="1464" y="782"/>
                    </a:lnTo>
                    <a:lnTo>
                      <a:pt x="1469" y="802"/>
                    </a:lnTo>
                    <a:lnTo>
                      <a:pt x="1470" y="821"/>
                    </a:lnTo>
                    <a:lnTo>
                      <a:pt x="1471" y="842"/>
                    </a:lnTo>
                    <a:lnTo>
                      <a:pt x="1473" y="862"/>
                    </a:lnTo>
                    <a:lnTo>
                      <a:pt x="1471" y="881"/>
                    </a:lnTo>
                    <a:lnTo>
                      <a:pt x="1470" y="902"/>
                    </a:lnTo>
                    <a:lnTo>
                      <a:pt x="1467" y="921"/>
                    </a:lnTo>
                    <a:lnTo>
                      <a:pt x="1464" y="941"/>
                    </a:lnTo>
                    <a:lnTo>
                      <a:pt x="1459" y="960"/>
                    </a:lnTo>
                    <a:lnTo>
                      <a:pt x="1454" y="979"/>
                    </a:lnTo>
                    <a:lnTo>
                      <a:pt x="1448" y="998"/>
                    </a:lnTo>
                    <a:lnTo>
                      <a:pt x="1440" y="1016"/>
                    </a:lnTo>
                    <a:lnTo>
                      <a:pt x="1432" y="1034"/>
                    </a:lnTo>
                    <a:lnTo>
                      <a:pt x="1424" y="1050"/>
                    </a:lnTo>
                    <a:lnTo>
                      <a:pt x="1413" y="1067"/>
                    </a:lnTo>
                    <a:lnTo>
                      <a:pt x="1402" y="1082"/>
                    </a:lnTo>
                    <a:lnTo>
                      <a:pt x="1391" y="1097"/>
                    </a:lnTo>
                    <a:lnTo>
                      <a:pt x="1377" y="1110"/>
                    </a:lnTo>
                    <a:lnTo>
                      <a:pt x="1365" y="1122"/>
                    </a:lnTo>
                    <a:lnTo>
                      <a:pt x="1350" y="1135"/>
                    </a:lnTo>
                    <a:lnTo>
                      <a:pt x="1335" y="1146"/>
                    </a:lnTo>
                    <a:lnTo>
                      <a:pt x="1320" y="1155"/>
                    </a:lnTo>
                    <a:lnTo>
                      <a:pt x="1304" y="1163"/>
                    </a:lnTo>
                    <a:lnTo>
                      <a:pt x="1286" y="1170"/>
                    </a:lnTo>
                    <a:lnTo>
                      <a:pt x="1268" y="1175"/>
                    </a:lnTo>
                    <a:lnTo>
                      <a:pt x="1249" y="1180"/>
                    </a:lnTo>
                    <a:lnTo>
                      <a:pt x="1229" y="1182"/>
                    </a:lnTo>
                    <a:lnTo>
                      <a:pt x="1229" y="1182"/>
                    </a:lnTo>
                    <a:lnTo>
                      <a:pt x="1207" y="1210"/>
                    </a:lnTo>
                    <a:lnTo>
                      <a:pt x="1184" y="1234"/>
                    </a:lnTo>
                    <a:lnTo>
                      <a:pt x="1160" y="1259"/>
                    </a:lnTo>
                    <a:lnTo>
                      <a:pt x="1134" y="1280"/>
                    </a:lnTo>
                    <a:lnTo>
                      <a:pt x="1106" y="1299"/>
                    </a:lnTo>
                    <a:lnTo>
                      <a:pt x="1078" y="1319"/>
                    </a:lnTo>
                    <a:lnTo>
                      <a:pt x="1048" y="1335"/>
                    </a:lnTo>
                    <a:lnTo>
                      <a:pt x="1017" y="1350"/>
                    </a:lnTo>
                    <a:lnTo>
                      <a:pt x="985" y="1363"/>
                    </a:lnTo>
                    <a:lnTo>
                      <a:pt x="953" y="1374"/>
                    </a:lnTo>
                    <a:lnTo>
                      <a:pt x="920" y="1384"/>
                    </a:lnTo>
                    <a:lnTo>
                      <a:pt x="886" y="1392"/>
                    </a:lnTo>
                    <a:lnTo>
                      <a:pt x="852" y="1398"/>
                    </a:lnTo>
                    <a:lnTo>
                      <a:pt x="818" y="1402"/>
                    </a:lnTo>
                    <a:lnTo>
                      <a:pt x="783" y="1404"/>
                    </a:lnTo>
                    <a:lnTo>
                      <a:pt x="749" y="1406"/>
                    </a:lnTo>
                    <a:lnTo>
                      <a:pt x="749" y="1406"/>
                    </a:lnTo>
                    <a:lnTo>
                      <a:pt x="713" y="1404"/>
                    </a:lnTo>
                    <a:lnTo>
                      <a:pt x="679" y="1402"/>
                    </a:lnTo>
                    <a:lnTo>
                      <a:pt x="645" y="1398"/>
                    </a:lnTo>
                    <a:lnTo>
                      <a:pt x="611" y="1392"/>
                    </a:lnTo>
                    <a:lnTo>
                      <a:pt x="577" y="1384"/>
                    </a:lnTo>
                    <a:lnTo>
                      <a:pt x="544" y="1374"/>
                    </a:lnTo>
                    <a:lnTo>
                      <a:pt x="512" y="1363"/>
                    </a:lnTo>
                    <a:lnTo>
                      <a:pt x="480" y="1350"/>
                    </a:lnTo>
                    <a:lnTo>
                      <a:pt x="449" y="1335"/>
                    </a:lnTo>
                    <a:lnTo>
                      <a:pt x="419" y="1319"/>
                    </a:lnTo>
                    <a:lnTo>
                      <a:pt x="391" y="1299"/>
                    </a:lnTo>
                    <a:lnTo>
                      <a:pt x="363" y="1280"/>
                    </a:lnTo>
                    <a:lnTo>
                      <a:pt x="338" y="1259"/>
                    </a:lnTo>
                    <a:lnTo>
                      <a:pt x="313" y="1234"/>
                    </a:lnTo>
                    <a:lnTo>
                      <a:pt x="289" y="1210"/>
                    </a:lnTo>
                    <a:lnTo>
                      <a:pt x="268" y="1182"/>
                    </a:lnTo>
                    <a:lnTo>
                      <a:pt x="268" y="1182"/>
                    </a:lnTo>
                    <a:lnTo>
                      <a:pt x="248" y="1180"/>
                    </a:lnTo>
                    <a:lnTo>
                      <a:pt x="229" y="1175"/>
                    </a:lnTo>
                    <a:lnTo>
                      <a:pt x="211" y="1170"/>
                    </a:lnTo>
                    <a:lnTo>
                      <a:pt x="193" y="1163"/>
                    </a:lnTo>
                    <a:lnTo>
                      <a:pt x="177" y="1155"/>
                    </a:lnTo>
                    <a:lnTo>
                      <a:pt x="162" y="1146"/>
                    </a:lnTo>
                    <a:lnTo>
                      <a:pt x="147" y="1135"/>
                    </a:lnTo>
                    <a:lnTo>
                      <a:pt x="132" y="1122"/>
                    </a:lnTo>
                    <a:lnTo>
                      <a:pt x="118" y="1110"/>
                    </a:lnTo>
                    <a:lnTo>
                      <a:pt x="106" y="1097"/>
                    </a:lnTo>
                    <a:lnTo>
                      <a:pt x="95" y="1082"/>
                    </a:lnTo>
                    <a:lnTo>
                      <a:pt x="84" y="1067"/>
                    </a:lnTo>
                    <a:lnTo>
                      <a:pt x="73" y="1050"/>
                    </a:lnTo>
                    <a:lnTo>
                      <a:pt x="65" y="1034"/>
                    </a:lnTo>
                    <a:lnTo>
                      <a:pt x="57" y="1016"/>
                    </a:lnTo>
                    <a:lnTo>
                      <a:pt x="49" y="998"/>
                    </a:lnTo>
                    <a:lnTo>
                      <a:pt x="44" y="979"/>
                    </a:lnTo>
                    <a:lnTo>
                      <a:pt x="38" y="960"/>
                    </a:lnTo>
                    <a:lnTo>
                      <a:pt x="33" y="941"/>
                    </a:lnTo>
                    <a:lnTo>
                      <a:pt x="30" y="921"/>
                    </a:lnTo>
                    <a:lnTo>
                      <a:pt x="27" y="902"/>
                    </a:lnTo>
                    <a:lnTo>
                      <a:pt x="26" y="881"/>
                    </a:lnTo>
                    <a:lnTo>
                      <a:pt x="24" y="862"/>
                    </a:lnTo>
                    <a:lnTo>
                      <a:pt x="24" y="842"/>
                    </a:lnTo>
                    <a:lnTo>
                      <a:pt x="26" y="821"/>
                    </a:lnTo>
                    <a:lnTo>
                      <a:pt x="29" y="802"/>
                    </a:lnTo>
                    <a:lnTo>
                      <a:pt x="33" y="782"/>
                    </a:lnTo>
                    <a:lnTo>
                      <a:pt x="37" y="763"/>
                    </a:lnTo>
                    <a:lnTo>
                      <a:pt x="42" y="744"/>
                    </a:lnTo>
                    <a:lnTo>
                      <a:pt x="49" y="725"/>
                    </a:lnTo>
                    <a:lnTo>
                      <a:pt x="57" y="707"/>
                    </a:lnTo>
                    <a:lnTo>
                      <a:pt x="65" y="689"/>
                    </a:lnTo>
                    <a:lnTo>
                      <a:pt x="65" y="689"/>
                    </a:lnTo>
                    <a:lnTo>
                      <a:pt x="54" y="680"/>
                    </a:lnTo>
                    <a:lnTo>
                      <a:pt x="45" y="669"/>
                    </a:lnTo>
                    <a:lnTo>
                      <a:pt x="37" y="658"/>
                    </a:lnTo>
                    <a:lnTo>
                      <a:pt x="29" y="646"/>
                    </a:lnTo>
                    <a:lnTo>
                      <a:pt x="22" y="633"/>
                    </a:lnTo>
                    <a:lnTo>
                      <a:pt x="16" y="620"/>
                    </a:lnTo>
                    <a:lnTo>
                      <a:pt x="12" y="606"/>
                    </a:lnTo>
                    <a:lnTo>
                      <a:pt x="8" y="591"/>
                    </a:lnTo>
                    <a:lnTo>
                      <a:pt x="4" y="576"/>
                    </a:lnTo>
                    <a:lnTo>
                      <a:pt x="1" y="561"/>
                    </a:lnTo>
                    <a:lnTo>
                      <a:pt x="0" y="531"/>
                    </a:lnTo>
                    <a:lnTo>
                      <a:pt x="0" y="500"/>
                    </a:lnTo>
                    <a:lnTo>
                      <a:pt x="3" y="469"/>
                    </a:lnTo>
                    <a:lnTo>
                      <a:pt x="8" y="439"/>
                    </a:lnTo>
                    <a:lnTo>
                      <a:pt x="16" y="410"/>
                    </a:lnTo>
                    <a:lnTo>
                      <a:pt x="27" y="384"/>
                    </a:lnTo>
                    <a:lnTo>
                      <a:pt x="39" y="360"/>
                    </a:lnTo>
                    <a:lnTo>
                      <a:pt x="45" y="349"/>
                    </a:lnTo>
                    <a:lnTo>
                      <a:pt x="53" y="339"/>
                    </a:lnTo>
                    <a:lnTo>
                      <a:pt x="60" y="331"/>
                    </a:lnTo>
                    <a:lnTo>
                      <a:pt x="68" y="323"/>
                    </a:lnTo>
                    <a:lnTo>
                      <a:pt x="76" y="316"/>
                    </a:lnTo>
                    <a:lnTo>
                      <a:pt x="84" y="311"/>
                    </a:lnTo>
                    <a:lnTo>
                      <a:pt x="93" y="307"/>
                    </a:lnTo>
                    <a:lnTo>
                      <a:pt x="102" y="304"/>
                    </a:lnTo>
                    <a:lnTo>
                      <a:pt x="102" y="304"/>
                    </a:lnTo>
                    <a:lnTo>
                      <a:pt x="103" y="282"/>
                    </a:lnTo>
                    <a:lnTo>
                      <a:pt x="107" y="259"/>
                    </a:lnTo>
                    <a:lnTo>
                      <a:pt x="113" y="234"/>
                    </a:lnTo>
                    <a:lnTo>
                      <a:pt x="121" y="208"/>
                    </a:lnTo>
                    <a:lnTo>
                      <a:pt x="131" y="183"/>
                    </a:lnTo>
                    <a:lnTo>
                      <a:pt x="142" y="158"/>
                    </a:lnTo>
                    <a:lnTo>
                      <a:pt x="154" y="132"/>
                    </a:lnTo>
                    <a:lnTo>
                      <a:pt x="167" y="108"/>
                    </a:lnTo>
                    <a:lnTo>
                      <a:pt x="182" y="85"/>
                    </a:lnTo>
                    <a:lnTo>
                      <a:pt x="197" y="64"/>
                    </a:lnTo>
                    <a:lnTo>
                      <a:pt x="214" y="45"/>
                    </a:lnTo>
                    <a:lnTo>
                      <a:pt x="230" y="29"/>
                    </a:lnTo>
                    <a:lnTo>
                      <a:pt x="246" y="16"/>
                    </a:lnTo>
                    <a:lnTo>
                      <a:pt x="254" y="11"/>
                    </a:lnTo>
                    <a:lnTo>
                      <a:pt x="263" y="7"/>
                    </a:lnTo>
                    <a:lnTo>
                      <a:pt x="272" y="4"/>
                    </a:lnTo>
                    <a:lnTo>
                      <a:pt x="280" y="1"/>
                    </a:lnTo>
                    <a:lnTo>
                      <a:pt x="289" y="0"/>
                    </a:lnTo>
                    <a:lnTo>
                      <a:pt x="29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58">
                <a:extLst>
                  <a:ext uri="{FF2B5EF4-FFF2-40B4-BE49-F238E27FC236}">
                    <a16:creationId xmlns:a16="http://schemas.microsoft.com/office/drawing/2014/main" xmlns="" id="{0E3C742B-AA78-4293-BDD3-14A2F90830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29650" y="2530475"/>
                <a:ext cx="2378075" cy="2232025"/>
              </a:xfrm>
              <a:custGeom>
                <a:avLst/>
                <a:gdLst>
                  <a:gd name="T0" fmla="*/ 1159 w 1498"/>
                  <a:gd name="T1" fmla="*/ 236 h 1406"/>
                  <a:gd name="T2" fmla="*/ 1201 w 1498"/>
                  <a:gd name="T3" fmla="*/ 142 h 1406"/>
                  <a:gd name="T4" fmla="*/ 1204 w 1498"/>
                  <a:gd name="T5" fmla="*/ 34 h 1406"/>
                  <a:gd name="T6" fmla="*/ 1226 w 1498"/>
                  <a:gd name="T7" fmla="*/ 4 h 1406"/>
                  <a:gd name="T8" fmla="*/ 1284 w 1498"/>
                  <a:gd name="T9" fmla="*/ 45 h 1406"/>
                  <a:gd name="T10" fmla="*/ 1357 w 1498"/>
                  <a:gd name="T11" fmla="*/ 158 h 1406"/>
                  <a:gd name="T12" fmla="*/ 1395 w 1498"/>
                  <a:gd name="T13" fmla="*/ 282 h 1406"/>
                  <a:gd name="T14" fmla="*/ 1422 w 1498"/>
                  <a:gd name="T15" fmla="*/ 316 h 1406"/>
                  <a:gd name="T16" fmla="*/ 1459 w 1498"/>
                  <a:gd name="T17" fmla="*/ 360 h 1406"/>
                  <a:gd name="T18" fmla="*/ 1498 w 1498"/>
                  <a:gd name="T19" fmla="*/ 500 h 1406"/>
                  <a:gd name="T20" fmla="*/ 1486 w 1498"/>
                  <a:gd name="T21" fmla="*/ 606 h 1406"/>
                  <a:gd name="T22" fmla="*/ 1453 w 1498"/>
                  <a:gd name="T23" fmla="*/ 669 h 1406"/>
                  <a:gd name="T24" fmla="*/ 1449 w 1498"/>
                  <a:gd name="T25" fmla="*/ 725 h 1406"/>
                  <a:gd name="T26" fmla="*/ 1471 w 1498"/>
                  <a:gd name="T27" fmla="*/ 821 h 1406"/>
                  <a:gd name="T28" fmla="*/ 1468 w 1498"/>
                  <a:gd name="T29" fmla="*/ 921 h 1406"/>
                  <a:gd name="T30" fmla="*/ 1441 w 1498"/>
                  <a:gd name="T31" fmla="*/ 1016 h 1406"/>
                  <a:gd name="T32" fmla="*/ 1392 w 1498"/>
                  <a:gd name="T33" fmla="*/ 1097 h 1406"/>
                  <a:gd name="T34" fmla="*/ 1321 w 1498"/>
                  <a:gd name="T35" fmla="*/ 1155 h 1406"/>
                  <a:gd name="T36" fmla="*/ 1230 w 1498"/>
                  <a:gd name="T37" fmla="*/ 1182 h 1406"/>
                  <a:gd name="T38" fmla="*/ 1135 w 1498"/>
                  <a:gd name="T39" fmla="*/ 1280 h 1406"/>
                  <a:gd name="T40" fmla="*/ 986 w 1498"/>
                  <a:gd name="T41" fmla="*/ 1363 h 1406"/>
                  <a:gd name="T42" fmla="*/ 819 w 1498"/>
                  <a:gd name="T43" fmla="*/ 1402 h 1406"/>
                  <a:gd name="T44" fmla="*/ 680 w 1498"/>
                  <a:gd name="T45" fmla="*/ 1402 h 1406"/>
                  <a:gd name="T46" fmla="*/ 513 w 1498"/>
                  <a:gd name="T47" fmla="*/ 1363 h 1406"/>
                  <a:gd name="T48" fmla="*/ 364 w 1498"/>
                  <a:gd name="T49" fmla="*/ 1280 h 1406"/>
                  <a:gd name="T50" fmla="*/ 269 w 1498"/>
                  <a:gd name="T51" fmla="*/ 1182 h 1406"/>
                  <a:gd name="T52" fmla="*/ 178 w 1498"/>
                  <a:gd name="T53" fmla="*/ 1155 h 1406"/>
                  <a:gd name="T54" fmla="*/ 107 w 1498"/>
                  <a:gd name="T55" fmla="*/ 1097 h 1406"/>
                  <a:gd name="T56" fmla="*/ 58 w 1498"/>
                  <a:gd name="T57" fmla="*/ 1016 h 1406"/>
                  <a:gd name="T58" fmla="*/ 31 w 1498"/>
                  <a:gd name="T59" fmla="*/ 921 h 1406"/>
                  <a:gd name="T60" fmla="*/ 27 w 1498"/>
                  <a:gd name="T61" fmla="*/ 821 h 1406"/>
                  <a:gd name="T62" fmla="*/ 50 w 1498"/>
                  <a:gd name="T63" fmla="*/ 725 h 1406"/>
                  <a:gd name="T64" fmla="*/ 42 w 1498"/>
                  <a:gd name="T65" fmla="*/ 663 h 1406"/>
                  <a:gd name="T66" fmla="*/ 5 w 1498"/>
                  <a:gd name="T67" fmla="*/ 576 h 1406"/>
                  <a:gd name="T68" fmla="*/ 2 w 1498"/>
                  <a:gd name="T69" fmla="*/ 477 h 1406"/>
                  <a:gd name="T70" fmla="*/ 20 w 1498"/>
                  <a:gd name="T71" fmla="*/ 402 h 1406"/>
                  <a:gd name="T72" fmla="*/ 23 w 1498"/>
                  <a:gd name="T73" fmla="*/ 553 h 1406"/>
                  <a:gd name="T74" fmla="*/ 62 w 1498"/>
                  <a:gd name="T75" fmla="*/ 642 h 1406"/>
                  <a:gd name="T76" fmla="*/ 95 w 1498"/>
                  <a:gd name="T77" fmla="*/ 677 h 1406"/>
                  <a:gd name="T78" fmla="*/ 83 w 1498"/>
                  <a:gd name="T79" fmla="*/ 836 h 1406"/>
                  <a:gd name="T80" fmla="*/ 108 w 1498"/>
                  <a:gd name="T81" fmla="*/ 953 h 1406"/>
                  <a:gd name="T82" fmla="*/ 157 w 1498"/>
                  <a:gd name="T83" fmla="*/ 1034 h 1406"/>
                  <a:gd name="T84" fmla="*/ 239 w 1498"/>
                  <a:gd name="T85" fmla="*/ 1099 h 1406"/>
                  <a:gd name="T86" fmla="*/ 302 w 1498"/>
                  <a:gd name="T87" fmla="*/ 1124 h 1406"/>
                  <a:gd name="T88" fmla="*/ 509 w 1498"/>
                  <a:gd name="T89" fmla="*/ 1229 h 1406"/>
                  <a:gd name="T90" fmla="*/ 694 w 1498"/>
                  <a:gd name="T91" fmla="*/ 1257 h 1406"/>
                  <a:gd name="T92" fmla="*/ 852 w 1498"/>
                  <a:gd name="T93" fmla="*/ 1235 h 1406"/>
                  <a:gd name="T94" fmla="*/ 977 w 1498"/>
                  <a:gd name="T95" fmla="*/ 1185 h 1406"/>
                  <a:gd name="T96" fmla="*/ 1094 w 1498"/>
                  <a:gd name="T97" fmla="*/ 1105 h 1406"/>
                  <a:gd name="T98" fmla="*/ 1174 w 1498"/>
                  <a:gd name="T99" fmla="*/ 1062 h 1406"/>
                  <a:gd name="T100" fmla="*/ 1252 w 1498"/>
                  <a:gd name="T101" fmla="*/ 992 h 1406"/>
                  <a:gd name="T102" fmla="*/ 1298 w 1498"/>
                  <a:gd name="T103" fmla="*/ 904 h 1406"/>
                  <a:gd name="T104" fmla="*/ 1329 w 1498"/>
                  <a:gd name="T105" fmla="*/ 752 h 1406"/>
                  <a:gd name="T106" fmla="*/ 1331 w 1498"/>
                  <a:gd name="T107" fmla="*/ 670 h 1406"/>
                  <a:gd name="T108" fmla="*/ 1374 w 1498"/>
                  <a:gd name="T109" fmla="*/ 538 h 1406"/>
                  <a:gd name="T110" fmla="*/ 1366 w 1498"/>
                  <a:gd name="T111" fmla="*/ 416 h 1406"/>
                  <a:gd name="T112" fmla="*/ 1335 w 1498"/>
                  <a:gd name="T113" fmla="*/ 347 h 1406"/>
                  <a:gd name="T114" fmla="*/ 1313 w 1498"/>
                  <a:gd name="T115" fmla="*/ 256 h 1406"/>
                  <a:gd name="T116" fmla="*/ 1263 w 1498"/>
                  <a:gd name="T117" fmla="*/ 170 h 1406"/>
                  <a:gd name="T118" fmla="*/ 1227 w 1498"/>
                  <a:gd name="T119" fmla="*/ 162 h 1406"/>
                  <a:gd name="T120" fmla="*/ 1178 w 1498"/>
                  <a:gd name="T121" fmla="*/ 237 h 1406"/>
                  <a:gd name="T122" fmla="*/ 1107 w 1498"/>
                  <a:gd name="T123" fmla="*/ 292 h 1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98" h="1406">
                    <a:moveTo>
                      <a:pt x="1107" y="292"/>
                    </a:moveTo>
                    <a:lnTo>
                      <a:pt x="1107" y="292"/>
                    </a:lnTo>
                    <a:lnTo>
                      <a:pt x="1128" y="272"/>
                    </a:lnTo>
                    <a:lnTo>
                      <a:pt x="1146" y="253"/>
                    </a:lnTo>
                    <a:lnTo>
                      <a:pt x="1159" y="236"/>
                    </a:lnTo>
                    <a:lnTo>
                      <a:pt x="1171" y="217"/>
                    </a:lnTo>
                    <a:lnTo>
                      <a:pt x="1182" y="198"/>
                    </a:lnTo>
                    <a:lnTo>
                      <a:pt x="1190" y="179"/>
                    </a:lnTo>
                    <a:lnTo>
                      <a:pt x="1196" y="161"/>
                    </a:lnTo>
                    <a:lnTo>
                      <a:pt x="1201" y="142"/>
                    </a:lnTo>
                    <a:lnTo>
                      <a:pt x="1204" y="123"/>
                    </a:lnTo>
                    <a:lnTo>
                      <a:pt x="1205" y="105"/>
                    </a:lnTo>
                    <a:lnTo>
                      <a:pt x="1207" y="87"/>
                    </a:lnTo>
                    <a:lnTo>
                      <a:pt x="1207" y="70"/>
                    </a:lnTo>
                    <a:lnTo>
                      <a:pt x="1204" y="34"/>
                    </a:lnTo>
                    <a:lnTo>
                      <a:pt x="1201" y="0"/>
                    </a:lnTo>
                    <a:lnTo>
                      <a:pt x="1201" y="0"/>
                    </a:lnTo>
                    <a:lnTo>
                      <a:pt x="1210" y="0"/>
                    </a:lnTo>
                    <a:lnTo>
                      <a:pt x="1218" y="1"/>
                    </a:lnTo>
                    <a:lnTo>
                      <a:pt x="1226" y="4"/>
                    </a:lnTo>
                    <a:lnTo>
                      <a:pt x="1234" y="7"/>
                    </a:lnTo>
                    <a:lnTo>
                      <a:pt x="1244" y="11"/>
                    </a:lnTo>
                    <a:lnTo>
                      <a:pt x="1252" y="16"/>
                    </a:lnTo>
                    <a:lnTo>
                      <a:pt x="1268" y="29"/>
                    </a:lnTo>
                    <a:lnTo>
                      <a:pt x="1284" y="45"/>
                    </a:lnTo>
                    <a:lnTo>
                      <a:pt x="1301" y="64"/>
                    </a:lnTo>
                    <a:lnTo>
                      <a:pt x="1316" y="85"/>
                    </a:lnTo>
                    <a:lnTo>
                      <a:pt x="1331" y="108"/>
                    </a:lnTo>
                    <a:lnTo>
                      <a:pt x="1344" y="132"/>
                    </a:lnTo>
                    <a:lnTo>
                      <a:pt x="1357" y="158"/>
                    </a:lnTo>
                    <a:lnTo>
                      <a:pt x="1367" y="183"/>
                    </a:lnTo>
                    <a:lnTo>
                      <a:pt x="1377" y="208"/>
                    </a:lnTo>
                    <a:lnTo>
                      <a:pt x="1385" y="234"/>
                    </a:lnTo>
                    <a:lnTo>
                      <a:pt x="1391" y="259"/>
                    </a:lnTo>
                    <a:lnTo>
                      <a:pt x="1395" y="282"/>
                    </a:lnTo>
                    <a:lnTo>
                      <a:pt x="1396" y="304"/>
                    </a:lnTo>
                    <a:lnTo>
                      <a:pt x="1396" y="304"/>
                    </a:lnTo>
                    <a:lnTo>
                      <a:pt x="1406" y="307"/>
                    </a:lnTo>
                    <a:lnTo>
                      <a:pt x="1414" y="311"/>
                    </a:lnTo>
                    <a:lnTo>
                      <a:pt x="1422" y="316"/>
                    </a:lnTo>
                    <a:lnTo>
                      <a:pt x="1430" y="323"/>
                    </a:lnTo>
                    <a:lnTo>
                      <a:pt x="1438" y="331"/>
                    </a:lnTo>
                    <a:lnTo>
                      <a:pt x="1445" y="339"/>
                    </a:lnTo>
                    <a:lnTo>
                      <a:pt x="1452" y="349"/>
                    </a:lnTo>
                    <a:lnTo>
                      <a:pt x="1459" y="360"/>
                    </a:lnTo>
                    <a:lnTo>
                      <a:pt x="1471" y="384"/>
                    </a:lnTo>
                    <a:lnTo>
                      <a:pt x="1482" y="410"/>
                    </a:lnTo>
                    <a:lnTo>
                      <a:pt x="1489" y="439"/>
                    </a:lnTo>
                    <a:lnTo>
                      <a:pt x="1495" y="469"/>
                    </a:lnTo>
                    <a:lnTo>
                      <a:pt x="1498" y="500"/>
                    </a:lnTo>
                    <a:lnTo>
                      <a:pt x="1498" y="531"/>
                    </a:lnTo>
                    <a:lnTo>
                      <a:pt x="1495" y="561"/>
                    </a:lnTo>
                    <a:lnTo>
                      <a:pt x="1494" y="576"/>
                    </a:lnTo>
                    <a:lnTo>
                      <a:pt x="1490" y="591"/>
                    </a:lnTo>
                    <a:lnTo>
                      <a:pt x="1486" y="606"/>
                    </a:lnTo>
                    <a:lnTo>
                      <a:pt x="1482" y="620"/>
                    </a:lnTo>
                    <a:lnTo>
                      <a:pt x="1475" y="633"/>
                    </a:lnTo>
                    <a:lnTo>
                      <a:pt x="1470" y="646"/>
                    </a:lnTo>
                    <a:lnTo>
                      <a:pt x="1461" y="658"/>
                    </a:lnTo>
                    <a:lnTo>
                      <a:pt x="1453" y="669"/>
                    </a:lnTo>
                    <a:lnTo>
                      <a:pt x="1442" y="680"/>
                    </a:lnTo>
                    <a:lnTo>
                      <a:pt x="1433" y="689"/>
                    </a:lnTo>
                    <a:lnTo>
                      <a:pt x="1433" y="689"/>
                    </a:lnTo>
                    <a:lnTo>
                      <a:pt x="1441" y="707"/>
                    </a:lnTo>
                    <a:lnTo>
                      <a:pt x="1449" y="725"/>
                    </a:lnTo>
                    <a:lnTo>
                      <a:pt x="1456" y="744"/>
                    </a:lnTo>
                    <a:lnTo>
                      <a:pt x="1461" y="763"/>
                    </a:lnTo>
                    <a:lnTo>
                      <a:pt x="1465" y="782"/>
                    </a:lnTo>
                    <a:lnTo>
                      <a:pt x="1470" y="802"/>
                    </a:lnTo>
                    <a:lnTo>
                      <a:pt x="1471" y="821"/>
                    </a:lnTo>
                    <a:lnTo>
                      <a:pt x="1472" y="842"/>
                    </a:lnTo>
                    <a:lnTo>
                      <a:pt x="1474" y="862"/>
                    </a:lnTo>
                    <a:lnTo>
                      <a:pt x="1472" y="881"/>
                    </a:lnTo>
                    <a:lnTo>
                      <a:pt x="1471" y="902"/>
                    </a:lnTo>
                    <a:lnTo>
                      <a:pt x="1468" y="921"/>
                    </a:lnTo>
                    <a:lnTo>
                      <a:pt x="1465" y="941"/>
                    </a:lnTo>
                    <a:lnTo>
                      <a:pt x="1460" y="960"/>
                    </a:lnTo>
                    <a:lnTo>
                      <a:pt x="1455" y="979"/>
                    </a:lnTo>
                    <a:lnTo>
                      <a:pt x="1449" y="998"/>
                    </a:lnTo>
                    <a:lnTo>
                      <a:pt x="1441" y="1016"/>
                    </a:lnTo>
                    <a:lnTo>
                      <a:pt x="1433" y="1034"/>
                    </a:lnTo>
                    <a:lnTo>
                      <a:pt x="1425" y="1050"/>
                    </a:lnTo>
                    <a:lnTo>
                      <a:pt x="1414" y="1067"/>
                    </a:lnTo>
                    <a:lnTo>
                      <a:pt x="1403" y="1082"/>
                    </a:lnTo>
                    <a:lnTo>
                      <a:pt x="1392" y="1097"/>
                    </a:lnTo>
                    <a:lnTo>
                      <a:pt x="1378" y="1110"/>
                    </a:lnTo>
                    <a:lnTo>
                      <a:pt x="1366" y="1122"/>
                    </a:lnTo>
                    <a:lnTo>
                      <a:pt x="1351" y="1135"/>
                    </a:lnTo>
                    <a:lnTo>
                      <a:pt x="1336" y="1146"/>
                    </a:lnTo>
                    <a:lnTo>
                      <a:pt x="1321" y="1155"/>
                    </a:lnTo>
                    <a:lnTo>
                      <a:pt x="1305" y="1163"/>
                    </a:lnTo>
                    <a:lnTo>
                      <a:pt x="1287" y="1170"/>
                    </a:lnTo>
                    <a:lnTo>
                      <a:pt x="1269" y="1175"/>
                    </a:lnTo>
                    <a:lnTo>
                      <a:pt x="1250" y="1180"/>
                    </a:lnTo>
                    <a:lnTo>
                      <a:pt x="1230" y="1182"/>
                    </a:lnTo>
                    <a:lnTo>
                      <a:pt x="1230" y="1182"/>
                    </a:lnTo>
                    <a:lnTo>
                      <a:pt x="1208" y="1210"/>
                    </a:lnTo>
                    <a:lnTo>
                      <a:pt x="1185" y="1234"/>
                    </a:lnTo>
                    <a:lnTo>
                      <a:pt x="1161" y="1259"/>
                    </a:lnTo>
                    <a:lnTo>
                      <a:pt x="1135" y="1280"/>
                    </a:lnTo>
                    <a:lnTo>
                      <a:pt x="1107" y="1299"/>
                    </a:lnTo>
                    <a:lnTo>
                      <a:pt x="1079" y="1319"/>
                    </a:lnTo>
                    <a:lnTo>
                      <a:pt x="1049" y="1335"/>
                    </a:lnTo>
                    <a:lnTo>
                      <a:pt x="1018" y="1350"/>
                    </a:lnTo>
                    <a:lnTo>
                      <a:pt x="986" y="1363"/>
                    </a:lnTo>
                    <a:lnTo>
                      <a:pt x="954" y="1374"/>
                    </a:lnTo>
                    <a:lnTo>
                      <a:pt x="921" y="1384"/>
                    </a:lnTo>
                    <a:lnTo>
                      <a:pt x="887" y="1392"/>
                    </a:lnTo>
                    <a:lnTo>
                      <a:pt x="853" y="1398"/>
                    </a:lnTo>
                    <a:lnTo>
                      <a:pt x="819" y="1402"/>
                    </a:lnTo>
                    <a:lnTo>
                      <a:pt x="784" y="1404"/>
                    </a:lnTo>
                    <a:lnTo>
                      <a:pt x="750" y="1406"/>
                    </a:lnTo>
                    <a:lnTo>
                      <a:pt x="750" y="1406"/>
                    </a:lnTo>
                    <a:lnTo>
                      <a:pt x="714" y="1404"/>
                    </a:lnTo>
                    <a:lnTo>
                      <a:pt x="680" y="1402"/>
                    </a:lnTo>
                    <a:lnTo>
                      <a:pt x="646" y="1398"/>
                    </a:lnTo>
                    <a:lnTo>
                      <a:pt x="612" y="1392"/>
                    </a:lnTo>
                    <a:lnTo>
                      <a:pt x="578" y="1384"/>
                    </a:lnTo>
                    <a:lnTo>
                      <a:pt x="545" y="1374"/>
                    </a:lnTo>
                    <a:lnTo>
                      <a:pt x="513" y="1363"/>
                    </a:lnTo>
                    <a:lnTo>
                      <a:pt x="481" y="1350"/>
                    </a:lnTo>
                    <a:lnTo>
                      <a:pt x="450" y="1335"/>
                    </a:lnTo>
                    <a:lnTo>
                      <a:pt x="420" y="1319"/>
                    </a:lnTo>
                    <a:lnTo>
                      <a:pt x="392" y="1299"/>
                    </a:lnTo>
                    <a:lnTo>
                      <a:pt x="364" y="1280"/>
                    </a:lnTo>
                    <a:lnTo>
                      <a:pt x="339" y="1259"/>
                    </a:lnTo>
                    <a:lnTo>
                      <a:pt x="314" y="1234"/>
                    </a:lnTo>
                    <a:lnTo>
                      <a:pt x="290" y="1210"/>
                    </a:lnTo>
                    <a:lnTo>
                      <a:pt x="269" y="1182"/>
                    </a:lnTo>
                    <a:lnTo>
                      <a:pt x="269" y="1182"/>
                    </a:lnTo>
                    <a:lnTo>
                      <a:pt x="249" y="1180"/>
                    </a:lnTo>
                    <a:lnTo>
                      <a:pt x="230" y="1175"/>
                    </a:lnTo>
                    <a:lnTo>
                      <a:pt x="212" y="1170"/>
                    </a:lnTo>
                    <a:lnTo>
                      <a:pt x="194" y="1163"/>
                    </a:lnTo>
                    <a:lnTo>
                      <a:pt x="178" y="1155"/>
                    </a:lnTo>
                    <a:lnTo>
                      <a:pt x="163" y="1146"/>
                    </a:lnTo>
                    <a:lnTo>
                      <a:pt x="148" y="1135"/>
                    </a:lnTo>
                    <a:lnTo>
                      <a:pt x="133" y="1122"/>
                    </a:lnTo>
                    <a:lnTo>
                      <a:pt x="119" y="1110"/>
                    </a:lnTo>
                    <a:lnTo>
                      <a:pt x="107" y="1097"/>
                    </a:lnTo>
                    <a:lnTo>
                      <a:pt x="96" y="1082"/>
                    </a:lnTo>
                    <a:lnTo>
                      <a:pt x="85" y="1067"/>
                    </a:lnTo>
                    <a:lnTo>
                      <a:pt x="74" y="1050"/>
                    </a:lnTo>
                    <a:lnTo>
                      <a:pt x="66" y="1034"/>
                    </a:lnTo>
                    <a:lnTo>
                      <a:pt x="58" y="1016"/>
                    </a:lnTo>
                    <a:lnTo>
                      <a:pt x="50" y="998"/>
                    </a:lnTo>
                    <a:lnTo>
                      <a:pt x="45" y="979"/>
                    </a:lnTo>
                    <a:lnTo>
                      <a:pt x="39" y="960"/>
                    </a:lnTo>
                    <a:lnTo>
                      <a:pt x="34" y="941"/>
                    </a:lnTo>
                    <a:lnTo>
                      <a:pt x="31" y="921"/>
                    </a:lnTo>
                    <a:lnTo>
                      <a:pt x="28" y="902"/>
                    </a:lnTo>
                    <a:lnTo>
                      <a:pt x="27" y="881"/>
                    </a:lnTo>
                    <a:lnTo>
                      <a:pt x="25" y="862"/>
                    </a:lnTo>
                    <a:lnTo>
                      <a:pt x="25" y="842"/>
                    </a:lnTo>
                    <a:lnTo>
                      <a:pt x="27" y="821"/>
                    </a:lnTo>
                    <a:lnTo>
                      <a:pt x="30" y="802"/>
                    </a:lnTo>
                    <a:lnTo>
                      <a:pt x="34" y="782"/>
                    </a:lnTo>
                    <a:lnTo>
                      <a:pt x="38" y="763"/>
                    </a:lnTo>
                    <a:lnTo>
                      <a:pt x="43" y="744"/>
                    </a:lnTo>
                    <a:lnTo>
                      <a:pt x="50" y="725"/>
                    </a:lnTo>
                    <a:lnTo>
                      <a:pt x="58" y="707"/>
                    </a:lnTo>
                    <a:lnTo>
                      <a:pt x="66" y="689"/>
                    </a:lnTo>
                    <a:lnTo>
                      <a:pt x="66" y="689"/>
                    </a:lnTo>
                    <a:lnTo>
                      <a:pt x="53" y="677"/>
                    </a:lnTo>
                    <a:lnTo>
                      <a:pt x="42" y="663"/>
                    </a:lnTo>
                    <a:lnTo>
                      <a:pt x="31" y="647"/>
                    </a:lnTo>
                    <a:lnTo>
                      <a:pt x="23" y="631"/>
                    </a:lnTo>
                    <a:lnTo>
                      <a:pt x="15" y="614"/>
                    </a:lnTo>
                    <a:lnTo>
                      <a:pt x="9" y="595"/>
                    </a:lnTo>
                    <a:lnTo>
                      <a:pt x="5" y="576"/>
                    </a:lnTo>
                    <a:lnTo>
                      <a:pt x="2" y="557"/>
                    </a:lnTo>
                    <a:lnTo>
                      <a:pt x="1" y="537"/>
                    </a:lnTo>
                    <a:lnTo>
                      <a:pt x="0" y="518"/>
                    </a:lnTo>
                    <a:lnTo>
                      <a:pt x="1" y="497"/>
                    </a:lnTo>
                    <a:lnTo>
                      <a:pt x="2" y="477"/>
                    </a:lnTo>
                    <a:lnTo>
                      <a:pt x="6" y="458"/>
                    </a:lnTo>
                    <a:lnTo>
                      <a:pt x="11" y="439"/>
                    </a:lnTo>
                    <a:lnTo>
                      <a:pt x="15" y="420"/>
                    </a:lnTo>
                    <a:lnTo>
                      <a:pt x="20" y="402"/>
                    </a:lnTo>
                    <a:lnTo>
                      <a:pt x="20" y="402"/>
                    </a:lnTo>
                    <a:lnTo>
                      <a:pt x="16" y="437"/>
                    </a:lnTo>
                    <a:lnTo>
                      <a:pt x="15" y="470"/>
                    </a:lnTo>
                    <a:lnTo>
                      <a:pt x="15" y="501"/>
                    </a:lnTo>
                    <a:lnTo>
                      <a:pt x="17" y="529"/>
                    </a:lnTo>
                    <a:lnTo>
                      <a:pt x="23" y="553"/>
                    </a:lnTo>
                    <a:lnTo>
                      <a:pt x="30" y="576"/>
                    </a:lnTo>
                    <a:lnTo>
                      <a:pt x="36" y="595"/>
                    </a:lnTo>
                    <a:lnTo>
                      <a:pt x="45" y="613"/>
                    </a:lnTo>
                    <a:lnTo>
                      <a:pt x="54" y="629"/>
                    </a:lnTo>
                    <a:lnTo>
                      <a:pt x="62" y="642"/>
                    </a:lnTo>
                    <a:lnTo>
                      <a:pt x="70" y="652"/>
                    </a:lnTo>
                    <a:lnTo>
                      <a:pt x="79" y="662"/>
                    </a:lnTo>
                    <a:lnTo>
                      <a:pt x="89" y="673"/>
                    </a:lnTo>
                    <a:lnTo>
                      <a:pt x="95" y="677"/>
                    </a:lnTo>
                    <a:lnTo>
                      <a:pt x="95" y="677"/>
                    </a:lnTo>
                    <a:lnTo>
                      <a:pt x="88" y="712"/>
                    </a:lnTo>
                    <a:lnTo>
                      <a:pt x="84" y="746"/>
                    </a:lnTo>
                    <a:lnTo>
                      <a:pt x="81" y="778"/>
                    </a:lnTo>
                    <a:lnTo>
                      <a:pt x="81" y="808"/>
                    </a:lnTo>
                    <a:lnTo>
                      <a:pt x="83" y="836"/>
                    </a:lnTo>
                    <a:lnTo>
                      <a:pt x="85" y="864"/>
                    </a:lnTo>
                    <a:lnTo>
                      <a:pt x="89" y="888"/>
                    </a:lnTo>
                    <a:lnTo>
                      <a:pt x="94" y="911"/>
                    </a:lnTo>
                    <a:lnTo>
                      <a:pt x="100" y="933"/>
                    </a:lnTo>
                    <a:lnTo>
                      <a:pt x="108" y="953"/>
                    </a:lnTo>
                    <a:lnTo>
                      <a:pt x="117" y="973"/>
                    </a:lnTo>
                    <a:lnTo>
                      <a:pt x="126" y="990"/>
                    </a:lnTo>
                    <a:lnTo>
                      <a:pt x="136" y="1007"/>
                    </a:lnTo>
                    <a:lnTo>
                      <a:pt x="147" y="1020"/>
                    </a:lnTo>
                    <a:lnTo>
                      <a:pt x="157" y="1034"/>
                    </a:lnTo>
                    <a:lnTo>
                      <a:pt x="170" y="1046"/>
                    </a:lnTo>
                    <a:lnTo>
                      <a:pt x="181" y="1058"/>
                    </a:lnTo>
                    <a:lnTo>
                      <a:pt x="193" y="1068"/>
                    </a:lnTo>
                    <a:lnTo>
                      <a:pt x="216" y="1086"/>
                    </a:lnTo>
                    <a:lnTo>
                      <a:pt x="239" y="1099"/>
                    </a:lnTo>
                    <a:lnTo>
                      <a:pt x="260" y="1109"/>
                    </a:lnTo>
                    <a:lnTo>
                      <a:pt x="276" y="1116"/>
                    </a:lnTo>
                    <a:lnTo>
                      <a:pt x="291" y="1121"/>
                    </a:lnTo>
                    <a:lnTo>
                      <a:pt x="302" y="1124"/>
                    </a:lnTo>
                    <a:lnTo>
                      <a:pt x="302" y="1124"/>
                    </a:lnTo>
                    <a:lnTo>
                      <a:pt x="345" y="1152"/>
                    </a:lnTo>
                    <a:lnTo>
                      <a:pt x="388" y="1175"/>
                    </a:lnTo>
                    <a:lnTo>
                      <a:pt x="428" y="1197"/>
                    </a:lnTo>
                    <a:lnTo>
                      <a:pt x="469" y="1214"/>
                    </a:lnTo>
                    <a:lnTo>
                      <a:pt x="509" y="1229"/>
                    </a:lnTo>
                    <a:lnTo>
                      <a:pt x="548" y="1240"/>
                    </a:lnTo>
                    <a:lnTo>
                      <a:pt x="586" y="1248"/>
                    </a:lnTo>
                    <a:lnTo>
                      <a:pt x="623" y="1253"/>
                    </a:lnTo>
                    <a:lnTo>
                      <a:pt x="658" y="1257"/>
                    </a:lnTo>
                    <a:lnTo>
                      <a:pt x="694" y="1257"/>
                    </a:lnTo>
                    <a:lnTo>
                      <a:pt x="728" y="1257"/>
                    </a:lnTo>
                    <a:lnTo>
                      <a:pt x="760" y="1253"/>
                    </a:lnTo>
                    <a:lnTo>
                      <a:pt x="792" y="1249"/>
                    </a:lnTo>
                    <a:lnTo>
                      <a:pt x="822" y="1244"/>
                    </a:lnTo>
                    <a:lnTo>
                      <a:pt x="852" y="1235"/>
                    </a:lnTo>
                    <a:lnTo>
                      <a:pt x="879" y="1227"/>
                    </a:lnTo>
                    <a:lnTo>
                      <a:pt x="906" y="1218"/>
                    </a:lnTo>
                    <a:lnTo>
                      <a:pt x="931" y="1207"/>
                    </a:lnTo>
                    <a:lnTo>
                      <a:pt x="954" y="1196"/>
                    </a:lnTo>
                    <a:lnTo>
                      <a:pt x="977" y="1185"/>
                    </a:lnTo>
                    <a:lnTo>
                      <a:pt x="997" y="1174"/>
                    </a:lnTo>
                    <a:lnTo>
                      <a:pt x="1016" y="1163"/>
                    </a:lnTo>
                    <a:lnTo>
                      <a:pt x="1049" y="1141"/>
                    </a:lnTo>
                    <a:lnTo>
                      <a:pt x="1075" y="1121"/>
                    </a:lnTo>
                    <a:lnTo>
                      <a:pt x="1094" y="1105"/>
                    </a:lnTo>
                    <a:lnTo>
                      <a:pt x="1110" y="1091"/>
                    </a:lnTo>
                    <a:lnTo>
                      <a:pt x="1110" y="1091"/>
                    </a:lnTo>
                    <a:lnTo>
                      <a:pt x="1133" y="1083"/>
                    </a:lnTo>
                    <a:lnTo>
                      <a:pt x="1155" y="1073"/>
                    </a:lnTo>
                    <a:lnTo>
                      <a:pt x="1174" y="1062"/>
                    </a:lnTo>
                    <a:lnTo>
                      <a:pt x="1192" y="1050"/>
                    </a:lnTo>
                    <a:lnTo>
                      <a:pt x="1210" y="1037"/>
                    </a:lnTo>
                    <a:lnTo>
                      <a:pt x="1225" y="1022"/>
                    </a:lnTo>
                    <a:lnTo>
                      <a:pt x="1238" y="1007"/>
                    </a:lnTo>
                    <a:lnTo>
                      <a:pt x="1252" y="992"/>
                    </a:lnTo>
                    <a:lnTo>
                      <a:pt x="1263" y="974"/>
                    </a:lnTo>
                    <a:lnTo>
                      <a:pt x="1274" y="958"/>
                    </a:lnTo>
                    <a:lnTo>
                      <a:pt x="1283" y="940"/>
                    </a:lnTo>
                    <a:lnTo>
                      <a:pt x="1291" y="922"/>
                    </a:lnTo>
                    <a:lnTo>
                      <a:pt x="1298" y="904"/>
                    </a:lnTo>
                    <a:lnTo>
                      <a:pt x="1305" y="887"/>
                    </a:lnTo>
                    <a:lnTo>
                      <a:pt x="1314" y="850"/>
                    </a:lnTo>
                    <a:lnTo>
                      <a:pt x="1323" y="815"/>
                    </a:lnTo>
                    <a:lnTo>
                      <a:pt x="1327" y="782"/>
                    </a:lnTo>
                    <a:lnTo>
                      <a:pt x="1329" y="752"/>
                    </a:lnTo>
                    <a:lnTo>
                      <a:pt x="1331" y="725"/>
                    </a:lnTo>
                    <a:lnTo>
                      <a:pt x="1332" y="702"/>
                    </a:lnTo>
                    <a:lnTo>
                      <a:pt x="1331" y="685"/>
                    </a:lnTo>
                    <a:lnTo>
                      <a:pt x="1331" y="670"/>
                    </a:lnTo>
                    <a:lnTo>
                      <a:pt x="1331" y="670"/>
                    </a:lnTo>
                    <a:lnTo>
                      <a:pt x="1339" y="652"/>
                    </a:lnTo>
                    <a:lnTo>
                      <a:pt x="1347" y="635"/>
                    </a:lnTo>
                    <a:lnTo>
                      <a:pt x="1359" y="601"/>
                    </a:lnTo>
                    <a:lnTo>
                      <a:pt x="1369" y="568"/>
                    </a:lnTo>
                    <a:lnTo>
                      <a:pt x="1374" y="538"/>
                    </a:lnTo>
                    <a:lnTo>
                      <a:pt x="1376" y="509"/>
                    </a:lnTo>
                    <a:lnTo>
                      <a:pt x="1376" y="482"/>
                    </a:lnTo>
                    <a:lnTo>
                      <a:pt x="1374" y="458"/>
                    </a:lnTo>
                    <a:lnTo>
                      <a:pt x="1370" y="436"/>
                    </a:lnTo>
                    <a:lnTo>
                      <a:pt x="1366" y="416"/>
                    </a:lnTo>
                    <a:lnTo>
                      <a:pt x="1361" y="398"/>
                    </a:lnTo>
                    <a:lnTo>
                      <a:pt x="1354" y="383"/>
                    </a:lnTo>
                    <a:lnTo>
                      <a:pt x="1348" y="371"/>
                    </a:lnTo>
                    <a:lnTo>
                      <a:pt x="1339" y="353"/>
                    </a:lnTo>
                    <a:lnTo>
                      <a:pt x="1335" y="347"/>
                    </a:lnTo>
                    <a:lnTo>
                      <a:pt x="1335" y="347"/>
                    </a:lnTo>
                    <a:lnTo>
                      <a:pt x="1332" y="322"/>
                    </a:lnTo>
                    <a:lnTo>
                      <a:pt x="1327" y="298"/>
                    </a:lnTo>
                    <a:lnTo>
                      <a:pt x="1321" y="277"/>
                    </a:lnTo>
                    <a:lnTo>
                      <a:pt x="1313" y="256"/>
                    </a:lnTo>
                    <a:lnTo>
                      <a:pt x="1306" y="237"/>
                    </a:lnTo>
                    <a:lnTo>
                      <a:pt x="1297" y="221"/>
                    </a:lnTo>
                    <a:lnTo>
                      <a:pt x="1288" y="206"/>
                    </a:lnTo>
                    <a:lnTo>
                      <a:pt x="1280" y="192"/>
                    </a:lnTo>
                    <a:lnTo>
                      <a:pt x="1263" y="170"/>
                    </a:lnTo>
                    <a:lnTo>
                      <a:pt x="1248" y="154"/>
                    </a:lnTo>
                    <a:lnTo>
                      <a:pt x="1238" y="144"/>
                    </a:lnTo>
                    <a:lnTo>
                      <a:pt x="1234" y="142"/>
                    </a:lnTo>
                    <a:lnTo>
                      <a:pt x="1234" y="142"/>
                    </a:lnTo>
                    <a:lnTo>
                      <a:pt x="1227" y="162"/>
                    </a:lnTo>
                    <a:lnTo>
                      <a:pt x="1219" y="180"/>
                    </a:lnTo>
                    <a:lnTo>
                      <a:pt x="1210" y="196"/>
                    </a:lnTo>
                    <a:lnTo>
                      <a:pt x="1199" y="211"/>
                    </a:lnTo>
                    <a:lnTo>
                      <a:pt x="1189" y="225"/>
                    </a:lnTo>
                    <a:lnTo>
                      <a:pt x="1178" y="237"/>
                    </a:lnTo>
                    <a:lnTo>
                      <a:pt x="1167" y="248"/>
                    </a:lnTo>
                    <a:lnTo>
                      <a:pt x="1158" y="258"/>
                    </a:lnTo>
                    <a:lnTo>
                      <a:pt x="1137" y="274"/>
                    </a:lnTo>
                    <a:lnTo>
                      <a:pt x="1122" y="283"/>
                    </a:lnTo>
                    <a:lnTo>
                      <a:pt x="1107" y="292"/>
                    </a:lnTo>
                    <a:lnTo>
                      <a:pt x="1107" y="29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59">
                <a:extLst>
                  <a:ext uri="{FF2B5EF4-FFF2-40B4-BE49-F238E27FC236}">
                    <a16:creationId xmlns:a16="http://schemas.microsoft.com/office/drawing/2014/main" xmlns="" id="{B75DFCDE-390E-4C53-8BEA-C24A811E00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1238" y="2530475"/>
                <a:ext cx="2376487" cy="2232025"/>
              </a:xfrm>
              <a:custGeom>
                <a:avLst/>
                <a:gdLst>
                  <a:gd name="T0" fmla="*/ 269 w 1497"/>
                  <a:gd name="T1" fmla="*/ 41 h 1406"/>
                  <a:gd name="T2" fmla="*/ 180 w 1497"/>
                  <a:gd name="T3" fmla="*/ 146 h 1406"/>
                  <a:gd name="T4" fmla="*/ 124 w 1497"/>
                  <a:gd name="T5" fmla="*/ 327 h 1406"/>
                  <a:gd name="T6" fmla="*/ 73 w 1497"/>
                  <a:gd name="T7" fmla="*/ 422 h 1406"/>
                  <a:gd name="T8" fmla="*/ 71 w 1497"/>
                  <a:gd name="T9" fmla="*/ 539 h 1406"/>
                  <a:gd name="T10" fmla="*/ 133 w 1497"/>
                  <a:gd name="T11" fmla="*/ 674 h 1406"/>
                  <a:gd name="T12" fmla="*/ 136 w 1497"/>
                  <a:gd name="T13" fmla="*/ 823 h 1406"/>
                  <a:gd name="T14" fmla="*/ 184 w 1497"/>
                  <a:gd name="T15" fmla="*/ 944 h 1406"/>
                  <a:gd name="T16" fmla="*/ 278 w 1497"/>
                  <a:gd name="T17" fmla="*/ 1030 h 1406"/>
                  <a:gd name="T18" fmla="*/ 399 w 1497"/>
                  <a:gd name="T19" fmla="*/ 1068 h 1406"/>
                  <a:gd name="T20" fmla="*/ 634 w 1497"/>
                  <a:gd name="T21" fmla="*/ 1137 h 1406"/>
                  <a:gd name="T22" fmla="*/ 818 w 1497"/>
                  <a:gd name="T23" fmla="*/ 1118 h 1406"/>
                  <a:gd name="T24" fmla="*/ 989 w 1497"/>
                  <a:gd name="T25" fmla="*/ 1027 h 1406"/>
                  <a:gd name="T26" fmla="*/ 1082 w 1497"/>
                  <a:gd name="T27" fmla="*/ 982 h 1406"/>
                  <a:gd name="T28" fmla="*/ 1154 w 1497"/>
                  <a:gd name="T29" fmla="*/ 910 h 1406"/>
                  <a:gd name="T30" fmla="*/ 1194 w 1497"/>
                  <a:gd name="T31" fmla="*/ 753 h 1406"/>
                  <a:gd name="T32" fmla="*/ 1243 w 1497"/>
                  <a:gd name="T33" fmla="*/ 665 h 1406"/>
                  <a:gd name="T34" fmla="*/ 1296 w 1497"/>
                  <a:gd name="T35" fmla="*/ 556 h 1406"/>
                  <a:gd name="T36" fmla="*/ 1294 w 1497"/>
                  <a:gd name="T37" fmla="*/ 383 h 1406"/>
                  <a:gd name="T38" fmla="*/ 1270 w 1497"/>
                  <a:gd name="T39" fmla="*/ 308 h 1406"/>
                  <a:gd name="T40" fmla="*/ 1213 w 1497"/>
                  <a:gd name="T41" fmla="*/ 383 h 1406"/>
                  <a:gd name="T42" fmla="*/ 1104 w 1497"/>
                  <a:gd name="T43" fmla="*/ 531 h 1406"/>
                  <a:gd name="T44" fmla="*/ 979 w 1497"/>
                  <a:gd name="T45" fmla="*/ 606 h 1406"/>
                  <a:gd name="T46" fmla="*/ 807 w 1497"/>
                  <a:gd name="T47" fmla="*/ 639 h 1406"/>
                  <a:gd name="T48" fmla="*/ 667 w 1497"/>
                  <a:gd name="T49" fmla="*/ 625 h 1406"/>
                  <a:gd name="T50" fmla="*/ 562 w 1497"/>
                  <a:gd name="T51" fmla="*/ 559 h 1406"/>
                  <a:gd name="T52" fmla="*/ 479 w 1497"/>
                  <a:gd name="T53" fmla="*/ 420 h 1406"/>
                  <a:gd name="T54" fmla="*/ 533 w 1497"/>
                  <a:gd name="T55" fmla="*/ 440 h 1406"/>
                  <a:gd name="T56" fmla="*/ 653 w 1497"/>
                  <a:gd name="T57" fmla="*/ 556 h 1406"/>
                  <a:gd name="T58" fmla="*/ 795 w 1497"/>
                  <a:gd name="T59" fmla="*/ 569 h 1406"/>
                  <a:gd name="T60" fmla="*/ 891 w 1497"/>
                  <a:gd name="T61" fmla="*/ 524 h 1406"/>
                  <a:gd name="T62" fmla="*/ 1068 w 1497"/>
                  <a:gd name="T63" fmla="*/ 324 h 1406"/>
                  <a:gd name="T64" fmla="*/ 1170 w 1497"/>
                  <a:gd name="T65" fmla="*/ 217 h 1406"/>
                  <a:gd name="T66" fmla="*/ 1203 w 1497"/>
                  <a:gd name="T67" fmla="*/ 120 h 1406"/>
                  <a:gd name="T68" fmla="*/ 1200 w 1497"/>
                  <a:gd name="T69" fmla="*/ 0 h 1406"/>
                  <a:gd name="T70" fmla="*/ 1258 w 1497"/>
                  <a:gd name="T71" fmla="*/ 22 h 1406"/>
                  <a:gd name="T72" fmla="*/ 1335 w 1497"/>
                  <a:gd name="T73" fmla="*/ 119 h 1406"/>
                  <a:gd name="T74" fmla="*/ 1395 w 1497"/>
                  <a:gd name="T75" fmla="*/ 304 h 1406"/>
                  <a:gd name="T76" fmla="*/ 1444 w 1497"/>
                  <a:gd name="T77" fmla="*/ 339 h 1406"/>
                  <a:gd name="T78" fmla="*/ 1497 w 1497"/>
                  <a:gd name="T79" fmla="*/ 500 h 1406"/>
                  <a:gd name="T80" fmla="*/ 1474 w 1497"/>
                  <a:gd name="T81" fmla="*/ 633 h 1406"/>
                  <a:gd name="T82" fmla="*/ 1440 w 1497"/>
                  <a:gd name="T83" fmla="*/ 707 h 1406"/>
                  <a:gd name="T84" fmla="*/ 1471 w 1497"/>
                  <a:gd name="T85" fmla="*/ 842 h 1406"/>
                  <a:gd name="T86" fmla="*/ 1454 w 1497"/>
                  <a:gd name="T87" fmla="*/ 979 h 1406"/>
                  <a:gd name="T88" fmla="*/ 1391 w 1497"/>
                  <a:gd name="T89" fmla="*/ 1097 h 1406"/>
                  <a:gd name="T90" fmla="*/ 1286 w 1497"/>
                  <a:gd name="T91" fmla="*/ 1170 h 1406"/>
                  <a:gd name="T92" fmla="*/ 1160 w 1497"/>
                  <a:gd name="T93" fmla="*/ 1259 h 1406"/>
                  <a:gd name="T94" fmla="*/ 953 w 1497"/>
                  <a:gd name="T95" fmla="*/ 1374 h 1406"/>
                  <a:gd name="T96" fmla="*/ 749 w 1497"/>
                  <a:gd name="T97" fmla="*/ 1406 h 1406"/>
                  <a:gd name="T98" fmla="*/ 512 w 1497"/>
                  <a:gd name="T99" fmla="*/ 1363 h 1406"/>
                  <a:gd name="T100" fmla="*/ 313 w 1497"/>
                  <a:gd name="T101" fmla="*/ 1234 h 1406"/>
                  <a:gd name="T102" fmla="*/ 193 w 1497"/>
                  <a:gd name="T103" fmla="*/ 1163 h 1406"/>
                  <a:gd name="T104" fmla="*/ 95 w 1497"/>
                  <a:gd name="T105" fmla="*/ 1082 h 1406"/>
                  <a:gd name="T106" fmla="*/ 38 w 1497"/>
                  <a:gd name="T107" fmla="*/ 960 h 1406"/>
                  <a:gd name="T108" fmla="*/ 26 w 1497"/>
                  <a:gd name="T109" fmla="*/ 821 h 1406"/>
                  <a:gd name="T110" fmla="*/ 65 w 1497"/>
                  <a:gd name="T111" fmla="*/ 689 h 1406"/>
                  <a:gd name="T112" fmla="*/ 16 w 1497"/>
                  <a:gd name="T113" fmla="*/ 620 h 1406"/>
                  <a:gd name="T114" fmla="*/ 3 w 1497"/>
                  <a:gd name="T115" fmla="*/ 469 h 1406"/>
                  <a:gd name="T116" fmla="*/ 60 w 1497"/>
                  <a:gd name="T117" fmla="*/ 331 h 1406"/>
                  <a:gd name="T118" fmla="*/ 103 w 1497"/>
                  <a:gd name="T119" fmla="*/ 282 h 1406"/>
                  <a:gd name="T120" fmla="*/ 167 w 1497"/>
                  <a:gd name="T121" fmla="*/ 108 h 1406"/>
                  <a:gd name="T122" fmla="*/ 263 w 1497"/>
                  <a:gd name="T123" fmla="*/ 7 h 1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97" h="1406">
                    <a:moveTo>
                      <a:pt x="297" y="0"/>
                    </a:moveTo>
                    <a:lnTo>
                      <a:pt x="297" y="0"/>
                    </a:lnTo>
                    <a:lnTo>
                      <a:pt x="294" y="29"/>
                    </a:lnTo>
                    <a:lnTo>
                      <a:pt x="294" y="29"/>
                    </a:lnTo>
                    <a:lnTo>
                      <a:pt x="294" y="29"/>
                    </a:lnTo>
                    <a:lnTo>
                      <a:pt x="282" y="34"/>
                    </a:lnTo>
                    <a:lnTo>
                      <a:pt x="269" y="41"/>
                    </a:lnTo>
                    <a:lnTo>
                      <a:pt x="259" y="48"/>
                    </a:lnTo>
                    <a:lnTo>
                      <a:pt x="248" y="56"/>
                    </a:lnTo>
                    <a:lnTo>
                      <a:pt x="237" y="65"/>
                    </a:lnTo>
                    <a:lnTo>
                      <a:pt x="227" y="75"/>
                    </a:lnTo>
                    <a:lnTo>
                      <a:pt x="210" y="97"/>
                    </a:lnTo>
                    <a:lnTo>
                      <a:pt x="193" y="120"/>
                    </a:lnTo>
                    <a:lnTo>
                      <a:pt x="180" y="146"/>
                    </a:lnTo>
                    <a:lnTo>
                      <a:pt x="167" y="170"/>
                    </a:lnTo>
                    <a:lnTo>
                      <a:pt x="156" y="196"/>
                    </a:lnTo>
                    <a:lnTo>
                      <a:pt x="148" y="222"/>
                    </a:lnTo>
                    <a:lnTo>
                      <a:pt x="142" y="247"/>
                    </a:lnTo>
                    <a:lnTo>
                      <a:pt x="131" y="287"/>
                    </a:lnTo>
                    <a:lnTo>
                      <a:pt x="125" y="316"/>
                    </a:lnTo>
                    <a:lnTo>
                      <a:pt x="124" y="327"/>
                    </a:lnTo>
                    <a:lnTo>
                      <a:pt x="124" y="327"/>
                    </a:lnTo>
                    <a:lnTo>
                      <a:pt x="112" y="343"/>
                    </a:lnTo>
                    <a:lnTo>
                      <a:pt x="102" y="360"/>
                    </a:lnTo>
                    <a:lnTo>
                      <a:pt x="93" y="375"/>
                    </a:lnTo>
                    <a:lnTo>
                      <a:pt x="84" y="391"/>
                    </a:lnTo>
                    <a:lnTo>
                      <a:pt x="79" y="407"/>
                    </a:lnTo>
                    <a:lnTo>
                      <a:pt x="73" y="422"/>
                    </a:lnTo>
                    <a:lnTo>
                      <a:pt x="69" y="439"/>
                    </a:lnTo>
                    <a:lnTo>
                      <a:pt x="68" y="454"/>
                    </a:lnTo>
                    <a:lnTo>
                      <a:pt x="65" y="469"/>
                    </a:lnTo>
                    <a:lnTo>
                      <a:pt x="65" y="484"/>
                    </a:lnTo>
                    <a:lnTo>
                      <a:pt x="65" y="497"/>
                    </a:lnTo>
                    <a:lnTo>
                      <a:pt x="67" y="512"/>
                    </a:lnTo>
                    <a:lnTo>
                      <a:pt x="71" y="539"/>
                    </a:lnTo>
                    <a:lnTo>
                      <a:pt x="78" y="565"/>
                    </a:lnTo>
                    <a:lnTo>
                      <a:pt x="86" y="588"/>
                    </a:lnTo>
                    <a:lnTo>
                      <a:pt x="94" y="610"/>
                    </a:lnTo>
                    <a:lnTo>
                      <a:pt x="103" y="628"/>
                    </a:lnTo>
                    <a:lnTo>
                      <a:pt x="113" y="644"/>
                    </a:lnTo>
                    <a:lnTo>
                      <a:pt x="128" y="666"/>
                    </a:lnTo>
                    <a:lnTo>
                      <a:pt x="133" y="674"/>
                    </a:lnTo>
                    <a:lnTo>
                      <a:pt x="133" y="674"/>
                    </a:lnTo>
                    <a:lnTo>
                      <a:pt x="131" y="703"/>
                    </a:lnTo>
                    <a:lnTo>
                      <a:pt x="129" y="729"/>
                    </a:lnTo>
                    <a:lnTo>
                      <a:pt x="129" y="755"/>
                    </a:lnTo>
                    <a:lnTo>
                      <a:pt x="131" y="778"/>
                    </a:lnTo>
                    <a:lnTo>
                      <a:pt x="132" y="801"/>
                    </a:lnTo>
                    <a:lnTo>
                      <a:pt x="136" y="823"/>
                    </a:lnTo>
                    <a:lnTo>
                      <a:pt x="140" y="843"/>
                    </a:lnTo>
                    <a:lnTo>
                      <a:pt x="146" y="864"/>
                    </a:lnTo>
                    <a:lnTo>
                      <a:pt x="151" y="881"/>
                    </a:lnTo>
                    <a:lnTo>
                      <a:pt x="159" y="899"/>
                    </a:lnTo>
                    <a:lnTo>
                      <a:pt x="166" y="915"/>
                    </a:lnTo>
                    <a:lnTo>
                      <a:pt x="176" y="930"/>
                    </a:lnTo>
                    <a:lnTo>
                      <a:pt x="184" y="944"/>
                    </a:lnTo>
                    <a:lnTo>
                      <a:pt x="193" y="958"/>
                    </a:lnTo>
                    <a:lnTo>
                      <a:pt x="203" y="970"/>
                    </a:lnTo>
                    <a:lnTo>
                      <a:pt x="214" y="982"/>
                    </a:lnTo>
                    <a:lnTo>
                      <a:pt x="225" y="992"/>
                    </a:lnTo>
                    <a:lnTo>
                      <a:pt x="235" y="1001"/>
                    </a:lnTo>
                    <a:lnTo>
                      <a:pt x="256" y="1018"/>
                    </a:lnTo>
                    <a:lnTo>
                      <a:pt x="278" y="1030"/>
                    </a:lnTo>
                    <a:lnTo>
                      <a:pt x="298" y="1039"/>
                    </a:lnTo>
                    <a:lnTo>
                      <a:pt x="317" y="1046"/>
                    </a:lnTo>
                    <a:lnTo>
                      <a:pt x="335" y="1050"/>
                    </a:lnTo>
                    <a:lnTo>
                      <a:pt x="350" y="1050"/>
                    </a:lnTo>
                    <a:lnTo>
                      <a:pt x="361" y="1049"/>
                    </a:lnTo>
                    <a:lnTo>
                      <a:pt x="361" y="1049"/>
                    </a:lnTo>
                    <a:lnTo>
                      <a:pt x="399" y="1068"/>
                    </a:lnTo>
                    <a:lnTo>
                      <a:pt x="434" y="1086"/>
                    </a:lnTo>
                    <a:lnTo>
                      <a:pt x="471" y="1099"/>
                    </a:lnTo>
                    <a:lnTo>
                      <a:pt x="505" y="1111"/>
                    </a:lnTo>
                    <a:lnTo>
                      <a:pt x="539" y="1121"/>
                    </a:lnTo>
                    <a:lnTo>
                      <a:pt x="572" y="1128"/>
                    </a:lnTo>
                    <a:lnTo>
                      <a:pt x="603" y="1133"/>
                    </a:lnTo>
                    <a:lnTo>
                      <a:pt x="634" y="1137"/>
                    </a:lnTo>
                    <a:lnTo>
                      <a:pt x="664" y="1139"/>
                    </a:lnTo>
                    <a:lnTo>
                      <a:pt x="693" y="1139"/>
                    </a:lnTo>
                    <a:lnTo>
                      <a:pt x="720" y="1137"/>
                    </a:lnTo>
                    <a:lnTo>
                      <a:pt x="746" y="1133"/>
                    </a:lnTo>
                    <a:lnTo>
                      <a:pt x="772" y="1129"/>
                    </a:lnTo>
                    <a:lnTo>
                      <a:pt x="795" y="1124"/>
                    </a:lnTo>
                    <a:lnTo>
                      <a:pt x="818" y="1118"/>
                    </a:lnTo>
                    <a:lnTo>
                      <a:pt x="840" y="1111"/>
                    </a:lnTo>
                    <a:lnTo>
                      <a:pt x="860" y="1103"/>
                    </a:lnTo>
                    <a:lnTo>
                      <a:pt x="881" y="1095"/>
                    </a:lnTo>
                    <a:lnTo>
                      <a:pt x="915" y="1077"/>
                    </a:lnTo>
                    <a:lnTo>
                      <a:pt x="945" y="1060"/>
                    </a:lnTo>
                    <a:lnTo>
                      <a:pt x="970" y="1042"/>
                    </a:lnTo>
                    <a:lnTo>
                      <a:pt x="989" y="1027"/>
                    </a:lnTo>
                    <a:lnTo>
                      <a:pt x="1003" y="1015"/>
                    </a:lnTo>
                    <a:lnTo>
                      <a:pt x="1015" y="1004"/>
                    </a:lnTo>
                    <a:lnTo>
                      <a:pt x="1015" y="1004"/>
                    </a:lnTo>
                    <a:lnTo>
                      <a:pt x="1033" y="1000"/>
                    </a:lnTo>
                    <a:lnTo>
                      <a:pt x="1051" y="994"/>
                    </a:lnTo>
                    <a:lnTo>
                      <a:pt x="1067" y="989"/>
                    </a:lnTo>
                    <a:lnTo>
                      <a:pt x="1082" y="982"/>
                    </a:lnTo>
                    <a:lnTo>
                      <a:pt x="1096" y="974"/>
                    </a:lnTo>
                    <a:lnTo>
                      <a:pt x="1108" y="964"/>
                    </a:lnTo>
                    <a:lnTo>
                      <a:pt x="1119" y="955"/>
                    </a:lnTo>
                    <a:lnTo>
                      <a:pt x="1130" y="945"/>
                    </a:lnTo>
                    <a:lnTo>
                      <a:pt x="1139" y="934"/>
                    </a:lnTo>
                    <a:lnTo>
                      <a:pt x="1147" y="922"/>
                    </a:lnTo>
                    <a:lnTo>
                      <a:pt x="1154" y="910"/>
                    </a:lnTo>
                    <a:lnTo>
                      <a:pt x="1161" y="898"/>
                    </a:lnTo>
                    <a:lnTo>
                      <a:pt x="1172" y="872"/>
                    </a:lnTo>
                    <a:lnTo>
                      <a:pt x="1180" y="846"/>
                    </a:lnTo>
                    <a:lnTo>
                      <a:pt x="1187" y="821"/>
                    </a:lnTo>
                    <a:lnTo>
                      <a:pt x="1189" y="797"/>
                    </a:lnTo>
                    <a:lnTo>
                      <a:pt x="1192" y="774"/>
                    </a:lnTo>
                    <a:lnTo>
                      <a:pt x="1194" y="753"/>
                    </a:lnTo>
                    <a:lnTo>
                      <a:pt x="1192" y="723"/>
                    </a:lnTo>
                    <a:lnTo>
                      <a:pt x="1192" y="712"/>
                    </a:lnTo>
                    <a:lnTo>
                      <a:pt x="1192" y="712"/>
                    </a:lnTo>
                    <a:lnTo>
                      <a:pt x="1207" y="702"/>
                    </a:lnTo>
                    <a:lnTo>
                      <a:pt x="1219" y="691"/>
                    </a:lnTo>
                    <a:lnTo>
                      <a:pt x="1232" y="678"/>
                    </a:lnTo>
                    <a:lnTo>
                      <a:pt x="1243" y="665"/>
                    </a:lnTo>
                    <a:lnTo>
                      <a:pt x="1253" y="652"/>
                    </a:lnTo>
                    <a:lnTo>
                      <a:pt x="1262" y="639"/>
                    </a:lnTo>
                    <a:lnTo>
                      <a:pt x="1270" y="625"/>
                    </a:lnTo>
                    <a:lnTo>
                      <a:pt x="1277" y="612"/>
                    </a:lnTo>
                    <a:lnTo>
                      <a:pt x="1282" y="598"/>
                    </a:lnTo>
                    <a:lnTo>
                      <a:pt x="1287" y="583"/>
                    </a:lnTo>
                    <a:lnTo>
                      <a:pt x="1296" y="556"/>
                    </a:lnTo>
                    <a:lnTo>
                      <a:pt x="1300" y="527"/>
                    </a:lnTo>
                    <a:lnTo>
                      <a:pt x="1302" y="500"/>
                    </a:lnTo>
                    <a:lnTo>
                      <a:pt x="1304" y="474"/>
                    </a:lnTo>
                    <a:lnTo>
                      <a:pt x="1302" y="451"/>
                    </a:lnTo>
                    <a:lnTo>
                      <a:pt x="1301" y="429"/>
                    </a:lnTo>
                    <a:lnTo>
                      <a:pt x="1298" y="410"/>
                    </a:lnTo>
                    <a:lnTo>
                      <a:pt x="1294" y="383"/>
                    </a:lnTo>
                    <a:lnTo>
                      <a:pt x="1292" y="373"/>
                    </a:lnTo>
                    <a:lnTo>
                      <a:pt x="1292" y="373"/>
                    </a:lnTo>
                    <a:lnTo>
                      <a:pt x="1289" y="357"/>
                    </a:lnTo>
                    <a:lnTo>
                      <a:pt x="1286" y="343"/>
                    </a:lnTo>
                    <a:lnTo>
                      <a:pt x="1281" y="330"/>
                    </a:lnTo>
                    <a:lnTo>
                      <a:pt x="1275" y="319"/>
                    </a:lnTo>
                    <a:lnTo>
                      <a:pt x="1270" y="308"/>
                    </a:lnTo>
                    <a:lnTo>
                      <a:pt x="1263" y="300"/>
                    </a:lnTo>
                    <a:lnTo>
                      <a:pt x="1255" y="292"/>
                    </a:lnTo>
                    <a:lnTo>
                      <a:pt x="1247" y="285"/>
                    </a:lnTo>
                    <a:lnTo>
                      <a:pt x="1247" y="285"/>
                    </a:lnTo>
                    <a:lnTo>
                      <a:pt x="1237" y="317"/>
                    </a:lnTo>
                    <a:lnTo>
                      <a:pt x="1226" y="350"/>
                    </a:lnTo>
                    <a:lnTo>
                      <a:pt x="1213" y="383"/>
                    </a:lnTo>
                    <a:lnTo>
                      <a:pt x="1196" y="416"/>
                    </a:lnTo>
                    <a:lnTo>
                      <a:pt x="1177" y="447"/>
                    </a:lnTo>
                    <a:lnTo>
                      <a:pt x="1155" y="477"/>
                    </a:lnTo>
                    <a:lnTo>
                      <a:pt x="1143" y="490"/>
                    </a:lnTo>
                    <a:lnTo>
                      <a:pt x="1131" y="505"/>
                    </a:lnTo>
                    <a:lnTo>
                      <a:pt x="1117" y="519"/>
                    </a:lnTo>
                    <a:lnTo>
                      <a:pt x="1104" y="531"/>
                    </a:lnTo>
                    <a:lnTo>
                      <a:pt x="1087" y="544"/>
                    </a:lnTo>
                    <a:lnTo>
                      <a:pt x="1072" y="556"/>
                    </a:lnTo>
                    <a:lnTo>
                      <a:pt x="1055" y="568"/>
                    </a:lnTo>
                    <a:lnTo>
                      <a:pt x="1037" y="578"/>
                    </a:lnTo>
                    <a:lnTo>
                      <a:pt x="1019" y="588"/>
                    </a:lnTo>
                    <a:lnTo>
                      <a:pt x="999" y="597"/>
                    </a:lnTo>
                    <a:lnTo>
                      <a:pt x="979" y="606"/>
                    </a:lnTo>
                    <a:lnTo>
                      <a:pt x="957" y="613"/>
                    </a:lnTo>
                    <a:lnTo>
                      <a:pt x="935" y="620"/>
                    </a:lnTo>
                    <a:lnTo>
                      <a:pt x="912" y="625"/>
                    </a:lnTo>
                    <a:lnTo>
                      <a:pt x="887" y="631"/>
                    </a:lnTo>
                    <a:lnTo>
                      <a:pt x="861" y="635"/>
                    </a:lnTo>
                    <a:lnTo>
                      <a:pt x="834" y="638"/>
                    </a:lnTo>
                    <a:lnTo>
                      <a:pt x="807" y="639"/>
                    </a:lnTo>
                    <a:lnTo>
                      <a:pt x="778" y="640"/>
                    </a:lnTo>
                    <a:lnTo>
                      <a:pt x="749" y="639"/>
                    </a:lnTo>
                    <a:lnTo>
                      <a:pt x="749" y="639"/>
                    </a:lnTo>
                    <a:lnTo>
                      <a:pt x="727" y="638"/>
                    </a:lnTo>
                    <a:lnTo>
                      <a:pt x="705" y="635"/>
                    </a:lnTo>
                    <a:lnTo>
                      <a:pt x="686" y="631"/>
                    </a:lnTo>
                    <a:lnTo>
                      <a:pt x="667" y="625"/>
                    </a:lnTo>
                    <a:lnTo>
                      <a:pt x="649" y="618"/>
                    </a:lnTo>
                    <a:lnTo>
                      <a:pt x="631" y="610"/>
                    </a:lnTo>
                    <a:lnTo>
                      <a:pt x="617" y="601"/>
                    </a:lnTo>
                    <a:lnTo>
                      <a:pt x="602" y="591"/>
                    </a:lnTo>
                    <a:lnTo>
                      <a:pt x="588" y="580"/>
                    </a:lnTo>
                    <a:lnTo>
                      <a:pt x="574" y="569"/>
                    </a:lnTo>
                    <a:lnTo>
                      <a:pt x="562" y="559"/>
                    </a:lnTo>
                    <a:lnTo>
                      <a:pt x="551" y="546"/>
                    </a:lnTo>
                    <a:lnTo>
                      <a:pt x="540" y="534"/>
                    </a:lnTo>
                    <a:lnTo>
                      <a:pt x="531" y="520"/>
                    </a:lnTo>
                    <a:lnTo>
                      <a:pt x="514" y="495"/>
                    </a:lnTo>
                    <a:lnTo>
                      <a:pt x="499" y="469"/>
                    </a:lnTo>
                    <a:lnTo>
                      <a:pt x="489" y="444"/>
                    </a:lnTo>
                    <a:lnTo>
                      <a:pt x="479" y="420"/>
                    </a:lnTo>
                    <a:lnTo>
                      <a:pt x="472" y="399"/>
                    </a:lnTo>
                    <a:lnTo>
                      <a:pt x="464" y="368"/>
                    </a:lnTo>
                    <a:lnTo>
                      <a:pt x="461" y="356"/>
                    </a:lnTo>
                    <a:lnTo>
                      <a:pt x="461" y="356"/>
                    </a:lnTo>
                    <a:lnTo>
                      <a:pt x="482" y="379"/>
                    </a:lnTo>
                    <a:lnTo>
                      <a:pt x="501" y="401"/>
                    </a:lnTo>
                    <a:lnTo>
                      <a:pt x="533" y="440"/>
                    </a:lnTo>
                    <a:lnTo>
                      <a:pt x="562" y="477"/>
                    </a:lnTo>
                    <a:lnTo>
                      <a:pt x="576" y="495"/>
                    </a:lnTo>
                    <a:lnTo>
                      <a:pt x="589" y="509"/>
                    </a:lnTo>
                    <a:lnTo>
                      <a:pt x="604" y="523"/>
                    </a:lnTo>
                    <a:lnTo>
                      <a:pt x="619" y="535"/>
                    </a:lnTo>
                    <a:lnTo>
                      <a:pt x="636" y="546"/>
                    </a:lnTo>
                    <a:lnTo>
                      <a:pt x="653" y="556"/>
                    </a:lnTo>
                    <a:lnTo>
                      <a:pt x="674" y="563"/>
                    </a:lnTo>
                    <a:lnTo>
                      <a:pt x="695" y="568"/>
                    </a:lnTo>
                    <a:lnTo>
                      <a:pt x="720" y="571"/>
                    </a:lnTo>
                    <a:lnTo>
                      <a:pt x="749" y="572"/>
                    </a:lnTo>
                    <a:lnTo>
                      <a:pt x="749" y="572"/>
                    </a:lnTo>
                    <a:lnTo>
                      <a:pt x="780" y="571"/>
                    </a:lnTo>
                    <a:lnTo>
                      <a:pt x="795" y="569"/>
                    </a:lnTo>
                    <a:lnTo>
                      <a:pt x="808" y="567"/>
                    </a:lnTo>
                    <a:lnTo>
                      <a:pt x="821" y="563"/>
                    </a:lnTo>
                    <a:lnTo>
                      <a:pt x="833" y="560"/>
                    </a:lnTo>
                    <a:lnTo>
                      <a:pt x="844" y="554"/>
                    </a:lnTo>
                    <a:lnTo>
                      <a:pt x="855" y="550"/>
                    </a:lnTo>
                    <a:lnTo>
                      <a:pt x="874" y="538"/>
                    </a:lnTo>
                    <a:lnTo>
                      <a:pt x="891" y="524"/>
                    </a:lnTo>
                    <a:lnTo>
                      <a:pt x="909" y="508"/>
                    </a:lnTo>
                    <a:lnTo>
                      <a:pt x="924" y="489"/>
                    </a:lnTo>
                    <a:lnTo>
                      <a:pt x="957" y="448"/>
                    </a:lnTo>
                    <a:lnTo>
                      <a:pt x="994" y="402"/>
                    </a:lnTo>
                    <a:lnTo>
                      <a:pt x="1015" y="377"/>
                    </a:lnTo>
                    <a:lnTo>
                      <a:pt x="1040" y="351"/>
                    </a:lnTo>
                    <a:lnTo>
                      <a:pt x="1068" y="324"/>
                    </a:lnTo>
                    <a:lnTo>
                      <a:pt x="1100" y="297"/>
                    </a:lnTo>
                    <a:lnTo>
                      <a:pt x="1100" y="297"/>
                    </a:lnTo>
                    <a:lnTo>
                      <a:pt x="1116" y="282"/>
                    </a:lnTo>
                    <a:lnTo>
                      <a:pt x="1132" y="267"/>
                    </a:lnTo>
                    <a:lnTo>
                      <a:pt x="1146" y="251"/>
                    </a:lnTo>
                    <a:lnTo>
                      <a:pt x="1160" y="234"/>
                    </a:lnTo>
                    <a:lnTo>
                      <a:pt x="1170" y="217"/>
                    </a:lnTo>
                    <a:lnTo>
                      <a:pt x="1181" y="198"/>
                    </a:lnTo>
                    <a:lnTo>
                      <a:pt x="1189" y="177"/>
                    </a:lnTo>
                    <a:lnTo>
                      <a:pt x="1196" y="157"/>
                    </a:lnTo>
                    <a:lnTo>
                      <a:pt x="1196" y="157"/>
                    </a:lnTo>
                    <a:lnTo>
                      <a:pt x="1196" y="157"/>
                    </a:lnTo>
                    <a:lnTo>
                      <a:pt x="1200" y="138"/>
                    </a:lnTo>
                    <a:lnTo>
                      <a:pt x="1203" y="120"/>
                    </a:lnTo>
                    <a:lnTo>
                      <a:pt x="1204" y="101"/>
                    </a:lnTo>
                    <a:lnTo>
                      <a:pt x="1206" y="82"/>
                    </a:lnTo>
                    <a:lnTo>
                      <a:pt x="1206" y="82"/>
                    </a:lnTo>
                    <a:lnTo>
                      <a:pt x="1203" y="42"/>
                    </a:lnTo>
                    <a:lnTo>
                      <a:pt x="1203" y="42"/>
                    </a:lnTo>
                    <a:lnTo>
                      <a:pt x="1200" y="0"/>
                    </a:lnTo>
                    <a:lnTo>
                      <a:pt x="1200" y="0"/>
                    </a:lnTo>
                    <a:lnTo>
                      <a:pt x="1207" y="0"/>
                    </a:lnTo>
                    <a:lnTo>
                      <a:pt x="1215" y="1"/>
                    </a:lnTo>
                    <a:lnTo>
                      <a:pt x="1229" y="4"/>
                    </a:lnTo>
                    <a:lnTo>
                      <a:pt x="1229" y="4"/>
                    </a:lnTo>
                    <a:lnTo>
                      <a:pt x="1244" y="12"/>
                    </a:lnTo>
                    <a:lnTo>
                      <a:pt x="1258" y="22"/>
                    </a:lnTo>
                    <a:lnTo>
                      <a:pt x="1258" y="22"/>
                    </a:lnTo>
                    <a:lnTo>
                      <a:pt x="1270" y="31"/>
                    </a:lnTo>
                    <a:lnTo>
                      <a:pt x="1281" y="42"/>
                    </a:lnTo>
                    <a:lnTo>
                      <a:pt x="1281" y="42"/>
                    </a:lnTo>
                    <a:lnTo>
                      <a:pt x="1298" y="63"/>
                    </a:lnTo>
                    <a:lnTo>
                      <a:pt x="1298" y="63"/>
                    </a:lnTo>
                    <a:lnTo>
                      <a:pt x="1317" y="89"/>
                    </a:lnTo>
                    <a:lnTo>
                      <a:pt x="1335" y="119"/>
                    </a:lnTo>
                    <a:lnTo>
                      <a:pt x="1351" y="150"/>
                    </a:lnTo>
                    <a:lnTo>
                      <a:pt x="1366" y="183"/>
                    </a:lnTo>
                    <a:lnTo>
                      <a:pt x="1377" y="215"/>
                    </a:lnTo>
                    <a:lnTo>
                      <a:pt x="1387" y="247"/>
                    </a:lnTo>
                    <a:lnTo>
                      <a:pt x="1392" y="277"/>
                    </a:lnTo>
                    <a:lnTo>
                      <a:pt x="1395" y="290"/>
                    </a:lnTo>
                    <a:lnTo>
                      <a:pt x="1395" y="304"/>
                    </a:lnTo>
                    <a:lnTo>
                      <a:pt x="1395" y="304"/>
                    </a:lnTo>
                    <a:lnTo>
                      <a:pt x="1405" y="307"/>
                    </a:lnTo>
                    <a:lnTo>
                      <a:pt x="1413" y="311"/>
                    </a:lnTo>
                    <a:lnTo>
                      <a:pt x="1421" y="316"/>
                    </a:lnTo>
                    <a:lnTo>
                      <a:pt x="1429" y="323"/>
                    </a:lnTo>
                    <a:lnTo>
                      <a:pt x="1437" y="331"/>
                    </a:lnTo>
                    <a:lnTo>
                      <a:pt x="1444" y="339"/>
                    </a:lnTo>
                    <a:lnTo>
                      <a:pt x="1451" y="349"/>
                    </a:lnTo>
                    <a:lnTo>
                      <a:pt x="1458" y="360"/>
                    </a:lnTo>
                    <a:lnTo>
                      <a:pt x="1470" y="384"/>
                    </a:lnTo>
                    <a:lnTo>
                      <a:pt x="1481" y="410"/>
                    </a:lnTo>
                    <a:lnTo>
                      <a:pt x="1488" y="439"/>
                    </a:lnTo>
                    <a:lnTo>
                      <a:pt x="1494" y="469"/>
                    </a:lnTo>
                    <a:lnTo>
                      <a:pt x="1497" y="500"/>
                    </a:lnTo>
                    <a:lnTo>
                      <a:pt x="1497" y="531"/>
                    </a:lnTo>
                    <a:lnTo>
                      <a:pt x="1494" y="561"/>
                    </a:lnTo>
                    <a:lnTo>
                      <a:pt x="1493" y="576"/>
                    </a:lnTo>
                    <a:lnTo>
                      <a:pt x="1489" y="591"/>
                    </a:lnTo>
                    <a:lnTo>
                      <a:pt x="1485" y="606"/>
                    </a:lnTo>
                    <a:lnTo>
                      <a:pt x="1481" y="620"/>
                    </a:lnTo>
                    <a:lnTo>
                      <a:pt x="1474" y="633"/>
                    </a:lnTo>
                    <a:lnTo>
                      <a:pt x="1469" y="646"/>
                    </a:lnTo>
                    <a:lnTo>
                      <a:pt x="1460" y="658"/>
                    </a:lnTo>
                    <a:lnTo>
                      <a:pt x="1452" y="669"/>
                    </a:lnTo>
                    <a:lnTo>
                      <a:pt x="1441" y="680"/>
                    </a:lnTo>
                    <a:lnTo>
                      <a:pt x="1432" y="689"/>
                    </a:lnTo>
                    <a:lnTo>
                      <a:pt x="1432" y="689"/>
                    </a:lnTo>
                    <a:lnTo>
                      <a:pt x="1440" y="707"/>
                    </a:lnTo>
                    <a:lnTo>
                      <a:pt x="1448" y="725"/>
                    </a:lnTo>
                    <a:lnTo>
                      <a:pt x="1455" y="744"/>
                    </a:lnTo>
                    <a:lnTo>
                      <a:pt x="1460" y="763"/>
                    </a:lnTo>
                    <a:lnTo>
                      <a:pt x="1464" y="782"/>
                    </a:lnTo>
                    <a:lnTo>
                      <a:pt x="1469" y="802"/>
                    </a:lnTo>
                    <a:lnTo>
                      <a:pt x="1470" y="821"/>
                    </a:lnTo>
                    <a:lnTo>
                      <a:pt x="1471" y="842"/>
                    </a:lnTo>
                    <a:lnTo>
                      <a:pt x="1473" y="862"/>
                    </a:lnTo>
                    <a:lnTo>
                      <a:pt x="1471" y="881"/>
                    </a:lnTo>
                    <a:lnTo>
                      <a:pt x="1470" y="902"/>
                    </a:lnTo>
                    <a:lnTo>
                      <a:pt x="1467" y="921"/>
                    </a:lnTo>
                    <a:lnTo>
                      <a:pt x="1464" y="941"/>
                    </a:lnTo>
                    <a:lnTo>
                      <a:pt x="1459" y="960"/>
                    </a:lnTo>
                    <a:lnTo>
                      <a:pt x="1454" y="979"/>
                    </a:lnTo>
                    <a:lnTo>
                      <a:pt x="1448" y="998"/>
                    </a:lnTo>
                    <a:lnTo>
                      <a:pt x="1440" y="1016"/>
                    </a:lnTo>
                    <a:lnTo>
                      <a:pt x="1432" y="1034"/>
                    </a:lnTo>
                    <a:lnTo>
                      <a:pt x="1424" y="1050"/>
                    </a:lnTo>
                    <a:lnTo>
                      <a:pt x="1413" y="1067"/>
                    </a:lnTo>
                    <a:lnTo>
                      <a:pt x="1402" y="1082"/>
                    </a:lnTo>
                    <a:lnTo>
                      <a:pt x="1391" y="1097"/>
                    </a:lnTo>
                    <a:lnTo>
                      <a:pt x="1377" y="1110"/>
                    </a:lnTo>
                    <a:lnTo>
                      <a:pt x="1365" y="1122"/>
                    </a:lnTo>
                    <a:lnTo>
                      <a:pt x="1350" y="1135"/>
                    </a:lnTo>
                    <a:lnTo>
                      <a:pt x="1335" y="1146"/>
                    </a:lnTo>
                    <a:lnTo>
                      <a:pt x="1320" y="1155"/>
                    </a:lnTo>
                    <a:lnTo>
                      <a:pt x="1304" y="1163"/>
                    </a:lnTo>
                    <a:lnTo>
                      <a:pt x="1286" y="1170"/>
                    </a:lnTo>
                    <a:lnTo>
                      <a:pt x="1268" y="1175"/>
                    </a:lnTo>
                    <a:lnTo>
                      <a:pt x="1249" y="1180"/>
                    </a:lnTo>
                    <a:lnTo>
                      <a:pt x="1229" y="1182"/>
                    </a:lnTo>
                    <a:lnTo>
                      <a:pt x="1229" y="1182"/>
                    </a:lnTo>
                    <a:lnTo>
                      <a:pt x="1207" y="1210"/>
                    </a:lnTo>
                    <a:lnTo>
                      <a:pt x="1184" y="1234"/>
                    </a:lnTo>
                    <a:lnTo>
                      <a:pt x="1160" y="1259"/>
                    </a:lnTo>
                    <a:lnTo>
                      <a:pt x="1134" y="1280"/>
                    </a:lnTo>
                    <a:lnTo>
                      <a:pt x="1106" y="1299"/>
                    </a:lnTo>
                    <a:lnTo>
                      <a:pt x="1078" y="1319"/>
                    </a:lnTo>
                    <a:lnTo>
                      <a:pt x="1048" y="1335"/>
                    </a:lnTo>
                    <a:lnTo>
                      <a:pt x="1017" y="1350"/>
                    </a:lnTo>
                    <a:lnTo>
                      <a:pt x="985" y="1363"/>
                    </a:lnTo>
                    <a:lnTo>
                      <a:pt x="953" y="1374"/>
                    </a:lnTo>
                    <a:lnTo>
                      <a:pt x="920" y="1384"/>
                    </a:lnTo>
                    <a:lnTo>
                      <a:pt x="886" y="1392"/>
                    </a:lnTo>
                    <a:lnTo>
                      <a:pt x="852" y="1398"/>
                    </a:lnTo>
                    <a:lnTo>
                      <a:pt x="818" y="1402"/>
                    </a:lnTo>
                    <a:lnTo>
                      <a:pt x="783" y="1404"/>
                    </a:lnTo>
                    <a:lnTo>
                      <a:pt x="749" y="1406"/>
                    </a:lnTo>
                    <a:lnTo>
                      <a:pt x="749" y="1406"/>
                    </a:lnTo>
                    <a:lnTo>
                      <a:pt x="713" y="1404"/>
                    </a:lnTo>
                    <a:lnTo>
                      <a:pt x="679" y="1402"/>
                    </a:lnTo>
                    <a:lnTo>
                      <a:pt x="645" y="1398"/>
                    </a:lnTo>
                    <a:lnTo>
                      <a:pt x="611" y="1392"/>
                    </a:lnTo>
                    <a:lnTo>
                      <a:pt x="577" y="1384"/>
                    </a:lnTo>
                    <a:lnTo>
                      <a:pt x="544" y="1374"/>
                    </a:lnTo>
                    <a:lnTo>
                      <a:pt x="512" y="1363"/>
                    </a:lnTo>
                    <a:lnTo>
                      <a:pt x="480" y="1350"/>
                    </a:lnTo>
                    <a:lnTo>
                      <a:pt x="449" y="1335"/>
                    </a:lnTo>
                    <a:lnTo>
                      <a:pt x="419" y="1319"/>
                    </a:lnTo>
                    <a:lnTo>
                      <a:pt x="391" y="1299"/>
                    </a:lnTo>
                    <a:lnTo>
                      <a:pt x="363" y="1280"/>
                    </a:lnTo>
                    <a:lnTo>
                      <a:pt x="338" y="1259"/>
                    </a:lnTo>
                    <a:lnTo>
                      <a:pt x="313" y="1234"/>
                    </a:lnTo>
                    <a:lnTo>
                      <a:pt x="289" y="1210"/>
                    </a:lnTo>
                    <a:lnTo>
                      <a:pt x="268" y="1182"/>
                    </a:lnTo>
                    <a:lnTo>
                      <a:pt x="268" y="1182"/>
                    </a:lnTo>
                    <a:lnTo>
                      <a:pt x="248" y="1180"/>
                    </a:lnTo>
                    <a:lnTo>
                      <a:pt x="229" y="1175"/>
                    </a:lnTo>
                    <a:lnTo>
                      <a:pt x="211" y="1170"/>
                    </a:lnTo>
                    <a:lnTo>
                      <a:pt x="193" y="1163"/>
                    </a:lnTo>
                    <a:lnTo>
                      <a:pt x="177" y="1155"/>
                    </a:lnTo>
                    <a:lnTo>
                      <a:pt x="162" y="1146"/>
                    </a:lnTo>
                    <a:lnTo>
                      <a:pt x="147" y="1135"/>
                    </a:lnTo>
                    <a:lnTo>
                      <a:pt x="132" y="1122"/>
                    </a:lnTo>
                    <a:lnTo>
                      <a:pt x="118" y="1110"/>
                    </a:lnTo>
                    <a:lnTo>
                      <a:pt x="106" y="1097"/>
                    </a:lnTo>
                    <a:lnTo>
                      <a:pt x="95" y="1082"/>
                    </a:lnTo>
                    <a:lnTo>
                      <a:pt x="84" y="1067"/>
                    </a:lnTo>
                    <a:lnTo>
                      <a:pt x="73" y="1050"/>
                    </a:lnTo>
                    <a:lnTo>
                      <a:pt x="65" y="1034"/>
                    </a:lnTo>
                    <a:lnTo>
                      <a:pt x="57" y="1016"/>
                    </a:lnTo>
                    <a:lnTo>
                      <a:pt x="49" y="998"/>
                    </a:lnTo>
                    <a:lnTo>
                      <a:pt x="44" y="979"/>
                    </a:lnTo>
                    <a:lnTo>
                      <a:pt x="38" y="960"/>
                    </a:lnTo>
                    <a:lnTo>
                      <a:pt x="33" y="941"/>
                    </a:lnTo>
                    <a:lnTo>
                      <a:pt x="30" y="921"/>
                    </a:lnTo>
                    <a:lnTo>
                      <a:pt x="27" y="902"/>
                    </a:lnTo>
                    <a:lnTo>
                      <a:pt x="26" y="881"/>
                    </a:lnTo>
                    <a:lnTo>
                      <a:pt x="24" y="862"/>
                    </a:lnTo>
                    <a:lnTo>
                      <a:pt x="24" y="842"/>
                    </a:lnTo>
                    <a:lnTo>
                      <a:pt x="26" y="821"/>
                    </a:lnTo>
                    <a:lnTo>
                      <a:pt x="29" y="802"/>
                    </a:lnTo>
                    <a:lnTo>
                      <a:pt x="33" y="782"/>
                    </a:lnTo>
                    <a:lnTo>
                      <a:pt x="37" y="763"/>
                    </a:lnTo>
                    <a:lnTo>
                      <a:pt x="42" y="744"/>
                    </a:lnTo>
                    <a:lnTo>
                      <a:pt x="49" y="725"/>
                    </a:lnTo>
                    <a:lnTo>
                      <a:pt x="57" y="707"/>
                    </a:lnTo>
                    <a:lnTo>
                      <a:pt x="65" y="689"/>
                    </a:lnTo>
                    <a:lnTo>
                      <a:pt x="65" y="689"/>
                    </a:lnTo>
                    <a:lnTo>
                      <a:pt x="54" y="680"/>
                    </a:lnTo>
                    <a:lnTo>
                      <a:pt x="45" y="669"/>
                    </a:lnTo>
                    <a:lnTo>
                      <a:pt x="37" y="658"/>
                    </a:lnTo>
                    <a:lnTo>
                      <a:pt x="29" y="646"/>
                    </a:lnTo>
                    <a:lnTo>
                      <a:pt x="22" y="633"/>
                    </a:lnTo>
                    <a:lnTo>
                      <a:pt x="16" y="620"/>
                    </a:lnTo>
                    <a:lnTo>
                      <a:pt x="12" y="606"/>
                    </a:lnTo>
                    <a:lnTo>
                      <a:pt x="8" y="591"/>
                    </a:lnTo>
                    <a:lnTo>
                      <a:pt x="4" y="576"/>
                    </a:lnTo>
                    <a:lnTo>
                      <a:pt x="1" y="561"/>
                    </a:lnTo>
                    <a:lnTo>
                      <a:pt x="0" y="531"/>
                    </a:lnTo>
                    <a:lnTo>
                      <a:pt x="0" y="500"/>
                    </a:lnTo>
                    <a:lnTo>
                      <a:pt x="3" y="469"/>
                    </a:lnTo>
                    <a:lnTo>
                      <a:pt x="8" y="439"/>
                    </a:lnTo>
                    <a:lnTo>
                      <a:pt x="16" y="410"/>
                    </a:lnTo>
                    <a:lnTo>
                      <a:pt x="27" y="384"/>
                    </a:lnTo>
                    <a:lnTo>
                      <a:pt x="39" y="360"/>
                    </a:lnTo>
                    <a:lnTo>
                      <a:pt x="45" y="349"/>
                    </a:lnTo>
                    <a:lnTo>
                      <a:pt x="53" y="339"/>
                    </a:lnTo>
                    <a:lnTo>
                      <a:pt x="60" y="331"/>
                    </a:lnTo>
                    <a:lnTo>
                      <a:pt x="68" y="323"/>
                    </a:lnTo>
                    <a:lnTo>
                      <a:pt x="76" y="316"/>
                    </a:lnTo>
                    <a:lnTo>
                      <a:pt x="84" y="311"/>
                    </a:lnTo>
                    <a:lnTo>
                      <a:pt x="93" y="307"/>
                    </a:lnTo>
                    <a:lnTo>
                      <a:pt x="102" y="304"/>
                    </a:lnTo>
                    <a:lnTo>
                      <a:pt x="102" y="304"/>
                    </a:lnTo>
                    <a:lnTo>
                      <a:pt x="103" y="282"/>
                    </a:lnTo>
                    <a:lnTo>
                      <a:pt x="107" y="259"/>
                    </a:lnTo>
                    <a:lnTo>
                      <a:pt x="113" y="234"/>
                    </a:lnTo>
                    <a:lnTo>
                      <a:pt x="121" y="208"/>
                    </a:lnTo>
                    <a:lnTo>
                      <a:pt x="131" y="183"/>
                    </a:lnTo>
                    <a:lnTo>
                      <a:pt x="142" y="158"/>
                    </a:lnTo>
                    <a:lnTo>
                      <a:pt x="154" y="132"/>
                    </a:lnTo>
                    <a:lnTo>
                      <a:pt x="167" y="108"/>
                    </a:lnTo>
                    <a:lnTo>
                      <a:pt x="182" y="85"/>
                    </a:lnTo>
                    <a:lnTo>
                      <a:pt x="197" y="64"/>
                    </a:lnTo>
                    <a:lnTo>
                      <a:pt x="214" y="45"/>
                    </a:lnTo>
                    <a:lnTo>
                      <a:pt x="230" y="29"/>
                    </a:lnTo>
                    <a:lnTo>
                      <a:pt x="246" y="16"/>
                    </a:lnTo>
                    <a:lnTo>
                      <a:pt x="254" y="11"/>
                    </a:lnTo>
                    <a:lnTo>
                      <a:pt x="263" y="7"/>
                    </a:lnTo>
                    <a:lnTo>
                      <a:pt x="272" y="4"/>
                    </a:lnTo>
                    <a:lnTo>
                      <a:pt x="280" y="1"/>
                    </a:lnTo>
                    <a:lnTo>
                      <a:pt x="289" y="0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60">
                <a:extLst>
                  <a:ext uri="{FF2B5EF4-FFF2-40B4-BE49-F238E27FC236}">
                    <a16:creationId xmlns:a16="http://schemas.microsoft.com/office/drawing/2014/main" xmlns="" id="{5FFA454F-7AD5-4DDE-ADBE-4639D3EFBA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1238" y="2530475"/>
                <a:ext cx="2376487" cy="2232025"/>
              </a:xfrm>
              <a:custGeom>
                <a:avLst/>
                <a:gdLst>
                  <a:gd name="T0" fmla="*/ 269 w 1497"/>
                  <a:gd name="T1" fmla="*/ 41 h 1406"/>
                  <a:gd name="T2" fmla="*/ 180 w 1497"/>
                  <a:gd name="T3" fmla="*/ 146 h 1406"/>
                  <a:gd name="T4" fmla="*/ 124 w 1497"/>
                  <a:gd name="T5" fmla="*/ 327 h 1406"/>
                  <a:gd name="T6" fmla="*/ 73 w 1497"/>
                  <a:gd name="T7" fmla="*/ 422 h 1406"/>
                  <a:gd name="T8" fmla="*/ 71 w 1497"/>
                  <a:gd name="T9" fmla="*/ 539 h 1406"/>
                  <a:gd name="T10" fmla="*/ 133 w 1497"/>
                  <a:gd name="T11" fmla="*/ 674 h 1406"/>
                  <a:gd name="T12" fmla="*/ 136 w 1497"/>
                  <a:gd name="T13" fmla="*/ 823 h 1406"/>
                  <a:gd name="T14" fmla="*/ 184 w 1497"/>
                  <a:gd name="T15" fmla="*/ 944 h 1406"/>
                  <a:gd name="T16" fmla="*/ 278 w 1497"/>
                  <a:gd name="T17" fmla="*/ 1030 h 1406"/>
                  <a:gd name="T18" fmla="*/ 399 w 1497"/>
                  <a:gd name="T19" fmla="*/ 1068 h 1406"/>
                  <a:gd name="T20" fmla="*/ 634 w 1497"/>
                  <a:gd name="T21" fmla="*/ 1137 h 1406"/>
                  <a:gd name="T22" fmla="*/ 818 w 1497"/>
                  <a:gd name="T23" fmla="*/ 1118 h 1406"/>
                  <a:gd name="T24" fmla="*/ 989 w 1497"/>
                  <a:gd name="T25" fmla="*/ 1027 h 1406"/>
                  <a:gd name="T26" fmla="*/ 1082 w 1497"/>
                  <a:gd name="T27" fmla="*/ 982 h 1406"/>
                  <a:gd name="T28" fmla="*/ 1154 w 1497"/>
                  <a:gd name="T29" fmla="*/ 910 h 1406"/>
                  <a:gd name="T30" fmla="*/ 1194 w 1497"/>
                  <a:gd name="T31" fmla="*/ 753 h 1406"/>
                  <a:gd name="T32" fmla="*/ 1243 w 1497"/>
                  <a:gd name="T33" fmla="*/ 665 h 1406"/>
                  <a:gd name="T34" fmla="*/ 1296 w 1497"/>
                  <a:gd name="T35" fmla="*/ 556 h 1406"/>
                  <a:gd name="T36" fmla="*/ 1294 w 1497"/>
                  <a:gd name="T37" fmla="*/ 383 h 1406"/>
                  <a:gd name="T38" fmla="*/ 1270 w 1497"/>
                  <a:gd name="T39" fmla="*/ 308 h 1406"/>
                  <a:gd name="T40" fmla="*/ 1213 w 1497"/>
                  <a:gd name="T41" fmla="*/ 383 h 1406"/>
                  <a:gd name="T42" fmla="*/ 1104 w 1497"/>
                  <a:gd name="T43" fmla="*/ 531 h 1406"/>
                  <a:gd name="T44" fmla="*/ 979 w 1497"/>
                  <a:gd name="T45" fmla="*/ 606 h 1406"/>
                  <a:gd name="T46" fmla="*/ 807 w 1497"/>
                  <a:gd name="T47" fmla="*/ 639 h 1406"/>
                  <a:gd name="T48" fmla="*/ 667 w 1497"/>
                  <a:gd name="T49" fmla="*/ 625 h 1406"/>
                  <a:gd name="T50" fmla="*/ 562 w 1497"/>
                  <a:gd name="T51" fmla="*/ 559 h 1406"/>
                  <a:gd name="T52" fmla="*/ 479 w 1497"/>
                  <a:gd name="T53" fmla="*/ 420 h 1406"/>
                  <a:gd name="T54" fmla="*/ 533 w 1497"/>
                  <a:gd name="T55" fmla="*/ 440 h 1406"/>
                  <a:gd name="T56" fmla="*/ 653 w 1497"/>
                  <a:gd name="T57" fmla="*/ 556 h 1406"/>
                  <a:gd name="T58" fmla="*/ 795 w 1497"/>
                  <a:gd name="T59" fmla="*/ 569 h 1406"/>
                  <a:gd name="T60" fmla="*/ 891 w 1497"/>
                  <a:gd name="T61" fmla="*/ 524 h 1406"/>
                  <a:gd name="T62" fmla="*/ 1068 w 1497"/>
                  <a:gd name="T63" fmla="*/ 324 h 1406"/>
                  <a:gd name="T64" fmla="*/ 1170 w 1497"/>
                  <a:gd name="T65" fmla="*/ 217 h 1406"/>
                  <a:gd name="T66" fmla="*/ 1203 w 1497"/>
                  <a:gd name="T67" fmla="*/ 120 h 1406"/>
                  <a:gd name="T68" fmla="*/ 1200 w 1497"/>
                  <a:gd name="T69" fmla="*/ 0 h 1406"/>
                  <a:gd name="T70" fmla="*/ 1258 w 1497"/>
                  <a:gd name="T71" fmla="*/ 22 h 1406"/>
                  <a:gd name="T72" fmla="*/ 1335 w 1497"/>
                  <a:gd name="T73" fmla="*/ 119 h 1406"/>
                  <a:gd name="T74" fmla="*/ 1395 w 1497"/>
                  <a:gd name="T75" fmla="*/ 304 h 1406"/>
                  <a:gd name="T76" fmla="*/ 1444 w 1497"/>
                  <a:gd name="T77" fmla="*/ 339 h 1406"/>
                  <a:gd name="T78" fmla="*/ 1497 w 1497"/>
                  <a:gd name="T79" fmla="*/ 500 h 1406"/>
                  <a:gd name="T80" fmla="*/ 1474 w 1497"/>
                  <a:gd name="T81" fmla="*/ 633 h 1406"/>
                  <a:gd name="T82" fmla="*/ 1440 w 1497"/>
                  <a:gd name="T83" fmla="*/ 707 h 1406"/>
                  <a:gd name="T84" fmla="*/ 1471 w 1497"/>
                  <a:gd name="T85" fmla="*/ 842 h 1406"/>
                  <a:gd name="T86" fmla="*/ 1454 w 1497"/>
                  <a:gd name="T87" fmla="*/ 979 h 1406"/>
                  <a:gd name="T88" fmla="*/ 1391 w 1497"/>
                  <a:gd name="T89" fmla="*/ 1097 h 1406"/>
                  <a:gd name="T90" fmla="*/ 1286 w 1497"/>
                  <a:gd name="T91" fmla="*/ 1170 h 1406"/>
                  <a:gd name="T92" fmla="*/ 1160 w 1497"/>
                  <a:gd name="T93" fmla="*/ 1259 h 1406"/>
                  <a:gd name="T94" fmla="*/ 953 w 1497"/>
                  <a:gd name="T95" fmla="*/ 1374 h 1406"/>
                  <a:gd name="T96" fmla="*/ 749 w 1497"/>
                  <a:gd name="T97" fmla="*/ 1406 h 1406"/>
                  <a:gd name="T98" fmla="*/ 512 w 1497"/>
                  <a:gd name="T99" fmla="*/ 1363 h 1406"/>
                  <a:gd name="T100" fmla="*/ 313 w 1497"/>
                  <a:gd name="T101" fmla="*/ 1234 h 1406"/>
                  <a:gd name="T102" fmla="*/ 193 w 1497"/>
                  <a:gd name="T103" fmla="*/ 1163 h 1406"/>
                  <a:gd name="T104" fmla="*/ 95 w 1497"/>
                  <a:gd name="T105" fmla="*/ 1082 h 1406"/>
                  <a:gd name="T106" fmla="*/ 38 w 1497"/>
                  <a:gd name="T107" fmla="*/ 960 h 1406"/>
                  <a:gd name="T108" fmla="*/ 26 w 1497"/>
                  <a:gd name="T109" fmla="*/ 821 h 1406"/>
                  <a:gd name="T110" fmla="*/ 65 w 1497"/>
                  <a:gd name="T111" fmla="*/ 689 h 1406"/>
                  <a:gd name="T112" fmla="*/ 16 w 1497"/>
                  <a:gd name="T113" fmla="*/ 620 h 1406"/>
                  <a:gd name="T114" fmla="*/ 3 w 1497"/>
                  <a:gd name="T115" fmla="*/ 469 h 1406"/>
                  <a:gd name="T116" fmla="*/ 60 w 1497"/>
                  <a:gd name="T117" fmla="*/ 331 h 1406"/>
                  <a:gd name="T118" fmla="*/ 103 w 1497"/>
                  <a:gd name="T119" fmla="*/ 282 h 1406"/>
                  <a:gd name="T120" fmla="*/ 167 w 1497"/>
                  <a:gd name="T121" fmla="*/ 108 h 1406"/>
                  <a:gd name="T122" fmla="*/ 263 w 1497"/>
                  <a:gd name="T123" fmla="*/ 7 h 1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497" h="1406">
                    <a:moveTo>
                      <a:pt x="297" y="0"/>
                    </a:moveTo>
                    <a:lnTo>
                      <a:pt x="297" y="0"/>
                    </a:lnTo>
                    <a:lnTo>
                      <a:pt x="294" y="29"/>
                    </a:lnTo>
                    <a:lnTo>
                      <a:pt x="294" y="29"/>
                    </a:lnTo>
                    <a:lnTo>
                      <a:pt x="294" y="29"/>
                    </a:lnTo>
                    <a:lnTo>
                      <a:pt x="282" y="34"/>
                    </a:lnTo>
                    <a:lnTo>
                      <a:pt x="269" y="41"/>
                    </a:lnTo>
                    <a:lnTo>
                      <a:pt x="259" y="48"/>
                    </a:lnTo>
                    <a:lnTo>
                      <a:pt x="248" y="56"/>
                    </a:lnTo>
                    <a:lnTo>
                      <a:pt x="237" y="65"/>
                    </a:lnTo>
                    <a:lnTo>
                      <a:pt x="227" y="75"/>
                    </a:lnTo>
                    <a:lnTo>
                      <a:pt x="210" y="97"/>
                    </a:lnTo>
                    <a:lnTo>
                      <a:pt x="193" y="120"/>
                    </a:lnTo>
                    <a:lnTo>
                      <a:pt x="180" y="146"/>
                    </a:lnTo>
                    <a:lnTo>
                      <a:pt x="167" y="170"/>
                    </a:lnTo>
                    <a:lnTo>
                      <a:pt x="156" y="196"/>
                    </a:lnTo>
                    <a:lnTo>
                      <a:pt x="148" y="222"/>
                    </a:lnTo>
                    <a:lnTo>
                      <a:pt x="142" y="247"/>
                    </a:lnTo>
                    <a:lnTo>
                      <a:pt x="131" y="287"/>
                    </a:lnTo>
                    <a:lnTo>
                      <a:pt x="125" y="316"/>
                    </a:lnTo>
                    <a:lnTo>
                      <a:pt x="124" y="327"/>
                    </a:lnTo>
                    <a:lnTo>
                      <a:pt x="124" y="327"/>
                    </a:lnTo>
                    <a:lnTo>
                      <a:pt x="112" y="343"/>
                    </a:lnTo>
                    <a:lnTo>
                      <a:pt x="102" y="360"/>
                    </a:lnTo>
                    <a:lnTo>
                      <a:pt x="93" y="375"/>
                    </a:lnTo>
                    <a:lnTo>
                      <a:pt x="84" y="391"/>
                    </a:lnTo>
                    <a:lnTo>
                      <a:pt x="79" y="407"/>
                    </a:lnTo>
                    <a:lnTo>
                      <a:pt x="73" y="422"/>
                    </a:lnTo>
                    <a:lnTo>
                      <a:pt x="69" y="439"/>
                    </a:lnTo>
                    <a:lnTo>
                      <a:pt x="68" y="454"/>
                    </a:lnTo>
                    <a:lnTo>
                      <a:pt x="65" y="469"/>
                    </a:lnTo>
                    <a:lnTo>
                      <a:pt x="65" y="484"/>
                    </a:lnTo>
                    <a:lnTo>
                      <a:pt x="65" y="497"/>
                    </a:lnTo>
                    <a:lnTo>
                      <a:pt x="67" y="512"/>
                    </a:lnTo>
                    <a:lnTo>
                      <a:pt x="71" y="539"/>
                    </a:lnTo>
                    <a:lnTo>
                      <a:pt x="78" y="565"/>
                    </a:lnTo>
                    <a:lnTo>
                      <a:pt x="86" y="588"/>
                    </a:lnTo>
                    <a:lnTo>
                      <a:pt x="94" y="610"/>
                    </a:lnTo>
                    <a:lnTo>
                      <a:pt x="103" y="628"/>
                    </a:lnTo>
                    <a:lnTo>
                      <a:pt x="113" y="644"/>
                    </a:lnTo>
                    <a:lnTo>
                      <a:pt x="128" y="666"/>
                    </a:lnTo>
                    <a:lnTo>
                      <a:pt x="133" y="674"/>
                    </a:lnTo>
                    <a:lnTo>
                      <a:pt x="133" y="674"/>
                    </a:lnTo>
                    <a:lnTo>
                      <a:pt x="131" y="703"/>
                    </a:lnTo>
                    <a:lnTo>
                      <a:pt x="129" y="729"/>
                    </a:lnTo>
                    <a:lnTo>
                      <a:pt x="129" y="755"/>
                    </a:lnTo>
                    <a:lnTo>
                      <a:pt x="131" y="778"/>
                    </a:lnTo>
                    <a:lnTo>
                      <a:pt x="132" y="801"/>
                    </a:lnTo>
                    <a:lnTo>
                      <a:pt x="136" y="823"/>
                    </a:lnTo>
                    <a:lnTo>
                      <a:pt x="140" y="843"/>
                    </a:lnTo>
                    <a:lnTo>
                      <a:pt x="146" y="864"/>
                    </a:lnTo>
                    <a:lnTo>
                      <a:pt x="151" y="881"/>
                    </a:lnTo>
                    <a:lnTo>
                      <a:pt x="159" y="899"/>
                    </a:lnTo>
                    <a:lnTo>
                      <a:pt x="166" y="915"/>
                    </a:lnTo>
                    <a:lnTo>
                      <a:pt x="176" y="930"/>
                    </a:lnTo>
                    <a:lnTo>
                      <a:pt x="184" y="944"/>
                    </a:lnTo>
                    <a:lnTo>
                      <a:pt x="193" y="958"/>
                    </a:lnTo>
                    <a:lnTo>
                      <a:pt x="203" y="970"/>
                    </a:lnTo>
                    <a:lnTo>
                      <a:pt x="214" y="982"/>
                    </a:lnTo>
                    <a:lnTo>
                      <a:pt x="225" y="992"/>
                    </a:lnTo>
                    <a:lnTo>
                      <a:pt x="235" y="1001"/>
                    </a:lnTo>
                    <a:lnTo>
                      <a:pt x="256" y="1018"/>
                    </a:lnTo>
                    <a:lnTo>
                      <a:pt x="278" y="1030"/>
                    </a:lnTo>
                    <a:lnTo>
                      <a:pt x="298" y="1039"/>
                    </a:lnTo>
                    <a:lnTo>
                      <a:pt x="317" y="1046"/>
                    </a:lnTo>
                    <a:lnTo>
                      <a:pt x="335" y="1050"/>
                    </a:lnTo>
                    <a:lnTo>
                      <a:pt x="350" y="1050"/>
                    </a:lnTo>
                    <a:lnTo>
                      <a:pt x="361" y="1049"/>
                    </a:lnTo>
                    <a:lnTo>
                      <a:pt x="361" y="1049"/>
                    </a:lnTo>
                    <a:lnTo>
                      <a:pt x="399" y="1068"/>
                    </a:lnTo>
                    <a:lnTo>
                      <a:pt x="434" y="1086"/>
                    </a:lnTo>
                    <a:lnTo>
                      <a:pt x="471" y="1099"/>
                    </a:lnTo>
                    <a:lnTo>
                      <a:pt x="505" y="1111"/>
                    </a:lnTo>
                    <a:lnTo>
                      <a:pt x="539" y="1121"/>
                    </a:lnTo>
                    <a:lnTo>
                      <a:pt x="572" y="1128"/>
                    </a:lnTo>
                    <a:lnTo>
                      <a:pt x="603" y="1133"/>
                    </a:lnTo>
                    <a:lnTo>
                      <a:pt x="634" y="1137"/>
                    </a:lnTo>
                    <a:lnTo>
                      <a:pt x="664" y="1139"/>
                    </a:lnTo>
                    <a:lnTo>
                      <a:pt x="693" y="1139"/>
                    </a:lnTo>
                    <a:lnTo>
                      <a:pt x="720" y="1137"/>
                    </a:lnTo>
                    <a:lnTo>
                      <a:pt x="746" y="1133"/>
                    </a:lnTo>
                    <a:lnTo>
                      <a:pt x="772" y="1129"/>
                    </a:lnTo>
                    <a:lnTo>
                      <a:pt x="795" y="1124"/>
                    </a:lnTo>
                    <a:lnTo>
                      <a:pt x="818" y="1118"/>
                    </a:lnTo>
                    <a:lnTo>
                      <a:pt x="840" y="1111"/>
                    </a:lnTo>
                    <a:lnTo>
                      <a:pt x="860" y="1103"/>
                    </a:lnTo>
                    <a:lnTo>
                      <a:pt x="881" y="1095"/>
                    </a:lnTo>
                    <a:lnTo>
                      <a:pt x="915" y="1077"/>
                    </a:lnTo>
                    <a:lnTo>
                      <a:pt x="945" y="1060"/>
                    </a:lnTo>
                    <a:lnTo>
                      <a:pt x="970" y="1042"/>
                    </a:lnTo>
                    <a:lnTo>
                      <a:pt x="989" y="1027"/>
                    </a:lnTo>
                    <a:lnTo>
                      <a:pt x="1003" y="1015"/>
                    </a:lnTo>
                    <a:lnTo>
                      <a:pt x="1015" y="1004"/>
                    </a:lnTo>
                    <a:lnTo>
                      <a:pt x="1015" y="1004"/>
                    </a:lnTo>
                    <a:lnTo>
                      <a:pt x="1033" y="1000"/>
                    </a:lnTo>
                    <a:lnTo>
                      <a:pt x="1051" y="994"/>
                    </a:lnTo>
                    <a:lnTo>
                      <a:pt x="1067" y="989"/>
                    </a:lnTo>
                    <a:lnTo>
                      <a:pt x="1082" y="982"/>
                    </a:lnTo>
                    <a:lnTo>
                      <a:pt x="1096" y="974"/>
                    </a:lnTo>
                    <a:lnTo>
                      <a:pt x="1108" y="964"/>
                    </a:lnTo>
                    <a:lnTo>
                      <a:pt x="1119" y="955"/>
                    </a:lnTo>
                    <a:lnTo>
                      <a:pt x="1130" y="945"/>
                    </a:lnTo>
                    <a:lnTo>
                      <a:pt x="1139" y="934"/>
                    </a:lnTo>
                    <a:lnTo>
                      <a:pt x="1147" y="922"/>
                    </a:lnTo>
                    <a:lnTo>
                      <a:pt x="1154" y="910"/>
                    </a:lnTo>
                    <a:lnTo>
                      <a:pt x="1161" y="898"/>
                    </a:lnTo>
                    <a:lnTo>
                      <a:pt x="1172" y="872"/>
                    </a:lnTo>
                    <a:lnTo>
                      <a:pt x="1180" y="846"/>
                    </a:lnTo>
                    <a:lnTo>
                      <a:pt x="1187" y="821"/>
                    </a:lnTo>
                    <a:lnTo>
                      <a:pt x="1189" y="797"/>
                    </a:lnTo>
                    <a:lnTo>
                      <a:pt x="1192" y="774"/>
                    </a:lnTo>
                    <a:lnTo>
                      <a:pt x="1194" y="753"/>
                    </a:lnTo>
                    <a:lnTo>
                      <a:pt x="1192" y="723"/>
                    </a:lnTo>
                    <a:lnTo>
                      <a:pt x="1192" y="712"/>
                    </a:lnTo>
                    <a:lnTo>
                      <a:pt x="1192" y="712"/>
                    </a:lnTo>
                    <a:lnTo>
                      <a:pt x="1207" y="702"/>
                    </a:lnTo>
                    <a:lnTo>
                      <a:pt x="1219" y="691"/>
                    </a:lnTo>
                    <a:lnTo>
                      <a:pt x="1232" y="678"/>
                    </a:lnTo>
                    <a:lnTo>
                      <a:pt x="1243" y="665"/>
                    </a:lnTo>
                    <a:lnTo>
                      <a:pt x="1253" y="652"/>
                    </a:lnTo>
                    <a:lnTo>
                      <a:pt x="1262" y="639"/>
                    </a:lnTo>
                    <a:lnTo>
                      <a:pt x="1270" y="625"/>
                    </a:lnTo>
                    <a:lnTo>
                      <a:pt x="1277" y="612"/>
                    </a:lnTo>
                    <a:lnTo>
                      <a:pt x="1282" y="598"/>
                    </a:lnTo>
                    <a:lnTo>
                      <a:pt x="1287" y="583"/>
                    </a:lnTo>
                    <a:lnTo>
                      <a:pt x="1296" y="556"/>
                    </a:lnTo>
                    <a:lnTo>
                      <a:pt x="1300" y="527"/>
                    </a:lnTo>
                    <a:lnTo>
                      <a:pt x="1302" y="500"/>
                    </a:lnTo>
                    <a:lnTo>
                      <a:pt x="1304" y="474"/>
                    </a:lnTo>
                    <a:lnTo>
                      <a:pt x="1302" y="451"/>
                    </a:lnTo>
                    <a:lnTo>
                      <a:pt x="1301" y="429"/>
                    </a:lnTo>
                    <a:lnTo>
                      <a:pt x="1298" y="410"/>
                    </a:lnTo>
                    <a:lnTo>
                      <a:pt x="1294" y="383"/>
                    </a:lnTo>
                    <a:lnTo>
                      <a:pt x="1292" y="373"/>
                    </a:lnTo>
                    <a:lnTo>
                      <a:pt x="1292" y="373"/>
                    </a:lnTo>
                    <a:lnTo>
                      <a:pt x="1289" y="357"/>
                    </a:lnTo>
                    <a:lnTo>
                      <a:pt x="1286" y="343"/>
                    </a:lnTo>
                    <a:lnTo>
                      <a:pt x="1281" y="330"/>
                    </a:lnTo>
                    <a:lnTo>
                      <a:pt x="1275" y="319"/>
                    </a:lnTo>
                    <a:lnTo>
                      <a:pt x="1270" y="308"/>
                    </a:lnTo>
                    <a:lnTo>
                      <a:pt x="1263" y="300"/>
                    </a:lnTo>
                    <a:lnTo>
                      <a:pt x="1255" y="292"/>
                    </a:lnTo>
                    <a:lnTo>
                      <a:pt x="1247" y="285"/>
                    </a:lnTo>
                    <a:lnTo>
                      <a:pt x="1247" y="285"/>
                    </a:lnTo>
                    <a:lnTo>
                      <a:pt x="1237" y="317"/>
                    </a:lnTo>
                    <a:lnTo>
                      <a:pt x="1226" y="350"/>
                    </a:lnTo>
                    <a:lnTo>
                      <a:pt x="1213" y="383"/>
                    </a:lnTo>
                    <a:lnTo>
                      <a:pt x="1196" y="416"/>
                    </a:lnTo>
                    <a:lnTo>
                      <a:pt x="1177" y="447"/>
                    </a:lnTo>
                    <a:lnTo>
                      <a:pt x="1155" y="477"/>
                    </a:lnTo>
                    <a:lnTo>
                      <a:pt x="1143" y="490"/>
                    </a:lnTo>
                    <a:lnTo>
                      <a:pt x="1131" y="505"/>
                    </a:lnTo>
                    <a:lnTo>
                      <a:pt x="1117" y="519"/>
                    </a:lnTo>
                    <a:lnTo>
                      <a:pt x="1104" y="531"/>
                    </a:lnTo>
                    <a:lnTo>
                      <a:pt x="1087" y="544"/>
                    </a:lnTo>
                    <a:lnTo>
                      <a:pt x="1072" y="556"/>
                    </a:lnTo>
                    <a:lnTo>
                      <a:pt x="1055" y="568"/>
                    </a:lnTo>
                    <a:lnTo>
                      <a:pt x="1037" y="578"/>
                    </a:lnTo>
                    <a:lnTo>
                      <a:pt x="1019" y="588"/>
                    </a:lnTo>
                    <a:lnTo>
                      <a:pt x="999" y="597"/>
                    </a:lnTo>
                    <a:lnTo>
                      <a:pt x="979" y="606"/>
                    </a:lnTo>
                    <a:lnTo>
                      <a:pt x="957" y="613"/>
                    </a:lnTo>
                    <a:lnTo>
                      <a:pt x="935" y="620"/>
                    </a:lnTo>
                    <a:lnTo>
                      <a:pt x="912" y="625"/>
                    </a:lnTo>
                    <a:lnTo>
                      <a:pt x="887" y="631"/>
                    </a:lnTo>
                    <a:lnTo>
                      <a:pt x="861" y="635"/>
                    </a:lnTo>
                    <a:lnTo>
                      <a:pt x="834" y="638"/>
                    </a:lnTo>
                    <a:lnTo>
                      <a:pt x="807" y="639"/>
                    </a:lnTo>
                    <a:lnTo>
                      <a:pt x="778" y="640"/>
                    </a:lnTo>
                    <a:lnTo>
                      <a:pt x="749" y="639"/>
                    </a:lnTo>
                    <a:lnTo>
                      <a:pt x="749" y="639"/>
                    </a:lnTo>
                    <a:lnTo>
                      <a:pt x="727" y="638"/>
                    </a:lnTo>
                    <a:lnTo>
                      <a:pt x="705" y="635"/>
                    </a:lnTo>
                    <a:lnTo>
                      <a:pt x="686" y="631"/>
                    </a:lnTo>
                    <a:lnTo>
                      <a:pt x="667" y="625"/>
                    </a:lnTo>
                    <a:lnTo>
                      <a:pt x="649" y="618"/>
                    </a:lnTo>
                    <a:lnTo>
                      <a:pt x="631" y="610"/>
                    </a:lnTo>
                    <a:lnTo>
                      <a:pt x="617" y="601"/>
                    </a:lnTo>
                    <a:lnTo>
                      <a:pt x="602" y="591"/>
                    </a:lnTo>
                    <a:lnTo>
                      <a:pt x="588" y="580"/>
                    </a:lnTo>
                    <a:lnTo>
                      <a:pt x="574" y="569"/>
                    </a:lnTo>
                    <a:lnTo>
                      <a:pt x="562" y="559"/>
                    </a:lnTo>
                    <a:lnTo>
                      <a:pt x="551" y="546"/>
                    </a:lnTo>
                    <a:lnTo>
                      <a:pt x="540" y="534"/>
                    </a:lnTo>
                    <a:lnTo>
                      <a:pt x="531" y="520"/>
                    </a:lnTo>
                    <a:lnTo>
                      <a:pt x="514" y="495"/>
                    </a:lnTo>
                    <a:lnTo>
                      <a:pt x="499" y="469"/>
                    </a:lnTo>
                    <a:lnTo>
                      <a:pt x="489" y="444"/>
                    </a:lnTo>
                    <a:lnTo>
                      <a:pt x="479" y="420"/>
                    </a:lnTo>
                    <a:lnTo>
                      <a:pt x="472" y="399"/>
                    </a:lnTo>
                    <a:lnTo>
                      <a:pt x="464" y="368"/>
                    </a:lnTo>
                    <a:lnTo>
                      <a:pt x="461" y="356"/>
                    </a:lnTo>
                    <a:lnTo>
                      <a:pt x="461" y="356"/>
                    </a:lnTo>
                    <a:lnTo>
                      <a:pt x="482" y="379"/>
                    </a:lnTo>
                    <a:lnTo>
                      <a:pt x="501" y="401"/>
                    </a:lnTo>
                    <a:lnTo>
                      <a:pt x="533" y="440"/>
                    </a:lnTo>
                    <a:lnTo>
                      <a:pt x="562" y="477"/>
                    </a:lnTo>
                    <a:lnTo>
                      <a:pt x="576" y="495"/>
                    </a:lnTo>
                    <a:lnTo>
                      <a:pt x="589" y="509"/>
                    </a:lnTo>
                    <a:lnTo>
                      <a:pt x="604" y="523"/>
                    </a:lnTo>
                    <a:lnTo>
                      <a:pt x="619" y="535"/>
                    </a:lnTo>
                    <a:lnTo>
                      <a:pt x="636" y="546"/>
                    </a:lnTo>
                    <a:lnTo>
                      <a:pt x="653" y="556"/>
                    </a:lnTo>
                    <a:lnTo>
                      <a:pt x="674" y="563"/>
                    </a:lnTo>
                    <a:lnTo>
                      <a:pt x="695" y="568"/>
                    </a:lnTo>
                    <a:lnTo>
                      <a:pt x="720" y="571"/>
                    </a:lnTo>
                    <a:lnTo>
                      <a:pt x="749" y="572"/>
                    </a:lnTo>
                    <a:lnTo>
                      <a:pt x="749" y="572"/>
                    </a:lnTo>
                    <a:lnTo>
                      <a:pt x="780" y="571"/>
                    </a:lnTo>
                    <a:lnTo>
                      <a:pt x="795" y="569"/>
                    </a:lnTo>
                    <a:lnTo>
                      <a:pt x="808" y="567"/>
                    </a:lnTo>
                    <a:lnTo>
                      <a:pt x="821" y="563"/>
                    </a:lnTo>
                    <a:lnTo>
                      <a:pt x="833" y="560"/>
                    </a:lnTo>
                    <a:lnTo>
                      <a:pt x="844" y="554"/>
                    </a:lnTo>
                    <a:lnTo>
                      <a:pt x="855" y="550"/>
                    </a:lnTo>
                    <a:lnTo>
                      <a:pt x="874" y="538"/>
                    </a:lnTo>
                    <a:lnTo>
                      <a:pt x="891" y="524"/>
                    </a:lnTo>
                    <a:lnTo>
                      <a:pt x="909" y="508"/>
                    </a:lnTo>
                    <a:lnTo>
                      <a:pt x="924" y="489"/>
                    </a:lnTo>
                    <a:lnTo>
                      <a:pt x="957" y="448"/>
                    </a:lnTo>
                    <a:lnTo>
                      <a:pt x="994" y="402"/>
                    </a:lnTo>
                    <a:lnTo>
                      <a:pt x="1015" y="377"/>
                    </a:lnTo>
                    <a:lnTo>
                      <a:pt x="1040" y="351"/>
                    </a:lnTo>
                    <a:lnTo>
                      <a:pt x="1068" y="324"/>
                    </a:lnTo>
                    <a:lnTo>
                      <a:pt x="1100" y="297"/>
                    </a:lnTo>
                    <a:lnTo>
                      <a:pt x="1100" y="297"/>
                    </a:lnTo>
                    <a:lnTo>
                      <a:pt x="1116" y="282"/>
                    </a:lnTo>
                    <a:lnTo>
                      <a:pt x="1132" y="267"/>
                    </a:lnTo>
                    <a:lnTo>
                      <a:pt x="1146" y="251"/>
                    </a:lnTo>
                    <a:lnTo>
                      <a:pt x="1160" y="234"/>
                    </a:lnTo>
                    <a:lnTo>
                      <a:pt x="1170" y="217"/>
                    </a:lnTo>
                    <a:lnTo>
                      <a:pt x="1181" y="198"/>
                    </a:lnTo>
                    <a:lnTo>
                      <a:pt x="1189" y="177"/>
                    </a:lnTo>
                    <a:lnTo>
                      <a:pt x="1196" y="157"/>
                    </a:lnTo>
                    <a:lnTo>
                      <a:pt x="1196" y="157"/>
                    </a:lnTo>
                    <a:lnTo>
                      <a:pt x="1196" y="157"/>
                    </a:lnTo>
                    <a:lnTo>
                      <a:pt x="1200" y="138"/>
                    </a:lnTo>
                    <a:lnTo>
                      <a:pt x="1203" y="120"/>
                    </a:lnTo>
                    <a:lnTo>
                      <a:pt x="1204" y="101"/>
                    </a:lnTo>
                    <a:lnTo>
                      <a:pt x="1206" y="82"/>
                    </a:lnTo>
                    <a:lnTo>
                      <a:pt x="1206" y="82"/>
                    </a:lnTo>
                    <a:lnTo>
                      <a:pt x="1203" y="42"/>
                    </a:lnTo>
                    <a:lnTo>
                      <a:pt x="1203" y="42"/>
                    </a:lnTo>
                    <a:lnTo>
                      <a:pt x="1200" y="0"/>
                    </a:lnTo>
                    <a:lnTo>
                      <a:pt x="1200" y="0"/>
                    </a:lnTo>
                    <a:lnTo>
                      <a:pt x="1207" y="0"/>
                    </a:lnTo>
                    <a:lnTo>
                      <a:pt x="1215" y="1"/>
                    </a:lnTo>
                    <a:lnTo>
                      <a:pt x="1229" y="4"/>
                    </a:lnTo>
                    <a:lnTo>
                      <a:pt x="1229" y="4"/>
                    </a:lnTo>
                    <a:lnTo>
                      <a:pt x="1244" y="12"/>
                    </a:lnTo>
                    <a:lnTo>
                      <a:pt x="1258" y="22"/>
                    </a:lnTo>
                    <a:lnTo>
                      <a:pt x="1258" y="22"/>
                    </a:lnTo>
                    <a:lnTo>
                      <a:pt x="1270" y="31"/>
                    </a:lnTo>
                    <a:lnTo>
                      <a:pt x="1281" y="42"/>
                    </a:lnTo>
                    <a:lnTo>
                      <a:pt x="1281" y="42"/>
                    </a:lnTo>
                    <a:lnTo>
                      <a:pt x="1298" y="63"/>
                    </a:lnTo>
                    <a:lnTo>
                      <a:pt x="1298" y="63"/>
                    </a:lnTo>
                    <a:lnTo>
                      <a:pt x="1317" y="89"/>
                    </a:lnTo>
                    <a:lnTo>
                      <a:pt x="1335" y="119"/>
                    </a:lnTo>
                    <a:lnTo>
                      <a:pt x="1351" y="150"/>
                    </a:lnTo>
                    <a:lnTo>
                      <a:pt x="1366" y="183"/>
                    </a:lnTo>
                    <a:lnTo>
                      <a:pt x="1377" y="215"/>
                    </a:lnTo>
                    <a:lnTo>
                      <a:pt x="1387" y="247"/>
                    </a:lnTo>
                    <a:lnTo>
                      <a:pt x="1392" y="277"/>
                    </a:lnTo>
                    <a:lnTo>
                      <a:pt x="1395" y="290"/>
                    </a:lnTo>
                    <a:lnTo>
                      <a:pt x="1395" y="304"/>
                    </a:lnTo>
                    <a:lnTo>
                      <a:pt x="1395" y="304"/>
                    </a:lnTo>
                    <a:lnTo>
                      <a:pt x="1405" y="307"/>
                    </a:lnTo>
                    <a:lnTo>
                      <a:pt x="1413" y="311"/>
                    </a:lnTo>
                    <a:lnTo>
                      <a:pt x="1421" y="316"/>
                    </a:lnTo>
                    <a:lnTo>
                      <a:pt x="1429" y="323"/>
                    </a:lnTo>
                    <a:lnTo>
                      <a:pt x="1437" y="331"/>
                    </a:lnTo>
                    <a:lnTo>
                      <a:pt x="1444" y="339"/>
                    </a:lnTo>
                    <a:lnTo>
                      <a:pt x="1451" y="349"/>
                    </a:lnTo>
                    <a:lnTo>
                      <a:pt x="1458" y="360"/>
                    </a:lnTo>
                    <a:lnTo>
                      <a:pt x="1470" y="384"/>
                    </a:lnTo>
                    <a:lnTo>
                      <a:pt x="1481" y="410"/>
                    </a:lnTo>
                    <a:lnTo>
                      <a:pt x="1488" y="439"/>
                    </a:lnTo>
                    <a:lnTo>
                      <a:pt x="1494" y="469"/>
                    </a:lnTo>
                    <a:lnTo>
                      <a:pt x="1497" y="500"/>
                    </a:lnTo>
                    <a:lnTo>
                      <a:pt x="1497" y="531"/>
                    </a:lnTo>
                    <a:lnTo>
                      <a:pt x="1494" y="561"/>
                    </a:lnTo>
                    <a:lnTo>
                      <a:pt x="1493" y="576"/>
                    </a:lnTo>
                    <a:lnTo>
                      <a:pt x="1489" y="591"/>
                    </a:lnTo>
                    <a:lnTo>
                      <a:pt x="1485" y="606"/>
                    </a:lnTo>
                    <a:lnTo>
                      <a:pt x="1481" y="620"/>
                    </a:lnTo>
                    <a:lnTo>
                      <a:pt x="1474" y="633"/>
                    </a:lnTo>
                    <a:lnTo>
                      <a:pt x="1469" y="646"/>
                    </a:lnTo>
                    <a:lnTo>
                      <a:pt x="1460" y="658"/>
                    </a:lnTo>
                    <a:lnTo>
                      <a:pt x="1452" y="669"/>
                    </a:lnTo>
                    <a:lnTo>
                      <a:pt x="1441" y="680"/>
                    </a:lnTo>
                    <a:lnTo>
                      <a:pt x="1432" y="689"/>
                    </a:lnTo>
                    <a:lnTo>
                      <a:pt x="1432" y="689"/>
                    </a:lnTo>
                    <a:lnTo>
                      <a:pt x="1440" y="707"/>
                    </a:lnTo>
                    <a:lnTo>
                      <a:pt x="1448" y="725"/>
                    </a:lnTo>
                    <a:lnTo>
                      <a:pt x="1455" y="744"/>
                    </a:lnTo>
                    <a:lnTo>
                      <a:pt x="1460" y="763"/>
                    </a:lnTo>
                    <a:lnTo>
                      <a:pt x="1464" y="782"/>
                    </a:lnTo>
                    <a:lnTo>
                      <a:pt x="1469" y="802"/>
                    </a:lnTo>
                    <a:lnTo>
                      <a:pt x="1470" y="821"/>
                    </a:lnTo>
                    <a:lnTo>
                      <a:pt x="1471" y="842"/>
                    </a:lnTo>
                    <a:lnTo>
                      <a:pt x="1473" y="862"/>
                    </a:lnTo>
                    <a:lnTo>
                      <a:pt x="1471" y="881"/>
                    </a:lnTo>
                    <a:lnTo>
                      <a:pt x="1470" y="902"/>
                    </a:lnTo>
                    <a:lnTo>
                      <a:pt x="1467" y="921"/>
                    </a:lnTo>
                    <a:lnTo>
                      <a:pt x="1464" y="941"/>
                    </a:lnTo>
                    <a:lnTo>
                      <a:pt x="1459" y="960"/>
                    </a:lnTo>
                    <a:lnTo>
                      <a:pt x="1454" y="979"/>
                    </a:lnTo>
                    <a:lnTo>
                      <a:pt x="1448" y="998"/>
                    </a:lnTo>
                    <a:lnTo>
                      <a:pt x="1440" y="1016"/>
                    </a:lnTo>
                    <a:lnTo>
                      <a:pt x="1432" y="1034"/>
                    </a:lnTo>
                    <a:lnTo>
                      <a:pt x="1424" y="1050"/>
                    </a:lnTo>
                    <a:lnTo>
                      <a:pt x="1413" y="1067"/>
                    </a:lnTo>
                    <a:lnTo>
                      <a:pt x="1402" y="1082"/>
                    </a:lnTo>
                    <a:lnTo>
                      <a:pt x="1391" y="1097"/>
                    </a:lnTo>
                    <a:lnTo>
                      <a:pt x="1377" y="1110"/>
                    </a:lnTo>
                    <a:lnTo>
                      <a:pt x="1365" y="1122"/>
                    </a:lnTo>
                    <a:lnTo>
                      <a:pt x="1350" y="1135"/>
                    </a:lnTo>
                    <a:lnTo>
                      <a:pt x="1335" y="1146"/>
                    </a:lnTo>
                    <a:lnTo>
                      <a:pt x="1320" y="1155"/>
                    </a:lnTo>
                    <a:lnTo>
                      <a:pt x="1304" y="1163"/>
                    </a:lnTo>
                    <a:lnTo>
                      <a:pt x="1286" y="1170"/>
                    </a:lnTo>
                    <a:lnTo>
                      <a:pt x="1268" y="1175"/>
                    </a:lnTo>
                    <a:lnTo>
                      <a:pt x="1249" y="1180"/>
                    </a:lnTo>
                    <a:lnTo>
                      <a:pt x="1229" y="1182"/>
                    </a:lnTo>
                    <a:lnTo>
                      <a:pt x="1229" y="1182"/>
                    </a:lnTo>
                    <a:lnTo>
                      <a:pt x="1207" y="1210"/>
                    </a:lnTo>
                    <a:lnTo>
                      <a:pt x="1184" y="1234"/>
                    </a:lnTo>
                    <a:lnTo>
                      <a:pt x="1160" y="1259"/>
                    </a:lnTo>
                    <a:lnTo>
                      <a:pt x="1134" y="1280"/>
                    </a:lnTo>
                    <a:lnTo>
                      <a:pt x="1106" y="1299"/>
                    </a:lnTo>
                    <a:lnTo>
                      <a:pt x="1078" y="1319"/>
                    </a:lnTo>
                    <a:lnTo>
                      <a:pt x="1048" y="1335"/>
                    </a:lnTo>
                    <a:lnTo>
                      <a:pt x="1017" y="1350"/>
                    </a:lnTo>
                    <a:lnTo>
                      <a:pt x="985" y="1363"/>
                    </a:lnTo>
                    <a:lnTo>
                      <a:pt x="953" y="1374"/>
                    </a:lnTo>
                    <a:lnTo>
                      <a:pt x="920" y="1384"/>
                    </a:lnTo>
                    <a:lnTo>
                      <a:pt x="886" y="1392"/>
                    </a:lnTo>
                    <a:lnTo>
                      <a:pt x="852" y="1398"/>
                    </a:lnTo>
                    <a:lnTo>
                      <a:pt x="818" y="1402"/>
                    </a:lnTo>
                    <a:lnTo>
                      <a:pt x="783" y="1404"/>
                    </a:lnTo>
                    <a:lnTo>
                      <a:pt x="749" y="1406"/>
                    </a:lnTo>
                    <a:lnTo>
                      <a:pt x="749" y="1406"/>
                    </a:lnTo>
                    <a:lnTo>
                      <a:pt x="713" y="1404"/>
                    </a:lnTo>
                    <a:lnTo>
                      <a:pt x="679" y="1402"/>
                    </a:lnTo>
                    <a:lnTo>
                      <a:pt x="645" y="1398"/>
                    </a:lnTo>
                    <a:lnTo>
                      <a:pt x="611" y="1392"/>
                    </a:lnTo>
                    <a:lnTo>
                      <a:pt x="577" y="1384"/>
                    </a:lnTo>
                    <a:lnTo>
                      <a:pt x="544" y="1374"/>
                    </a:lnTo>
                    <a:lnTo>
                      <a:pt x="512" y="1363"/>
                    </a:lnTo>
                    <a:lnTo>
                      <a:pt x="480" y="1350"/>
                    </a:lnTo>
                    <a:lnTo>
                      <a:pt x="449" y="1335"/>
                    </a:lnTo>
                    <a:lnTo>
                      <a:pt x="419" y="1319"/>
                    </a:lnTo>
                    <a:lnTo>
                      <a:pt x="391" y="1299"/>
                    </a:lnTo>
                    <a:lnTo>
                      <a:pt x="363" y="1280"/>
                    </a:lnTo>
                    <a:lnTo>
                      <a:pt x="338" y="1259"/>
                    </a:lnTo>
                    <a:lnTo>
                      <a:pt x="313" y="1234"/>
                    </a:lnTo>
                    <a:lnTo>
                      <a:pt x="289" y="1210"/>
                    </a:lnTo>
                    <a:lnTo>
                      <a:pt x="268" y="1182"/>
                    </a:lnTo>
                    <a:lnTo>
                      <a:pt x="268" y="1182"/>
                    </a:lnTo>
                    <a:lnTo>
                      <a:pt x="248" y="1180"/>
                    </a:lnTo>
                    <a:lnTo>
                      <a:pt x="229" y="1175"/>
                    </a:lnTo>
                    <a:lnTo>
                      <a:pt x="211" y="1170"/>
                    </a:lnTo>
                    <a:lnTo>
                      <a:pt x="193" y="1163"/>
                    </a:lnTo>
                    <a:lnTo>
                      <a:pt x="177" y="1155"/>
                    </a:lnTo>
                    <a:lnTo>
                      <a:pt x="162" y="1146"/>
                    </a:lnTo>
                    <a:lnTo>
                      <a:pt x="147" y="1135"/>
                    </a:lnTo>
                    <a:lnTo>
                      <a:pt x="132" y="1122"/>
                    </a:lnTo>
                    <a:lnTo>
                      <a:pt x="118" y="1110"/>
                    </a:lnTo>
                    <a:lnTo>
                      <a:pt x="106" y="1097"/>
                    </a:lnTo>
                    <a:lnTo>
                      <a:pt x="95" y="1082"/>
                    </a:lnTo>
                    <a:lnTo>
                      <a:pt x="84" y="1067"/>
                    </a:lnTo>
                    <a:lnTo>
                      <a:pt x="73" y="1050"/>
                    </a:lnTo>
                    <a:lnTo>
                      <a:pt x="65" y="1034"/>
                    </a:lnTo>
                    <a:lnTo>
                      <a:pt x="57" y="1016"/>
                    </a:lnTo>
                    <a:lnTo>
                      <a:pt x="49" y="998"/>
                    </a:lnTo>
                    <a:lnTo>
                      <a:pt x="44" y="979"/>
                    </a:lnTo>
                    <a:lnTo>
                      <a:pt x="38" y="960"/>
                    </a:lnTo>
                    <a:lnTo>
                      <a:pt x="33" y="941"/>
                    </a:lnTo>
                    <a:lnTo>
                      <a:pt x="30" y="921"/>
                    </a:lnTo>
                    <a:lnTo>
                      <a:pt x="27" y="902"/>
                    </a:lnTo>
                    <a:lnTo>
                      <a:pt x="26" y="881"/>
                    </a:lnTo>
                    <a:lnTo>
                      <a:pt x="24" y="862"/>
                    </a:lnTo>
                    <a:lnTo>
                      <a:pt x="24" y="842"/>
                    </a:lnTo>
                    <a:lnTo>
                      <a:pt x="26" y="821"/>
                    </a:lnTo>
                    <a:lnTo>
                      <a:pt x="29" y="802"/>
                    </a:lnTo>
                    <a:lnTo>
                      <a:pt x="33" y="782"/>
                    </a:lnTo>
                    <a:lnTo>
                      <a:pt x="37" y="763"/>
                    </a:lnTo>
                    <a:lnTo>
                      <a:pt x="42" y="744"/>
                    </a:lnTo>
                    <a:lnTo>
                      <a:pt x="49" y="725"/>
                    </a:lnTo>
                    <a:lnTo>
                      <a:pt x="57" y="707"/>
                    </a:lnTo>
                    <a:lnTo>
                      <a:pt x="65" y="689"/>
                    </a:lnTo>
                    <a:lnTo>
                      <a:pt x="65" y="689"/>
                    </a:lnTo>
                    <a:lnTo>
                      <a:pt x="54" y="680"/>
                    </a:lnTo>
                    <a:lnTo>
                      <a:pt x="45" y="669"/>
                    </a:lnTo>
                    <a:lnTo>
                      <a:pt x="37" y="658"/>
                    </a:lnTo>
                    <a:lnTo>
                      <a:pt x="29" y="646"/>
                    </a:lnTo>
                    <a:lnTo>
                      <a:pt x="22" y="633"/>
                    </a:lnTo>
                    <a:lnTo>
                      <a:pt x="16" y="620"/>
                    </a:lnTo>
                    <a:lnTo>
                      <a:pt x="12" y="606"/>
                    </a:lnTo>
                    <a:lnTo>
                      <a:pt x="8" y="591"/>
                    </a:lnTo>
                    <a:lnTo>
                      <a:pt x="4" y="576"/>
                    </a:lnTo>
                    <a:lnTo>
                      <a:pt x="1" y="561"/>
                    </a:lnTo>
                    <a:lnTo>
                      <a:pt x="0" y="531"/>
                    </a:lnTo>
                    <a:lnTo>
                      <a:pt x="0" y="500"/>
                    </a:lnTo>
                    <a:lnTo>
                      <a:pt x="3" y="469"/>
                    </a:lnTo>
                    <a:lnTo>
                      <a:pt x="8" y="439"/>
                    </a:lnTo>
                    <a:lnTo>
                      <a:pt x="16" y="410"/>
                    </a:lnTo>
                    <a:lnTo>
                      <a:pt x="27" y="384"/>
                    </a:lnTo>
                    <a:lnTo>
                      <a:pt x="39" y="360"/>
                    </a:lnTo>
                    <a:lnTo>
                      <a:pt x="45" y="349"/>
                    </a:lnTo>
                    <a:lnTo>
                      <a:pt x="53" y="339"/>
                    </a:lnTo>
                    <a:lnTo>
                      <a:pt x="60" y="331"/>
                    </a:lnTo>
                    <a:lnTo>
                      <a:pt x="68" y="323"/>
                    </a:lnTo>
                    <a:lnTo>
                      <a:pt x="76" y="316"/>
                    </a:lnTo>
                    <a:lnTo>
                      <a:pt x="84" y="311"/>
                    </a:lnTo>
                    <a:lnTo>
                      <a:pt x="93" y="307"/>
                    </a:lnTo>
                    <a:lnTo>
                      <a:pt x="102" y="304"/>
                    </a:lnTo>
                    <a:lnTo>
                      <a:pt x="102" y="304"/>
                    </a:lnTo>
                    <a:lnTo>
                      <a:pt x="103" y="282"/>
                    </a:lnTo>
                    <a:lnTo>
                      <a:pt x="107" y="259"/>
                    </a:lnTo>
                    <a:lnTo>
                      <a:pt x="113" y="234"/>
                    </a:lnTo>
                    <a:lnTo>
                      <a:pt x="121" y="208"/>
                    </a:lnTo>
                    <a:lnTo>
                      <a:pt x="131" y="183"/>
                    </a:lnTo>
                    <a:lnTo>
                      <a:pt x="142" y="158"/>
                    </a:lnTo>
                    <a:lnTo>
                      <a:pt x="154" y="132"/>
                    </a:lnTo>
                    <a:lnTo>
                      <a:pt x="167" y="108"/>
                    </a:lnTo>
                    <a:lnTo>
                      <a:pt x="182" y="85"/>
                    </a:lnTo>
                    <a:lnTo>
                      <a:pt x="197" y="64"/>
                    </a:lnTo>
                    <a:lnTo>
                      <a:pt x="214" y="45"/>
                    </a:lnTo>
                    <a:lnTo>
                      <a:pt x="230" y="29"/>
                    </a:lnTo>
                    <a:lnTo>
                      <a:pt x="246" y="16"/>
                    </a:lnTo>
                    <a:lnTo>
                      <a:pt x="254" y="11"/>
                    </a:lnTo>
                    <a:lnTo>
                      <a:pt x="263" y="7"/>
                    </a:lnTo>
                    <a:lnTo>
                      <a:pt x="272" y="4"/>
                    </a:lnTo>
                    <a:lnTo>
                      <a:pt x="280" y="1"/>
                    </a:lnTo>
                    <a:lnTo>
                      <a:pt x="289" y="0"/>
                    </a:lnTo>
                    <a:lnTo>
                      <a:pt x="29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61">
                <a:extLst>
                  <a:ext uri="{FF2B5EF4-FFF2-40B4-BE49-F238E27FC236}">
                    <a16:creationId xmlns:a16="http://schemas.microsoft.com/office/drawing/2014/main" xmlns="" id="{8753DFB0-873E-43E4-B46B-F235B1D067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25" y="2906713"/>
                <a:ext cx="1635125" cy="533400"/>
              </a:xfrm>
              <a:custGeom>
                <a:avLst/>
                <a:gdLst>
                  <a:gd name="T0" fmla="*/ 627 w 1030"/>
                  <a:gd name="T1" fmla="*/ 309 h 336"/>
                  <a:gd name="T2" fmla="*/ 648 w 1030"/>
                  <a:gd name="T3" fmla="*/ 296 h 336"/>
                  <a:gd name="T4" fmla="*/ 665 w 1030"/>
                  <a:gd name="T5" fmla="*/ 281 h 336"/>
                  <a:gd name="T6" fmla="*/ 701 w 1030"/>
                  <a:gd name="T7" fmla="*/ 289 h 336"/>
                  <a:gd name="T8" fmla="*/ 740 w 1030"/>
                  <a:gd name="T9" fmla="*/ 292 h 336"/>
                  <a:gd name="T10" fmla="*/ 785 w 1030"/>
                  <a:gd name="T11" fmla="*/ 289 h 336"/>
                  <a:gd name="T12" fmla="*/ 834 w 1030"/>
                  <a:gd name="T13" fmla="*/ 281 h 336"/>
                  <a:gd name="T14" fmla="*/ 861 w 1030"/>
                  <a:gd name="T15" fmla="*/ 272 h 336"/>
                  <a:gd name="T16" fmla="*/ 909 w 1030"/>
                  <a:gd name="T17" fmla="*/ 249 h 336"/>
                  <a:gd name="T18" fmla="*/ 946 w 1030"/>
                  <a:gd name="T19" fmla="*/ 219 h 336"/>
                  <a:gd name="T20" fmla="*/ 976 w 1030"/>
                  <a:gd name="T21" fmla="*/ 183 h 336"/>
                  <a:gd name="T22" fmla="*/ 997 w 1030"/>
                  <a:gd name="T23" fmla="*/ 143 h 336"/>
                  <a:gd name="T24" fmla="*/ 1014 w 1030"/>
                  <a:gd name="T25" fmla="*/ 101 h 336"/>
                  <a:gd name="T26" fmla="*/ 1023 w 1030"/>
                  <a:gd name="T27" fmla="*/ 60 h 336"/>
                  <a:gd name="T28" fmla="*/ 1029 w 1030"/>
                  <a:gd name="T29" fmla="*/ 19 h 336"/>
                  <a:gd name="T30" fmla="*/ 1030 w 1030"/>
                  <a:gd name="T31" fmla="*/ 0 h 336"/>
                  <a:gd name="T32" fmla="*/ 1029 w 1030"/>
                  <a:gd name="T33" fmla="*/ 68 h 336"/>
                  <a:gd name="T34" fmla="*/ 1023 w 1030"/>
                  <a:gd name="T35" fmla="*/ 108 h 336"/>
                  <a:gd name="T36" fmla="*/ 1012 w 1030"/>
                  <a:gd name="T37" fmla="*/ 149 h 336"/>
                  <a:gd name="T38" fmla="*/ 997 w 1030"/>
                  <a:gd name="T39" fmla="*/ 189 h 336"/>
                  <a:gd name="T40" fmla="*/ 976 w 1030"/>
                  <a:gd name="T41" fmla="*/ 228 h 336"/>
                  <a:gd name="T42" fmla="*/ 947 w 1030"/>
                  <a:gd name="T43" fmla="*/ 263 h 336"/>
                  <a:gd name="T44" fmla="*/ 910 w 1030"/>
                  <a:gd name="T45" fmla="*/ 293 h 336"/>
                  <a:gd name="T46" fmla="*/ 893 w 1030"/>
                  <a:gd name="T47" fmla="*/ 302 h 336"/>
                  <a:gd name="T48" fmla="*/ 856 w 1030"/>
                  <a:gd name="T49" fmla="*/ 319 h 336"/>
                  <a:gd name="T50" fmla="*/ 834 w 1030"/>
                  <a:gd name="T51" fmla="*/ 326 h 336"/>
                  <a:gd name="T52" fmla="*/ 770 w 1030"/>
                  <a:gd name="T53" fmla="*/ 335 h 336"/>
                  <a:gd name="T54" fmla="*/ 716 w 1030"/>
                  <a:gd name="T55" fmla="*/ 335 h 336"/>
                  <a:gd name="T56" fmla="*/ 668 w 1030"/>
                  <a:gd name="T57" fmla="*/ 326 h 336"/>
                  <a:gd name="T58" fmla="*/ 627 w 1030"/>
                  <a:gd name="T59" fmla="*/ 309 h 336"/>
                  <a:gd name="T60" fmla="*/ 364 w 1030"/>
                  <a:gd name="T61" fmla="*/ 281 h 336"/>
                  <a:gd name="T62" fmla="*/ 393 w 1030"/>
                  <a:gd name="T63" fmla="*/ 302 h 336"/>
                  <a:gd name="T64" fmla="*/ 403 w 1030"/>
                  <a:gd name="T65" fmla="*/ 309 h 336"/>
                  <a:gd name="T66" fmla="*/ 363 w 1030"/>
                  <a:gd name="T67" fmla="*/ 326 h 336"/>
                  <a:gd name="T68" fmla="*/ 315 w 1030"/>
                  <a:gd name="T69" fmla="*/ 335 h 336"/>
                  <a:gd name="T70" fmla="*/ 261 w 1030"/>
                  <a:gd name="T71" fmla="*/ 335 h 336"/>
                  <a:gd name="T72" fmla="*/ 197 w 1030"/>
                  <a:gd name="T73" fmla="*/ 326 h 336"/>
                  <a:gd name="T74" fmla="*/ 181 w 1030"/>
                  <a:gd name="T75" fmla="*/ 320 h 336"/>
                  <a:gd name="T76" fmla="*/ 151 w 1030"/>
                  <a:gd name="T77" fmla="*/ 309 h 336"/>
                  <a:gd name="T78" fmla="*/ 124 w 1030"/>
                  <a:gd name="T79" fmla="*/ 296 h 336"/>
                  <a:gd name="T80" fmla="*/ 100 w 1030"/>
                  <a:gd name="T81" fmla="*/ 278 h 336"/>
                  <a:gd name="T82" fmla="*/ 80 w 1030"/>
                  <a:gd name="T83" fmla="*/ 259 h 336"/>
                  <a:gd name="T84" fmla="*/ 56 w 1030"/>
                  <a:gd name="T85" fmla="*/ 228 h 336"/>
                  <a:gd name="T86" fmla="*/ 30 w 1030"/>
                  <a:gd name="T87" fmla="*/ 181 h 336"/>
                  <a:gd name="T88" fmla="*/ 13 w 1030"/>
                  <a:gd name="T89" fmla="*/ 132 h 336"/>
                  <a:gd name="T90" fmla="*/ 4 w 1030"/>
                  <a:gd name="T91" fmla="*/ 83 h 336"/>
                  <a:gd name="T92" fmla="*/ 1 w 1030"/>
                  <a:gd name="T93" fmla="*/ 38 h 336"/>
                  <a:gd name="T94" fmla="*/ 1 w 1030"/>
                  <a:gd name="T95" fmla="*/ 0 h 336"/>
                  <a:gd name="T96" fmla="*/ 2 w 1030"/>
                  <a:gd name="T97" fmla="*/ 19 h 336"/>
                  <a:gd name="T98" fmla="*/ 8 w 1030"/>
                  <a:gd name="T99" fmla="*/ 60 h 336"/>
                  <a:gd name="T100" fmla="*/ 17 w 1030"/>
                  <a:gd name="T101" fmla="*/ 101 h 336"/>
                  <a:gd name="T102" fmla="*/ 34 w 1030"/>
                  <a:gd name="T103" fmla="*/ 143 h 336"/>
                  <a:gd name="T104" fmla="*/ 56 w 1030"/>
                  <a:gd name="T105" fmla="*/ 183 h 336"/>
                  <a:gd name="T106" fmla="*/ 84 w 1030"/>
                  <a:gd name="T107" fmla="*/ 219 h 336"/>
                  <a:gd name="T108" fmla="*/ 122 w 1030"/>
                  <a:gd name="T109" fmla="*/ 249 h 336"/>
                  <a:gd name="T110" fmla="*/ 170 w 1030"/>
                  <a:gd name="T111" fmla="*/ 272 h 336"/>
                  <a:gd name="T112" fmla="*/ 197 w 1030"/>
                  <a:gd name="T113" fmla="*/ 281 h 336"/>
                  <a:gd name="T114" fmla="*/ 246 w 1030"/>
                  <a:gd name="T115" fmla="*/ 289 h 336"/>
                  <a:gd name="T116" fmla="*/ 291 w 1030"/>
                  <a:gd name="T117" fmla="*/ 292 h 336"/>
                  <a:gd name="T118" fmla="*/ 330 w 1030"/>
                  <a:gd name="T119" fmla="*/ 289 h 336"/>
                  <a:gd name="T120" fmla="*/ 364 w 1030"/>
                  <a:gd name="T121" fmla="*/ 281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30" h="336">
                    <a:moveTo>
                      <a:pt x="627" y="309"/>
                    </a:moveTo>
                    <a:lnTo>
                      <a:pt x="627" y="309"/>
                    </a:lnTo>
                    <a:lnTo>
                      <a:pt x="638" y="302"/>
                    </a:lnTo>
                    <a:lnTo>
                      <a:pt x="648" y="296"/>
                    </a:lnTo>
                    <a:lnTo>
                      <a:pt x="665" y="281"/>
                    </a:lnTo>
                    <a:lnTo>
                      <a:pt x="665" y="281"/>
                    </a:lnTo>
                    <a:lnTo>
                      <a:pt x="683" y="285"/>
                    </a:lnTo>
                    <a:lnTo>
                      <a:pt x="701" y="289"/>
                    </a:lnTo>
                    <a:lnTo>
                      <a:pt x="720" y="290"/>
                    </a:lnTo>
                    <a:lnTo>
                      <a:pt x="740" y="292"/>
                    </a:lnTo>
                    <a:lnTo>
                      <a:pt x="762" y="292"/>
                    </a:lnTo>
                    <a:lnTo>
                      <a:pt x="785" y="289"/>
                    </a:lnTo>
                    <a:lnTo>
                      <a:pt x="810" y="286"/>
                    </a:lnTo>
                    <a:lnTo>
                      <a:pt x="834" y="281"/>
                    </a:lnTo>
                    <a:lnTo>
                      <a:pt x="834" y="281"/>
                    </a:lnTo>
                    <a:lnTo>
                      <a:pt x="861" y="272"/>
                    </a:lnTo>
                    <a:lnTo>
                      <a:pt x="886" y="262"/>
                    </a:lnTo>
                    <a:lnTo>
                      <a:pt x="909" y="249"/>
                    </a:lnTo>
                    <a:lnTo>
                      <a:pt x="928" y="234"/>
                    </a:lnTo>
                    <a:lnTo>
                      <a:pt x="946" y="219"/>
                    </a:lnTo>
                    <a:lnTo>
                      <a:pt x="962" y="202"/>
                    </a:lnTo>
                    <a:lnTo>
                      <a:pt x="976" y="183"/>
                    </a:lnTo>
                    <a:lnTo>
                      <a:pt x="988" y="164"/>
                    </a:lnTo>
                    <a:lnTo>
                      <a:pt x="997" y="143"/>
                    </a:lnTo>
                    <a:lnTo>
                      <a:pt x="1005" y="123"/>
                    </a:lnTo>
                    <a:lnTo>
                      <a:pt x="1014" y="101"/>
                    </a:lnTo>
                    <a:lnTo>
                      <a:pt x="1019" y="80"/>
                    </a:lnTo>
                    <a:lnTo>
                      <a:pt x="1023" y="60"/>
                    </a:lnTo>
                    <a:lnTo>
                      <a:pt x="1026" y="40"/>
                    </a:lnTo>
                    <a:lnTo>
                      <a:pt x="1029" y="19"/>
                    </a:lnTo>
                    <a:lnTo>
                      <a:pt x="1030" y="0"/>
                    </a:lnTo>
                    <a:lnTo>
                      <a:pt x="1030" y="0"/>
                    </a:lnTo>
                    <a:lnTo>
                      <a:pt x="1030" y="31"/>
                    </a:lnTo>
                    <a:lnTo>
                      <a:pt x="1029" y="68"/>
                    </a:lnTo>
                    <a:lnTo>
                      <a:pt x="1026" y="87"/>
                    </a:lnTo>
                    <a:lnTo>
                      <a:pt x="1023" y="108"/>
                    </a:lnTo>
                    <a:lnTo>
                      <a:pt x="1018" y="128"/>
                    </a:lnTo>
                    <a:lnTo>
                      <a:pt x="1012" y="149"/>
                    </a:lnTo>
                    <a:lnTo>
                      <a:pt x="1005" y="169"/>
                    </a:lnTo>
                    <a:lnTo>
                      <a:pt x="997" y="189"/>
                    </a:lnTo>
                    <a:lnTo>
                      <a:pt x="986" y="208"/>
                    </a:lnTo>
                    <a:lnTo>
                      <a:pt x="976" y="228"/>
                    </a:lnTo>
                    <a:lnTo>
                      <a:pt x="962" y="247"/>
                    </a:lnTo>
                    <a:lnTo>
                      <a:pt x="947" y="263"/>
                    </a:lnTo>
                    <a:lnTo>
                      <a:pt x="929" y="279"/>
                    </a:lnTo>
                    <a:lnTo>
                      <a:pt x="910" y="293"/>
                    </a:lnTo>
                    <a:lnTo>
                      <a:pt x="910" y="293"/>
                    </a:lnTo>
                    <a:lnTo>
                      <a:pt x="893" y="302"/>
                    </a:lnTo>
                    <a:lnTo>
                      <a:pt x="875" y="312"/>
                    </a:lnTo>
                    <a:lnTo>
                      <a:pt x="856" y="319"/>
                    </a:lnTo>
                    <a:lnTo>
                      <a:pt x="834" y="326"/>
                    </a:lnTo>
                    <a:lnTo>
                      <a:pt x="834" y="326"/>
                    </a:lnTo>
                    <a:lnTo>
                      <a:pt x="801" y="332"/>
                    </a:lnTo>
                    <a:lnTo>
                      <a:pt x="770" y="335"/>
                    </a:lnTo>
                    <a:lnTo>
                      <a:pt x="741" y="336"/>
                    </a:lnTo>
                    <a:lnTo>
                      <a:pt x="716" y="335"/>
                    </a:lnTo>
                    <a:lnTo>
                      <a:pt x="691" y="331"/>
                    </a:lnTo>
                    <a:lnTo>
                      <a:pt x="668" y="326"/>
                    </a:lnTo>
                    <a:lnTo>
                      <a:pt x="648" y="319"/>
                    </a:lnTo>
                    <a:lnTo>
                      <a:pt x="627" y="309"/>
                    </a:lnTo>
                    <a:close/>
                    <a:moveTo>
                      <a:pt x="364" y="281"/>
                    </a:moveTo>
                    <a:lnTo>
                      <a:pt x="364" y="281"/>
                    </a:lnTo>
                    <a:lnTo>
                      <a:pt x="384" y="296"/>
                    </a:lnTo>
                    <a:lnTo>
                      <a:pt x="393" y="302"/>
                    </a:lnTo>
                    <a:lnTo>
                      <a:pt x="403" y="309"/>
                    </a:lnTo>
                    <a:lnTo>
                      <a:pt x="403" y="309"/>
                    </a:lnTo>
                    <a:lnTo>
                      <a:pt x="384" y="319"/>
                    </a:lnTo>
                    <a:lnTo>
                      <a:pt x="363" y="326"/>
                    </a:lnTo>
                    <a:lnTo>
                      <a:pt x="340" y="331"/>
                    </a:lnTo>
                    <a:lnTo>
                      <a:pt x="315" y="335"/>
                    </a:lnTo>
                    <a:lnTo>
                      <a:pt x="290" y="336"/>
                    </a:lnTo>
                    <a:lnTo>
                      <a:pt x="261" y="335"/>
                    </a:lnTo>
                    <a:lnTo>
                      <a:pt x="230" y="332"/>
                    </a:lnTo>
                    <a:lnTo>
                      <a:pt x="197" y="326"/>
                    </a:lnTo>
                    <a:lnTo>
                      <a:pt x="197" y="326"/>
                    </a:lnTo>
                    <a:lnTo>
                      <a:pt x="181" y="320"/>
                    </a:lnTo>
                    <a:lnTo>
                      <a:pt x="164" y="316"/>
                    </a:lnTo>
                    <a:lnTo>
                      <a:pt x="151" y="309"/>
                    </a:lnTo>
                    <a:lnTo>
                      <a:pt x="137" y="302"/>
                    </a:lnTo>
                    <a:lnTo>
                      <a:pt x="124" y="296"/>
                    </a:lnTo>
                    <a:lnTo>
                      <a:pt x="113" y="287"/>
                    </a:lnTo>
                    <a:lnTo>
                      <a:pt x="100" y="278"/>
                    </a:lnTo>
                    <a:lnTo>
                      <a:pt x="91" y="270"/>
                    </a:lnTo>
                    <a:lnTo>
                      <a:pt x="80" y="259"/>
                    </a:lnTo>
                    <a:lnTo>
                      <a:pt x="72" y="249"/>
                    </a:lnTo>
                    <a:lnTo>
                      <a:pt x="56" y="228"/>
                    </a:lnTo>
                    <a:lnTo>
                      <a:pt x="42" y="204"/>
                    </a:lnTo>
                    <a:lnTo>
                      <a:pt x="30" y="181"/>
                    </a:lnTo>
                    <a:lnTo>
                      <a:pt x="21" y="157"/>
                    </a:lnTo>
                    <a:lnTo>
                      <a:pt x="13" y="132"/>
                    </a:lnTo>
                    <a:lnTo>
                      <a:pt x="8" y="108"/>
                    </a:lnTo>
                    <a:lnTo>
                      <a:pt x="4" y="83"/>
                    </a:lnTo>
                    <a:lnTo>
                      <a:pt x="2" y="60"/>
                    </a:lnTo>
                    <a:lnTo>
                      <a:pt x="1" y="38"/>
                    </a:lnTo>
                    <a:lnTo>
                      <a:pt x="0" y="18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2" y="19"/>
                    </a:lnTo>
                    <a:lnTo>
                      <a:pt x="4" y="40"/>
                    </a:lnTo>
                    <a:lnTo>
                      <a:pt x="8" y="60"/>
                    </a:lnTo>
                    <a:lnTo>
                      <a:pt x="12" y="80"/>
                    </a:lnTo>
                    <a:lnTo>
                      <a:pt x="17" y="101"/>
                    </a:lnTo>
                    <a:lnTo>
                      <a:pt x="24" y="123"/>
                    </a:lnTo>
                    <a:lnTo>
                      <a:pt x="34" y="143"/>
                    </a:lnTo>
                    <a:lnTo>
                      <a:pt x="43" y="164"/>
                    </a:lnTo>
                    <a:lnTo>
                      <a:pt x="56" y="183"/>
                    </a:lnTo>
                    <a:lnTo>
                      <a:pt x="69" y="202"/>
                    </a:lnTo>
                    <a:lnTo>
                      <a:pt x="84" y="219"/>
                    </a:lnTo>
                    <a:lnTo>
                      <a:pt x="102" y="234"/>
                    </a:lnTo>
                    <a:lnTo>
                      <a:pt x="122" y="249"/>
                    </a:lnTo>
                    <a:lnTo>
                      <a:pt x="145" y="262"/>
                    </a:lnTo>
                    <a:lnTo>
                      <a:pt x="170" y="272"/>
                    </a:lnTo>
                    <a:lnTo>
                      <a:pt x="197" y="281"/>
                    </a:lnTo>
                    <a:lnTo>
                      <a:pt x="197" y="281"/>
                    </a:lnTo>
                    <a:lnTo>
                      <a:pt x="222" y="286"/>
                    </a:lnTo>
                    <a:lnTo>
                      <a:pt x="246" y="289"/>
                    </a:lnTo>
                    <a:lnTo>
                      <a:pt x="269" y="292"/>
                    </a:lnTo>
                    <a:lnTo>
                      <a:pt x="291" y="292"/>
                    </a:lnTo>
                    <a:lnTo>
                      <a:pt x="311" y="290"/>
                    </a:lnTo>
                    <a:lnTo>
                      <a:pt x="330" y="289"/>
                    </a:lnTo>
                    <a:lnTo>
                      <a:pt x="348" y="285"/>
                    </a:lnTo>
                    <a:lnTo>
                      <a:pt x="364" y="281"/>
                    </a:lnTo>
                    <a:lnTo>
                      <a:pt x="364" y="281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62">
                <a:extLst>
                  <a:ext uri="{FF2B5EF4-FFF2-40B4-BE49-F238E27FC236}">
                    <a16:creationId xmlns:a16="http://schemas.microsoft.com/office/drawing/2014/main" xmlns="" id="{BDADE6D2-959B-4C6C-987E-D0948C0EDF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96488" y="2906713"/>
                <a:ext cx="639762" cy="533400"/>
              </a:xfrm>
              <a:custGeom>
                <a:avLst/>
                <a:gdLst>
                  <a:gd name="T0" fmla="*/ 0 w 403"/>
                  <a:gd name="T1" fmla="*/ 309 h 336"/>
                  <a:gd name="T2" fmla="*/ 0 w 403"/>
                  <a:gd name="T3" fmla="*/ 309 h 336"/>
                  <a:gd name="T4" fmla="*/ 11 w 403"/>
                  <a:gd name="T5" fmla="*/ 302 h 336"/>
                  <a:gd name="T6" fmla="*/ 21 w 403"/>
                  <a:gd name="T7" fmla="*/ 296 h 336"/>
                  <a:gd name="T8" fmla="*/ 38 w 403"/>
                  <a:gd name="T9" fmla="*/ 281 h 336"/>
                  <a:gd name="T10" fmla="*/ 38 w 403"/>
                  <a:gd name="T11" fmla="*/ 281 h 336"/>
                  <a:gd name="T12" fmla="*/ 56 w 403"/>
                  <a:gd name="T13" fmla="*/ 285 h 336"/>
                  <a:gd name="T14" fmla="*/ 74 w 403"/>
                  <a:gd name="T15" fmla="*/ 289 h 336"/>
                  <a:gd name="T16" fmla="*/ 93 w 403"/>
                  <a:gd name="T17" fmla="*/ 290 h 336"/>
                  <a:gd name="T18" fmla="*/ 113 w 403"/>
                  <a:gd name="T19" fmla="*/ 292 h 336"/>
                  <a:gd name="T20" fmla="*/ 135 w 403"/>
                  <a:gd name="T21" fmla="*/ 292 h 336"/>
                  <a:gd name="T22" fmla="*/ 158 w 403"/>
                  <a:gd name="T23" fmla="*/ 289 h 336"/>
                  <a:gd name="T24" fmla="*/ 183 w 403"/>
                  <a:gd name="T25" fmla="*/ 286 h 336"/>
                  <a:gd name="T26" fmla="*/ 207 w 403"/>
                  <a:gd name="T27" fmla="*/ 281 h 336"/>
                  <a:gd name="T28" fmla="*/ 207 w 403"/>
                  <a:gd name="T29" fmla="*/ 281 h 336"/>
                  <a:gd name="T30" fmla="*/ 234 w 403"/>
                  <a:gd name="T31" fmla="*/ 272 h 336"/>
                  <a:gd name="T32" fmla="*/ 259 w 403"/>
                  <a:gd name="T33" fmla="*/ 262 h 336"/>
                  <a:gd name="T34" fmla="*/ 282 w 403"/>
                  <a:gd name="T35" fmla="*/ 249 h 336"/>
                  <a:gd name="T36" fmla="*/ 301 w 403"/>
                  <a:gd name="T37" fmla="*/ 234 h 336"/>
                  <a:gd name="T38" fmla="*/ 319 w 403"/>
                  <a:gd name="T39" fmla="*/ 219 h 336"/>
                  <a:gd name="T40" fmla="*/ 335 w 403"/>
                  <a:gd name="T41" fmla="*/ 202 h 336"/>
                  <a:gd name="T42" fmla="*/ 349 w 403"/>
                  <a:gd name="T43" fmla="*/ 183 h 336"/>
                  <a:gd name="T44" fmla="*/ 361 w 403"/>
                  <a:gd name="T45" fmla="*/ 164 h 336"/>
                  <a:gd name="T46" fmla="*/ 370 w 403"/>
                  <a:gd name="T47" fmla="*/ 143 h 336"/>
                  <a:gd name="T48" fmla="*/ 378 w 403"/>
                  <a:gd name="T49" fmla="*/ 123 h 336"/>
                  <a:gd name="T50" fmla="*/ 387 w 403"/>
                  <a:gd name="T51" fmla="*/ 101 h 336"/>
                  <a:gd name="T52" fmla="*/ 392 w 403"/>
                  <a:gd name="T53" fmla="*/ 80 h 336"/>
                  <a:gd name="T54" fmla="*/ 396 w 403"/>
                  <a:gd name="T55" fmla="*/ 60 h 336"/>
                  <a:gd name="T56" fmla="*/ 399 w 403"/>
                  <a:gd name="T57" fmla="*/ 40 h 336"/>
                  <a:gd name="T58" fmla="*/ 402 w 403"/>
                  <a:gd name="T59" fmla="*/ 19 h 336"/>
                  <a:gd name="T60" fmla="*/ 403 w 403"/>
                  <a:gd name="T61" fmla="*/ 0 h 336"/>
                  <a:gd name="T62" fmla="*/ 403 w 403"/>
                  <a:gd name="T63" fmla="*/ 0 h 336"/>
                  <a:gd name="T64" fmla="*/ 403 w 403"/>
                  <a:gd name="T65" fmla="*/ 31 h 336"/>
                  <a:gd name="T66" fmla="*/ 402 w 403"/>
                  <a:gd name="T67" fmla="*/ 68 h 336"/>
                  <a:gd name="T68" fmla="*/ 399 w 403"/>
                  <a:gd name="T69" fmla="*/ 87 h 336"/>
                  <a:gd name="T70" fmla="*/ 396 w 403"/>
                  <a:gd name="T71" fmla="*/ 108 h 336"/>
                  <a:gd name="T72" fmla="*/ 391 w 403"/>
                  <a:gd name="T73" fmla="*/ 128 h 336"/>
                  <a:gd name="T74" fmla="*/ 385 w 403"/>
                  <a:gd name="T75" fmla="*/ 149 h 336"/>
                  <a:gd name="T76" fmla="*/ 378 w 403"/>
                  <a:gd name="T77" fmla="*/ 169 h 336"/>
                  <a:gd name="T78" fmla="*/ 370 w 403"/>
                  <a:gd name="T79" fmla="*/ 189 h 336"/>
                  <a:gd name="T80" fmla="*/ 359 w 403"/>
                  <a:gd name="T81" fmla="*/ 208 h 336"/>
                  <a:gd name="T82" fmla="*/ 349 w 403"/>
                  <a:gd name="T83" fmla="*/ 228 h 336"/>
                  <a:gd name="T84" fmla="*/ 335 w 403"/>
                  <a:gd name="T85" fmla="*/ 247 h 336"/>
                  <a:gd name="T86" fmla="*/ 320 w 403"/>
                  <a:gd name="T87" fmla="*/ 263 h 336"/>
                  <a:gd name="T88" fmla="*/ 302 w 403"/>
                  <a:gd name="T89" fmla="*/ 279 h 336"/>
                  <a:gd name="T90" fmla="*/ 283 w 403"/>
                  <a:gd name="T91" fmla="*/ 293 h 336"/>
                  <a:gd name="T92" fmla="*/ 283 w 403"/>
                  <a:gd name="T93" fmla="*/ 293 h 336"/>
                  <a:gd name="T94" fmla="*/ 266 w 403"/>
                  <a:gd name="T95" fmla="*/ 302 h 336"/>
                  <a:gd name="T96" fmla="*/ 248 w 403"/>
                  <a:gd name="T97" fmla="*/ 312 h 336"/>
                  <a:gd name="T98" fmla="*/ 229 w 403"/>
                  <a:gd name="T99" fmla="*/ 319 h 336"/>
                  <a:gd name="T100" fmla="*/ 207 w 403"/>
                  <a:gd name="T101" fmla="*/ 326 h 336"/>
                  <a:gd name="T102" fmla="*/ 207 w 403"/>
                  <a:gd name="T103" fmla="*/ 326 h 336"/>
                  <a:gd name="T104" fmla="*/ 174 w 403"/>
                  <a:gd name="T105" fmla="*/ 332 h 336"/>
                  <a:gd name="T106" fmla="*/ 143 w 403"/>
                  <a:gd name="T107" fmla="*/ 335 h 336"/>
                  <a:gd name="T108" fmla="*/ 114 w 403"/>
                  <a:gd name="T109" fmla="*/ 336 h 336"/>
                  <a:gd name="T110" fmla="*/ 89 w 403"/>
                  <a:gd name="T111" fmla="*/ 335 h 336"/>
                  <a:gd name="T112" fmla="*/ 64 w 403"/>
                  <a:gd name="T113" fmla="*/ 331 h 336"/>
                  <a:gd name="T114" fmla="*/ 41 w 403"/>
                  <a:gd name="T115" fmla="*/ 326 h 336"/>
                  <a:gd name="T116" fmla="*/ 21 w 403"/>
                  <a:gd name="T117" fmla="*/ 319 h 336"/>
                  <a:gd name="T118" fmla="*/ 0 w 403"/>
                  <a:gd name="T119" fmla="*/ 309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03" h="336">
                    <a:moveTo>
                      <a:pt x="0" y="309"/>
                    </a:moveTo>
                    <a:lnTo>
                      <a:pt x="0" y="309"/>
                    </a:lnTo>
                    <a:lnTo>
                      <a:pt x="11" y="302"/>
                    </a:lnTo>
                    <a:lnTo>
                      <a:pt x="21" y="296"/>
                    </a:lnTo>
                    <a:lnTo>
                      <a:pt x="38" y="281"/>
                    </a:lnTo>
                    <a:lnTo>
                      <a:pt x="38" y="281"/>
                    </a:lnTo>
                    <a:lnTo>
                      <a:pt x="56" y="285"/>
                    </a:lnTo>
                    <a:lnTo>
                      <a:pt x="74" y="289"/>
                    </a:lnTo>
                    <a:lnTo>
                      <a:pt x="93" y="290"/>
                    </a:lnTo>
                    <a:lnTo>
                      <a:pt x="113" y="292"/>
                    </a:lnTo>
                    <a:lnTo>
                      <a:pt x="135" y="292"/>
                    </a:lnTo>
                    <a:lnTo>
                      <a:pt x="158" y="289"/>
                    </a:lnTo>
                    <a:lnTo>
                      <a:pt x="183" y="286"/>
                    </a:lnTo>
                    <a:lnTo>
                      <a:pt x="207" y="281"/>
                    </a:lnTo>
                    <a:lnTo>
                      <a:pt x="207" y="281"/>
                    </a:lnTo>
                    <a:lnTo>
                      <a:pt x="234" y="272"/>
                    </a:lnTo>
                    <a:lnTo>
                      <a:pt x="259" y="262"/>
                    </a:lnTo>
                    <a:lnTo>
                      <a:pt x="282" y="249"/>
                    </a:lnTo>
                    <a:lnTo>
                      <a:pt x="301" y="234"/>
                    </a:lnTo>
                    <a:lnTo>
                      <a:pt x="319" y="219"/>
                    </a:lnTo>
                    <a:lnTo>
                      <a:pt x="335" y="202"/>
                    </a:lnTo>
                    <a:lnTo>
                      <a:pt x="349" y="183"/>
                    </a:lnTo>
                    <a:lnTo>
                      <a:pt x="361" y="164"/>
                    </a:lnTo>
                    <a:lnTo>
                      <a:pt x="370" y="143"/>
                    </a:lnTo>
                    <a:lnTo>
                      <a:pt x="378" y="123"/>
                    </a:lnTo>
                    <a:lnTo>
                      <a:pt x="387" y="101"/>
                    </a:lnTo>
                    <a:lnTo>
                      <a:pt x="392" y="80"/>
                    </a:lnTo>
                    <a:lnTo>
                      <a:pt x="396" y="60"/>
                    </a:lnTo>
                    <a:lnTo>
                      <a:pt x="399" y="40"/>
                    </a:lnTo>
                    <a:lnTo>
                      <a:pt x="402" y="19"/>
                    </a:lnTo>
                    <a:lnTo>
                      <a:pt x="403" y="0"/>
                    </a:lnTo>
                    <a:lnTo>
                      <a:pt x="403" y="0"/>
                    </a:lnTo>
                    <a:lnTo>
                      <a:pt x="403" y="31"/>
                    </a:lnTo>
                    <a:lnTo>
                      <a:pt x="402" y="68"/>
                    </a:lnTo>
                    <a:lnTo>
                      <a:pt x="399" y="87"/>
                    </a:lnTo>
                    <a:lnTo>
                      <a:pt x="396" y="108"/>
                    </a:lnTo>
                    <a:lnTo>
                      <a:pt x="391" y="128"/>
                    </a:lnTo>
                    <a:lnTo>
                      <a:pt x="385" y="149"/>
                    </a:lnTo>
                    <a:lnTo>
                      <a:pt x="378" y="169"/>
                    </a:lnTo>
                    <a:lnTo>
                      <a:pt x="370" y="189"/>
                    </a:lnTo>
                    <a:lnTo>
                      <a:pt x="359" y="208"/>
                    </a:lnTo>
                    <a:lnTo>
                      <a:pt x="349" y="228"/>
                    </a:lnTo>
                    <a:lnTo>
                      <a:pt x="335" y="247"/>
                    </a:lnTo>
                    <a:lnTo>
                      <a:pt x="320" y="263"/>
                    </a:lnTo>
                    <a:lnTo>
                      <a:pt x="302" y="279"/>
                    </a:lnTo>
                    <a:lnTo>
                      <a:pt x="283" y="293"/>
                    </a:lnTo>
                    <a:lnTo>
                      <a:pt x="283" y="293"/>
                    </a:lnTo>
                    <a:lnTo>
                      <a:pt x="266" y="302"/>
                    </a:lnTo>
                    <a:lnTo>
                      <a:pt x="248" y="312"/>
                    </a:lnTo>
                    <a:lnTo>
                      <a:pt x="229" y="319"/>
                    </a:lnTo>
                    <a:lnTo>
                      <a:pt x="207" y="326"/>
                    </a:lnTo>
                    <a:lnTo>
                      <a:pt x="207" y="326"/>
                    </a:lnTo>
                    <a:lnTo>
                      <a:pt x="174" y="332"/>
                    </a:lnTo>
                    <a:lnTo>
                      <a:pt x="143" y="335"/>
                    </a:lnTo>
                    <a:lnTo>
                      <a:pt x="114" y="336"/>
                    </a:lnTo>
                    <a:lnTo>
                      <a:pt x="89" y="335"/>
                    </a:lnTo>
                    <a:lnTo>
                      <a:pt x="64" y="331"/>
                    </a:lnTo>
                    <a:lnTo>
                      <a:pt x="41" y="326"/>
                    </a:lnTo>
                    <a:lnTo>
                      <a:pt x="21" y="319"/>
                    </a:lnTo>
                    <a:lnTo>
                      <a:pt x="0" y="30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63">
                <a:extLst>
                  <a:ext uri="{FF2B5EF4-FFF2-40B4-BE49-F238E27FC236}">
                    <a16:creationId xmlns:a16="http://schemas.microsoft.com/office/drawing/2014/main" xmlns="" id="{E4D1A07C-BA01-44F3-8793-189A8257C2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1125" y="2906713"/>
                <a:ext cx="639762" cy="533400"/>
              </a:xfrm>
              <a:custGeom>
                <a:avLst/>
                <a:gdLst>
                  <a:gd name="T0" fmla="*/ 364 w 403"/>
                  <a:gd name="T1" fmla="*/ 281 h 336"/>
                  <a:gd name="T2" fmla="*/ 364 w 403"/>
                  <a:gd name="T3" fmla="*/ 281 h 336"/>
                  <a:gd name="T4" fmla="*/ 384 w 403"/>
                  <a:gd name="T5" fmla="*/ 296 h 336"/>
                  <a:gd name="T6" fmla="*/ 393 w 403"/>
                  <a:gd name="T7" fmla="*/ 302 h 336"/>
                  <a:gd name="T8" fmla="*/ 403 w 403"/>
                  <a:gd name="T9" fmla="*/ 309 h 336"/>
                  <a:gd name="T10" fmla="*/ 403 w 403"/>
                  <a:gd name="T11" fmla="*/ 309 h 336"/>
                  <a:gd name="T12" fmla="*/ 384 w 403"/>
                  <a:gd name="T13" fmla="*/ 319 h 336"/>
                  <a:gd name="T14" fmla="*/ 363 w 403"/>
                  <a:gd name="T15" fmla="*/ 326 h 336"/>
                  <a:gd name="T16" fmla="*/ 340 w 403"/>
                  <a:gd name="T17" fmla="*/ 331 h 336"/>
                  <a:gd name="T18" fmla="*/ 315 w 403"/>
                  <a:gd name="T19" fmla="*/ 335 h 336"/>
                  <a:gd name="T20" fmla="*/ 290 w 403"/>
                  <a:gd name="T21" fmla="*/ 336 h 336"/>
                  <a:gd name="T22" fmla="*/ 261 w 403"/>
                  <a:gd name="T23" fmla="*/ 335 h 336"/>
                  <a:gd name="T24" fmla="*/ 230 w 403"/>
                  <a:gd name="T25" fmla="*/ 332 h 336"/>
                  <a:gd name="T26" fmla="*/ 197 w 403"/>
                  <a:gd name="T27" fmla="*/ 326 h 336"/>
                  <a:gd name="T28" fmla="*/ 197 w 403"/>
                  <a:gd name="T29" fmla="*/ 326 h 336"/>
                  <a:gd name="T30" fmla="*/ 181 w 403"/>
                  <a:gd name="T31" fmla="*/ 320 h 336"/>
                  <a:gd name="T32" fmla="*/ 164 w 403"/>
                  <a:gd name="T33" fmla="*/ 316 h 336"/>
                  <a:gd name="T34" fmla="*/ 151 w 403"/>
                  <a:gd name="T35" fmla="*/ 309 h 336"/>
                  <a:gd name="T36" fmla="*/ 137 w 403"/>
                  <a:gd name="T37" fmla="*/ 302 h 336"/>
                  <a:gd name="T38" fmla="*/ 124 w 403"/>
                  <a:gd name="T39" fmla="*/ 296 h 336"/>
                  <a:gd name="T40" fmla="*/ 113 w 403"/>
                  <a:gd name="T41" fmla="*/ 287 h 336"/>
                  <a:gd name="T42" fmla="*/ 100 w 403"/>
                  <a:gd name="T43" fmla="*/ 278 h 336"/>
                  <a:gd name="T44" fmla="*/ 91 w 403"/>
                  <a:gd name="T45" fmla="*/ 270 h 336"/>
                  <a:gd name="T46" fmla="*/ 80 w 403"/>
                  <a:gd name="T47" fmla="*/ 259 h 336"/>
                  <a:gd name="T48" fmla="*/ 72 w 403"/>
                  <a:gd name="T49" fmla="*/ 249 h 336"/>
                  <a:gd name="T50" fmla="*/ 56 w 403"/>
                  <a:gd name="T51" fmla="*/ 228 h 336"/>
                  <a:gd name="T52" fmla="*/ 42 w 403"/>
                  <a:gd name="T53" fmla="*/ 204 h 336"/>
                  <a:gd name="T54" fmla="*/ 30 w 403"/>
                  <a:gd name="T55" fmla="*/ 181 h 336"/>
                  <a:gd name="T56" fmla="*/ 21 w 403"/>
                  <a:gd name="T57" fmla="*/ 157 h 336"/>
                  <a:gd name="T58" fmla="*/ 13 w 403"/>
                  <a:gd name="T59" fmla="*/ 132 h 336"/>
                  <a:gd name="T60" fmla="*/ 8 w 403"/>
                  <a:gd name="T61" fmla="*/ 108 h 336"/>
                  <a:gd name="T62" fmla="*/ 4 w 403"/>
                  <a:gd name="T63" fmla="*/ 83 h 336"/>
                  <a:gd name="T64" fmla="*/ 2 w 403"/>
                  <a:gd name="T65" fmla="*/ 60 h 336"/>
                  <a:gd name="T66" fmla="*/ 1 w 403"/>
                  <a:gd name="T67" fmla="*/ 38 h 336"/>
                  <a:gd name="T68" fmla="*/ 0 w 403"/>
                  <a:gd name="T69" fmla="*/ 18 h 336"/>
                  <a:gd name="T70" fmla="*/ 1 w 403"/>
                  <a:gd name="T71" fmla="*/ 0 h 336"/>
                  <a:gd name="T72" fmla="*/ 1 w 403"/>
                  <a:gd name="T73" fmla="*/ 0 h 336"/>
                  <a:gd name="T74" fmla="*/ 2 w 403"/>
                  <a:gd name="T75" fmla="*/ 19 h 336"/>
                  <a:gd name="T76" fmla="*/ 4 w 403"/>
                  <a:gd name="T77" fmla="*/ 40 h 336"/>
                  <a:gd name="T78" fmla="*/ 8 w 403"/>
                  <a:gd name="T79" fmla="*/ 60 h 336"/>
                  <a:gd name="T80" fmla="*/ 12 w 403"/>
                  <a:gd name="T81" fmla="*/ 80 h 336"/>
                  <a:gd name="T82" fmla="*/ 17 w 403"/>
                  <a:gd name="T83" fmla="*/ 101 h 336"/>
                  <a:gd name="T84" fmla="*/ 24 w 403"/>
                  <a:gd name="T85" fmla="*/ 123 h 336"/>
                  <a:gd name="T86" fmla="*/ 34 w 403"/>
                  <a:gd name="T87" fmla="*/ 143 h 336"/>
                  <a:gd name="T88" fmla="*/ 43 w 403"/>
                  <a:gd name="T89" fmla="*/ 164 h 336"/>
                  <a:gd name="T90" fmla="*/ 56 w 403"/>
                  <a:gd name="T91" fmla="*/ 183 h 336"/>
                  <a:gd name="T92" fmla="*/ 69 w 403"/>
                  <a:gd name="T93" fmla="*/ 202 h 336"/>
                  <a:gd name="T94" fmla="*/ 84 w 403"/>
                  <a:gd name="T95" fmla="*/ 219 h 336"/>
                  <a:gd name="T96" fmla="*/ 102 w 403"/>
                  <a:gd name="T97" fmla="*/ 234 h 336"/>
                  <a:gd name="T98" fmla="*/ 122 w 403"/>
                  <a:gd name="T99" fmla="*/ 249 h 336"/>
                  <a:gd name="T100" fmla="*/ 145 w 403"/>
                  <a:gd name="T101" fmla="*/ 262 h 336"/>
                  <a:gd name="T102" fmla="*/ 170 w 403"/>
                  <a:gd name="T103" fmla="*/ 272 h 336"/>
                  <a:gd name="T104" fmla="*/ 197 w 403"/>
                  <a:gd name="T105" fmla="*/ 281 h 336"/>
                  <a:gd name="T106" fmla="*/ 197 w 403"/>
                  <a:gd name="T107" fmla="*/ 281 h 336"/>
                  <a:gd name="T108" fmla="*/ 222 w 403"/>
                  <a:gd name="T109" fmla="*/ 286 h 336"/>
                  <a:gd name="T110" fmla="*/ 246 w 403"/>
                  <a:gd name="T111" fmla="*/ 289 h 336"/>
                  <a:gd name="T112" fmla="*/ 269 w 403"/>
                  <a:gd name="T113" fmla="*/ 292 h 336"/>
                  <a:gd name="T114" fmla="*/ 291 w 403"/>
                  <a:gd name="T115" fmla="*/ 292 h 336"/>
                  <a:gd name="T116" fmla="*/ 311 w 403"/>
                  <a:gd name="T117" fmla="*/ 290 h 336"/>
                  <a:gd name="T118" fmla="*/ 330 w 403"/>
                  <a:gd name="T119" fmla="*/ 289 h 336"/>
                  <a:gd name="T120" fmla="*/ 348 w 403"/>
                  <a:gd name="T121" fmla="*/ 285 h 336"/>
                  <a:gd name="T122" fmla="*/ 364 w 403"/>
                  <a:gd name="T123" fmla="*/ 281 h 336"/>
                  <a:gd name="T124" fmla="*/ 364 w 403"/>
                  <a:gd name="T125" fmla="*/ 281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03" h="336">
                    <a:moveTo>
                      <a:pt x="364" y="281"/>
                    </a:moveTo>
                    <a:lnTo>
                      <a:pt x="364" y="281"/>
                    </a:lnTo>
                    <a:lnTo>
                      <a:pt x="384" y="296"/>
                    </a:lnTo>
                    <a:lnTo>
                      <a:pt x="393" y="302"/>
                    </a:lnTo>
                    <a:lnTo>
                      <a:pt x="403" y="309"/>
                    </a:lnTo>
                    <a:lnTo>
                      <a:pt x="403" y="309"/>
                    </a:lnTo>
                    <a:lnTo>
                      <a:pt x="384" y="319"/>
                    </a:lnTo>
                    <a:lnTo>
                      <a:pt x="363" y="326"/>
                    </a:lnTo>
                    <a:lnTo>
                      <a:pt x="340" y="331"/>
                    </a:lnTo>
                    <a:lnTo>
                      <a:pt x="315" y="335"/>
                    </a:lnTo>
                    <a:lnTo>
                      <a:pt x="290" y="336"/>
                    </a:lnTo>
                    <a:lnTo>
                      <a:pt x="261" y="335"/>
                    </a:lnTo>
                    <a:lnTo>
                      <a:pt x="230" y="332"/>
                    </a:lnTo>
                    <a:lnTo>
                      <a:pt x="197" y="326"/>
                    </a:lnTo>
                    <a:lnTo>
                      <a:pt x="197" y="326"/>
                    </a:lnTo>
                    <a:lnTo>
                      <a:pt x="181" y="320"/>
                    </a:lnTo>
                    <a:lnTo>
                      <a:pt x="164" y="316"/>
                    </a:lnTo>
                    <a:lnTo>
                      <a:pt x="151" y="309"/>
                    </a:lnTo>
                    <a:lnTo>
                      <a:pt x="137" y="302"/>
                    </a:lnTo>
                    <a:lnTo>
                      <a:pt x="124" y="296"/>
                    </a:lnTo>
                    <a:lnTo>
                      <a:pt x="113" y="287"/>
                    </a:lnTo>
                    <a:lnTo>
                      <a:pt x="100" y="278"/>
                    </a:lnTo>
                    <a:lnTo>
                      <a:pt x="91" y="270"/>
                    </a:lnTo>
                    <a:lnTo>
                      <a:pt x="80" y="259"/>
                    </a:lnTo>
                    <a:lnTo>
                      <a:pt x="72" y="249"/>
                    </a:lnTo>
                    <a:lnTo>
                      <a:pt x="56" y="228"/>
                    </a:lnTo>
                    <a:lnTo>
                      <a:pt x="42" y="204"/>
                    </a:lnTo>
                    <a:lnTo>
                      <a:pt x="30" y="181"/>
                    </a:lnTo>
                    <a:lnTo>
                      <a:pt x="21" y="157"/>
                    </a:lnTo>
                    <a:lnTo>
                      <a:pt x="13" y="132"/>
                    </a:lnTo>
                    <a:lnTo>
                      <a:pt x="8" y="108"/>
                    </a:lnTo>
                    <a:lnTo>
                      <a:pt x="4" y="83"/>
                    </a:lnTo>
                    <a:lnTo>
                      <a:pt x="2" y="60"/>
                    </a:lnTo>
                    <a:lnTo>
                      <a:pt x="1" y="38"/>
                    </a:lnTo>
                    <a:lnTo>
                      <a:pt x="0" y="18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2" y="19"/>
                    </a:lnTo>
                    <a:lnTo>
                      <a:pt x="4" y="40"/>
                    </a:lnTo>
                    <a:lnTo>
                      <a:pt x="8" y="60"/>
                    </a:lnTo>
                    <a:lnTo>
                      <a:pt x="12" y="80"/>
                    </a:lnTo>
                    <a:lnTo>
                      <a:pt x="17" y="101"/>
                    </a:lnTo>
                    <a:lnTo>
                      <a:pt x="24" y="123"/>
                    </a:lnTo>
                    <a:lnTo>
                      <a:pt x="34" y="143"/>
                    </a:lnTo>
                    <a:lnTo>
                      <a:pt x="43" y="164"/>
                    </a:lnTo>
                    <a:lnTo>
                      <a:pt x="56" y="183"/>
                    </a:lnTo>
                    <a:lnTo>
                      <a:pt x="69" y="202"/>
                    </a:lnTo>
                    <a:lnTo>
                      <a:pt x="84" y="219"/>
                    </a:lnTo>
                    <a:lnTo>
                      <a:pt x="102" y="234"/>
                    </a:lnTo>
                    <a:lnTo>
                      <a:pt x="122" y="249"/>
                    </a:lnTo>
                    <a:lnTo>
                      <a:pt x="145" y="262"/>
                    </a:lnTo>
                    <a:lnTo>
                      <a:pt x="170" y="272"/>
                    </a:lnTo>
                    <a:lnTo>
                      <a:pt x="197" y="281"/>
                    </a:lnTo>
                    <a:lnTo>
                      <a:pt x="197" y="281"/>
                    </a:lnTo>
                    <a:lnTo>
                      <a:pt x="222" y="286"/>
                    </a:lnTo>
                    <a:lnTo>
                      <a:pt x="246" y="289"/>
                    </a:lnTo>
                    <a:lnTo>
                      <a:pt x="269" y="292"/>
                    </a:lnTo>
                    <a:lnTo>
                      <a:pt x="291" y="292"/>
                    </a:lnTo>
                    <a:lnTo>
                      <a:pt x="311" y="290"/>
                    </a:lnTo>
                    <a:lnTo>
                      <a:pt x="330" y="289"/>
                    </a:lnTo>
                    <a:lnTo>
                      <a:pt x="348" y="285"/>
                    </a:lnTo>
                    <a:lnTo>
                      <a:pt x="364" y="281"/>
                    </a:lnTo>
                    <a:lnTo>
                      <a:pt x="364" y="28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64">
                <a:extLst>
                  <a:ext uri="{FF2B5EF4-FFF2-40B4-BE49-F238E27FC236}">
                    <a16:creationId xmlns:a16="http://schemas.microsoft.com/office/drawing/2014/main" xmlns="" id="{0BF4440B-8665-4653-8C58-23A8042836D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001125" y="2906713"/>
                <a:ext cx="1635125" cy="500062"/>
              </a:xfrm>
              <a:custGeom>
                <a:avLst/>
                <a:gdLst>
                  <a:gd name="T0" fmla="*/ 648 w 1030"/>
                  <a:gd name="T1" fmla="*/ 297 h 315"/>
                  <a:gd name="T2" fmla="*/ 686 w 1030"/>
                  <a:gd name="T3" fmla="*/ 308 h 315"/>
                  <a:gd name="T4" fmla="*/ 728 w 1030"/>
                  <a:gd name="T5" fmla="*/ 313 h 315"/>
                  <a:gd name="T6" fmla="*/ 778 w 1030"/>
                  <a:gd name="T7" fmla="*/ 313 h 315"/>
                  <a:gd name="T8" fmla="*/ 834 w 1030"/>
                  <a:gd name="T9" fmla="*/ 302 h 315"/>
                  <a:gd name="T10" fmla="*/ 849 w 1030"/>
                  <a:gd name="T11" fmla="*/ 300 h 315"/>
                  <a:gd name="T12" fmla="*/ 876 w 1030"/>
                  <a:gd name="T13" fmla="*/ 289 h 315"/>
                  <a:gd name="T14" fmla="*/ 912 w 1030"/>
                  <a:gd name="T15" fmla="*/ 270 h 315"/>
                  <a:gd name="T16" fmla="*/ 950 w 1030"/>
                  <a:gd name="T17" fmla="*/ 238 h 315"/>
                  <a:gd name="T18" fmla="*/ 980 w 1030"/>
                  <a:gd name="T19" fmla="*/ 200 h 315"/>
                  <a:gd name="T20" fmla="*/ 1001 w 1030"/>
                  <a:gd name="T21" fmla="*/ 158 h 315"/>
                  <a:gd name="T22" fmla="*/ 1016 w 1030"/>
                  <a:gd name="T23" fmla="*/ 114 h 315"/>
                  <a:gd name="T24" fmla="*/ 1025 w 1030"/>
                  <a:gd name="T25" fmla="*/ 71 h 315"/>
                  <a:gd name="T26" fmla="*/ 1030 w 1030"/>
                  <a:gd name="T27" fmla="*/ 30 h 315"/>
                  <a:gd name="T28" fmla="*/ 1030 w 1030"/>
                  <a:gd name="T29" fmla="*/ 11 h 315"/>
                  <a:gd name="T30" fmla="*/ 1030 w 1030"/>
                  <a:gd name="T31" fmla="*/ 0 h 315"/>
                  <a:gd name="T32" fmla="*/ 1026 w 1030"/>
                  <a:gd name="T33" fmla="*/ 40 h 315"/>
                  <a:gd name="T34" fmla="*/ 1019 w 1030"/>
                  <a:gd name="T35" fmla="*/ 80 h 315"/>
                  <a:gd name="T36" fmla="*/ 1005 w 1030"/>
                  <a:gd name="T37" fmla="*/ 123 h 315"/>
                  <a:gd name="T38" fmla="*/ 988 w 1030"/>
                  <a:gd name="T39" fmla="*/ 164 h 315"/>
                  <a:gd name="T40" fmla="*/ 962 w 1030"/>
                  <a:gd name="T41" fmla="*/ 202 h 315"/>
                  <a:gd name="T42" fmla="*/ 928 w 1030"/>
                  <a:gd name="T43" fmla="*/ 234 h 315"/>
                  <a:gd name="T44" fmla="*/ 886 w 1030"/>
                  <a:gd name="T45" fmla="*/ 262 h 315"/>
                  <a:gd name="T46" fmla="*/ 834 w 1030"/>
                  <a:gd name="T47" fmla="*/ 281 h 315"/>
                  <a:gd name="T48" fmla="*/ 810 w 1030"/>
                  <a:gd name="T49" fmla="*/ 286 h 315"/>
                  <a:gd name="T50" fmla="*/ 762 w 1030"/>
                  <a:gd name="T51" fmla="*/ 292 h 315"/>
                  <a:gd name="T52" fmla="*/ 720 w 1030"/>
                  <a:gd name="T53" fmla="*/ 290 h 315"/>
                  <a:gd name="T54" fmla="*/ 683 w 1030"/>
                  <a:gd name="T55" fmla="*/ 285 h 315"/>
                  <a:gd name="T56" fmla="*/ 665 w 1030"/>
                  <a:gd name="T57" fmla="*/ 281 h 315"/>
                  <a:gd name="T58" fmla="*/ 364 w 1030"/>
                  <a:gd name="T59" fmla="*/ 281 h 315"/>
                  <a:gd name="T60" fmla="*/ 384 w 1030"/>
                  <a:gd name="T61" fmla="*/ 297 h 315"/>
                  <a:gd name="T62" fmla="*/ 366 w 1030"/>
                  <a:gd name="T63" fmla="*/ 302 h 315"/>
                  <a:gd name="T64" fmla="*/ 325 w 1030"/>
                  <a:gd name="T65" fmla="*/ 312 h 315"/>
                  <a:gd name="T66" fmla="*/ 279 w 1030"/>
                  <a:gd name="T67" fmla="*/ 315 h 315"/>
                  <a:gd name="T68" fmla="*/ 226 w 1030"/>
                  <a:gd name="T69" fmla="*/ 309 h 315"/>
                  <a:gd name="T70" fmla="*/ 197 w 1030"/>
                  <a:gd name="T71" fmla="*/ 302 h 315"/>
                  <a:gd name="T72" fmla="*/ 168 w 1030"/>
                  <a:gd name="T73" fmla="*/ 294 h 315"/>
                  <a:gd name="T74" fmla="*/ 143 w 1030"/>
                  <a:gd name="T75" fmla="*/ 283 h 315"/>
                  <a:gd name="T76" fmla="*/ 99 w 1030"/>
                  <a:gd name="T77" fmla="*/ 255 h 315"/>
                  <a:gd name="T78" fmla="*/ 65 w 1030"/>
                  <a:gd name="T79" fmla="*/ 219 h 315"/>
                  <a:gd name="T80" fmla="*/ 41 w 1030"/>
                  <a:gd name="T81" fmla="*/ 180 h 315"/>
                  <a:gd name="T82" fmla="*/ 21 w 1030"/>
                  <a:gd name="T83" fmla="*/ 136 h 315"/>
                  <a:gd name="T84" fmla="*/ 9 w 1030"/>
                  <a:gd name="T85" fmla="*/ 93 h 315"/>
                  <a:gd name="T86" fmla="*/ 2 w 1030"/>
                  <a:gd name="T87" fmla="*/ 50 h 315"/>
                  <a:gd name="T88" fmla="*/ 0 w 1030"/>
                  <a:gd name="T89" fmla="*/ 11 h 315"/>
                  <a:gd name="T90" fmla="*/ 1 w 1030"/>
                  <a:gd name="T91" fmla="*/ 0 h 315"/>
                  <a:gd name="T92" fmla="*/ 2 w 1030"/>
                  <a:gd name="T93" fmla="*/ 19 h 315"/>
                  <a:gd name="T94" fmla="*/ 8 w 1030"/>
                  <a:gd name="T95" fmla="*/ 60 h 315"/>
                  <a:gd name="T96" fmla="*/ 17 w 1030"/>
                  <a:gd name="T97" fmla="*/ 101 h 315"/>
                  <a:gd name="T98" fmla="*/ 34 w 1030"/>
                  <a:gd name="T99" fmla="*/ 143 h 315"/>
                  <a:gd name="T100" fmla="*/ 56 w 1030"/>
                  <a:gd name="T101" fmla="*/ 183 h 315"/>
                  <a:gd name="T102" fmla="*/ 84 w 1030"/>
                  <a:gd name="T103" fmla="*/ 219 h 315"/>
                  <a:gd name="T104" fmla="*/ 122 w 1030"/>
                  <a:gd name="T105" fmla="*/ 249 h 315"/>
                  <a:gd name="T106" fmla="*/ 170 w 1030"/>
                  <a:gd name="T107" fmla="*/ 272 h 315"/>
                  <a:gd name="T108" fmla="*/ 197 w 1030"/>
                  <a:gd name="T109" fmla="*/ 281 h 315"/>
                  <a:gd name="T110" fmla="*/ 246 w 1030"/>
                  <a:gd name="T111" fmla="*/ 289 h 315"/>
                  <a:gd name="T112" fmla="*/ 291 w 1030"/>
                  <a:gd name="T113" fmla="*/ 292 h 315"/>
                  <a:gd name="T114" fmla="*/ 330 w 1030"/>
                  <a:gd name="T115" fmla="*/ 289 h 315"/>
                  <a:gd name="T116" fmla="*/ 364 w 1030"/>
                  <a:gd name="T117" fmla="*/ 281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030" h="315">
                    <a:moveTo>
                      <a:pt x="648" y="297"/>
                    </a:moveTo>
                    <a:lnTo>
                      <a:pt x="648" y="297"/>
                    </a:lnTo>
                    <a:lnTo>
                      <a:pt x="665" y="302"/>
                    </a:lnTo>
                    <a:lnTo>
                      <a:pt x="686" y="308"/>
                    </a:lnTo>
                    <a:lnTo>
                      <a:pt x="706" y="312"/>
                    </a:lnTo>
                    <a:lnTo>
                      <a:pt x="728" y="313"/>
                    </a:lnTo>
                    <a:lnTo>
                      <a:pt x="752" y="315"/>
                    </a:lnTo>
                    <a:lnTo>
                      <a:pt x="778" y="313"/>
                    </a:lnTo>
                    <a:lnTo>
                      <a:pt x="805" y="309"/>
                    </a:lnTo>
                    <a:lnTo>
                      <a:pt x="834" y="302"/>
                    </a:lnTo>
                    <a:lnTo>
                      <a:pt x="834" y="302"/>
                    </a:lnTo>
                    <a:lnTo>
                      <a:pt x="849" y="300"/>
                    </a:lnTo>
                    <a:lnTo>
                      <a:pt x="863" y="294"/>
                    </a:lnTo>
                    <a:lnTo>
                      <a:pt x="876" y="289"/>
                    </a:lnTo>
                    <a:lnTo>
                      <a:pt x="888" y="283"/>
                    </a:lnTo>
                    <a:lnTo>
                      <a:pt x="912" y="270"/>
                    </a:lnTo>
                    <a:lnTo>
                      <a:pt x="932" y="255"/>
                    </a:lnTo>
                    <a:lnTo>
                      <a:pt x="950" y="238"/>
                    </a:lnTo>
                    <a:lnTo>
                      <a:pt x="966" y="219"/>
                    </a:lnTo>
                    <a:lnTo>
                      <a:pt x="980" y="200"/>
                    </a:lnTo>
                    <a:lnTo>
                      <a:pt x="991" y="180"/>
                    </a:lnTo>
                    <a:lnTo>
                      <a:pt x="1001" y="158"/>
                    </a:lnTo>
                    <a:lnTo>
                      <a:pt x="1010" y="136"/>
                    </a:lnTo>
                    <a:lnTo>
                      <a:pt x="1016" y="114"/>
                    </a:lnTo>
                    <a:lnTo>
                      <a:pt x="1022" y="93"/>
                    </a:lnTo>
                    <a:lnTo>
                      <a:pt x="1025" y="71"/>
                    </a:lnTo>
                    <a:lnTo>
                      <a:pt x="1027" y="50"/>
                    </a:lnTo>
                    <a:lnTo>
                      <a:pt x="1030" y="30"/>
                    </a:lnTo>
                    <a:lnTo>
                      <a:pt x="1030" y="11"/>
                    </a:lnTo>
                    <a:lnTo>
                      <a:pt x="1030" y="11"/>
                    </a:lnTo>
                    <a:lnTo>
                      <a:pt x="1030" y="0"/>
                    </a:lnTo>
                    <a:lnTo>
                      <a:pt x="1030" y="0"/>
                    </a:lnTo>
                    <a:lnTo>
                      <a:pt x="1029" y="19"/>
                    </a:lnTo>
                    <a:lnTo>
                      <a:pt x="1026" y="40"/>
                    </a:lnTo>
                    <a:lnTo>
                      <a:pt x="1023" y="60"/>
                    </a:lnTo>
                    <a:lnTo>
                      <a:pt x="1019" y="80"/>
                    </a:lnTo>
                    <a:lnTo>
                      <a:pt x="1014" y="101"/>
                    </a:lnTo>
                    <a:lnTo>
                      <a:pt x="1005" y="123"/>
                    </a:lnTo>
                    <a:lnTo>
                      <a:pt x="997" y="143"/>
                    </a:lnTo>
                    <a:lnTo>
                      <a:pt x="988" y="164"/>
                    </a:lnTo>
                    <a:lnTo>
                      <a:pt x="976" y="183"/>
                    </a:lnTo>
                    <a:lnTo>
                      <a:pt x="962" y="202"/>
                    </a:lnTo>
                    <a:lnTo>
                      <a:pt x="946" y="219"/>
                    </a:lnTo>
                    <a:lnTo>
                      <a:pt x="928" y="234"/>
                    </a:lnTo>
                    <a:lnTo>
                      <a:pt x="909" y="249"/>
                    </a:lnTo>
                    <a:lnTo>
                      <a:pt x="886" y="262"/>
                    </a:lnTo>
                    <a:lnTo>
                      <a:pt x="861" y="272"/>
                    </a:lnTo>
                    <a:lnTo>
                      <a:pt x="834" y="281"/>
                    </a:lnTo>
                    <a:lnTo>
                      <a:pt x="834" y="281"/>
                    </a:lnTo>
                    <a:lnTo>
                      <a:pt x="810" y="286"/>
                    </a:lnTo>
                    <a:lnTo>
                      <a:pt x="785" y="289"/>
                    </a:lnTo>
                    <a:lnTo>
                      <a:pt x="762" y="292"/>
                    </a:lnTo>
                    <a:lnTo>
                      <a:pt x="740" y="292"/>
                    </a:lnTo>
                    <a:lnTo>
                      <a:pt x="720" y="290"/>
                    </a:lnTo>
                    <a:lnTo>
                      <a:pt x="701" y="289"/>
                    </a:lnTo>
                    <a:lnTo>
                      <a:pt x="683" y="285"/>
                    </a:lnTo>
                    <a:lnTo>
                      <a:pt x="665" y="281"/>
                    </a:lnTo>
                    <a:lnTo>
                      <a:pt x="665" y="281"/>
                    </a:lnTo>
                    <a:lnTo>
                      <a:pt x="648" y="297"/>
                    </a:lnTo>
                    <a:close/>
                    <a:moveTo>
                      <a:pt x="364" y="281"/>
                    </a:moveTo>
                    <a:lnTo>
                      <a:pt x="364" y="281"/>
                    </a:lnTo>
                    <a:lnTo>
                      <a:pt x="384" y="297"/>
                    </a:lnTo>
                    <a:lnTo>
                      <a:pt x="384" y="297"/>
                    </a:lnTo>
                    <a:lnTo>
                      <a:pt x="366" y="302"/>
                    </a:lnTo>
                    <a:lnTo>
                      <a:pt x="345" y="308"/>
                    </a:lnTo>
                    <a:lnTo>
                      <a:pt x="325" y="312"/>
                    </a:lnTo>
                    <a:lnTo>
                      <a:pt x="302" y="313"/>
                    </a:lnTo>
                    <a:lnTo>
                      <a:pt x="279" y="315"/>
                    </a:lnTo>
                    <a:lnTo>
                      <a:pt x="253" y="313"/>
                    </a:lnTo>
                    <a:lnTo>
                      <a:pt x="226" y="309"/>
                    </a:lnTo>
                    <a:lnTo>
                      <a:pt x="197" y="302"/>
                    </a:lnTo>
                    <a:lnTo>
                      <a:pt x="197" y="302"/>
                    </a:lnTo>
                    <a:lnTo>
                      <a:pt x="182" y="300"/>
                    </a:lnTo>
                    <a:lnTo>
                      <a:pt x="168" y="294"/>
                    </a:lnTo>
                    <a:lnTo>
                      <a:pt x="155" y="289"/>
                    </a:lnTo>
                    <a:lnTo>
                      <a:pt x="143" y="283"/>
                    </a:lnTo>
                    <a:lnTo>
                      <a:pt x="119" y="270"/>
                    </a:lnTo>
                    <a:lnTo>
                      <a:pt x="99" y="255"/>
                    </a:lnTo>
                    <a:lnTo>
                      <a:pt x="81" y="238"/>
                    </a:lnTo>
                    <a:lnTo>
                      <a:pt x="65" y="219"/>
                    </a:lnTo>
                    <a:lnTo>
                      <a:pt x="51" y="200"/>
                    </a:lnTo>
                    <a:lnTo>
                      <a:pt x="41" y="180"/>
                    </a:lnTo>
                    <a:lnTo>
                      <a:pt x="30" y="158"/>
                    </a:lnTo>
                    <a:lnTo>
                      <a:pt x="21" y="136"/>
                    </a:lnTo>
                    <a:lnTo>
                      <a:pt x="15" y="114"/>
                    </a:lnTo>
                    <a:lnTo>
                      <a:pt x="9" y="93"/>
                    </a:lnTo>
                    <a:lnTo>
                      <a:pt x="5" y="71"/>
                    </a:lnTo>
                    <a:lnTo>
                      <a:pt x="2" y="50"/>
                    </a:lnTo>
                    <a:lnTo>
                      <a:pt x="1" y="30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2" y="19"/>
                    </a:lnTo>
                    <a:lnTo>
                      <a:pt x="4" y="40"/>
                    </a:lnTo>
                    <a:lnTo>
                      <a:pt x="8" y="60"/>
                    </a:lnTo>
                    <a:lnTo>
                      <a:pt x="12" y="80"/>
                    </a:lnTo>
                    <a:lnTo>
                      <a:pt x="17" y="101"/>
                    </a:lnTo>
                    <a:lnTo>
                      <a:pt x="24" y="123"/>
                    </a:lnTo>
                    <a:lnTo>
                      <a:pt x="34" y="143"/>
                    </a:lnTo>
                    <a:lnTo>
                      <a:pt x="43" y="164"/>
                    </a:lnTo>
                    <a:lnTo>
                      <a:pt x="56" y="183"/>
                    </a:lnTo>
                    <a:lnTo>
                      <a:pt x="69" y="202"/>
                    </a:lnTo>
                    <a:lnTo>
                      <a:pt x="84" y="219"/>
                    </a:lnTo>
                    <a:lnTo>
                      <a:pt x="102" y="234"/>
                    </a:lnTo>
                    <a:lnTo>
                      <a:pt x="122" y="249"/>
                    </a:lnTo>
                    <a:lnTo>
                      <a:pt x="144" y="262"/>
                    </a:lnTo>
                    <a:lnTo>
                      <a:pt x="170" y="272"/>
                    </a:lnTo>
                    <a:lnTo>
                      <a:pt x="197" y="281"/>
                    </a:lnTo>
                    <a:lnTo>
                      <a:pt x="197" y="281"/>
                    </a:lnTo>
                    <a:lnTo>
                      <a:pt x="222" y="286"/>
                    </a:lnTo>
                    <a:lnTo>
                      <a:pt x="246" y="289"/>
                    </a:lnTo>
                    <a:lnTo>
                      <a:pt x="269" y="292"/>
                    </a:lnTo>
                    <a:lnTo>
                      <a:pt x="291" y="292"/>
                    </a:lnTo>
                    <a:lnTo>
                      <a:pt x="311" y="290"/>
                    </a:lnTo>
                    <a:lnTo>
                      <a:pt x="330" y="289"/>
                    </a:lnTo>
                    <a:lnTo>
                      <a:pt x="348" y="285"/>
                    </a:lnTo>
                    <a:lnTo>
                      <a:pt x="364" y="281"/>
                    </a:lnTo>
                    <a:lnTo>
                      <a:pt x="364" y="281"/>
                    </a:lnTo>
                    <a:close/>
                  </a:path>
                </a:pathLst>
              </a:custGeom>
              <a:solidFill>
                <a:srgbClr val="DBE1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65">
                <a:extLst>
                  <a:ext uri="{FF2B5EF4-FFF2-40B4-BE49-F238E27FC236}">
                    <a16:creationId xmlns:a16="http://schemas.microsoft.com/office/drawing/2014/main" xmlns="" id="{0812EE3B-375E-4238-8D9D-B63FCA00C0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29825" y="2906713"/>
                <a:ext cx="606425" cy="500062"/>
              </a:xfrm>
              <a:custGeom>
                <a:avLst/>
                <a:gdLst>
                  <a:gd name="T0" fmla="*/ 0 w 382"/>
                  <a:gd name="T1" fmla="*/ 297 h 315"/>
                  <a:gd name="T2" fmla="*/ 0 w 382"/>
                  <a:gd name="T3" fmla="*/ 297 h 315"/>
                  <a:gd name="T4" fmla="*/ 17 w 382"/>
                  <a:gd name="T5" fmla="*/ 302 h 315"/>
                  <a:gd name="T6" fmla="*/ 38 w 382"/>
                  <a:gd name="T7" fmla="*/ 308 h 315"/>
                  <a:gd name="T8" fmla="*/ 58 w 382"/>
                  <a:gd name="T9" fmla="*/ 312 h 315"/>
                  <a:gd name="T10" fmla="*/ 80 w 382"/>
                  <a:gd name="T11" fmla="*/ 313 h 315"/>
                  <a:gd name="T12" fmla="*/ 104 w 382"/>
                  <a:gd name="T13" fmla="*/ 315 h 315"/>
                  <a:gd name="T14" fmla="*/ 130 w 382"/>
                  <a:gd name="T15" fmla="*/ 313 h 315"/>
                  <a:gd name="T16" fmla="*/ 157 w 382"/>
                  <a:gd name="T17" fmla="*/ 309 h 315"/>
                  <a:gd name="T18" fmla="*/ 186 w 382"/>
                  <a:gd name="T19" fmla="*/ 302 h 315"/>
                  <a:gd name="T20" fmla="*/ 186 w 382"/>
                  <a:gd name="T21" fmla="*/ 302 h 315"/>
                  <a:gd name="T22" fmla="*/ 201 w 382"/>
                  <a:gd name="T23" fmla="*/ 300 h 315"/>
                  <a:gd name="T24" fmla="*/ 215 w 382"/>
                  <a:gd name="T25" fmla="*/ 294 h 315"/>
                  <a:gd name="T26" fmla="*/ 228 w 382"/>
                  <a:gd name="T27" fmla="*/ 289 h 315"/>
                  <a:gd name="T28" fmla="*/ 240 w 382"/>
                  <a:gd name="T29" fmla="*/ 283 h 315"/>
                  <a:gd name="T30" fmla="*/ 264 w 382"/>
                  <a:gd name="T31" fmla="*/ 270 h 315"/>
                  <a:gd name="T32" fmla="*/ 284 w 382"/>
                  <a:gd name="T33" fmla="*/ 255 h 315"/>
                  <a:gd name="T34" fmla="*/ 302 w 382"/>
                  <a:gd name="T35" fmla="*/ 238 h 315"/>
                  <a:gd name="T36" fmla="*/ 318 w 382"/>
                  <a:gd name="T37" fmla="*/ 219 h 315"/>
                  <a:gd name="T38" fmla="*/ 332 w 382"/>
                  <a:gd name="T39" fmla="*/ 200 h 315"/>
                  <a:gd name="T40" fmla="*/ 343 w 382"/>
                  <a:gd name="T41" fmla="*/ 180 h 315"/>
                  <a:gd name="T42" fmla="*/ 353 w 382"/>
                  <a:gd name="T43" fmla="*/ 158 h 315"/>
                  <a:gd name="T44" fmla="*/ 362 w 382"/>
                  <a:gd name="T45" fmla="*/ 136 h 315"/>
                  <a:gd name="T46" fmla="*/ 368 w 382"/>
                  <a:gd name="T47" fmla="*/ 114 h 315"/>
                  <a:gd name="T48" fmla="*/ 374 w 382"/>
                  <a:gd name="T49" fmla="*/ 93 h 315"/>
                  <a:gd name="T50" fmla="*/ 377 w 382"/>
                  <a:gd name="T51" fmla="*/ 71 h 315"/>
                  <a:gd name="T52" fmla="*/ 379 w 382"/>
                  <a:gd name="T53" fmla="*/ 50 h 315"/>
                  <a:gd name="T54" fmla="*/ 382 w 382"/>
                  <a:gd name="T55" fmla="*/ 30 h 315"/>
                  <a:gd name="T56" fmla="*/ 382 w 382"/>
                  <a:gd name="T57" fmla="*/ 11 h 315"/>
                  <a:gd name="T58" fmla="*/ 382 w 382"/>
                  <a:gd name="T59" fmla="*/ 11 h 315"/>
                  <a:gd name="T60" fmla="*/ 382 w 382"/>
                  <a:gd name="T61" fmla="*/ 0 h 315"/>
                  <a:gd name="T62" fmla="*/ 382 w 382"/>
                  <a:gd name="T63" fmla="*/ 0 h 315"/>
                  <a:gd name="T64" fmla="*/ 381 w 382"/>
                  <a:gd name="T65" fmla="*/ 19 h 315"/>
                  <a:gd name="T66" fmla="*/ 378 w 382"/>
                  <a:gd name="T67" fmla="*/ 40 h 315"/>
                  <a:gd name="T68" fmla="*/ 375 w 382"/>
                  <a:gd name="T69" fmla="*/ 60 h 315"/>
                  <a:gd name="T70" fmla="*/ 371 w 382"/>
                  <a:gd name="T71" fmla="*/ 80 h 315"/>
                  <a:gd name="T72" fmla="*/ 366 w 382"/>
                  <a:gd name="T73" fmla="*/ 101 h 315"/>
                  <a:gd name="T74" fmla="*/ 357 w 382"/>
                  <a:gd name="T75" fmla="*/ 123 h 315"/>
                  <a:gd name="T76" fmla="*/ 349 w 382"/>
                  <a:gd name="T77" fmla="*/ 143 h 315"/>
                  <a:gd name="T78" fmla="*/ 340 w 382"/>
                  <a:gd name="T79" fmla="*/ 164 h 315"/>
                  <a:gd name="T80" fmla="*/ 328 w 382"/>
                  <a:gd name="T81" fmla="*/ 183 h 315"/>
                  <a:gd name="T82" fmla="*/ 314 w 382"/>
                  <a:gd name="T83" fmla="*/ 202 h 315"/>
                  <a:gd name="T84" fmla="*/ 298 w 382"/>
                  <a:gd name="T85" fmla="*/ 219 h 315"/>
                  <a:gd name="T86" fmla="*/ 280 w 382"/>
                  <a:gd name="T87" fmla="*/ 234 h 315"/>
                  <a:gd name="T88" fmla="*/ 261 w 382"/>
                  <a:gd name="T89" fmla="*/ 249 h 315"/>
                  <a:gd name="T90" fmla="*/ 238 w 382"/>
                  <a:gd name="T91" fmla="*/ 262 h 315"/>
                  <a:gd name="T92" fmla="*/ 213 w 382"/>
                  <a:gd name="T93" fmla="*/ 272 h 315"/>
                  <a:gd name="T94" fmla="*/ 186 w 382"/>
                  <a:gd name="T95" fmla="*/ 281 h 315"/>
                  <a:gd name="T96" fmla="*/ 186 w 382"/>
                  <a:gd name="T97" fmla="*/ 281 h 315"/>
                  <a:gd name="T98" fmla="*/ 162 w 382"/>
                  <a:gd name="T99" fmla="*/ 286 h 315"/>
                  <a:gd name="T100" fmla="*/ 137 w 382"/>
                  <a:gd name="T101" fmla="*/ 289 h 315"/>
                  <a:gd name="T102" fmla="*/ 114 w 382"/>
                  <a:gd name="T103" fmla="*/ 292 h 315"/>
                  <a:gd name="T104" fmla="*/ 92 w 382"/>
                  <a:gd name="T105" fmla="*/ 292 h 315"/>
                  <a:gd name="T106" fmla="*/ 72 w 382"/>
                  <a:gd name="T107" fmla="*/ 290 h 315"/>
                  <a:gd name="T108" fmla="*/ 53 w 382"/>
                  <a:gd name="T109" fmla="*/ 289 h 315"/>
                  <a:gd name="T110" fmla="*/ 35 w 382"/>
                  <a:gd name="T111" fmla="*/ 285 h 315"/>
                  <a:gd name="T112" fmla="*/ 17 w 382"/>
                  <a:gd name="T113" fmla="*/ 281 h 315"/>
                  <a:gd name="T114" fmla="*/ 17 w 382"/>
                  <a:gd name="T115" fmla="*/ 281 h 315"/>
                  <a:gd name="T116" fmla="*/ 0 w 382"/>
                  <a:gd name="T117" fmla="*/ 297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82" h="315">
                    <a:moveTo>
                      <a:pt x="0" y="297"/>
                    </a:moveTo>
                    <a:lnTo>
                      <a:pt x="0" y="297"/>
                    </a:lnTo>
                    <a:lnTo>
                      <a:pt x="17" y="302"/>
                    </a:lnTo>
                    <a:lnTo>
                      <a:pt x="38" y="308"/>
                    </a:lnTo>
                    <a:lnTo>
                      <a:pt x="58" y="312"/>
                    </a:lnTo>
                    <a:lnTo>
                      <a:pt x="80" y="313"/>
                    </a:lnTo>
                    <a:lnTo>
                      <a:pt x="104" y="315"/>
                    </a:lnTo>
                    <a:lnTo>
                      <a:pt x="130" y="313"/>
                    </a:lnTo>
                    <a:lnTo>
                      <a:pt x="157" y="309"/>
                    </a:lnTo>
                    <a:lnTo>
                      <a:pt x="186" y="302"/>
                    </a:lnTo>
                    <a:lnTo>
                      <a:pt x="186" y="302"/>
                    </a:lnTo>
                    <a:lnTo>
                      <a:pt x="201" y="300"/>
                    </a:lnTo>
                    <a:lnTo>
                      <a:pt x="215" y="294"/>
                    </a:lnTo>
                    <a:lnTo>
                      <a:pt x="228" y="289"/>
                    </a:lnTo>
                    <a:lnTo>
                      <a:pt x="240" y="283"/>
                    </a:lnTo>
                    <a:lnTo>
                      <a:pt x="264" y="270"/>
                    </a:lnTo>
                    <a:lnTo>
                      <a:pt x="284" y="255"/>
                    </a:lnTo>
                    <a:lnTo>
                      <a:pt x="302" y="238"/>
                    </a:lnTo>
                    <a:lnTo>
                      <a:pt x="318" y="219"/>
                    </a:lnTo>
                    <a:lnTo>
                      <a:pt x="332" y="200"/>
                    </a:lnTo>
                    <a:lnTo>
                      <a:pt x="343" y="180"/>
                    </a:lnTo>
                    <a:lnTo>
                      <a:pt x="353" y="158"/>
                    </a:lnTo>
                    <a:lnTo>
                      <a:pt x="362" y="136"/>
                    </a:lnTo>
                    <a:lnTo>
                      <a:pt x="368" y="114"/>
                    </a:lnTo>
                    <a:lnTo>
                      <a:pt x="374" y="93"/>
                    </a:lnTo>
                    <a:lnTo>
                      <a:pt x="377" y="71"/>
                    </a:lnTo>
                    <a:lnTo>
                      <a:pt x="379" y="50"/>
                    </a:lnTo>
                    <a:lnTo>
                      <a:pt x="382" y="30"/>
                    </a:lnTo>
                    <a:lnTo>
                      <a:pt x="382" y="11"/>
                    </a:lnTo>
                    <a:lnTo>
                      <a:pt x="382" y="11"/>
                    </a:lnTo>
                    <a:lnTo>
                      <a:pt x="382" y="0"/>
                    </a:lnTo>
                    <a:lnTo>
                      <a:pt x="382" y="0"/>
                    </a:lnTo>
                    <a:lnTo>
                      <a:pt x="381" y="19"/>
                    </a:lnTo>
                    <a:lnTo>
                      <a:pt x="378" y="40"/>
                    </a:lnTo>
                    <a:lnTo>
                      <a:pt x="375" y="60"/>
                    </a:lnTo>
                    <a:lnTo>
                      <a:pt x="371" y="80"/>
                    </a:lnTo>
                    <a:lnTo>
                      <a:pt x="366" y="101"/>
                    </a:lnTo>
                    <a:lnTo>
                      <a:pt x="357" y="123"/>
                    </a:lnTo>
                    <a:lnTo>
                      <a:pt x="349" y="143"/>
                    </a:lnTo>
                    <a:lnTo>
                      <a:pt x="340" y="164"/>
                    </a:lnTo>
                    <a:lnTo>
                      <a:pt x="328" y="183"/>
                    </a:lnTo>
                    <a:lnTo>
                      <a:pt x="314" y="202"/>
                    </a:lnTo>
                    <a:lnTo>
                      <a:pt x="298" y="219"/>
                    </a:lnTo>
                    <a:lnTo>
                      <a:pt x="280" y="234"/>
                    </a:lnTo>
                    <a:lnTo>
                      <a:pt x="261" y="249"/>
                    </a:lnTo>
                    <a:lnTo>
                      <a:pt x="238" y="262"/>
                    </a:lnTo>
                    <a:lnTo>
                      <a:pt x="213" y="272"/>
                    </a:lnTo>
                    <a:lnTo>
                      <a:pt x="186" y="281"/>
                    </a:lnTo>
                    <a:lnTo>
                      <a:pt x="186" y="281"/>
                    </a:lnTo>
                    <a:lnTo>
                      <a:pt x="162" y="286"/>
                    </a:lnTo>
                    <a:lnTo>
                      <a:pt x="137" y="289"/>
                    </a:lnTo>
                    <a:lnTo>
                      <a:pt x="114" y="292"/>
                    </a:lnTo>
                    <a:lnTo>
                      <a:pt x="92" y="292"/>
                    </a:lnTo>
                    <a:lnTo>
                      <a:pt x="72" y="290"/>
                    </a:lnTo>
                    <a:lnTo>
                      <a:pt x="53" y="289"/>
                    </a:lnTo>
                    <a:lnTo>
                      <a:pt x="35" y="285"/>
                    </a:lnTo>
                    <a:lnTo>
                      <a:pt x="17" y="281"/>
                    </a:lnTo>
                    <a:lnTo>
                      <a:pt x="17" y="281"/>
                    </a:lnTo>
                    <a:lnTo>
                      <a:pt x="0" y="29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66">
                <a:extLst>
                  <a:ext uri="{FF2B5EF4-FFF2-40B4-BE49-F238E27FC236}">
                    <a16:creationId xmlns:a16="http://schemas.microsoft.com/office/drawing/2014/main" xmlns="" id="{1A530398-7FC8-456B-8CA9-EE9D50810A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1125" y="2906713"/>
                <a:ext cx="609600" cy="500062"/>
              </a:xfrm>
              <a:custGeom>
                <a:avLst/>
                <a:gdLst>
                  <a:gd name="T0" fmla="*/ 364 w 384"/>
                  <a:gd name="T1" fmla="*/ 281 h 315"/>
                  <a:gd name="T2" fmla="*/ 364 w 384"/>
                  <a:gd name="T3" fmla="*/ 281 h 315"/>
                  <a:gd name="T4" fmla="*/ 384 w 384"/>
                  <a:gd name="T5" fmla="*/ 297 h 315"/>
                  <a:gd name="T6" fmla="*/ 384 w 384"/>
                  <a:gd name="T7" fmla="*/ 297 h 315"/>
                  <a:gd name="T8" fmla="*/ 366 w 384"/>
                  <a:gd name="T9" fmla="*/ 302 h 315"/>
                  <a:gd name="T10" fmla="*/ 345 w 384"/>
                  <a:gd name="T11" fmla="*/ 308 h 315"/>
                  <a:gd name="T12" fmla="*/ 325 w 384"/>
                  <a:gd name="T13" fmla="*/ 312 h 315"/>
                  <a:gd name="T14" fmla="*/ 302 w 384"/>
                  <a:gd name="T15" fmla="*/ 313 h 315"/>
                  <a:gd name="T16" fmla="*/ 279 w 384"/>
                  <a:gd name="T17" fmla="*/ 315 h 315"/>
                  <a:gd name="T18" fmla="*/ 253 w 384"/>
                  <a:gd name="T19" fmla="*/ 313 h 315"/>
                  <a:gd name="T20" fmla="*/ 226 w 384"/>
                  <a:gd name="T21" fmla="*/ 309 h 315"/>
                  <a:gd name="T22" fmla="*/ 197 w 384"/>
                  <a:gd name="T23" fmla="*/ 302 h 315"/>
                  <a:gd name="T24" fmla="*/ 197 w 384"/>
                  <a:gd name="T25" fmla="*/ 302 h 315"/>
                  <a:gd name="T26" fmla="*/ 182 w 384"/>
                  <a:gd name="T27" fmla="*/ 300 h 315"/>
                  <a:gd name="T28" fmla="*/ 168 w 384"/>
                  <a:gd name="T29" fmla="*/ 294 h 315"/>
                  <a:gd name="T30" fmla="*/ 155 w 384"/>
                  <a:gd name="T31" fmla="*/ 289 h 315"/>
                  <a:gd name="T32" fmla="*/ 143 w 384"/>
                  <a:gd name="T33" fmla="*/ 283 h 315"/>
                  <a:gd name="T34" fmla="*/ 119 w 384"/>
                  <a:gd name="T35" fmla="*/ 270 h 315"/>
                  <a:gd name="T36" fmla="*/ 99 w 384"/>
                  <a:gd name="T37" fmla="*/ 255 h 315"/>
                  <a:gd name="T38" fmla="*/ 81 w 384"/>
                  <a:gd name="T39" fmla="*/ 238 h 315"/>
                  <a:gd name="T40" fmla="*/ 65 w 384"/>
                  <a:gd name="T41" fmla="*/ 219 h 315"/>
                  <a:gd name="T42" fmla="*/ 51 w 384"/>
                  <a:gd name="T43" fmla="*/ 200 h 315"/>
                  <a:gd name="T44" fmla="*/ 41 w 384"/>
                  <a:gd name="T45" fmla="*/ 180 h 315"/>
                  <a:gd name="T46" fmla="*/ 30 w 384"/>
                  <a:gd name="T47" fmla="*/ 158 h 315"/>
                  <a:gd name="T48" fmla="*/ 21 w 384"/>
                  <a:gd name="T49" fmla="*/ 136 h 315"/>
                  <a:gd name="T50" fmla="*/ 15 w 384"/>
                  <a:gd name="T51" fmla="*/ 114 h 315"/>
                  <a:gd name="T52" fmla="*/ 9 w 384"/>
                  <a:gd name="T53" fmla="*/ 93 h 315"/>
                  <a:gd name="T54" fmla="*/ 5 w 384"/>
                  <a:gd name="T55" fmla="*/ 71 h 315"/>
                  <a:gd name="T56" fmla="*/ 2 w 384"/>
                  <a:gd name="T57" fmla="*/ 50 h 315"/>
                  <a:gd name="T58" fmla="*/ 1 w 384"/>
                  <a:gd name="T59" fmla="*/ 30 h 315"/>
                  <a:gd name="T60" fmla="*/ 0 w 384"/>
                  <a:gd name="T61" fmla="*/ 11 h 315"/>
                  <a:gd name="T62" fmla="*/ 0 w 384"/>
                  <a:gd name="T63" fmla="*/ 11 h 315"/>
                  <a:gd name="T64" fmla="*/ 1 w 384"/>
                  <a:gd name="T65" fmla="*/ 0 h 315"/>
                  <a:gd name="T66" fmla="*/ 1 w 384"/>
                  <a:gd name="T67" fmla="*/ 0 h 315"/>
                  <a:gd name="T68" fmla="*/ 2 w 384"/>
                  <a:gd name="T69" fmla="*/ 19 h 315"/>
                  <a:gd name="T70" fmla="*/ 4 w 384"/>
                  <a:gd name="T71" fmla="*/ 40 h 315"/>
                  <a:gd name="T72" fmla="*/ 8 w 384"/>
                  <a:gd name="T73" fmla="*/ 60 h 315"/>
                  <a:gd name="T74" fmla="*/ 12 w 384"/>
                  <a:gd name="T75" fmla="*/ 80 h 315"/>
                  <a:gd name="T76" fmla="*/ 17 w 384"/>
                  <a:gd name="T77" fmla="*/ 101 h 315"/>
                  <a:gd name="T78" fmla="*/ 24 w 384"/>
                  <a:gd name="T79" fmla="*/ 123 h 315"/>
                  <a:gd name="T80" fmla="*/ 34 w 384"/>
                  <a:gd name="T81" fmla="*/ 143 h 315"/>
                  <a:gd name="T82" fmla="*/ 43 w 384"/>
                  <a:gd name="T83" fmla="*/ 164 h 315"/>
                  <a:gd name="T84" fmla="*/ 56 w 384"/>
                  <a:gd name="T85" fmla="*/ 183 h 315"/>
                  <a:gd name="T86" fmla="*/ 69 w 384"/>
                  <a:gd name="T87" fmla="*/ 202 h 315"/>
                  <a:gd name="T88" fmla="*/ 84 w 384"/>
                  <a:gd name="T89" fmla="*/ 219 h 315"/>
                  <a:gd name="T90" fmla="*/ 102 w 384"/>
                  <a:gd name="T91" fmla="*/ 234 h 315"/>
                  <a:gd name="T92" fmla="*/ 122 w 384"/>
                  <a:gd name="T93" fmla="*/ 249 h 315"/>
                  <a:gd name="T94" fmla="*/ 144 w 384"/>
                  <a:gd name="T95" fmla="*/ 262 h 315"/>
                  <a:gd name="T96" fmla="*/ 170 w 384"/>
                  <a:gd name="T97" fmla="*/ 272 h 315"/>
                  <a:gd name="T98" fmla="*/ 197 w 384"/>
                  <a:gd name="T99" fmla="*/ 281 h 315"/>
                  <a:gd name="T100" fmla="*/ 197 w 384"/>
                  <a:gd name="T101" fmla="*/ 281 h 315"/>
                  <a:gd name="T102" fmla="*/ 222 w 384"/>
                  <a:gd name="T103" fmla="*/ 286 h 315"/>
                  <a:gd name="T104" fmla="*/ 246 w 384"/>
                  <a:gd name="T105" fmla="*/ 289 h 315"/>
                  <a:gd name="T106" fmla="*/ 269 w 384"/>
                  <a:gd name="T107" fmla="*/ 292 h 315"/>
                  <a:gd name="T108" fmla="*/ 291 w 384"/>
                  <a:gd name="T109" fmla="*/ 292 h 315"/>
                  <a:gd name="T110" fmla="*/ 311 w 384"/>
                  <a:gd name="T111" fmla="*/ 290 h 315"/>
                  <a:gd name="T112" fmla="*/ 330 w 384"/>
                  <a:gd name="T113" fmla="*/ 289 h 315"/>
                  <a:gd name="T114" fmla="*/ 348 w 384"/>
                  <a:gd name="T115" fmla="*/ 285 h 315"/>
                  <a:gd name="T116" fmla="*/ 364 w 384"/>
                  <a:gd name="T117" fmla="*/ 281 h 315"/>
                  <a:gd name="T118" fmla="*/ 364 w 384"/>
                  <a:gd name="T119" fmla="*/ 281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4" h="315">
                    <a:moveTo>
                      <a:pt x="364" y="281"/>
                    </a:moveTo>
                    <a:lnTo>
                      <a:pt x="364" y="281"/>
                    </a:lnTo>
                    <a:lnTo>
                      <a:pt x="384" y="297"/>
                    </a:lnTo>
                    <a:lnTo>
                      <a:pt x="384" y="297"/>
                    </a:lnTo>
                    <a:lnTo>
                      <a:pt x="366" y="302"/>
                    </a:lnTo>
                    <a:lnTo>
                      <a:pt x="345" y="308"/>
                    </a:lnTo>
                    <a:lnTo>
                      <a:pt x="325" y="312"/>
                    </a:lnTo>
                    <a:lnTo>
                      <a:pt x="302" y="313"/>
                    </a:lnTo>
                    <a:lnTo>
                      <a:pt x="279" y="315"/>
                    </a:lnTo>
                    <a:lnTo>
                      <a:pt x="253" y="313"/>
                    </a:lnTo>
                    <a:lnTo>
                      <a:pt x="226" y="309"/>
                    </a:lnTo>
                    <a:lnTo>
                      <a:pt x="197" y="302"/>
                    </a:lnTo>
                    <a:lnTo>
                      <a:pt x="197" y="302"/>
                    </a:lnTo>
                    <a:lnTo>
                      <a:pt x="182" y="300"/>
                    </a:lnTo>
                    <a:lnTo>
                      <a:pt x="168" y="294"/>
                    </a:lnTo>
                    <a:lnTo>
                      <a:pt x="155" y="289"/>
                    </a:lnTo>
                    <a:lnTo>
                      <a:pt x="143" y="283"/>
                    </a:lnTo>
                    <a:lnTo>
                      <a:pt x="119" y="270"/>
                    </a:lnTo>
                    <a:lnTo>
                      <a:pt x="99" y="255"/>
                    </a:lnTo>
                    <a:lnTo>
                      <a:pt x="81" y="238"/>
                    </a:lnTo>
                    <a:lnTo>
                      <a:pt x="65" y="219"/>
                    </a:lnTo>
                    <a:lnTo>
                      <a:pt x="51" y="200"/>
                    </a:lnTo>
                    <a:lnTo>
                      <a:pt x="41" y="180"/>
                    </a:lnTo>
                    <a:lnTo>
                      <a:pt x="30" y="158"/>
                    </a:lnTo>
                    <a:lnTo>
                      <a:pt x="21" y="136"/>
                    </a:lnTo>
                    <a:lnTo>
                      <a:pt x="15" y="114"/>
                    </a:lnTo>
                    <a:lnTo>
                      <a:pt x="9" y="93"/>
                    </a:lnTo>
                    <a:lnTo>
                      <a:pt x="5" y="71"/>
                    </a:lnTo>
                    <a:lnTo>
                      <a:pt x="2" y="50"/>
                    </a:lnTo>
                    <a:lnTo>
                      <a:pt x="1" y="30"/>
                    </a:lnTo>
                    <a:lnTo>
                      <a:pt x="0" y="11"/>
                    </a:lnTo>
                    <a:lnTo>
                      <a:pt x="0" y="11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2" y="19"/>
                    </a:lnTo>
                    <a:lnTo>
                      <a:pt x="4" y="40"/>
                    </a:lnTo>
                    <a:lnTo>
                      <a:pt x="8" y="60"/>
                    </a:lnTo>
                    <a:lnTo>
                      <a:pt x="12" y="80"/>
                    </a:lnTo>
                    <a:lnTo>
                      <a:pt x="17" y="101"/>
                    </a:lnTo>
                    <a:lnTo>
                      <a:pt x="24" y="123"/>
                    </a:lnTo>
                    <a:lnTo>
                      <a:pt x="34" y="143"/>
                    </a:lnTo>
                    <a:lnTo>
                      <a:pt x="43" y="164"/>
                    </a:lnTo>
                    <a:lnTo>
                      <a:pt x="56" y="183"/>
                    </a:lnTo>
                    <a:lnTo>
                      <a:pt x="69" y="202"/>
                    </a:lnTo>
                    <a:lnTo>
                      <a:pt x="84" y="219"/>
                    </a:lnTo>
                    <a:lnTo>
                      <a:pt x="102" y="234"/>
                    </a:lnTo>
                    <a:lnTo>
                      <a:pt x="122" y="249"/>
                    </a:lnTo>
                    <a:lnTo>
                      <a:pt x="144" y="262"/>
                    </a:lnTo>
                    <a:lnTo>
                      <a:pt x="170" y="272"/>
                    </a:lnTo>
                    <a:lnTo>
                      <a:pt x="197" y="281"/>
                    </a:lnTo>
                    <a:lnTo>
                      <a:pt x="197" y="281"/>
                    </a:lnTo>
                    <a:lnTo>
                      <a:pt x="222" y="286"/>
                    </a:lnTo>
                    <a:lnTo>
                      <a:pt x="246" y="289"/>
                    </a:lnTo>
                    <a:lnTo>
                      <a:pt x="269" y="292"/>
                    </a:lnTo>
                    <a:lnTo>
                      <a:pt x="291" y="292"/>
                    </a:lnTo>
                    <a:lnTo>
                      <a:pt x="311" y="290"/>
                    </a:lnTo>
                    <a:lnTo>
                      <a:pt x="330" y="289"/>
                    </a:lnTo>
                    <a:lnTo>
                      <a:pt x="348" y="285"/>
                    </a:lnTo>
                    <a:lnTo>
                      <a:pt x="364" y="281"/>
                    </a:lnTo>
                    <a:lnTo>
                      <a:pt x="364" y="28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67">
                <a:extLst>
                  <a:ext uri="{FF2B5EF4-FFF2-40B4-BE49-F238E27FC236}">
                    <a16:creationId xmlns:a16="http://schemas.microsoft.com/office/drawing/2014/main" xmlns="" id="{C81F8288-B2C9-4A2E-9155-C6BEFAB8CC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69475" y="1462088"/>
                <a:ext cx="1428750" cy="1301750"/>
              </a:xfrm>
              <a:custGeom>
                <a:avLst/>
                <a:gdLst>
                  <a:gd name="T0" fmla="*/ 0 w 900"/>
                  <a:gd name="T1" fmla="*/ 145 h 820"/>
                  <a:gd name="T2" fmla="*/ 192 w 900"/>
                  <a:gd name="T3" fmla="*/ 0 h 820"/>
                  <a:gd name="T4" fmla="*/ 192 w 900"/>
                  <a:gd name="T5" fmla="*/ 0 h 820"/>
                  <a:gd name="T6" fmla="*/ 214 w 900"/>
                  <a:gd name="T7" fmla="*/ 6 h 820"/>
                  <a:gd name="T8" fmla="*/ 234 w 900"/>
                  <a:gd name="T9" fmla="*/ 11 h 820"/>
                  <a:gd name="T10" fmla="*/ 253 w 900"/>
                  <a:gd name="T11" fmla="*/ 18 h 820"/>
                  <a:gd name="T12" fmla="*/ 272 w 900"/>
                  <a:gd name="T13" fmla="*/ 26 h 820"/>
                  <a:gd name="T14" fmla="*/ 291 w 900"/>
                  <a:gd name="T15" fmla="*/ 34 h 820"/>
                  <a:gd name="T16" fmla="*/ 309 w 900"/>
                  <a:gd name="T17" fmla="*/ 44 h 820"/>
                  <a:gd name="T18" fmla="*/ 343 w 900"/>
                  <a:gd name="T19" fmla="*/ 63 h 820"/>
                  <a:gd name="T20" fmla="*/ 376 w 900"/>
                  <a:gd name="T21" fmla="*/ 85 h 820"/>
                  <a:gd name="T22" fmla="*/ 406 w 900"/>
                  <a:gd name="T23" fmla="*/ 108 h 820"/>
                  <a:gd name="T24" fmla="*/ 434 w 900"/>
                  <a:gd name="T25" fmla="*/ 134 h 820"/>
                  <a:gd name="T26" fmla="*/ 462 w 900"/>
                  <a:gd name="T27" fmla="*/ 161 h 820"/>
                  <a:gd name="T28" fmla="*/ 487 w 900"/>
                  <a:gd name="T29" fmla="*/ 190 h 820"/>
                  <a:gd name="T30" fmla="*/ 511 w 900"/>
                  <a:gd name="T31" fmla="*/ 220 h 820"/>
                  <a:gd name="T32" fmla="*/ 534 w 900"/>
                  <a:gd name="T33" fmla="*/ 251 h 820"/>
                  <a:gd name="T34" fmla="*/ 554 w 900"/>
                  <a:gd name="T35" fmla="*/ 282 h 820"/>
                  <a:gd name="T36" fmla="*/ 575 w 900"/>
                  <a:gd name="T37" fmla="*/ 314 h 820"/>
                  <a:gd name="T38" fmla="*/ 594 w 900"/>
                  <a:gd name="T39" fmla="*/ 346 h 820"/>
                  <a:gd name="T40" fmla="*/ 629 w 900"/>
                  <a:gd name="T41" fmla="*/ 412 h 820"/>
                  <a:gd name="T42" fmla="*/ 693 w 900"/>
                  <a:gd name="T43" fmla="*/ 538 h 820"/>
                  <a:gd name="T44" fmla="*/ 724 w 900"/>
                  <a:gd name="T45" fmla="*/ 595 h 820"/>
                  <a:gd name="T46" fmla="*/ 739 w 900"/>
                  <a:gd name="T47" fmla="*/ 623 h 820"/>
                  <a:gd name="T48" fmla="*/ 756 w 900"/>
                  <a:gd name="T49" fmla="*/ 647 h 820"/>
                  <a:gd name="T50" fmla="*/ 771 w 900"/>
                  <a:gd name="T51" fmla="*/ 670 h 820"/>
                  <a:gd name="T52" fmla="*/ 787 w 900"/>
                  <a:gd name="T53" fmla="*/ 691 h 820"/>
                  <a:gd name="T54" fmla="*/ 805 w 900"/>
                  <a:gd name="T55" fmla="*/ 710 h 820"/>
                  <a:gd name="T56" fmla="*/ 821 w 900"/>
                  <a:gd name="T57" fmla="*/ 726 h 820"/>
                  <a:gd name="T58" fmla="*/ 840 w 900"/>
                  <a:gd name="T59" fmla="*/ 740 h 820"/>
                  <a:gd name="T60" fmla="*/ 859 w 900"/>
                  <a:gd name="T61" fmla="*/ 751 h 820"/>
                  <a:gd name="T62" fmla="*/ 869 w 900"/>
                  <a:gd name="T63" fmla="*/ 755 h 820"/>
                  <a:gd name="T64" fmla="*/ 879 w 900"/>
                  <a:gd name="T65" fmla="*/ 758 h 820"/>
                  <a:gd name="T66" fmla="*/ 889 w 900"/>
                  <a:gd name="T67" fmla="*/ 760 h 820"/>
                  <a:gd name="T68" fmla="*/ 900 w 900"/>
                  <a:gd name="T69" fmla="*/ 762 h 820"/>
                  <a:gd name="T70" fmla="*/ 900 w 900"/>
                  <a:gd name="T71" fmla="*/ 817 h 820"/>
                  <a:gd name="T72" fmla="*/ 900 w 900"/>
                  <a:gd name="T73" fmla="*/ 817 h 820"/>
                  <a:gd name="T74" fmla="*/ 885 w 900"/>
                  <a:gd name="T75" fmla="*/ 819 h 820"/>
                  <a:gd name="T76" fmla="*/ 870 w 900"/>
                  <a:gd name="T77" fmla="*/ 820 h 820"/>
                  <a:gd name="T78" fmla="*/ 854 w 900"/>
                  <a:gd name="T79" fmla="*/ 819 h 820"/>
                  <a:gd name="T80" fmla="*/ 839 w 900"/>
                  <a:gd name="T81" fmla="*/ 817 h 820"/>
                  <a:gd name="T82" fmla="*/ 807 w 900"/>
                  <a:gd name="T83" fmla="*/ 812 h 820"/>
                  <a:gd name="T84" fmla="*/ 776 w 900"/>
                  <a:gd name="T85" fmla="*/ 804 h 820"/>
                  <a:gd name="T86" fmla="*/ 745 w 900"/>
                  <a:gd name="T87" fmla="*/ 793 h 820"/>
                  <a:gd name="T88" fmla="*/ 716 w 900"/>
                  <a:gd name="T89" fmla="*/ 779 h 820"/>
                  <a:gd name="T90" fmla="*/ 686 w 900"/>
                  <a:gd name="T91" fmla="*/ 764 h 820"/>
                  <a:gd name="T92" fmla="*/ 659 w 900"/>
                  <a:gd name="T93" fmla="*/ 748 h 820"/>
                  <a:gd name="T94" fmla="*/ 633 w 900"/>
                  <a:gd name="T95" fmla="*/ 729 h 820"/>
                  <a:gd name="T96" fmla="*/ 609 w 900"/>
                  <a:gd name="T97" fmla="*/ 710 h 820"/>
                  <a:gd name="T98" fmla="*/ 587 w 900"/>
                  <a:gd name="T99" fmla="*/ 689 h 820"/>
                  <a:gd name="T100" fmla="*/ 566 w 900"/>
                  <a:gd name="T101" fmla="*/ 668 h 820"/>
                  <a:gd name="T102" fmla="*/ 549 w 900"/>
                  <a:gd name="T103" fmla="*/ 646 h 820"/>
                  <a:gd name="T104" fmla="*/ 534 w 900"/>
                  <a:gd name="T105" fmla="*/ 624 h 820"/>
                  <a:gd name="T106" fmla="*/ 521 w 900"/>
                  <a:gd name="T107" fmla="*/ 604 h 820"/>
                  <a:gd name="T108" fmla="*/ 513 w 900"/>
                  <a:gd name="T109" fmla="*/ 582 h 820"/>
                  <a:gd name="T110" fmla="*/ 0 w 900"/>
                  <a:gd name="T111" fmla="*/ 145 h 8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900" h="820">
                    <a:moveTo>
                      <a:pt x="0" y="145"/>
                    </a:moveTo>
                    <a:lnTo>
                      <a:pt x="192" y="0"/>
                    </a:lnTo>
                    <a:lnTo>
                      <a:pt x="192" y="0"/>
                    </a:lnTo>
                    <a:lnTo>
                      <a:pt x="214" y="6"/>
                    </a:lnTo>
                    <a:lnTo>
                      <a:pt x="234" y="11"/>
                    </a:lnTo>
                    <a:lnTo>
                      <a:pt x="253" y="18"/>
                    </a:lnTo>
                    <a:lnTo>
                      <a:pt x="272" y="26"/>
                    </a:lnTo>
                    <a:lnTo>
                      <a:pt x="291" y="34"/>
                    </a:lnTo>
                    <a:lnTo>
                      <a:pt x="309" y="44"/>
                    </a:lnTo>
                    <a:lnTo>
                      <a:pt x="343" y="63"/>
                    </a:lnTo>
                    <a:lnTo>
                      <a:pt x="376" y="85"/>
                    </a:lnTo>
                    <a:lnTo>
                      <a:pt x="406" y="108"/>
                    </a:lnTo>
                    <a:lnTo>
                      <a:pt x="434" y="134"/>
                    </a:lnTo>
                    <a:lnTo>
                      <a:pt x="462" y="161"/>
                    </a:lnTo>
                    <a:lnTo>
                      <a:pt x="487" y="190"/>
                    </a:lnTo>
                    <a:lnTo>
                      <a:pt x="511" y="220"/>
                    </a:lnTo>
                    <a:lnTo>
                      <a:pt x="534" y="251"/>
                    </a:lnTo>
                    <a:lnTo>
                      <a:pt x="554" y="282"/>
                    </a:lnTo>
                    <a:lnTo>
                      <a:pt x="575" y="314"/>
                    </a:lnTo>
                    <a:lnTo>
                      <a:pt x="594" y="346"/>
                    </a:lnTo>
                    <a:lnTo>
                      <a:pt x="629" y="412"/>
                    </a:lnTo>
                    <a:lnTo>
                      <a:pt x="693" y="538"/>
                    </a:lnTo>
                    <a:lnTo>
                      <a:pt x="724" y="595"/>
                    </a:lnTo>
                    <a:lnTo>
                      <a:pt x="739" y="623"/>
                    </a:lnTo>
                    <a:lnTo>
                      <a:pt x="756" y="647"/>
                    </a:lnTo>
                    <a:lnTo>
                      <a:pt x="771" y="670"/>
                    </a:lnTo>
                    <a:lnTo>
                      <a:pt x="787" y="691"/>
                    </a:lnTo>
                    <a:lnTo>
                      <a:pt x="805" y="710"/>
                    </a:lnTo>
                    <a:lnTo>
                      <a:pt x="821" y="726"/>
                    </a:lnTo>
                    <a:lnTo>
                      <a:pt x="840" y="740"/>
                    </a:lnTo>
                    <a:lnTo>
                      <a:pt x="859" y="751"/>
                    </a:lnTo>
                    <a:lnTo>
                      <a:pt x="869" y="755"/>
                    </a:lnTo>
                    <a:lnTo>
                      <a:pt x="879" y="758"/>
                    </a:lnTo>
                    <a:lnTo>
                      <a:pt x="889" y="760"/>
                    </a:lnTo>
                    <a:lnTo>
                      <a:pt x="900" y="762"/>
                    </a:lnTo>
                    <a:lnTo>
                      <a:pt x="900" y="817"/>
                    </a:lnTo>
                    <a:lnTo>
                      <a:pt x="900" y="817"/>
                    </a:lnTo>
                    <a:lnTo>
                      <a:pt x="885" y="819"/>
                    </a:lnTo>
                    <a:lnTo>
                      <a:pt x="870" y="820"/>
                    </a:lnTo>
                    <a:lnTo>
                      <a:pt x="854" y="819"/>
                    </a:lnTo>
                    <a:lnTo>
                      <a:pt x="839" y="817"/>
                    </a:lnTo>
                    <a:lnTo>
                      <a:pt x="807" y="812"/>
                    </a:lnTo>
                    <a:lnTo>
                      <a:pt x="776" y="804"/>
                    </a:lnTo>
                    <a:lnTo>
                      <a:pt x="745" y="793"/>
                    </a:lnTo>
                    <a:lnTo>
                      <a:pt x="716" y="779"/>
                    </a:lnTo>
                    <a:lnTo>
                      <a:pt x="686" y="764"/>
                    </a:lnTo>
                    <a:lnTo>
                      <a:pt x="659" y="748"/>
                    </a:lnTo>
                    <a:lnTo>
                      <a:pt x="633" y="729"/>
                    </a:lnTo>
                    <a:lnTo>
                      <a:pt x="609" y="710"/>
                    </a:lnTo>
                    <a:lnTo>
                      <a:pt x="587" y="689"/>
                    </a:lnTo>
                    <a:lnTo>
                      <a:pt x="566" y="668"/>
                    </a:lnTo>
                    <a:lnTo>
                      <a:pt x="549" y="646"/>
                    </a:lnTo>
                    <a:lnTo>
                      <a:pt x="534" y="624"/>
                    </a:lnTo>
                    <a:lnTo>
                      <a:pt x="521" y="604"/>
                    </a:lnTo>
                    <a:lnTo>
                      <a:pt x="513" y="582"/>
                    </a:lnTo>
                    <a:lnTo>
                      <a:pt x="0" y="1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68">
                <a:extLst>
                  <a:ext uri="{FF2B5EF4-FFF2-40B4-BE49-F238E27FC236}">
                    <a16:creationId xmlns:a16="http://schemas.microsoft.com/office/drawing/2014/main" xmlns="" id="{FF6D1230-348C-4387-A423-6B356C9C2C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0600" y="1462088"/>
                <a:ext cx="1247775" cy="1296987"/>
              </a:xfrm>
              <a:custGeom>
                <a:avLst/>
                <a:gdLst>
                  <a:gd name="T0" fmla="*/ 122 w 786"/>
                  <a:gd name="T1" fmla="*/ 0 h 817"/>
                  <a:gd name="T2" fmla="*/ 152 w 786"/>
                  <a:gd name="T3" fmla="*/ 8 h 817"/>
                  <a:gd name="T4" fmla="*/ 207 w 786"/>
                  <a:gd name="T5" fmla="*/ 28 h 817"/>
                  <a:gd name="T6" fmla="*/ 257 w 786"/>
                  <a:gd name="T7" fmla="*/ 53 h 817"/>
                  <a:gd name="T8" fmla="*/ 303 w 786"/>
                  <a:gd name="T9" fmla="*/ 82 h 817"/>
                  <a:gd name="T10" fmla="*/ 345 w 786"/>
                  <a:gd name="T11" fmla="*/ 116 h 817"/>
                  <a:gd name="T12" fmla="*/ 383 w 786"/>
                  <a:gd name="T13" fmla="*/ 153 h 817"/>
                  <a:gd name="T14" fmla="*/ 420 w 786"/>
                  <a:gd name="T15" fmla="*/ 192 h 817"/>
                  <a:gd name="T16" fmla="*/ 468 w 786"/>
                  <a:gd name="T17" fmla="*/ 256 h 817"/>
                  <a:gd name="T18" fmla="*/ 473 w 786"/>
                  <a:gd name="T19" fmla="*/ 292 h 817"/>
                  <a:gd name="T20" fmla="*/ 487 w 786"/>
                  <a:gd name="T21" fmla="*/ 393 h 817"/>
                  <a:gd name="T22" fmla="*/ 498 w 786"/>
                  <a:gd name="T23" fmla="*/ 480 h 817"/>
                  <a:gd name="T24" fmla="*/ 503 w 786"/>
                  <a:gd name="T25" fmla="*/ 504 h 817"/>
                  <a:gd name="T26" fmla="*/ 520 w 786"/>
                  <a:gd name="T27" fmla="*/ 551 h 817"/>
                  <a:gd name="T28" fmla="*/ 541 w 786"/>
                  <a:gd name="T29" fmla="*/ 595 h 817"/>
                  <a:gd name="T30" fmla="*/ 567 w 786"/>
                  <a:gd name="T31" fmla="*/ 636 h 817"/>
                  <a:gd name="T32" fmla="*/ 596 w 786"/>
                  <a:gd name="T33" fmla="*/ 670 h 817"/>
                  <a:gd name="T34" fmla="*/ 623 w 786"/>
                  <a:gd name="T35" fmla="*/ 696 h 817"/>
                  <a:gd name="T36" fmla="*/ 646 w 786"/>
                  <a:gd name="T37" fmla="*/ 714 h 817"/>
                  <a:gd name="T38" fmla="*/ 664 w 786"/>
                  <a:gd name="T39" fmla="*/ 722 h 817"/>
                  <a:gd name="T40" fmla="*/ 669 w 786"/>
                  <a:gd name="T41" fmla="*/ 721 h 817"/>
                  <a:gd name="T42" fmla="*/ 673 w 786"/>
                  <a:gd name="T43" fmla="*/ 717 h 817"/>
                  <a:gd name="T44" fmla="*/ 676 w 786"/>
                  <a:gd name="T45" fmla="*/ 710 h 817"/>
                  <a:gd name="T46" fmla="*/ 688 w 786"/>
                  <a:gd name="T47" fmla="*/ 694 h 817"/>
                  <a:gd name="T48" fmla="*/ 709 w 786"/>
                  <a:gd name="T49" fmla="*/ 680 h 817"/>
                  <a:gd name="T50" fmla="*/ 726 w 786"/>
                  <a:gd name="T51" fmla="*/ 702 h 817"/>
                  <a:gd name="T52" fmla="*/ 755 w 786"/>
                  <a:gd name="T53" fmla="*/ 729 h 817"/>
                  <a:gd name="T54" fmla="*/ 775 w 786"/>
                  <a:gd name="T55" fmla="*/ 744 h 817"/>
                  <a:gd name="T56" fmla="*/ 786 w 786"/>
                  <a:gd name="T57" fmla="*/ 749 h 817"/>
                  <a:gd name="T58" fmla="*/ 784 w 786"/>
                  <a:gd name="T59" fmla="*/ 782 h 817"/>
                  <a:gd name="T60" fmla="*/ 773 w 786"/>
                  <a:gd name="T61" fmla="*/ 817 h 817"/>
                  <a:gd name="T62" fmla="*/ 745 w 786"/>
                  <a:gd name="T63" fmla="*/ 813 h 817"/>
                  <a:gd name="T64" fmla="*/ 691 w 786"/>
                  <a:gd name="T65" fmla="*/ 798 h 817"/>
                  <a:gd name="T66" fmla="*/ 638 w 786"/>
                  <a:gd name="T67" fmla="*/ 777 h 817"/>
                  <a:gd name="T68" fmla="*/ 589 w 786"/>
                  <a:gd name="T69" fmla="*/ 747 h 817"/>
                  <a:gd name="T70" fmla="*/ 544 w 786"/>
                  <a:gd name="T71" fmla="*/ 713 h 817"/>
                  <a:gd name="T72" fmla="*/ 505 w 786"/>
                  <a:gd name="T73" fmla="*/ 677 h 817"/>
                  <a:gd name="T74" fmla="*/ 473 w 786"/>
                  <a:gd name="T75" fmla="*/ 639 h 817"/>
                  <a:gd name="T76" fmla="*/ 450 w 786"/>
                  <a:gd name="T77" fmla="*/ 601 h 817"/>
                  <a:gd name="T78" fmla="*/ 54 w 786"/>
                  <a:gd name="T79" fmla="*/ 250 h 817"/>
                  <a:gd name="T80" fmla="*/ 24 w 786"/>
                  <a:gd name="T81" fmla="*/ 168 h 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6" h="817">
                    <a:moveTo>
                      <a:pt x="0" y="93"/>
                    </a:moveTo>
                    <a:lnTo>
                      <a:pt x="122" y="0"/>
                    </a:lnTo>
                    <a:lnTo>
                      <a:pt x="122" y="0"/>
                    </a:lnTo>
                    <a:lnTo>
                      <a:pt x="152" y="8"/>
                    </a:lnTo>
                    <a:lnTo>
                      <a:pt x="179" y="17"/>
                    </a:lnTo>
                    <a:lnTo>
                      <a:pt x="207" y="28"/>
                    </a:lnTo>
                    <a:lnTo>
                      <a:pt x="232" y="40"/>
                    </a:lnTo>
                    <a:lnTo>
                      <a:pt x="257" y="53"/>
                    </a:lnTo>
                    <a:lnTo>
                      <a:pt x="280" y="67"/>
                    </a:lnTo>
                    <a:lnTo>
                      <a:pt x="303" y="82"/>
                    </a:lnTo>
                    <a:lnTo>
                      <a:pt x="325" y="98"/>
                    </a:lnTo>
                    <a:lnTo>
                      <a:pt x="345" y="116"/>
                    </a:lnTo>
                    <a:lnTo>
                      <a:pt x="366" y="134"/>
                    </a:lnTo>
                    <a:lnTo>
                      <a:pt x="383" y="153"/>
                    </a:lnTo>
                    <a:lnTo>
                      <a:pt x="402" y="172"/>
                    </a:lnTo>
                    <a:lnTo>
                      <a:pt x="420" y="192"/>
                    </a:lnTo>
                    <a:lnTo>
                      <a:pt x="437" y="214"/>
                    </a:lnTo>
                    <a:lnTo>
                      <a:pt x="468" y="256"/>
                    </a:lnTo>
                    <a:lnTo>
                      <a:pt x="468" y="256"/>
                    </a:lnTo>
                    <a:lnTo>
                      <a:pt x="473" y="292"/>
                    </a:lnTo>
                    <a:lnTo>
                      <a:pt x="479" y="327"/>
                    </a:lnTo>
                    <a:lnTo>
                      <a:pt x="487" y="393"/>
                    </a:lnTo>
                    <a:lnTo>
                      <a:pt x="494" y="452"/>
                    </a:lnTo>
                    <a:lnTo>
                      <a:pt x="498" y="480"/>
                    </a:lnTo>
                    <a:lnTo>
                      <a:pt x="503" y="504"/>
                    </a:lnTo>
                    <a:lnTo>
                      <a:pt x="503" y="504"/>
                    </a:lnTo>
                    <a:lnTo>
                      <a:pt x="510" y="527"/>
                    </a:lnTo>
                    <a:lnTo>
                      <a:pt x="520" y="551"/>
                    </a:lnTo>
                    <a:lnTo>
                      <a:pt x="529" y="574"/>
                    </a:lnTo>
                    <a:lnTo>
                      <a:pt x="541" y="595"/>
                    </a:lnTo>
                    <a:lnTo>
                      <a:pt x="555" y="616"/>
                    </a:lnTo>
                    <a:lnTo>
                      <a:pt x="567" y="636"/>
                    </a:lnTo>
                    <a:lnTo>
                      <a:pt x="582" y="654"/>
                    </a:lnTo>
                    <a:lnTo>
                      <a:pt x="596" y="670"/>
                    </a:lnTo>
                    <a:lnTo>
                      <a:pt x="609" y="684"/>
                    </a:lnTo>
                    <a:lnTo>
                      <a:pt x="623" y="696"/>
                    </a:lnTo>
                    <a:lnTo>
                      <a:pt x="635" y="707"/>
                    </a:lnTo>
                    <a:lnTo>
                      <a:pt x="646" y="714"/>
                    </a:lnTo>
                    <a:lnTo>
                      <a:pt x="656" y="719"/>
                    </a:lnTo>
                    <a:lnTo>
                      <a:pt x="664" y="722"/>
                    </a:lnTo>
                    <a:lnTo>
                      <a:pt x="667" y="721"/>
                    </a:lnTo>
                    <a:lnTo>
                      <a:pt x="669" y="721"/>
                    </a:lnTo>
                    <a:lnTo>
                      <a:pt x="672" y="718"/>
                    </a:lnTo>
                    <a:lnTo>
                      <a:pt x="673" y="717"/>
                    </a:lnTo>
                    <a:lnTo>
                      <a:pt x="673" y="717"/>
                    </a:lnTo>
                    <a:lnTo>
                      <a:pt x="676" y="710"/>
                    </a:lnTo>
                    <a:lnTo>
                      <a:pt x="680" y="703"/>
                    </a:lnTo>
                    <a:lnTo>
                      <a:pt x="688" y="694"/>
                    </a:lnTo>
                    <a:lnTo>
                      <a:pt x="698" y="685"/>
                    </a:lnTo>
                    <a:lnTo>
                      <a:pt x="709" y="680"/>
                    </a:lnTo>
                    <a:lnTo>
                      <a:pt x="709" y="680"/>
                    </a:lnTo>
                    <a:lnTo>
                      <a:pt x="726" y="702"/>
                    </a:lnTo>
                    <a:lnTo>
                      <a:pt x="745" y="721"/>
                    </a:lnTo>
                    <a:lnTo>
                      <a:pt x="755" y="729"/>
                    </a:lnTo>
                    <a:lnTo>
                      <a:pt x="766" y="737"/>
                    </a:lnTo>
                    <a:lnTo>
                      <a:pt x="775" y="744"/>
                    </a:lnTo>
                    <a:lnTo>
                      <a:pt x="786" y="749"/>
                    </a:lnTo>
                    <a:lnTo>
                      <a:pt x="786" y="749"/>
                    </a:lnTo>
                    <a:lnTo>
                      <a:pt x="785" y="764"/>
                    </a:lnTo>
                    <a:lnTo>
                      <a:pt x="784" y="782"/>
                    </a:lnTo>
                    <a:lnTo>
                      <a:pt x="779" y="800"/>
                    </a:lnTo>
                    <a:lnTo>
                      <a:pt x="773" y="817"/>
                    </a:lnTo>
                    <a:lnTo>
                      <a:pt x="773" y="817"/>
                    </a:lnTo>
                    <a:lnTo>
                      <a:pt x="745" y="813"/>
                    </a:lnTo>
                    <a:lnTo>
                      <a:pt x="718" y="808"/>
                    </a:lnTo>
                    <a:lnTo>
                      <a:pt x="691" y="798"/>
                    </a:lnTo>
                    <a:lnTo>
                      <a:pt x="664" y="789"/>
                    </a:lnTo>
                    <a:lnTo>
                      <a:pt x="638" y="777"/>
                    </a:lnTo>
                    <a:lnTo>
                      <a:pt x="612" y="762"/>
                    </a:lnTo>
                    <a:lnTo>
                      <a:pt x="589" y="747"/>
                    </a:lnTo>
                    <a:lnTo>
                      <a:pt x="566" y="730"/>
                    </a:lnTo>
                    <a:lnTo>
                      <a:pt x="544" y="713"/>
                    </a:lnTo>
                    <a:lnTo>
                      <a:pt x="524" y="695"/>
                    </a:lnTo>
                    <a:lnTo>
                      <a:pt x="505" y="677"/>
                    </a:lnTo>
                    <a:lnTo>
                      <a:pt x="488" y="658"/>
                    </a:lnTo>
                    <a:lnTo>
                      <a:pt x="473" y="639"/>
                    </a:lnTo>
                    <a:lnTo>
                      <a:pt x="461" y="620"/>
                    </a:lnTo>
                    <a:lnTo>
                      <a:pt x="450" y="601"/>
                    </a:lnTo>
                    <a:lnTo>
                      <a:pt x="443" y="582"/>
                    </a:lnTo>
                    <a:lnTo>
                      <a:pt x="54" y="250"/>
                    </a:lnTo>
                    <a:lnTo>
                      <a:pt x="54" y="250"/>
                    </a:lnTo>
                    <a:lnTo>
                      <a:pt x="24" y="168"/>
                    </a:lnTo>
                    <a:lnTo>
                      <a:pt x="0" y="9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69">
                <a:extLst>
                  <a:ext uri="{FF2B5EF4-FFF2-40B4-BE49-F238E27FC236}">
                    <a16:creationId xmlns:a16="http://schemas.microsoft.com/office/drawing/2014/main" xmlns="" id="{3078D342-839E-4235-B2BA-2C5B4DC696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0600" y="1462088"/>
                <a:ext cx="1247775" cy="1296987"/>
              </a:xfrm>
              <a:custGeom>
                <a:avLst/>
                <a:gdLst>
                  <a:gd name="T0" fmla="*/ 122 w 786"/>
                  <a:gd name="T1" fmla="*/ 0 h 817"/>
                  <a:gd name="T2" fmla="*/ 152 w 786"/>
                  <a:gd name="T3" fmla="*/ 8 h 817"/>
                  <a:gd name="T4" fmla="*/ 207 w 786"/>
                  <a:gd name="T5" fmla="*/ 28 h 817"/>
                  <a:gd name="T6" fmla="*/ 257 w 786"/>
                  <a:gd name="T7" fmla="*/ 53 h 817"/>
                  <a:gd name="T8" fmla="*/ 303 w 786"/>
                  <a:gd name="T9" fmla="*/ 82 h 817"/>
                  <a:gd name="T10" fmla="*/ 345 w 786"/>
                  <a:gd name="T11" fmla="*/ 116 h 817"/>
                  <a:gd name="T12" fmla="*/ 383 w 786"/>
                  <a:gd name="T13" fmla="*/ 153 h 817"/>
                  <a:gd name="T14" fmla="*/ 420 w 786"/>
                  <a:gd name="T15" fmla="*/ 192 h 817"/>
                  <a:gd name="T16" fmla="*/ 468 w 786"/>
                  <a:gd name="T17" fmla="*/ 256 h 817"/>
                  <a:gd name="T18" fmla="*/ 473 w 786"/>
                  <a:gd name="T19" fmla="*/ 292 h 817"/>
                  <a:gd name="T20" fmla="*/ 487 w 786"/>
                  <a:gd name="T21" fmla="*/ 393 h 817"/>
                  <a:gd name="T22" fmla="*/ 498 w 786"/>
                  <a:gd name="T23" fmla="*/ 480 h 817"/>
                  <a:gd name="T24" fmla="*/ 503 w 786"/>
                  <a:gd name="T25" fmla="*/ 504 h 817"/>
                  <a:gd name="T26" fmla="*/ 520 w 786"/>
                  <a:gd name="T27" fmla="*/ 551 h 817"/>
                  <a:gd name="T28" fmla="*/ 541 w 786"/>
                  <a:gd name="T29" fmla="*/ 595 h 817"/>
                  <a:gd name="T30" fmla="*/ 567 w 786"/>
                  <a:gd name="T31" fmla="*/ 636 h 817"/>
                  <a:gd name="T32" fmla="*/ 596 w 786"/>
                  <a:gd name="T33" fmla="*/ 670 h 817"/>
                  <a:gd name="T34" fmla="*/ 623 w 786"/>
                  <a:gd name="T35" fmla="*/ 696 h 817"/>
                  <a:gd name="T36" fmla="*/ 646 w 786"/>
                  <a:gd name="T37" fmla="*/ 714 h 817"/>
                  <a:gd name="T38" fmla="*/ 664 w 786"/>
                  <a:gd name="T39" fmla="*/ 722 h 817"/>
                  <a:gd name="T40" fmla="*/ 669 w 786"/>
                  <a:gd name="T41" fmla="*/ 721 h 817"/>
                  <a:gd name="T42" fmla="*/ 673 w 786"/>
                  <a:gd name="T43" fmla="*/ 717 h 817"/>
                  <a:gd name="T44" fmla="*/ 676 w 786"/>
                  <a:gd name="T45" fmla="*/ 710 h 817"/>
                  <a:gd name="T46" fmla="*/ 688 w 786"/>
                  <a:gd name="T47" fmla="*/ 694 h 817"/>
                  <a:gd name="T48" fmla="*/ 709 w 786"/>
                  <a:gd name="T49" fmla="*/ 680 h 817"/>
                  <a:gd name="T50" fmla="*/ 726 w 786"/>
                  <a:gd name="T51" fmla="*/ 702 h 817"/>
                  <a:gd name="T52" fmla="*/ 755 w 786"/>
                  <a:gd name="T53" fmla="*/ 729 h 817"/>
                  <a:gd name="T54" fmla="*/ 775 w 786"/>
                  <a:gd name="T55" fmla="*/ 744 h 817"/>
                  <a:gd name="T56" fmla="*/ 786 w 786"/>
                  <a:gd name="T57" fmla="*/ 749 h 817"/>
                  <a:gd name="T58" fmla="*/ 784 w 786"/>
                  <a:gd name="T59" fmla="*/ 782 h 817"/>
                  <a:gd name="T60" fmla="*/ 773 w 786"/>
                  <a:gd name="T61" fmla="*/ 817 h 817"/>
                  <a:gd name="T62" fmla="*/ 745 w 786"/>
                  <a:gd name="T63" fmla="*/ 813 h 817"/>
                  <a:gd name="T64" fmla="*/ 691 w 786"/>
                  <a:gd name="T65" fmla="*/ 798 h 817"/>
                  <a:gd name="T66" fmla="*/ 638 w 786"/>
                  <a:gd name="T67" fmla="*/ 777 h 817"/>
                  <a:gd name="T68" fmla="*/ 589 w 786"/>
                  <a:gd name="T69" fmla="*/ 747 h 817"/>
                  <a:gd name="T70" fmla="*/ 544 w 786"/>
                  <a:gd name="T71" fmla="*/ 713 h 817"/>
                  <a:gd name="T72" fmla="*/ 505 w 786"/>
                  <a:gd name="T73" fmla="*/ 677 h 817"/>
                  <a:gd name="T74" fmla="*/ 473 w 786"/>
                  <a:gd name="T75" fmla="*/ 639 h 817"/>
                  <a:gd name="T76" fmla="*/ 450 w 786"/>
                  <a:gd name="T77" fmla="*/ 601 h 817"/>
                  <a:gd name="T78" fmla="*/ 54 w 786"/>
                  <a:gd name="T79" fmla="*/ 250 h 817"/>
                  <a:gd name="T80" fmla="*/ 24 w 786"/>
                  <a:gd name="T81" fmla="*/ 168 h 8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86" h="817">
                    <a:moveTo>
                      <a:pt x="0" y="93"/>
                    </a:moveTo>
                    <a:lnTo>
                      <a:pt x="122" y="0"/>
                    </a:lnTo>
                    <a:lnTo>
                      <a:pt x="122" y="0"/>
                    </a:lnTo>
                    <a:lnTo>
                      <a:pt x="152" y="8"/>
                    </a:lnTo>
                    <a:lnTo>
                      <a:pt x="179" y="17"/>
                    </a:lnTo>
                    <a:lnTo>
                      <a:pt x="207" y="28"/>
                    </a:lnTo>
                    <a:lnTo>
                      <a:pt x="232" y="40"/>
                    </a:lnTo>
                    <a:lnTo>
                      <a:pt x="257" y="53"/>
                    </a:lnTo>
                    <a:lnTo>
                      <a:pt x="280" y="67"/>
                    </a:lnTo>
                    <a:lnTo>
                      <a:pt x="303" y="82"/>
                    </a:lnTo>
                    <a:lnTo>
                      <a:pt x="325" y="98"/>
                    </a:lnTo>
                    <a:lnTo>
                      <a:pt x="345" y="116"/>
                    </a:lnTo>
                    <a:lnTo>
                      <a:pt x="366" y="134"/>
                    </a:lnTo>
                    <a:lnTo>
                      <a:pt x="383" y="153"/>
                    </a:lnTo>
                    <a:lnTo>
                      <a:pt x="402" y="172"/>
                    </a:lnTo>
                    <a:lnTo>
                      <a:pt x="420" y="192"/>
                    </a:lnTo>
                    <a:lnTo>
                      <a:pt x="437" y="214"/>
                    </a:lnTo>
                    <a:lnTo>
                      <a:pt x="468" y="256"/>
                    </a:lnTo>
                    <a:lnTo>
                      <a:pt x="468" y="256"/>
                    </a:lnTo>
                    <a:lnTo>
                      <a:pt x="473" y="292"/>
                    </a:lnTo>
                    <a:lnTo>
                      <a:pt x="479" y="327"/>
                    </a:lnTo>
                    <a:lnTo>
                      <a:pt x="487" y="393"/>
                    </a:lnTo>
                    <a:lnTo>
                      <a:pt x="494" y="452"/>
                    </a:lnTo>
                    <a:lnTo>
                      <a:pt x="498" y="480"/>
                    </a:lnTo>
                    <a:lnTo>
                      <a:pt x="503" y="504"/>
                    </a:lnTo>
                    <a:lnTo>
                      <a:pt x="503" y="504"/>
                    </a:lnTo>
                    <a:lnTo>
                      <a:pt x="510" y="527"/>
                    </a:lnTo>
                    <a:lnTo>
                      <a:pt x="520" y="551"/>
                    </a:lnTo>
                    <a:lnTo>
                      <a:pt x="529" y="574"/>
                    </a:lnTo>
                    <a:lnTo>
                      <a:pt x="541" y="595"/>
                    </a:lnTo>
                    <a:lnTo>
                      <a:pt x="555" y="616"/>
                    </a:lnTo>
                    <a:lnTo>
                      <a:pt x="567" y="636"/>
                    </a:lnTo>
                    <a:lnTo>
                      <a:pt x="582" y="654"/>
                    </a:lnTo>
                    <a:lnTo>
                      <a:pt x="596" y="670"/>
                    </a:lnTo>
                    <a:lnTo>
                      <a:pt x="609" y="684"/>
                    </a:lnTo>
                    <a:lnTo>
                      <a:pt x="623" y="696"/>
                    </a:lnTo>
                    <a:lnTo>
                      <a:pt x="635" y="707"/>
                    </a:lnTo>
                    <a:lnTo>
                      <a:pt x="646" y="714"/>
                    </a:lnTo>
                    <a:lnTo>
                      <a:pt x="656" y="719"/>
                    </a:lnTo>
                    <a:lnTo>
                      <a:pt x="664" y="722"/>
                    </a:lnTo>
                    <a:lnTo>
                      <a:pt x="667" y="721"/>
                    </a:lnTo>
                    <a:lnTo>
                      <a:pt x="669" y="721"/>
                    </a:lnTo>
                    <a:lnTo>
                      <a:pt x="672" y="718"/>
                    </a:lnTo>
                    <a:lnTo>
                      <a:pt x="673" y="717"/>
                    </a:lnTo>
                    <a:lnTo>
                      <a:pt x="673" y="717"/>
                    </a:lnTo>
                    <a:lnTo>
                      <a:pt x="676" y="710"/>
                    </a:lnTo>
                    <a:lnTo>
                      <a:pt x="680" y="703"/>
                    </a:lnTo>
                    <a:lnTo>
                      <a:pt x="688" y="694"/>
                    </a:lnTo>
                    <a:lnTo>
                      <a:pt x="698" y="685"/>
                    </a:lnTo>
                    <a:lnTo>
                      <a:pt x="709" y="680"/>
                    </a:lnTo>
                    <a:lnTo>
                      <a:pt x="709" y="680"/>
                    </a:lnTo>
                    <a:lnTo>
                      <a:pt x="726" y="702"/>
                    </a:lnTo>
                    <a:lnTo>
                      <a:pt x="745" y="721"/>
                    </a:lnTo>
                    <a:lnTo>
                      <a:pt x="755" y="729"/>
                    </a:lnTo>
                    <a:lnTo>
                      <a:pt x="766" y="737"/>
                    </a:lnTo>
                    <a:lnTo>
                      <a:pt x="775" y="744"/>
                    </a:lnTo>
                    <a:lnTo>
                      <a:pt x="786" y="749"/>
                    </a:lnTo>
                    <a:lnTo>
                      <a:pt x="786" y="749"/>
                    </a:lnTo>
                    <a:lnTo>
                      <a:pt x="785" y="764"/>
                    </a:lnTo>
                    <a:lnTo>
                      <a:pt x="784" y="782"/>
                    </a:lnTo>
                    <a:lnTo>
                      <a:pt x="779" y="800"/>
                    </a:lnTo>
                    <a:lnTo>
                      <a:pt x="773" y="817"/>
                    </a:lnTo>
                    <a:lnTo>
                      <a:pt x="773" y="817"/>
                    </a:lnTo>
                    <a:lnTo>
                      <a:pt x="745" y="813"/>
                    </a:lnTo>
                    <a:lnTo>
                      <a:pt x="718" y="808"/>
                    </a:lnTo>
                    <a:lnTo>
                      <a:pt x="691" y="798"/>
                    </a:lnTo>
                    <a:lnTo>
                      <a:pt x="664" y="789"/>
                    </a:lnTo>
                    <a:lnTo>
                      <a:pt x="638" y="777"/>
                    </a:lnTo>
                    <a:lnTo>
                      <a:pt x="612" y="762"/>
                    </a:lnTo>
                    <a:lnTo>
                      <a:pt x="589" y="747"/>
                    </a:lnTo>
                    <a:lnTo>
                      <a:pt x="566" y="730"/>
                    </a:lnTo>
                    <a:lnTo>
                      <a:pt x="544" y="713"/>
                    </a:lnTo>
                    <a:lnTo>
                      <a:pt x="524" y="695"/>
                    </a:lnTo>
                    <a:lnTo>
                      <a:pt x="505" y="677"/>
                    </a:lnTo>
                    <a:lnTo>
                      <a:pt x="488" y="658"/>
                    </a:lnTo>
                    <a:lnTo>
                      <a:pt x="473" y="639"/>
                    </a:lnTo>
                    <a:lnTo>
                      <a:pt x="461" y="620"/>
                    </a:lnTo>
                    <a:lnTo>
                      <a:pt x="450" y="601"/>
                    </a:lnTo>
                    <a:lnTo>
                      <a:pt x="443" y="582"/>
                    </a:lnTo>
                    <a:lnTo>
                      <a:pt x="54" y="250"/>
                    </a:lnTo>
                    <a:lnTo>
                      <a:pt x="54" y="250"/>
                    </a:lnTo>
                    <a:lnTo>
                      <a:pt x="24" y="168"/>
                    </a:lnTo>
                    <a:lnTo>
                      <a:pt x="0" y="9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71">
                <a:extLst>
                  <a:ext uri="{FF2B5EF4-FFF2-40B4-BE49-F238E27FC236}">
                    <a16:creationId xmlns:a16="http://schemas.microsoft.com/office/drawing/2014/main" xmlns="" id="{533909F8-4F31-48EE-9769-064C21F02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34638" y="1973263"/>
                <a:ext cx="687387" cy="785812"/>
              </a:xfrm>
              <a:custGeom>
                <a:avLst/>
                <a:gdLst>
                  <a:gd name="T0" fmla="*/ 433 w 433"/>
                  <a:gd name="T1" fmla="*/ 468 h 495"/>
                  <a:gd name="T2" fmla="*/ 424 w 433"/>
                  <a:gd name="T3" fmla="*/ 495 h 495"/>
                  <a:gd name="T4" fmla="*/ 396 w 433"/>
                  <a:gd name="T5" fmla="*/ 491 h 495"/>
                  <a:gd name="T6" fmla="*/ 342 w 433"/>
                  <a:gd name="T7" fmla="*/ 476 h 495"/>
                  <a:gd name="T8" fmla="*/ 289 w 433"/>
                  <a:gd name="T9" fmla="*/ 455 h 495"/>
                  <a:gd name="T10" fmla="*/ 240 w 433"/>
                  <a:gd name="T11" fmla="*/ 425 h 495"/>
                  <a:gd name="T12" fmla="*/ 195 w 433"/>
                  <a:gd name="T13" fmla="*/ 391 h 495"/>
                  <a:gd name="T14" fmla="*/ 156 w 433"/>
                  <a:gd name="T15" fmla="*/ 355 h 495"/>
                  <a:gd name="T16" fmla="*/ 124 w 433"/>
                  <a:gd name="T17" fmla="*/ 317 h 495"/>
                  <a:gd name="T18" fmla="*/ 101 w 433"/>
                  <a:gd name="T19" fmla="*/ 279 h 495"/>
                  <a:gd name="T20" fmla="*/ 0 w 433"/>
                  <a:gd name="T21" fmla="*/ 181 h 495"/>
                  <a:gd name="T22" fmla="*/ 11 w 433"/>
                  <a:gd name="T23" fmla="*/ 145 h 495"/>
                  <a:gd name="T24" fmla="*/ 37 w 433"/>
                  <a:gd name="T25" fmla="*/ 83 h 495"/>
                  <a:gd name="T26" fmla="*/ 71 w 433"/>
                  <a:gd name="T27" fmla="*/ 15 h 495"/>
                  <a:gd name="T28" fmla="*/ 79 w 433"/>
                  <a:gd name="T29" fmla="*/ 0 h 495"/>
                  <a:gd name="T30" fmla="*/ 104 w 433"/>
                  <a:gd name="T31" fmla="*/ 100 h 495"/>
                  <a:gd name="T32" fmla="*/ 112 w 433"/>
                  <a:gd name="T33" fmla="*/ 124 h 495"/>
                  <a:gd name="T34" fmla="*/ 116 w 433"/>
                  <a:gd name="T35" fmla="*/ 130 h 495"/>
                  <a:gd name="T36" fmla="*/ 122 w 433"/>
                  <a:gd name="T37" fmla="*/ 148 h 495"/>
                  <a:gd name="T38" fmla="*/ 122 w 433"/>
                  <a:gd name="T39" fmla="*/ 167 h 495"/>
                  <a:gd name="T40" fmla="*/ 116 w 433"/>
                  <a:gd name="T41" fmla="*/ 193 h 495"/>
                  <a:gd name="T42" fmla="*/ 112 w 433"/>
                  <a:gd name="T43" fmla="*/ 209 h 495"/>
                  <a:gd name="T44" fmla="*/ 109 w 433"/>
                  <a:gd name="T45" fmla="*/ 226 h 495"/>
                  <a:gd name="T46" fmla="*/ 112 w 433"/>
                  <a:gd name="T47" fmla="*/ 245 h 495"/>
                  <a:gd name="T48" fmla="*/ 120 w 433"/>
                  <a:gd name="T49" fmla="*/ 267 h 495"/>
                  <a:gd name="T50" fmla="*/ 135 w 433"/>
                  <a:gd name="T51" fmla="*/ 290 h 495"/>
                  <a:gd name="T52" fmla="*/ 181 w 433"/>
                  <a:gd name="T53" fmla="*/ 342 h 495"/>
                  <a:gd name="T54" fmla="*/ 248 w 433"/>
                  <a:gd name="T55" fmla="*/ 403 h 495"/>
                  <a:gd name="T56" fmla="*/ 266 w 433"/>
                  <a:gd name="T57" fmla="*/ 416 h 495"/>
                  <a:gd name="T58" fmla="*/ 297 w 433"/>
                  <a:gd name="T59" fmla="*/ 438 h 495"/>
                  <a:gd name="T60" fmla="*/ 327 w 433"/>
                  <a:gd name="T61" fmla="*/ 453 h 495"/>
                  <a:gd name="T62" fmla="*/ 353 w 433"/>
                  <a:gd name="T63" fmla="*/ 463 h 495"/>
                  <a:gd name="T64" fmla="*/ 383 w 433"/>
                  <a:gd name="T65" fmla="*/ 468 h 495"/>
                  <a:gd name="T66" fmla="*/ 406 w 433"/>
                  <a:gd name="T67" fmla="*/ 468 h 495"/>
                  <a:gd name="T68" fmla="*/ 409 w 433"/>
                  <a:gd name="T69" fmla="*/ 468 h 4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33" h="495">
                    <a:moveTo>
                      <a:pt x="433" y="468"/>
                    </a:moveTo>
                    <a:lnTo>
                      <a:pt x="433" y="468"/>
                    </a:lnTo>
                    <a:lnTo>
                      <a:pt x="429" y="482"/>
                    </a:lnTo>
                    <a:lnTo>
                      <a:pt x="424" y="495"/>
                    </a:lnTo>
                    <a:lnTo>
                      <a:pt x="424" y="495"/>
                    </a:lnTo>
                    <a:lnTo>
                      <a:pt x="396" y="491"/>
                    </a:lnTo>
                    <a:lnTo>
                      <a:pt x="369" y="486"/>
                    </a:lnTo>
                    <a:lnTo>
                      <a:pt x="342" y="476"/>
                    </a:lnTo>
                    <a:lnTo>
                      <a:pt x="315" y="467"/>
                    </a:lnTo>
                    <a:lnTo>
                      <a:pt x="289" y="455"/>
                    </a:lnTo>
                    <a:lnTo>
                      <a:pt x="263" y="440"/>
                    </a:lnTo>
                    <a:lnTo>
                      <a:pt x="240" y="425"/>
                    </a:lnTo>
                    <a:lnTo>
                      <a:pt x="217" y="408"/>
                    </a:lnTo>
                    <a:lnTo>
                      <a:pt x="195" y="391"/>
                    </a:lnTo>
                    <a:lnTo>
                      <a:pt x="175" y="373"/>
                    </a:lnTo>
                    <a:lnTo>
                      <a:pt x="156" y="355"/>
                    </a:lnTo>
                    <a:lnTo>
                      <a:pt x="139" y="336"/>
                    </a:lnTo>
                    <a:lnTo>
                      <a:pt x="124" y="317"/>
                    </a:lnTo>
                    <a:lnTo>
                      <a:pt x="112" y="298"/>
                    </a:lnTo>
                    <a:lnTo>
                      <a:pt x="101" y="279"/>
                    </a:lnTo>
                    <a:lnTo>
                      <a:pt x="94" y="260"/>
                    </a:lnTo>
                    <a:lnTo>
                      <a:pt x="0" y="181"/>
                    </a:lnTo>
                    <a:lnTo>
                      <a:pt x="0" y="181"/>
                    </a:lnTo>
                    <a:lnTo>
                      <a:pt x="11" y="145"/>
                    </a:lnTo>
                    <a:lnTo>
                      <a:pt x="24" y="113"/>
                    </a:lnTo>
                    <a:lnTo>
                      <a:pt x="37" y="83"/>
                    </a:lnTo>
                    <a:lnTo>
                      <a:pt x="49" y="56"/>
                    </a:lnTo>
                    <a:lnTo>
                      <a:pt x="71" y="15"/>
                    </a:lnTo>
                    <a:lnTo>
                      <a:pt x="79" y="0"/>
                    </a:lnTo>
                    <a:lnTo>
                      <a:pt x="79" y="0"/>
                    </a:lnTo>
                    <a:lnTo>
                      <a:pt x="96" y="68"/>
                    </a:lnTo>
                    <a:lnTo>
                      <a:pt x="104" y="100"/>
                    </a:lnTo>
                    <a:lnTo>
                      <a:pt x="108" y="114"/>
                    </a:lnTo>
                    <a:lnTo>
                      <a:pt x="112" y="124"/>
                    </a:lnTo>
                    <a:lnTo>
                      <a:pt x="112" y="124"/>
                    </a:lnTo>
                    <a:lnTo>
                      <a:pt x="116" y="130"/>
                    </a:lnTo>
                    <a:lnTo>
                      <a:pt x="119" y="139"/>
                    </a:lnTo>
                    <a:lnTo>
                      <a:pt x="122" y="148"/>
                    </a:lnTo>
                    <a:lnTo>
                      <a:pt x="122" y="158"/>
                    </a:lnTo>
                    <a:lnTo>
                      <a:pt x="122" y="167"/>
                    </a:lnTo>
                    <a:lnTo>
                      <a:pt x="120" y="179"/>
                    </a:lnTo>
                    <a:lnTo>
                      <a:pt x="116" y="193"/>
                    </a:lnTo>
                    <a:lnTo>
                      <a:pt x="112" y="209"/>
                    </a:lnTo>
                    <a:lnTo>
                      <a:pt x="112" y="209"/>
                    </a:lnTo>
                    <a:lnTo>
                      <a:pt x="109" y="218"/>
                    </a:lnTo>
                    <a:lnTo>
                      <a:pt x="109" y="226"/>
                    </a:lnTo>
                    <a:lnTo>
                      <a:pt x="109" y="235"/>
                    </a:lnTo>
                    <a:lnTo>
                      <a:pt x="112" y="245"/>
                    </a:lnTo>
                    <a:lnTo>
                      <a:pt x="116" y="256"/>
                    </a:lnTo>
                    <a:lnTo>
                      <a:pt x="120" y="267"/>
                    </a:lnTo>
                    <a:lnTo>
                      <a:pt x="127" y="278"/>
                    </a:lnTo>
                    <a:lnTo>
                      <a:pt x="135" y="290"/>
                    </a:lnTo>
                    <a:lnTo>
                      <a:pt x="156" y="314"/>
                    </a:lnTo>
                    <a:lnTo>
                      <a:pt x="181" y="342"/>
                    </a:lnTo>
                    <a:lnTo>
                      <a:pt x="211" y="372"/>
                    </a:lnTo>
                    <a:lnTo>
                      <a:pt x="248" y="403"/>
                    </a:lnTo>
                    <a:lnTo>
                      <a:pt x="248" y="403"/>
                    </a:lnTo>
                    <a:lnTo>
                      <a:pt x="266" y="416"/>
                    </a:lnTo>
                    <a:lnTo>
                      <a:pt x="282" y="429"/>
                    </a:lnTo>
                    <a:lnTo>
                      <a:pt x="297" y="438"/>
                    </a:lnTo>
                    <a:lnTo>
                      <a:pt x="312" y="446"/>
                    </a:lnTo>
                    <a:lnTo>
                      <a:pt x="327" y="453"/>
                    </a:lnTo>
                    <a:lnTo>
                      <a:pt x="341" y="459"/>
                    </a:lnTo>
                    <a:lnTo>
                      <a:pt x="353" y="463"/>
                    </a:lnTo>
                    <a:lnTo>
                      <a:pt x="364" y="466"/>
                    </a:lnTo>
                    <a:lnTo>
                      <a:pt x="383" y="468"/>
                    </a:lnTo>
                    <a:lnTo>
                      <a:pt x="398" y="468"/>
                    </a:lnTo>
                    <a:lnTo>
                      <a:pt x="406" y="468"/>
                    </a:lnTo>
                    <a:lnTo>
                      <a:pt x="409" y="468"/>
                    </a:lnTo>
                    <a:lnTo>
                      <a:pt x="409" y="468"/>
                    </a:lnTo>
                    <a:lnTo>
                      <a:pt x="433" y="46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72">
                <a:extLst>
                  <a:ext uri="{FF2B5EF4-FFF2-40B4-BE49-F238E27FC236}">
                    <a16:creationId xmlns:a16="http://schemas.microsoft.com/office/drawing/2014/main" xmlns="" id="{2DAD5856-F34A-42A7-9AC4-1A111F856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1613" y="1460500"/>
                <a:ext cx="1485900" cy="804862"/>
              </a:xfrm>
              <a:custGeom>
                <a:avLst/>
                <a:gdLst>
                  <a:gd name="T0" fmla="*/ 35 w 936"/>
                  <a:gd name="T1" fmla="*/ 507 h 507"/>
                  <a:gd name="T2" fmla="*/ 0 w 936"/>
                  <a:gd name="T3" fmla="*/ 417 h 507"/>
                  <a:gd name="T4" fmla="*/ 9 w 936"/>
                  <a:gd name="T5" fmla="*/ 377 h 507"/>
                  <a:gd name="T6" fmla="*/ 27 w 936"/>
                  <a:gd name="T7" fmla="*/ 338 h 507"/>
                  <a:gd name="T8" fmla="*/ 52 w 936"/>
                  <a:gd name="T9" fmla="*/ 298 h 507"/>
                  <a:gd name="T10" fmla="*/ 83 w 936"/>
                  <a:gd name="T11" fmla="*/ 260 h 507"/>
                  <a:gd name="T12" fmla="*/ 120 w 936"/>
                  <a:gd name="T13" fmla="*/ 222 h 507"/>
                  <a:gd name="T14" fmla="*/ 160 w 936"/>
                  <a:gd name="T15" fmla="*/ 187 h 507"/>
                  <a:gd name="T16" fmla="*/ 205 w 936"/>
                  <a:gd name="T17" fmla="*/ 154 h 507"/>
                  <a:gd name="T18" fmla="*/ 252 w 936"/>
                  <a:gd name="T19" fmla="*/ 122 h 507"/>
                  <a:gd name="T20" fmla="*/ 351 w 936"/>
                  <a:gd name="T21" fmla="*/ 68 h 507"/>
                  <a:gd name="T22" fmla="*/ 426 w 936"/>
                  <a:gd name="T23" fmla="*/ 37 h 507"/>
                  <a:gd name="T24" fmla="*/ 475 w 936"/>
                  <a:gd name="T25" fmla="*/ 20 h 507"/>
                  <a:gd name="T26" fmla="*/ 520 w 936"/>
                  <a:gd name="T27" fmla="*/ 8 h 507"/>
                  <a:gd name="T28" fmla="*/ 563 w 936"/>
                  <a:gd name="T29" fmla="*/ 1 h 507"/>
                  <a:gd name="T30" fmla="*/ 601 w 936"/>
                  <a:gd name="T31" fmla="*/ 0 h 507"/>
                  <a:gd name="T32" fmla="*/ 619 w 936"/>
                  <a:gd name="T33" fmla="*/ 1 h 507"/>
                  <a:gd name="T34" fmla="*/ 678 w 936"/>
                  <a:gd name="T35" fmla="*/ 20 h 507"/>
                  <a:gd name="T36" fmla="*/ 728 w 936"/>
                  <a:gd name="T37" fmla="*/ 43 h 507"/>
                  <a:gd name="T38" fmla="*/ 770 w 936"/>
                  <a:gd name="T39" fmla="*/ 71 h 507"/>
                  <a:gd name="T40" fmla="*/ 807 w 936"/>
                  <a:gd name="T41" fmla="*/ 99 h 507"/>
                  <a:gd name="T42" fmla="*/ 838 w 936"/>
                  <a:gd name="T43" fmla="*/ 132 h 507"/>
                  <a:gd name="T44" fmla="*/ 864 w 936"/>
                  <a:gd name="T45" fmla="*/ 165 h 507"/>
                  <a:gd name="T46" fmla="*/ 885 w 936"/>
                  <a:gd name="T47" fmla="*/ 200 h 507"/>
                  <a:gd name="T48" fmla="*/ 901 w 936"/>
                  <a:gd name="T49" fmla="*/ 234 h 507"/>
                  <a:gd name="T50" fmla="*/ 913 w 936"/>
                  <a:gd name="T51" fmla="*/ 270 h 507"/>
                  <a:gd name="T52" fmla="*/ 928 w 936"/>
                  <a:gd name="T53" fmla="*/ 336 h 507"/>
                  <a:gd name="T54" fmla="*/ 934 w 936"/>
                  <a:gd name="T55" fmla="*/ 395 h 507"/>
                  <a:gd name="T56" fmla="*/ 936 w 936"/>
                  <a:gd name="T57" fmla="*/ 458 h 507"/>
                  <a:gd name="T58" fmla="*/ 825 w 936"/>
                  <a:gd name="T59" fmla="*/ 464 h 507"/>
                  <a:gd name="T60" fmla="*/ 486 w 936"/>
                  <a:gd name="T61" fmla="*/ 482 h 507"/>
                  <a:gd name="T62" fmla="*/ 147 w 936"/>
                  <a:gd name="T63" fmla="*/ 500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36" h="507">
                    <a:moveTo>
                      <a:pt x="35" y="507"/>
                    </a:moveTo>
                    <a:lnTo>
                      <a:pt x="35" y="507"/>
                    </a:lnTo>
                    <a:lnTo>
                      <a:pt x="0" y="417"/>
                    </a:lnTo>
                    <a:lnTo>
                      <a:pt x="0" y="417"/>
                    </a:lnTo>
                    <a:lnTo>
                      <a:pt x="3" y="396"/>
                    </a:lnTo>
                    <a:lnTo>
                      <a:pt x="9" y="377"/>
                    </a:lnTo>
                    <a:lnTo>
                      <a:pt x="16" y="357"/>
                    </a:lnTo>
                    <a:lnTo>
                      <a:pt x="27" y="338"/>
                    </a:lnTo>
                    <a:lnTo>
                      <a:pt x="38" y="317"/>
                    </a:lnTo>
                    <a:lnTo>
                      <a:pt x="52" y="298"/>
                    </a:lnTo>
                    <a:lnTo>
                      <a:pt x="67" y="279"/>
                    </a:lnTo>
                    <a:lnTo>
                      <a:pt x="83" y="260"/>
                    </a:lnTo>
                    <a:lnTo>
                      <a:pt x="101" y="241"/>
                    </a:lnTo>
                    <a:lnTo>
                      <a:pt x="120" y="222"/>
                    </a:lnTo>
                    <a:lnTo>
                      <a:pt x="139" y="204"/>
                    </a:lnTo>
                    <a:lnTo>
                      <a:pt x="160" y="187"/>
                    </a:lnTo>
                    <a:lnTo>
                      <a:pt x="182" y="170"/>
                    </a:lnTo>
                    <a:lnTo>
                      <a:pt x="205" y="154"/>
                    </a:lnTo>
                    <a:lnTo>
                      <a:pt x="229" y="137"/>
                    </a:lnTo>
                    <a:lnTo>
                      <a:pt x="252" y="122"/>
                    </a:lnTo>
                    <a:lnTo>
                      <a:pt x="302" y="94"/>
                    </a:lnTo>
                    <a:lnTo>
                      <a:pt x="351" y="68"/>
                    </a:lnTo>
                    <a:lnTo>
                      <a:pt x="401" y="46"/>
                    </a:lnTo>
                    <a:lnTo>
                      <a:pt x="426" y="37"/>
                    </a:lnTo>
                    <a:lnTo>
                      <a:pt x="450" y="29"/>
                    </a:lnTo>
                    <a:lnTo>
                      <a:pt x="475" y="20"/>
                    </a:lnTo>
                    <a:lnTo>
                      <a:pt x="498" y="14"/>
                    </a:lnTo>
                    <a:lnTo>
                      <a:pt x="520" y="8"/>
                    </a:lnTo>
                    <a:lnTo>
                      <a:pt x="542" y="4"/>
                    </a:lnTo>
                    <a:lnTo>
                      <a:pt x="563" y="1"/>
                    </a:lnTo>
                    <a:lnTo>
                      <a:pt x="582" y="0"/>
                    </a:lnTo>
                    <a:lnTo>
                      <a:pt x="601" y="0"/>
                    </a:lnTo>
                    <a:lnTo>
                      <a:pt x="619" y="1"/>
                    </a:lnTo>
                    <a:lnTo>
                      <a:pt x="619" y="1"/>
                    </a:lnTo>
                    <a:lnTo>
                      <a:pt x="649" y="11"/>
                    </a:lnTo>
                    <a:lnTo>
                      <a:pt x="678" y="20"/>
                    </a:lnTo>
                    <a:lnTo>
                      <a:pt x="704" y="31"/>
                    </a:lnTo>
                    <a:lnTo>
                      <a:pt x="728" y="43"/>
                    </a:lnTo>
                    <a:lnTo>
                      <a:pt x="750" y="57"/>
                    </a:lnTo>
                    <a:lnTo>
                      <a:pt x="770" y="71"/>
                    </a:lnTo>
                    <a:lnTo>
                      <a:pt x="791" y="84"/>
                    </a:lnTo>
                    <a:lnTo>
                      <a:pt x="807" y="99"/>
                    </a:lnTo>
                    <a:lnTo>
                      <a:pt x="823" y="116"/>
                    </a:lnTo>
                    <a:lnTo>
                      <a:pt x="838" y="132"/>
                    </a:lnTo>
                    <a:lnTo>
                      <a:pt x="852" y="148"/>
                    </a:lnTo>
                    <a:lnTo>
                      <a:pt x="864" y="165"/>
                    </a:lnTo>
                    <a:lnTo>
                      <a:pt x="875" y="182"/>
                    </a:lnTo>
                    <a:lnTo>
                      <a:pt x="885" y="200"/>
                    </a:lnTo>
                    <a:lnTo>
                      <a:pt x="893" y="218"/>
                    </a:lnTo>
                    <a:lnTo>
                      <a:pt x="901" y="234"/>
                    </a:lnTo>
                    <a:lnTo>
                      <a:pt x="908" y="252"/>
                    </a:lnTo>
                    <a:lnTo>
                      <a:pt x="913" y="270"/>
                    </a:lnTo>
                    <a:lnTo>
                      <a:pt x="921" y="304"/>
                    </a:lnTo>
                    <a:lnTo>
                      <a:pt x="928" y="336"/>
                    </a:lnTo>
                    <a:lnTo>
                      <a:pt x="932" y="366"/>
                    </a:lnTo>
                    <a:lnTo>
                      <a:pt x="934" y="395"/>
                    </a:lnTo>
                    <a:lnTo>
                      <a:pt x="935" y="419"/>
                    </a:lnTo>
                    <a:lnTo>
                      <a:pt x="936" y="458"/>
                    </a:lnTo>
                    <a:lnTo>
                      <a:pt x="936" y="458"/>
                    </a:lnTo>
                    <a:lnTo>
                      <a:pt x="825" y="464"/>
                    </a:lnTo>
                    <a:lnTo>
                      <a:pt x="712" y="471"/>
                    </a:lnTo>
                    <a:lnTo>
                      <a:pt x="486" y="482"/>
                    </a:lnTo>
                    <a:lnTo>
                      <a:pt x="260" y="493"/>
                    </a:lnTo>
                    <a:lnTo>
                      <a:pt x="147" y="500"/>
                    </a:lnTo>
                    <a:lnTo>
                      <a:pt x="35" y="5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73">
                <a:extLst>
                  <a:ext uri="{FF2B5EF4-FFF2-40B4-BE49-F238E27FC236}">
                    <a16:creationId xmlns:a16="http://schemas.microsoft.com/office/drawing/2014/main" xmlns="" id="{B5ED8B74-7938-4153-875B-7A7D180BB0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1613" y="1460500"/>
                <a:ext cx="1485900" cy="804862"/>
              </a:xfrm>
              <a:custGeom>
                <a:avLst/>
                <a:gdLst>
                  <a:gd name="T0" fmla="*/ 35 w 936"/>
                  <a:gd name="T1" fmla="*/ 507 h 507"/>
                  <a:gd name="T2" fmla="*/ 0 w 936"/>
                  <a:gd name="T3" fmla="*/ 417 h 507"/>
                  <a:gd name="T4" fmla="*/ 9 w 936"/>
                  <a:gd name="T5" fmla="*/ 377 h 507"/>
                  <a:gd name="T6" fmla="*/ 27 w 936"/>
                  <a:gd name="T7" fmla="*/ 338 h 507"/>
                  <a:gd name="T8" fmla="*/ 52 w 936"/>
                  <a:gd name="T9" fmla="*/ 298 h 507"/>
                  <a:gd name="T10" fmla="*/ 83 w 936"/>
                  <a:gd name="T11" fmla="*/ 260 h 507"/>
                  <a:gd name="T12" fmla="*/ 120 w 936"/>
                  <a:gd name="T13" fmla="*/ 222 h 507"/>
                  <a:gd name="T14" fmla="*/ 160 w 936"/>
                  <a:gd name="T15" fmla="*/ 187 h 507"/>
                  <a:gd name="T16" fmla="*/ 205 w 936"/>
                  <a:gd name="T17" fmla="*/ 154 h 507"/>
                  <a:gd name="T18" fmla="*/ 252 w 936"/>
                  <a:gd name="T19" fmla="*/ 122 h 507"/>
                  <a:gd name="T20" fmla="*/ 351 w 936"/>
                  <a:gd name="T21" fmla="*/ 68 h 507"/>
                  <a:gd name="T22" fmla="*/ 426 w 936"/>
                  <a:gd name="T23" fmla="*/ 37 h 507"/>
                  <a:gd name="T24" fmla="*/ 475 w 936"/>
                  <a:gd name="T25" fmla="*/ 20 h 507"/>
                  <a:gd name="T26" fmla="*/ 520 w 936"/>
                  <a:gd name="T27" fmla="*/ 8 h 507"/>
                  <a:gd name="T28" fmla="*/ 563 w 936"/>
                  <a:gd name="T29" fmla="*/ 1 h 507"/>
                  <a:gd name="T30" fmla="*/ 601 w 936"/>
                  <a:gd name="T31" fmla="*/ 0 h 507"/>
                  <a:gd name="T32" fmla="*/ 619 w 936"/>
                  <a:gd name="T33" fmla="*/ 1 h 507"/>
                  <a:gd name="T34" fmla="*/ 678 w 936"/>
                  <a:gd name="T35" fmla="*/ 20 h 507"/>
                  <a:gd name="T36" fmla="*/ 728 w 936"/>
                  <a:gd name="T37" fmla="*/ 43 h 507"/>
                  <a:gd name="T38" fmla="*/ 770 w 936"/>
                  <a:gd name="T39" fmla="*/ 71 h 507"/>
                  <a:gd name="T40" fmla="*/ 807 w 936"/>
                  <a:gd name="T41" fmla="*/ 99 h 507"/>
                  <a:gd name="T42" fmla="*/ 838 w 936"/>
                  <a:gd name="T43" fmla="*/ 132 h 507"/>
                  <a:gd name="T44" fmla="*/ 864 w 936"/>
                  <a:gd name="T45" fmla="*/ 165 h 507"/>
                  <a:gd name="T46" fmla="*/ 885 w 936"/>
                  <a:gd name="T47" fmla="*/ 200 h 507"/>
                  <a:gd name="T48" fmla="*/ 901 w 936"/>
                  <a:gd name="T49" fmla="*/ 234 h 507"/>
                  <a:gd name="T50" fmla="*/ 913 w 936"/>
                  <a:gd name="T51" fmla="*/ 270 h 507"/>
                  <a:gd name="T52" fmla="*/ 928 w 936"/>
                  <a:gd name="T53" fmla="*/ 336 h 507"/>
                  <a:gd name="T54" fmla="*/ 934 w 936"/>
                  <a:gd name="T55" fmla="*/ 395 h 507"/>
                  <a:gd name="T56" fmla="*/ 936 w 936"/>
                  <a:gd name="T57" fmla="*/ 458 h 507"/>
                  <a:gd name="T58" fmla="*/ 825 w 936"/>
                  <a:gd name="T59" fmla="*/ 464 h 507"/>
                  <a:gd name="T60" fmla="*/ 486 w 936"/>
                  <a:gd name="T61" fmla="*/ 482 h 507"/>
                  <a:gd name="T62" fmla="*/ 147 w 936"/>
                  <a:gd name="T63" fmla="*/ 500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36" h="507">
                    <a:moveTo>
                      <a:pt x="35" y="507"/>
                    </a:moveTo>
                    <a:lnTo>
                      <a:pt x="35" y="507"/>
                    </a:lnTo>
                    <a:lnTo>
                      <a:pt x="0" y="417"/>
                    </a:lnTo>
                    <a:lnTo>
                      <a:pt x="0" y="417"/>
                    </a:lnTo>
                    <a:lnTo>
                      <a:pt x="3" y="396"/>
                    </a:lnTo>
                    <a:lnTo>
                      <a:pt x="9" y="377"/>
                    </a:lnTo>
                    <a:lnTo>
                      <a:pt x="16" y="357"/>
                    </a:lnTo>
                    <a:lnTo>
                      <a:pt x="27" y="338"/>
                    </a:lnTo>
                    <a:lnTo>
                      <a:pt x="38" y="317"/>
                    </a:lnTo>
                    <a:lnTo>
                      <a:pt x="52" y="298"/>
                    </a:lnTo>
                    <a:lnTo>
                      <a:pt x="67" y="279"/>
                    </a:lnTo>
                    <a:lnTo>
                      <a:pt x="83" y="260"/>
                    </a:lnTo>
                    <a:lnTo>
                      <a:pt x="101" y="241"/>
                    </a:lnTo>
                    <a:lnTo>
                      <a:pt x="120" y="222"/>
                    </a:lnTo>
                    <a:lnTo>
                      <a:pt x="139" y="204"/>
                    </a:lnTo>
                    <a:lnTo>
                      <a:pt x="160" y="187"/>
                    </a:lnTo>
                    <a:lnTo>
                      <a:pt x="182" y="170"/>
                    </a:lnTo>
                    <a:lnTo>
                      <a:pt x="205" y="154"/>
                    </a:lnTo>
                    <a:lnTo>
                      <a:pt x="229" y="137"/>
                    </a:lnTo>
                    <a:lnTo>
                      <a:pt x="252" y="122"/>
                    </a:lnTo>
                    <a:lnTo>
                      <a:pt x="302" y="94"/>
                    </a:lnTo>
                    <a:lnTo>
                      <a:pt x="351" y="68"/>
                    </a:lnTo>
                    <a:lnTo>
                      <a:pt x="401" y="46"/>
                    </a:lnTo>
                    <a:lnTo>
                      <a:pt x="426" y="37"/>
                    </a:lnTo>
                    <a:lnTo>
                      <a:pt x="450" y="29"/>
                    </a:lnTo>
                    <a:lnTo>
                      <a:pt x="475" y="20"/>
                    </a:lnTo>
                    <a:lnTo>
                      <a:pt x="498" y="14"/>
                    </a:lnTo>
                    <a:lnTo>
                      <a:pt x="520" y="8"/>
                    </a:lnTo>
                    <a:lnTo>
                      <a:pt x="542" y="4"/>
                    </a:lnTo>
                    <a:lnTo>
                      <a:pt x="563" y="1"/>
                    </a:lnTo>
                    <a:lnTo>
                      <a:pt x="582" y="0"/>
                    </a:lnTo>
                    <a:lnTo>
                      <a:pt x="601" y="0"/>
                    </a:lnTo>
                    <a:lnTo>
                      <a:pt x="619" y="1"/>
                    </a:lnTo>
                    <a:lnTo>
                      <a:pt x="619" y="1"/>
                    </a:lnTo>
                    <a:lnTo>
                      <a:pt x="649" y="11"/>
                    </a:lnTo>
                    <a:lnTo>
                      <a:pt x="678" y="20"/>
                    </a:lnTo>
                    <a:lnTo>
                      <a:pt x="704" y="31"/>
                    </a:lnTo>
                    <a:lnTo>
                      <a:pt x="728" y="43"/>
                    </a:lnTo>
                    <a:lnTo>
                      <a:pt x="750" y="57"/>
                    </a:lnTo>
                    <a:lnTo>
                      <a:pt x="770" y="71"/>
                    </a:lnTo>
                    <a:lnTo>
                      <a:pt x="791" y="84"/>
                    </a:lnTo>
                    <a:lnTo>
                      <a:pt x="807" y="99"/>
                    </a:lnTo>
                    <a:lnTo>
                      <a:pt x="823" y="116"/>
                    </a:lnTo>
                    <a:lnTo>
                      <a:pt x="838" y="132"/>
                    </a:lnTo>
                    <a:lnTo>
                      <a:pt x="852" y="148"/>
                    </a:lnTo>
                    <a:lnTo>
                      <a:pt x="864" y="165"/>
                    </a:lnTo>
                    <a:lnTo>
                      <a:pt x="875" y="182"/>
                    </a:lnTo>
                    <a:lnTo>
                      <a:pt x="885" y="200"/>
                    </a:lnTo>
                    <a:lnTo>
                      <a:pt x="893" y="218"/>
                    </a:lnTo>
                    <a:lnTo>
                      <a:pt x="901" y="234"/>
                    </a:lnTo>
                    <a:lnTo>
                      <a:pt x="908" y="252"/>
                    </a:lnTo>
                    <a:lnTo>
                      <a:pt x="913" y="270"/>
                    </a:lnTo>
                    <a:lnTo>
                      <a:pt x="921" y="304"/>
                    </a:lnTo>
                    <a:lnTo>
                      <a:pt x="928" y="336"/>
                    </a:lnTo>
                    <a:lnTo>
                      <a:pt x="932" y="366"/>
                    </a:lnTo>
                    <a:lnTo>
                      <a:pt x="934" y="395"/>
                    </a:lnTo>
                    <a:lnTo>
                      <a:pt x="935" y="419"/>
                    </a:lnTo>
                    <a:lnTo>
                      <a:pt x="936" y="458"/>
                    </a:lnTo>
                    <a:lnTo>
                      <a:pt x="936" y="458"/>
                    </a:lnTo>
                    <a:lnTo>
                      <a:pt x="825" y="464"/>
                    </a:lnTo>
                    <a:lnTo>
                      <a:pt x="712" y="471"/>
                    </a:lnTo>
                    <a:lnTo>
                      <a:pt x="486" y="482"/>
                    </a:lnTo>
                    <a:lnTo>
                      <a:pt x="260" y="493"/>
                    </a:lnTo>
                    <a:lnTo>
                      <a:pt x="147" y="500"/>
                    </a:lnTo>
                    <a:lnTo>
                      <a:pt x="35" y="50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74">
                <a:extLst>
                  <a:ext uri="{FF2B5EF4-FFF2-40B4-BE49-F238E27FC236}">
                    <a16:creationId xmlns:a16="http://schemas.microsoft.com/office/drawing/2014/main" xmlns="" id="{BA980405-F211-4DF2-AEEE-390052825E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1613" y="1462088"/>
                <a:ext cx="1485900" cy="785812"/>
              </a:xfrm>
              <a:custGeom>
                <a:avLst/>
                <a:gdLst>
                  <a:gd name="T0" fmla="*/ 0 w 936"/>
                  <a:gd name="T1" fmla="*/ 416 h 495"/>
                  <a:gd name="T2" fmla="*/ 3 w 936"/>
                  <a:gd name="T3" fmla="*/ 399 h 495"/>
                  <a:gd name="T4" fmla="*/ 7 w 936"/>
                  <a:gd name="T5" fmla="*/ 382 h 495"/>
                  <a:gd name="T6" fmla="*/ 71 w 936"/>
                  <a:gd name="T7" fmla="*/ 342 h 495"/>
                  <a:gd name="T8" fmla="*/ 111 w 936"/>
                  <a:gd name="T9" fmla="*/ 320 h 495"/>
                  <a:gd name="T10" fmla="*/ 160 w 936"/>
                  <a:gd name="T11" fmla="*/ 299 h 495"/>
                  <a:gd name="T12" fmla="*/ 218 w 936"/>
                  <a:gd name="T13" fmla="*/ 278 h 495"/>
                  <a:gd name="T14" fmla="*/ 287 w 936"/>
                  <a:gd name="T15" fmla="*/ 263 h 495"/>
                  <a:gd name="T16" fmla="*/ 366 w 936"/>
                  <a:gd name="T17" fmla="*/ 252 h 495"/>
                  <a:gd name="T18" fmla="*/ 459 w 936"/>
                  <a:gd name="T19" fmla="*/ 247 h 495"/>
                  <a:gd name="T20" fmla="*/ 616 w 936"/>
                  <a:gd name="T21" fmla="*/ 245 h 495"/>
                  <a:gd name="T22" fmla="*/ 690 w 936"/>
                  <a:gd name="T23" fmla="*/ 243 h 495"/>
                  <a:gd name="T24" fmla="*/ 721 w 936"/>
                  <a:gd name="T25" fmla="*/ 237 h 495"/>
                  <a:gd name="T26" fmla="*/ 740 w 936"/>
                  <a:gd name="T27" fmla="*/ 229 h 495"/>
                  <a:gd name="T28" fmla="*/ 751 w 936"/>
                  <a:gd name="T29" fmla="*/ 217 h 495"/>
                  <a:gd name="T30" fmla="*/ 755 w 936"/>
                  <a:gd name="T31" fmla="*/ 199 h 495"/>
                  <a:gd name="T32" fmla="*/ 755 w 936"/>
                  <a:gd name="T33" fmla="*/ 190 h 495"/>
                  <a:gd name="T34" fmla="*/ 751 w 936"/>
                  <a:gd name="T35" fmla="*/ 165 h 495"/>
                  <a:gd name="T36" fmla="*/ 739 w 936"/>
                  <a:gd name="T37" fmla="*/ 136 h 495"/>
                  <a:gd name="T38" fmla="*/ 723 w 936"/>
                  <a:gd name="T39" fmla="*/ 107 h 495"/>
                  <a:gd name="T40" fmla="*/ 682 w 936"/>
                  <a:gd name="T41" fmla="*/ 51 h 495"/>
                  <a:gd name="T42" fmla="*/ 649 w 936"/>
                  <a:gd name="T43" fmla="*/ 18 h 495"/>
                  <a:gd name="T44" fmla="*/ 629 w 936"/>
                  <a:gd name="T45" fmla="*/ 4 h 495"/>
                  <a:gd name="T46" fmla="*/ 619 w 936"/>
                  <a:gd name="T47" fmla="*/ 0 h 495"/>
                  <a:gd name="T48" fmla="*/ 678 w 936"/>
                  <a:gd name="T49" fmla="*/ 19 h 495"/>
                  <a:gd name="T50" fmla="*/ 728 w 936"/>
                  <a:gd name="T51" fmla="*/ 42 h 495"/>
                  <a:gd name="T52" fmla="*/ 770 w 936"/>
                  <a:gd name="T53" fmla="*/ 70 h 495"/>
                  <a:gd name="T54" fmla="*/ 807 w 936"/>
                  <a:gd name="T55" fmla="*/ 98 h 495"/>
                  <a:gd name="T56" fmla="*/ 838 w 936"/>
                  <a:gd name="T57" fmla="*/ 131 h 495"/>
                  <a:gd name="T58" fmla="*/ 864 w 936"/>
                  <a:gd name="T59" fmla="*/ 164 h 495"/>
                  <a:gd name="T60" fmla="*/ 885 w 936"/>
                  <a:gd name="T61" fmla="*/ 199 h 495"/>
                  <a:gd name="T62" fmla="*/ 901 w 936"/>
                  <a:gd name="T63" fmla="*/ 233 h 495"/>
                  <a:gd name="T64" fmla="*/ 913 w 936"/>
                  <a:gd name="T65" fmla="*/ 269 h 495"/>
                  <a:gd name="T66" fmla="*/ 928 w 936"/>
                  <a:gd name="T67" fmla="*/ 335 h 495"/>
                  <a:gd name="T68" fmla="*/ 934 w 936"/>
                  <a:gd name="T69" fmla="*/ 394 h 495"/>
                  <a:gd name="T70" fmla="*/ 936 w 936"/>
                  <a:gd name="T71" fmla="*/ 457 h 495"/>
                  <a:gd name="T72" fmla="*/ 761 w 936"/>
                  <a:gd name="T73" fmla="*/ 467 h 495"/>
                  <a:gd name="T74" fmla="*/ 407 w 936"/>
                  <a:gd name="T75" fmla="*/ 485 h 495"/>
                  <a:gd name="T76" fmla="*/ 230 w 936"/>
                  <a:gd name="T77" fmla="*/ 495 h 495"/>
                  <a:gd name="T78" fmla="*/ 75 w 936"/>
                  <a:gd name="T79" fmla="*/ 472 h 495"/>
                  <a:gd name="T80" fmla="*/ 18 w 936"/>
                  <a:gd name="T81" fmla="*/ 461 h 4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936" h="495">
                    <a:moveTo>
                      <a:pt x="18" y="461"/>
                    </a:moveTo>
                    <a:lnTo>
                      <a:pt x="0" y="416"/>
                    </a:lnTo>
                    <a:lnTo>
                      <a:pt x="0" y="416"/>
                    </a:lnTo>
                    <a:lnTo>
                      <a:pt x="3" y="399"/>
                    </a:lnTo>
                    <a:lnTo>
                      <a:pt x="7" y="382"/>
                    </a:lnTo>
                    <a:lnTo>
                      <a:pt x="7" y="382"/>
                    </a:lnTo>
                    <a:lnTo>
                      <a:pt x="35" y="363"/>
                    </a:lnTo>
                    <a:lnTo>
                      <a:pt x="71" y="342"/>
                    </a:lnTo>
                    <a:lnTo>
                      <a:pt x="90" y="331"/>
                    </a:lnTo>
                    <a:lnTo>
                      <a:pt x="111" y="320"/>
                    </a:lnTo>
                    <a:lnTo>
                      <a:pt x="135" y="308"/>
                    </a:lnTo>
                    <a:lnTo>
                      <a:pt x="160" y="299"/>
                    </a:lnTo>
                    <a:lnTo>
                      <a:pt x="188" y="288"/>
                    </a:lnTo>
                    <a:lnTo>
                      <a:pt x="218" y="278"/>
                    </a:lnTo>
                    <a:lnTo>
                      <a:pt x="250" y="270"/>
                    </a:lnTo>
                    <a:lnTo>
                      <a:pt x="287" y="263"/>
                    </a:lnTo>
                    <a:lnTo>
                      <a:pt x="325" y="256"/>
                    </a:lnTo>
                    <a:lnTo>
                      <a:pt x="366" y="252"/>
                    </a:lnTo>
                    <a:lnTo>
                      <a:pt x="411" y="248"/>
                    </a:lnTo>
                    <a:lnTo>
                      <a:pt x="459" y="247"/>
                    </a:lnTo>
                    <a:lnTo>
                      <a:pt x="459" y="247"/>
                    </a:lnTo>
                    <a:lnTo>
                      <a:pt x="616" y="245"/>
                    </a:lnTo>
                    <a:lnTo>
                      <a:pt x="669" y="244"/>
                    </a:lnTo>
                    <a:lnTo>
                      <a:pt x="690" y="243"/>
                    </a:lnTo>
                    <a:lnTo>
                      <a:pt x="706" y="240"/>
                    </a:lnTo>
                    <a:lnTo>
                      <a:pt x="721" y="237"/>
                    </a:lnTo>
                    <a:lnTo>
                      <a:pt x="732" y="233"/>
                    </a:lnTo>
                    <a:lnTo>
                      <a:pt x="740" y="229"/>
                    </a:lnTo>
                    <a:lnTo>
                      <a:pt x="747" y="222"/>
                    </a:lnTo>
                    <a:lnTo>
                      <a:pt x="751" y="217"/>
                    </a:lnTo>
                    <a:lnTo>
                      <a:pt x="754" y="209"/>
                    </a:lnTo>
                    <a:lnTo>
                      <a:pt x="755" y="199"/>
                    </a:lnTo>
                    <a:lnTo>
                      <a:pt x="755" y="190"/>
                    </a:lnTo>
                    <a:lnTo>
                      <a:pt x="755" y="190"/>
                    </a:lnTo>
                    <a:lnTo>
                      <a:pt x="754" y="177"/>
                    </a:lnTo>
                    <a:lnTo>
                      <a:pt x="751" y="165"/>
                    </a:lnTo>
                    <a:lnTo>
                      <a:pt x="746" y="151"/>
                    </a:lnTo>
                    <a:lnTo>
                      <a:pt x="739" y="136"/>
                    </a:lnTo>
                    <a:lnTo>
                      <a:pt x="732" y="121"/>
                    </a:lnTo>
                    <a:lnTo>
                      <a:pt x="723" y="107"/>
                    </a:lnTo>
                    <a:lnTo>
                      <a:pt x="704" y="78"/>
                    </a:lnTo>
                    <a:lnTo>
                      <a:pt x="682" y="51"/>
                    </a:lnTo>
                    <a:lnTo>
                      <a:pt x="659" y="28"/>
                    </a:lnTo>
                    <a:lnTo>
                      <a:pt x="649" y="18"/>
                    </a:lnTo>
                    <a:lnTo>
                      <a:pt x="638" y="10"/>
                    </a:lnTo>
                    <a:lnTo>
                      <a:pt x="629" y="4"/>
                    </a:lnTo>
                    <a:lnTo>
                      <a:pt x="619" y="0"/>
                    </a:lnTo>
                    <a:lnTo>
                      <a:pt x="619" y="0"/>
                    </a:lnTo>
                    <a:lnTo>
                      <a:pt x="649" y="10"/>
                    </a:lnTo>
                    <a:lnTo>
                      <a:pt x="678" y="19"/>
                    </a:lnTo>
                    <a:lnTo>
                      <a:pt x="704" y="30"/>
                    </a:lnTo>
                    <a:lnTo>
                      <a:pt x="728" y="42"/>
                    </a:lnTo>
                    <a:lnTo>
                      <a:pt x="750" y="56"/>
                    </a:lnTo>
                    <a:lnTo>
                      <a:pt x="770" y="70"/>
                    </a:lnTo>
                    <a:lnTo>
                      <a:pt x="791" y="83"/>
                    </a:lnTo>
                    <a:lnTo>
                      <a:pt x="807" y="98"/>
                    </a:lnTo>
                    <a:lnTo>
                      <a:pt x="823" y="115"/>
                    </a:lnTo>
                    <a:lnTo>
                      <a:pt x="838" y="131"/>
                    </a:lnTo>
                    <a:lnTo>
                      <a:pt x="852" y="147"/>
                    </a:lnTo>
                    <a:lnTo>
                      <a:pt x="864" y="164"/>
                    </a:lnTo>
                    <a:lnTo>
                      <a:pt x="875" y="181"/>
                    </a:lnTo>
                    <a:lnTo>
                      <a:pt x="885" y="199"/>
                    </a:lnTo>
                    <a:lnTo>
                      <a:pt x="893" y="217"/>
                    </a:lnTo>
                    <a:lnTo>
                      <a:pt x="901" y="233"/>
                    </a:lnTo>
                    <a:lnTo>
                      <a:pt x="908" y="251"/>
                    </a:lnTo>
                    <a:lnTo>
                      <a:pt x="913" y="269"/>
                    </a:lnTo>
                    <a:lnTo>
                      <a:pt x="921" y="303"/>
                    </a:lnTo>
                    <a:lnTo>
                      <a:pt x="928" y="335"/>
                    </a:lnTo>
                    <a:lnTo>
                      <a:pt x="932" y="365"/>
                    </a:lnTo>
                    <a:lnTo>
                      <a:pt x="934" y="394"/>
                    </a:lnTo>
                    <a:lnTo>
                      <a:pt x="935" y="418"/>
                    </a:lnTo>
                    <a:lnTo>
                      <a:pt x="936" y="457"/>
                    </a:lnTo>
                    <a:lnTo>
                      <a:pt x="936" y="457"/>
                    </a:lnTo>
                    <a:lnTo>
                      <a:pt x="761" y="467"/>
                    </a:lnTo>
                    <a:lnTo>
                      <a:pt x="584" y="477"/>
                    </a:lnTo>
                    <a:lnTo>
                      <a:pt x="407" y="485"/>
                    </a:lnTo>
                    <a:lnTo>
                      <a:pt x="230" y="495"/>
                    </a:lnTo>
                    <a:lnTo>
                      <a:pt x="230" y="495"/>
                    </a:lnTo>
                    <a:lnTo>
                      <a:pt x="141" y="481"/>
                    </a:lnTo>
                    <a:lnTo>
                      <a:pt x="75" y="472"/>
                    </a:lnTo>
                    <a:lnTo>
                      <a:pt x="18" y="461"/>
                    </a:lnTo>
                    <a:lnTo>
                      <a:pt x="18" y="46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76">
                <a:extLst>
                  <a:ext uri="{FF2B5EF4-FFF2-40B4-BE49-F238E27FC236}">
                    <a16:creationId xmlns:a16="http://schemas.microsoft.com/office/drawing/2014/main" xmlns="" id="{9A8E65D9-817C-4F25-9924-8E20CCB44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6038" y="1654175"/>
                <a:ext cx="371475" cy="549275"/>
              </a:xfrm>
              <a:custGeom>
                <a:avLst/>
                <a:gdLst>
                  <a:gd name="T0" fmla="*/ 128 w 234"/>
                  <a:gd name="T1" fmla="*/ 0 h 346"/>
                  <a:gd name="T2" fmla="*/ 128 w 234"/>
                  <a:gd name="T3" fmla="*/ 0 h 346"/>
                  <a:gd name="T4" fmla="*/ 149 w 234"/>
                  <a:gd name="T5" fmla="*/ 24 h 346"/>
                  <a:gd name="T6" fmla="*/ 165 w 234"/>
                  <a:gd name="T7" fmla="*/ 48 h 346"/>
                  <a:gd name="T8" fmla="*/ 180 w 234"/>
                  <a:gd name="T9" fmla="*/ 73 h 346"/>
                  <a:gd name="T10" fmla="*/ 192 w 234"/>
                  <a:gd name="T11" fmla="*/ 97 h 346"/>
                  <a:gd name="T12" fmla="*/ 202 w 234"/>
                  <a:gd name="T13" fmla="*/ 122 h 346"/>
                  <a:gd name="T14" fmla="*/ 210 w 234"/>
                  <a:gd name="T15" fmla="*/ 146 h 346"/>
                  <a:gd name="T16" fmla="*/ 217 w 234"/>
                  <a:gd name="T17" fmla="*/ 171 h 346"/>
                  <a:gd name="T18" fmla="*/ 222 w 234"/>
                  <a:gd name="T19" fmla="*/ 194 h 346"/>
                  <a:gd name="T20" fmla="*/ 226 w 234"/>
                  <a:gd name="T21" fmla="*/ 217 h 346"/>
                  <a:gd name="T22" fmla="*/ 229 w 234"/>
                  <a:gd name="T23" fmla="*/ 239 h 346"/>
                  <a:gd name="T24" fmla="*/ 233 w 234"/>
                  <a:gd name="T25" fmla="*/ 278 h 346"/>
                  <a:gd name="T26" fmla="*/ 233 w 234"/>
                  <a:gd name="T27" fmla="*/ 311 h 346"/>
                  <a:gd name="T28" fmla="*/ 234 w 234"/>
                  <a:gd name="T29" fmla="*/ 336 h 346"/>
                  <a:gd name="T30" fmla="*/ 234 w 234"/>
                  <a:gd name="T31" fmla="*/ 336 h 346"/>
                  <a:gd name="T32" fmla="*/ 57 w 234"/>
                  <a:gd name="T33" fmla="*/ 346 h 346"/>
                  <a:gd name="T34" fmla="*/ 57 w 234"/>
                  <a:gd name="T35" fmla="*/ 346 h 346"/>
                  <a:gd name="T36" fmla="*/ 34 w 234"/>
                  <a:gd name="T37" fmla="*/ 325 h 346"/>
                  <a:gd name="T38" fmla="*/ 15 w 234"/>
                  <a:gd name="T39" fmla="*/ 304 h 346"/>
                  <a:gd name="T40" fmla="*/ 4 w 234"/>
                  <a:gd name="T41" fmla="*/ 291 h 346"/>
                  <a:gd name="T42" fmla="*/ 0 w 234"/>
                  <a:gd name="T43" fmla="*/ 285 h 346"/>
                  <a:gd name="T44" fmla="*/ 8 w 234"/>
                  <a:gd name="T45" fmla="*/ 214 h 346"/>
                  <a:gd name="T46" fmla="*/ 8 w 234"/>
                  <a:gd name="T47" fmla="*/ 214 h 346"/>
                  <a:gd name="T48" fmla="*/ 30 w 234"/>
                  <a:gd name="T49" fmla="*/ 216 h 346"/>
                  <a:gd name="T50" fmla="*/ 53 w 234"/>
                  <a:gd name="T51" fmla="*/ 214 h 346"/>
                  <a:gd name="T52" fmla="*/ 80 w 234"/>
                  <a:gd name="T53" fmla="*/ 212 h 346"/>
                  <a:gd name="T54" fmla="*/ 108 w 234"/>
                  <a:gd name="T55" fmla="*/ 206 h 346"/>
                  <a:gd name="T56" fmla="*/ 121 w 234"/>
                  <a:gd name="T57" fmla="*/ 203 h 346"/>
                  <a:gd name="T58" fmla="*/ 134 w 234"/>
                  <a:gd name="T59" fmla="*/ 198 h 346"/>
                  <a:gd name="T60" fmla="*/ 144 w 234"/>
                  <a:gd name="T61" fmla="*/ 193 h 346"/>
                  <a:gd name="T62" fmla="*/ 154 w 234"/>
                  <a:gd name="T63" fmla="*/ 187 h 346"/>
                  <a:gd name="T64" fmla="*/ 161 w 234"/>
                  <a:gd name="T65" fmla="*/ 179 h 346"/>
                  <a:gd name="T66" fmla="*/ 166 w 234"/>
                  <a:gd name="T67" fmla="*/ 171 h 346"/>
                  <a:gd name="T68" fmla="*/ 166 w 234"/>
                  <a:gd name="T69" fmla="*/ 171 h 346"/>
                  <a:gd name="T70" fmla="*/ 169 w 234"/>
                  <a:gd name="T71" fmla="*/ 160 h 346"/>
                  <a:gd name="T72" fmla="*/ 170 w 234"/>
                  <a:gd name="T73" fmla="*/ 149 h 346"/>
                  <a:gd name="T74" fmla="*/ 170 w 234"/>
                  <a:gd name="T75" fmla="*/ 138 h 346"/>
                  <a:gd name="T76" fmla="*/ 170 w 234"/>
                  <a:gd name="T77" fmla="*/ 126 h 346"/>
                  <a:gd name="T78" fmla="*/ 168 w 234"/>
                  <a:gd name="T79" fmla="*/ 101 h 346"/>
                  <a:gd name="T80" fmla="*/ 161 w 234"/>
                  <a:gd name="T81" fmla="*/ 75 h 346"/>
                  <a:gd name="T82" fmla="*/ 154 w 234"/>
                  <a:gd name="T83" fmla="*/ 52 h 346"/>
                  <a:gd name="T84" fmla="*/ 146 w 234"/>
                  <a:gd name="T85" fmla="*/ 30 h 346"/>
                  <a:gd name="T86" fmla="*/ 136 w 234"/>
                  <a:gd name="T87" fmla="*/ 13 h 346"/>
                  <a:gd name="T88" fmla="*/ 128 w 234"/>
                  <a:gd name="T89" fmla="*/ 0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34" h="346">
                    <a:moveTo>
                      <a:pt x="128" y="0"/>
                    </a:moveTo>
                    <a:lnTo>
                      <a:pt x="128" y="0"/>
                    </a:lnTo>
                    <a:lnTo>
                      <a:pt x="149" y="24"/>
                    </a:lnTo>
                    <a:lnTo>
                      <a:pt x="165" y="48"/>
                    </a:lnTo>
                    <a:lnTo>
                      <a:pt x="180" y="73"/>
                    </a:lnTo>
                    <a:lnTo>
                      <a:pt x="192" y="97"/>
                    </a:lnTo>
                    <a:lnTo>
                      <a:pt x="202" y="122"/>
                    </a:lnTo>
                    <a:lnTo>
                      <a:pt x="210" y="146"/>
                    </a:lnTo>
                    <a:lnTo>
                      <a:pt x="217" y="171"/>
                    </a:lnTo>
                    <a:lnTo>
                      <a:pt x="222" y="194"/>
                    </a:lnTo>
                    <a:lnTo>
                      <a:pt x="226" y="217"/>
                    </a:lnTo>
                    <a:lnTo>
                      <a:pt x="229" y="239"/>
                    </a:lnTo>
                    <a:lnTo>
                      <a:pt x="233" y="278"/>
                    </a:lnTo>
                    <a:lnTo>
                      <a:pt x="233" y="311"/>
                    </a:lnTo>
                    <a:lnTo>
                      <a:pt x="234" y="336"/>
                    </a:lnTo>
                    <a:lnTo>
                      <a:pt x="234" y="336"/>
                    </a:lnTo>
                    <a:lnTo>
                      <a:pt x="57" y="346"/>
                    </a:lnTo>
                    <a:lnTo>
                      <a:pt x="57" y="346"/>
                    </a:lnTo>
                    <a:lnTo>
                      <a:pt x="34" y="325"/>
                    </a:lnTo>
                    <a:lnTo>
                      <a:pt x="15" y="304"/>
                    </a:lnTo>
                    <a:lnTo>
                      <a:pt x="4" y="291"/>
                    </a:lnTo>
                    <a:lnTo>
                      <a:pt x="0" y="285"/>
                    </a:lnTo>
                    <a:lnTo>
                      <a:pt x="8" y="214"/>
                    </a:lnTo>
                    <a:lnTo>
                      <a:pt x="8" y="214"/>
                    </a:lnTo>
                    <a:lnTo>
                      <a:pt x="30" y="216"/>
                    </a:lnTo>
                    <a:lnTo>
                      <a:pt x="53" y="214"/>
                    </a:lnTo>
                    <a:lnTo>
                      <a:pt x="80" y="212"/>
                    </a:lnTo>
                    <a:lnTo>
                      <a:pt x="108" y="206"/>
                    </a:lnTo>
                    <a:lnTo>
                      <a:pt x="121" y="203"/>
                    </a:lnTo>
                    <a:lnTo>
                      <a:pt x="134" y="198"/>
                    </a:lnTo>
                    <a:lnTo>
                      <a:pt x="144" y="193"/>
                    </a:lnTo>
                    <a:lnTo>
                      <a:pt x="154" y="187"/>
                    </a:lnTo>
                    <a:lnTo>
                      <a:pt x="161" y="179"/>
                    </a:lnTo>
                    <a:lnTo>
                      <a:pt x="166" y="171"/>
                    </a:lnTo>
                    <a:lnTo>
                      <a:pt x="166" y="171"/>
                    </a:lnTo>
                    <a:lnTo>
                      <a:pt x="169" y="160"/>
                    </a:lnTo>
                    <a:lnTo>
                      <a:pt x="170" y="149"/>
                    </a:lnTo>
                    <a:lnTo>
                      <a:pt x="170" y="138"/>
                    </a:lnTo>
                    <a:lnTo>
                      <a:pt x="170" y="126"/>
                    </a:lnTo>
                    <a:lnTo>
                      <a:pt x="168" y="101"/>
                    </a:lnTo>
                    <a:lnTo>
                      <a:pt x="161" y="75"/>
                    </a:lnTo>
                    <a:lnTo>
                      <a:pt x="154" y="52"/>
                    </a:lnTo>
                    <a:lnTo>
                      <a:pt x="146" y="30"/>
                    </a:lnTo>
                    <a:lnTo>
                      <a:pt x="136" y="13"/>
                    </a:lnTo>
                    <a:lnTo>
                      <a:pt x="12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77">
                <a:extLst>
                  <a:ext uri="{FF2B5EF4-FFF2-40B4-BE49-F238E27FC236}">
                    <a16:creationId xmlns:a16="http://schemas.microsoft.com/office/drawing/2014/main" xmlns="" id="{8F2F57AA-63BF-4DE3-AF2C-147B3276F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39225" y="1936750"/>
                <a:ext cx="1555750" cy="635000"/>
              </a:xfrm>
              <a:custGeom>
                <a:avLst/>
                <a:gdLst>
                  <a:gd name="T0" fmla="*/ 34 w 980"/>
                  <a:gd name="T1" fmla="*/ 390 h 400"/>
                  <a:gd name="T2" fmla="*/ 81 w 980"/>
                  <a:gd name="T3" fmla="*/ 358 h 400"/>
                  <a:gd name="T4" fmla="*/ 130 w 980"/>
                  <a:gd name="T5" fmla="*/ 328 h 400"/>
                  <a:gd name="T6" fmla="*/ 183 w 980"/>
                  <a:gd name="T7" fmla="*/ 302 h 400"/>
                  <a:gd name="T8" fmla="*/ 238 w 980"/>
                  <a:gd name="T9" fmla="*/ 280 h 400"/>
                  <a:gd name="T10" fmla="*/ 297 w 980"/>
                  <a:gd name="T11" fmla="*/ 264 h 400"/>
                  <a:gd name="T12" fmla="*/ 355 w 980"/>
                  <a:gd name="T13" fmla="*/ 250 h 400"/>
                  <a:gd name="T14" fmla="*/ 417 w 980"/>
                  <a:gd name="T15" fmla="*/ 242 h 400"/>
                  <a:gd name="T16" fmla="*/ 479 w 980"/>
                  <a:gd name="T17" fmla="*/ 238 h 400"/>
                  <a:gd name="T18" fmla="*/ 542 w 980"/>
                  <a:gd name="T19" fmla="*/ 239 h 400"/>
                  <a:gd name="T20" fmla="*/ 603 w 980"/>
                  <a:gd name="T21" fmla="*/ 246 h 400"/>
                  <a:gd name="T22" fmla="*/ 666 w 980"/>
                  <a:gd name="T23" fmla="*/ 257 h 400"/>
                  <a:gd name="T24" fmla="*/ 727 w 980"/>
                  <a:gd name="T25" fmla="*/ 273 h 400"/>
                  <a:gd name="T26" fmla="*/ 786 w 980"/>
                  <a:gd name="T27" fmla="*/ 296 h 400"/>
                  <a:gd name="T28" fmla="*/ 844 w 980"/>
                  <a:gd name="T29" fmla="*/ 325 h 400"/>
                  <a:gd name="T30" fmla="*/ 900 w 980"/>
                  <a:gd name="T31" fmla="*/ 359 h 400"/>
                  <a:gd name="T32" fmla="*/ 953 w 980"/>
                  <a:gd name="T33" fmla="*/ 400 h 400"/>
                  <a:gd name="T34" fmla="*/ 957 w 980"/>
                  <a:gd name="T35" fmla="*/ 395 h 400"/>
                  <a:gd name="T36" fmla="*/ 967 w 980"/>
                  <a:gd name="T37" fmla="*/ 381 h 400"/>
                  <a:gd name="T38" fmla="*/ 976 w 980"/>
                  <a:gd name="T39" fmla="*/ 359 h 400"/>
                  <a:gd name="T40" fmla="*/ 980 w 980"/>
                  <a:gd name="T41" fmla="*/ 329 h 400"/>
                  <a:gd name="T42" fmla="*/ 979 w 980"/>
                  <a:gd name="T43" fmla="*/ 313 h 400"/>
                  <a:gd name="T44" fmla="*/ 969 w 980"/>
                  <a:gd name="T45" fmla="*/ 266 h 400"/>
                  <a:gd name="T46" fmla="*/ 967 w 980"/>
                  <a:gd name="T47" fmla="*/ 239 h 400"/>
                  <a:gd name="T48" fmla="*/ 971 w 980"/>
                  <a:gd name="T49" fmla="*/ 215 h 400"/>
                  <a:gd name="T50" fmla="*/ 975 w 980"/>
                  <a:gd name="T51" fmla="*/ 205 h 400"/>
                  <a:gd name="T52" fmla="*/ 977 w 980"/>
                  <a:gd name="T53" fmla="*/ 188 h 400"/>
                  <a:gd name="T54" fmla="*/ 976 w 980"/>
                  <a:gd name="T55" fmla="*/ 171 h 400"/>
                  <a:gd name="T56" fmla="*/ 967 w 980"/>
                  <a:gd name="T57" fmla="*/ 155 h 400"/>
                  <a:gd name="T58" fmla="*/ 960 w 980"/>
                  <a:gd name="T59" fmla="*/ 145 h 400"/>
                  <a:gd name="T60" fmla="*/ 945 w 980"/>
                  <a:gd name="T61" fmla="*/ 132 h 400"/>
                  <a:gd name="T62" fmla="*/ 915 w 980"/>
                  <a:gd name="T63" fmla="*/ 111 h 400"/>
                  <a:gd name="T64" fmla="*/ 871 w 980"/>
                  <a:gd name="T65" fmla="*/ 88 h 400"/>
                  <a:gd name="T66" fmla="*/ 815 w 980"/>
                  <a:gd name="T67" fmla="*/ 62 h 400"/>
                  <a:gd name="T68" fmla="*/ 749 w 980"/>
                  <a:gd name="T69" fmla="*/ 39 h 400"/>
                  <a:gd name="T70" fmla="*/ 671 w 980"/>
                  <a:gd name="T71" fmla="*/ 19 h 400"/>
                  <a:gd name="T72" fmla="*/ 584 w 980"/>
                  <a:gd name="T73" fmla="*/ 4 h 400"/>
                  <a:gd name="T74" fmla="*/ 489 w 980"/>
                  <a:gd name="T75" fmla="*/ 0 h 400"/>
                  <a:gd name="T76" fmla="*/ 440 w 980"/>
                  <a:gd name="T77" fmla="*/ 0 h 400"/>
                  <a:gd name="T78" fmla="*/ 347 w 980"/>
                  <a:gd name="T79" fmla="*/ 9 h 400"/>
                  <a:gd name="T80" fmla="*/ 263 w 980"/>
                  <a:gd name="T81" fmla="*/ 24 h 400"/>
                  <a:gd name="T82" fmla="*/ 189 w 980"/>
                  <a:gd name="T83" fmla="*/ 44 h 400"/>
                  <a:gd name="T84" fmla="*/ 125 w 980"/>
                  <a:gd name="T85" fmla="*/ 68 h 400"/>
                  <a:gd name="T86" fmla="*/ 74 w 980"/>
                  <a:gd name="T87" fmla="*/ 92 h 400"/>
                  <a:gd name="T88" fmla="*/ 37 w 980"/>
                  <a:gd name="T89" fmla="*/ 114 h 400"/>
                  <a:gd name="T90" fmla="*/ 14 w 980"/>
                  <a:gd name="T91" fmla="*/ 132 h 400"/>
                  <a:gd name="T92" fmla="*/ 10 w 980"/>
                  <a:gd name="T93" fmla="*/ 140 h 400"/>
                  <a:gd name="T94" fmla="*/ 6 w 980"/>
                  <a:gd name="T95" fmla="*/ 152 h 400"/>
                  <a:gd name="T96" fmla="*/ 7 w 980"/>
                  <a:gd name="T97" fmla="*/ 163 h 400"/>
                  <a:gd name="T98" fmla="*/ 14 w 980"/>
                  <a:gd name="T99" fmla="*/ 185 h 400"/>
                  <a:gd name="T100" fmla="*/ 22 w 980"/>
                  <a:gd name="T101" fmla="*/ 209 h 400"/>
                  <a:gd name="T102" fmla="*/ 23 w 980"/>
                  <a:gd name="T103" fmla="*/ 223 h 400"/>
                  <a:gd name="T104" fmla="*/ 21 w 980"/>
                  <a:gd name="T105" fmla="*/ 239 h 400"/>
                  <a:gd name="T106" fmla="*/ 10 w 980"/>
                  <a:gd name="T107" fmla="*/ 280 h 400"/>
                  <a:gd name="T108" fmla="*/ 0 w 980"/>
                  <a:gd name="T109" fmla="*/ 326 h 400"/>
                  <a:gd name="T110" fmla="*/ 0 w 980"/>
                  <a:gd name="T111" fmla="*/ 348 h 400"/>
                  <a:gd name="T112" fmla="*/ 6 w 980"/>
                  <a:gd name="T113" fmla="*/ 367 h 400"/>
                  <a:gd name="T114" fmla="*/ 15 w 980"/>
                  <a:gd name="T115" fmla="*/ 382 h 400"/>
                  <a:gd name="T116" fmla="*/ 34 w 980"/>
                  <a:gd name="T117" fmla="*/ 390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0" h="400">
                    <a:moveTo>
                      <a:pt x="34" y="390"/>
                    </a:moveTo>
                    <a:lnTo>
                      <a:pt x="34" y="390"/>
                    </a:lnTo>
                    <a:lnTo>
                      <a:pt x="56" y="374"/>
                    </a:lnTo>
                    <a:lnTo>
                      <a:pt x="81" y="358"/>
                    </a:lnTo>
                    <a:lnTo>
                      <a:pt x="105" y="343"/>
                    </a:lnTo>
                    <a:lnTo>
                      <a:pt x="130" y="328"/>
                    </a:lnTo>
                    <a:lnTo>
                      <a:pt x="155" y="314"/>
                    </a:lnTo>
                    <a:lnTo>
                      <a:pt x="183" y="302"/>
                    </a:lnTo>
                    <a:lnTo>
                      <a:pt x="210" y="291"/>
                    </a:lnTo>
                    <a:lnTo>
                      <a:pt x="238" y="280"/>
                    </a:lnTo>
                    <a:lnTo>
                      <a:pt x="267" y="272"/>
                    </a:lnTo>
                    <a:lnTo>
                      <a:pt x="297" y="264"/>
                    </a:lnTo>
                    <a:lnTo>
                      <a:pt x="325" y="256"/>
                    </a:lnTo>
                    <a:lnTo>
                      <a:pt x="355" y="250"/>
                    </a:lnTo>
                    <a:lnTo>
                      <a:pt x="387" y="246"/>
                    </a:lnTo>
                    <a:lnTo>
                      <a:pt x="417" y="242"/>
                    </a:lnTo>
                    <a:lnTo>
                      <a:pt x="448" y="239"/>
                    </a:lnTo>
                    <a:lnTo>
                      <a:pt x="479" y="238"/>
                    </a:lnTo>
                    <a:lnTo>
                      <a:pt x="511" y="238"/>
                    </a:lnTo>
                    <a:lnTo>
                      <a:pt x="542" y="239"/>
                    </a:lnTo>
                    <a:lnTo>
                      <a:pt x="573" y="242"/>
                    </a:lnTo>
                    <a:lnTo>
                      <a:pt x="603" y="246"/>
                    </a:lnTo>
                    <a:lnTo>
                      <a:pt x="634" y="250"/>
                    </a:lnTo>
                    <a:lnTo>
                      <a:pt x="666" y="257"/>
                    </a:lnTo>
                    <a:lnTo>
                      <a:pt x="696" y="265"/>
                    </a:lnTo>
                    <a:lnTo>
                      <a:pt x="727" y="273"/>
                    </a:lnTo>
                    <a:lnTo>
                      <a:pt x="757" y="284"/>
                    </a:lnTo>
                    <a:lnTo>
                      <a:pt x="786" y="296"/>
                    </a:lnTo>
                    <a:lnTo>
                      <a:pt x="815" y="310"/>
                    </a:lnTo>
                    <a:lnTo>
                      <a:pt x="844" y="325"/>
                    </a:lnTo>
                    <a:lnTo>
                      <a:pt x="873" y="341"/>
                    </a:lnTo>
                    <a:lnTo>
                      <a:pt x="900" y="359"/>
                    </a:lnTo>
                    <a:lnTo>
                      <a:pt x="926" y="378"/>
                    </a:lnTo>
                    <a:lnTo>
                      <a:pt x="953" y="400"/>
                    </a:lnTo>
                    <a:lnTo>
                      <a:pt x="953" y="400"/>
                    </a:lnTo>
                    <a:lnTo>
                      <a:pt x="957" y="395"/>
                    </a:lnTo>
                    <a:lnTo>
                      <a:pt x="961" y="389"/>
                    </a:lnTo>
                    <a:lnTo>
                      <a:pt x="967" y="381"/>
                    </a:lnTo>
                    <a:lnTo>
                      <a:pt x="972" y="371"/>
                    </a:lnTo>
                    <a:lnTo>
                      <a:pt x="976" y="359"/>
                    </a:lnTo>
                    <a:lnTo>
                      <a:pt x="979" y="345"/>
                    </a:lnTo>
                    <a:lnTo>
                      <a:pt x="980" y="329"/>
                    </a:lnTo>
                    <a:lnTo>
                      <a:pt x="980" y="329"/>
                    </a:lnTo>
                    <a:lnTo>
                      <a:pt x="979" y="313"/>
                    </a:lnTo>
                    <a:lnTo>
                      <a:pt x="976" y="296"/>
                    </a:lnTo>
                    <a:lnTo>
                      <a:pt x="969" y="266"/>
                    </a:lnTo>
                    <a:lnTo>
                      <a:pt x="968" y="253"/>
                    </a:lnTo>
                    <a:lnTo>
                      <a:pt x="967" y="239"/>
                    </a:lnTo>
                    <a:lnTo>
                      <a:pt x="968" y="227"/>
                    </a:lnTo>
                    <a:lnTo>
                      <a:pt x="971" y="215"/>
                    </a:lnTo>
                    <a:lnTo>
                      <a:pt x="971" y="215"/>
                    </a:lnTo>
                    <a:lnTo>
                      <a:pt x="975" y="205"/>
                    </a:lnTo>
                    <a:lnTo>
                      <a:pt x="976" y="196"/>
                    </a:lnTo>
                    <a:lnTo>
                      <a:pt x="977" y="188"/>
                    </a:lnTo>
                    <a:lnTo>
                      <a:pt x="977" y="179"/>
                    </a:lnTo>
                    <a:lnTo>
                      <a:pt x="976" y="171"/>
                    </a:lnTo>
                    <a:lnTo>
                      <a:pt x="972" y="163"/>
                    </a:lnTo>
                    <a:lnTo>
                      <a:pt x="967" y="155"/>
                    </a:lnTo>
                    <a:lnTo>
                      <a:pt x="960" y="145"/>
                    </a:lnTo>
                    <a:lnTo>
                      <a:pt x="960" y="145"/>
                    </a:lnTo>
                    <a:lnTo>
                      <a:pt x="954" y="140"/>
                    </a:lnTo>
                    <a:lnTo>
                      <a:pt x="945" y="132"/>
                    </a:lnTo>
                    <a:lnTo>
                      <a:pt x="931" y="122"/>
                    </a:lnTo>
                    <a:lnTo>
                      <a:pt x="915" y="111"/>
                    </a:lnTo>
                    <a:lnTo>
                      <a:pt x="894" y="100"/>
                    </a:lnTo>
                    <a:lnTo>
                      <a:pt x="871" y="88"/>
                    </a:lnTo>
                    <a:lnTo>
                      <a:pt x="844" y="74"/>
                    </a:lnTo>
                    <a:lnTo>
                      <a:pt x="815" y="62"/>
                    </a:lnTo>
                    <a:lnTo>
                      <a:pt x="783" y="50"/>
                    </a:lnTo>
                    <a:lnTo>
                      <a:pt x="749" y="39"/>
                    </a:lnTo>
                    <a:lnTo>
                      <a:pt x="711" y="28"/>
                    </a:lnTo>
                    <a:lnTo>
                      <a:pt x="671" y="19"/>
                    </a:lnTo>
                    <a:lnTo>
                      <a:pt x="629" y="10"/>
                    </a:lnTo>
                    <a:lnTo>
                      <a:pt x="584" y="4"/>
                    </a:lnTo>
                    <a:lnTo>
                      <a:pt x="538" y="1"/>
                    </a:lnTo>
                    <a:lnTo>
                      <a:pt x="489" y="0"/>
                    </a:lnTo>
                    <a:lnTo>
                      <a:pt x="489" y="0"/>
                    </a:lnTo>
                    <a:lnTo>
                      <a:pt x="440" y="0"/>
                    </a:lnTo>
                    <a:lnTo>
                      <a:pt x="392" y="4"/>
                    </a:lnTo>
                    <a:lnTo>
                      <a:pt x="347" y="9"/>
                    </a:lnTo>
                    <a:lnTo>
                      <a:pt x="304" y="16"/>
                    </a:lnTo>
                    <a:lnTo>
                      <a:pt x="263" y="24"/>
                    </a:lnTo>
                    <a:lnTo>
                      <a:pt x="225" y="35"/>
                    </a:lnTo>
                    <a:lnTo>
                      <a:pt x="189" y="44"/>
                    </a:lnTo>
                    <a:lnTo>
                      <a:pt x="155" y="57"/>
                    </a:lnTo>
                    <a:lnTo>
                      <a:pt x="125" y="68"/>
                    </a:lnTo>
                    <a:lnTo>
                      <a:pt x="98" y="80"/>
                    </a:lnTo>
                    <a:lnTo>
                      <a:pt x="74" y="92"/>
                    </a:lnTo>
                    <a:lnTo>
                      <a:pt x="53" y="103"/>
                    </a:lnTo>
                    <a:lnTo>
                      <a:pt x="37" y="114"/>
                    </a:lnTo>
                    <a:lnTo>
                      <a:pt x="23" y="123"/>
                    </a:lnTo>
                    <a:lnTo>
                      <a:pt x="14" y="132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7" y="145"/>
                    </a:lnTo>
                    <a:lnTo>
                      <a:pt x="6" y="152"/>
                    </a:lnTo>
                    <a:lnTo>
                      <a:pt x="6" y="158"/>
                    </a:lnTo>
                    <a:lnTo>
                      <a:pt x="7" y="163"/>
                    </a:lnTo>
                    <a:lnTo>
                      <a:pt x="10" y="174"/>
                    </a:lnTo>
                    <a:lnTo>
                      <a:pt x="14" y="185"/>
                    </a:lnTo>
                    <a:lnTo>
                      <a:pt x="19" y="196"/>
                    </a:lnTo>
                    <a:lnTo>
                      <a:pt x="22" y="209"/>
                    </a:lnTo>
                    <a:lnTo>
                      <a:pt x="23" y="216"/>
                    </a:lnTo>
                    <a:lnTo>
                      <a:pt x="23" y="223"/>
                    </a:lnTo>
                    <a:lnTo>
                      <a:pt x="23" y="231"/>
                    </a:lnTo>
                    <a:lnTo>
                      <a:pt x="21" y="239"/>
                    </a:lnTo>
                    <a:lnTo>
                      <a:pt x="21" y="239"/>
                    </a:lnTo>
                    <a:lnTo>
                      <a:pt x="10" y="280"/>
                    </a:lnTo>
                    <a:lnTo>
                      <a:pt x="4" y="303"/>
                    </a:lnTo>
                    <a:lnTo>
                      <a:pt x="0" y="326"/>
                    </a:lnTo>
                    <a:lnTo>
                      <a:pt x="0" y="337"/>
                    </a:lnTo>
                    <a:lnTo>
                      <a:pt x="0" y="348"/>
                    </a:lnTo>
                    <a:lnTo>
                      <a:pt x="2" y="358"/>
                    </a:lnTo>
                    <a:lnTo>
                      <a:pt x="6" y="367"/>
                    </a:lnTo>
                    <a:lnTo>
                      <a:pt x="10" y="375"/>
                    </a:lnTo>
                    <a:lnTo>
                      <a:pt x="15" y="382"/>
                    </a:lnTo>
                    <a:lnTo>
                      <a:pt x="23" y="386"/>
                    </a:lnTo>
                    <a:lnTo>
                      <a:pt x="34" y="39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78">
                <a:extLst>
                  <a:ext uri="{FF2B5EF4-FFF2-40B4-BE49-F238E27FC236}">
                    <a16:creationId xmlns:a16="http://schemas.microsoft.com/office/drawing/2014/main" xmlns="" id="{CBDCAF93-0E1F-4EF8-9F92-3264DC9207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39225" y="1936750"/>
                <a:ext cx="1555750" cy="635000"/>
              </a:xfrm>
              <a:custGeom>
                <a:avLst/>
                <a:gdLst>
                  <a:gd name="T0" fmla="*/ 34 w 980"/>
                  <a:gd name="T1" fmla="*/ 390 h 400"/>
                  <a:gd name="T2" fmla="*/ 81 w 980"/>
                  <a:gd name="T3" fmla="*/ 358 h 400"/>
                  <a:gd name="T4" fmla="*/ 130 w 980"/>
                  <a:gd name="T5" fmla="*/ 328 h 400"/>
                  <a:gd name="T6" fmla="*/ 183 w 980"/>
                  <a:gd name="T7" fmla="*/ 302 h 400"/>
                  <a:gd name="T8" fmla="*/ 238 w 980"/>
                  <a:gd name="T9" fmla="*/ 280 h 400"/>
                  <a:gd name="T10" fmla="*/ 297 w 980"/>
                  <a:gd name="T11" fmla="*/ 264 h 400"/>
                  <a:gd name="T12" fmla="*/ 355 w 980"/>
                  <a:gd name="T13" fmla="*/ 250 h 400"/>
                  <a:gd name="T14" fmla="*/ 417 w 980"/>
                  <a:gd name="T15" fmla="*/ 242 h 400"/>
                  <a:gd name="T16" fmla="*/ 479 w 980"/>
                  <a:gd name="T17" fmla="*/ 238 h 400"/>
                  <a:gd name="T18" fmla="*/ 542 w 980"/>
                  <a:gd name="T19" fmla="*/ 239 h 400"/>
                  <a:gd name="T20" fmla="*/ 603 w 980"/>
                  <a:gd name="T21" fmla="*/ 246 h 400"/>
                  <a:gd name="T22" fmla="*/ 666 w 980"/>
                  <a:gd name="T23" fmla="*/ 257 h 400"/>
                  <a:gd name="T24" fmla="*/ 727 w 980"/>
                  <a:gd name="T25" fmla="*/ 273 h 400"/>
                  <a:gd name="T26" fmla="*/ 786 w 980"/>
                  <a:gd name="T27" fmla="*/ 296 h 400"/>
                  <a:gd name="T28" fmla="*/ 844 w 980"/>
                  <a:gd name="T29" fmla="*/ 325 h 400"/>
                  <a:gd name="T30" fmla="*/ 900 w 980"/>
                  <a:gd name="T31" fmla="*/ 359 h 400"/>
                  <a:gd name="T32" fmla="*/ 953 w 980"/>
                  <a:gd name="T33" fmla="*/ 400 h 400"/>
                  <a:gd name="T34" fmla="*/ 957 w 980"/>
                  <a:gd name="T35" fmla="*/ 395 h 400"/>
                  <a:gd name="T36" fmla="*/ 967 w 980"/>
                  <a:gd name="T37" fmla="*/ 381 h 400"/>
                  <a:gd name="T38" fmla="*/ 976 w 980"/>
                  <a:gd name="T39" fmla="*/ 359 h 400"/>
                  <a:gd name="T40" fmla="*/ 980 w 980"/>
                  <a:gd name="T41" fmla="*/ 329 h 400"/>
                  <a:gd name="T42" fmla="*/ 979 w 980"/>
                  <a:gd name="T43" fmla="*/ 313 h 400"/>
                  <a:gd name="T44" fmla="*/ 969 w 980"/>
                  <a:gd name="T45" fmla="*/ 266 h 400"/>
                  <a:gd name="T46" fmla="*/ 967 w 980"/>
                  <a:gd name="T47" fmla="*/ 239 h 400"/>
                  <a:gd name="T48" fmla="*/ 971 w 980"/>
                  <a:gd name="T49" fmla="*/ 215 h 400"/>
                  <a:gd name="T50" fmla="*/ 975 w 980"/>
                  <a:gd name="T51" fmla="*/ 205 h 400"/>
                  <a:gd name="T52" fmla="*/ 977 w 980"/>
                  <a:gd name="T53" fmla="*/ 188 h 400"/>
                  <a:gd name="T54" fmla="*/ 976 w 980"/>
                  <a:gd name="T55" fmla="*/ 171 h 400"/>
                  <a:gd name="T56" fmla="*/ 967 w 980"/>
                  <a:gd name="T57" fmla="*/ 155 h 400"/>
                  <a:gd name="T58" fmla="*/ 960 w 980"/>
                  <a:gd name="T59" fmla="*/ 145 h 400"/>
                  <a:gd name="T60" fmla="*/ 945 w 980"/>
                  <a:gd name="T61" fmla="*/ 132 h 400"/>
                  <a:gd name="T62" fmla="*/ 915 w 980"/>
                  <a:gd name="T63" fmla="*/ 111 h 400"/>
                  <a:gd name="T64" fmla="*/ 871 w 980"/>
                  <a:gd name="T65" fmla="*/ 88 h 400"/>
                  <a:gd name="T66" fmla="*/ 815 w 980"/>
                  <a:gd name="T67" fmla="*/ 62 h 400"/>
                  <a:gd name="T68" fmla="*/ 749 w 980"/>
                  <a:gd name="T69" fmla="*/ 39 h 400"/>
                  <a:gd name="T70" fmla="*/ 671 w 980"/>
                  <a:gd name="T71" fmla="*/ 19 h 400"/>
                  <a:gd name="T72" fmla="*/ 584 w 980"/>
                  <a:gd name="T73" fmla="*/ 4 h 400"/>
                  <a:gd name="T74" fmla="*/ 489 w 980"/>
                  <a:gd name="T75" fmla="*/ 0 h 400"/>
                  <a:gd name="T76" fmla="*/ 440 w 980"/>
                  <a:gd name="T77" fmla="*/ 0 h 400"/>
                  <a:gd name="T78" fmla="*/ 347 w 980"/>
                  <a:gd name="T79" fmla="*/ 9 h 400"/>
                  <a:gd name="T80" fmla="*/ 263 w 980"/>
                  <a:gd name="T81" fmla="*/ 24 h 400"/>
                  <a:gd name="T82" fmla="*/ 189 w 980"/>
                  <a:gd name="T83" fmla="*/ 44 h 400"/>
                  <a:gd name="T84" fmla="*/ 125 w 980"/>
                  <a:gd name="T85" fmla="*/ 68 h 400"/>
                  <a:gd name="T86" fmla="*/ 74 w 980"/>
                  <a:gd name="T87" fmla="*/ 92 h 400"/>
                  <a:gd name="T88" fmla="*/ 37 w 980"/>
                  <a:gd name="T89" fmla="*/ 114 h 400"/>
                  <a:gd name="T90" fmla="*/ 14 w 980"/>
                  <a:gd name="T91" fmla="*/ 132 h 400"/>
                  <a:gd name="T92" fmla="*/ 10 w 980"/>
                  <a:gd name="T93" fmla="*/ 140 h 400"/>
                  <a:gd name="T94" fmla="*/ 6 w 980"/>
                  <a:gd name="T95" fmla="*/ 152 h 400"/>
                  <a:gd name="T96" fmla="*/ 7 w 980"/>
                  <a:gd name="T97" fmla="*/ 163 h 400"/>
                  <a:gd name="T98" fmla="*/ 14 w 980"/>
                  <a:gd name="T99" fmla="*/ 185 h 400"/>
                  <a:gd name="T100" fmla="*/ 22 w 980"/>
                  <a:gd name="T101" fmla="*/ 209 h 400"/>
                  <a:gd name="T102" fmla="*/ 23 w 980"/>
                  <a:gd name="T103" fmla="*/ 223 h 400"/>
                  <a:gd name="T104" fmla="*/ 21 w 980"/>
                  <a:gd name="T105" fmla="*/ 239 h 400"/>
                  <a:gd name="T106" fmla="*/ 10 w 980"/>
                  <a:gd name="T107" fmla="*/ 280 h 400"/>
                  <a:gd name="T108" fmla="*/ 0 w 980"/>
                  <a:gd name="T109" fmla="*/ 326 h 400"/>
                  <a:gd name="T110" fmla="*/ 0 w 980"/>
                  <a:gd name="T111" fmla="*/ 348 h 400"/>
                  <a:gd name="T112" fmla="*/ 6 w 980"/>
                  <a:gd name="T113" fmla="*/ 367 h 400"/>
                  <a:gd name="T114" fmla="*/ 15 w 980"/>
                  <a:gd name="T115" fmla="*/ 382 h 400"/>
                  <a:gd name="T116" fmla="*/ 34 w 980"/>
                  <a:gd name="T117" fmla="*/ 390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80" h="400">
                    <a:moveTo>
                      <a:pt x="34" y="390"/>
                    </a:moveTo>
                    <a:lnTo>
                      <a:pt x="34" y="390"/>
                    </a:lnTo>
                    <a:lnTo>
                      <a:pt x="56" y="374"/>
                    </a:lnTo>
                    <a:lnTo>
                      <a:pt x="81" y="358"/>
                    </a:lnTo>
                    <a:lnTo>
                      <a:pt x="105" y="343"/>
                    </a:lnTo>
                    <a:lnTo>
                      <a:pt x="130" y="328"/>
                    </a:lnTo>
                    <a:lnTo>
                      <a:pt x="155" y="314"/>
                    </a:lnTo>
                    <a:lnTo>
                      <a:pt x="183" y="302"/>
                    </a:lnTo>
                    <a:lnTo>
                      <a:pt x="210" y="291"/>
                    </a:lnTo>
                    <a:lnTo>
                      <a:pt x="238" y="280"/>
                    </a:lnTo>
                    <a:lnTo>
                      <a:pt x="267" y="272"/>
                    </a:lnTo>
                    <a:lnTo>
                      <a:pt x="297" y="264"/>
                    </a:lnTo>
                    <a:lnTo>
                      <a:pt x="325" y="256"/>
                    </a:lnTo>
                    <a:lnTo>
                      <a:pt x="355" y="250"/>
                    </a:lnTo>
                    <a:lnTo>
                      <a:pt x="387" y="246"/>
                    </a:lnTo>
                    <a:lnTo>
                      <a:pt x="417" y="242"/>
                    </a:lnTo>
                    <a:lnTo>
                      <a:pt x="448" y="239"/>
                    </a:lnTo>
                    <a:lnTo>
                      <a:pt x="479" y="238"/>
                    </a:lnTo>
                    <a:lnTo>
                      <a:pt x="511" y="238"/>
                    </a:lnTo>
                    <a:lnTo>
                      <a:pt x="542" y="239"/>
                    </a:lnTo>
                    <a:lnTo>
                      <a:pt x="573" y="242"/>
                    </a:lnTo>
                    <a:lnTo>
                      <a:pt x="603" y="246"/>
                    </a:lnTo>
                    <a:lnTo>
                      <a:pt x="634" y="250"/>
                    </a:lnTo>
                    <a:lnTo>
                      <a:pt x="666" y="257"/>
                    </a:lnTo>
                    <a:lnTo>
                      <a:pt x="696" y="265"/>
                    </a:lnTo>
                    <a:lnTo>
                      <a:pt x="727" y="273"/>
                    </a:lnTo>
                    <a:lnTo>
                      <a:pt x="757" y="284"/>
                    </a:lnTo>
                    <a:lnTo>
                      <a:pt x="786" y="296"/>
                    </a:lnTo>
                    <a:lnTo>
                      <a:pt x="815" y="310"/>
                    </a:lnTo>
                    <a:lnTo>
                      <a:pt x="844" y="325"/>
                    </a:lnTo>
                    <a:lnTo>
                      <a:pt x="873" y="341"/>
                    </a:lnTo>
                    <a:lnTo>
                      <a:pt x="900" y="359"/>
                    </a:lnTo>
                    <a:lnTo>
                      <a:pt x="926" y="378"/>
                    </a:lnTo>
                    <a:lnTo>
                      <a:pt x="953" y="400"/>
                    </a:lnTo>
                    <a:lnTo>
                      <a:pt x="953" y="400"/>
                    </a:lnTo>
                    <a:lnTo>
                      <a:pt x="957" y="395"/>
                    </a:lnTo>
                    <a:lnTo>
                      <a:pt x="961" y="389"/>
                    </a:lnTo>
                    <a:lnTo>
                      <a:pt x="967" y="381"/>
                    </a:lnTo>
                    <a:lnTo>
                      <a:pt x="972" y="371"/>
                    </a:lnTo>
                    <a:lnTo>
                      <a:pt x="976" y="359"/>
                    </a:lnTo>
                    <a:lnTo>
                      <a:pt x="979" y="345"/>
                    </a:lnTo>
                    <a:lnTo>
                      <a:pt x="980" y="329"/>
                    </a:lnTo>
                    <a:lnTo>
                      <a:pt x="980" y="329"/>
                    </a:lnTo>
                    <a:lnTo>
                      <a:pt x="979" y="313"/>
                    </a:lnTo>
                    <a:lnTo>
                      <a:pt x="976" y="296"/>
                    </a:lnTo>
                    <a:lnTo>
                      <a:pt x="969" y="266"/>
                    </a:lnTo>
                    <a:lnTo>
                      <a:pt x="968" y="253"/>
                    </a:lnTo>
                    <a:lnTo>
                      <a:pt x="967" y="239"/>
                    </a:lnTo>
                    <a:lnTo>
                      <a:pt x="968" y="227"/>
                    </a:lnTo>
                    <a:lnTo>
                      <a:pt x="971" y="215"/>
                    </a:lnTo>
                    <a:lnTo>
                      <a:pt x="971" y="215"/>
                    </a:lnTo>
                    <a:lnTo>
                      <a:pt x="975" y="205"/>
                    </a:lnTo>
                    <a:lnTo>
                      <a:pt x="976" y="196"/>
                    </a:lnTo>
                    <a:lnTo>
                      <a:pt x="977" y="188"/>
                    </a:lnTo>
                    <a:lnTo>
                      <a:pt x="977" y="179"/>
                    </a:lnTo>
                    <a:lnTo>
                      <a:pt x="976" y="171"/>
                    </a:lnTo>
                    <a:lnTo>
                      <a:pt x="972" y="163"/>
                    </a:lnTo>
                    <a:lnTo>
                      <a:pt x="967" y="155"/>
                    </a:lnTo>
                    <a:lnTo>
                      <a:pt x="960" y="145"/>
                    </a:lnTo>
                    <a:lnTo>
                      <a:pt x="960" y="145"/>
                    </a:lnTo>
                    <a:lnTo>
                      <a:pt x="954" y="140"/>
                    </a:lnTo>
                    <a:lnTo>
                      <a:pt x="945" y="132"/>
                    </a:lnTo>
                    <a:lnTo>
                      <a:pt x="931" y="122"/>
                    </a:lnTo>
                    <a:lnTo>
                      <a:pt x="915" y="111"/>
                    </a:lnTo>
                    <a:lnTo>
                      <a:pt x="894" y="100"/>
                    </a:lnTo>
                    <a:lnTo>
                      <a:pt x="871" y="88"/>
                    </a:lnTo>
                    <a:lnTo>
                      <a:pt x="844" y="74"/>
                    </a:lnTo>
                    <a:lnTo>
                      <a:pt x="815" y="62"/>
                    </a:lnTo>
                    <a:lnTo>
                      <a:pt x="783" y="50"/>
                    </a:lnTo>
                    <a:lnTo>
                      <a:pt x="749" y="39"/>
                    </a:lnTo>
                    <a:lnTo>
                      <a:pt x="711" y="28"/>
                    </a:lnTo>
                    <a:lnTo>
                      <a:pt x="671" y="19"/>
                    </a:lnTo>
                    <a:lnTo>
                      <a:pt x="629" y="10"/>
                    </a:lnTo>
                    <a:lnTo>
                      <a:pt x="584" y="4"/>
                    </a:lnTo>
                    <a:lnTo>
                      <a:pt x="538" y="1"/>
                    </a:lnTo>
                    <a:lnTo>
                      <a:pt x="489" y="0"/>
                    </a:lnTo>
                    <a:lnTo>
                      <a:pt x="489" y="0"/>
                    </a:lnTo>
                    <a:lnTo>
                      <a:pt x="440" y="0"/>
                    </a:lnTo>
                    <a:lnTo>
                      <a:pt x="392" y="4"/>
                    </a:lnTo>
                    <a:lnTo>
                      <a:pt x="347" y="9"/>
                    </a:lnTo>
                    <a:lnTo>
                      <a:pt x="304" y="16"/>
                    </a:lnTo>
                    <a:lnTo>
                      <a:pt x="263" y="24"/>
                    </a:lnTo>
                    <a:lnTo>
                      <a:pt x="225" y="35"/>
                    </a:lnTo>
                    <a:lnTo>
                      <a:pt x="189" y="44"/>
                    </a:lnTo>
                    <a:lnTo>
                      <a:pt x="155" y="57"/>
                    </a:lnTo>
                    <a:lnTo>
                      <a:pt x="125" y="68"/>
                    </a:lnTo>
                    <a:lnTo>
                      <a:pt x="98" y="80"/>
                    </a:lnTo>
                    <a:lnTo>
                      <a:pt x="74" y="92"/>
                    </a:lnTo>
                    <a:lnTo>
                      <a:pt x="53" y="103"/>
                    </a:lnTo>
                    <a:lnTo>
                      <a:pt x="37" y="114"/>
                    </a:lnTo>
                    <a:lnTo>
                      <a:pt x="23" y="123"/>
                    </a:lnTo>
                    <a:lnTo>
                      <a:pt x="14" y="132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7" y="145"/>
                    </a:lnTo>
                    <a:lnTo>
                      <a:pt x="6" y="152"/>
                    </a:lnTo>
                    <a:lnTo>
                      <a:pt x="6" y="158"/>
                    </a:lnTo>
                    <a:lnTo>
                      <a:pt x="7" y="163"/>
                    </a:lnTo>
                    <a:lnTo>
                      <a:pt x="10" y="174"/>
                    </a:lnTo>
                    <a:lnTo>
                      <a:pt x="14" y="185"/>
                    </a:lnTo>
                    <a:lnTo>
                      <a:pt x="19" y="196"/>
                    </a:lnTo>
                    <a:lnTo>
                      <a:pt x="22" y="209"/>
                    </a:lnTo>
                    <a:lnTo>
                      <a:pt x="23" y="216"/>
                    </a:lnTo>
                    <a:lnTo>
                      <a:pt x="23" y="223"/>
                    </a:lnTo>
                    <a:lnTo>
                      <a:pt x="23" y="231"/>
                    </a:lnTo>
                    <a:lnTo>
                      <a:pt x="21" y="239"/>
                    </a:lnTo>
                    <a:lnTo>
                      <a:pt x="21" y="239"/>
                    </a:lnTo>
                    <a:lnTo>
                      <a:pt x="10" y="280"/>
                    </a:lnTo>
                    <a:lnTo>
                      <a:pt x="4" y="303"/>
                    </a:lnTo>
                    <a:lnTo>
                      <a:pt x="0" y="326"/>
                    </a:lnTo>
                    <a:lnTo>
                      <a:pt x="0" y="337"/>
                    </a:lnTo>
                    <a:lnTo>
                      <a:pt x="0" y="348"/>
                    </a:lnTo>
                    <a:lnTo>
                      <a:pt x="2" y="358"/>
                    </a:lnTo>
                    <a:lnTo>
                      <a:pt x="6" y="367"/>
                    </a:lnTo>
                    <a:lnTo>
                      <a:pt x="10" y="375"/>
                    </a:lnTo>
                    <a:lnTo>
                      <a:pt x="15" y="382"/>
                    </a:lnTo>
                    <a:lnTo>
                      <a:pt x="23" y="386"/>
                    </a:lnTo>
                    <a:lnTo>
                      <a:pt x="34" y="39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79">
                <a:extLst>
                  <a:ext uri="{FF2B5EF4-FFF2-40B4-BE49-F238E27FC236}">
                    <a16:creationId xmlns:a16="http://schemas.microsoft.com/office/drawing/2014/main" xmlns="" id="{2A0ACCD5-84A1-474D-89E8-E6607A40DD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39225" y="2028825"/>
                <a:ext cx="1555750" cy="542925"/>
              </a:xfrm>
              <a:custGeom>
                <a:avLst/>
                <a:gdLst>
                  <a:gd name="T0" fmla="*/ 40 w 980"/>
                  <a:gd name="T1" fmla="*/ 327 h 342"/>
                  <a:gd name="T2" fmla="*/ 87 w 980"/>
                  <a:gd name="T3" fmla="*/ 294 h 342"/>
                  <a:gd name="T4" fmla="*/ 191 w 980"/>
                  <a:gd name="T5" fmla="*/ 241 h 342"/>
                  <a:gd name="T6" fmla="*/ 304 w 980"/>
                  <a:gd name="T7" fmla="*/ 203 h 342"/>
                  <a:gd name="T8" fmla="*/ 423 w 980"/>
                  <a:gd name="T9" fmla="*/ 183 h 342"/>
                  <a:gd name="T10" fmla="*/ 546 w 980"/>
                  <a:gd name="T11" fmla="*/ 181 h 342"/>
                  <a:gd name="T12" fmla="*/ 668 w 980"/>
                  <a:gd name="T13" fmla="*/ 200 h 342"/>
                  <a:gd name="T14" fmla="*/ 788 w 980"/>
                  <a:gd name="T15" fmla="*/ 240 h 342"/>
                  <a:gd name="T16" fmla="*/ 900 w 980"/>
                  <a:gd name="T17" fmla="*/ 301 h 342"/>
                  <a:gd name="T18" fmla="*/ 957 w 980"/>
                  <a:gd name="T19" fmla="*/ 337 h 342"/>
                  <a:gd name="T20" fmla="*/ 976 w 980"/>
                  <a:gd name="T21" fmla="*/ 301 h 342"/>
                  <a:gd name="T22" fmla="*/ 979 w 980"/>
                  <a:gd name="T23" fmla="*/ 255 h 342"/>
                  <a:gd name="T24" fmla="*/ 967 w 980"/>
                  <a:gd name="T25" fmla="*/ 181 h 342"/>
                  <a:gd name="T26" fmla="*/ 975 w 980"/>
                  <a:gd name="T27" fmla="*/ 147 h 342"/>
                  <a:gd name="T28" fmla="*/ 976 w 980"/>
                  <a:gd name="T29" fmla="*/ 113 h 342"/>
                  <a:gd name="T30" fmla="*/ 960 w 980"/>
                  <a:gd name="T31" fmla="*/ 87 h 342"/>
                  <a:gd name="T32" fmla="*/ 911 w 980"/>
                  <a:gd name="T33" fmla="*/ 52 h 342"/>
                  <a:gd name="T34" fmla="*/ 803 w 980"/>
                  <a:gd name="T35" fmla="*/ 0 h 342"/>
                  <a:gd name="T36" fmla="*/ 854 w 980"/>
                  <a:gd name="T37" fmla="*/ 38 h 342"/>
                  <a:gd name="T38" fmla="*/ 871 w 980"/>
                  <a:gd name="T39" fmla="*/ 71 h 342"/>
                  <a:gd name="T40" fmla="*/ 871 w 980"/>
                  <a:gd name="T41" fmla="*/ 86 h 342"/>
                  <a:gd name="T42" fmla="*/ 866 w 980"/>
                  <a:gd name="T43" fmla="*/ 97 h 342"/>
                  <a:gd name="T44" fmla="*/ 829 w 980"/>
                  <a:gd name="T45" fmla="*/ 90 h 342"/>
                  <a:gd name="T46" fmla="*/ 712 w 980"/>
                  <a:gd name="T47" fmla="*/ 41 h 342"/>
                  <a:gd name="T48" fmla="*/ 602 w 980"/>
                  <a:gd name="T49" fmla="*/ 12 h 342"/>
                  <a:gd name="T50" fmla="*/ 452 w 980"/>
                  <a:gd name="T51" fmla="*/ 6 h 342"/>
                  <a:gd name="T52" fmla="*/ 316 w 980"/>
                  <a:gd name="T53" fmla="*/ 21 h 342"/>
                  <a:gd name="T54" fmla="*/ 233 w 980"/>
                  <a:gd name="T55" fmla="*/ 49 h 342"/>
                  <a:gd name="T56" fmla="*/ 207 w 980"/>
                  <a:gd name="T57" fmla="*/ 71 h 342"/>
                  <a:gd name="T58" fmla="*/ 202 w 980"/>
                  <a:gd name="T59" fmla="*/ 85 h 342"/>
                  <a:gd name="T60" fmla="*/ 219 w 980"/>
                  <a:gd name="T61" fmla="*/ 90 h 342"/>
                  <a:gd name="T62" fmla="*/ 368 w 980"/>
                  <a:gd name="T63" fmla="*/ 65 h 342"/>
                  <a:gd name="T64" fmla="*/ 494 w 980"/>
                  <a:gd name="T65" fmla="*/ 53 h 342"/>
                  <a:gd name="T66" fmla="*/ 606 w 980"/>
                  <a:gd name="T67" fmla="*/ 72 h 342"/>
                  <a:gd name="T68" fmla="*/ 806 w 980"/>
                  <a:gd name="T69" fmla="*/ 134 h 342"/>
                  <a:gd name="T70" fmla="*/ 877 w 980"/>
                  <a:gd name="T71" fmla="*/ 173 h 342"/>
                  <a:gd name="T72" fmla="*/ 877 w 980"/>
                  <a:gd name="T73" fmla="*/ 191 h 342"/>
                  <a:gd name="T74" fmla="*/ 864 w 980"/>
                  <a:gd name="T75" fmla="*/ 199 h 342"/>
                  <a:gd name="T76" fmla="*/ 792 w 980"/>
                  <a:gd name="T77" fmla="*/ 173 h 342"/>
                  <a:gd name="T78" fmla="*/ 641 w 980"/>
                  <a:gd name="T79" fmla="*/ 125 h 342"/>
                  <a:gd name="T80" fmla="*/ 564 w 980"/>
                  <a:gd name="T81" fmla="*/ 113 h 342"/>
                  <a:gd name="T82" fmla="*/ 455 w 980"/>
                  <a:gd name="T83" fmla="*/ 112 h 342"/>
                  <a:gd name="T84" fmla="*/ 346 w 980"/>
                  <a:gd name="T85" fmla="*/ 127 h 342"/>
                  <a:gd name="T86" fmla="*/ 193 w 980"/>
                  <a:gd name="T87" fmla="*/ 169 h 342"/>
                  <a:gd name="T88" fmla="*/ 86 w 980"/>
                  <a:gd name="T89" fmla="*/ 229 h 342"/>
                  <a:gd name="T90" fmla="*/ 22 w 980"/>
                  <a:gd name="T91" fmla="*/ 287 h 342"/>
                  <a:gd name="T92" fmla="*/ 25 w 980"/>
                  <a:gd name="T93" fmla="*/ 236 h 342"/>
                  <a:gd name="T94" fmla="*/ 42 w 980"/>
                  <a:gd name="T95" fmla="*/ 165 h 342"/>
                  <a:gd name="T96" fmla="*/ 37 w 980"/>
                  <a:gd name="T97" fmla="*/ 130 h 342"/>
                  <a:gd name="T98" fmla="*/ 29 w 980"/>
                  <a:gd name="T99" fmla="*/ 98 h 342"/>
                  <a:gd name="T100" fmla="*/ 48 w 980"/>
                  <a:gd name="T101" fmla="*/ 64 h 342"/>
                  <a:gd name="T102" fmla="*/ 89 w 980"/>
                  <a:gd name="T103" fmla="*/ 26 h 342"/>
                  <a:gd name="T104" fmla="*/ 12 w 980"/>
                  <a:gd name="T105" fmla="*/ 76 h 342"/>
                  <a:gd name="T106" fmla="*/ 6 w 980"/>
                  <a:gd name="T107" fmla="*/ 94 h 342"/>
                  <a:gd name="T108" fmla="*/ 14 w 980"/>
                  <a:gd name="T109" fmla="*/ 127 h 342"/>
                  <a:gd name="T110" fmla="*/ 23 w 980"/>
                  <a:gd name="T111" fmla="*/ 165 h 342"/>
                  <a:gd name="T112" fmla="*/ 12 w 980"/>
                  <a:gd name="T113" fmla="*/ 211 h 342"/>
                  <a:gd name="T114" fmla="*/ 0 w 980"/>
                  <a:gd name="T115" fmla="*/ 281 h 342"/>
                  <a:gd name="T116" fmla="*/ 6 w 980"/>
                  <a:gd name="T117" fmla="*/ 309 h 342"/>
                  <a:gd name="T118" fmla="*/ 18 w 980"/>
                  <a:gd name="T119" fmla="*/ 326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80" h="342">
                    <a:moveTo>
                      <a:pt x="34" y="332"/>
                    </a:moveTo>
                    <a:lnTo>
                      <a:pt x="34" y="332"/>
                    </a:lnTo>
                    <a:lnTo>
                      <a:pt x="40" y="327"/>
                    </a:lnTo>
                    <a:lnTo>
                      <a:pt x="40" y="327"/>
                    </a:lnTo>
                    <a:lnTo>
                      <a:pt x="41" y="327"/>
                    </a:lnTo>
                    <a:lnTo>
                      <a:pt x="41" y="327"/>
                    </a:lnTo>
                    <a:lnTo>
                      <a:pt x="64" y="311"/>
                    </a:lnTo>
                    <a:lnTo>
                      <a:pt x="87" y="294"/>
                    </a:lnTo>
                    <a:lnTo>
                      <a:pt x="112" y="279"/>
                    </a:lnTo>
                    <a:lnTo>
                      <a:pt x="138" y="266"/>
                    </a:lnTo>
                    <a:lnTo>
                      <a:pt x="164" y="253"/>
                    </a:lnTo>
                    <a:lnTo>
                      <a:pt x="191" y="241"/>
                    </a:lnTo>
                    <a:lnTo>
                      <a:pt x="218" y="230"/>
                    </a:lnTo>
                    <a:lnTo>
                      <a:pt x="245" y="221"/>
                    </a:lnTo>
                    <a:lnTo>
                      <a:pt x="274" y="211"/>
                    </a:lnTo>
                    <a:lnTo>
                      <a:pt x="304" y="203"/>
                    </a:lnTo>
                    <a:lnTo>
                      <a:pt x="332" y="196"/>
                    </a:lnTo>
                    <a:lnTo>
                      <a:pt x="362" y="191"/>
                    </a:lnTo>
                    <a:lnTo>
                      <a:pt x="392" y="187"/>
                    </a:lnTo>
                    <a:lnTo>
                      <a:pt x="423" y="183"/>
                    </a:lnTo>
                    <a:lnTo>
                      <a:pt x="453" y="181"/>
                    </a:lnTo>
                    <a:lnTo>
                      <a:pt x="485" y="180"/>
                    </a:lnTo>
                    <a:lnTo>
                      <a:pt x="515" y="180"/>
                    </a:lnTo>
                    <a:lnTo>
                      <a:pt x="546" y="181"/>
                    </a:lnTo>
                    <a:lnTo>
                      <a:pt x="577" y="184"/>
                    </a:lnTo>
                    <a:lnTo>
                      <a:pt x="607" y="188"/>
                    </a:lnTo>
                    <a:lnTo>
                      <a:pt x="639" y="194"/>
                    </a:lnTo>
                    <a:lnTo>
                      <a:pt x="668" y="200"/>
                    </a:lnTo>
                    <a:lnTo>
                      <a:pt x="698" y="207"/>
                    </a:lnTo>
                    <a:lnTo>
                      <a:pt x="730" y="217"/>
                    </a:lnTo>
                    <a:lnTo>
                      <a:pt x="758" y="228"/>
                    </a:lnTo>
                    <a:lnTo>
                      <a:pt x="788" y="240"/>
                    </a:lnTo>
                    <a:lnTo>
                      <a:pt x="817" y="252"/>
                    </a:lnTo>
                    <a:lnTo>
                      <a:pt x="845" y="267"/>
                    </a:lnTo>
                    <a:lnTo>
                      <a:pt x="873" y="283"/>
                    </a:lnTo>
                    <a:lnTo>
                      <a:pt x="900" y="301"/>
                    </a:lnTo>
                    <a:lnTo>
                      <a:pt x="927" y="320"/>
                    </a:lnTo>
                    <a:lnTo>
                      <a:pt x="953" y="342"/>
                    </a:lnTo>
                    <a:lnTo>
                      <a:pt x="953" y="342"/>
                    </a:lnTo>
                    <a:lnTo>
                      <a:pt x="957" y="337"/>
                    </a:lnTo>
                    <a:lnTo>
                      <a:pt x="961" y="331"/>
                    </a:lnTo>
                    <a:lnTo>
                      <a:pt x="967" y="323"/>
                    </a:lnTo>
                    <a:lnTo>
                      <a:pt x="972" y="313"/>
                    </a:lnTo>
                    <a:lnTo>
                      <a:pt x="976" y="301"/>
                    </a:lnTo>
                    <a:lnTo>
                      <a:pt x="979" y="287"/>
                    </a:lnTo>
                    <a:lnTo>
                      <a:pt x="980" y="271"/>
                    </a:lnTo>
                    <a:lnTo>
                      <a:pt x="980" y="271"/>
                    </a:lnTo>
                    <a:lnTo>
                      <a:pt x="979" y="255"/>
                    </a:lnTo>
                    <a:lnTo>
                      <a:pt x="976" y="238"/>
                    </a:lnTo>
                    <a:lnTo>
                      <a:pt x="969" y="208"/>
                    </a:lnTo>
                    <a:lnTo>
                      <a:pt x="968" y="195"/>
                    </a:lnTo>
                    <a:lnTo>
                      <a:pt x="967" y="181"/>
                    </a:lnTo>
                    <a:lnTo>
                      <a:pt x="968" y="169"/>
                    </a:lnTo>
                    <a:lnTo>
                      <a:pt x="971" y="157"/>
                    </a:lnTo>
                    <a:lnTo>
                      <a:pt x="971" y="157"/>
                    </a:lnTo>
                    <a:lnTo>
                      <a:pt x="975" y="147"/>
                    </a:lnTo>
                    <a:lnTo>
                      <a:pt x="976" y="138"/>
                    </a:lnTo>
                    <a:lnTo>
                      <a:pt x="977" y="130"/>
                    </a:lnTo>
                    <a:lnTo>
                      <a:pt x="977" y="121"/>
                    </a:lnTo>
                    <a:lnTo>
                      <a:pt x="976" y="113"/>
                    </a:lnTo>
                    <a:lnTo>
                      <a:pt x="972" y="105"/>
                    </a:lnTo>
                    <a:lnTo>
                      <a:pt x="967" y="97"/>
                    </a:lnTo>
                    <a:lnTo>
                      <a:pt x="960" y="87"/>
                    </a:lnTo>
                    <a:lnTo>
                      <a:pt x="960" y="87"/>
                    </a:lnTo>
                    <a:lnTo>
                      <a:pt x="953" y="80"/>
                    </a:lnTo>
                    <a:lnTo>
                      <a:pt x="943" y="72"/>
                    </a:lnTo>
                    <a:lnTo>
                      <a:pt x="928" y="63"/>
                    </a:lnTo>
                    <a:lnTo>
                      <a:pt x="911" y="52"/>
                    </a:lnTo>
                    <a:lnTo>
                      <a:pt x="889" y="38"/>
                    </a:lnTo>
                    <a:lnTo>
                      <a:pt x="864" y="26"/>
                    </a:lnTo>
                    <a:lnTo>
                      <a:pt x="836" y="12"/>
                    </a:lnTo>
                    <a:lnTo>
                      <a:pt x="803" y="0"/>
                    </a:lnTo>
                    <a:lnTo>
                      <a:pt x="803" y="0"/>
                    </a:lnTo>
                    <a:lnTo>
                      <a:pt x="832" y="19"/>
                    </a:lnTo>
                    <a:lnTo>
                      <a:pt x="844" y="29"/>
                    </a:lnTo>
                    <a:lnTo>
                      <a:pt x="854" y="38"/>
                    </a:lnTo>
                    <a:lnTo>
                      <a:pt x="862" y="48"/>
                    </a:lnTo>
                    <a:lnTo>
                      <a:pt x="869" y="57"/>
                    </a:lnTo>
                    <a:lnTo>
                      <a:pt x="871" y="67"/>
                    </a:lnTo>
                    <a:lnTo>
                      <a:pt x="871" y="71"/>
                    </a:lnTo>
                    <a:lnTo>
                      <a:pt x="870" y="76"/>
                    </a:lnTo>
                    <a:lnTo>
                      <a:pt x="870" y="76"/>
                    </a:lnTo>
                    <a:lnTo>
                      <a:pt x="870" y="80"/>
                    </a:lnTo>
                    <a:lnTo>
                      <a:pt x="871" y="86"/>
                    </a:lnTo>
                    <a:lnTo>
                      <a:pt x="871" y="91"/>
                    </a:lnTo>
                    <a:lnTo>
                      <a:pt x="870" y="94"/>
                    </a:lnTo>
                    <a:lnTo>
                      <a:pt x="869" y="97"/>
                    </a:lnTo>
                    <a:lnTo>
                      <a:pt x="866" y="97"/>
                    </a:lnTo>
                    <a:lnTo>
                      <a:pt x="859" y="97"/>
                    </a:lnTo>
                    <a:lnTo>
                      <a:pt x="847" y="95"/>
                    </a:lnTo>
                    <a:lnTo>
                      <a:pt x="829" y="90"/>
                    </a:lnTo>
                    <a:lnTo>
                      <a:pt x="829" y="90"/>
                    </a:lnTo>
                    <a:lnTo>
                      <a:pt x="805" y="79"/>
                    </a:lnTo>
                    <a:lnTo>
                      <a:pt x="773" y="65"/>
                    </a:lnTo>
                    <a:lnTo>
                      <a:pt x="735" y="49"/>
                    </a:lnTo>
                    <a:lnTo>
                      <a:pt x="712" y="41"/>
                    </a:lnTo>
                    <a:lnTo>
                      <a:pt x="688" y="33"/>
                    </a:lnTo>
                    <a:lnTo>
                      <a:pt x="662" y="25"/>
                    </a:lnTo>
                    <a:lnTo>
                      <a:pt x="633" y="19"/>
                    </a:lnTo>
                    <a:lnTo>
                      <a:pt x="602" y="12"/>
                    </a:lnTo>
                    <a:lnTo>
                      <a:pt x="568" y="8"/>
                    </a:lnTo>
                    <a:lnTo>
                      <a:pt x="532" y="6"/>
                    </a:lnTo>
                    <a:lnTo>
                      <a:pt x="493" y="4"/>
                    </a:lnTo>
                    <a:lnTo>
                      <a:pt x="452" y="6"/>
                    </a:lnTo>
                    <a:lnTo>
                      <a:pt x="409" y="8"/>
                    </a:lnTo>
                    <a:lnTo>
                      <a:pt x="409" y="8"/>
                    </a:lnTo>
                    <a:lnTo>
                      <a:pt x="358" y="14"/>
                    </a:lnTo>
                    <a:lnTo>
                      <a:pt x="316" y="21"/>
                    </a:lnTo>
                    <a:lnTo>
                      <a:pt x="281" y="30"/>
                    </a:lnTo>
                    <a:lnTo>
                      <a:pt x="253" y="38"/>
                    </a:lnTo>
                    <a:lnTo>
                      <a:pt x="242" y="44"/>
                    </a:lnTo>
                    <a:lnTo>
                      <a:pt x="233" y="49"/>
                    </a:lnTo>
                    <a:lnTo>
                      <a:pt x="225" y="55"/>
                    </a:lnTo>
                    <a:lnTo>
                      <a:pt x="217" y="60"/>
                    </a:lnTo>
                    <a:lnTo>
                      <a:pt x="211" y="65"/>
                    </a:lnTo>
                    <a:lnTo>
                      <a:pt x="207" y="71"/>
                    </a:lnTo>
                    <a:lnTo>
                      <a:pt x="204" y="76"/>
                    </a:lnTo>
                    <a:lnTo>
                      <a:pt x="202" y="83"/>
                    </a:lnTo>
                    <a:lnTo>
                      <a:pt x="202" y="83"/>
                    </a:lnTo>
                    <a:lnTo>
                      <a:pt x="202" y="85"/>
                    </a:lnTo>
                    <a:lnTo>
                      <a:pt x="203" y="87"/>
                    </a:lnTo>
                    <a:lnTo>
                      <a:pt x="206" y="89"/>
                    </a:lnTo>
                    <a:lnTo>
                      <a:pt x="208" y="90"/>
                    </a:lnTo>
                    <a:lnTo>
                      <a:pt x="219" y="90"/>
                    </a:lnTo>
                    <a:lnTo>
                      <a:pt x="233" y="89"/>
                    </a:lnTo>
                    <a:lnTo>
                      <a:pt x="270" y="83"/>
                    </a:lnTo>
                    <a:lnTo>
                      <a:pt x="316" y="75"/>
                    </a:lnTo>
                    <a:lnTo>
                      <a:pt x="368" y="65"/>
                    </a:lnTo>
                    <a:lnTo>
                      <a:pt x="421" y="57"/>
                    </a:lnTo>
                    <a:lnTo>
                      <a:pt x="447" y="55"/>
                    </a:lnTo>
                    <a:lnTo>
                      <a:pt x="471" y="53"/>
                    </a:lnTo>
                    <a:lnTo>
                      <a:pt x="494" y="53"/>
                    </a:lnTo>
                    <a:lnTo>
                      <a:pt x="516" y="55"/>
                    </a:lnTo>
                    <a:lnTo>
                      <a:pt x="516" y="55"/>
                    </a:lnTo>
                    <a:lnTo>
                      <a:pt x="558" y="63"/>
                    </a:lnTo>
                    <a:lnTo>
                      <a:pt x="606" y="72"/>
                    </a:lnTo>
                    <a:lnTo>
                      <a:pt x="658" y="85"/>
                    </a:lnTo>
                    <a:lnTo>
                      <a:pt x="709" y="100"/>
                    </a:lnTo>
                    <a:lnTo>
                      <a:pt x="760" y="116"/>
                    </a:lnTo>
                    <a:lnTo>
                      <a:pt x="806" y="134"/>
                    </a:lnTo>
                    <a:lnTo>
                      <a:pt x="826" y="143"/>
                    </a:lnTo>
                    <a:lnTo>
                      <a:pt x="845" y="153"/>
                    </a:lnTo>
                    <a:lnTo>
                      <a:pt x="863" y="162"/>
                    </a:lnTo>
                    <a:lnTo>
                      <a:pt x="877" y="173"/>
                    </a:lnTo>
                    <a:lnTo>
                      <a:pt x="877" y="173"/>
                    </a:lnTo>
                    <a:lnTo>
                      <a:pt x="878" y="179"/>
                    </a:lnTo>
                    <a:lnTo>
                      <a:pt x="878" y="185"/>
                    </a:lnTo>
                    <a:lnTo>
                      <a:pt x="877" y="191"/>
                    </a:lnTo>
                    <a:lnTo>
                      <a:pt x="874" y="196"/>
                    </a:lnTo>
                    <a:lnTo>
                      <a:pt x="874" y="196"/>
                    </a:lnTo>
                    <a:lnTo>
                      <a:pt x="870" y="198"/>
                    </a:lnTo>
                    <a:lnTo>
                      <a:pt x="864" y="199"/>
                    </a:lnTo>
                    <a:lnTo>
                      <a:pt x="858" y="198"/>
                    </a:lnTo>
                    <a:lnTo>
                      <a:pt x="848" y="195"/>
                    </a:lnTo>
                    <a:lnTo>
                      <a:pt x="824" y="185"/>
                    </a:lnTo>
                    <a:lnTo>
                      <a:pt x="792" y="173"/>
                    </a:lnTo>
                    <a:lnTo>
                      <a:pt x="756" y="159"/>
                    </a:lnTo>
                    <a:lnTo>
                      <a:pt x="713" y="144"/>
                    </a:lnTo>
                    <a:lnTo>
                      <a:pt x="666" y="131"/>
                    </a:lnTo>
                    <a:lnTo>
                      <a:pt x="641" y="125"/>
                    </a:lnTo>
                    <a:lnTo>
                      <a:pt x="617" y="120"/>
                    </a:lnTo>
                    <a:lnTo>
                      <a:pt x="617" y="120"/>
                    </a:lnTo>
                    <a:lnTo>
                      <a:pt x="590" y="116"/>
                    </a:lnTo>
                    <a:lnTo>
                      <a:pt x="564" y="113"/>
                    </a:lnTo>
                    <a:lnTo>
                      <a:pt x="536" y="112"/>
                    </a:lnTo>
                    <a:lnTo>
                      <a:pt x="509" y="110"/>
                    </a:lnTo>
                    <a:lnTo>
                      <a:pt x="482" y="110"/>
                    </a:lnTo>
                    <a:lnTo>
                      <a:pt x="455" y="112"/>
                    </a:lnTo>
                    <a:lnTo>
                      <a:pt x="428" y="115"/>
                    </a:lnTo>
                    <a:lnTo>
                      <a:pt x="400" y="117"/>
                    </a:lnTo>
                    <a:lnTo>
                      <a:pt x="373" y="121"/>
                    </a:lnTo>
                    <a:lnTo>
                      <a:pt x="346" y="127"/>
                    </a:lnTo>
                    <a:lnTo>
                      <a:pt x="293" y="139"/>
                    </a:lnTo>
                    <a:lnTo>
                      <a:pt x="242" y="153"/>
                    </a:lnTo>
                    <a:lnTo>
                      <a:pt x="193" y="169"/>
                    </a:lnTo>
                    <a:lnTo>
                      <a:pt x="193" y="169"/>
                    </a:lnTo>
                    <a:lnTo>
                      <a:pt x="162" y="183"/>
                    </a:lnTo>
                    <a:lnTo>
                      <a:pt x="134" y="198"/>
                    </a:lnTo>
                    <a:lnTo>
                      <a:pt x="108" y="213"/>
                    </a:lnTo>
                    <a:lnTo>
                      <a:pt x="86" y="229"/>
                    </a:lnTo>
                    <a:lnTo>
                      <a:pt x="66" y="245"/>
                    </a:lnTo>
                    <a:lnTo>
                      <a:pt x="48" y="260"/>
                    </a:lnTo>
                    <a:lnTo>
                      <a:pt x="34" y="275"/>
                    </a:lnTo>
                    <a:lnTo>
                      <a:pt x="22" y="287"/>
                    </a:lnTo>
                    <a:lnTo>
                      <a:pt x="22" y="287"/>
                    </a:lnTo>
                    <a:lnTo>
                      <a:pt x="21" y="271"/>
                    </a:lnTo>
                    <a:lnTo>
                      <a:pt x="22" y="253"/>
                    </a:lnTo>
                    <a:lnTo>
                      <a:pt x="25" y="236"/>
                    </a:lnTo>
                    <a:lnTo>
                      <a:pt x="29" y="218"/>
                    </a:lnTo>
                    <a:lnTo>
                      <a:pt x="37" y="188"/>
                    </a:lnTo>
                    <a:lnTo>
                      <a:pt x="42" y="165"/>
                    </a:lnTo>
                    <a:lnTo>
                      <a:pt x="42" y="165"/>
                    </a:lnTo>
                    <a:lnTo>
                      <a:pt x="44" y="154"/>
                    </a:lnTo>
                    <a:lnTo>
                      <a:pt x="42" y="144"/>
                    </a:lnTo>
                    <a:lnTo>
                      <a:pt x="41" y="138"/>
                    </a:lnTo>
                    <a:lnTo>
                      <a:pt x="37" y="130"/>
                    </a:lnTo>
                    <a:lnTo>
                      <a:pt x="32" y="116"/>
                    </a:lnTo>
                    <a:lnTo>
                      <a:pt x="30" y="108"/>
                    </a:lnTo>
                    <a:lnTo>
                      <a:pt x="29" y="98"/>
                    </a:lnTo>
                    <a:lnTo>
                      <a:pt x="29" y="98"/>
                    </a:lnTo>
                    <a:lnTo>
                      <a:pt x="30" y="93"/>
                    </a:lnTo>
                    <a:lnTo>
                      <a:pt x="32" y="87"/>
                    </a:lnTo>
                    <a:lnTo>
                      <a:pt x="38" y="76"/>
                    </a:lnTo>
                    <a:lnTo>
                      <a:pt x="48" y="64"/>
                    </a:lnTo>
                    <a:lnTo>
                      <a:pt x="59" y="52"/>
                    </a:lnTo>
                    <a:lnTo>
                      <a:pt x="79" y="34"/>
                    </a:lnTo>
                    <a:lnTo>
                      <a:pt x="89" y="26"/>
                    </a:lnTo>
                    <a:lnTo>
                      <a:pt x="89" y="26"/>
                    </a:lnTo>
                    <a:lnTo>
                      <a:pt x="59" y="42"/>
                    </a:lnTo>
                    <a:lnTo>
                      <a:pt x="34" y="57"/>
                    </a:lnTo>
                    <a:lnTo>
                      <a:pt x="18" y="71"/>
                    </a:lnTo>
                    <a:lnTo>
                      <a:pt x="12" y="76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7" y="87"/>
                    </a:lnTo>
                    <a:lnTo>
                      <a:pt x="6" y="94"/>
                    </a:lnTo>
                    <a:lnTo>
                      <a:pt x="6" y="100"/>
                    </a:lnTo>
                    <a:lnTo>
                      <a:pt x="7" y="105"/>
                    </a:lnTo>
                    <a:lnTo>
                      <a:pt x="10" y="116"/>
                    </a:lnTo>
                    <a:lnTo>
                      <a:pt x="14" y="127"/>
                    </a:lnTo>
                    <a:lnTo>
                      <a:pt x="19" y="138"/>
                    </a:lnTo>
                    <a:lnTo>
                      <a:pt x="22" y="151"/>
                    </a:lnTo>
                    <a:lnTo>
                      <a:pt x="23" y="158"/>
                    </a:lnTo>
                    <a:lnTo>
                      <a:pt x="23" y="165"/>
                    </a:lnTo>
                    <a:lnTo>
                      <a:pt x="23" y="173"/>
                    </a:lnTo>
                    <a:lnTo>
                      <a:pt x="21" y="181"/>
                    </a:lnTo>
                    <a:lnTo>
                      <a:pt x="21" y="181"/>
                    </a:lnTo>
                    <a:lnTo>
                      <a:pt x="12" y="211"/>
                    </a:lnTo>
                    <a:lnTo>
                      <a:pt x="8" y="228"/>
                    </a:lnTo>
                    <a:lnTo>
                      <a:pt x="4" y="245"/>
                    </a:lnTo>
                    <a:lnTo>
                      <a:pt x="2" y="263"/>
                    </a:lnTo>
                    <a:lnTo>
                      <a:pt x="0" y="281"/>
                    </a:lnTo>
                    <a:lnTo>
                      <a:pt x="2" y="296"/>
                    </a:lnTo>
                    <a:lnTo>
                      <a:pt x="3" y="302"/>
                    </a:lnTo>
                    <a:lnTo>
                      <a:pt x="6" y="309"/>
                    </a:lnTo>
                    <a:lnTo>
                      <a:pt x="6" y="309"/>
                    </a:lnTo>
                    <a:lnTo>
                      <a:pt x="10" y="317"/>
                    </a:lnTo>
                    <a:lnTo>
                      <a:pt x="10" y="317"/>
                    </a:lnTo>
                    <a:lnTo>
                      <a:pt x="18" y="326"/>
                    </a:lnTo>
                    <a:lnTo>
                      <a:pt x="18" y="326"/>
                    </a:lnTo>
                    <a:lnTo>
                      <a:pt x="25" y="330"/>
                    </a:lnTo>
                    <a:lnTo>
                      <a:pt x="34" y="332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80">
                <a:extLst>
                  <a:ext uri="{FF2B5EF4-FFF2-40B4-BE49-F238E27FC236}">
                    <a16:creationId xmlns:a16="http://schemas.microsoft.com/office/drawing/2014/main" xmlns="" id="{F7324E8D-7557-4CAA-A6D5-22E1B370A4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39225" y="2028825"/>
                <a:ext cx="1555750" cy="542925"/>
              </a:xfrm>
              <a:custGeom>
                <a:avLst/>
                <a:gdLst>
                  <a:gd name="T0" fmla="*/ 40 w 980"/>
                  <a:gd name="T1" fmla="*/ 327 h 342"/>
                  <a:gd name="T2" fmla="*/ 87 w 980"/>
                  <a:gd name="T3" fmla="*/ 294 h 342"/>
                  <a:gd name="T4" fmla="*/ 191 w 980"/>
                  <a:gd name="T5" fmla="*/ 241 h 342"/>
                  <a:gd name="T6" fmla="*/ 304 w 980"/>
                  <a:gd name="T7" fmla="*/ 203 h 342"/>
                  <a:gd name="T8" fmla="*/ 423 w 980"/>
                  <a:gd name="T9" fmla="*/ 183 h 342"/>
                  <a:gd name="T10" fmla="*/ 546 w 980"/>
                  <a:gd name="T11" fmla="*/ 181 h 342"/>
                  <a:gd name="T12" fmla="*/ 668 w 980"/>
                  <a:gd name="T13" fmla="*/ 200 h 342"/>
                  <a:gd name="T14" fmla="*/ 788 w 980"/>
                  <a:gd name="T15" fmla="*/ 240 h 342"/>
                  <a:gd name="T16" fmla="*/ 900 w 980"/>
                  <a:gd name="T17" fmla="*/ 301 h 342"/>
                  <a:gd name="T18" fmla="*/ 957 w 980"/>
                  <a:gd name="T19" fmla="*/ 337 h 342"/>
                  <a:gd name="T20" fmla="*/ 976 w 980"/>
                  <a:gd name="T21" fmla="*/ 301 h 342"/>
                  <a:gd name="T22" fmla="*/ 979 w 980"/>
                  <a:gd name="T23" fmla="*/ 255 h 342"/>
                  <a:gd name="T24" fmla="*/ 967 w 980"/>
                  <a:gd name="T25" fmla="*/ 181 h 342"/>
                  <a:gd name="T26" fmla="*/ 975 w 980"/>
                  <a:gd name="T27" fmla="*/ 147 h 342"/>
                  <a:gd name="T28" fmla="*/ 976 w 980"/>
                  <a:gd name="T29" fmla="*/ 113 h 342"/>
                  <a:gd name="T30" fmla="*/ 960 w 980"/>
                  <a:gd name="T31" fmla="*/ 87 h 342"/>
                  <a:gd name="T32" fmla="*/ 911 w 980"/>
                  <a:gd name="T33" fmla="*/ 52 h 342"/>
                  <a:gd name="T34" fmla="*/ 803 w 980"/>
                  <a:gd name="T35" fmla="*/ 0 h 342"/>
                  <a:gd name="T36" fmla="*/ 854 w 980"/>
                  <a:gd name="T37" fmla="*/ 38 h 342"/>
                  <a:gd name="T38" fmla="*/ 871 w 980"/>
                  <a:gd name="T39" fmla="*/ 71 h 342"/>
                  <a:gd name="T40" fmla="*/ 871 w 980"/>
                  <a:gd name="T41" fmla="*/ 86 h 342"/>
                  <a:gd name="T42" fmla="*/ 866 w 980"/>
                  <a:gd name="T43" fmla="*/ 97 h 342"/>
                  <a:gd name="T44" fmla="*/ 829 w 980"/>
                  <a:gd name="T45" fmla="*/ 90 h 342"/>
                  <a:gd name="T46" fmla="*/ 712 w 980"/>
                  <a:gd name="T47" fmla="*/ 41 h 342"/>
                  <a:gd name="T48" fmla="*/ 602 w 980"/>
                  <a:gd name="T49" fmla="*/ 12 h 342"/>
                  <a:gd name="T50" fmla="*/ 452 w 980"/>
                  <a:gd name="T51" fmla="*/ 6 h 342"/>
                  <a:gd name="T52" fmla="*/ 316 w 980"/>
                  <a:gd name="T53" fmla="*/ 21 h 342"/>
                  <a:gd name="T54" fmla="*/ 233 w 980"/>
                  <a:gd name="T55" fmla="*/ 49 h 342"/>
                  <a:gd name="T56" fmla="*/ 207 w 980"/>
                  <a:gd name="T57" fmla="*/ 71 h 342"/>
                  <a:gd name="T58" fmla="*/ 202 w 980"/>
                  <a:gd name="T59" fmla="*/ 85 h 342"/>
                  <a:gd name="T60" fmla="*/ 219 w 980"/>
                  <a:gd name="T61" fmla="*/ 90 h 342"/>
                  <a:gd name="T62" fmla="*/ 368 w 980"/>
                  <a:gd name="T63" fmla="*/ 65 h 342"/>
                  <a:gd name="T64" fmla="*/ 494 w 980"/>
                  <a:gd name="T65" fmla="*/ 53 h 342"/>
                  <a:gd name="T66" fmla="*/ 606 w 980"/>
                  <a:gd name="T67" fmla="*/ 72 h 342"/>
                  <a:gd name="T68" fmla="*/ 806 w 980"/>
                  <a:gd name="T69" fmla="*/ 134 h 342"/>
                  <a:gd name="T70" fmla="*/ 877 w 980"/>
                  <a:gd name="T71" fmla="*/ 173 h 342"/>
                  <a:gd name="T72" fmla="*/ 877 w 980"/>
                  <a:gd name="T73" fmla="*/ 191 h 342"/>
                  <a:gd name="T74" fmla="*/ 864 w 980"/>
                  <a:gd name="T75" fmla="*/ 199 h 342"/>
                  <a:gd name="T76" fmla="*/ 792 w 980"/>
                  <a:gd name="T77" fmla="*/ 173 h 342"/>
                  <a:gd name="T78" fmla="*/ 641 w 980"/>
                  <a:gd name="T79" fmla="*/ 125 h 342"/>
                  <a:gd name="T80" fmla="*/ 564 w 980"/>
                  <a:gd name="T81" fmla="*/ 113 h 342"/>
                  <a:gd name="T82" fmla="*/ 455 w 980"/>
                  <a:gd name="T83" fmla="*/ 112 h 342"/>
                  <a:gd name="T84" fmla="*/ 346 w 980"/>
                  <a:gd name="T85" fmla="*/ 127 h 342"/>
                  <a:gd name="T86" fmla="*/ 193 w 980"/>
                  <a:gd name="T87" fmla="*/ 169 h 342"/>
                  <a:gd name="T88" fmla="*/ 86 w 980"/>
                  <a:gd name="T89" fmla="*/ 229 h 342"/>
                  <a:gd name="T90" fmla="*/ 22 w 980"/>
                  <a:gd name="T91" fmla="*/ 287 h 342"/>
                  <a:gd name="T92" fmla="*/ 25 w 980"/>
                  <a:gd name="T93" fmla="*/ 236 h 342"/>
                  <a:gd name="T94" fmla="*/ 42 w 980"/>
                  <a:gd name="T95" fmla="*/ 165 h 342"/>
                  <a:gd name="T96" fmla="*/ 37 w 980"/>
                  <a:gd name="T97" fmla="*/ 130 h 342"/>
                  <a:gd name="T98" fmla="*/ 29 w 980"/>
                  <a:gd name="T99" fmla="*/ 98 h 342"/>
                  <a:gd name="T100" fmla="*/ 48 w 980"/>
                  <a:gd name="T101" fmla="*/ 64 h 342"/>
                  <a:gd name="T102" fmla="*/ 89 w 980"/>
                  <a:gd name="T103" fmla="*/ 26 h 342"/>
                  <a:gd name="T104" fmla="*/ 12 w 980"/>
                  <a:gd name="T105" fmla="*/ 76 h 342"/>
                  <a:gd name="T106" fmla="*/ 6 w 980"/>
                  <a:gd name="T107" fmla="*/ 94 h 342"/>
                  <a:gd name="T108" fmla="*/ 14 w 980"/>
                  <a:gd name="T109" fmla="*/ 127 h 342"/>
                  <a:gd name="T110" fmla="*/ 23 w 980"/>
                  <a:gd name="T111" fmla="*/ 165 h 342"/>
                  <a:gd name="T112" fmla="*/ 12 w 980"/>
                  <a:gd name="T113" fmla="*/ 211 h 342"/>
                  <a:gd name="T114" fmla="*/ 0 w 980"/>
                  <a:gd name="T115" fmla="*/ 281 h 342"/>
                  <a:gd name="T116" fmla="*/ 6 w 980"/>
                  <a:gd name="T117" fmla="*/ 309 h 342"/>
                  <a:gd name="T118" fmla="*/ 18 w 980"/>
                  <a:gd name="T119" fmla="*/ 326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80" h="342">
                    <a:moveTo>
                      <a:pt x="34" y="332"/>
                    </a:moveTo>
                    <a:lnTo>
                      <a:pt x="34" y="332"/>
                    </a:lnTo>
                    <a:lnTo>
                      <a:pt x="40" y="327"/>
                    </a:lnTo>
                    <a:lnTo>
                      <a:pt x="40" y="327"/>
                    </a:lnTo>
                    <a:lnTo>
                      <a:pt x="41" y="327"/>
                    </a:lnTo>
                    <a:lnTo>
                      <a:pt x="41" y="327"/>
                    </a:lnTo>
                    <a:lnTo>
                      <a:pt x="64" y="311"/>
                    </a:lnTo>
                    <a:lnTo>
                      <a:pt x="87" y="294"/>
                    </a:lnTo>
                    <a:lnTo>
                      <a:pt x="112" y="279"/>
                    </a:lnTo>
                    <a:lnTo>
                      <a:pt x="138" y="266"/>
                    </a:lnTo>
                    <a:lnTo>
                      <a:pt x="164" y="253"/>
                    </a:lnTo>
                    <a:lnTo>
                      <a:pt x="191" y="241"/>
                    </a:lnTo>
                    <a:lnTo>
                      <a:pt x="218" y="230"/>
                    </a:lnTo>
                    <a:lnTo>
                      <a:pt x="245" y="221"/>
                    </a:lnTo>
                    <a:lnTo>
                      <a:pt x="274" y="211"/>
                    </a:lnTo>
                    <a:lnTo>
                      <a:pt x="304" y="203"/>
                    </a:lnTo>
                    <a:lnTo>
                      <a:pt x="332" y="196"/>
                    </a:lnTo>
                    <a:lnTo>
                      <a:pt x="362" y="191"/>
                    </a:lnTo>
                    <a:lnTo>
                      <a:pt x="392" y="187"/>
                    </a:lnTo>
                    <a:lnTo>
                      <a:pt x="423" y="183"/>
                    </a:lnTo>
                    <a:lnTo>
                      <a:pt x="453" y="181"/>
                    </a:lnTo>
                    <a:lnTo>
                      <a:pt x="485" y="180"/>
                    </a:lnTo>
                    <a:lnTo>
                      <a:pt x="515" y="180"/>
                    </a:lnTo>
                    <a:lnTo>
                      <a:pt x="546" y="181"/>
                    </a:lnTo>
                    <a:lnTo>
                      <a:pt x="577" y="184"/>
                    </a:lnTo>
                    <a:lnTo>
                      <a:pt x="607" y="188"/>
                    </a:lnTo>
                    <a:lnTo>
                      <a:pt x="639" y="194"/>
                    </a:lnTo>
                    <a:lnTo>
                      <a:pt x="668" y="200"/>
                    </a:lnTo>
                    <a:lnTo>
                      <a:pt x="698" y="207"/>
                    </a:lnTo>
                    <a:lnTo>
                      <a:pt x="730" y="217"/>
                    </a:lnTo>
                    <a:lnTo>
                      <a:pt x="758" y="228"/>
                    </a:lnTo>
                    <a:lnTo>
                      <a:pt x="788" y="240"/>
                    </a:lnTo>
                    <a:lnTo>
                      <a:pt x="817" y="252"/>
                    </a:lnTo>
                    <a:lnTo>
                      <a:pt x="845" y="267"/>
                    </a:lnTo>
                    <a:lnTo>
                      <a:pt x="873" y="283"/>
                    </a:lnTo>
                    <a:lnTo>
                      <a:pt x="900" y="301"/>
                    </a:lnTo>
                    <a:lnTo>
                      <a:pt x="927" y="320"/>
                    </a:lnTo>
                    <a:lnTo>
                      <a:pt x="953" y="342"/>
                    </a:lnTo>
                    <a:lnTo>
                      <a:pt x="953" y="342"/>
                    </a:lnTo>
                    <a:lnTo>
                      <a:pt x="957" y="337"/>
                    </a:lnTo>
                    <a:lnTo>
                      <a:pt x="961" y="331"/>
                    </a:lnTo>
                    <a:lnTo>
                      <a:pt x="967" y="323"/>
                    </a:lnTo>
                    <a:lnTo>
                      <a:pt x="972" y="313"/>
                    </a:lnTo>
                    <a:lnTo>
                      <a:pt x="976" y="301"/>
                    </a:lnTo>
                    <a:lnTo>
                      <a:pt x="979" y="287"/>
                    </a:lnTo>
                    <a:lnTo>
                      <a:pt x="980" y="271"/>
                    </a:lnTo>
                    <a:lnTo>
                      <a:pt x="980" y="271"/>
                    </a:lnTo>
                    <a:lnTo>
                      <a:pt x="979" y="255"/>
                    </a:lnTo>
                    <a:lnTo>
                      <a:pt x="976" y="238"/>
                    </a:lnTo>
                    <a:lnTo>
                      <a:pt x="969" y="208"/>
                    </a:lnTo>
                    <a:lnTo>
                      <a:pt x="968" y="195"/>
                    </a:lnTo>
                    <a:lnTo>
                      <a:pt x="967" y="181"/>
                    </a:lnTo>
                    <a:lnTo>
                      <a:pt x="968" y="169"/>
                    </a:lnTo>
                    <a:lnTo>
                      <a:pt x="971" y="157"/>
                    </a:lnTo>
                    <a:lnTo>
                      <a:pt x="971" y="157"/>
                    </a:lnTo>
                    <a:lnTo>
                      <a:pt x="975" y="147"/>
                    </a:lnTo>
                    <a:lnTo>
                      <a:pt x="976" y="138"/>
                    </a:lnTo>
                    <a:lnTo>
                      <a:pt x="977" y="130"/>
                    </a:lnTo>
                    <a:lnTo>
                      <a:pt x="977" y="121"/>
                    </a:lnTo>
                    <a:lnTo>
                      <a:pt x="976" y="113"/>
                    </a:lnTo>
                    <a:lnTo>
                      <a:pt x="972" y="105"/>
                    </a:lnTo>
                    <a:lnTo>
                      <a:pt x="967" y="97"/>
                    </a:lnTo>
                    <a:lnTo>
                      <a:pt x="960" y="87"/>
                    </a:lnTo>
                    <a:lnTo>
                      <a:pt x="960" y="87"/>
                    </a:lnTo>
                    <a:lnTo>
                      <a:pt x="953" y="80"/>
                    </a:lnTo>
                    <a:lnTo>
                      <a:pt x="943" y="72"/>
                    </a:lnTo>
                    <a:lnTo>
                      <a:pt x="928" y="63"/>
                    </a:lnTo>
                    <a:lnTo>
                      <a:pt x="911" y="52"/>
                    </a:lnTo>
                    <a:lnTo>
                      <a:pt x="889" y="38"/>
                    </a:lnTo>
                    <a:lnTo>
                      <a:pt x="864" y="26"/>
                    </a:lnTo>
                    <a:lnTo>
                      <a:pt x="836" y="12"/>
                    </a:lnTo>
                    <a:lnTo>
                      <a:pt x="803" y="0"/>
                    </a:lnTo>
                    <a:lnTo>
                      <a:pt x="803" y="0"/>
                    </a:lnTo>
                    <a:lnTo>
                      <a:pt x="832" y="19"/>
                    </a:lnTo>
                    <a:lnTo>
                      <a:pt x="844" y="29"/>
                    </a:lnTo>
                    <a:lnTo>
                      <a:pt x="854" y="38"/>
                    </a:lnTo>
                    <a:lnTo>
                      <a:pt x="862" y="48"/>
                    </a:lnTo>
                    <a:lnTo>
                      <a:pt x="869" y="57"/>
                    </a:lnTo>
                    <a:lnTo>
                      <a:pt x="871" y="67"/>
                    </a:lnTo>
                    <a:lnTo>
                      <a:pt x="871" y="71"/>
                    </a:lnTo>
                    <a:lnTo>
                      <a:pt x="870" y="76"/>
                    </a:lnTo>
                    <a:lnTo>
                      <a:pt x="870" y="76"/>
                    </a:lnTo>
                    <a:lnTo>
                      <a:pt x="870" y="80"/>
                    </a:lnTo>
                    <a:lnTo>
                      <a:pt x="871" y="86"/>
                    </a:lnTo>
                    <a:lnTo>
                      <a:pt x="871" y="91"/>
                    </a:lnTo>
                    <a:lnTo>
                      <a:pt x="870" y="94"/>
                    </a:lnTo>
                    <a:lnTo>
                      <a:pt x="869" y="97"/>
                    </a:lnTo>
                    <a:lnTo>
                      <a:pt x="866" y="97"/>
                    </a:lnTo>
                    <a:lnTo>
                      <a:pt x="859" y="97"/>
                    </a:lnTo>
                    <a:lnTo>
                      <a:pt x="847" y="95"/>
                    </a:lnTo>
                    <a:lnTo>
                      <a:pt x="829" y="90"/>
                    </a:lnTo>
                    <a:lnTo>
                      <a:pt x="829" y="90"/>
                    </a:lnTo>
                    <a:lnTo>
                      <a:pt x="805" y="79"/>
                    </a:lnTo>
                    <a:lnTo>
                      <a:pt x="773" y="65"/>
                    </a:lnTo>
                    <a:lnTo>
                      <a:pt x="735" y="49"/>
                    </a:lnTo>
                    <a:lnTo>
                      <a:pt x="712" y="41"/>
                    </a:lnTo>
                    <a:lnTo>
                      <a:pt x="688" y="33"/>
                    </a:lnTo>
                    <a:lnTo>
                      <a:pt x="662" y="25"/>
                    </a:lnTo>
                    <a:lnTo>
                      <a:pt x="633" y="19"/>
                    </a:lnTo>
                    <a:lnTo>
                      <a:pt x="602" y="12"/>
                    </a:lnTo>
                    <a:lnTo>
                      <a:pt x="568" y="8"/>
                    </a:lnTo>
                    <a:lnTo>
                      <a:pt x="532" y="6"/>
                    </a:lnTo>
                    <a:lnTo>
                      <a:pt x="493" y="4"/>
                    </a:lnTo>
                    <a:lnTo>
                      <a:pt x="452" y="6"/>
                    </a:lnTo>
                    <a:lnTo>
                      <a:pt x="409" y="8"/>
                    </a:lnTo>
                    <a:lnTo>
                      <a:pt x="409" y="8"/>
                    </a:lnTo>
                    <a:lnTo>
                      <a:pt x="358" y="14"/>
                    </a:lnTo>
                    <a:lnTo>
                      <a:pt x="316" y="21"/>
                    </a:lnTo>
                    <a:lnTo>
                      <a:pt x="281" y="30"/>
                    </a:lnTo>
                    <a:lnTo>
                      <a:pt x="253" y="38"/>
                    </a:lnTo>
                    <a:lnTo>
                      <a:pt x="242" y="44"/>
                    </a:lnTo>
                    <a:lnTo>
                      <a:pt x="233" y="49"/>
                    </a:lnTo>
                    <a:lnTo>
                      <a:pt x="225" y="55"/>
                    </a:lnTo>
                    <a:lnTo>
                      <a:pt x="217" y="60"/>
                    </a:lnTo>
                    <a:lnTo>
                      <a:pt x="211" y="65"/>
                    </a:lnTo>
                    <a:lnTo>
                      <a:pt x="207" y="71"/>
                    </a:lnTo>
                    <a:lnTo>
                      <a:pt x="204" y="76"/>
                    </a:lnTo>
                    <a:lnTo>
                      <a:pt x="202" y="83"/>
                    </a:lnTo>
                    <a:lnTo>
                      <a:pt x="202" y="83"/>
                    </a:lnTo>
                    <a:lnTo>
                      <a:pt x="202" y="85"/>
                    </a:lnTo>
                    <a:lnTo>
                      <a:pt x="203" y="87"/>
                    </a:lnTo>
                    <a:lnTo>
                      <a:pt x="206" y="89"/>
                    </a:lnTo>
                    <a:lnTo>
                      <a:pt x="208" y="90"/>
                    </a:lnTo>
                    <a:lnTo>
                      <a:pt x="219" y="90"/>
                    </a:lnTo>
                    <a:lnTo>
                      <a:pt x="233" y="89"/>
                    </a:lnTo>
                    <a:lnTo>
                      <a:pt x="270" y="83"/>
                    </a:lnTo>
                    <a:lnTo>
                      <a:pt x="316" y="75"/>
                    </a:lnTo>
                    <a:lnTo>
                      <a:pt x="368" y="65"/>
                    </a:lnTo>
                    <a:lnTo>
                      <a:pt x="421" y="57"/>
                    </a:lnTo>
                    <a:lnTo>
                      <a:pt x="447" y="55"/>
                    </a:lnTo>
                    <a:lnTo>
                      <a:pt x="471" y="53"/>
                    </a:lnTo>
                    <a:lnTo>
                      <a:pt x="494" y="53"/>
                    </a:lnTo>
                    <a:lnTo>
                      <a:pt x="516" y="55"/>
                    </a:lnTo>
                    <a:lnTo>
                      <a:pt x="516" y="55"/>
                    </a:lnTo>
                    <a:lnTo>
                      <a:pt x="558" y="63"/>
                    </a:lnTo>
                    <a:lnTo>
                      <a:pt x="606" y="72"/>
                    </a:lnTo>
                    <a:lnTo>
                      <a:pt x="658" y="85"/>
                    </a:lnTo>
                    <a:lnTo>
                      <a:pt x="709" y="100"/>
                    </a:lnTo>
                    <a:lnTo>
                      <a:pt x="760" y="116"/>
                    </a:lnTo>
                    <a:lnTo>
                      <a:pt x="806" y="134"/>
                    </a:lnTo>
                    <a:lnTo>
                      <a:pt x="826" y="143"/>
                    </a:lnTo>
                    <a:lnTo>
                      <a:pt x="845" y="153"/>
                    </a:lnTo>
                    <a:lnTo>
                      <a:pt x="863" y="162"/>
                    </a:lnTo>
                    <a:lnTo>
                      <a:pt x="877" y="173"/>
                    </a:lnTo>
                    <a:lnTo>
                      <a:pt x="877" y="173"/>
                    </a:lnTo>
                    <a:lnTo>
                      <a:pt x="878" y="179"/>
                    </a:lnTo>
                    <a:lnTo>
                      <a:pt x="878" y="185"/>
                    </a:lnTo>
                    <a:lnTo>
                      <a:pt x="877" y="191"/>
                    </a:lnTo>
                    <a:lnTo>
                      <a:pt x="874" y="196"/>
                    </a:lnTo>
                    <a:lnTo>
                      <a:pt x="874" y="196"/>
                    </a:lnTo>
                    <a:lnTo>
                      <a:pt x="870" y="198"/>
                    </a:lnTo>
                    <a:lnTo>
                      <a:pt x="864" y="199"/>
                    </a:lnTo>
                    <a:lnTo>
                      <a:pt x="858" y="198"/>
                    </a:lnTo>
                    <a:lnTo>
                      <a:pt x="848" y="195"/>
                    </a:lnTo>
                    <a:lnTo>
                      <a:pt x="824" y="185"/>
                    </a:lnTo>
                    <a:lnTo>
                      <a:pt x="792" y="173"/>
                    </a:lnTo>
                    <a:lnTo>
                      <a:pt x="756" y="159"/>
                    </a:lnTo>
                    <a:lnTo>
                      <a:pt x="713" y="144"/>
                    </a:lnTo>
                    <a:lnTo>
                      <a:pt x="666" y="131"/>
                    </a:lnTo>
                    <a:lnTo>
                      <a:pt x="641" y="125"/>
                    </a:lnTo>
                    <a:lnTo>
                      <a:pt x="617" y="120"/>
                    </a:lnTo>
                    <a:lnTo>
                      <a:pt x="617" y="120"/>
                    </a:lnTo>
                    <a:lnTo>
                      <a:pt x="590" y="116"/>
                    </a:lnTo>
                    <a:lnTo>
                      <a:pt x="564" y="113"/>
                    </a:lnTo>
                    <a:lnTo>
                      <a:pt x="536" y="112"/>
                    </a:lnTo>
                    <a:lnTo>
                      <a:pt x="509" y="110"/>
                    </a:lnTo>
                    <a:lnTo>
                      <a:pt x="482" y="110"/>
                    </a:lnTo>
                    <a:lnTo>
                      <a:pt x="455" y="112"/>
                    </a:lnTo>
                    <a:lnTo>
                      <a:pt x="428" y="115"/>
                    </a:lnTo>
                    <a:lnTo>
                      <a:pt x="400" y="117"/>
                    </a:lnTo>
                    <a:lnTo>
                      <a:pt x="373" y="121"/>
                    </a:lnTo>
                    <a:lnTo>
                      <a:pt x="346" y="127"/>
                    </a:lnTo>
                    <a:lnTo>
                      <a:pt x="293" y="139"/>
                    </a:lnTo>
                    <a:lnTo>
                      <a:pt x="242" y="153"/>
                    </a:lnTo>
                    <a:lnTo>
                      <a:pt x="193" y="169"/>
                    </a:lnTo>
                    <a:lnTo>
                      <a:pt x="193" y="169"/>
                    </a:lnTo>
                    <a:lnTo>
                      <a:pt x="162" y="183"/>
                    </a:lnTo>
                    <a:lnTo>
                      <a:pt x="134" y="198"/>
                    </a:lnTo>
                    <a:lnTo>
                      <a:pt x="108" y="213"/>
                    </a:lnTo>
                    <a:lnTo>
                      <a:pt x="86" y="229"/>
                    </a:lnTo>
                    <a:lnTo>
                      <a:pt x="66" y="245"/>
                    </a:lnTo>
                    <a:lnTo>
                      <a:pt x="48" y="260"/>
                    </a:lnTo>
                    <a:lnTo>
                      <a:pt x="34" y="275"/>
                    </a:lnTo>
                    <a:lnTo>
                      <a:pt x="22" y="287"/>
                    </a:lnTo>
                    <a:lnTo>
                      <a:pt x="22" y="287"/>
                    </a:lnTo>
                    <a:lnTo>
                      <a:pt x="21" y="271"/>
                    </a:lnTo>
                    <a:lnTo>
                      <a:pt x="22" y="253"/>
                    </a:lnTo>
                    <a:lnTo>
                      <a:pt x="25" y="236"/>
                    </a:lnTo>
                    <a:lnTo>
                      <a:pt x="29" y="218"/>
                    </a:lnTo>
                    <a:lnTo>
                      <a:pt x="37" y="188"/>
                    </a:lnTo>
                    <a:lnTo>
                      <a:pt x="42" y="165"/>
                    </a:lnTo>
                    <a:lnTo>
                      <a:pt x="42" y="165"/>
                    </a:lnTo>
                    <a:lnTo>
                      <a:pt x="44" y="154"/>
                    </a:lnTo>
                    <a:lnTo>
                      <a:pt x="42" y="144"/>
                    </a:lnTo>
                    <a:lnTo>
                      <a:pt x="41" y="138"/>
                    </a:lnTo>
                    <a:lnTo>
                      <a:pt x="37" y="130"/>
                    </a:lnTo>
                    <a:lnTo>
                      <a:pt x="32" y="116"/>
                    </a:lnTo>
                    <a:lnTo>
                      <a:pt x="30" y="108"/>
                    </a:lnTo>
                    <a:lnTo>
                      <a:pt x="29" y="98"/>
                    </a:lnTo>
                    <a:lnTo>
                      <a:pt x="29" y="98"/>
                    </a:lnTo>
                    <a:lnTo>
                      <a:pt x="30" y="93"/>
                    </a:lnTo>
                    <a:lnTo>
                      <a:pt x="32" y="87"/>
                    </a:lnTo>
                    <a:lnTo>
                      <a:pt x="38" y="76"/>
                    </a:lnTo>
                    <a:lnTo>
                      <a:pt x="48" y="64"/>
                    </a:lnTo>
                    <a:lnTo>
                      <a:pt x="59" y="52"/>
                    </a:lnTo>
                    <a:lnTo>
                      <a:pt x="79" y="34"/>
                    </a:lnTo>
                    <a:lnTo>
                      <a:pt x="89" y="26"/>
                    </a:lnTo>
                    <a:lnTo>
                      <a:pt x="89" y="26"/>
                    </a:lnTo>
                    <a:lnTo>
                      <a:pt x="59" y="42"/>
                    </a:lnTo>
                    <a:lnTo>
                      <a:pt x="34" y="57"/>
                    </a:lnTo>
                    <a:lnTo>
                      <a:pt x="18" y="71"/>
                    </a:lnTo>
                    <a:lnTo>
                      <a:pt x="12" y="76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7" y="87"/>
                    </a:lnTo>
                    <a:lnTo>
                      <a:pt x="6" y="94"/>
                    </a:lnTo>
                    <a:lnTo>
                      <a:pt x="6" y="100"/>
                    </a:lnTo>
                    <a:lnTo>
                      <a:pt x="7" y="105"/>
                    </a:lnTo>
                    <a:lnTo>
                      <a:pt x="10" y="116"/>
                    </a:lnTo>
                    <a:lnTo>
                      <a:pt x="14" y="127"/>
                    </a:lnTo>
                    <a:lnTo>
                      <a:pt x="19" y="138"/>
                    </a:lnTo>
                    <a:lnTo>
                      <a:pt x="22" y="151"/>
                    </a:lnTo>
                    <a:lnTo>
                      <a:pt x="23" y="158"/>
                    </a:lnTo>
                    <a:lnTo>
                      <a:pt x="23" y="165"/>
                    </a:lnTo>
                    <a:lnTo>
                      <a:pt x="23" y="173"/>
                    </a:lnTo>
                    <a:lnTo>
                      <a:pt x="21" y="181"/>
                    </a:lnTo>
                    <a:lnTo>
                      <a:pt x="21" y="181"/>
                    </a:lnTo>
                    <a:lnTo>
                      <a:pt x="12" y="211"/>
                    </a:lnTo>
                    <a:lnTo>
                      <a:pt x="8" y="228"/>
                    </a:lnTo>
                    <a:lnTo>
                      <a:pt x="4" y="245"/>
                    </a:lnTo>
                    <a:lnTo>
                      <a:pt x="2" y="263"/>
                    </a:lnTo>
                    <a:lnTo>
                      <a:pt x="0" y="281"/>
                    </a:lnTo>
                    <a:lnTo>
                      <a:pt x="2" y="296"/>
                    </a:lnTo>
                    <a:lnTo>
                      <a:pt x="3" y="302"/>
                    </a:lnTo>
                    <a:lnTo>
                      <a:pt x="6" y="309"/>
                    </a:lnTo>
                    <a:lnTo>
                      <a:pt x="6" y="309"/>
                    </a:lnTo>
                    <a:lnTo>
                      <a:pt x="10" y="317"/>
                    </a:lnTo>
                    <a:lnTo>
                      <a:pt x="10" y="317"/>
                    </a:lnTo>
                    <a:lnTo>
                      <a:pt x="18" y="326"/>
                    </a:lnTo>
                    <a:lnTo>
                      <a:pt x="18" y="326"/>
                    </a:lnTo>
                    <a:lnTo>
                      <a:pt x="25" y="330"/>
                    </a:lnTo>
                    <a:lnTo>
                      <a:pt x="34" y="33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81">
                <a:extLst>
                  <a:ext uri="{FF2B5EF4-FFF2-40B4-BE49-F238E27FC236}">
                    <a16:creationId xmlns:a16="http://schemas.microsoft.com/office/drawing/2014/main" xmlns="" id="{7A528891-90D4-420F-88B6-0BC48E2B54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88675" y="2524125"/>
                <a:ext cx="396875" cy="398462"/>
              </a:xfrm>
              <a:custGeom>
                <a:avLst/>
                <a:gdLst>
                  <a:gd name="T0" fmla="*/ 125 w 250"/>
                  <a:gd name="T1" fmla="*/ 0 h 251"/>
                  <a:gd name="T2" fmla="*/ 151 w 250"/>
                  <a:gd name="T3" fmla="*/ 3 h 251"/>
                  <a:gd name="T4" fmla="*/ 174 w 250"/>
                  <a:gd name="T5" fmla="*/ 10 h 251"/>
                  <a:gd name="T6" fmla="*/ 196 w 250"/>
                  <a:gd name="T7" fmla="*/ 22 h 251"/>
                  <a:gd name="T8" fmla="*/ 214 w 250"/>
                  <a:gd name="T9" fmla="*/ 37 h 251"/>
                  <a:gd name="T10" fmla="*/ 228 w 250"/>
                  <a:gd name="T11" fmla="*/ 56 h 251"/>
                  <a:gd name="T12" fmla="*/ 241 w 250"/>
                  <a:gd name="T13" fmla="*/ 76 h 251"/>
                  <a:gd name="T14" fmla="*/ 248 w 250"/>
                  <a:gd name="T15" fmla="*/ 101 h 251"/>
                  <a:gd name="T16" fmla="*/ 250 w 250"/>
                  <a:gd name="T17" fmla="*/ 125 h 251"/>
                  <a:gd name="T18" fmla="*/ 250 w 250"/>
                  <a:gd name="T19" fmla="*/ 139 h 251"/>
                  <a:gd name="T20" fmla="*/ 245 w 250"/>
                  <a:gd name="T21" fmla="*/ 163 h 251"/>
                  <a:gd name="T22" fmla="*/ 235 w 250"/>
                  <a:gd name="T23" fmla="*/ 185 h 251"/>
                  <a:gd name="T24" fmla="*/ 222 w 250"/>
                  <a:gd name="T25" fmla="*/ 206 h 251"/>
                  <a:gd name="T26" fmla="*/ 205 w 250"/>
                  <a:gd name="T27" fmla="*/ 222 h 251"/>
                  <a:gd name="T28" fmla="*/ 185 w 250"/>
                  <a:gd name="T29" fmla="*/ 236 h 251"/>
                  <a:gd name="T30" fmla="*/ 162 w 250"/>
                  <a:gd name="T31" fmla="*/ 245 h 251"/>
                  <a:gd name="T32" fmla="*/ 137 w 250"/>
                  <a:gd name="T33" fmla="*/ 251 h 251"/>
                  <a:gd name="T34" fmla="*/ 125 w 250"/>
                  <a:gd name="T35" fmla="*/ 251 h 251"/>
                  <a:gd name="T36" fmla="*/ 101 w 250"/>
                  <a:gd name="T37" fmla="*/ 248 h 251"/>
                  <a:gd name="T38" fmla="*/ 76 w 250"/>
                  <a:gd name="T39" fmla="*/ 241 h 251"/>
                  <a:gd name="T40" fmla="*/ 56 w 250"/>
                  <a:gd name="T41" fmla="*/ 229 h 251"/>
                  <a:gd name="T42" fmla="*/ 37 w 250"/>
                  <a:gd name="T43" fmla="*/ 214 h 251"/>
                  <a:gd name="T44" fmla="*/ 22 w 250"/>
                  <a:gd name="T45" fmla="*/ 196 h 251"/>
                  <a:gd name="T46" fmla="*/ 9 w 250"/>
                  <a:gd name="T47" fmla="*/ 174 h 251"/>
                  <a:gd name="T48" fmla="*/ 3 w 250"/>
                  <a:gd name="T49" fmla="*/ 151 h 251"/>
                  <a:gd name="T50" fmla="*/ 0 w 250"/>
                  <a:gd name="T51" fmla="*/ 125 h 251"/>
                  <a:gd name="T52" fmla="*/ 1 w 250"/>
                  <a:gd name="T53" fmla="*/ 113 h 251"/>
                  <a:gd name="T54" fmla="*/ 5 w 250"/>
                  <a:gd name="T55" fmla="*/ 89 h 251"/>
                  <a:gd name="T56" fmla="*/ 15 w 250"/>
                  <a:gd name="T57" fmla="*/ 65 h 251"/>
                  <a:gd name="T58" fmla="*/ 28 w 250"/>
                  <a:gd name="T59" fmla="*/ 46 h 251"/>
                  <a:gd name="T60" fmla="*/ 46 w 250"/>
                  <a:gd name="T61" fmla="*/ 29 h 251"/>
                  <a:gd name="T62" fmla="*/ 65 w 250"/>
                  <a:gd name="T63" fmla="*/ 15 h 251"/>
                  <a:gd name="T64" fmla="*/ 88 w 250"/>
                  <a:gd name="T65" fmla="*/ 5 h 251"/>
                  <a:gd name="T66" fmla="*/ 113 w 250"/>
                  <a:gd name="T67" fmla="*/ 1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50" h="251">
                    <a:moveTo>
                      <a:pt x="125" y="0"/>
                    </a:moveTo>
                    <a:lnTo>
                      <a:pt x="125" y="0"/>
                    </a:lnTo>
                    <a:lnTo>
                      <a:pt x="137" y="1"/>
                    </a:lnTo>
                    <a:lnTo>
                      <a:pt x="151" y="3"/>
                    </a:lnTo>
                    <a:lnTo>
                      <a:pt x="162" y="5"/>
                    </a:lnTo>
                    <a:lnTo>
                      <a:pt x="174" y="10"/>
                    </a:lnTo>
                    <a:lnTo>
                      <a:pt x="185" y="15"/>
                    </a:lnTo>
                    <a:lnTo>
                      <a:pt x="196" y="22"/>
                    </a:lnTo>
                    <a:lnTo>
                      <a:pt x="205" y="29"/>
                    </a:lnTo>
                    <a:lnTo>
                      <a:pt x="214" y="37"/>
                    </a:lnTo>
                    <a:lnTo>
                      <a:pt x="222" y="46"/>
                    </a:lnTo>
                    <a:lnTo>
                      <a:pt x="228" y="56"/>
                    </a:lnTo>
                    <a:lnTo>
                      <a:pt x="235" y="65"/>
                    </a:lnTo>
                    <a:lnTo>
                      <a:pt x="241" y="76"/>
                    </a:lnTo>
                    <a:lnTo>
                      <a:pt x="245" y="89"/>
                    </a:lnTo>
                    <a:lnTo>
                      <a:pt x="248" y="101"/>
                    </a:lnTo>
                    <a:lnTo>
                      <a:pt x="250" y="113"/>
                    </a:lnTo>
                    <a:lnTo>
                      <a:pt x="250" y="125"/>
                    </a:lnTo>
                    <a:lnTo>
                      <a:pt x="250" y="125"/>
                    </a:lnTo>
                    <a:lnTo>
                      <a:pt x="250" y="139"/>
                    </a:lnTo>
                    <a:lnTo>
                      <a:pt x="248" y="151"/>
                    </a:lnTo>
                    <a:lnTo>
                      <a:pt x="245" y="163"/>
                    </a:lnTo>
                    <a:lnTo>
                      <a:pt x="241" y="174"/>
                    </a:lnTo>
                    <a:lnTo>
                      <a:pt x="235" y="185"/>
                    </a:lnTo>
                    <a:lnTo>
                      <a:pt x="228" y="196"/>
                    </a:lnTo>
                    <a:lnTo>
                      <a:pt x="222" y="206"/>
                    </a:lnTo>
                    <a:lnTo>
                      <a:pt x="214" y="214"/>
                    </a:lnTo>
                    <a:lnTo>
                      <a:pt x="205" y="222"/>
                    </a:lnTo>
                    <a:lnTo>
                      <a:pt x="196" y="229"/>
                    </a:lnTo>
                    <a:lnTo>
                      <a:pt x="185" y="236"/>
                    </a:lnTo>
                    <a:lnTo>
                      <a:pt x="174" y="241"/>
                    </a:lnTo>
                    <a:lnTo>
                      <a:pt x="162" y="245"/>
                    </a:lnTo>
                    <a:lnTo>
                      <a:pt x="151" y="248"/>
                    </a:lnTo>
                    <a:lnTo>
                      <a:pt x="137" y="251"/>
                    </a:lnTo>
                    <a:lnTo>
                      <a:pt x="125" y="251"/>
                    </a:lnTo>
                    <a:lnTo>
                      <a:pt x="125" y="251"/>
                    </a:lnTo>
                    <a:lnTo>
                      <a:pt x="113" y="251"/>
                    </a:lnTo>
                    <a:lnTo>
                      <a:pt x="101" y="248"/>
                    </a:lnTo>
                    <a:lnTo>
                      <a:pt x="88" y="245"/>
                    </a:lnTo>
                    <a:lnTo>
                      <a:pt x="76" y="241"/>
                    </a:lnTo>
                    <a:lnTo>
                      <a:pt x="65" y="236"/>
                    </a:lnTo>
                    <a:lnTo>
                      <a:pt x="56" y="229"/>
                    </a:lnTo>
                    <a:lnTo>
                      <a:pt x="46" y="222"/>
                    </a:lnTo>
                    <a:lnTo>
                      <a:pt x="37" y="214"/>
                    </a:lnTo>
                    <a:lnTo>
                      <a:pt x="28" y="206"/>
                    </a:lnTo>
                    <a:lnTo>
                      <a:pt x="22" y="196"/>
                    </a:lnTo>
                    <a:lnTo>
                      <a:pt x="15" y="185"/>
                    </a:lnTo>
                    <a:lnTo>
                      <a:pt x="9" y="174"/>
                    </a:lnTo>
                    <a:lnTo>
                      <a:pt x="5" y="163"/>
                    </a:lnTo>
                    <a:lnTo>
                      <a:pt x="3" y="151"/>
                    </a:lnTo>
                    <a:lnTo>
                      <a:pt x="1" y="139"/>
                    </a:lnTo>
                    <a:lnTo>
                      <a:pt x="0" y="125"/>
                    </a:lnTo>
                    <a:lnTo>
                      <a:pt x="0" y="125"/>
                    </a:lnTo>
                    <a:lnTo>
                      <a:pt x="1" y="113"/>
                    </a:lnTo>
                    <a:lnTo>
                      <a:pt x="3" y="101"/>
                    </a:lnTo>
                    <a:lnTo>
                      <a:pt x="5" y="89"/>
                    </a:lnTo>
                    <a:lnTo>
                      <a:pt x="9" y="76"/>
                    </a:lnTo>
                    <a:lnTo>
                      <a:pt x="15" y="65"/>
                    </a:lnTo>
                    <a:lnTo>
                      <a:pt x="22" y="56"/>
                    </a:lnTo>
                    <a:lnTo>
                      <a:pt x="28" y="46"/>
                    </a:lnTo>
                    <a:lnTo>
                      <a:pt x="37" y="37"/>
                    </a:lnTo>
                    <a:lnTo>
                      <a:pt x="46" y="29"/>
                    </a:lnTo>
                    <a:lnTo>
                      <a:pt x="56" y="22"/>
                    </a:lnTo>
                    <a:lnTo>
                      <a:pt x="65" y="15"/>
                    </a:lnTo>
                    <a:lnTo>
                      <a:pt x="76" y="10"/>
                    </a:lnTo>
                    <a:lnTo>
                      <a:pt x="88" y="5"/>
                    </a:lnTo>
                    <a:lnTo>
                      <a:pt x="101" y="3"/>
                    </a:lnTo>
                    <a:lnTo>
                      <a:pt x="113" y="1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82">
                <a:extLst>
                  <a:ext uri="{FF2B5EF4-FFF2-40B4-BE49-F238E27FC236}">
                    <a16:creationId xmlns:a16="http://schemas.microsoft.com/office/drawing/2014/main" xmlns="" id="{E560AABD-8269-4580-9266-8EF82A8A74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88675" y="2524125"/>
                <a:ext cx="396875" cy="398462"/>
              </a:xfrm>
              <a:custGeom>
                <a:avLst/>
                <a:gdLst>
                  <a:gd name="T0" fmla="*/ 125 w 250"/>
                  <a:gd name="T1" fmla="*/ 0 h 251"/>
                  <a:gd name="T2" fmla="*/ 151 w 250"/>
                  <a:gd name="T3" fmla="*/ 3 h 251"/>
                  <a:gd name="T4" fmla="*/ 174 w 250"/>
                  <a:gd name="T5" fmla="*/ 10 h 251"/>
                  <a:gd name="T6" fmla="*/ 196 w 250"/>
                  <a:gd name="T7" fmla="*/ 22 h 251"/>
                  <a:gd name="T8" fmla="*/ 214 w 250"/>
                  <a:gd name="T9" fmla="*/ 37 h 251"/>
                  <a:gd name="T10" fmla="*/ 228 w 250"/>
                  <a:gd name="T11" fmla="*/ 56 h 251"/>
                  <a:gd name="T12" fmla="*/ 241 w 250"/>
                  <a:gd name="T13" fmla="*/ 76 h 251"/>
                  <a:gd name="T14" fmla="*/ 248 w 250"/>
                  <a:gd name="T15" fmla="*/ 101 h 251"/>
                  <a:gd name="T16" fmla="*/ 250 w 250"/>
                  <a:gd name="T17" fmla="*/ 125 h 251"/>
                  <a:gd name="T18" fmla="*/ 250 w 250"/>
                  <a:gd name="T19" fmla="*/ 139 h 251"/>
                  <a:gd name="T20" fmla="*/ 245 w 250"/>
                  <a:gd name="T21" fmla="*/ 163 h 251"/>
                  <a:gd name="T22" fmla="*/ 235 w 250"/>
                  <a:gd name="T23" fmla="*/ 185 h 251"/>
                  <a:gd name="T24" fmla="*/ 222 w 250"/>
                  <a:gd name="T25" fmla="*/ 206 h 251"/>
                  <a:gd name="T26" fmla="*/ 205 w 250"/>
                  <a:gd name="T27" fmla="*/ 222 h 251"/>
                  <a:gd name="T28" fmla="*/ 185 w 250"/>
                  <a:gd name="T29" fmla="*/ 236 h 251"/>
                  <a:gd name="T30" fmla="*/ 162 w 250"/>
                  <a:gd name="T31" fmla="*/ 245 h 251"/>
                  <a:gd name="T32" fmla="*/ 137 w 250"/>
                  <a:gd name="T33" fmla="*/ 251 h 251"/>
                  <a:gd name="T34" fmla="*/ 125 w 250"/>
                  <a:gd name="T35" fmla="*/ 251 h 251"/>
                  <a:gd name="T36" fmla="*/ 101 w 250"/>
                  <a:gd name="T37" fmla="*/ 248 h 251"/>
                  <a:gd name="T38" fmla="*/ 76 w 250"/>
                  <a:gd name="T39" fmla="*/ 241 h 251"/>
                  <a:gd name="T40" fmla="*/ 56 w 250"/>
                  <a:gd name="T41" fmla="*/ 229 h 251"/>
                  <a:gd name="T42" fmla="*/ 37 w 250"/>
                  <a:gd name="T43" fmla="*/ 214 h 251"/>
                  <a:gd name="T44" fmla="*/ 22 w 250"/>
                  <a:gd name="T45" fmla="*/ 196 h 251"/>
                  <a:gd name="T46" fmla="*/ 9 w 250"/>
                  <a:gd name="T47" fmla="*/ 174 h 251"/>
                  <a:gd name="T48" fmla="*/ 3 w 250"/>
                  <a:gd name="T49" fmla="*/ 151 h 251"/>
                  <a:gd name="T50" fmla="*/ 0 w 250"/>
                  <a:gd name="T51" fmla="*/ 125 h 251"/>
                  <a:gd name="T52" fmla="*/ 1 w 250"/>
                  <a:gd name="T53" fmla="*/ 113 h 251"/>
                  <a:gd name="T54" fmla="*/ 5 w 250"/>
                  <a:gd name="T55" fmla="*/ 89 h 251"/>
                  <a:gd name="T56" fmla="*/ 15 w 250"/>
                  <a:gd name="T57" fmla="*/ 65 h 251"/>
                  <a:gd name="T58" fmla="*/ 28 w 250"/>
                  <a:gd name="T59" fmla="*/ 46 h 251"/>
                  <a:gd name="T60" fmla="*/ 46 w 250"/>
                  <a:gd name="T61" fmla="*/ 29 h 251"/>
                  <a:gd name="T62" fmla="*/ 65 w 250"/>
                  <a:gd name="T63" fmla="*/ 15 h 251"/>
                  <a:gd name="T64" fmla="*/ 88 w 250"/>
                  <a:gd name="T65" fmla="*/ 5 h 251"/>
                  <a:gd name="T66" fmla="*/ 113 w 250"/>
                  <a:gd name="T67" fmla="*/ 1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50" h="251">
                    <a:moveTo>
                      <a:pt x="125" y="0"/>
                    </a:moveTo>
                    <a:lnTo>
                      <a:pt x="125" y="0"/>
                    </a:lnTo>
                    <a:lnTo>
                      <a:pt x="137" y="1"/>
                    </a:lnTo>
                    <a:lnTo>
                      <a:pt x="151" y="3"/>
                    </a:lnTo>
                    <a:lnTo>
                      <a:pt x="162" y="5"/>
                    </a:lnTo>
                    <a:lnTo>
                      <a:pt x="174" y="10"/>
                    </a:lnTo>
                    <a:lnTo>
                      <a:pt x="185" y="15"/>
                    </a:lnTo>
                    <a:lnTo>
                      <a:pt x="196" y="22"/>
                    </a:lnTo>
                    <a:lnTo>
                      <a:pt x="205" y="29"/>
                    </a:lnTo>
                    <a:lnTo>
                      <a:pt x="214" y="37"/>
                    </a:lnTo>
                    <a:lnTo>
                      <a:pt x="222" y="46"/>
                    </a:lnTo>
                    <a:lnTo>
                      <a:pt x="228" y="56"/>
                    </a:lnTo>
                    <a:lnTo>
                      <a:pt x="235" y="65"/>
                    </a:lnTo>
                    <a:lnTo>
                      <a:pt x="241" y="76"/>
                    </a:lnTo>
                    <a:lnTo>
                      <a:pt x="245" y="89"/>
                    </a:lnTo>
                    <a:lnTo>
                      <a:pt x="248" y="101"/>
                    </a:lnTo>
                    <a:lnTo>
                      <a:pt x="250" y="113"/>
                    </a:lnTo>
                    <a:lnTo>
                      <a:pt x="250" y="125"/>
                    </a:lnTo>
                    <a:lnTo>
                      <a:pt x="250" y="125"/>
                    </a:lnTo>
                    <a:lnTo>
                      <a:pt x="250" y="139"/>
                    </a:lnTo>
                    <a:lnTo>
                      <a:pt x="248" y="151"/>
                    </a:lnTo>
                    <a:lnTo>
                      <a:pt x="245" y="163"/>
                    </a:lnTo>
                    <a:lnTo>
                      <a:pt x="241" y="174"/>
                    </a:lnTo>
                    <a:lnTo>
                      <a:pt x="235" y="185"/>
                    </a:lnTo>
                    <a:lnTo>
                      <a:pt x="228" y="196"/>
                    </a:lnTo>
                    <a:lnTo>
                      <a:pt x="222" y="206"/>
                    </a:lnTo>
                    <a:lnTo>
                      <a:pt x="214" y="214"/>
                    </a:lnTo>
                    <a:lnTo>
                      <a:pt x="205" y="222"/>
                    </a:lnTo>
                    <a:lnTo>
                      <a:pt x="196" y="229"/>
                    </a:lnTo>
                    <a:lnTo>
                      <a:pt x="185" y="236"/>
                    </a:lnTo>
                    <a:lnTo>
                      <a:pt x="174" y="241"/>
                    </a:lnTo>
                    <a:lnTo>
                      <a:pt x="162" y="245"/>
                    </a:lnTo>
                    <a:lnTo>
                      <a:pt x="151" y="248"/>
                    </a:lnTo>
                    <a:lnTo>
                      <a:pt x="137" y="251"/>
                    </a:lnTo>
                    <a:lnTo>
                      <a:pt x="125" y="251"/>
                    </a:lnTo>
                    <a:lnTo>
                      <a:pt x="125" y="251"/>
                    </a:lnTo>
                    <a:lnTo>
                      <a:pt x="113" y="251"/>
                    </a:lnTo>
                    <a:lnTo>
                      <a:pt x="101" y="248"/>
                    </a:lnTo>
                    <a:lnTo>
                      <a:pt x="88" y="245"/>
                    </a:lnTo>
                    <a:lnTo>
                      <a:pt x="76" y="241"/>
                    </a:lnTo>
                    <a:lnTo>
                      <a:pt x="65" y="236"/>
                    </a:lnTo>
                    <a:lnTo>
                      <a:pt x="56" y="229"/>
                    </a:lnTo>
                    <a:lnTo>
                      <a:pt x="46" y="222"/>
                    </a:lnTo>
                    <a:lnTo>
                      <a:pt x="37" y="214"/>
                    </a:lnTo>
                    <a:lnTo>
                      <a:pt x="28" y="206"/>
                    </a:lnTo>
                    <a:lnTo>
                      <a:pt x="22" y="196"/>
                    </a:lnTo>
                    <a:lnTo>
                      <a:pt x="15" y="185"/>
                    </a:lnTo>
                    <a:lnTo>
                      <a:pt x="9" y="174"/>
                    </a:lnTo>
                    <a:lnTo>
                      <a:pt x="5" y="163"/>
                    </a:lnTo>
                    <a:lnTo>
                      <a:pt x="3" y="151"/>
                    </a:lnTo>
                    <a:lnTo>
                      <a:pt x="1" y="139"/>
                    </a:lnTo>
                    <a:lnTo>
                      <a:pt x="0" y="125"/>
                    </a:lnTo>
                    <a:lnTo>
                      <a:pt x="0" y="125"/>
                    </a:lnTo>
                    <a:lnTo>
                      <a:pt x="1" y="113"/>
                    </a:lnTo>
                    <a:lnTo>
                      <a:pt x="3" y="101"/>
                    </a:lnTo>
                    <a:lnTo>
                      <a:pt x="5" y="89"/>
                    </a:lnTo>
                    <a:lnTo>
                      <a:pt x="9" y="76"/>
                    </a:lnTo>
                    <a:lnTo>
                      <a:pt x="15" y="65"/>
                    </a:lnTo>
                    <a:lnTo>
                      <a:pt x="22" y="56"/>
                    </a:lnTo>
                    <a:lnTo>
                      <a:pt x="28" y="46"/>
                    </a:lnTo>
                    <a:lnTo>
                      <a:pt x="37" y="37"/>
                    </a:lnTo>
                    <a:lnTo>
                      <a:pt x="46" y="29"/>
                    </a:lnTo>
                    <a:lnTo>
                      <a:pt x="56" y="22"/>
                    </a:lnTo>
                    <a:lnTo>
                      <a:pt x="65" y="15"/>
                    </a:lnTo>
                    <a:lnTo>
                      <a:pt x="76" y="10"/>
                    </a:lnTo>
                    <a:lnTo>
                      <a:pt x="88" y="5"/>
                    </a:lnTo>
                    <a:lnTo>
                      <a:pt x="101" y="3"/>
                    </a:lnTo>
                    <a:lnTo>
                      <a:pt x="113" y="1"/>
                    </a:lnTo>
                    <a:lnTo>
                      <a:pt x="12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83">
                <a:extLst>
                  <a:ext uri="{FF2B5EF4-FFF2-40B4-BE49-F238E27FC236}">
                    <a16:creationId xmlns:a16="http://schemas.microsoft.com/office/drawing/2014/main" xmlns="" id="{E1CA83C9-6D9C-4306-A17A-1484DA85BE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86600" y="2468563"/>
                <a:ext cx="777875" cy="784225"/>
              </a:xfrm>
              <a:custGeom>
                <a:avLst/>
                <a:gdLst>
                  <a:gd name="T0" fmla="*/ 450 w 490"/>
                  <a:gd name="T1" fmla="*/ 198 h 494"/>
                  <a:gd name="T2" fmla="*/ 454 w 490"/>
                  <a:gd name="T3" fmla="*/ 171 h 494"/>
                  <a:gd name="T4" fmla="*/ 456 w 490"/>
                  <a:gd name="T5" fmla="*/ 109 h 494"/>
                  <a:gd name="T6" fmla="*/ 453 w 490"/>
                  <a:gd name="T7" fmla="*/ 73 h 494"/>
                  <a:gd name="T8" fmla="*/ 445 w 490"/>
                  <a:gd name="T9" fmla="*/ 42 h 494"/>
                  <a:gd name="T10" fmla="*/ 430 w 490"/>
                  <a:gd name="T11" fmla="*/ 17 h 494"/>
                  <a:gd name="T12" fmla="*/ 420 w 490"/>
                  <a:gd name="T13" fmla="*/ 8 h 494"/>
                  <a:gd name="T14" fmla="*/ 407 w 490"/>
                  <a:gd name="T15" fmla="*/ 2 h 494"/>
                  <a:gd name="T16" fmla="*/ 395 w 490"/>
                  <a:gd name="T17" fmla="*/ 0 h 494"/>
                  <a:gd name="T18" fmla="*/ 374 w 490"/>
                  <a:gd name="T19" fmla="*/ 4 h 494"/>
                  <a:gd name="T20" fmla="*/ 361 w 490"/>
                  <a:gd name="T21" fmla="*/ 17 h 494"/>
                  <a:gd name="T22" fmla="*/ 348 w 490"/>
                  <a:gd name="T23" fmla="*/ 38 h 494"/>
                  <a:gd name="T24" fmla="*/ 336 w 490"/>
                  <a:gd name="T25" fmla="*/ 73 h 494"/>
                  <a:gd name="T26" fmla="*/ 324 w 490"/>
                  <a:gd name="T27" fmla="*/ 106 h 494"/>
                  <a:gd name="T28" fmla="*/ 313 w 490"/>
                  <a:gd name="T29" fmla="*/ 121 h 494"/>
                  <a:gd name="T30" fmla="*/ 305 w 490"/>
                  <a:gd name="T31" fmla="*/ 126 h 494"/>
                  <a:gd name="T32" fmla="*/ 286 w 490"/>
                  <a:gd name="T33" fmla="*/ 128 h 494"/>
                  <a:gd name="T34" fmla="*/ 261 w 490"/>
                  <a:gd name="T35" fmla="*/ 122 h 494"/>
                  <a:gd name="T36" fmla="*/ 199 w 490"/>
                  <a:gd name="T37" fmla="*/ 95 h 494"/>
                  <a:gd name="T38" fmla="*/ 137 w 490"/>
                  <a:gd name="T39" fmla="*/ 66 h 494"/>
                  <a:gd name="T40" fmla="*/ 111 w 490"/>
                  <a:gd name="T41" fmla="*/ 57 h 494"/>
                  <a:gd name="T42" fmla="*/ 94 w 490"/>
                  <a:gd name="T43" fmla="*/ 54 h 494"/>
                  <a:gd name="T44" fmla="*/ 83 w 490"/>
                  <a:gd name="T45" fmla="*/ 55 h 494"/>
                  <a:gd name="T46" fmla="*/ 65 w 490"/>
                  <a:gd name="T47" fmla="*/ 64 h 494"/>
                  <a:gd name="T48" fmla="*/ 50 w 490"/>
                  <a:gd name="T49" fmla="*/ 76 h 494"/>
                  <a:gd name="T50" fmla="*/ 37 w 490"/>
                  <a:gd name="T51" fmla="*/ 92 h 494"/>
                  <a:gd name="T52" fmla="*/ 20 w 490"/>
                  <a:gd name="T53" fmla="*/ 125 h 494"/>
                  <a:gd name="T54" fmla="*/ 5 w 490"/>
                  <a:gd name="T55" fmla="*/ 175 h 494"/>
                  <a:gd name="T56" fmla="*/ 0 w 490"/>
                  <a:gd name="T57" fmla="*/ 230 h 494"/>
                  <a:gd name="T58" fmla="*/ 4 w 490"/>
                  <a:gd name="T59" fmla="*/ 286 h 494"/>
                  <a:gd name="T60" fmla="*/ 16 w 490"/>
                  <a:gd name="T61" fmla="*/ 336 h 494"/>
                  <a:gd name="T62" fmla="*/ 26 w 490"/>
                  <a:gd name="T63" fmla="*/ 356 h 494"/>
                  <a:gd name="T64" fmla="*/ 38 w 490"/>
                  <a:gd name="T65" fmla="*/ 376 h 494"/>
                  <a:gd name="T66" fmla="*/ 52 w 490"/>
                  <a:gd name="T67" fmla="*/ 389 h 494"/>
                  <a:gd name="T68" fmla="*/ 72 w 490"/>
                  <a:gd name="T69" fmla="*/ 404 h 494"/>
                  <a:gd name="T70" fmla="*/ 114 w 490"/>
                  <a:gd name="T71" fmla="*/ 429 h 494"/>
                  <a:gd name="T72" fmla="*/ 156 w 490"/>
                  <a:gd name="T73" fmla="*/ 446 h 494"/>
                  <a:gd name="T74" fmla="*/ 197 w 490"/>
                  <a:gd name="T75" fmla="*/ 460 h 494"/>
                  <a:gd name="T76" fmla="*/ 256 w 490"/>
                  <a:gd name="T77" fmla="*/ 474 h 494"/>
                  <a:gd name="T78" fmla="*/ 328 w 490"/>
                  <a:gd name="T79" fmla="*/ 487 h 494"/>
                  <a:gd name="T80" fmla="*/ 490 w 490"/>
                  <a:gd name="T81" fmla="*/ 247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90" h="494">
                    <a:moveTo>
                      <a:pt x="490" y="247"/>
                    </a:moveTo>
                    <a:lnTo>
                      <a:pt x="450" y="198"/>
                    </a:lnTo>
                    <a:lnTo>
                      <a:pt x="450" y="198"/>
                    </a:lnTo>
                    <a:lnTo>
                      <a:pt x="454" y="171"/>
                    </a:lnTo>
                    <a:lnTo>
                      <a:pt x="456" y="143"/>
                    </a:lnTo>
                    <a:lnTo>
                      <a:pt x="456" y="109"/>
                    </a:lnTo>
                    <a:lnTo>
                      <a:pt x="454" y="91"/>
                    </a:lnTo>
                    <a:lnTo>
                      <a:pt x="453" y="73"/>
                    </a:lnTo>
                    <a:lnTo>
                      <a:pt x="449" y="57"/>
                    </a:lnTo>
                    <a:lnTo>
                      <a:pt x="445" y="42"/>
                    </a:lnTo>
                    <a:lnTo>
                      <a:pt x="438" y="28"/>
                    </a:lnTo>
                    <a:lnTo>
                      <a:pt x="430" y="17"/>
                    </a:lnTo>
                    <a:lnTo>
                      <a:pt x="424" y="12"/>
                    </a:lnTo>
                    <a:lnTo>
                      <a:pt x="420" y="8"/>
                    </a:lnTo>
                    <a:lnTo>
                      <a:pt x="414" y="5"/>
                    </a:lnTo>
                    <a:lnTo>
                      <a:pt x="407" y="2"/>
                    </a:lnTo>
                    <a:lnTo>
                      <a:pt x="407" y="2"/>
                    </a:lnTo>
                    <a:lnTo>
                      <a:pt x="395" y="0"/>
                    </a:lnTo>
                    <a:lnTo>
                      <a:pt x="384" y="1"/>
                    </a:lnTo>
                    <a:lnTo>
                      <a:pt x="374" y="4"/>
                    </a:lnTo>
                    <a:lnTo>
                      <a:pt x="367" y="9"/>
                    </a:lnTo>
                    <a:lnTo>
                      <a:pt x="361" y="17"/>
                    </a:lnTo>
                    <a:lnTo>
                      <a:pt x="354" y="27"/>
                    </a:lnTo>
                    <a:lnTo>
                      <a:pt x="348" y="38"/>
                    </a:lnTo>
                    <a:lnTo>
                      <a:pt x="344" y="49"/>
                    </a:lnTo>
                    <a:lnTo>
                      <a:pt x="336" y="73"/>
                    </a:lnTo>
                    <a:lnTo>
                      <a:pt x="328" y="95"/>
                    </a:lnTo>
                    <a:lnTo>
                      <a:pt x="324" y="106"/>
                    </a:lnTo>
                    <a:lnTo>
                      <a:pt x="318" y="114"/>
                    </a:lnTo>
                    <a:lnTo>
                      <a:pt x="313" y="121"/>
                    </a:lnTo>
                    <a:lnTo>
                      <a:pt x="305" y="126"/>
                    </a:lnTo>
                    <a:lnTo>
                      <a:pt x="305" y="126"/>
                    </a:lnTo>
                    <a:lnTo>
                      <a:pt x="297" y="128"/>
                    </a:lnTo>
                    <a:lnTo>
                      <a:pt x="286" y="128"/>
                    </a:lnTo>
                    <a:lnTo>
                      <a:pt x="273" y="126"/>
                    </a:lnTo>
                    <a:lnTo>
                      <a:pt x="261" y="122"/>
                    </a:lnTo>
                    <a:lnTo>
                      <a:pt x="230" y="110"/>
                    </a:lnTo>
                    <a:lnTo>
                      <a:pt x="199" y="95"/>
                    </a:lnTo>
                    <a:lnTo>
                      <a:pt x="166" y="80"/>
                    </a:lnTo>
                    <a:lnTo>
                      <a:pt x="137" y="66"/>
                    </a:lnTo>
                    <a:lnTo>
                      <a:pt x="124" y="61"/>
                    </a:lnTo>
                    <a:lnTo>
                      <a:pt x="111" y="57"/>
                    </a:lnTo>
                    <a:lnTo>
                      <a:pt x="102" y="54"/>
                    </a:lnTo>
                    <a:lnTo>
                      <a:pt x="94" y="54"/>
                    </a:lnTo>
                    <a:lnTo>
                      <a:pt x="94" y="54"/>
                    </a:lnTo>
                    <a:lnTo>
                      <a:pt x="83" y="55"/>
                    </a:lnTo>
                    <a:lnTo>
                      <a:pt x="75" y="60"/>
                    </a:lnTo>
                    <a:lnTo>
                      <a:pt x="65" y="64"/>
                    </a:lnTo>
                    <a:lnTo>
                      <a:pt x="57" y="69"/>
                    </a:lnTo>
                    <a:lnTo>
                      <a:pt x="50" y="76"/>
                    </a:lnTo>
                    <a:lnTo>
                      <a:pt x="42" y="84"/>
                    </a:lnTo>
                    <a:lnTo>
                      <a:pt x="37" y="92"/>
                    </a:lnTo>
                    <a:lnTo>
                      <a:pt x="30" y="103"/>
                    </a:lnTo>
                    <a:lnTo>
                      <a:pt x="20" y="125"/>
                    </a:lnTo>
                    <a:lnTo>
                      <a:pt x="12" y="148"/>
                    </a:lnTo>
                    <a:lnTo>
                      <a:pt x="5" y="175"/>
                    </a:lnTo>
                    <a:lnTo>
                      <a:pt x="1" y="203"/>
                    </a:lnTo>
                    <a:lnTo>
                      <a:pt x="0" y="230"/>
                    </a:lnTo>
                    <a:lnTo>
                      <a:pt x="1" y="258"/>
                    </a:lnTo>
                    <a:lnTo>
                      <a:pt x="4" y="286"/>
                    </a:lnTo>
                    <a:lnTo>
                      <a:pt x="9" y="311"/>
                    </a:lnTo>
                    <a:lnTo>
                      <a:pt x="16" y="336"/>
                    </a:lnTo>
                    <a:lnTo>
                      <a:pt x="20" y="347"/>
                    </a:lnTo>
                    <a:lnTo>
                      <a:pt x="26" y="356"/>
                    </a:lnTo>
                    <a:lnTo>
                      <a:pt x="31" y="366"/>
                    </a:lnTo>
                    <a:lnTo>
                      <a:pt x="38" y="376"/>
                    </a:lnTo>
                    <a:lnTo>
                      <a:pt x="45" y="382"/>
                    </a:lnTo>
                    <a:lnTo>
                      <a:pt x="52" y="389"/>
                    </a:lnTo>
                    <a:lnTo>
                      <a:pt x="52" y="389"/>
                    </a:lnTo>
                    <a:lnTo>
                      <a:pt x="72" y="404"/>
                    </a:lnTo>
                    <a:lnTo>
                      <a:pt x="94" y="416"/>
                    </a:lnTo>
                    <a:lnTo>
                      <a:pt x="114" y="429"/>
                    </a:lnTo>
                    <a:lnTo>
                      <a:pt x="135" y="438"/>
                    </a:lnTo>
                    <a:lnTo>
                      <a:pt x="156" y="446"/>
                    </a:lnTo>
                    <a:lnTo>
                      <a:pt x="177" y="453"/>
                    </a:lnTo>
                    <a:lnTo>
                      <a:pt x="197" y="460"/>
                    </a:lnTo>
                    <a:lnTo>
                      <a:pt x="216" y="465"/>
                    </a:lnTo>
                    <a:lnTo>
                      <a:pt x="256" y="474"/>
                    </a:lnTo>
                    <a:lnTo>
                      <a:pt x="292" y="480"/>
                    </a:lnTo>
                    <a:lnTo>
                      <a:pt x="328" y="487"/>
                    </a:lnTo>
                    <a:lnTo>
                      <a:pt x="361" y="494"/>
                    </a:lnTo>
                    <a:lnTo>
                      <a:pt x="490" y="247"/>
                    </a:lnTo>
                    <a:close/>
                  </a:path>
                </a:pathLst>
              </a:custGeom>
              <a:solidFill>
                <a:srgbClr val="00B05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84">
                <a:extLst>
                  <a:ext uri="{FF2B5EF4-FFF2-40B4-BE49-F238E27FC236}">
                    <a16:creationId xmlns:a16="http://schemas.microsoft.com/office/drawing/2014/main" xmlns="" id="{F16BD1B6-82B5-4016-BA09-18A6200DFD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10413" y="2471738"/>
                <a:ext cx="754062" cy="781050"/>
              </a:xfrm>
              <a:custGeom>
                <a:avLst/>
                <a:gdLst>
                  <a:gd name="T0" fmla="*/ 435 w 475"/>
                  <a:gd name="T1" fmla="*/ 196 h 492"/>
                  <a:gd name="T2" fmla="*/ 439 w 475"/>
                  <a:gd name="T3" fmla="*/ 169 h 492"/>
                  <a:gd name="T4" fmla="*/ 441 w 475"/>
                  <a:gd name="T5" fmla="*/ 107 h 492"/>
                  <a:gd name="T6" fmla="*/ 438 w 475"/>
                  <a:gd name="T7" fmla="*/ 71 h 492"/>
                  <a:gd name="T8" fmla="*/ 430 w 475"/>
                  <a:gd name="T9" fmla="*/ 40 h 492"/>
                  <a:gd name="T10" fmla="*/ 415 w 475"/>
                  <a:gd name="T11" fmla="*/ 15 h 492"/>
                  <a:gd name="T12" fmla="*/ 405 w 475"/>
                  <a:gd name="T13" fmla="*/ 6 h 492"/>
                  <a:gd name="T14" fmla="*/ 392 w 475"/>
                  <a:gd name="T15" fmla="*/ 0 h 492"/>
                  <a:gd name="T16" fmla="*/ 389 w 475"/>
                  <a:gd name="T17" fmla="*/ 0 h 492"/>
                  <a:gd name="T18" fmla="*/ 381 w 475"/>
                  <a:gd name="T19" fmla="*/ 4 h 492"/>
                  <a:gd name="T20" fmla="*/ 371 w 475"/>
                  <a:gd name="T21" fmla="*/ 14 h 492"/>
                  <a:gd name="T22" fmla="*/ 367 w 475"/>
                  <a:gd name="T23" fmla="*/ 32 h 492"/>
                  <a:gd name="T24" fmla="*/ 365 w 475"/>
                  <a:gd name="T25" fmla="*/ 70 h 492"/>
                  <a:gd name="T26" fmla="*/ 356 w 475"/>
                  <a:gd name="T27" fmla="*/ 128 h 492"/>
                  <a:gd name="T28" fmla="*/ 348 w 475"/>
                  <a:gd name="T29" fmla="*/ 160 h 492"/>
                  <a:gd name="T30" fmla="*/ 336 w 475"/>
                  <a:gd name="T31" fmla="*/ 188 h 492"/>
                  <a:gd name="T32" fmla="*/ 318 w 475"/>
                  <a:gd name="T33" fmla="*/ 214 h 492"/>
                  <a:gd name="T34" fmla="*/ 294 w 475"/>
                  <a:gd name="T35" fmla="*/ 233 h 492"/>
                  <a:gd name="T36" fmla="*/ 287 w 475"/>
                  <a:gd name="T37" fmla="*/ 237 h 492"/>
                  <a:gd name="T38" fmla="*/ 273 w 475"/>
                  <a:gd name="T39" fmla="*/ 241 h 492"/>
                  <a:gd name="T40" fmla="*/ 253 w 475"/>
                  <a:gd name="T41" fmla="*/ 241 h 492"/>
                  <a:gd name="T42" fmla="*/ 227 w 475"/>
                  <a:gd name="T43" fmla="*/ 232 h 492"/>
                  <a:gd name="T44" fmla="*/ 186 w 475"/>
                  <a:gd name="T45" fmla="*/ 209 h 492"/>
                  <a:gd name="T46" fmla="*/ 144 w 475"/>
                  <a:gd name="T47" fmla="*/ 184 h 492"/>
                  <a:gd name="T48" fmla="*/ 116 w 475"/>
                  <a:gd name="T49" fmla="*/ 173 h 492"/>
                  <a:gd name="T50" fmla="*/ 84 w 475"/>
                  <a:gd name="T51" fmla="*/ 173 h 492"/>
                  <a:gd name="T52" fmla="*/ 69 w 475"/>
                  <a:gd name="T53" fmla="*/ 177 h 492"/>
                  <a:gd name="T54" fmla="*/ 54 w 475"/>
                  <a:gd name="T55" fmla="*/ 186 h 492"/>
                  <a:gd name="T56" fmla="*/ 30 w 475"/>
                  <a:gd name="T57" fmla="*/ 206 h 492"/>
                  <a:gd name="T58" fmla="*/ 12 w 475"/>
                  <a:gd name="T59" fmla="*/ 232 h 492"/>
                  <a:gd name="T60" fmla="*/ 3 w 475"/>
                  <a:gd name="T61" fmla="*/ 263 h 492"/>
                  <a:gd name="T62" fmla="*/ 0 w 475"/>
                  <a:gd name="T63" fmla="*/ 295 h 492"/>
                  <a:gd name="T64" fmla="*/ 3 w 475"/>
                  <a:gd name="T65" fmla="*/ 326 h 492"/>
                  <a:gd name="T66" fmla="*/ 12 w 475"/>
                  <a:gd name="T67" fmla="*/ 354 h 492"/>
                  <a:gd name="T68" fmla="*/ 27 w 475"/>
                  <a:gd name="T69" fmla="*/ 378 h 492"/>
                  <a:gd name="T70" fmla="*/ 37 w 475"/>
                  <a:gd name="T71" fmla="*/ 387 h 492"/>
                  <a:gd name="T72" fmla="*/ 94 w 475"/>
                  <a:gd name="T73" fmla="*/ 424 h 492"/>
                  <a:gd name="T74" fmla="*/ 120 w 475"/>
                  <a:gd name="T75" fmla="*/ 436 h 492"/>
                  <a:gd name="T76" fmla="*/ 174 w 475"/>
                  <a:gd name="T77" fmla="*/ 455 h 492"/>
                  <a:gd name="T78" fmla="*/ 201 w 475"/>
                  <a:gd name="T79" fmla="*/ 463 h 492"/>
                  <a:gd name="T80" fmla="*/ 254 w 475"/>
                  <a:gd name="T81" fmla="*/ 474 h 492"/>
                  <a:gd name="T82" fmla="*/ 309 w 475"/>
                  <a:gd name="T83" fmla="*/ 484 h 492"/>
                  <a:gd name="T84" fmla="*/ 475 w 475"/>
                  <a:gd name="T85" fmla="*/ 245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75" h="492">
                    <a:moveTo>
                      <a:pt x="475" y="245"/>
                    </a:moveTo>
                    <a:lnTo>
                      <a:pt x="435" y="196"/>
                    </a:lnTo>
                    <a:lnTo>
                      <a:pt x="435" y="196"/>
                    </a:lnTo>
                    <a:lnTo>
                      <a:pt x="439" y="169"/>
                    </a:lnTo>
                    <a:lnTo>
                      <a:pt x="441" y="141"/>
                    </a:lnTo>
                    <a:lnTo>
                      <a:pt x="441" y="107"/>
                    </a:lnTo>
                    <a:lnTo>
                      <a:pt x="439" y="89"/>
                    </a:lnTo>
                    <a:lnTo>
                      <a:pt x="438" y="71"/>
                    </a:lnTo>
                    <a:lnTo>
                      <a:pt x="434" y="55"/>
                    </a:lnTo>
                    <a:lnTo>
                      <a:pt x="430" y="40"/>
                    </a:lnTo>
                    <a:lnTo>
                      <a:pt x="423" y="26"/>
                    </a:lnTo>
                    <a:lnTo>
                      <a:pt x="415" y="15"/>
                    </a:lnTo>
                    <a:lnTo>
                      <a:pt x="409" y="10"/>
                    </a:lnTo>
                    <a:lnTo>
                      <a:pt x="405" y="6"/>
                    </a:lnTo>
                    <a:lnTo>
                      <a:pt x="399" y="3"/>
                    </a:lnTo>
                    <a:lnTo>
                      <a:pt x="392" y="0"/>
                    </a:lnTo>
                    <a:lnTo>
                      <a:pt x="392" y="0"/>
                    </a:lnTo>
                    <a:lnTo>
                      <a:pt x="389" y="0"/>
                    </a:lnTo>
                    <a:lnTo>
                      <a:pt x="385" y="2"/>
                    </a:lnTo>
                    <a:lnTo>
                      <a:pt x="381" y="4"/>
                    </a:lnTo>
                    <a:lnTo>
                      <a:pt x="375" y="8"/>
                    </a:lnTo>
                    <a:lnTo>
                      <a:pt x="371" y="14"/>
                    </a:lnTo>
                    <a:lnTo>
                      <a:pt x="369" y="21"/>
                    </a:lnTo>
                    <a:lnTo>
                      <a:pt x="367" y="32"/>
                    </a:lnTo>
                    <a:lnTo>
                      <a:pt x="367" y="32"/>
                    </a:lnTo>
                    <a:lnTo>
                      <a:pt x="365" y="70"/>
                    </a:lnTo>
                    <a:lnTo>
                      <a:pt x="362" y="97"/>
                    </a:lnTo>
                    <a:lnTo>
                      <a:pt x="356" y="128"/>
                    </a:lnTo>
                    <a:lnTo>
                      <a:pt x="354" y="143"/>
                    </a:lnTo>
                    <a:lnTo>
                      <a:pt x="348" y="160"/>
                    </a:lnTo>
                    <a:lnTo>
                      <a:pt x="343" y="175"/>
                    </a:lnTo>
                    <a:lnTo>
                      <a:pt x="336" y="188"/>
                    </a:lnTo>
                    <a:lnTo>
                      <a:pt x="328" y="202"/>
                    </a:lnTo>
                    <a:lnTo>
                      <a:pt x="318" y="214"/>
                    </a:lnTo>
                    <a:lnTo>
                      <a:pt x="307" y="225"/>
                    </a:lnTo>
                    <a:lnTo>
                      <a:pt x="294" y="233"/>
                    </a:lnTo>
                    <a:lnTo>
                      <a:pt x="294" y="233"/>
                    </a:lnTo>
                    <a:lnTo>
                      <a:pt x="287" y="237"/>
                    </a:lnTo>
                    <a:lnTo>
                      <a:pt x="280" y="240"/>
                    </a:lnTo>
                    <a:lnTo>
                      <a:pt x="273" y="241"/>
                    </a:lnTo>
                    <a:lnTo>
                      <a:pt x="267" y="241"/>
                    </a:lnTo>
                    <a:lnTo>
                      <a:pt x="253" y="241"/>
                    </a:lnTo>
                    <a:lnTo>
                      <a:pt x="239" y="237"/>
                    </a:lnTo>
                    <a:lnTo>
                      <a:pt x="227" y="232"/>
                    </a:lnTo>
                    <a:lnTo>
                      <a:pt x="214" y="225"/>
                    </a:lnTo>
                    <a:lnTo>
                      <a:pt x="186" y="209"/>
                    </a:lnTo>
                    <a:lnTo>
                      <a:pt x="159" y="191"/>
                    </a:lnTo>
                    <a:lnTo>
                      <a:pt x="144" y="184"/>
                    </a:lnTo>
                    <a:lnTo>
                      <a:pt x="130" y="179"/>
                    </a:lnTo>
                    <a:lnTo>
                      <a:pt x="116" y="173"/>
                    </a:lnTo>
                    <a:lnTo>
                      <a:pt x="101" y="172"/>
                    </a:lnTo>
                    <a:lnTo>
                      <a:pt x="84" y="173"/>
                    </a:lnTo>
                    <a:lnTo>
                      <a:pt x="76" y="175"/>
                    </a:lnTo>
                    <a:lnTo>
                      <a:pt x="69" y="177"/>
                    </a:lnTo>
                    <a:lnTo>
                      <a:pt x="69" y="177"/>
                    </a:lnTo>
                    <a:lnTo>
                      <a:pt x="54" y="186"/>
                    </a:lnTo>
                    <a:lnTo>
                      <a:pt x="41" y="195"/>
                    </a:lnTo>
                    <a:lnTo>
                      <a:pt x="30" y="206"/>
                    </a:lnTo>
                    <a:lnTo>
                      <a:pt x="20" y="218"/>
                    </a:lnTo>
                    <a:lnTo>
                      <a:pt x="12" y="232"/>
                    </a:lnTo>
                    <a:lnTo>
                      <a:pt x="7" y="247"/>
                    </a:lnTo>
                    <a:lnTo>
                      <a:pt x="3" y="263"/>
                    </a:lnTo>
                    <a:lnTo>
                      <a:pt x="0" y="278"/>
                    </a:lnTo>
                    <a:lnTo>
                      <a:pt x="0" y="295"/>
                    </a:lnTo>
                    <a:lnTo>
                      <a:pt x="0" y="311"/>
                    </a:lnTo>
                    <a:lnTo>
                      <a:pt x="3" y="326"/>
                    </a:lnTo>
                    <a:lnTo>
                      <a:pt x="7" y="341"/>
                    </a:lnTo>
                    <a:lnTo>
                      <a:pt x="12" y="354"/>
                    </a:lnTo>
                    <a:lnTo>
                      <a:pt x="19" y="367"/>
                    </a:lnTo>
                    <a:lnTo>
                      <a:pt x="27" y="378"/>
                    </a:lnTo>
                    <a:lnTo>
                      <a:pt x="37" y="387"/>
                    </a:lnTo>
                    <a:lnTo>
                      <a:pt x="37" y="387"/>
                    </a:lnTo>
                    <a:lnTo>
                      <a:pt x="65" y="406"/>
                    </a:lnTo>
                    <a:lnTo>
                      <a:pt x="94" y="424"/>
                    </a:lnTo>
                    <a:lnTo>
                      <a:pt x="94" y="424"/>
                    </a:lnTo>
                    <a:lnTo>
                      <a:pt x="120" y="436"/>
                    </a:lnTo>
                    <a:lnTo>
                      <a:pt x="147" y="447"/>
                    </a:lnTo>
                    <a:lnTo>
                      <a:pt x="174" y="455"/>
                    </a:lnTo>
                    <a:lnTo>
                      <a:pt x="201" y="463"/>
                    </a:lnTo>
                    <a:lnTo>
                      <a:pt x="201" y="463"/>
                    </a:lnTo>
                    <a:lnTo>
                      <a:pt x="228" y="469"/>
                    </a:lnTo>
                    <a:lnTo>
                      <a:pt x="254" y="474"/>
                    </a:lnTo>
                    <a:lnTo>
                      <a:pt x="309" y="484"/>
                    </a:lnTo>
                    <a:lnTo>
                      <a:pt x="309" y="484"/>
                    </a:lnTo>
                    <a:lnTo>
                      <a:pt x="346" y="492"/>
                    </a:lnTo>
                    <a:lnTo>
                      <a:pt x="475" y="245"/>
                    </a:lnTo>
                    <a:close/>
                  </a:path>
                </a:pathLst>
              </a:custGeom>
              <a:solidFill>
                <a:srgbClr val="4B613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85">
                <a:extLst>
                  <a:ext uri="{FF2B5EF4-FFF2-40B4-BE49-F238E27FC236}">
                    <a16:creationId xmlns:a16="http://schemas.microsoft.com/office/drawing/2014/main" xmlns="" id="{CBE4F1AC-B124-4723-8F33-4F8882A853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0163" y="2776538"/>
                <a:ext cx="458787" cy="600075"/>
              </a:xfrm>
              <a:custGeom>
                <a:avLst/>
                <a:gdLst>
                  <a:gd name="T0" fmla="*/ 289 w 289"/>
                  <a:gd name="T1" fmla="*/ 88 h 378"/>
                  <a:gd name="T2" fmla="*/ 283 w 289"/>
                  <a:gd name="T3" fmla="*/ 67 h 378"/>
                  <a:gd name="T4" fmla="*/ 275 w 289"/>
                  <a:gd name="T5" fmla="*/ 53 h 378"/>
                  <a:gd name="T6" fmla="*/ 264 w 289"/>
                  <a:gd name="T7" fmla="*/ 44 h 378"/>
                  <a:gd name="T8" fmla="*/ 256 w 289"/>
                  <a:gd name="T9" fmla="*/ 41 h 378"/>
                  <a:gd name="T10" fmla="*/ 229 w 289"/>
                  <a:gd name="T11" fmla="*/ 41 h 378"/>
                  <a:gd name="T12" fmla="*/ 207 w 289"/>
                  <a:gd name="T13" fmla="*/ 40 h 378"/>
                  <a:gd name="T14" fmla="*/ 184 w 289"/>
                  <a:gd name="T15" fmla="*/ 32 h 378"/>
                  <a:gd name="T16" fmla="*/ 158 w 289"/>
                  <a:gd name="T17" fmla="*/ 18 h 378"/>
                  <a:gd name="T18" fmla="*/ 135 w 289"/>
                  <a:gd name="T19" fmla="*/ 6 h 378"/>
                  <a:gd name="T20" fmla="*/ 113 w 289"/>
                  <a:gd name="T21" fmla="*/ 0 h 378"/>
                  <a:gd name="T22" fmla="*/ 99 w 289"/>
                  <a:gd name="T23" fmla="*/ 3 h 378"/>
                  <a:gd name="T24" fmla="*/ 95 w 289"/>
                  <a:gd name="T25" fmla="*/ 4 h 378"/>
                  <a:gd name="T26" fmla="*/ 71 w 289"/>
                  <a:gd name="T27" fmla="*/ 30 h 378"/>
                  <a:gd name="T28" fmla="*/ 48 w 289"/>
                  <a:gd name="T29" fmla="*/ 71 h 378"/>
                  <a:gd name="T30" fmla="*/ 27 w 289"/>
                  <a:gd name="T31" fmla="*/ 119 h 378"/>
                  <a:gd name="T32" fmla="*/ 11 w 289"/>
                  <a:gd name="T33" fmla="*/ 172 h 378"/>
                  <a:gd name="T34" fmla="*/ 1 w 289"/>
                  <a:gd name="T35" fmla="*/ 224 h 378"/>
                  <a:gd name="T36" fmla="*/ 0 w 289"/>
                  <a:gd name="T37" fmla="*/ 271 h 378"/>
                  <a:gd name="T38" fmla="*/ 4 w 289"/>
                  <a:gd name="T39" fmla="*/ 300 h 378"/>
                  <a:gd name="T40" fmla="*/ 11 w 289"/>
                  <a:gd name="T41" fmla="*/ 315 h 378"/>
                  <a:gd name="T42" fmla="*/ 20 w 289"/>
                  <a:gd name="T43" fmla="*/ 326 h 378"/>
                  <a:gd name="T44" fmla="*/ 27 w 289"/>
                  <a:gd name="T45" fmla="*/ 329 h 378"/>
                  <a:gd name="T46" fmla="*/ 109 w 289"/>
                  <a:gd name="T47" fmla="*/ 360 h 378"/>
                  <a:gd name="T48" fmla="*/ 159 w 289"/>
                  <a:gd name="T49" fmla="*/ 375 h 378"/>
                  <a:gd name="T50" fmla="*/ 182 w 289"/>
                  <a:gd name="T51" fmla="*/ 378 h 378"/>
                  <a:gd name="T52" fmla="*/ 187 w 289"/>
                  <a:gd name="T53" fmla="*/ 376 h 378"/>
                  <a:gd name="T54" fmla="*/ 187 w 289"/>
                  <a:gd name="T55" fmla="*/ 363 h 378"/>
                  <a:gd name="T56" fmla="*/ 196 w 289"/>
                  <a:gd name="T57" fmla="*/ 288 h 378"/>
                  <a:gd name="T58" fmla="*/ 215 w 289"/>
                  <a:gd name="T59" fmla="*/ 213 h 378"/>
                  <a:gd name="T60" fmla="*/ 231 w 289"/>
                  <a:gd name="T61" fmla="*/ 165 h 378"/>
                  <a:gd name="T62" fmla="*/ 252 w 289"/>
                  <a:gd name="T63" fmla="*/ 124 h 378"/>
                  <a:gd name="T64" fmla="*/ 270 w 289"/>
                  <a:gd name="T65" fmla="*/ 101 h 378"/>
                  <a:gd name="T66" fmla="*/ 282 w 289"/>
                  <a:gd name="T67" fmla="*/ 9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9" h="378">
                    <a:moveTo>
                      <a:pt x="289" y="88"/>
                    </a:moveTo>
                    <a:lnTo>
                      <a:pt x="289" y="88"/>
                    </a:lnTo>
                    <a:lnTo>
                      <a:pt x="287" y="79"/>
                    </a:lnTo>
                    <a:lnTo>
                      <a:pt x="283" y="67"/>
                    </a:lnTo>
                    <a:lnTo>
                      <a:pt x="279" y="60"/>
                    </a:lnTo>
                    <a:lnTo>
                      <a:pt x="275" y="53"/>
                    </a:lnTo>
                    <a:lnTo>
                      <a:pt x="270" y="48"/>
                    </a:lnTo>
                    <a:lnTo>
                      <a:pt x="264" y="44"/>
                    </a:lnTo>
                    <a:lnTo>
                      <a:pt x="264" y="44"/>
                    </a:lnTo>
                    <a:lnTo>
                      <a:pt x="256" y="41"/>
                    </a:lnTo>
                    <a:lnTo>
                      <a:pt x="248" y="41"/>
                    </a:lnTo>
                    <a:lnTo>
                      <a:pt x="229" y="41"/>
                    </a:lnTo>
                    <a:lnTo>
                      <a:pt x="218" y="41"/>
                    </a:lnTo>
                    <a:lnTo>
                      <a:pt x="207" y="40"/>
                    </a:lnTo>
                    <a:lnTo>
                      <a:pt x="195" y="37"/>
                    </a:lnTo>
                    <a:lnTo>
                      <a:pt x="184" y="32"/>
                    </a:lnTo>
                    <a:lnTo>
                      <a:pt x="184" y="32"/>
                    </a:lnTo>
                    <a:lnTo>
                      <a:pt x="158" y="18"/>
                    </a:lnTo>
                    <a:lnTo>
                      <a:pt x="146" y="11"/>
                    </a:lnTo>
                    <a:lnTo>
                      <a:pt x="135" y="6"/>
                    </a:lnTo>
                    <a:lnTo>
                      <a:pt x="123" y="3"/>
                    </a:lnTo>
                    <a:lnTo>
                      <a:pt x="113" y="0"/>
                    </a:lnTo>
                    <a:lnTo>
                      <a:pt x="104" y="2"/>
                    </a:lnTo>
                    <a:lnTo>
                      <a:pt x="99" y="3"/>
                    </a:lnTo>
                    <a:lnTo>
                      <a:pt x="95" y="4"/>
                    </a:lnTo>
                    <a:lnTo>
                      <a:pt x="95" y="4"/>
                    </a:lnTo>
                    <a:lnTo>
                      <a:pt x="83" y="15"/>
                    </a:lnTo>
                    <a:lnTo>
                      <a:pt x="71" y="30"/>
                    </a:lnTo>
                    <a:lnTo>
                      <a:pt x="60" y="49"/>
                    </a:lnTo>
                    <a:lnTo>
                      <a:pt x="48" y="71"/>
                    </a:lnTo>
                    <a:lnTo>
                      <a:pt x="37" y="94"/>
                    </a:lnTo>
                    <a:lnTo>
                      <a:pt x="27" y="119"/>
                    </a:lnTo>
                    <a:lnTo>
                      <a:pt x="19" y="146"/>
                    </a:lnTo>
                    <a:lnTo>
                      <a:pt x="11" y="172"/>
                    </a:lnTo>
                    <a:lnTo>
                      <a:pt x="6" y="199"/>
                    </a:lnTo>
                    <a:lnTo>
                      <a:pt x="1" y="224"/>
                    </a:lnTo>
                    <a:lnTo>
                      <a:pt x="0" y="248"/>
                    </a:lnTo>
                    <a:lnTo>
                      <a:pt x="0" y="271"/>
                    </a:lnTo>
                    <a:lnTo>
                      <a:pt x="3" y="290"/>
                    </a:lnTo>
                    <a:lnTo>
                      <a:pt x="4" y="300"/>
                    </a:lnTo>
                    <a:lnTo>
                      <a:pt x="8" y="308"/>
                    </a:lnTo>
                    <a:lnTo>
                      <a:pt x="11" y="315"/>
                    </a:lnTo>
                    <a:lnTo>
                      <a:pt x="16" y="320"/>
                    </a:lnTo>
                    <a:lnTo>
                      <a:pt x="20" y="326"/>
                    </a:lnTo>
                    <a:lnTo>
                      <a:pt x="27" y="329"/>
                    </a:lnTo>
                    <a:lnTo>
                      <a:pt x="27" y="329"/>
                    </a:lnTo>
                    <a:lnTo>
                      <a:pt x="59" y="342"/>
                    </a:lnTo>
                    <a:lnTo>
                      <a:pt x="109" y="360"/>
                    </a:lnTo>
                    <a:lnTo>
                      <a:pt x="136" y="368"/>
                    </a:lnTo>
                    <a:lnTo>
                      <a:pt x="159" y="375"/>
                    </a:lnTo>
                    <a:lnTo>
                      <a:pt x="177" y="378"/>
                    </a:lnTo>
                    <a:lnTo>
                      <a:pt x="182" y="378"/>
                    </a:lnTo>
                    <a:lnTo>
                      <a:pt x="187" y="376"/>
                    </a:lnTo>
                    <a:lnTo>
                      <a:pt x="187" y="376"/>
                    </a:lnTo>
                    <a:lnTo>
                      <a:pt x="187" y="372"/>
                    </a:lnTo>
                    <a:lnTo>
                      <a:pt x="187" y="363"/>
                    </a:lnTo>
                    <a:lnTo>
                      <a:pt x="189" y="330"/>
                    </a:lnTo>
                    <a:lnTo>
                      <a:pt x="196" y="288"/>
                    </a:lnTo>
                    <a:lnTo>
                      <a:pt x="208" y="239"/>
                    </a:lnTo>
                    <a:lnTo>
                      <a:pt x="215" y="213"/>
                    </a:lnTo>
                    <a:lnTo>
                      <a:pt x="223" y="188"/>
                    </a:lnTo>
                    <a:lnTo>
                      <a:pt x="231" y="165"/>
                    </a:lnTo>
                    <a:lnTo>
                      <a:pt x="241" y="143"/>
                    </a:lnTo>
                    <a:lnTo>
                      <a:pt x="252" y="124"/>
                    </a:lnTo>
                    <a:lnTo>
                      <a:pt x="263" y="108"/>
                    </a:lnTo>
                    <a:lnTo>
                      <a:pt x="270" y="101"/>
                    </a:lnTo>
                    <a:lnTo>
                      <a:pt x="275" y="96"/>
                    </a:lnTo>
                    <a:lnTo>
                      <a:pt x="282" y="90"/>
                    </a:lnTo>
                    <a:lnTo>
                      <a:pt x="289" y="8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86">
                <a:extLst>
                  <a:ext uri="{FF2B5EF4-FFF2-40B4-BE49-F238E27FC236}">
                    <a16:creationId xmlns:a16="http://schemas.microsoft.com/office/drawing/2014/main" xmlns="" id="{2513F28B-CEA8-486C-80C8-9B469155B8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0163" y="2776538"/>
                <a:ext cx="458787" cy="600075"/>
              </a:xfrm>
              <a:custGeom>
                <a:avLst/>
                <a:gdLst>
                  <a:gd name="T0" fmla="*/ 289 w 289"/>
                  <a:gd name="T1" fmla="*/ 88 h 378"/>
                  <a:gd name="T2" fmla="*/ 283 w 289"/>
                  <a:gd name="T3" fmla="*/ 67 h 378"/>
                  <a:gd name="T4" fmla="*/ 275 w 289"/>
                  <a:gd name="T5" fmla="*/ 53 h 378"/>
                  <a:gd name="T6" fmla="*/ 264 w 289"/>
                  <a:gd name="T7" fmla="*/ 44 h 378"/>
                  <a:gd name="T8" fmla="*/ 256 w 289"/>
                  <a:gd name="T9" fmla="*/ 41 h 378"/>
                  <a:gd name="T10" fmla="*/ 229 w 289"/>
                  <a:gd name="T11" fmla="*/ 41 h 378"/>
                  <a:gd name="T12" fmla="*/ 207 w 289"/>
                  <a:gd name="T13" fmla="*/ 40 h 378"/>
                  <a:gd name="T14" fmla="*/ 184 w 289"/>
                  <a:gd name="T15" fmla="*/ 32 h 378"/>
                  <a:gd name="T16" fmla="*/ 158 w 289"/>
                  <a:gd name="T17" fmla="*/ 18 h 378"/>
                  <a:gd name="T18" fmla="*/ 135 w 289"/>
                  <a:gd name="T19" fmla="*/ 6 h 378"/>
                  <a:gd name="T20" fmla="*/ 113 w 289"/>
                  <a:gd name="T21" fmla="*/ 0 h 378"/>
                  <a:gd name="T22" fmla="*/ 99 w 289"/>
                  <a:gd name="T23" fmla="*/ 3 h 378"/>
                  <a:gd name="T24" fmla="*/ 95 w 289"/>
                  <a:gd name="T25" fmla="*/ 4 h 378"/>
                  <a:gd name="T26" fmla="*/ 71 w 289"/>
                  <a:gd name="T27" fmla="*/ 30 h 378"/>
                  <a:gd name="T28" fmla="*/ 48 w 289"/>
                  <a:gd name="T29" fmla="*/ 71 h 378"/>
                  <a:gd name="T30" fmla="*/ 27 w 289"/>
                  <a:gd name="T31" fmla="*/ 119 h 378"/>
                  <a:gd name="T32" fmla="*/ 11 w 289"/>
                  <a:gd name="T33" fmla="*/ 172 h 378"/>
                  <a:gd name="T34" fmla="*/ 1 w 289"/>
                  <a:gd name="T35" fmla="*/ 224 h 378"/>
                  <a:gd name="T36" fmla="*/ 0 w 289"/>
                  <a:gd name="T37" fmla="*/ 271 h 378"/>
                  <a:gd name="T38" fmla="*/ 4 w 289"/>
                  <a:gd name="T39" fmla="*/ 300 h 378"/>
                  <a:gd name="T40" fmla="*/ 11 w 289"/>
                  <a:gd name="T41" fmla="*/ 315 h 378"/>
                  <a:gd name="T42" fmla="*/ 20 w 289"/>
                  <a:gd name="T43" fmla="*/ 326 h 378"/>
                  <a:gd name="T44" fmla="*/ 27 w 289"/>
                  <a:gd name="T45" fmla="*/ 329 h 378"/>
                  <a:gd name="T46" fmla="*/ 109 w 289"/>
                  <a:gd name="T47" fmla="*/ 360 h 378"/>
                  <a:gd name="T48" fmla="*/ 159 w 289"/>
                  <a:gd name="T49" fmla="*/ 375 h 378"/>
                  <a:gd name="T50" fmla="*/ 182 w 289"/>
                  <a:gd name="T51" fmla="*/ 378 h 378"/>
                  <a:gd name="T52" fmla="*/ 187 w 289"/>
                  <a:gd name="T53" fmla="*/ 376 h 378"/>
                  <a:gd name="T54" fmla="*/ 187 w 289"/>
                  <a:gd name="T55" fmla="*/ 363 h 378"/>
                  <a:gd name="T56" fmla="*/ 196 w 289"/>
                  <a:gd name="T57" fmla="*/ 288 h 378"/>
                  <a:gd name="T58" fmla="*/ 215 w 289"/>
                  <a:gd name="T59" fmla="*/ 213 h 378"/>
                  <a:gd name="T60" fmla="*/ 231 w 289"/>
                  <a:gd name="T61" fmla="*/ 165 h 378"/>
                  <a:gd name="T62" fmla="*/ 252 w 289"/>
                  <a:gd name="T63" fmla="*/ 124 h 378"/>
                  <a:gd name="T64" fmla="*/ 270 w 289"/>
                  <a:gd name="T65" fmla="*/ 101 h 378"/>
                  <a:gd name="T66" fmla="*/ 282 w 289"/>
                  <a:gd name="T67" fmla="*/ 9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89" h="378">
                    <a:moveTo>
                      <a:pt x="289" y="88"/>
                    </a:moveTo>
                    <a:lnTo>
                      <a:pt x="289" y="88"/>
                    </a:lnTo>
                    <a:lnTo>
                      <a:pt x="287" y="79"/>
                    </a:lnTo>
                    <a:lnTo>
                      <a:pt x="283" y="67"/>
                    </a:lnTo>
                    <a:lnTo>
                      <a:pt x="279" y="60"/>
                    </a:lnTo>
                    <a:lnTo>
                      <a:pt x="275" y="53"/>
                    </a:lnTo>
                    <a:lnTo>
                      <a:pt x="270" y="48"/>
                    </a:lnTo>
                    <a:lnTo>
                      <a:pt x="264" y="44"/>
                    </a:lnTo>
                    <a:lnTo>
                      <a:pt x="264" y="44"/>
                    </a:lnTo>
                    <a:lnTo>
                      <a:pt x="256" y="41"/>
                    </a:lnTo>
                    <a:lnTo>
                      <a:pt x="248" y="41"/>
                    </a:lnTo>
                    <a:lnTo>
                      <a:pt x="229" y="41"/>
                    </a:lnTo>
                    <a:lnTo>
                      <a:pt x="218" y="41"/>
                    </a:lnTo>
                    <a:lnTo>
                      <a:pt x="207" y="40"/>
                    </a:lnTo>
                    <a:lnTo>
                      <a:pt x="195" y="37"/>
                    </a:lnTo>
                    <a:lnTo>
                      <a:pt x="184" y="32"/>
                    </a:lnTo>
                    <a:lnTo>
                      <a:pt x="184" y="32"/>
                    </a:lnTo>
                    <a:lnTo>
                      <a:pt x="158" y="18"/>
                    </a:lnTo>
                    <a:lnTo>
                      <a:pt x="146" y="11"/>
                    </a:lnTo>
                    <a:lnTo>
                      <a:pt x="135" y="6"/>
                    </a:lnTo>
                    <a:lnTo>
                      <a:pt x="123" y="3"/>
                    </a:lnTo>
                    <a:lnTo>
                      <a:pt x="113" y="0"/>
                    </a:lnTo>
                    <a:lnTo>
                      <a:pt x="104" y="2"/>
                    </a:lnTo>
                    <a:lnTo>
                      <a:pt x="99" y="3"/>
                    </a:lnTo>
                    <a:lnTo>
                      <a:pt x="95" y="4"/>
                    </a:lnTo>
                    <a:lnTo>
                      <a:pt x="95" y="4"/>
                    </a:lnTo>
                    <a:lnTo>
                      <a:pt x="83" y="15"/>
                    </a:lnTo>
                    <a:lnTo>
                      <a:pt x="71" y="30"/>
                    </a:lnTo>
                    <a:lnTo>
                      <a:pt x="60" y="49"/>
                    </a:lnTo>
                    <a:lnTo>
                      <a:pt x="48" y="71"/>
                    </a:lnTo>
                    <a:lnTo>
                      <a:pt x="37" y="94"/>
                    </a:lnTo>
                    <a:lnTo>
                      <a:pt x="27" y="119"/>
                    </a:lnTo>
                    <a:lnTo>
                      <a:pt x="19" y="146"/>
                    </a:lnTo>
                    <a:lnTo>
                      <a:pt x="11" y="172"/>
                    </a:lnTo>
                    <a:lnTo>
                      <a:pt x="6" y="199"/>
                    </a:lnTo>
                    <a:lnTo>
                      <a:pt x="1" y="224"/>
                    </a:lnTo>
                    <a:lnTo>
                      <a:pt x="0" y="248"/>
                    </a:lnTo>
                    <a:lnTo>
                      <a:pt x="0" y="271"/>
                    </a:lnTo>
                    <a:lnTo>
                      <a:pt x="3" y="290"/>
                    </a:lnTo>
                    <a:lnTo>
                      <a:pt x="4" y="300"/>
                    </a:lnTo>
                    <a:lnTo>
                      <a:pt x="8" y="308"/>
                    </a:lnTo>
                    <a:lnTo>
                      <a:pt x="11" y="315"/>
                    </a:lnTo>
                    <a:lnTo>
                      <a:pt x="16" y="320"/>
                    </a:lnTo>
                    <a:lnTo>
                      <a:pt x="20" y="326"/>
                    </a:lnTo>
                    <a:lnTo>
                      <a:pt x="27" y="329"/>
                    </a:lnTo>
                    <a:lnTo>
                      <a:pt x="27" y="329"/>
                    </a:lnTo>
                    <a:lnTo>
                      <a:pt x="59" y="342"/>
                    </a:lnTo>
                    <a:lnTo>
                      <a:pt x="109" y="360"/>
                    </a:lnTo>
                    <a:lnTo>
                      <a:pt x="136" y="368"/>
                    </a:lnTo>
                    <a:lnTo>
                      <a:pt x="159" y="375"/>
                    </a:lnTo>
                    <a:lnTo>
                      <a:pt x="177" y="378"/>
                    </a:lnTo>
                    <a:lnTo>
                      <a:pt x="182" y="378"/>
                    </a:lnTo>
                    <a:lnTo>
                      <a:pt x="187" y="376"/>
                    </a:lnTo>
                    <a:lnTo>
                      <a:pt x="187" y="376"/>
                    </a:lnTo>
                    <a:lnTo>
                      <a:pt x="187" y="372"/>
                    </a:lnTo>
                    <a:lnTo>
                      <a:pt x="187" y="363"/>
                    </a:lnTo>
                    <a:lnTo>
                      <a:pt x="189" y="330"/>
                    </a:lnTo>
                    <a:lnTo>
                      <a:pt x="196" y="288"/>
                    </a:lnTo>
                    <a:lnTo>
                      <a:pt x="208" y="239"/>
                    </a:lnTo>
                    <a:lnTo>
                      <a:pt x="215" y="213"/>
                    </a:lnTo>
                    <a:lnTo>
                      <a:pt x="223" y="188"/>
                    </a:lnTo>
                    <a:lnTo>
                      <a:pt x="231" y="165"/>
                    </a:lnTo>
                    <a:lnTo>
                      <a:pt x="241" y="143"/>
                    </a:lnTo>
                    <a:lnTo>
                      <a:pt x="252" y="124"/>
                    </a:lnTo>
                    <a:lnTo>
                      <a:pt x="263" y="108"/>
                    </a:lnTo>
                    <a:lnTo>
                      <a:pt x="270" y="101"/>
                    </a:lnTo>
                    <a:lnTo>
                      <a:pt x="275" y="96"/>
                    </a:lnTo>
                    <a:lnTo>
                      <a:pt x="282" y="90"/>
                    </a:lnTo>
                    <a:lnTo>
                      <a:pt x="289" y="8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87">
                <a:extLst>
                  <a:ext uri="{FF2B5EF4-FFF2-40B4-BE49-F238E27FC236}">
                    <a16:creationId xmlns:a16="http://schemas.microsoft.com/office/drawing/2014/main" xmlns="" id="{A7BEA886-BDC9-4130-BA13-49D5E2C0D3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0163" y="2846388"/>
                <a:ext cx="458787" cy="530225"/>
              </a:xfrm>
              <a:custGeom>
                <a:avLst/>
                <a:gdLst>
                  <a:gd name="T0" fmla="*/ 289 w 289"/>
                  <a:gd name="T1" fmla="*/ 44 h 334"/>
                  <a:gd name="T2" fmla="*/ 283 w 289"/>
                  <a:gd name="T3" fmla="*/ 23 h 334"/>
                  <a:gd name="T4" fmla="*/ 275 w 289"/>
                  <a:gd name="T5" fmla="*/ 9 h 334"/>
                  <a:gd name="T6" fmla="*/ 264 w 289"/>
                  <a:gd name="T7" fmla="*/ 0 h 334"/>
                  <a:gd name="T8" fmla="*/ 256 w 289"/>
                  <a:gd name="T9" fmla="*/ 0 h 334"/>
                  <a:gd name="T10" fmla="*/ 236 w 289"/>
                  <a:gd name="T11" fmla="*/ 5 h 334"/>
                  <a:gd name="T12" fmla="*/ 216 w 289"/>
                  <a:gd name="T13" fmla="*/ 19 h 334"/>
                  <a:gd name="T14" fmla="*/ 204 w 289"/>
                  <a:gd name="T15" fmla="*/ 33 h 334"/>
                  <a:gd name="T16" fmla="*/ 193 w 289"/>
                  <a:gd name="T17" fmla="*/ 53 h 334"/>
                  <a:gd name="T18" fmla="*/ 188 w 289"/>
                  <a:gd name="T19" fmla="*/ 67 h 334"/>
                  <a:gd name="T20" fmla="*/ 144 w 289"/>
                  <a:gd name="T21" fmla="*/ 199 h 334"/>
                  <a:gd name="T22" fmla="*/ 136 w 289"/>
                  <a:gd name="T23" fmla="*/ 227 h 334"/>
                  <a:gd name="T24" fmla="*/ 127 w 289"/>
                  <a:gd name="T25" fmla="*/ 246 h 334"/>
                  <a:gd name="T26" fmla="*/ 114 w 289"/>
                  <a:gd name="T27" fmla="*/ 255 h 334"/>
                  <a:gd name="T28" fmla="*/ 99 w 289"/>
                  <a:gd name="T29" fmla="*/ 253 h 334"/>
                  <a:gd name="T30" fmla="*/ 89 w 289"/>
                  <a:gd name="T31" fmla="*/ 242 h 334"/>
                  <a:gd name="T32" fmla="*/ 87 w 289"/>
                  <a:gd name="T33" fmla="*/ 237 h 334"/>
                  <a:gd name="T34" fmla="*/ 91 w 289"/>
                  <a:gd name="T35" fmla="*/ 208 h 334"/>
                  <a:gd name="T36" fmla="*/ 106 w 289"/>
                  <a:gd name="T37" fmla="*/ 155 h 334"/>
                  <a:gd name="T38" fmla="*/ 123 w 289"/>
                  <a:gd name="T39" fmla="*/ 103 h 334"/>
                  <a:gd name="T40" fmla="*/ 125 w 289"/>
                  <a:gd name="T41" fmla="*/ 84 h 334"/>
                  <a:gd name="T42" fmla="*/ 123 w 289"/>
                  <a:gd name="T43" fmla="*/ 75 h 334"/>
                  <a:gd name="T44" fmla="*/ 120 w 289"/>
                  <a:gd name="T45" fmla="*/ 72 h 334"/>
                  <a:gd name="T46" fmla="*/ 113 w 289"/>
                  <a:gd name="T47" fmla="*/ 71 h 334"/>
                  <a:gd name="T48" fmla="*/ 102 w 289"/>
                  <a:gd name="T49" fmla="*/ 75 h 334"/>
                  <a:gd name="T50" fmla="*/ 87 w 289"/>
                  <a:gd name="T51" fmla="*/ 94 h 334"/>
                  <a:gd name="T52" fmla="*/ 75 w 289"/>
                  <a:gd name="T53" fmla="*/ 127 h 334"/>
                  <a:gd name="T54" fmla="*/ 71 w 289"/>
                  <a:gd name="T55" fmla="*/ 148 h 334"/>
                  <a:gd name="T56" fmla="*/ 65 w 289"/>
                  <a:gd name="T57" fmla="*/ 169 h 334"/>
                  <a:gd name="T58" fmla="*/ 57 w 289"/>
                  <a:gd name="T59" fmla="*/ 185 h 334"/>
                  <a:gd name="T60" fmla="*/ 48 w 289"/>
                  <a:gd name="T61" fmla="*/ 197 h 334"/>
                  <a:gd name="T62" fmla="*/ 35 w 289"/>
                  <a:gd name="T63" fmla="*/ 206 h 334"/>
                  <a:gd name="T64" fmla="*/ 25 w 289"/>
                  <a:gd name="T65" fmla="*/ 207 h 334"/>
                  <a:gd name="T66" fmla="*/ 15 w 289"/>
                  <a:gd name="T67" fmla="*/ 202 h 334"/>
                  <a:gd name="T68" fmla="*/ 7 w 289"/>
                  <a:gd name="T69" fmla="*/ 191 h 334"/>
                  <a:gd name="T70" fmla="*/ 3 w 289"/>
                  <a:gd name="T71" fmla="*/ 172 h 334"/>
                  <a:gd name="T72" fmla="*/ 0 w 289"/>
                  <a:gd name="T73" fmla="*/ 191 h 334"/>
                  <a:gd name="T74" fmla="*/ 0 w 289"/>
                  <a:gd name="T75" fmla="*/ 227 h 334"/>
                  <a:gd name="T76" fmla="*/ 6 w 289"/>
                  <a:gd name="T77" fmla="*/ 257 h 334"/>
                  <a:gd name="T78" fmla="*/ 18 w 289"/>
                  <a:gd name="T79" fmla="*/ 279 h 334"/>
                  <a:gd name="T80" fmla="*/ 27 w 289"/>
                  <a:gd name="T81" fmla="*/ 285 h 334"/>
                  <a:gd name="T82" fmla="*/ 59 w 289"/>
                  <a:gd name="T83" fmla="*/ 298 h 334"/>
                  <a:gd name="T84" fmla="*/ 136 w 289"/>
                  <a:gd name="T85" fmla="*/ 324 h 334"/>
                  <a:gd name="T86" fmla="*/ 177 w 289"/>
                  <a:gd name="T87" fmla="*/ 334 h 334"/>
                  <a:gd name="T88" fmla="*/ 187 w 289"/>
                  <a:gd name="T89" fmla="*/ 332 h 334"/>
                  <a:gd name="T90" fmla="*/ 187 w 289"/>
                  <a:gd name="T91" fmla="*/ 328 h 334"/>
                  <a:gd name="T92" fmla="*/ 189 w 289"/>
                  <a:gd name="T93" fmla="*/ 286 h 334"/>
                  <a:gd name="T94" fmla="*/ 208 w 289"/>
                  <a:gd name="T95" fmla="*/ 195 h 334"/>
                  <a:gd name="T96" fmla="*/ 223 w 289"/>
                  <a:gd name="T97" fmla="*/ 144 h 334"/>
                  <a:gd name="T98" fmla="*/ 241 w 289"/>
                  <a:gd name="T99" fmla="*/ 99 h 334"/>
                  <a:gd name="T100" fmla="*/ 263 w 289"/>
                  <a:gd name="T101" fmla="*/ 64 h 334"/>
                  <a:gd name="T102" fmla="*/ 275 w 289"/>
                  <a:gd name="T103" fmla="*/ 52 h 334"/>
                  <a:gd name="T104" fmla="*/ 289 w 289"/>
                  <a:gd name="T105" fmla="*/ 44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9" h="334">
                    <a:moveTo>
                      <a:pt x="289" y="44"/>
                    </a:moveTo>
                    <a:lnTo>
                      <a:pt x="289" y="44"/>
                    </a:lnTo>
                    <a:lnTo>
                      <a:pt x="287" y="35"/>
                    </a:lnTo>
                    <a:lnTo>
                      <a:pt x="283" y="23"/>
                    </a:lnTo>
                    <a:lnTo>
                      <a:pt x="279" y="16"/>
                    </a:lnTo>
                    <a:lnTo>
                      <a:pt x="275" y="9"/>
                    </a:lnTo>
                    <a:lnTo>
                      <a:pt x="270" y="4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256" y="0"/>
                    </a:lnTo>
                    <a:lnTo>
                      <a:pt x="246" y="1"/>
                    </a:lnTo>
                    <a:lnTo>
                      <a:pt x="236" y="5"/>
                    </a:lnTo>
                    <a:lnTo>
                      <a:pt x="223" y="14"/>
                    </a:lnTo>
                    <a:lnTo>
                      <a:pt x="216" y="19"/>
                    </a:lnTo>
                    <a:lnTo>
                      <a:pt x="211" y="26"/>
                    </a:lnTo>
                    <a:lnTo>
                      <a:pt x="204" y="33"/>
                    </a:lnTo>
                    <a:lnTo>
                      <a:pt x="199" y="42"/>
                    </a:lnTo>
                    <a:lnTo>
                      <a:pt x="193" y="53"/>
                    </a:lnTo>
                    <a:lnTo>
                      <a:pt x="188" y="67"/>
                    </a:lnTo>
                    <a:lnTo>
                      <a:pt x="188" y="67"/>
                    </a:lnTo>
                    <a:lnTo>
                      <a:pt x="155" y="162"/>
                    </a:lnTo>
                    <a:lnTo>
                      <a:pt x="144" y="199"/>
                    </a:lnTo>
                    <a:lnTo>
                      <a:pt x="136" y="227"/>
                    </a:lnTo>
                    <a:lnTo>
                      <a:pt x="136" y="227"/>
                    </a:lnTo>
                    <a:lnTo>
                      <a:pt x="132" y="238"/>
                    </a:lnTo>
                    <a:lnTo>
                      <a:pt x="127" y="246"/>
                    </a:lnTo>
                    <a:lnTo>
                      <a:pt x="121" y="252"/>
                    </a:lnTo>
                    <a:lnTo>
                      <a:pt x="114" y="255"/>
                    </a:lnTo>
                    <a:lnTo>
                      <a:pt x="106" y="255"/>
                    </a:lnTo>
                    <a:lnTo>
                      <a:pt x="99" y="253"/>
                    </a:lnTo>
                    <a:lnTo>
                      <a:pt x="94" y="249"/>
                    </a:lnTo>
                    <a:lnTo>
                      <a:pt x="89" y="242"/>
                    </a:lnTo>
                    <a:lnTo>
                      <a:pt x="89" y="242"/>
                    </a:lnTo>
                    <a:lnTo>
                      <a:pt x="87" y="237"/>
                    </a:lnTo>
                    <a:lnTo>
                      <a:pt x="87" y="229"/>
                    </a:lnTo>
                    <a:lnTo>
                      <a:pt x="91" y="208"/>
                    </a:lnTo>
                    <a:lnTo>
                      <a:pt x="98" y="184"/>
                    </a:lnTo>
                    <a:lnTo>
                      <a:pt x="106" y="155"/>
                    </a:lnTo>
                    <a:lnTo>
                      <a:pt x="116" y="128"/>
                    </a:lnTo>
                    <a:lnTo>
                      <a:pt x="123" y="103"/>
                    </a:lnTo>
                    <a:lnTo>
                      <a:pt x="124" y="94"/>
                    </a:lnTo>
                    <a:lnTo>
                      <a:pt x="125" y="84"/>
                    </a:lnTo>
                    <a:lnTo>
                      <a:pt x="125" y="79"/>
                    </a:lnTo>
                    <a:lnTo>
                      <a:pt x="123" y="75"/>
                    </a:lnTo>
                    <a:lnTo>
                      <a:pt x="123" y="75"/>
                    </a:lnTo>
                    <a:lnTo>
                      <a:pt x="120" y="72"/>
                    </a:lnTo>
                    <a:lnTo>
                      <a:pt x="117" y="71"/>
                    </a:lnTo>
                    <a:lnTo>
                      <a:pt x="113" y="71"/>
                    </a:lnTo>
                    <a:lnTo>
                      <a:pt x="110" y="71"/>
                    </a:lnTo>
                    <a:lnTo>
                      <a:pt x="102" y="75"/>
                    </a:lnTo>
                    <a:lnTo>
                      <a:pt x="95" y="83"/>
                    </a:lnTo>
                    <a:lnTo>
                      <a:pt x="87" y="94"/>
                    </a:lnTo>
                    <a:lnTo>
                      <a:pt x="80" y="109"/>
                    </a:lnTo>
                    <a:lnTo>
                      <a:pt x="75" y="127"/>
                    </a:lnTo>
                    <a:lnTo>
                      <a:pt x="71" y="148"/>
                    </a:lnTo>
                    <a:lnTo>
                      <a:pt x="71" y="148"/>
                    </a:lnTo>
                    <a:lnTo>
                      <a:pt x="69" y="159"/>
                    </a:lnTo>
                    <a:lnTo>
                      <a:pt x="65" y="169"/>
                    </a:lnTo>
                    <a:lnTo>
                      <a:pt x="63" y="178"/>
                    </a:lnTo>
                    <a:lnTo>
                      <a:pt x="57" y="185"/>
                    </a:lnTo>
                    <a:lnTo>
                      <a:pt x="53" y="192"/>
                    </a:lnTo>
                    <a:lnTo>
                      <a:pt x="48" y="197"/>
                    </a:lnTo>
                    <a:lnTo>
                      <a:pt x="41" y="203"/>
                    </a:lnTo>
                    <a:lnTo>
                      <a:pt x="35" y="206"/>
                    </a:lnTo>
                    <a:lnTo>
                      <a:pt x="30" y="207"/>
                    </a:lnTo>
                    <a:lnTo>
                      <a:pt x="25" y="207"/>
                    </a:lnTo>
                    <a:lnTo>
                      <a:pt x="19" y="206"/>
                    </a:lnTo>
                    <a:lnTo>
                      <a:pt x="15" y="202"/>
                    </a:lnTo>
                    <a:lnTo>
                      <a:pt x="11" y="197"/>
                    </a:lnTo>
                    <a:lnTo>
                      <a:pt x="7" y="191"/>
                    </a:lnTo>
                    <a:lnTo>
                      <a:pt x="4" y="181"/>
                    </a:lnTo>
                    <a:lnTo>
                      <a:pt x="3" y="172"/>
                    </a:lnTo>
                    <a:lnTo>
                      <a:pt x="3" y="172"/>
                    </a:lnTo>
                    <a:lnTo>
                      <a:pt x="0" y="191"/>
                    </a:lnTo>
                    <a:lnTo>
                      <a:pt x="0" y="210"/>
                    </a:lnTo>
                    <a:lnTo>
                      <a:pt x="0" y="227"/>
                    </a:lnTo>
                    <a:lnTo>
                      <a:pt x="1" y="244"/>
                    </a:lnTo>
                    <a:lnTo>
                      <a:pt x="6" y="257"/>
                    </a:lnTo>
                    <a:lnTo>
                      <a:pt x="11" y="270"/>
                    </a:lnTo>
                    <a:lnTo>
                      <a:pt x="18" y="279"/>
                    </a:lnTo>
                    <a:lnTo>
                      <a:pt x="22" y="282"/>
                    </a:lnTo>
                    <a:lnTo>
                      <a:pt x="27" y="285"/>
                    </a:lnTo>
                    <a:lnTo>
                      <a:pt x="27" y="285"/>
                    </a:lnTo>
                    <a:lnTo>
                      <a:pt x="59" y="298"/>
                    </a:lnTo>
                    <a:lnTo>
                      <a:pt x="109" y="316"/>
                    </a:lnTo>
                    <a:lnTo>
                      <a:pt x="136" y="324"/>
                    </a:lnTo>
                    <a:lnTo>
                      <a:pt x="159" y="331"/>
                    </a:lnTo>
                    <a:lnTo>
                      <a:pt x="177" y="334"/>
                    </a:lnTo>
                    <a:lnTo>
                      <a:pt x="182" y="334"/>
                    </a:lnTo>
                    <a:lnTo>
                      <a:pt x="187" y="332"/>
                    </a:lnTo>
                    <a:lnTo>
                      <a:pt x="187" y="332"/>
                    </a:lnTo>
                    <a:lnTo>
                      <a:pt x="187" y="328"/>
                    </a:lnTo>
                    <a:lnTo>
                      <a:pt x="187" y="319"/>
                    </a:lnTo>
                    <a:lnTo>
                      <a:pt x="189" y="286"/>
                    </a:lnTo>
                    <a:lnTo>
                      <a:pt x="196" y="244"/>
                    </a:lnTo>
                    <a:lnTo>
                      <a:pt x="208" y="195"/>
                    </a:lnTo>
                    <a:lnTo>
                      <a:pt x="215" y="169"/>
                    </a:lnTo>
                    <a:lnTo>
                      <a:pt x="223" y="144"/>
                    </a:lnTo>
                    <a:lnTo>
                      <a:pt x="231" y="121"/>
                    </a:lnTo>
                    <a:lnTo>
                      <a:pt x="241" y="99"/>
                    </a:lnTo>
                    <a:lnTo>
                      <a:pt x="252" y="80"/>
                    </a:lnTo>
                    <a:lnTo>
                      <a:pt x="263" y="64"/>
                    </a:lnTo>
                    <a:lnTo>
                      <a:pt x="270" y="57"/>
                    </a:lnTo>
                    <a:lnTo>
                      <a:pt x="275" y="52"/>
                    </a:lnTo>
                    <a:lnTo>
                      <a:pt x="282" y="46"/>
                    </a:lnTo>
                    <a:lnTo>
                      <a:pt x="289" y="44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88">
                <a:extLst>
                  <a:ext uri="{FF2B5EF4-FFF2-40B4-BE49-F238E27FC236}">
                    <a16:creationId xmlns:a16="http://schemas.microsoft.com/office/drawing/2014/main" xmlns="" id="{CF19CBBE-C57D-4C70-838D-C229BCB33A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0163" y="2846388"/>
                <a:ext cx="458787" cy="530225"/>
              </a:xfrm>
              <a:custGeom>
                <a:avLst/>
                <a:gdLst>
                  <a:gd name="T0" fmla="*/ 289 w 289"/>
                  <a:gd name="T1" fmla="*/ 44 h 334"/>
                  <a:gd name="T2" fmla="*/ 283 w 289"/>
                  <a:gd name="T3" fmla="*/ 23 h 334"/>
                  <a:gd name="T4" fmla="*/ 275 w 289"/>
                  <a:gd name="T5" fmla="*/ 9 h 334"/>
                  <a:gd name="T6" fmla="*/ 264 w 289"/>
                  <a:gd name="T7" fmla="*/ 0 h 334"/>
                  <a:gd name="T8" fmla="*/ 256 w 289"/>
                  <a:gd name="T9" fmla="*/ 0 h 334"/>
                  <a:gd name="T10" fmla="*/ 236 w 289"/>
                  <a:gd name="T11" fmla="*/ 5 h 334"/>
                  <a:gd name="T12" fmla="*/ 216 w 289"/>
                  <a:gd name="T13" fmla="*/ 19 h 334"/>
                  <a:gd name="T14" fmla="*/ 204 w 289"/>
                  <a:gd name="T15" fmla="*/ 33 h 334"/>
                  <a:gd name="T16" fmla="*/ 193 w 289"/>
                  <a:gd name="T17" fmla="*/ 53 h 334"/>
                  <a:gd name="T18" fmla="*/ 188 w 289"/>
                  <a:gd name="T19" fmla="*/ 67 h 334"/>
                  <a:gd name="T20" fmla="*/ 144 w 289"/>
                  <a:gd name="T21" fmla="*/ 199 h 334"/>
                  <a:gd name="T22" fmla="*/ 136 w 289"/>
                  <a:gd name="T23" fmla="*/ 227 h 334"/>
                  <a:gd name="T24" fmla="*/ 127 w 289"/>
                  <a:gd name="T25" fmla="*/ 246 h 334"/>
                  <a:gd name="T26" fmla="*/ 114 w 289"/>
                  <a:gd name="T27" fmla="*/ 255 h 334"/>
                  <a:gd name="T28" fmla="*/ 99 w 289"/>
                  <a:gd name="T29" fmla="*/ 253 h 334"/>
                  <a:gd name="T30" fmla="*/ 89 w 289"/>
                  <a:gd name="T31" fmla="*/ 242 h 334"/>
                  <a:gd name="T32" fmla="*/ 87 w 289"/>
                  <a:gd name="T33" fmla="*/ 237 h 334"/>
                  <a:gd name="T34" fmla="*/ 91 w 289"/>
                  <a:gd name="T35" fmla="*/ 208 h 334"/>
                  <a:gd name="T36" fmla="*/ 106 w 289"/>
                  <a:gd name="T37" fmla="*/ 155 h 334"/>
                  <a:gd name="T38" fmla="*/ 123 w 289"/>
                  <a:gd name="T39" fmla="*/ 103 h 334"/>
                  <a:gd name="T40" fmla="*/ 125 w 289"/>
                  <a:gd name="T41" fmla="*/ 84 h 334"/>
                  <a:gd name="T42" fmla="*/ 123 w 289"/>
                  <a:gd name="T43" fmla="*/ 75 h 334"/>
                  <a:gd name="T44" fmla="*/ 120 w 289"/>
                  <a:gd name="T45" fmla="*/ 72 h 334"/>
                  <a:gd name="T46" fmla="*/ 113 w 289"/>
                  <a:gd name="T47" fmla="*/ 71 h 334"/>
                  <a:gd name="T48" fmla="*/ 102 w 289"/>
                  <a:gd name="T49" fmla="*/ 75 h 334"/>
                  <a:gd name="T50" fmla="*/ 87 w 289"/>
                  <a:gd name="T51" fmla="*/ 94 h 334"/>
                  <a:gd name="T52" fmla="*/ 75 w 289"/>
                  <a:gd name="T53" fmla="*/ 127 h 334"/>
                  <a:gd name="T54" fmla="*/ 71 w 289"/>
                  <a:gd name="T55" fmla="*/ 148 h 334"/>
                  <a:gd name="T56" fmla="*/ 65 w 289"/>
                  <a:gd name="T57" fmla="*/ 169 h 334"/>
                  <a:gd name="T58" fmla="*/ 57 w 289"/>
                  <a:gd name="T59" fmla="*/ 185 h 334"/>
                  <a:gd name="T60" fmla="*/ 48 w 289"/>
                  <a:gd name="T61" fmla="*/ 197 h 334"/>
                  <a:gd name="T62" fmla="*/ 35 w 289"/>
                  <a:gd name="T63" fmla="*/ 206 h 334"/>
                  <a:gd name="T64" fmla="*/ 25 w 289"/>
                  <a:gd name="T65" fmla="*/ 207 h 334"/>
                  <a:gd name="T66" fmla="*/ 15 w 289"/>
                  <a:gd name="T67" fmla="*/ 202 h 334"/>
                  <a:gd name="T68" fmla="*/ 7 w 289"/>
                  <a:gd name="T69" fmla="*/ 191 h 334"/>
                  <a:gd name="T70" fmla="*/ 3 w 289"/>
                  <a:gd name="T71" fmla="*/ 172 h 334"/>
                  <a:gd name="T72" fmla="*/ 0 w 289"/>
                  <a:gd name="T73" fmla="*/ 191 h 334"/>
                  <a:gd name="T74" fmla="*/ 0 w 289"/>
                  <a:gd name="T75" fmla="*/ 227 h 334"/>
                  <a:gd name="T76" fmla="*/ 6 w 289"/>
                  <a:gd name="T77" fmla="*/ 257 h 334"/>
                  <a:gd name="T78" fmla="*/ 18 w 289"/>
                  <a:gd name="T79" fmla="*/ 279 h 334"/>
                  <a:gd name="T80" fmla="*/ 27 w 289"/>
                  <a:gd name="T81" fmla="*/ 285 h 334"/>
                  <a:gd name="T82" fmla="*/ 59 w 289"/>
                  <a:gd name="T83" fmla="*/ 298 h 334"/>
                  <a:gd name="T84" fmla="*/ 136 w 289"/>
                  <a:gd name="T85" fmla="*/ 324 h 334"/>
                  <a:gd name="T86" fmla="*/ 177 w 289"/>
                  <a:gd name="T87" fmla="*/ 334 h 334"/>
                  <a:gd name="T88" fmla="*/ 187 w 289"/>
                  <a:gd name="T89" fmla="*/ 332 h 334"/>
                  <a:gd name="T90" fmla="*/ 187 w 289"/>
                  <a:gd name="T91" fmla="*/ 328 h 334"/>
                  <a:gd name="T92" fmla="*/ 189 w 289"/>
                  <a:gd name="T93" fmla="*/ 286 h 334"/>
                  <a:gd name="T94" fmla="*/ 208 w 289"/>
                  <a:gd name="T95" fmla="*/ 195 h 334"/>
                  <a:gd name="T96" fmla="*/ 223 w 289"/>
                  <a:gd name="T97" fmla="*/ 144 h 334"/>
                  <a:gd name="T98" fmla="*/ 241 w 289"/>
                  <a:gd name="T99" fmla="*/ 99 h 334"/>
                  <a:gd name="T100" fmla="*/ 263 w 289"/>
                  <a:gd name="T101" fmla="*/ 64 h 334"/>
                  <a:gd name="T102" fmla="*/ 275 w 289"/>
                  <a:gd name="T103" fmla="*/ 52 h 334"/>
                  <a:gd name="T104" fmla="*/ 289 w 289"/>
                  <a:gd name="T105" fmla="*/ 44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9" h="334">
                    <a:moveTo>
                      <a:pt x="289" y="44"/>
                    </a:moveTo>
                    <a:lnTo>
                      <a:pt x="289" y="44"/>
                    </a:lnTo>
                    <a:lnTo>
                      <a:pt x="287" y="35"/>
                    </a:lnTo>
                    <a:lnTo>
                      <a:pt x="283" y="23"/>
                    </a:lnTo>
                    <a:lnTo>
                      <a:pt x="279" y="16"/>
                    </a:lnTo>
                    <a:lnTo>
                      <a:pt x="275" y="9"/>
                    </a:lnTo>
                    <a:lnTo>
                      <a:pt x="270" y="4"/>
                    </a:lnTo>
                    <a:lnTo>
                      <a:pt x="264" y="0"/>
                    </a:lnTo>
                    <a:lnTo>
                      <a:pt x="264" y="0"/>
                    </a:lnTo>
                    <a:lnTo>
                      <a:pt x="256" y="0"/>
                    </a:lnTo>
                    <a:lnTo>
                      <a:pt x="246" y="1"/>
                    </a:lnTo>
                    <a:lnTo>
                      <a:pt x="236" y="5"/>
                    </a:lnTo>
                    <a:lnTo>
                      <a:pt x="223" y="14"/>
                    </a:lnTo>
                    <a:lnTo>
                      <a:pt x="216" y="19"/>
                    </a:lnTo>
                    <a:lnTo>
                      <a:pt x="211" y="26"/>
                    </a:lnTo>
                    <a:lnTo>
                      <a:pt x="204" y="33"/>
                    </a:lnTo>
                    <a:lnTo>
                      <a:pt x="199" y="42"/>
                    </a:lnTo>
                    <a:lnTo>
                      <a:pt x="193" y="53"/>
                    </a:lnTo>
                    <a:lnTo>
                      <a:pt x="188" y="67"/>
                    </a:lnTo>
                    <a:lnTo>
                      <a:pt x="188" y="67"/>
                    </a:lnTo>
                    <a:lnTo>
                      <a:pt x="155" y="162"/>
                    </a:lnTo>
                    <a:lnTo>
                      <a:pt x="144" y="199"/>
                    </a:lnTo>
                    <a:lnTo>
                      <a:pt x="136" y="227"/>
                    </a:lnTo>
                    <a:lnTo>
                      <a:pt x="136" y="227"/>
                    </a:lnTo>
                    <a:lnTo>
                      <a:pt x="132" y="238"/>
                    </a:lnTo>
                    <a:lnTo>
                      <a:pt x="127" y="246"/>
                    </a:lnTo>
                    <a:lnTo>
                      <a:pt x="121" y="252"/>
                    </a:lnTo>
                    <a:lnTo>
                      <a:pt x="114" y="255"/>
                    </a:lnTo>
                    <a:lnTo>
                      <a:pt x="106" y="255"/>
                    </a:lnTo>
                    <a:lnTo>
                      <a:pt x="99" y="253"/>
                    </a:lnTo>
                    <a:lnTo>
                      <a:pt x="94" y="249"/>
                    </a:lnTo>
                    <a:lnTo>
                      <a:pt x="89" y="242"/>
                    </a:lnTo>
                    <a:lnTo>
                      <a:pt x="89" y="242"/>
                    </a:lnTo>
                    <a:lnTo>
                      <a:pt x="87" y="237"/>
                    </a:lnTo>
                    <a:lnTo>
                      <a:pt x="87" y="229"/>
                    </a:lnTo>
                    <a:lnTo>
                      <a:pt x="91" y="208"/>
                    </a:lnTo>
                    <a:lnTo>
                      <a:pt x="98" y="184"/>
                    </a:lnTo>
                    <a:lnTo>
                      <a:pt x="106" y="155"/>
                    </a:lnTo>
                    <a:lnTo>
                      <a:pt x="116" y="128"/>
                    </a:lnTo>
                    <a:lnTo>
                      <a:pt x="123" y="103"/>
                    </a:lnTo>
                    <a:lnTo>
                      <a:pt x="124" y="94"/>
                    </a:lnTo>
                    <a:lnTo>
                      <a:pt x="125" y="84"/>
                    </a:lnTo>
                    <a:lnTo>
                      <a:pt x="125" y="79"/>
                    </a:lnTo>
                    <a:lnTo>
                      <a:pt x="123" y="75"/>
                    </a:lnTo>
                    <a:lnTo>
                      <a:pt x="123" y="75"/>
                    </a:lnTo>
                    <a:lnTo>
                      <a:pt x="120" y="72"/>
                    </a:lnTo>
                    <a:lnTo>
                      <a:pt x="117" y="71"/>
                    </a:lnTo>
                    <a:lnTo>
                      <a:pt x="113" y="71"/>
                    </a:lnTo>
                    <a:lnTo>
                      <a:pt x="110" y="71"/>
                    </a:lnTo>
                    <a:lnTo>
                      <a:pt x="102" y="75"/>
                    </a:lnTo>
                    <a:lnTo>
                      <a:pt x="95" y="83"/>
                    </a:lnTo>
                    <a:lnTo>
                      <a:pt x="87" y="94"/>
                    </a:lnTo>
                    <a:lnTo>
                      <a:pt x="80" y="109"/>
                    </a:lnTo>
                    <a:lnTo>
                      <a:pt x="75" y="127"/>
                    </a:lnTo>
                    <a:lnTo>
                      <a:pt x="71" y="148"/>
                    </a:lnTo>
                    <a:lnTo>
                      <a:pt x="71" y="148"/>
                    </a:lnTo>
                    <a:lnTo>
                      <a:pt x="69" y="159"/>
                    </a:lnTo>
                    <a:lnTo>
                      <a:pt x="65" y="169"/>
                    </a:lnTo>
                    <a:lnTo>
                      <a:pt x="63" y="178"/>
                    </a:lnTo>
                    <a:lnTo>
                      <a:pt x="57" y="185"/>
                    </a:lnTo>
                    <a:lnTo>
                      <a:pt x="53" y="192"/>
                    </a:lnTo>
                    <a:lnTo>
                      <a:pt x="48" y="197"/>
                    </a:lnTo>
                    <a:lnTo>
                      <a:pt x="41" y="203"/>
                    </a:lnTo>
                    <a:lnTo>
                      <a:pt x="35" y="206"/>
                    </a:lnTo>
                    <a:lnTo>
                      <a:pt x="30" y="207"/>
                    </a:lnTo>
                    <a:lnTo>
                      <a:pt x="25" y="207"/>
                    </a:lnTo>
                    <a:lnTo>
                      <a:pt x="19" y="206"/>
                    </a:lnTo>
                    <a:lnTo>
                      <a:pt x="15" y="202"/>
                    </a:lnTo>
                    <a:lnTo>
                      <a:pt x="11" y="197"/>
                    </a:lnTo>
                    <a:lnTo>
                      <a:pt x="7" y="191"/>
                    </a:lnTo>
                    <a:lnTo>
                      <a:pt x="4" y="181"/>
                    </a:lnTo>
                    <a:lnTo>
                      <a:pt x="3" y="172"/>
                    </a:lnTo>
                    <a:lnTo>
                      <a:pt x="3" y="172"/>
                    </a:lnTo>
                    <a:lnTo>
                      <a:pt x="0" y="191"/>
                    </a:lnTo>
                    <a:lnTo>
                      <a:pt x="0" y="210"/>
                    </a:lnTo>
                    <a:lnTo>
                      <a:pt x="0" y="227"/>
                    </a:lnTo>
                    <a:lnTo>
                      <a:pt x="1" y="244"/>
                    </a:lnTo>
                    <a:lnTo>
                      <a:pt x="6" y="257"/>
                    </a:lnTo>
                    <a:lnTo>
                      <a:pt x="11" y="270"/>
                    </a:lnTo>
                    <a:lnTo>
                      <a:pt x="18" y="279"/>
                    </a:lnTo>
                    <a:lnTo>
                      <a:pt x="22" y="282"/>
                    </a:lnTo>
                    <a:lnTo>
                      <a:pt x="27" y="285"/>
                    </a:lnTo>
                    <a:lnTo>
                      <a:pt x="27" y="285"/>
                    </a:lnTo>
                    <a:lnTo>
                      <a:pt x="59" y="298"/>
                    </a:lnTo>
                    <a:lnTo>
                      <a:pt x="109" y="316"/>
                    </a:lnTo>
                    <a:lnTo>
                      <a:pt x="136" y="324"/>
                    </a:lnTo>
                    <a:lnTo>
                      <a:pt x="159" y="331"/>
                    </a:lnTo>
                    <a:lnTo>
                      <a:pt x="177" y="334"/>
                    </a:lnTo>
                    <a:lnTo>
                      <a:pt x="182" y="334"/>
                    </a:lnTo>
                    <a:lnTo>
                      <a:pt x="187" y="332"/>
                    </a:lnTo>
                    <a:lnTo>
                      <a:pt x="187" y="332"/>
                    </a:lnTo>
                    <a:lnTo>
                      <a:pt x="187" y="328"/>
                    </a:lnTo>
                    <a:lnTo>
                      <a:pt x="187" y="319"/>
                    </a:lnTo>
                    <a:lnTo>
                      <a:pt x="189" y="286"/>
                    </a:lnTo>
                    <a:lnTo>
                      <a:pt x="196" y="244"/>
                    </a:lnTo>
                    <a:lnTo>
                      <a:pt x="208" y="195"/>
                    </a:lnTo>
                    <a:lnTo>
                      <a:pt x="215" y="169"/>
                    </a:lnTo>
                    <a:lnTo>
                      <a:pt x="223" y="144"/>
                    </a:lnTo>
                    <a:lnTo>
                      <a:pt x="231" y="121"/>
                    </a:lnTo>
                    <a:lnTo>
                      <a:pt x="241" y="99"/>
                    </a:lnTo>
                    <a:lnTo>
                      <a:pt x="252" y="80"/>
                    </a:lnTo>
                    <a:lnTo>
                      <a:pt x="263" y="64"/>
                    </a:lnTo>
                    <a:lnTo>
                      <a:pt x="270" y="57"/>
                    </a:lnTo>
                    <a:lnTo>
                      <a:pt x="275" y="52"/>
                    </a:lnTo>
                    <a:lnTo>
                      <a:pt x="282" y="46"/>
                    </a:lnTo>
                    <a:lnTo>
                      <a:pt x="289" y="4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89">
                <a:extLst>
                  <a:ext uri="{FF2B5EF4-FFF2-40B4-BE49-F238E27FC236}">
                    <a16:creationId xmlns:a16="http://schemas.microsoft.com/office/drawing/2014/main" xmlns="" id="{2E540C65-82A1-4D62-8C4A-C8EDA7DFA1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9825" y="4521200"/>
                <a:ext cx="258762" cy="588962"/>
              </a:xfrm>
              <a:custGeom>
                <a:avLst/>
                <a:gdLst>
                  <a:gd name="T0" fmla="*/ 71 w 163"/>
                  <a:gd name="T1" fmla="*/ 0 h 371"/>
                  <a:gd name="T2" fmla="*/ 145 w 163"/>
                  <a:gd name="T3" fmla="*/ 32 h 371"/>
                  <a:gd name="T4" fmla="*/ 145 w 163"/>
                  <a:gd name="T5" fmla="*/ 32 h 371"/>
                  <a:gd name="T6" fmla="*/ 151 w 163"/>
                  <a:gd name="T7" fmla="*/ 54 h 371"/>
                  <a:gd name="T8" fmla="*/ 155 w 163"/>
                  <a:gd name="T9" fmla="*/ 79 h 371"/>
                  <a:gd name="T10" fmla="*/ 160 w 163"/>
                  <a:gd name="T11" fmla="*/ 111 h 371"/>
                  <a:gd name="T12" fmla="*/ 163 w 163"/>
                  <a:gd name="T13" fmla="*/ 148 h 371"/>
                  <a:gd name="T14" fmla="*/ 163 w 163"/>
                  <a:gd name="T15" fmla="*/ 167 h 371"/>
                  <a:gd name="T16" fmla="*/ 163 w 163"/>
                  <a:gd name="T17" fmla="*/ 186 h 371"/>
                  <a:gd name="T18" fmla="*/ 162 w 163"/>
                  <a:gd name="T19" fmla="*/ 206 h 371"/>
                  <a:gd name="T20" fmla="*/ 159 w 163"/>
                  <a:gd name="T21" fmla="*/ 227 h 371"/>
                  <a:gd name="T22" fmla="*/ 155 w 163"/>
                  <a:gd name="T23" fmla="*/ 246 h 371"/>
                  <a:gd name="T24" fmla="*/ 151 w 163"/>
                  <a:gd name="T25" fmla="*/ 265 h 371"/>
                  <a:gd name="T26" fmla="*/ 151 w 163"/>
                  <a:gd name="T27" fmla="*/ 265 h 371"/>
                  <a:gd name="T28" fmla="*/ 139 w 163"/>
                  <a:gd name="T29" fmla="*/ 299 h 371"/>
                  <a:gd name="T30" fmla="*/ 128 w 163"/>
                  <a:gd name="T31" fmla="*/ 325 h 371"/>
                  <a:gd name="T32" fmla="*/ 122 w 163"/>
                  <a:gd name="T33" fmla="*/ 336 h 371"/>
                  <a:gd name="T34" fmla="*/ 117 w 163"/>
                  <a:gd name="T35" fmla="*/ 344 h 371"/>
                  <a:gd name="T36" fmla="*/ 110 w 163"/>
                  <a:gd name="T37" fmla="*/ 352 h 371"/>
                  <a:gd name="T38" fmla="*/ 105 w 163"/>
                  <a:gd name="T39" fmla="*/ 357 h 371"/>
                  <a:gd name="T40" fmla="*/ 99 w 163"/>
                  <a:gd name="T41" fmla="*/ 363 h 371"/>
                  <a:gd name="T42" fmla="*/ 94 w 163"/>
                  <a:gd name="T43" fmla="*/ 366 h 371"/>
                  <a:gd name="T44" fmla="*/ 88 w 163"/>
                  <a:gd name="T45" fmla="*/ 368 h 371"/>
                  <a:gd name="T46" fmla="*/ 81 w 163"/>
                  <a:gd name="T47" fmla="*/ 370 h 371"/>
                  <a:gd name="T48" fmla="*/ 69 w 163"/>
                  <a:gd name="T49" fmla="*/ 371 h 371"/>
                  <a:gd name="T50" fmla="*/ 57 w 163"/>
                  <a:gd name="T51" fmla="*/ 370 h 371"/>
                  <a:gd name="T52" fmla="*/ 57 w 163"/>
                  <a:gd name="T53" fmla="*/ 370 h 371"/>
                  <a:gd name="T54" fmla="*/ 47 w 163"/>
                  <a:gd name="T55" fmla="*/ 367 h 371"/>
                  <a:gd name="T56" fmla="*/ 38 w 163"/>
                  <a:gd name="T57" fmla="*/ 361 h 371"/>
                  <a:gd name="T58" fmla="*/ 31 w 163"/>
                  <a:gd name="T59" fmla="*/ 356 h 371"/>
                  <a:gd name="T60" fmla="*/ 24 w 163"/>
                  <a:gd name="T61" fmla="*/ 348 h 371"/>
                  <a:gd name="T62" fmla="*/ 19 w 163"/>
                  <a:gd name="T63" fmla="*/ 340 h 371"/>
                  <a:gd name="T64" fmla="*/ 13 w 163"/>
                  <a:gd name="T65" fmla="*/ 330 h 371"/>
                  <a:gd name="T66" fmla="*/ 9 w 163"/>
                  <a:gd name="T67" fmla="*/ 321 h 371"/>
                  <a:gd name="T68" fmla="*/ 7 w 163"/>
                  <a:gd name="T69" fmla="*/ 310 h 371"/>
                  <a:gd name="T70" fmla="*/ 3 w 163"/>
                  <a:gd name="T71" fmla="*/ 291 h 371"/>
                  <a:gd name="T72" fmla="*/ 1 w 163"/>
                  <a:gd name="T73" fmla="*/ 274 h 371"/>
                  <a:gd name="T74" fmla="*/ 0 w 163"/>
                  <a:gd name="T75" fmla="*/ 258 h 371"/>
                  <a:gd name="T76" fmla="*/ 0 w 163"/>
                  <a:gd name="T77" fmla="*/ 258 h 371"/>
                  <a:gd name="T78" fmla="*/ 0 w 163"/>
                  <a:gd name="T79" fmla="*/ 220 h 371"/>
                  <a:gd name="T80" fmla="*/ 1 w 163"/>
                  <a:gd name="T81" fmla="*/ 179 h 371"/>
                  <a:gd name="T82" fmla="*/ 7 w 163"/>
                  <a:gd name="T83" fmla="*/ 133 h 371"/>
                  <a:gd name="T84" fmla="*/ 9 w 163"/>
                  <a:gd name="T85" fmla="*/ 109 h 371"/>
                  <a:gd name="T86" fmla="*/ 13 w 163"/>
                  <a:gd name="T87" fmla="*/ 86 h 371"/>
                  <a:gd name="T88" fmla="*/ 20 w 163"/>
                  <a:gd name="T89" fmla="*/ 65 h 371"/>
                  <a:gd name="T90" fmla="*/ 27 w 163"/>
                  <a:gd name="T91" fmla="*/ 45 h 371"/>
                  <a:gd name="T92" fmla="*/ 35 w 163"/>
                  <a:gd name="T93" fmla="*/ 28 h 371"/>
                  <a:gd name="T94" fmla="*/ 39 w 163"/>
                  <a:gd name="T95" fmla="*/ 21 h 371"/>
                  <a:gd name="T96" fmla="*/ 45 w 163"/>
                  <a:gd name="T97" fmla="*/ 14 h 371"/>
                  <a:gd name="T98" fmla="*/ 50 w 163"/>
                  <a:gd name="T99" fmla="*/ 9 h 371"/>
                  <a:gd name="T100" fmla="*/ 57 w 163"/>
                  <a:gd name="T101" fmla="*/ 5 h 371"/>
                  <a:gd name="T102" fmla="*/ 62 w 163"/>
                  <a:gd name="T103" fmla="*/ 2 h 371"/>
                  <a:gd name="T104" fmla="*/ 71 w 163"/>
                  <a:gd name="T105" fmla="*/ 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63" h="371">
                    <a:moveTo>
                      <a:pt x="71" y="0"/>
                    </a:moveTo>
                    <a:lnTo>
                      <a:pt x="145" y="32"/>
                    </a:lnTo>
                    <a:lnTo>
                      <a:pt x="145" y="32"/>
                    </a:lnTo>
                    <a:lnTo>
                      <a:pt x="151" y="54"/>
                    </a:lnTo>
                    <a:lnTo>
                      <a:pt x="155" y="79"/>
                    </a:lnTo>
                    <a:lnTo>
                      <a:pt x="160" y="111"/>
                    </a:lnTo>
                    <a:lnTo>
                      <a:pt x="163" y="148"/>
                    </a:lnTo>
                    <a:lnTo>
                      <a:pt x="163" y="167"/>
                    </a:lnTo>
                    <a:lnTo>
                      <a:pt x="163" y="186"/>
                    </a:lnTo>
                    <a:lnTo>
                      <a:pt x="162" y="206"/>
                    </a:lnTo>
                    <a:lnTo>
                      <a:pt x="159" y="227"/>
                    </a:lnTo>
                    <a:lnTo>
                      <a:pt x="155" y="246"/>
                    </a:lnTo>
                    <a:lnTo>
                      <a:pt x="151" y="265"/>
                    </a:lnTo>
                    <a:lnTo>
                      <a:pt x="151" y="265"/>
                    </a:lnTo>
                    <a:lnTo>
                      <a:pt x="139" y="299"/>
                    </a:lnTo>
                    <a:lnTo>
                      <a:pt x="128" y="325"/>
                    </a:lnTo>
                    <a:lnTo>
                      <a:pt x="122" y="336"/>
                    </a:lnTo>
                    <a:lnTo>
                      <a:pt x="117" y="344"/>
                    </a:lnTo>
                    <a:lnTo>
                      <a:pt x="110" y="352"/>
                    </a:lnTo>
                    <a:lnTo>
                      <a:pt x="105" y="357"/>
                    </a:lnTo>
                    <a:lnTo>
                      <a:pt x="99" y="363"/>
                    </a:lnTo>
                    <a:lnTo>
                      <a:pt x="94" y="366"/>
                    </a:lnTo>
                    <a:lnTo>
                      <a:pt x="88" y="368"/>
                    </a:lnTo>
                    <a:lnTo>
                      <a:pt x="81" y="370"/>
                    </a:lnTo>
                    <a:lnTo>
                      <a:pt x="69" y="371"/>
                    </a:lnTo>
                    <a:lnTo>
                      <a:pt x="57" y="370"/>
                    </a:lnTo>
                    <a:lnTo>
                      <a:pt x="57" y="370"/>
                    </a:lnTo>
                    <a:lnTo>
                      <a:pt x="47" y="367"/>
                    </a:lnTo>
                    <a:lnTo>
                      <a:pt x="38" y="361"/>
                    </a:lnTo>
                    <a:lnTo>
                      <a:pt x="31" y="356"/>
                    </a:lnTo>
                    <a:lnTo>
                      <a:pt x="24" y="348"/>
                    </a:lnTo>
                    <a:lnTo>
                      <a:pt x="19" y="340"/>
                    </a:lnTo>
                    <a:lnTo>
                      <a:pt x="13" y="330"/>
                    </a:lnTo>
                    <a:lnTo>
                      <a:pt x="9" y="321"/>
                    </a:lnTo>
                    <a:lnTo>
                      <a:pt x="7" y="310"/>
                    </a:lnTo>
                    <a:lnTo>
                      <a:pt x="3" y="291"/>
                    </a:lnTo>
                    <a:lnTo>
                      <a:pt x="1" y="274"/>
                    </a:lnTo>
                    <a:lnTo>
                      <a:pt x="0" y="258"/>
                    </a:lnTo>
                    <a:lnTo>
                      <a:pt x="0" y="258"/>
                    </a:lnTo>
                    <a:lnTo>
                      <a:pt x="0" y="220"/>
                    </a:lnTo>
                    <a:lnTo>
                      <a:pt x="1" y="179"/>
                    </a:lnTo>
                    <a:lnTo>
                      <a:pt x="7" y="133"/>
                    </a:lnTo>
                    <a:lnTo>
                      <a:pt x="9" y="109"/>
                    </a:lnTo>
                    <a:lnTo>
                      <a:pt x="13" y="86"/>
                    </a:lnTo>
                    <a:lnTo>
                      <a:pt x="20" y="65"/>
                    </a:lnTo>
                    <a:lnTo>
                      <a:pt x="27" y="45"/>
                    </a:lnTo>
                    <a:lnTo>
                      <a:pt x="35" y="28"/>
                    </a:lnTo>
                    <a:lnTo>
                      <a:pt x="39" y="21"/>
                    </a:lnTo>
                    <a:lnTo>
                      <a:pt x="45" y="14"/>
                    </a:lnTo>
                    <a:lnTo>
                      <a:pt x="50" y="9"/>
                    </a:lnTo>
                    <a:lnTo>
                      <a:pt x="57" y="5"/>
                    </a:lnTo>
                    <a:lnTo>
                      <a:pt x="62" y="2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rgbClr val="00B05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90">
                <a:extLst>
                  <a:ext uri="{FF2B5EF4-FFF2-40B4-BE49-F238E27FC236}">
                    <a16:creationId xmlns:a16="http://schemas.microsoft.com/office/drawing/2014/main" xmlns="" id="{D8727A77-AE5E-4FB7-9D00-02C89FBF56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9825" y="4521200"/>
                <a:ext cx="258762" cy="588962"/>
              </a:xfrm>
              <a:custGeom>
                <a:avLst/>
                <a:gdLst>
                  <a:gd name="T0" fmla="*/ 71 w 163"/>
                  <a:gd name="T1" fmla="*/ 0 h 371"/>
                  <a:gd name="T2" fmla="*/ 145 w 163"/>
                  <a:gd name="T3" fmla="*/ 32 h 371"/>
                  <a:gd name="T4" fmla="*/ 145 w 163"/>
                  <a:gd name="T5" fmla="*/ 32 h 371"/>
                  <a:gd name="T6" fmla="*/ 151 w 163"/>
                  <a:gd name="T7" fmla="*/ 54 h 371"/>
                  <a:gd name="T8" fmla="*/ 155 w 163"/>
                  <a:gd name="T9" fmla="*/ 79 h 371"/>
                  <a:gd name="T10" fmla="*/ 160 w 163"/>
                  <a:gd name="T11" fmla="*/ 111 h 371"/>
                  <a:gd name="T12" fmla="*/ 163 w 163"/>
                  <a:gd name="T13" fmla="*/ 148 h 371"/>
                  <a:gd name="T14" fmla="*/ 163 w 163"/>
                  <a:gd name="T15" fmla="*/ 167 h 371"/>
                  <a:gd name="T16" fmla="*/ 163 w 163"/>
                  <a:gd name="T17" fmla="*/ 186 h 371"/>
                  <a:gd name="T18" fmla="*/ 162 w 163"/>
                  <a:gd name="T19" fmla="*/ 206 h 371"/>
                  <a:gd name="T20" fmla="*/ 159 w 163"/>
                  <a:gd name="T21" fmla="*/ 227 h 371"/>
                  <a:gd name="T22" fmla="*/ 155 w 163"/>
                  <a:gd name="T23" fmla="*/ 246 h 371"/>
                  <a:gd name="T24" fmla="*/ 151 w 163"/>
                  <a:gd name="T25" fmla="*/ 265 h 371"/>
                  <a:gd name="T26" fmla="*/ 151 w 163"/>
                  <a:gd name="T27" fmla="*/ 265 h 371"/>
                  <a:gd name="T28" fmla="*/ 139 w 163"/>
                  <a:gd name="T29" fmla="*/ 299 h 371"/>
                  <a:gd name="T30" fmla="*/ 128 w 163"/>
                  <a:gd name="T31" fmla="*/ 325 h 371"/>
                  <a:gd name="T32" fmla="*/ 122 w 163"/>
                  <a:gd name="T33" fmla="*/ 336 h 371"/>
                  <a:gd name="T34" fmla="*/ 117 w 163"/>
                  <a:gd name="T35" fmla="*/ 344 h 371"/>
                  <a:gd name="T36" fmla="*/ 110 w 163"/>
                  <a:gd name="T37" fmla="*/ 352 h 371"/>
                  <a:gd name="T38" fmla="*/ 105 w 163"/>
                  <a:gd name="T39" fmla="*/ 357 h 371"/>
                  <a:gd name="T40" fmla="*/ 99 w 163"/>
                  <a:gd name="T41" fmla="*/ 363 h 371"/>
                  <a:gd name="T42" fmla="*/ 94 w 163"/>
                  <a:gd name="T43" fmla="*/ 366 h 371"/>
                  <a:gd name="T44" fmla="*/ 88 w 163"/>
                  <a:gd name="T45" fmla="*/ 368 h 371"/>
                  <a:gd name="T46" fmla="*/ 81 w 163"/>
                  <a:gd name="T47" fmla="*/ 370 h 371"/>
                  <a:gd name="T48" fmla="*/ 69 w 163"/>
                  <a:gd name="T49" fmla="*/ 371 h 371"/>
                  <a:gd name="T50" fmla="*/ 57 w 163"/>
                  <a:gd name="T51" fmla="*/ 370 h 371"/>
                  <a:gd name="T52" fmla="*/ 57 w 163"/>
                  <a:gd name="T53" fmla="*/ 370 h 371"/>
                  <a:gd name="T54" fmla="*/ 47 w 163"/>
                  <a:gd name="T55" fmla="*/ 367 h 371"/>
                  <a:gd name="T56" fmla="*/ 38 w 163"/>
                  <a:gd name="T57" fmla="*/ 361 h 371"/>
                  <a:gd name="T58" fmla="*/ 31 w 163"/>
                  <a:gd name="T59" fmla="*/ 356 h 371"/>
                  <a:gd name="T60" fmla="*/ 24 w 163"/>
                  <a:gd name="T61" fmla="*/ 348 h 371"/>
                  <a:gd name="T62" fmla="*/ 19 w 163"/>
                  <a:gd name="T63" fmla="*/ 340 h 371"/>
                  <a:gd name="T64" fmla="*/ 13 w 163"/>
                  <a:gd name="T65" fmla="*/ 330 h 371"/>
                  <a:gd name="T66" fmla="*/ 9 w 163"/>
                  <a:gd name="T67" fmla="*/ 321 h 371"/>
                  <a:gd name="T68" fmla="*/ 7 w 163"/>
                  <a:gd name="T69" fmla="*/ 310 h 371"/>
                  <a:gd name="T70" fmla="*/ 3 w 163"/>
                  <a:gd name="T71" fmla="*/ 291 h 371"/>
                  <a:gd name="T72" fmla="*/ 1 w 163"/>
                  <a:gd name="T73" fmla="*/ 274 h 371"/>
                  <a:gd name="T74" fmla="*/ 0 w 163"/>
                  <a:gd name="T75" fmla="*/ 258 h 371"/>
                  <a:gd name="T76" fmla="*/ 0 w 163"/>
                  <a:gd name="T77" fmla="*/ 258 h 371"/>
                  <a:gd name="T78" fmla="*/ 0 w 163"/>
                  <a:gd name="T79" fmla="*/ 220 h 371"/>
                  <a:gd name="T80" fmla="*/ 1 w 163"/>
                  <a:gd name="T81" fmla="*/ 179 h 371"/>
                  <a:gd name="T82" fmla="*/ 7 w 163"/>
                  <a:gd name="T83" fmla="*/ 133 h 371"/>
                  <a:gd name="T84" fmla="*/ 9 w 163"/>
                  <a:gd name="T85" fmla="*/ 109 h 371"/>
                  <a:gd name="T86" fmla="*/ 13 w 163"/>
                  <a:gd name="T87" fmla="*/ 86 h 371"/>
                  <a:gd name="T88" fmla="*/ 20 w 163"/>
                  <a:gd name="T89" fmla="*/ 65 h 371"/>
                  <a:gd name="T90" fmla="*/ 27 w 163"/>
                  <a:gd name="T91" fmla="*/ 45 h 371"/>
                  <a:gd name="T92" fmla="*/ 35 w 163"/>
                  <a:gd name="T93" fmla="*/ 28 h 371"/>
                  <a:gd name="T94" fmla="*/ 39 w 163"/>
                  <a:gd name="T95" fmla="*/ 21 h 371"/>
                  <a:gd name="T96" fmla="*/ 45 w 163"/>
                  <a:gd name="T97" fmla="*/ 14 h 371"/>
                  <a:gd name="T98" fmla="*/ 50 w 163"/>
                  <a:gd name="T99" fmla="*/ 9 h 371"/>
                  <a:gd name="T100" fmla="*/ 57 w 163"/>
                  <a:gd name="T101" fmla="*/ 5 h 371"/>
                  <a:gd name="T102" fmla="*/ 62 w 163"/>
                  <a:gd name="T103" fmla="*/ 2 h 371"/>
                  <a:gd name="T104" fmla="*/ 71 w 163"/>
                  <a:gd name="T105" fmla="*/ 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63" h="371">
                    <a:moveTo>
                      <a:pt x="71" y="0"/>
                    </a:moveTo>
                    <a:lnTo>
                      <a:pt x="145" y="32"/>
                    </a:lnTo>
                    <a:lnTo>
                      <a:pt x="145" y="32"/>
                    </a:lnTo>
                    <a:lnTo>
                      <a:pt x="151" y="54"/>
                    </a:lnTo>
                    <a:lnTo>
                      <a:pt x="155" y="79"/>
                    </a:lnTo>
                    <a:lnTo>
                      <a:pt x="160" y="111"/>
                    </a:lnTo>
                    <a:lnTo>
                      <a:pt x="163" y="148"/>
                    </a:lnTo>
                    <a:lnTo>
                      <a:pt x="163" y="167"/>
                    </a:lnTo>
                    <a:lnTo>
                      <a:pt x="163" y="186"/>
                    </a:lnTo>
                    <a:lnTo>
                      <a:pt x="162" y="206"/>
                    </a:lnTo>
                    <a:lnTo>
                      <a:pt x="159" y="227"/>
                    </a:lnTo>
                    <a:lnTo>
                      <a:pt x="155" y="246"/>
                    </a:lnTo>
                    <a:lnTo>
                      <a:pt x="151" y="265"/>
                    </a:lnTo>
                    <a:lnTo>
                      <a:pt x="151" y="265"/>
                    </a:lnTo>
                    <a:lnTo>
                      <a:pt x="139" y="299"/>
                    </a:lnTo>
                    <a:lnTo>
                      <a:pt x="128" y="325"/>
                    </a:lnTo>
                    <a:lnTo>
                      <a:pt x="122" y="336"/>
                    </a:lnTo>
                    <a:lnTo>
                      <a:pt x="117" y="344"/>
                    </a:lnTo>
                    <a:lnTo>
                      <a:pt x="110" y="352"/>
                    </a:lnTo>
                    <a:lnTo>
                      <a:pt x="105" y="357"/>
                    </a:lnTo>
                    <a:lnTo>
                      <a:pt x="99" y="363"/>
                    </a:lnTo>
                    <a:lnTo>
                      <a:pt x="94" y="366"/>
                    </a:lnTo>
                    <a:lnTo>
                      <a:pt x="88" y="368"/>
                    </a:lnTo>
                    <a:lnTo>
                      <a:pt x="81" y="370"/>
                    </a:lnTo>
                    <a:lnTo>
                      <a:pt x="69" y="371"/>
                    </a:lnTo>
                    <a:lnTo>
                      <a:pt x="57" y="370"/>
                    </a:lnTo>
                    <a:lnTo>
                      <a:pt x="57" y="370"/>
                    </a:lnTo>
                    <a:lnTo>
                      <a:pt x="47" y="367"/>
                    </a:lnTo>
                    <a:lnTo>
                      <a:pt x="38" y="361"/>
                    </a:lnTo>
                    <a:lnTo>
                      <a:pt x="31" y="356"/>
                    </a:lnTo>
                    <a:lnTo>
                      <a:pt x="24" y="348"/>
                    </a:lnTo>
                    <a:lnTo>
                      <a:pt x="19" y="340"/>
                    </a:lnTo>
                    <a:lnTo>
                      <a:pt x="13" y="330"/>
                    </a:lnTo>
                    <a:lnTo>
                      <a:pt x="9" y="321"/>
                    </a:lnTo>
                    <a:lnTo>
                      <a:pt x="7" y="310"/>
                    </a:lnTo>
                    <a:lnTo>
                      <a:pt x="3" y="291"/>
                    </a:lnTo>
                    <a:lnTo>
                      <a:pt x="1" y="274"/>
                    </a:lnTo>
                    <a:lnTo>
                      <a:pt x="0" y="258"/>
                    </a:lnTo>
                    <a:lnTo>
                      <a:pt x="0" y="258"/>
                    </a:lnTo>
                    <a:lnTo>
                      <a:pt x="0" y="220"/>
                    </a:lnTo>
                    <a:lnTo>
                      <a:pt x="1" y="179"/>
                    </a:lnTo>
                    <a:lnTo>
                      <a:pt x="7" y="133"/>
                    </a:lnTo>
                    <a:lnTo>
                      <a:pt x="9" y="109"/>
                    </a:lnTo>
                    <a:lnTo>
                      <a:pt x="13" y="86"/>
                    </a:lnTo>
                    <a:lnTo>
                      <a:pt x="20" y="65"/>
                    </a:lnTo>
                    <a:lnTo>
                      <a:pt x="27" y="45"/>
                    </a:lnTo>
                    <a:lnTo>
                      <a:pt x="35" y="28"/>
                    </a:lnTo>
                    <a:lnTo>
                      <a:pt x="39" y="21"/>
                    </a:lnTo>
                    <a:lnTo>
                      <a:pt x="45" y="14"/>
                    </a:lnTo>
                    <a:lnTo>
                      <a:pt x="50" y="9"/>
                    </a:lnTo>
                    <a:lnTo>
                      <a:pt x="57" y="5"/>
                    </a:lnTo>
                    <a:lnTo>
                      <a:pt x="62" y="2"/>
                    </a:lnTo>
                    <a:lnTo>
                      <a:pt x="7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91">
                <a:extLst>
                  <a:ext uri="{FF2B5EF4-FFF2-40B4-BE49-F238E27FC236}">
                    <a16:creationId xmlns:a16="http://schemas.microsoft.com/office/drawing/2014/main" xmlns="" id="{1B5C97D4-0A3B-429D-9F59-2081BF529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9825" y="4537075"/>
                <a:ext cx="241300" cy="465137"/>
              </a:xfrm>
              <a:custGeom>
                <a:avLst/>
                <a:gdLst>
                  <a:gd name="T0" fmla="*/ 92 w 152"/>
                  <a:gd name="T1" fmla="*/ 0 h 293"/>
                  <a:gd name="T2" fmla="*/ 145 w 152"/>
                  <a:gd name="T3" fmla="*/ 22 h 293"/>
                  <a:gd name="T4" fmla="*/ 145 w 152"/>
                  <a:gd name="T5" fmla="*/ 22 h 293"/>
                  <a:gd name="T6" fmla="*/ 148 w 152"/>
                  <a:gd name="T7" fmla="*/ 30 h 293"/>
                  <a:gd name="T8" fmla="*/ 152 w 152"/>
                  <a:gd name="T9" fmla="*/ 53 h 293"/>
                  <a:gd name="T10" fmla="*/ 152 w 152"/>
                  <a:gd name="T11" fmla="*/ 53 h 293"/>
                  <a:gd name="T12" fmla="*/ 120 w 152"/>
                  <a:gd name="T13" fmla="*/ 64 h 293"/>
                  <a:gd name="T14" fmla="*/ 84 w 152"/>
                  <a:gd name="T15" fmla="*/ 76 h 293"/>
                  <a:gd name="T16" fmla="*/ 68 w 152"/>
                  <a:gd name="T17" fmla="*/ 83 h 293"/>
                  <a:gd name="T18" fmla="*/ 54 w 152"/>
                  <a:gd name="T19" fmla="*/ 90 h 293"/>
                  <a:gd name="T20" fmla="*/ 45 w 152"/>
                  <a:gd name="T21" fmla="*/ 97 h 293"/>
                  <a:gd name="T22" fmla="*/ 42 w 152"/>
                  <a:gd name="T23" fmla="*/ 101 h 293"/>
                  <a:gd name="T24" fmla="*/ 41 w 152"/>
                  <a:gd name="T25" fmla="*/ 104 h 293"/>
                  <a:gd name="T26" fmla="*/ 41 w 152"/>
                  <a:gd name="T27" fmla="*/ 104 h 293"/>
                  <a:gd name="T28" fmla="*/ 38 w 152"/>
                  <a:gd name="T29" fmla="*/ 117 h 293"/>
                  <a:gd name="T30" fmla="*/ 37 w 152"/>
                  <a:gd name="T31" fmla="*/ 136 h 293"/>
                  <a:gd name="T32" fmla="*/ 37 w 152"/>
                  <a:gd name="T33" fmla="*/ 157 h 293"/>
                  <a:gd name="T34" fmla="*/ 39 w 152"/>
                  <a:gd name="T35" fmla="*/ 177 h 293"/>
                  <a:gd name="T36" fmla="*/ 43 w 152"/>
                  <a:gd name="T37" fmla="*/ 195 h 293"/>
                  <a:gd name="T38" fmla="*/ 47 w 152"/>
                  <a:gd name="T39" fmla="*/ 202 h 293"/>
                  <a:gd name="T40" fmla="*/ 50 w 152"/>
                  <a:gd name="T41" fmla="*/ 208 h 293"/>
                  <a:gd name="T42" fmla="*/ 56 w 152"/>
                  <a:gd name="T43" fmla="*/ 212 h 293"/>
                  <a:gd name="T44" fmla="*/ 60 w 152"/>
                  <a:gd name="T45" fmla="*/ 214 h 293"/>
                  <a:gd name="T46" fmla="*/ 67 w 152"/>
                  <a:gd name="T47" fmla="*/ 212 h 293"/>
                  <a:gd name="T48" fmla="*/ 72 w 152"/>
                  <a:gd name="T49" fmla="*/ 208 h 293"/>
                  <a:gd name="T50" fmla="*/ 72 w 152"/>
                  <a:gd name="T51" fmla="*/ 208 h 293"/>
                  <a:gd name="T52" fmla="*/ 79 w 152"/>
                  <a:gd name="T53" fmla="*/ 206 h 293"/>
                  <a:gd name="T54" fmla="*/ 84 w 152"/>
                  <a:gd name="T55" fmla="*/ 206 h 293"/>
                  <a:gd name="T56" fmla="*/ 87 w 152"/>
                  <a:gd name="T57" fmla="*/ 207 h 293"/>
                  <a:gd name="T58" fmla="*/ 90 w 152"/>
                  <a:gd name="T59" fmla="*/ 212 h 293"/>
                  <a:gd name="T60" fmla="*/ 90 w 152"/>
                  <a:gd name="T61" fmla="*/ 218 h 293"/>
                  <a:gd name="T62" fmla="*/ 88 w 152"/>
                  <a:gd name="T63" fmla="*/ 226 h 293"/>
                  <a:gd name="T64" fmla="*/ 87 w 152"/>
                  <a:gd name="T65" fmla="*/ 236 h 293"/>
                  <a:gd name="T66" fmla="*/ 83 w 152"/>
                  <a:gd name="T67" fmla="*/ 245 h 293"/>
                  <a:gd name="T68" fmla="*/ 79 w 152"/>
                  <a:gd name="T69" fmla="*/ 255 h 293"/>
                  <a:gd name="T70" fmla="*/ 72 w 152"/>
                  <a:gd name="T71" fmla="*/ 264 h 293"/>
                  <a:gd name="T72" fmla="*/ 64 w 152"/>
                  <a:gd name="T73" fmla="*/ 272 h 293"/>
                  <a:gd name="T74" fmla="*/ 56 w 152"/>
                  <a:gd name="T75" fmla="*/ 281 h 293"/>
                  <a:gd name="T76" fmla="*/ 45 w 152"/>
                  <a:gd name="T77" fmla="*/ 286 h 293"/>
                  <a:gd name="T78" fmla="*/ 32 w 152"/>
                  <a:gd name="T79" fmla="*/ 290 h 293"/>
                  <a:gd name="T80" fmla="*/ 19 w 152"/>
                  <a:gd name="T81" fmla="*/ 293 h 293"/>
                  <a:gd name="T82" fmla="*/ 5 w 152"/>
                  <a:gd name="T83" fmla="*/ 291 h 293"/>
                  <a:gd name="T84" fmla="*/ 5 w 152"/>
                  <a:gd name="T85" fmla="*/ 291 h 293"/>
                  <a:gd name="T86" fmla="*/ 3 w 152"/>
                  <a:gd name="T87" fmla="*/ 275 h 293"/>
                  <a:gd name="T88" fmla="*/ 0 w 152"/>
                  <a:gd name="T89" fmla="*/ 262 h 293"/>
                  <a:gd name="T90" fmla="*/ 0 w 152"/>
                  <a:gd name="T91" fmla="*/ 248 h 293"/>
                  <a:gd name="T92" fmla="*/ 0 w 152"/>
                  <a:gd name="T93" fmla="*/ 248 h 293"/>
                  <a:gd name="T94" fmla="*/ 0 w 152"/>
                  <a:gd name="T95" fmla="*/ 218 h 293"/>
                  <a:gd name="T96" fmla="*/ 1 w 152"/>
                  <a:gd name="T97" fmla="*/ 185 h 293"/>
                  <a:gd name="T98" fmla="*/ 4 w 152"/>
                  <a:gd name="T99" fmla="*/ 147 h 293"/>
                  <a:gd name="T100" fmla="*/ 8 w 152"/>
                  <a:gd name="T101" fmla="*/ 105 h 293"/>
                  <a:gd name="T102" fmla="*/ 12 w 152"/>
                  <a:gd name="T103" fmla="*/ 84 h 293"/>
                  <a:gd name="T104" fmla="*/ 16 w 152"/>
                  <a:gd name="T105" fmla="*/ 65 h 293"/>
                  <a:gd name="T106" fmla="*/ 22 w 152"/>
                  <a:gd name="T107" fmla="*/ 48 h 293"/>
                  <a:gd name="T108" fmla="*/ 28 w 152"/>
                  <a:gd name="T109" fmla="*/ 31 h 293"/>
                  <a:gd name="T110" fmla="*/ 37 w 152"/>
                  <a:gd name="T111" fmla="*/ 16 h 293"/>
                  <a:gd name="T112" fmla="*/ 45 w 152"/>
                  <a:gd name="T113" fmla="*/ 4 h 293"/>
                  <a:gd name="T114" fmla="*/ 45 w 152"/>
                  <a:gd name="T115" fmla="*/ 4 h 293"/>
                  <a:gd name="T116" fmla="*/ 45 w 152"/>
                  <a:gd name="T117" fmla="*/ 4 h 293"/>
                  <a:gd name="T118" fmla="*/ 92 w 152"/>
                  <a:gd name="T119" fmla="*/ 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52" h="293">
                    <a:moveTo>
                      <a:pt x="92" y="0"/>
                    </a:moveTo>
                    <a:lnTo>
                      <a:pt x="145" y="22"/>
                    </a:lnTo>
                    <a:lnTo>
                      <a:pt x="145" y="22"/>
                    </a:lnTo>
                    <a:lnTo>
                      <a:pt x="148" y="30"/>
                    </a:lnTo>
                    <a:lnTo>
                      <a:pt x="152" y="53"/>
                    </a:lnTo>
                    <a:lnTo>
                      <a:pt x="152" y="53"/>
                    </a:lnTo>
                    <a:lnTo>
                      <a:pt x="120" y="64"/>
                    </a:lnTo>
                    <a:lnTo>
                      <a:pt x="84" y="76"/>
                    </a:lnTo>
                    <a:lnTo>
                      <a:pt x="68" y="83"/>
                    </a:lnTo>
                    <a:lnTo>
                      <a:pt x="54" y="90"/>
                    </a:lnTo>
                    <a:lnTo>
                      <a:pt x="45" y="97"/>
                    </a:lnTo>
                    <a:lnTo>
                      <a:pt x="42" y="101"/>
                    </a:lnTo>
                    <a:lnTo>
                      <a:pt x="41" y="104"/>
                    </a:lnTo>
                    <a:lnTo>
                      <a:pt x="41" y="104"/>
                    </a:lnTo>
                    <a:lnTo>
                      <a:pt x="38" y="117"/>
                    </a:lnTo>
                    <a:lnTo>
                      <a:pt x="37" y="136"/>
                    </a:lnTo>
                    <a:lnTo>
                      <a:pt x="37" y="157"/>
                    </a:lnTo>
                    <a:lnTo>
                      <a:pt x="39" y="177"/>
                    </a:lnTo>
                    <a:lnTo>
                      <a:pt x="43" y="195"/>
                    </a:lnTo>
                    <a:lnTo>
                      <a:pt x="47" y="202"/>
                    </a:lnTo>
                    <a:lnTo>
                      <a:pt x="50" y="208"/>
                    </a:lnTo>
                    <a:lnTo>
                      <a:pt x="56" y="212"/>
                    </a:lnTo>
                    <a:lnTo>
                      <a:pt x="60" y="214"/>
                    </a:lnTo>
                    <a:lnTo>
                      <a:pt x="67" y="212"/>
                    </a:lnTo>
                    <a:lnTo>
                      <a:pt x="72" y="208"/>
                    </a:lnTo>
                    <a:lnTo>
                      <a:pt x="72" y="208"/>
                    </a:lnTo>
                    <a:lnTo>
                      <a:pt x="79" y="206"/>
                    </a:lnTo>
                    <a:lnTo>
                      <a:pt x="84" y="206"/>
                    </a:lnTo>
                    <a:lnTo>
                      <a:pt x="87" y="207"/>
                    </a:lnTo>
                    <a:lnTo>
                      <a:pt x="90" y="212"/>
                    </a:lnTo>
                    <a:lnTo>
                      <a:pt x="90" y="218"/>
                    </a:lnTo>
                    <a:lnTo>
                      <a:pt x="88" y="226"/>
                    </a:lnTo>
                    <a:lnTo>
                      <a:pt x="87" y="236"/>
                    </a:lnTo>
                    <a:lnTo>
                      <a:pt x="83" y="245"/>
                    </a:lnTo>
                    <a:lnTo>
                      <a:pt x="79" y="255"/>
                    </a:lnTo>
                    <a:lnTo>
                      <a:pt x="72" y="264"/>
                    </a:lnTo>
                    <a:lnTo>
                      <a:pt x="64" y="272"/>
                    </a:lnTo>
                    <a:lnTo>
                      <a:pt x="56" y="281"/>
                    </a:lnTo>
                    <a:lnTo>
                      <a:pt x="45" y="286"/>
                    </a:lnTo>
                    <a:lnTo>
                      <a:pt x="32" y="290"/>
                    </a:lnTo>
                    <a:lnTo>
                      <a:pt x="19" y="293"/>
                    </a:lnTo>
                    <a:lnTo>
                      <a:pt x="5" y="291"/>
                    </a:lnTo>
                    <a:lnTo>
                      <a:pt x="5" y="291"/>
                    </a:lnTo>
                    <a:lnTo>
                      <a:pt x="3" y="275"/>
                    </a:lnTo>
                    <a:lnTo>
                      <a:pt x="0" y="262"/>
                    </a:lnTo>
                    <a:lnTo>
                      <a:pt x="0" y="248"/>
                    </a:lnTo>
                    <a:lnTo>
                      <a:pt x="0" y="248"/>
                    </a:lnTo>
                    <a:lnTo>
                      <a:pt x="0" y="218"/>
                    </a:lnTo>
                    <a:lnTo>
                      <a:pt x="1" y="185"/>
                    </a:lnTo>
                    <a:lnTo>
                      <a:pt x="4" y="147"/>
                    </a:lnTo>
                    <a:lnTo>
                      <a:pt x="8" y="105"/>
                    </a:lnTo>
                    <a:lnTo>
                      <a:pt x="12" y="84"/>
                    </a:lnTo>
                    <a:lnTo>
                      <a:pt x="16" y="65"/>
                    </a:lnTo>
                    <a:lnTo>
                      <a:pt x="22" y="48"/>
                    </a:lnTo>
                    <a:lnTo>
                      <a:pt x="28" y="31"/>
                    </a:lnTo>
                    <a:lnTo>
                      <a:pt x="37" y="16"/>
                    </a:lnTo>
                    <a:lnTo>
                      <a:pt x="45" y="4"/>
                    </a:lnTo>
                    <a:lnTo>
                      <a:pt x="45" y="4"/>
                    </a:lnTo>
                    <a:lnTo>
                      <a:pt x="45" y="4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rgbClr val="4B613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92">
                <a:extLst>
                  <a:ext uri="{FF2B5EF4-FFF2-40B4-BE49-F238E27FC236}">
                    <a16:creationId xmlns:a16="http://schemas.microsoft.com/office/drawing/2014/main" xmlns="" id="{989D26D0-E7B4-4FE7-8711-21A699C5A5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99825" y="4537075"/>
                <a:ext cx="241300" cy="465137"/>
              </a:xfrm>
              <a:custGeom>
                <a:avLst/>
                <a:gdLst>
                  <a:gd name="T0" fmla="*/ 92 w 152"/>
                  <a:gd name="T1" fmla="*/ 0 h 293"/>
                  <a:gd name="T2" fmla="*/ 145 w 152"/>
                  <a:gd name="T3" fmla="*/ 22 h 293"/>
                  <a:gd name="T4" fmla="*/ 145 w 152"/>
                  <a:gd name="T5" fmla="*/ 22 h 293"/>
                  <a:gd name="T6" fmla="*/ 148 w 152"/>
                  <a:gd name="T7" fmla="*/ 30 h 293"/>
                  <a:gd name="T8" fmla="*/ 152 w 152"/>
                  <a:gd name="T9" fmla="*/ 53 h 293"/>
                  <a:gd name="T10" fmla="*/ 152 w 152"/>
                  <a:gd name="T11" fmla="*/ 53 h 293"/>
                  <a:gd name="T12" fmla="*/ 120 w 152"/>
                  <a:gd name="T13" fmla="*/ 64 h 293"/>
                  <a:gd name="T14" fmla="*/ 84 w 152"/>
                  <a:gd name="T15" fmla="*/ 76 h 293"/>
                  <a:gd name="T16" fmla="*/ 68 w 152"/>
                  <a:gd name="T17" fmla="*/ 83 h 293"/>
                  <a:gd name="T18" fmla="*/ 54 w 152"/>
                  <a:gd name="T19" fmla="*/ 90 h 293"/>
                  <a:gd name="T20" fmla="*/ 45 w 152"/>
                  <a:gd name="T21" fmla="*/ 97 h 293"/>
                  <a:gd name="T22" fmla="*/ 42 w 152"/>
                  <a:gd name="T23" fmla="*/ 101 h 293"/>
                  <a:gd name="T24" fmla="*/ 41 w 152"/>
                  <a:gd name="T25" fmla="*/ 104 h 293"/>
                  <a:gd name="T26" fmla="*/ 41 w 152"/>
                  <a:gd name="T27" fmla="*/ 104 h 293"/>
                  <a:gd name="T28" fmla="*/ 38 w 152"/>
                  <a:gd name="T29" fmla="*/ 117 h 293"/>
                  <a:gd name="T30" fmla="*/ 37 w 152"/>
                  <a:gd name="T31" fmla="*/ 136 h 293"/>
                  <a:gd name="T32" fmla="*/ 37 w 152"/>
                  <a:gd name="T33" fmla="*/ 157 h 293"/>
                  <a:gd name="T34" fmla="*/ 39 w 152"/>
                  <a:gd name="T35" fmla="*/ 177 h 293"/>
                  <a:gd name="T36" fmla="*/ 43 w 152"/>
                  <a:gd name="T37" fmla="*/ 195 h 293"/>
                  <a:gd name="T38" fmla="*/ 47 w 152"/>
                  <a:gd name="T39" fmla="*/ 202 h 293"/>
                  <a:gd name="T40" fmla="*/ 50 w 152"/>
                  <a:gd name="T41" fmla="*/ 208 h 293"/>
                  <a:gd name="T42" fmla="*/ 56 w 152"/>
                  <a:gd name="T43" fmla="*/ 212 h 293"/>
                  <a:gd name="T44" fmla="*/ 60 w 152"/>
                  <a:gd name="T45" fmla="*/ 214 h 293"/>
                  <a:gd name="T46" fmla="*/ 67 w 152"/>
                  <a:gd name="T47" fmla="*/ 212 h 293"/>
                  <a:gd name="T48" fmla="*/ 72 w 152"/>
                  <a:gd name="T49" fmla="*/ 208 h 293"/>
                  <a:gd name="T50" fmla="*/ 72 w 152"/>
                  <a:gd name="T51" fmla="*/ 208 h 293"/>
                  <a:gd name="T52" fmla="*/ 79 w 152"/>
                  <a:gd name="T53" fmla="*/ 206 h 293"/>
                  <a:gd name="T54" fmla="*/ 84 w 152"/>
                  <a:gd name="T55" fmla="*/ 206 h 293"/>
                  <a:gd name="T56" fmla="*/ 87 w 152"/>
                  <a:gd name="T57" fmla="*/ 207 h 293"/>
                  <a:gd name="T58" fmla="*/ 90 w 152"/>
                  <a:gd name="T59" fmla="*/ 212 h 293"/>
                  <a:gd name="T60" fmla="*/ 90 w 152"/>
                  <a:gd name="T61" fmla="*/ 218 h 293"/>
                  <a:gd name="T62" fmla="*/ 88 w 152"/>
                  <a:gd name="T63" fmla="*/ 226 h 293"/>
                  <a:gd name="T64" fmla="*/ 87 w 152"/>
                  <a:gd name="T65" fmla="*/ 236 h 293"/>
                  <a:gd name="T66" fmla="*/ 83 w 152"/>
                  <a:gd name="T67" fmla="*/ 245 h 293"/>
                  <a:gd name="T68" fmla="*/ 79 w 152"/>
                  <a:gd name="T69" fmla="*/ 255 h 293"/>
                  <a:gd name="T70" fmla="*/ 72 w 152"/>
                  <a:gd name="T71" fmla="*/ 264 h 293"/>
                  <a:gd name="T72" fmla="*/ 64 w 152"/>
                  <a:gd name="T73" fmla="*/ 272 h 293"/>
                  <a:gd name="T74" fmla="*/ 56 w 152"/>
                  <a:gd name="T75" fmla="*/ 281 h 293"/>
                  <a:gd name="T76" fmla="*/ 45 w 152"/>
                  <a:gd name="T77" fmla="*/ 286 h 293"/>
                  <a:gd name="T78" fmla="*/ 32 w 152"/>
                  <a:gd name="T79" fmla="*/ 290 h 293"/>
                  <a:gd name="T80" fmla="*/ 19 w 152"/>
                  <a:gd name="T81" fmla="*/ 293 h 293"/>
                  <a:gd name="T82" fmla="*/ 5 w 152"/>
                  <a:gd name="T83" fmla="*/ 291 h 293"/>
                  <a:gd name="T84" fmla="*/ 5 w 152"/>
                  <a:gd name="T85" fmla="*/ 291 h 293"/>
                  <a:gd name="T86" fmla="*/ 3 w 152"/>
                  <a:gd name="T87" fmla="*/ 275 h 293"/>
                  <a:gd name="T88" fmla="*/ 0 w 152"/>
                  <a:gd name="T89" fmla="*/ 262 h 293"/>
                  <a:gd name="T90" fmla="*/ 0 w 152"/>
                  <a:gd name="T91" fmla="*/ 248 h 293"/>
                  <a:gd name="T92" fmla="*/ 0 w 152"/>
                  <a:gd name="T93" fmla="*/ 248 h 293"/>
                  <a:gd name="T94" fmla="*/ 0 w 152"/>
                  <a:gd name="T95" fmla="*/ 218 h 293"/>
                  <a:gd name="T96" fmla="*/ 1 w 152"/>
                  <a:gd name="T97" fmla="*/ 185 h 293"/>
                  <a:gd name="T98" fmla="*/ 4 w 152"/>
                  <a:gd name="T99" fmla="*/ 147 h 293"/>
                  <a:gd name="T100" fmla="*/ 8 w 152"/>
                  <a:gd name="T101" fmla="*/ 105 h 293"/>
                  <a:gd name="T102" fmla="*/ 12 w 152"/>
                  <a:gd name="T103" fmla="*/ 84 h 293"/>
                  <a:gd name="T104" fmla="*/ 16 w 152"/>
                  <a:gd name="T105" fmla="*/ 65 h 293"/>
                  <a:gd name="T106" fmla="*/ 22 w 152"/>
                  <a:gd name="T107" fmla="*/ 48 h 293"/>
                  <a:gd name="T108" fmla="*/ 28 w 152"/>
                  <a:gd name="T109" fmla="*/ 31 h 293"/>
                  <a:gd name="T110" fmla="*/ 37 w 152"/>
                  <a:gd name="T111" fmla="*/ 16 h 293"/>
                  <a:gd name="T112" fmla="*/ 45 w 152"/>
                  <a:gd name="T113" fmla="*/ 4 h 293"/>
                  <a:gd name="T114" fmla="*/ 45 w 152"/>
                  <a:gd name="T115" fmla="*/ 4 h 293"/>
                  <a:gd name="T116" fmla="*/ 45 w 152"/>
                  <a:gd name="T117" fmla="*/ 4 h 293"/>
                  <a:gd name="T118" fmla="*/ 92 w 152"/>
                  <a:gd name="T119" fmla="*/ 0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52" h="293">
                    <a:moveTo>
                      <a:pt x="92" y="0"/>
                    </a:moveTo>
                    <a:lnTo>
                      <a:pt x="145" y="22"/>
                    </a:lnTo>
                    <a:lnTo>
                      <a:pt x="145" y="22"/>
                    </a:lnTo>
                    <a:lnTo>
                      <a:pt x="148" y="30"/>
                    </a:lnTo>
                    <a:lnTo>
                      <a:pt x="152" y="53"/>
                    </a:lnTo>
                    <a:lnTo>
                      <a:pt x="152" y="53"/>
                    </a:lnTo>
                    <a:lnTo>
                      <a:pt x="120" y="64"/>
                    </a:lnTo>
                    <a:lnTo>
                      <a:pt x="84" y="76"/>
                    </a:lnTo>
                    <a:lnTo>
                      <a:pt x="68" y="83"/>
                    </a:lnTo>
                    <a:lnTo>
                      <a:pt x="54" y="90"/>
                    </a:lnTo>
                    <a:lnTo>
                      <a:pt x="45" y="97"/>
                    </a:lnTo>
                    <a:lnTo>
                      <a:pt x="42" y="101"/>
                    </a:lnTo>
                    <a:lnTo>
                      <a:pt x="41" y="104"/>
                    </a:lnTo>
                    <a:lnTo>
                      <a:pt x="41" y="104"/>
                    </a:lnTo>
                    <a:lnTo>
                      <a:pt x="38" y="117"/>
                    </a:lnTo>
                    <a:lnTo>
                      <a:pt x="37" y="136"/>
                    </a:lnTo>
                    <a:lnTo>
                      <a:pt x="37" y="157"/>
                    </a:lnTo>
                    <a:lnTo>
                      <a:pt x="39" y="177"/>
                    </a:lnTo>
                    <a:lnTo>
                      <a:pt x="43" y="195"/>
                    </a:lnTo>
                    <a:lnTo>
                      <a:pt x="47" y="202"/>
                    </a:lnTo>
                    <a:lnTo>
                      <a:pt x="50" y="208"/>
                    </a:lnTo>
                    <a:lnTo>
                      <a:pt x="56" y="212"/>
                    </a:lnTo>
                    <a:lnTo>
                      <a:pt x="60" y="214"/>
                    </a:lnTo>
                    <a:lnTo>
                      <a:pt x="67" y="212"/>
                    </a:lnTo>
                    <a:lnTo>
                      <a:pt x="72" y="208"/>
                    </a:lnTo>
                    <a:lnTo>
                      <a:pt x="72" y="208"/>
                    </a:lnTo>
                    <a:lnTo>
                      <a:pt x="79" y="206"/>
                    </a:lnTo>
                    <a:lnTo>
                      <a:pt x="84" y="206"/>
                    </a:lnTo>
                    <a:lnTo>
                      <a:pt x="87" y="207"/>
                    </a:lnTo>
                    <a:lnTo>
                      <a:pt x="90" y="212"/>
                    </a:lnTo>
                    <a:lnTo>
                      <a:pt x="90" y="218"/>
                    </a:lnTo>
                    <a:lnTo>
                      <a:pt x="88" y="226"/>
                    </a:lnTo>
                    <a:lnTo>
                      <a:pt x="87" y="236"/>
                    </a:lnTo>
                    <a:lnTo>
                      <a:pt x="83" y="245"/>
                    </a:lnTo>
                    <a:lnTo>
                      <a:pt x="79" y="255"/>
                    </a:lnTo>
                    <a:lnTo>
                      <a:pt x="72" y="264"/>
                    </a:lnTo>
                    <a:lnTo>
                      <a:pt x="64" y="272"/>
                    </a:lnTo>
                    <a:lnTo>
                      <a:pt x="56" y="281"/>
                    </a:lnTo>
                    <a:lnTo>
                      <a:pt x="45" y="286"/>
                    </a:lnTo>
                    <a:lnTo>
                      <a:pt x="32" y="290"/>
                    </a:lnTo>
                    <a:lnTo>
                      <a:pt x="19" y="293"/>
                    </a:lnTo>
                    <a:lnTo>
                      <a:pt x="5" y="291"/>
                    </a:lnTo>
                    <a:lnTo>
                      <a:pt x="5" y="291"/>
                    </a:lnTo>
                    <a:lnTo>
                      <a:pt x="3" y="275"/>
                    </a:lnTo>
                    <a:lnTo>
                      <a:pt x="0" y="262"/>
                    </a:lnTo>
                    <a:lnTo>
                      <a:pt x="0" y="248"/>
                    </a:lnTo>
                    <a:lnTo>
                      <a:pt x="0" y="248"/>
                    </a:lnTo>
                    <a:lnTo>
                      <a:pt x="0" y="218"/>
                    </a:lnTo>
                    <a:lnTo>
                      <a:pt x="1" y="185"/>
                    </a:lnTo>
                    <a:lnTo>
                      <a:pt x="4" y="147"/>
                    </a:lnTo>
                    <a:lnTo>
                      <a:pt x="8" y="105"/>
                    </a:lnTo>
                    <a:lnTo>
                      <a:pt x="12" y="84"/>
                    </a:lnTo>
                    <a:lnTo>
                      <a:pt x="16" y="65"/>
                    </a:lnTo>
                    <a:lnTo>
                      <a:pt x="22" y="48"/>
                    </a:lnTo>
                    <a:lnTo>
                      <a:pt x="28" y="31"/>
                    </a:lnTo>
                    <a:lnTo>
                      <a:pt x="37" y="16"/>
                    </a:lnTo>
                    <a:lnTo>
                      <a:pt x="45" y="4"/>
                    </a:lnTo>
                    <a:lnTo>
                      <a:pt x="45" y="4"/>
                    </a:lnTo>
                    <a:lnTo>
                      <a:pt x="45" y="4"/>
                    </a:lnTo>
                    <a:lnTo>
                      <a:pt x="9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93">
                <a:extLst>
                  <a:ext uri="{FF2B5EF4-FFF2-40B4-BE49-F238E27FC236}">
                    <a16:creationId xmlns:a16="http://schemas.microsoft.com/office/drawing/2014/main" xmlns="" id="{5E97436A-9209-4552-A7B9-B84D53F20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66488" y="4541838"/>
                <a:ext cx="165100" cy="406400"/>
              </a:xfrm>
              <a:custGeom>
                <a:avLst/>
                <a:gdLst>
                  <a:gd name="T0" fmla="*/ 13 w 104"/>
                  <a:gd name="T1" fmla="*/ 19 h 256"/>
                  <a:gd name="T2" fmla="*/ 0 w 104"/>
                  <a:gd name="T3" fmla="*/ 60 h 256"/>
                  <a:gd name="T4" fmla="*/ 21 w 104"/>
                  <a:gd name="T5" fmla="*/ 245 h 256"/>
                  <a:gd name="T6" fmla="*/ 21 w 104"/>
                  <a:gd name="T7" fmla="*/ 245 h 256"/>
                  <a:gd name="T8" fmla="*/ 24 w 104"/>
                  <a:gd name="T9" fmla="*/ 248 h 256"/>
                  <a:gd name="T10" fmla="*/ 28 w 104"/>
                  <a:gd name="T11" fmla="*/ 250 h 256"/>
                  <a:gd name="T12" fmla="*/ 32 w 104"/>
                  <a:gd name="T13" fmla="*/ 253 h 256"/>
                  <a:gd name="T14" fmla="*/ 39 w 104"/>
                  <a:gd name="T15" fmla="*/ 254 h 256"/>
                  <a:gd name="T16" fmla="*/ 47 w 104"/>
                  <a:gd name="T17" fmla="*/ 256 h 256"/>
                  <a:gd name="T18" fmla="*/ 56 w 104"/>
                  <a:gd name="T19" fmla="*/ 254 h 256"/>
                  <a:gd name="T20" fmla="*/ 67 w 104"/>
                  <a:gd name="T21" fmla="*/ 250 h 256"/>
                  <a:gd name="T22" fmla="*/ 67 w 104"/>
                  <a:gd name="T23" fmla="*/ 250 h 256"/>
                  <a:gd name="T24" fmla="*/ 73 w 104"/>
                  <a:gd name="T25" fmla="*/ 246 h 256"/>
                  <a:gd name="T26" fmla="*/ 78 w 104"/>
                  <a:gd name="T27" fmla="*/ 239 h 256"/>
                  <a:gd name="T28" fmla="*/ 83 w 104"/>
                  <a:gd name="T29" fmla="*/ 231 h 256"/>
                  <a:gd name="T30" fmla="*/ 88 w 104"/>
                  <a:gd name="T31" fmla="*/ 222 h 256"/>
                  <a:gd name="T32" fmla="*/ 92 w 104"/>
                  <a:gd name="T33" fmla="*/ 211 h 256"/>
                  <a:gd name="T34" fmla="*/ 96 w 104"/>
                  <a:gd name="T35" fmla="*/ 199 h 256"/>
                  <a:gd name="T36" fmla="*/ 101 w 104"/>
                  <a:gd name="T37" fmla="*/ 170 h 256"/>
                  <a:gd name="T38" fmla="*/ 104 w 104"/>
                  <a:gd name="T39" fmla="*/ 139 h 256"/>
                  <a:gd name="T40" fmla="*/ 104 w 104"/>
                  <a:gd name="T41" fmla="*/ 106 h 256"/>
                  <a:gd name="T42" fmla="*/ 101 w 104"/>
                  <a:gd name="T43" fmla="*/ 72 h 256"/>
                  <a:gd name="T44" fmla="*/ 98 w 104"/>
                  <a:gd name="T45" fmla="*/ 56 h 256"/>
                  <a:gd name="T46" fmla="*/ 94 w 104"/>
                  <a:gd name="T47" fmla="*/ 41 h 256"/>
                  <a:gd name="T48" fmla="*/ 94 w 104"/>
                  <a:gd name="T49" fmla="*/ 41 h 256"/>
                  <a:gd name="T50" fmla="*/ 90 w 104"/>
                  <a:gd name="T51" fmla="*/ 27 h 256"/>
                  <a:gd name="T52" fmla="*/ 86 w 104"/>
                  <a:gd name="T53" fmla="*/ 17 h 256"/>
                  <a:gd name="T54" fmla="*/ 81 w 104"/>
                  <a:gd name="T55" fmla="*/ 11 h 256"/>
                  <a:gd name="T56" fmla="*/ 74 w 104"/>
                  <a:gd name="T57" fmla="*/ 5 h 256"/>
                  <a:gd name="T58" fmla="*/ 67 w 104"/>
                  <a:gd name="T59" fmla="*/ 2 h 256"/>
                  <a:gd name="T60" fmla="*/ 60 w 104"/>
                  <a:gd name="T61" fmla="*/ 1 h 256"/>
                  <a:gd name="T62" fmla="*/ 53 w 104"/>
                  <a:gd name="T63" fmla="*/ 0 h 256"/>
                  <a:gd name="T64" fmla="*/ 47 w 104"/>
                  <a:gd name="T65" fmla="*/ 1 h 256"/>
                  <a:gd name="T66" fmla="*/ 33 w 104"/>
                  <a:gd name="T67" fmla="*/ 5 h 256"/>
                  <a:gd name="T68" fmla="*/ 22 w 104"/>
                  <a:gd name="T69" fmla="*/ 11 h 256"/>
                  <a:gd name="T70" fmla="*/ 13 w 104"/>
                  <a:gd name="T71" fmla="*/ 1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4" h="256">
                    <a:moveTo>
                      <a:pt x="13" y="19"/>
                    </a:moveTo>
                    <a:lnTo>
                      <a:pt x="0" y="60"/>
                    </a:lnTo>
                    <a:lnTo>
                      <a:pt x="21" y="245"/>
                    </a:lnTo>
                    <a:lnTo>
                      <a:pt x="21" y="245"/>
                    </a:lnTo>
                    <a:lnTo>
                      <a:pt x="24" y="248"/>
                    </a:lnTo>
                    <a:lnTo>
                      <a:pt x="28" y="250"/>
                    </a:lnTo>
                    <a:lnTo>
                      <a:pt x="32" y="253"/>
                    </a:lnTo>
                    <a:lnTo>
                      <a:pt x="39" y="254"/>
                    </a:lnTo>
                    <a:lnTo>
                      <a:pt x="47" y="256"/>
                    </a:lnTo>
                    <a:lnTo>
                      <a:pt x="56" y="254"/>
                    </a:lnTo>
                    <a:lnTo>
                      <a:pt x="67" y="250"/>
                    </a:lnTo>
                    <a:lnTo>
                      <a:pt x="67" y="250"/>
                    </a:lnTo>
                    <a:lnTo>
                      <a:pt x="73" y="246"/>
                    </a:lnTo>
                    <a:lnTo>
                      <a:pt x="78" y="239"/>
                    </a:lnTo>
                    <a:lnTo>
                      <a:pt x="83" y="231"/>
                    </a:lnTo>
                    <a:lnTo>
                      <a:pt x="88" y="222"/>
                    </a:lnTo>
                    <a:lnTo>
                      <a:pt x="92" y="211"/>
                    </a:lnTo>
                    <a:lnTo>
                      <a:pt x="96" y="199"/>
                    </a:lnTo>
                    <a:lnTo>
                      <a:pt x="101" y="170"/>
                    </a:lnTo>
                    <a:lnTo>
                      <a:pt x="104" y="139"/>
                    </a:lnTo>
                    <a:lnTo>
                      <a:pt x="104" y="106"/>
                    </a:lnTo>
                    <a:lnTo>
                      <a:pt x="101" y="72"/>
                    </a:lnTo>
                    <a:lnTo>
                      <a:pt x="98" y="56"/>
                    </a:lnTo>
                    <a:lnTo>
                      <a:pt x="94" y="41"/>
                    </a:lnTo>
                    <a:lnTo>
                      <a:pt x="94" y="41"/>
                    </a:lnTo>
                    <a:lnTo>
                      <a:pt x="90" y="27"/>
                    </a:lnTo>
                    <a:lnTo>
                      <a:pt x="86" y="17"/>
                    </a:lnTo>
                    <a:lnTo>
                      <a:pt x="81" y="11"/>
                    </a:lnTo>
                    <a:lnTo>
                      <a:pt x="74" y="5"/>
                    </a:lnTo>
                    <a:lnTo>
                      <a:pt x="67" y="2"/>
                    </a:lnTo>
                    <a:lnTo>
                      <a:pt x="60" y="1"/>
                    </a:lnTo>
                    <a:lnTo>
                      <a:pt x="53" y="0"/>
                    </a:lnTo>
                    <a:lnTo>
                      <a:pt x="47" y="1"/>
                    </a:lnTo>
                    <a:lnTo>
                      <a:pt x="33" y="5"/>
                    </a:lnTo>
                    <a:lnTo>
                      <a:pt x="22" y="11"/>
                    </a:lnTo>
                    <a:lnTo>
                      <a:pt x="13" y="19"/>
                    </a:lnTo>
                    <a:close/>
                  </a:path>
                </a:pathLst>
              </a:custGeom>
              <a:solidFill>
                <a:srgbClr val="718D3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94">
                <a:extLst>
                  <a:ext uri="{FF2B5EF4-FFF2-40B4-BE49-F238E27FC236}">
                    <a16:creationId xmlns:a16="http://schemas.microsoft.com/office/drawing/2014/main" xmlns="" id="{021799F1-CCB1-4F0D-8667-C57DBD86E0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66488" y="4541838"/>
                <a:ext cx="165100" cy="406400"/>
              </a:xfrm>
              <a:custGeom>
                <a:avLst/>
                <a:gdLst>
                  <a:gd name="T0" fmla="*/ 13 w 104"/>
                  <a:gd name="T1" fmla="*/ 19 h 256"/>
                  <a:gd name="T2" fmla="*/ 0 w 104"/>
                  <a:gd name="T3" fmla="*/ 60 h 256"/>
                  <a:gd name="T4" fmla="*/ 21 w 104"/>
                  <a:gd name="T5" fmla="*/ 245 h 256"/>
                  <a:gd name="T6" fmla="*/ 21 w 104"/>
                  <a:gd name="T7" fmla="*/ 245 h 256"/>
                  <a:gd name="T8" fmla="*/ 24 w 104"/>
                  <a:gd name="T9" fmla="*/ 248 h 256"/>
                  <a:gd name="T10" fmla="*/ 28 w 104"/>
                  <a:gd name="T11" fmla="*/ 250 h 256"/>
                  <a:gd name="T12" fmla="*/ 32 w 104"/>
                  <a:gd name="T13" fmla="*/ 253 h 256"/>
                  <a:gd name="T14" fmla="*/ 39 w 104"/>
                  <a:gd name="T15" fmla="*/ 254 h 256"/>
                  <a:gd name="T16" fmla="*/ 47 w 104"/>
                  <a:gd name="T17" fmla="*/ 256 h 256"/>
                  <a:gd name="T18" fmla="*/ 56 w 104"/>
                  <a:gd name="T19" fmla="*/ 254 h 256"/>
                  <a:gd name="T20" fmla="*/ 67 w 104"/>
                  <a:gd name="T21" fmla="*/ 250 h 256"/>
                  <a:gd name="T22" fmla="*/ 67 w 104"/>
                  <a:gd name="T23" fmla="*/ 250 h 256"/>
                  <a:gd name="T24" fmla="*/ 73 w 104"/>
                  <a:gd name="T25" fmla="*/ 246 h 256"/>
                  <a:gd name="T26" fmla="*/ 78 w 104"/>
                  <a:gd name="T27" fmla="*/ 239 h 256"/>
                  <a:gd name="T28" fmla="*/ 83 w 104"/>
                  <a:gd name="T29" fmla="*/ 231 h 256"/>
                  <a:gd name="T30" fmla="*/ 88 w 104"/>
                  <a:gd name="T31" fmla="*/ 222 h 256"/>
                  <a:gd name="T32" fmla="*/ 92 w 104"/>
                  <a:gd name="T33" fmla="*/ 211 h 256"/>
                  <a:gd name="T34" fmla="*/ 96 w 104"/>
                  <a:gd name="T35" fmla="*/ 199 h 256"/>
                  <a:gd name="T36" fmla="*/ 101 w 104"/>
                  <a:gd name="T37" fmla="*/ 170 h 256"/>
                  <a:gd name="T38" fmla="*/ 104 w 104"/>
                  <a:gd name="T39" fmla="*/ 139 h 256"/>
                  <a:gd name="T40" fmla="*/ 104 w 104"/>
                  <a:gd name="T41" fmla="*/ 106 h 256"/>
                  <a:gd name="T42" fmla="*/ 101 w 104"/>
                  <a:gd name="T43" fmla="*/ 72 h 256"/>
                  <a:gd name="T44" fmla="*/ 98 w 104"/>
                  <a:gd name="T45" fmla="*/ 56 h 256"/>
                  <a:gd name="T46" fmla="*/ 94 w 104"/>
                  <a:gd name="T47" fmla="*/ 41 h 256"/>
                  <a:gd name="T48" fmla="*/ 94 w 104"/>
                  <a:gd name="T49" fmla="*/ 41 h 256"/>
                  <a:gd name="T50" fmla="*/ 90 w 104"/>
                  <a:gd name="T51" fmla="*/ 27 h 256"/>
                  <a:gd name="T52" fmla="*/ 86 w 104"/>
                  <a:gd name="T53" fmla="*/ 17 h 256"/>
                  <a:gd name="T54" fmla="*/ 81 w 104"/>
                  <a:gd name="T55" fmla="*/ 11 h 256"/>
                  <a:gd name="T56" fmla="*/ 74 w 104"/>
                  <a:gd name="T57" fmla="*/ 5 h 256"/>
                  <a:gd name="T58" fmla="*/ 67 w 104"/>
                  <a:gd name="T59" fmla="*/ 2 h 256"/>
                  <a:gd name="T60" fmla="*/ 60 w 104"/>
                  <a:gd name="T61" fmla="*/ 1 h 256"/>
                  <a:gd name="T62" fmla="*/ 53 w 104"/>
                  <a:gd name="T63" fmla="*/ 0 h 256"/>
                  <a:gd name="T64" fmla="*/ 47 w 104"/>
                  <a:gd name="T65" fmla="*/ 1 h 256"/>
                  <a:gd name="T66" fmla="*/ 33 w 104"/>
                  <a:gd name="T67" fmla="*/ 5 h 256"/>
                  <a:gd name="T68" fmla="*/ 22 w 104"/>
                  <a:gd name="T69" fmla="*/ 11 h 256"/>
                  <a:gd name="T70" fmla="*/ 13 w 104"/>
                  <a:gd name="T71" fmla="*/ 19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04" h="256">
                    <a:moveTo>
                      <a:pt x="13" y="19"/>
                    </a:moveTo>
                    <a:lnTo>
                      <a:pt x="0" y="60"/>
                    </a:lnTo>
                    <a:lnTo>
                      <a:pt x="21" y="245"/>
                    </a:lnTo>
                    <a:lnTo>
                      <a:pt x="21" y="245"/>
                    </a:lnTo>
                    <a:lnTo>
                      <a:pt x="24" y="248"/>
                    </a:lnTo>
                    <a:lnTo>
                      <a:pt x="28" y="250"/>
                    </a:lnTo>
                    <a:lnTo>
                      <a:pt x="32" y="253"/>
                    </a:lnTo>
                    <a:lnTo>
                      <a:pt x="39" y="254"/>
                    </a:lnTo>
                    <a:lnTo>
                      <a:pt x="47" y="256"/>
                    </a:lnTo>
                    <a:lnTo>
                      <a:pt x="56" y="254"/>
                    </a:lnTo>
                    <a:lnTo>
                      <a:pt x="67" y="250"/>
                    </a:lnTo>
                    <a:lnTo>
                      <a:pt x="67" y="250"/>
                    </a:lnTo>
                    <a:lnTo>
                      <a:pt x="73" y="246"/>
                    </a:lnTo>
                    <a:lnTo>
                      <a:pt x="78" y="239"/>
                    </a:lnTo>
                    <a:lnTo>
                      <a:pt x="83" y="231"/>
                    </a:lnTo>
                    <a:lnTo>
                      <a:pt x="88" y="222"/>
                    </a:lnTo>
                    <a:lnTo>
                      <a:pt x="92" y="211"/>
                    </a:lnTo>
                    <a:lnTo>
                      <a:pt x="96" y="199"/>
                    </a:lnTo>
                    <a:lnTo>
                      <a:pt x="101" y="170"/>
                    </a:lnTo>
                    <a:lnTo>
                      <a:pt x="104" y="139"/>
                    </a:lnTo>
                    <a:lnTo>
                      <a:pt x="104" y="106"/>
                    </a:lnTo>
                    <a:lnTo>
                      <a:pt x="101" y="72"/>
                    </a:lnTo>
                    <a:lnTo>
                      <a:pt x="98" y="56"/>
                    </a:lnTo>
                    <a:lnTo>
                      <a:pt x="94" y="41"/>
                    </a:lnTo>
                    <a:lnTo>
                      <a:pt x="94" y="41"/>
                    </a:lnTo>
                    <a:lnTo>
                      <a:pt x="90" y="27"/>
                    </a:lnTo>
                    <a:lnTo>
                      <a:pt x="86" y="17"/>
                    </a:lnTo>
                    <a:lnTo>
                      <a:pt x="81" y="11"/>
                    </a:lnTo>
                    <a:lnTo>
                      <a:pt x="74" y="5"/>
                    </a:lnTo>
                    <a:lnTo>
                      <a:pt x="67" y="2"/>
                    </a:lnTo>
                    <a:lnTo>
                      <a:pt x="60" y="1"/>
                    </a:lnTo>
                    <a:lnTo>
                      <a:pt x="53" y="0"/>
                    </a:lnTo>
                    <a:lnTo>
                      <a:pt x="47" y="1"/>
                    </a:lnTo>
                    <a:lnTo>
                      <a:pt x="33" y="5"/>
                    </a:lnTo>
                    <a:lnTo>
                      <a:pt x="22" y="11"/>
                    </a:lnTo>
                    <a:lnTo>
                      <a:pt x="13" y="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95">
                <a:extLst>
                  <a:ext uri="{FF2B5EF4-FFF2-40B4-BE49-F238E27FC236}">
                    <a16:creationId xmlns:a16="http://schemas.microsoft.com/office/drawing/2014/main" xmlns="" id="{6BD43743-3079-4D97-B935-370A3F7BDF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66488" y="4543425"/>
                <a:ext cx="160337" cy="404812"/>
              </a:xfrm>
              <a:custGeom>
                <a:avLst/>
                <a:gdLst>
                  <a:gd name="T0" fmla="*/ 13 w 101"/>
                  <a:gd name="T1" fmla="*/ 18 h 255"/>
                  <a:gd name="T2" fmla="*/ 0 w 101"/>
                  <a:gd name="T3" fmla="*/ 59 h 255"/>
                  <a:gd name="T4" fmla="*/ 21 w 101"/>
                  <a:gd name="T5" fmla="*/ 244 h 255"/>
                  <a:gd name="T6" fmla="*/ 21 w 101"/>
                  <a:gd name="T7" fmla="*/ 244 h 255"/>
                  <a:gd name="T8" fmla="*/ 24 w 101"/>
                  <a:gd name="T9" fmla="*/ 247 h 255"/>
                  <a:gd name="T10" fmla="*/ 28 w 101"/>
                  <a:gd name="T11" fmla="*/ 249 h 255"/>
                  <a:gd name="T12" fmla="*/ 32 w 101"/>
                  <a:gd name="T13" fmla="*/ 252 h 255"/>
                  <a:gd name="T14" fmla="*/ 39 w 101"/>
                  <a:gd name="T15" fmla="*/ 253 h 255"/>
                  <a:gd name="T16" fmla="*/ 47 w 101"/>
                  <a:gd name="T17" fmla="*/ 255 h 255"/>
                  <a:gd name="T18" fmla="*/ 56 w 101"/>
                  <a:gd name="T19" fmla="*/ 253 h 255"/>
                  <a:gd name="T20" fmla="*/ 67 w 101"/>
                  <a:gd name="T21" fmla="*/ 249 h 255"/>
                  <a:gd name="T22" fmla="*/ 67 w 101"/>
                  <a:gd name="T23" fmla="*/ 249 h 255"/>
                  <a:gd name="T24" fmla="*/ 71 w 101"/>
                  <a:gd name="T25" fmla="*/ 247 h 255"/>
                  <a:gd name="T26" fmla="*/ 75 w 101"/>
                  <a:gd name="T27" fmla="*/ 243 h 255"/>
                  <a:gd name="T28" fmla="*/ 82 w 101"/>
                  <a:gd name="T29" fmla="*/ 233 h 255"/>
                  <a:gd name="T30" fmla="*/ 89 w 101"/>
                  <a:gd name="T31" fmla="*/ 221 h 255"/>
                  <a:gd name="T32" fmla="*/ 93 w 101"/>
                  <a:gd name="T33" fmla="*/ 204 h 255"/>
                  <a:gd name="T34" fmla="*/ 93 w 101"/>
                  <a:gd name="T35" fmla="*/ 204 h 255"/>
                  <a:gd name="T36" fmla="*/ 88 w 101"/>
                  <a:gd name="T37" fmla="*/ 208 h 255"/>
                  <a:gd name="T38" fmla="*/ 81 w 101"/>
                  <a:gd name="T39" fmla="*/ 210 h 255"/>
                  <a:gd name="T40" fmla="*/ 77 w 101"/>
                  <a:gd name="T41" fmla="*/ 207 h 255"/>
                  <a:gd name="T42" fmla="*/ 71 w 101"/>
                  <a:gd name="T43" fmla="*/ 204 h 255"/>
                  <a:gd name="T44" fmla="*/ 68 w 101"/>
                  <a:gd name="T45" fmla="*/ 198 h 255"/>
                  <a:gd name="T46" fmla="*/ 64 w 101"/>
                  <a:gd name="T47" fmla="*/ 191 h 255"/>
                  <a:gd name="T48" fmla="*/ 60 w 101"/>
                  <a:gd name="T49" fmla="*/ 173 h 255"/>
                  <a:gd name="T50" fmla="*/ 58 w 101"/>
                  <a:gd name="T51" fmla="*/ 153 h 255"/>
                  <a:gd name="T52" fmla="*/ 58 w 101"/>
                  <a:gd name="T53" fmla="*/ 132 h 255"/>
                  <a:gd name="T54" fmla="*/ 59 w 101"/>
                  <a:gd name="T55" fmla="*/ 113 h 255"/>
                  <a:gd name="T56" fmla="*/ 62 w 101"/>
                  <a:gd name="T57" fmla="*/ 100 h 255"/>
                  <a:gd name="T58" fmla="*/ 62 w 101"/>
                  <a:gd name="T59" fmla="*/ 100 h 255"/>
                  <a:gd name="T60" fmla="*/ 63 w 101"/>
                  <a:gd name="T61" fmla="*/ 97 h 255"/>
                  <a:gd name="T62" fmla="*/ 66 w 101"/>
                  <a:gd name="T63" fmla="*/ 93 h 255"/>
                  <a:gd name="T64" fmla="*/ 74 w 101"/>
                  <a:gd name="T65" fmla="*/ 86 h 255"/>
                  <a:gd name="T66" fmla="*/ 86 w 101"/>
                  <a:gd name="T67" fmla="*/ 80 h 255"/>
                  <a:gd name="T68" fmla="*/ 101 w 101"/>
                  <a:gd name="T69" fmla="*/ 74 h 255"/>
                  <a:gd name="T70" fmla="*/ 101 w 101"/>
                  <a:gd name="T71" fmla="*/ 74 h 255"/>
                  <a:gd name="T72" fmla="*/ 98 w 101"/>
                  <a:gd name="T73" fmla="*/ 56 h 255"/>
                  <a:gd name="T74" fmla="*/ 94 w 101"/>
                  <a:gd name="T75" fmla="*/ 40 h 255"/>
                  <a:gd name="T76" fmla="*/ 94 w 101"/>
                  <a:gd name="T77" fmla="*/ 40 h 255"/>
                  <a:gd name="T78" fmla="*/ 89 w 101"/>
                  <a:gd name="T79" fmla="*/ 23 h 255"/>
                  <a:gd name="T80" fmla="*/ 86 w 101"/>
                  <a:gd name="T81" fmla="*/ 18 h 255"/>
                  <a:gd name="T82" fmla="*/ 82 w 101"/>
                  <a:gd name="T83" fmla="*/ 12 h 255"/>
                  <a:gd name="T84" fmla="*/ 79 w 101"/>
                  <a:gd name="T85" fmla="*/ 8 h 255"/>
                  <a:gd name="T86" fmla="*/ 75 w 101"/>
                  <a:gd name="T87" fmla="*/ 4 h 255"/>
                  <a:gd name="T88" fmla="*/ 66 w 101"/>
                  <a:gd name="T89" fmla="*/ 0 h 255"/>
                  <a:gd name="T90" fmla="*/ 66 w 101"/>
                  <a:gd name="T91" fmla="*/ 0 h 255"/>
                  <a:gd name="T92" fmla="*/ 52 w 101"/>
                  <a:gd name="T93" fmla="*/ 3 h 255"/>
                  <a:gd name="T94" fmla="*/ 37 w 101"/>
                  <a:gd name="T95" fmla="*/ 7 h 255"/>
                  <a:gd name="T96" fmla="*/ 25 w 101"/>
                  <a:gd name="T97" fmla="*/ 12 h 255"/>
                  <a:gd name="T98" fmla="*/ 13 w 101"/>
                  <a:gd name="T99" fmla="*/ 1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1" h="255">
                    <a:moveTo>
                      <a:pt x="13" y="18"/>
                    </a:moveTo>
                    <a:lnTo>
                      <a:pt x="0" y="59"/>
                    </a:lnTo>
                    <a:lnTo>
                      <a:pt x="21" y="244"/>
                    </a:lnTo>
                    <a:lnTo>
                      <a:pt x="21" y="244"/>
                    </a:lnTo>
                    <a:lnTo>
                      <a:pt x="24" y="247"/>
                    </a:lnTo>
                    <a:lnTo>
                      <a:pt x="28" y="249"/>
                    </a:lnTo>
                    <a:lnTo>
                      <a:pt x="32" y="252"/>
                    </a:lnTo>
                    <a:lnTo>
                      <a:pt x="39" y="253"/>
                    </a:lnTo>
                    <a:lnTo>
                      <a:pt x="47" y="255"/>
                    </a:lnTo>
                    <a:lnTo>
                      <a:pt x="56" y="253"/>
                    </a:lnTo>
                    <a:lnTo>
                      <a:pt x="67" y="249"/>
                    </a:lnTo>
                    <a:lnTo>
                      <a:pt x="67" y="249"/>
                    </a:lnTo>
                    <a:lnTo>
                      <a:pt x="71" y="247"/>
                    </a:lnTo>
                    <a:lnTo>
                      <a:pt x="75" y="243"/>
                    </a:lnTo>
                    <a:lnTo>
                      <a:pt x="82" y="233"/>
                    </a:lnTo>
                    <a:lnTo>
                      <a:pt x="89" y="221"/>
                    </a:lnTo>
                    <a:lnTo>
                      <a:pt x="93" y="204"/>
                    </a:lnTo>
                    <a:lnTo>
                      <a:pt x="93" y="204"/>
                    </a:lnTo>
                    <a:lnTo>
                      <a:pt x="88" y="208"/>
                    </a:lnTo>
                    <a:lnTo>
                      <a:pt x="81" y="210"/>
                    </a:lnTo>
                    <a:lnTo>
                      <a:pt x="77" y="207"/>
                    </a:lnTo>
                    <a:lnTo>
                      <a:pt x="71" y="204"/>
                    </a:lnTo>
                    <a:lnTo>
                      <a:pt x="68" y="198"/>
                    </a:lnTo>
                    <a:lnTo>
                      <a:pt x="64" y="191"/>
                    </a:lnTo>
                    <a:lnTo>
                      <a:pt x="60" y="173"/>
                    </a:lnTo>
                    <a:lnTo>
                      <a:pt x="58" y="153"/>
                    </a:lnTo>
                    <a:lnTo>
                      <a:pt x="58" y="132"/>
                    </a:lnTo>
                    <a:lnTo>
                      <a:pt x="59" y="113"/>
                    </a:lnTo>
                    <a:lnTo>
                      <a:pt x="62" y="100"/>
                    </a:lnTo>
                    <a:lnTo>
                      <a:pt x="62" y="100"/>
                    </a:lnTo>
                    <a:lnTo>
                      <a:pt x="63" y="97"/>
                    </a:lnTo>
                    <a:lnTo>
                      <a:pt x="66" y="93"/>
                    </a:lnTo>
                    <a:lnTo>
                      <a:pt x="74" y="86"/>
                    </a:lnTo>
                    <a:lnTo>
                      <a:pt x="86" y="80"/>
                    </a:lnTo>
                    <a:lnTo>
                      <a:pt x="101" y="74"/>
                    </a:lnTo>
                    <a:lnTo>
                      <a:pt x="101" y="74"/>
                    </a:lnTo>
                    <a:lnTo>
                      <a:pt x="98" y="56"/>
                    </a:lnTo>
                    <a:lnTo>
                      <a:pt x="94" y="40"/>
                    </a:lnTo>
                    <a:lnTo>
                      <a:pt x="94" y="40"/>
                    </a:lnTo>
                    <a:lnTo>
                      <a:pt x="89" y="23"/>
                    </a:lnTo>
                    <a:lnTo>
                      <a:pt x="86" y="18"/>
                    </a:lnTo>
                    <a:lnTo>
                      <a:pt x="82" y="12"/>
                    </a:lnTo>
                    <a:lnTo>
                      <a:pt x="79" y="8"/>
                    </a:lnTo>
                    <a:lnTo>
                      <a:pt x="75" y="4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52" y="3"/>
                    </a:lnTo>
                    <a:lnTo>
                      <a:pt x="37" y="7"/>
                    </a:lnTo>
                    <a:lnTo>
                      <a:pt x="25" y="12"/>
                    </a:lnTo>
                    <a:lnTo>
                      <a:pt x="13" y="18"/>
                    </a:lnTo>
                    <a:close/>
                  </a:path>
                </a:pathLst>
              </a:custGeom>
              <a:solidFill>
                <a:srgbClr val="4B613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96">
                <a:extLst>
                  <a:ext uri="{FF2B5EF4-FFF2-40B4-BE49-F238E27FC236}">
                    <a16:creationId xmlns:a16="http://schemas.microsoft.com/office/drawing/2014/main" xmlns="" id="{FEED13D1-DFD4-4070-A15B-44D40D8082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66488" y="4543425"/>
                <a:ext cx="160337" cy="404812"/>
              </a:xfrm>
              <a:custGeom>
                <a:avLst/>
                <a:gdLst>
                  <a:gd name="T0" fmla="*/ 13 w 101"/>
                  <a:gd name="T1" fmla="*/ 18 h 255"/>
                  <a:gd name="T2" fmla="*/ 0 w 101"/>
                  <a:gd name="T3" fmla="*/ 59 h 255"/>
                  <a:gd name="T4" fmla="*/ 21 w 101"/>
                  <a:gd name="T5" fmla="*/ 244 h 255"/>
                  <a:gd name="T6" fmla="*/ 21 w 101"/>
                  <a:gd name="T7" fmla="*/ 244 h 255"/>
                  <a:gd name="T8" fmla="*/ 24 w 101"/>
                  <a:gd name="T9" fmla="*/ 247 h 255"/>
                  <a:gd name="T10" fmla="*/ 28 w 101"/>
                  <a:gd name="T11" fmla="*/ 249 h 255"/>
                  <a:gd name="T12" fmla="*/ 32 w 101"/>
                  <a:gd name="T13" fmla="*/ 252 h 255"/>
                  <a:gd name="T14" fmla="*/ 39 w 101"/>
                  <a:gd name="T15" fmla="*/ 253 h 255"/>
                  <a:gd name="T16" fmla="*/ 47 w 101"/>
                  <a:gd name="T17" fmla="*/ 255 h 255"/>
                  <a:gd name="T18" fmla="*/ 56 w 101"/>
                  <a:gd name="T19" fmla="*/ 253 h 255"/>
                  <a:gd name="T20" fmla="*/ 67 w 101"/>
                  <a:gd name="T21" fmla="*/ 249 h 255"/>
                  <a:gd name="T22" fmla="*/ 67 w 101"/>
                  <a:gd name="T23" fmla="*/ 249 h 255"/>
                  <a:gd name="T24" fmla="*/ 71 w 101"/>
                  <a:gd name="T25" fmla="*/ 247 h 255"/>
                  <a:gd name="T26" fmla="*/ 75 w 101"/>
                  <a:gd name="T27" fmla="*/ 243 h 255"/>
                  <a:gd name="T28" fmla="*/ 82 w 101"/>
                  <a:gd name="T29" fmla="*/ 233 h 255"/>
                  <a:gd name="T30" fmla="*/ 89 w 101"/>
                  <a:gd name="T31" fmla="*/ 221 h 255"/>
                  <a:gd name="T32" fmla="*/ 93 w 101"/>
                  <a:gd name="T33" fmla="*/ 204 h 255"/>
                  <a:gd name="T34" fmla="*/ 93 w 101"/>
                  <a:gd name="T35" fmla="*/ 204 h 255"/>
                  <a:gd name="T36" fmla="*/ 88 w 101"/>
                  <a:gd name="T37" fmla="*/ 208 h 255"/>
                  <a:gd name="T38" fmla="*/ 81 w 101"/>
                  <a:gd name="T39" fmla="*/ 210 h 255"/>
                  <a:gd name="T40" fmla="*/ 77 w 101"/>
                  <a:gd name="T41" fmla="*/ 207 h 255"/>
                  <a:gd name="T42" fmla="*/ 71 w 101"/>
                  <a:gd name="T43" fmla="*/ 204 h 255"/>
                  <a:gd name="T44" fmla="*/ 68 w 101"/>
                  <a:gd name="T45" fmla="*/ 198 h 255"/>
                  <a:gd name="T46" fmla="*/ 64 w 101"/>
                  <a:gd name="T47" fmla="*/ 191 h 255"/>
                  <a:gd name="T48" fmla="*/ 60 w 101"/>
                  <a:gd name="T49" fmla="*/ 173 h 255"/>
                  <a:gd name="T50" fmla="*/ 58 w 101"/>
                  <a:gd name="T51" fmla="*/ 153 h 255"/>
                  <a:gd name="T52" fmla="*/ 58 w 101"/>
                  <a:gd name="T53" fmla="*/ 132 h 255"/>
                  <a:gd name="T54" fmla="*/ 59 w 101"/>
                  <a:gd name="T55" fmla="*/ 113 h 255"/>
                  <a:gd name="T56" fmla="*/ 62 w 101"/>
                  <a:gd name="T57" fmla="*/ 100 h 255"/>
                  <a:gd name="T58" fmla="*/ 62 w 101"/>
                  <a:gd name="T59" fmla="*/ 100 h 255"/>
                  <a:gd name="T60" fmla="*/ 63 w 101"/>
                  <a:gd name="T61" fmla="*/ 97 h 255"/>
                  <a:gd name="T62" fmla="*/ 66 w 101"/>
                  <a:gd name="T63" fmla="*/ 93 h 255"/>
                  <a:gd name="T64" fmla="*/ 74 w 101"/>
                  <a:gd name="T65" fmla="*/ 86 h 255"/>
                  <a:gd name="T66" fmla="*/ 86 w 101"/>
                  <a:gd name="T67" fmla="*/ 80 h 255"/>
                  <a:gd name="T68" fmla="*/ 101 w 101"/>
                  <a:gd name="T69" fmla="*/ 74 h 255"/>
                  <a:gd name="T70" fmla="*/ 101 w 101"/>
                  <a:gd name="T71" fmla="*/ 74 h 255"/>
                  <a:gd name="T72" fmla="*/ 98 w 101"/>
                  <a:gd name="T73" fmla="*/ 56 h 255"/>
                  <a:gd name="T74" fmla="*/ 94 w 101"/>
                  <a:gd name="T75" fmla="*/ 40 h 255"/>
                  <a:gd name="T76" fmla="*/ 94 w 101"/>
                  <a:gd name="T77" fmla="*/ 40 h 255"/>
                  <a:gd name="T78" fmla="*/ 89 w 101"/>
                  <a:gd name="T79" fmla="*/ 23 h 255"/>
                  <a:gd name="T80" fmla="*/ 86 w 101"/>
                  <a:gd name="T81" fmla="*/ 18 h 255"/>
                  <a:gd name="T82" fmla="*/ 82 w 101"/>
                  <a:gd name="T83" fmla="*/ 12 h 255"/>
                  <a:gd name="T84" fmla="*/ 79 w 101"/>
                  <a:gd name="T85" fmla="*/ 8 h 255"/>
                  <a:gd name="T86" fmla="*/ 75 w 101"/>
                  <a:gd name="T87" fmla="*/ 4 h 255"/>
                  <a:gd name="T88" fmla="*/ 66 w 101"/>
                  <a:gd name="T89" fmla="*/ 0 h 255"/>
                  <a:gd name="T90" fmla="*/ 66 w 101"/>
                  <a:gd name="T91" fmla="*/ 0 h 255"/>
                  <a:gd name="T92" fmla="*/ 52 w 101"/>
                  <a:gd name="T93" fmla="*/ 3 h 255"/>
                  <a:gd name="T94" fmla="*/ 37 w 101"/>
                  <a:gd name="T95" fmla="*/ 7 h 255"/>
                  <a:gd name="T96" fmla="*/ 25 w 101"/>
                  <a:gd name="T97" fmla="*/ 12 h 255"/>
                  <a:gd name="T98" fmla="*/ 13 w 101"/>
                  <a:gd name="T99" fmla="*/ 1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1" h="255">
                    <a:moveTo>
                      <a:pt x="13" y="18"/>
                    </a:moveTo>
                    <a:lnTo>
                      <a:pt x="0" y="59"/>
                    </a:lnTo>
                    <a:lnTo>
                      <a:pt x="21" y="244"/>
                    </a:lnTo>
                    <a:lnTo>
                      <a:pt x="21" y="244"/>
                    </a:lnTo>
                    <a:lnTo>
                      <a:pt x="24" y="247"/>
                    </a:lnTo>
                    <a:lnTo>
                      <a:pt x="28" y="249"/>
                    </a:lnTo>
                    <a:lnTo>
                      <a:pt x="32" y="252"/>
                    </a:lnTo>
                    <a:lnTo>
                      <a:pt x="39" y="253"/>
                    </a:lnTo>
                    <a:lnTo>
                      <a:pt x="47" y="255"/>
                    </a:lnTo>
                    <a:lnTo>
                      <a:pt x="56" y="253"/>
                    </a:lnTo>
                    <a:lnTo>
                      <a:pt x="67" y="249"/>
                    </a:lnTo>
                    <a:lnTo>
                      <a:pt x="67" y="249"/>
                    </a:lnTo>
                    <a:lnTo>
                      <a:pt x="71" y="247"/>
                    </a:lnTo>
                    <a:lnTo>
                      <a:pt x="75" y="243"/>
                    </a:lnTo>
                    <a:lnTo>
                      <a:pt x="82" y="233"/>
                    </a:lnTo>
                    <a:lnTo>
                      <a:pt x="89" y="221"/>
                    </a:lnTo>
                    <a:lnTo>
                      <a:pt x="93" y="204"/>
                    </a:lnTo>
                    <a:lnTo>
                      <a:pt x="93" y="204"/>
                    </a:lnTo>
                    <a:lnTo>
                      <a:pt x="88" y="208"/>
                    </a:lnTo>
                    <a:lnTo>
                      <a:pt x="81" y="210"/>
                    </a:lnTo>
                    <a:lnTo>
                      <a:pt x="77" y="207"/>
                    </a:lnTo>
                    <a:lnTo>
                      <a:pt x="71" y="204"/>
                    </a:lnTo>
                    <a:lnTo>
                      <a:pt x="68" y="198"/>
                    </a:lnTo>
                    <a:lnTo>
                      <a:pt x="64" y="191"/>
                    </a:lnTo>
                    <a:lnTo>
                      <a:pt x="60" y="173"/>
                    </a:lnTo>
                    <a:lnTo>
                      <a:pt x="58" y="153"/>
                    </a:lnTo>
                    <a:lnTo>
                      <a:pt x="58" y="132"/>
                    </a:lnTo>
                    <a:lnTo>
                      <a:pt x="59" y="113"/>
                    </a:lnTo>
                    <a:lnTo>
                      <a:pt x="62" y="100"/>
                    </a:lnTo>
                    <a:lnTo>
                      <a:pt x="62" y="100"/>
                    </a:lnTo>
                    <a:lnTo>
                      <a:pt x="63" y="97"/>
                    </a:lnTo>
                    <a:lnTo>
                      <a:pt x="66" y="93"/>
                    </a:lnTo>
                    <a:lnTo>
                      <a:pt x="74" y="86"/>
                    </a:lnTo>
                    <a:lnTo>
                      <a:pt x="86" y="80"/>
                    </a:lnTo>
                    <a:lnTo>
                      <a:pt x="101" y="74"/>
                    </a:lnTo>
                    <a:lnTo>
                      <a:pt x="101" y="74"/>
                    </a:lnTo>
                    <a:lnTo>
                      <a:pt x="98" y="56"/>
                    </a:lnTo>
                    <a:lnTo>
                      <a:pt x="94" y="40"/>
                    </a:lnTo>
                    <a:lnTo>
                      <a:pt x="94" y="40"/>
                    </a:lnTo>
                    <a:lnTo>
                      <a:pt x="89" y="23"/>
                    </a:lnTo>
                    <a:lnTo>
                      <a:pt x="86" y="18"/>
                    </a:lnTo>
                    <a:lnTo>
                      <a:pt x="82" y="12"/>
                    </a:lnTo>
                    <a:lnTo>
                      <a:pt x="79" y="8"/>
                    </a:lnTo>
                    <a:lnTo>
                      <a:pt x="75" y="4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52" y="3"/>
                    </a:lnTo>
                    <a:lnTo>
                      <a:pt x="37" y="7"/>
                    </a:lnTo>
                    <a:lnTo>
                      <a:pt x="25" y="12"/>
                    </a:lnTo>
                    <a:lnTo>
                      <a:pt x="13" y="1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97">
                <a:extLst>
                  <a:ext uri="{FF2B5EF4-FFF2-40B4-BE49-F238E27FC236}">
                    <a16:creationId xmlns:a16="http://schemas.microsoft.com/office/drawing/2014/main" xmlns="" id="{11893309-5486-455E-9A7D-B1B42BD2A0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8388" y="4305300"/>
                <a:ext cx="319087" cy="334962"/>
              </a:xfrm>
              <a:custGeom>
                <a:avLst/>
                <a:gdLst>
                  <a:gd name="T0" fmla="*/ 154 w 201"/>
                  <a:gd name="T1" fmla="*/ 0 h 211"/>
                  <a:gd name="T2" fmla="*/ 154 w 201"/>
                  <a:gd name="T3" fmla="*/ 0 h 211"/>
                  <a:gd name="T4" fmla="*/ 156 w 201"/>
                  <a:gd name="T5" fmla="*/ 0 h 211"/>
                  <a:gd name="T6" fmla="*/ 163 w 201"/>
                  <a:gd name="T7" fmla="*/ 2 h 211"/>
                  <a:gd name="T8" fmla="*/ 167 w 201"/>
                  <a:gd name="T9" fmla="*/ 3 h 211"/>
                  <a:gd name="T10" fmla="*/ 171 w 201"/>
                  <a:gd name="T11" fmla="*/ 6 h 211"/>
                  <a:gd name="T12" fmla="*/ 174 w 201"/>
                  <a:gd name="T13" fmla="*/ 11 h 211"/>
                  <a:gd name="T14" fmla="*/ 177 w 201"/>
                  <a:gd name="T15" fmla="*/ 18 h 211"/>
                  <a:gd name="T16" fmla="*/ 177 w 201"/>
                  <a:gd name="T17" fmla="*/ 18 h 211"/>
                  <a:gd name="T18" fmla="*/ 178 w 201"/>
                  <a:gd name="T19" fmla="*/ 26 h 211"/>
                  <a:gd name="T20" fmla="*/ 178 w 201"/>
                  <a:gd name="T21" fmla="*/ 33 h 211"/>
                  <a:gd name="T22" fmla="*/ 175 w 201"/>
                  <a:gd name="T23" fmla="*/ 49 h 211"/>
                  <a:gd name="T24" fmla="*/ 175 w 201"/>
                  <a:gd name="T25" fmla="*/ 57 h 211"/>
                  <a:gd name="T26" fmla="*/ 175 w 201"/>
                  <a:gd name="T27" fmla="*/ 67 h 211"/>
                  <a:gd name="T28" fmla="*/ 178 w 201"/>
                  <a:gd name="T29" fmla="*/ 77 h 211"/>
                  <a:gd name="T30" fmla="*/ 182 w 201"/>
                  <a:gd name="T31" fmla="*/ 87 h 211"/>
                  <a:gd name="T32" fmla="*/ 182 w 201"/>
                  <a:gd name="T33" fmla="*/ 87 h 211"/>
                  <a:gd name="T34" fmla="*/ 193 w 201"/>
                  <a:gd name="T35" fmla="*/ 109 h 211"/>
                  <a:gd name="T36" fmla="*/ 200 w 201"/>
                  <a:gd name="T37" fmla="*/ 127 h 211"/>
                  <a:gd name="T38" fmla="*/ 201 w 201"/>
                  <a:gd name="T39" fmla="*/ 136 h 211"/>
                  <a:gd name="T40" fmla="*/ 201 w 201"/>
                  <a:gd name="T41" fmla="*/ 143 h 211"/>
                  <a:gd name="T42" fmla="*/ 201 w 201"/>
                  <a:gd name="T43" fmla="*/ 151 h 211"/>
                  <a:gd name="T44" fmla="*/ 199 w 201"/>
                  <a:gd name="T45" fmla="*/ 158 h 211"/>
                  <a:gd name="T46" fmla="*/ 199 w 201"/>
                  <a:gd name="T47" fmla="*/ 158 h 211"/>
                  <a:gd name="T48" fmla="*/ 196 w 201"/>
                  <a:gd name="T49" fmla="*/ 162 h 211"/>
                  <a:gd name="T50" fmla="*/ 193 w 201"/>
                  <a:gd name="T51" fmla="*/ 165 h 211"/>
                  <a:gd name="T52" fmla="*/ 186 w 201"/>
                  <a:gd name="T53" fmla="*/ 171 h 211"/>
                  <a:gd name="T54" fmla="*/ 175 w 201"/>
                  <a:gd name="T55" fmla="*/ 175 h 211"/>
                  <a:gd name="T56" fmla="*/ 165 w 201"/>
                  <a:gd name="T57" fmla="*/ 179 h 211"/>
                  <a:gd name="T58" fmla="*/ 137 w 201"/>
                  <a:gd name="T59" fmla="*/ 186 h 211"/>
                  <a:gd name="T60" fmla="*/ 109 w 201"/>
                  <a:gd name="T61" fmla="*/ 191 h 211"/>
                  <a:gd name="T62" fmla="*/ 109 w 201"/>
                  <a:gd name="T63" fmla="*/ 191 h 211"/>
                  <a:gd name="T64" fmla="*/ 83 w 201"/>
                  <a:gd name="T65" fmla="*/ 199 h 211"/>
                  <a:gd name="T66" fmla="*/ 58 w 201"/>
                  <a:gd name="T67" fmla="*/ 206 h 211"/>
                  <a:gd name="T68" fmla="*/ 49 w 201"/>
                  <a:gd name="T69" fmla="*/ 210 h 211"/>
                  <a:gd name="T70" fmla="*/ 39 w 201"/>
                  <a:gd name="T71" fmla="*/ 211 h 211"/>
                  <a:gd name="T72" fmla="*/ 31 w 201"/>
                  <a:gd name="T73" fmla="*/ 211 h 211"/>
                  <a:gd name="T74" fmla="*/ 24 w 201"/>
                  <a:gd name="T75" fmla="*/ 209 h 211"/>
                  <a:gd name="T76" fmla="*/ 24 w 201"/>
                  <a:gd name="T77" fmla="*/ 209 h 211"/>
                  <a:gd name="T78" fmla="*/ 24 w 201"/>
                  <a:gd name="T79" fmla="*/ 209 h 211"/>
                  <a:gd name="T80" fmla="*/ 14 w 201"/>
                  <a:gd name="T81" fmla="*/ 130 h 211"/>
                  <a:gd name="T82" fmla="*/ 0 w 201"/>
                  <a:gd name="T83" fmla="*/ 53 h 211"/>
                  <a:gd name="T84" fmla="*/ 0 w 201"/>
                  <a:gd name="T85" fmla="*/ 53 h 211"/>
                  <a:gd name="T86" fmla="*/ 3 w 201"/>
                  <a:gd name="T87" fmla="*/ 51 h 211"/>
                  <a:gd name="T88" fmla="*/ 7 w 201"/>
                  <a:gd name="T89" fmla="*/ 47 h 211"/>
                  <a:gd name="T90" fmla="*/ 22 w 201"/>
                  <a:gd name="T91" fmla="*/ 40 h 211"/>
                  <a:gd name="T92" fmla="*/ 42 w 201"/>
                  <a:gd name="T93" fmla="*/ 32 h 211"/>
                  <a:gd name="T94" fmla="*/ 65 w 201"/>
                  <a:gd name="T95" fmla="*/ 23 h 211"/>
                  <a:gd name="T96" fmla="*/ 116 w 201"/>
                  <a:gd name="T97" fmla="*/ 10 h 211"/>
                  <a:gd name="T98" fmla="*/ 154 w 201"/>
                  <a:gd name="T99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01" h="211">
                    <a:moveTo>
                      <a:pt x="154" y="0"/>
                    </a:moveTo>
                    <a:lnTo>
                      <a:pt x="154" y="0"/>
                    </a:lnTo>
                    <a:lnTo>
                      <a:pt x="156" y="0"/>
                    </a:lnTo>
                    <a:lnTo>
                      <a:pt x="163" y="2"/>
                    </a:lnTo>
                    <a:lnTo>
                      <a:pt x="167" y="3"/>
                    </a:lnTo>
                    <a:lnTo>
                      <a:pt x="171" y="6"/>
                    </a:lnTo>
                    <a:lnTo>
                      <a:pt x="174" y="11"/>
                    </a:lnTo>
                    <a:lnTo>
                      <a:pt x="177" y="18"/>
                    </a:lnTo>
                    <a:lnTo>
                      <a:pt x="177" y="18"/>
                    </a:lnTo>
                    <a:lnTo>
                      <a:pt x="178" y="26"/>
                    </a:lnTo>
                    <a:lnTo>
                      <a:pt x="178" y="33"/>
                    </a:lnTo>
                    <a:lnTo>
                      <a:pt x="175" y="49"/>
                    </a:lnTo>
                    <a:lnTo>
                      <a:pt x="175" y="57"/>
                    </a:lnTo>
                    <a:lnTo>
                      <a:pt x="175" y="67"/>
                    </a:lnTo>
                    <a:lnTo>
                      <a:pt x="178" y="77"/>
                    </a:lnTo>
                    <a:lnTo>
                      <a:pt x="182" y="87"/>
                    </a:lnTo>
                    <a:lnTo>
                      <a:pt x="182" y="87"/>
                    </a:lnTo>
                    <a:lnTo>
                      <a:pt x="193" y="109"/>
                    </a:lnTo>
                    <a:lnTo>
                      <a:pt x="200" y="127"/>
                    </a:lnTo>
                    <a:lnTo>
                      <a:pt x="201" y="136"/>
                    </a:lnTo>
                    <a:lnTo>
                      <a:pt x="201" y="143"/>
                    </a:lnTo>
                    <a:lnTo>
                      <a:pt x="201" y="151"/>
                    </a:lnTo>
                    <a:lnTo>
                      <a:pt x="199" y="158"/>
                    </a:lnTo>
                    <a:lnTo>
                      <a:pt x="199" y="158"/>
                    </a:lnTo>
                    <a:lnTo>
                      <a:pt x="196" y="162"/>
                    </a:lnTo>
                    <a:lnTo>
                      <a:pt x="193" y="165"/>
                    </a:lnTo>
                    <a:lnTo>
                      <a:pt x="186" y="171"/>
                    </a:lnTo>
                    <a:lnTo>
                      <a:pt x="175" y="175"/>
                    </a:lnTo>
                    <a:lnTo>
                      <a:pt x="165" y="179"/>
                    </a:lnTo>
                    <a:lnTo>
                      <a:pt x="137" y="186"/>
                    </a:lnTo>
                    <a:lnTo>
                      <a:pt x="109" y="191"/>
                    </a:lnTo>
                    <a:lnTo>
                      <a:pt x="109" y="191"/>
                    </a:lnTo>
                    <a:lnTo>
                      <a:pt x="83" y="199"/>
                    </a:lnTo>
                    <a:lnTo>
                      <a:pt x="58" y="206"/>
                    </a:lnTo>
                    <a:lnTo>
                      <a:pt x="49" y="210"/>
                    </a:lnTo>
                    <a:lnTo>
                      <a:pt x="39" y="211"/>
                    </a:lnTo>
                    <a:lnTo>
                      <a:pt x="31" y="211"/>
                    </a:lnTo>
                    <a:lnTo>
                      <a:pt x="24" y="209"/>
                    </a:lnTo>
                    <a:lnTo>
                      <a:pt x="24" y="209"/>
                    </a:lnTo>
                    <a:lnTo>
                      <a:pt x="24" y="209"/>
                    </a:lnTo>
                    <a:lnTo>
                      <a:pt x="14" y="130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3" y="51"/>
                    </a:lnTo>
                    <a:lnTo>
                      <a:pt x="7" y="47"/>
                    </a:lnTo>
                    <a:lnTo>
                      <a:pt x="22" y="40"/>
                    </a:lnTo>
                    <a:lnTo>
                      <a:pt x="42" y="32"/>
                    </a:lnTo>
                    <a:lnTo>
                      <a:pt x="65" y="23"/>
                    </a:lnTo>
                    <a:lnTo>
                      <a:pt x="116" y="10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98">
                <a:extLst>
                  <a:ext uri="{FF2B5EF4-FFF2-40B4-BE49-F238E27FC236}">
                    <a16:creationId xmlns:a16="http://schemas.microsoft.com/office/drawing/2014/main" xmlns="" id="{4596AFDB-BE53-4E0A-B439-125537DD74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8388" y="4305300"/>
                <a:ext cx="319087" cy="334962"/>
              </a:xfrm>
              <a:custGeom>
                <a:avLst/>
                <a:gdLst>
                  <a:gd name="T0" fmla="*/ 154 w 201"/>
                  <a:gd name="T1" fmla="*/ 0 h 211"/>
                  <a:gd name="T2" fmla="*/ 154 w 201"/>
                  <a:gd name="T3" fmla="*/ 0 h 211"/>
                  <a:gd name="T4" fmla="*/ 156 w 201"/>
                  <a:gd name="T5" fmla="*/ 0 h 211"/>
                  <a:gd name="T6" fmla="*/ 163 w 201"/>
                  <a:gd name="T7" fmla="*/ 2 h 211"/>
                  <a:gd name="T8" fmla="*/ 167 w 201"/>
                  <a:gd name="T9" fmla="*/ 3 h 211"/>
                  <a:gd name="T10" fmla="*/ 171 w 201"/>
                  <a:gd name="T11" fmla="*/ 6 h 211"/>
                  <a:gd name="T12" fmla="*/ 174 w 201"/>
                  <a:gd name="T13" fmla="*/ 11 h 211"/>
                  <a:gd name="T14" fmla="*/ 177 w 201"/>
                  <a:gd name="T15" fmla="*/ 18 h 211"/>
                  <a:gd name="T16" fmla="*/ 177 w 201"/>
                  <a:gd name="T17" fmla="*/ 18 h 211"/>
                  <a:gd name="T18" fmla="*/ 178 w 201"/>
                  <a:gd name="T19" fmla="*/ 26 h 211"/>
                  <a:gd name="T20" fmla="*/ 178 w 201"/>
                  <a:gd name="T21" fmla="*/ 33 h 211"/>
                  <a:gd name="T22" fmla="*/ 175 w 201"/>
                  <a:gd name="T23" fmla="*/ 49 h 211"/>
                  <a:gd name="T24" fmla="*/ 175 w 201"/>
                  <a:gd name="T25" fmla="*/ 57 h 211"/>
                  <a:gd name="T26" fmla="*/ 175 w 201"/>
                  <a:gd name="T27" fmla="*/ 67 h 211"/>
                  <a:gd name="T28" fmla="*/ 178 w 201"/>
                  <a:gd name="T29" fmla="*/ 77 h 211"/>
                  <a:gd name="T30" fmla="*/ 182 w 201"/>
                  <a:gd name="T31" fmla="*/ 87 h 211"/>
                  <a:gd name="T32" fmla="*/ 182 w 201"/>
                  <a:gd name="T33" fmla="*/ 87 h 211"/>
                  <a:gd name="T34" fmla="*/ 193 w 201"/>
                  <a:gd name="T35" fmla="*/ 109 h 211"/>
                  <a:gd name="T36" fmla="*/ 200 w 201"/>
                  <a:gd name="T37" fmla="*/ 127 h 211"/>
                  <a:gd name="T38" fmla="*/ 201 w 201"/>
                  <a:gd name="T39" fmla="*/ 136 h 211"/>
                  <a:gd name="T40" fmla="*/ 201 w 201"/>
                  <a:gd name="T41" fmla="*/ 143 h 211"/>
                  <a:gd name="T42" fmla="*/ 201 w 201"/>
                  <a:gd name="T43" fmla="*/ 151 h 211"/>
                  <a:gd name="T44" fmla="*/ 199 w 201"/>
                  <a:gd name="T45" fmla="*/ 158 h 211"/>
                  <a:gd name="T46" fmla="*/ 199 w 201"/>
                  <a:gd name="T47" fmla="*/ 158 h 211"/>
                  <a:gd name="T48" fmla="*/ 196 w 201"/>
                  <a:gd name="T49" fmla="*/ 162 h 211"/>
                  <a:gd name="T50" fmla="*/ 193 w 201"/>
                  <a:gd name="T51" fmla="*/ 165 h 211"/>
                  <a:gd name="T52" fmla="*/ 186 w 201"/>
                  <a:gd name="T53" fmla="*/ 171 h 211"/>
                  <a:gd name="T54" fmla="*/ 175 w 201"/>
                  <a:gd name="T55" fmla="*/ 175 h 211"/>
                  <a:gd name="T56" fmla="*/ 165 w 201"/>
                  <a:gd name="T57" fmla="*/ 179 h 211"/>
                  <a:gd name="T58" fmla="*/ 137 w 201"/>
                  <a:gd name="T59" fmla="*/ 186 h 211"/>
                  <a:gd name="T60" fmla="*/ 109 w 201"/>
                  <a:gd name="T61" fmla="*/ 191 h 211"/>
                  <a:gd name="T62" fmla="*/ 109 w 201"/>
                  <a:gd name="T63" fmla="*/ 191 h 211"/>
                  <a:gd name="T64" fmla="*/ 83 w 201"/>
                  <a:gd name="T65" fmla="*/ 199 h 211"/>
                  <a:gd name="T66" fmla="*/ 58 w 201"/>
                  <a:gd name="T67" fmla="*/ 206 h 211"/>
                  <a:gd name="T68" fmla="*/ 49 w 201"/>
                  <a:gd name="T69" fmla="*/ 210 h 211"/>
                  <a:gd name="T70" fmla="*/ 39 w 201"/>
                  <a:gd name="T71" fmla="*/ 211 h 211"/>
                  <a:gd name="T72" fmla="*/ 31 w 201"/>
                  <a:gd name="T73" fmla="*/ 211 h 211"/>
                  <a:gd name="T74" fmla="*/ 24 w 201"/>
                  <a:gd name="T75" fmla="*/ 209 h 211"/>
                  <a:gd name="T76" fmla="*/ 24 w 201"/>
                  <a:gd name="T77" fmla="*/ 209 h 211"/>
                  <a:gd name="T78" fmla="*/ 24 w 201"/>
                  <a:gd name="T79" fmla="*/ 209 h 211"/>
                  <a:gd name="T80" fmla="*/ 14 w 201"/>
                  <a:gd name="T81" fmla="*/ 130 h 211"/>
                  <a:gd name="T82" fmla="*/ 0 w 201"/>
                  <a:gd name="T83" fmla="*/ 53 h 211"/>
                  <a:gd name="T84" fmla="*/ 0 w 201"/>
                  <a:gd name="T85" fmla="*/ 53 h 211"/>
                  <a:gd name="T86" fmla="*/ 3 w 201"/>
                  <a:gd name="T87" fmla="*/ 51 h 211"/>
                  <a:gd name="T88" fmla="*/ 7 w 201"/>
                  <a:gd name="T89" fmla="*/ 47 h 211"/>
                  <a:gd name="T90" fmla="*/ 22 w 201"/>
                  <a:gd name="T91" fmla="*/ 40 h 211"/>
                  <a:gd name="T92" fmla="*/ 42 w 201"/>
                  <a:gd name="T93" fmla="*/ 32 h 211"/>
                  <a:gd name="T94" fmla="*/ 65 w 201"/>
                  <a:gd name="T95" fmla="*/ 23 h 211"/>
                  <a:gd name="T96" fmla="*/ 116 w 201"/>
                  <a:gd name="T97" fmla="*/ 10 h 211"/>
                  <a:gd name="T98" fmla="*/ 154 w 201"/>
                  <a:gd name="T99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01" h="211">
                    <a:moveTo>
                      <a:pt x="154" y="0"/>
                    </a:moveTo>
                    <a:lnTo>
                      <a:pt x="154" y="0"/>
                    </a:lnTo>
                    <a:lnTo>
                      <a:pt x="156" y="0"/>
                    </a:lnTo>
                    <a:lnTo>
                      <a:pt x="163" y="2"/>
                    </a:lnTo>
                    <a:lnTo>
                      <a:pt x="167" y="3"/>
                    </a:lnTo>
                    <a:lnTo>
                      <a:pt x="171" y="6"/>
                    </a:lnTo>
                    <a:lnTo>
                      <a:pt x="174" y="11"/>
                    </a:lnTo>
                    <a:lnTo>
                      <a:pt x="177" y="18"/>
                    </a:lnTo>
                    <a:lnTo>
                      <a:pt x="177" y="18"/>
                    </a:lnTo>
                    <a:lnTo>
                      <a:pt x="178" y="26"/>
                    </a:lnTo>
                    <a:lnTo>
                      <a:pt x="178" y="33"/>
                    </a:lnTo>
                    <a:lnTo>
                      <a:pt x="175" y="49"/>
                    </a:lnTo>
                    <a:lnTo>
                      <a:pt x="175" y="57"/>
                    </a:lnTo>
                    <a:lnTo>
                      <a:pt x="175" y="67"/>
                    </a:lnTo>
                    <a:lnTo>
                      <a:pt x="178" y="77"/>
                    </a:lnTo>
                    <a:lnTo>
                      <a:pt x="182" y="87"/>
                    </a:lnTo>
                    <a:lnTo>
                      <a:pt x="182" y="87"/>
                    </a:lnTo>
                    <a:lnTo>
                      <a:pt x="193" y="109"/>
                    </a:lnTo>
                    <a:lnTo>
                      <a:pt x="200" y="127"/>
                    </a:lnTo>
                    <a:lnTo>
                      <a:pt x="201" y="136"/>
                    </a:lnTo>
                    <a:lnTo>
                      <a:pt x="201" y="143"/>
                    </a:lnTo>
                    <a:lnTo>
                      <a:pt x="201" y="151"/>
                    </a:lnTo>
                    <a:lnTo>
                      <a:pt x="199" y="158"/>
                    </a:lnTo>
                    <a:lnTo>
                      <a:pt x="199" y="158"/>
                    </a:lnTo>
                    <a:lnTo>
                      <a:pt x="196" y="162"/>
                    </a:lnTo>
                    <a:lnTo>
                      <a:pt x="193" y="165"/>
                    </a:lnTo>
                    <a:lnTo>
                      <a:pt x="186" y="171"/>
                    </a:lnTo>
                    <a:lnTo>
                      <a:pt x="175" y="175"/>
                    </a:lnTo>
                    <a:lnTo>
                      <a:pt x="165" y="179"/>
                    </a:lnTo>
                    <a:lnTo>
                      <a:pt x="137" y="186"/>
                    </a:lnTo>
                    <a:lnTo>
                      <a:pt x="109" y="191"/>
                    </a:lnTo>
                    <a:lnTo>
                      <a:pt x="109" y="191"/>
                    </a:lnTo>
                    <a:lnTo>
                      <a:pt x="83" y="199"/>
                    </a:lnTo>
                    <a:lnTo>
                      <a:pt x="58" y="206"/>
                    </a:lnTo>
                    <a:lnTo>
                      <a:pt x="49" y="210"/>
                    </a:lnTo>
                    <a:lnTo>
                      <a:pt x="39" y="211"/>
                    </a:lnTo>
                    <a:lnTo>
                      <a:pt x="31" y="211"/>
                    </a:lnTo>
                    <a:lnTo>
                      <a:pt x="24" y="209"/>
                    </a:lnTo>
                    <a:lnTo>
                      <a:pt x="24" y="209"/>
                    </a:lnTo>
                    <a:lnTo>
                      <a:pt x="24" y="209"/>
                    </a:lnTo>
                    <a:lnTo>
                      <a:pt x="14" y="130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3" y="51"/>
                    </a:lnTo>
                    <a:lnTo>
                      <a:pt x="7" y="47"/>
                    </a:lnTo>
                    <a:lnTo>
                      <a:pt x="22" y="40"/>
                    </a:lnTo>
                    <a:lnTo>
                      <a:pt x="42" y="32"/>
                    </a:lnTo>
                    <a:lnTo>
                      <a:pt x="65" y="23"/>
                    </a:lnTo>
                    <a:lnTo>
                      <a:pt x="116" y="10"/>
                    </a:lnTo>
                    <a:lnTo>
                      <a:pt x="15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99">
                <a:extLst>
                  <a:ext uri="{FF2B5EF4-FFF2-40B4-BE49-F238E27FC236}">
                    <a16:creationId xmlns:a16="http://schemas.microsoft.com/office/drawing/2014/main" xmlns="" id="{F070E006-07EB-4DE4-9C78-56BFBF5EC3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8388" y="4305300"/>
                <a:ext cx="319087" cy="334962"/>
              </a:xfrm>
              <a:custGeom>
                <a:avLst/>
                <a:gdLst>
                  <a:gd name="T0" fmla="*/ 158 w 201"/>
                  <a:gd name="T1" fmla="*/ 0 h 211"/>
                  <a:gd name="T2" fmla="*/ 169 w 201"/>
                  <a:gd name="T3" fmla="*/ 3 h 211"/>
                  <a:gd name="T4" fmla="*/ 175 w 201"/>
                  <a:gd name="T5" fmla="*/ 13 h 211"/>
                  <a:gd name="T6" fmla="*/ 177 w 201"/>
                  <a:gd name="T7" fmla="*/ 18 h 211"/>
                  <a:gd name="T8" fmla="*/ 178 w 201"/>
                  <a:gd name="T9" fmla="*/ 33 h 211"/>
                  <a:gd name="T10" fmla="*/ 175 w 201"/>
                  <a:gd name="T11" fmla="*/ 57 h 211"/>
                  <a:gd name="T12" fmla="*/ 178 w 201"/>
                  <a:gd name="T13" fmla="*/ 77 h 211"/>
                  <a:gd name="T14" fmla="*/ 182 w 201"/>
                  <a:gd name="T15" fmla="*/ 87 h 211"/>
                  <a:gd name="T16" fmla="*/ 200 w 201"/>
                  <a:gd name="T17" fmla="*/ 127 h 211"/>
                  <a:gd name="T18" fmla="*/ 201 w 201"/>
                  <a:gd name="T19" fmla="*/ 143 h 211"/>
                  <a:gd name="T20" fmla="*/ 199 w 201"/>
                  <a:gd name="T21" fmla="*/ 158 h 211"/>
                  <a:gd name="T22" fmla="*/ 196 w 201"/>
                  <a:gd name="T23" fmla="*/ 162 h 211"/>
                  <a:gd name="T24" fmla="*/ 186 w 201"/>
                  <a:gd name="T25" fmla="*/ 171 h 211"/>
                  <a:gd name="T26" fmla="*/ 165 w 201"/>
                  <a:gd name="T27" fmla="*/ 179 h 211"/>
                  <a:gd name="T28" fmla="*/ 109 w 201"/>
                  <a:gd name="T29" fmla="*/ 191 h 211"/>
                  <a:gd name="T30" fmla="*/ 83 w 201"/>
                  <a:gd name="T31" fmla="*/ 199 h 211"/>
                  <a:gd name="T32" fmla="*/ 49 w 201"/>
                  <a:gd name="T33" fmla="*/ 210 h 211"/>
                  <a:gd name="T34" fmla="*/ 31 w 201"/>
                  <a:gd name="T35" fmla="*/ 211 h 211"/>
                  <a:gd name="T36" fmla="*/ 24 w 201"/>
                  <a:gd name="T37" fmla="*/ 209 h 211"/>
                  <a:gd name="T38" fmla="*/ 14 w 201"/>
                  <a:gd name="T39" fmla="*/ 130 h 211"/>
                  <a:gd name="T40" fmla="*/ 0 w 201"/>
                  <a:gd name="T41" fmla="*/ 53 h 211"/>
                  <a:gd name="T42" fmla="*/ 5 w 201"/>
                  <a:gd name="T43" fmla="*/ 48 h 211"/>
                  <a:gd name="T44" fmla="*/ 31 w 201"/>
                  <a:gd name="T45" fmla="*/ 36 h 211"/>
                  <a:gd name="T46" fmla="*/ 50 w 201"/>
                  <a:gd name="T47" fmla="*/ 29 h 211"/>
                  <a:gd name="T48" fmla="*/ 58 w 201"/>
                  <a:gd name="T49" fmla="*/ 68 h 211"/>
                  <a:gd name="T50" fmla="*/ 60 w 201"/>
                  <a:gd name="T51" fmla="*/ 71 h 211"/>
                  <a:gd name="T52" fmla="*/ 69 w 201"/>
                  <a:gd name="T53" fmla="*/ 77 h 211"/>
                  <a:gd name="T54" fmla="*/ 76 w 201"/>
                  <a:gd name="T55" fmla="*/ 82 h 211"/>
                  <a:gd name="T56" fmla="*/ 82 w 201"/>
                  <a:gd name="T57" fmla="*/ 94 h 211"/>
                  <a:gd name="T58" fmla="*/ 86 w 201"/>
                  <a:gd name="T59" fmla="*/ 113 h 211"/>
                  <a:gd name="T60" fmla="*/ 92 w 201"/>
                  <a:gd name="T61" fmla="*/ 132 h 211"/>
                  <a:gd name="T62" fmla="*/ 102 w 201"/>
                  <a:gd name="T63" fmla="*/ 143 h 211"/>
                  <a:gd name="T64" fmla="*/ 112 w 201"/>
                  <a:gd name="T65" fmla="*/ 147 h 211"/>
                  <a:gd name="T66" fmla="*/ 125 w 201"/>
                  <a:gd name="T67" fmla="*/ 147 h 211"/>
                  <a:gd name="T68" fmla="*/ 133 w 201"/>
                  <a:gd name="T69" fmla="*/ 146 h 211"/>
                  <a:gd name="T70" fmla="*/ 148 w 201"/>
                  <a:gd name="T71" fmla="*/ 141 h 211"/>
                  <a:gd name="T72" fmla="*/ 156 w 201"/>
                  <a:gd name="T73" fmla="*/ 134 h 211"/>
                  <a:gd name="T74" fmla="*/ 161 w 201"/>
                  <a:gd name="T75" fmla="*/ 126 h 211"/>
                  <a:gd name="T76" fmla="*/ 161 w 201"/>
                  <a:gd name="T77" fmla="*/ 105 h 211"/>
                  <a:gd name="T78" fmla="*/ 155 w 201"/>
                  <a:gd name="T79" fmla="*/ 83 h 211"/>
                  <a:gd name="T80" fmla="*/ 152 w 201"/>
                  <a:gd name="T81" fmla="*/ 72 h 211"/>
                  <a:gd name="T82" fmla="*/ 152 w 201"/>
                  <a:gd name="T83" fmla="*/ 52 h 211"/>
                  <a:gd name="T84" fmla="*/ 159 w 201"/>
                  <a:gd name="T85" fmla="*/ 25 h 211"/>
                  <a:gd name="T86" fmla="*/ 159 w 201"/>
                  <a:gd name="T87" fmla="*/ 8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1" h="211">
                    <a:moveTo>
                      <a:pt x="158" y="0"/>
                    </a:moveTo>
                    <a:lnTo>
                      <a:pt x="158" y="0"/>
                    </a:lnTo>
                    <a:lnTo>
                      <a:pt x="162" y="0"/>
                    </a:lnTo>
                    <a:lnTo>
                      <a:pt x="169" y="3"/>
                    </a:lnTo>
                    <a:lnTo>
                      <a:pt x="174" y="8"/>
                    </a:lnTo>
                    <a:lnTo>
                      <a:pt x="175" y="13"/>
                    </a:lnTo>
                    <a:lnTo>
                      <a:pt x="177" y="18"/>
                    </a:lnTo>
                    <a:lnTo>
                      <a:pt x="177" y="18"/>
                    </a:lnTo>
                    <a:lnTo>
                      <a:pt x="178" y="26"/>
                    </a:lnTo>
                    <a:lnTo>
                      <a:pt x="178" y="33"/>
                    </a:lnTo>
                    <a:lnTo>
                      <a:pt x="175" y="49"/>
                    </a:lnTo>
                    <a:lnTo>
                      <a:pt x="175" y="57"/>
                    </a:lnTo>
                    <a:lnTo>
                      <a:pt x="175" y="67"/>
                    </a:lnTo>
                    <a:lnTo>
                      <a:pt x="178" y="77"/>
                    </a:lnTo>
                    <a:lnTo>
                      <a:pt x="182" y="87"/>
                    </a:lnTo>
                    <a:lnTo>
                      <a:pt x="182" y="87"/>
                    </a:lnTo>
                    <a:lnTo>
                      <a:pt x="193" y="109"/>
                    </a:lnTo>
                    <a:lnTo>
                      <a:pt x="200" y="127"/>
                    </a:lnTo>
                    <a:lnTo>
                      <a:pt x="201" y="136"/>
                    </a:lnTo>
                    <a:lnTo>
                      <a:pt x="201" y="143"/>
                    </a:lnTo>
                    <a:lnTo>
                      <a:pt x="201" y="151"/>
                    </a:lnTo>
                    <a:lnTo>
                      <a:pt x="199" y="158"/>
                    </a:lnTo>
                    <a:lnTo>
                      <a:pt x="199" y="158"/>
                    </a:lnTo>
                    <a:lnTo>
                      <a:pt x="196" y="162"/>
                    </a:lnTo>
                    <a:lnTo>
                      <a:pt x="193" y="165"/>
                    </a:lnTo>
                    <a:lnTo>
                      <a:pt x="186" y="171"/>
                    </a:lnTo>
                    <a:lnTo>
                      <a:pt x="175" y="175"/>
                    </a:lnTo>
                    <a:lnTo>
                      <a:pt x="165" y="179"/>
                    </a:lnTo>
                    <a:lnTo>
                      <a:pt x="137" y="186"/>
                    </a:lnTo>
                    <a:lnTo>
                      <a:pt x="109" y="191"/>
                    </a:lnTo>
                    <a:lnTo>
                      <a:pt x="109" y="191"/>
                    </a:lnTo>
                    <a:lnTo>
                      <a:pt x="83" y="199"/>
                    </a:lnTo>
                    <a:lnTo>
                      <a:pt x="58" y="206"/>
                    </a:lnTo>
                    <a:lnTo>
                      <a:pt x="49" y="210"/>
                    </a:lnTo>
                    <a:lnTo>
                      <a:pt x="39" y="211"/>
                    </a:lnTo>
                    <a:lnTo>
                      <a:pt x="31" y="211"/>
                    </a:lnTo>
                    <a:lnTo>
                      <a:pt x="24" y="209"/>
                    </a:lnTo>
                    <a:lnTo>
                      <a:pt x="24" y="209"/>
                    </a:lnTo>
                    <a:lnTo>
                      <a:pt x="24" y="209"/>
                    </a:lnTo>
                    <a:lnTo>
                      <a:pt x="14" y="130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1" y="51"/>
                    </a:lnTo>
                    <a:lnTo>
                      <a:pt x="5" y="48"/>
                    </a:lnTo>
                    <a:lnTo>
                      <a:pt x="16" y="43"/>
                    </a:lnTo>
                    <a:lnTo>
                      <a:pt x="31" y="36"/>
                    </a:lnTo>
                    <a:lnTo>
                      <a:pt x="50" y="29"/>
                    </a:lnTo>
                    <a:lnTo>
                      <a:pt x="50" y="29"/>
                    </a:lnTo>
                    <a:lnTo>
                      <a:pt x="54" y="52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60" y="71"/>
                    </a:lnTo>
                    <a:lnTo>
                      <a:pt x="63" y="74"/>
                    </a:lnTo>
                    <a:lnTo>
                      <a:pt x="69" y="77"/>
                    </a:lnTo>
                    <a:lnTo>
                      <a:pt x="72" y="78"/>
                    </a:lnTo>
                    <a:lnTo>
                      <a:pt x="76" y="82"/>
                    </a:lnTo>
                    <a:lnTo>
                      <a:pt x="79" y="86"/>
                    </a:lnTo>
                    <a:lnTo>
                      <a:pt x="82" y="94"/>
                    </a:lnTo>
                    <a:lnTo>
                      <a:pt x="82" y="94"/>
                    </a:lnTo>
                    <a:lnTo>
                      <a:pt x="86" y="113"/>
                    </a:lnTo>
                    <a:lnTo>
                      <a:pt x="88" y="123"/>
                    </a:lnTo>
                    <a:lnTo>
                      <a:pt x="92" y="132"/>
                    </a:lnTo>
                    <a:lnTo>
                      <a:pt x="98" y="141"/>
                    </a:lnTo>
                    <a:lnTo>
                      <a:pt x="102" y="143"/>
                    </a:lnTo>
                    <a:lnTo>
                      <a:pt x="106" y="146"/>
                    </a:lnTo>
                    <a:lnTo>
                      <a:pt x="112" y="147"/>
                    </a:lnTo>
                    <a:lnTo>
                      <a:pt x="118" y="147"/>
                    </a:lnTo>
                    <a:lnTo>
                      <a:pt x="125" y="147"/>
                    </a:lnTo>
                    <a:lnTo>
                      <a:pt x="133" y="146"/>
                    </a:lnTo>
                    <a:lnTo>
                      <a:pt x="133" y="146"/>
                    </a:lnTo>
                    <a:lnTo>
                      <a:pt x="141" y="143"/>
                    </a:lnTo>
                    <a:lnTo>
                      <a:pt x="148" y="141"/>
                    </a:lnTo>
                    <a:lnTo>
                      <a:pt x="152" y="138"/>
                    </a:lnTo>
                    <a:lnTo>
                      <a:pt x="156" y="134"/>
                    </a:lnTo>
                    <a:lnTo>
                      <a:pt x="159" y="130"/>
                    </a:lnTo>
                    <a:lnTo>
                      <a:pt x="161" y="126"/>
                    </a:lnTo>
                    <a:lnTo>
                      <a:pt x="162" y="116"/>
                    </a:lnTo>
                    <a:lnTo>
                      <a:pt x="161" y="105"/>
                    </a:lnTo>
                    <a:lnTo>
                      <a:pt x="158" y="94"/>
                    </a:lnTo>
                    <a:lnTo>
                      <a:pt x="155" y="83"/>
                    </a:lnTo>
                    <a:lnTo>
                      <a:pt x="152" y="72"/>
                    </a:lnTo>
                    <a:lnTo>
                      <a:pt x="152" y="72"/>
                    </a:lnTo>
                    <a:lnTo>
                      <a:pt x="152" y="62"/>
                    </a:lnTo>
                    <a:lnTo>
                      <a:pt x="152" y="52"/>
                    </a:lnTo>
                    <a:lnTo>
                      <a:pt x="156" y="34"/>
                    </a:lnTo>
                    <a:lnTo>
                      <a:pt x="159" y="25"/>
                    </a:lnTo>
                    <a:lnTo>
                      <a:pt x="159" y="17"/>
                    </a:lnTo>
                    <a:lnTo>
                      <a:pt x="159" y="8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100">
                <a:extLst>
                  <a:ext uri="{FF2B5EF4-FFF2-40B4-BE49-F238E27FC236}">
                    <a16:creationId xmlns:a16="http://schemas.microsoft.com/office/drawing/2014/main" xmlns="" id="{E5BD3B3D-E958-45D0-A727-C2FC1B64D1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28388" y="4305300"/>
                <a:ext cx="319087" cy="334962"/>
              </a:xfrm>
              <a:custGeom>
                <a:avLst/>
                <a:gdLst>
                  <a:gd name="T0" fmla="*/ 158 w 201"/>
                  <a:gd name="T1" fmla="*/ 0 h 211"/>
                  <a:gd name="T2" fmla="*/ 169 w 201"/>
                  <a:gd name="T3" fmla="*/ 3 h 211"/>
                  <a:gd name="T4" fmla="*/ 175 w 201"/>
                  <a:gd name="T5" fmla="*/ 13 h 211"/>
                  <a:gd name="T6" fmla="*/ 177 w 201"/>
                  <a:gd name="T7" fmla="*/ 18 h 211"/>
                  <a:gd name="T8" fmla="*/ 178 w 201"/>
                  <a:gd name="T9" fmla="*/ 33 h 211"/>
                  <a:gd name="T10" fmla="*/ 175 w 201"/>
                  <a:gd name="T11" fmla="*/ 57 h 211"/>
                  <a:gd name="T12" fmla="*/ 178 w 201"/>
                  <a:gd name="T13" fmla="*/ 77 h 211"/>
                  <a:gd name="T14" fmla="*/ 182 w 201"/>
                  <a:gd name="T15" fmla="*/ 87 h 211"/>
                  <a:gd name="T16" fmla="*/ 200 w 201"/>
                  <a:gd name="T17" fmla="*/ 127 h 211"/>
                  <a:gd name="T18" fmla="*/ 201 w 201"/>
                  <a:gd name="T19" fmla="*/ 143 h 211"/>
                  <a:gd name="T20" fmla="*/ 199 w 201"/>
                  <a:gd name="T21" fmla="*/ 158 h 211"/>
                  <a:gd name="T22" fmla="*/ 196 w 201"/>
                  <a:gd name="T23" fmla="*/ 162 h 211"/>
                  <a:gd name="T24" fmla="*/ 186 w 201"/>
                  <a:gd name="T25" fmla="*/ 171 h 211"/>
                  <a:gd name="T26" fmla="*/ 165 w 201"/>
                  <a:gd name="T27" fmla="*/ 179 h 211"/>
                  <a:gd name="T28" fmla="*/ 109 w 201"/>
                  <a:gd name="T29" fmla="*/ 191 h 211"/>
                  <a:gd name="T30" fmla="*/ 83 w 201"/>
                  <a:gd name="T31" fmla="*/ 199 h 211"/>
                  <a:gd name="T32" fmla="*/ 49 w 201"/>
                  <a:gd name="T33" fmla="*/ 210 h 211"/>
                  <a:gd name="T34" fmla="*/ 31 w 201"/>
                  <a:gd name="T35" fmla="*/ 211 h 211"/>
                  <a:gd name="T36" fmla="*/ 24 w 201"/>
                  <a:gd name="T37" fmla="*/ 209 h 211"/>
                  <a:gd name="T38" fmla="*/ 14 w 201"/>
                  <a:gd name="T39" fmla="*/ 130 h 211"/>
                  <a:gd name="T40" fmla="*/ 0 w 201"/>
                  <a:gd name="T41" fmla="*/ 53 h 211"/>
                  <a:gd name="T42" fmla="*/ 5 w 201"/>
                  <a:gd name="T43" fmla="*/ 48 h 211"/>
                  <a:gd name="T44" fmla="*/ 31 w 201"/>
                  <a:gd name="T45" fmla="*/ 36 h 211"/>
                  <a:gd name="T46" fmla="*/ 50 w 201"/>
                  <a:gd name="T47" fmla="*/ 29 h 211"/>
                  <a:gd name="T48" fmla="*/ 58 w 201"/>
                  <a:gd name="T49" fmla="*/ 68 h 211"/>
                  <a:gd name="T50" fmla="*/ 60 w 201"/>
                  <a:gd name="T51" fmla="*/ 71 h 211"/>
                  <a:gd name="T52" fmla="*/ 69 w 201"/>
                  <a:gd name="T53" fmla="*/ 77 h 211"/>
                  <a:gd name="T54" fmla="*/ 76 w 201"/>
                  <a:gd name="T55" fmla="*/ 82 h 211"/>
                  <a:gd name="T56" fmla="*/ 82 w 201"/>
                  <a:gd name="T57" fmla="*/ 94 h 211"/>
                  <a:gd name="T58" fmla="*/ 86 w 201"/>
                  <a:gd name="T59" fmla="*/ 113 h 211"/>
                  <a:gd name="T60" fmla="*/ 92 w 201"/>
                  <a:gd name="T61" fmla="*/ 132 h 211"/>
                  <a:gd name="T62" fmla="*/ 102 w 201"/>
                  <a:gd name="T63" fmla="*/ 143 h 211"/>
                  <a:gd name="T64" fmla="*/ 112 w 201"/>
                  <a:gd name="T65" fmla="*/ 147 h 211"/>
                  <a:gd name="T66" fmla="*/ 125 w 201"/>
                  <a:gd name="T67" fmla="*/ 147 h 211"/>
                  <a:gd name="T68" fmla="*/ 133 w 201"/>
                  <a:gd name="T69" fmla="*/ 146 h 211"/>
                  <a:gd name="T70" fmla="*/ 148 w 201"/>
                  <a:gd name="T71" fmla="*/ 141 h 211"/>
                  <a:gd name="T72" fmla="*/ 156 w 201"/>
                  <a:gd name="T73" fmla="*/ 134 h 211"/>
                  <a:gd name="T74" fmla="*/ 161 w 201"/>
                  <a:gd name="T75" fmla="*/ 126 h 211"/>
                  <a:gd name="T76" fmla="*/ 161 w 201"/>
                  <a:gd name="T77" fmla="*/ 105 h 211"/>
                  <a:gd name="T78" fmla="*/ 155 w 201"/>
                  <a:gd name="T79" fmla="*/ 83 h 211"/>
                  <a:gd name="T80" fmla="*/ 152 w 201"/>
                  <a:gd name="T81" fmla="*/ 72 h 211"/>
                  <a:gd name="T82" fmla="*/ 152 w 201"/>
                  <a:gd name="T83" fmla="*/ 52 h 211"/>
                  <a:gd name="T84" fmla="*/ 159 w 201"/>
                  <a:gd name="T85" fmla="*/ 25 h 211"/>
                  <a:gd name="T86" fmla="*/ 159 w 201"/>
                  <a:gd name="T87" fmla="*/ 8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01" h="211">
                    <a:moveTo>
                      <a:pt x="158" y="0"/>
                    </a:moveTo>
                    <a:lnTo>
                      <a:pt x="158" y="0"/>
                    </a:lnTo>
                    <a:lnTo>
                      <a:pt x="162" y="0"/>
                    </a:lnTo>
                    <a:lnTo>
                      <a:pt x="169" y="3"/>
                    </a:lnTo>
                    <a:lnTo>
                      <a:pt x="174" y="8"/>
                    </a:lnTo>
                    <a:lnTo>
                      <a:pt x="175" y="13"/>
                    </a:lnTo>
                    <a:lnTo>
                      <a:pt x="177" y="18"/>
                    </a:lnTo>
                    <a:lnTo>
                      <a:pt x="177" y="18"/>
                    </a:lnTo>
                    <a:lnTo>
                      <a:pt x="178" y="26"/>
                    </a:lnTo>
                    <a:lnTo>
                      <a:pt x="178" y="33"/>
                    </a:lnTo>
                    <a:lnTo>
                      <a:pt x="175" y="49"/>
                    </a:lnTo>
                    <a:lnTo>
                      <a:pt x="175" y="57"/>
                    </a:lnTo>
                    <a:lnTo>
                      <a:pt x="175" y="67"/>
                    </a:lnTo>
                    <a:lnTo>
                      <a:pt x="178" y="77"/>
                    </a:lnTo>
                    <a:lnTo>
                      <a:pt x="182" y="87"/>
                    </a:lnTo>
                    <a:lnTo>
                      <a:pt x="182" y="87"/>
                    </a:lnTo>
                    <a:lnTo>
                      <a:pt x="193" y="109"/>
                    </a:lnTo>
                    <a:lnTo>
                      <a:pt x="200" y="127"/>
                    </a:lnTo>
                    <a:lnTo>
                      <a:pt x="201" y="136"/>
                    </a:lnTo>
                    <a:lnTo>
                      <a:pt x="201" y="143"/>
                    </a:lnTo>
                    <a:lnTo>
                      <a:pt x="201" y="151"/>
                    </a:lnTo>
                    <a:lnTo>
                      <a:pt x="199" y="158"/>
                    </a:lnTo>
                    <a:lnTo>
                      <a:pt x="199" y="158"/>
                    </a:lnTo>
                    <a:lnTo>
                      <a:pt x="196" y="162"/>
                    </a:lnTo>
                    <a:lnTo>
                      <a:pt x="193" y="165"/>
                    </a:lnTo>
                    <a:lnTo>
                      <a:pt x="186" y="171"/>
                    </a:lnTo>
                    <a:lnTo>
                      <a:pt x="175" y="175"/>
                    </a:lnTo>
                    <a:lnTo>
                      <a:pt x="165" y="179"/>
                    </a:lnTo>
                    <a:lnTo>
                      <a:pt x="137" y="186"/>
                    </a:lnTo>
                    <a:lnTo>
                      <a:pt x="109" y="191"/>
                    </a:lnTo>
                    <a:lnTo>
                      <a:pt x="109" y="191"/>
                    </a:lnTo>
                    <a:lnTo>
                      <a:pt x="83" y="199"/>
                    </a:lnTo>
                    <a:lnTo>
                      <a:pt x="58" y="206"/>
                    </a:lnTo>
                    <a:lnTo>
                      <a:pt x="49" y="210"/>
                    </a:lnTo>
                    <a:lnTo>
                      <a:pt x="39" y="211"/>
                    </a:lnTo>
                    <a:lnTo>
                      <a:pt x="31" y="211"/>
                    </a:lnTo>
                    <a:lnTo>
                      <a:pt x="24" y="209"/>
                    </a:lnTo>
                    <a:lnTo>
                      <a:pt x="24" y="209"/>
                    </a:lnTo>
                    <a:lnTo>
                      <a:pt x="24" y="209"/>
                    </a:lnTo>
                    <a:lnTo>
                      <a:pt x="14" y="130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1" y="51"/>
                    </a:lnTo>
                    <a:lnTo>
                      <a:pt x="5" y="48"/>
                    </a:lnTo>
                    <a:lnTo>
                      <a:pt x="16" y="43"/>
                    </a:lnTo>
                    <a:lnTo>
                      <a:pt x="31" y="36"/>
                    </a:lnTo>
                    <a:lnTo>
                      <a:pt x="50" y="29"/>
                    </a:lnTo>
                    <a:lnTo>
                      <a:pt x="50" y="29"/>
                    </a:lnTo>
                    <a:lnTo>
                      <a:pt x="54" y="52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60" y="71"/>
                    </a:lnTo>
                    <a:lnTo>
                      <a:pt x="63" y="74"/>
                    </a:lnTo>
                    <a:lnTo>
                      <a:pt x="69" y="77"/>
                    </a:lnTo>
                    <a:lnTo>
                      <a:pt x="72" y="78"/>
                    </a:lnTo>
                    <a:lnTo>
                      <a:pt x="76" y="82"/>
                    </a:lnTo>
                    <a:lnTo>
                      <a:pt x="79" y="86"/>
                    </a:lnTo>
                    <a:lnTo>
                      <a:pt x="82" y="94"/>
                    </a:lnTo>
                    <a:lnTo>
                      <a:pt x="82" y="94"/>
                    </a:lnTo>
                    <a:lnTo>
                      <a:pt x="86" y="113"/>
                    </a:lnTo>
                    <a:lnTo>
                      <a:pt x="88" y="123"/>
                    </a:lnTo>
                    <a:lnTo>
                      <a:pt x="92" y="132"/>
                    </a:lnTo>
                    <a:lnTo>
                      <a:pt x="98" y="141"/>
                    </a:lnTo>
                    <a:lnTo>
                      <a:pt x="102" y="143"/>
                    </a:lnTo>
                    <a:lnTo>
                      <a:pt x="106" y="146"/>
                    </a:lnTo>
                    <a:lnTo>
                      <a:pt x="112" y="147"/>
                    </a:lnTo>
                    <a:lnTo>
                      <a:pt x="118" y="147"/>
                    </a:lnTo>
                    <a:lnTo>
                      <a:pt x="125" y="147"/>
                    </a:lnTo>
                    <a:lnTo>
                      <a:pt x="133" y="146"/>
                    </a:lnTo>
                    <a:lnTo>
                      <a:pt x="133" y="146"/>
                    </a:lnTo>
                    <a:lnTo>
                      <a:pt x="141" y="143"/>
                    </a:lnTo>
                    <a:lnTo>
                      <a:pt x="148" y="141"/>
                    </a:lnTo>
                    <a:lnTo>
                      <a:pt x="152" y="138"/>
                    </a:lnTo>
                    <a:lnTo>
                      <a:pt x="156" y="134"/>
                    </a:lnTo>
                    <a:lnTo>
                      <a:pt x="159" y="130"/>
                    </a:lnTo>
                    <a:lnTo>
                      <a:pt x="161" y="126"/>
                    </a:lnTo>
                    <a:lnTo>
                      <a:pt x="162" y="116"/>
                    </a:lnTo>
                    <a:lnTo>
                      <a:pt x="161" y="105"/>
                    </a:lnTo>
                    <a:lnTo>
                      <a:pt x="158" y="94"/>
                    </a:lnTo>
                    <a:lnTo>
                      <a:pt x="155" y="83"/>
                    </a:lnTo>
                    <a:lnTo>
                      <a:pt x="152" y="72"/>
                    </a:lnTo>
                    <a:lnTo>
                      <a:pt x="152" y="72"/>
                    </a:lnTo>
                    <a:lnTo>
                      <a:pt x="152" y="62"/>
                    </a:lnTo>
                    <a:lnTo>
                      <a:pt x="152" y="52"/>
                    </a:lnTo>
                    <a:lnTo>
                      <a:pt x="156" y="34"/>
                    </a:lnTo>
                    <a:lnTo>
                      <a:pt x="159" y="25"/>
                    </a:lnTo>
                    <a:lnTo>
                      <a:pt x="159" y="17"/>
                    </a:lnTo>
                    <a:lnTo>
                      <a:pt x="159" y="8"/>
                    </a:lnTo>
                    <a:lnTo>
                      <a:pt x="15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101">
                <a:extLst>
                  <a:ext uri="{FF2B5EF4-FFF2-40B4-BE49-F238E27FC236}">
                    <a16:creationId xmlns:a16="http://schemas.microsoft.com/office/drawing/2014/main" xmlns="" id="{B6E9DAB8-57C5-40FF-B2CB-36CC42B585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3088" y="4926013"/>
                <a:ext cx="3186112" cy="979487"/>
              </a:xfrm>
              <a:custGeom>
                <a:avLst/>
                <a:gdLst>
                  <a:gd name="T0" fmla="*/ 65 w 2007"/>
                  <a:gd name="T1" fmla="*/ 2 h 617"/>
                  <a:gd name="T2" fmla="*/ 45 w 2007"/>
                  <a:gd name="T3" fmla="*/ 3 h 617"/>
                  <a:gd name="T4" fmla="*/ 34 w 2007"/>
                  <a:gd name="T5" fmla="*/ 14 h 617"/>
                  <a:gd name="T6" fmla="*/ 26 w 2007"/>
                  <a:gd name="T7" fmla="*/ 74 h 617"/>
                  <a:gd name="T8" fmla="*/ 17 w 2007"/>
                  <a:gd name="T9" fmla="*/ 145 h 617"/>
                  <a:gd name="T10" fmla="*/ 5 w 2007"/>
                  <a:gd name="T11" fmla="*/ 190 h 617"/>
                  <a:gd name="T12" fmla="*/ 1 w 2007"/>
                  <a:gd name="T13" fmla="*/ 240 h 617"/>
                  <a:gd name="T14" fmla="*/ 9 w 2007"/>
                  <a:gd name="T15" fmla="*/ 273 h 617"/>
                  <a:gd name="T16" fmla="*/ 50 w 2007"/>
                  <a:gd name="T17" fmla="*/ 335 h 617"/>
                  <a:gd name="T18" fmla="*/ 109 w 2007"/>
                  <a:gd name="T19" fmla="*/ 392 h 617"/>
                  <a:gd name="T20" fmla="*/ 183 w 2007"/>
                  <a:gd name="T21" fmla="*/ 443 h 617"/>
                  <a:gd name="T22" fmla="*/ 275 w 2007"/>
                  <a:gd name="T23" fmla="*/ 488 h 617"/>
                  <a:gd name="T24" fmla="*/ 377 w 2007"/>
                  <a:gd name="T25" fmla="*/ 526 h 617"/>
                  <a:gd name="T26" fmla="*/ 490 w 2007"/>
                  <a:gd name="T27" fmla="*/ 557 h 617"/>
                  <a:gd name="T28" fmla="*/ 611 w 2007"/>
                  <a:gd name="T29" fmla="*/ 582 h 617"/>
                  <a:gd name="T30" fmla="*/ 826 w 2007"/>
                  <a:gd name="T31" fmla="*/ 609 h 617"/>
                  <a:gd name="T32" fmla="*/ 1091 w 2007"/>
                  <a:gd name="T33" fmla="*/ 616 h 617"/>
                  <a:gd name="T34" fmla="*/ 1310 w 2007"/>
                  <a:gd name="T35" fmla="*/ 601 h 617"/>
                  <a:gd name="T36" fmla="*/ 1436 w 2007"/>
                  <a:gd name="T37" fmla="*/ 583 h 617"/>
                  <a:gd name="T38" fmla="*/ 1553 w 2007"/>
                  <a:gd name="T39" fmla="*/ 557 h 617"/>
                  <a:gd name="T40" fmla="*/ 1661 w 2007"/>
                  <a:gd name="T41" fmla="*/ 525 h 617"/>
                  <a:gd name="T42" fmla="*/ 1759 w 2007"/>
                  <a:gd name="T43" fmla="*/ 484 h 617"/>
                  <a:gd name="T44" fmla="*/ 1844 w 2007"/>
                  <a:gd name="T45" fmla="*/ 436 h 617"/>
                  <a:gd name="T46" fmla="*/ 1913 w 2007"/>
                  <a:gd name="T47" fmla="*/ 382 h 617"/>
                  <a:gd name="T48" fmla="*/ 1965 w 2007"/>
                  <a:gd name="T49" fmla="*/ 319 h 617"/>
                  <a:gd name="T50" fmla="*/ 1996 w 2007"/>
                  <a:gd name="T51" fmla="*/ 249 h 617"/>
                  <a:gd name="T52" fmla="*/ 2007 w 2007"/>
                  <a:gd name="T53" fmla="*/ 172 h 617"/>
                  <a:gd name="T54" fmla="*/ 2004 w 2007"/>
                  <a:gd name="T55" fmla="*/ 147 h 617"/>
                  <a:gd name="T56" fmla="*/ 1991 w 2007"/>
                  <a:gd name="T57" fmla="*/ 113 h 617"/>
                  <a:gd name="T58" fmla="*/ 1987 w 2007"/>
                  <a:gd name="T59" fmla="*/ 87 h 617"/>
                  <a:gd name="T60" fmla="*/ 1981 w 2007"/>
                  <a:gd name="T61" fmla="*/ 27 h 617"/>
                  <a:gd name="T62" fmla="*/ 1973 w 2007"/>
                  <a:gd name="T63" fmla="*/ 8 h 617"/>
                  <a:gd name="T64" fmla="*/ 1962 w 2007"/>
                  <a:gd name="T65" fmla="*/ 3 h 617"/>
                  <a:gd name="T66" fmla="*/ 1957 w 2007"/>
                  <a:gd name="T67" fmla="*/ 3 h 617"/>
                  <a:gd name="T68" fmla="*/ 1932 w 2007"/>
                  <a:gd name="T69" fmla="*/ 63 h 617"/>
                  <a:gd name="T70" fmla="*/ 1891 w 2007"/>
                  <a:gd name="T71" fmla="*/ 116 h 617"/>
                  <a:gd name="T72" fmla="*/ 1834 w 2007"/>
                  <a:gd name="T73" fmla="*/ 165 h 617"/>
                  <a:gd name="T74" fmla="*/ 1765 w 2007"/>
                  <a:gd name="T75" fmla="*/ 209 h 617"/>
                  <a:gd name="T76" fmla="*/ 1683 w 2007"/>
                  <a:gd name="T77" fmla="*/ 245 h 617"/>
                  <a:gd name="T78" fmla="*/ 1592 w 2007"/>
                  <a:gd name="T79" fmla="*/ 278 h 617"/>
                  <a:gd name="T80" fmla="*/ 1456 w 2007"/>
                  <a:gd name="T81" fmla="*/ 311 h 617"/>
                  <a:gd name="T82" fmla="*/ 1231 w 2007"/>
                  <a:gd name="T83" fmla="*/ 342 h 617"/>
                  <a:gd name="T84" fmla="*/ 995 w 2007"/>
                  <a:gd name="T85" fmla="*/ 347 h 617"/>
                  <a:gd name="T86" fmla="*/ 756 w 2007"/>
                  <a:gd name="T87" fmla="*/ 330 h 617"/>
                  <a:gd name="T88" fmla="*/ 569 w 2007"/>
                  <a:gd name="T89" fmla="*/ 296 h 617"/>
                  <a:gd name="T90" fmla="*/ 464 w 2007"/>
                  <a:gd name="T91" fmla="*/ 267 h 617"/>
                  <a:gd name="T92" fmla="*/ 366 w 2007"/>
                  <a:gd name="T93" fmla="*/ 232 h 617"/>
                  <a:gd name="T94" fmla="*/ 277 w 2007"/>
                  <a:gd name="T95" fmla="*/ 190 h 617"/>
                  <a:gd name="T96" fmla="*/ 198 w 2007"/>
                  <a:gd name="T97" fmla="*/ 142 h 617"/>
                  <a:gd name="T98" fmla="*/ 134 w 2007"/>
                  <a:gd name="T99" fmla="*/ 87 h 617"/>
                  <a:gd name="T100" fmla="*/ 83 w 2007"/>
                  <a:gd name="T101" fmla="*/ 25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07" h="617">
                    <a:moveTo>
                      <a:pt x="69" y="3"/>
                    </a:moveTo>
                    <a:lnTo>
                      <a:pt x="69" y="3"/>
                    </a:lnTo>
                    <a:lnTo>
                      <a:pt x="65" y="2"/>
                    </a:lnTo>
                    <a:lnTo>
                      <a:pt x="55" y="0"/>
                    </a:lnTo>
                    <a:lnTo>
                      <a:pt x="50" y="2"/>
                    </a:lnTo>
                    <a:lnTo>
                      <a:pt x="45" y="3"/>
                    </a:lnTo>
                    <a:lnTo>
                      <a:pt x="39" y="7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1" y="23"/>
                    </a:lnTo>
                    <a:lnTo>
                      <a:pt x="28" y="37"/>
                    </a:lnTo>
                    <a:lnTo>
                      <a:pt x="26" y="74"/>
                    </a:lnTo>
                    <a:lnTo>
                      <a:pt x="24" y="113"/>
                    </a:lnTo>
                    <a:lnTo>
                      <a:pt x="21" y="131"/>
                    </a:lnTo>
                    <a:lnTo>
                      <a:pt x="17" y="145"/>
                    </a:lnTo>
                    <a:lnTo>
                      <a:pt x="17" y="145"/>
                    </a:lnTo>
                    <a:lnTo>
                      <a:pt x="8" y="173"/>
                    </a:lnTo>
                    <a:lnTo>
                      <a:pt x="5" y="190"/>
                    </a:lnTo>
                    <a:lnTo>
                      <a:pt x="2" y="206"/>
                    </a:lnTo>
                    <a:lnTo>
                      <a:pt x="0" y="222"/>
                    </a:lnTo>
                    <a:lnTo>
                      <a:pt x="1" y="240"/>
                    </a:lnTo>
                    <a:lnTo>
                      <a:pt x="4" y="256"/>
                    </a:lnTo>
                    <a:lnTo>
                      <a:pt x="9" y="273"/>
                    </a:lnTo>
                    <a:lnTo>
                      <a:pt x="9" y="273"/>
                    </a:lnTo>
                    <a:lnTo>
                      <a:pt x="20" y="294"/>
                    </a:lnTo>
                    <a:lnTo>
                      <a:pt x="34" y="315"/>
                    </a:lnTo>
                    <a:lnTo>
                      <a:pt x="50" y="335"/>
                    </a:lnTo>
                    <a:lnTo>
                      <a:pt x="68" y="356"/>
                    </a:lnTo>
                    <a:lnTo>
                      <a:pt x="87" y="373"/>
                    </a:lnTo>
                    <a:lnTo>
                      <a:pt x="109" y="392"/>
                    </a:lnTo>
                    <a:lnTo>
                      <a:pt x="132" y="410"/>
                    </a:lnTo>
                    <a:lnTo>
                      <a:pt x="158" y="426"/>
                    </a:lnTo>
                    <a:lnTo>
                      <a:pt x="183" y="443"/>
                    </a:lnTo>
                    <a:lnTo>
                      <a:pt x="212" y="459"/>
                    </a:lnTo>
                    <a:lnTo>
                      <a:pt x="242" y="474"/>
                    </a:lnTo>
                    <a:lnTo>
                      <a:pt x="275" y="488"/>
                    </a:lnTo>
                    <a:lnTo>
                      <a:pt x="307" y="501"/>
                    </a:lnTo>
                    <a:lnTo>
                      <a:pt x="341" y="514"/>
                    </a:lnTo>
                    <a:lnTo>
                      <a:pt x="377" y="526"/>
                    </a:lnTo>
                    <a:lnTo>
                      <a:pt x="413" y="537"/>
                    </a:lnTo>
                    <a:lnTo>
                      <a:pt x="450" y="548"/>
                    </a:lnTo>
                    <a:lnTo>
                      <a:pt x="490" y="557"/>
                    </a:lnTo>
                    <a:lnTo>
                      <a:pt x="529" y="567"/>
                    </a:lnTo>
                    <a:lnTo>
                      <a:pt x="570" y="575"/>
                    </a:lnTo>
                    <a:lnTo>
                      <a:pt x="611" y="582"/>
                    </a:lnTo>
                    <a:lnTo>
                      <a:pt x="653" y="589"/>
                    </a:lnTo>
                    <a:lnTo>
                      <a:pt x="737" y="601"/>
                    </a:lnTo>
                    <a:lnTo>
                      <a:pt x="826" y="609"/>
                    </a:lnTo>
                    <a:lnTo>
                      <a:pt x="914" y="614"/>
                    </a:lnTo>
                    <a:lnTo>
                      <a:pt x="1003" y="617"/>
                    </a:lnTo>
                    <a:lnTo>
                      <a:pt x="1091" y="616"/>
                    </a:lnTo>
                    <a:lnTo>
                      <a:pt x="1180" y="613"/>
                    </a:lnTo>
                    <a:lnTo>
                      <a:pt x="1267" y="606"/>
                    </a:lnTo>
                    <a:lnTo>
                      <a:pt x="1310" y="601"/>
                    </a:lnTo>
                    <a:lnTo>
                      <a:pt x="1353" y="595"/>
                    </a:lnTo>
                    <a:lnTo>
                      <a:pt x="1395" y="590"/>
                    </a:lnTo>
                    <a:lnTo>
                      <a:pt x="1436" y="583"/>
                    </a:lnTo>
                    <a:lnTo>
                      <a:pt x="1475" y="575"/>
                    </a:lnTo>
                    <a:lnTo>
                      <a:pt x="1514" y="567"/>
                    </a:lnTo>
                    <a:lnTo>
                      <a:pt x="1553" y="557"/>
                    </a:lnTo>
                    <a:lnTo>
                      <a:pt x="1591" y="546"/>
                    </a:lnTo>
                    <a:lnTo>
                      <a:pt x="1626" y="535"/>
                    </a:lnTo>
                    <a:lnTo>
                      <a:pt x="1661" y="525"/>
                    </a:lnTo>
                    <a:lnTo>
                      <a:pt x="1696" y="511"/>
                    </a:lnTo>
                    <a:lnTo>
                      <a:pt x="1728" y="499"/>
                    </a:lnTo>
                    <a:lnTo>
                      <a:pt x="1759" y="484"/>
                    </a:lnTo>
                    <a:lnTo>
                      <a:pt x="1789" y="469"/>
                    </a:lnTo>
                    <a:lnTo>
                      <a:pt x="1818" y="452"/>
                    </a:lnTo>
                    <a:lnTo>
                      <a:pt x="1844" y="436"/>
                    </a:lnTo>
                    <a:lnTo>
                      <a:pt x="1868" y="418"/>
                    </a:lnTo>
                    <a:lnTo>
                      <a:pt x="1891" y="401"/>
                    </a:lnTo>
                    <a:lnTo>
                      <a:pt x="1913" y="382"/>
                    </a:lnTo>
                    <a:lnTo>
                      <a:pt x="1932" y="361"/>
                    </a:lnTo>
                    <a:lnTo>
                      <a:pt x="1950" y="341"/>
                    </a:lnTo>
                    <a:lnTo>
                      <a:pt x="1965" y="319"/>
                    </a:lnTo>
                    <a:lnTo>
                      <a:pt x="1977" y="297"/>
                    </a:lnTo>
                    <a:lnTo>
                      <a:pt x="1988" y="273"/>
                    </a:lnTo>
                    <a:lnTo>
                      <a:pt x="1996" y="249"/>
                    </a:lnTo>
                    <a:lnTo>
                      <a:pt x="2003" y="224"/>
                    </a:lnTo>
                    <a:lnTo>
                      <a:pt x="2006" y="198"/>
                    </a:lnTo>
                    <a:lnTo>
                      <a:pt x="2007" y="172"/>
                    </a:lnTo>
                    <a:lnTo>
                      <a:pt x="2007" y="172"/>
                    </a:lnTo>
                    <a:lnTo>
                      <a:pt x="2006" y="158"/>
                    </a:lnTo>
                    <a:lnTo>
                      <a:pt x="2004" y="147"/>
                    </a:lnTo>
                    <a:lnTo>
                      <a:pt x="2002" y="138"/>
                    </a:lnTo>
                    <a:lnTo>
                      <a:pt x="1998" y="131"/>
                    </a:lnTo>
                    <a:lnTo>
                      <a:pt x="1991" y="113"/>
                    </a:lnTo>
                    <a:lnTo>
                      <a:pt x="1988" y="101"/>
                    </a:lnTo>
                    <a:lnTo>
                      <a:pt x="1987" y="87"/>
                    </a:lnTo>
                    <a:lnTo>
                      <a:pt x="1987" y="87"/>
                    </a:lnTo>
                    <a:lnTo>
                      <a:pt x="1984" y="55"/>
                    </a:lnTo>
                    <a:lnTo>
                      <a:pt x="1983" y="41"/>
                    </a:lnTo>
                    <a:lnTo>
                      <a:pt x="1981" y="27"/>
                    </a:lnTo>
                    <a:lnTo>
                      <a:pt x="1979" y="17"/>
                    </a:lnTo>
                    <a:lnTo>
                      <a:pt x="1976" y="12"/>
                    </a:lnTo>
                    <a:lnTo>
                      <a:pt x="1973" y="8"/>
                    </a:lnTo>
                    <a:lnTo>
                      <a:pt x="1970" y="6"/>
                    </a:lnTo>
                    <a:lnTo>
                      <a:pt x="1966" y="4"/>
                    </a:lnTo>
                    <a:lnTo>
                      <a:pt x="1962" y="3"/>
                    </a:lnTo>
                    <a:lnTo>
                      <a:pt x="1957" y="3"/>
                    </a:lnTo>
                    <a:lnTo>
                      <a:pt x="1957" y="3"/>
                    </a:lnTo>
                    <a:lnTo>
                      <a:pt x="1957" y="3"/>
                    </a:lnTo>
                    <a:lnTo>
                      <a:pt x="1950" y="23"/>
                    </a:lnTo>
                    <a:lnTo>
                      <a:pt x="1942" y="44"/>
                    </a:lnTo>
                    <a:lnTo>
                      <a:pt x="1932" y="63"/>
                    </a:lnTo>
                    <a:lnTo>
                      <a:pt x="1920" y="81"/>
                    </a:lnTo>
                    <a:lnTo>
                      <a:pt x="1906" y="100"/>
                    </a:lnTo>
                    <a:lnTo>
                      <a:pt x="1891" y="116"/>
                    </a:lnTo>
                    <a:lnTo>
                      <a:pt x="1874" y="134"/>
                    </a:lnTo>
                    <a:lnTo>
                      <a:pt x="1855" y="150"/>
                    </a:lnTo>
                    <a:lnTo>
                      <a:pt x="1834" y="165"/>
                    </a:lnTo>
                    <a:lnTo>
                      <a:pt x="1813" y="180"/>
                    </a:lnTo>
                    <a:lnTo>
                      <a:pt x="1789" y="195"/>
                    </a:lnTo>
                    <a:lnTo>
                      <a:pt x="1765" y="209"/>
                    </a:lnTo>
                    <a:lnTo>
                      <a:pt x="1739" y="221"/>
                    </a:lnTo>
                    <a:lnTo>
                      <a:pt x="1712" y="234"/>
                    </a:lnTo>
                    <a:lnTo>
                      <a:pt x="1683" y="245"/>
                    </a:lnTo>
                    <a:lnTo>
                      <a:pt x="1653" y="258"/>
                    </a:lnTo>
                    <a:lnTo>
                      <a:pt x="1623" y="267"/>
                    </a:lnTo>
                    <a:lnTo>
                      <a:pt x="1592" y="278"/>
                    </a:lnTo>
                    <a:lnTo>
                      <a:pt x="1559" y="288"/>
                    </a:lnTo>
                    <a:lnTo>
                      <a:pt x="1525" y="296"/>
                    </a:lnTo>
                    <a:lnTo>
                      <a:pt x="1456" y="311"/>
                    </a:lnTo>
                    <a:lnTo>
                      <a:pt x="1382" y="324"/>
                    </a:lnTo>
                    <a:lnTo>
                      <a:pt x="1308" y="334"/>
                    </a:lnTo>
                    <a:lnTo>
                      <a:pt x="1231" y="342"/>
                    </a:lnTo>
                    <a:lnTo>
                      <a:pt x="1152" y="346"/>
                    </a:lnTo>
                    <a:lnTo>
                      <a:pt x="1074" y="349"/>
                    </a:lnTo>
                    <a:lnTo>
                      <a:pt x="995" y="347"/>
                    </a:lnTo>
                    <a:lnTo>
                      <a:pt x="914" y="345"/>
                    </a:lnTo>
                    <a:lnTo>
                      <a:pt x="835" y="339"/>
                    </a:lnTo>
                    <a:lnTo>
                      <a:pt x="756" y="330"/>
                    </a:lnTo>
                    <a:lnTo>
                      <a:pt x="680" y="319"/>
                    </a:lnTo>
                    <a:lnTo>
                      <a:pt x="605" y="304"/>
                    </a:lnTo>
                    <a:lnTo>
                      <a:pt x="569" y="296"/>
                    </a:lnTo>
                    <a:lnTo>
                      <a:pt x="533" y="288"/>
                    </a:lnTo>
                    <a:lnTo>
                      <a:pt x="498" y="278"/>
                    </a:lnTo>
                    <a:lnTo>
                      <a:pt x="464" y="267"/>
                    </a:lnTo>
                    <a:lnTo>
                      <a:pt x="430" y="256"/>
                    </a:lnTo>
                    <a:lnTo>
                      <a:pt x="397" y="244"/>
                    </a:lnTo>
                    <a:lnTo>
                      <a:pt x="366" y="232"/>
                    </a:lnTo>
                    <a:lnTo>
                      <a:pt x="335" y="218"/>
                    </a:lnTo>
                    <a:lnTo>
                      <a:pt x="305" y="204"/>
                    </a:lnTo>
                    <a:lnTo>
                      <a:pt x="277" y="190"/>
                    </a:lnTo>
                    <a:lnTo>
                      <a:pt x="250" y="175"/>
                    </a:lnTo>
                    <a:lnTo>
                      <a:pt x="224" y="158"/>
                    </a:lnTo>
                    <a:lnTo>
                      <a:pt x="198" y="142"/>
                    </a:lnTo>
                    <a:lnTo>
                      <a:pt x="175" y="124"/>
                    </a:lnTo>
                    <a:lnTo>
                      <a:pt x="153" y="106"/>
                    </a:lnTo>
                    <a:lnTo>
                      <a:pt x="134" y="87"/>
                    </a:lnTo>
                    <a:lnTo>
                      <a:pt x="115" y="67"/>
                    </a:lnTo>
                    <a:lnTo>
                      <a:pt x="98" y="46"/>
                    </a:lnTo>
                    <a:lnTo>
                      <a:pt x="83" y="25"/>
                    </a:lnTo>
                    <a:lnTo>
                      <a:pt x="69" y="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102">
                <a:extLst>
                  <a:ext uri="{FF2B5EF4-FFF2-40B4-BE49-F238E27FC236}">
                    <a16:creationId xmlns:a16="http://schemas.microsoft.com/office/drawing/2014/main" xmlns="" id="{1EA94AB6-1066-4C9C-BDF0-89728877C4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3088" y="4926013"/>
                <a:ext cx="3186112" cy="979487"/>
              </a:xfrm>
              <a:custGeom>
                <a:avLst/>
                <a:gdLst>
                  <a:gd name="T0" fmla="*/ 65 w 2007"/>
                  <a:gd name="T1" fmla="*/ 2 h 617"/>
                  <a:gd name="T2" fmla="*/ 45 w 2007"/>
                  <a:gd name="T3" fmla="*/ 3 h 617"/>
                  <a:gd name="T4" fmla="*/ 34 w 2007"/>
                  <a:gd name="T5" fmla="*/ 14 h 617"/>
                  <a:gd name="T6" fmla="*/ 26 w 2007"/>
                  <a:gd name="T7" fmla="*/ 74 h 617"/>
                  <a:gd name="T8" fmla="*/ 17 w 2007"/>
                  <a:gd name="T9" fmla="*/ 145 h 617"/>
                  <a:gd name="T10" fmla="*/ 5 w 2007"/>
                  <a:gd name="T11" fmla="*/ 190 h 617"/>
                  <a:gd name="T12" fmla="*/ 1 w 2007"/>
                  <a:gd name="T13" fmla="*/ 240 h 617"/>
                  <a:gd name="T14" fmla="*/ 9 w 2007"/>
                  <a:gd name="T15" fmla="*/ 273 h 617"/>
                  <a:gd name="T16" fmla="*/ 50 w 2007"/>
                  <a:gd name="T17" fmla="*/ 335 h 617"/>
                  <a:gd name="T18" fmla="*/ 109 w 2007"/>
                  <a:gd name="T19" fmla="*/ 392 h 617"/>
                  <a:gd name="T20" fmla="*/ 183 w 2007"/>
                  <a:gd name="T21" fmla="*/ 443 h 617"/>
                  <a:gd name="T22" fmla="*/ 275 w 2007"/>
                  <a:gd name="T23" fmla="*/ 488 h 617"/>
                  <a:gd name="T24" fmla="*/ 377 w 2007"/>
                  <a:gd name="T25" fmla="*/ 526 h 617"/>
                  <a:gd name="T26" fmla="*/ 490 w 2007"/>
                  <a:gd name="T27" fmla="*/ 557 h 617"/>
                  <a:gd name="T28" fmla="*/ 611 w 2007"/>
                  <a:gd name="T29" fmla="*/ 582 h 617"/>
                  <a:gd name="T30" fmla="*/ 826 w 2007"/>
                  <a:gd name="T31" fmla="*/ 609 h 617"/>
                  <a:gd name="T32" fmla="*/ 1091 w 2007"/>
                  <a:gd name="T33" fmla="*/ 616 h 617"/>
                  <a:gd name="T34" fmla="*/ 1310 w 2007"/>
                  <a:gd name="T35" fmla="*/ 601 h 617"/>
                  <a:gd name="T36" fmla="*/ 1436 w 2007"/>
                  <a:gd name="T37" fmla="*/ 583 h 617"/>
                  <a:gd name="T38" fmla="*/ 1553 w 2007"/>
                  <a:gd name="T39" fmla="*/ 557 h 617"/>
                  <a:gd name="T40" fmla="*/ 1661 w 2007"/>
                  <a:gd name="T41" fmla="*/ 525 h 617"/>
                  <a:gd name="T42" fmla="*/ 1759 w 2007"/>
                  <a:gd name="T43" fmla="*/ 484 h 617"/>
                  <a:gd name="T44" fmla="*/ 1844 w 2007"/>
                  <a:gd name="T45" fmla="*/ 436 h 617"/>
                  <a:gd name="T46" fmla="*/ 1913 w 2007"/>
                  <a:gd name="T47" fmla="*/ 382 h 617"/>
                  <a:gd name="T48" fmla="*/ 1965 w 2007"/>
                  <a:gd name="T49" fmla="*/ 319 h 617"/>
                  <a:gd name="T50" fmla="*/ 1996 w 2007"/>
                  <a:gd name="T51" fmla="*/ 249 h 617"/>
                  <a:gd name="T52" fmla="*/ 2007 w 2007"/>
                  <a:gd name="T53" fmla="*/ 172 h 617"/>
                  <a:gd name="T54" fmla="*/ 2004 w 2007"/>
                  <a:gd name="T55" fmla="*/ 147 h 617"/>
                  <a:gd name="T56" fmla="*/ 1991 w 2007"/>
                  <a:gd name="T57" fmla="*/ 113 h 617"/>
                  <a:gd name="T58" fmla="*/ 1987 w 2007"/>
                  <a:gd name="T59" fmla="*/ 87 h 617"/>
                  <a:gd name="T60" fmla="*/ 1981 w 2007"/>
                  <a:gd name="T61" fmla="*/ 27 h 617"/>
                  <a:gd name="T62" fmla="*/ 1973 w 2007"/>
                  <a:gd name="T63" fmla="*/ 8 h 617"/>
                  <a:gd name="T64" fmla="*/ 1962 w 2007"/>
                  <a:gd name="T65" fmla="*/ 3 h 617"/>
                  <a:gd name="T66" fmla="*/ 1957 w 2007"/>
                  <a:gd name="T67" fmla="*/ 3 h 617"/>
                  <a:gd name="T68" fmla="*/ 1932 w 2007"/>
                  <a:gd name="T69" fmla="*/ 63 h 617"/>
                  <a:gd name="T70" fmla="*/ 1891 w 2007"/>
                  <a:gd name="T71" fmla="*/ 116 h 617"/>
                  <a:gd name="T72" fmla="*/ 1834 w 2007"/>
                  <a:gd name="T73" fmla="*/ 165 h 617"/>
                  <a:gd name="T74" fmla="*/ 1765 w 2007"/>
                  <a:gd name="T75" fmla="*/ 209 h 617"/>
                  <a:gd name="T76" fmla="*/ 1683 w 2007"/>
                  <a:gd name="T77" fmla="*/ 245 h 617"/>
                  <a:gd name="T78" fmla="*/ 1592 w 2007"/>
                  <a:gd name="T79" fmla="*/ 278 h 617"/>
                  <a:gd name="T80" fmla="*/ 1456 w 2007"/>
                  <a:gd name="T81" fmla="*/ 311 h 617"/>
                  <a:gd name="T82" fmla="*/ 1231 w 2007"/>
                  <a:gd name="T83" fmla="*/ 342 h 617"/>
                  <a:gd name="T84" fmla="*/ 995 w 2007"/>
                  <a:gd name="T85" fmla="*/ 347 h 617"/>
                  <a:gd name="T86" fmla="*/ 756 w 2007"/>
                  <a:gd name="T87" fmla="*/ 330 h 617"/>
                  <a:gd name="T88" fmla="*/ 569 w 2007"/>
                  <a:gd name="T89" fmla="*/ 296 h 617"/>
                  <a:gd name="T90" fmla="*/ 464 w 2007"/>
                  <a:gd name="T91" fmla="*/ 267 h 617"/>
                  <a:gd name="T92" fmla="*/ 366 w 2007"/>
                  <a:gd name="T93" fmla="*/ 232 h 617"/>
                  <a:gd name="T94" fmla="*/ 277 w 2007"/>
                  <a:gd name="T95" fmla="*/ 190 h 617"/>
                  <a:gd name="T96" fmla="*/ 198 w 2007"/>
                  <a:gd name="T97" fmla="*/ 142 h 617"/>
                  <a:gd name="T98" fmla="*/ 134 w 2007"/>
                  <a:gd name="T99" fmla="*/ 87 h 617"/>
                  <a:gd name="T100" fmla="*/ 83 w 2007"/>
                  <a:gd name="T101" fmla="*/ 25 h 6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07" h="617">
                    <a:moveTo>
                      <a:pt x="69" y="3"/>
                    </a:moveTo>
                    <a:lnTo>
                      <a:pt x="69" y="3"/>
                    </a:lnTo>
                    <a:lnTo>
                      <a:pt x="65" y="2"/>
                    </a:lnTo>
                    <a:lnTo>
                      <a:pt x="55" y="0"/>
                    </a:lnTo>
                    <a:lnTo>
                      <a:pt x="50" y="2"/>
                    </a:lnTo>
                    <a:lnTo>
                      <a:pt x="45" y="3"/>
                    </a:lnTo>
                    <a:lnTo>
                      <a:pt x="39" y="7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1" y="23"/>
                    </a:lnTo>
                    <a:lnTo>
                      <a:pt x="28" y="37"/>
                    </a:lnTo>
                    <a:lnTo>
                      <a:pt x="26" y="74"/>
                    </a:lnTo>
                    <a:lnTo>
                      <a:pt x="24" y="113"/>
                    </a:lnTo>
                    <a:lnTo>
                      <a:pt x="21" y="131"/>
                    </a:lnTo>
                    <a:lnTo>
                      <a:pt x="17" y="145"/>
                    </a:lnTo>
                    <a:lnTo>
                      <a:pt x="17" y="145"/>
                    </a:lnTo>
                    <a:lnTo>
                      <a:pt x="8" y="173"/>
                    </a:lnTo>
                    <a:lnTo>
                      <a:pt x="5" y="190"/>
                    </a:lnTo>
                    <a:lnTo>
                      <a:pt x="2" y="206"/>
                    </a:lnTo>
                    <a:lnTo>
                      <a:pt x="0" y="222"/>
                    </a:lnTo>
                    <a:lnTo>
                      <a:pt x="1" y="240"/>
                    </a:lnTo>
                    <a:lnTo>
                      <a:pt x="4" y="256"/>
                    </a:lnTo>
                    <a:lnTo>
                      <a:pt x="9" y="273"/>
                    </a:lnTo>
                    <a:lnTo>
                      <a:pt x="9" y="273"/>
                    </a:lnTo>
                    <a:lnTo>
                      <a:pt x="20" y="294"/>
                    </a:lnTo>
                    <a:lnTo>
                      <a:pt x="34" y="315"/>
                    </a:lnTo>
                    <a:lnTo>
                      <a:pt x="50" y="335"/>
                    </a:lnTo>
                    <a:lnTo>
                      <a:pt x="68" y="356"/>
                    </a:lnTo>
                    <a:lnTo>
                      <a:pt x="87" y="373"/>
                    </a:lnTo>
                    <a:lnTo>
                      <a:pt x="109" y="392"/>
                    </a:lnTo>
                    <a:lnTo>
                      <a:pt x="132" y="410"/>
                    </a:lnTo>
                    <a:lnTo>
                      <a:pt x="158" y="426"/>
                    </a:lnTo>
                    <a:lnTo>
                      <a:pt x="183" y="443"/>
                    </a:lnTo>
                    <a:lnTo>
                      <a:pt x="212" y="459"/>
                    </a:lnTo>
                    <a:lnTo>
                      <a:pt x="242" y="474"/>
                    </a:lnTo>
                    <a:lnTo>
                      <a:pt x="275" y="488"/>
                    </a:lnTo>
                    <a:lnTo>
                      <a:pt x="307" y="501"/>
                    </a:lnTo>
                    <a:lnTo>
                      <a:pt x="341" y="514"/>
                    </a:lnTo>
                    <a:lnTo>
                      <a:pt x="377" y="526"/>
                    </a:lnTo>
                    <a:lnTo>
                      <a:pt x="413" y="537"/>
                    </a:lnTo>
                    <a:lnTo>
                      <a:pt x="450" y="548"/>
                    </a:lnTo>
                    <a:lnTo>
                      <a:pt x="490" y="557"/>
                    </a:lnTo>
                    <a:lnTo>
                      <a:pt x="529" y="567"/>
                    </a:lnTo>
                    <a:lnTo>
                      <a:pt x="570" y="575"/>
                    </a:lnTo>
                    <a:lnTo>
                      <a:pt x="611" y="582"/>
                    </a:lnTo>
                    <a:lnTo>
                      <a:pt x="653" y="589"/>
                    </a:lnTo>
                    <a:lnTo>
                      <a:pt x="737" y="601"/>
                    </a:lnTo>
                    <a:lnTo>
                      <a:pt x="826" y="609"/>
                    </a:lnTo>
                    <a:lnTo>
                      <a:pt x="914" y="614"/>
                    </a:lnTo>
                    <a:lnTo>
                      <a:pt x="1003" y="617"/>
                    </a:lnTo>
                    <a:lnTo>
                      <a:pt x="1091" y="616"/>
                    </a:lnTo>
                    <a:lnTo>
                      <a:pt x="1180" y="613"/>
                    </a:lnTo>
                    <a:lnTo>
                      <a:pt x="1267" y="606"/>
                    </a:lnTo>
                    <a:lnTo>
                      <a:pt x="1310" y="601"/>
                    </a:lnTo>
                    <a:lnTo>
                      <a:pt x="1353" y="595"/>
                    </a:lnTo>
                    <a:lnTo>
                      <a:pt x="1395" y="590"/>
                    </a:lnTo>
                    <a:lnTo>
                      <a:pt x="1436" y="583"/>
                    </a:lnTo>
                    <a:lnTo>
                      <a:pt x="1475" y="575"/>
                    </a:lnTo>
                    <a:lnTo>
                      <a:pt x="1514" y="567"/>
                    </a:lnTo>
                    <a:lnTo>
                      <a:pt x="1553" y="557"/>
                    </a:lnTo>
                    <a:lnTo>
                      <a:pt x="1591" y="546"/>
                    </a:lnTo>
                    <a:lnTo>
                      <a:pt x="1626" y="535"/>
                    </a:lnTo>
                    <a:lnTo>
                      <a:pt x="1661" y="525"/>
                    </a:lnTo>
                    <a:lnTo>
                      <a:pt x="1696" y="511"/>
                    </a:lnTo>
                    <a:lnTo>
                      <a:pt x="1728" y="499"/>
                    </a:lnTo>
                    <a:lnTo>
                      <a:pt x="1759" y="484"/>
                    </a:lnTo>
                    <a:lnTo>
                      <a:pt x="1789" y="469"/>
                    </a:lnTo>
                    <a:lnTo>
                      <a:pt x="1818" y="452"/>
                    </a:lnTo>
                    <a:lnTo>
                      <a:pt x="1844" y="436"/>
                    </a:lnTo>
                    <a:lnTo>
                      <a:pt x="1868" y="418"/>
                    </a:lnTo>
                    <a:lnTo>
                      <a:pt x="1891" y="401"/>
                    </a:lnTo>
                    <a:lnTo>
                      <a:pt x="1913" y="382"/>
                    </a:lnTo>
                    <a:lnTo>
                      <a:pt x="1932" y="361"/>
                    </a:lnTo>
                    <a:lnTo>
                      <a:pt x="1950" y="341"/>
                    </a:lnTo>
                    <a:lnTo>
                      <a:pt x="1965" y="319"/>
                    </a:lnTo>
                    <a:lnTo>
                      <a:pt x="1977" y="297"/>
                    </a:lnTo>
                    <a:lnTo>
                      <a:pt x="1988" y="273"/>
                    </a:lnTo>
                    <a:lnTo>
                      <a:pt x="1996" y="249"/>
                    </a:lnTo>
                    <a:lnTo>
                      <a:pt x="2003" y="224"/>
                    </a:lnTo>
                    <a:lnTo>
                      <a:pt x="2006" y="198"/>
                    </a:lnTo>
                    <a:lnTo>
                      <a:pt x="2007" y="172"/>
                    </a:lnTo>
                    <a:lnTo>
                      <a:pt x="2007" y="172"/>
                    </a:lnTo>
                    <a:lnTo>
                      <a:pt x="2006" y="158"/>
                    </a:lnTo>
                    <a:lnTo>
                      <a:pt x="2004" y="147"/>
                    </a:lnTo>
                    <a:lnTo>
                      <a:pt x="2002" y="138"/>
                    </a:lnTo>
                    <a:lnTo>
                      <a:pt x="1998" y="131"/>
                    </a:lnTo>
                    <a:lnTo>
                      <a:pt x="1991" y="113"/>
                    </a:lnTo>
                    <a:lnTo>
                      <a:pt x="1988" y="101"/>
                    </a:lnTo>
                    <a:lnTo>
                      <a:pt x="1987" y="87"/>
                    </a:lnTo>
                    <a:lnTo>
                      <a:pt x="1987" y="87"/>
                    </a:lnTo>
                    <a:lnTo>
                      <a:pt x="1984" y="55"/>
                    </a:lnTo>
                    <a:lnTo>
                      <a:pt x="1983" y="41"/>
                    </a:lnTo>
                    <a:lnTo>
                      <a:pt x="1981" y="27"/>
                    </a:lnTo>
                    <a:lnTo>
                      <a:pt x="1979" y="17"/>
                    </a:lnTo>
                    <a:lnTo>
                      <a:pt x="1976" y="12"/>
                    </a:lnTo>
                    <a:lnTo>
                      <a:pt x="1973" y="8"/>
                    </a:lnTo>
                    <a:lnTo>
                      <a:pt x="1970" y="6"/>
                    </a:lnTo>
                    <a:lnTo>
                      <a:pt x="1966" y="4"/>
                    </a:lnTo>
                    <a:lnTo>
                      <a:pt x="1962" y="3"/>
                    </a:lnTo>
                    <a:lnTo>
                      <a:pt x="1957" y="3"/>
                    </a:lnTo>
                    <a:lnTo>
                      <a:pt x="1957" y="3"/>
                    </a:lnTo>
                    <a:lnTo>
                      <a:pt x="1957" y="3"/>
                    </a:lnTo>
                    <a:lnTo>
                      <a:pt x="1950" y="23"/>
                    </a:lnTo>
                    <a:lnTo>
                      <a:pt x="1942" y="44"/>
                    </a:lnTo>
                    <a:lnTo>
                      <a:pt x="1932" y="63"/>
                    </a:lnTo>
                    <a:lnTo>
                      <a:pt x="1920" y="81"/>
                    </a:lnTo>
                    <a:lnTo>
                      <a:pt x="1906" y="100"/>
                    </a:lnTo>
                    <a:lnTo>
                      <a:pt x="1891" y="116"/>
                    </a:lnTo>
                    <a:lnTo>
                      <a:pt x="1874" y="134"/>
                    </a:lnTo>
                    <a:lnTo>
                      <a:pt x="1855" y="150"/>
                    </a:lnTo>
                    <a:lnTo>
                      <a:pt x="1834" y="165"/>
                    </a:lnTo>
                    <a:lnTo>
                      <a:pt x="1813" y="180"/>
                    </a:lnTo>
                    <a:lnTo>
                      <a:pt x="1789" y="195"/>
                    </a:lnTo>
                    <a:lnTo>
                      <a:pt x="1765" y="209"/>
                    </a:lnTo>
                    <a:lnTo>
                      <a:pt x="1739" y="221"/>
                    </a:lnTo>
                    <a:lnTo>
                      <a:pt x="1712" y="234"/>
                    </a:lnTo>
                    <a:lnTo>
                      <a:pt x="1683" y="245"/>
                    </a:lnTo>
                    <a:lnTo>
                      <a:pt x="1653" y="258"/>
                    </a:lnTo>
                    <a:lnTo>
                      <a:pt x="1623" y="267"/>
                    </a:lnTo>
                    <a:lnTo>
                      <a:pt x="1592" y="278"/>
                    </a:lnTo>
                    <a:lnTo>
                      <a:pt x="1559" y="288"/>
                    </a:lnTo>
                    <a:lnTo>
                      <a:pt x="1525" y="296"/>
                    </a:lnTo>
                    <a:lnTo>
                      <a:pt x="1456" y="311"/>
                    </a:lnTo>
                    <a:lnTo>
                      <a:pt x="1382" y="324"/>
                    </a:lnTo>
                    <a:lnTo>
                      <a:pt x="1308" y="334"/>
                    </a:lnTo>
                    <a:lnTo>
                      <a:pt x="1231" y="342"/>
                    </a:lnTo>
                    <a:lnTo>
                      <a:pt x="1152" y="346"/>
                    </a:lnTo>
                    <a:lnTo>
                      <a:pt x="1074" y="349"/>
                    </a:lnTo>
                    <a:lnTo>
                      <a:pt x="995" y="347"/>
                    </a:lnTo>
                    <a:lnTo>
                      <a:pt x="914" y="345"/>
                    </a:lnTo>
                    <a:lnTo>
                      <a:pt x="835" y="339"/>
                    </a:lnTo>
                    <a:lnTo>
                      <a:pt x="756" y="330"/>
                    </a:lnTo>
                    <a:lnTo>
                      <a:pt x="680" y="319"/>
                    </a:lnTo>
                    <a:lnTo>
                      <a:pt x="605" y="304"/>
                    </a:lnTo>
                    <a:lnTo>
                      <a:pt x="569" y="296"/>
                    </a:lnTo>
                    <a:lnTo>
                      <a:pt x="533" y="288"/>
                    </a:lnTo>
                    <a:lnTo>
                      <a:pt x="498" y="278"/>
                    </a:lnTo>
                    <a:lnTo>
                      <a:pt x="464" y="267"/>
                    </a:lnTo>
                    <a:lnTo>
                      <a:pt x="430" y="256"/>
                    </a:lnTo>
                    <a:lnTo>
                      <a:pt x="397" y="244"/>
                    </a:lnTo>
                    <a:lnTo>
                      <a:pt x="366" y="232"/>
                    </a:lnTo>
                    <a:lnTo>
                      <a:pt x="335" y="218"/>
                    </a:lnTo>
                    <a:lnTo>
                      <a:pt x="305" y="204"/>
                    </a:lnTo>
                    <a:lnTo>
                      <a:pt x="277" y="190"/>
                    </a:lnTo>
                    <a:lnTo>
                      <a:pt x="250" y="175"/>
                    </a:lnTo>
                    <a:lnTo>
                      <a:pt x="224" y="158"/>
                    </a:lnTo>
                    <a:lnTo>
                      <a:pt x="198" y="142"/>
                    </a:lnTo>
                    <a:lnTo>
                      <a:pt x="175" y="124"/>
                    </a:lnTo>
                    <a:lnTo>
                      <a:pt x="153" y="106"/>
                    </a:lnTo>
                    <a:lnTo>
                      <a:pt x="134" y="87"/>
                    </a:lnTo>
                    <a:lnTo>
                      <a:pt x="115" y="67"/>
                    </a:lnTo>
                    <a:lnTo>
                      <a:pt x="98" y="46"/>
                    </a:lnTo>
                    <a:lnTo>
                      <a:pt x="83" y="25"/>
                    </a:lnTo>
                    <a:lnTo>
                      <a:pt x="69" y="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103">
                <a:extLst>
                  <a:ext uri="{FF2B5EF4-FFF2-40B4-BE49-F238E27FC236}">
                    <a16:creationId xmlns:a16="http://schemas.microsoft.com/office/drawing/2014/main" xmlns="" id="{26D67FBF-5435-446B-BF2F-A515CF4632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3088" y="4930775"/>
                <a:ext cx="3186112" cy="974725"/>
              </a:xfrm>
              <a:custGeom>
                <a:avLst/>
                <a:gdLst>
                  <a:gd name="T0" fmla="*/ 31 w 2007"/>
                  <a:gd name="T1" fmla="*/ 20 h 614"/>
                  <a:gd name="T2" fmla="*/ 21 w 2007"/>
                  <a:gd name="T3" fmla="*/ 128 h 614"/>
                  <a:gd name="T4" fmla="*/ 5 w 2007"/>
                  <a:gd name="T5" fmla="*/ 187 h 614"/>
                  <a:gd name="T6" fmla="*/ 4 w 2007"/>
                  <a:gd name="T7" fmla="*/ 253 h 614"/>
                  <a:gd name="T8" fmla="*/ 34 w 2007"/>
                  <a:gd name="T9" fmla="*/ 312 h 614"/>
                  <a:gd name="T10" fmla="*/ 109 w 2007"/>
                  <a:gd name="T11" fmla="*/ 389 h 614"/>
                  <a:gd name="T12" fmla="*/ 212 w 2007"/>
                  <a:gd name="T13" fmla="*/ 456 h 614"/>
                  <a:gd name="T14" fmla="*/ 341 w 2007"/>
                  <a:gd name="T15" fmla="*/ 511 h 614"/>
                  <a:gd name="T16" fmla="*/ 490 w 2007"/>
                  <a:gd name="T17" fmla="*/ 554 h 614"/>
                  <a:gd name="T18" fmla="*/ 653 w 2007"/>
                  <a:gd name="T19" fmla="*/ 586 h 614"/>
                  <a:gd name="T20" fmla="*/ 1003 w 2007"/>
                  <a:gd name="T21" fmla="*/ 614 h 614"/>
                  <a:gd name="T22" fmla="*/ 1310 w 2007"/>
                  <a:gd name="T23" fmla="*/ 598 h 614"/>
                  <a:gd name="T24" fmla="*/ 1475 w 2007"/>
                  <a:gd name="T25" fmla="*/ 572 h 614"/>
                  <a:gd name="T26" fmla="*/ 1626 w 2007"/>
                  <a:gd name="T27" fmla="*/ 532 h 614"/>
                  <a:gd name="T28" fmla="*/ 1759 w 2007"/>
                  <a:gd name="T29" fmla="*/ 481 h 614"/>
                  <a:gd name="T30" fmla="*/ 1868 w 2007"/>
                  <a:gd name="T31" fmla="*/ 415 h 614"/>
                  <a:gd name="T32" fmla="*/ 1950 w 2007"/>
                  <a:gd name="T33" fmla="*/ 338 h 614"/>
                  <a:gd name="T34" fmla="*/ 1996 w 2007"/>
                  <a:gd name="T35" fmla="*/ 246 h 614"/>
                  <a:gd name="T36" fmla="*/ 2007 w 2007"/>
                  <a:gd name="T37" fmla="*/ 169 h 614"/>
                  <a:gd name="T38" fmla="*/ 1998 w 2007"/>
                  <a:gd name="T39" fmla="*/ 128 h 614"/>
                  <a:gd name="T40" fmla="*/ 1987 w 2007"/>
                  <a:gd name="T41" fmla="*/ 84 h 614"/>
                  <a:gd name="T42" fmla="*/ 1976 w 2007"/>
                  <a:gd name="T43" fmla="*/ 9 h 614"/>
                  <a:gd name="T44" fmla="*/ 1965 w 2007"/>
                  <a:gd name="T45" fmla="*/ 0 h 614"/>
                  <a:gd name="T46" fmla="*/ 1947 w 2007"/>
                  <a:gd name="T47" fmla="*/ 29 h 614"/>
                  <a:gd name="T48" fmla="*/ 1916 w 2007"/>
                  <a:gd name="T49" fmla="*/ 84 h 614"/>
                  <a:gd name="T50" fmla="*/ 1896 w 2007"/>
                  <a:gd name="T51" fmla="*/ 109 h 614"/>
                  <a:gd name="T52" fmla="*/ 1915 w 2007"/>
                  <a:gd name="T53" fmla="*/ 114 h 614"/>
                  <a:gd name="T54" fmla="*/ 1919 w 2007"/>
                  <a:gd name="T55" fmla="*/ 132 h 614"/>
                  <a:gd name="T56" fmla="*/ 1859 w 2007"/>
                  <a:gd name="T57" fmla="*/ 203 h 614"/>
                  <a:gd name="T58" fmla="*/ 1746 w 2007"/>
                  <a:gd name="T59" fmla="*/ 287 h 614"/>
                  <a:gd name="T60" fmla="*/ 1573 w 2007"/>
                  <a:gd name="T61" fmla="*/ 365 h 614"/>
                  <a:gd name="T62" fmla="*/ 1461 w 2007"/>
                  <a:gd name="T63" fmla="*/ 392 h 614"/>
                  <a:gd name="T64" fmla="*/ 1333 w 2007"/>
                  <a:gd name="T65" fmla="*/ 409 h 614"/>
                  <a:gd name="T66" fmla="*/ 1193 w 2007"/>
                  <a:gd name="T67" fmla="*/ 426 h 614"/>
                  <a:gd name="T68" fmla="*/ 1161 w 2007"/>
                  <a:gd name="T69" fmla="*/ 438 h 614"/>
                  <a:gd name="T70" fmla="*/ 1199 w 2007"/>
                  <a:gd name="T71" fmla="*/ 449 h 614"/>
                  <a:gd name="T72" fmla="*/ 1374 w 2007"/>
                  <a:gd name="T73" fmla="*/ 444 h 614"/>
                  <a:gd name="T74" fmla="*/ 1547 w 2007"/>
                  <a:gd name="T75" fmla="*/ 411 h 614"/>
                  <a:gd name="T76" fmla="*/ 1656 w 2007"/>
                  <a:gd name="T77" fmla="*/ 372 h 614"/>
                  <a:gd name="T78" fmla="*/ 1804 w 2007"/>
                  <a:gd name="T79" fmla="*/ 291 h 614"/>
                  <a:gd name="T80" fmla="*/ 1909 w 2007"/>
                  <a:gd name="T81" fmla="*/ 221 h 614"/>
                  <a:gd name="T82" fmla="*/ 1915 w 2007"/>
                  <a:gd name="T83" fmla="*/ 237 h 614"/>
                  <a:gd name="T84" fmla="*/ 1886 w 2007"/>
                  <a:gd name="T85" fmla="*/ 283 h 614"/>
                  <a:gd name="T86" fmla="*/ 1789 w 2007"/>
                  <a:gd name="T87" fmla="*/ 347 h 614"/>
                  <a:gd name="T88" fmla="*/ 1596 w 2007"/>
                  <a:gd name="T89" fmla="*/ 428 h 614"/>
                  <a:gd name="T90" fmla="*/ 1388 w 2007"/>
                  <a:gd name="T91" fmla="*/ 478 h 614"/>
                  <a:gd name="T92" fmla="*/ 1219 w 2007"/>
                  <a:gd name="T93" fmla="*/ 500 h 614"/>
                  <a:gd name="T94" fmla="*/ 1025 w 2007"/>
                  <a:gd name="T95" fmla="*/ 508 h 614"/>
                  <a:gd name="T96" fmla="*/ 872 w 2007"/>
                  <a:gd name="T97" fmla="*/ 502 h 614"/>
                  <a:gd name="T98" fmla="*/ 682 w 2007"/>
                  <a:gd name="T99" fmla="*/ 478 h 614"/>
                  <a:gd name="T100" fmla="*/ 509 w 2007"/>
                  <a:gd name="T101" fmla="*/ 440 h 614"/>
                  <a:gd name="T102" fmla="*/ 257 w 2007"/>
                  <a:gd name="T103" fmla="*/ 357 h 614"/>
                  <a:gd name="T104" fmla="*/ 75 w 2007"/>
                  <a:gd name="T105" fmla="*/ 263 h 614"/>
                  <a:gd name="T106" fmla="*/ 30 w 2007"/>
                  <a:gd name="T107" fmla="*/ 223 h 614"/>
                  <a:gd name="T108" fmla="*/ 30 w 2007"/>
                  <a:gd name="T109" fmla="*/ 187 h 614"/>
                  <a:gd name="T110" fmla="*/ 46 w 2007"/>
                  <a:gd name="T111" fmla="*/ 133 h 614"/>
                  <a:gd name="T112" fmla="*/ 46 w 2007"/>
                  <a:gd name="T113" fmla="*/ 75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007" h="614">
                    <a:moveTo>
                      <a:pt x="35" y="9"/>
                    </a:moveTo>
                    <a:lnTo>
                      <a:pt x="34" y="11"/>
                    </a:lnTo>
                    <a:lnTo>
                      <a:pt x="34" y="11"/>
                    </a:lnTo>
                    <a:lnTo>
                      <a:pt x="31" y="20"/>
                    </a:lnTo>
                    <a:lnTo>
                      <a:pt x="28" y="34"/>
                    </a:lnTo>
                    <a:lnTo>
                      <a:pt x="26" y="71"/>
                    </a:lnTo>
                    <a:lnTo>
                      <a:pt x="24" y="110"/>
                    </a:lnTo>
                    <a:lnTo>
                      <a:pt x="21" y="128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8" y="170"/>
                    </a:lnTo>
                    <a:lnTo>
                      <a:pt x="5" y="187"/>
                    </a:lnTo>
                    <a:lnTo>
                      <a:pt x="2" y="203"/>
                    </a:lnTo>
                    <a:lnTo>
                      <a:pt x="0" y="219"/>
                    </a:lnTo>
                    <a:lnTo>
                      <a:pt x="1" y="237"/>
                    </a:lnTo>
                    <a:lnTo>
                      <a:pt x="4" y="253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20" y="291"/>
                    </a:lnTo>
                    <a:lnTo>
                      <a:pt x="34" y="312"/>
                    </a:lnTo>
                    <a:lnTo>
                      <a:pt x="50" y="332"/>
                    </a:lnTo>
                    <a:lnTo>
                      <a:pt x="68" y="353"/>
                    </a:lnTo>
                    <a:lnTo>
                      <a:pt x="87" y="370"/>
                    </a:lnTo>
                    <a:lnTo>
                      <a:pt x="109" y="389"/>
                    </a:lnTo>
                    <a:lnTo>
                      <a:pt x="132" y="407"/>
                    </a:lnTo>
                    <a:lnTo>
                      <a:pt x="158" y="423"/>
                    </a:lnTo>
                    <a:lnTo>
                      <a:pt x="183" y="440"/>
                    </a:lnTo>
                    <a:lnTo>
                      <a:pt x="212" y="456"/>
                    </a:lnTo>
                    <a:lnTo>
                      <a:pt x="242" y="471"/>
                    </a:lnTo>
                    <a:lnTo>
                      <a:pt x="275" y="485"/>
                    </a:lnTo>
                    <a:lnTo>
                      <a:pt x="307" y="498"/>
                    </a:lnTo>
                    <a:lnTo>
                      <a:pt x="341" y="511"/>
                    </a:lnTo>
                    <a:lnTo>
                      <a:pt x="377" y="523"/>
                    </a:lnTo>
                    <a:lnTo>
                      <a:pt x="413" y="534"/>
                    </a:lnTo>
                    <a:lnTo>
                      <a:pt x="450" y="545"/>
                    </a:lnTo>
                    <a:lnTo>
                      <a:pt x="490" y="554"/>
                    </a:lnTo>
                    <a:lnTo>
                      <a:pt x="529" y="564"/>
                    </a:lnTo>
                    <a:lnTo>
                      <a:pt x="570" y="572"/>
                    </a:lnTo>
                    <a:lnTo>
                      <a:pt x="611" y="579"/>
                    </a:lnTo>
                    <a:lnTo>
                      <a:pt x="653" y="586"/>
                    </a:lnTo>
                    <a:lnTo>
                      <a:pt x="737" y="598"/>
                    </a:lnTo>
                    <a:lnTo>
                      <a:pt x="826" y="606"/>
                    </a:lnTo>
                    <a:lnTo>
                      <a:pt x="914" y="611"/>
                    </a:lnTo>
                    <a:lnTo>
                      <a:pt x="1003" y="614"/>
                    </a:lnTo>
                    <a:lnTo>
                      <a:pt x="1091" y="613"/>
                    </a:lnTo>
                    <a:lnTo>
                      <a:pt x="1180" y="610"/>
                    </a:lnTo>
                    <a:lnTo>
                      <a:pt x="1267" y="603"/>
                    </a:lnTo>
                    <a:lnTo>
                      <a:pt x="1310" y="598"/>
                    </a:lnTo>
                    <a:lnTo>
                      <a:pt x="1353" y="592"/>
                    </a:lnTo>
                    <a:lnTo>
                      <a:pt x="1395" y="587"/>
                    </a:lnTo>
                    <a:lnTo>
                      <a:pt x="1436" y="580"/>
                    </a:lnTo>
                    <a:lnTo>
                      <a:pt x="1475" y="572"/>
                    </a:lnTo>
                    <a:lnTo>
                      <a:pt x="1514" y="564"/>
                    </a:lnTo>
                    <a:lnTo>
                      <a:pt x="1553" y="554"/>
                    </a:lnTo>
                    <a:lnTo>
                      <a:pt x="1591" y="543"/>
                    </a:lnTo>
                    <a:lnTo>
                      <a:pt x="1626" y="532"/>
                    </a:lnTo>
                    <a:lnTo>
                      <a:pt x="1661" y="522"/>
                    </a:lnTo>
                    <a:lnTo>
                      <a:pt x="1696" y="508"/>
                    </a:lnTo>
                    <a:lnTo>
                      <a:pt x="1728" y="496"/>
                    </a:lnTo>
                    <a:lnTo>
                      <a:pt x="1759" y="481"/>
                    </a:lnTo>
                    <a:lnTo>
                      <a:pt x="1789" y="466"/>
                    </a:lnTo>
                    <a:lnTo>
                      <a:pt x="1818" y="449"/>
                    </a:lnTo>
                    <a:lnTo>
                      <a:pt x="1844" y="433"/>
                    </a:lnTo>
                    <a:lnTo>
                      <a:pt x="1868" y="415"/>
                    </a:lnTo>
                    <a:lnTo>
                      <a:pt x="1891" y="398"/>
                    </a:lnTo>
                    <a:lnTo>
                      <a:pt x="1913" y="379"/>
                    </a:lnTo>
                    <a:lnTo>
                      <a:pt x="1932" y="358"/>
                    </a:lnTo>
                    <a:lnTo>
                      <a:pt x="1950" y="338"/>
                    </a:lnTo>
                    <a:lnTo>
                      <a:pt x="1965" y="316"/>
                    </a:lnTo>
                    <a:lnTo>
                      <a:pt x="1977" y="294"/>
                    </a:lnTo>
                    <a:lnTo>
                      <a:pt x="1988" y="270"/>
                    </a:lnTo>
                    <a:lnTo>
                      <a:pt x="1996" y="246"/>
                    </a:lnTo>
                    <a:lnTo>
                      <a:pt x="2003" y="221"/>
                    </a:lnTo>
                    <a:lnTo>
                      <a:pt x="2006" y="195"/>
                    </a:lnTo>
                    <a:lnTo>
                      <a:pt x="2007" y="169"/>
                    </a:lnTo>
                    <a:lnTo>
                      <a:pt x="2007" y="169"/>
                    </a:lnTo>
                    <a:lnTo>
                      <a:pt x="2006" y="155"/>
                    </a:lnTo>
                    <a:lnTo>
                      <a:pt x="2004" y="144"/>
                    </a:lnTo>
                    <a:lnTo>
                      <a:pt x="2002" y="135"/>
                    </a:lnTo>
                    <a:lnTo>
                      <a:pt x="1998" y="128"/>
                    </a:lnTo>
                    <a:lnTo>
                      <a:pt x="1991" y="110"/>
                    </a:lnTo>
                    <a:lnTo>
                      <a:pt x="1988" y="98"/>
                    </a:lnTo>
                    <a:lnTo>
                      <a:pt x="1987" y="84"/>
                    </a:lnTo>
                    <a:lnTo>
                      <a:pt x="1987" y="84"/>
                    </a:lnTo>
                    <a:lnTo>
                      <a:pt x="1984" y="54"/>
                    </a:lnTo>
                    <a:lnTo>
                      <a:pt x="1983" y="29"/>
                    </a:lnTo>
                    <a:lnTo>
                      <a:pt x="1980" y="19"/>
                    </a:lnTo>
                    <a:lnTo>
                      <a:pt x="1976" y="9"/>
                    </a:lnTo>
                    <a:lnTo>
                      <a:pt x="1972" y="4"/>
                    </a:lnTo>
                    <a:lnTo>
                      <a:pt x="1968" y="1"/>
                    </a:lnTo>
                    <a:lnTo>
                      <a:pt x="1965" y="0"/>
                    </a:lnTo>
                    <a:lnTo>
                      <a:pt x="1965" y="0"/>
                    </a:lnTo>
                    <a:lnTo>
                      <a:pt x="1957" y="0"/>
                    </a:lnTo>
                    <a:lnTo>
                      <a:pt x="1957" y="0"/>
                    </a:lnTo>
                    <a:lnTo>
                      <a:pt x="1953" y="14"/>
                    </a:lnTo>
                    <a:lnTo>
                      <a:pt x="1947" y="29"/>
                    </a:lnTo>
                    <a:lnTo>
                      <a:pt x="1940" y="42"/>
                    </a:lnTo>
                    <a:lnTo>
                      <a:pt x="1932" y="57"/>
                    </a:lnTo>
                    <a:lnTo>
                      <a:pt x="1924" y="71"/>
                    </a:lnTo>
                    <a:lnTo>
                      <a:pt x="1916" y="84"/>
                    </a:lnTo>
                    <a:lnTo>
                      <a:pt x="1905" y="97"/>
                    </a:lnTo>
                    <a:lnTo>
                      <a:pt x="1896" y="109"/>
                    </a:lnTo>
                    <a:lnTo>
                      <a:pt x="1896" y="109"/>
                    </a:lnTo>
                    <a:lnTo>
                      <a:pt x="1896" y="109"/>
                    </a:lnTo>
                    <a:lnTo>
                      <a:pt x="1902" y="109"/>
                    </a:lnTo>
                    <a:lnTo>
                      <a:pt x="1908" y="110"/>
                    </a:lnTo>
                    <a:lnTo>
                      <a:pt x="1912" y="113"/>
                    </a:lnTo>
                    <a:lnTo>
                      <a:pt x="1915" y="114"/>
                    </a:lnTo>
                    <a:lnTo>
                      <a:pt x="1916" y="118"/>
                    </a:lnTo>
                    <a:lnTo>
                      <a:pt x="1917" y="122"/>
                    </a:lnTo>
                    <a:lnTo>
                      <a:pt x="1919" y="132"/>
                    </a:lnTo>
                    <a:lnTo>
                      <a:pt x="1919" y="132"/>
                    </a:lnTo>
                    <a:lnTo>
                      <a:pt x="1908" y="147"/>
                    </a:lnTo>
                    <a:lnTo>
                      <a:pt x="1896" y="165"/>
                    </a:lnTo>
                    <a:lnTo>
                      <a:pt x="1879" y="182"/>
                    </a:lnTo>
                    <a:lnTo>
                      <a:pt x="1859" y="203"/>
                    </a:lnTo>
                    <a:lnTo>
                      <a:pt x="1836" y="223"/>
                    </a:lnTo>
                    <a:lnTo>
                      <a:pt x="1810" y="245"/>
                    </a:lnTo>
                    <a:lnTo>
                      <a:pt x="1780" y="267"/>
                    </a:lnTo>
                    <a:lnTo>
                      <a:pt x="1746" y="287"/>
                    </a:lnTo>
                    <a:lnTo>
                      <a:pt x="1709" y="309"/>
                    </a:lnTo>
                    <a:lnTo>
                      <a:pt x="1667" y="328"/>
                    </a:lnTo>
                    <a:lnTo>
                      <a:pt x="1622" y="347"/>
                    </a:lnTo>
                    <a:lnTo>
                      <a:pt x="1573" y="365"/>
                    </a:lnTo>
                    <a:lnTo>
                      <a:pt x="1547" y="372"/>
                    </a:lnTo>
                    <a:lnTo>
                      <a:pt x="1520" y="380"/>
                    </a:lnTo>
                    <a:lnTo>
                      <a:pt x="1491" y="387"/>
                    </a:lnTo>
                    <a:lnTo>
                      <a:pt x="1461" y="392"/>
                    </a:lnTo>
                    <a:lnTo>
                      <a:pt x="1431" y="398"/>
                    </a:lnTo>
                    <a:lnTo>
                      <a:pt x="1400" y="402"/>
                    </a:lnTo>
                    <a:lnTo>
                      <a:pt x="1368" y="406"/>
                    </a:lnTo>
                    <a:lnTo>
                      <a:pt x="1333" y="409"/>
                    </a:lnTo>
                    <a:lnTo>
                      <a:pt x="1333" y="409"/>
                    </a:lnTo>
                    <a:lnTo>
                      <a:pt x="1263" y="415"/>
                    </a:lnTo>
                    <a:lnTo>
                      <a:pt x="1212" y="422"/>
                    </a:lnTo>
                    <a:lnTo>
                      <a:pt x="1193" y="426"/>
                    </a:lnTo>
                    <a:lnTo>
                      <a:pt x="1180" y="429"/>
                    </a:lnTo>
                    <a:lnTo>
                      <a:pt x="1169" y="433"/>
                    </a:lnTo>
                    <a:lnTo>
                      <a:pt x="1163" y="436"/>
                    </a:lnTo>
                    <a:lnTo>
                      <a:pt x="1161" y="438"/>
                    </a:lnTo>
                    <a:lnTo>
                      <a:pt x="1162" y="441"/>
                    </a:lnTo>
                    <a:lnTo>
                      <a:pt x="1167" y="444"/>
                    </a:lnTo>
                    <a:lnTo>
                      <a:pt x="1174" y="447"/>
                    </a:lnTo>
                    <a:lnTo>
                      <a:pt x="1199" y="449"/>
                    </a:lnTo>
                    <a:lnTo>
                      <a:pt x="1231" y="452"/>
                    </a:lnTo>
                    <a:lnTo>
                      <a:pt x="1274" y="452"/>
                    </a:lnTo>
                    <a:lnTo>
                      <a:pt x="1321" y="449"/>
                    </a:lnTo>
                    <a:lnTo>
                      <a:pt x="1374" y="444"/>
                    </a:lnTo>
                    <a:lnTo>
                      <a:pt x="1431" y="437"/>
                    </a:lnTo>
                    <a:lnTo>
                      <a:pt x="1490" y="426"/>
                    </a:lnTo>
                    <a:lnTo>
                      <a:pt x="1519" y="419"/>
                    </a:lnTo>
                    <a:lnTo>
                      <a:pt x="1547" y="411"/>
                    </a:lnTo>
                    <a:lnTo>
                      <a:pt x="1576" y="403"/>
                    </a:lnTo>
                    <a:lnTo>
                      <a:pt x="1603" y="394"/>
                    </a:lnTo>
                    <a:lnTo>
                      <a:pt x="1630" y="383"/>
                    </a:lnTo>
                    <a:lnTo>
                      <a:pt x="1656" y="372"/>
                    </a:lnTo>
                    <a:lnTo>
                      <a:pt x="1656" y="372"/>
                    </a:lnTo>
                    <a:lnTo>
                      <a:pt x="1713" y="342"/>
                    </a:lnTo>
                    <a:lnTo>
                      <a:pt x="1762" y="316"/>
                    </a:lnTo>
                    <a:lnTo>
                      <a:pt x="1804" y="291"/>
                    </a:lnTo>
                    <a:lnTo>
                      <a:pt x="1840" y="271"/>
                    </a:lnTo>
                    <a:lnTo>
                      <a:pt x="1868" y="252"/>
                    </a:lnTo>
                    <a:lnTo>
                      <a:pt x="1891" y="234"/>
                    </a:lnTo>
                    <a:lnTo>
                      <a:pt x="1909" y="221"/>
                    </a:lnTo>
                    <a:lnTo>
                      <a:pt x="1923" y="208"/>
                    </a:lnTo>
                    <a:lnTo>
                      <a:pt x="1923" y="208"/>
                    </a:lnTo>
                    <a:lnTo>
                      <a:pt x="1920" y="222"/>
                    </a:lnTo>
                    <a:lnTo>
                      <a:pt x="1915" y="237"/>
                    </a:lnTo>
                    <a:lnTo>
                      <a:pt x="1906" y="253"/>
                    </a:lnTo>
                    <a:lnTo>
                      <a:pt x="1894" y="272"/>
                    </a:lnTo>
                    <a:lnTo>
                      <a:pt x="1894" y="272"/>
                    </a:lnTo>
                    <a:lnTo>
                      <a:pt x="1886" y="283"/>
                    </a:lnTo>
                    <a:lnTo>
                      <a:pt x="1870" y="295"/>
                    </a:lnTo>
                    <a:lnTo>
                      <a:pt x="1849" y="312"/>
                    </a:lnTo>
                    <a:lnTo>
                      <a:pt x="1822" y="330"/>
                    </a:lnTo>
                    <a:lnTo>
                      <a:pt x="1789" y="347"/>
                    </a:lnTo>
                    <a:lnTo>
                      <a:pt x="1750" y="368"/>
                    </a:lnTo>
                    <a:lnTo>
                      <a:pt x="1705" y="388"/>
                    </a:lnTo>
                    <a:lnTo>
                      <a:pt x="1653" y="407"/>
                    </a:lnTo>
                    <a:lnTo>
                      <a:pt x="1596" y="428"/>
                    </a:lnTo>
                    <a:lnTo>
                      <a:pt x="1534" y="445"/>
                    </a:lnTo>
                    <a:lnTo>
                      <a:pt x="1464" y="463"/>
                    </a:lnTo>
                    <a:lnTo>
                      <a:pt x="1427" y="470"/>
                    </a:lnTo>
                    <a:lnTo>
                      <a:pt x="1388" y="478"/>
                    </a:lnTo>
                    <a:lnTo>
                      <a:pt x="1348" y="485"/>
                    </a:lnTo>
                    <a:lnTo>
                      <a:pt x="1306" y="490"/>
                    </a:lnTo>
                    <a:lnTo>
                      <a:pt x="1263" y="496"/>
                    </a:lnTo>
                    <a:lnTo>
                      <a:pt x="1219" y="500"/>
                    </a:lnTo>
                    <a:lnTo>
                      <a:pt x="1173" y="502"/>
                    </a:lnTo>
                    <a:lnTo>
                      <a:pt x="1125" y="505"/>
                    </a:lnTo>
                    <a:lnTo>
                      <a:pt x="1075" y="508"/>
                    </a:lnTo>
                    <a:lnTo>
                      <a:pt x="1025" y="508"/>
                    </a:lnTo>
                    <a:lnTo>
                      <a:pt x="1025" y="508"/>
                    </a:lnTo>
                    <a:lnTo>
                      <a:pt x="973" y="507"/>
                    </a:lnTo>
                    <a:lnTo>
                      <a:pt x="922" y="505"/>
                    </a:lnTo>
                    <a:lnTo>
                      <a:pt x="872" y="502"/>
                    </a:lnTo>
                    <a:lnTo>
                      <a:pt x="823" y="497"/>
                    </a:lnTo>
                    <a:lnTo>
                      <a:pt x="775" y="492"/>
                    </a:lnTo>
                    <a:lnTo>
                      <a:pt x="728" y="485"/>
                    </a:lnTo>
                    <a:lnTo>
                      <a:pt x="682" y="478"/>
                    </a:lnTo>
                    <a:lnTo>
                      <a:pt x="637" y="470"/>
                    </a:lnTo>
                    <a:lnTo>
                      <a:pt x="593" y="460"/>
                    </a:lnTo>
                    <a:lnTo>
                      <a:pt x="550" y="451"/>
                    </a:lnTo>
                    <a:lnTo>
                      <a:pt x="509" y="440"/>
                    </a:lnTo>
                    <a:lnTo>
                      <a:pt x="468" y="429"/>
                    </a:lnTo>
                    <a:lnTo>
                      <a:pt x="392" y="406"/>
                    </a:lnTo>
                    <a:lnTo>
                      <a:pt x="321" y="381"/>
                    </a:lnTo>
                    <a:lnTo>
                      <a:pt x="257" y="357"/>
                    </a:lnTo>
                    <a:lnTo>
                      <a:pt x="200" y="331"/>
                    </a:lnTo>
                    <a:lnTo>
                      <a:pt x="151" y="306"/>
                    </a:lnTo>
                    <a:lnTo>
                      <a:pt x="109" y="283"/>
                    </a:lnTo>
                    <a:lnTo>
                      <a:pt x="75" y="263"/>
                    </a:lnTo>
                    <a:lnTo>
                      <a:pt x="50" y="245"/>
                    </a:lnTo>
                    <a:lnTo>
                      <a:pt x="41" y="237"/>
                    </a:lnTo>
                    <a:lnTo>
                      <a:pt x="34" y="229"/>
                    </a:lnTo>
                    <a:lnTo>
                      <a:pt x="30" y="223"/>
                    </a:lnTo>
                    <a:lnTo>
                      <a:pt x="28" y="218"/>
                    </a:lnTo>
                    <a:lnTo>
                      <a:pt x="28" y="218"/>
                    </a:lnTo>
                    <a:lnTo>
                      <a:pt x="28" y="201"/>
                    </a:lnTo>
                    <a:lnTo>
                      <a:pt x="30" y="187"/>
                    </a:lnTo>
                    <a:lnTo>
                      <a:pt x="34" y="173"/>
                    </a:lnTo>
                    <a:lnTo>
                      <a:pt x="38" y="161"/>
                    </a:lnTo>
                    <a:lnTo>
                      <a:pt x="43" y="147"/>
                    </a:lnTo>
                    <a:lnTo>
                      <a:pt x="46" y="133"/>
                    </a:lnTo>
                    <a:lnTo>
                      <a:pt x="49" y="117"/>
                    </a:lnTo>
                    <a:lnTo>
                      <a:pt x="49" y="99"/>
                    </a:lnTo>
                    <a:lnTo>
                      <a:pt x="49" y="99"/>
                    </a:lnTo>
                    <a:lnTo>
                      <a:pt x="46" y="75"/>
                    </a:lnTo>
                    <a:lnTo>
                      <a:pt x="42" y="52"/>
                    </a:lnTo>
                    <a:lnTo>
                      <a:pt x="35" y="9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104">
                <a:extLst>
                  <a:ext uri="{FF2B5EF4-FFF2-40B4-BE49-F238E27FC236}">
                    <a16:creationId xmlns:a16="http://schemas.microsoft.com/office/drawing/2014/main" xmlns="" id="{7C74EFD0-86D7-4733-8D4B-BD3D392DE1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3088" y="4930775"/>
                <a:ext cx="3186112" cy="974725"/>
              </a:xfrm>
              <a:custGeom>
                <a:avLst/>
                <a:gdLst>
                  <a:gd name="T0" fmla="*/ 31 w 2007"/>
                  <a:gd name="T1" fmla="*/ 20 h 614"/>
                  <a:gd name="T2" fmla="*/ 21 w 2007"/>
                  <a:gd name="T3" fmla="*/ 128 h 614"/>
                  <a:gd name="T4" fmla="*/ 5 w 2007"/>
                  <a:gd name="T5" fmla="*/ 187 h 614"/>
                  <a:gd name="T6" fmla="*/ 4 w 2007"/>
                  <a:gd name="T7" fmla="*/ 253 h 614"/>
                  <a:gd name="T8" fmla="*/ 34 w 2007"/>
                  <a:gd name="T9" fmla="*/ 312 h 614"/>
                  <a:gd name="T10" fmla="*/ 109 w 2007"/>
                  <a:gd name="T11" fmla="*/ 389 h 614"/>
                  <a:gd name="T12" fmla="*/ 212 w 2007"/>
                  <a:gd name="T13" fmla="*/ 456 h 614"/>
                  <a:gd name="T14" fmla="*/ 341 w 2007"/>
                  <a:gd name="T15" fmla="*/ 511 h 614"/>
                  <a:gd name="T16" fmla="*/ 490 w 2007"/>
                  <a:gd name="T17" fmla="*/ 554 h 614"/>
                  <a:gd name="T18" fmla="*/ 653 w 2007"/>
                  <a:gd name="T19" fmla="*/ 586 h 614"/>
                  <a:gd name="T20" fmla="*/ 1003 w 2007"/>
                  <a:gd name="T21" fmla="*/ 614 h 614"/>
                  <a:gd name="T22" fmla="*/ 1310 w 2007"/>
                  <a:gd name="T23" fmla="*/ 598 h 614"/>
                  <a:gd name="T24" fmla="*/ 1475 w 2007"/>
                  <a:gd name="T25" fmla="*/ 572 h 614"/>
                  <a:gd name="T26" fmla="*/ 1626 w 2007"/>
                  <a:gd name="T27" fmla="*/ 532 h 614"/>
                  <a:gd name="T28" fmla="*/ 1759 w 2007"/>
                  <a:gd name="T29" fmla="*/ 481 h 614"/>
                  <a:gd name="T30" fmla="*/ 1868 w 2007"/>
                  <a:gd name="T31" fmla="*/ 415 h 614"/>
                  <a:gd name="T32" fmla="*/ 1950 w 2007"/>
                  <a:gd name="T33" fmla="*/ 338 h 614"/>
                  <a:gd name="T34" fmla="*/ 1996 w 2007"/>
                  <a:gd name="T35" fmla="*/ 246 h 614"/>
                  <a:gd name="T36" fmla="*/ 2007 w 2007"/>
                  <a:gd name="T37" fmla="*/ 169 h 614"/>
                  <a:gd name="T38" fmla="*/ 1998 w 2007"/>
                  <a:gd name="T39" fmla="*/ 128 h 614"/>
                  <a:gd name="T40" fmla="*/ 1987 w 2007"/>
                  <a:gd name="T41" fmla="*/ 84 h 614"/>
                  <a:gd name="T42" fmla="*/ 1976 w 2007"/>
                  <a:gd name="T43" fmla="*/ 9 h 614"/>
                  <a:gd name="T44" fmla="*/ 1965 w 2007"/>
                  <a:gd name="T45" fmla="*/ 0 h 614"/>
                  <a:gd name="T46" fmla="*/ 1947 w 2007"/>
                  <a:gd name="T47" fmla="*/ 29 h 614"/>
                  <a:gd name="T48" fmla="*/ 1916 w 2007"/>
                  <a:gd name="T49" fmla="*/ 84 h 614"/>
                  <a:gd name="T50" fmla="*/ 1896 w 2007"/>
                  <a:gd name="T51" fmla="*/ 109 h 614"/>
                  <a:gd name="T52" fmla="*/ 1915 w 2007"/>
                  <a:gd name="T53" fmla="*/ 114 h 614"/>
                  <a:gd name="T54" fmla="*/ 1919 w 2007"/>
                  <a:gd name="T55" fmla="*/ 132 h 614"/>
                  <a:gd name="T56" fmla="*/ 1859 w 2007"/>
                  <a:gd name="T57" fmla="*/ 203 h 614"/>
                  <a:gd name="T58" fmla="*/ 1746 w 2007"/>
                  <a:gd name="T59" fmla="*/ 287 h 614"/>
                  <a:gd name="T60" fmla="*/ 1573 w 2007"/>
                  <a:gd name="T61" fmla="*/ 365 h 614"/>
                  <a:gd name="T62" fmla="*/ 1461 w 2007"/>
                  <a:gd name="T63" fmla="*/ 392 h 614"/>
                  <a:gd name="T64" fmla="*/ 1333 w 2007"/>
                  <a:gd name="T65" fmla="*/ 409 h 614"/>
                  <a:gd name="T66" fmla="*/ 1193 w 2007"/>
                  <a:gd name="T67" fmla="*/ 426 h 614"/>
                  <a:gd name="T68" fmla="*/ 1161 w 2007"/>
                  <a:gd name="T69" fmla="*/ 438 h 614"/>
                  <a:gd name="T70" fmla="*/ 1199 w 2007"/>
                  <a:gd name="T71" fmla="*/ 449 h 614"/>
                  <a:gd name="T72" fmla="*/ 1374 w 2007"/>
                  <a:gd name="T73" fmla="*/ 444 h 614"/>
                  <a:gd name="T74" fmla="*/ 1547 w 2007"/>
                  <a:gd name="T75" fmla="*/ 411 h 614"/>
                  <a:gd name="T76" fmla="*/ 1656 w 2007"/>
                  <a:gd name="T77" fmla="*/ 372 h 614"/>
                  <a:gd name="T78" fmla="*/ 1804 w 2007"/>
                  <a:gd name="T79" fmla="*/ 291 h 614"/>
                  <a:gd name="T80" fmla="*/ 1909 w 2007"/>
                  <a:gd name="T81" fmla="*/ 221 h 614"/>
                  <a:gd name="T82" fmla="*/ 1915 w 2007"/>
                  <a:gd name="T83" fmla="*/ 237 h 614"/>
                  <a:gd name="T84" fmla="*/ 1886 w 2007"/>
                  <a:gd name="T85" fmla="*/ 283 h 614"/>
                  <a:gd name="T86" fmla="*/ 1789 w 2007"/>
                  <a:gd name="T87" fmla="*/ 347 h 614"/>
                  <a:gd name="T88" fmla="*/ 1596 w 2007"/>
                  <a:gd name="T89" fmla="*/ 428 h 614"/>
                  <a:gd name="T90" fmla="*/ 1388 w 2007"/>
                  <a:gd name="T91" fmla="*/ 478 h 614"/>
                  <a:gd name="T92" fmla="*/ 1219 w 2007"/>
                  <a:gd name="T93" fmla="*/ 500 h 614"/>
                  <a:gd name="T94" fmla="*/ 1025 w 2007"/>
                  <a:gd name="T95" fmla="*/ 508 h 614"/>
                  <a:gd name="T96" fmla="*/ 872 w 2007"/>
                  <a:gd name="T97" fmla="*/ 502 h 614"/>
                  <a:gd name="T98" fmla="*/ 682 w 2007"/>
                  <a:gd name="T99" fmla="*/ 478 h 614"/>
                  <a:gd name="T100" fmla="*/ 509 w 2007"/>
                  <a:gd name="T101" fmla="*/ 440 h 614"/>
                  <a:gd name="T102" fmla="*/ 257 w 2007"/>
                  <a:gd name="T103" fmla="*/ 357 h 614"/>
                  <a:gd name="T104" fmla="*/ 75 w 2007"/>
                  <a:gd name="T105" fmla="*/ 263 h 614"/>
                  <a:gd name="T106" fmla="*/ 30 w 2007"/>
                  <a:gd name="T107" fmla="*/ 223 h 614"/>
                  <a:gd name="T108" fmla="*/ 30 w 2007"/>
                  <a:gd name="T109" fmla="*/ 187 h 614"/>
                  <a:gd name="T110" fmla="*/ 46 w 2007"/>
                  <a:gd name="T111" fmla="*/ 133 h 614"/>
                  <a:gd name="T112" fmla="*/ 46 w 2007"/>
                  <a:gd name="T113" fmla="*/ 75 h 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007" h="614">
                    <a:moveTo>
                      <a:pt x="35" y="9"/>
                    </a:moveTo>
                    <a:lnTo>
                      <a:pt x="34" y="11"/>
                    </a:lnTo>
                    <a:lnTo>
                      <a:pt x="34" y="11"/>
                    </a:lnTo>
                    <a:lnTo>
                      <a:pt x="31" y="20"/>
                    </a:lnTo>
                    <a:lnTo>
                      <a:pt x="28" y="34"/>
                    </a:lnTo>
                    <a:lnTo>
                      <a:pt x="26" y="71"/>
                    </a:lnTo>
                    <a:lnTo>
                      <a:pt x="24" y="110"/>
                    </a:lnTo>
                    <a:lnTo>
                      <a:pt x="21" y="128"/>
                    </a:lnTo>
                    <a:lnTo>
                      <a:pt x="17" y="142"/>
                    </a:lnTo>
                    <a:lnTo>
                      <a:pt x="17" y="142"/>
                    </a:lnTo>
                    <a:lnTo>
                      <a:pt x="8" y="170"/>
                    </a:lnTo>
                    <a:lnTo>
                      <a:pt x="5" y="187"/>
                    </a:lnTo>
                    <a:lnTo>
                      <a:pt x="2" y="203"/>
                    </a:lnTo>
                    <a:lnTo>
                      <a:pt x="0" y="219"/>
                    </a:lnTo>
                    <a:lnTo>
                      <a:pt x="1" y="237"/>
                    </a:lnTo>
                    <a:lnTo>
                      <a:pt x="4" y="253"/>
                    </a:lnTo>
                    <a:lnTo>
                      <a:pt x="9" y="270"/>
                    </a:lnTo>
                    <a:lnTo>
                      <a:pt x="9" y="270"/>
                    </a:lnTo>
                    <a:lnTo>
                      <a:pt x="20" y="291"/>
                    </a:lnTo>
                    <a:lnTo>
                      <a:pt x="34" y="312"/>
                    </a:lnTo>
                    <a:lnTo>
                      <a:pt x="50" y="332"/>
                    </a:lnTo>
                    <a:lnTo>
                      <a:pt x="68" y="353"/>
                    </a:lnTo>
                    <a:lnTo>
                      <a:pt x="87" y="370"/>
                    </a:lnTo>
                    <a:lnTo>
                      <a:pt x="109" y="389"/>
                    </a:lnTo>
                    <a:lnTo>
                      <a:pt x="132" y="407"/>
                    </a:lnTo>
                    <a:lnTo>
                      <a:pt x="158" y="423"/>
                    </a:lnTo>
                    <a:lnTo>
                      <a:pt x="183" y="440"/>
                    </a:lnTo>
                    <a:lnTo>
                      <a:pt x="212" y="456"/>
                    </a:lnTo>
                    <a:lnTo>
                      <a:pt x="242" y="471"/>
                    </a:lnTo>
                    <a:lnTo>
                      <a:pt x="275" y="485"/>
                    </a:lnTo>
                    <a:lnTo>
                      <a:pt x="307" y="498"/>
                    </a:lnTo>
                    <a:lnTo>
                      <a:pt x="341" y="511"/>
                    </a:lnTo>
                    <a:lnTo>
                      <a:pt x="377" y="523"/>
                    </a:lnTo>
                    <a:lnTo>
                      <a:pt x="413" y="534"/>
                    </a:lnTo>
                    <a:lnTo>
                      <a:pt x="450" y="545"/>
                    </a:lnTo>
                    <a:lnTo>
                      <a:pt x="490" y="554"/>
                    </a:lnTo>
                    <a:lnTo>
                      <a:pt x="529" y="564"/>
                    </a:lnTo>
                    <a:lnTo>
                      <a:pt x="570" y="572"/>
                    </a:lnTo>
                    <a:lnTo>
                      <a:pt x="611" y="579"/>
                    </a:lnTo>
                    <a:lnTo>
                      <a:pt x="653" y="586"/>
                    </a:lnTo>
                    <a:lnTo>
                      <a:pt x="737" y="598"/>
                    </a:lnTo>
                    <a:lnTo>
                      <a:pt x="826" y="606"/>
                    </a:lnTo>
                    <a:lnTo>
                      <a:pt x="914" y="611"/>
                    </a:lnTo>
                    <a:lnTo>
                      <a:pt x="1003" y="614"/>
                    </a:lnTo>
                    <a:lnTo>
                      <a:pt x="1091" y="613"/>
                    </a:lnTo>
                    <a:lnTo>
                      <a:pt x="1180" y="610"/>
                    </a:lnTo>
                    <a:lnTo>
                      <a:pt x="1267" y="603"/>
                    </a:lnTo>
                    <a:lnTo>
                      <a:pt x="1310" y="598"/>
                    </a:lnTo>
                    <a:lnTo>
                      <a:pt x="1353" y="592"/>
                    </a:lnTo>
                    <a:lnTo>
                      <a:pt x="1395" y="587"/>
                    </a:lnTo>
                    <a:lnTo>
                      <a:pt x="1436" y="580"/>
                    </a:lnTo>
                    <a:lnTo>
                      <a:pt x="1475" y="572"/>
                    </a:lnTo>
                    <a:lnTo>
                      <a:pt x="1514" y="564"/>
                    </a:lnTo>
                    <a:lnTo>
                      <a:pt x="1553" y="554"/>
                    </a:lnTo>
                    <a:lnTo>
                      <a:pt x="1591" y="543"/>
                    </a:lnTo>
                    <a:lnTo>
                      <a:pt x="1626" y="532"/>
                    </a:lnTo>
                    <a:lnTo>
                      <a:pt x="1661" y="522"/>
                    </a:lnTo>
                    <a:lnTo>
                      <a:pt x="1696" y="508"/>
                    </a:lnTo>
                    <a:lnTo>
                      <a:pt x="1728" y="496"/>
                    </a:lnTo>
                    <a:lnTo>
                      <a:pt x="1759" y="481"/>
                    </a:lnTo>
                    <a:lnTo>
                      <a:pt x="1789" y="466"/>
                    </a:lnTo>
                    <a:lnTo>
                      <a:pt x="1818" y="449"/>
                    </a:lnTo>
                    <a:lnTo>
                      <a:pt x="1844" y="433"/>
                    </a:lnTo>
                    <a:lnTo>
                      <a:pt x="1868" y="415"/>
                    </a:lnTo>
                    <a:lnTo>
                      <a:pt x="1891" y="398"/>
                    </a:lnTo>
                    <a:lnTo>
                      <a:pt x="1913" y="379"/>
                    </a:lnTo>
                    <a:lnTo>
                      <a:pt x="1932" y="358"/>
                    </a:lnTo>
                    <a:lnTo>
                      <a:pt x="1950" y="338"/>
                    </a:lnTo>
                    <a:lnTo>
                      <a:pt x="1965" y="316"/>
                    </a:lnTo>
                    <a:lnTo>
                      <a:pt x="1977" y="294"/>
                    </a:lnTo>
                    <a:lnTo>
                      <a:pt x="1988" y="270"/>
                    </a:lnTo>
                    <a:lnTo>
                      <a:pt x="1996" y="246"/>
                    </a:lnTo>
                    <a:lnTo>
                      <a:pt x="2003" y="221"/>
                    </a:lnTo>
                    <a:lnTo>
                      <a:pt x="2006" y="195"/>
                    </a:lnTo>
                    <a:lnTo>
                      <a:pt x="2007" y="169"/>
                    </a:lnTo>
                    <a:lnTo>
                      <a:pt x="2007" y="169"/>
                    </a:lnTo>
                    <a:lnTo>
                      <a:pt x="2006" y="155"/>
                    </a:lnTo>
                    <a:lnTo>
                      <a:pt x="2004" y="144"/>
                    </a:lnTo>
                    <a:lnTo>
                      <a:pt x="2002" y="135"/>
                    </a:lnTo>
                    <a:lnTo>
                      <a:pt x="1998" y="128"/>
                    </a:lnTo>
                    <a:lnTo>
                      <a:pt x="1991" y="110"/>
                    </a:lnTo>
                    <a:lnTo>
                      <a:pt x="1988" y="98"/>
                    </a:lnTo>
                    <a:lnTo>
                      <a:pt x="1987" y="84"/>
                    </a:lnTo>
                    <a:lnTo>
                      <a:pt x="1987" y="84"/>
                    </a:lnTo>
                    <a:lnTo>
                      <a:pt x="1984" y="54"/>
                    </a:lnTo>
                    <a:lnTo>
                      <a:pt x="1983" y="29"/>
                    </a:lnTo>
                    <a:lnTo>
                      <a:pt x="1980" y="19"/>
                    </a:lnTo>
                    <a:lnTo>
                      <a:pt x="1976" y="9"/>
                    </a:lnTo>
                    <a:lnTo>
                      <a:pt x="1972" y="4"/>
                    </a:lnTo>
                    <a:lnTo>
                      <a:pt x="1968" y="1"/>
                    </a:lnTo>
                    <a:lnTo>
                      <a:pt x="1965" y="0"/>
                    </a:lnTo>
                    <a:lnTo>
                      <a:pt x="1965" y="0"/>
                    </a:lnTo>
                    <a:lnTo>
                      <a:pt x="1957" y="0"/>
                    </a:lnTo>
                    <a:lnTo>
                      <a:pt x="1957" y="0"/>
                    </a:lnTo>
                    <a:lnTo>
                      <a:pt x="1953" y="14"/>
                    </a:lnTo>
                    <a:lnTo>
                      <a:pt x="1947" y="29"/>
                    </a:lnTo>
                    <a:lnTo>
                      <a:pt x="1940" y="42"/>
                    </a:lnTo>
                    <a:lnTo>
                      <a:pt x="1932" y="57"/>
                    </a:lnTo>
                    <a:lnTo>
                      <a:pt x="1924" y="71"/>
                    </a:lnTo>
                    <a:lnTo>
                      <a:pt x="1916" y="84"/>
                    </a:lnTo>
                    <a:lnTo>
                      <a:pt x="1905" y="97"/>
                    </a:lnTo>
                    <a:lnTo>
                      <a:pt x="1896" y="109"/>
                    </a:lnTo>
                    <a:lnTo>
                      <a:pt x="1896" y="109"/>
                    </a:lnTo>
                    <a:lnTo>
                      <a:pt x="1896" y="109"/>
                    </a:lnTo>
                    <a:lnTo>
                      <a:pt x="1902" y="109"/>
                    </a:lnTo>
                    <a:lnTo>
                      <a:pt x="1908" y="110"/>
                    </a:lnTo>
                    <a:lnTo>
                      <a:pt x="1912" y="113"/>
                    </a:lnTo>
                    <a:lnTo>
                      <a:pt x="1915" y="114"/>
                    </a:lnTo>
                    <a:lnTo>
                      <a:pt x="1916" y="118"/>
                    </a:lnTo>
                    <a:lnTo>
                      <a:pt x="1917" y="122"/>
                    </a:lnTo>
                    <a:lnTo>
                      <a:pt x="1919" y="132"/>
                    </a:lnTo>
                    <a:lnTo>
                      <a:pt x="1919" y="132"/>
                    </a:lnTo>
                    <a:lnTo>
                      <a:pt x="1908" y="147"/>
                    </a:lnTo>
                    <a:lnTo>
                      <a:pt x="1896" y="165"/>
                    </a:lnTo>
                    <a:lnTo>
                      <a:pt x="1879" y="182"/>
                    </a:lnTo>
                    <a:lnTo>
                      <a:pt x="1859" y="203"/>
                    </a:lnTo>
                    <a:lnTo>
                      <a:pt x="1836" y="223"/>
                    </a:lnTo>
                    <a:lnTo>
                      <a:pt x="1810" y="245"/>
                    </a:lnTo>
                    <a:lnTo>
                      <a:pt x="1780" y="267"/>
                    </a:lnTo>
                    <a:lnTo>
                      <a:pt x="1746" y="287"/>
                    </a:lnTo>
                    <a:lnTo>
                      <a:pt x="1709" y="309"/>
                    </a:lnTo>
                    <a:lnTo>
                      <a:pt x="1667" y="328"/>
                    </a:lnTo>
                    <a:lnTo>
                      <a:pt x="1622" y="347"/>
                    </a:lnTo>
                    <a:lnTo>
                      <a:pt x="1573" y="365"/>
                    </a:lnTo>
                    <a:lnTo>
                      <a:pt x="1547" y="372"/>
                    </a:lnTo>
                    <a:lnTo>
                      <a:pt x="1520" y="380"/>
                    </a:lnTo>
                    <a:lnTo>
                      <a:pt x="1491" y="387"/>
                    </a:lnTo>
                    <a:lnTo>
                      <a:pt x="1461" y="392"/>
                    </a:lnTo>
                    <a:lnTo>
                      <a:pt x="1431" y="398"/>
                    </a:lnTo>
                    <a:lnTo>
                      <a:pt x="1400" y="402"/>
                    </a:lnTo>
                    <a:lnTo>
                      <a:pt x="1368" y="406"/>
                    </a:lnTo>
                    <a:lnTo>
                      <a:pt x="1333" y="409"/>
                    </a:lnTo>
                    <a:lnTo>
                      <a:pt x="1333" y="409"/>
                    </a:lnTo>
                    <a:lnTo>
                      <a:pt x="1263" y="415"/>
                    </a:lnTo>
                    <a:lnTo>
                      <a:pt x="1212" y="422"/>
                    </a:lnTo>
                    <a:lnTo>
                      <a:pt x="1193" y="426"/>
                    </a:lnTo>
                    <a:lnTo>
                      <a:pt x="1180" y="429"/>
                    </a:lnTo>
                    <a:lnTo>
                      <a:pt x="1169" y="433"/>
                    </a:lnTo>
                    <a:lnTo>
                      <a:pt x="1163" y="436"/>
                    </a:lnTo>
                    <a:lnTo>
                      <a:pt x="1161" y="438"/>
                    </a:lnTo>
                    <a:lnTo>
                      <a:pt x="1162" y="441"/>
                    </a:lnTo>
                    <a:lnTo>
                      <a:pt x="1167" y="444"/>
                    </a:lnTo>
                    <a:lnTo>
                      <a:pt x="1174" y="447"/>
                    </a:lnTo>
                    <a:lnTo>
                      <a:pt x="1199" y="449"/>
                    </a:lnTo>
                    <a:lnTo>
                      <a:pt x="1231" y="452"/>
                    </a:lnTo>
                    <a:lnTo>
                      <a:pt x="1274" y="452"/>
                    </a:lnTo>
                    <a:lnTo>
                      <a:pt x="1321" y="449"/>
                    </a:lnTo>
                    <a:lnTo>
                      <a:pt x="1374" y="444"/>
                    </a:lnTo>
                    <a:lnTo>
                      <a:pt x="1431" y="437"/>
                    </a:lnTo>
                    <a:lnTo>
                      <a:pt x="1490" y="426"/>
                    </a:lnTo>
                    <a:lnTo>
                      <a:pt x="1519" y="419"/>
                    </a:lnTo>
                    <a:lnTo>
                      <a:pt x="1547" y="411"/>
                    </a:lnTo>
                    <a:lnTo>
                      <a:pt x="1576" y="403"/>
                    </a:lnTo>
                    <a:lnTo>
                      <a:pt x="1603" y="394"/>
                    </a:lnTo>
                    <a:lnTo>
                      <a:pt x="1630" y="383"/>
                    </a:lnTo>
                    <a:lnTo>
                      <a:pt x="1656" y="372"/>
                    </a:lnTo>
                    <a:lnTo>
                      <a:pt x="1656" y="372"/>
                    </a:lnTo>
                    <a:lnTo>
                      <a:pt x="1713" y="342"/>
                    </a:lnTo>
                    <a:lnTo>
                      <a:pt x="1762" y="316"/>
                    </a:lnTo>
                    <a:lnTo>
                      <a:pt x="1804" y="291"/>
                    </a:lnTo>
                    <a:lnTo>
                      <a:pt x="1840" y="271"/>
                    </a:lnTo>
                    <a:lnTo>
                      <a:pt x="1868" y="252"/>
                    </a:lnTo>
                    <a:lnTo>
                      <a:pt x="1891" y="234"/>
                    </a:lnTo>
                    <a:lnTo>
                      <a:pt x="1909" y="221"/>
                    </a:lnTo>
                    <a:lnTo>
                      <a:pt x="1923" y="208"/>
                    </a:lnTo>
                    <a:lnTo>
                      <a:pt x="1923" y="208"/>
                    </a:lnTo>
                    <a:lnTo>
                      <a:pt x="1920" y="222"/>
                    </a:lnTo>
                    <a:lnTo>
                      <a:pt x="1915" y="237"/>
                    </a:lnTo>
                    <a:lnTo>
                      <a:pt x="1906" y="253"/>
                    </a:lnTo>
                    <a:lnTo>
                      <a:pt x="1894" y="272"/>
                    </a:lnTo>
                    <a:lnTo>
                      <a:pt x="1894" y="272"/>
                    </a:lnTo>
                    <a:lnTo>
                      <a:pt x="1886" y="283"/>
                    </a:lnTo>
                    <a:lnTo>
                      <a:pt x="1870" y="295"/>
                    </a:lnTo>
                    <a:lnTo>
                      <a:pt x="1849" y="312"/>
                    </a:lnTo>
                    <a:lnTo>
                      <a:pt x="1822" y="330"/>
                    </a:lnTo>
                    <a:lnTo>
                      <a:pt x="1789" y="347"/>
                    </a:lnTo>
                    <a:lnTo>
                      <a:pt x="1750" y="368"/>
                    </a:lnTo>
                    <a:lnTo>
                      <a:pt x="1705" y="388"/>
                    </a:lnTo>
                    <a:lnTo>
                      <a:pt x="1653" y="407"/>
                    </a:lnTo>
                    <a:lnTo>
                      <a:pt x="1596" y="428"/>
                    </a:lnTo>
                    <a:lnTo>
                      <a:pt x="1534" y="445"/>
                    </a:lnTo>
                    <a:lnTo>
                      <a:pt x="1464" y="463"/>
                    </a:lnTo>
                    <a:lnTo>
                      <a:pt x="1427" y="470"/>
                    </a:lnTo>
                    <a:lnTo>
                      <a:pt x="1388" y="478"/>
                    </a:lnTo>
                    <a:lnTo>
                      <a:pt x="1348" y="485"/>
                    </a:lnTo>
                    <a:lnTo>
                      <a:pt x="1306" y="490"/>
                    </a:lnTo>
                    <a:lnTo>
                      <a:pt x="1263" y="496"/>
                    </a:lnTo>
                    <a:lnTo>
                      <a:pt x="1219" y="500"/>
                    </a:lnTo>
                    <a:lnTo>
                      <a:pt x="1173" y="502"/>
                    </a:lnTo>
                    <a:lnTo>
                      <a:pt x="1125" y="505"/>
                    </a:lnTo>
                    <a:lnTo>
                      <a:pt x="1075" y="508"/>
                    </a:lnTo>
                    <a:lnTo>
                      <a:pt x="1025" y="508"/>
                    </a:lnTo>
                    <a:lnTo>
                      <a:pt x="1025" y="508"/>
                    </a:lnTo>
                    <a:lnTo>
                      <a:pt x="973" y="507"/>
                    </a:lnTo>
                    <a:lnTo>
                      <a:pt x="922" y="505"/>
                    </a:lnTo>
                    <a:lnTo>
                      <a:pt x="872" y="502"/>
                    </a:lnTo>
                    <a:lnTo>
                      <a:pt x="823" y="497"/>
                    </a:lnTo>
                    <a:lnTo>
                      <a:pt x="775" y="492"/>
                    </a:lnTo>
                    <a:lnTo>
                      <a:pt x="728" y="485"/>
                    </a:lnTo>
                    <a:lnTo>
                      <a:pt x="682" y="478"/>
                    </a:lnTo>
                    <a:lnTo>
                      <a:pt x="637" y="470"/>
                    </a:lnTo>
                    <a:lnTo>
                      <a:pt x="593" y="460"/>
                    </a:lnTo>
                    <a:lnTo>
                      <a:pt x="550" y="451"/>
                    </a:lnTo>
                    <a:lnTo>
                      <a:pt x="509" y="440"/>
                    </a:lnTo>
                    <a:lnTo>
                      <a:pt x="468" y="429"/>
                    </a:lnTo>
                    <a:lnTo>
                      <a:pt x="392" y="406"/>
                    </a:lnTo>
                    <a:lnTo>
                      <a:pt x="321" y="381"/>
                    </a:lnTo>
                    <a:lnTo>
                      <a:pt x="257" y="357"/>
                    </a:lnTo>
                    <a:lnTo>
                      <a:pt x="200" y="331"/>
                    </a:lnTo>
                    <a:lnTo>
                      <a:pt x="151" y="306"/>
                    </a:lnTo>
                    <a:lnTo>
                      <a:pt x="109" y="283"/>
                    </a:lnTo>
                    <a:lnTo>
                      <a:pt x="75" y="263"/>
                    </a:lnTo>
                    <a:lnTo>
                      <a:pt x="50" y="245"/>
                    </a:lnTo>
                    <a:lnTo>
                      <a:pt x="41" y="237"/>
                    </a:lnTo>
                    <a:lnTo>
                      <a:pt x="34" y="229"/>
                    </a:lnTo>
                    <a:lnTo>
                      <a:pt x="30" y="223"/>
                    </a:lnTo>
                    <a:lnTo>
                      <a:pt x="28" y="218"/>
                    </a:lnTo>
                    <a:lnTo>
                      <a:pt x="28" y="218"/>
                    </a:lnTo>
                    <a:lnTo>
                      <a:pt x="28" y="201"/>
                    </a:lnTo>
                    <a:lnTo>
                      <a:pt x="30" y="187"/>
                    </a:lnTo>
                    <a:lnTo>
                      <a:pt x="34" y="173"/>
                    </a:lnTo>
                    <a:lnTo>
                      <a:pt x="38" y="161"/>
                    </a:lnTo>
                    <a:lnTo>
                      <a:pt x="43" y="147"/>
                    </a:lnTo>
                    <a:lnTo>
                      <a:pt x="46" y="133"/>
                    </a:lnTo>
                    <a:lnTo>
                      <a:pt x="49" y="117"/>
                    </a:lnTo>
                    <a:lnTo>
                      <a:pt x="49" y="99"/>
                    </a:lnTo>
                    <a:lnTo>
                      <a:pt x="49" y="99"/>
                    </a:lnTo>
                    <a:lnTo>
                      <a:pt x="46" y="75"/>
                    </a:lnTo>
                    <a:lnTo>
                      <a:pt x="42" y="52"/>
                    </a:lnTo>
                    <a:lnTo>
                      <a:pt x="35" y="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105">
                <a:extLst>
                  <a:ext uri="{FF2B5EF4-FFF2-40B4-BE49-F238E27FC236}">
                    <a16:creationId xmlns:a16="http://schemas.microsoft.com/office/drawing/2014/main" xmlns="" id="{A7382535-8975-433B-AA28-274D256BC8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4688" y="4475163"/>
                <a:ext cx="3017837" cy="873125"/>
              </a:xfrm>
              <a:custGeom>
                <a:avLst/>
                <a:gdLst>
                  <a:gd name="T0" fmla="*/ 8 w 1901"/>
                  <a:gd name="T1" fmla="*/ 251 h 550"/>
                  <a:gd name="T2" fmla="*/ 49 w 1901"/>
                  <a:gd name="T3" fmla="*/ 286 h 550"/>
                  <a:gd name="T4" fmla="*/ 94 w 1901"/>
                  <a:gd name="T5" fmla="*/ 317 h 550"/>
                  <a:gd name="T6" fmla="*/ 189 w 1901"/>
                  <a:gd name="T7" fmla="*/ 375 h 550"/>
                  <a:gd name="T8" fmla="*/ 296 w 1901"/>
                  <a:gd name="T9" fmla="*/ 424 h 550"/>
                  <a:gd name="T10" fmla="*/ 411 w 1901"/>
                  <a:gd name="T11" fmla="*/ 467 h 550"/>
                  <a:gd name="T12" fmla="*/ 533 w 1901"/>
                  <a:gd name="T13" fmla="*/ 499 h 550"/>
                  <a:gd name="T14" fmla="*/ 661 w 1901"/>
                  <a:gd name="T15" fmla="*/ 524 h 550"/>
                  <a:gd name="T16" fmla="*/ 792 w 1901"/>
                  <a:gd name="T17" fmla="*/ 542 h 550"/>
                  <a:gd name="T18" fmla="*/ 927 w 1901"/>
                  <a:gd name="T19" fmla="*/ 548 h 550"/>
                  <a:gd name="T20" fmla="*/ 1060 w 1901"/>
                  <a:gd name="T21" fmla="*/ 547 h 550"/>
                  <a:gd name="T22" fmla="*/ 1195 w 1901"/>
                  <a:gd name="T23" fmla="*/ 538 h 550"/>
                  <a:gd name="T24" fmla="*/ 1325 w 1901"/>
                  <a:gd name="T25" fmla="*/ 517 h 550"/>
                  <a:gd name="T26" fmla="*/ 1453 w 1901"/>
                  <a:gd name="T27" fmla="*/ 488 h 550"/>
                  <a:gd name="T28" fmla="*/ 1574 w 1901"/>
                  <a:gd name="T29" fmla="*/ 450 h 550"/>
                  <a:gd name="T30" fmla="*/ 1690 w 1901"/>
                  <a:gd name="T31" fmla="*/ 401 h 550"/>
                  <a:gd name="T32" fmla="*/ 1744 w 1901"/>
                  <a:gd name="T33" fmla="*/ 374 h 550"/>
                  <a:gd name="T34" fmla="*/ 1796 w 1901"/>
                  <a:gd name="T35" fmla="*/ 343 h 550"/>
                  <a:gd name="T36" fmla="*/ 1845 w 1901"/>
                  <a:gd name="T37" fmla="*/ 310 h 550"/>
                  <a:gd name="T38" fmla="*/ 1891 w 1901"/>
                  <a:gd name="T39" fmla="*/ 275 h 550"/>
                  <a:gd name="T40" fmla="*/ 1896 w 1901"/>
                  <a:gd name="T41" fmla="*/ 260 h 550"/>
                  <a:gd name="T42" fmla="*/ 1900 w 1901"/>
                  <a:gd name="T43" fmla="*/ 223 h 550"/>
                  <a:gd name="T44" fmla="*/ 1901 w 1901"/>
                  <a:gd name="T45" fmla="*/ 177 h 550"/>
                  <a:gd name="T46" fmla="*/ 1896 w 1901"/>
                  <a:gd name="T47" fmla="*/ 106 h 550"/>
                  <a:gd name="T48" fmla="*/ 1889 w 1901"/>
                  <a:gd name="T49" fmla="*/ 61 h 550"/>
                  <a:gd name="T50" fmla="*/ 1879 w 1901"/>
                  <a:gd name="T51" fmla="*/ 27 h 550"/>
                  <a:gd name="T52" fmla="*/ 1870 w 1901"/>
                  <a:gd name="T53" fmla="*/ 5 h 550"/>
                  <a:gd name="T54" fmla="*/ 1863 w 1901"/>
                  <a:gd name="T55" fmla="*/ 1 h 550"/>
                  <a:gd name="T56" fmla="*/ 1857 w 1901"/>
                  <a:gd name="T57" fmla="*/ 1 h 550"/>
                  <a:gd name="T58" fmla="*/ 1840 w 1901"/>
                  <a:gd name="T59" fmla="*/ 20 h 550"/>
                  <a:gd name="T60" fmla="*/ 1800 w 1901"/>
                  <a:gd name="T61" fmla="*/ 54 h 550"/>
                  <a:gd name="T62" fmla="*/ 1758 w 1901"/>
                  <a:gd name="T63" fmla="*/ 87 h 550"/>
                  <a:gd name="T64" fmla="*/ 1712 w 1901"/>
                  <a:gd name="T65" fmla="*/ 117 h 550"/>
                  <a:gd name="T66" fmla="*/ 1664 w 1901"/>
                  <a:gd name="T67" fmla="*/ 145 h 550"/>
                  <a:gd name="T68" fmla="*/ 1587 w 1901"/>
                  <a:gd name="T69" fmla="*/ 182 h 550"/>
                  <a:gd name="T70" fmla="*/ 1476 w 1901"/>
                  <a:gd name="T71" fmla="*/ 224 h 550"/>
                  <a:gd name="T72" fmla="*/ 1358 w 1901"/>
                  <a:gd name="T73" fmla="*/ 257 h 550"/>
                  <a:gd name="T74" fmla="*/ 1234 w 1901"/>
                  <a:gd name="T75" fmla="*/ 281 h 550"/>
                  <a:gd name="T76" fmla="*/ 1106 w 1901"/>
                  <a:gd name="T77" fmla="*/ 295 h 550"/>
                  <a:gd name="T78" fmla="*/ 976 w 1901"/>
                  <a:gd name="T79" fmla="*/ 301 h 550"/>
                  <a:gd name="T80" fmla="*/ 843 w 1901"/>
                  <a:gd name="T81" fmla="*/ 298 h 550"/>
                  <a:gd name="T82" fmla="*/ 713 w 1901"/>
                  <a:gd name="T83" fmla="*/ 286 h 550"/>
                  <a:gd name="T84" fmla="*/ 585 w 1901"/>
                  <a:gd name="T85" fmla="*/ 265 h 550"/>
                  <a:gd name="T86" fmla="*/ 460 w 1901"/>
                  <a:gd name="T87" fmla="*/ 235 h 550"/>
                  <a:gd name="T88" fmla="*/ 341 w 1901"/>
                  <a:gd name="T89" fmla="*/ 196 h 550"/>
                  <a:gd name="T90" fmla="*/ 230 w 1901"/>
                  <a:gd name="T91" fmla="*/ 148 h 550"/>
                  <a:gd name="T92" fmla="*/ 128 w 1901"/>
                  <a:gd name="T93" fmla="*/ 92 h 550"/>
                  <a:gd name="T94" fmla="*/ 80 w 1901"/>
                  <a:gd name="T95" fmla="*/ 61 h 550"/>
                  <a:gd name="T96" fmla="*/ 36 w 1901"/>
                  <a:gd name="T97" fmla="*/ 27 h 550"/>
                  <a:gd name="T98" fmla="*/ 34 w 1901"/>
                  <a:gd name="T99" fmla="*/ 29 h 550"/>
                  <a:gd name="T100" fmla="*/ 26 w 1901"/>
                  <a:gd name="T101" fmla="*/ 39 h 550"/>
                  <a:gd name="T102" fmla="*/ 16 w 1901"/>
                  <a:gd name="T103" fmla="*/ 64 h 550"/>
                  <a:gd name="T104" fmla="*/ 8 w 1901"/>
                  <a:gd name="T105" fmla="*/ 98 h 550"/>
                  <a:gd name="T106" fmla="*/ 0 w 1901"/>
                  <a:gd name="T107" fmla="*/ 174 h 550"/>
                  <a:gd name="T108" fmla="*/ 1 w 1901"/>
                  <a:gd name="T109" fmla="*/ 224 h 550"/>
                  <a:gd name="T110" fmla="*/ 5 w 1901"/>
                  <a:gd name="T111" fmla="*/ 246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01" h="550">
                    <a:moveTo>
                      <a:pt x="8" y="251"/>
                    </a:moveTo>
                    <a:lnTo>
                      <a:pt x="8" y="251"/>
                    </a:lnTo>
                    <a:lnTo>
                      <a:pt x="28" y="269"/>
                    </a:lnTo>
                    <a:lnTo>
                      <a:pt x="49" y="286"/>
                    </a:lnTo>
                    <a:lnTo>
                      <a:pt x="70" y="302"/>
                    </a:lnTo>
                    <a:lnTo>
                      <a:pt x="94" y="317"/>
                    </a:lnTo>
                    <a:lnTo>
                      <a:pt x="140" y="347"/>
                    </a:lnTo>
                    <a:lnTo>
                      <a:pt x="189" y="375"/>
                    </a:lnTo>
                    <a:lnTo>
                      <a:pt x="242" y="400"/>
                    </a:lnTo>
                    <a:lnTo>
                      <a:pt x="296" y="424"/>
                    </a:lnTo>
                    <a:lnTo>
                      <a:pt x="352" y="446"/>
                    </a:lnTo>
                    <a:lnTo>
                      <a:pt x="411" y="467"/>
                    </a:lnTo>
                    <a:lnTo>
                      <a:pt x="472" y="484"/>
                    </a:lnTo>
                    <a:lnTo>
                      <a:pt x="533" y="499"/>
                    </a:lnTo>
                    <a:lnTo>
                      <a:pt x="597" y="513"/>
                    </a:lnTo>
                    <a:lnTo>
                      <a:pt x="661" y="524"/>
                    </a:lnTo>
                    <a:lnTo>
                      <a:pt x="726" y="533"/>
                    </a:lnTo>
                    <a:lnTo>
                      <a:pt x="792" y="542"/>
                    </a:lnTo>
                    <a:lnTo>
                      <a:pt x="858" y="546"/>
                    </a:lnTo>
                    <a:lnTo>
                      <a:pt x="927" y="548"/>
                    </a:lnTo>
                    <a:lnTo>
                      <a:pt x="993" y="550"/>
                    </a:lnTo>
                    <a:lnTo>
                      <a:pt x="1060" y="547"/>
                    </a:lnTo>
                    <a:lnTo>
                      <a:pt x="1128" y="543"/>
                    </a:lnTo>
                    <a:lnTo>
                      <a:pt x="1195" y="538"/>
                    </a:lnTo>
                    <a:lnTo>
                      <a:pt x="1260" y="528"/>
                    </a:lnTo>
                    <a:lnTo>
                      <a:pt x="1325" y="517"/>
                    </a:lnTo>
                    <a:lnTo>
                      <a:pt x="1389" y="505"/>
                    </a:lnTo>
                    <a:lnTo>
                      <a:pt x="1453" y="488"/>
                    </a:lnTo>
                    <a:lnTo>
                      <a:pt x="1514" y="471"/>
                    </a:lnTo>
                    <a:lnTo>
                      <a:pt x="1574" y="450"/>
                    </a:lnTo>
                    <a:lnTo>
                      <a:pt x="1633" y="427"/>
                    </a:lnTo>
                    <a:lnTo>
                      <a:pt x="1690" y="401"/>
                    </a:lnTo>
                    <a:lnTo>
                      <a:pt x="1717" y="388"/>
                    </a:lnTo>
                    <a:lnTo>
                      <a:pt x="1744" y="374"/>
                    </a:lnTo>
                    <a:lnTo>
                      <a:pt x="1770" y="359"/>
                    </a:lnTo>
                    <a:lnTo>
                      <a:pt x="1796" y="343"/>
                    </a:lnTo>
                    <a:lnTo>
                      <a:pt x="1821" y="328"/>
                    </a:lnTo>
                    <a:lnTo>
                      <a:pt x="1845" y="310"/>
                    </a:lnTo>
                    <a:lnTo>
                      <a:pt x="1868" y="292"/>
                    </a:lnTo>
                    <a:lnTo>
                      <a:pt x="1891" y="275"/>
                    </a:lnTo>
                    <a:lnTo>
                      <a:pt x="1891" y="275"/>
                    </a:lnTo>
                    <a:lnTo>
                      <a:pt x="1896" y="260"/>
                    </a:lnTo>
                    <a:lnTo>
                      <a:pt x="1898" y="242"/>
                    </a:lnTo>
                    <a:lnTo>
                      <a:pt x="1900" y="223"/>
                    </a:lnTo>
                    <a:lnTo>
                      <a:pt x="1901" y="200"/>
                    </a:lnTo>
                    <a:lnTo>
                      <a:pt x="1901" y="177"/>
                    </a:lnTo>
                    <a:lnTo>
                      <a:pt x="1900" y="153"/>
                    </a:lnTo>
                    <a:lnTo>
                      <a:pt x="1896" y="106"/>
                    </a:lnTo>
                    <a:lnTo>
                      <a:pt x="1893" y="83"/>
                    </a:lnTo>
                    <a:lnTo>
                      <a:pt x="1889" y="61"/>
                    </a:lnTo>
                    <a:lnTo>
                      <a:pt x="1885" y="43"/>
                    </a:lnTo>
                    <a:lnTo>
                      <a:pt x="1879" y="27"/>
                    </a:lnTo>
                    <a:lnTo>
                      <a:pt x="1875" y="13"/>
                    </a:lnTo>
                    <a:lnTo>
                      <a:pt x="1870" y="5"/>
                    </a:lnTo>
                    <a:lnTo>
                      <a:pt x="1867" y="2"/>
                    </a:lnTo>
                    <a:lnTo>
                      <a:pt x="1863" y="1"/>
                    </a:lnTo>
                    <a:lnTo>
                      <a:pt x="1860" y="0"/>
                    </a:lnTo>
                    <a:lnTo>
                      <a:pt x="1857" y="1"/>
                    </a:lnTo>
                    <a:lnTo>
                      <a:pt x="1857" y="1"/>
                    </a:lnTo>
                    <a:lnTo>
                      <a:pt x="1840" y="20"/>
                    </a:lnTo>
                    <a:lnTo>
                      <a:pt x="1821" y="38"/>
                    </a:lnTo>
                    <a:lnTo>
                      <a:pt x="1800" y="54"/>
                    </a:lnTo>
                    <a:lnTo>
                      <a:pt x="1780" y="70"/>
                    </a:lnTo>
                    <a:lnTo>
                      <a:pt x="1758" y="87"/>
                    </a:lnTo>
                    <a:lnTo>
                      <a:pt x="1735" y="102"/>
                    </a:lnTo>
                    <a:lnTo>
                      <a:pt x="1712" y="117"/>
                    </a:lnTo>
                    <a:lnTo>
                      <a:pt x="1689" y="132"/>
                    </a:lnTo>
                    <a:lnTo>
                      <a:pt x="1664" y="145"/>
                    </a:lnTo>
                    <a:lnTo>
                      <a:pt x="1640" y="158"/>
                    </a:lnTo>
                    <a:lnTo>
                      <a:pt x="1587" y="182"/>
                    </a:lnTo>
                    <a:lnTo>
                      <a:pt x="1534" y="204"/>
                    </a:lnTo>
                    <a:lnTo>
                      <a:pt x="1476" y="224"/>
                    </a:lnTo>
                    <a:lnTo>
                      <a:pt x="1418" y="242"/>
                    </a:lnTo>
                    <a:lnTo>
                      <a:pt x="1358" y="257"/>
                    </a:lnTo>
                    <a:lnTo>
                      <a:pt x="1297" y="271"/>
                    </a:lnTo>
                    <a:lnTo>
                      <a:pt x="1234" y="281"/>
                    </a:lnTo>
                    <a:lnTo>
                      <a:pt x="1171" y="290"/>
                    </a:lnTo>
                    <a:lnTo>
                      <a:pt x="1106" y="295"/>
                    </a:lnTo>
                    <a:lnTo>
                      <a:pt x="1041" y="299"/>
                    </a:lnTo>
                    <a:lnTo>
                      <a:pt x="976" y="301"/>
                    </a:lnTo>
                    <a:lnTo>
                      <a:pt x="910" y="301"/>
                    </a:lnTo>
                    <a:lnTo>
                      <a:pt x="843" y="298"/>
                    </a:lnTo>
                    <a:lnTo>
                      <a:pt x="778" y="292"/>
                    </a:lnTo>
                    <a:lnTo>
                      <a:pt x="713" y="286"/>
                    </a:lnTo>
                    <a:lnTo>
                      <a:pt x="649" y="276"/>
                    </a:lnTo>
                    <a:lnTo>
                      <a:pt x="585" y="265"/>
                    </a:lnTo>
                    <a:lnTo>
                      <a:pt x="522" y="250"/>
                    </a:lnTo>
                    <a:lnTo>
                      <a:pt x="460" y="235"/>
                    </a:lnTo>
                    <a:lnTo>
                      <a:pt x="400" y="216"/>
                    </a:lnTo>
                    <a:lnTo>
                      <a:pt x="341" y="196"/>
                    </a:lnTo>
                    <a:lnTo>
                      <a:pt x="284" y="173"/>
                    </a:lnTo>
                    <a:lnTo>
                      <a:pt x="230" y="148"/>
                    </a:lnTo>
                    <a:lnTo>
                      <a:pt x="178" y="121"/>
                    </a:lnTo>
                    <a:lnTo>
                      <a:pt x="128" y="92"/>
                    </a:lnTo>
                    <a:lnTo>
                      <a:pt x="103" y="77"/>
                    </a:lnTo>
                    <a:lnTo>
                      <a:pt x="80" y="61"/>
                    </a:lnTo>
                    <a:lnTo>
                      <a:pt x="58" y="44"/>
                    </a:lnTo>
                    <a:lnTo>
                      <a:pt x="36" y="27"/>
                    </a:lnTo>
                    <a:lnTo>
                      <a:pt x="36" y="27"/>
                    </a:lnTo>
                    <a:lnTo>
                      <a:pt x="34" y="29"/>
                    </a:lnTo>
                    <a:lnTo>
                      <a:pt x="30" y="31"/>
                    </a:lnTo>
                    <a:lnTo>
                      <a:pt x="26" y="39"/>
                    </a:lnTo>
                    <a:lnTo>
                      <a:pt x="20" y="50"/>
                    </a:lnTo>
                    <a:lnTo>
                      <a:pt x="16" y="64"/>
                    </a:lnTo>
                    <a:lnTo>
                      <a:pt x="12" y="80"/>
                    </a:lnTo>
                    <a:lnTo>
                      <a:pt x="8" y="98"/>
                    </a:lnTo>
                    <a:lnTo>
                      <a:pt x="2" y="136"/>
                    </a:lnTo>
                    <a:lnTo>
                      <a:pt x="0" y="174"/>
                    </a:lnTo>
                    <a:lnTo>
                      <a:pt x="0" y="209"/>
                    </a:lnTo>
                    <a:lnTo>
                      <a:pt x="1" y="224"/>
                    </a:lnTo>
                    <a:lnTo>
                      <a:pt x="2" y="237"/>
                    </a:lnTo>
                    <a:lnTo>
                      <a:pt x="5" y="246"/>
                    </a:lnTo>
                    <a:lnTo>
                      <a:pt x="8" y="251"/>
                    </a:lnTo>
                    <a:close/>
                  </a:path>
                </a:pathLst>
              </a:custGeom>
              <a:solidFill>
                <a:srgbClr val="4242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106">
                <a:extLst>
                  <a:ext uri="{FF2B5EF4-FFF2-40B4-BE49-F238E27FC236}">
                    <a16:creationId xmlns:a16="http://schemas.microsoft.com/office/drawing/2014/main" xmlns="" id="{15D3DF27-E0F1-4DCE-B14C-5DD1C0728F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4688" y="4475163"/>
                <a:ext cx="3017837" cy="873125"/>
              </a:xfrm>
              <a:custGeom>
                <a:avLst/>
                <a:gdLst>
                  <a:gd name="T0" fmla="*/ 8 w 1901"/>
                  <a:gd name="T1" fmla="*/ 251 h 550"/>
                  <a:gd name="T2" fmla="*/ 49 w 1901"/>
                  <a:gd name="T3" fmla="*/ 286 h 550"/>
                  <a:gd name="T4" fmla="*/ 94 w 1901"/>
                  <a:gd name="T5" fmla="*/ 317 h 550"/>
                  <a:gd name="T6" fmla="*/ 189 w 1901"/>
                  <a:gd name="T7" fmla="*/ 375 h 550"/>
                  <a:gd name="T8" fmla="*/ 296 w 1901"/>
                  <a:gd name="T9" fmla="*/ 424 h 550"/>
                  <a:gd name="T10" fmla="*/ 411 w 1901"/>
                  <a:gd name="T11" fmla="*/ 467 h 550"/>
                  <a:gd name="T12" fmla="*/ 533 w 1901"/>
                  <a:gd name="T13" fmla="*/ 499 h 550"/>
                  <a:gd name="T14" fmla="*/ 661 w 1901"/>
                  <a:gd name="T15" fmla="*/ 524 h 550"/>
                  <a:gd name="T16" fmla="*/ 792 w 1901"/>
                  <a:gd name="T17" fmla="*/ 542 h 550"/>
                  <a:gd name="T18" fmla="*/ 927 w 1901"/>
                  <a:gd name="T19" fmla="*/ 548 h 550"/>
                  <a:gd name="T20" fmla="*/ 1060 w 1901"/>
                  <a:gd name="T21" fmla="*/ 547 h 550"/>
                  <a:gd name="T22" fmla="*/ 1195 w 1901"/>
                  <a:gd name="T23" fmla="*/ 538 h 550"/>
                  <a:gd name="T24" fmla="*/ 1325 w 1901"/>
                  <a:gd name="T25" fmla="*/ 517 h 550"/>
                  <a:gd name="T26" fmla="*/ 1453 w 1901"/>
                  <a:gd name="T27" fmla="*/ 488 h 550"/>
                  <a:gd name="T28" fmla="*/ 1574 w 1901"/>
                  <a:gd name="T29" fmla="*/ 450 h 550"/>
                  <a:gd name="T30" fmla="*/ 1690 w 1901"/>
                  <a:gd name="T31" fmla="*/ 401 h 550"/>
                  <a:gd name="T32" fmla="*/ 1744 w 1901"/>
                  <a:gd name="T33" fmla="*/ 374 h 550"/>
                  <a:gd name="T34" fmla="*/ 1796 w 1901"/>
                  <a:gd name="T35" fmla="*/ 343 h 550"/>
                  <a:gd name="T36" fmla="*/ 1845 w 1901"/>
                  <a:gd name="T37" fmla="*/ 310 h 550"/>
                  <a:gd name="T38" fmla="*/ 1891 w 1901"/>
                  <a:gd name="T39" fmla="*/ 275 h 550"/>
                  <a:gd name="T40" fmla="*/ 1896 w 1901"/>
                  <a:gd name="T41" fmla="*/ 260 h 550"/>
                  <a:gd name="T42" fmla="*/ 1900 w 1901"/>
                  <a:gd name="T43" fmla="*/ 223 h 550"/>
                  <a:gd name="T44" fmla="*/ 1901 w 1901"/>
                  <a:gd name="T45" fmla="*/ 177 h 550"/>
                  <a:gd name="T46" fmla="*/ 1896 w 1901"/>
                  <a:gd name="T47" fmla="*/ 106 h 550"/>
                  <a:gd name="T48" fmla="*/ 1889 w 1901"/>
                  <a:gd name="T49" fmla="*/ 61 h 550"/>
                  <a:gd name="T50" fmla="*/ 1879 w 1901"/>
                  <a:gd name="T51" fmla="*/ 27 h 550"/>
                  <a:gd name="T52" fmla="*/ 1870 w 1901"/>
                  <a:gd name="T53" fmla="*/ 5 h 550"/>
                  <a:gd name="T54" fmla="*/ 1863 w 1901"/>
                  <a:gd name="T55" fmla="*/ 1 h 550"/>
                  <a:gd name="T56" fmla="*/ 1857 w 1901"/>
                  <a:gd name="T57" fmla="*/ 1 h 550"/>
                  <a:gd name="T58" fmla="*/ 1840 w 1901"/>
                  <a:gd name="T59" fmla="*/ 20 h 550"/>
                  <a:gd name="T60" fmla="*/ 1800 w 1901"/>
                  <a:gd name="T61" fmla="*/ 54 h 550"/>
                  <a:gd name="T62" fmla="*/ 1758 w 1901"/>
                  <a:gd name="T63" fmla="*/ 87 h 550"/>
                  <a:gd name="T64" fmla="*/ 1712 w 1901"/>
                  <a:gd name="T65" fmla="*/ 117 h 550"/>
                  <a:gd name="T66" fmla="*/ 1664 w 1901"/>
                  <a:gd name="T67" fmla="*/ 145 h 550"/>
                  <a:gd name="T68" fmla="*/ 1587 w 1901"/>
                  <a:gd name="T69" fmla="*/ 182 h 550"/>
                  <a:gd name="T70" fmla="*/ 1476 w 1901"/>
                  <a:gd name="T71" fmla="*/ 224 h 550"/>
                  <a:gd name="T72" fmla="*/ 1358 w 1901"/>
                  <a:gd name="T73" fmla="*/ 257 h 550"/>
                  <a:gd name="T74" fmla="*/ 1234 w 1901"/>
                  <a:gd name="T75" fmla="*/ 281 h 550"/>
                  <a:gd name="T76" fmla="*/ 1106 w 1901"/>
                  <a:gd name="T77" fmla="*/ 295 h 550"/>
                  <a:gd name="T78" fmla="*/ 976 w 1901"/>
                  <a:gd name="T79" fmla="*/ 301 h 550"/>
                  <a:gd name="T80" fmla="*/ 843 w 1901"/>
                  <a:gd name="T81" fmla="*/ 298 h 550"/>
                  <a:gd name="T82" fmla="*/ 713 w 1901"/>
                  <a:gd name="T83" fmla="*/ 286 h 550"/>
                  <a:gd name="T84" fmla="*/ 585 w 1901"/>
                  <a:gd name="T85" fmla="*/ 265 h 550"/>
                  <a:gd name="T86" fmla="*/ 460 w 1901"/>
                  <a:gd name="T87" fmla="*/ 235 h 550"/>
                  <a:gd name="T88" fmla="*/ 341 w 1901"/>
                  <a:gd name="T89" fmla="*/ 196 h 550"/>
                  <a:gd name="T90" fmla="*/ 230 w 1901"/>
                  <a:gd name="T91" fmla="*/ 148 h 550"/>
                  <a:gd name="T92" fmla="*/ 128 w 1901"/>
                  <a:gd name="T93" fmla="*/ 92 h 550"/>
                  <a:gd name="T94" fmla="*/ 80 w 1901"/>
                  <a:gd name="T95" fmla="*/ 61 h 550"/>
                  <a:gd name="T96" fmla="*/ 36 w 1901"/>
                  <a:gd name="T97" fmla="*/ 27 h 550"/>
                  <a:gd name="T98" fmla="*/ 34 w 1901"/>
                  <a:gd name="T99" fmla="*/ 29 h 550"/>
                  <a:gd name="T100" fmla="*/ 26 w 1901"/>
                  <a:gd name="T101" fmla="*/ 39 h 550"/>
                  <a:gd name="T102" fmla="*/ 16 w 1901"/>
                  <a:gd name="T103" fmla="*/ 64 h 550"/>
                  <a:gd name="T104" fmla="*/ 8 w 1901"/>
                  <a:gd name="T105" fmla="*/ 98 h 550"/>
                  <a:gd name="T106" fmla="*/ 0 w 1901"/>
                  <a:gd name="T107" fmla="*/ 174 h 550"/>
                  <a:gd name="T108" fmla="*/ 1 w 1901"/>
                  <a:gd name="T109" fmla="*/ 224 h 550"/>
                  <a:gd name="T110" fmla="*/ 5 w 1901"/>
                  <a:gd name="T111" fmla="*/ 246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01" h="550">
                    <a:moveTo>
                      <a:pt x="8" y="251"/>
                    </a:moveTo>
                    <a:lnTo>
                      <a:pt x="8" y="251"/>
                    </a:lnTo>
                    <a:lnTo>
                      <a:pt x="28" y="269"/>
                    </a:lnTo>
                    <a:lnTo>
                      <a:pt x="49" y="286"/>
                    </a:lnTo>
                    <a:lnTo>
                      <a:pt x="70" y="302"/>
                    </a:lnTo>
                    <a:lnTo>
                      <a:pt x="94" y="317"/>
                    </a:lnTo>
                    <a:lnTo>
                      <a:pt x="140" y="347"/>
                    </a:lnTo>
                    <a:lnTo>
                      <a:pt x="189" y="375"/>
                    </a:lnTo>
                    <a:lnTo>
                      <a:pt x="242" y="400"/>
                    </a:lnTo>
                    <a:lnTo>
                      <a:pt x="296" y="424"/>
                    </a:lnTo>
                    <a:lnTo>
                      <a:pt x="352" y="446"/>
                    </a:lnTo>
                    <a:lnTo>
                      <a:pt x="411" y="467"/>
                    </a:lnTo>
                    <a:lnTo>
                      <a:pt x="472" y="484"/>
                    </a:lnTo>
                    <a:lnTo>
                      <a:pt x="533" y="499"/>
                    </a:lnTo>
                    <a:lnTo>
                      <a:pt x="597" y="513"/>
                    </a:lnTo>
                    <a:lnTo>
                      <a:pt x="661" y="524"/>
                    </a:lnTo>
                    <a:lnTo>
                      <a:pt x="726" y="533"/>
                    </a:lnTo>
                    <a:lnTo>
                      <a:pt x="792" y="542"/>
                    </a:lnTo>
                    <a:lnTo>
                      <a:pt x="858" y="546"/>
                    </a:lnTo>
                    <a:lnTo>
                      <a:pt x="927" y="548"/>
                    </a:lnTo>
                    <a:lnTo>
                      <a:pt x="993" y="550"/>
                    </a:lnTo>
                    <a:lnTo>
                      <a:pt x="1060" y="547"/>
                    </a:lnTo>
                    <a:lnTo>
                      <a:pt x="1128" y="543"/>
                    </a:lnTo>
                    <a:lnTo>
                      <a:pt x="1195" y="538"/>
                    </a:lnTo>
                    <a:lnTo>
                      <a:pt x="1260" y="528"/>
                    </a:lnTo>
                    <a:lnTo>
                      <a:pt x="1325" y="517"/>
                    </a:lnTo>
                    <a:lnTo>
                      <a:pt x="1389" y="505"/>
                    </a:lnTo>
                    <a:lnTo>
                      <a:pt x="1453" y="488"/>
                    </a:lnTo>
                    <a:lnTo>
                      <a:pt x="1514" y="471"/>
                    </a:lnTo>
                    <a:lnTo>
                      <a:pt x="1574" y="450"/>
                    </a:lnTo>
                    <a:lnTo>
                      <a:pt x="1633" y="427"/>
                    </a:lnTo>
                    <a:lnTo>
                      <a:pt x="1690" y="401"/>
                    </a:lnTo>
                    <a:lnTo>
                      <a:pt x="1717" y="388"/>
                    </a:lnTo>
                    <a:lnTo>
                      <a:pt x="1744" y="374"/>
                    </a:lnTo>
                    <a:lnTo>
                      <a:pt x="1770" y="359"/>
                    </a:lnTo>
                    <a:lnTo>
                      <a:pt x="1796" y="343"/>
                    </a:lnTo>
                    <a:lnTo>
                      <a:pt x="1821" y="328"/>
                    </a:lnTo>
                    <a:lnTo>
                      <a:pt x="1845" y="310"/>
                    </a:lnTo>
                    <a:lnTo>
                      <a:pt x="1868" y="292"/>
                    </a:lnTo>
                    <a:lnTo>
                      <a:pt x="1891" y="275"/>
                    </a:lnTo>
                    <a:lnTo>
                      <a:pt x="1891" y="275"/>
                    </a:lnTo>
                    <a:lnTo>
                      <a:pt x="1896" y="260"/>
                    </a:lnTo>
                    <a:lnTo>
                      <a:pt x="1898" y="242"/>
                    </a:lnTo>
                    <a:lnTo>
                      <a:pt x="1900" y="223"/>
                    </a:lnTo>
                    <a:lnTo>
                      <a:pt x="1901" y="200"/>
                    </a:lnTo>
                    <a:lnTo>
                      <a:pt x="1901" y="177"/>
                    </a:lnTo>
                    <a:lnTo>
                      <a:pt x="1900" y="153"/>
                    </a:lnTo>
                    <a:lnTo>
                      <a:pt x="1896" y="106"/>
                    </a:lnTo>
                    <a:lnTo>
                      <a:pt x="1893" y="83"/>
                    </a:lnTo>
                    <a:lnTo>
                      <a:pt x="1889" y="61"/>
                    </a:lnTo>
                    <a:lnTo>
                      <a:pt x="1885" y="43"/>
                    </a:lnTo>
                    <a:lnTo>
                      <a:pt x="1879" y="27"/>
                    </a:lnTo>
                    <a:lnTo>
                      <a:pt x="1875" y="13"/>
                    </a:lnTo>
                    <a:lnTo>
                      <a:pt x="1870" y="5"/>
                    </a:lnTo>
                    <a:lnTo>
                      <a:pt x="1867" y="2"/>
                    </a:lnTo>
                    <a:lnTo>
                      <a:pt x="1863" y="1"/>
                    </a:lnTo>
                    <a:lnTo>
                      <a:pt x="1860" y="0"/>
                    </a:lnTo>
                    <a:lnTo>
                      <a:pt x="1857" y="1"/>
                    </a:lnTo>
                    <a:lnTo>
                      <a:pt x="1857" y="1"/>
                    </a:lnTo>
                    <a:lnTo>
                      <a:pt x="1840" y="20"/>
                    </a:lnTo>
                    <a:lnTo>
                      <a:pt x="1821" y="38"/>
                    </a:lnTo>
                    <a:lnTo>
                      <a:pt x="1800" y="54"/>
                    </a:lnTo>
                    <a:lnTo>
                      <a:pt x="1780" y="70"/>
                    </a:lnTo>
                    <a:lnTo>
                      <a:pt x="1758" y="87"/>
                    </a:lnTo>
                    <a:lnTo>
                      <a:pt x="1735" y="102"/>
                    </a:lnTo>
                    <a:lnTo>
                      <a:pt x="1712" y="117"/>
                    </a:lnTo>
                    <a:lnTo>
                      <a:pt x="1689" y="132"/>
                    </a:lnTo>
                    <a:lnTo>
                      <a:pt x="1664" y="145"/>
                    </a:lnTo>
                    <a:lnTo>
                      <a:pt x="1640" y="158"/>
                    </a:lnTo>
                    <a:lnTo>
                      <a:pt x="1587" y="182"/>
                    </a:lnTo>
                    <a:lnTo>
                      <a:pt x="1534" y="204"/>
                    </a:lnTo>
                    <a:lnTo>
                      <a:pt x="1476" y="224"/>
                    </a:lnTo>
                    <a:lnTo>
                      <a:pt x="1418" y="242"/>
                    </a:lnTo>
                    <a:lnTo>
                      <a:pt x="1358" y="257"/>
                    </a:lnTo>
                    <a:lnTo>
                      <a:pt x="1297" y="271"/>
                    </a:lnTo>
                    <a:lnTo>
                      <a:pt x="1234" y="281"/>
                    </a:lnTo>
                    <a:lnTo>
                      <a:pt x="1171" y="290"/>
                    </a:lnTo>
                    <a:lnTo>
                      <a:pt x="1106" y="295"/>
                    </a:lnTo>
                    <a:lnTo>
                      <a:pt x="1041" y="299"/>
                    </a:lnTo>
                    <a:lnTo>
                      <a:pt x="976" y="301"/>
                    </a:lnTo>
                    <a:lnTo>
                      <a:pt x="910" y="301"/>
                    </a:lnTo>
                    <a:lnTo>
                      <a:pt x="843" y="298"/>
                    </a:lnTo>
                    <a:lnTo>
                      <a:pt x="778" y="292"/>
                    </a:lnTo>
                    <a:lnTo>
                      <a:pt x="713" y="286"/>
                    </a:lnTo>
                    <a:lnTo>
                      <a:pt x="649" y="276"/>
                    </a:lnTo>
                    <a:lnTo>
                      <a:pt x="585" y="265"/>
                    </a:lnTo>
                    <a:lnTo>
                      <a:pt x="522" y="250"/>
                    </a:lnTo>
                    <a:lnTo>
                      <a:pt x="460" y="235"/>
                    </a:lnTo>
                    <a:lnTo>
                      <a:pt x="400" y="216"/>
                    </a:lnTo>
                    <a:lnTo>
                      <a:pt x="341" y="196"/>
                    </a:lnTo>
                    <a:lnTo>
                      <a:pt x="284" y="173"/>
                    </a:lnTo>
                    <a:lnTo>
                      <a:pt x="230" y="148"/>
                    </a:lnTo>
                    <a:lnTo>
                      <a:pt x="178" y="121"/>
                    </a:lnTo>
                    <a:lnTo>
                      <a:pt x="128" y="92"/>
                    </a:lnTo>
                    <a:lnTo>
                      <a:pt x="103" y="77"/>
                    </a:lnTo>
                    <a:lnTo>
                      <a:pt x="80" y="61"/>
                    </a:lnTo>
                    <a:lnTo>
                      <a:pt x="58" y="44"/>
                    </a:lnTo>
                    <a:lnTo>
                      <a:pt x="36" y="27"/>
                    </a:lnTo>
                    <a:lnTo>
                      <a:pt x="36" y="27"/>
                    </a:lnTo>
                    <a:lnTo>
                      <a:pt x="34" y="29"/>
                    </a:lnTo>
                    <a:lnTo>
                      <a:pt x="30" y="31"/>
                    </a:lnTo>
                    <a:lnTo>
                      <a:pt x="26" y="39"/>
                    </a:lnTo>
                    <a:lnTo>
                      <a:pt x="20" y="50"/>
                    </a:lnTo>
                    <a:lnTo>
                      <a:pt x="16" y="64"/>
                    </a:lnTo>
                    <a:lnTo>
                      <a:pt x="12" y="80"/>
                    </a:lnTo>
                    <a:lnTo>
                      <a:pt x="8" y="98"/>
                    </a:lnTo>
                    <a:lnTo>
                      <a:pt x="2" y="136"/>
                    </a:lnTo>
                    <a:lnTo>
                      <a:pt x="0" y="174"/>
                    </a:lnTo>
                    <a:lnTo>
                      <a:pt x="0" y="209"/>
                    </a:lnTo>
                    <a:lnTo>
                      <a:pt x="1" y="224"/>
                    </a:lnTo>
                    <a:lnTo>
                      <a:pt x="2" y="237"/>
                    </a:lnTo>
                    <a:lnTo>
                      <a:pt x="5" y="246"/>
                    </a:lnTo>
                    <a:lnTo>
                      <a:pt x="8" y="25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107">
                <a:extLst>
                  <a:ext uri="{FF2B5EF4-FFF2-40B4-BE49-F238E27FC236}">
                    <a16:creationId xmlns:a16="http://schemas.microsoft.com/office/drawing/2014/main" xmlns="" id="{0F8B9379-BB2A-49D2-87BF-D09B264780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4688" y="4476750"/>
                <a:ext cx="3017837" cy="871537"/>
              </a:xfrm>
              <a:custGeom>
                <a:avLst/>
                <a:gdLst>
                  <a:gd name="T0" fmla="*/ 28 w 1901"/>
                  <a:gd name="T1" fmla="*/ 268 h 549"/>
                  <a:gd name="T2" fmla="*/ 94 w 1901"/>
                  <a:gd name="T3" fmla="*/ 316 h 549"/>
                  <a:gd name="T4" fmla="*/ 242 w 1901"/>
                  <a:gd name="T5" fmla="*/ 399 h 549"/>
                  <a:gd name="T6" fmla="*/ 411 w 1901"/>
                  <a:gd name="T7" fmla="*/ 466 h 549"/>
                  <a:gd name="T8" fmla="*/ 597 w 1901"/>
                  <a:gd name="T9" fmla="*/ 512 h 549"/>
                  <a:gd name="T10" fmla="*/ 792 w 1901"/>
                  <a:gd name="T11" fmla="*/ 541 h 549"/>
                  <a:gd name="T12" fmla="*/ 993 w 1901"/>
                  <a:gd name="T13" fmla="*/ 549 h 549"/>
                  <a:gd name="T14" fmla="*/ 1195 w 1901"/>
                  <a:gd name="T15" fmla="*/ 537 h 549"/>
                  <a:gd name="T16" fmla="*/ 1389 w 1901"/>
                  <a:gd name="T17" fmla="*/ 504 h 549"/>
                  <a:gd name="T18" fmla="*/ 1574 w 1901"/>
                  <a:gd name="T19" fmla="*/ 449 h 549"/>
                  <a:gd name="T20" fmla="*/ 1717 w 1901"/>
                  <a:gd name="T21" fmla="*/ 387 h 549"/>
                  <a:gd name="T22" fmla="*/ 1796 w 1901"/>
                  <a:gd name="T23" fmla="*/ 342 h 549"/>
                  <a:gd name="T24" fmla="*/ 1868 w 1901"/>
                  <a:gd name="T25" fmla="*/ 291 h 549"/>
                  <a:gd name="T26" fmla="*/ 1896 w 1901"/>
                  <a:gd name="T27" fmla="*/ 260 h 549"/>
                  <a:gd name="T28" fmla="*/ 1901 w 1901"/>
                  <a:gd name="T29" fmla="*/ 201 h 549"/>
                  <a:gd name="T30" fmla="*/ 1890 w 1901"/>
                  <a:gd name="T31" fmla="*/ 65 h 549"/>
                  <a:gd name="T32" fmla="*/ 1876 w 1901"/>
                  <a:gd name="T33" fmla="*/ 16 h 549"/>
                  <a:gd name="T34" fmla="*/ 1863 w 1901"/>
                  <a:gd name="T35" fmla="*/ 0 h 549"/>
                  <a:gd name="T36" fmla="*/ 1857 w 1901"/>
                  <a:gd name="T37" fmla="*/ 0 h 549"/>
                  <a:gd name="T38" fmla="*/ 1819 w 1901"/>
                  <a:gd name="T39" fmla="*/ 37 h 549"/>
                  <a:gd name="T40" fmla="*/ 1778 w 1901"/>
                  <a:gd name="T41" fmla="*/ 71 h 549"/>
                  <a:gd name="T42" fmla="*/ 1679 w 1901"/>
                  <a:gd name="T43" fmla="*/ 136 h 549"/>
                  <a:gd name="T44" fmla="*/ 1593 w 1901"/>
                  <a:gd name="T45" fmla="*/ 178 h 549"/>
                  <a:gd name="T46" fmla="*/ 1504 w 1901"/>
                  <a:gd name="T47" fmla="*/ 214 h 549"/>
                  <a:gd name="T48" fmla="*/ 1465 w 1901"/>
                  <a:gd name="T49" fmla="*/ 227 h 549"/>
                  <a:gd name="T50" fmla="*/ 1416 w 1901"/>
                  <a:gd name="T51" fmla="*/ 278 h 549"/>
                  <a:gd name="T52" fmla="*/ 1353 w 1901"/>
                  <a:gd name="T53" fmla="*/ 321 h 549"/>
                  <a:gd name="T54" fmla="*/ 1276 w 1901"/>
                  <a:gd name="T55" fmla="*/ 359 h 549"/>
                  <a:gd name="T56" fmla="*/ 1188 w 1901"/>
                  <a:gd name="T57" fmla="*/ 391 h 549"/>
                  <a:gd name="T58" fmla="*/ 1091 w 1901"/>
                  <a:gd name="T59" fmla="*/ 417 h 549"/>
                  <a:gd name="T60" fmla="*/ 986 w 1901"/>
                  <a:gd name="T61" fmla="*/ 434 h 549"/>
                  <a:gd name="T62" fmla="*/ 763 w 1901"/>
                  <a:gd name="T63" fmla="*/ 452 h 549"/>
                  <a:gd name="T64" fmla="*/ 535 w 1901"/>
                  <a:gd name="T65" fmla="*/ 444 h 549"/>
                  <a:gd name="T66" fmla="*/ 423 w 1901"/>
                  <a:gd name="T67" fmla="*/ 429 h 549"/>
                  <a:gd name="T68" fmla="*/ 325 w 1901"/>
                  <a:gd name="T69" fmla="*/ 406 h 549"/>
                  <a:gd name="T70" fmla="*/ 245 w 1901"/>
                  <a:gd name="T71" fmla="*/ 377 h 549"/>
                  <a:gd name="T72" fmla="*/ 178 w 1901"/>
                  <a:gd name="T73" fmla="*/ 343 h 549"/>
                  <a:gd name="T74" fmla="*/ 124 w 1901"/>
                  <a:gd name="T75" fmla="*/ 306 h 549"/>
                  <a:gd name="T76" fmla="*/ 60 w 1901"/>
                  <a:gd name="T77" fmla="*/ 245 h 549"/>
                  <a:gd name="T78" fmla="*/ 19 w 1901"/>
                  <a:gd name="T79" fmla="*/ 182 h 549"/>
                  <a:gd name="T80" fmla="*/ 2 w 1901"/>
                  <a:gd name="T81" fmla="*/ 140 h 549"/>
                  <a:gd name="T82" fmla="*/ 0 w 1901"/>
                  <a:gd name="T83" fmla="*/ 165 h 549"/>
                  <a:gd name="T84" fmla="*/ 2 w 1901"/>
                  <a:gd name="T85" fmla="*/ 236 h 549"/>
                  <a:gd name="T86" fmla="*/ 8 w 1901"/>
                  <a:gd name="T87" fmla="*/ 250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901" h="549">
                    <a:moveTo>
                      <a:pt x="8" y="250"/>
                    </a:moveTo>
                    <a:lnTo>
                      <a:pt x="8" y="250"/>
                    </a:lnTo>
                    <a:lnTo>
                      <a:pt x="28" y="268"/>
                    </a:lnTo>
                    <a:lnTo>
                      <a:pt x="49" y="285"/>
                    </a:lnTo>
                    <a:lnTo>
                      <a:pt x="70" y="301"/>
                    </a:lnTo>
                    <a:lnTo>
                      <a:pt x="94" y="316"/>
                    </a:lnTo>
                    <a:lnTo>
                      <a:pt x="140" y="346"/>
                    </a:lnTo>
                    <a:lnTo>
                      <a:pt x="189" y="374"/>
                    </a:lnTo>
                    <a:lnTo>
                      <a:pt x="242" y="399"/>
                    </a:lnTo>
                    <a:lnTo>
                      <a:pt x="296" y="423"/>
                    </a:lnTo>
                    <a:lnTo>
                      <a:pt x="352" y="445"/>
                    </a:lnTo>
                    <a:lnTo>
                      <a:pt x="411" y="466"/>
                    </a:lnTo>
                    <a:lnTo>
                      <a:pt x="472" y="483"/>
                    </a:lnTo>
                    <a:lnTo>
                      <a:pt x="533" y="498"/>
                    </a:lnTo>
                    <a:lnTo>
                      <a:pt x="597" y="512"/>
                    </a:lnTo>
                    <a:lnTo>
                      <a:pt x="661" y="523"/>
                    </a:lnTo>
                    <a:lnTo>
                      <a:pt x="726" y="532"/>
                    </a:lnTo>
                    <a:lnTo>
                      <a:pt x="792" y="541"/>
                    </a:lnTo>
                    <a:lnTo>
                      <a:pt x="858" y="545"/>
                    </a:lnTo>
                    <a:lnTo>
                      <a:pt x="927" y="547"/>
                    </a:lnTo>
                    <a:lnTo>
                      <a:pt x="993" y="549"/>
                    </a:lnTo>
                    <a:lnTo>
                      <a:pt x="1060" y="546"/>
                    </a:lnTo>
                    <a:lnTo>
                      <a:pt x="1128" y="542"/>
                    </a:lnTo>
                    <a:lnTo>
                      <a:pt x="1195" y="537"/>
                    </a:lnTo>
                    <a:lnTo>
                      <a:pt x="1260" y="527"/>
                    </a:lnTo>
                    <a:lnTo>
                      <a:pt x="1325" y="516"/>
                    </a:lnTo>
                    <a:lnTo>
                      <a:pt x="1389" y="504"/>
                    </a:lnTo>
                    <a:lnTo>
                      <a:pt x="1453" y="487"/>
                    </a:lnTo>
                    <a:lnTo>
                      <a:pt x="1514" y="470"/>
                    </a:lnTo>
                    <a:lnTo>
                      <a:pt x="1574" y="449"/>
                    </a:lnTo>
                    <a:lnTo>
                      <a:pt x="1633" y="426"/>
                    </a:lnTo>
                    <a:lnTo>
                      <a:pt x="1690" y="400"/>
                    </a:lnTo>
                    <a:lnTo>
                      <a:pt x="1717" y="387"/>
                    </a:lnTo>
                    <a:lnTo>
                      <a:pt x="1744" y="373"/>
                    </a:lnTo>
                    <a:lnTo>
                      <a:pt x="1770" y="358"/>
                    </a:lnTo>
                    <a:lnTo>
                      <a:pt x="1796" y="342"/>
                    </a:lnTo>
                    <a:lnTo>
                      <a:pt x="1821" y="327"/>
                    </a:lnTo>
                    <a:lnTo>
                      <a:pt x="1845" y="309"/>
                    </a:lnTo>
                    <a:lnTo>
                      <a:pt x="1868" y="291"/>
                    </a:lnTo>
                    <a:lnTo>
                      <a:pt x="1891" y="274"/>
                    </a:lnTo>
                    <a:lnTo>
                      <a:pt x="1891" y="274"/>
                    </a:lnTo>
                    <a:lnTo>
                      <a:pt x="1896" y="260"/>
                    </a:lnTo>
                    <a:lnTo>
                      <a:pt x="1898" y="242"/>
                    </a:lnTo>
                    <a:lnTo>
                      <a:pt x="1900" y="223"/>
                    </a:lnTo>
                    <a:lnTo>
                      <a:pt x="1901" y="201"/>
                    </a:lnTo>
                    <a:lnTo>
                      <a:pt x="1900" y="155"/>
                    </a:lnTo>
                    <a:lnTo>
                      <a:pt x="1896" y="109"/>
                    </a:lnTo>
                    <a:lnTo>
                      <a:pt x="1890" y="65"/>
                    </a:lnTo>
                    <a:lnTo>
                      <a:pt x="1886" y="46"/>
                    </a:lnTo>
                    <a:lnTo>
                      <a:pt x="1881" y="30"/>
                    </a:lnTo>
                    <a:lnTo>
                      <a:pt x="1876" y="16"/>
                    </a:lnTo>
                    <a:lnTo>
                      <a:pt x="1871" y="7"/>
                    </a:lnTo>
                    <a:lnTo>
                      <a:pt x="1866" y="0"/>
                    </a:lnTo>
                    <a:lnTo>
                      <a:pt x="1863" y="0"/>
                    </a:lnTo>
                    <a:lnTo>
                      <a:pt x="1860" y="0"/>
                    </a:lnTo>
                    <a:lnTo>
                      <a:pt x="1860" y="0"/>
                    </a:lnTo>
                    <a:lnTo>
                      <a:pt x="1857" y="0"/>
                    </a:lnTo>
                    <a:lnTo>
                      <a:pt x="1857" y="0"/>
                    </a:lnTo>
                    <a:lnTo>
                      <a:pt x="1838" y="19"/>
                    </a:lnTo>
                    <a:lnTo>
                      <a:pt x="1819" y="37"/>
                    </a:lnTo>
                    <a:lnTo>
                      <a:pt x="1799" y="54"/>
                    </a:lnTo>
                    <a:lnTo>
                      <a:pt x="1778" y="71"/>
                    </a:lnTo>
                    <a:lnTo>
                      <a:pt x="1778" y="71"/>
                    </a:lnTo>
                    <a:lnTo>
                      <a:pt x="1746" y="94"/>
                    </a:lnTo>
                    <a:lnTo>
                      <a:pt x="1713" y="116"/>
                    </a:lnTo>
                    <a:lnTo>
                      <a:pt x="1679" y="136"/>
                    </a:lnTo>
                    <a:lnTo>
                      <a:pt x="1644" y="154"/>
                    </a:lnTo>
                    <a:lnTo>
                      <a:pt x="1644" y="154"/>
                    </a:lnTo>
                    <a:lnTo>
                      <a:pt x="1593" y="178"/>
                    </a:lnTo>
                    <a:lnTo>
                      <a:pt x="1542" y="200"/>
                    </a:lnTo>
                    <a:lnTo>
                      <a:pt x="1542" y="200"/>
                    </a:lnTo>
                    <a:lnTo>
                      <a:pt x="1504" y="214"/>
                    </a:lnTo>
                    <a:lnTo>
                      <a:pt x="1465" y="227"/>
                    </a:lnTo>
                    <a:lnTo>
                      <a:pt x="1465" y="227"/>
                    </a:lnTo>
                    <a:lnTo>
                      <a:pt x="1465" y="227"/>
                    </a:lnTo>
                    <a:lnTo>
                      <a:pt x="1450" y="245"/>
                    </a:lnTo>
                    <a:lnTo>
                      <a:pt x="1434" y="261"/>
                    </a:lnTo>
                    <a:lnTo>
                      <a:pt x="1416" y="278"/>
                    </a:lnTo>
                    <a:lnTo>
                      <a:pt x="1397" y="293"/>
                    </a:lnTo>
                    <a:lnTo>
                      <a:pt x="1376" y="308"/>
                    </a:lnTo>
                    <a:lnTo>
                      <a:pt x="1353" y="321"/>
                    </a:lnTo>
                    <a:lnTo>
                      <a:pt x="1329" y="335"/>
                    </a:lnTo>
                    <a:lnTo>
                      <a:pt x="1304" y="347"/>
                    </a:lnTo>
                    <a:lnTo>
                      <a:pt x="1276" y="359"/>
                    </a:lnTo>
                    <a:lnTo>
                      <a:pt x="1248" y="370"/>
                    </a:lnTo>
                    <a:lnTo>
                      <a:pt x="1219" y="381"/>
                    </a:lnTo>
                    <a:lnTo>
                      <a:pt x="1188" y="391"/>
                    </a:lnTo>
                    <a:lnTo>
                      <a:pt x="1157" y="400"/>
                    </a:lnTo>
                    <a:lnTo>
                      <a:pt x="1124" y="408"/>
                    </a:lnTo>
                    <a:lnTo>
                      <a:pt x="1091" y="417"/>
                    </a:lnTo>
                    <a:lnTo>
                      <a:pt x="1057" y="423"/>
                    </a:lnTo>
                    <a:lnTo>
                      <a:pt x="1022" y="429"/>
                    </a:lnTo>
                    <a:lnTo>
                      <a:pt x="986" y="434"/>
                    </a:lnTo>
                    <a:lnTo>
                      <a:pt x="914" y="444"/>
                    </a:lnTo>
                    <a:lnTo>
                      <a:pt x="839" y="449"/>
                    </a:lnTo>
                    <a:lnTo>
                      <a:pt x="763" y="452"/>
                    </a:lnTo>
                    <a:lnTo>
                      <a:pt x="687" y="452"/>
                    </a:lnTo>
                    <a:lnTo>
                      <a:pt x="611" y="449"/>
                    </a:lnTo>
                    <a:lnTo>
                      <a:pt x="535" y="444"/>
                    </a:lnTo>
                    <a:lnTo>
                      <a:pt x="460" y="434"/>
                    </a:lnTo>
                    <a:lnTo>
                      <a:pt x="460" y="434"/>
                    </a:lnTo>
                    <a:lnTo>
                      <a:pt x="423" y="429"/>
                    </a:lnTo>
                    <a:lnTo>
                      <a:pt x="389" y="422"/>
                    </a:lnTo>
                    <a:lnTo>
                      <a:pt x="356" y="414"/>
                    </a:lnTo>
                    <a:lnTo>
                      <a:pt x="325" y="406"/>
                    </a:lnTo>
                    <a:lnTo>
                      <a:pt x="296" y="398"/>
                    </a:lnTo>
                    <a:lnTo>
                      <a:pt x="269" y="387"/>
                    </a:lnTo>
                    <a:lnTo>
                      <a:pt x="245" y="377"/>
                    </a:lnTo>
                    <a:lnTo>
                      <a:pt x="220" y="366"/>
                    </a:lnTo>
                    <a:lnTo>
                      <a:pt x="198" y="355"/>
                    </a:lnTo>
                    <a:lnTo>
                      <a:pt x="178" y="343"/>
                    </a:lnTo>
                    <a:lnTo>
                      <a:pt x="158" y="331"/>
                    </a:lnTo>
                    <a:lnTo>
                      <a:pt x="140" y="319"/>
                    </a:lnTo>
                    <a:lnTo>
                      <a:pt x="124" y="306"/>
                    </a:lnTo>
                    <a:lnTo>
                      <a:pt x="109" y="294"/>
                    </a:lnTo>
                    <a:lnTo>
                      <a:pt x="83" y="270"/>
                    </a:lnTo>
                    <a:lnTo>
                      <a:pt x="60" y="245"/>
                    </a:lnTo>
                    <a:lnTo>
                      <a:pt x="42" y="222"/>
                    </a:lnTo>
                    <a:lnTo>
                      <a:pt x="28" y="201"/>
                    </a:lnTo>
                    <a:lnTo>
                      <a:pt x="19" y="182"/>
                    </a:lnTo>
                    <a:lnTo>
                      <a:pt x="11" y="166"/>
                    </a:lnTo>
                    <a:lnTo>
                      <a:pt x="6" y="154"/>
                    </a:lnTo>
                    <a:lnTo>
                      <a:pt x="2" y="140"/>
                    </a:lnTo>
                    <a:lnTo>
                      <a:pt x="2" y="140"/>
                    </a:lnTo>
                    <a:lnTo>
                      <a:pt x="1" y="150"/>
                    </a:lnTo>
                    <a:lnTo>
                      <a:pt x="0" y="165"/>
                    </a:lnTo>
                    <a:lnTo>
                      <a:pt x="0" y="201"/>
                    </a:lnTo>
                    <a:lnTo>
                      <a:pt x="1" y="219"/>
                    </a:lnTo>
                    <a:lnTo>
                      <a:pt x="2" y="236"/>
                    </a:lnTo>
                    <a:lnTo>
                      <a:pt x="5" y="246"/>
                    </a:lnTo>
                    <a:lnTo>
                      <a:pt x="6" y="249"/>
                    </a:lnTo>
                    <a:lnTo>
                      <a:pt x="8" y="250"/>
                    </a:lnTo>
                    <a:close/>
                  </a:path>
                </a:pathLst>
              </a:custGeom>
              <a:solidFill>
                <a:srgbClr val="27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108">
                <a:extLst>
                  <a:ext uri="{FF2B5EF4-FFF2-40B4-BE49-F238E27FC236}">
                    <a16:creationId xmlns:a16="http://schemas.microsoft.com/office/drawing/2014/main" xmlns="" id="{EE7284FE-6CAB-47A2-A43A-D9947AB5CD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4688" y="4476750"/>
                <a:ext cx="3017837" cy="871537"/>
              </a:xfrm>
              <a:custGeom>
                <a:avLst/>
                <a:gdLst>
                  <a:gd name="T0" fmla="*/ 28 w 1901"/>
                  <a:gd name="T1" fmla="*/ 268 h 549"/>
                  <a:gd name="T2" fmla="*/ 94 w 1901"/>
                  <a:gd name="T3" fmla="*/ 316 h 549"/>
                  <a:gd name="T4" fmla="*/ 242 w 1901"/>
                  <a:gd name="T5" fmla="*/ 399 h 549"/>
                  <a:gd name="T6" fmla="*/ 411 w 1901"/>
                  <a:gd name="T7" fmla="*/ 466 h 549"/>
                  <a:gd name="T8" fmla="*/ 597 w 1901"/>
                  <a:gd name="T9" fmla="*/ 512 h 549"/>
                  <a:gd name="T10" fmla="*/ 792 w 1901"/>
                  <a:gd name="T11" fmla="*/ 541 h 549"/>
                  <a:gd name="T12" fmla="*/ 993 w 1901"/>
                  <a:gd name="T13" fmla="*/ 549 h 549"/>
                  <a:gd name="T14" fmla="*/ 1195 w 1901"/>
                  <a:gd name="T15" fmla="*/ 537 h 549"/>
                  <a:gd name="T16" fmla="*/ 1389 w 1901"/>
                  <a:gd name="T17" fmla="*/ 504 h 549"/>
                  <a:gd name="T18" fmla="*/ 1574 w 1901"/>
                  <a:gd name="T19" fmla="*/ 449 h 549"/>
                  <a:gd name="T20" fmla="*/ 1717 w 1901"/>
                  <a:gd name="T21" fmla="*/ 387 h 549"/>
                  <a:gd name="T22" fmla="*/ 1796 w 1901"/>
                  <a:gd name="T23" fmla="*/ 342 h 549"/>
                  <a:gd name="T24" fmla="*/ 1868 w 1901"/>
                  <a:gd name="T25" fmla="*/ 291 h 549"/>
                  <a:gd name="T26" fmla="*/ 1896 w 1901"/>
                  <a:gd name="T27" fmla="*/ 260 h 549"/>
                  <a:gd name="T28" fmla="*/ 1901 w 1901"/>
                  <a:gd name="T29" fmla="*/ 201 h 549"/>
                  <a:gd name="T30" fmla="*/ 1890 w 1901"/>
                  <a:gd name="T31" fmla="*/ 65 h 549"/>
                  <a:gd name="T32" fmla="*/ 1876 w 1901"/>
                  <a:gd name="T33" fmla="*/ 16 h 549"/>
                  <a:gd name="T34" fmla="*/ 1863 w 1901"/>
                  <a:gd name="T35" fmla="*/ 0 h 549"/>
                  <a:gd name="T36" fmla="*/ 1857 w 1901"/>
                  <a:gd name="T37" fmla="*/ 0 h 549"/>
                  <a:gd name="T38" fmla="*/ 1819 w 1901"/>
                  <a:gd name="T39" fmla="*/ 37 h 549"/>
                  <a:gd name="T40" fmla="*/ 1778 w 1901"/>
                  <a:gd name="T41" fmla="*/ 71 h 549"/>
                  <a:gd name="T42" fmla="*/ 1679 w 1901"/>
                  <a:gd name="T43" fmla="*/ 136 h 549"/>
                  <a:gd name="T44" fmla="*/ 1593 w 1901"/>
                  <a:gd name="T45" fmla="*/ 178 h 549"/>
                  <a:gd name="T46" fmla="*/ 1504 w 1901"/>
                  <a:gd name="T47" fmla="*/ 214 h 549"/>
                  <a:gd name="T48" fmla="*/ 1465 w 1901"/>
                  <a:gd name="T49" fmla="*/ 227 h 549"/>
                  <a:gd name="T50" fmla="*/ 1416 w 1901"/>
                  <a:gd name="T51" fmla="*/ 278 h 549"/>
                  <a:gd name="T52" fmla="*/ 1353 w 1901"/>
                  <a:gd name="T53" fmla="*/ 321 h 549"/>
                  <a:gd name="T54" fmla="*/ 1276 w 1901"/>
                  <a:gd name="T55" fmla="*/ 359 h 549"/>
                  <a:gd name="T56" fmla="*/ 1188 w 1901"/>
                  <a:gd name="T57" fmla="*/ 391 h 549"/>
                  <a:gd name="T58" fmla="*/ 1091 w 1901"/>
                  <a:gd name="T59" fmla="*/ 417 h 549"/>
                  <a:gd name="T60" fmla="*/ 986 w 1901"/>
                  <a:gd name="T61" fmla="*/ 434 h 549"/>
                  <a:gd name="T62" fmla="*/ 763 w 1901"/>
                  <a:gd name="T63" fmla="*/ 452 h 549"/>
                  <a:gd name="T64" fmla="*/ 535 w 1901"/>
                  <a:gd name="T65" fmla="*/ 444 h 549"/>
                  <a:gd name="T66" fmla="*/ 423 w 1901"/>
                  <a:gd name="T67" fmla="*/ 429 h 549"/>
                  <a:gd name="T68" fmla="*/ 325 w 1901"/>
                  <a:gd name="T69" fmla="*/ 406 h 549"/>
                  <a:gd name="T70" fmla="*/ 245 w 1901"/>
                  <a:gd name="T71" fmla="*/ 377 h 549"/>
                  <a:gd name="T72" fmla="*/ 178 w 1901"/>
                  <a:gd name="T73" fmla="*/ 343 h 549"/>
                  <a:gd name="T74" fmla="*/ 124 w 1901"/>
                  <a:gd name="T75" fmla="*/ 306 h 549"/>
                  <a:gd name="T76" fmla="*/ 60 w 1901"/>
                  <a:gd name="T77" fmla="*/ 245 h 549"/>
                  <a:gd name="T78" fmla="*/ 19 w 1901"/>
                  <a:gd name="T79" fmla="*/ 182 h 549"/>
                  <a:gd name="T80" fmla="*/ 2 w 1901"/>
                  <a:gd name="T81" fmla="*/ 140 h 549"/>
                  <a:gd name="T82" fmla="*/ 0 w 1901"/>
                  <a:gd name="T83" fmla="*/ 165 h 549"/>
                  <a:gd name="T84" fmla="*/ 2 w 1901"/>
                  <a:gd name="T85" fmla="*/ 236 h 549"/>
                  <a:gd name="T86" fmla="*/ 8 w 1901"/>
                  <a:gd name="T87" fmla="*/ 250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901" h="549">
                    <a:moveTo>
                      <a:pt x="8" y="250"/>
                    </a:moveTo>
                    <a:lnTo>
                      <a:pt x="8" y="250"/>
                    </a:lnTo>
                    <a:lnTo>
                      <a:pt x="28" y="268"/>
                    </a:lnTo>
                    <a:lnTo>
                      <a:pt x="49" y="285"/>
                    </a:lnTo>
                    <a:lnTo>
                      <a:pt x="70" y="301"/>
                    </a:lnTo>
                    <a:lnTo>
                      <a:pt x="94" y="316"/>
                    </a:lnTo>
                    <a:lnTo>
                      <a:pt x="140" y="346"/>
                    </a:lnTo>
                    <a:lnTo>
                      <a:pt x="189" y="374"/>
                    </a:lnTo>
                    <a:lnTo>
                      <a:pt x="242" y="399"/>
                    </a:lnTo>
                    <a:lnTo>
                      <a:pt x="296" y="423"/>
                    </a:lnTo>
                    <a:lnTo>
                      <a:pt x="352" y="445"/>
                    </a:lnTo>
                    <a:lnTo>
                      <a:pt x="411" y="466"/>
                    </a:lnTo>
                    <a:lnTo>
                      <a:pt x="472" y="483"/>
                    </a:lnTo>
                    <a:lnTo>
                      <a:pt x="533" y="498"/>
                    </a:lnTo>
                    <a:lnTo>
                      <a:pt x="597" y="512"/>
                    </a:lnTo>
                    <a:lnTo>
                      <a:pt x="661" y="523"/>
                    </a:lnTo>
                    <a:lnTo>
                      <a:pt x="726" y="532"/>
                    </a:lnTo>
                    <a:lnTo>
                      <a:pt x="792" y="541"/>
                    </a:lnTo>
                    <a:lnTo>
                      <a:pt x="858" y="545"/>
                    </a:lnTo>
                    <a:lnTo>
                      <a:pt x="927" y="547"/>
                    </a:lnTo>
                    <a:lnTo>
                      <a:pt x="993" y="549"/>
                    </a:lnTo>
                    <a:lnTo>
                      <a:pt x="1060" y="546"/>
                    </a:lnTo>
                    <a:lnTo>
                      <a:pt x="1128" y="542"/>
                    </a:lnTo>
                    <a:lnTo>
                      <a:pt x="1195" y="537"/>
                    </a:lnTo>
                    <a:lnTo>
                      <a:pt x="1260" y="527"/>
                    </a:lnTo>
                    <a:lnTo>
                      <a:pt x="1325" y="516"/>
                    </a:lnTo>
                    <a:lnTo>
                      <a:pt x="1389" y="504"/>
                    </a:lnTo>
                    <a:lnTo>
                      <a:pt x="1453" y="487"/>
                    </a:lnTo>
                    <a:lnTo>
                      <a:pt x="1514" y="470"/>
                    </a:lnTo>
                    <a:lnTo>
                      <a:pt x="1574" y="449"/>
                    </a:lnTo>
                    <a:lnTo>
                      <a:pt x="1633" y="426"/>
                    </a:lnTo>
                    <a:lnTo>
                      <a:pt x="1690" y="400"/>
                    </a:lnTo>
                    <a:lnTo>
                      <a:pt x="1717" y="387"/>
                    </a:lnTo>
                    <a:lnTo>
                      <a:pt x="1744" y="373"/>
                    </a:lnTo>
                    <a:lnTo>
                      <a:pt x="1770" y="358"/>
                    </a:lnTo>
                    <a:lnTo>
                      <a:pt x="1796" y="342"/>
                    </a:lnTo>
                    <a:lnTo>
                      <a:pt x="1821" y="327"/>
                    </a:lnTo>
                    <a:lnTo>
                      <a:pt x="1845" y="309"/>
                    </a:lnTo>
                    <a:lnTo>
                      <a:pt x="1868" y="291"/>
                    </a:lnTo>
                    <a:lnTo>
                      <a:pt x="1891" y="274"/>
                    </a:lnTo>
                    <a:lnTo>
                      <a:pt x="1891" y="274"/>
                    </a:lnTo>
                    <a:lnTo>
                      <a:pt x="1896" y="260"/>
                    </a:lnTo>
                    <a:lnTo>
                      <a:pt x="1898" y="242"/>
                    </a:lnTo>
                    <a:lnTo>
                      <a:pt x="1900" y="223"/>
                    </a:lnTo>
                    <a:lnTo>
                      <a:pt x="1901" y="201"/>
                    </a:lnTo>
                    <a:lnTo>
                      <a:pt x="1900" y="155"/>
                    </a:lnTo>
                    <a:lnTo>
                      <a:pt x="1896" y="109"/>
                    </a:lnTo>
                    <a:lnTo>
                      <a:pt x="1890" y="65"/>
                    </a:lnTo>
                    <a:lnTo>
                      <a:pt x="1886" y="46"/>
                    </a:lnTo>
                    <a:lnTo>
                      <a:pt x="1881" y="30"/>
                    </a:lnTo>
                    <a:lnTo>
                      <a:pt x="1876" y="16"/>
                    </a:lnTo>
                    <a:lnTo>
                      <a:pt x="1871" y="7"/>
                    </a:lnTo>
                    <a:lnTo>
                      <a:pt x="1866" y="0"/>
                    </a:lnTo>
                    <a:lnTo>
                      <a:pt x="1863" y="0"/>
                    </a:lnTo>
                    <a:lnTo>
                      <a:pt x="1860" y="0"/>
                    </a:lnTo>
                    <a:lnTo>
                      <a:pt x="1860" y="0"/>
                    </a:lnTo>
                    <a:lnTo>
                      <a:pt x="1857" y="0"/>
                    </a:lnTo>
                    <a:lnTo>
                      <a:pt x="1857" y="0"/>
                    </a:lnTo>
                    <a:lnTo>
                      <a:pt x="1838" y="19"/>
                    </a:lnTo>
                    <a:lnTo>
                      <a:pt x="1819" y="37"/>
                    </a:lnTo>
                    <a:lnTo>
                      <a:pt x="1799" y="54"/>
                    </a:lnTo>
                    <a:lnTo>
                      <a:pt x="1778" y="71"/>
                    </a:lnTo>
                    <a:lnTo>
                      <a:pt x="1778" y="71"/>
                    </a:lnTo>
                    <a:lnTo>
                      <a:pt x="1746" y="94"/>
                    </a:lnTo>
                    <a:lnTo>
                      <a:pt x="1713" y="116"/>
                    </a:lnTo>
                    <a:lnTo>
                      <a:pt x="1679" y="136"/>
                    </a:lnTo>
                    <a:lnTo>
                      <a:pt x="1644" y="154"/>
                    </a:lnTo>
                    <a:lnTo>
                      <a:pt x="1644" y="154"/>
                    </a:lnTo>
                    <a:lnTo>
                      <a:pt x="1593" y="178"/>
                    </a:lnTo>
                    <a:lnTo>
                      <a:pt x="1542" y="200"/>
                    </a:lnTo>
                    <a:lnTo>
                      <a:pt x="1542" y="200"/>
                    </a:lnTo>
                    <a:lnTo>
                      <a:pt x="1504" y="214"/>
                    </a:lnTo>
                    <a:lnTo>
                      <a:pt x="1465" y="227"/>
                    </a:lnTo>
                    <a:lnTo>
                      <a:pt x="1465" y="227"/>
                    </a:lnTo>
                    <a:lnTo>
                      <a:pt x="1465" y="227"/>
                    </a:lnTo>
                    <a:lnTo>
                      <a:pt x="1450" y="245"/>
                    </a:lnTo>
                    <a:lnTo>
                      <a:pt x="1434" y="261"/>
                    </a:lnTo>
                    <a:lnTo>
                      <a:pt x="1416" y="278"/>
                    </a:lnTo>
                    <a:lnTo>
                      <a:pt x="1397" y="293"/>
                    </a:lnTo>
                    <a:lnTo>
                      <a:pt x="1376" y="308"/>
                    </a:lnTo>
                    <a:lnTo>
                      <a:pt x="1353" y="321"/>
                    </a:lnTo>
                    <a:lnTo>
                      <a:pt x="1329" y="335"/>
                    </a:lnTo>
                    <a:lnTo>
                      <a:pt x="1304" y="347"/>
                    </a:lnTo>
                    <a:lnTo>
                      <a:pt x="1276" y="359"/>
                    </a:lnTo>
                    <a:lnTo>
                      <a:pt x="1248" y="370"/>
                    </a:lnTo>
                    <a:lnTo>
                      <a:pt x="1219" y="381"/>
                    </a:lnTo>
                    <a:lnTo>
                      <a:pt x="1188" y="391"/>
                    </a:lnTo>
                    <a:lnTo>
                      <a:pt x="1157" y="400"/>
                    </a:lnTo>
                    <a:lnTo>
                      <a:pt x="1124" y="408"/>
                    </a:lnTo>
                    <a:lnTo>
                      <a:pt x="1091" y="417"/>
                    </a:lnTo>
                    <a:lnTo>
                      <a:pt x="1057" y="423"/>
                    </a:lnTo>
                    <a:lnTo>
                      <a:pt x="1022" y="429"/>
                    </a:lnTo>
                    <a:lnTo>
                      <a:pt x="986" y="434"/>
                    </a:lnTo>
                    <a:lnTo>
                      <a:pt x="914" y="444"/>
                    </a:lnTo>
                    <a:lnTo>
                      <a:pt x="839" y="449"/>
                    </a:lnTo>
                    <a:lnTo>
                      <a:pt x="763" y="452"/>
                    </a:lnTo>
                    <a:lnTo>
                      <a:pt x="687" y="452"/>
                    </a:lnTo>
                    <a:lnTo>
                      <a:pt x="611" y="449"/>
                    </a:lnTo>
                    <a:lnTo>
                      <a:pt x="535" y="444"/>
                    </a:lnTo>
                    <a:lnTo>
                      <a:pt x="460" y="434"/>
                    </a:lnTo>
                    <a:lnTo>
                      <a:pt x="460" y="434"/>
                    </a:lnTo>
                    <a:lnTo>
                      <a:pt x="423" y="429"/>
                    </a:lnTo>
                    <a:lnTo>
                      <a:pt x="389" y="422"/>
                    </a:lnTo>
                    <a:lnTo>
                      <a:pt x="356" y="414"/>
                    </a:lnTo>
                    <a:lnTo>
                      <a:pt x="325" y="406"/>
                    </a:lnTo>
                    <a:lnTo>
                      <a:pt x="296" y="398"/>
                    </a:lnTo>
                    <a:lnTo>
                      <a:pt x="269" y="387"/>
                    </a:lnTo>
                    <a:lnTo>
                      <a:pt x="245" y="377"/>
                    </a:lnTo>
                    <a:lnTo>
                      <a:pt x="220" y="366"/>
                    </a:lnTo>
                    <a:lnTo>
                      <a:pt x="198" y="355"/>
                    </a:lnTo>
                    <a:lnTo>
                      <a:pt x="178" y="343"/>
                    </a:lnTo>
                    <a:lnTo>
                      <a:pt x="158" y="331"/>
                    </a:lnTo>
                    <a:lnTo>
                      <a:pt x="140" y="319"/>
                    </a:lnTo>
                    <a:lnTo>
                      <a:pt x="124" y="306"/>
                    </a:lnTo>
                    <a:lnTo>
                      <a:pt x="109" y="294"/>
                    </a:lnTo>
                    <a:lnTo>
                      <a:pt x="83" y="270"/>
                    </a:lnTo>
                    <a:lnTo>
                      <a:pt x="60" y="245"/>
                    </a:lnTo>
                    <a:lnTo>
                      <a:pt x="42" y="222"/>
                    </a:lnTo>
                    <a:lnTo>
                      <a:pt x="28" y="201"/>
                    </a:lnTo>
                    <a:lnTo>
                      <a:pt x="19" y="182"/>
                    </a:lnTo>
                    <a:lnTo>
                      <a:pt x="11" y="166"/>
                    </a:lnTo>
                    <a:lnTo>
                      <a:pt x="6" y="154"/>
                    </a:lnTo>
                    <a:lnTo>
                      <a:pt x="2" y="140"/>
                    </a:lnTo>
                    <a:lnTo>
                      <a:pt x="2" y="140"/>
                    </a:lnTo>
                    <a:lnTo>
                      <a:pt x="1" y="150"/>
                    </a:lnTo>
                    <a:lnTo>
                      <a:pt x="0" y="165"/>
                    </a:lnTo>
                    <a:lnTo>
                      <a:pt x="0" y="201"/>
                    </a:lnTo>
                    <a:lnTo>
                      <a:pt x="1" y="219"/>
                    </a:lnTo>
                    <a:lnTo>
                      <a:pt x="2" y="236"/>
                    </a:lnTo>
                    <a:lnTo>
                      <a:pt x="5" y="246"/>
                    </a:lnTo>
                    <a:lnTo>
                      <a:pt x="6" y="249"/>
                    </a:lnTo>
                    <a:lnTo>
                      <a:pt x="8" y="25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109">
                <a:extLst>
                  <a:ext uri="{FF2B5EF4-FFF2-40B4-BE49-F238E27FC236}">
                    <a16:creationId xmlns:a16="http://schemas.microsoft.com/office/drawing/2014/main" xmlns="" id="{B182C768-7079-4150-88F1-9BACBABACD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28163" y="4781550"/>
                <a:ext cx="715962" cy="727075"/>
              </a:xfrm>
              <a:custGeom>
                <a:avLst/>
                <a:gdLst>
                  <a:gd name="T0" fmla="*/ 101 w 451"/>
                  <a:gd name="T1" fmla="*/ 103 h 458"/>
                  <a:gd name="T2" fmla="*/ 125 w 451"/>
                  <a:gd name="T3" fmla="*/ 101 h 458"/>
                  <a:gd name="T4" fmla="*/ 226 w 451"/>
                  <a:gd name="T5" fmla="*/ 98 h 458"/>
                  <a:gd name="T6" fmla="*/ 309 w 451"/>
                  <a:gd name="T7" fmla="*/ 101 h 458"/>
                  <a:gd name="T8" fmla="*/ 347 w 451"/>
                  <a:gd name="T9" fmla="*/ 354 h 458"/>
                  <a:gd name="T10" fmla="*/ 317 w 451"/>
                  <a:gd name="T11" fmla="*/ 357 h 458"/>
                  <a:gd name="T12" fmla="*/ 208 w 451"/>
                  <a:gd name="T13" fmla="*/ 361 h 458"/>
                  <a:gd name="T14" fmla="*/ 136 w 451"/>
                  <a:gd name="T15" fmla="*/ 357 h 458"/>
                  <a:gd name="T16" fmla="*/ 112 w 451"/>
                  <a:gd name="T17" fmla="*/ 351 h 458"/>
                  <a:gd name="T18" fmla="*/ 0 w 451"/>
                  <a:gd name="T19" fmla="*/ 58 h 458"/>
                  <a:gd name="T20" fmla="*/ 0 w 451"/>
                  <a:gd name="T21" fmla="*/ 48 h 458"/>
                  <a:gd name="T22" fmla="*/ 7 w 451"/>
                  <a:gd name="T23" fmla="*/ 30 h 458"/>
                  <a:gd name="T24" fmla="*/ 21 w 451"/>
                  <a:gd name="T25" fmla="*/ 16 h 458"/>
                  <a:gd name="T26" fmla="*/ 40 w 451"/>
                  <a:gd name="T27" fmla="*/ 8 h 458"/>
                  <a:gd name="T28" fmla="*/ 49 w 451"/>
                  <a:gd name="T29" fmla="*/ 5 h 458"/>
                  <a:gd name="T30" fmla="*/ 208 w 451"/>
                  <a:gd name="T31" fmla="*/ 0 h 458"/>
                  <a:gd name="T32" fmla="*/ 306 w 451"/>
                  <a:gd name="T33" fmla="*/ 1 h 458"/>
                  <a:gd name="T34" fmla="*/ 403 w 451"/>
                  <a:gd name="T35" fmla="*/ 8 h 458"/>
                  <a:gd name="T36" fmla="*/ 414 w 451"/>
                  <a:gd name="T37" fmla="*/ 9 h 458"/>
                  <a:gd name="T38" fmla="*/ 430 w 451"/>
                  <a:gd name="T39" fmla="*/ 18 h 458"/>
                  <a:gd name="T40" fmla="*/ 444 w 451"/>
                  <a:gd name="T41" fmla="*/ 31 h 458"/>
                  <a:gd name="T42" fmla="*/ 451 w 451"/>
                  <a:gd name="T43" fmla="*/ 49 h 458"/>
                  <a:gd name="T44" fmla="*/ 451 w 451"/>
                  <a:gd name="T45" fmla="*/ 400 h 458"/>
                  <a:gd name="T46" fmla="*/ 449 w 451"/>
                  <a:gd name="T47" fmla="*/ 410 h 458"/>
                  <a:gd name="T48" fmla="*/ 443 w 451"/>
                  <a:gd name="T49" fmla="*/ 428 h 458"/>
                  <a:gd name="T50" fmla="*/ 429 w 451"/>
                  <a:gd name="T51" fmla="*/ 441 h 458"/>
                  <a:gd name="T52" fmla="*/ 411 w 451"/>
                  <a:gd name="T53" fmla="*/ 449 h 458"/>
                  <a:gd name="T54" fmla="*/ 400 w 451"/>
                  <a:gd name="T55" fmla="*/ 451 h 458"/>
                  <a:gd name="T56" fmla="*/ 234 w 451"/>
                  <a:gd name="T57" fmla="*/ 458 h 458"/>
                  <a:gd name="T58" fmla="*/ 140 w 451"/>
                  <a:gd name="T59" fmla="*/ 458 h 458"/>
                  <a:gd name="T60" fmla="*/ 60 w 451"/>
                  <a:gd name="T61" fmla="*/ 451 h 458"/>
                  <a:gd name="T62" fmla="*/ 51 w 451"/>
                  <a:gd name="T63" fmla="*/ 448 h 458"/>
                  <a:gd name="T64" fmla="*/ 34 w 451"/>
                  <a:gd name="T65" fmla="*/ 440 h 458"/>
                  <a:gd name="T66" fmla="*/ 22 w 451"/>
                  <a:gd name="T67" fmla="*/ 428 h 458"/>
                  <a:gd name="T68" fmla="*/ 15 w 451"/>
                  <a:gd name="T69" fmla="*/ 411 h 458"/>
                  <a:gd name="T70" fmla="*/ 14 w 451"/>
                  <a:gd name="T71" fmla="*/ 403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51" h="458">
                    <a:moveTo>
                      <a:pt x="112" y="351"/>
                    </a:moveTo>
                    <a:lnTo>
                      <a:pt x="101" y="103"/>
                    </a:lnTo>
                    <a:lnTo>
                      <a:pt x="101" y="103"/>
                    </a:lnTo>
                    <a:lnTo>
                      <a:pt x="125" y="101"/>
                    </a:lnTo>
                    <a:lnTo>
                      <a:pt x="188" y="98"/>
                    </a:lnTo>
                    <a:lnTo>
                      <a:pt x="226" y="98"/>
                    </a:lnTo>
                    <a:lnTo>
                      <a:pt x="267" y="98"/>
                    </a:lnTo>
                    <a:lnTo>
                      <a:pt x="309" y="101"/>
                    </a:lnTo>
                    <a:lnTo>
                      <a:pt x="347" y="106"/>
                    </a:lnTo>
                    <a:lnTo>
                      <a:pt x="347" y="354"/>
                    </a:lnTo>
                    <a:lnTo>
                      <a:pt x="347" y="354"/>
                    </a:lnTo>
                    <a:lnTo>
                      <a:pt x="317" y="357"/>
                    </a:lnTo>
                    <a:lnTo>
                      <a:pt x="249" y="359"/>
                    </a:lnTo>
                    <a:lnTo>
                      <a:pt x="208" y="361"/>
                    </a:lnTo>
                    <a:lnTo>
                      <a:pt x="170" y="359"/>
                    </a:lnTo>
                    <a:lnTo>
                      <a:pt x="136" y="357"/>
                    </a:lnTo>
                    <a:lnTo>
                      <a:pt x="123" y="354"/>
                    </a:lnTo>
                    <a:lnTo>
                      <a:pt x="112" y="351"/>
                    </a:lnTo>
                    <a:close/>
                    <a:moveTo>
                      <a:pt x="14" y="403"/>
                    </a:moveTo>
                    <a:lnTo>
                      <a:pt x="0" y="58"/>
                    </a:lnTo>
                    <a:lnTo>
                      <a:pt x="0" y="58"/>
                    </a:lnTo>
                    <a:lnTo>
                      <a:pt x="0" y="48"/>
                    </a:lnTo>
                    <a:lnTo>
                      <a:pt x="3" y="38"/>
                    </a:lnTo>
                    <a:lnTo>
                      <a:pt x="7" y="30"/>
                    </a:lnTo>
                    <a:lnTo>
                      <a:pt x="14" y="23"/>
                    </a:lnTo>
                    <a:lnTo>
                      <a:pt x="21" y="16"/>
                    </a:lnTo>
                    <a:lnTo>
                      <a:pt x="29" y="11"/>
                    </a:lnTo>
                    <a:lnTo>
                      <a:pt x="40" y="8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120" y="3"/>
                    </a:lnTo>
                    <a:lnTo>
                      <a:pt x="208" y="0"/>
                    </a:lnTo>
                    <a:lnTo>
                      <a:pt x="256" y="0"/>
                    </a:lnTo>
                    <a:lnTo>
                      <a:pt x="306" y="1"/>
                    </a:lnTo>
                    <a:lnTo>
                      <a:pt x="355" y="4"/>
                    </a:lnTo>
                    <a:lnTo>
                      <a:pt x="403" y="8"/>
                    </a:lnTo>
                    <a:lnTo>
                      <a:pt x="403" y="8"/>
                    </a:lnTo>
                    <a:lnTo>
                      <a:pt x="414" y="9"/>
                    </a:lnTo>
                    <a:lnTo>
                      <a:pt x="422" y="14"/>
                    </a:lnTo>
                    <a:lnTo>
                      <a:pt x="430" y="18"/>
                    </a:lnTo>
                    <a:lnTo>
                      <a:pt x="437" y="24"/>
                    </a:lnTo>
                    <a:lnTo>
                      <a:pt x="444" y="31"/>
                    </a:lnTo>
                    <a:lnTo>
                      <a:pt x="448" y="39"/>
                    </a:lnTo>
                    <a:lnTo>
                      <a:pt x="451" y="49"/>
                    </a:lnTo>
                    <a:lnTo>
                      <a:pt x="451" y="58"/>
                    </a:lnTo>
                    <a:lnTo>
                      <a:pt x="451" y="400"/>
                    </a:lnTo>
                    <a:lnTo>
                      <a:pt x="451" y="400"/>
                    </a:lnTo>
                    <a:lnTo>
                      <a:pt x="449" y="410"/>
                    </a:lnTo>
                    <a:lnTo>
                      <a:pt x="447" y="419"/>
                    </a:lnTo>
                    <a:lnTo>
                      <a:pt x="443" y="428"/>
                    </a:lnTo>
                    <a:lnTo>
                      <a:pt x="437" y="436"/>
                    </a:lnTo>
                    <a:lnTo>
                      <a:pt x="429" y="441"/>
                    </a:lnTo>
                    <a:lnTo>
                      <a:pt x="421" y="447"/>
                    </a:lnTo>
                    <a:lnTo>
                      <a:pt x="411" y="449"/>
                    </a:lnTo>
                    <a:lnTo>
                      <a:pt x="400" y="451"/>
                    </a:lnTo>
                    <a:lnTo>
                      <a:pt x="400" y="451"/>
                    </a:lnTo>
                    <a:lnTo>
                      <a:pt x="325" y="455"/>
                    </a:lnTo>
                    <a:lnTo>
                      <a:pt x="234" y="458"/>
                    </a:lnTo>
                    <a:lnTo>
                      <a:pt x="187" y="458"/>
                    </a:lnTo>
                    <a:lnTo>
                      <a:pt x="140" y="458"/>
                    </a:lnTo>
                    <a:lnTo>
                      <a:pt x="98" y="455"/>
                    </a:lnTo>
                    <a:lnTo>
                      <a:pt x="60" y="451"/>
                    </a:lnTo>
                    <a:lnTo>
                      <a:pt x="60" y="451"/>
                    </a:lnTo>
                    <a:lnTo>
                      <a:pt x="51" y="448"/>
                    </a:lnTo>
                    <a:lnTo>
                      <a:pt x="42" y="445"/>
                    </a:lnTo>
                    <a:lnTo>
                      <a:pt x="34" y="440"/>
                    </a:lnTo>
                    <a:lnTo>
                      <a:pt x="27" y="434"/>
                    </a:lnTo>
                    <a:lnTo>
                      <a:pt x="22" y="428"/>
                    </a:lnTo>
                    <a:lnTo>
                      <a:pt x="18" y="421"/>
                    </a:lnTo>
                    <a:lnTo>
                      <a:pt x="15" y="411"/>
                    </a:lnTo>
                    <a:lnTo>
                      <a:pt x="14" y="403"/>
                    </a:lnTo>
                    <a:lnTo>
                      <a:pt x="14" y="403"/>
                    </a:lnTo>
                    <a:close/>
                  </a:path>
                </a:pathLst>
              </a:custGeom>
              <a:solidFill>
                <a:srgbClr val="E4B1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110">
                <a:extLst>
                  <a:ext uri="{FF2B5EF4-FFF2-40B4-BE49-F238E27FC236}">
                    <a16:creationId xmlns:a16="http://schemas.microsoft.com/office/drawing/2014/main" xmlns="" id="{B4D23029-D3D3-4C28-A67D-15332A6FCE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8500" y="4937125"/>
                <a:ext cx="390525" cy="417512"/>
              </a:xfrm>
              <a:custGeom>
                <a:avLst/>
                <a:gdLst>
                  <a:gd name="T0" fmla="*/ 11 w 246"/>
                  <a:gd name="T1" fmla="*/ 253 h 263"/>
                  <a:gd name="T2" fmla="*/ 0 w 246"/>
                  <a:gd name="T3" fmla="*/ 5 h 263"/>
                  <a:gd name="T4" fmla="*/ 0 w 246"/>
                  <a:gd name="T5" fmla="*/ 5 h 263"/>
                  <a:gd name="T6" fmla="*/ 24 w 246"/>
                  <a:gd name="T7" fmla="*/ 3 h 263"/>
                  <a:gd name="T8" fmla="*/ 87 w 246"/>
                  <a:gd name="T9" fmla="*/ 0 h 263"/>
                  <a:gd name="T10" fmla="*/ 125 w 246"/>
                  <a:gd name="T11" fmla="*/ 0 h 263"/>
                  <a:gd name="T12" fmla="*/ 166 w 246"/>
                  <a:gd name="T13" fmla="*/ 0 h 263"/>
                  <a:gd name="T14" fmla="*/ 208 w 246"/>
                  <a:gd name="T15" fmla="*/ 3 h 263"/>
                  <a:gd name="T16" fmla="*/ 246 w 246"/>
                  <a:gd name="T17" fmla="*/ 8 h 263"/>
                  <a:gd name="T18" fmla="*/ 246 w 246"/>
                  <a:gd name="T19" fmla="*/ 256 h 263"/>
                  <a:gd name="T20" fmla="*/ 246 w 246"/>
                  <a:gd name="T21" fmla="*/ 256 h 263"/>
                  <a:gd name="T22" fmla="*/ 216 w 246"/>
                  <a:gd name="T23" fmla="*/ 259 h 263"/>
                  <a:gd name="T24" fmla="*/ 148 w 246"/>
                  <a:gd name="T25" fmla="*/ 261 h 263"/>
                  <a:gd name="T26" fmla="*/ 107 w 246"/>
                  <a:gd name="T27" fmla="*/ 263 h 263"/>
                  <a:gd name="T28" fmla="*/ 69 w 246"/>
                  <a:gd name="T29" fmla="*/ 261 h 263"/>
                  <a:gd name="T30" fmla="*/ 35 w 246"/>
                  <a:gd name="T31" fmla="*/ 259 h 263"/>
                  <a:gd name="T32" fmla="*/ 22 w 246"/>
                  <a:gd name="T33" fmla="*/ 256 h 263"/>
                  <a:gd name="T34" fmla="*/ 11 w 246"/>
                  <a:gd name="T35" fmla="*/ 253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6" h="263">
                    <a:moveTo>
                      <a:pt x="11" y="253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24" y="3"/>
                    </a:lnTo>
                    <a:lnTo>
                      <a:pt x="87" y="0"/>
                    </a:lnTo>
                    <a:lnTo>
                      <a:pt x="125" y="0"/>
                    </a:lnTo>
                    <a:lnTo>
                      <a:pt x="166" y="0"/>
                    </a:lnTo>
                    <a:lnTo>
                      <a:pt x="208" y="3"/>
                    </a:lnTo>
                    <a:lnTo>
                      <a:pt x="246" y="8"/>
                    </a:lnTo>
                    <a:lnTo>
                      <a:pt x="246" y="256"/>
                    </a:lnTo>
                    <a:lnTo>
                      <a:pt x="246" y="256"/>
                    </a:lnTo>
                    <a:lnTo>
                      <a:pt x="216" y="259"/>
                    </a:lnTo>
                    <a:lnTo>
                      <a:pt x="148" y="261"/>
                    </a:lnTo>
                    <a:lnTo>
                      <a:pt x="107" y="263"/>
                    </a:lnTo>
                    <a:lnTo>
                      <a:pt x="69" y="261"/>
                    </a:lnTo>
                    <a:lnTo>
                      <a:pt x="35" y="259"/>
                    </a:lnTo>
                    <a:lnTo>
                      <a:pt x="22" y="256"/>
                    </a:lnTo>
                    <a:lnTo>
                      <a:pt x="11" y="25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111">
                <a:extLst>
                  <a:ext uri="{FF2B5EF4-FFF2-40B4-BE49-F238E27FC236}">
                    <a16:creationId xmlns:a16="http://schemas.microsoft.com/office/drawing/2014/main" xmlns="" id="{A0EBA0DD-F21D-46B6-9354-B632A7FFFA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8163" y="4781550"/>
                <a:ext cx="715962" cy="727075"/>
              </a:xfrm>
              <a:custGeom>
                <a:avLst/>
                <a:gdLst>
                  <a:gd name="T0" fmla="*/ 14 w 451"/>
                  <a:gd name="T1" fmla="*/ 403 h 458"/>
                  <a:gd name="T2" fmla="*/ 0 w 451"/>
                  <a:gd name="T3" fmla="*/ 58 h 458"/>
                  <a:gd name="T4" fmla="*/ 0 w 451"/>
                  <a:gd name="T5" fmla="*/ 58 h 458"/>
                  <a:gd name="T6" fmla="*/ 0 w 451"/>
                  <a:gd name="T7" fmla="*/ 48 h 458"/>
                  <a:gd name="T8" fmla="*/ 3 w 451"/>
                  <a:gd name="T9" fmla="*/ 38 h 458"/>
                  <a:gd name="T10" fmla="*/ 7 w 451"/>
                  <a:gd name="T11" fmla="*/ 30 h 458"/>
                  <a:gd name="T12" fmla="*/ 14 w 451"/>
                  <a:gd name="T13" fmla="*/ 23 h 458"/>
                  <a:gd name="T14" fmla="*/ 21 w 451"/>
                  <a:gd name="T15" fmla="*/ 16 h 458"/>
                  <a:gd name="T16" fmla="*/ 29 w 451"/>
                  <a:gd name="T17" fmla="*/ 11 h 458"/>
                  <a:gd name="T18" fmla="*/ 40 w 451"/>
                  <a:gd name="T19" fmla="*/ 8 h 458"/>
                  <a:gd name="T20" fmla="*/ 49 w 451"/>
                  <a:gd name="T21" fmla="*/ 5 h 458"/>
                  <a:gd name="T22" fmla="*/ 49 w 451"/>
                  <a:gd name="T23" fmla="*/ 5 h 458"/>
                  <a:gd name="T24" fmla="*/ 120 w 451"/>
                  <a:gd name="T25" fmla="*/ 3 h 458"/>
                  <a:gd name="T26" fmla="*/ 208 w 451"/>
                  <a:gd name="T27" fmla="*/ 0 h 458"/>
                  <a:gd name="T28" fmla="*/ 256 w 451"/>
                  <a:gd name="T29" fmla="*/ 0 h 458"/>
                  <a:gd name="T30" fmla="*/ 306 w 451"/>
                  <a:gd name="T31" fmla="*/ 1 h 458"/>
                  <a:gd name="T32" fmla="*/ 355 w 451"/>
                  <a:gd name="T33" fmla="*/ 4 h 458"/>
                  <a:gd name="T34" fmla="*/ 403 w 451"/>
                  <a:gd name="T35" fmla="*/ 8 h 458"/>
                  <a:gd name="T36" fmla="*/ 403 w 451"/>
                  <a:gd name="T37" fmla="*/ 8 h 458"/>
                  <a:gd name="T38" fmla="*/ 414 w 451"/>
                  <a:gd name="T39" fmla="*/ 9 h 458"/>
                  <a:gd name="T40" fmla="*/ 422 w 451"/>
                  <a:gd name="T41" fmla="*/ 14 h 458"/>
                  <a:gd name="T42" fmla="*/ 430 w 451"/>
                  <a:gd name="T43" fmla="*/ 18 h 458"/>
                  <a:gd name="T44" fmla="*/ 437 w 451"/>
                  <a:gd name="T45" fmla="*/ 24 h 458"/>
                  <a:gd name="T46" fmla="*/ 444 w 451"/>
                  <a:gd name="T47" fmla="*/ 31 h 458"/>
                  <a:gd name="T48" fmla="*/ 448 w 451"/>
                  <a:gd name="T49" fmla="*/ 39 h 458"/>
                  <a:gd name="T50" fmla="*/ 451 w 451"/>
                  <a:gd name="T51" fmla="*/ 49 h 458"/>
                  <a:gd name="T52" fmla="*/ 451 w 451"/>
                  <a:gd name="T53" fmla="*/ 58 h 458"/>
                  <a:gd name="T54" fmla="*/ 451 w 451"/>
                  <a:gd name="T55" fmla="*/ 400 h 458"/>
                  <a:gd name="T56" fmla="*/ 451 w 451"/>
                  <a:gd name="T57" fmla="*/ 400 h 458"/>
                  <a:gd name="T58" fmla="*/ 449 w 451"/>
                  <a:gd name="T59" fmla="*/ 410 h 458"/>
                  <a:gd name="T60" fmla="*/ 447 w 451"/>
                  <a:gd name="T61" fmla="*/ 419 h 458"/>
                  <a:gd name="T62" fmla="*/ 443 w 451"/>
                  <a:gd name="T63" fmla="*/ 428 h 458"/>
                  <a:gd name="T64" fmla="*/ 437 w 451"/>
                  <a:gd name="T65" fmla="*/ 436 h 458"/>
                  <a:gd name="T66" fmla="*/ 429 w 451"/>
                  <a:gd name="T67" fmla="*/ 441 h 458"/>
                  <a:gd name="T68" fmla="*/ 421 w 451"/>
                  <a:gd name="T69" fmla="*/ 447 h 458"/>
                  <a:gd name="T70" fmla="*/ 411 w 451"/>
                  <a:gd name="T71" fmla="*/ 449 h 458"/>
                  <a:gd name="T72" fmla="*/ 400 w 451"/>
                  <a:gd name="T73" fmla="*/ 451 h 458"/>
                  <a:gd name="T74" fmla="*/ 400 w 451"/>
                  <a:gd name="T75" fmla="*/ 451 h 458"/>
                  <a:gd name="T76" fmla="*/ 325 w 451"/>
                  <a:gd name="T77" fmla="*/ 455 h 458"/>
                  <a:gd name="T78" fmla="*/ 234 w 451"/>
                  <a:gd name="T79" fmla="*/ 458 h 458"/>
                  <a:gd name="T80" fmla="*/ 187 w 451"/>
                  <a:gd name="T81" fmla="*/ 458 h 458"/>
                  <a:gd name="T82" fmla="*/ 140 w 451"/>
                  <a:gd name="T83" fmla="*/ 458 h 458"/>
                  <a:gd name="T84" fmla="*/ 98 w 451"/>
                  <a:gd name="T85" fmla="*/ 455 h 458"/>
                  <a:gd name="T86" fmla="*/ 60 w 451"/>
                  <a:gd name="T87" fmla="*/ 451 h 458"/>
                  <a:gd name="T88" fmla="*/ 60 w 451"/>
                  <a:gd name="T89" fmla="*/ 451 h 458"/>
                  <a:gd name="T90" fmla="*/ 51 w 451"/>
                  <a:gd name="T91" fmla="*/ 448 h 458"/>
                  <a:gd name="T92" fmla="*/ 42 w 451"/>
                  <a:gd name="T93" fmla="*/ 445 h 458"/>
                  <a:gd name="T94" fmla="*/ 34 w 451"/>
                  <a:gd name="T95" fmla="*/ 440 h 458"/>
                  <a:gd name="T96" fmla="*/ 27 w 451"/>
                  <a:gd name="T97" fmla="*/ 434 h 458"/>
                  <a:gd name="T98" fmla="*/ 22 w 451"/>
                  <a:gd name="T99" fmla="*/ 428 h 458"/>
                  <a:gd name="T100" fmla="*/ 18 w 451"/>
                  <a:gd name="T101" fmla="*/ 421 h 458"/>
                  <a:gd name="T102" fmla="*/ 15 w 451"/>
                  <a:gd name="T103" fmla="*/ 411 h 458"/>
                  <a:gd name="T104" fmla="*/ 14 w 451"/>
                  <a:gd name="T105" fmla="*/ 403 h 458"/>
                  <a:gd name="T106" fmla="*/ 14 w 451"/>
                  <a:gd name="T107" fmla="*/ 403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51" h="458">
                    <a:moveTo>
                      <a:pt x="14" y="403"/>
                    </a:moveTo>
                    <a:lnTo>
                      <a:pt x="0" y="58"/>
                    </a:lnTo>
                    <a:lnTo>
                      <a:pt x="0" y="58"/>
                    </a:lnTo>
                    <a:lnTo>
                      <a:pt x="0" y="48"/>
                    </a:lnTo>
                    <a:lnTo>
                      <a:pt x="3" y="38"/>
                    </a:lnTo>
                    <a:lnTo>
                      <a:pt x="7" y="30"/>
                    </a:lnTo>
                    <a:lnTo>
                      <a:pt x="14" y="23"/>
                    </a:lnTo>
                    <a:lnTo>
                      <a:pt x="21" y="16"/>
                    </a:lnTo>
                    <a:lnTo>
                      <a:pt x="29" y="11"/>
                    </a:lnTo>
                    <a:lnTo>
                      <a:pt x="40" y="8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120" y="3"/>
                    </a:lnTo>
                    <a:lnTo>
                      <a:pt x="208" y="0"/>
                    </a:lnTo>
                    <a:lnTo>
                      <a:pt x="256" y="0"/>
                    </a:lnTo>
                    <a:lnTo>
                      <a:pt x="306" y="1"/>
                    </a:lnTo>
                    <a:lnTo>
                      <a:pt x="355" y="4"/>
                    </a:lnTo>
                    <a:lnTo>
                      <a:pt x="403" y="8"/>
                    </a:lnTo>
                    <a:lnTo>
                      <a:pt x="403" y="8"/>
                    </a:lnTo>
                    <a:lnTo>
                      <a:pt x="414" y="9"/>
                    </a:lnTo>
                    <a:lnTo>
                      <a:pt x="422" y="14"/>
                    </a:lnTo>
                    <a:lnTo>
                      <a:pt x="430" y="18"/>
                    </a:lnTo>
                    <a:lnTo>
                      <a:pt x="437" y="24"/>
                    </a:lnTo>
                    <a:lnTo>
                      <a:pt x="444" y="31"/>
                    </a:lnTo>
                    <a:lnTo>
                      <a:pt x="448" y="39"/>
                    </a:lnTo>
                    <a:lnTo>
                      <a:pt x="451" y="49"/>
                    </a:lnTo>
                    <a:lnTo>
                      <a:pt x="451" y="58"/>
                    </a:lnTo>
                    <a:lnTo>
                      <a:pt x="451" y="400"/>
                    </a:lnTo>
                    <a:lnTo>
                      <a:pt x="451" y="400"/>
                    </a:lnTo>
                    <a:lnTo>
                      <a:pt x="449" y="410"/>
                    </a:lnTo>
                    <a:lnTo>
                      <a:pt x="447" y="419"/>
                    </a:lnTo>
                    <a:lnTo>
                      <a:pt x="443" y="428"/>
                    </a:lnTo>
                    <a:lnTo>
                      <a:pt x="437" y="436"/>
                    </a:lnTo>
                    <a:lnTo>
                      <a:pt x="429" y="441"/>
                    </a:lnTo>
                    <a:lnTo>
                      <a:pt x="421" y="447"/>
                    </a:lnTo>
                    <a:lnTo>
                      <a:pt x="411" y="449"/>
                    </a:lnTo>
                    <a:lnTo>
                      <a:pt x="400" y="451"/>
                    </a:lnTo>
                    <a:lnTo>
                      <a:pt x="400" y="451"/>
                    </a:lnTo>
                    <a:lnTo>
                      <a:pt x="325" y="455"/>
                    </a:lnTo>
                    <a:lnTo>
                      <a:pt x="234" y="458"/>
                    </a:lnTo>
                    <a:lnTo>
                      <a:pt x="187" y="458"/>
                    </a:lnTo>
                    <a:lnTo>
                      <a:pt x="140" y="458"/>
                    </a:lnTo>
                    <a:lnTo>
                      <a:pt x="98" y="455"/>
                    </a:lnTo>
                    <a:lnTo>
                      <a:pt x="60" y="451"/>
                    </a:lnTo>
                    <a:lnTo>
                      <a:pt x="60" y="451"/>
                    </a:lnTo>
                    <a:lnTo>
                      <a:pt x="51" y="448"/>
                    </a:lnTo>
                    <a:lnTo>
                      <a:pt x="42" y="445"/>
                    </a:lnTo>
                    <a:lnTo>
                      <a:pt x="34" y="440"/>
                    </a:lnTo>
                    <a:lnTo>
                      <a:pt x="27" y="434"/>
                    </a:lnTo>
                    <a:lnTo>
                      <a:pt x="22" y="428"/>
                    </a:lnTo>
                    <a:lnTo>
                      <a:pt x="18" y="421"/>
                    </a:lnTo>
                    <a:lnTo>
                      <a:pt x="15" y="411"/>
                    </a:lnTo>
                    <a:lnTo>
                      <a:pt x="14" y="403"/>
                    </a:lnTo>
                    <a:lnTo>
                      <a:pt x="14" y="40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112">
                <a:extLst>
                  <a:ext uri="{FF2B5EF4-FFF2-40B4-BE49-F238E27FC236}">
                    <a16:creationId xmlns:a16="http://schemas.microsoft.com/office/drawing/2014/main" xmlns="" id="{7EA00099-AFEA-4697-A732-8D451C079D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48813" y="4787900"/>
                <a:ext cx="487362" cy="715962"/>
              </a:xfrm>
              <a:custGeom>
                <a:avLst/>
                <a:gdLst>
                  <a:gd name="T0" fmla="*/ 28 w 307"/>
                  <a:gd name="T1" fmla="*/ 451 h 451"/>
                  <a:gd name="T2" fmla="*/ 28 w 307"/>
                  <a:gd name="T3" fmla="*/ 451 h 451"/>
                  <a:gd name="T4" fmla="*/ 0 w 307"/>
                  <a:gd name="T5" fmla="*/ 448 h 451"/>
                  <a:gd name="T6" fmla="*/ 60 w 307"/>
                  <a:gd name="T7" fmla="*/ 353 h 451"/>
                  <a:gd name="T8" fmla="*/ 60 w 307"/>
                  <a:gd name="T9" fmla="*/ 353 h 451"/>
                  <a:gd name="T10" fmla="*/ 88 w 307"/>
                  <a:gd name="T11" fmla="*/ 355 h 451"/>
                  <a:gd name="T12" fmla="*/ 28 w 307"/>
                  <a:gd name="T13" fmla="*/ 451 h 451"/>
                  <a:gd name="T14" fmla="*/ 279 w 307"/>
                  <a:gd name="T15" fmla="*/ 0 h 451"/>
                  <a:gd name="T16" fmla="*/ 279 w 307"/>
                  <a:gd name="T17" fmla="*/ 0 h 451"/>
                  <a:gd name="T18" fmla="*/ 307 w 307"/>
                  <a:gd name="T19" fmla="*/ 1 h 451"/>
                  <a:gd name="T20" fmla="*/ 247 w 307"/>
                  <a:gd name="T21" fmla="*/ 98 h 451"/>
                  <a:gd name="T22" fmla="*/ 247 w 307"/>
                  <a:gd name="T23" fmla="*/ 98 h 451"/>
                  <a:gd name="T24" fmla="*/ 220 w 307"/>
                  <a:gd name="T25" fmla="*/ 95 h 451"/>
                  <a:gd name="T26" fmla="*/ 279 w 307"/>
                  <a:gd name="T27" fmla="*/ 0 h 4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7" h="451">
                    <a:moveTo>
                      <a:pt x="28" y="451"/>
                    </a:moveTo>
                    <a:lnTo>
                      <a:pt x="28" y="451"/>
                    </a:lnTo>
                    <a:lnTo>
                      <a:pt x="0" y="448"/>
                    </a:lnTo>
                    <a:lnTo>
                      <a:pt x="60" y="353"/>
                    </a:lnTo>
                    <a:lnTo>
                      <a:pt x="60" y="353"/>
                    </a:lnTo>
                    <a:lnTo>
                      <a:pt x="88" y="355"/>
                    </a:lnTo>
                    <a:lnTo>
                      <a:pt x="28" y="451"/>
                    </a:lnTo>
                    <a:close/>
                    <a:moveTo>
                      <a:pt x="279" y="0"/>
                    </a:moveTo>
                    <a:lnTo>
                      <a:pt x="279" y="0"/>
                    </a:lnTo>
                    <a:lnTo>
                      <a:pt x="307" y="1"/>
                    </a:lnTo>
                    <a:lnTo>
                      <a:pt x="247" y="98"/>
                    </a:lnTo>
                    <a:lnTo>
                      <a:pt x="247" y="98"/>
                    </a:lnTo>
                    <a:lnTo>
                      <a:pt x="220" y="95"/>
                    </a:lnTo>
                    <a:lnTo>
                      <a:pt x="279" y="0"/>
                    </a:lnTo>
                    <a:close/>
                  </a:path>
                </a:pathLst>
              </a:custGeom>
              <a:solidFill>
                <a:srgbClr val="F0CE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113">
                <a:extLst>
                  <a:ext uri="{FF2B5EF4-FFF2-40B4-BE49-F238E27FC236}">
                    <a16:creationId xmlns:a16="http://schemas.microsoft.com/office/drawing/2014/main" xmlns="" id="{9BAD4E4A-786E-4CF1-9D03-7107D00E58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25000" y="4881563"/>
                <a:ext cx="520700" cy="527050"/>
              </a:xfrm>
              <a:custGeom>
                <a:avLst/>
                <a:gdLst>
                  <a:gd name="T0" fmla="*/ 40 w 328"/>
                  <a:gd name="T1" fmla="*/ 40 h 332"/>
                  <a:gd name="T2" fmla="*/ 64 w 328"/>
                  <a:gd name="T3" fmla="*/ 38 h 332"/>
                  <a:gd name="T4" fmla="*/ 165 w 328"/>
                  <a:gd name="T5" fmla="*/ 35 h 332"/>
                  <a:gd name="T6" fmla="*/ 248 w 328"/>
                  <a:gd name="T7" fmla="*/ 38 h 332"/>
                  <a:gd name="T8" fmla="*/ 286 w 328"/>
                  <a:gd name="T9" fmla="*/ 291 h 332"/>
                  <a:gd name="T10" fmla="*/ 256 w 328"/>
                  <a:gd name="T11" fmla="*/ 294 h 332"/>
                  <a:gd name="T12" fmla="*/ 147 w 328"/>
                  <a:gd name="T13" fmla="*/ 298 h 332"/>
                  <a:gd name="T14" fmla="*/ 75 w 328"/>
                  <a:gd name="T15" fmla="*/ 294 h 332"/>
                  <a:gd name="T16" fmla="*/ 51 w 328"/>
                  <a:gd name="T17" fmla="*/ 288 h 332"/>
                  <a:gd name="T18" fmla="*/ 0 w 328"/>
                  <a:gd name="T19" fmla="*/ 42 h 332"/>
                  <a:gd name="T20" fmla="*/ 0 w 328"/>
                  <a:gd name="T21" fmla="*/ 35 h 332"/>
                  <a:gd name="T22" fmla="*/ 6 w 328"/>
                  <a:gd name="T23" fmla="*/ 21 h 332"/>
                  <a:gd name="T24" fmla="*/ 15 w 328"/>
                  <a:gd name="T25" fmla="*/ 12 h 332"/>
                  <a:gd name="T26" fmla="*/ 29 w 328"/>
                  <a:gd name="T27" fmla="*/ 5 h 332"/>
                  <a:gd name="T28" fmla="*/ 37 w 328"/>
                  <a:gd name="T29" fmla="*/ 4 h 332"/>
                  <a:gd name="T30" fmla="*/ 152 w 328"/>
                  <a:gd name="T31" fmla="*/ 0 h 332"/>
                  <a:gd name="T32" fmla="*/ 222 w 328"/>
                  <a:gd name="T33" fmla="*/ 1 h 332"/>
                  <a:gd name="T34" fmla="*/ 294 w 328"/>
                  <a:gd name="T35" fmla="*/ 5 h 332"/>
                  <a:gd name="T36" fmla="*/ 301 w 328"/>
                  <a:gd name="T37" fmla="*/ 6 h 332"/>
                  <a:gd name="T38" fmla="*/ 313 w 328"/>
                  <a:gd name="T39" fmla="*/ 13 h 332"/>
                  <a:gd name="T40" fmla="*/ 323 w 328"/>
                  <a:gd name="T41" fmla="*/ 23 h 332"/>
                  <a:gd name="T42" fmla="*/ 327 w 328"/>
                  <a:gd name="T43" fmla="*/ 35 h 332"/>
                  <a:gd name="T44" fmla="*/ 328 w 328"/>
                  <a:gd name="T45" fmla="*/ 291 h 332"/>
                  <a:gd name="T46" fmla="*/ 327 w 328"/>
                  <a:gd name="T47" fmla="*/ 298 h 332"/>
                  <a:gd name="T48" fmla="*/ 322 w 328"/>
                  <a:gd name="T49" fmla="*/ 310 h 332"/>
                  <a:gd name="T50" fmla="*/ 312 w 328"/>
                  <a:gd name="T51" fmla="*/ 320 h 332"/>
                  <a:gd name="T52" fmla="*/ 300 w 328"/>
                  <a:gd name="T53" fmla="*/ 326 h 332"/>
                  <a:gd name="T54" fmla="*/ 292 w 328"/>
                  <a:gd name="T55" fmla="*/ 328 h 332"/>
                  <a:gd name="T56" fmla="*/ 171 w 328"/>
                  <a:gd name="T57" fmla="*/ 332 h 332"/>
                  <a:gd name="T58" fmla="*/ 103 w 328"/>
                  <a:gd name="T59" fmla="*/ 332 h 332"/>
                  <a:gd name="T60" fmla="*/ 44 w 328"/>
                  <a:gd name="T61" fmla="*/ 326 h 332"/>
                  <a:gd name="T62" fmla="*/ 37 w 328"/>
                  <a:gd name="T63" fmla="*/ 325 h 332"/>
                  <a:gd name="T64" fmla="*/ 26 w 328"/>
                  <a:gd name="T65" fmla="*/ 320 h 332"/>
                  <a:gd name="T66" fmla="*/ 17 w 328"/>
                  <a:gd name="T67" fmla="*/ 310 h 332"/>
                  <a:gd name="T68" fmla="*/ 13 w 328"/>
                  <a:gd name="T69" fmla="*/ 299 h 332"/>
                  <a:gd name="T70" fmla="*/ 11 w 328"/>
                  <a:gd name="T71" fmla="*/ 292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28" h="332">
                    <a:moveTo>
                      <a:pt x="51" y="288"/>
                    </a:moveTo>
                    <a:lnTo>
                      <a:pt x="40" y="40"/>
                    </a:lnTo>
                    <a:lnTo>
                      <a:pt x="40" y="40"/>
                    </a:lnTo>
                    <a:lnTo>
                      <a:pt x="64" y="38"/>
                    </a:lnTo>
                    <a:lnTo>
                      <a:pt x="127" y="35"/>
                    </a:lnTo>
                    <a:lnTo>
                      <a:pt x="165" y="35"/>
                    </a:lnTo>
                    <a:lnTo>
                      <a:pt x="206" y="35"/>
                    </a:lnTo>
                    <a:lnTo>
                      <a:pt x="248" y="38"/>
                    </a:lnTo>
                    <a:lnTo>
                      <a:pt x="286" y="43"/>
                    </a:lnTo>
                    <a:lnTo>
                      <a:pt x="286" y="291"/>
                    </a:lnTo>
                    <a:lnTo>
                      <a:pt x="286" y="291"/>
                    </a:lnTo>
                    <a:lnTo>
                      <a:pt x="256" y="294"/>
                    </a:lnTo>
                    <a:lnTo>
                      <a:pt x="188" y="296"/>
                    </a:lnTo>
                    <a:lnTo>
                      <a:pt x="147" y="298"/>
                    </a:lnTo>
                    <a:lnTo>
                      <a:pt x="109" y="296"/>
                    </a:lnTo>
                    <a:lnTo>
                      <a:pt x="75" y="294"/>
                    </a:lnTo>
                    <a:lnTo>
                      <a:pt x="62" y="291"/>
                    </a:lnTo>
                    <a:lnTo>
                      <a:pt x="51" y="288"/>
                    </a:lnTo>
                    <a:close/>
                    <a:moveTo>
                      <a:pt x="11" y="292"/>
                    </a:moveTo>
                    <a:lnTo>
                      <a:pt x="0" y="42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3" y="28"/>
                    </a:lnTo>
                    <a:lnTo>
                      <a:pt x="6" y="21"/>
                    </a:lnTo>
                    <a:lnTo>
                      <a:pt x="10" y="16"/>
                    </a:lnTo>
                    <a:lnTo>
                      <a:pt x="15" y="12"/>
                    </a:lnTo>
                    <a:lnTo>
                      <a:pt x="22" y="8"/>
                    </a:lnTo>
                    <a:lnTo>
                      <a:pt x="29" y="5"/>
                    </a:lnTo>
                    <a:lnTo>
                      <a:pt x="37" y="4"/>
                    </a:lnTo>
                    <a:lnTo>
                      <a:pt x="37" y="4"/>
                    </a:lnTo>
                    <a:lnTo>
                      <a:pt x="88" y="1"/>
                    </a:lnTo>
                    <a:lnTo>
                      <a:pt x="152" y="0"/>
                    </a:lnTo>
                    <a:lnTo>
                      <a:pt x="187" y="0"/>
                    </a:lnTo>
                    <a:lnTo>
                      <a:pt x="222" y="1"/>
                    </a:lnTo>
                    <a:lnTo>
                      <a:pt x="259" y="2"/>
                    </a:lnTo>
                    <a:lnTo>
                      <a:pt x="294" y="5"/>
                    </a:lnTo>
                    <a:lnTo>
                      <a:pt x="294" y="5"/>
                    </a:lnTo>
                    <a:lnTo>
                      <a:pt x="301" y="6"/>
                    </a:lnTo>
                    <a:lnTo>
                      <a:pt x="308" y="9"/>
                    </a:lnTo>
                    <a:lnTo>
                      <a:pt x="313" y="13"/>
                    </a:lnTo>
                    <a:lnTo>
                      <a:pt x="319" y="17"/>
                    </a:lnTo>
                    <a:lnTo>
                      <a:pt x="323" y="23"/>
                    </a:lnTo>
                    <a:lnTo>
                      <a:pt x="326" y="28"/>
                    </a:lnTo>
                    <a:lnTo>
                      <a:pt x="327" y="35"/>
                    </a:lnTo>
                    <a:lnTo>
                      <a:pt x="328" y="42"/>
                    </a:lnTo>
                    <a:lnTo>
                      <a:pt x="328" y="291"/>
                    </a:lnTo>
                    <a:lnTo>
                      <a:pt x="328" y="291"/>
                    </a:lnTo>
                    <a:lnTo>
                      <a:pt x="327" y="298"/>
                    </a:lnTo>
                    <a:lnTo>
                      <a:pt x="326" y="305"/>
                    </a:lnTo>
                    <a:lnTo>
                      <a:pt x="322" y="310"/>
                    </a:lnTo>
                    <a:lnTo>
                      <a:pt x="318" y="316"/>
                    </a:lnTo>
                    <a:lnTo>
                      <a:pt x="312" y="320"/>
                    </a:lnTo>
                    <a:lnTo>
                      <a:pt x="307" y="324"/>
                    </a:lnTo>
                    <a:lnTo>
                      <a:pt x="300" y="326"/>
                    </a:lnTo>
                    <a:lnTo>
                      <a:pt x="292" y="328"/>
                    </a:lnTo>
                    <a:lnTo>
                      <a:pt x="292" y="328"/>
                    </a:lnTo>
                    <a:lnTo>
                      <a:pt x="237" y="331"/>
                    </a:lnTo>
                    <a:lnTo>
                      <a:pt x="171" y="332"/>
                    </a:lnTo>
                    <a:lnTo>
                      <a:pt x="137" y="332"/>
                    </a:lnTo>
                    <a:lnTo>
                      <a:pt x="103" y="332"/>
                    </a:lnTo>
                    <a:lnTo>
                      <a:pt x="71" y="329"/>
                    </a:lnTo>
                    <a:lnTo>
                      <a:pt x="44" y="326"/>
                    </a:lnTo>
                    <a:lnTo>
                      <a:pt x="44" y="326"/>
                    </a:lnTo>
                    <a:lnTo>
                      <a:pt x="37" y="325"/>
                    </a:lnTo>
                    <a:lnTo>
                      <a:pt x="32" y="322"/>
                    </a:lnTo>
                    <a:lnTo>
                      <a:pt x="26" y="320"/>
                    </a:lnTo>
                    <a:lnTo>
                      <a:pt x="21" y="316"/>
                    </a:lnTo>
                    <a:lnTo>
                      <a:pt x="17" y="310"/>
                    </a:lnTo>
                    <a:lnTo>
                      <a:pt x="14" y="305"/>
                    </a:lnTo>
                    <a:lnTo>
                      <a:pt x="13" y="299"/>
                    </a:lnTo>
                    <a:lnTo>
                      <a:pt x="11" y="292"/>
                    </a:lnTo>
                    <a:lnTo>
                      <a:pt x="11" y="292"/>
                    </a:lnTo>
                    <a:close/>
                  </a:path>
                </a:pathLst>
              </a:custGeom>
              <a:solidFill>
                <a:srgbClr val="DAA5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114">
                <a:extLst>
                  <a:ext uri="{FF2B5EF4-FFF2-40B4-BE49-F238E27FC236}">
                    <a16:creationId xmlns:a16="http://schemas.microsoft.com/office/drawing/2014/main" xmlns="" id="{1372BF8E-9271-4F74-908A-C1FA259C9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8500" y="4937125"/>
                <a:ext cx="390525" cy="417512"/>
              </a:xfrm>
              <a:custGeom>
                <a:avLst/>
                <a:gdLst>
                  <a:gd name="T0" fmla="*/ 11 w 246"/>
                  <a:gd name="T1" fmla="*/ 253 h 263"/>
                  <a:gd name="T2" fmla="*/ 0 w 246"/>
                  <a:gd name="T3" fmla="*/ 5 h 263"/>
                  <a:gd name="T4" fmla="*/ 0 w 246"/>
                  <a:gd name="T5" fmla="*/ 5 h 263"/>
                  <a:gd name="T6" fmla="*/ 24 w 246"/>
                  <a:gd name="T7" fmla="*/ 3 h 263"/>
                  <a:gd name="T8" fmla="*/ 87 w 246"/>
                  <a:gd name="T9" fmla="*/ 0 h 263"/>
                  <a:gd name="T10" fmla="*/ 125 w 246"/>
                  <a:gd name="T11" fmla="*/ 0 h 263"/>
                  <a:gd name="T12" fmla="*/ 166 w 246"/>
                  <a:gd name="T13" fmla="*/ 0 h 263"/>
                  <a:gd name="T14" fmla="*/ 208 w 246"/>
                  <a:gd name="T15" fmla="*/ 3 h 263"/>
                  <a:gd name="T16" fmla="*/ 246 w 246"/>
                  <a:gd name="T17" fmla="*/ 8 h 263"/>
                  <a:gd name="T18" fmla="*/ 246 w 246"/>
                  <a:gd name="T19" fmla="*/ 256 h 263"/>
                  <a:gd name="T20" fmla="*/ 246 w 246"/>
                  <a:gd name="T21" fmla="*/ 256 h 263"/>
                  <a:gd name="T22" fmla="*/ 216 w 246"/>
                  <a:gd name="T23" fmla="*/ 259 h 263"/>
                  <a:gd name="T24" fmla="*/ 148 w 246"/>
                  <a:gd name="T25" fmla="*/ 261 h 263"/>
                  <a:gd name="T26" fmla="*/ 107 w 246"/>
                  <a:gd name="T27" fmla="*/ 263 h 263"/>
                  <a:gd name="T28" fmla="*/ 69 w 246"/>
                  <a:gd name="T29" fmla="*/ 261 h 263"/>
                  <a:gd name="T30" fmla="*/ 35 w 246"/>
                  <a:gd name="T31" fmla="*/ 259 h 263"/>
                  <a:gd name="T32" fmla="*/ 22 w 246"/>
                  <a:gd name="T33" fmla="*/ 256 h 263"/>
                  <a:gd name="T34" fmla="*/ 11 w 246"/>
                  <a:gd name="T35" fmla="*/ 253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6" h="263">
                    <a:moveTo>
                      <a:pt x="11" y="253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24" y="3"/>
                    </a:lnTo>
                    <a:lnTo>
                      <a:pt x="87" y="0"/>
                    </a:lnTo>
                    <a:lnTo>
                      <a:pt x="125" y="0"/>
                    </a:lnTo>
                    <a:lnTo>
                      <a:pt x="166" y="0"/>
                    </a:lnTo>
                    <a:lnTo>
                      <a:pt x="208" y="3"/>
                    </a:lnTo>
                    <a:lnTo>
                      <a:pt x="246" y="8"/>
                    </a:lnTo>
                    <a:lnTo>
                      <a:pt x="246" y="256"/>
                    </a:lnTo>
                    <a:lnTo>
                      <a:pt x="246" y="256"/>
                    </a:lnTo>
                    <a:lnTo>
                      <a:pt x="216" y="259"/>
                    </a:lnTo>
                    <a:lnTo>
                      <a:pt x="148" y="261"/>
                    </a:lnTo>
                    <a:lnTo>
                      <a:pt x="107" y="263"/>
                    </a:lnTo>
                    <a:lnTo>
                      <a:pt x="69" y="261"/>
                    </a:lnTo>
                    <a:lnTo>
                      <a:pt x="35" y="259"/>
                    </a:lnTo>
                    <a:lnTo>
                      <a:pt x="22" y="256"/>
                    </a:lnTo>
                    <a:lnTo>
                      <a:pt x="11" y="25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115">
                <a:extLst>
                  <a:ext uri="{FF2B5EF4-FFF2-40B4-BE49-F238E27FC236}">
                    <a16:creationId xmlns:a16="http://schemas.microsoft.com/office/drawing/2014/main" xmlns="" id="{DD183CC3-980E-420D-B4BC-CBFEE02A2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5000" y="4881563"/>
                <a:ext cx="520700" cy="527050"/>
              </a:xfrm>
              <a:custGeom>
                <a:avLst/>
                <a:gdLst>
                  <a:gd name="T0" fmla="*/ 11 w 328"/>
                  <a:gd name="T1" fmla="*/ 292 h 332"/>
                  <a:gd name="T2" fmla="*/ 0 w 328"/>
                  <a:gd name="T3" fmla="*/ 42 h 332"/>
                  <a:gd name="T4" fmla="*/ 0 w 328"/>
                  <a:gd name="T5" fmla="*/ 42 h 332"/>
                  <a:gd name="T6" fmla="*/ 0 w 328"/>
                  <a:gd name="T7" fmla="*/ 35 h 332"/>
                  <a:gd name="T8" fmla="*/ 3 w 328"/>
                  <a:gd name="T9" fmla="*/ 28 h 332"/>
                  <a:gd name="T10" fmla="*/ 6 w 328"/>
                  <a:gd name="T11" fmla="*/ 21 h 332"/>
                  <a:gd name="T12" fmla="*/ 10 w 328"/>
                  <a:gd name="T13" fmla="*/ 16 h 332"/>
                  <a:gd name="T14" fmla="*/ 15 w 328"/>
                  <a:gd name="T15" fmla="*/ 12 h 332"/>
                  <a:gd name="T16" fmla="*/ 22 w 328"/>
                  <a:gd name="T17" fmla="*/ 8 h 332"/>
                  <a:gd name="T18" fmla="*/ 29 w 328"/>
                  <a:gd name="T19" fmla="*/ 5 h 332"/>
                  <a:gd name="T20" fmla="*/ 37 w 328"/>
                  <a:gd name="T21" fmla="*/ 4 h 332"/>
                  <a:gd name="T22" fmla="*/ 37 w 328"/>
                  <a:gd name="T23" fmla="*/ 4 h 332"/>
                  <a:gd name="T24" fmla="*/ 88 w 328"/>
                  <a:gd name="T25" fmla="*/ 1 h 332"/>
                  <a:gd name="T26" fmla="*/ 152 w 328"/>
                  <a:gd name="T27" fmla="*/ 0 h 332"/>
                  <a:gd name="T28" fmla="*/ 187 w 328"/>
                  <a:gd name="T29" fmla="*/ 0 h 332"/>
                  <a:gd name="T30" fmla="*/ 222 w 328"/>
                  <a:gd name="T31" fmla="*/ 1 h 332"/>
                  <a:gd name="T32" fmla="*/ 259 w 328"/>
                  <a:gd name="T33" fmla="*/ 2 h 332"/>
                  <a:gd name="T34" fmla="*/ 294 w 328"/>
                  <a:gd name="T35" fmla="*/ 5 h 332"/>
                  <a:gd name="T36" fmla="*/ 294 w 328"/>
                  <a:gd name="T37" fmla="*/ 5 h 332"/>
                  <a:gd name="T38" fmla="*/ 301 w 328"/>
                  <a:gd name="T39" fmla="*/ 6 h 332"/>
                  <a:gd name="T40" fmla="*/ 308 w 328"/>
                  <a:gd name="T41" fmla="*/ 9 h 332"/>
                  <a:gd name="T42" fmla="*/ 313 w 328"/>
                  <a:gd name="T43" fmla="*/ 13 h 332"/>
                  <a:gd name="T44" fmla="*/ 319 w 328"/>
                  <a:gd name="T45" fmla="*/ 17 h 332"/>
                  <a:gd name="T46" fmla="*/ 323 w 328"/>
                  <a:gd name="T47" fmla="*/ 23 h 332"/>
                  <a:gd name="T48" fmla="*/ 326 w 328"/>
                  <a:gd name="T49" fmla="*/ 28 h 332"/>
                  <a:gd name="T50" fmla="*/ 327 w 328"/>
                  <a:gd name="T51" fmla="*/ 35 h 332"/>
                  <a:gd name="T52" fmla="*/ 328 w 328"/>
                  <a:gd name="T53" fmla="*/ 42 h 332"/>
                  <a:gd name="T54" fmla="*/ 328 w 328"/>
                  <a:gd name="T55" fmla="*/ 291 h 332"/>
                  <a:gd name="T56" fmla="*/ 328 w 328"/>
                  <a:gd name="T57" fmla="*/ 291 h 332"/>
                  <a:gd name="T58" fmla="*/ 327 w 328"/>
                  <a:gd name="T59" fmla="*/ 298 h 332"/>
                  <a:gd name="T60" fmla="*/ 326 w 328"/>
                  <a:gd name="T61" fmla="*/ 305 h 332"/>
                  <a:gd name="T62" fmla="*/ 322 w 328"/>
                  <a:gd name="T63" fmla="*/ 310 h 332"/>
                  <a:gd name="T64" fmla="*/ 318 w 328"/>
                  <a:gd name="T65" fmla="*/ 316 h 332"/>
                  <a:gd name="T66" fmla="*/ 312 w 328"/>
                  <a:gd name="T67" fmla="*/ 320 h 332"/>
                  <a:gd name="T68" fmla="*/ 307 w 328"/>
                  <a:gd name="T69" fmla="*/ 324 h 332"/>
                  <a:gd name="T70" fmla="*/ 300 w 328"/>
                  <a:gd name="T71" fmla="*/ 326 h 332"/>
                  <a:gd name="T72" fmla="*/ 292 w 328"/>
                  <a:gd name="T73" fmla="*/ 328 h 332"/>
                  <a:gd name="T74" fmla="*/ 292 w 328"/>
                  <a:gd name="T75" fmla="*/ 328 h 332"/>
                  <a:gd name="T76" fmla="*/ 237 w 328"/>
                  <a:gd name="T77" fmla="*/ 331 h 332"/>
                  <a:gd name="T78" fmla="*/ 171 w 328"/>
                  <a:gd name="T79" fmla="*/ 332 h 332"/>
                  <a:gd name="T80" fmla="*/ 137 w 328"/>
                  <a:gd name="T81" fmla="*/ 332 h 332"/>
                  <a:gd name="T82" fmla="*/ 103 w 328"/>
                  <a:gd name="T83" fmla="*/ 332 h 332"/>
                  <a:gd name="T84" fmla="*/ 71 w 328"/>
                  <a:gd name="T85" fmla="*/ 329 h 332"/>
                  <a:gd name="T86" fmla="*/ 44 w 328"/>
                  <a:gd name="T87" fmla="*/ 326 h 332"/>
                  <a:gd name="T88" fmla="*/ 44 w 328"/>
                  <a:gd name="T89" fmla="*/ 326 h 332"/>
                  <a:gd name="T90" fmla="*/ 37 w 328"/>
                  <a:gd name="T91" fmla="*/ 325 h 332"/>
                  <a:gd name="T92" fmla="*/ 32 w 328"/>
                  <a:gd name="T93" fmla="*/ 322 h 332"/>
                  <a:gd name="T94" fmla="*/ 26 w 328"/>
                  <a:gd name="T95" fmla="*/ 320 h 332"/>
                  <a:gd name="T96" fmla="*/ 21 w 328"/>
                  <a:gd name="T97" fmla="*/ 316 h 332"/>
                  <a:gd name="T98" fmla="*/ 17 w 328"/>
                  <a:gd name="T99" fmla="*/ 310 h 332"/>
                  <a:gd name="T100" fmla="*/ 14 w 328"/>
                  <a:gd name="T101" fmla="*/ 305 h 332"/>
                  <a:gd name="T102" fmla="*/ 13 w 328"/>
                  <a:gd name="T103" fmla="*/ 299 h 332"/>
                  <a:gd name="T104" fmla="*/ 11 w 328"/>
                  <a:gd name="T105" fmla="*/ 292 h 332"/>
                  <a:gd name="T106" fmla="*/ 11 w 328"/>
                  <a:gd name="T107" fmla="*/ 292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8" h="332">
                    <a:moveTo>
                      <a:pt x="11" y="292"/>
                    </a:moveTo>
                    <a:lnTo>
                      <a:pt x="0" y="42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3" y="28"/>
                    </a:lnTo>
                    <a:lnTo>
                      <a:pt x="6" y="21"/>
                    </a:lnTo>
                    <a:lnTo>
                      <a:pt x="10" y="16"/>
                    </a:lnTo>
                    <a:lnTo>
                      <a:pt x="15" y="12"/>
                    </a:lnTo>
                    <a:lnTo>
                      <a:pt x="22" y="8"/>
                    </a:lnTo>
                    <a:lnTo>
                      <a:pt x="29" y="5"/>
                    </a:lnTo>
                    <a:lnTo>
                      <a:pt x="37" y="4"/>
                    </a:lnTo>
                    <a:lnTo>
                      <a:pt x="37" y="4"/>
                    </a:lnTo>
                    <a:lnTo>
                      <a:pt x="88" y="1"/>
                    </a:lnTo>
                    <a:lnTo>
                      <a:pt x="152" y="0"/>
                    </a:lnTo>
                    <a:lnTo>
                      <a:pt x="187" y="0"/>
                    </a:lnTo>
                    <a:lnTo>
                      <a:pt x="222" y="1"/>
                    </a:lnTo>
                    <a:lnTo>
                      <a:pt x="259" y="2"/>
                    </a:lnTo>
                    <a:lnTo>
                      <a:pt x="294" y="5"/>
                    </a:lnTo>
                    <a:lnTo>
                      <a:pt x="294" y="5"/>
                    </a:lnTo>
                    <a:lnTo>
                      <a:pt x="301" y="6"/>
                    </a:lnTo>
                    <a:lnTo>
                      <a:pt x="308" y="9"/>
                    </a:lnTo>
                    <a:lnTo>
                      <a:pt x="313" y="13"/>
                    </a:lnTo>
                    <a:lnTo>
                      <a:pt x="319" y="17"/>
                    </a:lnTo>
                    <a:lnTo>
                      <a:pt x="323" y="23"/>
                    </a:lnTo>
                    <a:lnTo>
                      <a:pt x="326" y="28"/>
                    </a:lnTo>
                    <a:lnTo>
                      <a:pt x="327" y="35"/>
                    </a:lnTo>
                    <a:lnTo>
                      <a:pt x="328" y="42"/>
                    </a:lnTo>
                    <a:lnTo>
                      <a:pt x="328" y="291"/>
                    </a:lnTo>
                    <a:lnTo>
                      <a:pt x="328" y="291"/>
                    </a:lnTo>
                    <a:lnTo>
                      <a:pt x="327" y="298"/>
                    </a:lnTo>
                    <a:lnTo>
                      <a:pt x="326" y="305"/>
                    </a:lnTo>
                    <a:lnTo>
                      <a:pt x="322" y="310"/>
                    </a:lnTo>
                    <a:lnTo>
                      <a:pt x="318" y="316"/>
                    </a:lnTo>
                    <a:lnTo>
                      <a:pt x="312" y="320"/>
                    </a:lnTo>
                    <a:lnTo>
                      <a:pt x="307" y="324"/>
                    </a:lnTo>
                    <a:lnTo>
                      <a:pt x="300" y="326"/>
                    </a:lnTo>
                    <a:lnTo>
                      <a:pt x="292" y="328"/>
                    </a:lnTo>
                    <a:lnTo>
                      <a:pt x="292" y="328"/>
                    </a:lnTo>
                    <a:lnTo>
                      <a:pt x="237" y="331"/>
                    </a:lnTo>
                    <a:lnTo>
                      <a:pt x="171" y="332"/>
                    </a:lnTo>
                    <a:lnTo>
                      <a:pt x="137" y="332"/>
                    </a:lnTo>
                    <a:lnTo>
                      <a:pt x="103" y="332"/>
                    </a:lnTo>
                    <a:lnTo>
                      <a:pt x="71" y="329"/>
                    </a:lnTo>
                    <a:lnTo>
                      <a:pt x="44" y="326"/>
                    </a:lnTo>
                    <a:lnTo>
                      <a:pt x="44" y="326"/>
                    </a:lnTo>
                    <a:lnTo>
                      <a:pt x="37" y="325"/>
                    </a:lnTo>
                    <a:lnTo>
                      <a:pt x="32" y="322"/>
                    </a:lnTo>
                    <a:lnTo>
                      <a:pt x="26" y="320"/>
                    </a:lnTo>
                    <a:lnTo>
                      <a:pt x="21" y="316"/>
                    </a:lnTo>
                    <a:lnTo>
                      <a:pt x="17" y="310"/>
                    </a:lnTo>
                    <a:lnTo>
                      <a:pt x="14" y="305"/>
                    </a:lnTo>
                    <a:lnTo>
                      <a:pt x="13" y="299"/>
                    </a:lnTo>
                    <a:lnTo>
                      <a:pt x="11" y="292"/>
                    </a:lnTo>
                    <a:lnTo>
                      <a:pt x="11" y="29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116">
                <a:extLst>
                  <a:ext uri="{FF2B5EF4-FFF2-40B4-BE49-F238E27FC236}">
                    <a16:creationId xmlns:a16="http://schemas.microsoft.com/office/drawing/2014/main" xmlns="" id="{5FD05569-6B2E-4E91-A229-5DDF37CA20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3575" y="4908550"/>
                <a:ext cx="492125" cy="500062"/>
              </a:xfrm>
              <a:custGeom>
                <a:avLst/>
                <a:gdLst>
                  <a:gd name="T0" fmla="*/ 300 w 310"/>
                  <a:gd name="T1" fmla="*/ 0 h 315"/>
                  <a:gd name="T2" fmla="*/ 300 w 310"/>
                  <a:gd name="T3" fmla="*/ 0 h 315"/>
                  <a:gd name="T4" fmla="*/ 305 w 310"/>
                  <a:gd name="T5" fmla="*/ 6 h 315"/>
                  <a:gd name="T6" fmla="*/ 308 w 310"/>
                  <a:gd name="T7" fmla="*/ 11 h 315"/>
                  <a:gd name="T8" fmla="*/ 309 w 310"/>
                  <a:gd name="T9" fmla="*/ 18 h 315"/>
                  <a:gd name="T10" fmla="*/ 310 w 310"/>
                  <a:gd name="T11" fmla="*/ 25 h 315"/>
                  <a:gd name="T12" fmla="*/ 310 w 310"/>
                  <a:gd name="T13" fmla="*/ 274 h 315"/>
                  <a:gd name="T14" fmla="*/ 310 w 310"/>
                  <a:gd name="T15" fmla="*/ 274 h 315"/>
                  <a:gd name="T16" fmla="*/ 309 w 310"/>
                  <a:gd name="T17" fmla="*/ 281 h 315"/>
                  <a:gd name="T18" fmla="*/ 308 w 310"/>
                  <a:gd name="T19" fmla="*/ 288 h 315"/>
                  <a:gd name="T20" fmla="*/ 304 w 310"/>
                  <a:gd name="T21" fmla="*/ 293 h 315"/>
                  <a:gd name="T22" fmla="*/ 300 w 310"/>
                  <a:gd name="T23" fmla="*/ 299 h 315"/>
                  <a:gd name="T24" fmla="*/ 294 w 310"/>
                  <a:gd name="T25" fmla="*/ 303 h 315"/>
                  <a:gd name="T26" fmla="*/ 289 w 310"/>
                  <a:gd name="T27" fmla="*/ 307 h 315"/>
                  <a:gd name="T28" fmla="*/ 282 w 310"/>
                  <a:gd name="T29" fmla="*/ 309 h 315"/>
                  <a:gd name="T30" fmla="*/ 274 w 310"/>
                  <a:gd name="T31" fmla="*/ 311 h 315"/>
                  <a:gd name="T32" fmla="*/ 274 w 310"/>
                  <a:gd name="T33" fmla="*/ 311 h 315"/>
                  <a:gd name="T34" fmla="*/ 219 w 310"/>
                  <a:gd name="T35" fmla="*/ 314 h 315"/>
                  <a:gd name="T36" fmla="*/ 153 w 310"/>
                  <a:gd name="T37" fmla="*/ 315 h 315"/>
                  <a:gd name="T38" fmla="*/ 119 w 310"/>
                  <a:gd name="T39" fmla="*/ 315 h 315"/>
                  <a:gd name="T40" fmla="*/ 85 w 310"/>
                  <a:gd name="T41" fmla="*/ 315 h 315"/>
                  <a:gd name="T42" fmla="*/ 53 w 310"/>
                  <a:gd name="T43" fmla="*/ 312 h 315"/>
                  <a:gd name="T44" fmla="*/ 26 w 310"/>
                  <a:gd name="T45" fmla="*/ 309 h 315"/>
                  <a:gd name="T46" fmla="*/ 26 w 310"/>
                  <a:gd name="T47" fmla="*/ 309 h 315"/>
                  <a:gd name="T48" fmla="*/ 19 w 310"/>
                  <a:gd name="T49" fmla="*/ 308 h 315"/>
                  <a:gd name="T50" fmla="*/ 11 w 310"/>
                  <a:gd name="T51" fmla="*/ 305 h 315"/>
                  <a:gd name="T52" fmla="*/ 6 w 310"/>
                  <a:gd name="T53" fmla="*/ 301 h 315"/>
                  <a:gd name="T54" fmla="*/ 0 w 310"/>
                  <a:gd name="T55" fmla="*/ 296 h 315"/>
                  <a:gd name="T56" fmla="*/ 33 w 310"/>
                  <a:gd name="T57" fmla="*/ 271 h 315"/>
                  <a:gd name="T58" fmla="*/ 33 w 310"/>
                  <a:gd name="T59" fmla="*/ 271 h 315"/>
                  <a:gd name="T60" fmla="*/ 44 w 310"/>
                  <a:gd name="T61" fmla="*/ 274 h 315"/>
                  <a:gd name="T62" fmla="*/ 57 w 310"/>
                  <a:gd name="T63" fmla="*/ 277 h 315"/>
                  <a:gd name="T64" fmla="*/ 91 w 310"/>
                  <a:gd name="T65" fmla="*/ 279 h 315"/>
                  <a:gd name="T66" fmla="*/ 129 w 310"/>
                  <a:gd name="T67" fmla="*/ 281 h 315"/>
                  <a:gd name="T68" fmla="*/ 170 w 310"/>
                  <a:gd name="T69" fmla="*/ 279 h 315"/>
                  <a:gd name="T70" fmla="*/ 238 w 310"/>
                  <a:gd name="T71" fmla="*/ 277 h 315"/>
                  <a:gd name="T72" fmla="*/ 268 w 310"/>
                  <a:gd name="T73" fmla="*/ 274 h 315"/>
                  <a:gd name="T74" fmla="*/ 268 w 310"/>
                  <a:gd name="T75" fmla="*/ 26 h 315"/>
                  <a:gd name="T76" fmla="*/ 300 w 310"/>
                  <a:gd name="T77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10" h="315">
                    <a:moveTo>
                      <a:pt x="300" y="0"/>
                    </a:moveTo>
                    <a:lnTo>
                      <a:pt x="300" y="0"/>
                    </a:lnTo>
                    <a:lnTo>
                      <a:pt x="305" y="6"/>
                    </a:lnTo>
                    <a:lnTo>
                      <a:pt x="308" y="11"/>
                    </a:lnTo>
                    <a:lnTo>
                      <a:pt x="309" y="18"/>
                    </a:lnTo>
                    <a:lnTo>
                      <a:pt x="310" y="25"/>
                    </a:lnTo>
                    <a:lnTo>
                      <a:pt x="310" y="274"/>
                    </a:lnTo>
                    <a:lnTo>
                      <a:pt x="310" y="274"/>
                    </a:lnTo>
                    <a:lnTo>
                      <a:pt x="309" y="281"/>
                    </a:lnTo>
                    <a:lnTo>
                      <a:pt x="308" y="288"/>
                    </a:lnTo>
                    <a:lnTo>
                      <a:pt x="304" y="293"/>
                    </a:lnTo>
                    <a:lnTo>
                      <a:pt x="300" y="299"/>
                    </a:lnTo>
                    <a:lnTo>
                      <a:pt x="294" y="303"/>
                    </a:lnTo>
                    <a:lnTo>
                      <a:pt x="289" y="307"/>
                    </a:lnTo>
                    <a:lnTo>
                      <a:pt x="282" y="309"/>
                    </a:lnTo>
                    <a:lnTo>
                      <a:pt x="274" y="311"/>
                    </a:lnTo>
                    <a:lnTo>
                      <a:pt x="274" y="311"/>
                    </a:lnTo>
                    <a:lnTo>
                      <a:pt x="219" y="314"/>
                    </a:lnTo>
                    <a:lnTo>
                      <a:pt x="153" y="315"/>
                    </a:lnTo>
                    <a:lnTo>
                      <a:pt x="119" y="315"/>
                    </a:lnTo>
                    <a:lnTo>
                      <a:pt x="85" y="315"/>
                    </a:lnTo>
                    <a:lnTo>
                      <a:pt x="53" y="312"/>
                    </a:lnTo>
                    <a:lnTo>
                      <a:pt x="26" y="309"/>
                    </a:lnTo>
                    <a:lnTo>
                      <a:pt x="26" y="309"/>
                    </a:lnTo>
                    <a:lnTo>
                      <a:pt x="19" y="308"/>
                    </a:lnTo>
                    <a:lnTo>
                      <a:pt x="11" y="305"/>
                    </a:lnTo>
                    <a:lnTo>
                      <a:pt x="6" y="301"/>
                    </a:lnTo>
                    <a:lnTo>
                      <a:pt x="0" y="296"/>
                    </a:lnTo>
                    <a:lnTo>
                      <a:pt x="33" y="271"/>
                    </a:lnTo>
                    <a:lnTo>
                      <a:pt x="33" y="271"/>
                    </a:lnTo>
                    <a:lnTo>
                      <a:pt x="44" y="274"/>
                    </a:lnTo>
                    <a:lnTo>
                      <a:pt x="57" y="277"/>
                    </a:lnTo>
                    <a:lnTo>
                      <a:pt x="91" y="279"/>
                    </a:lnTo>
                    <a:lnTo>
                      <a:pt x="129" y="281"/>
                    </a:lnTo>
                    <a:lnTo>
                      <a:pt x="170" y="279"/>
                    </a:lnTo>
                    <a:lnTo>
                      <a:pt x="238" y="277"/>
                    </a:lnTo>
                    <a:lnTo>
                      <a:pt x="268" y="274"/>
                    </a:lnTo>
                    <a:lnTo>
                      <a:pt x="268" y="26"/>
                    </a:lnTo>
                    <a:lnTo>
                      <a:pt x="300" y="0"/>
                    </a:lnTo>
                    <a:close/>
                  </a:path>
                </a:pathLst>
              </a:custGeom>
              <a:solidFill>
                <a:srgbClr val="F0CE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117">
                <a:extLst>
                  <a:ext uri="{FF2B5EF4-FFF2-40B4-BE49-F238E27FC236}">
                    <a16:creationId xmlns:a16="http://schemas.microsoft.com/office/drawing/2014/main" xmlns="" id="{2156877C-F8D7-4C91-81EC-F08D21B4F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8500" y="4937125"/>
                <a:ext cx="390525" cy="417512"/>
              </a:xfrm>
              <a:custGeom>
                <a:avLst/>
                <a:gdLst>
                  <a:gd name="T0" fmla="*/ 11 w 246"/>
                  <a:gd name="T1" fmla="*/ 253 h 263"/>
                  <a:gd name="T2" fmla="*/ 0 w 246"/>
                  <a:gd name="T3" fmla="*/ 5 h 263"/>
                  <a:gd name="T4" fmla="*/ 0 w 246"/>
                  <a:gd name="T5" fmla="*/ 5 h 263"/>
                  <a:gd name="T6" fmla="*/ 24 w 246"/>
                  <a:gd name="T7" fmla="*/ 3 h 263"/>
                  <a:gd name="T8" fmla="*/ 87 w 246"/>
                  <a:gd name="T9" fmla="*/ 0 h 263"/>
                  <a:gd name="T10" fmla="*/ 125 w 246"/>
                  <a:gd name="T11" fmla="*/ 0 h 263"/>
                  <a:gd name="T12" fmla="*/ 166 w 246"/>
                  <a:gd name="T13" fmla="*/ 0 h 263"/>
                  <a:gd name="T14" fmla="*/ 208 w 246"/>
                  <a:gd name="T15" fmla="*/ 3 h 263"/>
                  <a:gd name="T16" fmla="*/ 246 w 246"/>
                  <a:gd name="T17" fmla="*/ 8 h 263"/>
                  <a:gd name="T18" fmla="*/ 246 w 246"/>
                  <a:gd name="T19" fmla="*/ 256 h 263"/>
                  <a:gd name="T20" fmla="*/ 246 w 246"/>
                  <a:gd name="T21" fmla="*/ 256 h 263"/>
                  <a:gd name="T22" fmla="*/ 216 w 246"/>
                  <a:gd name="T23" fmla="*/ 259 h 263"/>
                  <a:gd name="T24" fmla="*/ 148 w 246"/>
                  <a:gd name="T25" fmla="*/ 261 h 263"/>
                  <a:gd name="T26" fmla="*/ 107 w 246"/>
                  <a:gd name="T27" fmla="*/ 263 h 263"/>
                  <a:gd name="T28" fmla="*/ 69 w 246"/>
                  <a:gd name="T29" fmla="*/ 261 h 263"/>
                  <a:gd name="T30" fmla="*/ 35 w 246"/>
                  <a:gd name="T31" fmla="*/ 259 h 263"/>
                  <a:gd name="T32" fmla="*/ 22 w 246"/>
                  <a:gd name="T33" fmla="*/ 256 h 263"/>
                  <a:gd name="T34" fmla="*/ 11 w 246"/>
                  <a:gd name="T35" fmla="*/ 253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6" h="263">
                    <a:moveTo>
                      <a:pt x="11" y="253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24" y="3"/>
                    </a:lnTo>
                    <a:lnTo>
                      <a:pt x="87" y="0"/>
                    </a:lnTo>
                    <a:lnTo>
                      <a:pt x="125" y="0"/>
                    </a:lnTo>
                    <a:lnTo>
                      <a:pt x="166" y="0"/>
                    </a:lnTo>
                    <a:lnTo>
                      <a:pt x="208" y="3"/>
                    </a:lnTo>
                    <a:lnTo>
                      <a:pt x="246" y="8"/>
                    </a:lnTo>
                    <a:lnTo>
                      <a:pt x="246" y="256"/>
                    </a:lnTo>
                    <a:lnTo>
                      <a:pt x="246" y="256"/>
                    </a:lnTo>
                    <a:lnTo>
                      <a:pt x="216" y="259"/>
                    </a:lnTo>
                    <a:lnTo>
                      <a:pt x="148" y="261"/>
                    </a:lnTo>
                    <a:lnTo>
                      <a:pt x="107" y="263"/>
                    </a:lnTo>
                    <a:lnTo>
                      <a:pt x="69" y="261"/>
                    </a:lnTo>
                    <a:lnTo>
                      <a:pt x="35" y="259"/>
                    </a:lnTo>
                    <a:lnTo>
                      <a:pt x="22" y="256"/>
                    </a:lnTo>
                    <a:lnTo>
                      <a:pt x="11" y="253"/>
                    </a:lnTo>
                    <a:close/>
                  </a:path>
                </a:pathLst>
              </a:custGeom>
              <a:solidFill>
                <a:srgbClr val="4242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118">
                <a:extLst>
                  <a:ext uri="{FF2B5EF4-FFF2-40B4-BE49-F238E27FC236}">
                    <a16:creationId xmlns:a16="http://schemas.microsoft.com/office/drawing/2014/main" xmlns="" id="{16263E1D-5B64-46BE-84E2-BEBDE54F2F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8500" y="4937125"/>
                <a:ext cx="390525" cy="417512"/>
              </a:xfrm>
              <a:custGeom>
                <a:avLst/>
                <a:gdLst>
                  <a:gd name="T0" fmla="*/ 11 w 246"/>
                  <a:gd name="T1" fmla="*/ 253 h 263"/>
                  <a:gd name="T2" fmla="*/ 0 w 246"/>
                  <a:gd name="T3" fmla="*/ 5 h 263"/>
                  <a:gd name="T4" fmla="*/ 0 w 246"/>
                  <a:gd name="T5" fmla="*/ 5 h 263"/>
                  <a:gd name="T6" fmla="*/ 24 w 246"/>
                  <a:gd name="T7" fmla="*/ 3 h 263"/>
                  <a:gd name="T8" fmla="*/ 87 w 246"/>
                  <a:gd name="T9" fmla="*/ 0 h 263"/>
                  <a:gd name="T10" fmla="*/ 125 w 246"/>
                  <a:gd name="T11" fmla="*/ 0 h 263"/>
                  <a:gd name="T12" fmla="*/ 166 w 246"/>
                  <a:gd name="T13" fmla="*/ 0 h 263"/>
                  <a:gd name="T14" fmla="*/ 208 w 246"/>
                  <a:gd name="T15" fmla="*/ 3 h 263"/>
                  <a:gd name="T16" fmla="*/ 246 w 246"/>
                  <a:gd name="T17" fmla="*/ 8 h 263"/>
                  <a:gd name="T18" fmla="*/ 246 w 246"/>
                  <a:gd name="T19" fmla="*/ 256 h 263"/>
                  <a:gd name="T20" fmla="*/ 246 w 246"/>
                  <a:gd name="T21" fmla="*/ 256 h 263"/>
                  <a:gd name="T22" fmla="*/ 216 w 246"/>
                  <a:gd name="T23" fmla="*/ 259 h 263"/>
                  <a:gd name="T24" fmla="*/ 148 w 246"/>
                  <a:gd name="T25" fmla="*/ 261 h 263"/>
                  <a:gd name="T26" fmla="*/ 107 w 246"/>
                  <a:gd name="T27" fmla="*/ 263 h 263"/>
                  <a:gd name="T28" fmla="*/ 69 w 246"/>
                  <a:gd name="T29" fmla="*/ 261 h 263"/>
                  <a:gd name="T30" fmla="*/ 35 w 246"/>
                  <a:gd name="T31" fmla="*/ 259 h 263"/>
                  <a:gd name="T32" fmla="*/ 22 w 246"/>
                  <a:gd name="T33" fmla="*/ 256 h 263"/>
                  <a:gd name="T34" fmla="*/ 11 w 246"/>
                  <a:gd name="T35" fmla="*/ 253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6" h="263">
                    <a:moveTo>
                      <a:pt x="11" y="253"/>
                    </a:moveTo>
                    <a:lnTo>
                      <a:pt x="0" y="5"/>
                    </a:lnTo>
                    <a:lnTo>
                      <a:pt x="0" y="5"/>
                    </a:lnTo>
                    <a:lnTo>
                      <a:pt x="24" y="3"/>
                    </a:lnTo>
                    <a:lnTo>
                      <a:pt x="87" y="0"/>
                    </a:lnTo>
                    <a:lnTo>
                      <a:pt x="125" y="0"/>
                    </a:lnTo>
                    <a:lnTo>
                      <a:pt x="166" y="0"/>
                    </a:lnTo>
                    <a:lnTo>
                      <a:pt x="208" y="3"/>
                    </a:lnTo>
                    <a:lnTo>
                      <a:pt x="246" y="8"/>
                    </a:lnTo>
                    <a:lnTo>
                      <a:pt x="246" y="256"/>
                    </a:lnTo>
                    <a:lnTo>
                      <a:pt x="246" y="256"/>
                    </a:lnTo>
                    <a:lnTo>
                      <a:pt x="216" y="259"/>
                    </a:lnTo>
                    <a:lnTo>
                      <a:pt x="148" y="261"/>
                    </a:lnTo>
                    <a:lnTo>
                      <a:pt x="107" y="263"/>
                    </a:lnTo>
                    <a:lnTo>
                      <a:pt x="69" y="261"/>
                    </a:lnTo>
                    <a:lnTo>
                      <a:pt x="35" y="259"/>
                    </a:lnTo>
                    <a:lnTo>
                      <a:pt x="22" y="256"/>
                    </a:lnTo>
                    <a:lnTo>
                      <a:pt x="11" y="25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119">
                <a:extLst>
                  <a:ext uri="{FF2B5EF4-FFF2-40B4-BE49-F238E27FC236}">
                    <a16:creationId xmlns:a16="http://schemas.microsoft.com/office/drawing/2014/main" xmlns="" id="{D1897D73-C516-4A84-9B22-322FE7472C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99613" y="5140325"/>
                <a:ext cx="379412" cy="207962"/>
              </a:xfrm>
              <a:custGeom>
                <a:avLst/>
                <a:gdLst>
                  <a:gd name="T0" fmla="*/ 4 w 239"/>
                  <a:gd name="T1" fmla="*/ 125 h 131"/>
                  <a:gd name="T2" fmla="*/ 0 w 239"/>
                  <a:gd name="T3" fmla="*/ 30 h 131"/>
                  <a:gd name="T4" fmla="*/ 0 w 239"/>
                  <a:gd name="T5" fmla="*/ 30 h 131"/>
                  <a:gd name="T6" fmla="*/ 61 w 239"/>
                  <a:gd name="T7" fmla="*/ 26 h 131"/>
                  <a:gd name="T8" fmla="*/ 122 w 239"/>
                  <a:gd name="T9" fmla="*/ 19 h 131"/>
                  <a:gd name="T10" fmla="*/ 181 w 239"/>
                  <a:gd name="T11" fmla="*/ 11 h 131"/>
                  <a:gd name="T12" fmla="*/ 239 w 239"/>
                  <a:gd name="T13" fmla="*/ 0 h 131"/>
                  <a:gd name="T14" fmla="*/ 239 w 239"/>
                  <a:gd name="T15" fmla="*/ 128 h 131"/>
                  <a:gd name="T16" fmla="*/ 239 w 239"/>
                  <a:gd name="T17" fmla="*/ 128 h 131"/>
                  <a:gd name="T18" fmla="*/ 181 w 239"/>
                  <a:gd name="T19" fmla="*/ 131 h 131"/>
                  <a:gd name="T20" fmla="*/ 121 w 239"/>
                  <a:gd name="T21" fmla="*/ 129 h 131"/>
                  <a:gd name="T22" fmla="*/ 62 w 239"/>
                  <a:gd name="T23" fmla="*/ 128 h 131"/>
                  <a:gd name="T24" fmla="*/ 4 w 239"/>
                  <a:gd name="T25" fmla="*/ 125 h 131"/>
                  <a:gd name="T26" fmla="*/ 4 w 239"/>
                  <a:gd name="T27" fmla="*/ 125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9" h="131">
                    <a:moveTo>
                      <a:pt x="4" y="125"/>
                    </a:moveTo>
                    <a:lnTo>
                      <a:pt x="0" y="30"/>
                    </a:lnTo>
                    <a:lnTo>
                      <a:pt x="0" y="30"/>
                    </a:lnTo>
                    <a:lnTo>
                      <a:pt x="61" y="26"/>
                    </a:lnTo>
                    <a:lnTo>
                      <a:pt x="122" y="19"/>
                    </a:lnTo>
                    <a:lnTo>
                      <a:pt x="181" y="11"/>
                    </a:lnTo>
                    <a:lnTo>
                      <a:pt x="239" y="0"/>
                    </a:lnTo>
                    <a:lnTo>
                      <a:pt x="239" y="128"/>
                    </a:lnTo>
                    <a:lnTo>
                      <a:pt x="239" y="128"/>
                    </a:lnTo>
                    <a:lnTo>
                      <a:pt x="181" y="131"/>
                    </a:lnTo>
                    <a:lnTo>
                      <a:pt x="121" y="129"/>
                    </a:lnTo>
                    <a:lnTo>
                      <a:pt x="62" y="128"/>
                    </a:lnTo>
                    <a:lnTo>
                      <a:pt x="4" y="125"/>
                    </a:lnTo>
                    <a:lnTo>
                      <a:pt x="4" y="125"/>
                    </a:lnTo>
                    <a:close/>
                  </a:path>
                </a:pathLst>
              </a:custGeom>
              <a:solidFill>
                <a:srgbClr val="27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120">
                <a:extLst>
                  <a:ext uri="{FF2B5EF4-FFF2-40B4-BE49-F238E27FC236}">
                    <a16:creationId xmlns:a16="http://schemas.microsoft.com/office/drawing/2014/main" xmlns="" id="{7287013E-E133-46EA-8533-0C1B9A458A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1125" y="2762250"/>
                <a:ext cx="1635125" cy="608012"/>
              </a:xfrm>
              <a:custGeom>
                <a:avLst/>
                <a:gdLst>
                  <a:gd name="T0" fmla="*/ 419 w 1030"/>
                  <a:gd name="T1" fmla="*/ 39 h 383"/>
                  <a:gd name="T2" fmla="*/ 389 w 1030"/>
                  <a:gd name="T3" fmla="*/ 35 h 383"/>
                  <a:gd name="T4" fmla="*/ 332 w 1030"/>
                  <a:gd name="T5" fmla="*/ 49 h 383"/>
                  <a:gd name="T6" fmla="*/ 241 w 1030"/>
                  <a:gd name="T7" fmla="*/ 99 h 383"/>
                  <a:gd name="T8" fmla="*/ 181 w 1030"/>
                  <a:gd name="T9" fmla="*/ 122 h 383"/>
                  <a:gd name="T10" fmla="*/ 139 w 1030"/>
                  <a:gd name="T11" fmla="*/ 126 h 383"/>
                  <a:gd name="T12" fmla="*/ 115 w 1030"/>
                  <a:gd name="T13" fmla="*/ 124 h 383"/>
                  <a:gd name="T14" fmla="*/ 76 w 1030"/>
                  <a:gd name="T15" fmla="*/ 106 h 383"/>
                  <a:gd name="T16" fmla="*/ 47 w 1030"/>
                  <a:gd name="T17" fmla="*/ 76 h 383"/>
                  <a:gd name="T18" fmla="*/ 24 w 1030"/>
                  <a:gd name="T19" fmla="*/ 34 h 383"/>
                  <a:gd name="T20" fmla="*/ 11 w 1030"/>
                  <a:gd name="T21" fmla="*/ 0 h 383"/>
                  <a:gd name="T22" fmla="*/ 8 w 1030"/>
                  <a:gd name="T23" fmla="*/ 0 h 383"/>
                  <a:gd name="T24" fmla="*/ 2 w 1030"/>
                  <a:gd name="T25" fmla="*/ 30 h 383"/>
                  <a:gd name="T26" fmla="*/ 1 w 1030"/>
                  <a:gd name="T27" fmla="*/ 103 h 383"/>
                  <a:gd name="T28" fmla="*/ 20 w 1030"/>
                  <a:gd name="T29" fmla="*/ 197 h 383"/>
                  <a:gd name="T30" fmla="*/ 39 w 1030"/>
                  <a:gd name="T31" fmla="*/ 246 h 383"/>
                  <a:gd name="T32" fmla="*/ 68 w 1030"/>
                  <a:gd name="T33" fmla="*/ 290 h 383"/>
                  <a:gd name="T34" fmla="*/ 106 w 1030"/>
                  <a:gd name="T35" fmla="*/ 328 h 383"/>
                  <a:gd name="T36" fmla="*/ 156 w 1030"/>
                  <a:gd name="T37" fmla="*/ 358 h 383"/>
                  <a:gd name="T38" fmla="*/ 197 w 1030"/>
                  <a:gd name="T39" fmla="*/ 372 h 383"/>
                  <a:gd name="T40" fmla="*/ 251 w 1030"/>
                  <a:gd name="T41" fmla="*/ 381 h 383"/>
                  <a:gd name="T42" fmla="*/ 329 w 1030"/>
                  <a:gd name="T43" fmla="*/ 380 h 383"/>
                  <a:gd name="T44" fmla="*/ 401 w 1030"/>
                  <a:gd name="T45" fmla="*/ 357 h 383"/>
                  <a:gd name="T46" fmla="*/ 456 w 1030"/>
                  <a:gd name="T47" fmla="*/ 319 h 383"/>
                  <a:gd name="T48" fmla="*/ 492 w 1030"/>
                  <a:gd name="T49" fmla="*/ 276 h 383"/>
                  <a:gd name="T50" fmla="*/ 516 w 1030"/>
                  <a:gd name="T51" fmla="*/ 240 h 383"/>
                  <a:gd name="T52" fmla="*/ 550 w 1030"/>
                  <a:gd name="T53" fmla="*/ 291 h 383"/>
                  <a:gd name="T54" fmla="*/ 592 w 1030"/>
                  <a:gd name="T55" fmla="*/ 332 h 383"/>
                  <a:gd name="T56" fmla="*/ 652 w 1030"/>
                  <a:gd name="T57" fmla="*/ 366 h 383"/>
                  <a:gd name="T58" fmla="*/ 731 w 1030"/>
                  <a:gd name="T59" fmla="*/ 383 h 383"/>
                  <a:gd name="T60" fmla="*/ 797 w 1030"/>
                  <a:gd name="T61" fmla="*/ 378 h 383"/>
                  <a:gd name="T62" fmla="*/ 834 w 1030"/>
                  <a:gd name="T63" fmla="*/ 372 h 383"/>
                  <a:gd name="T64" fmla="*/ 893 w 1030"/>
                  <a:gd name="T65" fmla="*/ 350 h 383"/>
                  <a:gd name="T66" fmla="*/ 939 w 1030"/>
                  <a:gd name="T67" fmla="*/ 317 h 383"/>
                  <a:gd name="T68" fmla="*/ 974 w 1030"/>
                  <a:gd name="T69" fmla="*/ 276 h 383"/>
                  <a:gd name="T70" fmla="*/ 1000 w 1030"/>
                  <a:gd name="T71" fmla="*/ 230 h 383"/>
                  <a:gd name="T72" fmla="*/ 1020 w 1030"/>
                  <a:gd name="T73" fmla="*/ 166 h 383"/>
                  <a:gd name="T74" fmla="*/ 1030 w 1030"/>
                  <a:gd name="T75" fmla="*/ 76 h 383"/>
                  <a:gd name="T76" fmla="*/ 1026 w 1030"/>
                  <a:gd name="T77" fmla="*/ 13 h 383"/>
                  <a:gd name="T78" fmla="*/ 1022 w 1030"/>
                  <a:gd name="T79" fmla="*/ 0 h 383"/>
                  <a:gd name="T80" fmla="*/ 1019 w 1030"/>
                  <a:gd name="T81" fmla="*/ 4 h 383"/>
                  <a:gd name="T82" fmla="*/ 997 w 1030"/>
                  <a:gd name="T83" fmla="*/ 54 h 383"/>
                  <a:gd name="T84" fmla="*/ 976 w 1030"/>
                  <a:gd name="T85" fmla="*/ 87 h 383"/>
                  <a:gd name="T86" fmla="*/ 944 w 1030"/>
                  <a:gd name="T87" fmla="*/ 113 h 383"/>
                  <a:gd name="T88" fmla="*/ 916 w 1030"/>
                  <a:gd name="T89" fmla="*/ 124 h 383"/>
                  <a:gd name="T90" fmla="*/ 882 w 1030"/>
                  <a:gd name="T91" fmla="*/ 126 h 383"/>
                  <a:gd name="T92" fmla="*/ 830 w 1030"/>
                  <a:gd name="T93" fmla="*/ 117 h 383"/>
                  <a:gd name="T94" fmla="*/ 754 w 1030"/>
                  <a:gd name="T95" fmla="*/ 77 h 383"/>
                  <a:gd name="T96" fmla="*/ 680 w 1030"/>
                  <a:gd name="T97" fmla="*/ 42 h 383"/>
                  <a:gd name="T98" fmla="*/ 633 w 1030"/>
                  <a:gd name="T99" fmla="*/ 35 h 383"/>
                  <a:gd name="T100" fmla="*/ 601 w 1030"/>
                  <a:gd name="T101" fmla="*/ 42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030" h="383">
                    <a:moveTo>
                      <a:pt x="430" y="42"/>
                    </a:moveTo>
                    <a:lnTo>
                      <a:pt x="430" y="42"/>
                    </a:lnTo>
                    <a:lnTo>
                      <a:pt x="419" y="39"/>
                    </a:lnTo>
                    <a:lnTo>
                      <a:pt x="408" y="37"/>
                    </a:lnTo>
                    <a:lnTo>
                      <a:pt x="398" y="35"/>
                    </a:lnTo>
                    <a:lnTo>
                      <a:pt x="389" y="35"/>
                    </a:lnTo>
                    <a:lnTo>
                      <a:pt x="370" y="37"/>
                    </a:lnTo>
                    <a:lnTo>
                      <a:pt x="351" y="42"/>
                    </a:lnTo>
                    <a:lnTo>
                      <a:pt x="332" y="49"/>
                    </a:lnTo>
                    <a:lnTo>
                      <a:pt x="314" y="57"/>
                    </a:lnTo>
                    <a:lnTo>
                      <a:pt x="277" y="77"/>
                    </a:lnTo>
                    <a:lnTo>
                      <a:pt x="241" y="99"/>
                    </a:lnTo>
                    <a:lnTo>
                      <a:pt x="222" y="109"/>
                    </a:lnTo>
                    <a:lnTo>
                      <a:pt x="201" y="117"/>
                    </a:lnTo>
                    <a:lnTo>
                      <a:pt x="181" y="122"/>
                    </a:lnTo>
                    <a:lnTo>
                      <a:pt x="160" y="126"/>
                    </a:lnTo>
                    <a:lnTo>
                      <a:pt x="149" y="126"/>
                    </a:lnTo>
                    <a:lnTo>
                      <a:pt x="139" y="126"/>
                    </a:lnTo>
                    <a:lnTo>
                      <a:pt x="126" y="125"/>
                    </a:lnTo>
                    <a:lnTo>
                      <a:pt x="115" y="124"/>
                    </a:lnTo>
                    <a:lnTo>
                      <a:pt x="115" y="124"/>
                    </a:lnTo>
                    <a:lnTo>
                      <a:pt x="100" y="120"/>
                    </a:lnTo>
                    <a:lnTo>
                      <a:pt x="87" y="113"/>
                    </a:lnTo>
                    <a:lnTo>
                      <a:pt x="76" y="106"/>
                    </a:lnTo>
                    <a:lnTo>
                      <a:pt x="65" y="97"/>
                    </a:lnTo>
                    <a:lnTo>
                      <a:pt x="56" y="87"/>
                    </a:lnTo>
                    <a:lnTo>
                      <a:pt x="47" y="76"/>
                    </a:lnTo>
                    <a:lnTo>
                      <a:pt x="41" y="65"/>
                    </a:lnTo>
                    <a:lnTo>
                      <a:pt x="34" y="54"/>
                    </a:lnTo>
                    <a:lnTo>
                      <a:pt x="24" y="34"/>
                    </a:lnTo>
                    <a:lnTo>
                      <a:pt x="16" y="16"/>
                    </a:lnTo>
                    <a:lnTo>
                      <a:pt x="12" y="4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9" y="0"/>
                    </a:lnTo>
                    <a:lnTo>
                      <a:pt x="8" y="0"/>
                    </a:lnTo>
                    <a:lnTo>
                      <a:pt x="7" y="4"/>
                    </a:lnTo>
                    <a:lnTo>
                      <a:pt x="4" y="13"/>
                    </a:lnTo>
                    <a:lnTo>
                      <a:pt x="2" y="30"/>
                    </a:lnTo>
                    <a:lnTo>
                      <a:pt x="1" y="52"/>
                    </a:lnTo>
                    <a:lnTo>
                      <a:pt x="0" y="76"/>
                    </a:lnTo>
                    <a:lnTo>
                      <a:pt x="1" y="103"/>
                    </a:lnTo>
                    <a:lnTo>
                      <a:pt x="5" y="135"/>
                    </a:lnTo>
                    <a:lnTo>
                      <a:pt x="11" y="166"/>
                    </a:lnTo>
                    <a:lnTo>
                      <a:pt x="20" y="197"/>
                    </a:lnTo>
                    <a:lnTo>
                      <a:pt x="26" y="214"/>
                    </a:lnTo>
                    <a:lnTo>
                      <a:pt x="31" y="230"/>
                    </a:lnTo>
                    <a:lnTo>
                      <a:pt x="39" y="246"/>
                    </a:lnTo>
                    <a:lnTo>
                      <a:pt x="47" y="261"/>
                    </a:lnTo>
                    <a:lnTo>
                      <a:pt x="57" y="276"/>
                    </a:lnTo>
                    <a:lnTo>
                      <a:pt x="68" y="290"/>
                    </a:lnTo>
                    <a:lnTo>
                      <a:pt x="79" y="304"/>
                    </a:lnTo>
                    <a:lnTo>
                      <a:pt x="91" y="317"/>
                    </a:lnTo>
                    <a:lnTo>
                      <a:pt x="106" y="328"/>
                    </a:lnTo>
                    <a:lnTo>
                      <a:pt x="121" y="339"/>
                    </a:lnTo>
                    <a:lnTo>
                      <a:pt x="137" y="350"/>
                    </a:lnTo>
                    <a:lnTo>
                      <a:pt x="156" y="358"/>
                    </a:lnTo>
                    <a:lnTo>
                      <a:pt x="175" y="365"/>
                    </a:lnTo>
                    <a:lnTo>
                      <a:pt x="197" y="372"/>
                    </a:lnTo>
                    <a:lnTo>
                      <a:pt x="197" y="372"/>
                    </a:lnTo>
                    <a:lnTo>
                      <a:pt x="216" y="376"/>
                    </a:lnTo>
                    <a:lnTo>
                      <a:pt x="234" y="378"/>
                    </a:lnTo>
                    <a:lnTo>
                      <a:pt x="251" y="381"/>
                    </a:lnTo>
                    <a:lnTo>
                      <a:pt x="268" y="383"/>
                    </a:lnTo>
                    <a:lnTo>
                      <a:pt x="300" y="383"/>
                    </a:lnTo>
                    <a:lnTo>
                      <a:pt x="329" y="380"/>
                    </a:lnTo>
                    <a:lnTo>
                      <a:pt x="356" y="374"/>
                    </a:lnTo>
                    <a:lnTo>
                      <a:pt x="379" y="366"/>
                    </a:lnTo>
                    <a:lnTo>
                      <a:pt x="401" y="357"/>
                    </a:lnTo>
                    <a:lnTo>
                      <a:pt x="422" y="346"/>
                    </a:lnTo>
                    <a:lnTo>
                      <a:pt x="439" y="332"/>
                    </a:lnTo>
                    <a:lnTo>
                      <a:pt x="456" y="319"/>
                    </a:lnTo>
                    <a:lnTo>
                      <a:pt x="469" y="305"/>
                    </a:lnTo>
                    <a:lnTo>
                      <a:pt x="482" y="291"/>
                    </a:lnTo>
                    <a:lnTo>
                      <a:pt x="492" y="276"/>
                    </a:lnTo>
                    <a:lnTo>
                      <a:pt x="501" y="264"/>
                    </a:lnTo>
                    <a:lnTo>
                      <a:pt x="516" y="240"/>
                    </a:lnTo>
                    <a:lnTo>
                      <a:pt x="516" y="240"/>
                    </a:lnTo>
                    <a:lnTo>
                      <a:pt x="531" y="264"/>
                    </a:lnTo>
                    <a:lnTo>
                      <a:pt x="539" y="276"/>
                    </a:lnTo>
                    <a:lnTo>
                      <a:pt x="550" y="291"/>
                    </a:lnTo>
                    <a:lnTo>
                      <a:pt x="562" y="305"/>
                    </a:lnTo>
                    <a:lnTo>
                      <a:pt x="575" y="319"/>
                    </a:lnTo>
                    <a:lnTo>
                      <a:pt x="592" y="332"/>
                    </a:lnTo>
                    <a:lnTo>
                      <a:pt x="609" y="346"/>
                    </a:lnTo>
                    <a:lnTo>
                      <a:pt x="628" y="357"/>
                    </a:lnTo>
                    <a:lnTo>
                      <a:pt x="652" y="366"/>
                    </a:lnTo>
                    <a:lnTo>
                      <a:pt x="675" y="374"/>
                    </a:lnTo>
                    <a:lnTo>
                      <a:pt x="702" y="380"/>
                    </a:lnTo>
                    <a:lnTo>
                      <a:pt x="731" y="383"/>
                    </a:lnTo>
                    <a:lnTo>
                      <a:pt x="763" y="383"/>
                    </a:lnTo>
                    <a:lnTo>
                      <a:pt x="780" y="381"/>
                    </a:lnTo>
                    <a:lnTo>
                      <a:pt x="797" y="378"/>
                    </a:lnTo>
                    <a:lnTo>
                      <a:pt x="815" y="376"/>
                    </a:lnTo>
                    <a:lnTo>
                      <a:pt x="834" y="372"/>
                    </a:lnTo>
                    <a:lnTo>
                      <a:pt x="834" y="372"/>
                    </a:lnTo>
                    <a:lnTo>
                      <a:pt x="856" y="365"/>
                    </a:lnTo>
                    <a:lnTo>
                      <a:pt x="875" y="358"/>
                    </a:lnTo>
                    <a:lnTo>
                      <a:pt x="893" y="350"/>
                    </a:lnTo>
                    <a:lnTo>
                      <a:pt x="910" y="339"/>
                    </a:lnTo>
                    <a:lnTo>
                      <a:pt x="925" y="328"/>
                    </a:lnTo>
                    <a:lnTo>
                      <a:pt x="939" y="317"/>
                    </a:lnTo>
                    <a:lnTo>
                      <a:pt x="952" y="304"/>
                    </a:lnTo>
                    <a:lnTo>
                      <a:pt x="963" y="290"/>
                    </a:lnTo>
                    <a:lnTo>
                      <a:pt x="974" y="276"/>
                    </a:lnTo>
                    <a:lnTo>
                      <a:pt x="984" y="261"/>
                    </a:lnTo>
                    <a:lnTo>
                      <a:pt x="992" y="246"/>
                    </a:lnTo>
                    <a:lnTo>
                      <a:pt x="1000" y="230"/>
                    </a:lnTo>
                    <a:lnTo>
                      <a:pt x="1005" y="214"/>
                    </a:lnTo>
                    <a:lnTo>
                      <a:pt x="1011" y="197"/>
                    </a:lnTo>
                    <a:lnTo>
                      <a:pt x="1020" y="166"/>
                    </a:lnTo>
                    <a:lnTo>
                      <a:pt x="1026" y="135"/>
                    </a:lnTo>
                    <a:lnTo>
                      <a:pt x="1030" y="103"/>
                    </a:lnTo>
                    <a:lnTo>
                      <a:pt x="1030" y="76"/>
                    </a:lnTo>
                    <a:lnTo>
                      <a:pt x="1030" y="52"/>
                    </a:lnTo>
                    <a:lnTo>
                      <a:pt x="1029" y="30"/>
                    </a:lnTo>
                    <a:lnTo>
                      <a:pt x="1026" y="13"/>
                    </a:lnTo>
                    <a:lnTo>
                      <a:pt x="1025" y="4"/>
                    </a:lnTo>
                    <a:lnTo>
                      <a:pt x="1023" y="0"/>
                    </a:lnTo>
                    <a:lnTo>
                      <a:pt x="1022" y="0"/>
                    </a:lnTo>
                    <a:lnTo>
                      <a:pt x="1022" y="0"/>
                    </a:lnTo>
                    <a:lnTo>
                      <a:pt x="1020" y="0"/>
                    </a:lnTo>
                    <a:lnTo>
                      <a:pt x="1019" y="4"/>
                    </a:lnTo>
                    <a:lnTo>
                      <a:pt x="1014" y="16"/>
                    </a:lnTo>
                    <a:lnTo>
                      <a:pt x="1007" y="34"/>
                    </a:lnTo>
                    <a:lnTo>
                      <a:pt x="997" y="54"/>
                    </a:lnTo>
                    <a:lnTo>
                      <a:pt x="991" y="65"/>
                    </a:lnTo>
                    <a:lnTo>
                      <a:pt x="984" y="76"/>
                    </a:lnTo>
                    <a:lnTo>
                      <a:pt x="976" y="87"/>
                    </a:lnTo>
                    <a:lnTo>
                      <a:pt x="966" y="97"/>
                    </a:lnTo>
                    <a:lnTo>
                      <a:pt x="955" y="106"/>
                    </a:lnTo>
                    <a:lnTo>
                      <a:pt x="944" y="113"/>
                    </a:lnTo>
                    <a:lnTo>
                      <a:pt x="931" y="120"/>
                    </a:lnTo>
                    <a:lnTo>
                      <a:pt x="916" y="124"/>
                    </a:lnTo>
                    <a:lnTo>
                      <a:pt x="916" y="124"/>
                    </a:lnTo>
                    <a:lnTo>
                      <a:pt x="905" y="125"/>
                    </a:lnTo>
                    <a:lnTo>
                      <a:pt x="893" y="126"/>
                    </a:lnTo>
                    <a:lnTo>
                      <a:pt x="882" y="126"/>
                    </a:lnTo>
                    <a:lnTo>
                      <a:pt x="871" y="126"/>
                    </a:lnTo>
                    <a:lnTo>
                      <a:pt x="850" y="122"/>
                    </a:lnTo>
                    <a:lnTo>
                      <a:pt x="830" y="117"/>
                    </a:lnTo>
                    <a:lnTo>
                      <a:pt x="810" y="109"/>
                    </a:lnTo>
                    <a:lnTo>
                      <a:pt x="790" y="99"/>
                    </a:lnTo>
                    <a:lnTo>
                      <a:pt x="754" y="77"/>
                    </a:lnTo>
                    <a:lnTo>
                      <a:pt x="717" y="57"/>
                    </a:lnTo>
                    <a:lnTo>
                      <a:pt x="699" y="49"/>
                    </a:lnTo>
                    <a:lnTo>
                      <a:pt x="680" y="42"/>
                    </a:lnTo>
                    <a:lnTo>
                      <a:pt x="661" y="37"/>
                    </a:lnTo>
                    <a:lnTo>
                      <a:pt x="642" y="35"/>
                    </a:lnTo>
                    <a:lnTo>
                      <a:pt x="633" y="35"/>
                    </a:lnTo>
                    <a:lnTo>
                      <a:pt x="623" y="37"/>
                    </a:lnTo>
                    <a:lnTo>
                      <a:pt x="612" y="39"/>
                    </a:lnTo>
                    <a:lnTo>
                      <a:pt x="601" y="42"/>
                    </a:lnTo>
                    <a:lnTo>
                      <a:pt x="516" y="82"/>
                    </a:lnTo>
                    <a:lnTo>
                      <a:pt x="430" y="4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121">
                <a:extLst>
                  <a:ext uri="{FF2B5EF4-FFF2-40B4-BE49-F238E27FC236}">
                    <a16:creationId xmlns:a16="http://schemas.microsoft.com/office/drawing/2014/main" xmlns="" id="{036149BC-F4C7-4DB1-962D-B44F825205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15413" y="2762250"/>
                <a:ext cx="442912" cy="250825"/>
              </a:xfrm>
              <a:custGeom>
                <a:avLst/>
                <a:gdLst>
                  <a:gd name="T0" fmla="*/ 279 w 279"/>
                  <a:gd name="T1" fmla="*/ 72 h 158"/>
                  <a:gd name="T2" fmla="*/ 279 w 279"/>
                  <a:gd name="T3" fmla="*/ 72 h 158"/>
                  <a:gd name="T4" fmla="*/ 240 w 279"/>
                  <a:gd name="T5" fmla="*/ 94 h 158"/>
                  <a:gd name="T6" fmla="*/ 219 w 279"/>
                  <a:gd name="T7" fmla="*/ 105 h 158"/>
                  <a:gd name="T8" fmla="*/ 198 w 279"/>
                  <a:gd name="T9" fmla="*/ 114 h 158"/>
                  <a:gd name="T10" fmla="*/ 177 w 279"/>
                  <a:gd name="T11" fmla="*/ 121 h 158"/>
                  <a:gd name="T12" fmla="*/ 165 w 279"/>
                  <a:gd name="T13" fmla="*/ 124 h 158"/>
                  <a:gd name="T14" fmla="*/ 154 w 279"/>
                  <a:gd name="T15" fmla="*/ 125 h 158"/>
                  <a:gd name="T16" fmla="*/ 142 w 279"/>
                  <a:gd name="T17" fmla="*/ 126 h 158"/>
                  <a:gd name="T18" fmla="*/ 131 w 279"/>
                  <a:gd name="T19" fmla="*/ 126 h 158"/>
                  <a:gd name="T20" fmla="*/ 119 w 279"/>
                  <a:gd name="T21" fmla="*/ 125 h 158"/>
                  <a:gd name="T22" fmla="*/ 106 w 279"/>
                  <a:gd name="T23" fmla="*/ 124 h 158"/>
                  <a:gd name="T24" fmla="*/ 106 w 279"/>
                  <a:gd name="T25" fmla="*/ 124 h 158"/>
                  <a:gd name="T26" fmla="*/ 91 w 279"/>
                  <a:gd name="T27" fmla="*/ 120 h 158"/>
                  <a:gd name="T28" fmla="*/ 78 w 279"/>
                  <a:gd name="T29" fmla="*/ 113 h 158"/>
                  <a:gd name="T30" fmla="*/ 67 w 279"/>
                  <a:gd name="T31" fmla="*/ 106 h 158"/>
                  <a:gd name="T32" fmla="*/ 56 w 279"/>
                  <a:gd name="T33" fmla="*/ 97 h 158"/>
                  <a:gd name="T34" fmla="*/ 47 w 279"/>
                  <a:gd name="T35" fmla="*/ 87 h 158"/>
                  <a:gd name="T36" fmla="*/ 38 w 279"/>
                  <a:gd name="T37" fmla="*/ 76 h 158"/>
                  <a:gd name="T38" fmla="*/ 32 w 279"/>
                  <a:gd name="T39" fmla="*/ 65 h 158"/>
                  <a:gd name="T40" fmla="*/ 25 w 279"/>
                  <a:gd name="T41" fmla="*/ 54 h 158"/>
                  <a:gd name="T42" fmla="*/ 15 w 279"/>
                  <a:gd name="T43" fmla="*/ 34 h 158"/>
                  <a:gd name="T44" fmla="*/ 7 w 279"/>
                  <a:gd name="T45" fmla="*/ 16 h 158"/>
                  <a:gd name="T46" fmla="*/ 3 w 279"/>
                  <a:gd name="T47" fmla="*/ 4 h 158"/>
                  <a:gd name="T48" fmla="*/ 2 w 279"/>
                  <a:gd name="T49" fmla="*/ 0 h 158"/>
                  <a:gd name="T50" fmla="*/ 0 w 279"/>
                  <a:gd name="T51" fmla="*/ 0 h 158"/>
                  <a:gd name="T52" fmla="*/ 0 w 279"/>
                  <a:gd name="T53" fmla="*/ 0 h 158"/>
                  <a:gd name="T54" fmla="*/ 2 w 279"/>
                  <a:gd name="T55" fmla="*/ 15 h 158"/>
                  <a:gd name="T56" fmla="*/ 3 w 279"/>
                  <a:gd name="T57" fmla="*/ 33 h 158"/>
                  <a:gd name="T58" fmla="*/ 7 w 279"/>
                  <a:gd name="T59" fmla="*/ 53 h 158"/>
                  <a:gd name="T60" fmla="*/ 14 w 279"/>
                  <a:gd name="T61" fmla="*/ 76 h 158"/>
                  <a:gd name="T62" fmla="*/ 19 w 279"/>
                  <a:gd name="T63" fmla="*/ 88 h 158"/>
                  <a:gd name="T64" fmla="*/ 26 w 279"/>
                  <a:gd name="T65" fmla="*/ 99 h 158"/>
                  <a:gd name="T66" fmla="*/ 33 w 279"/>
                  <a:gd name="T67" fmla="*/ 112 h 158"/>
                  <a:gd name="T68" fmla="*/ 41 w 279"/>
                  <a:gd name="T69" fmla="*/ 122 h 158"/>
                  <a:gd name="T70" fmla="*/ 52 w 279"/>
                  <a:gd name="T71" fmla="*/ 133 h 158"/>
                  <a:gd name="T72" fmla="*/ 63 w 279"/>
                  <a:gd name="T73" fmla="*/ 143 h 158"/>
                  <a:gd name="T74" fmla="*/ 63 w 279"/>
                  <a:gd name="T75" fmla="*/ 143 h 158"/>
                  <a:gd name="T76" fmla="*/ 71 w 279"/>
                  <a:gd name="T77" fmla="*/ 147 h 158"/>
                  <a:gd name="T78" fmla="*/ 79 w 279"/>
                  <a:gd name="T79" fmla="*/ 151 h 158"/>
                  <a:gd name="T80" fmla="*/ 87 w 279"/>
                  <a:gd name="T81" fmla="*/ 155 h 158"/>
                  <a:gd name="T82" fmla="*/ 97 w 279"/>
                  <a:gd name="T83" fmla="*/ 156 h 158"/>
                  <a:gd name="T84" fmla="*/ 105 w 279"/>
                  <a:gd name="T85" fmla="*/ 158 h 158"/>
                  <a:gd name="T86" fmla="*/ 115 w 279"/>
                  <a:gd name="T87" fmla="*/ 158 h 158"/>
                  <a:gd name="T88" fmla="*/ 132 w 279"/>
                  <a:gd name="T89" fmla="*/ 156 h 158"/>
                  <a:gd name="T90" fmla="*/ 150 w 279"/>
                  <a:gd name="T91" fmla="*/ 152 h 158"/>
                  <a:gd name="T92" fmla="*/ 168 w 279"/>
                  <a:gd name="T93" fmla="*/ 147 h 158"/>
                  <a:gd name="T94" fmla="*/ 185 w 279"/>
                  <a:gd name="T95" fmla="*/ 139 h 158"/>
                  <a:gd name="T96" fmla="*/ 202 w 279"/>
                  <a:gd name="T97" fmla="*/ 129 h 158"/>
                  <a:gd name="T98" fmla="*/ 218 w 279"/>
                  <a:gd name="T99" fmla="*/ 120 h 158"/>
                  <a:gd name="T100" fmla="*/ 232 w 279"/>
                  <a:gd name="T101" fmla="*/ 110 h 158"/>
                  <a:gd name="T102" fmla="*/ 256 w 279"/>
                  <a:gd name="T103" fmla="*/ 91 h 158"/>
                  <a:gd name="T104" fmla="*/ 272 w 279"/>
                  <a:gd name="T105" fmla="*/ 77 h 158"/>
                  <a:gd name="T106" fmla="*/ 279 w 279"/>
                  <a:gd name="T107" fmla="*/ 7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79" h="158">
                    <a:moveTo>
                      <a:pt x="279" y="72"/>
                    </a:moveTo>
                    <a:lnTo>
                      <a:pt x="279" y="72"/>
                    </a:lnTo>
                    <a:lnTo>
                      <a:pt x="240" y="94"/>
                    </a:lnTo>
                    <a:lnTo>
                      <a:pt x="219" y="105"/>
                    </a:lnTo>
                    <a:lnTo>
                      <a:pt x="198" y="114"/>
                    </a:lnTo>
                    <a:lnTo>
                      <a:pt x="177" y="121"/>
                    </a:lnTo>
                    <a:lnTo>
                      <a:pt x="165" y="124"/>
                    </a:lnTo>
                    <a:lnTo>
                      <a:pt x="154" y="125"/>
                    </a:lnTo>
                    <a:lnTo>
                      <a:pt x="142" y="126"/>
                    </a:lnTo>
                    <a:lnTo>
                      <a:pt x="131" y="126"/>
                    </a:lnTo>
                    <a:lnTo>
                      <a:pt x="119" y="125"/>
                    </a:lnTo>
                    <a:lnTo>
                      <a:pt x="106" y="124"/>
                    </a:lnTo>
                    <a:lnTo>
                      <a:pt x="106" y="124"/>
                    </a:lnTo>
                    <a:lnTo>
                      <a:pt x="91" y="120"/>
                    </a:lnTo>
                    <a:lnTo>
                      <a:pt x="78" y="113"/>
                    </a:lnTo>
                    <a:lnTo>
                      <a:pt x="67" y="106"/>
                    </a:lnTo>
                    <a:lnTo>
                      <a:pt x="56" y="97"/>
                    </a:lnTo>
                    <a:lnTo>
                      <a:pt x="47" y="87"/>
                    </a:lnTo>
                    <a:lnTo>
                      <a:pt x="38" y="76"/>
                    </a:lnTo>
                    <a:lnTo>
                      <a:pt x="32" y="65"/>
                    </a:lnTo>
                    <a:lnTo>
                      <a:pt x="25" y="54"/>
                    </a:lnTo>
                    <a:lnTo>
                      <a:pt x="15" y="34"/>
                    </a:lnTo>
                    <a:lnTo>
                      <a:pt x="7" y="16"/>
                    </a:lnTo>
                    <a:lnTo>
                      <a:pt x="3" y="4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5"/>
                    </a:lnTo>
                    <a:lnTo>
                      <a:pt x="3" y="33"/>
                    </a:lnTo>
                    <a:lnTo>
                      <a:pt x="7" y="53"/>
                    </a:lnTo>
                    <a:lnTo>
                      <a:pt x="14" y="76"/>
                    </a:lnTo>
                    <a:lnTo>
                      <a:pt x="19" y="88"/>
                    </a:lnTo>
                    <a:lnTo>
                      <a:pt x="26" y="99"/>
                    </a:lnTo>
                    <a:lnTo>
                      <a:pt x="33" y="112"/>
                    </a:lnTo>
                    <a:lnTo>
                      <a:pt x="41" y="122"/>
                    </a:lnTo>
                    <a:lnTo>
                      <a:pt x="52" y="133"/>
                    </a:lnTo>
                    <a:lnTo>
                      <a:pt x="63" y="143"/>
                    </a:lnTo>
                    <a:lnTo>
                      <a:pt x="63" y="143"/>
                    </a:lnTo>
                    <a:lnTo>
                      <a:pt x="71" y="147"/>
                    </a:lnTo>
                    <a:lnTo>
                      <a:pt x="79" y="151"/>
                    </a:lnTo>
                    <a:lnTo>
                      <a:pt x="87" y="155"/>
                    </a:lnTo>
                    <a:lnTo>
                      <a:pt x="97" y="156"/>
                    </a:lnTo>
                    <a:lnTo>
                      <a:pt x="105" y="158"/>
                    </a:lnTo>
                    <a:lnTo>
                      <a:pt x="115" y="158"/>
                    </a:lnTo>
                    <a:lnTo>
                      <a:pt x="132" y="156"/>
                    </a:lnTo>
                    <a:lnTo>
                      <a:pt x="150" y="152"/>
                    </a:lnTo>
                    <a:lnTo>
                      <a:pt x="168" y="147"/>
                    </a:lnTo>
                    <a:lnTo>
                      <a:pt x="185" y="139"/>
                    </a:lnTo>
                    <a:lnTo>
                      <a:pt x="202" y="129"/>
                    </a:lnTo>
                    <a:lnTo>
                      <a:pt x="218" y="120"/>
                    </a:lnTo>
                    <a:lnTo>
                      <a:pt x="232" y="110"/>
                    </a:lnTo>
                    <a:lnTo>
                      <a:pt x="256" y="91"/>
                    </a:lnTo>
                    <a:lnTo>
                      <a:pt x="272" y="77"/>
                    </a:lnTo>
                    <a:lnTo>
                      <a:pt x="279" y="72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122">
                <a:extLst>
                  <a:ext uri="{FF2B5EF4-FFF2-40B4-BE49-F238E27FC236}">
                    <a16:creationId xmlns:a16="http://schemas.microsoft.com/office/drawing/2014/main" xmlns="" id="{48654FF6-078C-4EC3-831A-189642DA8A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15413" y="2762250"/>
                <a:ext cx="442912" cy="250825"/>
              </a:xfrm>
              <a:custGeom>
                <a:avLst/>
                <a:gdLst>
                  <a:gd name="T0" fmla="*/ 279 w 279"/>
                  <a:gd name="T1" fmla="*/ 72 h 158"/>
                  <a:gd name="T2" fmla="*/ 279 w 279"/>
                  <a:gd name="T3" fmla="*/ 72 h 158"/>
                  <a:gd name="T4" fmla="*/ 240 w 279"/>
                  <a:gd name="T5" fmla="*/ 94 h 158"/>
                  <a:gd name="T6" fmla="*/ 219 w 279"/>
                  <a:gd name="T7" fmla="*/ 105 h 158"/>
                  <a:gd name="T8" fmla="*/ 198 w 279"/>
                  <a:gd name="T9" fmla="*/ 114 h 158"/>
                  <a:gd name="T10" fmla="*/ 177 w 279"/>
                  <a:gd name="T11" fmla="*/ 121 h 158"/>
                  <a:gd name="T12" fmla="*/ 165 w 279"/>
                  <a:gd name="T13" fmla="*/ 124 h 158"/>
                  <a:gd name="T14" fmla="*/ 154 w 279"/>
                  <a:gd name="T15" fmla="*/ 125 h 158"/>
                  <a:gd name="T16" fmla="*/ 142 w 279"/>
                  <a:gd name="T17" fmla="*/ 126 h 158"/>
                  <a:gd name="T18" fmla="*/ 131 w 279"/>
                  <a:gd name="T19" fmla="*/ 126 h 158"/>
                  <a:gd name="T20" fmla="*/ 119 w 279"/>
                  <a:gd name="T21" fmla="*/ 125 h 158"/>
                  <a:gd name="T22" fmla="*/ 106 w 279"/>
                  <a:gd name="T23" fmla="*/ 124 h 158"/>
                  <a:gd name="T24" fmla="*/ 106 w 279"/>
                  <a:gd name="T25" fmla="*/ 124 h 158"/>
                  <a:gd name="T26" fmla="*/ 91 w 279"/>
                  <a:gd name="T27" fmla="*/ 120 h 158"/>
                  <a:gd name="T28" fmla="*/ 78 w 279"/>
                  <a:gd name="T29" fmla="*/ 113 h 158"/>
                  <a:gd name="T30" fmla="*/ 67 w 279"/>
                  <a:gd name="T31" fmla="*/ 106 h 158"/>
                  <a:gd name="T32" fmla="*/ 56 w 279"/>
                  <a:gd name="T33" fmla="*/ 97 h 158"/>
                  <a:gd name="T34" fmla="*/ 47 w 279"/>
                  <a:gd name="T35" fmla="*/ 87 h 158"/>
                  <a:gd name="T36" fmla="*/ 38 w 279"/>
                  <a:gd name="T37" fmla="*/ 76 h 158"/>
                  <a:gd name="T38" fmla="*/ 32 w 279"/>
                  <a:gd name="T39" fmla="*/ 65 h 158"/>
                  <a:gd name="T40" fmla="*/ 25 w 279"/>
                  <a:gd name="T41" fmla="*/ 54 h 158"/>
                  <a:gd name="T42" fmla="*/ 15 w 279"/>
                  <a:gd name="T43" fmla="*/ 34 h 158"/>
                  <a:gd name="T44" fmla="*/ 7 w 279"/>
                  <a:gd name="T45" fmla="*/ 16 h 158"/>
                  <a:gd name="T46" fmla="*/ 3 w 279"/>
                  <a:gd name="T47" fmla="*/ 4 h 158"/>
                  <a:gd name="T48" fmla="*/ 2 w 279"/>
                  <a:gd name="T49" fmla="*/ 0 h 158"/>
                  <a:gd name="T50" fmla="*/ 0 w 279"/>
                  <a:gd name="T51" fmla="*/ 0 h 158"/>
                  <a:gd name="T52" fmla="*/ 0 w 279"/>
                  <a:gd name="T53" fmla="*/ 0 h 158"/>
                  <a:gd name="T54" fmla="*/ 2 w 279"/>
                  <a:gd name="T55" fmla="*/ 15 h 158"/>
                  <a:gd name="T56" fmla="*/ 3 w 279"/>
                  <a:gd name="T57" fmla="*/ 33 h 158"/>
                  <a:gd name="T58" fmla="*/ 7 w 279"/>
                  <a:gd name="T59" fmla="*/ 53 h 158"/>
                  <a:gd name="T60" fmla="*/ 14 w 279"/>
                  <a:gd name="T61" fmla="*/ 76 h 158"/>
                  <a:gd name="T62" fmla="*/ 19 w 279"/>
                  <a:gd name="T63" fmla="*/ 88 h 158"/>
                  <a:gd name="T64" fmla="*/ 26 w 279"/>
                  <a:gd name="T65" fmla="*/ 99 h 158"/>
                  <a:gd name="T66" fmla="*/ 33 w 279"/>
                  <a:gd name="T67" fmla="*/ 112 h 158"/>
                  <a:gd name="T68" fmla="*/ 41 w 279"/>
                  <a:gd name="T69" fmla="*/ 122 h 158"/>
                  <a:gd name="T70" fmla="*/ 52 w 279"/>
                  <a:gd name="T71" fmla="*/ 133 h 158"/>
                  <a:gd name="T72" fmla="*/ 63 w 279"/>
                  <a:gd name="T73" fmla="*/ 143 h 158"/>
                  <a:gd name="T74" fmla="*/ 63 w 279"/>
                  <a:gd name="T75" fmla="*/ 143 h 158"/>
                  <a:gd name="T76" fmla="*/ 71 w 279"/>
                  <a:gd name="T77" fmla="*/ 147 h 158"/>
                  <a:gd name="T78" fmla="*/ 79 w 279"/>
                  <a:gd name="T79" fmla="*/ 151 h 158"/>
                  <a:gd name="T80" fmla="*/ 87 w 279"/>
                  <a:gd name="T81" fmla="*/ 155 h 158"/>
                  <a:gd name="T82" fmla="*/ 97 w 279"/>
                  <a:gd name="T83" fmla="*/ 156 h 158"/>
                  <a:gd name="T84" fmla="*/ 105 w 279"/>
                  <a:gd name="T85" fmla="*/ 158 h 158"/>
                  <a:gd name="T86" fmla="*/ 115 w 279"/>
                  <a:gd name="T87" fmla="*/ 158 h 158"/>
                  <a:gd name="T88" fmla="*/ 132 w 279"/>
                  <a:gd name="T89" fmla="*/ 156 h 158"/>
                  <a:gd name="T90" fmla="*/ 150 w 279"/>
                  <a:gd name="T91" fmla="*/ 152 h 158"/>
                  <a:gd name="T92" fmla="*/ 168 w 279"/>
                  <a:gd name="T93" fmla="*/ 147 h 158"/>
                  <a:gd name="T94" fmla="*/ 185 w 279"/>
                  <a:gd name="T95" fmla="*/ 139 h 158"/>
                  <a:gd name="T96" fmla="*/ 202 w 279"/>
                  <a:gd name="T97" fmla="*/ 129 h 158"/>
                  <a:gd name="T98" fmla="*/ 218 w 279"/>
                  <a:gd name="T99" fmla="*/ 120 h 158"/>
                  <a:gd name="T100" fmla="*/ 232 w 279"/>
                  <a:gd name="T101" fmla="*/ 110 h 158"/>
                  <a:gd name="T102" fmla="*/ 256 w 279"/>
                  <a:gd name="T103" fmla="*/ 91 h 158"/>
                  <a:gd name="T104" fmla="*/ 272 w 279"/>
                  <a:gd name="T105" fmla="*/ 77 h 158"/>
                  <a:gd name="T106" fmla="*/ 279 w 279"/>
                  <a:gd name="T107" fmla="*/ 72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79" h="158">
                    <a:moveTo>
                      <a:pt x="279" y="72"/>
                    </a:moveTo>
                    <a:lnTo>
                      <a:pt x="279" y="72"/>
                    </a:lnTo>
                    <a:lnTo>
                      <a:pt x="240" y="94"/>
                    </a:lnTo>
                    <a:lnTo>
                      <a:pt x="219" y="105"/>
                    </a:lnTo>
                    <a:lnTo>
                      <a:pt x="198" y="114"/>
                    </a:lnTo>
                    <a:lnTo>
                      <a:pt x="177" y="121"/>
                    </a:lnTo>
                    <a:lnTo>
                      <a:pt x="165" y="124"/>
                    </a:lnTo>
                    <a:lnTo>
                      <a:pt x="154" y="125"/>
                    </a:lnTo>
                    <a:lnTo>
                      <a:pt x="142" y="126"/>
                    </a:lnTo>
                    <a:lnTo>
                      <a:pt x="131" y="126"/>
                    </a:lnTo>
                    <a:lnTo>
                      <a:pt x="119" y="125"/>
                    </a:lnTo>
                    <a:lnTo>
                      <a:pt x="106" y="124"/>
                    </a:lnTo>
                    <a:lnTo>
                      <a:pt x="106" y="124"/>
                    </a:lnTo>
                    <a:lnTo>
                      <a:pt x="91" y="120"/>
                    </a:lnTo>
                    <a:lnTo>
                      <a:pt x="78" y="113"/>
                    </a:lnTo>
                    <a:lnTo>
                      <a:pt x="67" y="106"/>
                    </a:lnTo>
                    <a:lnTo>
                      <a:pt x="56" y="97"/>
                    </a:lnTo>
                    <a:lnTo>
                      <a:pt x="47" y="87"/>
                    </a:lnTo>
                    <a:lnTo>
                      <a:pt x="38" y="76"/>
                    </a:lnTo>
                    <a:lnTo>
                      <a:pt x="32" y="65"/>
                    </a:lnTo>
                    <a:lnTo>
                      <a:pt x="25" y="54"/>
                    </a:lnTo>
                    <a:lnTo>
                      <a:pt x="15" y="34"/>
                    </a:lnTo>
                    <a:lnTo>
                      <a:pt x="7" y="16"/>
                    </a:lnTo>
                    <a:lnTo>
                      <a:pt x="3" y="4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5"/>
                    </a:lnTo>
                    <a:lnTo>
                      <a:pt x="3" y="33"/>
                    </a:lnTo>
                    <a:lnTo>
                      <a:pt x="7" y="53"/>
                    </a:lnTo>
                    <a:lnTo>
                      <a:pt x="14" y="76"/>
                    </a:lnTo>
                    <a:lnTo>
                      <a:pt x="19" y="88"/>
                    </a:lnTo>
                    <a:lnTo>
                      <a:pt x="26" y="99"/>
                    </a:lnTo>
                    <a:lnTo>
                      <a:pt x="33" y="112"/>
                    </a:lnTo>
                    <a:lnTo>
                      <a:pt x="41" y="122"/>
                    </a:lnTo>
                    <a:lnTo>
                      <a:pt x="52" y="133"/>
                    </a:lnTo>
                    <a:lnTo>
                      <a:pt x="63" y="143"/>
                    </a:lnTo>
                    <a:lnTo>
                      <a:pt x="63" y="143"/>
                    </a:lnTo>
                    <a:lnTo>
                      <a:pt x="71" y="147"/>
                    </a:lnTo>
                    <a:lnTo>
                      <a:pt x="79" y="151"/>
                    </a:lnTo>
                    <a:lnTo>
                      <a:pt x="87" y="155"/>
                    </a:lnTo>
                    <a:lnTo>
                      <a:pt x="97" y="156"/>
                    </a:lnTo>
                    <a:lnTo>
                      <a:pt x="105" y="158"/>
                    </a:lnTo>
                    <a:lnTo>
                      <a:pt x="115" y="158"/>
                    </a:lnTo>
                    <a:lnTo>
                      <a:pt x="132" y="156"/>
                    </a:lnTo>
                    <a:lnTo>
                      <a:pt x="150" y="152"/>
                    </a:lnTo>
                    <a:lnTo>
                      <a:pt x="168" y="147"/>
                    </a:lnTo>
                    <a:lnTo>
                      <a:pt x="185" y="139"/>
                    </a:lnTo>
                    <a:lnTo>
                      <a:pt x="202" y="129"/>
                    </a:lnTo>
                    <a:lnTo>
                      <a:pt x="218" y="120"/>
                    </a:lnTo>
                    <a:lnTo>
                      <a:pt x="232" y="110"/>
                    </a:lnTo>
                    <a:lnTo>
                      <a:pt x="256" y="91"/>
                    </a:lnTo>
                    <a:lnTo>
                      <a:pt x="272" y="77"/>
                    </a:lnTo>
                    <a:lnTo>
                      <a:pt x="279" y="7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123">
                <a:extLst>
                  <a:ext uri="{FF2B5EF4-FFF2-40B4-BE49-F238E27FC236}">
                    <a16:creationId xmlns:a16="http://schemas.microsoft.com/office/drawing/2014/main" xmlns="" id="{3124A1C4-98A5-4E9E-9825-4D988B542A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0175" y="2762250"/>
                <a:ext cx="1616075" cy="608012"/>
              </a:xfrm>
              <a:custGeom>
                <a:avLst/>
                <a:gdLst>
                  <a:gd name="T0" fmla="*/ 332 w 1018"/>
                  <a:gd name="T1" fmla="*/ 377 h 383"/>
                  <a:gd name="T2" fmla="*/ 384 w 1018"/>
                  <a:gd name="T3" fmla="*/ 359 h 383"/>
                  <a:gd name="T4" fmla="*/ 431 w 1018"/>
                  <a:gd name="T5" fmla="*/ 329 h 383"/>
                  <a:gd name="T6" fmla="*/ 459 w 1018"/>
                  <a:gd name="T7" fmla="*/ 304 h 383"/>
                  <a:gd name="T8" fmla="*/ 493 w 1018"/>
                  <a:gd name="T9" fmla="*/ 257 h 383"/>
                  <a:gd name="T10" fmla="*/ 504 w 1018"/>
                  <a:gd name="T11" fmla="*/ 240 h 383"/>
                  <a:gd name="T12" fmla="*/ 538 w 1018"/>
                  <a:gd name="T13" fmla="*/ 291 h 383"/>
                  <a:gd name="T14" fmla="*/ 580 w 1018"/>
                  <a:gd name="T15" fmla="*/ 332 h 383"/>
                  <a:gd name="T16" fmla="*/ 640 w 1018"/>
                  <a:gd name="T17" fmla="*/ 366 h 383"/>
                  <a:gd name="T18" fmla="*/ 719 w 1018"/>
                  <a:gd name="T19" fmla="*/ 383 h 383"/>
                  <a:gd name="T20" fmla="*/ 785 w 1018"/>
                  <a:gd name="T21" fmla="*/ 378 h 383"/>
                  <a:gd name="T22" fmla="*/ 822 w 1018"/>
                  <a:gd name="T23" fmla="*/ 372 h 383"/>
                  <a:gd name="T24" fmla="*/ 872 w 1018"/>
                  <a:gd name="T25" fmla="*/ 354 h 383"/>
                  <a:gd name="T26" fmla="*/ 915 w 1018"/>
                  <a:gd name="T27" fmla="*/ 328 h 383"/>
                  <a:gd name="T28" fmla="*/ 938 w 1018"/>
                  <a:gd name="T29" fmla="*/ 306 h 383"/>
                  <a:gd name="T30" fmla="*/ 958 w 1018"/>
                  <a:gd name="T31" fmla="*/ 282 h 383"/>
                  <a:gd name="T32" fmla="*/ 984 w 1018"/>
                  <a:gd name="T33" fmla="*/ 240 h 383"/>
                  <a:gd name="T34" fmla="*/ 1008 w 1018"/>
                  <a:gd name="T35" fmla="*/ 165 h 383"/>
                  <a:gd name="T36" fmla="*/ 1018 w 1018"/>
                  <a:gd name="T37" fmla="*/ 80 h 383"/>
                  <a:gd name="T38" fmla="*/ 1018 w 1018"/>
                  <a:gd name="T39" fmla="*/ 54 h 383"/>
                  <a:gd name="T40" fmla="*/ 1015 w 1018"/>
                  <a:gd name="T41" fmla="*/ 18 h 383"/>
                  <a:gd name="T42" fmla="*/ 1011 w 1018"/>
                  <a:gd name="T43" fmla="*/ 1 h 383"/>
                  <a:gd name="T44" fmla="*/ 1008 w 1018"/>
                  <a:gd name="T45" fmla="*/ 0 h 383"/>
                  <a:gd name="T46" fmla="*/ 995 w 1018"/>
                  <a:gd name="T47" fmla="*/ 34 h 383"/>
                  <a:gd name="T48" fmla="*/ 972 w 1018"/>
                  <a:gd name="T49" fmla="*/ 76 h 383"/>
                  <a:gd name="T50" fmla="*/ 943 w 1018"/>
                  <a:gd name="T51" fmla="*/ 106 h 383"/>
                  <a:gd name="T52" fmla="*/ 904 w 1018"/>
                  <a:gd name="T53" fmla="*/ 124 h 383"/>
                  <a:gd name="T54" fmla="*/ 872 w 1018"/>
                  <a:gd name="T55" fmla="*/ 126 h 383"/>
                  <a:gd name="T56" fmla="*/ 829 w 1018"/>
                  <a:gd name="T57" fmla="*/ 120 h 383"/>
                  <a:gd name="T58" fmla="*/ 788 w 1018"/>
                  <a:gd name="T59" fmla="*/ 103 h 383"/>
                  <a:gd name="T60" fmla="*/ 817 w 1018"/>
                  <a:gd name="T61" fmla="*/ 125 h 383"/>
                  <a:gd name="T62" fmla="*/ 840 w 1018"/>
                  <a:gd name="T63" fmla="*/ 151 h 383"/>
                  <a:gd name="T64" fmla="*/ 853 w 1018"/>
                  <a:gd name="T65" fmla="*/ 181 h 383"/>
                  <a:gd name="T66" fmla="*/ 853 w 1018"/>
                  <a:gd name="T67" fmla="*/ 215 h 383"/>
                  <a:gd name="T68" fmla="*/ 837 w 1018"/>
                  <a:gd name="T69" fmla="*/ 252 h 383"/>
                  <a:gd name="T70" fmla="*/ 819 w 1018"/>
                  <a:gd name="T71" fmla="*/ 272 h 383"/>
                  <a:gd name="T72" fmla="*/ 793 w 1018"/>
                  <a:gd name="T73" fmla="*/ 291 h 383"/>
                  <a:gd name="T74" fmla="*/ 754 w 1018"/>
                  <a:gd name="T75" fmla="*/ 305 h 383"/>
                  <a:gd name="T76" fmla="*/ 686 w 1018"/>
                  <a:gd name="T77" fmla="*/ 305 h 383"/>
                  <a:gd name="T78" fmla="*/ 616 w 1018"/>
                  <a:gd name="T79" fmla="*/ 284 h 383"/>
                  <a:gd name="T80" fmla="*/ 554 w 1018"/>
                  <a:gd name="T81" fmla="*/ 250 h 383"/>
                  <a:gd name="T82" fmla="*/ 504 w 1018"/>
                  <a:gd name="T83" fmla="*/ 208 h 383"/>
                  <a:gd name="T84" fmla="*/ 484 w 1018"/>
                  <a:gd name="T85" fmla="*/ 230 h 383"/>
                  <a:gd name="T86" fmla="*/ 429 w 1018"/>
                  <a:gd name="T87" fmla="*/ 278 h 383"/>
                  <a:gd name="T88" fmla="*/ 365 w 1018"/>
                  <a:gd name="T89" fmla="*/ 314 h 383"/>
                  <a:gd name="T90" fmla="*/ 284 w 1018"/>
                  <a:gd name="T91" fmla="*/ 340 h 383"/>
                  <a:gd name="T92" fmla="*/ 220 w 1018"/>
                  <a:gd name="T93" fmla="*/ 346 h 383"/>
                  <a:gd name="T94" fmla="*/ 177 w 1018"/>
                  <a:gd name="T95" fmla="*/ 342 h 383"/>
                  <a:gd name="T96" fmla="*/ 137 w 1018"/>
                  <a:gd name="T97" fmla="*/ 331 h 383"/>
                  <a:gd name="T98" fmla="*/ 78 w 1018"/>
                  <a:gd name="T99" fmla="*/ 294 h 383"/>
                  <a:gd name="T100" fmla="*/ 37 w 1018"/>
                  <a:gd name="T101" fmla="*/ 246 h 383"/>
                  <a:gd name="T102" fmla="*/ 12 w 1018"/>
                  <a:gd name="T103" fmla="*/ 203 h 383"/>
                  <a:gd name="T104" fmla="*/ 0 w 1018"/>
                  <a:gd name="T105" fmla="*/ 170 h 383"/>
                  <a:gd name="T106" fmla="*/ 22 w 1018"/>
                  <a:gd name="T107" fmla="*/ 234 h 383"/>
                  <a:gd name="T108" fmla="*/ 46 w 1018"/>
                  <a:gd name="T109" fmla="*/ 278 h 383"/>
                  <a:gd name="T110" fmla="*/ 82 w 1018"/>
                  <a:gd name="T111" fmla="*/ 319 h 383"/>
                  <a:gd name="T112" fmla="*/ 127 w 1018"/>
                  <a:gd name="T113" fmla="*/ 350 h 383"/>
                  <a:gd name="T114" fmla="*/ 185 w 1018"/>
                  <a:gd name="T115" fmla="*/ 372 h 383"/>
                  <a:gd name="T116" fmla="*/ 245 w 1018"/>
                  <a:gd name="T117" fmla="*/ 381 h 383"/>
                  <a:gd name="T118" fmla="*/ 287 w 1018"/>
                  <a:gd name="T119" fmla="*/ 383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18" h="383">
                    <a:moveTo>
                      <a:pt x="313" y="380"/>
                    </a:moveTo>
                    <a:lnTo>
                      <a:pt x="313" y="380"/>
                    </a:lnTo>
                    <a:lnTo>
                      <a:pt x="332" y="377"/>
                    </a:lnTo>
                    <a:lnTo>
                      <a:pt x="350" y="372"/>
                    </a:lnTo>
                    <a:lnTo>
                      <a:pt x="367" y="366"/>
                    </a:lnTo>
                    <a:lnTo>
                      <a:pt x="384" y="359"/>
                    </a:lnTo>
                    <a:lnTo>
                      <a:pt x="400" y="350"/>
                    </a:lnTo>
                    <a:lnTo>
                      <a:pt x="416" y="340"/>
                    </a:lnTo>
                    <a:lnTo>
                      <a:pt x="431" y="329"/>
                    </a:lnTo>
                    <a:lnTo>
                      <a:pt x="445" y="317"/>
                    </a:lnTo>
                    <a:lnTo>
                      <a:pt x="445" y="317"/>
                    </a:lnTo>
                    <a:lnTo>
                      <a:pt x="459" y="304"/>
                    </a:lnTo>
                    <a:lnTo>
                      <a:pt x="471" y="289"/>
                    </a:lnTo>
                    <a:lnTo>
                      <a:pt x="483" y="274"/>
                    </a:lnTo>
                    <a:lnTo>
                      <a:pt x="493" y="257"/>
                    </a:lnTo>
                    <a:lnTo>
                      <a:pt x="493" y="257"/>
                    </a:lnTo>
                    <a:lnTo>
                      <a:pt x="504" y="240"/>
                    </a:lnTo>
                    <a:lnTo>
                      <a:pt x="504" y="240"/>
                    </a:lnTo>
                    <a:lnTo>
                      <a:pt x="519" y="264"/>
                    </a:lnTo>
                    <a:lnTo>
                      <a:pt x="527" y="276"/>
                    </a:lnTo>
                    <a:lnTo>
                      <a:pt x="538" y="291"/>
                    </a:lnTo>
                    <a:lnTo>
                      <a:pt x="550" y="305"/>
                    </a:lnTo>
                    <a:lnTo>
                      <a:pt x="563" y="319"/>
                    </a:lnTo>
                    <a:lnTo>
                      <a:pt x="580" y="332"/>
                    </a:lnTo>
                    <a:lnTo>
                      <a:pt x="597" y="346"/>
                    </a:lnTo>
                    <a:lnTo>
                      <a:pt x="616" y="357"/>
                    </a:lnTo>
                    <a:lnTo>
                      <a:pt x="640" y="366"/>
                    </a:lnTo>
                    <a:lnTo>
                      <a:pt x="663" y="374"/>
                    </a:lnTo>
                    <a:lnTo>
                      <a:pt x="690" y="380"/>
                    </a:lnTo>
                    <a:lnTo>
                      <a:pt x="719" y="383"/>
                    </a:lnTo>
                    <a:lnTo>
                      <a:pt x="751" y="383"/>
                    </a:lnTo>
                    <a:lnTo>
                      <a:pt x="768" y="381"/>
                    </a:lnTo>
                    <a:lnTo>
                      <a:pt x="785" y="378"/>
                    </a:lnTo>
                    <a:lnTo>
                      <a:pt x="803" y="376"/>
                    </a:lnTo>
                    <a:lnTo>
                      <a:pt x="822" y="372"/>
                    </a:lnTo>
                    <a:lnTo>
                      <a:pt x="822" y="372"/>
                    </a:lnTo>
                    <a:lnTo>
                      <a:pt x="840" y="366"/>
                    </a:lnTo>
                    <a:lnTo>
                      <a:pt x="857" y="361"/>
                    </a:lnTo>
                    <a:lnTo>
                      <a:pt x="872" y="354"/>
                    </a:lnTo>
                    <a:lnTo>
                      <a:pt x="887" y="346"/>
                    </a:lnTo>
                    <a:lnTo>
                      <a:pt x="901" y="338"/>
                    </a:lnTo>
                    <a:lnTo>
                      <a:pt x="915" y="328"/>
                    </a:lnTo>
                    <a:lnTo>
                      <a:pt x="925" y="317"/>
                    </a:lnTo>
                    <a:lnTo>
                      <a:pt x="938" y="308"/>
                    </a:lnTo>
                    <a:lnTo>
                      <a:pt x="938" y="306"/>
                    </a:lnTo>
                    <a:lnTo>
                      <a:pt x="938" y="306"/>
                    </a:lnTo>
                    <a:lnTo>
                      <a:pt x="949" y="294"/>
                    </a:lnTo>
                    <a:lnTo>
                      <a:pt x="958" y="282"/>
                    </a:lnTo>
                    <a:lnTo>
                      <a:pt x="968" y="268"/>
                    </a:lnTo>
                    <a:lnTo>
                      <a:pt x="976" y="253"/>
                    </a:lnTo>
                    <a:lnTo>
                      <a:pt x="984" y="240"/>
                    </a:lnTo>
                    <a:lnTo>
                      <a:pt x="989" y="225"/>
                    </a:lnTo>
                    <a:lnTo>
                      <a:pt x="1000" y="195"/>
                    </a:lnTo>
                    <a:lnTo>
                      <a:pt x="1008" y="165"/>
                    </a:lnTo>
                    <a:lnTo>
                      <a:pt x="1014" y="135"/>
                    </a:lnTo>
                    <a:lnTo>
                      <a:pt x="1017" y="106"/>
                    </a:lnTo>
                    <a:lnTo>
                      <a:pt x="1018" y="80"/>
                    </a:lnTo>
                    <a:lnTo>
                      <a:pt x="1018" y="80"/>
                    </a:lnTo>
                    <a:lnTo>
                      <a:pt x="1018" y="54"/>
                    </a:lnTo>
                    <a:lnTo>
                      <a:pt x="1018" y="54"/>
                    </a:lnTo>
                    <a:lnTo>
                      <a:pt x="1017" y="30"/>
                    </a:lnTo>
                    <a:lnTo>
                      <a:pt x="1017" y="30"/>
                    </a:lnTo>
                    <a:lnTo>
                      <a:pt x="1015" y="18"/>
                    </a:lnTo>
                    <a:lnTo>
                      <a:pt x="1013" y="5"/>
                    </a:lnTo>
                    <a:lnTo>
                      <a:pt x="1013" y="5"/>
                    </a:lnTo>
                    <a:lnTo>
                      <a:pt x="1011" y="1"/>
                    </a:lnTo>
                    <a:lnTo>
                      <a:pt x="1010" y="0"/>
                    </a:lnTo>
                    <a:lnTo>
                      <a:pt x="1010" y="0"/>
                    </a:lnTo>
                    <a:lnTo>
                      <a:pt x="1008" y="0"/>
                    </a:lnTo>
                    <a:lnTo>
                      <a:pt x="1007" y="4"/>
                    </a:lnTo>
                    <a:lnTo>
                      <a:pt x="1002" y="16"/>
                    </a:lnTo>
                    <a:lnTo>
                      <a:pt x="995" y="34"/>
                    </a:lnTo>
                    <a:lnTo>
                      <a:pt x="985" y="54"/>
                    </a:lnTo>
                    <a:lnTo>
                      <a:pt x="979" y="65"/>
                    </a:lnTo>
                    <a:lnTo>
                      <a:pt x="972" y="76"/>
                    </a:lnTo>
                    <a:lnTo>
                      <a:pt x="964" y="87"/>
                    </a:lnTo>
                    <a:lnTo>
                      <a:pt x="954" y="97"/>
                    </a:lnTo>
                    <a:lnTo>
                      <a:pt x="943" y="106"/>
                    </a:lnTo>
                    <a:lnTo>
                      <a:pt x="932" y="113"/>
                    </a:lnTo>
                    <a:lnTo>
                      <a:pt x="919" y="120"/>
                    </a:lnTo>
                    <a:lnTo>
                      <a:pt x="904" y="124"/>
                    </a:lnTo>
                    <a:lnTo>
                      <a:pt x="904" y="124"/>
                    </a:lnTo>
                    <a:lnTo>
                      <a:pt x="889" y="126"/>
                    </a:lnTo>
                    <a:lnTo>
                      <a:pt x="872" y="126"/>
                    </a:lnTo>
                    <a:lnTo>
                      <a:pt x="857" y="126"/>
                    </a:lnTo>
                    <a:lnTo>
                      <a:pt x="844" y="124"/>
                    </a:lnTo>
                    <a:lnTo>
                      <a:pt x="829" y="120"/>
                    </a:lnTo>
                    <a:lnTo>
                      <a:pt x="815" y="116"/>
                    </a:lnTo>
                    <a:lnTo>
                      <a:pt x="802" y="110"/>
                    </a:lnTo>
                    <a:lnTo>
                      <a:pt x="788" y="103"/>
                    </a:lnTo>
                    <a:lnTo>
                      <a:pt x="788" y="103"/>
                    </a:lnTo>
                    <a:lnTo>
                      <a:pt x="808" y="117"/>
                    </a:lnTo>
                    <a:lnTo>
                      <a:pt x="817" y="125"/>
                    </a:lnTo>
                    <a:lnTo>
                      <a:pt x="826" y="132"/>
                    </a:lnTo>
                    <a:lnTo>
                      <a:pt x="833" y="141"/>
                    </a:lnTo>
                    <a:lnTo>
                      <a:pt x="840" y="151"/>
                    </a:lnTo>
                    <a:lnTo>
                      <a:pt x="845" y="161"/>
                    </a:lnTo>
                    <a:lnTo>
                      <a:pt x="851" y="170"/>
                    </a:lnTo>
                    <a:lnTo>
                      <a:pt x="853" y="181"/>
                    </a:lnTo>
                    <a:lnTo>
                      <a:pt x="855" y="192"/>
                    </a:lnTo>
                    <a:lnTo>
                      <a:pt x="855" y="203"/>
                    </a:lnTo>
                    <a:lnTo>
                      <a:pt x="853" y="215"/>
                    </a:lnTo>
                    <a:lnTo>
                      <a:pt x="851" y="227"/>
                    </a:lnTo>
                    <a:lnTo>
                      <a:pt x="845" y="240"/>
                    </a:lnTo>
                    <a:lnTo>
                      <a:pt x="837" y="252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19" y="272"/>
                    </a:lnTo>
                    <a:lnTo>
                      <a:pt x="811" y="279"/>
                    </a:lnTo>
                    <a:lnTo>
                      <a:pt x="803" y="286"/>
                    </a:lnTo>
                    <a:lnTo>
                      <a:pt x="793" y="291"/>
                    </a:lnTo>
                    <a:lnTo>
                      <a:pt x="784" y="295"/>
                    </a:lnTo>
                    <a:lnTo>
                      <a:pt x="774" y="299"/>
                    </a:lnTo>
                    <a:lnTo>
                      <a:pt x="754" y="305"/>
                    </a:lnTo>
                    <a:lnTo>
                      <a:pt x="732" y="308"/>
                    </a:lnTo>
                    <a:lnTo>
                      <a:pt x="709" y="308"/>
                    </a:lnTo>
                    <a:lnTo>
                      <a:pt x="686" y="305"/>
                    </a:lnTo>
                    <a:lnTo>
                      <a:pt x="663" y="301"/>
                    </a:lnTo>
                    <a:lnTo>
                      <a:pt x="640" y="294"/>
                    </a:lnTo>
                    <a:lnTo>
                      <a:pt x="616" y="284"/>
                    </a:lnTo>
                    <a:lnTo>
                      <a:pt x="595" y="275"/>
                    </a:lnTo>
                    <a:lnTo>
                      <a:pt x="573" y="264"/>
                    </a:lnTo>
                    <a:lnTo>
                      <a:pt x="554" y="250"/>
                    </a:lnTo>
                    <a:lnTo>
                      <a:pt x="535" y="237"/>
                    </a:lnTo>
                    <a:lnTo>
                      <a:pt x="519" y="223"/>
                    </a:lnTo>
                    <a:lnTo>
                      <a:pt x="504" y="208"/>
                    </a:lnTo>
                    <a:lnTo>
                      <a:pt x="504" y="208"/>
                    </a:lnTo>
                    <a:lnTo>
                      <a:pt x="498" y="214"/>
                    </a:lnTo>
                    <a:lnTo>
                      <a:pt x="484" y="230"/>
                    </a:lnTo>
                    <a:lnTo>
                      <a:pt x="461" y="252"/>
                    </a:lnTo>
                    <a:lnTo>
                      <a:pt x="446" y="264"/>
                    </a:lnTo>
                    <a:lnTo>
                      <a:pt x="429" y="278"/>
                    </a:lnTo>
                    <a:lnTo>
                      <a:pt x="410" y="290"/>
                    </a:lnTo>
                    <a:lnTo>
                      <a:pt x="388" y="302"/>
                    </a:lnTo>
                    <a:lnTo>
                      <a:pt x="365" y="314"/>
                    </a:lnTo>
                    <a:lnTo>
                      <a:pt x="340" y="324"/>
                    </a:lnTo>
                    <a:lnTo>
                      <a:pt x="313" y="334"/>
                    </a:lnTo>
                    <a:lnTo>
                      <a:pt x="284" y="340"/>
                    </a:lnTo>
                    <a:lnTo>
                      <a:pt x="253" y="344"/>
                    </a:lnTo>
                    <a:lnTo>
                      <a:pt x="220" y="346"/>
                    </a:lnTo>
                    <a:lnTo>
                      <a:pt x="220" y="346"/>
                    </a:lnTo>
                    <a:lnTo>
                      <a:pt x="205" y="346"/>
                    </a:lnTo>
                    <a:lnTo>
                      <a:pt x="191" y="344"/>
                    </a:lnTo>
                    <a:lnTo>
                      <a:pt x="177" y="342"/>
                    </a:lnTo>
                    <a:lnTo>
                      <a:pt x="163" y="339"/>
                    </a:lnTo>
                    <a:lnTo>
                      <a:pt x="150" y="335"/>
                    </a:lnTo>
                    <a:lnTo>
                      <a:pt x="137" y="331"/>
                    </a:lnTo>
                    <a:lnTo>
                      <a:pt x="116" y="320"/>
                    </a:lnTo>
                    <a:lnTo>
                      <a:pt x="95" y="308"/>
                    </a:lnTo>
                    <a:lnTo>
                      <a:pt x="78" y="294"/>
                    </a:lnTo>
                    <a:lnTo>
                      <a:pt x="61" y="279"/>
                    </a:lnTo>
                    <a:lnTo>
                      <a:pt x="48" y="263"/>
                    </a:lnTo>
                    <a:lnTo>
                      <a:pt x="37" y="246"/>
                    </a:lnTo>
                    <a:lnTo>
                      <a:pt x="26" y="231"/>
                    </a:lnTo>
                    <a:lnTo>
                      <a:pt x="19" y="216"/>
                    </a:lnTo>
                    <a:lnTo>
                      <a:pt x="12" y="203"/>
                    </a:lnTo>
                    <a:lnTo>
                      <a:pt x="4" y="181"/>
                    </a:lnTo>
                    <a:lnTo>
                      <a:pt x="0" y="170"/>
                    </a:lnTo>
                    <a:lnTo>
                      <a:pt x="0" y="170"/>
                    </a:lnTo>
                    <a:lnTo>
                      <a:pt x="9" y="203"/>
                    </a:lnTo>
                    <a:lnTo>
                      <a:pt x="15" y="218"/>
                    </a:lnTo>
                    <a:lnTo>
                      <a:pt x="22" y="234"/>
                    </a:lnTo>
                    <a:lnTo>
                      <a:pt x="29" y="249"/>
                    </a:lnTo>
                    <a:lnTo>
                      <a:pt x="37" y="264"/>
                    </a:lnTo>
                    <a:lnTo>
                      <a:pt x="46" y="278"/>
                    </a:lnTo>
                    <a:lnTo>
                      <a:pt x="57" y="293"/>
                    </a:lnTo>
                    <a:lnTo>
                      <a:pt x="68" y="305"/>
                    </a:lnTo>
                    <a:lnTo>
                      <a:pt x="82" y="319"/>
                    </a:lnTo>
                    <a:lnTo>
                      <a:pt x="95" y="329"/>
                    </a:lnTo>
                    <a:lnTo>
                      <a:pt x="110" y="340"/>
                    </a:lnTo>
                    <a:lnTo>
                      <a:pt x="127" y="350"/>
                    </a:lnTo>
                    <a:lnTo>
                      <a:pt x="144" y="358"/>
                    </a:lnTo>
                    <a:lnTo>
                      <a:pt x="163" y="366"/>
                    </a:lnTo>
                    <a:lnTo>
                      <a:pt x="185" y="372"/>
                    </a:lnTo>
                    <a:lnTo>
                      <a:pt x="185" y="372"/>
                    </a:lnTo>
                    <a:lnTo>
                      <a:pt x="215" y="377"/>
                    </a:lnTo>
                    <a:lnTo>
                      <a:pt x="245" y="381"/>
                    </a:lnTo>
                    <a:lnTo>
                      <a:pt x="245" y="381"/>
                    </a:lnTo>
                    <a:lnTo>
                      <a:pt x="265" y="383"/>
                    </a:lnTo>
                    <a:lnTo>
                      <a:pt x="287" y="383"/>
                    </a:lnTo>
                    <a:lnTo>
                      <a:pt x="313" y="380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124">
                <a:extLst>
                  <a:ext uri="{FF2B5EF4-FFF2-40B4-BE49-F238E27FC236}">
                    <a16:creationId xmlns:a16="http://schemas.microsoft.com/office/drawing/2014/main" xmlns="" id="{9C861A1D-3A9C-4FB0-B819-57D34B0A2C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20175" y="2762250"/>
                <a:ext cx="1616075" cy="608012"/>
              </a:xfrm>
              <a:custGeom>
                <a:avLst/>
                <a:gdLst>
                  <a:gd name="T0" fmla="*/ 332 w 1018"/>
                  <a:gd name="T1" fmla="*/ 377 h 383"/>
                  <a:gd name="T2" fmla="*/ 384 w 1018"/>
                  <a:gd name="T3" fmla="*/ 359 h 383"/>
                  <a:gd name="T4" fmla="*/ 431 w 1018"/>
                  <a:gd name="T5" fmla="*/ 329 h 383"/>
                  <a:gd name="T6" fmla="*/ 459 w 1018"/>
                  <a:gd name="T7" fmla="*/ 304 h 383"/>
                  <a:gd name="T8" fmla="*/ 493 w 1018"/>
                  <a:gd name="T9" fmla="*/ 257 h 383"/>
                  <a:gd name="T10" fmla="*/ 504 w 1018"/>
                  <a:gd name="T11" fmla="*/ 240 h 383"/>
                  <a:gd name="T12" fmla="*/ 538 w 1018"/>
                  <a:gd name="T13" fmla="*/ 291 h 383"/>
                  <a:gd name="T14" fmla="*/ 580 w 1018"/>
                  <a:gd name="T15" fmla="*/ 332 h 383"/>
                  <a:gd name="T16" fmla="*/ 640 w 1018"/>
                  <a:gd name="T17" fmla="*/ 366 h 383"/>
                  <a:gd name="T18" fmla="*/ 719 w 1018"/>
                  <a:gd name="T19" fmla="*/ 383 h 383"/>
                  <a:gd name="T20" fmla="*/ 785 w 1018"/>
                  <a:gd name="T21" fmla="*/ 378 h 383"/>
                  <a:gd name="T22" fmla="*/ 822 w 1018"/>
                  <a:gd name="T23" fmla="*/ 372 h 383"/>
                  <a:gd name="T24" fmla="*/ 872 w 1018"/>
                  <a:gd name="T25" fmla="*/ 354 h 383"/>
                  <a:gd name="T26" fmla="*/ 915 w 1018"/>
                  <a:gd name="T27" fmla="*/ 328 h 383"/>
                  <a:gd name="T28" fmla="*/ 938 w 1018"/>
                  <a:gd name="T29" fmla="*/ 306 h 383"/>
                  <a:gd name="T30" fmla="*/ 958 w 1018"/>
                  <a:gd name="T31" fmla="*/ 282 h 383"/>
                  <a:gd name="T32" fmla="*/ 984 w 1018"/>
                  <a:gd name="T33" fmla="*/ 240 h 383"/>
                  <a:gd name="T34" fmla="*/ 1008 w 1018"/>
                  <a:gd name="T35" fmla="*/ 165 h 383"/>
                  <a:gd name="T36" fmla="*/ 1018 w 1018"/>
                  <a:gd name="T37" fmla="*/ 80 h 383"/>
                  <a:gd name="T38" fmla="*/ 1018 w 1018"/>
                  <a:gd name="T39" fmla="*/ 54 h 383"/>
                  <a:gd name="T40" fmla="*/ 1015 w 1018"/>
                  <a:gd name="T41" fmla="*/ 18 h 383"/>
                  <a:gd name="T42" fmla="*/ 1011 w 1018"/>
                  <a:gd name="T43" fmla="*/ 1 h 383"/>
                  <a:gd name="T44" fmla="*/ 1008 w 1018"/>
                  <a:gd name="T45" fmla="*/ 0 h 383"/>
                  <a:gd name="T46" fmla="*/ 995 w 1018"/>
                  <a:gd name="T47" fmla="*/ 34 h 383"/>
                  <a:gd name="T48" fmla="*/ 972 w 1018"/>
                  <a:gd name="T49" fmla="*/ 76 h 383"/>
                  <a:gd name="T50" fmla="*/ 943 w 1018"/>
                  <a:gd name="T51" fmla="*/ 106 h 383"/>
                  <a:gd name="T52" fmla="*/ 904 w 1018"/>
                  <a:gd name="T53" fmla="*/ 124 h 383"/>
                  <a:gd name="T54" fmla="*/ 872 w 1018"/>
                  <a:gd name="T55" fmla="*/ 126 h 383"/>
                  <a:gd name="T56" fmla="*/ 829 w 1018"/>
                  <a:gd name="T57" fmla="*/ 120 h 383"/>
                  <a:gd name="T58" fmla="*/ 788 w 1018"/>
                  <a:gd name="T59" fmla="*/ 103 h 383"/>
                  <a:gd name="T60" fmla="*/ 817 w 1018"/>
                  <a:gd name="T61" fmla="*/ 125 h 383"/>
                  <a:gd name="T62" fmla="*/ 840 w 1018"/>
                  <a:gd name="T63" fmla="*/ 151 h 383"/>
                  <a:gd name="T64" fmla="*/ 853 w 1018"/>
                  <a:gd name="T65" fmla="*/ 181 h 383"/>
                  <a:gd name="T66" fmla="*/ 853 w 1018"/>
                  <a:gd name="T67" fmla="*/ 215 h 383"/>
                  <a:gd name="T68" fmla="*/ 837 w 1018"/>
                  <a:gd name="T69" fmla="*/ 252 h 383"/>
                  <a:gd name="T70" fmla="*/ 819 w 1018"/>
                  <a:gd name="T71" fmla="*/ 272 h 383"/>
                  <a:gd name="T72" fmla="*/ 793 w 1018"/>
                  <a:gd name="T73" fmla="*/ 291 h 383"/>
                  <a:gd name="T74" fmla="*/ 754 w 1018"/>
                  <a:gd name="T75" fmla="*/ 305 h 383"/>
                  <a:gd name="T76" fmla="*/ 686 w 1018"/>
                  <a:gd name="T77" fmla="*/ 305 h 383"/>
                  <a:gd name="T78" fmla="*/ 616 w 1018"/>
                  <a:gd name="T79" fmla="*/ 284 h 383"/>
                  <a:gd name="T80" fmla="*/ 554 w 1018"/>
                  <a:gd name="T81" fmla="*/ 250 h 383"/>
                  <a:gd name="T82" fmla="*/ 504 w 1018"/>
                  <a:gd name="T83" fmla="*/ 208 h 383"/>
                  <a:gd name="T84" fmla="*/ 484 w 1018"/>
                  <a:gd name="T85" fmla="*/ 230 h 383"/>
                  <a:gd name="T86" fmla="*/ 429 w 1018"/>
                  <a:gd name="T87" fmla="*/ 278 h 383"/>
                  <a:gd name="T88" fmla="*/ 365 w 1018"/>
                  <a:gd name="T89" fmla="*/ 314 h 383"/>
                  <a:gd name="T90" fmla="*/ 284 w 1018"/>
                  <a:gd name="T91" fmla="*/ 340 h 383"/>
                  <a:gd name="T92" fmla="*/ 220 w 1018"/>
                  <a:gd name="T93" fmla="*/ 346 h 383"/>
                  <a:gd name="T94" fmla="*/ 177 w 1018"/>
                  <a:gd name="T95" fmla="*/ 342 h 383"/>
                  <a:gd name="T96" fmla="*/ 137 w 1018"/>
                  <a:gd name="T97" fmla="*/ 331 h 383"/>
                  <a:gd name="T98" fmla="*/ 78 w 1018"/>
                  <a:gd name="T99" fmla="*/ 294 h 383"/>
                  <a:gd name="T100" fmla="*/ 37 w 1018"/>
                  <a:gd name="T101" fmla="*/ 246 h 383"/>
                  <a:gd name="T102" fmla="*/ 12 w 1018"/>
                  <a:gd name="T103" fmla="*/ 203 h 383"/>
                  <a:gd name="T104" fmla="*/ 0 w 1018"/>
                  <a:gd name="T105" fmla="*/ 170 h 383"/>
                  <a:gd name="T106" fmla="*/ 22 w 1018"/>
                  <a:gd name="T107" fmla="*/ 234 h 383"/>
                  <a:gd name="T108" fmla="*/ 46 w 1018"/>
                  <a:gd name="T109" fmla="*/ 278 h 383"/>
                  <a:gd name="T110" fmla="*/ 82 w 1018"/>
                  <a:gd name="T111" fmla="*/ 319 h 383"/>
                  <a:gd name="T112" fmla="*/ 127 w 1018"/>
                  <a:gd name="T113" fmla="*/ 350 h 383"/>
                  <a:gd name="T114" fmla="*/ 185 w 1018"/>
                  <a:gd name="T115" fmla="*/ 372 h 383"/>
                  <a:gd name="T116" fmla="*/ 245 w 1018"/>
                  <a:gd name="T117" fmla="*/ 381 h 383"/>
                  <a:gd name="T118" fmla="*/ 287 w 1018"/>
                  <a:gd name="T119" fmla="*/ 383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18" h="383">
                    <a:moveTo>
                      <a:pt x="313" y="380"/>
                    </a:moveTo>
                    <a:lnTo>
                      <a:pt x="313" y="380"/>
                    </a:lnTo>
                    <a:lnTo>
                      <a:pt x="332" y="377"/>
                    </a:lnTo>
                    <a:lnTo>
                      <a:pt x="350" y="372"/>
                    </a:lnTo>
                    <a:lnTo>
                      <a:pt x="367" y="366"/>
                    </a:lnTo>
                    <a:lnTo>
                      <a:pt x="384" y="359"/>
                    </a:lnTo>
                    <a:lnTo>
                      <a:pt x="400" y="350"/>
                    </a:lnTo>
                    <a:lnTo>
                      <a:pt x="416" y="340"/>
                    </a:lnTo>
                    <a:lnTo>
                      <a:pt x="431" y="329"/>
                    </a:lnTo>
                    <a:lnTo>
                      <a:pt x="445" y="317"/>
                    </a:lnTo>
                    <a:lnTo>
                      <a:pt x="445" y="317"/>
                    </a:lnTo>
                    <a:lnTo>
                      <a:pt x="459" y="304"/>
                    </a:lnTo>
                    <a:lnTo>
                      <a:pt x="471" y="289"/>
                    </a:lnTo>
                    <a:lnTo>
                      <a:pt x="483" y="274"/>
                    </a:lnTo>
                    <a:lnTo>
                      <a:pt x="493" y="257"/>
                    </a:lnTo>
                    <a:lnTo>
                      <a:pt x="493" y="257"/>
                    </a:lnTo>
                    <a:lnTo>
                      <a:pt x="504" y="240"/>
                    </a:lnTo>
                    <a:lnTo>
                      <a:pt x="504" y="240"/>
                    </a:lnTo>
                    <a:lnTo>
                      <a:pt x="519" y="264"/>
                    </a:lnTo>
                    <a:lnTo>
                      <a:pt x="527" y="276"/>
                    </a:lnTo>
                    <a:lnTo>
                      <a:pt x="538" y="291"/>
                    </a:lnTo>
                    <a:lnTo>
                      <a:pt x="550" y="305"/>
                    </a:lnTo>
                    <a:lnTo>
                      <a:pt x="563" y="319"/>
                    </a:lnTo>
                    <a:lnTo>
                      <a:pt x="580" y="332"/>
                    </a:lnTo>
                    <a:lnTo>
                      <a:pt x="597" y="346"/>
                    </a:lnTo>
                    <a:lnTo>
                      <a:pt x="616" y="357"/>
                    </a:lnTo>
                    <a:lnTo>
                      <a:pt x="640" y="366"/>
                    </a:lnTo>
                    <a:lnTo>
                      <a:pt x="663" y="374"/>
                    </a:lnTo>
                    <a:lnTo>
                      <a:pt x="690" y="380"/>
                    </a:lnTo>
                    <a:lnTo>
                      <a:pt x="719" y="383"/>
                    </a:lnTo>
                    <a:lnTo>
                      <a:pt x="751" y="383"/>
                    </a:lnTo>
                    <a:lnTo>
                      <a:pt x="768" y="381"/>
                    </a:lnTo>
                    <a:lnTo>
                      <a:pt x="785" y="378"/>
                    </a:lnTo>
                    <a:lnTo>
                      <a:pt x="803" y="376"/>
                    </a:lnTo>
                    <a:lnTo>
                      <a:pt x="822" y="372"/>
                    </a:lnTo>
                    <a:lnTo>
                      <a:pt x="822" y="372"/>
                    </a:lnTo>
                    <a:lnTo>
                      <a:pt x="840" y="366"/>
                    </a:lnTo>
                    <a:lnTo>
                      <a:pt x="857" y="361"/>
                    </a:lnTo>
                    <a:lnTo>
                      <a:pt x="872" y="354"/>
                    </a:lnTo>
                    <a:lnTo>
                      <a:pt x="887" y="346"/>
                    </a:lnTo>
                    <a:lnTo>
                      <a:pt x="901" y="338"/>
                    </a:lnTo>
                    <a:lnTo>
                      <a:pt x="915" y="328"/>
                    </a:lnTo>
                    <a:lnTo>
                      <a:pt x="925" y="317"/>
                    </a:lnTo>
                    <a:lnTo>
                      <a:pt x="938" y="308"/>
                    </a:lnTo>
                    <a:lnTo>
                      <a:pt x="938" y="306"/>
                    </a:lnTo>
                    <a:lnTo>
                      <a:pt x="938" y="306"/>
                    </a:lnTo>
                    <a:lnTo>
                      <a:pt x="949" y="294"/>
                    </a:lnTo>
                    <a:lnTo>
                      <a:pt x="958" y="282"/>
                    </a:lnTo>
                    <a:lnTo>
                      <a:pt x="968" y="268"/>
                    </a:lnTo>
                    <a:lnTo>
                      <a:pt x="976" y="253"/>
                    </a:lnTo>
                    <a:lnTo>
                      <a:pt x="984" y="240"/>
                    </a:lnTo>
                    <a:lnTo>
                      <a:pt x="989" y="225"/>
                    </a:lnTo>
                    <a:lnTo>
                      <a:pt x="1000" y="195"/>
                    </a:lnTo>
                    <a:lnTo>
                      <a:pt x="1008" y="165"/>
                    </a:lnTo>
                    <a:lnTo>
                      <a:pt x="1014" y="135"/>
                    </a:lnTo>
                    <a:lnTo>
                      <a:pt x="1017" y="106"/>
                    </a:lnTo>
                    <a:lnTo>
                      <a:pt x="1018" y="80"/>
                    </a:lnTo>
                    <a:lnTo>
                      <a:pt x="1018" y="80"/>
                    </a:lnTo>
                    <a:lnTo>
                      <a:pt x="1018" y="54"/>
                    </a:lnTo>
                    <a:lnTo>
                      <a:pt x="1018" y="54"/>
                    </a:lnTo>
                    <a:lnTo>
                      <a:pt x="1017" y="30"/>
                    </a:lnTo>
                    <a:lnTo>
                      <a:pt x="1017" y="30"/>
                    </a:lnTo>
                    <a:lnTo>
                      <a:pt x="1015" y="18"/>
                    </a:lnTo>
                    <a:lnTo>
                      <a:pt x="1013" y="5"/>
                    </a:lnTo>
                    <a:lnTo>
                      <a:pt x="1013" y="5"/>
                    </a:lnTo>
                    <a:lnTo>
                      <a:pt x="1011" y="1"/>
                    </a:lnTo>
                    <a:lnTo>
                      <a:pt x="1010" y="0"/>
                    </a:lnTo>
                    <a:lnTo>
                      <a:pt x="1010" y="0"/>
                    </a:lnTo>
                    <a:lnTo>
                      <a:pt x="1008" y="0"/>
                    </a:lnTo>
                    <a:lnTo>
                      <a:pt x="1007" y="4"/>
                    </a:lnTo>
                    <a:lnTo>
                      <a:pt x="1002" y="16"/>
                    </a:lnTo>
                    <a:lnTo>
                      <a:pt x="995" y="34"/>
                    </a:lnTo>
                    <a:lnTo>
                      <a:pt x="985" y="54"/>
                    </a:lnTo>
                    <a:lnTo>
                      <a:pt x="979" y="65"/>
                    </a:lnTo>
                    <a:lnTo>
                      <a:pt x="972" y="76"/>
                    </a:lnTo>
                    <a:lnTo>
                      <a:pt x="964" y="87"/>
                    </a:lnTo>
                    <a:lnTo>
                      <a:pt x="954" y="97"/>
                    </a:lnTo>
                    <a:lnTo>
                      <a:pt x="943" y="106"/>
                    </a:lnTo>
                    <a:lnTo>
                      <a:pt x="932" y="113"/>
                    </a:lnTo>
                    <a:lnTo>
                      <a:pt x="919" y="120"/>
                    </a:lnTo>
                    <a:lnTo>
                      <a:pt x="904" y="124"/>
                    </a:lnTo>
                    <a:lnTo>
                      <a:pt x="904" y="124"/>
                    </a:lnTo>
                    <a:lnTo>
                      <a:pt x="889" y="126"/>
                    </a:lnTo>
                    <a:lnTo>
                      <a:pt x="872" y="126"/>
                    </a:lnTo>
                    <a:lnTo>
                      <a:pt x="857" y="126"/>
                    </a:lnTo>
                    <a:lnTo>
                      <a:pt x="844" y="124"/>
                    </a:lnTo>
                    <a:lnTo>
                      <a:pt x="829" y="120"/>
                    </a:lnTo>
                    <a:lnTo>
                      <a:pt x="815" y="116"/>
                    </a:lnTo>
                    <a:lnTo>
                      <a:pt x="802" y="110"/>
                    </a:lnTo>
                    <a:lnTo>
                      <a:pt x="788" y="103"/>
                    </a:lnTo>
                    <a:lnTo>
                      <a:pt x="788" y="103"/>
                    </a:lnTo>
                    <a:lnTo>
                      <a:pt x="808" y="117"/>
                    </a:lnTo>
                    <a:lnTo>
                      <a:pt x="817" y="125"/>
                    </a:lnTo>
                    <a:lnTo>
                      <a:pt x="826" y="132"/>
                    </a:lnTo>
                    <a:lnTo>
                      <a:pt x="833" y="141"/>
                    </a:lnTo>
                    <a:lnTo>
                      <a:pt x="840" y="151"/>
                    </a:lnTo>
                    <a:lnTo>
                      <a:pt x="845" y="161"/>
                    </a:lnTo>
                    <a:lnTo>
                      <a:pt x="851" y="170"/>
                    </a:lnTo>
                    <a:lnTo>
                      <a:pt x="853" y="181"/>
                    </a:lnTo>
                    <a:lnTo>
                      <a:pt x="855" y="192"/>
                    </a:lnTo>
                    <a:lnTo>
                      <a:pt x="855" y="203"/>
                    </a:lnTo>
                    <a:lnTo>
                      <a:pt x="853" y="215"/>
                    </a:lnTo>
                    <a:lnTo>
                      <a:pt x="851" y="227"/>
                    </a:lnTo>
                    <a:lnTo>
                      <a:pt x="845" y="240"/>
                    </a:lnTo>
                    <a:lnTo>
                      <a:pt x="837" y="252"/>
                    </a:lnTo>
                    <a:lnTo>
                      <a:pt x="827" y="264"/>
                    </a:lnTo>
                    <a:lnTo>
                      <a:pt x="827" y="264"/>
                    </a:lnTo>
                    <a:lnTo>
                      <a:pt x="819" y="272"/>
                    </a:lnTo>
                    <a:lnTo>
                      <a:pt x="811" y="279"/>
                    </a:lnTo>
                    <a:lnTo>
                      <a:pt x="803" y="286"/>
                    </a:lnTo>
                    <a:lnTo>
                      <a:pt x="793" y="291"/>
                    </a:lnTo>
                    <a:lnTo>
                      <a:pt x="784" y="295"/>
                    </a:lnTo>
                    <a:lnTo>
                      <a:pt x="774" y="299"/>
                    </a:lnTo>
                    <a:lnTo>
                      <a:pt x="754" y="305"/>
                    </a:lnTo>
                    <a:lnTo>
                      <a:pt x="732" y="308"/>
                    </a:lnTo>
                    <a:lnTo>
                      <a:pt x="709" y="308"/>
                    </a:lnTo>
                    <a:lnTo>
                      <a:pt x="686" y="305"/>
                    </a:lnTo>
                    <a:lnTo>
                      <a:pt x="663" y="301"/>
                    </a:lnTo>
                    <a:lnTo>
                      <a:pt x="640" y="294"/>
                    </a:lnTo>
                    <a:lnTo>
                      <a:pt x="616" y="284"/>
                    </a:lnTo>
                    <a:lnTo>
                      <a:pt x="595" y="275"/>
                    </a:lnTo>
                    <a:lnTo>
                      <a:pt x="573" y="264"/>
                    </a:lnTo>
                    <a:lnTo>
                      <a:pt x="554" y="250"/>
                    </a:lnTo>
                    <a:lnTo>
                      <a:pt x="535" y="237"/>
                    </a:lnTo>
                    <a:lnTo>
                      <a:pt x="519" y="223"/>
                    </a:lnTo>
                    <a:lnTo>
                      <a:pt x="504" y="208"/>
                    </a:lnTo>
                    <a:lnTo>
                      <a:pt x="504" y="208"/>
                    </a:lnTo>
                    <a:lnTo>
                      <a:pt x="498" y="214"/>
                    </a:lnTo>
                    <a:lnTo>
                      <a:pt x="484" y="230"/>
                    </a:lnTo>
                    <a:lnTo>
                      <a:pt x="461" y="252"/>
                    </a:lnTo>
                    <a:lnTo>
                      <a:pt x="446" y="264"/>
                    </a:lnTo>
                    <a:lnTo>
                      <a:pt x="429" y="278"/>
                    </a:lnTo>
                    <a:lnTo>
                      <a:pt x="410" y="290"/>
                    </a:lnTo>
                    <a:lnTo>
                      <a:pt x="388" y="302"/>
                    </a:lnTo>
                    <a:lnTo>
                      <a:pt x="365" y="314"/>
                    </a:lnTo>
                    <a:lnTo>
                      <a:pt x="340" y="324"/>
                    </a:lnTo>
                    <a:lnTo>
                      <a:pt x="313" y="334"/>
                    </a:lnTo>
                    <a:lnTo>
                      <a:pt x="284" y="340"/>
                    </a:lnTo>
                    <a:lnTo>
                      <a:pt x="253" y="344"/>
                    </a:lnTo>
                    <a:lnTo>
                      <a:pt x="220" y="346"/>
                    </a:lnTo>
                    <a:lnTo>
                      <a:pt x="220" y="346"/>
                    </a:lnTo>
                    <a:lnTo>
                      <a:pt x="205" y="346"/>
                    </a:lnTo>
                    <a:lnTo>
                      <a:pt x="191" y="344"/>
                    </a:lnTo>
                    <a:lnTo>
                      <a:pt x="177" y="342"/>
                    </a:lnTo>
                    <a:lnTo>
                      <a:pt x="163" y="339"/>
                    </a:lnTo>
                    <a:lnTo>
                      <a:pt x="150" y="335"/>
                    </a:lnTo>
                    <a:lnTo>
                      <a:pt x="137" y="331"/>
                    </a:lnTo>
                    <a:lnTo>
                      <a:pt x="116" y="320"/>
                    </a:lnTo>
                    <a:lnTo>
                      <a:pt x="95" y="308"/>
                    </a:lnTo>
                    <a:lnTo>
                      <a:pt x="78" y="294"/>
                    </a:lnTo>
                    <a:lnTo>
                      <a:pt x="61" y="279"/>
                    </a:lnTo>
                    <a:lnTo>
                      <a:pt x="48" y="263"/>
                    </a:lnTo>
                    <a:lnTo>
                      <a:pt x="37" y="246"/>
                    </a:lnTo>
                    <a:lnTo>
                      <a:pt x="26" y="231"/>
                    </a:lnTo>
                    <a:lnTo>
                      <a:pt x="19" y="216"/>
                    </a:lnTo>
                    <a:lnTo>
                      <a:pt x="12" y="203"/>
                    </a:lnTo>
                    <a:lnTo>
                      <a:pt x="4" y="181"/>
                    </a:lnTo>
                    <a:lnTo>
                      <a:pt x="0" y="170"/>
                    </a:lnTo>
                    <a:lnTo>
                      <a:pt x="0" y="170"/>
                    </a:lnTo>
                    <a:lnTo>
                      <a:pt x="9" y="203"/>
                    </a:lnTo>
                    <a:lnTo>
                      <a:pt x="15" y="218"/>
                    </a:lnTo>
                    <a:lnTo>
                      <a:pt x="22" y="234"/>
                    </a:lnTo>
                    <a:lnTo>
                      <a:pt x="29" y="249"/>
                    </a:lnTo>
                    <a:lnTo>
                      <a:pt x="37" y="264"/>
                    </a:lnTo>
                    <a:lnTo>
                      <a:pt x="46" y="278"/>
                    </a:lnTo>
                    <a:lnTo>
                      <a:pt x="57" y="293"/>
                    </a:lnTo>
                    <a:lnTo>
                      <a:pt x="68" y="305"/>
                    </a:lnTo>
                    <a:lnTo>
                      <a:pt x="82" y="319"/>
                    </a:lnTo>
                    <a:lnTo>
                      <a:pt x="95" y="329"/>
                    </a:lnTo>
                    <a:lnTo>
                      <a:pt x="110" y="340"/>
                    </a:lnTo>
                    <a:lnTo>
                      <a:pt x="127" y="350"/>
                    </a:lnTo>
                    <a:lnTo>
                      <a:pt x="144" y="358"/>
                    </a:lnTo>
                    <a:lnTo>
                      <a:pt x="163" y="366"/>
                    </a:lnTo>
                    <a:lnTo>
                      <a:pt x="185" y="372"/>
                    </a:lnTo>
                    <a:lnTo>
                      <a:pt x="185" y="372"/>
                    </a:lnTo>
                    <a:lnTo>
                      <a:pt x="215" y="377"/>
                    </a:lnTo>
                    <a:lnTo>
                      <a:pt x="245" y="381"/>
                    </a:lnTo>
                    <a:lnTo>
                      <a:pt x="245" y="381"/>
                    </a:lnTo>
                    <a:lnTo>
                      <a:pt x="265" y="383"/>
                    </a:lnTo>
                    <a:lnTo>
                      <a:pt x="287" y="383"/>
                    </a:lnTo>
                    <a:lnTo>
                      <a:pt x="313" y="38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125">
                <a:extLst>
                  <a:ext uri="{FF2B5EF4-FFF2-40B4-BE49-F238E27FC236}">
                    <a16:creationId xmlns:a16="http://schemas.microsoft.com/office/drawing/2014/main" xmlns="" id="{CB9A8B36-BACA-4C1C-9BDD-80ACD89999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1050" y="2820988"/>
                <a:ext cx="336550" cy="185737"/>
              </a:xfrm>
              <a:custGeom>
                <a:avLst/>
                <a:gdLst>
                  <a:gd name="T0" fmla="*/ 200 w 212"/>
                  <a:gd name="T1" fmla="*/ 0 h 117"/>
                  <a:gd name="T2" fmla="*/ 200 w 212"/>
                  <a:gd name="T3" fmla="*/ 0 h 117"/>
                  <a:gd name="T4" fmla="*/ 190 w 212"/>
                  <a:gd name="T5" fmla="*/ 2 h 117"/>
                  <a:gd name="T6" fmla="*/ 179 w 212"/>
                  <a:gd name="T7" fmla="*/ 5 h 117"/>
                  <a:gd name="T8" fmla="*/ 94 w 212"/>
                  <a:gd name="T9" fmla="*/ 45 h 117"/>
                  <a:gd name="T10" fmla="*/ 8 w 212"/>
                  <a:gd name="T11" fmla="*/ 5 h 117"/>
                  <a:gd name="T12" fmla="*/ 8 w 212"/>
                  <a:gd name="T13" fmla="*/ 5 h 117"/>
                  <a:gd name="T14" fmla="*/ 4 w 212"/>
                  <a:gd name="T15" fmla="*/ 11 h 117"/>
                  <a:gd name="T16" fmla="*/ 2 w 212"/>
                  <a:gd name="T17" fmla="*/ 16 h 117"/>
                  <a:gd name="T18" fmla="*/ 1 w 212"/>
                  <a:gd name="T19" fmla="*/ 21 h 117"/>
                  <a:gd name="T20" fmla="*/ 0 w 212"/>
                  <a:gd name="T21" fmla="*/ 27 h 117"/>
                  <a:gd name="T22" fmla="*/ 0 w 212"/>
                  <a:gd name="T23" fmla="*/ 27 h 117"/>
                  <a:gd name="T24" fmla="*/ 1 w 212"/>
                  <a:gd name="T25" fmla="*/ 34 h 117"/>
                  <a:gd name="T26" fmla="*/ 2 w 212"/>
                  <a:gd name="T27" fmla="*/ 42 h 117"/>
                  <a:gd name="T28" fmla="*/ 5 w 212"/>
                  <a:gd name="T29" fmla="*/ 49 h 117"/>
                  <a:gd name="T30" fmla="*/ 8 w 212"/>
                  <a:gd name="T31" fmla="*/ 57 h 117"/>
                  <a:gd name="T32" fmla="*/ 19 w 212"/>
                  <a:gd name="T33" fmla="*/ 70 h 117"/>
                  <a:gd name="T34" fmla="*/ 31 w 212"/>
                  <a:gd name="T35" fmla="*/ 85 h 117"/>
                  <a:gd name="T36" fmla="*/ 47 w 212"/>
                  <a:gd name="T37" fmla="*/ 98 h 117"/>
                  <a:gd name="T38" fmla="*/ 55 w 212"/>
                  <a:gd name="T39" fmla="*/ 103 h 117"/>
                  <a:gd name="T40" fmla="*/ 65 w 212"/>
                  <a:gd name="T41" fmla="*/ 107 h 117"/>
                  <a:gd name="T42" fmla="*/ 74 w 212"/>
                  <a:gd name="T43" fmla="*/ 111 h 117"/>
                  <a:gd name="T44" fmla="*/ 84 w 212"/>
                  <a:gd name="T45" fmla="*/ 114 h 117"/>
                  <a:gd name="T46" fmla="*/ 95 w 212"/>
                  <a:gd name="T47" fmla="*/ 115 h 117"/>
                  <a:gd name="T48" fmla="*/ 106 w 212"/>
                  <a:gd name="T49" fmla="*/ 117 h 117"/>
                  <a:gd name="T50" fmla="*/ 106 w 212"/>
                  <a:gd name="T51" fmla="*/ 117 h 117"/>
                  <a:gd name="T52" fmla="*/ 117 w 212"/>
                  <a:gd name="T53" fmla="*/ 115 h 117"/>
                  <a:gd name="T54" fmla="*/ 128 w 212"/>
                  <a:gd name="T55" fmla="*/ 114 h 117"/>
                  <a:gd name="T56" fmla="*/ 137 w 212"/>
                  <a:gd name="T57" fmla="*/ 111 h 117"/>
                  <a:gd name="T58" fmla="*/ 147 w 212"/>
                  <a:gd name="T59" fmla="*/ 107 h 117"/>
                  <a:gd name="T60" fmla="*/ 156 w 212"/>
                  <a:gd name="T61" fmla="*/ 103 h 117"/>
                  <a:gd name="T62" fmla="*/ 166 w 212"/>
                  <a:gd name="T63" fmla="*/ 98 h 117"/>
                  <a:gd name="T64" fmla="*/ 181 w 212"/>
                  <a:gd name="T65" fmla="*/ 85 h 117"/>
                  <a:gd name="T66" fmla="*/ 194 w 212"/>
                  <a:gd name="T67" fmla="*/ 70 h 117"/>
                  <a:gd name="T68" fmla="*/ 204 w 212"/>
                  <a:gd name="T69" fmla="*/ 57 h 117"/>
                  <a:gd name="T70" fmla="*/ 206 w 212"/>
                  <a:gd name="T71" fmla="*/ 49 h 117"/>
                  <a:gd name="T72" fmla="*/ 209 w 212"/>
                  <a:gd name="T73" fmla="*/ 42 h 117"/>
                  <a:gd name="T74" fmla="*/ 212 w 212"/>
                  <a:gd name="T75" fmla="*/ 34 h 117"/>
                  <a:gd name="T76" fmla="*/ 212 w 212"/>
                  <a:gd name="T77" fmla="*/ 27 h 117"/>
                  <a:gd name="T78" fmla="*/ 212 w 212"/>
                  <a:gd name="T79" fmla="*/ 27 h 117"/>
                  <a:gd name="T80" fmla="*/ 211 w 212"/>
                  <a:gd name="T81" fmla="*/ 20 h 117"/>
                  <a:gd name="T82" fmla="*/ 209 w 212"/>
                  <a:gd name="T83" fmla="*/ 12 h 117"/>
                  <a:gd name="T84" fmla="*/ 205 w 212"/>
                  <a:gd name="T85" fmla="*/ 6 h 117"/>
                  <a:gd name="T86" fmla="*/ 200 w 212"/>
                  <a:gd name="T87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2" h="117">
                    <a:moveTo>
                      <a:pt x="200" y="0"/>
                    </a:moveTo>
                    <a:lnTo>
                      <a:pt x="200" y="0"/>
                    </a:lnTo>
                    <a:lnTo>
                      <a:pt x="190" y="2"/>
                    </a:lnTo>
                    <a:lnTo>
                      <a:pt x="179" y="5"/>
                    </a:lnTo>
                    <a:lnTo>
                      <a:pt x="94" y="45"/>
                    </a:lnTo>
                    <a:lnTo>
                      <a:pt x="8" y="5"/>
                    </a:lnTo>
                    <a:lnTo>
                      <a:pt x="8" y="5"/>
                    </a:lnTo>
                    <a:lnTo>
                      <a:pt x="4" y="11"/>
                    </a:lnTo>
                    <a:lnTo>
                      <a:pt x="2" y="16"/>
                    </a:lnTo>
                    <a:lnTo>
                      <a:pt x="1" y="21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1" y="34"/>
                    </a:lnTo>
                    <a:lnTo>
                      <a:pt x="2" y="42"/>
                    </a:lnTo>
                    <a:lnTo>
                      <a:pt x="5" y="49"/>
                    </a:lnTo>
                    <a:lnTo>
                      <a:pt x="8" y="57"/>
                    </a:lnTo>
                    <a:lnTo>
                      <a:pt x="19" y="70"/>
                    </a:lnTo>
                    <a:lnTo>
                      <a:pt x="31" y="85"/>
                    </a:lnTo>
                    <a:lnTo>
                      <a:pt x="47" y="98"/>
                    </a:lnTo>
                    <a:lnTo>
                      <a:pt x="55" y="103"/>
                    </a:lnTo>
                    <a:lnTo>
                      <a:pt x="65" y="107"/>
                    </a:lnTo>
                    <a:lnTo>
                      <a:pt x="74" y="111"/>
                    </a:lnTo>
                    <a:lnTo>
                      <a:pt x="84" y="114"/>
                    </a:lnTo>
                    <a:lnTo>
                      <a:pt x="95" y="115"/>
                    </a:lnTo>
                    <a:lnTo>
                      <a:pt x="106" y="117"/>
                    </a:lnTo>
                    <a:lnTo>
                      <a:pt x="106" y="117"/>
                    </a:lnTo>
                    <a:lnTo>
                      <a:pt x="117" y="115"/>
                    </a:lnTo>
                    <a:lnTo>
                      <a:pt x="128" y="114"/>
                    </a:lnTo>
                    <a:lnTo>
                      <a:pt x="137" y="111"/>
                    </a:lnTo>
                    <a:lnTo>
                      <a:pt x="147" y="107"/>
                    </a:lnTo>
                    <a:lnTo>
                      <a:pt x="156" y="103"/>
                    </a:lnTo>
                    <a:lnTo>
                      <a:pt x="166" y="98"/>
                    </a:lnTo>
                    <a:lnTo>
                      <a:pt x="181" y="85"/>
                    </a:lnTo>
                    <a:lnTo>
                      <a:pt x="194" y="70"/>
                    </a:lnTo>
                    <a:lnTo>
                      <a:pt x="204" y="57"/>
                    </a:lnTo>
                    <a:lnTo>
                      <a:pt x="206" y="49"/>
                    </a:lnTo>
                    <a:lnTo>
                      <a:pt x="209" y="42"/>
                    </a:lnTo>
                    <a:lnTo>
                      <a:pt x="212" y="34"/>
                    </a:lnTo>
                    <a:lnTo>
                      <a:pt x="212" y="27"/>
                    </a:lnTo>
                    <a:lnTo>
                      <a:pt x="212" y="27"/>
                    </a:lnTo>
                    <a:lnTo>
                      <a:pt x="211" y="20"/>
                    </a:lnTo>
                    <a:lnTo>
                      <a:pt x="209" y="12"/>
                    </a:lnTo>
                    <a:lnTo>
                      <a:pt x="205" y="6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126">
                <a:extLst>
                  <a:ext uri="{FF2B5EF4-FFF2-40B4-BE49-F238E27FC236}">
                    <a16:creationId xmlns:a16="http://schemas.microsoft.com/office/drawing/2014/main" xmlns="" id="{B1910FEC-5C75-447C-885C-78675FDED6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1050" y="2820988"/>
                <a:ext cx="336550" cy="185737"/>
              </a:xfrm>
              <a:custGeom>
                <a:avLst/>
                <a:gdLst>
                  <a:gd name="T0" fmla="*/ 200 w 212"/>
                  <a:gd name="T1" fmla="*/ 0 h 117"/>
                  <a:gd name="T2" fmla="*/ 200 w 212"/>
                  <a:gd name="T3" fmla="*/ 0 h 117"/>
                  <a:gd name="T4" fmla="*/ 190 w 212"/>
                  <a:gd name="T5" fmla="*/ 2 h 117"/>
                  <a:gd name="T6" fmla="*/ 179 w 212"/>
                  <a:gd name="T7" fmla="*/ 5 h 117"/>
                  <a:gd name="T8" fmla="*/ 94 w 212"/>
                  <a:gd name="T9" fmla="*/ 45 h 117"/>
                  <a:gd name="T10" fmla="*/ 8 w 212"/>
                  <a:gd name="T11" fmla="*/ 5 h 117"/>
                  <a:gd name="T12" fmla="*/ 8 w 212"/>
                  <a:gd name="T13" fmla="*/ 5 h 117"/>
                  <a:gd name="T14" fmla="*/ 4 w 212"/>
                  <a:gd name="T15" fmla="*/ 11 h 117"/>
                  <a:gd name="T16" fmla="*/ 2 w 212"/>
                  <a:gd name="T17" fmla="*/ 16 h 117"/>
                  <a:gd name="T18" fmla="*/ 1 w 212"/>
                  <a:gd name="T19" fmla="*/ 21 h 117"/>
                  <a:gd name="T20" fmla="*/ 0 w 212"/>
                  <a:gd name="T21" fmla="*/ 27 h 117"/>
                  <a:gd name="T22" fmla="*/ 0 w 212"/>
                  <a:gd name="T23" fmla="*/ 27 h 117"/>
                  <a:gd name="T24" fmla="*/ 1 w 212"/>
                  <a:gd name="T25" fmla="*/ 34 h 117"/>
                  <a:gd name="T26" fmla="*/ 2 w 212"/>
                  <a:gd name="T27" fmla="*/ 42 h 117"/>
                  <a:gd name="T28" fmla="*/ 5 w 212"/>
                  <a:gd name="T29" fmla="*/ 49 h 117"/>
                  <a:gd name="T30" fmla="*/ 8 w 212"/>
                  <a:gd name="T31" fmla="*/ 57 h 117"/>
                  <a:gd name="T32" fmla="*/ 19 w 212"/>
                  <a:gd name="T33" fmla="*/ 70 h 117"/>
                  <a:gd name="T34" fmla="*/ 31 w 212"/>
                  <a:gd name="T35" fmla="*/ 85 h 117"/>
                  <a:gd name="T36" fmla="*/ 47 w 212"/>
                  <a:gd name="T37" fmla="*/ 98 h 117"/>
                  <a:gd name="T38" fmla="*/ 55 w 212"/>
                  <a:gd name="T39" fmla="*/ 103 h 117"/>
                  <a:gd name="T40" fmla="*/ 65 w 212"/>
                  <a:gd name="T41" fmla="*/ 107 h 117"/>
                  <a:gd name="T42" fmla="*/ 74 w 212"/>
                  <a:gd name="T43" fmla="*/ 111 h 117"/>
                  <a:gd name="T44" fmla="*/ 84 w 212"/>
                  <a:gd name="T45" fmla="*/ 114 h 117"/>
                  <a:gd name="T46" fmla="*/ 95 w 212"/>
                  <a:gd name="T47" fmla="*/ 115 h 117"/>
                  <a:gd name="T48" fmla="*/ 106 w 212"/>
                  <a:gd name="T49" fmla="*/ 117 h 117"/>
                  <a:gd name="T50" fmla="*/ 106 w 212"/>
                  <a:gd name="T51" fmla="*/ 117 h 117"/>
                  <a:gd name="T52" fmla="*/ 117 w 212"/>
                  <a:gd name="T53" fmla="*/ 115 h 117"/>
                  <a:gd name="T54" fmla="*/ 128 w 212"/>
                  <a:gd name="T55" fmla="*/ 114 h 117"/>
                  <a:gd name="T56" fmla="*/ 137 w 212"/>
                  <a:gd name="T57" fmla="*/ 111 h 117"/>
                  <a:gd name="T58" fmla="*/ 147 w 212"/>
                  <a:gd name="T59" fmla="*/ 107 h 117"/>
                  <a:gd name="T60" fmla="*/ 156 w 212"/>
                  <a:gd name="T61" fmla="*/ 103 h 117"/>
                  <a:gd name="T62" fmla="*/ 166 w 212"/>
                  <a:gd name="T63" fmla="*/ 98 h 117"/>
                  <a:gd name="T64" fmla="*/ 181 w 212"/>
                  <a:gd name="T65" fmla="*/ 85 h 117"/>
                  <a:gd name="T66" fmla="*/ 194 w 212"/>
                  <a:gd name="T67" fmla="*/ 70 h 117"/>
                  <a:gd name="T68" fmla="*/ 204 w 212"/>
                  <a:gd name="T69" fmla="*/ 57 h 117"/>
                  <a:gd name="T70" fmla="*/ 206 w 212"/>
                  <a:gd name="T71" fmla="*/ 49 h 117"/>
                  <a:gd name="T72" fmla="*/ 209 w 212"/>
                  <a:gd name="T73" fmla="*/ 42 h 117"/>
                  <a:gd name="T74" fmla="*/ 212 w 212"/>
                  <a:gd name="T75" fmla="*/ 34 h 117"/>
                  <a:gd name="T76" fmla="*/ 212 w 212"/>
                  <a:gd name="T77" fmla="*/ 27 h 117"/>
                  <a:gd name="T78" fmla="*/ 212 w 212"/>
                  <a:gd name="T79" fmla="*/ 27 h 117"/>
                  <a:gd name="T80" fmla="*/ 211 w 212"/>
                  <a:gd name="T81" fmla="*/ 20 h 117"/>
                  <a:gd name="T82" fmla="*/ 209 w 212"/>
                  <a:gd name="T83" fmla="*/ 12 h 117"/>
                  <a:gd name="T84" fmla="*/ 205 w 212"/>
                  <a:gd name="T85" fmla="*/ 6 h 117"/>
                  <a:gd name="T86" fmla="*/ 200 w 212"/>
                  <a:gd name="T87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2" h="117">
                    <a:moveTo>
                      <a:pt x="200" y="0"/>
                    </a:moveTo>
                    <a:lnTo>
                      <a:pt x="200" y="0"/>
                    </a:lnTo>
                    <a:lnTo>
                      <a:pt x="190" y="2"/>
                    </a:lnTo>
                    <a:lnTo>
                      <a:pt x="179" y="5"/>
                    </a:lnTo>
                    <a:lnTo>
                      <a:pt x="94" y="45"/>
                    </a:lnTo>
                    <a:lnTo>
                      <a:pt x="8" y="5"/>
                    </a:lnTo>
                    <a:lnTo>
                      <a:pt x="8" y="5"/>
                    </a:lnTo>
                    <a:lnTo>
                      <a:pt x="4" y="11"/>
                    </a:lnTo>
                    <a:lnTo>
                      <a:pt x="2" y="16"/>
                    </a:lnTo>
                    <a:lnTo>
                      <a:pt x="1" y="21"/>
                    </a:lnTo>
                    <a:lnTo>
                      <a:pt x="0" y="27"/>
                    </a:lnTo>
                    <a:lnTo>
                      <a:pt x="0" y="27"/>
                    </a:lnTo>
                    <a:lnTo>
                      <a:pt x="1" y="34"/>
                    </a:lnTo>
                    <a:lnTo>
                      <a:pt x="2" y="42"/>
                    </a:lnTo>
                    <a:lnTo>
                      <a:pt x="5" y="49"/>
                    </a:lnTo>
                    <a:lnTo>
                      <a:pt x="8" y="57"/>
                    </a:lnTo>
                    <a:lnTo>
                      <a:pt x="19" y="70"/>
                    </a:lnTo>
                    <a:lnTo>
                      <a:pt x="31" y="85"/>
                    </a:lnTo>
                    <a:lnTo>
                      <a:pt x="47" y="98"/>
                    </a:lnTo>
                    <a:lnTo>
                      <a:pt x="55" y="103"/>
                    </a:lnTo>
                    <a:lnTo>
                      <a:pt x="65" y="107"/>
                    </a:lnTo>
                    <a:lnTo>
                      <a:pt x="74" y="111"/>
                    </a:lnTo>
                    <a:lnTo>
                      <a:pt x="84" y="114"/>
                    </a:lnTo>
                    <a:lnTo>
                      <a:pt x="95" y="115"/>
                    </a:lnTo>
                    <a:lnTo>
                      <a:pt x="106" y="117"/>
                    </a:lnTo>
                    <a:lnTo>
                      <a:pt x="106" y="117"/>
                    </a:lnTo>
                    <a:lnTo>
                      <a:pt x="117" y="115"/>
                    </a:lnTo>
                    <a:lnTo>
                      <a:pt x="128" y="114"/>
                    </a:lnTo>
                    <a:lnTo>
                      <a:pt x="137" y="111"/>
                    </a:lnTo>
                    <a:lnTo>
                      <a:pt x="147" y="107"/>
                    </a:lnTo>
                    <a:lnTo>
                      <a:pt x="156" y="103"/>
                    </a:lnTo>
                    <a:lnTo>
                      <a:pt x="166" y="98"/>
                    </a:lnTo>
                    <a:lnTo>
                      <a:pt x="181" y="85"/>
                    </a:lnTo>
                    <a:lnTo>
                      <a:pt x="194" y="70"/>
                    </a:lnTo>
                    <a:lnTo>
                      <a:pt x="204" y="57"/>
                    </a:lnTo>
                    <a:lnTo>
                      <a:pt x="206" y="49"/>
                    </a:lnTo>
                    <a:lnTo>
                      <a:pt x="209" y="42"/>
                    </a:lnTo>
                    <a:lnTo>
                      <a:pt x="212" y="34"/>
                    </a:lnTo>
                    <a:lnTo>
                      <a:pt x="212" y="27"/>
                    </a:lnTo>
                    <a:lnTo>
                      <a:pt x="212" y="27"/>
                    </a:lnTo>
                    <a:lnTo>
                      <a:pt x="211" y="20"/>
                    </a:lnTo>
                    <a:lnTo>
                      <a:pt x="209" y="12"/>
                    </a:lnTo>
                    <a:lnTo>
                      <a:pt x="205" y="6"/>
                    </a:lnTo>
                    <a:lnTo>
                      <a:pt x="20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127">
                <a:extLst>
                  <a:ext uri="{FF2B5EF4-FFF2-40B4-BE49-F238E27FC236}">
                    <a16:creationId xmlns:a16="http://schemas.microsoft.com/office/drawing/2014/main" xmlns="" id="{3D77B24C-8F7A-470C-8CF6-826943788C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1050" y="2824163"/>
                <a:ext cx="312737" cy="166687"/>
              </a:xfrm>
              <a:custGeom>
                <a:avLst/>
                <a:gdLst>
                  <a:gd name="T0" fmla="*/ 189 w 197"/>
                  <a:gd name="T1" fmla="*/ 0 h 105"/>
                  <a:gd name="T2" fmla="*/ 189 w 197"/>
                  <a:gd name="T3" fmla="*/ 0 h 105"/>
                  <a:gd name="T4" fmla="*/ 179 w 197"/>
                  <a:gd name="T5" fmla="*/ 3 h 105"/>
                  <a:gd name="T6" fmla="*/ 94 w 197"/>
                  <a:gd name="T7" fmla="*/ 43 h 105"/>
                  <a:gd name="T8" fmla="*/ 8 w 197"/>
                  <a:gd name="T9" fmla="*/ 3 h 105"/>
                  <a:gd name="T10" fmla="*/ 8 w 197"/>
                  <a:gd name="T11" fmla="*/ 3 h 105"/>
                  <a:gd name="T12" fmla="*/ 5 w 197"/>
                  <a:gd name="T13" fmla="*/ 9 h 105"/>
                  <a:gd name="T14" fmla="*/ 2 w 197"/>
                  <a:gd name="T15" fmla="*/ 13 h 105"/>
                  <a:gd name="T16" fmla="*/ 1 w 197"/>
                  <a:gd name="T17" fmla="*/ 18 h 105"/>
                  <a:gd name="T18" fmla="*/ 0 w 197"/>
                  <a:gd name="T19" fmla="*/ 23 h 105"/>
                  <a:gd name="T20" fmla="*/ 0 w 197"/>
                  <a:gd name="T21" fmla="*/ 23 h 105"/>
                  <a:gd name="T22" fmla="*/ 1 w 197"/>
                  <a:gd name="T23" fmla="*/ 30 h 105"/>
                  <a:gd name="T24" fmla="*/ 2 w 197"/>
                  <a:gd name="T25" fmla="*/ 37 h 105"/>
                  <a:gd name="T26" fmla="*/ 9 w 197"/>
                  <a:gd name="T27" fmla="*/ 51 h 105"/>
                  <a:gd name="T28" fmla="*/ 17 w 197"/>
                  <a:gd name="T29" fmla="*/ 64 h 105"/>
                  <a:gd name="T30" fmla="*/ 30 w 197"/>
                  <a:gd name="T31" fmla="*/ 77 h 105"/>
                  <a:gd name="T32" fmla="*/ 45 w 197"/>
                  <a:gd name="T33" fmla="*/ 87 h 105"/>
                  <a:gd name="T34" fmla="*/ 53 w 197"/>
                  <a:gd name="T35" fmla="*/ 93 h 105"/>
                  <a:gd name="T36" fmla="*/ 61 w 197"/>
                  <a:gd name="T37" fmla="*/ 97 h 105"/>
                  <a:gd name="T38" fmla="*/ 70 w 197"/>
                  <a:gd name="T39" fmla="*/ 100 h 105"/>
                  <a:gd name="T40" fmla="*/ 79 w 197"/>
                  <a:gd name="T41" fmla="*/ 102 h 105"/>
                  <a:gd name="T42" fmla="*/ 88 w 197"/>
                  <a:gd name="T43" fmla="*/ 104 h 105"/>
                  <a:gd name="T44" fmla="*/ 99 w 197"/>
                  <a:gd name="T45" fmla="*/ 105 h 105"/>
                  <a:gd name="T46" fmla="*/ 99 w 197"/>
                  <a:gd name="T47" fmla="*/ 105 h 105"/>
                  <a:gd name="T48" fmla="*/ 109 w 197"/>
                  <a:gd name="T49" fmla="*/ 104 h 105"/>
                  <a:gd name="T50" fmla="*/ 118 w 197"/>
                  <a:gd name="T51" fmla="*/ 102 h 105"/>
                  <a:gd name="T52" fmla="*/ 128 w 197"/>
                  <a:gd name="T53" fmla="*/ 100 h 105"/>
                  <a:gd name="T54" fmla="*/ 137 w 197"/>
                  <a:gd name="T55" fmla="*/ 96 h 105"/>
                  <a:gd name="T56" fmla="*/ 145 w 197"/>
                  <a:gd name="T57" fmla="*/ 92 h 105"/>
                  <a:gd name="T58" fmla="*/ 153 w 197"/>
                  <a:gd name="T59" fmla="*/ 87 h 105"/>
                  <a:gd name="T60" fmla="*/ 168 w 197"/>
                  <a:gd name="T61" fmla="*/ 75 h 105"/>
                  <a:gd name="T62" fmla="*/ 181 w 197"/>
                  <a:gd name="T63" fmla="*/ 63 h 105"/>
                  <a:gd name="T64" fmla="*/ 189 w 197"/>
                  <a:gd name="T65" fmla="*/ 49 h 105"/>
                  <a:gd name="T66" fmla="*/ 196 w 197"/>
                  <a:gd name="T67" fmla="*/ 34 h 105"/>
                  <a:gd name="T68" fmla="*/ 197 w 197"/>
                  <a:gd name="T69" fmla="*/ 29 h 105"/>
                  <a:gd name="T70" fmla="*/ 197 w 197"/>
                  <a:gd name="T71" fmla="*/ 22 h 105"/>
                  <a:gd name="T72" fmla="*/ 197 w 197"/>
                  <a:gd name="T73" fmla="*/ 22 h 105"/>
                  <a:gd name="T74" fmla="*/ 197 w 197"/>
                  <a:gd name="T75" fmla="*/ 15 h 105"/>
                  <a:gd name="T76" fmla="*/ 196 w 197"/>
                  <a:gd name="T77" fmla="*/ 10 h 105"/>
                  <a:gd name="T78" fmla="*/ 193 w 197"/>
                  <a:gd name="T79" fmla="*/ 6 h 105"/>
                  <a:gd name="T80" fmla="*/ 189 w 197"/>
                  <a:gd name="T8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97" h="105">
                    <a:moveTo>
                      <a:pt x="189" y="0"/>
                    </a:moveTo>
                    <a:lnTo>
                      <a:pt x="189" y="0"/>
                    </a:lnTo>
                    <a:lnTo>
                      <a:pt x="179" y="3"/>
                    </a:lnTo>
                    <a:lnTo>
                      <a:pt x="94" y="43"/>
                    </a:lnTo>
                    <a:lnTo>
                      <a:pt x="8" y="3"/>
                    </a:lnTo>
                    <a:lnTo>
                      <a:pt x="8" y="3"/>
                    </a:lnTo>
                    <a:lnTo>
                      <a:pt x="5" y="9"/>
                    </a:lnTo>
                    <a:lnTo>
                      <a:pt x="2" y="13"/>
                    </a:lnTo>
                    <a:lnTo>
                      <a:pt x="1" y="1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30"/>
                    </a:lnTo>
                    <a:lnTo>
                      <a:pt x="2" y="37"/>
                    </a:lnTo>
                    <a:lnTo>
                      <a:pt x="9" y="51"/>
                    </a:lnTo>
                    <a:lnTo>
                      <a:pt x="17" y="64"/>
                    </a:lnTo>
                    <a:lnTo>
                      <a:pt x="30" y="77"/>
                    </a:lnTo>
                    <a:lnTo>
                      <a:pt x="45" y="87"/>
                    </a:lnTo>
                    <a:lnTo>
                      <a:pt x="53" y="93"/>
                    </a:lnTo>
                    <a:lnTo>
                      <a:pt x="61" y="97"/>
                    </a:lnTo>
                    <a:lnTo>
                      <a:pt x="70" y="100"/>
                    </a:lnTo>
                    <a:lnTo>
                      <a:pt x="79" y="102"/>
                    </a:lnTo>
                    <a:lnTo>
                      <a:pt x="88" y="104"/>
                    </a:lnTo>
                    <a:lnTo>
                      <a:pt x="99" y="105"/>
                    </a:lnTo>
                    <a:lnTo>
                      <a:pt x="99" y="105"/>
                    </a:lnTo>
                    <a:lnTo>
                      <a:pt x="109" y="104"/>
                    </a:lnTo>
                    <a:lnTo>
                      <a:pt x="118" y="102"/>
                    </a:lnTo>
                    <a:lnTo>
                      <a:pt x="128" y="100"/>
                    </a:lnTo>
                    <a:lnTo>
                      <a:pt x="137" y="96"/>
                    </a:lnTo>
                    <a:lnTo>
                      <a:pt x="145" y="92"/>
                    </a:lnTo>
                    <a:lnTo>
                      <a:pt x="153" y="87"/>
                    </a:lnTo>
                    <a:lnTo>
                      <a:pt x="168" y="75"/>
                    </a:lnTo>
                    <a:lnTo>
                      <a:pt x="181" y="63"/>
                    </a:lnTo>
                    <a:lnTo>
                      <a:pt x="189" y="49"/>
                    </a:lnTo>
                    <a:lnTo>
                      <a:pt x="196" y="34"/>
                    </a:lnTo>
                    <a:lnTo>
                      <a:pt x="197" y="29"/>
                    </a:lnTo>
                    <a:lnTo>
                      <a:pt x="197" y="22"/>
                    </a:lnTo>
                    <a:lnTo>
                      <a:pt x="197" y="22"/>
                    </a:lnTo>
                    <a:lnTo>
                      <a:pt x="197" y="15"/>
                    </a:lnTo>
                    <a:lnTo>
                      <a:pt x="196" y="10"/>
                    </a:lnTo>
                    <a:lnTo>
                      <a:pt x="193" y="6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DBE1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128">
                <a:extLst>
                  <a:ext uri="{FF2B5EF4-FFF2-40B4-BE49-F238E27FC236}">
                    <a16:creationId xmlns:a16="http://schemas.microsoft.com/office/drawing/2014/main" xmlns="" id="{8549FC75-8674-4568-8C48-8C8EDCB9A0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1050" y="2824163"/>
                <a:ext cx="312737" cy="166687"/>
              </a:xfrm>
              <a:custGeom>
                <a:avLst/>
                <a:gdLst>
                  <a:gd name="T0" fmla="*/ 189 w 197"/>
                  <a:gd name="T1" fmla="*/ 0 h 105"/>
                  <a:gd name="T2" fmla="*/ 189 w 197"/>
                  <a:gd name="T3" fmla="*/ 0 h 105"/>
                  <a:gd name="T4" fmla="*/ 179 w 197"/>
                  <a:gd name="T5" fmla="*/ 3 h 105"/>
                  <a:gd name="T6" fmla="*/ 94 w 197"/>
                  <a:gd name="T7" fmla="*/ 43 h 105"/>
                  <a:gd name="T8" fmla="*/ 8 w 197"/>
                  <a:gd name="T9" fmla="*/ 3 h 105"/>
                  <a:gd name="T10" fmla="*/ 8 w 197"/>
                  <a:gd name="T11" fmla="*/ 3 h 105"/>
                  <a:gd name="T12" fmla="*/ 5 w 197"/>
                  <a:gd name="T13" fmla="*/ 9 h 105"/>
                  <a:gd name="T14" fmla="*/ 2 w 197"/>
                  <a:gd name="T15" fmla="*/ 13 h 105"/>
                  <a:gd name="T16" fmla="*/ 1 w 197"/>
                  <a:gd name="T17" fmla="*/ 18 h 105"/>
                  <a:gd name="T18" fmla="*/ 0 w 197"/>
                  <a:gd name="T19" fmla="*/ 23 h 105"/>
                  <a:gd name="T20" fmla="*/ 0 w 197"/>
                  <a:gd name="T21" fmla="*/ 23 h 105"/>
                  <a:gd name="T22" fmla="*/ 1 w 197"/>
                  <a:gd name="T23" fmla="*/ 30 h 105"/>
                  <a:gd name="T24" fmla="*/ 2 w 197"/>
                  <a:gd name="T25" fmla="*/ 37 h 105"/>
                  <a:gd name="T26" fmla="*/ 9 w 197"/>
                  <a:gd name="T27" fmla="*/ 51 h 105"/>
                  <a:gd name="T28" fmla="*/ 17 w 197"/>
                  <a:gd name="T29" fmla="*/ 64 h 105"/>
                  <a:gd name="T30" fmla="*/ 30 w 197"/>
                  <a:gd name="T31" fmla="*/ 77 h 105"/>
                  <a:gd name="T32" fmla="*/ 45 w 197"/>
                  <a:gd name="T33" fmla="*/ 87 h 105"/>
                  <a:gd name="T34" fmla="*/ 53 w 197"/>
                  <a:gd name="T35" fmla="*/ 93 h 105"/>
                  <a:gd name="T36" fmla="*/ 61 w 197"/>
                  <a:gd name="T37" fmla="*/ 97 h 105"/>
                  <a:gd name="T38" fmla="*/ 70 w 197"/>
                  <a:gd name="T39" fmla="*/ 100 h 105"/>
                  <a:gd name="T40" fmla="*/ 79 w 197"/>
                  <a:gd name="T41" fmla="*/ 102 h 105"/>
                  <a:gd name="T42" fmla="*/ 88 w 197"/>
                  <a:gd name="T43" fmla="*/ 104 h 105"/>
                  <a:gd name="T44" fmla="*/ 99 w 197"/>
                  <a:gd name="T45" fmla="*/ 105 h 105"/>
                  <a:gd name="T46" fmla="*/ 99 w 197"/>
                  <a:gd name="T47" fmla="*/ 105 h 105"/>
                  <a:gd name="T48" fmla="*/ 109 w 197"/>
                  <a:gd name="T49" fmla="*/ 104 h 105"/>
                  <a:gd name="T50" fmla="*/ 118 w 197"/>
                  <a:gd name="T51" fmla="*/ 102 h 105"/>
                  <a:gd name="T52" fmla="*/ 128 w 197"/>
                  <a:gd name="T53" fmla="*/ 100 h 105"/>
                  <a:gd name="T54" fmla="*/ 137 w 197"/>
                  <a:gd name="T55" fmla="*/ 96 h 105"/>
                  <a:gd name="T56" fmla="*/ 145 w 197"/>
                  <a:gd name="T57" fmla="*/ 92 h 105"/>
                  <a:gd name="T58" fmla="*/ 153 w 197"/>
                  <a:gd name="T59" fmla="*/ 87 h 105"/>
                  <a:gd name="T60" fmla="*/ 168 w 197"/>
                  <a:gd name="T61" fmla="*/ 75 h 105"/>
                  <a:gd name="T62" fmla="*/ 181 w 197"/>
                  <a:gd name="T63" fmla="*/ 63 h 105"/>
                  <a:gd name="T64" fmla="*/ 189 w 197"/>
                  <a:gd name="T65" fmla="*/ 49 h 105"/>
                  <a:gd name="T66" fmla="*/ 196 w 197"/>
                  <a:gd name="T67" fmla="*/ 34 h 105"/>
                  <a:gd name="T68" fmla="*/ 197 w 197"/>
                  <a:gd name="T69" fmla="*/ 29 h 105"/>
                  <a:gd name="T70" fmla="*/ 197 w 197"/>
                  <a:gd name="T71" fmla="*/ 22 h 105"/>
                  <a:gd name="T72" fmla="*/ 197 w 197"/>
                  <a:gd name="T73" fmla="*/ 22 h 105"/>
                  <a:gd name="T74" fmla="*/ 197 w 197"/>
                  <a:gd name="T75" fmla="*/ 15 h 105"/>
                  <a:gd name="T76" fmla="*/ 196 w 197"/>
                  <a:gd name="T77" fmla="*/ 10 h 105"/>
                  <a:gd name="T78" fmla="*/ 193 w 197"/>
                  <a:gd name="T79" fmla="*/ 6 h 105"/>
                  <a:gd name="T80" fmla="*/ 189 w 197"/>
                  <a:gd name="T8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97" h="105">
                    <a:moveTo>
                      <a:pt x="189" y="0"/>
                    </a:moveTo>
                    <a:lnTo>
                      <a:pt x="189" y="0"/>
                    </a:lnTo>
                    <a:lnTo>
                      <a:pt x="179" y="3"/>
                    </a:lnTo>
                    <a:lnTo>
                      <a:pt x="94" y="43"/>
                    </a:lnTo>
                    <a:lnTo>
                      <a:pt x="8" y="3"/>
                    </a:lnTo>
                    <a:lnTo>
                      <a:pt x="8" y="3"/>
                    </a:lnTo>
                    <a:lnTo>
                      <a:pt x="5" y="9"/>
                    </a:lnTo>
                    <a:lnTo>
                      <a:pt x="2" y="13"/>
                    </a:lnTo>
                    <a:lnTo>
                      <a:pt x="1" y="1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30"/>
                    </a:lnTo>
                    <a:lnTo>
                      <a:pt x="2" y="37"/>
                    </a:lnTo>
                    <a:lnTo>
                      <a:pt x="9" y="51"/>
                    </a:lnTo>
                    <a:lnTo>
                      <a:pt x="17" y="64"/>
                    </a:lnTo>
                    <a:lnTo>
                      <a:pt x="30" y="77"/>
                    </a:lnTo>
                    <a:lnTo>
                      <a:pt x="45" y="87"/>
                    </a:lnTo>
                    <a:lnTo>
                      <a:pt x="53" y="93"/>
                    </a:lnTo>
                    <a:lnTo>
                      <a:pt x="61" y="97"/>
                    </a:lnTo>
                    <a:lnTo>
                      <a:pt x="70" y="100"/>
                    </a:lnTo>
                    <a:lnTo>
                      <a:pt x="79" y="102"/>
                    </a:lnTo>
                    <a:lnTo>
                      <a:pt x="88" y="104"/>
                    </a:lnTo>
                    <a:lnTo>
                      <a:pt x="99" y="105"/>
                    </a:lnTo>
                    <a:lnTo>
                      <a:pt x="99" y="105"/>
                    </a:lnTo>
                    <a:lnTo>
                      <a:pt x="109" y="104"/>
                    </a:lnTo>
                    <a:lnTo>
                      <a:pt x="118" y="102"/>
                    </a:lnTo>
                    <a:lnTo>
                      <a:pt x="128" y="100"/>
                    </a:lnTo>
                    <a:lnTo>
                      <a:pt x="137" y="96"/>
                    </a:lnTo>
                    <a:lnTo>
                      <a:pt x="145" y="92"/>
                    </a:lnTo>
                    <a:lnTo>
                      <a:pt x="153" y="87"/>
                    </a:lnTo>
                    <a:lnTo>
                      <a:pt x="168" y="75"/>
                    </a:lnTo>
                    <a:lnTo>
                      <a:pt x="181" y="63"/>
                    </a:lnTo>
                    <a:lnTo>
                      <a:pt x="189" y="49"/>
                    </a:lnTo>
                    <a:lnTo>
                      <a:pt x="196" y="34"/>
                    </a:lnTo>
                    <a:lnTo>
                      <a:pt x="197" y="29"/>
                    </a:lnTo>
                    <a:lnTo>
                      <a:pt x="197" y="22"/>
                    </a:lnTo>
                    <a:lnTo>
                      <a:pt x="197" y="22"/>
                    </a:lnTo>
                    <a:lnTo>
                      <a:pt x="197" y="15"/>
                    </a:lnTo>
                    <a:lnTo>
                      <a:pt x="196" y="10"/>
                    </a:lnTo>
                    <a:lnTo>
                      <a:pt x="193" y="6"/>
                    </a:lnTo>
                    <a:lnTo>
                      <a:pt x="18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129">
                <a:extLst>
                  <a:ext uri="{FF2B5EF4-FFF2-40B4-BE49-F238E27FC236}">
                    <a16:creationId xmlns:a16="http://schemas.microsoft.com/office/drawing/2014/main" xmlns="" id="{E64A010B-8870-48E0-9C7A-AF87F4DDA2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1050" y="2786063"/>
                <a:ext cx="296862" cy="193675"/>
              </a:xfrm>
              <a:custGeom>
                <a:avLst/>
                <a:gdLst>
                  <a:gd name="T0" fmla="*/ 94 w 187"/>
                  <a:gd name="T1" fmla="*/ 0 h 122"/>
                  <a:gd name="T2" fmla="*/ 94 w 187"/>
                  <a:gd name="T3" fmla="*/ 0 h 122"/>
                  <a:gd name="T4" fmla="*/ 113 w 187"/>
                  <a:gd name="T5" fmla="*/ 0 h 122"/>
                  <a:gd name="T6" fmla="*/ 130 w 187"/>
                  <a:gd name="T7" fmla="*/ 1 h 122"/>
                  <a:gd name="T8" fmla="*/ 145 w 187"/>
                  <a:gd name="T9" fmla="*/ 5 h 122"/>
                  <a:gd name="T10" fmla="*/ 159 w 187"/>
                  <a:gd name="T11" fmla="*/ 9 h 122"/>
                  <a:gd name="T12" fmla="*/ 171 w 187"/>
                  <a:gd name="T13" fmla="*/ 16 h 122"/>
                  <a:gd name="T14" fmla="*/ 179 w 187"/>
                  <a:gd name="T15" fmla="*/ 23 h 122"/>
                  <a:gd name="T16" fmla="*/ 183 w 187"/>
                  <a:gd name="T17" fmla="*/ 28 h 122"/>
                  <a:gd name="T18" fmla="*/ 185 w 187"/>
                  <a:gd name="T19" fmla="*/ 33 h 122"/>
                  <a:gd name="T20" fmla="*/ 186 w 187"/>
                  <a:gd name="T21" fmla="*/ 38 h 122"/>
                  <a:gd name="T22" fmla="*/ 187 w 187"/>
                  <a:gd name="T23" fmla="*/ 43 h 122"/>
                  <a:gd name="T24" fmla="*/ 187 w 187"/>
                  <a:gd name="T25" fmla="*/ 43 h 122"/>
                  <a:gd name="T26" fmla="*/ 186 w 187"/>
                  <a:gd name="T27" fmla="*/ 50 h 122"/>
                  <a:gd name="T28" fmla="*/ 185 w 187"/>
                  <a:gd name="T29" fmla="*/ 56 h 122"/>
                  <a:gd name="T30" fmla="*/ 179 w 187"/>
                  <a:gd name="T31" fmla="*/ 69 h 122"/>
                  <a:gd name="T32" fmla="*/ 171 w 187"/>
                  <a:gd name="T33" fmla="*/ 82 h 122"/>
                  <a:gd name="T34" fmla="*/ 159 w 187"/>
                  <a:gd name="T35" fmla="*/ 94 h 122"/>
                  <a:gd name="T36" fmla="*/ 145 w 187"/>
                  <a:gd name="T37" fmla="*/ 105 h 122"/>
                  <a:gd name="T38" fmla="*/ 130 w 187"/>
                  <a:gd name="T39" fmla="*/ 114 h 122"/>
                  <a:gd name="T40" fmla="*/ 121 w 187"/>
                  <a:gd name="T41" fmla="*/ 117 h 122"/>
                  <a:gd name="T42" fmla="*/ 113 w 187"/>
                  <a:gd name="T43" fmla="*/ 120 h 122"/>
                  <a:gd name="T44" fmla="*/ 103 w 187"/>
                  <a:gd name="T45" fmla="*/ 121 h 122"/>
                  <a:gd name="T46" fmla="*/ 94 w 187"/>
                  <a:gd name="T47" fmla="*/ 122 h 122"/>
                  <a:gd name="T48" fmla="*/ 94 w 187"/>
                  <a:gd name="T49" fmla="*/ 122 h 122"/>
                  <a:gd name="T50" fmla="*/ 84 w 187"/>
                  <a:gd name="T51" fmla="*/ 121 h 122"/>
                  <a:gd name="T52" fmla="*/ 74 w 187"/>
                  <a:gd name="T53" fmla="*/ 120 h 122"/>
                  <a:gd name="T54" fmla="*/ 66 w 187"/>
                  <a:gd name="T55" fmla="*/ 117 h 122"/>
                  <a:gd name="T56" fmla="*/ 57 w 187"/>
                  <a:gd name="T57" fmla="*/ 114 h 122"/>
                  <a:gd name="T58" fmla="*/ 42 w 187"/>
                  <a:gd name="T59" fmla="*/ 105 h 122"/>
                  <a:gd name="T60" fmla="*/ 27 w 187"/>
                  <a:gd name="T61" fmla="*/ 94 h 122"/>
                  <a:gd name="T62" fmla="*/ 16 w 187"/>
                  <a:gd name="T63" fmla="*/ 82 h 122"/>
                  <a:gd name="T64" fmla="*/ 8 w 187"/>
                  <a:gd name="T65" fmla="*/ 69 h 122"/>
                  <a:gd name="T66" fmla="*/ 2 w 187"/>
                  <a:gd name="T67" fmla="*/ 56 h 122"/>
                  <a:gd name="T68" fmla="*/ 1 w 187"/>
                  <a:gd name="T69" fmla="*/ 50 h 122"/>
                  <a:gd name="T70" fmla="*/ 0 w 187"/>
                  <a:gd name="T71" fmla="*/ 43 h 122"/>
                  <a:gd name="T72" fmla="*/ 0 w 187"/>
                  <a:gd name="T73" fmla="*/ 43 h 122"/>
                  <a:gd name="T74" fmla="*/ 1 w 187"/>
                  <a:gd name="T75" fmla="*/ 38 h 122"/>
                  <a:gd name="T76" fmla="*/ 2 w 187"/>
                  <a:gd name="T77" fmla="*/ 33 h 122"/>
                  <a:gd name="T78" fmla="*/ 4 w 187"/>
                  <a:gd name="T79" fmla="*/ 28 h 122"/>
                  <a:gd name="T80" fmla="*/ 8 w 187"/>
                  <a:gd name="T81" fmla="*/ 23 h 122"/>
                  <a:gd name="T82" fmla="*/ 16 w 187"/>
                  <a:gd name="T83" fmla="*/ 16 h 122"/>
                  <a:gd name="T84" fmla="*/ 27 w 187"/>
                  <a:gd name="T85" fmla="*/ 9 h 122"/>
                  <a:gd name="T86" fmla="*/ 42 w 187"/>
                  <a:gd name="T87" fmla="*/ 5 h 122"/>
                  <a:gd name="T88" fmla="*/ 57 w 187"/>
                  <a:gd name="T89" fmla="*/ 1 h 122"/>
                  <a:gd name="T90" fmla="*/ 74 w 187"/>
                  <a:gd name="T91" fmla="*/ 0 h 122"/>
                  <a:gd name="T92" fmla="*/ 94 w 187"/>
                  <a:gd name="T9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87" h="122">
                    <a:moveTo>
                      <a:pt x="94" y="0"/>
                    </a:moveTo>
                    <a:lnTo>
                      <a:pt x="94" y="0"/>
                    </a:lnTo>
                    <a:lnTo>
                      <a:pt x="113" y="0"/>
                    </a:lnTo>
                    <a:lnTo>
                      <a:pt x="130" y="1"/>
                    </a:lnTo>
                    <a:lnTo>
                      <a:pt x="145" y="5"/>
                    </a:lnTo>
                    <a:lnTo>
                      <a:pt x="159" y="9"/>
                    </a:lnTo>
                    <a:lnTo>
                      <a:pt x="171" y="16"/>
                    </a:lnTo>
                    <a:lnTo>
                      <a:pt x="179" y="23"/>
                    </a:lnTo>
                    <a:lnTo>
                      <a:pt x="183" y="28"/>
                    </a:lnTo>
                    <a:lnTo>
                      <a:pt x="185" y="33"/>
                    </a:lnTo>
                    <a:lnTo>
                      <a:pt x="186" y="38"/>
                    </a:lnTo>
                    <a:lnTo>
                      <a:pt x="187" y="43"/>
                    </a:lnTo>
                    <a:lnTo>
                      <a:pt x="187" y="43"/>
                    </a:lnTo>
                    <a:lnTo>
                      <a:pt x="186" y="50"/>
                    </a:lnTo>
                    <a:lnTo>
                      <a:pt x="185" y="56"/>
                    </a:lnTo>
                    <a:lnTo>
                      <a:pt x="179" y="69"/>
                    </a:lnTo>
                    <a:lnTo>
                      <a:pt x="171" y="82"/>
                    </a:lnTo>
                    <a:lnTo>
                      <a:pt x="159" y="94"/>
                    </a:lnTo>
                    <a:lnTo>
                      <a:pt x="145" y="105"/>
                    </a:lnTo>
                    <a:lnTo>
                      <a:pt x="130" y="114"/>
                    </a:lnTo>
                    <a:lnTo>
                      <a:pt x="121" y="117"/>
                    </a:lnTo>
                    <a:lnTo>
                      <a:pt x="113" y="120"/>
                    </a:lnTo>
                    <a:lnTo>
                      <a:pt x="103" y="121"/>
                    </a:lnTo>
                    <a:lnTo>
                      <a:pt x="94" y="122"/>
                    </a:lnTo>
                    <a:lnTo>
                      <a:pt x="94" y="122"/>
                    </a:lnTo>
                    <a:lnTo>
                      <a:pt x="84" y="121"/>
                    </a:lnTo>
                    <a:lnTo>
                      <a:pt x="74" y="120"/>
                    </a:lnTo>
                    <a:lnTo>
                      <a:pt x="66" y="117"/>
                    </a:lnTo>
                    <a:lnTo>
                      <a:pt x="57" y="114"/>
                    </a:lnTo>
                    <a:lnTo>
                      <a:pt x="42" y="105"/>
                    </a:lnTo>
                    <a:lnTo>
                      <a:pt x="27" y="94"/>
                    </a:lnTo>
                    <a:lnTo>
                      <a:pt x="16" y="82"/>
                    </a:lnTo>
                    <a:lnTo>
                      <a:pt x="8" y="69"/>
                    </a:lnTo>
                    <a:lnTo>
                      <a:pt x="2" y="56"/>
                    </a:lnTo>
                    <a:lnTo>
                      <a:pt x="1" y="50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1" y="38"/>
                    </a:lnTo>
                    <a:lnTo>
                      <a:pt x="2" y="33"/>
                    </a:lnTo>
                    <a:lnTo>
                      <a:pt x="4" y="28"/>
                    </a:lnTo>
                    <a:lnTo>
                      <a:pt x="8" y="23"/>
                    </a:lnTo>
                    <a:lnTo>
                      <a:pt x="16" y="16"/>
                    </a:lnTo>
                    <a:lnTo>
                      <a:pt x="27" y="9"/>
                    </a:lnTo>
                    <a:lnTo>
                      <a:pt x="42" y="5"/>
                    </a:lnTo>
                    <a:lnTo>
                      <a:pt x="57" y="1"/>
                    </a:lnTo>
                    <a:lnTo>
                      <a:pt x="74" y="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E9D4B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130">
                <a:extLst>
                  <a:ext uri="{FF2B5EF4-FFF2-40B4-BE49-F238E27FC236}">
                    <a16:creationId xmlns:a16="http://schemas.microsoft.com/office/drawing/2014/main" xmlns="" id="{48A33213-75D2-440D-9995-40908032C0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1050" y="2786063"/>
                <a:ext cx="296862" cy="193675"/>
              </a:xfrm>
              <a:custGeom>
                <a:avLst/>
                <a:gdLst>
                  <a:gd name="T0" fmla="*/ 94 w 187"/>
                  <a:gd name="T1" fmla="*/ 0 h 122"/>
                  <a:gd name="T2" fmla="*/ 94 w 187"/>
                  <a:gd name="T3" fmla="*/ 0 h 122"/>
                  <a:gd name="T4" fmla="*/ 113 w 187"/>
                  <a:gd name="T5" fmla="*/ 0 h 122"/>
                  <a:gd name="T6" fmla="*/ 130 w 187"/>
                  <a:gd name="T7" fmla="*/ 1 h 122"/>
                  <a:gd name="T8" fmla="*/ 145 w 187"/>
                  <a:gd name="T9" fmla="*/ 5 h 122"/>
                  <a:gd name="T10" fmla="*/ 159 w 187"/>
                  <a:gd name="T11" fmla="*/ 9 h 122"/>
                  <a:gd name="T12" fmla="*/ 171 w 187"/>
                  <a:gd name="T13" fmla="*/ 16 h 122"/>
                  <a:gd name="T14" fmla="*/ 179 w 187"/>
                  <a:gd name="T15" fmla="*/ 23 h 122"/>
                  <a:gd name="T16" fmla="*/ 183 w 187"/>
                  <a:gd name="T17" fmla="*/ 28 h 122"/>
                  <a:gd name="T18" fmla="*/ 185 w 187"/>
                  <a:gd name="T19" fmla="*/ 33 h 122"/>
                  <a:gd name="T20" fmla="*/ 186 w 187"/>
                  <a:gd name="T21" fmla="*/ 38 h 122"/>
                  <a:gd name="T22" fmla="*/ 187 w 187"/>
                  <a:gd name="T23" fmla="*/ 43 h 122"/>
                  <a:gd name="T24" fmla="*/ 187 w 187"/>
                  <a:gd name="T25" fmla="*/ 43 h 122"/>
                  <a:gd name="T26" fmla="*/ 186 w 187"/>
                  <a:gd name="T27" fmla="*/ 50 h 122"/>
                  <a:gd name="T28" fmla="*/ 185 w 187"/>
                  <a:gd name="T29" fmla="*/ 56 h 122"/>
                  <a:gd name="T30" fmla="*/ 179 w 187"/>
                  <a:gd name="T31" fmla="*/ 69 h 122"/>
                  <a:gd name="T32" fmla="*/ 171 w 187"/>
                  <a:gd name="T33" fmla="*/ 82 h 122"/>
                  <a:gd name="T34" fmla="*/ 159 w 187"/>
                  <a:gd name="T35" fmla="*/ 94 h 122"/>
                  <a:gd name="T36" fmla="*/ 145 w 187"/>
                  <a:gd name="T37" fmla="*/ 105 h 122"/>
                  <a:gd name="T38" fmla="*/ 130 w 187"/>
                  <a:gd name="T39" fmla="*/ 114 h 122"/>
                  <a:gd name="T40" fmla="*/ 121 w 187"/>
                  <a:gd name="T41" fmla="*/ 117 h 122"/>
                  <a:gd name="T42" fmla="*/ 113 w 187"/>
                  <a:gd name="T43" fmla="*/ 120 h 122"/>
                  <a:gd name="T44" fmla="*/ 103 w 187"/>
                  <a:gd name="T45" fmla="*/ 121 h 122"/>
                  <a:gd name="T46" fmla="*/ 94 w 187"/>
                  <a:gd name="T47" fmla="*/ 122 h 122"/>
                  <a:gd name="T48" fmla="*/ 94 w 187"/>
                  <a:gd name="T49" fmla="*/ 122 h 122"/>
                  <a:gd name="T50" fmla="*/ 84 w 187"/>
                  <a:gd name="T51" fmla="*/ 121 h 122"/>
                  <a:gd name="T52" fmla="*/ 74 w 187"/>
                  <a:gd name="T53" fmla="*/ 120 h 122"/>
                  <a:gd name="T54" fmla="*/ 66 w 187"/>
                  <a:gd name="T55" fmla="*/ 117 h 122"/>
                  <a:gd name="T56" fmla="*/ 57 w 187"/>
                  <a:gd name="T57" fmla="*/ 114 h 122"/>
                  <a:gd name="T58" fmla="*/ 42 w 187"/>
                  <a:gd name="T59" fmla="*/ 105 h 122"/>
                  <a:gd name="T60" fmla="*/ 27 w 187"/>
                  <a:gd name="T61" fmla="*/ 94 h 122"/>
                  <a:gd name="T62" fmla="*/ 16 w 187"/>
                  <a:gd name="T63" fmla="*/ 82 h 122"/>
                  <a:gd name="T64" fmla="*/ 8 w 187"/>
                  <a:gd name="T65" fmla="*/ 69 h 122"/>
                  <a:gd name="T66" fmla="*/ 2 w 187"/>
                  <a:gd name="T67" fmla="*/ 56 h 122"/>
                  <a:gd name="T68" fmla="*/ 1 w 187"/>
                  <a:gd name="T69" fmla="*/ 50 h 122"/>
                  <a:gd name="T70" fmla="*/ 0 w 187"/>
                  <a:gd name="T71" fmla="*/ 43 h 122"/>
                  <a:gd name="T72" fmla="*/ 0 w 187"/>
                  <a:gd name="T73" fmla="*/ 43 h 122"/>
                  <a:gd name="T74" fmla="*/ 1 w 187"/>
                  <a:gd name="T75" fmla="*/ 38 h 122"/>
                  <a:gd name="T76" fmla="*/ 2 w 187"/>
                  <a:gd name="T77" fmla="*/ 33 h 122"/>
                  <a:gd name="T78" fmla="*/ 4 w 187"/>
                  <a:gd name="T79" fmla="*/ 28 h 122"/>
                  <a:gd name="T80" fmla="*/ 8 w 187"/>
                  <a:gd name="T81" fmla="*/ 23 h 122"/>
                  <a:gd name="T82" fmla="*/ 16 w 187"/>
                  <a:gd name="T83" fmla="*/ 16 h 122"/>
                  <a:gd name="T84" fmla="*/ 27 w 187"/>
                  <a:gd name="T85" fmla="*/ 9 h 122"/>
                  <a:gd name="T86" fmla="*/ 42 w 187"/>
                  <a:gd name="T87" fmla="*/ 5 h 122"/>
                  <a:gd name="T88" fmla="*/ 57 w 187"/>
                  <a:gd name="T89" fmla="*/ 1 h 122"/>
                  <a:gd name="T90" fmla="*/ 74 w 187"/>
                  <a:gd name="T91" fmla="*/ 0 h 122"/>
                  <a:gd name="T92" fmla="*/ 94 w 187"/>
                  <a:gd name="T93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87" h="122">
                    <a:moveTo>
                      <a:pt x="94" y="0"/>
                    </a:moveTo>
                    <a:lnTo>
                      <a:pt x="94" y="0"/>
                    </a:lnTo>
                    <a:lnTo>
                      <a:pt x="113" y="0"/>
                    </a:lnTo>
                    <a:lnTo>
                      <a:pt x="130" y="1"/>
                    </a:lnTo>
                    <a:lnTo>
                      <a:pt x="145" y="5"/>
                    </a:lnTo>
                    <a:lnTo>
                      <a:pt x="159" y="9"/>
                    </a:lnTo>
                    <a:lnTo>
                      <a:pt x="171" y="16"/>
                    </a:lnTo>
                    <a:lnTo>
                      <a:pt x="179" y="23"/>
                    </a:lnTo>
                    <a:lnTo>
                      <a:pt x="183" y="28"/>
                    </a:lnTo>
                    <a:lnTo>
                      <a:pt x="185" y="33"/>
                    </a:lnTo>
                    <a:lnTo>
                      <a:pt x="186" y="38"/>
                    </a:lnTo>
                    <a:lnTo>
                      <a:pt x="187" y="43"/>
                    </a:lnTo>
                    <a:lnTo>
                      <a:pt x="187" y="43"/>
                    </a:lnTo>
                    <a:lnTo>
                      <a:pt x="186" y="50"/>
                    </a:lnTo>
                    <a:lnTo>
                      <a:pt x="185" y="56"/>
                    </a:lnTo>
                    <a:lnTo>
                      <a:pt x="179" y="69"/>
                    </a:lnTo>
                    <a:lnTo>
                      <a:pt x="171" y="82"/>
                    </a:lnTo>
                    <a:lnTo>
                      <a:pt x="159" y="94"/>
                    </a:lnTo>
                    <a:lnTo>
                      <a:pt x="145" y="105"/>
                    </a:lnTo>
                    <a:lnTo>
                      <a:pt x="130" y="114"/>
                    </a:lnTo>
                    <a:lnTo>
                      <a:pt x="121" y="117"/>
                    </a:lnTo>
                    <a:lnTo>
                      <a:pt x="113" y="120"/>
                    </a:lnTo>
                    <a:lnTo>
                      <a:pt x="103" y="121"/>
                    </a:lnTo>
                    <a:lnTo>
                      <a:pt x="94" y="122"/>
                    </a:lnTo>
                    <a:lnTo>
                      <a:pt x="94" y="122"/>
                    </a:lnTo>
                    <a:lnTo>
                      <a:pt x="84" y="121"/>
                    </a:lnTo>
                    <a:lnTo>
                      <a:pt x="74" y="120"/>
                    </a:lnTo>
                    <a:lnTo>
                      <a:pt x="66" y="117"/>
                    </a:lnTo>
                    <a:lnTo>
                      <a:pt x="57" y="114"/>
                    </a:lnTo>
                    <a:lnTo>
                      <a:pt x="42" y="105"/>
                    </a:lnTo>
                    <a:lnTo>
                      <a:pt x="27" y="94"/>
                    </a:lnTo>
                    <a:lnTo>
                      <a:pt x="16" y="82"/>
                    </a:lnTo>
                    <a:lnTo>
                      <a:pt x="8" y="69"/>
                    </a:lnTo>
                    <a:lnTo>
                      <a:pt x="2" y="56"/>
                    </a:lnTo>
                    <a:lnTo>
                      <a:pt x="1" y="50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1" y="38"/>
                    </a:lnTo>
                    <a:lnTo>
                      <a:pt x="2" y="33"/>
                    </a:lnTo>
                    <a:lnTo>
                      <a:pt x="4" y="28"/>
                    </a:lnTo>
                    <a:lnTo>
                      <a:pt x="8" y="23"/>
                    </a:lnTo>
                    <a:lnTo>
                      <a:pt x="16" y="16"/>
                    </a:lnTo>
                    <a:lnTo>
                      <a:pt x="27" y="9"/>
                    </a:lnTo>
                    <a:lnTo>
                      <a:pt x="42" y="5"/>
                    </a:lnTo>
                    <a:lnTo>
                      <a:pt x="57" y="1"/>
                    </a:lnTo>
                    <a:lnTo>
                      <a:pt x="74" y="0"/>
                    </a:lnTo>
                    <a:lnTo>
                      <a:pt x="9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131">
                <a:extLst>
                  <a:ext uri="{FF2B5EF4-FFF2-40B4-BE49-F238E27FC236}">
                    <a16:creationId xmlns:a16="http://schemas.microsoft.com/office/drawing/2014/main" xmlns="" id="{D39864E3-FDA0-485E-9CC4-FB2DA726B1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1363" y="3143250"/>
                <a:ext cx="376237" cy="250825"/>
              </a:xfrm>
              <a:custGeom>
                <a:avLst/>
                <a:gdLst>
                  <a:gd name="T0" fmla="*/ 237 w 237"/>
                  <a:gd name="T1" fmla="*/ 119 h 158"/>
                  <a:gd name="T2" fmla="*/ 237 w 237"/>
                  <a:gd name="T3" fmla="*/ 119 h 158"/>
                  <a:gd name="T4" fmla="*/ 225 w 237"/>
                  <a:gd name="T5" fmla="*/ 128 h 158"/>
                  <a:gd name="T6" fmla="*/ 212 w 237"/>
                  <a:gd name="T7" fmla="*/ 136 h 158"/>
                  <a:gd name="T8" fmla="*/ 197 w 237"/>
                  <a:gd name="T9" fmla="*/ 143 h 158"/>
                  <a:gd name="T10" fmla="*/ 182 w 237"/>
                  <a:gd name="T11" fmla="*/ 148 h 158"/>
                  <a:gd name="T12" fmla="*/ 168 w 237"/>
                  <a:gd name="T13" fmla="*/ 152 h 158"/>
                  <a:gd name="T14" fmla="*/ 151 w 237"/>
                  <a:gd name="T15" fmla="*/ 155 h 158"/>
                  <a:gd name="T16" fmla="*/ 135 w 237"/>
                  <a:gd name="T17" fmla="*/ 158 h 158"/>
                  <a:gd name="T18" fmla="*/ 119 w 237"/>
                  <a:gd name="T19" fmla="*/ 158 h 158"/>
                  <a:gd name="T20" fmla="*/ 102 w 237"/>
                  <a:gd name="T21" fmla="*/ 158 h 158"/>
                  <a:gd name="T22" fmla="*/ 86 w 237"/>
                  <a:gd name="T23" fmla="*/ 156 h 158"/>
                  <a:gd name="T24" fmla="*/ 70 w 237"/>
                  <a:gd name="T25" fmla="*/ 152 h 158"/>
                  <a:gd name="T26" fmla="*/ 55 w 237"/>
                  <a:gd name="T27" fmla="*/ 148 h 158"/>
                  <a:gd name="T28" fmla="*/ 40 w 237"/>
                  <a:gd name="T29" fmla="*/ 143 h 158"/>
                  <a:gd name="T30" fmla="*/ 25 w 237"/>
                  <a:gd name="T31" fmla="*/ 136 h 158"/>
                  <a:gd name="T32" fmla="*/ 12 w 237"/>
                  <a:gd name="T33" fmla="*/ 128 h 158"/>
                  <a:gd name="T34" fmla="*/ 0 w 237"/>
                  <a:gd name="T35" fmla="*/ 119 h 158"/>
                  <a:gd name="T36" fmla="*/ 0 w 237"/>
                  <a:gd name="T37" fmla="*/ 119 h 158"/>
                  <a:gd name="T38" fmla="*/ 23 w 237"/>
                  <a:gd name="T39" fmla="*/ 106 h 158"/>
                  <a:gd name="T40" fmla="*/ 44 w 237"/>
                  <a:gd name="T41" fmla="*/ 92 h 158"/>
                  <a:gd name="T42" fmla="*/ 61 w 237"/>
                  <a:gd name="T43" fmla="*/ 76 h 158"/>
                  <a:gd name="T44" fmla="*/ 76 w 237"/>
                  <a:gd name="T45" fmla="*/ 59 h 158"/>
                  <a:gd name="T46" fmla="*/ 90 w 237"/>
                  <a:gd name="T47" fmla="*/ 43 h 158"/>
                  <a:gd name="T48" fmla="*/ 101 w 237"/>
                  <a:gd name="T49" fmla="*/ 28 h 158"/>
                  <a:gd name="T50" fmla="*/ 119 w 237"/>
                  <a:gd name="T51" fmla="*/ 0 h 158"/>
                  <a:gd name="T52" fmla="*/ 119 w 237"/>
                  <a:gd name="T53" fmla="*/ 0 h 158"/>
                  <a:gd name="T54" fmla="*/ 136 w 237"/>
                  <a:gd name="T55" fmla="*/ 28 h 158"/>
                  <a:gd name="T56" fmla="*/ 147 w 237"/>
                  <a:gd name="T57" fmla="*/ 43 h 158"/>
                  <a:gd name="T58" fmla="*/ 161 w 237"/>
                  <a:gd name="T59" fmla="*/ 59 h 158"/>
                  <a:gd name="T60" fmla="*/ 176 w 237"/>
                  <a:gd name="T61" fmla="*/ 76 h 158"/>
                  <a:gd name="T62" fmla="*/ 193 w 237"/>
                  <a:gd name="T63" fmla="*/ 92 h 158"/>
                  <a:gd name="T64" fmla="*/ 214 w 237"/>
                  <a:gd name="T65" fmla="*/ 106 h 158"/>
                  <a:gd name="T66" fmla="*/ 237 w 237"/>
                  <a:gd name="T67" fmla="*/ 119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7" h="158">
                    <a:moveTo>
                      <a:pt x="237" y="119"/>
                    </a:moveTo>
                    <a:lnTo>
                      <a:pt x="237" y="119"/>
                    </a:lnTo>
                    <a:lnTo>
                      <a:pt x="225" y="128"/>
                    </a:lnTo>
                    <a:lnTo>
                      <a:pt x="212" y="136"/>
                    </a:lnTo>
                    <a:lnTo>
                      <a:pt x="197" y="143"/>
                    </a:lnTo>
                    <a:lnTo>
                      <a:pt x="182" y="148"/>
                    </a:lnTo>
                    <a:lnTo>
                      <a:pt x="168" y="152"/>
                    </a:lnTo>
                    <a:lnTo>
                      <a:pt x="151" y="155"/>
                    </a:lnTo>
                    <a:lnTo>
                      <a:pt x="135" y="158"/>
                    </a:lnTo>
                    <a:lnTo>
                      <a:pt x="119" y="158"/>
                    </a:lnTo>
                    <a:lnTo>
                      <a:pt x="102" y="158"/>
                    </a:lnTo>
                    <a:lnTo>
                      <a:pt x="86" y="156"/>
                    </a:lnTo>
                    <a:lnTo>
                      <a:pt x="70" y="152"/>
                    </a:lnTo>
                    <a:lnTo>
                      <a:pt x="55" y="148"/>
                    </a:lnTo>
                    <a:lnTo>
                      <a:pt x="40" y="143"/>
                    </a:lnTo>
                    <a:lnTo>
                      <a:pt x="25" y="136"/>
                    </a:lnTo>
                    <a:lnTo>
                      <a:pt x="12" y="128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23" y="106"/>
                    </a:lnTo>
                    <a:lnTo>
                      <a:pt x="44" y="92"/>
                    </a:lnTo>
                    <a:lnTo>
                      <a:pt x="61" y="76"/>
                    </a:lnTo>
                    <a:lnTo>
                      <a:pt x="76" y="59"/>
                    </a:lnTo>
                    <a:lnTo>
                      <a:pt x="90" y="43"/>
                    </a:lnTo>
                    <a:lnTo>
                      <a:pt x="101" y="28"/>
                    </a:lnTo>
                    <a:lnTo>
                      <a:pt x="119" y="0"/>
                    </a:lnTo>
                    <a:lnTo>
                      <a:pt x="119" y="0"/>
                    </a:lnTo>
                    <a:lnTo>
                      <a:pt x="136" y="28"/>
                    </a:lnTo>
                    <a:lnTo>
                      <a:pt x="147" y="43"/>
                    </a:lnTo>
                    <a:lnTo>
                      <a:pt x="161" y="59"/>
                    </a:lnTo>
                    <a:lnTo>
                      <a:pt x="176" y="76"/>
                    </a:lnTo>
                    <a:lnTo>
                      <a:pt x="193" y="92"/>
                    </a:lnTo>
                    <a:lnTo>
                      <a:pt x="214" y="106"/>
                    </a:lnTo>
                    <a:lnTo>
                      <a:pt x="237" y="11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132">
                <a:extLst>
                  <a:ext uri="{FF2B5EF4-FFF2-40B4-BE49-F238E27FC236}">
                    <a16:creationId xmlns:a16="http://schemas.microsoft.com/office/drawing/2014/main" xmlns="" id="{FFD96DF8-C599-4CF8-B675-C7CC4E9A5F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1363" y="3143250"/>
                <a:ext cx="376237" cy="250825"/>
              </a:xfrm>
              <a:custGeom>
                <a:avLst/>
                <a:gdLst>
                  <a:gd name="T0" fmla="*/ 237 w 237"/>
                  <a:gd name="T1" fmla="*/ 119 h 158"/>
                  <a:gd name="T2" fmla="*/ 237 w 237"/>
                  <a:gd name="T3" fmla="*/ 119 h 158"/>
                  <a:gd name="T4" fmla="*/ 225 w 237"/>
                  <a:gd name="T5" fmla="*/ 128 h 158"/>
                  <a:gd name="T6" fmla="*/ 212 w 237"/>
                  <a:gd name="T7" fmla="*/ 136 h 158"/>
                  <a:gd name="T8" fmla="*/ 197 w 237"/>
                  <a:gd name="T9" fmla="*/ 143 h 158"/>
                  <a:gd name="T10" fmla="*/ 182 w 237"/>
                  <a:gd name="T11" fmla="*/ 148 h 158"/>
                  <a:gd name="T12" fmla="*/ 168 w 237"/>
                  <a:gd name="T13" fmla="*/ 152 h 158"/>
                  <a:gd name="T14" fmla="*/ 151 w 237"/>
                  <a:gd name="T15" fmla="*/ 155 h 158"/>
                  <a:gd name="T16" fmla="*/ 135 w 237"/>
                  <a:gd name="T17" fmla="*/ 158 h 158"/>
                  <a:gd name="T18" fmla="*/ 119 w 237"/>
                  <a:gd name="T19" fmla="*/ 158 h 158"/>
                  <a:gd name="T20" fmla="*/ 102 w 237"/>
                  <a:gd name="T21" fmla="*/ 158 h 158"/>
                  <a:gd name="T22" fmla="*/ 86 w 237"/>
                  <a:gd name="T23" fmla="*/ 156 h 158"/>
                  <a:gd name="T24" fmla="*/ 70 w 237"/>
                  <a:gd name="T25" fmla="*/ 152 h 158"/>
                  <a:gd name="T26" fmla="*/ 55 w 237"/>
                  <a:gd name="T27" fmla="*/ 148 h 158"/>
                  <a:gd name="T28" fmla="*/ 40 w 237"/>
                  <a:gd name="T29" fmla="*/ 143 h 158"/>
                  <a:gd name="T30" fmla="*/ 25 w 237"/>
                  <a:gd name="T31" fmla="*/ 136 h 158"/>
                  <a:gd name="T32" fmla="*/ 12 w 237"/>
                  <a:gd name="T33" fmla="*/ 128 h 158"/>
                  <a:gd name="T34" fmla="*/ 0 w 237"/>
                  <a:gd name="T35" fmla="*/ 119 h 158"/>
                  <a:gd name="T36" fmla="*/ 0 w 237"/>
                  <a:gd name="T37" fmla="*/ 119 h 158"/>
                  <a:gd name="T38" fmla="*/ 23 w 237"/>
                  <a:gd name="T39" fmla="*/ 106 h 158"/>
                  <a:gd name="T40" fmla="*/ 44 w 237"/>
                  <a:gd name="T41" fmla="*/ 92 h 158"/>
                  <a:gd name="T42" fmla="*/ 61 w 237"/>
                  <a:gd name="T43" fmla="*/ 76 h 158"/>
                  <a:gd name="T44" fmla="*/ 76 w 237"/>
                  <a:gd name="T45" fmla="*/ 59 h 158"/>
                  <a:gd name="T46" fmla="*/ 90 w 237"/>
                  <a:gd name="T47" fmla="*/ 43 h 158"/>
                  <a:gd name="T48" fmla="*/ 101 w 237"/>
                  <a:gd name="T49" fmla="*/ 28 h 158"/>
                  <a:gd name="T50" fmla="*/ 119 w 237"/>
                  <a:gd name="T51" fmla="*/ 0 h 158"/>
                  <a:gd name="T52" fmla="*/ 119 w 237"/>
                  <a:gd name="T53" fmla="*/ 0 h 158"/>
                  <a:gd name="T54" fmla="*/ 136 w 237"/>
                  <a:gd name="T55" fmla="*/ 28 h 158"/>
                  <a:gd name="T56" fmla="*/ 147 w 237"/>
                  <a:gd name="T57" fmla="*/ 43 h 158"/>
                  <a:gd name="T58" fmla="*/ 161 w 237"/>
                  <a:gd name="T59" fmla="*/ 59 h 158"/>
                  <a:gd name="T60" fmla="*/ 176 w 237"/>
                  <a:gd name="T61" fmla="*/ 76 h 158"/>
                  <a:gd name="T62" fmla="*/ 193 w 237"/>
                  <a:gd name="T63" fmla="*/ 92 h 158"/>
                  <a:gd name="T64" fmla="*/ 214 w 237"/>
                  <a:gd name="T65" fmla="*/ 106 h 158"/>
                  <a:gd name="T66" fmla="*/ 237 w 237"/>
                  <a:gd name="T67" fmla="*/ 119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7" h="158">
                    <a:moveTo>
                      <a:pt x="237" y="119"/>
                    </a:moveTo>
                    <a:lnTo>
                      <a:pt x="237" y="119"/>
                    </a:lnTo>
                    <a:lnTo>
                      <a:pt x="225" y="128"/>
                    </a:lnTo>
                    <a:lnTo>
                      <a:pt x="212" y="136"/>
                    </a:lnTo>
                    <a:lnTo>
                      <a:pt x="197" y="143"/>
                    </a:lnTo>
                    <a:lnTo>
                      <a:pt x="182" y="148"/>
                    </a:lnTo>
                    <a:lnTo>
                      <a:pt x="168" y="152"/>
                    </a:lnTo>
                    <a:lnTo>
                      <a:pt x="151" y="155"/>
                    </a:lnTo>
                    <a:lnTo>
                      <a:pt x="135" y="158"/>
                    </a:lnTo>
                    <a:lnTo>
                      <a:pt x="119" y="158"/>
                    </a:lnTo>
                    <a:lnTo>
                      <a:pt x="102" y="158"/>
                    </a:lnTo>
                    <a:lnTo>
                      <a:pt x="86" y="156"/>
                    </a:lnTo>
                    <a:lnTo>
                      <a:pt x="70" y="152"/>
                    </a:lnTo>
                    <a:lnTo>
                      <a:pt x="55" y="148"/>
                    </a:lnTo>
                    <a:lnTo>
                      <a:pt x="40" y="143"/>
                    </a:lnTo>
                    <a:lnTo>
                      <a:pt x="25" y="136"/>
                    </a:lnTo>
                    <a:lnTo>
                      <a:pt x="12" y="128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23" y="106"/>
                    </a:lnTo>
                    <a:lnTo>
                      <a:pt x="44" y="92"/>
                    </a:lnTo>
                    <a:lnTo>
                      <a:pt x="61" y="76"/>
                    </a:lnTo>
                    <a:lnTo>
                      <a:pt x="76" y="59"/>
                    </a:lnTo>
                    <a:lnTo>
                      <a:pt x="90" y="43"/>
                    </a:lnTo>
                    <a:lnTo>
                      <a:pt x="101" y="28"/>
                    </a:lnTo>
                    <a:lnTo>
                      <a:pt x="119" y="0"/>
                    </a:lnTo>
                    <a:lnTo>
                      <a:pt x="119" y="0"/>
                    </a:lnTo>
                    <a:lnTo>
                      <a:pt x="136" y="28"/>
                    </a:lnTo>
                    <a:lnTo>
                      <a:pt x="147" y="43"/>
                    </a:lnTo>
                    <a:lnTo>
                      <a:pt x="161" y="59"/>
                    </a:lnTo>
                    <a:lnTo>
                      <a:pt x="176" y="76"/>
                    </a:lnTo>
                    <a:lnTo>
                      <a:pt x="193" y="92"/>
                    </a:lnTo>
                    <a:lnTo>
                      <a:pt x="214" y="106"/>
                    </a:lnTo>
                    <a:lnTo>
                      <a:pt x="237" y="11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133">
                <a:extLst>
                  <a:ext uri="{FF2B5EF4-FFF2-40B4-BE49-F238E27FC236}">
                    <a16:creationId xmlns:a16="http://schemas.microsoft.com/office/drawing/2014/main" xmlns="" id="{2B1BB8BF-4856-41A9-A5C6-05BC2B2634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1363" y="3252788"/>
                <a:ext cx="376237" cy="141287"/>
              </a:xfrm>
              <a:custGeom>
                <a:avLst/>
                <a:gdLst>
                  <a:gd name="T0" fmla="*/ 237 w 237"/>
                  <a:gd name="T1" fmla="*/ 50 h 89"/>
                  <a:gd name="T2" fmla="*/ 237 w 237"/>
                  <a:gd name="T3" fmla="*/ 50 h 89"/>
                  <a:gd name="T4" fmla="*/ 225 w 237"/>
                  <a:gd name="T5" fmla="*/ 59 h 89"/>
                  <a:gd name="T6" fmla="*/ 212 w 237"/>
                  <a:gd name="T7" fmla="*/ 67 h 89"/>
                  <a:gd name="T8" fmla="*/ 197 w 237"/>
                  <a:gd name="T9" fmla="*/ 74 h 89"/>
                  <a:gd name="T10" fmla="*/ 182 w 237"/>
                  <a:gd name="T11" fmla="*/ 79 h 89"/>
                  <a:gd name="T12" fmla="*/ 168 w 237"/>
                  <a:gd name="T13" fmla="*/ 83 h 89"/>
                  <a:gd name="T14" fmla="*/ 151 w 237"/>
                  <a:gd name="T15" fmla="*/ 86 h 89"/>
                  <a:gd name="T16" fmla="*/ 135 w 237"/>
                  <a:gd name="T17" fmla="*/ 89 h 89"/>
                  <a:gd name="T18" fmla="*/ 119 w 237"/>
                  <a:gd name="T19" fmla="*/ 89 h 89"/>
                  <a:gd name="T20" fmla="*/ 102 w 237"/>
                  <a:gd name="T21" fmla="*/ 89 h 89"/>
                  <a:gd name="T22" fmla="*/ 86 w 237"/>
                  <a:gd name="T23" fmla="*/ 87 h 89"/>
                  <a:gd name="T24" fmla="*/ 70 w 237"/>
                  <a:gd name="T25" fmla="*/ 83 h 89"/>
                  <a:gd name="T26" fmla="*/ 55 w 237"/>
                  <a:gd name="T27" fmla="*/ 79 h 89"/>
                  <a:gd name="T28" fmla="*/ 40 w 237"/>
                  <a:gd name="T29" fmla="*/ 74 h 89"/>
                  <a:gd name="T30" fmla="*/ 25 w 237"/>
                  <a:gd name="T31" fmla="*/ 67 h 89"/>
                  <a:gd name="T32" fmla="*/ 12 w 237"/>
                  <a:gd name="T33" fmla="*/ 59 h 89"/>
                  <a:gd name="T34" fmla="*/ 0 w 237"/>
                  <a:gd name="T35" fmla="*/ 50 h 89"/>
                  <a:gd name="T36" fmla="*/ 0 w 237"/>
                  <a:gd name="T37" fmla="*/ 50 h 89"/>
                  <a:gd name="T38" fmla="*/ 18 w 237"/>
                  <a:gd name="T39" fmla="*/ 40 h 89"/>
                  <a:gd name="T40" fmla="*/ 34 w 237"/>
                  <a:gd name="T41" fmla="*/ 30 h 89"/>
                  <a:gd name="T42" fmla="*/ 49 w 237"/>
                  <a:gd name="T43" fmla="*/ 18 h 89"/>
                  <a:gd name="T44" fmla="*/ 63 w 237"/>
                  <a:gd name="T45" fmla="*/ 5 h 89"/>
                  <a:gd name="T46" fmla="*/ 63 w 237"/>
                  <a:gd name="T47" fmla="*/ 5 h 89"/>
                  <a:gd name="T48" fmla="*/ 90 w 237"/>
                  <a:gd name="T49" fmla="*/ 1 h 89"/>
                  <a:gd name="T50" fmla="*/ 119 w 237"/>
                  <a:gd name="T51" fmla="*/ 0 h 89"/>
                  <a:gd name="T52" fmla="*/ 119 w 237"/>
                  <a:gd name="T53" fmla="*/ 0 h 89"/>
                  <a:gd name="T54" fmla="*/ 147 w 237"/>
                  <a:gd name="T55" fmla="*/ 1 h 89"/>
                  <a:gd name="T56" fmla="*/ 174 w 237"/>
                  <a:gd name="T57" fmla="*/ 5 h 89"/>
                  <a:gd name="T58" fmla="*/ 174 w 237"/>
                  <a:gd name="T59" fmla="*/ 5 h 89"/>
                  <a:gd name="T60" fmla="*/ 188 w 237"/>
                  <a:gd name="T61" fmla="*/ 18 h 89"/>
                  <a:gd name="T62" fmla="*/ 203 w 237"/>
                  <a:gd name="T63" fmla="*/ 30 h 89"/>
                  <a:gd name="T64" fmla="*/ 219 w 237"/>
                  <a:gd name="T65" fmla="*/ 40 h 89"/>
                  <a:gd name="T66" fmla="*/ 237 w 237"/>
                  <a:gd name="T67" fmla="*/ 5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7" h="89">
                    <a:moveTo>
                      <a:pt x="237" y="50"/>
                    </a:moveTo>
                    <a:lnTo>
                      <a:pt x="237" y="50"/>
                    </a:lnTo>
                    <a:lnTo>
                      <a:pt x="225" y="59"/>
                    </a:lnTo>
                    <a:lnTo>
                      <a:pt x="212" y="67"/>
                    </a:lnTo>
                    <a:lnTo>
                      <a:pt x="197" y="74"/>
                    </a:lnTo>
                    <a:lnTo>
                      <a:pt x="182" y="79"/>
                    </a:lnTo>
                    <a:lnTo>
                      <a:pt x="168" y="83"/>
                    </a:lnTo>
                    <a:lnTo>
                      <a:pt x="151" y="86"/>
                    </a:lnTo>
                    <a:lnTo>
                      <a:pt x="135" y="89"/>
                    </a:lnTo>
                    <a:lnTo>
                      <a:pt x="119" y="89"/>
                    </a:lnTo>
                    <a:lnTo>
                      <a:pt x="102" y="89"/>
                    </a:lnTo>
                    <a:lnTo>
                      <a:pt x="86" y="87"/>
                    </a:lnTo>
                    <a:lnTo>
                      <a:pt x="70" y="83"/>
                    </a:lnTo>
                    <a:lnTo>
                      <a:pt x="55" y="79"/>
                    </a:lnTo>
                    <a:lnTo>
                      <a:pt x="40" y="74"/>
                    </a:lnTo>
                    <a:lnTo>
                      <a:pt x="25" y="67"/>
                    </a:lnTo>
                    <a:lnTo>
                      <a:pt x="12" y="59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18" y="40"/>
                    </a:lnTo>
                    <a:lnTo>
                      <a:pt x="34" y="30"/>
                    </a:lnTo>
                    <a:lnTo>
                      <a:pt x="49" y="18"/>
                    </a:lnTo>
                    <a:lnTo>
                      <a:pt x="63" y="5"/>
                    </a:lnTo>
                    <a:lnTo>
                      <a:pt x="63" y="5"/>
                    </a:lnTo>
                    <a:lnTo>
                      <a:pt x="90" y="1"/>
                    </a:lnTo>
                    <a:lnTo>
                      <a:pt x="119" y="0"/>
                    </a:lnTo>
                    <a:lnTo>
                      <a:pt x="119" y="0"/>
                    </a:lnTo>
                    <a:lnTo>
                      <a:pt x="147" y="1"/>
                    </a:lnTo>
                    <a:lnTo>
                      <a:pt x="174" y="5"/>
                    </a:lnTo>
                    <a:lnTo>
                      <a:pt x="174" y="5"/>
                    </a:lnTo>
                    <a:lnTo>
                      <a:pt x="188" y="18"/>
                    </a:lnTo>
                    <a:lnTo>
                      <a:pt x="203" y="30"/>
                    </a:lnTo>
                    <a:lnTo>
                      <a:pt x="219" y="40"/>
                    </a:lnTo>
                    <a:lnTo>
                      <a:pt x="237" y="5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134">
                <a:extLst>
                  <a:ext uri="{FF2B5EF4-FFF2-40B4-BE49-F238E27FC236}">
                    <a16:creationId xmlns:a16="http://schemas.microsoft.com/office/drawing/2014/main" xmlns="" id="{09355417-B5E0-4F43-A784-DE4D8A3900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1363" y="3252788"/>
                <a:ext cx="376237" cy="141287"/>
              </a:xfrm>
              <a:custGeom>
                <a:avLst/>
                <a:gdLst>
                  <a:gd name="T0" fmla="*/ 237 w 237"/>
                  <a:gd name="T1" fmla="*/ 50 h 89"/>
                  <a:gd name="T2" fmla="*/ 237 w 237"/>
                  <a:gd name="T3" fmla="*/ 50 h 89"/>
                  <a:gd name="T4" fmla="*/ 225 w 237"/>
                  <a:gd name="T5" fmla="*/ 59 h 89"/>
                  <a:gd name="T6" fmla="*/ 212 w 237"/>
                  <a:gd name="T7" fmla="*/ 67 h 89"/>
                  <a:gd name="T8" fmla="*/ 197 w 237"/>
                  <a:gd name="T9" fmla="*/ 74 h 89"/>
                  <a:gd name="T10" fmla="*/ 182 w 237"/>
                  <a:gd name="T11" fmla="*/ 79 h 89"/>
                  <a:gd name="T12" fmla="*/ 168 w 237"/>
                  <a:gd name="T13" fmla="*/ 83 h 89"/>
                  <a:gd name="T14" fmla="*/ 151 w 237"/>
                  <a:gd name="T15" fmla="*/ 86 h 89"/>
                  <a:gd name="T16" fmla="*/ 135 w 237"/>
                  <a:gd name="T17" fmla="*/ 89 h 89"/>
                  <a:gd name="T18" fmla="*/ 119 w 237"/>
                  <a:gd name="T19" fmla="*/ 89 h 89"/>
                  <a:gd name="T20" fmla="*/ 102 w 237"/>
                  <a:gd name="T21" fmla="*/ 89 h 89"/>
                  <a:gd name="T22" fmla="*/ 86 w 237"/>
                  <a:gd name="T23" fmla="*/ 87 h 89"/>
                  <a:gd name="T24" fmla="*/ 70 w 237"/>
                  <a:gd name="T25" fmla="*/ 83 h 89"/>
                  <a:gd name="T26" fmla="*/ 55 w 237"/>
                  <a:gd name="T27" fmla="*/ 79 h 89"/>
                  <a:gd name="T28" fmla="*/ 40 w 237"/>
                  <a:gd name="T29" fmla="*/ 74 h 89"/>
                  <a:gd name="T30" fmla="*/ 25 w 237"/>
                  <a:gd name="T31" fmla="*/ 67 h 89"/>
                  <a:gd name="T32" fmla="*/ 12 w 237"/>
                  <a:gd name="T33" fmla="*/ 59 h 89"/>
                  <a:gd name="T34" fmla="*/ 0 w 237"/>
                  <a:gd name="T35" fmla="*/ 50 h 89"/>
                  <a:gd name="T36" fmla="*/ 0 w 237"/>
                  <a:gd name="T37" fmla="*/ 50 h 89"/>
                  <a:gd name="T38" fmla="*/ 18 w 237"/>
                  <a:gd name="T39" fmla="*/ 40 h 89"/>
                  <a:gd name="T40" fmla="*/ 34 w 237"/>
                  <a:gd name="T41" fmla="*/ 30 h 89"/>
                  <a:gd name="T42" fmla="*/ 49 w 237"/>
                  <a:gd name="T43" fmla="*/ 18 h 89"/>
                  <a:gd name="T44" fmla="*/ 63 w 237"/>
                  <a:gd name="T45" fmla="*/ 5 h 89"/>
                  <a:gd name="T46" fmla="*/ 63 w 237"/>
                  <a:gd name="T47" fmla="*/ 5 h 89"/>
                  <a:gd name="T48" fmla="*/ 90 w 237"/>
                  <a:gd name="T49" fmla="*/ 1 h 89"/>
                  <a:gd name="T50" fmla="*/ 119 w 237"/>
                  <a:gd name="T51" fmla="*/ 0 h 89"/>
                  <a:gd name="T52" fmla="*/ 119 w 237"/>
                  <a:gd name="T53" fmla="*/ 0 h 89"/>
                  <a:gd name="T54" fmla="*/ 147 w 237"/>
                  <a:gd name="T55" fmla="*/ 1 h 89"/>
                  <a:gd name="T56" fmla="*/ 174 w 237"/>
                  <a:gd name="T57" fmla="*/ 5 h 89"/>
                  <a:gd name="T58" fmla="*/ 174 w 237"/>
                  <a:gd name="T59" fmla="*/ 5 h 89"/>
                  <a:gd name="T60" fmla="*/ 188 w 237"/>
                  <a:gd name="T61" fmla="*/ 18 h 89"/>
                  <a:gd name="T62" fmla="*/ 203 w 237"/>
                  <a:gd name="T63" fmla="*/ 30 h 89"/>
                  <a:gd name="T64" fmla="*/ 219 w 237"/>
                  <a:gd name="T65" fmla="*/ 40 h 89"/>
                  <a:gd name="T66" fmla="*/ 237 w 237"/>
                  <a:gd name="T67" fmla="*/ 50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7" h="89">
                    <a:moveTo>
                      <a:pt x="237" y="50"/>
                    </a:moveTo>
                    <a:lnTo>
                      <a:pt x="237" y="50"/>
                    </a:lnTo>
                    <a:lnTo>
                      <a:pt x="225" y="59"/>
                    </a:lnTo>
                    <a:lnTo>
                      <a:pt x="212" y="67"/>
                    </a:lnTo>
                    <a:lnTo>
                      <a:pt x="197" y="74"/>
                    </a:lnTo>
                    <a:lnTo>
                      <a:pt x="182" y="79"/>
                    </a:lnTo>
                    <a:lnTo>
                      <a:pt x="168" y="83"/>
                    </a:lnTo>
                    <a:lnTo>
                      <a:pt x="151" y="86"/>
                    </a:lnTo>
                    <a:lnTo>
                      <a:pt x="135" y="89"/>
                    </a:lnTo>
                    <a:lnTo>
                      <a:pt x="119" y="89"/>
                    </a:lnTo>
                    <a:lnTo>
                      <a:pt x="102" y="89"/>
                    </a:lnTo>
                    <a:lnTo>
                      <a:pt x="86" y="87"/>
                    </a:lnTo>
                    <a:lnTo>
                      <a:pt x="70" y="83"/>
                    </a:lnTo>
                    <a:lnTo>
                      <a:pt x="55" y="79"/>
                    </a:lnTo>
                    <a:lnTo>
                      <a:pt x="40" y="74"/>
                    </a:lnTo>
                    <a:lnTo>
                      <a:pt x="25" y="67"/>
                    </a:lnTo>
                    <a:lnTo>
                      <a:pt x="12" y="59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18" y="40"/>
                    </a:lnTo>
                    <a:lnTo>
                      <a:pt x="34" y="30"/>
                    </a:lnTo>
                    <a:lnTo>
                      <a:pt x="49" y="18"/>
                    </a:lnTo>
                    <a:lnTo>
                      <a:pt x="63" y="5"/>
                    </a:lnTo>
                    <a:lnTo>
                      <a:pt x="63" y="5"/>
                    </a:lnTo>
                    <a:lnTo>
                      <a:pt x="90" y="1"/>
                    </a:lnTo>
                    <a:lnTo>
                      <a:pt x="119" y="0"/>
                    </a:lnTo>
                    <a:lnTo>
                      <a:pt x="119" y="0"/>
                    </a:lnTo>
                    <a:lnTo>
                      <a:pt x="147" y="1"/>
                    </a:lnTo>
                    <a:lnTo>
                      <a:pt x="174" y="5"/>
                    </a:lnTo>
                    <a:lnTo>
                      <a:pt x="174" y="5"/>
                    </a:lnTo>
                    <a:lnTo>
                      <a:pt x="188" y="18"/>
                    </a:lnTo>
                    <a:lnTo>
                      <a:pt x="203" y="30"/>
                    </a:lnTo>
                    <a:lnTo>
                      <a:pt x="219" y="40"/>
                    </a:lnTo>
                    <a:lnTo>
                      <a:pt x="237" y="5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135">
                <a:extLst>
                  <a:ext uri="{FF2B5EF4-FFF2-40B4-BE49-F238E27FC236}">
                    <a16:creationId xmlns:a16="http://schemas.microsoft.com/office/drawing/2014/main" xmlns="" id="{47169F4E-ECA3-4F11-8EE4-0FB12E85FB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1363" y="3254375"/>
                <a:ext cx="376237" cy="139700"/>
              </a:xfrm>
              <a:custGeom>
                <a:avLst/>
                <a:gdLst>
                  <a:gd name="T0" fmla="*/ 119 w 237"/>
                  <a:gd name="T1" fmla="*/ 88 h 88"/>
                  <a:gd name="T2" fmla="*/ 119 w 237"/>
                  <a:gd name="T3" fmla="*/ 88 h 88"/>
                  <a:gd name="T4" fmla="*/ 102 w 237"/>
                  <a:gd name="T5" fmla="*/ 88 h 88"/>
                  <a:gd name="T6" fmla="*/ 86 w 237"/>
                  <a:gd name="T7" fmla="*/ 86 h 88"/>
                  <a:gd name="T8" fmla="*/ 70 w 237"/>
                  <a:gd name="T9" fmla="*/ 82 h 88"/>
                  <a:gd name="T10" fmla="*/ 55 w 237"/>
                  <a:gd name="T11" fmla="*/ 78 h 88"/>
                  <a:gd name="T12" fmla="*/ 40 w 237"/>
                  <a:gd name="T13" fmla="*/ 73 h 88"/>
                  <a:gd name="T14" fmla="*/ 25 w 237"/>
                  <a:gd name="T15" fmla="*/ 66 h 88"/>
                  <a:gd name="T16" fmla="*/ 12 w 237"/>
                  <a:gd name="T17" fmla="*/ 58 h 88"/>
                  <a:gd name="T18" fmla="*/ 0 w 237"/>
                  <a:gd name="T19" fmla="*/ 49 h 88"/>
                  <a:gd name="T20" fmla="*/ 0 w 237"/>
                  <a:gd name="T21" fmla="*/ 49 h 88"/>
                  <a:gd name="T22" fmla="*/ 18 w 237"/>
                  <a:gd name="T23" fmla="*/ 39 h 88"/>
                  <a:gd name="T24" fmla="*/ 34 w 237"/>
                  <a:gd name="T25" fmla="*/ 29 h 88"/>
                  <a:gd name="T26" fmla="*/ 49 w 237"/>
                  <a:gd name="T27" fmla="*/ 17 h 88"/>
                  <a:gd name="T28" fmla="*/ 63 w 237"/>
                  <a:gd name="T29" fmla="*/ 4 h 88"/>
                  <a:gd name="T30" fmla="*/ 63 w 237"/>
                  <a:gd name="T31" fmla="*/ 4 h 88"/>
                  <a:gd name="T32" fmla="*/ 80 w 237"/>
                  <a:gd name="T33" fmla="*/ 2 h 88"/>
                  <a:gd name="T34" fmla="*/ 98 w 237"/>
                  <a:gd name="T35" fmla="*/ 0 h 88"/>
                  <a:gd name="T36" fmla="*/ 98 w 237"/>
                  <a:gd name="T37" fmla="*/ 0 h 88"/>
                  <a:gd name="T38" fmla="*/ 89 w 237"/>
                  <a:gd name="T39" fmla="*/ 14 h 88"/>
                  <a:gd name="T40" fmla="*/ 86 w 237"/>
                  <a:gd name="T41" fmla="*/ 19 h 88"/>
                  <a:gd name="T42" fmla="*/ 83 w 237"/>
                  <a:gd name="T43" fmla="*/ 25 h 88"/>
                  <a:gd name="T44" fmla="*/ 83 w 237"/>
                  <a:gd name="T45" fmla="*/ 30 h 88"/>
                  <a:gd name="T46" fmla="*/ 83 w 237"/>
                  <a:gd name="T47" fmla="*/ 34 h 88"/>
                  <a:gd name="T48" fmla="*/ 83 w 237"/>
                  <a:gd name="T49" fmla="*/ 39 h 88"/>
                  <a:gd name="T50" fmla="*/ 86 w 237"/>
                  <a:gd name="T51" fmla="*/ 43 h 88"/>
                  <a:gd name="T52" fmla="*/ 91 w 237"/>
                  <a:gd name="T53" fmla="*/ 48 h 88"/>
                  <a:gd name="T54" fmla="*/ 98 w 237"/>
                  <a:gd name="T55" fmla="*/ 52 h 88"/>
                  <a:gd name="T56" fmla="*/ 108 w 237"/>
                  <a:gd name="T57" fmla="*/ 55 h 88"/>
                  <a:gd name="T58" fmla="*/ 119 w 237"/>
                  <a:gd name="T59" fmla="*/ 55 h 88"/>
                  <a:gd name="T60" fmla="*/ 119 w 237"/>
                  <a:gd name="T61" fmla="*/ 55 h 88"/>
                  <a:gd name="T62" fmla="*/ 128 w 237"/>
                  <a:gd name="T63" fmla="*/ 53 h 88"/>
                  <a:gd name="T64" fmla="*/ 138 w 237"/>
                  <a:gd name="T65" fmla="*/ 52 h 88"/>
                  <a:gd name="T66" fmla="*/ 146 w 237"/>
                  <a:gd name="T67" fmla="*/ 48 h 88"/>
                  <a:gd name="T68" fmla="*/ 151 w 237"/>
                  <a:gd name="T69" fmla="*/ 43 h 88"/>
                  <a:gd name="T70" fmla="*/ 154 w 237"/>
                  <a:gd name="T71" fmla="*/ 39 h 88"/>
                  <a:gd name="T72" fmla="*/ 154 w 237"/>
                  <a:gd name="T73" fmla="*/ 34 h 88"/>
                  <a:gd name="T74" fmla="*/ 155 w 237"/>
                  <a:gd name="T75" fmla="*/ 30 h 88"/>
                  <a:gd name="T76" fmla="*/ 154 w 237"/>
                  <a:gd name="T77" fmla="*/ 25 h 88"/>
                  <a:gd name="T78" fmla="*/ 153 w 237"/>
                  <a:gd name="T79" fmla="*/ 19 h 88"/>
                  <a:gd name="T80" fmla="*/ 148 w 237"/>
                  <a:gd name="T81" fmla="*/ 14 h 88"/>
                  <a:gd name="T82" fmla="*/ 139 w 237"/>
                  <a:gd name="T83" fmla="*/ 0 h 88"/>
                  <a:gd name="T84" fmla="*/ 139 w 237"/>
                  <a:gd name="T85" fmla="*/ 0 h 88"/>
                  <a:gd name="T86" fmla="*/ 157 w 237"/>
                  <a:gd name="T87" fmla="*/ 2 h 88"/>
                  <a:gd name="T88" fmla="*/ 174 w 237"/>
                  <a:gd name="T89" fmla="*/ 4 h 88"/>
                  <a:gd name="T90" fmla="*/ 174 w 237"/>
                  <a:gd name="T91" fmla="*/ 4 h 88"/>
                  <a:gd name="T92" fmla="*/ 188 w 237"/>
                  <a:gd name="T93" fmla="*/ 17 h 88"/>
                  <a:gd name="T94" fmla="*/ 203 w 237"/>
                  <a:gd name="T95" fmla="*/ 29 h 88"/>
                  <a:gd name="T96" fmla="*/ 219 w 237"/>
                  <a:gd name="T97" fmla="*/ 39 h 88"/>
                  <a:gd name="T98" fmla="*/ 237 w 237"/>
                  <a:gd name="T99" fmla="*/ 49 h 88"/>
                  <a:gd name="T100" fmla="*/ 237 w 237"/>
                  <a:gd name="T101" fmla="*/ 49 h 88"/>
                  <a:gd name="T102" fmla="*/ 225 w 237"/>
                  <a:gd name="T103" fmla="*/ 58 h 88"/>
                  <a:gd name="T104" fmla="*/ 211 w 237"/>
                  <a:gd name="T105" fmla="*/ 66 h 88"/>
                  <a:gd name="T106" fmla="*/ 197 w 237"/>
                  <a:gd name="T107" fmla="*/ 73 h 88"/>
                  <a:gd name="T108" fmla="*/ 182 w 237"/>
                  <a:gd name="T109" fmla="*/ 78 h 88"/>
                  <a:gd name="T110" fmla="*/ 168 w 237"/>
                  <a:gd name="T111" fmla="*/ 82 h 88"/>
                  <a:gd name="T112" fmla="*/ 151 w 237"/>
                  <a:gd name="T113" fmla="*/ 86 h 88"/>
                  <a:gd name="T114" fmla="*/ 135 w 237"/>
                  <a:gd name="T115" fmla="*/ 88 h 88"/>
                  <a:gd name="T116" fmla="*/ 119 w 237"/>
                  <a:gd name="T117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37" h="88">
                    <a:moveTo>
                      <a:pt x="119" y="88"/>
                    </a:moveTo>
                    <a:lnTo>
                      <a:pt x="119" y="88"/>
                    </a:lnTo>
                    <a:lnTo>
                      <a:pt x="102" y="88"/>
                    </a:lnTo>
                    <a:lnTo>
                      <a:pt x="86" y="86"/>
                    </a:lnTo>
                    <a:lnTo>
                      <a:pt x="70" y="82"/>
                    </a:lnTo>
                    <a:lnTo>
                      <a:pt x="55" y="78"/>
                    </a:lnTo>
                    <a:lnTo>
                      <a:pt x="40" y="73"/>
                    </a:lnTo>
                    <a:lnTo>
                      <a:pt x="25" y="66"/>
                    </a:lnTo>
                    <a:lnTo>
                      <a:pt x="12" y="5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18" y="39"/>
                    </a:lnTo>
                    <a:lnTo>
                      <a:pt x="34" y="29"/>
                    </a:lnTo>
                    <a:lnTo>
                      <a:pt x="49" y="17"/>
                    </a:lnTo>
                    <a:lnTo>
                      <a:pt x="63" y="4"/>
                    </a:lnTo>
                    <a:lnTo>
                      <a:pt x="63" y="4"/>
                    </a:lnTo>
                    <a:lnTo>
                      <a:pt x="80" y="2"/>
                    </a:lnTo>
                    <a:lnTo>
                      <a:pt x="98" y="0"/>
                    </a:lnTo>
                    <a:lnTo>
                      <a:pt x="98" y="0"/>
                    </a:lnTo>
                    <a:lnTo>
                      <a:pt x="89" y="14"/>
                    </a:lnTo>
                    <a:lnTo>
                      <a:pt x="86" y="19"/>
                    </a:lnTo>
                    <a:lnTo>
                      <a:pt x="83" y="25"/>
                    </a:lnTo>
                    <a:lnTo>
                      <a:pt x="83" y="30"/>
                    </a:lnTo>
                    <a:lnTo>
                      <a:pt x="83" y="34"/>
                    </a:lnTo>
                    <a:lnTo>
                      <a:pt x="83" y="39"/>
                    </a:lnTo>
                    <a:lnTo>
                      <a:pt x="86" y="43"/>
                    </a:lnTo>
                    <a:lnTo>
                      <a:pt x="91" y="48"/>
                    </a:lnTo>
                    <a:lnTo>
                      <a:pt x="98" y="52"/>
                    </a:lnTo>
                    <a:lnTo>
                      <a:pt x="108" y="55"/>
                    </a:lnTo>
                    <a:lnTo>
                      <a:pt x="119" y="55"/>
                    </a:lnTo>
                    <a:lnTo>
                      <a:pt x="119" y="55"/>
                    </a:lnTo>
                    <a:lnTo>
                      <a:pt x="128" y="53"/>
                    </a:lnTo>
                    <a:lnTo>
                      <a:pt x="138" y="52"/>
                    </a:lnTo>
                    <a:lnTo>
                      <a:pt x="146" y="48"/>
                    </a:lnTo>
                    <a:lnTo>
                      <a:pt x="151" y="43"/>
                    </a:lnTo>
                    <a:lnTo>
                      <a:pt x="154" y="39"/>
                    </a:lnTo>
                    <a:lnTo>
                      <a:pt x="154" y="34"/>
                    </a:lnTo>
                    <a:lnTo>
                      <a:pt x="155" y="30"/>
                    </a:lnTo>
                    <a:lnTo>
                      <a:pt x="154" y="25"/>
                    </a:lnTo>
                    <a:lnTo>
                      <a:pt x="153" y="19"/>
                    </a:lnTo>
                    <a:lnTo>
                      <a:pt x="148" y="14"/>
                    </a:lnTo>
                    <a:lnTo>
                      <a:pt x="139" y="0"/>
                    </a:lnTo>
                    <a:lnTo>
                      <a:pt x="139" y="0"/>
                    </a:lnTo>
                    <a:lnTo>
                      <a:pt x="157" y="2"/>
                    </a:lnTo>
                    <a:lnTo>
                      <a:pt x="174" y="4"/>
                    </a:lnTo>
                    <a:lnTo>
                      <a:pt x="174" y="4"/>
                    </a:lnTo>
                    <a:lnTo>
                      <a:pt x="188" y="17"/>
                    </a:lnTo>
                    <a:lnTo>
                      <a:pt x="203" y="29"/>
                    </a:lnTo>
                    <a:lnTo>
                      <a:pt x="219" y="39"/>
                    </a:lnTo>
                    <a:lnTo>
                      <a:pt x="237" y="49"/>
                    </a:lnTo>
                    <a:lnTo>
                      <a:pt x="237" y="49"/>
                    </a:lnTo>
                    <a:lnTo>
                      <a:pt x="225" y="58"/>
                    </a:lnTo>
                    <a:lnTo>
                      <a:pt x="211" y="66"/>
                    </a:lnTo>
                    <a:lnTo>
                      <a:pt x="197" y="73"/>
                    </a:lnTo>
                    <a:lnTo>
                      <a:pt x="182" y="78"/>
                    </a:lnTo>
                    <a:lnTo>
                      <a:pt x="168" y="82"/>
                    </a:lnTo>
                    <a:lnTo>
                      <a:pt x="151" y="86"/>
                    </a:lnTo>
                    <a:lnTo>
                      <a:pt x="135" y="88"/>
                    </a:lnTo>
                    <a:lnTo>
                      <a:pt x="119" y="88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136">
                <a:extLst>
                  <a:ext uri="{FF2B5EF4-FFF2-40B4-BE49-F238E27FC236}">
                    <a16:creationId xmlns:a16="http://schemas.microsoft.com/office/drawing/2014/main" xmlns="" id="{97B28758-453B-4CA7-8BC7-2D4356CC8D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1363" y="3254375"/>
                <a:ext cx="376237" cy="139700"/>
              </a:xfrm>
              <a:custGeom>
                <a:avLst/>
                <a:gdLst>
                  <a:gd name="T0" fmla="*/ 119 w 237"/>
                  <a:gd name="T1" fmla="*/ 88 h 88"/>
                  <a:gd name="T2" fmla="*/ 119 w 237"/>
                  <a:gd name="T3" fmla="*/ 88 h 88"/>
                  <a:gd name="T4" fmla="*/ 102 w 237"/>
                  <a:gd name="T5" fmla="*/ 88 h 88"/>
                  <a:gd name="T6" fmla="*/ 86 w 237"/>
                  <a:gd name="T7" fmla="*/ 86 h 88"/>
                  <a:gd name="T8" fmla="*/ 70 w 237"/>
                  <a:gd name="T9" fmla="*/ 82 h 88"/>
                  <a:gd name="T10" fmla="*/ 55 w 237"/>
                  <a:gd name="T11" fmla="*/ 78 h 88"/>
                  <a:gd name="T12" fmla="*/ 40 w 237"/>
                  <a:gd name="T13" fmla="*/ 73 h 88"/>
                  <a:gd name="T14" fmla="*/ 25 w 237"/>
                  <a:gd name="T15" fmla="*/ 66 h 88"/>
                  <a:gd name="T16" fmla="*/ 12 w 237"/>
                  <a:gd name="T17" fmla="*/ 58 h 88"/>
                  <a:gd name="T18" fmla="*/ 0 w 237"/>
                  <a:gd name="T19" fmla="*/ 49 h 88"/>
                  <a:gd name="T20" fmla="*/ 0 w 237"/>
                  <a:gd name="T21" fmla="*/ 49 h 88"/>
                  <a:gd name="T22" fmla="*/ 18 w 237"/>
                  <a:gd name="T23" fmla="*/ 39 h 88"/>
                  <a:gd name="T24" fmla="*/ 34 w 237"/>
                  <a:gd name="T25" fmla="*/ 29 h 88"/>
                  <a:gd name="T26" fmla="*/ 49 w 237"/>
                  <a:gd name="T27" fmla="*/ 17 h 88"/>
                  <a:gd name="T28" fmla="*/ 63 w 237"/>
                  <a:gd name="T29" fmla="*/ 4 h 88"/>
                  <a:gd name="T30" fmla="*/ 63 w 237"/>
                  <a:gd name="T31" fmla="*/ 4 h 88"/>
                  <a:gd name="T32" fmla="*/ 80 w 237"/>
                  <a:gd name="T33" fmla="*/ 2 h 88"/>
                  <a:gd name="T34" fmla="*/ 98 w 237"/>
                  <a:gd name="T35" fmla="*/ 0 h 88"/>
                  <a:gd name="T36" fmla="*/ 98 w 237"/>
                  <a:gd name="T37" fmla="*/ 0 h 88"/>
                  <a:gd name="T38" fmla="*/ 89 w 237"/>
                  <a:gd name="T39" fmla="*/ 14 h 88"/>
                  <a:gd name="T40" fmla="*/ 86 w 237"/>
                  <a:gd name="T41" fmla="*/ 19 h 88"/>
                  <a:gd name="T42" fmla="*/ 83 w 237"/>
                  <a:gd name="T43" fmla="*/ 25 h 88"/>
                  <a:gd name="T44" fmla="*/ 83 w 237"/>
                  <a:gd name="T45" fmla="*/ 30 h 88"/>
                  <a:gd name="T46" fmla="*/ 83 w 237"/>
                  <a:gd name="T47" fmla="*/ 34 h 88"/>
                  <a:gd name="T48" fmla="*/ 83 w 237"/>
                  <a:gd name="T49" fmla="*/ 39 h 88"/>
                  <a:gd name="T50" fmla="*/ 86 w 237"/>
                  <a:gd name="T51" fmla="*/ 43 h 88"/>
                  <a:gd name="T52" fmla="*/ 91 w 237"/>
                  <a:gd name="T53" fmla="*/ 48 h 88"/>
                  <a:gd name="T54" fmla="*/ 98 w 237"/>
                  <a:gd name="T55" fmla="*/ 52 h 88"/>
                  <a:gd name="T56" fmla="*/ 108 w 237"/>
                  <a:gd name="T57" fmla="*/ 55 h 88"/>
                  <a:gd name="T58" fmla="*/ 119 w 237"/>
                  <a:gd name="T59" fmla="*/ 55 h 88"/>
                  <a:gd name="T60" fmla="*/ 119 w 237"/>
                  <a:gd name="T61" fmla="*/ 55 h 88"/>
                  <a:gd name="T62" fmla="*/ 128 w 237"/>
                  <a:gd name="T63" fmla="*/ 53 h 88"/>
                  <a:gd name="T64" fmla="*/ 138 w 237"/>
                  <a:gd name="T65" fmla="*/ 52 h 88"/>
                  <a:gd name="T66" fmla="*/ 146 w 237"/>
                  <a:gd name="T67" fmla="*/ 48 h 88"/>
                  <a:gd name="T68" fmla="*/ 151 w 237"/>
                  <a:gd name="T69" fmla="*/ 43 h 88"/>
                  <a:gd name="T70" fmla="*/ 154 w 237"/>
                  <a:gd name="T71" fmla="*/ 39 h 88"/>
                  <a:gd name="T72" fmla="*/ 154 w 237"/>
                  <a:gd name="T73" fmla="*/ 34 h 88"/>
                  <a:gd name="T74" fmla="*/ 155 w 237"/>
                  <a:gd name="T75" fmla="*/ 30 h 88"/>
                  <a:gd name="T76" fmla="*/ 154 w 237"/>
                  <a:gd name="T77" fmla="*/ 25 h 88"/>
                  <a:gd name="T78" fmla="*/ 153 w 237"/>
                  <a:gd name="T79" fmla="*/ 19 h 88"/>
                  <a:gd name="T80" fmla="*/ 148 w 237"/>
                  <a:gd name="T81" fmla="*/ 14 h 88"/>
                  <a:gd name="T82" fmla="*/ 139 w 237"/>
                  <a:gd name="T83" fmla="*/ 0 h 88"/>
                  <a:gd name="T84" fmla="*/ 139 w 237"/>
                  <a:gd name="T85" fmla="*/ 0 h 88"/>
                  <a:gd name="T86" fmla="*/ 157 w 237"/>
                  <a:gd name="T87" fmla="*/ 2 h 88"/>
                  <a:gd name="T88" fmla="*/ 174 w 237"/>
                  <a:gd name="T89" fmla="*/ 4 h 88"/>
                  <a:gd name="T90" fmla="*/ 174 w 237"/>
                  <a:gd name="T91" fmla="*/ 4 h 88"/>
                  <a:gd name="T92" fmla="*/ 188 w 237"/>
                  <a:gd name="T93" fmla="*/ 17 h 88"/>
                  <a:gd name="T94" fmla="*/ 203 w 237"/>
                  <a:gd name="T95" fmla="*/ 29 h 88"/>
                  <a:gd name="T96" fmla="*/ 219 w 237"/>
                  <a:gd name="T97" fmla="*/ 39 h 88"/>
                  <a:gd name="T98" fmla="*/ 237 w 237"/>
                  <a:gd name="T99" fmla="*/ 49 h 88"/>
                  <a:gd name="T100" fmla="*/ 237 w 237"/>
                  <a:gd name="T101" fmla="*/ 49 h 88"/>
                  <a:gd name="T102" fmla="*/ 225 w 237"/>
                  <a:gd name="T103" fmla="*/ 58 h 88"/>
                  <a:gd name="T104" fmla="*/ 211 w 237"/>
                  <a:gd name="T105" fmla="*/ 66 h 88"/>
                  <a:gd name="T106" fmla="*/ 197 w 237"/>
                  <a:gd name="T107" fmla="*/ 73 h 88"/>
                  <a:gd name="T108" fmla="*/ 182 w 237"/>
                  <a:gd name="T109" fmla="*/ 78 h 88"/>
                  <a:gd name="T110" fmla="*/ 168 w 237"/>
                  <a:gd name="T111" fmla="*/ 82 h 88"/>
                  <a:gd name="T112" fmla="*/ 151 w 237"/>
                  <a:gd name="T113" fmla="*/ 86 h 88"/>
                  <a:gd name="T114" fmla="*/ 135 w 237"/>
                  <a:gd name="T115" fmla="*/ 88 h 88"/>
                  <a:gd name="T116" fmla="*/ 119 w 237"/>
                  <a:gd name="T117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37" h="88">
                    <a:moveTo>
                      <a:pt x="119" y="88"/>
                    </a:moveTo>
                    <a:lnTo>
                      <a:pt x="119" y="88"/>
                    </a:lnTo>
                    <a:lnTo>
                      <a:pt x="102" y="88"/>
                    </a:lnTo>
                    <a:lnTo>
                      <a:pt x="86" y="86"/>
                    </a:lnTo>
                    <a:lnTo>
                      <a:pt x="70" y="82"/>
                    </a:lnTo>
                    <a:lnTo>
                      <a:pt x="55" y="78"/>
                    </a:lnTo>
                    <a:lnTo>
                      <a:pt x="40" y="73"/>
                    </a:lnTo>
                    <a:lnTo>
                      <a:pt x="25" y="66"/>
                    </a:lnTo>
                    <a:lnTo>
                      <a:pt x="12" y="5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18" y="39"/>
                    </a:lnTo>
                    <a:lnTo>
                      <a:pt x="34" y="29"/>
                    </a:lnTo>
                    <a:lnTo>
                      <a:pt x="49" y="17"/>
                    </a:lnTo>
                    <a:lnTo>
                      <a:pt x="63" y="4"/>
                    </a:lnTo>
                    <a:lnTo>
                      <a:pt x="63" y="4"/>
                    </a:lnTo>
                    <a:lnTo>
                      <a:pt x="80" y="2"/>
                    </a:lnTo>
                    <a:lnTo>
                      <a:pt x="98" y="0"/>
                    </a:lnTo>
                    <a:lnTo>
                      <a:pt x="98" y="0"/>
                    </a:lnTo>
                    <a:lnTo>
                      <a:pt x="89" y="14"/>
                    </a:lnTo>
                    <a:lnTo>
                      <a:pt x="86" y="19"/>
                    </a:lnTo>
                    <a:lnTo>
                      <a:pt x="83" y="25"/>
                    </a:lnTo>
                    <a:lnTo>
                      <a:pt x="83" y="30"/>
                    </a:lnTo>
                    <a:lnTo>
                      <a:pt x="83" y="34"/>
                    </a:lnTo>
                    <a:lnTo>
                      <a:pt x="83" y="39"/>
                    </a:lnTo>
                    <a:lnTo>
                      <a:pt x="86" y="43"/>
                    </a:lnTo>
                    <a:lnTo>
                      <a:pt x="91" y="48"/>
                    </a:lnTo>
                    <a:lnTo>
                      <a:pt x="98" y="52"/>
                    </a:lnTo>
                    <a:lnTo>
                      <a:pt x="108" y="55"/>
                    </a:lnTo>
                    <a:lnTo>
                      <a:pt x="119" y="55"/>
                    </a:lnTo>
                    <a:lnTo>
                      <a:pt x="119" y="55"/>
                    </a:lnTo>
                    <a:lnTo>
                      <a:pt x="128" y="53"/>
                    </a:lnTo>
                    <a:lnTo>
                      <a:pt x="138" y="52"/>
                    </a:lnTo>
                    <a:lnTo>
                      <a:pt x="146" y="48"/>
                    </a:lnTo>
                    <a:lnTo>
                      <a:pt x="151" y="43"/>
                    </a:lnTo>
                    <a:lnTo>
                      <a:pt x="154" y="39"/>
                    </a:lnTo>
                    <a:lnTo>
                      <a:pt x="154" y="34"/>
                    </a:lnTo>
                    <a:lnTo>
                      <a:pt x="155" y="30"/>
                    </a:lnTo>
                    <a:lnTo>
                      <a:pt x="154" y="25"/>
                    </a:lnTo>
                    <a:lnTo>
                      <a:pt x="153" y="19"/>
                    </a:lnTo>
                    <a:lnTo>
                      <a:pt x="148" y="14"/>
                    </a:lnTo>
                    <a:lnTo>
                      <a:pt x="139" y="0"/>
                    </a:lnTo>
                    <a:lnTo>
                      <a:pt x="139" y="0"/>
                    </a:lnTo>
                    <a:lnTo>
                      <a:pt x="157" y="2"/>
                    </a:lnTo>
                    <a:lnTo>
                      <a:pt x="174" y="4"/>
                    </a:lnTo>
                    <a:lnTo>
                      <a:pt x="174" y="4"/>
                    </a:lnTo>
                    <a:lnTo>
                      <a:pt x="188" y="17"/>
                    </a:lnTo>
                    <a:lnTo>
                      <a:pt x="203" y="29"/>
                    </a:lnTo>
                    <a:lnTo>
                      <a:pt x="219" y="39"/>
                    </a:lnTo>
                    <a:lnTo>
                      <a:pt x="237" y="49"/>
                    </a:lnTo>
                    <a:lnTo>
                      <a:pt x="237" y="49"/>
                    </a:lnTo>
                    <a:lnTo>
                      <a:pt x="225" y="58"/>
                    </a:lnTo>
                    <a:lnTo>
                      <a:pt x="211" y="66"/>
                    </a:lnTo>
                    <a:lnTo>
                      <a:pt x="197" y="73"/>
                    </a:lnTo>
                    <a:lnTo>
                      <a:pt x="182" y="78"/>
                    </a:lnTo>
                    <a:lnTo>
                      <a:pt x="168" y="82"/>
                    </a:lnTo>
                    <a:lnTo>
                      <a:pt x="151" y="86"/>
                    </a:lnTo>
                    <a:lnTo>
                      <a:pt x="135" y="88"/>
                    </a:lnTo>
                    <a:lnTo>
                      <a:pt x="119" y="8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137">
                <a:extLst>
                  <a:ext uri="{FF2B5EF4-FFF2-40B4-BE49-F238E27FC236}">
                    <a16:creationId xmlns:a16="http://schemas.microsoft.com/office/drawing/2014/main" xmlns="" id="{FAA57CB3-6848-4EEF-952F-1878204977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2675" y="2273300"/>
                <a:ext cx="327025" cy="180975"/>
              </a:xfrm>
              <a:custGeom>
                <a:avLst/>
                <a:gdLst>
                  <a:gd name="T0" fmla="*/ 2 w 206"/>
                  <a:gd name="T1" fmla="*/ 14 h 114"/>
                  <a:gd name="T2" fmla="*/ 2 w 206"/>
                  <a:gd name="T3" fmla="*/ 14 h 114"/>
                  <a:gd name="T4" fmla="*/ 0 w 206"/>
                  <a:gd name="T5" fmla="*/ 18 h 114"/>
                  <a:gd name="T6" fmla="*/ 2 w 206"/>
                  <a:gd name="T7" fmla="*/ 22 h 114"/>
                  <a:gd name="T8" fmla="*/ 4 w 206"/>
                  <a:gd name="T9" fmla="*/ 29 h 114"/>
                  <a:gd name="T10" fmla="*/ 10 w 206"/>
                  <a:gd name="T11" fmla="*/ 38 h 114"/>
                  <a:gd name="T12" fmla="*/ 18 w 206"/>
                  <a:gd name="T13" fmla="*/ 46 h 114"/>
                  <a:gd name="T14" fmla="*/ 29 w 206"/>
                  <a:gd name="T15" fmla="*/ 54 h 114"/>
                  <a:gd name="T16" fmla="*/ 41 w 206"/>
                  <a:gd name="T17" fmla="*/ 63 h 114"/>
                  <a:gd name="T18" fmla="*/ 68 w 206"/>
                  <a:gd name="T19" fmla="*/ 78 h 114"/>
                  <a:gd name="T20" fmla="*/ 100 w 206"/>
                  <a:gd name="T21" fmla="*/ 91 h 114"/>
                  <a:gd name="T22" fmla="*/ 129 w 206"/>
                  <a:gd name="T23" fmla="*/ 102 h 114"/>
                  <a:gd name="T24" fmla="*/ 155 w 206"/>
                  <a:gd name="T25" fmla="*/ 110 h 114"/>
                  <a:gd name="T26" fmla="*/ 174 w 206"/>
                  <a:gd name="T27" fmla="*/ 114 h 114"/>
                  <a:gd name="T28" fmla="*/ 174 w 206"/>
                  <a:gd name="T29" fmla="*/ 114 h 114"/>
                  <a:gd name="T30" fmla="*/ 181 w 206"/>
                  <a:gd name="T31" fmla="*/ 114 h 114"/>
                  <a:gd name="T32" fmla="*/ 188 w 206"/>
                  <a:gd name="T33" fmla="*/ 113 h 114"/>
                  <a:gd name="T34" fmla="*/ 193 w 206"/>
                  <a:gd name="T35" fmla="*/ 110 h 114"/>
                  <a:gd name="T36" fmla="*/ 198 w 206"/>
                  <a:gd name="T37" fmla="*/ 106 h 114"/>
                  <a:gd name="T38" fmla="*/ 202 w 206"/>
                  <a:gd name="T39" fmla="*/ 102 h 114"/>
                  <a:gd name="T40" fmla="*/ 203 w 206"/>
                  <a:gd name="T41" fmla="*/ 95 h 114"/>
                  <a:gd name="T42" fmla="*/ 206 w 206"/>
                  <a:gd name="T43" fmla="*/ 90 h 114"/>
                  <a:gd name="T44" fmla="*/ 206 w 206"/>
                  <a:gd name="T45" fmla="*/ 83 h 114"/>
                  <a:gd name="T46" fmla="*/ 206 w 206"/>
                  <a:gd name="T47" fmla="*/ 69 h 114"/>
                  <a:gd name="T48" fmla="*/ 203 w 206"/>
                  <a:gd name="T49" fmla="*/ 57 h 114"/>
                  <a:gd name="T50" fmla="*/ 200 w 206"/>
                  <a:gd name="T51" fmla="*/ 50 h 114"/>
                  <a:gd name="T52" fmla="*/ 198 w 206"/>
                  <a:gd name="T53" fmla="*/ 46 h 114"/>
                  <a:gd name="T54" fmla="*/ 193 w 206"/>
                  <a:gd name="T55" fmla="*/ 41 h 114"/>
                  <a:gd name="T56" fmla="*/ 189 w 206"/>
                  <a:gd name="T57" fmla="*/ 38 h 114"/>
                  <a:gd name="T58" fmla="*/ 189 w 206"/>
                  <a:gd name="T59" fmla="*/ 38 h 114"/>
                  <a:gd name="T60" fmla="*/ 174 w 206"/>
                  <a:gd name="T61" fmla="*/ 31 h 114"/>
                  <a:gd name="T62" fmla="*/ 150 w 206"/>
                  <a:gd name="T63" fmla="*/ 23 h 114"/>
                  <a:gd name="T64" fmla="*/ 121 w 206"/>
                  <a:gd name="T65" fmla="*/ 14 h 114"/>
                  <a:gd name="T66" fmla="*/ 90 w 206"/>
                  <a:gd name="T67" fmla="*/ 5 h 114"/>
                  <a:gd name="T68" fmla="*/ 59 w 206"/>
                  <a:gd name="T69" fmla="*/ 1 h 114"/>
                  <a:gd name="T70" fmla="*/ 44 w 206"/>
                  <a:gd name="T71" fmla="*/ 0 h 114"/>
                  <a:gd name="T72" fmla="*/ 31 w 206"/>
                  <a:gd name="T73" fmla="*/ 0 h 114"/>
                  <a:gd name="T74" fmla="*/ 21 w 206"/>
                  <a:gd name="T75" fmla="*/ 0 h 114"/>
                  <a:gd name="T76" fmla="*/ 11 w 206"/>
                  <a:gd name="T77" fmla="*/ 3 h 114"/>
                  <a:gd name="T78" fmla="*/ 4 w 206"/>
                  <a:gd name="T79" fmla="*/ 7 h 114"/>
                  <a:gd name="T80" fmla="*/ 3 w 206"/>
                  <a:gd name="T81" fmla="*/ 10 h 114"/>
                  <a:gd name="T82" fmla="*/ 2 w 206"/>
                  <a:gd name="T83" fmla="*/ 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6" h="114">
                    <a:moveTo>
                      <a:pt x="2" y="14"/>
                    </a:moveTo>
                    <a:lnTo>
                      <a:pt x="2" y="14"/>
                    </a:lnTo>
                    <a:lnTo>
                      <a:pt x="0" y="18"/>
                    </a:lnTo>
                    <a:lnTo>
                      <a:pt x="2" y="22"/>
                    </a:lnTo>
                    <a:lnTo>
                      <a:pt x="4" y="29"/>
                    </a:lnTo>
                    <a:lnTo>
                      <a:pt x="10" y="38"/>
                    </a:lnTo>
                    <a:lnTo>
                      <a:pt x="18" y="46"/>
                    </a:lnTo>
                    <a:lnTo>
                      <a:pt x="29" y="54"/>
                    </a:lnTo>
                    <a:lnTo>
                      <a:pt x="41" y="63"/>
                    </a:lnTo>
                    <a:lnTo>
                      <a:pt x="68" y="78"/>
                    </a:lnTo>
                    <a:lnTo>
                      <a:pt x="100" y="91"/>
                    </a:lnTo>
                    <a:lnTo>
                      <a:pt x="129" y="102"/>
                    </a:lnTo>
                    <a:lnTo>
                      <a:pt x="155" y="110"/>
                    </a:lnTo>
                    <a:lnTo>
                      <a:pt x="174" y="114"/>
                    </a:lnTo>
                    <a:lnTo>
                      <a:pt x="174" y="114"/>
                    </a:lnTo>
                    <a:lnTo>
                      <a:pt x="181" y="114"/>
                    </a:lnTo>
                    <a:lnTo>
                      <a:pt x="188" y="113"/>
                    </a:lnTo>
                    <a:lnTo>
                      <a:pt x="193" y="110"/>
                    </a:lnTo>
                    <a:lnTo>
                      <a:pt x="198" y="106"/>
                    </a:lnTo>
                    <a:lnTo>
                      <a:pt x="202" y="102"/>
                    </a:lnTo>
                    <a:lnTo>
                      <a:pt x="203" y="95"/>
                    </a:lnTo>
                    <a:lnTo>
                      <a:pt x="206" y="90"/>
                    </a:lnTo>
                    <a:lnTo>
                      <a:pt x="206" y="83"/>
                    </a:lnTo>
                    <a:lnTo>
                      <a:pt x="206" y="69"/>
                    </a:lnTo>
                    <a:lnTo>
                      <a:pt x="203" y="57"/>
                    </a:lnTo>
                    <a:lnTo>
                      <a:pt x="200" y="50"/>
                    </a:lnTo>
                    <a:lnTo>
                      <a:pt x="198" y="46"/>
                    </a:lnTo>
                    <a:lnTo>
                      <a:pt x="193" y="41"/>
                    </a:lnTo>
                    <a:lnTo>
                      <a:pt x="189" y="38"/>
                    </a:lnTo>
                    <a:lnTo>
                      <a:pt x="189" y="38"/>
                    </a:lnTo>
                    <a:lnTo>
                      <a:pt x="174" y="31"/>
                    </a:lnTo>
                    <a:lnTo>
                      <a:pt x="150" y="23"/>
                    </a:lnTo>
                    <a:lnTo>
                      <a:pt x="121" y="14"/>
                    </a:lnTo>
                    <a:lnTo>
                      <a:pt x="90" y="5"/>
                    </a:lnTo>
                    <a:lnTo>
                      <a:pt x="59" y="1"/>
                    </a:lnTo>
                    <a:lnTo>
                      <a:pt x="44" y="0"/>
                    </a:lnTo>
                    <a:lnTo>
                      <a:pt x="31" y="0"/>
                    </a:lnTo>
                    <a:lnTo>
                      <a:pt x="21" y="0"/>
                    </a:lnTo>
                    <a:lnTo>
                      <a:pt x="11" y="3"/>
                    </a:lnTo>
                    <a:lnTo>
                      <a:pt x="4" y="7"/>
                    </a:lnTo>
                    <a:lnTo>
                      <a:pt x="3" y="10"/>
                    </a:lnTo>
                    <a:lnTo>
                      <a:pt x="2" y="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138">
                <a:extLst>
                  <a:ext uri="{FF2B5EF4-FFF2-40B4-BE49-F238E27FC236}">
                    <a16:creationId xmlns:a16="http://schemas.microsoft.com/office/drawing/2014/main" xmlns="" id="{D5381C5B-EAEF-4AAD-8286-F13B6FD60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2675" y="2273300"/>
                <a:ext cx="327025" cy="180975"/>
              </a:xfrm>
              <a:custGeom>
                <a:avLst/>
                <a:gdLst>
                  <a:gd name="T0" fmla="*/ 2 w 206"/>
                  <a:gd name="T1" fmla="*/ 14 h 114"/>
                  <a:gd name="T2" fmla="*/ 2 w 206"/>
                  <a:gd name="T3" fmla="*/ 14 h 114"/>
                  <a:gd name="T4" fmla="*/ 0 w 206"/>
                  <a:gd name="T5" fmla="*/ 18 h 114"/>
                  <a:gd name="T6" fmla="*/ 2 w 206"/>
                  <a:gd name="T7" fmla="*/ 22 h 114"/>
                  <a:gd name="T8" fmla="*/ 4 w 206"/>
                  <a:gd name="T9" fmla="*/ 29 h 114"/>
                  <a:gd name="T10" fmla="*/ 10 w 206"/>
                  <a:gd name="T11" fmla="*/ 38 h 114"/>
                  <a:gd name="T12" fmla="*/ 18 w 206"/>
                  <a:gd name="T13" fmla="*/ 46 h 114"/>
                  <a:gd name="T14" fmla="*/ 29 w 206"/>
                  <a:gd name="T15" fmla="*/ 54 h 114"/>
                  <a:gd name="T16" fmla="*/ 41 w 206"/>
                  <a:gd name="T17" fmla="*/ 63 h 114"/>
                  <a:gd name="T18" fmla="*/ 68 w 206"/>
                  <a:gd name="T19" fmla="*/ 78 h 114"/>
                  <a:gd name="T20" fmla="*/ 100 w 206"/>
                  <a:gd name="T21" fmla="*/ 91 h 114"/>
                  <a:gd name="T22" fmla="*/ 129 w 206"/>
                  <a:gd name="T23" fmla="*/ 102 h 114"/>
                  <a:gd name="T24" fmla="*/ 155 w 206"/>
                  <a:gd name="T25" fmla="*/ 110 h 114"/>
                  <a:gd name="T26" fmla="*/ 174 w 206"/>
                  <a:gd name="T27" fmla="*/ 114 h 114"/>
                  <a:gd name="T28" fmla="*/ 174 w 206"/>
                  <a:gd name="T29" fmla="*/ 114 h 114"/>
                  <a:gd name="T30" fmla="*/ 181 w 206"/>
                  <a:gd name="T31" fmla="*/ 114 h 114"/>
                  <a:gd name="T32" fmla="*/ 188 w 206"/>
                  <a:gd name="T33" fmla="*/ 113 h 114"/>
                  <a:gd name="T34" fmla="*/ 193 w 206"/>
                  <a:gd name="T35" fmla="*/ 110 h 114"/>
                  <a:gd name="T36" fmla="*/ 198 w 206"/>
                  <a:gd name="T37" fmla="*/ 106 h 114"/>
                  <a:gd name="T38" fmla="*/ 202 w 206"/>
                  <a:gd name="T39" fmla="*/ 102 h 114"/>
                  <a:gd name="T40" fmla="*/ 203 w 206"/>
                  <a:gd name="T41" fmla="*/ 95 h 114"/>
                  <a:gd name="T42" fmla="*/ 206 w 206"/>
                  <a:gd name="T43" fmla="*/ 90 h 114"/>
                  <a:gd name="T44" fmla="*/ 206 w 206"/>
                  <a:gd name="T45" fmla="*/ 83 h 114"/>
                  <a:gd name="T46" fmla="*/ 206 w 206"/>
                  <a:gd name="T47" fmla="*/ 69 h 114"/>
                  <a:gd name="T48" fmla="*/ 203 w 206"/>
                  <a:gd name="T49" fmla="*/ 57 h 114"/>
                  <a:gd name="T50" fmla="*/ 200 w 206"/>
                  <a:gd name="T51" fmla="*/ 50 h 114"/>
                  <a:gd name="T52" fmla="*/ 198 w 206"/>
                  <a:gd name="T53" fmla="*/ 46 h 114"/>
                  <a:gd name="T54" fmla="*/ 193 w 206"/>
                  <a:gd name="T55" fmla="*/ 41 h 114"/>
                  <a:gd name="T56" fmla="*/ 189 w 206"/>
                  <a:gd name="T57" fmla="*/ 38 h 114"/>
                  <a:gd name="T58" fmla="*/ 189 w 206"/>
                  <a:gd name="T59" fmla="*/ 38 h 114"/>
                  <a:gd name="T60" fmla="*/ 174 w 206"/>
                  <a:gd name="T61" fmla="*/ 31 h 114"/>
                  <a:gd name="T62" fmla="*/ 150 w 206"/>
                  <a:gd name="T63" fmla="*/ 23 h 114"/>
                  <a:gd name="T64" fmla="*/ 121 w 206"/>
                  <a:gd name="T65" fmla="*/ 14 h 114"/>
                  <a:gd name="T66" fmla="*/ 90 w 206"/>
                  <a:gd name="T67" fmla="*/ 5 h 114"/>
                  <a:gd name="T68" fmla="*/ 59 w 206"/>
                  <a:gd name="T69" fmla="*/ 1 h 114"/>
                  <a:gd name="T70" fmla="*/ 44 w 206"/>
                  <a:gd name="T71" fmla="*/ 0 h 114"/>
                  <a:gd name="T72" fmla="*/ 31 w 206"/>
                  <a:gd name="T73" fmla="*/ 0 h 114"/>
                  <a:gd name="T74" fmla="*/ 21 w 206"/>
                  <a:gd name="T75" fmla="*/ 0 h 114"/>
                  <a:gd name="T76" fmla="*/ 11 w 206"/>
                  <a:gd name="T77" fmla="*/ 3 h 114"/>
                  <a:gd name="T78" fmla="*/ 4 w 206"/>
                  <a:gd name="T79" fmla="*/ 7 h 114"/>
                  <a:gd name="T80" fmla="*/ 3 w 206"/>
                  <a:gd name="T81" fmla="*/ 10 h 114"/>
                  <a:gd name="T82" fmla="*/ 2 w 206"/>
                  <a:gd name="T83" fmla="*/ 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6" h="114">
                    <a:moveTo>
                      <a:pt x="2" y="14"/>
                    </a:moveTo>
                    <a:lnTo>
                      <a:pt x="2" y="14"/>
                    </a:lnTo>
                    <a:lnTo>
                      <a:pt x="0" y="18"/>
                    </a:lnTo>
                    <a:lnTo>
                      <a:pt x="2" y="22"/>
                    </a:lnTo>
                    <a:lnTo>
                      <a:pt x="4" y="29"/>
                    </a:lnTo>
                    <a:lnTo>
                      <a:pt x="10" y="38"/>
                    </a:lnTo>
                    <a:lnTo>
                      <a:pt x="18" y="46"/>
                    </a:lnTo>
                    <a:lnTo>
                      <a:pt x="29" y="54"/>
                    </a:lnTo>
                    <a:lnTo>
                      <a:pt x="41" y="63"/>
                    </a:lnTo>
                    <a:lnTo>
                      <a:pt x="68" y="78"/>
                    </a:lnTo>
                    <a:lnTo>
                      <a:pt x="100" y="91"/>
                    </a:lnTo>
                    <a:lnTo>
                      <a:pt x="129" y="102"/>
                    </a:lnTo>
                    <a:lnTo>
                      <a:pt x="155" y="110"/>
                    </a:lnTo>
                    <a:lnTo>
                      <a:pt x="174" y="114"/>
                    </a:lnTo>
                    <a:lnTo>
                      <a:pt x="174" y="114"/>
                    </a:lnTo>
                    <a:lnTo>
                      <a:pt x="181" y="114"/>
                    </a:lnTo>
                    <a:lnTo>
                      <a:pt x="188" y="113"/>
                    </a:lnTo>
                    <a:lnTo>
                      <a:pt x="193" y="110"/>
                    </a:lnTo>
                    <a:lnTo>
                      <a:pt x="198" y="106"/>
                    </a:lnTo>
                    <a:lnTo>
                      <a:pt x="202" y="102"/>
                    </a:lnTo>
                    <a:lnTo>
                      <a:pt x="203" y="95"/>
                    </a:lnTo>
                    <a:lnTo>
                      <a:pt x="206" y="90"/>
                    </a:lnTo>
                    <a:lnTo>
                      <a:pt x="206" y="83"/>
                    </a:lnTo>
                    <a:lnTo>
                      <a:pt x="206" y="69"/>
                    </a:lnTo>
                    <a:lnTo>
                      <a:pt x="203" y="57"/>
                    </a:lnTo>
                    <a:lnTo>
                      <a:pt x="200" y="50"/>
                    </a:lnTo>
                    <a:lnTo>
                      <a:pt x="198" y="46"/>
                    </a:lnTo>
                    <a:lnTo>
                      <a:pt x="193" y="41"/>
                    </a:lnTo>
                    <a:lnTo>
                      <a:pt x="189" y="38"/>
                    </a:lnTo>
                    <a:lnTo>
                      <a:pt x="189" y="38"/>
                    </a:lnTo>
                    <a:lnTo>
                      <a:pt x="174" y="31"/>
                    </a:lnTo>
                    <a:lnTo>
                      <a:pt x="150" y="23"/>
                    </a:lnTo>
                    <a:lnTo>
                      <a:pt x="121" y="14"/>
                    </a:lnTo>
                    <a:lnTo>
                      <a:pt x="90" y="5"/>
                    </a:lnTo>
                    <a:lnTo>
                      <a:pt x="59" y="1"/>
                    </a:lnTo>
                    <a:lnTo>
                      <a:pt x="44" y="0"/>
                    </a:lnTo>
                    <a:lnTo>
                      <a:pt x="31" y="0"/>
                    </a:lnTo>
                    <a:lnTo>
                      <a:pt x="21" y="0"/>
                    </a:lnTo>
                    <a:lnTo>
                      <a:pt x="11" y="3"/>
                    </a:lnTo>
                    <a:lnTo>
                      <a:pt x="4" y="7"/>
                    </a:lnTo>
                    <a:lnTo>
                      <a:pt x="3" y="10"/>
                    </a:lnTo>
                    <a:lnTo>
                      <a:pt x="2" y="1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139">
                <a:extLst>
                  <a:ext uri="{FF2B5EF4-FFF2-40B4-BE49-F238E27FC236}">
                    <a16:creationId xmlns:a16="http://schemas.microsoft.com/office/drawing/2014/main" xmlns="" id="{9DC9FD71-B0AB-43D6-BBB7-8CAA3ED54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7675" y="2273300"/>
                <a:ext cx="327025" cy="180975"/>
              </a:xfrm>
              <a:custGeom>
                <a:avLst/>
                <a:gdLst>
                  <a:gd name="T0" fmla="*/ 206 w 206"/>
                  <a:gd name="T1" fmla="*/ 14 h 114"/>
                  <a:gd name="T2" fmla="*/ 206 w 206"/>
                  <a:gd name="T3" fmla="*/ 14 h 114"/>
                  <a:gd name="T4" fmla="*/ 206 w 206"/>
                  <a:gd name="T5" fmla="*/ 18 h 114"/>
                  <a:gd name="T6" fmla="*/ 206 w 206"/>
                  <a:gd name="T7" fmla="*/ 22 h 114"/>
                  <a:gd name="T8" fmla="*/ 203 w 206"/>
                  <a:gd name="T9" fmla="*/ 29 h 114"/>
                  <a:gd name="T10" fmla="*/ 197 w 206"/>
                  <a:gd name="T11" fmla="*/ 38 h 114"/>
                  <a:gd name="T12" fmla="*/ 189 w 206"/>
                  <a:gd name="T13" fmla="*/ 46 h 114"/>
                  <a:gd name="T14" fmla="*/ 178 w 206"/>
                  <a:gd name="T15" fmla="*/ 54 h 114"/>
                  <a:gd name="T16" fmla="*/ 166 w 206"/>
                  <a:gd name="T17" fmla="*/ 63 h 114"/>
                  <a:gd name="T18" fmla="*/ 139 w 206"/>
                  <a:gd name="T19" fmla="*/ 78 h 114"/>
                  <a:gd name="T20" fmla="*/ 108 w 206"/>
                  <a:gd name="T21" fmla="*/ 91 h 114"/>
                  <a:gd name="T22" fmla="*/ 78 w 206"/>
                  <a:gd name="T23" fmla="*/ 102 h 114"/>
                  <a:gd name="T24" fmla="*/ 52 w 206"/>
                  <a:gd name="T25" fmla="*/ 110 h 114"/>
                  <a:gd name="T26" fmla="*/ 33 w 206"/>
                  <a:gd name="T27" fmla="*/ 114 h 114"/>
                  <a:gd name="T28" fmla="*/ 33 w 206"/>
                  <a:gd name="T29" fmla="*/ 114 h 114"/>
                  <a:gd name="T30" fmla="*/ 25 w 206"/>
                  <a:gd name="T31" fmla="*/ 114 h 114"/>
                  <a:gd name="T32" fmla="*/ 19 w 206"/>
                  <a:gd name="T33" fmla="*/ 113 h 114"/>
                  <a:gd name="T34" fmla="*/ 14 w 206"/>
                  <a:gd name="T35" fmla="*/ 110 h 114"/>
                  <a:gd name="T36" fmla="*/ 10 w 206"/>
                  <a:gd name="T37" fmla="*/ 106 h 114"/>
                  <a:gd name="T38" fmla="*/ 5 w 206"/>
                  <a:gd name="T39" fmla="*/ 102 h 114"/>
                  <a:gd name="T40" fmla="*/ 3 w 206"/>
                  <a:gd name="T41" fmla="*/ 95 h 114"/>
                  <a:gd name="T42" fmla="*/ 1 w 206"/>
                  <a:gd name="T43" fmla="*/ 90 h 114"/>
                  <a:gd name="T44" fmla="*/ 0 w 206"/>
                  <a:gd name="T45" fmla="*/ 83 h 114"/>
                  <a:gd name="T46" fmla="*/ 1 w 206"/>
                  <a:gd name="T47" fmla="*/ 69 h 114"/>
                  <a:gd name="T48" fmla="*/ 4 w 206"/>
                  <a:gd name="T49" fmla="*/ 57 h 114"/>
                  <a:gd name="T50" fmla="*/ 7 w 206"/>
                  <a:gd name="T51" fmla="*/ 50 h 114"/>
                  <a:gd name="T52" fmla="*/ 10 w 206"/>
                  <a:gd name="T53" fmla="*/ 46 h 114"/>
                  <a:gd name="T54" fmla="*/ 14 w 206"/>
                  <a:gd name="T55" fmla="*/ 41 h 114"/>
                  <a:gd name="T56" fmla="*/ 18 w 206"/>
                  <a:gd name="T57" fmla="*/ 38 h 114"/>
                  <a:gd name="T58" fmla="*/ 18 w 206"/>
                  <a:gd name="T59" fmla="*/ 38 h 114"/>
                  <a:gd name="T60" fmla="*/ 33 w 206"/>
                  <a:gd name="T61" fmla="*/ 31 h 114"/>
                  <a:gd name="T62" fmla="*/ 56 w 206"/>
                  <a:gd name="T63" fmla="*/ 23 h 114"/>
                  <a:gd name="T64" fmla="*/ 86 w 206"/>
                  <a:gd name="T65" fmla="*/ 14 h 114"/>
                  <a:gd name="T66" fmla="*/ 117 w 206"/>
                  <a:gd name="T67" fmla="*/ 5 h 114"/>
                  <a:gd name="T68" fmla="*/ 148 w 206"/>
                  <a:gd name="T69" fmla="*/ 1 h 114"/>
                  <a:gd name="T70" fmla="*/ 162 w 206"/>
                  <a:gd name="T71" fmla="*/ 0 h 114"/>
                  <a:gd name="T72" fmla="*/ 176 w 206"/>
                  <a:gd name="T73" fmla="*/ 0 h 114"/>
                  <a:gd name="T74" fmla="*/ 186 w 206"/>
                  <a:gd name="T75" fmla="*/ 0 h 114"/>
                  <a:gd name="T76" fmla="*/ 196 w 206"/>
                  <a:gd name="T77" fmla="*/ 3 h 114"/>
                  <a:gd name="T78" fmla="*/ 201 w 206"/>
                  <a:gd name="T79" fmla="*/ 7 h 114"/>
                  <a:gd name="T80" fmla="*/ 204 w 206"/>
                  <a:gd name="T81" fmla="*/ 10 h 114"/>
                  <a:gd name="T82" fmla="*/ 206 w 206"/>
                  <a:gd name="T83" fmla="*/ 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6" h="114">
                    <a:moveTo>
                      <a:pt x="206" y="14"/>
                    </a:moveTo>
                    <a:lnTo>
                      <a:pt x="206" y="14"/>
                    </a:lnTo>
                    <a:lnTo>
                      <a:pt x="206" y="18"/>
                    </a:lnTo>
                    <a:lnTo>
                      <a:pt x="206" y="22"/>
                    </a:lnTo>
                    <a:lnTo>
                      <a:pt x="203" y="29"/>
                    </a:lnTo>
                    <a:lnTo>
                      <a:pt x="197" y="38"/>
                    </a:lnTo>
                    <a:lnTo>
                      <a:pt x="189" y="46"/>
                    </a:lnTo>
                    <a:lnTo>
                      <a:pt x="178" y="54"/>
                    </a:lnTo>
                    <a:lnTo>
                      <a:pt x="166" y="63"/>
                    </a:lnTo>
                    <a:lnTo>
                      <a:pt x="139" y="78"/>
                    </a:lnTo>
                    <a:lnTo>
                      <a:pt x="108" y="91"/>
                    </a:lnTo>
                    <a:lnTo>
                      <a:pt x="78" y="102"/>
                    </a:lnTo>
                    <a:lnTo>
                      <a:pt x="52" y="110"/>
                    </a:lnTo>
                    <a:lnTo>
                      <a:pt x="33" y="114"/>
                    </a:lnTo>
                    <a:lnTo>
                      <a:pt x="33" y="114"/>
                    </a:lnTo>
                    <a:lnTo>
                      <a:pt x="25" y="114"/>
                    </a:lnTo>
                    <a:lnTo>
                      <a:pt x="19" y="113"/>
                    </a:lnTo>
                    <a:lnTo>
                      <a:pt x="14" y="110"/>
                    </a:lnTo>
                    <a:lnTo>
                      <a:pt x="10" y="106"/>
                    </a:lnTo>
                    <a:lnTo>
                      <a:pt x="5" y="102"/>
                    </a:lnTo>
                    <a:lnTo>
                      <a:pt x="3" y="95"/>
                    </a:lnTo>
                    <a:lnTo>
                      <a:pt x="1" y="90"/>
                    </a:lnTo>
                    <a:lnTo>
                      <a:pt x="0" y="83"/>
                    </a:lnTo>
                    <a:lnTo>
                      <a:pt x="1" y="69"/>
                    </a:lnTo>
                    <a:lnTo>
                      <a:pt x="4" y="57"/>
                    </a:lnTo>
                    <a:lnTo>
                      <a:pt x="7" y="50"/>
                    </a:lnTo>
                    <a:lnTo>
                      <a:pt x="10" y="46"/>
                    </a:lnTo>
                    <a:lnTo>
                      <a:pt x="14" y="41"/>
                    </a:lnTo>
                    <a:lnTo>
                      <a:pt x="18" y="38"/>
                    </a:lnTo>
                    <a:lnTo>
                      <a:pt x="18" y="38"/>
                    </a:lnTo>
                    <a:lnTo>
                      <a:pt x="33" y="31"/>
                    </a:lnTo>
                    <a:lnTo>
                      <a:pt x="56" y="23"/>
                    </a:lnTo>
                    <a:lnTo>
                      <a:pt x="86" y="14"/>
                    </a:lnTo>
                    <a:lnTo>
                      <a:pt x="117" y="5"/>
                    </a:lnTo>
                    <a:lnTo>
                      <a:pt x="148" y="1"/>
                    </a:lnTo>
                    <a:lnTo>
                      <a:pt x="162" y="0"/>
                    </a:lnTo>
                    <a:lnTo>
                      <a:pt x="176" y="0"/>
                    </a:lnTo>
                    <a:lnTo>
                      <a:pt x="186" y="0"/>
                    </a:lnTo>
                    <a:lnTo>
                      <a:pt x="196" y="3"/>
                    </a:lnTo>
                    <a:lnTo>
                      <a:pt x="201" y="7"/>
                    </a:lnTo>
                    <a:lnTo>
                      <a:pt x="204" y="10"/>
                    </a:lnTo>
                    <a:lnTo>
                      <a:pt x="206" y="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140">
                <a:extLst>
                  <a:ext uri="{FF2B5EF4-FFF2-40B4-BE49-F238E27FC236}">
                    <a16:creationId xmlns:a16="http://schemas.microsoft.com/office/drawing/2014/main" xmlns="" id="{FB86B287-DFCF-4BD6-B81A-DA2928D65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7675" y="2273300"/>
                <a:ext cx="327025" cy="180975"/>
              </a:xfrm>
              <a:custGeom>
                <a:avLst/>
                <a:gdLst>
                  <a:gd name="T0" fmla="*/ 206 w 206"/>
                  <a:gd name="T1" fmla="*/ 14 h 114"/>
                  <a:gd name="T2" fmla="*/ 206 w 206"/>
                  <a:gd name="T3" fmla="*/ 14 h 114"/>
                  <a:gd name="T4" fmla="*/ 206 w 206"/>
                  <a:gd name="T5" fmla="*/ 18 h 114"/>
                  <a:gd name="T6" fmla="*/ 206 w 206"/>
                  <a:gd name="T7" fmla="*/ 22 h 114"/>
                  <a:gd name="T8" fmla="*/ 203 w 206"/>
                  <a:gd name="T9" fmla="*/ 29 h 114"/>
                  <a:gd name="T10" fmla="*/ 197 w 206"/>
                  <a:gd name="T11" fmla="*/ 38 h 114"/>
                  <a:gd name="T12" fmla="*/ 189 w 206"/>
                  <a:gd name="T13" fmla="*/ 46 h 114"/>
                  <a:gd name="T14" fmla="*/ 178 w 206"/>
                  <a:gd name="T15" fmla="*/ 54 h 114"/>
                  <a:gd name="T16" fmla="*/ 166 w 206"/>
                  <a:gd name="T17" fmla="*/ 63 h 114"/>
                  <a:gd name="T18" fmla="*/ 139 w 206"/>
                  <a:gd name="T19" fmla="*/ 78 h 114"/>
                  <a:gd name="T20" fmla="*/ 108 w 206"/>
                  <a:gd name="T21" fmla="*/ 91 h 114"/>
                  <a:gd name="T22" fmla="*/ 78 w 206"/>
                  <a:gd name="T23" fmla="*/ 102 h 114"/>
                  <a:gd name="T24" fmla="*/ 52 w 206"/>
                  <a:gd name="T25" fmla="*/ 110 h 114"/>
                  <a:gd name="T26" fmla="*/ 33 w 206"/>
                  <a:gd name="T27" fmla="*/ 114 h 114"/>
                  <a:gd name="T28" fmla="*/ 33 w 206"/>
                  <a:gd name="T29" fmla="*/ 114 h 114"/>
                  <a:gd name="T30" fmla="*/ 25 w 206"/>
                  <a:gd name="T31" fmla="*/ 114 h 114"/>
                  <a:gd name="T32" fmla="*/ 19 w 206"/>
                  <a:gd name="T33" fmla="*/ 113 h 114"/>
                  <a:gd name="T34" fmla="*/ 14 w 206"/>
                  <a:gd name="T35" fmla="*/ 110 h 114"/>
                  <a:gd name="T36" fmla="*/ 10 w 206"/>
                  <a:gd name="T37" fmla="*/ 106 h 114"/>
                  <a:gd name="T38" fmla="*/ 5 w 206"/>
                  <a:gd name="T39" fmla="*/ 102 h 114"/>
                  <a:gd name="T40" fmla="*/ 3 w 206"/>
                  <a:gd name="T41" fmla="*/ 95 h 114"/>
                  <a:gd name="T42" fmla="*/ 1 w 206"/>
                  <a:gd name="T43" fmla="*/ 90 h 114"/>
                  <a:gd name="T44" fmla="*/ 0 w 206"/>
                  <a:gd name="T45" fmla="*/ 83 h 114"/>
                  <a:gd name="T46" fmla="*/ 1 w 206"/>
                  <a:gd name="T47" fmla="*/ 69 h 114"/>
                  <a:gd name="T48" fmla="*/ 4 w 206"/>
                  <a:gd name="T49" fmla="*/ 57 h 114"/>
                  <a:gd name="T50" fmla="*/ 7 w 206"/>
                  <a:gd name="T51" fmla="*/ 50 h 114"/>
                  <a:gd name="T52" fmla="*/ 10 w 206"/>
                  <a:gd name="T53" fmla="*/ 46 h 114"/>
                  <a:gd name="T54" fmla="*/ 14 w 206"/>
                  <a:gd name="T55" fmla="*/ 41 h 114"/>
                  <a:gd name="T56" fmla="*/ 18 w 206"/>
                  <a:gd name="T57" fmla="*/ 38 h 114"/>
                  <a:gd name="T58" fmla="*/ 18 w 206"/>
                  <a:gd name="T59" fmla="*/ 38 h 114"/>
                  <a:gd name="T60" fmla="*/ 33 w 206"/>
                  <a:gd name="T61" fmla="*/ 31 h 114"/>
                  <a:gd name="T62" fmla="*/ 56 w 206"/>
                  <a:gd name="T63" fmla="*/ 23 h 114"/>
                  <a:gd name="T64" fmla="*/ 86 w 206"/>
                  <a:gd name="T65" fmla="*/ 14 h 114"/>
                  <a:gd name="T66" fmla="*/ 117 w 206"/>
                  <a:gd name="T67" fmla="*/ 5 h 114"/>
                  <a:gd name="T68" fmla="*/ 148 w 206"/>
                  <a:gd name="T69" fmla="*/ 1 h 114"/>
                  <a:gd name="T70" fmla="*/ 162 w 206"/>
                  <a:gd name="T71" fmla="*/ 0 h 114"/>
                  <a:gd name="T72" fmla="*/ 176 w 206"/>
                  <a:gd name="T73" fmla="*/ 0 h 114"/>
                  <a:gd name="T74" fmla="*/ 186 w 206"/>
                  <a:gd name="T75" fmla="*/ 0 h 114"/>
                  <a:gd name="T76" fmla="*/ 196 w 206"/>
                  <a:gd name="T77" fmla="*/ 3 h 114"/>
                  <a:gd name="T78" fmla="*/ 201 w 206"/>
                  <a:gd name="T79" fmla="*/ 7 h 114"/>
                  <a:gd name="T80" fmla="*/ 204 w 206"/>
                  <a:gd name="T81" fmla="*/ 10 h 114"/>
                  <a:gd name="T82" fmla="*/ 206 w 206"/>
                  <a:gd name="T83" fmla="*/ 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06" h="114">
                    <a:moveTo>
                      <a:pt x="206" y="14"/>
                    </a:moveTo>
                    <a:lnTo>
                      <a:pt x="206" y="14"/>
                    </a:lnTo>
                    <a:lnTo>
                      <a:pt x="206" y="18"/>
                    </a:lnTo>
                    <a:lnTo>
                      <a:pt x="206" y="22"/>
                    </a:lnTo>
                    <a:lnTo>
                      <a:pt x="203" y="29"/>
                    </a:lnTo>
                    <a:lnTo>
                      <a:pt x="197" y="38"/>
                    </a:lnTo>
                    <a:lnTo>
                      <a:pt x="189" y="46"/>
                    </a:lnTo>
                    <a:lnTo>
                      <a:pt x="178" y="54"/>
                    </a:lnTo>
                    <a:lnTo>
                      <a:pt x="166" y="63"/>
                    </a:lnTo>
                    <a:lnTo>
                      <a:pt x="139" y="78"/>
                    </a:lnTo>
                    <a:lnTo>
                      <a:pt x="108" y="91"/>
                    </a:lnTo>
                    <a:lnTo>
                      <a:pt x="78" y="102"/>
                    </a:lnTo>
                    <a:lnTo>
                      <a:pt x="52" y="110"/>
                    </a:lnTo>
                    <a:lnTo>
                      <a:pt x="33" y="114"/>
                    </a:lnTo>
                    <a:lnTo>
                      <a:pt x="33" y="114"/>
                    </a:lnTo>
                    <a:lnTo>
                      <a:pt x="25" y="114"/>
                    </a:lnTo>
                    <a:lnTo>
                      <a:pt x="19" y="113"/>
                    </a:lnTo>
                    <a:lnTo>
                      <a:pt x="14" y="110"/>
                    </a:lnTo>
                    <a:lnTo>
                      <a:pt x="10" y="106"/>
                    </a:lnTo>
                    <a:lnTo>
                      <a:pt x="5" y="102"/>
                    </a:lnTo>
                    <a:lnTo>
                      <a:pt x="3" y="95"/>
                    </a:lnTo>
                    <a:lnTo>
                      <a:pt x="1" y="90"/>
                    </a:lnTo>
                    <a:lnTo>
                      <a:pt x="0" y="83"/>
                    </a:lnTo>
                    <a:lnTo>
                      <a:pt x="1" y="69"/>
                    </a:lnTo>
                    <a:lnTo>
                      <a:pt x="4" y="57"/>
                    </a:lnTo>
                    <a:lnTo>
                      <a:pt x="7" y="50"/>
                    </a:lnTo>
                    <a:lnTo>
                      <a:pt x="10" y="46"/>
                    </a:lnTo>
                    <a:lnTo>
                      <a:pt x="14" y="41"/>
                    </a:lnTo>
                    <a:lnTo>
                      <a:pt x="18" y="38"/>
                    </a:lnTo>
                    <a:lnTo>
                      <a:pt x="18" y="38"/>
                    </a:lnTo>
                    <a:lnTo>
                      <a:pt x="33" y="31"/>
                    </a:lnTo>
                    <a:lnTo>
                      <a:pt x="56" y="23"/>
                    </a:lnTo>
                    <a:lnTo>
                      <a:pt x="86" y="14"/>
                    </a:lnTo>
                    <a:lnTo>
                      <a:pt x="117" y="5"/>
                    </a:lnTo>
                    <a:lnTo>
                      <a:pt x="148" y="1"/>
                    </a:lnTo>
                    <a:lnTo>
                      <a:pt x="162" y="0"/>
                    </a:lnTo>
                    <a:lnTo>
                      <a:pt x="176" y="0"/>
                    </a:lnTo>
                    <a:lnTo>
                      <a:pt x="186" y="0"/>
                    </a:lnTo>
                    <a:lnTo>
                      <a:pt x="196" y="3"/>
                    </a:lnTo>
                    <a:lnTo>
                      <a:pt x="201" y="7"/>
                    </a:lnTo>
                    <a:lnTo>
                      <a:pt x="204" y="10"/>
                    </a:lnTo>
                    <a:lnTo>
                      <a:pt x="206" y="1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41">
                <a:extLst>
                  <a:ext uri="{FF2B5EF4-FFF2-40B4-BE49-F238E27FC236}">
                    <a16:creationId xmlns:a16="http://schemas.microsoft.com/office/drawing/2014/main" xmlns="" id="{48185522-186C-48FD-89D2-95600AFE39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12363" y="2303463"/>
                <a:ext cx="287337" cy="150812"/>
              </a:xfrm>
              <a:custGeom>
                <a:avLst/>
                <a:gdLst>
                  <a:gd name="T0" fmla="*/ 0 w 181"/>
                  <a:gd name="T1" fmla="*/ 31 h 95"/>
                  <a:gd name="T2" fmla="*/ 0 w 181"/>
                  <a:gd name="T3" fmla="*/ 31 h 95"/>
                  <a:gd name="T4" fmla="*/ 16 w 181"/>
                  <a:gd name="T5" fmla="*/ 44 h 95"/>
                  <a:gd name="T6" fmla="*/ 36 w 181"/>
                  <a:gd name="T7" fmla="*/ 55 h 95"/>
                  <a:gd name="T8" fmla="*/ 57 w 181"/>
                  <a:gd name="T9" fmla="*/ 64 h 95"/>
                  <a:gd name="T10" fmla="*/ 79 w 181"/>
                  <a:gd name="T11" fmla="*/ 74 h 95"/>
                  <a:gd name="T12" fmla="*/ 100 w 181"/>
                  <a:gd name="T13" fmla="*/ 82 h 95"/>
                  <a:gd name="T14" fmla="*/ 119 w 181"/>
                  <a:gd name="T15" fmla="*/ 89 h 95"/>
                  <a:gd name="T16" fmla="*/ 137 w 181"/>
                  <a:gd name="T17" fmla="*/ 93 h 95"/>
                  <a:gd name="T18" fmla="*/ 149 w 181"/>
                  <a:gd name="T19" fmla="*/ 95 h 95"/>
                  <a:gd name="T20" fmla="*/ 149 w 181"/>
                  <a:gd name="T21" fmla="*/ 95 h 95"/>
                  <a:gd name="T22" fmla="*/ 156 w 181"/>
                  <a:gd name="T23" fmla="*/ 95 h 95"/>
                  <a:gd name="T24" fmla="*/ 163 w 181"/>
                  <a:gd name="T25" fmla="*/ 94 h 95"/>
                  <a:gd name="T26" fmla="*/ 168 w 181"/>
                  <a:gd name="T27" fmla="*/ 91 h 95"/>
                  <a:gd name="T28" fmla="*/ 173 w 181"/>
                  <a:gd name="T29" fmla="*/ 87 h 95"/>
                  <a:gd name="T30" fmla="*/ 177 w 181"/>
                  <a:gd name="T31" fmla="*/ 83 h 95"/>
                  <a:gd name="T32" fmla="*/ 178 w 181"/>
                  <a:gd name="T33" fmla="*/ 76 h 95"/>
                  <a:gd name="T34" fmla="*/ 181 w 181"/>
                  <a:gd name="T35" fmla="*/ 71 h 95"/>
                  <a:gd name="T36" fmla="*/ 181 w 181"/>
                  <a:gd name="T37" fmla="*/ 64 h 95"/>
                  <a:gd name="T38" fmla="*/ 181 w 181"/>
                  <a:gd name="T39" fmla="*/ 50 h 95"/>
                  <a:gd name="T40" fmla="*/ 178 w 181"/>
                  <a:gd name="T41" fmla="*/ 38 h 95"/>
                  <a:gd name="T42" fmla="*/ 175 w 181"/>
                  <a:gd name="T43" fmla="*/ 31 h 95"/>
                  <a:gd name="T44" fmla="*/ 173 w 181"/>
                  <a:gd name="T45" fmla="*/ 27 h 95"/>
                  <a:gd name="T46" fmla="*/ 168 w 181"/>
                  <a:gd name="T47" fmla="*/ 22 h 95"/>
                  <a:gd name="T48" fmla="*/ 164 w 181"/>
                  <a:gd name="T49" fmla="*/ 19 h 95"/>
                  <a:gd name="T50" fmla="*/ 164 w 181"/>
                  <a:gd name="T51" fmla="*/ 19 h 95"/>
                  <a:gd name="T52" fmla="*/ 156 w 181"/>
                  <a:gd name="T53" fmla="*/ 15 h 95"/>
                  <a:gd name="T54" fmla="*/ 144 w 181"/>
                  <a:gd name="T55" fmla="*/ 10 h 95"/>
                  <a:gd name="T56" fmla="*/ 113 w 181"/>
                  <a:gd name="T57" fmla="*/ 0 h 95"/>
                  <a:gd name="T58" fmla="*/ 113 w 181"/>
                  <a:gd name="T59" fmla="*/ 0 h 95"/>
                  <a:gd name="T60" fmla="*/ 124 w 181"/>
                  <a:gd name="T61" fmla="*/ 4 h 95"/>
                  <a:gd name="T62" fmla="*/ 133 w 181"/>
                  <a:gd name="T63" fmla="*/ 12 h 95"/>
                  <a:gd name="T64" fmla="*/ 140 w 181"/>
                  <a:gd name="T65" fmla="*/ 21 h 95"/>
                  <a:gd name="T66" fmla="*/ 144 w 181"/>
                  <a:gd name="T67" fmla="*/ 30 h 95"/>
                  <a:gd name="T68" fmla="*/ 145 w 181"/>
                  <a:gd name="T69" fmla="*/ 41 h 95"/>
                  <a:gd name="T70" fmla="*/ 145 w 181"/>
                  <a:gd name="T71" fmla="*/ 45 h 95"/>
                  <a:gd name="T72" fmla="*/ 144 w 181"/>
                  <a:gd name="T73" fmla="*/ 49 h 95"/>
                  <a:gd name="T74" fmla="*/ 143 w 181"/>
                  <a:gd name="T75" fmla="*/ 53 h 95"/>
                  <a:gd name="T76" fmla="*/ 138 w 181"/>
                  <a:gd name="T77" fmla="*/ 56 h 95"/>
                  <a:gd name="T78" fmla="*/ 134 w 181"/>
                  <a:gd name="T79" fmla="*/ 59 h 95"/>
                  <a:gd name="T80" fmla="*/ 129 w 181"/>
                  <a:gd name="T81" fmla="*/ 60 h 95"/>
                  <a:gd name="T82" fmla="*/ 129 w 181"/>
                  <a:gd name="T83" fmla="*/ 60 h 95"/>
                  <a:gd name="T84" fmla="*/ 122 w 181"/>
                  <a:gd name="T85" fmla="*/ 61 h 95"/>
                  <a:gd name="T86" fmla="*/ 114 w 181"/>
                  <a:gd name="T87" fmla="*/ 61 h 95"/>
                  <a:gd name="T88" fmla="*/ 95 w 181"/>
                  <a:gd name="T89" fmla="*/ 60 h 95"/>
                  <a:gd name="T90" fmla="*/ 75 w 181"/>
                  <a:gd name="T91" fmla="*/ 55 h 95"/>
                  <a:gd name="T92" fmla="*/ 53 w 181"/>
                  <a:gd name="T93" fmla="*/ 49 h 95"/>
                  <a:gd name="T94" fmla="*/ 16 w 181"/>
                  <a:gd name="T95" fmla="*/ 38 h 95"/>
                  <a:gd name="T96" fmla="*/ 0 w 181"/>
                  <a:gd name="T97" fmla="*/ 3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81" h="95">
                    <a:moveTo>
                      <a:pt x="0" y="31"/>
                    </a:moveTo>
                    <a:lnTo>
                      <a:pt x="0" y="31"/>
                    </a:lnTo>
                    <a:lnTo>
                      <a:pt x="16" y="44"/>
                    </a:lnTo>
                    <a:lnTo>
                      <a:pt x="36" y="55"/>
                    </a:lnTo>
                    <a:lnTo>
                      <a:pt x="57" y="64"/>
                    </a:lnTo>
                    <a:lnTo>
                      <a:pt x="79" y="74"/>
                    </a:lnTo>
                    <a:lnTo>
                      <a:pt x="100" y="82"/>
                    </a:lnTo>
                    <a:lnTo>
                      <a:pt x="119" y="89"/>
                    </a:lnTo>
                    <a:lnTo>
                      <a:pt x="137" y="93"/>
                    </a:lnTo>
                    <a:lnTo>
                      <a:pt x="149" y="95"/>
                    </a:lnTo>
                    <a:lnTo>
                      <a:pt x="149" y="95"/>
                    </a:lnTo>
                    <a:lnTo>
                      <a:pt x="156" y="95"/>
                    </a:lnTo>
                    <a:lnTo>
                      <a:pt x="163" y="94"/>
                    </a:lnTo>
                    <a:lnTo>
                      <a:pt x="168" y="91"/>
                    </a:lnTo>
                    <a:lnTo>
                      <a:pt x="173" y="87"/>
                    </a:lnTo>
                    <a:lnTo>
                      <a:pt x="177" y="83"/>
                    </a:lnTo>
                    <a:lnTo>
                      <a:pt x="178" y="76"/>
                    </a:lnTo>
                    <a:lnTo>
                      <a:pt x="181" y="71"/>
                    </a:lnTo>
                    <a:lnTo>
                      <a:pt x="181" y="64"/>
                    </a:lnTo>
                    <a:lnTo>
                      <a:pt x="181" y="50"/>
                    </a:lnTo>
                    <a:lnTo>
                      <a:pt x="178" y="38"/>
                    </a:lnTo>
                    <a:lnTo>
                      <a:pt x="175" y="31"/>
                    </a:lnTo>
                    <a:lnTo>
                      <a:pt x="173" y="27"/>
                    </a:lnTo>
                    <a:lnTo>
                      <a:pt x="168" y="22"/>
                    </a:lnTo>
                    <a:lnTo>
                      <a:pt x="164" y="19"/>
                    </a:lnTo>
                    <a:lnTo>
                      <a:pt x="164" y="19"/>
                    </a:lnTo>
                    <a:lnTo>
                      <a:pt x="156" y="15"/>
                    </a:lnTo>
                    <a:lnTo>
                      <a:pt x="144" y="1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24" y="4"/>
                    </a:lnTo>
                    <a:lnTo>
                      <a:pt x="133" y="12"/>
                    </a:lnTo>
                    <a:lnTo>
                      <a:pt x="140" y="21"/>
                    </a:lnTo>
                    <a:lnTo>
                      <a:pt x="144" y="30"/>
                    </a:lnTo>
                    <a:lnTo>
                      <a:pt x="145" y="41"/>
                    </a:lnTo>
                    <a:lnTo>
                      <a:pt x="145" y="45"/>
                    </a:lnTo>
                    <a:lnTo>
                      <a:pt x="144" y="49"/>
                    </a:lnTo>
                    <a:lnTo>
                      <a:pt x="143" y="53"/>
                    </a:lnTo>
                    <a:lnTo>
                      <a:pt x="138" y="56"/>
                    </a:lnTo>
                    <a:lnTo>
                      <a:pt x="134" y="59"/>
                    </a:lnTo>
                    <a:lnTo>
                      <a:pt x="129" y="60"/>
                    </a:lnTo>
                    <a:lnTo>
                      <a:pt x="129" y="60"/>
                    </a:lnTo>
                    <a:lnTo>
                      <a:pt x="122" y="61"/>
                    </a:lnTo>
                    <a:lnTo>
                      <a:pt x="114" y="61"/>
                    </a:lnTo>
                    <a:lnTo>
                      <a:pt x="95" y="60"/>
                    </a:lnTo>
                    <a:lnTo>
                      <a:pt x="75" y="55"/>
                    </a:lnTo>
                    <a:lnTo>
                      <a:pt x="53" y="49"/>
                    </a:lnTo>
                    <a:lnTo>
                      <a:pt x="16" y="38"/>
                    </a:lnTo>
                    <a:lnTo>
                      <a:pt x="0" y="31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42">
                <a:extLst>
                  <a:ext uri="{FF2B5EF4-FFF2-40B4-BE49-F238E27FC236}">
                    <a16:creationId xmlns:a16="http://schemas.microsoft.com/office/drawing/2014/main" xmlns="" id="{D6CC1C12-DEC0-4B6C-8CC9-BA67A9A3F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12363" y="2303463"/>
                <a:ext cx="287337" cy="150812"/>
              </a:xfrm>
              <a:custGeom>
                <a:avLst/>
                <a:gdLst>
                  <a:gd name="T0" fmla="*/ 0 w 181"/>
                  <a:gd name="T1" fmla="*/ 31 h 95"/>
                  <a:gd name="T2" fmla="*/ 0 w 181"/>
                  <a:gd name="T3" fmla="*/ 31 h 95"/>
                  <a:gd name="T4" fmla="*/ 16 w 181"/>
                  <a:gd name="T5" fmla="*/ 44 h 95"/>
                  <a:gd name="T6" fmla="*/ 36 w 181"/>
                  <a:gd name="T7" fmla="*/ 55 h 95"/>
                  <a:gd name="T8" fmla="*/ 57 w 181"/>
                  <a:gd name="T9" fmla="*/ 64 h 95"/>
                  <a:gd name="T10" fmla="*/ 79 w 181"/>
                  <a:gd name="T11" fmla="*/ 74 h 95"/>
                  <a:gd name="T12" fmla="*/ 100 w 181"/>
                  <a:gd name="T13" fmla="*/ 82 h 95"/>
                  <a:gd name="T14" fmla="*/ 119 w 181"/>
                  <a:gd name="T15" fmla="*/ 89 h 95"/>
                  <a:gd name="T16" fmla="*/ 137 w 181"/>
                  <a:gd name="T17" fmla="*/ 93 h 95"/>
                  <a:gd name="T18" fmla="*/ 149 w 181"/>
                  <a:gd name="T19" fmla="*/ 95 h 95"/>
                  <a:gd name="T20" fmla="*/ 149 w 181"/>
                  <a:gd name="T21" fmla="*/ 95 h 95"/>
                  <a:gd name="T22" fmla="*/ 156 w 181"/>
                  <a:gd name="T23" fmla="*/ 95 h 95"/>
                  <a:gd name="T24" fmla="*/ 163 w 181"/>
                  <a:gd name="T25" fmla="*/ 94 h 95"/>
                  <a:gd name="T26" fmla="*/ 168 w 181"/>
                  <a:gd name="T27" fmla="*/ 91 h 95"/>
                  <a:gd name="T28" fmla="*/ 173 w 181"/>
                  <a:gd name="T29" fmla="*/ 87 h 95"/>
                  <a:gd name="T30" fmla="*/ 177 w 181"/>
                  <a:gd name="T31" fmla="*/ 83 h 95"/>
                  <a:gd name="T32" fmla="*/ 178 w 181"/>
                  <a:gd name="T33" fmla="*/ 76 h 95"/>
                  <a:gd name="T34" fmla="*/ 181 w 181"/>
                  <a:gd name="T35" fmla="*/ 71 h 95"/>
                  <a:gd name="T36" fmla="*/ 181 w 181"/>
                  <a:gd name="T37" fmla="*/ 64 h 95"/>
                  <a:gd name="T38" fmla="*/ 181 w 181"/>
                  <a:gd name="T39" fmla="*/ 50 h 95"/>
                  <a:gd name="T40" fmla="*/ 178 w 181"/>
                  <a:gd name="T41" fmla="*/ 38 h 95"/>
                  <a:gd name="T42" fmla="*/ 175 w 181"/>
                  <a:gd name="T43" fmla="*/ 31 h 95"/>
                  <a:gd name="T44" fmla="*/ 173 w 181"/>
                  <a:gd name="T45" fmla="*/ 27 h 95"/>
                  <a:gd name="T46" fmla="*/ 168 w 181"/>
                  <a:gd name="T47" fmla="*/ 22 h 95"/>
                  <a:gd name="T48" fmla="*/ 164 w 181"/>
                  <a:gd name="T49" fmla="*/ 19 h 95"/>
                  <a:gd name="T50" fmla="*/ 164 w 181"/>
                  <a:gd name="T51" fmla="*/ 19 h 95"/>
                  <a:gd name="T52" fmla="*/ 156 w 181"/>
                  <a:gd name="T53" fmla="*/ 15 h 95"/>
                  <a:gd name="T54" fmla="*/ 144 w 181"/>
                  <a:gd name="T55" fmla="*/ 10 h 95"/>
                  <a:gd name="T56" fmla="*/ 113 w 181"/>
                  <a:gd name="T57" fmla="*/ 0 h 95"/>
                  <a:gd name="T58" fmla="*/ 113 w 181"/>
                  <a:gd name="T59" fmla="*/ 0 h 95"/>
                  <a:gd name="T60" fmla="*/ 124 w 181"/>
                  <a:gd name="T61" fmla="*/ 4 h 95"/>
                  <a:gd name="T62" fmla="*/ 133 w 181"/>
                  <a:gd name="T63" fmla="*/ 12 h 95"/>
                  <a:gd name="T64" fmla="*/ 140 w 181"/>
                  <a:gd name="T65" fmla="*/ 21 h 95"/>
                  <a:gd name="T66" fmla="*/ 144 w 181"/>
                  <a:gd name="T67" fmla="*/ 30 h 95"/>
                  <a:gd name="T68" fmla="*/ 145 w 181"/>
                  <a:gd name="T69" fmla="*/ 41 h 95"/>
                  <a:gd name="T70" fmla="*/ 145 w 181"/>
                  <a:gd name="T71" fmla="*/ 45 h 95"/>
                  <a:gd name="T72" fmla="*/ 144 w 181"/>
                  <a:gd name="T73" fmla="*/ 49 h 95"/>
                  <a:gd name="T74" fmla="*/ 143 w 181"/>
                  <a:gd name="T75" fmla="*/ 53 h 95"/>
                  <a:gd name="T76" fmla="*/ 138 w 181"/>
                  <a:gd name="T77" fmla="*/ 56 h 95"/>
                  <a:gd name="T78" fmla="*/ 134 w 181"/>
                  <a:gd name="T79" fmla="*/ 59 h 95"/>
                  <a:gd name="T80" fmla="*/ 129 w 181"/>
                  <a:gd name="T81" fmla="*/ 60 h 95"/>
                  <a:gd name="T82" fmla="*/ 129 w 181"/>
                  <a:gd name="T83" fmla="*/ 60 h 95"/>
                  <a:gd name="T84" fmla="*/ 122 w 181"/>
                  <a:gd name="T85" fmla="*/ 61 h 95"/>
                  <a:gd name="T86" fmla="*/ 114 w 181"/>
                  <a:gd name="T87" fmla="*/ 61 h 95"/>
                  <a:gd name="T88" fmla="*/ 95 w 181"/>
                  <a:gd name="T89" fmla="*/ 60 h 95"/>
                  <a:gd name="T90" fmla="*/ 75 w 181"/>
                  <a:gd name="T91" fmla="*/ 55 h 95"/>
                  <a:gd name="T92" fmla="*/ 53 w 181"/>
                  <a:gd name="T93" fmla="*/ 49 h 95"/>
                  <a:gd name="T94" fmla="*/ 16 w 181"/>
                  <a:gd name="T95" fmla="*/ 38 h 95"/>
                  <a:gd name="T96" fmla="*/ 0 w 181"/>
                  <a:gd name="T97" fmla="*/ 3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81" h="95">
                    <a:moveTo>
                      <a:pt x="0" y="31"/>
                    </a:moveTo>
                    <a:lnTo>
                      <a:pt x="0" y="31"/>
                    </a:lnTo>
                    <a:lnTo>
                      <a:pt x="16" y="44"/>
                    </a:lnTo>
                    <a:lnTo>
                      <a:pt x="36" y="55"/>
                    </a:lnTo>
                    <a:lnTo>
                      <a:pt x="57" y="64"/>
                    </a:lnTo>
                    <a:lnTo>
                      <a:pt x="79" y="74"/>
                    </a:lnTo>
                    <a:lnTo>
                      <a:pt x="100" y="82"/>
                    </a:lnTo>
                    <a:lnTo>
                      <a:pt x="119" y="89"/>
                    </a:lnTo>
                    <a:lnTo>
                      <a:pt x="137" y="93"/>
                    </a:lnTo>
                    <a:lnTo>
                      <a:pt x="149" y="95"/>
                    </a:lnTo>
                    <a:lnTo>
                      <a:pt x="149" y="95"/>
                    </a:lnTo>
                    <a:lnTo>
                      <a:pt x="156" y="95"/>
                    </a:lnTo>
                    <a:lnTo>
                      <a:pt x="163" y="94"/>
                    </a:lnTo>
                    <a:lnTo>
                      <a:pt x="168" y="91"/>
                    </a:lnTo>
                    <a:lnTo>
                      <a:pt x="173" y="87"/>
                    </a:lnTo>
                    <a:lnTo>
                      <a:pt x="177" y="83"/>
                    </a:lnTo>
                    <a:lnTo>
                      <a:pt x="178" y="76"/>
                    </a:lnTo>
                    <a:lnTo>
                      <a:pt x="181" y="71"/>
                    </a:lnTo>
                    <a:lnTo>
                      <a:pt x="181" y="64"/>
                    </a:lnTo>
                    <a:lnTo>
                      <a:pt x="181" y="50"/>
                    </a:lnTo>
                    <a:lnTo>
                      <a:pt x="178" y="38"/>
                    </a:lnTo>
                    <a:lnTo>
                      <a:pt x="175" y="31"/>
                    </a:lnTo>
                    <a:lnTo>
                      <a:pt x="173" y="27"/>
                    </a:lnTo>
                    <a:lnTo>
                      <a:pt x="168" y="22"/>
                    </a:lnTo>
                    <a:lnTo>
                      <a:pt x="164" y="19"/>
                    </a:lnTo>
                    <a:lnTo>
                      <a:pt x="164" y="19"/>
                    </a:lnTo>
                    <a:lnTo>
                      <a:pt x="156" y="15"/>
                    </a:lnTo>
                    <a:lnTo>
                      <a:pt x="144" y="1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24" y="4"/>
                    </a:lnTo>
                    <a:lnTo>
                      <a:pt x="133" y="12"/>
                    </a:lnTo>
                    <a:lnTo>
                      <a:pt x="140" y="21"/>
                    </a:lnTo>
                    <a:lnTo>
                      <a:pt x="144" y="30"/>
                    </a:lnTo>
                    <a:lnTo>
                      <a:pt x="145" y="41"/>
                    </a:lnTo>
                    <a:lnTo>
                      <a:pt x="145" y="45"/>
                    </a:lnTo>
                    <a:lnTo>
                      <a:pt x="144" y="49"/>
                    </a:lnTo>
                    <a:lnTo>
                      <a:pt x="143" y="53"/>
                    </a:lnTo>
                    <a:lnTo>
                      <a:pt x="138" y="56"/>
                    </a:lnTo>
                    <a:lnTo>
                      <a:pt x="134" y="59"/>
                    </a:lnTo>
                    <a:lnTo>
                      <a:pt x="129" y="60"/>
                    </a:lnTo>
                    <a:lnTo>
                      <a:pt x="129" y="60"/>
                    </a:lnTo>
                    <a:lnTo>
                      <a:pt x="122" y="61"/>
                    </a:lnTo>
                    <a:lnTo>
                      <a:pt x="114" y="61"/>
                    </a:lnTo>
                    <a:lnTo>
                      <a:pt x="95" y="60"/>
                    </a:lnTo>
                    <a:lnTo>
                      <a:pt x="75" y="55"/>
                    </a:lnTo>
                    <a:lnTo>
                      <a:pt x="53" y="49"/>
                    </a:lnTo>
                    <a:lnTo>
                      <a:pt x="16" y="38"/>
                    </a:lnTo>
                    <a:lnTo>
                      <a:pt x="0" y="3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143">
                <a:extLst>
                  <a:ext uri="{FF2B5EF4-FFF2-40B4-BE49-F238E27FC236}">
                    <a16:creationId xmlns:a16="http://schemas.microsoft.com/office/drawing/2014/main" xmlns="" id="{276C327C-185A-4D30-AD70-7ABF6E9C7E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2438" y="2273300"/>
                <a:ext cx="322262" cy="180975"/>
              </a:xfrm>
              <a:custGeom>
                <a:avLst/>
                <a:gdLst>
                  <a:gd name="T0" fmla="*/ 203 w 203"/>
                  <a:gd name="T1" fmla="*/ 14 h 114"/>
                  <a:gd name="T2" fmla="*/ 203 w 203"/>
                  <a:gd name="T3" fmla="*/ 14 h 114"/>
                  <a:gd name="T4" fmla="*/ 203 w 203"/>
                  <a:gd name="T5" fmla="*/ 18 h 114"/>
                  <a:gd name="T6" fmla="*/ 203 w 203"/>
                  <a:gd name="T7" fmla="*/ 22 h 114"/>
                  <a:gd name="T8" fmla="*/ 200 w 203"/>
                  <a:gd name="T9" fmla="*/ 29 h 114"/>
                  <a:gd name="T10" fmla="*/ 194 w 203"/>
                  <a:gd name="T11" fmla="*/ 38 h 114"/>
                  <a:gd name="T12" fmla="*/ 186 w 203"/>
                  <a:gd name="T13" fmla="*/ 46 h 114"/>
                  <a:gd name="T14" fmla="*/ 175 w 203"/>
                  <a:gd name="T15" fmla="*/ 54 h 114"/>
                  <a:gd name="T16" fmla="*/ 163 w 203"/>
                  <a:gd name="T17" fmla="*/ 63 h 114"/>
                  <a:gd name="T18" fmla="*/ 136 w 203"/>
                  <a:gd name="T19" fmla="*/ 78 h 114"/>
                  <a:gd name="T20" fmla="*/ 105 w 203"/>
                  <a:gd name="T21" fmla="*/ 91 h 114"/>
                  <a:gd name="T22" fmla="*/ 75 w 203"/>
                  <a:gd name="T23" fmla="*/ 102 h 114"/>
                  <a:gd name="T24" fmla="*/ 49 w 203"/>
                  <a:gd name="T25" fmla="*/ 110 h 114"/>
                  <a:gd name="T26" fmla="*/ 30 w 203"/>
                  <a:gd name="T27" fmla="*/ 114 h 114"/>
                  <a:gd name="T28" fmla="*/ 30 w 203"/>
                  <a:gd name="T29" fmla="*/ 114 h 114"/>
                  <a:gd name="T30" fmla="*/ 23 w 203"/>
                  <a:gd name="T31" fmla="*/ 114 h 114"/>
                  <a:gd name="T32" fmla="*/ 19 w 203"/>
                  <a:gd name="T33" fmla="*/ 113 h 114"/>
                  <a:gd name="T34" fmla="*/ 13 w 203"/>
                  <a:gd name="T35" fmla="*/ 112 h 114"/>
                  <a:gd name="T36" fmla="*/ 11 w 203"/>
                  <a:gd name="T37" fmla="*/ 109 h 114"/>
                  <a:gd name="T38" fmla="*/ 7 w 203"/>
                  <a:gd name="T39" fmla="*/ 106 h 114"/>
                  <a:gd name="T40" fmla="*/ 4 w 203"/>
                  <a:gd name="T41" fmla="*/ 104 h 114"/>
                  <a:gd name="T42" fmla="*/ 0 w 203"/>
                  <a:gd name="T43" fmla="*/ 94 h 114"/>
                  <a:gd name="T44" fmla="*/ 0 w 203"/>
                  <a:gd name="T45" fmla="*/ 94 h 114"/>
                  <a:gd name="T46" fmla="*/ 2 w 203"/>
                  <a:gd name="T47" fmla="*/ 95 h 114"/>
                  <a:gd name="T48" fmla="*/ 11 w 203"/>
                  <a:gd name="T49" fmla="*/ 95 h 114"/>
                  <a:gd name="T50" fmla="*/ 17 w 203"/>
                  <a:gd name="T51" fmla="*/ 95 h 114"/>
                  <a:gd name="T52" fmla="*/ 28 w 203"/>
                  <a:gd name="T53" fmla="*/ 94 h 114"/>
                  <a:gd name="T54" fmla="*/ 42 w 203"/>
                  <a:gd name="T55" fmla="*/ 91 h 114"/>
                  <a:gd name="T56" fmla="*/ 58 w 203"/>
                  <a:gd name="T57" fmla="*/ 86 h 114"/>
                  <a:gd name="T58" fmla="*/ 58 w 203"/>
                  <a:gd name="T59" fmla="*/ 86 h 114"/>
                  <a:gd name="T60" fmla="*/ 68 w 203"/>
                  <a:gd name="T61" fmla="*/ 83 h 114"/>
                  <a:gd name="T62" fmla="*/ 77 w 203"/>
                  <a:gd name="T63" fmla="*/ 78 h 114"/>
                  <a:gd name="T64" fmla="*/ 85 w 203"/>
                  <a:gd name="T65" fmla="*/ 74 h 114"/>
                  <a:gd name="T66" fmla="*/ 94 w 203"/>
                  <a:gd name="T67" fmla="*/ 68 h 114"/>
                  <a:gd name="T68" fmla="*/ 107 w 203"/>
                  <a:gd name="T69" fmla="*/ 54 h 114"/>
                  <a:gd name="T70" fmla="*/ 113 w 203"/>
                  <a:gd name="T71" fmla="*/ 49 h 114"/>
                  <a:gd name="T72" fmla="*/ 118 w 203"/>
                  <a:gd name="T73" fmla="*/ 42 h 114"/>
                  <a:gd name="T74" fmla="*/ 121 w 203"/>
                  <a:gd name="T75" fmla="*/ 35 h 114"/>
                  <a:gd name="T76" fmla="*/ 122 w 203"/>
                  <a:gd name="T77" fmla="*/ 30 h 114"/>
                  <a:gd name="T78" fmla="*/ 122 w 203"/>
                  <a:gd name="T79" fmla="*/ 25 h 114"/>
                  <a:gd name="T80" fmla="*/ 120 w 203"/>
                  <a:gd name="T81" fmla="*/ 20 h 114"/>
                  <a:gd name="T82" fmla="*/ 115 w 203"/>
                  <a:gd name="T83" fmla="*/ 16 h 114"/>
                  <a:gd name="T84" fmla="*/ 110 w 203"/>
                  <a:gd name="T85" fmla="*/ 14 h 114"/>
                  <a:gd name="T86" fmla="*/ 102 w 203"/>
                  <a:gd name="T87" fmla="*/ 12 h 114"/>
                  <a:gd name="T88" fmla="*/ 91 w 203"/>
                  <a:gd name="T89" fmla="*/ 12 h 114"/>
                  <a:gd name="T90" fmla="*/ 91 w 203"/>
                  <a:gd name="T91" fmla="*/ 12 h 114"/>
                  <a:gd name="T92" fmla="*/ 129 w 203"/>
                  <a:gd name="T93" fmla="*/ 3 h 114"/>
                  <a:gd name="T94" fmla="*/ 147 w 203"/>
                  <a:gd name="T95" fmla="*/ 1 h 114"/>
                  <a:gd name="T96" fmla="*/ 163 w 203"/>
                  <a:gd name="T97" fmla="*/ 0 h 114"/>
                  <a:gd name="T98" fmla="*/ 178 w 203"/>
                  <a:gd name="T99" fmla="*/ 0 h 114"/>
                  <a:gd name="T100" fmla="*/ 189 w 203"/>
                  <a:gd name="T101" fmla="*/ 1 h 114"/>
                  <a:gd name="T102" fmla="*/ 194 w 203"/>
                  <a:gd name="T103" fmla="*/ 4 h 114"/>
                  <a:gd name="T104" fmla="*/ 198 w 203"/>
                  <a:gd name="T105" fmla="*/ 7 h 114"/>
                  <a:gd name="T106" fmla="*/ 201 w 203"/>
                  <a:gd name="T107" fmla="*/ 10 h 114"/>
                  <a:gd name="T108" fmla="*/ 203 w 203"/>
                  <a:gd name="T109" fmla="*/ 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3" h="114">
                    <a:moveTo>
                      <a:pt x="203" y="14"/>
                    </a:moveTo>
                    <a:lnTo>
                      <a:pt x="203" y="14"/>
                    </a:lnTo>
                    <a:lnTo>
                      <a:pt x="203" y="18"/>
                    </a:lnTo>
                    <a:lnTo>
                      <a:pt x="203" y="22"/>
                    </a:lnTo>
                    <a:lnTo>
                      <a:pt x="200" y="29"/>
                    </a:lnTo>
                    <a:lnTo>
                      <a:pt x="194" y="38"/>
                    </a:lnTo>
                    <a:lnTo>
                      <a:pt x="186" y="46"/>
                    </a:lnTo>
                    <a:lnTo>
                      <a:pt x="175" y="54"/>
                    </a:lnTo>
                    <a:lnTo>
                      <a:pt x="163" y="63"/>
                    </a:lnTo>
                    <a:lnTo>
                      <a:pt x="136" y="78"/>
                    </a:lnTo>
                    <a:lnTo>
                      <a:pt x="105" y="91"/>
                    </a:lnTo>
                    <a:lnTo>
                      <a:pt x="75" y="102"/>
                    </a:lnTo>
                    <a:lnTo>
                      <a:pt x="49" y="110"/>
                    </a:lnTo>
                    <a:lnTo>
                      <a:pt x="30" y="114"/>
                    </a:lnTo>
                    <a:lnTo>
                      <a:pt x="30" y="114"/>
                    </a:lnTo>
                    <a:lnTo>
                      <a:pt x="23" y="114"/>
                    </a:lnTo>
                    <a:lnTo>
                      <a:pt x="19" y="113"/>
                    </a:lnTo>
                    <a:lnTo>
                      <a:pt x="13" y="112"/>
                    </a:lnTo>
                    <a:lnTo>
                      <a:pt x="11" y="109"/>
                    </a:lnTo>
                    <a:lnTo>
                      <a:pt x="7" y="106"/>
                    </a:lnTo>
                    <a:lnTo>
                      <a:pt x="4" y="104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2" y="95"/>
                    </a:lnTo>
                    <a:lnTo>
                      <a:pt x="11" y="95"/>
                    </a:lnTo>
                    <a:lnTo>
                      <a:pt x="17" y="95"/>
                    </a:lnTo>
                    <a:lnTo>
                      <a:pt x="28" y="94"/>
                    </a:lnTo>
                    <a:lnTo>
                      <a:pt x="42" y="91"/>
                    </a:lnTo>
                    <a:lnTo>
                      <a:pt x="58" y="86"/>
                    </a:lnTo>
                    <a:lnTo>
                      <a:pt x="58" y="86"/>
                    </a:lnTo>
                    <a:lnTo>
                      <a:pt x="68" y="83"/>
                    </a:lnTo>
                    <a:lnTo>
                      <a:pt x="77" y="78"/>
                    </a:lnTo>
                    <a:lnTo>
                      <a:pt x="85" y="74"/>
                    </a:lnTo>
                    <a:lnTo>
                      <a:pt x="94" y="68"/>
                    </a:lnTo>
                    <a:lnTo>
                      <a:pt x="107" y="54"/>
                    </a:lnTo>
                    <a:lnTo>
                      <a:pt x="113" y="49"/>
                    </a:lnTo>
                    <a:lnTo>
                      <a:pt x="118" y="42"/>
                    </a:lnTo>
                    <a:lnTo>
                      <a:pt x="121" y="35"/>
                    </a:lnTo>
                    <a:lnTo>
                      <a:pt x="122" y="30"/>
                    </a:lnTo>
                    <a:lnTo>
                      <a:pt x="122" y="25"/>
                    </a:lnTo>
                    <a:lnTo>
                      <a:pt x="120" y="20"/>
                    </a:lnTo>
                    <a:lnTo>
                      <a:pt x="115" y="16"/>
                    </a:lnTo>
                    <a:lnTo>
                      <a:pt x="110" y="14"/>
                    </a:lnTo>
                    <a:lnTo>
                      <a:pt x="102" y="12"/>
                    </a:lnTo>
                    <a:lnTo>
                      <a:pt x="91" y="12"/>
                    </a:lnTo>
                    <a:lnTo>
                      <a:pt x="91" y="12"/>
                    </a:lnTo>
                    <a:lnTo>
                      <a:pt x="129" y="3"/>
                    </a:lnTo>
                    <a:lnTo>
                      <a:pt x="147" y="1"/>
                    </a:lnTo>
                    <a:lnTo>
                      <a:pt x="163" y="0"/>
                    </a:lnTo>
                    <a:lnTo>
                      <a:pt x="178" y="0"/>
                    </a:lnTo>
                    <a:lnTo>
                      <a:pt x="189" y="1"/>
                    </a:lnTo>
                    <a:lnTo>
                      <a:pt x="194" y="4"/>
                    </a:lnTo>
                    <a:lnTo>
                      <a:pt x="198" y="7"/>
                    </a:lnTo>
                    <a:lnTo>
                      <a:pt x="201" y="10"/>
                    </a:lnTo>
                    <a:lnTo>
                      <a:pt x="203" y="14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144">
                <a:extLst>
                  <a:ext uri="{FF2B5EF4-FFF2-40B4-BE49-F238E27FC236}">
                    <a16:creationId xmlns:a16="http://schemas.microsoft.com/office/drawing/2014/main" xmlns="" id="{29F12E6D-E2E6-4C73-84C6-878186BC99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2438" y="2273300"/>
                <a:ext cx="322262" cy="180975"/>
              </a:xfrm>
              <a:custGeom>
                <a:avLst/>
                <a:gdLst>
                  <a:gd name="T0" fmla="*/ 203 w 203"/>
                  <a:gd name="T1" fmla="*/ 14 h 114"/>
                  <a:gd name="T2" fmla="*/ 203 w 203"/>
                  <a:gd name="T3" fmla="*/ 14 h 114"/>
                  <a:gd name="T4" fmla="*/ 203 w 203"/>
                  <a:gd name="T5" fmla="*/ 18 h 114"/>
                  <a:gd name="T6" fmla="*/ 203 w 203"/>
                  <a:gd name="T7" fmla="*/ 22 h 114"/>
                  <a:gd name="T8" fmla="*/ 200 w 203"/>
                  <a:gd name="T9" fmla="*/ 29 h 114"/>
                  <a:gd name="T10" fmla="*/ 194 w 203"/>
                  <a:gd name="T11" fmla="*/ 38 h 114"/>
                  <a:gd name="T12" fmla="*/ 186 w 203"/>
                  <a:gd name="T13" fmla="*/ 46 h 114"/>
                  <a:gd name="T14" fmla="*/ 175 w 203"/>
                  <a:gd name="T15" fmla="*/ 54 h 114"/>
                  <a:gd name="T16" fmla="*/ 163 w 203"/>
                  <a:gd name="T17" fmla="*/ 63 h 114"/>
                  <a:gd name="T18" fmla="*/ 136 w 203"/>
                  <a:gd name="T19" fmla="*/ 78 h 114"/>
                  <a:gd name="T20" fmla="*/ 105 w 203"/>
                  <a:gd name="T21" fmla="*/ 91 h 114"/>
                  <a:gd name="T22" fmla="*/ 75 w 203"/>
                  <a:gd name="T23" fmla="*/ 102 h 114"/>
                  <a:gd name="T24" fmla="*/ 49 w 203"/>
                  <a:gd name="T25" fmla="*/ 110 h 114"/>
                  <a:gd name="T26" fmla="*/ 30 w 203"/>
                  <a:gd name="T27" fmla="*/ 114 h 114"/>
                  <a:gd name="T28" fmla="*/ 30 w 203"/>
                  <a:gd name="T29" fmla="*/ 114 h 114"/>
                  <a:gd name="T30" fmla="*/ 23 w 203"/>
                  <a:gd name="T31" fmla="*/ 114 h 114"/>
                  <a:gd name="T32" fmla="*/ 19 w 203"/>
                  <a:gd name="T33" fmla="*/ 113 h 114"/>
                  <a:gd name="T34" fmla="*/ 13 w 203"/>
                  <a:gd name="T35" fmla="*/ 112 h 114"/>
                  <a:gd name="T36" fmla="*/ 11 w 203"/>
                  <a:gd name="T37" fmla="*/ 109 h 114"/>
                  <a:gd name="T38" fmla="*/ 7 w 203"/>
                  <a:gd name="T39" fmla="*/ 106 h 114"/>
                  <a:gd name="T40" fmla="*/ 4 w 203"/>
                  <a:gd name="T41" fmla="*/ 104 h 114"/>
                  <a:gd name="T42" fmla="*/ 0 w 203"/>
                  <a:gd name="T43" fmla="*/ 94 h 114"/>
                  <a:gd name="T44" fmla="*/ 0 w 203"/>
                  <a:gd name="T45" fmla="*/ 94 h 114"/>
                  <a:gd name="T46" fmla="*/ 2 w 203"/>
                  <a:gd name="T47" fmla="*/ 95 h 114"/>
                  <a:gd name="T48" fmla="*/ 11 w 203"/>
                  <a:gd name="T49" fmla="*/ 95 h 114"/>
                  <a:gd name="T50" fmla="*/ 17 w 203"/>
                  <a:gd name="T51" fmla="*/ 95 h 114"/>
                  <a:gd name="T52" fmla="*/ 28 w 203"/>
                  <a:gd name="T53" fmla="*/ 94 h 114"/>
                  <a:gd name="T54" fmla="*/ 42 w 203"/>
                  <a:gd name="T55" fmla="*/ 91 h 114"/>
                  <a:gd name="T56" fmla="*/ 58 w 203"/>
                  <a:gd name="T57" fmla="*/ 86 h 114"/>
                  <a:gd name="T58" fmla="*/ 58 w 203"/>
                  <a:gd name="T59" fmla="*/ 86 h 114"/>
                  <a:gd name="T60" fmla="*/ 68 w 203"/>
                  <a:gd name="T61" fmla="*/ 83 h 114"/>
                  <a:gd name="T62" fmla="*/ 77 w 203"/>
                  <a:gd name="T63" fmla="*/ 78 h 114"/>
                  <a:gd name="T64" fmla="*/ 85 w 203"/>
                  <a:gd name="T65" fmla="*/ 74 h 114"/>
                  <a:gd name="T66" fmla="*/ 94 w 203"/>
                  <a:gd name="T67" fmla="*/ 68 h 114"/>
                  <a:gd name="T68" fmla="*/ 107 w 203"/>
                  <a:gd name="T69" fmla="*/ 54 h 114"/>
                  <a:gd name="T70" fmla="*/ 113 w 203"/>
                  <a:gd name="T71" fmla="*/ 49 h 114"/>
                  <a:gd name="T72" fmla="*/ 118 w 203"/>
                  <a:gd name="T73" fmla="*/ 42 h 114"/>
                  <a:gd name="T74" fmla="*/ 121 w 203"/>
                  <a:gd name="T75" fmla="*/ 35 h 114"/>
                  <a:gd name="T76" fmla="*/ 122 w 203"/>
                  <a:gd name="T77" fmla="*/ 30 h 114"/>
                  <a:gd name="T78" fmla="*/ 122 w 203"/>
                  <a:gd name="T79" fmla="*/ 25 h 114"/>
                  <a:gd name="T80" fmla="*/ 120 w 203"/>
                  <a:gd name="T81" fmla="*/ 20 h 114"/>
                  <a:gd name="T82" fmla="*/ 115 w 203"/>
                  <a:gd name="T83" fmla="*/ 16 h 114"/>
                  <a:gd name="T84" fmla="*/ 110 w 203"/>
                  <a:gd name="T85" fmla="*/ 14 h 114"/>
                  <a:gd name="T86" fmla="*/ 102 w 203"/>
                  <a:gd name="T87" fmla="*/ 12 h 114"/>
                  <a:gd name="T88" fmla="*/ 91 w 203"/>
                  <a:gd name="T89" fmla="*/ 12 h 114"/>
                  <a:gd name="T90" fmla="*/ 91 w 203"/>
                  <a:gd name="T91" fmla="*/ 12 h 114"/>
                  <a:gd name="T92" fmla="*/ 129 w 203"/>
                  <a:gd name="T93" fmla="*/ 3 h 114"/>
                  <a:gd name="T94" fmla="*/ 147 w 203"/>
                  <a:gd name="T95" fmla="*/ 1 h 114"/>
                  <a:gd name="T96" fmla="*/ 163 w 203"/>
                  <a:gd name="T97" fmla="*/ 0 h 114"/>
                  <a:gd name="T98" fmla="*/ 178 w 203"/>
                  <a:gd name="T99" fmla="*/ 0 h 114"/>
                  <a:gd name="T100" fmla="*/ 189 w 203"/>
                  <a:gd name="T101" fmla="*/ 1 h 114"/>
                  <a:gd name="T102" fmla="*/ 194 w 203"/>
                  <a:gd name="T103" fmla="*/ 4 h 114"/>
                  <a:gd name="T104" fmla="*/ 198 w 203"/>
                  <a:gd name="T105" fmla="*/ 7 h 114"/>
                  <a:gd name="T106" fmla="*/ 201 w 203"/>
                  <a:gd name="T107" fmla="*/ 10 h 114"/>
                  <a:gd name="T108" fmla="*/ 203 w 203"/>
                  <a:gd name="T109" fmla="*/ 1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3" h="114">
                    <a:moveTo>
                      <a:pt x="203" y="14"/>
                    </a:moveTo>
                    <a:lnTo>
                      <a:pt x="203" y="14"/>
                    </a:lnTo>
                    <a:lnTo>
                      <a:pt x="203" y="18"/>
                    </a:lnTo>
                    <a:lnTo>
                      <a:pt x="203" y="22"/>
                    </a:lnTo>
                    <a:lnTo>
                      <a:pt x="200" y="29"/>
                    </a:lnTo>
                    <a:lnTo>
                      <a:pt x="194" y="38"/>
                    </a:lnTo>
                    <a:lnTo>
                      <a:pt x="186" y="46"/>
                    </a:lnTo>
                    <a:lnTo>
                      <a:pt x="175" y="54"/>
                    </a:lnTo>
                    <a:lnTo>
                      <a:pt x="163" y="63"/>
                    </a:lnTo>
                    <a:lnTo>
                      <a:pt x="136" y="78"/>
                    </a:lnTo>
                    <a:lnTo>
                      <a:pt x="105" y="91"/>
                    </a:lnTo>
                    <a:lnTo>
                      <a:pt x="75" y="102"/>
                    </a:lnTo>
                    <a:lnTo>
                      <a:pt x="49" y="110"/>
                    </a:lnTo>
                    <a:lnTo>
                      <a:pt x="30" y="114"/>
                    </a:lnTo>
                    <a:lnTo>
                      <a:pt x="30" y="114"/>
                    </a:lnTo>
                    <a:lnTo>
                      <a:pt x="23" y="114"/>
                    </a:lnTo>
                    <a:lnTo>
                      <a:pt x="19" y="113"/>
                    </a:lnTo>
                    <a:lnTo>
                      <a:pt x="13" y="112"/>
                    </a:lnTo>
                    <a:lnTo>
                      <a:pt x="11" y="109"/>
                    </a:lnTo>
                    <a:lnTo>
                      <a:pt x="7" y="106"/>
                    </a:lnTo>
                    <a:lnTo>
                      <a:pt x="4" y="104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2" y="95"/>
                    </a:lnTo>
                    <a:lnTo>
                      <a:pt x="11" y="95"/>
                    </a:lnTo>
                    <a:lnTo>
                      <a:pt x="17" y="95"/>
                    </a:lnTo>
                    <a:lnTo>
                      <a:pt x="28" y="94"/>
                    </a:lnTo>
                    <a:lnTo>
                      <a:pt x="42" y="91"/>
                    </a:lnTo>
                    <a:lnTo>
                      <a:pt x="58" y="86"/>
                    </a:lnTo>
                    <a:lnTo>
                      <a:pt x="58" y="86"/>
                    </a:lnTo>
                    <a:lnTo>
                      <a:pt x="68" y="83"/>
                    </a:lnTo>
                    <a:lnTo>
                      <a:pt x="77" y="78"/>
                    </a:lnTo>
                    <a:lnTo>
                      <a:pt x="85" y="74"/>
                    </a:lnTo>
                    <a:lnTo>
                      <a:pt x="94" y="68"/>
                    </a:lnTo>
                    <a:lnTo>
                      <a:pt x="107" y="54"/>
                    </a:lnTo>
                    <a:lnTo>
                      <a:pt x="113" y="49"/>
                    </a:lnTo>
                    <a:lnTo>
                      <a:pt x="118" y="42"/>
                    </a:lnTo>
                    <a:lnTo>
                      <a:pt x="121" y="35"/>
                    </a:lnTo>
                    <a:lnTo>
                      <a:pt x="122" y="30"/>
                    </a:lnTo>
                    <a:lnTo>
                      <a:pt x="122" y="25"/>
                    </a:lnTo>
                    <a:lnTo>
                      <a:pt x="120" y="20"/>
                    </a:lnTo>
                    <a:lnTo>
                      <a:pt x="115" y="16"/>
                    </a:lnTo>
                    <a:lnTo>
                      <a:pt x="110" y="14"/>
                    </a:lnTo>
                    <a:lnTo>
                      <a:pt x="102" y="12"/>
                    </a:lnTo>
                    <a:lnTo>
                      <a:pt x="91" y="12"/>
                    </a:lnTo>
                    <a:lnTo>
                      <a:pt x="91" y="12"/>
                    </a:lnTo>
                    <a:lnTo>
                      <a:pt x="129" y="3"/>
                    </a:lnTo>
                    <a:lnTo>
                      <a:pt x="147" y="1"/>
                    </a:lnTo>
                    <a:lnTo>
                      <a:pt x="163" y="0"/>
                    </a:lnTo>
                    <a:lnTo>
                      <a:pt x="178" y="0"/>
                    </a:lnTo>
                    <a:lnTo>
                      <a:pt x="189" y="1"/>
                    </a:lnTo>
                    <a:lnTo>
                      <a:pt x="194" y="4"/>
                    </a:lnTo>
                    <a:lnTo>
                      <a:pt x="198" y="7"/>
                    </a:lnTo>
                    <a:lnTo>
                      <a:pt x="201" y="10"/>
                    </a:lnTo>
                    <a:lnTo>
                      <a:pt x="203" y="1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Freeform 146">
                <a:extLst>
                  <a:ext uri="{FF2B5EF4-FFF2-40B4-BE49-F238E27FC236}">
                    <a16:creationId xmlns:a16="http://schemas.microsoft.com/office/drawing/2014/main" xmlns="" id="{765710AD-3D29-485E-A0E6-CA97CC496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8788" y="1506538"/>
                <a:ext cx="647700" cy="341312"/>
              </a:xfrm>
              <a:custGeom>
                <a:avLst/>
                <a:gdLst>
                  <a:gd name="T0" fmla="*/ 380 w 408"/>
                  <a:gd name="T1" fmla="*/ 0 h 215"/>
                  <a:gd name="T2" fmla="*/ 380 w 408"/>
                  <a:gd name="T3" fmla="*/ 0 h 215"/>
                  <a:gd name="T4" fmla="*/ 350 w 408"/>
                  <a:gd name="T5" fmla="*/ 6 h 215"/>
                  <a:gd name="T6" fmla="*/ 320 w 408"/>
                  <a:gd name="T7" fmla="*/ 14 h 215"/>
                  <a:gd name="T8" fmla="*/ 288 w 408"/>
                  <a:gd name="T9" fmla="*/ 25 h 215"/>
                  <a:gd name="T10" fmla="*/ 257 w 408"/>
                  <a:gd name="T11" fmla="*/ 38 h 215"/>
                  <a:gd name="T12" fmla="*/ 226 w 408"/>
                  <a:gd name="T13" fmla="*/ 51 h 215"/>
                  <a:gd name="T14" fmla="*/ 194 w 408"/>
                  <a:gd name="T15" fmla="*/ 66 h 215"/>
                  <a:gd name="T16" fmla="*/ 165 w 408"/>
                  <a:gd name="T17" fmla="*/ 81 h 215"/>
                  <a:gd name="T18" fmla="*/ 135 w 408"/>
                  <a:gd name="T19" fmla="*/ 98 h 215"/>
                  <a:gd name="T20" fmla="*/ 107 w 408"/>
                  <a:gd name="T21" fmla="*/ 113 h 215"/>
                  <a:gd name="T22" fmla="*/ 83 w 408"/>
                  <a:gd name="T23" fmla="*/ 129 h 215"/>
                  <a:gd name="T24" fmla="*/ 60 w 408"/>
                  <a:gd name="T25" fmla="*/ 144 h 215"/>
                  <a:gd name="T26" fmla="*/ 41 w 408"/>
                  <a:gd name="T27" fmla="*/ 159 h 215"/>
                  <a:gd name="T28" fmla="*/ 24 w 408"/>
                  <a:gd name="T29" fmla="*/ 172 h 215"/>
                  <a:gd name="T30" fmla="*/ 12 w 408"/>
                  <a:gd name="T31" fmla="*/ 186 h 215"/>
                  <a:gd name="T32" fmla="*/ 4 w 408"/>
                  <a:gd name="T33" fmla="*/ 197 h 215"/>
                  <a:gd name="T34" fmla="*/ 1 w 408"/>
                  <a:gd name="T35" fmla="*/ 201 h 215"/>
                  <a:gd name="T36" fmla="*/ 0 w 408"/>
                  <a:gd name="T37" fmla="*/ 205 h 215"/>
                  <a:gd name="T38" fmla="*/ 0 w 408"/>
                  <a:gd name="T39" fmla="*/ 205 h 215"/>
                  <a:gd name="T40" fmla="*/ 0 w 408"/>
                  <a:gd name="T41" fmla="*/ 209 h 215"/>
                  <a:gd name="T42" fmla="*/ 0 w 408"/>
                  <a:gd name="T43" fmla="*/ 212 h 215"/>
                  <a:gd name="T44" fmla="*/ 3 w 408"/>
                  <a:gd name="T45" fmla="*/ 213 h 215"/>
                  <a:gd name="T46" fmla="*/ 5 w 408"/>
                  <a:gd name="T47" fmla="*/ 215 h 215"/>
                  <a:gd name="T48" fmla="*/ 13 w 408"/>
                  <a:gd name="T49" fmla="*/ 215 h 215"/>
                  <a:gd name="T50" fmla="*/ 24 w 408"/>
                  <a:gd name="T51" fmla="*/ 212 h 215"/>
                  <a:gd name="T52" fmla="*/ 39 w 408"/>
                  <a:gd name="T53" fmla="*/ 207 h 215"/>
                  <a:gd name="T54" fmla="*/ 56 w 408"/>
                  <a:gd name="T55" fmla="*/ 198 h 215"/>
                  <a:gd name="T56" fmla="*/ 95 w 408"/>
                  <a:gd name="T57" fmla="*/ 179 h 215"/>
                  <a:gd name="T58" fmla="*/ 141 w 408"/>
                  <a:gd name="T59" fmla="*/ 156 h 215"/>
                  <a:gd name="T60" fmla="*/ 190 w 408"/>
                  <a:gd name="T61" fmla="*/ 132 h 215"/>
                  <a:gd name="T62" fmla="*/ 241 w 408"/>
                  <a:gd name="T63" fmla="*/ 108 h 215"/>
                  <a:gd name="T64" fmla="*/ 267 w 408"/>
                  <a:gd name="T65" fmla="*/ 99 h 215"/>
                  <a:gd name="T66" fmla="*/ 290 w 408"/>
                  <a:gd name="T67" fmla="*/ 91 h 215"/>
                  <a:gd name="T68" fmla="*/ 290 w 408"/>
                  <a:gd name="T69" fmla="*/ 91 h 215"/>
                  <a:gd name="T70" fmla="*/ 312 w 408"/>
                  <a:gd name="T71" fmla="*/ 84 h 215"/>
                  <a:gd name="T72" fmla="*/ 332 w 408"/>
                  <a:gd name="T73" fmla="*/ 76 h 215"/>
                  <a:gd name="T74" fmla="*/ 350 w 408"/>
                  <a:gd name="T75" fmla="*/ 68 h 215"/>
                  <a:gd name="T76" fmla="*/ 365 w 408"/>
                  <a:gd name="T77" fmla="*/ 59 h 215"/>
                  <a:gd name="T78" fmla="*/ 377 w 408"/>
                  <a:gd name="T79" fmla="*/ 51 h 215"/>
                  <a:gd name="T80" fmla="*/ 388 w 408"/>
                  <a:gd name="T81" fmla="*/ 43 h 215"/>
                  <a:gd name="T82" fmla="*/ 396 w 408"/>
                  <a:gd name="T83" fmla="*/ 35 h 215"/>
                  <a:gd name="T84" fmla="*/ 403 w 408"/>
                  <a:gd name="T85" fmla="*/ 28 h 215"/>
                  <a:gd name="T86" fmla="*/ 407 w 408"/>
                  <a:gd name="T87" fmla="*/ 20 h 215"/>
                  <a:gd name="T88" fmla="*/ 408 w 408"/>
                  <a:gd name="T89" fmla="*/ 14 h 215"/>
                  <a:gd name="T90" fmla="*/ 408 w 408"/>
                  <a:gd name="T91" fmla="*/ 9 h 215"/>
                  <a:gd name="T92" fmla="*/ 407 w 408"/>
                  <a:gd name="T93" fmla="*/ 5 h 215"/>
                  <a:gd name="T94" fmla="*/ 403 w 408"/>
                  <a:gd name="T95" fmla="*/ 1 h 215"/>
                  <a:gd name="T96" fmla="*/ 397 w 408"/>
                  <a:gd name="T97" fmla="*/ 0 h 215"/>
                  <a:gd name="T98" fmla="*/ 389 w 408"/>
                  <a:gd name="T99" fmla="*/ 0 h 215"/>
                  <a:gd name="T100" fmla="*/ 380 w 408"/>
                  <a:gd name="T101" fmla="*/ 0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08" h="215">
                    <a:moveTo>
                      <a:pt x="380" y="0"/>
                    </a:moveTo>
                    <a:lnTo>
                      <a:pt x="380" y="0"/>
                    </a:lnTo>
                    <a:lnTo>
                      <a:pt x="350" y="6"/>
                    </a:lnTo>
                    <a:lnTo>
                      <a:pt x="320" y="14"/>
                    </a:lnTo>
                    <a:lnTo>
                      <a:pt x="288" y="25"/>
                    </a:lnTo>
                    <a:lnTo>
                      <a:pt x="257" y="38"/>
                    </a:lnTo>
                    <a:lnTo>
                      <a:pt x="226" y="51"/>
                    </a:lnTo>
                    <a:lnTo>
                      <a:pt x="194" y="66"/>
                    </a:lnTo>
                    <a:lnTo>
                      <a:pt x="165" y="81"/>
                    </a:lnTo>
                    <a:lnTo>
                      <a:pt x="135" y="98"/>
                    </a:lnTo>
                    <a:lnTo>
                      <a:pt x="107" y="113"/>
                    </a:lnTo>
                    <a:lnTo>
                      <a:pt x="83" y="129"/>
                    </a:lnTo>
                    <a:lnTo>
                      <a:pt x="60" y="144"/>
                    </a:lnTo>
                    <a:lnTo>
                      <a:pt x="41" y="159"/>
                    </a:lnTo>
                    <a:lnTo>
                      <a:pt x="24" y="172"/>
                    </a:lnTo>
                    <a:lnTo>
                      <a:pt x="12" y="186"/>
                    </a:lnTo>
                    <a:lnTo>
                      <a:pt x="4" y="197"/>
                    </a:lnTo>
                    <a:lnTo>
                      <a:pt x="1" y="201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0" y="209"/>
                    </a:lnTo>
                    <a:lnTo>
                      <a:pt x="0" y="212"/>
                    </a:lnTo>
                    <a:lnTo>
                      <a:pt x="3" y="213"/>
                    </a:lnTo>
                    <a:lnTo>
                      <a:pt x="5" y="215"/>
                    </a:lnTo>
                    <a:lnTo>
                      <a:pt x="13" y="215"/>
                    </a:lnTo>
                    <a:lnTo>
                      <a:pt x="24" y="212"/>
                    </a:lnTo>
                    <a:lnTo>
                      <a:pt x="39" y="207"/>
                    </a:lnTo>
                    <a:lnTo>
                      <a:pt x="56" y="198"/>
                    </a:lnTo>
                    <a:lnTo>
                      <a:pt x="95" y="179"/>
                    </a:lnTo>
                    <a:lnTo>
                      <a:pt x="141" y="156"/>
                    </a:lnTo>
                    <a:lnTo>
                      <a:pt x="190" y="132"/>
                    </a:lnTo>
                    <a:lnTo>
                      <a:pt x="241" y="108"/>
                    </a:lnTo>
                    <a:lnTo>
                      <a:pt x="267" y="99"/>
                    </a:lnTo>
                    <a:lnTo>
                      <a:pt x="290" y="91"/>
                    </a:lnTo>
                    <a:lnTo>
                      <a:pt x="290" y="91"/>
                    </a:lnTo>
                    <a:lnTo>
                      <a:pt x="312" y="84"/>
                    </a:lnTo>
                    <a:lnTo>
                      <a:pt x="332" y="76"/>
                    </a:lnTo>
                    <a:lnTo>
                      <a:pt x="350" y="68"/>
                    </a:lnTo>
                    <a:lnTo>
                      <a:pt x="365" y="59"/>
                    </a:lnTo>
                    <a:lnTo>
                      <a:pt x="377" y="51"/>
                    </a:lnTo>
                    <a:lnTo>
                      <a:pt x="388" y="43"/>
                    </a:lnTo>
                    <a:lnTo>
                      <a:pt x="396" y="35"/>
                    </a:lnTo>
                    <a:lnTo>
                      <a:pt x="403" y="28"/>
                    </a:lnTo>
                    <a:lnTo>
                      <a:pt x="407" y="20"/>
                    </a:lnTo>
                    <a:lnTo>
                      <a:pt x="408" y="14"/>
                    </a:lnTo>
                    <a:lnTo>
                      <a:pt x="408" y="9"/>
                    </a:lnTo>
                    <a:lnTo>
                      <a:pt x="407" y="5"/>
                    </a:lnTo>
                    <a:lnTo>
                      <a:pt x="403" y="1"/>
                    </a:lnTo>
                    <a:lnTo>
                      <a:pt x="397" y="0"/>
                    </a:lnTo>
                    <a:lnTo>
                      <a:pt x="389" y="0"/>
                    </a:lnTo>
                    <a:lnTo>
                      <a:pt x="38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Freeform 147">
                <a:extLst>
                  <a:ext uri="{FF2B5EF4-FFF2-40B4-BE49-F238E27FC236}">
                    <a16:creationId xmlns:a16="http://schemas.microsoft.com/office/drawing/2014/main" xmlns="" id="{B2070FC8-9D5F-44C5-82FA-94ED2F2D7F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88675" y="2524125"/>
                <a:ext cx="396875" cy="398462"/>
              </a:xfrm>
              <a:custGeom>
                <a:avLst/>
                <a:gdLst>
                  <a:gd name="T0" fmla="*/ 125 w 250"/>
                  <a:gd name="T1" fmla="*/ 0 h 251"/>
                  <a:gd name="T2" fmla="*/ 151 w 250"/>
                  <a:gd name="T3" fmla="*/ 3 h 251"/>
                  <a:gd name="T4" fmla="*/ 174 w 250"/>
                  <a:gd name="T5" fmla="*/ 10 h 251"/>
                  <a:gd name="T6" fmla="*/ 196 w 250"/>
                  <a:gd name="T7" fmla="*/ 22 h 251"/>
                  <a:gd name="T8" fmla="*/ 214 w 250"/>
                  <a:gd name="T9" fmla="*/ 37 h 251"/>
                  <a:gd name="T10" fmla="*/ 228 w 250"/>
                  <a:gd name="T11" fmla="*/ 56 h 251"/>
                  <a:gd name="T12" fmla="*/ 241 w 250"/>
                  <a:gd name="T13" fmla="*/ 76 h 251"/>
                  <a:gd name="T14" fmla="*/ 248 w 250"/>
                  <a:gd name="T15" fmla="*/ 101 h 251"/>
                  <a:gd name="T16" fmla="*/ 250 w 250"/>
                  <a:gd name="T17" fmla="*/ 125 h 251"/>
                  <a:gd name="T18" fmla="*/ 250 w 250"/>
                  <a:gd name="T19" fmla="*/ 139 h 251"/>
                  <a:gd name="T20" fmla="*/ 245 w 250"/>
                  <a:gd name="T21" fmla="*/ 163 h 251"/>
                  <a:gd name="T22" fmla="*/ 235 w 250"/>
                  <a:gd name="T23" fmla="*/ 185 h 251"/>
                  <a:gd name="T24" fmla="*/ 222 w 250"/>
                  <a:gd name="T25" fmla="*/ 206 h 251"/>
                  <a:gd name="T26" fmla="*/ 205 w 250"/>
                  <a:gd name="T27" fmla="*/ 222 h 251"/>
                  <a:gd name="T28" fmla="*/ 185 w 250"/>
                  <a:gd name="T29" fmla="*/ 236 h 251"/>
                  <a:gd name="T30" fmla="*/ 162 w 250"/>
                  <a:gd name="T31" fmla="*/ 245 h 251"/>
                  <a:gd name="T32" fmla="*/ 137 w 250"/>
                  <a:gd name="T33" fmla="*/ 251 h 251"/>
                  <a:gd name="T34" fmla="*/ 125 w 250"/>
                  <a:gd name="T35" fmla="*/ 251 h 251"/>
                  <a:gd name="T36" fmla="*/ 101 w 250"/>
                  <a:gd name="T37" fmla="*/ 248 h 251"/>
                  <a:gd name="T38" fmla="*/ 76 w 250"/>
                  <a:gd name="T39" fmla="*/ 241 h 251"/>
                  <a:gd name="T40" fmla="*/ 56 w 250"/>
                  <a:gd name="T41" fmla="*/ 229 h 251"/>
                  <a:gd name="T42" fmla="*/ 37 w 250"/>
                  <a:gd name="T43" fmla="*/ 214 h 251"/>
                  <a:gd name="T44" fmla="*/ 22 w 250"/>
                  <a:gd name="T45" fmla="*/ 196 h 251"/>
                  <a:gd name="T46" fmla="*/ 9 w 250"/>
                  <a:gd name="T47" fmla="*/ 174 h 251"/>
                  <a:gd name="T48" fmla="*/ 3 w 250"/>
                  <a:gd name="T49" fmla="*/ 151 h 251"/>
                  <a:gd name="T50" fmla="*/ 0 w 250"/>
                  <a:gd name="T51" fmla="*/ 125 h 251"/>
                  <a:gd name="T52" fmla="*/ 1 w 250"/>
                  <a:gd name="T53" fmla="*/ 112 h 251"/>
                  <a:gd name="T54" fmla="*/ 3 w 250"/>
                  <a:gd name="T55" fmla="*/ 121 h 251"/>
                  <a:gd name="T56" fmla="*/ 12 w 250"/>
                  <a:gd name="T57" fmla="*/ 146 h 251"/>
                  <a:gd name="T58" fmla="*/ 33 w 250"/>
                  <a:gd name="T59" fmla="*/ 173 h 251"/>
                  <a:gd name="T60" fmla="*/ 64 w 250"/>
                  <a:gd name="T61" fmla="*/ 192 h 251"/>
                  <a:gd name="T62" fmla="*/ 80 w 250"/>
                  <a:gd name="T63" fmla="*/ 196 h 251"/>
                  <a:gd name="T64" fmla="*/ 99 w 250"/>
                  <a:gd name="T65" fmla="*/ 199 h 251"/>
                  <a:gd name="T66" fmla="*/ 109 w 250"/>
                  <a:gd name="T67" fmla="*/ 198 h 251"/>
                  <a:gd name="T68" fmla="*/ 128 w 250"/>
                  <a:gd name="T69" fmla="*/ 193 h 251"/>
                  <a:gd name="T70" fmla="*/ 145 w 250"/>
                  <a:gd name="T71" fmla="*/ 187 h 251"/>
                  <a:gd name="T72" fmla="*/ 162 w 250"/>
                  <a:gd name="T73" fmla="*/ 176 h 251"/>
                  <a:gd name="T74" fmla="*/ 175 w 250"/>
                  <a:gd name="T75" fmla="*/ 162 h 251"/>
                  <a:gd name="T76" fmla="*/ 186 w 250"/>
                  <a:gd name="T77" fmla="*/ 147 h 251"/>
                  <a:gd name="T78" fmla="*/ 193 w 250"/>
                  <a:gd name="T79" fmla="*/ 129 h 251"/>
                  <a:gd name="T80" fmla="*/ 197 w 250"/>
                  <a:gd name="T81" fmla="*/ 109 h 251"/>
                  <a:gd name="T82" fmla="*/ 199 w 250"/>
                  <a:gd name="T83" fmla="*/ 99 h 251"/>
                  <a:gd name="T84" fmla="*/ 196 w 250"/>
                  <a:gd name="T85" fmla="*/ 80 h 251"/>
                  <a:gd name="T86" fmla="*/ 192 w 250"/>
                  <a:gd name="T87" fmla="*/ 64 h 251"/>
                  <a:gd name="T88" fmla="*/ 173 w 250"/>
                  <a:gd name="T89" fmla="*/ 34 h 251"/>
                  <a:gd name="T90" fmla="*/ 145 w 250"/>
                  <a:gd name="T91" fmla="*/ 12 h 251"/>
                  <a:gd name="T92" fmla="*/ 121 w 250"/>
                  <a:gd name="T93" fmla="*/ 3 h 251"/>
                  <a:gd name="T94" fmla="*/ 111 w 250"/>
                  <a:gd name="T95" fmla="*/ 1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50" h="251">
                    <a:moveTo>
                      <a:pt x="125" y="0"/>
                    </a:moveTo>
                    <a:lnTo>
                      <a:pt x="125" y="0"/>
                    </a:lnTo>
                    <a:lnTo>
                      <a:pt x="137" y="1"/>
                    </a:lnTo>
                    <a:lnTo>
                      <a:pt x="151" y="3"/>
                    </a:lnTo>
                    <a:lnTo>
                      <a:pt x="162" y="5"/>
                    </a:lnTo>
                    <a:lnTo>
                      <a:pt x="174" y="10"/>
                    </a:lnTo>
                    <a:lnTo>
                      <a:pt x="185" y="15"/>
                    </a:lnTo>
                    <a:lnTo>
                      <a:pt x="196" y="22"/>
                    </a:lnTo>
                    <a:lnTo>
                      <a:pt x="205" y="29"/>
                    </a:lnTo>
                    <a:lnTo>
                      <a:pt x="214" y="37"/>
                    </a:lnTo>
                    <a:lnTo>
                      <a:pt x="222" y="46"/>
                    </a:lnTo>
                    <a:lnTo>
                      <a:pt x="228" y="56"/>
                    </a:lnTo>
                    <a:lnTo>
                      <a:pt x="235" y="65"/>
                    </a:lnTo>
                    <a:lnTo>
                      <a:pt x="241" y="76"/>
                    </a:lnTo>
                    <a:lnTo>
                      <a:pt x="245" y="89"/>
                    </a:lnTo>
                    <a:lnTo>
                      <a:pt x="248" y="101"/>
                    </a:lnTo>
                    <a:lnTo>
                      <a:pt x="250" y="113"/>
                    </a:lnTo>
                    <a:lnTo>
                      <a:pt x="250" y="125"/>
                    </a:lnTo>
                    <a:lnTo>
                      <a:pt x="250" y="125"/>
                    </a:lnTo>
                    <a:lnTo>
                      <a:pt x="250" y="139"/>
                    </a:lnTo>
                    <a:lnTo>
                      <a:pt x="248" y="151"/>
                    </a:lnTo>
                    <a:lnTo>
                      <a:pt x="245" y="163"/>
                    </a:lnTo>
                    <a:lnTo>
                      <a:pt x="241" y="174"/>
                    </a:lnTo>
                    <a:lnTo>
                      <a:pt x="235" y="185"/>
                    </a:lnTo>
                    <a:lnTo>
                      <a:pt x="228" y="196"/>
                    </a:lnTo>
                    <a:lnTo>
                      <a:pt x="222" y="206"/>
                    </a:lnTo>
                    <a:lnTo>
                      <a:pt x="214" y="214"/>
                    </a:lnTo>
                    <a:lnTo>
                      <a:pt x="205" y="222"/>
                    </a:lnTo>
                    <a:lnTo>
                      <a:pt x="196" y="229"/>
                    </a:lnTo>
                    <a:lnTo>
                      <a:pt x="185" y="236"/>
                    </a:lnTo>
                    <a:lnTo>
                      <a:pt x="174" y="241"/>
                    </a:lnTo>
                    <a:lnTo>
                      <a:pt x="162" y="245"/>
                    </a:lnTo>
                    <a:lnTo>
                      <a:pt x="151" y="248"/>
                    </a:lnTo>
                    <a:lnTo>
                      <a:pt x="137" y="251"/>
                    </a:lnTo>
                    <a:lnTo>
                      <a:pt x="125" y="251"/>
                    </a:lnTo>
                    <a:lnTo>
                      <a:pt x="125" y="251"/>
                    </a:lnTo>
                    <a:lnTo>
                      <a:pt x="113" y="251"/>
                    </a:lnTo>
                    <a:lnTo>
                      <a:pt x="101" y="248"/>
                    </a:lnTo>
                    <a:lnTo>
                      <a:pt x="88" y="245"/>
                    </a:lnTo>
                    <a:lnTo>
                      <a:pt x="76" y="241"/>
                    </a:lnTo>
                    <a:lnTo>
                      <a:pt x="65" y="236"/>
                    </a:lnTo>
                    <a:lnTo>
                      <a:pt x="56" y="229"/>
                    </a:lnTo>
                    <a:lnTo>
                      <a:pt x="46" y="222"/>
                    </a:lnTo>
                    <a:lnTo>
                      <a:pt x="37" y="214"/>
                    </a:lnTo>
                    <a:lnTo>
                      <a:pt x="28" y="206"/>
                    </a:lnTo>
                    <a:lnTo>
                      <a:pt x="22" y="196"/>
                    </a:lnTo>
                    <a:lnTo>
                      <a:pt x="15" y="185"/>
                    </a:lnTo>
                    <a:lnTo>
                      <a:pt x="9" y="174"/>
                    </a:lnTo>
                    <a:lnTo>
                      <a:pt x="5" y="163"/>
                    </a:lnTo>
                    <a:lnTo>
                      <a:pt x="3" y="151"/>
                    </a:lnTo>
                    <a:lnTo>
                      <a:pt x="1" y="139"/>
                    </a:lnTo>
                    <a:lnTo>
                      <a:pt x="0" y="125"/>
                    </a:lnTo>
                    <a:lnTo>
                      <a:pt x="0" y="125"/>
                    </a:lnTo>
                    <a:lnTo>
                      <a:pt x="1" y="112"/>
                    </a:lnTo>
                    <a:lnTo>
                      <a:pt x="1" y="112"/>
                    </a:lnTo>
                    <a:lnTo>
                      <a:pt x="3" y="121"/>
                    </a:lnTo>
                    <a:lnTo>
                      <a:pt x="5" y="129"/>
                    </a:lnTo>
                    <a:lnTo>
                      <a:pt x="12" y="146"/>
                    </a:lnTo>
                    <a:lnTo>
                      <a:pt x="22" y="161"/>
                    </a:lnTo>
                    <a:lnTo>
                      <a:pt x="33" y="173"/>
                    </a:lnTo>
                    <a:lnTo>
                      <a:pt x="47" y="184"/>
                    </a:lnTo>
                    <a:lnTo>
                      <a:pt x="64" y="192"/>
                    </a:lnTo>
                    <a:lnTo>
                      <a:pt x="72" y="195"/>
                    </a:lnTo>
                    <a:lnTo>
                      <a:pt x="80" y="196"/>
                    </a:lnTo>
                    <a:lnTo>
                      <a:pt x="90" y="198"/>
                    </a:lnTo>
                    <a:lnTo>
                      <a:pt x="99" y="199"/>
                    </a:lnTo>
                    <a:lnTo>
                      <a:pt x="99" y="199"/>
                    </a:lnTo>
                    <a:lnTo>
                      <a:pt x="109" y="198"/>
                    </a:lnTo>
                    <a:lnTo>
                      <a:pt x="118" y="196"/>
                    </a:lnTo>
                    <a:lnTo>
                      <a:pt x="128" y="193"/>
                    </a:lnTo>
                    <a:lnTo>
                      <a:pt x="137" y="191"/>
                    </a:lnTo>
                    <a:lnTo>
                      <a:pt x="145" y="187"/>
                    </a:lnTo>
                    <a:lnTo>
                      <a:pt x="154" y="181"/>
                    </a:lnTo>
                    <a:lnTo>
                      <a:pt x="162" y="176"/>
                    </a:lnTo>
                    <a:lnTo>
                      <a:pt x="169" y="169"/>
                    </a:lnTo>
                    <a:lnTo>
                      <a:pt x="175" y="162"/>
                    </a:lnTo>
                    <a:lnTo>
                      <a:pt x="181" y="155"/>
                    </a:lnTo>
                    <a:lnTo>
                      <a:pt x="186" y="147"/>
                    </a:lnTo>
                    <a:lnTo>
                      <a:pt x="190" y="138"/>
                    </a:lnTo>
                    <a:lnTo>
                      <a:pt x="193" y="129"/>
                    </a:lnTo>
                    <a:lnTo>
                      <a:pt x="196" y="120"/>
                    </a:lnTo>
                    <a:lnTo>
                      <a:pt x="197" y="109"/>
                    </a:lnTo>
                    <a:lnTo>
                      <a:pt x="199" y="99"/>
                    </a:lnTo>
                    <a:lnTo>
                      <a:pt x="199" y="99"/>
                    </a:lnTo>
                    <a:lnTo>
                      <a:pt x="197" y="90"/>
                    </a:lnTo>
                    <a:lnTo>
                      <a:pt x="196" y="80"/>
                    </a:lnTo>
                    <a:lnTo>
                      <a:pt x="194" y="72"/>
                    </a:lnTo>
                    <a:lnTo>
                      <a:pt x="192" y="64"/>
                    </a:lnTo>
                    <a:lnTo>
                      <a:pt x="184" y="48"/>
                    </a:lnTo>
                    <a:lnTo>
                      <a:pt x="173" y="34"/>
                    </a:lnTo>
                    <a:lnTo>
                      <a:pt x="160" y="22"/>
                    </a:lnTo>
                    <a:lnTo>
                      <a:pt x="145" y="12"/>
                    </a:lnTo>
                    <a:lnTo>
                      <a:pt x="129" y="5"/>
                    </a:lnTo>
                    <a:lnTo>
                      <a:pt x="121" y="3"/>
                    </a:lnTo>
                    <a:lnTo>
                      <a:pt x="111" y="1"/>
                    </a:lnTo>
                    <a:lnTo>
                      <a:pt x="111" y="1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rgbClr val="EAED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Freeform 148">
                <a:extLst>
                  <a:ext uri="{FF2B5EF4-FFF2-40B4-BE49-F238E27FC236}">
                    <a16:creationId xmlns:a16="http://schemas.microsoft.com/office/drawing/2014/main" xmlns="" id="{5925A2C9-86CF-4FB7-8E28-F575628EAA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88675" y="2524125"/>
                <a:ext cx="396875" cy="398462"/>
              </a:xfrm>
              <a:custGeom>
                <a:avLst/>
                <a:gdLst>
                  <a:gd name="T0" fmla="*/ 125 w 250"/>
                  <a:gd name="T1" fmla="*/ 0 h 251"/>
                  <a:gd name="T2" fmla="*/ 151 w 250"/>
                  <a:gd name="T3" fmla="*/ 3 h 251"/>
                  <a:gd name="T4" fmla="*/ 174 w 250"/>
                  <a:gd name="T5" fmla="*/ 10 h 251"/>
                  <a:gd name="T6" fmla="*/ 196 w 250"/>
                  <a:gd name="T7" fmla="*/ 22 h 251"/>
                  <a:gd name="T8" fmla="*/ 214 w 250"/>
                  <a:gd name="T9" fmla="*/ 37 h 251"/>
                  <a:gd name="T10" fmla="*/ 228 w 250"/>
                  <a:gd name="T11" fmla="*/ 56 h 251"/>
                  <a:gd name="T12" fmla="*/ 241 w 250"/>
                  <a:gd name="T13" fmla="*/ 76 h 251"/>
                  <a:gd name="T14" fmla="*/ 248 w 250"/>
                  <a:gd name="T15" fmla="*/ 101 h 251"/>
                  <a:gd name="T16" fmla="*/ 250 w 250"/>
                  <a:gd name="T17" fmla="*/ 125 h 251"/>
                  <a:gd name="T18" fmla="*/ 250 w 250"/>
                  <a:gd name="T19" fmla="*/ 139 h 251"/>
                  <a:gd name="T20" fmla="*/ 245 w 250"/>
                  <a:gd name="T21" fmla="*/ 163 h 251"/>
                  <a:gd name="T22" fmla="*/ 235 w 250"/>
                  <a:gd name="T23" fmla="*/ 185 h 251"/>
                  <a:gd name="T24" fmla="*/ 222 w 250"/>
                  <a:gd name="T25" fmla="*/ 206 h 251"/>
                  <a:gd name="T26" fmla="*/ 205 w 250"/>
                  <a:gd name="T27" fmla="*/ 222 h 251"/>
                  <a:gd name="T28" fmla="*/ 185 w 250"/>
                  <a:gd name="T29" fmla="*/ 236 h 251"/>
                  <a:gd name="T30" fmla="*/ 162 w 250"/>
                  <a:gd name="T31" fmla="*/ 245 h 251"/>
                  <a:gd name="T32" fmla="*/ 137 w 250"/>
                  <a:gd name="T33" fmla="*/ 251 h 251"/>
                  <a:gd name="T34" fmla="*/ 125 w 250"/>
                  <a:gd name="T35" fmla="*/ 251 h 251"/>
                  <a:gd name="T36" fmla="*/ 101 w 250"/>
                  <a:gd name="T37" fmla="*/ 248 h 251"/>
                  <a:gd name="T38" fmla="*/ 76 w 250"/>
                  <a:gd name="T39" fmla="*/ 241 h 251"/>
                  <a:gd name="T40" fmla="*/ 56 w 250"/>
                  <a:gd name="T41" fmla="*/ 229 h 251"/>
                  <a:gd name="T42" fmla="*/ 37 w 250"/>
                  <a:gd name="T43" fmla="*/ 214 h 251"/>
                  <a:gd name="T44" fmla="*/ 22 w 250"/>
                  <a:gd name="T45" fmla="*/ 196 h 251"/>
                  <a:gd name="T46" fmla="*/ 9 w 250"/>
                  <a:gd name="T47" fmla="*/ 174 h 251"/>
                  <a:gd name="T48" fmla="*/ 3 w 250"/>
                  <a:gd name="T49" fmla="*/ 151 h 251"/>
                  <a:gd name="T50" fmla="*/ 0 w 250"/>
                  <a:gd name="T51" fmla="*/ 125 h 251"/>
                  <a:gd name="T52" fmla="*/ 1 w 250"/>
                  <a:gd name="T53" fmla="*/ 112 h 251"/>
                  <a:gd name="T54" fmla="*/ 3 w 250"/>
                  <a:gd name="T55" fmla="*/ 121 h 251"/>
                  <a:gd name="T56" fmla="*/ 12 w 250"/>
                  <a:gd name="T57" fmla="*/ 146 h 251"/>
                  <a:gd name="T58" fmla="*/ 33 w 250"/>
                  <a:gd name="T59" fmla="*/ 173 h 251"/>
                  <a:gd name="T60" fmla="*/ 64 w 250"/>
                  <a:gd name="T61" fmla="*/ 192 h 251"/>
                  <a:gd name="T62" fmla="*/ 80 w 250"/>
                  <a:gd name="T63" fmla="*/ 196 h 251"/>
                  <a:gd name="T64" fmla="*/ 99 w 250"/>
                  <a:gd name="T65" fmla="*/ 199 h 251"/>
                  <a:gd name="T66" fmla="*/ 109 w 250"/>
                  <a:gd name="T67" fmla="*/ 198 h 251"/>
                  <a:gd name="T68" fmla="*/ 128 w 250"/>
                  <a:gd name="T69" fmla="*/ 193 h 251"/>
                  <a:gd name="T70" fmla="*/ 145 w 250"/>
                  <a:gd name="T71" fmla="*/ 187 h 251"/>
                  <a:gd name="T72" fmla="*/ 162 w 250"/>
                  <a:gd name="T73" fmla="*/ 176 h 251"/>
                  <a:gd name="T74" fmla="*/ 175 w 250"/>
                  <a:gd name="T75" fmla="*/ 162 h 251"/>
                  <a:gd name="T76" fmla="*/ 186 w 250"/>
                  <a:gd name="T77" fmla="*/ 147 h 251"/>
                  <a:gd name="T78" fmla="*/ 193 w 250"/>
                  <a:gd name="T79" fmla="*/ 129 h 251"/>
                  <a:gd name="T80" fmla="*/ 197 w 250"/>
                  <a:gd name="T81" fmla="*/ 109 h 251"/>
                  <a:gd name="T82" fmla="*/ 199 w 250"/>
                  <a:gd name="T83" fmla="*/ 99 h 251"/>
                  <a:gd name="T84" fmla="*/ 196 w 250"/>
                  <a:gd name="T85" fmla="*/ 80 h 251"/>
                  <a:gd name="T86" fmla="*/ 192 w 250"/>
                  <a:gd name="T87" fmla="*/ 64 h 251"/>
                  <a:gd name="T88" fmla="*/ 173 w 250"/>
                  <a:gd name="T89" fmla="*/ 34 h 251"/>
                  <a:gd name="T90" fmla="*/ 145 w 250"/>
                  <a:gd name="T91" fmla="*/ 12 h 251"/>
                  <a:gd name="T92" fmla="*/ 121 w 250"/>
                  <a:gd name="T93" fmla="*/ 3 h 251"/>
                  <a:gd name="T94" fmla="*/ 111 w 250"/>
                  <a:gd name="T95" fmla="*/ 1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50" h="251">
                    <a:moveTo>
                      <a:pt x="125" y="0"/>
                    </a:moveTo>
                    <a:lnTo>
                      <a:pt x="125" y="0"/>
                    </a:lnTo>
                    <a:lnTo>
                      <a:pt x="137" y="1"/>
                    </a:lnTo>
                    <a:lnTo>
                      <a:pt x="151" y="3"/>
                    </a:lnTo>
                    <a:lnTo>
                      <a:pt x="162" y="5"/>
                    </a:lnTo>
                    <a:lnTo>
                      <a:pt x="174" y="10"/>
                    </a:lnTo>
                    <a:lnTo>
                      <a:pt x="185" y="15"/>
                    </a:lnTo>
                    <a:lnTo>
                      <a:pt x="196" y="22"/>
                    </a:lnTo>
                    <a:lnTo>
                      <a:pt x="205" y="29"/>
                    </a:lnTo>
                    <a:lnTo>
                      <a:pt x="214" y="37"/>
                    </a:lnTo>
                    <a:lnTo>
                      <a:pt x="222" y="46"/>
                    </a:lnTo>
                    <a:lnTo>
                      <a:pt x="228" y="56"/>
                    </a:lnTo>
                    <a:lnTo>
                      <a:pt x="235" y="65"/>
                    </a:lnTo>
                    <a:lnTo>
                      <a:pt x="241" y="76"/>
                    </a:lnTo>
                    <a:lnTo>
                      <a:pt x="245" y="89"/>
                    </a:lnTo>
                    <a:lnTo>
                      <a:pt x="248" y="101"/>
                    </a:lnTo>
                    <a:lnTo>
                      <a:pt x="250" y="113"/>
                    </a:lnTo>
                    <a:lnTo>
                      <a:pt x="250" y="125"/>
                    </a:lnTo>
                    <a:lnTo>
                      <a:pt x="250" y="125"/>
                    </a:lnTo>
                    <a:lnTo>
                      <a:pt x="250" y="139"/>
                    </a:lnTo>
                    <a:lnTo>
                      <a:pt x="248" y="151"/>
                    </a:lnTo>
                    <a:lnTo>
                      <a:pt x="245" y="163"/>
                    </a:lnTo>
                    <a:lnTo>
                      <a:pt x="241" y="174"/>
                    </a:lnTo>
                    <a:lnTo>
                      <a:pt x="235" y="185"/>
                    </a:lnTo>
                    <a:lnTo>
                      <a:pt x="228" y="196"/>
                    </a:lnTo>
                    <a:lnTo>
                      <a:pt x="222" y="206"/>
                    </a:lnTo>
                    <a:lnTo>
                      <a:pt x="214" y="214"/>
                    </a:lnTo>
                    <a:lnTo>
                      <a:pt x="205" y="222"/>
                    </a:lnTo>
                    <a:lnTo>
                      <a:pt x="196" y="229"/>
                    </a:lnTo>
                    <a:lnTo>
                      <a:pt x="185" y="236"/>
                    </a:lnTo>
                    <a:lnTo>
                      <a:pt x="174" y="241"/>
                    </a:lnTo>
                    <a:lnTo>
                      <a:pt x="162" y="245"/>
                    </a:lnTo>
                    <a:lnTo>
                      <a:pt x="151" y="248"/>
                    </a:lnTo>
                    <a:lnTo>
                      <a:pt x="137" y="251"/>
                    </a:lnTo>
                    <a:lnTo>
                      <a:pt x="125" y="251"/>
                    </a:lnTo>
                    <a:lnTo>
                      <a:pt x="125" y="251"/>
                    </a:lnTo>
                    <a:lnTo>
                      <a:pt x="113" y="251"/>
                    </a:lnTo>
                    <a:lnTo>
                      <a:pt x="101" y="248"/>
                    </a:lnTo>
                    <a:lnTo>
                      <a:pt x="88" y="245"/>
                    </a:lnTo>
                    <a:lnTo>
                      <a:pt x="76" y="241"/>
                    </a:lnTo>
                    <a:lnTo>
                      <a:pt x="65" y="236"/>
                    </a:lnTo>
                    <a:lnTo>
                      <a:pt x="56" y="229"/>
                    </a:lnTo>
                    <a:lnTo>
                      <a:pt x="46" y="222"/>
                    </a:lnTo>
                    <a:lnTo>
                      <a:pt x="37" y="214"/>
                    </a:lnTo>
                    <a:lnTo>
                      <a:pt x="28" y="206"/>
                    </a:lnTo>
                    <a:lnTo>
                      <a:pt x="22" y="196"/>
                    </a:lnTo>
                    <a:lnTo>
                      <a:pt x="15" y="185"/>
                    </a:lnTo>
                    <a:lnTo>
                      <a:pt x="9" y="174"/>
                    </a:lnTo>
                    <a:lnTo>
                      <a:pt x="5" y="163"/>
                    </a:lnTo>
                    <a:lnTo>
                      <a:pt x="3" y="151"/>
                    </a:lnTo>
                    <a:lnTo>
                      <a:pt x="1" y="139"/>
                    </a:lnTo>
                    <a:lnTo>
                      <a:pt x="0" y="125"/>
                    </a:lnTo>
                    <a:lnTo>
                      <a:pt x="0" y="125"/>
                    </a:lnTo>
                    <a:lnTo>
                      <a:pt x="1" y="112"/>
                    </a:lnTo>
                    <a:lnTo>
                      <a:pt x="1" y="112"/>
                    </a:lnTo>
                    <a:lnTo>
                      <a:pt x="3" y="121"/>
                    </a:lnTo>
                    <a:lnTo>
                      <a:pt x="5" y="129"/>
                    </a:lnTo>
                    <a:lnTo>
                      <a:pt x="12" y="146"/>
                    </a:lnTo>
                    <a:lnTo>
                      <a:pt x="22" y="161"/>
                    </a:lnTo>
                    <a:lnTo>
                      <a:pt x="33" y="173"/>
                    </a:lnTo>
                    <a:lnTo>
                      <a:pt x="47" y="184"/>
                    </a:lnTo>
                    <a:lnTo>
                      <a:pt x="64" y="192"/>
                    </a:lnTo>
                    <a:lnTo>
                      <a:pt x="72" y="195"/>
                    </a:lnTo>
                    <a:lnTo>
                      <a:pt x="80" y="196"/>
                    </a:lnTo>
                    <a:lnTo>
                      <a:pt x="90" y="198"/>
                    </a:lnTo>
                    <a:lnTo>
                      <a:pt x="99" y="199"/>
                    </a:lnTo>
                    <a:lnTo>
                      <a:pt x="99" y="199"/>
                    </a:lnTo>
                    <a:lnTo>
                      <a:pt x="109" y="198"/>
                    </a:lnTo>
                    <a:lnTo>
                      <a:pt x="118" y="196"/>
                    </a:lnTo>
                    <a:lnTo>
                      <a:pt x="128" y="193"/>
                    </a:lnTo>
                    <a:lnTo>
                      <a:pt x="137" y="191"/>
                    </a:lnTo>
                    <a:lnTo>
                      <a:pt x="145" y="187"/>
                    </a:lnTo>
                    <a:lnTo>
                      <a:pt x="154" y="181"/>
                    </a:lnTo>
                    <a:lnTo>
                      <a:pt x="162" y="176"/>
                    </a:lnTo>
                    <a:lnTo>
                      <a:pt x="169" y="169"/>
                    </a:lnTo>
                    <a:lnTo>
                      <a:pt x="175" y="162"/>
                    </a:lnTo>
                    <a:lnTo>
                      <a:pt x="181" y="155"/>
                    </a:lnTo>
                    <a:lnTo>
                      <a:pt x="186" y="147"/>
                    </a:lnTo>
                    <a:lnTo>
                      <a:pt x="190" y="138"/>
                    </a:lnTo>
                    <a:lnTo>
                      <a:pt x="193" y="129"/>
                    </a:lnTo>
                    <a:lnTo>
                      <a:pt x="196" y="120"/>
                    </a:lnTo>
                    <a:lnTo>
                      <a:pt x="197" y="109"/>
                    </a:lnTo>
                    <a:lnTo>
                      <a:pt x="199" y="99"/>
                    </a:lnTo>
                    <a:lnTo>
                      <a:pt x="199" y="99"/>
                    </a:lnTo>
                    <a:lnTo>
                      <a:pt x="197" y="90"/>
                    </a:lnTo>
                    <a:lnTo>
                      <a:pt x="196" y="80"/>
                    </a:lnTo>
                    <a:lnTo>
                      <a:pt x="194" y="72"/>
                    </a:lnTo>
                    <a:lnTo>
                      <a:pt x="192" y="64"/>
                    </a:lnTo>
                    <a:lnTo>
                      <a:pt x="184" y="48"/>
                    </a:lnTo>
                    <a:lnTo>
                      <a:pt x="173" y="34"/>
                    </a:lnTo>
                    <a:lnTo>
                      <a:pt x="160" y="22"/>
                    </a:lnTo>
                    <a:lnTo>
                      <a:pt x="145" y="12"/>
                    </a:lnTo>
                    <a:lnTo>
                      <a:pt x="129" y="5"/>
                    </a:lnTo>
                    <a:lnTo>
                      <a:pt x="121" y="3"/>
                    </a:lnTo>
                    <a:lnTo>
                      <a:pt x="111" y="1"/>
                    </a:lnTo>
                    <a:lnTo>
                      <a:pt x="111" y="1"/>
                    </a:lnTo>
                    <a:lnTo>
                      <a:pt x="12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Freeform 149">
                <a:extLst>
                  <a:ext uri="{FF2B5EF4-FFF2-40B4-BE49-F238E27FC236}">
                    <a16:creationId xmlns:a16="http://schemas.microsoft.com/office/drawing/2014/main" xmlns="" id="{70B6E6B0-D8E9-4871-9A27-8CEBBB156A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1050" y="2786063"/>
                <a:ext cx="296862" cy="193675"/>
              </a:xfrm>
              <a:custGeom>
                <a:avLst/>
                <a:gdLst>
                  <a:gd name="T0" fmla="*/ 94 w 187"/>
                  <a:gd name="T1" fmla="*/ 0 h 122"/>
                  <a:gd name="T2" fmla="*/ 130 w 187"/>
                  <a:gd name="T3" fmla="*/ 3 h 122"/>
                  <a:gd name="T4" fmla="*/ 159 w 187"/>
                  <a:gd name="T5" fmla="*/ 9 h 122"/>
                  <a:gd name="T6" fmla="*/ 179 w 187"/>
                  <a:gd name="T7" fmla="*/ 23 h 122"/>
                  <a:gd name="T8" fmla="*/ 185 w 187"/>
                  <a:gd name="T9" fmla="*/ 33 h 122"/>
                  <a:gd name="T10" fmla="*/ 187 w 187"/>
                  <a:gd name="T11" fmla="*/ 43 h 122"/>
                  <a:gd name="T12" fmla="*/ 186 w 187"/>
                  <a:gd name="T13" fmla="*/ 50 h 122"/>
                  <a:gd name="T14" fmla="*/ 179 w 187"/>
                  <a:gd name="T15" fmla="*/ 69 h 122"/>
                  <a:gd name="T16" fmla="*/ 159 w 187"/>
                  <a:gd name="T17" fmla="*/ 94 h 122"/>
                  <a:gd name="T18" fmla="*/ 130 w 187"/>
                  <a:gd name="T19" fmla="*/ 114 h 122"/>
                  <a:gd name="T20" fmla="*/ 113 w 187"/>
                  <a:gd name="T21" fmla="*/ 120 h 122"/>
                  <a:gd name="T22" fmla="*/ 94 w 187"/>
                  <a:gd name="T23" fmla="*/ 122 h 122"/>
                  <a:gd name="T24" fmla="*/ 84 w 187"/>
                  <a:gd name="T25" fmla="*/ 121 h 122"/>
                  <a:gd name="T26" fmla="*/ 66 w 187"/>
                  <a:gd name="T27" fmla="*/ 117 h 122"/>
                  <a:gd name="T28" fmla="*/ 42 w 187"/>
                  <a:gd name="T29" fmla="*/ 105 h 122"/>
                  <a:gd name="T30" fmla="*/ 16 w 187"/>
                  <a:gd name="T31" fmla="*/ 82 h 122"/>
                  <a:gd name="T32" fmla="*/ 2 w 187"/>
                  <a:gd name="T33" fmla="*/ 56 h 122"/>
                  <a:gd name="T34" fmla="*/ 0 w 187"/>
                  <a:gd name="T35" fmla="*/ 43 h 122"/>
                  <a:gd name="T36" fmla="*/ 1 w 187"/>
                  <a:gd name="T37" fmla="*/ 38 h 122"/>
                  <a:gd name="T38" fmla="*/ 4 w 187"/>
                  <a:gd name="T39" fmla="*/ 47 h 122"/>
                  <a:gd name="T40" fmla="*/ 15 w 187"/>
                  <a:gd name="T41" fmla="*/ 67 h 122"/>
                  <a:gd name="T42" fmla="*/ 34 w 187"/>
                  <a:gd name="T43" fmla="*/ 83 h 122"/>
                  <a:gd name="T44" fmla="*/ 58 w 187"/>
                  <a:gd name="T45" fmla="*/ 92 h 122"/>
                  <a:gd name="T46" fmla="*/ 72 w 187"/>
                  <a:gd name="T47" fmla="*/ 94 h 122"/>
                  <a:gd name="T48" fmla="*/ 87 w 187"/>
                  <a:gd name="T49" fmla="*/ 92 h 122"/>
                  <a:gd name="T50" fmla="*/ 113 w 187"/>
                  <a:gd name="T51" fmla="*/ 82 h 122"/>
                  <a:gd name="T52" fmla="*/ 132 w 187"/>
                  <a:gd name="T53" fmla="*/ 64 h 122"/>
                  <a:gd name="T54" fmla="*/ 143 w 187"/>
                  <a:gd name="T55" fmla="*/ 43 h 122"/>
                  <a:gd name="T56" fmla="*/ 144 w 187"/>
                  <a:gd name="T57" fmla="*/ 34 h 122"/>
                  <a:gd name="T58" fmla="*/ 140 w 187"/>
                  <a:gd name="T59" fmla="*/ 19 h 122"/>
                  <a:gd name="T60" fmla="*/ 126 w 187"/>
                  <a:gd name="T61" fmla="*/ 9 h 122"/>
                  <a:gd name="T62" fmla="*/ 107 w 187"/>
                  <a:gd name="T63" fmla="*/ 3 h 122"/>
                  <a:gd name="T64" fmla="*/ 83 w 187"/>
                  <a:gd name="T65" fmla="*/ 0 h 122"/>
                  <a:gd name="T66" fmla="*/ 94 w 187"/>
                  <a:gd name="T67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87" h="122">
                    <a:moveTo>
                      <a:pt x="94" y="0"/>
                    </a:moveTo>
                    <a:lnTo>
                      <a:pt x="94" y="0"/>
                    </a:lnTo>
                    <a:lnTo>
                      <a:pt x="113" y="0"/>
                    </a:lnTo>
                    <a:lnTo>
                      <a:pt x="130" y="3"/>
                    </a:lnTo>
                    <a:lnTo>
                      <a:pt x="145" y="5"/>
                    </a:lnTo>
                    <a:lnTo>
                      <a:pt x="159" y="9"/>
                    </a:lnTo>
                    <a:lnTo>
                      <a:pt x="171" y="16"/>
                    </a:lnTo>
                    <a:lnTo>
                      <a:pt x="179" y="23"/>
                    </a:lnTo>
                    <a:lnTo>
                      <a:pt x="183" y="28"/>
                    </a:lnTo>
                    <a:lnTo>
                      <a:pt x="185" y="33"/>
                    </a:lnTo>
                    <a:lnTo>
                      <a:pt x="186" y="38"/>
                    </a:lnTo>
                    <a:lnTo>
                      <a:pt x="187" y="43"/>
                    </a:lnTo>
                    <a:lnTo>
                      <a:pt x="187" y="43"/>
                    </a:lnTo>
                    <a:lnTo>
                      <a:pt x="186" y="50"/>
                    </a:lnTo>
                    <a:lnTo>
                      <a:pt x="185" y="56"/>
                    </a:lnTo>
                    <a:lnTo>
                      <a:pt x="179" y="69"/>
                    </a:lnTo>
                    <a:lnTo>
                      <a:pt x="171" y="82"/>
                    </a:lnTo>
                    <a:lnTo>
                      <a:pt x="159" y="94"/>
                    </a:lnTo>
                    <a:lnTo>
                      <a:pt x="145" y="105"/>
                    </a:lnTo>
                    <a:lnTo>
                      <a:pt x="130" y="114"/>
                    </a:lnTo>
                    <a:lnTo>
                      <a:pt x="121" y="117"/>
                    </a:lnTo>
                    <a:lnTo>
                      <a:pt x="113" y="120"/>
                    </a:lnTo>
                    <a:lnTo>
                      <a:pt x="103" y="121"/>
                    </a:lnTo>
                    <a:lnTo>
                      <a:pt x="94" y="122"/>
                    </a:lnTo>
                    <a:lnTo>
                      <a:pt x="94" y="122"/>
                    </a:lnTo>
                    <a:lnTo>
                      <a:pt x="84" y="121"/>
                    </a:lnTo>
                    <a:lnTo>
                      <a:pt x="74" y="120"/>
                    </a:lnTo>
                    <a:lnTo>
                      <a:pt x="66" y="117"/>
                    </a:lnTo>
                    <a:lnTo>
                      <a:pt x="57" y="114"/>
                    </a:lnTo>
                    <a:lnTo>
                      <a:pt x="42" y="105"/>
                    </a:lnTo>
                    <a:lnTo>
                      <a:pt x="27" y="94"/>
                    </a:lnTo>
                    <a:lnTo>
                      <a:pt x="16" y="82"/>
                    </a:lnTo>
                    <a:lnTo>
                      <a:pt x="8" y="69"/>
                    </a:lnTo>
                    <a:lnTo>
                      <a:pt x="2" y="56"/>
                    </a:lnTo>
                    <a:lnTo>
                      <a:pt x="1" y="50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1" y="38"/>
                    </a:lnTo>
                    <a:lnTo>
                      <a:pt x="1" y="38"/>
                    </a:lnTo>
                    <a:lnTo>
                      <a:pt x="4" y="47"/>
                    </a:lnTo>
                    <a:lnTo>
                      <a:pt x="8" y="57"/>
                    </a:lnTo>
                    <a:lnTo>
                      <a:pt x="15" y="67"/>
                    </a:lnTo>
                    <a:lnTo>
                      <a:pt x="24" y="75"/>
                    </a:lnTo>
                    <a:lnTo>
                      <a:pt x="34" y="83"/>
                    </a:lnTo>
                    <a:lnTo>
                      <a:pt x="46" y="88"/>
                    </a:lnTo>
                    <a:lnTo>
                      <a:pt x="58" y="92"/>
                    </a:lnTo>
                    <a:lnTo>
                      <a:pt x="72" y="94"/>
                    </a:lnTo>
                    <a:lnTo>
                      <a:pt x="72" y="94"/>
                    </a:lnTo>
                    <a:lnTo>
                      <a:pt x="80" y="94"/>
                    </a:lnTo>
                    <a:lnTo>
                      <a:pt x="87" y="92"/>
                    </a:lnTo>
                    <a:lnTo>
                      <a:pt x="100" y="88"/>
                    </a:lnTo>
                    <a:lnTo>
                      <a:pt x="113" y="82"/>
                    </a:lnTo>
                    <a:lnTo>
                      <a:pt x="123" y="73"/>
                    </a:lnTo>
                    <a:lnTo>
                      <a:pt x="132" y="64"/>
                    </a:lnTo>
                    <a:lnTo>
                      <a:pt x="138" y="53"/>
                    </a:lnTo>
                    <a:lnTo>
                      <a:pt x="143" y="43"/>
                    </a:lnTo>
                    <a:lnTo>
                      <a:pt x="144" y="34"/>
                    </a:lnTo>
                    <a:lnTo>
                      <a:pt x="144" y="34"/>
                    </a:lnTo>
                    <a:lnTo>
                      <a:pt x="144" y="26"/>
                    </a:lnTo>
                    <a:lnTo>
                      <a:pt x="140" y="19"/>
                    </a:lnTo>
                    <a:lnTo>
                      <a:pt x="134" y="13"/>
                    </a:lnTo>
                    <a:lnTo>
                      <a:pt x="126" y="9"/>
                    </a:lnTo>
                    <a:lnTo>
                      <a:pt x="118" y="5"/>
                    </a:lnTo>
                    <a:lnTo>
                      <a:pt x="107" y="3"/>
                    </a:lnTo>
                    <a:lnTo>
                      <a:pt x="95" y="1"/>
                    </a:lnTo>
                    <a:lnTo>
                      <a:pt x="83" y="0"/>
                    </a:lnTo>
                    <a:lnTo>
                      <a:pt x="83" y="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E5CD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150">
                <a:extLst>
                  <a:ext uri="{FF2B5EF4-FFF2-40B4-BE49-F238E27FC236}">
                    <a16:creationId xmlns:a16="http://schemas.microsoft.com/office/drawing/2014/main" xmlns="" id="{262934AB-135A-49FC-8D01-BA66733A2F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1050" y="2786063"/>
                <a:ext cx="296862" cy="193675"/>
              </a:xfrm>
              <a:custGeom>
                <a:avLst/>
                <a:gdLst>
                  <a:gd name="T0" fmla="*/ 94 w 187"/>
                  <a:gd name="T1" fmla="*/ 0 h 122"/>
                  <a:gd name="T2" fmla="*/ 130 w 187"/>
                  <a:gd name="T3" fmla="*/ 3 h 122"/>
                  <a:gd name="T4" fmla="*/ 159 w 187"/>
                  <a:gd name="T5" fmla="*/ 9 h 122"/>
                  <a:gd name="T6" fmla="*/ 179 w 187"/>
                  <a:gd name="T7" fmla="*/ 23 h 122"/>
                  <a:gd name="T8" fmla="*/ 185 w 187"/>
                  <a:gd name="T9" fmla="*/ 33 h 122"/>
                  <a:gd name="T10" fmla="*/ 187 w 187"/>
                  <a:gd name="T11" fmla="*/ 43 h 122"/>
                  <a:gd name="T12" fmla="*/ 186 w 187"/>
                  <a:gd name="T13" fmla="*/ 50 h 122"/>
                  <a:gd name="T14" fmla="*/ 179 w 187"/>
                  <a:gd name="T15" fmla="*/ 69 h 122"/>
                  <a:gd name="T16" fmla="*/ 159 w 187"/>
                  <a:gd name="T17" fmla="*/ 94 h 122"/>
                  <a:gd name="T18" fmla="*/ 130 w 187"/>
                  <a:gd name="T19" fmla="*/ 114 h 122"/>
                  <a:gd name="T20" fmla="*/ 113 w 187"/>
                  <a:gd name="T21" fmla="*/ 120 h 122"/>
                  <a:gd name="T22" fmla="*/ 94 w 187"/>
                  <a:gd name="T23" fmla="*/ 122 h 122"/>
                  <a:gd name="T24" fmla="*/ 84 w 187"/>
                  <a:gd name="T25" fmla="*/ 121 h 122"/>
                  <a:gd name="T26" fmla="*/ 66 w 187"/>
                  <a:gd name="T27" fmla="*/ 117 h 122"/>
                  <a:gd name="T28" fmla="*/ 42 w 187"/>
                  <a:gd name="T29" fmla="*/ 105 h 122"/>
                  <a:gd name="T30" fmla="*/ 16 w 187"/>
                  <a:gd name="T31" fmla="*/ 82 h 122"/>
                  <a:gd name="T32" fmla="*/ 2 w 187"/>
                  <a:gd name="T33" fmla="*/ 56 h 122"/>
                  <a:gd name="T34" fmla="*/ 0 w 187"/>
                  <a:gd name="T35" fmla="*/ 43 h 122"/>
                  <a:gd name="T36" fmla="*/ 1 w 187"/>
                  <a:gd name="T37" fmla="*/ 38 h 122"/>
                  <a:gd name="T38" fmla="*/ 4 w 187"/>
                  <a:gd name="T39" fmla="*/ 47 h 122"/>
                  <a:gd name="T40" fmla="*/ 15 w 187"/>
                  <a:gd name="T41" fmla="*/ 67 h 122"/>
                  <a:gd name="T42" fmla="*/ 34 w 187"/>
                  <a:gd name="T43" fmla="*/ 83 h 122"/>
                  <a:gd name="T44" fmla="*/ 58 w 187"/>
                  <a:gd name="T45" fmla="*/ 92 h 122"/>
                  <a:gd name="T46" fmla="*/ 72 w 187"/>
                  <a:gd name="T47" fmla="*/ 94 h 122"/>
                  <a:gd name="T48" fmla="*/ 87 w 187"/>
                  <a:gd name="T49" fmla="*/ 92 h 122"/>
                  <a:gd name="T50" fmla="*/ 113 w 187"/>
                  <a:gd name="T51" fmla="*/ 82 h 122"/>
                  <a:gd name="T52" fmla="*/ 132 w 187"/>
                  <a:gd name="T53" fmla="*/ 64 h 122"/>
                  <a:gd name="T54" fmla="*/ 143 w 187"/>
                  <a:gd name="T55" fmla="*/ 43 h 122"/>
                  <a:gd name="T56" fmla="*/ 144 w 187"/>
                  <a:gd name="T57" fmla="*/ 34 h 122"/>
                  <a:gd name="T58" fmla="*/ 140 w 187"/>
                  <a:gd name="T59" fmla="*/ 19 h 122"/>
                  <a:gd name="T60" fmla="*/ 126 w 187"/>
                  <a:gd name="T61" fmla="*/ 9 h 122"/>
                  <a:gd name="T62" fmla="*/ 107 w 187"/>
                  <a:gd name="T63" fmla="*/ 3 h 122"/>
                  <a:gd name="T64" fmla="*/ 83 w 187"/>
                  <a:gd name="T65" fmla="*/ 0 h 122"/>
                  <a:gd name="T66" fmla="*/ 94 w 187"/>
                  <a:gd name="T67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87" h="122">
                    <a:moveTo>
                      <a:pt x="94" y="0"/>
                    </a:moveTo>
                    <a:lnTo>
                      <a:pt x="94" y="0"/>
                    </a:lnTo>
                    <a:lnTo>
                      <a:pt x="113" y="0"/>
                    </a:lnTo>
                    <a:lnTo>
                      <a:pt x="130" y="3"/>
                    </a:lnTo>
                    <a:lnTo>
                      <a:pt x="145" y="5"/>
                    </a:lnTo>
                    <a:lnTo>
                      <a:pt x="159" y="9"/>
                    </a:lnTo>
                    <a:lnTo>
                      <a:pt x="171" y="16"/>
                    </a:lnTo>
                    <a:lnTo>
                      <a:pt x="179" y="23"/>
                    </a:lnTo>
                    <a:lnTo>
                      <a:pt x="183" y="28"/>
                    </a:lnTo>
                    <a:lnTo>
                      <a:pt x="185" y="33"/>
                    </a:lnTo>
                    <a:lnTo>
                      <a:pt x="186" y="38"/>
                    </a:lnTo>
                    <a:lnTo>
                      <a:pt x="187" y="43"/>
                    </a:lnTo>
                    <a:lnTo>
                      <a:pt x="187" y="43"/>
                    </a:lnTo>
                    <a:lnTo>
                      <a:pt x="186" y="50"/>
                    </a:lnTo>
                    <a:lnTo>
                      <a:pt x="185" y="56"/>
                    </a:lnTo>
                    <a:lnTo>
                      <a:pt x="179" y="69"/>
                    </a:lnTo>
                    <a:lnTo>
                      <a:pt x="171" y="82"/>
                    </a:lnTo>
                    <a:lnTo>
                      <a:pt x="159" y="94"/>
                    </a:lnTo>
                    <a:lnTo>
                      <a:pt x="145" y="105"/>
                    </a:lnTo>
                    <a:lnTo>
                      <a:pt x="130" y="114"/>
                    </a:lnTo>
                    <a:lnTo>
                      <a:pt x="121" y="117"/>
                    </a:lnTo>
                    <a:lnTo>
                      <a:pt x="113" y="120"/>
                    </a:lnTo>
                    <a:lnTo>
                      <a:pt x="103" y="121"/>
                    </a:lnTo>
                    <a:lnTo>
                      <a:pt x="94" y="122"/>
                    </a:lnTo>
                    <a:lnTo>
                      <a:pt x="94" y="122"/>
                    </a:lnTo>
                    <a:lnTo>
                      <a:pt x="84" y="121"/>
                    </a:lnTo>
                    <a:lnTo>
                      <a:pt x="74" y="120"/>
                    </a:lnTo>
                    <a:lnTo>
                      <a:pt x="66" y="117"/>
                    </a:lnTo>
                    <a:lnTo>
                      <a:pt x="57" y="114"/>
                    </a:lnTo>
                    <a:lnTo>
                      <a:pt x="42" y="105"/>
                    </a:lnTo>
                    <a:lnTo>
                      <a:pt x="27" y="94"/>
                    </a:lnTo>
                    <a:lnTo>
                      <a:pt x="16" y="82"/>
                    </a:lnTo>
                    <a:lnTo>
                      <a:pt x="8" y="69"/>
                    </a:lnTo>
                    <a:lnTo>
                      <a:pt x="2" y="56"/>
                    </a:lnTo>
                    <a:lnTo>
                      <a:pt x="1" y="50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1" y="38"/>
                    </a:lnTo>
                    <a:lnTo>
                      <a:pt x="1" y="38"/>
                    </a:lnTo>
                    <a:lnTo>
                      <a:pt x="4" y="47"/>
                    </a:lnTo>
                    <a:lnTo>
                      <a:pt x="8" y="57"/>
                    </a:lnTo>
                    <a:lnTo>
                      <a:pt x="15" y="67"/>
                    </a:lnTo>
                    <a:lnTo>
                      <a:pt x="24" y="75"/>
                    </a:lnTo>
                    <a:lnTo>
                      <a:pt x="34" y="83"/>
                    </a:lnTo>
                    <a:lnTo>
                      <a:pt x="46" y="88"/>
                    </a:lnTo>
                    <a:lnTo>
                      <a:pt x="58" y="92"/>
                    </a:lnTo>
                    <a:lnTo>
                      <a:pt x="72" y="94"/>
                    </a:lnTo>
                    <a:lnTo>
                      <a:pt x="72" y="94"/>
                    </a:lnTo>
                    <a:lnTo>
                      <a:pt x="80" y="94"/>
                    </a:lnTo>
                    <a:lnTo>
                      <a:pt x="87" y="92"/>
                    </a:lnTo>
                    <a:lnTo>
                      <a:pt x="100" y="88"/>
                    </a:lnTo>
                    <a:lnTo>
                      <a:pt x="113" y="82"/>
                    </a:lnTo>
                    <a:lnTo>
                      <a:pt x="123" y="73"/>
                    </a:lnTo>
                    <a:lnTo>
                      <a:pt x="132" y="64"/>
                    </a:lnTo>
                    <a:lnTo>
                      <a:pt x="138" y="53"/>
                    </a:lnTo>
                    <a:lnTo>
                      <a:pt x="143" y="43"/>
                    </a:lnTo>
                    <a:lnTo>
                      <a:pt x="144" y="34"/>
                    </a:lnTo>
                    <a:lnTo>
                      <a:pt x="144" y="34"/>
                    </a:lnTo>
                    <a:lnTo>
                      <a:pt x="144" y="26"/>
                    </a:lnTo>
                    <a:lnTo>
                      <a:pt x="140" y="19"/>
                    </a:lnTo>
                    <a:lnTo>
                      <a:pt x="134" y="13"/>
                    </a:lnTo>
                    <a:lnTo>
                      <a:pt x="126" y="9"/>
                    </a:lnTo>
                    <a:lnTo>
                      <a:pt x="118" y="5"/>
                    </a:lnTo>
                    <a:lnTo>
                      <a:pt x="107" y="3"/>
                    </a:lnTo>
                    <a:lnTo>
                      <a:pt x="95" y="1"/>
                    </a:lnTo>
                    <a:lnTo>
                      <a:pt x="83" y="0"/>
                    </a:lnTo>
                    <a:lnTo>
                      <a:pt x="83" y="0"/>
                    </a:lnTo>
                    <a:lnTo>
                      <a:pt x="9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51">
                <a:extLst>
                  <a:ext uri="{FF2B5EF4-FFF2-40B4-BE49-F238E27FC236}">
                    <a16:creationId xmlns:a16="http://schemas.microsoft.com/office/drawing/2014/main" xmlns="" id="{3E7BC5C0-5406-45BB-8D9D-EEC05644FF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71050" y="2786063"/>
                <a:ext cx="296862" cy="193675"/>
              </a:xfrm>
              <a:custGeom>
                <a:avLst/>
                <a:gdLst>
                  <a:gd name="T0" fmla="*/ 94 w 187"/>
                  <a:gd name="T1" fmla="*/ 0 h 122"/>
                  <a:gd name="T2" fmla="*/ 130 w 187"/>
                  <a:gd name="T3" fmla="*/ 3 h 122"/>
                  <a:gd name="T4" fmla="*/ 159 w 187"/>
                  <a:gd name="T5" fmla="*/ 9 h 122"/>
                  <a:gd name="T6" fmla="*/ 179 w 187"/>
                  <a:gd name="T7" fmla="*/ 23 h 122"/>
                  <a:gd name="T8" fmla="*/ 185 w 187"/>
                  <a:gd name="T9" fmla="*/ 33 h 122"/>
                  <a:gd name="T10" fmla="*/ 187 w 187"/>
                  <a:gd name="T11" fmla="*/ 43 h 122"/>
                  <a:gd name="T12" fmla="*/ 186 w 187"/>
                  <a:gd name="T13" fmla="*/ 50 h 122"/>
                  <a:gd name="T14" fmla="*/ 179 w 187"/>
                  <a:gd name="T15" fmla="*/ 69 h 122"/>
                  <a:gd name="T16" fmla="*/ 159 w 187"/>
                  <a:gd name="T17" fmla="*/ 94 h 122"/>
                  <a:gd name="T18" fmla="*/ 130 w 187"/>
                  <a:gd name="T19" fmla="*/ 114 h 122"/>
                  <a:gd name="T20" fmla="*/ 113 w 187"/>
                  <a:gd name="T21" fmla="*/ 120 h 122"/>
                  <a:gd name="T22" fmla="*/ 94 w 187"/>
                  <a:gd name="T23" fmla="*/ 122 h 122"/>
                  <a:gd name="T24" fmla="*/ 84 w 187"/>
                  <a:gd name="T25" fmla="*/ 121 h 122"/>
                  <a:gd name="T26" fmla="*/ 66 w 187"/>
                  <a:gd name="T27" fmla="*/ 117 h 122"/>
                  <a:gd name="T28" fmla="*/ 42 w 187"/>
                  <a:gd name="T29" fmla="*/ 105 h 122"/>
                  <a:gd name="T30" fmla="*/ 16 w 187"/>
                  <a:gd name="T31" fmla="*/ 82 h 122"/>
                  <a:gd name="T32" fmla="*/ 2 w 187"/>
                  <a:gd name="T33" fmla="*/ 56 h 122"/>
                  <a:gd name="T34" fmla="*/ 0 w 187"/>
                  <a:gd name="T35" fmla="*/ 43 h 122"/>
                  <a:gd name="T36" fmla="*/ 0 w 187"/>
                  <a:gd name="T37" fmla="*/ 41 h 122"/>
                  <a:gd name="T38" fmla="*/ 2 w 187"/>
                  <a:gd name="T39" fmla="*/ 53 h 122"/>
                  <a:gd name="T40" fmla="*/ 16 w 187"/>
                  <a:gd name="T41" fmla="*/ 75 h 122"/>
                  <a:gd name="T42" fmla="*/ 38 w 187"/>
                  <a:gd name="T43" fmla="*/ 95 h 122"/>
                  <a:gd name="T44" fmla="*/ 68 w 187"/>
                  <a:gd name="T45" fmla="*/ 109 h 122"/>
                  <a:gd name="T46" fmla="*/ 84 w 187"/>
                  <a:gd name="T47" fmla="*/ 110 h 122"/>
                  <a:gd name="T48" fmla="*/ 94 w 187"/>
                  <a:gd name="T49" fmla="*/ 109 h 122"/>
                  <a:gd name="T50" fmla="*/ 110 w 187"/>
                  <a:gd name="T51" fmla="*/ 106 h 122"/>
                  <a:gd name="T52" fmla="*/ 132 w 187"/>
                  <a:gd name="T53" fmla="*/ 95 h 122"/>
                  <a:gd name="T54" fmla="*/ 155 w 187"/>
                  <a:gd name="T55" fmla="*/ 73 h 122"/>
                  <a:gd name="T56" fmla="*/ 167 w 187"/>
                  <a:gd name="T57" fmla="*/ 50 h 122"/>
                  <a:gd name="T58" fmla="*/ 168 w 187"/>
                  <a:gd name="T59" fmla="*/ 39 h 122"/>
                  <a:gd name="T60" fmla="*/ 167 w 187"/>
                  <a:gd name="T61" fmla="*/ 30 h 122"/>
                  <a:gd name="T62" fmla="*/ 155 w 187"/>
                  <a:gd name="T63" fmla="*/ 15 h 122"/>
                  <a:gd name="T64" fmla="*/ 133 w 187"/>
                  <a:gd name="T65" fmla="*/ 5 h 122"/>
                  <a:gd name="T66" fmla="*/ 104 w 187"/>
                  <a:gd name="T67" fmla="*/ 0 h 122"/>
                  <a:gd name="T68" fmla="*/ 94 w 187"/>
                  <a:gd name="T69" fmla="*/ 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7" h="122">
                    <a:moveTo>
                      <a:pt x="94" y="0"/>
                    </a:moveTo>
                    <a:lnTo>
                      <a:pt x="94" y="0"/>
                    </a:lnTo>
                    <a:lnTo>
                      <a:pt x="113" y="0"/>
                    </a:lnTo>
                    <a:lnTo>
                      <a:pt x="130" y="3"/>
                    </a:lnTo>
                    <a:lnTo>
                      <a:pt x="145" y="5"/>
                    </a:lnTo>
                    <a:lnTo>
                      <a:pt x="159" y="9"/>
                    </a:lnTo>
                    <a:lnTo>
                      <a:pt x="171" y="16"/>
                    </a:lnTo>
                    <a:lnTo>
                      <a:pt x="179" y="23"/>
                    </a:lnTo>
                    <a:lnTo>
                      <a:pt x="183" y="28"/>
                    </a:lnTo>
                    <a:lnTo>
                      <a:pt x="185" y="33"/>
                    </a:lnTo>
                    <a:lnTo>
                      <a:pt x="186" y="38"/>
                    </a:lnTo>
                    <a:lnTo>
                      <a:pt x="187" y="43"/>
                    </a:lnTo>
                    <a:lnTo>
                      <a:pt x="187" y="43"/>
                    </a:lnTo>
                    <a:lnTo>
                      <a:pt x="186" y="50"/>
                    </a:lnTo>
                    <a:lnTo>
                      <a:pt x="185" y="56"/>
                    </a:lnTo>
                    <a:lnTo>
                      <a:pt x="179" y="69"/>
                    </a:lnTo>
                    <a:lnTo>
                      <a:pt x="171" y="82"/>
                    </a:lnTo>
                    <a:lnTo>
                      <a:pt x="159" y="94"/>
                    </a:lnTo>
                    <a:lnTo>
                      <a:pt x="145" y="105"/>
                    </a:lnTo>
                    <a:lnTo>
                      <a:pt x="130" y="114"/>
                    </a:lnTo>
                    <a:lnTo>
                      <a:pt x="121" y="117"/>
                    </a:lnTo>
                    <a:lnTo>
                      <a:pt x="113" y="120"/>
                    </a:lnTo>
                    <a:lnTo>
                      <a:pt x="103" y="121"/>
                    </a:lnTo>
                    <a:lnTo>
                      <a:pt x="94" y="122"/>
                    </a:lnTo>
                    <a:lnTo>
                      <a:pt x="94" y="122"/>
                    </a:lnTo>
                    <a:lnTo>
                      <a:pt x="84" y="121"/>
                    </a:lnTo>
                    <a:lnTo>
                      <a:pt x="74" y="120"/>
                    </a:lnTo>
                    <a:lnTo>
                      <a:pt x="66" y="117"/>
                    </a:lnTo>
                    <a:lnTo>
                      <a:pt x="57" y="114"/>
                    </a:lnTo>
                    <a:lnTo>
                      <a:pt x="42" y="105"/>
                    </a:lnTo>
                    <a:lnTo>
                      <a:pt x="27" y="94"/>
                    </a:lnTo>
                    <a:lnTo>
                      <a:pt x="16" y="82"/>
                    </a:lnTo>
                    <a:lnTo>
                      <a:pt x="8" y="69"/>
                    </a:lnTo>
                    <a:lnTo>
                      <a:pt x="2" y="56"/>
                    </a:lnTo>
                    <a:lnTo>
                      <a:pt x="1" y="50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2" y="53"/>
                    </a:lnTo>
                    <a:lnTo>
                      <a:pt x="8" y="64"/>
                    </a:lnTo>
                    <a:lnTo>
                      <a:pt x="16" y="75"/>
                    </a:lnTo>
                    <a:lnTo>
                      <a:pt x="25" y="86"/>
                    </a:lnTo>
                    <a:lnTo>
                      <a:pt x="38" y="95"/>
                    </a:lnTo>
                    <a:lnTo>
                      <a:pt x="53" y="103"/>
                    </a:lnTo>
                    <a:lnTo>
                      <a:pt x="68" y="109"/>
                    </a:lnTo>
                    <a:lnTo>
                      <a:pt x="76" y="109"/>
                    </a:lnTo>
                    <a:lnTo>
                      <a:pt x="84" y="110"/>
                    </a:lnTo>
                    <a:lnTo>
                      <a:pt x="84" y="110"/>
                    </a:lnTo>
                    <a:lnTo>
                      <a:pt x="94" y="109"/>
                    </a:lnTo>
                    <a:lnTo>
                      <a:pt x="102" y="107"/>
                    </a:lnTo>
                    <a:lnTo>
                      <a:pt x="110" y="106"/>
                    </a:lnTo>
                    <a:lnTo>
                      <a:pt x="117" y="103"/>
                    </a:lnTo>
                    <a:lnTo>
                      <a:pt x="132" y="95"/>
                    </a:lnTo>
                    <a:lnTo>
                      <a:pt x="144" y="86"/>
                    </a:lnTo>
                    <a:lnTo>
                      <a:pt x="155" y="73"/>
                    </a:lnTo>
                    <a:lnTo>
                      <a:pt x="162" y="62"/>
                    </a:lnTo>
                    <a:lnTo>
                      <a:pt x="167" y="50"/>
                    </a:lnTo>
                    <a:lnTo>
                      <a:pt x="168" y="39"/>
                    </a:lnTo>
                    <a:lnTo>
                      <a:pt x="168" y="39"/>
                    </a:lnTo>
                    <a:lnTo>
                      <a:pt x="168" y="34"/>
                    </a:lnTo>
                    <a:lnTo>
                      <a:pt x="167" y="30"/>
                    </a:lnTo>
                    <a:lnTo>
                      <a:pt x="163" y="22"/>
                    </a:lnTo>
                    <a:lnTo>
                      <a:pt x="155" y="15"/>
                    </a:lnTo>
                    <a:lnTo>
                      <a:pt x="145" y="9"/>
                    </a:lnTo>
                    <a:lnTo>
                      <a:pt x="133" y="5"/>
                    </a:lnTo>
                    <a:lnTo>
                      <a:pt x="119" y="3"/>
                    </a:lnTo>
                    <a:lnTo>
                      <a:pt x="104" y="0"/>
                    </a:lnTo>
                    <a:lnTo>
                      <a:pt x="89" y="0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E1C6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152">
                <a:extLst>
                  <a:ext uri="{FF2B5EF4-FFF2-40B4-BE49-F238E27FC236}">
                    <a16:creationId xmlns:a16="http://schemas.microsoft.com/office/drawing/2014/main" xmlns="" id="{1A6DB7F1-51D4-4CED-BA74-B87C91C5D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4863" y="2803525"/>
                <a:ext cx="107950" cy="61912"/>
              </a:xfrm>
              <a:custGeom>
                <a:avLst/>
                <a:gdLst>
                  <a:gd name="T0" fmla="*/ 68 w 68"/>
                  <a:gd name="T1" fmla="*/ 8 h 39"/>
                  <a:gd name="T2" fmla="*/ 68 w 68"/>
                  <a:gd name="T3" fmla="*/ 8 h 39"/>
                  <a:gd name="T4" fmla="*/ 66 w 68"/>
                  <a:gd name="T5" fmla="*/ 13 h 39"/>
                  <a:gd name="T6" fmla="*/ 65 w 68"/>
                  <a:gd name="T7" fmla="*/ 17 h 39"/>
                  <a:gd name="T8" fmla="*/ 61 w 68"/>
                  <a:gd name="T9" fmla="*/ 23 h 39"/>
                  <a:gd name="T10" fmla="*/ 57 w 68"/>
                  <a:gd name="T11" fmla="*/ 27 h 39"/>
                  <a:gd name="T12" fmla="*/ 51 w 68"/>
                  <a:gd name="T13" fmla="*/ 31 h 39"/>
                  <a:gd name="T14" fmla="*/ 46 w 68"/>
                  <a:gd name="T15" fmla="*/ 34 h 39"/>
                  <a:gd name="T16" fmla="*/ 34 w 68"/>
                  <a:gd name="T17" fmla="*/ 38 h 39"/>
                  <a:gd name="T18" fmla="*/ 21 w 68"/>
                  <a:gd name="T19" fmla="*/ 39 h 39"/>
                  <a:gd name="T20" fmla="*/ 16 w 68"/>
                  <a:gd name="T21" fmla="*/ 39 h 39"/>
                  <a:gd name="T22" fmla="*/ 10 w 68"/>
                  <a:gd name="T23" fmla="*/ 38 h 39"/>
                  <a:gd name="T24" fmla="*/ 6 w 68"/>
                  <a:gd name="T25" fmla="*/ 36 h 39"/>
                  <a:gd name="T26" fmla="*/ 2 w 68"/>
                  <a:gd name="T27" fmla="*/ 32 h 39"/>
                  <a:gd name="T28" fmla="*/ 0 w 68"/>
                  <a:gd name="T29" fmla="*/ 28 h 39"/>
                  <a:gd name="T30" fmla="*/ 0 w 68"/>
                  <a:gd name="T31" fmla="*/ 23 h 39"/>
                  <a:gd name="T32" fmla="*/ 0 w 68"/>
                  <a:gd name="T33" fmla="*/ 23 h 39"/>
                  <a:gd name="T34" fmla="*/ 0 w 68"/>
                  <a:gd name="T35" fmla="*/ 20 h 39"/>
                  <a:gd name="T36" fmla="*/ 2 w 68"/>
                  <a:gd name="T37" fmla="*/ 16 h 39"/>
                  <a:gd name="T38" fmla="*/ 10 w 68"/>
                  <a:gd name="T39" fmla="*/ 11 h 39"/>
                  <a:gd name="T40" fmla="*/ 21 w 68"/>
                  <a:gd name="T41" fmla="*/ 5 h 39"/>
                  <a:gd name="T42" fmla="*/ 34 w 68"/>
                  <a:gd name="T43" fmla="*/ 1 h 39"/>
                  <a:gd name="T44" fmla="*/ 46 w 68"/>
                  <a:gd name="T45" fmla="*/ 0 h 39"/>
                  <a:gd name="T46" fmla="*/ 57 w 68"/>
                  <a:gd name="T47" fmla="*/ 0 h 39"/>
                  <a:gd name="T48" fmla="*/ 61 w 68"/>
                  <a:gd name="T49" fmla="*/ 0 h 39"/>
                  <a:gd name="T50" fmla="*/ 65 w 68"/>
                  <a:gd name="T51" fmla="*/ 1 h 39"/>
                  <a:gd name="T52" fmla="*/ 66 w 68"/>
                  <a:gd name="T53" fmla="*/ 4 h 39"/>
                  <a:gd name="T54" fmla="*/ 68 w 68"/>
                  <a:gd name="T55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8" h="39">
                    <a:moveTo>
                      <a:pt x="68" y="8"/>
                    </a:moveTo>
                    <a:lnTo>
                      <a:pt x="68" y="8"/>
                    </a:lnTo>
                    <a:lnTo>
                      <a:pt x="66" y="13"/>
                    </a:lnTo>
                    <a:lnTo>
                      <a:pt x="65" y="17"/>
                    </a:lnTo>
                    <a:lnTo>
                      <a:pt x="61" y="23"/>
                    </a:lnTo>
                    <a:lnTo>
                      <a:pt x="57" y="27"/>
                    </a:lnTo>
                    <a:lnTo>
                      <a:pt x="51" y="31"/>
                    </a:lnTo>
                    <a:lnTo>
                      <a:pt x="46" y="34"/>
                    </a:lnTo>
                    <a:lnTo>
                      <a:pt x="34" y="38"/>
                    </a:lnTo>
                    <a:lnTo>
                      <a:pt x="21" y="39"/>
                    </a:lnTo>
                    <a:lnTo>
                      <a:pt x="16" y="39"/>
                    </a:lnTo>
                    <a:lnTo>
                      <a:pt x="10" y="38"/>
                    </a:lnTo>
                    <a:lnTo>
                      <a:pt x="6" y="36"/>
                    </a:lnTo>
                    <a:lnTo>
                      <a:pt x="2" y="32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10" y="11"/>
                    </a:lnTo>
                    <a:lnTo>
                      <a:pt x="21" y="5"/>
                    </a:lnTo>
                    <a:lnTo>
                      <a:pt x="34" y="1"/>
                    </a:lnTo>
                    <a:lnTo>
                      <a:pt x="46" y="0"/>
                    </a:lnTo>
                    <a:lnTo>
                      <a:pt x="57" y="0"/>
                    </a:lnTo>
                    <a:lnTo>
                      <a:pt x="61" y="0"/>
                    </a:lnTo>
                    <a:lnTo>
                      <a:pt x="65" y="1"/>
                    </a:lnTo>
                    <a:lnTo>
                      <a:pt x="66" y="4"/>
                    </a:lnTo>
                    <a:lnTo>
                      <a:pt x="68" y="8"/>
                    </a:lnTo>
                    <a:close/>
                  </a:path>
                </a:pathLst>
              </a:custGeom>
              <a:solidFill>
                <a:srgbClr val="EEDF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153">
                <a:extLst>
                  <a:ext uri="{FF2B5EF4-FFF2-40B4-BE49-F238E27FC236}">
                    <a16:creationId xmlns:a16="http://schemas.microsoft.com/office/drawing/2014/main" xmlns="" id="{30B548B6-1A90-4E42-9E15-F16C4A1A57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94863" y="2803525"/>
                <a:ext cx="107950" cy="61912"/>
              </a:xfrm>
              <a:custGeom>
                <a:avLst/>
                <a:gdLst>
                  <a:gd name="T0" fmla="*/ 68 w 68"/>
                  <a:gd name="T1" fmla="*/ 8 h 39"/>
                  <a:gd name="T2" fmla="*/ 68 w 68"/>
                  <a:gd name="T3" fmla="*/ 8 h 39"/>
                  <a:gd name="T4" fmla="*/ 66 w 68"/>
                  <a:gd name="T5" fmla="*/ 13 h 39"/>
                  <a:gd name="T6" fmla="*/ 65 w 68"/>
                  <a:gd name="T7" fmla="*/ 17 h 39"/>
                  <a:gd name="T8" fmla="*/ 61 w 68"/>
                  <a:gd name="T9" fmla="*/ 23 h 39"/>
                  <a:gd name="T10" fmla="*/ 57 w 68"/>
                  <a:gd name="T11" fmla="*/ 27 h 39"/>
                  <a:gd name="T12" fmla="*/ 51 w 68"/>
                  <a:gd name="T13" fmla="*/ 31 h 39"/>
                  <a:gd name="T14" fmla="*/ 46 w 68"/>
                  <a:gd name="T15" fmla="*/ 34 h 39"/>
                  <a:gd name="T16" fmla="*/ 34 w 68"/>
                  <a:gd name="T17" fmla="*/ 38 h 39"/>
                  <a:gd name="T18" fmla="*/ 21 w 68"/>
                  <a:gd name="T19" fmla="*/ 39 h 39"/>
                  <a:gd name="T20" fmla="*/ 16 w 68"/>
                  <a:gd name="T21" fmla="*/ 39 h 39"/>
                  <a:gd name="T22" fmla="*/ 10 w 68"/>
                  <a:gd name="T23" fmla="*/ 38 h 39"/>
                  <a:gd name="T24" fmla="*/ 6 w 68"/>
                  <a:gd name="T25" fmla="*/ 36 h 39"/>
                  <a:gd name="T26" fmla="*/ 2 w 68"/>
                  <a:gd name="T27" fmla="*/ 32 h 39"/>
                  <a:gd name="T28" fmla="*/ 0 w 68"/>
                  <a:gd name="T29" fmla="*/ 28 h 39"/>
                  <a:gd name="T30" fmla="*/ 0 w 68"/>
                  <a:gd name="T31" fmla="*/ 23 h 39"/>
                  <a:gd name="T32" fmla="*/ 0 w 68"/>
                  <a:gd name="T33" fmla="*/ 23 h 39"/>
                  <a:gd name="T34" fmla="*/ 0 w 68"/>
                  <a:gd name="T35" fmla="*/ 20 h 39"/>
                  <a:gd name="T36" fmla="*/ 2 w 68"/>
                  <a:gd name="T37" fmla="*/ 16 h 39"/>
                  <a:gd name="T38" fmla="*/ 10 w 68"/>
                  <a:gd name="T39" fmla="*/ 11 h 39"/>
                  <a:gd name="T40" fmla="*/ 21 w 68"/>
                  <a:gd name="T41" fmla="*/ 5 h 39"/>
                  <a:gd name="T42" fmla="*/ 34 w 68"/>
                  <a:gd name="T43" fmla="*/ 1 h 39"/>
                  <a:gd name="T44" fmla="*/ 46 w 68"/>
                  <a:gd name="T45" fmla="*/ 0 h 39"/>
                  <a:gd name="T46" fmla="*/ 57 w 68"/>
                  <a:gd name="T47" fmla="*/ 0 h 39"/>
                  <a:gd name="T48" fmla="*/ 61 w 68"/>
                  <a:gd name="T49" fmla="*/ 0 h 39"/>
                  <a:gd name="T50" fmla="*/ 65 w 68"/>
                  <a:gd name="T51" fmla="*/ 1 h 39"/>
                  <a:gd name="T52" fmla="*/ 66 w 68"/>
                  <a:gd name="T53" fmla="*/ 4 h 39"/>
                  <a:gd name="T54" fmla="*/ 68 w 68"/>
                  <a:gd name="T55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8" h="39">
                    <a:moveTo>
                      <a:pt x="68" y="8"/>
                    </a:moveTo>
                    <a:lnTo>
                      <a:pt x="68" y="8"/>
                    </a:lnTo>
                    <a:lnTo>
                      <a:pt x="66" y="13"/>
                    </a:lnTo>
                    <a:lnTo>
                      <a:pt x="65" y="17"/>
                    </a:lnTo>
                    <a:lnTo>
                      <a:pt x="61" y="23"/>
                    </a:lnTo>
                    <a:lnTo>
                      <a:pt x="57" y="27"/>
                    </a:lnTo>
                    <a:lnTo>
                      <a:pt x="51" y="31"/>
                    </a:lnTo>
                    <a:lnTo>
                      <a:pt x="46" y="34"/>
                    </a:lnTo>
                    <a:lnTo>
                      <a:pt x="34" y="38"/>
                    </a:lnTo>
                    <a:lnTo>
                      <a:pt x="21" y="39"/>
                    </a:lnTo>
                    <a:lnTo>
                      <a:pt x="16" y="39"/>
                    </a:lnTo>
                    <a:lnTo>
                      <a:pt x="10" y="38"/>
                    </a:lnTo>
                    <a:lnTo>
                      <a:pt x="6" y="36"/>
                    </a:lnTo>
                    <a:lnTo>
                      <a:pt x="2" y="32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10" y="11"/>
                    </a:lnTo>
                    <a:lnTo>
                      <a:pt x="21" y="5"/>
                    </a:lnTo>
                    <a:lnTo>
                      <a:pt x="34" y="1"/>
                    </a:lnTo>
                    <a:lnTo>
                      <a:pt x="46" y="0"/>
                    </a:lnTo>
                    <a:lnTo>
                      <a:pt x="57" y="0"/>
                    </a:lnTo>
                    <a:lnTo>
                      <a:pt x="61" y="0"/>
                    </a:lnTo>
                    <a:lnTo>
                      <a:pt x="65" y="1"/>
                    </a:lnTo>
                    <a:lnTo>
                      <a:pt x="66" y="4"/>
                    </a:lnTo>
                    <a:lnTo>
                      <a:pt x="68" y="8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54">
                <a:extLst>
                  <a:ext uri="{FF2B5EF4-FFF2-40B4-BE49-F238E27FC236}">
                    <a16:creationId xmlns:a16="http://schemas.microsoft.com/office/drawing/2014/main" xmlns="" id="{26E69EBF-81D5-45C7-A6D7-C8229C602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32938" y="2492375"/>
                <a:ext cx="138112" cy="200025"/>
              </a:xfrm>
              <a:custGeom>
                <a:avLst/>
                <a:gdLst>
                  <a:gd name="T0" fmla="*/ 43 w 87"/>
                  <a:gd name="T1" fmla="*/ 0 h 126"/>
                  <a:gd name="T2" fmla="*/ 43 w 87"/>
                  <a:gd name="T3" fmla="*/ 0 h 126"/>
                  <a:gd name="T4" fmla="*/ 53 w 87"/>
                  <a:gd name="T5" fmla="*/ 1 h 126"/>
                  <a:gd name="T6" fmla="*/ 61 w 87"/>
                  <a:gd name="T7" fmla="*/ 4 h 126"/>
                  <a:gd name="T8" fmla="*/ 68 w 87"/>
                  <a:gd name="T9" fmla="*/ 10 h 126"/>
                  <a:gd name="T10" fmla="*/ 74 w 87"/>
                  <a:gd name="T11" fmla="*/ 17 h 126"/>
                  <a:gd name="T12" fmla="*/ 80 w 87"/>
                  <a:gd name="T13" fmla="*/ 27 h 126"/>
                  <a:gd name="T14" fmla="*/ 84 w 87"/>
                  <a:gd name="T15" fmla="*/ 38 h 126"/>
                  <a:gd name="T16" fmla="*/ 87 w 87"/>
                  <a:gd name="T17" fmla="*/ 50 h 126"/>
                  <a:gd name="T18" fmla="*/ 87 w 87"/>
                  <a:gd name="T19" fmla="*/ 62 h 126"/>
                  <a:gd name="T20" fmla="*/ 87 w 87"/>
                  <a:gd name="T21" fmla="*/ 62 h 126"/>
                  <a:gd name="T22" fmla="*/ 87 w 87"/>
                  <a:gd name="T23" fmla="*/ 76 h 126"/>
                  <a:gd name="T24" fmla="*/ 84 w 87"/>
                  <a:gd name="T25" fmla="*/ 88 h 126"/>
                  <a:gd name="T26" fmla="*/ 80 w 87"/>
                  <a:gd name="T27" fmla="*/ 99 h 126"/>
                  <a:gd name="T28" fmla="*/ 74 w 87"/>
                  <a:gd name="T29" fmla="*/ 109 h 126"/>
                  <a:gd name="T30" fmla="*/ 68 w 87"/>
                  <a:gd name="T31" fmla="*/ 115 h 126"/>
                  <a:gd name="T32" fmla="*/ 61 w 87"/>
                  <a:gd name="T33" fmla="*/ 122 h 126"/>
                  <a:gd name="T34" fmla="*/ 53 w 87"/>
                  <a:gd name="T35" fmla="*/ 125 h 126"/>
                  <a:gd name="T36" fmla="*/ 43 w 87"/>
                  <a:gd name="T37" fmla="*/ 126 h 126"/>
                  <a:gd name="T38" fmla="*/ 43 w 87"/>
                  <a:gd name="T39" fmla="*/ 126 h 126"/>
                  <a:gd name="T40" fmla="*/ 35 w 87"/>
                  <a:gd name="T41" fmla="*/ 125 h 126"/>
                  <a:gd name="T42" fmla="*/ 27 w 87"/>
                  <a:gd name="T43" fmla="*/ 122 h 126"/>
                  <a:gd name="T44" fmla="*/ 19 w 87"/>
                  <a:gd name="T45" fmla="*/ 115 h 126"/>
                  <a:gd name="T46" fmla="*/ 13 w 87"/>
                  <a:gd name="T47" fmla="*/ 109 h 126"/>
                  <a:gd name="T48" fmla="*/ 8 w 87"/>
                  <a:gd name="T49" fmla="*/ 99 h 126"/>
                  <a:gd name="T50" fmla="*/ 4 w 87"/>
                  <a:gd name="T51" fmla="*/ 88 h 126"/>
                  <a:gd name="T52" fmla="*/ 1 w 87"/>
                  <a:gd name="T53" fmla="*/ 76 h 126"/>
                  <a:gd name="T54" fmla="*/ 0 w 87"/>
                  <a:gd name="T55" fmla="*/ 62 h 126"/>
                  <a:gd name="T56" fmla="*/ 0 w 87"/>
                  <a:gd name="T57" fmla="*/ 62 h 126"/>
                  <a:gd name="T58" fmla="*/ 1 w 87"/>
                  <a:gd name="T59" fmla="*/ 50 h 126"/>
                  <a:gd name="T60" fmla="*/ 4 w 87"/>
                  <a:gd name="T61" fmla="*/ 38 h 126"/>
                  <a:gd name="T62" fmla="*/ 8 w 87"/>
                  <a:gd name="T63" fmla="*/ 27 h 126"/>
                  <a:gd name="T64" fmla="*/ 13 w 87"/>
                  <a:gd name="T65" fmla="*/ 17 h 126"/>
                  <a:gd name="T66" fmla="*/ 19 w 87"/>
                  <a:gd name="T67" fmla="*/ 10 h 126"/>
                  <a:gd name="T68" fmla="*/ 27 w 87"/>
                  <a:gd name="T69" fmla="*/ 4 h 126"/>
                  <a:gd name="T70" fmla="*/ 35 w 87"/>
                  <a:gd name="T71" fmla="*/ 1 h 126"/>
                  <a:gd name="T72" fmla="*/ 43 w 87"/>
                  <a:gd name="T7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7" h="126">
                    <a:moveTo>
                      <a:pt x="43" y="0"/>
                    </a:moveTo>
                    <a:lnTo>
                      <a:pt x="43" y="0"/>
                    </a:lnTo>
                    <a:lnTo>
                      <a:pt x="53" y="1"/>
                    </a:lnTo>
                    <a:lnTo>
                      <a:pt x="61" y="4"/>
                    </a:lnTo>
                    <a:lnTo>
                      <a:pt x="68" y="10"/>
                    </a:lnTo>
                    <a:lnTo>
                      <a:pt x="74" y="17"/>
                    </a:lnTo>
                    <a:lnTo>
                      <a:pt x="80" y="27"/>
                    </a:lnTo>
                    <a:lnTo>
                      <a:pt x="84" y="38"/>
                    </a:lnTo>
                    <a:lnTo>
                      <a:pt x="87" y="50"/>
                    </a:lnTo>
                    <a:lnTo>
                      <a:pt x="87" y="62"/>
                    </a:lnTo>
                    <a:lnTo>
                      <a:pt x="87" y="62"/>
                    </a:lnTo>
                    <a:lnTo>
                      <a:pt x="87" y="76"/>
                    </a:lnTo>
                    <a:lnTo>
                      <a:pt x="84" y="88"/>
                    </a:lnTo>
                    <a:lnTo>
                      <a:pt x="80" y="99"/>
                    </a:lnTo>
                    <a:lnTo>
                      <a:pt x="74" y="109"/>
                    </a:lnTo>
                    <a:lnTo>
                      <a:pt x="68" y="115"/>
                    </a:lnTo>
                    <a:lnTo>
                      <a:pt x="61" y="122"/>
                    </a:lnTo>
                    <a:lnTo>
                      <a:pt x="53" y="125"/>
                    </a:lnTo>
                    <a:lnTo>
                      <a:pt x="43" y="126"/>
                    </a:lnTo>
                    <a:lnTo>
                      <a:pt x="43" y="126"/>
                    </a:lnTo>
                    <a:lnTo>
                      <a:pt x="35" y="125"/>
                    </a:lnTo>
                    <a:lnTo>
                      <a:pt x="27" y="122"/>
                    </a:lnTo>
                    <a:lnTo>
                      <a:pt x="19" y="115"/>
                    </a:lnTo>
                    <a:lnTo>
                      <a:pt x="13" y="109"/>
                    </a:lnTo>
                    <a:lnTo>
                      <a:pt x="8" y="99"/>
                    </a:lnTo>
                    <a:lnTo>
                      <a:pt x="4" y="88"/>
                    </a:lnTo>
                    <a:lnTo>
                      <a:pt x="1" y="7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1" y="50"/>
                    </a:lnTo>
                    <a:lnTo>
                      <a:pt x="4" y="38"/>
                    </a:lnTo>
                    <a:lnTo>
                      <a:pt x="8" y="27"/>
                    </a:lnTo>
                    <a:lnTo>
                      <a:pt x="13" y="17"/>
                    </a:lnTo>
                    <a:lnTo>
                      <a:pt x="19" y="10"/>
                    </a:lnTo>
                    <a:lnTo>
                      <a:pt x="27" y="4"/>
                    </a:lnTo>
                    <a:lnTo>
                      <a:pt x="35" y="1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rgbClr val="4242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55">
                <a:extLst>
                  <a:ext uri="{FF2B5EF4-FFF2-40B4-BE49-F238E27FC236}">
                    <a16:creationId xmlns:a16="http://schemas.microsoft.com/office/drawing/2014/main" xmlns="" id="{16583BA9-EE89-48C2-8774-058CB58397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32938" y="2492375"/>
                <a:ext cx="138112" cy="200025"/>
              </a:xfrm>
              <a:custGeom>
                <a:avLst/>
                <a:gdLst>
                  <a:gd name="T0" fmla="*/ 43 w 87"/>
                  <a:gd name="T1" fmla="*/ 0 h 126"/>
                  <a:gd name="T2" fmla="*/ 43 w 87"/>
                  <a:gd name="T3" fmla="*/ 0 h 126"/>
                  <a:gd name="T4" fmla="*/ 53 w 87"/>
                  <a:gd name="T5" fmla="*/ 1 h 126"/>
                  <a:gd name="T6" fmla="*/ 61 w 87"/>
                  <a:gd name="T7" fmla="*/ 4 h 126"/>
                  <a:gd name="T8" fmla="*/ 68 w 87"/>
                  <a:gd name="T9" fmla="*/ 10 h 126"/>
                  <a:gd name="T10" fmla="*/ 74 w 87"/>
                  <a:gd name="T11" fmla="*/ 17 h 126"/>
                  <a:gd name="T12" fmla="*/ 80 w 87"/>
                  <a:gd name="T13" fmla="*/ 27 h 126"/>
                  <a:gd name="T14" fmla="*/ 84 w 87"/>
                  <a:gd name="T15" fmla="*/ 38 h 126"/>
                  <a:gd name="T16" fmla="*/ 87 w 87"/>
                  <a:gd name="T17" fmla="*/ 50 h 126"/>
                  <a:gd name="T18" fmla="*/ 87 w 87"/>
                  <a:gd name="T19" fmla="*/ 62 h 126"/>
                  <a:gd name="T20" fmla="*/ 87 w 87"/>
                  <a:gd name="T21" fmla="*/ 62 h 126"/>
                  <a:gd name="T22" fmla="*/ 87 w 87"/>
                  <a:gd name="T23" fmla="*/ 76 h 126"/>
                  <a:gd name="T24" fmla="*/ 84 w 87"/>
                  <a:gd name="T25" fmla="*/ 88 h 126"/>
                  <a:gd name="T26" fmla="*/ 80 w 87"/>
                  <a:gd name="T27" fmla="*/ 99 h 126"/>
                  <a:gd name="T28" fmla="*/ 74 w 87"/>
                  <a:gd name="T29" fmla="*/ 109 h 126"/>
                  <a:gd name="T30" fmla="*/ 68 w 87"/>
                  <a:gd name="T31" fmla="*/ 115 h 126"/>
                  <a:gd name="T32" fmla="*/ 61 w 87"/>
                  <a:gd name="T33" fmla="*/ 122 h 126"/>
                  <a:gd name="T34" fmla="*/ 53 w 87"/>
                  <a:gd name="T35" fmla="*/ 125 h 126"/>
                  <a:gd name="T36" fmla="*/ 43 w 87"/>
                  <a:gd name="T37" fmla="*/ 126 h 126"/>
                  <a:gd name="T38" fmla="*/ 43 w 87"/>
                  <a:gd name="T39" fmla="*/ 126 h 126"/>
                  <a:gd name="T40" fmla="*/ 35 w 87"/>
                  <a:gd name="T41" fmla="*/ 125 h 126"/>
                  <a:gd name="T42" fmla="*/ 27 w 87"/>
                  <a:gd name="T43" fmla="*/ 122 h 126"/>
                  <a:gd name="T44" fmla="*/ 19 w 87"/>
                  <a:gd name="T45" fmla="*/ 115 h 126"/>
                  <a:gd name="T46" fmla="*/ 13 w 87"/>
                  <a:gd name="T47" fmla="*/ 109 h 126"/>
                  <a:gd name="T48" fmla="*/ 8 w 87"/>
                  <a:gd name="T49" fmla="*/ 99 h 126"/>
                  <a:gd name="T50" fmla="*/ 4 w 87"/>
                  <a:gd name="T51" fmla="*/ 88 h 126"/>
                  <a:gd name="T52" fmla="*/ 1 w 87"/>
                  <a:gd name="T53" fmla="*/ 76 h 126"/>
                  <a:gd name="T54" fmla="*/ 0 w 87"/>
                  <a:gd name="T55" fmla="*/ 62 h 126"/>
                  <a:gd name="T56" fmla="*/ 0 w 87"/>
                  <a:gd name="T57" fmla="*/ 62 h 126"/>
                  <a:gd name="T58" fmla="*/ 1 w 87"/>
                  <a:gd name="T59" fmla="*/ 50 h 126"/>
                  <a:gd name="T60" fmla="*/ 4 w 87"/>
                  <a:gd name="T61" fmla="*/ 38 h 126"/>
                  <a:gd name="T62" fmla="*/ 8 w 87"/>
                  <a:gd name="T63" fmla="*/ 27 h 126"/>
                  <a:gd name="T64" fmla="*/ 13 w 87"/>
                  <a:gd name="T65" fmla="*/ 17 h 126"/>
                  <a:gd name="T66" fmla="*/ 19 w 87"/>
                  <a:gd name="T67" fmla="*/ 10 h 126"/>
                  <a:gd name="T68" fmla="*/ 27 w 87"/>
                  <a:gd name="T69" fmla="*/ 4 h 126"/>
                  <a:gd name="T70" fmla="*/ 35 w 87"/>
                  <a:gd name="T71" fmla="*/ 1 h 126"/>
                  <a:gd name="T72" fmla="*/ 43 w 87"/>
                  <a:gd name="T73" fmla="*/ 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7" h="126">
                    <a:moveTo>
                      <a:pt x="43" y="0"/>
                    </a:moveTo>
                    <a:lnTo>
                      <a:pt x="43" y="0"/>
                    </a:lnTo>
                    <a:lnTo>
                      <a:pt x="53" y="1"/>
                    </a:lnTo>
                    <a:lnTo>
                      <a:pt x="61" y="4"/>
                    </a:lnTo>
                    <a:lnTo>
                      <a:pt x="68" y="10"/>
                    </a:lnTo>
                    <a:lnTo>
                      <a:pt x="74" y="17"/>
                    </a:lnTo>
                    <a:lnTo>
                      <a:pt x="80" y="27"/>
                    </a:lnTo>
                    <a:lnTo>
                      <a:pt x="84" y="38"/>
                    </a:lnTo>
                    <a:lnTo>
                      <a:pt x="87" y="50"/>
                    </a:lnTo>
                    <a:lnTo>
                      <a:pt x="87" y="62"/>
                    </a:lnTo>
                    <a:lnTo>
                      <a:pt x="87" y="62"/>
                    </a:lnTo>
                    <a:lnTo>
                      <a:pt x="87" y="76"/>
                    </a:lnTo>
                    <a:lnTo>
                      <a:pt x="84" y="88"/>
                    </a:lnTo>
                    <a:lnTo>
                      <a:pt x="80" y="99"/>
                    </a:lnTo>
                    <a:lnTo>
                      <a:pt x="74" y="109"/>
                    </a:lnTo>
                    <a:lnTo>
                      <a:pt x="68" y="115"/>
                    </a:lnTo>
                    <a:lnTo>
                      <a:pt x="61" y="122"/>
                    </a:lnTo>
                    <a:lnTo>
                      <a:pt x="53" y="125"/>
                    </a:lnTo>
                    <a:lnTo>
                      <a:pt x="43" y="126"/>
                    </a:lnTo>
                    <a:lnTo>
                      <a:pt x="43" y="126"/>
                    </a:lnTo>
                    <a:lnTo>
                      <a:pt x="35" y="125"/>
                    </a:lnTo>
                    <a:lnTo>
                      <a:pt x="27" y="122"/>
                    </a:lnTo>
                    <a:lnTo>
                      <a:pt x="19" y="115"/>
                    </a:lnTo>
                    <a:lnTo>
                      <a:pt x="13" y="109"/>
                    </a:lnTo>
                    <a:lnTo>
                      <a:pt x="8" y="99"/>
                    </a:lnTo>
                    <a:lnTo>
                      <a:pt x="4" y="88"/>
                    </a:lnTo>
                    <a:lnTo>
                      <a:pt x="1" y="7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1" y="50"/>
                    </a:lnTo>
                    <a:lnTo>
                      <a:pt x="4" y="38"/>
                    </a:lnTo>
                    <a:lnTo>
                      <a:pt x="8" y="27"/>
                    </a:lnTo>
                    <a:lnTo>
                      <a:pt x="13" y="17"/>
                    </a:lnTo>
                    <a:lnTo>
                      <a:pt x="19" y="10"/>
                    </a:lnTo>
                    <a:lnTo>
                      <a:pt x="27" y="4"/>
                    </a:lnTo>
                    <a:lnTo>
                      <a:pt x="35" y="1"/>
                    </a:lnTo>
                    <a:lnTo>
                      <a:pt x="4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56">
                <a:extLst>
                  <a:ext uri="{FF2B5EF4-FFF2-40B4-BE49-F238E27FC236}">
                    <a16:creationId xmlns:a16="http://schemas.microsoft.com/office/drawing/2014/main" xmlns="" id="{35F2DE69-7674-4C18-9096-8F28A53FC9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45638" y="2500313"/>
                <a:ext cx="125412" cy="192087"/>
              </a:xfrm>
              <a:custGeom>
                <a:avLst/>
                <a:gdLst>
                  <a:gd name="T0" fmla="*/ 54 w 79"/>
                  <a:gd name="T1" fmla="*/ 0 h 121"/>
                  <a:gd name="T2" fmla="*/ 54 w 79"/>
                  <a:gd name="T3" fmla="*/ 0 h 121"/>
                  <a:gd name="T4" fmla="*/ 60 w 79"/>
                  <a:gd name="T5" fmla="*/ 4 h 121"/>
                  <a:gd name="T6" fmla="*/ 65 w 79"/>
                  <a:gd name="T7" fmla="*/ 10 h 121"/>
                  <a:gd name="T8" fmla="*/ 69 w 79"/>
                  <a:gd name="T9" fmla="*/ 16 h 121"/>
                  <a:gd name="T10" fmla="*/ 72 w 79"/>
                  <a:gd name="T11" fmla="*/ 23 h 121"/>
                  <a:gd name="T12" fmla="*/ 75 w 79"/>
                  <a:gd name="T13" fmla="*/ 31 h 121"/>
                  <a:gd name="T14" fmla="*/ 77 w 79"/>
                  <a:gd name="T15" fmla="*/ 40 h 121"/>
                  <a:gd name="T16" fmla="*/ 79 w 79"/>
                  <a:gd name="T17" fmla="*/ 49 h 121"/>
                  <a:gd name="T18" fmla="*/ 79 w 79"/>
                  <a:gd name="T19" fmla="*/ 57 h 121"/>
                  <a:gd name="T20" fmla="*/ 79 w 79"/>
                  <a:gd name="T21" fmla="*/ 57 h 121"/>
                  <a:gd name="T22" fmla="*/ 79 w 79"/>
                  <a:gd name="T23" fmla="*/ 71 h 121"/>
                  <a:gd name="T24" fmla="*/ 76 w 79"/>
                  <a:gd name="T25" fmla="*/ 83 h 121"/>
                  <a:gd name="T26" fmla="*/ 72 w 79"/>
                  <a:gd name="T27" fmla="*/ 94 h 121"/>
                  <a:gd name="T28" fmla="*/ 66 w 79"/>
                  <a:gd name="T29" fmla="*/ 104 h 121"/>
                  <a:gd name="T30" fmla="*/ 60 w 79"/>
                  <a:gd name="T31" fmla="*/ 110 h 121"/>
                  <a:gd name="T32" fmla="*/ 53 w 79"/>
                  <a:gd name="T33" fmla="*/ 117 h 121"/>
                  <a:gd name="T34" fmla="*/ 45 w 79"/>
                  <a:gd name="T35" fmla="*/ 120 h 121"/>
                  <a:gd name="T36" fmla="*/ 35 w 79"/>
                  <a:gd name="T37" fmla="*/ 121 h 121"/>
                  <a:gd name="T38" fmla="*/ 35 w 79"/>
                  <a:gd name="T39" fmla="*/ 121 h 121"/>
                  <a:gd name="T40" fmla="*/ 30 w 79"/>
                  <a:gd name="T41" fmla="*/ 121 h 121"/>
                  <a:gd name="T42" fmla="*/ 24 w 79"/>
                  <a:gd name="T43" fmla="*/ 120 h 121"/>
                  <a:gd name="T44" fmla="*/ 20 w 79"/>
                  <a:gd name="T45" fmla="*/ 117 h 121"/>
                  <a:gd name="T46" fmla="*/ 15 w 79"/>
                  <a:gd name="T47" fmla="*/ 114 h 121"/>
                  <a:gd name="T48" fmla="*/ 6 w 79"/>
                  <a:gd name="T49" fmla="*/ 105 h 121"/>
                  <a:gd name="T50" fmla="*/ 0 w 79"/>
                  <a:gd name="T51" fmla="*/ 94 h 121"/>
                  <a:gd name="T52" fmla="*/ 0 w 79"/>
                  <a:gd name="T53" fmla="*/ 94 h 121"/>
                  <a:gd name="T54" fmla="*/ 8 w 79"/>
                  <a:gd name="T55" fmla="*/ 98 h 121"/>
                  <a:gd name="T56" fmla="*/ 13 w 79"/>
                  <a:gd name="T57" fmla="*/ 99 h 121"/>
                  <a:gd name="T58" fmla="*/ 19 w 79"/>
                  <a:gd name="T59" fmla="*/ 101 h 121"/>
                  <a:gd name="T60" fmla="*/ 19 w 79"/>
                  <a:gd name="T61" fmla="*/ 101 h 121"/>
                  <a:gd name="T62" fmla="*/ 27 w 79"/>
                  <a:gd name="T63" fmla="*/ 99 h 121"/>
                  <a:gd name="T64" fmla="*/ 35 w 79"/>
                  <a:gd name="T65" fmla="*/ 95 h 121"/>
                  <a:gd name="T66" fmla="*/ 43 w 79"/>
                  <a:gd name="T67" fmla="*/ 90 h 121"/>
                  <a:gd name="T68" fmla="*/ 49 w 79"/>
                  <a:gd name="T69" fmla="*/ 82 h 121"/>
                  <a:gd name="T70" fmla="*/ 54 w 79"/>
                  <a:gd name="T71" fmla="*/ 72 h 121"/>
                  <a:gd name="T72" fmla="*/ 58 w 79"/>
                  <a:gd name="T73" fmla="*/ 61 h 121"/>
                  <a:gd name="T74" fmla="*/ 61 w 79"/>
                  <a:gd name="T75" fmla="*/ 49 h 121"/>
                  <a:gd name="T76" fmla="*/ 62 w 79"/>
                  <a:gd name="T77" fmla="*/ 37 h 121"/>
                  <a:gd name="T78" fmla="*/ 62 w 79"/>
                  <a:gd name="T79" fmla="*/ 37 h 121"/>
                  <a:gd name="T80" fmla="*/ 61 w 79"/>
                  <a:gd name="T81" fmla="*/ 27 h 121"/>
                  <a:gd name="T82" fmla="*/ 60 w 79"/>
                  <a:gd name="T83" fmla="*/ 18 h 121"/>
                  <a:gd name="T84" fmla="*/ 58 w 79"/>
                  <a:gd name="T85" fmla="*/ 8 h 121"/>
                  <a:gd name="T86" fmla="*/ 54 w 79"/>
                  <a:gd name="T87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9" h="121">
                    <a:moveTo>
                      <a:pt x="54" y="0"/>
                    </a:moveTo>
                    <a:lnTo>
                      <a:pt x="54" y="0"/>
                    </a:lnTo>
                    <a:lnTo>
                      <a:pt x="60" y="4"/>
                    </a:lnTo>
                    <a:lnTo>
                      <a:pt x="65" y="10"/>
                    </a:lnTo>
                    <a:lnTo>
                      <a:pt x="69" y="16"/>
                    </a:lnTo>
                    <a:lnTo>
                      <a:pt x="72" y="23"/>
                    </a:lnTo>
                    <a:lnTo>
                      <a:pt x="75" y="31"/>
                    </a:lnTo>
                    <a:lnTo>
                      <a:pt x="77" y="40"/>
                    </a:lnTo>
                    <a:lnTo>
                      <a:pt x="79" y="49"/>
                    </a:lnTo>
                    <a:lnTo>
                      <a:pt x="79" y="57"/>
                    </a:lnTo>
                    <a:lnTo>
                      <a:pt x="79" y="57"/>
                    </a:lnTo>
                    <a:lnTo>
                      <a:pt x="79" y="71"/>
                    </a:lnTo>
                    <a:lnTo>
                      <a:pt x="76" y="83"/>
                    </a:lnTo>
                    <a:lnTo>
                      <a:pt x="72" y="94"/>
                    </a:lnTo>
                    <a:lnTo>
                      <a:pt x="66" y="104"/>
                    </a:lnTo>
                    <a:lnTo>
                      <a:pt x="60" y="110"/>
                    </a:lnTo>
                    <a:lnTo>
                      <a:pt x="53" y="117"/>
                    </a:lnTo>
                    <a:lnTo>
                      <a:pt x="45" y="120"/>
                    </a:lnTo>
                    <a:lnTo>
                      <a:pt x="35" y="121"/>
                    </a:lnTo>
                    <a:lnTo>
                      <a:pt x="35" y="121"/>
                    </a:lnTo>
                    <a:lnTo>
                      <a:pt x="30" y="121"/>
                    </a:lnTo>
                    <a:lnTo>
                      <a:pt x="24" y="120"/>
                    </a:lnTo>
                    <a:lnTo>
                      <a:pt x="20" y="117"/>
                    </a:lnTo>
                    <a:lnTo>
                      <a:pt x="15" y="114"/>
                    </a:lnTo>
                    <a:lnTo>
                      <a:pt x="6" y="105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8" y="98"/>
                    </a:lnTo>
                    <a:lnTo>
                      <a:pt x="13" y="99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27" y="99"/>
                    </a:lnTo>
                    <a:lnTo>
                      <a:pt x="35" y="95"/>
                    </a:lnTo>
                    <a:lnTo>
                      <a:pt x="43" y="90"/>
                    </a:lnTo>
                    <a:lnTo>
                      <a:pt x="49" y="82"/>
                    </a:lnTo>
                    <a:lnTo>
                      <a:pt x="54" y="72"/>
                    </a:lnTo>
                    <a:lnTo>
                      <a:pt x="58" y="61"/>
                    </a:lnTo>
                    <a:lnTo>
                      <a:pt x="61" y="49"/>
                    </a:lnTo>
                    <a:lnTo>
                      <a:pt x="62" y="37"/>
                    </a:lnTo>
                    <a:lnTo>
                      <a:pt x="62" y="37"/>
                    </a:lnTo>
                    <a:lnTo>
                      <a:pt x="61" y="27"/>
                    </a:lnTo>
                    <a:lnTo>
                      <a:pt x="60" y="18"/>
                    </a:lnTo>
                    <a:lnTo>
                      <a:pt x="58" y="8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27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57">
                <a:extLst>
                  <a:ext uri="{FF2B5EF4-FFF2-40B4-BE49-F238E27FC236}">
                    <a16:creationId xmlns:a16="http://schemas.microsoft.com/office/drawing/2014/main" xmlns="" id="{4BA8531F-F216-43DB-AEC5-68A483396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45638" y="2500313"/>
                <a:ext cx="125412" cy="192087"/>
              </a:xfrm>
              <a:custGeom>
                <a:avLst/>
                <a:gdLst>
                  <a:gd name="T0" fmla="*/ 54 w 79"/>
                  <a:gd name="T1" fmla="*/ 0 h 121"/>
                  <a:gd name="T2" fmla="*/ 54 w 79"/>
                  <a:gd name="T3" fmla="*/ 0 h 121"/>
                  <a:gd name="T4" fmla="*/ 60 w 79"/>
                  <a:gd name="T5" fmla="*/ 4 h 121"/>
                  <a:gd name="T6" fmla="*/ 65 w 79"/>
                  <a:gd name="T7" fmla="*/ 10 h 121"/>
                  <a:gd name="T8" fmla="*/ 69 w 79"/>
                  <a:gd name="T9" fmla="*/ 16 h 121"/>
                  <a:gd name="T10" fmla="*/ 72 w 79"/>
                  <a:gd name="T11" fmla="*/ 23 h 121"/>
                  <a:gd name="T12" fmla="*/ 75 w 79"/>
                  <a:gd name="T13" fmla="*/ 31 h 121"/>
                  <a:gd name="T14" fmla="*/ 77 w 79"/>
                  <a:gd name="T15" fmla="*/ 40 h 121"/>
                  <a:gd name="T16" fmla="*/ 79 w 79"/>
                  <a:gd name="T17" fmla="*/ 49 h 121"/>
                  <a:gd name="T18" fmla="*/ 79 w 79"/>
                  <a:gd name="T19" fmla="*/ 57 h 121"/>
                  <a:gd name="T20" fmla="*/ 79 w 79"/>
                  <a:gd name="T21" fmla="*/ 57 h 121"/>
                  <a:gd name="T22" fmla="*/ 79 w 79"/>
                  <a:gd name="T23" fmla="*/ 71 h 121"/>
                  <a:gd name="T24" fmla="*/ 76 w 79"/>
                  <a:gd name="T25" fmla="*/ 83 h 121"/>
                  <a:gd name="T26" fmla="*/ 72 w 79"/>
                  <a:gd name="T27" fmla="*/ 94 h 121"/>
                  <a:gd name="T28" fmla="*/ 66 w 79"/>
                  <a:gd name="T29" fmla="*/ 104 h 121"/>
                  <a:gd name="T30" fmla="*/ 60 w 79"/>
                  <a:gd name="T31" fmla="*/ 110 h 121"/>
                  <a:gd name="T32" fmla="*/ 53 w 79"/>
                  <a:gd name="T33" fmla="*/ 117 h 121"/>
                  <a:gd name="T34" fmla="*/ 45 w 79"/>
                  <a:gd name="T35" fmla="*/ 120 h 121"/>
                  <a:gd name="T36" fmla="*/ 35 w 79"/>
                  <a:gd name="T37" fmla="*/ 121 h 121"/>
                  <a:gd name="T38" fmla="*/ 35 w 79"/>
                  <a:gd name="T39" fmla="*/ 121 h 121"/>
                  <a:gd name="T40" fmla="*/ 30 w 79"/>
                  <a:gd name="T41" fmla="*/ 121 h 121"/>
                  <a:gd name="T42" fmla="*/ 24 w 79"/>
                  <a:gd name="T43" fmla="*/ 120 h 121"/>
                  <a:gd name="T44" fmla="*/ 20 w 79"/>
                  <a:gd name="T45" fmla="*/ 117 h 121"/>
                  <a:gd name="T46" fmla="*/ 15 w 79"/>
                  <a:gd name="T47" fmla="*/ 114 h 121"/>
                  <a:gd name="T48" fmla="*/ 6 w 79"/>
                  <a:gd name="T49" fmla="*/ 105 h 121"/>
                  <a:gd name="T50" fmla="*/ 0 w 79"/>
                  <a:gd name="T51" fmla="*/ 94 h 121"/>
                  <a:gd name="T52" fmla="*/ 0 w 79"/>
                  <a:gd name="T53" fmla="*/ 94 h 121"/>
                  <a:gd name="T54" fmla="*/ 8 w 79"/>
                  <a:gd name="T55" fmla="*/ 98 h 121"/>
                  <a:gd name="T56" fmla="*/ 13 w 79"/>
                  <a:gd name="T57" fmla="*/ 99 h 121"/>
                  <a:gd name="T58" fmla="*/ 19 w 79"/>
                  <a:gd name="T59" fmla="*/ 101 h 121"/>
                  <a:gd name="T60" fmla="*/ 19 w 79"/>
                  <a:gd name="T61" fmla="*/ 101 h 121"/>
                  <a:gd name="T62" fmla="*/ 27 w 79"/>
                  <a:gd name="T63" fmla="*/ 99 h 121"/>
                  <a:gd name="T64" fmla="*/ 35 w 79"/>
                  <a:gd name="T65" fmla="*/ 95 h 121"/>
                  <a:gd name="T66" fmla="*/ 43 w 79"/>
                  <a:gd name="T67" fmla="*/ 90 h 121"/>
                  <a:gd name="T68" fmla="*/ 49 w 79"/>
                  <a:gd name="T69" fmla="*/ 82 h 121"/>
                  <a:gd name="T70" fmla="*/ 54 w 79"/>
                  <a:gd name="T71" fmla="*/ 72 h 121"/>
                  <a:gd name="T72" fmla="*/ 58 w 79"/>
                  <a:gd name="T73" fmla="*/ 61 h 121"/>
                  <a:gd name="T74" fmla="*/ 61 w 79"/>
                  <a:gd name="T75" fmla="*/ 49 h 121"/>
                  <a:gd name="T76" fmla="*/ 62 w 79"/>
                  <a:gd name="T77" fmla="*/ 37 h 121"/>
                  <a:gd name="T78" fmla="*/ 62 w 79"/>
                  <a:gd name="T79" fmla="*/ 37 h 121"/>
                  <a:gd name="T80" fmla="*/ 61 w 79"/>
                  <a:gd name="T81" fmla="*/ 27 h 121"/>
                  <a:gd name="T82" fmla="*/ 60 w 79"/>
                  <a:gd name="T83" fmla="*/ 18 h 121"/>
                  <a:gd name="T84" fmla="*/ 58 w 79"/>
                  <a:gd name="T85" fmla="*/ 8 h 121"/>
                  <a:gd name="T86" fmla="*/ 54 w 79"/>
                  <a:gd name="T87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9" h="121">
                    <a:moveTo>
                      <a:pt x="54" y="0"/>
                    </a:moveTo>
                    <a:lnTo>
                      <a:pt x="54" y="0"/>
                    </a:lnTo>
                    <a:lnTo>
                      <a:pt x="60" y="4"/>
                    </a:lnTo>
                    <a:lnTo>
                      <a:pt x="65" y="10"/>
                    </a:lnTo>
                    <a:lnTo>
                      <a:pt x="69" y="16"/>
                    </a:lnTo>
                    <a:lnTo>
                      <a:pt x="72" y="23"/>
                    </a:lnTo>
                    <a:lnTo>
                      <a:pt x="75" y="31"/>
                    </a:lnTo>
                    <a:lnTo>
                      <a:pt x="77" y="40"/>
                    </a:lnTo>
                    <a:lnTo>
                      <a:pt x="79" y="49"/>
                    </a:lnTo>
                    <a:lnTo>
                      <a:pt x="79" y="57"/>
                    </a:lnTo>
                    <a:lnTo>
                      <a:pt x="79" y="57"/>
                    </a:lnTo>
                    <a:lnTo>
                      <a:pt x="79" y="71"/>
                    </a:lnTo>
                    <a:lnTo>
                      <a:pt x="76" y="83"/>
                    </a:lnTo>
                    <a:lnTo>
                      <a:pt x="72" y="94"/>
                    </a:lnTo>
                    <a:lnTo>
                      <a:pt x="66" y="104"/>
                    </a:lnTo>
                    <a:lnTo>
                      <a:pt x="60" y="110"/>
                    </a:lnTo>
                    <a:lnTo>
                      <a:pt x="53" y="117"/>
                    </a:lnTo>
                    <a:lnTo>
                      <a:pt x="45" y="120"/>
                    </a:lnTo>
                    <a:lnTo>
                      <a:pt x="35" y="121"/>
                    </a:lnTo>
                    <a:lnTo>
                      <a:pt x="35" y="121"/>
                    </a:lnTo>
                    <a:lnTo>
                      <a:pt x="30" y="121"/>
                    </a:lnTo>
                    <a:lnTo>
                      <a:pt x="24" y="120"/>
                    </a:lnTo>
                    <a:lnTo>
                      <a:pt x="20" y="117"/>
                    </a:lnTo>
                    <a:lnTo>
                      <a:pt x="15" y="114"/>
                    </a:lnTo>
                    <a:lnTo>
                      <a:pt x="6" y="105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8" y="98"/>
                    </a:lnTo>
                    <a:lnTo>
                      <a:pt x="13" y="99"/>
                    </a:lnTo>
                    <a:lnTo>
                      <a:pt x="19" y="101"/>
                    </a:lnTo>
                    <a:lnTo>
                      <a:pt x="19" y="101"/>
                    </a:lnTo>
                    <a:lnTo>
                      <a:pt x="27" y="99"/>
                    </a:lnTo>
                    <a:lnTo>
                      <a:pt x="35" y="95"/>
                    </a:lnTo>
                    <a:lnTo>
                      <a:pt x="43" y="90"/>
                    </a:lnTo>
                    <a:lnTo>
                      <a:pt x="49" y="82"/>
                    </a:lnTo>
                    <a:lnTo>
                      <a:pt x="54" y="72"/>
                    </a:lnTo>
                    <a:lnTo>
                      <a:pt x="58" y="61"/>
                    </a:lnTo>
                    <a:lnTo>
                      <a:pt x="61" y="49"/>
                    </a:lnTo>
                    <a:lnTo>
                      <a:pt x="62" y="37"/>
                    </a:lnTo>
                    <a:lnTo>
                      <a:pt x="62" y="37"/>
                    </a:lnTo>
                    <a:lnTo>
                      <a:pt x="61" y="27"/>
                    </a:lnTo>
                    <a:lnTo>
                      <a:pt x="60" y="18"/>
                    </a:lnTo>
                    <a:lnTo>
                      <a:pt x="58" y="8"/>
                    </a:lnTo>
                    <a:lnTo>
                      <a:pt x="5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158">
                <a:extLst>
                  <a:ext uri="{FF2B5EF4-FFF2-40B4-BE49-F238E27FC236}">
                    <a16:creationId xmlns:a16="http://schemas.microsoft.com/office/drawing/2014/main" xmlns="" id="{F894184A-2CF1-4D35-9727-181F803F2C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1988" y="2519363"/>
                <a:ext cx="38100" cy="74612"/>
              </a:xfrm>
              <a:custGeom>
                <a:avLst/>
                <a:gdLst>
                  <a:gd name="T0" fmla="*/ 19 w 24"/>
                  <a:gd name="T1" fmla="*/ 2 h 47"/>
                  <a:gd name="T2" fmla="*/ 19 w 24"/>
                  <a:gd name="T3" fmla="*/ 2 h 47"/>
                  <a:gd name="T4" fmla="*/ 22 w 24"/>
                  <a:gd name="T5" fmla="*/ 3 h 47"/>
                  <a:gd name="T6" fmla="*/ 23 w 24"/>
                  <a:gd name="T7" fmla="*/ 4 h 47"/>
                  <a:gd name="T8" fmla="*/ 24 w 24"/>
                  <a:gd name="T9" fmla="*/ 10 h 47"/>
                  <a:gd name="T10" fmla="*/ 24 w 24"/>
                  <a:gd name="T11" fmla="*/ 18 h 47"/>
                  <a:gd name="T12" fmla="*/ 23 w 24"/>
                  <a:gd name="T13" fmla="*/ 28 h 47"/>
                  <a:gd name="T14" fmla="*/ 23 w 24"/>
                  <a:gd name="T15" fmla="*/ 28 h 47"/>
                  <a:gd name="T16" fmla="*/ 19 w 24"/>
                  <a:gd name="T17" fmla="*/ 36 h 47"/>
                  <a:gd name="T18" fmla="*/ 15 w 24"/>
                  <a:gd name="T19" fmla="*/ 41 h 47"/>
                  <a:gd name="T20" fmla="*/ 9 w 24"/>
                  <a:gd name="T21" fmla="*/ 45 h 47"/>
                  <a:gd name="T22" fmla="*/ 7 w 24"/>
                  <a:gd name="T23" fmla="*/ 47 h 47"/>
                  <a:gd name="T24" fmla="*/ 5 w 24"/>
                  <a:gd name="T25" fmla="*/ 45 h 47"/>
                  <a:gd name="T26" fmla="*/ 5 w 24"/>
                  <a:gd name="T27" fmla="*/ 45 h 47"/>
                  <a:gd name="T28" fmla="*/ 2 w 24"/>
                  <a:gd name="T29" fmla="*/ 45 h 47"/>
                  <a:gd name="T30" fmla="*/ 1 w 24"/>
                  <a:gd name="T31" fmla="*/ 43 h 47"/>
                  <a:gd name="T32" fmla="*/ 0 w 24"/>
                  <a:gd name="T33" fmla="*/ 37 h 47"/>
                  <a:gd name="T34" fmla="*/ 0 w 24"/>
                  <a:gd name="T35" fmla="*/ 29 h 47"/>
                  <a:gd name="T36" fmla="*/ 1 w 24"/>
                  <a:gd name="T37" fmla="*/ 21 h 47"/>
                  <a:gd name="T38" fmla="*/ 1 w 24"/>
                  <a:gd name="T39" fmla="*/ 21 h 47"/>
                  <a:gd name="T40" fmla="*/ 5 w 24"/>
                  <a:gd name="T41" fmla="*/ 11 h 47"/>
                  <a:gd name="T42" fmla="*/ 9 w 24"/>
                  <a:gd name="T43" fmla="*/ 6 h 47"/>
                  <a:gd name="T44" fmla="*/ 15 w 24"/>
                  <a:gd name="T45" fmla="*/ 2 h 47"/>
                  <a:gd name="T46" fmla="*/ 17 w 24"/>
                  <a:gd name="T47" fmla="*/ 0 h 47"/>
                  <a:gd name="T48" fmla="*/ 19 w 24"/>
                  <a:gd name="T49" fmla="*/ 2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4" h="47">
                    <a:moveTo>
                      <a:pt x="19" y="2"/>
                    </a:moveTo>
                    <a:lnTo>
                      <a:pt x="19" y="2"/>
                    </a:lnTo>
                    <a:lnTo>
                      <a:pt x="22" y="3"/>
                    </a:lnTo>
                    <a:lnTo>
                      <a:pt x="23" y="4"/>
                    </a:lnTo>
                    <a:lnTo>
                      <a:pt x="24" y="10"/>
                    </a:lnTo>
                    <a:lnTo>
                      <a:pt x="24" y="18"/>
                    </a:lnTo>
                    <a:lnTo>
                      <a:pt x="23" y="28"/>
                    </a:lnTo>
                    <a:lnTo>
                      <a:pt x="23" y="28"/>
                    </a:lnTo>
                    <a:lnTo>
                      <a:pt x="19" y="36"/>
                    </a:lnTo>
                    <a:lnTo>
                      <a:pt x="15" y="41"/>
                    </a:lnTo>
                    <a:lnTo>
                      <a:pt x="9" y="45"/>
                    </a:lnTo>
                    <a:lnTo>
                      <a:pt x="7" y="47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2" y="45"/>
                    </a:lnTo>
                    <a:lnTo>
                      <a:pt x="1" y="43"/>
                    </a:lnTo>
                    <a:lnTo>
                      <a:pt x="0" y="37"/>
                    </a:lnTo>
                    <a:lnTo>
                      <a:pt x="0" y="29"/>
                    </a:lnTo>
                    <a:lnTo>
                      <a:pt x="1" y="21"/>
                    </a:lnTo>
                    <a:lnTo>
                      <a:pt x="1" y="21"/>
                    </a:lnTo>
                    <a:lnTo>
                      <a:pt x="5" y="11"/>
                    </a:lnTo>
                    <a:lnTo>
                      <a:pt x="9" y="6"/>
                    </a:lnTo>
                    <a:lnTo>
                      <a:pt x="15" y="2"/>
                    </a:lnTo>
                    <a:lnTo>
                      <a:pt x="17" y="0"/>
                    </a:lnTo>
                    <a:lnTo>
                      <a:pt x="19" y="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159">
                <a:extLst>
                  <a:ext uri="{FF2B5EF4-FFF2-40B4-BE49-F238E27FC236}">
                    <a16:creationId xmlns:a16="http://schemas.microsoft.com/office/drawing/2014/main" xmlns="" id="{4C32487C-9217-48C4-B21E-D730087303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51988" y="2519363"/>
                <a:ext cx="38100" cy="74612"/>
              </a:xfrm>
              <a:custGeom>
                <a:avLst/>
                <a:gdLst>
                  <a:gd name="T0" fmla="*/ 19 w 24"/>
                  <a:gd name="T1" fmla="*/ 2 h 47"/>
                  <a:gd name="T2" fmla="*/ 19 w 24"/>
                  <a:gd name="T3" fmla="*/ 2 h 47"/>
                  <a:gd name="T4" fmla="*/ 22 w 24"/>
                  <a:gd name="T5" fmla="*/ 3 h 47"/>
                  <a:gd name="T6" fmla="*/ 23 w 24"/>
                  <a:gd name="T7" fmla="*/ 4 h 47"/>
                  <a:gd name="T8" fmla="*/ 24 w 24"/>
                  <a:gd name="T9" fmla="*/ 10 h 47"/>
                  <a:gd name="T10" fmla="*/ 24 w 24"/>
                  <a:gd name="T11" fmla="*/ 18 h 47"/>
                  <a:gd name="T12" fmla="*/ 23 w 24"/>
                  <a:gd name="T13" fmla="*/ 28 h 47"/>
                  <a:gd name="T14" fmla="*/ 23 w 24"/>
                  <a:gd name="T15" fmla="*/ 28 h 47"/>
                  <a:gd name="T16" fmla="*/ 19 w 24"/>
                  <a:gd name="T17" fmla="*/ 36 h 47"/>
                  <a:gd name="T18" fmla="*/ 15 w 24"/>
                  <a:gd name="T19" fmla="*/ 41 h 47"/>
                  <a:gd name="T20" fmla="*/ 9 w 24"/>
                  <a:gd name="T21" fmla="*/ 45 h 47"/>
                  <a:gd name="T22" fmla="*/ 7 w 24"/>
                  <a:gd name="T23" fmla="*/ 47 h 47"/>
                  <a:gd name="T24" fmla="*/ 5 w 24"/>
                  <a:gd name="T25" fmla="*/ 45 h 47"/>
                  <a:gd name="T26" fmla="*/ 5 w 24"/>
                  <a:gd name="T27" fmla="*/ 45 h 47"/>
                  <a:gd name="T28" fmla="*/ 2 w 24"/>
                  <a:gd name="T29" fmla="*/ 45 h 47"/>
                  <a:gd name="T30" fmla="*/ 1 w 24"/>
                  <a:gd name="T31" fmla="*/ 43 h 47"/>
                  <a:gd name="T32" fmla="*/ 0 w 24"/>
                  <a:gd name="T33" fmla="*/ 37 h 47"/>
                  <a:gd name="T34" fmla="*/ 0 w 24"/>
                  <a:gd name="T35" fmla="*/ 29 h 47"/>
                  <a:gd name="T36" fmla="*/ 1 w 24"/>
                  <a:gd name="T37" fmla="*/ 21 h 47"/>
                  <a:gd name="T38" fmla="*/ 1 w 24"/>
                  <a:gd name="T39" fmla="*/ 21 h 47"/>
                  <a:gd name="T40" fmla="*/ 5 w 24"/>
                  <a:gd name="T41" fmla="*/ 11 h 47"/>
                  <a:gd name="T42" fmla="*/ 9 w 24"/>
                  <a:gd name="T43" fmla="*/ 6 h 47"/>
                  <a:gd name="T44" fmla="*/ 15 w 24"/>
                  <a:gd name="T45" fmla="*/ 2 h 47"/>
                  <a:gd name="T46" fmla="*/ 17 w 24"/>
                  <a:gd name="T47" fmla="*/ 0 h 47"/>
                  <a:gd name="T48" fmla="*/ 19 w 24"/>
                  <a:gd name="T49" fmla="*/ 2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4" h="47">
                    <a:moveTo>
                      <a:pt x="19" y="2"/>
                    </a:moveTo>
                    <a:lnTo>
                      <a:pt x="19" y="2"/>
                    </a:lnTo>
                    <a:lnTo>
                      <a:pt x="22" y="3"/>
                    </a:lnTo>
                    <a:lnTo>
                      <a:pt x="23" y="4"/>
                    </a:lnTo>
                    <a:lnTo>
                      <a:pt x="24" y="10"/>
                    </a:lnTo>
                    <a:lnTo>
                      <a:pt x="24" y="18"/>
                    </a:lnTo>
                    <a:lnTo>
                      <a:pt x="23" y="28"/>
                    </a:lnTo>
                    <a:lnTo>
                      <a:pt x="23" y="28"/>
                    </a:lnTo>
                    <a:lnTo>
                      <a:pt x="19" y="36"/>
                    </a:lnTo>
                    <a:lnTo>
                      <a:pt x="15" y="41"/>
                    </a:lnTo>
                    <a:lnTo>
                      <a:pt x="9" y="45"/>
                    </a:lnTo>
                    <a:lnTo>
                      <a:pt x="7" y="47"/>
                    </a:lnTo>
                    <a:lnTo>
                      <a:pt x="5" y="45"/>
                    </a:lnTo>
                    <a:lnTo>
                      <a:pt x="5" y="45"/>
                    </a:lnTo>
                    <a:lnTo>
                      <a:pt x="2" y="45"/>
                    </a:lnTo>
                    <a:lnTo>
                      <a:pt x="1" y="43"/>
                    </a:lnTo>
                    <a:lnTo>
                      <a:pt x="0" y="37"/>
                    </a:lnTo>
                    <a:lnTo>
                      <a:pt x="0" y="29"/>
                    </a:lnTo>
                    <a:lnTo>
                      <a:pt x="1" y="21"/>
                    </a:lnTo>
                    <a:lnTo>
                      <a:pt x="1" y="21"/>
                    </a:lnTo>
                    <a:lnTo>
                      <a:pt x="5" y="11"/>
                    </a:lnTo>
                    <a:lnTo>
                      <a:pt x="9" y="6"/>
                    </a:lnTo>
                    <a:lnTo>
                      <a:pt x="15" y="2"/>
                    </a:lnTo>
                    <a:lnTo>
                      <a:pt x="17" y="0"/>
                    </a:lnTo>
                    <a:lnTo>
                      <a:pt x="19" y="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160">
                <a:extLst>
                  <a:ext uri="{FF2B5EF4-FFF2-40B4-BE49-F238E27FC236}">
                    <a16:creationId xmlns:a16="http://schemas.microsoft.com/office/drawing/2014/main" xmlns="" id="{6F95419B-BB8E-431E-AB3B-9CD8B48B80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79025" y="5108575"/>
                <a:ext cx="84137" cy="90487"/>
              </a:xfrm>
              <a:custGeom>
                <a:avLst/>
                <a:gdLst>
                  <a:gd name="T0" fmla="*/ 0 w 53"/>
                  <a:gd name="T1" fmla="*/ 0 h 57"/>
                  <a:gd name="T2" fmla="*/ 42 w 53"/>
                  <a:gd name="T3" fmla="*/ 0 h 57"/>
                  <a:gd name="T4" fmla="*/ 42 w 53"/>
                  <a:gd name="T5" fmla="*/ 0 h 57"/>
                  <a:gd name="T6" fmla="*/ 47 w 53"/>
                  <a:gd name="T7" fmla="*/ 0 h 57"/>
                  <a:gd name="T8" fmla="*/ 51 w 53"/>
                  <a:gd name="T9" fmla="*/ 2 h 57"/>
                  <a:gd name="T10" fmla="*/ 52 w 53"/>
                  <a:gd name="T11" fmla="*/ 5 h 57"/>
                  <a:gd name="T12" fmla="*/ 53 w 53"/>
                  <a:gd name="T13" fmla="*/ 9 h 57"/>
                  <a:gd name="T14" fmla="*/ 53 w 53"/>
                  <a:gd name="T15" fmla="*/ 46 h 57"/>
                  <a:gd name="T16" fmla="*/ 53 w 53"/>
                  <a:gd name="T17" fmla="*/ 46 h 57"/>
                  <a:gd name="T18" fmla="*/ 52 w 53"/>
                  <a:gd name="T19" fmla="*/ 50 h 57"/>
                  <a:gd name="T20" fmla="*/ 51 w 53"/>
                  <a:gd name="T21" fmla="*/ 53 h 57"/>
                  <a:gd name="T22" fmla="*/ 47 w 53"/>
                  <a:gd name="T23" fmla="*/ 55 h 57"/>
                  <a:gd name="T24" fmla="*/ 42 w 53"/>
                  <a:gd name="T25" fmla="*/ 57 h 57"/>
                  <a:gd name="T26" fmla="*/ 0 w 53"/>
                  <a:gd name="T27" fmla="*/ 57 h 57"/>
                  <a:gd name="T28" fmla="*/ 0 w 53"/>
                  <a:gd name="T29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3" h="57">
                    <a:moveTo>
                      <a:pt x="0" y="0"/>
                    </a:moveTo>
                    <a:lnTo>
                      <a:pt x="42" y="0"/>
                    </a:lnTo>
                    <a:lnTo>
                      <a:pt x="42" y="0"/>
                    </a:lnTo>
                    <a:lnTo>
                      <a:pt x="47" y="0"/>
                    </a:lnTo>
                    <a:lnTo>
                      <a:pt x="51" y="2"/>
                    </a:lnTo>
                    <a:lnTo>
                      <a:pt x="52" y="5"/>
                    </a:lnTo>
                    <a:lnTo>
                      <a:pt x="53" y="9"/>
                    </a:lnTo>
                    <a:lnTo>
                      <a:pt x="53" y="46"/>
                    </a:lnTo>
                    <a:lnTo>
                      <a:pt x="53" y="46"/>
                    </a:lnTo>
                    <a:lnTo>
                      <a:pt x="52" y="50"/>
                    </a:lnTo>
                    <a:lnTo>
                      <a:pt x="51" y="53"/>
                    </a:lnTo>
                    <a:lnTo>
                      <a:pt x="47" y="55"/>
                    </a:lnTo>
                    <a:lnTo>
                      <a:pt x="42" y="57"/>
                    </a:lnTo>
                    <a:lnTo>
                      <a:pt x="0" y="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AA53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Freeform 161">
                <a:extLst>
                  <a:ext uri="{FF2B5EF4-FFF2-40B4-BE49-F238E27FC236}">
                    <a16:creationId xmlns:a16="http://schemas.microsoft.com/office/drawing/2014/main" xmlns="" id="{892A641D-1179-4C54-859E-612BEC2B70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3775" y="5108575"/>
                <a:ext cx="160337" cy="73025"/>
              </a:xfrm>
              <a:custGeom>
                <a:avLst/>
                <a:gdLst>
                  <a:gd name="T0" fmla="*/ 10 w 101"/>
                  <a:gd name="T1" fmla="*/ 0 h 46"/>
                  <a:gd name="T2" fmla="*/ 93 w 101"/>
                  <a:gd name="T3" fmla="*/ 0 h 46"/>
                  <a:gd name="T4" fmla="*/ 93 w 101"/>
                  <a:gd name="T5" fmla="*/ 0 h 46"/>
                  <a:gd name="T6" fmla="*/ 97 w 101"/>
                  <a:gd name="T7" fmla="*/ 0 h 46"/>
                  <a:gd name="T8" fmla="*/ 98 w 101"/>
                  <a:gd name="T9" fmla="*/ 2 h 46"/>
                  <a:gd name="T10" fmla="*/ 101 w 101"/>
                  <a:gd name="T11" fmla="*/ 4 h 46"/>
                  <a:gd name="T12" fmla="*/ 101 w 101"/>
                  <a:gd name="T13" fmla="*/ 8 h 46"/>
                  <a:gd name="T14" fmla="*/ 101 w 101"/>
                  <a:gd name="T15" fmla="*/ 38 h 46"/>
                  <a:gd name="T16" fmla="*/ 101 w 101"/>
                  <a:gd name="T17" fmla="*/ 38 h 46"/>
                  <a:gd name="T18" fmla="*/ 101 w 101"/>
                  <a:gd name="T19" fmla="*/ 40 h 46"/>
                  <a:gd name="T20" fmla="*/ 98 w 101"/>
                  <a:gd name="T21" fmla="*/ 43 h 46"/>
                  <a:gd name="T22" fmla="*/ 97 w 101"/>
                  <a:gd name="T23" fmla="*/ 45 h 46"/>
                  <a:gd name="T24" fmla="*/ 93 w 101"/>
                  <a:gd name="T25" fmla="*/ 46 h 46"/>
                  <a:gd name="T26" fmla="*/ 10 w 101"/>
                  <a:gd name="T27" fmla="*/ 46 h 46"/>
                  <a:gd name="T28" fmla="*/ 10 w 101"/>
                  <a:gd name="T29" fmla="*/ 46 h 46"/>
                  <a:gd name="T30" fmla="*/ 6 w 101"/>
                  <a:gd name="T31" fmla="*/ 45 h 46"/>
                  <a:gd name="T32" fmla="*/ 3 w 101"/>
                  <a:gd name="T33" fmla="*/ 43 h 46"/>
                  <a:gd name="T34" fmla="*/ 0 w 101"/>
                  <a:gd name="T35" fmla="*/ 39 h 46"/>
                  <a:gd name="T36" fmla="*/ 0 w 101"/>
                  <a:gd name="T37" fmla="*/ 35 h 46"/>
                  <a:gd name="T38" fmla="*/ 0 w 101"/>
                  <a:gd name="T39" fmla="*/ 9 h 46"/>
                  <a:gd name="T40" fmla="*/ 0 w 101"/>
                  <a:gd name="T41" fmla="*/ 9 h 46"/>
                  <a:gd name="T42" fmla="*/ 0 w 101"/>
                  <a:gd name="T43" fmla="*/ 5 h 46"/>
                  <a:gd name="T44" fmla="*/ 3 w 101"/>
                  <a:gd name="T45" fmla="*/ 2 h 46"/>
                  <a:gd name="T46" fmla="*/ 6 w 101"/>
                  <a:gd name="T47" fmla="*/ 0 h 46"/>
                  <a:gd name="T48" fmla="*/ 10 w 101"/>
                  <a:gd name="T4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1" h="46">
                    <a:moveTo>
                      <a:pt x="10" y="0"/>
                    </a:moveTo>
                    <a:lnTo>
                      <a:pt x="93" y="0"/>
                    </a:lnTo>
                    <a:lnTo>
                      <a:pt x="93" y="0"/>
                    </a:lnTo>
                    <a:lnTo>
                      <a:pt x="97" y="0"/>
                    </a:lnTo>
                    <a:lnTo>
                      <a:pt x="98" y="2"/>
                    </a:lnTo>
                    <a:lnTo>
                      <a:pt x="101" y="4"/>
                    </a:lnTo>
                    <a:lnTo>
                      <a:pt x="101" y="8"/>
                    </a:lnTo>
                    <a:lnTo>
                      <a:pt x="101" y="38"/>
                    </a:lnTo>
                    <a:lnTo>
                      <a:pt x="101" y="38"/>
                    </a:lnTo>
                    <a:lnTo>
                      <a:pt x="101" y="40"/>
                    </a:lnTo>
                    <a:lnTo>
                      <a:pt x="98" y="43"/>
                    </a:lnTo>
                    <a:lnTo>
                      <a:pt x="97" y="45"/>
                    </a:lnTo>
                    <a:lnTo>
                      <a:pt x="93" y="46"/>
                    </a:lnTo>
                    <a:lnTo>
                      <a:pt x="10" y="46"/>
                    </a:lnTo>
                    <a:lnTo>
                      <a:pt x="10" y="46"/>
                    </a:lnTo>
                    <a:lnTo>
                      <a:pt x="6" y="45"/>
                    </a:lnTo>
                    <a:lnTo>
                      <a:pt x="3" y="43"/>
                    </a:lnTo>
                    <a:lnTo>
                      <a:pt x="0" y="39"/>
                    </a:lnTo>
                    <a:lnTo>
                      <a:pt x="0" y="35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5"/>
                    </a:lnTo>
                    <a:lnTo>
                      <a:pt x="3" y="2"/>
                    </a:lnTo>
                    <a:lnTo>
                      <a:pt x="6" y="0"/>
                    </a:ln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E4B1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162">
                <a:extLst>
                  <a:ext uri="{FF2B5EF4-FFF2-40B4-BE49-F238E27FC236}">
                    <a16:creationId xmlns:a16="http://schemas.microsoft.com/office/drawing/2014/main" xmlns="" id="{735B9F4B-3A92-434D-892E-E73709CC05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3775" y="5108575"/>
                <a:ext cx="160337" cy="73025"/>
              </a:xfrm>
              <a:custGeom>
                <a:avLst/>
                <a:gdLst>
                  <a:gd name="T0" fmla="*/ 10 w 101"/>
                  <a:gd name="T1" fmla="*/ 0 h 46"/>
                  <a:gd name="T2" fmla="*/ 93 w 101"/>
                  <a:gd name="T3" fmla="*/ 0 h 46"/>
                  <a:gd name="T4" fmla="*/ 93 w 101"/>
                  <a:gd name="T5" fmla="*/ 0 h 46"/>
                  <a:gd name="T6" fmla="*/ 97 w 101"/>
                  <a:gd name="T7" fmla="*/ 0 h 46"/>
                  <a:gd name="T8" fmla="*/ 98 w 101"/>
                  <a:gd name="T9" fmla="*/ 2 h 46"/>
                  <a:gd name="T10" fmla="*/ 101 w 101"/>
                  <a:gd name="T11" fmla="*/ 4 h 46"/>
                  <a:gd name="T12" fmla="*/ 101 w 101"/>
                  <a:gd name="T13" fmla="*/ 8 h 46"/>
                  <a:gd name="T14" fmla="*/ 101 w 101"/>
                  <a:gd name="T15" fmla="*/ 38 h 46"/>
                  <a:gd name="T16" fmla="*/ 101 w 101"/>
                  <a:gd name="T17" fmla="*/ 38 h 46"/>
                  <a:gd name="T18" fmla="*/ 101 w 101"/>
                  <a:gd name="T19" fmla="*/ 40 h 46"/>
                  <a:gd name="T20" fmla="*/ 98 w 101"/>
                  <a:gd name="T21" fmla="*/ 43 h 46"/>
                  <a:gd name="T22" fmla="*/ 97 w 101"/>
                  <a:gd name="T23" fmla="*/ 45 h 46"/>
                  <a:gd name="T24" fmla="*/ 93 w 101"/>
                  <a:gd name="T25" fmla="*/ 46 h 46"/>
                  <a:gd name="T26" fmla="*/ 10 w 101"/>
                  <a:gd name="T27" fmla="*/ 46 h 46"/>
                  <a:gd name="T28" fmla="*/ 10 w 101"/>
                  <a:gd name="T29" fmla="*/ 46 h 46"/>
                  <a:gd name="T30" fmla="*/ 6 w 101"/>
                  <a:gd name="T31" fmla="*/ 45 h 46"/>
                  <a:gd name="T32" fmla="*/ 3 w 101"/>
                  <a:gd name="T33" fmla="*/ 43 h 46"/>
                  <a:gd name="T34" fmla="*/ 0 w 101"/>
                  <a:gd name="T35" fmla="*/ 39 h 46"/>
                  <a:gd name="T36" fmla="*/ 0 w 101"/>
                  <a:gd name="T37" fmla="*/ 35 h 46"/>
                  <a:gd name="T38" fmla="*/ 0 w 101"/>
                  <a:gd name="T39" fmla="*/ 9 h 46"/>
                  <a:gd name="T40" fmla="*/ 0 w 101"/>
                  <a:gd name="T41" fmla="*/ 9 h 46"/>
                  <a:gd name="T42" fmla="*/ 0 w 101"/>
                  <a:gd name="T43" fmla="*/ 5 h 46"/>
                  <a:gd name="T44" fmla="*/ 3 w 101"/>
                  <a:gd name="T45" fmla="*/ 2 h 46"/>
                  <a:gd name="T46" fmla="*/ 6 w 101"/>
                  <a:gd name="T47" fmla="*/ 0 h 46"/>
                  <a:gd name="T48" fmla="*/ 10 w 101"/>
                  <a:gd name="T4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01" h="46">
                    <a:moveTo>
                      <a:pt x="10" y="0"/>
                    </a:moveTo>
                    <a:lnTo>
                      <a:pt x="93" y="0"/>
                    </a:lnTo>
                    <a:lnTo>
                      <a:pt x="93" y="0"/>
                    </a:lnTo>
                    <a:lnTo>
                      <a:pt x="97" y="0"/>
                    </a:lnTo>
                    <a:lnTo>
                      <a:pt x="98" y="2"/>
                    </a:lnTo>
                    <a:lnTo>
                      <a:pt x="101" y="4"/>
                    </a:lnTo>
                    <a:lnTo>
                      <a:pt x="101" y="8"/>
                    </a:lnTo>
                    <a:lnTo>
                      <a:pt x="101" y="38"/>
                    </a:lnTo>
                    <a:lnTo>
                      <a:pt x="101" y="38"/>
                    </a:lnTo>
                    <a:lnTo>
                      <a:pt x="101" y="40"/>
                    </a:lnTo>
                    <a:lnTo>
                      <a:pt x="98" y="43"/>
                    </a:lnTo>
                    <a:lnTo>
                      <a:pt x="97" y="45"/>
                    </a:lnTo>
                    <a:lnTo>
                      <a:pt x="93" y="46"/>
                    </a:lnTo>
                    <a:lnTo>
                      <a:pt x="10" y="46"/>
                    </a:lnTo>
                    <a:lnTo>
                      <a:pt x="10" y="46"/>
                    </a:lnTo>
                    <a:lnTo>
                      <a:pt x="6" y="45"/>
                    </a:lnTo>
                    <a:lnTo>
                      <a:pt x="3" y="43"/>
                    </a:lnTo>
                    <a:lnTo>
                      <a:pt x="0" y="39"/>
                    </a:lnTo>
                    <a:lnTo>
                      <a:pt x="0" y="35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0" y="5"/>
                    </a:lnTo>
                    <a:lnTo>
                      <a:pt x="3" y="2"/>
                    </a:lnTo>
                    <a:lnTo>
                      <a:pt x="6" y="0"/>
                    </a:lnTo>
                    <a:lnTo>
                      <a:pt x="1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163">
                <a:extLst>
                  <a:ext uri="{FF2B5EF4-FFF2-40B4-BE49-F238E27FC236}">
                    <a16:creationId xmlns:a16="http://schemas.microsoft.com/office/drawing/2014/main" xmlns="" id="{B34AD56C-C55F-4199-91D7-BEC3427364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8163" y="4781550"/>
                <a:ext cx="711200" cy="711200"/>
              </a:xfrm>
              <a:custGeom>
                <a:avLst/>
                <a:gdLst>
                  <a:gd name="T0" fmla="*/ 0 w 448"/>
                  <a:gd name="T1" fmla="*/ 58 h 448"/>
                  <a:gd name="T2" fmla="*/ 0 w 448"/>
                  <a:gd name="T3" fmla="*/ 48 h 448"/>
                  <a:gd name="T4" fmla="*/ 7 w 448"/>
                  <a:gd name="T5" fmla="*/ 30 h 448"/>
                  <a:gd name="T6" fmla="*/ 21 w 448"/>
                  <a:gd name="T7" fmla="*/ 16 h 448"/>
                  <a:gd name="T8" fmla="*/ 40 w 448"/>
                  <a:gd name="T9" fmla="*/ 8 h 448"/>
                  <a:gd name="T10" fmla="*/ 49 w 448"/>
                  <a:gd name="T11" fmla="*/ 5 h 448"/>
                  <a:gd name="T12" fmla="*/ 208 w 448"/>
                  <a:gd name="T13" fmla="*/ 0 h 448"/>
                  <a:gd name="T14" fmla="*/ 306 w 448"/>
                  <a:gd name="T15" fmla="*/ 1 h 448"/>
                  <a:gd name="T16" fmla="*/ 403 w 448"/>
                  <a:gd name="T17" fmla="*/ 8 h 448"/>
                  <a:gd name="T18" fmla="*/ 411 w 448"/>
                  <a:gd name="T19" fmla="*/ 9 h 448"/>
                  <a:gd name="T20" fmla="*/ 425 w 448"/>
                  <a:gd name="T21" fmla="*/ 15 h 448"/>
                  <a:gd name="T22" fmla="*/ 437 w 448"/>
                  <a:gd name="T23" fmla="*/ 23 h 448"/>
                  <a:gd name="T24" fmla="*/ 445 w 448"/>
                  <a:gd name="T25" fmla="*/ 35 h 448"/>
                  <a:gd name="T26" fmla="*/ 448 w 448"/>
                  <a:gd name="T27" fmla="*/ 41 h 448"/>
                  <a:gd name="T28" fmla="*/ 434 w 448"/>
                  <a:gd name="T29" fmla="*/ 33 h 448"/>
                  <a:gd name="T30" fmla="*/ 392 w 448"/>
                  <a:gd name="T31" fmla="*/ 20 h 448"/>
                  <a:gd name="T32" fmla="*/ 335 w 448"/>
                  <a:gd name="T33" fmla="*/ 14 h 448"/>
                  <a:gd name="T34" fmla="*/ 267 w 448"/>
                  <a:gd name="T35" fmla="*/ 11 h 448"/>
                  <a:gd name="T36" fmla="*/ 164 w 448"/>
                  <a:gd name="T37" fmla="*/ 12 h 448"/>
                  <a:gd name="T38" fmla="*/ 76 w 448"/>
                  <a:gd name="T39" fmla="*/ 20 h 448"/>
                  <a:gd name="T40" fmla="*/ 38 w 448"/>
                  <a:gd name="T41" fmla="*/ 27 h 448"/>
                  <a:gd name="T42" fmla="*/ 27 w 448"/>
                  <a:gd name="T43" fmla="*/ 31 h 448"/>
                  <a:gd name="T44" fmla="*/ 25 w 448"/>
                  <a:gd name="T45" fmla="*/ 38 h 448"/>
                  <a:gd name="T46" fmla="*/ 19 w 448"/>
                  <a:gd name="T47" fmla="*/ 72 h 448"/>
                  <a:gd name="T48" fmla="*/ 17 w 448"/>
                  <a:gd name="T49" fmla="*/ 163 h 448"/>
                  <a:gd name="T50" fmla="*/ 22 w 448"/>
                  <a:gd name="T51" fmla="*/ 310 h 448"/>
                  <a:gd name="T52" fmla="*/ 29 w 448"/>
                  <a:gd name="T53" fmla="*/ 376 h 448"/>
                  <a:gd name="T54" fmla="*/ 38 w 448"/>
                  <a:gd name="T55" fmla="*/ 425 h 448"/>
                  <a:gd name="T56" fmla="*/ 46 w 448"/>
                  <a:gd name="T57" fmla="*/ 445 h 448"/>
                  <a:gd name="T58" fmla="*/ 51 w 448"/>
                  <a:gd name="T59" fmla="*/ 448 h 448"/>
                  <a:gd name="T60" fmla="*/ 36 w 448"/>
                  <a:gd name="T61" fmla="*/ 441 h 448"/>
                  <a:gd name="T62" fmla="*/ 25 w 448"/>
                  <a:gd name="T63" fmla="*/ 432 h 448"/>
                  <a:gd name="T64" fmla="*/ 18 w 448"/>
                  <a:gd name="T65" fmla="*/ 418 h 448"/>
                  <a:gd name="T66" fmla="*/ 14 w 448"/>
                  <a:gd name="T67" fmla="*/ 403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48" h="448">
                    <a:moveTo>
                      <a:pt x="14" y="403"/>
                    </a:moveTo>
                    <a:lnTo>
                      <a:pt x="0" y="58"/>
                    </a:lnTo>
                    <a:lnTo>
                      <a:pt x="0" y="58"/>
                    </a:lnTo>
                    <a:lnTo>
                      <a:pt x="0" y="48"/>
                    </a:lnTo>
                    <a:lnTo>
                      <a:pt x="3" y="38"/>
                    </a:lnTo>
                    <a:lnTo>
                      <a:pt x="7" y="30"/>
                    </a:lnTo>
                    <a:lnTo>
                      <a:pt x="14" y="23"/>
                    </a:lnTo>
                    <a:lnTo>
                      <a:pt x="21" y="16"/>
                    </a:lnTo>
                    <a:lnTo>
                      <a:pt x="29" y="11"/>
                    </a:lnTo>
                    <a:lnTo>
                      <a:pt x="40" y="8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120" y="3"/>
                    </a:lnTo>
                    <a:lnTo>
                      <a:pt x="208" y="0"/>
                    </a:lnTo>
                    <a:lnTo>
                      <a:pt x="256" y="0"/>
                    </a:lnTo>
                    <a:lnTo>
                      <a:pt x="306" y="1"/>
                    </a:lnTo>
                    <a:lnTo>
                      <a:pt x="355" y="4"/>
                    </a:lnTo>
                    <a:lnTo>
                      <a:pt x="403" y="8"/>
                    </a:lnTo>
                    <a:lnTo>
                      <a:pt x="403" y="8"/>
                    </a:lnTo>
                    <a:lnTo>
                      <a:pt x="411" y="9"/>
                    </a:lnTo>
                    <a:lnTo>
                      <a:pt x="418" y="11"/>
                    </a:lnTo>
                    <a:lnTo>
                      <a:pt x="425" y="15"/>
                    </a:lnTo>
                    <a:lnTo>
                      <a:pt x="432" y="19"/>
                    </a:lnTo>
                    <a:lnTo>
                      <a:pt x="437" y="23"/>
                    </a:lnTo>
                    <a:lnTo>
                      <a:pt x="441" y="29"/>
                    </a:lnTo>
                    <a:lnTo>
                      <a:pt x="445" y="35"/>
                    </a:lnTo>
                    <a:lnTo>
                      <a:pt x="448" y="41"/>
                    </a:lnTo>
                    <a:lnTo>
                      <a:pt x="448" y="41"/>
                    </a:lnTo>
                    <a:lnTo>
                      <a:pt x="443" y="37"/>
                    </a:lnTo>
                    <a:lnTo>
                      <a:pt x="434" y="33"/>
                    </a:lnTo>
                    <a:lnTo>
                      <a:pt x="417" y="26"/>
                    </a:lnTo>
                    <a:lnTo>
                      <a:pt x="392" y="20"/>
                    </a:lnTo>
                    <a:lnTo>
                      <a:pt x="365" y="16"/>
                    </a:lnTo>
                    <a:lnTo>
                      <a:pt x="335" y="14"/>
                    </a:lnTo>
                    <a:lnTo>
                      <a:pt x="302" y="12"/>
                    </a:lnTo>
                    <a:lnTo>
                      <a:pt x="267" y="11"/>
                    </a:lnTo>
                    <a:lnTo>
                      <a:pt x="233" y="11"/>
                    </a:lnTo>
                    <a:lnTo>
                      <a:pt x="164" y="12"/>
                    </a:lnTo>
                    <a:lnTo>
                      <a:pt x="102" y="16"/>
                    </a:lnTo>
                    <a:lnTo>
                      <a:pt x="76" y="20"/>
                    </a:lnTo>
                    <a:lnTo>
                      <a:pt x="55" y="23"/>
                    </a:lnTo>
                    <a:lnTo>
                      <a:pt x="38" y="27"/>
                    </a:lnTo>
                    <a:lnTo>
                      <a:pt x="27" y="31"/>
                    </a:lnTo>
                    <a:lnTo>
                      <a:pt x="27" y="31"/>
                    </a:lnTo>
                    <a:lnTo>
                      <a:pt x="26" y="34"/>
                    </a:lnTo>
                    <a:lnTo>
                      <a:pt x="25" y="38"/>
                    </a:lnTo>
                    <a:lnTo>
                      <a:pt x="21" y="52"/>
                    </a:lnTo>
                    <a:lnTo>
                      <a:pt x="19" y="72"/>
                    </a:lnTo>
                    <a:lnTo>
                      <a:pt x="18" y="99"/>
                    </a:lnTo>
                    <a:lnTo>
                      <a:pt x="17" y="163"/>
                    </a:lnTo>
                    <a:lnTo>
                      <a:pt x="18" y="236"/>
                    </a:lnTo>
                    <a:lnTo>
                      <a:pt x="22" y="310"/>
                    </a:lnTo>
                    <a:lnTo>
                      <a:pt x="26" y="345"/>
                    </a:lnTo>
                    <a:lnTo>
                      <a:pt x="29" y="376"/>
                    </a:lnTo>
                    <a:lnTo>
                      <a:pt x="33" y="403"/>
                    </a:lnTo>
                    <a:lnTo>
                      <a:pt x="38" y="425"/>
                    </a:lnTo>
                    <a:lnTo>
                      <a:pt x="44" y="440"/>
                    </a:lnTo>
                    <a:lnTo>
                      <a:pt x="46" y="445"/>
                    </a:lnTo>
                    <a:lnTo>
                      <a:pt x="51" y="448"/>
                    </a:lnTo>
                    <a:lnTo>
                      <a:pt x="51" y="448"/>
                    </a:lnTo>
                    <a:lnTo>
                      <a:pt x="42" y="445"/>
                    </a:lnTo>
                    <a:lnTo>
                      <a:pt x="36" y="441"/>
                    </a:lnTo>
                    <a:lnTo>
                      <a:pt x="30" y="437"/>
                    </a:lnTo>
                    <a:lnTo>
                      <a:pt x="25" y="432"/>
                    </a:lnTo>
                    <a:lnTo>
                      <a:pt x="21" y="425"/>
                    </a:lnTo>
                    <a:lnTo>
                      <a:pt x="18" y="418"/>
                    </a:lnTo>
                    <a:lnTo>
                      <a:pt x="15" y="411"/>
                    </a:lnTo>
                    <a:lnTo>
                      <a:pt x="14" y="403"/>
                    </a:lnTo>
                    <a:close/>
                  </a:path>
                </a:pathLst>
              </a:custGeom>
              <a:solidFill>
                <a:srgbClr val="F0CE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164">
                <a:extLst>
                  <a:ext uri="{FF2B5EF4-FFF2-40B4-BE49-F238E27FC236}">
                    <a16:creationId xmlns:a16="http://schemas.microsoft.com/office/drawing/2014/main" xmlns="" id="{A57C6BB4-A954-4A7B-8838-37B2BB081D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8163" y="4781550"/>
                <a:ext cx="711200" cy="711200"/>
              </a:xfrm>
              <a:custGeom>
                <a:avLst/>
                <a:gdLst>
                  <a:gd name="T0" fmla="*/ 0 w 448"/>
                  <a:gd name="T1" fmla="*/ 58 h 448"/>
                  <a:gd name="T2" fmla="*/ 0 w 448"/>
                  <a:gd name="T3" fmla="*/ 48 h 448"/>
                  <a:gd name="T4" fmla="*/ 7 w 448"/>
                  <a:gd name="T5" fmla="*/ 30 h 448"/>
                  <a:gd name="T6" fmla="*/ 21 w 448"/>
                  <a:gd name="T7" fmla="*/ 16 h 448"/>
                  <a:gd name="T8" fmla="*/ 40 w 448"/>
                  <a:gd name="T9" fmla="*/ 8 h 448"/>
                  <a:gd name="T10" fmla="*/ 49 w 448"/>
                  <a:gd name="T11" fmla="*/ 5 h 448"/>
                  <a:gd name="T12" fmla="*/ 208 w 448"/>
                  <a:gd name="T13" fmla="*/ 0 h 448"/>
                  <a:gd name="T14" fmla="*/ 306 w 448"/>
                  <a:gd name="T15" fmla="*/ 1 h 448"/>
                  <a:gd name="T16" fmla="*/ 403 w 448"/>
                  <a:gd name="T17" fmla="*/ 8 h 448"/>
                  <a:gd name="T18" fmla="*/ 411 w 448"/>
                  <a:gd name="T19" fmla="*/ 9 h 448"/>
                  <a:gd name="T20" fmla="*/ 425 w 448"/>
                  <a:gd name="T21" fmla="*/ 15 h 448"/>
                  <a:gd name="T22" fmla="*/ 437 w 448"/>
                  <a:gd name="T23" fmla="*/ 23 h 448"/>
                  <a:gd name="T24" fmla="*/ 445 w 448"/>
                  <a:gd name="T25" fmla="*/ 35 h 448"/>
                  <a:gd name="T26" fmla="*/ 448 w 448"/>
                  <a:gd name="T27" fmla="*/ 41 h 448"/>
                  <a:gd name="T28" fmla="*/ 434 w 448"/>
                  <a:gd name="T29" fmla="*/ 33 h 448"/>
                  <a:gd name="T30" fmla="*/ 392 w 448"/>
                  <a:gd name="T31" fmla="*/ 20 h 448"/>
                  <a:gd name="T32" fmla="*/ 335 w 448"/>
                  <a:gd name="T33" fmla="*/ 14 h 448"/>
                  <a:gd name="T34" fmla="*/ 267 w 448"/>
                  <a:gd name="T35" fmla="*/ 11 h 448"/>
                  <a:gd name="T36" fmla="*/ 164 w 448"/>
                  <a:gd name="T37" fmla="*/ 12 h 448"/>
                  <a:gd name="T38" fmla="*/ 76 w 448"/>
                  <a:gd name="T39" fmla="*/ 20 h 448"/>
                  <a:gd name="T40" fmla="*/ 38 w 448"/>
                  <a:gd name="T41" fmla="*/ 27 h 448"/>
                  <a:gd name="T42" fmla="*/ 27 w 448"/>
                  <a:gd name="T43" fmla="*/ 31 h 448"/>
                  <a:gd name="T44" fmla="*/ 25 w 448"/>
                  <a:gd name="T45" fmla="*/ 38 h 448"/>
                  <a:gd name="T46" fmla="*/ 19 w 448"/>
                  <a:gd name="T47" fmla="*/ 72 h 448"/>
                  <a:gd name="T48" fmla="*/ 17 w 448"/>
                  <a:gd name="T49" fmla="*/ 163 h 448"/>
                  <a:gd name="T50" fmla="*/ 22 w 448"/>
                  <a:gd name="T51" fmla="*/ 310 h 448"/>
                  <a:gd name="T52" fmla="*/ 29 w 448"/>
                  <a:gd name="T53" fmla="*/ 376 h 448"/>
                  <a:gd name="T54" fmla="*/ 38 w 448"/>
                  <a:gd name="T55" fmla="*/ 425 h 448"/>
                  <a:gd name="T56" fmla="*/ 46 w 448"/>
                  <a:gd name="T57" fmla="*/ 445 h 448"/>
                  <a:gd name="T58" fmla="*/ 51 w 448"/>
                  <a:gd name="T59" fmla="*/ 448 h 448"/>
                  <a:gd name="T60" fmla="*/ 36 w 448"/>
                  <a:gd name="T61" fmla="*/ 441 h 448"/>
                  <a:gd name="T62" fmla="*/ 25 w 448"/>
                  <a:gd name="T63" fmla="*/ 432 h 448"/>
                  <a:gd name="T64" fmla="*/ 18 w 448"/>
                  <a:gd name="T65" fmla="*/ 418 h 448"/>
                  <a:gd name="T66" fmla="*/ 14 w 448"/>
                  <a:gd name="T67" fmla="*/ 403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48" h="448">
                    <a:moveTo>
                      <a:pt x="14" y="403"/>
                    </a:moveTo>
                    <a:lnTo>
                      <a:pt x="0" y="58"/>
                    </a:lnTo>
                    <a:lnTo>
                      <a:pt x="0" y="58"/>
                    </a:lnTo>
                    <a:lnTo>
                      <a:pt x="0" y="48"/>
                    </a:lnTo>
                    <a:lnTo>
                      <a:pt x="3" y="38"/>
                    </a:lnTo>
                    <a:lnTo>
                      <a:pt x="7" y="30"/>
                    </a:lnTo>
                    <a:lnTo>
                      <a:pt x="14" y="23"/>
                    </a:lnTo>
                    <a:lnTo>
                      <a:pt x="21" y="16"/>
                    </a:lnTo>
                    <a:lnTo>
                      <a:pt x="29" y="11"/>
                    </a:lnTo>
                    <a:lnTo>
                      <a:pt x="40" y="8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120" y="3"/>
                    </a:lnTo>
                    <a:lnTo>
                      <a:pt x="208" y="0"/>
                    </a:lnTo>
                    <a:lnTo>
                      <a:pt x="256" y="0"/>
                    </a:lnTo>
                    <a:lnTo>
                      <a:pt x="306" y="1"/>
                    </a:lnTo>
                    <a:lnTo>
                      <a:pt x="355" y="4"/>
                    </a:lnTo>
                    <a:lnTo>
                      <a:pt x="403" y="8"/>
                    </a:lnTo>
                    <a:lnTo>
                      <a:pt x="403" y="8"/>
                    </a:lnTo>
                    <a:lnTo>
                      <a:pt x="411" y="9"/>
                    </a:lnTo>
                    <a:lnTo>
                      <a:pt x="418" y="11"/>
                    </a:lnTo>
                    <a:lnTo>
                      <a:pt x="425" y="15"/>
                    </a:lnTo>
                    <a:lnTo>
                      <a:pt x="432" y="19"/>
                    </a:lnTo>
                    <a:lnTo>
                      <a:pt x="437" y="23"/>
                    </a:lnTo>
                    <a:lnTo>
                      <a:pt x="441" y="29"/>
                    </a:lnTo>
                    <a:lnTo>
                      <a:pt x="445" y="35"/>
                    </a:lnTo>
                    <a:lnTo>
                      <a:pt x="448" y="41"/>
                    </a:lnTo>
                    <a:lnTo>
                      <a:pt x="448" y="41"/>
                    </a:lnTo>
                    <a:lnTo>
                      <a:pt x="443" y="37"/>
                    </a:lnTo>
                    <a:lnTo>
                      <a:pt x="434" y="33"/>
                    </a:lnTo>
                    <a:lnTo>
                      <a:pt x="417" y="26"/>
                    </a:lnTo>
                    <a:lnTo>
                      <a:pt x="392" y="20"/>
                    </a:lnTo>
                    <a:lnTo>
                      <a:pt x="365" y="16"/>
                    </a:lnTo>
                    <a:lnTo>
                      <a:pt x="335" y="14"/>
                    </a:lnTo>
                    <a:lnTo>
                      <a:pt x="302" y="12"/>
                    </a:lnTo>
                    <a:lnTo>
                      <a:pt x="267" y="11"/>
                    </a:lnTo>
                    <a:lnTo>
                      <a:pt x="233" y="11"/>
                    </a:lnTo>
                    <a:lnTo>
                      <a:pt x="164" y="12"/>
                    </a:lnTo>
                    <a:lnTo>
                      <a:pt x="102" y="16"/>
                    </a:lnTo>
                    <a:lnTo>
                      <a:pt x="76" y="20"/>
                    </a:lnTo>
                    <a:lnTo>
                      <a:pt x="55" y="23"/>
                    </a:lnTo>
                    <a:lnTo>
                      <a:pt x="38" y="27"/>
                    </a:lnTo>
                    <a:lnTo>
                      <a:pt x="27" y="31"/>
                    </a:lnTo>
                    <a:lnTo>
                      <a:pt x="27" y="31"/>
                    </a:lnTo>
                    <a:lnTo>
                      <a:pt x="26" y="34"/>
                    </a:lnTo>
                    <a:lnTo>
                      <a:pt x="25" y="38"/>
                    </a:lnTo>
                    <a:lnTo>
                      <a:pt x="21" y="52"/>
                    </a:lnTo>
                    <a:lnTo>
                      <a:pt x="19" y="72"/>
                    </a:lnTo>
                    <a:lnTo>
                      <a:pt x="18" y="99"/>
                    </a:lnTo>
                    <a:lnTo>
                      <a:pt x="17" y="163"/>
                    </a:lnTo>
                    <a:lnTo>
                      <a:pt x="18" y="236"/>
                    </a:lnTo>
                    <a:lnTo>
                      <a:pt x="22" y="310"/>
                    </a:lnTo>
                    <a:lnTo>
                      <a:pt x="26" y="345"/>
                    </a:lnTo>
                    <a:lnTo>
                      <a:pt x="29" y="376"/>
                    </a:lnTo>
                    <a:lnTo>
                      <a:pt x="33" y="403"/>
                    </a:lnTo>
                    <a:lnTo>
                      <a:pt x="38" y="425"/>
                    </a:lnTo>
                    <a:lnTo>
                      <a:pt x="44" y="440"/>
                    </a:lnTo>
                    <a:lnTo>
                      <a:pt x="46" y="445"/>
                    </a:lnTo>
                    <a:lnTo>
                      <a:pt x="51" y="448"/>
                    </a:lnTo>
                    <a:lnTo>
                      <a:pt x="51" y="448"/>
                    </a:lnTo>
                    <a:lnTo>
                      <a:pt x="42" y="445"/>
                    </a:lnTo>
                    <a:lnTo>
                      <a:pt x="36" y="441"/>
                    </a:lnTo>
                    <a:lnTo>
                      <a:pt x="30" y="437"/>
                    </a:lnTo>
                    <a:lnTo>
                      <a:pt x="25" y="432"/>
                    </a:lnTo>
                    <a:lnTo>
                      <a:pt x="21" y="425"/>
                    </a:lnTo>
                    <a:lnTo>
                      <a:pt x="18" y="418"/>
                    </a:lnTo>
                    <a:lnTo>
                      <a:pt x="15" y="411"/>
                    </a:lnTo>
                    <a:lnTo>
                      <a:pt x="14" y="40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30" name="Rectangle 229">
            <a:extLst>
              <a:ext uri="{FF2B5EF4-FFF2-40B4-BE49-F238E27FC236}">
                <a16:creationId xmlns:a16="http://schemas.microsoft.com/office/drawing/2014/main" xmlns="" id="{0E2AFAF3-6BB5-438D-A155-B4B3DB282B86}"/>
              </a:ext>
            </a:extLst>
          </p:cNvPr>
          <p:cNvSpPr/>
          <p:nvPr/>
        </p:nvSpPr>
        <p:spPr>
          <a:xfrm>
            <a:off x="8237705" y="1961698"/>
            <a:ext cx="23219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 smtClean="0">
                <a:solidFill>
                  <a:schemeClr val="accent1"/>
                </a:solidFill>
                <a:latin typeface="Lato Black" panose="020F0502020204030203"/>
                <a:cs typeface="Lato" panose="020F0502020204030203" pitchFamily="34" charset="0"/>
              </a:rPr>
              <a:t>HEAR THEM OUT</a:t>
            </a:r>
            <a:endParaRPr lang="en-US" sz="2000" b="1" dirty="0">
              <a:solidFill>
                <a:schemeClr val="accent1"/>
              </a:solidFill>
              <a:latin typeface="Lato Black" panose="020F0502020204030203"/>
              <a:cs typeface="Lato" panose="020F0502020204030203" pitchFamily="34" charset="0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xmlns="" id="{B48CED13-6FA1-447C-8712-7511F7A96A22}"/>
              </a:ext>
            </a:extLst>
          </p:cNvPr>
          <p:cNvSpPr txBox="1"/>
          <p:nvPr/>
        </p:nvSpPr>
        <p:spPr>
          <a:xfrm>
            <a:off x="6068675" y="1105968"/>
            <a:ext cx="61811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Tips to get </a:t>
            </a:r>
            <a:r>
              <a:rPr lang="en-US" sz="3200" b="1" dirty="0" smtClean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GOOD FEEDBACK</a:t>
            </a:r>
            <a:endParaRPr lang="en-US" sz="3200" b="1" dirty="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xmlns="" id="{325D249A-C8A4-4DB7-9E48-2C29184F6926}"/>
              </a:ext>
            </a:extLst>
          </p:cNvPr>
          <p:cNvGrpSpPr/>
          <p:nvPr/>
        </p:nvGrpSpPr>
        <p:grpSpPr>
          <a:xfrm>
            <a:off x="6236268" y="776074"/>
            <a:ext cx="758768" cy="329894"/>
            <a:chOff x="5695951" y="260573"/>
            <a:chExt cx="834230" cy="362703"/>
          </a:xfrm>
        </p:grpSpPr>
        <p:sp>
          <p:nvSpPr>
            <p:cNvPr id="233" name="Freeform 140">
              <a:extLst>
                <a:ext uri="{FF2B5EF4-FFF2-40B4-BE49-F238E27FC236}">
                  <a16:creationId xmlns:a16="http://schemas.microsoft.com/office/drawing/2014/main" xmlns="" id="{1D06FDE8-2E17-440A-9F49-CD0C3A73DF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234" name="Freeform 140">
              <a:extLst>
                <a:ext uri="{FF2B5EF4-FFF2-40B4-BE49-F238E27FC236}">
                  <a16:creationId xmlns:a16="http://schemas.microsoft.com/office/drawing/2014/main" xmlns="" id="{57AB73DE-9286-4430-9AA0-5954ED93009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xmlns="" id="{FD40023A-ABCB-43C2-9341-BCFDFFE9B9A8}"/>
              </a:ext>
            </a:extLst>
          </p:cNvPr>
          <p:cNvGrpSpPr/>
          <p:nvPr/>
        </p:nvGrpSpPr>
        <p:grpSpPr>
          <a:xfrm>
            <a:off x="5787431" y="2042156"/>
            <a:ext cx="2187739" cy="921043"/>
            <a:chOff x="7463525" y="2386381"/>
            <a:chExt cx="2187739" cy="921043"/>
          </a:xfrm>
        </p:grpSpPr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xmlns="" id="{2CE6EDF8-CF1B-46CE-9EF3-EF033AAD0623}"/>
                </a:ext>
              </a:extLst>
            </p:cNvPr>
            <p:cNvGrpSpPr/>
            <p:nvPr/>
          </p:nvGrpSpPr>
          <p:grpSpPr>
            <a:xfrm>
              <a:off x="7463525" y="2500313"/>
              <a:ext cx="1959875" cy="807111"/>
              <a:chOff x="7463525" y="2500313"/>
              <a:chExt cx="1959875" cy="807111"/>
            </a:xfrm>
          </p:grpSpPr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xmlns="" id="{130DA906-A5EA-4C70-9533-622C396FFDD8}"/>
                  </a:ext>
                </a:extLst>
              </p:cNvPr>
              <p:cNvCxnSpPr/>
              <p:nvPr/>
            </p:nvCxnSpPr>
            <p:spPr>
              <a:xfrm flipV="1">
                <a:off x="7463525" y="2500313"/>
                <a:ext cx="816875" cy="80711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xmlns="" id="{ABDB19BA-4A7F-41E8-A117-CD4643574FE8}"/>
                  </a:ext>
                </a:extLst>
              </p:cNvPr>
              <p:cNvCxnSpPr/>
              <p:nvPr/>
            </p:nvCxnSpPr>
            <p:spPr>
              <a:xfrm flipV="1">
                <a:off x="8280400" y="2502060"/>
                <a:ext cx="1143000" cy="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xmlns="" id="{53D46575-7956-4101-8FB3-191CC849B8CC}"/>
                </a:ext>
              </a:extLst>
            </p:cNvPr>
            <p:cNvGrpSpPr/>
            <p:nvPr/>
          </p:nvGrpSpPr>
          <p:grpSpPr>
            <a:xfrm>
              <a:off x="9423400" y="2386381"/>
              <a:ext cx="227864" cy="227864"/>
              <a:chOff x="9501198" y="2272449"/>
              <a:chExt cx="451408" cy="451408"/>
            </a:xfrm>
          </p:grpSpPr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xmlns="" id="{9D30BAC8-A6F8-4C6C-AEDC-F9290A5CE646}"/>
                  </a:ext>
                </a:extLst>
              </p:cNvPr>
              <p:cNvSpPr/>
              <p:nvPr/>
            </p:nvSpPr>
            <p:spPr>
              <a:xfrm>
                <a:off x="9501198" y="2272449"/>
                <a:ext cx="451408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xmlns="" id="{9EAC8A7E-D573-45EA-8293-7285FA62AF4D}"/>
                  </a:ext>
                </a:extLst>
              </p:cNvPr>
              <p:cNvSpPr/>
              <p:nvPr/>
            </p:nvSpPr>
            <p:spPr>
              <a:xfrm>
                <a:off x="9594743" y="2365994"/>
                <a:ext cx="264319" cy="264319"/>
              </a:xfrm>
              <a:prstGeom prst="ellipse">
                <a:avLst/>
              </a:prstGeom>
              <a:solidFill>
                <a:schemeClr val="accent1"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xmlns="" id="{FD40023A-ABCB-43C2-9341-BCFDFFE9B9A8}"/>
              </a:ext>
            </a:extLst>
          </p:cNvPr>
          <p:cNvGrpSpPr/>
          <p:nvPr/>
        </p:nvGrpSpPr>
        <p:grpSpPr>
          <a:xfrm>
            <a:off x="5787431" y="2796735"/>
            <a:ext cx="2187739" cy="921043"/>
            <a:chOff x="7463525" y="2386381"/>
            <a:chExt cx="2187739" cy="921043"/>
          </a:xfrm>
        </p:grpSpPr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xmlns="" id="{2CE6EDF8-CF1B-46CE-9EF3-EF033AAD0623}"/>
                </a:ext>
              </a:extLst>
            </p:cNvPr>
            <p:cNvGrpSpPr/>
            <p:nvPr/>
          </p:nvGrpSpPr>
          <p:grpSpPr>
            <a:xfrm>
              <a:off x="7463525" y="2500313"/>
              <a:ext cx="1959875" cy="807111"/>
              <a:chOff x="7463525" y="2500313"/>
              <a:chExt cx="1959875" cy="807111"/>
            </a:xfrm>
          </p:grpSpPr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xmlns="" id="{130DA906-A5EA-4C70-9533-622C396FFDD8}"/>
                  </a:ext>
                </a:extLst>
              </p:cNvPr>
              <p:cNvCxnSpPr/>
              <p:nvPr/>
            </p:nvCxnSpPr>
            <p:spPr>
              <a:xfrm flipV="1">
                <a:off x="7463525" y="2500313"/>
                <a:ext cx="816875" cy="80711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xmlns="" id="{ABDB19BA-4A7F-41E8-A117-CD4643574FE8}"/>
                  </a:ext>
                </a:extLst>
              </p:cNvPr>
              <p:cNvCxnSpPr/>
              <p:nvPr/>
            </p:nvCxnSpPr>
            <p:spPr>
              <a:xfrm flipV="1">
                <a:off x="8280400" y="2502060"/>
                <a:ext cx="1143000" cy="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xmlns="" id="{53D46575-7956-4101-8FB3-191CC849B8CC}"/>
                </a:ext>
              </a:extLst>
            </p:cNvPr>
            <p:cNvGrpSpPr/>
            <p:nvPr/>
          </p:nvGrpSpPr>
          <p:grpSpPr>
            <a:xfrm>
              <a:off x="9423400" y="2386381"/>
              <a:ext cx="227864" cy="227864"/>
              <a:chOff x="9501198" y="2272449"/>
              <a:chExt cx="451408" cy="451408"/>
            </a:xfrm>
          </p:grpSpPr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xmlns="" id="{9D30BAC8-A6F8-4C6C-AEDC-F9290A5CE646}"/>
                  </a:ext>
                </a:extLst>
              </p:cNvPr>
              <p:cNvSpPr/>
              <p:nvPr/>
            </p:nvSpPr>
            <p:spPr>
              <a:xfrm>
                <a:off x="9501198" y="2272449"/>
                <a:ext cx="451408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xmlns="" id="{9EAC8A7E-D573-45EA-8293-7285FA62AF4D}"/>
                  </a:ext>
                </a:extLst>
              </p:cNvPr>
              <p:cNvSpPr/>
              <p:nvPr/>
            </p:nvSpPr>
            <p:spPr>
              <a:xfrm>
                <a:off x="9594743" y="2365994"/>
                <a:ext cx="264319" cy="264319"/>
              </a:xfrm>
              <a:prstGeom prst="ellipse">
                <a:avLst/>
              </a:prstGeom>
              <a:solidFill>
                <a:schemeClr val="accent1"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249" name="Group 248">
            <a:extLst>
              <a:ext uri="{FF2B5EF4-FFF2-40B4-BE49-F238E27FC236}">
                <a16:creationId xmlns:a16="http://schemas.microsoft.com/office/drawing/2014/main" xmlns="" id="{FD40023A-ABCB-43C2-9341-BCFDFFE9B9A8}"/>
              </a:ext>
            </a:extLst>
          </p:cNvPr>
          <p:cNvGrpSpPr/>
          <p:nvPr/>
        </p:nvGrpSpPr>
        <p:grpSpPr>
          <a:xfrm>
            <a:off x="5762217" y="3651425"/>
            <a:ext cx="2187739" cy="921043"/>
            <a:chOff x="7463525" y="2386381"/>
            <a:chExt cx="2187739" cy="921043"/>
          </a:xfrm>
        </p:grpSpPr>
        <p:grpSp>
          <p:nvGrpSpPr>
            <p:cNvPr id="250" name="Group 249">
              <a:extLst>
                <a:ext uri="{FF2B5EF4-FFF2-40B4-BE49-F238E27FC236}">
                  <a16:creationId xmlns:a16="http://schemas.microsoft.com/office/drawing/2014/main" xmlns="" id="{2CE6EDF8-CF1B-46CE-9EF3-EF033AAD0623}"/>
                </a:ext>
              </a:extLst>
            </p:cNvPr>
            <p:cNvGrpSpPr/>
            <p:nvPr/>
          </p:nvGrpSpPr>
          <p:grpSpPr>
            <a:xfrm>
              <a:off x="7463525" y="2500313"/>
              <a:ext cx="1959875" cy="807111"/>
              <a:chOff x="7463525" y="2500313"/>
              <a:chExt cx="1959875" cy="807111"/>
            </a:xfrm>
          </p:grpSpPr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xmlns="" id="{130DA906-A5EA-4C70-9533-622C396FFDD8}"/>
                  </a:ext>
                </a:extLst>
              </p:cNvPr>
              <p:cNvCxnSpPr/>
              <p:nvPr/>
            </p:nvCxnSpPr>
            <p:spPr>
              <a:xfrm flipV="1">
                <a:off x="7463525" y="2500313"/>
                <a:ext cx="816875" cy="80711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xmlns="" id="{ABDB19BA-4A7F-41E8-A117-CD4643574FE8}"/>
                  </a:ext>
                </a:extLst>
              </p:cNvPr>
              <p:cNvCxnSpPr/>
              <p:nvPr/>
            </p:nvCxnSpPr>
            <p:spPr>
              <a:xfrm flipV="1">
                <a:off x="8280400" y="2502060"/>
                <a:ext cx="1143000" cy="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xmlns="" id="{53D46575-7956-4101-8FB3-191CC849B8CC}"/>
                </a:ext>
              </a:extLst>
            </p:cNvPr>
            <p:cNvGrpSpPr/>
            <p:nvPr/>
          </p:nvGrpSpPr>
          <p:grpSpPr>
            <a:xfrm>
              <a:off x="9423400" y="2386381"/>
              <a:ext cx="227864" cy="227864"/>
              <a:chOff x="9501198" y="2272449"/>
              <a:chExt cx="451408" cy="451408"/>
            </a:xfrm>
          </p:grpSpPr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xmlns="" id="{9D30BAC8-A6F8-4C6C-AEDC-F9290A5CE646}"/>
                  </a:ext>
                </a:extLst>
              </p:cNvPr>
              <p:cNvSpPr/>
              <p:nvPr/>
            </p:nvSpPr>
            <p:spPr>
              <a:xfrm>
                <a:off x="9501198" y="2272449"/>
                <a:ext cx="451408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xmlns="" id="{9EAC8A7E-D573-45EA-8293-7285FA62AF4D}"/>
                  </a:ext>
                </a:extLst>
              </p:cNvPr>
              <p:cNvSpPr/>
              <p:nvPr/>
            </p:nvSpPr>
            <p:spPr>
              <a:xfrm>
                <a:off x="9594743" y="2365994"/>
                <a:ext cx="264319" cy="264319"/>
              </a:xfrm>
              <a:prstGeom prst="ellipse">
                <a:avLst/>
              </a:prstGeom>
              <a:solidFill>
                <a:schemeClr val="accent1"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256" name="Group 255">
            <a:extLst>
              <a:ext uri="{FF2B5EF4-FFF2-40B4-BE49-F238E27FC236}">
                <a16:creationId xmlns:a16="http://schemas.microsoft.com/office/drawing/2014/main" xmlns="" id="{FD40023A-ABCB-43C2-9341-BCFDFFE9B9A8}"/>
              </a:ext>
            </a:extLst>
          </p:cNvPr>
          <p:cNvGrpSpPr/>
          <p:nvPr/>
        </p:nvGrpSpPr>
        <p:grpSpPr>
          <a:xfrm>
            <a:off x="5762217" y="4531888"/>
            <a:ext cx="2187739" cy="921043"/>
            <a:chOff x="7463525" y="2386381"/>
            <a:chExt cx="2187739" cy="921043"/>
          </a:xfrm>
        </p:grpSpPr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xmlns="" id="{2CE6EDF8-CF1B-46CE-9EF3-EF033AAD0623}"/>
                </a:ext>
              </a:extLst>
            </p:cNvPr>
            <p:cNvGrpSpPr/>
            <p:nvPr/>
          </p:nvGrpSpPr>
          <p:grpSpPr>
            <a:xfrm>
              <a:off x="7463525" y="2500313"/>
              <a:ext cx="1959875" cy="807111"/>
              <a:chOff x="7463525" y="2500313"/>
              <a:chExt cx="1959875" cy="807111"/>
            </a:xfrm>
          </p:grpSpPr>
          <p:cxnSp>
            <p:nvCxnSpPr>
              <p:cNvPr id="261" name="Straight Connector 260">
                <a:extLst>
                  <a:ext uri="{FF2B5EF4-FFF2-40B4-BE49-F238E27FC236}">
                    <a16:creationId xmlns:a16="http://schemas.microsoft.com/office/drawing/2014/main" xmlns="" id="{130DA906-A5EA-4C70-9533-622C396FFDD8}"/>
                  </a:ext>
                </a:extLst>
              </p:cNvPr>
              <p:cNvCxnSpPr/>
              <p:nvPr/>
            </p:nvCxnSpPr>
            <p:spPr>
              <a:xfrm flipV="1">
                <a:off x="7463525" y="2500313"/>
                <a:ext cx="816875" cy="80711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xmlns="" id="{ABDB19BA-4A7F-41E8-A117-CD4643574FE8}"/>
                  </a:ext>
                </a:extLst>
              </p:cNvPr>
              <p:cNvCxnSpPr/>
              <p:nvPr/>
            </p:nvCxnSpPr>
            <p:spPr>
              <a:xfrm flipV="1">
                <a:off x="8280400" y="2502060"/>
                <a:ext cx="1143000" cy="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xmlns="" id="{53D46575-7956-4101-8FB3-191CC849B8CC}"/>
                </a:ext>
              </a:extLst>
            </p:cNvPr>
            <p:cNvGrpSpPr/>
            <p:nvPr/>
          </p:nvGrpSpPr>
          <p:grpSpPr>
            <a:xfrm>
              <a:off x="9423400" y="2386381"/>
              <a:ext cx="227864" cy="227864"/>
              <a:chOff x="9501198" y="2272449"/>
              <a:chExt cx="451408" cy="451408"/>
            </a:xfrm>
          </p:grpSpPr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xmlns="" id="{9D30BAC8-A6F8-4C6C-AEDC-F9290A5CE646}"/>
                  </a:ext>
                </a:extLst>
              </p:cNvPr>
              <p:cNvSpPr/>
              <p:nvPr/>
            </p:nvSpPr>
            <p:spPr>
              <a:xfrm>
                <a:off x="9501198" y="2272449"/>
                <a:ext cx="451408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xmlns="" id="{9EAC8A7E-D573-45EA-8293-7285FA62AF4D}"/>
                  </a:ext>
                </a:extLst>
              </p:cNvPr>
              <p:cNvSpPr/>
              <p:nvPr/>
            </p:nvSpPr>
            <p:spPr>
              <a:xfrm>
                <a:off x="9594743" y="2365994"/>
                <a:ext cx="264319" cy="264319"/>
              </a:xfrm>
              <a:prstGeom prst="ellipse">
                <a:avLst/>
              </a:prstGeom>
              <a:solidFill>
                <a:schemeClr val="accent1"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xmlns="" id="{FD40023A-ABCB-43C2-9341-BCFDFFE9B9A8}"/>
              </a:ext>
            </a:extLst>
          </p:cNvPr>
          <p:cNvGrpSpPr/>
          <p:nvPr/>
        </p:nvGrpSpPr>
        <p:grpSpPr>
          <a:xfrm>
            <a:off x="5740211" y="5544096"/>
            <a:ext cx="2187739" cy="921043"/>
            <a:chOff x="7463525" y="2386381"/>
            <a:chExt cx="2187739" cy="921043"/>
          </a:xfrm>
        </p:grpSpPr>
        <p:grpSp>
          <p:nvGrpSpPr>
            <p:cNvPr id="264" name="Group 263">
              <a:extLst>
                <a:ext uri="{FF2B5EF4-FFF2-40B4-BE49-F238E27FC236}">
                  <a16:creationId xmlns:a16="http://schemas.microsoft.com/office/drawing/2014/main" xmlns="" id="{2CE6EDF8-CF1B-46CE-9EF3-EF033AAD0623}"/>
                </a:ext>
              </a:extLst>
            </p:cNvPr>
            <p:cNvGrpSpPr/>
            <p:nvPr/>
          </p:nvGrpSpPr>
          <p:grpSpPr>
            <a:xfrm>
              <a:off x="7463525" y="2500313"/>
              <a:ext cx="1959875" cy="807111"/>
              <a:chOff x="7463525" y="2500313"/>
              <a:chExt cx="1959875" cy="807111"/>
            </a:xfrm>
          </p:grpSpPr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xmlns="" id="{130DA906-A5EA-4C70-9533-622C396FFDD8}"/>
                  </a:ext>
                </a:extLst>
              </p:cNvPr>
              <p:cNvCxnSpPr/>
              <p:nvPr/>
            </p:nvCxnSpPr>
            <p:spPr>
              <a:xfrm flipV="1">
                <a:off x="7463525" y="2500313"/>
                <a:ext cx="816875" cy="80711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xmlns="" id="{ABDB19BA-4A7F-41E8-A117-CD4643574FE8}"/>
                  </a:ext>
                </a:extLst>
              </p:cNvPr>
              <p:cNvCxnSpPr/>
              <p:nvPr/>
            </p:nvCxnSpPr>
            <p:spPr>
              <a:xfrm flipV="1">
                <a:off x="8280400" y="2502060"/>
                <a:ext cx="1143000" cy="1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xmlns="" id="{53D46575-7956-4101-8FB3-191CC849B8CC}"/>
                </a:ext>
              </a:extLst>
            </p:cNvPr>
            <p:cNvGrpSpPr/>
            <p:nvPr/>
          </p:nvGrpSpPr>
          <p:grpSpPr>
            <a:xfrm>
              <a:off x="9423400" y="2386381"/>
              <a:ext cx="227864" cy="227864"/>
              <a:chOff x="9501198" y="2272449"/>
              <a:chExt cx="451408" cy="451408"/>
            </a:xfrm>
          </p:grpSpPr>
          <p:sp>
            <p:nvSpPr>
              <p:cNvPr id="266" name="Oval 265">
                <a:extLst>
                  <a:ext uri="{FF2B5EF4-FFF2-40B4-BE49-F238E27FC236}">
                    <a16:creationId xmlns:a16="http://schemas.microsoft.com/office/drawing/2014/main" xmlns="" id="{9D30BAC8-A6F8-4C6C-AEDC-F9290A5CE646}"/>
                  </a:ext>
                </a:extLst>
              </p:cNvPr>
              <p:cNvSpPr/>
              <p:nvPr/>
            </p:nvSpPr>
            <p:spPr>
              <a:xfrm>
                <a:off x="9501198" y="2272449"/>
                <a:ext cx="451408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67" name="Oval 266">
                <a:extLst>
                  <a:ext uri="{FF2B5EF4-FFF2-40B4-BE49-F238E27FC236}">
                    <a16:creationId xmlns:a16="http://schemas.microsoft.com/office/drawing/2014/main" xmlns="" id="{9EAC8A7E-D573-45EA-8293-7285FA62AF4D}"/>
                  </a:ext>
                </a:extLst>
              </p:cNvPr>
              <p:cNvSpPr/>
              <p:nvPr/>
            </p:nvSpPr>
            <p:spPr>
              <a:xfrm>
                <a:off x="9594743" y="2365994"/>
                <a:ext cx="264319" cy="264319"/>
              </a:xfrm>
              <a:prstGeom prst="ellipse">
                <a:avLst/>
              </a:prstGeom>
              <a:solidFill>
                <a:schemeClr val="accent1"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sp>
        <p:nvSpPr>
          <p:cNvPr id="270" name="Rectangle 269">
            <a:extLst>
              <a:ext uri="{FF2B5EF4-FFF2-40B4-BE49-F238E27FC236}">
                <a16:creationId xmlns:a16="http://schemas.microsoft.com/office/drawing/2014/main" xmlns="" id="{0E2AFAF3-6BB5-438D-A155-B4B3DB282B86}"/>
              </a:ext>
            </a:extLst>
          </p:cNvPr>
          <p:cNvSpPr/>
          <p:nvPr/>
        </p:nvSpPr>
        <p:spPr>
          <a:xfrm>
            <a:off x="8237705" y="2679782"/>
            <a:ext cx="23219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 smtClean="0">
                <a:solidFill>
                  <a:schemeClr val="accent1"/>
                </a:solidFill>
                <a:latin typeface="Lato Black" panose="020F0502020204030203"/>
                <a:cs typeface="Lato" panose="020F0502020204030203" pitchFamily="34" charset="0"/>
              </a:rPr>
              <a:t>LISTEN ATTENTIVELY</a:t>
            </a:r>
            <a:endParaRPr lang="en-US" sz="2000" b="1" dirty="0">
              <a:solidFill>
                <a:schemeClr val="accent1"/>
              </a:solidFill>
              <a:latin typeface="Lato Black" panose="020F0502020204030203"/>
              <a:cs typeface="Lato" panose="020F0502020204030203" pitchFamily="34" charset="0"/>
            </a:endParaRPr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xmlns="" id="{0E2AFAF3-6BB5-438D-A155-B4B3DB282B86}"/>
              </a:ext>
            </a:extLst>
          </p:cNvPr>
          <p:cNvSpPr/>
          <p:nvPr/>
        </p:nvSpPr>
        <p:spPr>
          <a:xfrm>
            <a:off x="8237704" y="3523879"/>
            <a:ext cx="24302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 smtClean="0">
                <a:solidFill>
                  <a:schemeClr val="accent1"/>
                </a:solidFill>
                <a:latin typeface="Lato Black" panose="020F0502020204030203"/>
                <a:cs typeface="Lato" panose="020F0502020204030203" pitchFamily="34" charset="0"/>
              </a:rPr>
              <a:t>EXPLAIN BUT DON’T DEFENSIVE</a:t>
            </a:r>
            <a:endParaRPr lang="en-US" sz="2000" b="1" dirty="0">
              <a:solidFill>
                <a:schemeClr val="accent1"/>
              </a:solidFill>
              <a:latin typeface="Lato Black" panose="020F0502020204030203"/>
              <a:cs typeface="Lato" panose="020F0502020204030203" pitchFamily="34" charset="0"/>
            </a:endParaRPr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xmlns="" id="{0E2AFAF3-6BB5-438D-A155-B4B3DB282B86}"/>
              </a:ext>
            </a:extLst>
          </p:cNvPr>
          <p:cNvSpPr/>
          <p:nvPr/>
        </p:nvSpPr>
        <p:spPr>
          <a:xfrm>
            <a:off x="8237705" y="4411793"/>
            <a:ext cx="2321962" cy="80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 smtClean="0">
                <a:solidFill>
                  <a:schemeClr val="accent1"/>
                </a:solidFill>
                <a:latin typeface="Lato Black" panose="020F0502020204030203"/>
                <a:cs typeface="Lato" panose="020F0502020204030203" pitchFamily="34" charset="0"/>
              </a:rPr>
              <a:t>TAKE TIME TO REFLECT</a:t>
            </a:r>
            <a:endParaRPr lang="en-US" sz="2000" b="1" dirty="0">
              <a:solidFill>
                <a:schemeClr val="accent1"/>
              </a:solidFill>
              <a:latin typeface="Lato Black" panose="020F0502020204030203"/>
              <a:cs typeface="Lato" panose="020F0502020204030203" pitchFamily="34" charset="0"/>
            </a:endParaRPr>
          </a:p>
        </p:txBody>
      </p:sp>
      <p:sp>
        <p:nvSpPr>
          <p:cNvPr id="273" name="Rectangle 272">
            <a:extLst>
              <a:ext uri="{FF2B5EF4-FFF2-40B4-BE49-F238E27FC236}">
                <a16:creationId xmlns:a16="http://schemas.microsoft.com/office/drawing/2014/main" xmlns="" id="{0E2AFAF3-6BB5-438D-A155-B4B3DB282B86}"/>
              </a:ext>
            </a:extLst>
          </p:cNvPr>
          <p:cNvSpPr/>
          <p:nvPr/>
        </p:nvSpPr>
        <p:spPr>
          <a:xfrm>
            <a:off x="8222366" y="5442264"/>
            <a:ext cx="2321962" cy="80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 smtClean="0">
                <a:solidFill>
                  <a:schemeClr val="accent1"/>
                </a:solidFill>
                <a:latin typeface="Lato Black" panose="020F0502020204030203"/>
                <a:cs typeface="Lato" panose="020F0502020204030203" pitchFamily="34" charset="0"/>
              </a:rPr>
              <a:t>INTERATE AND SEEK FUTHER CRITIQUE</a:t>
            </a:r>
            <a:endParaRPr lang="en-US" sz="2000" b="1" dirty="0">
              <a:solidFill>
                <a:schemeClr val="accent1"/>
              </a:solidFill>
              <a:latin typeface="Lato Black" panose="020F0502020204030203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86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8F4C9A4D-D266-4BC5-BC4A-74F63ABA258E}"/>
              </a:ext>
            </a:extLst>
          </p:cNvPr>
          <p:cNvGrpSpPr/>
          <p:nvPr/>
        </p:nvGrpSpPr>
        <p:grpSpPr>
          <a:xfrm>
            <a:off x="3981450" y="2286000"/>
            <a:ext cx="4229100" cy="3547751"/>
            <a:chOff x="3981450" y="2286000"/>
            <a:chExt cx="4229100" cy="3547751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xmlns="" id="{8B40A100-1F1B-4586-A743-C6585F5926D5}"/>
                </a:ext>
              </a:extLst>
            </p:cNvPr>
            <p:cNvSpPr/>
            <p:nvPr/>
          </p:nvSpPr>
          <p:spPr>
            <a:xfrm>
              <a:off x="4537870" y="5559425"/>
              <a:ext cx="979487" cy="20637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64CC22AA-0F8F-4A04-BAA5-178835FD8397}"/>
                </a:ext>
              </a:extLst>
            </p:cNvPr>
            <p:cNvGrpSpPr/>
            <p:nvPr/>
          </p:nvGrpSpPr>
          <p:grpSpPr>
            <a:xfrm>
              <a:off x="3981450" y="2286000"/>
              <a:ext cx="4229100" cy="3359151"/>
              <a:chOff x="3981450" y="2286000"/>
              <a:chExt cx="4229100" cy="3359151"/>
            </a:xfrm>
          </p:grpSpPr>
          <p:sp>
            <p:nvSpPr>
              <p:cNvPr id="6" name="Freeform 5">
                <a:extLst>
                  <a:ext uri="{FF2B5EF4-FFF2-40B4-BE49-F238E27FC236}">
                    <a16:creationId xmlns:a16="http://schemas.microsoft.com/office/drawing/2014/main" xmlns="" id="{F1A488B3-FB2D-4E59-94D8-23DB0E964C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95913" y="4254500"/>
                <a:ext cx="61913" cy="55563"/>
              </a:xfrm>
              <a:custGeom>
                <a:avLst/>
                <a:gdLst>
                  <a:gd name="T0" fmla="*/ 124 w 276"/>
                  <a:gd name="T1" fmla="*/ 245 h 245"/>
                  <a:gd name="T2" fmla="*/ 97 w 276"/>
                  <a:gd name="T3" fmla="*/ 240 h 245"/>
                  <a:gd name="T4" fmla="*/ 73 w 276"/>
                  <a:gd name="T5" fmla="*/ 231 h 245"/>
                  <a:gd name="T6" fmla="*/ 50 w 276"/>
                  <a:gd name="T7" fmla="*/ 217 h 245"/>
                  <a:gd name="T8" fmla="*/ 32 w 276"/>
                  <a:gd name="T9" fmla="*/ 201 h 245"/>
                  <a:gd name="T10" fmla="*/ 17 w 276"/>
                  <a:gd name="T11" fmla="*/ 181 h 245"/>
                  <a:gd name="T12" fmla="*/ 6 w 276"/>
                  <a:gd name="T13" fmla="*/ 160 h 245"/>
                  <a:gd name="T14" fmla="*/ 0 w 276"/>
                  <a:gd name="T15" fmla="*/ 135 h 245"/>
                  <a:gd name="T16" fmla="*/ 0 w 276"/>
                  <a:gd name="T17" fmla="*/ 110 h 245"/>
                  <a:gd name="T18" fmla="*/ 6 w 276"/>
                  <a:gd name="T19" fmla="*/ 86 h 245"/>
                  <a:gd name="T20" fmla="*/ 17 w 276"/>
                  <a:gd name="T21" fmla="*/ 64 h 245"/>
                  <a:gd name="T22" fmla="*/ 32 w 276"/>
                  <a:gd name="T23" fmla="*/ 44 h 245"/>
                  <a:gd name="T24" fmla="*/ 50 w 276"/>
                  <a:gd name="T25" fmla="*/ 28 h 245"/>
                  <a:gd name="T26" fmla="*/ 73 w 276"/>
                  <a:gd name="T27" fmla="*/ 15 h 245"/>
                  <a:gd name="T28" fmla="*/ 97 w 276"/>
                  <a:gd name="T29" fmla="*/ 6 h 245"/>
                  <a:gd name="T30" fmla="*/ 124 w 276"/>
                  <a:gd name="T31" fmla="*/ 1 h 245"/>
                  <a:gd name="T32" fmla="*/ 152 w 276"/>
                  <a:gd name="T33" fmla="*/ 1 h 245"/>
                  <a:gd name="T34" fmla="*/ 179 w 276"/>
                  <a:gd name="T35" fmla="*/ 6 h 245"/>
                  <a:gd name="T36" fmla="*/ 204 w 276"/>
                  <a:gd name="T37" fmla="*/ 15 h 245"/>
                  <a:gd name="T38" fmla="*/ 225 w 276"/>
                  <a:gd name="T39" fmla="*/ 28 h 245"/>
                  <a:gd name="T40" fmla="*/ 244 w 276"/>
                  <a:gd name="T41" fmla="*/ 44 h 245"/>
                  <a:gd name="T42" fmla="*/ 259 w 276"/>
                  <a:gd name="T43" fmla="*/ 64 h 245"/>
                  <a:gd name="T44" fmla="*/ 269 w 276"/>
                  <a:gd name="T45" fmla="*/ 86 h 245"/>
                  <a:gd name="T46" fmla="*/ 275 w 276"/>
                  <a:gd name="T47" fmla="*/ 110 h 245"/>
                  <a:gd name="T48" fmla="*/ 275 w 276"/>
                  <a:gd name="T49" fmla="*/ 135 h 245"/>
                  <a:gd name="T50" fmla="*/ 269 w 276"/>
                  <a:gd name="T51" fmla="*/ 160 h 245"/>
                  <a:gd name="T52" fmla="*/ 259 w 276"/>
                  <a:gd name="T53" fmla="*/ 181 h 245"/>
                  <a:gd name="T54" fmla="*/ 244 w 276"/>
                  <a:gd name="T55" fmla="*/ 201 h 245"/>
                  <a:gd name="T56" fmla="*/ 225 w 276"/>
                  <a:gd name="T57" fmla="*/ 217 h 245"/>
                  <a:gd name="T58" fmla="*/ 204 w 276"/>
                  <a:gd name="T59" fmla="*/ 231 h 245"/>
                  <a:gd name="T60" fmla="*/ 179 w 276"/>
                  <a:gd name="T61" fmla="*/ 240 h 245"/>
                  <a:gd name="T62" fmla="*/ 152 w 276"/>
                  <a:gd name="T63" fmla="*/ 245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6" h="245">
                    <a:moveTo>
                      <a:pt x="138" y="245"/>
                    </a:moveTo>
                    <a:lnTo>
                      <a:pt x="124" y="245"/>
                    </a:lnTo>
                    <a:lnTo>
                      <a:pt x="110" y="242"/>
                    </a:lnTo>
                    <a:lnTo>
                      <a:pt x="97" y="240"/>
                    </a:lnTo>
                    <a:lnTo>
                      <a:pt x="84" y="235"/>
                    </a:lnTo>
                    <a:lnTo>
                      <a:pt x="73" y="231"/>
                    </a:lnTo>
                    <a:lnTo>
                      <a:pt x="61" y="224"/>
                    </a:lnTo>
                    <a:lnTo>
                      <a:pt x="50" y="217"/>
                    </a:lnTo>
                    <a:lnTo>
                      <a:pt x="40" y="210"/>
                    </a:lnTo>
                    <a:lnTo>
                      <a:pt x="32" y="201"/>
                    </a:lnTo>
                    <a:lnTo>
                      <a:pt x="24" y="191"/>
                    </a:lnTo>
                    <a:lnTo>
                      <a:pt x="17" y="181"/>
                    </a:lnTo>
                    <a:lnTo>
                      <a:pt x="11" y="170"/>
                    </a:lnTo>
                    <a:lnTo>
                      <a:pt x="6" y="160"/>
                    </a:lnTo>
                    <a:lnTo>
                      <a:pt x="3" y="147"/>
                    </a:lnTo>
                    <a:lnTo>
                      <a:pt x="0" y="135"/>
                    </a:lnTo>
                    <a:lnTo>
                      <a:pt x="0" y="123"/>
                    </a:lnTo>
                    <a:lnTo>
                      <a:pt x="0" y="110"/>
                    </a:lnTo>
                    <a:lnTo>
                      <a:pt x="3" y="98"/>
                    </a:lnTo>
                    <a:lnTo>
                      <a:pt x="6" y="86"/>
                    </a:lnTo>
                    <a:lnTo>
                      <a:pt x="11" y="75"/>
                    </a:lnTo>
                    <a:lnTo>
                      <a:pt x="17" y="64"/>
                    </a:lnTo>
                    <a:lnTo>
                      <a:pt x="24" y="54"/>
                    </a:lnTo>
                    <a:lnTo>
                      <a:pt x="32" y="44"/>
                    </a:lnTo>
                    <a:lnTo>
                      <a:pt x="40" y="36"/>
                    </a:lnTo>
                    <a:lnTo>
                      <a:pt x="50" y="28"/>
                    </a:lnTo>
                    <a:lnTo>
                      <a:pt x="61" y="21"/>
                    </a:lnTo>
                    <a:lnTo>
                      <a:pt x="73" y="15"/>
                    </a:lnTo>
                    <a:lnTo>
                      <a:pt x="84" y="10"/>
                    </a:lnTo>
                    <a:lnTo>
                      <a:pt x="97" y="6"/>
                    </a:lnTo>
                    <a:lnTo>
                      <a:pt x="110" y="3"/>
                    </a:lnTo>
                    <a:lnTo>
                      <a:pt x="124" y="1"/>
                    </a:lnTo>
                    <a:lnTo>
                      <a:pt x="138" y="0"/>
                    </a:lnTo>
                    <a:lnTo>
                      <a:pt x="152" y="1"/>
                    </a:lnTo>
                    <a:lnTo>
                      <a:pt x="166" y="3"/>
                    </a:lnTo>
                    <a:lnTo>
                      <a:pt x="179" y="6"/>
                    </a:lnTo>
                    <a:lnTo>
                      <a:pt x="191" y="10"/>
                    </a:lnTo>
                    <a:lnTo>
                      <a:pt x="204" y="15"/>
                    </a:lnTo>
                    <a:lnTo>
                      <a:pt x="215" y="21"/>
                    </a:lnTo>
                    <a:lnTo>
                      <a:pt x="225" y="28"/>
                    </a:lnTo>
                    <a:lnTo>
                      <a:pt x="236" y="36"/>
                    </a:lnTo>
                    <a:lnTo>
                      <a:pt x="244" y="44"/>
                    </a:lnTo>
                    <a:lnTo>
                      <a:pt x="252" y="54"/>
                    </a:lnTo>
                    <a:lnTo>
                      <a:pt x="259" y="64"/>
                    </a:lnTo>
                    <a:lnTo>
                      <a:pt x="265" y="75"/>
                    </a:lnTo>
                    <a:lnTo>
                      <a:pt x="269" y="86"/>
                    </a:lnTo>
                    <a:lnTo>
                      <a:pt x="273" y="98"/>
                    </a:lnTo>
                    <a:lnTo>
                      <a:pt x="275" y="110"/>
                    </a:lnTo>
                    <a:lnTo>
                      <a:pt x="276" y="123"/>
                    </a:lnTo>
                    <a:lnTo>
                      <a:pt x="275" y="135"/>
                    </a:lnTo>
                    <a:lnTo>
                      <a:pt x="273" y="147"/>
                    </a:lnTo>
                    <a:lnTo>
                      <a:pt x="269" y="160"/>
                    </a:lnTo>
                    <a:lnTo>
                      <a:pt x="265" y="170"/>
                    </a:lnTo>
                    <a:lnTo>
                      <a:pt x="259" y="181"/>
                    </a:lnTo>
                    <a:lnTo>
                      <a:pt x="252" y="191"/>
                    </a:lnTo>
                    <a:lnTo>
                      <a:pt x="244" y="201"/>
                    </a:lnTo>
                    <a:lnTo>
                      <a:pt x="236" y="210"/>
                    </a:lnTo>
                    <a:lnTo>
                      <a:pt x="225" y="217"/>
                    </a:lnTo>
                    <a:lnTo>
                      <a:pt x="215" y="224"/>
                    </a:lnTo>
                    <a:lnTo>
                      <a:pt x="204" y="231"/>
                    </a:lnTo>
                    <a:lnTo>
                      <a:pt x="191" y="235"/>
                    </a:lnTo>
                    <a:lnTo>
                      <a:pt x="179" y="240"/>
                    </a:lnTo>
                    <a:lnTo>
                      <a:pt x="166" y="242"/>
                    </a:lnTo>
                    <a:lnTo>
                      <a:pt x="152" y="245"/>
                    </a:lnTo>
                    <a:lnTo>
                      <a:pt x="138" y="245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xmlns="" id="{60107681-8CB1-4326-836C-E77A3B3665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48313" y="3876675"/>
                <a:ext cx="63500" cy="55563"/>
              </a:xfrm>
              <a:custGeom>
                <a:avLst/>
                <a:gdLst>
                  <a:gd name="T0" fmla="*/ 124 w 277"/>
                  <a:gd name="T1" fmla="*/ 244 h 244"/>
                  <a:gd name="T2" fmla="*/ 97 w 277"/>
                  <a:gd name="T3" fmla="*/ 239 h 244"/>
                  <a:gd name="T4" fmla="*/ 73 w 277"/>
                  <a:gd name="T5" fmla="*/ 229 h 244"/>
                  <a:gd name="T6" fmla="*/ 51 w 277"/>
                  <a:gd name="T7" fmla="*/ 216 h 244"/>
                  <a:gd name="T8" fmla="*/ 32 w 277"/>
                  <a:gd name="T9" fmla="*/ 200 h 244"/>
                  <a:gd name="T10" fmla="*/ 17 w 277"/>
                  <a:gd name="T11" fmla="*/ 180 h 244"/>
                  <a:gd name="T12" fmla="*/ 6 w 277"/>
                  <a:gd name="T13" fmla="*/ 158 h 244"/>
                  <a:gd name="T14" fmla="*/ 2 w 277"/>
                  <a:gd name="T15" fmla="*/ 135 h 244"/>
                  <a:gd name="T16" fmla="*/ 2 w 277"/>
                  <a:gd name="T17" fmla="*/ 109 h 244"/>
                  <a:gd name="T18" fmla="*/ 6 w 277"/>
                  <a:gd name="T19" fmla="*/ 86 h 244"/>
                  <a:gd name="T20" fmla="*/ 17 w 277"/>
                  <a:gd name="T21" fmla="*/ 64 h 244"/>
                  <a:gd name="T22" fmla="*/ 32 w 277"/>
                  <a:gd name="T23" fmla="*/ 44 h 244"/>
                  <a:gd name="T24" fmla="*/ 51 w 277"/>
                  <a:gd name="T25" fmla="*/ 28 h 244"/>
                  <a:gd name="T26" fmla="*/ 73 w 277"/>
                  <a:gd name="T27" fmla="*/ 15 h 244"/>
                  <a:gd name="T28" fmla="*/ 97 w 277"/>
                  <a:gd name="T29" fmla="*/ 6 h 244"/>
                  <a:gd name="T30" fmla="*/ 124 w 277"/>
                  <a:gd name="T31" fmla="*/ 0 h 244"/>
                  <a:gd name="T32" fmla="*/ 152 w 277"/>
                  <a:gd name="T33" fmla="*/ 0 h 244"/>
                  <a:gd name="T34" fmla="*/ 180 w 277"/>
                  <a:gd name="T35" fmla="*/ 6 h 244"/>
                  <a:gd name="T36" fmla="*/ 204 w 277"/>
                  <a:gd name="T37" fmla="*/ 15 h 244"/>
                  <a:gd name="T38" fmla="*/ 227 w 277"/>
                  <a:gd name="T39" fmla="*/ 28 h 244"/>
                  <a:gd name="T40" fmla="*/ 245 w 277"/>
                  <a:gd name="T41" fmla="*/ 44 h 244"/>
                  <a:gd name="T42" fmla="*/ 259 w 277"/>
                  <a:gd name="T43" fmla="*/ 64 h 244"/>
                  <a:gd name="T44" fmla="*/ 270 w 277"/>
                  <a:gd name="T45" fmla="*/ 86 h 244"/>
                  <a:gd name="T46" fmla="*/ 275 w 277"/>
                  <a:gd name="T47" fmla="*/ 109 h 244"/>
                  <a:gd name="T48" fmla="*/ 275 w 277"/>
                  <a:gd name="T49" fmla="*/ 135 h 244"/>
                  <a:gd name="T50" fmla="*/ 270 w 277"/>
                  <a:gd name="T51" fmla="*/ 158 h 244"/>
                  <a:gd name="T52" fmla="*/ 259 w 277"/>
                  <a:gd name="T53" fmla="*/ 180 h 244"/>
                  <a:gd name="T54" fmla="*/ 245 w 277"/>
                  <a:gd name="T55" fmla="*/ 200 h 244"/>
                  <a:gd name="T56" fmla="*/ 227 w 277"/>
                  <a:gd name="T57" fmla="*/ 216 h 244"/>
                  <a:gd name="T58" fmla="*/ 204 w 277"/>
                  <a:gd name="T59" fmla="*/ 229 h 244"/>
                  <a:gd name="T60" fmla="*/ 180 w 277"/>
                  <a:gd name="T61" fmla="*/ 239 h 244"/>
                  <a:gd name="T62" fmla="*/ 152 w 277"/>
                  <a:gd name="T63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7" h="244">
                    <a:moveTo>
                      <a:pt x="138" y="244"/>
                    </a:moveTo>
                    <a:lnTo>
                      <a:pt x="124" y="244"/>
                    </a:lnTo>
                    <a:lnTo>
                      <a:pt x="110" y="242"/>
                    </a:lnTo>
                    <a:lnTo>
                      <a:pt x="97" y="239"/>
                    </a:lnTo>
                    <a:lnTo>
                      <a:pt x="84" y="235"/>
                    </a:lnTo>
                    <a:lnTo>
                      <a:pt x="73" y="229"/>
                    </a:lnTo>
                    <a:lnTo>
                      <a:pt x="61" y="223"/>
                    </a:lnTo>
                    <a:lnTo>
                      <a:pt x="51" y="216"/>
                    </a:lnTo>
                    <a:lnTo>
                      <a:pt x="41" y="208"/>
                    </a:lnTo>
                    <a:lnTo>
                      <a:pt x="32" y="200"/>
                    </a:lnTo>
                    <a:lnTo>
                      <a:pt x="24" y="191"/>
                    </a:lnTo>
                    <a:lnTo>
                      <a:pt x="17" y="180"/>
                    </a:lnTo>
                    <a:lnTo>
                      <a:pt x="11" y="170"/>
                    </a:lnTo>
                    <a:lnTo>
                      <a:pt x="6" y="158"/>
                    </a:lnTo>
                    <a:lnTo>
                      <a:pt x="3" y="147"/>
                    </a:lnTo>
                    <a:lnTo>
                      <a:pt x="2" y="135"/>
                    </a:lnTo>
                    <a:lnTo>
                      <a:pt x="0" y="122"/>
                    </a:lnTo>
                    <a:lnTo>
                      <a:pt x="2" y="109"/>
                    </a:lnTo>
                    <a:lnTo>
                      <a:pt x="3" y="98"/>
                    </a:lnTo>
                    <a:lnTo>
                      <a:pt x="6" y="86"/>
                    </a:lnTo>
                    <a:lnTo>
                      <a:pt x="11" y="74"/>
                    </a:lnTo>
                    <a:lnTo>
                      <a:pt x="17" y="64"/>
                    </a:lnTo>
                    <a:lnTo>
                      <a:pt x="24" y="53"/>
                    </a:lnTo>
                    <a:lnTo>
                      <a:pt x="32" y="44"/>
                    </a:lnTo>
                    <a:lnTo>
                      <a:pt x="41" y="36"/>
                    </a:lnTo>
                    <a:lnTo>
                      <a:pt x="51" y="28"/>
                    </a:lnTo>
                    <a:lnTo>
                      <a:pt x="61" y="21"/>
                    </a:lnTo>
                    <a:lnTo>
                      <a:pt x="73" y="15"/>
                    </a:lnTo>
                    <a:lnTo>
                      <a:pt x="84" y="9"/>
                    </a:lnTo>
                    <a:lnTo>
                      <a:pt x="97" y="6"/>
                    </a:lnTo>
                    <a:lnTo>
                      <a:pt x="110" y="2"/>
                    </a:lnTo>
                    <a:lnTo>
                      <a:pt x="124" y="0"/>
                    </a:lnTo>
                    <a:lnTo>
                      <a:pt x="138" y="0"/>
                    </a:lnTo>
                    <a:lnTo>
                      <a:pt x="152" y="0"/>
                    </a:lnTo>
                    <a:lnTo>
                      <a:pt x="166" y="2"/>
                    </a:lnTo>
                    <a:lnTo>
                      <a:pt x="180" y="6"/>
                    </a:lnTo>
                    <a:lnTo>
                      <a:pt x="192" y="9"/>
                    </a:lnTo>
                    <a:lnTo>
                      <a:pt x="204" y="15"/>
                    </a:lnTo>
                    <a:lnTo>
                      <a:pt x="216" y="21"/>
                    </a:lnTo>
                    <a:lnTo>
                      <a:pt x="227" y="28"/>
                    </a:lnTo>
                    <a:lnTo>
                      <a:pt x="236" y="36"/>
                    </a:lnTo>
                    <a:lnTo>
                      <a:pt x="245" y="44"/>
                    </a:lnTo>
                    <a:lnTo>
                      <a:pt x="253" y="53"/>
                    </a:lnTo>
                    <a:lnTo>
                      <a:pt x="259" y="64"/>
                    </a:lnTo>
                    <a:lnTo>
                      <a:pt x="265" y="74"/>
                    </a:lnTo>
                    <a:lnTo>
                      <a:pt x="270" y="86"/>
                    </a:lnTo>
                    <a:lnTo>
                      <a:pt x="273" y="98"/>
                    </a:lnTo>
                    <a:lnTo>
                      <a:pt x="275" y="109"/>
                    </a:lnTo>
                    <a:lnTo>
                      <a:pt x="277" y="122"/>
                    </a:lnTo>
                    <a:lnTo>
                      <a:pt x="275" y="135"/>
                    </a:lnTo>
                    <a:lnTo>
                      <a:pt x="273" y="147"/>
                    </a:lnTo>
                    <a:lnTo>
                      <a:pt x="270" y="158"/>
                    </a:lnTo>
                    <a:lnTo>
                      <a:pt x="265" y="170"/>
                    </a:lnTo>
                    <a:lnTo>
                      <a:pt x="259" y="180"/>
                    </a:lnTo>
                    <a:lnTo>
                      <a:pt x="253" y="191"/>
                    </a:lnTo>
                    <a:lnTo>
                      <a:pt x="245" y="200"/>
                    </a:lnTo>
                    <a:lnTo>
                      <a:pt x="236" y="208"/>
                    </a:lnTo>
                    <a:lnTo>
                      <a:pt x="227" y="216"/>
                    </a:lnTo>
                    <a:lnTo>
                      <a:pt x="216" y="223"/>
                    </a:lnTo>
                    <a:lnTo>
                      <a:pt x="204" y="229"/>
                    </a:lnTo>
                    <a:lnTo>
                      <a:pt x="192" y="235"/>
                    </a:lnTo>
                    <a:lnTo>
                      <a:pt x="180" y="239"/>
                    </a:lnTo>
                    <a:lnTo>
                      <a:pt x="166" y="242"/>
                    </a:lnTo>
                    <a:lnTo>
                      <a:pt x="152" y="244"/>
                    </a:lnTo>
                    <a:lnTo>
                      <a:pt x="138" y="244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xmlns="" id="{7FD2A99B-652E-4882-8DE0-7FB1D9133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3538" y="4673600"/>
                <a:ext cx="61913" cy="55563"/>
              </a:xfrm>
              <a:custGeom>
                <a:avLst/>
                <a:gdLst>
                  <a:gd name="T0" fmla="*/ 125 w 277"/>
                  <a:gd name="T1" fmla="*/ 244 h 244"/>
                  <a:gd name="T2" fmla="*/ 97 w 277"/>
                  <a:gd name="T3" fmla="*/ 239 h 244"/>
                  <a:gd name="T4" fmla="*/ 73 w 277"/>
                  <a:gd name="T5" fmla="*/ 230 h 244"/>
                  <a:gd name="T6" fmla="*/ 50 w 277"/>
                  <a:gd name="T7" fmla="*/ 216 h 244"/>
                  <a:gd name="T8" fmla="*/ 32 w 277"/>
                  <a:gd name="T9" fmla="*/ 200 h 244"/>
                  <a:gd name="T10" fmla="*/ 17 w 277"/>
                  <a:gd name="T11" fmla="*/ 180 h 244"/>
                  <a:gd name="T12" fmla="*/ 6 w 277"/>
                  <a:gd name="T13" fmla="*/ 158 h 244"/>
                  <a:gd name="T14" fmla="*/ 2 w 277"/>
                  <a:gd name="T15" fmla="*/ 135 h 244"/>
                  <a:gd name="T16" fmla="*/ 2 w 277"/>
                  <a:gd name="T17" fmla="*/ 109 h 244"/>
                  <a:gd name="T18" fmla="*/ 6 w 277"/>
                  <a:gd name="T19" fmla="*/ 86 h 244"/>
                  <a:gd name="T20" fmla="*/ 17 w 277"/>
                  <a:gd name="T21" fmla="*/ 64 h 244"/>
                  <a:gd name="T22" fmla="*/ 32 w 277"/>
                  <a:gd name="T23" fmla="*/ 44 h 244"/>
                  <a:gd name="T24" fmla="*/ 50 w 277"/>
                  <a:gd name="T25" fmla="*/ 28 h 244"/>
                  <a:gd name="T26" fmla="*/ 73 w 277"/>
                  <a:gd name="T27" fmla="*/ 15 h 244"/>
                  <a:gd name="T28" fmla="*/ 97 w 277"/>
                  <a:gd name="T29" fmla="*/ 5 h 244"/>
                  <a:gd name="T30" fmla="*/ 125 w 277"/>
                  <a:gd name="T31" fmla="*/ 1 h 244"/>
                  <a:gd name="T32" fmla="*/ 153 w 277"/>
                  <a:gd name="T33" fmla="*/ 1 h 244"/>
                  <a:gd name="T34" fmla="*/ 180 w 277"/>
                  <a:gd name="T35" fmla="*/ 5 h 244"/>
                  <a:gd name="T36" fmla="*/ 204 w 277"/>
                  <a:gd name="T37" fmla="*/ 15 h 244"/>
                  <a:gd name="T38" fmla="*/ 226 w 277"/>
                  <a:gd name="T39" fmla="*/ 28 h 244"/>
                  <a:gd name="T40" fmla="*/ 245 w 277"/>
                  <a:gd name="T41" fmla="*/ 44 h 244"/>
                  <a:gd name="T42" fmla="*/ 260 w 277"/>
                  <a:gd name="T43" fmla="*/ 64 h 244"/>
                  <a:gd name="T44" fmla="*/ 271 w 277"/>
                  <a:gd name="T45" fmla="*/ 86 h 244"/>
                  <a:gd name="T46" fmla="*/ 275 w 277"/>
                  <a:gd name="T47" fmla="*/ 109 h 244"/>
                  <a:gd name="T48" fmla="*/ 275 w 277"/>
                  <a:gd name="T49" fmla="*/ 135 h 244"/>
                  <a:gd name="T50" fmla="*/ 271 w 277"/>
                  <a:gd name="T51" fmla="*/ 158 h 244"/>
                  <a:gd name="T52" fmla="*/ 260 w 277"/>
                  <a:gd name="T53" fmla="*/ 180 h 244"/>
                  <a:gd name="T54" fmla="*/ 245 w 277"/>
                  <a:gd name="T55" fmla="*/ 200 h 244"/>
                  <a:gd name="T56" fmla="*/ 226 w 277"/>
                  <a:gd name="T57" fmla="*/ 216 h 244"/>
                  <a:gd name="T58" fmla="*/ 204 w 277"/>
                  <a:gd name="T59" fmla="*/ 230 h 244"/>
                  <a:gd name="T60" fmla="*/ 180 w 277"/>
                  <a:gd name="T61" fmla="*/ 239 h 244"/>
                  <a:gd name="T62" fmla="*/ 153 w 277"/>
                  <a:gd name="T63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7" h="244">
                    <a:moveTo>
                      <a:pt x="139" y="244"/>
                    </a:moveTo>
                    <a:lnTo>
                      <a:pt x="125" y="244"/>
                    </a:lnTo>
                    <a:lnTo>
                      <a:pt x="111" y="242"/>
                    </a:lnTo>
                    <a:lnTo>
                      <a:pt x="97" y="239"/>
                    </a:lnTo>
                    <a:lnTo>
                      <a:pt x="84" y="235"/>
                    </a:lnTo>
                    <a:lnTo>
                      <a:pt x="73" y="230"/>
                    </a:lnTo>
                    <a:lnTo>
                      <a:pt x="61" y="223"/>
                    </a:lnTo>
                    <a:lnTo>
                      <a:pt x="50" y="216"/>
                    </a:lnTo>
                    <a:lnTo>
                      <a:pt x="41" y="209"/>
                    </a:lnTo>
                    <a:lnTo>
                      <a:pt x="32" y="200"/>
                    </a:lnTo>
                    <a:lnTo>
                      <a:pt x="24" y="191"/>
                    </a:lnTo>
                    <a:lnTo>
                      <a:pt x="17" y="180"/>
                    </a:lnTo>
                    <a:lnTo>
                      <a:pt x="11" y="170"/>
                    </a:lnTo>
                    <a:lnTo>
                      <a:pt x="6" y="158"/>
                    </a:lnTo>
                    <a:lnTo>
                      <a:pt x="3" y="146"/>
                    </a:lnTo>
                    <a:lnTo>
                      <a:pt x="2" y="135"/>
                    </a:lnTo>
                    <a:lnTo>
                      <a:pt x="0" y="122"/>
                    </a:lnTo>
                    <a:lnTo>
                      <a:pt x="2" y="109"/>
                    </a:lnTo>
                    <a:lnTo>
                      <a:pt x="3" y="97"/>
                    </a:lnTo>
                    <a:lnTo>
                      <a:pt x="6" y="86"/>
                    </a:lnTo>
                    <a:lnTo>
                      <a:pt x="11" y="74"/>
                    </a:lnTo>
                    <a:lnTo>
                      <a:pt x="17" y="64"/>
                    </a:lnTo>
                    <a:lnTo>
                      <a:pt x="24" y="53"/>
                    </a:lnTo>
                    <a:lnTo>
                      <a:pt x="32" y="44"/>
                    </a:lnTo>
                    <a:lnTo>
                      <a:pt x="41" y="36"/>
                    </a:lnTo>
                    <a:lnTo>
                      <a:pt x="50" y="28"/>
                    </a:lnTo>
                    <a:lnTo>
                      <a:pt x="61" y="21"/>
                    </a:lnTo>
                    <a:lnTo>
                      <a:pt x="73" y="15"/>
                    </a:lnTo>
                    <a:lnTo>
                      <a:pt x="84" y="9"/>
                    </a:lnTo>
                    <a:lnTo>
                      <a:pt x="97" y="5"/>
                    </a:lnTo>
                    <a:lnTo>
                      <a:pt x="111" y="2"/>
                    </a:lnTo>
                    <a:lnTo>
                      <a:pt x="125" y="1"/>
                    </a:lnTo>
                    <a:lnTo>
                      <a:pt x="139" y="0"/>
                    </a:lnTo>
                    <a:lnTo>
                      <a:pt x="153" y="1"/>
                    </a:lnTo>
                    <a:lnTo>
                      <a:pt x="166" y="2"/>
                    </a:lnTo>
                    <a:lnTo>
                      <a:pt x="180" y="5"/>
                    </a:lnTo>
                    <a:lnTo>
                      <a:pt x="193" y="9"/>
                    </a:lnTo>
                    <a:lnTo>
                      <a:pt x="204" y="15"/>
                    </a:lnTo>
                    <a:lnTo>
                      <a:pt x="216" y="21"/>
                    </a:lnTo>
                    <a:lnTo>
                      <a:pt x="226" y="28"/>
                    </a:lnTo>
                    <a:lnTo>
                      <a:pt x="236" y="36"/>
                    </a:lnTo>
                    <a:lnTo>
                      <a:pt x="245" y="44"/>
                    </a:lnTo>
                    <a:lnTo>
                      <a:pt x="253" y="53"/>
                    </a:lnTo>
                    <a:lnTo>
                      <a:pt x="260" y="64"/>
                    </a:lnTo>
                    <a:lnTo>
                      <a:pt x="266" y="74"/>
                    </a:lnTo>
                    <a:lnTo>
                      <a:pt x="271" y="86"/>
                    </a:lnTo>
                    <a:lnTo>
                      <a:pt x="274" y="97"/>
                    </a:lnTo>
                    <a:lnTo>
                      <a:pt x="275" y="109"/>
                    </a:lnTo>
                    <a:lnTo>
                      <a:pt x="277" y="122"/>
                    </a:lnTo>
                    <a:lnTo>
                      <a:pt x="275" y="135"/>
                    </a:lnTo>
                    <a:lnTo>
                      <a:pt x="274" y="146"/>
                    </a:lnTo>
                    <a:lnTo>
                      <a:pt x="271" y="158"/>
                    </a:lnTo>
                    <a:lnTo>
                      <a:pt x="266" y="170"/>
                    </a:lnTo>
                    <a:lnTo>
                      <a:pt x="260" y="180"/>
                    </a:lnTo>
                    <a:lnTo>
                      <a:pt x="253" y="191"/>
                    </a:lnTo>
                    <a:lnTo>
                      <a:pt x="245" y="200"/>
                    </a:lnTo>
                    <a:lnTo>
                      <a:pt x="236" y="209"/>
                    </a:lnTo>
                    <a:lnTo>
                      <a:pt x="226" y="216"/>
                    </a:lnTo>
                    <a:lnTo>
                      <a:pt x="216" y="223"/>
                    </a:lnTo>
                    <a:lnTo>
                      <a:pt x="204" y="230"/>
                    </a:lnTo>
                    <a:lnTo>
                      <a:pt x="193" y="235"/>
                    </a:lnTo>
                    <a:lnTo>
                      <a:pt x="180" y="239"/>
                    </a:lnTo>
                    <a:lnTo>
                      <a:pt x="166" y="242"/>
                    </a:lnTo>
                    <a:lnTo>
                      <a:pt x="153" y="244"/>
                    </a:lnTo>
                    <a:lnTo>
                      <a:pt x="139" y="244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" name="Freeform 8">
                <a:extLst>
                  <a:ext uri="{FF2B5EF4-FFF2-40B4-BE49-F238E27FC236}">
                    <a16:creationId xmlns:a16="http://schemas.microsoft.com/office/drawing/2014/main" xmlns="" id="{09130D5F-07BA-40A5-AF3F-BFDCD70D98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99075" y="4159250"/>
                <a:ext cx="96838" cy="87313"/>
              </a:xfrm>
              <a:custGeom>
                <a:avLst/>
                <a:gdLst>
                  <a:gd name="T0" fmla="*/ 193 w 431"/>
                  <a:gd name="T1" fmla="*/ 382 h 383"/>
                  <a:gd name="T2" fmla="*/ 151 w 431"/>
                  <a:gd name="T3" fmla="*/ 374 h 383"/>
                  <a:gd name="T4" fmla="*/ 113 w 431"/>
                  <a:gd name="T5" fmla="*/ 360 h 383"/>
                  <a:gd name="T6" fmla="*/ 79 w 431"/>
                  <a:gd name="T7" fmla="*/ 339 h 383"/>
                  <a:gd name="T8" fmla="*/ 48 w 431"/>
                  <a:gd name="T9" fmla="*/ 313 h 383"/>
                  <a:gd name="T10" fmla="*/ 26 w 431"/>
                  <a:gd name="T11" fmla="*/ 283 h 383"/>
                  <a:gd name="T12" fmla="*/ 10 w 431"/>
                  <a:gd name="T13" fmla="*/ 248 h 383"/>
                  <a:gd name="T14" fmla="*/ 1 w 431"/>
                  <a:gd name="T15" fmla="*/ 211 h 383"/>
                  <a:gd name="T16" fmla="*/ 1 w 431"/>
                  <a:gd name="T17" fmla="*/ 172 h 383"/>
                  <a:gd name="T18" fmla="*/ 10 w 431"/>
                  <a:gd name="T19" fmla="*/ 135 h 383"/>
                  <a:gd name="T20" fmla="*/ 26 w 431"/>
                  <a:gd name="T21" fmla="*/ 100 h 383"/>
                  <a:gd name="T22" fmla="*/ 48 w 431"/>
                  <a:gd name="T23" fmla="*/ 70 h 383"/>
                  <a:gd name="T24" fmla="*/ 79 w 431"/>
                  <a:gd name="T25" fmla="*/ 44 h 383"/>
                  <a:gd name="T26" fmla="*/ 113 w 431"/>
                  <a:gd name="T27" fmla="*/ 23 h 383"/>
                  <a:gd name="T28" fmla="*/ 151 w 431"/>
                  <a:gd name="T29" fmla="*/ 9 h 383"/>
                  <a:gd name="T30" fmla="*/ 193 w 431"/>
                  <a:gd name="T31" fmla="*/ 1 h 383"/>
                  <a:gd name="T32" fmla="*/ 237 w 431"/>
                  <a:gd name="T33" fmla="*/ 1 h 383"/>
                  <a:gd name="T34" fmla="*/ 279 w 431"/>
                  <a:gd name="T35" fmla="*/ 9 h 383"/>
                  <a:gd name="T36" fmla="*/ 319 w 431"/>
                  <a:gd name="T37" fmla="*/ 23 h 383"/>
                  <a:gd name="T38" fmla="*/ 353 w 431"/>
                  <a:gd name="T39" fmla="*/ 44 h 383"/>
                  <a:gd name="T40" fmla="*/ 382 w 431"/>
                  <a:gd name="T41" fmla="*/ 70 h 383"/>
                  <a:gd name="T42" fmla="*/ 405 w 431"/>
                  <a:gd name="T43" fmla="*/ 100 h 383"/>
                  <a:gd name="T44" fmla="*/ 421 w 431"/>
                  <a:gd name="T45" fmla="*/ 135 h 383"/>
                  <a:gd name="T46" fmla="*/ 430 w 431"/>
                  <a:gd name="T47" fmla="*/ 172 h 383"/>
                  <a:gd name="T48" fmla="*/ 430 w 431"/>
                  <a:gd name="T49" fmla="*/ 211 h 383"/>
                  <a:gd name="T50" fmla="*/ 421 w 431"/>
                  <a:gd name="T51" fmla="*/ 248 h 383"/>
                  <a:gd name="T52" fmla="*/ 405 w 431"/>
                  <a:gd name="T53" fmla="*/ 283 h 383"/>
                  <a:gd name="T54" fmla="*/ 382 w 431"/>
                  <a:gd name="T55" fmla="*/ 313 h 383"/>
                  <a:gd name="T56" fmla="*/ 353 w 431"/>
                  <a:gd name="T57" fmla="*/ 339 h 383"/>
                  <a:gd name="T58" fmla="*/ 319 w 431"/>
                  <a:gd name="T59" fmla="*/ 360 h 383"/>
                  <a:gd name="T60" fmla="*/ 279 w 431"/>
                  <a:gd name="T61" fmla="*/ 374 h 383"/>
                  <a:gd name="T62" fmla="*/ 237 w 431"/>
                  <a:gd name="T63" fmla="*/ 382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1" h="383">
                    <a:moveTo>
                      <a:pt x="215" y="383"/>
                    </a:moveTo>
                    <a:lnTo>
                      <a:pt x="193" y="382"/>
                    </a:lnTo>
                    <a:lnTo>
                      <a:pt x="172" y="378"/>
                    </a:lnTo>
                    <a:lnTo>
                      <a:pt x="151" y="374"/>
                    </a:lnTo>
                    <a:lnTo>
                      <a:pt x="131" y="368"/>
                    </a:lnTo>
                    <a:lnTo>
                      <a:pt x="113" y="360"/>
                    </a:lnTo>
                    <a:lnTo>
                      <a:pt x="95" y="351"/>
                    </a:lnTo>
                    <a:lnTo>
                      <a:pt x="79" y="339"/>
                    </a:lnTo>
                    <a:lnTo>
                      <a:pt x="62" y="327"/>
                    </a:lnTo>
                    <a:lnTo>
                      <a:pt x="48" y="313"/>
                    </a:lnTo>
                    <a:lnTo>
                      <a:pt x="37" y="298"/>
                    </a:lnTo>
                    <a:lnTo>
                      <a:pt x="26" y="283"/>
                    </a:lnTo>
                    <a:lnTo>
                      <a:pt x="17" y="266"/>
                    </a:lnTo>
                    <a:lnTo>
                      <a:pt x="10" y="248"/>
                    </a:lnTo>
                    <a:lnTo>
                      <a:pt x="4" y="229"/>
                    </a:lnTo>
                    <a:lnTo>
                      <a:pt x="1" y="211"/>
                    </a:lnTo>
                    <a:lnTo>
                      <a:pt x="0" y="191"/>
                    </a:lnTo>
                    <a:lnTo>
                      <a:pt x="1" y="172"/>
                    </a:lnTo>
                    <a:lnTo>
                      <a:pt x="4" y="153"/>
                    </a:lnTo>
                    <a:lnTo>
                      <a:pt x="10" y="135"/>
                    </a:lnTo>
                    <a:lnTo>
                      <a:pt x="17" y="117"/>
                    </a:lnTo>
                    <a:lnTo>
                      <a:pt x="26" y="100"/>
                    </a:lnTo>
                    <a:lnTo>
                      <a:pt x="37" y="85"/>
                    </a:lnTo>
                    <a:lnTo>
                      <a:pt x="48" y="70"/>
                    </a:lnTo>
                    <a:lnTo>
                      <a:pt x="62" y="56"/>
                    </a:lnTo>
                    <a:lnTo>
                      <a:pt x="79" y="44"/>
                    </a:lnTo>
                    <a:lnTo>
                      <a:pt x="95" y="33"/>
                    </a:lnTo>
                    <a:lnTo>
                      <a:pt x="113" y="23"/>
                    </a:lnTo>
                    <a:lnTo>
                      <a:pt x="131" y="15"/>
                    </a:lnTo>
                    <a:lnTo>
                      <a:pt x="151" y="9"/>
                    </a:lnTo>
                    <a:lnTo>
                      <a:pt x="172" y="5"/>
                    </a:lnTo>
                    <a:lnTo>
                      <a:pt x="193" y="1"/>
                    </a:lnTo>
                    <a:lnTo>
                      <a:pt x="215" y="0"/>
                    </a:lnTo>
                    <a:lnTo>
                      <a:pt x="237" y="1"/>
                    </a:lnTo>
                    <a:lnTo>
                      <a:pt x="259" y="4"/>
                    </a:lnTo>
                    <a:lnTo>
                      <a:pt x="279" y="9"/>
                    </a:lnTo>
                    <a:lnTo>
                      <a:pt x="299" y="15"/>
                    </a:lnTo>
                    <a:lnTo>
                      <a:pt x="319" y="23"/>
                    </a:lnTo>
                    <a:lnTo>
                      <a:pt x="336" y="33"/>
                    </a:lnTo>
                    <a:lnTo>
                      <a:pt x="353" y="44"/>
                    </a:lnTo>
                    <a:lnTo>
                      <a:pt x="368" y="56"/>
                    </a:lnTo>
                    <a:lnTo>
                      <a:pt x="382" y="70"/>
                    </a:lnTo>
                    <a:lnTo>
                      <a:pt x="395" y="85"/>
                    </a:lnTo>
                    <a:lnTo>
                      <a:pt x="405" y="100"/>
                    </a:lnTo>
                    <a:lnTo>
                      <a:pt x="414" y="117"/>
                    </a:lnTo>
                    <a:lnTo>
                      <a:pt x="421" y="135"/>
                    </a:lnTo>
                    <a:lnTo>
                      <a:pt x="427" y="153"/>
                    </a:lnTo>
                    <a:lnTo>
                      <a:pt x="430" y="172"/>
                    </a:lnTo>
                    <a:lnTo>
                      <a:pt x="431" y="191"/>
                    </a:lnTo>
                    <a:lnTo>
                      <a:pt x="430" y="211"/>
                    </a:lnTo>
                    <a:lnTo>
                      <a:pt x="427" y="229"/>
                    </a:lnTo>
                    <a:lnTo>
                      <a:pt x="421" y="248"/>
                    </a:lnTo>
                    <a:lnTo>
                      <a:pt x="414" y="266"/>
                    </a:lnTo>
                    <a:lnTo>
                      <a:pt x="405" y="283"/>
                    </a:lnTo>
                    <a:lnTo>
                      <a:pt x="395" y="298"/>
                    </a:lnTo>
                    <a:lnTo>
                      <a:pt x="382" y="313"/>
                    </a:lnTo>
                    <a:lnTo>
                      <a:pt x="368" y="327"/>
                    </a:lnTo>
                    <a:lnTo>
                      <a:pt x="353" y="339"/>
                    </a:lnTo>
                    <a:lnTo>
                      <a:pt x="336" y="351"/>
                    </a:lnTo>
                    <a:lnTo>
                      <a:pt x="319" y="360"/>
                    </a:lnTo>
                    <a:lnTo>
                      <a:pt x="299" y="368"/>
                    </a:lnTo>
                    <a:lnTo>
                      <a:pt x="279" y="374"/>
                    </a:lnTo>
                    <a:lnTo>
                      <a:pt x="259" y="378"/>
                    </a:lnTo>
                    <a:lnTo>
                      <a:pt x="237" y="382"/>
                    </a:lnTo>
                    <a:lnTo>
                      <a:pt x="215" y="383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" name="Freeform 9">
                <a:extLst>
                  <a:ext uri="{FF2B5EF4-FFF2-40B4-BE49-F238E27FC236}">
                    <a16:creationId xmlns:a16="http://schemas.microsoft.com/office/drawing/2014/main" xmlns="" id="{8B80AD1E-CCEB-4C04-9C08-FF7F7E284D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68913" y="3509963"/>
                <a:ext cx="98425" cy="87313"/>
              </a:xfrm>
              <a:custGeom>
                <a:avLst/>
                <a:gdLst>
                  <a:gd name="T0" fmla="*/ 194 w 432"/>
                  <a:gd name="T1" fmla="*/ 381 h 382"/>
                  <a:gd name="T2" fmla="*/ 152 w 432"/>
                  <a:gd name="T3" fmla="*/ 374 h 382"/>
                  <a:gd name="T4" fmla="*/ 114 w 432"/>
                  <a:gd name="T5" fmla="*/ 359 h 382"/>
                  <a:gd name="T6" fmla="*/ 80 w 432"/>
                  <a:gd name="T7" fmla="*/ 339 h 382"/>
                  <a:gd name="T8" fmla="*/ 49 w 432"/>
                  <a:gd name="T9" fmla="*/ 312 h 382"/>
                  <a:gd name="T10" fmla="*/ 27 w 432"/>
                  <a:gd name="T11" fmla="*/ 282 h 382"/>
                  <a:gd name="T12" fmla="*/ 10 w 432"/>
                  <a:gd name="T13" fmla="*/ 248 h 382"/>
                  <a:gd name="T14" fmla="*/ 2 w 432"/>
                  <a:gd name="T15" fmla="*/ 211 h 382"/>
                  <a:gd name="T16" fmla="*/ 2 w 432"/>
                  <a:gd name="T17" fmla="*/ 171 h 382"/>
                  <a:gd name="T18" fmla="*/ 10 w 432"/>
                  <a:gd name="T19" fmla="*/ 134 h 382"/>
                  <a:gd name="T20" fmla="*/ 27 w 432"/>
                  <a:gd name="T21" fmla="*/ 100 h 382"/>
                  <a:gd name="T22" fmla="*/ 49 w 432"/>
                  <a:gd name="T23" fmla="*/ 69 h 382"/>
                  <a:gd name="T24" fmla="*/ 80 w 432"/>
                  <a:gd name="T25" fmla="*/ 43 h 382"/>
                  <a:gd name="T26" fmla="*/ 114 w 432"/>
                  <a:gd name="T27" fmla="*/ 22 h 382"/>
                  <a:gd name="T28" fmla="*/ 152 w 432"/>
                  <a:gd name="T29" fmla="*/ 8 h 382"/>
                  <a:gd name="T30" fmla="*/ 194 w 432"/>
                  <a:gd name="T31" fmla="*/ 0 h 382"/>
                  <a:gd name="T32" fmla="*/ 238 w 432"/>
                  <a:gd name="T33" fmla="*/ 0 h 382"/>
                  <a:gd name="T34" fmla="*/ 280 w 432"/>
                  <a:gd name="T35" fmla="*/ 8 h 382"/>
                  <a:gd name="T36" fmla="*/ 319 w 432"/>
                  <a:gd name="T37" fmla="*/ 22 h 382"/>
                  <a:gd name="T38" fmla="*/ 354 w 432"/>
                  <a:gd name="T39" fmla="*/ 43 h 382"/>
                  <a:gd name="T40" fmla="*/ 383 w 432"/>
                  <a:gd name="T41" fmla="*/ 69 h 382"/>
                  <a:gd name="T42" fmla="*/ 406 w 432"/>
                  <a:gd name="T43" fmla="*/ 100 h 382"/>
                  <a:gd name="T44" fmla="*/ 422 w 432"/>
                  <a:gd name="T45" fmla="*/ 134 h 382"/>
                  <a:gd name="T46" fmla="*/ 431 w 432"/>
                  <a:gd name="T47" fmla="*/ 171 h 382"/>
                  <a:gd name="T48" fmla="*/ 431 w 432"/>
                  <a:gd name="T49" fmla="*/ 211 h 382"/>
                  <a:gd name="T50" fmla="*/ 422 w 432"/>
                  <a:gd name="T51" fmla="*/ 248 h 382"/>
                  <a:gd name="T52" fmla="*/ 406 w 432"/>
                  <a:gd name="T53" fmla="*/ 282 h 382"/>
                  <a:gd name="T54" fmla="*/ 383 w 432"/>
                  <a:gd name="T55" fmla="*/ 312 h 382"/>
                  <a:gd name="T56" fmla="*/ 354 w 432"/>
                  <a:gd name="T57" fmla="*/ 339 h 382"/>
                  <a:gd name="T58" fmla="*/ 319 w 432"/>
                  <a:gd name="T59" fmla="*/ 359 h 382"/>
                  <a:gd name="T60" fmla="*/ 280 w 432"/>
                  <a:gd name="T61" fmla="*/ 374 h 382"/>
                  <a:gd name="T62" fmla="*/ 238 w 432"/>
                  <a:gd name="T63" fmla="*/ 381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2" h="382">
                    <a:moveTo>
                      <a:pt x="216" y="382"/>
                    </a:moveTo>
                    <a:lnTo>
                      <a:pt x="194" y="381"/>
                    </a:lnTo>
                    <a:lnTo>
                      <a:pt x="173" y="379"/>
                    </a:lnTo>
                    <a:lnTo>
                      <a:pt x="152" y="374"/>
                    </a:lnTo>
                    <a:lnTo>
                      <a:pt x="132" y="367"/>
                    </a:lnTo>
                    <a:lnTo>
                      <a:pt x="114" y="359"/>
                    </a:lnTo>
                    <a:lnTo>
                      <a:pt x="96" y="350"/>
                    </a:lnTo>
                    <a:lnTo>
                      <a:pt x="80" y="339"/>
                    </a:lnTo>
                    <a:lnTo>
                      <a:pt x="63" y="326"/>
                    </a:lnTo>
                    <a:lnTo>
                      <a:pt x="49" y="312"/>
                    </a:lnTo>
                    <a:lnTo>
                      <a:pt x="38" y="298"/>
                    </a:lnTo>
                    <a:lnTo>
                      <a:pt x="27" y="282"/>
                    </a:lnTo>
                    <a:lnTo>
                      <a:pt x="18" y="266"/>
                    </a:lnTo>
                    <a:lnTo>
                      <a:pt x="10" y="248"/>
                    </a:lnTo>
                    <a:lnTo>
                      <a:pt x="5" y="230"/>
                    </a:lnTo>
                    <a:lnTo>
                      <a:pt x="2" y="211"/>
                    </a:lnTo>
                    <a:lnTo>
                      <a:pt x="0" y="191"/>
                    </a:lnTo>
                    <a:lnTo>
                      <a:pt x="2" y="171"/>
                    </a:lnTo>
                    <a:lnTo>
                      <a:pt x="5" y="153"/>
                    </a:lnTo>
                    <a:lnTo>
                      <a:pt x="10" y="134"/>
                    </a:lnTo>
                    <a:lnTo>
                      <a:pt x="18" y="117"/>
                    </a:lnTo>
                    <a:lnTo>
                      <a:pt x="27" y="100"/>
                    </a:lnTo>
                    <a:lnTo>
                      <a:pt x="38" y="84"/>
                    </a:lnTo>
                    <a:lnTo>
                      <a:pt x="49" y="69"/>
                    </a:lnTo>
                    <a:lnTo>
                      <a:pt x="63" y="56"/>
                    </a:lnTo>
                    <a:lnTo>
                      <a:pt x="80" y="43"/>
                    </a:lnTo>
                    <a:lnTo>
                      <a:pt x="96" y="33"/>
                    </a:lnTo>
                    <a:lnTo>
                      <a:pt x="114" y="22"/>
                    </a:lnTo>
                    <a:lnTo>
                      <a:pt x="132" y="15"/>
                    </a:lnTo>
                    <a:lnTo>
                      <a:pt x="152" y="8"/>
                    </a:lnTo>
                    <a:lnTo>
                      <a:pt x="173" y="4"/>
                    </a:lnTo>
                    <a:lnTo>
                      <a:pt x="194" y="0"/>
                    </a:lnTo>
                    <a:lnTo>
                      <a:pt x="216" y="0"/>
                    </a:lnTo>
                    <a:lnTo>
                      <a:pt x="238" y="0"/>
                    </a:lnTo>
                    <a:lnTo>
                      <a:pt x="260" y="4"/>
                    </a:lnTo>
                    <a:lnTo>
                      <a:pt x="280" y="8"/>
                    </a:lnTo>
                    <a:lnTo>
                      <a:pt x="300" y="15"/>
                    </a:lnTo>
                    <a:lnTo>
                      <a:pt x="319" y="22"/>
                    </a:lnTo>
                    <a:lnTo>
                      <a:pt x="337" y="33"/>
                    </a:lnTo>
                    <a:lnTo>
                      <a:pt x="354" y="43"/>
                    </a:lnTo>
                    <a:lnTo>
                      <a:pt x="369" y="56"/>
                    </a:lnTo>
                    <a:lnTo>
                      <a:pt x="383" y="69"/>
                    </a:lnTo>
                    <a:lnTo>
                      <a:pt x="396" y="84"/>
                    </a:lnTo>
                    <a:lnTo>
                      <a:pt x="406" y="100"/>
                    </a:lnTo>
                    <a:lnTo>
                      <a:pt x="415" y="117"/>
                    </a:lnTo>
                    <a:lnTo>
                      <a:pt x="422" y="134"/>
                    </a:lnTo>
                    <a:lnTo>
                      <a:pt x="427" y="153"/>
                    </a:lnTo>
                    <a:lnTo>
                      <a:pt x="431" y="171"/>
                    </a:lnTo>
                    <a:lnTo>
                      <a:pt x="432" y="191"/>
                    </a:lnTo>
                    <a:lnTo>
                      <a:pt x="431" y="211"/>
                    </a:lnTo>
                    <a:lnTo>
                      <a:pt x="427" y="230"/>
                    </a:lnTo>
                    <a:lnTo>
                      <a:pt x="422" y="248"/>
                    </a:lnTo>
                    <a:lnTo>
                      <a:pt x="415" y="266"/>
                    </a:lnTo>
                    <a:lnTo>
                      <a:pt x="406" y="282"/>
                    </a:lnTo>
                    <a:lnTo>
                      <a:pt x="396" y="298"/>
                    </a:lnTo>
                    <a:lnTo>
                      <a:pt x="383" y="312"/>
                    </a:lnTo>
                    <a:lnTo>
                      <a:pt x="369" y="326"/>
                    </a:lnTo>
                    <a:lnTo>
                      <a:pt x="354" y="339"/>
                    </a:lnTo>
                    <a:lnTo>
                      <a:pt x="337" y="350"/>
                    </a:lnTo>
                    <a:lnTo>
                      <a:pt x="319" y="359"/>
                    </a:lnTo>
                    <a:lnTo>
                      <a:pt x="300" y="367"/>
                    </a:lnTo>
                    <a:lnTo>
                      <a:pt x="280" y="374"/>
                    </a:lnTo>
                    <a:lnTo>
                      <a:pt x="260" y="379"/>
                    </a:lnTo>
                    <a:lnTo>
                      <a:pt x="238" y="381"/>
                    </a:lnTo>
                    <a:lnTo>
                      <a:pt x="216" y="382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1" name="Freeform 10">
                <a:extLst>
                  <a:ext uri="{FF2B5EF4-FFF2-40B4-BE49-F238E27FC236}">
                    <a16:creationId xmlns:a16="http://schemas.microsoft.com/office/drawing/2014/main" xmlns="" id="{40A5E383-8F8E-423D-B516-8B81DC43CF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5500" y="4392613"/>
                <a:ext cx="98425" cy="85725"/>
              </a:xfrm>
              <a:custGeom>
                <a:avLst/>
                <a:gdLst>
                  <a:gd name="T0" fmla="*/ 193 w 431"/>
                  <a:gd name="T1" fmla="*/ 382 h 383"/>
                  <a:gd name="T2" fmla="*/ 151 w 431"/>
                  <a:gd name="T3" fmla="*/ 374 h 383"/>
                  <a:gd name="T4" fmla="*/ 113 w 431"/>
                  <a:gd name="T5" fmla="*/ 360 h 383"/>
                  <a:gd name="T6" fmla="*/ 78 w 431"/>
                  <a:gd name="T7" fmla="*/ 339 h 383"/>
                  <a:gd name="T8" fmla="*/ 49 w 431"/>
                  <a:gd name="T9" fmla="*/ 313 h 383"/>
                  <a:gd name="T10" fmla="*/ 26 w 431"/>
                  <a:gd name="T11" fmla="*/ 283 h 383"/>
                  <a:gd name="T12" fmla="*/ 9 w 431"/>
                  <a:gd name="T13" fmla="*/ 248 h 383"/>
                  <a:gd name="T14" fmla="*/ 1 w 431"/>
                  <a:gd name="T15" fmla="*/ 211 h 383"/>
                  <a:gd name="T16" fmla="*/ 1 w 431"/>
                  <a:gd name="T17" fmla="*/ 171 h 383"/>
                  <a:gd name="T18" fmla="*/ 9 w 431"/>
                  <a:gd name="T19" fmla="*/ 134 h 383"/>
                  <a:gd name="T20" fmla="*/ 26 w 431"/>
                  <a:gd name="T21" fmla="*/ 100 h 383"/>
                  <a:gd name="T22" fmla="*/ 49 w 431"/>
                  <a:gd name="T23" fmla="*/ 70 h 383"/>
                  <a:gd name="T24" fmla="*/ 78 w 431"/>
                  <a:gd name="T25" fmla="*/ 43 h 383"/>
                  <a:gd name="T26" fmla="*/ 113 w 431"/>
                  <a:gd name="T27" fmla="*/ 23 h 383"/>
                  <a:gd name="T28" fmla="*/ 151 w 431"/>
                  <a:gd name="T29" fmla="*/ 8 h 383"/>
                  <a:gd name="T30" fmla="*/ 193 w 431"/>
                  <a:gd name="T31" fmla="*/ 1 h 383"/>
                  <a:gd name="T32" fmla="*/ 238 w 431"/>
                  <a:gd name="T33" fmla="*/ 1 h 383"/>
                  <a:gd name="T34" fmla="*/ 280 w 431"/>
                  <a:gd name="T35" fmla="*/ 8 h 383"/>
                  <a:gd name="T36" fmla="*/ 318 w 431"/>
                  <a:gd name="T37" fmla="*/ 23 h 383"/>
                  <a:gd name="T38" fmla="*/ 353 w 431"/>
                  <a:gd name="T39" fmla="*/ 43 h 383"/>
                  <a:gd name="T40" fmla="*/ 382 w 431"/>
                  <a:gd name="T41" fmla="*/ 70 h 383"/>
                  <a:gd name="T42" fmla="*/ 406 w 431"/>
                  <a:gd name="T43" fmla="*/ 100 h 383"/>
                  <a:gd name="T44" fmla="*/ 422 w 431"/>
                  <a:gd name="T45" fmla="*/ 134 h 383"/>
                  <a:gd name="T46" fmla="*/ 430 w 431"/>
                  <a:gd name="T47" fmla="*/ 171 h 383"/>
                  <a:gd name="T48" fmla="*/ 430 w 431"/>
                  <a:gd name="T49" fmla="*/ 211 h 383"/>
                  <a:gd name="T50" fmla="*/ 422 w 431"/>
                  <a:gd name="T51" fmla="*/ 248 h 383"/>
                  <a:gd name="T52" fmla="*/ 406 w 431"/>
                  <a:gd name="T53" fmla="*/ 283 h 383"/>
                  <a:gd name="T54" fmla="*/ 382 w 431"/>
                  <a:gd name="T55" fmla="*/ 313 h 383"/>
                  <a:gd name="T56" fmla="*/ 353 w 431"/>
                  <a:gd name="T57" fmla="*/ 339 h 383"/>
                  <a:gd name="T58" fmla="*/ 318 w 431"/>
                  <a:gd name="T59" fmla="*/ 360 h 383"/>
                  <a:gd name="T60" fmla="*/ 280 w 431"/>
                  <a:gd name="T61" fmla="*/ 374 h 383"/>
                  <a:gd name="T62" fmla="*/ 238 w 431"/>
                  <a:gd name="T63" fmla="*/ 382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1" h="383">
                    <a:moveTo>
                      <a:pt x="216" y="383"/>
                    </a:moveTo>
                    <a:lnTo>
                      <a:pt x="193" y="382"/>
                    </a:lnTo>
                    <a:lnTo>
                      <a:pt x="172" y="378"/>
                    </a:lnTo>
                    <a:lnTo>
                      <a:pt x="151" y="374"/>
                    </a:lnTo>
                    <a:lnTo>
                      <a:pt x="132" y="368"/>
                    </a:lnTo>
                    <a:lnTo>
                      <a:pt x="113" y="360"/>
                    </a:lnTo>
                    <a:lnTo>
                      <a:pt x="94" y="351"/>
                    </a:lnTo>
                    <a:lnTo>
                      <a:pt x="78" y="339"/>
                    </a:lnTo>
                    <a:lnTo>
                      <a:pt x="63" y="326"/>
                    </a:lnTo>
                    <a:lnTo>
                      <a:pt x="49" y="313"/>
                    </a:lnTo>
                    <a:lnTo>
                      <a:pt x="36" y="298"/>
                    </a:lnTo>
                    <a:lnTo>
                      <a:pt x="26" y="283"/>
                    </a:lnTo>
                    <a:lnTo>
                      <a:pt x="16" y="266"/>
                    </a:lnTo>
                    <a:lnTo>
                      <a:pt x="9" y="248"/>
                    </a:lnTo>
                    <a:lnTo>
                      <a:pt x="5" y="229"/>
                    </a:lnTo>
                    <a:lnTo>
                      <a:pt x="1" y="211"/>
                    </a:lnTo>
                    <a:lnTo>
                      <a:pt x="0" y="191"/>
                    </a:lnTo>
                    <a:lnTo>
                      <a:pt x="1" y="171"/>
                    </a:lnTo>
                    <a:lnTo>
                      <a:pt x="5" y="153"/>
                    </a:lnTo>
                    <a:lnTo>
                      <a:pt x="9" y="134"/>
                    </a:lnTo>
                    <a:lnTo>
                      <a:pt x="16" y="116"/>
                    </a:lnTo>
                    <a:lnTo>
                      <a:pt x="26" y="100"/>
                    </a:lnTo>
                    <a:lnTo>
                      <a:pt x="36" y="84"/>
                    </a:lnTo>
                    <a:lnTo>
                      <a:pt x="49" y="70"/>
                    </a:lnTo>
                    <a:lnTo>
                      <a:pt x="63" y="56"/>
                    </a:lnTo>
                    <a:lnTo>
                      <a:pt x="78" y="43"/>
                    </a:lnTo>
                    <a:lnTo>
                      <a:pt x="94" y="33"/>
                    </a:lnTo>
                    <a:lnTo>
                      <a:pt x="113" y="23"/>
                    </a:lnTo>
                    <a:lnTo>
                      <a:pt x="132" y="15"/>
                    </a:lnTo>
                    <a:lnTo>
                      <a:pt x="151" y="8"/>
                    </a:lnTo>
                    <a:lnTo>
                      <a:pt x="172" y="4"/>
                    </a:lnTo>
                    <a:lnTo>
                      <a:pt x="193" y="1"/>
                    </a:lnTo>
                    <a:lnTo>
                      <a:pt x="216" y="0"/>
                    </a:lnTo>
                    <a:lnTo>
                      <a:pt x="238" y="1"/>
                    </a:lnTo>
                    <a:lnTo>
                      <a:pt x="259" y="4"/>
                    </a:lnTo>
                    <a:lnTo>
                      <a:pt x="280" y="8"/>
                    </a:lnTo>
                    <a:lnTo>
                      <a:pt x="299" y="15"/>
                    </a:lnTo>
                    <a:lnTo>
                      <a:pt x="318" y="23"/>
                    </a:lnTo>
                    <a:lnTo>
                      <a:pt x="336" y="33"/>
                    </a:lnTo>
                    <a:lnTo>
                      <a:pt x="353" y="43"/>
                    </a:lnTo>
                    <a:lnTo>
                      <a:pt x="368" y="56"/>
                    </a:lnTo>
                    <a:lnTo>
                      <a:pt x="382" y="70"/>
                    </a:lnTo>
                    <a:lnTo>
                      <a:pt x="394" y="84"/>
                    </a:lnTo>
                    <a:lnTo>
                      <a:pt x="406" y="100"/>
                    </a:lnTo>
                    <a:lnTo>
                      <a:pt x="414" y="116"/>
                    </a:lnTo>
                    <a:lnTo>
                      <a:pt x="422" y="134"/>
                    </a:lnTo>
                    <a:lnTo>
                      <a:pt x="427" y="153"/>
                    </a:lnTo>
                    <a:lnTo>
                      <a:pt x="430" y="171"/>
                    </a:lnTo>
                    <a:lnTo>
                      <a:pt x="431" y="191"/>
                    </a:lnTo>
                    <a:lnTo>
                      <a:pt x="430" y="211"/>
                    </a:lnTo>
                    <a:lnTo>
                      <a:pt x="427" y="229"/>
                    </a:lnTo>
                    <a:lnTo>
                      <a:pt x="422" y="248"/>
                    </a:lnTo>
                    <a:lnTo>
                      <a:pt x="414" y="266"/>
                    </a:lnTo>
                    <a:lnTo>
                      <a:pt x="406" y="283"/>
                    </a:lnTo>
                    <a:lnTo>
                      <a:pt x="394" y="298"/>
                    </a:lnTo>
                    <a:lnTo>
                      <a:pt x="382" y="313"/>
                    </a:lnTo>
                    <a:lnTo>
                      <a:pt x="368" y="326"/>
                    </a:lnTo>
                    <a:lnTo>
                      <a:pt x="353" y="339"/>
                    </a:lnTo>
                    <a:lnTo>
                      <a:pt x="336" y="351"/>
                    </a:lnTo>
                    <a:lnTo>
                      <a:pt x="318" y="360"/>
                    </a:lnTo>
                    <a:lnTo>
                      <a:pt x="299" y="368"/>
                    </a:lnTo>
                    <a:lnTo>
                      <a:pt x="280" y="374"/>
                    </a:lnTo>
                    <a:lnTo>
                      <a:pt x="259" y="378"/>
                    </a:lnTo>
                    <a:lnTo>
                      <a:pt x="238" y="382"/>
                    </a:lnTo>
                    <a:lnTo>
                      <a:pt x="216" y="383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11">
                <a:extLst>
                  <a:ext uri="{FF2B5EF4-FFF2-40B4-BE49-F238E27FC236}">
                    <a16:creationId xmlns:a16="http://schemas.microsoft.com/office/drawing/2014/main" xmlns="" id="{D9895B8C-CACB-4E14-8248-DFA738B27F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2013" y="5535613"/>
                <a:ext cx="98425" cy="47625"/>
              </a:xfrm>
              <a:custGeom>
                <a:avLst/>
                <a:gdLst>
                  <a:gd name="T0" fmla="*/ 1 w 431"/>
                  <a:gd name="T1" fmla="*/ 206 h 206"/>
                  <a:gd name="T2" fmla="*/ 0 w 431"/>
                  <a:gd name="T3" fmla="*/ 198 h 206"/>
                  <a:gd name="T4" fmla="*/ 0 w 431"/>
                  <a:gd name="T5" fmla="*/ 191 h 206"/>
                  <a:gd name="T6" fmla="*/ 1 w 431"/>
                  <a:gd name="T7" fmla="*/ 171 h 206"/>
                  <a:gd name="T8" fmla="*/ 4 w 431"/>
                  <a:gd name="T9" fmla="*/ 153 h 206"/>
                  <a:gd name="T10" fmla="*/ 10 w 431"/>
                  <a:gd name="T11" fmla="*/ 134 h 206"/>
                  <a:gd name="T12" fmla="*/ 17 w 431"/>
                  <a:gd name="T13" fmla="*/ 117 h 206"/>
                  <a:gd name="T14" fmla="*/ 26 w 431"/>
                  <a:gd name="T15" fmla="*/ 100 h 206"/>
                  <a:gd name="T16" fmla="*/ 37 w 431"/>
                  <a:gd name="T17" fmla="*/ 84 h 206"/>
                  <a:gd name="T18" fmla="*/ 50 w 431"/>
                  <a:gd name="T19" fmla="*/ 70 h 206"/>
                  <a:gd name="T20" fmla="*/ 64 w 431"/>
                  <a:gd name="T21" fmla="*/ 56 h 206"/>
                  <a:gd name="T22" fmla="*/ 79 w 431"/>
                  <a:gd name="T23" fmla="*/ 43 h 206"/>
                  <a:gd name="T24" fmla="*/ 95 w 431"/>
                  <a:gd name="T25" fmla="*/ 33 h 206"/>
                  <a:gd name="T26" fmla="*/ 113 w 431"/>
                  <a:gd name="T27" fmla="*/ 23 h 206"/>
                  <a:gd name="T28" fmla="*/ 131 w 431"/>
                  <a:gd name="T29" fmla="*/ 15 h 206"/>
                  <a:gd name="T30" fmla="*/ 151 w 431"/>
                  <a:gd name="T31" fmla="*/ 8 h 206"/>
                  <a:gd name="T32" fmla="*/ 172 w 431"/>
                  <a:gd name="T33" fmla="*/ 4 h 206"/>
                  <a:gd name="T34" fmla="*/ 194 w 431"/>
                  <a:gd name="T35" fmla="*/ 1 h 206"/>
                  <a:gd name="T36" fmla="*/ 215 w 431"/>
                  <a:gd name="T37" fmla="*/ 0 h 206"/>
                  <a:gd name="T38" fmla="*/ 237 w 431"/>
                  <a:gd name="T39" fmla="*/ 1 h 206"/>
                  <a:gd name="T40" fmla="*/ 258 w 431"/>
                  <a:gd name="T41" fmla="*/ 4 h 206"/>
                  <a:gd name="T42" fmla="*/ 279 w 431"/>
                  <a:gd name="T43" fmla="*/ 8 h 206"/>
                  <a:gd name="T44" fmla="*/ 299 w 431"/>
                  <a:gd name="T45" fmla="*/ 14 h 206"/>
                  <a:gd name="T46" fmla="*/ 318 w 431"/>
                  <a:gd name="T47" fmla="*/ 22 h 206"/>
                  <a:gd name="T48" fmla="*/ 335 w 431"/>
                  <a:gd name="T49" fmla="*/ 32 h 206"/>
                  <a:gd name="T50" fmla="*/ 352 w 431"/>
                  <a:gd name="T51" fmla="*/ 42 h 206"/>
                  <a:gd name="T52" fmla="*/ 367 w 431"/>
                  <a:gd name="T53" fmla="*/ 55 h 206"/>
                  <a:gd name="T54" fmla="*/ 381 w 431"/>
                  <a:gd name="T55" fmla="*/ 68 h 206"/>
                  <a:gd name="T56" fmla="*/ 394 w 431"/>
                  <a:gd name="T57" fmla="*/ 83 h 206"/>
                  <a:gd name="T58" fmla="*/ 404 w 431"/>
                  <a:gd name="T59" fmla="*/ 98 h 206"/>
                  <a:gd name="T60" fmla="*/ 413 w 431"/>
                  <a:gd name="T61" fmla="*/ 114 h 206"/>
                  <a:gd name="T62" fmla="*/ 420 w 431"/>
                  <a:gd name="T63" fmla="*/ 132 h 206"/>
                  <a:gd name="T64" fmla="*/ 426 w 431"/>
                  <a:gd name="T65" fmla="*/ 149 h 206"/>
                  <a:gd name="T66" fmla="*/ 430 w 431"/>
                  <a:gd name="T67" fmla="*/ 168 h 206"/>
                  <a:gd name="T68" fmla="*/ 431 w 431"/>
                  <a:gd name="T69" fmla="*/ 188 h 206"/>
                  <a:gd name="T70" fmla="*/ 376 w 431"/>
                  <a:gd name="T71" fmla="*/ 190 h 206"/>
                  <a:gd name="T72" fmla="*/ 321 w 431"/>
                  <a:gd name="T73" fmla="*/ 192 h 206"/>
                  <a:gd name="T74" fmla="*/ 267 w 431"/>
                  <a:gd name="T75" fmla="*/ 193 h 206"/>
                  <a:gd name="T76" fmla="*/ 213 w 431"/>
                  <a:gd name="T77" fmla="*/ 196 h 206"/>
                  <a:gd name="T78" fmla="*/ 159 w 431"/>
                  <a:gd name="T79" fmla="*/ 198 h 206"/>
                  <a:gd name="T80" fmla="*/ 106 w 431"/>
                  <a:gd name="T81" fmla="*/ 200 h 206"/>
                  <a:gd name="T82" fmla="*/ 53 w 431"/>
                  <a:gd name="T83" fmla="*/ 203 h 206"/>
                  <a:gd name="T84" fmla="*/ 1 w 431"/>
                  <a:gd name="T85" fmla="*/ 20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1" h="206">
                    <a:moveTo>
                      <a:pt x="1" y="206"/>
                    </a:moveTo>
                    <a:lnTo>
                      <a:pt x="0" y="198"/>
                    </a:lnTo>
                    <a:lnTo>
                      <a:pt x="0" y="191"/>
                    </a:lnTo>
                    <a:lnTo>
                      <a:pt x="1" y="171"/>
                    </a:lnTo>
                    <a:lnTo>
                      <a:pt x="4" y="153"/>
                    </a:lnTo>
                    <a:lnTo>
                      <a:pt x="10" y="134"/>
                    </a:lnTo>
                    <a:lnTo>
                      <a:pt x="17" y="117"/>
                    </a:lnTo>
                    <a:lnTo>
                      <a:pt x="26" y="100"/>
                    </a:lnTo>
                    <a:lnTo>
                      <a:pt x="37" y="84"/>
                    </a:lnTo>
                    <a:lnTo>
                      <a:pt x="50" y="70"/>
                    </a:lnTo>
                    <a:lnTo>
                      <a:pt x="64" y="56"/>
                    </a:lnTo>
                    <a:lnTo>
                      <a:pt x="79" y="43"/>
                    </a:lnTo>
                    <a:lnTo>
                      <a:pt x="95" y="33"/>
                    </a:lnTo>
                    <a:lnTo>
                      <a:pt x="113" y="23"/>
                    </a:lnTo>
                    <a:lnTo>
                      <a:pt x="131" y="15"/>
                    </a:lnTo>
                    <a:lnTo>
                      <a:pt x="151" y="8"/>
                    </a:lnTo>
                    <a:lnTo>
                      <a:pt x="172" y="4"/>
                    </a:lnTo>
                    <a:lnTo>
                      <a:pt x="194" y="1"/>
                    </a:lnTo>
                    <a:lnTo>
                      <a:pt x="215" y="0"/>
                    </a:lnTo>
                    <a:lnTo>
                      <a:pt x="237" y="1"/>
                    </a:lnTo>
                    <a:lnTo>
                      <a:pt x="258" y="4"/>
                    </a:lnTo>
                    <a:lnTo>
                      <a:pt x="279" y="8"/>
                    </a:lnTo>
                    <a:lnTo>
                      <a:pt x="299" y="14"/>
                    </a:lnTo>
                    <a:lnTo>
                      <a:pt x="318" y="22"/>
                    </a:lnTo>
                    <a:lnTo>
                      <a:pt x="335" y="32"/>
                    </a:lnTo>
                    <a:lnTo>
                      <a:pt x="352" y="42"/>
                    </a:lnTo>
                    <a:lnTo>
                      <a:pt x="367" y="55"/>
                    </a:lnTo>
                    <a:lnTo>
                      <a:pt x="381" y="68"/>
                    </a:lnTo>
                    <a:lnTo>
                      <a:pt x="394" y="83"/>
                    </a:lnTo>
                    <a:lnTo>
                      <a:pt x="404" y="98"/>
                    </a:lnTo>
                    <a:lnTo>
                      <a:pt x="413" y="114"/>
                    </a:lnTo>
                    <a:lnTo>
                      <a:pt x="420" y="132"/>
                    </a:lnTo>
                    <a:lnTo>
                      <a:pt x="426" y="149"/>
                    </a:lnTo>
                    <a:lnTo>
                      <a:pt x="430" y="168"/>
                    </a:lnTo>
                    <a:lnTo>
                      <a:pt x="431" y="188"/>
                    </a:lnTo>
                    <a:lnTo>
                      <a:pt x="376" y="190"/>
                    </a:lnTo>
                    <a:lnTo>
                      <a:pt x="321" y="192"/>
                    </a:lnTo>
                    <a:lnTo>
                      <a:pt x="267" y="193"/>
                    </a:lnTo>
                    <a:lnTo>
                      <a:pt x="213" y="196"/>
                    </a:lnTo>
                    <a:lnTo>
                      <a:pt x="159" y="198"/>
                    </a:lnTo>
                    <a:lnTo>
                      <a:pt x="106" y="200"/>
                    </a:lnTo>
                    <a:lnTo>
                      <a:pt x="53" y="203"/>
                    </a:lnTo>
                    <a:lnTo>
                      <a:pt x="1" y="206"/>
                    </a:lnTo>
                    <a:close/>
                  </a:path>
                </a:pathLst>
              </a:custGeom>
              <a:solidFill>
                <a:srgbClr val="F4F6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" name="Freeform 12">
                <a:extLst>
                  <a:ext uri="{FF2B5EF4-FFF2-40B4-BE49-F238E27FC236}">
                    <a16:creationId xmlns:a16="http://schemas.microsoft.com/office/drawing/2014/main" xmlns="" id="{16F1C821-F198-4442-91AF-7F5E0C80E8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3163" y="5226050"/>
                <a:ext cx="61913" cy="55563"/>
              </a:xfrm>
              <a:custGeom>
                <a:avLst/>
                <a:gdLst>
                  <a:gd name="T0" fmla="*/ 125 w 276"/>
                  <a:gd name="T1" fmla="*/ 244 h 245"/>
                  <a:gd name="T2" fmla="*/ 98 w 276"/>
                  <a:gd name="T3" fmla="*/ 240 h 245"/>
                  <a:gd name="T4" fmla="*/ 72 w 276"/>
                  <a:gd name="T5" fmla="*/ 230 h 245"/>
                  <a:gd name="T6" fmla="*/ 51 w 276"/>
                  <a:gd name="T7" fmla="*/ 217 h 245"/>
                  <a:gd name="T8" fmla="*/ 32 w 276"/>
                  <a:gd name="T9" fmla="*/ 200 h 245"/>
                  <a:gd name="T10" fmla="*/ 18 w 276"/>
                  <a:gd name="T11" fmla="*/ 180 h 245"/>
                  <a:gd name="T12" fmla="*/ 7 w 276"/>
                  <a:gd name="T13" fmla="*/ 159 h 245"/>
                  <a:gd name="T14" fmla="*/ 1 w 276"/>
                  <a:gd name="T15" fmla="*/ 135 h 245"/>
                  <a:gd name="T16" fmla="*/ 1 w 276"/>
                  <a:gd name="T17" fmla="*/ 110 h 245"/>
                  <a:gd name="T18" fmla="*/ 7 w 276"/>
                  <a:gd name="T19" fmla="*/ 86 h 245"/>
                  <a:gd name="T20" fmla="*/ 18 w 276"/>
                  <a:gd name="T21" fmla="*/ 64 h 245"/>
                  <a:gd name="T22" fmla="*/ 32 w 276"/>
                  <a:gd name="T23" fmla="*/ 45 h 245"/>
                  <a:gd name="T24" fmla="*/ 51 w 276"/>
                  <a:gd name="T25" fmla="*/ 28 h 245"/>
                  <a:gd name="T26" fmla="*/ 72 w 276"/>
                  <a:gd name="T27" fmla="*/ 15 h 245"/>
                  <a:gd name="T28" fmla="*/ 98 w 276"/>
                  <a:gd name="T29" fmla="*/ 5 h 245"/>
                  <a:gd name="T30" fmla="*/ 125 w 276"/>
                  <a:gd name="T31" fmla="*/ 1 h 245"/>
                  <a:gd name="T32" fmla="*/ 153 w 276"/>
                  <a:gd name="T33" fmla="*/ 1 h 245"/>
                  <a:gd name="T34" fmla="*/ 180 w 276"/>
                  <a:gd name="T35" fmla="*/ 5 h 245"/>
                  <a:gd name="T36" fmla="*/ 204 w 276"/>
                  <a:gd name="T37" fmla="*/ 15 h 245"/>
                  <a:gd name="T38" fmla="*/ 226 w 276"/>
                  <a:gd name="T39" fmla="*/ 28 h 245"/>
                  <a:gd name="T40" fmla="*/ 245 w 276"/>
                  <a:gd name="T41" fmla="*/ 45 h 245"/>
                  <a:gd name="T42" fmla="*/ 260 w 276"/>
                  <a:gd name="T43" fmla="*/ 64 h 245"/>
                  <a:gd name="T44" fmla="*/ 270 w 276"/>
                  <a:gd name="T45" fmla="*/ 86 h 245"/>
                  <a:gd name="T46" fmla="*/ 276 w 276"/>
                  <a:gd name="T47" fmla="*/ 110 h 245"/>
                  <a:gd name="T48" fmla="*/ 276 w 276"/>
                  <a:gd name="T49" fmla="*/ 135 h 245"/>
                  <a:gd name="T50" fmla="*/ 270 w 276"/>
                  <a:gd name="T51" fmla="*/ 159 h 245"/>
                  <a:gd name="T52" fmla="*/ 260 w 276"/>
                  <a:gd name="T53" fmla="*/ 180 h 245"/>
                  <a:gd name="T54" fmla="*/ 245 w 276"/>
                  <a:gd name="T55" fmla="*/ 200 h 245"/>
                  <a:gd name="T56" fmla="*/ 226 w 276"/>
                  <a:gd name="T57" fmla="*/ 217 h 245"/>
                  <a:gd name="T58" fmla="*/ 204 w 276"/>
                  <a:gd name="T59" fmla="*/ 230 h 245"/>
                  <a:gd name="T60" fmla="*/ 180 w 276"/>
                  <a:gd name="T61" fmla="*/ 240 h 245"/>
                  <a:gd name="T62" fmla="*/ 153 w 276"/>
                  <a:gd name="T63" fmla="*/ 244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6" h="245">
                    <a:moveTo>
                      <a:pt x="139" y="245"/>
                    </a:moveTo>
                    <a:lnTo>
                      <a:pt x="125" y="244"/>
                    </a:lnTo>
                    <a:lnTo>
                      <a:pt x="111" y="242"/>
                    </a:lnTo>
                    <a:lnTo>
                      <a:pt x="98" y="240"/>
                    </a:lnTo>
                    <a:lnTo>
                      <a:pt x="85" y="235"/>
                    </a:lnTo>
                    <a:lnTo>
                      <a:pt x="72" y="230"/>
                    </a:lnTo>
                    <a:lnTo>
                      <a:pt x="62" y="224"/>
                    </a:lnTo>
                    <a:lnTo>
                      <a:pt x="51" y="217"/>
                    </a:lnTo>
                    <a:lnTo>
                      <a:pt x="41" y="209"/>
                    </a:lnTo>
                    <a:lnTo>
                      <a:pt x="32" y="200"/>
                    </a:lnTo>
                    <a:lnTo>
                      <a:pt x="25" y="191"/>
                    </a:lnTo>
                    <a:lnTo>
                      <a:pt x="18" y="180"/>
                    </a:lnTo>
                    <a:lnTo>
                      <a:pt x="12" y="170"/>
                    </a:lnTo>
                    <a:lnTo>
                      <a:pt x="7" y="159"/>
                    </a:lnTo>
                    <a:lnTo>
                      <a:pt x="4" y="148"/>
                    </a:lnTo>
                    <a:lnTo>
                      <a:pt x="1" y="135"/>
                    </a:lnTo>
                    <a:lnTo>
                      <a:pt x="0" y="122"/>
                    </a:lnTo>
                    <a:lnTo>
                      <a:pt x="1" y="110"/>
                    </a:lnTo>
                    <a:lnTo>
                      <a:pt x="4" y="97"/>
                    </a:lnTo>
                    <a:lnTo>
                      <a:pt x="7" y="86"/>
                    </a:lnTo>
                    <a:lnTo>
                      <a:pt x="12" y="75"/>
                    </a:lnTo>
                    <a:lnTo>
                      <a:pt x="18" y="64"/>
                    </a:lnTo>
                    <a:lnTo>
                      <a:pt x="25" y="54"/>
                    </a:lnTo>
                    <a:lnTo>
                      <a:pt x="32" y="45"/>
                    </a:lnTo>
                    <a:lnTo>
                      <a:pt x="41" y="36"/>
                    </a:lnTo>
                    <a:lnTo>
                      <a:pt x="51" y="28"/>
                    </a:lnTo>
                    <a:lnTo>
                      <a:pt x="62" y="21"/>
                    </a:lnTo>
                    <a:lnTo>
                      <a:pt x="72" y="15"/>
                    </a:lnTo>
                    <a:lnTo>
                      <a:pt x="85" y="10"/>
                    </a:lnTo>
                    <a:lnTo>
                      <a:pt x="98" y="5"/>
                    </a:lnTo>
                    <a:lnTo>
                      <a:pt x="111" y="2"/>
                    </a:lnTo>
                    <a:lnTo>
                      <a:pt x="125" y="1"/>
                    </a:lnTo>
                    <a:lnTo>
                      <a:pt x="139" y="0"/>
                    </a:lnTo>
                    <a:lnTo>
                      <a:pt x="153" y="1"/>
                    </a:lnTo>
                    <a:lnTo>
                      <a:pt x="167" y="2"/>
                    </a:lnTo>
                    <a:lnTo>
                      <a:pt x="180" y="5"/>
                    </a:lnTo>
                    <a:lnTo>
                      <a:pt x="192" y="10"/>
                    </a:lnTo>
                    <a:lnTo>
                      <a:pt x="204" y="15"/>
                    </a:lnTo>
                    <a:lnTo>
                      <a:pt x="216" y="21"/>
                    </a:lnTo>
                    <a:lnTo>
                      <a:pt x="226" y="28"/>
                    </a:lnTo>
                    <a:lnTo>
                      <a:pt x="237" y="36"/>
                    </a:lnTo>
                    <a:lnTo>
                      <a:pt x="245" y="45"/>
                    </a:lnTo>
                    <a:lnTo>
                      <a:pt x="253" y="54"/>
                    </a:lnTo>
                    <a:lnTo>
                      <a:pt x="260" y="64"/>
                    </a:lnTo>
                    <a:lnTo>
                      <a:pt x="266" y="75"/>
                    </a:lnTo>
                    <a:lnTo>
                      <a:pt x="270" y="86"/>
                    </a:lnTo>
                    <a:lnTo>
                      <a:pt x="274" y="97"/>
                    </a:lnTo>
                    <a:lnTo>
                      <a:pt x="276" y="110"/>
                    </a:lnTo>
                    <a:lnTo>
                      <a:pt x="276" y="122"/>
                    </a:lnTo>
                    <a:lnTo>
                      <a:pt x="276" y="135"/>
                    </a:lnTo>
                    <a:lnTo>
                      <a:pt x="274" y="148"/>
                    </a:lnTo>
                    <a:lnTo>
                      <a:pt x="270" y="159"/>
                    </a:lnTo>
                    <a:lnTo>
                      <a:pt x="266" y="170"/>
                    </a:lnTo>
                    <a:lnTo>
                      <a:pt x="260" y="180"/>
                    </a:lnTo>
                    <a:lnTo>
                      <a:pt x="253" y="191"/>
                    </a:lnTo>
                    <a:lnTo>
                      <a:pt x="245" y="200"/>
                    </a:lnTo>
                    <a:lnTo>
                      <a:pt x="237" y="209"/>
                    </a:lnTo>
                    <a:lnTo>
                      <a:pt x="226" y="217"/>
                    </a:lnTo>
                    <a:lnTo>
                      <a:pt x="216" y="224"/>
                    </a:lnTo>
                    <a:lnTo>
                      <a:pt x="204" y="230"/>
                    </a:lnTo>
                    <a:lnTo>
                      <a:pt x="192" y="235"/>
                    </a:lnTo>
                    <a:lnTo>
                      <a:pt x="180" y="240"/>
                    </a:lnTo>
                    <a:lnTo>
                      <a:pt x="167" y="242"/>
                    </a:lnTo>
                    <a:lnTo>
                      <a:pt x="153" y="244"/>
                    </a:lnTo>
                    <a:lnTo>
                      <a:pt x="139" y="245"/>
                    </a:lnTo>
                    <a:close/>
                  </a:path>
                </a:pathLst>
              </a:custGeom>
              <a:solidFill>
                <a:srgbClr val="F4F6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xmlns="" id="{0241BE96-B50B-47F1-BEA9-231A1D27AD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3150" y="4813300"/>
                <a:ext cx="61913" cy="55563"/>
              </a:xfrm>
              <a:custGeom>
                <a:avLst/>
                <a:gdLst>
                  <a:gd name="T0" fmla="*/ 124 w 276"/>
                  <a:gd name="T1" fmla="*/ 244 h 246"/>
                  <a:gd name="T2" fmla="*/ 96 w 276"/>
                  <a:gd name="T3" fmla="*/ 240 h 246"/>
                  <a:gd name="T4" fmla="*/ 72 w 276"/>
                  <a:gd name="T5" fmla="*/ 230 h 246"/>
                  <a:gd name="T6" fmla="*/ 50 w 276"/>
                  <a:gd name="T7" fmla="*/ 218 h 246"/>
                  <a:gd name="T8" fmla="*/ 31 w 276"/>
                  <a:gd name="T9" fmla="*/ 200 h 246"/>
                  <a:gd name="T10" fmla="*/ 16 w 276"/>
                  <a:gd name="T11" fmla="*/ 182 h 246"/>
                  <a:gd name="T12" fmla="*/ 5 w 276"/>
                  <a:gd name="T13" fmla="*/ 159 h 246"/>
                  <a:gd name="T14" fmla="*/ 1 w 276"/>
                  <a:gd name="T15" fmla="*/ 135 h 246"/>
                  <a:gd name="T16" fmla="*/ 1 w 276"/>
                  <a:gd name="T17" fmla="*/ 111 h 246"/>
                  <a:gd name="T18" fmla="*/ 5 w 276"/>
                  <a:gd name="T19" fmla="*/ 86 h 246"/>
                  <a:gd name="T20" fmla="*/ 16 w 276"/>
                  <a:gd name="T21" fmla="*/ 64 h 246"/>
                  <a:gd name="T22" fmla="*/ 31 w 276"/>
                  <a:gd name="T23" fmla="*/ 45 h 246"/>
                  <a:gd name="T24" fmla="*/ 50 w 276"/>
                  <a:gd name="T25" fmla="*/ 28 h 246"/>
                  <a:gd name="T26" fmla="*/ 72 w 276"/>
                  <a:gd name="T27" fmla="*/ 15 h 246"/>
                  <a:gd name="T28" fmla="*/ 96 w 276"/>
                  <a:gd name="T29" fmla="*/ 6 h 246"/>
                  <a:gd name="T30" fmla="*/ 124 w 276"/>
                  <a:gd name="T31" fmla="*/ 1 h 246"/>
                  <a:gd name="T32" fmla="*/ 152 w 276"/>
                  <a:gd name="T33" fmla="*/ 1 h 246"/>
                  <a:gd name="T34" fmla="*/ 179 w 276"/>
                  <a:gd name="T35" fmla="*/ 6 h 246"/>
                  <a:gd name="T36" fmla="*/ 203 w 276"/>
                  <a:gd name="T37" fmla="*/ 15 h 246"/>
                  <a:gd name="T38" fmla="*/ 226 w 276"/>
                  <a:gd name="T39" fmla="*/ 28 h 246"/>
                  <a:gd name="T40" fmla="*/ 244 w 276"/>
                  <a:gd name="T41" fmla="*/ 45 h 246"/>
                  <a:gd name="T42" fmla="*/ 259 w 276"/>
                  <a:gd name="T43" fmla="*/ 64 h 246"/>
                  <a:gd name="T44" fmla="*/ 270 w 276"/>
                  <a:gd name="T45" fmla="*/ 86 h 246"/>
                  <a:gd name="T46" fmla="*/ 275 w 276"/>
                  <a:gd name="T47" fmla="*/ 111 h 246"/>
                  <a:gd name="T48" fmla="*/ 275 w 276"/>
                  <a:gd name="T49" fmla="*/ 135 h 246"/>
                  <a:gd name="T50" fmla="*/ 270 w 276"/>
                  <a:gd name="T51" fmla="*/ 159 h 246"/>
                  <a:gd name="T52" fmla="*/ 259 w 276"/>
                  <a:gd name="T53" fmla="*/ 182 h 246"/>
                  <a:gd name="T54" fmla="*/ 244 w 276"/>
                  <a:gd name="T55" fmla="*/ 200 h 246"/>
                  <a:gd name="T56" fmla="*/ 226 w 276"/>
                  <a:gd name="T57" fmla="*/ 218 h 246"/>
                  <a:gd name="T58" fmla="*/ 203 w 276"/>
                  <a:gd name="T59" fmla="*/ 230 h 246"/>
                  <a:gd name="T60" fmla="*/ 179 w 276"/>
                  <a:gd name="T61" fmla="*/ 240 h 246"/>
                  <a:gd name="T62" fmla="*/ 152 w 276"/>
                  <a:gd name="T63" fmla="*/ 244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6" h="246">
                    <a:moveTo>
                      <a:pt x="138" y="246"/>
                    </a:moveTo>
                    <a:lnTo>
                      <a:pt x="124" y="244"/>
                    </a:lnTo>
                    <a:lnTo>
                      <a:pt x="110" y="243"/>
                    </a:lnTo>
                    <a:lnTo>
                      <a:pt x="96" y="240"/>
                    </a:lnTo>
                    <a:lnTo>
                      <a:pt x="85" y="235"/>
                    </a:lnTo>
                    <a:lnTo>
                      <a:pt x="72" y="230"/>
                    </a:lnTo>
                    <a:lnTo>
                      <a:pt x="60" y="225"/>
                    </a:lnTo>
                    <a:lnTo>
                      <a:pt x="50" y="218"/>
                    </a:lnTo>
                    <a:lnTo>
                      <a:pt x="40" y="209"/>
                    </a:lnTo>
                    <a:lnTo>
                      <a:pt x="31" y="200"/>
                    </a:lnTo>
                    <a:lnTo>
                      <a:pt x="23" y="191"/>
                    </a:lnTo>
                    <a:lnTo>
                      <a:pt x="16" y="182"/>
                    </a:lnTo>
                    <a:lnTo>
                      <a:pt x="10" y="170"/>
                    </a:lnTo>
                    <a:lnTo>
                      <a:pt x="5" y="159"/>
                    </a:lnTo>
                    <a:lnTo>
                      <a:pt x="3" y="148"/>
                    </a:lnTo>
                    <a:lnTo>
                      <a:pt x="1" y="135"/>
                    </a:lnTo>
                    <a:lnTo>
                      <a:pt x="0" y="123"/>
                    </a:lnTo>
                    <a:lnTo>
                      <a:pt x="1" y="111"/>
                    </a:lnTo>
                    <a:lnTo>
                      <a:pt x="3" y="98"/>
                    </a:lnTo>
                    <a:lnTo>
                      <a:pt x="5" y="86"/>
                    </a:lnTo>
                    <a:lnTo>
                      <a:pt x="10" y="76"/>
                    </a:lnTo>
                    <a:lnTo>
                      <a:pt x="16" y="64"/>
                    </a:lnTo>
                    <a:lnTo>
                      <a:pt x="23" y="55"/>
                    </a:lnTo>
                    <a:lnTo>
                      <a:pt x="31" y="45"/>
                    </a:lnTo>
                    <a:lnTo>
                      <a:pt x="40" y="36"/>
                    </a:lnTo>
                    <a:lnTo>
                      <a:pt x="50" y="28"/>
                    </a:lnTo>
                    <a:lnTo>
                      <a:pt x="60" y="21"/>
                    </a:lnTo>
                    <a:lnTo>
                      <a:pt x="72" y="15"/>
                    </a:lnTo>
                    <a:lnTo>
                      <a:pt x="85" y="10"/>
                    </a:lnTo>
                    <a:lnTo>
                      <a:pt x="96" y="6"/>
                    </a:lnTo>
                    <a:lnTo>
                      <a:pt x="110" y="2"/>
                    </a:lnTo>
                    <a:lnTo>
                      <a:pt x="124" y="1"/>
                    </a:lnTo>
                    <a:lnTo>
                      <a:pt x="138" y="0"/>
                    </a:lnTo>
                    <a:lnTo>
                      <a:pt x="152" y="1"/>
                    </a:lnTo>
                    <a:lnTo>
                      <a:pt x="166" y="2"/>
                    </a:lnTo>
                    <a:lnTo>
                      <a:pt x="179" y="6"/>
                    </a:lnTo>
                    <a:lnTo>
                      <a:pt x="192" y="10"/>
                    </a:lnTo>
                    <a:lnTo>
                      <a:pt x="203" y="15"/>
                    </a:lnTo>
                    <a:lnTo>
                      <a:pt x="215" y="21"/>
                    </a:lnTo>
                    <a:lnTo>
                      <a:pt x="226" y="28"/>
                    </a:lnTo>
                    <a:lnTo>
                      <a:pt x="235" y="36"/>
                    </a:lnTo>
                    <a:lnTo>
                      <a:pt x="244" y="45"/>
                    </a:lnTo>
                    <a:lnTo>
                      <a:pt x="252" y="55"/>
                    </a:lnTo>
                    <a:lnTo>
                      <a:pt x="259" y="64"/>
                    </a:lnTo>
                    <a:lnTo>
                      <a:pt x="265" y="76"/>
                    </a:lnTo>
                    <a:lnTo>
                      <a:pt x="270" y="86"/>
                    </a:lnTo>
                    <a:lnTo>
                      <a:pt x="273" y="98"/>
                    </a:lnTo>
                    <a:lnTo>
                      <a:pt x="275" y="111"/>
                    </a:lnTo>
                    <a:lnTo>
                      <a:pt x="276" y="123"/>
                    </a:lnTo>
                    <a:lnTo>
                      <a:pt x="275" y="135"/>
                    </a:lnTo>
                    <a:lnTo>
                      <a:pt x="273" y="148"/>
                    </a:lnTo>
                    <a:lnTo>
                      <a:pt x="270" y="159"/>
                    </a:lnTo>
                    <a:lnTo>
                      <a:pt x="265" y="170"/>
                    </a:lnTo>
                    <a:lnTo>
                      <a:pt x="259" y="182"/>
                    </a:lnTo>
                    <a:lnTo>
                      <a:pt x="252" y="191"/>
                    </a:lnTo>
                    <a:lnTo>
                      <a:pt x="244" y="200"/>
                    </a:lnTo>
                    <a:lnTo>
                      <a:pt x="235" y="209"/>
                    </a:lnTo>
                    <a:lnTo>
                      <a:pt x="226" y="218"/>
                    </a:lnTo>
                    <a:lnTo>
                      <a:pt x="215" y="225"/>
                    </a:lnTo>
                    <a:lnTo>
                      <a:pt x="203" y="230"/>
                    </a:lnTo>
                    <a:lnTo>
                      <a:pt x="192" y="235"/>
                    </a:lnTo>
                    <a:lnTo>
                      <a:pt x="179" y="240"/>
                    </a:lnTo>
                    <a:lnTo>
                      <a:pt x="166" y="243"/>
                    </a:lnTo>
                    <a:lnTo>
                      <a:pt x="152" y="244"/>
                    </a:lnTo>
                    <a:lnTo>
                      <a:pt x="138" y="246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xmlns="" id="{B5A51F73-B2E3-449D-A214-49E0306D59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5875" y="3621088"/>
                <a:ext cx="61913" cy="55563"/>
              </a:xfrm>
              <a:custGeom>
                <a:avLst/>
                <a:gdLst>
                  <a:gd name="T0" fmla="*/ 124 w 277"/>
                  <a:gd name="T1" fmla="*/ 244 h 244"/>
                  <a:gd name="T2" fmla="*/ 97 w 277"/>
                  <a:gd name="T3" fmla="*/ 240 h 244"/>
                  <a:gd name="T4" fmla="*/ 73 w 277"/>
                  <a:gd name="T5" fmla="*/ 230 h 244"/>
                  <a:gd name="T6" fmla="*/ 51 w 277"/>
                  <a:gd name="T7" fmla="*/ 216 h 244"/>
                  <a:gd name="T8" fmla="*/ 32 w 277"/>
                  <a:gd name="T9" fmla="*/ 200 h 244"/>
                  <a:gd name="T10" fmla="*/ 17 w 277"/>
                  <a:gd name="T11" fmla="*/ 180 h 244"/>
                  <a:gd name="T12" fmla="*/ 6 w 277"/>
                  <a:gd name="T13" fmla="*/ 158 h 244"/>
                  <a:gd name="T14" fmla="*/ 0 w 277"/>
                  <a:gd name="T15" fmla="*/ 135 h 244"/>
                  <a:gd name="T16" fmla="*/ 0 w 277"/>
                  <a:gd name="T17" fmla="*/ 109 h 244"/>
                  <a:gd name="T18" fmla="*/ 6 w 277"/>
                  <a:gd name="T19" fmla="*/ 86 h 244"/>
                  <a:gd name="T20" fmla="*/ 17 w 277"/>
                  <a:gd name="T21" fmla="*/ 64 h 244"/>
                  <a:gd name="T22" fmla="*/ 32 w 277"/>
                  <a:gd name="T23" fmla="*/ 44 h 244"/>
                  <a:gd name="T24" fmla="*/ 51 w 277"/>
                  <a:gd name="T25" fmla="*/ 28 h 244"/>
                  <a:gd name="T26" fmla="*/ 73 w 277"/>
                  <a:gd name="T27" fmla="*/ 15 h 244"/>
                  <a:gd name="T28" fmla="*/ 97 w 277"/>
                  <a:gd name="T29" fmla="*/ 6 h 244"/>
                  <a:gd name="T30" fmla="*/ 124 w 277"/>
                  <a:gd name="T31" fmla="*/ 1 h 244"/>
                  <a:gd name="T32" fmla="*/ 152 w 277"/>
                  <a:gd name="T33" fmla="*/ 1 h 244"/>
                  <a:gd name="T34" fmla="*/ 180 w 277"/>
                  <a:gd name="T35" fmla="*/ 6 h 244"/>
                  <a:gd name="T36" fmla="*/ 204 w 277"/>
                  <a:gd name="T37" fmla="*/ 15 h 244"/>
                  <a:gd name="T38" fmla="*/ 227 w 277"/>
                  <a:gd name="T39" fmla="*/ 28 h 244"/>
                  <a:gd name="T40" fmla="*/ 245 w 277"/>
                  <a:gd name="T41" fmla="*/ 44 h 244"/>
                  <a:gd name="T42" fmla="*/ 259 w 277"/>
                  <a:gd name="T43" fmla="*/ 64 h 244"/>
                  <a:gd name="T44" fmla="*/ 270 w 277"/>
                  <a:gd name="T45" fmla="*/ 86 h 244"/>
                  <a:gd name="T46" fmla="*/ 275 w 277"/>
                  <a:gd name="T47" fmla="*/ 109 h 244"/>
                  <a:gd name="T48" fmla="*/ 275 w 277"/>
                  <a:gd name="T49" fmla="*/ 135 h 244"/>
                  <a:gd name="T50" fmla="*/ 270 w 277"/>
                  <a:gd name="T51" fmla="*/ 158 h 244"/>
                  <a:gd name="T52" fmla="*/ 259 w 277"/>
                  <a:gd name="T53" fmla="*/ 180 h 244"/>
                  <a:gd name="T54" fmla="*/ 245 w 277"/>
                  <a:gd name="T55" fmla="*/ 200 h 244"/>
                  <a:gd name="T56" fmla="*/ 227 w 277"/>
                  <a:gd name="T57" fmla="*/ 216 h 244"/>
                  <a:gd name="T58" fmla="*/ 204 w 277"/>
                  <a:gd name="T59" fmla="*/ 230 h 244"/>
                  <a:gd name="T60" fmla="*/ 180 w 277"/>
                  <a:gd name="T61" fmla="*/ 240 h 244"/>
                  <a:gd name="T62" fmla="*/ 152 w 277"/>
                  <a:gd name="T63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7" h="244">
                    <a:moveTo>
                      <a:pt x="138" y="244"/>
                    </a:moveTo>
                    <a:lnTo>
                      <a:pt x="124" y="244"/>
                    </a:lnTo>
                    <a:lnTo>
                      <a:pt x="110" y="242"/>
                    </a:lnTo>
                    <a:lnTo>
                      <a:pt x="97" y="240"/>
                    </a:lnTo>
                    <a:lnTo>
                      <a:pt x="84" y="235"/>
                    </a:lnTo>
                    <a:lnTo>
                      <a:pt x="73" y="230"/>
                    </a:lnTo>
                    <a:lnTo>
                      <a:pt x="61" y="223"/>
                    </a:lnTo>
                    <a:lnTo>
                      <a:pt x="51" y="216"/>
                    </a:lnTo>
                    <a:lnTo>
                      <a:pt x="41" y="209"/>
                    </a:lnTo>
                    <a:lnTo>
                      <a:pt x="32" y="200"/>
                    </a:lnTo>
                    <a:lnTo>
                      <a:pt x="24" y="191"/>
                    </a:lnTo>
                    <a:lnTo>
                      <a:pt x="17" y="180"/>
                    </a:lnTo>
                    <a:lnTo>
                      <a:pt x="11" y="170"/>
                    </a:lnTo>
                    <a:lnTo>
                      <a:pt x="6" y="158"/>
                    </a:lnTo>
                    <a:lnTo>
                      <a:pt x="3" y="147"/>
                    </a:lnTo>
                    <a:lnTo>
                      <a:pt x="0" y="135"/>
                    </a:lnTo>
                    <a:lnTo>
                      <a:pt x="0" y="122"/>
                    </a:lnTo>
                    <a:lnTo>
                      <a:pt x="0" y="109"/>
                    </a:lnTo>
                    <a:lnTo>
                      <a:pt x="3" y="98"/>
                    </a:lnTo>
                    <a:lnTo>
                      <a:pt x="6" y="86"/>
                    </a:lnTo>
                    <a:lnTo>
                      <a:pt x="11" y="74"/>
                    </a:lnTo>
                    <a:lnTo>
                      <a:pt x="17" y="64"/>
                    </a:lnTo>
                    <a:lnTo>
                      <a:pt x="24" y="53"/>
                    </a:lnTo>
                    <a:lnTo>
                      <a:pt x="32" y="44"/>
                    </a:lnTo>
                    <a:lnTo>
                      <a:pt x="41" y="36"/>
                    </a:lnTo>
                    <a:lnTo>
                      <a:pt x="51" y="28"/>
                    </a:lnTo>
                    <a:lnTo>
                      <a:pt x="61" y="21"/>
                    </a:lnTo>
                    <a:lnTo>
                      <a:pt x="73" y="15"/>
                    </a:lnTo>
                    <a:lnTo>
                      <a:pt x="84" y="9"/>
                    </a:lnTo>
                    <a:lnTo>
                      <a:pt x="97" y="6"/>
                    </a:lnTo>
                    <a:lnTo>
                      <a:pt x="110" y="2"/>
                    </a:lnTo>
                    <a:lnTo>
                      <a:pt x="124" y="1"/>
                    </a:lnTo>
                    <a:lnTo>
                      <a:pt x="138" y="0"/>
                    </a:lnTo>
                    <a:lnTo>
                      <a:pt x="152" y="1"/>
                    </a:lnTo>
                    <a:lnTo>
                      <a:pt x="166" y="2"/>
                    </a:lnTo>
                    <a:lnTo>
                      <a:pt x="180" y="6"/>
                    </a:lnTo>
                    <a:lnTo>
                      <a:pt x="192" y="9"/>
                    </a:lnTo>
                    <a:lnTo>
                      <a:pt x="204" y="15"/>
                    </a:lnTo>
                    <a:lnTo>
                      <a:pt x="215" y="21"/>
                    </a:lnTo>
                    <a:lnTo>
                      <a:pt x="227" y="28"/>
                    </a:lnTo>
                    <a:lnTo>
                      <a:pt x="236" y="36"/>
                    </a:lnTo>
                    <a:lnTo>
                      <a:pt x="245" y="44"/>
                    </a:lnTo>
                    <a:lnTo>
                      <a:pt x="252" y="53"/>
                    </a:lnTo>
                    <a:lnTo>
                      <a:pt x="259" y="64"/>
                    </a:lnTo>
                    <a:lnTo>
                      <a:pt x="265" y="74"/>
                    </a:lnTo>
                    <a:lnTo>
                      <a:pt x="270" y="86"/>
                    </a:lnTo>
                    <a:lnTo>
                      <a:pt x="273" y="98"/>
                    </a:lnTo>
                    <a:lnTo>
                      <a:pt x="275" y="109"/>
                    </a:lnTo>
                    <a:lnTo>
                      <a:pt x="277" y="122"/>
                    </a:lnTo>
                    <a:lnTo>
                      <a:pt x="275" y="135"/>
                    </a:lnTo>
                    <a:lnTo>
                      <a:pt x="273" y="147"/>
                    </a:lnTo>
                    <a:lnTo>
                      <a:pt x="270" y="158"/>
                    </a:lnTo>
                    <a:lnTo>
                      <a:pt x="265" y="170"/>
                    </a:lnTo>
                    <a:lnTo>
                      <a:pt x="259" y="180"/>
                    </a:lnTo>
                    <a:lnTo>
                      <a:pt x="252" y="191"/>
                    </a:lnTo>
                    <a:lnTo>
                      <a:pt x="245" y="200"/>
                    </a:lnTo>
                    <a:lnTo>
                      <a:pt x="236" y="209"/>
                    </a:lnTo>
                    <a:lnTo>
                      <a:pt x="227" y="216"/>
                    </a:lnTo>
                    <a:lnTo>
                      <a:pt x="215" y="223"/>
                    </a:lnTo>
                    <a:lnTo>
                      <a:pt x="204" y="230"/>
                    </a:lnTo>
                    <a:lnTo>
                      <a:pt x="192" y="235"/>
                    </a:lnTo>
                    <a:lnTo>
                      <a:pt x="180" y="240"/>
                    </a:lnTo>
                    <a:lnTo>
                      <a:pt x="166" y="242"/>
                    </a:lnTo>
                    <a:lnTo>
                      <a:pt x="152" y="244"/>
                    </a:lnTo>
                    <a:lnTo>
                      <a:pt x="138" y="244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xmlns="" id="{32E6E476-59AC-4F76-953C-53073966BC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18088" y="3783013"/>
                <a:ext cx="98425" cy="87313"/>
              </a:xfrm>
              <a:custGeom>
                <a:avLst/>
                <a:gdLst>
                  <a:gd name="T0" fmla="*/ 194 w 431"/>
                  <a:gd name="T1" fmla="*/ 382 h 383"/>
                  <a:gd name="T2" fmla="*/ 152 w 431"/>
                  <a:gd name="T3" fmla="*/ 375 h 383"/>
                  <a:gd name="T4" fmla="*/ 113 w 431"/>
                  <a:gd name="T5" fmla="*/ 359 h 383"/>
                  <a:gd name="T6" fmla="*/ 78 w 431"/>
                  <a:gd name="T7" fmla="*/ 339 h 383"/>
                  <a:gd name="T8" fmla="*/ 49 w 431"/>
                  <a:gd name="T9" fmla="*/ 313 h 383"/>
                  <a:gd name="T10" fmla="*/ 26 w 431"/>
                  <a:gd name="T11" fmla="*/ 283 h 383"/>
                  <a:gd name="T12" fmla="*/ 10 w 431"/>
                  <a:gd name="T13" fmla="*/ 249 h 383"/>
                  <a:gd name="T14" fmla="*/ 1 w 431"/>
                  <a:gd name="T15" fmla="*/ 210 h 383"/>
                  <a:gd name="T16" fmla="*/ 1 w 431"/>
                  <a:gd name="T17" fmla="*/ 172 h 383"/>
                  <a:gd name="T18" fmla="*/ 10 w 431"/>
                  <a:gd name="T19" fmla="*/ 135 h 383"/>
                  <a:gd name="T20" fmla="*/ 26 w 431"/>
                  <a:gd name="T21" fmla="*/ 100 h 383"/>
                  <a:gd name="T22" fmla="*/ 49 w 431"/>
                  <a:gd name="T23" fmla="*/ 70 h 383"/>
                  <a:gd name="T24" fmla="*/ 78 w 431"/>
                  <a:gd name="T25" fmla="*/ 44 h 383"/>
                  <a:gd name="T26" fmla="*/ 113 w 431"/>
                  <a:gd name="T27" fmla="*/ 23 h 383"/>
                  <a:gd name="T28" fmla="*/ 152 w 431"/>
                  <a:gd name="T29" fmla="*/ 9 h 383"/>
                  <a:gd name="T30" fmla="*/ 194 w 431"/>
                  <a:gd name="T31" fmla="*/ 1 h 383"/>
                  <a:gd name="T32" fmla="*/ 238 w 431"/>
                  <a:gd name="T33" fmla="*/ 1 h 383"/>
                  <a:gd name="T34" fmla="*/ 280 w 431"/>
                  <a:gd name="T35" fmla="*/ 9 h 383"/>
                  <a:gd name="T36" fmla="*/ 318 w 431"/>
                  <a:gd name="T37" fmla="*/ 23 h 383"/>
                  <a:gd name="T38" fmla="*/ 353 w 431"/>
                  <a:gd name="T39" fmla="*/ 44 h 383"/>
                  <a:gd name="T40" fmla="*/ 383 w 431"/>
                  <a:gd name="T41" fmla="*/ 70 h 383"/>
                  <a:gd name="T42" fmla="*/ 406 w 431"/>
                  <a:gd name="T43" fmla="*/ 100 h 383"/>
                  <a:gd name="T44" fmla="*/ 422 w 431"/>
                  <a:gd name="T45" fmla="*/ 135 h 383"/>
                  <a:gd name="T46" fmla="*/ 430 w 431"/>
                  <a:gd name="T47" fmla="*/ 172 h 383"/>
                  <a:gd name="T48" fmla="*/ 430 w 431"/>
                  <a:gd name="T49" fmla="*/ 210 h 383"/>
                  <a:gd name="T50" fmla="*/ 422 w 431"/>
                  <a:gd name="T51" fmla="*/ 249 h 383"/>
                  <a:gd name="T52" fmla="*/ 406 w 431"/>
                  <a:gd name="T53" fmla="*/ 283 h 383"/>
                  <a:gd name="T54" fmla="*/ 383 w 431"/>
                  <a:gd name="T55" fmla="*/ 313 h 383"/>
                  <a:gd name="T56" fmla="*/ 353 w 431"/>
                  <a:gd name="T57" fmla="*/ 339 h 383"/>
                  <a:gd name="T58" fmla="*/ 318 w 431"/>
                  <a:gd name="T59" fmla="*/ 359 h 383"/>
                  <a:gd name="T60" fmla="*/ 280 w 431"/>
                  <a:gd name="T61" fmla="*/ 375 h 383"/>
                  <a:gd name="T62" fmla="*/ 238 w 431"/>
                  <a:gd name="T63" fmla="*/ 382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1" h="383">
                    <a:moveTo>
                      <a:pt x="216" y="383"/>
                    </a:moveTo>
                    <a:lnTo>
                      <a:pt x="194" y="382"/>
                    </a:lnTo>
                    <a:lnTo>
                      <a:pt x="173" y="379"/>
                    </a:lnTo>
                    <a:lnTo>
                      <a:pt x="152" y="375"/>
                    </a:lnTo>
                    <a:lnTo>
                      <a:pt x="132" y="368"/>
                    </a:lnTo>
                    <a:lnTo>
                      <a:pt x="113" y="359"/>
                    </a:lnTo>
                    <a:lnTo>
                      <a:pt x="96" y="350"/>
                    </a:lnTo>
                    <a:lnTo>
                      <a:pt x="78" y="339"/>
                    </a:lnTo>
                    <a:lnTo>
                      <a:pt x="63" y="327"/>
                    </a:lnTo>
                    <a:lnTo>
                      <a:pt x="49" y="313"/>
                    </a:lnTo>
                    <a:lnTo>
                      <a:pt x="38" y="299"/>
                    </a:lnTo>
                    <a:lnTo>
                      <a:pt x="26" y="283"/>
                    </a:lnTo>
                    <a:lnTo>
                      <a:pt x="18" y="266"/>
                    </a:lnTo>
                    <a:lnTo>
                      <a:pt x="10" y="249"/>
                    </a:lnTo>
                    <a:lnTo>
                      <a:pt x="5" y="230"/>
                    </a:lnTo>
                    <a:lnTo>
                      <a:pt x="1" y="210"/>
                    </a:lnTo>
                    <a:lnTo>
                      <a:pt x="0" y="192"/>
                    </a:lnTo>
                    <a:lnTo>
                      <a:pt x="1" y="172"/>
                    </a:lnTo>
                    <a:lnTo>
                      <a:pt x="5" y="153"/>
                    </a:lnTo>
                    <a:lnTo>
                      <a:pt x="10" y="135"/>
                    </a:lnTo>
                    <a:lnTo>
                      <a:pt x="18" y="117"/>
                    </a:lnTo>
                    <a:lnTo>
                      <a:pt x="26" y="100"/>
                    </a:lnTo>
                    <a:lnTo>
                      <a:pt x="38" y="85"/>
                    </a:lnTo>
                    <a:lnTo>
                      <a:pt x="49" y="70"/>
                    </a:lnTo>
                    <a:lnTo>
                      <a:pt x="63" y="57"/>
                    </a:lnTo>
                    <a:lnTo>
                      <a:pt x="78" y="44"/>
                    </a:lnTo>
                    <a:lnTo>
                      <a:pt x="96" y="32"/>
                    </a:lnTo>
                    <a:lnTo>
                      <a:pt x="113" y="23"/>
                    </a:lnTo>
                    <a:lnTo>
                      <a:pt x="132" y="15"/>
                    </a:lnTo>
                    <a:lnTo>
                      <a:pt x="152" y="9"/>
                    </a:lnTo>
                    <a:lnTo>
                      <a:pt x="173" y="4"/>
                    </a:lnTo>
                    <a:lnTo>
                      <a:pt x="194" y="1"/>
                    </a:lnTo>
                    <a:lnTo>
                      <a:pt x="216" y="0"/>
                    </a:lnTo>
                    <a:lnTo>
                      <a:pt x="238" y="1"/>
                    </a:lnTo>
                    <a:lnTo>
                      <a:pt x="259" y="4"/>
                    </a:lnTo>
                    <a:lnTo>
                      <a:pt x="280" y="9"/>
                    </a:lnTo>
                    <a:lnTo>
                      <a:pt x="300" y="15"/>
                    </a:lnTo>
                    <a:lnTo>
                      <a:pt x="318" y="23"/>
                    </a:lnTo>
                    <a:lnTo>
                      <a:pt x="336" y="32"/>
                    </a:lnTo>
                    <a:lnTo>
                      <a:pt x="353" y="44"/>
                    </a:lnTo>
                    <a:lnTo>
                      <a:pt x="369" y="57"/>
                    </a:lnTo>
                    <a:lnTo>
                      <a:pt x="383" y="70"/>
                    </a:lnTo>
                    <a:lnTo>
                      <a:pt x="394" y="85"/>
                    </a:lnTo>
                    <a:lnTo>
                      <a:pt x="406" y="100"/>
                    </a:lnTo>
                    <a:lnTo>
                      <a:pt x="414" y="117"/>
                    </a:lnTo>
                    <a:lnTo>
                      <a:pt x="422" y="135"/>
                    </a:lnTo>
                    <a:lnTo>
                      <a:pt x="427" y="153"/>
                    </a:lnTo>
                    <a:lnTo>
                      <a:pt x="430" y="172"/>
                    </a:lnTo>
                    <a:lnTo>
                      <a:pt x="431" y="192"/>
                    </a:lnTo>
                    <a:lnTo>
                      <a:pt x="430" y="210"/>
                    </a:lnTo>
                    <a:lnTo>
                      <a:pt x="427" y="230"/>
                    </a:lnTo>
                    <a:lnTo>
                      <a:pt x="422" y="249"/>
                    </a:lnTo>
                    <a:lnTo>
                      <a:pt x="414" y="266"/>
                    </a:lnTo>
                    <a:lnTo>
                      <a:pt x="406" y="283"/>
                    </a:lnTo>
                    <a:lnTo>
                      <a:pt x="394" y="299"/>
                    </a:lnTo>
                    <a:lnTo>
                      <a:pt x="383" y="313"/>
                    </a:lnTo>
                    <a:lnTo>
                      <a:pt x="369" y="327"/>
                    </a:lnTo>
                    <a:lnTo>
                      <a:pt x="353" y="339"/>
                    </a:lnTo>
                    <a:lnTo>
                      <a:pt x="336" y="350"/>
                    </a:lnTo>
                    <a:lnTo>
                      <a:pt x="318" y="359"/>
                    </a:lnTo>
                    <a:lnTo>
                      <a:pt x="300" y="368"/>
                    </a:lnTo>
                    <a:lnTo>
                      <a:pt x="280" y="375"/>
                    </a:lnTo>
                    <a:lnTo>
                      <a:pt x="259" y="379"/>
                    </a:lnTo>
                    <a:lnTo>
                      <a:pt x="238" y="382"/>
                    </a:lnTo>
                    <a:lnTo>
                      <a:pt x="216" y="383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" name="Freeform 16">
                <a:extLst>
                  <a:ext uri="{FF2B5EF4-FFF2-40B4-BE49-F238E27FC236}">
                    <a16:creationId xmlns:a16="http://schemas.microsoft.com/office/drawing/2014/main" xmlns="" id="{3B2DB674-1272-41A8-B8E8-6F71A2D2F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7388" y="4183063"/>
                <a:ext cx="98425" cy="87313"/>
              </a:xfrm>
              <a:custGeom>
                <a:avLst/>
                <a:gdLst>
                  <a:gd name="T0" fmla="*/ 194 w 431"/>
                  <a:gd name="T1" fmla="*/ 381 h 382"/>
                  <a:gd name="T2" fmla="*/ 152 w 431"/>
                  <a:gd name="T3" fmla="*/ 374 h 382"/>
                  <a:gd name="T4" fmla="*/ 113 w 431"/>
                  <a:gd name="T5" fmla="*/ 359 h 382"/>
                  <a:gd name="T6" fmla="*/ 78 w 431"/>
                  <a:gd name="T7" fmla="*/ 339 h 382"/>
                  <a:gd name="T8" fmla="*/ 49 w 431"/>
                  <a:gd name="T9" fmla="*/ 312 h 382"/>
                  <a:gd name="T10" fmla="*/ 26 w 431"/>
                  <a:gd name="T11" fmla="*/ 282 h 382"/>
                  <a:gd name="T12" fmla="*/ 10 w 431"/>
                  <a:gd name="T13" fmla="*/ 248 h 382"/>
                  <a:gd name="T14" fmla="*/ 1 w 431"/>
                  <a:gd name="T15" fmla="*/ 211 h 382"/>
                  <a:gd name="T16" fmla="*/ 1 w 431"/>
                  <a:gd name="T17" fmla="*/ 171 h 382"/>
                  <a:gd name="T18" fmla="*/ 10 w 431"/>
                  <a:gd name="T19" fmla="*/ 134 h 382"/>
                  <a:gd name="T20" fmla="*/ 26 w 431"/>
                  <a:gd name="T21" fmla="*/ 100 h 382"/>
                  <a:gd name="T22" fmla="*/ 49 w 431"/>
                  <a:gd name="T23" fmla="*/ 69 h 382"/>
                  <a:gd name="T24" fmla="*/ 78 w 431"/>
                  <a:gd name="T25" fmla="*/ 43 h 382"/>
                  <a:gd name="T26" fmla="*/ 113 w 431"/>
                  <a:gd name="T27" fmla="*/ 23 h 382"/>
                  <a:gd name="T28" fmla="*/ 152 w 431"/>
                  <a:gd name="T29" fmla="*/ 8 h 382"/>
                  <a:gd name="T30" fmla="*/ 194 w 431"/>
                  <a:gd name="T31" fmla="*/ 1 h 382"/>
                  <a:gd name="T32" fmla="*/ 238 w 431"/>
                  <a:gd name="T33" fmla="*/ 1 h 382"/>
                  <a:gd name="T34" fmla="*/ 280 w 431"/>
                  <a:gd name="T35" fmla="*/ 8 h 382"/>
                  <a:gd name="T36" fmla="*/ 318 w 431"/>
                  <a:gd name="T37" fmla="*/ 23 h 382"/>
                  <a:gd name="T38" fmla="*/ 353 w 431"/>
                  <a:gd name="T39" fmla="*/ 43 h 382"/>
                  <a:gd name="T40" fmla="*/ 383 w 431"/>
                  <a:gd name="T41" fmla="*/ 69 h 382"/>
                  <a:gd name="T42" fmla="*/ 406 w 431"/>
                  <a:gd name="T43" fmla="*/ 100 h 382"/>
                  <a:gd name="T44" fmla="*/ 422 w 431"/>
                  <a:gd name="T45" fmla="*/ 134 h 382"/>
                  <a:gd name="T46" fmla="*/ 430 w 431"/>
                  <a:gd name="T47" fmla="*/ 171 h 382"/>
                  <a:gd name="T48" fmla="*/ 430 w 431"/>
                  <a:gd name="T49" fmla="*/ 211 h 382"/>
                  <a:gd name="T50" fmla="*/ 422 w 431"/>
                  <a:gd name="T51" fmla="*/ 248 h 382"/>
                  <a:gd name="T52" fmla="*/ 406 w 431"/>
                  <a:gd name="T53" fmla="*/ 282 h 382"/>
                  <a:gd name="T54" fmla="*/ 383 w 431"/>
                  <a:gd name="T55" fmla="*/ 312 h 382"/>
                  <a:gd name="T56" fmla="*/ 353 w 431"/>
                  <a:gd name="T57" fmla="*/ 339 h 382"/>
                  <a:gd name="T58" fmla="*/ 318 w 431"/>
                  <a:gd name="T59" fmla="*/ 359 h 382"/>
                  <a:gd name="T60" fmla="*/ 280 w 431"/>
                  <a:gd name="T61" fmla="*/ 374 h 382"/>
                  <a:gd name="T62" fmla="*/ 238 w 431"/>
                  <a:gd name="T63" fmla="*/ 381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1" h="382">
                    <a:moveTo>
                      <a:pt x="216" y="382"/>
                    </a:moveTo>
                    <a:lnTo>
                      <a:pt x="194" y="381"/>
                    </a:lnTo>
                    <a:lnTo>
                      <a:pt x="172" y="379"/>
                    </a:lnTo>
                    <a:lnTo>
                      <a:pt x="152" y="374"/>
                    </a:lnTo>
                    <a:lnTo>
                      <a:pt x="132" y="367"/>
                    </a:lnTo>
                    <a:lnTo>
                      <a:pt x="113" y="359"/>
                    </a:lnTo>
                    <a:lnTo>
                      <a:pt x="95" y="350"/>
                    </a:lnTo>
                    <a:lnTo>
                      <a:pt x="78" y="339"/>
                    </a:lnTo>
                    <a:lnTo>
                      <a:pt x="63" y="326"/>
                    </a:lnTo>
                    <a:lnTo>
                      <a:pt x="49" y="312"/>
                    </a:lnTo>
                    <a:lnTo>
                      <a:pt x="36" y="298"/>
                    </a:lnTo>
                    <a:lnTo>
                      <a:pt x="26" y="282"/>
                    </a:lnTo>
                    <a:lnTo>
                      <a:pt x="17" y="266"/>
                    </a:lnTo>
                    <a:lnTo>
                      <a:pt x="10" y="248"/>
                    </a:lnTo>
                    <a:lnTo>
                      <a:pt x="5" y="230"/>
                    </a:lnTo>
                    <a:lnTo>
                      <a:pt x="1" y="211"/>
                    </a:lnTo>
                    <a:lnTo>
                      <a:pt x="0" y="191"/>
                    </a:lnTo>
                    <a:lnTo>
                      <a:pt x="1" y="171"/>
                    </a:lnTo>
                    <a:lnTo>
                      <a:pt x="5" y="153"/>
                    </a:lnTo>
                    <a:lnTo>
                      <a:pt x="10" y="134"/>
                    </a:lnTo>
                    <a:lnTo>
                      <a:pt x="17" y="117"/>
                    </a:lnTo>
                    <a:lnTo>
                      <a:pt x="26" y="100"/>
                    </a:lnTo>
                    <a:lnTo>
                      <a:pt x="36" y="84"/>
                    </a:lnTo>
                    <a:lnTo>
                      <a:pt x="49" y="69"/>
                    </a:lnTo>
                    <a:lnTo>
                      <a:pt x="63" y="56"/>
                    </a:lnTo>
                    <a:lnTo>
                      <a:pt x="78" y="43"/>
                    </a:lnTo>
                    <a:lnTo>
                      <a:pt x="95" y="33"/>
                    </a:lnTo>
                    <a:lnTo>
                      <a:pt x="113" y="23"/>
                    </a:lnTo>
                    <a:lnTo>
                      <a:pt x="132" y="15"/>
                    </a:lnTo>
                    <a:lnTo>
                      <a:pt x="152" y="8"/>
                    </a:lnTo>
                    <a:lnTo>
                      <a:pt x="172" y="4"/>
                    </a:lnTo>
                    <a:lnTo>
                      <a:pt x="194" y="1"/>
                    </a:lnTo>
                    <a:lnTo>
                      <a:pt x="216" y="0"/>
                    </a:lnTo>
                    <a:lnTo>
                      <a:pt x="238" y="1"/>
                    </a:lnTo>
                    <a:lnTo>
                      <a:pt x="259" y="4"/>
                    </a:lnTo>
                    <a:lnTo>
                      <a:pt x="280" y="8"/>
                    </a:lnTo>
                    <a:lnTo>
                      <a:pt x="300" y="15"/>
                    </a:lnTo>
                    <a:lnTo>
                      <a:pt x="318" y="23"/>
                    </a:lnTo>
                    <a:lnTo>
                      <a:pt x="336" y="33"/>
                    </a:lnTo>
                    <a:lnTo>
                      <a:pt x="353" y="43"/>
                    </a:lnTo>
                    <a:lnTo>
                      <a:pt x="369" y="56"/>
                    </a:lnTo>
                    <a:lnTo>
                      <a:pt x="383" y="69"/>
                    </a:lnTo>
                    <a:lnTo>
                      <a:pt x="394" y="84"/>
                    </a:lnTo>
                    <a:lnTo>
                      <a:pt x="406" y="100"/>
                    </a:lnTo>
                    <a:lnTo>
                      <a:pt x="414" y="117"/>
                    </a:lnTo>
                    <a:lnTo>
                      <a:pt x="422" y="134"/>
                    </a:lnTo>
                    <a:lnTo>
                      <a:pt x="427" y="153"/>
                    </a:lnTo>
                    <a:lnTo>
                      <a:pt x="430" y="171"/>
                    </a:lnTo>
                    <a:lnTo>
                      <a:pt x="431" y="191"/>
                    </a:lnTo>
                    <a:lnTo>
                      <a:pt x="430" y="211"/>
                    </a:lnTo>
                    <a:lnTo>
                      <a:pt x="427" y="230"/>
                    </a:lnTo>
                    <a:lnTo>
                      <a:pt x="422" y="248"/>
                    </a:lnTo>
                    <a:lnTo>
                      <a:pt x="414" y="266"/>
                    </a:lnTo>
                    <a:lnTo>
                      <a:pt x="406" y="282"/>
                    </a:lnTo>
                    <a:lnTo>
                      <a:pt x="394" y="298"/>
                    </a:lnTo>
                    <a:lnTo>
                      <a:pt x="383" y="312"/>
                    </a:lnTo>
                    <a:lnTo>
                      <a:pt x="369" y="326"/>
                    </a:lnTo>
                    <a:lnTo>
                      <a:pt x="353" y="339"/>
                    </a:lnTo>
                    <a:lnTo>
                      <a:pt x="336" y="350"/>
                    </a:lnTo>
                    <a:lnTo>
                      <a:pt x="318" y="359"/>
                    </a:lnTo>
                    <a:lnTo>
                      <a:pt x="300" y="367"/>
                    </a:lnTo>
                    <a:lnTo>
                      <a:pt x="280" y="374"/>
                    </a:lnTo>
                    <a:lnTo>
                      <a:pt x="259" y="379"/>
                    </a:lnTo>
                    <a:lnTo>
                      <a:pt x="238" y="381"/>
                    </a:lnTo>
                    <a:lnTo>
                      <a:pt x="216" y="382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" name="Freeform 17">
                <a:extLst>
                  <a:ext uri="{FF2B5EF4-FFF2-40B4-BE49-F238E27FC236}">
                    <a16:creationId xmlns:a16="http://schemas.microsoft.com/office/drawing/2014/main" xmlns="" id="{EB1E6649-5791-4161-933C-5964363E7F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5375" y="4933950"/>
                <a:ext cx="98425" cy="87313"/>
              </a:xfrm>
              <a:custGeom>
                <a:avLst/>
                <a:gdLst>
                  <a:gd name="T0" fmla="*/ 194 w 431"/>
                  <a:gd name="T1" fmla="*/ 382 h 382"/>
                  <a:gd name="T2" fmla="*/ 152 w 431"/>
                  <a:gd name="T3" fmla="*/ 373 h 382"/>
                  <a:gd name="T4" fmla="*/ 113 w 431"/>
                  <a:gd name="T5" fmla="*/ 359 h 382"/>
                  <a:gd name="T6" fmla="*/ 78 w 431"/>
                  <a:gd name="T7" fmla="*/ 339 h 382"/>
                  <a:gd name="T8" fmla="*/ 49 w 431"/>
                  <a:gd name="T9" fmla="*/ 313 h 382"/>
                  <a:gd name="T10" fmla="*/ 26 w 431"/>
                  <a:gd name="T11" fmla="*/ 283 h 382"/>
                  <a:gd name="T12" fmla="*/ 10 w 431"/>
                  <a:gd name="T13" fmla="*/ 248 h 382"/>
                  <a:gd name="T14" fmla="*/ 1 w 431"/>
                  <a:gd name="T15" fmla="*/ 210 h 382"/>
                  <a:gd name="T16" fmla="*/ 1 w 431"/>
                  <a:gd name="T17" fmla="*/ 171 h 382"/>
                  <a:gd name="T18" fmla="*/ 10 w 431"/>
                  <a:gd name="T19" fmla="*/ 134 h 382"/>
                  <a:gd name="T20" fmla="*/ 26 w 431"/>
                  <a:gd name="T21" fmla="*/ 100 h 382"/>
                  <a:gd name="T22" fmla="*/ 49 w 431"/>
                  <a:gd name="T23" fmla="*/ 70 h 382"/>
                  <a:gd name="T24" fmla="*/ 78 w 431"/>
                  <a:gd name="T25" fmla="*/ 43 h 382"/>
                  <a:gd name="T26" fmla="*/ 113 w 431"/>
                  <a:gd name="T27" fmla="*/ 23 h 382"/>
                  <a:gd name="T28" fmla="*/ 152 w 431"/>
                  <a:gd name="T29" fmla="*/ 8 h 382"/>
                  <a:gd name="T30" fmla="*/ 194 w 431"/>
                  <a:gd name="T31" fmla="*/ 1 h 382"/>
                  <a:gd name="T32" fmla="*/ 238 w 431"/>
                  <a:gd name="T33" fmla="*/ 1 h 382"/>
                  <a:gd name="T34" fmla="*/ 280 w 431"/>
                  <a:gd name="T35" fmla="*/ 8 h 382"/>
                  <a:gd name="T36" fmla="*/ 318 w 431"/>
                  <a:gd name="T37" fmla="*/ 23 h 382"/>
                  <a:gd name="T38" fmla="*/ 352 w 431"/>
                  <a:gd name="T39" fmla="*/ 43 h 382"/>
                  <a:gd name="T40" fmla="*/ 382 w 431"/>
                  <a:gd name="T41" fmla="*/ 70 h 382"/>
                  <a:gd name="T42" fmla="*/ 405 w 431"/>
                  <a:gd name="T43" fmla="*/ 100 h 382"/>
                  <a:gd name="T44" fmla="*/ 421 w 431"/>
                  <a:gd name="T45" fmla="*/ 134 h 382"/>
                  <a:gd name="T46" fmla="*/ 430 w 431"/>
                  <a:gd name="T47" fmla="*/ 171 h 382"/>
                  <a:gd name="T48" fmla="*/ 430 w 431"/>
                  <a:gd name="T49" fmla="*/ 210 h 382"/>
                  <a:gd name="T50" fmla="*/ 421 w 431"/>
                  <a:gd name="T51" fmla="*/ 248 h 382"/>
                  <a:gd name="T52" fmla="*/ 405 w 431"/>
                  <a:gd name="T53" fmla="*/ 283 h 382"/>
                  <a:gd name="T54" fmla="*/ 382 w 431"/>
                  <a:gd name="T55" fmla="*/ 313 h 382"/>
                  <a:gd name="T56" fmla="*/ 352 w 431"/>
                  <a:gd name="T57" fmla="*/ 339 h 382"/>
                  <a:gd name="T58" fmla="*/ 318 w 431"/>
                  <a:gd name="T59" fmla="*/ 359 h 382"/>
                  <a:gd name="T60" fmla="*/ 280 w 431"/>
                  <a:gd name="T61" fmla="*/ 373 h 382"/>
                  <a:gd name="T62" fmla="*/ 238 w 431"/>
                  <a:gd name="T63" fmla="*/ 382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1" h="382">
                    <a:moveTo>
                      <a:pt x="216" y="382"/>
                    </a:moveTo>
                    <a:lnTo>
                      <a:pt x="194" y="382"/>
                    </a:lnTo>
                    <a:lnTo>
                      <a:pt x="173" y="378"/>
                    </a:lnTo>
                    <a:lnTo>
                      <a:pt x="152" y="373"/>
                    </a:lnTo>
                    <a:lnTo>
                      <a:pt x="132" y="368"/>
                    </a:lnTo>
                    <a:lnTo>
                      <a:pt x="113" y="359"/>
                    </a:lnTo>
                    <a:lnTo>
                      <a:pt x="95" y="349"/>
                    </a:lnTo>
                    <a:lnTo>
                      <a:pt x="78" y="339"/>
                    </a:lnTo>
                    <a:lnTo>
                      <a:pt x="63" y="326"/>
                    </a:lnTo>
                    <a:lnTo>
                      <a:pt x="49" y="313"/>
                    </a:lnTo>
                    <a:lnTo>
                      <a:pt x="36" y="298"/>
                    </a:lnTo>
                    <a:lnTo>
                      <a:pt x="26" y="283"/>
                    </a:lnTo>
                    <a:lnTo>
                      <a:pt x="17" y="265"/>
                    </a:lnTo>
                    <a:lnTo>
                      <a:pt x="10" y="248"/>
                    </a:lnTo>
                    <a:lnTo>
                      <a:pt x="4" y="229"/>
                    </a:lnTo>
                    <a:lnTo>
                      <a:pt x="1" y="210"/>
                    </a:lnTo>
                    <a:lnTo>
                      <a:pt x="0" y="191"/>
                    </a:lnTo>
                    <a:lnTo>
                      <a:pt x="1" y="171"/>
                    </a:lnTo>
                    <a:lnTo>
                      <a:pt x="4" y="152"/>
                    </a:lnTo>
                    <a:lnTo>
                      <a:pt x="10" y="134"/>
                    </a:lnTo>
                    <a:lnTo>
                      <a:pt x="17" y="116"/>
                    </a:lnTo>
                    <a:lnTo>
                      <a:pt x="26" y="100"/>
                    </a:lnTo>
                    <a:lnTo>
                      <a:pt x="36" y="84"/>
                    </a:lnTo>
                    <a:lnTo>
                      <a:pt x="49" y="70"/>
                    </a:lnTo>
                    <a:lnTo>
                      <a:pt x="63" y="56"/>
                    </a:lnTo>
                    <a:lnTo>
                      <a:pt x="78" y="43"/>
                    </a:lnTo>
                    <a:lnTo>
                      <a:pt x="95" y="32"/>
                    </a:lnTo>
                    <a:lnTo>
                      <a:pt x="113" y="23"/>
                    </a:lnTo>
                    <a:lnTo>
                      <a:pt x="132" y="15"/>
                    </a:lnTo>
                    <a:lnTo>
                      <a:pt x="152" y="8"/>
                    </a:lnTo>
                    <a:lnTo>
                      <a:pt x="173" y="3"/>
                    </a:lnTo>
                    <a:lnTo>
                      <a:pt x="194" y="1"/>
                    </a:lnTo>
                    <a:lnTo>
                      <a:pt x="216" y="0"/>
                    </a:lnTo>
                    <a:lnTo>
                      <a:pt x="238" y="1"/>
                    </a:lnTo>
                    <a:lnTo>
                      <a:pt x="259" y="3"/>
                    </a:lnTo>
                    <a:lnTo>
                      <a:pt x="280" y="8"/>
                    </a:lnTo>
                    <a:lnTo>
                      <a:pt x="300" y="15"/>
                    </a:lnTo>
                    <a:lnTo>
                      <a:pt x="318" y="23"/>
                    </a:lnTo>
                    <a:lnTo>
                      <a:pt x="336" y="32"/>
                    </a:lnTo>
                    <a:lnTo>
                      <a:pt x="352" y="43"/>
                    </a:lnTo>
                    <a:lnTo>
                      <a:pt x="369" y="56"/>
                    </a:lnTo>
                    <a:lnTo>
                      <a:pt x="382" y="70"/>
                    </a:lnTo>
                    <a:lnTo>
                      <a:pt x="394" y="84"/>
                    </a:lnTo>
                    <a:lnTo>
                      <a:pt x="405" y="100"/>
                    </a:lnTo>
                    <a:lnTo>
                      <a:pt x="414" y="116"/>
                    </a:lnTo>
                    <a:lnTo>
                      <a:pt x="421" y="134"/>
                    </a:lnTo>
                    <a:lnTo>
                      <a:pt x="427" y="152"/>
                    </a:lnTo>
                    <a:lnTo>
                      <a:pt x="430" y="171"/>
                    </a:lnTo>
                    <a:lnTo>
                      <a:pt x="431" y="191"/>
                    </a:lnTo>
                    <a:lnTo>
                      <a:pt x="430" y="210"/>
                    </a:lnTo>
                    <a:lnTo>
                      <a:pt x="427" y="229"/>
                    </a:lnTo>
                    <a:lnTo>
                      <a:pt x="421" y="248"/>
                    </a:lnTo>
                    <a:lnTo>
                      <a:pt x="414" y="265"/>
                    </a:lnTo>
                    <a:lnTo>
                      <a:pt x="405" y="283"/>
                    </a:lnTo>
                    <a:lnTo>
                      <a:pt x="394" y="298"/>
                    </a:lnTo>
                    <a:lnTo>
                      <a:pt x="382" y="313"/>
                    </a:lnTo>
                    <a:lnTo>
                      <a:pt x="369" y="326"/>
                    </a:lnTo>
                    <a:lnTo>
                      <a:pt x="352" y="339"/>
                    </a:lnTo>
                    <a:lnTo>
                      <a:pt x="336" y="349"/>
                    </a:lnTo>
                    <a:lnTo>
                      <a:pt x="318" y="359"/>
                    </a:lnTo>
                    <a:lnTo>
                      <a:pt x="300" y="368"/>
                    </a:lnTo>
                    <a:lnTo>
                      <a:pt x="280" y="373"/>
                    </a:lnTo>
                    <a:lnTo>
                      <a:pt x="259" y="378"/>
                    </a:lnTo>
                    <a:lnTo>
                      <a:pt x="238" y="382"/>
                    </a:lnTo>
                    <a:lnTo>
                      <a:pt x="216" y="382"/>
                    </a:lnTo>
                    <a:close/>
                  </a:path>
                </a:pathLst>
              </a:custGeom>
              <a:solidFill>
                <a:srgbClr val="F4F6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xmlns="" id="{660457A1-4E4B-48F8-97DC-8A21F6704C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1713" y="5122863"/>
                <a:ext cx="133350" cy="119063"/>
              </a:xfrm>
              <a:custGeom>
                <a:avLst/>
                <a:gdLst>
                  <a:gd name="T0" fmla="*/ 265 w 588"/>
                  <a:gd name="T1" fmla="*/ 521 h 522"/>
                  <a:gd name="T2" fmla="*/ 221 w 588"/>
                  <a:gd name="T3" fmla="*/ 514 h 522"/>
                  <a:gd name="T4" fmla="*/ 180 w 588"/>
                  <a:gd name="T5" fmla="*/ 501 h 522"/>
                  <a:gd name="T6" fmla="*/ 143 w 588"/>
                  <a:gd name="T7" fmla="*/ 484 h 522"/>
                  <a:gd name="T8" fmla="*/ 108 w 588"/>
                  <a:gd name="T9" fmla="*/ 463 h 522"/>
                  <a:gd name="T10" fmla="*/ 77 w 588"/>
                  <a:gd name="T11" fmla="*/ 437 h 522"/>
                  <a:gd name="T12" fmla="*/ 51 w 588"/>
                  <a:gd name="T13" fmla="*/ 407 h 522"/>
                  <a:gd name="T14" fmla="*/ 30 w 588"/>
                  <a:gd name="T15" fmla="*/ 374 h 522"/>
                  <a:gd name="T16" fmla="*/ 14 w 588"/>
                  <a:gd name="T17" fmla="*/ 339 h 522"/>
                  <a:gd name="T18" fmla="*/ 4 w 588"/>
                  <a:gd name="T19" fmla="*/ 301 h 522"/>
                  <a:gd name="T20" fmla="*/ 0 w 588"/>
                  <a:gd name="T21" fmla="*/ 261 h 522"/>
                  <a:gd name="T22" fmla="*/ 4 w 588"/>
                  <a:gd name="T23" fmla="*/ 222 h 522"/>
                  <a:gd name="T24" fmla="*/ 14 w 588"/>
                  <a:gd name="T25" fmla="*/ 184 h 522"/>
                  <a:gd name="T26" fmla="*/ 30 w 588"/>
                  <a:gd name="T27" fmla="*/ 148 h 522"/>
                  <a:gd name="T28" fmla="*/ 51 w 588"/>
                  <a:gd name="T29" fmla="*/ 116 h 522"/>
                  <a:gd name="T30" fmla="*/ 77 w 588"/>
                  <a:gd name="T31" fmla="*/ 87 h 522"/>
                  <a:gd name="T32" fmla="*/ 108 w 588"/>
                  <a:gd name="T33" fmla="*/ 60 h 522"/>
                  <a:gd name="T34" fmla="*/ 143 w 588"/>
                  <a:gd name="T35" fmla="*/ 39 h 522"/>
                  <a:gd name="T36" fmla="*/ 180 w 588"/>
                  <a:gd name="T37" fmla="*/ 21 h 522"/>
                  <a:gd name="T38" fmla="*/ 221 w 588"/>
                  <a:gd name="T39" fmla="*/ 9 h 522"/>
                  <a:gd name="T40" fmla="*/ 265 w 588"/>
                  <a:gd name="T41" fmla="*/ 3 h 522"/>
                  <a:gd name="T42" fmla="*/ 309 w 588"/>
                  <a:gd name="T43" fmla="*/ 2 h 522"/>
                  <a:gd name="T44" fmla="*/ 354 w 588"/>
                  <a:gd name="T45" fmla="*/ 6 h 522"/>
                  <a:gd name="T46" fmla="*/ 396 w 588"/>
                  <a:gd name="T47" fmla="*/ 17 h 522"/>
                  <a:gd name="T48" fmla="*/ 434 w 588"/>
                  <a:gd name="T49" fmla="*/ 32 h 522"/>
                  <a:gd name="T50" fmla="*/ 470 w 588"/>
                  <a:gd name="T51" fmla="*/ 53 h 522"/>
                  <a:gd name="T52" fmla="*/ 502 w 588"/>
                  <a:gd name="T53" fmla="*/ 77 h 522"/>
                  <a:gd name="T54" fmla="*/ 530 w 588"/>
                  <a:gd name="T55" fmla="*/ 105 h 522"/>
                  <a:gd name="T56" fmla="*/ 553 w 588"/>
                  <a:gd name="T57" fmla="*/ 137 h 522"/>
                  <a:gd name="T58" fmla="*/ 570 w 588"/>
                  <a:gd name="T59" fmla="*/ 172 h 522"/>
                  <a:gd name="T60" fmla="*/ 582 w 588"/>
                  <a:gd name="T61" fmla="*/ 209 h 522"/>
                  <a:gd name="T62" fmla="*/ 588 w 588"/>
                  <a:gd name="T63" fmla="*/ 248 h 522"/>
                  <a:gd name="T64" fmla="*/ 587 w 588"/>
                  <a:gd name="T65" fmla="*/ 288 h 522"/>
                  <a:gd name="T66" fmla="*/ 579 w 588"/>
                  <a:gd name="T67" fmla="*/ 326 h 522"/>
                  <a:gd name="T68" fmla="*/ 565 w 588"/>
                  <a:gd name="T69" fmla="*/ 362 h 522"/>
                  <a:gd name="T70" fmla="*/ 546 w 588"/>
                  <a:gd name="T71" fmla="*/ 396 h 522"/>
                  <a:gd name="T72" fmla="*/ 521 w 588"/>
                  <a:gd name="T73" fmla="*/ 427 h 522"/>
                  <a:gd name="T74" fmla="*/ 492 w 588"/>
                  <a:gd name="T75" fmla="*/ 454 h 522"/>
                  <a:gd name="T76" fmla="*/ 458 w 588"/>
                  <a:gd name="T77" fmla="*/ 478 h 522"/>
                  <a:gd name="T78" fmla="*/ 422 w 588"/>
                  <a:gd name="T79" fmla="*/ 496 h 522"/>
                  <a:gd name="T80" fmla="*/ 382 w 588"/>
                  <a:gd name="T81" fmla="*/ 510 h 522"/>
                  <a:gd name="T82" fmla="*/ 340 w 588"/>
                  <a:gd name="T83" fmla="*/ 519 h 522"/>
                  <a:gd name="T84" fmla="*/ 294 w 588"/>
                  <a:gd name="T85" fmla="*/ 522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88" h="522">
                    <a:moveTo>
                      <a:pt x="294" y="522"/>
                    </a:moveTo>
                    <a:lnTo>
                      <a:pt x="279" y="521"/>
                    </a:lnTo>
                    <a:lnTo>
                      <a:pt x="265" y="521"/>
                    </a:lnTo>
                    <a:lnTo>
                      <a:pt x="250" y="519"/>
                    </a:lnTo>
                    <a:lnTo>
                      <a:pt x="236" y="516"/>
                    </a:lnTo>
                    <a:lnTo>
                      <a:pt x="221" y="514"/>
                    </a:lnTo>
                    <a:lnTo>
                      <a:pt x="207" y="510"/>
                    </a:lnTo>
                    <a:lnTo>
                      <a:pt x="194" y="506"/>
                    </a:lnTo>
                    <a:lnTo>
                      <a:pt x="180" y="501"/>
                    </a:lnTo>
                    <a:lnTo>
                      <a:pt x="167" y="496"/>
                    </a:lnTo>
                    <a:lnTo>
                      <a:pt x="154" y="491"/>
                    </a:lnTo>
                    <a:lnTo>
                      <a:pt x="143" y="484"/>
                    </a:lnTo>
                    <a:lnTo>
                      <a:pt x="130" y="478"/>
                    </a:lnTo>
                    <a:lnTo>
                      <a:pt x="119" y="470"/>
                    </a:lnTo>
                    <a:lnTo>
                      <a:pt x="108" y="463"/>
                    </a:lnTo>
                    <a:lnTo>
                      <a:pt x="97" y="454"/>
                    </a:lnTo>
                    <a:lnTo>
                      <a:pt x="87" y="445"/>
                    </a:lnTo>
                    <a:lnTo>
                      <a:pt x="77" y="437"/>
                    </a:lnTo>
                    <a:lnTo>
                      <a:pt x="68" y="427"/>
                    </a:lnTo>
                    <a:lnTo>
                      <a:pt x="59" y="417"/>
                    </a:lnTo>
                    <a:lnTo>
                      <a:pt x="51" y="407"/>
                    </a:lnTo>
                    <a:lnTo>
                      <a:pt x="44" y="396"/>
                    </a:lnTo>
                    <a:lnTo>
                      <a:pt x="37" y="386"/>
                    </a:lnTo>
                    <a:lnTo>
                      <a:pt x="30" y="374"/>
                    </a:lnTo>
                    <a:lnTo>
                      <a:pt x="24" y="362"/>
                    </a:lnTo>
                    <a:lnTo>
                      <a:pt x="19" y="351"/>
                    </a:lnTo>
                    <a:lnTo>
                      <a:pt x="14" y="339"/>
                    </a:lnTo>
                    <a:lnTo>
                      <a:pt x="10" y="326"/>
                    </a:lnTo>
                    <a:lnTo>
                      <a:pt x="6" y="314"/>
                    </a:lnTo>
                    <a:lnTo>
                      <a:pt x="4" y="301"/>
                    </a:lnTo>
                    <a:lnTo>
                      <a:pt x="3" y="288"/>
                    </a:lnTo>
                    <a:lnTo>
                      <a:pt x="2" y="275"/>
                    </a:lnTo>
                    <a:lnTo>
                      <a:pt x="0" y="261"/>
                    </a:lnTo>
                    <a:lnTo>
                      <a:pt x="2" y="248"/>
                    </a:lnTo>
                    <a:lnTo>
                      <a:pt x="3" y="234"/>
                    </a:lnTo>
                    <a:lnTo>
                      <a:pt x="4" y="222"/>
                    </a:lnTo>
                    <a:lnTo>
                      <a:pt x="7" y="209"/>
                    </a:lnTo>
                    <a:lnTo>
                      <a:pt x="10" y="196"/>
                    </a:lnTo>
                    <a:lnTo>
                      <a:pt x="14" y="184"/>
                    </a:lnTo>
                    <a:lnTo>
                      <a:pt x="19" y="172"/>
                    </a:lnTo>
                    <a:lnTo>
                      <a:pt x="24" y="160"/>
                    </a:lnTo>
                    <a:lnTo>
                      <a:pt x="30" y="148"/>
                    </a:lnTo>
                    <a:lnTo>
                      <a:pt x="37" y="137"/>
                    </a:lnTo>
                    <a:lnTo>
                      <a:pt x="44" y="126"/>
                    </a:lnTo>
                    <a:lnTo>
                      <a:pt x="51" y="116"/>
                    </a:lnTo>
                    <a:lnTo>
                      <a:pt x="59" y="105"/>
                    </a:lnTo>
                    <a:lnTo>
                      <a:pt x="68" y="96"/>
                    </a:lnTo>
                    <a:lnTo>
                      <a:pt x="77" y="87"/>
                    </a:lnTo>
                    <a:lnTo>
                      <a:pt x="87" y="77"/>
                    </a:lnTo>
                    <a:lnTo>
                      <a:pt x="97" y="69"/>
                    </a:lnTo>
                    <a:lnTo>
                      <a:pt x="108" y="60"/>
                    </a:lnTo>
                    <a:lnTo>
                      <a:pt x="119" y="53"/>
                    </a:lnTo>
                    <a:lnTo>
                      <a:pt x="130" y="46"/>
                    </a:lnTo>
                    <a:lnTo>
                      <a:pt x="143" y="39"/>
                    </a:lnTo>
                    <a:lnTo>
                      <a:pt x="154" y="32"/>
                    </a:lnTo>
                    <a:lnTo>
                      <a:pt x="167" y="26"/>
                    </a:lnTo>
                    <a:lnTo>
                      <a:pt x="180" y="21"/>
                    </a:lnTo>
                    <a:lnTo>
                      <a:pt x="194" y="17"/>
                    </a:lnTo>
                    <a:lnTo>
                      <a:pt x="207" y="12"/>
                    </a:lnTo>
                    <a:lnTo>
                      <a:pt x="221" y="9"/>
                    </a:lnTo>
                    <a:lnTo>
                      <a:pt x="236" y="6"/>
                    </a:lnTo>
                    <a:lnTo>
                      <a:pt x="250" y="4"/>
                    </a:lnTo>
                    <a:lnTo>
                      <a:pt x="265" y="3"/>
                    </a:lnTo>
                    <a:lnTo>
                      <a:pt x="279" y="2"/>
                    </a:lnTo>
                    <a:lnTo>
                      <a:pt x="294" y="0"/>
                    </a:lnTo>
                    <a:lnTo>
                      <a:pt x="309" y="2"/>
                    </a:lnTo>
                    <a:lnTo>
                      <a:pt x="324" y="3"/>
                    </a:lnTo>
                    <a:lnTo>
                      <a:pt x="340" y="4"/>
                    </a:lnTo>
                    <a:lnTo>
                      <a:pt x="354" y="6"/>
                    </a:lnTo>
                    <a:lnTo>
                      <a:pt x="368" y="9"/>
                    </a:lnTo>
                    <a:lnTo>
                      <a:pt x="382" y="12"/>
                    </a:lnTo>
                    <a:lnTo>
                      <a:pt x="396" y="17"/>
                    </a:lnTo>
                    <a:lnTo>
                      <a:pt x="408" y="21"/>
                    </a:lnTo>
                    <a:lnTo>
                      <a:pt x="422" y="26"/>
                    </a:lnTo>
                    <a:lnTo>
                      <a:pt x="434" y="32"/>
                    </a:lnTo>
                    <a:lnTo>
                      <a:pt x="447" y="39"/>
                    </a:lnTo>
                    <a:lnTo>
                      <a:pt x="458" y="46"/>
                    </a:lnTo>
                    <a:lnTo>
                      <a:pt x="470" y="53"/>
                    </a:lnTo>
                    <a:lnTo>
                      <a:pt x="482" y="60"/>
                    </a:lnTo>
                    <a:lnTo>
                      <a:pt x="492" y="69"/>
                    </a:lnTo>
                    <a:lnTo>
                      <a:pt x="502" y="77"/>
                    </a:lnTo>
                    <a:lnTo>
                      <a:pt x="512" y="87"/>
                    </a:lnTo>
                    <a:lnTo>
                      <a:pt x="521" y="96"/>
                    </a:lnTo>
                    <a:lnTo>
                      <a:pt x="530" y="105"/>
                    </a:lnTo>
                    <a:lnTo>
                      <a:pt x="538" y="116"/>
                    </a:lnTo>
                    <a:lnTo>
                      <a:pt x="546" y="126"/>
                    </a:lnTo>
                    <a:lnTo>
                      <a:pt x="553" y="137"/>
                    </a:lnTo>
                    <a:lnTo>
                      <a:pt x="559" y="148"/>
                    </a:lnTo>
                    <a:lnTo>
                      <a:pt x="565" y="160"/>
                    </a:lnTo>
                    <a:lnTo>
                      <a:pt x="570" y="172"/>
                    </a:lnTo>
                    <a:lnTo>
                      <a:pt x="575" y="184"/>
                    </a:lnTo>
                    <a:lnTo>
                      <a:pt x="579" y="196"/>
                    </a:lnTo>
                    <a:lnTo>
                      <a:pt x="582" y="209"/>
                    </a:lnTo>
                    <a:lnTo>
                      <a:pt x="584" y="222"/>
                    </a:lnTo>
                    <a:lnTo>
                      <a:pt x="587" y="234"/>
                    </a:lnTo>
                    <a:lnTo>
                      <a:pt x="588" y="248"/>
                    </a:lnTo>
                    <a:lnTo>
                      <a:pt x="588" y="261"/>
                    </a:lnTo>
                    <a:lnTo>
                      <a:pt x="588" y="275"/>
                    </a:lnTo>
                    <a:lnTo>
                      <a:pt x="587" y="288"/>
                    </a:lnTo>
                    <a:lnTo>
                      <a:pt x="584" y="301"/>
                    </a:lnTo>
                    <a:lnTo>
                      <a:pt x="582" y="314"/>
                    </a:lnTo>
                    <a:lnTo>
                      <a:pt x="579" y="326"/>
                    </a:lnTo>
                    <a:lnTo>
                      <a:pt x="575" y="339"/>
                    </a:lnTo>
                    <a:lnTo>
                      <a:pt x="570" y="351"/>
                    </a:lnTo>
                    <a:lnTo>
                      <a:pt x="565" y="362"/>
                    </a:lnTo>
                    <a:lnTo>
                      <a:pt x="559" y="374"/>
                    </a:lnTo>
                    <a:lnTo>
                      <a:pt x="553" y="386"/>
                    </a:lnTo>
                    <a:lnTo>
                      <a:pt x="546" y="396"/>
                    </a:lnTo>
                    <a:lnTo>
                      <a:pt x="538" y="407"/>
                    </a:lnTo>
                    <a:lnTo>
                      <a:pt x="530" y="417"/>
                    </a:lnTo>
                    <a:lnTo>
                      <a:pt x="521" y="427"/>
                    </a:lnTo>
                    <a:lnTo>
                      <a:pt x="512" y="437"/>
                    </a:lnTo>
                    <a:lnTo>
                      <a:pt x="502" y="445"/>
                    </a:lnTo>
                    <a:lnTo>
                      <a:pt x="492" y="454"/>
                    </a:lnTo>
                    <a:lnTo>
                      <a:pt x="482" y="463"/>
                    </a:lnTo>
                    <a:lnTo>
                      <a:pt x="470" y="470"/>
                    </a:lnTo>
                    <a:lnTo>
                      <a:pt x="458" y="478"/>
                    </a:lnTo>
                    <a:lnTo>
                      <a:pt x="447" y="484"/>
                    </a:lnTo>
                    <a:lnTo>
                      <a:pt x="434" y="491"/>
                    </a:lnTo>
                    <a:lnTo>
                      <a:pt x="422" y="496"/>
                    </a:lnTo>
                    <a:lnTo>
                      <a:pt x="408" y="501"/>
                    </a:lnTo>
                    <a:lnTo>
                      <a:pt x="396" y="506"/>
                    </a:lnTo>
                    <a:lnTo>
                      <a:pt x="382" y="510"/>
                    </a:lnTo>
                    <a:lnTo>
                      <a:pt x="368" y="514"/>
                    </a:lnTo>
                    <a:lnTo>
                      <a:pt x="354" y="516"/>
                    </a:lnTo>
                    <a:lnTo>
                      <a:pt x="340" y="519"/>
                    </a:lnTo>
                    <a:lnTo>
                      <a:pt x="324" y="521"/>
                    </a:lnTo>
                    <a:lnTo>
                      <a:pt x="309" y="521"/>
                    </a:lnTo>
                    <a:lnTo>
                      <a:pt x="294" y="522"/>
                    </a:lnTo>
                    <a:close/>
                  </a:path>
                </a:pathLst>
              </a:custGeom>
              <a:solidFill>
                <a:srgbClr val="F4F6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xmlns="" id="{241EC604-D49F-4549-A3FE-F5F797629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7150" y="5218113"/>
                <a:ext cx="98425" cy="85725"/>
              </a:xfrm>
              <a:custGeom>
                <a:avLst/>
                <a:gdLst>
                  <a:gd name="T0" fmla="*/ 194 w 431"/>
                  <a:gd name="T1" fmla="*/ 382 h 382"/>
                  <a:gd name="T2" fmla="*/ 152 w 431"/>
                  <a:gd name="T3" fmla="*/ 374 h 382"/>
                  <a:gd name="T4" fmla="*/ 113 w 431"/>
                  <a:gd name="T5" fmla="*/ 360 h 382"/>
                  <a:gd name="T6" fmla="*/ 78 w 431"/>
                  <a:gd name="T7" fmla="*/ 339 h 382"/>
                  <a:gd name="T8" fmla="*/ 49 w 431"/>
                  <a:gd name="T9" fmla="*/ 313 h 382"/>
                  <a:gd name="T10" fmla="*/ 26 w 431"/>
                  <a:gd name="T11" fmla="*/ 283 h 382"/>
                  <a:gd name="T12" fmla="*/ 9 w 431"/>
                  <a:gd name="T13" fmla="*/ 248 h 382"/>
                  <a:gd name="T14" fmla="*/ 1 w 431"/>
                  <a:gd name="T15" fmla="*/ 211 h 382"/>
                  <a:gd name="T16" fmla="*/ 1 w 431"/>
                  <a:gd name="T17" fmla="*/ 171 h 382"/>
                  <a:gd name="T18" fmla="*/ 9 w 431"/>
                  <a:gd name="T19" fmla="*/ 134 h 382"/>
                  <a:gd name="T20" fmla="*/ 26 w 431"/>
                  <a:gd name="T21" fmla="*/ 100 h 382"/>
                  <a:gd name="T22" fmla="*/ 49 w 431"/>
                  <a:gd name="T23" fmla="*/ 70 h 382"/>
                  <a:gd name="T24" fmla="*/ 78 w 431"/>
                  <a:gd name="T25" fmla="*/ 43 h 382"/>
                  <a:gd name="T26" fmla="*/ 113 w 431"/>
                  <a:gd name="T27" fmla="*/ 23 h 382"/>
                  <a:gd name="T28" fmla="*/ 152 w 431"/>
                  <a:gd name="T29" fmla="*/ 8 h 382"/>
                  <a:gd name="T30" fmla="*/ 194 w 431"/>
                  <a:gd name="T31" fmla="*/ 1 h 382"/>
                  <a:gd name="T32" fmla="*/ 238 w 431"/>
                  <a:gd name="T33" fmla="*/ 1 h 382"/>
                  <a:gd name="T34" fmla="*/ 280 w 431"/>
                  <a:gd name="T35" fmla="*/ 8 h 382"/>
                  <a:gd name="T36" fmla="*/ 318 w 431"/>
                  <a:gd name="T37" fmla="*/ 23 h 382"/>
                  <a:gd name="T38" fmla="*/ 353 w 431"/>
                  <a:gd name="T39" fmla="*/ 43 h 382"/>
                  <a:gd name="T40" fmla="*/ 382 w 431"/>
                  <a:gd name="T41" fmla="*/ 70 h 382"/>
                  <a:gd name="T42" fmla="*/ 406 w 431"/>
                  <a:gd name="T43" fmla="*/ 100 h 382"/>
                  <a:gd name="T44" fmla="*/ 422 w 431"/>
                  <a:gd name="T45" fmla="*/ 134 h 382"/>
                  <a:gd name="T46" fmla="*/ 430 w 431"/>
                  <a:gd name="T47" fmla="*/ 171 h 382"/>
                  <a:gd name="T48" fmla="*/ 430 w 431"/>
                  <a:gd name="T49" fmla="*/ 211 h 382"/>
                  <a:gd name="T50" fmla="*/ 422 w 431"/>
                  <a:gd name="T51" fmla="*/ 248 h 382"/>
                  <a:gd name="T52" fmla="*/ 406 w 431"/>
                  <a:gd name="T53" fmla="*/ 283 h 382"/>
                  <a:gd name="T54" fmla="*/ 382 w 431"/>
                  <a:gd name="T55" fmla="*/ 313 h 382"/>
                  <a:gd name="T56" fmla="*/ 353 w 431"/>
                  <a:gd name="T57" fmla="*/ 339 h 382"/>
                  <a:gd name="T58" fmla="*/ 318 w 431"/>
                  <a:gd name="T59" fmla="*/ 360 h 382"/>
                  <a:gd name="T60" fmla="*/ 280 w 431"/>
                  <a:gd name="T61" fmla="*/ 374 h 382"/>
                  <a:gd name="T62" fmla="*/ 238 w 431"/>
                  <a:gd name="T63" fmla="*/ 382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1" h="382">
                    <a:moveTo>
                      <a:pt x="216" y="382"/>
                    </a:moveTo>
                    <a:lnTo>
                      <a:pt x="194" y="382"/>
                    </a:lnTo>
                    <a:lnTo>
                      <a:pt x="173" y="378"/>
                    </a:lnTo>
                    <a:lnTo>
                      <a:pt x="152" y="374"/>
                    </a:lnTo>
                    <a:lnTo>
                      <a:pt x="132" y="368"/>
                    </a:lnTo>
                    <a:lnTo>
                      <a:pt x="113" y="360"/>
                    </a:lnTo>
                    <a:lnTo>
                      <a:pt x="96" y="349"/>
                    </a:lnTo>
                    <a:lnTo>
                      <a:pt x="78" y="339"/>
                    </a:lnTo>
                    <a:lnTo>
                      <a:pt x="63" y="326"/>
                    </a:lnTo>
                    <a:lnTo>
                      <a:pt x="49" y="313"/>
                    </a:lnTo>
                    <a:lnTo>
                      <a:pt x="37" y="298"/>
                    </a:lnTo>
                    <a:lnTo>
                      <a:pt x="26" y="283"/>
                    </a:lnTo>
                    <a:lnTo>
                      <a:pt x="18" y="266"/>
                    </a:lnTo>
                    <a:lnTo>
                      <a:pt x="9" y="248"/>
                    </a:lnTo>
                    <a:lnTo>
                      <a:pt x="5" y="229"/>
                    </a:lnTo>
                    <a:lnTo>
                      <a:pt x="1" y="211"/>
                    </a:lnTo>
                    <a:lnTo>
                      <a:pt x="0" y="191"/>
                    </a:lnTo>
                    <a:lnTo>
                      <a:pt x="1" y="171"/>
                    </a:lnTo>
                    <a:lnTo>
                      <a:pt x="5" y="153"/>
                    </a:lnTo>
                    <a:lnTo>
                      <a:pt x="9" y="134"/>
                    </a:lnTo>
                    <a:lnTo>
                      <a:pt x="18" y="116"/>
                    </a:lnTo>
                    <a:lnTo>
                      <a:pt x="26" y="100"/>
                    </a:lnTo>
                    <a:lnTo>
                      <a:pt x="37" y="84"/>
                    </a:lnTo>
                    <a:lnTo>
                      <a:pt x="49" y="70"/>
                    </a:lnTo>
                    <a:lnTo>
                      <a:pt x="63" y="56"/>
                    </a:lnTo>
                    <a:lnTo>
                      <a:pt x="78" y="43"/>
                    </a:lnTo>
                    <a:lnTo>
                      <a:pt x="96" y="33"/>
                    </a:lnTo>
                    <a:lnTo>
                      <a:pt x="113" y="23"/>
                    </a:lnTo>
                    <a:lnTo>
                      <a:pt x="132" y="15"/>
                    </a:lnTo>
                    <a:lnTo>
                      <a:pt x="152" y="8"/>
                    </a:lnTo>
                    <a:lnTo>
                      <a:pt x="173" y="4"/>
                    </a:lnTo>
                    <a:lnTo>
                      <a:pt x="194" y="1"/>
                    </a:lnTo>
                    <a:lnTo>
                      <a:pt x="216" y="0"/>
                    </a:lnTo>
                    <a:lnTo>
                      <a:pt x="238" y="1"/>
                    </a:lnTo>
                    <a:lnTo>
                      <a:pt x="259" y="4"/>
                    </a:lnTo>
                    <a:lnTo>
                      <a:pt x="280" y="8"/>
                    </a:lnTo>
                    <a:lnTo>
                      <a:pt x="300" y="15"/>
                    </a:lnTo>
                    <a:lnTo>
                      <a:pt x="318" y="23"/>
                    </a:lnTo>
                    <a:lnTo>
                      <a:pt x="337" y="33"/>
                    </a:lnTo>
                    <a:lnTo>
                      <a:pt x="353" y="43"/>
                    </a:lnTo>
                    <a:lnTo>
                      <a:pt x="368" y="56"/>
                    </a:lnTo>
                    <a:lnTo>
                      <a:pt x="382" y="70"/>
                    </a:lnTo>
                    <a:lnTo>
                      <a:pt x="395" y="84"/>
                    </a:lnTo>
                    <a:lnTo>
                      <a:pt x="406" y="100"/>
                    </a:lnTo>
                    <a:lnTo>
                      <a:pt x="415" y="116"/>
                    </a:lnTo>
                    <a:lnTo>
                      <a:pt x="422" y="134"/>
                    </a:lnTo>
                    <a:lnTo>
                      <a:pt x="427" y="153"/>
                    </a:lnTo>
                    <a:lnTo>
                      <a:pt x="430" y="171"/>
                    </a:lnTo>
                    <a:lnTo>
                      <a:pt x="431" y="191"/>
                    </a:lnTo>
                    <a:lnTo>
                      <a:pt x="430" y="211"/>
                    </a:lnTo>
                    <a:lnTo>
                      <a:pt x="427" y="229"/>
                    </a:lnTo>
                    <a:lnTo>
                      <a:pt x="422" y="248"/>
                    </a:lnTo>
                    <a:lnTo>
                      <a:pt x="415" y="266"/>
                    </a:lnTo>
                    <a:lnTo>
                      <a:pt x="406" y="283"/>
                    </a:lnTo>
                    <a:lnTo>
                      <a:pt x="395" y="298"/>
                    </a:lnTo>
                    <a:lnTo>
                      <a:pt x="382" y="313"/>
                    </a:lnTo>
                    <a:lnTo>
                      <a:pt x="368" y="326"/>
                    </a:lnTo>
                    <a:lnTo>
                      <a:pt x="353" y="339"/>
                    </a:lnTo>
                    <a:lnTo>
                      <a:pt x="337" y="349"/>
                    </a:lnTo>
                    <a:lnTo>
                      <a:pt x="318" y="360"/>
                    </a:lnTo>
                    <a:lnTo>
                      <a:pt x="300" y="368"/>
                    </a:lnTo>
                    <a:lnTo>
                      <a:pt x="280" y="374"/>
                    </a:lnTo>
                    <a:lnTo>
                      <a:pt x="259" y="378"/>
                    </a:lnTo>
                    <a:lnTo>
                      <a:pt x="238" y="382"/>
                    </a:lnTo>
                    <a:lnTo>
                      <a:pt x="216" y="382"/>
                    </a:lnTo>
                    <a:close/>
                  </a:path>
                </a:pathLst>
              </a:custGeom>
              <a:solidFill>
                <a:srgbClr val="F4F6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Freeform 20">
                <a:extLst>
                  <a:ext uri="{FF2B5EF4-FFF2-40B4-BE49-F238E27FC236}">
                    <a16:creationId xmlns:a16="http://schemas.microsoft.com/office/drawing/2014/main" xmlns="" id="{B40B5536-EF0D-4793-923F-C802E2723C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42050" y="4576763"/>
                <a:ext cx="61913" cy="55563"/>
              </a:xfrm>
              <a:custGeom>
                <a:avLst/>
                <a:gdLst>
                  <a:gd name="T0" fmla="*/ 125 w 276"/>
                  <a:gd name="T1" fmla="*/ 244 h 244"/>
                  <a:gd name="T2" fmla="*/ 98 w 276"/>
                  <a:gd name="T3" fmla="*/ 239 h 244"/>
                  <a:gd name="T4" fmla="*/ 72 w 276"/>
                  <a:gd name="T5" fmla="*/ 230 h 244"/>
                  <a:gd name="T6" fmla="*/ 50 w 276"/>
                  <a:gd name="T7" fmla="*/ 216 h 244"/>
                  <a:gd name="T8" fmla="*/ 32 w 276"/>
                  <a:gd name="T9" fmla="*/ 200 h 244"/>
                  <a:gd name="T10" fmla="*/ 18 w 276"/>
                  <a:gd name="T11" fmla="*/ 180 h 244"/>
                  <a:gd name="T12" fmla="*/ 7 w 276"/>
                  <a:gd name="T13" fmla="*/ 158 h 244"/>
                  <a:gd name="T14" fmla="*/ 1 w 276"/>
                  <a:gd name="T15" fmla="*/ 135 h 244"/>
                  <a:gd name="T16" fmla="*/ 1 w 276"/>
                  <a:gd name="T17" fmla="*/ 109 h 244"/>
                  <a:gd name="T18" fmla="*/ 7 w 276"/>
                  <a:gd name="T19" fmla="*/ 86 h 244"/>
                  <a:gd name="T20" fmla="*/ 18 w 276"/>
                  <a:gd name="T21" fmla="*/ 64 h 244"/>
                  <a:gd name="T22" fmla="*/ 32 w 276"/>
                  <a:gd name="T23" fmla="*/ 44 h 244"/>
                  <a:gd name="T24" fmla="*/ 50 w 276"/>
                  <a:gd name="T25" fmla="*/ 28 h 244"/>
                  <a:gd name="T26" fmla="*/ 72 w 276"/>
                  <a:gd name="T27" fmla="*/ 14 h 244"/>
                  <a:gd name="T28" fmla="*/ 98 w 276"/>
                  <a:gd name="T29" fmla="*/ 4 h 244"/>
                  <a:gd name="T30" fmla="*/ 125 w 276"/>
                  <a:gd name="T31" fmla="*/ 0 h 244"/>
                  <a:gd name="T32" fmla="*/ 153 w 276"/>
                  <a:gd name="T33" fmla="*/ 0 h 244"/>
                  <a:gd name="T34" fmla="*/ 180 w 276"/>
                  <a:gd name="T35" fmla="*/ 4 h 244"/>
                  <a:gd name="T36" fmla="*/ 204 w 276"/>
                  <a:gd name="T37" fmla="*/ 14 h 244"/>
                  <a:gd name="T38" fmla="*/ 226 w 276"/>
                  <a:gd name="T39" fmla="*/ 28 h 244"/>
                  <a:gd name="T40" fmla="*/ 245 w 276"/>
                  <a:gd name="T41" fmla="*/ 44 h 244"/>
                  <a:gd name="T42" fmla="*/ 260 w 276"/>
                  <a:gd name="T43" fmla="*/ 64 h 244"/>
                  <a:gd name="T44" fmla="*/ 271 w 276"/>
                  <a:gd name="T45" fmla="*/ 86 h 244"/>
                  <a:gd name="T46" fmla="*/ 276 w 276"/>
                  <a:gd name="T47" fmla="*/ 109 h 244"/>
                  <a:gd name="T48" fmla="*/ 276 w 276"/>
                  <a:gd name="T49" fmla="*/ 135 h 244"/>
                  <a:gd name="T50" fmla="*/ 271 w 276"/>
                  <a:gd name="T51" fmla="*/ 158 h 244"/>
                  <a:gd name="T52" fmla="*/ 260 w 276"/>
                  <a:gd name="T53" fmla="*/ 180 h 244"/>
                  <a:gd name="T54" fmla="*/ 245 w 276"/>
                  <a:gd name="T55" fmla="*/ 200 h 244"/>
                  <a:gd name="T56" fmla="*/ 226 w 276"/>
                  <a:gd name="T57" fmla="*/ 216 h 244"/>
                  <a:gd name="T58" fmla="*/ 204 w 276"/>
                  <a:gd name="T59" fmla="*/ 230 h 244"/>
                  <a:gd name="T60" fmla="*/ 180 w 276"/>
                  <a:gd name="T61" fmla="*/ 239 h 244"/>
                  <a:gd name="T62" fmla="*/ 153 w 276"/>
                  <a:gd name="T63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6" h="244">
                    <a:moveTo>
                      <a:pt x="139" y="244"/>
                    </a:moveTo>
                    <a:lnTo>
                      <a:pt x="125" y="244"/>
                    </a:lnTo>
                    <a:lnTo>
                      <a:pt x="111" y="242"/>
                    </a:lnTo>
                    <a:lnTo>
                      <a:pt x="98" y="239"/>
                    </a:lnTo>
                    <a:lnTo>
                      <a:pt x="85" y="235"/>
                    </a:lnTo>
                    <a:lnTo>
                      <a:pt x="72" y="230"/>
                    </a:lnTo>
                    <a:lnTo>
                      <a:pt x="62" y="223"/>
                    </a:lnTo>
                    <a:lnTo>
                      <a:pt x="50" y="216"/>
                    </a:lnTo>
                    <a:lnTo>
                      <a:pt x="41" y="208"/>
                    </a:lnTo>
                    <a:lnTo>
                      <a:pt x="32" y="200"/>
                    </a:lnTo>
                    <a:lnTo>
                      <a:pt x="25" y="191"/>
                    </a:lnTo>
                    <a:lnTo>
                      <a:pt x="18" y="180"/>
                    </a:lnTo>
                    <a:lnTo>
                      <a:pt x="12" y="170"/>
                    </a:lnTo>
                    <a:lnTo>
                      <a:pt x="7" y="158"/>
                    </a:lnTo>
                    <a:lnTo>
                      <a:pt x="4" y="146"/>
                    </a:lnTo>
                    <a:lnTo>
                      <a:pt x="1" y="135"/>
                    </a:lnTo>
                    <a:lnTo>
                      <a:pt x="0" y="122"/>
                    </a:lnTo>
                    <a:lnTo>
                      <a:pt x="1" y="109"/>
                    </a:lnTo>
                    <a:lnTo>
                      <a:pt x="4" y="97"/>
                    </a:lnTo>
                    <a:lnTo>
                      <a:pt x="7" y="86"/>
                    </a:lnTo>
                    <a:lnTo>
                      <a:pt x="12" y="74"/>
                    </a:lnTo>
                    <a:lnTo>
                      <a:pt x="18" y="64"/>
                    </a:lnTo>
                    <a:lnTo>
                      <a:pt x="25" y="53"/>
                    </a:lnTo>
                    <a:lnTo>
                      <a:pt x="32" y="44"/>
                    </a:lnTo>
                    <a:lnTo>
                      <a:pt x="41" y="36"/>
                    </a:lnTo>
                    <a:lnTo>
                      <a:pt x="50" y="28"/>
                    </a:lnTo>
                    <a:lnTo>
                      <a:pt x="62" y="21"/>
                    </a:lnTo>
                    <a:lnTo>
                      <a:pt x="72" y="14"/>
                    </a:lnTo>
                    <a:lnTo>
                      <a:pt x="85" y="9"/>
                    </a:lnTo>
                    <a:lnTo>
                      <a:pt x="98" y="4"/>
                    </a:lnTo>
                    <a:lnTo>
                      <a:pt x="111" y="2"/>
                    </a:lnTo>
                    <a:lnTo>
                      <a:pt x="125" y="0"/>
                    </a:lnTo>
                    <a:lnTo>
                      <a:pt x="139" y="0"/>
                    </a:lnTo>
                    <a:lnTo>
                      <a:pt x="153" y="0"/>
                    </a:lnTo>
                    <a:lnTo>
                      <a:pt x="167" y="2"/>
                    </a:lnTo>
                    <a:lnTo>
                      <a:pt x="180" y="4"/>
                    </a:lnTo>
                    <a:lnTo>
                      <a:pt x="192" y="9"/>
                    </a:lnTo>
                    <a:lnTo>
                      <a:pt x="204" y="14"/>
                    </a:lnTo>
                    <a:lnTo>
                      <a:pt x="216" y="21"/>
                    </a:lnTo>
                    <a:lnTo>
                      <a:pt x="226" y="28"/>
                    </a:lnTo>
                    <a:lnTo>
                      <a:pt x="236" y="36"/>
                    </a:lnTo>
                    <a:lnTo>
                      <a:pt x="245" y="44"/>
                    </a:lnTo>
                    <a:lnTo>
                      <a:pt x="253" y="53"/>
                    </a:lnTo>
                    <a:lnTo>
                      <a:pt x="260" y="64"/>
                    </a:lnTo>
                    <a:lnTo>
                      <a:pt x="266" y="74"/>
                    </a:lnTo>
                    <a:lnTo>
                      <a:pt x="271" y="86"/>
                    </a:lnTo>
                    <a:lnTo>
                      <a:pt x="274" y="97"/>
                    </a:lnTo>
                    <a:lnTo>
                      <a:pt x="276" y="109"/>
                    </a:lnTo>
                    <a:lnTo>
                      <a:pt x="276" y="122"/>
                    </a:lnTo>
                    <a:lnTo>
                      <a:pt x="276" y="135"/>
                    </a:lnTo>
                    <a:lnTo>
                      <a:pt x="274" y="146"/>
                    </a:lnTo>
                    <a:lnTo>
                      <a:pt x="271" y="158"/>
                    </a:lnTo>
                    <a:lnTo>
                      <a:pt x="266" y="170"/>
                    </a:lnTo>
                    <a:lnTo>
                      <a:pt x="260" y="180"/>
                    </a:lnTo>
                    <a:lnTo>
                      <a:pt x="253" y="191"/>
                    </a:lnTo>
                    <a:lnTo>
                      <a:pt x="245" y="200"/>
                    </a:lnTo>
                    <a:lnTo>
                      <a:pt x="236" y="208"/>
                    </a:lnTo>
                    <a:lnTo>
                      <a:pt x="226" y="216"/>
                    </a:lnTo>
                    <a:lnTo>
                      <a:pt x="216" y="223"/>
                    </a:lnTo>
                    <a:lnTo>
                      <a:pt x="204" y="230"/>
                    </a:lnTo>
                    <a:lnTo>
                      <a:pt x="192" y="235"/>
                    </a:lnTo>
                    <a:lnTo>
                      <a:pt x="180" y="239"/>
                    </a:lnTo>
                    <a:lnTo>
                      <a:pt x="167" y="242"/>
                    </a:lnTo>
                    <a:lnTo>
                      <a:pt x="153" y="244"/>
                    </a:lnTo>
                    <a:lnTo>
                      <a:pt x="139" y="244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" name="Freeform 21">
                <a:extLst>
                  <a:ext uri="{FF2B5EF4-FFF2-40B4-BE49-F238E27FC236}">
                    <a16:creationId xmlns:a16="http://schemas.microsoft.com/office/drawing/2014/main" xmlns="" id="{7E99D1A1-7537-4EE2-A666-58F0E82661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31013" y="2919413"/>
                <a:ext cx="133350" cy="117475"/>
              </a:xfrm>
              <a:custGeom>
                <a:avLst/>
                <a:gdLst>
                  <a:gd name="T0" fmla="*/ 264 w 587"/>
                  <a:gd name="T1" fmla="*/ 520 h 521"/>
                  <a:gd name="T2" fmla="*/ 220 w 587"/>
                  <a:gd name="T3" fmla="*/ 513 h 521"/>
                  <a:gd name="T4" fmla="*/ 179 w 587"/>
                  <a:gd name="T5" fmla="*/ 500 h 521"/>
                  <a:gd name="T6" fmla="*/ 142 w 587"/>
                  <a:gd name="T7" fmla="*/ 484 h 521"/>
                  <a:gd name="T8" fmla="*/ 107 w 587"/>
                  <a:gd name="T9" fmla="*/ 461 h 521"/>
                  <a:gd name="T10" fmla="*/ 77 w 587"/>
                  <a:gd name="T11" fmla="*/ 436 h 521"/>
                  <a:gd name="T12" fmla="*/ 50 w 587"/>
                  <a:gd name="T13" fmla="*/ 406 h 521"/>
                  <a:gd name="T14" fmla="*/ 29 w 587"/>
                  <a:gd name="T15" fmla="*/ 373 h 521"/>
                  <a:gd name="T16" fmla="*/ 14 w 587"/>
                  <a:gd name="T17" fmla="*/ 338 h 521"/>
                  <a:gd name="T18" fmla="*/ 3 w 587"/>
                  <a:gd name="T19" fmla="*/ 300 h 521"/>
                  <a:gd name="T20" fmla="*/ 0 w 587"/>
                  <a:gd name="T21" fmla="*/ 260 h 521"/>
                  <a:gd name="T22" fmla="*/ 3 w 587"/>
                  <a:gd name="T23" fmla="*/ 220 h 521"/>
                  <a:gd name="T24" fmla="*/ 14 w 587"/>
                  <a:gd name="T25" fmla="*/ 183 h 521"/>
                  <a:gd name="T26" fmla="*/ 29 w 587"/>
                  <a:gd name="T27" fmla="*/ 148 h 521"/>
                  <a:gd name="T28" fmla="*/ 50 w 587"/>
                  <a:gd name="T29" fmla="*/ 114 h 521"/>
                  <a:gd name="T30" fmla="*/ 77 w 587"/>
                  <a:gd name="T31" fmla="*/ 85 h 521"/>
                  <a:gd name="T32" fmla="*/ 107 w 587"/>
                  <a:gd name="T33" fmla="*/ 60 h 521"/>
                  <a:gd name="T34" fmla="*/ 142 w 587"/>
                  <a:gd name="T35" fmla="*/ 38 h 521"/>
                  <a:gd name="T36" fmla="*/ 179 w 587"/>
                  <a:gd name="T37" fmla="*/ 20 h 521"/>
                  <a:gd name="T38" fmla="*/ 220 w 587"/>
                  <a:gd name="T39" fmla="*/ 8 h 521"/>
                  <a:gd name="T40" fmla="*/ 264 w 587"/>
                  <a:gd name="T41" fmla="*/ 1 h 521"/>
                  <a:gd name="T42" fmla="*/ 308 w 587"/>
                  <a:gd name="T43" fmla="*/ 0 h 521"/>
                  <a:gd name="T44" fmla="*/ 353 w 587"/>
                  <a:gd name="T45" fmla="*/ 5 h 521"/>
                  <a:gd name="T46" fmla="*/ 395 w 587"/>
                  <a:gd name="T47" fmla="*/ 15 h 521"/>
                  <a:gd name="T48" fmla="*/ 433 w 587"/>
                  <a:gd name="T49" fmla="*/ 32 h 521"/>
                  <a:gd name="T50" fmla="*/ 469 w 587"/>
                  <a:gd name="T51" fmla="*/ 52 h 521"/>
                  <a:gd name="T52" fmla="*/ 501 w 587"/>
                  <a:gd name="T53" fmla="*/ 76 h 521"/>
                  <a:gd name="T54" fmla="*/ 529 w 587"/>
                  <a:gd name="T55" fmla="*/ 105 h 521"/>
                  <a:gd name="T56" fmla="*/ 552 w 587"/>
                  <a:gd name="T57" fmla="*/ 137 h 521"/>
                  <a:gd name="T58" fmla="*/ 570 w 587"/>
                  <a:gd name="T59" fmla="*/ 171 h 521"/>
                  <a:gd name="T60" fmla="*/ 581 w 587"/>
                  <a:gd name="T61" fmla="*/ 208 h 521"/>
                  <a:gd name="T62" fmla="*/ 587 w 587"/>
                  <a:gd name="T63" fmla="*/ 247 h 521"/>
                  <a:gd name="T64" fmla="*/ 586 w 587"/>
                  <a:gd name="T65" fmla="*/ 287 h 521"/>
                  <a:gd name="T66" fmla="*/ 578 w 587"/>
                  <a:gd name="T67" fmla="*/ 325 h 521"/>
                  <a:gd name="T68" fmla="*/ 564 w 587"/>
                  <a:gd name="T69" fmla="*/ 362 h 521"/>
                  <a:gd name="T70" fmla="*/ 545 w 587"/>
                  <a:gd name="T71" fmla="*/ 395 h 521"/>
                  <a:gd name="T72" fmla="*/ 521 w 587"/>
                  <a:gd name="T73" fmla="*/ 426 h 521"/>
                  <a:gd name="T74" fmla="*/ 491 w 587"/>
                  <a:gd name="T75" fmla="*/ 453 h 521"/>
                  <a:gd name="T76" fmla="*/ 458 w 587"/>
                  <a:gd name="T77" fmla="*/ 477 h 521"/>
                  <a:gd name="T78" fmla="*/ 421 w 587"/>
                  <a:gd name="T79" fmla="*/ 495 h 521"/>
                  <a:gd name="T80" fmla="*/ 381 w 587"/>
                  <a:gd name="T81" fmla="*/ 509 h 521"/>
                  <a:gd name="T82" fmla="*/ 339 w 587"/>
                  <a:gd name="T83" fmla="*/ 517 h 521"/>
                  <a:gd name="T84" fmla="*/ 293 w 587"/>
                  <a:gd name="T85" fmla="*/ 521 h 5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87" h="521">
                    <a:moveTo>
                      <a:pt x="293" y="521"/>
                    </a:moveTo>
                    <a:lnTo>
                      <a:pt x="278" y="521"/>
                    </a:lnTo>
                    <a:lnTo>
                      <a:pt x="264" y="520"/>
                    </a:lnTo>
                    <a:lnTo>
                      <a:pt x="249" y="517"/>
                    </a:lnTo>
                    <a:lnTo>
                      <a:pt x="235" y="516"/>
                    </a:lnTo>
                    <a:lnTo>
                      <a:pt x="220" y="513"/>
                    </a:lnTo>
                    <a:lnTo>
                      <a:pt x="206" y="509"/>
                    </a:lnTo>
                    <a:lnTo>
                      <a:pt x="193" y="505"/>
                    </a:lnTo>
                    <a:lnTo>
                      <a:pt x="179" y="500"/>
                    </a:lnTo>
                    <a:lnTo>
                      <a:pt x="166" y="495"/>
                    </a:lnTo>
                    <a:lnTo>
                      <a:pt x="153" y="489"/>
                    </a:lnTo>
                    <a:lnTo>
                      <a:pt x="142" y="484"/>
                    </a:lnTo>
                    <a:lnTo>
                      <a:pt x="130" y="477"/>
                    </a:lnTo>
                    <a:lnTo>
                      <a:pt x="118" y="470"/>
                    </a:lnTo>
                    <a:lnTo>
                      <a:pt x="107" y="461"/>
                    </a:lnTo>
                    <a:lnTo>
                      <a:pt x="96" y="453"/>
                    </a:lnTo>
                    <a:lnTo>
                      <a:pt x="86" y="445"/>
                    </a:lnTo>
                    <a:lnTo>
                      <a:pt x="77" y="436"/>
                    </a:lnTo>
                    <a:lnTo>
                      <a:pt x="67" y="426"/>
                    </a:lnTo>
                    <a:lnTo>
                      <a:pt x="59" y="416"/>
                    </a:lnTo>
                    <a:lnTo>
                      <a:pt x="50" y="406"/>
                    </a:lnTo>
                    <a:lnTo>
                      <a:pt x="43" y="395"/>
                    </a:lnTo>
                    <a:lnTo>
                      <a:pt x="36" y="385"/>
                    </a:lnTo>
                    <a:lnTo>
                      <a:pt x="29" y="373"/>
                    </a:lnTo>
                    <a:lnTo>
                      <a:pt x="23" y="362"/>
                    </a:lnTo>
                    <a:lnTo>
                      <a:pt x="18" y="350"/>
                    </a:lnTo>
                    <a:lnTo>
                      <a:pt x="14" y="338"/>
                    </a:lnTo>
                    <a:lnTo>
                      <a:pt x="9" y="325"/>
                    </a:lnTo>
                    <a:lnTo>
                      <a:pt x="7" y="314"/>
                    </a:lnTo>
                    <a:lnTo>
                      <a:pt x="3" y="300"/>
                    </a:lnTo>
                    <a:lnTo>
                      <a:pt x="2" y="287"/>
                    </a:lnTo>
                    <a:lnTo>
                      <a:pt x="1" y="274"/>
                    </a:lnTo>
                    <a:lnTo>
                      <a:pt x="0" y="260"/>
                    </a:lnTo>
                    <a:lnTo>
                      <a:pt x="1" y="247"/>
                    </a:lnTo>
                    <a:lnTo>
                      <a:pt x="2" y="234"/>
                    </a:lnTo>
                    <a:lnTo>
                      <a:pt x="3" y="220"/>
                    </a:lnTo>
                    <a:lnTo>
                      <a:pt x="7" y="208"/>
                    </a:lnTo>
                    <a:lnTo>
                      <a:pt x="9" y="196"/>
                    </a:lnTo>
                    <a:lnTo>
                      <a:pt x="14" y="183"/>
                    </a:lnTo>
                    <a:lnTo>
                      <a:pt x="18" y="171"/>
                    </a:lnTo>
                    <a:lnTo>
                      <a:pt x="23" y="159"/>
                    </a:lnTo>
                    <a:lnTo>
                      <a:pt x="29" y="148"/>
                    </a:lnTo>
                    <a:lnTo>
                      <a:pt x="36" y="137"/>
                    </a:lnTo>
                    <a:lnTo>
                      <a:pt x="43" y="126"/>
                    </a:lnTo>
                    <a:lnTo>
                      <a:pt x="50" y="114"/>
                    </a:lnTo>
                    <a:lnTo>
                      <a:pt x="59" y="105"/>
                    </a:lnTo>
                    <a:lnTo>
                      <a:pt x="67" y="95"/>
                    </a:lnTo>
                    <a:lnTo>
                      <a:pt x="77" y="85"/>
                    </a:lnTo>
                    <a:lnTo>
                      <a:pt x="86" y="76"/>
                    </a:lnTo>
                    <a:lnTo>
                      <a:pt x="96" y="68"/>
                    </a:lnTo>
                    <a:lnTo>
                      <a:pt x="107" y="60"/>
                    </a:lnTo>
                    <a:lnTo>
                      <a:pt x="118" y="52"/>
                    </a:lnTo>
                    <a:lnTo>
                      <a:pt x="130" y="45"/>
                    </a:lnTo>
                    <a:lnTo>
                      <a:pt x="142" y="38"/>
                    </a:lnTo>
                    <a:lnTo>
                      <a:pt x="153" y="32"/>
                    </a:lnTo>
                    <a:lnTo>
                      <a:pt x="166" y="26"/>
                    </a:lnTo>
                    <a:lnTo>
                      <a:pt x="179" y="20"/>
                    </a:lnTo>
                    <a:lnTo>
                      <a:pt x="193" y="15"/>
                    </a:lnTo>
                    <a:lnTo>
                      <a:pt x="206" y="12"/>
                    </a:lnTo>
                    <a:lnTo>
                      <a:pt x="220" y="8"/>
                    </a:lnTo>
                    <a:lnTo>
                      <a:pt x="235" y="5"/>
                    </a:lnTo>
                    <a:lnTo>
                      <a:pt x="249" y="4"/>
                    </a:lnTo>
                    <a:lnTo>
                      <a:pt x="264" y="1"/>
                    </a:lnTo>
                    <a:lnTo>
                      <a:pt x="278" y="0"/>
                    </a:lnTo>
                    <a:lnTo>
                      <a:pt x="293" y="0"/>
                    </a:lnTo>
                    <a:lnTo>
                      <a:pt x="308" y="0"/>
                    </a:lnTo>
                    <a:lnTo>
                      <a:pt x="324" y="1"/>
                    </a:lnTo>
                    <a:lnTo>
                      <a:pt x="339" y="4"/>
                    </a:lnTo>
                    <a:lnTo>
                      <a:pt x="353" y="5"/>
                    </a:lnTo>
                    <a:lnTo>
                      <a:pt x="367" y="8"/>
                    </a:lnTo>
                    <a:lnTo>
                      <a:pt x="381" y="12"/>
                    </a:lnTo>
                    <a:lnTo>
                      <a:pt x="395" y="15"/>
                    </a:lnTo>
                    <a:lnTo>
                      <a:pt x="408" y="20"/>
                    </a:lnTo>
                    <a:lnTo>
                      <a:pt x="421" y="26"/>
                    </a:lnTo>
                    <a:lnTo>
                      <a:pt x="433" y="32"/>
                    </a:lnTo>
                    <a:lnTo>
                      <a:pt x="446" y="38"/>
                    </a:lnTo>
                    <a:lnTo>
                      <a:pt x="458" y="45"/>
                    </a:lnTo>
                    <a:lnTo>
                      <a:pt x="469" y="52"/>
                    </a:lnTo>
                    <a:lnTo>
                      <a:pt x="481" y="60"/>
                    </a:lnTo>
                    <a:lnTo>
                      <a:pt x="491" y="68"/>
                    </a:lnTo>
                    <a:lnTo>
                      <a:pt x="501" y="76"/>
                    </a:lnTo>
                    <a:lnTo>
                      <a:pt x="511" y="85"/>
                    </a:lnTo>
                    <a:lnTo>
                      <a:pt x="521" y="95"/>
                    </a:lnTo>
                    <a:lnTo>
                      <a:pt x="529" y="105"/>
                    </a:lnTo>
                    <a:lnTo>
                      <a:pt x="537" y="114"/>
                    </a:lnTo>
                    <a:lnTo>
                      <a:pt x="545" y="126"/>
                    </a:lnTo>
                    <a:lnTo>
                      <a:pt x="552" y="137"/>
                    </a:lnTo>
                    <a:lnTo>
                      <a:pt x="558" y="148"/>
                    </a:lnTo>
                    <a:lnTo>
                      <a:pt x="564" y="159"/>
                    </a:lnTo>
                    <a:lnTo>
                      <a:pt x="570" y="171"/>
                    </a:lnTo>
                    <a:lnTo>
                      <a:pt x="574" y="183"/>
                    </a:lnTo>
                    <a:lnTo>
                      <a:pt x="578" y="196"/>
                    </a:lnTo>
                    <a:lnTo>
                      <a:pt x="581" y="208"/>
                    </a:lnTo>
                    <a:lnTo>
                      <a:pt x="584" y="220"/>
                    </a:lnTo>
                    <a:lnTo>
                      <a:pt x="586" y="234"/>
                    </a:lnTo>
                    <a:lnTo>
                      <a:pt x="587" y="247"/>
                    </a:lnTo>
                    <a:lnTo>
                      <a:pt x="587" y="260"/>
                    </a:lnTo>
                    <a:lnTo>
                      <a:pt x="587" y="274"/>
                    </a:lnTo>
                    <a:lnTo>
                      <a:pt x="586" y="287"/>
                    </a:lnTo>
                    <a:lnTo>
                      <a:pt x="584" y="300"/>
                    </a:lnTo>
                    <a:lnTo>
                      <a:pt x="581" y="314"/>
                    </a:lnTo>
                    <a:lnTo>
                      <a:pt x="578" y="325"/>
                    </a:lnTo>
                    <a:lnTo>
                      <a:pt x="574" y="338"/>
                    </a:lnTo>
                    <a:lnTo>
                      <a:pt x="570" y="350"/>
                    </a:lnTo>
                    <a:lnTo>
                      <a:pt x="564" y="362"/>
                    </a:lnTo>
                    <a:lnTo>
                      <a:pt x="558" y="373"/>
                    </a:lnTo>
                    <a:lnTo>
                      <a:pt x="552" y="385"/>
                    </a:lnTo>
                    <a:lnTo>
                      <a:pt x="545" y="395"/>
                    </a:lnTo>
                    <a:lnTo>
                      <a:pt x="537" y="406"/>
                    </a:lnTo>
                    <a:lnTo>
                      <a:pt x="529" y="416"/>
                    </a:lnTo>
                    <a:lnTo>
                      <a:pt x="521" y="426"/>
                    </a:lnTo>
                    <a:lnTo>
                      <a:pt x="511" y="436"/>
                    </a:lnTo>
                    <a:lnTo>
                      <a:pt x="501" y="445"/>
                    </a:lnTo>
                    <a:lnTo>
                      <a:pt x="491" y="453"/>
                    </a:lnTo>
                    <a:lnTo>
                      <a:pt x="481" y="461"/>
                    </a:lnTo>
                    <a:lnTo>
                      <a:pt x="469" y="470"/>
                    </a:lnTo>
                    <a:lnTo>
                      <a:pt x="458" y="477"/>
                    </a:lnTo>
                    <a:lnTo>
                      <a:pt x="446" y="484"/>
                    </a:lnTo>
                    <a:lnTo>
                      <a:pt x="433" y="489"/>
                    </a:lnTo>
                    <a:lnTo>
                      <a:pt x="421" y="495"/>
                    </a:lnTo>
                    <a:lnTo>
                      <a:pt x="408" y="500"/>
                    </a:lnTo>
                    <a:lnTo>
                      <a:pt x="395" y="505"/>
                    </a:lnTo>
                    <a:lnTo>
                      <a:pt x="381" y="509"/>
                    </a:lnTo>
                    <a:lnTo>
                      <a:pt x="367" y="513"/>
                    </a:lnTo>
                    <a:lnTo>
                      <a:pt x="353" y="516"/>
                    </a:lnTo>
                    <a:lnTo>
                      <a:pt x="339" y="517"/>
                    </a:lnTo>
                    <a:lnTo>
                      <a:pt x="324" y="520"/>
                    </a:lnTo>
                    <a:lnTo>
                      <a:pt x="308" y="521"/>
                    </a:lnTo>
                    <a:lnTo>
                      <a:pt x="293" y="521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3" name="Freeform 22">
                <a:extLst>
                  <a:ext uri="{FF2B5EF4-FFF2-40B4-BE49-F238E27FC236}">
                    <a16:creationId xmlns:a16="http://schemas.microsoft.com/office/drawing/2014/main" xmlns="" id="{1148D578-35E3-46C2-AB40-43928978DD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64263" y="4738688"/>
                <a:ext cx="98425" cy="85725"/>
              </a:xfrm>
              <a:custGeom>
                <a:avLst/>
                <a:gdLst>
                  <a:gd name="T0" fmla="*/ 195 w 432"/>
                  <a:gd name="T1" fmla="*/ 382 h 383"/>
                  <a:gd name="T2" fmla="*/ 152 w 432"/>
                  <a:gd name="T3" fmla="*/ 374 h 383"/>
                  <a:gd name="T4" fmla="*/ 113 w 432"/>
                  <a:gd name="T5" fmla="*/ 360 h 383"/>
                  <a:gd name="T6" fmla="*/ 79 w 432"/>
                  <a:gd name="T7" fmla="*/ 339 h 383"/>
                  <a:gd name="T8" fmla="*/ 50 w 432"/>
                  <a:gd name="T9" fmla="*/ 314 h 383"/>
                  <a:gd name="T10" fmla="*/ 27 w 432"/>
                  <a:gd name="T11" fmla="*/ 283 h 383"/>
                  <a:gd name="T12" fmla="*/ 11 w 432"/>
                  <a:gd name="T13" fmla="*/ 248 h 383"/>
                  <a:gd name="T14" fmla="*/ 1 w 432"/>
                  <a:gd name="T15" fmla="*/ 211 h 383"/>
                  <a:gd name="T16" fmla="*/ 1 w 432"/>
                  <a:gd name="T17" fmla="*/ 173 h 383"/>
                  <a:gd name="T18" fmla="*/ 11 w 432"/>
                  <a:gd name="T19" fmla="*/ 135 h 383"/>
                  <a:gd name="T20" fmla="*/ 27 w 432"/>
                  <a:gd name="T21" fmla="*/ 101 h 383"/>
                  <a:gd name="T22" fmla="*/ 50 w 432"/>
                  <a:gd name="T23" fmla="*/ 70 h 383"/>
                  <a:gd name="T24" fmla="*/ 79 w 432"/>
                  <a:gd name="T25" fmla="*/ 45 h 383"/>
                  <a:gd name="T26" fmla="*/ 113 w 432"/>
                  <a:gd name="T27" fmla="*/ 24 h 383"/>
                  <a:gd name="T28" fmla="*/ 152 w 432"/>
                  <a:gd name="T29" fmla="*/ 10 h 383"/>
                  <a:gd name="T30" fmla="*/ 195 w 432"/>
                  <a:gd name="T31" fmla="*/ 2 h 383"/>
                  <a:gd name="T32" fmla="*/ 238 w 432"/>
                  <a:gd name="T33" fmla="*/ 2 h 383"/>
                  <a:gd name="T34" fmla="*/ 281 w 432"/>
                  <a:gd name="T35" fmla="*/ 10 h 383"/>
                  <a:gd name="T36" fmla="*/ 319 w 432"/>
                  <a:gd name="T37" fmla="*/ 24 h 383"/>
                  <a:gd name="T38" fmla="*/ 353 w 432"/>
                  <a:gd name="T39" fmla="*/ 45 h 383"/>
                  <a:gd name="T40" fmla="*/ 382 w 432"/>
                  <a:gd name="T41" fmla="*/ 70 h 383"/>
                  <a:gd name="T42" fmla="*/ 406 w 432"/>
                  <a:gd name="T43" fmla="*/ 101 h 383"/>
                  <a:gd name="T44" fmla="*/ 422 w 432"/>
                  <a:gd name="T45" fmla="*/ 135 h 383"/>
                  <a:gd name="T46" fmla="*/ 431 w 432"/>
                  <a:gd name="T47" fmla="*/ 173 h 383"/>
                  <a:gd name="T48" fmla="*/ 431 w 432"/>
                  <a:gd name="T49" fmla="*/ 211 h 383"/>
                  <a:gd name="T50" fmla="*/ 422 w 432"/>
                  <a:gd name="T51" fmla="*/ 248 h 383"/>
                  <a:gd name="T52" fmla="*/ 406 w 432"/>
                  <a:gd name="T53" fmla="*/ 283 h 383"/>
                  <a:gd name="T54" fmla="*/ 382 w 432"/>
                  <a:gd name="T55" fmla="*/ 314 h 383"/>
                  <a:gd name="T56" fmla="*/ 353 w 432"/>
                  <a:gd name="T57" fmla="*/ 339 h 383"/>
                  <a:gd name="T58" fmla="*/ 319 w 432"/>
                  <a:gd name="T59" fmla="*/ 360 h 383"/>
                  <a:gd name="T60" fmla="*/ 281 w 432"/>
                  <a:gd name="T61" fmla="*/ 374 h 383"/>
                  <a:gd name="T62" fmla="*/ 238 w 432"/>
                  <a:gd name="T63" fmla="*/ 382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2" h="383">
                    <a:moveTo>
                      <a:pt x="217" y="383"/>
                    </a:moveTo>
                    <a:lnTo>
                      <a:pt x="195" y="382"/>
                    </a:lnTo>
                    <a:lnTo>
                      <a:pt x="173" y="379"/>
                    </a:lnTo>
                    <a:lnTo>
                      <a:pt x="152" y="374"/>
                    </a:lnTo>
                    <a:lnTo>
                      <a:pt x="132" y="368"/>
                    </a:lnTo>
                    <a:lnTo>
                      <a:pt x="113" y="360"/>
                    </a:lnTo>
                    <a:lnTo>
                      <a:pt x="96" y="351"/>
                    </a:lnTo>
                    <a:lnTo>
                      <a:pt x="79" y="339"/>
                    </a:lnTo>
                    <a:lnTo>
                      <a:pt x="64" y="328"/>
                    </a:lnTo>
                    <a:lnTo>
                      <a:pt x="50" y="314"/>
                    </a:lnTo>
                    <a:lnTo>
                      <a:pt x="37" y="298"/>
                    </a:lnTo>
                    <a:lnTo>
                      <a:pt x="27" y="283"/>
                    </a:lnTo>
                    <a:lnTo>
                      <a:pt x="18" y="266"/>
                    </a:lnTo>
                    <a:lnTo>
                      <a:pt x="11" y="248"/>
                    </a:lnTo>
                    <a:lnTo>
                      <a:pt x="5" y="231"/>
                    </a:lnTo>
                    <a:lnTo>
                      <a:pt x="1" y="211"/>
                    </a:lnTo>
                    <a:lnTo>
                      <a:pt x="0" y="192"/>
                    </a:lnTo>
                    <a:lnTo>
                      <a:pt x="1" y="173"/>
                    </a:lnTo>
                    <a:lnTo>
                      <a:pt x="5" y="153"/>
                    </a:lnTo>
                    <a:lnTo>
                      <a:pt x="11" y="135"/>
                    </a:lnTo>
                    <a:lnTo>
                      <a:pt x="18" y="118"/>
                    </a:lnTo>
                    <a:lnTo>
                      <a:pt x="27" y="101"/>
                    </a:lnTo>
                    <a:lnTo>
                      <a:pt x="37" y="85"/>
                    </a:lnTo>
                    <a:lnTo>
                      <a:pt x="50" y="70"/>
                    </a:lnTo>
                    <a:lnTo>
                      <a:pt x="64" y="56"/>
                    </a:lnTo>
                    <a:lnTo>
                      <a:pt x="79" y="45"/>
                    </a:lnTo>
                    <a:lnTo>
                      <a:pt x="96" y="33"/>
                    </a:lnTo>
                    <a:lnTo>
                      <a:pt x="113" y="24"/>
                    </a:lnTo>
                    <a:lnTo>
                      <a:pt x="132" y="16"/>
                    </a:lnTo>
                    <a:lnTo>
                      <a:pt x="152" y="10"/>
                    </a:lnTo>
                    <a:lnTo>
                      <a:pt x="173" y="5"/>
                    </a:lnTo>
                    <a:lnTo>
                      <a:pt x="195" y="2"/>
                    </a:lnTo>
                    <a:lnTo>
                      <a:pt x="217" y="0"/>
                    </a:lnTo>
                    <a:lnTo>
                      <a:pt x="238" y="2"/>
                    </a:lnTo>
                    <a:lnTo>
                      <a:pt x="260" y="5"/>
                    </a:lnTo>
                    <a:lnTo>
                      <a:pt x="281" y="10"/>
                    </a:lnTo>
                    <a:lnTo>
                      <a:pt x="300" y="16"/>
                    </a:lnTo>
                    <a:lnTo>
                      <a:pt x="319" y="24"/>
                    </a:lnTo>
                    <a:lnTo>
                      <a:pt x="337" y="33"/>
                    </a:lnTo>
                    <a:lnTo>
                      <a:pt x="353" y="45"/>
                    </a:lnTo>
                    <a:lnTo>
                      <a:pt x="368" y="56"/>
                    </a:lnTo>
                    <a:lnTo>
                      <a:pt x="382" y="70"/>
                    </a:lnTo>
                    <a:lnTo>
                      <a:pt x="395" y="85"/>
                    </a:lnTo>
                    <a:lnTo>
                      <a:pt x="406" y="101"/>
                    </a:lnTo>
                    <a:lnTo>
                      <a:pt x="415" y="118"/>
                    </a:lnTo>
                    <a:lnTo>
                      <a:pt x="422" y="135"/>
                    </a:lnTo>
                    <a:lnTo>
                      <a:pt x="428" y="153"/>
                    </a:lnTo>
                    <a:lnTo>
                      <a:pt x="431" y="173"/>
                    </a:lnTo>
                    <a:lnTo>
                      <a:pt x="432" y="192"/>
                    </a:lnTo>
                    <a:lnTo>
                      <a:pt x="431" y="211"/>
                    </a:lnTo>
                    <a:lnTo>
                      <a:pt x="428" y="231"/>
                    </a:lnTo>
                    <a:lnTo>
                      <a:pt x="422" y="248"/>
                    </a:lnTo>
                    <a:lnTo>
                      <a:pt x="415" y="266"/>
                    </a:lnTo>
                    <a:lnTo>
                      <a:pt x="406" y="283"/>
                    </a:lnTo>
                    <a:lnTo>
                      <a:pt x="395" y="298"/>
                    </a:lnTo>
                    <a:lnTo>
                      <a:pt x="382" y="314"/>
                    </a:lnTo>
                    <a:lnTo>
                      <a:pt x="368" y="328"/>
                    </a:lnTo>
                    <a:lnTo>
                      <a:pt x="353" y="339"/>
                    </a:lnTo>
                    <a:lnTo>
                      <a:pt x="337" y="351"/>
                    </a:lnTo>
                    <a:lnTo>
                      <a:pt x="319" y="360"/>
                    </a:lnTo>
                    <a:lnTo>
                      <a:pt x="300" y="368"/>
                    </a:lnTo>
                    <a:lnTo>
                      <a:pt x="281" y="374"/>
                    </a:lnTo>
                    <a:lnTo>
                      <a:pt x="260" y="379"/>
                    </a:lnTo>
                    <a:lnTo>
                      <a:pt x="238" y="382"/>
                    </a:lnTo>
                    <a:lnTo>
                      <a:pt x="217" y="383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4" name="Freeform 23">
                <a:extLst>
                  <a:ext uri="{FF2B5EF4-FFF2-40B4-BE49-F238E27FC236}">
                    <a16:creationId xmlns:a16="http://schemas.microsoft.com/office/drawing/2014/main" xmlns="" id="{BC8D5E64-B4EF-406A-96E2-1238055DE6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99250" y="3633788"/>
                <a:ext cx="61913" cy="55563"/>
              </a:xfrm>
              <a:custGeom>
                <a:avLst/>
                <a:gdLst>
                  <a:gd name="T0" fmla="*/ 123 w 276"/>
                  <a:gd name="T1" fmla="*/ 244 h 245"/>
                  <a:gd name="T2" fmla="*/ 96 w 276"/>
                  <a:gd name="T3" fmla="*/ 239 h 245"/>
                  <a:gd name="T4" fmla="*/ 72 w 276"/>
                  <a:gd name="T5" fmla="*/ 230 h 245"/>
                  <a:gd name="T6" fmla="*/ 50 w 276"/>
                  <a:gd name="T7" fmla="*/ 217 h 245"/>
                  <a:gd name="T8" fmla="*/ 31 w 276"/>
                  <a:gd name="T9" fmla="*/ 200 h 245"/>
                  <a:gd name="T10" fmla="*/ 16 w 276"/>
                  <a:gd name="T11" fmla="*/ 181 h 245"/>
                  <a:gd name="T12" fmla="*/ 5 w 276"/>
                  <a:gd name="T13" fmla="*/ 159 h 245"/>
                  <a:gd name="T14" fmla="*/ 1 w 276"/>
                  <a:gd name="T15" fmla="*/ 135 h 245"/>
                  <a:gd name="T16" fmla="*/ 1 w 276"/>
                  <a:gd name="T17" fmla="*/ 110 h 245"/>
                  <a:gd name="T18" fmla="*/ 5 w 276"/>
                  <a:gd name="T19" fmla="*/ 86 h 245"/>
                  <a:gd name="T20" fmla="*/ 16 w 276"/>
                  <a:gd name="T21" fmla="*/ 64 h 245"/>
                  <a:gd name="T22" fmla="*/ 31 w 276"/>
                  <a:gd name="T23" fmla="*/ 45 h 245"/>
                  <a:gd name="T24" fmla="*/ 50 w 276"/>
                  <a:gd name="T25" fmla="*/ 28 h 245"/>
                  <a:gd name="T26" fmla="*/ 72 w 276"/>
                  <a:gd name="T27" fmla="*/ 15 h 245"/>
                  <a:gd name="T28" fmla="*/ 96 w 276"/>
                  <a:gd name="T29" fmla="*/ 5 h 245"/>
                  <a:gd name="T30" fmla="*/ 123 w 276"/>
                  <a:gd name="T31" fmla="*/ 1 h 245"/>
                  <a:gd name="T32" fmla="*/ 151 w 276"/>
                  <a:gd name="T33" fmla="*/ 1 h 245"/>
                  <a:gd name="T34" fmla="*/ 179 w 276"/>
                  <a:gd name="T35" fmla="*/ 5 h 245"/>
                  <a:gd name="T36" fmla="*/ 204 w 276"/>
                  <a:gd name="T37" fmla="*/ 15 h 245"/>
                  <a:gd name="T38" fmla="*/ 226 w 276"/>
                  <a:gd name="T39" fmla="*/ 28 h 245"/>
                  <a:gd name="T40" fmla="*/ 244 w 276"/>
                  <a:gd name="T41" fmla="*/ 45 h 245"/>
                  <a:gd name="T42" fmla="*/ 258 w 276"/>
                  <a:gd name="T43" fmla="*/ 64 h 245"/>
                  <a:gd name="T44" fmla="*/ 269 w 276"/>
                  <a:gd name="T45" fmla="*/ 86 h 245"/>
                  <a:gd name="T46" fmla="*/ 275 w 276"/>
                  <a:gd name="T47" fmla="*/ 110 h 245"/>
                  <a:gd name="T48" fmla="*/ 275 w 276"/>
                  <a:gd name="T49" fmla="*/ 135 h 245"/>
                  <a:gd name="T50" fmla="*/ 269 w 276"/>
                  <a:gd name="T51" fmla="*/ 159 h 245"/>
                  <a:gd name="T52" fmla="*/ 258 w 276"/>
                  <a:gd name="T53" fmla="*/ 181 h 245"/>
                  <a:gd name="T54" fmla="*/ 244 w 276"/>
                  <a:gd name="T55" fmla="*/ 200 h 245"/>
                  <a:gd name="T56" fmla="*/ 226 w 276"/>
                  <a:gd name="T57" fmla="*/ 217 h 245"/>
                  <a:gd name="T58" fmla="*/ 204 w 276"/>
                  <a:gd name="T59" fmla="*/ 230 h 245"/>
                  <a:gd name="T60" fmla="*/ 179 w 276"/>
                  <a:gd name="T61" fmla="*/ 239 h 245"/>
                  <a:gd name="T62" fmla="*/ 151 w 276"/>
                  <a:gd name="T63" fmla="*/ 244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6" h="245">
                    <a:moveTo>
                      <a:pt x="137" y="245"/>
                    </a:moveTo>
                    <a:lnTo>
                      <a:pt x="123" y="244"/>
                    </a:lnTo>
                    <a:lnTo>
                      <a:pt x="109" y="242"/>
                    </a:lnTo>
                    <a:lnTo>
                      <a:pt x="96" y="239"/>
                    </a:lnTo>
                    <a:lnTo>
                      <a:pt x="84" y="235"/>
                    </a:lnTo>
                    <a:lnTo>
                      <a:pt x="72" y="230"/>
                    </a:lnTo>
                    <a:lnTo>
                      <a:pt x="60" y="224"/>
                    </a:lnTo>
                    <a:lnTo>
                      <a:pt x="50" y="217"/>
                    </a:lnTo>
                    <a:lnTo>
                      <a:pt x="40" y="209"/>
                    </a:lnTo>
                    <a:lnTo>
                      <a:pt x="31" y="200"/>
                    </a:lnTo>
                    <a:lnTo>
                      <a:pt x="23" y="191"/>
                    </a:lnTo>
                    <a:lnTo>
                      <a:pt x="16" y="181"/>
                    </a:lnTo>
                    <a:lnTo>
                      <a:pt x="10" y="170"/>
                    </a:lnTo>
                    <a:lnTo>
                      <a:pt x="5" y="159"/>
                    </a:lnTo>
                    <a:lnTo>
                      <a:pt x="2" y="148"/>
                    </a:lnTo>
                    <a:lnTo>
                      <a:pt x="1" y="135"/>
                    </a:lnTo>
                    <a:lnTo>
                      <a:pt x="0" y="123"/>
                    </a:lnTo>
                    <a:lnTo>
                      <a:pt x="1" y="110"/>
                    </a:lnTo>
                    <a:lnTo>
                      <a:pt x="2" y="97"/>
                    </a:lnTo>
                    <a:lnTo>
                      <a:pt x="5" y="86"/>
                    </a:lnTo>
                    <a:lnTo>
                      <a:pt x="10" y="75"/>
                    </a:lnTo>
                    <a:lnTo>
                      <a:pt x="16" y="64"/>
                    </a:lnTo>
                    <a:lnTo>
                      <a:pt x="23" y="54"/>
                    </a:lnTo>
                    <a:lnTo>
                      <a:pt x="31" y="45"/>
                    </a:lnTo>
                    <a:lnTo>
                      <a:pt x="40" y="36"/>
                    </a:lnTo>
                    <a:lnTo>
                      <a:pt x="50" y="28"/>
                    </a:lnTo>
                    <a:lnTo>
                      <a:pt x="60" y="21"/>
                    </a:lnTo>
                    <a:lnTo>
                      <a:pt x="72" y="15"/>
                    </a:lnTo>
                    <a:lnTo>
                      <a:pt x="84" y="10"/>
                    </a:lnTo>
                    <a:lnTo>
                      <a:pt x="96" y="5"/>
                    </a:lnTo>
                    <a:lnTo>
                      <a:pt x="109" y="3"/>
                    </a:lnTo>
                    <a:lnTo>
                      <a:pt x="123" y="1"/>
                    </a:lnTo>
                    <a:lnTo>
                      <a:pt x="137" y="0"/>
                    </a:lnTo>
                    <a:lnTo>
                      <a:pt x="151" y="1"/>
                    </a:lnTo>
                    <a:lnTo>
                      <a:pt x="165" y="3"/>
                    </a:lnTo>
                    <a:lnTo>
                      <a:pt x="179" y="5"/>
                    </a:lnTo>
                    <a:lnTo>
                      <a:pt x="191" y="10"/>
                    </a:lnTo>
                    <a:lnTo>
                      <a:pt x="204" y="15"/>
                    </a:lnTo>
                    <a:lnTo>
                      <a:pt x="215" y="21"/>
                    </a:lnTo>
                    <a:lnTo>
                      <a:pt x="226" y="28"/>
                    </a:lnTo>
                    <a:lnTo>
                      <a:pt x="235" y="36"/>
                    </a:lnTo>
                    <a:lnTo>
                      <a:pt x="244" y="45"/>
                    </a:lnTo>
                    <a:lnTo>
                      <a:pt x="253" y="54"/>
                    </a:lnTo>
                    <a:lnTo>
                      <a:pt x="258" y="64"/>
                    </a:lnTo>
                    <a:lnTo>
                      <a:pt x="264" y="75"/>
                    </a:lnTo>
                    <a:lnTo>
                      <a:pt x="269" y="86"/>
                    </a:lnTo>
                    <a:lnTo>
                      <a:pt x="272" y="97"/>
                    </a:lnTo>
                    <a:lnTo>
                      <a:pt x="275" y="110"/>
                    </a:lnTo>
                    <a:lnTo>
                      <a:pt x="276" y="123"/>
                    </a:lnTo>
                    <a:lnTo>
                      <a:pt x="275" y="135"/>
                    </a:lnTo>
                    <a:lnTo>
                      <a:pt x="272" y="148"/>
                    </a:lnTo>
                    <a:lnTo>
                      <a:pt x="269" y="159"/>
                    </a:lnTo>
                    <a:lnTo>
                      <a:pt x="264" y="170"/>
                    </a:lnTo>
                    <a:lnTo>
                      <a:pt x="258" y="181"/>
                    </a:lnTo>
                    <a:lnTo>
                      <a:pt x="253" y="191"/>
                    </a:lnTo>
                    <a:lnTo>
                      <a:pt x="244" y="200"/>
                    </a:lnTo>
                    <a:lnTo>
                      <a:pt x="235" y="209"/>
                    </a:lnTo>
                    <a:lnTo>
                      <a:pt x="226" y="217"/>
                    </a:lnTo>
                    <a:lnTo>
                      <a:pt x="215" y="224"/>
                    </a:lnTo>
                    <a:lnTo>
                      <a:pt x="204" y="230"/>
                    </a:lnTo>
                    <a:lnTo>
                      <a:pt x="191" y="235"/>
                    </a:lnTo>
                    <a:lnTo>
                      <a:pt x="179" y="239"/>
                    </a:lnTo>
                    <a:lnTo>
                      <a:pt x="165" y="242"/>
                    </a:lnTo>
                    <a:lnTo>
                      <a:pt x="151" y="244"/>
                    </a:lnTo>
                    <a:lnTo>
                      <a:pt x="137" y="245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5" name="Freeform 24">
                <a:extLst>
                  <a:ext uri="{FF2B5EF4-FFF2-40B4-BE49-F238E27FC236}">
                    <a16:creationId xmlns:a16="http://schemas.microsoft.com/office/drawing/2014/main" xmlns="" id="{891EA1D6-3300-47D0-82BD-425ABA6D52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18388" y="3411538"/>
                <a:ext cx="133350" cy="117475"/>
              </a:xfrm>
              <a:custGeom>
                <a:avLst/>
                <a:gdLst>
                  <a:gd name="T0" fmla="*/ 263 w 587"/>
                  <a:gd name="T1" fmla="*/ 519 h 520"/>
                  <a:gd name="T2" fmla="*/ 220 w 587"/>
                  <a:gd name="T3" fmla="*/ 512 h 520"/>
                  <a:gd name="T4" fmla="*/ 179 w 587"/>
                  <a:gd name="T5" fmla="*/ 499 h 520"/>
                  <a:gd name="T6" fmla="*/ 141 w 587"/>
                  <a:gd name="T7" fmla="*/ 483 h 520"/>
                  <a:gd name="T8" fmla="*/ 107 w 587"/>
                  <a:gd name="T9" fmla="*/ 461 h 520"/>
                  <a:gd name="T10" fmla="*/ 77 w 587"/>
                  <a:gd name="T11" fmla="*/ 435 h 520"/>
                  <a:gd name="T12" fmla="*/ 50 w 587"/>
                  <a:gd name="T13" fmla="*/ 405 h 520"/>
                  <a:gd name="T14" fmla="*/ 29 w 587"/>
                  <a:gd name="T15" fmla="*/ 372 h 520"/>
                  <a:gd name="T16" fmla="*/ 14 w 587"/>
                  <a:gd name="T17" fmla="*/ 337 h 520"/>
                  <a:gd name="T18" fmla="*/ 3 w 587"/>
                  <a:gd name="T19" fmla="*/ 299 h 520"/>
                  <a:gd name="T20" fmla="*/ 0 w 587"/>
                  <a:gd name="T21" fmla="*/ 259 h 520"/>
                  <a:gd name="T22" fmla="*/ 3 w 587"/>
                  <a:gd name="T23" fmla="*/ 220 h 520"/>
                  <a:gd name="T24" fmla="*/ 14 w 587"/>
                  <a:gd name="T25" fmla="*/ 182 h 520"/>
                  <a:gd name="T26" fmla="*/ 29 w 587"/>
                  <a:gd name="T27" fmla="*/ 146 h 520"/>
                  <a:gd name="T28" fmla="*/ 50 w 587"/>
                  <a:gd name="T29" fmla="*/ 114 h 520"/>
                  <a:gd name="T30" fmla="*/ 77 w 587"/>
                  <a:gd name="T31" fmla="*/ 85 h 520"/>
                  <a:gd name="T32" fmla="*/ 107 w 587"/>
                  <a:gd name="T33" fmla="*/ 59 h 520"/>
                  <a:gd name="T34" fmla="*/ 141 w 587"/>
                  <a:gd name="T35" fmla="*/ 37 h 520"/>
                  <a:gd name="T36" fmla="*/ 179 w 587"/>
                  <a:gd name="T37" fmla="*/ 19 h 520"/>
                  <a:gd name="T38" fmla="*/ 220 w 587"/>
                  <a:gd name="T39" fmla="*/ 8 h 520"/>
                  <a:gd name="T40" fmla="*/ 263 w 587"/>
                  <a:gd name="T41" fmla="*/ 1 h 520"/>
                  <a:gd name="T42" fmla="*/ 309 w 587"/>
                  <a:gd name="T43" fmla="*/ 0 h 520"/>
                  <a:gd name="T44" fmla="*/ 353 w 587"/>
                  <a:gd name="T45" fmla="*/ 4 h 520"/>
                  <a:gd name="T46" fmla="*/ 395 w 587"/>
                  <a:gd name="T47" fmla="*/ 15 h 520"/>
                  <a:gd name="T48" fmla="*/ 434 w 587"/>
                  <a:gd name="T49" fmla="*/ 31 h 520"/>
                  <a:gd name="T50" fmla="*/ 470 w 587"/>
                  <a:gd name="T51" fmla="*/ 51 h 520"/>
                  <a:gd name="T52" fmla="*/ 501 w 587"/>
                  <a:gd name="T53" fmla="*/ 75 h 520"/>
                  <a:gd name="T54" fmla="*/ 529 w 587"/>
                  <a:gd name="T55" fmla="*/ 104 h 520"/>
                  <a:gd name="T56" fmla="*/ 551 w 587"/>
                  <a:gd name="T57" fmla="*/ 136 h 520"/>
                  <a:gd name="T58" fmla="*/ 570 w 587"/>
                  <a:gd name="T59" fmla="*/ 170 h 520"/>
                  <a:gd name="T60" fmla="*/ 582 w 587"/>
                  <a:gd name="T61" fmla="*/ 207 h 520"/>
                  <a:gd name="T62" fmla="*/ 587 w 587"/>
                  <a:gd name="T63" fmla="*/ 246 h 520"/>
                  <a:gd name="T64" fmla="*/ 586 w 587"/>
                  <a:gd name="T65" fmla="*/ 286 h 520"/>
                  <a:gd name="T66" fmla="*/ 578 w 587"/>
                  <a:gd name="T67" fmla="*/ 324 h 520"/>
                  <a:gd name="T68" fmla="*/ 564 w 587"/>
                  <a:gd name="T69" fmla="*/ 361 h 520"/>
                  <a:gd name="T70" fmla="*/ 544 w 587"/>
                  <a:gd name="T71" fmla="*/ 394 h 520"/>
                  <a:gd name="T72" fmla="*/ 520 w 587"/>
                  <a:gd name="T73" fmla="*/ 426 h 520"/>
                  <a:gd name="T74" fmla="*/ 491 w 587"/>
                  <a:gd name="T75" fmla="*/ 453 h 520"/>
                  <a:gd name="T76" fmla="*/ 458 w 587"/>
                  <a:gd name="T77" fmla="*/ 476 h 520"/>
                  <a:gd name="T78" fmla="*/ 421 w 587"/>
                  <a:gd name="T79" fmla="*/ 494 h 520"/>
                  <a:gd name="T80" fmla="*/ 381 w 587"/>
                  <a:gd name="T81" fmla="*/ 508 h 520"/>
                  <a:gd name="T82" fmla="*/ 338 w 587"/>
                  <a:gd name="T83" fmla="*/ 517 h 520"/>
                  <a:gd name="T84" fmla="*/ 294 w 587"/>
                  <a:gd name="T85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87" h="520">
                    <a:moveTo>
                      <a:pt x="294" y="520"/>
                    </a:moveTo>
                    <a:lnTo>
                      <a:pt x="279" y="520"/>
                    </a:lnTo>
                    <a:lnTo>
                      <a:pt x="263" y="519"/>
                    </a:lnTo>
                    <a:lnTo>
                      <a:pt x="249" y="517"/>
                    </a:lnTo>
                    <a:lnTo>
                      <a:pt x="234" y="514"/>
                    </a:lnTo>
                    <a:lnTo>
                      <a:pt x="220" y="512"/>
                    </a:lnTo>
                    <a:lnTo>
                      <a:pt x="206" y="508"/>
                    </a:lnTo>
                    <a:lnTo>
                      <a:pt x="192" y="504"/>
                    </a:lnTo>
                    <a:lnTo>
                      <a:pt x="179" y="499"/>
                    </a:lnTo>
                    <a:lnTo>
                      <a:pt x="167" y="494"/>
                    </a:lnTo>
                    <a:lnTo>
                      <a:pt x="154" y="489"/>
                    </a:lnTo>
                    <a:lnTo>
                      <a:pt x="141" y="483"/>
                    </a:lnTo>
                    <a:lnTo>
                      <a:pt x="129" y="476"/>
                    </a:lnTo>
                    <a:lnTo>
                      <a:pt x="118" y="468"/>
                    </a:lnTo>
                    <a:lnTo>
                      <a:pt x="107" y="461"/>
                    </a:lnTo>
                    <a:lnTo>
                      <a:pt x="97" y="453"/>
                    </a:lnTo>
                    <a:lnTo>
                      <a:pt x="86" y="443"/>
                    </a:lnTo>
                    <a:lnTo>
                      <a:pt x="77" y="435"/>
                    </a:lnTo>
                    <a:lnTo>
                      <a:pt x="68" y="426"/>
                    </a:lnTo>
                    <a:lnTo>
                      <a:pt x="58" y="415"/>
                    </a:lnTo>
                    <a:lnTo>
                      <a:pt x="50" y="405"/>
                    </a:lnTo>
                    <a:lnTo>
                      <a:pt x="43" y="394"/>
                    </a:lnTo>
                    <a:lnTo>
                      <a:pt x="36" y="384"/>
                    </a:lnTo>
                    <a:lnTo>
                      <a:pt x="29" y="372"/>
                    </a:lnTo>
                    <a:lnTo>
                      <a:pt x="23" y="361"/>
                    </a:lnTo>
                    <a:lnTo>
                      <a:pt x="17" y="349"/>
                    </a:lnTo>
                    <a:lnTo>
                      <a:pt x="14" y="337"/>
                    </a:lnTo>
                    <a:lnTo>
                      <a:pt x="9" y="324"/>
                    </a:lnTo>
                    <a:lnTo>
                      <a:pt x="6" y="312"/>
                    </a:lnTo>
                    <a:lnTo>
                      <a:pt x="3" y="299"/>
                    </a:lnTo>
                    <a:lnTo>
                      <a:pt x="1" y="286"/>
                    </a:lnTo>
                    <a:lnTo>
                      <a:pt x="1" y="273"/>
                    </a:lnTo>
                    <a:lnTo>
                      <a:pt x="0" y="259"/>
                    </a:lnTo>
                    <a:lnTo>
                      <a:pt x="1" y="246"/>
                    </a:lnTo>
                    <a:lnTo>
                      <a:pt x="1" y="234"/>
                    </a:lnTo>
                    <a:lnTo>
                      <a:pt x="3" y="220"/>
                    </a:lnTo>
                    <a:lnTo>
                      <a:pt x="6" y="207"/>
                    </a:lnTo>
                    <a:lnTo>
                      <a:pt x="9" y="194"/>
                    </a:lnTo>
                    <a:lnTo>
                      <a:pt x="14" y="182"/>
                    </a:lnTo>
                    <a:lnTo>
                      <a:pt x="17" y="170"/>
                    </a:lnTo>
                    <a:lnTo>
                      <a:pt x="23" y="158"/>
                    </a:lnTo>
                    <a:lnTo>
                      <a:pt x="29" y="146"/>
                    </a:lnTo>
                    <a:lnTo>
                      <a:pt x="36" y="136"/>
                    </a:lnTo>
                    <a:lnTo>
                      <a:pt x="43" y="124"/>
                    </a:lnTo>
                    <a:lnTo>
                      <a:pt x="50" y="114"/>
                    </a:lnTo>
                    <a:lnTo>
                      <a:pt x="58" y="104"/>
                    </a:lnTo>
                    <a:lnTo>
                      <a:pt x="68" y="94"/>
                    </a:lnTo>
                    <a:lnTo>
                      <a:pt x="77" y="85"/>
                    </a:lnTo>
                    <a:lnTo>
                      <a:pt x="86" y="75"/>
                    </a:lnTo>
                    <a:lnTo>
                      <a:pt x="97" y="67"/>
                    </a:lnTo>
                    <a:lnTo>
                      <a:pt x="107" y="59"/>
                    </a:lnTo>
                    <a:lnTo>
                      <a:pt x="118" y="51"/>
                    </a:lnTo>
                    <a:lnTo>
                      <a:pt x="129" y="44"/>
                    </a:lnTo>
                    <a:lnTo>
                      <a:pt x="141" y="37"/>
                    </a:lnTo>
                    <a:lnTo>
                      <a:pt x="154" y="31"/>
                    </a:lnTo>
                    <a:lnTo>
                      <a:pt x="167" y="25"/>
                    </a:lnTo>
                    <a:lnTo>
                      <a:pt x="179" y="19"/>
                    </a:lnTo>
                    <a:lnTo>
                      <a:pt x="192" y="15"/>
                    </a:lnTo>
                    <a:lnTo>
                      <a:pt x="206" y="11"/>
                    </a:lnTo>
                    <a:lnTo>
                      <a:pt x="220" y="8"/>
                    </a:lnTo>
                    <a:lnTo>
                      <a:pt x="234" y="4"/>
                    </a:lnTo>
                    <a:lnTo>
                      <a:pt x="249" y="2"/>
                    </a:lnTo>
                    <a:lnTo>
                      <a:pt x="263" y="1"/>
                    </a:lnTo>
                    <a:lnTo>
                      <a:pt x="279" y="0"/>
                    </a:lnTo>
                    <a:lnTo>
                      <a:pt x="294" y="0"/>
                    </a:lnTo>
                    <a:lnTo>
                      <a:pt x="309" y="0"/>
                    </a:lnTo>
                    <a:lnTo>
                      <a:pt x="324" y="1"/>
                    </a:lnTo>
                    <a:lnTo>
                      <a:pt x="338" y="2"/>
                    </a:lnTo>
                    <a:lnTo>
                      <a:pt x="353" y="4"/>
                    </a:lnTo>
                    <a:lnTo>
                      <a:pt x="367" y="8"/>
                    </a:lnTo>
                    <a:lnTo>
                      <a:pt x="381" y="11"/>
                    </a:lnTo>
                    <a:lnTo>
                      <a:pt x="395" y="15"/>
                    </a:lnTo>
                    <a:lnTo>
                      <a:pt x="408" y="19"/>
                    </a:lnTo>
                    <a:lnTo>
                      <a:pt x="421" y="25"/>
                    </a:lnTo>
                    <a:lnTo>
                      <a:pt x="434" y="31"/>
                    </a:lnTo>
                    <a:lnTo>
                      <a:pt x="446" y="37"/>
                    </a:lnTo>
                    <a:lnTo>
                      <a:pt x="458" y="44"/>
                    </a:lnTo>
                    <a:lnTo>
                      <a:pt x="470" y="51"/>
                    </a:lnTo>
                    <a:lnTo>
                      <a:pt x="480" y="59"/>
                    </a:lnTo>
                    <a:lnTo>
                      <a:pt x="491" y="67"/>
                    </a:lnTo>
                    <a:lnTo>
                      <a:pt x="501" y="75"/>
                    </a:lnTo>
                    <a:lnTo>
                      <a:pt x="510" y="85"/>
                    </a:lnTo>
                    <a:lnTo>
                      <a:pt x="520" y="94"/>
                    </a:lnTo>
                    <a:lnTo>
                      <a:pt x="529" y="104"/>
                    </a:lnTo>
                    <a:lnTo>
                      <a:pt x="537" y="114"/>
                    </a:lnTo>
                    <a:lnTo>
                      <a:pt x="544" y="124"/>
                    </a:lnTo>
                    <a:lnTo>
                      <a:pt x="551" y="136"/>
                    </a:lnTo>
                    <a:lnTo>
                      <a:pt x="558" y="146"/>
                    </a:lnTo>
                    <a:lnTo>
                      <a:pt x="564" y="158"/>
                    </a:lnTo>
                    <a:lnTo>
                      <a:pt x="570" y="170"/>
                    </a:lnTo>
                    <a:lnTo>
                      <a:pt x="575" y="182"/>
                    </a:lnTo>
                    <a:lnTo>
                      <a:pt x="578" y="194"/>
                    </a:lnTo>
                    <a:lnTo>
                      <a:pt x="582" y="207"/>
                    </a:lnTo>
                    <a:lnTo>
                      <a:pt x="584" y="220"/>
                    </a:lnTo>
                    <a:lnTo>
                      <a:pt x="586" y="234"/>
                    </a:lnTo>
                    <a:lnTo>
                      <a:pt x="587" y="246"/>
                    </a:lnTo>
                    <a:lnTo>
                      <a:pt x="587" y="259"/>
                    </a:lnTo>
                    <a:lnTo>
                      <a:pt x="587" y="273"/>
                    </a:lnTo>
                    <a:lnTo>
                      <a:pt x="586" y="286"/>
                    </a:lnTo>
                    <a:lnTo>
                      <a:pt x="584" y="299"/>
                    </a:lnTo>
                    <a:lnTo>
                      <a:pt x="582" y="312"/>
                    </a:lnTo>
                    <a:lnTo>
                      <a:pt x="578" y="324"/>
                    </a:lnTo>
                    <a:lnTo>
                      <a:pt x="575" y="337"/>
                    </a:lnTo>
                    <a:lnTo>
                      <a:pt x="570" y="349"/>
                    </a:lnTo>
                    <a:lnTo>
                      <a:pt x="564" y="361"/>
                    </a:lnTo>
                    <a:lnTo>
                      <a:pt x="558" y="372"/>
                    </a:lnTo>
                    <a:lnTo>
                      <a:pt x="551" y="384"/>
                    </a:lnTo>
                    <a:lnTo>
                      <a:pt x="544" y="394"/>
                    </a:lnTo>
                    <a:lnTo>
                      <a:pt x="537" y="405"/>
                    </a:lnTo>
                    <a:lnTo>
                      <a:pt x="529" y="415"/>
                    </a:lnTo>
                    <a:lnTo>
                      <a:pt x="520" y="426"/>
                    </a:lnTo>
                    <a:lnTo>
                      <a:pt x="510" y="435"/>
                    </a:lnTo>
                    <a:lnTo>
                      <a:pt x="501" y="443"/>
                    </a:lnTo>
                    <a:lnTo>
                      <a:pt x="491" y="453"/>
                    </a:lnTo>
                    <a:lnTo>
                      <a:pt x="480" y="461"/>
                    </a:lnTo>
                    <a:lnTo>
                      <a:pt x="470" y="468"/>
                    </a:lnTo>
                    <a:lnTo>
                      <a:pt x="458" y="476"/>
                    </a:lnTo>
                    <a:lnTo>
                      <a:pt x="446" y="483"/>
                    </a:lnTo>
                    <a:lnTo>
                      <a:pt x="434" y="489"/>
                    </a:lnTo>
                    <a:lnTo>
                      <a:pt x="421" y="494"/>
                    </a:lnTo>
                    <a:lnTo>
                      <a:pt x="408" y="499"/>
                    </a:lnTo>
                    <a:lnTo>
                      <a:pt x="395" y="504"/>
                    </a:lnTo>
                    <a:lnTo>
                      <a:pt x="381" y="508"/>
                    </a:lnTo>
                    <a:lnTo>
                      <a:pt x="367" y="512"/>
                    </a:lnTo>
                    <a:lnTo>
                      <a:pt x="353" y="514"/>
                    </a:lnTo>
                    <a:lnTo>
                      <a:pt x="338" y="517"/>
                    </a:lnTo>
                    <a:lnTo>
                      <a:pt x="324" y="519"/>
                    </a:lnTo>
                    <a:lnTo>
                      <a:pt x="309" y="520"/>
                    </a:lnTo>
                    <a:lnTo>
                      <a:pt x="294" y="520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6" name="Freeform 25">
                <a:extLst>
                  <a:ext uri="{FF2B5EF4-FFF2-40B4-BE49-F238E27FC236}">
                    <a16:creationId xmlns:a16="http://schemas.microsoft.com/office/drawing/2014/main" xmlns="" id="{1E4E536B-C79E-4B73-8393-8565FCDAA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5950" y="4713288"/>
                <a:ext cx="96838" cy="87313"/>
              </a:xfrm>
              <a:custGeom>
                <a:avLst/>
                <a:gdLst>
                  <a:gd name="T0" fmla="*/ 194 w 432"/>
                  <a:gd name="T1" fmla="*/ 381 h 382"/>
                  <a:gd name="T2" fmla="*/ 152 w 432"/>
                  <a:gd name="T3" fmla="*/ 374 h 382"/>
                  <a:gd name="T4" fmla="*/ 114 w 432"/>
                  <a:gd name="T5" fmla="*/ 359 h 382"/>
                  <a:gd name="T6" fmla="*/ 79 w 432"/>
                  <a:gd name="T7" fmla="*/ 339 h 382"/>
                  <a:gd name="T8" fmla="*/ 49 w 432"/>
                  <a:gd name="T9" fmla="*/ 312 h 382"/>
                  <a:gd name="T10" fmla="*/ 26 w 432"/>
                  <a:gd name="T11" fmla="*/ 282 h 382"/>
                  <a:gd name="T12" fmla="*/ 10 w 432"/>
                  <a:gd name="T13" fmla="*/ 248 h 382"/>
                  <a:gd name="T14" fmla="*/ 2 w 432"/>
                  <a:gd name="T15" fmla="*/ 211 h 382"/>
                  <a:gd name="T16" fmla="*/ 2 w 432"/>
                  <a:gd name="T17" fmla="*/ 172 h 382"/>
                  <a:gd name="T18" fmla="*/ 10 w 432"/>
                  <a:gd name="T19" fmla="*/ 134 h 382"/>
                  <a:gd name="T20" fmla="*/ 26 w 432"/>
                  <a:gd name="T21" fmla="*/ 101 h 382"/>
                  <a:gd name="T22" fmla="*/ 49 w 432"/>
                  <a:gd name="T23" fmla="*/ 69 h 382"/>
                  <a:gd name="T24" fmla="*/ 79 w 432"/>
                  <a:gd name="T25" fmla="*/ 43 h 382"/>
                  <a:gd name="T26" fmla="*/ 114 w 432"/>
                  <a:gd name="T27" fmla="*/ 23 h 382"/>
                  <a:gd name="T28" fmla="*/ 152 w 432"/>
                  <a:gd name="T29" fmla="*/ 9 h 382"/>
                  <a:gd name="T30" fmla="*/ 194 w 432"/>
                  <a:gd name="T31" fmla="*/ 0 h 382"/>
                  <a:gd name="T32" fmla="*/ 238 w 432"/>
                  <a:gd name="T33" fmla="*/ 0 h 382"/>
                  <a:gd name="T34" fmla="*/ 280 w 432"/>
                  <a:gd name="T35" fmla="*/ 9 h 382"/>
                  <a:gd name="T36" fmla="*/ 319 w 432"/>
                  <a:gd name="T37" fmla="*/ 23 h 382"/>
                  <a:gd name="T38" fmla="*/ 354 w 432"/>
                  <a:gd name="T39" fmla="*/ 43 h 382"/>
                  <a:gd name="T40" fmla="*/ 383 w 432"/>
                  <a:gd name="T41" fmla="*/ 69 h 382"/>
                  <a:gd name="T42" fmla="*/ 406 w 432"/>
                  <a:gd name="T43" fmla="*/ 101 h 382"/>
                  <a:gd name="T44" fmla="*/ 422 w 432"/>
                  <a:gd name="T45" fmla="*/ 134 h 382"/>
                  <a:gd name="T46" fmla="*/ 431 w 432"/>
                  <a:gd name="T47" fmla="*/ 172 h 382"/>
                  <a:gd name="T48" fmla="*/ 431 w 432"/>
                  <a:gd name="T49" fmla="*/ 211 h 382"/>
                  <a:gd name="T50" fmla="*/ 422 w 432"/>
                  <a:gd name="T51" fmla="*/ 248 h 382"/>
                  <a:gd name="T52" fmla="*/ 406 w 432"/>
                  <a:gd name="T53" fmla="*/ 282 h 382"/>
                  <a:gd name="T54" fmla="*/ 383 w 432"/>
                  <a:gd name="T55" fmla="*/ 312 h 382"/>
                  <a:gd name="T56" fmla="*/ 354 w 432"/>
                  <a:gd name="T57" fmla="*/ 339 h 382"/>
                  <a:gd name="T58" fmla="*/ 319 w 432"/>
                  <a:gd name="T59" fmla="*/ 359 h 382"/>
                  <a:gd name="T60" fmla="*/ 280 w 432"/>
                  <a:gd name="T61" fmla="*/ 374 h 382"/>
                  <a:gd name="T62" fmla="*/ 238 w 432"/>
                  <a:gd name="T63" fmla="*/ 381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2" h="382">
                    <a:moveTo>
                      <a:pt x="216" y="382"/>
                    </a:moveTo>
                    <a:lnTo>
                      <a:pt x="194" y="381"/>
                    </a:lnTo>
                    <a:lnTo>
                      <a:pt x="173" y="379"/>
                    </a:lnTo>
                    <a:lnTo>
                      <a:pt x="152" y="374"/>
                    </a:lnTo>
                    <a:lnTo>
                      <a:pt x="132" y="367"/>
                    </a:lnTo>
                    <a:lnTo>
                      <a:pt x="114" y="359"/>
                    </a:lnTo>
                    <a:lnTo>
                      <a:pt x="95" y="350"/>
                    </a:lnTo>
                    <a:lnTo>
                      <a:pt x="79" y="339"/>
                    </a:lnTo>
                    <a:lnTo>
                      <a:pt x="63" y="326"/>
                    </a:lnTo>
                    <a:lnTo>
                      <a:pt x="49" y="312"/>
                    </a:lnTo>
                    <a:lnTo>
                      <a:pt x="37" y="298"/>
                    </a:lnTo>
                    <a:lnTo>
                      <a:pt x="26" y="282"/>
                    </a:lnTo>
                    <a:lnTo>
                      <a:pt x="17" y="266"/>
                    </a:lnTo>
                    <a:lnTo>
                      <a:pt x="10" y="248"/>
                    </a:lnTo>
                    <a:lnTo>
                      <a:pt x="5" y="230"/>
                    </a:lnTo>
                    <a:lnTo>
                      <a:pt x="2" y="211"/>
                    </a:lnTo>
                    <a:lnTo>
                      <a:pt x="0" y="191"/>
                    </a:lnTo>
                    <a:lnTo>
                      <a:pt x="2" y="172"/>
                    </a:lnTo>
                    <a:lnTo>
                      <a:pt x="5" y="153"/>
                    </a:lnTo>
                    <a:lnTo>
                      <a:pt x="10" y="134"/>
                    </a:lnTo>
                    <a:lnTo>
                      <a:pt x="17" y="117"/>
                    </a:lnTo>
                    <a:lnTo>
                      <a:pt x="26" y="101"/>
                    </a:lnTo>
                    <a:lnTo>
                      <a:pt x="37" y="84"/>
                    </a:lnTo>
                    <a:lnTo>
                      <a:pt x="49" y="69"/>
                    </a:lnTo>
                    <a:lnTo>
                      <a:pt x="63" y="56"/>
                    </a:lnTo>
                    <a:lnTo>
                      <a:pt x="79" y="43"/>
                    </a:lnTo>
                    <a:lnTo>
                      <a:pt x="95" y="33"/>
                    </a:lnTo>
                    <a:lnTo>
                      <a:pt x="114" y="23"/>
                    </a:lnTo>
                    <a:lnTo>
                      <a:pt x="132" y="16"/>
                    </a:lnTo>
                    <a:lnTo>
                      <a:pt x="152" y="9"/>
                    </a:lnTo>
                    <a:lnTo>
                      <a:pt x="173" y="4"/>
                    </a:lnTo>
                    <a:lnTo>
                      <a:pt x="194" y="0"/>
                    </a:lnTo>
                    <a:lnTo>
                      <a:pt x="216" y="0"/>
                    </a:lnTo>
                    <a:lnTo>
                      <a:pt x="238" y="0"/>
                    </a:lnTo>
                    <a:lnTo>
                      <a:pt x="259" y="4"/>
                    </a:lnTo>
                    <a:lnTo>
                      <a:pt x="280" y="9"/>
                    </a:lnTo>
                    <a:lnTo>
                      <a:pt x="300" y="16"/>
                    </a:lnTo>
                    <a:lnTo>
                      <a:pt x="319" y="23"/>
                    </a:lnTo>
                    <a:lnTo>
                      <a:pt x="336" y="33"/>
                    </a:lnTo>
                    <a:lnTo>
                      <a:pt x="354" y="43"/>
                    </a:lnTo>
                    <a:lnTo>
                      <a:pt x="369" y="56"/>
                    </a:lnTo>
                    <a:lnTo>
                      <a:pt x="383" y="69"/>
                    </a:lnTo>
                    <a:lnTo>
                      <a:pt x="394" y="84"/>
                    </a:lnTo>
                    <a:lnTo>
                      <a:pt x="406" y="101"/>
                    </a:lnTo>
                    <a:lnTo>
                      <a:pt x="414" y="117"/>
                    </a:lnTo>
                    <a:lnTo>
                      <a:pt x="422" y="134"/>
                    </a:lnTo>
                    <a:lnTo>
                      <a:pt x="427" y="153"/>
                    </a:lnTo>
                    <a:lnTo>
                      <a:pt x="431" y="172"/>
                    </a:lnTo>
                    <a:lnTo>
                      <a:pt x="432" y="191"/>
                    </a:lnTo>
                    <a:lnTo>
                      <a:pt x="431" y="211"/>
                    </a:lnTo>
                    <a:lnTo>
                      <a:pt x="427" y="230"/>
                    </a:lnTo>
                    <a:lnTo>
                      <a:pt x="422" y="248"/>
                    </a:lnTo>
                    <a:lnTo>
                      <a:pt x="414" y="266"/>
                    </a:lnTo>
                    <a:lnTo>
                      <a:pt x="406" y="282"/>
                    </a:lnTo>
                    <a:lnTo>
                      <a:pt x="394" y="298"/>
                    </a:lnTo>
                    <a:lnTo>
                      <a:pt x="383" y="312"/>
                    </a:lnTo>
                    <a:lnTo>
                      <a:pt x="369" y="326"/>
                    </a:lnTo>
                    <a:lnTo>
                      <a:pt x="354" y="339"/>
                    </a:lnTo>
                    <a:lnTo>
                      <a:pt x="336" y="350"/>
                    </a:lnTo>
                    <a:lnTo>
                      <a:pt x="319" y="359"/>
                    </a:lnTo>
                    <a:lnTo>
                      <a:pt x="300" y="367"/>
                    </a:lnTo>
                    <a:lnTo>
                      <a:pt x="280" y="374"/>
                    </a:lnTo>
                    <a:lnTo>
                      <a:pt x="259" y="379"/>
                    </a:lnTo>
                    <a:lnTo>
                      <a:pt x="238" y="381"/>
                    </a:lnTo>
                    <a:lnTo>
                      <a:pt x="216" y="382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7" name="Freeform 26">
                <a:extLst>
                  <a:ext uri="{FF2B5EF4-FFF2-40B4-BE49-F238E27FC236}">
                    <a16:creationId xmlns:a16="http://schemas.microsoft.com/office/drawing/2014/main" xmlns="" id="{AC8456F0-24B0-4B30-8968-D9273AEA89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7975" y="4935538"/>
                <a:ext cx="61913" cy="53975"/>
              </a:xfrm>
              <a:custGeom>
                <a:avLst/>
                <a:gdLst>
                  <a:gd name="T0" fmla="*/ 124 w 275"/>
                  <a:gd name="T1" fmla="*/ 243 h 244"/>
                  <a:gd name="T2" fmla="*/ 97 w 275"/>
                  <a:gd name="T3" fmla="*/ 239 h 244"/>
                  <a:gd name="T4" fmla="*/ 72 w 275"/>
                  <a:gd name="T5" fmla="*/ 229 h 244"/>
                  <a:gd name="T6" fmla="*/ 50 w 275"/>
                  <a:gd name="T7" fmla="*/ 216 h 244"/>
                  <a:gd name="T8" fmla="*/ 31 w 275"/>
                  <a:gd name="T9" fmla="*/ 200 h 244"/>
                  <a:gd name="T10" fmla="*/ 16 w 275"/>
                  <a:gd name="T11" fmla="*/ 180 h 244"/>
                  <a:gd name="T12" fmla="*/ 6 w 275"/>
                  <a:gd name="T13" fmla="*/ 158 h 244"/>
                  <a:gd name="T14" fmla="*/ 0 w 275"/>
                  <a:gd name="T15" fmla="*/ 135 h 244"/>
                  <a:gd name="T16" fmla="*/ 0 w 275"/>
                  <a:gd name="T17" fmla="*/ 109 h 244"/>
                  <a:gd name="T18" fmla="*/ 6 w 275"/>
                  <a:gd name="T19" fmla="*/ 86 h 244"/>
                  <a:gd name="T20" fmla="*/ 16 w 275"/>
                  <a:gd name="T21" fmla="*/ 64 h 244"/>
                  <a:gd name="T22" fmla="*/ 31 w 275"/>
                  <a:gd name="T23" fmla="*/ 44 h 244"/>
                  <a:gd name="T24" fmla="*/ 50 w 275"/>
                  <a:gd name="T25" fmla="*/ 28 h 244"/>
                  <a:gd name="T26" fmla="*/ 72 w 275"/>
                  <a:gd name="T27" fmla="*/ 14 h 244"/>
                  <a:gd name="T28" fmla="*/ 97 w 275"/>
                  <a:gd name="T29" fmla="*/ 4 h 244"/>
                  <a:gd name="T30" fmla="*/ 124 w 275"/>
                  <a:gd name="T31" fmla="*/ 0 h 244"/>
                  <a:gd name="T32" fmla="*/ 152 w 275"/>
                  <a:gd name="T33" fmla="*/ 0 h 244"/>
                  <a:gd name="T34" fmla="*/ 178 w 275"/>
                  <a:gd name="T35" fmla="*/ 4 h 244"/>
                  <a:gd name="T36" fmla="*/ 204 w 275"/>
                  <a:gd name="T37" fmla="*/ 14 h 244"/>
                  <a:gd name="T38" fmla="*/ 225 w 275"/>
                  <a:gd name="T39" fmla="*/ 28 h 244"/>
                  <a:gd name="T40" fmla="*/ 244 w 275"/>
                  <a:gd name="T41" fmla="*/ 44 h 244"/>
                  <a:gd name="T42" fmla="*/ 259 w 275"/>
                  <a:gd name="T43" fmla="*/ 64 h 244"/>
                  <a:gd name="T44" fmla="*/ 269 w 275"/>
                  <a:gd name="T45" fmla="*/ 86 h 244"/>
                  <a:gd name="T46" fmla="*/ 275 w 275"/>
                  <a:gd name="T47" fmla="*/ 109 h 244"/>
                  <a:gd name="T48" fmla="*/ 275 w 275"/>
                  <a:gd name="T49" fmla="*/ 135 h 244"/>
                  <a:gd name="T50" fmla="*/ 269 w 275"/>
                  <a:gd name="T51" fmla="*/ 158 h 244"/>
                  <a:gd name="T52" fmla="*/ 259 w 275"/>
                  <a:gd name="T53" fmla="*/ 180 h 244"/>
                  <a:gd name="T54" fmla="*/ 244 w 275"/>
                  <a:gd name="T55" fmla="*/ 200 h 244"/>
                  <a:gd name="T56" fmla="*/ 225 w 275"/>
                  <a:gd name="T57" fmla="*/ 216 h 244"/>
                  <a:gd name="T58" fmla="*/ 204 w 275"/>
                  <a:gd name="T59" fmla="*/ 229 h 244"/>
                  <a:gd name="T60" fmla="*/ 178 w 275"/>
                  <a:gd name="T61" fmla="*/ 239 h 244"/>
                  <a:gd name="T62" fmla="*/ 152 w 275"/>
                  <a:gd name="T63" fmla="*/ 243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5" h="244">
                    <a:moveTo>
                      <a:pt x="138" y="244"/>
                    </a:moveTo>
                    <a:lnTo>
                      <a:pt x="124" y="243"/>
                    </a:lnTo>
                    <a:lnTo>
                      <a:pt x="110" y="242"/>
                    </a:lnTo>
                    <a:lnTo>
                      <a:pt x="97" y="239"/>
                    </a:lnTo>
                    <a:lnTo>
                      <a:pt x="84" y="235"/>
                    </a:lnTo>
                    <a:lnTo>
                      <a:pt x="72" y="229"/>
                    </a:lnTo>
                    <a:lnTo>
                      <a:pt x="61" y="223"/>
                    </a:lnTo>
                    <a:lnTo>
                      <a:pt x="50" y="216"/>
                    </a:lnTo>
                    <a:lnTo>
                      <a:pt x="40" y="208"/>
                    </a:lnTo>
                    <a:lnTo>
                      <a:pt x="31" y="200"/>
                    </a:lnTo>
                    <a:lnTo>
                      <a:pt x="23" y="191"/>
                    </a:lnTo>
                    <a:lnTo>
                      <a:pt x="16" y="180"/>
                    </a:lnTo>
                    <a:lnTo>
                      <a:pt x="11" y="170"/>
                    </a:lnTo>
                    <a:lnTo>
                      <a:pt x="6" y="158"/>
                    </a:lnTo>
                    <a:lnTo>
                      <a:pt x="2" y="147"/>
                    </a:lnTo>
                    <a:lnTo>
                      <a:pt x="0" y="135"/>
                    </a:lnTo>
                    <a:lnTo>
                      <a:pt x="0" y="122"/>
                    </a:lnTo>
                    <a:lnTo>
                      <a:pt x="0" y="109"/>
                    </a:lnTo>
                    <a:lnTo>
                      <a:pt x="2" y="98"/>
                    </a:lnTo>
                    <a:lnTo>
                      <a:pt x="6" y="86"/>
                    </a:lnTo>
                    <a:lnTo>
                      <a:pt x="11" y="74"/>
                    </a:lnTo>
                    <a:lnTo>
                      <a:pt x="16" y="64"/>
                    </a:lnTo>
                    <a:lnTo>
                      <a:pt x="23" y="53"/>
                    </a:lnTo>
                    <a:lnTo>
                      <a:pt x="31" y="44"/>
                    </a:lnTo>
                    <a:lnTo>
                      <a:pt x="40" y="35"/>
                    </a:lnTo>
                    <a:lnTo>
                      <a:pt x="50" y="28"/>
                    </a:lnTo>
                    <a:lnTo>
                      <a:pt x="61" y="21"/>
                    </a:lnTo>
                    <a:lnTo>
                      <a:pt x="72" y="14"/>
                    </a:lnTo>
                    <a:lnTo>
                      <a:pt x="84" y="9"/>
                    </a:lnTo>
                    <a:lnTo>
                      <a:pt x="97" y="4"/>
                    </a:lnTo>
                    <a:lnTo>
                      <a:pt x="110" y="2"/>
                    </a:lnTo>
                    <a:lnTo>
                      <a:pt x="124" y="0"/>
                    </a:lnTo>
                    <a:lnTo>
                      <a:pt x="138" y="0"/>
                    </a:lnTo>
                    <a:lnTo>
                      <a:pt x="152" y="0"/>
                    </a:lnTo>
                    <a:lnTo>
                      <a:pt x="166" y="2"/>
                    </a:lnTo>
                    <a:lnTo>
                      <a:pt x="178" y="4"/>
                    </a:lnTo>
                    <a:lnTo>
                      <a:pt x="191" y="9"/>
                    </a:lnTo>
                    <a:lnTo>
                      <a:pt x="204" y="14"/>
                    </a:lnTo>
                    <a:lnTo>
                      <a:pt x="214" y="21"/>
                    </a:lnTo>
                    <a:lnTo>
                      <a:pt x="225" y="28"/>
                    </a:lnTo>
                    <a:lnTo>
                      <a:pt x="235" y="35"/>
                    </a:lnTo>
                    <a:lnTo>
                      <a:pt x="244" y="44"/>
                    </a:lnTo>
                    <a:lnTo>
                      <a:pt x="252" y="53"/>
                    </a:lnTo>
                    <a:lnTo>
                      <a:pt x="259" y="64"/>
                    </a:lnTo>
                    <a:lnTo>
                      <a:pt x="265" y="74"/>
                    </a:lnTo>
                    <a:lnTo>
                      <a:pt x="269" y="86"/>
                    </a:lnTo>
                    <a:lnTo>
                      <a:pt x="273" y="98"/>
                    </a:lnTo>
                    <a:lnTo>
                      <a:pt x="275" y="109"/>
                    </a:lnTo>
                    <a:lnTo>
                      <a:pt x="275" y="122"/>
                    </a:lnTo>
                    <a:lnTo>
                      <a:pt x="275" y="135"/>
                    </a:lnTo>
                    <a:lnTo>
                      <a:pt x="273" y="147"/>
                    </a:lnTo>
                    <a:lnTo>
                      <a:pt x="269" y="158"/>
                    </a:lnTo>
                    <a:lnTo>
                      <a:pt x="265" y="170"/>
                    </a:lnTo>
                    <a:lnTo>
                      <a:pt x="259" y="180"/>
                    </a:lnTo>
                    <a:lnTo>
                      <a:pt x="252" y="191"/>
                    </a:lnTo>
                    <a:lnTo>
                      <a:pt x="244" y="200"/>
                    </a:lnTo>
                    <a:lnTo>
                      <a:pt x="235" y="208"/>
                    </a:lnTo>
                    <a:lnTo>
                      <a:pt x="225" y="216"/>
                    </a:lnTo>
                    <a:lnTo>
                      <a:pt x="214" y="223"/>
                    </a:lnTo>
                    <a:lnTo>
                      <a:pt x="204" y="229"/>
                    </a:lnTo>
                    <a:lnTo>
                      <a:pt x="191" y="235"/>
                    </a:lnTo>
                    <a:lnTo>
                      <a:pt x="178" y="239"/>
                    </a:lnTo>
                    <a:lnTo>
                      <a:pt x="166" y="242"/>
                    </a:lnTo>
                    <a:lnTo>
                      <a:pt x="152" y="243"/>
                    </a:lnTo>
                    <a:lnTo>
                      <a:pt x="138" y="244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Freeform 27">
                <a:extLst>
                  <a:ext uri="{FF2B5EF4-FFF2-40B4-BE49-F238E27FC236}">
                    <a16:creationId xmlns:a16="http://schemas.microsoft.com/office/drawing/2014/main" xmlns="" id="{A2CFD2F7-2C39-491C-BA06-0F5DFE40A2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5188" y="4430713"/>
                <a:ext cx="63500" cy="55563"/>
              </a:xfrm>
              <a:custGeom>
                <a:avLst/>
                <a:gdLst>
                  <a:gd name="T0" fmla="*/ 125 w 276"/>
                  <a:gd name="T1" fmla="*/ 245 h 246"/>
                  <a:gd name="T2" fmla="*/ 98 w 276"/>
                  <a:gd name="T3" fmla="*/ 240 h 246"/>
                  <a:gd name="T4" fmla="*/ 72 w 276"/>
                  <a:gd name="T5" fmla="*/ 231 h 246"/>
                  <a:gd name="T6" fmla="*/ 52 w 276"/>
                  <a:gd name="T7" fmla="*/ 218 h 246"/>
                  <a:gd name="T8" fmla="*/ 32 w 276"/>
                  <a:gd name="T9" fmla="*/ 200 h 246"/>
                  <a:gd name="T10" fmla="*/ 18 w 276"/>
                  <a:gd name="T11" fmla="*/ 182 h 246"/>
                  <a:gd name="T12" fmla="*/ 7 w 276"/>
                  <a:gd name="T13" fmla="*/ 160 h 246"/>
                  <a:gd name="T14" fmla="*/ 1 w 276"/>
                  <a:gd name="T15" fmla="*/ 135 h 246"/>
                  <a:gd name="T16" fmla="*/ 1 w 276"/>
                  <a:gd name="T17" fmla="*/ 111 h 246"/>
                  <a:gd name="T18" fmla="*/ 7 w 276"/>
                  <a:gd name="T19" fmla="*/ 86 h 246"/>
                  <a:gd name="T20" fmla="*/ 18 w 276"/>
                  <a:gd name="T21" fmla="*/ 64 h 246"/>
                  <a:gd name="T22" fmla="*/ 32 w 276"/>
                  <a:gd name="T23" fmla="*/ 45 h 246"/>
                  <a:gd name="T24" fmla="*/ 52 w 276"/>
                  <a:gd name="T25" fmla="*/ 28 h 246"/>
                  <a:gd name="T26" fmla="*/ 72 w 276"/>
                  <a:gd name="T27" fmla="*/ 15 h 246"/>
                  <a:gd name="T28" fmla="*/ 98 w 276"/>
                  <a:gd name="T29" fmla="*/ 6 h 246"/>
                  <a:gd name="T30" fmla="*/ 125 w 276"/>
                  <a:gd name="T31" fmla="*/ 1 h 246"/>
                  <a:gd name="T32" fmla="*/ 153 w 276"/>
                  <a:gd name="T33" fmla="*/ 1 h 246"/>
                  <a:gd name="T34" fmla="*/ 180 w 276"/>
                  <a:gd name="T35" fmla="*/ 6 h 246"/>
                  <a:gd name="T36" fmla="*/ 204 w 276"/>
                  <a:gd name="T37" fmla="*/ 15 h 246"/>
                  <a:gd name="T38" fmla="*/ 226 w 276"/>
                  <a:gd name="T39" fmla="*/ 28 h 246"/>
                  <a:gd name="T40" fmla="*/ 245 w 276"/>
                  <a:gd name="T41" fmla="*/ 45 h 246"/>
                  <a:gd name="T42" fmla="*/ 260 w 276"/>
                  <a:gd name="T43" fmla="*/ 64 h 246"/>
                  <a:gd name="T44" fmla="*/ 271 w 276"/>
                  <a:gd name="T45" fmla="*/ 86 h 246"/>
                  <a:gd name="T46" fmla="*/ 276 w 276"/>
                  <a:gd name="T47" fmla="*/ 111 h 246"/>
                  <a:gd name="T48" fmla="*/ 276 w 276"/>
                  <a:gd name="T49" fmla="*/ 135 h 246"/>
                  <a:gd name="T50" fmla="*/ 271 w 276"/>
                  <a:gd name="T51" fmla="*/ 160 h 246"/>
                  <a:gd name="T52" fmla="*/ 260 w 276"/>
                  <a:gd name="T53" fmla="*/ 182 h 246"/>
                  <a:gd name="T54" fmla="*/ 245 w 276"/>
                  <a:gd name="T55" fmla="*/ 200 h 246"/>
                  <a:gd name="T56" fmla="*/ 226 w 276"/>
                  <a:gd name="T57" fmla="*/ 218 h 246"/>
                  <a:gd name="T58" fmla="*/ 204 w 276"/>
                  <a:gd name="T59" fmla="*/ 231 h 246"/>
                  <a:gd name="T60" fmla="*/ 180 w 276"/>
                  <a:gd name="T61" fmla="*/ 240 h 246"/>
                  <a:gd name="T62" fmla="*/ 153 w 276"/>
                  <a:gd name="T63" fmla="*/ 245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6" h="246">
                    <a:moveTo>
                      <a:pt x="139" y="246"/>
                    </a:moveTo>
                    <a:lnTo>
                      <a:pt x="125" y="245"/>
                    </a:lnTo>
                    <a:lnTo>
                      <a:pt x="111" y="243"/>
                    </a:lnTo>
                    <a:lnTo>
                      <a:pt x="98" y="240"/>
                    </a:lnTo>
                    <a:lnTo>
                      <a:pt x="85" y="235"/>
                    </a:lnTo>
                    <a:lnTo>
                      <a:pt x="72" y="231"/>
                    </a:lnTo>
                    <a:lnTo>
                      <a:pt x="62" y="225"/>
                    </a:lnTo>
                    <a:lnTo>
                      <a:pt x="52" y="218"/>
                    </a:lnTo>
                    <a:lnTo>
                      <a:pt x="41" y="210"/>
                    </a:lnTo>
                    <a:lnTo>
                      <a:pt x="32" y="200"/>
                    </a:lnTo>
                    <a:lnTo>
                      <a:pt x="25" y="191"/>
                    </a:lnTo>
                    <a:lnTo>
                      <a:pt x="18" y="182"/>
                    </a:lnTo>
                    <a:lnTo>
                      <a:pt x="12" y="170"/>
                    </a:lnTo>
                    <a:lnTo>
                      <a:pt x="7" y="160"/>
                    </a:lnTo>
                    <a:lnTo>
                      <a:pt x="4" y="148"/>
                    </a:lnTo>
                    <a:lnTo>
                      <a:pt x="1" y="135"/>
                    </a:lnTo>
                    <a:lnTo>
                      <a:pt x="0" y="123"/>
                    </a:lnTo>
                    <a:lnTo>
                      <a:pt x="1" y="111"/>
                    </a:lnTo>
                    <a:lnTo>
                      <a:pt x="4" y="98"/>
                    </a:lnTo>
                    <a:lnTo>
                      <a:pt x="7" y="86"/>
                    </a:lnTo>
                    <a:lnTo>
                      <a:pt x="12" y="76"/>
                    </a:lnTo>
                    <a:lnTo>
                      <a:pt x="18" y="64"/>
                    </a:lnTo>
                    <a:lnTo>
                      <a:pt x="25" y="55"/>
                    </a:lnTo>
                    <a:lnTo>
                      <a:pt x="32" y="45"/>
                    </a:lnTo>
                    <a:lnTo>
                      <a:pt x="41" y="36"/>
                    </a:lnTo>
                    <a:lnTo>
                      <a:pt x="52" y="28"/>
                    </a:lnTo>
                    <a:lnTo>
                      <a:pt x="62" y="21"/>
                    </a:lnTo>
                    <a:lnTo>
                      <a:pt x="72" y="15"/>
                    </a:lnTo>
                    <a:lnTo>
                      <a:pt x="85" y="11"/>
                    </a:lnTo>
                    <a:lnTo>
                      <a:pt x="98" y="6"/>
                    </a:lnTo>
                    <a:lnTo>
                      <a:pt x="111" y="4"/>
                    </a:lnTo>
                    <a:lnTo>
                      <a:pt x="125" y="1"/>
                    </a:lnTo>
                    <a:lnTo>
                      <a:pt x="139" y="0"/>
                    </a:lnTo>
                    <a:lnTo>
                      <a:pt x="153" y="1"/>
                    </a:lnTo>
                    <a:lnTo>
                      <a:pt x="167" y="4"/>
                    </a:lnTo>
                    <a:lnTo>
                      <a:pt x="180" y="6"/>
                    </a:lnTo>
                    <a:lnTo>
                      <a:pt x="193" y="11"/>
                    </a:lnTo>
                    <a:lnTo>
                      <a:pt x="204" y="15"/>
                    </a:lnTo>
                    <a:lnTo>
                      <a:pt x="216" y="21"/>
                    </a:lnTo>
                    <a:lnTo>
                      <a:pt x="226" y="28"/>
                    </a:lnTo>
                    <a:lnTo>
                      <a:pt x="237" y="36"/>
                    </a:lnTo>
                    <a:lnTo>
                      <a:pt x="245" y="45"/>
                    </a:lnTo>
                    <a:lnTo>
                      <a:pt x="253" y="55"/>
                    </a:lnTo>
                    <a:lnTo>
                      <a:pt x="260" y="64"/>
                    </a:lnTo>
                    <a:lnTo>
                      <a:pt x="266" y="76"/>
                    </a:lnTo>
                    <a:lnTo>
                      <a:pt x="271" y="86"/>
                    </a:lnTo>
                    <a:lnTo>
                      <a:pt x="274" y="98"/>
                    </a:lnTo>
                    <a:lnTo>
                      <a:pt x="276" y="111"/>
                    </a:lnTo>
                    <a:lnTo>
                      <a:pt x="276" y="123"/>
                    </a:lnTo>
                    <a:lnTo>
                      <a:pt x="276" y="135"/>
                    </a:lnTo>
                    <a:lnTo>
                      <a:pt x="274" y="148"/>
                    </a:lnTo>
                    <a:lnTo>
                      <a:pt x="271" y="160"/>
                    </a:lnTo>
                    <a:lnTo>
                      <a:pt x="266" y="170"/>
                    </a:lnTo>
                    <a:lnTo>
                      <a:pt x="260" y="182"/>
                    </a:lnTo>
                    <a:lnTo>
                      <a:pt x="253" y="191"/>
                    </a:lnTo>
                    <a:lnTo>
                      <a:pt x="245" y="200"/>
                    </a:lnTo>
                    <a:lnTo>
                      <a:pt x="237" y="210"/>
                    </a:lnTo>
                    <a:lnTo>
                      <a:pt x="226" y="218"/>
                    </a:lnTo>
                    <a:lnTo>
                      <a:pt x="216" y="225"/>
                    </a:lnTo>
                    <a:lnTo>
                      <a:pt x="204" y="231"/>
                    </a:lnTo>
                    <a:lnTo>
                      <a:pt x="193" y="235"/>
                    </a:lnTo>
                    <a:lnTo>
                      <a:pt x="180" y="240"/>
                    </a:lnTo>
                    <a:lnTo>
                      <a:pt x="167" y="243"/>
                    </a:lnTo>
                    <a:lnTo>
                      <a:pt x="153" y="245"/>
                    </a:lnTo>
                    <a:lnTo>
                      <a:pt x="139" y="246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28">
                <a:extLst>
                  <a:ext uri="{FF2B5EF4-FFF2-40B4-BE49-F238E27FC236}">
                    <a16:creationId xmlns:a16="http://schemas.microsoft.com/office/drawing/2014/main" xmlns="" id="{6B9AE035-A5C6-42C8-A528-1C9F162D9A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3975" y="3778250"/>
                <a:ext cx="61913" cy="55563"/>
              </a:xfrm>
              <a:custGeom>
                <a:avLst/>
                <a:gdLst>
                  <a:gd name="T0" fmla="*/ 123 w 276"/>
                  <a:gd name="T1" fmla="*/ 245 h 245"/>
                  <a:gd name="T2" fmla="*/ 96 w 276"/>
                  <a:gd name="T3" fmla="*/ 239 h 245"/>
                  <a:gd name="T4" fmla="*/ 72 w 276"/>
                  <a:gd name="T5" fmla="*/ 230 h 245"/>
                  <a:gd name="T6" fmla="*/ 50 w 276"/>
                  <a:gd name="T7" fmla="*/ 217 h 245"/>
                  <a:gd name="T8" fmla="*/ 31 w 276"/>
                  <a:gd name="T9" fmla="*/ 200 h 245"/>
                  <a:gd name="T10" fmla="*/ 16 w 276"/>
                  <a:gd name="T11" fmla="*/ 181 h 245"/>
                  <a:gd name="T12" fmla="*/ 6 w 276"/>
                  <a:gd name="T13" fmla="*/ 159 h 245"/>
                  <a:gd name="T14" fmla="*/ 1 w 276"/>
                  <a:gd name="T15" fmla="*/ 135 h 245"/>
                  <a:gd name="T16" fmla="*/ 1 w 276"/>
                  <a:gd name="T17" fmla="*/ 110 h 245"/>
                  <a:gd name="T18" fmla="*/ 6 w 276"/>
                  <a:gd name="T19" fmla="*/ 86 h 245"/>
                  <a:gd name="T20" fmla="*/ 16 w 276"/>
                  <a:gd name="T21" fmla="*/ 64 h 245"/>
                  <a:gd name="T22" fmla="*/ 31 w 276"/>
                  <a:gd name="T23" fmla="*/ 44 h 245"/>
                  <a:gd name="T24" fmla="*/ 50 w 276"/>
                  <a:gd name="T25" fmla="*/ 28 h 245"/>
                  <a:gd name="T26" fmla="*/ 72 w 276"/>
                  <a:gd name="T27" fmla="*/ 15 h 245"/>
                  <a:gd name="T28" fmla="*/ 96 w 276"/>
                  <a:gd name="T29" fmla="*/ 6 h 245"/>
                  <a:gd name="T30" fmla="*/ 123 w 276"/>
                  <a:gd name="T31" fmla="*/ 0 h 245"/>
                  <a:gd name="T32" fmla="*/ 152 w 276"/>
                  <a:gd name="T33" fmla="*/ 0 h 245"/>
                  <a:gd name="T34" fmla="*/ 179 w 276"/>
                  <a:gd name="T35" fmla="*/ 6 h 245"/>
                  <a:gd name="T36" fmla="*/ 204 w 276"/>
                  <a:gd name="T37" fmla="*/ 15 h 245"/>
                  <a:gd name="T38" fmla="*/ 226 w 276"/>
                  <a:gd name="T39" fmla="*/ 28 h 245"/>
                  <a:gd name="T40" fmla="*/ 244 w 276"/>
                  <a:gd name="T41" fmla="*/ 44 h 245"/>
                  <a:gd name="T42" fmla="*/ 260 w 276"/>
                  <a:gd name="T43" fmla="*/ 64 h 245"/>
                  <a:gd name="T44" fmla="*/ 270 w 276"/>
                  <a:gd name="T45" fmla="*/ 86 h 245"/>
                  <a:gd name="T46" fmla="*/ 275 w 276"/>
                  <a:gd name="T47" fmla="*/ 110 h 245"/>
                  <a:gd name="T48" fmla="*/ 275 w 276"/>
                  <a:gd name="T49" fmla="*/ 135 h 245"/>
                  <a:gd name="T50" fmla="*/ 270 w 276"/>
                  <a:gd name="T51" fmla="*/ 159 h 245"/>
                  <a:gd name="T52" fmla="*/ 260 w 276"/>
                  <a:gd name="T53" fmla="*/ 181 h 245"/>
                  <a:gd name="T54" fmla="*/ 244 w 276"/>
                  <a:gd name="T55" fmla="*/ 200 h 245"/>
                  <a:gd name="T56" fmla="*/ 226 w 276"/>
                  <a:gd name="T57" fmla="*/ 217 h 245"/>
                  <a:gd name="T58" fmla="*/ 204 w 276"/>
                  <a:gd name="T59" fmla="*/ 230 h 245"/>
                  <a:gd name="T60" fmla="*/ 179 w 276"/>
                  <a:gd name="T61" fmla="*/ 239 h 245"/>
                  <a:gd name="T62" fmla="*/ 152 w 276"/>
                  <a:gd name="T63" fmla="*/ 245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6" h="245">
                    <a:moveTo>
                      <a:pt x="138" y="245"/>
                    </a:moveTo>
                    <a:lnTo>
                      <a:pt x="123" y="245"/>
                    </a:lnTo>
                    <a:lnTo>
                      <a:pt x="110" y="242"/>
                    </a:lnTo>
                    <a:lnTo>
                      <a:pt x="96" y="239"/>
                    </a:lnTo>
                    <a:lnTo>
                      <a:pt x="84" y="235"/>
                    </a:lnTo>
                    <a:lnTo>
                      <a:pt x="72" y="230"/>
                    </a:lnTo>
                    <a:lnTo>
                      <a:pt x="60" y="224"/>
                    </a:lnTo>
                    <a:lnTo>
                      <a:pt x="50" y="217"/>
                    </a:lnTo>
                    <a:lnTo>
                      <a:pt x="40" y="209"/>
                    </a:lnTo>
                    <a:lnTo>
                      <a:pt x="31" y="200"/>
                    </a:lnTo>
                    <a:lnTo>
                      <a:pt x="23" y="191"/>
                    </a:lnTo>
                    <a:lnTo>
                      <a:pt x="16" y="181"/>
                    </a:lnTo>
                    <a:lnTo>
                      <a:pt x="10" y="170"/>
                    </a:lnTo>
                    <a:lnTo>
                      <a:pt x="6" y="159"/>
                    </a:lnTo>
                    <a:lnTo>
                      <a:pt x="2" y="147"/>
                    </a:lnTo>
                    <a:lnTo>
                      <a:pt x="1" y="135"/>
                    </a:lnTo>
                    <a:lnTo>
                      <a:pt x="0" y="122"/>
                    </a:lnTo>
                    <a:lnTo>
                      <a:pt x="1" y="110"/>
                    </a:lnTo>
                    <a:lnTo>
                      <a:pt x="2" y="98"/>
                    </a:lnTo>
                    <a:lnTo>
                      <a:pt x="6" y="86"/>
                    </a:lnTo>
                    <a:lnTo>
                      <a:pt x="10" y="75"/>
                    </a:lnTo>
                    <a:lnTo>
                      <a:pt x="16" y="64"/>
                    </a:lnTo>
                    <a:lnTo>
                      <a:pt x="23" y="54"/>
                    </a:lnTo>
                    <a:lnTo>
                      <a:pt x="31" y="44"/>
                    </a:lnTo>
                    <a:lnTo>
                      <a:pt x="40" y="36"/>
                    </a:lnTo>
                    <a:lnTo>
                      <a:pt x="50" y="28"/>
                    </a:lnTo>
                    <a:lnTo>
                      <a:pt x="60" y="21"/>
                    </a:lnTo>
                    <a:lnTo>
                      <a:pt x="72" y="15"/>
                    </a:lnTo>
                    <a:lnTo>
                      <a:pt x="84" y="10"/>
                    </a:lnTo>
                    <a:lnTo>
                      <a:pt x="96" y="6"/>
                    </a:lnTo>
                    <a:lnTo>
                      <a:pt x="110" y="3"/>
                    </a:lnTo>
                    <a:lnTo>
                      <a:pt x="123" y="0"/>
                    </a:lnTo>
                    <a:lnTo>
                      <a:pt x="138" y="0"/>
                    </a:lnTo>
                    <a:lnTo>
                      <a:pt x="152" y="0"/>
                    </a:lnTo>
                    <a:lnTo>
                      <a:pt x="165" y="3"/>
                    </a:lnTo>
                    <a:lnTo>
                      <a:pt x="179" y="6"/>
                    </a:lnTo>
                    <a:lnTo>
                      <a:pt x="192" y="10"/>
                    </a:lnTo>
                    <a:lnTo>
                      <a:pt x="204" y="15"/>
                    </a:lnTo>
                    <a:lnTo>
                      <a:pt x="215" y="21"/>
                    </a:lnTo>
                    <a:lnTo>
                      <a:pt x="226" y="28"/>
                    </a:lnTo>
                    <a:lnTo>
                      <a:pt x="235" y="36"/>
                    </a:lnTo>
                    <a:lnTo>
                      <a:pt x="244" y="44"/>
                    </a:lnTo>
                    <a:lnTo>
                      <a:pt x="253" y="54"/>
                    </a:lnTo>
                    <a:lnTo>
                      <a:pt x="260" y="64"/>
                    </a:lnTo>
                    <a:lnTo>
                      <a:pt x="265" y="75"/>
                    </a:lnTo>
                    <a:lnTo>
                      <a:pt x="270" y="86"/>
                    </a:lnTo>
                    <a:lnTo>
                      <a:pt x="272" y="98"/>
                    </a:lnTo>
                    <a:lnTo>
                      <a:pt x="275" y="110"/>
                    </a:lnTo>
                    <a:lnTo>
                      <a:pt x="276" y="122"/>
                    </a:lnTo>
                    <a:lnTo>
                      <a:pt x="275" y="135"/>
                    </a:lnTo>
                    <a:lnTo>
                      <a:pt x="272" y="147"/>
                    </a:lnTo>
                    <a:lnTo>
                      <a:pt x="270" y="159"/>
                    </a:lnTo>
                    <a:lnTo>
                      <a:pt x="265" y="170"/>
                    </a:lnTo>
                    <a:lnTo>
                      <a:pt x="260" y="181"/>
                    </a:lnTo>
                    <a:lnTo>
                      <a:pt x="253" y="191"/>
                    </a:lnTo>
                    <a:lnTo>
                      <a:pt x="244" y="200"/>
                    </a:lnTo>
                    <a:lnTo>
                      <a:pt x="235" y="209"/>
                    </a:lnTo>
                    <a:lnTo>
                      <a:pt x="226" y="217"/>
                    </a:lnTo>
                    <a:lnTo>
                      <a:pt x="215" y="224"/>
                    </a:lnTo>
                    <a:lnTo>
                      <a:pt x="204" y="230"/>
                    </a:lnTo>
                    <a:lnTo>
                      <a:pt x="192" y="235"/>
                    </a:lnTo>
                    <a:lnTo>
                      <a:pt x="179" y="239"/>
                    </a:lnTo>
                    <a:lnTo>
                      <a:pt x="165" y="242"/>
                    </a:lnTo>
                    <a:lnTo>
                      <a:pt x="152" y="245"/>
                    </a:lnTo>
                    <a:lnTo>
                      <a:pt x="138" y="245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Freeform 29">
                <a:extLst>
                  <a:ext uri="{FF2B5EF4-FFF2-40B4-BE49-F238E27FC236}">
                    <a16:creationId xmlns:a16="http://schemas.microsoft.com/office/drawing/2014/main" xmlns="" id="{679DA7CA-4B92-4E23-B797-179F1C4430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800" y="4465638"/>
                <a:ext cx="63500" cy="55563"/>
              </a:xfrm>
              <a:custGeom>
                <a:avLst/>
                <a:gdLst>
                  <a:gd name="T0" fmla="*/ 124 w 277"/>
                  <a:gd name="T1" fmla="*/ 244 h 245"/>
                  <a:gd name="T2" fmla="*/ 97 w 277"/>
                  <a:gd name="T3" fmla="*/ 239 h 245"/>
                  <a:gd name="T4" fmla="*/ 73 w 277"/>
                  <a:gd name="T5" fmla="*/ 230 h 245"/>
                  <a:gd name="T6" fmla="*/ 50 w 277"/>
                  <a:gd name="T7" fmla="*/ 217 h 245"/>
                  <a:gd name="T8" fmla="*/ 32 w 277"/>
                  <a:gd name="T9" fmla="*/ 201 h 245"/>
                  <a:gd name="T10" fmla="*/ 17 w 277"/>
                  <a:gd name="T11" fmla="*/ 181 h 245"/>
                  <a:gd name="T12" fmla="*/ 6 w 277"/>
                  <a:gd name="T13" fmla="*/ 159 h 245"/>
                  <a:gd name="T14" fmla="*/ 1 w 277"/>
                  <a:gd name="T15" fmla="*/ 135 h 245"/>
                  <a:gd name="T16" fmla="*/ 1 w 277"/>
                  <a:gd name="T17" fmla="*/ 110 h 245"/>
                  <a:gd name="T18" fmla="*/ 6 w 277"/>
                  <a:gd name="T19" fmla="*/ 86 h 245"/>
                  <a:gd name="T20" fmla="*/ 17 w 277"/>
                  <a:gd name="T21" fmla="*/ 64 h 245"/>
                  <a:gd name="T22" fmla="*/ 32 w 277"/>
                  <a:gd name="T23" fmla="*/ 44 h 245"/>
                  <a:gd name="T24" fmla="*/ 50 w 277"/>
                  <a:gd name="T25" fmla="*/ 28 h 245"/>
                  <a:gd name="T26" fmla="*/ 73 w 277"/>
                  <a:gd name="T27" fmla="*/ 14 h 245"/>
                  <a:gd name="T28" fmla="*/ 97 w 277"/>
                  <a:gd name="T29" fmla="*/ 5 h 245"/>
                  <a:gd name="T30" fmla="*/ 124 w 277"/>
                  <a:gd name="T31" fmla="*/ 0 h 245"/>
                  <a:gd name="T32" fmla="*/ 153 w 277"/>
                  <a:gd name="T33" fmla="*/ 0 h 245"/>
                  <a:gd name="T34" fmla="*/ 180 w 277"/>
                  <a:gd name="T35" fmla="*/ 5 h 245"/>
                  <a:gd name="T36" fmla="*/ 204 w 277"/>
                  <a:gd name="T37" fmla="*/ 14 h 245"/>
                  <a:gd name="T38" fmla="*/ 226 w 277"/>
                  <a:gd name="T39" fmla="*/ 28 h 245"/>
                  <a:gd name="T40" fmla="*/ 245 w 277"/>
                  <a:gd name="T41" fmla="*/ 44 h 245"/>
                  <a:gd name="T42" fmla="*/ 260 w 277"/>
                  <a:gd name="T43" fmla="*/ 64 h 245"/>
                  <a:gd name="T44" fmla="*/ 271 w 277"/>
                  <a:gd name="T45" fmla="*/ 86 h 245"/>
                  <a:gd name="T46" fmla="*/ 275 w 277"/>
                  <a:gd name="T47" fmla="*/ 110 h 245"/>
                  <a:gd name="T48" fmla="*/ 275 w 277"/>
                  <a:gd name="T49" fmla="*/ 135 h 245"/>
                  <a:gd name="T50" fmla="*/ 271 w 277"/>
                  <a:gd name="T51" fmla="*/ 159 h 245"/>
                  <a:gd name="T52" fmla="*/ 260 w 277"/>
                  <a:gd name="T53" fmla="*/ 181 h 245"/>
                  <a:gd name="T54" fmla="*/ 245 w 277"/>
                  <a:gd name="T55" fmla="*/ 201 h 245"/>
                  <a:gd name="T56" fmla="*/ 226 w 277"/>
                  <a:gd name="T57" fmla="*/ 217 h 245"/>
                  <a:gd name="T58" fmla="*/ 204 w 277"/>
                  <a:gd name="T59" fmla="*/ 230 h 245"/>
                  <a:gd name="T60" fmla="*/ 180 w 277"/>
                  <a:gd name="T61" fmla="*/ 239 h 245"/>
                  <a:gd name="T62" fmla="*/ 153 w 277"/>
                  <a:gd name="T63" fmla="*/ 244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7" h="245">
                    <a:moveTo>
                      <a:pt x="139" y="245"/>
                    </a:moveTo>
                    <a:lnTo>
                      <a:pt x="124" y="244"/>
                    </a:lnTo>
                    <a:lnTo>
                      <a:pt x="111" y="242"/>
                    </a:lnTo>
                    <a:lnTo>
                      <a:pt x="97" y="239"/>
                    </a:lnTo>
                    <a:lnTo>
                      <a:pt x="84" y="235"/>
                    </a:lnTo>
                    <a:lnTo>
                      <a:pt x="73" y="230"/>
                    </a:lnTo>
                    <a:lnTo>
                      <a:pt x="61" y="224"/>
                    </a:lnTo>
                    <a:lnTo>
                      <a:pt x="50" y="217"/>
                    </a:lnTo>
                    <a:lnTo>
                      <a:pt x="41" y="209"/>
                    </a:lnTo>
                    <a:lnTo>
                      <a:pt x="32" y="201"/>
                    </a:lnTo>
                    <a:lnTo>
                      <a:pt x="24" y="191"/>
                    </a:lnTo>
                    <a:lnTo>
                      <a:pt x="17" y="181"/>
                    </a:lnTo>
                    <a:lnTo>
                      <a:pt x="11" y="170"/>
                    </a:lnTo>
                    <a:lnTo>
                      <a:pt x="6" y="159"/>
                    </a:lnTo>
                    <a:lnTo>
                      <a:pt x="4" y="147"/>
                    </a:lnTo>
                    <a:lnTo>
                      <a:pt x="1" y="135"/>
                    </a:lnTo>
                    <a:lnTo>
                      <a:pt x="0" y="122"/>
                    </a:lnTo>
                    <a:lnTo>
                      <a:pt x="1" y="110"/>
                    </a:lnTo>
                    <a:lnTo>
                      <a:pt x="4" y="98"/>
                    </a:lnTo>
                    <a:lnTo>
                      <a:pt x="6" y="86"/>
                    </a:lnTo>
                    <a:lnTo>
                      <a:pt x="11" y="75"/>
                    </a:lnTo>
                    <a:lnTo>
                      <a:pt x="17" y="64"/>
                    </a:lnTo>
                    <a:lnTo>
                      <a:pt x="24" y="54"/>
                    </a:lnTo>
                    <a:lnTo>
                      <a:pt x="32" y="44"/>
                    </a:lnTo>
                    <a:lnTo>
                      <a:pt x="41" y="35"/>
                    </a:lnTo>
                    <a:lnTo>
                      <a:pt x="50" y="28"/>
                    </a:lnTo>
                    <a:lnTo>
                      <a:pt x="61" y="21"/>
                    </a:lnTo>
                    <a:lnTo>
                      <a:pt x="73" y="14"/>
                    </a:lnTo>
                    <a:lnTo>
                      <a:pt x="84" y="10"/>
                    </a:lnTo>
                    <a:lnTo>
                      <a:pt x="97" y="5"/>
                    </a:lnTo>
                    <a:lnTo>
                      <a:pt x="111" y="3"/>
                    </a:lnTo>
                    <a:lnTo>
                      <a:pt x="124" y="0"/>
                    </a:lnTo>
                    <a:lnTo>
                      <a:pt x="139" y="0"/>
                    </a:lnTo>
                    <a:lnTo>
                      <a:pt x="153" y="0"/>
                    </a:lnTo>
                    <a:lnTo>
                      <a:pt x="166" y="3"/>
                    </a:lnTo>
                    <a:lnTo>
                      <a:pt x="180" y="5"/>
                    </a:lnTo>
                    <a:lnTo>
                      <a:pt x="193" y="10"/>
                    </a:lnTo>
                    <a:lnTo>
                      <a:pt x="204" y="14"/>
                    </a:lnTo>
                    <a:lnTo>
                      <a:pt x="216" y="21"/>
                    </a:lnTo>
                    <a:lnTo>
                      <a:pt x="226" y="28"/>
                    </a:lnTo>
                    <a:lnTo>
                      <a:pt x="236" y="35"/>
                    </a:lnTo>
                    <a:lnTo>
                      <a:pt x="245" y="44"/>
                    </a:lnTo>
                    <a:lnTo>
                      <a:pt x="253" y="54"/>
                    </a:lnTo>
                    <a:lnTo>
                      <a:pt x="260" y="64"/>
                    </a:lnTo>
                    <a:lnTo>
                      <a:pt x="266" y="75"/>
                    </a:lnTo>
                    <a:lnTo>
                      <a:pt x="271" y="86"/>
                    </a:lnTo>
                    <a:lnTo>
                      <a:pt x="274" y="98"/>
                    </a:lnTo>
                    <a:lnTo>
                      <a:pt x="275" y="110"/>
                    </a:lnTo>
                    <a:lnTo>
                      <a:pt x="277" y="122"/>
                    </a:lnTo>
                    <a:lnTo>
                      <a:pt x="275" y="135"/>
                    </a:lnTo>
                    <a:lnTo>
                      <a:pt x="274" y="147"/>
                    </a:lnTo>
                    <a:lnTo>
                      <a:pt x="271" y="159"/>
                    </a:lnTo>
                    <a:lnTo>
                      <a:pt x="266" y="170"/>
                    </a:lnTo>
                    <a:lnTo>
                      <a:pt x="260" y="181"/>
                    </a:lnTo>
                    <a:lnTo>
                      <a:pt x="253" y="191"/>
                    </a:lnTo>
                    <a:lnTo>
                      <a:pt x="245" y="201"/>
                    </a:lnTo>
                    <a:lnTo>
                      <a:pt x="236" y="209"/>
                    </a:lnTo>
                    <a:lnTo>
                      <a:pt x="226" y="217"/>
                    </a:lnTo>
                    <a:lnTo>
                      <a:pt x="216" y="224"/>
                    </a:lnTo>
                    <a:lnTo>
                      <a:pt x="204" y="230"/>
                    </a:lnTo>
                    <a:lnTo>
                      <a:pt x="193" y="235"/>
                    </a:lnTo>
                    <a:lnTo>
                      <a:pt x="180" y="239"/>
                    </a:lnTo>
                    <a:lnTo>
                      <a:pt x="166" y="242"/>
                    </a:lnTo>
                    <a:lnTo>
                      <a:pt x="153" y="244"/>
                    </a:lnTo>
                    <a:lnTo>
                      <a:pt x="139" y="245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Freeform 30">
                <a:extLst>
                  <a:ext uri="{FF2B5EF4-FFF2-40B4-BE49-F238E27FC236}">
                    <a16:creationId xmlns:a16="http://schemas.microsoft.com/office/drawing/2014/main" xmlns="" id="{B1E85408-C298-4647-8094-E2AD775BC9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03925" y="4406900"/>
                <a:ext cx="61913" cy="55563"/>
              </a:xfrm>
              <a:custGeom>
                <a:avLst/>
                <a:gdLst>
                  <a:gd name="T0" fmla="*/ 125 w 276"/>
                  <a:gd name="T1" fmla="*/ 245 h 245"/>
                  <a:gd name="T2" fmla="*/ 97 w 276"/>
                  <a:gd name="T3" fmla="*/ 240 h 245"/>
                  <a:gd name="T4" fmla="*/ 73 w 276"/>
                  <a:gd name="T5" fmla="*/ 231 h 245"/>
                  <a:gd name="T6" fmla="*/ 50 w 276"/>
                  <a:gd name="T7" fmla="*/ 217 h 245"/>
                  <a:gd name="T8" fmla="*/ 32 w 276"/>
                  <a:gd name="T9" fmla="*/ 201 h 245"/>
                  <a:gd name="T10" fmla="*/ 18 w 276"/>
                  <a:gd name="T11" fmla="*/ 181 h 245"/>
                  <a:gd name="T12" fmla="*/ 7 w 276"/>
                  <a:gd name="T13" fmla="*/ 159 h 245"/>
                  <a:gd name="T14" fmla="*/ 1 w 276"/>
                  <a:gd name="T15" fmla="*/ 135 h 245"/>
                  <a:gd name="T16" fmla="*/ 1 w 276"/>
                  <a:gd name="T17" fmla="*/ 110 h 245"/>
                  <a:gd name="T18" fmla="*/ 7 w 276"/>
                  <a:gd name="T19" fmla="*/ 87 h 245"/>
                  <a:gd name="T20" fmla="*/ 18 w 276"/>
                  <a:gd name="T21" fmla="*/ 64 h 245"/>
                  <a:gd name="T22" fmla="*/ 32 w 276"/>
                  <a:gd name="T23" fmla="*/ 45 h 245"/>
                  <a:gd name="T24" fmla="*/ 50 w 276"/>
                  <a:gd name="T25" fmla="*/ 28 h 245"/>
                  <a:gd name="T26" fmla="*/ 73 w 276"/>
                  <a:gd name="T27" fmla="*/ 16 h 245"/>
                  <a:gd name="T28" fmla="*/ 97 w 276"/>
                  <a:gd name="T29" fmla="*/ 6 h 245"/>
                  <a:gd name="T30" fmla="*/ 125 w 276"/>
                  <a:gd name="T31" fmla="*/ 2 h 245"/>
                  <a:gd name="T32" fmla="*/ 153 w 276"/>
                  <a:gd name="T33" fmla="*/ 2 h 245"/>
                  <a:gd name="T34" fmla="*/ 180 w 276"/>
                  <a:gd name="T35" fmla="*/ 6 h 245"/>
                  <a:gd name="T36" fmla="*/ 204 w 276"/>
                  <a:gd name="T37" fmla="*/ 16 h 245"/>
                  <a:gd name="T38" fmla="*/ 226 w 276"/>
                  <a:gd name="T39" fmla="*/ 28 h 245"/>
                  <a:gd name="T40" fmla="*/ 245 w 276"/>
                  <a:gd name="T41" fmla="*/ 45 h 245"/>
                  <a:gd name="T42" fmla="*/ 260 w 276"/>
                  <a:gd name="T43" fmla="*/ 64 h 245"/>
                  <a:gd name="T44" fmla="*/ 271 w 276"/>
                  <a:gd name="T45" fmla="*/ 87 h 245"/>
                  <a:gd name="T46" fmla="*/ 276 w 276"/>
                  <a:gd name="T47" fmla="*/ 110 h 245"/>
                  <a:gd name="T48" fmla="*/ 276 w 276"/>
                  <a:gd name="T49" fmla="*/ 135 h 245"/>
                  <a:gd name="T50" fmla="*/ 271 w 276"/>
                  <a:gd name="T51" fmla="*/ 159 h 245"/>
                  <a:gd name="T52" fmla="*/ 260 w 276"/>
                  <a:gd name="T53" fmla="*/ 181 h 245"/>
                  <a:gd name="T54" fmla="*/ 245 w 276"/>
                  <a:gd name="T55" fmla="*/ 201 h 245"/>
                  <a:gd name="T56" fmla="*/ 226 w 276"/>
                  <a:gd name="T57" fmla="*/ 217 h 245"/>
                  <a:gd name="T58" fmla="*/ 204 w 276"/>
                  <a:gd name="T59" fmla="*/ 231 h 245"/>
                  <a:gd name="T60" fmla="*/ 180 w 276"/>
                  <a:gd name="T61" fmla="*/ 240 h 245"/>
                  <a:gd name="T62" fmla="*/ 153 w 276"/>
                  <a:gd name="T63" fmla="*/ 245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6" h="245">
                    <a:moveTo>
                      <a:pt x="139" y="245"/>
                    </a:moveTo>
                    <a:lnTo>
                      <a:pt x="125" y="245"/>
                    </a:lnTo>
                    <a:lnTo>
                      <a:pt x="111" y="243"/>
                    </a:lnTo>
                    <a:lnTo>
                      <a:pt x="97" y="240"/>
                    </a:lnTo>
                    <a:lnTo>
                      <a:pt x="85" y="236"/>
                    </a:lnTo>
                    <a:lnTo>
                      <a:pt x="73" y="231"/>
                    </a:lnTo>
                    <a:lnTo>
                      <a:pt x="61" y="224"/>
                    </a:lnTo>
                    <a:lnTo>
                      <a:pt x="50" y="217"/>
                    </a:lnTo>
                    <a:lnTo>
                      <a:pt x="41" y="210"/>
                    </a:lnTo>
                    <a:lnTo>
                      <a:pt x="32" y="201"/>
                    </a:lnTo>
                    <a:lnTo>
                      <a:pt x="24" y="191"/>
                    </a:lnTo>
                    <a:lnTo>
                      <a:pt x="18" y="181"/>
                    </a:lnTo>
                    <a:lnTo>
                      <a:pt x="12" y="170"/>
                    </a:lnTo>
                    <a:lnTo>
                      <a:pt x="7" y="159"/>
                    </a:lnTo>
                    <a:lnTo>
                      <a:pt x="4" y="147"/>
                    </a:lnTo>
                    <a:lnTo>
                      <a:pt x="1" y="135"/>
                    </a:lnTo>
                    <a:lnTo>
                      <a:pt x="0" y="123"/>
                    </a:lnTo>
                    <a:lnTo>
                      <a:pt x="1" y="110"/>
                    </a:lnTo>
                    <a:lnTo>
                      <a:pt x="4" y="98"/>
                    </a:lnTo>
                    <a:lnTo>
                      <a:pt x="7" y="87"/>
                    </a:lnTo>
                    <a:lnTo>
                      <a:pt x="12" y="75"/>
                    </a:lnTo>
                    <a:lnTo>
                      <a:pt x="18" y="64"/>
                    </a:lnTo>
                    <a:lnTo>
                      <a:pt x="24" y="54"/>
                    </a:lnTo>
                    <a:lnTo>
                      <a:pt x="32" y="45"/>
                    </a:lnTo>
                    <a:lnTo>
                      <a:pt x="41" y="37"/>
                    </a:lnTo>
                    <a:lnTo>
                      <a:pt x="50" y="28"/>
                    </a:lnTo>
                    <a:lnTo>
                      <a:pt x="61" y="21"/>
                    </a:lnTo>
                    <a:lnTo>
                      <a:pt x="73" y="16"/>
                    </a:lnTo>
                    <a:lnTo>
                      <a:pt x="85" y="10"/>
                    </a:lnTo>
                    <a:lnTo>
                      <a:pt x="97" y="6"/>
                    </a:lnTo>
                    <a:lnTo>
                      <a:pt x="111" y="3"/>
                    </a:lnTo>
                    <a:lnTo>
                      <a:pt x="125" y="2"/>
                    </a:lnTo>
                    <a:lnTo>
                      <a:pt x="139" y="0"/>
                    </a:lnTo>
                    <a:lnTo>
                      <a:pt x="153" y="2"/>
                    </a:lnTo>
                    <a:lnTo>
                      <a:pt x="167" y="3"/>
                    </a:lnTo>
                    <a:lnTo>
                      <a:pt x="180" y="6"/>
                    </a:lnTo>
                    <a:lnTo>
                      <a:pt x="193" y="10"/>
                    </a:lnTo>
                    <a:lnTo>
                      <a:pt x="204" y="16"/>
                    </a:lnTo>
                    <a:lnTo>
                      <a:pt x="216" y="21"/>
                    </a:lnTo>
                    <a:lnTo>
                      <a:pt x="226" y="28"/>
                    </a:lnTo>
                    <a:lnTo>
                      <a:pt x="236" y="37"/>
                    </a:lnTo>
                    <a:lnTo>
                      <a:pt x="245" y="45"/>
                    </a:lnTo>
                    <a:lnTo>
                      <a:pt x="253" y="54"/>
                    </a:lnTo>
                    <a:lnTo>
                      <a:pt x="260" y="64"/>
                    </a:lnTo>
                    <a:lnTo>
                      <a:pt x="266" y="75"/>
                    </a:lnTo>
                    <a:lnTo>
                      <a:pt x="271" y="87"/>
                    </a:lnTo>
                    <a:lnTo>
                      <a:pt x="274" y="98"/>
                    </a:lnTo>
                    <a:lnTo>
                      <a:pt x="276" y="110"/>
                    </a:lnTo>
                    <a:lnTo>
                      <a:pt x="276" y="123"/>
                    </a:lnTo>
                    <a:lnTo>
                      <a:pt x="276" y="135"/>
                    </a:lnTo>
                    <a:lnTo>
                      <a:pt x="274" y="147"/>
                    </a:lnTo>
                    <a:lnTo>
                      <a:pt x="271" y="159"/>
                    </a:lnTo>
                    <a:lnTo>
                      <a:pt x="266" y="170"/>
                    </a:lnTo>
                    <a:lnTo>
                      <a:pt x="260" y="181"/>
                    </a:lnTo>
                    <a:lnTo>
                      <a:pt x="253" y="191"/>
                    </a:lnTo>
                    <a:lnTo>
                      <a:pt x="245" y="201"/>
                    </a:lnTo>
                    <a:lnTo>
                      <a:pt x="236" y="210"/>
                    </a:lnTo>
                    <a:lnTo>
                      <a:pt x="226" y="217"/>
                    </a:lnTo>
                    <a:lnTo>
                      <a:pt x="216" y="224"/>
                    </a:lnTo>
                    <a:lnTo>
                      <a:pt x="204" y="231"/>
                    </a:lnTo>
                    <a:lnTo>
                      <a:pt x="193" y="236"/>
                    </a:lnTo>
                    <a:lnTo>
                      <a:pt x="180" y="240"/>
                    </a:lnTo>
                    <a:lnTo>
                      <a:pt x="167" y="243"/>
                    </a:lnTo>
                    <a:lnTo>
                      <a:pt x="153" y="245"/>
                    </a:lnTo>
                    <a:lnTo>
                      <a:pt x="139" y="245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xmlns="" id="{96BBF825-AF50-4351-9797-B9487F403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3438" y="3744913"/>
                <a:ext cx="61913" cy="55563"/>
              </a:xfrm>
              <a:custGeom>
                <a:avLst/>
                <a:gdLst>
                  <a:gd name="T0" fmla="*/ 124 w 277"/>
                  <a:gd name="T1" fmla="*/ 244 h 244"/>
                  <a:gd name="T2" fmla="*/ 97 w 277"/>
                  <a:gd name="T3" fmla="*/ 240 h 244"/>
                  <a:gd name="T4" fmla="*/ 73 w 277"/>
                  <a:gd name="T5" fmla="*/ 230 h 244"/>
                  <a:gd name="T6" fmla="*/ 50 w 277"/>
                  <a:gd name="T7" fmla="*/ 216 h 244"/>
                  <a:gd name="T8" fmla="*/ 32 w 277"/>
                  <a:gd name="T9" fmla="*/ 200 h 244"/>
                  <a:gd name="T10" fmla="*/ 17 w 277"/>
                  <a:gd name="T11" fmla="*/ 180 h 244"/>
                  <a:gd name="T12" fmla="*/ 6 w 277"/>
                  <a:gd name="T13" fmla="*/ 158 h 244"/>
                  <a:gd name="T14" fmla="*/ 0 w 277"/>
                  <a:gd name="T15" fmla="*/ 135 h 244"/>
                  <a:gd name="T16" fmla="*/ 0 w 277"/>
                  <a:gd name="T17" fmla="*/ 109 h 244"/>
                  <a:gd name="T18" fmla="*/ 6 w 277"/>
                  <a:gd name="T19" fmla="*/ 86 h 244"/>
                  <a:gd name="T20" fmla="*/ 17 w 277"/>
                  <a:gd name="T21" fmla="*/ 64 h 244"/>
                  <a:gd name="T22" fmla="*/ 32 w 277"/>
                  <a:gd name="T23" fmla="*/ 44 h 244"/>
                  <a:gd name="T24" fmla="*/ 50 w 277"/>
                  <a:gd name="T25" fmla="*/ 28 h 244"/>
                  <a:gd name="T26" fmla="*/ 73 w 277"/>
                  <a:gd name="T27" fmla="*/ 15 h 244"/>
                  <a:gd name="T28" fmla="*/ 97 w 277"/>
                  <a:gd name="T29" fmla="*/ 6 h 244"/>
                  <a:gd name="T30" fmla="*/ 124 w 277"/>
                  <a:gd name="T31" fmla="*/ 1 h 244"/>
                  <a:gd name="T32" fmla="*/ 152 w 277"/>
                  <a:gd name="T33" fmla="*/ 1 h 244"/>
                  <a:gd name="T34" fmla="*/ 179 w 277"/>
                  <a:gd name="T35" fmla="*/ 6 h 244"/>
                  <a:gd name="T36" fmla="*/ 204 w 277"/>
                  <a:gd name="T37" fmla="*/ 15 h 244"/>
                  <a:gd name="T38" fmla="*/ 225 w 277"/>
                  <a:gd name="T39" fmla="*/ 28 h 244"/>
                  <a:gd name="T40" fmla="*/ 244 w 277"/>
                  <a:gd name="T41" fmla="*/ 44 h 244"/>
                  <a:gd name="T42" fmla="*/ 259 w 277"/>
                  <a:gd name="T43" fmla="*/ 64 h 244"/>
                  <a:gd name="T44" fmla="*/ 270 w 277"/>
                  <a:gd name="T45" fmla="*/ 86 h 244"/>
                  <a:gd name="T46" fmla="*/ 275 w 277"/>
                  <a:gd name="T47" fmla="*/ 109 h 244"/>
                  <a:gd name="T48" fmla="*/ 275 w 277"/>
                  <a:gd name="T49" fmla="*/ 135 h 244"/>
                  <a:gd name="T50" fmla="*/ 270 w 277"/>
                  <a:gd name="T51" fmla="*/ 158 h 244"/>
                  <a:gd name="T52" fmla="*/ 259 w 277"/>
                  <a:gd name="T53" fmla="*/ 180 h 244"/>
                  <a:gd name="T54" fmla="*/ 244 w 277"/>
                  <a:gd name="T55" fmla="*/ 200 h 244"/>
                  <a:gd name="T56" fmla="*/ 225 w 277"/>
                  <a:gd name="T57" fmla="*/ 216 h 244"/>
                  <a:gd name="T58" fmla="*/ 204 w 277"/>
                  <a:gd name="T59" fmla="*/ 230 h 244"/>
                  <a:gd name="T60" fmla="*/ 179 w 277"/>
                  <a:gd name="T61" fmla="*/ 240 h 244"/>
                  <a:gd name="T62" fmla="*/ 152 w 277"/>
                  <a:gd name="T63" fmla="*/ 244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77" h="244">
                    <a:moveTo>
                      <a:pt x="138" y="244"/>
                    </a:moveTo>
                    <a:lnTo>
                      <a:pt x="124" y="244"/>
                    </a:lnTo>
                    <a:lnTo>
                      <a:pt x="110" y="242"/>
                    </a:lnTo>
                    <a:lnTo>
                      <a:pt x="97" y="240"/>
                    </a:lnTo>
                    <a:lnTo>
                      <a:pt x="84" y="235"/>
                    </a:lnTo>
                    <a:lnTo>
                      <a:pt x="73" y="230"/>
                    </a:lnTo>
                    <a:lnTo>
                      <a:pt x="61" y="223"/>
                    </a:lnTo>
                    <a:lnTo>
                      <a:pt x="50" y="216"/>
                    </a:lnTo>
                    <a:lnTo>
                      <a:pt x="40" y="209"/>
                    </a:lnTo>
                    <a:lnTo>
                      <a:pt x="32" y="200"/>
                    </a:lnTo>
                    <a:lnTo>
                      <a:pt x="24" y="191"/>
                    </a:lnTo>
                    <a:lnTo>
                      <a:pt x="17" y="180"/>
                    </a:lnTo>
                    <a:lnTo>
                      <a:pt x="11" y="170"/>
                    </a:lnTo>
                    <a:lnTo>
                      <a:pt x="6" y="158"/>
                    </a:lnTo>
                    <a:lnTo>
                      <a:pt x="3" y="147"/>
                    </a:lnTo>
                    <a:lnTo>
                      <a:pt x="0" y="135"/>
                    </a:lnTo>
                    <a:lnTo>
                      <a:pt x="0" y="122"/>
                    </a:lnTo>
                    <a:lnTo>
                      <a:pt x="0" y="109"/>
                    </a:lnTo>
                    <a:lnTo>
                      <a:pt x="3" y="98"/>
                    </a:lnTo>
                    <a:lnTo>
                      <a:pt x="6" y="86"/>
                    </a:lnTo>
                    <a:lnTo>
                      <a:pt x="11" y="74"/>
                    </a:lnTo>
                    <a:lnTo>
                      <a:pt x="17" y="64"/>
                    </a:lnTo>
                    <a:lnTo>
                      <a:pt x="24" y="53"/>
                    </a:lnTo>
                    <a:lnTo>
                      <a:pt x="32" y="44"/>
                    </a:lnTo>
                    <a:lnTo>
                      <a:pt x="40" y="36"/>
                    </a:lnTo>
                    <a:lnTo>
                      <a:pt x="50" y="28"/>
                    </a:lnTo>
                    <a:lnTo>
                      <a:pt x="61" y="21"/>
                    </a:lnTo>
                    <a:lnTo>
                      <a:pt x="73" y="15"/>
                    </a:lnTo>
                    <a:lnTo>
                      <a:pt x="84" y="9"/>
                    </a:lnTo>
                    <a:lnTo>
                      <a:pt x="97" y="6"/>
                    </a:lnTo>
                    <a:lnTo>
                      <a:pt x="110" y="2"/>
                    </a:lnTo>
                    <a:lnTo>
                      <a:pt x="124" y="1"/>
                    </a:lnTo>
                    <a:lnTo>
                      <a:pt x="138" y="0"/>
                    </a:lnTo>
                    <a:lnTo>
                      <a:pt x="152" y="1"/>
                    </a:lnTo>
                    <a:lnTo>
                      <a:pt x="166" y="2"/>
                    </a:lnTo>
                    <a:lnTo>
                      <a:pt x="179" y="6"/>
                    </a:lnTo>
                    <a:lnTo>
                      <a:pt x="191" y="9"/>
                    </a:lnTo>
                    <a:lnTo>
                      <a:pt x="204" y="15"/>
                    </a:lnTo>
                    <a:lnTo>
                      <a:pt x="215" y="21"/>
                    </a:lnTo>
                    <a:lnTo>
                      <a:pt x="225" y="28"/>
                    </a:lnTo>
                    <a:lnTo>
                      <a:pt x="236" y="36"/>
                    </a:lnTo>
                    <a:lnTo>
                      <a:pt x="244" y="44"/>
                    </a:lnTo>
                    <a:lnTo>
                      <a:pt x="252" y="53"/>
                    </a:lnTo>
                    <a:lnTo>
                      <a:pt x="259" y="64"/>
                    </a:lnTo>
                    <a:lnTo>
                      <a:pt x="265" y="74"/>
                    </a:lnTo>
                    <a:lnTo>
                      <a:pt x="270" y="86"/>
                    </a:lnTo>
                    <a:lnTo>
                      <a:pt x="273" y="98"/>
                    </a:lnTo>
                    <a:lnTo>
                      <a:pt x="275" y="109"/>
                    </a:lnTo>
                    <a:lnTo>
                      <a:pt x="277" y="122"/>
                    </a:lnTo>
                    <a:lnTo>
                      <a:pt x="275" y="135"/>
                    </a:lnTo>
                    <a:lnTo>
                      <a:pt x="273" y="147"/>
                    </a:lnTo>
                    <a:lnTo>
                      <a:pt x="270" y="158"/>
                    </a:lnTo>
                    <a:lnTo>
                      <a:pt x="265" y="170"/>
                    </a:lnTo>
                    <a:lnTo>
                      <a:pt x="259" y="180"/>
                    </a:lnTo>
                    <a:lnTo>
                      <a:pt x="252" y="191"/>
                    </a:lnTo>
                    <a:lnTo>
                      <a:pt x="244" y="200"/>
                    </a:lnTo>
                    <a:lnTo>
                      <a:pt x="236" y="209"/>
                    </a:lnTo>
                    <a:lnTo>
                      <a:pt x="225" y="216"/>
                    </a:lnTo>
                    <a:lnTo>
                      <a:pt x="215" y="223"/>
                    </a:lnTo>
                    <a:lnTo>
                      <a:pt x="204" y="230"/>
                    </a:lnTo>
                    <a:lnTo>
                      <a:pt x="191" y="235"/>
                    </a:lnTo>
                    <a:lnTo>
                      <a:pt x="179" y="240"/>
                    </a:lnTo>
                    <a:lnTo>
                      <a:pt x="166" y="242"/>
                    </a:lnTo>
                    <a:lnTo>
                      <a:pt x="152" y="244"/>
                    </a:lnTo>
                    <a:lnTo>
                      <a:pt x="138" y="244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xmlns="" id="{02238DC6-761C-4EED-8814-C9FFB2E2C4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2575" y="4494213"/>
                <a:ext cx="96838" cy="85725"/>
              </a:xfrm>
              <a:custGeom>
                <a:avLst/>
                <a:gdLst>
                  <a:gd name="T0" fmla="*/ 194 w 431"/>
                  <a:gd name="T1" fmla="*/ 382 h 383"/>
                  <a:gd name="T2" fmla="*/ 152 w 431"/>
                  <a:gd name="T3" fmla="*/ 374 h 383"/>
                  <a:gd name="T4" fmla="*/ 113 w 431"/>
                  <a:gd name="T5" fmla="*/ 360 h 383"/>
                  <a:gd name="T6" fmla="*/ 79 w 431"/>
                  <a:gd name="T7" fmla="*/ 339 h 383"/>
                  <a:gd name="T8" fmla="*/ 50 w 431"/>
                  <a:gd name="T9" fmla="*/ 314 h 383"/>
                  <a:gd name="T10" fmla="*/ 27 w 431"/>
                  <a:gd name="T11" fmla="*/ 283 h 383"/>
                  <a:gd name="T12" fmla="*/ 11 w 431"/>
                  <a:gd name="T13" fmla="*/ 248 h 383"/>
                  <a:gd name="T14" fmla="*/ 1 w 431"/>
                  <a:gd name="T15" fmla="*/ 211 h 383"/>
                  <a:gd name="T16" fmla="*/ 1 w 431"/>
                  <a:gd name="T17" fmla="*/ 171 h 383"/>
                  <a:gd name="T18" fmla="*/ 11 w 431"/>
                  <a:gd name="T19" fmla="*/ 134 h 383"/>
                  <a:gd name="T20" fmla="*/ 27 w 431"/>
                  <a:gd name="T21" fmla="*/ 100 h 383"/>
                  <a:gd name="T22" fmla="*/ 50 w 431"/>
                  <a:gd name="T23" fmla="*/ 70 h 383"/>
                  <a:gd name="T24" fmla="*/ 79 w 431"/>
                  <a:gd name="T25" fmla="*/ 45 h 383"/>
                  <a:gd name="T26" fmla="*/ 113 w 431"/>
                  <a:gd name="T27" fmla="*/ 24 h 383"/>
                  <a:gd name="T28" fmla="*/ 152 w 431"/>
                  <a:gd name="T29" fmla="*/ 8 h 383"/>
                  <a:gd name="T30" fmla="*/ 194 w 431"/>
                  <a:gd name="T31" fmla="*/ 1 h 383"/>
                  <a:gd name="T32" fmla="*/ 238 w 431"/>
                  <a:gd name="T33" fmla="*/ 1 h 383"/>
                  <a:gd name="T34" fmla="*/ 280 w 431"/>
                  <a:gd name="T35" fmla="*/ 8 h 383"/>
                  <a:gd name="T36" fmla="*/ 319 w 431"/>
                  <a:gd name="T37" fmla="*/ 24 h 383"/>
                  <a:gd name="T38" fmla="*/ 353 w 431"/>
                  <a:gd name="T39" fmla="*/ 45 h 383"/>
                  <a:gd name="T40" fmla="*/ 382 w 431"/>
                  <a:gd name="T41" fmla="*/ 70 h 383"/>
                  <a:gd name="T42" fmla="*/ 406 w 431"/>
                  <a:gd name="T43" fmla="*/ 100 h 383"/>
                  <a:gd name="T44" fmla="*/ 422 w 431"/>
                  <a:gd name="T45" fmla="*/ 134 h 383"/>
                  <a:gd name="T46" fmla="*/ 430 w 431"/>
                  <a:gd name="T47" fmla="*/ 171 h 383"/>
                  <a:gd name="T48" fmla="*/ 430 w 431"/>
                  <a:gd name="T49" fmla="*/ 211 h 383"/>
                  <a:gd name="T50" fmla="*/ 422 w 431"/>
                  <a:gd name="T51" fmla="*/ 248 h 383"/>
                  <a:gd name="T52" fmla="*/ 406 w 431"/>
                  <a:gd name="T53" fmla="*/ 283 h 383"/>
                  <a:gd name="T54" fmla="*/ 382 w 431"/>
                  <a:gd name="T55" fmla="*/ 314 h 383"/>
                  <a:gd name="T56" fmla="*/ 353 w 431"/>
                  <a:gd name="T57" fmla="*/ 339 h 383"/>
                  <a:gd name="T58" fmla="*/ 319 w 431"/>
                  <a:gd name="T59" fmla="*/ 360 h 383"/>
                  <a:gd name="T60" fmla="*/ 280 w 431"/>
                  <a:gd name="T61" fmla="*/ 374 h 383"/>
                  <a:gd name="T62" fmla="*/ 238 w 431"/>
                  <a:gd name="T63" fmla="*/ 382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31" h="383">
                    <a:moveTo>
                      <a:pt x="216" y="383"/>
                    </a:moveTo>
                    <a:lnTo>
                      <a:pt x="194" y="382"/>
                    </a:lnTo>
                    <a:lnTo>
                      <a:pt x="173" y="379"/>
                    </a:lnTo>
                    <a:lnTo>
                      <a:pt x="152" y="374"/>
                    </a:lnTo>
                    <a:lnTo>
                      <a:pt x="132" y="368"/>
                    </a:lnTo>
                    <a:lnTo>
                      <a:pt x="113" y="360"/>
                    </a:lnTo>
                    <a:lnTo>
                      <a:pt x="96" y="351"/>
                    </a:lnTo>
                    <a:lnTo>
                      <a:pt x="79" y="339"/>
                    </a:lnTo>
                    <a:lnTo>
                      <a:pt x="63" y="326"/>
                    </a:lnTo>
                    <a:lnTo>
                      <a:pt x="50" y="314"/>
                    </a:lnTo>
                    <a:lnTo>
                      <a:pt x="37" y="298"/>
                    </a:lnTo>
                    <a:lnTo>
                      <a:pt x="27" y="283"/>
                    </a:lnTo>
                    <a:lnTo>
                      <a:pt x="18" y="266"/>
                    </a:lnTo>
                    <a:lnTo>
                      <a:pt x="11" y="248"/>
                    </a:lnTo>
                    <a:lnTo>
                      <a:pt x="5" y="230"/>
                    </a:lnTo>
                    <a:lnTo>
                      <a:pt x="1" y="211"/>
                    </a:lnTo>
                    <a:lnTo>
                      <a:pt x="0" y="191"/>
                    </a:lnTo>
                    <a:lnTo>
                      <a:pt x="1" y="171"/>
                    </a:lnTo>
                    <a:lnTo>
                      <a:pt x="5" y="153"/>
                    </a:lnTo>
                    <a:lnTo>
                      <a:pt x="11" y="134"/>
                    </a:lnTo>
                    <a:lnTo>
                      <a:pt x="18" y="117"/>
                    </a:lnTo>
                    <a:lnTo>
                      <a:pt x="27" y="100"/>
                    </a:lnTo>
                    <a:lnTo>
                      <a:pt x="37" y="84"/>
                    </a:lnTo>
                    <a:lnTo>
                      <a:pt x="50" y="70"/>
                    </a:lnTo>
                    <a:lnTo>
                      <a:pt x="63" y="56"/>
                    </a:lnTo>
                    <a:lnTo>
                      <a:pt x="79" y="45"/>
                    </a:lnTo>
                    <a:lnTo>
                      <a:pt x="96" y="33"/>
                    </a:lnTo>
                    <a:lnTo>
                      <a:pt x="113" y="24"/>
                    </a:lnTo>
                    <a:lnTo>
                      <a:pt x="132" y="15"/>
                    </a:lnTo>
                    <a:lnTo>
                      <a:pt x="152" y="8"/>
                    </a:lnTo>
                    <a:lnTo>
                      <a:pt x="173" y="4"/>
                    </a:lnTo>
                    <a:lnTo>
                      <a:pt x="194" y="1"/>
                    </a:lnTo>
                    <a:lnTo>
                      <a:pt x="216" y="0"/>
                    </a:lnTo>
                    <a:lnTo>
                      <a:pt x="238" y="1"/>
                    </a:lnTo>
                    <a:lnTo>
                      <a:pt x="260" y="4"/>
                    </a:lnTo>
                    <a:lnTo>
                      <a:pt x="280" y="8"/>
                    </a:lnTo>
                    <a:lnTo>
                      <a:pt x="300" y="15"/>
                    </a:lnTo>
                    <a:lnTo>
                      <a:pt x="319" y="24"/>
                    </a:lnTo>
                    <a:lnTo>
                      <a:pt x="337" y="33"/>
                    </a:lnTo>
                    <a:lnTo>
                      <a:pt x="353" y="45"/>
                    </a:lnTo>
                    <a:lnTo>
                      <a:pt x="368" y="56"/>
                    </a:lnTo>
                    <a:lnTo>
                      <a:pt x="382" y="70"/>
                    </a:lnTo>
                    <a:lnTo>
                      <a:pt x="395" y="84"/>
                    </a:lnTo>
                    <a:lnTo>
                      <a:pt x="406" y="100"/>
                    </a:lnTo>
                    <a:lnTo>
                      <a:pt x="415" y="117"/>
                    </a:lnTo>
                    <a:lnTo>
                      <a:pt x="422" y="134"/>
                    </a:lnTo>
                    <a:lnTo>
                      <a:pt x="428" y="153"/>
                    </a:lnTo>
                    <a:lnTo>
                      <a:pt x="430" y="171"/>
                    </a:lnTo>
                    <a:lnTo>
                      <a:pt x="431" y="191"/>
                    </a:lnTo>
                    <a:lnTo>
                      <a:pt x="430" y="211"/>
                    </a:lnTo>
                    <a:lnTo>
                      <a:pt x="428" y="230"/>
                    </a:lnTo>
                    <a:lnTo>
                      <a:pt x="422" y="248"/>
                    </a:lnTo>
                    <a:lnTo>
                      <a:pt x="415" y="266"/>
                    </a:lnTo>
                    <a:lnTo>
                      <a:pt x="406" y="283"/>
                    </a:lnTo>
                    <a:lnTo>
                      <a:pt x="395" y="298"/>
                    </a:lnTo>
                    <a:lnTo>
                      <a:pt x="382" y="314"/>
                    </a:lnTo>
                    <a:lnTo>
                      <a:pt x="368" y="326"/>
                    </a:lnTo>
                    <a:lnTo>
                      <a:pt x="353" y="339"/>
                    </a:lnTo>
                    <a:lnTo>
                      <a:pt x="337" y="351"/>
                    </a:lnTo>
                    <a:lnTo>
                      <a:pt x="319" y="360"/>
                    </a:lnTo>
                    <a:lnTo>
                      <a:pt x="300" y="368"/>
                    </a:lnTo>
                    <a:lnTo>
                      <a:pt x="280" y="374"/>
                    </a:lnTo>
                    <a:lnTo>
                      <a:pt x="260" y="379"/>
                    </a:lnTo>
                    <a:lnTo>
                      <a:pt x="238" y="382"/>
                    </a:lnTo>
                    <a:lnTo>
                      <a:pt x="216" y="383"/>
                    </a:lnTo>
                    <a:close/>
                  </a:path>
                </a:pathLst>
              </a:custGeom>
              <a:solidFill>
                <a:srgbClr val="93D1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4" name="Freeform 33">
                <a:extLst>
                  <a:ext uri="{FF2B5EF4-FFF2-40B4-BE49-F238E27FC236}">
                    <a16:creationId xmlns:a16="http://schemas.microsoft.com/office/drawing/2014/main" xmlns="" id="{8BFC625C-6FE4-4CC5-AFE1-CBD3B2FFDE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2013" y="5578475"/>
                <a:ext cx="98425" cy="44450"/>
              </a:xfrm>
              <a:custGeom>
                <a:avLst/>
                <a:gdLst>
                  <a:gd name="T0" fmla="*/ 214 w 430"/>
                  <a:gd name="T1" fmla="*/ 194 h 194"/>
                  <a:gd name="T2" fmla="*/ 193 w 430"/>
                  <a:gd name="T3" fmla="*/ 194 h 194"/>
                  <a:gd name="T4" fmla="*/ 173 w 430"/>
                  <a:gd name="T5" fmla="*/ 191 h 194"/>
                  <a:gd name="T6" fmla="*/ 154 w 430"/>
                  <a:gd name="T7" fmla="*/ 187 h 194"/>
                  <a:gd name="T8" fmla="*/ 134 w 430"/>
                  <a:gd name="T9" fmla="*/ 181 h 194"/>
                  <a:gd name="T10" fmla="*/ 116 w 430"/>
                  <a:gd name="T11" fmla="*/ 173 h 194"/>
                  <a:gd name="T12" fmla="*/ 99 w 430"/>
                  <a:gd name="T13" fmla="*/ 165 h 194"/>
                  <a:gd name="T14" fmla="*/ 83 w 430"/>
                  <a:gd name="T15" fmla="*/ 154 h 194"/>
                  <a:gd name="T16" fmla="*/ 67 w 430"/>
                  <a:gd name="T17" fmla="*/ 143 h 194"/>
                  <a:gd name="T18" fmla="*/ 53 w 430"/>
                  <a:gd name="T19" fmla="*/ 131 h 194"/>
                  <a:gd name="T20" fmla="*/ 42 w 430"/>
                  <a:gd name="T21" fmla="*/ 117 h 194"/>
                  <a:gd name="T22" fmla="*/ 30 w 430"/>
                  <a:gd name="T23" fmla="*/ 102 h 194"/>
                  <a:gd name="T24" fmla="*/ 21 w 430"/>
                  <a:gd name="T25" fmla="*/ 87 h 194"/>
                  <a:gd name="T26" fmla="*/ 13 w 430"/>
                  <a:gd name="T27" fmla="*/ 71 h 194"/>
                  <a:gd name="T28" fmla="*/ 7 w 430"/>
                  <a:gd name="T29" fmla="*/ 53 h 194"/>
                  <a:gd name="T30" fmla="*/ 2 w 430"/>
                  <a:gd name="T31" fmla="*/ 36 h 194"/>
                  <a:gd name="T32" fmla="*/ 0 w 430"/>
                  <a:gd name="T33" fmla="*/ 18 h 194"/>
                  <a:gd name="T34" fmla="*/ 52 w 430"/>
                  <a:gd name="T35" fmla="*/ 15 h 194"/>
                  <a:gd name="T36" fmla="*/ 105 w 430"/>
                  <a:gd name="T37" fmla="*/ 12 h 194"/>
                  <a:gd name="T38" fmla="*/ 158 w 430"/>
                  <a:gd name="T39" fmla="*/ 10 h 194"/>
                  <a:gd name="T40" fmla="*/ 212 w 430"/>
                  <a:gd name="T41" fmla="*/ 8 h 194"/>
                  <a:gd name="T42" fmla="*/ 266 w 430"/>
                  <a:gd name="T43" fmla="*/ 5 h 194"/>
                  <a:gd name="T44" fmla="*/ 320 w 430"/>
                  <a:gd name="T45" fmla="*/ 4 h 194"/>
                  <a:gd name="T46" fmla="*/ 375 w 430"/>
                  <a:gd name="T47" fmla="*/ 2 h 194"/>
                  <a:gd name="T48" fmla="*/ 430 w 430"/>
                  <a:gd name="T49" fmla="*/ 0 h 194"/>
                  <a:gd name="T50" fmla="*/ 430 w 430"/>
                  <a:gd name="T51" fmla="*/ 1 h 194"/>
                  <a:gd name="T52" fmla="*/ 430 w 430"/>
                  <a:gd name="T53" fmla="*/ 3 h 194"/>
                  <a:gd name="T54" fmla="*/ 430 w 430"/>
                  <a:gd name="T55" fmla="*/ 23 h 194"/>
                  <a:gd name="T56" fmla="*/ 426 w 430"/>
                  <a:gd name="T57" fmla="*/ 41 h 194"/>
                  <a:gd name="T58" fmla="*/ 421 w 430"/>
                  <a:gd name="T59" fmla="*/ 60 h 194"/>
                  <a:gd name="T60" fmla="*/ 414 w 430"/>
                  <a:gd name="T61" fmla="*/ 78 h 194"/>
                  <a:gd name="T62" fmla="*/ 404 w 430"/>
                  <a:gd name="T63" fmla="*/ 94 h 194"/>
                  <a:gd name="T64" fmla="*/ 394 w 430"/>
                  <a:gd name="T65" fmla="*/ 110 h 194"/>
                  <a:gd name="T66" fmla="*/ 381 w 430"/>
                  <a:gd name="T67" fmla="*/ 125 h 194"/>
                  <a:gd name="T68" fmla="*/ 367 w 430"/>
                  <a:gd name="T69" fmla="*/ 138 h 194"/>
                  <a:gd name="T70" fmla="*/ 352 w 430"/>
                  <a:gd name="T71" fmla="*/ 151 h 194"/>
                  <a:gd name="T72" fmla="*/ 335 w 430"/>
                  <a:gd name="T73" fmla="*/ 161 h 194"/>
                  <a:gd name="T74" fmla="*/ 318 w 430"/>
                  <a:gd name="T75" fmla="*/ 172 h 194"/>
                  <a:gd name="T76" fmla="*/ 298 w 430"/>
                  <a:gd name="T77" fmla="*/ 180 h 194"/>
                  <a:gd name="T78" fmla="*/ 278 w 430"/>
                  <a:gd name="T79" fmla="*/ 186 h 194"/>
                  <a:gd name="T80" fmla="*/ 259 w 430"/>
                  <a:gd name="T81" fmla="*/ 191 h 194"/>
                  <a:gd name="T82" fmla="*/ 236 w 430"/>
                  <a:gd name="T83" fmla="*/ 194 h 194"/>
                  <a:gd name="T84" fmla="*/ 214 w 430"/>
                  <a:gd name="T85" fmla="*/ 19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0" h="194">
                    <a:moveTo>
                      <a:pt x="214" y="194"/>
                    </a:moveTo>
                    <a:lnTo>
                      <a:pt x="193" y="194"/>
                    </a:lnTo>
                    <a:lnTo>
                      <a:pt x="173" y="191"/>
                    </a:lnTo>
                    <a:lnTo>
                      <a:pt x="154" y="187"/>
                    </a:lnTo>
                    <a:lnTo>
                      <a:pt x="134" y="181"/>
                    </a:lnTo>
                    <a:lnTo>
                      <a:pt x="116" y="173"/>
                    </a:lnTo>
                    <a:lnTo>
                      <a:pt x="99" y="165"/>
                    </a:lnTo>
                    <a:lnTo>
                      <a:pt x="83" y="154"/>
                    </a:lnTo>
                    <a:lnTo>
                      <a:pt x="67" y="143"/>
                    </a:lnTo>
                    <a:lnTo>
                      <a:pt x="53" y="131"/>
                    </a:lnTo>
                    <a:lnTo>
                      <a:pt x="42" y="117"/>
                    </a:lnTo>
                    <a:lnTo>
                      <a:pt x="30" y="102"/>
                    </a:lnTo>
                    <a:lnTo>
                      <a:pt x="21" y="87"/>
                    </a:lnTo>
                    <a:lnTo>
                      <a:pt x="13" y="71"/>
                    </a:lnTo>
                    <a:lnTo>
                      <a:pt x="7" y="53"/>
                    </a:lnTo>
                    <a:lnTo>
                      <a:pt x="2" y="36"/>
                    </a:lnTo>
                    <a:lnTo>
                      <a:pt x="0" y="18"/>
                    </a:lnTo>
                    <a:lnTo>
                      <a:pt x="52" y="15"/>
                    </a:lnTo>
                    <a:lnTo>
                      <a:pt x="105" y="12"/>
                    </a:lnTo>
                    <a:lnTo>
                      <a:pt x="158" y="10"/>
                    </a:lnTo>
                    <a:lnTo>
                      <a:pt x="212" y="8"/>
                    </a:lnTo>
                    <a:lnTo>
                      <a:pt x="266" y="5"/>
                    </a:lnTo>
                    <a:lnTo>
                      <a:pt x="320" y="4"/>
                    </a:lnTo>
                    <a:lnTo>
                      <a:pt x="375" y="2"/>
                    </a:lnTo>
                    <a:lnTo>
                      <a:pt x="430" y="0"/>
                    </a:lnTo>
                    <a:lnTo>
                      <a:pt x="430" y="1"/>
                    </a:lnTo>
                    <a:lnTo>
                      <a:pt x="430" y="3"/>
                    </a:lnTo>
                    <a:lnTo>
                      <a:pt x="430" y="23"/>
                    </a:lnTo>
                    <a:lnTo>
                      <a:pt x="426" y="41"/>
                    </a:lnTo>
                    <a:lnTo>
                      <a:pt x="421" y="60"/>
                    </a:lnTo>
                    <a:lnTo>
                      <a:pt x="414" y="78"/>
                    </a:lnTo>
                    <a:lnTo>
                      <a:pt x="404" y="94"/>
                    </a:lnTo>
                    <a:lnTo>
                      <a:pt x="394" y="110"/>
                    </a:lnTo>
                    <a:lnTo>
                      <a:pt x="381" y="125"/>
                    </a:lnTo>
                    <a:lnTo>
                      <a:pt x="367" y="138"/>
                    </a:lnTo>
                    <a:lnTo>
                      <a:pt x="352" y="151"/>
                    </a:lnTo>
                    <a:lnTo>
                      <a:pt x="335" y="161"/>
                    </a:lnTo>
                    <a:lnTo>
                      <a:pt x="318" y="172"/>
                    </a:lnTo>
                    <a:lnTo>
                      <a:pt x="298" y="180"/>
                    </a:lnTo>
                    <a:lnTo>
                      <a:pt x="278" y="186"/>
                    </a:lnTo>
                    <a:lnTo>
                      <a:pt x="259" y="191"/>
                    </a:lnTo>
                    <a:lnTo>
                      <a:pt x="236" y="194"/>
                    </a:lnTo>
                    <a:lnTo>
                      <a:pt x="214" y="194"/>
                    </a:lnTo>
                    <a:close/>
                  </a:path>
                </a:pathLst>
              </a:custGeom>
              <a:solidFill>
                <a:srgbClr val="E1E1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5" name="Freeform 34">
                <a:extLst>
                  <a:ext uri="{FF2B5EF4-FFF2-40B4-BE49-F238E27FC236}">
                    <a16:creationId xmlns:a16="http://schemas.microsoft.com/office/drawing/2014/main" xmlns="" id="{7D1E4D2D-9E76-4612-A400-69E7E3B140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65588" y="3876675"/>
                <a:ext cx="668338" cy="427038"/>
              </a:xfrm>
              <a:custGeom>
                <a:avLst/>
                <a:gdLst>
                  <a:gd name="T0" fmla="*/ 2849 w 2944"/>
                  <a:gd name="T1" fmla="*/ 1887 h 1887"/>
                  <a:gd name="T2" fmla="*/ 2803 w 2944"/>
                  <a:gd name="T3" fmla="*/ 1884 h 1887"/>
                  <a:gd name="T4" fmla="*/ 2703 w 2944"/>
                  <a:gd name="T5" fmla="*/ 1874 h 1887"/>
                  <a:gd name="T6" fmla="*/ 2566 w 2944"/>
                  <a:gd name="T7" fmla="*/ 1857 h 1887"/>
                  <a:gd name="T8" fmla="*/ 2442 w 2944"/>
                  <a:gd name="T9" fmla="*/ 1836 h 1887"/>
                  <a:gd name="T10" fmla="*/ 2348 w 2944"/>
                  <a:gd name="T11" fmla="*/ 1817 h 1887"/>
                  <a:gd name="T12" fmla="*/ 2247 w 2944"/>
                  <a:gd name="T13" fmla="*/ 1794 h 1887"/>
                  <a:gd name="T14" fmla="*/ 2137 w 2944"/>
                  <a:gd name="T15" fmla="*/ 1766 h 1887"/>
                  <a:gd name="T16" fmla="*/ 2020 w 2944"/>
                  <a:gd name="T17" fmla="*/ 1733 h 1887"/>
                  <a:gd name="T18" fmla="*/ 1895 w 2944"/>
                  <a:gd name="T19" fmla="*/ 1695 h 1887"/>
                  <a:gd name="T20" fmla="*/ 1762 w 2944"/>
                  <a:gd name="T21" fmla="*/ 1650 h 1887"/>
                  <a:gd name="T22" fmla="*/ 1622 w 2944"/>
                  <a:gd name="T23" fmla="*/ 1598 h 1887"/>
                  <a:gd name="T24" fmla="*/ 1475 w 2944"/>
                  <a:gd name="T25" fmla="*/ 1539 h 1887"/>
                  <a:gd name="T26" fmla="*/ 1321 w 2944"/>
                  <a:gd name="T27" fmla="*/ 1473 h 1887"/>
                  <a:gd name="T28" fmla="*/ 1148 w 2944"/>
                  <a:gd name="T29" fmla="*/ 1391 h 1887"/>
                  <a:gd name="T30" fmla="*/ 972 w 2944"/>
                  <a:gd name="T31" fmla="*/ 1293 h 1887"/>
                  <a:gd name="T32" fmla="*/ 816 w 2944"/>
                  <a:gd name="T33" fmla="*/ 1191 h 1887"/>
                  <a:gd name="T34" fmla="*/ 676 w 2944"/>
                  <a:gd name="T35" fmla="*/ 1084 h 1887"/>
                  <a:gd name="T36" fmla="*/ 552 w 2944"/>
                  <a:gd name="T37" fmla="*/ 973 h 1887"/>
                  <a:gd name="T38" fmla="*/ 443 w 2944"/>
                  <a:gd name="T39" fmla="*/ 864 h 1887"/>
                  <a:gd name="T40" fmla="*/ 349 w 2944"/>
                  <a:gd name="T41" fmla="*/ 754 h 1887"/>
                  <a:gd name="T42" fmla="*/ 269 w 2944"/>
                  <a:gd name="T43" fmla="*/ 648 h 1887"/>
                  <a:gd name="T44" fmla="*/ 200 w 2944"/>
                  <a:gd name="T45" fmla="*/ 547 h 1887"/>
                  <a:gd name="T46" fmla="*/ 144 w 2944"/>
                  <a:gd name="T47" fmla="*/ 451 h 1887"/>
                  <a:gd name="T48" fmla="*/ 99 w 2944"/>
                  <a:gd name="T49" fmla="*/ 365 h 1887"/>
                  <a:gd name="T50" fmla="*/ 63 w 2944"/>
                  <a:gd name="T51" fmla="*/ 288 h 1887"/>
                  <a:gd name="T52" fmla="*/ 25 w 2944"/>
                  <a:gd name="T53" fmla="*/ 195 h 1887"/>
                  <a:gd name="T54" fmla="*/ 2 w 2944"/>
                  <a:gd name="T55" fmla="*/ 124 h 1887"/>
                  <a:gd name="T56" fmla="*/ 439 w 2944"/>
                  <a:gd name="T57" fmla="*/ 0 h 1887"/>
                  <a:gd name="T58" fmla="*/ 449 w 2944"/>
                  <a:gd name="T59" fmla="*/ 29 h 1887"/>
                  <a:gd name="T60" fmla="*/ 478 w 2944"/>
                  <a:gd name="T61" fmla="*/ 107 h 1887"/>
                  <a:gd name="T62" fmla="*/ 502 w 2944"/>
                  <a:gd name="T63" fmla="*/ 160 h 1887"/>
                  <a:gd name="T64" fmla="*/ 534 w 2944"/>
                  <a:gd name="T65" fmla="*/ 222 h 1887"/>
                  <a:gd name="T66" fmla="*/ 573 w 2944"/>
                  <a:gd name="T67" fmla="*/ 292 h 1887"/>
                  <a:gd name="T68" fmla="*/ 622 w 2944"/>
                  <a:gd name="T69" fmla="*/ 368 h 1887"/>
                  <a:gd name="T70" fmla="*/ 682 w 2944"/>
                  <a:gd name="T71" fmla="*/ 447 h 1887"/>
                  <a:gd name="T72" fmla="*/ 750 w 2944"/>
                  <a:gd name="T73" fmla="*/ 531 h 1887"/>
                  <a:gd name="T74" fmla="*/ 832 w 2944"/>
                  <a:gd name="T75" fmla="*/ 616 h 1887"/>
                  <a:gd name="T76" fmla="*/ 924 w 2944"/>
                  <a:gd name="T77" fmla="*/ 701 h 1887"/>
                  <a:gd name="T78" fmla="*/ 1030 w 2944"/>
                  <a:gd name="T79" fmla="*/ 786 h 1887"/>
                  <a:gd name="T80" fmla="*/ 1150 w 2944"/>
                  <a:gd name="T81" fmla="*/ 868 h 1887"/>
                  <a:gd name="T82" fmla="*/ 1283 w 2944"/>
                  <a:gd name="T83" fmla="*/ 949 h 1887"/>
                  <a:gd name="T84" fmla="*/ 1432 w 2944"/>
                  <a:gd name="T85" fmla="*/ 1024 h 1887"/>
                  <a:gd name="T86" fmla="*/ 1576 w 2944"/>
                  <a:gd name="T87" fmla="*/ 1088 h 1887"/>
                  <a:gd name="T88" fmla="*/ 1713 w 2944"/>
                  <a:gd name="T89" fmla="*/ 1145 h 1887"/>
                  <a:gd name="T90" fmla="*/ 1842 w 2944"/>
                  <a:gd name="T91" fmla="*/ 1196 h 1887"/>
                  <a:gd name="T92" fmla="*/ 1966 w 2944"/>
                  <a:gd name="T93" fmla="*/ 1239 h 1887"/>
                  <a:gd name="T94" fmla="*/ 2083 w 2944"/>
                  <a:gd name="T95" fmla="*/ 1277 h 1887"/>
                  <a:gd name="T96" fmla="*/ 2192 w 2944"/>
                  <a:gd name="T97" fmla="*/ 1310 h 1887"/>
                  <a:gd name="T98" fmla="*/ 2293 w 2944"/>
                  <a:gd name="T99" fmla="*/ 1336 h 1887"/>
                  <a:gd name="T100" fmla="*/ 2389 w 2944"/>
                  <a:gd name="T101" fmla="*/ 1360 h 1887"/>
                  <a:gd name="T102" fmla="*/ 2556 w 2944"/>
                  <a:gd name="T103" fmla="*/ 1393 h 1887"/>
                  <a:gd name="T104" fmla="*/ 2693 w 2944"/>
                  <a:gd name="T105" fmla="*/ 1414 h 1887"/>
                  <a:gd name="T106" fmla="*/ 2798 w 2944"/>
                  <a:gd name="T107" fmla="*/ 1426 h 1887"/>
                  <a:gd name="T108" fmla="*/ 2872 w 2944"/>
                  <a:gd name="T109" fmla="*/ 1432 h 1887"/>
                  <a:gd name="T110" fmla="*/ 2912 w 2944"/>
                  <a:gd name="T111" fmla="*/ 1435 h 1887"/>
                  <a:gd name="T112" fmla="*/ 2944 w 2944"/>
                  <a:gd name="T113" fmla="*/ 1440 h 1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944" h="1887">
                    <a:moveTo>
                      <a:pt x="2855" y="1887"/>
                    </a:moveTo>
                    <a:lnTo>
                      <a:pt x="2849" y="1887"/>
                    </a:lnTo>
                    <a:lnTo>
                      <a:pt x="2839" y="1886"/>
                    </a:lnTo>
                    <a:lnTo>
                      <a:pt x="2803" y="1884"/>
                    </a:lnTo>
                    <a:lnTo>
                      <a:pt x="2757" y="1880"/>
                    </a:lnTo>
                    <a:lnTo>
                      <a:pt x="2703" y="1874"/>
                    </a:lnTo>
                    <a:lnTo>
                      <a:pt x="2638" y="1867"/>
                    </a:lnTo>
                    <a:lnTo>
                      <a:pt x="2566" y="1857"/>
                    </a:lnTo>
                    <a:lnTo>
                      <a:pt x="2486" y="1844"/>
                    </a:lnTo>
                    <a:lnTo>
                      <a:pt x="2442" y="1836"/>
                    </a:lnTo>
                    <a:lnTo>
                      <a:pt x="2396" y="1827"/>
                    </a:lnTo>
                    <a:lnTo>
                      <a:pt x="2348" y="1817"/>
                    </a:lnTo>
                    <a:lnTo>
                      <a:pt x="2298" y="1806"/>
                    </a:lnTo>
                    <a:lnTo>
                      <a:pt x="2247" y="1794"/>
                    </a:lnTo>
                    <a:lnTo>
                      <a:pt x="2193" y="1781"/>
                    </a:lnTo>
                    <a:lnTo>
                      <a:pt x="2137" y="1766"/>
                    </a:lnTo>
                    <a:lnTo>
                      <a:pt x="2079" y="1751"/>
                    </a:lnTo>
                    <a:lnTo>
                      <a:pt x="2020" y="1733"/>
                    </a:lnTo>
                    <a:lnTo>
                      <a:pt x="1958" y="1715"/>
                    </a:lnTo>
                    <a:lnTo>
                      <a:pt x="1895" y="1695"/>
                    </a:lnTo>
                    <a:lnTo>
                      <a:pt x="1830" y="1673"/>
                    </a:lnTo>
                    <a:lnTo>
                      <a:pt x="1762" y="1650"/>
                    </a:lnTo>
                    <a:lnTo>
                      <a:pt x="1693" y="1625"/>
                    </a:lnTo>
                    <a:lnTo>
                      <a:pt x="1622" y="1598"/>
                    </a:lnTo>
                    <a:lnTo>
                      <a:pt x="1550" y="1569"/>
                    </a:lnTo>
                    <a:lnTo>
                      <a:pt x="1475" y="1539"/>
                    </a:lnTo>
                    <a:lnTo>
                      <a:pt x="1400" y="1508"/>
                    </a:lnTo>
                    <a:lnTo>
                      <a:pt x="1321" y="1473"/>
                    </a:lnTo>
                    <a:lnTo>
                      <a:pt x="1242" y="1437"/>
                    </a:lnTo>
                    <a:lnTo>
                      <a:pt x="1148" y="1391"/>
                    </a:lnTo>
                    <a:lnTo>
                      <a:pt x="1057" y="1343"/>
                    </a:lnTo>
                    <a:lnTo>
                      <a:pt x="972" y="1293"/>
                    </a:lnTo>
                    <a:lnTo>
                      <a:pt x="891" y="1243"/>
                    </a:lnTo>
                    <a:lnTo>
                      <a:pt x="816" y="1191"/>
                    </a:lnTo>
                    <a:lnTo>
                      <a:pt x="743" y="1137"/>
                    </a:lnTo>
                    <a:lnTo>
                      <a:pt x="676" y="1084"/>
                    </a:lnTo>
                    <a:lnTo>
                      <a:pt x="612" y="1029"/>
                    </a:lnTo>
                    <a:lnTo>
                      <a:pt x="552" y="973"/>
                    </a:lnTo>
                    <a:lnTo>
                      <a:pt x="495" y="918"/>
                    </a:lnTo>
                    <a:lnTo>
                      <a:pt x="443" y="864"/>
                    </a:lnTo>
                    <a:lnTo>
                      <a:pt x="395" y="809"/>
                    </a:lnTo>
                    <a:lnTo>
                      <a:pt x="349" y="754"/>
                    </a:lnTo>
                    <a:lnTo>
                      <a:pt x="307" y="701"/>
                    </a:lnTo>
                    <a:lnTo>
                      <a:pt x="269" y="648"/>
                    </a:lnTo>
                    <a:lnTo>
                      <a:pt x="233" y="597"/>
                    </a:lnTo>
                    <a:lnTo>
                      <a:pt x="200" y="547"/>
                    </a:lnTo>
                    <a:lnTo>
                      <a:pt x="171" y="498"/>
                    </a:lnTo>
                    <a:lnTo>
                      <a:pt x="144" y="451"/>
                    </a:lnTo>
                    <a:lnTo>
                      <a:pt x="120" y="407"/>
                    </a:lnTo>
                    <a:lnTo>
                      <a:pt x="99" y="365"/>
                    </a:lnTo>
                    <a:lnTo>
                      <a:pt x="79" y="326"/>
                    </a:lnTo>
                    <a:lnTo>
                      <a:pt x="63" y="288"/>
                    </a:lnTo>
                    <a:lnTo>
                      <a:pt x="49" y="255"/>
                    </a:lnTo>
                    <a:lnTo>
                      <a:pt x="25" y="195"/>
                    </a:lnTo>
                    <a:lnTo>
                      <a:pt x="10" y="152"/>
                    </a:lnTo>
                    <a:lnTo>
                      <a:pt x="2" y="124"/>
                    </a:lnTo>
                    <a:lnTo>
                      <a:pt x="0" y="114"/>
                    </a:lnTo>
                    <a:lnTo>
                      <a:pt x="439" y="0"/>
                    </a:lnTo>
                    <a:lnTo>
                      <a:pt x="442" y="8"/>
                    </a:lnTo>
                    <a:lnTo>
                      <a:pt x="449" y="29"/>
                    </a:lnTo>
                    <a:lnTo>
                      <a:pt x="460" y="61"/>
                    </a:lnTo>
                    <a:lnTo>
                      <a:pt x="478" y="107"/>
                    </a:lnTo>
                    <a:lnTo>
                      <a:pt x="488" y="132"/>
                    </a:lnTo>
                    <a:lnTo>
                      <a:pt x="502" y="160"/>
                    </a:lnTo>
                    <a:lnTo>
                      <a:pt x="516" y="191"/>
                    </a:lnTo>
                    <a:lnTo>
                      <a:pt x="534" y="222"/>
                    </a:lnTo>
                    <a:lnTo>
                      <a:pt x="552" y="257"/>
                    </a:lnTo>
                    <a:lnTo>
                      <a:pt x="573" y="292"/>
                    </a:lnTo>
                    <a:lnTo>
                      <a:pt x="597" y="329"/>
                    </a:lnTo>
                    <a:lnTo>
                      <a:pt x="622" y="368"/>
                    </a:lnTo>
                    <a:lnTo>
                      <a:pt x="650" y="407"/>
                    </a:lnTo>
                    <a:lnTo>
                      <a:pt x="682" y="447"/>
                    </a:lnTo>
                    <a:lnTo>
                      <a:pt x="714" y="489"/>
                    </a:lnTo>
                    <a:lnTo>
                      <a:pt x="750" y="531"/>
                    </a:lnTo>
                    <a:lnTo>
                      <a:pt x="790" y="573"/>
                    </a:lnTo>
                    <a:lnTo>
                      <a:pt x="832" y="616"/>
                    </a:lnTo>
                    <a:lnTo>
                      <a:pt x="876" y="658"/>
                    </a:lnTo>
                    <a:lnTo>
                      <a:pt x="924" y="701"/>
                    </a:lnTo>
                    <a:lnTo>
                      <a:pt x="975" y="744"/>
                    </a:lnTo>
                    <a:lnTo>
                      <a:pt x="1030" y="786"/>
                    </a:lnTo>
                    <a:lnTo>
                      <a:pt x="1088" y="828"/>
                    </a:lnTo>
                    <a:lnTo>
                      <a:pt x="1150" y="868"/>
                    </a:lnTo>
                    <a:lnTo>
                      <a:pt x="1214" y="909"/>
                    </a:lnTo>
                    <a:lnTo>
                      <a:pt x="1283" y="949"/>
                    </a:lnTo>
                    <a:lnTo>
                      <a:pt x="1356" y="987"/>
                    </a:lnTo>
                    <a:lnTo>
                      <a:pt x="1432" y="1024"/>
                    </a:lnTo>
                    <a:lnTo>
                      <a:pt x="1504" y="1057"/>
                    </a:lnTo>
                    <a:lnTo>
                      <a:pt x="1576" y="1088"/>
                    </a:lnTo>
                    <a:lnTo>
                      <a:pt x="1645" y="1117"/>
                    </a:lnTo>
                    <a:lnTo>
                      <a:pt x="1713" y="1145"/>
                    </a:lnTo>
                    <a:lnTo>
                      <a:pt x="1778" y="1171"/>
                    </a:lnTo>
                    <a:lnTo>
                      <a:pt x="1842" y="1196"/>
                    </a:lnTo>
                    <a:lnTo>
                      <a:pt x="1905" y="1218"/>
                    </a:lnTo>
                    <a:lnTo>
                      <a:pt x="1966" y="1239"/>
                    </a:lnTo>
                    <a:lnTo>
                      <a:pt x="2025" y="1258"/>
                    </a:lnTo>
                    <a:lnTo>
                      <a:pt x="2083" y="1277"/>
                    </a:lnTo>
                    <a:lnTo>
                      <a:pt x="2137" y="1293"/>
                    </a:lnTo>
                    <a:lnTo>
                      <a:pt x="2192" y="1310"/>
                    </a:lnTo>
                    <a:lnTo>
                      <a:pt x="2243" y="1324"/>
                    </a:lnTo>
                    <a:lnTo>
                      <a:pt x="2293" y="1336"/>
                    </a:lnTo>
                    <a:lnTo>
                      <a:pt x="2342" y="1349"/>
                    </a:lnTo>
                    <a:lnTo>
                      <a:pt x="2389" y="1360"/>
                    </a:lnTo>
                    <a:lnTo>
                      <a:pt x="2476" y="1378"/>
                    </a:lnTo>
                    <a:lnTo>
                      <a:pt x="2556" y="1393"/>
                    </a:lnTo>
                    <a:lnTo>
                      <a:pt x="2628" y="1406"/>
                    </a:lnTo>
                    <a:lnTo>
                      <a:pt x="2693" y="1414"/>
                    </a:lnTo>
                    <a:lnTo>
                      <a:pt x="2749" y="1421"/>
                    </a:lnTo>
                    <a:lnTo>
                      <a:pt x="2798" y="1426"/>
                    </a:lnTo>
                    <a:lnTo>
                      <a:pt x="2839" y="1430"/>
                    </a:lnTo>
                    <a:lnTo>
                      <a:pt x="2872" y="1432"/>
                    </a:lnTo>
                    <a:lnTo>
                      <a:pt x="2894" y="1434"/>
                    </a:lnTo>
                    <a:lnTo>
                      <a:pt x="2912" y="1435"/>
                    </a:lnTo>
                    <a:lnTo>
                      <a:pt x="2930" y="1438"/>
                    </a:lnTo>
                    <a:lnTo>
                      <a:pt x="2944" y="1440"/>
                    </a:lnTo>
                    <a:lnTo>
                      <a:pt x="2855" y="1887"/>
                    </a:lnTo>
                    <a:close/>
                  </a:path>
                </a:pathLst>
              </a:custGeom>
              <a:solidFill>
                <a:srgbClr val="C691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6" name="Freeform 35">
                <a:extLst>
                  <a:ext uri="{FF2B5EF4-FFF2-40B4-BE49-F238E27FC236}">
                    <a16:creationId xmlns:a16="http://schemas.microsoft.com/office/drawing/2014/main" xmlns="" id="{4767043D-683B-4448-A4B1-C0535D160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6213" y="4192588"/>
                <a:ext cx="542925" cy="581025"/>
              </a:xfrm>
              <a:custGeom>
                <a:avLst/>
                <a:gdLst>
                  <a:gd name="T0" fmla="*/ 227 w 2395"/>
                  <a:gd name="T1" fmla="*/ 2 h 2564"/>
                  <a:gd name="T2" fmla="*/ 272 w 2395"/>
                  <a:gd name="T3" fmla="*/ 18 h 2564"/>
                  <a:gd name="T4" fmla="*/ 364 w 2395"/>
                  <a:gd name="T5" fmla="*/ 58 h 2564"/>
                  <a:gd name="T6" fmla="*/ 488 w 2395"/>
                  <a:gd name="T7" fmla="*/ 117 h 2564"/>
                  <a:gd name="T8" fmla="*/ 600 w 2395"/>
                  <a:gd name="T9" fmla="*/ 176 h 2564"/>
                  <a:gd name="T10" fmla="*/ 683 w 2395"/>
                  <a:gd name="T11" fmla="*/ 222 h 2564"/>
                  <a:gd name="T12" fmla="*/ 773 w 2395"/>
                  <a:gd name="T13" fmla="*/ 275 h 2564"/>
                  <a:gd name="T14" fmla="*/ 868 w 2395"/>
                  <a:gd name="T15" fmla="*/ 335 h 2564"/>
                  <a:gd name="T16" fmla="*/ 970 w 2395"/>
                  <a:gd name="T17" fmla="*/ 403 h 2564"/>
                  <a:gd name="T18" fmla="*/ 1077 w 2395"/>
                  <a:gd name="T19" fmla="*/ 478 h 2564"/>
                  <a:gd name="T20" fmla="*/ 1190 w 2395"/>
                  <a:gd name="T21" fmla="*/ 561 h 2564"/>
                  <a:gd name="T22" fmla="*/ 1307 w 2395"/>
                  <a:gd name="T23" fmla="*/ 653 h 2564"/>
                  <a:gd name="T24" fmla="*/ 1429 w 2395"/>
                  <a:gd name="T25" fmla="*/ 754 h 2564"/>
                  <a:gd name="T26" fmla="*/ 1555 w 2395"/>
                  <a:gd name="T27" fmla="*/ 865 h 2564"/>
                  <a:gd name="T28" fmla="*/ 1695 w 2395"/>
                  <a:gd name="T29" fmla="*/ 996 h 2564"/>
                  <a:gd name="T30" fmla="*/ 1831 w 2395"/>
                  <a:gd name="T31" fmla="*/ 1142 h 2564"/>
                  <a:gd name="T32" fmla="*/ 1949 w 2395"/>
                  <a:gd name="T33" fmla="*/ 1289 h 2564"/>
                  <a:gd name="T34" fmla="*/ 2049 w 2395"/>
                  <a:gd name="T35" fmla="*/ 1434 h 2564"/>
                  <a:gd name="T36" fmla="*/ 2133 w 2395"/>
                  <a:gd name="T37" fmla="*/ 1576 h 2564"/>
                  <a:gd name="T38" fmla="*/ 2203 w 2395"/>
                  <a:gd name="T39" fmla="*/ 1715 h 2564"/>
                  <a:gd name="T40" fmla="*/ 2259 w 2395"/>
                  <a:gd name="T41" fmla="*/ 1846 h 2564"/>
                  <a:gd name="T42" fmla="*/ 2303 w 2395"/>
                  <a:gd name="T43" fmla="*/ 1972 h 2564"/>
                  <a:gd name="T44" fmla="*/ 2336 w 2395"/>
                  <a:gd name="T45" fmla="*/ 2090 h 2564"/>
                  <a:gd name="T46" fmla="*/ 2360 w 2395"/>
                  <a:gd name="T47" fmla="*/ 2198 h 2564"/>
                  <a:gd name="T48" fmla="*/ 2378 w 2395"/>
                  <a:gd name="T49" fmla="*/ 2295 h 2564"/>
                  <a:gd name="T50" fmla="*/ 2388 w 2395"/>
                  <a:gd name="T51" fmla="*/ 2379 h 2564"/>
                  <a:gd name="T52" fmla="*/ 2394 w 2395"/>
                  <a:gd name="T53" fmla="*/ 2478 h 2564"/>
                  <a:gd name="T54" fmla="*/ 2395 w 2395"/>
                  <a:gd name="T55" fmla="*/ 2553 h 2564"/>
                  <a:gd name="T56" fmla="*/ 1941 w 2395"/>
                  <a:gd name="T57" fmla="*/ 2537 h 2564"/>
                  <a:gd name="T58" fmla="*/ 1941 w 2395"/>
                  <a:gd name="T59" fmla="*/ 2508 h 2564"/>
                  <a:gd name="T60" fmla="*/ 1937 w 2395"/>
                  <a:gd name="T61" fmla="*/ 2424 h 2564"/>
                  <a:gd name="T62" fmla="*/ 1931 w 2395"/>
                  <a:gd name="T63" fmla="*/ 2366 h 2564"/>
                  <a:gd name="T64" fmla="*/ 1920 w 2395"/>
                  <a:gd name="T65" fmla="*/ 2296 h 2564"/>
                  <a:gd name="T66" fmla="*/ 1903 w 2395"/>
                  <a:gd name="T67" fmla="*/ 2218 h 2564"/>
                  <a:gd name="T68" fmla="*/ 1879 w 2395"/>
                  <a:gd name="T69" fmla="*/ 2132 h 2564"/>
                  <a:gd name="T70" fmla="*/ 1847 w 2395"/>
                  <a:gd name="T71" fmla="*/ 2037 h 2564"/>
                  <a:gd name="T72" fmla="*/ 1808 w 2395"/>
                  <a:gd name="T73" fmla="*/ 1937 h 2564"/>
                  <a:gd name="T74" fmla="*/ 1756 w 2395"/>
                  <a:gd name="T75" fmla="*/ 1831 h 2564"/>
                  <a:gd name="T76" fmla="*/ 1695 w 2395"/>
                  <a:gd name="T77" fmla="*/ 1721 h 2564"/>
                  <a:gd name="T78" fmla="*/ 1620 w 2395"/>
                  <a:gd name="T79" fmla="*/ 1608 h 2564"/>
                  <a:gd name="T80" fmla="*/ 1532 w 2395"/>
                  <a:gd name="T81" fmla="*/ 1493 h 2564"/>
                  <a:gd name="T82" fmla="*/ 1429 w 2395"/>
                  <a:gd name="T83" fmla="*/ 1375 h 2564"/>
                  <a:gd name="T84" fmla="*/ 1310 w 2395"/>
                  <a:gd name="T85" fmla="*/ 1257 h 2564"/>
                  <a:gd name="T86" fmla="*/ 1194 w 2395"/>
                  <a:gd name="T87" fmla="*/ 1153 h 2564"/>
                  <a:gd name="T88" fmla="*/ 1082 w 2395"/>
                  <a:gd name="T89" fmla="*/ 1057 h 2564"/>
                  <a:gd name="T90" fmla="*/ 973 w 2395"/>
                  <a:gd name="T91" fmla="*/ 969 h 2564"/>
                  <a:gd name="T92" fmla="*/ 870 w 2395"/>
                  <a:gd name="T93" fmla="*/ 889 h 2564"/>
                  <a:gd name="T94" fmla="*/ 770 w 2395"/>
                  <a:gd name="T95" fmla="*/ 817 h 2564"/>
                  <a:gd name="T96" fmla="*/ 676 w 2395"/>
                  <a:gd name="T97" fmla="*/ 753 h 2564"/>
                  <a:gd name="T98" fmla="*/ 587 w 2395"/>
                  <a:gd name="T99" fmla="*/ 696 h 2564"/>
                  <a:gd name="T100" fmla="*/ 505 w 2395"/>
                  <a:gd name="T101" fmla="*/ 645 h 2564"/>
                  <a:gd name="T102" fmla="*/ 356 w 2395"/>
                  <a:gd name="T103" fmla="*/ 561 h 2564"/>
                  <a:gd name="T104" fmla="*/ 232 w 2395"/>
                  <a:gd name="T105" fmla="*/ 498 h 2564"/>
                  <a:gd name="T106" fmla="*/ 135 w 2395"/>
                  <a:gd name="T107" fmla="*/ 455 h 2564"/>
                  <a:gd name="T108" fmla="*/ 68 w 2395"/>
                  <a:gd name="T109" fmla="*/ 427 h 2564"/>
                  <a:gd name="T110" fmla="*/ 29 w 2395"/>
                  <a:gd name="T111" fmla="*/ 412 h 2564"/>
                  <a:gd name="T112" fmla="*/ 0 w 2395"/>
                  <a:gd name="T113" fmla="*/ 398 h 25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395" h="2564">
                    <a:moveTo>
                      <a:pt x="223" y="0"/>
                    </a:moveTo>
                    <a:lnTo>
                      <a:pt x="227" y="2"/>
                    </a:lnTo>
                    <a:lnTo>
                      <a:pt x="238" y="6"/>
                    </a:lnTo>
                    <a:lnTo>
                      <a:pt x="272" y="18"/>
                    </a:lnTo>
                    <a:lnTo>
                      <a:pt x="314" y="37"/>
                    </a:lnTo>
                    <a:lnTo>
                      <a:pt x="364" y="58"/>
                    </a:lnTo>
                    <a:lnTo>
                      <a:pt x="422" y="85"/>
                    </a:lnTo>
                    <a:lnTo>
                      <a:pt x="488" y="117"/>
                    </a:lnTo>
                    <a:lnTo>
                      <a:pt x="561" y="155"/>
                    </a:lnTo>
                    <a:lnTo>
                      <a:pt x="600" y="176"/>
                    </a:lnTo>
                    <a:lnTo>
                      <a:pt x="641" y="198"/>
                    </a:lnTo>
                    <a:lnTo>
                      <a:pt x="683" y="222"/>
                    </a:lnTo>
                    <a:lnTo>
                      <a:pt x="727" y="248"/>
                    </a:lnTo>
                    <a:lnTo>
                      <a:pt x="773" y="275"/>
                    </a:lnTo>
                    <a:lnTo>
                      <a:pt x="819" y="304"/>
                    </a:lnTo>
                    <a:lnTo>
                      <a:pt x="868" y="335"/>
                    </a:lnTo>
                    <a:lnTo>
                      <a:pt x="918" y="368"/>
                    </a:lnTo>
                    <a:lnTo>
                      <a:pt x="970" y="403"/>
                    </a:lnTo>
                    <a:lnTo>
                      <a:pt x="1023" y="439"/>
                    </a:lnTo>
                    <a:lnTo>
                      <a:pt x="1077" y="478"/>
                    </a:lnTo>
                    <a:lnTo>
                      <a:pt x="1133" y="518"/>
                    </a:lnTo>
                    <a:lnTo>
                      <a:pt x="1190" y="561"/>
                    </a:lnTo>
                    <a:lnTo>
                      <a:pt x="1247" y="606"/>
                    </a:lnTo>
                    <a:lnTo>
                      <a:pt x="1307" y="653"/>
                    </a:lnTo>
                    <a:lnTo>
                      <a:pt x="1367" y="702"/>
                    </a:lnTo>
                    <a:lnTo>
                      <a:pt x="1429" y="754"/>
                    </a:lnTo>
                    <a:lnTo>
                      <a:pt x="1491" y="808"/>
                    </a:lnTo>
                    <a:lnTo>
                      <a:pt x="1555" y="865"/>
                    </a:lnTo>
                    <a:lnTo>
                      <a:pt x="1619" y="923"/>
                    </a:lnTo>
                    <a:lnTo>
                      <a:pt x="1695" y="996"/>
                    </a:lnTo>
                    <a:lnTo>
                      <a:pt x="1766" y="1069"/>
                    </a:lnTo>
                    <a:lnTo>
                      <a:pt x="1831" y="1142"/>
                    </a:lnTo>
                    <a:lnTo>
                      <a:pt x="1893" y="1215"/>
                    </a:lnTo>
                    <a:lnTo>
                      <a:pt x="1949" y="1289"/>
                    </a:lnTo>
                    <a:lnTo>
                      <a:pt x="2001" y="1362"/>
                    </a:lnTo>
                    <a:lnTo>
                      <a:pt x="2049" y="1434"/>
                    </a:lnTo>
                    <a:lnTo>
                      <a:pt x="2093" y="1505"/>
                    </a:lnTo>
                    <a:lnTo>
                      <a:pt x="2133" y="1576"/>
                    </a:lnTo>
                    <a:lnTo>
                      <a:pt x="2170" y="1646"/>
                    </a:lnTo>
                    <a:lnTo>
                      <a:pt x="2203" y="1715"/>
                    </a:lnTo>
                    <a:lnTo>
                      <a:pt x="2232" y="1781"/>
                    </a:lnTo>
                    <a:lnTo>
                      <a:pt x="2259" y="1846"/>
                    </a:lnTo>
                    <a:lnTo>
                      <a:pt x="2282" y="1911"/>
                    </a:lnTo>
                    <a:lnTo>
                      <a:pt x="2303" y="1972"/>
                    </a:lnTo>
                    <a:lnTo>
                      <a:pt x="2321" y="2033"/>
                    </a:lnTo>
                    <a:lnTo>
                      <a:pt x="2336" y="2090"/>
                    </a:lnTo>
                    <a:lnTo>
                      <a:pt x="2350" y="2146"/>
                    </a:lnTo>
                    <a:lnTo>
                      <a:pt x="2360" y="2198"/>
                    </a:lnTo>
                    <a:lnTo>
                      <a:pt x="2370" y="2247"/>
                    </a:lnTo>
                    <a:lnTo>
                      <a:pt x="2378" y="2295"/>
                    </a:lnTo>
                    <a:lnTo>
                      <a:pt x="2383" y="2338"/>
                    </a:lnTo>
                    <a:lnTo>
                      <a:pt x="2388" y="2379"/>
                    </a:lnTo>
                    <a:lnTo>
                      <a:pt x="2390" y="2415"/>
                    </a:lnTo>
                    <a:lnTo>
                      <a:pt x="2394" y="2478"/>
                    </a:lnTo>
                    <a:lnTo>
                      <a:pt x="2395" y="2524"/>
                    </a:lnTo>
                    <a:lnTo>
                      <a:pt x="2395" y="2553"/>
                    </a:lnTo>
                    <a:lnTo>
                      <a:pt x="2394" y="2564"/>
                    </a:lnTo>
                    <a:lnTo>
                      <a:pt x="1941" y="2537"/>
                    </a:lnTo>
                    <a:lnTo>
                      <a:pt x="1941" y="2529"/>
                    </a:lnTo>
                    <a:lnTo>
                      <a:pt x="1941" y="2508"/>
                    </a:lnTo>
                    <a:lnTo>
                      <a:pt x="1941" y="2472"/>
                    </a:lnTo>
                    <a:lnTo>
                      <a:pt x="1937" y="2424"/>
                    </a:lnTo>
                    <a:lnTo>
                      <a:pt x="1935" y="2396"/>
                    </a:lnTo>
                    <a:lnTo>
                      <a:pt x="1931" y="2366"/>
                    </a:lnTo>
                    <a:lnTo>
                      <a:pt x="1925" y="2332"/>
                    </a:lnTo>
                    <a:lnTo>
                      <a:pt x="1920" y="2296"/>
                    </a:lnTo>
                    <a:lnTo>
                      <a:pt x="1913" y="2259"/>
                    </a:lnTo>
                    <a:lnTo>
                      <a:pt x="1903" y="2218"/>
                    </a:lnTo>
                    <a:lnTo>
                      <a:pt x="1892" y="2176"/>
                    </a:lnTo>
                    <a:lnTo>
                      <a:pt x="1879" y="2132"/>
                    </a:lnTo>
                    <a:lnTo>
                      <a:pt x="1865" y="2085"/>
                    </a:lnTo>
                    <a:lnTo>
                      <a:pt x="1847" y="2037"/>
                    </a:lnTo>
                    <a:lnTo>
                      <a:pt x="1829" y="1987"/>
                    </a:lnTo>
                    <a:lnTo>
                      <a:pt x="1808" y="1937"/>
                    </a:lnTo>
                    <a:lnTo>
                      <a:pt x="1783" y="1885"/>
                    </a:lnTo>
                    <a:lnTo>
                      <a:pt x="1756" y="1831"/>
                    </a:lnTo>
                    <a:lnTo>
                      <a:pt x="1727" y="1777"/>
                    </a:lnTo>
                    <a:lnTo>
                      <a:pt x="1695" y="1721"/>
                    </a:lnTo>
                    <a:lnTo>
                      <a:pt x="1659" y="1665"/>
                    </a:lnTo>
                    <a:lnTo>
                      <a:pt x="1620" y="1608"/>
                    </a:lnTo>
                    <a:lnTo>
                      <a:pt x="1578" y="1551"/>
                    </a:lnTo>
                    <a:lnTo>
                      <a:pt x="1532" y="1493"/>
                    </a:lnTo>
                    <a:lnTo>
                      <a:pt x="1483" y="1434"/>
                    </a:lnTo>
                    <a:lnTo>
                      <a:pt x="1429" y="1375"/>
                    </a:lnTo>
                    <a:lnTo>
                      <a:pt x="1372" y="1317"/>
                    </a:lnTo>
                    <a:lnTo>
                      <a:pt x="1310" y="1257"/>
                    </a:lnTo>
                    <a:lnTo>
                      <a:pt x="1252" y="1204"/>
                    </a:lnTo>
                    <a:lnTo>
                      <a:pt x="1194" y="1153"/>
                    </a:lnTo>
                    <a:lnTo>
                      <a:pt x="1138" y="1104"/>
                    </a:lnTo>
                    <a:lnTo>
                      <a:pt x="1082" y="1057"/>
                    </a:lnTo>
                    <a:lnTo>
                      <a:pt x="1027" y="1012"/>
                    </a:lnTo>
                    <a:lnTo>
                      <a:pt x="973" y="969"/>
                    </a:lnTo>
                    <a:lnTo>
                      <a:pt x="921" y="928"/>
                    </a:lnTo>
                    <a:lnTo>
                      <a:pt x="870" y="889"/>
                    </a:lnTo>
                    <a:lnTo>
                      <a:pt x="819" y="852"/>
                    </a:lnTo>
                    <a:lnTo>
                      <a:pt x="770" y="817"/>
                    </a:lnTo>
                    <a:lnTo>
                      <a:pt x="723" y="785"/>
                    </a:lnTo>
                    <a:lnTo>
                      <a:pt x="676" y="753"/>
                    </a:lnTo>
                    <a:lnTo>
                      <a:pt x="631" y="724"/>
                    </a:lnTo>
                    <a:lnTo>
                      <a:pt x="587" y="696"/>
                    </a:lnTo>
                    <a:lnTo>
                      <a:pt x="545" y="669"/>
                    </a:lnTo>
                    <a:lnTo>
                      <a:pt x="505" y="645"/>
                    </a:lnTo>
                    <a:lnTo>
                      <a:pt x="427" y="599"/>
                    </a:lnTo>
                    <a:lnTo>
                      <a:pt x="356" y="561"/>
                    </a:lnTo>
                    <a:lnTo>
                      <a:pt x="290" y="527"/>
                    </a:lnTo>
                    <a:lnTo>
                      <a:pt x="232" y="498"/>
                    </a:lnTo>
                    <a:lnTo>
                      <a:pt x="180" y="475"/>
                    </a:lnTo>
                    <a:lnTo>
                      <a:pt x="135" y="455"/>
                    </a:lnTo>
                    <a:lnTo>
                      <a:pt x="97" y="440"/>
                    </a:lnTo>
                    <a:lnTo>
                      <a:pt x="68" y="427"/>
                    </a:lnTo>
                    <a:lnTo>
                      <a:pt x="47" y="419"/>
                    </a:lnTo>
                    <a:lnTo>
                      <a:pt x="29" y="412"/>
                    </a:lnTo>
                    <a:lnTo>
                      <a:pt x="14" y="405"/>
                    </a:lnTo>
                    <a:lnTo>
                      <a:pt x="0" y="398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rgbClr val="C691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7" name="Freeform 36">
                <a:extLst>
                  <a:ext uri="{FF2B5EF4-FFF2-40B4-BE49-F238E27FC236}">
                    <a16:creationId xmlns:a16="http://schemas.microsoft.com/office/drawing/2014/main" xmlns="" id="{B207CD12-1557-4872-9B03-481E0E5072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7088" y="5162550"/>
                <a:ext cx="188913" cy="409575"/>
              </a:xfrm>
              <a:custGeom>
                <a:avLst/>
                <a:gdLst>
                  <a:gd name="T0" fmla="*/ 0 w 838"/>
                  <a:gd name="T1" fmla="*/ 0 h 1807"/>
                  <a:gd name="T2" fmla="*/ 8 w 838"/>
                  <a:gd name="T3" fmla="*/ 35 h 1807"/>
                  <a:gd name="T4" fmla="*/ 25 w 838"/>
                  <a:gd name="T5" fmla="*/ 102 h 1807"/>
                  <a:gd name="T6" fmla="*/ 47 w 838"/>
                  <a:gd name="T7" fmla="*/ 199 h 1807"/>
                  <a:gd name="T8" fmla="*/ 74 w 838"/>
                  <a:gd name="T9" fmla="*/ 318 h 1807"/>
                  <a:gd name="T10" fmla="*/ 105 w 838"/>
                  <a:gd name="T11" fmla="*/ 454 h 1807"/>
                  <a:gd name="T12" fmla="*/ 141 w 838"/>
                  <a:gd name="T13" fmla="*/ 605 h 1807"/>
                  <a:gd name="T14" fmla="*/ 178 w 838"/>
                  <a:gd name="T15" fmla="*/ 764 h 1807"/>
                  <a:gd name="T16" fmla="*/ 218 w 838"/>
                  <a:gd name="T17" fmla="*/ 927 h 1807"/>
                  <a:gd name="T18" fmla="*/ 259 w 838"/>
                  <a:gd name="T19" fmla="*/ 1090 h 1807"/>
                  <a:gd name="T20" fmla="*/ 298 w 838"/>
                  <a:gd name="T21" fmla="*/ 1246 h 1807"/>
                  <a:gd name="T22" fmla="*/ 337 w 838"/>
                  <a:gd name="T23" fmla="*/ 1391 h 1807"/>
                  <a:gd name="T24" fmla="*/ 374 w 838"/>
                  <a:gd name="T25" fmla="*/ 1522 h 1807"/>
                  <a:gd name="T26" fmla="*/ 392 w 838"/>
                  <a:gd name="T27" fmla="*/ 1580 h 1807"/>
                  <a:gd name="T28" fmla="*/ 408 w 838"/>
                  <a:gd name="T29" fmla="*/ 1632 h 1807"/>
                  <a:gd name="T30" fmla="*/ 423 w 838"/>
                  <a:gd name="T31" fmla="*/ 1679 h 1807"/>
                  <a:gd name="T32" fmla="*/ 437 w 838"/>
                  <a:gd name="T33" fmla="*/ 1718 h 1807"/>
                  <a:gd name="T34" fmla="*/ 450 w 838"/>
                  <a:gd name="T35" fmla="*/ 1750 h 1807"/>
                  <a:gd name="T36" fmla="*/ 462 w 838"/>
                  <a:gd name="T37" fmla="*/ 1773 h 1807"/>
                  <a:gd name="T38" fmla="*/ 471 w 838"/>
                  <a:gd name="T39" fmla="*/ 1788 h 1807"/>
                  <a:gd name="T40" fmla="*/ 479 w 838"/>
                  <a:gd name="T41" fmla="*/ 1794 h 1807"/>
                  <a:gd name="T42" fmla="*/ 513 w 838"/>
                  <a:gd name="T43" fmla="*/ 1799 h 1807"/>
                  <a:gd name="T44" fmla="*/ 551 w 838"/>
                  <a:gd name="T45" fmla="*/ 1801 h 1807"/>
                  <a:gd name="T46" fmla="*/ 592 w 838"/>
                  <a:gd name="T47" fmla="*/ 1803 h 1807"/>
                  <a:gd name="T48" fmla="*/ 632 w 838"/>
                  <a:gd name="T49" fmla="*/ 1804 h 1807"/>
                  <a:gd name="T50" fmla="*/ 668 w 838"/>
                  <a:gd name="T51" fmla="*/ 1806 h 1807"/>
                  <a:gd name="T52" fmla="*/ 697 w 838"/>
                  <a:gd name="T53" fmla="*/ 1807 h 1807"/>
                  <a:gd name="T54" fmla="*/ 717 w 838"/>
                  <a:gd name="T55" fmla="*/ 1807 h 1807"/>
                  <a:gd name="T56" fmla="*/ 725 w 838"/>
                  <a:gd name="T57" fmla="*/ 1807 h 1807"/>
                  <a:gd name="T58" fmla="*/ 838 w 838"/>
                  <a:gd name="T59" fmla="*/ 109 h 1807"/>
                  <a:gd name="T60" fmla="*/ 0 w 838"/>
                  <a:gd name="T61" fmla="*/ 0 h 1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38" h="1807">
                    <a:moveTo>
                      <a:pt x="0" y="0"/>
                    </a:moveTo>
                    <a:lnTo>
                      <a:pt x="8" y="35"/>
                    </a:lnTo>
                    <a:lnTo>
                      <a:pt x="25" y="102"/>
                    </a:lnTo>
                    <a:lnTo>
                      <a:pt x="47" y="199"/>
                    </a:lnTo>
                    <a:lnTo>
                      <a:pt x="74" y="318"/>
                    </a:lnTo>
                    <a:lnTo>
                      <a:pt x="105" y="454"/>
                    </a:lnTo>
                    <a:lnTo>
                      <a:pt x="141" y="605"/>
                    </a:lnTo>
                    <a:lnTo>
                      <a:pt x="178" y="764"/>
                    </a:lnTo>
                    <a:lnTo>
                      <a:pt x="218" y="927"/>
                    </a:lnTo>
                    <a:lnTo>
                      <a:pt x="259" y="1090"/>
                    </a:lnTo>
                    <a:lnTo>
                      <a:pt x="298" y="1246"/>
                    </a:lnTo>
                    <a:lnTo>
                      <a:pt x="337" y="1391"/>
                    </a:lnTo>
                    <a:lnTo>
                      <a:pt x="374" y="1522"/>
                    </a:lnTo>
                    <a:lnTo>
                      <a:pt x="392" y="1580"/>
                    </a:lnTo>
                    <a:lnTo>
                      <a:pt x="408" y="1632"/>
                    </a:lnTo>
                    <a:lnTo>
                      <a:pt x="423" y="1679"/>
                    </a:lnTo>
                    <a:lnTo>
                      <a:pt x="437" y="1718"/>
                    </a:lnTo>
                    <a:lnTo>
                      <a:pt x="450" y="1750"/>
                    </a:lnTo>
                    <a:lnTo>
                      <a:pt x="462" y="1773"/>
                    </a:lnTo>
                    <a:lnTo>
                      <a:pt x="471" y="1788"/>
                    </a:lnTo>
                    <a:lnTo>
                      <a:pt x="479" y="1794"/>
                    </a:lnTo>
                    <a:lnTo>
                      <a:pt x="513" y="1799"/>
                    </a:lnTo>
                    <a:lnTo>
                      <a:pt x="551" y="1801"/>
                    </a:lnTo>
                    <a:lnTo>
                      <a:pt x="592" y="1803"/>
                    </a:lnTo>
                    <a:lnTo>
                      <a:pt x="632" y="1804"/>
                    </a:lnTo>
                    <a:lnTo>
                      <a:pt x="668" y="1806"/>
                    </a:lnTo>
                    <a:lnTo>
                      <a:pt x="697" y="1807"/>
                    </a:lnTo>
                    <a:lnTo>
                      <a:pt x="717" y="1807"/>
                    </a:lnTo>
                    <a:lnTo>
                      <a:pt x="725" y="1807"/>
                    </a:lnTo>
                    <a:lnTo>
                      <a:pt x="838" y="10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691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8" name="Freeform 37">
                <a:extLst>
                  <a:ext uri="{FF2B5EF4-FFF2-40B4-BE49-F238E27FC236}">
                    <a16:creationId xmlns:a16="http://schemas.microsoft.com/office/drawing/2014/main" xmlns="" id="{126457EC-48C0-482A-9624-F5C3765F78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75188" y="5529263"/>
                <a:ext cx="182563" cy="115888"/>
              </a:xfrm>
              <a:custGeom>
                <a:avLst/>
                <a:gdLst>
                  <a:gd name="T0" fmla="*/ 395 w 804"/>
                  <a:gd name="T1" fmla="*/ 0 h 513"/>
                  <a:gd name="T2" fmla="*/ 435 w 804"/>
                  <a:gd name="T3" fmla="*/ 0 h 513"/>
                  <a:gd name="T4" fmla="*/ 473 w 804"/>
                  <a:gd name="T5" fmla="*/ 3 h 513"/>
                  <a:gd name="T6" fmla="*/ 511 w 804"/>
                  <a:gd name="T7" fmla="*/ 8 h 513"/>
                  <a:gd name="T8" fmla="*/ 547 w 804"/>
                  <a:gd name="T9" fmla="*/ 15 h 513"/>
                  <a:gd name="T10" fmla="*/ 563 w 804"/>
                  <a:gd name="T11" fmla="*/ 18 h 513"/>
                  <a:gd name="T12" fmla="*/ 581 w 804"/>
                  <a:gd name="T13" fmla="*/ 23 h 513"/>
                  <a:gd name="T14" fmla="*/ 597 w 804"/>
                  <a:gd name="T15" fmla="*/ 29 h 513"/>
                  <a:gd name="T16" fmla="*/ 613 w 804"/>
                  <a:gd name="T17" fmla="*/ 34 h 513"/>
                  <a:gd name="T18" fmla="*/ 628 w 804"/>
                  <a:gd name="T19" fmla="*/ 40 h 513"/>
                  <a:gd name="T20" fmla="*/ 643 w 804"/>
                  <a:gd name="T21" fmla="*/ 47 h 513"/>
                  <a:gd name="T22" fmla="*/ 659 w 804"/>
                  <a:gd name="T23" fmla="*/ 54 h 513"/>
                  <a:gd name="T24" fmla="*/ 673 w 804"/>
                  <a:gd name="T25" fmla="*/ 62 h 513"/>
                  <a:gd name="T26" fmla="*/ 685 w 804"/>
                  <a:gd name="T27" fmla="*/ 71 h 513"/>
                  <a:gd name="T28" fmla="*/ 698 w 804"/>
                  <a:gd name="T29" fmla="*/ 80 h 513"/>
                  <a:gd name="T30" fmla="*/ 711 w 804"/>
                  <a:gd name="T31" fmla="*/ 89 h 513"/>
                  <a:gd name="T32" fmla="*/ 722 w 804"/>
                  <a:gd name="T33" fmla="*/ 98 h 513"/>
                  <a:gd name="T34" fmla="*/ 733 w 804"/>
                  <a:gd name="T35" fmla="*/ 110 h 513"/>
                  <a:gd name="T36" fmla="*/ 743 w 804"/>
                  <a:gd name="T37" fmla="*/ 121 h 513"/>
                  <a:gd name="T38" fmla="*/ 752 w 804"/>
                  <a:gd name="T39" fmla="*/ 132 h 513"/>
                  <a:gd name="T40" fmla="*/ 760 w 804"/>
                  <a:gd name="T41" fmla="*/ 145 h 513"/>
                  <a:gd name="T42" fmla="*/ 768 w 804"/>
                  <a:gd name="T43" fmla="*/ 158 h 513"/>
                  <a:gd name="T44" fmla="*/ 775 w 804"/>
                  <a:gd name="T45" fmla="*/ 172 h 513"/>
                  <a:gd name="T46" fmla="*/ 781 w 804"/>
                  <a:gd name="T47" fmla="*/ 186 h 513"/>
                  <a:gd name="T48" fmla="*/ 787 w 804"/>
                  <a:gd name="T49" fmla="*/ 201 h 513"/>
                  <a:gd name="T50" fmla="*/ 790 w 804"/>
                  <a:gd name="T51" fmla="*/ 216 h 513"/>
                  <a:gd name="T52" fmla="*/ 794 w 804"/>
                  <a:gd name="T53" fmla="*/ 232 h 513"/>
                  <a:gd name="T54" fmla="*/ 796 w 804"/>
                  <a:gd name="T55" fmla="*/ 249 h 513"/>
                  <a:gd name="T56" fmla="*/ 798 w 804"/>
                  <a:gd name="T57" fmla="*/ 266 h 513"/>
                  <a:gd name="T58" fmla="*/ 804 w 804"/>
                  <a:gd name="T59" fmla="*/ 513 h 513"/>
                  <a:gd name="T60" fmla="*/ 0 w 804"/>
                  <a:gd name="T61" fmla="*/ 507 h 513"/>
                  <a:gd name="T62" fmla="*/ 7 w 804"/>
                  <a:gd name="T63" fmla="*/ 266 h 513"/>
                  <a:gd name="T64" fmla="*/ 8 w 804"/>
                  <a:gd name="T65" fmla="*/ 249 h 513"/>
                  <a:gd name="T66" fmla="*/ 11 w 804"/>
                  <a:gd name="T67" fmla="*/ 232 h 513"/>
                  <a:gd name="T68" fmla="*/ 14 w 804"/>
                  <a:gd name="T69" fmla="*/ 216 h 513"/>
                  <a:gd name="T70" fmla="*/ 19 w 804"/>
                  <a:gd name="T71" fmla="*/ 201 h 513"/>
                  <a:gd name="T72" fmla="*/ 23 w 804"/>
                  <a:gd name="T73" fmla="*/ 186 h 513"/>
                  <a:gd name="T74" fmla="*/ 29 w 804"/>
                  <a:gd name="T75" fmla="*/ 172 h 513"/>
                  <a:gd name="T76" fmla="*/ 35 w 804"/>
                  <a:gd name="T77" fmla="*/ 158 h 513"/>
                  <a:gd name="T78" fmla="*/ 42 w 804"/>
                  <a:gd name="T79" fmla="*/ 145 h 513"/>
                  <a:gd name="T80" fmla="*/ 50 w 804"/>
                  <a:gd name="T81" fmla="*/ 132 h 513"/>
                  <a:gd name="T82" fmla="*/ 60 w 804"/>
                  <a:gd name="T83" fmla="*/ 121 h 513"/>
                  <a:gd name="T84" fmla="*/ 69 w 804"/>
                  <a:gd name="T85" fmla="*/ 110 h 513"/>
                  <a:gd name="T86" fmla="*/ 78 w 804"/>
                  <a:gd name="T87" fmla="*/ 98 h 513"/>
                  <a:gd name="T88" fmla="*/ 90 w 804"/>
                  <a:gd name="T89" fmla="*/ 89 h 513"/>
                  <a:gd name="T90" fmla="*/ 102 w 804"/>
                  <a:gd name="T91" fmla="*/ 80 h 513"/>
                  <a:gd name="T92" fmla="*/ 113 w 804"/>
                  <a:gd name="T93" fmla="*/ 71 h 513"/>
                  <a:gd name="T94" fmla="*/ 126 w 804"/>
                  <a:gd name="T95" fmla="*/ 62 h 513"/>
                  <a:gd name="T96" fmla="*/ 139 w 804"/>
                  <a:gd name="T97" fmla="*/ 54 h 513"/>
                  <a:gd name="T98" fmla="*/ 153 w 804"/>
                  <a:gd name="T99" fmla="*/ 47 h 513"/>
                  <a:gd name="T100" fmla="*/ 167 w 804"/>
                  <a:gd name="T101" fmla="*/ 40 h 513"/>
                  <a:gd name="T102" fmla="*/ 182 w 804"/>
                  <a:gd name="T103" fmla="*/ 34 h 513"/>
                  <a:gd name="T104" fmla="*/ 197 w 804"/>
                  <a:gd name="T105" fmla="*/ 29 h 513"/>
                  <a:gd name="T106" fmla="*/ 213 w 804"/>
                  <a:gd name="T107" fmla="*/ 23 h 513"/>
                  <a:gd name="T108" fmla="*/ 230 w 804"/>
                  <a:gd name="T109" fmla="*/ 18 h 513"/>
                  <a:gd name="T110" fmla="*/ 247 w 804"/>
                  <a:gd name="T111" fmla="*/ 15 h 513"/>
                  <a:gd name="T112" fmla="*/ 282 w 804"/>
                  <a:gd name="T113" fmla="*/ 8 h 513"/>
                  <a:gd name="T114" fmla="*/ 318 w 804"/>
                  <a:gd name="T115" fmla="*/ 3 h 513"/>
                  <a:gd name="T116" fmla="*/ 356 w 804"/>
                  <a:gd name="T117" fmla="*/ 0 h 513"/>
                  <a:gd name="T118" fmla="*/ 395 w 804"/>
                  <a:gd name="T119" fmla="*/ 0 h 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04" h="513">
                    <a:moveTo>
                      <a:pt x="395" y="0"/>
                    </a:moveTo>
                    <a:lnTo>
                      <a:pt x="435" y="0"/>
                    </a:lnTo>
                    <a:lnTo>
                      <a:pt x="473" y="3"/>
                    </a:lnTo>
                    <a:lnTo>
                      <a:pt x="511" y="8"/>
                    </a:lnTo>
                    <a:lnTo>
                      <a:pt x="547" y="15"/>
                    </a:lnTo>
                    <a:lnTo>
                      <a:pt x="563" y="18"/>
                    </a:lnTo>
                    <a:lnTo>
                      <a:pt x="581" y="23"/>
                    </a:lnTo>
                    <a:lnTo>
                      <a:pt x="597" y="29"/>
                    </a:lnTo>
                    <a:lnTo>
                      <a:pt x="613" y="34"/>
                    </a:lnTo>
                    <a:lnTo>
                      <a:pt x="628" y="40"/>
                    </a:lnTo>
                    <a:lnTo>
                      <a:pt x="643" y="47"/>
                    </a:lnTo>
                    <a:lnTo>
                      <a:pt x="659" y="54"/>
                    </a:lnTo>
                    <a:lnTo>
                      <a:pt x="673" y="62"/>
                    </a:lnTo>
                    <a:lnTo>
                      <a:pt x="685" y="71"/>
                    </a:lnTo>
                    <a:lnTo>
                      <a:pt x="698" y="80"/>
                    </a:lnTo>
                    <a:lnTo>
                      <a:pt x="711" y="89"/>
                    </a:lnTo>
                    <a:lnTo>
                      <a:pt x="722" y="98"/>
                    </a:lnTo>
                    <a:lnTo>
                      <a:pt x="733" y="110"/>
                    </a:lnTo>
                    <a:lnTo>
                      <a:pt x="743" y="121"/>
                    </a:lnTo>
                    <a:lnTo>
                      <a:pt x="752" y="132"/>
                    </a:lnTo>
                    <a:lnTo>
                      <a:pt x="760" y="145"/>
                    </a:lnTo>
                    <a:lnTo>
                      <a:pt x="768" y="158"/>
                    </a:lnTo>
                    <a:lnTo>
                      <a:pt x="775" y="172"/>
                    </a:lnTo>
                    <a:lnTo>
                      <a:pt x="781" y="186"/>
                    </a:lnTo>
                    <a:lnTo>
                      <a:pt x="787" y="201"/>
                    </a:lnTo>
                    <a:lnTo>
                      <a:pt x="790" y="216"/>
                    </a:lnTo>
                    <a:lnTo>
                      <a:pt x="794" y="232"/>
                    </a:lnTo>
                    <a:lnTo>
                      <a:pt x="796" y="249"/>
                    </a:lnTo>
                    <a:lnTo>
                      <a:pt x="798" y="266"/>
                    </a:lnTo>
                    <a:lnTo>
                      <a:pt x="804" y="513"/>
                    </a:lnTo>
                    <a:lnTo>
                      <a:pt x="0" y="507"/>
                    </a:lnTo>
                    <a:lnTo>
                      <a:pt x="7" y="266"/>
                    </a:lnTo>
                    <a:lnTo>
                      <a:pt x="8" y="249"/>
                    </a:lnTo>
                    <a:lnTo>
                      <a:pt x="11" y="232"/>
                    </a:lnTo>
                    <a:lnTo>
                      <a:pt x="14" y="216"/>
                    </a:lnTo>
                    <a:lnTo>
                      <a:pt x="19" y="201"/>
                    </a:lnTo>
                    <a:lnTo>
                      <a:pt x="23" y="186"/>
                    </a:lnTo>
                    <a:lnTo>
                      <a:pt x="29" y="172"/>
                    </a:lnTo>
                    <a:lnTo>
                      <a:pt x="35" y="158"/>
                    </a:lnTo>
                    <a:lnTo>
                      <a:pt x="42" y="145"/>
                    </a:lnTo>
                    <a:lnTo>
                      <a:pt x="50" y="132"/>
                    </a:lnTo>
                    <a:lnTo>
                      <a:pt x="60" y="121"/>
                    </a:lnTo>
                    <a:lnTo>
                      <a:pt x="69" y="110"/>
                    </a:lnTo>
                    <a:lnTo>
                      <a:pt x="78" y="98"/>
                    </a:lnTo>
                    <a:lnTo>
                      <a:pt x="90" y="89"/>
                    </a:lnTo>
                    <a:lnTo>
                      <a:pt x="102" y="80"/>
                    </a:lnTo>
                    <a:lnTo>
                      <a:pt x="113" y="71"/>
                    </a:lnTo>
                    <a:lnTo>
                      <a:pt x="126" y="62"/>
                    </a:lnTo>
                    <a:lnTo>
                      <a:pt x="139" y="54"/>
                    </a:lnTo>
                    <a:lnTo>
                      <a:pt x="153" y="47"/>
                    </a:lnTo>
                    <a:lnTo>
                      <a:pt x="167" y="40"/>
                    </a:lnTo>
                    <a:lnTo>
                      <a:pt x="182" y="34"/>
                    </a:lnTo>
                    <a:lnTo>
                      <a:pt x="197" y="29"/>
                    </a:lnTo>
                    <a:lnTo>
                      <a:pt x="213" y="23"/>
                    </a:lnTo>
                    <a:lnTo>
                      <a:pt x="230" y="18"/>
                    </a:lnTo>
                    <a:lnTo>
                      <a:pt x="247" y="15"/>
                    </a:lnTo>
                    <a:lnTo>
                      <a:pt x="282" y="8"/>
                    </a:lnTo>
                    <a:lnTo>
                      <a:pt x="318" y="3"/>
                    </a:lnTo>
                    <a:lnTo>
                      <a:pt x="356" y="0"/>
                    </a:lnTo>
                    <a:lnTo>
                      <a:pt x="395" y="0"/>
                    </a:lnTo>
                    <a:close/>
                  </a:path>
                </a:pathLst>
              </a:custGeom>
              <a:solidFill>
                <a:srgbClr val="4B48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xmlns="" id="{F15F5ED9-3A5E-4299-A148-95AA17EF35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8113" y="5162550"/>
                <a:ext cx="190500" cy="409575"/>
              </a:xfrm>
              <a:custGeom>
                <a:avLst/>
                <a:gdLst>
                  <a:gd name="T0" fmla="*/ 838 w 838"/>
                  <a:gd name="T1" fmla="*/ 0 h 1807"/>
                  <a:gd name="T2" fmla="*/ 830 w 838"/>
                  <a:gd name="T3" fmla="*/ 35 h 1807"/>
                  <a:gd name="T4" fmla="*/ 815 w 838"/>
                  <a:gd name="T5" fmla="*/ 102 h 1807"/>
                  <a:gd name="T6" fmla="*/ 793 w 838"/>
                  <a:gd name="T7" fmla="*/ 199 h 1807"/>
                  <a:gd name="T8" fmla="*/ 766 w 838"/>
                  <a:gd name="T9" fmla="*/ 318 h 1807"/>
                  <a:gd name="T10" fmla="*/ 733 w 838"/>
                  <a:gd name="T11" fmla="*/ 454 h 1807"/>
                  <a:gd name="T12" fmla="*/ 698 w 838"/>
                  <a:gd name="T13" fmla="*/ 605 h 1807"/>
                  <a:gd name="T14" fmla="*/ 660 w 838"/>
                  <a:gd name="T15" fmla="*/ 764 h 1807"/>
                  <a:gd name="T16" fmla="*/ 620 w 838"/>
                  <a:gd name="T17" fmla="*/ 927 h 1807"/>
                  <a:gd name="T18" fmla="*/ 581 w 838"/>
                  <a:gd name="T19" fmla="*/ 1090 h 1807"/>
                  <a:gd name="T20" fmla="*/ 540 w 838"/>
                  <a:gd name="T21" fmla="*/ 1246 h 1807"/>
                  <a:gd name="T22" fmla="*/ 501 w 838"/>
                  <a:gd name="T23" fmla="*/ 1391 h 1807"/>
                  <a:gd name="T24" fmla="*/ 465 w 838"/>
                  <a:gd name="T25" fmla="*/ 1522 h 1807"/>
                  <a:gd name="T26" fmla="*/ 448 w 838"/>
                  <a:gd name="T27" fmla="*/ 1580 h 1807"/>
                  <a:gd name="T28" fmla="*/ 431 w 838"/>
                  <a:gd name="T29" fmla="*/ 1632 h 1807"/>
                  <a:gd name="T30" fmla="*/ 416 w 838"/>
                  <a:gd name="T31" fmla="*/ 1679 h 1807"/>
                  <a:gd name="T32" fmla="*/ 402 w 838"/>
                  <a:gd name="T33" fmla="*/ 1718 h 1807"/>
                  <a:gd name="T34" fmla="*/ 389 w 838"/>
                  <a:gd name="T35" fmla="*/ 1750 h 1807"/>
                  <a:gd name="T36" fmla="*/ 378 w 838"/>
                  <a:gd name="T37" fmla="*/ 1773 h 1807"/>
                  <a:gd name="T38" fmla="*/ 369 w 838"/>
                  <a:gd name="T39" fmla="*/ 1788 h 1807"/>
                  <a:gd name="T40" fmla="*/ 359 w 838"/>
                  <a:gd name="T41" fmla="*/ 1794 h 1807"/>
                  <a:gd name="T42" fmla="*/ 327 w 838"/>
                  <a:gd name="T43" fmla="*/ 1799 h 1807"/>
                  <a:gd name="T44" fmla="*/ 288 w 838"/>
                  <a:gd name="T45" fmla="*/ 1801 h 1807"/>
                  <a:gd name="T46" fmla="*/ 247 w 838"/>
                  <a:gd name="T47" fmla="*/ 1803 h 1807"/>
                  <a:gd name="T48" fmla="*/ 208 w 838"/>
                  <a:gd name="T49" fmla="*/ 1804 h 1807"/>
                  <a:gd name="T50" fmla="*/ 172 w 838"/>
                  <a:gd name="T51" fmla="*/ 1806 h 1807"/>
                  <a:gd name="T52" fmla="*/ 141 w 838"/>
                  <a:gd name="T53" fmla="*/ 1807 h 1807"/>
                  <a:gd name="T54" fmla="*/ 121 w 838"/>
                  <a:gd name="T55" fmla="*/ 1807 h 1807"/>
                  <a:gd name="T56" fmla="*/ 114 w 838"/>
                  <a:gd name="T57" fmla="*/ 1807 h 1807"/>
                  <a:gd name="T58" fmla="*/ 0 w 838"/>
                  <a:gd name="T59" fmla="*/ 109 h 1807"/>
                  <a:gd name="T60" fmla="*/ 838 w 838"/>
                  <a:gd name="T61" fmla="*/ 0 h 18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38" h="1807">
                    <a:moveTo>
                      <a:pt x="838" y="0"/>
                    </a:moveTo>
                    <a:lnTo>
                      <a:pt x="830" y="35"/>
                    </a:lnTo>
                    <a:lnTo>
                      <a:pt x="815" y="102"/>
                    </a:lnTo>
                    <a:lnTo>
                      <a:pt x="793" y="199"/>
                    </a:lnTo>
                    <a:lnTo>
                      <a:pt x="766" y="318"/>
                    </a:lnTo>
                    <a:lnTo>
                      <a:pt x="733" y="454"/>
                    </a:lnTo>
                    <a:lnTo>
                      <a:pt x="698" y="605"/>
                    </a:lnTo>
                    <a:lnTo>
                      <a:pt x="660" y="764"/>
                    </a:lnTo>
                    <a:lnTo>
                      <a:pt x="620" y="927"/>
                    </a:lnTo>
                    <a:lnTo>
                      <a:pt x="581" y="1090"/>
                    </a:lnTo>
                    <a:lnTo>
                      <a:pt x="540" y="1246"/>
                    </a:lnTo>
                    <a:lnTo>
                      <a:pt x="501" y="1391"/>
                    </a:lnTo>
                    <a:lnTo>
                      <a:pt x="465" y="1522"/>
                    </a:lnTo>
                    <a:lnTo>
                      <a:pt x="448" y="1580"/>
                    </a:lnTo>
                    <a:lnTo>
                      <a:pt x="431" y="1632"/>
                    </a:lnTo>
                    <a:lnTo>
                      <a:pt x="416" y="1679"/>
                    </a:lnTo>
                    <a:lnTo>
                      <a:pt x="402" y="1718"/>
                    </a:lnTo>
                    <a:lnTo>
                      <a:pt x="389" y="1750"/>
                    </a:lnTo>
                    <a:lnTo>
                      <a:pt x="378" y="1773"/>
                    </a:lnTo>
                    <a:lnTo>
                      <a:pt x="369" y="1788"/>
                    </a:lnTo>
                    <a:lnTo>
                      <a:pt x="359" y="1794"/>
                    </a:lnTo>
                    <a:lnTo>
                      <a:pt x="327" y="1799"/>
                    </a:lnTo>
                    <a:lnTo>
                      <a:pt x="288" y="1801"/>
                    </a:lnTo>
                    <a:lnTo>
                      <a:pt x="247" y="1803"/>
                    </a:lnTo>
                    <a:lnTo>
                      <a:pt x="208" y="1804"/>
                    </a:lnTo>
                    <a:lnTo>
                      <a:pt x="172" y="1806"/>
                    </a:lnTo>
                    <a:lnTo>
                      <a:pt x="141" y="1807"/>
                    </a:lnTo>
                    <a:lnTo>
                      <a:pt x="121" y="1807"/>
                    </a:lnTo>
                    <a:lnTo>
                      <a:pt x="114" y="1807"/>
                    </a:lnTo>
                    <a:lnTo>
                      <a:pt x="0" y="109"/>
                    </a:lnTo>
                    <a:lnTo>
                      <a:pt x="838" y="0"/>
                    </a:lnTo>
                    <a:close/>
                  </a:path>
                </a:pathLst>
              </a:custGeom>
              <a:solidFill>
                <a:srgbClr val="C691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0" name="Freeform 39">
                <a:extLst>
                  <a:ext uri="{FF2B5EF4-FFF2-40B4-BE49-F238E27FC236}">
                    <a16:creationId xmlns:a16="http://schemas.microsoft.com/office/drawing/2014/main" xmlns="" id="{9B635323-551E-48BD-ABC9-7098E1CEE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7950" y="5529263"/>
                <a:ext cx="182563" cy="115888"/>
              </a:xfrm>
              <a:custGeom>
                <a:avLst/>
                <a:gdLst>
                  <a:gd name="T0" fmla="*/ 409 w 804"/>
                  <a:gd name="T1" fmla="*/ 0 h 513"/>
                  <a:gd name="T2" fmla="*/ 370 w 804"/>
                  <a:gd name="T3" fmla="*/ 0 h 513"/>
                  <a:gd name="T4" fmla="*/ 331 w 804"/>
                  <a:gd name="T5" fmla="*/ 3 h 513"/>
                  <a:gd name="T6" fmla="*/ 294 w 804"/>
                  <a:gd name="T7" fmla="*/ 8 h 513"/>
                  <a:gd name="T8" fmla="*/ 258 w 804"/>
                  <a:gd name="T9" fmla="*/ 15 h 513"/>
                  <a:gd name="T10" fmla="*/ 240 w 804"/>
                  <a:gd name="T11" fmla="*/ 18 h 513"/>
                  <a:gd name="T12" fmla="*/ 224 w 804"/>
                  <a:gd name="T13" fmla="*/ 23 h 513"/>
                  <a:gd name="T14" fmla="*/ 206 w 804"/>
                  <a:gd name="T15" fmla="*/ 29 h 513"/>
                  <a:gd name="T16" fmla="*/ 191 w 804"/>
                  <a:gd name="T17" fmla="*/ 34 h 513"/>
                  <a:gd name="T18" fmla="*/ 175 w 804"/>
                  <a:gd name="T19" fmla="*/ 40 h 513"/>
                  <a:gd name="T20" fmla="*/ 160 w 804"/>
                  <a:gd name="T21" fmla="*/ 47 h 513"/>
                  <a:gd name="T22" fmla="*/ 146 w 804"/>
                  <a:gd name="T23" fmla="*/ 54 h 513"/>
                  <a:gd name="T24" fmla="*/ 132 w 804"/>
                  <a:gd name="T25" fmla="*/ 62 h 513"/>
                  <a:gd name="T26" fmla="*/ 118 w 804"/>
                  <a:gd name="T27" fmla="*/ 71 h 513"/>
                  <a:gd name="T28" fmla="*/ 105 w 804"/>
                  <a:gd name="T29" fmla="*/ 80 h 513"/>
                  <a:gd name="T30" fmla="*/ 93 w 804"/>
                  <a:gd name="T31" fmla="*/ 89 h 513"/>
                  <a:gd name="T32" fmla="*/ 82 w 804"/>
                  <a:gd name="T33" fmla="*/ 98 h 513"/>
                  <a:gd name="T34" fmla="*/ 71 w 804"/>
                  <a:gd name="T35" fmla="*/ 110 h 513"/>
                  <a:gd name="T36" fmla="*/ 61 w 804"/>
                  <a:gd name="T37" fmla="*/ 121 h 513"/>
                  <a:gd name="T38" fmla="*/ 53 w 804"/>
                  <a:gd name="T39" fmla="*/ 132 h 513"/>
                  <a:gd name="T40" fmla="*/ 43 w 804"/>
                  <a:gd name="T41" fmla="*/ 145 h 513"/>
                  <a:gd name="T42" fmla="*/ 36 w 804"/>
                  <a:gd name="T43" fmla="*/ 158 h 513"/>
                  <a:gd name="T44" fmla="*/ 29 w 804"/>
                  <a:gd name="T45" fmla="*/ 172 h 513"/>
                  <a:gd name="T46" fmla="*/ 22 w 804"/>
                  <a:gd name="T47" fmla="*/ 186 h 513"/>
                  <a:gd name="T48" fmla="*/ 18 w 804"/>
                  <a:gd name="T49" fmla="*/ 201 h 513"/>
                  <a:gd name="T50" fmla="*/ 13 w 804"/>
                  <a:gd name="T51" fmla="*/ 216 h 513"/>
                  <a:gd name="T52" fmla="*/ 10 w 804"/>
                  <a:gd name="T53" fmla="*/ 232 h 513"/>
                  <a:gd name="T54" fmla="*/ 7 w 804"/>
                  <a:gd name="T55" fmla="*/ 249 h 513"/>
                  <a:gd name="T56" fmla="*/ 6 w 804"/>
                  <a:gd name="T57" fmla="*/ 266 h 513"/>
                  <a:gd name="T58" fmla="*/ 0 w 804"/>
                  <a:gd name="T59" fmla="*/ 513 h 513"/>
                  <a:gd name="T60" fmla="*/ 804 w 804"/>
                  <a:gd name="T61" fmla="*/ 507 h 513"/>
                  <a:gd name="T62" fmla="*/ 796 w 804"/>
                  <a:gd name="T63" fmla="*/ 266 h 513"/>
                  <a:gd name="T64" fmla="*/ 795 w 804"/>
                  <a:gd name="T65" fmla="*/ 249 h 513"/>
                  <a:gd name="T66" fmla="*/ 793 w 804"/>
                  <a:gd name="T67" fmla="*/ 232 h 513"/>
                  <a:gd name="T68" fmla="*/ 789 w 804"/>
                  <a:gd name="T69" fmla="*/ 216 h 513"/>
                  <a:gd name="T70" fmla="*/ 786 w 804"/>
                  <a:gd name="T71" fmla="*/ 201 h 513"/>
                  <a:gd name="T72" fmla="*/ 781 w 804"/>
                  <a:gd name="T73" fmla="*/ 186 h 513"/>
                  <a:gd name="T74" fmla="*/ 775 w 804"/>
                  <a:gd name="T75" fmla="*/ 172 h 513"/>
                  <a:gd name="T76" fmla="*/ 768 w 804"/>
                  <a:gd name="T77" fmla="*/ 158 h 513"/>
                  <a:gd name="T78" fmla="*/ 761 w 804"/>
                  <a:gd name="T79" fmla="*/ 145 h 513"/>
                  <a:gd name="T80" fmla="*/ 753 w 804"/>
                  <a:gd name="T81" fmla="*/ 132 h 513"/>
                  <a:gd name="T82" fmla="*/ 745 w 804"/>
                  <a:gd name="T83" fmla="*/ 121 h 513"/>
                  <a:gd name="T84" fmla="*/ 736 w 804"/>
                  <a:gd name="T85" fmla="*/ 110 h 513"/>
                  <a:gd name="T86" fmla="*/ 725 w 804"/>
                  <a:gd name="T87" fmla="*/ 98 h 513"/>
                  <a:gd name="T88" fmla="*/ 715 w 804"/>
                  <a:gd name="T89" fmla="*/ 89 h 513"/>
                  <a:gd name="T90" fmla="*/ 703 w 804"/>
                  <a:gd name="T91" fmla="*/ 80 h 513"/>
                  <a:gd name="T92" fmla="*/ 691 w 804"/>
                  <a:gd name="T93" fmla="*/ 71 h 513"/>
                  <a:gd name="T94" fmla="*/ 678 w 804"/>
                  <a:gd name="T95" fmla="*/ 62 h 513"/>
                  <a:gd name="T96" fmla="*/ 665 w 804"/>
                  <a:gd name="T97" fmla="*/ 54 h 513"/>
                  <a:gd name="T98" fmla="*/ 652 w 804"/>
                  <a:gd name="T99" fmla="*/ 47 h 513"/>
                  <a:gd name="T100" fmla="*/ 637 w 804"/>
                  <a:gd name="T101" fmla="*/ 40 h 513"/>
                  <a:gd name="T102" fmla="*/ 621 w 804"/>
                  <a:gd name="T103" fmla="*/ 34 h 513"/>
                  <a:gd name="T104" fmla="*/ 606 w 804"/>
                  <a:gd name="T105" fmla="*/ 29 h 513"/>
                  <a:gd name="T106" fmla="*/ 591 w 804"/>
                  <a:gd name="T107" fmla="*/ 23 h 513"/>
                  <a:gd name="T108" fmla="*/ 574 w 804"/>
                  <a:gd name="T109" fmla="*/ 18 h 513"/>
                  <a:gd name="T110" fmla="*/ 557 w 804"/>
                  <a:gd name="T111" fmla="*/ 15 h 513"/>
                  <a:gd name="T112" fmla="*/ 522 w 804"/>
                  <a:gd name="T113" fmla="*/ 8 h 513"/>
                  <a:gd name="T114" fmla="*/ 486 w 804"/>
                  <a:gd name="T115" fmla="*/ 3 h 513"/>
                  <a:gd name="T116" fmla="*/ 448 w 804"/>
                  <a:gd name="T117" fmla="*/ 0 h 513"/>
                  <a:gd name="T118" fmla="*/ 409 w 804"/>
                  <a:gd name="T119" fmla="*/ 0 h 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04" h="513">
                    <a:moveTo>
                      <a:pt x="409" y="0"/>
                    </a:moveTo>
                    <a:lnTo>
                      <a:pt x="370" y="0"/>
                    </a:lnTo>
                    <a:lnTo>
                      <a:pt x="331" y="3"/>
                    </a:lnTo>
                    <a:lnTo>
                      <a:pt x="294" y="8"/>
                    </a:lnTo>
                    <a:lnTo>
                      <a:pt x="258" y="15"/>
                    </a:lnTo>
                    <a:lnTo>
                      <a:pt x="240" y="18"/>
                    </a:lnTo>
                    <a:lnTo>
                      <a:pt x="224" y="23"/>
                    </a:lnTo>
                    <a:lnTo>
                      <a:pt x="206" y="29"/>
                    </a:lnTo>
                    <a:lnTo>
                      <a:pt x="191" y="34"/>
                    </a:lnTo>
                    <a:lnTo>
                      <a:pt x="175" y="40"/>
                    </a:lnTo>
                    <a:lnTo>
                      <a:pt x="160" y="47"/>
                    </a:lnTo>
                    <a:lnTo>
                      <a:pt x="146" y="54"/>
                    </a:lnTo>
                    <a:lnTo>
                      <a:pt x="132" y="62"/>
                    </a:lnTo>
                    <a:lnTo>
                      <a:pt x="118" y="71"/>
                    </a:lnTo>
                    <a:lnTo>
                      <a:pt x="105" y="80"/>
                    </a:lnTo>
                    <a:lnTo>
                      <a:pt x="93" y="89"/>
                    </a:lnTo>
                    <a:lnTo>
                      <a:pt x="82" y="98"/>
                    </a:lnTo>
                    <a:lnTo>
                      <a:pt x="71" y="110"/>
                    </a:lnTo>
                    <a:lnTo>
                      <a:pt x="61" y="121"/>
                    </a:lnTo>
                    <a:lnTo>
                      <a:pt x="53" y="132"/>
                    </a:lnTo>
                    <a:lnTo>
                      <a:pt x="43" y="145"/>
                    </a:lnTo>
                    <a:lnTo>
                      <a:pt x="36" y="158"/>
                    </a:lnTo>
                    <a:lnTo>
                      <a:pt x="29" y="172"/>
                    </a:lnTo>
                    <a:lnTo>
                      <a:pt x="22" y="186"/>
                    </a:lnTo>
                    <a:lnTo>
                      <a:pt x="18" y="201"/>
                    </a:lnTo>
                    <a:lnTo>
                      <a:pt x="13" y="216"/>
                    </a:lnTo>
                    <a:lnTo>
                      <a:pt x="10" y="232"/>
                    </a:lnTo>
                    <a:lnTo>
                      <a:pt x="7" y="249"/>
                    </a:lnTo>
                    <a:lnTo>
                      <a:pt x="6" y="266"/>
                    </a:lnTo>
                    <a:lnTo>
                      <a:pt x="0" y="513"/>
                    </a:lnTo>
                    <a:lnTo>
                      <a:pt x="804" y="507"/>
                    </a:lnTo>
                    <a:lnTo>
                      <a:pt x="796" y="266"/>
                    </a:lnTo>
                    <a:lnTo>
                      <a:pt x="795" y="249"/>
                    </a:lnTo>
                    <a:lnTo>
                      <a:pt x="793" y="232"/>
                    </a:lnTo>
                    <a:lnTo>
                      <a:pt x="789" y="216"/>
                    </a:lnTo>
                    <a:lnTo>
                      <a:pt x="786" y="201"/>
                    </a:lnTo>
                    <a:lnTo>
                      <a:pt x="781" y="186"/>
                    </a:lnTo>
                    <a:lnTo>
                      <a:pt x="775" y="172"/>
                    </a:lnTo>
                    <a:lnTo>
                      <a:pt x="768" y="158"/>
                    </a:lnTo>
                    <a:lnTo>
                      <a:pt x="761" y="145"/>
                    </a:lnTo>
                    <a:lnTo>
                      <a:pt x="753" y="132"/>
                    </a:lnTo>
                    <a:lnTo>
                      <a:pt x="745" y="121"/>
                    </a:lnTo>
                    <a:lnTo>
                      <a:pt x="736" y="110"/>
                    </a:lnTo>
                    <a:lnTo>
                      <a:pt x="725" y="98"/>
                    </a:lnTo>
                    <a:lnTo>
                      <a:pt x="715" y="89"/>
                    </a:lnTo>
                    <a:lnTo>
                      <a:pt x="703" y="80"/>
                    </a:lnTo>
                    <a:lnTo>
                      <a:pt x="691" y="71"/>
                    </a:lnTo>
                    <a:lnTo>
                      <a:pt x="678" y="62"/>
                    </a:lnTo>
                    <a:lnTo>
                      <a:pt x="665" y="54"/>
                    </a:lnTo>
                    <a:lnTo>
                      <a:pt x="652" y="47"/>
                    </a:lnTo>
                    <a:lnTo>
                      <a:pt x="637" y="40"/>
                    </a:lnTo>
                    <a:lnTo>
                      <a:pt x="621" y="34"/>
                    </a:lnTo>
                    <a:lnTo>
                      <a:pt x="606" y="29"/>
                    </a:lnTo>
                    <a:lnTo>
                      <a:pt x="591" y="23"/>
                    </a:lnTo>
                    <a:lnTo>
                      <a:pt x="574" y="18"/>
                    </a:lnTo>
                    <a:lnTo>
                      <a:pt x="557" y="15"/>
                    </a:lnTo>
                    <a:lnTo>
                      <a:pt x="522" y="8"/>
                    </a:lnTo>
                    <a:lnTo>
                      <a:pt x="486" y="3"/>
                    </a:lnTo>
                    <a:lnTo>
                      <a:pt x="448" y="0"/>
                    </a:lnTo>
                    <a:lnTo>
                      <a:pt x="409" y="0"/>
                    </a:lnTo>
                    <a:close/>
                  </a:path>
                </a:pathLst>
              </a:custGeom>
              <a:solidFill>
                <a:srgbClr val="4B48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1" name="Freeform 40">
                <a:extLst>
                  <a:ext uri="{FF2B5EF4-FFF2-40B4-BE49-F238E27FC236}">
                    <a16:creationId xmlns:a16="http://schemas.microsoft.com/office/drawing/2014/main" xmlns="" id="{FEB7825B-3736-420A-AD1F-15EDB5569B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8813" y="3967163"/>
                <a:ext cx="1131888" cy="1387475"/>
              </a:xfrm>
              <a:custGeom>
                <a:avLst/>
                <a:gdLst>
                  <a:gd name="T0" fmla="*/ 842 w 4989"/>
                  <a:gd name="T1" fmla="*/ 1064 h 6113"/>
                  <a:gd name="T2" fmla="*/ 651 w 4989"/>
                  <a:gd name="T3" fmla="*/ 1397 h 6113"/>
                  <a:gd name="T4" fmla="*/ 481 w 4989"/>
                  <a:gd name="T5" fmla="*/ 1781 h 6113"/>
                  <a:gd name="T6" fmla="*/ 333 w 4989"/>
                  <a:gd name="T7" fmla="*/ 2203 h 6113"/>
                  <a:gd name="T8" fmla="*/ 210 w 4989"/>
                  <a:gd name="T9" fmla="*/ 2649 h 6113"/>
                  <a:gd name="T10" fmla="*/ 115 w 4989"/>
                  <a:gd name="T11" fmla="*/ 3106 h 6113"/>
                  <a:gd name="T12" fmla="*/ 46 w 4989"/>
                  <a:gd name="T13" fmla="*/ 3564 h 6113"/>
                  <a:gd name="T14" fmla="*/ 8 w 4989"/>
                  <a:gd name="T15" fmla="*/ 4009 h 6113"/>
                  <a:gd name="T16" fmla="*/ 1 w 4989"/>
                  <a:gd name="T17" fmla="*/ 4427 h 6113"/>
                  <a:gd name="T18" fmla="*/ 26 w 4989"/>
                  <a:gd name="T19" fmla="*/ 4806 h 6113"/>
                  <a:gd name="T20" fmla="*/ 87 w 4989"/>
                  <a:gd name="T21" fmla="*/ 5134 h 6113"/>
                  <a:gd name="T22" fmla="*/ 277 w 4989"/>
                  <a:gd name="T23" fmla="*/ 5467 h 6113"/>
                  <a:gd name="T24" fmla="*/ 629 w 4989"/>
                  <a:gd name="T25" fmla="*/ 5730 h 6113"/>
                  <a:gd name="T26" fmla="*/ 1106 w 4989"/>
                  <a:gd name="T27" fmla="*/ 5925 h 6113"/>
                  <a:gd name="T28" fmla="*/ 1671 w 4989"/>
                  <a:gd name="T29" fmla="*/ 6051 h 6113"/>
                  <a:gd name="T30" fmla="*/ 2285 w 4989"/>
                  <a:gd name="T31" fmla="*/ 6108 h 6113"/>
                  <a:gd name="T32" fmla="*/ 2912 w 4989"/>
                  <a:gd name="T33" fmla="*/ 6098 h 6113"/>
                  <a:gd name="T34" fmla="*/ 3513 w 4989"/>
                  <a:gd name="T35" fmla="*/ 6017 h 6113"/>
                  <a:gd name="T36" fmla="*/ 4053 w 4989"/>
                  <a:gd name="T37" fmla="*/ 5867 h 6113"/>
                  <a:gd name="T38" fmla="*/ 4494 w 4989"/>
                  <a:gd name="T39" fmla="*/ 5649 h 6113"/>
                  <a:gd name="T40" fmla="*/ 4796 w 4989"/>
                  <a:gd name="T41" fmla="*/ 5363 h 6113"/>
                  <a:gd name="T42" fmla="*/ 4926 w 4989"/>
                  <a:gd name="T43" fmla="*/ 5031 h 6113"/>
                  <a:gd name="T44" fmla="*/ 4975 w 4989"/>
                  <a:gd name="T45" fmla="*/ 4684 h 6113"/>
                  <a:gd name="T46" fmla="*/ 4989 w 4989"/>
                  <a:gd name="T47" fmla="*/ 4291 h 6113"/>
                  <a:gd name="T48" fmla="*/ 4972 w 4989"/>
                  <a:gd name="T49" fmla="*/ 3863 h 6113"/>
                  <a:gd name="T50" fmla="*/ 4923 w 4989"/>
                  <a:gd name="T51" fmla="*/ 3413 h 6113"/>
                  <a:gd name="T52" fmla="*/ 4846 w 4989"/>
                  <a:gd name="T53" fmla="*/ 2954 h 6113"/>
                  <a:gd name="T54" fmla="*/ 4740 w 4989"/>
                  <a:gd name="T55" fmla="*/ 2497 h 6113"/>
                  <a:gd name="T56" fmla="*/ 4609 w 4989"/>
                  <a:gd name="T57" fmla="*/ 2059 h 6113"/>
                  <a:gd name="T58" fmla="*/ 4454 w 4989"/>
                  <a:gd name="T59" fmla="*/ 1649 h 6113"/>
                  <a:gd name="T60" fmla="*/ 4277 w 4989"/>
                  <a:gd name="T61" fmla="*/ 1281 h 6113"/>
                  <a:gd name="T62" fmla="*/ 4078 w 4989"/>
                  <a:gd name="T63" fmla="*/ 966 h 6113"/>
                  <a:gd name="T64" fmla="*/ 3824 w 4989"/>
                  <a:gd name="T65" fmla="*/ 671 h 6113"/>
                  <a:gd name="T66" fmla="*/ 3545 w 4989"/>
                  <a:gd name="T67" fmla="*/ 414 h 6113"/>
                  <a:gd name="T68" fmla="*/ 3262 w 4989"/>
                  <a:gd name="T69" fmla="*/ 219 h 6113"/>
                  <a:gd name="T70" fmla="*/ 2975 w 4989"/>
                  <a:gd name="T71" fmla="*/ 85 h 6113"/>
                  <a:gd name="T72" fmla="*/ 2687 w 4989"/>
                  <a:gd name="T73" fmla="*/ 13 h 6113"/>
                  <a:gd name="T74" fmla="*/ 2398 w 4989"/>
                  <a:gd name="T75" fmla="*/ 3 h 6113"/>
                  <a:gd name="T76" fmla="*/ 2109 w 4989"/>
                  <a:gd name="T77" fmla="*/ 55 h 6113"/>
                  <a:gd name="T78" fmla="*/ 1822 w 4989"/>
                  <a:gd name="T79" fmla="*/ 168 h 6113"/>
                  <a:gd name="T80" fmla="*/ 1538 w 4989"/>
                  <a:gd name="T81" fmla="*/ 342 h 6113"/>
                  <a:gd name="T82" fmla="*/ 1257 w 4989"/>
                  <a:gd name="T83" fmla="*/ 579 h 6113"/>
                  <a:gd name="T84" fmla="*/ 982 w 4989"/>
                  <a:gd name="T85" fmla="*/ 877 h 6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989" h="6113">
                    <a:moveTo>
                      <a:pt x="982" y="877"/>
                    </a:moveTo>
                    <a:lnTo>
                      <a:pt x="911" y="966"/>
                    </a:lnTo>
                    <a:lnTo>
                      <a:pt x="842" y="1064"/>
                    </a:lnTo>
                    <a:lnTo>
                      <a:pt x="776" y="1169"/>
                    </a:lnTo>
                    <a:lnTo>
                      <a:pt x="713" y="1281"/>
                    </a:lnTo>
                    <a:lnTo>
                      <a:pt x="651" y="1397"/>
                    </a:lnTo>
                    <a:lnTo>
                      <a:pt x="592" y="1521"/>
                    </a:lnTo>
                    <a:lnTo>
                      <a:pt x="534" y="1649"/>
                    </a:lnTo>
                    <a:lnTo>
                      <a:pt x="481" y="1781"/>
                    </a:lnTo>
                    <a:lnTo>
                      <a:pt x="428" y="1918"/>
                    </a:lnTo>
                    <a:lnTo>
                      <a:pt x="379" y="2059"/>
                    </a:lnTo>
                    <a:lnTo>
                      <a:pt x="333" y="2203"/>
                    </a:lnTo>
                    <a:lnTo>
                      <a:pt x="290" y="2348"/>
                    </a:lnTo>
                    <a:lnTo>
                      <a:pt x="249" y="2497"/>
                    </a:lnTo>
                    <a:lnTo>
                      <a:pt x="210" y="2649"/>
                    </a:lnTo>
                    <a:lnTo>
                      <a:pt x="176" y="2800"/>
                    </a:lnTo>
                    <a:lnTo>
                      <a:pt x="144" y="2954"/>
                    </a:lnTo>
                    <a:lnTo>
                      <a:pt x="115" y="3106"/>
                    </a:lnTo>
                    <a:lnTo>
                      <a:pt x="88" y="3260"/>
                    </a:lnTo>
                    <a:lnTo>
                      <a:pt x="66" y="3413"/>
                    </a:lnTo>
                    <a:lnTo>
                      <a:pt x="46" y="3564"/>
                    </a:lnTo>
                    <a:lnTo>
                      <a:pt x="30" y="3714"/>
                    </a:lnTo>
                    <a:lnTo>
                      <a:pt x="17" y="3863"/>
                    </a:lnTo>
                    <a:lnTo>
                      <a:pt x="8" y="4009"/>
                    </a:lnTo>
                    <a:lnTo>
                      <a:pt x="2" y="4152"/>
                    </a:lnTo>
                    <a:lnTo>
                      <a:pt x="0" y="4291"/>
                    </a:lnTo>
                    <a:lnTo>
                      <a:pt x="1" y="4427"/>
                    </a:lnTo>
                    <a:lnTo>
                      <a:pt x="5" y="4558"/>
                    </a:lnTo>
                    <a:lnTo>
                      <a:pt x="13" y="4684"/>
                    </a:lnTo>
                    <a:lnTo>
                      <a:pt x="26" y="4806"/>
                    </a:lnTo>
                    <a:lnTo>
                      <a:pt x="43" y="4922"/>
                    </a:lnTo>
                    <a:lnTo>
                      <a:pt x="62" y="5031"/>
                    </a:lnTo>
                    <a:lnTo>
                      <a:pt x="87" y="5134"/>
                    </a:lnTo>
                    <a:lnTo>
                      <a:pt x="129" y="5252"/>
                    </a:lnTo>
                    <a:lnTo>
                      <a:pt x="193" y="5363"/>
                    </a:lnTo>
                    <a:lnTo>
                      <a:pt x="277" y="5467"/>
                    </a:lnTo>
                    <a:lnTo>
                      <a:pt x="377" y="5562"/>
                    </a:lnTo>
                    <a:lnTo>
                      <a:pt x="496" y="5649"/>
                    </a:lnTo>
                    <a:lnTo>
                      <a:pt x="629" y="5730"/>
                    </a:lnTo>
                    <a:lnTo>
                      <a:pt x="776" y="5803"/>
                    </a:lnTo>
                    <a:lnTo>
                      <a:pt x="935" y="5867"/>
                    </a:lnTo>
                    <a:lnTo>
                      <a:pt x="1106" y="5925"/>
                    </a:lnTo>
                    <a:lnTo>
                      <a:pt x="1286" y="5974"/>
                    </a:lnTo>
                    <a:lnTo>
                      <a:pt x="1475" y="6017"/>
                    </a:lnTo>
                    <a:lnTo>
                      <a:pt x="1671" y="6051"/>
                    </a:lnTo>
                    <a:lnTo>
                      <a:pt x="1871" y="6078"/>
                    </a:lnTo>
                    <a:lnTo>
                      <a:pt x="2076" y="6098"/>
                    </a:lnTo>
                    <a:lnTo>
                      <a:pt x="2285" y="6108"/>
                    </a:lnTo>
                    <a:lnTo>
                      <a:pt x="2495" y="6113"/>
                    </a:lnTo>
                    <a:lnTo>
                      <a:pt x="2703" y="6108"/>
                    </a:lnTo>
                    <a:lnTo>
                      <a:pt x="2912" y="6098"/>
                    </a:lnTo>
                    <a:lnTo>
                      <a:pt x="3117" y="6078"/>
                    </a:lnTo>
                    <a:lnTo>
                      <a:pt x="3319" y="6051"/>
                    </a:lnTo>
                    <a:lnTo>
                      <a:pt x="3513" y="6017"/>
                    </a:lnTo>
                    <a:lnTo>
                      <a:pt x="3702" y="5974"/>
                    </a:lnTo>
                    <a:lnTo>
                      <a:pt x="3883" y="5925"/>
                    </a:lnTo>
                    <a:lnTo>
                      <a:pt x="4053" y="5867"/>
                    </a:lnTo>
                    <a:lnTo>
                      <a:pt x="4213" y="5803"/>
                    </a:lnTo>
                    <a:lnTo>
                      <a:pt x="4360" y="5730"/>
                    </a:lnTo>
                    <a:lnTo>
                      <a:pt x="4494" y="5649"/>
                    </a:lnTo>
                    <a:lnTo>
                      <a:pt x="4611" y="5562"/>
                    </a:lnTo>
                    <a:lnTo>
                      <a:pt x="4713" y="5467"/>
                    </a:lnTo>
                    <a:lnTo>
                      <a:pt x="4796" y="5363"/>
                    </a:lnTo>
                    <a:lnTo>
                      <a:pt x="4860" y="5252"/>
                    </a:lnTo>
                    <a:lnTo>
                      <a:pt x="4903" y="5134"/>
                    </a:lnTo>
                    <a:lnTo>
                      <a:pt x="4926" y="5031"/>
                    </a:lnTo>
                    <a:lnTo>
                      <a:pt x="4946" y="4922"/>
                    </a:lnTo>
                    <a:lnTo>
                      <a:pt x="4962" y="4806"/>
                    </a:lnTo>
                    <a:lnTo>
                      <a:pt x="4975" y="4684"/>
                    </a:lnTo>
                    <a:lnTo>
                      <a:pt x="4983" y="4558"/>
                    </a:lnTo>
                    <a:lnTo>
                      <a:pt x="4988" y="4427"/>
                    </a:lnTo>
                    <a:lnTo>
                      <a:pt x="4989" y="4291"/>
                    </a:lnTo>
                    <a:lnTo>
                      <a:pt x="4987" y="4152"/>
                    </a:lnTo>
                    <a:lnTo>
                      <a:pt x="4981" y="4009"/>
                    </a:lnTo>
                    <a:lnTo>
                      <a:pt x="4972" y="3863"/>
                    </a:lnTo>
                    <a:lnTo>
                      <a:pt x="4959" y="3714"/>
                    </a:lnTo>
                    <a:lnTo>
                      <a:pt x="4942" y="3564"/>
                    </a:lnTo>
                    <a:lnTo>
                      <a:pt x="4923" y="3413"/>
                    </a:lnTo>
                    <a:lnTo>
                      <a:pt x="4900" y="3260"/>
                    </a:lnTo>
                    <a:lnTo>
                      <a:pt x="4875" y="3106"/>
                    </a:lnTo>
                    <a:lnTo>
                      <a:pt x="4846" y="2954"/>
                    </a:lnTo>
                    <a:lnTo>
                      <a:pt x="4813" y="2800"/>
                    </a:lnTo>
                    <a:lnTo>
                      <a:pt x="4778" y="2649"/>
                    </a:lnTo>
                    <a:lnTo>
                      <a:pt x="4740" y="2497"/>
                    </a:lnTo>
                    <a:lnTo>
                      <a:pt x="4699" y="2348"/>
                    </a:lnTo>
                    <a:lnTo>
                      <a:pt x="4656" y="2203"/>
                    </a:lnTo>
                    <a:lnTo>
                      <a:pt x="4609" y="2059"/>
                    </a:lnTo>
                    <a:lnTo>
                      <a:pt x="4560" y="1918"/>
                    </a:lnTo>
                    <a:lnTo>
                      <a:pt x="4509" y="1781"/>
                    </a:lnTo>
                    <a:lnTo>
                      <a:pt x="4454" y="1649"/>
                    </a:lnTo>
                    <a:lnTo>
                      <a:pt x="4397" y="1521"/>
                    </a:lnTo>
                    <a:lnTo>
                      <a:pt x="4338" y="1397"/>
                    </a:lnTo>
                    <a:lnTo>
                      <a:pt x="4277" y="1281"/>
                    </a:lnTo>
                    <a:lnTo>
                      <a:pt x="4213" y="1169"/>
                    </a:lnTo>
                    <a:lnTo>
                      <a:pt x="4146" y="1064"/>
                    </a:lnTo>
                    <a:lnTo>
                      <a:pt x="4078" y="966"/>
                    </a:lnTo>
                    <a:lnTo>
                      <a:pt x="4008" y="877"/>
                    </a:lnTo>
                    <a:lnTo>
                      <a:pt x="3916" y="771"/>
                    </a:lnTo>
                    <a:lnTo>
                      <a:pt x="3824" y="671"/>
                    </a:lnTo>
                    <a:lnTo>
                      <a:pt x="3731" y="579"/>
                    </a:lnTo>
                    <a:lnTo>
                      <a:pt x="3638" y="492"/>
                    </a:lnTo>
                    <a:lnTo>
                      <a:pt x="3545" y="414"/>
                    </a:lnTo>
                    <a:lnTo>
                      <a:pt x="3451" y="342"/>
                    </a:lnTo>
                    <a:lnTo>
                      <a:pt x="3356" y="277"/>
                    </a:lnTo>
                    <a:lnTo>
                      <a:pt x="3262" y="219"/>
                    </a:lnTo>
                    <a:lnTo>
                      <a:pt x="3166" y="168"/>
                    </a:lnTo>
                    <a:lnTo>
                      <a:pt x="3071" y="123"/>
                    </a:lnTo>
                    <a:lnTo>
                      <a:pt x="2975" y="85"/>
                    </a:lnTo>
                    <a:lnTo>
                      <a:pt x="2879" y="55"/>
                    </a:lnTo>
                    <a:lnTo>
                      <a:pt x="2783" y="30"/>
                    </a:lnTo>
                    <a:lnTo>
                      <a:pt x="2687" y="13"/>
                    </a:lnTo>
                    <a:lnTo>
                      <a:pt x="2590" y="3"/>
                    </a:lnTo>
                    <a:lnTo>
                      <a:pt x="2495" y="0"/>
                    </a:lnTo>
                    <a:lnTo>
                      <a:pt x="2398" y="3"/>
                    </a:lnTo>
                    <a:lnTo>
                      <a:pt x="2301" y="13"/>
                    </a:lnTo>
                    <a:lnTo>
                      <a:pt x="2206" y="30"/>
                    </a:lnTo>
                    <a:lnTo>
                      <a:pt x="2109" y="55"/>
                    </a:lnTo>
                    <a:lnTo>
                      <a:pt x="2013" y="85"/>
                    </a:lnTo>
                    <a:lnTo>
                      <a:pt x="1918" y="123"/>
                    </a:lnTo>
                    <a:lnTo>
                      <a:pt x="1822" y="168"/>
                    </a:lnTo>
                    <a:lnTo>
                      <a:pt x="1727" y="219"/>
                    </a:lnTo>
                    <a:lnTo>
                      <a:pt x="1632" y="277"/>
                    </a:lnTo>
                    <a:lnTo>
                      <a:pt x="1538" y="342"/>
                    </a:lnTo>
                    <a:lnTo>
                      <a:pt x="1444" y="414"/>
                    </a:lnTo>
                    <a:lnTo>
                      <a:pt x="1350" y="492"/>
                    </a:lnTo>
                    <a:lnTo>
                      <a:pt x="1257" y="579"/>
                    </a:lnTo>
                    <a:lnTo>
                      <a:pt x="1165" y="671"/>
                    </a:lnTo>
                    <a:lnTo>
                      <a:pt x="1073" y="771"/>
                    </a:lnTo>
                    <a:lnTo>
                      <a:pt x="982" y="877"/>
                    </a:lnTo>
                    <a:close/>
                  </a:path>
                </a:pathLst>
              </a:custGeom>
              <a:solidFill>
                <a:srgbClr val="BF90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2" name="Freeform 41">
                <a:extLst>
                  <a:ext uri="{FF2B5EF4-FFF2-40B4-BE49-F238E27FC236}">
                    <a16:creationId xmlns:a16="http://schemas.microsoft.com/office/drawing/2014/main" xmlns="" id="{136CC5B4-C3CC-499A-9E99-C65999E050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87875" y="4162425"/>
                <a:ext cx="895350" cy="1192213"/>
              </a:xfrm>
              <a:custGeom>
                <a:avLst/>
                <a:gdLst>
                  <a:gd name="T0" fmla="*/ 209 w 3949"/>
                  <a:gd name="T1" fmla="*/ 4923 h 5254"/>
                  <a:gd name="T2" fmla="*/ 532 w 3949"/>
                  <a:gd name="T3" fmla="*/ 5050 h 5254"/>
                  <a:gd name="T4" fmla="*/ 894 w 3949"/>
                  <a:gd name="T5" fmla="*/ 5147 h 5254"/>
                  <a:gd name="T6" fmla="*/ 1286 w 3949"/>
                  <a:gd name="T7" fmla="*/ 5212 h 5254"/>
                  <a:gd name="T8" fmla="*/ 1696 w 3949"/>
                  <a:gd name="T9" fmla="*/ 5248 h 5254"/>
                  <a:gd name="T10" fmla="*/ 2114 w 3949"/>
                  <a:gd name="T11" fmla="*/ 5253 h 5254"/>
                  <a:gd name="T12" fmla="*/ 2527 w 3949"/>
                  <a:gd name="T13" fmla="*/ 5227 h 5254"/>
                  <a:gd name="T14" fmla="*/ 2927 w 3949"/>
                  <a:gd name="T15" fmla="*/ 5171 h 5254"/>
                  <a:gd name="T16" fmla="*/ 3300 w 3949"/>
                  <a:gd name="T17" fmla="*/ 5085 h 5254"/>
                  <a:gd name="T18" fmla="*/ 3637 w 3949"/>
                  <a:gd name="T19" fmla="*/ 4968 h 5254"/>
                  <a:gd name="T20" fmla="*/ 3926 w 3949"/>
                  <a:gd name="T21" fmla="*/ 4822 h 5254"/>
                  <a:gd name="T22" fmla="*/ 3947 w 3949"/>
                  <a:gd name="T23" fmla="*/ 4481 h 5254"/>
                  <a:gd name="T24" fmla="*/ 3946 w 3949"/>
                  <a:gd name="T25" fmla="*/ 4104 h 5254"/>
                  <a:gd name="T26" fmla="*/ 3924 w 3949"/>
                  <a:gd name="T27" fmla="*/ 3705 h 5254"/>
                  <a:gd name="T28" fmla="*/ 3883 w 3949"/>
                  <a:gd name="T29" fmla="*/ 3292 h 5254"/>
                  <a:gd name="T30" fmla="*/ 3822 w 3949"/>
                  <a:gd name="T31" fmla="*/ 2874 h 5254"/>
                  <a:gd name="T32" fmla="*/ 3744 w 3949"/>
                  <a:gd name="T33" fmla="*/ 2460 h 5254"/>
                  <a:gd name="T34" fmla="*/ 3649 w 3949"/>
                  <a:gd name="T35" fmla="*/ 2061 h 5254"/>
                  <a:gd name="T36" fmla="*/ 3538 w 3949"/>
                  <a:gd name="T37" fmla="*/ 1686 h 5254"/>
                  <a:gd name="T38" fmla="*/ 3412 w 3949"/>
                  <a:gd name="T39" fmla="*/ 1345 h 5254"/>
                  <a:gd name="T40" fmla="*/ 3272 w 3949"/>
                  <a:gd name="T41" fmla="*/ 1047 h 5254"/>
                  <a:gd name="T42" fmla="*/ 3100 w 3949"/>
                  <a:gd name="T43" fmla="*/ 771 h 5254"/>
                  <a:gd name="T44" fmla="*/ 2879 w 3949"/>
                  <a:gd name="T45" fmla="*/ 494 h 5254"/>
                  <a:gd name="T46" fmla="*/ 2657 w 3949"/>
                  <a:gd name="T47" fmla="*/ 278 h 5254"/>
                  <a:gd name="T48" fmla="*/ 2431 w 3949"/>
                  <a:gd name="T49" fmla="*/ 123 h 5254"/>
                  <a:gd name="T50" fmla="*/ 2203 w 3949"/>
                  <a:gd name="T51" fmla="*/ 31 h 5254"/>
                  <a:gd name="T52" fmla="*/ 1975 w 3949"/>
                  <a:gd name="T53" fmla="*/ 0 h 5254"/>
                  <a:gd name="T54" fmla="*/ 1745 w 3949"/>
                  <a:gd name="T55" fmla="*/ 31 h 5254"/>
                  <a:gd name="T56" fmla="*/ 1518 w 3949"/>
                  <a:gd name="T57" fmla="*/ 123 h 5254"/>
                  <a:gd name="T58" fmla="*/ 1292 w 3949"/>
                  <a:gd name="T59" fmla="*/ 278 h 5254"/>
                  <a:gd name="T60" fmla="*/ 1069 w 3949"/>
                  <a:gd name="T61" fmla="*/ 494 h 5254"/>
                  <a:gd name="T62" fmla="*/ 849 w 3949"/>
                  <a:gd name="T63" fmla="*/ 771 h 5254"/>
                  <a:gd name="T64" fmla="*/ 676 w 3949"/>
                  <a:gd name="T65" fmla="*/ 1047 h 5254"/>
                  <a:gd name="T66" fmla="*/ 537 w 3949"/>
                  <a:gd name="T67" fmla="*/ 1345 h 5254"/>
                  <a:gd name="T68" fmla="*/ 411 w 3949"/>
                  <a:gd name="T69" fmla="*/ 1686 h 5254"/>
                  <a:gd name="T70" fmla="*/ 300 w 3949"/>
                  <a:gd name="T71" fmla="*/ 2061 h 5254"/>
                  <a:gd name="T72" fmla="*/ 206 w 3949"/>
                  <a:gd name="T73" fmla="*/ 2460 h 5254"/>
                  <a:gd name="T74" fmla="*/ 126 w 3949"/>
                  <a:gd name="T75" fmla="*/ 2874 h 5254"/>
                  <a:gd name="T76" fmla="*/ 67 w 3949"/>
                  <a:gd name="T77" fmla="*/ 3292 h 5254"/>
                  <a:gd name="T78" fmla="*/ 25 w 3949"/>
                  <a:gd name="T79" fmla="*/ 3705 h 5254"/>
                  <a:gd name="T80" fmla="*/ 3 w 3949"/>
                  <a:gd name="T81" fmla="*/ 4104 h 5254"/>
                  <a:gd name="T82" fmla="*/ 2 w 3949"/>
                  <a:gd name="T83" fmla="*/ 4481 h 5254"/>
                  <a:gd name="T84" fmla="*/ 23 w 3949"/>
                  <a:gd name="T85" fmla="*/ 4822 h 5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949" h="5254">
                    <a:moveTo>
                      <a:pt x="23" y="4822"/>
                    </a:moveTo>
                    <a:lnTo>
                      <a:pt x="112" y="4874"/>
                    </a:lnTo>
                    <a:lnTo>
                      <a:pt x="209" y="4923"/>
                    </a:lnTo>
                    <a:lnTo>
                      <a:pt x="312" y="4968"/>
                    </a:lnTo>
                    <a:lnTo>
                      <a:pt x="419" y="5010"/>
                    </a:lnTo>
                    <a:lnTo>
                      <a:pt x="532" y="5050"/>
                    </a:lnTo>
                    <a:lnTo>
                      <a:pt x="649" y="5085"/>
                    </a:lnTo>
                    <a:lnTo>
                      <a:pt x="770" y="5117"/>
                    </a:lnTo>
                    <a:lnTo>
                      <a:pt x="894" y="5147"/>
                    </a:lnTo>
                    <a:lnTo>
                      <a:pt x="1021" y="5171"/>
                    </a:lnTo>
                    <a:lnTo>
                      <a:pt x="1153" y="5193"/>
                    </a:lnTo>
                    <a:lnTo>
                      <a:pt x="1286" y="5212"/>
                    </a:lnTo>
                    <a:lnTo>
                      <a:pt x="1421" y="5227"/>
                    </a:lnTo>
                    <a:lnTo>
                      <a:pt x="1558" y="5239"/>
                    </a:lnTo>
                    <a:lnTo>
                      <a:pt x="1696" y="5248"/>
                    </a:lnTo>
                    <a:lnTo>
                      <a:pt x="1835" y="5253"/>
                    </a:lnTo>
                    <a:lnTo>
                      <a:pt x="1975" y="5254"/>
                    </a:lnTo>
                    <a:lnTo>
                      <a:pt x="2114" y="5253"/>
                    </a:lnTo>
                    <a:lnTo>
                      <a:pt x="2252" y="5248"/>
                    </a:lnTo>
                    <a:lnTo>
                      <a:pt x="2391" y="5239"/>
                    </a:lnTo>
                    <a:lnTo>
                      <a:pt x="2527" y="5227"/>
                    </a:lnTo>
                    <a:lnTo>
                      <a:pt x="2662" y="5212"/>
                    </a:lnTo>
                    <a:lnTo>
                      <a:pt x="2797" y="5193"/>
                    </a:lnTo>
                    <a:lnTo>
                      <a:pt x="2927" y="5171"/>
                    </a:lnTo>
                    <a:lnTo>
                      <a:pt x="3054" y="5147"/>
                    </a:lnTo>
                    <a:lnTo>
                      <a:pt x="3179" y="5117"/>
                    </a:lnTo>
                    <a:lnTo>
                      <a:pt x="3300" y="5085"/>
                    </a:lnTo>
                    <a:lnTo>
                      <a:pt x="3417" y="5050"/>
                    </a:lnTo>
                    <a:lnTo>
                      <a:pt x="3530" y="5010"/>
                    </a:lnTo>
                    <a:lnTo>
                      <a:pt x="3637" y="4968"/>
                    </a:lnTo>
                    <a:lnTo>
                      <a:pt x="3739" y="4923"/>
                    </a:lnTo>
                    <a:lnTo>
                      <a:pt x="3836" y="4874"/>
                    </a:lnTo>
                    <a:lnTo>
                      <a:pt x="3926" y="4822"/>
                    </a:lnTo>
                    <a:lnTo>
                      <a:pt x="3935" y="4712"/>
                    </a:lnTo>
                    <a:lnTo>
                      <a:pt x="3942" y="4598"/>
                    </a:lnTo>
                    <a:lnTo>
                      <a:pt x="3947" y="4481"/>
                    </a:lnTo>
                    <a:lnTo>
                      <a:pt x="3949" y="4358"/>
                    </a:lnTo>
                    <a:lnTo>
                      <a:pt x="3948" y="4233"/>
                    </a:lnTo>
                    <a:lnTo>
                      <a:pt x="3946" y="4104"/>
                    </a:lnTo>
                    <a:lnTo>
                      <a:pt x="3941" y="3974"/>
                    </a:lnTo>
                    <a:lnTo>
                      <a:pt x="3933" y="3840"/>
                    </a:lnTo>
                    <a:lnTo>
                      <a:pt x="3924" y="3705"/>
                    </a:lnTo>
                    <a:lnTo>
                      <a:pt x="3912" y="3569"/>
                    </a:lnTo>
                    <a:lnTo>
                      <a:pt x="3898" y="3431"/>
                    </a:lnTo>
                    <a:lnTo>
                      <a:pt x="3883" y="3292"/>
                    </a:lnTo>
                    <a:lnTo>
                      <a:pt x="3864" y="3153"/>
                    </a:lnTo>
                    <a:lnTo>
                      <a:pt x="3844" y="3013"/>
                    </a:lnTo>
                    <a:lnTo>
                      <a:pt x="3822" y="2874"/>
                    </a:lnTo>
                    <a:lnTo>
                      <a:pt x="3798" y="2735"/>
                    </a:lnTo>
                    <a:lnTo>
                      <a:pt x="3772" y="2597"/>
                    </a:lnTo>
                    <a:lnTo>
                      <a:pt x="3744" y="2460"/>
                    </a:lnTo>
                    <a:lnTo>
                      <a:pt x="3714" y="2325"/>
                    </a:lnTo>
                    <a:lnTo>
                      <a:pt x="3682" y="2193"/>
                    </a:lnTo>
                    <a:lnTo>
                      <a:pt x="3649" y="2061"/>
                    </a:lnTo>
                    <a:lnTo>
                      <a:pt x="3614" y="1933"/>
                    </a:lnTo>
                    <a:lnTo>
                      <a:pt x="3576" y="1808"/>
                    </a:lnTo>
                    <a:lnTo>
                      <a:pt x="3538" y="1686"/>
                    </a:lnTo>
                    <a:lnTo>
                      <a:pt x="3497" y="1568"/>
                    </a:lnTo>
                    <a:lnTo>
                      <a:pt x="3455" y="1454"/>
                    </a:lnTo>
                    <a:lnTo>
                      <a:pt x="3412" y="1345"/>
                    </a:lnTo>
                    <a:lnTo>
                      <a:pt x="3366" y="1240"/>
                    </a:lnTo>
                    <a:lnTo>
                      <a:pt x="3320" y="1141"/>
                    </a:lnTo>
                    <a:lnTo>
                      <a:pt x="3272" y="1047"/>
                    </a:lnTo>
                    <a:lnTo>
                      <a:pt x="3223" y="959"/>
                    </a:lnTo>
                    <a:lnTo>
                      <a:pt x="3172" y="878"/>
                    </a:lnTo>
                    <a:lnTo>
                      <a:pt x="3100" y="771"/>
                    </a:lnTo>
                    <a:lnTo>
                      <a:pt x="3026" y="672"/>
                    </a:lnTo>
                    <a:lnTo>
                      <a:pt x="2954" y="580"/>
                    </a:lnTo>
                    <a:lnTo>
                      <a:pt x="2879" y="494"/>
                    </a:lnTo>
                    <a:lnTo>
                      <a:pt x="2806" y="415"/>
                    </a:lnTo>
                    <a:lnTo>
                      <a:pt x="2731" y="344"/>
                    </a:lnTo>
                    <a:lnTo>
                      <a:pt x="2657" y="278"/>
                    </a:lnTo>
                    <a:lnTo>
                      <a:pt x="2581" y="220"/>
                    </a:lnTo>
                    <a:lnTo>
                      <a:pt x="2506" y="169"/>
                    </a:lnTo>
                    <a:lnTo>
                      <a:pt x="2431" y="123"/>
                    </a:lnTo>
                    <a:lnTo>
                      <a:pt x="2355" y="86"/>
                    </a:lnTo>
                    <a:lnTo>
                      <a:pt x="2279" y="56"/>
                    </a:lnTo>
                    <a:lnTo>
                      <a:pt x="2203" y="31"/>
                    </a:lnTo>
                    <a:lnTo>
                      <a:pt x="2126" y="14"/>
                    </a:lnTo>
                    <a:lnTo>
                      <a:pt x="2051" y="4"/>
                    </a:lnTo>
                    <a:lnTo>
                      <a:pt x="1975" y="0"/>
                    </a:lnTo>
                    <a:lnTo>
                      <a:pt x="1898" y="4"/>
                    </a:lnTo>
                    <a:lnTo>
                      <a:pt x="1822" y="14"/>
                    </a:lnTo>
                    <a:lnTo>
                      <a:pt x="1745" y="31"/>
                    </a:lnTo>
                    <a:lnTo>
                      <a:pt x="1669" y="56"/>
                    </a:lnTo>
                    <a:lnTo>
                      <a:pt x="1594" y="86"/>
                    </a:lnTo>
                    <a:lnTo>
                      <a:pt x="1518" y="123"/>
                    </a:lnTo>
                    <a:lnTo>
                      <a:pt x="1442" y="169"/>
                    </a:lnTo>
                    <a:lnTo>
                      <a:pt x="1368" y="220"/>
                    </a:lnTo>
                    <a:lnTo>
                      <a:pt x="1292" y="278"/>
                    </a:lnTo>
                    <a:lnTo>
                      <a:pt x="1217" y="344"/>
                    </a:lnTo>
                    <a:lnTo>
                      <a:pt x="1143" y="415"/>
                    </a:lnTo>
                    <a:lnTo>
                      <a:pt x="1069" y="494"/>
                    </a:lnTo>
                    <a:lnTo>
                      <a:pt x="996" y="580"/>
                    </a:lnTo>
                    <a:lnTo>
                      <a:pt x="922" y="672"/>
                    </a:lnTo>
                    <a:lnTo>
                      <a:pt x="849" y="771"/>
                    </a:lnTo>
                    <a:lnTo>
                      <a:pt x="777" y="878"/>
                    </a:lnTo>
                    <a:lnTo>
                      <a:pt x="727" y="959"/>
                    </a:lnTo>
                    <a:lnTo>
                      <a:pt x="676" y="1047"/>
                    </a:lnTo>
                    <a:lnTo>
                      <a:pt x="629" y="1141"/>
                    </a:lnTo>
                    <a:lnTo>
                      <a:pt x="582" y="1240"/>
                    </a:lnTo>
                    <a:lnTo>
                      <a:pt x="537" y="1345"/>
                    </a:lnTo>
                    <a:lnTo>
                      <a:pt x="493" y="1454"/>
                    </a:lnTo>
                    <a:lnTo>
                      <a:pt x="452" y="1568"/>
                    </a:lnTo>
                    <a:lnTo>
                      <a:pt x="411" y="1686"/>
                    </a:lnTo>
                    <a:lnTo>
                      <a:pt x="372" y="1808"/>
                    </a:lnTo>
                    <a:lnTo>
                      <a:pt x="335" y="1933"/>
                    </a:lnTo>
                    <a:lnTo>
                      <a:pt x="300" y="2061"/>
                    </a:lnTo>
                    <a:lnTo>
                      <a:pt x="266" y="2193"/>
                    </a:lnTo>
                    <a:lnTo>
                      <a:pt x="235" y="2325"/>
                    </a:lnTo>
                    <a:lnTo>
                      <a:pt x="206" y="2460"/>
                    </a:lnTo>
                    <a:lnTo>
                      <a:pt x="178" y="2597"/>
                    </a:lnTo>
                    <a:lnTo>
                      <a:pt x="151" y="2735"/>
                    </a:lnTo>
                    <a:lnTo>
                      <a:pt x="126" y="2874"/>
                    </a:lnTo>
                    <a:lnTo>
                      <a:pt x="104" y="3013"/>
                    </a:lnTo>
                    <a:lnTo>
                      <a:pt x="84" y="3153"/>
                    </a:lnTo>
                    <a:lnTo>
                      <a:pt x="67" y="3292"/>
                    </a:lnTo>
                    <a:lnTo>
                      <a:pt x="51" y="3431"/>
                    </a:lnTo>
                    <a:lnTo>
                      <a:pt x="37" y="3569"/>
                    </a:lnTo>
                    <a:lnTo>
                      <a:pt x="25" y="3705"/>
                    </a:lnTo>
                    <a:lnTo>
                      <a:pt x="16" y="3840"/>
                    </a:lnTo>
                    <a:lnTo>
                      <a:pt x="7" y="3974"/>
                    </a:lnTo>
                    <a:lnTo>
                      <a:pt x="3" y="4104"/>
                    </a:lnTo>
                    <a:lnTo>
                      <a:pt x="0" y="4233"/>
                    </a:lnTo>
                    <a:lnTo>
                      <a:pt x="0" y="4358"/>
                    </a:lnTo>
                    <a:lnTo>
                      <a:pt x="2" y="4481"/>
                    </a:lnTo>
                    <a:lnTo>
                      <a:pt x="6" y="4598"/>
                    </a:lnTo>
                    <a:lnTo>
                      <a:pt x="13" y="4712"/>
                    </a:lnTo>
                    <a:lnTo>
                      <a:pt x="23" y="4822"/>
                    </a:lnTo>
                    <a:close/>
                  </a:path>
                </a:pathLst>
              </a:custGeom>
              <a:solidFill>
                <a:srgbClr val="EDB3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3" name="Freeform 42">
                <a:extLst>
                  <a:ext uri="{FF2B5EF4-FFF2-40B4-BE49-F238E27FC236}">
                    <a16:creationId xmlns:a16="http://schemas.microsoft.com/office/drawing/2014/main" xmlns="" id="{887A2137-3D3E-4C0C-AF10-0685F86FAD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26063" y="3081338"/>
                <a:ext cx="411163" cy="168275"/>
              </a:xfrm>
              <a:custGeom>
                <a:avLst/>
                <a:gdLst>
                  <a:gd name="T0" fmla="*/ 7 w 1814"/>
                  <a:gd name="T1" fmla="*/ 365 h 746"/>
                  <a:gd name="T2" fmla="*/ 49 w 1814"/>
                  <a:gd name="T3" fmla="*/ 315 h 746"/>
                  <a:gd name="T4" fmla="*/ 100 w 1814"/>
                  <a:gd name="T5" fmla="*/ 266 h 746"/>
                  <a:gd name="T6" fmla="*/ 151 w 1814"/>
                  <a:gd name="T7" fmla="*/ 224 h 746"/>
                  <a:gd name="T8" fmla="*/ 191 w 1814"/>
                  <a:gd name="T9" fmla="*/ 195 h 746"/>
                  <a:gd name="T10" fmla="*/ 238 w 1814"/>
                  <a:gd name="T11" fmla="*/ 166 h 746"/>
                  <a:gd name="T12" fmla="*/ 290 w 1814"/>
                  <a:gd name="T13" fmla="*/ 137 h 746"/>
                  <a:gd name="T14" fmla="*/ 349 w 1814"/>
                  <a:gd name="T15" fmla="*/ 109 h 746"/>
                  <a:gd name="T16" fmla="*/ 413 w 1814"/>
                  <a:gd name="T17" fmla="*/ 82 h 746"/>
                  <a:gd name="T18" fmla="*/ 483 w 1814"/>
                  <a:gd name="T19" fmla="*/ 58 h 746"/>
                  <a:gd name="T20" fmla="*/ 561 w 1814"/>
                  <a:gd name="T21" fmla="*/ 36 h 746"/>
                  <a:gd name="T22" fmla="*/ 645 w 1814"/>
                  <a:gd name="T23" fmla="*/ 18 h 746"/>
                  <a:gd name="T24" fmla="*/ 736 w 1814"/>
                  <a:gd name="T25" fmla="*/ 7 h 746"/>
                  <a:gd name="T26" fmla="*/ 831 w 1814"/>
                  <a:gd name="T27" fmla="*/ 1 h 746"/>
                  <a:gd name="T28" fmla="*/ 930 w 1814"/>
                  <a:gd name="T29" fmla="*/ 0 h 746"/>
                  <a:gd name="T30" fmla="*/ 1032 w 1814"/>
                  <a:gd name="T31" fmla="*/ 4 h 746"/>
                  <a:gd name="T32" fmla="*/ 1132 w 1814"/>
                  <a:gd name="T33" fmla="*/ 13 h 746"/>
                  <a:gd name="T34" fmla="*/ 1232 w 1814"/>
                  <a:gd name="T35" fmla="*/ 23 h 746"/>
                  <a:gd name="T36" fmla="*/ 1329 w 1814"/>
                  <a:gd name="T37" fmla="*/ 36 h 746"/>
                  <a:gd name="T38" fmla="*/ 1466 w 1814"/>
                  <a:gd name="T39" fmla="*/ 58 h 746"/>
                  <a:gd name="T40" fmla="*/ 1624 w 1814"/>
                  <a:gd name="T41" fmla="*/ 89 h 746"/>
                  <a:gd name="T42" fmla="*/ 1740 w 1814"/>
                  <a:gd name="T43" fmla="*/ 116 h 746"/>
                  <a:gd name="T44" fmla="*/ 1806 w 1814"/>
                  <a:gd name="T45" fmla="*/ 131 h 746"/>
                  <a:gd name="T46" fmla="*/ 1803 w 1814"/>
                  <a:gd name="T47" fmla="*/ 150 h 746"/>
                  <a:gd name="T48" fmla="*/ 1746 w 1814"/>
                  <a:gd name="T49" fmla="*/ 224 h 746"/>
                  <a:gd name="T50" fmla="*/ 1683 w 1814"/>
                  <a:gd name="T51" fmla="*/ 298 h 746"/>
                  <a:gd name="T52" fmla="*/ 1621 w 1814"/>
                  <a:gd name="T53" fmla="*/ 361 h 746"/>
                  <a:gd name="T54" fmla="*/ 1575 w 1814"/>
                  <a:gd name="T55" fmla="*/ 405 h 746"/>
                  <a:gd name="T56" fmla="*/ 1522 w 1814"/>
                  <a:gd name="T57" fmla="*/ 449 h 746"/>
                  <a:gd name="T58" fmla="*/ 1465 w 1814"/>
                  <a:gd name="T59" fmla="*/ 495 h 746"/>
                  <a:gd name="T60" fmla="*/ 1403 w 1814"/>
                  <a:gd name="T61" fmla="*/ 538 h 746"/>
                  <a:gd name="T62" fmla="*/ 1337 w 1814"/>
                  <a:gd name="T63" fmla="*/ 580 h 746"/>
                  <a:gd name="T64" fmla="*/ 1266 w 1814"/>
                  <a:gd name="T65" fmla="*/ 619 h 746"/>
                  <a:gd name="T66" fmla="*/ 1189 w 1814"/>
                  <a:gd name="T67" fmla="*/ 655 h 746"/>
                  <a:gd name="T68" fmla="*/ 1109 w 1814"/>
                  <a:gd name="T69" fmla="*/ 687 h 746"/>
                  <a:gd name="T70" fmla="*/ 1026 w 1814"/>
                  <a:gd name="T71" fmla="*/ 711 h 746"/>
                  <a:gd name="T72" fmla="*/ 942 w 1814"/>
                  <a:gd name="T73" fmla="*/ 729 h 746"/>
                  <a:gd name="T74" fmla="*/ 857 w 1814"/>
                  <a:gd name="T75" fmla="*/ 739 h 746"/>
                  <a:gd name="T76" fmla="*/ 773 w 1814"/>
                  <a:gd name="T77" fmla="*/ 745 h 746"/>
                  <a:gd name="T78" fmla="*/ 690 w 1814"/>
                  <a:gd name="T79" fmla="*/ 746 h 746"/>
                  <a:gd name="T80" fmla="*/ 611 w 1814"/>
                  <a:gd name="T81" fmla="*/ 743 h 746"/>
                  <a:gd name="T82" fmla="*/ 535 w 1814"/>
                  <a:gd name="T83" fmla="*/ 736 h 746"/>
                  <a:gd name="T84" fmla="*/ 429 w 1814"/>
                  <a:gd name="T85" fmla="*/ 722 h 746"/>
                  <a:gd name="T86" fmla="*/ 311 w 1814"/>
                  <a:gd name="T87" fmla="*/ 700 h 746"/>
                  <a:gd name="T88" fmla="*/ 224 w 1814"/>
                  <a:gd name="T89" fmla="*/ 679 h 746"/>
                  <a:gd name="T90" fmla="*/ 177 w 1814"/>
                  <a:gd name="T91" fmla="*/ 666 h 746"/>
                  <a:gd name="T92" fmla="*/ 0 w 1814"/>
                  <a:gd name="T93" fmla="*/ 376 h 7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814" h="746">
                    <a:moveTo>
                      <a:pt x="0" y="376"/>
                    </a:moveTo>
                    <a:lnTo>
                      <a:pt x="7" y="365"/>
                    </a:lnTo>
                    <a:lnTo>
                      <a:pt x="32" y="335"/>
                    </a:lnTo>
                    <a:lnTo>
                      <a:pt x="49" y="315"/>
                    </a:lnTo>
                    <a:lnTo>
                      <a:pt x="72" y="292"/>
                    </a:lnTo>
                    <a:lnTo>
                      <a:pt x="100" y="266"/>
                    </a:lnTo>
                    <a:lnTo>
                      <a:pt x="133" y="238"/>
                    </a:lnTo>
                    <a:lnTo>
                      <a:pt x="151" y="224"/>
                    </a:lnTo>
                    <a:lnTo>
                      <a:pt x="170" y="209"/>
                    </a:lnTo>
                    <a:lnTo>
                      <a:pt x="191" y="195"/>
                    </a:lnTo>
                    <a:lnTo>
                      <a:pt x="215" y="180"/>
                    </a:lnTo>
                    <a:lnTo>
                      <a:pt x="238" y="166"/>
                    </a:lnTo>
                    <a:lnTo>
                      <a:pt x="264" y="151"/>
                    </a:lnTo>
                    <a:lnTo>
                      <a:pt x="290" y="137"/>
                    </a:lnTo>
                    <a:lnTo>
                      <a:pt x="318" y="123"/>
                    </a:lnTo>
                    <a:lnTo>
                      <a:pt x="349" y="109"/>
                    </a:lnTo>
                    <a:lnTo>
                      <a:pt x="380" y="95"/>
                    </a:lnTo>
                    <a:lnTo>
                      <a:pt x="413" y="82"/>
                    </a:lnTo>
                    <a:lnTo>
                      <a:pt x="447" y="70"/>
                    </a:lnTo>
                    <a:lnTo>
                      <a:pt x="483" y="58"/>
                    </a:lnTo>
                    <a:lnTo>
                      <a:pt x="521" y="46"/>
                    </a:lnTo>
                    <a:lnTo>
                      <a:pt x="561" y="36"/>
                    </a:lnTo>
                    <a:lnTo>
                      <a:pt x="602" y="27"/>
                    </a:lnTo>
                    <a:lnTo>
                      <a:pt x="645" y="18"/>
                    </a:lnTo>
                    <a:lnTo>
                      <a:pt x="689" y="11"/>
                    </a:lnTo>
                    <a:lnTo>
                      <a:pt x="736" y="7"/>
                    </a:lnTo>
                    <a:lnTo>
                      <a:pt x="782" y="3"/>
                    </a:lnTo>
                    <a:lnTo>
                      <a:pt x="831" y="1"/>
                    </a:lnTo>
                    <a:lnTo>
                      <a:pt x="880" y="0"/>
                    </a:lnTo>
                    <a:lnTo>
                      <a:pt x="930" y="0"/>
                    </a:lnTo>
                    <a:lnTo>
                      <a:pt x="980" y="2"/>
                    </a:lnTo>
                    <a:lnTo>
                      <a:pt x="1032" y="4"/>
                    </a:lnTo>
                    <a:lnTo>
                      <a:pt x="1082" y="8"/>
                    </a:lnTo>
                    <a:lnTo>
                      <a:pt x="1132" y="13"/>
                    </a:lnTo>
                    <a:lnTo>
                      <a:pt x="1183" y="17"/>
                    </a:lnTo>
                    <a:lnTo>
                      <a:pt x="1232" y="23"/>
                    </a:lnTo>
                    <a:lnTo>
                      <a:pt x="1281" y="29"/>
                    </a:lnTo>
                    <a:lnTo>
                      <a:pt x="1329" y="36"/>
                    </a:lnTo>
                    <a:lnTo>
                      <a:pt x="1377" y="43"/>
                    </a:lnTo>
                    <a:lnTo>
                      <a:pt x="1466" y="58"/>
                    </a:lnTo>
                    <a:lnTo>
                      <a:pt x="1549" y="74"/>
                    </a:lnTo>
                    <a:lnTo>
                      <a:pt x="1624" y="89"/>
                    </a:lnTo>
                    <a:lnTo>
                      <a:pt x="1688" y="103"/>
                    </a:lnTo>
                    <a:lnTo>
                      <a:pt x="1740" y="116"/>
                    </a:lnTo>
                    <a:lnTo>
                      <a:pt x="1780" y="126"/>
                    </a:lnTo>
                    <a:lnTo>
                      <a:pt x="1806" y="131"/>
                    </a:lnTo>
                    <a:lnTo>
                      <a:pt x="1814" y="134"/>
                    </a:lnTo>
                    <a:lnTo>
                      <a:pt x="1803" y="150"/>
                    </a:lnTo>
                    <a:lnTo>
                      <a:pt x="1771" y="194"/>
                    </a:lnTo>
                    <a:lnTo>
                      <a:pt x="1746" y="224"/>
                    </a:lnTo>
                    <a:lnTo>
                      <a:pt x="1717" y="259"/>
                    </a:lnTo>
                    <a:lnTo>
                      <a:pt x="1683" y="298"/>
                    </a:lnTo>
                    <a:lnTo>
                      <a:pt x="1644" y="340"/>
                    </a:lnTo>
                    <a:lnTo>
                      <a:pt x="1621" y="361"/>
                    </a:lnTo>
                    <a:lnTo>
                      <a:pt x="1599" y="383"/>
                    </a:lnTo>
                    <a:lnTo>
                      <a:pt x="1575" y="405"/>
                    </a:lnTo>
                    <a:lnTo>
                      <a:pt x="1549" y="427"/>
                    </a:lnTo>
                    <a:lnTo>
                      <a:pt x="1522" y="449"/>
                    </a:lnTo>
                    <a:lnTo>
                      <a:pt x="1494" y="473"/>
                    </a:lnTo>
                    <a:lnTo>
                      <a:pt x="1465" y="495"/>
                    </a:lnTo>
                    <a:lnTo>
                      <a:pt x="1435" y="517"/>
                    </a:lnTo>
                    <a:lnTo>
                      <a:pt x="1403" y="538"/>
                    </a:lnTo>
                    <a:lnTo>
                      <a:pt x="1371" y="560"/>
                    </a:lnTo>
                    <a:lnTo>
                      <a:pt x="1337" y="580"/>
                    </a:lnTo>
                    <a:lnTo>
                      <a:pt x="1302" y="601"/>
                    </a:lnTo>
                    <a:lnTo>
                      <a:pt x="1266" y="619"/>
                    </a:lnTo>
                    <a:lnTo>
                      <a:pt x="1228" y="638"/>
                    </a:lnTo>
                    <a:lnTo>
                      <a:pt x="1189" y="655"/>
                    </a:lnTo>
                    <a:lnTo>
                      <a:pt x="1149" y="673"/>
                    </a:lnTo>
                    <a:lnTo>
                      <a:pt x="1109" y="687"/>
                    </a:lnTo>
                    <a:lnTo>
                      <a:pt x="1068" y="701"/>
                    </a:lnTo>
                    <a:lnTo>
                      <a:pt x="1026" y="711"/>
                    </a:lnTo>
                    <a:lnTo>
                      <a:pt x="984" y="721"/>
                    </a:lnTo>
                    <a:lnTo>
                      <a:pt x="942" y="729"/>
                    </a:lnTo>
                    <a:lnTo>
                      <a:pt x="899" y="734"/>
                    </a:lnTo>
                    <a:lnTo>
                      <a:pt x="857" y="739"/>
                    </a:lnTo>
                    <a:lnTo>
                      <a:pt x="815" y="743"/>
                    </a:lnTo>
                    <a:lnTo>
                      <a:pt x="773" y="745"/>
                    </a:lnTo>
                    <a:lnTo>
                      <a:pt x="731" y="746"/>
                    </a:lnTo>
                    <a:lnTo>
                      <a:pt x="690" y="746"/>
                    </a:lnTo>
                    <a:lnTo>
                      <a:pt x="651" y="744"/>
                    </a:lnTo>
                    <a:lnTo>
                      <a:pt x="611" y="743"/>
                    </a:lnTo>
                    <a:lnTo>
                      <a:pt x="572" y="739"/>
                    </a:lnTo>
                    <a:lnTo>
                      <a:pt x="535" y="736"/>
                    </a:lnTo>
                    <a:lnTo>
                      <a:pt x="499" y="732"/>
                    </a:lnTo>
                    <a:lnTo>
                      <a:pt x="429" y="722"/>
                    </a:lnTo>
                    <a:lnTo>
                      <a:pt x="367" y="711"/>
                    </a:lnTo>
                    <a:lnTo>
                      <a:pt x="311" y="700"/>
                    </a:lnTo>
                    <a:lnTo>
                      <a:pt x="264" y="689"/>
                    </a:lnTo>
                    <a:lnTo>
                      <a:pt x="224" y="679"/>
                    </a:lnTo>
                    <a:lnTo>
                      <a:pt x="195" y="670"/>
                    </a:lnTo>
                    <a:lnTo>
                      <a:pt x="177" y="666"/>
                    </a:lnTo>
                    <a:lnTo>
                      <a:pt x="170" y="663"/>
                    </a:lnTo>
                    <a:lnTo>
                      <a:pt x="0" y="376"/>
                    </a:lnTo>
                    <a:close/>
                  </a:path>
                </a:pathLst>
              </a:custGeom>
              <a:solidFill>
                <a:srgbClr val="D59E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4" name="Freeform 43">
                <a:extLst>
                  <a:ext uri="{FF2B5EF4-FFF2-40B4-BE49-F238E27FC236}">
                    <a16:creationId xmlns:a16="http://schemas.microsoft.com/office/drawing/2014/main" xmlns="" id="{706DBAEE-E7C7-4A8A-8C6D-3BAAF51EF9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3525" y="3124200"/>
                <a:ext cx="339725" cy="93663"/>
              </a:xfrm>
              <a:custGeom>
                <a:avLst/>
                <a:gdLst>
                  <a:gd name="T0" fmla="*/ 13 w 1494"/>
                  <a:gd name="T1" fmla="*/ 236 h 411"/>
                  <a:gd name="T2" fmla="*/ 50 w 1494"/>
                  <a:gd name="T3" fmla="*/ 219 h 411"/>
                  <a:gd name="T4" fmla="*/ 108 w 1494"/>
                  <a:gd name="T5" fmla="*/ 196 h 411"/>
                  <a:gd name="T6" fmla="*/ 180 w 1494"/>
                  <a:gd name="T7" fmla="*/ 169 h 411"/>
                  <a:gd name="T8" fmla="*/ 268 w 1494"/>
                  <a:gd name="T9" fmla="*/ 140 h 411"/>
                  <a:gd name="T10" fmla="*/ 372 w 1494"/>
                  <a:gd name="T11" fmla="*/ 110 h 411"/>
                  <a:gd name="T12" fmla="*/ 489 w 1494"/>
                  <a:gd name="T13" fmla="*/ 80 h 411"/>
                  <a:gd name="T14" fmla="*/ 619 w 1494"/>
                  <a:gd name="T15" fmla="*/ 51 h 411"/>
                  <a:gd name="T16" fmla="*/ 723 w 1494"/>
                  <a:gd name="T17" fmla="*/ 33 h 411"/>
                  <a:gd name="T18" fmla="*/ 795 w 1494"/>
                  <a:gd name="T19" fmla="*/ 22 h 411"/>
                  <a:gd name="T20" fmla="*/ 902 w 1494"/>
                  <a:gd name="T21" fmla="*/ 11 h 411"/>
                  <a:gd name="T22" fmla="*/ 1042 w 1494"/>
                  <a:gd name="T23" fmla="*/ 2 h 411"/>
                  <a:gd name="T24" fmla="*/ 1173 w 1494"/>
                  <a:gd name="T25" fmla="*/ 0 h 411"/>
                  <a:gd name="T26" fmla="*/ 1288 w 1494"/>
                  <a:gd name="T27" fmla="*/ 2 h 411"/>
                  <a:gd name="T28" fmla="*/ 1384 w 1494"/>
                  <a:gd name="T29" fmla="*/ 7 h 411"/>
                  <a:gd name="T30" fmla="*/ 1476 w 1494"/>
                  <a:gd name="T31" fmla="*/ 14 h 411"/>
                  <a:gd name="T32" fmla="*/ 1490 w 1494"/>
                  <a:gd name="T33" fmla="*/ 22 h 411"/>
                  <a:gd name="T34" fmla="*/ 1457 w 1494"/>
                  <a:gd name="T35" fmla="*/ 56 h 411"/>
                  <a:gd name="T36" fmla="*/ 1414 w 1494"/>
                  <a:gd name="T37" fmla="*/ 91 h 411"/>
                  <a:gd name="T38" fmla="*/ 1352 w 1494"/>
                  <a:gd name="T39" fmla="*/ 133 h 411"/>
                  <a:gd name="T40" fmla="*/ 1268 w 1494"/>
                  <a:gd name="T41" fmla="*/ 182 h 411"/>
                  <a:gd name="T42" fmla="*/ 1159 w 1494"/>
                  <a:gd name="T43" fmla="*/ 234 h 411"/>
                  <a:gd name="T44" fmla="*/ 1059 w 1494"/>
                  <a:gd name="T45" fmla="*/ 276 h 411"/>
                  <a:gd name="T46" fmla="*/ 983 w 1494"/>
                  <a:gd name="T47" fmla="*/ 304 h 411"/>
                  <a:gd name="T48" fmla="*/ 900 w 1494"/>
                  <a:gd name="T49" fmla="*/ 331 h 411"/>
                  <a:gd name="T50" fmla="*/ 817 w 1494"/>
                  <a:gd name="T51" fmla="*/ 354 h 411"/>
                  <a:gd name="T52" fmla="*/ 736 w 1494"/>
                  <a:gd name="T53" fmla="*/ 371 h 411"/>
                  <a:gd name="T54" fmla="*/ 658 w 1494"/>
                  <a:gd name="T55" fmla="*/ 387 h 411"/>
                  <a:gd name="T56" fmla="*/ 582 w 1494"/>
                  <a:gd name="T57" fmla="*/ 397 h 411"/>
                  <a:gd name="T58" fmla="*/ 510 w 1494"/>
                  <a:gd name="T59" fmla="*/ 404 h 411"/>
                  <a:gd name="T60" fmla="*/ 408 w 1494"/>
                  <a:gd name="T61" fmla="*/ 410 h 411"/>
                  <a:gd name="T62" fmla="*/ 289 w 1494"/>
                  <a:gd name="T63" fmla="*/ 411 h 411"/>
                  <a:gd name="T64" fmla="*/ 195 w 1494"/>
                  <a:gd name="T65" fmla="*/ 406 h 411"/>
                  <a:gd name="T66" fmla="*/ 127 w 1494"/>
                  <a:gd name="T67" fmla="*/ 399 h 411"/>
                  <a:gd name="T68" fmla="*/ 91 w 1494"/>
                  <a:gd name="T69" fmla="*/ 395 h 411"/>
                  <a:gd name="T70" fmla="*/ 0 w 1494"/>
                  <a:gd name="T71" fmla="*/ 243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411">
                    <a:moveTo>
                      <a:pt x="0" y="243"/>
                    </a:moveTo>
                    <a:lnTo>
                      <a:pt x="13" y="236"/>
                    </a:lnTo>
                    <a:lnTo>
                      <a:pt x="29" y="228"/>
                    </a:lnTo>
                    <a:lnTo>
                      <a:pt x="50" y="219"/>
                    </a:lnTo>
                    <a:lnTo>
                      <a:pt x="77" y="207"/>
                    </a:lnTo>
                    <a:lnTo>
                      <a:pt x="108" y="196"/>
                    </a:lnTo>
                    <a:lnTo>
                      <a:pt x="141" y="183"/>
                    </a:lnTo>
                    <a:lnTo>
                      <a:pt x="180" y="169"/>
                    </a:lnTo>
                    <a:lnTo>
                      <a:pt x="223" y="155"/>
                    </a:lnTo>
                    <a:lnTo>
                      <a:pt x="268" y="140"/>
                    </a:lnTo>
                    <a:lnTo>
                      <a:pt x="318" y="125"/>
                    </a:lnTo>
                    <a:lnTo>
                      <a:pt x="372" y="110"/>
                    </a:lnTo>
                    <a:lnTo>
                      <a:pt x="429" y="94"/>
                    </a:lnTo>
                    <a:lnTo>
                      <a:pt x="489" y="80"/>
                    </a:lnTo>
                    <a:lnTo>
                      <a:pt x="553" y="65"/>
                    </a:lnTo>
                    <a:lnTo>
                      <a:pt x="619" y="51"/>
                    </a:lnTo>
                    <a:lnTo>
                      <a:pt x="688" y="38"/>
                    </a:lnTo>
                    <a:lnTo>
                      <a:pt x="723" y="33"/>
                    </a:lnTo>
                    <a:lnTo>
                      <a:pt x="759" y="27"/>
                    </a:lnTo>
                    <a:lnTo>
                      <a:pt x="795" y="22"/>
                    </a:lnTo>
                    <a:lnTo>
                      <a:pt x="830" y="18"/>
                    </a:lnTo>
                    <a:lnTo>
                      <a:pt x="902" y="11"/>
                    </a:lnTo>
                    <a:lnTo>
                      <a:pt x="972" y="6"/>
                    </a:lnTo>
                    <a:lnTo>
                      <a:pt x="1042" y="2"/>
                    </a:lnTo>
                    <a:lnTo>
                      <a:pt x="1109" y="1"/>
                    </a:lnTo>
                    <a:lnTo>
                      <a:pt x="1173" y="0"/>
                    </a:lnTo>
                    <a:lnTo>
                      <a:pt x="1232" y="1"/>
                    </a:lnTo>
                    <a:lnTo>
                      <a:pt x="1288" y="2"/>
                    </a:lnTo>
                    <a:lnTo>
                      <a:pt x="1338" y="5"/>
                    </a:lnTo>
                    <a:lnTo>
                      <a:pt x="1384" y="7"/>
                    </a:lnTo>
                    <a:lnTo>
                      <a:pt x="1422" y="9"/>
                    </a:lnTo>
                    <a:lnTo>
                      <a:pt x="1476" y="14"/>
                    </a:lnTo>
                    <a:lnTo>
                      <a:pt x="1494" y="15"/>
                    </a:lnTo>
                    <a:lnTo>
                      <a:pt x="1490" y="22"/>
                    </a:lnTo>
                    <a:lnTo>
                      <a:pt x="1471" y="42"/>
                    </a:lnTo>
                    <a:lnTo>
                      <a:pt x="1457" y="56"/>
                    </a:lnTo>
                    <a:lnTo>
                      <a:pt x="1437" y="72"/>
                    </a:lnTo>
                    <a:lnTo>
                      <a:pt x="1414" y="91"/>
                    </a:lnTo>
                    <a:lnTo>
                      <a:pt x="1386" y="111"/>
                    </a:lnTo>
                    <a:lnTo>
                      <a:pt x="1352" y="133"/>
                    </a:lnTo>
                    <a:lnTo>
                      <a:pt x="1314" y="157"/>
                    </a:lnTo>
                    <a:lnTo>
                      <a:pt x="1268" y="182"/>
                    </a:lnTo>
                    <a:lnTo>
                      <a:pt x="1217" y="207"/>
                    </a:lnTo>
                    <a:lnTo>
                      <a:pt x="1159" y="234"/>
                    </a:lnTo>
                    <a:lnTo>
                      <a:pt x="1094" y="262"/>
                    </a:lnTo>
                    <a:lnTo>
                      <a:pt x="1059" y="276"/>
                    </a:lnTo>
                    <a:lnTo>
                      <a:pt x="1021" y="290"/>
                    </a:lnTo>
                    <a:lnTo>
                      <a:pt x="983" y="304"/>
                    </a:lnTo>
                    <a:lnTo>
                      <a:pt x="942" y="318"/>
                    </a:lnTo>
                    <a:lnTo>
                      <a:pt x="900" y="331"/>
                    </a:lnTo>
                    <a:lnTo>
                      <a:pt x="858" y="342"/>
                    </a:lnTo>
                    <a:lnTo>
                      <a:pt x="817" y="354"/>
                    </a:lnTo>
                    <a:lnTo>
                      <a:pt x="777" y="363"/>
                    </a:lnTo>
                    <a:lnTo>
                      <a:pt x="736" y="371"/>
                    </a:lnTo>
                    <a:lnTo>
                      <a:pt x="696" y="380"/>
                    </a:lnTo>
                    <a:lnTo>
                      <a:pt x="658" y="387"/>
                    </a:lnTo>
                    <a:lnTo>
                      <a:pt x="619" y="392"/>
                    </a:lnTo>
                    <a:lnTo>
                      <a:pt x="582" y="397"/>
                    </a:lnTo>
                    <a:lnTo>
                      <a:pt x="545" y="401"/>
                    </a:lnTo>
                    <a:lnTo>
                      <a:pt x="510" y="404"/>
                    </a:lnTo>
                    <a:lnTo>
                      <a:pt x="475" y="406"/>
                    </a:lnTo>
                    <a:lnTo>
                      <a:pt x="408" y="410"/>
                    </a:lnTo>
                    <a:lnTo>
                      <a:pt x="346" y="411"/>
                    </a:lnTo>
                    <a:lnTo>
                      <a:pt x="289" y="411"/>
                    </a:lnTo>
                    <a:lnTo>
                      <a:pt x="239" y="409"/>
                    </a:lnTo>
                    <a:lnTo>
                      <a:pt x="195" y="406"/>
                    </a:lnTo>
                    <a:lnTo>
                      <a:pt x="156" y="403"/>
                    </a:lnTo>
                    <a:lnTo>
                      <a:pt x="127" y="399"/>
                    </a:lnTo>
                    <a:lnTo>
                      <a:pt x="105" y="397"/>
                    </a:lnTo>
                    <a:lnTo>
                      <a:pt x="91" y="395"/>
                    </a:lnTo>
                    <a:lnTo>
                      <a:pt x="87" y="395"/>
                    </a:lnTo>
                    <a:lnTo>
                      <a:pt x="0" y="243"/>
                    </a:lnTo>
                    <a:close/>
                  </a:path>
                </a:pathLst>
              </a:custGeom>
              <a:solidFill>
                <a:srgbClr val="9758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5" name="Freeform 44">
                <a:extLst>
                  <a:ext uri="{FF2B5EF4-FFF2-40B4-BE49-F238E27FC236}">
                    <a16:creationId xmlns:a16="http://schemas.microsoft.com/office/drawing/2014/main" xmlns="" id="{DAF1469D-C743-40D6-80C2-BF46D3751B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10175" y="2286000"/>
                <a:ext cx="674688" cy="819150"/>
              </a:xfrm>
              <a:custGeom>
                <a:avLst/>
                <a:gdLst>
                  <a:gd name="T0" fmla="*/ 278 w 2975"/>
                  <a:gd name="T1" fmla="*/ 3091 h 3614"/>
                  <a:gd name="T2" fmla="*/ 570 w 2975"/>
                  <a:gd name="T3" fmla="*/ 3027 h 3614"/>
                  <a:gd name="T4" fmla="*/ 878 w 2975"/>
                  <a:gd name="T5" fmla="*/ 2857 h 3614"/>
                  <a:gd name="T6" fmla="*/ 1175 w 2975"/>
                  <a:gd name="T7" fmla="*/ 2534 h 3614"/>
                  <a:gd name="T8" fmla="*/ 1303 w 2975"/>
                  <a:gd name="T9" fmla="*/ 2138 h 3614"/>
                  <a:gd name="T10" fmla="*/ 1254 w 2975"/>
                  <a:gd name="T11" fmla="*/ 1773 h 3614"/>
                  <a:gd name="T12" fmla="*/ 1123 w 2975"/>
                  <a:gd name="T13" fmla="*/ 1458 h 3614"/>
                  <a:gd name="T14" fmla="*/ 1061 w 2975"/>
                  <a:gd name="T15" fmla="*/ 1294 h 3614"/>
                  <a:gd name="T16" fmla="*/ 1077 w 2975"/>
                  <a:gd name="T17" fmla="*/ 1212 h 3614"/>
                  <a:gd name="T18" fmla="*/ 1128 w 2975"/>
                  <a:gd name="T19" fmla="*/ 1173 h 3614"/>
                  <a:gd name="T20" fmla="*/ 1193 w 2975"/>
                  <a:gd name="T21" fmla="*/ 1186 h 3614"/>
                  <a:gd name="T22" fmla="*/ 1255 w 2975"/>
                  <a:gd name="T23" fmla="*/ 1282 h 3614"/>
                  <a:gd name="T24" fmla="*/ 1430 w 2975"/>
                  <a:gd name="T25" fmla="*/ 1880 h 3614"/>
                  <a:gd name="T26" fmla="*/ 1565 w 2975"/>
                  <a:gd name="T27" fmla="*/ 2193 h 3614"/>
                  <a:gd name="T28" fmla="*/ 1716 w 2975"/>
                  <a:gd name="T29" fmla="*/ 2239 h 3614"/>
                  <a:gd name="T30" fmla="*/ 1867 w 2975"/>
                  <a:gd name="T31" fmla="*/ 2092 h 3614"/>
                  <a:gd name="T32" fmla="*/ 1999 w 2975"/>
                  <a:gd name="T33" fmla="*/ 1877 h 3614"/>
                  <a:gd name="T34" fmla="*/ 2087 w 2975"/>
                  <a:gd name="T35" fmla="*/ 1601 h 3614"/>
                  <a:gd name="T36" fmla="*/ 2108 w 2975"/>
                  <a:gd name="T37" fmla="*/ 1275 h 3614"/>
                  <a:gd name="T38" fmla="*/ 2059 w 2975"/>
                  <a:gd name="T39" fmla="*/ 911 h 3614"/>
                  <a:gd name="T40" fmla="*/ 1974 w 2975"/>
                  <a:gd name="T41" fmla="*/ 511 h 3614"/>
                  <a:gd name="T42" fmla="*/ 1987 w 2975"/>
                  <a:gd name="T43" fmla="*/ 390 h 3614"/>
                  <a:gd name="T44" fmla="*/ 2143 w 2975"/>
                  <a:gd name="T45" fmla="*/ 459 h 3614"/>
                  <a:gd name="T46" fmla="*/ 2239 w 2975"/>
                  <a:gd name="T47" fmla="*/ 845 h 3614"/>
                  <a:gd name="T48" fmla="*/ 2324 w 2975"/>
                  <a:gd name="T49" fmla="*/ 1487 h 3614"/>
                  <a:gd name="T50" fmla="*/ 2395 w 2975"/>
                  <a:gd name="T51" fmla="*/ 1608 h 3614"/>
                  <a:gd name="T52" fmla="*/ 2485 w 2975"/>
                  <a:gd name="T53" fmla="*/ 1578 h 3614"/>
                  <a:gd name="T54" fmla="*/ 2579 w 2975"/>
                  <a:gd name="T55" fmla="*/ 1454 h 3614"/>
                  <a:gd name="T56" fmla="*/ 2665 w 2975"/>
                  <a:gd name="T57" fmla="*/ 1230 h 3614"/>
                  <a:gd name="T58" fmla="*/ 2719 w 2975"/>
                  <a:gd name="T59" fmla="*/ 941 h 3614"/>
                  <a:gd name="T60" fmla="*/ 2709 w 2975"/>
                  <a:gd name="T61" fmla="*/ 690 h 3614"/>
                  <a:gd name="T62" fmla="*/ 2618 w 2975"/>
                  <a:gd name="T63" fmla="*/ 264 h 3614"/>
                  <a:gd name="T64" fmla="*/ 2586 w 2975"/>
                  <a:gd name="T65" fmla="*/ 69 h 3614"/>
                  <a:gd name="T66" fmla="*/ 2609 w 2975"/>
                  <a:gd name="T67" fmla="*/ 9 h 3614"/>
                  <a:gd name="T68" fmla="*/ 2662 w 2975"/>
                  <a:gd name="T69" fmla="*/ 6 h 3614"/>
                  <a:gd name="T70" fmla="*/ 2909 w 2975"/>
                  <a:gd name="T71" fmla="*/ 396 h 3614"/>
                  <a:gd name="T72" fmla="*/ 2894 w 2975"/>
                  <a:gd name="T73" fmla="*/ 1249 h 3614"/>
                  <a:gd name="T74" fmla="*/ 2477 w 2975"/>
                  <a:gd name="T75" fmla="*/ 1965 h 3614"/>
                  <a:gd name="T76" fmla="*/ 2048 w 2975"/>
                  <a:gd name="T77" fmla="*/ 2416 h 3614"/>
                  <a:gd name="T78" fmla="*/ 2058 w 2975"/>
                  <a:gd name="T79" fmla="*/ 2498 h 3614"/>
                  <a:gd name="T80" fmla="*/ 2408 w 2975"/>
                  <a:gd name="T81" fmla="*/ 2545 h 3614"/>
                  <a:gd name="T82" fmla="*/ 2621 w 2975"/>
                  <a:gd name="T83" fmla="*/ 2628 h 3614"/>
                  <a:gd name="T84" fmla="*/ 2854 w 2975"/>
                  <a:gd name="T85" fmla="*/ 2806 h 3614"/>
                  <a:gd name="T86" fmla="*/ 2880 w 2975"/>
                  <a:gd name="T87" fmla="*/ 2871 h 3614"/>
                  <a:gd name="T88" fmla="*/ 2820 w 2975"/>
                  <a:gd name="T89" fmla="*/ 2882 h 3614"/>
                  <a:gd name="T90" fmla="*/ 2346 w 2975"/>
                  <a:gd name="T91" fmla="*/ 2782 h 3614"/>
                  <a:gd name="T92" fmla="*/ 1952 w 2975"/>
                  <a:gd name="T93" fmla="*/ 2739 h 3614"/>
                  <a:gd name="T94" fmla="*/ 1737 w 2975"/>
                  <a:gd name="T95" fmla="*/ 2796 h 3614"/>
                  <a:gd name="T96" fmla="*/ 1399 w 2975"/>
                  <a:gd name="T97" fmla="*/ 2987 h 3614"/>
                  <a:gd name="T98" fmla="*/ 1343 w 2975"/>
                  <a:gd name="T99" fmla="*/ 3048 h 3614"/>
                  <a:gd name="T100" fmla="*/ 1679 w 2975"/>
                  <a:gd name="T101" fmla="*/ 3145 h 3614"/>
                  <a:gd name="T102" fmla="*/ 1859 w 2975"/>
                  <a:gd name="T103" fmla="*/ 3245 h 3614"/>
                  <a:gd name="T104" fmla="*/ 1985 w 2975"/>
                  <a:gd name="T105" fmla="*/ 3381 h 3614"/>
                  <a:gd name="T106" fmla="*/ 1994 w 2975"/>
                  <a:gd name="T107" fmla="*/ 3436 h 3614"/>
                  <a:gd name="T108" fmla="*/ 1942 w 2975"/>
                  <a:gd name="T109" fmla="*/ 3456 h 3614"/>
                  <a:gd name="T110" fmla="*/ 1531 w 2975"/>
                  <a:gd name="T111" fmla="*/ 3351 h 3614"/>
                  <a:gd name="T112" fmla="*/ 1142 w 2975"/>
                  <a:gd name="T113" fmla="*/ 3286 h 3614"/>
                  <a:gd name="T114" fmla="*/ 906 w 2975"/>
                  <a:gd name="T115" fmla="*/ 3317 h 3614"/>
                  <a:gd name="T116" fmla="*/ 509 w 2975"/>
                  <a:gd name="T117" fmla="*/ 3486 h 3614"/>
                  <a:gd name="T118" fmla="*/ 223 w 2975"/>
                  <a:gd name="T119" fmla="*/ 3612 h 3614"/>
                  <a:gd name="T120" fmla="*/ 119 w 2975"/>
                  <a:gd name="T121" fmla="*/ 3499 h 3614"/>
                  <a:gd name="T122" fmla="*/ 28 w 2975"/>
                  <a:gd name="T123" fmla="*/ 3229 h 3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975" h="3614">
                    <a:moveTo>
                      <a:pt x="0" y="3096"/>
                    </a:moveTo>
                    <a:lnTo>
                      <a:pt x="56" y="3097"/>
                    </a:lnTo>
                    <a:lnTo>
                      <a:pt x="115" y="3098"/>
                    </a:lnTo>
                    <a:lnTo>
                      <a:pt x="146" y="3098"/>
                    </a:lnTo>
                    <a:lnTo>
                      <a:pt x="178" y="3097"/>
                    </a:lnTo>
                    <a:lnTo>
                      <a:pt x="211" y="3096"/>
                    </a:lnTo>
                    <a:lnTo>
                      <a:pt x="244" y="3094"/>
                    </a:lnTo>
                    <a:lnTo>
                      <a:pt x="278" y="3091"/>
                    </a:lnTo>
                    <a:lnTo>
                      <a:pt x="312" y="3088"/>
                    </a:lnTo>
                    <a:lnTo>
                      <a:pt x="348" y="3082"/>
                    </a:lnTo>
                    <a:lnTo>
                      <a:pt x="383" y="3076"/>
                    </a:lnTo>
                    <a:lnTo>
                      <a:pt x="421" y="3069"/>
                    </a:lnTo>
                    <a:lnTo>
                      <a:pt x="457" y="3061"/>
                    </a:lnTo>
                    <a:lnTo>
                      <a:pt x="494" y="3052"/>
                    </a:lnTo>
                    <a:lnTo>
                      <a:pt x="531" y="3040"/>
                    </a:lnTo>
                    <a:lnTo>
                      <a:pt x="570" y="3027"/>
                    </a:lnTo>
                    <a:lnTo>
                      <a:pt x="607" y="3013"/>
                    </a:lnTo>
                    <a:lnTo>
                      <a:pt x="646" y="2997"/>
                    </a:lnTo>
                    <a:lnTo>
                      <a:pt x="684" y="2978"/>
                    </a:lnTo>
                    <a:lnTo>
                      <a:pt x="723" y="2959"/>
                    </a:lnTo>
                    <a:lnTo>
                      <a:pt x="761" y="2937"/>
                    </a:lnTo>
                    <a:lnTo>
                      <a:pt x="801" y="2912"/>
                    </a:lnTo>
                    <a:lnTo>
                      <a:pt x="839" y="2885"/>
                    </a:lnTo>
                    <a:lnTo>
                      <a:pt x="878" y="2857"/>
                    </a:lnTo>
                    <a:lnTo>
                      <a:pt x="916" y="2826"/>
                    </a:lnTo>
                    <a:lnTo>
                      <a:pt x="953" y="2792"/>
                    </a:lnTo>
                    <a:lnTo>
                      <a:pt x="992" y="2756"/>
                    </a:lnTo>
                    <a:lnTo>
                      <a:pt x="1029" y="2716"/>
                    </a:lnTo>
                    <a:lnTo>
                      <a:pt x="1066" y="2676"/>
                    </a:lnTo>
                    <a:lnTo>
                      <a:pt x="1104" y="2630"/>
                    </a:lnTo>
                    <a:lnTo>
                      <a:pt x="1141" y="2583"/>
                    </a:lnTo>
                    <a:lnTo>
                      <a:pt x="1175" y="2534"/>
                    </a:lnTo>
                    <a:lnTo>
                      <a:pt x="1204" y="2484"/>
                    </a:lnTo>
                    <a:lnTo>
                      <a:pt x="1230" y="2435"/>
                    </a:lnTo>
                    <a:lnTo>
                      <a:pt x="1250" y="2385"/>
                    </a:lnTo>
                    <a:lnTo>
                      <a:pt x="1268" y="2335"/>
                    </a:lnTo>
                    <a:lnTo>
                      <a:pt x="1282" y="2286"/>
                    </a:lnTo>
                    <a:lnTo>
                      <a:pt x="1291" y="2236"/>
                    </a:lnTo>
                    <a:lnTo>
                      <a:pt x="1298" y="2187"/>
                    </a:lnTo>
                    <a:lnTo>
                      <a:pt x="1303" y="2138"/>
                    </a:lnTo>
                    <a:lnTo>
                      <a:pt x="1304" y="2090"/>
                    </a:lnTo>
                    <a:lnTo>
                      <a:pt x="1303" y="2042"/>
                    </a:lnTo>
                    <a:lnTo>
                      <a:pt x="1299" y="1996"/>
                    </a:lnTo>
                    <a:lnTo>
                      <a:pt x="1294" y="1949"/>
                    </a:lnTo>
                    <a:lnTo>
                      <a:pt x="1285" y="1904"/>
                    </a:lnTo>
                    <a:lnTo>
                      <a:pt x="1276" y="1860"/>
                    </a:lnTo>
                    <a:lnTo>
                      <a:pt x="1266" y="1816"/>
                    </a:lnTo>
                    <a:lnTo>
                      <a:pt x="1254" y="1773"/>
                    </a:lnTo>
                    <a:lnTo>
                      <a:pt x="1240" y="1733"/>
                    </a:lnTo>
                    <a:lnTo>
                      <a:pt x="1226" y="1693"/>
                    </a:lnTo>
                    <a:lnTo>
                      <a:pt x="1212" y="1655"/>
                    </a:lnTo>
                    <a:lnTo>
                      <a:pt x="1197" y="1617"/>
                    </a:lnTo>
                    <a:lnTo>
                      <a:pt x="1182" y="1581"/>
                    </a:lnTo>
                    <a:lnTo>
                      <a:pt x="1167" y="1547"/>
                    </a:lnTo>
                    <a:lnTo>
                      <a:pt x="1151" y="1516"/>
                    </a:lnTo>
                    <a:lnTo>
                      <a:pt x="1123" y="1458"/>
                    </a:lnTo>
                    <a:lnTo>
                      <a:pt x="1099" y="1407"/>
                    </a:lnTo>
                    <a:lnTo>
                      <a:pt x="1088" y="1384"/>
                    </a:lnTo>
                    <a:lnTo>
                      <a:pt x="1080" y="1365"/>
                    </a:lnTo>
                    <a:lnTo>
                      <a:pt x="1073" y="1348"/>
                    </a:lnTo>
                    <a:lnTo>
                      <a:pt x="1068" y="1333"/>
                    </a:lnTo>
                    <a:lnTo>
                      <a:pt x="1064" y="1319"/>
                    </a:lnTo>
                    <a:lnTo>
                      <a:pt x="1062" y="1306"/>
                    </a:lnTo>
                    <a:lnTo>
                      <a:pt x="1061" y="1294"/>
                    </a:lnTo>
                    <a:lnTo>
                      <a:pt x="1059" y="1282"/>
                    </a:lnTo>
                    <a:lnTo>
                      <a:pt x="1059" y="1270"/>
                    </a:lnTo>
                    <a:lnTo>
                      <a:pt x="1061" y="1259"/>
                    </a:lnTo>
                    <a:lnTo>
                      <a:pt x="1063" y="1248"/>
                    </a:lnTo>
                    <a:lnTo>
                      <a:pt x="1065" y="1239"/>
                    </a:lnTo>
                    <a:lnTo>
                      <a:pt x="1069" y="1230"/>
                    </a:lnTo>
                    <a:lnTo>
                      <a:pt x="1072" y="1220"/>
                    </a:lnTo>
                    <a:lnTo>
                      <a:pt x="1077" y="1212"/>
                    </a:lnTo>
                    <a:lnTo>
                      <a:pt x="1081" y="1205"/>
                    </a:lnTo>
                    <a:lnTo>
                      <a:pt x="1087" y="1198"/>
                    </a:lnTo>
                    <a:lnTo>
                      <a:pt x="1093" y="1192"/>
                    </a:lnTo>
                    <a:lnTo>
                      <a:pt x="1099" y="1186"/>
                    </a:lnTo>
                    <a:lnTo>
                      <a:pt x="1106" y="1182"/>
                    </a:lnTo>
                    <a:lnTo>
                      <a:pt x="1113" y="1178"/>
                    </a:lnTo>
                    <a:lnTo>
                      <a:pt x="1121" y="1175"/>
                    </a:lnTo>
                    <a:lnTo>
                      <a:pt x="1128" y="1173"/>
                    </a:lnTo>
                    <a:lnTo>
                      <a:pt x="1136" y="1171"/>
                    </a:lnTo>
                    <a:lnTo>
                      <a:pt x="1144" y="1170"/>
                    </a:lnTo>
                    <a:lnTo>
                      <a:pt x="1153" y="1171"/>
                    </a:lnTo>
                    <a:lnTo>
                      <a:pt x="1161" y="1173"/>
                    </a:lnTo>
                    <a:lnTo>
                      <a:pt x="1169" y="1174"/>
                    </a:lnTo>
                    <a:lnTo>
                      <a:pt x="1177" y="1177"/>
                    </a:lnTo>
                    <a:lnTo>
                      <a:pt x="1185" y="1181"/>
                    </a:lnTo>
                    <a:lnTo>
                      <a:pt x="1193" y="1186"/>
                    </a:lnTo>
                    <a:lnTo>
                      <a:pt x="1202" y="1192"/>
                    </a:lnTo>
                    <a:lnTo>
                      <a:pt x="1210" y="1199"/>
                    </a:lnTo>
                    <a:lnTo>
                      <a:pt x="1218" y="1207"/>
                    </a:lnTo>
                    <a:lnTo>
                      <a:pt x="1225" y="1217"/>
                    </a:lnTo>
                    <a:lnTo>
                      <a:pt x="1232" y="1227"/>
                    </a:lnTo>
                    <a:lnTo>
                      <a:pt x="1239" y="1240"/>
                    </a:lnTo>
                    <a:lnTo>
                      <a:pt x="1247" y="1259"/>
                    </a:lnTo>
                    <a:lnTo>
                      <a:pt x="1255" y="1282"/>
                    </a:lnTo>
                    <a:lnTo>
                      <a:pt x="1264" y="1310"/>
                    </a:lnTo>
                    <a:lnTo>
                      <a:pt x="1284" y="1376"/>
                    </a:lnTo>
                    <a:lnTo>
                      <a:pt x="1306" y="1454"/>
                    </a:lnTo>
                    <a:lnTo>
                      <a:pt x="1331" y="1543"/>
                    </a:lnTo>
                    <a:lnTo>
                      <a:pt x="1357" y="1637"/>
                    </a:lnTo>
                    <a:lnTo>
                      <a:pt x="1385" y="1735"/>
                    </a:lnTo>
                    <a:lnTo>
                      <a:pt x="1414" y="1833"/>
                    </a:lnTo>
                    <a:lnTo>
                      <a:pt x="1430" y="1880"/>
                    </a:lnTo>
                    <a:lnTo>
                      <a:pt x="1445" y="1927"/>
                    </a:lnTo>
                    <a:lnTo>
                      <a:pt x="1461" y="1972"/>
                    </a:lnTo>
                    <a:lnTo>
                      <a:pt x="1478" y="2017"/>
                    </a:lnTo>
                    <a:lnTo>
                      <a:pt x="1495" y="2057"/>
                    </a:lnTo>
                    <a:lnTo>
                      <a:pt x="1512" y="2096"/>
                    </a:lnTo>
                    <a:lnTo>
                      <a:pt x="1529" y="2132"/>
                    </a:lnTo>
                    <a:lnTo>
                      <a:pt x="1547" y="2163"/>
                    </a:lnTo>
                    <a:lnTo>
                      <a:pt x="1565" y="2193"/>
                    </a:lnTo>
                    <a:lnTo>
                      <a:pt x="1583" y="2216"/>
                    </a:lnTo>
                    <a:lnTo>
                      <a:pt x="1601" y="2236"/>
                    </a:lnTo>
                    <a:lnTo>
                      <a:pt x="1620" y="2251"/>
                    </a:lnTo>
                    <a:lnTo>
                      <a:pt x="1639" y="2260"/>
                    </a:lnTo>
                    <a:lnTo>
                      <a:pt x="1657" y="2264"/>
                    </a:lnTo>
                    <a:lnTo>
                      <a:pt x="1677" y="2261"/>
                    </a:lnTo>
                    <a:lnTo>
                      <a:pt x="1696" y="2252"/>
                    </a:lnTo>
                    <a:lnTo>
                      <a:pt x="1716" y="2239"/>
                    </a:lnTo>
                    <a:lnTo>
                      <a:pt x="1734" y="2225"/>
                    </a:lnTo>
                    <a:lnTo>
                      <a:pt x="1754" y="2210"/>
                    </a:lnTo>
                    <a:lnTo>
                      <a:pt x="1773" y="2194"/>
                    </a:lnTo>
                    <a:lnTo>
                      <a:pt x="1792" y="2175"/>
                    </a:lnTo>
                    <a:lnTo>
                      <a:pt x="1811" y="2156"/>
                    </a:lnTo>
                    <a:lnTo>
                      <a:pt x="1830" y="2137"/>
                    </a:lnTo>
                    <a:lnTo>
                      <a:pt x="1848" y="2116"/>
                    </a:lnTo>
                    <a:lnTo>
                      <a:pt x="1867" y="2092"/>
                    </a:lnTo>
                    <a:lnTo>
                      <a:pt x="1885" y="2069"/>
                    </a:lnTo>
                    <a:lnTo>
                      <a:pt x="1903" y="2045"/>
                    </a:lnTo>
                    <a:lnTo>
                      <a:pt x="1919" y="2019"/>
                    </a:lnTo>
                    <a:lnTo>
                      <a:pt x="1937" y="1992"/>
                    </a:lnTo>
                    <a:lnTo>
                      <a:pt x="1953" y="1965"/>
                    </a:lnTo>
                    <a:lnTo>
                      <a:pt x="1968" y="1936"/>
                    </a:lnTo>
                    <a:lnTo>
                      <a:pt x="1984" y="1907"/>
                    </a:lnTo>
                    <a:lnTo>
                      <a:pt x="1999" y="1877"/>
                    </a:lnTo>
                    <a:lnTo>
                      <a:pt x="2013" y="1846"/>
                    </a:lnTo>
                    <a:lnTo>
                      <a:pt x="2026" y="1813"/>
                    </a:lnTo>
                    <a:lnTo>
                      <a:pt x="2038" y="1779"/>
                    </a:lnTo>
                    <a:lnTo>
                      <a:pt x="2050" y="1745"/>
                    </a:lnTo>
                    <a:lnTo>
                      <a:pt x="2061" y="1710"/>
                    </a:lnTo>
                    <a:lnTo>
                      <a:pt x="2070" y="1674"/>
                    </a:lnTo>
                    <a:lnTo>
                      <a:pt x="2079" y="1638"/>
                    </a:lnTo>
                    <a:lnTo>
                      <a:pt x="2087" y="1601"/>
                    </a:lnTo>
                    <a:lnTo>
                      <a:pt x="2093" y="1563"/>
                    </a:lnTo>
                    <a:lnTo>
                      <a:pt x="2099" y="1523"/>
                    </a:lnTo>
                    <a:lnTo>
                      <a:pt x="2104" y="1483"/>
                    </a:lnTo>
                    <a:lnTo>
                      <a:pt x="2107" y="1444"/>
                    </a:lnTo>
                    <a:lnTo>
                      <a:pt x="2109" y="1402"/>
                    </a:lnTo>
                    <a:lnTo>
                      <a:pt x="2111" y="1361"/>
                    </a:lnTo>
                    <a:lnTo>
                      <a:pt x="2109" y="1318"/>
                    </a:lnTo>
                    <a:lnTo>
                      <a:pt x="2108" y="1275"/>
                    </a:lnTo>
                    <a:lnTo>
                      <a:pt x="2106" y="1233"/>
                    </a:lnTo>
                    <a:lnTo>
                      <a:pt x="2102" y="1191"/>
                    </a:lnTo>
                    <a:lnTo>
                      <a:pt x="2098" y="1149"/>
                    </a:lnTo>
                    <a:lnTo>
                      <a:pt x="2093" y="1108"/>
                    </a:lnTo>
                    <a:lnTo>
                      <a:pt x="2087" y="1068"/>
                    </a:lnTo>
                    <a:lnTo>
                      <a:pt x="2080" y="1027"/>
                    </a:lnTo>
                    <a:lnTo>
                      <a:pt x="2073" y="987"/>
                    </a:lnTo>
                    <a:lnTo>
                      <a:pt x="2059" y="911"/>
                    </a:lnTo>
                    <a:lnTo>
                      <a:pt x="2043" y="837"/>
                    </a:lnTo>
                    <a:lnTo>
                      <a:pt x="2028" y="767"/>
                    </a:lnTo>
                    <a:lnTo>
                      <a:pt x="2013" y="701"/>
                    </a:lnTo>
                    <a:lnTo>
                      <a:pt x="1999" y="640"/>
                    </a:lnTo>
                    <a:lnTo>
                      <a:pt x="1986" y="585"/>
                    </a:lnTo>
                    <a:lnTo>
                      <a:pt x="1981" y="559"/>
                    </a:lnTo>
                    <a:lnTo>
                      <a:pt x="1977" y="534"/>
                    </a:lnTo>
                    <a:lnTo>
                      <a:pt x="1974" y="511"/>
                    </a:lnTo>
                    <a:lnTo>
                      <a:pt x="1971" y="490"/>
                    </a:lnTo>
                    <a:lnTo>
                      <a:pt x="1970" y="470"/>
                    </a:lnTo>
                    <a:lnTo>
                      <a:pt x="1970" y="452"/>
                    </a:lnTo>
                    <a:lnTo>
                      <a:pt x="1971" y="435"/>
                    </a:lnTo>
                    <a:lnTo>
                      <a:pt x="1972" y="422"/>
                    </a:lnTo>
                    <a:lnTo>
                      <a:pt x="1977" y="409"/>
                    </a:lnTo>
                    <a:lnTo>
                      <a:pt x="1981" y="398"/>
                    </a:lnTo>
                    <a:lnTo>
                      <a:pt x="1987" y="390"/>
                    </a:lnTo>
                    <a:lnTo>
                      <a:pt x="1996" y="384"/>
                    </a:lnTo>
                    <a:lnTo>
                      <a:pt x="2022" y="373"/>
                    </a:lnTo>
                    <a:lnTo>
                      <a:pt x="2045" y="369"/>
                    </a:lnTo>
                    <a:lnTo>
                      <a:pt x="2069" y="374"/>
                    </a:lnTo>
                    <a:lnTo>
                      <a:pt x="2088" y="385"/>
                    </a:lnTo>
                    <a:lnTo>
                      <a:pt x="2108" y="404"/>
                    </a:lnTo>
                    <a:lnTo>
                      <a:pt x="2127" y="428"/>
                    </a:lnTo>
                    <a:lnTo>
                      <a:pt x="2143" y="459"/>
                    </a:lnTo>
                    <a:lnTo>
                      <a:pt x="2158" y="494"/>
                    </a:lnTo>
                    <a:lnTo>
                      <a:pt x="2174" y="534"/>
                    </a:lnTo>
                    <a:lnTo>
                      <a:pt x="2186" y="579"/>
                    </a:lnTo>
                    <a:lnTo>
                      <a:pt x="2198" y="626"/>
                    </a:lnTo>
                    <a:lnTo>
                      <a:pt x="2210" y="678"/>
                    </a:lnTo>
                    <a:lnTo>
                      <a:pt x="2220" y="731"/>
                    </a:lnTo>
                    <a:lnTo>
                      <a:pt x="2231" y="787"/>
                    </a:lnTo>
                    <a:lnTo>
                      <a:pt x="2239" y="845"/>
                    </a:lnTo>
                    <a:lnTo>
                      <a:pt x="2248" y="905"/>
                    </a:lnTo>
                    <a:lnTo>
                      <a:pt x="2263" y="1023"/>
                    </a:lnTo>
                    <a:lnTo>
                      <a:pt x="2277" y="1141"/>
                    </a:lnTo>
                    <a:lnTo>
                      <a:pt x="2290" y="1254"/>
                    </a:lnTo>
                    <a:lnTo>
                      <a:pt x="2303" y="1358"/>
                    </a:lnTo>
                    <a:lnTo>
                      <a:pt x="2310" y="1404"/>
                    </a:lnTo>
                    <a:lnTo>
                      <a:pt x="2317" y="1447"/>
                    </a:lnTo>
                    <a:lnTo>
                      <a:pt x="2324" y="1487"/>
                    </a:lnTo>
                    <a:lnTo>
                      <a:pt x="2332" y="1521"/>
                    </a:lnTo>
                    <a:lnTo>
                      <a:pt x="2339" y="1549"/>
                    </a:lnTo>
                    <a:lnTo>
                      <a:pt x="2348" y="1572"/>
                    </a:lnTo>
                    <a:lnTo>
                      <a:pt x="2357" y="1588"/>
                    </a:lnTo>
                    <a:lnTo>
                      <a:pt x="2367" y="1598"/>
                    </a:lnTo>
                    <a:lnTo>
                      <a:pt x="2376" y="1602"/>
                    </a:lnTo>
                    <a:lnTo>
                      <a:pt x="2386" y="1606"/>
                    </a:lnTo>
                    <a:lnTo>
                      <a:pt x="2395" y="1608"/>
                    </a:lnTo>
                    <a:lnTo>
                      <a:pt x="2406" y="1609"/>
                    </a:lnTo>
                    <a:lnTo>
                      <a:pt x="2416" y="1608"/>
                    </a:lnTo>
                    <a:lnTo>
                      <a:pt x="2428" y="1607"/>
                    </a:lnTo>
                    <a:lnTo>
                      <a:pt x="2438" y="1603"/>
                    </a:lnTo>
                    <a:lnTo>
                      <a:pt x="2450" y="1599"/>
                    </a:lnTo>
                    <a:lnTo>
                      <a:pt x="2461" y="1593"/>
                    </a:lnTo>
                    <a:lnTo>
                      <a:pt x="2473" y="1586"/>
                    </a:lnTo>
                    <a:lnTo>
                      <a:pt x="2485" y="1578"/>
                    </a:lnTo>
                    <a:lnTo>
                      <a:pt x="2496" y="1567"/>
                    </a:lnTo>
                    <a:lnTo>
                      <a:pt x="2508" y="1556"/>
                    </a:lnTo>
                    <a:lnTo>
                      <a:pt x="2520" y="1543"/>
                    </a:lnTo>
                    <a:lnTo>
                      <a:pt x="2533" y="1528"/>
                    </a:lnTo>
                    <a:lnTo>
                      <a:pt x="2544" y="1511"/>
                    </a:lnTo>
                    <a:lnTo>
                      <a:pt x="2556" y="1494"/>
                    </a:lnTo>
                    <a:lnTo>
                      <a:pt x="2568" y="1475"/>
                    </a:lnTo>
                    <a:lnTo>
                      <a:pt x="2579" y="1454"/>
                    </a:lnTo>
                    <a:lnTo>
                      <a:pt x="2591" y="1432"/>
                    </a:lnTo>
                    <a:lnTo>
                      <a:pt x="2602" y="1408"/>
                    </a:lnTo>
                    <a:lnTo>
                      <a:pt x="2613" y="1382"/>
                    </a:lnTo>
                    <a:lnTo>
                      <a:pt x="2625" y="1355"/>
                    </a:lnTo>
                    <a:lnTo>
                      <a:pt x="2635" y="1326"/>
                    </a:lnTo>
                    <a:lnTo>
                      <a:pt x="2646" y="1296"/>
                    </a:lnTo>
                    <a:lnTo>
                      <a:pt x="2656" y="1263"/>
                    </a:lnTo>
                    <a:lnTo>
                      <a:pt x="2665" y="1230"/>
                    </a:lnTo>
                    <a:lnTo>
                      <a:pt x="2675" y="1193"/>
                    </a:lnTo>
                    <a:lnTo>
                      <a:pt x="2684" y="1156"/>
                    </a:lnTo>
                    <a:lnTo>
                      <a:pt x="2693" y="1117"/>
                    </a:lnTo>
                    <a:lnTo>
                      <a:pt x="2702" y="1076"/>
                    </a:lnTo>
                    <a:lnTo>
                      <a:pt x="2709" y="1033"/>
                    </a:lnTo>
                    <a:lnTo>
                      <a:pt x="2713" y="1003"/>
                    </a:lnTo>
                    <a:lnTo>
                      <a:pt x="2717" y="972"/>
                    </a:lnTo>
                    <a:lnTo>
                      <a:pt x="2719" y="941"/>
                    </a:lnTo>
                    <a:lnTo>
                      <a:pt x="2721" y="909"/>
                    </a:lnTo>
                    <a:lnTo>
                      <a:pt x="2721" y="878"/>
                    </a:lnTo>
                    <a:lnTo>
                      <a:pt x="2721" y="846"/>
                    </a:lnTo>
                    <a:lnTo>
                      <a:pt x="2720" y="815"/>
                    </a:lnTo>
                    <a:lnTo>
                      <a:pt x="2718" y="784"/>
                    </a:lnTo>
                    <a:lnTo>
                      <a:pt x="2716" y="752"/>
                    </a:lnTo>
                    <a:lnTo>
                      <a:pt x="2712" y="721"/>
                    </a:lnTo>
                    <a:lnTo>
                      <a:pt x="2709" y="690"/>
                    </a:lnTo>
                    <a:lnTo>
                      <a:pt x="2704" y="659"/>
                    </a:lnTo>
                    <a:lnTo>
                      <a:pt x="2693" y="597"/>
                    </a:lnTo>
                    <a:lnTo>
                      <a:pt x="2682" y="537"/>
                    </a:lnTo>
                    <a:lnTo>
                      <a:pt x="2669" y="479"/>
                    </a:lnTo>
                    <a:lnTo>
                      <a:pt x="2656" y="422"/>
                    </a:lnTo>
                    <a:lnTo>
                      <a:pt x="2642" y="367"/>
                    </a:lnTo>
                    <a:lnTo>
                      <a:pt x="2629" y="314"/>
                    </a:lnTo>
                    <a:lnTo>
                      <a:pt x="2618" y="264"/>
                    </a:lnTo>
                    <a:lnTo>
                      <a:pt x="2606" y="219"/>
                    </a:lnTo>
                    <a:lnTo>
                      <a:pt x="2598" y="176"/>
                    </a:lnTo>
                    <a:lnTo>
                      <a:pt x="2591" y="136"/>
                    </a:lnTo>
                    <a:lnTo>
                      <a:pt x="2588" y="121"/>
                    </a:lnTo>
                    <a:lnTo>
                      <a:pt x="2587" y="106"/>
                    </a:lnTo>
                    <a:lnTo>
                      <a:pt x="2586" y="92"/>
                    </a:lnTo>
                    <a:lnTo>
                      <a:pt x="2586" y="80"/>
                    </a:lnTo>
                    <a:lnTo>
                      <a:pt x="2586" y="69"/>
                    </a:lnTo>
                    <a:lnTo>
                      <a:pt x="2587" y="58"/>
                    </a:lnTo>
                    <a:lnTo>
                      <a:pt x="2590" y="48"/>
                    </a:lnTo>
                    <a:lnTo>
                      <a:pt x="2592" y="40"/>
                    </a:lnTo>
                    <a:lnTo>
                      <a:pt x="2594" y="31"/>
                    </a:lnTo>
                    <a:lnTo>
                      <a:pt x="2598" y="24"/>
                    </a:lnTo>
                    <a:lnTo>
                      <a:pt x="2601" y="19"/>
                    </a:lnTo>
                    <a:lnTo>
                      <a:pt x="2605" y="14"/>
                    </a:lnTo>
                    <a:lnTo>
                      <a:pt x="2609" y="9"/>
                    </a:lnTo>
                    <a:lnTo>
                      <a:pt x="2614" y="6"/>
                    </a:lnTo>
                    <a:lnTo>
                      <a:pt x="2619" y="3"/>
                    </a:lnTo>
                    <a:lnTo>
                      <a:pt x="2625" y="1"/>
                    </a:lnTo>
                    <a:lnTo>
                      <a:pt x="2630" y="0"/>
                    </a:lnTo>
                    <a:lnTo>
                      <a:pt x="2636" y="0"/>
                    </a:lnTo>
                    <a:lnTo>
                      <a:pt x="2642" y="0"/>
                    </a:lnTo>
                    <a:lnTo>
                      <a:pt x="2649" y="1"/>
                    </a:lnTo>
                    <a:lnTo>
                      <a:pt x="2662" y="6"/>
                    </a:lnTo>
                    <a:lnTo>
                      <a:pt x="2676" y="14"/>
                    </a:lnTo>
                    <a:lnTo>
                      <a:pt x="2690" y="23"/>
                    </a:lnTo>
                    <a:lnTo>
                      <a:pt x="2704" y="36"/>
                    </a:lnTo>
                    <a:lnTo>
                      <a:pt x="2718" y="51"/>
                    </a:lnTo>
                    <a:lnTo>
                      <a:pt x="2732" y="68"/>
                    </a:lnTo>
                    <a:lnTo>
                      <a:pt x="2804" y="177"/>
                    </a:lnTo>
                    <a:lnTo>
                      <a:pt x="2862" y="286"/>
                    </a:lnTo>
                    <a:lnTo>
                      <a:pt x="2909" y="396"/>
                    </a:lnTo>
                    <a:lnTo>
                      <a:pt x="2942" y="505"/>
                    </a:lnTo>
                    <a:lnTo>
                      <a:pt x="2964" y="615"/>
                    </a:lnTo>
                    <a:lnTo>
                      <a:pt x="2975" y="724"/>
                    </a:lnTo>
                    <a:lnTo>
                      <a:pt x="2975" y="831"/>
                    </a:lnTo>
                    <a:lnTo>
                      <a:pt x="2967" y="938"/>
                    </a:lnTo>
                    <a:lnTo>
                      <a:pt x="2950" y="1043"/>
                    </a:lnTo>
                    <a:lnTo>
                      <a:pt x="2925" y="1147"/>
                    </a:lnTo>
                    <a:lnTo>
                      <a:pt x="2894" y="1249"/>
                    </a:lnTo>
                    <a:lnTo>
                      <a:pt x="2855" y="1348"/>
                    </a:lnTo>
                    <a:lnTo>
                      <a:pt x="2812" y="1446"/>
                    </a:lnTo>
                    <a:lnTo>
                      <a:pt x="2763" y="1540"/>
                    </a:lnTo>
                    <a:lnTo>
                      <a:pt x="2711" y="1632"/>
                    </a:lnTo>
                    <a:lnTo>
                      <a:pt x="2656" y="1721"/>
                    </a:lnTo>
                    <a:lnTo>
                      <a:pt x="2598" y="1807"/>
                    </a:lnTo>
                    <a:lnTo>
                      <a:pt x="2538" y="1889"/>
                    </a:lnTo>
                    <a:lnTo>
                      <a:pt x="2477" y="1965"/>
                    </a:lnTo>
                    <a:lnTo>
                      <a:pt x="2416" y="2040"/>
                    </a:lnTo>
                    <a:lnTo>
                      <a:pt x="2355" y="2109"/>
                    </a:lnTo>
                    <a:lnTo>
                      <a:pt x="2297" y="2173"/>
                    </a:lnTo>
                    <a:lnTo>
                      <a:pt x="2240" y="2232"/>
                    </a:lnTo>
                    <a:lnTo>
                      <a:pt x="2185" y="2287"/>
                    </a:lnTo>
                    <a:lnTo>
                      <a:pt x="2135" y="2336"/>
                    </a:lnTo>
                    <a:lnTo>
                      <a:pt x="2088" y="2379"/>
                    </a:lnTo>
                    <a:lnTo>
                      <a:pt x="2048" y="2416"/>
                    </a:lnTo>
                    <a:lnTo>
                      <a:pt x="2012" y="2446"/>
                    </a:lnTo>
                    <a:lnTo>
                      <a:pt x="1963" y="2488"/>
                    </a:lnTo>
                    <a:lnTo>
                      <a:pt x="1945" y="2503"/>
                    </a:lnTo>
                    <a:lnTo>
                      <a:pt x="1954" y="2501"/>
                    </a:lnTo>
                    <a:lnTo>
                      <a:pt x="1972" y="2499"/>
                    </a:lnTo>
                    <a:lnTo>
                      <a:pt x="1995" y="2498"/>
                    </a:lnTo>
                    <a:lnTo>
                      <a:pt x="2024" y="2498"/>
                    </a:lnTo>
                    <a:lnTo>
                      <a:pt x="2058" y="2498"/>
                    </a:lnTo>
                    <a:lnTo>
                      <a:pt x="2097" y="2499"/>
                    </a:lnTo>
                    <a:lnTo>
                      <a:pt x="2139" y="2502"/>
                    </a:lnTo>
                    <a:lnTo>
                      <a:pt x="2184" y="2506"/>
                    </a:lnTo>
                    <a:lnTo>
                      <a:pt x="2232" y="2512"/>
                    </a:lnTo>
                    <a:lnTo>
                      <a:pt x="2281" y="2520"/>
                    </a:lnTo>
                    <a:lnTo>
                      <a:pt x="2331" y="2529"/>
                    </a:lnTo>
                    <a:lnTo>
                      <a:pt x="2382" y="2539"/>
                    </a:lnTo>
                    <a:lnTo>
                      <a:pt x="2408" y="2545"/>
                    </a:lnTo>
                    <a:lnTo>
                      <a:pt x="2433" y="2552"/>
                    </a:lnTo>
                    <a:lnTo>
                      <a:pt x="2458" y="2560"/>
                    </a:lnTo>
                    <a:lnTo>
                      <a:pt x="2484" y="2567"/>
                    </a:lnTo>
                    <a:lnTo>
                      <a:pt x="2507" y="2577"/>
                    </a:lnTo>
                    <a:lnTo>
                      <a:pt x="2531" y="2586"/>
                    </a:lnTo>
                    <a:lnTo>
                      <a:pt x="2555" y="2595"/>
                    </a:lnTo>
                    <a:lnTo>
                      <a:pt x="2578" y="2606"/>
                    </a:lnTo>
                    <a:lnTo>
                      <a:pt x="2621" y="2628"/>
                    </a:lnTo>
                    <a:lnTo>
                      <a:pt x="2662" y="2650"/>
                    </a:lnTo>
                    <a:lnTo>
                      <a:pt x="2699" y="2673"/>
                    </a:lnTo>
                    <a:lnTo>
                      <a:pt x="2733" y="2697"/>
                    </a:lnTo>
                    <a:lnTo>
                      <a:pt x="2764" y="2720"/>
                    </a:lnTo>
                    <a:lnTo>
                      <a:pt x="2792" y="2742"/>
                    </a:lnTo>
                    <a:lnTo>
                      <a:pt x="2817" y="2764"/>
                    </a:lnTo>
                    <a:lnTo>
                      <a:pt x="2837" y="2786"/>
                    </a:lnTo>
                    <a:lnTo>
                      <a:pt x="2854" y="2806"/>
                    </a:lnTo>
                    <a:lnTo>
                      <a:pt x="2867" y="2824"/>
                    </a:lnTo>
                    <a:lnTo>
                      <a:pt x="2872" y="2833"/>
                    </a:lnTo>
                    <a:lnTo>
                      <a:pt x="2876" y="2840"/>
                    </a:lnTo>
                    <a:lnTo>
                      <a:pt x="2879" y="2848"/>
                    </a:lnTo>
                    <a:lnTo>
                      <a:pt x="2881" y="2855"/>
                    </a:lnTo>
                    <a:lnTo>
                      <a:pt x="2882" y="2861"/>
                    </a:lnTo>
                    <a:lnTo>
                      <a:pt x="2881" y="2867"/>
                    </a:lnTo>
                    <a:lnTo>
                      <a:pt x="2880" y="2871"/>
                    </a:lnTo>
                    <a:lnTo>
                      <a:pt x="2878" y="2876"/>
                    </a:lnTo>
                    <a:lnTo>
                      <a:pt x="2874" y="2879"/>
                    </a:lnTo>
                    <a:lnTo>
                      <a:pt x="2869" y="2882"/>
                    </a:lnTo>
                    <a:lnTo>
                      <a:pt x="2864" y="2884"/>
                    </a:lnTo>
                    <a:lnTo>
                      <a:pt x="2857" y="2885"/>
                    </a:lnTo>
                    <a:lnTo>
                      <a:pt x="2848" y="2884"/>
                    </a:lnTo>
                    <a:lnTo>
                      <a:pt x="2836" y="2883"/>
                    </a:lnTo>
                    <a:lnTo>
                      <a:pt x="2820" y="2882"/>
                    </a:lnTo>
                    <a:lnTo>
                      <a:pt x="2802" y="2878"/>
                    </a:lnTo>
                    <a:lnTo>
                      <a:pt x="2757" y="2869"/>
                    </a:lnTo>
                    <a:lnTo>
                      <a:pt x="2703" y="2857"/>
                    </a:lnTo>
                    <a:lnTo>
                      <a:pt x="2641" y="2845"/>
                    </a:lnTo>
                    <a:lnTo>
                      <a:pt x="2573" y="2829"/>
                    </a:lnTo>
                    <a:lnTo>
                      <a:pt x="2500" y="2813"/>
                    </a:lnTo>
                    <a:lnTo>
                      <a:pt x="2424" y="2797"/>
                    </a:lnTo>
                    <a:lnTo>
                      <a:pt x="2346" y="2782"/>
                    </a:lnTo>
                    <a:lnTo>
                      <a:pt x="2268" y="2768"/>
                    </a:lnTo>
                    <a:lnTo>
                      <a:pt x="2191" y="2756"/>
                    </a:lnTo>
                    <a:lnTo>
                      <a:pt x="2116" y="2747"/>
                    </a:lnTo>
                    <a:lnTo>
                      <a:pt x="2081" y="2742"/>
                    </a:lnTo>
                    <a:lnTo>
                      <a:pt x="2047" y="2740"/>
                    </a:lnTo>
                    <a:lnTo>
                      <a:pt x="2014" y="2739"/>
                    </a:lnTo>
                    <a:lnTo>
                      <a:pt x="1982" y="2737"/>
                    </a:lnTo>
                    <a:lnTo>
                      <a:pt x="1952" y="2739"/>
                    </a:lnTo>
                    <a:lnTo>
                      <a:pt x="1925" y="2740"/>
                    </a:lnTo>
                    <a:lnTo>
                      <a:pt x="1900" y="2743"/>
                    </a:lnTo>
                    <a:lnTo>
                      <a:pt x="1876" y="2748"/>
                    </a:lnTo>
                    <a:lnTo>
                      <a:pt x="1854" y="2754"/>
                    </a:lnTo>
                    <a:lnTo>
                      <a:pt x="1831" y="2761"/>
                    </a:lnTo>
                    <a:lnTo>
                      <a:pt x="1808" y="2769"/>
                    </a:lnTo>
                    <a:lnTo>
                      <a:pt x="1784" y="2777"/>
                    </a:lnTo>
                    <a:lnTo>
                      <a:pt x="1737" y="2796"/>
                    </a:lnTo>
                    <a:lnTo>
                      <a:pt x="1688" y="2818"/>
                    </a:lnTo>
                    <a:lnTo>
                      <a:pt x="1640" y="2841"/>
                    </a:lnTo>
                    <a:lnTo>
                      <a:pt x="1592" y="2866"/>
                    </a:lnTo>
                    <a:lnTo>
                      <a:pt x="1547" y="2891"/>
                    </a:lnTo>
                    <a:lnTo>
                      <a:pt x="1505" y="2916"/>
                    </a:lnTo>
                    <a:lnTo>
                      <a:pt x="1465" y="2941"/>
                    </a:lnTo>
                    <a:lnTo>
                      <a:pt x="1430" y="2964"/>
                    </a:lnTo>
                    <a:lnTo>
                      <a:pt x="1399" y="2987"/>
                    </a:lnTo>
                    <a:lnTo>
                      <a:pt x="1374" y="3006"/>
                    </a:lnTo>
                    <a:lnTo>
                      <a:pt x="1364" y="3015"/>
                    </a:lnTo>
                    <a:lnTo>
                      <a:pt x="1355" y="3023"/>
                    </a:lnTo>
                    <a:lnTo>
                      <a:pt x="1350" y="3030"/>
                    </a:lnTo>
                    <a:lnTo>
                      <a:pt x="1345" y="3036"/>
                    </a:lnTo>
                    <a:lnTo>
                      <a:pt x="1341" y="3041"/>
                    </a:lnTo>
                    <a:lnTo>
                      <a:pt x="1340" y="3045"/>
                    </a:lnTo>
                    <a:lnTo>
                      <a:pt x="1343" y="3048"/>
                    </a:lnTo>
                    <a:lnTo>
                      <a:pt x="1346" y="3049"/>
                    </a:lnTo>
                    <a:lnTo>
                      <a:pt x="1376" y="3056"/>
                    </a:lnTo>
                    <a:lnTo>
                      <a:pt x="1428" y="3069"/>
                    </a:lnTo>
                    <a:lnTo>
                      <a:pt x="1492" y="3086"/>
                    </a:lnTo>
                    <a:lnTo>
                      <a:pt x="1565" y="3107"/>
                    </a:lnTo>
                    <a:lnTo>
                      <a:pt x="1604" y="3118"/>
                    </a:lnTo>
                    <a:lnTo>
                      <a:pt x="1642" y="3131"/>
                    </a:lnTo>
                    <a:lnTo>
                      <a:pt x="1679" y="3145"/>
                    </a:lnTo>
                    <a:lnTo>
                      <a:pt x="1717" y="3160"/>
                    </a:lnTo>
                    <a:lnTo>
                      <a:pt x="1750" y="3175"/>
                    </a:lnTo>
                    <a:lnTo>
                      <a:pt x="1783" y="3192"/>
                    </a:lnTo>
                    <a:lnTo>
                      <a:pt x="1798" y="3200"/>
                    </a:lnTo>
                    <a:lnTo>
                      <a:pt x="1811" y="3209"/>
                    </a:lnTo>
                    <a:lnTo>
                      <a:pt x="1825" y="3217"/>
                    </a:lnTo>
                    <a:lnTo>
                      <a:pt x="1837" y="3226"/>
                    </a:lnTo>
                    <a:lnTo>
                      <a:pt x="1859" y="3245"/>
                    </a:lnTo>
                    <a:lnTo>
                      <a:pt x="1880" y="3263"/>
                    </a:lnTo>
                    <a:lnTo>
                      <a:pt x="1900" y="3281"/>
                    </a:lnTo>
                    <a:lnTo>
                      <a:pt x="1918" y="3299"/>
                    </a:lnTo>
                    <a:lnTo>
                      <a:pt x="1935" y="3316"/>
                    </a:lnTo>
                    <a:lnTo>
                      <a:pt x="1950" y="3334"/>
                    </a:lnTo>
                    <a:lnTo>
                      <a:pt x="1964" y="3350"/>
                    </a:lnTo>
                    <a:lnTo>
                      <a:pt x="1975" y="3366"/>
                    </a:lnTo>
                    <a:lnTo>
                      <a:pt x="1985" y="3381"/>
                    </a:lnTo>
                    <a:lnTo>
                      <a:pt x="1992" y="3395"/>
                    </a:lnTo>
                    <a:lnTo>
                      <a:pt x="1994" y="3402"/>
                    </a:lnTo>
                    <a:lnTo>
                      <a:pt x="1996" y="3408"/>
                    </a:lnTo>
                    <a:lnTo>
                      <a:pt x="1998" y="3415"/>
                    </a:lnTo>
                    <a:lnTo>
                      <a:pt x="1998" y="3421"/>
                    </a:lnTo>
                    <a:lnTo>
                      <a:pt x="1998" y="3426"/>
                    </a:lnTo>
                    <a:lnTo>
                      <a:pt x="1996" y="3431"/>
                    </a:lnTo>
                    <a:lnTo>
                      <a:pt x="1994" y="3436"/>
                    </a:lnTo>
                    <a:lnTo>
                      <a:pt x="1992" y="3441"/>
                    </a:lnTo>
                    <a:lnTo>
                      <a:pt x="1988" y="3444"/>
                    </a:lnTo>
                    <a:lnTo>
                      <a:pt x="1985" y="3448"/>
                    </a:lnTo>
                    <a:lnTo>
                      <a:pt x="1979" y="3451"/>
                    </a:lnTo>
                    <a:lnTo>
                      <a:pt x="1973" y="3455"/>
                    </a:lnTo>
                    <a:lnTo>
                      <a:pt x="1965" y="3456"/>
                    </a:lnTo>
                    <a:lnTo>
                      <a:pt x="1954" y="3457"/>
                    </a:lnTo>
                    <a:lnTo>
                      <a:pt x="1942" y="3456"/>
                    </a:lnTo>
                    <a:lnTo>
                      <a:pt x="1926" y="3455"/>
                    </a:lnTo>
                    <a:lnTo>
                      <a:pt x="1889" y="3447"/>
                    </a:lnTo>
                    <a:lnTo>
                      <a:pt x="1844" y="3436"/>
                    </a:lnTo>
                    <a:lnTo>
                      <a:pt x="1790" y="3422"/>
                    </a:lnTo>
                    <a:lnTo>
                      <a:pt x="1732" y="3406"/>
                    </a:lnTo>
                    <a:lnTo>
                      <a:pt x="1669" y="3388"/>
                    </a:lnTo>
                    <a:lnTo>
                      <a:pt x="1601" y="3370"/>
                    </a:lnTo>
                    <a:lnTo>
                      <a:pt x="1531" y="3351"/>
                    </a:lnTo>
                    <a:lnTo>
                      <a:pt x="1459" y="3334"/>
                    </a:lnTo>
                    <a:lnTo>
                      <a:pt x="1387" y="3318"/>
                    </a:lnTo>
                    <a:lnTo>
                      <a:pt x="1313" y="3304"/>
                    </a:lnTo>
                    <a:lnTo>
                      <a:pt x="1278" y="3299"/>
                    </a:lnTo>
                    <a:lnTo>
                      <a:pt x="1244" y="3294"/>
                    </a:lnTo>
                    <a:lnTo>
                      <a:pt x="1209" y="3291"/>
                    </a:lnTo>
                    <a:lnTo>
                      <a:pt x="1175" y="3288"/>
                    </a:lnTo>
                    <a:lnTo>
                      <a:pt x="1142" y="3286"/>
                    </a:lnTo>
                    <a:lnTo>
                      <a:pt x="1109" y="3286"/>
                    </a:lnTo>
                    <a:lnTo>
                      <a:pt x="1079" y="3287"/>
                    </a:lnTo>
                    <a:lnTo>
                      <a:pt x="1049" y="3289"/>
                    </a:lnTo>
                    <a:lnTo>
                      <a:pt x="1021" y="3293"/>
                    </a:lnTo>
                    <a:lnTo>
                      <a:pt x="992" y="3298"/>
                    </a:lnTo>
                    <a:lnTo>
                      <a:pt x="963" y="3303"/>
                    </a:lnTo>
                    <a:lnTo>
                      <a:pt x="935" y="3310"/>
                    </a:lnTo>
                    <a:lnTo>
                      <a:pt x="906" y="3317"/>
                    </a:lnTo>
                    <a:lnTo>
                      <a:pt x="878" y="3325"/>
                    </a:lnTo>
                    <a:lnTo>
                      <a:pt x="850" y="3335"/>
                    </a:lnTo>
                    <a:lnTo>
                      <a:pt x="822" y="3344"/>
                    </a:lnTo>
                    <a:lnTo>
                      <a:pt x="766" y="3365"/>
                    </a:lnTo>
                    <a:lnTo>
                      <a:pt x="712" y="3387"/>
                    </a:lnTo>
                    <a:lnTo>
                      <a:pt x="658" y="3412"/>
                    </a:lnTo>
                    <a:lnTo>
                      <a:pt x="607" y="3436"/>
                    </a:lnTo>
                    <a:lnTo>
                      <a:pt x="509" y="3486"/>
                    </a:lnTo>
                    <a:lnTo>
                      <a:pt x="419" y="3534"/>
                    </a:lnTo>
                    <a:lnTo>
                      <a:pt x="378" y="3556"/>
                    </a:lnTo>
                    <a:lnTo>
                      <a:pt x="338" y="3577"/>
                    </a:lnTo>
                    <a:lnTo>
                      <a:pt x="302" y="3594"/>
                    </a:lnTo>
                    <a:lnTo>
                      <a:pt x="268" y="3608"/>
                    </a:lnTo>
                    <a:lnTo>
                      <a:pt x="253" y="3613"/>
                    </a:lnTo>
                    <a:lnTo>
                      <a:pt x="237" y="3614"/>
                    </a:lnTo>
                    <a:lnTo>
                      <a:pt x="223" y="3612"/>
                    </a:lnTo>
                    <a:lnTo>
                      <a:pt x="207" y="3606"/>
                    </a:lnTo>
                    <a:lnTo>
                      <a:pt x="193" y="3598"/>
                    </a:lnTo>
                    <a:lnTo>
                      <a:pt x="179" y="3586"/>
                    </a:lnTo>
                    <a:lnTo>
                      <a:pt x="167" y="3572"/>
                    </a:lnTo>
                    <a:lnTo>
                      <a:pt x="154" y="3557"/>
                    </a:lnTo>
                    <a:lnTo>
                      <a:pt x="142" y="3540"/>
                    </a:lnTo>
                    <a:lnTo>
                      <a:pt x="130" y="3520"/>
                    </a:lnTo>
                    <a:lnTo>
                      <a:pt x="119" y="3499"/>
                    </a:lnTo>
                    <a:lnTo>
                      <a:pt x="108" y="3476"/>
                    </a:lnTo>
                    <a:lnTo>
                      <a:pt x="98" y="3452"/>
                    </a:lnTo>
                    <a:lnTo>
                      <a:pt x="88" y="3428"/>
                    </a:lnTo>
                    <a:lnTo>
                      <a:pt x="79" y="3403"/>
                    </a:lnTo>
                    <a:lnTo>
                      <a:pt x="70" y="3378"/>
                    </a:lnTo>
                    <a:lnTo>
                      <a:pt x="54" y="3327"/>
                    </a:lnTo>
                    <a:lnTo>
                      <a:pt x="40" y="3275"/>
                    </a:lnTo>
                    <a:lnTo>
                      <a:pt x="28" y="3229"/>
                    </a:lnTo>
                    <a:lnTo>
                      <a:pt x="17" y="3186"/>
                    </a:lnTo>
                    <a:lnTo>
                      <a:pt x="5" y="3121"/>
                    </a:lnTo>
                    <a:lnTo>
                      <a:pt x="0" y="3096"/>
                    </a:lnTo>
                    <a:close/>
                  </a:path>
                </a:pathLst>
              </a:custGeom>
              <a:solidFill>
                <a:srgbClr val="9C57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xmlns="" id="{19B6548C-CAA5-448F-9D26-F03C166D4E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40338" y="2286000"/>
                <a:ext cx="644525" cy="819150"/>
              </a:xfrm>
              <a:custGeom>
                <a:avLst/>
                <a:gdLst>
                  <a:gd name="T0" fmla="*/ 1787 w 2836"/>
                  <a:gd name="T1" fmla="*/ 3455 h 3614"/>
                  <a:gd name="T2" fmla="*/ 1462 w 2836"/>
                  <a:gd name="T3" fmla="*/ 3370 h 3614"/>
                  <a:gd name="T4" fmla="*/ 1105 w 2836"/>
                  <a:gd name="T5" fmla="*/ 3294 h 3614"/>
                  <a:gd name="T6" fmla="*/ 910 w 2836"/>
                  <a:gd name="T7" fmla="*/ 3289 h 3614"/>
                  <a:gd name="T8" fmla="*/ 739 w 2836"/>
                  <a:gd name="T9" fmla="*/ 3325 h 3614"/>
                  <a:gd name="T10" fmla="*/ 468 w 2836"/>
                  <a:gd name="T11" fmla="*/ 3436 h 3614"/>
                  <a:gd name="T12" fmla="*/ 129 w 2836"/>
                  <a:gd name="T13" fmla="*/ 3608 h 3614"/>
                  <a:gd name="T14" fmla="*/ 75 w 2836"/>
                  <a:gd name="T15" fmla="*/ 3610 h 3614"/>
                  <a:gd name="T16" fmla="*/ 28 w 2836"/>
                  <a:gd name="T17" fmla="*/ 3573 h 3614"/>
                  <a:gd name="T18" fmla="*/ 382 w 2836"/>
                  <a:gd name="T19" fmla="*/ 3364 h 3614"/>
                  <a:gd name="T20" fmla="*/ 670 w 2836"/>
                  <a:gd name="T21" fmla="*/ 3257 h 3614"/>
                  <a:gd name="T22" fmla="*/ 832 w 2836"/>
                  <a:gd name="T23" fmla="*/ 3229 h 3614"/>
                  <a:gd name="T24" fmla="*/ 1074 w 2836"/>
                  <a:gd name="T25" fmla="*/ 3240 h 3614"/>
                  <a:gd name="T26" fmla="*/ 1440 w 2836"/>
                  <a:gd name="T27" fmla="*/ 3292 h 3614"/>
                  <a:gd name="T28" fmla="*/ 1598 w 2836"/>
                  <a:gd name="T29" fmla="*/ 3321 h 3614"/>
                  <a:gd name="T30" fmla="*/ 1771 w 2836"/>
                  <a:gd name="T31" fmla="*/ 3424 h 3614"/>
                  <a:gd name="T32" fmla="*/ 2740 w 2836"/>
                  <a:gd name="T33" fmla="*/ 2848 h 3614"/>
                  <a:gd name="T34" fmla="*/ 2727 w 2836"/>
                  <a:gd name="T35" fmla="*/ 2883 h 3614"/>
                  <a:gd name="T36" fmla="*/ 2618 w 2836"/>
                  <a:gd name="T37" fmla="*/ 2869 h 3614"/>
                  <a:gd name="T38" fmla="*/ 2207 w 2836"/>
                  <a:gd name="T39" fmla="*/ 2782 h 3614"/>
                  <a:gd name="T40" fmla="*/ 1875 w 2836"/>
                  <a:gd name="T41" fmla="*/ 2739 h 3614"/>
                  <a:gd name="T42" fmla="*/ 1715 w 2836"/>
                  <a:gd name="T43" fmla="*/ 2754 h 3614"/>
                  <a:gd name="T44" fmla="*/ 1501 w 2836"/>
                  <a:gd name="T45" fmla="*/ 2841 h 3614"/>
                  <a:gd name="T46" fmla="*/ 1260 w 2836"/>
                  <a:gd name="T47" fmla="*/ 2987 h 3614"/>
                  <a:gd name="T48" fmla="*/ 1202 w 2836"/>
                  <a:gd name="T49" fmla="*/ 3041 h 3614"/>
                  <a:gd name="T50" fmla="*/ 1170 w 2836"/>
                  <a:gd name="T51" fmla="*/ 3044 h 3614"/>
                  <a:gd name="T52" fmla="*/ 1113 w 2836"/>
                  <a:gd name="T53" fmla="*/ 3018 h 3614"/>
                  <a:gd name="T54" fmla="*/ 1102 w 2836"/>
                  <a:gd name="T55" fmla="*/ 2980 h 3614"/>
                  <a:gd name="T56" fmla="*/ 1236 w 2836"/>
                  <a:gd name="T57" fmla="*/ 2888 h 3614"/>
                  <a:gd name="T58" fmla="*/ 1536 w 2836"/>
                  <a:gd name="T59" fmla="*/ 2735 h 3614"/>
                  <a:gd name="T60" fmla="*/ 1748 w 2836"/>
                  <a:gd name="T61" fmla="*/ 2662 h 3614"/>
                  <a:gd name="T62" fmla="*/ 1876 w 2836"/>
                  <a:gd name="T63" fmla="*/ 2657 h 3614"/>
                  <a:gd name="T64" fmla="*/ 2145 w 2836"/>
                  <a:gd name="T65" fmla="*/ 2701 h 3614"/>
                  <a:gd name="T66" fmla="*/ 2501 w 2836"/>
                  <a:gd name="T67" fmla="*/ 2788 h 3614"/>
                  <a:gd name="T68" fmla="*/ 2708 w 2836"/>
                  <a:gd name="T69" fmla="*/ 2834 h 3614"/>
                  <a:gd name="T70" fmla="*/ 2482 w 2836"/>
                  <a:gd name="T71" fmla="*/ 2 h 3614"/>
                  <a:gd name="T72" fmla="*/ 2524 w 2836"/>
                  <a:gd name="T73" fmla="*/ 7 h 3614"/>
                  <a:gd name="T74" fmla="*/ 2578 w 2836"/>
                  <a:gd name="T75" fmla="*/ 49 h 3614"/>
                  <a:gd name="T76" fmla="*/ 2825 w 2836"/>
                  <a:gd name="T77" fmla="*/ 615 h 3614"/>
                  <a:gd name="T78" fmla="*/ 2755 w 2836"/>
                  <a:gd name="T79" fmla="*/ 1249 h 3614"/>
                  <a:gd name="T80" fmla="*/ 2459 w 2836"/>
                  <a:gd name="T81" fmla="*/ 1807 h 3614"/>
                  <a:gd name="T82" fmla="*/ 2101 w 2836"/>
                  <a:gd name="T83" fmla="*/ 2232 h 3614"/>
                  <a:gd name="T84" fmla="*/ 1824 w 2836"/>
                  <a:gd name="T85" fmla="*/ 2488 h 3614"/>
                  <a:gd name="T86" fmla="*/ 1746 w 2836"/>
                  <a:gd name="T87" fmla="*/ 2492 h 3614"/>
                  <a:gd name="T88" fmla="*/ 1746 w 2836"/>
                  <a:gd name="T89" fmla="*/ 2460 h 3614"/>
                  <a:gd name="T90" fmla="*/ 1974 w 2836"/>
                  <a:gd name="T91" fmla="*/ 2245 h 3614"/>
                  <a:gd name="T92" fmla="*/ 2240 w 2836"/>
                  <a:gd name="T93" fmla="*/ 1958 h 3614"/>
                  <a:gd name="T94" fmla="*/ 2405 w 2836"/>
                  <a:gd name="T95" fmla="*/ 1736 h 3614"/>
                  <a:gd name="T96" fmla="*/ 2579 w 2836"/>
                  <a:gd name="T97" fmla="*/ 1402 h 3614"/>
                  <a:gd name="T98" fmla="*/ 2702 w 2836"/>
                  <a:gd name="T99" fmla="*/ 1040 h 3614"/>
                  <a:gd name="T100" fmla="*/ 2739 w 2836"/>
                  <a:gd name="T101" fmla="*/ 739 h 3614"/>
                  <a:gd name="T102" fmla="*/ 2721 w 2836"/>
                  <a:gd name="T103" fmla="*/ 546 h 3614"/>
                  <a:gd name="T104" fmla="*/ 2636 w 2836"/>
                  <a:gd name="T105" fmla="*/ 260 h 3614"/>
                  <a:gd name="T106" fmla="*/ 2543 w 2836"/>
                  <a:gd name="T107" fmla="*/ 75 h 3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836" h="3614">
                    <a:moveTo>
                      <a:pt x="1842" y="3450"/>
                    </a:moveTo>
                    <a:lnTo>
                      <a:pt x="1834" y="3455"/>
                    </a:lnTo>
                    <a:lnTo>
                      <a:pt x="1826" y="3456"/>
                    </a:lnTo>
                    <a:lnTo>
                      <a:pt x="1815" y="3457"/>
                    </a:lnTo>
                    <a:lnTo>
                      <a:pt x="1803" y="3456"/>
                    </a:lnTo>
                    <a:lnTo>
                      <a:pt x="1787" y="3455"/>
                    </a:lnTo>
                    <a:lnTo>
                      <a:pt x="1750" y="3447"/>
                    </a:lnTo>
                    <a:lnTo>
                      <a:pt x="1705" y="3436"/>
                    </a:lnTo>
                    <a:lnTo>
                      <a:pt x="1651" y="3422"/>
                    </a:lnTo>
                    <a:lnTo>
                      <a:pt x="1593" y="3406"/>
                    </a:lnTo>
                    <a:lnTo>
                      <a:pt x="1530" y="3388"/>
                    </a:lnTo>
                    <a:lnTo>
                      <a:pt x="1462" y="3370"/>
                    </a:lnTo>
                    <a:lnTo>
                      <a:pt x="1392" y="3351"/>
                    </a:lnTo>
                    <a:lnTo>
                      <a:pt x="1320" y="3334"/>
                    </a:lnTo>
                    <a:lnTo>
                      <a:pt x="1248" y="3318"/>
                    </a:lnTo>
                    <a:lnTo>
                      <a:pt x="1174" y="3304"/>
                    </a:lnTo>
                    <a:lnTo>
                      <a:pt x="1139" y="3299"/>
                    </a:lnTo>
                    <a:lnTo>
                      <a:pt x="1105" y="3294"/>
                    </a:lnTo>
                    <a:lnTo>
                      <a:pt x="1070" y="3291"/>
                    </a:lnTo>
                    <a:lnTo>
                      <a:pt x="1036" y="3288"/>
                    </a:lnTo>
                    <a:lnTo>
                      <a:pt x="1003" y="3286"/>
                    </a:lnTo>
                    <a:lnTo>
                      <a:pt x="970" y="3286"/>
                    </a:lnTo>
                    <a:lnTo>
                      <a:pt x="940" y="3287"/>
                    </a:lnTo>
                    <a:lnTo>
                      <a:pt x="910" y="3289"/>
                    </a:lnTo>
                    <a:lnTo>
                      <a:pt x="882" y="3293"/>
                    </a:lnTo>
                    <a:lnTo>
                      <a:pt x="853" y="3298"/>
                    </a:lnTo>
                    <a:lnTo>
                      <a:pt x="824" y="3303"/>
                    </a:lnTo>
                    <a:lnTo>
                      <a:pt x="796" y="3310"/>
                    </a:lnTo>
                    <a:lnTo>
                      <a:pt x="767" y="3317"/>
                    </a:lnTo>
                    <a:lnTo>
                      <a:pt x="739" y="3325"/>
                    </a:lnTo>
                    <a:lnTo>
                      <a:pt x="711" y="3335"/>
                    </a:lnTo>
                    <a:lnTo>
                      <a:pt x="683" y="3344"/>
                    </a:lnTo>
                    <a:lnTo>
                      <a:pt x="627" y="3365"/>
                    </a:lnTo>
                    <a:lnTo>
                      <a:pt x="573" y="3387"/>
                    </a:lnTo>
                    <a:lnTo>
                      <a:pt x="519" y="3412"/>
                    </a:lnTo>
                    <a:lnTo>
                      <a:pt x="468" y="3436"/>
                    </a:lnTo>
                    <a:lnTo>
                      <a:pt x="370" y="3486"/>
                    </a:lnTo>
                    <a:lnTo>
                      <a:pt x="280" y="3534"/>
                    </a:lnTo>
                    <a:lnTo>
                      <a:pt x="239" y="3556"/>
                    </a:lnTo>
                    <a:lnTo>
                      <a:pt x="199" y="3577"/>
                    </a:lnTo>
                    <a:lnTo>
                      <a:pt x="163" y="3594"/>
                    </a:lnTo>
                    <a:lnTo>
                      <a:pt x="129" y="3608"/>
                    </a:lnTo>
                    <a:lnTo>
                      <a:pt x="120" y="3612"/>
                    </a:lnTo>
                    <a:lnTo>
                      <a:pt x="110" y="3613"/>
                    </a:lnTo>
                    <a:lnTo>
                      <a:pt x="102" y="3614"/>
                    </a:lnTo>
                    <a:lnTo>
                      <a:pt x="93" y="3613"/>
                    </a:lnTo>
                    <a:lnTo>
                      <a:pt x="85" y="3612"/>
                    </a:lnTo>
                    <a:lnTo>
                      <a:pt x="75" y="3610"/>
                    </a:lnTo>
                    <a:lnTo>
                      <a:pt x="67" y="3605"/>
                    </a:lnTo>
                    <a:lnTo>
                      <a:pt x="59" y="3600"/>
                    </a:lnTo>
                    <a:lnTo>
                      <a:pt x="51" y="3596"/>
                    </a:lnTo>
                    <a:lnTo>
                      <a:pt x="43" y="3589"/>
                    </a:lnTo>
                    <a:lnTo>
                      <a:pt x="36" y="3582"/>
                    </a:lnTo>
                    <a:lnTo>
                      <a:pt x="28" y="3573"/>
                    </a:lnTo>
                    <a:lnTo>
                      <a:pt x="14" y="3555"/>
                    </a:lnTo>
                    <a:lnTo>
                      <a:pt x="0" y="3534"/>
                    </a:lnTo>
                    <a:lnTo>
                      <a:pt x="80" y="3495"/>
                    </a:lnTo>
                    <a:lnTo>
                      <a:pt x="173" y="3454"/>
                    </a:lnTo>
                    <a:lnTo>
                      <a:pt x="276" y="3408"/>
                    </a:lnTo>
                    <a:lnTo>
                      <a:pt x="382" y="3364"/>
                    </a:lnTo>
                    <a:lnTo>
                      <a:pt x="434" y="3342"/>
                    </a:lnTo>
                    <a:lnTo>
                      <a:pt x="486" y="3322"/>
                    </a:lnTo>
                    <a:lnTo>
                      <a:pt x="536" y="3302"/>
                    </a:lnTo>
                    <a:lnTo>
                      <a:pt x="584" y="3285"/>
                    </a:lnTo>
                    <a:lnTo>
                      <a:pt x="629" y="3270"/>
                    </a:lnTo>
                    <a:lnTo>
                      <a:pt x="670" y="3257"/>
                    </a:lnTo>
                    <a:lnTo>
                      <a:pt x="707" y="3246"/>
                    </a:lnTo>
                    <a:lnTo>
                      <a:pt x="739" y="3238"/>
                    </a:lnTo>
                    <a:lnTo>
                      <a:pt x="760" y="3235"/>
                    </a:lnTo>
                    <a:lnTo>
                      <a:pt x="782" y="3232"/>
                    </a:lnTo>
                    <a:lnTo>
                      <a:pt x="806" y="3230"/>
                    </a:lnTo>
                    <a:lnTo>
                      <a:pt x="832" y="3229"/>
                    </a:lnTo>
                    <a:lnTo>
                      <a:pt x="859" y="3228"/>
                    </a:lnTo>
                    <a:lnTo>
                      <a:pt x="887" y="3229"/>
                    </a:lnTo>
                    <a:lnTo>
                      <a:pt x="917" y="3229"/>
                    </a:lnTo>
                    <a:lnTo>
                      <a:pt x="947" y="3230"/>
                    </a:lnTo>
                    <a:lnTo>
                      <a:pt x="1010" y="3235"/>
                    </a:lnTo>
                    <a:lnTo>
                      <a:pt x="1074" y="3240"/>
                    </a:lnTo>
                    <a:lnTo>
                      <a:pt x="1141" y="3247"/>
                    </a:lnTo>
                    <a:lnTo>
                      <a:pt x="1206" y="3256"/>
                    </a:lnTo>
                    <a:lnTo>
                      <a:pt x="1270" y="3265"/>
                    </a:lnTo>
                    <a:lnTo>
                      <a:pt x="1331" y="3274"/>
                    </a:lnTo>
                    <a:lnTo>
                      <a:pt x="1388" y="3284"/>
                    </a:lnTo>
                    <a:lnTo>
                      <a:pt x="1440" y="3292"/>
                    </a:lnTo>
                    <a:lnTo>
                      <a:pt x="1486" y="3300"/>
                    </a:lnTo>
                    <a:lnTo>
                      <a:pt x="1523" y="3306"/>
                    </a:lnTo>
                    <a:lnTo>
                      <a:pt x="1552" y="3310"/>
                    </a:lnTo>
                    <a:lnTo>
                      <a:pt x="1572" y="3314"/>
                    </a:lnTo>
                    <a:lnTo>
                      <a:pt x="1584" y="3316"/>
                    </a:lnTo>
                    <a:lnTo>
                      <a:pt x="1598" y="3321"/>
                    </a:lnTo>
                    <a:lnTo>
                      <a:pt x="1611" y="3328"/>
                    </a:lnTo>
                    <a:lnTo>
                      <a:pt x="1628" y="3337"/>
                    </a:lnTo>
                    <a:lnTo>
                      <a:pt x="1660" y="3357"/>
                    </a:lnTo>
                    <a:lnTo>
                      <a:pt x="1697" y="3380"/>
                    </a:lnTo>
                    <a:lnTo>
                      <a:pt x="1734" y="3403"/>
                    </a:lnTo>
                    <a:lnTo>
                      <a:pt x="1771" y="3424"/>
                    </a:lnTo>
                    <a:lnTo>
                      <a:pt x="1790" y="3434"/>
                    </a:lnTo>
                    <a:lnTo>
                      <a:pt x="1807" y="3441"/>
                    </a:lnTo>
                    <a:lnTo>
                      <a:pt x="1825" y="3447"/>
                    </a:lnTo>
                    <a:lnTo>
                      <a:pt x="1842" y="3450"/>
                    </a:lnTo>
                    <a:close/>
                    <a:moveTo>
                      <a:pt x="2736" y="2838"/>
                    </a:moveTo>
                    <a:lnTo>
                      <a:pt x="2740" y="2848"/>
                    </a:lnTo>
                    <a:lnTo>
                      <a:pt x="2742" y="2856"/>
                    </a:lnTo>
                    <a:lnTo>
                      <a:pt x="2743" y="2864"/>
                    </a:lnTo>
                    <a:lnTo>
                      <a:pt x="2741" y="2871"/>
                    </a:lnTo>
                    <a:lnTo>
                      <a:pt x="2739" y="2876"/>
                    </a:lnTo>
                    <a:lnTo>
                      <a:pt x="2734" y="2881"/>
                    </a:lnTo>
                    <a:lnTo>
                      <a:pt x="2727" y="2883"/>
                    </a:lnTo>
                    <a:lnTo>
                      <a:pt x="2718" y="2885"/>
                    </a:lnTo>
                    <a:lnTo>
                      <a:pt x="2709" y="2884"/>
                    </a:lnTo>
                    <a:lnTo>
                      <a:pt x="2697" y="2883"/>
                    </a:lnTo>
                    <a:lnTo>
                      <a:pt x="2681" y="2882"/>
                    </a:lnTo>
                    <a:lnTo>
                      <a:pt x="2663" y="2878"/>
                    </a:lnTo>
                    <a:lnTo>
                      <a:pt x="2618" y="2869"/>
                    </a:lnTo>
                    <a:lnTo>
                      <a:pt x="2564" y="2857"/>
                    </a:lnTo>
                    <a:lnTo>
                      <a:pt x="2502" y="2845"/>
                    </a:lnTo>
                    <a:lnTo>
                      <a:pt x="2434" y="2829"/>
                    </a:lnTo>
                    <a:lnTo>
                      <a:pt x="2361" y="2813"/>
                    </a:lnTo>
                    <a:lnTo>
                      <a:pt x="2285" y="2797"/>
                    </a:lnTo>
                    <a:lnTo>
                      <a:pt x="2207" y="2782"/>
                    </a:lnTo>
                    <a:lnTo>
                      <a:pt x="2129" y="2768"/>
                    </a:lnTo>
                    <a:lnTo>
                      <a:pt x="2052" y="2756"/>
                    </a:lnTo>
                    <a:lnTo>
                      <a:pt x="1977" y="2747"/>
                    </a:lnTo>
                    <a:lnTo>
                      <a:pt x="1942" y="2742"/>
                    </a:lnTo>
                    <a:lnTo>
                      <a:pt x="1908" y="2740"/>
                    </a:lnTo>
                    <a:lnTo>
                      <a:pt x="1875" y="2739"/>
                    </a:lnTo>
                    <a:lnTo>
                      <a:pt x="1843" y="2737"/>
                    </a:lnTo>
                    <a:lnTo>
                      <a:pt x="1813" y="2739"/>
                    </a:lnTo>
                    <a:lnTo>
                      <a:pt x="1786" y="2740"/>
                    </a:lnTo>
                    <a:lnTo>
                      <a:pt x="1761" y="2743"/>
                    </a:lnTo>
                    <a:lnTo>
                      <a:pt x="1737" y="2748"/>
                    </a:lnTo>
                    <a:lnTo>
                      <a:pt x="1715" y="2754"/>
                    </a:lnTo>
                    <a:lnTo>
                      <a:pt x="1692" y="2761"/>
                    </a:lnTo>
                    <a:lnTo>
                      <a:pt x="1669" y="2769"/>
                    </a:lnTo>
                    <a:lnTo>
                      <a:pt x="1645" y="2777"/>
                    </a:lnTo>
                    <a:lnTo>
                      <a:pt x="1598" y="2796"/>
                    </a:lnTo>
                    <a:lnTo>
                      <a:pt x="1549" y="2818"/>
                    </a:lnTo>
                    <a:lnTo>
                      <a:pt x="1501" y="2841"/>
                    </a:lnTo>
                    <a:lnTo>
                      <a:pt x="1453" y="2866"/>
                    </a:lnTo>
                    <a:lnTo>
                      <a:pt x="1408" y="2891"/>
                    </a:lnTo>
                    <a:lnTo>
                      <a:pt x="1366" y="2916"/>
                    </a:lnTo>
                    <a:lnTo>
                      <a:pt x="1326" y="2941"/>
                    </a:lnTo>
                    <a:lnTo>
                      <a:pt x="1291" y="2964"/>
                    </a:lnTo>
                    <a:lnTo>
                      <a:pt x="1260" y="2987"/>
                    </a:lnTo>
                    <a:lnTo>
                      <a:pt x="1235" y="3006"/>
                    </a:lnTo>
                    <a:lnTo>
                      <a:pt x="1225" y="3015"/>
                    </a:lnTo>
                    <a:lnTo>
                      <a:pt x="1216" y="3023"/>
                    </a:lnTo>
                    <a:lnTo>
                      <a:pt x="1211" y="3030"/>
                    </a:lnTo>
                    <a:lnTo>
                      <a:pt x="1206" y="3036"/>
                    </a:lnTo>
                    <a:lnTo>
                      <a:pt x="1202" y="3041"/>
                    </a:lnTo>
                    <a:lnTo>
                      <a:pt x="1201" y="3045"/>
                    </a:lnTo>
                    <a:lnTo>
                      <a:pt x="1204" y="3048"/>
                    </a:lnTo>
                    <a:lnTo>
                      <a:pt x="1207" y="3049"/>
                    </a:lnTo>
                    <a:lnTo>
                      <a:pt x="1194" y="3048"/>
                    </a:lnTo>
                    <a:lnTo>
                      <a:pt x="1181" y="3046"/>
                    </a:lnTo>
                    <a:lnTo>
                      <a:pt x="1170" y="3044"/>
                    </a:lnTo>
                    <a:lnTo>
                      <a:pt x="1158" y="3040"/>
                    </a:lnTo>
                    <a:lnTo>
                      <a:pt x="1146" y="3037"/>
                    </a:lnTo>
                    <a:lnTo>
                      <a:pt x="1137" y="3033"/>
                    </a:lnTo>
                    <a:lnTo>
                      <a:pt x="1128" y="3029"/>
                    </a:lnTo>
                    <a:lnTo>
                      <a:pt x="1120" y="3023"/>
                    </a:lnTo>
                    <a:lnTo>
                      <a:pt x="1113" y="3018"/>
                    </a:lnTo>
                    <a:lnTo>
                      <a:pt x="1107" y="3012"/>
                    </a:lnTo>
                    <a:lnTo>
                      <a:pt x="1102" y="3006"/>
                    </a:lnTo>
                    <a:lnTo>
                      <a:pt x="1100" y="2999"/>
                    </a:lnTo>
                    <a:lnTo>
                      <a:pt x="1099" y="2994"/>
                    </a:lnTo>
                    <a:lnTo>
                      <a:pt x="1100" y="2987"/>
                    </a:lnTo>
                    <a:lnTo>
                      <a:pt x="1102" y="2980"/>
                    </a:lnTo>
                    <a:lnTo>
                      <a:pt x="1107" y="2971"/>
                    </a:lnTo>
                    <a:lnTo>
                      <a:pt x="1117" y="2962"/>
                    </a:lnTo>
                    <a:lnTo>
                      <a:pt x="1137" y="2948"/>
                    </a:lnTo>
                    <a:lnTo>
                      <a:pt x="1163" y="2931"/>
                    </a:lnTo>
                    <a:lnTo>
                      <a:pt x="1197" y="2910"/>
                    </a:lnTo>
                    <a:lnTo>
                      <a:pt x="1236" y="2888"/>
                    </a:lnTo>
                    <a:lnTo>
                      <a:pt x="1279" y="2862"/>
                    </a:lnTo>
                    <a:lnTo>
                      <a:pt x="1327" y="2836"/>
                    </a:lnTo>
                    <a:lnTo>
                      <a:pt x="1377" y="2811"/>
                    </a:lnTo>
                    <a:lnTo>
                      <a:pt x="1430" y="2785"/>
                    </a:lnTo>
                    <a:lnTo>
                      <a:pt x="1483" y="2760"/>
                    </a:lnTo>
                    <a:lnTo>
                      <a:pt x="1536" y="2735"/>
                    </a:lnTo>
                    <a:lnTo>
                      <a:pt x="1588" y="2714"/>
                    </a:lnTo>
                    <a:lnTo>
                      <a:pt x="1637" y="2694"/>
                    </a:lnTo>
                    <a:lnTo>
                      <a:pt x="1685" y="2678"/>
                    </a:lnTo>
                    <a:lnTo>
                      <a:pt x="1707" y="2672"/>
                    </a:lnTo>
                    <a:lnTo>
                      <a:pt x="1728" y="2666"/>
                    </a:lnTo>
                    <a:lnTo>
                      <a:pt x="1748" y="2662"/>
                    </a:lnTo>
                    <a:lnTo>
                      <a:pt x="1765" y="2658"/>
                    </a:lnTo>
                    <a:lnTo>
                      <a:pt x="1784" y="2656"/>
                    </a:lnTo>
                    <a:lnTo>
                      <a:pt x="1805" y="2655"/>
                    </a:lnTo>
                    <a:lnTo>
                      <a:pt x="1827" y="2655"/>
                    </a:lnTo>
                    <a:lnTo>
                      <a:pt x="1850" y="2656"/>
                    </a:lnTo>
                    <a:lnTo>
                      <a:pt x="1876" y="2657"/>
                    </a:lnTo>
                    <a:lnTo>
                      <a:pt x="1903" y="2659"/>
                    </a:lnTo>
                    <a:lnTo>
                      <a:pt x="1930" y="2663"/>
                    </a:lnTo>
                    <a:lnTo>
                      <a:pt x="1959" y="2666"/>
                    </a:lnTo>
                    <a:lnTo>
                      <a:pt x="2019" y="2677"/>
                    </a:lnTo>
                    <a:lnTo>
                      <a:pt x="2081" y="2689"/>
                    </a:lnTo>
                    <a:lnTo>
                      <a:pt x="2145" y="2701"/>
                    </a:lnTo>
                    <a:lnTo>
                      <a:pt x="2211" y="2715"/>
                    </a:lnTo>
                    <a:lnTo>
                      <a:pt x="2273" y="2730"/>
                    </a:lnTo>
                    <a:lnTo>
                      <a:pt x="2336" y="2746"/>
                    </a:lnTo>
                    <a:lnTo>
                      <a:pt x="2395" y="2761"/>
                    </a:lnTo>
                    <a:lnTo>
                      <a:pt x="2451" y="2775"/>
                    </a:lnTo>
                    <a:lnTo>
                      <a:pt x="2501" y="2788"/>
                    </a:lnTo>
                    <a:lnTo>
                      <a:pt x="2544" y="2799"/>
                    </a:lnTo>
                    <a:lnTo>
                      <a:pt x="2581" y="2808"/>
                    </a:lnTo>
                    <a:lnTo>
                      <a:pt x="2609" y="2815"/>
                    </a:lnTo>
                    <a:lnTo>
                      <a:pt x="2644" y="2822"/>
                    </a:lnTo>
                    <a:lnTo>
                      <a:pt x="2677" y="2828"/>
                    </a:lnTo>
                    <a:lnTo>
                      <a:pt x="2708" y="2834"/>
                    </a:lnTo>
                    <a:lnTo>
                      <a:pt x="2736" y="2838"/>
                    </a:lnTo>
                    <a:close/>
                    <a:moveTo>
                      <a:pt x="1806" y="2503"/>
                    </a:moveTo>
                    <a:lnTo>
                      <a:pt x="1810" y="2502"/>
                    </a:lnTo>
                    <a:lnTo>
                      <a:pt x="1806" y="2503"/>
                    </a:lnTo>
                    <a:close/>
                    <a:moveTo>
                      <a:pt x="2476" y="5"/>
                    </a:moveTo>
                    <a:lnTo>
                      <a:pt x="2482" y="2"/>
                    </a:lnTo>
                    <a:lnTo>
                      <a:pt x="2489" y="1"/>
                    </a:lnTo>
                    <a:lnTo>
                      <a:pt x="2495" y="0"/>
                    </a:lnTo>
                    <a:lnTo>
                      <a:pt x="2502" y="0"/>
                    </a:lnTo>
                    <a:lnTo>
                      <a:pt x="2509" y="1"/>
                    </a:lnTo>
                    <a:lnTo>
                      <a:pt x="2516" y="3"/>
                    </a:lnTo>
                    <a:lnTo>
                      <a:pt x="2524" y="7"/>
                    </a:lnTo>
                    <a:lnTo>
                      <a:pt x="2531" y="10"/>
                    </a:lnTo>
                    <a:lnTo>
                      <a:pt x="2539" y="15"/>
                    </a:lnTo>
                    <a:lnTo>
                      <a:pt x="2546" y="20"/>
                    </a:lnTo>
                    <a:lnTo>
                      <a:pt x="2554" y="27"/>
                    </a:lnTo>
                    <a:lnTo>
                      <a:pt x="2563" y="34"/>
                    </a:lnTo>
                    <a:lnTo>
                      <a:pt x="2578" y="49"/>
                    </a:lnTo>
                    <a:lnTo>
                      <a:pt x="2593" y="68"/>
                    </a:lnTo>
                    <a:lnTo>
                      <a:pt x="2665" y="177"/>
                    </a:lnTo>
                    <a:lnTo>
                      <a:pt x="2723" y="286"/>
                    </a:lnTo>
                    <a:lnTo>
                      <a:pt x="2770" y="396"/>
                    </a:lnTo>
                    <a:lnTo>
                      <a:pt x="2803" y="505"/>
                    </a:lnTo>
                    <a:lnTo>
                      <a:pt x="2825" y="615"/>
                    </a:lnTo>
                    <a:lnTo>
                      <a:pt x="2836" y="724"/>
                    </a:lnTo>
                    <a:lnTo>
                      <a:pt x="2836" y="831"/>
                    </a:lnTo>
                    <a:lnTo>
                      <a:pt x="2828" y="938"/>
                    </a:lnTo>
                    <a:lnTo>
                      <a:pt x="2811" y="1043"/>
                    </a:lnTo>
                    <a:lnTo>
                      <a:pt x="2786" y="1147"/>
                    </a:lnTo>
                    <a:lnTo>
                      <a:pt x="2755" y="1249"/>
                    </a:lnTo>
                    <a:lnTo>
                      <a:pt x="2716" y="1348"/>
                    </a:lnTo>
                    <a:lnTo>
                      <a:pt x="2673" y="1446"/>
                    </a:lnTo>
                    <a:lnTo>
                      <a:pt x="2624" y="1540"/>
                    </a:lnTo>
                    <a:lnTo>
                      <a:pt x="2572" y="1632"/>
                    </a:lnTo>
                    <a:lnTo>
                      <a:pt x="2517" y="1721"/>
                    </a:lnTo>
                    <a:lnTo>
                      <a:pt x="2459" y="1807"/>
                    </a:lnTo>
                    <a:lnTo>
                      <a:pt x="2399" y="1889"/>
                    </a:lnTo>
                    <a:lnTo>
                      <a:pt x="2338" y="1965"/>
                    </a:lnTo>
                    <a:lnTo>
                      <a:pt x="2277" y="2040"/>
                    </a:lnTo>
                    <a:lnTo>
                      <a:pt x="2216" y="2109"/>
                    </a:lnTo>
                    <a:lnTo>
                      <a:pt x="2158" y="2173"/>
                    </a:lnTo>
                    <a:lnTo>
                      <a:pt x="2101" y="2232"/>
                    </a:lnTo>
                    <a:lnTo>
                      <a:pt x="2046" y="2287"/>
                    </a:lnTo>
                    <a:lnTo>
                      <a:pt x="1996" y="2336"/>
                    </a:lnTo>
                    <a:lnTo>
                      <a:pt x="1949" y="2379"/>
                    </a:lnTo>
                    <a:lnTo>
                      <a:pt x="1909" y="2416"/>
                    </a:lnTo>
                    <a:lnTo>
                      <a:pt x="1873" y="2446"/>
                    </a:lnTo>
                    <a:lnTo>
                      <a:pt x="1824" y="2488"/>
                    </a:lnTo>
                    <a:lnTo>
                      <a:pt x="1806" y="2503"/>
                    </a:lnTo>
                    <a:lnTo>
                      <a:pt x="1792" y="2502"/>
                    </a:lnTo>
                    <a:lnTo>
                      <a:pt x="1765" y="2499"/>
                    </a:lnTo>
                    <a:lnTo>
                      <a:pt x="1758" y="2496"/>
                    </a:lnTo>
                    <a:lnTo>
                      <a:pt x="1751" y="2494"/>
                    </a:lnTo>
                    <a:lnTo>
                      <a:pt x="1746" y="2492"/>
                    </a:lnTo>
                    <a:lnTo>
                      <a:pt x="1741" y="2488"/>
                    </a:lnTo>
                    <a:lnTo>
                      <a:pt x="1737" y="2485"/>
                    </a:lnTo>
                    <a:lnTo>
                      <a:pt x="1735" y="2481"/>
                    </a:lnTo>
                    <a:lnTo>
                      <a:pt x="1735" y="2475"/>
                    </a:lnTo>
                    <a:lnTo>
                      <a:pt x="1737" y="2471"/>
                    </a:lnTo>
                    <a:lnTo>
                      <a:pt x="1746" y="2460"/>
                    </a:lnTo>
                    <a:lnTo>
                      <a:pt x="1765" y="2442"/>
                    </a:lnTo>
                    <a:lnTo>
                      <a:pt x="1793" y="2416"/>
                    </a:lnTo>
                    <a:lnTo>
                      <a:pt x="1829" y="2382"/>
                    </a:lnTo>
                    <a:lnTo>
                      <a:pt x="1871" y="2343"/>
                    </a:lnTo>
                    <a:lnTo>
                      <a:pt x="1920" y="2296"/>
                    </a:lnTo>
                    <a:lnTo>
                      <a:pt x="1974" y="2245"/>
                    </a:lnTo>
                    <a:lnTo>
                      <a:pt x="2030" y="2189"/>
                    </a:lnTo>
                    <a:lnTo>
                      <a:pt x="2089" y="2127"/>
                    </a:lnTo>
                    <a:lnTo>
                      <a:pt x="2150" y="2062"/>
                    </a:lnTo>
                    <a:lnTo>
                      <a:pt x="2179" y="2028"/>
                    </a:lnTo>
                    <a:lnTo>
                      <a:pt x="2209" y="1995"/>
                    </a:lnTo>
                    <a:lnTo>
                      <a:pt x="2240" y="1958"/>
                    </a:lnTo>
                    <a:lnTo>
                      <a:pt x="2269" y="1922"/>
                    </a:lnTo>
                    <a:lnTo>
                      <a:pt x="2298" y="1886"/>
                    </a:lnTo>
                    <a:lnTo>
                      <a:pt x="2326" y="1849"/>
                    </a:lnTo>
                    <a:lnTo>
                      <a:pt x="2354" y="1812"/>
                    </a:lnTo>
                    <a:lnTo>
                      <a:pt x="2380" y="1773"/>
                    </a:lnTo>
                    <a:lnTo>
                      <a:pt x="2405" y="1736"/>
                    </a:lnTo>
                    <a:lnTo>
                      <a:pt x="2430" y="1698"/>
                    </a:lnTo>
                    <a:lnTo>
                      <a:pt x="2452" y="1658"/>
                    </a:lnTo>
                    <a:lnTo>
                      <a:pt x="2473" y="1620"/>
                    </a:lnTo>
                    <a:lnTo>
                      <a:pt x="2511" y="1544"/>
                    </a:lnTo>
                    <a:lnTo>
                      <a:pt x="2546" y="1472"/>
                    </a:lnTo>
                    <a:lnTo>
                      <a:pt x="2579" y="1402"/>
                    </a:lnTo>
                    <a:lnTo>
                      <a:pt x="2607" y="1336"/>
                    </a:lnTo>
                    <a:lnTo>
                      <a:pt x="2631" y="1271"/>
                    </a:lnTo>
                    <a:lnTo>
                      <a:pt x="2653" y="1211"/>
                    </a:lnTo>
                    <a:lnTo>
                      <a:pt x="2672" y="1152"/>
                    </a:lnTo>
                    <a:lnTo>
                      <a:pt x="2688" y="1095"/>
                    </a:lnTo>
                    <a:lnTo>
                      <a:pt x="2702" y="1040"/>
                    </a:lnTo>
                    <a:lnTo>
                      <a:pt x="2714" y="987"/>
                    </a:lnTo>
                    <a:lnTo>
                      <a:pt x="2722" y="935"/>
                    </a:lnTo>
                    <a:lnTo>
                      <a:pt x="2729" y="885"/>
                    </a:lnTo>
                    <a:lnTo>
                      <a:pt x="2734" y="836"/>
                    </a:lnTo>
                    <a:lnTo>
                      <a:pt x="2737" y="787"/>
                    </a:lnTo>
                    <a:lnTo>
                      <a:pt x="2739" y="739"/>
                    </a:lnTo>
                    <a:lnTo>
                      <a:pt x="2739" y="693"/>
                    </a:lnTo>
                    <a:lnTo>
                      <a:pt x="2737" y="670"/>
                    </a:lnTo>
                    <a:lnTo>
                      <a:pt x="2735" y="645"/>
                    </a:lnTo>
                    <a:lnTo>
                      <a:pt x="2733" y="621"/>
                    </a:lnTo>
                    <a:lnTo>
                      <a:pt x="2730" y="596"/>
                    </a:lnTo>
                    <a:lnTo>
                      <a:pt x="2721" y="546"/>
                    </a:lnTo>
                    <a:lnTo>
                      <a:pt x="2711" y="496"/>
                    </a:lnTo>
                    <a:lnTo>
                      <a:pt x="2699" y="446"/>
                    </a:lnTo>
                    <a:lnTo>
                      <a:pt x="2685" y="397"/>
                    </a:lnTo>
                    <a:lnTo>
                      <a:pt x="2670" y="349"/>
                    </a:lnTo>
                    <a:lnTo>
                      <a:pt x="2653" y="304"/>
                    </a:lnTo>
                    <a:lnTo>
                      <a:pt x="2636" y="260"/>
                    </a:lnTo>
                    <a:lnTo>
                      <a:pt x="2620" y="219"/>
                    </a:lnTo>
                    <a:lnTo>
                      <a:pt x="2602" y="182"/>
                    </a:lnTo>
                    <a:lnTo>
                      <a:pt x="2586" y="148"/>
                    </a:lnTo>
                    <a:lnTo>
                      <a:pt x="2571" y="118"/>
                    </a:lnTo>
                    <a:lnTo>
                      <a:pt x="2556" y="93"/>
                    </a:lnTo>
                    <a:lnTo>
                      <a:pt x="2543" y="75"/>
                    </a:lnTo>
                    <a:lnTo>
                      <a:pt x="2531" y="61"/>
                    </a:lnTo>
                    <a:lnTo>
                      <a:pt x="2516" y="44"/>
                    </a:lnTo>
                    <a:lnTo>
                      <a:pt x="2502" y="30"/>
                    </a:lnTo>
                    <a:lnTo>
                      <a:pt x="2488" y="17"/>
                    </a:lnTo>
                    <a:lnTo>
                      <a:pt x="2476" y="5"/>
                    </a:lnTo>
                    <a:close/>
                  </a:path>
                </a:pathLst>
              </a:custGeom>
              <a:solidFill>
                <a:srgbClr val="844B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7" name="Freeform 46">
                <a:extLst>
                  <a:ext uri="{FF2B5EF4-FFF2-40B4-BE49-F238E27FC236}">
                    <a16:creationId xmlns:a16="http://schemas.microsoft.com/office/drawing/2014/main" xmlns="" id="{7CD66C94-9C34-4D99-8F47-DF6CBC9B50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2288" y="3081338"/>
                <a:ext cx="411163" cy="168275"/>
              </a:xfrm>
              <a:custGeom>
                <a:avLst/>
                <a:gdLst>
                  <a:gd name="T0" fmla="*/ 1806 w 1813"/>
                  <a:gd name="T1" fmla="*/ 365 h 746"/>
                  <a:gd name="T2" fmla="*/ 1764 w 1813"/>
                  <a:gd name="T3" fmla="*/ 315 h 746"/>
                  <a:gd name="T4" fmla="*/ 1714 w 1813"/>
                  <a:gd name="T5" fmla="*/ 266 h 746"/>
                  <a:gd name="T6" fmla="*/ 1663 w 1813"/>
                  <a:gd name="T7" fmla="*/ 224 h 746"/>
                  <a:gd name="T8" fmla="*/ 1622 w 1813"/>
                  <a:gd name="T9" fmla="*/ 195 h 746"/>
                  <a:gd name="T10" fmla="*/ 1576 w 1813"/>
                  <a:gd name="T11" fmla="*/ 166 h 746"/>
                  <a:gd name="T12" fmla="*/ 1523 w 1813"/>
                  <a:gd name="T13" fmla="*/ 137 h 746"/>
                  <a:gd name="T14" fmla="*/ 1466 w 1813"/>
                  <a:gd name="T15" fmla="*/ 109 h 746"/>
                  <a:gd name="T16" fmla="*/ 1401 w 1813"/>
                  <a:gd name="T17" fmla="*/ 82 h 746"/>
                  <a:gd name="T18" fmla="*/ 1331 w 1813"/>
                  <a:gd name="T19" fmla="*/ 58 h 746"/>
                  <a:gd name="T20" fmla="*/ 1253 w 1813"/>
                  <a:gd name="T21" fmla="*/ 36 h 746"/>
                  <a:gd name="T22" fmla="*/ 1169 w 1813"/>
                  <a:gd name="T23" fmla="*/ 18 h 746"/>
                  <a:gd name="T24" fmla="*/ 1078 w 1813"/>
                  <a:gd name="T25" fmla="*/ 7 h 746"/>
                  <a:gd name="T26" fmla="*/ 982 w 1813"/>
                  <a:gd name="T27" fmla="*/ 1 h 746"/>
                  <a:gd name="T28" fmla="*/ 883 w 1813"/>
                  <a:gd name="T29" fmla="*/ 0 h 746"/>
                  <a:gd name="T30" fmla="*/ 783 w 1813"/>
                  <a:gd name="T31" fmla="*/ 4 h 746"/>
                  <a:gd name="T32" fmla="*/ 682 w 1813"/>
                  <a:gd name="T33" fmla="*/ 13 h 746"/>
                  <a:gd name="T34" fmla="*/ 581 w 1813"/>
                  <a:gd name="T35" fmla="*/ 23 h 746"/>
                  <a:gd name="T36" fmla="*/ 485 w 1813"/>
                  <a:gd name="T37" fmla="*/ 36 h 746"/>
                  <a:gd name="T38" fmla="*/ 348 w 1813"/>
                  <a:gd name="T39" fmla="*/ 58 h 746"/>
                  <a:gd name="T40" fmla="*/ 191 w 1813"/>
                  <a:gd name="T41" fmla="*/ 89 h 746"/>
                  <a:gd name="T42" fmla="*/ 73 w 1813"/>
                  <a:gd name="T43" fmla="*/ 116 h 746"/>
                  <a:gd name="T44" fmla="*/ 8 w 1813"/>
                  <a:gd name="T45" fmla="*/ 131 h 746"/>
                  <a:gd name="T46" fmla="*/ 10 w 1813"/>
                  <a:gd name="T47" fmla="*/ 150 h 746"/>
                  <a:gd name="T48" fmla="*/ 67 w 1813"/>
                  <a:gd name="T49" fmla="*/ 224 h 746"/>
                  <a:gd name="T50" fmla="*/ 130 w 1813"/>
                  <a:gd name="T51" fmla="*/ 298 h 746"/>
                  <a:gd name="T52" fmla="*/ 192 w 1813"/>
                  <a:gd name="T53" fmla="*/ 361 h 746"/>
                  <a:gd name="T54" fmla="*/ 239 w 1813"/>
                  <a:gd name="T55" fmla="*/ 405 h 746"/>
                  <a:gd name="T56" fmla="*/ 291 w 1813"/>
                  <a:gd name="T57" fmla="*/ 449 h 746"/>
                  <a:gd name="T58" fmla="*/ 348 w 1813"/>
                  <a:gd name="T59" fmla="*/ 495 h 746"/>
                  <a:gd name="T60" fmla="*/ 410 w 1813"/>
                  <a:gd name="T61" fmla="*/ 538 h 746"/>
                  <a:gd name="T62" fmla="*/ 476 w 1813"/>
                  <a:gd name="T63" fmla="*/ 580 h 746"/>
                  <a:gd name="T64" fmla="*/ 549 w 1813"/>
                  <a:gd name="T65" fmla="*/ 619 h 746"/>
                  <a:gd name="T66" fmla="*/ 624 w 1813"/>
                  <a:gd name="T67" fmla="*/ 655 h 746"/>
                  <a:gd name="T68" fmla="*/ 705 w 1813"/>
                  <a:gd name="T69" fmla="*/ 687 h 746"/>
                  <a:gd name="T70" fmla="*/ 788 w 1813"/>
                  <a:gd name="T71" fmla="*/ 711 h 746"/>
                  <a:gd name="T72" fmla="*/ 873 w 1813"/>
                  <a:gd name="T73" fmla="*/ 729 h 746"/>
                  <a:gd name="T74" fmla="*/ 957 w 1813"/>
                  <a:gd name="T75" fmla="*/ 739 h 746"/>
                  <a:gd name="T76" fmla="*/ 1041 w 1813"/>
                  <a:gd name="T77" fmla="*/ 745 h 746"/>
                  <a:gd name="T78" fmla="*/ 1123 w 1813"/>
                  <a:gd name="T79" fmla="*/ 746 h 746"/>
                  <a:gd name="T80" fmla="*/ 1203 w 1813"/>
                  <a:gd name="T81" fmla="*/ 743 h 746"/>
                  <a:gd name="T82" fmla="*/ 1278 w 1813"/>
                  <a:gd name="T83" fmla="*/ 736 h 746"/>
                  <a:gd name="T84" fmla="*/ 1384 w 1813"/>
                  <a:gd name="T85" fmla="*/ 722 h 746"/>
                  <a:gd name="T86" fmla="*/ 1502 w 1813"/>
                  <a:gd name="T87" fmla="*/ 700 h 746"/>
                  <a:gd name="T88" fmla="*/ 1590 w 1813"/>
                  <a:gd name="T89" fmla="*/ 679 h 746"/>
                  <a:gd name="T90" fmla="*/ 1636 w 1813"/>
                  <a:gd name="T91" fmla="*/ 666 h 746"/>
                  <a:gd name="T92" fmla="*/ 1813 w 1813"/>
                  <a:gd name="T93" fmla="*/ 376 h 7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813" h="746">
                    <a:moveTo>
                      <a:pt x="1813" y="376"/>
                    </a:moveTo>
                    <a:lnTo>
                      <a:pt x="1806" y="365"/>
                    </a:lnTo>
                    <a:lnTo>
                      <a:pt x="1783" y="335"/>
                    </a:lnTo>
                    <a:lnTo>
                      <a:pt x="1764" y="315"/>
                    </a:lnTo>
                    <a:lnTo>
                      <a:pt x="1741" y="292"/>
                    </a:lnTo>
                    <a:lnTo>
                      <a:pt x="1714" y="266"/>
                    </a:lnTo>
                    <a:lnTo>
                      <a:pt x="1680" y="238"/>
                    </a:lnTo>
                    <a:lnTo>
                      <a:pt x="1663" y="224"/>
                    </a:lnTo>
                    <a:lnTo>
                      <a:pt x="1643" y="209"/>
                    </a:lnTo>
                    <a:lnTo>
                      <a:pt x="1622" y="195"/>
                    </a:lnTo>
                    <a:lnTo>
                      <a:pt x="1600" y="180"/>
                    </a:lnTo>
                    <a:lnTo>
                      <a:pt x="1576" y="166"/>
                    </a:lnTo>
                    <a:lnTo>
                      <a:pt x="1550" y="151"/>
                    </a:lnTo>
                    <a:lnTo>
                      <a:pt x="1523" y="137"/>
                    </a:lnTo>
                    <a:lnTo>
                      <a:pt x="1495" y="123"/>
                    </a:lnTo>
                    <a:lnTo>
                      <a:pt x="1466" y="109"/>
                    </a:lnTo>
                    <a:lnTo>
                      <a:pt x="1435" y="95"/>
                    </a:lnTo>
                    <a:lnTo>
                      <a:pt x="1401" y="82"/>
                    </a:lnTo>
                    <a:lnTo>
                      <a:pt x="1367" y="70"/>
                    </a:lnTo>
                    <a:lnTo>
                      <a:pt x="1331" y="58"/>
                    </a:lnTo>
                    <a:lnTo>
                      <a:pt x="1292" y="46"/>
                    </a:lnTo>
                    <a:lnTo>
                      <a:pt x="1253" y="36"/>
                    </a:lnTo>
                    <a:lnTo>
                      <a:pt x="1212" y="27"/>
                    </a:lnTo>
                    <a:lnTo>
                      <a:pt x="1169" y="18"/>
                    </a:lnTo>
                    <a:lnTo>
                      <a:pt x="1124" y="11"/>
                    </a:lnTo>
                    <a:lnTo>
                      <a:pt x="1078" y="7"/>
                    </a:lnTo>
                    <a:lnTo>
                      <a:pt x="1031" y="3"/>
                    </a:lnTo>
                    <a:lnTo>
                      <a:pt x="982" y="1"/>
                    </a:lnTo>
                    <a:lnTo>
                      <a:pt x="933" y="0"/>
                    </a:lnTo>
                    <a:lnTo>
                      <a:pt x="883" y="0"/>
                    </a:lnTo>
                    <a:lnTo>
                      <a:pt x="833" y="2"/>
                    </a:lnTo>
                    <a:lnTo>
                      <a:pt x="783" y="4"/>
                    </a:lnTo>
                    <a:lnTo>
                      <a:pt x="732" y="8"/>
                    </a:lnTo>
                    <a:lnTo>
                      <a:pt x="682" y="13"/>
                    </a:lnTo>
                    <a:lnTo>
                      <a:pt x="631" y="17"/>
                    </a:lnTo>
                    <a:lnTo>
                      <a:pt x="581" y="23"/>
                    </a:lnTo>
                    <a:lnTo>
                      <a:pt x="532" y="29"/>
                    </a:lnTo>
                    <a:lnTo>
                      <a:pt x="485" y="36"/>
                    </a:lnTo>
                    <a:lnTo>
                      <a:pt x="438" y="43"/>
                    </a:lnTo>
                    <a:lnTo>
                      <a:pt x="348" y="58"/>
                    </a:lnTo>
                    <a:lnTo>
                      <a:pt x="264" y="74"/>
                    </a:lnTo>
                    <a:lnTo>
                      <a:pt x="191" y="89"/>
                    </a:lnTo>
                    <a:lnTo>
                      <a:pt x="126" y="103"/>
                    </a:lnTo>
                    <a:lnTo>
                      <a:pt x="73" y="116"/>
                    </a:lnTo>
                    <a:lnTo>
                      <a:pt x="34" y="126"/>
                    </a:lnTo>
                    <a:lnTo>
                      <a:pt x="8" y="131"/>
                    </a:lnTo>
                    <a:lnTo>
                      <a:pt x="0" y="134"/>
                    </a:lnTo>
                    <a:lnTo>
                      <a:pt x="10" y="150"/>
                    </a:lnTo>
                    <a:lnTo>
                      <a:pt x="43" y="194"/>
                    </a:lnTo>
                    <a:lnTo>
                      <a:pt x="67" y="224"/>
                    </a:lnTo>
                    <a:lnTo>
                      <a:pt x="97" y="259"/>
                    </a:lnTo>
                    <a:lnTo>
                      <a:pt x="130" y="298"/>
                    </a:lnTo>
                    <a:lnTo>
                      <a:pt x="170" y="340"/>
                    </a:lnTo>
                    <a:lnTo>
                      <a:pt x="192" y="361"/>
                    </a:lnTo>
                    <a:lnTo>
                      <a:pt x="215" y="383"/>
                    </a:lnTo>
                    <a:lnTo>
                      <a:pt x="239" y="405"/>
                    </a:lnTo>
                    <a:lnTo>
                      <a:pt x="264" y="427"/>
                    </a:lnTo>
                    <a:lnTo>
                      <a:pt x="291" y="449"/>
                    </a:lnTo>
                    <a:lnTo>
                      <a:pt x="319" y="473"/>
                    </a:lnTo>
                    <a:lnTo>
                      <a:pt x="348" y="495"/>
                    </a:lnTo>
                    <a:lnTo>
                      <a:pt x="379" y="517"/>
                    </a:lnTo>
                    <a:lnTo>
                      <a:pt x="410" y="538"/>
                    </a:lnTo>
                    <a:lnTo>
                      <a:pt x="443" y="560"/>
                    </a:lnTo>
                    <a:lnTo>
                      <a:pt x="476" y="580"/>
                    </a:lnTo>
                    <a:lnTo>
                      <a:pt x="511" y="601"/>
                    </a:lnTo>
                    <a:lnTo>
                      <a:pt x="549" y="619"/>
                    </a:lnTo>
                    <a:lnTo>
                      <a:pt x="586" y="638"/>
                    </a:lnTo>
                    <a:lnTo>
                      <a:pt x="624" y="655"/>
                    </a:lnTo>
                    <a:lnTo>
                      <a:pt x="664" y="673"/>
                    </a:lnTo>
                    <a:lnTo>
                      <a:pt x="705" y="687"/>
                    </a:lnTo>
                    <a:lnTo>
                      <a:pt x="746" y="701"/>
                    </a:lnTo>
                    <a:lnTo>
                      <a:pt x="788" y="711"/>
                    </a:lnTo>
                    <a:lnTo>
                      <a:pt x="830" y="721"/>
                    </a:lnTo>
                    <a:lnTo>
                      <a:pt x="873" y="729"/>
                    </a:lnTo>
                    <a:lnTo>
                      <a:pt x="915" y="734"/>
                    </a:lnTo>
                    <a:lnTo>
                      <a:pt x="957" y="739"/>
                    </a:lnTo>
                    <a:lnTo>
                      <a:pt x="999" y="743"/>
                    </a:lnTo>
                    <a:lnTo>
                      <a:pt x="1041" y="745"/>
                    </a:lnTo>
                    <a:lnTo>
                      <a:pt x="1083" y="746"/>
                    </a:lnTo>
                    <a:lnTo>
                      <a:pt x="1123" y="746"/>
                    </a:lnTo>
                    <a:lnTo>
                      <a:pt x="1163" y="744"/>
                    </a:lnTo>
                    <a:lnTo>
                      <a:pt x="1203" y="743"/>
                    </a:lnTo>
                    <a:lnTo>
                      <a:pt x="1241" y="739"/>
                    </a:lnTo>
                    <a:lnTo>
                      <a:pt x="1278" y="736"/>
                    </a:lnTo>
                    <a:lnTo>
                      <a:pt x="1316" y="732"/>
                    </a:lnTo>
                    <a:lnTo>
                      <a:pt x="1384" y="722"/>
                    </a:lnTo>
                    <a:lnTo>
                      <a:pt x="1447" y="711"/>
                    </a:lnTo>
                    <a:lnTo>
                      <a:pt x="1502" y="700"/>
                    </a:lnTo>
                    <a:lnTo>
                      <a:pt x="1551" y="689"/>
                    </a:lnTo>
                    <a:lnTo>
                      <a:pt x="1590" y="679"/>
                    </a:lnTo>
                    <a:lnTo>
                      <a:pt x="1619" y="670"/>
                    </a:lnTo>
                    <a:lnTo>
                      <a:pt x="1636" y="666"/>
                    </a:lnTo>
                    <a:lnTo>
                      <a:pt x="1643" y="663"/>
                    </a:lnTo>
                    <a:lnTo>
                      <a:pt x="1813" y="376"/>
                    </a:lnTo>
                    <a:close/>
                  </a:path>
                </a:pathLst>
              </a:custGeom>
              <a:solidFill>
                <a:srgbClr val="D59E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8" name="Freeform 47">
                <a:extLst>
                  <a:ext uri="{FF2B5EF4-FFF2-40B4-BE49-F238E27FC236}">
                    <a16:creationId xmlns:a16="http://schemas.microsoft.com/office/drawing/2014/main" xmlns="" id="{A1E674C6-B349-4379-9DBE-608156BBC6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7850" y="3124200"/>
                <a:ext cx="338138" cy="93663"/>
              </a:xfrm>
              <a:custGeom>
                <a:avLst/>
                <a:gdLst>
                  <a:gd name="T0" fmla="*/ 1481 w 1494"/>
                  <a:gd name="T1" fmla="*/ 236 h 411"/>
                  <a:gd name="T2" fmla="*/ 1444 w 1494"/>
                  <a:gd name="T3" fmla="*/ 219 h 411"/>
                  <a:gd name="T4" fmla="*/ 1388 w 1494"/>
                  <a:gd name="T5" fmla="*/ 196 h 411"/>
                  <a:gd name="T6" fmla="*/ 1315 w 1494"/>
                  <a:gd name="T7" fmla="*/ 169 h 411"/>
                  <a:gd name="T8" fmla="*/ 1226 w 1494"/>
                  <a:gd name="T9" fmla="*/ 140 h 411"/>
                  <a:gd name="T10" fmla="*/ 1122 w 1494"/>
                  <a:gd name="T11" fmla="*/ 110 h 411"/>
                  <a:gd name="T12" fmla="*/ 1006 w 1494"/>
                  <a:gd name="T13" fmla="*/ 80 h 411"/>
                  <a:gd name="T14" fmla="*/ 875 w 1494"/>
                  <a:gd name="T15" fmla="*/ 51 h 411"/>
                  <a:gd name="T16" fmla="*/ 772 w 1494"/>
                  <a:gd name="T17" fmla="*/ 33 h 411"/>
                  <a:gd name="T18" fmla="*/ 699 w 1494"/>
                  <a:gd name="T19" fmla="*/ 22 h 411"/>
                  <a:gd name="T20" fmla="*/ 592 w 1494"/>
                  <a:gd name="T21" fmla="*/ 11 h 411"/>
                  <a:gd name="T22" fmla="*/ 452 w 1494"/>
                  <a:gd name="T23" fmla="*/ 2 h 411"/>
                  <a:gd name="T24" fmla="*/ 322 w 1494"/>
                  <a:gd name="T25" fmla="*/ 0 h 411"/>
                  <a:gd name="T26" fmla="*/ 206 w 1494"/>
                  <a:gd name="T27" fmla="*/ 2 h 411"/>
                  <a:gd name="T28" fmla="*/ 111 w 1494"/>
                  <a:gd name="T29" fmla="*/ 7 h 411"/>
                  <a:gd name="T30" fmla="*/ 19 w 1494"/>
                  <a:gd name="T31" fmla="*/ 14 h 411"/>
                  <a:gd name="T32" fmla="*/ 5 w 1494"/>
                  <a:gd name="T33" fmla="*/ 22 h 411"/>
                  <a:gd name="T34" fmla="*/ 39 w 1494"/>
                  <a:gd name="T35" fmla="*/ 56 h 411"/>
                  <a:gd name="T36" fmla="*/ 80 w 1494"/>
                  <a:gd name="T37" fmla="*/ 91 h 411"/>
                  <a:gd name="T38" fmla="*/ 142 w 1494"/>
                  <a:gd name="T39" fmla="*/ 133 h 411"/>
                  <a:gd name="T40" fmla="*/ 226 w 1494"/>
                  <a:gd name="T41" fmla="*/ 182 h 411"/>
                  <a:gd name="T42" fmla="*/ 336 w 1494"/>
                  <a:gd name="T43" fmla="*/ 234 h 411"/>
                  <a:gd name="T44" fmla="*/ 436 w 1494"/>
                  <a:gd name="T45" fmla="*/ 276 h 411"/>
                  <a:gd name="T46" fmla="*/ 512 w 1494"/>
                  <a:gd name="T47" fmla="*/ 304 h 411"/>
                  <a:gd name="T48" fmla="*/ 594 w 1494"/>
                  <a:gd name="T49" fmla="*/ 331 h 411"/>
                  <a:gd name="T50" fmla="*/ 677 w 1494"/>
                  <a:gd name="T51" fmla="*/ 354 h 411"/>
                  <a:gd name="T52" fmla="*/ 759 w 1494"/>
                  <a:gd name="T53" fmla="*/ 371 h 411"/>
                  <a:gd name="T54" fmla="*/ 837 w 1494"/>
                  <a:gd name="T55" fmla="*/ 387 h 411"/>
                  <a:gd name="T56" fmla="*/ 913 w 1494"/>
                  <a:gd name="T57" fmla="*/ 397 h 411"/>
                  <a:gd name="T58" fmla="*/ 986 w 1494"/>
                  <a:gd name="T59" fmla="*/ 404 h 411"/>
                  <a:gd name="T60" fmla="*/ 1086 w 1494"/>
                  <a:gd name="T61" fmla="*/ 410 h 411"/>
                  <a:gd name="T62" fmla="*/ 1205 w 1494"/>
                  <a:gd name="T63" fmla="*/ 411 h 411"/>
                  <a:gd name="T64" fmla="*/ 1300 w 1494"/>
                  <a:gd name="T65" fmla="*/ 406 h 411"/>
                  <a:gd name="T66" fmla="*/ 1368 w 1494"/>
                  <a:gd name="T67" fmla="*/ 399 h 411"/>
                  <a:gd name="T68" fmla="*/ 1403 w 1494"/>
                  <a:gd name="T69" fmla="*/ 395 h 411"/>
                  <a:gd name="T70" fmla="*/ 1494 w 1494"/>
                  <a:gd name="T71" fmla="*/ 243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94" h="411">
                    <a:moveTo>
                      <a:pt x="1494" y="243"/>
                    </a:moveTo>
                    <a:lnTo>
                      <a:pt x="1481" y="236"/>
                    </a:lnTo>
                    <a:lnTo>
                      <a:pt x="1465" y="228"/>
                    </a:lnTo>
                    <a:lnTo>
                      <a:pt x="1444" y="219"/>
                    </a:lnTo>
                    <a:lnTo>
                      <a:pt x="1417" y="207"/>
                    </a:lnTo>
                    <a:lnTo>
                      <a:pt x="1388" y="196"/>
                    </a:lnTo>
                    <a:lnTo>
                      <a:pt x="1353" y="183"/>
                    </a:lnTo>
                    <a:lnTo>
                      <a:pt x="1315" y="169"/>
                    </a:lnTo>
                    <a:lnTo>
                      <a:pt x="1273" y="155"/>
                    </a:lnTo>
                    <a:lnTo>
                      <a:pt x="1226" y="140"/>
                    </a:lnTo>
                    <a:lnTo>
                      <a:pt x="1176" y="125"/>
                    </a:lnTo>
                    <a:lnTo>
                      <a:pt x="1122" y="110"/>
                    </a:lnTo>
                    <a:lnTo>
                      <a:pt x="1065" y="94"/>
                    </a:lnTo>
                    <a:lnTo>
                      <a:pt x="1006" y="80"/>
                    </a:lnTo>
                    <a:lnTo>
                      <a:pt x="942" y="65"/>
                    </a:lnTo>
                    <a:lnTo>
                      <a:pt x="875" y="51"/>
                    </a:lnTo>
                    <a:lnTo>
                      <a:pt x="807" y="38"/>
                    </a:lnTo>
                    <a:lnTo>
                      <a:pt x="772" y="33"/>
                    </a:lnTo>
                    <a:lnTo>
                      <a:pt x="735" y="27"/>
                    </a:lnTo>
                    <a:lnTo>
                      <a:pt x="699" y="22"/>
                    </a:lnTo>
                    <a:lnTo>
                      <a:pt x="664" y="18"/>
                    </a:lnTo>
                    <a:lnTo>
                      <a:pt x="592" y="11"/>
                    </a:lnTo>
                    <a:lnTo>
                      <a:pt x="522" y="6"/>
                    </a:lnTo>
                    <a:lnTo>
                      <a:pt x="452" y="2"/>
                    </a:lnTo>
                    <a:lnTo>
                      <a:pt x="386" y="1"/>
                    </a:lnTo>
                    <a:lnTo>
                      <a:pt x="322" y="0"/>
                    </a:lnTo>
                    <a:lnTo>
                      <a:pt x="262" y="1"/>
                    </a:lnTo>
                    <a:lnTo>
                      <a:pt x="206" y="2"/>
                    </a:lnTo>
                    <a:lnTo>
                      <a:pt x="156" y="5"/>
                    </a:lnTo>
                    <a:lnTo>
                      <a:pt x="111" y="7"/>
                    </a:lnTo>
                    <a:lnTo>
                      <a:pt x="73" y="9"/>
                    </a:lnTo>
                    <a:lnTo>
                      <a:pt x="19" y="14"/>
                    </a:lnTo>
                    <a:lnTo>
                      <a:pt x="0" y="15"/>
                    </a:lnTo>
                    <a:lnTo>
                      <a:pt x="5" y="22"/>
                    </a:lnTo>
                    <a:lnTo>
                      <a:pt x="23" y="42"/>
                    </a:lnTo>
                    <a:lnTo>
                      <a:pt x="39" y="56"/>
                    </a:lnTo>
                    <a:lnTo>
                      <a:pt x="57" y="72"/>
                    </a:lnTo>
                    <a:lnTo>
                      <a:pt x="80" y="91"/>
                    </a:lnTo>
                    <a:lnTo>
                      <a:pt x="108" y="111"/>
                    </a:lnTo>
                    <a:lnTo>
                      <a:pt x="142" y="133"/>
                    </a:lnTo>
                    <a:lnTo>
                      <a:pt x="181" y="157"/>
                    </a:lnTo>
                    <a:lnTo>
                      <a:pt x="226" y="182"/>
                    </a:lnTo>
                    <a:lnTo>
                      <a:pt x="277" y="207"/>
                    </a:lnTo>
                    <a:lnTo>
                      <a:pt x="336" y="234"/>
                    </a:lnTo>
                    <a:lnTo>
                      <a:pt x="401" y="262"/>
                    </a:lnTo>
                    <a:lnTo>
                      <a:pt x="436" y="276"/>
                    </a:lnTo>
                    <a:lnTo>
                      <a:pt x="473" y="290"/>
                    </a:lnTo>
                    <a:lnTo>
                      <a:pt x="512" y="304"/>
                    </a:lnTo>
                    <a:lnTo>
                      <a:pt x="552" y="318"/>
                    </a:lnTo>
                    <a:lnTo>
                      <a:pt x="594" y="331"/>
                    </a:lnTo>
                    <a:lnTo>
                      <a:pt x="636" y="342"/>
                    </a:lnTo>
                    <a:lnTo>
                      <a:pt x="677" y="354"/>
                    </a:lnTo>
                    <a:lnTo>
                      <a:pt x="718" y="363"/>
                    </a:lnTo>
                    <a:lnTo>
                      <a:pt x="759" y="371"/>
                    </a:lnTo>
                    <a:lnTo>
                      <a:pt x="798" y="380"/>
                    </a:lnTo>
                    <a:lnTo>
                      <a:pt x="837" y="387"/>
                    </a:lnTo>
                    <a:lnTo>
                      <a:pt x="875" y="392"/>
                    </a:lnTo>
                    <a:lnTo>
                      <a:pt x="913" y="397"/>
                    </a:lnTo>
                    <a:lnTo>
                      <a:pt x="950" y="401"/>
                    </a:lnTo>
                    <a:lnTo>
                      <a:pt x="986" y="404"/>
                    </a:lnTo>
                    <a:lnTo>
                      <a:pt x="1020" y="406"/>
                    </a:lnTo>
                    <a:lnTo>
                      <a:pt x="1086" y="410"/>
                    </a:lnTo>
                    <a:lnTo>
                      <a:pt x="1148" y="411"/>
                    </a:lnTo>
                    <a:lnTo>
                      <a:pt x="1205" y="411"/>
                    </a:lnTo>
                    <a:lnTo>
                      <a:pt x="1255" y="409"/>
                    </a:lnTo>
                    <a:lnTo>
                      <a:pt x="1300" y="406"/>
                    </a:lnTo>
                    <a:lnTo>
                      <a:pt x="1338" y="403"/>
                    </a:lnTo>
                    <a:lnTo>
                      <a:pt x="1368" y="399"/>
                    </a:lnTo>
                    <a:lnTo>
                      <a:pt x="1390" y="397"/>
                    </a:lnTo>
                    <a:lnTo>
                      <a:pt x="1403" y="395"/>
                    </a:lnTo>
                    <a:lnTo>
                      <a:pt x="1408" y="395"/>
                    </a:lnTo>
                    <a:lnTo>
                      <a:pt x="1494" y="243"/>
                    </a:lnTo>
                    <a:close/>
                  </a:path>
                </a:pathLst>
              </a:custGeom>
              <a:solidFill>
                <a:srgbClr val="9758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9" name="Freeform 48">
                <a:extLst>
                  <a:ext uri="{FF2B5EF4-FFF2-40B4-BE49-F238E27FC236}">
                    <a16:creationId xmlns:a16="http://schemas.microsoft.com/office/drawing/2014/main" xmlns="" id="{51DFFDE8-9375-4A18-8D4A-02831A54E5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6238" y="2286000"/>
                <a:ext cx="674688" cy="819150"/>
              </a:xfrm>
              <a:custGeom>
                <a:avLst/>
                <a:gdLst>
                  <a:gd name="T0" fmla="*/ 2698 w 2976"/>
                  <a:gd name="T1" fmla="*/ 3091 h 3614"/>
                  <a:gd name="T2" fmla="*/ 2406 w 2976"/>
                  <a:gd name="T3" fmla="*/ 3027 h 3614"/>
                  <a:gd name="T4" fmla="*/ 2098 w 2976"/>
                  <a:gd name="T5" fmla="*/ 2857 h 3614"/>
                  <a:gd name="T6" fmla="*/ 1801 w 2976"/>
                  <a:gd name="T7" fmla="*/ 2534 h 3614"/>
                  <a:gd name="T8" fmla="*/ 1673 w 2976"/>
                  <a:gd name="T9" fmla="*/ 2138 h 3614"/>
                  <a:gd name="T10" fmla="*/ 1723 w 2976"/>
                  <a:gd name="T11" fmla="*/ 1773 h 3614"/>
                  <a:gd name="T12" fmla="*/ 1852 w 2976"/>
                  <a:gd name="T13" fmla="*/ 1458 h 3614"/>
                  <a:gd name="T14" fmla="*/ 1915 w 2976"/>
                  <a:gd name="T15" fmla="*/ 1294 h 3614"/>
                  <a:gd name="T16" fmla="*/ 1899 w 2976"/>
                  <a:gd name="T17" fmla="*/ 1212 h 3614"/>
                  <a:gd name="T18" fmla="*/ 1847 w 2976"/>
                  <a:gd name="T19" fmla="*/ 1173 h 3614"/>
                  <a:gd name="T20" fmla="*/ 1782 w 2976"/>
                  <a:gd name="T21" fmla="*/ 1186 h 3614"/>
                  <a:gd name="T22" fmla="*/ 1720 w 2976"/>
                  <a:gd name="T23" fmla="*/ 1282 h 3614"/>
                  <a:gd name="T24" fmla="*/ 1546 w 2976"/>
                  <a:gd name="T25" fmla="*/ 1880 h 3614"/>
                  <a:gd name="T26" fmla="*/ 1410 w 2976"/>
                  <a:gd name="T27" fmla="*/ 2193 h 3614"/>
                  <a:gd name="T28" fmla="*/ 1261 w 2976"/>
                  <a:gd name="T29" fmla="*/ 2239 h 3614"/>
                  <a:gd name="T30" fmla="*/ 1108 w 2976"/>
                  <a:gd name="T31" fmla="*/ 2092 h 3614"/>
                  <a:gd name="T32" fmla="*/ 977 w 2976"/>
                  <a:gd name="T33" fmla="*/ 1877 h 3614"/>
                  <a:gd name="T34" fmla="*/ 889 w 2976"/>
                  <a:gd name="T35" fmla="*/ 1601 h 3614"/>
                  <a:gd name="T36" fmla="*/ 867 w 2976"/>
                  <a:gd name="T37" fmla="*/ 1275 h 3614"/>
                  <a:gd name="T38" fmla="*/ 917 w 2976"/>
                  <a:gd name="T39" fmla="*/ 911 h 3614"/>
                  <a:gd name="T40" fmla="*/ 1002 w 2976"/>
                  <a:gd name="T41" fmla="*/ 511 h 3614"/>
                  <a:gd name="T42" fmla="*/ 988 w 2976"/>
                  <a:gd name="T43" fmla="*/ 390 h 3614"/>
                  <a:gd name="T44" fmla="*/ 832 w 2976"/>
                  <a:gd name="T45" fmla="*/ 459 h 3614"/>
                  <a:gd name="T46" fmla="*/ 737 w 2976"/>
                  <a:gd name="T47" fmla="*/ 845 h 3614"/>
                  <a:gd name="T48" fmla="*/ 652 w 2976"/>
                  <a:gd name="T49" fmla="*/ 1487 h 3614"/>
                  <a:gd name="T50" fmla="*/ 581 w 2976"/>
                  <a:gd name="T51" fmla="*/ 1608 h 3614"/>
                  <a:gd name="T52" fmla="*/ 491 w 2976"/>
                  <a:gd name="T53" fmla="*/ 1578 h 3614"/>
                  <a:gd name="T54" fmla="*/ 396 w 2976"/>
                  <a:gd name="T55" fmla="*/ 1454 h 3614"/>
                  <a:gd name="T56" fmla="*/ 310 w 2976"/>
                  <a:gd name="T57" fmla="*/ 1230 h 3614"/>
                  <a:gd name="T58" fmla="*/ 257 w 2976"/>
                  <a:gd name="T59" fmla="*/ 941 h 3614"/>
                  <a:gd name="T60" fmla="*/ 268 w 2976"/>
                  <a:gd name="T61" fmla="*/ 690 h 3614"/>
                  <a:gd name="T62" fmla="*/ 358 w 2976"/>
                  <a:gd name="T63" fmla="*/ 264 h 3614"/>
                  <a:gd name="T64" fmla="*/ 389 w 2976"/>
                  <a:gd name="T65" fmla="*/ 69 h 3614"/>
                  <a:gd name="T66" fmla="*/ 366 w 2976"/>
                  <a:gd name="T67" fmla="*/ 9 h 3614"/>
                  <a:gd name="T68" fmla="*/ 314 w 2976"/>
                  <a:gd name="T69" fmla="*/ 6 h 3614"/>
                  <a:gd name="T70" fmla="*/ 67 w 2976"/>
                  <a:gd name="T71" fmla="*/ 396 h 3614"/>
                  <a:gd name="T72" fmla="*/ 82 w 2976"/>
                  <a:gd name="T73" fmla="*/ 1249 h 3614"/>
                  <a:gd name="T74" fmla="*/ 499 w 2976"/>
                  <a:gd name="T75" fmla="*/ 1965 h 3614"/>
                  <a:gd name="T76" fmla="*/ 928 w 2976"/>
                  <a:gd name="T77" fmla="*/ 2416 h 3614"/>
                  <a:gd name="T78" fmla="*/ 917 w 2976"/>
                  <a:gd name="T79" fmla="*/ 2498 h 3614"/>
                  <a:gd name="T80" fmla="*/ 568 w 2976"/>
                  <a:gd name="T81" fmla="*/ 2545 h 3614"/>
                  <a:gd name="T82" fmla="*/ 354 w 2976"/>
                  <a:gd name="T83" fmla="*/ 2628 h 3614"/>
                  <a:gd name="T84" fmla="*/ 121 w 2976"/>
                  <a:gd name="T85" fmla="*/ 2806 h 3614"/>
                  <a:gd name="T86" fmla="*/ 96 w 2976"/>
                  <a:gd name="T87" fmla="*/ 2871 h 3614"/>
                  <a:gd name="T88" fmla="*/ 156 w 2976"/>
                  <a:gd name="T89" fmla="*/ 2882 h 3614"/>
                  <a:gd name="T90" fmla="*/ 629 w 2976"/>
                  <a:gd name="T91" fmla="*/ 2782 h 3614"/>
                  <a:gd name="T92" fmla="*/ 1023 w 2976"/>
                  <a:gd name="T93" fmla="*/ 2739 h 3614"/>
                  <a:gd name="T94" fmla="*/ 1240 w 2976"/>
                  <a:gd name="T95" fmla="*/ 2796 h 3614"/>
                  <a:gd name="T96" fmla="*/ 1577 w 2976"/>
                  <a:gd name="T97" fmla="*/ 2987 h 3614"/>
                  <a:gd name="T98" fmla="*/ 1633 w 2976"/>
                  <a:gd name="T99" fmla="*/ 3048 h 3614"/>
                  <a:gd name="T100" fmla="*/ 1296 w 2976"/>
                  <a:gd name="T101" fmla="*/ 3145 h 3614"/>
                  <a:gd name="T102" fmla="*/ 1118 w 2976"/>
                  <a:gd name="T103" fmla="*/ 3245 h 3614"/>
                  <a:gd name="T104" fmla="*/ 991 w 2976"/>
                  <a:gd name="T105" fmla="*/ 3381 h 3614"/>
                  <a:gd name="T106" fmla="*/ 981 w 2976"/>
                  <a:gd name="T107" fmla="*/ 3436 h 3614"/>
                  <a:gd name="T108" fmla="*/ 1034 w 2976"/>
                  <a:gd name="T109" fmla="*/ 3456 h 3614"/>
                  <a:gd name="T110" fmla="*/ 1445 w 2976"/>
                  <a:gd name="T111" fmla="*/ 3351 h 3614"/>
                  <a:gd name="T112" fmla="*/ 1835 w 2976"/>
                  <a:gd name="T113" fmla="*/ 3286 h 3614"/>
                  <a:gd name="T114" fmla="*/ 2070 w 2976"/>
                  <a:gd name="T115" fmla="*/ 3317 h 3614"/>
                  <a:gd name="T116" fmla="*/ 2466 w 2976"/>
                  <a:gd name="T117" fmla="*/ 3486 h 3614"/>
                  <a:gd name="T118" fmla="*/ 2754 w 2976"/>
                  <a:gd name="T119" fmla="*/ 3612 h 3614"/>
                  <a:gd name="T120" fmla="*/ 2857 w 2976"/>
                  <a:gd name="T121" fmla="*/ 3499 h 3614"/>
                  <a:gd name="T122" fmla="*/ 2948 w 2976"/>
                  <a:gd name="T123" fmla="*/ 3229 h 3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976" h="3614">
                    <a:moveTo>
                      <a:pt x="2976" y="3096"/>
                    </a:moveTo>
                    <a:lnTo>
                      <a:pt x="2920" y="3097"/>
                    </a:lnTo>
                    <a:lnTo>
                      <a:pt x="2860" y="3098"/>
                    </a:lnTo>
                    <a:lnTo>
                      <a:pt x="2830" y="3098"/>
                    </a:lnTo>
                    <a:lnTo>
                      <a:pt x="2797" y="3097"/>
                    </a:lnTo>
                    <a:lnTo>
                      <a:pt x="2765" y="3096"/>
                    </a:lnTo>
                    <a:lnTo>
                      <a:pt x="2732" y="3094"/>
                    </a:lnTo>
                    <a:lnTo>
                      <a:pt x="2698" y="3091"/>
                    </a:lnTo>
                    <a:lnTo>
                      <a:pt x="2663" y="3088"/>
                    </a:lnTo>
                    <a:lnTo>
                      <a:pt x="2627" y="3082"/>
                    </a:lnTo>
                    <a:lnTo>
                      <a:pt x="2592" y="3076"/>
                    </a:lnTo>
                    <a:lnTo>
                      <a:pt x="2556" y="3069"/>
                    </a:lnTo>
                    <a:lnTo>
                      <a:pt x="2519" y="3061"/>
                    </a:lnTo>
                    <a:lnTo>
                      <a:pt x="2481" y="3052"/>
                    </a:lnTo>
                    <a:lnTo>
                      <a:pt x="2444" y="3040"/>
                    </a:lnTo>
                    <a:lnTo>
                      <a:pt x="2406" y="3027"/>
                    </a:lnTo>
                    <a:lnTo>
                      <a:pt x="2368" y="3013"/>
                    </a:lnTo>
                    <a:lnTo>
                      <a:pt x="2330" y="2997"/>
                    </a:lnTo>
                    <a:lnTo>
                      <a:pt x="2291" y="2978"/>
                    </a:lnTo>
                    <a:lnTo>
                      <a:pt x="2253" y="2959"/>
                    </a:lnTo>
                    <a:lnTo>
                      <a:pt x="2215" y="2937"/>
                    </a:lnTo>
                    <a:lnTo>
                      <a:pt x="2176" y="2912"/>
                    </a:lnTo>
                    <a:lnTo>
                      <a:pt x="2136" y="2885"/>
                    </a:lnTo>
                    <a:lnTo>
                      <a:pt x="2098" y="2857"/>
                    </a:lnTo>
                    <a:lnTo>
                      <a:pt x="2060" y="2826"/>
                    </a:lnTo>
                    <a:lnTo>
                      <a:pt x="2022" y="2792"/>
                    </a:lnTo>
                    <a:lnTo>
                      <a:pt x="1984" y="2756"/>
                    </a:lnTo>
                    <a:lnTo>
                      <a:pt x="1946" y="2716"/>
                    </a:lnTo>
                    <a:lnTo>
                      <a:pt x="1909" y="2676"/>
                    </a:lnTo>
                    <a:lnTo>
                      <a:pt x="1872" y="2630"/>
                    </a:lnTo>
                    <a:lnTo>
                      <a:pt x="1836" y="2583"/>
                    </a:lnTo>
                    <a:lnTo>
                      <a:pt x="1801" y="2534"/>
                    </a:lnTo>
                    <a:lnTo>
                      <a:pt x="1772" y="2484"/>
                    </a:lnTo>
                    <a:lnTo>
                      <a:pt x="1746" y="2435"/>
                    </a:lnTo>
                    <a:lnTo>
                      <a:pt x="1725" y="2385"/>
                    </a:lnTo>
                    <a:lnTo>
                      <a:pt x="1708" y="2335"/>
                    </a:lnTo>
                    <a:lnTo>
                      <a:pt x="1695" y="2286"/>
                    </a:lnTo>
                    <a:lnTo>
                      <a:pt x="1684" y="2236"/>
                    </a:lnTo>
                    <a:lnTo>
                      <a:pt x="1677" y="2187"/>
                    </a:lnTo>
                    <a:lnTo>
                      <a:pt x="1673" y="2138"/>
                    </a:lnTo>
                    <a:lnTo>
                      <a:pt x="1671" y="2090"/>
                    </a:lnTo>
                    <a:lnTo>
                      <a:pt x="1673" y="2042"/>
                    </a:lnTo>
                    <a:lnTo>
                      <a:pt x="1676" y="1996"/>
                    </a:lnTo>
                    <a:lnTo>
                      <a:pt x="1682" y="1949"/>
                    </a:lnTo>
                    <a:lnTo>
                      <a:pt x="1690" y="1904"/>
                    </a:lnTo>
                    <a:lnTo>
                      <a:pt x="1699" y="1860"/>
                    </a:lnTo>
                    <a:lnTo>
                      <a:pt x="1710" y="1816"/>
                    </a:lnTo>
                    <a:lnTo>
                      <a:pt x="1723" y="1773"/>
                    </a:lnTo>
                    <a:lnTo>
                      <a:pt x="1736" y="1733"/>
                    </a:lnTo>
                    <a:lnTo>
                      <a:pt x="1750" y="1693"/>
                    </a:lnTo>
                    <a:lnTo>
                      <a:pt x="1763" y="1655"/>
                    </a:lnTo>
                    <a:lnTo>
                      <a:pt x="1779" y="1617"/>
                    </a:lnTo>
                    <a:lnTo>
                      <a:pt x="1794" y="1581"/>
                    </a:lnTo>
                    <a:lnTo>
                      <a:pt x="1809" y="1547"/>
                    </a:lnTo>
                    <a:lnTo>
                      <a:pt x="1824" y="1516"/>
                    </a:lnTo>
                    <a:lnTo>
                      <a:pt x="1852" y="1458"/>
                    </a:lnTo>
                    <a:lnTo>
                      <a:pt x="1877" y="1407"/>
                    </a:lnTo>
                    <a:lnTo>
                      <a:pt x="1887" y="1384"/>
                    </a:lnTo>
                    <a:lnTo>
                      <a:pt x="1896" y="1365"/>
                    </a:lnTo>
                    <a:lnTo>
                      <a:pt x="1903" y="1348"/>
                    </a:lnTo>
                    <a:lnTo>
                      <a:pt x="1908" y="1333"/>
                    </a:lnTo>
                    <a:lnTo>
                      <a:pt x="1912" y="1319"/>
                    </a:lnTo>
                    <a:lnTo>
                      <a:pt x="1914" y="1306"/>
                    </a:lnTo>
                    <a:lnTo>
                      <a:pt x="1915" y="1294"/>
                    </a:lnTo>
                    <a:lnTo>
                      <a:pt x="1916" y="1282"/>
                    </a:lnTo>
                    <a:lnTo>
                      <a:pt x="1916" y="1270"/>
                    </a:lnTo>
                    <a:lnTo>
                      <a:pt x="1915" y="1259"/>
                    </a:lnTo>
                    <a:lnTo>
                      <a:pt x="1913" y="1248"/>
                    </a:lnTo>
                    <a:lnTo>
                      <a:pt x="1910" y="1239"/>
                    </a:lnTo>
                    <a:lnTo>
                      <a:pt x="1908" y="1230"/>
                    </a:lnTo>
                    <a:lnTo>
                      <a:pt x="1903" y="1220"/>
                    </a:lnTo>
                    <a:lnTo>
                      <a:pt x="1899" y="1212"/>
                    </a:lnTo>
                    <a:lnTo>
                      <a:pt x="1894" y="1205"/>
                    </a:lnTo>
                    <a:lnTo>
                      <a:pt x="1888" y="1198"/>
                    </a:lnTo>
                    <a:lnTo>
                      <a:pt x="1882" y="1192"/>
                    </a:lnTo>
                    <a:lnTo>
                      <a:pt x="1877" y="1186"/>
                    </a:lnTo>
                    <a:lnTo>
                      <a:pt x="1870" y="1182"/>
                    </a:lnTo>
                    <a:lnTo>
                      <a:pt x="1863" y="1178"/>
                    </a:lnTo>
                    <a:lnTo>
                      <a:pt x="1854" y="1175"/>
                    </a:lnTo>
                    <a:lnTo>
                      <a:pt x="1847" y="1173"/>
                    </a:lnTo>
                    <a:lnTo>
                      <a:pt x="1839" y="1171"/>
                    </a:lnTo>
                    <a:lnTo>
                      <a:pt x="1831" y="1170"/>
                    </a:lnTo>
                    <a:lnTo>
                      <a:pt x="1823" y="1171"/>
                    </a:lnTo>
                    <a:lnTo>
                      <a:pt x="1815" y="1173"/>
                    </a:lnTo>
                    <a:lnTo>
                      <a:pt x="1807" y="1174"/>
                    </a:lnTo>
                    <a:lnTo>
                      <a:pt x="1798" y="1177"/>
                    </a:lnTo>
                    <a:lnTo>
                      <a:pt x="1790" y="1181"/>
                    </a:lnTo>
                    <a:lnTo>
                      <a:pt x="1782" y="1186"/>
                    </a:lnTo>
                    <a:lnTo>
                      <a:pt x="1774" y="1192"/>
                    </a:lnTo>
                    <a:lnTo>
                      <a:pt x="1766" y="1199"/>
                    </a:lnTo>
                    <a:lnTo>
                      <a:pt x="1759" y="1207"/>
                    </a:lnTo>
                    <a:lnTo>
                      <a:pt x="1751" y="1217"/>
                    </a:lnTo>
                    <a:lnTo>
                      <a:pt x="1744" y="1227"/>
                    </a:lnTo>
                    <a:lnTo>
                      <a:pt x="1737" y="1240"/>
                    </a:lnTo>
                    <a:lnTo>
                      <a:pt x="1729" y="1259"/>
                    </a:lnTo>
                    <a:lnTo>
                      <a:pt x="1720" y="1282"/>
                    </a:lnTo>
                    <a:lnTo>
                      <a:pt x="1711" y="1310"/>
                    </a:lnTo>
                    <a:lnTo>
                      <a:pt x="1691" y="1376"/>
                    </a:lnTo>
                    <a:lnTo>
                      <a:pt x="1669" y="1454"/>
                    </a:lnTo>
                    <a:lnTo>
                      <a:pt x="1646" y="1543"/>
                    </a:lnTo>
                    <a:lnTo>
                      <a:pt x="1619" y="1637"/>
                    </a:lnTo>
                    <a:lnTo>
                      <a:pt x="1591" y="1735"/>
                    </a:lnTo>
                    <a:lnTo>
                      <a:pt x="1562" y="1833"/>
                    </a:lnTo>
                    <a:lnTo>
                      <a:pt x="1546" y="1880"/>
                    </a:lnTo>
                    <a:lnTo>
                      <a:pt x="1530" y="1927"/>
                    </a:lnTo>
                    <a:lnTo>
                      <a:pt x="1514" y="1972"/>
                    </a:lnTo>
                    <a:lnTo>
                      <a:pt x="1498" y="2017"/>
                    </a:lnTo>
                    <a:lnTo>
                      <a:pt x="1481" y="2057"/>
                    </a:lnTo>
                    <a:lnTo>
                      <a:pt x="1464" y="2096"/>
                    </a:lnTo>
                    <a:lnTo>
                      <a:pt x="1446" y="2132"/>
                    </a:lnTo>
                    <a:lnTo>
                      <a:pt x="1429" y="2163"/>
                    </a:lnTo>
                    <a:lnTo>
                      <a:pt x="1410" y="2193"/>
                    </a:lnTo>
                    <a:lnTo>
                      <a:pt x="1393" y="2216"/>
                    </a:lnTo>
                    <a:lnTo>
                      <a:pt x="1374" y="2236"/>
                    </a:lnTo>
                    <a:lnTo>
                      <a:pt x="1356" y="2251"/>
                    </a:lnTo>
                    <a:lnTo>
                      <a:pt x="1337" y="2260"/>
                    </a:lnTo>
                    <a:lnTo>
                      <a:pt x="1318" y="2264"/>
                    </a:lnTo>
                    <a:lnTo>
                      <a:pt x="1300" y="2261"/>
                    </a:lnTo>
                    <a:lnTo>
                      <a:pt x="1280" y="2252"/>
                    </a:lnTo>
                    <a:lnTo>
                      <a:pt x="1261" y="2239"/>
                    </a:lnTo>
                    <a:lnTo>
                      <a:pt x="1241" y="2225"/>
                    </a:lnTo>
                    <a:lnTo>
                      <a:pt x="1222" y="2210"/>
                    </a:lnTo>
                    <a:lnTo>
                      <a:pt x="1203" y="2194"/>
                    </a:lnTo>
                    <a:lnTo>
                      <a:pt x="1183" y="2175"/>
                    </a:lnTo>
                    <a:lnTo>
                      <a:pt x="1164" y="2156"/>
                    </a:lnTo>
                    <a:lnTo>
                      <a:pt x="1146" y="2137"/>
                    </a:lnTo>
                    <a:lnTo>
                      <a:pt x="1127" y="2116"/>
                    </a:lnTo>
                    <a:lnTo>
                      <a:pt x="1108" y="2092"/>
                    </a:lnTo>
                    <a:lnTo>
                      <a:pt x="1091" y="2069"/>
                    </a:lnTo>
                    <a:lnTo>
                      <a:pt x="1074" y="2045"/>
                    </a:lnTo>
                    <a:lnTo>
                      <a:pt x="1056" y="2019"/>
                    </a:lnTo>
                    <a:lnTo>
                      <a:pt x="1039" y="1992"/>
                    </a:lnTo>
                    <a:lnTo>
                      <a:pt x="1022" y="1965"/>
                    </a:lnTo>
                    <a:lnTo>
                      <a:pt x="1007" y="1936"/>
                    </a:lnTo>
                    <a:lnTo>
                      <a:pt x="992" y="1907"/>
                    </a:lnTo>
                    <a:lnTo>
                      <a:pt x="977" y="1877"/>
                    </a:lnTo>
                    <a:lnTo>
                      <a:pt x="963" y="1846"/>
                    </a:lnTo>
                    <a:lnTo>
                      <a:pt x="950" y="1813"/>
                    </a:lnTo>
                    <a:lnTo>
                      <a:pt x="937" y="1779"/>
                    </a:lnTo>
                    <a:lnTo>
                      <a:pt x="927" y="1745"/>
                    </a:lnTo>
                    <a:lnTo>
                      <a:pt x="915" y="1710"/>
                    </a:lnTo>
                    <a:lnTo>
                      <a:pt x="906" y="1674"/>
                    </a:lnTo>
                    <a:lnTo>
                      <a:pt x="896" y="1638"/>
                    </a:lnTo>
                    <a:lnTo>
                      <a:pt x="889" y="1601"/>
                    </a:lnTo>
                    <a:lnTo>
                      <a:pt x="882" y="1563"/>
                    </a:lnTo>
                    <a:lnTo>
                      <a:pt x="877" y="1523"/>
                    </a:lnTo>
                    <a:lnTo>
                      <a:pt x="872" y="1483"/>
                    </a:lnTo>
                    <a:lnTo>
                      <a:pt x="868" y="1444"/>
                    </a:lnTo>
                    <a:lnTo>
                      <a:pt x="866" y="1402"/>
                    </a:lnTo>
                    <a:lnTo>
                      <a:pt x="865" y="1361"/>
                    </a:lnTo>
                    <a:lnTo>
                      <a:pt x="866" y="1318"/>
                    </a:lnTo>
                    <a:lnTo>
                      <a:pt x="867" y="1275"/>
                    </a:lnTo>
                    <a:lnTo>
                      <a:pt x="870" y="1233"/>
                    </a:lnTo>
                    <a:lnTo>
                      <a:pt x="873" y="1191"/>
                    </a:lnTo>
                    <a:lnTo>
                      <a:pt x="878" y="1149"/>
                    </a:lnTo>
                    <a:lnTo>
                      <a:pt x="884" y="1108"/>
                    </a:lnTo>
                    <a:lnTo>
                      <a:pt x="889" y="1068"/>
                    </a:lnTo>
                    <a:lnTo>
                      <a:pt x="895" y="1027"/>
                    </a:lnTo>
                    <a:lnTo>
                      <a:pt x="902" y="987"/>
                    </a:lnTo>
                    <a:lnTo>
                      <a:pt x="917" y="911"/>
                    </a:lnTo>
                    <a:lnTo>
                      <a:pt x="932" y="837"/>
                    </a:lnTo>
                    <a:lnTo>
                      <a:pt x="948" y="767"/>
                    </a:lnTo>
                    <a:lnTo>
                      <a:pt x="964" y="701"/>
                    </a:lnTo>
                    <a:lnTo>
                      <a:pt x="977" y="640"/>
                    </a:lnTo>
                    <a:lnTo>
                      <a:pt x="990" y="585"/>
                    </a:lnTo>
                    <a:lnTo>
                      <a:pt x="994" y="559"/>
                    </a:lnTo>
                    <a:lnTo>
                      <a:pt x="999" y="534"/>
                    </a:lnTo>
                    <a:lnTo>
                      <a:pt x="1002" y="511"/>
                    </a:lnTo>
                    <a:lnTo>
                      <a:pt x="1005" y="490"/>
                    </a:lnTo>
                    <a:lnTo>
                      <a:pt x="1006" y="470"/>
                    </a:lnTo>
                    <a:lnTo>
                      <a:pt x="1006" y="452"/>
                    </a:lnTo>
                    <a:lnTo>
                      <a:pt x="1006" y="435"/>
                    </a:lnTo>
                    <a:lnTo>
                      <a:pt x="1004" y="422"/>
                    </a:lnTo>
                    <a:lnTo>
                      <a:pt x="1000" y="409"/>
                    </a:lnTo>
                    <a:lnTo>
                      <a:pt x="994" y="398"/>
                    </a:lnTo>
                    <a:lnTo>
                      <a:pt x="988" y="390"/>
                    </a:lnTo>
                    <a:lnTo>
                      <a:pt x="980" y="384"/>
                    </a:lnTo>
                    <a:lnTo>
                      <a:pt x="953" y="373"/>
                    </a:lnTo>
                    <a:lnTo>
                      <a:pt x="930" y="369"/>
                    </a:lnTo>
                    <a:lnTo>
                      <a:pt x="908" y="374"/>
                    </a:lnTo>
                    <a:lnTo>
                      <a:pt x="887" y="385"/>
                    </a:lnTo>
                    <a:lnTo>
                      <a:pt x="867" y="404"/>
                    </a:lnTo>
                    <a:lnTo>
                      <a:pt x="850" y="428"/>
                    </a:lnTo>
                    <a:lnTo>
                      <a:pt x="832" y="459"/>
                    </a:lnTo>
                    <a:lnTo>
                      <a:pt x="817" y="494"/>
                    </a:lnTo>
                    <a:lnTo>
                      <a:pt x="803" y="534"/>
                    </a:lnTo>
                    <a:lnTo>
                      <a:pt x="789" y="579"/>
                    </a:lnTo>
                    <a:lnTo>
                      <a:pt x="777" y="626"/>
                    </a:lnTo>
                    <a:lnTo>
                      <a:pt x="766" y="678"/>
                    </a:lnTo>
                    <a:lnTo>
                      <a:pt x="755" y="731"/>
                    </a:lnTo>
                    <a:lnTo>
                      <a:pt x="746" y="787"/>
                    </a:lnTo>
                    <a:lnTo>
                      <a:pt x="737" y="845"/>
                    </a:lnTo>
                    <a:lnTo>
                      <a:pt x="729" y="905"/>
                    </a:lnTo>
                    <a:lnTo>
                      <a:pt x="712" y="1023"/>
                    </a:lnTo>
                    <a:lnTo>
                      <a:pt x="698" y="1141"/>
                    </a:lnTo>
                    <a:lnTo>
                      <a:pt x="685" y="1254"/>
                    </a:lnTo>
                    <a:lnTo>
                      <a:pt x="673" y="1358"/>
                    </a:lnTo>
                    <a:lnTo>
                      <a:pt x="666" y="1404"/>
                    </a:lnTo>
                    <a:lnTo>
                      <a:pt x="659" y="1447"/>
                    </a:lnTo>
                    <a:lnTo>
                      <a:pt x="652" y="1487"/>
                    </a:lnTo>
                    <a:lnTo>
                      <a:pt x="645" y="1521"/>
                    </a:lnTo>
                    <a:lnTo>
                      <a:pt x="636" y="1549"/>
                    </a:lnTo>
                    <a:lnTo>
                      <a:pt x="628" y="1572"/>
                    </a:lnTo>
                    <a:lnTo>
                      <a:pt x="619" y="1588"/>
                    </a:lnTo>
                    <a:lnTo>
                      <a:pt x="610" y="1598"/>
                    </a:lnTo>
                    <a:lnTo>
                      <a:pt x="600" y="1602"/>
                    </a:lnTo>
                    <a:lnTo>
                      <a:pt x="590" y="1606"/>
                    </a:lnTo>
                    <a:lnTo>
                      <a:pt x="581" y="1608"/>
                    </a:lnTo>
                    <a:lnTo>
                      <a:pt x="570" y="1609"/>
                    </a:lnTo>
                    <a:lnTo>
                      <a:pt x="560" y="1608"/>
                    </a:lnTo>
                    <a:lnTo>
                      <a:pt x="548" y="1607"/>
                    </a:lnTo>
                    <a:lnTo>
                      <a:pt x="537" y="1603"/>
                    </a:lnTo>
                    <a:lnTo>
                      <a:pt x="526" y="1599"/>
                    </a:lnTo>
                    <a:lnTo>
                      <a:pt x="514" y="1593"/>
                    </a:lnTo>
                    <a:lnTo>
                      <a:pt x="502" y="1586"/>
                    </a:lnTo>
                    <a:lnTo>
                      <a:pt x="491" y="1578"/>
                    </a:lnTo>
                    <a:lnTo>
                      <a:pt x="479" y="1567"/>
                    </a:lnTo>
                    <a:lnTo>
                      <a:pt x="467" y="1556"/>
                    </a:lnTo>
                    <a:lnTo>
                      <a:pt x="456" y="1543"/>
                    </a:lnTo>
                    <a:lnTo>
                      <a:pt x="443" y="1528"/>
                    </a:lnTo>
                    <a:lnTo>
                      <a:pt x="431" y="1511"/>
                    </a:lnTo>
                    <a:lnTo>
                      <a:pt x="420" y="1494"/>
                    </a:lnTo>
                    <a:lnTo>
                      <a:pt x="408" y="1475"/>
                    </a:lnTo>
                    <a:lnTo>
                      <a:pt x="396" y="1454"/>
                    </a:lnTo>
                    <a:lnTo>
                      <a:pt x="385" y="1432"/>
                    </a:lnTo>
                    <a:lnTo>
                      <a:pt x="373" y="1408"/>
                    </a:lnTo>
                    <a:lnTo>
                      <a:pt x="363" y="1382"/>
                    </a:lnTo>
                    <a:lnTo>
                      <a:pt x="351" y="1355"/>
                    </a:lnTo>
                    <a:lnTo>
                      <a:pt x="340" y="1326"/>
                    </a:lnTo>
                    <a:lnTo>
                      <a:pt x="330" y="1296"/>
                    </a:lnTo>
                    <a:lnTo>
                      <a:pt x="319" y="1263"/>
                    </a:lnTo>
                    <a:lnTo>
                      <a:pt x="310" y="1230"/>
                    </a:lnTo>
                    <a:lnTo>
                      <a:pt x="301" y="1193"/>
                    </a:lnTo>
                    <a:lnTo>
                      <a:pt x="291" y="1156"/>
                    </a:lnTo>
                    <a:lnTo>
                      <a:pt x="283" y="1117"/>
                    </a:lnTo>
                    <a:lnTo>
                      <a:pt x="275" y="1076"/>
                    </a:lnTo>
                    <a:lnTo>
                      <a:pt x="267" y="1033"/>
                    </a:lnTo>
                    <a:lnTo>
                      <a:pt x="262" y="1003"/>
                    </a:lnTo>
                    <a:lnTo>
                      <a:pt x="259" y="972"/>
                    </a:lnTo>
                    <a:lnTo>
                      <a:pt x="257" y="941"/>
                    </a:lnTo>
                    <a:lnTo>
                      <a:pt x="255" y="909"/>
                    </a:lnTo>
                    <a:lnTo>
                      <a:pt x="254" y="878"/>
                    </a:lnTo>
                    <a:lnTo>
                      <a:pt x="254" y="846"/>
                    </a:lnTo>
                    <a:lnTo>
                      <a:pt x="255" y="815"/>
                    </a:lnTo>
                    <a:lnTo>
                      <a:pt x="258" y="784"/>
                    </a:lnTo>
                    <a:lnTo>
                      <a:pt x="260" y="752"/>
                    </a:lnTo>
                    <a:lnTo>
                      <a:pt x="264" y="721"/>
                    </a:lnTo>
                    <a:lnTo>
                      <a:pt x="268" y="690"/>
                    </a:lnTo>
                    <a:lnTo>
                      <a:pt x="272" y="659"/>
                    </a:lnTo>
                    <a:lnTo>
                      <a:pt x="282" y="597"/>
                    </a:lnTo>
                    <a:lnTo>
                      <a:pt x="294" y="537"/>
                    </a:lnTo>
                    <a:lnTo>
                      <a:pt x="307" y="479"/>
                    </a:lnTo>
                    <a:lnTo>
                      <a:pt x="319" y="422"/>
                    </a:lnTo>
                    <a:lnTo>
                      <a:pt x="333" y="367"/>
                    </a:lnTo>
                    <a:lnTo>
                      <a:pt x="346" y="314"/>
                    </a:lnTo>
                    <a:lnTo>
                      <a:pt x="358" y="264"/>
                    </a:lnTo>
                    <a:lnTo>
                      <a:pt x="370" y="219"/>
                    </a:lnTo>
                    <a:lnTo>
                      <a:pt x="378" y="176"/>
                    </a:lnTo>
                    <a:lnTo>
                      <a:pt x="385" y="136"/>
                    </a:lnTo>
                    <a:lnTo>
                      <a:pt x="387" y="121"/>
                    </a:lnTo>
                    <a:lnTo>
                      <a:pt x="388" y="106"/>
                    </a:lnTo>
                    <a:lnTo>
                      <a:pt x="389" y="92"/>
                    </a:lnTo>
                    <a:lnTo>
                      <a:pt x="389" y="80"/>
                    </a:lnTo>
                    <a:lnTo>
                      <a:pt x="389" y="69"/>
                    </a:lnTo>
                    <a:lnTo>
                      <a:pt x="388" y="58"/>
                    </a:lnTo>
                    <a:lnTo>
                      <a:pt x="386" y="48"/>
                    </a:lnTo>
                    <a:lnTo>
                      <a:pt x="385" y="40"/>
                    </a:lnTo>
                    <a:lnTo>
                      <a:pt x="381" y="31"/>
                    </a:lnTo>
                    <a:lnTo>
                      <a:pt x="379" y="24"/>
                    </a:lnTo>
                    <a:lnTo>
                      <a:pt x="374" y="19"/>
                    </a:lnTo>
                    <a:lnTo>
                      <a:pt x="371" y="14"/>
                    </a:lnTo>
                    <a:lnTo>
                      <a:pt x="366" y="9"/>
                    </a:lnTo>
                    <a:lnTo>
                      <a:pt x="361" y="6"/>
                    </a:lnTo>
                    <a:lnTo>
                      <a:pt x="357" y="3"/>
                    </a:lnTo>
                    <a:lnTo>
                      <a:pt x="351" y="1"/>
                    </a:lnTo>
                    <a:lnTo>
                      <a:pt x="345" y="0"/>
                    </a:lnTo>
                    <a:lnTo>
                      <a:pt x="339" y="0"/>
                    </a:lnTo>
                    <a:lnTo>
                      <a:pt x="333" y="0"/>
                    </a:lnTo>
                    <a:lnTo>
                      <a:pt x="326" y="1"/>
                    </a:lnTo>
                    <a:lnTo>
                      <a:pt x="314" y="6"/>
                    </a:lnTo>
                    <a:lnTo>
                      <a:pt x="300" y="14"/>
                    </a:lnTo>
                    <a:lnTo>
                      <a:pt x="286" y="23"/>
                    </a:lnTo>
                    <a:lnTo>
                      <a:pt x="272" y="36"/>
                    </a:lnTo>
                    <a:lnTo>
                      <a:pt x="258" y="51"/>
                    </a:lnTo>
                    <a:lnTo>
                      <a:pt x="245" y="68"/>
                    </a:lnTo>
                    <a:lnTo>
                      <a:pt x="171" y="177"/>
                    </a:lnTo>
                    <a:lnTo>
                      <a:pt x="113" y="286"/>
                    </a:lnTo>
                    <a:lnTo>
                      <a:pt x="67" y="396"/>
                    </a:lnTo>
                    <a:lnTo>
                      <a:pt x="34" y="505"/>
                    </a:lnTo>
                    <a:lnTo>
                      <a:pt x="12" y="615"/>
                    </a:lnTo>
                    <a:lnTo>
                      <a:pt x="1" y="724"/>
                    </a:lnTo>
                    <a:lnTo>
                      <a:pt x="0" y="831"/>
                    </a:lnTo>
                    <a:lnTo>
                      <a:pt x="8" y="938"/>
                    </a:lnTo>
                    <a:lnTo>
                      <a:pt x="26" y="1043"/>
                    </a:lnTo>
                    <a:lnTo>
                      <a:pt x="50" y="1147"/>
                    </a:lnTo>
                    <a:lnTo>
                      <a:pt x="82" y="1249"/>
                    </a:lnTo>
                    <a:lnTo>
                      <a:pt x="120" y="1348"/>
                    </a:lnTo>
                    <a:lnTo>
                      <a:pt x="163" y="1446"/>
                    </a:lnTo>
                    <a:lnTo>
                      <a:pt x="212" y="1540"/>
                    </a:lnTo>
                    <a:lnTo>
                      <a:pt x="265" y="1632"/>
                    </a:lnTo>
                    <a:lnTo>
                      <a:pt x="319" y="1721"/>
                    </a:lnTo>
                    <a:lnTo>
                      <a:pt x="378" y="1807"/>
                    </a:lnTo>
                    <a:lnTo>
                      <a:pt x="438" y="1889"/>
                    </a:lnTo>
                    <a:lnTo>
                      <a:pt x="499" y="1965"/>
                    </a:lnTo>
                    <a:lnTo>
                      <a:pt x="560" y="2040"/>
                    </a:lnTo>
                    <a:lnTo>
                      <a:pt x="620" y="2109"/>
                    </a:lnTo>
                    <a:lnTo>
                      <a:pt x="680" y="2173"/>
                    </a:lnTo>
                    <a:lnTo>
                      <a:pt x="736" y="2232"/>
                    </a:lnTo>
                    <a:lnTo>
                      <a:pt x="790" y="2287"/>
                    </a:lnTo>
                    <a:lnTo>
                      <a:pt x="840" y="2336"/>
                    </a:lnTo>
                    <a:lnTo>
                      <a:pt x="887" y="2379"/>
                    </a:lnTo>
                    <a:lnTo>
                      <a:pt x="928" y="2416"/>
                    </a:lnTo>
                    <a:lnTo>
                      <a:pt x="964" y="2446"/>
                    </a:lnTo>
                    <a:lnTo>
                      <a:pt x="1014" y="2488"/>
                    </a:lnTo>
                    <a:lnTo>
                      <a:pt x="1032" y="2503"/>
                    </a:lnTo>
                    <a:lnTo>
                      <a:pt x="1021" y="2501"/>
                    </a:lnTo>
                    <a:lnTo>
                      <a:pt x="1004" y="2499"/>
                    </a:lnTo>
                    <a:lnTo>
                      <a:pt x="980" y="2498"/>
                    </a:lnTo>
                    <a:lnTo>
                      <a:pt x="952" y="2498"/>
                    </a:lnTo>
                    <a:lnTo>
                      <a:pt x="917" y="2498"/>
                    </a:lnTo>
                    <a:lnTo>
                      <a:pt x="879" y="2499"/>
                    </a:lnTo>
                    <a:lnTo>
                      <a:pt x="837" y="2502"/>
                    </a:lnTo>
                    <a:lnTo>
                      <a:pt x="791" y="2506"/>
                    </a:lnTo>
                    <a:lnTo>
                      <a:pt x="744" y="2512"/>
                    </a:lnTo>
                    <a:lnTo>
                      <a:pt x="695" y="2520"/>
                    </a:lnTo>
                    <a:lnTo>
                      <a:pt x="645" y="2529"/>
                    </a:lnTo>
                    <a:lnTo>
                      <a:pt x="593" y="2539"/>
                    </a:lnTo>
                    <a:lnTo>
                      <a:pt x="568" y="2545"/>
                    </a:lnTo>
                    <a:lnTo>
                      <a:pt x="542" y="2552"/>
                    </a:lnTo>
                    <a:lnTo>
                      <a:pt x="518" y="2560"/>
                    </a:lnTo>
                    <a:lnTo>
                      <a:pt x="493" y="2567"/>
                    </a:lnTo>
                    <a:lnTo>
                      <a:pt x="469" y="2577"/>
                    </a:lnTo>
                    <a:lnTo>
                      <a:pt x="444" y="2586"/>
                    </a:lnTo>
                    <a:lnTo>
                      <a:pt x="421" y="2595"/>
                    </a:lnTo>
                    <a:lnTo>
                      <a:pt x="398" y="2606"/>
                    </a:lnTo>
                    <a:lnTo>
                      <a:pt x="354" y="2628"/>
                    </a:lnTo>
                    <a:lnTo>
                      <a:pt x="314" y="2650"/>
                    </a:lnTo>
                    <a:lnTo>
                      <a:pt x="276" y="2673"/>
                    </a:lnTo>
                    <a:lnTo>
                      <a:pt x="243" y="2697"/>
                    </a:lnTo>
                    <a:lnTo>
                      <a:pt x="211" y="2720"/>
                    </a:lnTo>
                    <a:lnTo>
                      <a:pt x="183" y="2742"/>
                    </a:lnTo>
                    <a:lnTo>
                      <a:pt x="159" y="2764"/>
                    </a:lnTo>
                    <a:lnTo>
                      <a:pt x="139" y="2786"/>
                    </a:lnTo>
                    <a:lnTo>
                      <a:pt x="121" y="2806"/>
                    </a:lnTo>
                    <a:lnTo>
                      <a:pt x="108" y="2824"/>
                    </a:lnTo>
                    <a:lnTo>
                      <a:pt x="104" y="2833"/>
                    </a:lnTo>
                    <a:lnTo>
                      <a:pt x="100" y="2840"/>
                    </a:lnTo>
                    <a:lnTo>
                      <a:pt x="97" y="2848"/>
                    </a:lnTo>
                    <a:lnTo>
                      <a:pt x="95" y="2855"/>
                    </a:lnTo>
                    <a:lnTo>
                      <a:pt x="95" y="2861"/>
                    </a:lnTo>
                    <a:lnTo>
                      <a:pt x="95" y="2867"/>
                    </a:lnTo>
                    <a:lnTo>
                      <a:pt x="96" y="2871"/>
                    </a:lnTo>
                    <a:lnTo>
                      <a:pt x="98" y="2876"/>
                    </a:lnTo>
                    <a:lnTo>
                      <a:pt x="101" y="2879"/>
                    </a:lnTo>
                    <a:lnTo>
                      <a:pt x="106" y="2882"/>
                    </a:lnTo>
                    <a:lnTo>
                      <a:pt x="112" y="2884"/>
                    </a:lnTo>
                    <a:lnTo>
                      <a:pt x="119" y="2885"/>
                    </a:lnTo>
                    <a:lnTo>
                      <a:pt x="128" y="2884"/>
                    </a:lnTo>
                    <a:lnTo>
                      <a:pt x="140" y="2883"/>
                    </a:lnTo>
                    <a:lnTo>
                      <a:pt x="156" y="2882"/>
                    </a:lnTo>
                    <a:lnTo>
                      <a:pt x="174" y="2878"/>
                    </a:lnTo>
                    <a:lnTo>
                      <a:pt x="219" y="2869"/>
                    </a:lnTo>
                    <a:lnTo>
                      <a:pt x="273" y="2857"/>
                    </a:lnTo>
                    <a:lnTo>
                      <a:pt x="335" y="2845"/>
                    </a:lnTo>
                    <a:lnTo>
                      <a:pt x="402" y="2829"/>
                    </a:lnTo>
                    <a:lnTo>
                      <a:pt x="476" y="2813"/>
                    </a:lnTo>
                    <a:lnTo>
                      <a:pt x="551" y="2797"/>
                    </a:lnTo>
                    <a:lnTo>
                      <a:pt x="629" y="2782"/>
                    </a:lnTo>
                    <a:lnTo>
                      <a:pt x="708" y="2768"/>
                    </a:lnTo>
                    <a:lnTo>
                      <a:pt x="784" y="2756"/>
                    </a:lnTo>
                    <a:lnTo>
                      <a:pt x="859" y="2747"/>
                    </a:lnTo>
                    <a:lnTo>
                      <a:pt x="894" y="2742"/>
                    </a:lnTo>
                    <a:lnTo>
                      <a:pt x="929" y="2740"/>
                    </a:lnTo>
                    <a:lnTo>
                      <a:pt x="962" y="2739"/>
                    </a:lnTo>
                    <a:lnTo>
                      <a:pt x="993" y="2737"/>
                    </a:lnTo>
                    <a:lnTo>
                      <a:pt x="1023" y="2739"/>
                    </a:lnTo>
                    <a:lnTo>
                      <a:pt x="1050" y="2740"/>
                    </a:lnTo>
                    <a:lnTo>
                      <a:pt x="1076" y="2743"/>
                    </a:lnTo>
                    <a:lnTo>
                      <a:pt x="1099" y="2748"/>
                    </a:lnTo>
                    <a:lnTo>
                      <a:pt x="1121" y="2754"/>
                    </a:lnTo>
                    <a:lnTo>
                      <a:pt x="1145" y="2761"/>
                    </a:lnTo>
                    <a:lnTo>
                      <a:pt x="1168" y="2769"/>
                    </a:lnTo>
                    <a:lnTo>
                      <a:pt x="1191" y="2777"/>
                    </a:lnTo>
                    <a:lnTo>
                      <a:pt x="1240" y="2796"/>
                    </a:lnTo>
                    <a:lnTo>
                      <a:pt x="1288" y="2818"/>
                    </a:lnTo>
                    <a:lnTo>
                      <a:pt x="1337" y="2841"/>
                    </a:lnTo>
                    <a:lnTo>
                      <a:pt x="1384" y="2866"/>
                    </a:lnTo>
                    <a:lnTo>
                      <a:pt x="1429" y="2891"/>
                    </a:lnTo>
                    <a:lnTo>
                      <a:pt x="1472" y="2916"/>
                    </a:lnTo>
                    <a:lnTo>
                      <a:pt x="1511" y="2941"/>
                    </a:lnTo>
                    <a:lnTo>
                      <a:pt x="1547" y="2964"/>
                    </a:lnTo>
                    <a:lnTo>
                      <a:pt x="1577" y="2987"/>
                    </a:lnTo>
                    <a:lnTo>
                      <a:pt x="1601" y="3006"/>
                    </a:lnTo>
                    <a:lnTo>
                      <a:pt x="1612" y="3015"/>
                    </a:lnTo>
                    <a:lnTo>
                      <a:pt x="1620" y="3023"/>
                    </a:lnTo>
                    <a:lnTo>
                      <a:pt x="1627" y="3030"/>
                    </a:lnTo>
                    <a:lnTo>
                      <a:pt x="1632" y="3036"/>
                    </a:lnTo>
                    <a:lnTo>
                      <a:pt x="1634" y="3041"/>
                    </a:lnTo>
                    <a:lnTo>
                      <a:pt x="1635" y="3045"/>
                    </a:lnTo>
                    <a:lnTo>
                      <a:pt x="1633" y="3048"/>
                    </a:lnTo>
                    <a:lnTo>
                      <a:pt x="1629" y="3049"/>
                    </a:lnTo>
                    <a:lnTo>
                      <a:pt x="1599" y="3056"/>
                    </a:lnTo>
                    <a:lnTo>
                      <a:pt x="1548" y="3069"/>
                    </a:lnTo>
                    <a:lnTo>
                      <a:pt x="1484" y="3086"/>
                    </a:lnTo>
                    <a:lnTo>
                      <a:pt x="1410" y="3107"/>
                    </a:lnTo>
                    <a:lnTo>
                      <a:pt x="1372" y="3118"/>
                    </a:lnTo>
                    <a:lnTo>
                      <a:pt x="1333" y="3131"/>
                    </a:lnTo>
                    <a:lnTo>
                      <a:pt x="1296" y="3145"/>
                    </a:lnTo>
                    <a:lnTo>
                      <a:pt x="1259" y="3160"/>
                    </a:lnTo>
                    <a:lnTo>
                      <a:pt x="1225" y="3175"/>
                    </a:lnTo>
                    <a:lnTo>
                      <a:pt x="1192" y="3192"/>
                    </a:lnTo>
                    <a:lnTo>
                      <a:pt x="1178" y="3200"/>
                    </a:lnTo>
                    <a:lnTo>
                      <a:pt x="1164" y="3209"/>
                    </a:lnTo>
                    <a:lnTo>
                      <a:pt x="1152" y="3217"/>
                    </a:lnTo>
                    <a:lnTo>
                      <a:pt x="1140" y="3226"/>
                    </a:lnTo>
                    <a:lnTo>
                      <a:pt x="1118" y="3245"/>
                    </a:lnTo>
                    <a:lnTo>
                      <a:pt x="1097" y="3263"/>
                    </a:lnTo>
                    <a:lnTo>
                      <a:pt x="1076" y="3281"/>
                    </a:lnTo>
                    <a:lnTo>
                      <a:pt x="1058" y="3299"/>
                    </a:lnTo>
                    <a:lnTo>
                      <a:pt x="1041" y="3316"/>
                    </a:lnTo>
                    <a:lnTo>
                      <a:pt x="1026" y="3334"/>
                    </a:lnTo>
                    <a:lnTo>
                      <a:pt x="1012" y="3350"/>
                    </a:lnTo>
                    <a:lnTo>
                      <a:pt x="1000" y="3366"/>
                    </a:lnTo>
                    <a:lnTo>
                      <a:pt x="991" y="3381"/>
                    </a:lnTo>
                    <a:lnTo>
                      <a:pt x="984" y="3395"/>
                    </a:lnTo>
                    <a:lnTo>
                      <a:pt x="981" y="3402"/>
                    </a:lnTo>
                    <a:lnTo>
                      <a:pt x="980" y="3408"/>
                    </a:lnTo>
                    <a:lnTo>
                      <a:pt x="979" y="3415"/>
                    </a:lnTo>
                    <a:lnTo>
                      <a:pt x="978" y="3421"/>
                    </a:lnTo>
                    <a:lnTo>
                      <a:pt x="978" y="3426"/>
                    </a:lnTo>
                    <a:lnTo>
                      <a:pt x="979" y="3431"/>
                    </a:lnTo>
                    <a:lnTo>
                      <a:pt x="981" y="3436"/>
                    </a:lnTo>
                    <a:lnTo>
                      <a:pt x="984" y="3441"/>
                    </a:lnTo>
                    <a:lnTo>
                      <a:pt x="987" y="3444"/>
                    </a:lnTo>
                    <a:lnTo>
                      <a:pt x="992" y="3448"/>
                    </a:lnTo>
                    <a:lnTo>
                      <a:pt x="997" y="3451"/>
                    </a:lnTo>
                    <a:lnTo>
                      <a:pt x="1002" y="3455"/>
                    </a:lnTo>
                    <a:lnTo>
                      <a:pt x="1011" y="3456"/>
                    </a:lnTo>
                    <a:lnTo>
                      <a:pt x="1021" y="3457"/>
                    </a:lnTo>
                    <a:lnTo>
                      <a:pt x="1034" y="3456"/>
                    </a:lnTo>
                    <a:lnTo>
                      <a:pt x="1049" y="3455"/>
                    </a:lnTo>
                    <a:lnTo>
                      <a:pt x="1086" y="3447"/>
                    </a:lnTo>
                    <a:lnTo>
                      <a:pt x="1133" y="3436"/>
                    </a:lnTo>
                    <a:lnTo>
                      <a:pt x="1185" y="3422"/>
                    </a:lnTo>
                    <a:lnTo>
                      <a:pt x="1244" y="3406"/>
                    </a:lnTo>
                    <a:lnTo>
                      <a:pt x="1308" y="3388"/>
                    </a:lnTo>
                    <a:lnTo>
                      <a:pt x="1374" y="3370"/>
                    </a:lnTo>
                    <a:lnTo>
                      <a:pt x="1445" y="3351"/>
                    </a:lnTo>
                    <a:lnTo>
                      <a:pt x="1516" y="3334"/>
                    </a:lnTo>
                    <a:lnTo>
                      <a:pt x="1590" y="3318"/>
                    </a:lnTo>
                    <a:lnTo>
                      <a:pt x="1662" y="3304"/>
                    </a:lnTo>
                    <a:lnTo>
                      <a:pt x="1697" y="3299"/>
                    </a:lnTo>
                    <a:lnTo>
                      <a:pt x="1732" y="3294"/>
                    </a:lnTo>
                    <a:lnTo>
                      <a:pt x="1767" y="3291"/>
                    </a:lnTo>
                    <a:lnTo>
                      <a:pt x="1801" y="3288"/>
                    </a:lnTo>
                    <a:lnTo>
                      <a:pt x="1835" y="3286"/>
                    </a:lnTo>
                    <a:lnTo>
                      <a:pt x="1866" y="3286"/>
                    </a:lnTo>
                    <a:lnTo>
                      <a:pt x="1896" y="3287"/>
                    </a:lnTo>
                    <a:lnTo>
                      <a:pt x="1927" y="3289"/>
                    </a:lnTo>
                    <a:lnTo>
                      <a:pt x="1955" y="3293"/>
                    </a:lnTo>
                    <a:lnTo>
                      <a:pt x="1984" y="3298"/>
                    </a:lnTo>
                    <a:lnTo>
                      <a:pt x="2013" y="3303"/>
                    </a:lnTo>
                    <a:lnTo>
                      <a:pt x="2041" y="3310"/>
                    </a:lnTo>
                    <a:lnTo>
                      <a:pt x="2070" y="3317"/>
                    </a:lnTo>
                    <a:lnTo>
                      <a:pt x="2098" y="3325"/>
                    </a:lnTo>
                    <a:lnTo>
                      <a:pt x="2126" y="3335"/>
                    </a:lnTo>
                    <a:lnTo>
                      <a:pt x="2154" y="3344"/>
                    </a:lnTo>
                    <a:lnTo>
                      <a:pt x="2210" y="3365"/>
                    </a:lnTo>
                    <a:lnTo>
                      <a:pt x="2263" y="3387"/>
                    </a:lnTo>
                    <a:lnTo>
                      <a:pt x="2317" y="3412"/>
                    </a:lnTo>
                    <a:lnTo>
                      <a:pt x="2368" y="3436"/>
                    </a:lnTo>
                    <a:lnTo>
                      <a:pt x="2466" y="3486"/>
                    </a:lnTo>
                    <a:lnTo>
                      <a:pt x="2557" y="3534"/>
                    </a:lnTo>
                    <a:lnTo>
                      <a:pt x="2598" y="3556"/>
                    </a:lnTo>
                    <a:lnTo>
                      <a:pt x="2638" y="3577"/>
                    </a:lnTo>
                    <a:lnTo>
                      <a:pt x="2674" y="3594"/>
                    </a:lnTo>
                    <a:lnTo>
                      <a:pt x="2708" y="3608"/>
                    </a:lnTo>
                    <a:lnTo>
                      <a:pt x="2724" y="3613"/>
                    </a:lnTo>
                    <a:lnTo>
                      <a:pt x="2739" y="3614"/>
                    </a:lnTo>
                    <a:lnTo>
                      <a:pt x="2754" y="3612"/>
                    </a:lnTo>
                    <a:lnTo>
                      <a:pt x="2768" y="3606"/>
                    </a:lnTo>
                    <a:lnTo>
                      <a:pt x="2782" y="3598"/>
                    </a:lnTo>
                    <a:lnTo>
                      <a:pt x="2796" y="3586"/>
                    </a:lnTo>
                    <a:lnTo>
                      <a:pt x="2809" y="3572"/>
                    </a:lnTo>
                    <a:lnTo>
                      <a:pt x="2822" y="3557"/>
                    </a:lnTo>
                    <a:lnTo>
                      <a:pt x="2833" y="3540"/>
                    </a:lnTo>
                    <a:lnTo>
                      <a:pt x="2845" y="3520"/>
                    </a:lnTo>
                    <a:lnTo>
                      <a:pt x="2857" y="3499"/>
                    </a:lnTo>
                    <a:lnTo>
                      <a:pt x="2867" y="3476"/>
                    </a:lnTo>
                    <a:lnTo>
                      <a:pt x="2878" y="3452"/>
                    </a:lnTo>
                    <a:lnTo>
                      <a:pt x="2888" y="3428"/>
                    </a:lnTo>
                    <a:lnTo>
                      <a:pt x="2898" y="3403"/>
                    </a:lnTo>
                    <a:lnTo>
                      <a:pt x="2906" y="3378"/>
                    </a:lnTo>
                    <a:lnTo>
                      <a:pt x="2922" y="3327"/>
                    </a:lnTo>
                    <a:lnTo>
                      <a:pt x="2936" y="3275"/>
                    </a:lnTo>
                    <a:lnTo>
                      <a:pt x="2948" y="3229"/>
                    </a:lnTo>
                    <a:lnTo>
                      <a:pt x="2958" y="3186"/>
                    </a:lnTo>
                    <a:lnTo>
                      <a:pt x="2971" y="3121"/>
                    </a:lnTo>
                    <a:lnTo>
                      <a:pt x="2976" y="3096"/>
                    </a:lnTo>
                    <a:close/>
                  </a:path>
                </a:pathLst>
              </a:custGeom>
              <a:solidFill>
                <a:srgbClr val="9C57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xmlns="" id="{D38B5999-3A7F-41A8-8A96-543913D305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86238" y="2286000"/>
                <a:ext cx="642938" cy="819150"/>
              </a:xfrm>
              <a:custGeom>
                <a:avLst/>
                <a:gdLst>
                  <a:gd name="T0" fmla="*/ 1049 w 2838"/>
                  <a:gd name="T1" fmla="*/ 3455 h 3614"/>
                  <a:gd name="T2" fmla="*/ 1374 w 2838"/>
                  <a:gd name="T3" fmla="*/ 3370 h 3614"/>
                  <a:gd name="T4" fmla="*/ 1732 w 2838"/>
                  <a:gd name="T5" fmla="*/ 3294 h 3614"/>
                  <a:gd name="T6" fmla="*/ 1927 w 2838"/>
                  <a:gd name="T7" fmla="*/ 3289 h 3614"/>
                  <a:gd name="T8" fmla="*/ 2098 w 2838"/>
                  <a:gd name="T9" fmla="*/ 3325 h 3614"/>
                  <a:gd name="T10" fmla="*/ 2368 w 2838"/>
                  <a:gd name="T11" fmla="*/ 3436 h 3614"/>
                  <a:gd name="T12" fmla="*/ 2708 w 2838"/>
                  <a:gd name="T13" fmla="*/ 3608 h 3614"/>
                  <a:gd name="T14" fmla="*/ 2761 w 2838"/>
                  <a:gd name="T15" fmla="*/ 3610 h 3614"/>
                  <a:gd name="T16" fmla="*/ 2809 w 2838"/>
                  <a:gd name="T17" fmla="*/ 3573 h 3614"/>
                  <a:gd name="T18" fmla="*/ 2455 w 2838"/>
                  <a:gd name="T19" fmla="*/ 3364 h 3614"/>
                  <a:gd name="T20" fmla="*/ 2167 w 2838"/>
                  <a:gd name="T21" fmla="*/ 3257 h 3614"/>
                  <a:gd name="T22" fmla="*/ 2005 w 2838"/>
                  <a:gd name="T23" fmla="*/ 3229 h 3614"/>
                  <a:gd name="T24" fmla="*/ 1762 w 2838"/>
                  <a:gd name="T25" fmla="*/ 3240 h 3614"/>
                  <a:gd name="T26" fmla="*/ 1396 w 2838"/>
                  <a:gd name="T27" fmla="*/ 3292 h 3614"/>
                  <a:gd name="T28" fmla="*/ 1239 w 2838"/>
                  <a:gd name="T29" fmla="*/ 3321 h 3614"/>
                  <a:gd name="T30" fmla="*/ 1065 w 2838"/>
                  <a:gd name="T31" fmla="*/ 3424 h 3614"/>
                  <a:gd name="T32" fmla="*/ 97 w 2838"/>
                  <a:gd name="T33" fmla="*/ 2848 h 3614"/>
                  <a:gd name="T34" fmla="*/ 110 w 2838"/>
                  <a:gd name="T35" fmla="*/ 2883 h 3614"/>
                  <a:gd name="T36" fmla="*/ 219 w 2838"/>
                  <a:gd name="T37" fmla="*/ 2869 h 3614"/>
                  <a:gd name="T38" fmla="*/ 629 w 2838"/>
                  <a:gd name="T39" fmla="*/ 2782 h 3614"/>
                  <a:gd name="T40" fmla="*/ 962 w 2838"/>
                  <a:gd name="T41" fmla="*/ 2739 h 3614"/>
                  <a:gd name="T42" fmla="*/ 1121 w 2838"/>
                  <a:gd name="T43" fmla="*/ 2754 h 3614"/>
                  <a:gd name="T44" fmla="*/ 1337 w 2838"/>
                  <a:gd name="T45" fmla="*/ 2841 h 3614"/>
                  <a:gd name="T46" fmla="*/ 1577 w 2838"/>
                  <a:gd name="T47" fmla="*/ 2987 h 3614"/>
                  <a:gd name="T48" fmla="*/ 1634 w 2838"/>
                  <a:gd name="T49" fmla="*/ 3041 h 3614"/>
                  <a:gd name="T50" fmla="*/ 1667 w 2838"/>
                  <a:gd name="T51" fmla="*/ 3044 h 3614"/>
                  <a:gd name="T52" fmla="*/ 1724 w 2838"/>
                  <a:gd name="T53" fmla="*/ 3018 h 3614"/>
                  <a:gd name="T54" fmla="*/ 1734 w 2838"/>
                  <a:gd name="T55" fmla="*/ 2980 h 3614"/>
                  <a:gd name="T56" fmla="*/ 1601 w 2838"/>
                  <a:gd name="T57" fmla="*/ 2888 h 3614"/>
                  <a:gd name="T58" fmla="*/ 1301 w 2838"/>
                  <a:gd name="T59" fmla="*/ 2735 h 3614"/>
                  <a:gd name="T60" fmla="*/ 1090 w 2838"/>
                  <a:gd name="T61" fmla="*/ 2662 h 3614"/>
                  <a:gd name="T62" fmla="*/ 960 w 2838"/>
                  <a:gd name="T63" fmla="*/ 2657 h 3614"/>
                  <a:gd name="T64" fmla="*/ 691 w 2838"/>
                  <a:gd name="T65" fmla="*/ 2701 h 3614"/>
                  <a:gd name="T66" fmla="*/ 337 w 2838"/>
                  <a:gd name="T67" fmla="*/ 2788 h 3614"/>
                  <a:gd name="T68" fmla="*/ 129 w 2838"/>
                  <a:gd name="T69" fmla="*/ 2834 h 3614"/>
                  <a:gd name="T70" fmla="*/ 354 w 2838"/>
                  <a:gd name="T71" fmla="*/ 2 h 3614"/>
                  <a:gd name="T72" fmla="*/ 314 w 2838"/>
                  <a:gd name="T73" fmla="*/ 7 h 3614"/>
                  <a:gd name="T74" fmla="*/ 259 w 2838"/>
                  <a:gd name="T75" fmla="*/ 49 h 3614"/>
                  <a:gd name="T76" fmla="*/ 12 w 2838"/>
                  <a:gd name="T77" fmla="*/ 615 h 3614"/>
                  <a:gd name="T78" fmla="*/ 82 w 2838"/>
                  <a:gd name="T79" fmla="*/ 1249 h 3614"/>
                  <a:gd name="T80" fmla="*/ 378 w 2838"/>
                  <a:gd name="T81" fmla="*/ 1807 h 3614"/>
                  <a:gd name="T82" fmla="*/ 736 w 2838"/>
                  <a:gd name="T83" fmla="*/ 2232 h 3614"/>
                  <a:gd name="T84" fmla="*/ 1014 w 2838"/>
                  <a:gd name="T85" fmla="*/ 2488 h 3614"/>
                  <a:gd name="T86" fmla="*/ 1091 w 2838"/>
                  <a:gd name="T87" fmla="*/ 2492 h 3614"/>
                  <a:gd name="T88" fmla="*/ 1091 w 2838"/>
                  <a:gd name="T89" fmla="*/ 2460 h 3614"/>
                  <a:gd name="T90" fmla="*/ 863 w 2838"/>
                  <a:gd name="T91" fmla="*/ 2245 h 3614"/>
                  <a:gd name="T92" fmla="*/ 597 w 2838"/>
                  <a:gd name="T93" fmla="*/ 1958 h 3614"/>
                  <a:gd name="T94" fmla="*/ 431 w 2838"/>
                  <a:gd name="T95" fmla="*/ 1736 h 3614"/>
                  <a:gd name="T96" fmla="*/ 259 w 2838"/>
                  <a:gd name="T97" fmla="*/ 1402 h 3614"/>
                  <a:gd name="T98" fmla="*/ 134 w 2838"/>
                  <a:gd name="T99" fmla="*/ 1040 h 3614"/>
                  <a:gd name="T100" fmla="*/ 98 w 2838"/>
                  <a:gd name="T101" fmla="*/ 739 h 3614"/>
                  <a:gd name="T102" fmla="*/ 115 w 2838"/>
                  <a:gd name="T103" fmla="*/ 546 h 3614"/>
                  <a:gd name="T104" fmla="*/ 201 w 2838"/>
                  <a:gd name="T105" fmla="*/ 260 h 3614"/>
                  <a:gd name="T106" fmla="*/ 294 w 2838"/>
                  <a:gd name="T107" fmla="*/ 75 h 36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838" h="3614">
                    <a:moveTo>
                      <a:pt x="994" y="3450"/>
                    </a:moveTo>
                    <a:lnTo>
                      <a:pt x="1002" y="3455"/>
                    </a:lnTo>
                    <a:lnTo>
                      <a:pt x="1011" y="3456"/>
                    </a:lnTo>
                    <a:lnTo>
                      <a:pt x="1021" y="3457"/>
                    </a:lnTo>
                    <a:lnTo>
                      <a:pt x="1034" y="3456"/>
                    </a:lnTo>
                    <a:lnTo>
                      <a:pt x="1049" y="3455"/>
                    </a:lnTo>
                    <a:lnTo>
                      <a:pt x="1086" y="3447"/>
                    </a:lnTo>
                    <a:lnTo>
                      <a:pt x="1133" y="3436"/>
                    </a:lnTo>
                    <a:lnTo>
                      <a:pt x="1185" y="3422"/>
                    </a:lnTo>
                    <a:lnTo>
                      <a:pt x="1244" y="3406"/>
                    </a:lnTo>
                    <a:lnTo>
                      <a:pt x="1308" y="3388"/>
                    </a:lnTo>
                    <a:lnTo>
                      <a:pt x="1374" y="3370"/>
                    </a:lnTo>
                    <a:lnTo>
                      <a:pt x="1445" y="3351"/>
                    </a:lnTo>
                    <a:lnTo>
                      <a:pt x="1516" y="3334"/>
                    </a:lnTo>
                    <a:lnTo>
                      <a:pt x="1590" y="3318"/>
                    </a:lnTo>
                    <a:lnTo>
                      <a:pt x="1662" y="3304"/>
                    </a:lnTo>
                    <a:lnTo>
                      <a:pt x="1697" y="3299"/>
                    </a:lnTo>
                    <a:lnTo>
                      <a:pt x="1732" y="3294"/>
                    </a:lnTo>
                    <a:lnTo>
                      <a:pt x="1767" y="3291"/>
                    </a:lnTo>
                    <a:lnTo>
                      <a:pt x="1801" y="3288"/>
                    </a:lnTo>
                    <a:lnTo>
                      <a:pt x="1835" y="3286"/>
                    </a:lnTo>
                    <a:lnTo>
                      <a:pt x="1866" y="3286"/>
                    </a:lnTo>
                    <a:lnTo>
                      <a:pt x="1896" y="3287"/>
                    </a:lnTo>
                    <a:lnTo>
                      <a:pt x="1927" y="3289"/>
                    </a:lnTo>
                    <a:lnTo>
                      <a:pt x="1955" y="3293"/>
                    </a:lnTo>
                    <a:lnTo>
                      <a:pt x="1984" y="3298"/>
                    </a:lnTo>
                    <a:lnTo>
                      <a:pt x="2013" y="3303"/>
                    </a:lnTo>
                    <a:lnTo>
                      <a:pt x="2041" y="3310"/>
                    </a:lnTo>
                    <a:lnTo>
                      <a:pt x="2070" y="3317"/>
                    </a:lnTo>
                    <a:lnTo>
                      <a:pt x="2098" y="3325"/>
                    </a:lnTo>
                    <a:lnTo>
                      <a:pt x="2126" y="3335"/>
                    </a:lnTo>
                    <a:lnTo>
                      <a:pt x="2154" y="3344"/>
                    </a:lnTo>
                    <a:lnTo>
                      <a:pt x="2210" y="3365"/>
                    </a:lnTo>
                    <a:lnTo>
                      <a:pt x="2263" y="3387"/>
                    </a:lnTo>
                    <a:lnTo>
                      <a:pt x="2317" y="3412"/>
                    </a:lnTo>
                    <a:lnTo>
                      <a:pt x="2368" y="3436"/>
                    </a:lnTo>
                    <a:lnTo>
                      <a:pt x="2466" y="3486"/>
                    </a:lnTo>
                    <a:lnTo>
                      <a:pt x="2557" y="3534"/>
                    </a:lnTo>
                    <a:lnTo>
                      <a:pt x="2598" y="3556"/>
                    </a:lnTo>
                    <a:lnTo>
                      <a:pt x="2638" y="3577"/>
                    </a:lnTo>
                    <a:lnTo>
                      <a:pt x="2674" y="3594"/>
                    </a:lnTo>
                    <a:lnTo>
                      <a:pt x="2708" y="3608"/>
                    </a:lnTo>
                    <a:lnTo>
                      <a:pt x="2717" y="3612"/>
                    </a:lnTo>
                    <a:lnTo>
                      <a:pt x="2726" y="3613"/>
                    </a:lnTo>
                    <a:lnTo>
                      <a:pt x="2734" y="3614"/>
                    </a:lnTo>
                    <a:lnTo>
                      <a:pt x="2744" y="3613"/>
                    </a:lnTo>
                    <a:lnTo>
                      <a:pt x="2752" y="3612"/>
                    </a:lnTo>
                    <a:lnTo>
                      <a:pt x="2761" y="3610"/>
                    </a:lnTo>
                    <a:lnTo>
                      <a:pt x="2769" y="3605"/>
                    </a:lnTo>
                    <a:lnTo>
                      <a:pt x="2777" y="3600"/>
                    </a:lnTo>
                    <a:lnTo>
                      <a:pt x="2786" y="3596"/>
                    </a:lnTo>
                    <a:lnTo>
                      <a:pt x="2794" y="3589"/>
                    </a:lnTo>
                    <a:lnTo>
                      <a:pt x="2801" y="3582"/>
                    </a:lnTo>
                    <a:lnTo>
                      <a:pt x="2809" y="3573"/>
                    </a:lnTo>
                    <a:lnTo>
                      <a:pt x="2823" y="3555"/>
                    </a:lnTo>
                    <a:lnTo>
                      <a:pt x="2838" y="3534"/>
                    </a:lnTo>
                    <a:lnTo>
                      <a:pt x="2757" y="3495"/>
                    </a:lnTo>
                    <a:lnTo>
                      <a:pt x="2663" y="3454"/>
                    </a:lnTo>
                    <a:lnTo>
                      <a:pt x="2561" y="3408"/>
                    </a:lnTo>
                    <a:lnTo>
                      <a:pt x="2455" y="3364"/>
                    </a:lnTo>
                    <a:lnTo>
                      <a:pt x="2402" y="3342"/>
                    </a:lnTo>
                    <a:lnTo>
                      <a:pt x="2351" y="3322"/>
                    </a:lnTo>
                    <a:lnTo>
                      <a:pt x="2301" y="3302"/>
                    </a:lnTo>
                    <a:lnTo>
                      <a:pt x="2253" y="3285"/>
                    </a:lnTo>
                    <a:lnTo>
                      <a:pt x="2208" y="3270"/>
                    </a:lnTo>
                    <a:lnTo>
                      <a:pt x="2167" y="3257"/>
                    </a:lnTo>
                    <a:lnTo>
                      <a:pt x="2129" y="3246"/>
                    </a:lnTo>
                    <a:lnTo>
                      <a:pt x="2098" y="3238"/>
                    </a:lnTo>
                    <a:lnTo>
                      <a:pt x="2077" y="3235"/>
                    </a:lnTo>
                    <a:lnTo>
                      <a:pt x="2055" y="3232"/>
                    </a:lnTo>
                    <a:lnTo>
                      <a:pt x="2030" y="3230"/>
                    </a:lnTo>
                    <a:lnTo>
                      <a:pt x="2005" y="3229"/>
                    </a:lnTo>
                    <a:lnTo>
                      <a:pt x="1978" y="3228"/>
                    </a:lnTo>
                    <a:lnTo>
                      <a:pt x="1950" y="3229"/>
                    </a:lnTo>
                    <a:lnTo>
                      <a:pt x="1921" y="3229"/>
                    </a:lnTo>
                    <a:lnTo>
                      <a:pt x="1891" y="3230"/>
                    </a:lnTo>
                    <a:lnTo>
                      <a:pt x="1826" y="3235"/>
                    </a:lnTo>
                    <a:lnTo>
                      <a:pt x="1762" y="3240"/>
                    </a:lnTo>
                    <a:lnTo>
                      <a:pt x="1696" y="3247"/>
                    </a:lnTo>
                    <a:lnTo>
                      <a:pt x="1631" y="3256"/>
                    </a:lnTo>
                    <a:lnTo>
                      <a:pt x="1567" y="3265"/>
                    </a:lnTo>
                    <a:lnTo>
                      <a:pt x="1506" y="3274"/>
                    </a:lnTo>
                    <a:lnTo>
                      <a:pt x="1449" y="3284"/>
                    </a:lnTo>
                    <a:lnTo>
                      <a:pt x="1396" y="3292"/>
                    </a:lnTo>
                    <a:lnTo>
                      <a:pt x="1351" y="3300"/>
                    </a:lnTo>
                    <a:lnTo>
                      <a:pt x="1314" y="3306"/>
                    </a:lnTo>
                    <a:lnTo>
                      <a:pt x="1284" y="3310"/>
                    </a:lnTo>
                    <a:lnTo>
                      <a:pt x="1265" y="3314"/>
                    </a:lnTo>
                    <a:lnTo>
                      <a:pt x="1253" y="3316"/>
                    </a:lnTo>
                    <a:lnTo>
                      <a:pt x="1239" y="3321"/>
                    </a:lnTo>
                    <a:lnTo>
                      <a:pt x="1225" y="3328"/>
                    </a:lnTo>
                    <a:lnTo>
                      <a:pt x="1210" y="3337"/>
                    </a:lnTo>
                    <a:lnTo>
                      <a:pt x="1176" y="3357"/>
                    </a:lnTo>
                    <a:lnTo>
                      <a:pt x="1140" y="3380"/>
                    </a:lnTo>
                    <a:lnTo>
                      <a:pt x="1103" y="3403"/>
                    </a:lnTo>
                    <a:lnTo>
                      <a:pt x="1065" y="3424"/>
                    </a:lnTo>
                    <a:lnTo>
                      <a:pt x="1047" y="3434"/>
                    </a:lnTo>
                    <a:lnTo>
                      <a:pt x="1029" y="3441"/>
                    </a:lnTo>
                    <a:lnTo>
                      <a:pt x="1012" y="3447"/>
                    </a:lnTo>
                    <a:lnTo>
                      <a:pt x="994" y="3450"/>
                    </a:lnTo>
                    <a:close/>
                    <a:moveTo>
                      <a:pt x="100" y="2838"/>
                    </a:moveTo>
                    <a:lnTo>
                      <a:pt x="97" y="2848"/>
                    </a:lnTo>
                    <a:lnTo>
                      <a:pt x="95" y="2856"/>
                    </a:lnTo>
                    <a:lnTo>
                      <a:pt x="95" y="2864"/>
                    </a:lnTo>
                    <a:lnTo>
                      <a:pt x="96" y="2871"/>
                    </a:lnTo>
                    <a:lnTo>
                      <a:pt x="98" y="2876"/>
                    </a:lnTo>
                    <a:lnTo>
                      <a:pt x="103" y="2881"/>
                    </a:lnTo>
                    <a:lnTo>
                      <a:pt x="110" y="2883"/>
                    </a:lnTo>
                    <a:lnTo>
                      <a:pt x="119" y="2885"/>
                    </a:lnTo>
                    <a:lnTo>
                      <a:pt x="128" y="2884"/>
                    </a:lnTo>
                    <a:lnTo>
                      <a:pt x="140" y="2883"/>
                    </a:lnTo>
                    <a:lnTo>
                      <a:pt x="156" y="2882"/>
                    </a:lnTo>
                    <a:lnTo>
                      <a:pt x="174" y="2878"/>
                    </a:lnTo>
                    <a:lnTo>
                      <a:pt x="219" y="2869"/>
                    </a:lnTo>
                    <a:lnTo>
                      <a:pt x="273" y="2857"/>
                    </a:lnTo>
                    <a:lnTo>
                      <a:pt x="335" y="2845"/>
                    </a:lnTo>
                    <a:lnTo>
                      <a:pt x="402" y="2829"/>
                    </a:lnTo>
                    <a:lnTo>
                      <a:pt x="476" y="2813"/>
                    </a:lnTo>
                    <a:lnTo>
                      <a:pt x="551" y="2797"/>
                    </a:lnTo>
                    <a:lnTo>
                      <a:pt x="629" y="2782"/>
                    </a:lnTo>
                    <a:lnTo>
                      <a:pt x="708" y="2768"/>
                    </a:lnTo>
                    <a:lnTo>
                      <a:pt x="784" y="2756"/>
                    </a:lnTo>
                    <a:lnTo>
                      <a:pt x="859" y="2747"/>
                    </a:lnTo>
                    <a:lnTo>
                      <a:pt x="894" y="2742"/>
                    </a:lnTo>
                    <a:lnTo>
                      <a:pt x="929" y="2740"/>
                    </a:lnTo>
                    <a:lnTo>
                      <a:pt x="962" y="2739"/>
                    </a:lnTo>
                    <a:lnTo>
                      <a:pt x="993" y="2737"/>
                    </a:lnTo>
                    <a:lnTo>
                      <a:pt x="1023" y="2739"/>
                    </a:lnTo>
                    <a:lnTo>
                      <a:pt x="1050" y="2740"/>
                    </a:lnTo>
                    <a:lnTo>
                      <a:pt x="1076" y="2743"/>
                    </a:lnTo>
                    <a:lnTo>
                      <a:pt x="1099" y="2748"/>
                    </a:lnTo>
                    <a:lnTo>
                      <a:pt x="1121" y="2754"/>
                    </a:lnTo>
                    <a:lnTo>
                      <a:pt x="1145" y="2761"/>
                    </a:lnTo>
                    <a:lnTo>
                      <a:pt x="1168" y="2769"/>
                    </a:lnTo>
                    <a:lnTo>
                      <a:pt x="1191" y="2777"/>
                    </a:lnTo>
                    <a:lnTo>
                      <a:pt x="1240" y="2796"/>
                    </a:lnTo>
                    <a:lnTo>
                      <a:pt x="1288" y="2818"/>
                    </a:lnTo>
                    <a:lnTo>
                      <a:pt x="1337" y="2841"/>
                    </a:lnTo>
                    <a:lnTo>
                      <a:pt x="1384" y="2866"/>
                    </a:lnTo>
                    <a:lnTo>
                      <a:pt x="1429" y="2891"/>
                    </a:lnTo>
                    <a:lnTo>
                      <a:pt x="1472" y="2916"/>
                    </a:lnTo>
                    <a:lnTo>
                      <a:pt x="1511" y="2941"/>
                    </a:lnTo>
                    <a:lnTo>
                      <a:pt x="1547" y="2964"/>
                    </a:lnTo>
                    <a:lnTo>
                      <a:pt x="1577" y="2987"/>
                    </a:lnTo>
                    <a:lnTo>
                      <a:pt x="1601" y="3006"/>
                    </a:lnTo>
                    <a:lnTo>
                      <a:pt x="1612" y="3015"/>
                    </a:lnTo>
                    <a:lnTo>
                      <a:pt x="1620" y="3023"/>
                    </a:lnTo>
                    <a:lnTo>
                      <a:pt x="1627" y="3030"/>
                    </a:lnTo>
                    <a:lnTo>
                      <a:pt x="1632" y="3036"/>
                    </a:lnTo>
                    <a:lnTo>
                      <a:pt x="1634" y="3041"/>
                    </a:lnTo>
                    <a:lnTo>
                      <a:pt x="1635" y="3045"/>
                    </a:lnTo>
                    <a:lnTo>
                      <a:pt x="1633" y="3048"/>
                    </a:lnTo>
                    <a:lnTo>
                      <a:pt x="1629" y="3049"/>
                    </a:lnTo>
                    <a:lnTo>
                      <a:pt x="1642" y="3048"/>
                    </a:lnTo>
                    <a:lnTo>
                      <a:pt x="1655" y="3046"/>
                    </a:lnTo>
                    <a:lnTo>
                      <a:pt x="1667" y="3044"/>
                    </a:lnTo>
                    <a:lnTo>
                      <a:pt x="1678" y="3040"/>
                    </a:lnTo>
                    <a:lnTo>
                      <a:pt x="1690" y="3037"/>
                    </a:lnTo>
                    <a:lnTo>
                      <a:pt x="1699" y="3033"/>
                    </a:lnTo>
                    <a:lnTo>
                      <a:pt x="1709" y="3029"/>
                    </a:lnTo>
                    <a:lnTo>
                      <a:pt x="1717" y="3023"/>
                    </a:lnTo>
                    <a:lnTo>
                      <a:pt x="1724" y="3018"/>
                    </a:lnTo>
                    <a:lnTo>
                      <a:pt x="1730" y="3012"/>
                    </a:lnTo>
                    <a:lnTo>
                      <a:pt x="1734" y="3006"/>
                    </a:lnTo>
                    <a:lnTo>
                      <a:pt x="1737" y="2999"/>
                    </a:lnTo>
                    <a:lnTo>
                      <a:pt x="1738" y="2994"/>
                    </a:lnTo>
                    <a:lnTo>
                      <a:pt x="1737" y="2987"/>
                    </a:lnTo>
                    <a:lnTo>
                      <a:pt x="1734" y="2980"/>
                    </a:lnTo>
                    <a:lnTo>
                      <a:pt x="1730" y="2971"/>
                    </a:lnTo>
                    <a:lnTo>
                      <a:pt x="1719" y="2962"/>
                    </a:lnTo>
                    <a:lnTo>
                      <a:pt x="1701" y="2948"/>
                    </a:lnTo>
                    <a:lnTo>
                      <a:pt x="1674" y="2931"/>
                    </a:lnTo>
                    <a:lnTo>
                      <a:pt x="1640" y="2910"/>
                    </a:lnTo>
                    <a:lnTo>
                      <a:pt x="1601" y="2888"/>
                    </a:lnTo>
                    <a:lnTo>
                      <a:pt x="1557" y="2862"/>
                    </a:lnTo>
                    <a:lnTo>
                      <a:pt x="1509" y="2836"/>
                    </a:lnTo>
                    <a:lnTo>
                      <a:pt x="1459" y="2811"/>
                    </a:lnTo>
                    <a:lnTo>
                      <a:pt x="1407" y="2785"/>
                    </a:lnTo>
                    <a:lnTo>
                      <a:pt x="1354" y="2760"/>
                    </a:lnTo>
                    <a:lnTo>
                      <a:pt x="1301" y="2735"/>
                    </a:lnTo>
                    <a:lnTo>
                      <a:pt x="1248" y="2714"/>
                    </a:lnTo>
                    <a:lnTo>
                      <a:pt x="1199" y="2694"/>
                    </a:lnTo>
                    <a:lnTo>
                      <a:pt x="1152" y="2678"/>
                    </a:lnTo>
                    <a:lnTo>
                      <a:pt x="1129" y="2672"/>
                    </a:lnTo>
                    <a:lnTo>
                      <a:pt x="1110" y="2666"/>
                    </a:lnTo>
                    <a:lnTo>
                      <a:pt x="1090" y="2662"/>
                    </a:lnTo>
                    <a:lnTo>
                      <a:pt x="1071" y="2658"/>
                    </a:lnTo>
                    <a:lnTo>
                      <a:pt x="1053" y="2656"/>
                    </a:lnTo>
                    <a:lnTo>
                      <a:pt x="1032" y="2655"/>
                    </a:lnTo>
                    <a:lnTo>
                      <a:pt x="1009" y="2655"/>
                    </a:lnTo>
                    <a:lnTo>
                      <a:pt x="986" y="2656"/>
                    </a:lnTo>
                    <a:lnTo>
                      <a:pt x="960" y="2657"/>
                    </a:lnTo>
                    <a:lnTo>
                      <a:pt x="935" y="2659"/>
                    </a:lnTo>
                    <a:lnTo>
                      <a:pt x="907" y="2663"/>
                    </a:lnTo>
                    <a:lnTo>
                      <a:pt x="878" y="2666"/>
                    </a:lnTo>
                    <a:lnTo>
                      <a:pt x="818" y="2677"/>
                    </a:lnTo>
                    <a:lnTo>
                      <a:pt x="755" y="2689"/>
                    </a:lnTo>
                    <a:lnTo>
                      <a:pt x="691" y="2701"/>
                    </a:lnTo>
                    <a:lnTo>
                      <a:pt x="626" y="2715"/>
                    </a:lnTo>
                    <a:lnTo>
                      <a:pt x="563" y="2730"/>
                    </a:lnTo>
                    <a:lnTo>
                      <a:pt x="501" y="2746"/>
                    </a:lnTo>
                    <a:lnTo>
                      <a:pt x="442" y="2761"/>
                    </a:lnTo>
                    <a:lnTo>
                      <a:pt x="387" y="2775"/>
                    </a:lnTo>
                    <a:lnTo>
                      <a:pt x="337" y="2788"/>
                    </a:lnTo>
                    <a:lnTo>
                      <a:pt x="293" y="2799"/>
                    </a:lnTo>
                    <a:lnTo>
                      <a:pt x="255" y="2808"/>
                    </a:lnTo>
                    <a:lnTo>
                      <a:pt x="227" y="2815"/>
                    </a:lnTo>
                    <a:lnTo>
                      <a:pt x="192" y="2822"/>
                    </a:lnTo>
                    <a:lnTo>
                      <a:pt x="160" y="2828"/>
                    </a:lnTo>
                    <a:lnTo>
                      <a:pt x="129" y="2834"/>
                    </a:lnTo>
                    <a:lnTo>
                      <a:pt x="100" y="2838"/>
                    </a:lnTo>
                    <a:close/>
                    <a:moveTo>
                      <a:pt x="1032" y="2503"/>
                    </a:moveTo>
                    <a:lnTo>
                      <a:pt x="1027" y="2502"/>
                    </a:lnTo>
                    <a:lnTo>
                      <a:pt x="1032" y="2503"/>
                    </a:lnTo>
                    <a:close/>
                    <a:moveTo>
                      <a:pt x="360" y="5"/>
                    </a:moveTo>
                    <a:lnTo>
                      <a:pt x="354" y="2"/>
                    </a:lnTo>
                    <a:lnTo>
                      <a:pt x="347" y="1"/>
                    </a:lnTo>
                    <a:lnTo>
                      <a:pt x="342" y="0"/>
                    </a:lnTo>
                    <a:lnTo>
                      <a:pt x="335" y="0"/>
                    </a:lnTo>
                    <a:lnTo>
                      <a:pt x="328" y="1"/>
                    </a:lnTo>
                    <a:lnTo>
                      <a:pt x="321" y="3"/>
                    </a:lnTo>
                    <a:lnTo>
                      <a:pt x="314" y="7"/>
                    </a:lnTo>
                    <a:lnTo>
                      <a:pt x="305" y="10"/>
                    </a:lnTo>
                    <a:lnTo>
                      <a:pt x="298" y="15"/>
                    </a:lnTo>
                    <a:lnTo>
                      <a:pt x="290" y="20"/>
                    </a:lnTo>
                    <a:lnTo>
                      <a:pt x="282" y="27"/>
                    </a:lnTo>
                    <a:lnTo>
                      <a:pt x="275" y="34"/>
                    </a:lnTo>
                    <a:lnTo>
                      <a:pt x="259" y="49"/>
                    </a:lnTo>
                    <a:lnTo>
                      <a:pt x="245" y="68"/>
                    </a:lnTo>
                    <a:lnTo>
                      <a:pt x="171" y="177"/>
                    </a:lnTo>
                    <a:lnTo>
                      <a:pt x="113" y="286"/>
                    </a:lnTo>
                    <a:lnTo>
                      <a:pt x="67" y="396"/>
                    </a:lnTo>
                    <a:lnTo>
                      <a:pt x="34" y="505"/>
                    </a:lnTo>
                    <a:lnTo>
                      <a:pt x="12" y="615"/>
                    </a:lnTo>
                    <a:lnTo>
                      <a:pt x="1" y="724"/>
                    </a:lnTo>
                    <a:lnTo>
                      <a:pt x="0" y="831"/>
                    </a:lnTo>
                    <a:lnTo>
                      <a:pt x="8" y="938"/>
                    </a:lnTo>
                    <a:lnTo>
                      <a:pt x="26" y="1043"/>
                    </a:lnTo>
                    <a:lnTo>
                      <a:pt x="50" y="1147"/>
                    </a:lnTo>
                    <a:lnTo>
                      <a:pt x="82" y="1249"/>
                    </a:lnTo>
                    <a:lnTo>
                      <a:pt x="120" y="1348"/>
                    </a:lnTo>
                    <a:lnTo>
                      <a:pt x="163" y="1446"/>
                    </a:lnTo>
                    <a:lnTo>
                      <a:pt x="212" y="1540"/>
                    </a:lnTo>
                    <a:lnTo>
                      <a:pt x="265" y="1632"/>
                    </a:lnTo>
                    <a:lnTo>
                      <a:pt x="319" y="1721"/>
                    </a:lnTo>
                    <a:lnTo>
                      <a:pt x="378" y="1807"/>
                    </a:lnTo>
                    <a:lnTo>
                      <a:pt x="438" y="1889"/>
                    </a:lnTo>
                    <a:lnTo>
                      <a:pt x="499" y="1965"/>
                    </a:lnTo>
                    <a:lnTo>
                      <a:pt x="560" y="2040"/>
                    </a:lnTo>
                    <a:lnTo>
                      <a:pt x="620" y="2109"/>
                    </a:lnTo>
                    <a:lnTo>
                      <a:pt x="680" y="2173"/>
                    </a:lnTo>
                    <a:lnTo>
                      <a:pt x="736" y="2232"/>
                    </a:lnTo>
                    <a:lnTo>
                      <a:pt x="790" y="2287"/>
                    </a:lnTo>
                    <a:lnTo>
                      <a:pt x="840" y="2336"/>
                    </a:lnTo>
                    <a:lnTo>
                      <a:pt x="887" y="2379"/>
                    </a:lnTo>
                    <a:lnTo>
                      <a:pt x="928" y="2416"/>
                    </a:lnTo>
                    <a:lnTo>
                      <a:pt x="964" y="2446"/>
                    </a:lnTo>
                    <a:lnTo>
                      <a:pt x="1014" y="2488"/>
                    </a:lnTo>
                    <a:lnTo>
                      <a:pt x="1032" y="2503"/>
                    </a:lnTo>
                    <a:lnTo>
                      <a:pt x="1044" y="2502"/>
                    </a:lnTo>
                    <a:lnTo>
                      <a:pt x="1071" y="2499"/>
                    </a:lnTo>
                    <a:lnTo>
                      <a:pt x="1078" y="2496"/>
                    </a:lnTo>
                    <a:lnTo>
                      <a:pt x="1085" y="2494"/>
                    </a:lnTo>
                    <a:lnTo>
                      <a:pt x="1091" y="2492"/>
                    </a:lnTo>
                    <a:lnTo>
                      <a:pt x="1096" y="2488"/>
                    </a:lnTo>
                    <a:lnTo>
                      <a:pt x="1099" y="2485"/>
                    </a:lnTo>
                    <a:lnTo>
                      <a:pt x="1101" y="2481"/>
                    </a:lnTo>
                    <a:lnTo>
                      <a:pt x="1101" y="2475"/>
                    </a:lnTo>
                    <a:lnTo>
                      <a:pt x="1099" y="2471"/>
                    </a:lnTo>
                    <a:lnTo>
                      <a:pt x="1091" y="2460"/>
                    </a:lnTo>
                    <a:lnTo>
                      <a:pt x="1072" y="2442"/>
                    </a:lnTo>
                    <a:lnTo>
                      <a:pt x="1044" y="2416"/>
                    </a:lnTo>
                    <a:lnTo>
                      <a:pt x="1008" y="2382"/>
                    </a:lnTo>
                    <a:lnTo>
                      <a:pt x="965" y="2343"/>
                    </a:lnTo>
                    <a:lnTo>
                      <a:pt x="916" y="2296"/>
                    </a:lnTo>
                    <a:lnTo>
                      <a:pt x="863" y="2245"/>
                    </a:lnTo>
                    <a:lnTo>
                      <a:pt x="807" y="2189"/>
                    </a:lnTo>
                    <a:lnTo>
                      <a:pt x="747" y="2127"/>
                    </a:lnTo>
                    <a:lnTo>
                      <a:pt x="688" y="2062"/>
                    </a:lnTo>
                    <a:lnTo>
                      <a:pt x="657" y="2028"/>
                    </a:lnTo>
                    <a:lnTo>
                      <a:pt x="627" y="1995"/>
                    </a:lnTo>
                    <a:lnTo>
                      <a:pt x="597" y="1958"/>
                    </a:lnTo>
                    <a:lnTo>
                      <a:pt x="568" y="1922"/>
                    </a:lnTo>
                    <a:lnTo>
                      <a:pt x="539" y="1886"/>
                    </a:lnTo>
                    <a:lnTo>
                      <a:pt x="511" y="1849"/>
                    </a:lnTo>
                    <a:lnTo>
                      <a:pt x="484" y="1812"/>
                    </a:lnTo>
                    <a:lnTo>
                      <a:pt x="457" y="1773"/>
                    </a:lnTo>
                    <a:lnTo>
                      <a:pt x="431" y="1736"/>
                    </a:lnTo>
                    <a:lnTo>
                      <a:pt x="408" y="1698"/>
                    </a:lnTo>
                    <a:lnTo>
                      <a:pt x="385" y="1658"/>
                    </a:lnTo>
                    <a:lnTo>
                      <a:pt x="364" y="1620"/>
                    </a:lnTo>
                    <a:lnTo>
                      <a:pt x="325" y="1544"/>
                    </a:lnTo>
                    <a:lnTo>
                      <a:pt x="290" y="1472"/>
                    </a:lnTo>
                    <a:lnTo>
                      <a:pt x="259" y="1402"/>
                    </a:lnTo>
                    <a:lnTo>
                      <a:pt x="230" y="1336"/>
                    </a:lnTo>
                    <a:lnTo>
                      <a:pt x="205" y="1271"/>
                    </a:lnTo>
                    <a:lnTo>
                      <a:pt x="183" y="1211"/>
                    </a:lnTo>
                    <a:lnTo>
                      <a:pt x="164" y="1152"/>
                    </a:lnTo>
                    <a:lnTo>
                      <a:pt x="148" y="1095"/>
                    </a:lnTo>
                    <a:lnTo>
                      <a:pt x="134" y="1040"/>
                    </a:lnTo>
                    <a:lnTo>
                      <a:pt x="122" y="987"/>
                    </a:lnTo>
                    <a:lnTo>
                      <a:pt x="114" y="935"/>
                    </a:lnTo>
                    <a:lnTo>
                      <a:pt x="107" y="885"/>
                    </a:lnTo>
                    <a:lnTo>
                      <a:pt x="103" y="836"/>
                    </a:lnTo>
                    <a:lnTo>
                      <a:pt x="99" y="787"/>
                    </a:lnTo>
                    <a:lnTo>
                      <a:pt x="98" y="739"/>
                    </a:lnTo>
                    <a:lnTo>
                      <a:pt x="99" y="693"/>
                    </a:lnTo>
                    <a:lnTo>
                      <a:pt x="99" y="670"/>
                    </a:lnTo>
                    <a:lnTo>
                      <a:pt x="101" y="645"/>
                    </a:lnTo>
                    <a:lnTo>
                      <a:pt x="104" y="621"/>
                    </a:lnTo>
                    <a:lnTo>
                      <a:pt x="107" y="596"/>
                    </a:lnTo>
                    <a:lnTo>
                      <a:pt x="115" y="546"/>
                    </a:lnTo>
                    <a:lnTo>
                      <a:pt x="126" y="496"/>
                    </a:lnTo>
                    <a:lnTo>
                      <a:pt x="138" y="446"/>
                    </a:lnTo>
                    <a:lnTo>
                      <a:pt x="152" y="397"/>
                    </a:lnTo>
                    <a:lnTo>
                      <a:pt x="168" y="349"/>
                    </a:lnTo>
                    <a:lnTo>
                      <a:pt x="184" y="304"/>
                    </a:lnTo>
                    <a:lnTo>
                      <a:pt x="201" y="260"/>
                    </a:lnTo>
                    <a:lnTo>
                      <a:pt x="218" y="219"/>
                    </a:lnTo>
                    <a:lnTo>
                      <a:pt x="234" y="182"/>
                    </a:lnTo>
                    <a:lnTo>
                      <a:pt x="251" y="148"/>
                    </a:lnTo>
                    <a:lnTo>
                      <a:pt x="267" y="118"/>
                    </a:lnTo>
                    <a:lnTo>
                      <a:pt x="281" y="93"/>
                    </a:lnTo>
                    <a:lnTo>
                      <a:pt x="294" y="75"/>
                    </a:lnTo>
                    <a:lnTo>
                      <a:pt x="305" y="61"/>
                    </a:lnTo>
                    <a:lnTo>
                      <a:pt x="321" y="44"/>
                    </a:lnTo>
                    <a:lnTo>
                      <a:pt x="335" y="30"/>
                    </a:lnTo>
                    <a:lnTo>
                      <a:pt x="349" y="17"/>
                    </a:lnTo>
                    <a:lnTo>
                      <a:pt x="360" y="5"/>
                    </a:lnTo>
                    <a:close/>
                  </a:path>
                </a:pathLst>
              </a:custGeom>
              <a:solidFill>
                <a:srgbClr val="844B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xmlns="" id="{F3881D33-4139-4AA3-9744-74D7696520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22788" y="2973388"/>
                <a:ext cx="1023938" cy="1173163"/>
              </a:xfrm>
              <a:custGeom>
                <a:avLst/>
                <a:gdLst>
                  <a:gd name="T0" fmla="*/ 763 w 4514"/>
                  <a:gd name="T1" fmla="*/ 606 h 5172"/>
                  <a:gd name="T2" fmla="*/ 590 w 4514"/>
                  <a:gd name="T3" fmla="*/ 907 h 5172"/>
                  <a:gd name="T4" fmla="*/ 435 w 4514"/>
                  <a:gd name="T5" fmla="*/ 1254 h 5172"/>
                  <a:gd name="T6" fmla="*/ 302 w 4514"/>
                  <a:gd name="T7" fmla="*/ 1635 h 5172"/>
                  <a:gd name="T8" fmla="*/ 191 w 4514"/>
                  <a:gd name="T9" fmla="*/ 2039 h 5172"/>
                  <a:gd name="T10" fmla="*/ 104 w 4514"/>
                  <a:gd name="T11" fmla="*/ 2454 h 5172"/>
                  <a:gd name="T12" fmla="*/ 42 w 4514"/>
                  <a:gd name="T13" fmla="*/ 2868 h 5172"/>
                  <a:gd name="T14" fmla="*/ 7 w 4514"/>
                  <a:gd name="T15" fmla="*/ 3270 h 5172"/>
                  <a:gd name="T16" fmla="*/ 1 w 4514"/>
                  <a:gd name="T17" fmla="*/ 3648 h 5172"/>
                  <a:gd name="T18" fmla="*/ 25 w 4514"/>
                  <a:gd name="T19" fmla="*/ 3991 h 5172"/>
                  <a:gd name="T20" fmla="*/ 80 w 4514"/>
                  <a:gd name="T21" fmla="*/ 4287 h 5172"/>
                  <a:gd name="T22" fmla="*/ 251 w 4514"/>
                  <a:gd name="T23" fmla="*/ 4588 h 5172"/>
                  <a:gd name="T24" fmla="*/ 569 w 4514"/>
                  <a:gd name="T25" fmla="*/ 4827 h 5172"/>
                  <a:gd name="T26" fmla="*/ 1001 w 4514"/>
                  <a:gd name="T27" fmla="*/ 5004 h 5172"/>
                  <a:gd name="T28" fmla="*/ 1512 w 4514"/>
                  <a:gd name="T29" fmla="*/ 5118 h 5172"/>
                  <a:gd name="T30" fmla="*/ 2068 w 4514"/>
                  <a:gd name="T31" fmla="*/ 5169 h 5172"/>
                  <a:gd name="T32" fmla="*/ 2635 w 4514"/>
                  <a:gd name="T33" fmla="*/ 5160 h 5172"/>
                  <a:gd name="T34" fmla="*/ 3180 w 4514"/>
                  <a:gd name="T35" fmla="*/ 5086 h 5172"/>
                  <a:gd name="T36" fmla="*/ 3668 w 4514"/>
                  <a:gd name="T37" fmla="*/ 4951 h 5172"/>
                  <a:gd name="T38" fmla="*/ 4066 w 4514"/>
                  <a:gd name="T39" fmla="*/ 4754 h 5172"/>
                  <a:gd name="T40" fmla="*/ 4339 w 4514"/>
                  <a:gd name="T41" fmla="*/ 4495 h 5172"/>
                  <a:gd name="T42" fmla="*/ 4457 w 4514"/>
                  <a:gd name="T43" fmla="*/ 4194 h 5172"/>
                  <a:gd name="T44" fmla="*/ 4501 w 4514"/>
                  <a:gd name="T45" fmla="*/ 3881 h 5172"/>
                  <a:gd name="T46" fmla="*/ 4514 w 4514"/>
                  <a:gd name="T47" fmla="*/ 3525 h 5172"/>
                  <a:gd name="T48" fmla="*/ 4498 w 4514"/>
                  <a:gd name="T49" fmla="*/ 3138 h 5172"/>
                  <a:gd name="T50" fmla="*/ 4455 w 4514"/>
                  <a:gd name="T51" fmla="*/ 2731 h 5172"/>
                  <a:gd name="T52" fmla="*/ 4384 w 4514"/>
                  <a:gd name="T53" fmla="*/ 2315 h 5172"/>
                  <a:gd name="T54" fmla="*/ 4289 w 4514"/>
                  <a:gd name="T55" fmla="*/ 1903 h 5172"/>
                  <a:gd name="T56" fmla="*/ 4170 w 4514"/>
                  <a:gd name="T57" fmla="*/ 1506 h 5172"/>
                  <a:gd name="T58" fmla="*/ 4031 w 4514"/>
                  <a:gd name="T59" fmla="*/ 1134 h 5172"/>
                  <a:gd name="T60" fmla="*/ 3870 w 4514"/>
                  <a:gd name="T61" fmla="*/ 801 h 5172"/>
                  <a:gd name="T62" fmla="*/ 3690 w 4514"/>
                  <a:gd name="T63" fmla="*/ 517 h 5172"/>
                  <a:gd name="T64" fmla="*/ 3540 w 4514"/>
                  <a:gd name="T65" fmla="*/ 341 h 5172"/>
                  <a:gd name="T66" fmla="*/ 3407 w 4514"/>
                  <a:gd name="T67" fmla="*/ 226 h 5172"/>
                  <a:gd name="T68" fmla="*/ 3271 w 4514"/>
                  <a:gd name="T69" fmla="*/ 140 h 5172"/>
                  <a:gd name="T70" fmla="*/ 3131 w 4514"/>
                  <a:gd name="T71" fmla="*/ 78 h 5172"/>
                  <a:gd name="T72" fmla="*/ 2989 w 4514"/>
                  <a:gd name="T73" fmla="*/ 36 h 5172"/>
                  <a:gd name="T74" fmla="*/ 2845 w 4514"/>
                  <a:gd name="T75" fmla="*/ 12 h 5172"/>
                  <a:gd name="T76" fmla="*/ 2701 w 4514"/>
                  <a:gd name="T77" fmla="*/ 1 h 5172"/>
                  <a:gd name="T78" fmla="*/ 2559 w 4514"/>
                  <a:gd name="T79" fmla="*/ 0 h 5172"/>
                  <a:gd name="T80" fmla="*/ 2323 w 4514"/>
                  <a:gd name="T81" fmla="*/ 11 h 5172"/>
                  <a:gd name="T82" fmla="*/ 2056 w 4514"/>
                  <a:gd name="T83" fmla="*/ 20 h 5172"/>
                  <a:gd name="T84" fmla="*/ 1814 w 4514"/>
                  <a:gd name="T85" fmla="*/ 18 h 5172"/>
                  <a:gd name="T86" fmla="*/ 1697 w 4514"/>
                  <a:gd name="T87" fmla="*/ 20 h 5172"/>
                  <a:gd name="T88" fmla="*/ 1582 w 4514"/>
                  <a:gd name="T89" fmla="*/ 28 h 5172"/>
                  <a:gd name="T90" fmla="*/ 1468 w 4514"/>
                  <a:gd name="T91" fmla="*/ 48 h 5172"/>
                  <a:gd name="T92" fmla="*/ 1353 w 4514"/>
                  <a:gd name="T93" fmla="*/ 82 h 5172"/>
                  <a:gd name="T94" fmla="*/ 1239 w 4514"/>
                  <a:gd name="T95" fmla="*/ 134 h 5172"/>
                  <a:gd name="T96" fmla="*/ 1124 w 4514"/>
                  <a:gd name="T97" fmla="*/ 207 h 5172"/>
                  <a:gd name="T98" fmla="*/ 1007 w 4514"/>
                  <a:gd name="T99" fmla="*/ 308 h 5172"/>
                  <a:gd name="T100" fmla="*/ 888 w 4514"/>
                  <a:gd name="T101" fmla="*/ 436 h 5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514" h="5172">
                    <a:moveTo>
                      <a:pt x="888" y="436"/>
                    </a:moveTo>
                    <a:lnTo>
                      <a:pt x="824" y="517"/>
                    </a:lnTo>
                    <a:lnTo>
                      <a:pt x="763" y="606"/>
                    </a:lnTo>
                    <a:lnTo>
                      <a:pt x="703" y="701"/>
                    </a:lnTo>
                    <a:lnTo>
                      <a:pt x="645" y="801"/>
                    </a:lnTo>
                    <a:lnTo>
                      <a:pt x="590" y="907"/>
                    </a:lnTo>
                    <a:lnTo>
                      <a:pt x="536" y="1019"/>
                    </a:lnTo>
                    <a:lnTo>
                      <a:pt x="484" y="1134"/>
                    </a:lnTo>
                    <a:lnTo>
                      <a:pt x="435" y="1254"/>
                    </a:lnTo>
                    <a:lnTo>
                      <a:pt x="388" y="1379"/>
                    </a:lnTo>
                    <a:lnTo>
                      <a:pt x="344" y="1506"/>
                    </a:lnTo>
                    <a:lnTo>
                      <a:pt x="302" y="1635"/>
                    </a:lnTo>
                    <a:lnTo>
                      <a:pt x="263" y="1768"/>
                    </a:lnTo>
                    <a:lnTo>
                      <a:pt x="225" y="1903"/>
                    </a:lnTo>
                    <a:lnTo>
                      <a:pt x="191" y="2039"/>
                    </a:lnTo>
                    <a:lnTo>
                      <a:pt x="160" y="2176"/>
                    </a:lnTo>
                    <a:lnTo>
                      <a:pt x="131" y="2315"/>
                    </a:lnTo>
                    <a:lnTo>
                      <a:pt x="104" y="2454"/>
                    </a:lnTo>
                    <a:lnTo>
                      <a:pt x="81" y="2592"/>
                    </a:lnTo>
                    <a:lnTo>
                      <a:pt x="61" y="2731"/>
                    </a:lnTo>
                    <a:lnTo>
                      <a:pt x="42" y="2868"/>
                    </a:lnTo>
                    <a:lnTo>
                      <a:pt x="28" y="3003"/>
                    </a:lnTo>
                    <a:lnTo>
                      <a:pt x="17" y="3138"/>
                    </a:lnTo>
                    <a:lnTo>
                      <a:pt x="7" y="3270"/>
                    </a:lnTo>
                    <a:lnTo>
                      <a:pt x="3" y="3399"/>
                    </a:lnTo>
                    <a:lnTo>
                      <a:pt x="0" y="3525"/>
                    </a:lnTo>
                    <a:lnTo>
                      <a:pt x="1" y="3648"/>
                    </a:lnTo>
                    <a:lnTo>
                      <a:pt x="6" y="3767"/>
                    </a:lnTo>
                    <a:lnTo>
                      <a:pt x="13" y="3881"/>
                    </a:lnTo>
                    <a:lnTo>
                      <a:pt x="25" y="3991"/>
                    </a:lnTo>
                    <a:lnTo>
                      <a:pt x="39" y="4095"/>
                    </a:lnTo>
                    <a:lnTo>
                      <a:pt x="57" y="4194"/>
                    </a:lnTo>
                    <a:lnTo>
                      <a:pt x="80" y="4287"/>
                    </a:lnTo>
                    <a:lnTo>
                      <a:pt x="118" y="4395"/>
                    </a:lnTo>
                    <a:lnTo>
                      <a:pt x="175" y="4495"/>
                    </a:lnTo>
                    <a:lnTo>
                      <a:pt x="251" y="4588"/>
                    </a:lnTo>
                    <a:lnTo>
                      <a:pt x="342" y="4675"/>
                    </a:lnTo>
                    <a:lnTo>
                      <a:pt x="449" y="4754"/>
                    </a:lnTo>
                    <a:lnTo>
                      <a:pt x="569" y="4827"/>
                    </a:lnTo>
                    <a:lnTo>
                      <a:pt x="702" y="4893"/>
                    </a:lnTo>
                    <a:lnTo>
                      <a:pt x="846" y="4951"/>
                    </a:lnTo>
                    <a:lnTo>
                      <a:pt x="1001" y="5004"/>
                    </a:lnTo>
                    <a:lnTo>
                      <a:pt x="1165" y="5048"/>
                    </a:lnTo>
                    <a:lnTo>
                      <a:pt x="1335" y="5086"/>
                    </a:lnTo>
                    <a:lnTo>
                      <a:pt x="1512" y="5118"/>
                    </a:lnTo>
                    <a:lnTo>
                      <a:pt x="1694" y="5142"/>
                    </a:lnTo>
                    <a:lnTo>
                      <a:pt x="1879" y="5160"/>
                    </a:lnTo>
                    <a:lnTo>
                      <a:pt x="2068" y="5169"/>
                    </a:lnTo>
                    <a:lnTo>
                      <a:pt x="2258" y="5172"/>
                    </a:lnTo>
                    <a:lnTo>
                      <a:pt x="2447" y="5169"/>
                    </a:lnTo>
                    <a:lnTo>
                      <a:pt x="2635" y="5160"/>
                    </a:lnTo>
                    <a:lnTo>
                      <a:pt x="2821" y="5142"/>
                    </a:lnTo>
                    <a:lnTo>
                      <a:pt x="3003" y="5118"/>
                    </a:lnTo>
                    <a:lnTo>
                      <a:pt x="3180" y="5086"/>
                    </a:lnTo>
                    <a:lnTo>
                      <a:pt x="3350" y="5048"/>
                    </a:lnTo>
                    <a:lnTo>
                      <a:pt x="3513" y="5004"/>
                    </a:lnTo>
                    <a:lnTo>
                      <a:pt x="3668" y="4951"/>
                    </a:lnTo>
                    <a:lnTo>
                      <a:pt x="3813" y="4893"/>
                    </a:lnTo>
                    <a:lnTo>
                      <a:pt x="3945" y="4827"/>
                    </a:lnTo>
                    <a:lnTo>
                      <a:pt x="4066" y="4754"/>
                    </a:lnTo>
                    <a:lnTo>
                      <a:pt x="4173" y="4675"/>
                    </a:lnTo>
                    <a:lnTo>
                      <a:pt x="4264" y="4588"/>
                    </a:lnTo>
                    <a:lnTo>
                      <a:pt x="4339" y="4495"/>
                    </a:lnTo>
                    <a:lnTo>
                      <a:pt x="4397" y="4395"/>
                    </a:lnTo>
                    <a:lnTo>
                      <a:pt x="4436" y="4287"/>
                    </a:lnTo>
                    <a:lnTo>
                      <a:pt x="4457" y="4194"/>
                    </a:lnTo>
                    <a:lnTo>
                      <a:pt x="4476" y="4095"/>
                    </a:lnTo>
                    <a:lnTo>
                      <a:pt x="4490" y="3991"/>
                    </a:lnTo>
                    <a:lnTo>
                      <a:pt x="4501" y="3881"/>
                    </a:lnTo>
                    <a:lnTo>
                      <a:pt x="4510" y="3767"/>
                    </a:lnTo>
                    <a:lnTo>
                      <a:pt x="4513" y="3648"/>
                    </a:lnTo>
                    <a:lnTo>
                      <a:pt x="4514" y="3525"/>
                    </a:lnTo>
                    <a:lnTo>
                      <a:pt x="4512" y="3399"/>
                    </a:lnTo>
                    <a:lnTo>
                      <a:pt x="4507" y="3270"/>
                    </a:lnTo>
                    <a:lnTo>
                      <a:pt x="4498" y="3138"/>
                    </a:lnTo>
                    <a:lnTo>
                      <a:pt x="4486" y="3003"/>
                    </a:lnTo>
                    <a:lnTo>
                      <a:pt x="4472" y="2868"/>
                    </a:lnTo>
                    <a:lnTo>
                      <a:pt x="4455" y="2731"/>
                    </a:lnTo>
                    <a:lnTo>
                      <a:pt x="4434" y="2592"/>
                    </a:lnTo>
                    <a:lnTo>
                      <a:pt x="4411" y="2454"/>
                    </a:lnTo>
                    <a:lnTo>
                      <a:pt x="4384" y="2315"/>
                    </a:lnTo>
                    <a:lnTo>
                      <a:pt x="4355" y="2176"/>
                    </a:lnTo>
                    <a:lnTo>
                      <a:pt x="4323" y="2039"/>
                    </a:lnTo>
                    <a:lnTo>
                      <a:pt x="4289" y="1903"/>
                    </a:lnTo>
                    <a:lnTo>
                      <a:pt x="4252" y="1768"/>
                    </a:lnTo>
                    <a:lnTo>
                      <a:pt x="4212" y="1635"/>
                    </a:lnTo>
                    <a:lnTo>
                      <a:pt x="4170" y="1506"/>
                    </a:lnTo>
                    <a:lnTo>
                      <a:pt x="4126" y="1379"/>
                    </a:lnTo>
                    <a:lnTo>
                      <a:pt x="4080" y="1254"/>
                    </a:lnTo>
                    <a:lnTo>
                      <a:pt x="4031" y="1134"/>
                    </a:lnTo>
                    <a:lnTo>
                      <a:pt x="3979" y="1019"/>
                    </a:lnTo>
                    <a:lnTo>
                      <a:pt x="3926" y="907"/>
                    </a:lnTo>
                    <a:lnTo>
                      <a:pt x="3870" y="801"/>
                    </a:lnTo>
                    <a:lnTo>
                      <a:pt x="3811" y="701"/>
                    </a:lnTo>
                    <a:lnTo>
                      <a:pt x="3752" y="606"/>
                    </a:lnTo>
                    <a:lnTo>
                      <a:pt x="3690" y="517"/>
                    </a:lnTo>
                    <a:lnTo>
                      <a:pt x="3626" y="436"/>
                    </a:lnTo>
                    <a:lnTo>
                      <a:pt x="3583" y="387"/>
                    </a:lnTo>
                    <a:lnTo>
                      <a:pt x="3540" y="341"/>
                    </a:lnTo>
                    <a:lnTo>
                      <a:pt x="3497" y="301"/>
                    </a:lnTo>
                    <a:lnTo>
                      <a:pt x="3452" y="262"/>
                    </a:lnTo>
                    <a:lnTo>
                      <a:pt x="3407" y="226"/>
                    </a:lnTo>
                    <a:lnTo>
                      <a:pt x="3363" y="195"/>
                    </a:lnTo>
                    <a:lnTo>
                      <a:pt x="3317" y="166"/>
                    </a:lnTo>
                    <a:lnTo>
                      <a:pt x="3271" y="140"/>
                    </a:lnTo>
                    <a:lnTo>
                      <a:pt x="3224" y="117"/>
                    </a:lnTo>
                    <a:lnTo>
                      <a:pt x="3177" y="96"/>
                    </a:lnTo>
                    <a:lnTo>
                      <a:pt x="3131" y="78"/>
                    </a:lnTo>
                    <a:lnTo>
                      <a:pt x="3084" y="62"/>
                    </a:lnTo>
                    <a:lnTo>
                      <a:pt x="3036" y="48"/>
                    </a:lnTo>
                    <a:lnTo>
                      <a:pt x="2989" y="36"/>
                    </a:lnTo>
                    <a:lnTo>
                      <a:pt x="2941" y="27"/>
                    </a:lnTo>
                    <a:lnTo>
                      <a:pt x="2893" y="19"/>
                    </a:lnTo>
                    <a:lnTo>
                      <a:pt x="2845" y="12"/>
                    </a:lnTo>
                    <a:lnTo>
                      <a:pt x="2797" y="7"/>
                    </a:lnTo>
                    <a:lnTo>
                      <a:pt x="2750" y="4"/>
                    </a:lnTo>
                    <a:lnTo>
                      <a:pt x="2701" y="1"/>
                    </a:lnTo>
                    <a:lnTo>
                      <a:pt x="2653" y="0"/>
                    </a:lnTo>
                    <a:lnTo>
                      <a:pt x="2605" y="0"/>
                    </a:lnTo>
                    <a:lnTo>
                      <a:pt x="2559" y="0"/>
                    </a:lnTo>
                    <a:lnTo>
                      <a:pt x="2511" y="3"/>
                    </a:lnTo>
                    <a:lnTo>
                      <a:pt x="2416" y="6"/>
                    </a:lnTo>
                    <a:lnTo>
                      <a:pt x="2323" y="11"/>
                    </a:lnTo>
                    <a:lnTo>
                      <a:pt x="2231" y="15"/>
                    </a:lnTo>
                    <a:lnTo>
                      <a:pt x="2140" y="19"/>
                    </a:lnTo>
                    <a:lnTo>
                      <a:pt x="2056" y="20"/>
                    </a:lnTo>
                    <a:lnTo>
                      <a:pt x="1975" y="20"/>
                    </a:lnTo>
                    <a:lnTo>
                      <a:pt x="1893" y="19"/>
                    </a:lnTo>
                    <a:lnTo>
                      <a:pt x="1814" y="18"/>
                    </a:lnTo>
                    <a:lnTo>
                      <a:pt x="1775" y="18"/>
                    </a:lnTo>
                    <a:lnTo>
                      <a:pt x="1736" y="19"/>
                    </a:lnTo>
                    <a:lnTo>
                      <a:pt x="1697" y="20"/>
                    </a:lnTo>
                    <a:lnTo>
                      <a:pt x="1659" y="21"/>
                    </a:lnTo>
                    <a:lnTo>
                      <a:pt x="1620" y="25"/>
                    </a:lnTo>
                    <a:lnTo>
                      <a:pt x="1582" y="28"/>
                    </a:lnTo>
                    <a:lnTo>
                      <a:pt x="1543" y="33"/>
                    </a:lnTo>
                    <a:lnTo>
                      <a:pt x="1505" y="40"/>
                    </a:lnTo>
                    <a:lnTo>
                      <a:pt x="1468" y="48"/>
                    </a:lnTo>
                    <a:lnTo>
                      <a:pt x="1429" y="57"/>
                    </a:lnTo>
                    <a:lnTo>
                      <a:pt x="1391" y="69"/>
                    </a:lnTo>
                    <a:lnTo>
                      <a:pt x="1353" y="82"/>
                    </a:lnTo>
                    <a:lnTo>
                      <a:pt x="1315" y="97"/>
                    </a:lnTo>
                    <a:lnTo>
                      <a:pt x="1278" y="114"/>
                    </a:lnTo>
                    <a:lnTo>
                      <a:pt x="1239" y="134"/>
                    </a:lnTo>
                    <a:lnTo>
                      <a:pt x="1201" y="156"/>
                    </a:lnTo>
                    <a:lnTo>
                      <a:pt x="1162" y="181"/>
                    </a:lnTo>
                    <a:lnTo>
                      <a:pt x="1124" y="207"/>
                    </a:lnTo>
                    <a:lnTo>
                      <a:pt x="1085" y="238"/>
                    </a:lnTo>
                    <a:lnTo>
                      <a:pt x="1047" y="271"/>
                    </a:lnTo>
                    <a:lnTo>
                      <a:pt x="1007" y="308"/>
                    </a:lnTo>
                    <a:lnTo>
                      <a:pt x="968" y="347"/>
                    </a:lnTo>
                    <a:lnTo>
                      <a:pt x="929" y="389"/>
                    </a:lnTo>
                    <a:lnTo>
                      <a:pt x="888" y="436"/>
                    </a:lnTo>
                    <a:close/>
                  </a:path>
                </a:pathLst>
              </a:custGeom>
              <a:solidFill>
                <a:srgbClr val="D798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2" name="Freeform 51">
                <a:extLst>
                  <a:ext uri="{FF2B5EF4-FFF2-40B4-BE49-F238E27FC236}">
                    <a16:creationId xmlns:a16="http://schemas.microsoft.com/office/drawing/2014/main" xmlns="" id="{40C7F909-B051-4A4F-BFF1-BE941BECF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2475" y="2940050"/>
                <a:ext cx="966788" cy="1147763"/>
              </a:xfrm>
              <a:custGeom>
                <a:avLst/>
                <a:gdLst>
                  <a:gd name="T0" fmla="*/ 635 w 4259"/>
                  <a:gd name="T1" fmla="*/ 691 h 5066"/>
                  <a:gd name="T2" fmla="*/ 533 w 4259"/>
                  <a:gd name="T3" fmla="*/ 846 h 5066"/>
                  <a:gd name="T4" fmla="*/ 394 w 4259"/>
                  <a:gd name="T5" fmla="*/ 1168 h 5066"/>
                  <a:gd name="T6" fmla="*/ 261 w 4259"/>
                  <a:gd name="T7" fmla="*/ 1587 h 5066"/>
                  <a:gd name="T8" fmla="*/ 153 w 4259"/>
                  <a:gd name="T9" fmla="*/ 2042 h 5066"/>
                  <a:gd name="T10" fmla="*/ 72 w 4259"/>
                  <a:gd name="T11" fmla="*/ 2514 h 5066"/>
                  <a:gd name="T12" fmla="*/ 21 w 4259"/>
                  <a:gd name="T13" fmla="*/ 2980 h 5066"/>
                  <a:gd name="T14" fmla="*/ 0 w 4259"/>
                  <a:gd name="T15" fmla="*/ 3424 h 5066"/>
                  <a:gd name="T16" fmla="*/ 10 w 4259"/>
                  <a:gd name="T17" fmla="*/ 3823 h 5066"/>
                  <a:gd name="T18" fmla="*/ 57 w 4259"/>
                  <a:gd name="T19" fmla="*/ 4159 h 5066"/>
                  <a:gd name="T20" fmla="*/ 235 w 4259"/>
                  <a:gd name="T21" fmla="*/ 4515 h 5066"/>
                  <a:gd name="T22" fmla="*/ 662 w 4259"/>
                  <a:gd name="T23" fmla="*/ 4802 h 5066"/>
                  <a:gd name="T24" fmla="*/ 1259 w 4259"/>
                  <a:gd name="T25" fmla="*/ 4984 h 5066"/>
                  <a:gd name="T26" fmla="*/ 1950 w 4259"/>
                  <a:gd name="T27" fmla="*/ 5064 h 5066"/>
                  <a:gd name="T28" fmla="*/ 2661 w 4259"/>
                  <a:gd name="T29" fmla="*/ 5037 h 5066"/>
                  <a:gd name="T30" fmla="*/ 3315 w 4259"/>
                  <a:gd name="T31" fmla="*/ 4906 h 5066"/>
                  <a:gd name="T32" fmla="*/ 3836 w 4259"/>
                  <a:gd name="T33" fmla="*/ 4671 h 5066"/>
                  <a:gd name="T34" fmla="*/ 4148 w 4259"/>
                  <a:gd name="T35" fmla="*/ 4332 h 5066"/>
                  <a:gd name="T36" fmla="*/ 4213 w 4259"/>
                  <a:gd name="T37" fmla="*/ 4096 h 5066"/>
                  <a:gd name="T38" fmla="*/ 4240 w 4259"/>
                  <a:gd name="T39" fmla="*/ 3883 h 5066"/>
                  <a:gd name="T40" fmla="*/ 4255 w 4259"/>
                  <a:gd name="T41" fmla="*/ 3638 h 5066"/>
                  <a:gd name="T42" fmla="*/ 4259 w 4259"/>
                  <a:gd name="T43" fmla="*/ 3372 h 5066"/>
                  <a:gd name="T44" fmla="*/ 4251 w 4259"/>
                  <a:gd name="T45" fmla="*/ 3092 h 5066"/>
                  <a:gd name="T46" fmla="*/ 4232 w 4259"/>
                  <a:gd name="T47" fmla="*/ 2807 h 5066"/>
                  <a:gd name="T48" fmla="*/ 4202 w 4259"/>
                  <a:gd name="T49" fmla="*/ 2528 h 5066"/>
                  <a:gd name="T50" fmla="*/ 4162 w 4259"/>
                  <a:gd name="T51" fmla="*/ 2260 h 5066"/>
                  <a:gd name="T52" fmla="*/ 4072 w 4259"/>
                  <a:gd name="T53" fmla="*/ 1899 h 5066"/>
                  <a:gd name="T54" fmla="*/ 4000 w 4259"/>
                  <a:gd name="T55" fmla="*/ 1669 h 5066"/>
                  <a:gd name="T56" fmla="*/ 3921 w 4259"/>
                  <a:gd name="T57" fmla="*/ 1447 h 5066"/>
                  <a:gd name="T58" fmla="*/ 3834 w 4259"/>
                  <a:gd name="T59" fmla="*/ 1237 h 5066"/>
                  <a:gd name="T60" fmla="*/ 3741 w 4259"/>
                  <a:gd name="T61" fmla="*/ 1041 h 5066"/>
                  <a:gd name="T62" fmla="*/ 3642 w 4259"/>
                  <a:gd name="T63" fmla="*/ 860 h 5066"/>
                  <a:gd name="T64" fmla="*/ 3536 w 4259"/>
                  <a:gd name="T65" fmla="*/ 697 h 5066"/>
                  <a:gd name="T66" fmla="*/ 3411 w 4259"/>
                  <a:gd name="T67" fmla="*/ 539 h 5066"/>
                  <a:gd name="T68" fmla="*/ 3262 w 4259"/>
                  <a:gd name="T69" fmla="*/ 370 h 5066"/>
                  <a:gd name="T70" fmla="*/ 3129 w 4259"/>
                  <a:gd name="T71" fmla="*/ 240 h 5066"/>
                  <a:gd name="T72" fmla="*/ 3000 w 4259"/>
                  <a:gd name="T73" fmla="*/ 144 h 5066"/>
                  <a:gd name="T74" fmla="*/ 2861 w 4259"/>
                  <a:gd name="T75" fmla="*/ 78 h 5066"/>
                  <a:gd name="T76" fmla="*/ 2704 w 4259"/>
                  <a:gd name="T77" fmla="*/ 36 h 5066"/>
                  <a:gd name="T78" fmla="*/ 2514 w 4259"/>
                  <a:gd name="T79" fmla="*/ 11 h 5066"/>
                  <a:gd name="T80" fmla="*/ 2213 w 4259"/>
                  <a:gd name="T81" fmla="*/ 1 h 5066"/>
                  <a:gd name="T82" fmla="*/ 1858 w 4259"/>
                  <a:gd name="T83" fmla="*/ 2 h 5066"/>
                  <a:gd name="T84" fmla="*/ 1626 w 4259"/>
                  <a:gd name="T85" fmla="*/ 14 h 5066"/>
                  <a:gd name="T86" fmla="*/ 1438 w 4259"/>
                  <a:gd name="T87" fmla="*/ 40 h 5066"/>
                  <a:gd name="T88" fmla="*/ 1283 w 4259"/>
                  <a:gd name="T89" fmla="*/ 85 h 5066"/>
                  <a:gd name="T90" fmla="*/ 1150 w 4259"/>
                  <a:gd name="T91" fmla="*/ 152 h 5066"/>
                  <a:gd name="T92" fmla="*/ 1026 w 4259"/>
                  <a:gd name="T93" fmla="*/ 249 h 5066"/>
                  <a:gd name="T94" fmla="*/ 897 w 4259"/>
                  <a:gd name="T95" fmla="*/ 376 h 5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59" h="5066">
                    <a:moveTo>
                      <a:pt x="714" y="588"/>
                    </a:moveTo>
                    <a:lnTo>
                      <a:pt x="688" y="621"/>
                    </a:lnTo>
                    <a:lnTo>
                      <a:pt x="661" y="656"/>
                    </a:lnTo>
                    <a:lnTo>
                      <a:pt x="635" y="691"/>
                    </a:lnTo>
                    <a:lnTo>
                      <a:pt x="608" y="729"/>
                    </a:lnTo>
                    <a:lnTo>
                      <a:pt x="583" y="767"/>
                    </a:lnTo>
                    <a:lnTo>
                      <a:pt x="558" y="807"/>
                    </a:lnTo>
                    <a:lnTo>
                      <a:pt x="533" y="846"/>
                    </a:lnTo>
                    <a:lnTo>
                      <a:pt x="508" y="888"/>
                    </a:lnTo>
                    <a:lnTo>
                      <a:pt x="468" y="977"/>
                    </a:lnTo>
                    <a:lnTo>
                      <a:pt x="430" y="1070"/>
                    </a:lnTo>
                    <a:lnTo>
                      <a:pt x="394" y="1168"/>
                    </a:lnTo>
                    <a:lnTo>
                      <a:pt x="358" y="1268"/>
                    </a:lnTo>
                    <a:lnTo>
                      <a:pt x="324" y="1371"/>
                    </a:lnTo>
                    <a:lnTo>
                      <a:pt x="291" y="1478"/>
                    </a:lnTo>
                    <a:lnTo>
                      <a:pt x="261" y="1587"/>
                    </a:lnTo>
                    <a:lnTo>
                      <a:pt x="231" y="1698"/>
                    </a:lnTo>
                    <a:lnTo>
                      <a:pt x="204" y="1811"/>
                    </a:lnTo>
                    <a:lnTo>
                      <a:pt x="177" y="1927"/>
                    </a:lnTo>
                    <a:lnTo>
                      <a:pt x="153" y="2042"/>
                    </a:lnTo>
                    <a:lnTo>
                      <a:pt x="130" y="2160"/>
                    </a:lnTo>
                    <a:lnTo>
                      <a:pt x="109" y="2277"/>
                    </a:lnTo>
                    <a:lnTo>
                      <a:pt x="90" y="2396"/>
                    </a:lnTo>
                    <a:lnTo>
                      <a:pt x="72" y="2514"/>
                    </a:lnTo>
                    <a:lnTo>
                      <a:pt x="57" y="2631"/>
                    </a:lnTo>
                    <a:lnTo>
                      <a:pt x="43" y="2749"/>
                    </a:lnTo>
                    <a:lnTo>
                      <a:pt x="30" y="2865"/>
                    </a:lnTo>
                    <a:lnTo>
                      <a:pt x="21" y="2980"/>
                    </a:lnTo>
                    <a:lnTo>
                      <a:pt x="13" y="3095"/>
                    </a:lnTo>
                    <a:lnTo>
                      <a:pt x="6" y="3206"/>
                    </a:lnTo>
                    <a:lnTo>
                      <a:pt x="2" y="3316"/>
                    </a:lnTo>
                    <a:lnTo>
                      <a:pt x="0" y="3424"/>
                    </a:lnTo>
                    <a:lnTo>
                      <a:pt x="0" y="3529"/>
                    </a:lnTo>
                    <a:lnTo>
                      <a:pt x="1" y="3630"/>
                    </a:lnTo>
                    <a:lnTo>
                      <a:pt x="5" y="3728"/>
                    </a:lnTo>
                    <a:lnTo>
                      <a:pt x="10" y="3823"/>
                    </a:lnTo>
                    <a:lnTo>
                      <a:pt x="19" y="3914"/>
                    </a:lnTo>
                    <a:lnTo>
                      <a:pt x="29" y="4000"/>
                    </a:lnTo>
                    <a:lnTo>
                      <a:pt x="42" y="4082"/>
                    </a:lnTo>
                    <a:lnTo>
                      <a:pt x="57" y="4159"/>
                    </a:lnTo>
                    <a:lnTo>
                      <a:pt x="73" y="4231"/>
                    </a:lnTo>
                    <a:lnTo>
                      <a:pt x="111" y="4332"/>
                    </a:lnTo>
                    <a:lnTo>
                      <a:pt x="164" y="4427"/>
                    </a:lnTo>
                    <a:lnTo>
                      <a:pt x="235" y="4515"/>
                    </a:lnTo>
                    <a:lnTo>
                      <a:pt x="322" y="4597"/>
                    </a:lnTo>
                    <a:lnTo>
                      <a:pt x="423" y="4671"/>
                    </a:lnTo>
                    <a:lnTo>
                      <a:pt x="536" y="4740"/>
                    </a:lnTo>
                    <a:lnTo>
                      <a:pt x="662" y="4802"/>
                    </a:lnTo>
                    <a:lnTo>
                      <a:pt x="798" y="4857"/>
                    </a:lnTo>
                    <a:lnTo>
                      <a:pt x="944" y="4906"/>
                    </a:lnTo>
                    <a:lnTo>
                      <a:pt x="1098" y="4948"/>
                    </a:lnTo>
                    <a:lnTo>
                      <a:pt x="1259" y="4984"/>
                    </a:lnTo>
                    <a:lnTo>
                      <a:pt x="1425" y="5013"/>
                    </a:lnTo>
                    <a:lnTo>
                      <a:pt x="1598" y="5037"/>
                    </a:lnTo>
                    <a:lnTo>
                      <a:pt x="1773" y="5053"/>
                    </a:lnTo>
                    <a:lnTo>
                      <a:pt x="1950" y="5064"/>
                    </a:lnTo>
                    <a:lnTo>
                      <a:pt x="2129" y="5066"/>
                    </a:lnTo>
                    <a:lnTo>
                      <a:pt x="2308" y="5064"/>
                    </a:lnTo>
                    <a:lnTo>
                      <a:pt x="2486" y="5053"/>
                    </a:lnTo>
                    <a:lnTo>
                      <a:pt x="2661" y="5037"/>
                    </a:lnTo>
                    <a:lnTo>
                      <a:pt x="2832" y="5013"/>
                    </a:lnTo>
                    <a:lnTo>
                      <a:pt x="2999" y="4984"/>
                    </a:lnTo>
                    <a:lnTo>
                      <a:pt x="3161" y="4948"/>
                    </a:lnTo>
                    <a:lnTo>
                      <a:pt x="3315" y="4906"/>
                    </a:lnTo>
                    <a:lnTo>
                      <a:pt x="3460" y="4857"/>
                    </a:lnTo>
                    <a:lnTo>
                      <a:pt x="3597" y="4802"/>
                    </a:lnTo>
                    <a:lnTo>
                      <a:pt x="3721" y="4740"/>
                    </a:lnTo>
                    <a:lnTo>
                      <a:pt x="3836" y="4671"/>
                    </a:lnTo>
                    <a:lnTo>
                      <a:pt x="3936" y="4597"/>
                    </a:lnTo>
                    <a:lnTo>
                      <a:pt x="4022" y="4515"/>
                    </a:lnTo>
                    <a:lnTo>
                      <a:pt x="4093" y="4427"/>
                    </a:lnTo>
                    <a:lnTo>
                      <a:pt x="4148" y="4332"/>
                    </a:lnTo>
                    <a:lnTo>
                      <a:pt x="4184" y="4231"/>
                    </a:lnTo>
                    <a:lnTo>
                      <a:pt x="4195" y="4188"/>
                    </a:lnTo>
                    <a:lnTo>
                      <a:pt x="4204" y="4144"/>
                    </a:lnTo>
                    <a:lnTo>
                      <a:pt x="4213" y="4096"/>
                    </a:lnTo>
                    <a:lnTo>
                      <a:pt x="4221" y="4046"/>
                    </a:lnTo>
                    <a:lnTo>
                      <a:pt x="4228" y="3993"/>
                    </a:lnTo>
                    <a:lnTo>
                      <a:pt x="4234" y="3939"/>
                    </a:lnTo>
                    <a:lnTo>
                      <a:pt x="4240" y="3883"/>
                    </a:lnTo>
                    <a:lnTo>
                      <a:pt x="4245" y="3823"/>
                    </a:lnTo>
                    <a:lnTo>
                      <a:pt x="4249" y="3763"/>
                    </a:lnTo>
                    <a:lnTo>
                      <a:pt x="4253" y="3701"/>
                    </a:lnTo>
                    <a:lnTo>
                      <a:pt x="4255" y="3638"/>
                    </a:lnTo>
                    <a:lnTo>
                      <a:pt x="4258" y="3573"/>
                    </a:lnTo>
                    <a:lnTo>
                      <a:pt x="4259" y="3507"/>
                    </a:lnTo>
                    <a:lnTo>
                      <a:pt x="4259" y="3439"/>
                    </a:lnTo>
                    <a:lnTo>
                      <a:pt x="4259" y="3372"/>
                    </a:lnTo>
                    <a:lnTo>
                      <a:pt x="4258" y="3303"/>
                    </a:lnTo>
                    <a:lnTo>
                      <a:pt x="4256" y="3233"/>
                    </a:lnTo>
                    <a:lnTo>
                      <a:pt x="4254" y="3162"/>
                    </a:lnTo>
                    <a:lnTo>
                      <a:pt x="4251" y="3092"/>
                    </a:lnTo>
                    <a:lnTo>
                      <a:pt x="4247" y="3021"/>
                    </a:lnTo>
                    <a:lnTo>
                      <a:pt x="4242" y="2949"/>
                    </a:lnTo>
                    <a:lnTo>
                      <a:pt x="4238" y="2878"/>
                    </a:lnTo>
                    <a:lnTo>
                      <a:pt x="4232" y="2807"/>
                    </a:lnTo>
                    <a:lnTo>
                      <a:pt x="4225" y="2737"/>
                    </a:lnTo>
                    <a:lnTo>
                      <a:pt x="4218" y="2666"/>
                    </a:lnTo>
                    <a:lnTo>
                      <a:pt x="4210" y="2596"/>
                    </a:lnTo>
                    <a:lnTo>
                      <a:pt x="4202" y="2528"/>
                    </a:lnTo>
                    <a:lnTo>
                      <a:pt x="4193" y="2459"/>
                    </a:lnTo>
                    <a:lnTo>
                      <a:pt x="4183" y="2391"/>
                    </a:lnTo>
                    <a:lnTo>
                      <a:pt x="4172" y="2325"/>
                    </a:lnTo>
                    <a:lnTo>
                      <a:pt x="4162" y="2260"/>
                    </a:lnTo>
                    <a:lnTo>
                      <a:pt x="4150" y="2196"/>
                    </a:lnTo>
                    <a:lnTo>
                      <a:pt x="4121" y="2077"/>
                    </a:lnTo>
                    <a:lnTo>
                      <a:pt x="4089" y="1958"/>
                    </a:lnTo>
                    <a:lnTo>
                      <a:pt x="4072" y="1899"/>
                    </a:lnTo>
                    <a:lnTo>
                      <a:pt x="4055" y="1841"/>
                    </a:lnTo>
                    <a:lnTo>
                      <a:pt x="4037" y="1783"/>
                    </a:lnTo>
                    <a:lnTo>
                      <a:pt x="4019" y="1725"/>
                    </a:lnTo>
                    <a:lnTo>
                      <a:pt x="4000" y="1669"/>
                    </a:lnTo>
                    <a:lnTo>
                      <a:pt x="3981" y="1612"/>
                    </a:lnTo>
                    <a:lnTo>
                      <a:pt x="3961" y="1556"/>
                    </a:lnTo>
                    <a:lnTo>
                      <a:pt x="3942" y="1502"/>
                    </a:lnTo>
                    <a:lnTo>
                      <a:pt x="3921" y="1447"/>
                    </a:lnTo>
                    <a:lnTo>
                      <a:pt x="3901" y="1393"/>
                    </a:lnTo>
                    <a:lnTo>
                      <a:pt x="3879" y="1341"/>
                    </a:lnTo>
                    <a:lnTo>
                      <a:pt x="3857" y="1289"/>
                    </a:lnTo>
                    <a:lnTo>
                      <a:pt x="3834" y="1237"/>
                    </a:lnTo>
                    <a:lnTo>
                      <a:pt x="3812" y="1187"/>
                    </a:lnTo>
                    <a:lnTo>
                      <a:pt x="3789" y="1137"/>
                    </a:lnTo>
                    <a:lnTo>
                      <a:pt x="3766" y="1088"/>
                    </a:lnTo>
                    <a:lnTo>
                      <a:pt x="3741" y="1041"/>
                    </a:lnTo>
                    <a:lnTo>
                      <a:pt x="3717" y="994"/>
                    </a:lnTo>
                    <a:lnTo>
                      <a:pt x="3692" y="947"/>
                    </a:lnTo>
                    <a:lnTo>
                      <a:pt x="3668" y="903"/>
                    </a:lnTo>
                    <a:lnTo>
                      <a:pt x="3642" y="860"/>
                    </a:lnTo>
                    <a:lnTo>
                      <a:pt x="3615" y="817"/>
                    </a:lnTo>
                    <a:lnTo>
                      <a:pt x="3590" y="776"/>
                    </a:lnTo>
                    <a:lnTo>
                      <a:pt x="3563" y="736"/>
                    </a:lnTo>
                    <a:lnTo>
                      <a:pt x="3536" y="697"/>
                    </a:lnTo>
                    <a:lnTo>
                      <a:pt x="3508" y="660"/>
                    </a:lnTo>
                    <a:lnTo>
                      <a:pt x="3480" y="623"/>
                    </a:lnTo>
                    <a:lnTo>
                      <a:pt x="3452" y="588"/>
                    </a:lnTo>
                    <a:lnTo>
                      <a:pt x="3411" y="539"/>
                    </a:lnTo>
                    <a:lnTo>
                      <a:pt x="3372" y="492"/>
                    </a:lnTo>
                    <a:lnTo>
                      <a:pt x="3334" y="449"/>
                    </a:lnTo>
                    <a:lnTo>
                      <a:pt x="3297" y="408"/>
                    </a:lnTo>
                    <a:lnTo>
                      <a:pt x="3262" y="370"/>
                    </a:lnTo>
                    <a:lnTo>
                      <a:pt x="3228" y="334"/>
                    </a:lnTo>
                    <a:lnTo>
                      <a:pt x="3195" y="300"/>
                    </a:lnTo>
                    <a:lnTo>
                      <a:pt x="3162" y="269"/>
                    </a:lnTo>
                    <a:lnTo>
                      <a:pt x="3129" y="240"/>
                    </a:lnTo>
                    <a:lnTo>
                      <a:pt x="3097" y="213"/>
                    </a:lnTo>
                    <a:lnTo>
                      <a:pt x="3064" y="188"/>
                    </a:lnTo>
                    <a:lnTo>
                      <a:pt x="3033" y="165"/>
                    </a:lnTo>
                    <a:lnTo>
                      <a:pt x="3000" y="144"/>
                    </a:lnTo>
                    <a:lnTo>
                      <a:pt x="2966" y="125"/>
                    </a:lnTo>
                    <a:lnTo>
                      <a:pt x="2932" y="108"/>
                    </a:lnTo>
                    <a:lnTo>
                      <a:pt x="2897" y="92"/>
                    </a:lnTo>
                    <a:lnTo>
                      <a:pt x="2861" y="78"/>
                    </a:lnTo>
                    <a:lnTo>
                      <a:pt x="2825" y="65"/>
                    </a:lnTo>
                    <a:lnTo>
                      <a:pt x="2785" y="54"/>
                    </a:lnTo>
                    <a:lnTo>
                      <a:pt x="2746" y="44"/>
                    </a:lnTo>
                    <a:lnTo>
                      <a:pt x="2704" y="36"/>
                    </a:lnTo>
                    <a:lnTo>
                      <a:pt x="2660" y="28"/>
                    </a:lnTo>
                    <a:lnTo>
                      <a:pt x="2614" y="22"/>
                    </a:lnTo>
                    <a:lnTo>
                      <a:pt x="2565" y="16"/>
                    </a:lnTo>
                    <a:lnTo>
                      <a:pt x="2514" y="11"/>
                    </a:lnTo>
                    <a:lnTo>
                      <a:pt x="2460" y="8"/>
                    </a:lnTo>
                    <a:lnTo>
                      <a:pt x="2403" y="5"/>
                    </a:lnTo>
                    <a:lnTo>
                      <a:pt x="2344" y="3"/>
                    </a:lnTo>
                    <a:lnTo>
                      <a:pt x="2213" y="1"/>
                    </a:lnTo>
                    <a:lnTo>
                      <a:pt x="2069" y="0"/>
                    </a:lnTo>
                    <a:lnTo>
                      <a:pt x="1995" y="1"/>
                    </a:lnTo>
                    <a:lnTo>
                      <a:pt x="1924" y="1"/>
                    </a:lnTo>
                    <a:lnTo>
                      <a:pt x="1858" y="2"/>
                    </a:lnTo>
                    <a:lnTo>
                      <a:pt x="1795" y="4"/>
                    </a:lnTo>
                    <a:lnTo>
                      <a:pt x="1735" y="7"/>
                    </a:lnTo>
                    <a:lnTo>
                      <a:pt x="1679" y="10"/>
                    </a:lnTo>
                    <a:lnTo>
                      <a:pt x="1626" y="14"/>
                    </a:lnTo>
                    <a:lnTo>
                      <a:pt x="1576" y="19"/>
                    </a:lnTo>
                    <a:lnTo>
                      <a:pt x="1527" y="25"/>
                    </a:lnTo>
                    <a:lnTo>
                      <a:pt x="1481" y="32"/>
                    </a:lnTo>
                    <a:lnTo>
                      <a:pt x="1438" y="40"/>
                    </a:lnTo>
                    <a:lnTo>
                      <a:pt x="1397" y="50"/>
                    </a:lnTo>
                    <a:lnTo>
                      <a:pt x="1358" y="60"/>
                    </a:lnTo>
                    <a:lnTo>
                      <a:pt x="1320" y="72"/>
                    </a:lnTo>
                    <a:lnTo>
                      <a:pt x="1283" y="85"/>
                    </a:lnTo>
                    <a:lnTo>
                      <a:pt x="1248" y="100"/>
                    </a:lnTo>
                    <a:lnTo>
                      <a:pt x="1214" y="116"/>
                    </a:lnTo>
                    <a:lnTo>
                      <a:pt x="1182" y="134"/>
                    </a:lnTo>
                    <a:lnTo>
                      <a:pt x="1150" y="152"/>
                    </a:lnTo>
                    <a:lnTo>
                      <a:pt x="1119" y="174"/>
                    </a:lnTo>
                    <a:lnTo>
                      <a:pt x="1087" y="196"/>
                    </a:lnTo>
                    <a:lnTo>
                      <a:pt x="1056" y="222"/>
                    </a:lnTo>
                    <a:lnTo>
                      <a:pt x="1026" y="249"/>
                    </a:lnTo>
                    <a:lnTo>
                      <a:pt x="994" y="277"/>
                    </a:lnTo>
                    <a:lnTo>
                      <a:pt x="963" y="308"/>
                    </a:lnTo>
                    <a:lnTo>
                      <a:pt x="930" y="341"/>
                    </a:lnTo>
                    <a:lnTo>
                      <a:pt x="897" y="376"/>
                    </a:lnTo>
                    <a:lnTo>
                      <a:pt x="864" y="414"/>
                    </a:lnTo>
                    <a:lnTo>
                      <a:pt x="792" y="496"/>
                    </a:lnTo>
                    <a:lnTo>
                      <a:pt x="714" y="588"/>
                    </a:lnTo>
                    <a:close/>
                  </a:path>
                </a:pathLst>
              </a:custGeom>
              <a:solidFill>
                <a:srgbClr val="D59E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3" name="Freeform 52">
                <a:extLst>
                  <a:ext uri="{FF2B5EF4-FFF2-40B4-BE49-F238E27FC236}">
                    <a16:creationId xmlns:a16="http://schemas.microsoft.com/office/drawing/2014/main" xmlns="" id="{77BCE990-E89B-40BA-8FC5-A67B34CF98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92663" y="3328988"/>
                <a:ext cx="92075" cy="93663"/>
              </a:xfrm>
              <a:custGeom>
                <a:avLst/>
                <a:gdLst>
                  <a:gd name="T0" fmla="*/ 226 w 410"/>
                  <a:gd name="T1" fmla="*/ 409 h 409"/>
                  <a:gd name="T2" fmla="*/ 265 w 410"/>
                  <a:gd name="T3" fmla="*/ 401 h 409"/>
                  <a:gd name="T4" fmla="*/ 303 w 410"/>
                  <a:gd name="T5" fmla="*/ 385 h 409"/>
                  <a:gd name="T6" fmla="*/ 335 w 410"/>
                  <a:gd name="T7" fmla="*/ 363 h 409"/>
                  <a:gd name="T8" fmla="*/ 363 w 410"/>
                  <a:gd name="T9" fmla="*/ 335 h 409"/>
                  <a:gd name="T10" fmla="*/ 385 w 410"/>
                  <a:gd name="T11" fmla="*/ 302 h 409"/>
                  <a:gd name="T12" fmla="*/ 401 w 410"/>
                  <a:gd name="T13" fmla="*/ 266 h 409"/>
                  <a:gd name="T14" fmla="*/ 409 w 410"/>
                  <a:gd name="T15" fmla="*/ 225 h 409"/>
                  <a:gd name="T16" fmla="*/ 409 w 410"/>
                  <a:gd name="T17" fmla="*/ 184 h 409"/>
                  <a:gd name="T18" fmla="*/ 401 w 410"/>
                  <a:gd name="T19" fmla="*/ 144 h 409"/>
                  <a:gd name="T20" fmla="*/ 385 w 410"/>
                  <a:gd name="T21" fmla="*/ 108 h 409"/>
                  <a:gd name="T22" fmla="*/ 363 w 410"/>
                  <a:gd name="T23" fmla="*/ 74 h 409"/>
                  <a:gd name="T24" fmla="*/ 335 w 410"/>
                  <a:gd name="T25" fmla="*/ 47 h 409"/>
                  <a:gd name="T26" fmla="*/ 303 w 410"/>
                  <a:gd name="T27" fmla="*/ 25 h 409"/>
                  <a:gd name="T28" fmla="*/ 265 w 410"/>
                  <a:gd name="T29" fmla="*/ 9 h 409"/>
                  <a:gd name="T30" fmla="*/ 226 w 410"/>
                  <a:gd name="T31" fmla="*/ 1 h 409"/>
                  <a:gd name="T32" fmla="*/ 184 w 410"/>
                  <a:gd name="T33" fmla="*/ 1 h 409"/>
                  <a:gd name="T34" fmla="*/ 144 w 410"/>
                  <a:gd name="T35" fmla="*/ 9 h 409"/>
                  <a:gd name="T36" fmla="*/ 107 w 410"/>
                  <a:gd name="T37" fmla="*/ 25 h 409"/>
                  <a:gd name="T38" fmla="*/ 74 w 410"/>
                  <a:gd name="T39" fmla="*/ 47 h 409"/>
                  <a:gd name="T40" fmla="*/ 46 w 410"/>
                  <a:gd name="T41" fmla="*/ 74 h 409"/>
                  <a:gd name="T42" fmla="*/ 24 w 410"/>
                  <a:gd name="T43" fmla="*/ 108 h 409"/>
                  <a:gd name="T44" fmla="*/ 9 w 410"/>
                  <a:gd name="T45" fmla="*/ 144 h 409"/>
                  <a:gd name="T46" fmla="*/ 1 w 410"/>
                  <a:gd name="T47" fmla="*/ 184 h 409"/>
                  <a:gd name="T48" fmla="*/ 1 w 410"/>
                  <a:gd name="T49" fmla="*/ 225 h 409"/>
                  <a:gd name="T50" fmla="*/ 9 w 410"/>
                  <a:gd name="T51" fmla="*/ 266 h 409"/>
                  <a:gd name="T52" fmla="*/ 24 w 410"/>
                  <a:gd name="T53" fmla="*/ 302 h 409"/>
                  <a:gd name="T54" fmla="*/ 46 w 410"/>
                  <a:gd name="T55" fmla="*/ 335 h 409"/>
                  <a:gd name="T56" fmla="*/ 74 w 410"/>
                  <a:gd name="T57" fmla="*/ 363 h 409"/>
                  <a:gd name="T58" fmla="*/ 107 w 410"/>
                  <a:gd name="T59" fmla="*/ 385 h 409"/>
                  <a:gd name="T60" fmla="*/ 144 w 410"/>
                  <a:gd name="T61" fmla="*/ 401 h 409"/>
                  <a:gd name="T62" fmla="*/ 184 w 410"/>
                  <a:gd name="T63" fmla="*/ 409 h 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10" h="409">
                    <a:moveTo>
                      <a:pt x="205" y="409"/>
                    </a:moveTo>
                    <a:lnTo>
                      <a:pt x="226" y="409"/>
                    </a:lnTo>
                    <a:lnTo>
                      <a:pt x="247" y="406"/>
                    </a:lnTo>
                    <a:lnTo>
                      <a:pt x="265" y="401"/>
                    </a:lnTo>
                    <a:lnTo>
                      <a:pt x="285" y="394"/>
                    </a:lnTo>
                    <a:lnTo>
                      <a:pt x="303" y="385"/>
                    </a:lnTo>
                    <a:lnTo>
                      <a:pt x="319" y="375"/>
                    </a:lnTo>
                    <a:lnTo>
                      <a:pt x="335" y="363"/>
                    </a:lnTo>
                    <a:lnTo>
                      <a:pt x="350" y="350"/>
                    </a:lnTo>
                    <a:lnTo>
                      <a:pt x="363" y="335"/>
                    </a:lnTo>
                    <a:lnTo>
                      <a:pt x="375" y="320"/>
                    </a:lnTo>
                    <a:lnTo>
                      <a:pt x="385" y="302"/>
                    </a:lnTo>
                    <a:lnTo>
                      <a:pt x="394" y="285"/>
                    </a:lnTo>
                    <a:lnTo>
                      <a:pt x="401" y="266"/>
                    </a:lnTo>
                    <a:lnTo>
                      <a:pt x="406" y="246"/>
                    </a:lnTo>
                    <a:lnTo>
                      <a:pt x="409" y="225"/>
                    </a:lnTo>
                    <a:lnTo>
                      <a:pt x="410" y="205"/>
                    </a:lnTo>
                    <a:lnTo>
                      <a:pt x="409" y="184"/>
                    </a:lnTo>
                    <a:lnTo>
                      <a:pt x="406" y="164"/>
                    </a:lnTo>
                    <a:lnTo>
                      <a:pt x="401" y="144"/>
                    </a:lnTo>
                    <a:lnTo>
                      <a:pt x="394" y="125"/>
                    </a:lnTo>
                    <a:lnTo>
                      <a:pt x="385" y="108"/>
                    </a:lnTo>
                    <a:lnTo>
                      <a:pt x="375" y="90"/>
                    </a:lnTo>
                    <a:lnTo>
                      <a:pt x="363" y="74"/>
                    </a:lnTo>
                    <a:lnTo>
                      <a:pt x="350" y="60"/>
                    </a:lnTo>
                    <a:lnTo>
                      <a:pt x="335" y="47"/>
                    </a:lnTo>
                    <a:lnTo>
                      <a:pt x="319" y="35"/>
                    </a:lnTo>
                    <a:lnTo>
                      <a:pt x="303" y="25"/>
                    </a:lnTo>
                    <a:lnTo>
                      <a:pt x="285" y="16"/>
                    </a:lnTo>
                    <a:lnTo>
                      <a:pt x="265" y="9"/>
                    </a:lnTo>
                    <a:lnTo>
                      <a:pt x="247" y="4"/>
                    </a:lnTo>
                    <a:lnTo>
                      <a:pt x="226" y="1"/>
                    </a:lnTo>
                    <a:lnTo>
                      <a:pt x="205" y="0"/>
                    </a:lnTo>
                    <a:lnTo>
                      <a:pt x="184" y="1"/>
                    </a:lnTo>
                    <a:lnTo>
                      <a:pt x="164" y="4"/>
                    </a:lnTo>
                    <a:lnTo>
                      <a:pt x="144" y="9"/>
                    </a:lnTo>
                    <a:lnTo>
                      <a:pt x="125" y="16"/>
                    </a:lnTo>
                    <a:lnTo>
                      <a:pt x="107" y="25"/>
                    </a:lnTo>
                    <a:lnTo>
                      <a:pt x="90" y="35"/>
                    </a:lnTo>
                    <a:lnTo>
                      <a:pt x="74" y="47"/>
                    </a:lnTo>
                    <a:lnTo>
                      <a:pt x="60" y="60"/>
                    </a:lnTo>
                    <a:lnTo>
                      <a:pt x="46" y="74"/>
                    </a:lnTo>
                    <a:lnTo>
                      <a:pt x="35" y="90"/>
                    </a:lnTo>
                    <a:lnTo>
                      <a:pt x="24" y="108"/>
                    </a:lnTo>
                    <a:lnTo>
                      <a:pt x="16" y="125"/>
                    </a:lnTo>
                    <a:lnTo>
                      <a:pt x="9" y="144"/>
                    </a:lnTo>
                    <a:lnTo>
                      <a:pt x="4" y="164"/>
                    </a:lnTo>
                    <a:lnTo>
                      <a:pt x="1" y="184"/>
                    </a:lnTo>
                    <a:lnTo>
                      <a:pt x="0" y="205"/>
                    </a:lnTo>
                    <a:lnTo>
                      <a:pt x="1" y="225"/>
                    </a:lnTo>
                    <a:lnTo>
                      <a:pt x="4" y="246"/>
                    </a:lnTo>
                    <a:lnTo>
                      <a:pt x="9" y="266"/>
                    </a:lnTo>
                    <a:lnTo>
                      <a:pt x="16" y="285"/>
                    </a:lnTo>
                    <a:lnTo>
                      <a:pt x="24" y="302"/>
                    </a:lnTo>
                    <a:lnTo>
                      <a:pt x="35" y="320"/>
                    </a:lnTo>
                    <a:lnTo>
                      <a:pt x="46" y="335"/>
                    </a:lnTo>
                    <a:lnTo>
                      <a:pt x="60" y="350"/>
                    </a:lnTo>
                    <a:lnTo>
                      <a:pt x="74" y="363"/>
                    </a:lnTo>
                    <a:lnTo>
                      <a:pt x="90" y="375"/>
                    </a:lnTo>
                    <a:lnTo>
                      <a:pt x="107" y="385"/>
                    </a:lnTo>
                    <a:lnTo>
                      <a:pt x="125" y="394"/>
                    </a:lnTo>
                    <a:lnTo>
                      <a:pt x="144" y="401"/>
                    </a:lnTo>
                    <a:lnTo>
                      <a:pt x="164" y="406"/>
                    </a:lnTo>
                    <a:lnTo>
                      <a:pt x="184" y="409"/>
                    </a:lnTo>
                    <a:lnTo>
                      <a:pt x="205" y="409"/>
                    </a:lnTo>
                    <a:close/>
                  </a:path>
                </a:pathLst>
              </a:custGeom>
              <a:solidFill>
                <a:srgbClr val="4B48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4" name="Freeform 53">
                <a:extLst>
                  <a:ext uri="{FF2B5EF4-FFF2-40B4-BE49-F238E27FC236}">
                    <a16:creationId xmlns:a16="http://schemas.microsoft.com/office/drawing/2014/main" xmlns="" id="{389F095D-8942-4158-BBB8-4380271591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4775" y="3328988"/>
                <a:ext cx="93663" cy="93663"/>
              </a:xfrm>
              <a:custGeom>
                <a:avLst/>
                <a:gdLst>
                  <a:gd name="T0" fmla="*/ 226 w 410"/>
                  <a:gd name="T1" fmla="*/ 409 h 409"/>
                  <a:gd name="T2" fmla="*/ 265 w 410"/>
                  <a:gd name="T3" fmla="*/ 401 h 409"/>
                  <a:gd name="T4" fmla="*/ 303 w 410"/>
                  <a:gd name="T5" fmla="*/ 385 h 409"/>
                  <a:gd name="T6" fmla="*/ 335 w 410"/>
                  <a:gd name="T7" fmla="*/ 363 h 409"/>
                  <a:gd name="T8" fmla="*/ 363 w 410"/>
                  <a:gd name="T9" fmla="*/ 335 h 409"/>
                  <a:gd name="T10" fmla="*/ 385 w 410"/>
                  <a:gd name="T11" fmla="*/ 302 h 409"/>
                  <a:gd name="T12" fmla="*/ 401 w 410"/>
                  <a:gd name="T13" fmla="*/ 266 h 409"/>
                  <a:gd name="T14" fmla="*/ 409 w 410"/>
                  <a:gd name="T15" fmla="*/ 225 h 409"/>
                  <a:gd name="T16" fmla="*/ 409 w 410"/>
                  <a:gd name="T17" fmla="*/ 184 h 409"/>
                  <a:gd name="T18" fmla="*/ 401 w 410"/>
                  <a:gd name="T19" fmla="*/ 144 h 409"/>
                  <a:gd name="T20" fmla="*/ 385 w 410"/>
                  <a:gd name="T21" fmla="*/ 108 h 409"/>
                  <a:gd name="T22" fmla="*/ 363 w 410"/>
                  <a:gd name="T23" fmla="*/ 74 h 409"/>
                  <a:gd name="T24" fmla="*/ 335 w 410"/>
                  <a:gd name="T25" fmla="*/ 47 h 409"/>
                  <a:gd name="T26" fmla="*/ 303 w 410"/>
                  <a:gd name="T27" fmla="*/ 25 h 409"/>
                  <a:gd name="T28" fmla="*/ 265 w 410"/>
                  <a:gd name="T29" fmla="*/ 9 h 409"/>
                  <a:gd name="T30" fmla="*/ 226 w 410"/>
                  <a:gd name="T31" fmla="*/ 1 h 409"/>
                  <a:gd name="T32" fmla="*/ 184 w 410"/>
                  <a:gd name="T33" fmla="*/ 1 h 409"/>
                  <a:gd name="T34" fmla="*/ 144 w 410"/>
                  <a:gd name="T35" fmla="*/ 9 h 409"/>
                  <a:gd name="T36" fmla="*/ 107 w 410"/>
                  <a:gd name="T37" fmla="*/ 25 h 409"/>
                  <a:gd name="T38" fmla="*/ 74 w 410"/>
                  <a:gd name="T39" fmla="*/ 47 h 409"/>
                  <a:gd name="T40" fmla="*/ 46 w 410"/>
                  <a:gd name="T41" fmla="*/ 74 h 409"/>
                  <a:gd name="T42" fmla="*/ 24 w 410"/>
                  <a:gd name="T43" fmla="*/ 108 h 409"/>
                  <a:gd name="T44" fmla="*/ 9 w 410"/>
                  <a:gd name="T45" fmla="*/ 144 h 409"/>
                  <a:gd name="T46" fmla="*/ 1 w 410"/>
                  <a:gd name="T47" fmla="*/ 184 h 409"/>
                  <a:gd name="T48" fmla="*/ 1 w 410"/>
                  <a:gd name="T49" fmla="*/ 225 h 409"/>
                  <a:gd name="T50" fmla="*/ 9 w 410"/>
                  <a:gd name="T51" fmla="*/ 266 h 409"/>
                  <a:gd name="T52" fmla="*/ 24 w 410"/>
                  <a:gd name="T53" fmla="*/ 302 h 409"/>
                  <a:gd name="T54" fmla="*/ 46 w 410"/>
                  <a:gd name="T55" fmla="*/ 335 h 409"/>
                  <a:gd name="T56" fmla="*/ 74 w 410"/>
                  <a:gd name="T57" fmla="*/ 363 h 409"/>
                  <a:gd name="T58" fmla="*/ 107 w 410"/>
                  <a:gd name="T59" fmla="*/ 385 h 409"/>
                  <a:gd name="T60" fmla="*/ 144 w 410"/>
                  <a:gd name="T61" fmla="*/ 401 h 409"/>
                  <a:gd name="T62" fmla="*/ 184 w 410"/>
                  <a:gd name="T63" fmla="*/ 409 h 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410" h="409">
                    <a:moveTo>
                      <a:pt x="205" y="409"/>
                    </a:moveTo>
                    <a:lnTo>
                      <a:pt x="226" y="409"/>
                    </a:lnTo>
                    <a:lnTo>
                      <a:pt x="246" y="406"/>
                    </a:lnTo>
                    <a:lnTo>
                      <a:pt x="265" y="401"/>
                    </a:lnTo>
                    <a:lnTo>
                      <a:pt x="285" y="394"/>
                    </a:lnTo>
                    <a:lnTo>
                      <a:pt x="303" y="385"/>
                    </a:lnTo>
                    <a:lnTo>
                      <a:pt x="319" y="375"/>
                    </a:lnTo>
                    <a:lnTo>
                      <a:pt x="335" y="363"/>
                    </a:lnTo>
                    <a:lnTo>
                      <a:pt x="351" y="350"/>
                    </a:lnTo>
                    <a:lnTo>
                      <a:pt x="363" y="335"/>
                    </a:lnTo>
                    <a:lnTo>
                      <a:pt x="375" y="320"/>
                    </a:lnTo>
                    <a:lnTo>
                      <a:pt x="385" y="302"/>
                    </a:lnTo>
                    <a:lnTo>
                      <a:pt x="394" y="285"/>
                    </a:lnTo>
                    <a:lnTo>
                      <a:pt x="401" y="266"/>
                    </a:lnTo>
                    <a:lnTo>
                      <a:pt x="406" y="246"/>
                    </a:lnTo>
                    <a:lnTo>
                      <a:pt x="409" y="225"/>
                    </a:lnTo>
                    <a:lnTo>
                      <a:pt x="410" y="205"/>
                    </a:lnTo>
                    <a:lnTo>
                      <a:pt x="409" y="184"/>
                    </a:lnTo>
                    <a:lnTo>
                      <a:pt x="406" y="164"/>
                    </a:lnTo>
                    <a:lnTo>
                      <a:pt x="401" y="144"/>
                    </a:lnTo>
                    <a:lnTo>
                      <a:pt x="394" y="125"/>
                    </a:lnTo>
                    <a:lnTo>
                      <a:pt x="385" y="108"/>
                    </a:lnTo>
                    <a:lnTo>
                      <a:pt x="375" y="90"/>
                    </a:lnTo>
                    <a:lnTo>
                      <a:pt x="363" y="74"/>
                    </a:lnTo>
                    <a:lnTo>
                      <a:pt x="349" y="60"/>
                    </a:lnTo>
                    <a:lnTo>
                      <a:pt x="335" y="47"/>
                    </a:lnTo>
                    <a:lnTo>
                      <a:pt x="319" y="35"/>
                    </a:lnTo>
                    <a:lnTo>
                      <a:pt x="303" y="25"/>
                    </a:lnTo>
                    <a:lnTo>
                      <a:pt x="285" y="16"/>
                    </a:lnTo>
                    <a:lnTo>
                      <a:pt x="265" y="9"/>
                    </a:lnTo>
                    <a:lnTo>
                      <a:pt x="246" y="4"/>
                    </a:lnTo>
                    <a:lnTo>
                      <a:pt x="226" y="1"/>
                    </a:lnTo>
                    <a:lnTo>
                      <a:pt x="205" y="0"/>
                    </a:lnTo>
                    <a:lnTo>
                      <a:pt x="184" y="1"/>
                    </a:lnTo>
                    <a:lnTo>
                      <a:pt x="164" y="4"/>
                    </a:lnTo>
                    <a:lnTo>
                      <a:pt x="144" y="9"/>
                    </a:lnTo>
                    <a:lnTo>
                      <a:pt x="126" y="16"/>
                    </a:lnTo>
                    <a:lnTo>
                      <a:pt x="107" y="25"/>
                    </a:lnTo>
                    <a:lnTo>
                      <a:pt x="91" y="35"/>
                    </a:lnTo>
                    <a:lnTo>
                      <a:pt x="74" y="47"/>
                    </a:lnTo>
                    <a:lnTo>
                      <a:pt x="60" y="60"/>
                    </a:lnTo>
                    <a:lnTo>
                      <a:pt x="46" y="74"/>
                    </a:lnTo>
                    <a:lnTo>
                      <a:pt x="35" y="90"/>
                    </a:lnTo>
                    <a:lnTo>
                      <a:pt x="24" y="108"/>
                    </a:lnTo>
                    <a:lnTo>
                      <a:pt x="16" y="125"/>
                    </a:lnTo>
                    <a:lnTo>
                      <a:pt x="9" y="144"/>
                    </a:lnTo>
                    <a:lnTo>
                      <a:pt x="3" y="164"/>
                    </a:lnTo>
                    <a:lnTo>
                      <a:pt x="1" y="184"/>
                    </a:lnTo>
                    <a:lnTo>
                      <a:pt x="0" y="205"/>
                    </a:lnTo>
                    <a:lnTo>
                      <a:pt x="1" y="225"/>
                    </a:lnTo>
                    <a:lnTo>
                      <a:pt x="3" y="246"/>
                    </a:lnTo>
                    <a:lnTo>
                      <a:pt x="9" y="266"/>
                    </a:lnTo>
                    <a:lnTo>
                      <a:pt x="16" y="285"/>
                    </a:lnTo>
                    <a:lnTo>
                      <a:pt x="24" y="302"/>
                    </a:lnTo>
                    <a:lnTo>
                      <a:pt x="35" y="320"/>
                    </a:lnTo>
                    <a:lnTo>
                      <a:pt x="46" y="335"/>
                    </a:lnTo>
                    <a:lnTo>
                      <a:pt x="60" y="350"/>
                    </a:lnTo>
                    <a:lnTo>
                      <a:pt x="74" y="363"/>
                    </a:lnTo>
                    <a:lnTo>
                      <a:pt x="91" y="375"/>
                    </a:lnTo>
                    <a:lnTo>
                      <a:pt x="107" y="385"/>
                    </a:lnTo>
                    <a:lnTo>
                      <a:pt x="126" y="394"/>
                    </a:lnTo>
                    <a:lnTo>
                      <a:pt x="144" y="401"/>
                    </a:lnTo>
                    <a:lnTo>
                      <a:pt x="164" y="406"/>
                    </a:lnTo>
                    <a:lnTo>
                      <a:pt x="184" y="409"/>
                    </a:lnTo>
                    <a:lnTo>
                      <a:pt x="205" y="409"/>
                    </a:lnTo>
                    <a:close/>
                  </a:path>
                </a:pathLst>
              </a:custGeom>
              <a:solidFill>
                <a:srgbClr val="4B48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5" name="Freeform 54">
                <a:extLst>
                  <a:ext uri="{FF2B5EF4-FFF2-40B4-BE49-F238E27FC236}">
                    <a16:creationId xmlns:a16="http://schemas.microsoft.com/office/drawing/2014/main" xmlns="" id="{D771134D-D8CB-4166-9B9C-46843228FD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5038" y="3660775"/>
                <a:ext cx="568325" cy="346075"/>
              </a:xfrm>
              <a:custGeom>
                <a:avLst/>
                <a:gdLst>
                  <a:gd name="T0" fmla="*/ 1379 w 2504"/>
                  <a:gd name="T1" fmla="*/ 1519 h 1522"/>
                  <a:gd name="T2" fmla="*/ 1565 w 2504"/>
                  <a:gd name="T3" fmla="*/ 1498 h 1522"/>
                  <a:gd name="T4" fmla="*/ 1738 w 2504"/>
                  <a:gd name="T5" fmla="*/ 1463 h 1522"/>
                  <a:gd name="T6" fmla="*/ 1900 w 2504"/>
                  <a:gd name="T7" fmla="*/ 1411 h 1522"/>
                  <a:gd name="T8" fmla="*/ 2047 w 2504"/>
                  <a:gd name="T9" fmla="*/ 1349 h 1522"/>
                  <a:gd name="T10" fmla="*/ 2178 w 2504"/>
                  <a:gd name="T11" fmla="*/ 1273 h 1522"/>
                  <a:gd name="T12" fmla="*/ 2290 w 2504"/>
                  <a:gd name="T13" fmla="*/ 1187 h 1522"/>
                  <a:gd name="T14" fmla="*/ 2380 w 2504"/>
                  <a:gd name="T15" fmla="*/ 1090 h 1522"/>
                  <a:gd name="T16" fmla="*/ 2447 w 2504"/>
                  <a:gd name="T17" fmla="*/ 988 h 1522"/>
                  <a:gd name="T18" fmla="*/ 2489 w 2504"/>
                  <a:gd name="T19" fmla="*/ 877 h 1522"/>
                  <a:gd name="T20" fmla="*/ 2504 w 2504"/>
                  <a:gd name="T21" fmla="*/ 762 h 1522"/>
                  <a:gd name="T22" fmla="*/ 2489 w 2504"/>
                  <a:gd name="T23" fmla="*/ 645 h 1522"/>
                  <a:gd name="T24" fmla="*/ 2447 w 2504"/>
                  <a:gd name="T25" fmla="*/ 536 h 1522"/>
                  <a:gd name="T26" fmla="*/ 2380 w 2504"/>
                  <a:gd name="T27" fmla="*/ 432 h 1522"/>
                  <a:gd name="T28" fmla="*/ 2290 w 2504"/>
                  <a:gd name="T29" fmla="*/ 337 h 1522"/>
                  <a:gd name="T30" fmla="*/ 2178 w 2504"/>
                  <a:gd name="T31" fmla="*/ 251 h 1522"/>
                  <a:gd name="T32" fmla="*/ 2047 w 2504"/>
                  <a:gd name="T33" fmla="*/ 175 h 1522"/>
                  <a:gd name="T34" fmla="*/ 1900 w 2504"/>
                  <a:gd name="T35" fmla="*/ 111 h 1522"/>
                  <a:gd name="T36" fmla="*/ 1738 w 2504"/>
                  <a:gd name="T37" fmla="*/ 61 h 1522"/>
                  <a:gd name="T38" fmla="*/ 1565 w 2504"/>
                  <a:gd name="T39" fmla="*/ 25 h 1522"/>
                  <a:gd name="T40" fmla="*/ 1379 w 2504"/>
                  <a:gd name="T41" fmla="*/ 5 h 1522"/>
                  <a:gd name="T42" fmla="*/ 1188 w 2504"/>
                  <a:gd name="T43" fmla="*/ 1 h 1522"/>
                  <a:gd name="T44" fmla="*/ 1000 w 2504"/>
                  <a:gd name="T45" fmla="*/ 17 h 1522"/>
                  <a:gd name="T46" fmla="*/ 822 w 2504"/>
                  <a:gd name="T47" fmla="*/ 47 h 1522"/>
                  <a:gd name="T48" fmla="*/ 657 w 2504"/>
                  <a:gd name="T49" fmla="*/ 92 h 1522"/>
                  <a:gd name="T50" fmla="*/ 504 w 2504"/>
                  <a:gd name="T51" fmla="*/ 152 h 1522"/>
                  <a:gd name="T52" fmla="*/ 368 w 2504"/>
                  <a:gd name="T53" fmla="*/ 224 h 1522"/>
                  <a:gd name="T54" fmla="*/ 250 w 2504"/>
                  <a:gd name="T55" fmla="*/ 306 h 1522"/>
                  <a:gd name="T56" fmla="*/ 152 w 2504"/>
                  <a:gd name="T57" fmla="*/ 400 h 1522"/>
                  <a:gd name="T58" fmla="*/ 76 w 2504"/>
                  <a:gd name="T59" fmla="*/ 500 h 1522"/>
                  <a:gd name="T60" fmla="*/ 26 w 2504"/>
                  <a:gd name="T61" fmla="*/ 608 h 1522"/>
                  <a:gd name="T62" fmla="*/ 2 w 2504"/>
                  <a:gd name="T63" fmla="*/ 722 h 1522"/>
                  <a:gd name="T64" fmla="*/ 6 w 2504"/>
                  <a:gd name="T65" fmla="*/ 839 h 1522"/>
                  <a:gd name="T66" fmla="*/ 40 w 2504"/>
                  <a:gd name="T67" fmla="*/ 952 h 1522"/>
                  <a:gd name="T68" fmla="*/ 98 w 2504"/>
                  <a:gd name="T69" fmla="*/ 1057 h 1522"/>
                  <a:gd name="T70" fmla="*/ 182 w 2504"/>
                  <a:gd name="T71" fmla="*/ 1155 h 1522"/>
                  <a:gd name="T72" fmla="*/ 287 w 2504"/>
                  <a:gd name="T73" fmla="*/ 1245 h 1522"/>
                  <a:gd name="T74" fmla="*/ 411 w 2504"/>
                  <a:gd name="T75" fmla="*/ 1324 h 1522"/>
                  <a:gd name="T76" fmla="*/ 553 w 2504"/>
                  <a:gd name="T77" fmla="*/ 1392 h 1522"/>
                  <a:gd name="T78" fmla="*/ 710 w 2504"/>
                  <a:gd name="T79" fmla="*/ 1446 h 1522"/>
                  <a:gd name="T80" fmla="*/ 880 w 2504"/>
                  <a:gd name="T81" fmla="*/ 1488 h 1522"/>
                  <a:gd name="T82" fmla="*/ 1062 w 2504"/>
                  <a:gd name="T83" fmla="*/ 1513 h 1522"/>
                  <a:gd name="T84" fmla="*/ 1252 w 2504"/>
                  <a:gd name="T85" fmla="*/ 1522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504" h="1522">
                    <a:moveTo>
                      <a:pt x="1252" y="1522"/>
                    </a:moveTo>
                    <a:lnTo>
                      <a:pt x="1316" y="1521"/>
                    </a:lnTo>
                    <a:lnTo>
                      <a:pt x="1379" y="1519"/>
                    </a:lnTo>
                    <a:lnTo>
                      <a:pt x="1442" y="1513"/>
                    </a:lnTo>
                    <a:lnTo>
                      <a:pt x="1504" y="1507"/>
                    </a:lnTo>
                    <a:lnTo>
                      <a:pt x="1565" y="1498"/>
                    </a:lnTo>
                    <a:lnTo>
                      <a:pt x="1624" y="1488"/>
                    </a:lnTo>
                    <a:lnTo>
                      <a:pt x="1681" y="1475"/>
                    </a:lnTo>
                    <a:lnTo>
                      <a:pt x="1738" y="1463"/>
                    </a:lnTo>
                    <a:lnTo>
                      <a:pt x="1794" y="1446"/>
                    </a:lnTo>
                    <a:lnTo>
                      <a:pt x="1848" y="1430"/>
                    </a:lnTo>
                    <a:lnTo>
                      <a:pt x="1900" y="1411"/>
                    </a:lnTo>
                    <a:lnTo>
                      <a:pt x="1952" y="1392"/>
                    </a:lnTo>
                    <a:lnTo>
                      <a:pt x="2000" y="1371"/>
                    </a:lnTo>
                    <a:lnTo>
                      <a:pt x="2047" y="1349"/>
                    </a:lnTo>
                    <a:lnTo>
                      <a:pt x="2093" y="1324"/>
                    </a:lnTo>
                    <a:lnTo>
                      <a:pt x="2137" y="1299"/>
                    </a:lnTo>
                    <a:lnTo>
                      <a:pt x="2178" y="1273"/>
                    </a:lnTo>
                    <a:lnTo>
                      <a:pt x="2217" y="1245"/>
                    </a:lnTo>
                    <a:lnTo>
                      <a:pt x="2255" y="1216"/>
                    </a:lnTo>
                    <a:lnTo>
                      <a:pt x="2290" y="1187"/>
                    </a:lnTo>
                    <a:lnTo>
                      <a:pt x="2322" y="1155"/>
                    </a:lnTo>
                    <a:lnTo>
                      <a:pt x="2352" y="1124"/>
                    </a:lnTo>
                    <a:lnTo>
                      <a:pt x="2380" y="1090"/>
                    </a:lnTo>
                    <a:lnTo>
                      <a:pt x="2405" y="1057"/>
                    </a:lnTo>
                    <a:lnTo>
                      <a:pt x="2427" y="1023"/>
                    </a:lnTo>
                    <a:lnTo>
                      <a:pt x="2447" y="988"/>
                    </a:lnTo>
                    <a:lnTo>
                      <a:pt x="2464" y="952"/>
                    </a:lnTo>
                    <a:lnTo>
                      <a:pt x="2478" y="914"/>
                    </a:lnTo>
                    <a:lnTo>
                      <a:pt x="2489" y="877"/>
                    </a:lnTo>
                    <a:lnTo>
                      <a:pt x="2497" y="839"/>
                    </a:lnTo>
                    <a:lnTo>
                      <a:pt x="2502" y="800"/>
                    </a:lnTo>
                    <a:lnTo>
                      <a:pt x="2504" y="762"/>
                    </a:lnTo>
                    <a:lnTo>
                      <a:pt x="2502" y="722"/>
                    </a:lnTo>
                    <a:lnTo>
                      <a:pt x="2497" y="684"/>
                    </a:lnTo>
                    <a:lnTo>
                      <a:pt x="2489" y="645"/>
                    </a:lnTo>
                    <a:lnTo>
                      <a:pt x="2478" y="608"/>
                    </a:lnTo>
                    <a:lnTo>
                      <a:pt x="2464" y="572"/>
                    </a:lnTo>
                    <a:lnTo>
                      <a:pt x="2447" y="536"/>
                    </a:lnTo>
                    <a:lnTo>
                      <a:pt x="2427" y="500"/>
                    </a:lnTo>
                    <a:lnTo>
                      <a:pt x="2405" y="466"/>
                    </a:lnTo>
                    <a:lnTo>
                      <a:pt x="2380" y="432"/>
                    </a:lnTo>
                    <a:lnTo>
                      <a:pt x="2352" y="400"/>
                    </a:lnTo>
                    <a:lnTo>
                      <a:pt x="2322" y="367"/>
                    </a:lnTo>
                    <a:lnTo>
                      <a:pt x="2290" y="337"/>
                    </a:lnTo>
                    <a:lnTo>
                      <a:pt x="2255" y="306"/>
                    </a:lnTo>
                    <a:lnTo>
                      <a:pt x="2217" y="277"/>
                    </a:lnTo>
                    <a:lnTo>
                      <a:pt x="2178" y="251"/>
                    </a:lnTo>
                    <a:lnTo>
                      <a:pt x="2137" y="224"/>
                    </a:lnTo>
                    <a:lnTo>
                      <a:pt x="2093" y="198"/>
                    </a:lnTo>
                    <a:lnTo>
                      <a:pt x="2047" y="175"/>
                    </a:lnTo>
                    <a:lnTo>
                      <a:pt x="2000" y="152"/>
                    </a:lnTo>
                    <a:lnTo>
                      <a:pt x="1952" y="131"/>
                    </a:lnTo>
                    <a:lnTo>
                      <a:pt x="1900" y="111"/>
                    </a:lnTo>
                    <a:lnTo>
                      <a:pt x="1848" y="92"/>
                    </a:lnTo>
                    <a:lnTo>
                      <a:pt x="1794" y="76"/>
                    </a:lnTo>
                    <a:lnTo>
                      <a:pt x="1738" y="61"/>
                    </a:lnTo>
                    <a:lnTo>
                      <a:pt x="1681" y="47"/>
                    </a:lnTo>
                    <a:lnTo>
                      <a:pt x="1624" y="35"/>
                    </a:lnTo>
                    <a:lnTo>
                      <a:pt x="1565" y="25"/>
                    </a:lnTo>
                    <a:lnTo>
                      <a:pt x="1504" y="17"/>
                    </a:lnTo>
                    <a:lnTo>
                      <a:pt x="1442" y="10"/>
                    </a:lnTo>
                    <a:lnTo>
                      <a:pt x="1379" y="5"/>
                    </a:lnTo>
                    <a:lnTo>
                      <a:pt x="1316" y="1"/>
                    </a:lnTo>
                    <a:lnTo>
                      <a:pt x="1252" y="0"/>
                    </a:lnTo>
                    <a:lnTo>
                      <a:pt x="1188" y="1"/>
                    </a:lnTo>
                    <a:lnTo>
                      <a:pt x="1124" y="5"/>
                    </a:lnTo>
                    <a:lnTo>
                      <a:pt x="1062" y="10"/>
                    </a:lnTo>
                    <a:lnTo>
                      <a:pt x="1000" y="17"/>
                    </a:lnTo>
                    <a:lnTo>
                      <a:pt x="940" y="25"/>
                    </a:lnTo>
                    <a:lnTo>
                      <a:pt x="880" y="35"/>
                    </a:lnTo>
                    <a:lnTo>
                      <a:pt x="822" y="47"/>
                    </a:lnTo>
                    <a:lnTo>
                      <a:pt x="765" y="61"/>
                    </a:lnTo>
                    <a:lnTo>
                      <a:pt x="710" y="76"/>
                    </a:lnTo>
                    <a:lnTo>
                      <a:pt x="657" y="92"/>
                    </a:lnTo>
                    <a:lnTo>
                      <a:pt x="604" y="111"/>
                    </a:lnTo>
                    <a:lnTo>
                      <a:pt x="553" y="131"/>
                    </a:lnTo>
                    <a:lnTo>
                      <a:pt x="504" y="152"/>
                    </a:lnTo>
                    <a:lnTo>
                      <a:pt x="456" y="175"/>
                    </a:lnTo>
                    <a:lnTo>
                      <a:pt x="411" y="198"/>
                    </a:lnTo>
                    <a:lnTo>
                      <a:pt x="368" y="224"/>
                    </a:lnTo>
                    <a:lnTo>
                      <a:pt x="326" y="251"/>
                    </a:lnTo>
                    <a:lnTo>
                      <a:pt x="287" y="277"/>
                    </a:lnTo>
                    <a:lnTo>
                      <a:pt x="250" y="306"/>
                    </a:lnTo>
                    <a:lnTo>
                      <a:pt x="215" y="337"/>
                    </a:lnTo>
                    <a:lnTo>
                      <a:pt x="182" y="367"/>
                    </a:lnTo>
                    <a:lnTo>
                      <a:pt x="152" y="400"/>
                    </a:lnTo>
                    <a:lnTo>
                      <a:pt x="124" y="432"/>
                    </a:lnTo>
                    <a:lnTo>
                      <a:pt x="98" y="466"/>
                    </a:lnTo>
                    <a:lnTo>
                      <a:pt x="76" y="500"/>
                    </a:lnTo>
                    <a:lnTo>
                      <a:pt x="56" y="536"/>
                    </a:lnTo>
                    <a:lnTo>
                      <a:pt x="40" y="572"/>
                    </a:lnTo>
                    <a:lnTo>
                      <a:pt x="26" y="608"/>
                    </a:lnTo>
                    <a:lnTo>
                      <a:pt x="14" y="645"/>
                    </a:lnTo>
                    <a:lnTo>
                      <a:pt x="6" y="684"/>
                    </a:lnTo>
                    <a:lnTo>
                      <a:pt x="2" y="722"/>
                    </a:lnTo>
                    <a:lnTo>
                      <a:pt x="0" y="762"/>
                    </a:lnTo>
                    <a:lnTo>
                      <a:pt x="2" y="800"/>
                    </a:lnTo>
                    <a:lnTo>
                      <a:pt x="6" y="839"/>
                    </a:lnTo>
                    <a:lnTo>
                      <a:pt x="14" y="877"/>
                    </a:lnTo>
                    <a:lnTo>
                      <a:pt x="26" y="914"/>
                    </a:lnTo>
                    <a:lnTo>
                      <a:pt x="40" y="952"/>
                    </a:lnTo>
                    <a:lnTo>
                      <a:pt x="56" y="988"/>
                    </a:lnTo>
                    <a:lnTo>
                      <a:pt x="76" y="1023"/>
                    </a:lnTo>
                    <a:lnTo>
                      <a:pt x="98" y="1057"/>
                    </a:lnTo>
                    <a:lnTo>
                      <a:pt x="124" y="1090"/>
                    </a:lnTo>
                    <a:lnTo>
                      <a:pt x="152" y="1124"/>
                    </a:lnTo>
                    <a:lnTo>
                      <a:pt x="182" y="1155"/>
                    </a:lnTo>
                    <a:lnTo>
                      <a:pt x="215" y="1187"/>
                    </a:lnTo>
                    <a:lnTo>
                      <a:pt x="250" y="1216"/>
                    </a:lnTo>
                    <a:lnTo>
                      <a:pt x="287" y="1245"/>
                    </a:lnTo>
                    <a:lnTo>
                      <a:pt x="326" y="1273"/>
                    </a:lnTo>
                    <a:lnTo>
                      <a:pt x="368" y="1299"/>
                    </a:lnTo>
                    <a:lnTo>
                      <a:pt x="411" y="1324"/>
                    </a:lnTo>
                    <a:lnTo>
                      <a:pt x="456" y="1349"/>
                    </a:lnTo>
                    <a:lnTo>
                      <a:pt x="504" y="1371"/>
                    </a:lnTo>
                    <a:lnTo>
                      <a:pt x="553" y="1392"/>
                    </a:lnTo>
                    <a:lnTo>
                      <a:pt x="604" y="1411"/>
                    </a:lnTo>
                    <a:lnTo>
                      <a:pt x="657" y="1430"/>
                    </a:lnTo>
                    <a:lnTo>
                      <a:pt x="710" y="1446"/>
                    </a:lnTo>
                    <a:lnTo>
                      <a:pt x="765" y="1463"/>
                    </a:lnTo>
                    <a:lnTo>
                      <a:pt x="822" y="1475"/>
                    </a:lnTo>
                    <a:lnTo>
                      <a:pt x="880" y="1488"/>
                    </a:lnTo>
                    <a:lnTo>
                      <a:pt x="940" y="1498"/>
                    </a:lnTo>
                    <a:lnTo>
                      <a:pt x="1000" y="1507"/>
                    </a:lnTo>
                    <a:lnTo>
                      <a:pt x="1062" y="1513"/>
                    </a:lnTo>
                    <a:lnTo>
                      <a:pt x="1124" y="1519"/>
                    </a:lnTo>
                    <a:lnTo>
                      <a:pt x="1188" y="1521"/>
                    </a:lnTo>
                    <a:lnTo>
                      <a:pt x="1252" y="1522"/>
                    </a:lnTo>
                    <a:close/>
                  </a:path>
                </a:pathLst>
              </a:custGeom>
              <a:solidFill>
                <a:srgbClr val="DF24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6" name="Freeform 55">
                <a:extLst>
                  <a:ext uri="{FF2B5EF4-FFF2-40B4-BE49-F238E27FC236}">
                    <a16:creationId xmlns:a16="http://schemas.microsoft.com/office/drawing/2014/main" xmlns="" id="{C53A7107-8B74-4AFF-9D50-E2DF4915AE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45038" y="3660775"/>
                <a:ext cx="527050" cy="315913"/>
              </a:xfrm>
              <a:custGeom>
                <a:avLst/>
                <a:gdLst>
                  <a:gd name="T0" fmla="*/ 1375 w 2321"/>
                  <a:gd name="T1" fmla="*/ 4 h 1390"/>
                  <a:gd name="T2" fmla="*/ 1553 w 2321"/>
                  <a:gd name="T3" fmla="*/ 22 h 1390"/>
                  <a:gd name="T4" fmla="*/ 1722 w 2321"/>
                  <a:gd name="T5" fmla="*/ 56 h 1390"/>
                  <a:gd name="T6" fmla="*/ 1879 w 2321"/>
                  <a:gd name="T7" fmla="*/ 103 h 1390"/>
                  <a:gd name="T8" fmla="*/ 2023 w 2321"/>
                  <a:gd name="T9" fmla="*/ 162 h 1390"/>
                  <a:gd name="T10" fmla="*/ 2134 w 2321"/>
                  <a:gd name="T11" fmla="*/ 231 h 1390"/>
                  <a:gd name="T12" fmla="*/ 2200 w 2321"/>
                  <a:gd name="T13" fmla="*/ 303 h 1390"/>
                  <a:gd name="T14" fmla="*/ 2251 w 2321"/>
                  <a:gd name="T15" fmla="*/ 380 h 1390"/>
                  <a:gd name="T16" fmla="*/ 2290 w 2321"/>
                  <a:gd name="T17" fmla="*/ 460 h 1390"/>
                  <a:gd name="T18" fmla="*/ 2313 w 2321"/>
                  <a:gd name="T19" fmla="*/ 544 h 1390"/>
                  <a:gd name="T20" fmla="*/ 2321 w 2321"/>
                  <a:gd name="T21" fmla="*/ 630 h 1390"/>
                  <a:gd name="T22" fmla="*/ 2307 w 2321"/>
                  <a:gd name="T23" fmla="*/ 747 h 1390"/>
                  <a:gd name="T24" fmla="*/ 2265 w 2321"/>
                  <a:gd name="T25" fmla="*/ 856 h 1390"/>
                  <a:gd name="T26" fmla="*/ 2197 w 2321"/>
                  <a:gd name="T27" fmla="*/ 960 h 1390"/>
                  <a:gd name="T28" fmla="*/ 2108 w 2321"/>
                  <a:gd name="T29" fmla="*/ 1055 h 1390"/>
                  <a:gd name="T30" fmla="*/ 1996 w 2321"/>
                  <a:gd name="T31" fmla="*/ 1141 h 1390"/>
                  <a:gd name="T32" fmla="*/ 1865 w 2321"/>
                  <a:gd name="T33" fmla="*/ 1217 h 1390"/>
                  <a:gd name="T34" fmla="*/ 1718 w 2321"/>
                  <a:gd name="T35" fmla="*/ 1281 h 1390"/>
                  <a:gd name="T36" fmla="*/ 1556 w 2321"/>
                  <a:gd name="T37" fmla="*/ 1331 h 1390"/>
                  <a:gd name="T38" fmla="*/ 1383 w 2321"/>
                  <a:gd name="T39" fmla="*/ 1367 h 1390"/>
                  <a:gd name="T40" fmla="*/ 1197 w 2321"/>
                  <a:gd name="T41" fmla="*/ 1387 h 1390"/>
                  <a:gd name="T42" fmla="*/ 1007 w 2321"/>
                  <a:gd name="T43" fmla="*/ 1390 h 1390"/>
                  <a:gd name="T44" fmla="*/ 827 w 2321"/>
                  <a:gd name="T45" fmla="*/ 1377 h 1390"/>
                  <a:gd name="T46" fmla="*/ 654 w 2321"/>
                  <a:gd name="T47" fmla="*/ 1349 h 1390"/>
                  <a:gd name="T48" fmla="*/ 493 w 2321"/>
                  <a:gd name="T49" fmla="*/ 1305 h 1390"/>
                  <a:gd name="T50" fmla="*/ 344 w 2321"/>
                  <a:gd name="T51" fmla="*/ 1251 h 1390"/>
                  <a:gd name="T52" fmla="*/ 211 w 2321"/>
                  <a:gd name="T53" fmla="*/ 1184 h 1390"/>
                  <a:gd name="T54" fmla="*/ 141 w 2321"/>
                  <a:gd name="T55" fmla="*/ 1113 h 1390"/>
                  <a:gd name="T56" fmla="*/ 86 w 2321"/>
                  <a:gd name="T57" fmla="*/ 1039 h 1390"/>
                  <a:gd name="T58" fmla="*/ 42 w 2321"/>
                  <a:gd name="T59" fmla="*/ 960 h 1390"/>
                  <a:gd name="T60" fmla="*/ 14 w 2321"/>
                  <a:gd name="T61" fmla="*/ 876 h 1390"/>
                  <a:gd name="T62" fmla="*/ 0 w 2321"/>
                  <a:gd name="T63" fmla="*/ 791 h 1390"/>
                  <a:gd name="T64" fmla="*/ 6 w 2321"/>
                  <a:gd name="T65" fmla="*/ 684 h 1390"/>
                  <a:gd name="T66" fmla="*/ 40 w 2321"/>
                  <a:gd name="T67" fmla="*/ 571 h 1390"/>
                  <a:gd name="T68" fmla="*/ 98 w 2321"/>
                  <a:gd name="T69" fmla="*/ 465 h 1390"/>
                  <a:gd name="T70" fmla="*/ 181 w 2321"/>
                  <a:gd name="T71" fmla="*/ 367 h 1390"/>
                  <a:gd name="T72" fmla="*/ 286 w 2321"/>
                  <a:gd name="T73" fmla="*/ 277 h 1390"/>
                  <a:gd name="T74" fmla="*/ 411 w 2321"/>
                  <a:gd name="T75" fmla="*/ 198 h 1390"/>
                  <a:gd name="T76" fmla="*/ 552 w 2321"/>
                  <a:gd name="T77" fmla="*/ 131 h 1390"/>
                  <a:gd name="T78" fmla="*/ 709 w 2321"/>
                  <a:gd name="T79" fmla="*/ 76 h 1390"/>
                  <a:gd name="T80" fmla="*/ 879 w 2321"/>
                  <a:gd name="T81" fmla="*/ 35 h 1390"/>
                  <a:gd name="T82" fmla="*/ 1061 w 2321"/>
                  <a:gd name="T83" fmla="*/ 10 h 1390"/>
                  <a:gd name="T84" fmla="*/ 1252 w 2321"/>
                  <a:gd name="T85" fmla="*/ 0 h 1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2321" h="1390">
                    <a:moveTo>
                      <a:pt x="1252" y="0"/>
                    </a:moveTo>
                    <a:lnTo>
                      <a:pt x="1314" y="1"/>
                    </a:lnTo>
                    <a:lnTo>
                      <a:pt x="1375" y="4"/>
                    </a:lnTo>
                    <a:lnTo>
                      <a:pt x="1435" y="8"/>
                    </a:lnTo>
                    <a:lnTo>
                      <a:pt x="1495" y="15"/>
                    </a:lnTo>
                    <a:lnTo>
                      <a:pt x="1553" y="22"/>
                    </a:lnTo>
                    <a:lnTo>
                      <a:pt x="1610" y="33"/>
                    </a:lnTo>
                    <a:lnTo>
                      <a:pt x="1667" y="43"/>
                    </a:lnTo>
                    <a:lnTo>
                      <a:pt x="1722" y="56"/>
                    </a:lnTo>
                    <a:lnTo>
                      <a:pt x="1776" y="70"/>
                    </a:lnTo>
                    <a:lnTo>
                      <a:pt x="1828" y="86"/>
                    </a:lnTo>
                    <a:lnTo>
                      <a:pt x="1879" y="103"/>
                    </a:lnTo>
                    <a:lnTo>
                      <a:pt x="1928" y="121"/>
                    </a:lnTo>
                    <a:lnTo>
                      <a:pt x="1976" y="141"/>
                    </a:lnTo>
                    <a:lnTo>
                      <a:pt x="2023" y="162"/>
                    </a:lnTo>
                    <a:lnTo>
                      <a:pt x="2068" y="184"/>
                    </a:lnTo>
                    <a:lnTo>
                      <a:pt x="2110" y="207"/>
                    </a:lnTo>
                    <a:lnTo>
                      <a:pt x="2134" y="231"/>
                    </a:lnTo>
                    <a:lnTo>
                      <a:pt x="2158" y="254"/>
                    </a:lnTo>
                    <a:lnTo>
                      <a:pt x="2179" y="279"/>
                    </a:lnTo>
                    <a:lnTo>
                      <a:pt x="2200" y="303"/>
                    </a:lnTo>
                    <a:lnTo>
                      <a:pt x="2218" y="327"/>
                    </a:lnTo>
                    <a:lnTo>
                      <a:pt x="2236" y="353"/>
                    </a:lnTo>
                    <a:lnTo>
                      <a:pt x="2251" y="380"/>
                    </a:lnTo>
                    <a:lnTo>
                      <a:pt x="2266" y="405"/>
                    </a:lnTo>
                    <a:lnTo>
                      <a:pt x="2279" y="432"/>
                    </a:lnTo>
                    <a:lnTo>
                      <a:pt x="2290" y="460"/>
                    </a:lnTo>
                    <a:lnTo>
                      <a:pt x="2299" y="487"/>
                    </a:lnTo>
                    <a:lnTo>
                      <a:pt x="2307" y="515"/>
                    </a:lnTo>
                    <a:lnTo>
                      <a:pt x="2313" y="544"/>
                    </a:lnTo>
                    <a:lnTo>
                      <a:pt x="2317" y="572"/>
                    </a:lnTo>
                    <a:lnTo>
                      <a:pt x="2320" y="601"/>
                    </a:lnTo>
                    <a:lnTo>
                      <a:pt x="2321" y="630"/>
                    </a:lnTo>
                    <a:lnTo>
                      <a:pt x="2320" y="670"/>
                    </a:lnTo>
                    <a:lnTo>
                      <a:pt x="2315" y="708"/>
                    </a:lnTo>
                    <a:lnTo>
                      <a:pt x="2307" y="747"/>
                    </a:lnTo>
                    <a:lnTo>
                      <a:pt x="2295" y="784"/>
                    </a:lnTo>
                    <a:lnTo>
                      <a:pt x="2281" y="820"/>
                    </a:lnTo>
                    <a:lnTo>
                      <a:pt x="2265" y="856"/>
                    </a:lnTo>
                    <a:lnTo>
                      <a:pt x="2245" y="892"/>
                    </a:lnTo>
                    <a:lnTo>
                      <a:pt x="2223" y="926"/>
                    </a:lnTo>
                    <a:lnTo>
                      <a:pt x="2197" y="960"/>
                    </a:lnTo>
                    <a:lnTo>
                      <a:pt x="2171" y="993"/>
                    </a:lnTo>
                    <a:lnTo>
                      <a:pt x="2140" y="1025"/>
                    </a:lnTo>
                    <a:lnTo>
                      <a:pt x="2108" y="1055"/>
                    </a:lnTo>
                    <a:lnTo>
                      <a:pt x="2073" y="1085"/>
                    </a:lnTo>
                    <a:lnTo>
                      <a:pt x="2035" y="1115"/>
                    </a:lnTo>
                    <a:lnTo>
                      <a:pt x="1996" y="1141"/>
                    </a:lnTo>
                    <a:lnTo>
                      <a:pt x="1955" y="1168"/>
                    </a:lnTo>
                    <a:lnTo>
                      <a:pt x="1911" y="1194"/>
                    </a:lnTo>
                    <a:lnTo>
                      <a:pt x="1865" y="1217"/>
                    </a:lnTo>
                    <a:lnTo>
                      <a:pt x="1819" y="1240"/>
                    </a:lnTo>
                    <a:lnTo>
                      <a:pt x="1770" y="1261"/>
                    </a:lnTo>
                    <a:lnTo>
                      <a:pt x="1718" y="1281"/>
                    </a:lnTo>
                    <a:lnTo>
                      <a:pt x="1666" y="1300"/>
                    </a:lnTo>
                    <a:lnTo>
                      <a:pt x="1612" y="1316"/>
                    </a:lnTo>
                    <a:lnTo>
                      <a:pt x="1556" y="1331"/>
                    </a:lnTo>
                    <a:lnTo>
                      <a:pt x="1499" y="1345"/>
                    </a:lnTo>
                    <a:lnTo>
                      <a:pt x="1442" y="1357"/>
                    </a:lnTo>
                    <a:lnTo>
                      <a:pt x="1383" y="1367"/>
                    </a:lnTo>
                    <a:lnTo>
                      <a:pt x="1322" y="1375"/>
                    </a:lnTo>
                    <a:lnTo>
                      <a:pt x="1260" y="1382"/>
                    </a:lnTo>
                    <a:lnTo>
                      <a:pt x="1197" y="1387"/>
                    </a:lnTo>
                    <a:lnTo>
                      <a:pt x="1133" y="1390"/>
                    </a:lnTo>
                    <a:lnTo>
                      <a:pt x="1069" y="1390"/>
                    </a:lnTo>
                    <a:lnTo>
                      <a:pt x="1007" y="1390"/>
                    </a:lnTo>
                    <a:lnTo>
                      <a:pt x="947" y="1387"/>
                    </a:lnTo>
                    <a:lnTo>
                      <a:pt x="886" y="1382"/>
                    </a:lnTo>
                    <a:lnTo>
                      <a:pt x="827" y="1377"/>
                    </a:lnTo>
                    <a:lnTo>
                      <a:pt x="769" y="1368"/>
                    </a:lnTo>
                    <a:lnTo>
                      <a:pt x="710" y="1359"/>
                    </a:lnTo>
                    <a:lnTo>
                      <a:pt x="654" y="1349"/>
                    </a:lnTo>
                    <a:lnTo>
                      <a:pt x="600" y="1336"/>
                    </a:lnTo>
                    <a:lnTo>
                      <a:pt x="546" y="1322"/>
                    </a:lnTo>
                    <a:lnTo>
                      <a:pt x="493" y="1305"/>
                    </a:lnTo>
                    <a:lnTo>
                      <a:pt x="442" y="1289"/>
                    </a:lnTo>
                    <a:lnTo>
                      <a:pt x="393" y="1271"/>
                    </a:lnTo>
                    <a:lnTo>
                      <a:pt x="344" y="1251"/>
                    </a:lnTo>
                    <a:lnTo>
                      <a:pt x="299" y="1230"/>
                    </a:lnTo>
                    <a:lnTo>
                      <a:pt x="253" y="1208"/>
                    </a:lnTo>
                    <a:lnTo>
                      <a:pt x="211" y="1184"/>
                    </a:lnTo>
                    <a:lnTo>
                      <a:pt x="187" y="1161"/>
                    </a:lnTo>
                    <a:lnTo>
                      <a:pt x="164" y="1138"/>
                    </a:lnTo>
                    <a:lnTo>
                      <a:pt x="141" y="1113"/>
                    </a:lnTo>
                    <a:lnTo>
                      <a:pt x="122" y="1089"/>
                    </a:lnTo>
                    <a:lnTo>
                      <a:pt x="103" y="1063"/>
                    </a:lnTo>
                    <a:lnTo>
                      <a:pt x="86" y="1039"/>
                    </a:lnTo>
                    <a:lnTo>
                      <a:pt x="70" y="1012"/>
                    </a:lnTo>
                    <a:lnTo>
                      <a:pt x="55" y="986"/>
                    </a:lnTo>
                    <a:lnTo>
                      <a:pt x="42" y="960"/>
                    </a:lnTo>
                    <a:lnTo>
                      <a:pt x="32" y="932"/>
                    </a:lnTo>
                    <a:lnTo>
                      <a:pt x="23" y="904"/>
                    </a:lnTo>
                    <a:lnTo>
                      <a:pt x="14" y="876"/>
                    </a:lnTo>
                    <a:lnTo>
                      <a:pt x="9" y="848"/>
                    </a:lnTo>
                    <a:lnTo>
                      <a:pt x="4" y="820"/>
                    </a:lnTo>
                    <a:lnTo>
                      <a:pt x="0" y="791"/>
                    </a:lnTo>
                    <a:lnTo>
                      <a:pt x="0" y="762"/>
                    </a:lnTo>
                    <a:lnTo>
                      <a:pt x="2" y="722"/>
                    </a:lnTo>
                    <a:lnTo>
                      <a:pt x="6" y="684"/>
                    </a:lnTo>
                    <a:lnTo>
                      <a:pt x="14" y="645"/>
                    </a:lnTo>
                    <a:lnTo>
                      <a:pt x="26" y="608"/>
                    </a:lnTo>
                    <a:lnTo>
                      <a:pt x="40" y="571"/>
                    </a:lnTo>
                    <a:lnTo>
                      <a:pt x="56" y="535"/>
                    </a:lnTo>
                    <a:lnTo>
                      <a:pt x="76" y="500"/>
                    </a:lnTo>
                    <a:lnTo>
                      <a:pt x="98" y="465"/>
                    </a:lnTo>
                    <a:lnTo>
                      <a:pt x="124" y="431"/>
                    </a:lnTo>
                    <a:lnTo>
                      <a:pt x="151" y="398"/>
                    </a:lnTo>
                    <a:lnTo>
                      <a:pt x="181" y="367"/>
                    </a:lnTo>
                    <a:lnTo>
                      <a:pt x="214" y="336"/>
                    </a:lnTo>
                    <a:lnTo>
                      <a:pt x="249" y="306"/>
                    </a:lnTo>
                    <a:lnTo>
                      <a:pt x="286" y="277"/>
                    </a:lnTo>
                    <a:lnTo>
                      <a:pt x="326" y="249"/>
                    </a:lnTo>
                    <a:lnTo>
                      <a:pt x="366" y="224"/>
                    </a:lnTo>
                    <a:lnTo>
                      <a:pt x="411" y="198"/>
                    </a:lnTo>
                    <a:lnTo>
                      <a:pt x="456" y="175"/>
                    </a:lnTo>
                    <a:lnTo>
                      <a:pt x="503" y="152"/>
                    </a:lnTo>
                    <a:lnTo>
                      <a:pt x="552" y="131"/>
                    </a:lnTo>
                    <a:lnTo>
                      <a:pt x="603" y="111"/>
                    </a:lnTo>
                    <a:lnTo>
                      <a:pt x="655" y="92"/>
                    </a:lnTo>
                    <a:lnTo>
                      <a:pt x="709" y="76"/>
                    </a:lnTo>
                    <a:lnTo>
                      <a:pt x="765" y="61"/>
                    </a:lnTo>
                    <a:lnTo>
                      <a:pt x="821" y="47"/>
                    </a:lnTo>
                    <a:lnTo>
                      <a:pt x="879" y="35"/>
                    </a:lnTo>
                    <a:lnTo>
                      <a:pt x="939" y="25"/>
                    </a:lnTo>
                    <a:lnTo>
                      <a:pt x="999" y="17"/>
                    </a:lnTo>
                    <a:lnTo>
                      <a:pt x="1061" y="10"/>
                    </a:lnTo>
                    <a:lnTo>
                      <a:pt x="1124" y="5"/>
                    </a:lnTo>
                    <a:lnTo>
                      <a:pt x="1187" y="1"/>
                    </a:lnTo>
                    <a:lnTo>
                      <a:pt x="1252" y="0"/>
                    </a:lnTo>
                    <a:close/>
                  </a:path>
                </a:pathLst>
              </a:custGeom>
              <a:solidFill>
                <a:srgbClr val="E62B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7" name="Freeform 56">
                <a:extLst>
                  <a:ext uri="{FF2B5EF4-FFF2-40B4-BE49-F238E27FC236}">
                    <a16:creationId xmlns:a16="http://schemas.microsoft.com/office/drawing/2014/main" xmlns="" id="{B0E53EF6-19CC-4FF7-B573-09C4ABE69B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1450" y="3694113"/>
                <a:ext cx="203200" cy="230188"/>
              </a:xfrm>
              <a:custGeom>
                <a:avLst/>
                <a:gdLst>
                  <a:gd name="T0" fmla="*/ 890 w 896"/>
                  <a:gd name="T1" fmla="*/ 651 h 1018"/>
                  <a:gd name="T2" fmla="*/ 879 w 896"/>
                  <a:gd name="T3" fmla="*/ 728 h 1018"/>
                  <a:gd name="T4" fmla="*/ 850 w 896"/>
                  <a:gd name="T5" fmla="*/ 799 h 1018"/>
                  <a:gd name="T6" fmla="*/ 805 w 896"/>
                  <a:gd name="T7" fmla="*/ 865 h 1018"/>
                  <a:gd name="T8" fmla="*/ 748 w 896"/>
                  <a:gd name="T9" fmla="*/ 921 h 1018"/>
                  <a:gd name="T10" fmla="*/ 679 w 896"/>
                  <a:gd name="T11" fmla="*/ 967 h 1018"/>
                  <a:gd name="T12" fmla="*/ 601 w 896"/>
                  <a:gd name="T13" fmla="*/ 999 h 1018"/>
                  <a:gd name="T14" fmla="*/ 517 w 896"/>
                  <a:gd name="T15" fmla="*/ 1016 h 1018"/>
                  <a:gd name="T16" fmla="*/ 429 w 896"/>
                  <a:gd name="T17" fmla="*/ 1016 h 1018"/>
                  <a:gd name="T18" fmla="*/ 337 w 896"/>
                  <a:gd name="T19" fmla="*/ 995 h 1018"/>
                  <a:gd name="T20" fmla="*/ 244 w 896"/>
                  <a:gd name="T21" fmla="*/ 952 h 1018"/>
                  <a:gd name="T22" fmla="*/ 199 w 896"/>
                  <a:gd name="T23" fmla="*/ 919 h 1018"/>
                  <a:gd name="T24" fmla="*/ 162 w 896"/>
                  <a:gd name="T25" fmla="*/ 876 h 1018"/>
                  <a:gd name="T26" fmla="*/ 128 w 896"/>
                  <a:gd name="T27" fmla="*/ 823 h 1018"/>
                  <a:gd name="T28" fmla="*/ 99 w 896"/>
                  <a:gd name="T29" fmla="*/ 766 h 1018"/>
                  <a:gd name="T30" fmla="*/ 55 w 896"/>
                  <a:gd name="T31" fmla="*/ 644 h 1018"/>
                  <a:gd name="T32" fmla="*/ 26 w 896"/>
                  <a:gd name="T33" fmla="*/ 525 h 1018"/>
                  <a:gd name="T34" fmla="*/ 1 w 896"/>
                  <a:gd name="T35" fmla="*/ 383 h 1018"/>
                  <a:gd name="T36" fmla="*/ 1 w 896"/>
                  <a:gd name="T37" fmla="*/ 318 h 1018"/>
                  <a:gd name="T38" fmla="*/ 10 w 896"/>
                  <a:gd name="T39" fmla="*/ 258 h 1018"/>
                  <a:gd name="T40" fmla="*/ 28 w 896"/>
                  <a:gd name="T41" fmla="*/ 206 h 1018"/>
                  <a:gd name="T42" fmla="*/ 51 w 896"/>
                  <a:gd name="T43" fmla="*/ 170 h 1018"/>
                  <a:gd name="T44" fmla="*/ 69 w 896"/>
                  <a:gd name="T45" fmla="*/ 157 h 1018"/>
                  <a:gd name="T46" fmla="*/ 84 w 896"/>
                  <a:gd name="T47" fmla="*/ 154 h 1018"/>
                  <a:gd name="T48" fmla="*/ 106 w 896"/>
                  <a:gd name="T49" fmla="*/ 160 h 1018"/>
                  <a:gd name="T50" fmla="*/ 171 w 896"/>
                  <a:gd name="T51" fmla="*/ 190 h 1018"/>
                  <a:gd name="T52" fmla="*/ 248 w 896"/>
                  <a:gd name="T53" fmla="*/ 235 h 1018"/>
                  <a:gd name="T54" fmla="*/ 369 w 896"/>
                  <a:gd name="T55" fmla="*/ 312 h 1018"/>
                  <a:gd name="T56" fmla="*/ 396 w 896"/>
                  <a:gd name="T57" fmla="*/ 269 h 1018"/>
                  <a:gd name="T58" fmla="*/ 449 w 896"/>
                  <a:gd name="T59" fmla="*/ 131 h 1018"/>
                  <a:gd name="T60" fmla="*/ 491 w 896"/>
                  <a:gd name="T61" fmla="*/ 50 h 1018"/>
                  <a:gd name="T62" fmla="*/ 514 w 896"/>
                  <a:gd name="T63" fmla="*/ 21 h 1018"/>
                  <a:gd name="T64" fmla="*/ 536 w 896"/>
                  <a:gd name="T65" fmla="*/ 4 h 1018"/>
                  <a:gd name="T66" fmla="*/ 559 w 896"/>
                  <a:gd name="T67" fmla="*/ 1 h 1018"/>
                  <a:gd name="T68" fmla="*/ 584 w 896"/>
                  <a:gd name="T69" fmla="*/ 6 h 1018"/>
                  <a:gd name="T70" fmla="*/ 641 w 896"/>
                  <a:gd name="T71" fmla="*/ 34 h 1018"/>
                  <a:gd name="T72" fmla="*/ 702 w 896"/>
                  <a:gd name="T73" fmla="*/ 83 h 1018"/>
                  <a:gd name="T74" fmla="*/ 762 w 896"/>
                  <a:gd name="T75" fmla="*/ 152 h 1018"/>
                  <a:gd name="T76" fmla="*/ 817 w 896"/>
                  <a:gd name="T77" fmla="*/ 238 h 1018"/>
                  <a:gd name="T78" fmla="*/ 860 w 896"/>
                  <a:gd name="T79" fmla="*/ 336 h 1018"/>
                  <a:gd name="T80" fmla="*/ 886 w 896"/>
                  <a:gd name="T81" fmla="*/ 425 h 1018"/>
                  <a:gd name="T82" fmla="*/ 895 w 896"/>
                  <a:gd name="T83" fmla="*/ 499 h 1018"/>
                  <a:gd name="T84" fmla="*/ 895 w 896"/>
                  <a:gd name="T85" fmla="*/ 553 h 1018"/>
                  <a:gd name="T86" fmla="*/ 889 w 896"/>
                  <a:gd name="T87" fmla="*/ 594 h 10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6" h="1018">
                    <a:moveTo>
                      <a:pt x="888" y="599"/>
                    </a:moveTo>
                    <a:lnTo>
                      <a:pt x="890" y="626"/>
                    </a:lnTo>
                    <a:lnTo>
                      <a:pt x="890" y="651"/>
                    </a:lnTo>
                    <a:lnTo>
                      <a:pt x="888" y="677"/>
                    </a:lnTo>
                    <a:lnTo>
                      <a:pt x="885" y="702"/>
                    </a:lnTo>
                    <a:lnTo>
                      <a:pt x="879" y="728"/>
                    </a:lnTo>
                    <a:lnTo>
                      <a:pt x="871" y="752"/>
                    </a:lnTo>
                    <a:lnTo>
                      <a:pt x="861" y="776"/>
                    </a:lnTo>
                    <a:lnTo>
                      <a:pt x="850" y="799"/>
                    </a:lnTo>
                    <a:lnTo>
                      <a:pt x="836" y="822"/>
                    </a:lnTo>
                    <a:lnTo>
                      <a:pt x="822" y="844"/>
                    </a:lnTo>
                    <a:lnTo>
                      <a:pt x="805" y="865"/>
                    </a:lnTo>
                    <a:lnTo>
                      <a:pt x="787" y="885"/>
                    </a:lnTo>
                    <a:lnTo>
                      <a:pt x="768" y="904"/>
                    </a:lnTo>
                    <a:lnTo>
                      <a:pt x="748" y="921"/>
                    </a:lnTo>
                    <a:lnTo>
                      <a:pt x="726" y="938"/>
                    </a:lnTo>
                    <a:lnTo>
                      <a:pt x="703" y="953"/>
                    </a:lnTo>
                    <a:lnTo>
                      <a:pt x="679" y="967"/>
                    </a:lnTo>
                    <a:lnTo>
                      <a:pt x="654" y="980"/>
                    </a:lnTo>
                    <a:lnTo>
                      <a:pt x="628" y="990"/>
                    </a:lnTo>
                    <a:lnTo>
                      <a:pt x="601" y="999"/>
                    </a:lnTo>
                    <a:lnTo>
                      <a:pt x="575" y="1006"/>
                    </a:lnTo>
                    <a:lnTo>
                      <a:pt x="547" y="1012"/>
                    </a:lnTo>
                    <a:lnTo>
                      <a:pt x="517" y="1016"/>
                    </a:lnTo>
                    <a:lnTo>
                      <a:pt x="488" y="1018"/>
                    </a:lnTo>
                    <a:lnTo>
                      <a:pt x="458" y="1018"/>
                    </a:lnTo>
                    <a:lnTo>
                      <a:pt x="429" y="1016"/>
                    </a:lnTo>
                    <a:lnTo>
                      <a:pt x="397" y="1011"/>
                    </a:lnTo>
                    <a:lnTo>
                      <a:pt x="367" y="1004"/>
                    </a:lnTo>
                    <a:lnTo>
                      <a:pt x="337" y="995"/>
                    </a:lnTo>
                    <a:lnTo>
                      <a:pt x="305" y="983"/>
                    </a:lnTo>
                    <a:lnTo>
                      <a:pt x="274" y="969"/>
                    </a:lnTo>
                    <a:lnTo>
                      <a:pt x="244" y="952"/>
                    </a:lnTo>
                    <a:lnTo>
                      <a:pt x="228" y="942"/>
                    </a:lnTo>
                    <a:lnTo>
                      <a:pt x="213" y="931"/>
                    </a:lnTo>
                    <a:lnTo>
                      <a:pt x="199" y="919"/>
                    </a:lnTo>
                    <a:lnTo>
                      <a:pt x="186" y="905"/>
                    </a:lnTo>
                    <a:lnTo>
                      <a:pt x="174" y="891"/>
                    </a:lnTo>
                    <a:lnTo>
                      <a:pt x="162" y="876"/>
                    </a:lnTo>
                    <a:lnTo>
                      <a:pt x="150" y="858"/>
                    </a:lnTo>
                    <a:lnTo>
                      <a:pt x="139" y="842"/>
                    </a:lnTo>
                    <a:lnTo>
                      <a:pt x="128" y="823"/>
                    </a:lnTo>
                    <a:lnTo>
                      <a:pt x="118" y="805"/>
                    </a:lnTo>
                    <a:lnTo>
                      <a:pt x="108" y="786"/>
                    </a:lnTo>
                    <a:lnTo>
                      <a:pt x="99" y="766"/>
                    </a:lnTo>
                    <a:lnTo>
                      <a:pt x="83" y="726"/>
                    </a:lnTo>
                    <a:lnTo>
                      <a:pt x="68" y="685"/>
                    </a:lnTo>
                    <a:lnTo>
                      <a:pt x="55" y="644"/>
                    </a:lnTo>
                    <a:lnTo>
                      <a:pt x="44" y="602"/>
                    </a:lnTo>
                    <a:lnTo>
                      <a:pt x="34" y="563"/>
                    </a:lnTo>
                    <a:lnTo>
                      <a:pt x="26" y="525"/>
                    </a:lnTo>
                    <a:lnTo>
                      <a:pt x="13" y="458"/>
                    </a:lnTo>
                    <a:lnTo>
                      <a:pt x="3" y="405"/>
                    </a:lnTo>
                    <a:lnTo>
                      <a:pt x="1" y="383"/>
                    </a:lnTo>
                    <a:lnTo>
                      <a:pt x="0" y="362"/>
                    </a:lnTo>
                    <a:lnTo>
                      <a:pt x="0" y="340"/>
                    </a:lnTo>
                    <a:lnTo>
                      <a:pt x="1" y="318"/>
                    </a:lnTo>
                    <a:lnTo>
                      <a:pt x="3" y="297"/>
                    </a:lnTo>
                    <a:lnTo>
                      <a:pt x="7" y="277"/>
                    </a:lnTo>
                    <a:lnTo>
                      <a:pt x="10" y="258"/>
                    </a:lnTo>
                    <a:lnTo>
                      <a:pt x="15" y="239"/>
                    </a:lnTo>
                    <a:lnTo>
                      <a:pt x="21" y="222"/>
                    </a:lnTo>
                    <a:lnTo>
                      <a:pt x="28" y="206"/>
                    </a:lnTo>
                    <a:lnTo>
                      <a:pt x="35" y="192"/>
                    </a:lnTo>
                    <a:lnTo>
                      <a:pt x="42" y="180"/>
                    </a:lnTo>
                    <a:lnTo>
                      <a:pt x="51" y="170"/>
                    </a:lnTo>
                    <a:lnTo>
                      <a:pt x="59" y="162"/>
                    </a:lnTo>
                    <a:lnTo>
                      <a:pt x="64" y="160"/>
                    </a:lnTo>
                    <a:lnTo>
                      <a:pt x="69" y="157"/>
                    </a:lnTo>
                    <a:lnTo>
                      <a:pt x="73" y="155"/>
                    </a:lnTo>
                    <a:lnTo>
                      <a:pt x="78" y="154"/>
                    </a:lnTo>
                    <a:lnTo>
                      <a:pt x="84" y="154"/>
                    </a:lnTo>
                    <a:lnTo>
                      <a:pt x="90" y="155"/>
                    </a:lnTo>
                    <a:lnTo>
                      <a:pt x="98" y="157"/>
                    </a:lnTo>
                    <a:lnTo>
                      <a:pt x="106" y="160"/>
                    </a:lnTo>
                    <a:lnTo>
                      <a:pt x="125" y="168"/>
                    </a:lnTo>
                    <a:lnTo>
                      <a:pt x="147" y="178"/>
                    </a:lnTo>
                    <a:lnTo>
                      <a:pt x="171" y="190"/>
                    </a:lnTo>
                    <a:lnTo>
                      <a:pt x="196" y="204"/>
                    </a:lnTo>
                    <a:lnTo>
                      <a:pt x="223" y="219"/>
                    </a:lnTo>
                    <a:lnTo>
                      <a:pt x="248" y="235"/>
                    </a:lnTo>
                    <a:lnTo>
                      <a:pt x="298" y="266"/>
                    </a:lnTo>
                    <a:lnTo>
                      <a:pt x="340" y="293"/>
                    </a:lnTo>
                    <a:lnTo>
                      <a:pt x="369" y="312"/>
                    </a:lnTo>
                    <a:lnTo>
                      <a:pt x="380" y="319"/>
                    </a:lnTo>
                    <a:lnTo>
                      <a:pt x="385" y="307"/>
                    </a:lnTo>
                    <a:lnTo>
                      <a:pt x="396" y="269"/>
                    </a:lnTo>
                    <a:lnTo>
                      <a:pt x="414" y="219"/>
                    </a:lnTo>
                    <a:lnTo>
                      <a:pt x="436" y="160"/>
                    </a:lnTo>
                    <a:lnTo>
                      <a:pt x="449" y="131"/>
                    </a:lnTo>
                    <a:lnTo>
                      <a:pt x="463" y="102"/>
                    </a:lnTo>
                    <a:lnTo>
                      <a:pt x="477" y="75"/>
                    </a:lnTo>
                    <a:lnTo>
                      <a:pt x="491" y="50"/>
                    </a:lnTo>
                    <a:lnTo>
                      <a:pt x="499" y="40"/>
                    </a:lnTo>
                    <a:lnTo>
                      <a:pt x="506" y="31"/>
                    </a:lnTo>
                    <a:lnTo>
                      <a:pt x="514" y="21"/>
                    </a:lnTo>
                    <a:lnTo>
                      <a:pt x="521" y="14"/>
                    </a:lnTo>
                    <a:lnTo>
                      <a:pt x="529" y="8"/>
                    </a:lnTo>
                    <a:lnTo>
                      <a:pt x="536" y="4"/>
                    </a:lnTo>
                    <a:lnTo>
                      <a:pt x="544" y="1"/>
                    </a:lnTo>
                    <a:lnTo>
                      <a:pt x="551" y="0"/>
                    </a:lnTo>
                    <a:lnTo>
                      <a:pt x="559" y="1"/>
                    </a:lnTo>
                    <a:lnTo>
                      <a:pt x="568" y="1"/>
                    </a:lnTo>
                    <a:lnTo>
                      <a:pt x="576" y="4"/>
                    </a:lnTo>
                    <a:lnTo>
                      <a:pt x="584" y="6"/>
                    </a:lnTo>
                    <a:lnTo>
                      <a:pt x="603" y="13"/>
                    </a:lnTo>
                    <a:lnTo>
                      <a:pt x="621" y="22"/>
                    </a:lnTo>
                    <a:lnTo>
                      <a:pt x="641" y="34"/>
                    </a:lnTo>
                    <a:lnTo>
                      <a:pt x="661" y="48"/>
                    </a:lnTo>
                    <a:lnTo>
                      <a:pt x="682" y="64"/>
                    </a:lnTo>
                    <a:lnTo>
                      <a:pt x="702" y="83"/>
                    </a:lnTo>
                    <a:lnTo>
                      <a:pt x="723" y="104"/>
                    </a:lnTo>
                    <a:lnTo>
                      <a:pt x="742" y="127"/>
                    </a:lnTo>
                    <a:lnTo>
                      <a:pt x="762" y="152"/>
                    </a:lnTo>
                    <a:lnTo>
                      <a:pt x="782" y="178"/>
                    </a:lnTo>
                    <a:lnTo>
                      <a:pt x="800" y="208"/>
                    </a:lnTo>
                    <a:lnTo>
                      <a:pt x="817" y="238"/>
                    </a:lnTo>
                    <a:lnTo>
                      <a:pt x="833" y="269"/>
                    </a:lnTo>
                    <a:lnTo>
                      <a:pt x="848" y="303"/>
                    </a:lnTo>
                    <a:lnTo>
                      <a:pt x="860" y="336"/>
                    </a:lnTo>
                    <a:lnTo>
                      <a:pt x="871" y="368"/>
                    </a:lnTo>
                    <a:lnTo>
                      <a:pt x="879" y="397"/>
                    </a:lnTo>
                    <a:lnTo>
                      <a:pt x="886" y="425"/>
                    </a:lnTo>
                    <a:lnTo>
                      <a:pt x="890" y="452"/>
                    </a:lnTo>
                    <a:lnTo>
                      <a:pt x="893" y="477"/>
                    </a:lnTo>
                    <a:lnTo>
                      <a:pt x="895" y="499"/>
                    </a:lnTo>
                    <a:lnTo>
                      <a:pt x="896" y="520"/>
                    </a:lnTo>
                    <a:lnTo>
                      <a:pt x="895" y="537"/>
                    </a:lnTo>
                    <a:lnTo>
                      <a:pt x="895" y="553"/>
                    </a:lnTo>
                    <a:lnTo>
                      <a:pt x="894" y="567"/>
                    </a:lnTo>
                    <a:lnTo>
                      <a:pt x="892" y="578"/>
                    </a:lnTo>
                    <a:lnTo>
                      <a:pt x="889" y="594"/>
                    </a:lnTo>
                    <a:lnTo>
                      <a:pt x="888" y="599"/>
                    </a:lnTo>
                    <a:close/>
                  </a:path>
                </a:pathLst>
              </a:custGeom>
              <a:solidFill>
                <a:srgbClr val="4B48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8" name="Freeform 57">
                <a:extLst>
                  <a:ext uri="{FF2B5EF4-FFF2-40B4-BE49-F238E27FC236}">
                    <a16:creationId xmlns:a16="http://schemas.microsoft.com/office/drawing/2014/main" xmlns="" id="{B00DA316-3C34-49C2-A404-1BE1F26C83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53088" y="4740275"/>
                <a:ext cx="195263" cy="219075"/>
              </a:xfrm>
              <a:custGeom>
                <a:avLst/>
                <a:gdLst>
                  <a:gd name="T0" fmla="*/ 69 w 862"/>
                  <a:gd name="T1" fmla="*/ 242 h 966"/>
                  <a:gd name="T2" fmla="*/ 104 w 862"/>
                  <a:gd name="T3" fmla="*/ 173 h 966"/>
                  <a:gd name="T4" fmla="*/ 154 w 862"/>
                  <a:gd name="T5" fmla="*/ 114 h 966"/>
                  <a:gd name="T6" fmla="*/ 216 w 862"/>
                  <a:gd name="T7" fmla="*/ 65 h 966"/>
                  <a:gd name="T8" fmla="*/ 288 w 862"/>
                  <a:gd name="T9" fmla="*/ 29 h 966"/>
                  <a:gd name="T10" fmla="*/ 368 w 862"/>
                  <a:gd name="T11" fmla="*/ 7 h 966"/>
                  <a:gd name="T12" fmla="*/ 452 w 862"/>
                  <a:gd name="T13" fmla="*/ 0 h 966"/>
                  <a:gd name="T14" fmla="*/ 537 w 862"/>
                  <a:gd name="T15" fmla="*/ 10 h 966"/>
                  <a:gd name="T16" fmla="*/ 621 w 862"/>
                  <a:gd name="T17" fmla="*/ 38 h 966"/>
                  <a:gd name="T18" fmla="*/ 702 w 862"/>
                  <a:gd name="T19" fmla="*/ 86 h 966"/>
                  <a:gd name="T20" fmla="*/ 778 w 862"/>
                  <a:gd name="T21" fmla="*/ 155 h 966"/>
                  <a:gd name="T22" fmla="*/ 809 w 862"/>
                  <a:gd name="T23" fmla="*/ 200 h 966"/>
                  <a:gd name="T24" fmla="*/ 831 w 862"/>
                  <a:gd name="T25" fmla="*/ 253 h 966"/>
                  <a:gd name="T26" fmla="*/ 848 w 862"/>
                  <a:gd name="T27" fmla="*/ 312 h 966"/>
                  <a:gd name="T28" fmla="*/ 857 w 862"/>
                  <a:gd name="T29" fmla="*/ 376 h 966"/>
                  <a:gd name="T30" fmla="*/ 862 w 862"/>
                  <a:gd name="T31" fmla="*/ 506 h 966"/>
                  <a:gd name="T32" fmla="*/ 854 w 862"/>
                  <a:gd name="T33" fmla="*/ 627 h 966"/>
                  <a:gd name="T34" fmla="*/ 833 w 862"/>
                  <a:gd name="T35" fmla="*/ 770 h 966"/>
                  <a:gd name="T36" fmla="*/ 813 w 862"/>
                  <a:gd name="T37" fmla="*/ 831 h 966"/>
                  <a:gd name="T38" fmla="*/ 786 w 862"/>
                  <a:gd name="T39" fmla="*/ 887 h 966"/>
                  <a:gd name="T40" fmla="*/ 753 w 862"/>
                  <a:gd name="T41" fmla="*/ 930 h 966"/>
                  <a:gd name="T42" fmla="*/ 721 w 862"/>
                  <a:gd name="T43" fmla="*/ 958 h 966"/>
                  <a:gd name="T44" fmla="*/ 700 w 862"/>
                  <a:gd name="T45" fmla="*/ 965 h 966"/>
                  <a:gd name="T46" fmla="*/ 685 w 862"/>
                  <a:gd name="T47" fmla="*/ 963 h 966"/>
                  <a:gd name="T48" fmla="*/ 665 w 862"/>
                  <a:gd name="T49" fmla="*/ 951 h 966"/>
                  <a:gd name="T50" fmla="*/ 612 w 862"/>
                  <a:gd name="T51" fmla="*/ 902 h 966"/>
                  <a:gd name="T52" fmla="*/ 552 w 862"/>
                  <a:gd name="T53" fmla="*/ 836 h 966"/>
                  <a:gd name="T54" fmla="*/ 461 w 862"/>
                  <a:gd name="T55" fmla="*/ 724 h 966"/>
                  <a:gd name="T56" fmla="*/ 422 w 862"/>
                  <a:gd name="T57" fmla="*/ 757 h 966"/>
                  <a:gd name="T58" fmla="*/ 329 w 862"/>
                  <a:gd name="T59" fmla="*/ 873 h 966"/>
                  <a:gd name="T60" fmla="*/ 265 w 862"/>
                  <a:gd name="T61" fmla="*/ 936 h 966"/>
                  <a:gd name="T62" fmla="*/ 235 w 862"/>
                  <a:gd name="T63" fmla="*/ 957 h 966"/>
                  <a:gd name="T64" fmla="*/ 207 w 862"/>
                  <a:gd name="T65" fmla="*/ 966 h 966"/>
                  <a:gd name="T66" fmla="*/ 185 w 862"/>
                  <a:gd name="T67" fmla="*/ 963 h 966"/>
                  <a:gd name="T68" fmla="*/ 162 w 862"/>
                  <a:gd name="T69" fmla="*/ 950 h 966"/>
                  <a:gd name="T70" fmla="*/ 117 w 862"/>
                  <a:gd name="T71" fmla="*/ 906 h 966"/>
                  <a:gd name="T72" fmla="*/ 74 w 862"/>
                  <a:gd name="T73" fmla="*/ 841 h 966"/>
                  <a:gd name="T74" fmla="*/ 38 w 862"/>
                  <a:gd name="T75" fmla="*/ 757 h 966"/>
                  <a:gd name="T76" fmla="*/ 12 w 862"/>
                  <a:gd name="T77" fmla="*/ 659 h 966"/>
                  <a:gd name="T78" fmla="*/ 0 w 862"/>
                  <a:gd name="T79" fmla="*/ 552 h 966"/>
                  <a:gd name="T80" fmla="*/ 5 w 862"/>
                  <a:gd name="T81" fmla="*/ 459 h 966"/>
                  <a:gd name="T82" fmla="*/ 18 w 862"/>
                  <a:gd name="T83" fmla="*/ 386 h 966"/>
                  <a:gd name="T84" fmla="*/ 35 w 862"/>
                  <a:gd name="T85" fmla="*/ 334 h 966"/>
                  <a:gd name="T86" fmla="*/ 53 w 862"/>
                  <a:gd name="T87" fmla="*/ 298 h 9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62" h="966">
                    <a:moveTo>
                      <a:pt x="55" y="293"/>
                    </a:moveTo>
                    <a:lnTo>
                      <a:pt x="61" y="268"/>
                    </a:lnTo>
                    <a:lnTo>
                      <a:pt x="69" y="242"/>
                    </a:lnTo>
                    <a:lnTo>
                      <a:pt x="80" y="219"/>
                    </a:lnTo>
                    <a:lnTo>
                      <a:pt x="91" y="195"/>
                    </a:lnTo>
                    <a:lnTo>
                      <a:pt x="104" y="173"/>
                    </a:lnTo>
                    <a:lnTo>
                      <a:pt x="119" y="152"/>
                    </a:lnTo>
                    <a:lnTo>
                      <a:pt x="136" y="133"/>
                    </a:lnTo>
                    <a:lnTo>
                      <a:pt x="154" y="114"/>
                    </a:lnTo>
                    <a:lnTo>
                      <a:pt x="174" y="96"/>
                    </a:lnTo>
                    <a:lnTo>
                      <a:pt x="194" y="80"/>
                    </a:lnTo>
                    <a:lnTo>
                      <a:pt x="216" y="65"/>
                    </a:lnTo>
                    <a:lnTo>
                      <a:pt x="239" y="51"/>
                    </a:lnTo>
                    <a:lnTo>
                      <a:pt x="264" y="39"/>
                    </a:lnTo>
                    <a:lnTo>
                      <a:pt x="288" y="29"/>
                    </a:lnTo>
                    <a:lnTo>
                      <a:pt x="314" y="20"/>
                    </a:lnTo>
                    <a:lnTo>
                      <a:pt x="341" y="13"/>
                    </a:lnTo>
                    <a:lnTo>
                      <a:pt x="368" y="7"/>
                    </a:lnTo>
                    <a:lnTo>
                      <a:pt x="394" y="2"/>
                    </a:lnTo>
                    <a:lnTo>
                      <a:pt x="422" y="0"/>
                    </a:lnTo>
                    <a:lnTo>
                      <a:pt x="452" y="0"/>
                    </a:lnTo>
                    <a:lnTo>
                      <a:pt x="479" y="1"/>
                    </a:lnTo>
                    <a:lnTo>
                      <a:pt x="507" y="5"/>
                    </a:lnTo>
                    <a:lnTo>
                      <a:pt x="537" y="10"/>
                    </a:lnTo>
                    <a:lnTo>
                      <a:pt x="565" y="17"/>
                    </a:lnTo>
                    <a:lnTo>
                      <a:pt x="593" y="27"/>
                    </a:lnTo>
                    <a:lnTo>
                      <a:pt x="621" y="38"/>
                    </a:lnTo>
                    <a:lnTo>
                      <a:pt x="648" y="51"/>
                    </a:lnTo>
                    <a:lnTo>
                      <a:pt x="675" y="67"/>
                    </a:lnTo>
                    <a:lnTo>
                      <a:pt x="702" y="86"/>
                    </a:lnTo>
                    <a:lnTo>
                      <a:pt x="728" y="106"/>
                    </a:lnTo>
                    <a:lnTo>
                      <a:pt x="753" y="129"/>
                    </a:lnTo>
                    <a:lnTo>
                      <a:pt x="778" y="155"/>
                    </a:lnTo>
                    <a:lnTo>
                      <a:pt x="790" y="169"/>
                    </a:lnTo>
                    <a:lnTo>
                      <a:pt x="800" y="184"/>
                    </a:lnTo>
                    <a:lnTo>
                      <a:pt x="809" y="200"/>
                    </a:lnTo>
                    <a:lnTo>
                      <a:pt x="817" y="216"/>
                    </a:lnTo>
                    <a:lnTo>
                      <a:pt x="826" y="234"/>
                    </a:lnTo>
                    <a:lnTo>
                      <a:pt x="831" y="253"/>
                    </a:lnTo>
                    <a:lnTo>
                      <a:pt x="838" y="272"/>
                    </a:lnTo>
                    <a:lnTo>
                      <a:pt x="843" y="292"/>
                    </a:lnTo>
                    <a:lnTo>
                      <a:pt x="848" y="312"/>
                    </a:lnTo>
                    <a:lnTo>
                      <a:pt x="851" y="333"/>
                    </a:lnTo>
                    <a:lnTo>
                      <a:pt x="855" y="354"/>
                    </a:lnTo>
                    <a:lnTo>
                      <a:pt x="857" y="376"/>
                    </a:lnTo>
                    <a:lnTo>
                      <a:pt x="861" y="419"/>
                    </a:lnTo>
                    <a:lnTo>
                      <a:pt x="862" y="462"/>
                    </a:lnTo>
                    <a:lnTo>
                      <a:pt x="862" y="506"/>
                    </a:lnTo>
                    <a:lnTo>
                      <a:pt x="861" y="548"/>
                    </a:lnTo>
                    <a:lnTo>
                      <a:pt x="857" y="589"/>
                    </a:lnTo>
                    <a:lnTo>
                      <a:pt x="854" y="627"/>
                    </a:lnTo>
                    <a:lnTo>
                      <a:pt x="845" y="696"/>
                    </a:lnTo>
                    <a:lnTo>
                      <a:pt x="837" y="749"/>
                    </a:lnTo>
                    <a:lnTo>
                      <a:pt x="833" y="770"/>
                    </a:lnTo>
                    <a:lnTo>
                      <a:pt x="828" y="790"/>
                    </a:lnTo>
                    <a:lnTo>
                      <a:pt x="821" y="811"/>
                    </a:lnTo>
                    <a:lnTo>
                      <a:pt x="813" y="831"/>
                    </a:lnTo>
                    <a:lnTo>
                      <a:pt x="805" y="851"/>
                    </a:lnTo>
                    <a:lnTo>
                      <a:pt x="795" y="870"/>
                    </a:lnTo>
                    <a:lnTo>
                      <a:pt x="786" y="887"/>
                    </a:lnTo>
                    <a:lnTo>
                      <a:pt x="776" y="903"/>
                    </a:lnTo>
                    <a:lnTo>
                      <a:pt x="765" y="917"/>
                    </a:lnTo>
                    <a:lnTo>
                      <a:pt x="753" y="930"/>
                    </a:lnTo>
                    <a:lnTo>
                      <a:pt x="743" y="942"/>
                    </a:lnTo>
                    <a:lnTo>
                      <a:pt x="731" y="951"/>
                    </a:lnTo>
                    <a:lnTo>
                      <a:pt x="721" y="958"/>
                    </a:lnTo>
                    <a:lnTo>
                      <a:pt x="709" y="963"/>
                    </a:lnTo>
                    <a:lnTo>
                      <a:pt x="704" y="964"/>
                    </a:lnTo>
                    <a:lnTo>
                      <a:pt x="700" y="965"/>
                    </a:lnTo>
                    <a:lnTo>
                      <a:pt x="694" y="965"/>
                    </a:lnTo>
                    <a:lnTo>
                      <a:pt x="689" y="964"/>
                    </a:lnTo>
                    <a:lnTo>
                      <a:pt x="685" y="963"/>
                    </a:lnTo>
                    <a:lnTo>
                      <a:pt x="679" y="959"/>
                    </a:lnTo>
                    <a:lnTo>
                      <a:pt x="672" y="956"/>
                    </a:lnTo>
                    <a:lnTo>
                      <a:pt x="665" y="951"/>
                    </a:lnTo>
                    <a:lnTo>
                      <a:pt x="648" y="937"/>
                    </a:lnTo>
                    <a:lnTo>
                      <a:pt x="631" y="921"/>
                    </a:lnTo>
                    <a:lnTo>
                      <a:pt x="612" y="902"/>
                    </a:lnTo>
                    <a:lnTo>
                      <a:pt x="593" y="881"/>
                    </a:lnTo>
                    <a:lnTo>
                      <a:pt x="573" y="858"/>
                    </a:lnTo>
                    <a:lnTo>
                      <a:pt x="552" y="836"/>
                    </a:lnTo>
                    <a:lnTo>
                      <a:pt x="514" y="790"/>
                    </a:lnTo>
                    <a:lnTo>
                      <a:pt x="483" y="752"/>
                    </a:lnTo>
                    <a:lnTo>
                      <a:pt x="461" y="724"/>
                    </a:lnTo>
                    <a:lnTo>
                      <a:pt x="453" y="715"/>
                    </a:lnTo>
                    <a:lnTo>
                      <a:pt x="445" y="726"/>
                    </a:lnTo>
                    <a:lnTo>
                      <a:pt x="422" y="757"/>
                    </a:lnTo>
                    <a:lnTo>
                      <a:pt x="390" y="800"/>
                    </a:lnTo>
                    <a:lnTo>
                      <a:pt x="351" y="849"/>
                    </a:lnTo>
                    <a:lnTo>
                      <a:pt x="329" y="873"/>
                    </a:lnTo>
                    <a:lnTo>
                      <a:pt x="308" y="896"/>
                    </a:lnTo>
                    <a:lnTo>
                      <a:pt x="286" y="919"/>
                    </a:lnTo>
                    <a:lnTo>
                      <a:pt x="265" y="936"/>
                    </a:lnTo>
                    <a:lnTo>
                      <a:pt x="255" y="944"/>
                    </a:lnTo>
                    <a:lnTo>
                      <a:pt x="244" y="951"/>
                    </a:lnTo>
                    <a:lnTo>
                      <a:pt x="235" y="957"/>
                    </a:lnTo>
                    <a:lnTo>
                      <a:pt x="224" y="962"/>
                    </a:lnTo>
                    <a:lnTo>
                      <a:pt x="216" y="965"/>
                    </a:lnTo>
                    <a:lnTo>
                      <a:pt x="207" y="966"/>
                    </a:lnTo>
                    <a:lnTo>
                      <a:pt x="200" y="966"/>
                    </a:lnTo>
                    <a:lnTo>
                      <a:pt x="192" y="965"/>
                    </a:lnTo>
                    <a:lnTo>
                      <a:pt x="185" y="963"/>
                    </a:lnTo>
                    <a:lnTo>
                      <a:pt x="178" y="959"/>
                    </a:lnTo>
                    <a:lnTo>
                      <a:pt x="169" y="955"/>
                    </a:lnTo>
                    <a:lnTo>
                      <a:pt x="162" y="950"/>
                    </a:lnTo>
                    <a:lnTo>
                      <a:pt x="147" y="938"/>
                    </a:lnTo>
                    <a:lnTo>
                      <a:pt x="132" y="923"/>
                    </a:lnTo>
                    <a:lnTo>
                      <a:pt x="117" y="906"/>
                    </a:lnTo>
                    <a:lnTo>
                      <a:pt x="102" y="887"/>
                    </a:lnTo>
                    <a:lnTo>
                      <a:pt x="88" y="865"/>
                    </a:lnTo>
                    <a:lnTo>
                      <a:pt x="74" y="841"/>
                    </a:lnTo>
                    <a:lnTo>
                      <a:pt x="61" y="815"/>
                    </a:lnTo>
                    <a:lnTo>
                      <a:pt x="48" y="787"/>
                    </a:lnTo>
                    <a:lnTo>
                      <a:pt x="38" y="757"/>
                    </a:lnTo>
                    <a:lnTo>
                      <a:pt x="27" y="725"/>
                    </a:lnTo>
                    <a:lnTo>
                      <a:pt x="19" y="693"/>
                    </a:lnTo>
                    <a:lnTo>
                      <a:pt x="12" y="659"/>
                    </a:lnTo>
                    <a:lnTo>
                      <a:pt x="6" y="623"/>
                    </a:lnTo>
                    <a:lnTo>
                      <a:pt x="3" y="587"/>
                    </a:lnTo>
                    <a:lnTo>
                      <a:pt x="0" y="552"/>
                    </a:lnTo>
                    <a:lnTo>
                      <a:pt x="0" y="518"/>
                    </a:lnTo>
                    <a:lnTo>
                      <a:pt x="2" y="487"/>
                    </a:lnTo>
                    <a:lnTo>
                      <a:pt x="5" y="459"/>
                    </a:lnTo>
                    <a:lnTo>
                      <a:pt x="9" y="432"/>
                    </a:lnTo>
                    <a:lnTo>
                      <a:pt x="13" y="407"/>
                    </a:lnTo>
                    <a:lnTo>
                      <a:pt x="18" y="386"/>
                    </a:lnTo>
                    <a:lnTo>
                      <a:pt x="24" y="367"/>
                    </a:lnTo>
                    <a:lnTo>
                      <a:pt x="30" y="349"/>
                    </a:lnTo>
                    <a:lnTo>
                      <a:pt x="35" y="334"/>
                    </a:lnTo>
                    <a:lnTo>
                      <a:pt x="40" y="321"/>
                    </a:lnTo>
                    <a:lnTo>
                      <a:pt x="45" y="311"/>
                    </a:lnTo>
                    <a:lnTo>
                      <a:pt x="53" y="298"/>
                    </a:lnTo>
                    <a:lnTo>
                      <a:pt x="55" y="293"/>
                    </a:lnTo>
                    <a:close/>
                  </a:path>
                </a:pathLst>
              </a:custGeom>
              <a:solidFill>
                <a:srgbClr val="4B48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59" name="Freeform 58">
                <a:extLst>
                  <a:ext uri="{FF2B5EF4-FFF2-40B4-BE49-F238E27FC236}">
                    <a16:creationId xmlns:a16="http://schemas.microsoft.com/office/drawing/2014/main" xmlns="" id="{E990ABE5-751B-44CD-9BBA-BCA556BAD9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2350" y="3351213"/>
                <a:ext cx="36513" cy="38100"/>
              </a:xfrm>
              <a:custGeom>
                <a:avLst/>
                <a:gdLst>
                  <a:gd name="T0" fmla="*/ 92 w 167"/>
                  <a:gd name="T1" fmla="*/ 167 h 168"/>
                  <a:gd name="T2" fmla="*/ 109 w 167"/>
                  <a:gd name="T3" fmla="*/ 163 h 168"/>
                  <a:gd name="T4" fmla="*/ 124 w 167"/>
                  <a:gd name="T5" fmla="*/ 157 h 168"/>
                  <a:gd name="T6" fmla="*/ 137 w 167"/>
                  <a:gd name="T7" fmla="*/ 148 h 168"/>
                  <a:gd name="T8" fmla="*/ 148 w 167"/>
                  <a:gd name="T9" fmla="*/ 136 h 168"/>
                  <a:gd name="T10" fmla="*/ 158 w 167"/>
                  <a:gd name="T11" fmla="*/ 124 h 168"/>
                  <a:gd name="T12" fmla="*/ 164 w 167"/>
                  <a:gd name="T13" fmla="*/ 109 h 168"/>
                  <a:gd name="T14" fmla="*/ 167 w 167"/>
                  <a:gd name="T15" fmla="*/ 92 h 168"/>
                  <a:gd name="T16" fmla="*/ 167 w 167"/>
                  <a:gd name="T17" fmla="*/ 76 h 168"/>
                  <a:gd name="T18" fmla="*/ 164 w 167"/>
                  <a:gd name="T19" fmla="*/ 60 h 168"/>
                  <a:gd name="T20" fmla="*/ 158 w 167"/>
                  <a:gd name="T21" fmla="*/ 44 h 168"/>
                  <a:gd name="T22" fmla="*/ 148 w 167"/>
                  <a:gd name="T23" fmla="*/ 32 h 168"/>
                  <a:gd name="T24" fmla="*/ 137 w 167"/>
                  <a:gd name="T25" fmla="*/ 20 h 168"/>
                  <a:gd name="T26" fmla="*/ 124 w 167"/>
                  <a:gd name="T27" fmla="*/ 11 h 168"/>
                  <a:gd name="T28" fmla="*/ 109 w 167"/>
                  <a:gd name="T29" fmla="*/ 5 h 168"/>
                  <a:gd name="T30" fmla="*/ 92 w 167"/>
                  <a:gd name="T31" fmla="*/ 1 h 168"/>
                  <a:gd name="T32" fmla="*/ 76 w 167"/>
                  <a:gd name="T33" fmla="*/ 1 h 168"/>
                  <a:gd name="T34" fmla="*/ 60 w 167"/>
                  <a:gd name="T35" fmla="*/ 5 h 168"/>
                  <a:gd name="T36" fmla="*/ 45 w 167"/>
                  <a:gd name="T37" fmla="*/ 11 h 168"/>
                  <a:gd name="T38" fmla="*/ 31 w 167"/>
                  <a:gd name="T39" fmla="*/ 20 h 168"/>
                  <a:gd name="T40" fmla="*/ 20 w 167"/>
                  <a:gd name="T41" fmla="*/ 32 h 168"/>
                  <a:gd name="T42" fmla="*/ 11 w 167"/>
                  <a:gd name="T43" fmla="*/ 44 h 168"/>
                  <a:gd name="T44" fmla="*/ 5 w 167"/>
                  <a:gd name="T45" fmla="*/ 60 h 168"/>
                  <a:gd name="T46" fmla="*/ 2 w 167"/>
                  <a:gd name="T47" fmla="*/ 76 h 168"/>
                  <a:gd name="T48" fmla="*/ 2 w 167"/>
                  <a:gd name="T49" fmla="*/ 92 h 168"/>
                  <a:gd name="T50" fmla="*/ 5 w 167"/>
                  <a:gd name="T51" fmla="*/ 109 h 168"/>
                  <a:gd name="T52" fmla="*/ 11 w 167"/>
                  <a:gd name="T53" fmla="*/ 124 h 168"/>
                  <a:gd name="T54" fmla="*/ 20 w 167"/>
                  <a:gd name="T55" fmla="*/ 136 h 168"/>
                  <a:gd name="T56" fmla="*/ 31 w 167"/>
                  <a:gd name="T57" fmla="*/ 148 h 168"/>
                  <a:gd name="T58" fmla="*/ 45 w 167"/>
                  <a:gd name="T59" fmla="*/ 157 h 168"/>
                  <a:gd name="T60" fmla="*/ 60 w 167"/>
                  <a:gd name="T61" fmla="*/ 163 h 168"/>
                  <a:gd name="T62" fmla="*/ 76 w 167"/>
                  <a:gd name="T63" fmla="*/ 167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7" h="168">
                    <a:moveTo>
                      <a:pt x="84" y="168"/>
                    </a:moveTo>
                    <a:lnTo>
                      <a:pt x="92" y="167"/>
                    </a:lnTo>
                    <a:lnTo>
                      <a:pt x="101" y="166"/>
                    </a:lnTo>
                    <a:lnTo>
                      <a:pt x="109" y="163"/>
                    </a:lnTo>
                    <a:lnTo>
                      <a:pt x="117" y="161"/>
                    </a:lnTo>
                    <a:lnTo>
                      <a:pt x="124" y="157"/>
                    </a:lnTo>
                    <a:lnTo>
                      <a:pt x="131" y="153"/>
                    </a:lnTo>
                    <a:lnTo>
                      <a:pt x="137" y="148"/>
                    </a:lnTo>
                    <a:lnTo>
                      <a:pt x="143" y="143"/>
                    </a:lnTo>
                    <a:lnTo>
                      <a:pt x="148" y="136"/>
                    </a:lnTo>
                    <a:lnTo>
                      <a:pt x="153" y="131"/>
                    </a:lnTo>
                    <a:lnTo>
                      <a:pt x="158" y="124"/>
                    </a:lnTo>
                    <a:lnTo>
                      <a:pt x="161" y="117"/>
                    </a:lnTo>
                    <a:lnTo>
                      <a:pt x="164" y="109"/>
                    </a:lnTo>
                    <a:lnTo>
                      <a:pt x="166" y="100"/>
                    </a:lnTo>
                    <a:lnTo>
                      <a:pt x="167" y="92"/>
                    </a:lnTo>
                    <a:lnTo>
                      <a:pt x="167" y="84"/>
                    </a:lnTo>
                    <a:lnTo>
                      <a:pt x="167" y="76"/>
                    </a:lnTo>
                    <a:lnTo>
                      <a:pt x="166" y="68"/>
                    </a:lnTo>
                    <a:lnTo>
                      <a:pt x="164" y="60"/>
                    </a:lnTo>
                    <a:lnTo>
                      <a:pt x="161" y="51"/>
                    </a:lnTo>
                    <a:lnTo>
                      <a:pt x="158" y="44"/>
                    </a:lnTo>
                    <a:lnTo>
                      <a:pt x="153" y="38"/>
                    </a:lnTo>
                    <a:lnTo>
                      <a:pt x="148" y="32"/>
                    </a:lnTo>
                    <a:lnTo>
                      <a:pt x="143" y="25"/>
                    </a:lnTo>
                    <a:lnTo>
                      <a:pt x="137" y="20"/>
                    </a:lnTo>
                    <a:lnTo>
                      <a:pt x="131" y="15"/>
                    </a:lnTo>
                    <a:lnTo>
                      <a:pt x="124" y="11"/>
                    </a:lnTo>
                    <a:lnTo>
                      <a:pt x="117" y="7"/>
                    </a:lnTo>
                    <a:lnTo>
                      <a:pt x="109" y="5"/>
                    </a:lnTo>
                    <a:lnTo>
                      <a:pt x="101" y="3"/>
                    </a:lnTo>
                    <a:lnTo>
                      <a:pt x="92" y="1"/>
                    </a:lnTo>
                    <a:lnTo>
                      <a:pt x="84" y="0"/>
                    </a:lnTo>
                    <a:lnTo>
                      <a:pt x="76" y="1"/>
                    </a:lnTo>
                    <a:lnTo>
                      <a:pt x="67" y="3"/>
                    </a:lnTo>
                    <a:lnTo>
                      <a:pt x="60" y="5"/>
                    </a:lnTo>
                    <a:lnTo>
                      <a:pt x="52" y="7"/>
                    </a:lnTo>
                    <a:lnTo>
                      <a:pt x="45" y="11"/>
                    </a:lnTo>
                    <a:lnTo>
                      <a:pt x="38" y="15"/>
                    </a:lnTo>
                    <a:lnTo>
                      <a:pt x="31" y="20"/>
                    </a:lnTo>
                    <a:lnTo>
                      <a:pt x="25" y="25"/>
                    </a:lnTo>
                    <a:lnTo>
                      <a:pt x="20" y="32"/>
                    </a:lnTo>
                    <a:lnTo>
                      <a:pt x="16" y="38"/>
                    </a:lnTo>
                    <a:lnTo>
                      <a:pt x="11" y="44"/>
                    </a:lnTo>
                    <a:lnTo>
                      <a:pt x="7" y="51"/>
                    </a:lnTo>
                    <a:lnTo>
                      <a:pt x="5" y="60"/>
                    </a:lnTo>
                    <a:lnTo>
                      <a:pt x="3" y="68"/>
                    </a:lnTo>
                    <a:lnTo>
                      <a:pt x="2" y="76"/>
                    </a:lnTo>
                    <a:lnTo>
                      <a:pt x="0" y="84"/>
                    </a:lnTo>
                    <a:lnTo>
                      <a:pt x="2" y="92"/>
                    </a:lnTo>
                    <a:lnTo>
                      <a:pt x="3" y="100"/>
                    </a:lnTo>
                    <a:lnTo>
                      <a:pt x="5" y="109"/>
                    </a:lnTo>
                    <a:lnTo>
                      <a:pt x="7" y="117"/>
                    </a:lnTo>
                    <a:lnTo>
                      <a:pt x="11" y="124"/>
                    </a:lnTo>
                    <a:lnTo>
                      <a:pt x="16" y="131"/>
                    </a:lnTo>
                    <a:lnTo>
                      <a:pt x="20" y="136"/>
                    </a:lnTo>
                    <a:lnTo>
                      <a:pt x="25" y="143"/>
                    </a:lnTo>
                    <a:lnTo>
                      <a:pt x="31" y="148"/>
                    </a:lnTo>
                    <a:lnTo>
                      <a:pt x="38" y="153"/>
                    </a:lnTo>
                    <a:lnTo>
                      <a:pt x="45" y="157"/>
                    </a:lnTo>
                    <a:lnTo>
                      <a:pt x="52" y="161"/>
                    </a:lnTo>
                    <a:lnTo>
                      <a:pt x="60" y="163"/>
                    </a:lnTo>
                    <a:lnTo>
                      <a:pt x="67" y="166"/>
                    </a:lnTo>
                    <a:lnTo>
                      <a:pt x="76" y="167"/>
                    </a:lnTo>
                    <a:lnTo>
                      <a:pt x="84" y="168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0" name="Freeform 59">
                <a:extLst>
                  <a:ext uri="{FF2B5EF4-FFF2-40B4-BE49-F238E27FC236}">
                    <a16:creationId xmlns:a16="http://schemas.microsoft.com/office/drawing/2014/main" xmlns="" id="{137D0AF0-56E6-4612-9027-4C6ED9B587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2400" y="3351213"/>
                <a:ext cx="38100" cy="36513"/>
              </a:xfrm>
              <a:custGeom>
                <a:avLst/>
                <a:gdLst>
                  <a:gd name="T0" fmla="*/ 92 w 167"/>
                  <a:gd name="T1" fmla="*/ 166 h 166"/>
                  <a:gd name="T2" fmla="*/ 109 w 167"/>
                  <a:gd name="T3" fmla="*/ 163 h 166"/>
                  <a:gd name="T4" fmla="*/ 124 w 167"/>
                  <a:gd name="T5" fmla="*/ 157 h 166"/>
                  <a:gd name="T6" fmla="*/ 137 w 167"/>
                  <a:gd name="T7" fmla="*/ 148 h 166"/>
                  <a:gd name="T8" fmla="*/ 148 w 167"/>
                  <a:gd name="T9" fmla="*/ 136 h 166"/>
                  <a:gd name="T10" fmla="*/ 157 w 167"/>
                  <a:gd name="T11" fmla="*/ 123 h 166"/>
                  <a:gd name="T12" fmla="*/ 163 w 167"/>
                  <a:gd name="T13" fmla="*/ 108 h 166"/>
                  <a:gd name="T14" fmla="*/ 167 w 167"/>
                  <a:gd name="T15" fmla="*/ 92 h 166"/>
                  <a:gd name="T16" fmla="*/ 167 w 167"/>
                  <a:gd name="T17" fmla="*/ 75 h 166"/>
                  <a:gd name="T18" fmla="*/ 163 w 167"/>
                  <a:gd name="T19" fmla="*/ 59 h 166"/>
                  <a:gd name="T20" fmla="*/ 157 w 167"/>
                  <a:gd name="T21" fmla="*/ 44 h 166"/>
                  <a:gd name="T22" fmla="*/ 148 w 167"/>
                  <a:gd name="T23" fmla="*/ 30 h 166"/>
                  <a:gd name="T24" fmla="*/ 137 w 167"/>
                  <a:gd name="T25" fmla="*/ 20 h 166"/>
                  <a:gd name="T26" fmla="*/ 124 w 167"/>
                  <a:gd name="T27" fmla="*/ 10 h 166"/>
                  <a:gd name="T28" fmla="*/ 109 w 167"/>
                  <a:gd name="T29" fmla="*/ 4 h 166"/>
                  <a:gd name="T30" fmla="*/ 92 w 167"/>
                  <a:gd name="T31" fmla="*/ 1 h 166"/>
                  <a:gd name="T32" fmla="*/ 75 w 167"/>
                  <a:gd name="T33" fmla="*/ 1 h 166"/>
                  <a:gd name="T34" fmla="*/ 60 w 167"/>
                  <a:gd name="T35" fmla="*/ 4 h 166"/>
                  <a:gd name="T36" fmla="*/ 44 w 167"/>
                  <a:gd name="T37" fmla="*/ 10 h 166"/>
                  <a:gd name="T38" fmla="*/ 30 w 167"/>
                  <a:gd name="T39" fmla="*/ 20 h 166"/>
                  <a:gd name="T40" fmla="*/ 20 w 167"/>
                  <a:gd name="T41" fmla="*/ 30 h 166"/>
                  <a:gd name="T42" fmla="*/ 11 w 167"/>
                  <a:gd name="T43" fmla="*/ 44 h 166"/>
                  <a:gd name="T44" fmla="*/ 4 w 167"/>
                  <a:gd name="T45" fmla="*/ 59 h 166"/>
                  <a:gd name="T46" fmla="*/ 1 w 167"/>
                  <a:gd name="T47" fmla="*/ 75 h 166"/>
                  <a:gd name="T48" fmla="*/ 1 w 167"/>
                  <a:gd name="T49" fmla="*/ 92 h 166"/>
                  <a:gd name="T50" fmla="*/ 4 w 167"/>
                  <a:gd name="T51" fmla="*/ 108 h 166"/>
                  <a:gd name="T52" fmla="*/ 11 w 167"/>
                  <a:gd name="T53" fmla="*/ 123 h 166"/>
                  <a:gd name="T54" fmla="*/ 20 w 167"/>
                  <a:gd name="T55" fmla="*/ 136 h 166"/>
                  <a:gd name="T56" fmla="*/ 30 w 167"/>
                  <a:gd name="T57" fmla="*/ 148 h 166"/>
                  <a:gd name="T58" fmla="*/ 44 w 167"/>
                  <a:gd name="T59" fmla="*/ 157 h 166"/>
                  <a:gd name="T60" fmla="*/ 60 w 167"/>
                  <a:gd name="T61" fmla="*/ 163 h 166"/>
                  <a:gd name="T62" fmla="*/ 75 w 167"/>
                  <a:gd name="T63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67" h="166">
                    <a:moveTo>
                      <a:pt x="84" y="166"/>
                    </a:moveTo>
                    <a:lnTo>
                      <a:pt x="92" y="166"/>
                    </a:lnTo>
                    <a:lnTo>
                      <a:pt x="100" y="165"/>
                    </a:lnTo>
                    <a:lnTo>
                      <a:pt x="109" y="163"/>
                    </a:lnTo>
                    <a:lnTo>
                      <a:pt x="117" y="160"/>
                    </a:lnTo>
                    <a:lnTo>
                      <a:pt x="124" y="157"/>
                    </a:lnTo>
                    <a:lnTo>
                      <a:pt x="131" y="152"/>
                    </a:lnTo>
                    <a:lnTo>
                      <a:pt x="137" y="148"/>
                    </a:lnTo>
                    <a:lnTo>
                      <a:pt x="142" y="142"/>
                    </a:lnTo>
                    <a:lnTo>
                      <a:pt x="148" y="136"/>
                    </a:lnTo>
                    <a:lnTo>
                      <a:pt x="153" y="130"/>
                    </a:lnTo>
                    <a:lnTo>
                      <a:pt x="157" y="123"/>
                    </a:lnTo>
                    <a:lnTo>
                      <a:pt x="161" y="116"/>
                    </a:lnTo>
                    <a:lnTo>
                      <a:pt x="163" y="108"/>
                    </a:lnTo>
                    <a:lnTo>
                      <a:pt x="166" y="100"/>
                    </a:lnTo>
                    <a:lnTo>
                      <a:pt x="167" y="92"/>
                    </a:lnTo>
                    <a:lnTo>
                      <a:pt x="167" y="84"/>
                    </a:lnTo>
                    <a:lnTo>
                      <a:pt x="167" y="75"/>
                    </a:lnTo>
                    <a:lnTo>
                      <a:pt x="166" y="67"/>
                    </a:lnTo>
                    <a:lnTo>
                      <a:pt x="163" y="59"/>
                    </a:lnTo>
                    <a:lnTo>
                      <a:pt x="161" y="51"/>
                    </a:lnTo>
                    <a:lnTo>
                      <a:pt x="157" y="44"/>
                    </a:lnTo>
                    <a:lnTo>
                      <a:pt x="153" y="37"/>
                    </a:lnTo>
                    <a:lnTo>
                      <a:pt x="148" y="30"/>
                    </a:lnTo>
                    <a:lnTo>
                      <a:pt x="142" y="24"/>
                    </a:lnTo>
                    <a:lnTo>
                      <a:pt x="137" y="20"/>
                    </a:lnTo>
                    <a:lnTo>
                      <a:pt x="131" y="15"/>
                    </a:lnTo>
                    <a:lnTo>
                      <a:pt x="124" y="10"/>
                    </a:lnTo>
                    <a:lnTo>
                      <a:pt x="117" y="7"/>
                    </a:lnTo>
                    <a:lnTo>
                      <a:pt x="109" y="4"/>
                    </a:lnTo>
                    <a:lnTo>
                      <a:pt x="100" y="2"/>
                    </a:lnTo>
                    <a:lnTo>
                      <a:pt x="92" y="1"/>
                    </a:lnTo>
                    <a:lnTo>
                      <a:pt x="84" y="0"/>
                    </a:lnTo>
                    <a:lnTo>
                      <a:pt x="75" y="1"/>
                    </a:lnTo>
                    <a:lnTo>
                      <a:pt x="67" y="2"/>
                    </a:lnTo>
                    <a:lnTo>
                      <a:pt x="60" y="4"/>
                    </a:lnTo>
                    <a:lnTo>
                      <a:pt x="51" y="7"/>
                    </a:lnTo>
                    <a:lnTo>
                      <a:pt x="44" y="10"/>
                    </a:lnTo>
                    <a:lnTo>
                      <a:pt x="37" y="15"/>
                    </a:lnTo>
                    <a:lnTo>
                      <a:pt x="30" y="20"/>
                    </a:lnTo>
                    <a:lnTo>
                      <a:pt x="25" y="24"/>
                    </a:lnTo>
                    <a:lnTo>
                      <a:pt x="20" y="30"/>
                    </a:lnTo>
                    <a:lnTo>
                      <a:pt x="14" y="37"/>
                    </a:lnTo>
                    <a:lnTo>
                      <a:pt x="11" y="44"/>
                    </a:lnTo>
                    <a:lnTo>
                      <a:pt x="7" y="51"/>
                    </a:lnTo>
                    <a:lnTo>
                      <a:pt x="4" y="59"/>
                    </a:lnTo>
                    <a:lnTo>
                      <a:pt x="2" y="67"/>
                    </a:lnTo>
                    <a:lnTo>
                      <a:pt x="1" y="75"/>
                    </a:lnTo>
                    <a:lnTo>
                      <a:pt x="0" y="84"/>
                    </a:lnTo>
                    <a:lnTo>
                      <a:pt x="1" y="92"/>
                    </a:lnTo>
                    <a:lnTo>
                      <a:pt x="2" y="100"/>
                    </a:lnTo>
                    <a:lnTo>
                      <a:pt x="4" y="108"/>
                    </a:lnTo>
                    <a:lnTo>
                      <a:pt x="7" y="116"/>
                    </a:lnTo>
                    <a:lnTo>
                      <a:pt x="11" y="123"/>
                    </a:lnTo>
                    <a:lnTo>
                      <a:pt x="14" y="130"/>
                    </a:lnTo>
                    <a:lnTo>
                      <a:pt x="20" y="136"/>
                    </a:lnTo>
                    <a:lnTo>
                      <a:pt x="25" y="142"/>
                    </a:lnTo>
                    <a:lnTo>
                      <a:pt x="30" y="148"/>
                    </a:lnTo>
                    <a:lnTo>
                      <a:pt x="37" y="152"/>
                    </a:lnTo>
                    <a:lnTo>
                      <a:pt x="44" y="157"/>
                    </a:lnTo>
                    <a:lnTo>
                      <a:pt x="51" y="160"/>
                    </a:lnTo>
                    <a:lnTo>
                      <a:pt x="60" y="163"/>
                    </a:lnTo>
                    <a:lnTo>
                      <a:pt x="67" y="165"/>
                    </a:lnTo>
                    <a:lnTo>
                      <a:pt x="75" y="166"/>
                    </a:lnTo>
                    <a:lnTo>
                      <a:pt x="84" y="166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1" name="Freeform 60">
                <a:extLst>
                  <a:ext uri="{FF2B5EF4-FFF2-40B4-BE49-F238E27FC236}">
                    <a16:creationId xmlns:a16="http://schemas.microsoft.com/office/drawing/2014/main" xmlns="" id="{69F14AB7-22C0-47DE-8A5C-6EBAE1B3E9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5125" y="3536950"/>
                <a:ext cx="1495425" cy="1797050"/>
              </a:xfrm>
              <a:custGeom>
                <a:avLst/>
                <a:gdLst>
                  <a:gd name="T0" fmla="*/ 4258 w 6592"/>
                  <a:gd name="T1" fmla="*/ 73 h 7919"/>
                  <a:gd name="T2" fmla="*/ 4413 w 6592"/>
                  <a:gd name="T3" fmla="*/ 427 h 7919"/>
                  <a:gd name="T4" fmla="*/ 4584 w 6592"/>
                  <a:gd name="T5" fmla="*/ 793 h 7919"/>
                  <a:gd name="T6" fmla="*/ 4745 w 6592"/>
                  <a:gd name="T7" fmla="*/ 1118 h 7919"/>
                  <a:gd name="T8" fmla="*/ 4931 w 6592"/>
                  <a:gd name="T9" fmla="*/ 1478 h 7919"/>
                  <a:gd name="T10" fmla="*/ 5143 w 6592"/>
                  <a:gd name="T11" fmla="*/ 1862 h 7919"/>
                  <a:gd name="T12" fmla="*/ 5380 w 6592"/>
                  <a:gd name="T13" fmla="*/ 2260 h 7919"/>
                  <a:gd name="T14" fmla="*/ 5637 w 6592"/>
                  <a:gd name="T15" fmla="*/ 2664 h 7919"/>
                  <a:gd name="T16" fmla="*/ 5915 w 6592"/>
                  <a:gd name="T17" fmla="*/ 3065 h 7919"/>
                  <a:gd name="T18" fmla="*/ 6392 w 6592"/>
                  <a:gd name="T19" fmla="*/ 3909 h 7919"/>
                  <a:gd name="T20" fmla="*/ 6584 w 6592"/>
                  <a:gd name="T21" fmla="*/ 4702 h 7919"/>
                  <a:gd name="T22" fmla="*/ 6530 w 6592"/>
                  <a:gd name="T23" fmla="*/ 5433 h 7919"/>
                  <a:gd name="T24" fmla="*/ 6270 w 6592"/>
                  <a:gd name="T25" fmla="*/ 6090 h 7919"/>
                  <a:gd name="T26" fmla="*/ 5841 w 6592"/>
                  <a:gd name="T27" fmla="*/ 6664 h 7919"/>
                  <a:gd name="T28" fmla="*/ 5281 w 6592"/>
                  <a:gd name="T29" fmla="*/ 7142 h 7919"/>
                  <a:gd name="T30" fmla="*/ 4628 w 6592"/>
                  <a:gd name="T31" fmla="*/ 7516 h 7919"/>
                  <a:gd name="T32" fmla="*/ 3921 w 6592"/>
                  <a:gd name="T33" fmla="*/ 7774 h 7919"/>
                  <a:gd name="T34" fmla="*/ 3198 w 6592"/>
                  <a:gd name="T35" fmla="*/ 7905 h 7919"/>
                  <a:gd name="T36" fmla="*/ 2498 w 6592"/>
                  <a:gd name="T37" fmla="*/ 7899 h 7919"/>
                  <a:gd name="T38" fmla="*/ 1922 w 6592"/>
                  <a:gd name="T39" fmla="*/ 7769 h 7919"/>
                  <a:gd name="T40" fmla="*/ 1544 w 6592"/>
                  <a:gd name="T41" fmla="*/ 7577 h 7919"/>
                  <a:gd name="T42" fmla="*/ 1219 w 6592"/>
                  <a:gd name="T43" fmla="*/ 7313 h 7919"/>
                  <a:gd name="T44" fmla="*/ 944 w 6592"/>
                  <a:gd name="T45" fmla="*/ 6991 h 7919"/>
                  <a:gd name="T46" fmla="*/ 714 w 6592"/>
                  <a:gd name="T47" fmla="*/ 6624 h 7919"/>
                  <a:gd name="T48" fmla="*/ 524 w 6592"/>
                  <a:gd name="T49" fmla="*/ 6226 h 7919"/>
                  <a:gd name="T50" fmla="*/ 371 w 6592"/>
                  <a:gd name="T51" fmla="*/ 5809 h 7919"/>
                  <a:gd name="T52" fmla="*/ 247 w 6592"/>
                  <a:gd name="T53" fmla="*/ 5390 h 7919"/>
                  <a:gd name="T54" fmla="*/ 151 w 6592"/>
                  <a:gd name="T55" fmla="*/ 4980 h 7919"/>
                  <a:gd name="T56" fmla="*/ 79 w 6592"/>
                  <a:gd name="T57" fmla="*/ 4593 h 7919"/>
                  <a:gd name="T58" fmla="*/ 24 w 6592"/>
                  <a:gd name="T59" fmla="*/ 4243 h 7919"/>
                  <a:gd name="T60" fmla="*/ 1 w 6592"/>
                  <a:gd name="T61" fmla="*/ 3916 h 7919"/>
                  <a:gd name="T62" fmla="*/ 59 w 6592"/>
                  <a:gd name="T63" fmla="*/ 3532 h 7919"/>
                  <a:gd name="T64" fmla="*/ 189 w 6592"/>
                  <a:gd name="T65" fmla="*/ 3104 h 7919"/>
                  <a:gd name="T66" fmla="*/ 373 w 6592"/>
                  <a:gd name="T67" fmla="*/ 2652 h 7919"/>
                  <a:gd name="T68" fmla="*/ 598 w 6592"/>
                  <a:gd name="T69" fmla="*/ 2196 h 7919"/>
                  <a:gd name="T70" fmla="*/ 847 w 6592"/>
                  <a:gd name="T71" fmla="*/ 1755 h 7919"/>
                  <a:gd name="T72" fmla="*/ 1105 w 6592"/>
                  <a:gd name="T73" fmla="*/ 1347 h 7919"/>
                  <a:gd name="T74" fmla="*/ 1357 w 6592"/>
                  <a:gd name="T75" fmla="*/ 994 h 7919"/>
                  <a:gd name="T76" fmla="*/ 1587 w 6592"/>
                  <a:gd name="T77" fmla="*/ 715 h 7919"/>
                  <a:gd name="T78" fmla="*/ 1780 w 6592"/>
                  <a:gd name="T79" fmla="*/ 529 h 7919"/>
                  <a:gd name="T80" fmla="*/ 1918 w 6592"/>
                  <a:gd name="T81" fmla="*/ 455 h 7919"/>
                  <a:gd name="T82" fmla="*/ 2064 w 6592"/>
                  <a:gd name="T83" fmla="*/ 435 h 7919"/>
                  <a:gd name="T84" fmla="*/ 2442 w 6592"/>
                  <a:gd name="T85" fmla="*/ 368 h 7919"/>
                  <a:gd name="T86" fmla="*/ 3017 w 6592"/>
                  <a:gd name="T87" fmla="*/ 254 h 7919"/>
                  <a:gd name="T88" fmla="*/ 3598 w 6592"/>
                  <a:gd name="T89" fmla="*/ 134 h 7919"/>
                  <a:gd name="T90" fmla="*/ 4048 w 6592"/>
                  <a:gd name="T91" fmla="*/ 38 h 7919"/>
                  <a:gd name="T92" fmla="*/ 4227 w 6592"/>
                  <a:gd name="T93" fmla="*/ 0 h 7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592" h="7919">
                    <a:moveTo>
                      <a:pt x="4227" y="0"/>
                    </a:moveTo>
                    <a:lnTo>
                      <a:pt x="4235" y="19"/>
                    </a:lnTo>
                    <a:lnTo>
                      <a:pt x="4258" y="73"/>
                    </a:lnTo>
                    <a:lnTo>
                      <a:pt x="4296" y="162"/>
                    </a:lnTo>
                    <a:lnTo>
                      <a:pt x="4347" y="281"/>
                    </a:lnTo>
                    <a:lnTo>
                      <a:pt x="4413" y="427"/>
                    </a:lnTo>
                    <a:lnTo>
                      <a:pt x="4492" y="600"/>
                    </a:lnTo>
                    <a:lnTo>
                      <a:pt x="4536" y="693"/>
                    </a:lnTo>
                    <a:lnTo>
                      <a:pt x="4584" y="793"/>
                    </a:lnTo>
                    <a:lnTo>
                      <a:pt x="4634" y="897"/>
                    </a:lnTo>
                    <a:lnTo>
                      <a:pt x="4688" y="1005"/>
                    </a:lnTo>
                    <a:lnTo>
                      <a:pt x="4745" y="1118"/>
                    </a:lnTo>
                    <a:lnTo>
                      <a:pt x="4804" y="1234"/>
                    </a:lnTo>
                    <a:lnTo>
                      <a:pt x="4866" y="1354"/>
                    </a:lnTo>
                    <a:lnTo>
                      <a:pt x="4931" y="1478"/>
                    </a:lnTo>
                    <a:lnTo>
                      <a:pt x="5000" y="1603"/>
                    </a:lnTo>
                    <a:lnTo>
                      <a:pt x="5070" y="1731"/>
                    </a:lnTo>
                    <a:lnTo>
                      <a:pt x="5143" y="1862"/>
                    </a:lnTo>
                    <a:lnTo>
                      <a:pt x="5220" y="1993"/>
                    </a:lnTo>
                    <a:lnTo>
                      <a:pt x="5298" y="2126"/>
                    </a:lnTo>
                    <a:lnTo>
                      <a:pt x="5380" y="2260"/>
                    </a:lnTo>
                    <a:lnTo>
                      <a:pt x="5463" y="2395"/>
                    </a:lnTo>
                    <a:lnTo>
                      <a:pt x="5549" y="2530"/>
                    </a:lnTo>
                    <a:lnTo>
                      <a:pt x="5637" y="2664"/>
                    </a:lnTo>
                    <a:lnTo>
                      <a:pt x="5727" y="2799"/>
                    </a:lnTo>
                    <a:lnTo>
                      <a:pt x="5820" y="2932"/>
                    </a:lnTo>
                    <a:lnTo>
                      <a:pt x="5915" y="3065"/>
                    </a:lnTo>
                    <a:lnTo>
                      <a:pt x="6107" y="3351"/>
                    </a:lnTo>
                    <a:lnTo>
                      <a:pt x="6266" y="3633"/>
                    </a:lnTo>
                    <a:lnTo>
                      <a:pt x="6392" y="3909"/>
                    </a:lnTo>
                    <a:lnTo>
                      <a:pt x="6485" y="4180"/>
                    </a:lnTo>
                    <a:lnTo>
                      <a:pt x="6549" y="4444"/>
                    </a:lnTo>
                    <a:lnTo>
                      <a:pt x="6584" y="4702"/>
                    </a:lnTo>
                    <a:lnTo>
                      <a:pt x="6592" y="4953"/>
                    </a:lnTo>
                    <a:lnTo>
                      <a:pt x="6573" y="5197"/>
                    </a:lnTo>
                    <a:lnTo>
                      <a:pt x="6530" y="5433"/>
                    </a:lnTo>
                    <a:lnTo>
                      <a:pt x="6465" y="5660"/>
                    </a:lnTo>
                    <a:lnTo>
                      <a:pt x="6378" y="5879"/>
                    </a:lnTo>
                    <a:lnTo>
                      <a:pt x="6270" y="6090"/>
                    </a:lnTo>
                    <a:lnTo>
                      <a:pt x="6144" y="6291"/>
                    </a:lnTo>
                    <a:lnTo>
                      <a:pt x="6001" y="6482"/>
                    </a:lnTo>
                    <a:lnTo>
                      <a:pt x="5841" y="6664"/>
                    </a:lnTo>
                    <a:lnTo>
                      <a:pt x="5667" y="6834"/>
                    </a:lnTo>
                    <a:lnTo>
                      <a:pt x="5480" y="6994"/>
                    </a:lnTo>
                    <a:lnTo>
                      <a:pt x="5281" y="7142"/>
                    </a:lnTo>
                    <a:lnTo>
                      <a:pt x="5072" y="7280"/>
                    </a:lnTo>
                    <a:lnTo>
                      <a:pt x="4853" y="7404"/>
                    </a:lnTo>
                    <a:lnTo>
                      <a:pt x="4628" y="7516"/>
                    </a:lnTo>
                    <a:lnTo>
                      <a:pt x="4396" y="7616"/>
                    </a:lnTo>
                    <a:lnTo>
                      <a:pt x="4161" y="7701"/>
                    </a:lnTo>
                    <a:lnTo>
                      <a:pt x="3921" y="7774"/>
                    </a:lnTo>
                    <a:lnTo>
                      <a:pt x="3679" y="7833"/>
                    </a:lnTo>
                    <a:lnTo>
                      <a:pt x="3438" y="7877"/>
                    </a:lnTo>
                    <a:lnTo>
                      <a:pt x="3198" y="7905"/>
                    </a:lnTo>
                    <a:lnTo>
                      <a:pt x="2960" y="7919"/>
                    </a:lnTo>
                    <a:lnTo>
                      <a:pt x="2726" y="7918"/>
                    </a:lnTo>
                    <a:lnTo>
                      <a:pt x="2498" y="7899"/>
                    </a:lnTo>
                    <a:lnTo>
                      <a:pt x="2275" y="7865"/>
                    </a:lnTo>
                    <a:lnTo>
                      <a:pt x="2061" y="7814"/>
                    </a:lnTo>
                    <a:lnTo>
                      <a:pt x="1922" y="7769"/>
                    </a:lnTo>
                    <a:lnTo>
                      <a:pt x="1790" y="7713"/>
                    </a:lnTo>
                    <a:lnTo>
                      <a:pt x="1664" y="7649"/>
                    </a:lnTo>
                    <a:lnTo>
                      <a:pt x="1544" y="7577"/>
                    </a:lnTo>
                    <a:lnTo>
                      <a:pt x="1430" y="7496"/>
                    </a:lnTo>
                    <a:lnTo>
                      <a:pt x="1322" y="7408"/>
                    </a:lnTo>
                    <a:lnTo>
                      <a:pt x="1219" y="7313"/>
                    </a:lnTo>
                    <a:lnTo>
                      <a:pt x="1122" y="7211"/>
                    </a:lnTo>
                    <a:lnTo>
                      <a:pt x="1031" y="7104"/>
                    </a:lnTo>
                    <a:lnTo>
                      <a:pt x="944" y="6991"/>
                    </a:lnTo>
                    <a:lnTo>
                      <a:pt x="862" y="6872"/>
                    </a:lnTo>
                    <a:lnTo>
                      <a:pt x="787" y="6750"/>
                    </a:lnTo>
                    <a:lnTo>
                      <a:pt x="714" y="6624"/>
                    </a:lnTo>
                    <a:lnTo>
                      <a:pt x="647" y="6494"/>
                    </a:lnTo>
                    <a:lnTo>
                      <a:pt x="584" y="6361"/>
                    </a:lnTo>
                    <a:lnTo>
                      <a:pt x="524" y="6226"/>
                    </a:lnTo>
                    <a:lnTo>
                      <a:pt x="468" y="6088"/>
                    </a:lnTo>
                    <a:lnTo>
                      <a:pt x="417" y="5949"/>
                    </a:lnTo>
                    <a:lnTo>
                      <a:pt x="371" y="5809"/>
                    </a:lnTo>
                    <a:lnTo>
                      <a:pt x="326" y="5669"/>
                    </a:lnTo>
                    <a:lnTo>
                      <a:pt x="285" y="5530"/>
                    </a:lnTo>
                    <a:lnTo>
                      <a:pt x="247" y="5390"/>
                    </a:lnTo>
                    <a:lnTo>
                      <a:pt x="213" y="5251"/>
                    </a:lnTo>
                    <a:lnTo>
                      <a:pt x="181" y="5114"/>
                    </a:lnTo>
                    <a:lnTo>
                      <a:pt x="151" y="4980"/>
                    </a:lnTo>
                    <a:lnTo>
                      <a:pt x="126" y="4847"/>
                    </a:lnTo>
                    <a:lnTo>
                      <a:pt x="101" y="4718"/>
                    </a:lnTo>
                    <a:lnTo>
                      <a:pt x="79" y="4593"/>
                    </a:lnTo>
                    <a:lnTo>
                      <a:pt x="58" y="4471"/>
                    </a:lnTo>
                    <a:lnTo>
                      <a:pt x="41" y="4355"/>
                    </a:lnTo>
                    <a:lnTo>
                      <a:pt x="24" y="4243"/>
                    </a:lnTo>
                    <a:lnTo>
                      <a:pt x="9" y="4137"/>
                    </a:lnTo>
                    <a:lnTo>
                      <a:pt x="0" y="4030"/>
                    </a:lnTo>
                    <a:lnTo>
                      <a:pt x="1" y="3916"/>
                    </a:lnTo>
                    <a:lnTo>
                      <a:pt x="12" y="3793"/>
                    </a:lnTo>
                    <a:lnTo>
                      <a:pt x="31" y="3665"/>
                    </a:lnTo>
                    <a:lnTo>
                      <a:pt x="59" y="3532"/>
                    </a:lnTo>
                    <a:lnTo>
                      <a:pt x="96" y="3393"/>
                    </a:lnTo>
                    <a:lnTo>
                      <a:pt x="139" y="3251"/>
                    </a:lnTo>
                    <a:lnTo>
                      <a:pt x="189" y="3104"/>
                    </a:lnTo>
                    <a:lnTo>
                      <a:pt x="245" y="2955"/>
                    </a:lnTo>
                    <a:lnTo>
                      <a:pt x="306" y="2805"/>
                    </a:lnTo>
                    <a:lnTo>
                      <a:pt x="373" y="2652"/>
                    </a:lnTo>
                    <a:lnTo>
                      <a:pt x="444" y="2500"/>
                    </a:lnTo>
                    <a:lnTo>
                      <a:pt x="520" y="2347"/>
                    </a:lnTo>
                    <a:lnTo>
                      <a:pt x="598" y="2196"/>
                    </a:lnTo>
                    <a:lnTo>
                      <a:pt x="679" y="2046"/>
                    </a:lnTo>
                    <a:lnTo>
                      <a:pt x="762" y="1899"/>
                    </a:lnTo>
                    <a:lnTo>
                      <a:pt x="847" y="1755"/>
                    </a:lnTo>
                    <a:lnTo>
                      <a:pt x="933" y="1614"/>
                    </a:lnTo>
                    <a:lnTo>
                      <a:pt x="1020" y="1479"/>
                    </a:lnTo>
                    <a:lnTo>
                      <a:pt x="1105" y="1347"/>
                    </a:lnTo>
                    <a:lnTo>
                      <a:pt x="1191" y="1223"/>
                    </a:lnTo>
                    <a:lnTo>
                      <a:pt x="1275" y="1105"/>
                    </a:lnTo>
                    <a:lnTo>
                      <a:pt x="1357" y="994"/>
                    </a:lnTo>
                    <a:lnTo>
                      <a:pt x="1437" y="892"/>
                    </a:lnTo>
                    <a:lnTo>
                      <a:pt x="1514" y="799"/>
                    </a:lnTo>
                    <a:lnTo>
                      <a:pt x="1587" y="715"/>
                    </a:lnTo>
                    <a:lnTo>
                      <a:pt x="1656" y="642"/>
                    </a:lnTo>
                    <a:lnTo>
                      <a:pt x="1720" y="580"/>
                    </a:lnTo>
                    <a:lnTo>
                      <a:pt x="1780" y="529"/>
                    </a:lnTo>
                    <a:lnTo>
                      <a:pt x="1832" y="491"/>
                    </a:lnTo>
                    <a:lnTo>
                      <a:pt x="1879" y="466"/>
                    </a:lnTo>
                    <a:lnTo>
                      <a:pt x="1918" y="455"/>
                    </a:lnTo>
                    <a:lnTo>
                      <a:pt x="1959" y="451"/>
                    </a:lnTo>
                    <a:lnTo>
                      <a:pt x="2008" y="444"/>
                    </a:lnTo>
                    <a:lnTo>
                      <a:pt x="2064" y="435"/>
                    </a:lnTo>
                    <a:lnTo>
                      <a:pt x="2128" y="425"/>
                    </a:lnTo>
                    <a:lnTo>
                      <a:pt x="2275" y="399"/>
                    </a:lnTo>
                    <a:lnTo>
                      <a:pt x="2442" y="368"/>
                    </a:lnTo>
                    <a:lnTo>
                      <a:pt x="2625" y="333"/>
                    </a:lnTo>
                    <a:lnTo>
                      <a:pt x="2818" y="295"/>
                    </a:lnTo>
                    <a:lnTo>
                      <a:pt x="3017" y="254"/>
                    </a:lnTo>
                    <a:lnTo>
                      <a:pt x="3217" y="213"/>
                    </a:lnTo>
                    <a:lnTo>
                      <a:pt x="3413" y="172"/>
                    </a:lnTo>
                    <a:lnTo>
                      <a:pt x="3598" y="134"/>
                    </a:lnTo>
                    <a:lnTo>
                      <a:pt x="3769" y="98"/>
                    </a:lnTo>
                    <a:lnTo>
                      <a:pt x="3921" y="65"/>
                    </a:lnTo>
                    <a:lnTo>
                      <a:pt x="4048" y="38"/>
                    </a:lnTo>
                    <a:lnTo>
                      <a:pt x="4144" y="17"/>
                    </a:lnTo>
                    <a:lnTo>
                      <a:pt x="4206" y="5"/>
                    </a:lnTo>
                    <a:lnTo>
                      <a:pt x="4227" y="0"/>
                    </a:lnTo>
                    <a:close/>
                  </a:path>
                </a:pathLst>
              </a:custGeom>
              <a:solidFill>
                <a:srgbClr val="EE7F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2" name="Freeform 61">
                <a:extLst>
                  <a:ext uri="{FF2B5EF4-FFF2-40B4-BE49-F238E27FC236}">
                    <a16:creationId xmlns:a16="http://schemas.microsoft.com/office/drawing/2014/main" xmlns="" id="{5C18580C-E64B-4ACC-BDBD-2B1488A2B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5125" y="3556000"/>
                <a:ext cx="1303338" cy="1560513"/>
              </a:xfrm>
              <a:custGeom>
                <a:avLst/>
                <a:gdLst>
                  <a:gd name="T0" fmla="*/ 637 w 5748"/>
                  <a:gd name="T1" fmla="*/ 6396 h 6883"/>
                  <a:gd name="T2" fmla="*/ 528 w 5748"/>
                  <a:gd name="T3" fmla="*/ 6156 h 6883"/>
                  <a:gd name="T4" fmla="*/ 432 w 5748"/>
                  <a:gd name="T5" fmla="*/ 5911 h 6883"/>
                  <a:gd name="T6" fmla="*/ 347 w 5748"/>
                  <a:gd name="T7" fmla="*/ 5660 h 6883"/>
                  <a:gd name="T8" fmla="*/ 274 w 5748"/>
                  <a:gd name="T9" fmla="*/ 5410 h 6883"/>
                  <a:gd name="T10" fmla="*/ 211 w 5748"/>
                  <a:gd name="T11" fmla="*/ 5163 h 6883"/>
                  <a:gd name="T12" fmla="*/ 156 w 5748"/>
                  <a:gd name="T13" fmla="*/ 4920 h 6883"/>
                  <a:gd name="T14" fmla="*/ 109 w 5748"/>
                  <a:gd name="T15" fmla="*/ 4686 h 6883"/>
                  <a:gd name="T16" fmla="*/ 48 w 5748"/>
                  <a:gd name="T17" fmla="*/ 4320 h 6883"/>
                  <a:gd name="T18" fmla="*/ 0 w 5748"/>
                  <a:gd name="T19" fmla="*/ 3951 h 6883"/>
                  <a:gd name="T20" fmla="*/ 31 w 5748"/>
                  <a:gd name="T21" fmla="*/ 3586 h 6883"/>
                  <a:gd name="T22" fmla="*/ 139 w 5748"/>
                  <a:gd name="T23" fmla="*/ 3172 h 6883"/>
                  <a:gd name="T24" fmla="*/ 306 w 5748"/>
                  <a:gd name="T25" fmla="*/ 2726 h 6883"/>
                  <a:gd name="T26" fmla="*/ 520 w 5748"/>
                  <a:gd name="T27" fmla="*/ 2268 h 6883"/>
                  <a:gd name="T28" fmla="*/ 762 w 5748"/>
                  <a:gd name="T29" fmla="*/ 1820 h 6883"/>
                  <a:gd name="T30" fmla="*/ 1020 w 5748"/>
                  <a:gd name="T31" fmla="*/ 1400 h 6883"/>
                  <a:gd name="T32" fmla="*/ 1275 w 5748"/>
                  <a:gd name="T33" fmla="*/ 1026 h 6883"/>
                  <a:gd name="T34" fmla="*/ 1514 w 5748"/>
                  <a:gd name="T35" fmla="*/ 720 h 6883"/>
                  <a:gd name="T36" fmla="*/ 1720 w 5748"/>
                  <a:gd name="T37" fmla="*/ 501 h 6883"/>
                  <a:gd name="T38" fmla="*/ 1879 w 5748"/>
                  <a:gd name="T39" fmla="*/ 387 h 6883"/>
                  <a:gd name="T40" fmla="*/ 2058 w 5748"/>
                  <a:gd name="T41" fmla="*/ 358 h 6883"/>
                  <a:gd name="T42" fmla="*/ 2375 w 5748"/>
                  <a:gd name="T43" fmla="*/ 302 h 6883"/>
                  <a:gd name="T44" fmla="*/ 2776 w 5748"/>
                  <a:gd name="T45" fmla="*/ 224 h 6883"/>
                  <a:gd name="T46" fmla="*/ 3209 w 5748"/>
                  <a:gd name="T47" fmla="*/ 136 h 6883"/>
                  <a:gd name="T48" fmla="*/ 3621 w 5748"/>
                  <a:gd name="T49" fmla="*/ 50 h 6883"/>
                  <a:gd name="T50" fmla="*/ 3916 w 5748"/>
                  <a:gd name="T51" fmla="*/ 112 h 6883"/>
                  <a:gd name="T52" fmla="*/ 4101 w 5748"/>
                  <a:gd name="T53" fmla="*/ 467 h 6883"/>
                  <a:gd name="T54" fmla="*/ 4312 w 5748"/>
                  <a:gd name="T55" fmla="*/ 845 h 6883"/>
                  <a:gd name="T56" fmla="*/ 4544 w 5748"/>
                  <a:gd name="T57" fmla="*/ 1238 h 6883"/>
                  <a:gd name="T58" fmla="*/ 4798 w 5748"/>
                  <a:gd name="T59" fmla="*/ 1635 h 6883"/>
                  <a:gd name="T60" fmla="*/ 4978 w 5748"/>
                  <a:gd name="T61" fmla="*/ 1898 h 6883"/>
                  <a:gd name="T62" fmla="*/ 5263 w 5748"/>
                  <a:gd name="T63" fmla="*/ 2315 h 6883"/>
                  <a:gd name="T64" fmla="*/ 5641 w 5748"/>
                  <a:gd name="T65" fmla="*/ 3143 h 6883"/>
                  <a:gd name="T66" fmla="*/ 5748 w 5748"/>
                  <a:gd name="T67" fmla="*/ 3916 h 6883"/>
                  <a:gd name="T68" fmla="*/ 5621 w 5748"/>
                  <a:gd name="T69" fmla="*/ 4624 h 6883"/>
                  <a:gd name="T70" fmla="*/ 5301 w 5748"/>
                  <a:gd name="T71" fmla="*/ 5254 h 6883"/>
                  <a:gd name="T72" fmla="*/ 4823 w 5748"/>
                  <a:gd name="T73" fmla="*/ 5798 h 6883"/>
                  <a:gd name="T74" fmla="*/ 4228 w 5748"/>
                  <a:gd name="T75" fmla="*/ 6242 h 6883"/>
                  <a:gd name="T76" fmla="*/ 3552 w 5748"/>
                  <a:gd name="T77" fmla="*/ 6579 h 6883"/>
                  <a:gd name="T78" fmla="*/ 2837 w 5748"/>
                  <a:gd name="T79" fmla="*/ 6795 h 6883"/>
                  <a:gd name="T80" fmla="*/ 2116 w 5748"/>
                  <a:gd name="T81" fmla="*/ 6883 h 6883"/>
                  <a:gd name="T82" fmla="*/ 1431 w 5748"/>
                  <a:gd name="T83" fmla="*/ 6828 h 6883"/>
                  <a:gd name="T84" fmla="*/ 1149 w 5748"/>
                  <a:gd name="T85" fmla="*/ 6756 h 6883"/>
                  <a:gd name="T86" fmla="*/ 1051 w 5748"/>
                  <a:gd name="T87" fmla="*/ 6721 h 6883"/>
                  <a:gd name="T88" fmla="*/ 956 w 5748"/>
                  <a:gd name="T89" fmla="*/ 6680 h 6883"/>
                  <a:gd name="T90" fmla="*/ 864 w 5748"/>
                  <a:gd name="T91" fmla="*/ 6636 h 6883"/>
                  <a:gd name="T92" fmla="*/ 775 w 5748"/>
                  <a:gd name="T93" fmla="*/ 6586 h 6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748" h="6883">
                    <a:moveTo>
                      <a:pt x="718" y="6551"/>
                    </a:moveTo>
                    <a:lnTo>
                      <a:pt x="677" y="6474"/>
                    </a:lnTo>
                    <a:lnTo>
                      <a:pt x="637" y="6396"/>
                    </a:lnTo>
                    <a:lnTo>
                      <a:pt x="599" y="6317"/>
                    </a:lnTo>
                    <a:lnTo>
                      <a:pt x="563" y="6237"/>
                    </a:lnTo>
                    <a:lnTo>
                      <a:pt x="528" y="6156"/>
                    </a:lnTo>
                    <a:lnTo>
                      <a:pt x="495" y="6075"/>
                    </a:lnTo>
                    <a:lnTo>
                      <a:pt x="463" y="5992"/>
                    </a:lnTo>
                    <a:lnTo>
                      <a:pt x="432" y="5911"/>
                    </a:lnTo>
                    <a:lnTo>
                      <a:pt x="403" y="5827"/>
                    </a:lnTo>
                    <a:lnTo>
                      <a:pt x="374" y="5744"/>
                    </a:lnTo>
                    <a:lnTo>
                      <a:pt x="347" y="5660"/>
                    </a:lnTo>
                    <a:lnTo>
                      <a:pt x="322" y="5577"/>
                    </a:lnTo>
                    <a:lnTo>
                      <a:pt x="297" y="5494"/>
                    </a:lnTo>
                    <a:lnTo>
                      <a:pt x="274" y="5410"/>
                    </a:lnTo>
                    <a:lnTo>
                      <a:pt x="252" y="5327"/>
                    </a:lnTo>
                    <a:lnTo>
                      <a:pt x="231" y="5244"/>
                    </a:lnTo>
                    <a:lnTo>
                      <a:pt x="211" y="5163"/>
                    </a:lnTo>
                    <a:lnTo>
                      <a:pt x="191" y="5080"/>
                    </a:lnTo>
                    <a:lnTo>
                      <a:pt x="174" y="5000"/>
                    </a:lnTo>
                    <a:lnTo>
                      <a:pt x="156" y="4920"/>
                    </a:lnTo>
                    <a:lnTo>
                      <a:pt x="140" y="4840"/>
                    </a:lnTo>
                    <a:lnTo>
                      <a:pt x="125" y="4762"/>
                    </a:lnTo>
                    <a:lnTo>
                      <a:pt x="109" y="4686"/>
                    </a:lnTo>
                    <a:lnTo>
                      <a:pt x="96" y="4609"/>
                    </a:lnTo>
                    <a:lnTo>
                      <a:pt x="70" y="4462"/>
                    </a:lnTo>
                    <a:lnTo>
                      <a:pt x="48" y="4320"/>
                    </a:lnTo>
                    <a:lnTo>
                      <a:pt x="27" y="4185"/>
                    </a:lnTo>
                    <a:lnTo>
                      <a:pt x="9" y="4058"/>
                    </a:lnTo>
                    <a:lnTo>
                      <a:pt x="0" y="3951"/>
                    </a:lnTo>
                    <a:lnTo>
                      <a:pt x="1" y="3837"/>
                    </a:lnTo>
                    <a:lnTo>
                      <a:pt x="12" y="3714"/>
                    </a:lnTo>
                    <a:lnTo>
                      <a:pt x="31" y="3586"/>
                    </a:lnTo>
                    <a:lnTo>
                      <a:pt x="59" y="3453"/>
                    </a:lnTo>
                    <a:lnTo>
                      <a:pt x="96" y="3314"/>
                    </a:lnTo>
                    <a:lnTo>
                      <a:pt x="139" y="3172"/>
                    </a:lnTo>
                    <a:lnTo>
                      <a:pt x="189" y="3025"/>
                    </a:lnTo>
                    <a:lnTo>
                      <a:pt x="245" y="2876"/>
                    </a:lnTo>
                    <a:lnTo>
                      <a:pt x="306" y="2726"/>
                    </a:lnTo>
                    <a:lnTo>
                      <a:pt x="373" y="2573"/>
                    </a:lnTo>
                    <a:lnTo>
                      <a:pt x="444" y="2421"/>
                    </a:lnTo>
                    <a:lnTo>
                      <a:pt x="520" y="2268"/>
                    </a:lnTo>
                    <a:lnTo>
                      <a:pt x="598" y="2117"/>
                    </a:lnTo>
                    <a:lnTo>
                      <a:pt x="679" y="1967"/>
                    </a:lnTo>
                    <a:lnTo>
                      <a:pt x="762" y="1820"/>
                    </a:lnTo>
                    <a:lnTo>
                      <a:pt x="847" y="1676"/>
                    </a:lnTo>
                    <a:lnTo>
                      <a:pt x="933" y="1535"/>
                    </a:lnTo>
                    <a:lnTo>
                      <a:pt x="1020" y="1400"/>
                    </a:lnTo>
                    <a:lnTo>
                      <a:pt x="1105" y="1268"/>
                    </a:lnTo>
                    <a:lnTo>
                      <a:pt x="1191" y="1144"/>
                    </a:lnTo>
                    <a:lnTo>
                      <a:pt x="1275" y="1026"/>
                    </a:lnTo>
                    <a:lnTo>
                      <a:pt x="1357" y="915"/>
                    </a:lnTo>
                    <a:lnTo>
                      <a:pt x="1437" y="813"/>
                    </a:lnTo>
                    <a:lnTo>
                      <a:pt x="1514" y="720"/>
                    </a:lnTo>
                    <a:lnTo>
                      <a:pt x="1587" y="636"/>
                    </a:lnTo>
                    <a:lnTo>
                      <a:pt x="1656" y="563"/>
                    </a:lnTo>
                    <a:lnTo>
                      <a:pt x="1720" y="501"/>
                    </a:lnTo>
                    <a:lnTo>
                      <a:pt x="1780" y="450"/>
                    </a:lnTo>
                    <a:lnTo>
                      <a:pt x="1832" y="412"/>
                    </a:lnTo>
                    <a:lnTo>
                      <a:pt x="1879" y="387"/>
                    </a:lnTo>
                    <a:lnTo>
                      <a:pt x="1918" y="376"/>
                    </a:lnTo>
                    <a:lnTo>
                      <a:pt x="1980" y="369"/>
                    </a:lnTo>
                    <a:lnTo>
                      <a:pt x="2058" y="358"/>
                    </a:lnTo>
                    <a:lnTo>
                      <a:pt x="2151" y="342"/>
                    </a:lnTo>
                    <a:lnTo>
                      <a:pt x="2258" y="323"/>
                    </a:lnTo>
                    <a:lnTo>
                      <a:pt x="2375" y="302"/>
                    </a:lnTo>
                    <a:lnTo>
                      <a:pt x="2502" y="277"/>
                    </a:lnTo>
                    <a:lnTo>
                      <a:pt x="2636" y="252"/>
                    </a:lnTo>
                    <a:lnTo>
                      <a:pt x="2776" y="224"/>
                    </a:lnTo>
                    <a:lnTo>
                      <a:pt x="2920" y="195"/>
                    </a:lnTo>
                    <a:lnTo>
                      <a:pt x="3064" y="165"/>
                    </a:lnTo>
                    <a:lnTo>
                      <a:pt x="3209" y="136"/>
                    </a:lnTo>
                    <a:lnTo>
                      <a:pt x="3351" y="106"/>
                    </a:lnTo>
                    <a:lnTo>
                      <a:pt x="3489" y="78"/>
                    </a:lnTo>
                    <a:lnTo>
                      <a:pt x="3621" y="50"/>
                    </a:lnTo>
                    <a:lnTo>
                      <a:pt x="3746" y="23"/>
                    </a:lnTo>
                    <a:lnTo>
                      <a:pt x="3859" y="0"/>
                    </a:lnTo>
                    <a:lnTo>
                      <a:pt x="3916" y="112"/>
                    </a:lnTo>
                    <a:lnTo>
                      <a:pt x="3975" y="227"/>
                    </a:lnTo>
                    <a:lnTo>
                      <a:pt x="4037" y="345"/>
                    </a:lnTo>
                    <a:lnTo>
                      <a:pt x="4101" y="467"/>
                    </a:lnTo>
                    <a:lnTo>
                      <a:pt x="4169" y="590"/>
                    </a:lnTo>
                    <a:lnTo>
                      <a:pt x="4239" y="717"/>
                    </a:lnTo>
                    <a:lnTo>
                      <a:pt x="4312" y="845"/>
                    </a:lnTo>
                    <a:lnTo>
                      <a:pt x="4387" y="975"/>
                    </a:lnTo>
                    <a:lnTo>
                      <a:pt x="4464" y="1105"/>
                    </a:lnTo>
                    <a:lnTo>
                      <a:pt x="4544" y="1238"/>
                    </a:lnTo>
                    <a:lnTo>
                      <a:pt x="4627" y="1369"/>
                    </a:lnTo>
                    <a:lnTo>
                      <a:pt x="4711" y="1502"/>
                    </a:lnTo>
                    <a:lnTo>
                      <a:pt x="4798" y="1635"/>
                    </a:lnTo>
                    <a:lnTo>
                      <a:pt x="4887" y="1767"/>
                    </a:lnTo>
                    <a:lnTo>
                      <a:pt x="4932" y="1833"/>
                    </a:lnTo>
                    <a:lnTo>
                      <a:pt x="4978" y="1898"/>
                    </a:lnTo>
                    <a:lnTo>
                      <a:pt x="5024" y="1963"/>
                    </a:lnTo>
                    <a:lnTo>
                      <a:pt x="5071" y="2027"/>
                    </a:lnTo>
                    <a:lnTo>
                      <a:pt x="5263" y="2315"/>
                    </a:lnTo>
                    <a:lnTo>
                      <a:pt x="5422" y="2596"/>
                    </a:lnTo>
                    <a:lnTo>
                      <a:pt x="5548" y="2873"/>
                    </a:lnTo>
                    <a:lnTo>
                      <a:pt x="5641" y="3143"/>
                    </a:lnTo>
                    <a:lnTo>
                      <a:pt x="5705" y="3407"/>
                    </a:lnTo>
                    <a:lnTo>
                      <a:pt x="5740" y="3666"/>
                    </a:lnTo>
                    <a:lnTo>
                      <a:pt x="5748" y="3916"/>
                    </a:lnTo>
                    <a:lnTo>
                      <a:pt x="5730" y="4159"/>
                    </a:lnTo>
                    <a:lnTo>
                      <a:pt x="5686" y="4396"/>
                    </a:lnTo>
                    <a:lnTo>
                      <a:pt x="5621" y="4624"/>
                    </a:lnTo>
                    <a:lnTo>
                      <a:pt x="5534" y="4843"/>
                    </a:lnTo>
                    <a:lnTo>
                      <a:pt x="5427" y="5052"/>
                    </a:lnTo>
                    <a:lnTo>
                      <a:pt x="5301" y="5254"/>
                    </a:lnTo>
                    <a:lnTo>
                      <a:pt x="5157" y="5445"/>
                    </a:lnTo>
                    <a:lnTo>
                      <a:pt x="4998" y="5626"/>
                    </a:lnTo>
                    <a:lnTo>
                      <a:pt x="4823" y="5798"/>
                    </a:lnTo>
                    <a:lnTo>
                      <a:pt x="4636" y="5957"/>
                    </a:lnTo>
                    <a:lnTo>
                      <a:pt x="4437" y="6105"/>
                    </a:lnTo>
                    <a:lnTo>
                      <a:pt x="4228" y="6242"/>
                    </a:lnTo>
                    <a:lnTo>
                      <a:pt x="4010" y="6367"/>
                    </a:lnTo>
                    <a:lnTo>
                      <a:pt x="3784" y="6480"/>
                    </a:lnTo>
                    <a:lnTo>
                      <a:pt x="3552" y="6579"/>
                    </a:lnTo>
                    <a:lnTo>
                      <a:pt x="3317" y="6665"/>
                    </a:lnTo>
                    <a:lnTo>
                      <a:pt x="3077" y="6737"/>
                    </a:lnTo>
                    <a:lnTo>
                      <a:pt x="2837" y="6795"/>
                    </a:lnTo>
                    <a:lnTo>
                      <a:pt x="2594" y="6840"/>
                    </a:lnTo>
                    <a:lnTo>
                      <a:pt x="2354" y="6869"/>
                    </a:lnTo>
                    <a:lnTo>
                      <a:pt x="2116" y="6883"/>
                    </a:lnTo>
                    <a:lnTo>
                      <a:pt x="1882" y="6880"/>
                    </a:lnTo>
                    <a:lnTo>
                      <a:pt x="1654" y="6863"/>
                    </a:lnTo>
                    <a:lnTo>
                      <a:pt x="1431" y="6828"/>
                    </a:lnTo>
                    <a:lnTo>
                      <a:pt x="1217" y="6777"/>
                    </a:lnTo>
                    <a:lnTo>
                      <a:pt x="1183" y="6767"/>
                    </a:lnTo>
                    <a:lnTo>
                      <a:pt x="1149" y="6756"/>
                    </a:lnTo>
                    <a:lnTo>
                      <a:pt x="1116" y="6745"/>
                    </a:lnTo>
                    <a:lnTo>
                      <a:pt x="1084" y="6734"/>
                    </a:lnTo>
                    <a:lnTo>
                      <a:pt x="1051" y="6721"/>
                    </a:lnTo>
                    <a:lnTo>
                      <a:pt x="1019" y="6708"/>
                    </a:lnTo>
                    <a:lnTo>
                      <a:pt x="987" y="6694"/>
                    </a:lnTo>
                    <a:lnTo>
                      <a:pt x="956" y="6680"/>
                    </a:lnTo>
                    <a:lnTo>
                      <a:pt x="924" y="6666"/>
                    </a:lnTo>
                    <a:lnTo>
                      <a:pt x="894" y="6651"/>
                    </a:lnTo>
                    <a:lnTo>
                      <a:pt x="864" y="6636"/>
                    </a:lnTo>
                    <a:lnTo>
                      <a:pt x="833" y="6620"/>
                    </a:lnTo>
                    <a:lnTo>
                      <a:pt x="804" y="6603"/>
                    </a:lnTo>
                    <a:lnTo>
                      <a:pt x="775" y="6586"/>
                    </a:lnTo>
                    <a:lnTo>
                      <a:pt x="746" y="6568"/>
                    </a:lnTo>
                    <a:lnTo>
                      <a:pt x="718" y="6551"/>
                    </a:lnTo>
                    <a:close/>
                  </a:path>
                </a:pathLst>
              </a:custGeom>
              <a:solidFill>
                <a:srgbClr val="EF8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3" name="Freeform 62">
                <a:extLst>
                  <a:ext uri="{FF2B5EF4-FFF2-40B4-BE49-F238E27FC236}">
                    <a16:creationId xmlns:a16="http://schemas.microsoft.com/office/drawing/2014/main" xmlns="" id="{A940FC9C-8FCB-4623-A985-A1A56467E4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5775" y="2697163"/>
                <a:ext cx="1403350" cy="769938"/>
              </a:xfrm>
              <a:custGeom>
                <a:avLst/>
                <a:gdLst>
                  <a:gd name="T0" fmla="*/ 6178 w 6186"/>
                  <a:gd name="T1" fmla="*/ 1391 h 3389"/>
                  <a:gd name="T2" fmla="*/ 6186 w 6186"/>
                  <a:gd name="T3" fmla="*/ 1263 h 3389"/>
                  <a:gd name="T4" fmla="*/ 6171 w 6186"/>
                  <a:gd name="T5" fmla="*/ 1116 h 3389"/>
                  <a:gd name="T6" fmla="*/ 6124 w 6186"/>
                  <a:gd name="T7" fmla="*/ 963 h 3389"/>
                  <a:gd name="T8" fmla="*/ 6035 w 6186"/>
                  <a:gd name="T9" fmla="*/ 812 h 3389"/>
                  <a:gd name="T10" fmla="*/ 5897 w 6186"/>
                  <a:gd name="T11" fmla="*/ 675 h 3389"/>
                  <a:gd name="T12" fmla="*/ 5707 w 6186"/>
                  <a:gd name="T13" fmla="*/ 563 h 3389"/>
                  <a:gd name="T14" fmla="*/ 5530 w 6186"/>
                  <a:gd name="T15" fmla="*/ 487 h 3389"/>
                  <a:gd name="T16" fmla="*/ 5383 w 6186"/>
                  <a:gd name="T17" fmla="*/ 443 h 3389"/>
                  <a:gd name="T18" fmla="*/ 5248 w 6186"/>
                  <a:gd name="T19" fmla="*/ 422 h 3389"/>
                  <a:gd name="T20" fmla="*/ 5117 w 6186"/>
                  <a:gd name="T21" fmla="*/ 425 h 3389"/>
                  <a:gd name="T22" fmla="*/ 4852 w 6186"/>
                  <a:gd name="T23" fmla="*/ 219 h 3389"/>
                  <a:gd name="T24" fmla="*/ 4275 w 6186"/>
                  <a:gd name="T25" fmla="*/ 66 h 3389"/>
                  <a:gd name="T26" fmla="*/ 3504 w 6186"/>
                  <a:gd name="T27" fmla="*/ 0 h 3389"/>
                  <a:gd name="T28" fmla="*/ 2653 w 6186"/>
                  <a:gd name="T29" fmla="*/ 62 h 3389"/>
                  <a:gd name="T30" fmla="*/ 1839 w 6186"/>
                  <a:gd name="T31" fmla="*/ 285 h 3389"/>
                  <a:gd name="T32" fmla="*/ 1181 w 6186"/>
                  <a:gd name="T33" fmla="*/ 704 h 3389"/>
                  <a:gd name="T34" fmla="*/ 810 w 6186"/>
                  <a:gd name="T35" fmla="*/ 1215 h 3389"/>
                  <a:gd name="T36" fmla="*/ 600 w 6186"/>
                  <a:gd name="T37" fmla="*/ 1631 h 3389"/>
                  <a:gd name="T38" fmla="*/ 472 w 6186"/>
                  <a:gd name="T39" fmla="*/ 1990 h 3389"/>
                  <a:gd name="T40" fmla="*/ 401 w 6186"/>
                  <a:gd name="T41" fmla="*/ 2297 h 3389"/>
                  <a:gd name="T42" fmla="*/ 343 w 6186"/>
                  <a:gd name="T43" fmla="*/ 2648 h 3389"/>
                  <a:gd name="T44" fmla="*/ 296 w 6186"/>
                  <a:gd name="T45" fmla="*/ 2851 h 3389"/>
                  <a:gd name="T46" fmla="*/ 182 w 6186"/>
                  <a:gd name="T47" fmla="*/ 3099 h 3389"/>
                  <a:gd name="T48" fmla="*/ 58 w 6186"/>
                  <a:gd name="T49" fmla="*/ 3289 h 3389"/>
                  <a:gd name="T50" fmla="*/ 0 w 6186"/>
                  <a:gd name="T51" fmla="*/ 3377 h 3389"/>
                  <a:gd name="T52" fmla="*/ 14 w 6186"/>
                  <a:gd name="T53" fmla="*/ 3388 h 3389"/>
                  <a:gd name="T54" fmla="*/ 122 w 6186"/>
                  <a:gd name="T55" fmla="*/ 3377 h 3389"/>
                  <a:gd name="T56" fmla="*/ 333 w 6186"/>
                  <a:gd name="T57" fmla="*/ 3317 h 3389"/>
                  <a:gd name="T58" fmla="*/ 657 w 6186"/>
                  <a:gd name="T59" fmla="*/ 3183 h 3389"/>
                  <a:gd name="T60" fmla="*/ 885 w 6186"/>
                  <a:gd name="T61" fmla="*/ 3064 h 3389"/>
                  <a:gd name="T62" fmla="*/ 1029 w 6186"/>
                  <a:gd name="T63" fmla="*/ 2964 h 3389"/>
                  <a:gd name="T64" fmla="*/ 1135 w 6186"/>
                  <a:gd name="T65" fmla="*/ 2868 h 3389"/>
                  <a:gd name="T66" fmla="*/ 1237 w 6186"/>
                  <a:gd name="T67" fmla="*/ 2745 h 3389"/>
                  <a:gd name="T68" fmla="*/ 1277 w 6186"/>
                  <a:gd name="T69" fmla="*/ 2710 h 3389"/>
                  <a:gd name="T70" fmla="*/ 1308 w 6186"/>
                  <a:gd name="T71" fmla="*/ 2828 h 3389"/>
                  <a:gd name="T72" fmla="*/ 1385 w 6186"/>
                  <a:gd name="T73" fmla="*/ 3016 h 3389"/>
                  <a:gd name="T74" fmla="*/ 1476 w 6186"/>
                  <a:gd name="T75" fmla="*/ 3172 h 3389"/>
                  <a:gd name="T76" fmla="*/ 1544 w 6186"/>
                  <a:gd name="T77" fmla="*/ 3249 h 3389"/>
                  <a:gd name="T78" fmla="*/ 1607 w 6186"/>
                  <a:gd name="T79" fmla="*/ 3296 h 3389"/>
                  <a:gd name="T80" fmla="*/ 1682 w 6186"/>
                  <a:gd name="T81" fmla="*/ 3322 h 3389"/>
                  <a:gd name="T82" fmla="*/ 1745 w 6186"/>
                  <a:gd name="T83" fmla="*/ 3319 h 3389"/>
                  <a:gd name="T84" fmla="*/ 1943 w 6186"/>
                  <a:gd name="T85" fmla="*/ 3166 h 3389"/>
                  <a:gd name="T86" fmla="*/ 2186 w 6186"/>
                  <a:gd name="T87" fmla="*/ 3007 h 3389"/>
                  <a:gd name="T88" fmla="*/ 2552 w 6186"/>
                  <a:gd name="T89" fmla="*/ 2790 h 3389"/>
                  <a:gd name="T90" fmla="*/ 3062 w 6186"/>
                  <a:gd name="T91" fmla="*/ 2518 h 3389"/>
                  <a:gd name="T92" fmla="*/ 3734 w 6186"/>
                  <a:gd name="T93" fmla="*/ 2187 h 3389"/>
                  <a:gd name="T94" fmla="*/ 4436 w 6186"/>
                  <a:gd name="T95" fmla="*/ 1884 h 3389"/>
                  <a:gd name="T96" fmla="*/ 5016 w 6186"/>
                  <a:gd name="T97" fmla="*/ 1682 h 3389"/>
                  <a:gd name="T98" fmla="*/ 5479 w 6186"/>
                  <a:gd name="T99" fmla="*/ 1560 h 3389"/>
                  <a:gd name="T100" fmla="*/ 5822 w 6186"/>
                  <a:gd name="T101" fmla="*/ 1498 h 3389"/>
                  <a:gd name="T102" fmla="*/ 6077 w 6186"/>
                  <a:gd name="T103" fmla="*/ 1473 h 3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186" h="3389">
                    <a:moveTo>
                      <a:pt x="6162" y="1473"/>
                    </a:moveTo>
                    <a:lnTo>
                      <a:pt x="6167" y="1455"/>
                    </a:lnTo>
                    <a:lnTo>
                      <a:pt x="6171" y="1435"/>
                    </a:lnTo>
                    <a:lnTo>
                      <a:pt x="6175" y="1414"/>
                    </a:lnTo>
                    <a:lnTo>
                      <a:pt x="6178" y="1391"/>
                    </a:lnTo>
                    <a:lnTo>
                      <a:pt x="6182" y="1367"/>
                    </a:lnTo>
                    <a:lnTo>
                      <a:pt x="6184" y="1343"/>
                    </a:lnTo>
                    <a:lnTo>
                      <a:pt x="6185" y="1316"/>
                    </a:lnTo>
                    <a:lnTo>
                      <a:pt x="6186" y="1291"/>
                    </a:lnTo>
                    <a:lnTo>
                      <a:pt x="6186" y="1263"/>
                    </a:lnTo>
                    <a:lnTo>
                      <a:pt x="6185" y="1235"/>
                    </a:lnTo>
                    <a:lnTo>
                      <a:pt x="6183" y="1206"/>
                    </a:lnTo>
                    <a:lnTo>
                      <a:pt x="6181" y="1176"/>
                    </a:lnTo>
                    <a:lnTo>
                      <a:pt x="6176" y="1146"/>
                    </a:lnTo>
                    <a:lnTo>
                      <a:pt x="6171" y="1116"/>
                    </a:lnTo>
                    <a:lnTo>
                      <a:pt x="6164" y="1086"/>
                    </a:lnTo>
                    <a:lnTo>
                      <a:pt x="6156" y="1055"/>
                    </a:lnTo>
                    <a:lnTo>
                      <a:pt x="6147" y="1025"/>
                    </a:lnTo>
                    <a:lnTo>
                      <a:pt x="6136" y="994"/>
                    </a:lnTo>
                    <a:lnTo>
                      <a:pt x="6124" y="963"/>
                    </a:lnTo>
                    <a:lnTo>
                      <a:pt x="6110" y="932"/>
                    </a:lnTo>
                    <a:lnTo>
                      <a:pt x="6093" y="902"/>
                    </a:lnTo>
                    <a:lnTo>
                      <a:pt x="6076" y="871"/>
                    </a:lnTo>
                    <a:lnTo>
                      <a:pt x="6057" y="841"/>
                    </a:lnTo>
                    <a:lnTo>
                      <a:pt x="6035" y="812"/>
                    </a:lnTo>
                    <a:lnTo>
                      <a:pt x="6012" y="783"/>
                    </a:lnTo>
                    <a:lnTo>
                      <a:pt x="5987" y="755"/>
                    </a:lnTo>
                    <a:lnTo>
                      <a:pt x="5959" y="728"/>
                    </a:lnTo>
                    <a:lnTo>
                      <a:pt x="5929" y="701"/>
                    </a:lnTo>
                    <a:lnTo>
                      <a:pt x="5897" y="675"/>
                    </a:lnTo>
                    <a:lnTo>
                      <a:pt x="5862" y="650"/>
                    </a:lnTo>
                    <a:lnTo>
                      <a:pt x="5825" y="626"/>
                    </a:lnTo>
                    <a:lnTo>
                      <a:pt x="5787" y="604"/>
                    </a:lnTo>
                    <a:lnTo>
                      <a:pt x="5746" y="583"/>
                    </a:lnTo>
                    <a:lnTo>
                      <a:pt x="5707" y="563"/>
                    </a:lnTo>
                    <a:lnTo>
                      <a:pt x="5669" y="544"/>
                    </a:lnTo>
                    <a:lnTo>
                      <a:pt x="5633" y="528"/>
                    </a:lnTo>
                    <a:lnTo>
                      <a:pt x="5597" y="513"/>
                    </a:lnTo>
                    <a:lnTo>
                      <a:pt x="5563" y="499"/>
                    </a:lnTo>
                    <a:lnTo>
                      <a:pt x="5530" y="487"/>
                    </a:lnTo>
                    <a:lnTo>
                      <a:pt x="5498" y="475"/>
                    </a:lnTo>
                    <a:lnTo>
                      <a:pt x="5467" y="466"/>
                    </a:lnTo>
                    <a:lnTo>
                      <a:pt x="5438" y="458"/>
                    </a:lnTo>
                    <a:lnTo>
                      <a:pt x="5410" y="450"/>
                    </a:lnTo>
                    <a:lnTo>
                      <a:pt x="5383" y="443"/>
                    </a:lnTo>
                    <a:lnTo>
                      <a:pt x="5358" y="438"/>
                    </a:lnTo>
                    <a:lnTo>
                      <a:pt x="5333" y="434"/>
                    </a:lnTo>
                    <a:lnTo>
                      <a:pt x="5310" y="429"/>
                    </a:lnTo>
                    <a:lnTo>
                      <a:pt x="5288" y="425"/>
                    </a:lnTo>
                    <a:lnTo>
                      <a:pt x="5248" y="422"/>
                    </a:lnTo>
                    <a:lnTo>
                      <a:pt x="5213" y="420"/>
                    </a:lnTo>
                    <a:lnTo>
                      <a:pt x="5184" y="420"/>
                    </a:lnTo>
                    <a:lnTo>
                      <a:pt x="5160" y="421"/>
                    </a:lnTo>
                    <a:lnTo>
                      <a:pt x="5127" y="423"/>
                    </a:lnTo>
                    <a:lnTo>
                      <a:pt x="5117" y="425"/>
                    </a:lnTo>
                    <a:lnTo>
                      <a:pt x="5094" y="382"/>
                    </a:lnTo>
                    <a:lnTo>
                      <a:pt x="5056" y="339"/>
                    </a:lnTo>
                    <a:lnTo>
                      <a:pt x="5001" y="297"/>
                    </a:lnTo>
                    <a:lnTo>
                      <a:pt x="4934" y="257"/>
                    </a:lnTo>
                    <a:lnTo>
                      <a:pt x="4852" y="219"/>
                    </a:lnTo>
                    <a:lnTo>
                      <a:pt x="4758" y="183"/>
                    </a:lnTo>
                    <a:lnTo>
                      <a:pt x="4652" y="149"/>
                    </a:lnTo>
                    <a:lnTo>
                      <a:pt x="4536" y="118"/>
                    </a:lnTo>
                    <a:lnTo>
                      <a:pt x="4410" y="90"/>
                    </a:lnTo>
                    <a:lnTo>
                      <a:pt x="4275" y="66"/>
                    </a:lnTo>
                    <a:lnTo>
                      <a:pt x="4133" y="44"/>
                    </a:lnTo>
                    <a:lnTo>
                      <a:pt x="3984" y="27"/>
                    </a:lnTo>
                    <a:lnTo>
                      <a:pt x="3828" y="13"/>
                    </a:lnTo>
                    <a:lnTo>
                      <a:pt x="3668" y="5"/>
                    </a:lnTo>
                    <a:lnTo>
                      <a:pt x="3504" y="0"/>
                    </a:lnTo>
                    <a:lnTo>
                      <a:pt x="3336" y="2"/>
                    </a:lnTo>
                    <a:lnTo>
                      <a:pt x="3167" y="9"/>
                    </a:lnTo>
                    <a:lnTo>
                      <a:pt x="2995" y="20"/>
                    </a:lnTo>
                    <a:lnTo>
                      <a:pt x="2824" y="38"/>
                    </a:lnTo>
                    <a:lnTo>
                      <a:pt x="2653" y="62"/>
                    </a:lnTo>
                    <a:lnTo>
                      <a:pt x="2484" y="92"/>
                    </a:lnTo>
                    <a:lnTo>
                      <a:pt x="2317" y="130"/>
                    </a:lnTo>
                    <a:lnTo>
                      <a:pt x="2153" y="174"/>
                    </a:lnTo>
                    <a:lnTo>
                      <a:pt x="1994" y="225"/>
                    </a:lnTo>
                    <a:lnTo>
                      <a:pt x="1839" y="285"/>
                    </a:lnTo>
                    <a:lnTo>
                      <a:pt x="1692" y="351"/>
                    </a:lnTo>
                    <a:lnTo>
                      <a:pt x="1551" y="427"/>
                    </a:lnTo>
                    <a:lnTo>
                      <a:pt x="1418" y="510"/>
                    </a:lnTo>
                    <a:lnTo>
                      <a:pt x="1295" y="602"/>
                    </a:lnTo>
                    <a:lnTo>
                      <a:pt x="1181" y="704"/>
                    </a:lnTo>
                    <a:lnTo>
                      <a:pt x="1077" y="815"/>
                    </a:lnTo>
                    <a:lnTo>
                      <a:pt x="986" y="935"/>
                    </a:lnTo>
                    <a:lnTo>
                      <a:pt x="922" y="1031"/>
                    </a:lnTo>
                    <a:lnTo>
                      <a:pt x="864" y="1124"/>
                    </a:lnTo>
                    <a:lnTo>
                      <a:pt x="810" y="1215"/>
                    </a:lnTo>
                    <a:lnTo>
                      <a:pt x="760" y="1303"/>
                    </a:lnTo>
                    <a:lnTo>
                      <a:pt x="714" y="1388"/>
                    </a:lnTo>
                    <a:lnTo>
                      <a:pt x="673" y="1472"/>
                    </a:lnTo>
                    <a:lnTo>
                      <a:pt x="634" y="1553"/>
                    </a:lnTo>
                    <a:lnTo>
                      <a:pt x="600" y="1631"/>
                    </a:lnTo>
                    <a:lnTo>
                      <a:pt x="569" y="1707"/>
                    </a:lnTo>
                    <a:lnTo>
                      <a:pt x="541" y="1781"/>
                    </a:lnTo>
                    <a:lnTo>
                      <a:pt x="515" y="1853"/>
                    </a:lnTo>
                    <a:lnTo>
                      <a:pt x="493" y="1923"/>
                    </a:lnTo>
                    <a:lnTo>
                      <a:pt x="472" y="1990"/>
                    </a:lnTo>
                    <a:lnTo>
                      <a:pt x="455" y="2056"/>
                    </a:lnTo>
                    <a:lnTo>
                      <a:pt x="438" y="2118"/>
                    </a:lnTo>
                    <a:lnTo>
                      <a:pt x="424" y="2180"/>
                    </a:lnTo>
                    <a:lnTo>
                      <a:pt x="411" y="2240"/>
                    </a:lnTo>
                    <a:lnTo>
                      <a:pt x="401" y="2297"/>
                    </a:lnTo>
                    <a:lnTo>
                      <a:pt x="390" y="2352"/>
                    </a:lnTo>
                    <a:lnTo>
                      <a:pt x="381" y="2406"/>
                    </a:lnTo>
                    <a:lnTo>
                      <a:pt x="365" y="2508"/>
                    </a:lnTo>
                    <a:lnTo>
                      <a:pt x="351" y="2603"/>
                    </a:lnTo>
                    <a:lnTo>
                      <a:pt x="343" y="2648"/>
                    </a:lnTo>
                    <a:lnTo>
                      <a:pt x="335" y="2691"/>
                    </a:lnTo>
                    <a:lnTo>
                      <a:pt x="326" y="2733"/>
                    </a:lnTo>
                    <a:lnTo>
                      <a:pt x="318" y="2774"/>
                    </a:lnTo>
                    <a:lnTo>
                      <a:pt x="308" y="2814"/>
                    </a:lnTo>
                    <a:lnTo>
                      <a:pt x="296" y="2851"/>
                    </a:lnTo>
                    <a:lnTo>
                      <a:pt x="284" y="2887"/>
                    </a:lnTo>
                    <a:lnTo>
                      <a:pt x="270" y="2922"/>
                    </a:lnTo>
                    <a:lnTo>
                      <a:pt x="240" y="2987"/>
                    </a:lnTo>
                    <a:lnTo>
                      <a:pt x="211" y="3045"/>
                    </a:lnTo>
                    <a:lnTo>
                      <a:pt x="182" y="3099"/>
                    </a:lnTo>
                    <a:lnTo>
                      <a:pt x="154" y="3147"/>
                    </a:lnTo>
                    <a:lnTo>
                      <a:pt x="127" y="3190"/>
                    </a:lnTo>
                    <a:lnTo>
                      <a:pt x="101" y="3227"/>
                    </a:lnTo>
                    <a:lnTo>
                      <a:pt x="79" y="3261"/>
                    </a:lnTo>
                    <a:lnTo>
                      <a:pt x="58" y="3289"/>
                    </a:lnTo>
                    <a:lnTo>
                      <a:pt x="24" y="3333"/>
                    </a:lnTo>
                    <a:lnTo>
                      <a:pt x="5" y="3363"/>
                    </a:lnTo>
                    <a:lnTo>
                      <a:pt x="2" y="3369"/>
                    </a:lnTo>
                    <a:lnTo>
                      <a:pt x="0" y="3374"/>
                    </a:lnTo>
                    <a:lnTo>
                      <a:pt x="0" y="3377"/>
                    </a:lnTo>
                    <a:lnTo>
                      <a:pt x="0" y="3381"/>
                    </a:lnTo>
                    <a:lnTo>
                      <a:pt x="2" y="3383"/>
                    </a:lnTo>
                    <a:lnTo>
                      <a:pt x="5" y="3385"/>
                    </a:lnTo>
                    <a:lnTo>
                      <a:pt x="9" y="3386"/>
                    </a:lnTo>
                    <a:lnTo>
                      <a:pt x="14" y="3388"/>
                    </a:lnTo>
                    <a:lnTo>
                      <a:pt x="28" y="3389"/>
                    </a:lnTo>
                    <a:lnTo>
                      <a:pt x="45" y="3388"/>
                    </a:lnTo>
                    <a:lnTo>
                      <a:pt x="68" y="3385"/>
                    </a:lnTo>
                    <a:lnTo>
                      <a:pt x="93" y="3382"/>
                    </a:lnTo>
                    <a:lnTo>
                      <a:pt x="122" y="3377"/>
                    </a:lnTo>
                    <a:lnTo>
                      <a:pt x="156" y="3369"/>
                    </a:lnTo>
                    <a:lnTo>
                      <a:pt x="195" y="3360"/>
                    </a:lnTo>
                    <a:lnTo>
                      <a:pt x="237" y="3348"/>
                    </a:lnTo>
                    <a:lnTo>
                      <a:pt x="283" y="3333"/>
                    </a:lnTo>
                    <a:lnTo>
                      <a:pt x="333" y="3317"/>
                    </a:lnTo>
                    <a:lnTo>
                      <a:pt x="389" y="3296"/>
                    </a:lnTo>
                    <a:lnTo>
                      <a:pt x="449" y="3272"/>
                    </a:lnTo>
                    <a:lnTo>
                      <a:pt x="514" y="3247"/>
                    </a:lnTo>
                    <a:lnTo>
                      <a:pt x="583" y="3216"/>
                    </a:lnTo>
                    <a:lnTo>
                      <a:pt x="657" y="3183"/>
                    </a:lnTo>
                    <a:lnTo>
                      <a:pt x="737" y="3145"/>
                    </a:lnTo>
                    <a:lnTo>
                      <a:pt x="776" y="3126"/>
                    </a:lnTo>
                    <a:lnTo>
                      <a:pt x="815" y="3105"/>
                    </a:lnTo>
                    <a:lnTo>
                      <a:pt x="850" y="3085"/>
                    </a:lnTo>
                    <a:lnTo>
                      <a:pt x="885" y="3064"/>
                    </a:lnTo>
                    <a:lnTo>
                      <a:pt x="917" y="3044"/>
                    </a:lnTo>
                    <a:lnTo>
                      <a:pt x="948" y="3023"/>
                    </a:lnTo>
                    <a:lnTo>
                      <a:pt x="977" y="3003"/>
                    </a:lnTo>
                    <a:lnTo>
                      <a:pt x="1004" y="2984"/>
                    </a:lnTo>
                    <a:lnTo>
                      <a:pt x="1029" y="2964"/>
                    </a:lnTo>
                    <a:lnTo>
                      <a:pt x="1054" y="2944"/>
                    </a:lnTo>
                    <a:lnTo>
                      <a:pt x="1076" y="2924"/>
                    </a:lnTo>
                    <a:lnTo>
                      <a:pt x="1098" y="2904"/>
                    </a:lnTo>
                    <a:lnTo>
                      <a:pt x="1117" y="2886"/>
                    </a:lnTo>
                    <a:lnTo>
                      <a:pt x="1135" y="2868"/>
                    </a:lnTo>
                    <a:lnTo>
                      <a:pt x="1153" y="2850"/>
                    </a:lnTo>
                    <a:lnTo>
                      <a:pt x="1168" y="2833"/>
                    </a:lnTo>
                    <a:lnTo>
                      <a:pt x="1196" y="2801"/>
                    </a:lnTo>
                    <a:lnTo>
                      <a:pt x="1218" y="2770"/>
                    </a:lnTo>
                    <a:lnTo>
                      <a:pt x="1237" y="2745"/>
                    </a:lnTo>
                    <a:lnTo>
                      <a:pt x="1251" y="2722"/>
                    </a:lnTo>
                    <a:lnTo>
                      <a:pt x="1268" y="2690"/>
                    </a:lnTo>
                    <a:lnTo>
                      <a:pt x="1274" y="2678"/>
                    </a:lnTo>
                    <a:lnTo>
                      <a:pt x="1274" y="2687"/>
                    </a:lnTo>
                    <a:lnTo>
                      <a:pt x="1277" y="2710"/>
                    </a:lnTo>
                    <a:lnTo>
                      <a:pt x="1281" y="2727"/>
                    </a:lnTo>
                    <a:lnTo>
                      <a:pt x="1286" y="2747"/>
                    </a:lnTo>
                    <a:lnTo>
                      <a:pt x="1291" y="2770"/>
                    </a:lnTo>
                    <a:lnTo>
                      <a:pt x="1298" y="2797"/>
                    </a:lnTo>
                    <a:lnTo>
                      <a:pt x="1308" y="2828"/>
                    </a:lnTo>
                    <a:lnTo>
                      <a:pt x="1318" y="2860"/>
                    </a:lnTo>
                    <a:lnTo>
                      <a:pt x="1332" y="2895"/>
                    </a:lnTo>
                    <a:lnTo>
                      <a:pt x="1347" y="2933"/>
                    </a:lnTo>
                    <a:lnTo>
                      <a:pt x="1365" y="2973"/>
                    </a:lnTo>
                    <a:lnTo>
                      <a:pt x="1385" y="3016"/>
                    </a:lnTo>
                    <a:lnTo>
                      <a:pt x="1408" y="3062"/>
                    </a:lnTo>
                    <a:lnTo>
                      <a:pt x="1435" y="3108"/>
                    </a:lnTo>
                    <a:lnTo>
                      <a:pt x="1448" y="3131"/>
                    </a:lnTo>
                    <a:lnTo>
                      <a:pt x="1462" y="3152"/>
                    </a:lnTo>
                    <a:lnTo>
                      <a:pt x="1476" y="3172"/>
                    </a:lnTo>
                    <a:lnTo>
                      <a:pt x="1490" y="3191"/>
                    </a:lnTo>
                    <a:lnTo>
                      <a:pt x="1504" y="3207"/>
                    </a:lnTo>
                    <a:lnTo>
                      <a:pt x="1517" y="3222"/>
                    </a:lnTo>
                    <a:lnTo>
                      <a:pt x="1530" y="3236"/>
                    </a:lnTo>
                    <a:lnTo>
                      <a:pt x="1544" y="3249"/>
                    </a:lnTo>
                    <a:lnTo>
                      <a:pt x="1557" y="3261"/>
                    </a:lnTo>
                    <a:lnTo>
                      <a:pt x="1570" y="3271"/>
                    </a:lnTo>
                    <a:lnTo>
                      <a:pt x="1583" y="3280"/>
                    </a:lnTo>
                    <a:lnTo>
                      <a:pt x="1596" y="3289"/>
                    </a:lnTo>
                    <a:lnTo>
                      <a:pt x="1607" y="3296"/>
                    </a:lnTo>
                    <a:lnTo>
                      <a:pt x="1620" y="3301"/>
                    </a:lnTo>
                    <a:lnTo>
                      <a:pt x="1632" y="3307"/>
                    </a:lnTo>
                    <a:lnTo>
                      <a:pt x="1642" y="3312"/>
                    </a:lnTo>
                    <a:lnTo>
                      <a:pt x="1663" y="3319"/>
                    </a:lnTo>
                    <a:lnTo>
                      <a:pt x="1682" y="3322"/>
                    </a:lnTo>
                    <a:lnTo>
                      <a:pt x="1698" y="3325"/>
                    </a:lnTo>
                    <a:lnTo>
                      <a:pt x="1713" y="3326"/>
                    </a:lnTo>
                    <a:lnTo>
                      <a:pt x="1733" y="3325"/>
                    </a:lnTo>
                    <a:lnTo>
                      <a:pt x="1740" y="3324"/>
                    </a:lnTo>
                    <a:lnTo>
                      <a:pt x="1745" y="3319"/>
                    </a:lnTo>
                    <a:lnTo>
                      <a:pt x="1759" y="3306"/>
                    </a:lnTo>
                    <a:lnTo>
                      <a:pt x="1784" y="3285"/>
                    </a:lnTo>
                    <a:lnTo>
                      <a:pt x="1823" y="3254"/>
                    </a:lnTo>
                    <a:lnTo>
                      <a:pt x="1875" y="3214"/>
                    </a:lnTo>
                    <a:lnTo>
                      <a:pt x="1943" y="3166"/>
                    </a:lnTo>
                    <a:lnTo>
                      <a:pt x="1983" y="3138"/>
                    </a:lnTo>
                    <a:lnTo>
                      <a:pt x="2027" y="3109"/>
                    </a:lnTo>
                    <a:lnTo>
                      <a:pt x="2076" y="3077"/>
                    </a:lnTo>
                    <a:lnTo>
                      <a:pt x="2128" y="3043"/>
                    </a:lnTo>
                    <a:lnTo>
                      <a:pt x="2186" y="3007"/>
                    </a:lnTo>
                    <a:lnTo>
                      <a:pt x="2249" y="2967"/>
                    </a:lnTo>
                    <a:lnTo>
                      <a:pt x="2317" y="2926"/>
                    </a:lnTo>
                    <a:lnTo>
                      <a:pt x="2389" y="2883"/>
                    </a:lnTo>
                    <a:lnTo>
                      <a:pt x="2469" y="2838"/>
                    </a:lnTo>
                    <a:lnTo>
                      <a:pt x="2552" y="2790"/>
                    </a:lnTo>
                    <a:lnTo>
                      <a:pt x="2642" y="2740"/>
                    </a:lnTo>
                    <a:lnTo>
                      <a:pt x="2738" y="2688"/>
                    </a:lnTo>
                    <a:lnTo>
                      <a:pt x="2839" y="2633"/>
                    </a:lnTo>
                    <a:lnTo>
                      <a:pt x="2948" y="2576"/>
                    </a:lnTo>
                    <a:lnTo>
                      <a:pt x="3062" y="2518"/>
                    </a:lnTo>
                    <a:lnTo>
                      <a:pt x="3183" y="2456"/>
                    </a:lnTo>
                    <a:lnTo>
                      <a:pt x="3310" y="2392"/>
                    </a:lnTo>
                    <a:lnTo>
                      <a:pt x="3444" y="2326"/>
                    </a:lnTo>
                    <a:lnTo>
                      <a:pt x="3586" y="2258"/>
                    </a:lnTo>
                    <a:lnTo>
                      <a:pt x="3734" y="2187"/>
                    </a:lnTo>
                    <a:lnTo>
                      <a:pt x="3885" y="2117"/>
                    </a:lnTo>
                    <a:lnTo>
                      <a:pt x="4029" y="2053"/>
                    </a:lnTo>
                    <a:lnTo>
                      <a:pt x="4169" y="1993"/>
                    </a:lnTo>
                    <a:lnTo>
                      <a:pt x="4304" y="1937"/>
                    </a:lnTo>
                    <a:lnTo>
                      <a:pt x="4436" y="1884"/>
                    </a:lnTo>
                    <a:lnTo>
                      <a:pt x="4561" y="1837"/>
                    </a:lnTo>
                    <a:lnTo>
                      <a:pt x="4682" y="1792"/>
                    </a:lnTo>
                    <a:lnTo>
                      <a:pt x="4798" y="1753"/>
                    </a:lnTo>
                    <a:lnTo>
                      <a:pt x="4910" y="1716"/>
                    </a:lnTo>
                    <a:lnTo>
                      <a:pt x="5016" y="1682"/>
                    </a:lnTo>
                    <a:lnTo>
                      <a:pt x="5119" y="1652"/>
                    </a:lnTo>
                    <a:lnTo>
                      <a:pt x="5216" y="1625"/>
                    </a:lnTo>
                    <a:lnTo>
                      <a:pt x="5309" y="1600"/>
                    </a:lnTo>
                    <a:lnTo>
                      <a:pt x="5396" y="1578"/>
                    </a:lnTo>
                    <a:lnTo>
                      <a:pt x="5479" y="1560"/>
                    </a:lnTo>
                    <a:lnTo>
                      <a:pt x="5557" y="1543"/>
                    </a:lnTo>
                    <a:lnTo>
                      <a:pt x="5631" y="1528"/>
                    </a:lnTo>
                    <a:lnTo>
                      <a:pt x="5699" y="1516"/>
                    </a:lnTo>
                    <a:lnTo>
                      <a:pt x="5763" y="1506"/>
                    </a:lnTo>
                    <a:lnTo>
                      <a:pt x="5822" y="1498"/>
                    </a:lnTo>
                    <a:lnTo>
                      <a:pt x="5876" y="1491"/>
                    </a:lnTo>
                    <a:lnTo>
                      <a:pt x="5927" y="1485"/>
                    </a:lnTo>
                    <a:lnTo>
                      <a:pt x="5971" y="1480"/>
                    </a:lnTo>
                    <a:lnTo>
                      <a:pt x="6012" y="1477"/>
                    </a:lnTo>
                    <a:lnTo>
                      <a:pt x="6077" y="1473"/>
                    </a:lnTo>
                    <a:lnTo>
                      <a:pt x="6125" y="1473"/>
                    </a:lnTo>
                    <a:lnTo>
                      <a:pt x="6153" y="1473"/>
                    </a:lnTo>
                    <a:lnTo>
                      <a:pt x="6162" y="1473"/>
                    </a:lnTo>
                    <a:close/>
                  </a:path>
                </a:pathLst>
              </a:custGeom>
              <a:solidFill>
                <a:srgbClr val="E72E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4" name="Freeform 63">
                <a:extLst>
                  <a:ext uri="{FF2B5EF4-FFF2-40B4-BE49-F238E27FC236}">
                    <a16:creationId xmlns:a16="http://schemas.microsoft.com/office/drawing/2014/main" xmlns="" id="{8913B4AA-4173-48B9-B5CE-517AF65D74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5775" y="2792413"/>
                <a:ext cx="1168400" cy="674688"/>
              </a:xfrm>
              <a:custGeom>
                <a:avLst/>
                <a:gdLst>
                  <a:gd name="T0" fmla="*/ 8 w 5150"/>
                  <a:gd name="T1" fmla="*/ 2968 h 2971"/>
                  <a:gd name="T2" fmla="*/ 68 w 5150"/>
                  <a:gd name="T3" fmla="*/ 2967 h 2971"/>
                  <a:gd name="T4" fmla="*/ 195 w 5150"/>
                  <a:gd name="T5" fmla="*/ 2942 h 2971"/>
                  <a:gd name="T6" fmla="*/ 389 w 5150"/>
                  <a:gd name="T7" fmla="*/ 2878 h 2971"/>
                  <a:gd name="T8" fmla="*/ 657 w 5150"/>
                  <a:gd name="T9" fmla="*/ 2765 h 2971"/>
                  <a:gd name="T10" fmla="*/ 850 w 5150"/>
                  <a:gd name="T11" fmla="*/ 2667 h 2971"/>
                  <a:gd name="T12" fmla="*/ 977 w 5150"/>
                  <a:gd name="T13" fmla="*/ 2585 h 2971"/>
                  <a:gd name="T14" fmla="*/ 1076 w 5150"/>
                  <a:gd name="T15" fmla="*/ 2506 h 2971"/>
                  <a:gd name="T16" fmla="*/ 1153 w 5150"/>
                  <a:gd name="T17" fmla="*/ 2432 h 2971"/>
                  <a:gd name="T18" fmla="*/ 1237 w 5150"/>
                  <a:gd name="T19" fmla="*/ 2327 h 2971"/>
                  <a:gd name="T20" fmla="*/ 1270 w 5150"/>
                  <a:gd name="T21" fmla="*/ 2272 h 2971"/>
                  <a:gd name="T22" fmla="*/ 1260 w 5150"/>
                  <a:gd name="T23" fmla="*/ 2379 h 2971"/>
                  <a:gd name="T24" fmla="*/ 1268 w 5150"/>
                  <a:gd name="T25" fmla="*/ 2506 h 2971"/>
                  <a:gd name="T26" fmla="*/ 1287 w 5150"/>
                  <a:gd name="T27" fmla="*/ 2591 h 2971"/>
                  <a:gd name="T28" fmla="*/ 1318 w 5150"/>
                  <a:gd name="T29" fmla="*/ 2683 h 2971"/>
                  <a:gd name="T30" fmla="*/ 1417 w 5150"/>
                  <a:gd name="T31" fmla="*/ 2703 h 2971"/>
                  <a:gd name="T32" fmla="*/ 1535 w 5150"/>
                  <a:gd name="T33" fmla="*/ 2612 h 2971"/>
                  <a:gd name="T34" fmla="*/ 1659 w 5150"/>
                  <a:gd name="T35" fmla="*/ 2495 h 2971"/>
                  <a:gd name="T36" fmla="*/ 1882 w 5150"/>
                  <a:gd name="T37" fmla="*/ 2248 h 2971"/>
                  <a:gd name="T38" fmla="*/ 2146 w 5150"/>
                  <a:gd name="T39" fmla="*/ 1982 h 2971"/>
                  <a:gd name="T40" fmla="*/ 2536 w 5150"/>
                  <a:gd name="T41" fmla="*/ 1682 h 2971"/>
                  <a:gd name="T42" fmla="*/ 3036 w 5150"/>
                  <a:gd name="T43" fmla="*/ 1335 h 2971"/>
                  <a:gd name="T44" fmla="*/ 3587 w 5150"/>
                  <a:gd name="T45" fmla="*/ 972 h 2971"/>
                  <a:gd name="T46" fmla="*/ 4502 w 5150"/>
                  <a:gd name="T47" fmla="*/ 395 h 2971"/>
                  <a:gd name="T48" fmla="*/ 5119 w 5150"/>
                  <a:gd name="T49" fmla="*/ 19 h 2971"/>
                  <a:gd name="T50" fmla="*/ 4932 w 5150"/>
                  <a:gd name="T51" fmla="*/ 48 h 2971"/>
                  <a:gd name="T52" fmla="*/ 4166 w 5150"/>
                  <a:gd name="T53" fmla="*/ 229 h 2971"/>
                  <a:gd name="T54" fmla="*/ 3569 w 5150"/>
                  <a:gd name="T55" fmla="*/ 381 h 2971"/>
                  <a:gd name="T56" fmla="*/ 3106 w 5150"/>
                  <a:gd name="T57" fmla="*/ 512 h 2971"/>
                  <a:gd name="T58" fmla="*/ 2707 w 5150"/>
                  <a:gd name="T59" fmla="*/ 640 h 2971"/>
                  <a:gd name="T60" fmla="*/ 2425 w 5150"/>
                  <a:gd name="T61" fmla="*/ 758 h 2971"/>
                  <a:gd name="T62" fmla="*/ 2256 w 5150"/>
                  <a:gd name="T63" fmla="*/ 870 h 2971"/>
                  <a:gd name="T64" fmla="*/ 2101 w 5150"/>
                  <a:gd name="T65" fmla="*/ 999 h 2971"/>
                  <a:gd name="T66" fmla="*/ 1955 w 5150"/>
                  <a:gd name="T67" fmla="*/ 1137 h 2971"/>
                  <a:gd name="T68" fmla="*/ 1732 w 5150"/>
                  <a:gd name="T69" fmla="*/ 1373 h 2971"/>
                  <a:gd name="T70" fmla="*/ 1541 w 5150"/>
                  <a:gd name="T71" fmla="*/ 1584 h 2971"/>
                  <a:gd name="T72" fmla="*/ 1463 w 5150"/>
                  <a:gd name="T73" fmla="*/ 1654 h 2971"/>
                  <a:gd name="T74" fmla="*/ 1422 w 5150"/>
                  <a:gd name="T75" fmla="*/ 1661 h 2971"/>
                  <a:gd name="T76" fmla="*/ 1383 w 5150"/>
                  <a:gd name="T77" fmla="*/ 1625 h 2971"/>
                  <a:gd name="T78" fmla="*/ 1347 w 5150"/>
                  <a:gd name="T79" fmla="*/ 1557 h 2971"/>
                  <a:gd name="T80" fmla="*/ 1295 w 5150"/>
                  <a:gd name="T81" fmla="*/ 1401 h 2971"/>
                  <a:gd name="T82" fmla="*/ 1248 w 5150"/>
                  <a:gd name="T83" fmla="*/ 1202 h 2971"/>
                  <a:gd name="T84" fmla="*/ 1239 w 5150"/>
                  <a:gd name="T85" fmla="*/ 1176 h 2971"/>
                  <a:gd name="T86" fmla="*/ 1225 w 5150"/>
                  <a:gd name="T87" fmla="*/ 1320 h 2971"/>
                  <a:gd name="T88" fmla="*/ 1197 w 5150"/>
                  <a:gd name="T89" fmla="*/ 1613 h 2971"/>
                  <a:gd name="T90" fmla="*/ 1160 w 5150"/>
                  <a:gd name="T91" fmla="*/ 1934 h 2971"/>
                  <a:gd name="T92" fmla="*/ 1120 w 5150"/>
                  <a:gd name="T93" fmla="*/ 2151 h 2971"/>
                  <a:gd name="T94" fmla="*/ 1093 w 5150"/>
                  <a:gd name="T95" fmla="*/ 2237 h 2971"/>
                  <a:gd name="T96" fmla="*/ 1058 w 5150"/>
                  <a:gd name="T97" fmla="*/ 2308 h 2971"/>
                  <a:gd name="T98" fmla="*/ 1012 w 5150"/>
                  <a:gd name="T99" fmla="*/ 2369 h 2971"/>
                  <a:gd name="T100" fmla="*/ 950 w 5150"/>
                  <a:gd name="T101" fmla="*/ 2426 h 2971"/>
                  <a:gd name="T102" fmla="*/ 847 w 5150"/>
                  <a:gd name="T103" fmla="*/ 2499 h 2971"/>
                  <a:gd name="T104" fmla="*/ 455 w 5150"/>
                  <a:gd name="T105" fmla="*/ 2729 h 2971"/>
                  <a:gd name="T106" fmla="*/ 182 w 5150"/>
                  <a:gd name="T107" fmla="*/ 2874 h 2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150" h="2971">
                    <a:moveTo>
                      <a:pt x="0" y="2963"/>
                    </a:moveTo>
                    <a:lnTo>
                      <a:pt x="1" y="2965"/>
                    </a:lnTo>
                    <a:lnTo>
                      <a:pt x="5" y="2967"/>
                    </a:lnTo>
                    <a:lnTo>
                      <a:pt x="8" y="2968"/>
                    </a:lnTo>
                    <a:lnTo>
                      <a:pt x="14" y="2970"/>
                    </a:lnTo>
                    <a:lnTo>
                      <a:pt x="28" y="2971"/>
                    </a:lnTo>
                    <a:lnTo>
                      <a:pt x="45" y="2970"/>
                    </a:lnTo>
                    <a:lnTo>
                      <a:pt x="68" y="2967"/>
                    </a:lnTo>
                    <a:lnTo>
                      <a:pt x="93" y="2964"/>
                    </a:lnTo>
                    <a:lnTo>
                      <a:pt x="122" y="2959"/>
                    </a:lnTo>
                    <a:lnTo>
                      <a:pt x="156" y="2951"/>
                    </a:lnTo>
                    <a:lnTo>
                      <a:pt x="195" y="2942"/>
                    </a:lnTo>
                    <a:lnTo>
                      <a:pt x="237" y="2930"/>
                    </a:lnTo>
                    <a:lnTo>
                      <a:pt x="283" y="2915"/>
                    </a:lnTo>
                    <a:lnTo>
                      <a:pt x="333" y="2899"/>
                    </a:lnTo>
                    <a:lnTo>
                      <a:pt x="389" y="2878"/>
                    </a:lnTo>
                    <a:lnTo>
                      <a:pt x="449" y="2854"/>
                    </a:lnTo>
                    <a:lnTo>
                      <a:pt x="514" y="2829"/>
                    </a:lnTo>
                    <a:lnTo>
                      <a:pt x="583" y="2798"/>
                    </a:lnTo>
                    <a:lnTo>
                      <a:pt x="657" y="2765"/>
                    </a:lnTo>
                    <a:lnTo>
                      <a:pt x="737" y="2727"/>
                    </a:lnTo>
                    <a:lnTo>
                      <a:pt x="776" y="2708"/>
                    </a:lnTo>
                    <a:lnTo>
                      <a:pt x="815" y="2687"/>
                    </a:lnTo>
                    <a:lnTo>
                      <a:pt x="850" y="2667"/>
                    </a:lnTo>
                    <a:lnTo>
                      <a:pt x="885" y="2646"/>
                    </a:lnTo>
                    <a:lnTo>
                      <a:pt x="917" y="2626"/>
                    </a:lnTo>
                    <a:lnTo>
                      <a:pt x="948" y="2605"/>
                    </a:lnTo>
                    <a:lnTo>
                      <a:pt x="977" y="2585"/>
                    </a:lnTo>
                    <a:lnTo>
                      <a:pt x="1004" y="2566"/>
                    </a:lnTo>
                    <a:lnTo>
                      <a:pt x="1029" y="2546"/>
                    </a:lnTo>
                    <a:lnTo>
                      <a:pt x="1054" y="2526"/>
                    </a:lnTo>
                    <a:lnTo>
                      <a:pt x="1076" y="2506"/>
                    </a:lnTo>
                    <a:lnTo>
                      <a:pt x="1098" y="2486"/>
                    </a:lnTo>
                    <a:lnTo>
                      <a:pt x="1117" y="2468"/>
                    </a:lnTo>
                    <a:lnTo>
                      <a:pt x="1135" y="2450"/>
                    </a:lnTo>
                    <a:lnTo>
                      <a:pt x="1153" y="2432"/>
                    </a:lnTo>
                    <a:lnTo>
                      <a:pt x="1168" y="2415"/>
                    </a:lnTo>
                    <a:lnTo>
                      <a:pt x="1196" y="2383"/>
                    </a:lnTo>
                    <a:lnTo>
                      <a:pt x="1218" y="2352"/>
                    </a:lnTo>
                    <a:lnTo>
                      <a:pt x="1237" y="2327"/>
                    </a:lnTo>
                    <a:lnTo>
                      <a:pt x="1251" y="2304"/>
                    </a:lnTo>
                    <a:lnTo>
                      <a:pt x="1268" y="2272"/>
                    </a:lnTo>
                    <a:lnTo>
                      <a:pt x="1274" y="2260"/>
                    </a:lnTo>
                    <a:lnTo>
                      <a:pt x="1270" y="2272"/>
                    </a:lnTo>
                    <a:lnTo>
                      <a:pt x="1266" y="2302"/>
                    </a:lnTo>
                    <a:lnTo>
                      <a:pt x="1263" y="2325"/>
                    </a:lnTo>
                    <a:lnTo>
                      <a:pt x="1261" y="2350"/>
                    </a:lnTo>
                    <a:lnTo>
                      <a:pt x="1260" y="2379"/>
                    </a:lnTo>
                    <a:lnTo>
                      <a:pt x="1260" y="2412"/>
                    </a:lnTo>
                    <a:lnTo>
                      <a:pt x="1261" y="2448"/>
                    </a:lnTo>
                    <a:lnTo>
                      <a:pt x="1266" y="2486"/>
                    </a:lnTo>
                    <a:lnTo>
                      <a:pt x="1268" y="2506"/>
                    </a:lnTo>
                    <a:lnTo>
                      <a:pt x="1272" y="2527"/>
                    </a:lnTo>
                    <a:lnTo>
                      <a:pt x="1276" y="2548"/>
                    </a:lnTo>
                    <a:lnTo>
                      <a:pt x="1281" y="2570"/>
                    </a:lnTo>
                    <a:lnTo>
                      <a:pt x="1287" y="2591"/>
                    </a:lnTo>
                    <a:lnTo>
                      <a:pt x="1293" y="2614"/>
                    </a:lnTo>
                    <a:lnTo>
                      <a:pt x="1301" y="2637"/>
                    </a:lnTo>
                    <a:lnTo>
                      <a:pt x="1309" y="2660"/>
                    </a:lnTo>
                    <a:lnTo>
                      <a:pt x="1318" y="2683"/>
                    </a:lnTo>
                    <a:lnTo>
                      <a:pt x="1329" y="2706"/>
                    </a:lnTo>
                    <a:lnTo>
                      <a:pt x="1340" y="2730"/>
                    </a:lnTo>
                    <a:lnTo>
                      <a:pt x="1353" y="2754"/>
                    </a:lnTo>
                    <a:lnTo>
                      <a:pt x="1417" y="2703"/>
                    </a:lnTo>
                    <a:lnTo>
                      <a:pt x="1467" y="2666"/>
                    </a:lnTo>
                    <a:lnTo>
                      <a:pt x="1490" y="2648"/>
                    </a:lnTo>
                    <a:lnTo>
                      <a:pt x="1513" y="2631"/>
                    </a:lnTo>
                    <a:lnTo>
                      <a:pt x="1535" y="2612"/>
                    </a:lnTo>
                    <a:lnTo>
                      <a:pt x="1561" y="2590"/>
                    </a:lnTo>
                    <a:lnTo>
                      <a:pt x="1589" y="2564"/>
                    </a:lnTo>
                    <a:lnTo>
                      <a:pt x="1621" y="2533"/>
                    </a:lnTo>
                    <a:lnTo>
                      <a:pt x="1659" y="2495"/>
                    </a:lnTo>
                    <a:lnTo>
                      <a:pt x="1702" y="2448"/>
                    </a:lnTo>
                    <a:lnTo>
                      <a:pt x="1753" y="2392"/>
                    </a:lnTo>
                    <a:lnTo>
                      <a:pt x="1812" y="2326"/>
                    </a:lnTo>
                    <a:lnTo>
                      <a:pt x="1882" y="2248"/>
                    </a:lnTo>
                    <a:lnTo>
                      <a:pt x="1962" y="2157"/>
                    </a:lnTo>
                    <a:lnTo>
                      <a:pt x="2012" y="2104"/>
                    </a:lnTo>
                    <a:lnTo>
                      <a:pt x="2073" y="2046"/>
                    </a:lnTo>
                    <a:lnTo>
                      <a:pt x="2146" y="1982"/>
                    </a:lnTo>
                    <a:lnTo>
                      <a:pt x="2230" y="1913"/>
                    </a:lnTo>
                    <a:lnTo>
                      <a:pt x="2324" y="1840"/>
                    </a:lnTo>
                    <a:lnTo>
                      <a:pt x="2425" y="1763"/>
                    </a:lnTo>
                    <a:lnTo>
                      <a:pt x="2536" y="1682"/>
                    </a:lnTo>
                    <a:lnTo>
                      <a:pt x="2653" y="1599"/>
                    </a:lnTo>
                    <a:lnTo>
                      <a:pt x="2776" y="1513"/>
                    </a:lnTo>
                    <a:lnTo>
                      <a:pt x="2903" y="1424"/>
                    </a:lnTo>
                    <a:lnTo>
                      <a:pt x="3036" y="1335"/>
                    </a:lnTo>
                    <a:lnTo>
                      <a:pt x="3171" y="1244"/>
                    </a:lnTo>
                    <a:lnTo>
                      <a:pt x="3309" y="1153"/>
                    </a:lnTo>
                    <a:lnTo>
                      <a:pt x="3449" y="1062"/>
                    </a:lnTo>
                    <a:lnTo>
                      <a:pt x="3587" y="972"/>
                    </a:lnTo>
                    <a:lnTo>
                      <a:pt x="3727" y="882"/>
                    </a:lnTo>
                    <a:lnTo>
                      <a:pt x="4001" y="708"/>
                    </a:lnTo>
                    <a:lnTo>
                      <a:pt x="4262" y="544"/>
                    </a:lnTo>
                    <a:lnTo>
                      <a:pt x="4502" y="395"/>
                    </a:lnTo>
                    <a:lnTo>
                      <a:pt x="4716" y="264"/>
                    </a:lnTo>
                    <a:lnTo>
                      <a:pt x="4895" y="154"/>
                    </a:lnTo>
                    <a:lnTo>
                      <a:pt x="5031" y="71"/>
                    </a:lnTo>
                    <a:lnTo>
                      <a:pt x="5119" y="19"/>
                    </a:lnTo>
                    <a:lnTo>
                      <a:pt x="5150" y="0"/>
                    </a:lnTo>
                    <a:lnTo>
                      <a:pt x="5124" y="6"/>
                    </a:lnTo>
                    <a:lnTo>
                      <a:pt x="5049" y="23"/>
                    </a:lnTo>
                    <a:lnTo>
                      <a:pt x="4932" y="48"/>
                    </a:lnTo>
                    <a:lnTo>
                      <a:pt x="4780" y="83"/>
                    </a:lnTo>
                    <a:lnTo>
                      <a:pt x="4597" y="126"/>
                    </a:lnTo>
                    <a:lnTo>
                      <a:pt x="4389" y="175"/>
                    </a:lnTo>
                    <a:lnTo>
                      <a:pt x="4166" y="229"/>
                    </a:lnTo>
                    <a:lnTo>
                      <a:pt x="3930" y="287"/>
                    </a:lnTo>
                    <a:lnTo>
                      <a:pt x="3810" y="318"/>
                    </a:lnTo>
                    <a:lnTo>
                      <a:pt x="3689" y="350"/>
                    </a:lnTo>
                    <a:lnTo>
                      <a:pt x="3569" y="381"/>
                    </a:lnTo>
                    <a:lnTo>
                      <a:pt x="3450" y="414"/>
                    </a:lnTo>
                    <a:lnTo>
                      <a:pt x="3332" y="446"/>
                    </a:lnTo>
                    <a:lnTo>
                      <a:pt x="3217" y="479"/>
                    </a:lnTo>
                    <a:lnTo>
                      <a:pt x="3106" y="512"/>
                    </a:lnTo>
                    <a:lnTo>
                      <a:pt x="2998" y="544"/>
                    </a:lnTo>
                    <a:lnTo>
                      <a:pt x="2895" y="577"/>
                    </a:lnTo>
                    <a:lnTo>
                      <a:pt x="2798" y="608"/>
                    </a:lnTo>
                    <a:lnTo>
                      <a:pt x="2707" y="640"/>
                    </a:lnTo>
                    <a:lnTo>
                      <a:pt x="2625" y="671"/>
                    </a:lnTo>
                    <a:lnTo>
                      <a:pt x="2549" y="701"/>
                    </a:lnTo>
                    <a:lnTo>
                      <a:pt x="2483" y="730"/>
                    </a:lnTo>
                    <a:lnTo>
                      <a:pt x="2425" y="758"/>
                    </a:lnTo>
                    <a:lnTo>
                      <a:pt x="2379" y="785"/>
                    </a:lnTo>
                    <a:lnTo>
                      <a:pt x="2338" y="812"/>
                    </a:lnTo>
                    <a:lnTo>
                      <a:pt x="2297" y="841"/>
                    </a:lnTo>
                    <a:lnTo>
                      <a:pt x="2256" y="870"/>
                    </a:lnTo>
                    <a:lnTo>
                      <a:pt x="2217" y="902"/>
                    </a:lnTo>
                    <a:lnTo>
                      <a:pt x="2177" y="933"/>
                    </a:lnTo>
                    <a:lnTo>
                      <a:pt x="2139" y="966"/>
                    </a:lnTo>
                    <a:lnTo>
                      <a:pt x="2101" y="999"/>
                    </a:lnTo>
                    <a:lnTo>
                      <a:pt x="2063" y="1033"/>
                    </a:lnTo>
                    <a:lnTo>
                      <a:pt x="2027" y="1068"/>
                    </a:lnTo>
                    <a:lnTo>
                      <a:pt x="1991" y="1102"/>
                    </a:lnTo>
                    <a:lnTo>
                      <a:pt x="1955" y="1137"/>
                    </a:lnTo>
                    <a:lnTo>
                      <a:pt x="1921" y="1172"/>
                    </a:lnTo>
                    <a:lnTo>
                      <a:pt x="1854" y="1242"/>
                    </a:lnTo>
                    <a:lnTo>
                      <a:pt x="1791" y="1309"/>
                    </a:lnTo>
                    <a:lnTo>
                      <a:pt x="1732" y="1373"/>
                    </a:lnTo>
                    <a:lnTo>
                      <a:pt x="1677" y="1435"/>
                    </a:lnTo>
                    <a:lnTo>
                      <a:pt x="1627" y="1491"/>
                    </a:lnTo>
                    <a:lnTo>
                      <a:pt x="1580" y="1541"/>
                    </a:lnTo>
                    <a:lnTo>
                      <a:pt x="1541" y="1584"/>
                    </a:lnTo>
                    <a:lnTo>
                      <a:pt x="1505" y="1619"/>
                    </a:lnTo>
                    <a:lnTo>
                      <a:pt x="1490" y="1633"/>
                    </a:lnTo>
                    <a:lnTo>
                      <a:pt x="1476" y="1645"/>
                    </a:lnTo>
                    <a:lnTo>
                      <a:pt x="1463" y="1654"/>
                    </a:lnTo>
                    <a:lnTo>
                      <a:pt x="1452" y="1660"/>
                    </a:lnTo>
                    <a:lnTo>
                      <a:pt x="1442" y="1663"/>
                    </a:lnTo>
                    <a:lnTo>
                      <a:pt x="1432" y="1663"/>
                    </a:lnTo>
                    <a:lnTo>
                      <a:pt x="1422" y="1661"/>
                    </a:lnTo>
                    <a:lnTo>
                      <a:pt x="1413" y="1655"/>
                    </a:lnTo>
                    <a:lnTo>
                      <a:pt x="1402" y="1647"/>
                    </a:lnTo>
                    <a:lnTo>
                      <a:pt x="1393" y="1636"/>
                    </a:lnTo>
                    <a:lnTo>
                      <a:pt x="1383" y="1625"/>
                    </a:lnTo>
                    <a:lnTo>
                      <a:pt x="1374" y="1610"/>
                    </a:lnTo>
                    <a:lnTo>
                      <a:pt x="1365" y="1594"/>
                    </a:lnTo>
                    <a:lnTo>
                      <a:pt x="1357" y="1576"/>
                    </a:lnTo>
                    <a:lnTo>
                      <a:pt x="1347" y="1557"/>
                    </a:lnTo>
                    <a:lnTo>
                      <a:pt x="1339" y="1537"/>
                    </a:lnTo>
                    <a:lnTo>
                      <a:pt x="1323" y="1493"/>
                    </a:lnTo>
                    <a:lnTo>
                      <a:pt x="1309" y="1448"/>
                    </a:lnTo>
                    <a:lnTo>
                      <a:pt x="1295" y="1401"/>
                    </a:lnTo>
                    <a:lnTo>
                      <a:pt x="1282" y="1355"/>
                    </a:lnTo>
                    <a:lnTo>
                      <a:pt x="1272" y="1309"/>
                    </a:lnTo>
                    <a:lnTo>
                      <a:pt x="1261" y="1268"/>
                    </a:lnTo>
                    <a:lnTo>
                      <a:pt x="1248" y="1202"/>
                    </a:lnTo>
                    <a:lnTo>
                      <a:pt x="1241" y="1168"/>
                    </a:lnTo>
                    <a:lnTo>
                      <a:pt x="1240" y="1167"/>
                    </a:lnTo>
                    <a:lnTo>
                      <a:pt x="1240" y="1169"/>
                    </a:lnTo>
                    <a:lnTo>
                      <a:pt x="1239" y="1176"/>
                    </a:lnTo>
                    <a:lnTo>
                      <a:pt x="1237" y="1187"/>
                    </a:lnTo>
                    <a:lnTo>
                      <a:pt x="1234" y="1220"/>
                    </a:lnTo>
                    <a:lnTo>
                      <a:pt x="1230" y="1264"/>
                    </a:lnTo>
                    <a:lnTo>
                      <a:pt x="1225" y="1320"/>
                    </a:lnTo>
                    <a:lnTo>
                      <a:pt x="1219" y="1384"/>
                    </a:lnTo>
                    <a:lnTo>
                      <a:pt x="1212" y="1456"/>
                    </a:lnTo>
                    <a:lnTo>
                      <a:pt x="1205" y="1533"/>
                    </a:lnTo>
                    <a:lnTo>
                      <a:pt x="1197" y="1613"/>
                    </a:lnTo>
                    <a:lnTo>
                      <a:pt x="1189" y="1695"/>
                    </a:lnTo>
                    <a:lnTo>
                      <a:pt x="1179" y="1777"/>
                    </a:lnTo>
                    <a:lnTo>
                      <a:pt x="1170" y="1858"/>
                    </a:lnTo>
                    <a:lnTo>
                      <a:pt x="1160" y="1934"/>
                    </a:lnTo>
                    <a:lnTo>
                      <a:pt x="1149" y="2007"/>
                    </a:lnTo>
                    <a:lnTo>
                      <a:pt x="1138" y="2071"/>
                    </a:lnTo>
                    <a:lnTo>
                      <a:pt x="1126" y="2127"/>
                    </a:lnTo>
                    <a:lnTo>
                      <a:pt x="1120" y="2151"/>
                    </a:lnTo>
                    <a:lnTo>
                      <a:pt x="1114" y="2174"/>
                    </a:lnTo>
                    <a:lnTo>
                      <a:pt x="1107" y="2196"/>
                    </a:lnTo>
                    <a:lnTo>
                      <a:pt x="1100" y="2216"/>
                    </a:lnTo>
                    <a:lnTo>
                      <a:pt x="1093" y="2237"/>
                    </a:lnTo>
                    <a:lnTo>
                      <a:pt x="1085" y="2256"/>
                    </a:lnTo>
                    <a:lnTo>
                      <a:pt x="1077" y="2273"/>
                    </a:lnTo>
                    <a:lnTo>
                      <a:pt x="1068" y="2291"/>
                    </a:lnTo>
                    <a:lnTo>
                      <a:pt x="1058" y="2308"/>
                    </a:lnTo>
                    <a:lnTo>
                      <a:pt x="1048" y="2323"/>
                    </a:lnTo>
                    <a:lnTo>
                      <a:pt x="1036" y="2340"/>
                    </a:lnTo>
                    <a:lnTo>
                      <a:pt x="1024" y="2355"/>
                    </a:lnTo>
                    <a:lnTo>
                      <a:pt x="1012" y="2369"/>
                    </a:lnTo>
                    <a:lnTo>
                      <a:pt x="998" y="2384"/>
                    </a:lnTo>
                    <a:lnTo>
                      <a:pt x="983" y="2398"/>
                    </a:lnTo>
                    <a:lnTo>
                      <a:pt x="967" y="2412"/>
                    </a:lnTo>
                    <a:lnTo>
                      <a:pt x="950" y="2426"/>
                    </a:lnTo>
                    <a:lnTo>
                      <a:pt x="932" y="2440"/>
                    </a:lnTo>
                    <a:lnTo>
                      <a:pt x="913" y="2454"/>
                    </a:lnTo>
                    <a:lnTo>
                      <a:pt x="893" y="2469"/>
                    </a:lnTo>
                    <a:lnTo>
                      <a:pt x="847" y="2499"/>
                    </a:lnTo>
                    <a:lnTo>
                      <a:pt x="796" y="2531"/>
                    </a:lnTo>
                    <a:lnTo>
                      <a:pt x="675" y="2602"/>
                    </a:lnTo>
                    <a:lnTo>
                      <a:pt x="526" y="2688"/>
                    </a:lnTo>
                    <a:lnTo>
                      <a:pt x="455" y="2729"/>
                    </a:lnTo>
                    <a:lnTo>
                      <a:pt x="383" y="2768"/>
                    </a:lnTo>
                    <a:lnTo>
                      <a:pt x="315" y="2804"/>
                    </a:lnTo>
                    <a:lnTo>
                      <a:pt x="247" y="2840"/>
                    </a:lnTo>
                    <a:lnTo>
                      <a:pt x="182" y="2874"/>
                    </a:lnTo>
                    <a:lnTo>
                      <a:pt x="119" y="2906"/>
                    </a:lnTo>
                    <a:lnTo>
                      <a:pt x="58" y="2935"/>
                    </a:lnTo>
                    <a:lnTo>
                      <a:pt x="0" y="2963"/>
                    </a:lnTo>
                    <a:close/>
                  </a:path>
                </a:pathLst>
              </a:custGeom>
              <a:solidFill>
                <a:srgbClr val="E6252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5" name="Freeform 64">
                <a:extLst>
                  <a:ext uri="{FF2B5EF4-FFF2-40B4-BE49-F238E27FC236}">
                    <a16:creationId xmlns:a16="http://schemas.microsoft.com/office/drawing/2014/main" xmlns="" id="{E083BEBE-6032-4364-B693-8212CD99B3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97700" y="3273425"/>
                <a:ext cx="555625" cy="411163"/>
              </a:xfrm>
              <a:custGeom>
                <a:avLst/>
                <a:gdLst>
                  <a:gd name="T0" fmla="*/ 2439 w 2444"/>
                  <a:gd name="T1" fmla="*/ 690 h 1814"/>
                  <a:gd name="T2" fmla="*/ 2417 w 2444"/>
                  <a:gd name="T3" fmla="*/ 623 h 1814"/>
                  <a:gd name="T4" fmla="*/ 2388 w 2444"/>
                  <a:gd name="T5" fmla="*/ 552 h 1814"/>
                  <a:gd name="T6" fmla="*/ 2361 w 2444"/>
                  <a:gd name="T7" fmla="*/ 499 h 1814"/>
                  <a:gd name="T8" fmla="*/ 2328 w 2444"/>
                  <a:gd name="T9" fmla="*/ 440 h 1814"/>
                  <a:gd name="T10" fmla="*/ 2288 w 2444"/>
                  <a:gd name="T11" fmla="*/ 381 h 1814"/>
                  <a:gd name="T12" fmla="*/ 2240 w 2444"/>
                  <a:gd name="T13" fmla="*/ 320 h 1814"/>
                  <a:gd name="T14" fmla="*/ 2184 w 2444"/>
                  <a:gd name="T15" fmla="*/ 261 h 1814"/>
                  <a:gd name="T16" fmla="*/ 2121 w 2444"/>
                  <a:gd name="T17" fmla="*/ 204 h 1814"/>
                  <a:gd name="T18" fmla="*/ 2049 w 2444"/>
                  <a:gd name="T19" fmla="*/ 150 h 1814"/>
                  <a:gd name="T20" fmla="*/ 1966 w 2444"/>
                  <a:gd name="T21" fmla="*/ 104 h 1814"/>
                  <a:gd name="T22" fmla="*/ 1875 w 2444"/>
                  <a:gd name="T23" fmla="*/ 63 h 1814"/>
                  <a:gd name="T24" fmla="*/ 1773 w 2444"/>
                  <a:gd name="T25" fmla="*/ 32 h 1814"/>
                  <a:gd name="T26" fmla="*/ 1661 w 2444"/>
                  <a:gd name="T27" fmla="*/ 11 h 1814"/>
                  <a:gd name="T28" fmla="*/ 1537 w 2444"/>
                  <a:gd name="T29" fmla="*/ 1 h 1814"/>
                  <a:gd name="T30" fmla="*/ 1408 w 2444"/>
                  <a:gd name="T31" fmla="*/ 3 h 1814"/>
                  <a:gd name="T32" fmla="*/ 1275 w 2444"/>
                  <a:gd name="T33" fmla="*/ 14 h 1814"/>
                  <a:gd name="T34" fmla="*/ 1141 w 2444"/>
                  <a:gd name="T35" fmla="*/ 34 h 1814"/>
                  <a:gd name="T36" fmla="*/ 1006 w 2444"/>
                  <a:gd name="T37" fmla="*/ 64 h 1814"/>
                  <a:gd name="T38" fmla="*/ 873 w 2444"/>
                  <a:gd name="T39" fmla="*/ 102 h 1814"/>
                  <a:gd name="T40" fmla="*/ 742 w 2444"/>
                  <a:gd name="T41" fmla="*/ 147 h 1814"/>
                  <a:gd name="T42" fmla="*/ 618 w 2444"/>
                  <a:gd name="T43" fmla="*/ 199 h 1814"/>
                  <a:gd name="T44" fmla="*/ 500 w 2444"/>
                  <a:gd name="T45" fmla="*/ 258 h 1814"/>
                  <a:gd name="T46" fmla="*/ 389 w 2444"/>
                  <a:gd name="T47" fmla="*/ 320 h 1814"/>
                  <a:gd name="T48" fmla="*/ 290 w 2444"/>
                  <a:gd name="T49" fmla="*/ 390 h 1814"/>
                  <a:gd name="T50" fmla="*/ 203 w 2444"/>
                  <a:gd name="T51" fmla="*/ 463 h 1814"/>
                  <a:gd name="T52" fmla="*/ 128 w 2444"/>
                  <a:gd name="T53" fmla="*/ 539 h 1814"/>
                  <a:gd name="T54" fmla="*/ 70 w 2444"/>
                  <a:gd name="T55" fmla="*/ 620 h 1814"/>
                  <a:gd name="T56" fmla="*/ 28 w 2444"/>
                  <a:gd name="T57" fmla="*/ 701 h 1814"/>
                  <a:gd name="T58" fmla="*/ 6 w 2444"/>
                  <a:gd name="T59" fmla="*/ 785 h 1814"/>
                  <a:gd name="T60" fmla="*/ 1 w 2444"/>
                  <a:gd name="T61" fmla="*/ 871 h 1814"/>
                  <a:gd name="T62" fmla="*/ 0 w 2444"/>
                  <a:gd name="T63" fmla="*/ 962 h 1814"/>
                  <a:gd name="T64" fmla="*/ 4 w 2444"/>
                  <a:gd name="T65" fmla="*/ 1056 h 1814"/>
                  <a:gd name="T66" fmla="*/ 9 w 2444"/>
                  <a:gd name="T67" fmla="*/ 1152 h 1814"/>
                  <a:gd name="T68" fmla="*/ 20 w 2444"/>
                  <a:gd name="T69" fmla="*/ 1248 h 1814"/>
                  <a:gd name="T70" fmla="*/ 35 w 2444"/>
                  <a:gd name="T71" fmla="*/ 1343 h 1814"/>
                  <a:gd name="T72" fmla="*/ 56 w 2444"/>
                  <a:gd name="T73" fmla="*/ 1434 h 1814"/>
                  <a:gd name="T74" fmla="*/ 83 w 2444"/>
                  <a:gd name="T75" fmla="*/ 1519 h 1814"/>
                  <a:gd name="T76" fmla="*/ 118 w 2444"/>
                  <a:gd name="T77" fmla="*/ 1597 h 1814"/>
                  <a:gd name="T78" fmla="*/ 160 w 2444"/>
                  <a:gd name="T79" fmla="*/ 1665 h 1814"/>
                  <a:gd name="T80" fmla="*/ 210 w 2444"/>
                  <a:gd name="T81" fmla="*/ 1724 h 1814"/>
                  <a:gd name="T82" fmla="*/ 269 w 2444"/>
                  <a:gd name="T83" fmla="*/ 1769 h 1814"/>
                  <a:gd name="T84" fmla="*/ 339 w 2444"/>
                  <a:gd name="T85" fmla="*/ 1800 h 1814"/>
                  <a:gd name="T86" fmla="*/ 420 w 2444"/>
                  <a:gd name="T87" fmla="*/ 1814 h 1814"/>
                  <a:gd name="T88" fmla="*/ 512 w 2444"/>
                  <a:gd name="T89" fmla="*/ 1811 h 1814"/>
                  <a:gd name="T90" fmla="*/ 615 w 2444"/>
                  <a:gd name="T91" fmla="*/ 1786 h 1814"/>
                  <a:gd name="T92" fmla="*/ 732 w 2444"/>
                  <a:gd name="T93" fmla="*/ 1742 h 1814"/>
                  <a:gd name="T94" fmla="*/ 859 w 2444"/>
                  <a:gd name="T95" fmla="*/ 1685 h 1814"/>
                  <a:gd name="T96" fmla="*/ 995 w 2444"/>
                  <a:gd name="T97" fmla="*/ 1616 h 1814"/>
                  <a:gd name="T98" fmla="*/ 1138 w 2444"/>
                  <a:gd name="T99" fmla="*/ 1540 h 1814"/>
                  <a:gd name="T100" fmla="*/ 1284 w 2444"/>
                  <a:gd name="T101" fmla="*/ 1457 h 1814"/>
                  <a:gd name="T102" fmla="*/ 1431 w 2444"/>
                  <a:gd name="T103" fmla="*/ 1370 h 1814"/>
                  <a:gd name="T104" fmla="*/ 1650 w 2444"/>
                  <a:gd name="T105" fmla="*/ 1235 h 1814"/>
                  <a:gd name="T106" fmla="*/ 1923 w 2444"/>
                  <a:gd name="T107" fmla="*/ 1060 h 1814"/>
                  <a:gd name="T108" fmla="*/ 2157 w 2444"/>
                  <a:gd name="T109" fmla="*/ 904 h 1814"/>
                  <a:gd name="T110" fmla="*/ 2333 w 2444"/>
                  <a:gd name="T111" fmla="*/ 784 h 1814"/>
                  <a:gd name="T112" fmla="*/ 2430 w 2444"/>
                  <a:gd name="T113" fmla="*/ 716 h 1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444" h="1814">
                    <a:moveTo>
                      <a:pt x="2444" y="707"/>
                    </a:moveTo>
                    <a:lnTo>
                      <a:pt x="2439" y="690"/>
                    </a:lnTo>
                    <a:lnTo>
                      <a:pt x="2431" y="660"/>
                    </a:lnTo>
                    <a:lnTo>
                      <a:pt x="2417" y="623"/>
                    </a:lnTo>
                    <a:lnTo>
                      <a:pt x="2400" y="578"/>
                    </a:lnTo>
                    <a:lnTo>
                      <a:pt x="2388" y="552"/>
                    </a:lnTo>
                    <a:lnTo>
                      <a:pt x="2375" y="525"/>
                    </a:lnTo>
                    <a:lnTo>
                      <a:pt x="2361" y="499"/>
                    </a:lnTo>
                    <a:lnTo>
                      <a:pt x="2345" y="470"/>
                    </a:lnTo>
                    <a:lnTo>
                      <a:pt x="2328" y="440"/>
                    </a:lnTo>
                    <a:lnTo>
                      <a:pt x="2309" y="411"/>
                    </a:lnTo>
                    <a:lnTo>
                      <a:pt x="2288" y="381"/>
                    </a:lnTo>
                    <a:lnTo>
                      <a:pt x="2265" y="351"/>
                    </a:lnTo>
                    <a:lnTo>
                      <a:pt x="2240" y="320"/>
                    </a:lnTo>
                    <a:lnTo>
                      <a:pt x="2213" y="290"/>
                    </a:lnTo>
                    <a:lnTo>
                      <a:pt x="2184" y="261"/>
                    </a:lnTo>
                    <a:lnTo>
                      <a:pt x="2154" y="232"/>
                    </a:lnTo>
                    <a:lnTo>
                      <a:pt x="2121" y="204"/>
                    </a:lnTo>
                    <a:lnTo>
                      <a:pt x="2086" y="177"/>
                    </a:lnTo>
                    <a:lnTo>
                      <a:pt x="2049" y="150"/>
                    </a:lnTo>
                    <a:lnTo>
                      <a:pt x="2008" y="126"/>
                    </a:lnTo>
                    <a:lnTo>
                      <a:pt x="1966" y="104"/>
                    </a:lnTo>
                    <a:lnTo>
                      <a:pt x="1922" y="83"/>
                    </a:lnTo>
                    <a:lnTo>
                      <a:pt x="1875" y="63"/>
                    </a:lnTo>
                    <a:lnTo>
                      <a:pt x="1825" y="47"/>
                    </a:lnTo>
                    <a:lnTo>
                      <a:pt x="1773" y="32"/>
                    </a:lnTo>
                    <a:lnTo>
                      <a:pt x="1718" y="20"/>
                    </a:lnTo>
                    <a:lnTo>
                      <a:pt x="1661" y="11"/>
                    </a:lnTo>
                    <a:lnTo>
                      <a:pt x="1600" y="5"/>
                    </a:lnTo>
                    <a:lnTo>
                      <a:pt x="1537" y="1"/>
                    </a:lnTo>
                    <a:lnTo>
                      <a:pt x="1473" y="0"/>
                    </a:lnTo>
                    <a:lnTo>
                      <a:pt x="1408" y="3"/>
                    </a:lnTo>
                    <a:lnTo>
                      <a:pt x="1342" y="7"/>
                    </a:lnTo>
                    <a:lnTo>
                      <a:pt x="1275" y="14"/>
                    </a:lnTo>
                    <a:lnTo>
                      <a:pt x="1207" y="24"/>
                    </a:lnTo>
                    <a:lnTo>
                      <a:pt x="1141" y="34"/>
                    </a:lnTo>
                    <a:lnTo>
                      <a:pt x="1073" y="48"/>
                    </a:lnTo>
                    <a:lnTo>
                      <a:pt x="1006" y="64"/>
                    </a:lnTo>
                    <a:lnTo>
                      <a:pt x="939" y="82"/>
                    </a:lnTo>
                    <a:lnTo>
                      <a:pt x="873" y="102"/>
                    </a:lnTo>
                    <a:lnTo>
                      <a:pt x="807" y="124"/>
                    </a:lnTo>
                    <a:lnTo>
                      <a:pt x="742" y="147"/>
                    </a:lnTo>
                    <a:lnTo>
                      <a:pt x="680" y="173"/>
                    </a:lnTo>
                    <a:lnTo>
                      <a:pt x="618" y="199"/>
                    </a:lnTo>
                    <a:lnTo>
                      <a:pt x="557" y="227"/>
                    </a:lnTo>
                    <a:lnTo>
                      <a:pt x="500" y="258"/>
                    </a:lnTo>
                    <a:lnTo>
                      <a:pt x="444" y="288"/>
                    </a:lnTo>
                    <a:lnTo>
                      <a:pt x="389" y="320"/>
                    </a:lnTo>
                    <a:lnTo>
                      <a:pt x="339" y="354"/>
                    </a:lnTo>
                    <a:lnTo>
                      <a:pt x="290" y="390"/>
                    </a:lnTo>
                    <a:lnTo>
                      <a:pt x="245" y="425"/>
                    </a:lnTo>
                    <a:lnTo>
                      <a:pt x="203" y="463"/>
                    </a:lnTo>
                    <a:lnTo>
                      <a:pt x="164" y="501"/>
                    </a:lnTo>
                    <a:lnTo>
                      <a:pt x="128" y="539"/>
                    </a:lnTo>
                    <a:lnTo>
                      <a:pt x="97" y="579"/>
                    </a:lnTo>
                    <a:lnTo>
                      <a:pt x="70" y="620"/>
                    </a:lnTo>
                    <a:lnTo>
                      <a:pt x="47" y="660"/>
                    </a:lnTo>
                    <a:lnTo>
                      <a:pt x="28" y="701"/>
                    </a:lnTo>
                    <a:lnTo>
                      <a:pt x="14" y="743"/>
                    </a:lnTo>
                    <a:lnTo>
                      <a:pt x="6" y="785"/>
                    </a:lnTo>
                    <a:lnTo>
                      <a:pt x="1" y="828"/>
                    </a:lnTo>
                    <a:lnTo>
                      <a:pt x="1" y="871"/>
                    </a:lnTo>
                    <a:lnTo>
                      <a:pt x="0" y="915"/>
                    </a:lnTo>
                    <a:lnTo>
                      <a:pt x="0" y="962"/>
                    </a:lnTo>
                    <a:lnTo>
                      <a:pt x="1" y="1009"/>
                    </a:lnTo>
                    <a:lnTo>
                      <a:pt x="4" y="1056"/>
                    </a:lnTo>
                    <a:lnTo>
                      <a:pt x="6" y="1104"/>
                    </a:lnTo>
                    <a:lnTo>
                      <a:pt x="9" y="1152"/>
                    </a:lnTo>
                    <a:lnTo>
                      <a:pt x="14" y="1200"/>
                    </a:lnTo>
                    <a:lnTo>
                      <a:pt x="20" y="1248"/>
                    </a:lnTo>
                    <a:lnTo>
                      <a:pt x="27" y="1295"/>
                    </a:lnTo>
                    <a:lnTo>
                      <a:pt x="35" y="1343"/>
                    </a:lnTo>
                    <a:lnTo>
                      <a:pt x="44" y="1388"/>
                    </a:lnTo>
                    <a:lnTo>
                      <a:pt x="56" y="1434"/>
                    </a:lnTo>
                    <a:lnTo>
                      <a:pt x="69" y="1477"/>
                    </a:lnTo>
                    <a:lnTo>
                      <a:pt x="83" y="1519"/>
                    </a:lnTo>
                    <a:lnTo>
                      <a:pt x="99" y="1558"/>
                    </a:lnTo>
                    <a:lnTo>
                      <a:pt x="118" y="1597"/>
                    </a:lnTo>
                    <a:lnTo>
                      <a:pt x="138" y="1633"/>
                    </a:lnTo>
                    <a:lnTo>
                      <a:pt x="160" y="1665"/>
                    </a:lnTo>
                    <a:lnTo>
                      <a:pt x="183" y="1696"/>
                    </a:lnTo>
                    <a:lnTo>
                      <a:pt x="210" y="1724"/>
                    </a:lnTo>
                    <a:lnTo>
                      <a:pt x="239" y="1748"/>
                    </a:lnTo>
                    <a:lnTo>
                      <a:pt x="269" y="1769"/>
                    </a:lnTo>
                    <a:lnTo>
                      <a:pt x="303" y="1786"/>
                    </a:lnTo>
                    <a:lnTo>
                      <a:pt x="339" y="1800"/>
                    </a:lnTo>
                    <a:lnTo>
                      <a:pt x="379" y="1810"/>
                    </a:lnTo>
                    <a:lnTo>
                      <a:pt x="420" y="1814"/>
                    </a:lnTo>
                    <a:lnTo>
                      <a:pt x="464" y="1814"/>
                    </a:lnTo>
                    <a:lnTo>
                      <a:pt x="512" y="1811"/>
                    </a:lnTo>
                    <a:lnTo>
                      <a:pt x="562" y="1802"/>
                    </a:lnTo>
                    <a:lnTo>
                      <a:pt x="615" y="1786"/>
                    </a:lnTo>
                    <a:lnTo>
                      <a:pt x="671" y="1767"/>
                    </a:lnTo>
                    <a:lnTo>
                      <a:pt x="732" y="1742"/>
                    </a:lnTo>
                    <a:lnTo>
                      <a:pt x="794" y="1715"/>
                    </a:lnTo>
                    <a:lnTo>
                      <a:pt x="859" y="1685"/>
                    </a:lnTo>
                    <a:lnTo>
                      <a:pt x="927" y="1651"/>
                    </a:lnTo>
                    <a:lnTo>
                      <a:pt x="995" y="1616"/>
                    </a:lnTo>
                    <a:lnTo>
                      <a:pt x="1066" y="1579"/>
                    </a:lnTo>
                    <a:lnTo>
                      <a:pt x="1138" y="1540"/>
                    </a:lnTo>
                    <a:lnTo>
                      <a:pt x="1211" y="1499"/>
                    </a:lnTo>
                    <a:lnTo>
                      <a:pt x="1284" y="1457"/>
                    </a:lnTo>
                    <a:lnTo>
                      <a:pt x="1358" y="1414"/>
                    </a:lnTo>
                    <a:lnTo>
                      <a:pt x="1431" y="1370"/>
                    </a:lnTo>
                    <a:lnTo>
                      <a:pt x="1506" y="1325"/>
                    </a:lnTo>
                    <a:lnTo>
                      <a:pt x="1650" y="1235"/>
                    </a:lnTo>
                    <a:lnTo>
                      <a:pt x="1790" y="1146"/>
                    </a:lnTo>
                    <a:lnTo>
                      <a:pt x="1923" y="1060"/>
                    </a:lnTo>
                    <a:lnTo>
                      <a:pt x="2047" y="978"/>
                    </a:lnTo>
                    <a:lnTo>
                      <a:pt x="2157" y="904"/>
                    </a:lnTo>
                    <a:lnTo>
                      <a:pt x="2254" y="839"/>
                    </a:lnTo>
                    <a:lnTo>
                      <a:pt x="2333" y="784"/>
                    </a:lnTo>
                    <a:lnTo>
                      <a:pt x="2393" y="742"/>
                    </a:lnTo>
                    <a:lnTo>
                      <a:pt x="2430" y="716"/>
                    </a:lnTo>
                    <a:lnTo>
                      <a:pt x="2444" y="707"/>
                    </a:lnTo>
                    <a:close/>
                  </a:path>
                </a:pathLst>
              </a:custGeom>
              <a:solidFill>
                <a:srgbClr val="EF8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6" name="Freeform 65">
                <a:extLst>
                  <a:ext uri="{FF2B5EF4-FFF2-40B4-BE49-F238E27FC236}">
                    <a16:creationId xmlns:a16="http://schemas.microsoft.com/office/drawing/2014/main" xmlns="" id="{C2700179-E668-478C-9657-DC9A3213C3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5663" y="2951163"/>
                <a:ext cx="1239838" cy="1060450"/>
              </a:xfrm>
              <a:custGeom>
                <a:avLst/>
                <a:gdLst>
                  <a:gd name="T0" fmla="*/ 4216 w 5470"/>
                  <a:gd name="T1" fmla="*/ 42 h 4680"/>
                  <a:gd name="T2" fmla="*/ 4252 w 5470"/>
                  <a:gd name="T3" fmla="*/ 63 h 4680"/>
                  <a:gd name="T4" fmla="*/ 4321 w 5470"/>
                  <a:gd name="T5" fmla="*/ 115 h 4680"/>
                  <a:gd name="T6" fmla="*/ 4415 w 5470"/>
                  <a:gd name="T7" fmla="*/ 197 h 4680"/>
                  <a:gd name="T8" fmla="*/ 4490 w 5470"/>
                  <a:gd name="T9" fmla="*/ 267 h 4680"/>
                  <a:gd name="T10" fmla="*/ 4542 w 5470"/>
                  <a:gd name="T11" fmla="*/ 377 h 4680"/>
                  <a:gd name="T12" fmla="*/ 4646 w 5470"/>
                  <a:gd name="T13" fmla="*/ 595 h 4680"/>
                  <a:gd name="T14" fmla="*/ 4705 w 5470"/>
                  <a:gd name="T15" fmla="*/ 724 h 4680"/>
                  <a:gd name="T16" fmla="*/ 4729 w 5470"/>
                  <a:gd name="T17" fmla="*/ 756 h 4680"/>
                  <a:gd name="T18" fmla="*/ 4802 w 5470"/>
                  <a:gd name="T19" fmla="*/ 827 h 4680"/>
                  <a:gd name="T20" fmla="*/ 4905 w 5470"/>
                  <a:gd name="T21" fmla="*/ 926 h 4680"/>
                  <a:gd name="T22" fmla="*/ 4965 w 5470"/>
                  <a:gd name="T23" fmla="*/ 993 h 4680"/>
                  <a:gd name="T24" fmla="*/ 5030 w 5470"/>
                  <a:gd name="T25" fmla="*/ 1075 h 4680"/>
                  <a:gd name="T26" fmla="*/ 5097 w 5470"/>
                  <a:gd name="T27" fmla="*/ 1175 h 4680"/>
                  <a:gd name="T28" fmla="*/ 5167 w 5470"/>
                  <a:gd name="T29" fmla="*/ 1295 h 4680"/>
                  <a:gd name="T30" fmla="*/ 5239 w 5470"/>
                  <a:gd name="T31" fmla="*/ 1439 h 4680"/>
                  <a:gd name="T32" fmla="*/ 5407 w 5470"/>
                  <a:gd name="T33" fmla="*/ 1914 h 4680"/>
                  <a:gd name="T34" fmla="*/ 5470 w 5470"/>
                  <a:gd name="T35" fmla="*/ 2495 h 4680"/>
                  <a:gd name="T36" fmla="*/ 5370 w 5470"/>
                  <a:gd name="T37" fmla="*/ 3014 h 4680"/>
                  <a:gd name="T38" fmla="*/ 5132 w 5470"/>
                  <a:gd name="T39" fmla="*/ 3467 h 4680"/>
                  <a:gd name="T40" fmla="*/ 4781 w 5470"/>
                  <a:gd name="T41" fmla="*/ 3853 h 4680"/>
                  <a:gd name="T42" fmla="*/ 4344 w 5470"/>
                  <a:gd name="T43" fmla="*/ 4168 h 4680"/>
                  <a:gd name="T44" fmla="*/ 3845 w 5470"/>
                  <a:gd name="T45" fmla="*/ 4411 h 4680"/>
                  <a:gd name="T46" fmla="*/ 3309 w 5470"/>
                  <a:gd name="T47" fmla="*/ 4577 h 4680"/>
                  <a:gd name="T48" fmla="*/ 2763 w 5470"/>
                  <a:gd name="T49" fmla="*/ 4666 h 4680"/>
                  <a:gd name="T50" fmla="*/ 2229 w 5470"/>
                  <a:gd name="T51" fmla="*/ 4673 h 4680"/>
                  <a:gd name="T52" fmla="*/ 1735 w 5470"/>
                  <a:gd name="T53" fmla="*/ 4596 h 4680"/>
                  <a:gd name="T54" fmla="*/ 1423 w 5470"/>
                  <a:gd name="T55" fmla="*/ 4498 h 4680"/>
                  <a:gd name="T56" fmla="*/ 1140 w 5470"/>
                  <a:gd name="T57" fmla="*/ 4374 h 4680"/>
                  <a:gd name="T58" fmla="*/ 885 w 5470"/>
                  <a:gd name="T59" fmla="*/ 4230 h 4680"/>
                  <a:gd name="T60" fmla="*/ 659 w 5470"/>
                  <a:gd name="T61" fmla="*/ 4071 h 4680"/>
                  <a:gd name="T62" fmla="*/ 464 w 5470"/>
                  <a:gd name="T63" fmla="*/ 3901 h 4680"/>
                  <a:gd name="T64" fmla="*/ 302 w 5470"/>
                  <a:gd name="T65" fmla="*/ 3726 h 4680"/>
                  <a:gd name="T66" fmla="*/ 173 w 5470"/>
                  <a:gd name="T67" fmla="*/ 3552 h 4680"/>
                  <a:gd name="T68" fmla="*/ 78 w 5470"/>
                  <a:gd name="T69" fmla="*/ 3386 h 4680"/>
                  <a:gd name="T70" fmla="*/ 21 w 5470"/>
                  <a:gd name="T71" fmla="*/ 3230 h 4680"/>
                  <a:gd name="T72" fmla="*/ 0 w 5470"/>
                  <a:gd name="T73" fmla="*/ 3092 h 4680"/>
                  <a:gd name="T74" fmla="*/ 26 w 5470"/>
                  <a:gd name="T75" fmla="*/ 2940 h 4680"/>
                  <a:gd name="T76" fmla="*/ 81 w 5470"/>
                  <a:gd name="T77" fmla="*/ 2748 h 4680"/>
                  <a:gd name="T78" fmla="*/ 129 w 5470"/>
                  <a:gd name="T79" fmla="*/ 2587 h 4680"/>
                  <a:gd name="T80" fmla="*/ 152 w 5470"/>
                  <a:gd name="T81" fmla="*/ 2492 h 4680"/>
                  <a:gd name="T82" fmla="*/ 161 w 5470"/>
                  <a:gd name="T83" fmla="*/ 2426 h 4680"/>
                  <a:gd name="T84" fmla="*/ 161 w 5470"/>
                  <a:gd name="T85" fmla="*/ 2364 h 4680"/>
                  <a:gd name="T86" fmla="*/ 153 w 5470"/>
                  <a:gd name="T87" fmla="*/ 2304 h 4680"/>
                  <a:gd name="T88" fmla="*/ 132 w 5470"/>
                  <a:gd name="T89" fmla="*/ 2246 h 4680"/>
                  <a:gd name="T90" fmla="*/ 67 w 5470"/>
                  <a:gd name="T91" fmla="*/ 2117 h 4680"/>
                  <a:gd name="T92" fmla="*/ 77 w 5470"/>
                  <a:gd name="T93" fmla="*/ 1827 h 4680"/>
                  <a:gd name="T94" fmla="*/ 271 w 5470"/>
                  <a:gd name="T95" fmla="*/ 1525 h 4680"/>
                  <a:gd name="T96" fmla="*/ 611 w 5470"/>
                  <a:gd name="T97" fmla="*/ 1220 h 4680"/>
                  <a:gd name="T98" fmla="*/ 1063 w 5470"/>
                  <a:gd name="T99" fmla="*/ 927 h 4680"/>
                  <a:gd name="T100" fmla="*/ 1590 w 5470"/>
                  <a:gd name="T101" fmla="*/ 653 h 4680"/>
                  <a:gd name="T102" fmla="*/ 2158 w 5470"/>
                  <a:gd name="T103" fmla="*/ 413 h 4680"/>
                  <a:gd name="T104" fmla="*/ 2729 w 5470"/>
                  <a:gd name="T105" fmla="*/ 218 h 4680"/>
                  <a:gd name="T106" fmla="*/ 3268 w 5470"/>
                  <a:gd name="T107" fmla="*/ 79 h 4680"/>
                  <a:gd name="T108" fmla="*/ 3740 w 5470"/>
                  <a:gd name="T109" fmla="*/ 7 h 4680"/>
                  <a:gd name="T110" fmla="*/ 4109 w 5470"/>
                  <a:gd name="T111" fmla="*/ 15 h 46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470" h="4680">
                    <a:moveTo>
                      <a:pt x="4202" y="37"/>
                    </a:moveTo>
                    <a:lnTo>
                      <a:pt x="4208" y="38"/>
                    </a:lnTo>
                    <a:lnTo>
                      <a:pt x="4216" y="42"/>
                    </a:lnTo>
                    <a:lnTo>
                      <a:pt x="4224" y="45"/>
                    </a:lnTo>
                    <a:lnTo>
                      <a:pt x="4232" y="50"/>
                    </a:lnTo>
                    <a:lnTo>
                      <a:pt x="4252" y="63"/>
                    </a:lnTo>
                    <a:lnTo>
                      <a:pt x="4273" y="78"/>
                    </a:lnTo>
                    <a:lnTo>
                      <a:pt x="4296" y="95"/>
                    </a:lnTo>
                    <a:lnTo>
                      <a:pt x="4321" y="115"/>
                    </a:lnTo>
                    <a:lnTo>
                      <a:pt x="4345" y="135"/>
                    </a:lnTo>
                    <a:lnTo>
                      <a:pt x="4370" y="156"/>
                    </a:lnTo>
                    <a:lnTo>
                      <a:pt x="4415" y="197"/>
                    </a:lnTo>
                    <a:lnTo>
                      <a:pt x="4454" y="233"/>
                    </a:lnTo>
                    <a:lnTo>
                      <a:pt x="4479" y="257"/>
                    </a:lnTo>
                    <a:lnTo>
                      <a:pt x="4490" y="267"/>
                    </a:lnTo>
                    <a:lnTo>
                      <a:pt x="4497" y="281"/>
                    </a:lnTo>
                    <a:lnTo>
                      <a:pt x="4516" y="320"/>
                    </a:lnTo>
                    <a:lnTo>
                      <a:pt x="4542" y="377"/>
                    </a:lnTo>
                    <a:lnTo>
                      <a:pt x="4576" y="447"/>
                    </a:lnTo>
                    <a:lnTo>
                      <a:pt x="4611" y="522"/>
                    </a:lnTo>
                    <a:lnTo>
                      <a:pt x="4646" y="595"/>
                    </a:lnTo>
                    <a:lnTo>
                      <a:pt x="4676" y="661"/>
                    </a:lnTo>
                    <a:lnTo>
                      <a:pt x="4701" y="714"/>
                    </a:lnTo>
                    <a:lnTo>
                      <a:pt x="4705" y="724"/>
                    </a:lnTo>
                    <a:lnTo>
                      <a:pt x="4712" y="735"/>
                    </a:lnTo>
                    <a:lnTo>
                      <a:pt x="4719" y="745"/>
                    </a:lnTo>
                    <a:lnTo>
                      <a:pt x="4729" y="756"/>
                    </a:lnTo>
                    <a:lnTo>
                      <a:pt x="4750" y="778"/>
                    </a:lnTo>
                    <a:lnTo>
                      <a:pt x="4774" y="801"/>
                    </a:lnTo>
                    <a:lnTo>
                      <a:pt x="4802" y="827"/>
                    </a:lnTo>
                    <a:lnTo>
                      <a:pt x="4834" y="856"/>
                    </a:lnTo>
                    <a:lnTo>
                      <a:pt x="4868" y="888"/>
                    </a:lnTo>
                    <a:lnTo>
                      <a:pt x="4905" y="926"/>
                    </a:lnTo>
                    <a:lnTo>
                      <a:pt x="4925" y="947"/>
                    </a:lnTo>
                    <a:lnTo>
                      <a:pt x="4944" y="969"/>
                    </a:lnTo>
                    <a:lnTo>
                      <a:pt x="4965" y="993"/>
                    </a:lnTo>
                    <a:lnTo>
                      <a:pt x="4986" y="1019"/>
                    </a:lnTo>
                    <a:lnTo>
                      <a:pt x="5007" y="1046"/>
                    </a:lnTo>
                    <a:lnTo>
                      <a:pt x="5030" y="1075"/>
                    </a:lnTo>
                    <a:lnTo>
                      <a:pt x="5052" y="1106"/>
                    </a:lnTo>
                    <a:lnTo>
                      <a:pt x="5074" y="1139"/>
                    </a:lnTo>
                    <a:lnTo>
                      <a:pt x="5097" y="1175"/>
                    </a:lnTo>
                    <a:lnTo>
                      <a:pt x="5120" y="1212"/>
                    </a:lnTo>
                    <a:lnTo>
                      <a:pt x="5144" y="1253"/>
                    </a:lnTo>
                    <a:lnTo>
                      <a:pt x="5167" y="1295"/>
                    </a:lnTo>
                    <a:lnTo>
                      <a:pt x="5192" y="1340"/>
                    </a:lnTo>
                    <a:lnTo>
                      <a:pt x="5215" y="1388"/>
                    </a:lnTo>
                    <a:lnTo>
                      <a:pt x="5239" y="1439"/>
                    </a:lnTo>
                    <a:lnTo>
                      <a:pt x="5263" y="1493"/>
                    </a:lnTo>
                    <a:lnTo>
                      <a:pt x="5347" y="1707"/>
                    </a:lnTo>
                    <a:lnTo>
                      <a:pt x="5407" y="1914"/>
                    </a:lnTo>
                    <a:lnTo>
                      <a:pt x="5448" y="2114"/>
                    </a:lnTo>
                    <a:lnTo>
                      <a:pt x="5469" y="2308"/>
                    </a:lnTo>
                    <a:lnTo>
                      <a:pt x="5470" y="2495"/>
                    </a:lnTo>
                    <a:lnTo>
                      <a:pt x="5454" y="2676"/>
                    </a:lnTo>
                    <a:lnTo>
                      <a:pt x="5420" y="2848"/>
                    </a:lnTo>
                    <a:lnTo>
                      <a:pt x="5370" y="3014"/>
                    </a:lnTo>
                    <a:lnTo>
                      <a:pt x="5305" y="3173"/>
                    </a:lnTo>
                    <a:lnTo>
                      <a:pt x="5225" y="3324"/>
                    </a:lnTo>
                    <a:lnTo>
                      <a:pt x="5132" y="3467"/>
                    </a:lnTo>
                    <a:lnTo>
                      <a:pt x="5026" y="3604"/>
                    </a:lnTo>
                    <a:lnTo>
                      <a:pt x="4909" y="3733"/>
                    </a:lnTo>
                    <a:lnTo>
                      <a:pt x="4781" y="3853"/>
                    </a:lnTo>
                    <a:lnTo>
                      <a:pt x="4645" y="3966"/>
                    </a:lnTo>
                    <a:lnTo>
                      <a:pt x="4498" y="4072"/>
                    </a:lnTo>
                    <a:lnTo>
                      <a:pt x="4344" y="4168"/>
                    </a:lnTo>
                    <a:lnTo>
                      <a:pt x="4183" y="4258"/>
                    </a:lnTo>
                    <a:lnTo>
                      <a:pt x="4017" y="4338"/>
                    </a:lnTo>
                    <a:lnTo>
                      <a:pt x="3845" y="4411"/>
                    </a:lnTo>
                    <a:lnTo>
                      <a:pt x="3669" y="4475"/>
                    </a:lnTo>
                    <a:lnTo>
                      <a:pt x="3491" y="4530"/>
                    </a:lnTo>
                    <a:lnTo>
                      <a:pt x="3309" y="4577"/>
                    </a:lnTo>
                    <a:lnTo>
                      <a:pt x="3127" y="4615"/>
                    </a:lnTo>
                    <a:lnTo>
                      <a:pt x="2944" y="4645"/>
                    </a:lnTo>
                    <a:lnTo>
                      <a:pt x="2763" y="4666"/>
                    </a:lnTo>
                    <a:lnTo>
                      <a:pt x="2582" y="4677"/>
                    </a:lnTo>
                    <a:lnTo>
                      <a:pt x="2404" y="4680"/>
                    </a:lnTo>
                    <a:lnTo>
                      <a:pt x="2229" y="4673"/>
                    </a:lnTo>
                    <a:lnTo>
                      <a:pt x="2059" y="4656"/>
                    </a:lnTo>
                    <a:lnTo>
                      <a:pt x="1893" y="4631"/>
                    </a:lnTo>
                    <a:lnTo>
                      <a:pt x="1735" y="4596"/>
                    </a:lnTo>
                    <a:lnTo>
                      <a:pt x="1629" y="4567"/>
                    </a:lnTo>
                    <a:lnTo>
                      <a:pt x="1525" y="4534"/>
                    </a:lnTo>
                    <a:lnTo>
                      <a:pt x="1423" y="4498"/>
                    </a:lnTo>
                    <a:lnTo>
                      <a:pt x="1327" y="4459"/>
                    </a:lnTo>
                    <a:lnTo>
                      <a:pt x="1232" y="4419"/>
                    </a:lnTo>
                    <a:lnTo>
                      <a:pt x="1140" y="4374"/>
                    </a:lnTo>
                    <a:lnTo>
                      <a:pt x="1052" y="4329"/>
                    </a:lnTo>
                    <a:lnTo>
                      <a:pt x="967" y="4280"/>
                    </a:lnTo>
                    <a:lnTo>
                      <a:pt x="885" y="4230"/>
                    </a:lnTo>
                    <a:lnTo>
                      <a:pt x="807" y="4178"/>
                    </a:lnTo>
                    <a:lnTo>
                      <a:pt x="731" y="4125"/>
                    </a:lnTo>
                    <a:lnTo>
                      <a:pt x="659" y="4071"/>
                    </a:lnTo>
                    <a:lnTo>
                      <a:pt x="591" y="4015"/>
                    </a:lnTo>
                    <a:lnTo>
                      <a:pt x="526" y="3958"/>
                    </a:lnTo>
                    <a:lnTo>
                      <a:pt x="464" y="3901"/>
                    </a:lnTo>
                    <a:lnTo>
                      <a:pt x="407" y="3842"/>
                    </a:lnTo>
                    <a:lnTo>
                      <a:pt x="352" y="3784"/>
                    </a:lnTo>
                    <a:lnTo>
                      <a:pt x="302" y="3726"/>
                    </a:lnTo>
                    <a:lnTo>
                      <a:pt x="256" y="3668"/>
                    </a:lnTo>
                    <a:lnTo>
                      <a:pt x="212" y="3609"/>
                    </a:lnTo>
                    <a:lnTo>
                      <a:pt x="173" y="3552"/>
                    </a:lnTo>
                    <a:lnTo>
                      <a:pt x="138" y="3495"/>
                    </a:lnTo>
                    <a:lnTo>
                      <a:pt x="106" y="3441"/>
                    </a:lnTo>
                    <a:lnTo>
                      <a:pt x="78" y="3386"/>
                    </a:lnTo>
                    <a:lnTo>
                      <a:pt x="55" y="3332"/>
                    </a:lnTo>
                    <a:lnTo>
                      <a:pt x="37" y="3280"/>
                    </a:lnTo>
                    <a:lnTo>
                      <a:pt x="21" y="3230"/>
                    </a:lnTo>
                    <a:lnTo>
                      <a:pt x="10" y="3182"/>
                    </a:lnTo>
                    <a:lnTo>
                      <a:pt x="3" y="3136"/>
                    </a:lnTo>
                    <a:lnTo>
                      <a:pt x="0" y="3092"/>
                    </a:lnTo>
                    <a:lnTo>
                      <a:pt x="3" y="3051"/>
                    </a:lnTo>
                    <a:lnTo>
                      <a:pt x="9" y="3012"/>
                    </a:lnTo>
                    <a:lnTo>
                      <a:pt x="26" y="2940"/>
                    </a:lnTo>
                    <a:lnTo>
                      <a:pt x="43" y="2872"/>
                    </a:lnTo>
                    <a:lnTo>
                      <a:pt x="62" y="2808"/>
                    </a:lnTo>
                    <a:lnTo>
                      <a:pt x="81" y="2748"/>
                    </a:lnTo>
                    <a:lnTo>
                      <a:pt x="98" y="2692"/>
                    </a:lnTo>
                    <a:lnTo>
                      <a:pt x="115" y="2637"/>
                    </a:lnTo>
                    <a:lnTo>
                      <a:pt x="129" y="2587"/>
                    </a:lnTo>
                    <a:lnTo>
                      <a:pt x="141" y="2538"/>
                    </a:lnTo>
                    <a:lnTo>
                      <a:pt x="147" y="2515"/>
                    </a:lnTo>
                    <a:lnTo>
                      <a:pt x="152" y="2492"/>
                    </a:lnTo>
                    <a:lnTo>
                      <a:pt x="155" y="2470"/>
                    </a:lnTo>
                    <a:lnTo>
                      <a:pt x="159" y="2447"/>
                    </a:lnTo>
                    <a:lnTo>
                      <a:pt x="161" y="2426"/>
                    </a:lnTo>
                    <a:lnTo>
                      <a:pt x="162" y="2405"/>
                    </a:lnTo>
                    <a:lnTo>
                      <a:pt x="162" y="2385"/>
                    </a:lnTo>
                    <a:lnTo>
                      <a:pt x="161" y="2364"/>
                    </a:lnTo>
                    <a:lnTo>
                      <a:pt x="160" y="2344"/>
                    </a:lnTo>
                    <a:lnTo>
                      <a:pt x="157" y="2324"/>
                    </a:lnTo>
                    <a:lnTo>
                      <a:pt x="153" y="2304"/>
                    </a:lnTo>
                    <a:lnTo>
                      <a:pt x="147" y="2284"/>
                    </a:lnTo>
                    <a:lnTo>
                      <a:pt x="140" y="2266"/>
                    </a:lnTo>
                    <a:lnTo>
                      <a:pt x="132" y="2246"/>
                    </a:lnTo>
                    <a:lnTo>
                      <a:pt x="123" y="2227"/>
                    </a:lnTo>
                    <a:lnTo>
                      <a:pt x="111" y="2208"/>
                    </a:lnTo>
                    <a:lnTo>
                      <a:pt x="67" y="2117"/>
                    </a:lnTo>
                    <a:lnTo>
                      <a:pt x="48" y="2022"/>
                    </a:lnTo>
                    <a:lnTo>
                      <a:pt x="52" y="1926"/>
                    </a:lnTo>
                    <a:lnTo>
                      <a:pt x="77" y="1827"/>
                    </a:lnTo>
                    <a:lnTo>
                      <a:pt x="123" y="1728"/>
                    </a:lnTo>
                    <a:lnTo>
                      <a:pt x="188" y="1627"/>
                    </a:lnTo>
                    <a:lnTo>
                      <a:pt x="271" y="1525"/>
                    </a:lnTo>
                    <a:lnTo>
                      <a:pt x="369" y="1423"/>
                    </a:lnTo>
                    <a:lnTo>
                      <a:pt x="483" y="1321"/>
                    </a:lnTo>
                    <a:lnTo>
                      <a:pt x="611" y="1220"/>
                    </a:lnTo>
                    <a:lnTo>
                      <a:pt x="751" y="1121"/>
                    </a:lnTo>
                    <a:lnTo>
                      <a:pt x="902" y="1022"/>
                    </a:lnTo>
                    <a:lnTo>
                      <a:pt x="1063" y="927"/>
                    </a:lnTo>
                    <a:lnTo>
                      <a:pt x="1232" y="832"/>
                    </a:lnTo>
                    <a:lnTo>
                      <a:pt x="1408" y="742"/>
                    </a:lnTo>
                    <a:lnTo>
                      <a:pt x="1590" y="653"/>
                    </a:lnTo>
                    <a:lnTo>
                      <a:pt x="1777" y="569"/>
                    </a:lnTo>
                    <a:lnTo>
                      <a:pt x="1967" y="489"/>
                    </a:lnTo>
                    <a:lnTo>
                      <a:pt x="2158" y="413"/>
                    </a:lnTo>
                    <a:lnTo>
                      <a:pt x="2350" y="343"/>
                    </a:lnTo>
                    <a:lnTo>
                      <a:pt x="2541" y="278"/>
                    </a:lnTo>
                    <a:lnTo>
                      <a:pt x="2729" y="218"/>
                    </a:lnTo>
                    <a:lnTo>
                      <a:pt x="2914" y="165"/>
                    </a:lnTo>
                    <a:lnTo>
                      <a:pt x="3095" y="119"/>
                    </a:lnTo>
                    <a:lnTo>
                      <a:pt x="3268" y="79"/>
                    </a:lnTo>
                    <a:lnTo>
                      <a:pt x="3435" y="46"/>
                    </a:lnTo>
                    <a:lnTo>
                      <a:pt x="3592" y="23"/>
                    </a:lnTo>
                    <a:lnTo>
                      <a:pt x="3740" y="7"/>
                    </a:lnTo>
                    <a:lnTo>
                      <a:pt x="3877" y="0"/>
                    </a:lnTo>
                    <a:lnTo>
                      <a:pt x="3999" y="2"/>
                    </a:lnTo>
                    <a:lnTo>
                      <a:pt x="4109" y="15"/>
                    </a:lnTo>
                    <a:lnTo>
                      <a:pt x="4202" y="37"/>
                    </a:lnTo>
                    <a:close/>
                  </a:path>
                </a:pathLst>
              </a:custGeom>
              <a:solidFill>
                <a:srgbClr val="FAD6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7" name="Freeform 66">
                <a:extLst>
                  <a:ext uri="{FF2B5EF4-FFF2-40B4-BE49-F238E27FC236}">
                    <a16:creationId xmlns:a16="http://schemas.microsoft.com/office/drawing/2014/main" xmlns="" id="{42C8D5D7-062E-48C5-9168-97F4FDF676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1525" y="2787650"/>
                <a:ext cx="1149350" cy="669925"/>
              </a:xfrm>
              <a:custGeom>
                <a:avLst/>
                <a:gdLst>
                  <a:gd name="T0" fmla="*/ 4998 w 5069"/>
                  <a:gd name="T1" fmla="*/ 1086 h 2954"/>
                  <a:gd name="T2" fmla="*/ 5048 w 5069"/>
                  <a:gd name="T3" fmla="*/ 995 h 2954"/>
                  <a:gd name="T4" fmla="*/ 5068 w 5069"/>
                  <a:gd name="T5" fmla="*/ 889 h 2954"/>
                  <a:gd name="T6" fmla="*/ 5061 w 5069"/>
                  <a:gd name="T7" fmla="*/ 775 h 2954"/>
                  <a:gd name="T8" fmla="*/ 5029 w 5069"/>
                  <a:gd name="T9" fmla="*/ 654 h 2954"/>
                  <a:gd name="T10" fmla="*/ 4972 w 5069"/>
                  <a:gd name="T11" fmla="*/ 532 h 2954"/>
                  <a:gd name="T12" fmla="*/ 4893 w 5069"/>
                  <a:gd name="T13" fmla="*/ 412 h 2954"/>
                  <a:gd name="T14" fmla="*/ 4792 w 5069"/>
                  <a:gd name="T15" fmla="*/ 300 h 2954"/>
                  <a:gd name="T16" fmla="*/ 4672 w 5069"/>
                  <a:gd name="T17" fmla="*/ 199 h 2954"/>
                  <a:gd name="T18" fmla="*/ 4535 w 5069"/>
                  <a:gd name="T19" fmla="*/ 112 h 2954"/>
                  <a:gd name="T20" fmla="*/ 4380 w 5069"/>
                  <a:gd name="T21" fmla="*/ 45 h 2954"/>
                  <a:gd name="T22" fmla="*/ 4064 w 5069"/>
                  <a:gd name="T23" fmla="*/ 0 h 2954"/>
                  <a:gd name="T24" fmla="*/ 3661 w 5069"/>
                  <a:gd name="T25" fmla="*/ 36 h 2954"/>
                  <a:gd name="T26" fmla="*/ 3193 w 5069"/>
                  <a:gd name="T27" fmla="*/ 145 h 2954"/>
                  <a:gd name="T28" fmla="*/ 2686 w 5069"/>
                  <a:gd name="T29" fmla="*/ 317 h 2954"/>
                  <a:gd name="T30" fmla="*/ 2162 w 5069"/>
                  <a:gd name="T31" fmla="*/ 540 h 2954"/>
                  <a:gd name="T32" fmla="*/ 1644 w 5069"/>
                  <a:gd name="T33" fmla="*/ 804 h 2954"/>
                  <a:gd name="T34" fmla="*/ 1158 w 5069"/>
                  <a:gd name="T35" fmla="*/ 1100 h 2954"/>
                  <a:gd name="T36" fmla="*/ 725 w 5069"/>
                  <a:gd name="T37" fmla="*/ 1417 h 2954"/>
                  <a:gd name="T38" fmla="*/ 369 w 5069"/>
                  <a:gd name="T39" fmla="*/ 1745 h 2954"/>
                  <a:gd name="T40" fmla="*/ 115 w 5069"/>
                  <a:gd name="T41" fmla="*/ 2072 h 2954"/>
                  <a:gd name="T42" fmla="*/ 10 w 5069"/>
                  <a:gd name="T43" fmla="*/ 2297 h 2954"/>
                  <a:gd name="T44" fmla="*/ 1 w 5069"/>
                  <a:gd name="T45" fmla="*/ 2376 h 2954"/>
                  <a:gd name="T46" fmla="*/ 1 w 5069"/>
                  <a:gd name="T47" fmla="*/ 2475 h 2954"/>
                  <a:gd name="T48" fmla="*/ 12 w 5069"/>
                  <a:gd name="T49" fmla="*/ 2556 h 2954"/>
                  <a:gd name="T50" fmla="*/ 28 w 5069"/>
                  <a:gd name="T51" fmla="*/ 2621 h 2954"/>
                  <a:gd name="T52" fmla="*/ 51 w 5069"/>
                  <a:gd name="T53" fmla="*/ 2690 h 2954"/>
                  <a:gd name="T54" fmla="*/ 84 w 5069"/>
                  <a:gd name="T55" fmla="*/ 2761 h 2954"/>
                  <a:gd name="T56" fmla="*/ 125 w 5069"/>
                  <a:gd name="T57" fmla="*/ 2828 h 2954"/>
                  <a:gd name="T58" fmla="*/ 171 w 5069"/>
                  <a:gd name="T59" fmla="*/ 2879 h 2954"/>
                  <a:gd name="T60" fmla="*/ 219 w 5069"/>
                  <a:gd name="T61" fmla="*/ 2914 h 2954"/>
                  <a:gd name="T62" fmla="*/ 267 w 5069"/>
                  <a:gd name="T63" fmla="*/ 2938 h 2954"/>
                  <a:gd name="T64" fmla="*/ 313 w 5069"/>
                  <a:gd name="T65" fmla="*/ 2949 h 2954"/>
                  <a:gd name="T66" fmla="*/ 358 w 5069"/>
                  <a:gd name="T67" fmla="*/ 2954 h 2954"/>
                  <a:gd name="T68" fmla="*/ 397 w 5069"/>
                  <a:gd name="T69" fmla="*/ 2952 h 2954"/>
                  <a:gd name="T70" fmla="*/ 470 w 5069"/>
                  <a:gd name="T71" fmla="*/ 2935 h 2954"/>
                  <a:gd name="T72" fmla="*/ 509 w 5069"/>
                  <a:gd name="T73" fmla="*/ 2901 h 2954"/>
                  <a:gd name="T74" fmla="*/ 634 w 5069"/>
                  <a:gd name="T75" fmla="*/ 2791 h 2954"/>
                  <a:gd name="T76" fmla="*/ 759 w 5069"/>
                  <a:gd name="T77" fmla="*/ 2690 h 2954"/>
                  <a:gd name="T78" fmla="*/ 924 w 5069"/>
                  <a:gd name="T79" fmla="*/ 2564 h 2954"/>
                  <a:gd name="T80" fmla="*/ 1132 w 5069"/>
                  <a:gd name="T81" fmla="*/ 2418 h 2954"/>
                  <a:gd name="T82" fmla="*/ 1383 w 5069"/>
                  <a:gd name="T83" fmla="*/ 2253 h 2954"/>
                  <a:gd name="T84" fmla="*/ 1682 w 5069"/>
                  <a:gd name="T85" fmla="*/ 2071 h 2954"/>
                  <a:gd name="T86" fmla="*/ 2027 w 5069"/>
                  <a:gd name="T87" fmla="*/ 1877 h 2954"/>
                  <a:gd name="T88" fmla="*/ 2423 w 5069"/>
                  <a:gd name="T89" fmla="*/ 1672 h 2954"/>
                  <a:gd name="T90" fmla="*/ 2865 w 5069"/>
                  <a:gd name="T91" fmla="*/ 1461 h 2954"/>
                  <a:gd name="T92" fmla="*/ 3277 w 5069"/>
                  <a:gd name="T93" fmla="*/ 1292 h 2954"/>
                  <a:gd name="T94" fmla="*/ 3640 w 5069"/>
                  <a:gd name="T95" fmla="*/ 1175 h 2954"/>
                  <a:gd name="T96" fmla="*/ 3952 w 5069"/>
                  <a:gd name="T97" fmla="*/ 1099 h 2954"/>
                  <a:gd name="T98" fmla="*/ 4219 w 5069"/>
                  <a:gd name="T99" fmla="*/ 1058 h 2954"/>
                  <a:gd name="T100" fmla="*/ 4440 w 5069"/>
                  <a:gd name="T101" fmla="*/ 1045 h 2954"/>
                  <a:gd name="T102" fmla="*/ 4619 w 5069"/>
                  <a:gd name="T103" fmla="*/ 1054 h 2954"/>
                  <a:gd name="T104" fmla="*/ 4757 w 5069"/>
                  <a:gd name="T105" fmla="*/ 1073 h 2954"/>
                  <a:gd name="T106" fmla="*/ 4857 w 5069"/>
                  <a:gd name="T107" fmla="*/ 1099 h 2954"/>
                  <a:gd name="T108" fmla="*/ 4918 w 5069"/>
                  <a:gd name="T109" fmla="*/ 1122 h 29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5069" h="2954">
                    <a:moveTo>
                      <a:pt x="4947" y="1136"/>
                    </a:moveTo>
                    <a:lnTo>
                      <a:pt x="4974" y="1112"/>
                    </a:lnTo>
                    <a:lnTo>
                      <a:pt x="4998" y="1086"/>
                    </a:lnTo>
                    <a:lnTo>
                      <a:pt x="5017" y="1057"/>
                    </a:lnTo>
                    <a:lnTo>
                      <a:pt x="5034" y="1027"/>
                    </a:lnTo>
                    <a:lnTo>
                      <a:pt x="5048" y="995"/>
                    </a:lnTo>
                    <a:lnTo>
                      <a:pt x="5057" y="962"/>
                    </a:lnTo>
                    <a:lnTo>
                      <a:pt x="5064" y="927"/>
                    </a:lnTo>
                    <a:lnTo>
                      <a:pt x="5068" y="889"/>
                    </a:lnTo>
                    <a:lnTo>
                      <a:pt x="5069" y="852"/>
                    </a:lnTo>
                    <a:lnTo>
                      <a:pt x="5066" y="814"/>
                    </a:lnTo>
                    <a:lnTo>
                      <a:pt x="5061" y="775"/>
                    </a:lnTo>
                    <a:lnTo>
                      <a:pt x="5054" y="735"/>
                    </a:lnTo>
                    <a:lnTo>
                      <a:pt x="5042" y="695"/>
                    </a:lnTo>
                    <a:lnTo>
                      <a:pt x="5029" y="654"/>
                    </a:lnTo>
                    <a:lnTo>
                      <a:pt x="5013" y="613"/>
                    </a:lnTo>
                    <a:lnTo>
                      <a:pt x="4993" y="573"/>
                    </a:lnTo>
                    <a:lnTo>
                      <a:pt x="4972" y="532"/>
                    </a:lnTo>
                    <a:lnTo>
                      <a:pt x="4947" y="491"/>
                    </a:lnTo>
                    <a:lnTo>
                      <a:pt x="4922" y="452"/>
                    </a:lnTo>
                    <a:lnTo>
                      <a:pt x="4893" y="412"/>
                    </a:lnTo>
                    <a:lnTo>
                      <a:pt x="4861" y="374"/>
                    </a:lnTo>
                    <a:lnTo>
                      <a:pt x="4829" y="336"/>
                    </a:lnTo>
                    <a:lnTo>
                      <a:pt x="4792" y="300"/>
                    </a:lnTo>
                    <a:lnTo>
                      <a:pt x="4754" y="264"/>
                    </a:lnTo>
                    <a:lnTo>
                      <a:pt x="4714" y="230"/>
                    </a:lnTo>
                    <a:lnTo>
                      <a:pt x="4672" y="199"/>
                    </a:lnTo>
                    <a:lnTo>
                      <a:pt x="4628" y="167"/>
                    </a:lnTo>
                    <a:lnTo>
                      <a:pt x="4583" y="138"/>
                    </a:lnTo>
                    <a:lnTo>
                      <a:pt x="4535" y="112"/>
                    </a:lnTo>
                    <a:lnTo>
                      <a:pt x="4485" y="87"/>
                    </a:lnTo>
                    <a:lnTo>
                      <a:pt x="4433" y="65"/>
                    </a:lnTo>
                    <a:lnTo>
                      <a:pt x="4380" y="45"/>
                    </a:lnTo>
                    <a:lnTo>
                      <a:pt x="4285" y="20"/>
                    </a:lnTo>
                    <a:lnTo>
                      <a:pt x="4181" y="4"/>
                    </a:lnTo>
                    <a:lnTo>
                      <a:pt x="4064" y="0"/>
                    </a:lnTo>
                    <a:lnTo>
                      <a:pt x="3938" y="3"/>
                    </a:lnTo>
                    <a:lnTo>
                      <a:pt x="3803" y="15"/>
                    </a:lnTo>
                    <a:lnTo>
                      <a:pt x="3661" y="36"/>
                    </a:lnTo>
                    <a:lnTo>
                      <a:pt x="3510" y="65"/>
                    </a:lnTo>
                    <a:lnTo>
                      <a:pt x="3354" y="101"/>
                    </a:lnTo>
                    <a:lnTo>
                      <a:pt x="3193" y="145"/>
                    </a:lnTo>
                    <a:lnTo>
                      <a:pt x="3028" y="195"/>
                    </a:lnTo>
                    <a:lnTo>
                      <a:pt x="2858" y="254"/>
                    </a:lnTo>
                    <a:lnTo>
                      <a:pt x="2686" y="317"/>
                    </a:lnTo>
                    <a:lnTo>
                      <a:pt x="2512" y="385"/>
                    </a:lnTo>
                    <a:lnTo>
                      <a:pt x="2337" y="460"/>
                    </a:lnTo>
                    <a:lnTo>
                      <a:pt x="2162" y="540"/>
                    </a:lnTo>
                    <a:lnTo>
                      <a:pt x="1988" y="624"/>
                    </a:lnTo>
                    <a:lnTo>
                      <a:pt x="1815" y="712"/>
                    </a:lnTo>
                    <a:lnTo>
                      <a:pt x="1644" y="804"/>
                    </a:lnTo>
                    <a:lnTo>
                      <a:pt x="1478" y="900"/>
                    </a:lnTo>
                    <a:lnTo>
                      <a:pt x="1316" y="999"/>
                    </a:lnTo>
                    <a:lnTo>
                      <a:pt x="1158" y="1100"/>
                    </a:lnTo>
                    <a:lnTo>
                      <a:pt x="1007" y="1205"/>
                    </a:lnTo>
                    <a:lnTo>
                      <a:pt x="862" y="1310"/>
                    </a:lnTo>
                    <a:lnTo>
                      <a:pt x="725" y="1417"/>
                    </a:lnTo>
                    <a:lnTo>
                      <a:pt x="597" y="1526"/>
                    </a:lnTo>
                    <a:lnTo>
                      <a:pt x="478" y="1635"/>
                    </a:lnTo>
                    <a:lnTo>
                      <a:pt x="369" y="1745"/>
                    </a:lnTo>
                    <a:lnTo>
                      <a:pt x="273" y="1855"/>
                    </a:lnTo>
                    <a:lnTo>
                      <a:pt x="188" y="1964"/>
                    </a:lnTo>
                    <a:lnTo>
                      <a:pt x="115" y="2072"/>
                    </a:lnTo>
                    <a:lnTo>
                      <a:pt x="57" y="2180"/>
                    </a:lnTo>
                    <a:lnTo>
                      <a:pt x="14" y="2285"/>
                    </a:lnTo>
                    <a:lnTo>
                      <a:pt x="10" y="2297"/>
                    </a:lnTo>
                    <a:lnTo>
                      <a:pt x="6" y="2327"/>
                    </a:lnTo>
                    <a:lnTo>
                      <a:pt x="3" y="2350"/>
                    </a:lnTo>
                    <a:lnTo>
                      <a:pt x="1" y="2376"/>
                    </a:lnTo>
                    <a:lnTo>
                      <a:pt x="0" y="2405"/>
                    </a:lnTo>
                    <a:lnTo>
                      <a:pt x="0" y="2439"/>
                    </a:lnTo>
                    <a:lnTo>
                      <a:pt x="1" y="2475"/>
                    </a:lnTo>
                    <a:lnTo>
                      <a:pt x="6" y="2514"/>
                    </a:lnTo>
                    <a:lnTo>
                      <a:pt x="8" y="2535"/>
                    </a:lnTo>
                    <a:lnTo>
                      <a:pt x="12" y="2556"/>
                    </a:lnTo>
                    <a:lnTo>
                      <a:pt x="16" y="2577"/>
                    </a:lnTo>
                    <a:lnTo>
                      <a:pt x="22" y="2599"/>
                    </a:lnTo>
                    <a:lnTo>
                      <a:pt x="28" y="2621"/>
                    </a:lnTo>
                    <a:lnTo>
                      <a:pt x="34" y="2643"/>
                    </a:lnTo>
                    <a:lnTo>
                      <a:pt x="42" y="2666"/>
                    </a:lnTo>
                    <a:lnTo>
                      <a:pt x="51" y="2690"/>
                    </a:lnTo>
                    <a:lnTo>
                      <a:pt x="61" y="2713"/>
                    </a:lnTo>
                    <a:lnTo>
                      <a:pt x="71" y="2736"/>
                    </a:lnTo>
                    <a:lnTo>
                      <a:pt x="84" y="2761"/>
                    </a:lnTo>
                    <a:lnTo>
                      <a:pt x="97" y="2784"/>
                    </a:lnTo>
                    <a:lnTo>
                      <a:pt x="111" y="2807"/>
                    </a:lnTo>
                    <a:lnTo>
                      <a:pt x="125" y="2828"/>
                    </a:lnTo>
                    <a:lnTo>
                      <a:pt x="140" y="2847"/>
                    </a:lnTo>
                    <a:lnTo>
                      <a:pt x="155" y="2863"/>
                    </a:lnTo>
                    <a:lnTo>
                      <a:pt x="171" y="2879"/>
                    </a:lnTo>
                    <a:lnTo>
                      <a:pt x="186" y="2892"/>
                    </a:lnTo>
                    <a:lnTo>
                      <a:pt x="203" y="2904"/>
                    </a:lnTo>
                    <a:lnTo>
                      <a:pt x="219" y="2914"/>
                    </a:lnTo>
                    <a:lnTo>
                      <a:pt x="234" y="2924"/>
                    </a:lnTo>
                    <a:lnTo>
                      <a:pt x="250" y="2931"/>
                    </a:lnTo>
                    <a:lnTo>
                      <a:pt x="267" y="2938"/>
                    </a:lnTo>
                    <a:lnTo>
                      <a:pt x="282" y="2942"/>
                    </a:lnTo>
                    <a:lnTo>
                      <a:pt x="298" y="2947"/>
                    </a:lnTo>
                    <a:lnTo>
                      <a:pt x="313" y="2949"/>
                    </a:lnTo>
                    <a:lnTo>
                      <a:pt x="329" y="2952"/>
                    </a:lnTo>
                    <a:lnTo>
                      <a:pt x="344" y="2953"/>
                    </a:lnTo>
                    <a:lnTo>
                      <a:pt x="358" y="2954"/>
                    </a:lnTo>
                    <a:lnTo>
                      <a:pt x="372" y="2954"/>
                    </a:lnTo>
                    <a:lnTo>
                      <a:pt x="385" y="2953"/>
                    </a:lnTo>
                    <a:lnTo>
                      <a:pt x="397" y="2952"/>
                    </a:lnTo>
                    <a:lnTo>
                      <a:pt x="421" y="2948"/>
                    </a:lnTo>
                    <a:lnTo>
                      <a:pt x="440" y="2943"/>
                    </a:lnTo>
                    <a:lnTo>
                      <a:pt x="470" y="2935"/>
                    </a:lnTo>
                    <a:lnTo>
                      <a:pt x="480" y="2931"/>
                    </a:lnTo>
                    <a:lnTo>
                      <a:pt x="487" y="2924"/>
                    </a:lnTo>
                    <a:lnTo>
                      <a:pt x="509" y="2901"/>
                    </a:lnTo>
                    <a:lnTo>
                      <a:pt x="548" y="2868"/>
                    </a:lnTo>
                    <a:lnTo>
                      <a:pt x="601" y="2820"/>
                    </a:lnTo>
                    <a:lnTo>
                      <a:pt x="634" y="2791"/>
                    </a:lnTo>
                    <a:lnTo>
                      <a:pt x="671" y="2761"/>
                    </a:lnTo>
                    <a:lnTo>
                      <a:pt x="713" y="2726"/>
                    </a:lnTo>
                    <a:lnTo>
                      <a:pt x="759" y="2690"/>
                    </a:lnTo>
                    <a:lnTo>
                      <a:pt x="810" y="2650"/>
                    </a:lnTo>
                    <a:lnTo>
                      <a:pt x="865" y="2608"/>
                    </a:lnTo>
                    <a:lnTo>
                      <a:pt x="924" y="2564"/>
                    </a:lnTo>
                    <a:lnTo>
                      <a:pt x="989" y="2517"/>
                    </a:lnTo>
                    <a:lnTo>
                      <a:pt x="1058" y="2468"/>
                    </a:lnTo>
                    <a:lnTo>
                      <a:pt x="1132" y="2418"/>
                    </a:lnTo>
                    <a:lnTo>
                      <a:pt x="1211" y="2365"/>
                    </a:lnTo>
                    <a:lnTo>
                      <a:pt x="1295" y="2310"/>
                    </a:lnTo>
                    <a:lnTo>
                      <a:pt x="1383" y="2253"/>
                    </a:lnTo>
                    <a:lnTo>
                      <a:pt x="1478" y="2195"/>
                    </a:lnTo>
                    <a:lnTo>
                      <a:pt x="1577" y="2134"/>
                    </a:lnTo>
                    <a:lnTo>
                      <a:pt x="1682" y="2071"/>
                    </a:lnTo>
                    <a:lnTo>
                      <a:pt x="1791" y="2008"/>
                    </a:lnTo>
                    <a:lnTo>
                      <a:pt x="1907" y="1943"/>
                    </a:lnTo>
                    <a:lnTo>
                      <a:pt x="2027" y="1877"/>
                    </a:lnTo>
                    <a:lnTo>
                      <a:pt x="2154" y="1809"/>
                    </a:lnTo>
                    <a:lnTo>
                      <a:pt x="2285" y="1742"/>
                    </a:lnTo>
                    <a:lnTo>
                      <a:pt x="2423" y="1672"/>
                    </a:lnTo>
                    <a:lnTo>
                      <a:pt x="2566" y="1601"/>
                    </a:lnTo>
                    <a:lnTo>
                      <a:pt x="2716" y="1530"/>
                    </a:lnTo>
                    <a:lnTo>
                      <a:pt x="2865" y="1461"/>
                    </a:lnTo>
                    <a:lnTo>
                      <a:pt x="3008" y="1399"/>
                    </a:lnTo>
                    <a:lnTo>
                      <a:pt x="3146" y="1342"/>
                    </a:lnTo>
                    <a:lnTo>
                      <a:pt x="3277" y="1292"/>
                    </a:lnTo>
                    <a:lnTo>
                      <a:pt x="3403" y="1248"/>
                    </a:lnTo>
                    <a:lnTo>
                      <a:pt x="3524" y="1208"/>
                    </a:lnTo>
                    <a:lnTo>
                      <a:pt x="3640" y="1175"/>
                    </a:lnTo>
                    <a:lnTo>
                      <a:pt x="3749" y="1144"/>
                    </a:lnTo>
                    <a:lnTo>
                      <a:pt x="3853" y="1120"/>
                    </a:lnTo>
                    <a:lnTo>
                      <a:pt x="3952" y="1099"/>
                    </a:lnTo>
                    <a:lnTo>
                      <a:pt x="4047" y="1082"/>
                    </a:lnTo>
                    <a:lnTo>
                      <a:pt x="4135" y="1069"/>
                    </a:lnTo>
                    <a:lnTo>
                      <a:pt x="4219" y="1058"/>
                    </a:lnTo>
                    <a:lnTo>
                      <a:pt x="4298" y="1051"/>
                    </a:lnTo>
                    <a:lnTo>
                      <a:pt x="4372" y="1048"/>
                    </a:lnTo>
                    <a:lnTo>
                      <a:pt x="4440" y="1045"/>
                    </a:lnTo>
                    <a:lnTo>
                      <a:pt x="4505" y="1047"/>
                    </a:lnTo>
                    <a:lnTo>
                      <a:pt x="4564" y="1049"/>
                    </a:lnTo>
                    <a:lnTo>
                      <a:pt x="4619" y="1054"/>
                    </a:lnTo>
                    <a:lnTo>
                      <a:pt x="4670" y="1058"/>
                    </a:lnTo>
                    <a:lnTo>
                      <a:pt x="4716" y="1065"/>
                    </a:lnTo>
                    <a:lnTo>
                      <a:pt x="4757" y="1073"/>
                    </a:lnTo>
                    <a:lnTo>
                      <a:pt x="4795" y="1082"/>
                    </a:lnTo>
                    <a:lnTo>
                      <a:pt x="4827" y="1090"/>
                    </a:lnTo>
                    <a:lnTo>
                      <a:pt x="4857" y="1099"/>
                    </a:lnTo>
                    <a:lnTo>
                      <a:pt x="4881" y="1107"/>
                    </a:lnTo>
                    <a:lnTo>
                      <a:pt x="4902" y="1115"/>
                    </a:lnTo>
                    <a:lnTo>
                      <a:pt x="4918" y="1122"/>
                    </a:lnTo>
                    <a:lnTo>
                      <a:pt x="4940" y="1133"/>
                    </a:lnTo>
                    <a:lnTo>
                      <a:pt x="4947" y="1136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8" name="Freeform 67">
                <a:extLst>
                  <a:ext uri="{FF2B5EF4-FFF2-40B4-BE49-F238E27FC236}">
                    <a16:creationId xmlns:a16="http://schemas.microsoft.com/office/drawing/2014/main" xmlns="" id="{5D8D204E-72E9-4583-ABA2-E0AA2CB1F1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92975" y="3606800"/>
                <a:ext cx="671513" cy="593725"/>
              </a:xfrm>
              <a:custGeom>
                <a:avLst/>
                <a:gdLst>
                  <a:gd name="T0" fmla="*/ 1949 w 2961"/>
                  <a:gd name="T1" fmla="*/ 107 h 2619"/>
                  <a:gd name="T2" fmla="*/ 2250 w 2961"/>
                  <a:gd name="T3" fmla="*/ 508 h 2619"/>
                  <a:gd name="T4" fmla="*/ 2483 w 2961"/>
                  <a:gd name="T5" fmla="*/ 843 h 2619"/>
                  <a:gd name="T6" fmla="*/ 2662 w 2961"/>
                  <a:gd name="T7" fmla="*/ 1130 h 2619"/>
                  <a:gd name="T8" fmla="*/ 2815 w 2961"/>
                  <a:gd name="T9" fmla="*/ 1410 h 2619"/>
                  <a:gd name="T10" fmla="*/ 2920 w 2961"/>
                  <a:gd name="T11" fmla="*/ 1666 h 2619"/>
                  <a:gd name="T12" fmla="*/ 2961 w 2961"/>
                  <a:gd name="T13" fmla="*/ 1884 h 2619"/>
                  <a:gd name="T14" fmla="*/ 2941 w 2961"/>
                  <a:gd name="T15" fmla="*/ 2072 h 2619"/>
                  <a:gd name="T16" fmla="*/ 2871 w 2961"/>
                  <a:gd name="T17" fmla="*/ 2229 h 2619"/>
                  <a:gd name="T18" fmla="*/ 2762 w 2961"/>
                  <a:gd name="T19" fmla="*/ 2358 h 2619"/>
                  <a:gd name="T20" fmla="*/ 2626 w 2961"/>
                  <a:gd name="T21" fmla="*/ 2461 h 2619"/>
                  <a:gd name="T22" fmla="*/ 2473 w 2961"/>
                  <a:gd name="T23" fmla="*/ 2537 h 2619"/>
                  <a:gd name="T24" fmla="*/ 2317 w 2961"/>
                  <a:gd name="T25" fmla="*/ 2587 h 2619"/>
                  <a:gd name="T26" fmla="*/ 2166 w 2961"/>
                  <a:gd name="T27" fmla="*/ 2615 h 2619"/>
                  <a:gd name="T28" fmla="*/ 2001 w 2961"/>
                  <a:gd name="T29" fmla="*/ 2610 h 2619"/>
                  <a:gd name="T30" fmla="*/ 1765 w 2961"/>
                  <a:gd name="T31" fmla="*/ 2557 h 2619"/>
                  <a:gd name="T32" fmla="*/ 1482 w 2961"/>
                  <a:gd name="T33" fmla="*/ 2469 h 2619"/>
                  <a:gd name="T34" fmla="*/ 1176 w 2961"/>
                  <a:gd name="T35" fmla="*/ 2357 h 2619"/>
                  <a:gd name="T36" fmla="*/ 879 w 2961"/>
                  <a:gd name="T37" fmla="*/ 2231 h 2619"/>
                  <a:gd name="T38" fmla="*/ 616 w 2961"/>
                  <a:gd name="T39" fmla="*/ 2108 h 2619"/>
                  <a:gd name="T40" fmla="*/ 414 w 2961"/>
                  <a:gd name="T41" fmla="*/ 1995 h 2619"/>
                  <a:gd name="T42" fmla="*/ 301 w 2961"/>
                  <a:gd name="T43" fmla="*/ 1906 h 2619"/>
                  <a:gd name="T44" fmla="*/ 264 w 2961"/>
                  <a:gd name="T45" fmla="*/ 1843 h 2619"/>
                  <a:gd name="T46" fmla="*/ 173 w 2961"/>
                  <a:gd name="T47" fmla="*/ 1723 h 2619"/>
                  <a:gd name="T48" fmla="*/ 102 w 2961"/>
                  <a:gd name="T49" fmla="*/ 1624 h 2619"/>
                  <a:gd name="T50" fmla="*/ 52 w 2961"/>
                  <a:gd name="T51" fmla="*/ 1533 h 2619"/>
                  <a:gd name="T52" fmla="*/ 15 w 2961"/>
                  <a:gd name="T53" fmla="*/ 1427 h 2619"/>
                  <a:gd name="T54" fmla="*/ 0 w 2961"/>
                  <a:gd name="T55" fmla="*/ 1304 h 2619"/>
                  <a:gd name="T56" fmla="*/ 13 w 2961"/>
                  <a:gd name="T57" fmla="*/ 1162 h 2619"/>
                  <a:gd name="T58" fmla="*/ 64 w 2961"/>
                  <a:gd name="T59" fmla="*/ 918 h 2619"/>
                  <a:gd name="T60" fmla="*/ 97 w 2961"/>
                  <a:gd name="T61" fmla="*/ 751 h 2619"/>
                  <a:gd name="T62" fmla="*/ 117 w 2961"/>
                  <a:gd name="T63" fmla="*/ 688 h 2619"/>
                  <a:gd name="T64" fmla="*/ 146 w 2961"/>
                  <a:gd name="T65" fmla="*/ 646 h 2619"/>
                  <a:gd name="T66" fmla="*/ 189 w 2961"/>
                  <a:gd name="T67" fmla="*/ 624 h 2619"/>
                  <a:gd name="T68" fmla="*/ 252 w 2961"/>
                  <a:gd name="T69" fmla="*/ 620 h 2619"/>
                  <a:gd name="T70" fmla="*/ 341 w 2961"/>
                  <a:gd name="T71" fmla="*/ 630 h 2619"/>
                  <a:gd name="T72" fmla="*/ 466 w 2961"/>
                  <a:gd name="T73" fmla="*/ 671 h 2619"/>
                  <a:gd name="T74" fmla="*/ 660 w 2961"/>
                  <a:gd name="T75" fmla="*/ 758 h 2619"/>
                  <a:gd name="T76" fmla="*/ 990 w 2961"/>
                  <a:gd name="T77" fmla="*/ 934 h 2619"/>
                  <a:gd name="T78" fmla="*/ 1243 w 2961"/>
                  <a:gd name="T79" fmla="*/ 1081 h 2619"/>
                  <a:gd name="T80" fmla="*/ 1309 w 2961"/>
                  <a:gd name="T81" fmla="*/ 1117 h 2619"/>
                  <a:gd name="T82" fmla="*/ 1252 w 2961"/>
                  <a:gd name="T83" fmla="*/ 968 h 2619"/>
                  <a:gd name="T84" fmla="*/ 1211 w 2961"/>
                  <a:gd name="T85" fmla="*/ 809 h 2619"/>
                  <a:gd name="T86" fmla="*/ 1191 w 2961"/>
                  <a:gd name="T87" fmla="*/ 665 h 2619"/>
                  <a:gd name="T88" fmla="*/ 1198 w 2961"/>
                  <a:gd name="T89" fmla="*/ 518 h 2619"/>
                  <a:gd name="T90" fmla="*/ 1241 w 2961"/>
                  <a:gd name="T91" fmla="*/ 381 h 2619"/>
                  <a:gd name="T92" fmla="*/ 1332 w 2961"/>
                  <a:gd name="T93" fmla="*/ 267 h 2619"/>
                  <a:gd name="T94" fmla="*/ 1543 w 2961"/>
                  <a:gd name="T95" fmla="*/ 131 h 2619"/>
                  <a:gd name="T96" fmla="*/ 1716 w 2961"/>
                  <a:gd name="T97" fmla="*/ 43 h 2619"/>
                  <a:gd name="T98" fmla="*/ 1818 w 2961"/>
                  <a:gd name="T99" fmla="*/ 7 h 26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961" h="2619">
                    <a:moveTo>
                      <a:pt x="1863" y="0"/>
                    </a:moveTo>
                    <a:lnTo>
                      <a:pt x="1873" y="13"/>
                    </a:lnTo>
                    <a:lnTo>
                      <a:pt x="1902" y="49"/>
                    </a:lnTo>
                    <a:lnTo>
                      <a:pt x="1949" y="107"/>
                    </a:lnTo>
                    <a:lnTo>
                      <a:pt x="2008" y="185"/>
                    </a:lnTo>
                    <a:lnTo>
                      <a:pt x="2081" y="278"/>
                    </a:lnTo>
                    <a:lnTo>
                      <a:pt x="2162" y="387"/>
                    </a:lnTo>
                    <a:lnTo>
                      <a:pt x="2250" y="508"/>
                    </a:lnTo>
                    <a:lnTo>
                      <a:pt x="2342" y="637"/>
                    </a:lnTo>
                    <a:lnTo>
                      <a:pt x="2388" y="705"/>
                    </a:lnTo>
                    <a:lnTo>
                      <a:pt x="2436" y="773"/>
                    </a:lnTo>
                    <a:lnTo>
                      <a:pt x="2483" y="843"/>
                    </a:lnTo>
                    <a:lnTo>
                      <a:pt x="2529" y="914"/>
                    </a:lnTo>
                    <a:lnTo>
                      <a:pt x="2575" y="986"/>
                    </a:lnTo>
                    <a:lnTo>
                      <a:pt x="2619" y="1059"/>
                    </a:lnTo>
                    <a:lnTo>
                      <a:pt x="2662" y="1130"/>
                    </a:lnTo>
                    <a:lnTo>
                      <a:pt x="2704" y="1202"/>
                    </a:lnTo>
                    <a:lnTo>
                      <a:pt x="2743" y="1272"/>
                    </a:lnTo>
                    <a:lnTo>
                      <a:pt x="2780" y="1342"/>
                    </a:lnTo>
                    <a:lnTo>
                      <a:pt x="2815" y="1410"/>
                    </a:lnTo>
                    <a:lnTo>
                      <a:pt x="2846" y="1478"/>
                    </a:lnTo>
                    <a:lnTo>
                      <a:pt x="2874" y="1543"/>
                    </a:lnTo>
                    <a:lnTo>
                      <a:pt x="2899" y="1606"/>
                    </a:lnTo>
                    <a:lnTo>
                      <a:pt x="2920" y="1666"/>
                    </a:lnTo>
                    <a:lnTo>
                      <a:pt x="2936" y="1723"/>
                    </a:lnTo>
                    <a:lnTo>
                      <a:pt x="2949" y="1779"/>
                    </a:lnTo>
                    <a:lnTo>
                      <a:pt x="2957" y="1833"/>
                    </a:lnTo>
                    <a:lnTo>
                      <a:pt x="2961" y="1884"/>
                    </a:lnTo>
                    <a:lnTo>
                      <a:pt x="2961" y="1934"/>
                    </a:lnTo>
                    <a:lnTo>
                      <a:pt x="2957" y="1982"/>
                    </a:lnTo>
                    <a:lnTo>
                      <a:pt x="2951" y="2027"/>
                    </a:lnTo>
                    <a:lnTo>
                      <a:pt x="2941" y="2072"/>
                    </a:lnTo>
                    <a:lnTo>
                      <a:pt x="2927" y="2114"/>
                    </a:lnTo>
                    <a:lnTo>
                      <a:pt x="2912" y="2153"/>
                    </a:lnTo>
                    <a:lnTo>
                      <a:pt x="2892" y="2193"/>
                    </a:lnTo>
                    <a:lnTo>
                      <a:pt x="2871" y="2229"/>
                    </a:lnTo>
                    <a:lnTo>
                      <a:pt x="2846" y="2264"/>
                    </a:lnTo>
                    <a:lnTo>
                      <a:pt x="2821" y="2298"/>
                    </a:lnTo>
                    <a:lnTo>
                      <a:pt x="2792" y="2329"/>
                    </a:lnTo>
                    <a:lnTo>
                      <a:pt x="2762" y="2358"/>
                    </a:lnTo>
                    <a:lnTo>
                      <a:pt x="2730" y="2386"/>
                    </a:lnTo>
                    <a:lnTo>
                      <a:pt x="2697" y="2413"/>
                    </a:lnTo>
                    <a:lnTo>
                      <a:pt x="2662" y="2437"/>
                    </a:lnTo>
                    <a:lnTo>
                      <a:pt x="2626" y="2461"/>
                    </a:lnTo>
                    <a:lnTo>
                      <a:pt x="2589" y="2483"/>
                    </a:lnTo>
                    <a:lnTo>
                      <a:pt x="2551" y="2502"/>
                    </a:lnTo>
                    <a:lnTo>
                      <a:pt x="2513" y="2520"/>
                    </a:lnTo>
                    <a:lnTo>
                      <a:pt x="2473" y="2537"/>
                    </a:lnTo>
                    <a:lnTo>
                      <a:pt x="2435" y="2553"/>
                    </a:lnTo>
                    <a:lnTo>
                      <a:pt x="2395" y="2565"/>
                    </a:lnTo>
                    <a:lnTo>
                      <a:pt x="2356" y="2577"/>
                    </a:lnTo>
                    <a:lnTo>
                      <a:pt x="2317" y="2587"/>
                    </a:lnTo>
                    <a:lnTo>
                      <a:pt x="2279" y="2597"/>
                    </a:lnTo>
                    <a:lnTo>
                      <a:pt x="2240" y="2605"/>
                    </a:lnTo>
                    <a:lnTo>
                      <a:pt x="2203" y="2611"/>
                    </a:lnTo>
                    <a:lnTo>
                      <a:pt x="2166" y="2615"/>
                    </a:lnTo>
                    <a:lnTo>
                      <a:pt x="2131" y="2618"/>
                    </a:lnTo>
                    <a:lnTo>
                      <a:pt x="2093" y="2619"/>
                    </a:lnTo>
                    <a:lnTo>
                      <a:pt x="2050" y="2615"/>
                    </a:lnTo>
                    <a:lnTo>
                      <a:pt x="2001" y="2610"/>
                    </a:lnTo>
                    <a:lnTo>
                      <a:pt x="1949" y="2601"/>
                    </a:lnTo>
                    <a:lnTo>
                      <a:pt x="1891" y="2589"/>
                    </a:lnTo>
                    <a:lnTo>
                      <a:pt x="1830" y="2575"/>
                    </a:lnTo>
                    <a:lnTo>
                      <a:pt x="1765" y="2557"/>
                    </a:lnTo>
                    <a:lnTo>
                      <a:pt x="1697" y="2539"/>
                    </a:lnTo>
                    <a:lnTo>
                      <a:pt x="1627" y="2518"/>
                    </a:lnTo>
                    <a:lnTo>
                      <a:pt x="1555" y="2494"/>
                    </a:lnTo>
                    <a:lnTo>
                      <a:pt x="1482" y="2469"/>
                    </a:lnTo>
                    <a:lnTo>
                      <a:pt x="1406" y="2443"/>
                    </a:lnTo>
                    <a:lnTo>
                      <a:pt x="1330" y="2415"/>
                    </a:lnTo>
                    <a:lnTo>
                      <a:pt x="1253" y="2386"/>
                    </a:lnTo>
                    <a:lnTo>
                      <a:pt x="1176" y="2357"/>
                    </a:lnTo>
                    <a:lnTo>
                      <a:pt x="1100" y="2325"/>
                    </a:lnTo>
                    <a:lnTo>
                      <a:pt x="1025" y="2295"/>
                    </a:lnTo>
                    <a:lnTo>
                      <a:pt x="951" y="2264"/>
                    </a:lnTo>
                    <a:lnTo>
                      <a:pt x="879" y="2231"/>
                    </a:lnTo>
                    <a:lnTo>
                      <a:pt x="808" y="2200"/>
                    </a:lnTo>
                    <a:lnTo>
                      <a:pt x="741" y="2168"/>
                    </a:lnTo>
                    <a:lnTo>
                      <a:pt x="676" y="2138"/>
                    </a:lnTo>
                    <a:lnTo>
                      <a:pt x="616" y="2108"/>
                    </a:lnTo>
                    <a:lnTo>
                      <a:pt x="558" y="2077"/>
                    </a:lnTo>
                    <a:lnTo>
                      <a:pt x="505" y="2048"/>
                    </a:lnTo>
                    <a:lnTo>
                      <a:pt x="457" y="2022"/>
                    </a:lnTo>
                    <a:lnTo>
                      <a:pt x="414" y="1995"/>
                    </a:lnTo>
                    <a:lnTo>
                      <a:pt x="376" y="1970"/>
                    </a:lnTo>
                    <a:lnTo>
                      <a:pt x="344" y="1947"/>
                    </a:lnTo>
                    <a:lnTo>
                      <a:pt x="320" y="1926"/>
                    </a:lnTo>
                    <a:lnTo>
                      <a:pt x="301" y="1906"/>
                    </a:lnTo>
                    <a:lnTo>
                      <a:pt x="290" y="1890"/>
                    </a:lnTo>
                    <a:lnTo>
                      <a:pt x="282" y="1875"/>
                    </a:lnTo>
                    <a:lnTo>
                      <a:pt x="273" y="1859"/>
                    </a:lnTo>
                    <a:lnTo>
                      <a:pt x="264" y="1843"/>
                    </a:lnTo>
                    <a:lnTo>
                      <a:pt x="252" y="1827"/>
                    </a:lnTo>
                    <a:lnTo>
                      <a:pt x="227" y="1793"/>
                    </a:lnTo>
                    <a:lnTo>
                      <a:pt x="202" y="1760"/>
                    </a:lnTo>
                    <a:lnTo>
                      <a:pt x="173" y="1723"/>
                    </a:lnTo>
                    <a:lnTo>
                      <a:pt x="145" y="1686"/>
                    </a:lnTo>
                    <a:lnTo>
                      <a:pt x="130" y="1666"/>
                    </a:lnTo>
                    <a:lnTo>
                      <a:pt x="116" y="1645"/>
                    </a:lnTo>
                    <a:lnTo>
                      <a:pt x="102" y="1624"/>
                    </a:lnTo>
                    <a:lnTo>
                      <a:pt x="89" y="1602"/>
                    </a:lnTo>
                    <a:lnTo>
                      <a:pt x="76" y="1580"/>
                    </a:lnTo>
                    <a:lnTo>
                      <a:pt x="63" y="1557"/>
                    </a:lnTo>
                    <a:lnTo>
                      <a:pt x="52" y="1533"/>
                    </a:lnTo>
                    <a:lnTo>
                      <a:pt x="41" y="1508"/>
                    </a:lnTo>
                    <a:lnTo>
                      <a:pt x="32" y="1481"/>
                    </a:lnTo>
                    <a:lnTo>
                      <a:pt x="24" y="1455"/>
                    </a:lnTo>
                    <a:lnTo>
                      <a:pt x="15" y="1427"/>
                    </a:lnTo>
                    <a:lnTo>
                      <a:pt x="10" y="1397"/>
                    </a:lnTo>
                    <a:lnTo>
                      <a:pt x="5" y="1368"/>
                    </a:lnTo>
                    <a:lnTo>
                      <a:pt x="1" y="1337"/>
                    </a:lnTo>
                    <a:lnTo>
                      <a:pt x="0" y="1304"/>
                    </a:lnTo>
                    <a:lnTo>
                      <a:pt x="0" y="1271"/>
                    </a:lnTo>
                    <a:lnTo>
                      <a:pt x="3" y="1236"/>
                    </a:lnTo>
                    <a:lnTo>
                      <a:pt x="7" y="1200"/>
                    </a:lnTo>
                    <a:lnTo>
                      <a:pt x="13" y="1162"/>
                    </a:lnTo>
                    <a:lnTo>
                      <a:pt x="21" y="1124"/>
                    </a:lnTo>
                    <a:lnTo>
                      <a:pt x="39" y="1048"/>
                    </a:lnTo>
                    <a:lnTo>
                      <a:pt x="53" y="979"/>
                    </a:lnTo>
                    <a:lnTo>
                      <a:pt x="64" y="918"/>
                    </a:lnTo>
                    <a:lnTo>
                      <a:pt x="75" y="863"/>
                    </a:lnTo>
                    <a:lnTo>
                      <a:pt x="84" y="814"/>
                    </a:lnTo>
                    <a:lnTo>
                      <a:pt x="92" y="771"/>
                    </a:lnTo>
                    <a:lnTo>
                      <a:pt x="97" y="751"/>
                    </a:lnTo>
                    <a:lnTo>
                      <a:pt x="102" y="734"/>
                    </a:lnTo>
                    <a:lnTo>
                      <a:pt x="106" y="717"/>
                    </a:lnTo>
                    <a:lnTo>
                      <a:pt x="111" y="702"/>
                    </a:lnTo>
                    <a:lnTo>
                      <a:pt x="117" y="688"/>
                    </a:lnTo>
                    <a:lnTo>
                      <a:pt x="123" y="677"/>
                    </a:lnTo>
                    <a:lnTo>
                      <a:pt x="130" y="665"/>
                    </a:lnTo>
                    <a:lnTo>
                      <a:pt x="138" y="656"/>
                    </a:lnTo>
                    <a:lnTo>
                      <a:pt x="146" y="646"/>
                    </a:lnTo>
                    <a:lnTo>
                      <a:pt x="155" y="639"/>
                    </a:lnTo>
                    <a:lnTo>
                      <a:pt x="165" y="634"/>
                    </a:lnTo>
                    <a:lnTo>
                      <a:pt x="176" y="628"/>
                    </a:lnTo>
                    <a:lnTo>
                      <a:pt x="189" y="624"/>
                    </a:lnTo>
                    <a:lnTo>
                      <a:pt x="202" y="621"/>
                    </a:lnTo>
                    <a:lnTo>
                      <a:pt x="217" y="620"/>
                    </a:lnTo>
                    <a:lnTo>
                      <a:pt x="233" y="618"/>
                    </a:lnTo>
                    <a:lnTo>
                      <a:pt x="252" y="620"/>
                    </a:lnTo>
                    <a:lnTo>
                      <a:pt x="272" y="621"/>
                    </a:lnTo>
                    <a:lnTo>
                      <a:pt x="293" y="623"/>
                    </a:lnTo>
                    <a:lnTo>
                      <a:pt x="316" y="625"/>
                    </a:lnTo>
                    <a:lnTo>
                      <a:pt x="341" y="630"/>
                    </a:lnTo>
                    <a:lnTo>
                      <a:pt x="369" y="637"/>
                    </a:lnTo>
                    <a:lnTo>
                      <a:pt x="399" y="646"/>
                    </a:lnTo>
                    <a:lnTo>
                      <a:pt x="431" y="658"/>
                    </a:lnTo>
                    <a:lnTo>
                      <a:pt x="466" y="671"/>
                    </a:lnTo>
                    <a:lnTo>
                      <a:pt x="503" y="686"/>
                    </a:lnTo>
                    <a:lnTo>
                      <a:pt x="540" y="702"/>
                    </a:lnTo>
                    <a:lnTo>
                      <a:pt x="579" y="720"/>
                    </a:lnTo>
                    <a:lnTo>
                      <a:pt x="660" y="758"/>
                    </a:lnTo>
                    <a:lnTo>
                      <a:pt x="744" y="800"/>
                    </a:lnTo>
                    <a:lnTo>
                      <a:pt x="828" y="844"/>
                    </a:lnTo>
                    <a:lnTo>
                      <a:pt x="910" y="889"/>
                    </a:lnTo>
                    <a:lnTo>
                      <a:pt x="990" y="934"/>
                    </a:lnTo>
                    <a:lnTo>
                      <a:pt x="1064" y="976"/>
                    </a:lnTo>
                    <a:lnTo>
                      <a:pt x="1133" y="1016"/>
                    </a:lnTo>
                    <a:lnTo>
                      <a:pt x="1193" y="1052"/>
                    </a:lnTo>
                    <a:lnTo>
                      <a:pt x="1243" y="1081"/>
                    </a:lnTo>
                    <a:lnTo>
                      <a:pt x="1280" y="1104"/>
                    </a:lnTo>
                    <a:lnTo>
                      <a:pt x="1304" y="1119"/>
                    </a:lnTo>
                    <a:lnTo>
                      <a:pt x="1313" y="1124"/>
                    </a:lnTo>
                    <a:lnTo>
                      <a:pt x="1309" y="1117"/>
                    </a:lnTo>
                    <a:lnTo>
                      <a:pt x="1300" y="1096"/>
                    </a:lnTo>
                    <a:lnTo>
                      <a:pt x="1287" y="1063"/>
                    </a:lnTo>
                    <a:lnTo>
                      <a:pt x="1271" y="1020"/>
                    </a:lnTo>
                    <a:lnTo>
                      <a:pt x="1252" y="968"/>
                    </a:lnTo>
                    <a:lnTo>
                      <a:pt x="1234" y="908"/>
                    </a:lnTo>
                    <a:lnTo>
                      <a:pt x="1226" y="877"/>
                    </a:lnTo>
                    <a:lnTo>
                      <a:pt x="1218" y="843"/>
                    </a:lnTo>
                    <a:lnTo>
                      <a:pt x="1211" y="809"/>
                    </a:lnTo>
                    <a:lnTo>
                      <a:pt x="1204" y="775"/>
                    </a:lnTo>
                    <a:lnTo>
                      <a:pt x="1198" y="738"/>
                    </a:lnTo>
                    <a:lnTo>
                      <a:pt x="1195" y="702"/>
                    </a:lnTo>
                    <a:lnTo>
                      <a:pt x="1191" y="665"/>
                    </a:lnTo>
                    <a:lnTo>
                      <a:pt x="1190" y="628"/>
                    </a:lnTo>
                    <a:lnTo>
                      <a:pt x="1191" y="592"/>
                    </a:lnTo>
                    <a:lnTo>
                      <a:pt x="1194" y="554"/>
                    </a:lnTo>
                    <a:lnTo>
                      <a:pt x="1198" y="518"/>
                    </a:lnTo>
                    <a:lnTo>
                      <a:pt x="1205" y="482"/>
                    </a:lnTo>
                    <a:lnTo>
                      <a:pt x="1215" y="447"/>
                    </a:lnTo>
                    <a:lnTo>
                      <a:pt x="1226" y="414"/>
                    </a:lnTo>
                    <a:lnTo>
                      <a:pt x="1241" y="381"/>
                    </a:lnTo>
                    <a:lnTo>
                      <a:pt x="1259" y="350"/>
                    </a:lnTo>
                    <a:lnTo>
                      <a:pt x="1280" y="320"/>
                    </a:lnTo>
                    <a:lnTo>
                      <a:pt x="1304" y="292"/>
                    </a:lnTo>
                    <a:lnTo>
                      <a:pt x="1332" y="267"/>
                    </a:lnTo>
                    <a:lnTo>
                      <a:pt x="1364" y="242"/>
                    </a:lnTo>
                    <a:lnTo>
                      <a:pt x="1428" y="199"/>
                    </a:lnTo>
                    <a:lnTo>
                      <a:pt x="1489" y="162"/>
                    </a:lnTo>
                    <a:lnTo>
                      <a:pt x="1543" y="131"/>
                    </a:lnTo>
                    <a:lnTo>
                      <a:pt x="1592" y="103"/>
                    </a:lnTo>
                    <a:lnTo>
                      <a:pt x="1638" y="78"/>
                    </a:lnTo>
                    <a:lnTo>
                      <a:pt x="1679" y="60"/>
                    </a:lnTo>
                    <a:lnTo>
                      <a:pt x="1716" y="43"/>
                    </a:lnTo>
                    <a:lnTo>
                      <a:pt x="1747" y="30"/>
                    </a:lnTo>
                    <a:lnTo>
                      <a:pt x="1775" y="20"/>
                    </a:lnTo>
                    <a:lnTo>
                      <a:pt x="1799" y="13"/>
                    </a:lnTo>
                    <a:lnTo>
                      <a:pt x="1818" y="7"/>
                    </a:lnTo>
                    <a:lnTo>
                      <a:pt x="1835" y="4"/>
                    </a:lnTo>
                    <a:lnTo>
                      <a:pt x="1856" y="0"/>
                    </a:lnTo>
                    <a:lnTo>
                      <a:pt x="1863" y="0"/>
                    </a:lnTo>
                    <a:close/>
                  </a:path>
                </a:pathLst>
              </a:custGeom>
              <a:solidFill>
                <a:srgbClr val="E72E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69" name="Freeform 68">
                <a:extLst>
                  <a:ext uri="{FF2B5EF4-FFF2-40B4-BE49-F238E27FC236}">
                    <a16:creationId xmlns:a16="http://schemas.microsoft.com/office/drawing/2014/main" xmlns="" id="{D773F9B2-DF3B-48EF-9172-B513CC73B3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34100" y="4713288"/>
                <a:ext cx="1387475" cy="752475"/>
              </a:xfrm>
              <a:custGeom>
                <a:avLst/>
                <a:gdLst>
                  <a:gd name="T0" fmla="*/ 223 w 6119"/>
                  <a:gd name="T1" fmla="*/ 311 h 3315"/>
                  <a:gd name="T2" fmla="*/ 127 w 6119"/>
                  <a:gd name="T3" fmla="*/ 1340 h 3315"/>
                  <a:gd name="T4" fmla="*/ 30 w 6119"/>
                  <a:gd name="T5" fmla="*/ 2512 h 3315"/>
                  <a:gd name="T6" fmla="*/ 1 w 6119"/>
                  <a:gd name="T7" fmla="*/ 3046 h 3315"/>
                  <a:gd name="T8" fmla="*/ 8 w 6119"/>
                  <a:gd name="T9" fmla="*/ 3242 h 3315"/>
                  <a:gd name="T10" fmla="*/ 77 w 6119"/>
                  <a:gd name="T11" fmla="*/ 3241 h 3315"/>
                  <a:gd name="T12" fmla="*/ 205 w 6119"/>
                  <a:gd name="T13" fmla="*/ 3243 h 3315"/>
                  <a:gd name="T14" fmla="*/ 504 w 6119"/>
                  <a:gd name="T15" fmla="*/ 3269 h 3315"/>
                  <a:gd name="T16" fmla="*/ 847 w 6119"/>
                  <a:gd name="T17" fmla="*/ 3306 h 3315"/>
                  <a:gd name="T18" fmla="*/ 995 w 6119"/>
                  <a:gd name="T19" fmla="*/ 3315 h 3315"/>
                  <a:gd name="T20" fmla="*/ 1046 w 6119"/>
                  <a:gd name="T21" fmla="*/ 3308 h 3315"/>
                  <a:gd name="T22" fmla="*/ 1050 w 6119"/>
                  <a:gd name="T23" fmla="*/ 3222 h 3315"/>
                  <a:gd name="T24" fmla="*/ 1119 w 6119"/>
                  <a:gd name="T25" fmla="*/ 3047 h 3315"/>
                  <a:gd name="T26" fmla="*/ 1241 w 6119"/>
                  <a:gd name="T27" fmla="*/ 2820 h 3315"/>
                  <a:gd name="T28" fmla="*/ 1398 w 6119"/>
                  <a:gd name="T29" fmla="*/ 2565 h 3315"/>
                  <a:gd name="T30" fmla="*/ 1568 w 6119"/>
                  <a:gd name="T31" fmla="*/ 2312 h 3315"/>
                  <a:gd name="T32" fmla="*/ 1806 w 6119"/>
                  <a:gd name="T33" fmla="*/ 1984 h 3315"/>
                  <a:gd name="T34" fmla="*/ 1924 w 6119"/>
                  <a:gd name="T35" fmla="*/ 1841 h 3315"/>
                  <a:gd name="T36" fmla="*/ 2007 w 6119"/>
                  <a:gd name="T37" fmla="*/ 1799 h 3315"/>
                  <a:gd name="T38" fmla="*/ 2219 w 6119"/>
                  <a:gd name="T39" fmla="*/ 1829 h 3315"/>
                  <a:gd name="T40" fmla="*/ 2544 w 6119"/>
                  <a:gd name="T41" fmla="*/ 1855 h 3315"/>
                  <a:gd name="T42" fmla="*/ 2941 w 6119"/>
                  <a:gd name="T43" fmla="*/ 1871 h 3315"/>
                  <a:gd name="T44" fmla="*/ 3367 w 6119"/>
                  <a:gd name="T45" fmla="*/ 1878 h 3315"/>
                  <a:gd name="T46" fmla="*/ 3781 w 6119"/>
                  <a:gd name="T47" fmla="*/ 1876 h 3315"/>
                  <a:gd name="T48" fmla="*/ 4141 w 6119"/>
                  <a:gd name="T49" fmla="*/ 1862 h 3315"/>
                  <a:gd name="T50" fmla="*/ 4405 w 6119"/>
                  <a:gd name="T51" fmla="*/ 1834 h 3315"/>
                  <a:gd name="T52" fmla="*/ 4525 w 6119"/>
                  <a:gd name="T53" fmla="*/ 1836 h 3315"/>
                  <a:gd name="T54" fmla="*/ 4615 w 6119"/>
                  <a:gd name="T55" fmla="*/ 2138 h 3315"/>
                  <a:gd name="T56" fmla="*/ 4747 w 6119"/>
                  <a:gd name="T57" fmla="*/ 2567 h 3315"/>
                  <a:gd name="T58" fmla="*/ 4863 w 6119"/>
                  <a:gd name="T59" fmla="*/ 2923 h 3315"/>
                  <a:gd name="T60" fmla="*/ 4902 w 6119"/>
                  <a:gd name="T61" fmla="*/ 3022 h 3315"/>
                  <a:gd name="T62" fmla="*/ 5078 w 6119"/>
                  <a:gd name="T63" fmla="*/ 2995 h 3315"/>
                  <a:gd name="T64" fmla="*/ 5269 w 6119"/>
                  <a:gd name="T65" fmla="*/ 2953 h 3315"/>
                  <a:gd name="T66" fmla="*/ 5468 w 6119"/>
                  <a:gd name="T67" fmla="*/ 2921 h 3315"/>
                  <a:gd name="T68" fmla="*/ 5732 w 6119"/>
                  <a:gd name="T69" fmla="*/ 2905 h 3315"/>
                  <a:gd name="T70" fmla="*/ 5923 w 6119"/>
                  <a:gd name="T71" fmla="*/ 2911 h 3315"/>
                  <a:gd name="T72" fmla="*/ 6060 w 6119"/>
                  <a:gd name="T73" fmla="*/ 2922 h 3315"/>
                  <a:gd name="T74" fmla="*/ 6105 w 6119"/>
                  <a:gd name="T75" fmla="*/ 2909 h 3315"/>
                  <a:gd name="T76" fmla="*/ 6119 w 6119"/>
                  <a:gd name="T77" fmla="*/ 2863 h 3315"/>
                  <a:gd name="T78" fmla="*/ 6105 w 6119"/>
                  <a:gd name="T79" fmla="*/ 2737 h 3315"/>
                  <a:gd name="T80" fmla="*/ 6051 w 6119"/>
                  <a:gd name="T81" fmla="*/ 2376 h 3315"/>
                  <a:gd name="T82" fmla="*/ 6017 w 6119"/>
                  <a:gd name="T83" fmla="*/ 2093 h 3315"/>
                  <a:gd name="T84" fmla="*/ 5937 w 6119"/>
                  <a:gd name="T85" fmla="*/ 1606 h 3315"/>
                  <a:gd name="T86" fmla="*/ 5806 w 6119"/>
                  <a:gd name="T87" fmla="*/ 893 h 3315"/>
                  <a:gd name="T88" fmla="*/ 5693 w 6119"/>
                  <a:gd name="T89" fmla="*/ 355 h 3315"/>
                  <a:gd name="T90" fmla="*/ 5643 w 6119"/>
                  <a:gd name="T91" fmla="*/ 178 h 3315"/>
                  <a:gd name="T92" fmla="*/ 5531 w 6119"/>
                  <a:gd name="T93" fmla="*/ 183 h 3315"/>
                  <a:gd name="T94" fmla="*/ 5108 w 6119"/>
                  <a:gd name="T95" fmla="*/ 304 h 3315"/>
                  <a:gd name="T96" fmla="*/ 4592 w 6119"/>
                  <a:gd name="T97" fmla="*/ 355 h 3315"/>
                  <a:gd name="T98" fmla="*/ 4015 w 6119"/>
                  <a:gd name="T99" fmla="*/ 351 h 3315"/>
                  <a:gd name="T100" fmla="*/ 3406 w 6119"/>
                  <a:gd name="T101" fmla="*/ 306 h 3315"/>
                  <a:gd name="T102" fmla="*/ 2797 w 6119"/>
                  <a:gd name="T103" fmla="*/ 238 h 3315"/>
                  <a:gd name="T104" fmla="*/ 2081 w 6119"/>
                  <a:gd name="T105" fmla="*/ 140 h 3315"/>
                  <a:gd name="T106" fmla="*/ 1471 w 6119"/>
                  <a:gd name="T107" fmla="*/ 60 h 3315"/>
                  <a:gd name="T108" fmla="*/ 1218 w 6119"/>
                  <a:gd name="T109" fmla="*/ 41 h 3315"/>
                  <a:gd name="T110" fmla="*/ 860 w 6119"/>
                  <a:gd name="T111" fmla="*/ 33 h 3315"/>
                  <a:gd name="T112" fmla="*/ 485 w 6119"/>
                  <a:gd name="T113" fmla="*/ 21 h 3315"/>
                  <a:gd name="T114" fmla="*/ 279 w 6119"/>
                  <a:gd name="T115" fmla="*/ 7 h 3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19" h="3315">
                    <a:moveTo>
                      <a:pt x="257" y="0"/>
                    </a:moveTo>
                    <a:lnTo>
                      <a:pt x="251" y="41"/>
                    </a:lnTo>
                    <a:lnTo>
                      <a:pt x="240" y="148"/>
                    </a:lnTo>
                    <a:lnTo>
                      <a:pt x="223" y="311"/>
                    </a:lnTo>
                    <a:lnTo>
                      <a:pt x="202" y="522"/>
                    </a:lnTo>
                    <a:lnTo>
                      <a:pt x="179" y="770"/>
                    </a:lnTo>
                    <a:lnTo>
                      <a:pt x="154" y="1046"/>
                    </a:lnTo>
                    <a:lnTo>
                      <a:pt x="127" y="1340"/>
                    </a:lnTo>
                    <a:lnTo>
                      <a:pt x="100" y="1643"/>
                    </a:lnTo>
                    <a:lnTo>
                      <a:pt x="73" y="1946"/>
                    </a:lnTo>
                    <a:lnTo>
                      <a:pt x="50" y="2239"/>
                    </a:lnTo>
                    <a:lnTo>
                      <a:pt x="30" y="2512"/>
                    </a:lnTo>
                    <a:lnTo>
                      <a:pt x="14" y="2756"/>
                    </a:lnTo>
                    <a:lnTo>
                      <a:pt x="8" y="2863"/>
                    </a:lnTo>
                    <a:lnTo>
                      <a:pt x="3" y="2961"/>
                    </a:lnTo>
                    <a:lnTo>
                      <a:pt x="1" y="3046"/>
                    </a:lnTo>
                    <a:lnTo>
                      <a:pt x="0" y="3117"/>
                    </a:lnTo>
                    <a:lnTo>
                      <a:pt x="0" y="3176"/>
                    </a:lnTo>
                    <a:lnTo>
                      <a:pt x="2" y="3217"/>
                    </a:lnTo>
                    <a:lnTo>
                      <a:pt x="8" y="3242"/>
                    </a:lnTo>
                    <a:lnTo>
                      <a:pt x="15" y="3249"/>
                    </a:lnTo>
                    <a:lnTo>
                      <a:pt x="31" y="3245"/>
                    </a:lnTo>
                    <a:lnTo>
                      <a:pt x="52" y="3242"/>
                    </a:lnTo>
                    <a:lnTo>
                      <a:pt x="77" y="3241"/>
                    </a:lnTo>
                    <a:lnTo>
                      <a:pt x="103" y="3240"/>
                    </a:lnTo>
                    <a:lnTo>
                      <a:pt x="135" y="3240"/>
                    </a:lnTo>
                    <a:lnTo>
                      <a:pt x="169" y="3241"/>
                    </a:lnTo>
                    <a:lnTo>
                      <a:pt x="205" y="3243"/>
                    </a:lnTo>
                    <a:lnTo>
                      <a:pt x="243" y="3245"/>
                    </a:lnTo>
                    <a:lnTo>
                      <a:pt x="326" y="3251"/>
                    </a:lnTo>
                    <a:lnTo>
                      <a:pt x="415" y="3259"/>
                    </a:lnTo>
                    <a:lnTo>
                      <a:pt x="504" y="3269"/>
                    </a:lnTo>
                    <a:lnTo>
                      <a:pt x="595" y="3279"/>
                    </a:lnTo>
                    <a:lnTo>
                      <a:pt x="685" y="3288"/>
                    </a:lnTo>
                    <a:lnTo>
                      <a:pt x="769" y="3298"/>
                    </a:lnTo>
                    <a:lnTo>
                      <a:pt x="847" y="3306"/>
                    </a:lnTo>
                    <a:lnTo>
                      <a:pt x="916" y="3312"/>
                    </a:lnTo>
                    <a:lnTo>
                      <a:pt x="945" y="3313"/>
                    </a:lnTo>
                    <a:lnTo>
                      <a:pt x="972" y="3315"/>
                    </a:lnTo>
                    <a:lnTo>
                      <a:pt x="995" y="3315"/>
                    </a:lnTo>
                    <a:lnTo>
                      <a:pt x="1015" y="3315"/>
                    </a:lnTo>
                    <a:lnTo>
                      <a:pt x="1030" y="3314"/>
                    </a:lnTo>
                    <a:lnTo>
                      <a:pt x="1040" y="3312"/>
                    </a:lnTo>
                    <a:lnTo>
                      <a:pt x="1046" y="3308"/>
                    </a:lnTo>
                    <a:lnTo>
                      <a:pt x="1046" y="3304"/>
                    </a:lnTo>
                    <a:lnTo>
                      <a:pt x="1043" y="3283"/>
                    </a:lnTo>
                    <a:lnTo>
                      <a:pt x="1044" y="3255"/>
                    </a:lnTo>
                    <a:lnTo>
                      <a:pt x="1050" y="3222"/>
                    </a:lnTo>
                    <a:lnTo>
                      <a:pt x="1061" y="3185"/>
                    </a:lnTo>
                    <a:lnTo>
                      <a:pt x="1077" y="3143"/>
                    </a:lnTo>
                    <a:lnTo>
                      <a:pt x="1095" y="3097"/>
                    </a:lnTo>
                    <a:lnTo>
                      <a:pt x="1119" y="3047"/>
                    </a:lnTo>
                    <a:lnTo>
                      <a:pt x="1144" y="2994"/>
                    </a:lnTo>
                    <a:lnTo>
                      <a:pt x="1174" y="2938"/>
                    </a:lnTo>
                    <a:lnTo>
                      <a:pt x="1206" y="2880"/>
                    </a:lnTo>
                    <a:lnTo>
                      <a:pt x="1241" y="2820"/>
                    </a:lnTo>
                    <a:lnTo>
                      <a:pt x="1278" y="2757"/>
                    </a:lnTo>
                    <a:lnTo>
                      <a:pt x="1317" y="2695"/>
                    </a:lnTo>
                    <a:lnTo>
                      <a:pt x="1356" y="2631"/>
                    </a:lnTo>
                    <a:lnTo>
                      <a:pt x="1398" y="2565"/>
                    </a:lnTo>
                    <a:lnTo>
                      <a:pt x="1440" y="2501"/>
                    </a:lnTo>
                    <a:lnTo>
                      <a:pt x="1482" y="2437"/>
                    </a:lnTo>
                    <a:lnTo>
                      <a:pt x="1525" y="2373"/>
                    </a:lnTo>
                    <a:lnTo>
                      <a:pt x="1568" y="2312"/>
                    </a:lnTo>
                    <a:lnTo>
                      <a:pt x="1612" y="2250"/>
                    </a:lnTo>
                    <a:lnTo>
                      <a:pt x="1693" y="2136"/>
                    </a:lnTo>
                    <a:lnTo>
                      <a:pt x="1771" y="2031"/>
                    </a:lnTo>
                    <a:lnTo>
                      <a:pt x="1806" y="1984"/>
                    </a:lnTo>
                    <a:lnTo>
                      <a:pt x="1840" y="1941"/>
                    </a:lnTo>
                    <a:lnTo>
                      <a:pt x="1871" y="1903"/>
                    </a:lnTo>
                    <a:lnTo>
                      <a:pt x="1899" y="1869"/>
                    </a:lnTo>
                    <a:lnTo>
                      <a:pt x="1924" y="1841"/>
                    </a:lnTo>
                    <a:lnTo>
                      <a:pt x="1945" y="1818"/>
                    </a:lnTo>
                    <a:lnTo>
                      <a:pt x="1962" y="1800"/>
                    </a:lnTo>
                    <a:lnTo>
                      <a:pt x="1975" y="1790"/>
                    </a:lnTo>
                    <a:lnTo>
                      <a:pt x="2007" y="1799"/>
                    </a:lnTo>
                    <a:lnTo>
                      <a:pt x="2046" y="1807"/>
                    </a:lnTo>
                    <a:lnTo>
                      <a:pt x="2096" y="1816"/>
                    </a:lnTo>
                    <a:lnTo>
                      <a:pt x="2154" y="1822"/>
                    </a:lnTo>
                    <a:lnTo>
                      <a:pt x="2219" y="1829"/>
                    </a:lnTo>
                    <a:lnTo>
                      <a:pt x="2291" y="1836"/>
                    </a:lnTo>
                    <a:lnTo>
                      <a:pt x="2370" y="1843"/>
                    </a:lnTo>
                    <a:lnTo>
                      <a:pt x="2454" y="1849"/>
                    </a:lnTo>
                    <a:lnTo>
                      <a:pt x="2544" y="1855"/>
                    </a:lnTo>
                    <a:lnTo>
                      <a:pt x="2638" y="1860"/>
                    </a:lnTo>
                    <a:lnTo>
                      <a:pt x="2736" y="1864"/>
                    </a:lnTo>
                    <a:lnTo>
                      <a:pt x="2838" y="1868"/>
                    </a:lnTo>
                    <a:lnTo>
                      <a:pt x="2941" y="1871"/>
                    </a:lnTo>
                    <a:lnTo>
                      <a:pt x="3046" y="1874"/>
                    </a:lnTo>
                    <a:lnTo>
                      <a:pt x="3152" y="1876"/>
                    </a:lnTo>
                    <a:lnTo>
                      <a:pt x="3260" y="1878"/>
                    </a:lnTo>
                    <a:lnTo>
                      <a:pt x="3367" y="1878"/>
                    </a:lnTo>
                    <a:lnTo>
                      <a:pt x="3473" y="1880"/>
                    </a:lnTo>
                    <a:lnTo>
                      <a:pt x="3578" y="1878"/>
                    </a:lnTo>
                    <a:lnTo>
                      <a:pt x="3680" y="1878"/>
                    </a:lnTo>
                    <a:lnTo>
                      <a:pt x="3781" y="1876"/>
                    </a:lnTo>
                    <a:lnTo>
                      <a:pt x="3877" y="1874"/>
                    </a:lnTo>
                    <a:lnTo>
                      <a:pt x="3971" y="1870"/>
                    </a:lnTo>
                    <a:lnTo>
                      <a:pt x="4058" y="1867"/>
                    </a:lnTo>
                    <a:lnTo>
                      <a:pt x="4141" y="1862"/>
                    </a:lnTo>
                    <a:lnTo>
                      <a:pt x="4218" y="1856"/>
                    </a:lnTo>
                    <a:lnTo>
                      <a:pt x="4288" y="1849"/>
                    </a:lnTo>
                    <a:lnTo>
                      <a:pt x="4350" y="1842"/>
                    </a:lnTo>
                    <a:lnTo>
                      <a:pt x="4405" y="1834"/>
                    </a:lnTo>
                    <a:lnTo>
                      <a:pt x="4452" y="1825"/>
                    </a:lnTo>
                    <a:lnTo>
                      <a:pt x="4489" y="1816"/>
                    </a:lnTo>
                    <a:lnTo>
                      <a:pt x="4516" y="1804"/>
                    </a:lnTo>
                    <a:lnTo>
                      <a:pt x="4525" y="1836"/>
                    </a:lnTo>
                    <a:lnTo>
                      <a:pt x="4540" y="1889"/>
                    </a:lnTo>
                    <a:lnTo>
                      <a:pt x="4561" y="1959"/>
                    </a:lnTo>
                    <a:lnTo>
                      <a:pt x="4587" y="2043"/>
                    </a:lnTo>
                    <a:lnTo>
                      <a:pt x="4615" y="2138"/>
                    </a:lnTo>
                    <a:lnTo>
                      <a:pt x="4647" y="2241"/>
                    </a:lnTo>
                    <a:lnTo>
                      <a:pt x="4679" y="2349"/>
                    </a:lnTo>
                    <a:lnTo>
                      <a:pt x="4713" y="2458"/>
                    </a:lnTo>
                    <a:lnTo>
                      <a:pt x="4747" y="2567"/>
                    </a:lnTo>
                    <a:lnTo>
                      <a:pt x="4781" y="2670"/>
                    </a:lnTo>
                    <a:lnTo>
                      <a:pt x="4811" y="2766"/>
                    </a:lnTo>
                    <a:lnTo>
                      <a:pt x="4839" y="2852"/>
                    </a:lnTo>
                    <a:lnTo>
                      <a:pt x="4863" y="2923"/>
                    </a:lnTo>
                    <a:lnTo>
                      <a:pt x="4883" y="2978"/>
                    </a:lnTo>
                    <a:lnTo>
                      <a:pt x="4890" y="2999"/>
                    </a:lnTo>
                    <a:lnTo>
                      <a:pt x="4897" y="3012"/>
                    </a:lnTo>
                    <a:lnTo>
                      <a:pt x="4902" y="3022"/>
                    </a:lnTo>
                    <a:lnTo>
                      <a:pt x="4904" y="3025"/>
                    </a:lnTo>
                    <a:lnTo>
                      <a:pt x="4967" y="3015"/>
                    </a:lnTo>
                    <a:lnTo>
                      <a:pt x="5024" y="3006"/>
                    </a:lnTo>
                    <a:lnTo>
                      <a:pt x="5078" y="2995"/>
                    </a:lnTo>
                    <a:lnTo>
                      <a:pt x="5128" y="2985"/>
                    </a:lnTo>
                    <a:lnTo>
                      <a:pt x="5176" y="2974"/>
                    </a:lnTo>
                    <a:lnTo>
                      <a:pt x="5222" y="2964"/>
                    </a:lnTo>
                    <a:lnTo>
                      <a:pt x="5269" y="2953"/>
                    </a:lnTo>
                    <a:lnTo>
                      <a:pt x="5317" y="2944"/>
                    </a:lnTo>
                    <a:lnTo>
                      <a:pt x="5364" y="2936"/>
                    </a:lnTo>
                    <a:lnTo>
                      <a:pt x="5415" y="2927"/>
                    </a:lnTo>
                    <a:lnTo>
                      <a:pt x="5468" y="2921"/>
                    </a:lnTo>
                    <a:lnTo>
                      <a:pt x="5526" y="2915"/>
                    </a:lnTo>
                    <a:lnTo>
                      <a:pt x="5588" y="2910"/>
                    </a:lnTo>
                    <a:lnTo>
                      <a:pt x="5657" y="2907"/>
                    </a:lnTo>
                    <a:lnTo>
                      <a:pt x="5732" y="2905"/>
                    </a:lnTo>
                    <a:lnTo>
                      <a:pt x="5814" y="2905"/>
                    </a:lnTo>
                    <a:lnTo>
                      <a:pt x="5854" y="2907"/>
                    </a:lnTo>
                    <a:lnTo>
                      <a:pt x="5890" y="2909"/>
                    </a:lnTo>
                    <a:lnTo>
                      <a:pt x="5923" y="2911"/>
                    </a:lnTo>
                    <a:lnTo>
                      <a:pt x="5952" y="2914"/>
                    </a:lnTo>
                    <a:lnTo>
                      <a:pt x="6003" y="2918"/>
                    </a:lnTo>
                    <a:lnTo>
                      <a:pt x="6044" y="2922"/>
                    </a:lnTo>
                    <a:lnTo>
                      <a:pt x="6060" y="2922"/>
                    </a:lnTo>
                    <a:lnTo>
                      <a:pt x="6075" y="2921"/>
                    </a:lnTo>
                    <a:lnTo>
                      <a:pt x="6087" y="2919"/>
                    </a:lnTo>
                    <a:lnTo>
                      <a:pt x="6098" y="2915"/>
                    </a:lnTo>
                    <a:lnTo>
                      <a:pt x="6105" y="2909"/>
                    </a:lnTo>
                    <a:lnTo>
                      <a:pt x="6112" y="2902"/>
                    </a:lnTo>
                    <a:lnTo>
                      <a:pt x="6115" y="2891"/>
                    </a:lnTo>
                    <a:lnTo>
                      <a:pt x="6119" y="2879"/>
                    </a:lnTo>
                    <a:lnTo>
                      <a:pt x="6119" y="2863"/>
                    </a:lnTo>
                    <a:lnTo>
                      <a:pt x="6119" y="2845"/>
                    </a:lnTo>
                    <a:lnTo>
                      <a:pt x="6117" y="2824"/>
                    </a:lnTo>
                    <a:lnTo>
                      <a:pt x="6114" y="2798"/>
                    </a:lnTo>
                    <a:lnTo>
                      <a:pt x="6105" y="2737"/>
                    </a:lnTo>
                    <a:lnTo>
                      <a:pt x="6093" y="2659"/>
                    </a:lnTo>
                    <a:lnTo>
                      <a:pt x="6077" y="2561"/>
                    </a:lnTo>
                    <a:lnTo>
                      <a:pt x="6060" y="2443"/>
                    </a:lnTo>
                    <a:lnTo>
                      <a:pt x="6051" y="2376"/>
                    </a:lnTo>
                    <a:lnTo>
                      <a:pt x="6042" y="2303"/>
                    </a:lnTo>
                    <a:lnTo>
                      <a:pt x="6032" y="2224"/>
                    </a:lnTo>
                    <a:lnTo>
                      <a:pt x="6024" y="2138"/>
                    </a:lnTo>
                    <a:lnTo>
                      <a:pt x="6017" y="2093"/>
                    </a:lnTo>
                    <a:lnTo>
                      <a:pt x="6005" y="2011"/>
                    </a:lnTo>
                    <a:lnTo>
                      <a:pt x="5987" y="1899"/>
                    </a:lnTo>
                    <a:lnTo>
                      <a:pt x="5964" y="1762"/>
                    </a:lnTo>
                    <a:lnTo>
                      <a:pt x="5937" y="1606"/>
                    </a:lnTo>
                    <a:lnTo>
                      <a:pt x="5906" y="1436"/>
                    </a:lnTo>
                    <a:lnTo>
                      <a:pt x="5874" y="1257"/>
                    </a:lnTo>
                    <a:lnTo>
                      <a:pt x="5840" y="1074"/>
                    </a:lnTo>
                    <a:lnTo>
                      <a:pt x="5806" y="893"/>
                    </a:lnTo>
                    <a:lnTo>
                      <a:pt x="5771" y="720"/>
                    </a:lnTo>
                    <a:lnTo>
                      <a:pt x="5739" y="560"/>
                    </a:lnTo>
                    <a:lnTo>
                      <a:pt x="5707" y="418"/>
                    </a:lnTo>
                    <a:lnTo>
                      <a:pt x="5693" y="355"/>
                    </a:lnTo>
                    <a:lnTo>
                      <a:pt x="5679" y="299"/>
                    </a:lnTo>
                    <a:lnTo>
                      <a:pt x="5666" y="251"/>
                    </a:lnTo>
                    <a:lnTo>
                      <a:pt x="5654" y="210"/>
                    </a:lnTo>
                    <a:lnTo>
                      <a:pt x="5643" y="178"/>
                    </a:lnTo>
                    <a:lnTo>
                      <a:pt x="5634" y="155"/>
                    </a:lnTo>
                    <a:lnTo>
                      <a:pt x="5626" y="142"/>
                    </a:lnTo>
                    <a:lnTo>
                      <a:pt x="5619" y="140"/>
                    </a:lnTo>
                    <a:lnTo>
                      <a:pt x="5531" y="183"/>
                    </a:lnTo>
                    <a:lnTo>
                      <a:pt x="5436" y="221"/>
                    </a:lnTo>
                    <a:lnTo>
                      <a:pt x="5333" y="254"/>
                    </a:lnTo>
                    <a:lnTo>
                      <a:pt x="5223" y="281"/>
                    </a:lnTo>
                    <a:lnTo>
                      <a:pt x="5108" y="304"/>
                    </a:lnTo>
                    <a:lnTo>
                      <a:pt x="4986" y="323"/>
                    </a:lnTo>
                    <a:lnTo>
                      <a:pt x="4860" y="338"/>
                    </a:lnTo>
                    <a:lnTo>
                      <a:pt x="4728" y="348"/>
                    </a:lnTo>
                    <a:lnTo>
                      <a:pt x="4592" y="355"/>
                    </a:lnTo>
                    <a:lnTo>
                      <a:pt x="4452" y="359"/>
                    </a:lnTo>
                    <a:lnTo>
                      <a:pt x="4310" y="359"/>
                    </a:lnTo>
                    <a:lnTo>
                      <a:pt x="4163" y="357"/>
                    </a:lnTo>
                    <a:lnTo>
                      <a:pt x="4015" y="351"/>
                    </a:lnTo>
                    <a:lnTo>
                      <a:pt x="3864" y="343"/>
                    </a:lnTo>
                    <a:lnTo>
                      <a:pt x="3713" y="332"/>
                    </a:lnTo>
                    <a:lnTo>
                      <a:pt x="3560" y="320"/>
                    </a:lnTo>
                    <a:lnTo>
                      <a:pt x="3406" y="306"/>
                    </a:lnTo>
                    <a:lnTo>
                      <a:pt x="3253" y="290"/>
                    </a:lnTo>
                    <a:lnTo>
                      <a:pt x="3100" y="274"/>
                    </a:lnTo>
                    <a:lnTo>
                      <a:pt x="2948" y="256"/>
                    </a:lnTo>
                    <a:lnTo>
                      <a:pt x="2797" y="238"/>
                    </a:lnTo>
                    <a:lnTo>
                      <a:pt x="2648" y="218"/>
                    </a:lnTo>
                    <a:lnTo>
                      <a:pt x="2502" y="198"/>
                    </a:lnTo>
                    <a:lnTo>
                      <a:pt x="2357" y="180"/>
                    </a:lnTo>
                    <a:lnTo>
                      <a:pt x="2081" y="140"/>
                    </a:lnTo>
                    <a:lnTo>
                      <a:pt x="1820" y="105"/>
                    </a:lnTo>
                    <a:lnTo>
                      <a:pt x="1698" y="88"/>
                    </a:lnTo>
                    <a:lnTo>
                      <a:pt x="1581" y="72"/>
                    </a:lnTo>
                    <a:lnTo>
                      <a:pt x="1471" y="60"/>
                    </a:lnTo>
                    <a:lnTo>
                      <a:pt x="1367" y="48"/>
                    </a:lnTo>
                    <a:lnTo>
                      <a:pt x="1333" y="46"/>
                    </a:lnTo>
                    <a:lnTo>
                      <a:pt x="1283" y="43"/>
                    </a:lnTo>
                    <a:lnTo>
                      <a:pt x="1218" y="41"/>
                    </a:lnTo>
                    <a:lnTo>
                      <a:pt x="1140" y="39"/>
                    </a:lnTo>
                    <a:lnTo>
                      <a:pt x="1052" y="38"/>
                    </a:lnTo>
                    <a:lnTo>
                      <a:pt x="958" y="35"/>
                    </a:lnTo>
                    <a:lnTo>
                      <a:pt x="860" y="33"/>
                    </a:lnTo>
                    <a:lnTo>
                      <a:pt x="762" y="31"/>
                    </a:lnTo>
                    <a:lnTo>
                      <a:pt x="664" y="28"/>
                    </a:lnTo>
                    <a:lnTo>
                      <a:pt x="571" y="25"/>
                    </a:lnTo>
                    <a:lnTo>
                      <a:pt x="485" y="21"/>
                    </a:lnTo>
                    <a:lnTo>
                      <a:pt x="409" y="18"/>
                    </a:lnTo>
                    <a:lnTo>
                      <a:pt x="345" y="14"/>
                    </a:lnTo>
                    <a:lnTo>
                      <a:pt x="297" y="10"/>
                    </a:lnTo>
                    <a:lnTo>
                      <a:pt x="279" y="7"/>
                    </a:lnTo>
                    <a:lnTo>
                      <a:pt x="267" y="5"/>
                    </a:lnTo>
                    <a:lnTo>
                      <a:pt x="258" y="3"/>
                    </a:lnTo>
                    <a:lnTo>
                      <a:pt x="257" y="0"/>
                    </a:lnTo>
                    <a:close/>
                  </a:path>
                </a:pathLst>
              </a:custGeom>
              <a:solidFill>
                <a:srgbClr val="E72E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0" name="Freeform 69">
                <a:extLst>
                  <a:ext uri="{FF2B5EF4-FFF2-40B4-BE49-F238E27FC236}">
                    <a16:creationId xmlns:a16="http://schemas.microsoft.com/office/drawing/2014/main" xmlns="" id="{C497396E-989D-4042-A9E4-29449D538C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1538" y="3746500"/>
                <a:ext cx="1697038" cy="1336675"/>
              </a:xfrm>
              <a:custGeom>
                <a:avLst/>
                <a:gdLst>
                  <a:gd name="T0" fmla="*/ 0 w 7479"/>
                  <a:gd name="T1" fmla="*/ 4738 h 5896"/>
                  <a:gd name="T2" fmla="*/ 211 w 7479"/>
                  <a:gd name="T3" fmla="*/ 5230 h 5896"/>
                  <a:gd name="T4" fmla="*/ 762 w 7479"/>
                  <a:gd name="T5" fmla="*/ 5573 h 5896"/>
                  <a:gd name="T6" fmla="*/ 1570 w 7479"/>
                  <a:gd name="T7" fmla="*/ 5783 h 5896"/>
                  <a:gd name="T8" fmla="*/ 2550 w 7479"/>
                  <a:gd name="T9" fmla="*/ 5882 h 5896"/>
                  <a:gd name="T10" fmla="*/ 3622 w 7479"/>
                  <a:gd name="T11" fmla="*/ 5889 h 5896"/>
                  <a:gd name="T12" fmla="*/ 4700 w 7479"/>
                  <a:gd name="T13" fmla="*/ 5822 h 5896"/>
                  <a:gd name="T14" fmla="*/ 5702 w 7479"/>
                  <a:gd name="T15" fmla="*/ 5701 h 5896"/>
                  <a:gd name="T16" fmla="*/ 6545 w 7479"/>
                  <a:gd name="T17" fmla="*/ 5545 h 5896"/>
                  <a:gd name="T18" fmla="*/ 7146 w 7479"/>
                  <a:gd name="T19" fmla="*/ 5372 h 5896"/>
                  <a:gd name="T20" fmla="*/ 7422 w 7479"/>
                  <a:gd name="T21" fmla="*/ 5203 h 5896"/>
                  <a:gd name="T22" fmla="*/ 7479 w 7479"/>
                  <a:gd name="T23" fmla="*/ 4912 h 5896"/>
                  <a:gd name="T24" fmla="*/ 7446 w 7479"/>
                  <a:gd name="T25" fmla="*/ 4477 h 5896"/>
                  <a:gd name="T26" fmla="*/ 7342 w 7479"/>
                  <a:gd name="T27" fmla="*/ 3935 h 5896"/>
                  <a:gd name="T28" fmla="*/ 7184 w 7479"/>
                  <a:gd name="T29" fmla="*/ 3324 h 5896"/>
                  <a:gd name="T30" fmla="*/ 6991 w 7479"/>
                  <a:gd name="T31" fmla="*/ 2684 h 5896"/>
                  <a:gd name="T32" fmla="*/ 6781 w 7479"/>
                  <a:gd name="T33" fmla="*/ 2049 h 5896"/>
                  <a:gd name="T34" fmla="*/ 6571 w 7479"/>
                  <a:gd name="T35" fmla="*/ 1460 h 5896"/>
                  <a:gd name="T36" fmla="*/ 6380 w 7479"/>
                  <a:gd name="T37" fmla="*/ 953 h 5896"/>
                  <a:gd name="T38" fmla="*/ 6225 w 7479"/>
                  <a:gd name="T39" fmla="*/ 569 h 5896"/>
                  <a:gd name="T40" fmla="*/ 6124 w 7479"/>
                  <a:gd name="T41" fmla="*/ 343 h 5896"/>
                  <a:gd name="T42" fmla="*/ 6084 w 7479"/>
                  <a:gd name="T43" fmla="*/ 300 h 5896"/>
                  <a:gd name="T44" fmla="*/ 5975 w 7479"/>
                  <a:gd name="T45" fmla="*/ 289 h 5896"/>
                  <a:gd name="T46" fmla="*/ 5493 w 7479"/>
                  <a:gd name="T47" fmla="*/ 219 h 5896"/>
                  <a:gd name="T48" fmla="*/ 4781 w 7479"/>
                  <a:gd name="T49" fmla="*/ 119 h 5896"/>
                  <a:gd name="T50" fmla="*/ 4384 w 7479"/>
                  <a:gd name="T51" fmla="*/ 71 h 5896"/>
                  <a:gd name="T52" fmla="*/ 3986 w 7479"/>
                  <a:gd name="T53" fmla="*/ 32 h 5896"/>
                  <a:gd name="T54" fmla="*/ 3602 w 7479"/>
                  <a:gd name="T55" fmla="*/ 7 h 5896"/>
                  <a:gd name="T56" fmla="*/ 3253 w 7479"/>
                  <a:gd name="T57" fmla="*/ 1 h 5896"/>
                  <a:gd name="T58" fmla="*/ 2955 w 7479"/>
                  <a:gd name="T59" fmla="*/ 18 h 5896"/>
                  <a:gd name="T60" fmla="*/ 2656 w 7479"/>
                  <a:gd name="T61" fmla="*/ 62 h 5896"/>
                  <a:gd name="T62" fmla="*/ 2346 w 7479"/>
                  <a:gd name="T63" fmla="*/ 84 h 5896"/>
                  <a:gd name="T64" fmla="*/ 2053 w 7479"/>
                  <a:gd name="T65" fmla="*/ 91 h 5896"/>
                  <a:gd name="T66" fmla="*/ 1606 w 7479"/>
                  <a:gd name="T67" fmla="*/ 100 h 5896"/>
                  <a:gd name="T68" fmla="*/ 1366 w 7479"/>
                  <a:gd name="T69" fmla="*/ 126 h 5896"/>
                  <a:gd name="T70" fmla="*/ 1150 w 7479"/>
                  <a:gd name="T71" fmla="*/ 179 h 5896"/>
                  <a:gd name="T72" fmla="*/ 960 w 7479"/>
                  <a:gd name="T73" fmla="*/ 275 h 5896"/>
                  <a:gd name="T74" fmla="*/ 799 w 7479"/>
                  <a:gd name="T75" fmla="*/ 424 h 5896"/>
                  <a:gd name="T76" fmla="*/ 667 w 7479"/>
                  <a:gd name="T77" fmla="*/ 640 h 5896"/>
                  <a:gd name="T78" fmla="*/ 570 w 7479"/>
                  <a:gd name="T79" fmla="*/ 935 h 5896"/>
                  <a:gd name="T80" fmla="*/ 523 w 7479"/>
                  <a:gd name="T81" fmla="*/ 1174 h 5896"/>
                  <a:gd name="T82" fmla="*/ 467 w 7479"/>
                  <a:gd name="T83" fmla="*/ 1543 h 5896"/>
                  <a:gd name="T84" fmla="*/ 361 w 7479"/>
                  <a:gd name="T85" fmla="*/ 2303 h 5896"/>
                  <a:gd name="T86" fmla="*/ 248 w 7479"/>
                  <a:gd name="T87" fmla="*/ 3140 h 5896"/>
                  <a:gd name="T88" fmla="*/ 152 w 7479"/>
                  <a:gd name="T89" fmla="*/ 3863 h 5896"/>
                  <a:gd name="T90" fmla="*/ 95 w 7479"/>
                  <a:gd name="T91" fmla="*/ 4279 h 58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7479" h="5896">
                    <a:moveTo>
                      <a:pt x="88" y="4317"/>
                    </a:moveTo>
                    <a:lnTo>
                      <a:pt x="18" y="4537"/>
                    </a:lnTo>
                    <a:lnTo>
                      <a:pt x="0" y="4738"/>
                    </a:lnTo>
                    <a:lnTo>
                      <a:pt x="26" y="4919"/>
                    </a:lnTo>
                    <a:lnTo>
                      <a:pt x="98" y="5083"/>
                    </a:lnTo>
                    <a:lnTo>
                      <a:pt x="211" y="5230"/>
                    </a:lnTo>
                    <a:lnTo>
                      <a:pt x="361" y="5359"/>
                    </a:lnTo>
                    <a:lnTo>
                      <a:pt x="545" y="5474"/>
                    </a:lnTo>
                    <a:lnTo>
                      <a:pt x="762" y="5573"/>
                    </a:lnTo>
                    <a:lnTo>
                      <a:pt x="1007" y="5656"/>
                    </a:lnTo>
                    <a:lnTo>
                      <a:pt x="1277" y="5726"/>
                    </a:lnTo>
                    <a:lnTo>
                      <a:pt x="1570" y="5783"/>
                    </a:lnTo>
                    <a:lnTo>
                      <a:pt x="1881" y="5828"/>
                    </a:lnTo>
                    <a:lnTo>
                      <a:pt x="2209" y="5860"/>
                    </a:lnTo>
                    <a:lnTo>
                      <a:pt x="2550" y="5882"/>
                    </a:lnTo>
                    <a:lnTo>
                      <a:pt x="2902" y="5894"/>
                    </a:lnTo>
                    <a:lnTo>
                      <a:pt x="3260" y="5896"/>
                    </a:lnTo>
                    <a:lnTo>
                      <a:pt x="3622" y="5889"/>
                    </a:lnTo>
                    <a:lnTo>
                      <a:pt x="3984" y="5874"/>
                    </a:lnTo>
                    <a:lnTo>
                      <a:pt x="4345" y="5851"/>
                    </a:lnTo>
                    <a:lnTo>
                      <a:pt x="4700" y="5822"/>
                    </a:lnTo>
                    <a:lnTo>
                      <a:pt x="5046" y="5787"/>
                    </a:lnTo>
                    <a:lnTo>
                      <a:pt x="5382" y="5746"/>
                    </a:lnTo>
                    <a:lnTo>
                      <a:pt x="5702" y="5701"/>
                    </a:lnTo>
                    <a:lnTo>
                      <a:pt x="6005" y="5652"/>
                    </a:lnTo>
                    <a:lnTo>
                      <a:pt x="6288" y="5599"/>
                    </a:lnTo>
                    <a:lnTo>
                      <a:pt x="6545" y="5545"/>
                    </a:lnTo>
                    <a:lnTo>
                      <a:pt x="6777" y="5488"/>
                    </a:lnTo>
                    <a:lnTo>
                      <a:pt x="6977" y="5430"/>
                    </a:lnTo>
                    <a:lnTo>
                      <a:pt x="7146" y="5372"/>
                    </a:lnTo>
                    <a:lnTo>
                      <a:pt x="7278" y="5315"/>
                    </a:lnTo>
                    <a:lnTo>
                      <a:pt x="7370" y="5258"/>
                    </a:lnTo>
                    <a:lnTo>
                      <a:pt x="7422" y="5203"/>
                    </a:lnTo>
                    <a:lnTo>
                      <a:pt x="7451" y="5125"/>
                    </a:lnTo>
                    <a:lnTo>
                      <a:pt x="7470" y="5028"/>
                    </a:lnTo>
                    <a:lnTo>
                      <a:pt x="7479" y="4912"/>
                    </a:lnTo>
                    <a:lnTo>
                      <a:pt x="7476" y="4782"/>
                    </a:lnTo>
                    <a:lnTo>
                      <a:pt x="7466" y="4636"/>
                    </a:lnTo>
                    <a:lnTo>
                      <a:pt x="7446" y="4477"/>
                    </a:lnTo>
                    <a:lnTo>
                      <a:pt x="7418" y="4307"/>
                    </a:lnTo>
                    <a:lnTo>
                      <a:pt x="7383" y="4125"/>
                    </a:lnTo>
                    <a:lnTo>
                      <a:pt x="7342" y="3935"/>
                    </a:lnTo>
                    <a:lnTo>
                      <a:pt x="7295" y="3737"/>
                    </a:lnTo>
                    <a:lnTo>
                      <a:pt x="7242" y="3534"/>
                    </a:lnTo>
                    <a:lnTo>
                      <a:pt x="7184" y="3324"/>
                    </a:lnTo>
                    <a:lnTo>
                      <a:pt x="7123" y="3112"/>
                    </a:lnTo>
                    <a:lnTo>
                      <a:pt x="7058" y="2898"/>
                    </a:lnTo>
                    <a:lnTo>
                      <a:pt x="6991" y="2684"/>
                    </a:lnTo>
                    <a:lnTo>
                      <a:pt x="6922" y="2469"/>
                    </a:lnTo>
                    <a:lnTo>
                      <a:pt x="6852" y="2258"/>
                    </a:lnTo>
                    <a:lnTo>
                      <a:pt x="6781" y="2049"/>
                    </a:lnTo>
                    <a:lnTo>
                      <a:pt x="6709" y="1845"/>
                    </a:lnTo>
                    <a:lnTo>
                      <a:pt x="6639" y="1649"/>
                    </a:lnTo>
                    <a:lnTo>
                      <a:pt x="6571" y="1460"/>
                    </a:lnTo>
                    <a:lnTo>
                      <a:pt x="6504" y="1279"/>
                    </a:lnTo>
                    <a:lnTo>
                      <a:pt x="6440" y="1111"/>
                    </a:lnTo>
                    <a:lnTo>
                      <a:pt x="6380" y="953"/>
                    </a:lnTo>
                    <a:lnTo>
                      <a:pt x="6322" y="810"/>
                    </a:lnTo>
                    <a:lnTo>
                      <a:pt x="6271" y="681"/>
                    </a:lnTo>
                    <a:lnTo>
                      <a:pt x="6225" y="569"/>
                    </a:lnTo>
                    <a:lnTo>
                      <a:pt x="6184" y="474"/>
                    </a:lnTo>
                    <a:lnTo>
                      <a:pt x="6150" y="398"/>
                    </a:lnTo>
                    <a:lnTo>
                      <a:pt x="6124" y="343"/>
                    </a:lnTo>
                    <a:lnTo>
                      <a:pt x="6106" y="310"/>
                    </a:lnTo>
                    <a:lnTo>
                      <a:pt x="6096" y="299"/>
                    </a:lnTo>
                    <a:lnTo>
                      <a:pt x="6084" y="300"/>
                    </a:lnTo>
                    <a:lnTo>
                      <a:pt x="6059" y="299"/>
                    </a:lnTo>
                    <a:lnTo>
                      <a:pt x="6022" y="296"/>
                    </a:lnTo>
                    <a:lnTo>
                      <a:pt x="5975" y="289"/>
                    </a:lnTo>
                    <a:lnTo>
                      <a:pt x="5848" y="271"/>
                    </a:lnTo>
                    <a:lnTo>
                      <a:pt x="5686" y="248"/>
                    </a:lnTo>
                    <a:lnTo>
                      <a:pt x="5493" y="219"/>
                    </a:lnTo>
                    <a:lnTo>
                      <a:pt x="5274" y="186"/>
                    </a:lnTo>
                    <a:lnTo>
                      <a:pt x="5035" y="152"/>
                    </a:lnTo>
                    <a:lnTo>
                      <a:pt x="4781" y="119"/>
                    </a:lnTo>
                    <a:lnTo>
                      <a:pt x="4650" y="102"/>
                    </a:lnTo>
                    <a:lnTo>
                      <a:pt x="4518" y="86"/>
                    </a:lnTo>
                    <a:lnTo>
                      <a:pt x="4384" y="71"/>
                    </a:lnTo>
                    <a:lnTo>
                      <a:pt x="4251" y="57"/>
                    </a:lnTo>
                    <a:lnTo>
                      <a:pt x="4117" y="44"/>
                    </a:lnTo>
                    <a:lnTo>
                      <a:pt x="3986" y="32"/>
                    </a:lnTo>
                    <a:lnTo>
                      <a:pt x="3855" y="22"/>
                    </a:lnTo>
                    <a:lnTo>
                      <a:pt x="3727" y="14"/>
                    </a:lnTo>
                    <a:lnTo>
                      <a:pt x="3602" y="7"/>
                    </a:lnTo>
                    <a:lnTo>
                      <a:pt x="3481" y="2"/>
                    </a:lnTo>
                    <a:lnTo>
                      <a:pt x="3364" y="0"/>
                    </a:lnTo>
                    <a:lnTo>
                      <a:pt x="3253" y="1"/>
                    </a:lnTo>
                    <a:lnTo>
                      <a:pt x="3146" y="3"/>
                    </a:lnTo>
                    <a:lnTo>
                      <a:pt x="3047" y="9"/>
                    </a:lnTo>
                    <a:lnTo>
                      <a:pt x="2955" y="18"/>
                    </a:lnTo>
                    <a:lnTo>
                      <a:pt x="2870" y="31"/>
                    </a:lnTo>
                    <a:lnTo>
                      <a:pt x="2762" y="48"/>
                    </a:lnTo>
                    <a:lnTo>
                      <a:pt x="2656" y="62"/>
                    </a:lnTo>
                    <a:lnTo>
                      <a:pt x="2551" y="71"/>
                    </a:lnTo>
                    <a:lnTo>
                      <a:pt x="2447" y="79"/>
                    </a:lnTo>
                    <a:lnTo>
                      <a:pt x="2346" y="84"/>
                    </a:lnTo>
                    <a:lnTo>
                      <a:pt x="2247" y="87"/>
                    </a:lnTo>
                    <a:lnTo>
                      <a:pt x="2149" y="89"/>
                    </a:lnTo>
                    <a:lnTo>
                      <a:pt x="2053" y="91"/>
                    </a:lnTo>
                    <a:lnTo>
                      <a:pt x="1867" y="93"/>
                    </a:lnTo>
                    <a:lnTo>
                      <a:pt x="1691" y="96"/>
                    </a:lnTo>
                    <a:lnTo>
                      <a:pt x="1606" y="100"/>
                    </a:lnTo>
                    <a:lnTo>
                      <a:pt x="1523" y="106"/>
                    </a:lnTo>
                    <a:lnTo>
                      <a:pt x="1444" y="114"/>
                    </a:lnTo>
                    <a:lnTo>
                      <a:pt x="1366" y="126"/>
                    </a:lnTo>
                    <a:lnTo>
                      <a:pt x="1291" y="140"/>
                    </a:lnTo>
                    <a:lnTo>
                      <a:pt x="1220" y="157"/>
                    </a:lnTo>
                    <a:lnTo>
                      <a:pt x="1150" y="179"/>
                    </a:lnTo>
                    <a:lnTo>
                      <a:pt x="1084" y="206"/>
                    </a:lnTo>
                    <a:lnTo>
                      <a:pt x="1021" y="237"/>
                    </a:lnTo>
                    <a:lnTo>
                      <a:pt x="960" y="275"/>
                    </a:lnTo>
                    <a:lnTo>
                      <a:pt x="904" y="318"/>
                    </a:lnTo>
                    <a:lnTo>
                      <a:pt x="849" y="368"/>
                    </a:lnTo>
                    <a:lnTo>
                      <a:pt x="799" y="424"/>
                    </a:lnTo>
                    <a:lnTo>
                      <a:pt x="751" y="488"/>
                    </a:lnTo>
                    <a:lnTo>
                      <a:pt x="708" y="560"/>
                    </a:lnTo>
                    <a:lnTo>
                      <a:pt x="667" y="640"/>
                    </a:lnTo>
                    <a:lnTo>
                      <a:pt x="631" y="729"/>
                    </a:lnTo>
                    <a:lnTo>
                      <a:pt x="599" y="827"/>
                    </a:lnTo>
                    <a:lnTo>
                      <a:pt x="570" y="935"/>
                    </a:lnTo>
                    <a:lnTo>
                      <a:pt x="544" y="1052"/>
                    </a:lnTo>
                    <a:lnTo>
                      <a:pt x="533" y="1107"/>
                    </a:lnTo>
                    <a:lnTo>
                      <a:pt x="523" y="1174"/>
                    </a:lnTo>
                    <a:lnTo>
                      <a:pt x="510" y="1252"/>
                    </a:lnTo>
                    <a:lnTo>
                      <a:pt x="496" y="1340"/>
                    </a:lnTo>
                    <a:lnTo>
                      <a:pt x="467" y="1543"/>
                    </a:lnTo>
                    <a:lnTo>
                      <a:pt x="433" y="1775"/>
                    </a:lnTo>
                    <a:lnTo>
                      <a:pt x="398" y="2032"/>
                    </a:lnTo>
                    <a:lnTo>
                      <a:pt x="361" y="2303"/>
                    </a:lnTo>
                    <a:lnTo>
                      <a:pt x="322" y="2582"/>
                    </a:lnTo>
                    <a:lnTo>
                      <a:pt x="285" y="2864"/>
                    </a:lnTo>
                    <a:lnTo>
                      <a:pt x="248" y="3140"/>
                    </a:lnTo>
                    <a:lnTo>
                      <a:pt x="214" y="3403"/>
                    </a:lnTo>
                    <a:lnTo>
                      <a:pt x="181" y="3647"/>
                    </a:lnTo>
                    <a:lnTo>
                      <a:pt x="152" y="3863"/>
                    </a:lnTo>
                    <a:lnTo>
                      <a:pt x="128" y="4046"/>
                    </a:lnTo>
                    <a:lnTo>
                      <a:pt x="108" y="4187"/>
                    </a:lnTo>
                    <a:lnTo>
                      <a:pt x="95" y="4279"/>
                    </a:lnTo>
                    <a:lnTo>
                      <a:pt x="88" y="4317"/>
                    </a:lnTo>
                    <a:close/>
                  </a:path>
                </a:pathLst>
              </a:custGeom>
              <a:solidFill>
                <a:srgbClr val="E72E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1" name="Freeform 70">
                <a:extLst>
                  <a:ext uri="{FF2B5EF4-FFF2-40B4-BE49-F238E27FC236}">
                    <a16:creationId xmlns:a16="http://schemas.microsoft.com/office/drawing/2014/main" xmlns="" id="{C993C36E-F098-4ED3-84E7-5D14583C2D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83288" y="4487863"/>
                <a:ext cx="1627188" cy="358775"/>
              </a:xfrm>
              <a:custGeom>
                <a:avLst/>
                <a:gdLst>
                  <a:gd name="T0" fmla="*/ 7161 w 7177"/>
                  <a:gd name="T1" fmla="*/ 479 h 1584"/>
                  <a:gd name="T2" fmla="*/ 7127 w 7177"/>
                  <a:gd name="T3" fmla="*/ 345 h 1584"/>
                  <a:gd name="T4" fmla="*/ 7091 w 7177"/>
                  <a:gd name="T5" fmla="*/ 209 h 1584"/>
                  <a:gd name="T6" fmla="*/ 7052 w 7177"/>
                  <a:gd name="T7" fmla="*/ 70 h 1584"/>
                  <a:gd name="T8" fmla="*/ 6876 w 7177"/>
                  <a:gd name="T9" fmla="*/ 121 h 1584"/>
                  <a:gd name="T10" fmla="*/ 6537 w 7177"/>
                  <a:gd name="T11" fmla="*/ 337 h 1584"/>
                  <a:gd name="T12" fmla="*/ 6165 w 7177"/>
                  <a:gd name="T13" fmla="*/ 515 h 1584"/>
                  <a:gd name="T14" fmla="*/ 5765 w 7177"/>
                  <a:gd name="T15" fmla="*/ 659 h 1584"/>
                  <a:gd name="T16" fmla="*/ 5340 w 7177"/>
                  <a:gd name="T17" fmla="*/ 771 h 1584"/>
                  <a:gd name="T18" fmla="*/ 4895 w 7177"/>
                  <a:gd name="T19" fmla="*/ 852 h 1584"/>
                  <a:gd name="T20" fmla="*/ 4435 w 7177"/>
                  <a:gd name="T21" fmla="*/ 902 h 1584"/>
                  <a:gd name="T22" fmla="*/ 3963 w 7177"/>
                  <a:gd name="T23" fmla="*/ 925 h 1584"/>
                  <a:gd name="T24" fmla="*/ 3483 w 7177"/>
                  <a:gd name="T25" fmla="*/ 920 h 1584"/>
                  <a:gd name="T26" fmla="*/ 2999 w 7177"/>
                  <a:gd name="T27" fmla="*/ 891 h 1584"/>
                  <a:gd name="T28" fmla="*/ 2517 w 7177"/>
                  <a:gd name="T29" fmla="*/ 839 h 1584"/>
                  <a:gd name="T30" fmla="*/ 2040 w 7177"/>
                  <a:gd name="T31" fmla="*/ 764 h 1584"/>
                  <a:gd name="T32" fmla="*/ 1572 w 7177"/>
                  <a:gd name="T33" fmla="*/ 669 h 1584"/>
                  <a:gd name="T34" fmla="*/ 1118 w 7177"/>
                  <a:gd name="T35" fmla="*/ 556 h 1584"/>
                  <a:gd name="T36" fmla="*/ 682 w 7177"/>
                  <a:gd name="T37" fmla="*/ 424 h 1584"/>
                  <a:gd name="T38" fmla="*/ 267 w 7177"/>
                  <a:gd name="T39" fmla="*/ 278 h 1584"/>
                  <a:gd name="T40" fmla="*/ 59 w 7177"/>
                  <a:gd name="T41" fmla="*/ 272 h 1584"/>
                  <a:gd name="T42" fmla="*/ 41 w 7177"/>
                  <a:gd name="T43" fmla="*/ 410 h 1584"/>
                  <a:gd name="T44" fmla="*/ 23 w 7177"/>
                  <a:gd name="T45" fmla="*/ 539 h 1584"/>
                  <a:gd name="T46" fmla="*/ 8 w 7177"/>
                  <a:gd name="T47" fmla="*/ 658 h 1584"/>
                  <a:gd name="T48" fmla="*/ 124 w 7177"/>
                  <a:gd name="T49" fmla="*/ 789 h 1584"/>
                  <a:gd name="T50" fmla="*/ 415 w 7177"/>
                  <a:gd name="T51" fmla="*/ 937 h 1584"/>
                  <a:gd name="T52" fmla="*/ 765 w 7177"/>
                  <a:gd name="T53" fmla="*/ 1079 h 1584"/>
                  <a:gd name="T54" fmla="*/ 1162 w 7177"/>
                  <a:gd name="T55" fmla="*/ 1209 h 1584"/>
                  <a:gd name="T56" fmla="*/ 1601 w 7177"/>
                  <a:gd name="T57" fmla="*/ 1325 h 1584"/>
                  <a:gd name="T58" fmla="*/ 2075 w 7177"/>
                  <a:gd name="T59" fmla="*/ 1424 h 1584"/>
                  <a:gd name="T60" fmla="*/ 2573 w 7177"/>
                  <a:gd name="T61" fmla="*/ 1502 h 1584"/>
                  <a:gd name="T62" fmla="*/ 3091 w 7177"/>
                  <a:gd name="T63" fmla="*/ 1556 h 1584"/>
                  <a:gd name="T64" fmla="*/ 3620 w 7177"/>
                  <a:gd name="T65" fmla="*/ 1582 h 1584"/>
                  <a:gd name="T66" fmla="*/ 4153 w 7177"/>
                  <a:gd name="T67" fmla="*/ 1577 h 1584"/>
                  <a:gd name="T68" fmla="*/ 4682 w 7177"/>
                  <a:gd name="T69" fmla="*/ 1536 h 1584"/>
                  <a:gd name="T70" fmla="*/ 5198 w 7177"/>
                  <a:gd name="T71" fmla="*/ 1458 h 1584"/>
                  <a:gd name="T72" fmla="*/ 5696 w 7177"/>
                  <a:gd name="T73" fmla="*/ 1339 h 1584"/>
                  <a:gd name="T74" fmla="*/ 6167 w 7177"/>
                  <a:gd name="T75" fmla="*/ 1175 h 1584"/>
                  <a:gd name="T76" fmla="*/ 6604 w 7177"/>
                  <a:gd name="T77" fmla="*/ 962 h 1584"/>
                  <a:gd name="T78" fmla="*/ 6998 w 7177"/>
                  <a:gd name="T79" fmla="*/ 698 h 15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7177" h="1584">
                    <a:moveTo>
                      <a:pt x="7177" y="545"/>
                    </a:moveTo>
                    <a:lnTo>
                      <a:pt x="7161" y="479"/>
                    </a:lnTo>
                    <a:lnTo>
                      <a:pt x="7145" y="413"/>
                    </a:lnTo>
                    <a:lnTo>
                      <a:pt x="7127" y="345"/>
                    </a:lnTo>
                    <a:lnTo>
                      <a:pt x="7108" y="276"/>
                    </a:lnTo>
                    <a:lnTo>
                      <a:pt x="7091" y="209"/>
                    </a:lnTo>
                    <a:lnTo>
                      <a:pt x="7071" y="140"/>
                    </a:lnTo>
                    <a:lnTo>
                      <a:pt x="7052" y="70"/>
                    </a:lnTo>
                    <a:lnTo>
                      <a:pt x="7033" y="0"/>
                    </a:lnTo>
                    <a:lnTo>
                      <a:pt x="6876" y="121"/>
                    </a:lnTo>
                    <a:lnTo>
                      <a:pt x="6711" y="233"/>
                    </a:lnTo>
                    <a:lnTo>
                      <a:pt x="6537" y="337"/>
                    </a:lnTo>
                    <a:lnTo>
                      <a:pt x="6355" y="430"/>
                    </a:lnTo>
                    <a:lnTo>
                      <a:pt x="6165" y="515"/>
                    </a:lnTo>
                    <a:lnTo>
                      <a:pt x="5969" y="592"/>
                    </a:lnTo>
                    <a:lnTo>
                      <a:pt x="5765" y="659"/>
                    </a:lnTo>
                    <a:lnTo>
                      <a:pt x="5556" y="719"/>
                    </a:lnTo>
                    <a:lnTo>
                      <a:pt x="5340" y="771"/>
                    </a:lnTo>
                    <a:lnTo>
                      <a:pt x="5120" y="815"/>
                    </a:lnTo>
                    <a:lnTo>
                      <a:pt x="4895" y="852"/>
                    </a:lnTo>
                    <a:lnTo>
                      <a:pt x="4667" y="881"/>
                    </a:lnTo>
                    <a:lnTo>
                      <a:pt x="4435" y="902"/>
                    </a:lnTo>
                    <a:lnTo>
                      <a:pt x="4199" y="917"/>
                    </a:lnTo>
                    <a:lnTo>
                      <a:pt x="3963" y="925"/>
                    </a:lnTo>
                    <a:lnTo>
                      <a:pt x="3723" y="926"/>
                    </a:lnTo>
                    <a:lnTo>
                      <a:pt x="3483" y="920"/>
                    </a:lnTo>
                    <a:lnTo>
                      <a:pt x="3241" y="909"/>
                    </a:lnTo>
                    <a:lnTo>
                      <a:pt x="2999" y="891"/>
                    </a:lnTo>
                    <a:lnTo>
                      <a:pt x="2758" y="868"/>
                    </a:lnTo>
                    <a:lnTo>
                      <a:pt x="2517" y="839"/>
                    </a:lnTo>
                    <a:lnTo>
                      <a:pt x="2277" y="804"/>
                    </a:lnTo>
                    <a:lnTo>
                      <a:pt x="2040" y="764"/>
                    </a:lnTo>
                    <a:lnTo>
                      <a:pt x="1804" y="719"/>
                    </a:lnTo>
                    <a:lnTo>
                      <a:pt x="1572" y="669"/>
                    </a:lnTo>
                    <a:lnTo>
                      <a:pt x="1343" y="614"/>
                    </a:lnTo>
                    <a:lnTo>
                      <a:pt x="1118" y="556"/>
                    </a:lnTo>
                    <a:lnTo>
                      <a:pt x="897" y="492"/>
                    </a:lnTo>
                    <a:lnTo>
                      <a:pt x="682" y="424"/>
                    </a:lnTo>
                    <a:lnTo>
                      <a:pt x="471" y="353"/>
                    </a:lnTo>
                    <a:lnTo>
                      <a:pt x="267" y="278"/>
                    </a:lnTo>
                    <a:lnTo>
                      <a:pt x="69" y="198"/>
                    </a:lnTo>
                    <a:lnTo>
                      <a:pt x="59" y="272"/>
                    </a:lnTo>
                    <a:lnTo>
                      <a:pt x="50" y="342"/>
                    </a:lnTo>
                    <a:lnTo>
                      <a:pt x="41" y="410"/>
                    </a:lnTo>
                    <a:lnTo>
                      <a:pt x="33" y="477"/>
                    </a:lnTo>
                    <a:lnTo>
                      <a:pt x="23" y="539"/>
                    </a:lnTo>
                    <a:lnTo>
                      <a:pt x="15" y="600"/>
                    </a:lnTo>
                    <a:lnTo>
                      <a:pt x="8" y="658"/>
                    </a:lnTo>
                    <a:lnTo>
                      <a:pt x="0" y="712"/>
                    </a:lnTo>
                    <a:lnTo>
                      <a:pt x="124" y="789"/>
                    </a:lnTo>
                    <a:lnTo>
                      <a:pt x="262" y="863"/>
                    </a:lnTo>
                    <a:lnTo>
                      <a:pt x="415" y="937"/>
                    </a:lnTo>
                    <a:lnTo>
                      <a:pt x="583" y="1009"/>
                    </a:lnTo>
                    <a:lnTo>
                      <a:pt x="765" y="1079"/>
                    </a:lnTo>
                    <a:lnTo>
                      <a:pt x="958" y="1145"/>
                    </a:lnTo>
                    <a:lnTo>
                      <a:pt x="1162" y="1209"/>
                    </a:lnTo>
                    <a:lnTo>
                      <a:pt x="1376" y="1270"/>
                    </a:lnTo>
                    <a:lnTo>
                      <a:pt x="1601" y="1325"/>
                    </a:lnTo>
                    <a:lnTo>
                      <a:pt x="1834" y="1377"/>
                    </a:lnTo>
                    <a:lnTo>
                      <a:pt x="2075" y="1424"/>
                    </a:lnTo>
                    <a:lnTo>
                      <a:pt x="2322" y="1466"/>
                    </a:lnTo>
                    <a:lnTo>
                      <a:pt x="2573" y="1502"/>
                    </a:lnTo>
                    <a:lnTo>
                      <a:pt x="2831" y="1533"/>
                    </a:lnTo>
                    <a:lnTo>
                      <a:pt x="3091" y="1556"/>
                    </a:lnTo>
                    <a:lnTo>
                      <a:pt x="3355" y="1572"/>
                    </a:lnTo>
                    <a:lnTo>
                      <a:pt x="3620" y="1582"/>
                    </a:lnTo>
                    <a:lnTo>
                      <a:pt x="3887" y="1584"/>
                    </a:lnTo>
                    <a:lnTo>
                      <a:pt x="4153" y="1577"/>
                    </a:lnTo>
                    <a:lnTo>
                      <a:pt x="4418" y="1561"/>
                    </a:lnTo>
                    <a:lnTo>
                      <a:pt x="4682" y="1536"/>
                    </a:lnTo>
                    <a:lnTo>
                      <a:pt x="4942" y="1502"/>
                    </a:lnTo>
                    <a:lnTo>
                      <a:pt x="5198" y="1458"/>
                    </a:lnTo>
                    <a:lnTo>
                      <a:pt x="5450" y="1405"/>
                    </a:lnTo>
                    <a:lnTo>
                      <a:pt x="5696" y="1339"/>
                    </a:lnTo>
                    <a:lnTo>
                      <a:pt x="5935" y="1263"/>
                    </a:lnTo>
                    <a:lnTo>
                      <a:pt x="6167" y="1175"/>
                    </a:lnTo>
                    <a:lnTo>
                      <a:pt x="6389" y="1075"/>
                    </a:lnTo>
                    <a:lnTo>
                      <a:pt x="6604" y="962"/>
                    </a:lnTo>
                    <a:lnTo>
                      <a:pt x="6807" y="836"/>
                    </a:lnTo>
                    <a:lnTo>
                      <a:pt x="6998" y="698"/>
                    </a:lnTo>
                    <a:lnTo>
                      <a:pt x="7177" y="545"/>
                    </a:lnTo>
                    <a:close/>
                  </a:path>
                </a:pathLst>
              </a:custGeom>
              <a:solidFill>
                <a:srgbClr val="4B48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2" name="Freeform 71">
                <a:extLst>
                  <a:ext uri="{FF2B5EF4-FFF2-40B4-BE49-F238E27FC236}">
                    <a16:creationId xmlns:a16="http://schemas.microsoft.com/office/drawing/2014/main" xmlns="" id="{25F67E52-6641-4A89-8406-0167A24F03D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29425" y="4670425"/>
                <a:ext cx="222250" cy="195263"/>
              </a:xfrm>
              <a:custGeom>
                <a:avLst/>
                <a:gdLst>
                  <a:gd name="T0" fmla="*/ 123 w 982"/>
                  <a:gd name="T1" fmla="*/ 141 h 857"/>
                  <a:gd name="T2" fmla="*/ 151 w 982"/>
                  <a:gd name="T3" fmla="*/ 750 h 857"/>
                  <a:gd name="T4" fmla="*/ 859 w 982"/>
                  <a:gd name="T5" fmla="*/ 717 h 857"/>
                  <a:gd name="T6" fmla="*/ 831 w 982"/>
                  <a:gd name="T7" fmla="*/ 109 h 857"/>
                  <a:gd name="T8" fmla="*/ 123 w 982"/>
                  <a:gd name="T9" fmla="*/ 141 h 857"/>
                  <a:gd name="T10" fmla="*/ 0 w 982"/>
                  <a:gd name="T11" fmla="*/ 45 h 857"/>
                  <a:gd name="T12" fmla="*/ 945 w 982"/>
                  <a:gd name="T13" fmla="*/ 0 h 857"/>
                  <a:gd name="T14" fmla="*/ 982 w 982"/>
                  <a:gd name="T15" fmla="*/ 813 h 857"/>
                  <a:gd name="T16" fmla="*/ 37 w 982"/>
                  <a:gd name="T17" fmla="*/ 857 h 857"/>
                  <a:gd name="T18" fmla="*/ 0 w 982"/>
                  <a:gd name="T19" fmla="*/ 45 h 8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82" h="857">
                    <a:moveTo>
                      <a:pt x="123" y="141"/>
                    </a:moveTo>
                    <a:lnTo>
                      <a:pt x="151" y="750"/>
                    </a:lnTo>
                    <a:lnTo>
                      <a:pt x="859" y="717"/>
                    </a:lnTo>
                    <a:lnTo>
                      <a:pt x="831" y="109"/>
                    </a:lnTo>
                    <a:lnTo>
                      <a:pt x="123" y="141"/>
                    </a:lnTo>
                    <a:close/>
                    <a:moveTo>
                      <a:pt x="0" y="45"/>
                    </a:moveTo>
                    <a:lnTo>
                      <a:pt x="945" y="0"/>
                    </a:lnTo>
                    <a:lnTo>
                      <a:pt x="982" y="813"/>
                    </a:lnTo>
                    <a:lnTo>
                      <a:pt x="37" y="857"/>
                    </a:ln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FCC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3" name="Freeform 72">
                <a:extLst>
                  <a:ext uri="{FF2B5EF4-FFF2-40B4-BE49-F238E27FC236}">
                    <a16:creationId xmlns:a16="http://schemas.microsoft.com/office/drawing/2014/main" xmlns="" id="{42D3E58E-4D03-454D-B68B-DD806121B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03863" y="3873500"/>
                <a:ext cx="647700" cy="525463"/>
              </a:xfrm>
              <a:custGeom>
                <a:avLst/>
                <a:gdLst>
                  <a:gd name="T0" fmla="*/ 2198 w 2852"/>
                  <a:gd name="T1" fmla="*/ 179 h 2319"/>
                  <a:gd name="T2" fmla="*/ 2007 w 2852"/>
                  <a:gd name="T3" fmla="*/ 403 h 2319"/>
                  <a:gd name="T4" fmla="*/ 1772 w 2852"/>
                  <a:gd name="T5" fmla="*/ 590 h 2319"/>
                  <a:gd name="T6" fmla="*/ 1510 w 2852"/>
                  <a:gd name="T7" fmla="*/ 742 h 2319"/>
                  <a:gd name="T8" fmla="*/ 1234 w 2852"/>
                  <a:gd name="T9" fmla="*/ 863 h 2319"/>
                  <a:gd name="T10" fmla="*/ 960 w 2852"/>
                  <a:gd name="T11" fmla="*/ 959 h 2319"/>
                  <a:gd name="T12" fmla="*/ 704 w 2852"/>
                  <a:gd name="T13" fmla="*/ 1031 h 2319"/>
                  <a:gd name="T14" fmla="*/ 299 w 2852"/>
                  <a:gd name="T15" fmla="*/ 1127 h 2319"/>
                  <a:gd name="T16" fmla="*/ 158 w 2852"/>
                  <a:gd name="T17" fmla="*/ 1168 h 2319"/>
                  <a:gd name="T18" fmla="*/ 134 w 2852"/>
                  <a:gd name="T19" fmla="*/ 1207 h 2319"/>
                  <a:gd name="T20" fmla="*/ 66 w 2852"/>
                  <a:gd name="T21" fmla="*/ 1440 h 2319"/>
                  <a:gd name="T22" fmla="*/ 28 w 2852"/>
                  <a:gd name="T23" fmla="*/ 1604 h 2319"/>
                  <a:gd name="T24" fmla="*/ 3 w 2852"/>
                  <a:gd name="T25" fmla="*/ 1762 h 2319"/>
                  <a:gd name="T26" fmla="*/ 0 w 2852"/>
                  <a:gd name="T27" fmla="*/ 1831 h 2319"/>
                  <a:gd name="T28" fmla="*/ 4 w 2852"/>
                  <a:gd name="T29" fmla="*/ 1899 h 2319"/>
                  <a:gd name="T30" fmla="*/ 17 w 2852"/>
                  <a:gd name="T31" fmla="*/ 1969 h 2319"/>
                  <a:gd name="T32" fmla="*/ 39 w 2852"/>
                  <a:gd name="T33" fmla="*/ 2037 h 2319"/>
                  <a:gd name="T34" fmla="*/ 70 w 2852"/>
                  <a:gd name="T35" fmla="*/ 2101 h 2319"/>
                  <a:gd name="T36" fmla="*/ 108 w 2852"/>
                  <a:gd name="T37" fmla="*/ 2159 h 2319"/>
                  <a:gd name="T38" fmla="*/ 153 w 2852"/>
                  <a:gd name="T39" fmla="*/ 2210 h 2319"/>
                  <a:gd name="T40" fmla="*/ 206 w 2852"/>
                  <a:gd name="T41" fmla="*/ 2253 h 2319"/>
                  <a:gd name="T42" fmla="*/ 264 w 2852"/>
                  <a:gd name="T43" fmla="*/ 2287 h 2319"/>
                  <a:gd name="T44" fmla="*/ 329 w 2852"/>
                  <a:gd name="T45" fmla="*/ 2309 h 2319"/>
                  <a:gd name="T46" fmla="*/ 399 w 2852"/>
                  <a:gd name="T47" fmla="*/ 2319 h 2319"/>
                  <a:gd name="T48" fmla="*/ 475 w 2852"/>
                  <a:gd name="T49" fmla="*/ 2313 h 2319"/>
                  <a:gd name="T50" fmla="*/ 741 w 2852"/>
                  <a:gd name="T51" fmla="*/ 2264 h 2319"/>
                  <a:gd name="T52" fmla="*/ 1002 w 2852"/>
                  <a:gd name="T53" fmla="*/ 2206 h 2319"/>
                  <a:gd name="T54" fmla="*/ 1255 w 2852"/>
                  <a:gd name="T55" fmla="*/ 2136 h 2319"/>
                  <a:gd name="T56" fmla="*/ 1500 w 2852"/>
                  <a:gd name="T57" fmla="*/ 2051 h 2319"/>
                  <a:gd name="T58" fmla="*/ 1734 w 2852"/>
                  <a:gd name="T59" fmla="*/ 1951 h 2319"/>
                  <a:gd name="T60" fmla="*/ 1958 w 2852"/>
                  <a:gd name="T61" fmla="*/ 1832 h 2319"/>
                  <a:gd name="T62" fmla="*/ 2169 w 2852"/>
                  <a:gd name="T63" fmla="*/ 1692 h 2319"/>
                  <a:gd name="T64" fmla="*/ 2366 w 2852"/>
                  <a:gd name="T65" fmla="*/ 1530 h 2319"/>
                  <a:gd name="T66" fmla="*/ 2549 w 2852"/>
                  <a:gd name="T67" fmla="*/ 1343 h 2319"/>
                  <a:gd name="T68" fmla="*/ 2714 w 2852"/>
                  <a:gd name="T69" fmla="*/ 1127 h 2319"/>
                  <a:gd name="T70" fmla="*/ 2824 w 2852"/>
                  <a:gd name="T71" fmla="*/ 954 h 2319"/>
                  <a:gd name="T72" fmla="*/ 2841 w 2852"/>
                  <a:gd name="T73" fmla="*/ 916 h 2319"/>
                  <a:gd name="T74" fmla="*/ 2850 w 2852"/>
                  <a:gd name="T75" fmla="*/ 882 h 2319"/>
                  <a:gd name="T76" fmla="*/ 2850 w 2852"/>
                  <a:gd name="T77" fmla="*/ 849 h 2319"/>
                  <a:gd name="T78" fmla="*/ 2843 w 2852"/>
                  <a:gd name="T79" fmla="*/ 819 h 2319"/>
                  <a:gd name="T80" fmla="*/ 2828 w 2852"/>
                  <a:gd name="T81" fmla="*/ 789 h 2319"/>
                  <a:gd name="T82" fmla="*/ 2778 w 2852"/>
                  <a:gd name="T83" fmla="*/ 719 h 2319"/>
                  <a:gd name="T84" fmla="*/ 2705 w 2852"/>
                  <a:gd name="T85" fmla="*/ 629 h 2319"/>
                  <a:gd name="T86" fmla="*/ 2632 w 2852"/>
                  <a:gd name="T87" fmla="*/ 534 h 2319"/>
                  <a:gd name="T88" fmla="*/ 2573 w 2852"/>
                  <a:gd name="T89" fmla="*/ 429 h 2319"/>
                  <a:gd name="T90" fmla="*/ 2432 w 2852"/>
                  <a:gd name="T91" fmla="*/ 180 h 2319"/>
                  <a:gd name="T92" fmla="*/ 2353 w 2852"/>
                  <a:gd name="T93" fmla="*/ 55 h 2319"/>
                  <a:gd name="T94" fmla="*/ 2324 w 2852"/>
                  <a:gd name="T95" fmla="*/ 16 h 2319"/>
                  <a:gd name="T96" fmla="*/ 2303 w 2852"/>
                  <a:gd name="T97" fmla="*/ 0 h 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852" h="2319">
                    <a:moveTo>
                      <a:pt x="2294" y="4"/>
                    </a:moveTo>
                    <a:lnTo>
                      <a:pt x="2250" y="94"/>
                    </a:lnTo>
                    <a:lnTo>
                      <a:pt x="2198" y="179"/>
                    </a:lnTo>
                    <a:lnTo>
                      <a:pt x="2141" y="258"/>
                    </a:lnTo>
                    <a:lnTo>
                      <a:pt x="2077" y="333"/>
                    </a:lnTo>
                    <a:lnTo>
                      <a:pt x="2007" y="403"/>
                    </a:lnTo>
                    <a:lnTo>
                      <a:pt x="1933" y="470"/>
                    </a:lnTo>
                    <a:lnTo>
                      <a:pt x="1854" y="532"/>
                    </a:lnTo>
                    <a:lnTo>
                      <a:pt x="1772" y="590"/>
                    </a:lnTo>
                    <a:lnTo>
                      <a:pt x="1687" y="644"/>
                    </a:lnTo>
                    <a:lnTo>
                      <a:pt x="1600" y="694"/>
                    </a:lnTo>
                    <a:lnTo>
                      <a:pt x="1510" y="742"/>
                    </a:lnTo>
                    <a:lnTo>
                      <a:pt x="1419" y="785"/>
                    </a:lnTo>
                    <a:lnTo>
                      <a:pt x="1327" y="826"/>
                    </a:lnTo>
                    <a:lnTo>
                      <a:pt x="1234" y="863"/>
                    </a:lnTo>
                    <a:lnTo>
                      <a:pt x="1142" y="898"/>
                    </a:lnTo>
                    <a:lnTo>
                      <a:pt x="1051" y="930"/>
                    </a:lnTo>
                    <a:lnTo>
                      <a:pt x="960" y="959"/>
                    </a:lnTo>
                    <a:lnTo>
                      <a:pt x="873" y="985"/>
                    </a:lnTo>
                    <a:lnTo>
                      <a:pt x="786" y="1009"/>
                    </a:lnTo>
                    <a:lnTo>
                      <a:pt x="704" y="1031"/>
                    </a:lnTo>
                    <a:lnTo>
                      <a:pt x="549" y="1069"/>
                    </a:lnTo>
                    <a:lnTo>
                      <a:pt x="412" y="1102"/>
                    </a:lnTo>
                    <a:lnTo>
                      <a:pt x="299" y="1127"/>
                    </a:lnTo>
                    <a:lnTo>
                      <a:pt x="213" y="1150"/>
                    </a:lnTo>
                    <a:lnTo>
                      <a:pt x="181" y="1159"/>
                    </a:lnTo>
                    <a:lnTo>
                      <a:pt x="158" y="1168"/>
                    </a:lnTo>
                    <a:lnTo>
                      <a:pt x="144" y="1178"/>
                    </a:lnTo>
                    <a:lnTo>
                      <a:pt x="141" y="1186"/>
                    </a:lnTo>
                    <a:lnTo>
                      <a:pt x="134" y="1207"/>
                    </a:lnTo>
                    <a:lnTo>
                      <a:pt x="117" y="1261"/>
                    </a:lnTo>
                    <a:lnTo>
                      <a:pt x="93" y="1342"/>
                    </a:lnTo>
                    <a:lnTo>
                      <a:pt x="66" y="1440"/>
                    </a:lnTo>
                    <a:lnTo>
                      <a:pt x="53" y="1493"/>
                    </a:lnTo>
                    <a:lnTo>
                      <a:pt x="40" y="1548"/>
                    </a:lnTo>
                    <a:lnTo>
                      <a:pt x="28" y="1604"/>
                    </a:lnTo>
                    <a:lnTo>
                      <a:pt x="17" y="1658"/>
                    </a:lnTo>
                    <a:lnTo>
                      <a:pt x="9" y="1711"/>
                    </a:lnTo>
                    <a:lnTo>
                      <a:pt x="3" y="1762"/>
                    </a:lnTo>
                    <a:lnTo>
                      <a:pt x="1" y="1787"/>
                    </a:lnTo>
                    <a:lnTo>
                      <a:pt x="0" y="1810"/>
                    </a:lnTo>
                    <a:lnTo>
                      <a:pt x="0" y="1831"/>
                    </a:lnTo>
                    <a:lnTo>
                      <a:pt x="0" y="1852"/>
                    </a:lnTo>
                    <a:lnTo>
                      <a:pt x="1" y="1875"/>
                    </a:lnTo>
                    <a:lnTo>
                      <a:pt x="4" y="1899"/>
                    </a:lnTo>
                    <a:lnTo>
                      <a:pt x="8" y="1923"/>
                    </a:lnTo>
                    <a:lnTo>
                      <a:pt x="12" y="1946"/>
                    </a:lnTo>
                    <a:lnTo>
                      <a:pt x="17" y="1969"/>
                    </a:lnTo>
                    <a:lnTo>
                      <a:pt x="24" y="1991"/>
                    </a:lnTo>
                    <a:lnTo>
                      <a:pt x="31" y="2015"/>
                    </a:lnTo>
                    <a:lnTo>
                      <a:pt x="39" y="2037"/>
                    </a:lnTo>
                    <a:lnTo>
                      <a:pt x="49" y="2059"/>
                    </a:lnTo>
                    <a:lnTo>
                      <a:pt x="59" y="2080"/>
                    </a:lnTo>
                    <a:lnTo>
                      <a:pt x="70" y="2101"/>
                    </a:lnTo>
                    <a:lnTo>
                      <a:pt x="82" y="2121"/>
                    </a:lnTo>
                    <a:lnTo>
                      <a:pt x="94" y="2140"/>
                    </a:lnTo>
                    <a:lnTo>
                      <a:pt x="108" y="2159"/>
                    </a:lnTo>
                    <a:lnTo>
                      <a:pt x="122" y="2177"/>
                    </a:lnTo>
                    <a:lnTo>
                      <a:pt x="137" y="2194"/>
                    </a:lnTo>
                    <a:lnTo>
                      <a:pt x="153" y="2210"/>
                    </a:lnTo>
                    <a:lnTo>
                      <a:pt x="170" y="2225"/>
                    </a:lnTo>
                    <a:lnTo>
                      <a:pt x="187" y="2241"/>
                    </a:lnTo>
                    <a:lnTo>
                      <a:pt x="206" y="2253"/>
                    </a:lnTo>
                    <a:lnTo>
                      <a:pt x="225" y="2266"/>
                    </a:lnTo>
                    <a:lnTo>
                      <a:pt x="244" y="2277"/>
                    </a:lnTo>
                    <a:lnTo>
                      <a:pt x="264" y="2287"/>
                    </a:lnTo>
                    <a:lnTo>
                      <a:pt x="285" y="2295"/>
                    </a:lnTo>
                    <a:lnTo>
                      <a:pt x="307" y="2304"/>
                    </a:lnTo>
                    <a:lnTo>
                      <a:pt x="329" y="2309"/>
                    </a:lnTo>
                    <a:lnTo>
                      <a:pt x="352" y="2314"/>
                    </a:lnTo>
                    <a:lnTo>
                      <a:pt x="375" y="2316"/>
                    </a:lnTo>
                    <a:lnTo>
                      <a:pt x="399" y="2319"/>
                    </a:lnTo>
                    <a:lnTo>
                      <a:pt x="424" y="2317"/>
                    </a:lnTo>
                    <a:lnTo>
                      <a:pt x="449" y="2316"/>
                    </a:lnTo>
                    <a:lnTo>
                      <a:pt x="475" y="2313"/>
                    </a:lnTo>
                    <a:lnTo>
                      <a:pt x="565" y="2298"/>
                    </a:lnTo>
                    <a:lnTo>
                      <a:pt x="653" y="2281"/>
                    </a:lnTo>
                    <a:lnTo>
                      <a:pt x="741" y="2264"/>
                    </a:lnTo>
                    <a:lnTo>
                      <a:pt x="829" y="2245"/>
                    </a:lnTo>
                    <a:lnTo>
                      <a:pt x="916" y="2227"/>
                    </a:lnTo>
                    <a:lnTo>
                      <a:pt x="1002" y="2206"/>
                    </a:lnTo>
                    <a:lnTo>
                      <a:pt x="1087" y="2184"/>
                    </a:lnTo>
                    <a:lnTo>
                      <a:pt x="1171" y="2160"/>
                    </a:lnTo>
                    <a:lnTo>
                      <a:pt x="1255" y="2136"/>
                    </a:lnTo>
                    <a:lnTo>
                      <a:pt x="1338" y="2109"/>
                    </a:lnTo>
                    <a:lnTo>
                      <a:pt x="1419" y="2081"/>
                    </a:lnTo>
                    <a:lnTo>
                      <a:pt x="1500" y="2051"/>
                    </a:lnTo>
                    <a:lnTo>
                      <a:pt x="1579" y="2019"/>
                    </a:lnTo>
                    <a:lnTo>
                      <a:pt x="1657" y="1986"/>
                    </a:lnTo>
                    <a:lnTo>
                      <a:pt x="1734" y="1951"/>
                    </a:lnTo>
                    <a:lnTo>
                      <a:pt x="1810" y="1913"/>
                    </a:lnTo>
                    <a:lnTo>
                      <a:pt x="1884" y="1874"/>
                    </a:lnTo>
                    <a:lnTo>
                      <a:pt x="1958" y="1832"/>
                    </a:lnTo>
                    <a:lnTo>
                      <a:pt x="2030" y="1788"/>
                    </a:lnTo>
                    <a:lnTo>
                      <a:pt x="2100" y="1741"/>
                    </a:lnTo>
                    <a:lnTo>
                      <a:pt x="2169" y="1692"/>
                    </a:lnTo>
                    <a:lnTo>
                      <a:pt x="2236" y="1641"/>
                    </a:lnTo>
                    <a:lnTo>
                      <a:pt x="2301" y="1586"/>
                    </a:lnTo>
                    <a:lnTo>
                      <a:pt x="2366" y="1530"/>
                    </a:lnTo>
                    <a:lnTo>
                      <a:pt x="2429" y="1470"/>
                    </a:lnTo>
                    <a:lnTo>
                      <a:pt x="2489" y="1408"/>
                    </a:lnTo>
                    <a:lnTo>
                      <a:pt x="2549" y="1343"/>
                    </a:lnTo>
                    <a:lnTo>
                      <a:pt x="2606" y="1274"/>
                    </a:lnTo>
                    <a:lnTo>
                      <a:pt x="2660" y="1202"/>
                    </a:lnTo>
                    <a:lnTo>
                      <a:pt x="2714" y="1127"/>
                    </a:lnTo>
                    <a:lnTo>
                      <a:pt x="2765" y="1049"/>
                    </a:lnTo>
                    <a:lnTo>
                      <a:pt x="2815" y="968"/>
                    </a:lnTo>
                    <a:lnTo>
                      <a:pt x="2824" y="954"/>
                    </a:lnTo>
                    <a:lnTo>
                      <a:pt x="2831" y="941"/>
                    </a:lnTo>
                    <a:lnTo>
                      <a:pt x="2836" y="928"/>
                    </a:lnTo>
                    <a:lnTo>
                      <a:pt x="2841" y="916"/>
                    </a:lnTo>
                    <a:lnTo>
                      <a:pt x="2845" y="904"/>
                    </a:lnTo>
                    <a:lnTo>
                      <a:pt x="2848" y="892"/>
                    </a:lnTo>
                    <a:lnTo>
                      <a:pt x="2850" y="882"/>
                    </a:lnTo>
                    <a:lnTo>
                      <a:pt x="2850" y="870"/>
                    </a:lnTo>
                    <a:lnTo>
                      <a:pt x="2852" y="860"/>
                    </a:lnTo>
                    <a:lnTo>
                      <a:pt x="2850" y="849"/>
                    </a:lnTo>
                    <a:lnTo>
                      <a:pt x="2849" y="840"/>
                    </a:lnTo>
                    <a:lnTo>
                      <a:pt x="2846" y="829"/>
                    </a:lnTo>
                    <a:lnTo>
                      <a:pt x="2843" y="819"/>
                    </a:lnTo>
                    <a:lnTo>
                      <a:pt x="2839" y="810"/>
                    </a:lnTo>
                    <a:lnTo>
                      <a:pt x="2834" y="799"/>
                    </a:lnTo>
                    <a:lnTo>
                      <a:pt x="2828" y="789"/>
                    </a:lnTo>
                    <a:lnTo>
                      <a:pt x="2814" y="767"/>
                    </a:lnTo>
                    <a:lnTo>
                      <a:pt x="2798" y="744"/>
                    </a:lnTo>
                    <a:lnTo>
                      <a:pt x="2778" y="719"/>
                    </a:lnTo>
                    <a:lnTo>
                      <a:pt x="2756" y="692"/>
                    </a:lnTo>
                    <a:lnTo>
                      <a:pt x="2732" y="663"/>
                    </a:lnTo>
                    <a:lnTo>
                      <a:pt x="2705" y="629"/>
                    </a:lnTo>
                    <a:lnTo>
                      <a:pt x="2676" y="593"/>
                    </a:lnTo>
                    <a:lnTo>
                      <a:pt x="2645" y="551"/>
                    </a:lnTo>
                    <a:lnTo>
                      <a:pt x="2632" y="534"/>
                    </a:lnTo>
                    <a:lnTo>
                      <a:pt x="2616" y="506"/>
                    </a:lnTo>
                    <a:lnTo>
                      <a:pt x="2596" y="471"/>
                    </a:lnTo>
                    <a:lnTo>
                      <a:pt x="2573" y="429"/>
                    </a:lnTo>
                    <a:lnTo>
                      <a:pt x="2519" y="332"/>
                    </a:lnTo>
                    <a:lnTo>
                      <a:pt x="2461" y="230"/>
                    </a:lnTo>
                    <a:lnTo>
                      <a:pt x="2432" y="180"/>
                    </a:lnTo>
                    <a:lnTo>
                      <a:pt x="2404" y="133"/>
                    </a:lnTo>
                    <a:lnTo>
                      <a:pt x="2377" y="91"/>
                    </a:lnTo>
                    <a:lnTo>
                      <a:pt x="2353" y="55"/>
                    </a:lnTo>
                    <a:lnTo>
                      <a:pt x="2342" y="40"/>
                    </a:lnTo>
                    <a:lnTo>
                      <a:pt x="2332" y="27"/>
                    </a:lnTo>
                    <a:lnTo>
                      <a:pt x="2324" y="16"/>
                    </a:lnTo>
                    <a:lnTo>
                      <a:pt x="2315" y="7"/>
                    </a:lnTo>
                    <a:lnTo>
                      <a:pt x="2308" y="3"/>
                    </a:lnTo>
                    <a:lnTo>
                      <a:pt x="2303" y="0"/>
                    </a:lnTo>
                    <a:lnTo>
                      <a:pt x="2298" y="0"/>
                    </a:lnTo>
                    <a:lnTo>
                      <a:pt x="2294" y="4"/>
                    </a:lnTo>
                    <a:close/>
                  </a:path>
                </a:pathLst>
              </a:custGeom>
              <a:solidFill>
                <a:srgbClr val="E72E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4" name="Freeform 73">
                <a:extLst>
                  <a:ext uri="{FF2B5EF4-FFF2-40B4-BE49-F238E27FC236}">
                    <a16:creationId xmlns:a16="http://schemas.microsoft.com/office/drawing/2014/main" xmlns="" id="{1ED1F9AF-3FEB-4082-AB01-57304AC3FE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93013" y="3736975"/>
                <a:ext cx="346075" cy="284163"/>
              </a:xfrm>
              <a:custGeom>
                <a:avLst/>
                <a:gdLst>
                  <a:gd name="T0" fmla="*/ 976 w 1523"/>
                  <a:gd name="T1" fmla="*/ 22 h 1256"/>
                  <a:gd name="T2" fmla="*/ 979 w 1523"/>
                  <a:gd name="T3" fmla="*/ 35 h 1256"/>
                  <a:gd name="T4" fmla="*/ 993 w 1523"/>
                  <a:gd name="T5" fmla="*/ 71 h 1256"/>
                  <a:gd name="T6" fmla="*/ 1004 w 1523"/>
                  <a:gd name="T7" fmla="*/ 117 h 1256"/>
                  <a:gd name="T8" fmla="*/ 1004 w 1523"/>
                  <a:gd name="T9" fmla="*/ 155 h 1256"/>
                  <a:gd name="T10" fmla="*/ 998 w 1523"/>
                  <a:gd name="T11" fmla="*/ 200 h 1256"/>
                  <a:gd name="T12" fmla="*/ 983 w 1523"/>
                  <a:gd name="T13" fmla="*/ 254 h 1256"/>
                  <a:gd name="T14" fmla="*/ 956 w 1523"/>
                  <a:gd name="T15" fmla="*/ 316 h 1256"/>
                  <a:gd name="T16" fmla="*/ 916 w 1523"/>
                  <a:gd name="T17" fmla="*/ 389 h 1256"/>
                  <a:gd name="T18" fmla="*/ 853 w 1523"/>
                  <a:gd name="T19" fmla="*/ 455 h 1256"/>
                  <a:gd name="T20" fmla="*/ 766 w 1523"/>
                  <a:gd name="T21" fmla="*/ 503 h 1256"/>
                  <a:gd name="T22" fmla="*/ 663 w 1523"/>
                  <a:gd name="T23" fmla="*/ 535 h 1256"/>
                  <a:gd name="T24" fmla="*/ 549 w 1523"/>
                  <a:gd name="T25" fmla="*/ 557 h 1256"/>
                  <a:gd name="T26" fmla="*/ 315 w 1523"/>
                  <a:gd name="T27" fmla="*/ 590 h 1256"/>
                  <a:gd name="T28" fmla="*/ 177 w 1523"/>
                  <a:gd name="T29" fmla="*/ 617 h 1256"/>
                  <a:gd name="T30" fmla="*/ 92 w 1523"/>
                  <a:gd name="T31" fmla="*/ 646 h 1256"/>
                  <a:gd name="T32" fmla="*/ 31 w 1523"/>
                  <a:gd name="T33" fmla="*/ 689 h 1256"/>
                  <a:gd name="T34" fmla="*/ 2 w 1523"/>
                  <a:gd name="T35" fmla="*/ 750 h 1256"/>
                  <a:gd name="T36" fmla="*/ 14 w 1523"/>
                  <a:gd name="T37" fmla="*/ 921 h 1256"/>
                  <a:gd name="T38" fmla="*/ 85 w 1523"/>
                  <a:gd name="T39" fmla="*/ 1085 h 1256"/>
                  <a:gd name="T40" fmla="*/ 204 w 1523"/>
                  <a:gd name="T41" fmla="*/ 1191 h 1256"/>
                  <a:gd name="T42" fmla="*/ 360 w 1523"/>
                  <a:gd name="T43" fmla="*/ 1246 h 1256"/>
                  <a:gd name="T44" fmla="*/ 539 w 1523"/>
                  <a:gd name="T45" fmla="*/ 1255 h 1256"/>
                  <a:gd name="T46" fmla="*/ 733 w 1523"/>
                  <a:gd name="T47" fmla="*/ 1225 h 1256"/>
                  <a:gd name="T48" fmla="*/ 926 w 1523"/>
                  <a:gd name="T49" fmla="*/ 1163 h 1256"/>
                  <a:gd name="T50" fmla="*/ 1108 w 1523"/>
                  <a:gd name="T51" fmla="*/ 1074 h 1256"/>
                  <a:gd name="T52" fmla="*/ 1268 w 1523"/>
                  <a:gd name="T53" fmla="*/ 966 h 1256"/>
                  <a:gd name="T54" fmla="*/ 1392 w 1523"/>
                  <a:gd name="T55" fmla="*/ 845 h 1256"/>
                  <a:gd name="T56" fmla="*/ 1469 w 1523"/>
                  <a:gd name="T57" fmla="*/ 717 h 1256"/>
                  <a:gd name="T58" fmla="*/ 1497 w 1523"/>
                  <a:gd name="T59" fmla="*/ 631 h 1256"/>
                  <a:gd name="T60" fmla="*/ 1515 w 1523"/>
                  <a:gd name="T61" fmla="*/ 547 h 1256"/>
                  <a:gd name="T62" fmla="*/ 1523 w 1523"/>
                  <a:gd name="T63" fmla="*/ 465 h 1256"/>
                  <a:gd name="T64" fmla="*/ 1521 w 1523"/>
                  <a:gd name="T65" fmla="*/ 390 h 1256"/>
                  <a:gd name="T66" fmla="*/ 1510 w 1523"/>
                  <a:gd name="T67" fmla="*/ 319 h 1256"/>
                  <a:gd name="T68" fmla="*/ 1491 w 1523"/>
                  <a:gd name="T69" fmla="*/ 254 h 1256"/>
                  <a:gd name="T70" fmla="*/ 1467 w 1523"/>
                  <a:gd name="T71" fmla="*/ 194 h 1256"/>
                  <a:gd name="T72" fmla="*/ 1435 w 1523"/>
                  <a:gd name="T73" fmla="*/ 143 h 1256"/>
                  <a:gd name="T74" fmla="*/ 1399 w 1523"/>
                  <a:gd name="T75" fmla="*/ 100 h 1256"/>
                  <a:gd name="T76" fmla="*/ 1359 w 1523"/>
                  <a:gd name="T77" fmla="*/ 65 h 1256"/>
                  <a:gd name="T78" fmla="*/ 1314 w 1523"/>
                  <a:gd name="T79" fmla="*/ 39 h 1256"/>
                  <a:gd name="T80" fmla="*/ 1268 w 1523"/>
                  <a:gd name="T81" fmla="*/ 22 h 1256"/>
                  <a:gd name="T82" fmla="*/ 1177 w 1523"/>
                  <a:gd name="T83" fmla="*/ 3 h 1256"/>
                  <a:gd name="T84" fmla="*/ 1095 w 1523"/>
                  <a:gd name="T85" fmla="*/ 1 h 1256"/>
                  <a:gd name="T86" fmla="*/ 1029 w 1523"/>
                  <a:gd name="T87" fmla="*/ 7 h 1256"/>
                  <a:gd name="T88" fmla="*/ 981 w 1523"/>
                  <a:gd name="T89" fmla="*/ 17 h 1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23" h="1256">
                    <a:moveTo>
                      <a:pt x="981" y="17"/>
                    </a:moveTo>
                    <a:lnTo>
                      <a:pt x="979" y="20"/>
                    </a:lnTo>
                    <a:lnTo>
                      <a:pt x="976" y="22"/>
                    </a:lnTo>
                    <a:lnTo>
                      <a:pt x="976" y="24"/>
                    </a:lnTo>
                    <a:lnTo>
                      <a:pt x="976" y="28"/>
                    </a:lnTo>
                    <a:lnTo>
                      <a:pt x="979" y="35"/>
                    </a:lnTo>
                    <a:lnTo>
                      <a:pt x="982" y="45"/>
                    </a:lnTo>
                    <a:lnTo>
                      <a:pt x="988" y="57"/>
                    </a:lnTo>
                    <a:lnTo>
                      <a:pt x="993" y="71"/>
                    </a:lnTo>
                    <a:lnTo>
                      <a:pt x="998" y="87"/>
                    </a:lnTo>
                    <a:lnTo>
                      <a:pt x="1002" y="107"/>
                    </a:lnTo>
                    <a:lnTo>
                      <a:pt x="1004" y="117"/>
                    </a:lnTo>
                    <a:lnTo>
                      <a:pt x="1004" y="129"/>
                    </a:lnTo>
                    <a:lnTo>
                      <a:pt x="1005" y="142"/>
                    </a:lnTo>
                    <a:lnTo>
                      <a:pt x="1004" y="155"/>
                    </a:lnTo>
                    <a:lnTo>
                      <a:pt x="1003" y="170"/>
                    </a:lnTo>
                    <a:lnTo>
                      <a:pt x="1002" y="184"/>
                    </a:lnTo>
                    <a:lnTo>
                      <a:pt x="998" y="200"/>
                    </a:lnTo>
                    <a:lnTo>
                      <a:pt x="995" y="217"/>
                    </a:lnTo>
                    <a:lnTo>
                      <a:pt x="989" y="235"/>
                    </a:lnTo>
                    <a:lnTo>
                      <a:pt x="983" y="254"/>
                    </a:lnTo>
                    <a:lnTo>
                      <a:pt x="976" y="273"/>
                    </a:lnTo>
                    <a:lnTo>
                      <a:pt x="967" y="294"/>
                    </a:lnTo>
                    <a:lnTo>
                      <a:pt x="956" y="316"/>
                    </a:lnTo>
                    <a:lnTo>
                      <a:pt x="945" y="339"/>
                    </a:lnTo>
                    <a:lnTo>
                      <a:pt x="931" y="363"/>
                    </a:lnTo>
                    <a:lnTo>
                      <a:pt x="916" y="389"/>
                    </a:lnTo>
                    <a:lnTo>
                      <a:pt x="897" y="413"/>
                    </a:lnTo>
                    <a:lnTo>
                      <a:pt x="876" y="435"/>
                    </a:lnTo>
                    <a:lnTo>
                      <a:pt x="853" y="455"/>
                    </a:lnTo>
                    <a:lnTo>
                      <a:pt x="826" y="472"/>
                    </a:lnTo>
                    <a:lnTo>
                      <a:pt x="797" y="489"/>
                    </a:lnTo>
                    <a:lnTo>
                      <a:pt x="766" y="503"/>
                    </a:lnTo>
                    <a:lnTo>
                      <a:pt x="733" y="514"/>
                    </a:lnTo>
                    <a:lnTo>
                      <a:pt x="699" y="526"/>
                    </a:lnTo>
                    <a:lnTo>
                      <a:pt x="663" y="535"/>
                    </a:lnTo>
                    <a:lnTo>
                      <a:pt x="625" y="544"/>
                    </a:lnTo>
                    <a:lnTo>
                      <a:pt x="587" y="552"/>
                    </a:lnTo>
                    <a:lnTo>
                      <a:pt x="549" y="557"/>
                    </a:lnTo>
                    <a:lnTo>
                      <a:pt x="470" y="569"/>
                    </a:lnTo>
                    <a:lnTo>
                      <a:pt x="392" y="580"/>
                    </a:lnTo>
                    <a:lnTo>
                      <a:pt x="315" y="590"/>
                    </a:lnTo>
                    <a:lnTo>
                      <a:pt x="243" y="602"/>
                    </a:lnTo>
                    <a:lnTo>
                      <a:pt x="209" y="609"/>
                    </a:lnTo>
                    <a:lnTo>
                      <a:pt x="177" y="617"/>
                    </a:lnTo>
                    <a:lnTo>
                      <a:pt x="146" y="625"/>
                    </a:lnTo>
                    <a:lnTo>
                      <a:pt x="118" y="634"/>
                    </a:lnTo>
                    <a:lnTo>
                      <a:pt x="92" y="646"/>
                    </a:lnTo>
                    <a:lnTo>
                      <a:pt x="68" y="659"/>
                    </a:lnTo>
                    <a:lnTo>
                      <a:pt x="49" y="673"/>
                    </a:lnTo>
                    <a:lnTo>
                      <a:pt x="31" y="689"/>
                    </a:lnTo>
                    <a:lnTo>
                      <a:pt x="18" y="707"/>
                    </a:lnTo>
                    <a:lnTo>
                      <a:pt x="8" y="727"/>
                    </a:lnTo>
                    <a:lnTo>
                      <a:pt x="2" y="750"/>
                    </a:lnTo>
                    <a:lnTo>
                      <a:pt x="0" y="775"/>
                    </a:lnTo>
                    <a:lnTo>
                      <a:pt x="3" y="851"/>
                    </a:lnTo>
                    <a:lnTo>
                      <a:pt x="14" y="921"/>
                    </a:lnTo>
                    <a:lnTo>
                      <a:pt x="31" y="982"/>
                    </a:lnTo>
                    <a:lnTo>
                      <a:pt x="56" y="1037"/>
                    </a:lnTo>
                    <a:lnTo>
                      <a:pt x="85" y="1085"/>
                    </a:lnTo>
                    <a:lnTo>
                      <a:pt x="120" y="1127"/>
                    </a:lnTo>
                    <a:lnTo>
                      <a:pt x="159" y="1162"/>
                    </a:lnTo>
                    <a:lnTo>
                      <a:pt x="204" y="1191"/>
                    </a:lnTo>
                    <a:lnTo>
                      <a:pt x="252" y="1215"/>
                    </a:lnTo>
                    <a:lnTo>
                      <a:pt x="305" y="1233"/>
                    </a:lnTo>
                    <a:lnTo>
                      <a:pt x="360" y="1246"/>
                    </a:lnTo>
                    <a:lnTo>
                      <a:pt x="418" y="1254"/>
                    </a:lnTo>
                    <a:lnTo>
                      <a:pt x="477" y="1256"/>
                    </a:lnTo>
                    <a:lnTo>
                      <a:pt x="539" y="1255"/>
                    </a:lnTo>
                    <a:lnTo>
                      <a:pt x="603" y="1249"/>
                    </a:lnTo>
                    <a:lnTo>
                      <a:pt x="667" y="1239"/>
                    </a:lnTo>
                    <a:lnTo>
                      <a:pt x="733" y="1225"/>
                    </a:lnTo>
                    <a:lnTo>
                      <a:pt x="798" y="1207"/>
                    </a:lnTo>
                    <a:lnTo>
                      <a:pt x="862" y="1187"/>
                    </a:lnTo>
                    <a:lnTo>
                      <a:pt x="926" y="1163"/>
                    </a:lnTo>
                    <a:lnTo>
                      <a:pt x="989" y="1136"/>
                    </a:lnTo>
                    <a:lnTo>
                      <a:pt x="1050" y="1106"/>
                    </a:lnTo>
                    <a:lnTo>
                      <a:pt x="1108" y="1074"/>
                    </a:lnTo>
                    <a:lnTo>
                      <a:pt x="1165" y="1041"/>
                    </a:lnTo>
                    <a:lnTo>
                      <a:pt x="1218" y="1005"/>
                    </a:lnTo>
                    <a:lnTo>
                      <a:pt x="1268" y="966"/>
                    </a:lnTo>
                    <a:lnTo>
                      <a:pt x="1313" y="928"/>
                    </a:lnTo>
                    <a:lnTo>
                      <a:pt x="1355" y="887"/>
                    </a:lnTo>
                    <a:lnTo>
                      <a:pt x="1392" y="845"/>
                    </a:lnTo>
                    <a:lnTo>
                      <a:pt x="1424" y="803"/>
                    </a:lnTo>
                    <a:lnTo>
                      <a:pt x="1449" y="760"/>
                    </a:lnTo>
                    <a:lnTo>
                      <a:pt x="1469" y="717"/>
                    </a:lnTo>
                    <a:lnTo>
                      <a:pt x="1480" y="688"/>
                    </a:lnTo>
                    <a:lnTo>
                      <a:pt x="1489" y="659"/>
                    </a:lnTo>
                    <a:lnTo>
                      <a:pt x="1497" y="631"/>
                    </a:lnTo>
                    <a:lnTo>
                      <a:pt x="1504" y="602"/>
                    </a:lnTo>
                    <a:lnTo>
                      <a:pt x="1510" y="574"/>
                    </a:lnTo>
                    <a:lnTo>
                      <a:pt x="1515" y="547"/>
                    </a:lnTo>
                    <a:lnTo>
                      <a:pt x="1518" y="519"/>
                    </a:lnTo>
                    <a:lnTo>
                      <a:pt x="1522" y="492"/>
                    </a:lnTo>
                    <a:lnTo>
                      <a:pt x="1523" y="465"/>
                    </a:lnTo>
                    <a:lnTo>
                      <a:pt x="1523" y="440"/>
                    </a:lnTo>
                    <a:lnTo>
                      <a:pt x="1522" y="414"/>
                    </a:lnTo>
                    <a:lnTo>
                      <a:pt x="1521" y="390"/>
                    </a:lnTo>
                    <a:lnTo>
                      <a:pt x="1518" y="365"/>
                    </a:lnTo>
                    <a:lnTo>
                      <a:pt x="1515" y="342"/>
                    </a:lnTo>
                    <a:lnTo>
                      <a:pt x="1510" y="319"/>
                    </a:lnTo>
                    <a:lnTo>
                      <a:pt x="1504" y="295"/>
                    </a:lnTo>
                    <a:lnTo>
                      <a:pt x="1498" y="275"/>
                    </a:lnTo>
                    <a:lnTo>
                      <a:pt x="1491" y="254"/>
                    </a:lnTo>
                    <a:lnTo>
                      <a:pt x="1484" y="233"/>
                    </a:lnTo>
                    <a:lnTo>
                      <a:pt x="1475" y="213"/>
                    </a:lnTo>
                    <a:lnTo>
                      <a:pt x="1467" y="194"/>
                    </a:lnTo>
                    <a:lnTo>
                      <a:pt x="1456" y="177"/>
                    </a:lnTo>
                    <a:lnTo>
                      <a:pt x="1446" y="159"/>
                    </a:lnTo>
                    <a:lnTo>
                      <a:pt x="1435" y="143"/>
                    </a:lnTo>
                    <a:lnTo>
                      <a:pt x="1424" y="128"/>
                    </a:lnTo>
                    <a:lnTo>
                      <a:pt x="1411" y="113"/>
                    </a:lnTo>
                    <a:lnTo>
                      <a:pt x="1399" y="100"/>
                    </a:lnTo>
                    <a:lnTo>
                      <a:pt x="1385" y="87"/>
                    </a:lnTo>
                    <a:lnTo>
                      <a:pt x="1373" y="75"/>
                    </a:lnTo>
                    <a:lnTo>
                      <a:pt x="1359" y="65"/>
                    </a:lnTo>
                    <a:lnTo>
                      <a:pt x="1343" y="56"/>
                    </a:lnTo>
                    <a:lnTo>
                      <a:pt x="1328" y="47"/>
                    </a:lnTo>
                    <a:lnTo>
                      <a:pt x="1314" y="39"/>
                    </a:lnTo>
                    <a:lnTo>
                      <a:pt x="1299" y="34"/>
                    </a:lnTo>
                    <a:lnTo>
                      <a:pt x="1283" y="27"/>
                    </a:lnTo>
                    <a:lnTo>
                      <a:pt x="1268" y="22"/>
                    </a:lnTo>
                    <a:lnTo>
                      <a:pt x="1237" y="14"/>
                    </a:lnTo>
                    <a:lnTo>
                      <a:pt x="1207" y="7"/>
                    </a:lnTo>
                    <a:lnTo>
                      <a:pt x="1177" y="3"/>
                    </a:lnTo>
                    <a:lnTo>
                      <a:pt x="1149" y="1"/>
                    </a:lnTo>
                    <a:lnTo>
                      <a:pt x="1121" y="0"/>
                    </a:lnTo>
                    <a:lnTo>
                      <a:pt x="1095" y="1"/>
                    </a:lnTo>
                    <a:lnTo>
                      <a:pt x="1071" y="2"/>
                    </a:lnTo>
                    <a:lnTo>
                      <a:pt x="1049" y="4"/>
                    </a:lnTo>
                    <a:lnTo>
                      <a:pt x="1029" y="7"/>
                    </a:lnTo>
                    <a:lnTo>
                      <a:pt x="1012" y="10"/>
                    </a:lnTo>
                    <a:lnTo>
                      <a:pt x="989" y="15"/>
                    </a:lnTo>
                    <a:lnTo>
                      <a:pt x="981" y="17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5" name="Freeform 74">
                <a:extLst>
                  <a:ext uri="{FF2B5EF4-FFF2-40B4-BE49-F238E27FC236}">
                    <a16:creationId xmlns:a16="http://schemas.microsoft.com/office/drawing/2014/main" xmlns="" id="{4706ACF8-3702-43B3-B89A-FCCFA438A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27900" y="3559175"/>
                <a:ext cx="538163" cy="642938"/>
              </a:xfrm>
              <a:custGeom>
                <a:avLst/>
                <a:gdLst>
                  <a:gd name="T0" fmla="*/ 1062 w 2369"/>
                  <a:gd name="T1" fmla="*/ 121 h 2836"/>
                  <a:gd name="T2" fmla="*/ 1113 w 2369"/>
                  <a:gd name="T3" fmla="*/ 305 h 2836"/>
                  <a:gd name="T4" fmla="*/ 1213 w 2369"/>
                  <a:gd name="T5" fmla="*/ 490 h 2836"/>
                  <a:gd name="T6" fmla="*/ 1354 w 2369"/>
                  <a:gd name="T7" fmla="*/ 677 h 2836"/>
                  <a:gd name="T8" fmla="*/ 1522 w 2369"/>
                  <a:gd name="T9" fmla="*/ 864 h 2836"/>
                  <a:gd name="T10" fmla="*/ 1763 w 2369"/>
                  <a:gd name="T11" fmla="*/ 1109 h 2836"/>
                  <a:gd name="T12" fmla="*/ 2001 w 2369"/>
                  <a:gd name="T13" fmla="*/ 1348 h 2836"/>
                  <a:gd name="T14" fmla="*/ 2156 w 2369"/>
                  <a:gd name="T15" fmla="*/ 1520 h 2836"/>
                  <a:gd name="T16" fmla="*/ 2278 w 2369"/>
                  <a:gd name="T17" fmla="*/ 1686 h 2836"/>
                  <a:gd name="T18" fmla="*/ 2356 w 2369"/>
                  <a:gd name="T19" fmla="*/ 1843 h 2836"/>
                  <a:gd name="T20" fmla="*/ 2308 w 2369"/>
                  <a:gd name="T21" fmla="*/ 1901 h 2836"/>
                  <a:gd name="T22" fmla="*/ 2130 w 2369"/>
                  <a:gd name="T23" fmla="*/ 1928 h 2836"/>
                  <a:gd name="T24" fmla="*/ 2018 w 2369"/>
                  <a:gd name="T25" fmla="*/ 1954 h 2836"/>
                  <a:gd name="T26" fmla="*/ 1947 w 2369"/>
                  <a:gd name="T27" fmla="*/ 1979 h 2836"/>
                  <a:gd name="T28" fmla="*/ 1921 w 2369"/>
                  <a:gd name="T29" fmla="*/ 1997 h 2836"/>
                  <a:gd name="T30" fmla="*/ 1910 w 2369"/>
                  <a:gd name="T31" fmla="*/ 2018 h 2836"/>
                  <a:gd name="T32" fmla="*/ 1907 w 2369"/>
                  <a:gd name="T33" fmla="*/ 2047 h 2836"/>
                  <a:gd name="T34" fmla="*/ 1917 w 2369"/>
                  <a:gd name="T35" fmla="*/ 2092 h 2836"/>
                  <a:gd name="T36" fmla="*/ 1942 w 2369"/>
                  <a:gd name="T37" fmla="*/ 2170 h 2836"/>
                  <a:gd name="T38" fmla="*/ 1961 w 2369"/>
                  <a:gd name="T39" fmla="*/ 2237 h 2836"/>
                  <a:gd name="T40" fmla="*/ 1967 w 2369"/>
                  <a:gd name="T41" fmla="*/ 2275 h 2836"/>
                  <a:gd name="T42" fmla="*/ 1963 w 2369"/>
                  <a:gd name="T43" fmla="*/ 2309 h 2836"/>
                  <a:gd name="T44" fmla="*/ 1951 w 2369"/>
                  <a:gd name="T45" fmla="*/ 2338 h 2836"/>
                  <a:gd name="T46" fmla="*/ 1913 w 2369"/>
                  <a:gd name="T47" fmla="*/ 2368 h 2836"/>
                  <a:gd name="T48" fmla="*/ 1832 w 2369"/>
                  <a:gd name="T49" fmla="*/ 2411 h 2836"/>
                  <a:gd name="T50" fmla="*/ 1730 w 2369"/>
                  <a:gd name="T51" fmla="*/ 2447 h 2836"/>
                  <a:gd name="T52" fmla="*/ 1623 w 2369"/>
                  <a:gd name="T53" fmla="*/ 2472 h 2836"/>
                  <a:gd name="T54" fmla="*/ 1537 w 2369"/>
                  <a:gd name="T55" fmla="*/ 2478 h 2836"/>
                  <a:gd name="T56" fmla="*/ 1490 w 2369"/>
                  <a:gd name="T57" fmla="*/ 2473 h 2836"/>
                  <a:gd name="T58" fmla="*/ 1448 w 2369"/>
                  <a:gd name="T59" fmla="*/ 2461 h 2836"/>
                  <a:gd name="T60" fmla="*/ 1411 w 2369"/>
                  <a:gd name="T61" fmla="*/ 2447 h 2836"/>
                  <a:gd name="T62" fmla="*/ 1367 w 2369"/>
                  <a:gd name="T63" fmla="*/ 2450 h 2836"/>
                  <a:gd name="T64" fmla="*/ 1319 w 2369"/>
                  <a:gd name="T65" fmla="*/ 2466 h 2836"/>
                  <a:gd name="T66" fmla="*/ 1265 w 2369"/>
                  <a:gd name="T67" fmla="*/ 2493 h 2836"/>
                  <a:gd name="T68" fmla="*/ 1172 w 2369"/>
                  <a:gd name="T69" fmla="*/ 2559 h 2836"/>
                  <a:gd name="T70" fmla="*/ 1059 w 2369"/>
                  <a:gd name="T71" fmla="*/ 2656 h 2836"/>
                  <a:gd name="T72" fmla="*/ 889 w 2369"/>
                  <a:gd name="T73" fmla="*/ 2807 h 2836"/>
                  <a:gd name="T74" fmla="*/ 836 w 2369"/>
                  <a:gd name="T75" fmla="*/ 2832 h 2836"/>
                  <a:gd name="T76" fmla="*/ 771 w 2369"/>
                  <a:gd name="T77" fmla="*/ 2835 h 2836"/>
                  <a:gd name="T78" fmla="*/ 695 w 2369"/>
                  <a:gd name="T79" fmla="*/ 2819 h 2836"/>
                  <a:gd name="T80" fmla="*/ 616 w 2369"/>
                  <a:gd name="T81" fmla="*/ 2786 h 2836"/>
                  <a:gd name="T82" fmla="*/ 536 w 2369"/>
                  <a:gd name="T83" fmla="*/ 2740 h 2836"/>
                  <a:gd name="T84" fmla="*/ 459 w 2369"/>
                  <a:gd name="T85" fmla="*/ 2681 h 2836"/>
                  <a:gd name="T86" fmla="*/ 391 w 2369"/>
                  <a:gd name="T87" fmla="*/ 2614 h 2836"/>
                  <a:gd name="T88" fmla="*/ 336 w 2369"/>
                  <a:gd name="T89" fmla="*/ 2539 h 2836"/>
                  <a:gd name="T90" fmla="*/ 298 w 2369"/>
                  <a:gd name="T91" fmla="*/ 2461 h 2836"/>
                  <a:gd name="T92" fmla="*/ 282 w 2369"/>
                  <a:gd name="T93" fmla="*/ 2381 h 2836"/>
                  <a:gd name="T94" fmla="*/ 289 w 2369"/>
                  <a:gd name="T95" fmla="*/ 2298 h 2836"/>
                  <a:gd name="T96" fmla="*/ 284 w 2369"/>
                  <a:gd name="T97" fmla="*/ 2167 h 2836"/>
                  <a:gd name="T98" fmla="*/ 261 w 2369"/>
                  <a:gd name="T99" fmla="*/ 1986 h 2836"/>
                  <a:gd name="T100" fmla="*/ 195 w 2369"/>
                  <a:gd name="T101" fmla="*/ 1611 h 2836"/>
                  <a:gd name="T102" fmla="*/ 99 w 2369"/>
                  <a:gd name="T103" fmla="*/ 1119 h 2836"/>
                  <a:gd name="T104" fmla="*/ 43 w 2369"/>
                  <a:gd name="T105" fmla="*/ 818 h 2836"/>
                  <a:gd name="T106" fmla="*/ 12 w 2369"/>
                  <a:gd name="T107" fmla="*/ 630 h 2836"/>
                  <a:gd name="T108" fmla="*/ 0 w 2369"/>
                  <a:gd name="T109" fmla="*/ 489 h 2836"/>
                  <a:gd name="T110" fmla="*/ 9 w 2369"/>
                  <a:gd name="T111" fmla="*/ 410 h 2836"/>
                  <a:gd name="T112" fmla="*/ 93 w 2369"/>
                  <a:gd name="T113" fmla="*/ 364 h 2836"/>
                  <a:gd name="T114" fmla="*/ 307 w 2369"/>
                  <a:gd name="T115" fmla="*/ 279 h 2836"/>
                  <a:gd name="T116" fmla="*/ 581 w 2369"/>
                  <a:gd name="T117" fmla="*/ 177 h 2836"/>
                  <a:gd name="T118" fmla="*/ 843 w 2369"/>
                  <a:gd name="T119" fmla="*/ 80 h 2836"/>
                  <a:gd name="T120" fmla="*/ 1025 w 2369"/>
                  <a:gd name="T121" fmla="*/ 15 h 28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369" h="2836">
                    <a:moveTo>
                      <a:pt x="1066" y="0"/>
                    </a:moveTo>
                    <a:lnTo>
                      <a:pt x="1060" y="60"/>
                    </a:lnTo>
                    <a:lnTo>
                      <a:pt x="1062" y="121"/>
                    </a:lnTo>
                    <a:lnTo>
                      <a:pt x="1073" y="181"/>
                    </a:lnTo>
                    <a:lnTo>
                      <a:pt x="1089" y="243"/>
                    </a:lnTo>
                    <a:lnTo>
                      <a:pt x="1113" y="305"/>
                    </a:lnTo>
                    <a:lnTo>
                      <a:pt x="1141" y="367"/>
                    </a:lnTo>
                    <a:lnTo>
                      <a:pt x="1174" y="428"/>
                    </a:lnTo>
                    <a:lnTo>
                      <a:pt x="1213" y="490"/>
                    </a:lnTo>
                    <a:lnTo>
                      <a:pt x="1256" y="553"/>
                    </a:lnTo>
                    <a:lnTo>
                      <a:pt x="1304" y="615"/>
                    </a:lnTo>
                    <a:lnTo>
                      <a:pt x="1354" y="677"/>
                    </a:lnTo>
                    <a:lnTo>
                      <a:pt x="1407" y="739"/>
                    </a:lnTo>
                    <a:lnTo>
                      <a:pt x="1463" y="802"/>
                    </a:lnTo>
                    <a:lnTo>
                      <a:pt x="1522" y="864"/>
                    </a:lnTo>
                    <a:lnTo>
                      <a:pt x="1581" y="925"/>
                    </a:lnTo>
                    <a:lnTo>
                      <a:pt x="1641" y="987"/>
                    </a:lnTo>
                    <a:lnTo>
                      <a:pt x="1763" y="1109"/>
                    </a:lnTo>
                    <a:lnTo>
                      <a:pt x="1884" y="1229"/>
                    </a:lnTo>
                    <a:lnTo>
                      <a:pt x="1944" y="1289"/>
                    </a:lnTo>
                    <a:lnTo>
                      <a:pt x="2001" y="1348"/>
                    </a:lnTo>
                    <a:lnTo>
                      <a:pt x="2056" y="1406"/>
                    </a:lnTo>
                    <a:lnTo>
                      <a:pt x="2107" y="1463"/>
                    </a:lnTo>
                    <a:lnTo>
                      <a:pt x="2156" y="1520"/>
                    </a:lnTo>
                    <a:lnTo>
                      <a:pt x="2201" y="1576"/>
                    </a:lnTo>
                    <a:lnTo>
                      <a:pt x="2242" y="1632"/>
                    </a:lnTo>
                    <a:lnTo>
                      <a:pt x="2278" y="1686"/>
                    </a:lnTo>
                    <a:lnTo>
                      <a:pt x="2310" y="1739"/>
                    </a:lnTo>
                    <a:lnTo>
                      <a:pt x="2336" y="1792"/>
                    </a:lnTo>
                    <a:lnTo>
                      <a:pt x="2356" y="1843"/>
                    </a:lnTo>
                    <a:lnTo>
                      <a:pt x="2369" y="1894"/>
                    </a:lnTo>
                    <a:lnTo>
                      <a:pt x="2353" y="1895"/>
                    </a:lnTo>
                    <a:lnTo>
                      <a:pt x="2308" y="1901"/>
                    </a:lnTo>
                    <a:lnTo>
                      <a:pt x="2244" y="1909"/>
                    </a:lnTo>
                    <a:lnTo>
                      <a:pt x="2170" y="1921"/>
                    </a:lnTo>
                    <a:lnTo>
                      <a:pt x="2130" y="1928"/>
                    </a:lnTo>
                    <a:lnTo>
                      <a:pt x="2092" y="1936"/>
                    </a:lnTo>
                    <a:lnTo>
                      <a:pt x="2054" y="1944"/>
                    </a:lnTo>
                    <a:lnTo>
                      <a:pt x="2018" y="1954"/>
                    </a:lnTo>
                    <a:lnTo>
                      <a:pt x="1987" y="1963"/>
                    </a:lnTo>
                    <a:lnTo>
                      <a:pt x="1959" y="1973"/>
                    </a:lnTo>
                    <a:lnTo>
                      <a:pt x="1947" y="1979"/>
                    </a:lnTo>
                    <a:lnTo>
                      <a:pt x="1938" y="1984"/>
                    </a:lnTo>
                    <a:lnTo>
                      <a:pt x="1928" y="1990"/>
                    </a:lnTo>
                    <a:lnTo>
                      <a:pt x="1921" y="1997"/>
                    </a:lnTo>
                    <a:lnTo>
                      <a:pt x="1917" y="2002"/>
                    </a:lnTo>
                    <a:lnTo>
                      <a:pt x="1912" y="2009"/>
                    </a:lnTo>
                    <a:lnTo>
                      <a:pt x="1910" y="2018"/>
                    </a:lnTo>
                    <a:lnTo>
                      <a:pt x="1909" y="2027"/>
                    </a:lnTo>
                    <a:lnTo>
                      <a:pt x="1907" y="2036"/>
                    </a:lnTo>
                    <a:lnTo>
                      <a:pt x="1907" y="2047"/>
                    </a:lnTo>
                    <a:lnTo>
                      <a:pt x="1909" y="2057"/>
                    </a:lnTo>
                    <a:lnTo>
                      <a:pt x="1911" y="2068"/>
                    </a:lnTo>
                    <a:lnTo>
                      <a:pt x="1917" y="2092"/>
                    </a:lnTo>
                    <a:lnTo>
                      <a:pt x="1925" y="2117"/>
                    </a:lnTo>
                    <a:lnTo>
                      <a:pt x="1933" y="2143"/>
                    </a:lnTo>
                    <a:lnTo>
                      <a:pt x="1942" y="2170"/>
                    </a:lnTo>
                    <a:lnTo>
                      <a:pt x="1951" y="2197"/>
                    </a:lnTo>
                    <a:lnTo>
                      <a:pt x="1959" y="2224"/>
                    </a:lnTo>
                    <a:lnTo>
                      <a:pt x="1961" y="2237"/>
                    </a:lnTo>
                    <a:lnTo>
                      <a:pt x="1965" y="2249"/>
                    </a:lnTo>
                    <a:lnTo>
                      <a:pt x="1966" y="2262"/>
                    </a:lnTo>
                    <a:lnTo>
                      <a:pt x="1967" y="2275"/>
                    </a:lnTo>
                    <a:lnTo>
                      <a:pt x="1967" y="2287"/>
                    </a:lnTo>
                    <a:lnTo>
                      <a:pt x="1966" y="2298"/>
                    </a:lnTo>
                    <a:lnTo>
                      <a:pt x="1963" y="2309"/>
                    </a:lnTo>
                    <a:lnTo>
                      <a:pt x="1961" y="2319"/>
                    </a:lnTo>
                    <a:lnTo>
                      <a:pt x="1956" y="2329"/>
                    </a:lnTo>
                    <a:lnTo>
                      <a:pt x="1951" y="2338"/>
                    </a:lnTo>
                    <a:lnTo>
                      <a:pt x="1944" y="2346"/>
                    </a:lnTo>
                    <a:lnTo>
                      <a:pt x="1934" y="2354"/>
                    </a:lnTo>
                    <a:lnTo>
                      <a:pt x="1913" y="2368"/>
                    </a:lnTo>
                    <a:lnTo>
                      <a:pt x="1889" y="2383"/>
                    </a:lnTo>
                    <a:lnTo>
                      <a:pt x="1862" y="2397"/>
                    </a:lnTo>
                    <a:lnTo>
                      <a:pt x="1832" y="2411"/>
                    </a:lnTo>
                    <a:lnTo>
                      <a:pt x="1799" y="2424"/>
                    </a:lnTo>
                    <a:lnTo>
                      <a:pt x="1765" y="2437"/>
                    </a:lnTo>
                    <a:lnTo>
                      <a:pt x="1730" y="2447"/>
                    </a:lnTo>
                    <a:lnTo>
                      <a:pt x="1695" y="2458"/>
                    </a:lnTo>
                    <a:lnTo>
                      <a:pt x="1659" y="2466"/>
                    </a:lnTo>
                    <a:lnTo>
                      <a:pt x="1623" y="2472"/>
                    </a:lnTo>
                    <a:lnTo>
                      <a:pt x="1588" y="2476"/>
                    </a:lnTo>
                    <a:lnTo>
                      <a:pt x="1553" y="2478"/>
                    </a:lnTo>
                    <a:lnTo>
                      <a:pt x="1537" y="2478"/>
                    </a:lnTo>
                    <a:lnTo>
                      <a:pt x="1521" y="2476"/>
                    </a:lnTo>
                    <a:lnTo>
                      <a:pt x="1505" y="2475"/>
                    </a:lnTo>
                    <a:lnTo>
                      <a:pt x="1490" y="2473"/>
                    </a:lnTo>
                    <a:lnTo>
                      <a:pt x="1475" y="2469"/>
                    </a:lnTo>
                    <a:lnTo>
                      <a:pt x="1461" y="2466"/>
                    </a:lnTo>
                    <a:lnTo>
                      <a:pt x="1448" y="2461"/>
                    </a:lnTo>
                    <a:lnTo>
                      <a:pt x="1435" y="2455"/>
                    </a:lnTo>
                    <a:lnTo>
                      <a:pt x="1424" y="2451"/>
                    </a:lnTo>
                    <a:lnTo>
                      <a:pt x="1411" y="2447"/>
                    </a:lnTo>
                    <a:lnTo>
                      <a:pt x="1397" y="2446"/>
                    </a:lnTo>
                    <a:lnTo>
                      <a:pt x="1382" y="2447"/>
                    </a:lnTo>
                    <a:lnTo>
                      <a:pt x="1367" y="2450"/>
                    </a:lnTo>
                    <a:lnTo>
                      <a:pt x="1352" y="2453"/>
                    </a:lnTo>
                    <a:lnTo>
                      <a:pt x="1335" y="2459"/>
                    </a:lnTo>
                    <a:lnTo>
                      <a:pt x="1319" y="2466"/>
                    </a:lnTo>
                    <a:lnTo>
                      <a:pt x="1301" y="2474"/>
                    </a:lnTo>
                    <a:lnTo>
                      <a:pt x="1284" y="2483"/>
                    </a:lnTo>
                    <a:lnTo>
                      <a:pt x="1265" y="2493"/>
                    </a:lnTo>
                    <a:lnTo>
                      <a:pt x="1248" y="2504"/>
                    </a:lnTo>
                    <a:lnTo>
                      <a:pt x="1211" y="2530"/>
                    </a:lnTo>
                    <a:lnTo>
                      <a:pt x="1172" y="2559"/>
                    </a:lnTo>
                    <a:lnTo>
                      <a:pt x="1135" y="2589"/>
                    </a:lnTo>
                    <a:lnTo>
                      <a:pt x="1096" y="2622"/>
                    </a:lnTo>
                    <a:lnTo>
                      <a:pt x="1059" y="2656"/>
                    </a:lnTo>
                    <a:lnTo>
                      <a:pt x="1022" y="2688"/>
                    </a:lnTo>
                    <a:lnTo>
                      <a:pt x="952" y="2752"/>
                    </a:lnTo>
                    <a:lnTo>
                      <a:pt x="889" y="2807"/>
                    </a:lnTo>
                    <a:lnTo>
                      <a:pt x="873" y="2818"/>
                    </a:lnTo>
                    <a:lnTo>
                      <a:pt x="855" y="2826"/>
                    </a:lnTo>
                    <a:lnTo>
                      <a:pt x="836" y="2832"/>
                    </a:lnTo>
                    <a:lnTo>
                      <a:pt x="815" y="2835"/>
                    </a:lnTo>
                    <a:lnTo>
                      <a:pt x="794" y="2836"/>
                    </a:lnTo>
                    <a:lnTo>
                      <a:pt x="771" y="2835"/>
                    </a:lnTo>
                    <a:lnTo>
                      <a:pt x="747" y="2832"/>
                    </a:lnTo>
                    <a:lnTo>
                      <a:pt x="721" y="2827"/>
                    </a:lnTo>
                    <a:lnTo>
                      <a:pt x="695" y="2819"/>
                    </a:lnTo>
                    <a:lnTo>
                      <a:pt x="670" y="2809"/>
                    </a:lnTo>
                    <a:lnTo>
                      <a:pt x="643" y="2799"/>
                    </a:lnTo>
                    <a:lnTo>
                      <a:pt x="616" y="2786"/>
                    </a:lnTo>
                    <a:lnTo>
                      <a:pt x="589" y="2772"/>
                    </a:lnTo>
                    <a:lnTo>
                      <a:pt x="562" y="2757"/>
                    </a:lnTo>
                    <a:lnTo>
                      <a:pt x="536" y="2740"/>
                    </a:lnTo>
                    <a:lnTo>
                      <a:pt x="510" y="2722"/>
                    </a:lnTo>
                    <a:lnTo>
                      <a:pt x="484" y="2702"/>
                    </a:lnTo>
                    <a:lnTo>
                      <a:pt x="459" y="2681"/>
                    </a:lnTo>
                    <a:lnTo>
                      <a:pt x="435" y="2660"/>
                    </a:lnTo>
                    <a:lnTo>
                      <a:pt x="413" y="2637"/>
                    </a:lnTo>
                    <a:lnTo>
                      <a:pt x="391" y="2614"/>
                    </a:lnTo>
                    <a:lnTo>
                      <a:pt x="371" y="2589"/>
                    </a:lnTo>
                    <a:lnTo>
                      <a:pt x="353" y="2565"/>
                    </a:lnTo>
                    <a:lnTo>
                      <a:pt x="336" y="2539"/>
                    </a:lnTo>
                    <a:lnTo>
                      <a:pt x="321" y="2514"/>
                    </a:lnTo>
                    <a:lnTo>
                      <a:pt x="308" y="2488"/>
                    </a:lnTo>
                    <a:lnTo>
                      <a:pt x="298" y="2461"/>
                    </a:lnTo>
                    <a:lnTo>
                      <a:pt x="290" y="2434"/>
                    </a:lnTo>
                    <a:lnTo>
                      <a:pt x="285" y="2408"/>
                    </a:lnTo>
                    <a:lnTo>
                      <a:pt x="282" y="2381"/>
                    </a:lnTo>
                    <a:lnTo>
                      <a:pt x="283" y="2354"/>
                    </a:lnTo>
                    <a:lnTo>
                      <a:pt x="285" y="2329"/>
                    </a:lnTo>
                    <a:lnTo>
                      <a:pt x="289" y="2298"/>
                    </a:lnTo>
                    <a:lnTo>
                      <a:pt x="290" y="2261"/>
                    </a:lnTo>
                    <a:lnTo>
                      <a:pt x="289" y="2217"/>
                    </a:lnTo>
                    <a:lnTo>
                      <a:pt x="284" y="2167"/>
                    </a:lnTo>
                    <a:lnTo>
                      <a:pt x="278" y="2112"/>
                    </a:lnTo>
                    <a:lnTo>
                      <a:pt x="270" y="2051"/>
                    </a:lnTo>
                    <a:lnTo>
                      <a:pt x="261" y="1986"/>
                    </a:lnTo>
                    <a:lnTo>
                      <a:pt x="250" y="1917"/>
                    </a:lnTo>
                    <a:lnTo>
                      <a:pt x="225" y="1768"/>
                    </a:lnTo>
                    <a:lnTo>
                      <a:pt x="195" y="1611"/>
                    </a:lnTo>
                    <a:lnTo>
                      <a:pt x="163" y="1447"/>
                    </a:lnTo>
                    <a:lnTo>
                      <a:pt x="130" y="1282"/>
                    </a:lnTo>
                    <a:lnTo>
                      <a:pt x="99" y="1119"/>
                    </a:lnTo>
                    <a:lnTo>
                      <a:pt x="68" y="963"/>
                    </a:lnTo>
                    <a:lnTo>
                      <a:pt x="54" y="889"/>
                    </a:lnTo>
                    <a:lnTo>
                      <a:pt x="43" y="818"/>
                    </a:lnTo>
                    <a:lnTo>
                      <a:pt x="31" y="751"/>
                    </a:lnTo>
                    <a:lnTo>
                      <a:pt x="21" y="688"/>
                    </a:lnTo>
                    <a:lnTo>
                      <a:pt x="12" y="630"/>
                    </a:lnTo>
                    <a:lnTo>
                      <a:pt x="7" y="576"/>
                    </a:lnTo>
                    <a:lnTo>
                      <a:pt x="2" y="530"/>
                    </a:lnTo>
                    <a:lnTo>
                      <a:pt x="0" y="489"/>
                    </a:lnTo>
                    <a:lnTo>
                      <a:pt x="0" y="455"/>
                    </a:lnTo>
                    <a:lnTo>
                      <a:pt x="3" y="428"/>
                    </a:lnTo>
                    <a:lnTo>
                      <a:pt x="9" y="410"/>
                    </a:lnTo>
                    <a:lnTo>
                      <a:pt x="17" y="399"/>
                    </a:lnTo>
                    <a:lnTo>
                      <a:pt x="46" y="385"/>
                    </a:lnTo>
                    <a:lnTo>
                      <a:pt x="93" y="364"/>
                    </a:lnTo>
                    <a:lnTo>
                      <a:pt x="153" y="340"/>
                    </a:lnTo>
                    <a:lnTo>
                      <a:pt x="226" y="311"/>
                    </a:lnTo>
                    <a:lnTo>
                      <a:pt x="307" y="279"/>
                    </a:lnTo>
                    <a:lnTo>
                      <a:pt x="396" y="245"/>
                    </a:lnTo>
                    <a:lnTo>
                      <a:pt x="488" y="212"/>
                    </a:lnTo>
                    <a:lnTo>
                      <a:pt x="581" y="177"/>
                    </a:lnTo>
                    <a:lnTo>
                      <a:pt x="673" y="142"/>
                    </a:lnTo>
                    <a:lnTo>
                      <a:pt x="762" y="110"/>
                    </a:lnTo>
                    <a:lnTo>
                      <a:pt x="843" y="80"/>
                    </a:lnTo>
                    <a:lnTo>
                      <a:pt x="917" y="53"/>
                    </a:lnTo>
                    <a:lnTo>
                      <a:pt x="977" y="31"/>
                    </a:lnTo>
                    <a:lnTo>
                      <a:pt x="1025" y="15"/>
                    </a:lnTo>
                    <a:lnTo>
                      <a:pt x="1054" y="3"/>
                    </a:lnTo>
                    <a:lnTo>
                      <a:pt x="1066" y="0"/>
                    </a:lnTo>
                    <a:close/>
                  </a:path>
                </a:pathLst>
              </a:custGeom>
              <a:solidFill>
                <a:srgbClr val="ED785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6" name="Freeform 75">
                <a:extLst>
                  <a:ext uri="{FF2B5EF4-FFF2-40B4-BE49-F238E27FC236}">
                    <a16:creationId xmlns:a16="http://schemas.microsoft.com/office/drawing/2014/main" xmlns="" id="{FE7CD75D-820C-4776-BA5A-EFC0055A57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8075" y="3722688"/>
                <a:ext cx="292100" cy="398463"/>
              </a:xfrm>
              <a:custGeom>
                <a:avLst/>
                <a:gdLst>
                  <a:gd name="T0" fmla="*/ 493 w 1283"/>
                  <a:gd name="T1" fmla="*/ 45 h 1759"/>
                  <a:gd name="T2" fmla="*/ 605 w 1283"/>
                  <a:gd name="T3" fmla="*/ 248 h 1759"/>
                  <a:gd name="T4" fmla="*/ 772 w 1283"/>
                  <a:gd name="T5" fmla="*/ 545 h 1759"/>
                  <a:gd name="T6" fmla="*/ 949 w 1283"/>
                  <a:gd name="T7" fmla="*/ 858 h 1759"/>
                  <a:gd name="T8" fmla="*/ 1096 w 1283"/>
                  <a:gd name="T9" fmla="*/ 1114 h 1759"/>
                  <a:gd name="T10" fmla="*/ 1196 w 1283"/>
                  <a:gd name="T11" fmla="*/ 1274 h 1759"/>
                  <a:gd name="T12" fmla="*/ 1258 w 1283"/>
                  <a:gd name="T13" fmla="*/ 1384 h 1759"/>
                  <a:gd name="T14" fmla="*/ 1280 w 1283"/>
                  <a:gd name="T15" fmla="*/ 1445 h 1759"/>
                  <a:gd name="T16" fmla="*/ 1283 w 1283"/>
                  <a:gd name="T17" fmla="*/ 1476 h 1759"/>
                  <a:gd name="T18" fmla="*/ 1280 w 1283"/>
                  <a:gd name="T19" fmla="*/ 1506 h 1759"/>
                  <a:gd name="T20" fmla="*/ 1268 w 1283"/>
                  <a:gd name="T21" fmla="*/ 1531 h 1759"/>
                  <a:gd name="T22" fmla="*/ 1246 w 1283"/>
                  <a:gd name="T23" fmla="*/ 1553 h 1759"/>
                  <a:gd name="T24" fmla="*/ 1215 w 1283"/>
                  <a:gd name="T25" fmla="*/ 1571 h 1759"/>
                  <a:gd name="T26" fmla="*/ 1177 w 1283"/>
                  <a:gd name="T27" fmla="*/ 1582 h 1759"/>
                  <a:gd name="T28" fmla="*/ 1139 w 1283"/>
                  <a:gd name="T29" fmla="*/ 1584 h 1759"/>
                  <a:gd name="T30" fmla="*/ 1089 w 1283"/>
                  <a:gd name="T31" fmla="*/ 1574 h 1759"/>
                  <a:gd name="T32" fmla="*/ 1009 w 1283"/>
                  <a:gd name="T33" fmla="*/ 1546 h 1759"/>
                  <a:gd name="T34" fmla="*/ 922 w 1283"/>
                  <a:gd name="T35" fmla="*/ 1515 h 1759"/>
                  <a:gd name="T36" fmla="*/ 858 w 1283"/>
                  <a:gd name="T37" fmla="*/ 1501 h 1759"/>
                  <a:gd name="T38" fmla="*/ 804 w 1283"/>
                  <a:gd name="T39" fmla="*/ 1497 h 1759"/>
                  <a:gd name="T40" fmla="*/ 747 w 1283"/>
                  <a:gd name="T41" fmla="*/ 1501 h 1759"/>
                  <a:gd name="T42" fmla="*/ 689 w 1283"/>
                  <a:gd name="T43" fmla="*/ 1517 h 1759"/>
                  <a:gd name="T44" fmla="*/ 634 w 1283"/>
                  <a:gd name="T45" fmla="*/ 1545 h 1759"/>
                  <a:gd name="T46" fmla="*/ 564 w 1283"/>
                  <a:gd name="T47" fmla="*/ 1595 h 1759"/>
                  <a:gd name="T48" fmla="*/ 471 w 1283"/>
                  <a:gd name="T49" fmla="*/ 1678 h 1759"/>
                  <a:gd name="T50" fmla="*/ 407 w 1283"/>
                  <a:gd name="T51" fmla="*/ 1734 h 1759"/>
                  <a:gd name="T52" fmla="*/ 375 w 1283"/>
                  <a:gd name="T53" fmla="*/ 1754 h 1759"/>
                  <a:gd name="T54" fmla="*/ 350 w 1283"/>
                  <a:gd name="T55" fmla="*/ 1758 h 1759"/>
                  <a:gd name="T56" fmla="*/ 329 w 1283"/>
                  <a:gd name="T57" fmla="*/ 1745 h 1759"/>
                  <a:gd name="T58" fmla="*/ 309 w 1283"/>
                  <a:gd name="T59" fmla="*/ 1684 h 1759"/>
                  <a:gd name="T60" fmla="*/ 251 w 1283"/>
                  <a:gd name="T61" fmla="*/ 1411 h 1759"/>
                  <a:gd name="T62" fmla="*/ 170 w 1283"/>
                  <a:gd name="T63" fmla="*/ 1004 h 1759"/>
                  <a:gd name="T64" fmla="*/ 89 w 1283"/>
                  <a:gd name="T65" fmla="*/ 574 h 1759"/>
                  <a:gd name="T66" fmla="*/ 26 w 1283"/>
                  <a:gd name="T67" fmla="*/ 234 h 1759"/>
                  <a:gd name="T68" fmla="*/ 0 w 1283"/>
                  <a:gd name="T69" fmla="*/ 97 h 1759"/>
                  <a:gd name="T70" fmla="*/ 60 w 1283"/>
                  <a:gd name="T71" fmla="*/ 192 h 1759"/>
                  <a:gd name="T72" fmla="*/ 209 w 1283"/>
                  <a:gd name="T73" fmla="*/ 427 h 1759"/>
                  <a:gd name="T74" fmla="*/ 395 w 1283"/>
                  <a:gd name="T75" fmla="*/ 721 h 1759"/>
                  <a:gd name="T76" fmla="*/ 574 w 1283"/>
                  <a:gd name="T77" fmla="*/ 993 h 1759"/>
                  <a:gd name="T78" fmla="*/ 680 w 1283"/>
                  <a:gd name="T79" fmla="*/ 1147 h 1759"/>
                  <a:gd name="T80" fmla="*/ 712 w 1283"/>
                  <a:gd name="T81" fmla="*/ 1187 h 1759"/>
                  <a:gd name="T82" fmla="*/ 722 w 1283"/>
                  <a:gd name="T83" fmla="*/ 1169 h 1759"/>
                  <a:gd name="T84" fmla="*/ 713 w 1283"/>
                  <a:gd name="T85" fmla="*/ 1097 h 1759"/>
                  <a:gd name="T86" fmla="*/ 684 w 1283"/>
                  <a:gd name="T87" fmla="*/ 935 h 1759"/>
                  <a:gd name="T88" fmla="*/ 614 w 1283"/>
                  <a:gd name="T89" fmla="*/ 612 h 1759"/>
                  <a:gd name="T90" fmla="*/ 537 w 1283"/>
                  <a:gd name="T91" fmla="*/ 285 h 1759"/>
                  <a:gd name="T92" fmla="*/ 480 w 1283"/>
                  <a:gd name="T93" fmla="*/ 52 h 1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83" h="1759">
                    <a:moveTo>
                      <a:pt x="468" y="0"/>
                    </a:moveTo>
                    <a:lnTo>
                      <a:pt x="475" y="12"/>
                    </a:lnTo>
                    <a:lnTo>
                      <a:pt x="493" y="45"/>
                    </a:lnTo>
                    <a:lnTo>
                      <a:pt x="522" y="98"/>
                    </a:lnTo>
                    <a:lnTo>
                      <a:pt x="560" y="167"/>
                    </a:lnTo>
                    <a:lnTo>
                      <a:pt x="605" y="248"/>
                    </a:lnTo>
                    <a:lnTo>
                      <a:pt x="657" y="340"/>
                    </a:lnTo>
                    <a:lnTo>
                      <a:pt x="712" y="440"/>
                    </a:lnTo>
                    <a:lnTo>
                      <a:pt x="772" y="545"/>
                    </a:lnTo>
                    <a:lnTo>
                      <a:pt x="831" y="651"/>
                    </a:lnTo>
                    <a:lnTo>
                      <a:pt x="891" y="757"/>
                    </a:lnTo>
                    <a:lnTo>
                      <a:pt x="949" y="858"/>
                    </a:lnTo>
                    <a:lnTo>
                      <a:pt x="1004" y="954"/>
                    </a:lnTo>
                    <a:lnTo>
                      <a:pt x="1053" y="1040"/>
                    </a:lnTo>
                    <a:lnTo>
                      <a:pt x="1096" y="1114"/>
                    </a:lnTo>
                    <a:lnTo>
                      <a:pt x="1131" y="1173"/>
                    </a:lnTo>
                    <a:lnTo>
                      <a:pt x="1156" y="1213"/>
                    </a:lnTo>
                    <a:lnTo>
                      <a:pt x="1196" y="1274"/>
                    </a:lnTo>
                    <a:lnTo>
                      <a:pt x="1231" y="1332"/>
                    </a:lnTo>
                    <a:lnTo>
                      <a:pt x="1245" y="1359"/>
                    </a:lnTo>
                    <a:lnTo>
                      <a:pt x="1258" y="1384"/>
                    </a:lnTo>
                    <a:lnTo>
                      <a:pt x="1268" y="1410"/>
                    </a:lnTo>
                    <a:lnTo>
                      <a:pt x="1276" y="1433"/>
                    </a:lnTo>
                    <a:lnTo>
                      <a:pt x="1280" y="1445"/>
                    </a:lnTo>
                    <a:lnTo>
                      <a:pt x="1282" y="1455"/>
                    </a:lnTo>
                    <a:lnTo>
                      <a:pt x="1283" y="1466"/>
                    </a:lnTo>
                    <a:lnTo>
                      <a:pt x="1283" y="1476"/>
                    </a:lnTo>
                    <a:lnTo>
                      <a:pt x="1283" y="1487"/>
                    </a:lnTo>
                    <a:lnTo>
                      <a:pt x="1282" y="1496"/>
                    </a:lnTo>
                    <a:lnTo>
                      <a:pt x="1280" y="1506"/>
                    </a:lnTo>
                    <a:lnTo>
                      <a:pt x="1278" y="1515"/>
                    </a:lnTo>
                    <a:lnTo>
                      <a:pt x="1273" y="1523"/>
                    </a:lnTo>
                    <a:lnTo>
                      <a:pt x="1268" y="1531"/>
                    </a:lnTo>
                    <a:lnTo>
                      <a:pt x="1262" y="1539"/>
                    </a:lnTo>
                    <a:lnTo>
                      <a:pt x="1254" y="1546"/>
                    </a:lnTo>
                    <a:lnTo>
                      <a:pt x="1246" y="1553"/>
                    </a:lnTo>
                    <a:lnTo>
                      <a:pt x="1237" y="1559"/>
                    </a:lnTo>
                    <a:lnTo>
                      <a:pt x="1226" y="1566"/>
                    </a:lnTo>
                    <a:lnTo>
                      <a:pt x="1215" y="1571"/>
                    </a:lnTo>
                    <a:lnTo>
                      <a:pt x="1202" y="1577"/>
                    </a:lnTo>
                    <a:lnTo>
                      <a:pt x="1189" y="1580"/>
                    </a:lnTo>
                    <a:lnTo>
                      <a:pt x="1177" y="1582"/>
                    </a:lnTo>
                    <a:lnTo>
                      <a:pt x="1164" y="1584"/>
                    </a:lnTo>
                    <a:lnTo>
                      <a:pt x="1152" y="1584"/>
                    </a:lnTo>
                    <a:lnTo>
                      <a:pt x="1139" y="1584"/>
                    </a:lnTo>
                    <a:lnTo>
                      <a:pt x="1127" y="1582"/>
                    </a:lnTo>
                    <a:lnTo>
                      <a:pt x="1114" y="1580"/>
                    </a:lnTo>
                    <a:lnTo>
                      <a:pt x="1089" y="1574"/>
                    </a:lnTo>
                    <a:lnTo>
                      <a:pt x="1063" y="1566"/>
                    </a:lnTo>
                    <a:lnTo>
                      <a:pt x="1036" y="1557"/>
                    </a:lnTo>
                    <a:lnTo>
                      <a:pt x="1009" y="1546"/>
                    </a:lnTo>
                    <a:lnTo>
                      <a:pt x="982" y="1535"/>
                    </a:lnTo>
                    <a:lnTo>
                      <a:pt x="952" y="1524"/>
                    </a:lnTo>
                    <a:lnTo>
                      <a:pt x="922" y="1515"/>
                    </a:lnTo>
                    <a:lnTo>
                      <a:pt x="891" y="1507"/>
                    </a:lnTo>
                    <a:lnTo>
                      <a:pt x="874" y="1503"/>
                    </a:lnTo>
                    <a:lnTo>
                      <a:pt x="858" y="1501"/>
                    </a:lnTo>
                    <a:lnTo>
                      <a:pt x="840" y="1499"/>
                    </a:lnTo>
                    <a:lnTo>
                      <a:pt x="823" y="1497"/>
                    </a:lnTo>
                    <a:lnTo>
                      <a:pt x="804" y="1497"/>
                    </a:lnTo>
                    <a:lnTo>
                      <a:pt x="786" y="1497"/>
                    </a:lnTo>
                    <a:lnTo>
                      <a:pt x="767" y="1499"/>
                    </a:lnTo>
                    <a:lnTo>
                      <a:pt x="747" y="1501"/>
                    </a:lnTo>
                    <a:lnTo>
                      <a:pt x="727" y="1504"/>
                    </a:lnTo>
                    <a:lnTo>
                      <a:pt x="709" y="1510"/>
                    </a:lnTo>
                    <a:lnTo>
                      <a:pt x="689" y="1517"/>
                    </a:lnTo>
                    <a:lnTo>
                      <a:pt x="670" y="1525"/>
                    </a:lnTo>
                    <a:lnTo>
                      <a:pt x="652" y="1535"/>
                    </a:lnTo>
                    <a:lnTo>
                      <a:pt x="634" y="1545"/>
                    </a:lnTo>
                    <a:lnTo>
                      <a:pt x="616" y="1557"/>
                    </a:lnTo>
                    <a:lnTo>
                      <a:pt x="598" y="1570"/>
                    </a:lnTo>
                    <a:lnTo>
                      <a:pt x="564" y="1595"/>
                    </a:lnTo>
                    <a:lnTo>
                      <a:pt x="532" y="1623"/>
                    </a:lnTo>
                    <a:lnTo>
                      <a:pt x="500" y="1651"/>
                    </a:lnTo>
                    <a:lnTo>
                      <a:pt x="471" y="1678"/>
                    </a:lnTo>
                    <a:lnTo>
                      <a:pt x="444" y="1702"/>
                    </a:lnTo>
                    <a:lnTo>
                      <a:pt x="419" y="1724"/>
                    </a:lnTo>
                    <a:lnTo>
                      <a:pt x="407" y="1734"/>
                    </a:lnTo>
                    <a:lnTo>
                      <a:pt x="396" y="1742"/>
                    </a:lnTo>
                    <a:lnTo>
                      <a:pt x="386" y="1748"/>
                    </a:lnTo>
                    <a:lnTo>
                      <a:pt x="375" y="1754"/>
                    </a:lnTo>
                    <a:lnTo>
                      <a:pt x="366" y="1757"/>
                    </a:lnTo>
                    <a:lnTo>
                      <a:pt x="358" y="1759"/>
                    </a:lnTo>
                    <a:lnTo>
                      <a:pt x="350" y="1758"/>
                    </a:lnTo>
                    <a:lnTo>
                      <a:pt x="342" y="1757"/>
                    </a:lnTo>
                    <a:lnTo>
                      <a:pt x="336" y="1752"/>
                    </a:lnTo>
                    <a:lnTo>
                      <a:pt x="329" y="1745"/>
                    </a:lnTo>
                    <a:lnTo>
                      <a:pt x="324" y="1736"/>
                    </a:lnTo>
                    <a:lnTo>
                      <a:pt x="319" y="1724"/>
                    </a:lnTo>
                    <a:lnTo>
                      <a:pt x="309" y="1684"/>
                    </a:lnTo>
                    <a:lnTo>
                      <a:pt x="293" y="1614"/>
                    </a:lnTo>
                    <a:lnTo>
                      <a:pt x="273" y="1522"/>
                    </a:lnTo>
                    <a:lnTo>
                      <a:pt x="251" y="1411"/>
                    </a:lnTo>
                    <a:lnTo>
                      <a:pt x="225" y="1284"/>
                    </a:lnTo>
                    <a:lnTo>
                      <a:pt x="198" y="1148"/>
                    </a:lnTo>
                    <a:lnTo>
                      <a:pt x="170" y="1004"/>
                    </a:lnTo>
                    <a:lnTo>
                      <a:pt x="142" y="858"/>
                    </a:lnTo>
                    <a:lnTo>
                      <a:pt x="116" y="713"/>
                    </a:lnTo>
                    <a:lnTo>
                      <a:pt x="89" y="574"/>
                    </a:lnTo>
                    <a:lnTo>
                      <a:pt x="65" y="446"/>
                    </a:lnTo>
                    <a:lnTo>
                      <a:pt x="43" y="331"/>
                    </a:lnTo>
                    <a:lnTo>
                      <a:pt x="26" y="234"/>
                    </a:lnTo>
                    <a:lnTo>
                      <a:pt x="12" y="161"/>
                    </a:lnTo>
                    <a:lnTo>
                      <a:pt x="2" y="113"/>
                    </a:lnTo>
                    <a:lnTo>
                      <a:pt x="0" y="97"/>
                    </a:lnTo>
                    <a:lnTo>
                      <a:pt x="7" y="108"/>
                    </a:lnTo>
                    <a:lnTo>
                      <a:pt x="28" y="141"/>
                    </a:lnTo>
                    <a:lnTo>
                      <a:pt x="60" y="192"/>
                    </a:lnTo>
                    <a:lnTo>
                      <a:pt x="102" y="259"/>
                    </a:lnTo>
                    <a:lnTo>
                      <a:pt x="152" y="338"/>
                    </a:lnTo>
                    <a:lnTo>
                      <a:pt x="209" y="427"/>
                    </a:lnTo>
                    <a:lnTo>
                      <a:pt x="268" y="522"/>
                    </a:lnTo>
                    <a:lnTo>
                      <a:pt x="332" y="621"/>
                    </a:lnTo>
                    <a:lnTo>
                      <a:pt x="395" y="721"/>
                    </a:lnTo>
                    <a:lnTo>
                      <a:pt x="458" y="817"/>
                    </a:lnTo>
                    <a:lnTo>
                      <a:pt x="519" y="909"/>
                    </a:lnTo>
                    <a:lnTo>
                      <a:pt x="574" y="993"/>
                    </a:lnTo>
                    <a:lnTo>
                      <a:pt x="623" y="1065"/>
                    </a:lnTo>
                    <a:lnTo>
                      <a:pt x="663" y="1124"/>
                    </a:lnTo>
                    <a:lnTo>
                      <a:pt x="680" y="1147"/>
                    </a:lnTo>
                    <a:lnTo>
                      <a:pt x="694" y="1166"/>
                    </a:lnTo>
                    <a:lnTo>
                      <a:pt x="704" y="1178"/>
                    </a:lnTo>
                    <a:lnTo>
                      <a:pt x="712" y="1187"/>
                    </a:lnTo>
                    <a:lnTo>
                      <a:pt x="717" y="1188"/>
                    </a:lnTo>
                    <a:lnTo>
                      <a:pt x="720" y="1182"/>
                    </a:lnTo>
                    <a:lnTo>
                      <a:pt x="722" y="1169"/>
                    </a:lnTo>
                    <a:lnTo>
                      <a:pt x="720" y="1150"/>
                    </a:lnTo>
                    <a:lnTo>
                      <a:pt x="718" y="1126"/>
                    </a:lnTo>
                    <a:lnTo>
                      <a:pt x="713" y="1097"/>
                    </a:lnTo>
                    <a:lnTo>
                      <a:pt x="709" y="1062"/>
                    </a:lnTo>
                    <a:lnTo>
                      <a:pt x="702" y="1024"/>
                    </a:lnTo>
                    <a:lnTo>
                      <a:pt x="684" y="935"/>
                    </a:lnTo>
                    <a:lnTo>
                      <a:pt x="663" y="835"/>
                    </a:lnTo>
                    <a:lnTo>
                      <a:pt x="640" y="725"/>
                    </a:lnTo>
                    <a:lnTo>
                      <a:pt x="614" y="612"/>
                    </a:lnTo>
                    <a:lnTo>
                      <a:pt x="588" y="500"/>
                    </a:lnTo>
                    <a:lnTo>
                      <a:pt x="562" y="389"/>
                    </a:lnTo>
                    <a:lnTo>
                      <a:pt x="537" y="285"/>
                    </a:lnTo>
                    <a:lnTo>
                      <a:pt x="515" y="192"/>
                    </a:lnTo>
                    <a:lnTo>
                      <a:pt x="495" y="114"/>
                    </a:lnTo>
                    <a:lnTo>
                      <a:pt x="480" y="52"/>
                    </a:lnTo>
                    <a:lnTo>
                      <a:pt x="471" y="14"/>
                    </a:lnTo>
                    <a:lnTo>
                      <a:pt x="468" y="0"/>
                    </a:lnTo>
                    <a:close/>
                  </a:path>
                </a:pathLst>
              </a:custGeom>
              <a:solidFill>
                <a:srgbClr val="EC73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7" name="Freeform 76">
                <a:extLst>
                  <a:ext uri="{FF2B5EF4-FFF2-40B4-BE49-F238E27FC236}">
                    <a16:creationId xmlns:a16="http://schemas.microsoft.com/office/drawing/2014/main" xmlns="" id="{42EC1764-7758-48E5-89AB-3DBC89D7C8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2188" y="3363913"/>
                <a:ext cx="455613" cy="420688"/>
              </a:xfrm>
              <a:custGeom>
                <a:avLst/>
                <a:gdLst>
                  <a:gd name="T0" fmla="*/ 1782 w 2011"/>
                  <a:gd name="T1" fmla="*/ 1831 h 1855"/>
                  <a:gd name="T2" fmla="*/ 1723 w 2011"/>
                  <a:gd name="T3" fmla="*/ 1747 h 1855"/>
                  <a:gd name="T4" fmla="*/ 1665 w 2011"/>
                  <a:gd name="T5" fmla="*/ 1677 h 1855"/>
                  <a:gd name="T6" fmla="*/ 1592 w 2011"/>
                  <a:gd name="T7" fmla="*/ 1603 h 1855"/>
                  <a:gd name="T8" fmla="*/ 1535 w 2011"/>
                  <a:gd name="T9" fmla="*/ 1548 h 1855"/>
                  <a:gd name="T10" fmla="*/ 1479 w 2011"/>
                  <a:gd name="T11" fmla="*/ 1479 h 1855"/>
                  <a:gd name="T12" fmla="*/ 1401 w 2011"/>
                  <a:gd name="T13" fmla="*/ 1356 h 1855"/>
                  <a:gd name="T14" fmla="*/ 1317 w 2011"/>
                  <a:gd name="T15" fmla="*/ 1193 h 1855"/>
                  <a:gd name="T16" fmla="*/ 1261 w 2011"/>
                  <a:gd name="T17" fmla="*/ 1068 h 1855"/>
                  <a:gd name="T18" fmla="*/ 1193 w 2011"/>
                  <a:gd name="T19" fmla="*/ 1090 h 1855"/>
                  <a:gd name="T20" fmla="*/ 1062 w 2011"/>
                  <a:gd name="T21" fmla="*/ 1121 h 1855"/>
                  <a:gd name="T22" fmla="*/ 915 w 2011"/>
                  <a:gd name="T23" fmla="*/ 1144 h 1855"/>
                  <a:gd name="T24" fmla="*/ 724 w 2011"/>
                  <a:gd name="T25" fmla="*/ 1164 h 1855"/>
                  <a:gd name="T26" fmla="*/ 659 w 2011"/>
                  <a:gd name="T27" fmla="*/ 1165 h 1855"/>
                  <a:gd name="T28" fmla="*/ 591 w 2011"/>
                  <a:gd name="T29" fmla="*/ 1160 h 1855"/>
                  <a:gd name="T30" fmla="*/ 499 w 2011"/>
                  <a:gd name="T31" fmla="*/ 1146 h 1855"/>
                  <a:gd name="T32" fmla="*/ 358 w 2011"/>
                  <a:gd name="T33" fmla="*/ 1109 h 1855"/>
                  <a:gd name="T34" fmla="*/ 219 w 2011"/>
                  <a:gd name="T35" fmla="*/ 1060 h 1855"/>
                  <a:gd name="T36" fmla="*/ 91 w 2011"/>
                  <a:gd name="T37" fmla="*/ 1004 h 1855"/>
                  <a:gd name="T38" fmla="*/ 12 w 2011"/>
                  <a:gd name="T39" fmla="*/ 932 h 1855"/>
                  <a:gd name="T40" fmla="*/ 12 w 2011"/>
                  <a:gd name="T41" fmla="*/ 817 h 1855"/>
                  <a:gd name="T42" fmla="*/ 6 w 2011"/>
                  <a:gd name="T43" fmla="*/ 687 h 1855"/>
                  <a:gd name="T44" fmla="*/ 3 w 2011"/>
                  <a:gd name="T45" fmla="*/ 571 h 1855"/>
                  <a:gd name="T46" fmla="*/ 39 w 2011"/>
                  <a:gd name="T47" fmla="*/ 469 h 1855"/>
                  <a:gd name="T48" fmla="*/ 109 w 2011"/>
                  <a:gd name="T49" fmla="*/ 371 h 1855"/>
                  <a:gd name="T50" fmla="*/ 207 w 2011"/>
                  <a:gd name="T51" fmla="*/ 280 h 1855"/>
                  <a:gd name="T52" fmla="*/ 326 w 2011"/>
                  <a:gd name="T53" fmla="*/ 197 h 1855"/>
                  <a:gd name="T54" fmla="*/ 457 w 2011"/>
                  <a:gd name="T55" fmla="*/ 127 h 1855"/>
                  <a:gd name="T56" fmla="*/ 597 w 2011"/>
                  <a:gd name="T57" fmla="*/ 70 h 1855"/>
                  <a:gd name="T58" fmla="*/ 737 w 2011"/>
                  <a:gd name="T59" fmla="*/ 30 h 1855"/>
                  <a:gd name="T60" fmla="*/ 870 w 2011"/>
                  <a:gd name="T61" fmla="*/ 5 h 1855"/>
                  <a:gd name="T62" fmla="*/ 990 w 2011"/>
                  <a:gd name="T63" fmla="*/ 2 h 1855"/>
                  <a:gd name="T64" fmla="*/ 1090 w 2011"/>
                  <a:gd name="T65" fmla="*/ 20 h 1855"/>
                  <a:gd name="T66" fmla="*/ 1179 w 2011"/>
                  <a:gd name="T67" fmla="*/ 55 h 1855"/>
                  <a:gd name="T68" fmla="*/ 1280 w 2011"/>
                  <a:gd name="T69" fmla="*/ 102 h 1855"/>
                  <a:gd name="T70" fmla="*/ 1388 w 2011"/>
                  <a:gd name="T71" fmla="*/ 162 h 1855"/>
                  <a:gd name="T72" fmla="*/ 1500 w 2011"/>
                  <a:gd name="T73" fmla="*/ 236 h 1855"/>
                  <a:gd name="T74" fmla="*/ 1611 w 2011"/>
                  <a:gd name="T75" fmla="*/ 323 h 1855"/>
                  <a:gd name="T76" fmla="*/ 1717 w 2011"/>
                  <a:gd name="T77" fmla="*/ 424 h 1855"/>
                  <a:gd name="T78" fmla="*/ 1813 w 2011"/>
                  <a:gd name="T79" fmla="*/ 541 h 1855"/>
                  <a:gd name="T80" fmla="*/ 1893 w 2011"/>
                  <a:gd name="T81" fmla="*/ 670 h 1855"/>
                  <a:gd name="T82" fmla="*/ 1955 w 2011"/>
                  <a:gd name="T83" fmla="*/ 814 h 1855"/>
                  <a:gd name="T84" fmla="*/ 1995 w 2011"/>
                  <a:gd name="T85" fmla="*/ 974 h 1855"/>
                  <a:gd name="T86" fmla="*/ 2007 w 2011"/>
                  <a:gd name="T87" fmla="*/ 1181 h 1855"/>
                  <a:gd name="T88" fmla="*/ 2010 w 2011"/>
                  <a:gd name="T89" fmla="*/ 1422 h 1855"/>
                  <a:gd name="T90" fmla="*/ 2000 w 2011"/>
                  <a:gd name="T91" fmla="*/ 1582 h 1855"/>
                  <a:gd name="T92" fmla="*/ 1988 w 2011"/>
                  <a:gd name="T93" fmla="*/ 1660 h 1855"/>
                  <a:gd name="T94" fmla="*/ 1969 w 2011"/>
                  <a:gd name="T95" fmla="*/ 1724 h 1855"/>
                  <a:gd name="T96" fmla="*/ 1943 w 2011"/>
                  <a:gd name="T97" fmla="*/ 1776 h 1855"/>
                  <a:gd name="T98" fmla="*/ 1911 w 2011"/>
                  <a:gd name="T99" fmla="*/ 1815 h 1855"/>
                  <a:gd name="T100" fmla="*/ 1867 w 2011"/>
                  <a:gd name="T101" fmla="*/ 1840 h 1855"/>
                  <a:gd name="T102" fmla="*/ 1816 w 2011"/>
                  <a:gd name="T103" fmla="*/ 1853 h 18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011" h="1855">
                    <a:moveTo>
                      <a:pt x="1796" y="1855"/>
                    </a:moveTo>
                    <a:lnTo>
                      <a:pt x="1793" y="1848"/>
                    </a:lnTo>
                    <a:lnTo>
                      <a:pt x="1782" y="1831"/>
                    </a:lnTo>
                    <a:lnTo>
                      <a:pt x="1764" y="1803"/>
                    </a:lnTo>
                    <a:lnTo>
                      <a:pt x="1738" y="1767"/>
                    </a:lnTo>
                    <a:lnTo>
                      <a:pt x="1723" y="1747"/>
                    </a:lnTo>
                    <a:lnTo>
                      <a:pt x="1705" y="1725"/>
                    </a:lnTo>
                    <a:lnTo>
                      <a:pt x="1686" y="1702"/>
                    </a:lnTo>
                    <a:lnTo>
                      <a:pt x="1665" y="1677"/>
                    </a:lnTo>
                    <a:lnTo>
                      <a:pt x="1643" y="1653"/>
                    </a:lnTo>
                    <a:lnTo>
                      <a:pt x="1618" y="1628"/>
                    </a:lnTo>
                    <a:lnTo>
                      <a:pt x="1592" y="1603"/>
                    </a:lnTo>
                    <a:lnTo>
                      <a:pt x="1564" y="1577"/>
                    </a:lnTo>
                    <a:lnTo>
                      <a:pt x="1550" y="1563"/>
                    </a:lnTo>
                    <a:lnTo>
                      <a:pt x="1535" y="1548"/>
                    </a:lnTo>
                    <a:lnTo>
                      <a:pt x="1521" y="1533"/>
                    </a:lnTo>
                    <a:lnTo>
                      <a:pt x="1507" y="1515"/>
                    </a:lnTo>
                    <a:lnTo>
                      <a:pt x="1479" y="1479"/>
                    </a:lnTo>
                    <a:lnTo>
                      <a:pt x="1453" y="1440"/>
                    </a:lnTo>
                    <a:lnTo>
                      <a:pt x="1427" y="1398"/>
                    </a:lnTo>
                    <a:lnTo>
                      <a:pt x="1401" y="1356"/>
                    </a:lnTo>
                    <a:lnTo>
                      <a:pt x="1378" y="1313"/>
                    </a:lnTo>
                    <a:lnTo>
                      <a:pt x="1356" y="1271"/>
                    </a:lnTo>
                    <a:lnTo>
                      <a:pt x="1317" y="1193"/>
                    </a:lnTo>
                    <a:lnTo>
                      <a:pt x="1287" y="1128"/>
                    </a:lnTo>
                    <a:lnTo>
                      <a:pt x="1268" y="1084"/>
                    </a:lnTo>
                    <a:lnTo>
                      <a:pt x="1261" y="1068"/>
                    </a:lnTo>
                    <a:lnTo>
                      <a:pt x="1254" y="1071"/>
                    </a:lnTo>
                    <a:lnTo>
                      <a:pt x="1231" y="1079"/>
                    </a:lnTo>
                    <a:lnTo>
                      <a:pt x="1193" y="1090"/>
                    </a:lnTo>
                    <a:lnTo>
                      <a:pt x="1136" y="1105"/>
                    </a:lnTo>
                    <a:lnTo>
                      <a:pt x="1102" y="1112"/>
                    </a:lnTo>
                    <a:lnTo>
                      <a:pt x="1062" y="1121"/>
                    </a:lnTo>
                    <a:lnTo>
                      <a:pt x="1018" y="1129"/>
                    </a:lnTo>
                    <a:lnTo>
                      <a:pt x="969" y="1137"/>
                    </a:lnTo>
                    <a:lnTo>
                      <a:pt x="915" y="1144"/>
                    </a:lnTo>
                    <a:lnTo>
                      <a:pt x="857" y="1152"/>
                    </a:lnTo>
                    <a:lnTo>
                      <a:pt x="793" y="1158"/>
                    </a:lnTo>
                    <a:lnTo>
                      <a:pt x="724" y="1164"/>
                    </a:lnTo>
                    <a:lnTo>
                      <a:pt x="702" y="1165"/>
                    </a:lnTo>
                    <a:lnTo>
                      <a:pt x="681" y="1166"/>
                    </a:lnTo>
                    <a:lnTo>
                      <a:pt x="659" y="1165"/>
                    </a:lnTo>
                    <a:lnTo>
                      <a:pt x="637" y="1165"/>
                    </a:lnTo>
                    <a:lnTo>
                      <a:pt x="615" y="1163"/>
                    </a:lnTo>
                    <a:lnTo>
                      <a:pt x="591" y="1160"/>
                    </a:lnTo>
                    <a:lnTo>
                      <a:pt x="568" y="1158"/>
                    </a:lnTo>
                    <a:lnTo>
                      <a:pt x="546" y="1154"/>
                    </a:lnTo>
                    <a:lnTo>
                      <a:pt x="499" y="1146"/>
                    </a:lnTo>
                    <a:lnTo>
                      <a:pt x="451" y="1135"/>
                    </a:lnTo>
                    <a:lnTo>
                      <a:pt x="405" y="1123"/>
                    </a:lnTo>
                    <a:lnTo>
                      <a:pt x="358" y="1109"/>
                    </a:lnTo>
                    <a:lnTo>
                      <a:pt x="312" y="1094"/>
                    </a:lnTo>
                    <a:lnTo>
                      <a:pt x="265" y="1078"/>
                    </a:lnTo>
                    <a:lnTo>
                      <a:pt x="219" y="1060"/>
                    </a:lnTo>
                    <a:lnTo>
                      <a:pt x="175" y="1041"/>
                    </a:lnTo>
                    <a:lnTo>
                      <a:pt x="132" y="1024"/>
                    </a:lnTo>
                    <a:lnTo>
                      <a:pt x="91" y="1004"/>
                    </a:lnTo>
                    <a:lnTo>
                      <a:pt x="50" y="986"/>
                    </a:lnTo>
                    <a:lnTo>
                      <a:pt x="13" y="967"/>
                    </a:lnTo>
                    <a:lnTo>
                      <a:pt x="12" y="932"/>
                    </a:lnTo>
                    <a:lnTo>
                      <a:pt x="12" y="895"/>
                    </a:lnTo>
                    <a:lnTo>
                      <a:pt x="12" y="856"/>
                    </a:lnTo>
                    <a:lnTo>
                      <a:pt x="12" y="817"/>
                    </a:lnTo>
                    <a:lnTo>
                      <a:pt x="12" y="776"/>
                    </a:lnTo>
                    <a:lnTo>
                      <a:pt x="10" y="733"/>
                    </a:lnTo>
                    <a:lnTo>
                      <a:pt x="6" y="687"/>
                    </a:lnTo>
                    <a:lnTo>
                      <a:pt x="1" y="641"/>
                    </a:lnTo>
                    <a:lnTo>
                      <a:pt x="0" y="606"/>
                    </a:lnTo>
                    <a:lnTo>
                      <a:pt x="3" y="571"/>
                    </a:lnTo>
                    <a:lnTo>
                      <a:pt x="11" y="536"/>
                    </a:lnTo>
                    <a:lnTo>
                      <a:pt x="22" y="502"/>
                    </a:lnTo>
                    <a:lnTo>
                      <a:pt x="39" y="469"/>
                    </a:lnTo>
                    <a:lnTo>
                      <a:pt x="59" y="435"/>
                    </a:lnTo>
                    <a:lnTo>
                      <a:pt x="82" y="402"/>
                    </a:lnTo>
                    <a:lnTo>
                      <a:pt x="109" y="371"/>
                    </a:lnTo>
                    <a:lnTo>
                      <a:pt x="139" y="339"/>
                    </a:lnTo>
                    <a:lnTo>
                      <a:pt x="172" y="309"/>
                    </a:lnTo>
                    <a:lnTo>
                      <a:pt x="207" y="280"/>
                    </a:lnTo>
                    <a:lnTo>
                      <a:pt x="244" y="251"/>
                    </a:lnTo>
                    <a:lnTo>
                      <a:pt x="284" y="224"/>
                    </a:lnTo>
                    <a:lnTo>
                      <a:pt x="326" y="197"/>
                    </a:lnTo>
                    <a:lnTo>
                      <a:pt x="367" y="173"/>
                    </a:lnTo>
                    <a:lnTo>
                      <a:pt x="412" y="150"/>
                    </a:lnTo>
                    <a:lnTo>
                      <a:pt x="457" y="127"/>
                    </a:lnTo>
                    <a:lnTo>
                      <a:pt x="504" y="106"/>
                    </a:lnTo>
                    <a:lnTo>
                      <a:pt x="550" y="88"/>
                    </a:lnTo>
                    <a:lnTo>
                      <a:pt x="597" y="70"/>
                    </a:lnTo>
                    <a:lnTo>
                      <a:pt x="644" y="55"/>
                    </a:lnTo>
                    <a:lnTo>
                      <a:pt x="690" y="41"/>
                    </a:lnTo>
                    <a:lnTo>
                      <a:pt x="737" y="30"/>
                    </a:lnTo>
                    <a:lnTo>
                      <a:pt x="782" y="19"/>
                    </a:lnTo>
                    <a:lnTo>
                      <a:pt x="827" y="11"/>
                    </a:lnTo>
                    <a:lnTo>
                      <a:pt x="870" y="5"/>
                    </a:lnTo>
                    <a:lnTo>
                      <a:pt x="912" y="2"/>
                    </a:lnTo>
                    <a:lnTo>
                      <a:pt x="953" y="0"/>
                    </a:lnTo>
                    <a:lnTo>
                      <a:pt x="990" y="2"/>
                    </a:lnTo>
                    <a:lnTo>
                      <a:pt x="1026" y="5"/>
                    </a:lnTo>
                    <a:lnTo>
                      <a:pt x="1060" y="12"/>
                    </a:lnTo>
                    <a:lnTo>
                      <a:pt x="1090" y="20"/>
                    </a:lnTo>
                    <a:lnTo>
                      <a:pt x="1118" y="31"/>
                    </a:lnTo>
                    <a:lnTo>
                      <a:pt x="1147" y="42"/>
                    </a:lnTo>
                    <a:lnTo>
                      <a:pt x="1179" y="55"/>
                    </a:lnTo>
                    <a:lnTo>
                      <a:pt x="1211" y="69"/>
                    </a:lnTo>
                    <a:lnTo>
                      <a:pt x="1245" y="84"/>
                    </a:lnTo>
                    <a:lnTo>
                      <a:pt x="1280" y="102"/>
                    </a:lnTo>
                    <a:lnTo>
                      <a:pt x="1315" y="120"/>
                    </a:lnTo>
                    <a:lnTo>
                      <a:pt x="1351" y="140"/>
                    </a:lnTo>
                    <a:lnTo>
                      <a:pt x="1388" y="162"/>
                    </a:lnTo>
                    <a:lnTo>
                      <a:pt x="1426" y="186"/>
                    </a:lnTo>
                    <a:lnTo>
                      <a:pt x="1463" y="210"/>
                    </a:lnTo>
                    <a:lnTo>
                      <a:pt x="1500" y="236"/>
                    </a:lnTo>
                    <a:lnTo>
                      <a:pt x="1538" y="264"/>
                    </a:lnTo>
                    <a:lnTo>
                      <a:pt x="1575" y="293"/>
                    </a:lnTo>
                    <a:lnTo>
                      <a:pt x="1611" y="323"/>
                    </a:lnTo>
                    <a:lnTo>
                      <a:pt x="1647" y="356"/>
                    </a:lnTo>
                    <a:lnTo>
                      <a:pt x="1682" y="389"/>
                    </a:lnTo>
                    <a:lnTo>
                      <a:pt x="1717" y="424"/>
                    </a:lnTo>
                    <a:lnTo>
                      <a:pt x="1750" y="462"/>
                    </a:lnTo>
                    <a:lnTo>
                      <a:pt x="1781" y="500"/>
                    </a:lnTo>
                    <a:lnTo>
                      <a:pt x="1813" y="541"/>
                    </a:lnTo>
                    <a:lnTo>
                      <a:pt x="1841" y="581"/>
                    </a:lnTo>
                    <a:lnTo>
                      <a:pt x="1867" y="626"/>
                    </a:lnTo>
                    <a:lnTo>
                      <a:pt x="1893" y="670"/>
                    </a:lnTo>
                    <a:lnTo>
                      <a:pt x="1916" y="717"/>
                    </a:lnTo>
                    <a:lnTo>
                      <a:pt x="1937" y="765"/>
                    </a:lnTo>
                    <a:lnTo>
                      <a:pt x="1955" y="814"/>
                    </a:lnTo>
                    <a:lnTo>
                      <a:pt x="1971" y="867"/>
                    </a:lnTo>
                    <a:lnTo>
                      <a:pt x="1984" y="919"/>
                    </a:lnTo>
                    <a:lnTo>
                      <a:pt x="1995" y="974"/>
                    </a:lnTo>
                    <a:lnTo>
                      <a:pt x="2001" y="1031"/>
                    </a:lnTo>
                    <a:lnTo>
                      <a:pt x="2005" y="1089"/>
                    </a:lnTo>
                    <a:lnTo>
                      <a:pt x="2007" y="1181"/>
                    </a:lnTo>
                    <a:lnTo>
                      <a:pt x="2010" y="1268"/>
                    </a:lnTo>
                    <a:lnTo>
                      <a:pt x="2011" y="1349"/>
                    </a:lnTo>
                    <a:lnTo>
                      <a:pt x="2010" y="1422"/>
                    </a:lnTo>
                    <a:lnTo>
                      <a:pt x="2007" y="1491"/>
                    </a:lnTo>
                    <a:lnTo>
                      <a:pt x="2004" y="1553"/>
                    </a:lnTo>
                    <a:lnTo>
                      <a:pt x="2000" y="1582"/>
                    </a:lnTo>
                    <a:lnTo>
                      <a:pt x="1997" y="1610"/>
                    </a:lnTo>
                    <a:lnTo>
                      <a:pt x="1992" y="1635"/>
                    </a:lnTo>
                    <a:lnTo>
                      <a:pt x="1988" y="1660"/>
                    </a:lnTo>
                    <a:lnTo>
                      <a:pt x="1983" y="1683"/>
                    </a:lnTo>
                    <a:lnTo>
                      <a:pt x="1976" y="1704"/>
                    </a:lnTo>
                    <a:lnTo>
                      <a:pt x="1969" y="1724"/>
                    </a:lnTo>
                    <a:lnTo>
                      <a:pt x="1962" y="1742"/>
                    </a:lnTo>
                    <a:lnTo>
                      <a:pt x="1953" y="1760"/>
                    </a:lnTo>
                    <a:lnTo>
                      <a:pt x="1943" y="1776"/>
                    </a:lnTo>
                    <a:lnTo>
                      <a:pt x="1934" y="1790"/>
                    </a:lnTo>
                    <a:lnTo>
                      <a:pt x="1922" y="1803"/>
                    </a:lnTo>
                    <a:lnTo>
                      <a:pt x="1911" y="1815"/>
                    </a:lnTo>
                    <a:lnTo>
                      <a:pt x="1897" y="1824"/>
                    </a:lnTo>
                    <a:lnTo>
                      <a:pt x="1883" y="1833"/>
                    </a:lnTo>
                    <a:lnTo>
                      <a:pt x="1867" y="1840"/>
                    </a:lnTo>
                    <a:lnTo>
                      <a:pt x="1852" y="1846"/>
                    </a:lnTo>
                    <a:lnTo>
                      <a:pt x="1835" y="1851"/>
                    </a:lnTo>
                    <a:lnTo>
                      <a:pt x="1816" y="1853"/>
                    </a:lnTo>
                    <a:lnTo>
                      <a:pt x="1796" y="1855"/>
                    </a:lnTo>
                    <a:close/>
                  </a:path>
                </a:pathLst>
              </a:custGeom>
              <a:solidFill>
                <a:srgbClr val="E72E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8" name="Freeform 77">
                <a:extLst>
                  <a:ext uri="{FF2B5EF4-FFF2-40B4-BE49-F238E27FC236}">
                    <a16:creationId xmlns:a16="http://schemas.microsoft.com/office/drawing/2014/main" xmlns="" id="{9EAE7B96-3281-43E3-B23D-FF98E7E93C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45363" y="3584575"/>
                <a:ext cx="404813" cy="200025"/>
              </a:xfrm>
              <a:custGeom>
                <a:avLst/>
                <a:gdLst>
                  <a:gd name="T0" fmla="*/ 1744 w 1783"/>
                  <a:gd name="T1" fmla="*/ 887 h 888"/>
                  <a:gd name="T2" fmla="*/ 1675 w 1783"/>
                  <a:gd name="T3" fmla="*/ 878 h 888"/>
                  <a:gd name="T4" fmla="*/ 1596 w 1783"/>
                  <a:gd name="T5" fmla="*/ 857 h 888"/>
                  <a:gd name="T6" fmla="*/ 1493 w 1783"/>
                  <a:gd name="T7" fmla="*/ 820 h 888"/>
                  <a:gd name="T8" fmla="*/ 1407 w 1783"/>
                  <a:gd name="T9" fmla="*/ 777 h 888"/>
                  <a:gd name="T10" fmla="*/ 1336 w 1783"/>
                  <a:gd name="T11" fmla="*/ 731 h 888"/>
                  <a:gd name="T12" fmla="*/ 1280 w 1783"/>
                  <a:gd name="T13" fmla="*/ 683 h 888"/>
                  <a:gd name="T14" fmla="*/ 1234 w 1783"/>
                  <a:gd name="T15" fmla="*/ 637 h 888"/>
                  <a:gd name="T16" fmla="*/ 1202 w 1783"/>
                  <a:gd name="T17" fmla="*/ 594 h 888"/>
                  <a:gd name="T18" fmla="*/ 1171 w 1783"/>
                  <a:gd name="T19" fmla="*/ 542 h 888"/>
                  <a:gd name="T20" fmla="*/ 1147 w 1783"/>
                  <a:gd name="T21" fmla="*/ 480 h 888"/>
                  <a:gd name="T22" fmla="*/ 1104 w 1783"/>
                  <a:gd name="T23" fmla="*/ 491 h 888"/>
                  <a:gd name="T24" fmla="*/ 988 w 1783"/>
                  <a:gd name="T25" fmla="*/ 516 h 888"/>
                  <a:gd name="T26" fmla="*/ 850 w 1783"/>
                  <a:gd name="T27" fmla="*/ 531 h 888"/>
                  <a:gd name="T28" fmla="*/ 752 w 1783"/>
                  <a:gd name="T29" fmla="*/ 532 h 888"/>
                  <a:gd name="T30" fmla="*/ 646 w 1783"/>
                  <a:gd name="T31" fmla="*/ 526 h 888"/>
                  <a:gd name="T32" fmla="*/ 535 w 1783"/>
                  <a:gd name="T33" fmla="*/ 509 h 888"/>
                  <a:gd name="T34" fmla="*/ 420 w 1783"/>
                  <a:gd name="T35" fmla="*/ 478 h 888"/>
                  <a:gd name="T36" fmla="*/ 304 w 1783"/>
                  <a:gd name="T37" fmla="*/ 432 h 888"/>
                  <a:gd name="T38" fmla="*/ 234 w 1783"/>
                  <a:gd name="T39" fmla="*/ 396 h 888"/>
                  <a:gd name="T40" fmla="*/ 176 w 1783"/>
                  <a:gd name="T41" fmla="*/ 360 h 888"/>
                  <a:gd name="T42" fmla="*/ 128 w 1783"/>
                  <a:gd name="T43" fmla="*/ 324 h 888"/>
                  <a:gd name="T44" fmla="*/ 91 w 1783"/>
                  <a:gd name="T45" fmla="*/ 286 h 888"/>
                  <a:gd name="T46" fmla="*/ 61 w 1783"/>
                  <a:gd name="T47" fmla="*/ 248 h 888"/>
                  <a:gd name="T48" fmla="*/ 37 w 1783"/>
                  <a:gd name="T49" fmla="*/ 208 h 888"/>
                  <a:gd name="T50" fmla="*/ 22 w 1783"/>
                  <a:gd name="T51" fmla="*/ 168 h 888"/>
                  <a:gd name="T52" fmla="*/ 11 w 1783"/>
                  <a:gd name="T53" fmla="*/ 124 h 888"/>
                  <a:gd name="T54" fmla="*/ 0 w 1783"/>
                  <a:gd name="T55" fmla="*/ 33 h 888"/>
                  <a:gd name="T56" fmla="*/ 78 w 1783"/>
                  <a:gd name="T57" fmla="*/ 37 h 888"/>
                  <a:gd name="T58" fmla="*/ 206 w 1783"/>
                  <a:gd name="T59" fmla="*/ 93 h 888"/>
                  <a:gd name="T60" fmla="*/ 345 w 1783"/>
                  <a:gd name="T61" fmla="*/ 142 h 888"/>
                  <a:gd name="T62" fmla="*/ 486 w 1783"/>
                  <a:gd name="T63" fmla="*/ 179 h 888"/>
                  <a:gd name="T64" fmla="*/ 578 w 1783"/>
                  <a:gd name="T65" fmla="*/ 193 h 888"/>
                  <a:gd name="T66" fmla="*/ 646 w 1783"/>
                  <a:gd name="T67" fmla="*/ 198 h 888"/>
                  <a:gd name="T68" fmla="*/ 711 w 1783"/>
                  <a:gd name="T69" fmla="*/ 197 h 888"/>
                  <a:gd name="T70" fmla="*/ 902 w 1783"/>
                  <a:gd name="T71" fmla="*/ 177 h 888"/>
                  <a:gd name="T72" fmla="*/ 1049 w 1783"/>
                  <a:gd name="T73" fmla="*/ 154 h 888"/>
                  <a:gd name="T74" fmla="*/ 1180 w 1783"/>
                  <a:gd name="T75" fmla="*/ 123 h 888"/>
                  <a:gd name="T76" fmla="*/ 1248 w 1783"/>
                  <a:gd name="T77" fmla="*/ 101 h 888"/>
                  <a:gd name="T78" fmla="*/ 1304 w 1783"/>
                  <a:gd name="T79" fmla="*/ 226 h 888"/>
                  <a:gd name="T80" fmla="*/ 1388 w 1783"/>
                  <a:gd name="T81" fmla="*/ 389 h 888"/>
                  <a:gd name="T82" fmla="*/ 1466 w 1783"/>
                  <a:gd name="T83" fmla="*/ 512 h 888"/>
                  <a:gd name="T84" fmla="*/ 1522 w 1783"/>
                  <a:gd name="T85" fmla="*/ 581 h 888"/>
                  <a:gd name="T86" fmla="*/ 1579 w 1783"/>
                  <a:gd name="T87" fmla="*/ 636 h 888"/>
                  <a:gd name="T88" fmla="*/ 1652 w 1783"/>
                  <a:gd name="T89" fmla="*/ 710 h 888"/>
                  <a:gd name="T90" fmla="*/ 1710 w 1783"/>
                  <a:gd name="T91" fmla="*/ 780 h 888"/>
                  <a:gd name="T92" fmla="*/ 1769 w 1783"/>
                  <a:gd name="T93" fmla="*/ 864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783" h="888">
                    <a:moveTo>
                      <a:pt x="1783" y="888"/>
                    </a:moveTo>
                    <a:lnTo>
                      <a:pt x="1765" y="888"/>
                    </a:lnTo>
                    <a:lnTo>
                      <a:pt x="1744" y="887"/>
                    </a:lnTo>
                    <a:lnTo>
                      <a:pt x="1722" y="885"/>
                    </a:lnTo>
                    <a:lnTo>
                      <a:pt x="1699" y="882"/>
                    </a:lnTo>
                    <a:lnTo>
                      <a:pt x="1675" y="878"/>
                    </a:lnTo>
                    <a:lnTo>
                      <a:pt x="1649" y="872"/>
                    </a:lnTo>
                    <a:lnTo>
                      <a:pt x="1624" y="865"/>
                    </a:lnTo>
                    <a:lnTo>
                      <a:pt x="1596" y="857"/>
                    </a:lnTo>
                    <a:lnTo>
                      <a:pt x="1560" y="845"/>
                    </a:lnTo>
                    <a:lnTo>
                      <a:pt x="1525" y="832"/>
                    </a:lnTo>
                    <a:lnTo>
                      <a:pt x="1493" y="820"/>
                    </a:lnTo>
                    <a:lnTo>
                      <a:pt x="1463" y="806"/>
                    </a:lnTo>
                    <a:lnTo>
                      <a:pt x="1434" y="791"/>
                    </a:lnTo>
                    <a:lnTo>
                      <a:pt x="1407" y="777"/>
                    </a:lnTo>
                    <a:lnTo>
                      <a:pt x="1381" y="761"/>
                    </a:lnTo>
                    <a:lnTo>
                      <a:pt x="1358" y="746"/>
                    </a:lnTo>
                    <a:lnTo>
                      <a:pt x="1336" y="731"/>
                    </a:lnTo>
                    <a:lnTo>
                      <a:pt x="1316" y="715"/>
                    </a:lnTo>
                    <a:lnTo>
                      <a:pt x="1297" y="700"/>
                    </a:lnTo>
                    <a:lnTo>
                      <a:pt x="1280" y="683"/>
                    </a:lnTo>
                    <a:lnTo>
                      <a:pt x="1264" y="668"/>
                    </a:lnTo>
                    <a:lnTo>
                      <a:pt x="1248" y="652"/>
                    </a:lnTo>
                    <a:lnTo>
                      <a:pt x="1234" y="637"/>
                    </a:lnTo>
                    <a:lnTo>
                      <a:pt x="1223" y="622"/>
                    </a:lnTo>
                    <a:lnTo>
                      <a:pt x="1211" y="608"/>
                    </a:lnTo>
                    <a:lnTo>
                      <a:pt x="1202" y="594"/>
                    </a:lnTo>
                    <a:lnTo>
                      <a:pt x="1192" y="580"/>
                    </a:lnTo>
                    <a:lnTo>
                      <a:pt x="1184" y="567"/>
                    </a:lnTo>
                    <a:lnTo>
                      <a:pt x="1171" y="542"/>
                    </a:lnTo>
                    <a:lnTo>
                      <a:pt x="1161" y="522"/>
                    </a:lnTo>
                    <a:lnTo>
                      <a:pt x="1149" y="490"/>
                    </a:lnTo>
                    <a:lnTo>
                      <a:pt x="1147" y="480"/>
                    </a:lnTo>
                    <a:lnTo>
                      <a:pt x="1142" y="481"/>
                    </a:lnTo>
                    <a:lnTo>
                      <a:pt x="1127" y="485"/>
                    </a:lnTo>
                    <a:lnTo>
                      <a:pt x="1104" y="491"/>
                    </a:lnTo>
                    <a:lnTo>
                      <a:pt x="1072" y="499"/>
                    </a:lnTo>
                    <a:lnTo>
                      <a:pt x="1034" y="508"/>
                    </a:lnTo>
                    <a:lnTo>
                      <a:pt x="988" y="516"/>
                    </a:lnTo>
                    <a:lnTo>
                      <a:pt x="937" y="523"/>
                    </a:lnTo>
                    <a:lnTo>
                      <a:pt x="880" y="529"/>
                    </a:lnTo>
                    <a:lnTo>
                      <a:pt x="850" y="531"/>
                    </a:lnTo>
                    <a:lnTo>
                      <a:pt x="817" y="532"/>
                    </a:lnTo>
                    <a:lnTo>
                      <a:pt x="785" y="532"/>
                    </a:lnTo>
                    <a:lnTo>
                      <a:pt x="752" y="532"/>
                    </a:lnTo>
                    <a:lnTo>
                      <a:pt x="717" y="531"/>
                    </a:lnTo>
                    <a:lnTo>
                      <a:pt x="682" y="529"/>
                    </a:lnTo>
                    <a:lnTo>
                      <a:pt x="646" y="526"/>
                    </a:lnTo>
                    <a:lnTo>
                      <a:pt x="610" y="522"/>
                    </a:lnTo>
                    <a:lnTo>
                      <a:pt x="572" y="516"/>
                    </a:lnTo>
                    <a:lnTo>
                      <a:pt x="535" y="509"/>
                    </a:lnTo>
                    <a:lnTo>
                      <a:pt x="497" y="499"/>
                    </a:lnTo>
                    <a:lnTo>
                      <a:pt x="458" y="490"/>
                    </a:lnTo>
                    <a:lnTo>
                      <a:pt x="420" y="478"/>
                    </a:lnTo>
                    <a:lnTo>
                      <a:pt x="381" y="464"/>
                    </a:lnTo>
                    <a:lnTo>
                      <a:pt x="343" y="449"/>
                    </a:lnTo>
                    <a:lnTo>
                      <a:pt x="304" y="432"/>
                    </a:lnTo>
                    <a:lnTo>
                      <a:pt x="280" y="420"/>
                    </a:lnTo>
                    <a:lnTo>
                      <a:pt x="257" y="407"/>
                    </a:lnTo>
                    <a:lnTo>
                      <a:pt x="234" y="396"/>
                    </a:lnTo>
                    <a:lnTo>
                      <a:pt x="215" y="384"/>
                    </a:lnTo>
                    <a:lnTo>
                      <a:pt x="195" y="372"/>
                    </a:lnTo>
                    <a:lnTo>
                      <a:pt x="176" y="360"/>
                    </a:lnTo>
                    <a:lnTo>
                      <a:pt x="160" y="348"/>
                    </a:lnTo>
                    <a:lnTo>
                      <a:pt x="144" y="335"/>
                    </a:lnTo>
                    <a:lnTo>
                      <a:pt x="128" y="324"/>
                    </a:lnTo>
                    <a:lnTo>
                      <a:pt x="116" y="311"/>
                    </a:lnTo>
                    <a:lnTo>
                      <a:pt x="103" y="299"/>
                    </a:lnTo>
                    <a:lnTo>
                      <a:pt x="91" y="286"/>
                    </a:lnTo>
                    <a:lnTo>
                      <a:pt x="79" y="274"/>
                    </a:lnTo>
                    <a:lnTo>
                      <a:pt x="70" y="261"/>
                    </a:lnTo>
                    <a:lnTo>
                      <a:pt x="61" y="248"/>
                    </a:lnTo>
                    <a:lnTo>
                      <a:pt x="53" y="235"/>
                    </a:lnTo>
                    <a:lnTo>
                      <a:pt x="44" y="221"/>
                    </a:lnTo>
                    <a:lnTo>
                      <a:pt x="37" y="208"/>
                    </a:lnTo>
                    <a:lnTo>
                      <a:pt x="32" y="194"/>
                    </a:lnTo>
                    <a:lnTo>
                      <a:pt x="27" y="182"/>
                    </a:lnTo>
                    <a:lnTo>
                      <a:pt x="22" y="168"/>
                    </a:lnTo>
                    <a:lnTo>
                      <a:pt x="18" y="154"/>
                    </a:lnTo>
                    <a:lnTo>
                      <a:pt x="14" y="138"/>
                    </a:lnTo>
                    <a:lnTo>
                      <a:pt x="11" y="124"/>
                    </a:lnTo>
                    <a:lnTo>
                      <a:pt x="6" y="95"/>
                    </a:lnTo>
                    <a:lnTo>
                      <a:pt x="2" y="65"/>
                    </a:lnTo>
                    <a:lnTo>
                      <a:pt x="0" y="33"/>
                    </a:lnTo>
                    <a:lnTo>
                      <a:pt x="0" y="0"/>
                    </a:lnTo>
                    <a:lnTo>
                      <a:pt x="37" y="19"/>
                    </a:lnTo>
                    <a:lnTo>
                      <a:pt x="78" y="37"/>
                    </a:lnTo>
                    <a:lnTo>
                      <a:pt x="119" y="57"/>
                    </a:lnTo>
                    <a:lnTo>
                      <a:pt x="162" y="74"/>
                    </a:lnTo>
                    <a:lnTo>
                      <a:pt x="206" y="93"/>
                    </a:lnTo>
                    <a:lnTo>
                      <a:pt x="252" y="111"/>
                    </a:lnTo>
                    <a:lnTo>
                      <a:pt x="299" y="127"/>
                    </a:lnTo>
                    <a:lnTo>
                      <a:pt x="345" y="142"/>
                    </a:lnTo>
                    <a:lnTo>
                      <a:pt x="392" y="156"/>
                    </a:lnTo>
                    <a:lnTo>
                      <a:pt x="438" y="168"/>
                    </a:lnTo>
                    <a:lnTo>
                      <a:pt x="486" y="179"/>
                    </a:lnTo>
                    <a:lnTo>
                      <a:pt x="533" y="187"/>
                    </a:lnTo>
                    <a:lnTo>
                      <a:pt x="555" y="191"/>
                    </a:lnTo>
                    <a:lnTo>
                      <a:pt x="578" y="193"/>
                    </a:lnTo>
                    <a:lnTo>
                      <a:pt x="602" y="196"/>
                    </a:lnTo>
                    <a:lnTo>
                      <a:pt x="624" y="198"/>
                    </a:lnTo>
                    <a:lnTo>
                      <a:pt x="646" y="198"/>
                    </a:lnTo>
                    <a:lnTo>
                      <a:pt x="668" y="199"/>
                    </a:lnTo>
                    <a:lnTo>
                      <a:pt x="689" y="198"/>
                    </a:lnTo>
                    <a:lnTo>
                      <a:pt x="711" y="197"/>
                    </a:lnTo>
                    <a:lnTo>
                      <a:pt x="780" y="191"/>
                    </a:lnTo>
                    <a:lnTo>
                      <a:pt x="844" y="185"/>
                    </a:lnTo>
                    <a:lnTo>
                      <a:pt x="902" y="177"/>
                    </a:lnTo>
                    <a:lnTo>
                      <a:pt x="956" y="170"/>
                    </a:lnTo>
                    <a:lnTo>
                      <a:pt x="1005" y="162"/>
                    </a:lnTo>
                    <a:lnTo>
                      <a:pt x="1049" y="154"/>
                    </a:lnTo>
                    <a:lnTo>
                      <a:pt x="1089" y="145"/>
                    </a:lnTo>
                    <a:lnTo>
                      <a:pt x="1123" y="138"/>
                    </a:lnTo>
                    <a:lnTo>
                      <a:pt x="1180" y="123"/>
                    </a:lnTo>
                    <a:lnTo>
                      <a:pt x="1218" y="112"/>
                    </a:lnTo>
                    <a:lnTo>
                      <a:pt x="1241" y="104"/>
                    </a:lnTo>
                    <a:lnTo>
                      <a:pt x="1248" y="101"/>
                    </a:lnTo>
                    <a:lnTo>
                      <a:pt x="1255" y="117"/>
                    </a:lnTo>
                    <a:lnTo>
                      <a:pt x="1274" y="161"/>
                    </a:lnTo>
                    <a:lnTo>
                      <a:pt x="1304" y="226"/>
                    </a:lnTo>
                    <a:lnTo>
                      <a:pt x="1343" y="304"/>
                    </a:lnTo>
                    <a:lnTo>
                      <a:pt x="1365" y="346"/>
                    </a:lnTo>
                    <a:lnTo>
                      <a:pt x="1388" y="389"/>
                    </a:lnTo>
                    <a:lnTo>
                      <a:pt x="1414" y="431"/>
                    </a:lnTo>
                    <a:lnTo>
                      <a:pt x="1440" y="473"/>
                    </a:lnTo>
                    <a:lnTo>
                      <a:pt x="1466" y="512"/>
                    </a:lnTo>
                    <a:lnTo>
                      <a:pt x="1494" y="548"/>
                    </a:lnTo>
                    <a:lnTo>
                      <a:pt x="1508" y="566"/>
                    </a:lnTo>
                    <a:lnTo>
                      <a:pt x="1522" y="581"/>
                    </a:lnTo>
                    <a:lnTo>
                      <a:pt x="1537" y="596"/>
                    </a:lnTo>
                    <a:lnTo>
                      <a:pt x="1551" y="610"/>
                    </a:lnTo>
                    <a:lnTo>
                      <a:pt x="1579" y="636"/>
                    </a:lnTo>
                    <a:lnTo>
                      <a:pt x="1605" y="661"/>
                    </a:lnTo>
                    <a:lnTo>
                      <a:pt x="1630" y="686"/>
                    </a:lnTo>
                    <a:lnTo>
                      <a:pt x="1652" y="710"/>
                    </a:lnTo>
                    <a:lnTo>
                      <a:pt x="1673" y="735"/>
                    </a:lnTo>
                    <a:lnTo>
                      <a:pt x="1692" y="758"/>
                    </a:lnTo>
                    <a:lnTo>
                      <a:pt x="1710" y="780"/>
                    </a:lnTo>
                    <a:lnTo>
                      <a:pt x="1725" y="800"/>
                    </a:lnTo>
                    <a:lnTo>
                      <a:pt x="1751" y="836"/>
                    </a:lnTo>
                    <a:lnTo>
                      <a:pt x="1769" y="864"/>
                    </a:lnTo>
                    <a:lnTo>
                      <a:pt x="1780" y="881"/>
                    </a:lnTo>
                    <a:lnTo>
                      <a:pt x="1783" y="888"/>
                    </a:lnTo>
                    <a:close/>
                  </a:path>
                </a:pathLst>
              </a:custGeom>
              <a:solidFill>
                <a:srgbClr val="D227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9" name="Freeform 78">
                <a:extLst>
                  <a:ext uri="{FF2B5EF4-FFF2-40B4-BE49-F238E27FC236}">
                    <a16:creationId xmlns:a16="http://schemas.microsoft.com/office/drawing/2014/main" xmlns="" id="{98C8EF45-DCB8-4246-9C73-1C8F4FA5B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2475" y="3040063"/>
                <a:ext cx="1698625" cy="1808163"/>
              </a:xfrm>
              <a:custGeom>
                <a:avLst/>
                <a:gdLst>
                  <a:gd name="T0" fmla="*/ 6460 w 7485"/>
                  <a:gd name="T1" fmla="*/ 1467 h 7975"/>
                  <a:gd name="T2" fmla="*/ 5982 w 7485"/>
                  <a:gd name="T3" fmla="*/ 815 h 7975"/>
                  <a:gd name="T4" fmla="*/ 5626 w 7485"/>
                  <a:gd name="T5" fmla="*/ 361 h 7975"/>
                  <a:gd name="T6" fmla="*/ 4986 w 7485"/>
                  <a:gd name="T7" fmla="*/ 1 h 7975"/>
                  <a:gd name="T8" fmla="*/ 5150 w 7485"/>
                  <a:gd name="T9" fmla="*/ 331 h 7975"/>
                  <a:gd name="T10" fmla="*/ 5494 w 7485"/>
                  <a:gd name="T11" fmla="*/ 791 h 7975"/>
                  <a:gd name="T12" fmla="*/ 5618 w 7485"/>
                  <a:gd name="T13" fmla="*/ 1451 h 7975"/>
                  <a:gd name="T14" fmla="*/ 5298 w 7485"/>
                  <a:gd name="T15" fmla="*/ 1786 h 7975"/>
                  <a:gd name="T16" fmla="*/ 4412 w 7485"/>
                  <a:gd name="T17" fmla="*/ 1857 h 7975"/>
                  <a:gd name="T18" fmla="*/ 3363 w 7485"/>
                  <a:gd name="T19" fmla="*/ 2063 h 7975"/>
                  <a:gd name="T20" fmla="*/ 2500 w 7485"/>
                  <a:gd name="T21" fmla="*/ 2369 h 7975"/>
                  <a:gd name="T22" fmla="*/ 1953 w 7485"/>
                  <a:gd name="T23" fmla="*/ 2793 h 7975"/>
                  <a:gd name="T24" fmla="*/ 1118 w 7485"/>
                  <a:gd name="T25" fmla="*/ 2753 h 7975"/>
                  <a:gd name="T26" fmla="*/ 757 w 7485"/>
                  <a:gd name="T27" fmla="*/ 2022 h 7975"/>
                  <a:gd name="T28" fmla="*/ 405 w 7485"/>
                  <a:gd name="T29" fmla="*/ 1828 h 7975"/>
                  <a:gd name="T30" fmla="*/ 47 w 7485"/>
                  <a:gd name="T31" fmla="*/ 2523 h 7975"/>
                  <a:gd name="T32" fmla="*/ 154 w 7485"/>
                  <a:gd name="T33" fmla="*/ 2805 h 7975"/>
                  <a:gd name="T34" fmla="*/ 208 w 7485"/>
                  <a:gd name="T35" fmla="*/ 3447 h 7975"/>
                  <a:gd name="T36" fmla="*/ 312 w 7485"/>
                  <a:gd name="T37" fmla="*/ 3210 h 7975"/>
                  <a:gd name="T38" fmla="*/ 420 w 7485"/>
                  <a:gd name="T39" fmla="*/ 3734 h 7975"/>
                  <a:gd name="T40" fmla="*/ 609 w 7485"/>
                  <a:gd name="T41" fmla="*/ 3925 h 7975"/>
                  <a:gd name="T42" fmla="*/ 829 w 7485"/>
                  <a:gd name="T43" fmla="*/ 4044 h 7975"/>
                  <a:gd name="T44" fmla="*/ 926 w 7485"/>
                  <a:gd name="T45" fmla="*/ 4298 h 7975"/>
                  <a:gd name="T46" fmla="*/ 1029 w 7485"/>
                  <a:gd name="T47" fmla="*/ 4448 h 7975"/>
                  <a:gd name="T48" fmla="*/ 1196 w 7485"/>
                  <a:gd name="T49" fmla="*/ 5103 h 7975"/>
                  <a:gd name="T50" fmla="*/ 1366 w 7485"/>
                  <a:gd name="T51" fmla="*/ 4851 h 7975"/>
                  <a:gd name="T52" fmla="*/ 1536 w 7485"/>
                  <a:gd name="T53" fmla="*/ 5308 h 7975"/>
                  <a:gd name="T54" fmla="*/ 1693 w 7485"/>
                  <a:gd name="T55" fmla="*/ 5308 h 7975"/>
                  <a:gd name="T56" fmla="*/ 1967 w 7485"/>
                  <a:gd name="T57" fmla="*/ 5669 h 7975"/>
                  <a:gd name="T58" fmla="*/ 2291 w 7485"/>
                  <a:gd name="T59" fmla="*/ 6021 h 7975"/>
                  <a:gd name="T60" fmla="*/ 2568 w 7485"/>
                  <a:gd name="T61" fmla="*/ 6182 h 7975"/>
                  <a:gd name="T62" fmla="*/ 2740 w 7485"/>
                  <a:gd name="T63" fmla="*/ 6078 h 7975"/>
                  <a:gd name="T64" fmla="*/ 3029 w 7485"/>
                  <a:gd name="T65" fmla="*/ 6338 h 7975"/>
                  <a:gd name="T66" fmla="*/ 3245 w 7485"/>
                  <a:gd name="T67" fmla="*/ 6441 h 7975"/>
                  <a:gd name="T68" fmla="*/ 3726 w 7485"/>
                  <a:gd name="T69" fmla="*/ 6955 h 7975"/>
                  <a:gd name="T70" fmla="*/ 3758 w 7485"/>
                  <a:gd name="T71" fmla="*/ 6580 h 7975"/>
                  <a:gd name="T72" fmla="*/ 4081 w 7485"/>
                  <a:gd name="T73" fmla="*/ 6860 h 7975"/>
                  <a:gd name="T74" fmla="*/ 4676 w 7485"/>
                  <a:gd name="T75" fmla="*/ 7425 h 7975"/>
                  <a:gd name="T76" fmla="*/ 4747 w 7485"/>
                  <a:gd name="T77" fmla="*/ 7204 h 7975"/>
                  <a:gd name="T78" fmla="*/ 5155 w 7485"/>
                  <a:gd name="T79" fmla="*/ 7788 h 7975"/>
                  <a:gd name="T80" fmla="*/ 5345 w 7485"/>
                  <a:gd name="T81" fmla="*/ 7516 h 7975"/>
                  <a:gd name="T82" fmla="*/ 5423 w 7485"/>
                  <a:gd name="T83" fmla="*/ 7941 h 7975"/>
                  <a:gd name="T84" fmla="*/ 5852 w 7485"/>
                  <a:gd name="T85" fmla="*/ 7426 h 7975"/>
                  <a:gd name="T86" fmla="*/ 6228 w 7485"/>
                  <a:gd name="T87" fmla="*/ 6800 h 7975"/>
                  <a:gd name="T88" fmla="*/ 6356 w 7485"/>
                  <a:gd name="T89" fmla="*/ 6972 h 7975"/>
                  <a:gd name="T90" fmla="*/ 6612 w 7485"/>
                  <a:gd name="T91" fmla="*/ 6413 h 7975"/>
                  <a:gd name="T92" fmla="*/ 6806 w 7485"/>
                  <a:gd name="T93" fmla="*/ 5723 h 7975"/>
                  <a:gd name="T94" fmla="*/ 6939 w 7485"/>
                  <a:gd name="T95" fmla="*/ 5751 h 7975"/>
                  <a:gd name="T96" fmla="*/ 7096 w 7485"/>
                  <a:gd name="T97" fmla="*/ 5165 h 7975"/>
                  <a:gd name="T98" fmla="*/ 7131 w 7485"/>
                  <a:gd name="T99" fmla="*/ 4965 h 7975"/>
                  <a:gd name="T100" fmla="*/ 7462 w 7485"/>
                  <a:gd name="T101" fmla="*/ 5084 h 7975"/>
                  <a:gd name="T102" fmla="*/ 7216 w 7485"/>
                  <a:gd name="T103" fmla="*/ 4142 h 7975"/>
                  <a:gd name="T104" fmla="*/ 7173 w 7485"/>
                  <a:gd name="T105" fmla="*/ 3912 h 7975"/>
                  <a:gd name="T106" fmla="*/ 7341 w 7485"/>
                  <a:gd name="T107" fmla="*/ 3799 h 7975"/>
                  <a:gd name="T108" fmla="*/ 7181 w 7485"/>
                  <a:gd name="T109" fmla="*/ 3488 h 7975"/>
                  <a:gd name="T110" fmla="*/ 7436 w 7485"/>
                  <a:gd name="T111" fmla="*/ 3422 h 7975"/>
                  <a:gd name="T112" fmla="*/ 7094 w 7485"/>
                  <a:gd name="T113" fmla="*/ 2709 h 7975"/>
                  <a:gd name="T114" fmla="*/ 7303 w 7485"/>
                  <a:gd name="T115" fmla="*/ 2650 h 7975"/>
                  <a:gd name="T116" fmla="*/ 6823 w 7485"/>
                  <a:gd name="T117" fmla="*/ 2075 h 7975"/>
                  <a:gd name="T118" fmla="*/ 6897 w 7485"/>
                  <a:gd name="T119" fmla="*/ 2050 h 7975"/>
                  <a:gd name="T120" fmla="*/ 6443 w 7485"/>
                  <a:gd name="T121" fmla="*/ 1658 h 79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485" h="7975">
                    <a:moveTo>
                      <a:pt x="6061" y="1465"/>
                    </a:moveTo>
                    <a:lnTo>
                      <a:pt x="6076" y="1460"/>
                    </a:lnTo>
                    <a:lnTo>
                      <a:pt x="6092" y="1457"/>
                    </a:lnTo>
                    <a:lnTo>
                      <a:pt x="6108" y="1454"/>
                    </a:lnTo>
                    <a:lnTo>
                      <a:pt x="6124" y="1452"/>
                    </a:lnTo>
                    <a:lnTo>
                      <a:pt x="6155" y="1450"/>
                    </a:lnTo>
                    <a:lnTo>
                      <a:pt x="6188" y="1448"/>
                    </a:lnTo>
                    <a:lnTo>
                      <a:pt x="6219" y="1448"/>
                    </a:lnTo>
                    <a:lnTo>
                      <a:pt x="6250" y="1451"/>
                    </a:lnTo>
                    <a:lnTo>
                      <a:pt x="6280" y="1453"/>
                    </a:lnTo>
                    <a:lnTo>
                      <a:pt x="6309" y="1455"/>
                    </a:lnTo>
                    <a:lnTo>
                      <a:pt x="6363" y="1462"/>
                    </a:lnTo>
                    <a:lnTo>
                      <a:pt x="6407" y="1468"/>
                    </a:lnTo>
                    <a:lnTo>
                      <a:pt x="6426" y="1469"/>
                    </a:lnTo>
                    <a:lnTo>
                      <a:pt x="6442" y="1469"/>
                    </a:lnTo>
                    <a:lnTo>
                      <a:pt x="6449" y="1469"/>
                    </a:lnTo>
                    <a:lnTo>
                      <a:pt x="6455" y="1468"/>
                    </a:lnTo>
                    <a:lnTo>
                      <a:pt x="6460" y="1467"/>
                    </a:lnTo>
                    <a:lnTo>
                      <a:pt x="6463" y="1466"/>
                    </a:lnTo>
                    <a:lnTo>
                      <a:pt x="6455" y="1454"/>
                    </a:lnTo>
                    <a:lnTo>
                      <a:pt x="6432" y="1423"/>
                    </a:lnTo>
                    <a:lnTo>
                      <a:pt x="6391" y="1369"/>
                    </a:lnTo>
                    <a:lnTo>
                      <a:pt x="6332" y="1297"/>
                    </a:lnTo>
                    <a:lnTo>
                      <a:pt x="6257" y="1205"/>
                    </a:lnTo>
                    <a:lnTo>
                      <a:pt x="6163" y="1096"/>
                    </a:lnTo>
                    <a:lnTo>
                      <a:pt x="6110" y="1034"/>
                    </a:lnTo>
                    <a:lnTo>
                      <a:pt x="6052" y="968"/>
                    </a:lnTo>
                    <a:lnTo>
                      <a:pt x="5988" y="898"/>
                    </a:lnTo>
                    <a:lnTo>
                      <a:pt x="5920" y="824"/>
                    </a:lnTo>
                    <a:lnTo>
                      <a:pt x="5918" y="821"/>
                    </a:lnTo>
                    <a:lnTo>
                      <a:pt x="5916" y="819"/>
                    </a:lnTo>
                    <a:lnTo>
                      <a:pt x="5918" y="816"/>
                    </a:lnTo>
                    <a:lnTo>
                      <a:pt x="5921" y="814"/>
                    </a:lnTo>
                    <a:lnTo>
                      <a:pt x="5929" y="813"/>
                    </a:lnTo>
                    <a:lnTo>
                      <a:pt x="5943" y="813"/>
                    </a:lnTo>
                    <a:lnTo>
                      <a:pt x="5982" y="815"/>
                    </a:lnTo>
                    <a:lnTo>
                      <a:pt x="6026" y="821"/>
                    </a:lnTo>
                    <a:lnTo>
                      <a:pt x="6071" y="827"/>
                    </a:lnTo>
                    <a:lnTo>
                      <a:pt x="6109" y="829"/>
                    </a:lnTo>
                    <a:lnTo>
                      <a:pt x="6123" y="829"/>
                    </a:lnTo>
                    <a:lnTo>
                      <a:pt x="6131" y="827"/>
                    </a:lnTo>
                    <a:lnTo>
                      <a:pt x="6133" y="824"/>
                    </a:lnTo>
                    <a:lnTo>
                      <a:pt x="6134" y="822"/>
                    </a:lnTo>
                    <a:lnTo>
                      <a:pt x="6133" y="820"/>
                    </a:lnTo>
                    <a:lnTo>
                      <a:pt x="6131" y="816"/>
                    </a:lnTo>
                    <a:lnTo>
                      <a:pt x="6071" y="754"/>
                    </a:lnTo>
                    <a:lnTo>
                      <a:pt x="6012" y="695"/>
                    </a:lnTo>
                    <a:lnTo>
                      <a:pt x="5954" y="639"/>
                    </a:lnTo>
                    <a:lnTo>
                      <a:pt x="5897" y="587"/>
                    </a:lnTo>
                    <a:lnTo>
                      <a:pt x="5841" y="537"/>
                    </a:lnTo>
                    <a:lnTo>
                      <a:pt x="5785" y="489"/>
                    </a:lnTo>
                    <a:lnTo>
                      <a:pt x="5731" y="444"/>
                    </a:lnTo>
                    <a:lnTo>
                      <a:pt x="5679" y="401"/>
                    </a:lnTo>
                    <a:lnTo>
                      <a:pt x="5626" y="361"/>
                    </a:lnTo>
                    <a:lnTo>
                      <a:pt x="5576" y="324"/>
                    </a:lnTo>
                    <a:lnTo>
                      <a:pt x="5527" y="288"/>
                    </a:lnTo>
                    <a:lnTo>
                      <a:pt x="5481" y="255"/>
                    </a:lnTo>
                    <a:lnTo>
                      <a:pt x="5434" y="225"/>
                    </a:lnTo>
                    <a:lnTo>
                      <a:pt x="5391" y="197"/>
                    </a:lnTo>
                    <a:lnTo>
                      <a:pt x="5349" y="170"/>
                    </a:lnTo>
                    <a:lnTo>
                      <a:pt x="5308" y="146"/>
                    </a:lnTo>
                    <a:lnTo>
                      <a:pt x="5270" y="125"/>
                    </a:lnTo>
                    <a:lnTo>
                      <a:pt x="5233" y="104"/>
                    </a:lnTo>
                    <a:lnTo>
                      <a:pt x="5200" y="86"/>
                    </a:lnTo>
                    <a:lnTo>
                      <a:pt x="5167" y="70"/>
                    </a:lnTo>
                    <a:lnTo>
                      <a:pt x="5111" y="43"/>
                    </a:lnTo>
                    <a:lnTo>
                      <a:pt x="5063" y="23"/>
                    </a:lnTo>
                    <a:lnTo>
                      <a:pt x="5027" y="9"/>
                    </a:lnTo>
                    <a:lnTo>
                      <a:pt x="5001" y="2"/>
                    </a:lnTo>
                    <a:lnTo>
                      <a:pt x="4993" y="1"/>
                    </a:lnTo>
                    <a:lnTo>
                      <a:pt x="4989" y="0"/>
                    </a:lnTo>
                    <a:lnTo>
                      <a:pt x="4986" y="1"/>
                    </a:lnTo>
                    <a:lnTo>
                      <a:pt x="4989" y="3"/>
                    </a:lnTo>
                    <a:lnTo>
                      <a:pt x="4998" y="14"/>
                    </a:lnTo>
                    <a:lnTo>
                      <a:pt x="5007" y="24"/>
                    </a:lnTo>
                    <a:lnTo>
                      <a:pt x="5017" y="35"/>
                    </a:lnTo>
                    <a:lnTo>
                      <a:pt x="5024" y="45"/>
                    </a:lnTo>
                    <a:lnTo>
                      <a:pt x="5038" y="67"/>
                    </a:lnTo>
                    <a:lnTo>
                      <a:pt x="5049" y="90"/>
                    </a:lnTo>
                    <a:lnTo>
                      <a:pt x="5059" y="112"/>
                    </a:lnTo>
                    <a:lnTo>
                      <a:pt x="5068" y="135"/>
                    </a:lnTo>
                    <a:lnTo>
                      <a:pt x="5075" y="157"/>
                    </a:lnTo>
                    <a:lnTo>
                      <a:pt x="5083" y="180"/>
                    </a:lnTo>
                    <a:lnTo>
                      <a:pt x="5090" y="204"/>
                    </a:lnTo>
                    <a:lnTo>
                      <a:pt x="5098" y="227"/>
                    </a:lnTo>
                    <a:lnTo>
                      <a:pt x="5106" y="250"/>
                    </a:lnTo>
                    <a:lnTo>
                      <a:pt x="5116" y="274"/>
                    </a:lnTo>
                    <a:lnTo>
                      <a:pt x="5127" y="297"/>
                    </a:lnTo>
                    <a:lnTo>
                      <a:pt x="5141" y="319"/>
                    </a:lnTo>
                    <a:lnTo>
                      <a:pt x="5150" y="331"/>
                    </a:lnTo>
                    <a:lnTo>
                      <a:pt x="5158" y="341"/>
                    </a:lnTo>
                    <a:lnTo>
                      <a:pt x="5167" y="353"/>
                    </a:lnTo>
                    <a:lnTo>
                      <a:pt x="5177" y="363"/>
                    </a:lnTo>
                    <a:lnTo>
                      <a:pt x="5208" y="396"/>
                    </a:lnTo>
                    <a:lnTo>
                      <a:pt x="5237" y="427"/>
                    </a:lnTo>
                    <a:lnTo>
                      <a:pt x="5265" y="458"/>
                    </a:lnTo>
                    <a:lnTo>
                      <a:pt x="5291" y="488"/>
                    </a:lnTo>
                    <a:lnTo>
                      <a:pt x="5315" y="518"/>
                    </a:lnTo>
                    <a:lnTo>
                      <a:pt x="5338" y="547"/>
                    </a:lnTo>
                    <a:lnTo>
                      <a:pt x="5360" y="576"/>
                    </a:lnTo>
                    <a:lnTo>
                      <a:pt x="5381" y="604"/>
                    </a:lnTo>
                    <a:lnTo>
                      <a:pt x="5400" y="632"/>
                    </a:lnTo>
                    <a:lnTo>
                      <a:pt x="5419" y="660"/>
                    </a:lnTo>
                    <a:lnTo>
                      <a:pt x="5436" y="687"/>
                    </a:lnTo>
                    <a:lnTo>
                      <a:pt x="5453" y="714"/>
                    </a:lnTo>
                    <a:lnTo>
                      <a:pt x="5467" y="739"/>
                    </a:lnTo>
                    <a:lnTo>
                      <a:pt x="5481" y="766"/>
                    </a:lnTo>
                    <a:lnTo>
                      <a:pt x="5494" y="791"/>
                    </a:lnTo>
                    <a:lnTo>
                      <a:pt x="5506" y="816"/>
                    </a:lnTo>
                    <a:lnTo>
                      <a:pt x="5528" y="865"/>
                    </a:lnTo>
                    <a:lnTo>
                      <a:pt x="5547" y="913"/>
                    </a:lnTo>
                    <a:lnTo>
                      <a:pt x="5563" y="958"/>
                    </a:lnTo>
                    <a:lnTo>
                      <a:pt x="5577" y="1004"/>
                    </a:lnTo>
                    <a:lnTo>
                      <a:pt x="5589" y="1048"/>
                    </a:lnTo>
                    <a:lnTo>
                      <a:pt x="5599" y="1091"/>
                    </a:lnTo>
                    <a:lnTo>
                      <a:pt x="5608" y="1133"/>
                    </a:lnTo>
                    <a:lnTo>
                      <a:pt x="5616" y="1174"/>
                    </a:lnTo>
                    <a:lnTo>
                      <a:pt x="5623" y="1210"/>
                    </a:lnTo>
                    <a:lnTo>
                      <a:pt x="5627" y="1245"/>
                    </a:lnTo>
                    <a:lnTo>
                      <a:pt x="5630" y="1277"/>
                    </a:lnTo>
                    <a:lnTo>
                      <a:pt x="5632" y="1309"/>
                    </a:lnTo>
                    <a:lnTo>
                      <a:pt x="5632" y="1340"/>
                    </a:lnTo>
                    <a:lnTo>
                      <a:pt x="5631" y="1369"/>
                    </a:lnTo>
                    <a:lnTo>
                      <a:pt x="5629" y="1397"/>
                    </a:lnTo>
                    <a:lnTo>
                      <a:pt x="5624" y="1424"/>
                    </a:lnTo>
                    <a:lnTo>
                      <a:pt x="5618" y="1451"/>
                    </a:lnTo>
                    <a:lnTo>
                      <a:pt x="5612" y="1475"/>
                    </a:lnTo>
                    <a:lnTo>
                      <a:pt x="5603" y="1500"/>
                    </a:lnTo>
                    <a:lnTo>
                      <a:pt x="5594" y="1522"/>
                    </a:lnTo>
                    <a:lnTo>
                      <a:pt x="5583" y="1544"/>
                    </a:lnTo>
                    <a:lnTo>
                      <a:pt x="5570" y="1566"/>
                    </a:lnTo>
                    <a:lnTo>
                      <a:pt x="5556" y="1586"/>
                    </a:lnTo>
                    <a:lnTo>
                      <a:pt x="5542" y="1606"/>
                    </a:lnTo>
                    <a:lnTo>
                      <a:pt x="5526" y="1625"/>
                    </a:lnTo>
                    <a:lnTo>
                      <a:pt x="5508" y="1643"/>
                    </a:lnTo>
                    <a:lnTo>
                      <a:pt x="5490" y="1662"/>
                    </a:lnTo>
                    <a:lnTo>
                      <a:pt x="5470" y="1678"/>
                    </a:lnTo>
                    <a:lnTo>
                      <a:pt x="5448" y="1695"/>
                    </a:lnTo>
                    <a:lnTo>
                      <a:pt x="5426" y="1712"/>
                    </a:lnTo>
                    <a:lnTo>
                      <a:pt x="5402" y="1727"/>
                    </a:lnTo>
                    <a:lnTo>
                      <a:pt x="5378" y="1742"/>
                    </a:lnTo>
                    <a:lnTo>
                      <a:pt x="5352" y="1757"/>
                    </a:lnTo>
                    <a:lnTo>
                      <a:pt x="5325" y="1772"/>
                    </a:lnTo>
                    <a:lnTo>
                      <a:pt x="5298" y="1786"/>
                    </a:lnTo>
                    <a:lnTo>
                      <a:pt x="5268" y="1801"/>
                    </a:lnTo>
                    <a:lnTo>
                      <a:pt x="5207" y="1829"/>
                    </a:lnTo>
                    <a:lnTo>
                      <a:pt x="5140" y="1857"/>
                    </a:lnTo>
                    <a:lnTo>
                      <a:pt x="5117" y="1865"/>
                    </a:lnTo>
                    <a:lnTo>
                      <a:pt x="5091" y="1872"/>
                    </a:lnTo>
                    <a:lnTo>
                      <a:pt x="5063" y="1877"/>
                    </a:lnTo>
                    <a:lnTo>
                      <a:pt x="5034" y="1882"/>
                    </a:lnTo>
                    <a:lnTo>
                      <a:pt x="5003" y="1884"/>
                    </a:lnTo>
                    <a:lnTo>
                      <a:pt x="4970" y="1885"/>
                    </a:lnTo>
                    <a:lnTo>
                      <a:pt x="4935" y="1885"/>
                    </a:lnTo>
                    <a:lnTo>
                      <a:pt x="4899" y="1885"/>
                    </a:lnTo>
                    <a:lnTo>
                      <a:pt x="4822" y="1882"/>
                    </a:lnTo>
                    <a:lnTo>
                      <a:pt x="4739" y="1876"/>
                    </a:lnTo>
                    <a:lnTo>
                      <a:pt x="4652" y="1870"/>
                    </a:lnTo>
                    <a:lnTo>
                      <a:pt x="4559" y="1864"/>
                    </a:lnTo>
                    <a:lnTo>
                      <a:pt x="4511" y="1861"/>
                    </a:lnTo>
                    <a:lnTo>
                      <a:pt x="4462" y="1859"/>
                    </a:lnTo>
                    <a:lnTo>
                      <a:pt x="4412" y="1857"/>
                    </a:lnTo>
                    <a:lnTo>
                      <a:pt x="4360" y="1856"/>
                    </a:lnTo>
                    <a:lnTo>
                      <a:pt x="4309" y="1856"/>
                    </a:lnTo>
                    <a:lnTo>
                      <a:pt x="4256" y="1857"/>
                    </a:lnTo>
                    <a:lnTo>
                      <a:pt x="4203" y="1859"/>
                    </a:lnTo>
                    <a:lnTo>
                      <a:pt x="4148" y="1863"/>
                    </a:lnTo>
                    <a:lnTo>
                      <a:pt x="4094" y="1868"/>
                    </a:lnTo>
                    <a:lnTo>
                      <a:pt x="4039" y="1873"/>
                    </a:lnTo>
                    <a:lnTo>
                      <a:pt x="3983" y="1882"/>
                    </a:lnTo>
                    <a:lnTo>
                      <a:pt x="3926" y="1891"/>
                    </a:lnTo>
                    <a:lnTo>
                      <a:pt x="3870" y="1903"/>
                    </a:lnTo>
                    <a:lnTo>
                      <a:pt x="3813" y="1915"/>
                    </a:lnTo>
                    <a:lnTo>
                      <a:pt x="3756" y="1932"/>
                    </a:lnTo>
                    <a:lnTo>
                      <a:pt x="3697" y="1949"/>
                    </a:lnTo>
                    <a:lnTo>
                      <a:pt x="3626" y="1974"/>
                    </a:lnTo>
                    <a:lnTo>
                      <a:pt x="3557" y="1997"/>
                    </a:lnTo>
                    <a:lnTo>
                      <a:pt x="3490" y="2019"/>
                    </a:lnTo>
                    <a:lnTo>
                      <a:pt x="3426" y="2041"/>
                    </a:lnTo>
                    <a:lnTo>
                      <a:pt x="3363" y="2063"/>
                    </a:lnTo>
                    <a:lnTo>
                      <a:pt x="3300" y="2084"/>
                    </a:lnTo>
                    <a:lnTo>
                      <a:pt x="3239" y="2104"/>
                    </a:lnTo>
                    <a:lnTo>
                      <a:pt x="3177" y="2124"/>
                    </a:lnTo>
                    <a:lnTo>
                      <a:pt x="3117" y="2144"/>
                    </a:lnTo>
                    <a:lnTo>
                      <a:pt x="3055" y="2162"/>
                    </a:lnTo>
                    <a:lnTo>
                      <a:pt x="2993" y="2182"/>
                    </a:lnTo>
                    <a:lnTo>
                      <a:pt x="2929" y="2201"/>
                    </a:lnTo>
                    <a:lnTo>
                      <a:pt x="2865" y="2218"/>
                    </a:lnTo>
                    <a:lnTo>
                      <a:pt x="2798" y="2237"/>
                    </a:lnTo>
                    <a:lnTo>
                      <a:pt x="2729" y="2254"/>
                    </a:lnTo>
                    <a:lnTo>
                      <a:pt x="2657" y="2272"/>
                    </a:lnTo>
                    <a:lnTo>
                      <a:pt x="2627" y="2281"/>
                    </a:lnTo>
                    <a:lnTo>
                      <a:pt x="2602" y="2290"/>
                    </a:lnTo>
                    <a:lnTo>
                      <a:pt x="2578" y="2303"/>
                    </a:lnTo>
                    <a:lnTo>
                      <a:pt x="2556" y="2317"/>
                    </a:lnTo>
                    <a:lnTo>
                      <a:pt x="2536" y="2333"/>
                    </a:lnTo>
                    <a:lnTo>
                      <a:pt x="2518" y="2351"/>
                    </a:lnTo>
                    <a:lnTo>
                      <a:pt x="2500" y="2369"/>
                    </a:lnTo>
                    <a:lnTo>
                      <a:pt x="2484" y="2389"/>
                    </a:lnTo>
                    <a:lnTo>
                      <a:pt x="2453" y="2432"/>
                    </a:lnTo>
                    <a:lnTo>
                      <a:pt x="2421" y="2478"/>
                    </a:lnTo>
                    <a:lnTo>
                      <a:pt x="2404" y="2501"/>
                    </a:lnTo>
                    <a:lnTo>
                      <a:pt x="2387" y="2525"/>
                    </a:lnTo>
                    <a:lnTo>
                      <a:pt x="2369" y="2550"/>
                    </a:lnTo>
                    <a:lnTo>
                      <a:pt x="2348" y="2573"/>
                    </a:lnTo>
                    <a:lnTo>
                      <a:pt x="2327" y="2598"/>
                    </a:lnTo>
                    <a:lnTo>
                      <a:pt x="2302" y="2621"/>
                    </a:lnTo>
                    <a:lnTo>
                      <a:pt x="2277" y="2644"/>
                    </a:lnTo>
                    <a:lnTo>
                      <a:pt x="2249" y="2666"/>
                    </a:lnTo>
                    <a:lnTo>
                      <a:pt x="2217" y="2688"/>
                    </a:lnTo>
                    <a:lnTo>
                      <a:pt x="2182" y="2708"/>
                    </a:lnTo>
                    <a:lnTo>
                      <a:pt x="2144" y="2728"/>
                    </a:lnTo>
                    <a:lnTo>
                      <a:pt x="2102" y="2747"/>
                    </a:lnTo>
                    <a:lnTo>
                      <a:pt x="2056" y="2764"/>
                    </a:lnTo>
                    <a:lnTo>
                      <a:pt x="2006" y="2779"/>
                    </a:lnTo>
                    <a:lnTo>
                      <a:pt x="1953" y="2793"/>
                    </a:lnTo>
                    <a:lnTo>
                      <a:pt x="1893" y="2805"/>
                    </a:lnTo>
                    <a:lnTo>
                      <a:pt x="1828" y="2814"/>
                    </a:lnTo>
                    <a:lnTo>
                      <a:pt x="1758" y="2822"/>
                    </a:lnTo>
                    <a:lnTo>
                      <a:pt x="1682" y="2828"/>
                    </a:lnTo>
                    <a:lnTo>
                      <a:pt x="1601" y="2831"/>
                    </a:lnTo>
                    <a:lnTo>
                      <a:pt x="1543" y="2832"/>
                    </a:lnTo>
                    <a:lnTo>
                      <a:pt x="1491" y="2832"/>
                    </a:lnTo>
                    <a:lnTo>
                      <a:pt x="1444" y="2831"/>
                    </a:lnTo>
                    <a:lnTo>
                      <a:pt x="1401" y="2828"/>
                    </a:lnTo>
                    <a:lnTo>
                      <a:pt x="1363" y="2826"/>
                    </a:lnTo>
                    <a:lnTo>
                      <a:pt x="1327" y="2821"/>
                    </a:lnTo>
                    <a:lnTo>
                      <a:pt x="1294" y="2815"/>
                    </a:lnTo>
                    <a:lnTo>
                      <a:pt x="1263" y="2808"/>
                    </a:lnTo>
                    <a:lnTo>
                      <a:pt x="1233" y="2800"/>
                    </a:lnTo>
                    <a:lnTo>
                      <a:pt x="1204" y="2791"/>
                    </a:lnTo>
                    <a:lnTo>
                      <a:pt x="1175" y="2780"/>
                    </a:lnTo>
                    <a:lnTo>
                      <a:pt x="1147" y="2768"/>
                    </a:lnTo>
                    <a:lnTo>
                      <a:pt x="1118" y="2753"/>
                    </a:lnTo>
                    <a:lnTo>
                      <a:pt x="1087" y="2736"/>
                    </a:lnTo>
                    <a:lnTo>
                      <a:pt x="1054" y="2718"/>
                    </a:lnTo>
                    <a:lnTo>
                      <a:pt x="1018" y="2698"/>
                    </a:lnTo>
                    <a:lnTo>
                      <a:pt x="1010" y="2691"/>
                    </a:lnTo>
                    <a:lnTo>
                      <a:pt x="1001" y="2680"/>
                    </a:lnTo>
                    <a:lnTo>
                      <a:pt x="992" y="2665"/>
                    </a:lnTo>
                    <a:lnTo>
                      <a:pt x="982" y="2645"/>
                    </a:lnTo>
                    <a:lnTo>
                      <a:pt x="971" y="2623"/>
                    </a:lnTo>
                    <a:lnTo>
                      <a:pt x="961" y="2597"/>
                    </a:lnTo>
                    <a:lnTo>
                      <a:pt x="949" y="2567"/>
                    </a:lnTo>
                    <a:lnTo>
                      <a:pt x="937" y="2536"/>
                    </a:lnTo>
                    <a:lnTo>
                      <a:pt x="912" y="2466"/>
                    </a:lnTo>
                    <a:lnTo>
                      <a:pt x="885" y="2390"/>
                    </a:lnTo>
                    <a:lnTo>
                      <a:pt x="857" y="2309"/>
                    </a:lnTo>
                    <a:lnTo>
                      <a:pt x="829" y="2225"/>
                    </a:lnTo>
                    <a:lnTo>
                      <a:pt x="800" y="2142"/>
                    </a:lnTo>
                    <a:lnTo>
                      <a:pt x="771" y="2062"/>
                    </a:lnTo>
                    <a:lnTo>
                      <a:pt x="757" y="2022"/>
                    </a:lnTo>
                    <a:lnTo>
                      <a:pt x="743" y="1986"/>
                    </a:lnTo>
                    <a:lnTo>
                      <a:pt x="728" y="1951"/>
                    </a:lnTo>
                    <a:lnTo>
                      <a:pt x="714" y="1918"/>
                    </a:lnTo>
                    <a:lnTo>
                      <a:pt x="700" y="1887"/>
                    </a:lnTo>
                    <a:lnTo>
                      <a:pt x="687" y="1861"/>
                    </a:lnTo>
                    <a:lnTo>
                      <a:pt x="673" y="1836"/>
                    </a:lnTo>
                    <a:lnTo>
                      <a:pt x="660" y="1815"/>
                    </a:lnTo>
                    <a:lnTo>
                      <a:pt x="647" y="1798"/>
                    </a:lnTo>
                    <a:lnTo>
                      <a:pt x="634" y="1784"/>
                    </a:lnTo>
                    <a:lnTo>
                      <a:pt x="623" y="1774"/>
                    </a:lnTo>
                    <a:lnTo>
                      <a:pt x="611" y="1770"/>
                    </a:lnTo>
                    <a:lnTo>
                      <a:pt x="580" y="1766"/>
                    </a:lnTo>
                    <a:lnTo>
                      <a:pt x="548" y="1766"/>
                    </a:lnTo>
                    <a:lnTo>
                      <a:pt x="518" y="1772"/>
                    </a:lnTo>
                    <a:lnTo>
                      <a:pt x="489" y="1780"/>
                    </a:lnTo>
                    <a:lnTo>
                      <a:pt x="460" y="1793"/>
                    </a:lnTo>
                    <a:lnTo>
                      <a:pt x="432" y="1809"/>
                    </a:lnTo>
                    <a:lnTo>
                      <a:pt x="405" y="1828"/>
                    </a:lnTo>
                    <a:lnTo>
                      <a:pt x="378" y="1850"/>
                    </a:lnTo>
                    <a:lnTo>
                      <a:pt x="352" y="1876"/>
                    </a:lnTo>
                    <a:lnTo>
                      <a:pt x="328" y="1904"/>
                    </a:lnTo>
                    <a:lnTo>
                      <a:pt x="303" y="1934"/>
                    </a:lnTo>
                    <a:lnTo>
                      <a:pt x="281" y="1967"/>
                    </a:lnTo>
                    <a:lnTo>
                      <a:pt x="258" y="2000"/>
                    </a:lnTo>
                    <a:lnTo>
                      <a:pt x="237" y="2036"/>
                    </a:lnTo>
                    <a:lnTo>
                      <a:pt x="216" y="2075"/>
                    </a:lnTo>
                    <a:lnTo>
                      <a:pt x="196" y="2113"/>
                    </a:lnTo>
                    <a:lnTo>
                      <a:pt x="177" y="2154"/>
                    </a:lnTo>
                    <a:lnTo>
                      <a:pt x="159" y="2195"/>
                    </a:lnTo>
                    <a:lnTo>
                      <a:pt x="143" y="2236"/>
                    </a:lnTo>
                    <a:lnTo>
                      <a:pt x="126" y="2277"/>
                    </a:lnTo>
                    <a:lnTo>
                      <a:pt x="110" y="2319"/>
                    </a:lnTo>
                    <a:lnTo>
                      <a:pt x="96" y="2361"/>
                    </a:lnTo>
                    <a:lnTo>
                      <a:pt x="82" y="2402"/>
                    </a:lnTo>
                    <a:lnTo>
                      <a:pt x="69" y="2443"/>
                    </a:lnTo>
                    <a:lnTo>
                      <a:pt x="47" y="2523"/>
                    </a:lnTo>
                    <a:lnTo>
                      <a:pt x="27" y="2598"/>
                    </a:lnTo>
                    <a:lnTo>
                      <a:pt x="12" y="2665"/>
                    </a:lnTo>
                    <a:lnTo>
                      <a:pt x="0" y="2725"/>
                    </a:lnTo>
                    <a:lnTo>
                      <a:pt x="33" y="2679"/>
                    </a:lnTo>
                    <a:lnTo>
                      <a:pt x="62" y="2643"/>
                    </a:lnTo>
                    <a:lnTo>
                      <a:pt x="87" y="2616"/>
                    </a:lnTo>
                    <a:lnTo>
                      <a:pt x="108" y="2598"/>
                    </a:lnTo>
                    <a:lnTo>
                      <a:pt x="124" y="2587"/>
                    </a:lnTo>
                    <a:lnTo>
                      <a:pt x="138" y="2584"/>
                    </a:lnTo>
                    <a:lnTo>
                      <a:pt x="148" y="2587"/>
                    </a:lnTo>
                    <a:lnTo>
                      <a:pt x="157" y="2598"/>
                    </a:lnTo>
                    <a:lnTo>
                      <a:pt x="161" y="2613"/>
                    </a:lnTo>
                    <a:lnTo>
                      <a:pt x="165" y="2635"/>
                    </a:lnTo>
                    <a:lnTo>
                      <a:pt x="166" y="2661"/>
                    </a:lnTo>
                    <a:lnTo>
                      <a:pt x="165" y="2691"/>
                    </a:lnTo>
                    <a:lnTo>
                      <a:pt x="162" y="2726"/>
                    </a:lnTo>
                    <a:lnTo>
                      <a:pt x="159" y="2763"/>
                    </a:lnTo>
                    <a:lnTo>
                      <a:pt x="154" y="2805"/>
                    </a:lnTo>
                    <a:lnTo>
                      <a:pt x="148" y="2848"/>
                    </a:lnTo>
                    <a:lnTo>
                      <a:pt x="137" y="2940"/>
                    </a:lnTo>
                    <a:lnTo>
                      <a:pt x="126" y="3035"/>
                    </a:lnTo>
                    <a:lnTo>
                      <a:pt x="122" y="3084"/>
                    </a:lnTo>
                    <a:lnTo>
                      <a:pt x="117" y="3132"/>
                    </a:lnTo>
                    <a:lnTo>
                      <a:pt x="115" y="3179"/>
                    </a:lnTo>
                    <a:lnTo>
                      <a:pt x="112" y="3224"/>
                    </a:lnTo>
                    <a:lnTo>
                      <a:pt x="112" y="3268"/>
                    </a:lnTo>
                    <a:lnTo>
                      <a:pt x="115" y="3309"/>
                    </a:lnTo>
                    <a:lnTo>
                      <a:pt x="118" y="3348"/>
                    </a:lnTo>
                    <a:lnTo>
                      <a:pt x="125" y="3382"/>
                    </a:lnTo>
                    <a:lnTo>
                      <a:pt x="134" y="3413"/>
                    </a:lnTo>
                    <a:lnTo>
                      <a:pt x="146" y="3440"/>
                    </a:lnTo>
                    <a:lnTo>
                      <a:pt x="162" y="3462"/>
                    </a:lnTo>
                    <a:lnTo>
                      <a:pt x="181" y="3478"/>
                    </a:lnTo>
                    <a:lnTo>
                      <a:pt x="190" y="3470"/>
                    </a:lnTo>
                    <a:lnTo>
                      <a:pt x="200" y="3459"/>
                    </a:lnTo>
                    <a:lnTo>
                      <a:pt x="208" y="3447"/>
                    </a:lnTo>
                    <a:lnTo>
                      <a:pt x="216" y="3431"/>
                    </a:lnTo>
                    <a:lnTo>
                      <a:pt x="223" y="3415"/>
                    </a:lnTo>
                    <a:lnTo>
                      <a:pt x="230" y="3398"/>
                    </a:lnTo>
                    <a:lnTo>
                      <a:pt x="236" y="3379"/>
                    </a:lnTo>
                    <a:lnTo>
                      <a:pt x="242" y="3359"/>
                    </a:lnTo>
                    <a:lnTo>
                      <a:pt x="253" y="3318"/>
                    </a:lnTo>
                    <a:lnTo>
                      <a:pt x="263" y="3279"/>
                    </a:lnTo>
                    <a:lnTo>
                      <a:pt x="271" y="3243"/>
                    </a:lnTo>
                    <a:lnTo>
                      <a:pt x="279" y="3211"/>
                    </a:lnTo>
                    <a:lnTo>
                      <a:pt x="282" y="3200"/>
                    </a:lnTo>
                    <a:lnTo>
                      <a:pt x="286" y="3189"/>
                    </a:lnTo>
                    <a:lnTo>
                      <a:pt x="289" y="3182"/>
                    </a:lnTo>
                    <a:lnTo>
                      <a:pt x="293" y="3178"/>
                    </a:lnTo>
                    <a:lnTo>
                      <a:pt x="296" y="3176"/>
                    </a:lnTo>
                    <a:lnTo>
                      <a:pt x="301" y="3179"/>
                    </a:lnTo>
                    <a:lnTo>
                      <a:pt x="305" y="3185"/>
                    </a:lnTo>
                    <a:lnTo>
                      <a:pt x="308" y="3195"/>
                    </a:lnTo>
                    <a:lnTo>
                      <a:pt x="312" y="3210"/>
                    </a:lnTo>
                    <a:lnTo>
                      <a:pt x="316" y="3230"/>
                    </a:lnTo>
                    <a:lnTo>
                      <a:pt x="321" y="3256"/>
                    </a:lnTo>
                    <a:lnTo>
                      <a:pt x="326" y="3286"/>
                    </a:lnTo>
                    <a:lnTo>
                      <a:pt x="335" y="3364"/>
                    </a:lnTo>
                    <a:lnTo>
                      <a:pt x="346" y="3469"/>
                    </a:lnTo>
                    <a:lnTo>
                      <a:pt x="355" y="3536"/>
                    </a:lnTo>
                    <a:lnTo>
                      <a:pt x="363" y="3592"/>
                    </a:lnTo>
                    <a:lnTo>
                      <a:pt x="371" y="3637"/>
                    </a:lnTo>
                    <a:lnTo>
                      <a:pt x="379" y="3674"/>
                    </a:lnTo>
                    <a:lnTo>
                      <a:pt x="383" y="3689"/>
                    </a:lnTo>
                    <a:lnTo>
                      <a:pt x="387" y="3700"/>
                    </a:lnTo>
                    <a:lnTo>
                      <a:pt x="391" y="3711"/>
                    </a:lnTo>
                    <a:lnTo>
                      <a:pt x="395" y="3719"/>
                    </a:lnTo>
                    <a:lnTo>
                      <a:pt x="400" y="3726"/>
                    </a:lnTo>
                    <a:lnTo>
                      <a:pt x="405" y="3731"/>
                    </a:lnTo>
                    <a:lnTo>
                      <a:pt x="409" y="3733"/>
                    </a:lnTo>
                    <a:lnTo>
                      <a:pt x="414" y="3734"/>
                    </a:lnTo>
                    <a:lnTo>
                      <a:pt x="420" y="3734"/>
                    </a:lnTo>
                    <a:lnTo>
                      <a:pt x="425" y="3733"/>
                    </a:lnTo>
                    <a:lnTo>
                      <a:pt x="430" y="3731"/>
                    </a:lnTo>
                    <a:lnTo>
                      <a:pt x="435" y="3726"/>
                    </a:lnTo>
                    <a:lnTo>
                      <a:pt x="447" y="3715"/>
                    </a:lnTo>
                    <a:lnTo>
                      <a:pt x="460" y="3700"/>
                    </a:lnTo>
                    <a:lnTo>
                      <a:pt x="486" y="3664"/>
                    </a:lnTo>
                    <a:lnTo>
                      <a:pt x="518" y="3623"/>
                    </a:lnTo>
                    <a:lnTo>
                      <a:pt x="528" y="3628"/>
                    </a:lnTo>
                    <a:lnTo>
                      <a:pt x="538" y="3637"/>
                    </a:lnTo>
                    <a:lnTo>
                      <a:pt x="547" y="3649"/>
                    </a:lnTo>
                    <a:lnTo>
                      <a:pt x="555" y="3665"/>
                    </a:lnTo>
                    <a:lnTo>
                      <a:pt x="562" y="3683"/>
                    </a:lnTo>
                    <a:lnTo>
                      <a:pt x="569" y="3704"/>
                    </a:lnTo>
                    <a:lnTo>
                      <a:pt x="575" y="3727"/>
                    </a:lnTo>
                    <a:lnTo>
                      <a:pt x="581" y="3752"/>
                    </a:lnTo>
                    <a:lnTo>
                      <a:pt x="591" y="3806"/>
                    </a:lnTo>
                    <a:lnTo>
                      <a:pt x="599" y="3865"/>
                    </a:lnTo>
                    <a:lnTo>
                      <a:pt x="609" y="3925"/>
                    </a:lnTo>
                    <a:lnTo>
                      <a:pt x="617" y="3984"/>
                    </a:lnTo>
                    <a:lnTo>
                      <a:pt x="626" y="4040"/>
                    </a:lnTo>
                    <a:lnTo>
                      <a:pt x="636" y="4090"/>
                    </a:lnTo>
                    <a:lnTo>
                      <a:pt x="641" y="4114"/>
                    </a:lnTo>
                    <a:lnTo>
                      <a:pt x="648" y="4133"/>
                    </a:lnTo>
                    <a:lnTo>
                      <a:pt x="655" y="4151"/>
                    </a:lnTo>
                    <a:lnTo>
                      <a:pt x="662" y="4166"/>
                    </a:lnTo>
                    <a:lnTo>
                      <a:pt x="670" y="4178"/>
                    </a:lnTo>
                    <a:lnTo>
                      <a:pt x="680" y="4186"/>
                    </a:lnTo>
                    <a:lnTo>
                      <a:pt x="690" y="4189"/>
                    </a:lnTo>
                    <a:lnTo>
                      <a:pt x="701" y="4189"/>
                    </a:lnTo>
                    <a:lnTo>
                      <a:pt x="714" y="4186"/>
                    </a:lnTo>
                    <a:lnTo>
                      <a:pt x="726" y="4177"/>
                    </a:lnTo>
                    <a:lnTo>
                      <a:pt x="740" y="4163"/>
                    </a:lnTo>
                    <a:lnTo>
                      <a:pt x="756" y="4143"/>
                    </a:lnTo>
                    <a:lnTo>
                      <a:pt x="791" y="4095"/>
                    </a:lnTo>
                    <a:lnTo>
                      <a:pt x="819" y="4059"/>
                    </a:lnTo>
                    <a:lnTo>
                      <a:pt x="829" y="4044"/>
                    </a:lnTo>
                    <a:lnTo>
                      <a:pt x="839" y="4032"/>
                    </a:lnTo>
                    <a:lnTo>
                      <a:pt x="848" y="4023"/>
                    </a:lnTo>
                    <a:lnTo>
                      <a:pt x="855" y="4016"/>
                    </a:lnTo>
                    <a:lnTo>
                      <a:pt x="860" y="4012"/>
                    </a:lnTo>
                    <a:lnTo>
                      <a:pt x="866" y="4010"/>
                    </a:lnTo>
                    <a:lnTo>
                      <a:pt x="871" y="4010"/>
                    </a:lnTo>
                    <a:lnTo>
                      <a:pt x="874" y="4012"/>
                    </a:lnTo>
                    <a:lnTo>
                      <a:pt x="877" y="4017"/>
                    </a:lnTo>
                    <a:lnTo>
                      <a:pt x="880" y="4025"/>
                    </a:lnTo>
                    <a:lnTo>
                      <a:pt x="881" y="4033"/>
                    </a:lnTo>
                    <a:lnTo>
                      <a:pt x="884" y="4045"/>
                    </a:lnTo>
                    <a:lnTo>
                      <a:pt x="887" y="4074"/>
                    </a:lnTo>
                    <a:lnTo>
                      <a:pt x="892" y="4111"/>
                    </a:lnTo>
                    <a:lnTo>
                      <a:pt x="898" y="4156"/>
                    </a:lnTo>
                    <a:lnTo>
                      <a:pt x="906" y="4207"/>
                    </a:lnTo>
                    <a:lnTo>
                      <a:pt x="912" y="4236"/>
                    </a:lnTo>
                    <a:lnTo>
                      <a:pt x="918" y="4266"/>
                    </a:lnTo>
                    <a:lnTo>
                      <a:pt x="926" y="4298"/>
                    </a:lnTo>
                    <a:lnTo>
                      <a:pt x="934" y="4330"/>
                    </a:lnTo>
                    <a:lnTo>
                      <a:pt x="944" y="4365"/>
                    </a:lnTo>
                    <a:lnTo>
                      <a:pt x="956" y="4402"/>
                    </a:lnTo>
                    <a:lnTo>
                      <a:pt x="969" y="4440"/>
                    </a:lnTo>
                    <a:lnTo>
                      <a:pt x="984" y="4479"/>
                    </a:lnTo>
                    <a:lnTo>
                      <a:pt x="990" y="4492"/>
                    </a:lnTo>
                    <a:lnTo>
                      <a:pt x="994" y="4501"/>
                    </a:lnTo>
                    <a:lnTo>
                      <a:pt x="998" y="4507"/>
                    </a:lnTo>
                    <a:lnTo>
                      <a:pt x="1003" y="4511"/>
                    </a:lnTo>
                    <a:lnTo>
                      <a:pt x="1006" y="4511"/>
                    </a:lnTo>
                    <a:lnTo>
                      <a:pt x="1008" y="4510"/>
                    </a:lnTo>
                    <a:lnTo>
                      <a:pt x="1011" y="4506"/>
                    </a:lnTo>
                    <a:lnTo>
                      <a:pt x="1013" y="4501"/>
                    </a:lnTo>
                    <a:lnTo>
                      <a:pt x="1018" y="4489"/>
                    </a:lnTo>
                    <a:lnTo>
                      <a:pt x="1021" y="4473"/>
                    </a:lnTo>
                    <a:lnTo>
                      <a:pt x="1024" y="4461"/>
                    </a:lnTo>
                    <a:lnTo>
                      <a:pt x="1027" y="4450"/>
                    </a:lnTo>
                    <a:lnTo>
                      <a:pt x="1029" y="4448"/>
                    </a:lnTo>
                    <a:lnTo>
                      <a:pt x="1031" y="4447"/>
                    </a:lnTo>
                    <a:lnTo>
                      <a:pt x="1033" y="4449"/>
                    </a:lnTo>
                    <a:lnTo>
                      <a:pt x="1035" y="4453"/>
                    </a:lnTo>
                    <a:lnTo>
                      <a:pt x="1041" y="4471"/>
                    </a:lnTo>
                    <a:lnTo>
                      <a:pt x="1049" y="4504"/>
                    </a:lnTo>
                    <a:lnTo>
                      <a:pt x="1059" y="4554"/>
                    </a:lnTo>
                    <a:lnTo>
                      <a:pt x="1071" y="4624"/>
                    </a:lnTo>
                    <a:lnTo>
                      <a:pt x="1087" y="4718"/>
                    </a:lnTo>
                    <a:lnTo>
                      <a:pt x="1104" y="4837"/>
                    </a:lnTo>
                    <a:lnTo>
                      <a:pt x="1116" y="4904"/>
                    </a:lnTo>
                    <a:lnTo>
                      <a:pt x="1126" y="4961"/>
                    </a:lnTo>
                    <a:lnTo>
                      <a:pt x="1137" y="5007"/>
                    </a:lnTo>
                    <a:lnTo>
                      <a:pt x="1147" y="5043"/>
                    </a:lnTo>
                    <a:lnTo>
                      <a:pt x="1158" y="5071"/>
                    </a:lnTo>
                    <a:lnTo>
                      <a:pt x="1167" y="5089"/>
                    </a:lnTo>
                    <a:lnTo>
                      <a:pt x="1177" y="5101"/>
                    </a:lnTo>
                    <a:lnTo>
                      <a:pt x="1187" y="5106"/>
                    </a:lnTo>
                    <a:lnTo>
                      <a:pt x="1196" y="5103"/>
                    </a:lnTo>
                    <a:lnTo>
                      <a:pt x="1205" y="5096"/>
                    </a:lnTo>
                    <a:lnTo>
                      <a:pt x="1215" y="5085"/>
                    </a:lnTo>
                    <a:lnTo>
                      <a:pt x="1224" y="5068"/>
                    </a:lnTo>
                    <a:lnTo>
                      <a:pt x="1233" y="5049"/>
                    </a:lnTo>
                    <a:lnTo>
                      <a:pt x="1243" y="5027"/>
                    </a:lnTo>
                    <a:lnTo>
                      <a:pt x="1251" y="5002"/>
                    </a:lnTo>
                    <a:lnTo>
                      <a:pt x="1260" y="4976"/>
                    </a:lnTo>
                    <a:lnTo>
                      <a:pt x="1277" y="4925"/>
                    </a:lnTo>
                    <a:lnTo>
                      <a:pt x="1294" y="4876"/>
                    </a:lnTo>
                    <a:lnTo>
                      <a:pt x="1302" y="4855"/>
                    </a:lnTo>
                    <a:lnTo>
                      <a:pt x="1310" y="4837"/>
                    </a:lnTo>
                    <a:lnTo>
                      <a:pt x="1319" y="4823"/>
                    </a:lnTo>
                    <a:lnTo>
                      <a:pt x="1327" y="4812"/>
                    </a:lnTo>
                    <a:lnTo>
                      <a:pt x="1335" y="4806"/>
                    </a:lnTo>
                    <a:lnTo>
                      <a:pt x="1343" y="4808"/>
                    </a:lnTo>
                    <a:lnTo>
                      <a:pt x="1351" y="4815"/>
                    </a:lnTo>
                    <a:lnTo>
                      <a:pt x="1359" y="4829"/>
                    </a:lnTo>
                    <a:lnTo>
                      <a:pt x="1366" y="4851"/>
                    </a:lnTo>
                    <a:lnTo>
                      <a:pt x="1374" y="4881"/>
                    </a:lnTo>
                    <a:lnTo>
                      <a:pt x="1383" y="4921"/>
                    </a:lnTo>
                    <a:lnTo>
                      <a:pt x="1391" y="4971"/>
                    </a:lnTo>
                    <a:lnTo>
                      <a:pt x="1400" y="5030"/>
                    </a:lnTo>
                    <a:lnTo>
                      <a:pt x="1409" y="5084"/>
                    </a:lnTo>
                    <a:lnTo>
                      <a:pt x="1419" y="5130"/>
                    </a:lnTo>
                    <a:lnTo>
                      <a:pt x="1429" y="5170"/>
                    </a:lnTo>
                    <a:lnTo>
                      <a:pt x="1439" y="5205"/>
                    </a:lnTo>
                    <a:lnTo>
                      <a:pt x="1448" y="5234"/>
                    </a:lnTo>
                    <a:lnTo>
                      <a:pt x="1458" y="5257"/>
                    </a:lnTo>
                    <a:lnTo>
                      <a:pt x="1468" y="5277"/>
                    </a:lnTo>
                    <a:lnTo>
                      <a:pt x="1478" y="5291"/>
                    </a:lnTo>
                    <a:lnTo>
                      <a:pt x="1488" y="5303"/>
                    </a:lnTo>
                    <a:lnTo>
                      <a:pt x="1498" y="5310"/>
                    </a:lnTo>
                    <a:lnTo>
                      <a:pt x="1507" y="5313"/>
                    </a:lnTo>
                    <a:lnTo>
                      <a:pt x="1518" y="5314"/>
                    </a:lnTo>
                    <a:lnTo>
                      <a:pt x="1527" y="5312"/>
                    </a:lnTo>
                    <a:lnTo>
                      <a:pt x="1536" y="5308"/>
                    </a:lnTo>
                    <a:lnTo>
                      <a:pt x="1546" y="5303"/>
                    </a:lnTo>
                    <a:lnTo>
                      <a:pt x="1555" y="5294"/>
                    </a:lnTo>
                    <a:lnTo>
                      <a:pt x="1564" y="5286"/>
                    </a:lnTo>
                    <a:lnTo>
                      <a:pt x="1573" y="5276"/>
                    </a:lnTo>
                    <a:lnTo>
                      <a:pt x="1582" y="5266"/>
                    </a:lnTo>
                    <a:lnTo>
                      <a:pt x="1598" y="5245"/>
                    </a:lnTo>
                    <a:lnTo>
                      <a:pt x="1613" y="5227"/>
                    </a:lnTo>
                    <a:lnTo>
                      <a:pt x="1620" y="5220"/>
                    </a:lnTo>
                    <a:lnTo>
                      <a:pt x="1627" y="5214"/>
                    </a:lnTo>
                    <a:lnTo>
                      <a:pt x="1634" y="5211"/>
                    </a:lnTo>
                    <a:lnTo>
                      <a:pt x="1640" y="5208"/>
                    </a:lnTo>
                    <a:lnTo>
                      <a:pt x="1646" y="5209"/>
                    </a:lnTo>
                    <a:lnTo>
                      <a:pt x="1651" y="5213"/>
                    </a:lnTo>
                    <a:lnTo>
                      <a:pt x="1657" y="5221"/>
                    </a:lnTo>
                    <a:lnTo>
                      <a:pt x="1660" y="5231"/>
                    </a:lnTo>
                    <a:lnTo>
                      <a:pt x="1666" y="5247"/>
                    </a:lnTo>
                    <a:lnTo>
                      <a:pt x="1677" y="5273"/>
                    </a:lnTo>
                    <a:lnTo>
                      <a:pt x="1693" y="5308"/>
                    </a:lnTo>
                    <a:lnTo>
                      <a:pt x="1712" y="5350"/>
                    </a:lnTo>
                    <a:lnTo>
                      <a:pt x="1735" y="5396"/>
                    </a:lnTo>
                    <a:lnTo>
                      <a:pt x="1759" y="5445"/>
                    </a:lnTo>
                    <a:lnTo>
                      <a:pt x="1786" y="5493"/>
                    </a:lnTo>
                    <a:lnTo>
                      <a:pt x="1814" y="5541"/>
                    </a:lnTo>
                    <a:lnTo>
                      <a:pt x="1828" y="5565"/>
                    </a:lnTo>
                    <a:lnTo>
                      <a:pt x="1842" y="5585"/>
                    </a:lnTo>
                    <a:lnTo>
                      <a:pt x="1855" y="5605"/>
                    </a:lnTo>
                    <a:lnTo>
                      <a:pt x="1869" y="5624"/>
                    </a:lnTo>
                    <a:lnTo>
                      <a:pt x="1881" y="5640"/>
                    </a:lnTo>
                    <a:lnTo>
                      <a:pt x="1894" y="5654"/>
                    </a:lnTo>
                    <a:lnTo>
                      <a:pt x="1907" y="5666"/>
                    </a:lnTo>
                    <a:lnTo>
                      <a:pt x="1919" y="5674"/>
                    </a:lnTo>
                    <a:lnTo>
                      <a:pt x="1930" y="5680"/>
                    </a:lnTo>
                    <a:lnTo>
                      <a:pt x="1940" y="5683"/>
                    </a:lnTo>
                    <a:lnTo>
                      <a:pt x="1950" y="5682"/>
                    </a:lnTo>
                    <a:lnTo>
                      <a:pt x="1958" y="5677"/>
                    </a:lnTo>
                    <a:lnTo>
                      <a:pt x="1967" y="5669"/>
                    </a:lnTo>
                    <a:lnTo>
                      <a:pt x="1972" y="5656"/>
                    </a:lnTo>
                    <a:lnTo>
                      <a:pt x="1978" y="5639"/>
                    </a:lnTo>
                    <a:lnTo>
                      <a:pt x="1982" y="5617"/>
                    </a:lnTo>
                    <a:lnTo>
                      <a:pt x="1985" y="5605"/>
                    </a:lnTo>
                    <a:lnTo>
                      <a:pt x="1990" y="5598"/>
                    </a:lnTo>
                    <a:lnTo>
                      <a:pt x="1997" y="5597"/>
                    </a:lnTo>
                    <a:lnTo>
                      <a:pt x="2005" y="5601"/>
                    </a:lnTo>
                    <a:lnTo>
                      <a:pt x="2015" y="5609"/>
                    </a:lnTo>
                    <a:lnTo>
                      <a:pt x="2027" y="5620"/>
                    </a:lnTo>
                    <a:lnTo>
                      <a:pt x="2039" y="5637"/>
                    </a:lnTo>
                    <a:lnTo>
                      <a:pt x="2053" y="5655"/>
                    </a:lnTo>
                    <a:lnTo>
                      <a:pt x="2084" y="5702"/>
                    </a:lnTo>
                    <a:lnTo>
                      <a:pt x="2118" y="5755"/>
                    </a:lnTo>
                    <a:lnTo>
                      <a:pt x="2155" y="5816"/>
                    </a:lnTo>
                    <a:lnTo>
                      <a:pt x="2194" y="5878"/>
                    </a:lnTo>
                    <a:lnTo>
                      <a:pt x="2232" y="5938"/>
                    </a:lnTo>
                    <a:lnTo>
                      <a:pt x="2272" y="5995"/>
                    </a:lnTo>
                    <a:lnTo>
                      <a:pt x="2291" y="6021"/>
                    </a:lnTo>
                    <a:lnTo>
                      <a:pt x="2309" y="6045"/>
                    </a:lnTo>
                    <a:lnTo>
                      <a:pt x="2327" y="6066"/>
                    </a:lnTo>
                    <a:lnTo>
                      <a:pt x="2344" y="6084"/>
                    </a:lnTo>
                    <a:lnTo>
                      <a:pt x="2360" y="6099"/>
                    </a:lnTo>
                    <a:lnTo>
                      <a:pt x="2377" y="6111"/>
                    </a:lnTo>
                    <a:lnTo>
                      <a:pt x="2391" y="6118"/>
                    </a:lnTo>
                    <a:lnTo>
                      <a:pt x="2405" y="6120"/>
                    </a:lnTo>
                    <a:lnTo>
                      <a:pt x="2418" y="6116"/>
                    </a:lnTo>
                    <a:lnTo>
                      <a:pt x="2428" y="6109"/>
                    </a:lnTo>
                    <a:lnTo>
                      <a:pt x="2437" y="6095"/>
                    </a:lnTo>
                    <a:lnTo>
                      <a:pt x="2446" y="6076"/>
                    </a:lnTo>
                    <a:lnTo>
                      <a:pt x="2449" y="6077"/>
                    </a:lnTo>
                    <a:lnTo>
                      <a:pt x="2455" y="6079"/>
                    </a:lnTo>
                    <a:lnTo>
                      <a:pt x="2461" y="6083"/>
                    </a:lnTo>
                    <a:lnTo>
                      <a:pt x="2469" y="6090"/>
                    </a:lnTo>
                    <a:lnTo>
                      <a:pt x="2489" y="6106"/>
                    </a:lnTo>
                    <a:lnTo>
                      <a:pt x="2512" y="6127"/>
                    </a:lnTo>
                    <a:lnTo>
                      <a:pt x="2568" y="6182"/>
                    </a:lnTo>
                    <a:lnTo>
                      <a:pt x="2631" y="6247"/>
                    </a:lnTo>
                    <a:lnTo>
                      <a:pt x="2695" y="6313"/>
                    </a:lnTo>
                    <a:lnTo>
                      <a:pt x="2752" y="6375"/>
                    </a:lnTo>
                    <a:lnTo>
                      <a:pt x="2796" y="6425"/>
                    </a:lnTo>
                    <a:lnTo>
                      <a:pt x="2821" y="6453"/>
                    </a:lnTo>
                    <a:lnTo>
                      <a:pt x="2805" y="6414"/>
                    </a:lnTo>
                    <a:lnTo>
                      <a:pt x="2789" y="6369"/>
                    </a:lnTo>
                    <a:lnTo>
                      <a:pt x="2774" y="6320"/>
                    </a:lnTo>
                    <a:lnTo>
                      <a:pt x="2760" y="6269"/>
                    </a:lnTo>
                    <a:lnTo>
                      <a:pt x="2754" y="6243"/>
                    </a:lnTo>
                    <a:lnTo>
                      <a:pt x="2749" y="6219"/>
                    </a:lnTo>
                    <a:lnTo>
                      <a:pt x="2745" y="6194"/>
                    </a:lnTo>
                    <a:lnTo>
                      <a:pt x="2742" y="6171"/>
                    </a:lnTo>
                    <a:lnTo>
                      <a:pt x="2739" y="6149"/>
                    </a:lnTo>
                    <a:lnTo>
                      <a:pt x="2737" y="6128"/>
                    </a:lnTo>
                    <a:lnTo>
                      <a:pt x="2737" y="6109"/>
                    </a:lnTo>
                    <a:lnTo>
                      <a:pt x="2738" y="6092"/>
                    </a:lnTo>
                    <a:lnTo>
                      <a:pt x="2740" y="6078"/>
                    </a:lnTo>
                    <a:lnTo>
                      <a:pt x="2745" y="6065"/>
                    </a:lnTo>
                    <a:lnTo>
                      <a:pt x="2751" y="6056"/>
                    </a:lnTo>
                    <a:lnTo>
                      <a:pt x="2758" y="6050"/>
                    </a:lnTo>
                    <a:lnTo>
                      <a:pt x="2766" y="6047"/>
                    </a:lnTo>
                    <a:lnTo>
                      <a:pt x="2778" y="6048"/>
                    </a:lnTo>
                    <a:lnTo>
                      <a:pt x="2791" y="6052"/>
                    </a:lnTo>
                    <a:lnTo>
                      <a:pt x="2806" y="6062"/>
                    </a:lnTo>
                    <a:lnTo>
                      <a:pt x="2822" y="6074"/>
                    </a:lnTo>
                    <a:lnTo>
                      <a:pt x="2842" y="6093"/>
                    </a:lnTo>
                    <a:lnTo>
                      <a:pt x="2863" y="6115"/>
                    </a:lnTo>
                    <a:lnTo>
                      <a:pt x="2887" y="6144"/>
                    </a:lnTo>
                    <a:lnTo>
                      <a:pt x="2914" y="6178"/>
                    </a:lnTo>
                    <a:lnTo>
                      <a:pt x="2943" y="6218"/>
                    </a:lnTo>
                    <a:lnTo>
                      <a:pt x="2976" y="6263"/>
                    </a:lnTo>
                    <a:lnTo>
                      <a:pt x="3011" y="6316"/>
                    </a:lnTo>
                    <a:lnTo>
                      <a:pt x="3015" y="6323"/>
                    </a:lnTo>
                    <a:lnTo>
                      <a:pt x="3021" y="6329"/>
                    </a:lnTo>
                    <a:lnTo>
                      <a:pt x="3029" y="6338"/>
                    </a:lnTo>
                    <a:lnTo>
                      <a:pt x="3038" y="6345"/>
                    </a:lnTo>
                    <a:lnTo>
                      <a:pt x="3057" y="6362"/>
                    </a:lnTo>
                    <a:lnTo>
                      <a:pt x="3081" y="6378"/>
                    </a:lnTo>
                    <a:lnTo>
                      <a:pt x="3105" y="6396"/>
                    </a:lnTo>
                    <a:lnTo>
                      <a:pt x="3131" y="6412"/>
                    </a:lnTo>
                    <a:lnTo>
                      <a:pt x="3157" y="6427"/>
                    </a:lnTo>
                    <a:lnTo>
                      <a:pt x="3181" y="6441"/>
                    </a:lnTo>
                    <a:lnTo>
                      <a:pt x="3204" y="6452"/>
                    </a:lnTo>
                    <a:lnTo>
                      <a:pt x="3224" y="6461"/>
                    </a:lnTo>
                    <a:lnTo>
                      <a:pt x="3240" y="6467"/>
                    </a:lnTo>
                    <a:lnTo>
                      <a:pt x="3252" y="6469"/>
                    </a:lnTo>
                    <a:lnTo>
                      <a:pt x="3257" y="6469"/>
                    </a:lnTo>
                    <a:lnTo>
                      <a:pt x="3259" y="6467"/>
                    </a:lnTo>
                    <a:lnTo>
                      <a:pt x="3260" y="6465"/>
                    </a:lnTo>
                    <a:lnTo>
                      <a:pt x="3259" y="6461"/>
                    </a:lnTo>
                    <a:lnTo>
                      <a:pt x="3257" y="6455"/>
                    </a:lnTo>
                    <a:lnTo>
                      <a:pt x="3252" y="6449"/>
                    </a:lnTo>
                    <a:lnTo>
                      <a:pt x="3245" y="6441"/>
                    </a:lnTo>
                    <a:lnTo>
                      <a:pt x="3236" y="6432"/>
                    </a:lnTo>
                    <a:lnTo>
                      <a:pt x="3261" y="6461"/>
                    </a:lnTo>
                    <a:lnTo>
                      <a:pt x="3293" y="6502"/>
                    </a:lnTo>
                    <a:lnTo>
                      <a:pt x="3331" y="6551"/>
                    </a:lnTo>
                    <a:lnTo>
                      <a:pt x="3374" y="6604"/>
                    </a:lnTo>
                    <a:lnTo>
                      <a:pt x="3420" y="6663"/>
                    </a:lnTo>
                    <a:lnTo>
                      <a:pt x="3468" y="6722"/>
                    </a:lnTo>
                    <a:lnTo>
                      <a:pt x="3515" y="6779"/>
                    </a:lnTo>
                    <a:lnTo>
                      <a:pt x="3563" y="6833"/>
                    </a:lnTo>
                    <a:lnTo>
                      <a:pt x="3587" y="6857"/>
                    </a:lnTo>
                    <a:lnTo>
                      <a:pt x="3608" y="6879"/>
                    </a:lnTo>
                    <a:lnTo>
                      <a:pt x="3630" y="6899"/>
                    </a:lnTo>
                    <a:lnTo>
                      <a:pt x="3650" y="6916"/>
                    </a:lnTo>
                    <a:lnTo>
                      <a:pt x="3668" y="6931"/>
                    </a:lnTo>
                    <a:lnTo>
                      <a:pt x="3686" y="6943"/>
                    </a:lnTo>
                    <a:lnTo>
                      <a:pt x="3701" y="6950"/>
                    </a:lnTo>
                    <a:lnTo>
                      <a:pt x="3715" y="6955"/>
                    </a:lnTo>
                    <a:lnTo>
                      <a:pt x="3726" y="6955"/>
                    </a:lnTo>
                    <a:lnTo>
                      <a:pt x="3736" y="6950"/>
                    </a:lnTo>
                    <a:lnTo>
                      <a:pt x="3743" y="6941"/>
                    </a:lnTo>
                    <a:lnTo>
                      <a:pt x="3749" y="6927"/>
                    </a:lnTo>
                    <a:lnTo>
                      <a:pt x="3750" y="6907"/>
                    </a:lnTo>
                    <a:lnTo>
                      <a:pt x="3750" y="6881"/>
                    </a:lnTo>
                    <a:lnTo>
                      <a:pt x="3746" y="6850"/>
                    </a:lnTo>
                    <a:lnTo>
                      <a:pt x="3739" y="6812"/>
                    </a:lnTo>
                    <a:lnTo>
                      <a:pt x="3725" y="6743"/>
                    </a:lnTo>
                    <a:lnTo>
                      <a:pt x="3715" y="6687"/>
                    </a:lnTo>
                    <a:lnTo>
                      <a:pt x="3709" y="6640"/>
                    </a:lnTo>
                    <a:lnTo>
                      <a:pt x="3705" y="6604"/>
                    </a:lnTo>
                    <a:lnTo>
                      <a:pt x="3705" y="6578"/>
                    </a:lnTo>
                    <a:lnTo>
                      <a:pt x="3709" y="6560"/>
                    </a:lnTo>
                    <a:lnTo>
                      <a:pt x="3714" y="6551"/>
                    </a:lnTo>
                    <a:lnTo>
                      <a:pt x="3722" y="6548"/>
                    </a:lnTo>
                    <a:lnTo>
                      <a:pt x="3732" y="6553"/>
                    </a:lnTo>
                    <a:lnTo>
                      <a:pt x="3744" y="6564"/>
                    </a:lnTo>
                    <a:lnTo>
                      <a:pt x="3758" y="6580"/>
                    </a:lnTo>
                    <a:lnTo>
                      <a:pt x="3773" y="6600"/>
                    </a:lnTo>
                    <a:lnTo>
                      <a:pt x="3808" y="6651"/>
                    </a:lnTo>
                    <a:lnTo>
                      <a:pt x="3846" y="6711"/>
                    </a:lnTo>
                    <a:lnTo>
                      <a:pt x="3887" y="6777"/>
                    </a:lnTo>
                    <a:lnTo>
                      <a:pt x="3928" y="6839"/>
                    </a:lnTo>
                    <a:lnTo>
                      <a:pt x="3948" y="6869"/>
                    </a:lnTo>
                    <a:lnTo>
                      <a:pt x="3967" y="6895"/>
                    </a:lnTo>
                    <a:lnTo>
                      <a:pt x="3985" y="6919"/>
                    </a:lnTo>
                    <a:lnTo>
                      <a:pt x="4003" y="6937"/>
                    </a:lnTo>
                    <a:lnTo>
                      <a:pt x="4019" y="6952"/>
                    </a:lnTo>
                    <a:lnTo>
                      <a:pt x="4034" y="6962"/>
                    </a:lnTo>
                    <a:lnTo>
                      <a:pt x="4047" y="6964"/>
                    </a:lnTo>
                    <a:lnTo>
                      <a:pt x="4059" y="6961"/>
                    </a:lnTo>
                    <a:lnTo>
                      <a:pt x="4067" y="6949"/>
                    </a:lnTo>
                    <a:lnTo>
                      <a:pt x="4074" y="6929"/>
                    </a:lnTo>
                    <a:lnTo>
                      <a:pt x="4078" y="6900"/>
                    </a:lnTo>
                    <a:lnTo>
                      <a:pt x="4080" y="6862"/>
                    </a:lnTo>
                    <a:lnTo>
                      <a:pt x="4081" y="6860"/>
                    </a:lnTo>
                    <a:lnTo>
                      <a:pt x="4083" y="6860"/>
                    </a:lnTo>
                    <a:lnTo>
                      <a:pt x="4087" y="6863"/>
                    </a:lnTo>
                    <a:lnTo>
                      <a:pt x="4092" y="6866"/>
                    </a:lnTo>
                    <a:lnTo>
                      <a:pt x="4106" y="6879"/>
                    </a:lnTo>
                    <a:lnTo>
                      <a:pt x="4125" y="6897"/>
                    </a:lnTo>
                    <a:lnTo>
                      <a:pt x="4173" y="6947"/>
                    </a:lnTo>
                    <a:lnTo>
                      <a:pt x="4229" y="7008"/>
                    </a:lnTo>
                    <a:lnTo>
                      <a:pt x="4289" y="7075"/>
                    </a:lnTo>
                    <a:lnTo>
                      <a:pt x="4348" y="7140"/>
                    </a:lnTo>
                    <a:lnTo>
                      <a:pt x="4398" y="7195"/>
                    </a:lnTo>
                    <a:lnTo>
                      <a:pt x="4434" y="7233"/>
                    </a:lnTo>
                    <a:lnTo>
                      <a:pt x="4488" y="7287"/>
                    </a:lnTo>
                    <a:lnTo>
                      <a:pt x="4534" y="7330"/>
                    </a:lnTo>
                    <a:lnTo>
                      <a:pt x="4574" y="7365"/>
                    </a:lnTo>
                    <a:lnTo>
                      <a:pt x="4608" y="7390"/>
                    </a:lnTo>
                    <a:lnTo>
                      <a:pt x="4636" y="7409"/>
                    </a:lnTo>
                    <a:lnTo>
                      <a:pt x="4659" y="7421"/>
                    </a:lnTo>
                    <a:lnTo>
                      <a:pt x="4676" y="7425"/>
                    </a:lnTo>
                    <a:lnTo>
                      <a:pt x="4690" y="7425"/>
                    </a:lnTo>
                    <a:lnTo>
                      <a:pt x="4700" y="7421"/>
                    </a:lnTo>
                    <a:lnTo>
                      <a:pt x="4707" y="7410"/>
                    </a:lnTo>
                    <a:lnTo>
                      <a:pt x="4711" y="7397"/>
                    </a:lnTo>
                    <a:lnTo>
                      <a:pt x="4712" y="7381"/>
                    </a:lnTo>
                    <a:lnTo>
                      <a:pt x="4712" y="7362"/>
                    </a:lnTo>
                    <a:lnTo>
                      <a:pt x="4711" y="7343"/>
                    </a:lnTo>
                    <a:lnTo>
                      <a:pt x="4709" y="7322"/>
                    </a:lnTo>
                    <a:lnTo>
                      <a:pt x="4705" y="7299"/>
                    </a:lnTo>
                    <a:lnTo>
                      <a:pt x="4703" y="7278"/>
                    </a:lnTo>
                    <a:lnTo>
                      <a:pt x="4702" y="7259"/>
                    </a:lnTo>
                    <a:lnTo>
                      <a:pt x="4701" y="7240"/>
                    </a:lnTo>
                    <a:lnTo>
                      <a:pt x="4702" y="7225"/>
                    </a:lnTo>
                    <a:lnTo>
                      <a:pt x="4704" y="7212"/>
                    </a:lnTo>
                    <a:lnTo>
                      <a:pt x="4710" y="7203"/>
                    </a:lnTo>
                    <a:lnTo>
                      <a:pt x="4718" y="7198"/>
                    </a:lnTo>
                    <a:lnTo>
                      <a:pt x="4731" y="7198"/>
                    </a:lnTo>
                    <a:lnTo>
                      <a:pt x="4747" y="7204"/>
                    </a:lnTo>
                    <a:lnTo>
                      <a:pt x="4767" y="7217"/>
                    </a:lnTo>
                    <a:lnTo>
                      <a:pt x="4793" y="7237"/>
                    </a:lnTo>
                    <a:lnTo>
                      <a:pt x="4824" y="7263"/>
                    </a:lnTo>
                    <a:lnTo>
                      <a:pt x="4862" y="7299"/>
                    </a:lnTo>
                    <a:lnTo>
                      <a:pt x="4905" y="7344"/>
                    </a:lnTo>
                    <a:lnTo>
                      <a:pt x="4956" y="7397"/>
                    </a:lnTo>
                    <a:lnTo>
                      <a:pt x="5014" y="7462"/>
                    </a:lnTo>
                    <a:lnTo>
                      <a:pt x="5031" y="7482"/>
                    </a:lnTo>
                    <a:lnTo>
                      <a:pt x="5046" y="7504"/>
                    </a:lnTo>
                    <a:lnTo>
                      <a:pt x="5060" y="7528"/>
                    </a:lnTo>
                    <a:lnTo>
                      <a:pt x="5071" y="7551"/>
                    </a:lnTo>
                    <a:lnTo>
                      <a:pt x="5083" y="7577"/>
                    </a:lnTo>
                    <a:lnTo>
                      <a:pt x="5095" y="7601"/>
                    </a:lnTo>
                    <a:lnTo>
                      <a:pt x="5104" y="7627"/>
                    </a:lnTo>
                    <a:lnTo>
                      <a:pt x="5113" y="7652"/>
                    </a:lnTo>
                    <a:lnTo>
                      <a:pt x="5129" y="7702"/>
                    </a:lnTo>
                    <a:lnTo>
                      <a:pt x="5143" y="7749"/>
                    </a:lnTo>
                    <a:lnTo>
                      <a:pt x="5155" y="7788"/>
                    </a:lnTo>
                    <a:lnTo>
                      <a:pt x="5168" y="7821"/>
                    </a:lnTo>
                    <a:lnTo>
                      <a:pt x="5174" y="7834"/>
                    </a:lnTo>
                    <a:lnTo>
                      <a:pt x="5181" y="7844"/>
                    </a:lnTo>
                    <a:lnTo>
                      <a:pt x="5187" y="7851"/>
                    </a:lnTo>
                    <a:lnTo>
                      <a:pt x="5194" y="7855"/>
                    </a:lnTo>
                    <a:lnTo>
                      <a:pt x="5202" y="7855"/>
                    </a:lnTo>
                    <a:lnTo>
                      <a:pt x="5209" y="7850"/>
                    </a:lnTo>
                    <a:lnTo>
                      <a:pt x="5218" y="7842"/>
                    </a:lnTo>
                    <a:lnTo>
                      <a:pt x="5226" y="7830"/>
                    </a:lnTo>
                    <a:lnTo>
                      <a:pt x="5237" y="7813"/>
                    </a:lnTo>
                    <a:lnTo>
                      <a:pt x="5247" y="7791"/>
                    </a:lnTo>
                    <a:lnTo>
                      <a:pt x="5260" y="7764"/>
                    </a:lnTo>
                    <a:lnTo>
                      <a:pt x="5273" y="7731"/>
                    </a:lnTo>
                    <a:lnTo>
                      <a:pt x="5287" y="7693"/>
                    </a:lnTo>
                    <a:lnTo>
                      <a:pt x="5302" y="7649"/>
                    </a:lnTo>
                    <a:lnTo>
                      <a:pt x="5319" y="7597"/>
                    </a:lnTo>
                    <a:lnTo>
                      <a:pt x="5337" y="7540"/>
                    </a:lnTo>
                    <a:lnTo>
                      <a:pt x="5345" y="7516"/>
                    </a:lnTo>
                    <a:lnTo>
                      <a:pt x="5351" y="7497"/>
                    </a:lnTo>
                    <a:lnTo>
                      <a:pt x="5358" y="7485"/>
                    </a:lnTo>
                    <a:lnTo>
                      <a:pt x="5363" y="7478"/>
                    </a:lnTo>
                    <a:lnTo>
                      <a:pt x="5365" y="7475"/>
                    </a:lnTo>
                    <a:lnTo>
                      <a:pt x="5367" y="7475"/>
                    </a:lnTo>
                    <a:lnTo>
                      <a:pt x="5370" y="7475"/>
                    </a:lnTo>
                    <a:lnTo>
                      <a:pt x="5371" y="7478"/>
                    </a:lnTo>
                    <a:lnTo>
                      <a:pt x="5374" y="7485"/>
                    </a:lnTo>
                    <a:lnTo>
                      <a:pt x="5378" y="7496"/>
                    </a:lnTo>
                    <a:lnTo>
                      <a:pt x="5384" y="7532"/>
                    </a:lnTo>
                    <a:lnTo>
                      <a:pt x="5390" y="7582"/>
                    </a:lnTo>
                    <a:lnTo>
                      <a:pt x="5397" y="7646"/>
                    </a:lnTo>
                    <a:lnTo>
                      <a:pt x="5406" y="7721"/>
                    </a:lnTo>
                    <a:lnTo>
                      <a:pt x="5413" y="7787"/>
                    </a:lnTo>
                    <a:lnTo>
                      <a:pt x="5418" y="7843"/>
                    </a:lnTo>
                    <a:lnTo>
                      <a:pt x="5420" y="7890"/>
                    </a:lnTo>
                    <a:lnTo>
                      <a:pt x="5422" y="7927"/>
                    </a:lnTo>
                    <a:lnTo>
                      <a:pt x="5423" y="7941"/>
                    </a:lnTo>
                    <a:lnTo>
                      <a:pt x="5425" y="7954"/>
                    </a:lnTo>
                    <a:lnTo>
                      <a:pt x="5426" y="7963"/>
                    </a:lnTo>
                    <a:lnTo>
                      <a:pt x="5428" y="7969"/>
                    </a:lnTo>
                    <a:lnTo>
                      <a:pt x="5432" y="7974"/>
                    </a:lnTo>
                    <a:lnTo>
                      <a:pt x="5435" y="7975"/>
                    </a:lnTo>
                    <a:lnTo>
                      <a:pt x="5440" y="7972"/>
                    </a:lnTo>
                    <a:lnTo>
                      <a:pt x="5446" y="7968"/>
                    </a:lnTo>
                    <a:lnTo>
                      <a:pt x="5453" y="7961"/>
                    </a:lnTo>
                    <a:lnTo>
                      <a:pt x="5462" y="7950"/>
                    </a:lnTo>
                    <a:lnTo>
                      <a:pt x="5471" y="7937"/>
                    </a:lnTo>
                    <a:lnTo>
                      <a:pt x="5483" y="7921"/>
                    </a:lnTo>
                    <a:lnTo>
                      <a:pt x="5512" y="7880"/>
                    </a:lnTo>
                    <a:lnTo>
                      <a:pt x="5549" y="7827"/>
                    </a:lnTo>
                    <a:lnTo>
                      <a:pt x="5597" y="7761"/>
                    </a:lnTo>
                    <a:lnTo>
                      <a:pt x="5654" y="7682"/>
                    </a:lnTo>
                    <a:lnTo>
                      <a:pt x="5724" y="7591"/>
                    </a:lnTo>
                    <a:lnTo>
                      <a:pt x="5807" y="7485"/>
                    </a:lnTo>
                    <a:lnTo>
                      <a:pt x="5852" y="7426"/>
                    </a:lnTo>
                    <a:lnTo>
                      <a:pt x="5893" y="7373"/>
                    </a:lnTo>
                    <a:lnTo>
                      <a:pt x="5928" y="7325"/>
                    </a:lnTo>
                    <a:lnTo>
                      <a:pt x="5958" y="7281"/>
                    </a:lnTo>
                    <a:lnTo>
                      <a:pt x="5984" y="7239"/>
                    </a:lnTo>
                    <a:lnTo>
                      <a:pt x="6007" y="7200"/>
                    </a:lnTo>
                    <a:lnTo>
                      <a:pt x="6027" y="7164"/>
                    </a:lnTo>
                    <a:lnTo>
                      <a:pt x="6046" y="7127"/>
                    </a:lnTo>
                    <a:lnTo>
                      <a:pt x="6062" y="7091"/>
                    </a:lnTo>
                    <a:lnTo>
                      <a:pt x="6078" y="7054"/>
                    </a:lnTo>
                    <a:lnTo>
                      <a:pt x="6094" y="7015"/>
                    </a:lnTo>
                    <a:lnTo>
                      <a:pt x="6110" y="6973"/>
                    </a:lnTo>
                    <a:lnTo>
                      <a:pt x="6146" y="6879"/>
                    </a:lnTo>
                    <a:lnTo>
                      <a:pt x="6193" y="6765"/>
                    </a:lnTo>
                    <a:lnTo>
                      <a:pt x="6200" y="6767"/>
                    </a:lnTo>
                    <a:lnTo>
                      <a:pt x="6208" y="6772"/>
                    </a:lnTo>
                    <a:lnTo>
                      <a:pt x="6215" y="6779"/>
                    </a:lnTo>
                    <a:lnTo>
                      <a:pt x="6222" y="6788"/>
                    </a:lnTo>
                    <a:lnTo>
                      <a:pt x="6228" y="6800"/>
                    </a:lnTo>
                    <a:lnTo>
                      <a:pt x="6235" y="6813"/>
                    </a:lnTo>
                    <a:lnTo>
                      <a:pt x="6240" y="6828"/>
                    </a:lnTo>
                    <a:lnTo>
                      <a:pt x="6246" y="6843"/>
                    </a:lnTo>
                    <a:lnTo>
                      <a:pt x="6258" y="6878"/>
                    </a:lnTo>
                    <a:lnTo>
                      <a:pt x="6268" y="6913"/>
                    </a:lnTo>
                    <a:lnTo>
                      <a:pt x="6279" y="6947"/>
                    </a:lnTo>
                    <a:lnTo>
                      <a:pt x="6289" y="6977"/>
                    </a:lnTo>
                    <a:lnTo>
                      <a:pt x="6294" y="6990"/>
                    </a:lnTo>
                    <a:lnTo>
                      <a:pt x="6300" y="7001"/>
                    </a:lnTo>
                    <a:lnTo>
                      <a:pt x="6306" y="7011"/>
                    </a:lnTo>
                    <a:lnTo>
                      <a:pt x="6312" y="7016"/>
                    </a:lnTo>
                    <a:lnTo>
                      <a:pt x="6316" y="7021"/>
                    </a:lnTo>
                    <a:lnTo>
                      <a:pt x="6322" y="7022"/>
                    </a:lnTo>
                    <a:lnTo>
                      <a:pt x="6329" y="7020"/>
                    </a:lnTo>
                    <a:lnTo>
                      <a:pt x="6335" y="7014"/>
                    </a:lnTo>
                    <a:lnTo>
                      <a:pt x="6342" y="7004"/>
                    </a:lnTo>
                    <a:lnTo>
                      <a:pt x="6349" y="6990"/>
                    </a:lnTo>
                    <a:lnTo>
                      <a:pt x="6356" y="6972"/>
                    </a:lnTo>
                    <a:lnTo>
                      <a:pt x="6363" y="6949"/>
                    </a:lnTo>
                    <a:lnTo>
                      <a:pt x="6371" y="6921"/>
                    </a:lnTo>
                    <a:lnTo>
                      <a:pt x="6379" y="6887"/>
                    </a:lnTo>
                    <a:lnTo>
                      <a:pt x="6387" y="6848"/>
                    </a:lnTo>
                    <a:lnTo>
                      <a:pt x="6397" y="6802"/>
                    </a:lnTo>
                    <a:lnTo>
                      <a:pt x="6411" y="6735"/>
                    </a:lnTo>
                    <a:lnTo>
                      <a:pt x="6429" y="6650"/>
                    </a:lnTo>
                    <a:lnTo>
                      <a:pt x="6450" y="6558"/>
                    </a:lnTo>
                    <a:lnTo>
                      <a:pt x="6472" y="6465"/>
                    </a:lnTo>
                    <a:lnTo>
                      <a:pt x="6492" y="6378"/>
                    </a:lnTo>
                    <a:lnTo>
                      <a:pt x="6510" y="6309"/>
                    </a:lnTo>
                    <a:lnTo>
                      <a:pt x="6521" y="6261"/>
                    </a:lnTo>
                    <a:lnTo>
                      <a:pt x="6526" y="6244"/>
                    </a:lnTo>
                    <a:lnTo>
                      <a:pt x="6545" y="6296"/>
                    </a:lnTo>
                    <a:lnTo>
                      <a:pt x="6562" y="6339"/>
                    </a:lnTo>
                    <a:lnTo>
                      <a:pt x="6580" y="6373"/>
                    </a:lnTo>
                    <a:lnTo>
                      <a:pt x="6596" y="6397"/>
                    </a:lnTo>
                    <a:lnTo>
                      <a:pt x="6612" y="6413"/>
                    </a:lnTo>
                    <a:lnTo>
                      <a:pt x="6626" y="6421"/>
                    </a:lnTo>
                    <a:lnTo>
                      <a:pt x="6641" y="6423"/>
                    </a:lnTo>
                    <a:lnTo>
                      <a:pt x="6654" y="6417"/>
                    </a:lnTo>
                    <a:lnTo>
                      <a:pt x="6667" y="6405"/>
                    </a:lnTo>
                    <a:lnTo>
                      <a:pt x="6680" y="6388"/>
                    </a:lnTo>
                    <a:lnTo>
                      <a:pt x="6691" y="6364"/>
                    </a:lnTo>
                    <a:lnTo>
                      <a:pt x="6702" y="6338"/>
                    </a:lnTo>
                    <a:lnTo>
                      <a:pt x="6712" y="6305"/>
                    </a:lnTo>
                    <a:lnTo>
                      <a:pt x="6722" y="6269"/>
                    </a:lnTo>
                    <a:lnTo>
                      <a:pt x="6731" y="6231"/>
                    </a:lnTo>
                    <a:lnTo>
                      <a:pt x="6740" y="6189"/>
                    </a:lnTo>
                    <a:lnTo>
                      <a:pt x="6749" y="6144"/>
                    </a:lnTo>
                    <a:lnTo>
                      <a:pt x="6757" y="6098"/>
                    </a:lnTo>
                    <a:lnTo>
                      <a:pt x="6764" y="6050"/>
                    </a:lnTo>
                    <a:lnTo>
                      <a:pt x="6771" y="6002"/>
                    </a:lnTo>
                    <a:lnTo>
                      <a:pt x="6784" y="5904"/>
                    </a:lnTo>
                    <a:lnTo>
                      <a:pt x="6795" y="5810"/>
                    </a:lnTo>
                    <a:lnTo>
                      <a:pt x="6806" y="5723"/>
                    </a:lnTo>
                    <a:lnTo>
                      <a:pt x="6814" y="5645"/>
                    </a:lnTo>
                    <a:lnTo>
                      <a:pt x="6823" y="5582"/>
                    </a:lnTo>
                    <a:lnTo>
                      <a:pt x="6830" y="5538"/>
                    </a:lnTo>
                    <a:lnTo>
                      <a:pt x="6839" y="5540"/>
                    </a:lnTo>
                    <a:lnTo>
                      <a:pt x="6848" y="5546"/>
                    </a:lnTo>
                    <a:lnTo>
                      <a:pt x="6855" y="5554"/>
                    </a:lnTo>
                    <a:lnTo>
                      <a:pt x="6863" y="5566"/>
                    </a:lnTo>
                    <a:lnTo>
                      <a:pt x="6870" y="5580"/>
                    </a:lnTo>
                    <a:lnTo>
                      <a:pt x="6878" y="5595"/>
                    </a:lnTo>
                    <a:lnTo>
                      <a:pt x="6885" y="5612"/>
                    </a:lnTo>
                    <a:lnTo>
                      <a:pt x="6891" y="5630"/>
                    </a:lnTo>
                    <a:lnTo>
                      <a:pt x="6904" y="5666"/>
                    </a:lnTo>
                    <a:lnTo>
                      <a:pt x="6915" y="5700"/>
                    </a:lnTo>
                    <a:lnTo>
                      <a:pt x="6920" y="5715"/>
                    </a:lnTo>
                    <a:lnTo>
                      <a:pt x="6925" y="5728"/>
                    </a:lnTo>
                    <a:lnTo>
                      <a:pt x="6930" y="5738"/>
                    </a:lnTo>
                    <a:lnTo>
                      <a:pt x="6934" y="5746"/>
                    </a:lnTo>
                    <a:lnTo>
                      <a:pt x="6939" y="5751"/>
                    </a:lnTo>
                    <a:lnTo>
                      <a:pt x="6942" y="5752"/>
                    </a:lnTo>
                    <a:lnTo>
                      <a:pt x="6946" y="5748"/>
                    </a:lnTo>
                    <a:lnTo>
                      <a:pt x="6949" y="5739"/>
                    </a:lnTo>
                    <a:lnTo>
                      <a:pt x="6953" y="5726"/>
                    </a:lnTo>
                    <a:lnTo>
                      <a:pt x="6955" y="5708"/>
                    </a:lnTo>
                    <a:lnTo>
                      <a:pt x="6958" y="5682"/>
                    </a:lnTo>
                    <a:lnTo>
                      <a:pt x="6961" y="5651"/>
                    </a:lnTo>
                    <a:lnTo>
                      <a:pt x="6964" y="5566"/>
                    </a:lnTo>
                    <a:lnTo>
                      <a:pt x="6967" y="5448"/>
                    </a:lnTo>
                    <a:lnTo>
                      <a:pt x="6968" y="5296"/>
                    </a:lnTo>
                    <a:lnTo>
                      <a:pt x="6969" y="5105"/>
                    </a:lnTo>
                    <a:lnTo>
                      <a:pt x="6990" y="5106"/>
                    </a:lnTo>
                    <a:lnTo>
                      <a:pt x="7010" y="5110"/>
                    </a:lnTo>
                    <a:lnTo>
                      <a:pt x="7028" y="5117"/>
                    </a:lnTo>
                    <a:lnTo>
                      <a:pt x="7047" y="5127"/>
                    </a:lnTo>
                    <a:lnTo>
                      <a:pt x="7064" y="5138"/>
                    </a:lnTo>
                    <a:lnTo>
                      <a:pt x="7081" y="5151"/>
                    </a:lnTo>
                    <a:lnTo>
                      <a:pt x="7096" y="5165"/>
                    </a:lnTo>
                    <a:lnTo>
                      <a:pt x="7111" y="5180"/>
                    </a:lnTo>
                    <a:lnTo>
                      <a:pt x="7125" y="5195"/>
                    </a:lnTo>
                    <a:lnTo>
                      <a:pt x="7138" y="5211"/>
                    </a:lnTo>
                    <a:lnTo>
                      <a:pt x="7150" y="5226"/>
                    </a:lnTo>
                    <a:lnTo>
                      <a:pt x="7160" y="5240"/>
                    </a:lnTo>
                    <a:lnTo>
                      <a:pt x="7177" y="5265"/>
                    </a:lnTo>
                    <a:lnTo>
                      <a:pt x="7191" y="5284"/>
                    </a:lnTo>
                    <a:lnTo>
                      <a:pt x="7196" y="5289"/>
                    </a:lnTo>
                    <a:lnTo>
                      <a:pt x="7200" y="5292"/>
                    </a:lnTo>
                    <a:lnTo>
                      <a:pt x="7202" y="5291"/>
                    </a:lnTo>
                    <a:lnTo>
                      <a:pt x="7202" y="5286"/>
                    </a:lnTo>
                    <a:lnTo>
                      <a:pt x="7202" y="5278"/>
                    </a:lnTo>
                    <a:lnTo>
                      <a:pt x="7200" y="5265"/>
                    </a:lnTo>
                    <a:lnTo>
                      <a:pt x="7197" y="5249"/>
                    </a:lnTo>
                    <a:lnTo>
                      <a:pt x="7191" y="5226"/>
                    </a:lnTo>
                    <a:lnTo>
                      <a:pt x="7177" y="5165"/>
                    </a:lnTo>
                    <a:lnTo>
                      <a:pt x="7158" y="5079"/>
                    </a:lnTo>
                    <a:lnTo>
                      <a:pt x="7131" y="4965"/>
                    </a:lnTo>
                    <a:lnTo>
                      <a:pt x="7098" y="4820"/>
                    </a:lnTo>
                    <a:lnTo>
                      <a:pt x="7096" y="4809"/>
                    </a:lnTo>
                    <a:lnTo>
                      <a:pt x="7097" y="4801"/>
                    </a:lnTo>
                    <a:lnTo>
                      <a:pt x="7101" y="4796"/>
                    </a:lnTo>
                    <a:lnTo>
                      <a:pt x="7106" y="4794"/>
                    </a:lnTo>
                    <a:lnTo>
                      <a:pt x="7116" y="4795"/>
                    </a:lnTo>
                    <a:lnTo>
                      <a:pt x="7126" y="4798"/>
                    </a:lnTo>
                    <a:lnTo>
                      <a:pt x="7138" y="4804"/>
                    </a:lnTo>
                    <a:lnTo>
                      <a:pt x="7152" y="4812"/>
                    </a:lnTo>
                    <a:lnTo>
                      <a:pt x="7167" y="4823"/>
                    </a:lnTo>
                    <a:lnTo>
                      <a:pt x="7183" y="4834"/>
                    </a:lnTo>
                    <a:lnTo>
                      <a:pt x="7201" y="4848"/>
                    </a:lnTo>
                    <a:lnTo>
                      <a:pt x="7219" y="4864"/>
                    </a:lnTo>
                    <a:lnTo>
                      <a:pt x="7258" y="4896"/>
                    </a:lnTo>
                    <a:lnTo>
                      <a:pt x="7299" y="4931"/>
                    </a:lnTo>
                    <a:lnTo>
                      <a:pt x="7376" y="5002"/>
                    </a:lnTo>
                    <a:lnTo>
                      <a:pt x="7440" y="5063"/>
                    </a:lnTo>
                    <a:lnTo>
                      <a:pt x="7462" y="5084"/>
                    </a:lnTo>
                    <a:lnTo>
                      <a:pt x="7477" y="5098"/>
                    </a:lnTo>
                    <a:lnTo>
                      <a:pt x="7482" y="5100"/>
                    </a:lnTo>
                    <a:lnTo>
                      <a:pt x="7483" y="5101"/>
                    </a:lnTo>
                    <a:lnTo>
                      <a:pt x="7482" y="5098"/>
                    </a:lnTo>
                    <a:lnTo>
                      <a:pt x="7477" y="5092"/>
                    </a:lnTo>
                    <a:lnTo>
                      <a:pt x="7474" y="5081"/>
                    </a:lnTo>
                    <a:lnTo>
                      <a:pt x="7467" y="5050"/>
                    </a:lnTo>
                    <a:lnTo>
                      <a:pt x="7455" y="5001"/>
                    </a:lnTo>
                    <a:lnTo>
                      <a:pt x="7440" y="4938"/>
                    </a:lnTo>
                    <a:lnTo>
                      <a:pt x="7421" y="4861"/>
                    </a:lnTo>
                    <a:lnTo>
                      <a:pt x="7400" y="4776"/>
                    </a:lnTo>
                    <a:lnTo>
                      <a:pt x="7376" y="4682"/>
                    </a:lnTo>
                    <a:lnTo>
                      <a:pt x="7350" y="4584"/>
                    </a:lnTo>
                    <a:lnTo>
                      <a:pt x="7322" y="4483"/>
                    </a:lnTo>
                    <a:lnTo>
                      <a:pt x="7293" y="4380"/>
                    </a:lnTo>
                    <a:lnTo>
                      <a:pt x="7263" y="4281"/>
                    </a:lnTo>
                    <a:lnTo>
                      <a:pt x="7232" y="4187"/>
                    </a:lnTo>
                    <a:lnTo>
                      <a:pt x="7216" y="4142"/>
                    </a:lnTo>
                    <a:lnTo>
                      <a:pt x="7201" y="4100"/>
                    </a:lnTo>
                    <a:lnTo>
                      <a:pt x="7184" y="4059"/>
                    </a:lnTo>
                    <a:lnTo>
                      <a:pt x="7169" y="4022"/>
                    </a:lnTo>
                    <a:lnTo>
                      <a:pt x="7154" y="3987"/>
                    </a:lnTo>
                    <a:lnTo>
                      <a:pt x="7139" y="3955"/>
                    </a:lnTo>
                    <a:lnTo>
                      <a:pt x="7124" y="3927"/>
                    </a:lnTo>
                    <a:lnTo>
                      <a:pt x="7110" y="3904"/>
                    </a:lnTo>
                    <a:lnTo>
                      <a:pt x="7103" y="3894"/>
                    </a:lnTo>
                    <a:lnTo>
                      <a:pt x="7098" y="3885"/>
                    </a:lnTo>
                    <a:lnTo>
                      <a:pt x="7096" y="3878"/>
                    </a:lnTo>
                    <a:lnTo>
                      <a:pt x="7096" y="3875"/>
                    </a:lnTo>
                    <a:lnTo>
                      <a:pt x="7097" y="3872"/>
                    </a:lnTo>
                    <a:lnTo>
                      <a:pt x="7101" y="3870"/>
                    </a:lnTo>
                    <a:lnTo>
                      <a:pt x="7105" y="3872"/>
                    </a:lnTo>
                    <a:lnTo>
                      <a:pt x="7111" y="3874"/>
                    </a:lnTo>
                    <a:lnTo>
                      <a:pt x="7127" y="3882"/>
                    </a:lnTo>
                    <a:lnTo>
                      <a:pt x="7148" y="3895"/>
                    </a:lnTo>
                    <a:lnTo>
                      <a:pt x="7173" y="3912"/>
                    </a:lnTo>
                    <a:lnTo>
                      <a:pt x="7200" y="3933"/>
                    </a:lnTo>
                    <a:lnTo>
                      <a:pt x="7230" y="3957"/>
                    </a:lnTo>
                    <a:lnTo>
                      <a:pt x="7260" y="3981"/>
                    </a:lnTo>
                    <a:lnTo>
                      <a:pt x="7292" y="4008"/>
                    </a:lnTo>
                    <a:lnTo>
                      <a:pt x="7323" y="4035"/>
                    </a:lnTo>
                    <a:lnTo>
                      <a:pt x="7353" y="4061"/>
                    </a:lnTo>
                    <a:lnTo>
                      <a:pt x="7381" y="4087"/>
                    </a:lnTo>
                    <a:lnTo>
                      <a:pt x="7407" y="4111"/>
                    </a:lnTo>
                    <a:lnTo>
                      <a:pt x="7429" y="4133"/>
                    </a:lnTo>
                    <a:lnTo>
                      <a:pt x="7428" y="4096"/>
                    </a:lnTo>
                    <a:lnTo>
                      <a:pt x="7423" y="4059"/>
                    </a:lnTo>
                    <a:lnTo>
                      <a:pt x="7418" y="4022"/>
                    </a:lnTo>
                    <a:lnTo>
                      <a:pt x="7408" y="3984"/>
                    </a:lnTo>
                    <a:lnTo>
                      <a:pt x="7398" y="3947"/>
                    </a:lnTo>
                    <a:lnTo>
                      <a:pt x="7386" y="3909"/>
                    </a:lnTo>
                    <a:lnTo>
                      <a:pt x="7372" y="3872"/>
                    </a:lnTo>
                    <a:lnTo>
                      <a:pt x="7357" y="3835"/>
                    </a:lnTo>
                    <a:lnTo>
                      <a:pt x="7341" y="3799"/>
                    </a:lnTo>
                    <a:lnTo>
                      <a:pt x="7323" y="3763"/>
                    </a:lnTo>
                    <a:lnTo>
                      <a:pt x="7306" y="3729"/>
                    </a:lnTo>
                    <a:lnTo>
                      <a:pt x="7287" y="3696"/>
                    </a:lnTo>
                    <a:lnTo>
                      <a:pt x="7268" y="3663"/>
                    </a:lnTo>
                    <a:lnTo>
                      <a:pt x="7251" y="3633"/>
                    </a:lnTo>
                    <a:lnTo>
                      <a:pt x="7232" y="3604"/>
                    </a:lnTo>
                    <a:lnTo>
                      <a:pt x="7215" y="3576"/>
                    </a:lnTo>
                    <a:lnTo>
                      <a:pt x="7181" y="3526"/>
                    </a:lnTo>
                    <a:lnTo>
                      <a:pt x="7153" y="3484"/>
                    </a:lnTo>
                    <a:lnTo>
                      <a:pt x="7130" y="3452"/>
                    </a:lnTo>
                    <a:lnTo>
                      <a:pt x="7116" y="3431"/>
                    </a:lnTo>
                    <a:lnTo>
                      <a:pt x="7112" y="3426"/>
                    </a:lnTo>
                    <a:lnTo>
                      <a:pt x="7111" y="3423"/>
                    </a:lnTo>
                    <a:lnTo>
                      <a:pt x="7112" y="3423"/>
                    </a:lnTo>
                    <a:lnTo>
                      <a:pt x="7117" y="3428"/>
                    </a:lnTo>
                    <a:lnTo>
                      <a:pt x="7137" y="3447"/>
                    </a:lnTo>
                    <a:lnTo>
                      <a:pt x="7172" y="3481"/>
                    </a:lnTo>
                    <a:lnTo>
                      <a:pt x="7181" y="3488"/>
                    </a:lnTo>
                    <a:lnTo>
                      <a:pt x="7189" y="3497"/>
                    </a:lnTo>
                    <a:lnTo>
                      <a:pt x="7200" y="3504"/>
                    </a:lnTo>
                    <a:lnTo>
                      <a:pt x="7209" y="3511"/>
                    </a:lnTo>
                    <a:lnTo>
                      <a:pt x="7232" y="3525"/>
                    </a:lnTo>
                    <a:lnTo>
                      <a:pt x="7256" y="3536"/>
                    </a:lnTo>
                    <a:lnTo>
                      <a:pt x="7281" y="3549"/>
                    </a:lnTo>
                    <a:lnTo>
                      <a:pt x="7308" y="3559"/>
                    </a:lnTo>
                    <a:lnTo>
                      <a:pt x="7334" y="3570"/>
                    </a:lnTo>
                    <a:lnTo>
                      <a:pt x="7359" y="3578"/>
                    </a:lnTo>
                    <a:lnTo>
                      <a:pt x="7408" y="3593"/>
                    </a:lnTo>
                    <a:lnTo>
                      <a:pt x="7448" y="3605"/>
                    </a:lnTo>
                    <a:lnTo>
                      <a:pt x="7475" y="3612"/>
                    </a:lnTo>
                    <a:lnTo>
                      <a:pt x="7485" y="3614"/>
                    </a:lnTo>
                    <a:lnTo>
                      <a:pt x="7477" y="3575"/>
                    </a:lnTo>
                    <a:lnTo>
                      <a:pt x="7468" y="3535"/>
                    </a:lnTo>
                    <a:lnTo>
                      <a:pt x="7458" y="3497"/>
                    </a:lnTo>
                    <a:lnTo>
                      <a:pt x="7448" y="3459"/>
                    </a:lnTo>
                    <a:lnTo>
                      <a:pt x="7436" y="3422"/>
                    </a:lnTo>
                    <a:lnTo>
                      <a:pt x="7423" y="3385"/>
                    </a:lnTo>
                    <a:lnTo>
                      <a:pt x="7411" y="3349"/>
                    </a:lnTo>
                    <a:lnTo>
                      <a:pt x="7398" y="3314"/>
                    </a:lnTo>
                    <a:lnTo>
                      <a:pt x="7384" y="3279"/>
                    </a:lnTo>
                    <a:lnTo>
                      <a:pt x="7369" y="3245"/>
                    </a:lnTo>
                    <a:lnTo>
                      <a:pt x="7355" y="3211"/>
                    </a:lnTo>
                    <a:lnTo>
                      <a:pt x="7339" y="3179"/>
                    </a:lnTo>
                    <a:lnTo>
                      <a:pt x="7308" y="3116"/>
                    </a:lnTo>
                    <a:lnTo>
                      <a:pt x="7277" y="3055"/>
                    </a:lnTo>
                    <a:lnTo>
                      <a:pt x="7245" y="2998"/>
                    </a:lnTo>
                    <a:lnTo>
                      <a:pt x="7215" y="2946"/>
                    </a:lnTo>
                    <a:lnTo>
                      <a:pt x="7184" y="2897"/>
                    </a:lnTo>
                    <a:lnTo>
                      <a:pt x="7156" y="2852"/>
                    </a:lnTo>
                    <a:lnTo>
                      <a:pt x="7131" y="2811"/>
                    </a:lnTo>
                    <a:lnTo>
                      <a:pt x="7108" y="2775"/>
                    </a:lnTo>
                    <a:lnTo>
                      <a:pt x="7088" y="2743"/>
                    </a:lnTo>
                    <a:lnTo>
                      <a:pt x="7071" y="2715"/>
                    </a:lnTo>
                    <a:lnTo>
                      <a:pt x="7094" y="2709"/>
                    </a:lnTo>
                    <a:lnTo>
                      <a:pt x="7115" y="2705"/>
                    </a:lnTo>
                    <a:lnTo>
                      <a:pt x="7134" y="2701"/>
                    </a:lnTo>
                    <a:lnTo>
                      <a:pt x="7153" y="2698"/>
                    </a:lnTo>
                    <a:lnTo>
                      <a:pt x="7170" y="2697"/>
                    </a:lnTo>
                    <a:lnTo>
                      <a:pt x="7188" y="2695"/>
                    </a:lnTo>
                    <a:lnTo>
                      <a:pt x="7203" y="2695"/>
                    </a:lnTo>
                    <a:lnTo>
                      <a:pt x="7218" y="2695"/>
                    </a:lnTo>
                    <a:lnTo>
                      <a:pt x="7267" y="2701"/>
                    </a:lnTo>
                    <a:lnTo>
                      <a:pt x="7300" y="2704"/>
                    </a:lnTo>
                    <a:lnTo>
                      <a:pt x="7305" y="2704"/>
                    </a:lnTo>
                    <a:lnTo>
                      <a:pt x="7309" y="2702"/>
                    </a:lnTo>
                    <a:lnTo>
                      <a:pt x="7313" y="2700"/>
                    </a:lnTo>
                    <a:lnTo>
                      <a:pt x="7315" y="2698"/>
                    </a:lnTo>
                    <a:lnTo>
                      <a:pt x="7315" y="2693"/>
                    </a:lnTo>
                    <a:lnTo>
                      <a:pt x="7315" y="2687"/>
                    </a:lnTo>
                    <a:lnTo>
                      <a:pt x="7314" y="2680"/>
                    </a:lnTo>
                    <a:lnTo>
                      <a:pt x="7312" y="2672"/>
                    </a:lnTo>
                    <a:lnTo>
                      <a:pt x="7303" y="2650"/>
                    </a:lnTo>
                    <a:lnTo>
                      <a:pt x="7291" y="2621"/>
                    </a:lnTo>
                    <a:lnTo>
                      <a:pt x="7272" y="2583"/>
                    </a:lnTo>
                    <a:lnTo>
                      <a:pt x="7250" y="2534"/>
                    </a:lnTo>
                    <a:lnTo>
                      <a:pt x="7240" y="2515"/>
                    </a:lnTo>
                    <a:lnTo>
                      <a:pt x="7231" y="2495"/>
                    </a:lnTo>
                    <a:lnTo>
                      <a:pt x="7221" y="2477"/>
                    </a:lnTo>
                    <a:lnTo>
                      <a:pt x="7209" y="2457"/>
                    </a:lnTo>
                    <a:lnTo>
                      <a:pt x="7183" y="2418"/>
                    </a:lnTo>
                    <a:lnTo>
                      <a:pt x="7155" y="2380"/>
                    </a:lnTo>
                    <a:lnTo>
                      <a:pt x="7125" y="2342"/>
                    </a:lnTo>
                    <a:lnTo>
                      <a:pt x="7092" y="2303"/>
                    </a:lnTo>
                    <a:lnTo>
                      <a:pt x="7057" y="2266"/>
                    </a:lnTo>
                    <a:lnTo>
                      <a:pt x="7021" y="2230"/>
                    </a:lnTo>
                    <a:lnTo>
                      <a:pt x="6983" y="2195"/>
                    </a:lnTo>
                    <a:lnTo>
                      <a:pt x="6944" y="2162"/>
                    </a:lnTo>
                    <a:lnTo>
                      <a:pt x="6904" y="2131"/>
                    </a:lnTo>
                    <a:lnTo>
                      <a:pt x="6864" y="2102"/>
                    </a:lnTo>
                    <a:lnTo>
                      <a:pt x="6823" y="2075"/>
                    </a:lnTo>
                    <a:lnTo>
                      <a:pt x="6781" y="2050"/>
                    </a:lnTo>
                    <a:lnTo>
                      <a:pt x="6761" y="2040"/>
                    </a:lnTo>
                    <a:lnTo>
                      <a:pt x="6740" y="2029"/>
                    </a:lnTo>
                    <a:lnTo>
                      <a:pt x="6721" y="2020"/>
                    </a:lnTo>
                    <a:lnTo>
                      <a:pt x="6701" y="2011"/>
                    </a:lnTo>
                    <a:lnTo>
                      <a:pt x="6700" y="2011"/>
                    </a:lnTo>
                    <a:lnTo>
                      <a:pt x="6710" y="2015"/>
                    </a:lnTo>
                    <a:lnTo>
                      <a:pt x="6729" y="2022"/>
                    </a:lnTo>
                    <a:lnTo>
                      <a:pt x="6754" y="2031"/>
                    </a:lnTo>
                    <a:lnTo>
                      <a:pt x="6785" y="2040"/>
                    </a:lnTo>
                    <a:lnTo>
                      <a:pt x="6815" y="2049"/>
                    </a:lnTo>
                    <a:lnTo>
                      <a:pt x="6830" y="2052"/>
                    </a:lnTo>
                    <a:lnTo>
                      <a:pt x="6844" y="2055"/>
                    </a:lnTo>
                    <a:lnTo>
                      <a:pt x="6858" y="2056"/>
                    </a:lnTo>
                    <a:lnTo>
                      <a:pt x="6870" y="2057"/>
                    </a:lnTo>
                    <a:lnTo>
                      <a:pt x="6881" y="2056"/>
                    </a:lnTo>
                    <a:lnTo>
                      <a:pt x="6890" y="2055"/>
                    </a:lnTo>
                    <a:lnTo>
                      <a:pt x="6897" y="2050"/>
                    </a:lnTo>
                    <a:lnTo>
                      <a:pt x="6900" y="2046"/>
                    </a:lnTo>
                    <a:lnTo>
                      <a:pt x="6902" y="2039"/>
                    </a:lnTo>
                    <a:lnTo>
                      <a:pt x="6900" y="2028"/>
                    </a:lnTo>
                    <a:lnTo>
                      <a:pt x="6894" y="2017"/>
                    </a:lnTo>
                    <a:lnTo>
                      <a:pt x="6886" y="2003"/>
                    </a:lnTo>
                    <a:lnTo>
                      <a:pt x="6873" y="1986"/>
                    </a:lnTo>
                    <a:lnTo>
                      <a:pt x="6856" y="1967"/>
                    </a:lnTo>
                    <a:lnTo>
                      <a:pt x="6834" y="1944"/>
                    </a:lnTo>
                    <a:lnTo>
                      <a:pt x="6806" y="1919"/>
                    </a:lnTo>
                    <a:lnTo>
                      <a:pt x="6773" y="1890"/>
                    </a:lnTo>
                    <a:lnTo>
                      <a:pt x="6736" y="1858"/>
                    </a:lnTo>
                    <a:lnTo>
                      <a:pt x="6691" y="1822"/>
                    </a:lnTo>
                    <a:lnTo>
                      <a:pt x="6641" y="1783"/>
                    </a:lnTo>
                    <a:lnTo>
                      <a:pt x="6617" y="1765"/>
                    </a:lnTo>
                    <a:lnTo>
                      <a:pt x="6589" y="1747"/>
                    </a:lnTo>
                    <a:lnTo>
                      <a:pt x="6557" y="1726"/>
                    </a:lnTo>
                    <a:lnTo>
                      <a:pt x="6521" y="1705"/>
                    </a:lnTo>
                    <a:lnTo>
                      <a:pt x="6443" y="1658"/>
                    </a:lnTo>
                    <a:lnTo>
                      <a:pt x="6358" y="1611"/>
                    </a:lnTo>
                    <a:lnTo>
                      <a:pt x="6273" y="1566"/>
                    </a:lnTo>
                    <a:lnTo>
                      <a:pt x="6191" y="1525"/>
                    </a:lnTo>
                    <a:lnTo>
                      <a:pt x="6119" y="1490"/>
                    </a:lnTo>
                    <a:lnTo>
                      <a:pt x="6061" y="1465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0" name="Freeform 79">
                <a:extLst>
                  <a:ext uri="{FF2B5EF4-FFF2-40B4-BE49-F238E27FC236}">
                    <a16:creationId xmlns:a16="http://schemas.microsoft.com/office/drawing/2014/main" xmlns="" id="{EFCA2E8C-6859-491C-8582-DBC70FDD4B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81775" y="3529013"/>
                <a:ext cx="284163" cy="212725"/>
              </a:xfrm>
              <a:custGeom>
                <a:avLst/>
                <a:gdLst>
                  <a:gd name="T0" fmla="*/ 1154 w 1250"/>
                  <a:gd name="T1" fmla="*/ 23 h 933"/>
                  <a:gd name="T2" fmla="*/ 1084 w 1250"/>
                  <a:gd name="T3" fmla="*/ 70 h 933"/>
                  <a:gd name="T4" fmla="*/ 1004 w 1250"/>
                  <a:gd name="T5" fmla="*/ 118 h 933"/>
                  <a:gd name="T6" fmla="*/ 915 w 1250"/>
                  <a:gd name="T7" fmla="*/ 164 h 933"/>
                  <a:gd name="T8" fmla="*/ 820 w 1250"/>
                  <a:gd name="T9" fmla="*/ 210 h 933"/>
                  <a:gd name="T10" fmla="*/ 721 w 1250"/>
                  <a:gd name="T11" fmla="*/ 254 h 933"/>
                  <a:gd name="T12" fmla="*/ 569 w 1250"/>
                  <a:gd name="T13" fmla="*/ 318 h 933"/>
                  <a:gd name="T14" fmla="*/ 373 w 1250"/>
                  <a:gd name="T15" fmla="*/ 392 h 933"/>
                  <a:gd name="T16" fmla="*/ 203 w 1250"/>
                  <a:gd name="T17" fmla="*/ 455 h 933"/>
                  <a:gd name="T18" fmla="*/ 74 w 1250"/>
                  <a:gd name="T19" fmla="*/ 500 h 933"/>
                  <a:gd name="T20" fmla="*/ 6 w 1250"/>
                  <a:gd name="T21" fmla="*/ 524 h 933"/>
                  <a:gd name="T22" fmla="*/ 2 w 1250"/>
                  <a:gd name="T23" fmla="*/ 529 h 933"/>
                  <a:gd name="T24" fmla="*/ 3 w 1250"/>
                  <a:gd name="T25" fmla="*/ 533 h 933"/>
                  <a:gd name="T26" fmla="*/ 2 w 1250"/>
                  <a:gd name="T27" fmla="*/ 551 h 933"/>
                  <a:gd name="T28" fmla="*/ 0 w 1250"/>
                  <a:gd name="T29" fmla="*/ 588 h 933"/>
                  <a:gd name="T30" fmla="*/ 4 w 1250"/>
                  <a:gd name="T31" fmla="*/ 625 h 933"/>
                  <a:gd name="T32" fmla="*/ 11 w 1250"/>
                  <a:gd name="T33" fmla="*/ 652 h 933"/>
                  <a:gd name="T34" fmla="*/ 22 w 1250"/>
                  <a:gd name="T35" fmla="*/ 681 h 933"/>
                  <a:gd name="T36" fmla="*/ 41 w 1250"/>
                  <a:gd name="T37" fmla="*/ 711 h 933"/>
                  <a:gd name="T38" fmla="*/ 67 w 1250"/>
                  <a:gd name="T39" fmla="*/ 743 h 933"/>
                  <a:gd name="T40" fmla="*/ 99 w 1250"/>
                  <a:gd name="T41" fmla="*/ 773 h 933"/>
                  <a:gd name="T42" fmla="*/ 143 w 1250"/>
                  <a:gd name="T43" fmla="*/ 805 h 933"/>
                  <a:gd name="T44" fmla="*/ 196 w 1250"/>
                  <a:gd name="T45" fmla="*/ 835 h 933"/>
                  <a:gd name="T46" fmla="*/ 261 w 1250"/>
                  <a:gd name="T47" fmla="*/ 863 h 933"/>
                  <a:gd name="T48" fmla="*/ 338 w 1250"/>
                  <a:gd name="T49" fmla="*/ 890 h 933"/>
                  <a:gd name="T50" fmla="*/ 435 w 1250"/>
                  <a:gd name="T51" fmla="*/ 914 h 933"/>
                  <a:gd name="T52" fmla="*/ 539 w 1250"/>
                  <a:gd name="T53" fmla="*/ 929 h 933"/>
                  <a:gd name="T54" fmla="*/ 639 w 1250"/>
                  <a:gd name="T55" fmla="*/ 933 h 933"/>
                  <a:gd name="T56" fmla="*/ 736 w 1250"/>
                  <a:gd name="T57" fmla="*/ 925 h 933"/>
                  <a:gd name="T58" fmla="*/ 826 w 1250"/>
                  <a:gd name="T59" fmla="*/ 906 h 933"/>
                  <a:gd name="T60" fmla="*/ 909 w 1250"/>
                  <a:gd name="T61" fmla="*/ 876 h 933"/>
                  <a:gd name="T62" fmla="*/ 988 w 1250"/>
                  <a:gd name="T63" fmla="*/ 835 h 933"/>
                  <a:gd name="T64" fmla="*/ 1056 w 1250"/>
                  <a:gd name="T65" fmla="*/ 785 h 933"/>
                  <a:gd name="T66" fmla="*/ 1116 w 1250"/>
                  <a:gd name="T67" fmla="*/ 724 h 933"/>
                  <a:gd name="T68" fmla="*/ 1166 w 1250"/>
                  <a:gd name="T69" fmla="*/ 656 h 933"/>
                  <a:gd name="T70" fmla="*/ 1205 w 1250"/>
                  <a:gd name="T71" fmla="*/ 576 h 933"/>
                  <a:gd name="T72" fmla="*/ 1232 w 1250"/>
                  <a:gd name="T73" fmla="*/ 489 h 933"/>
                  <a:gd name="T74" fmla="*/ 1247 w 1250"/>
                  <a:gd name="T75" fmla="*/ 394 h 933"/>
                  <a:gd name="T76" fmla="*/ 1247 w 1250"/>
                  <a:gd name="T77" fmla="*/ 291 h 933"/>
                  <a:gd name="T78" fmla="*/ 1235 w 1250"/>
                  <a:gd name="T79" fmla="*/ 179 h 933"/>
                  <a:gd name="T80" fmla="*/ 1204 w 1250"/>
                  <a:gd name="T81" fmla="*/ 62 h 9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250" h="933">
                    <a:moveTo>
                      <a:pt x="1185" y="0"/>
                    </a:moveTo>
                    <a:lnTo>
                      <a:pt x="1154" y="23"/>
                    </a:lnTo>
                    <a:lnTo>
                      <a:pt x="1120" y="47"/>
                    </a:lnTo>
                    <a:lnTo>
                      <a:pt x="1084" y="70"/>
                    </a:lnTo>
                    <a:lnTo>
                      <a:pt x="1046" y="93"/>
                    </a:lnTo>
                    <a:lnTo>
                      <a:pt x="1004" y="118"/>
                    </a:lnTo>
                    <a:lnTo>
                      <a:pt x="961" y="141"/>
                    </a:lnTo>
                    <a:lnTo>
                      <a:pt x="915" y="164"/>
                    </a:lnTo>
                    <a:lnTo>
                      <a:pt x="869" y="186"/>
                    </a:lnTo>
                    <a:lnTo>
                      <a:pt x="820" y="210"/>
                    </a:lnTo>
                    <a:lnTo>
                      <a:pt x="771" y="232"/>
                    </a:lnTo>
                    <a:lnTo>
                      <a:pt x="721" y="254"/>
                    </a:lnTo>
                    <a:lnTo>
                      <a:pt x="671" y="276"/>
                    </a:lnTo>
                    <a:lnTo>
                      <a:pt x="569" y="318"/>
                    </a:lnTo>
                    <a:lnTo>
                      <a:pt x="470" y="356"/>
                    </a:lnTo>
                    <a:lnTo>
                      <a:pt x="373" y="392"/>
                    </a:lnTo>
                    <a:lnTo>
                      <a:pt x="284" y="426"/>
                    </a:lnTo>
                    <a:lnTo>
                      <a:pt x="203" y="455"/>
                    </a:lnTo>
                    <a:lnTo>
                      <a:pt x="132" y="480"/>
                    </a:lnTo>
                    <a:lnTo>
                      <a:pt x="74" y="500"/>
                    </a:lnTo>
                    <a:lnTo>
                      <a:pt x="31" y="515"/>
                    </a:lnTo>
                    <a:lnTo>
                      <a:pt x="6" y="524"/>
                    </a:lnTo>
                    <a:lnTo>
                      <a:pt x="0" y="527"/>
                    </a:lnTo>
                    <a:lnTo>
                      <a:pt x="2" y="529"/>
                    </a:lnTo>
                    <a:lnTo>
                      <a:pt x="3" y="530"/>
                    </a:lnTo>
                    <a:lnTo>
                      <a:pt x="3" y="533"/>
                    </a:lnTo>
                    <a:lnTo>
                      <a:pt x="3" y="538"/>
                    </a:lnTo>
                    <a:lnTo>
                      <a:pt x="2" y="551"/>
                    </a:lnTo>
                    <a:lnTo>
                      <a:pt x="0" y="568"/>
                    </a:lnTo>
                    <a:lnTo>
                      <a:pt x="0" y="588"/>
                    </a:lnTo>
                    <a:lnTo>
                      <a:pt x="2" y="612"/>
                    </a:lnTo>
                    <a:lnTo>
                      <a:pt x="4" y="625"/>
                    </a:lnTo>
                    <a:lnTo>
                      <a:pt x="7" y="638"/>
                    </a:lnTo>
                    <a:lnTo>
                      <a:pt x="11" y="652"/>
                    </a:lnTo>
                    <a:lnTo>
                      <a:pt x="17" y="667"/>
                    </a:lnTo>
                    <a:lnTo>
                      <a:pt x="22" y="681"/>
                    </a:lnTo>
                    <a:lnTo>
                      <a:pt x="31" y="696"/>
                    </a:lnTo>
                    <a:lnTo>
                      <a:pt x="41" y="711"/>
                    </a:lnTo>
                    <a:lnTo>
                      <a:pt x="53" y="727"/>
                    </a:lnTo>
                    <a:lnTo>
                      <a:pt x="67" y="743"/>
                    </a:lnTo>
                    <a:lnTo>
                      <a:pt x="82" y="758"/>
                    </a:lnTo>
                    <a:lnTo>
                      <a:pt x="99" y="773"/>
                    </a:lnTo>
                    <a:lnTo>
                      <a:pt x="120" y="789"/>
                    </a:lnTo>
                    <a:lnTo>
                      <a:pt x="143" y="805"/>
                    </a:lnTo>
                    <a:lnTo>
                      <a:pt x="168" y="820"/>
                    </a:lnTo>
                    <a:lnTo>
                      <a:pt x="196" y="835"/>
                    </a:lnTo>
                    <a:lnTo>
                      <a:pt x="226" y="849"/>
                    </a:lnTo>
                    <a:lnTo>
                      <a:pt x="261" y="863"/>
                    </a:lnTo>
                    <a:lnTo>
                      <a:pt x="299" y="876"/>
                    </a:lnTo>
                    <a:lnTo>
                      <a:pt x="338" y="890"/>
                    </a:lnTo>
                    <a:lnTo>
                      <a:pt x="383" y="901"/>
                    </a:lnTo>
                    <a:lnTo>
                      <a:pt x="435" y="914"/>
                    </a:lnTo>
                    <a:lnTo>
                      <a:pt x="488" y="923"/>
                    </a:lnTo>
                    <a:lnTo>
                      <a:pt x="539" y="929"/>
                    </a:lnTo>
                    <a:lnTo>
                      <a:pt x="590" y="933"/>
                    </a:lnTo>
                    <a:lnTo>
                      <a:pt x="639" y="933"/>
                    </a:lnTo>
                    <a:lnTo>
                      <a:pt x="688" y="930"/>
                    </a:lnTo>
                    <a:lnTo>
                      <a:pt x="736" y="925"/>
                    </a:lnTo>
                    <a:lnTo>
                      <a:pt x="781" y="916"/>
                    </a:lnTo>
                    <a:lnTo>
                      <a:pt x="826" y="906"/>
                    </a:lnTo>
                    <a:lnTo>
                      <a:pt x="869" y="892"/>
                    </a:lnTo>
                    <a:lnTo>
                      <a:pt x="909" y="876"/>
                    </a:lnTo>
                    <a:lnTo>
                      <a:pt x="949" y="857"/>
                    </a:lnTo>
                    <a:lnTo>
                      <a:pt x="988" y="835"/>
                    </a:lnTo>
                    <a:lnTo>
                      <a:pt x="1022" y="812"/>
                    </a:lnTo>
                    <a:lnTo>
                      <a:pt x="1056" y="785"/>
                    </a:lnTo>
                    <a:lnTo>
                      <a:pt x="1088" y="756"/>
                    </a:lnTo>
                    <a:lnTo>
                      <a:pt x="1116" y="724"/>
                    </a:lnTo>
                    <a:lnTo>
                      <a:pt x="1143" y="692"/>
                    </a:lnTo>
                    <a:lnTo>
                      <a:pt x="1166" y="656"/>
                    </a:lnTo>
                    <a:lnTo>
                      <a:pt x="1187" y="617"/>
                    </a:lnTo>
                    <a:lnTo>
                      <a:pt x="1205" y="576"/>
                    </a:lnTo>
                    <a:lnTo>
                      <a:pt x="1221" y="534"/>
                    </a:lnTo>
                    <a:lnTo>
                      <a:pt x="1232" y="489"/>
                    </a:lnTo>
                    <a:lnTo>
                      <a:pt x="1242" y="442"/>
                    </a:lnTo>
                    <a:lnTo>
                      <a:pt x="1247" y="394"/>
                    </a:lnTo>
                    <a:lnTo>
                      <a:pt x="1250" y="344"/>
                    </a:lnTo>
                    <a:lnTo>
                      <a:pt x="1247" y="291"/>
                    </a:lnTo>
                    <a:lnTo>
                      <a:pt x="1243" y="236"/>
                    </a:lnTo>
                    <a:lnTo>
                      <a:pt x="1235" y="179"/>
                    </a:lnTo>
                    <a:lnTo>
                      <a:pt x="1222" y="121"/>
                    </a:lnTo>
                    <a:lnTo>
                      <a:pt x="1204" y="62"/>
                    </a:lnTo>
                    <a:lnTo>
                      <a:pt x="1185" y="0"/>
                    </a:lnTo>
                    <a:close/>
                  </a:path>
                </a:pathLst>
              </a:custGeom>
              <a:solidFill>
                <a:srgbClr val="AD33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xmlns="" id="{6BFA96F2-094F-4996-8D2B-920A3807B2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32500" y="3367088"/>
                <a:ext cx="1406525" cy="538163"/>
              </a:xfrm>
              <a:custGeom>
                <a:avLst/>
                <a:gdLst>
                  <a:gd name="T0" fmla="*/ 2528 w 6200"/>
                  <a:gd name="T1" fmla="*/ 391 h 2373"/>
                  <a:gd name="T2" fmla="*/ 2174 w 6200"/>
                  <a:gd name="T3" fmla="*/ 437 h 2373"/>
                  <a:gd name="T4" fmla="*/ 1900 w 6200"/>
                  <a:gd name="T5" fmla="*/ 531 h 2373"/>
                  <a:gd name="T6" fmla="*/ 1685 w 6200"/>
                  <a:gd name="T7" fmla="*/ 668 h 2373"/>
                  <a:gd name="T8" fmla="*/ 1505 w 6200"/>
                  <a:gd name="T9" fmla="*/ 844 h 2373"/>
                  <a:gd name="T10" fmla="*/ 1285 w 6200"/>
                  <a:gd name="T11" fmla="*/ 1127 h 2373"/>
                  <a:gd name="T12" fmla="*/ 1042 w 6200"/>
                  <a:gd name="T13" fmla="*/ 1453 h 2373"/>
                  <a:gd name="T14" fmla="*/ 815 w 6200"/>
                  <a:gd name="T15" fmla="*/ 1718 h 2373"/>
                  <a:gd name="T16" fmla="*/ 524 w 6200"/>
                  <a:gd name="T17" fmla="*/ 1992 h 2373"/>
                  <a:gd name="T18" fmla="*/ 148 w 6200"/>
                  <a:gd name="T19" fmla="*/ 2272 h 2373"/>
                  <a:gd name="T20" fmla="*/ 534 w 6200"/>
                  <a:gd name="T21" fmla="*/ 2372 h 2373"/>
                  <a:gd name="T22" fmla="*/ 1215 w 6200"/>
                  <a:gd name="T23" fmla="*/ 2320 h 2373"/>
                  <a:gd name="T24" fmla="*/ 1764 w 6200"/>
                  <a:gd name="T25" fmla="*/ 2207 h 2373"/>
                  <a:gd name="T26" fmla="*/ 2196 w 6200"/>
                  <a:gd name="T27" fmla="*/ 2049 h 2373"/>
                  <a:gd name="T28" fmla="*/ 2526 w 6200"/>
                  <a:gd name="T29" fmla="*/ 1863 h 2373"/>
                  <a:gd name="T30" fmla="*/ 2767 w 6200"/>
                  <a:gd name="T31" fmla="*/ 1663 h 2373"/>
                  <a:gd name="T32" fmla="*/ 2935 w 6200"/>
                  <a:gd name="T33" fmla="*/ 1465 h 2373"/>
                  <a:gd name="T34" fmla="*/ 3042 w 6200"/>
                  <a:gd name="T35" fmla="*/ 1287 h 2373"/>
                  <a:gd name="T36" fmla="*/ 3103 w 6200"/>
                  <a:gd name="T37" fmla="*/ 1141 h 2373"/>
                  <a:gd name="T38" fmla="*/ 3133 w 6200"/>
                  <a:gd name="T39" fmla="*/ 1046 h 2373"/>
                  <a:gd name="T40" fmla="*/ 3145 w 6200"/>
                  <a:gd name="T41" fmla="*/ 1017 h 2373"/>
                  <a:gd name="T42" fmla="*/ 3391 w 6200"/>
                  <a:gd name="T43" fmla="*/ 1210 h 2373"/>
                  <a:gd name="T44" fmla="*/ 3672 w 6200"/>
                  <a:gd name="T45" fmla="*/ 1326 h 2373"/>
                  <a:gd name="T46" fmla="*/ 3978 w 6200"/>
                  <a:gd name="T47" fmla="*/ 1373 h 2373"/>
                  <a:gd name="T48" fmla="*/ 4301 w 6200"/>
                  <a:gd name="T49" fmla="*/ 1354 h 2373"/>
                  <a:gd name="T50" fmla="*/ 4631 w 6200"/>
                  <a:gd name="T51" fmla="*/ 1277 h 2373"/>
                  <a:gd name="T52" fmla="*/ 4960 w 6200"/>
                  <a:gd name="T53" fmla="*/ 1149 h 2373"/>
                  <a:gd name="T54" fmla="*/ 5277 w 6200"/>
                  <a:gd name="T55" fmla="*/ 977 h 2373"/>
                  <a:gd name="T56" fmla="*/ 5574 w 6200"/>
                  <a:gd name="T57" fmla="*/ 766 h 2373"/>
                  <a:gd name="T58" fmla="*/ 5842 w 6200"/>
                  <a:gd name="T59" fmla="*/ 523 h 2373"/>
                  <a:gd name="T60" fmla="*/ 6072 w 6200"/>
                  <a:gd name="T61" fmla="*/ 254 h 2373"/>
                  <a:gd name="T62" fmla="*/ 6112 w 6200"/>
                  <a:gd name="T63" fmla="*/ 114 h 2373"/>
                  <a:gd name="T64" fmla="*/ 5852 w 6200"/>
                  <a:gd name="T65" fmla="*/ 217 h 2373"/>
                  <a:gd name="T66" fmla="*/ 5596 w 6200"/>
                  <a:gd name="T67" fmla="*/ 255 h 2373"/>
                  <a:gd name="T68" fmla="*/ 5341 w 6200"/>
                  <a:gd name="T69" fmla="*/ 247 h 2373"/>
                  <a:gd name="T70" fmla="*/ 5086 w 6200"/>
                  <a:gd name="T71" fmla="*/ 205 h 2373"/>
                  <a:gd name="T72" fmla="*/ 4828 w 6200"/>
                  <a:gd name="T73" fmla="*/ 144 h 2373"/>
                  <a:gd name="T74" fmla="*/ 4566 w 6200"/>
                  <a:gd name="T75" fmla="*/ 80 h 2373"/>
                  <a:gd name="T76" fmla="*/ 4299 w 6200"/>
                  <a:gd name="T77" fmla="*/ 28 h 2373"/>
                  <a:gd name="T78" fmla="*/ 4025 w 6200"/>
                  <a:gd name="T79" fmla="*/ 0 h 2373"/>
                  <a:gd name="T80" fmla="*/ 3743 w 6200"/>
                  <a:gd name="T81" fmla="*/ 14 h 2373"/>
                  <a:gd name="T82" fmla="*/ 3450 w 6200"/>
                  <a:gd name="T83" fmla="*/ 82 h 2373"/>
                  <a:gd name="T84" fmla="*/ 3292 w 6200"/>
                  <a:gd name="T85" fmla="*/ 148 h 2373"/>
                  <a:gd name="T86" fmla="*/ 3155 w 6200"/>
                  <a:gd name="T87" fmla="*/ 232 h 2373"/>
                  <a:gd name="T88" fmla="*/ 3011 w 6200"/>
                  <a:gd name="T89" fmla="*/ 321 h 2373"/>
                  <a:gd name="T90" fmla="*/ 2924 w 6200"/>
                  <a:gd name="T91" fmla="*/ 365 h 2373"/>
                  <a:gd name="T92" fmla="*/ 2876 w 6200"/>
                  <a:gd name="T93" fmla="*/ 382 h 2373"/>
                  <a:gd name="T94" fmla="*/ 2833 w 6200"/>
                  <a:gd name="T95" fmla="*/ 391 h 2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200" h="2373">
                    <a:moveTo>
                      <a:pt x="2820" y="391"/>
                    </a:moveTo>
                    <a:lnTo>
                      <a:pt x="2668" y="388"/>
                    </a:lnTo>
                    <a:lnTo>
                      <a:pt x="2528" y="391"/>
                    </a:lnTo>
                    <a:lnTo>
                      <a:pt x="2400" y="401"/>
                    </a:lnTo>
                    <a:lnTo>
                      <a:pt x="2282" y="416"/>
                    </a:lnTo>
                    <a:lnTo>
                      <a:pt x="2174" y="437"/>
                    </a:lnTo>
                    <a:lnTo>
                      <a:pt x="2075" y="462"/>
                    </a:lnTo>
                    <a:lnTo>
                      <a:pt x="1984" y="494"/>
                    </a:lnTo>
                    <a:lnTo>
                      <a:pt x="1900" y="531"/>
                    </a:lnTo>
                    <a:lnTo>
                      <a:pt x="1823" y="572"/>
                    </a:lnTo>
                    <a:lnTo>
                      <a:pt x="1751" y="618"/>
                    </a:lnTo>
                    <a:lnTo>
                      <a:pt x="1685" y="668"/>
                    </a:lnTo>
                    <a:lnTo>
                      <a:pt x="1622" y="723"/>
                    </a:lnTo>
                    <a:lnTo>
                      <a:pt x="1562" y="781"/>
                    </a:lnTo>
                    <a:lnTo>
                      <a:pt x="1505" y="844"/>
                    </a:lnTo>
                    <a:lnTo>
                      <a:pt x="1449" y="911"/>
                    </a:lnTo>
                    <a:lnTo>
                      <a:pt x="1394" y="979"/>
                    </a:lnTo>
                    <a:lnTo>
                      <a:pt x="1285" y="1127"/>
                    </a:lnTo>
                    <a:lnTo>
                      <a:pt x="1171" y="1286"/>
                    </a:lnTo>
                    <a:lnTo>
                      <a:pt x="1109" y="1368"/>
                    </a:lnTo>
                    <a:lnTo>
                      <a:pt x="1042" y="1453"/>
                    </a:lnTo>
                    <a:lnTo>
                      <a:pt x="972" y="1539"/>
                    </a:lnTo>
                    <a:lnTo>
                      <a:pt x="897" y="1628"/>
                    </a:lnTo>
                    <a:lnTo>
                      <a:pt x="815" y="1718"/>
                    </a:lnTo>
                    <a:lnTo>
                      <a:pt x="727" y="1808"/>
                    </a:lnTo>
                    <a:lnTo>
                      <a:pt x="630" y="1899"/>
                    </a:lnTo>
                    <a:lnTo>
                      <a:pt x="524" y="1992"/>
                    </a:lnTo>
                    <a:lnTo>
                      <a:pt x="410" y="2086"/>
                    </a:lnTo>
                    <a:lnTo>
                      <a:pt x="285" y="2179"/>
                    </a:lnTo>
                    <a:lnTo>
                      <a:pt x="148" y="2272"/>
                    </a:lnTo>
                    <a:lnTo>
                      <a:pt x="0" y="2365"/>
                    </a:lnTo>
                    <a:lnTo>
                      <a:pt x="276" y="2373"/>
                    </a:lnTo>
                    <a:lnTo>
                      <a:pt x="534" y="2372"/>
                    </a:lnTo>
                    <a:lnTo>
                      <a:pt x="777" y="2363"/>
                    </a:lnTo>
                    <a:lnTo>
                      <a:pt x="1003" y="2344"/>
                    </a:lnTo>
                    <a:lnTo>
                      <a:pt x="1215" y="2320"/>
                    </a:lnTo>
                    <a:lnTo>
                      <a:pt x="1411" y="2288"/>
                    </a:lnTo>
                    <a:lnTo>
                      <a:pt x="1594" y="2250"/>
                    </a:lnTo>
                    <a:lnTo>
                      <a:pt x="1764" y="2207"/>
                    </a:lnTo>
                    <a:lnTo>
                      <a:pt x="1920" y="2159"/>
                    </a:lnTo>
                    <a:lnTo>
                      <a:pt x="2065" y="2105"/>
                    </a:lnTo>
                    <a:lnTo>
                      <a:pt x="2196" y="2049"/>
                    </a:lnTo>
                    <a:lnTo>
                      <a:pt x="2316" y="1990"/>
                    </a:lnTo>
                    <a:lnTo>
                      <a:pt x="2427" y="1927"/>
                    </a:lnTo>
                    <a:lnTo>
                      <a:pt x="2526" y="1863"/>
                    </a:lnTo>
                    <a:lnTo>
                      <a:pt x="2616" y="1797"/>
                    </a:lnTo>
                    <a:lnTo>
                      <a:pt x="2696" y="1730"/>
                    </a:lnTo>
                    <a:lnTo>
                      <a:pt x="2767" y="1663"/>
                    </a:lnTo>
                    <a:lnTo>
                      <a:pt x="2830" y="1596"/>
                    </a:lnTo>
                    <a:lnTo>
                      <a:pt x="2886" y="1530"/>
                    </a:lnTo>
                    <a:lnTo>
                      <a:pt x="2935" y="1465"/>
                    </a:lnTo>
                    <a:lnTo>
                      <a:pt x="2976" y="1403"/>
                    </a:lnTo>
                    <a:lnTo>
                      <a:pt x="3012" y="1343"/>
                    </a:lnTo>
                    <a:lnTo>
                      <a:pt x="3042" y="1287"/>
                    </a:lnTo>
                    <a:lnTo>
                      <a:pt x="3067" y="1233"/>
                    </a:lnTo>
                    <a:lnTo>
                      <a:pt x="3087" y="1185"/>
                    </a:lnTo>
                    <a:lnTo>
                      <a:pt x="3103" y="1141"/>
                    </a:lnTo>
                    <a:lnTo>
                      <a:pt x="3116" y="1104"/>
                    </a:lnTo>
                    <a:lnTo>
                      <a:pt x="3125" y="1071"/>
                    </a:lnTo>
                    <a:lnTo>
                      <a:pt x="3133" y="1046"/>
                    </a:lnTo>
                    <a:lnTo>
                      <a:pt x="3138" y="1028"/>
                    </a:lnTo>
                    <a:lnTo>
                      <a:pt x="3143" y="1018"/>
                    </a:lnTo>
                    <a:lnTo>
                      <a:pt x="3145" y="1017"/>
                    </a:lnTo>
                    <a:lnTo>
                      <a:pt x="3223" y="1090"/>
                    </a:lnTo>
                    <a:lnTo>
                      <a:pt x="3305" y="1155"/>
                    </a:lnTo>
                    <a:lnTo>
                      <a:pt x="3391" y="1210"/>
                    </a:lnTo>
                    <a:lnTo>
                      <a:pt x="3482" y="1258"/>
                    </a:lnTo>
                    <a:lnTo>
                      <a:pt x="3575" y="1296"/>
                    </a:lnTo>
                    <a:lnTo>
                      <a:pt x="3672" y="1326"/>
                    </a:lnTo>
                    <a:lnTo>
                      <a:pt x="3772" y="1350"/>
                    </a:lnTo>
                    <a:lnTo>
                      <a:pt x="3875" y="1365"/>
                    </a:lnTo>
                    <a:lnTo>
                      <a:pt x="3978" y="1373"/>
                    </a:lnTo>
                    <a:lnTo>
                      <a:pt x="4084" y="1373"/>
                    </a:lnTo>
                    <a:lnTo>
                      <a:pt x="4193" y="1367"/>
                    </a:lnTo>
                    <a:lnTo>
                      <a:pt x="4301" y="1354"/>
                    </a:lnTo>
                    <a:lnTo>
                      <a:pt x="4411" y="1334"/>
                    </a:lnTo>
                    <a:lnTo>
                      <a:pt x="4520" y="1309"/>
                    </a:lnTo>
                    <a:lnTo>
                      <a:pt x="4631" y="1277"/>
                    </a:lnTo>
                    <a:lnTo>
                      <a:pt x="4741" y="1240"/>
                    </a:lnTo>
                    <a:lnTo>
                      <a:pt x="4850" y="1197"/>
                    </a:lnTo>
                    <a:lnTo>
                      <a:pt x="4960" y="1149"/>
                    </a:lnTo>
                    <a:lnTo>
                      <a:pt x="5067" y="1097"/>
                    </a:lnTo>
                    <a:lnTo>
                      <a:pt x="5173" y="1039"/>
                    </a:lnTo>
                    <a:lnTo>
                      <a:pt x="5277" y="977"/>
                    </a:lnTo>
                    <a:lnTo>
                      <a:pt x="5378" y="911"/>
                    </a:lnTo>
                    <a:lnTo>
                      <a:pt x="5477" y="840"/>
                    </a:lnTo>
                    <a:lnTo>
                      <a:pt x="5574" y="766"/>
                    </a:lnTo>
                    <a:lnTo>
                      <a:pt x="5667" y="688"/>
                    </a:lnTo>
                    <a:lnTo>
                      <a:pt x="5756" y="607"/>
                    </a:lnTo>
                    <a:lnTo>
                      <a:pt x="5842" y="523"/>
                    </a:lnTo>
                    <a:lnTo>
                      <a:pt x="5924" y="436"/>
                    </a:lnTo>
                    <a:lnTo>
                      <a:pt x="6000" y="346"/>
                    </a:lnTo>
                    <a:lnTo>
                      <a:pt x="6072" y="254"/>
                    </a:lnTo>
                    <a:lnTo>
                      <a:pt x="6138" y="161"/>
                    </a:lnTo>
                    <a:lnTo>
                      <a:pt x="6200" y="64"/>
                    </a:lnTo>
                    <a:lnTo>
                      <a:pt x="6112" y="114"/>
                    </a:lnTo>
                    <a:lnTo>
                      <a:pt x="6025" y="156"/>
                    </a:lnTo>
                    <a:lnTo>
                      <a:pt x="5939" y="190"/>
                    </a:lnTo>
                    <a:lnTo>
                      <a:pt x="5852" y="217"/>
                    </a:lnTo>
                    <a:lnTo>
                      <a:pt x="5766" y="235"/>
                    </a:lnTo>
                    <a:lnTo>
                      <a:pt x="5681" y="248"/>
                    </a:lnTo>
                    <a:lnTo>
                      <a:pt x="5596" y="255"/>
                    </a:lnTo>
                    <a:lnTo>
                      <a:pt x="5511" y="257"/>
                    </a:lnTo>
                    <a:lnTo>
                      <a:pt x="5426" y="254"/>
                    </a:lnTo>
                    <a:lnTo>
                      <a:pt x="5341" y="247"/>
                    </a:lnTo>
                    <a:lnTo>
                      <a:pt x="5256" y="235"/>
                    </a:lnTo>
                    <a:lnTo>
                      <a:pt x="5171" y="221"/>
                    </a:lnTo>
                    <a:lnTo>
                      <a:pt x="5086" y="205"/>
                    </a:lnTo>
                    <a:lnTo>
                      <a:pt x="4999" y="186"/>
                    </a:lnTo>
                    <a:lnTo>
                      <a:pt x="4914" y="165"/>
                    </a:lnTo>
                    <a:lnTo>
                      <a:pt x="4828" y="144"/>
                    </a:lnTo>
                    <a:lnTo>
                      <a:pt x="4741" y="124"/>
                    </a:lnTo>
                    <a:lnTo>
                      <a:pt x="4653" y="101"/>
                    </a:lnTo>
                    <a:lnTo>
                      <a:pt x="4566" y="80"/>
                    </a:lnTo>
                    <a:lnTo>
                      <a:pt x="4478" y="61"/>
                    </a:lnTo>
                    <a:lnTo>
                      <a:pt x="4389" y="43"/>
                    </a:lnTo>
                    <a:lnTo>
                      <a:pt x="4299" y="28"/>
                    </a:lnTo>
                    <a:lnTo>
                      <a:pt x="4209" y="15"/>
                    </a:lnTo>
                    <a:lnTo>
                      <a:pt x="4118" y="6"/>
                    </a:lnTo>
                    <a:lnTo>
                      <a:pt x="4025" y="0"/>
                    </a:lnTo>
                    <a:lnTo>
                      <a:pt x="3933" y="0"/>
                    </a:lnTo>
                    <a:lnTo>
                      <a:pt x="3838" y="4"/>
                    </a:lnTo>
                    <a:lnTo>
                      <a:pt x="3743" y="14"/>
                    </a:lnTo>
                    <a:lnTo>
                      <a:pt x="3646" y="29"/>
                    </a:lnTo>
                    <a:lnTo>
                      <a:pt x="3549" y="53"/>
                    </a:lnTo>
                    <a:lnTo>
                      <a:pt x="3450" y="82"/>
                    </a:lnTo>
                    <a:lnTo>
                      <a:pt x="3350" y="119"/>
                    </a:lnTo>
                    <a:lnTo>
                      <a:pt x="3322" y="132"/>
                    </a:lnTo>
                    <a:lnTo>
                      <a:pt x="3292" y="148"/>
                    </a:lnTo>
                    <a:lnTo>
                      <a:pt x="3259" y="167"/>
                    </a:lnTo>
                    <a:lnTo>
                      <a:pt x="3227" y="186"/>
                    </a:lnTo>
                    <a:lnTo>
                      <a:pt x="3155" y="232"/>
                    </a:lnTo>
                    <a:lnTo>
                      <a:pt x="3083" y="277"/>
                    </a:lnTo>
                    <a:lnTo>
                      <a:pt x="3047" y="301"/>
                    </a:lnTo>
                    <a:lnTo>
                      <a:pt x="3011" y="321"/>
                    </a:lnTo>
                    <a:lnTo>
                      <a:pt x="2975" y="340"/>
                    </a:lnTo>
                    <a:lnTo>
                      <a:pt x="2941" y="358"/>
                    </a:lnTo>
                    <a:lnTo>
                      <a:pt x="2924" y="365"/>
                    </a:lnTo>
                    <a:lnTo>
                      <a:pt x="2907" y="372"/>
                    </a:lnTo>
                    <a:lnTo>
                      <a:pt x="2892" y="377"/>
                    </a:lnTo>
                    <a:lnTo>
                      <a:pt x="2876" y="382"/>
                    </a:lnTo>
                    <a:lnTo>
                      <a:pt x="2861" y="387"/>
                    </a:lnTo>
                    <a:lnTo>
                      <a:pt x="2847" y="389"/>
                    </a:lnTo>
                    <a:lnTo>
                      <a:pt x="2833" y="391"/>
                    </a:lnTo>
                    <a:lnTo>
                      <a:pt x="2820" y="391"/>
                    </a:lnTo>
                    <a:close/>
                  </a:path>
                </a:pathLst>
              </a:custGeom>
              <a:solidFill>
                <a:srgbClr val="E9EA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xmlns="" id="{788BC8DF-F1A5-40A4-96BA-97BC04AE22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3938" y="3367088"/>
                <a:ext cx="1265238" cy="488950"/>
              </a:xfrm>
              <a:custGeom>
                <a:avLst/>
                <a:gdLst>
                  <a:gd name="T0" fmla="*/ 2232 w 5575"/>
                  <a:gd name="T1" fmla="*/ 391 h 2158"/>
                  <a:gd name="T2" fmla="*/ 1896 w 5575"/>
                  <a:gd name="T3" fmla="*/ 430 h 2158"/>
                  <a:gd name="T4" fmla="*/ 1632 w 5575"/>
                  <a:gd name="T5" fmla="*/ 511 h 2158"/>
                  <a:gd name="T6" fmla="*/ 1420 w 5575"/>
                  <a:gd name="T7" fmla="*/ 631 h 2158"/>
                  <a:gd name="T8" fmla="*/ 1245 w 5575"/>
                  <a:gd name="T9" fmla="*/ 785 h 2158"/>
                  <a:gd name="T10" fmla="*/ 1090 w 5575"/>
                  <a:gd name="T11" fmla="*/ 968 h 2158"/>
                  <a:gd name="T12" fmla="*/ 936 w 5575"/>
                  <a:gd name="T13" fmla="*/ 1175 h 2158"/>
                  <a:gd name="T14" fmla="*/ 768 w 5575"/>
                  <a:gd name="T15" fmla="*/ 1402 h 2158"/>
                  <a:gd name="T16" fmla="*/ 568 w 5575"/>
                  <a:gd name="T17" fmla="*/ 1645 h 2158"/>
                  <a:gd name="T18" fmla="*/ 317 w 5575"/>
                  <a:gd name="T19" fmla="*/ 1898 h 2158"/>
                  <a:gd name="T20" fmla="*/ 0 w 5575"/>
                  <a:gd name="T21" fmla="*/ 2158 h 2158"/>
                  <a:gd name="T22" fmla="*/ 685 w 5575"/>
                  <a:gd name="T23" fmla="*/ 2124 h 2158"/>
                  <a:gd name="T24" fmla="*/ 1246 w 5575"/>
                  <a:gd name="T25" fmla="*/ 2031 h 2158"/>
                  <a:gd name="T26" fmla="*/ 1697 w 5575"/>
                  <a:gd name="T27" fmla="*/ 1892 h 2158"/>
                  <a:gd name="T28" fmla="*/ 2048 w 5575"/>
                  <a:gd name="T29" fmla="*/ 1722 h 2158"/>
                  <a:gd name="T30" fmla="*/ 2312 w 5575"/>
                  <a:gd name="T31" fmla="*/ 1533 h 2158"/>
                  <a:gd name="T32" fmla="*/ 2504 w 5575"/>
                  <a:gd name="T33" fmla="*/ 1341 h 2158"/>
                  <a:gd name="T34" fmla="*/ 2633 w 5575"/>
                  <a:gd name="T35" fmla="*/ 1160 h 2158"/>
                  <a:gd name="T36" fmla="*/ 2715 w 5575"/>
                  <a:gd name="T37" fmla="*/ 1001 h 2158"/>
                  <a:gd name="T38" fmla="*/ 2759 w 5575"/>
                  <a:gd name="T39" fmla="*/ 880 h 2158"/>
                  <a:gd name="T40" fmla="*/ 2779 w 5575"/>
                  <a:gd name="T41" fmla="*/ 812 h 2158"/>
                  <a:gd name="T42" fmla="*/ 2853 w 5575"/>
                  <a:gd name="T43" fmla="*/ 866 h 2158"/>
                  <a:gd name="T44" fmla="*/ 3078 w 5575"/>
                  <a:gd name="T45" fmla="*/ 1020 h 2158"/>
                  <a:gd name="T46" fmla="*/ 3328 w 5575"/>
                  <a:gd name="T47" fmla="*/ 1114 h 2158"/>
                  <a:gd name="T48" fmla="*/ 3597 w 5575"/>
                  <a:gd name="T49" fmla="*/ 1155 h 2158"/>
                  <a:gd name="T50" fmla="*/ 3880 w 5575"/>
                  <a:gd name="T51" fmla="*/ 1146 h 2158"/>
                  <a:gd name="T52" fmla="*/ 4169 w 5575"/>
                  <a:gd name="T53" fmla="*/ 1091 h 2158"/>
                  <a:gd name="T54" fmla="*/ 4459 w 5575"/>
                  <a:gd name="T55" fmla="*/ 994 h 2158"/>
                  <a:gd name="T56" fmla="*/ 4744 w 5575"/>
                  <a:gd name="T57" fmla="*/ 860 h 2158"/>
                  <a:gd name="T58" fmla="*/ 5018 w 5575"/>
                  <a:gd name="T59" fmla="*/ 695 h 2158"/>
                  <a:gd name="T60" fmla="*/ 5273 w 5575"/>
                  <a:gd name="T61" fmla="*/ 501 h 2158"/>
                  <a:gd name="T62" fmla="*/ 5504 w 5575"/>
                  <a:gd name="T63" fmla="*/ 284 h 2158"/>
                  <a:gd name="T64" fmla="*/ 5422 w 5575"/>
                  <a:gd name="T65" fmla="*/ 241 h 2158"/>
                  <a:gd name="T66" fmla="*/ 5195 w 5575"/>
                  <a:gd name="T67" fmla="*/ 258 h 2158"/>
                  <a:gd name="T68" fmla="*/ 4969 w 5575"/>
                  <a:gd name="T69" fmla="*/ 241 h 2158"/>
                  <a:gd name="T70" fmla="*/ 4741 w 5575"/>
                  <a:gd name="T71" fmla="*/ 199 h 2158"/>
                  <a:gd name="T72" fmla="*/ 4358 w 5575"/>
                  <a:gd name="T73" fmla="*/ 107 h 2158"/>
                  <a:gd name="T74" fmla="*/ 4123 w 5575"/>
                  <a:gd name="T75" fmla="*/ 54 h 2158"/>
                  <a:gd name="T76" fmla="*/ 3884 w 5575"/>
                  <a:gd name="T77" fmla="*/ 15 h 2158"/>
                  <a:gd name="T78" fmla="*/ 3638 w 5575"/>
                  <a:gd name="T79" fmla="*/ 0 h 2158"/>
                  <a:gd name="T80" fmla="*/ 3385 w 5575"/>
                  <a:gd name="T81" fmla="*/ 21 h 2158"/>
                  <a:gd name="T82" fmla="*/ 3124 w 5575"/>
                  <a:gd name="T83" fmla="*/ 86 h 2158"/>
                  <a:gd name="T84" fmla="*/ 2977 w 5575"/>
                  <a:gd name="T85" fmla="*/ 149 h 2158"/>
                  <a:gd name="T86" fmla="*/ 2840 w 5575"/>
                  <a:gd name="T87" fmla="*/ 233 h 2158"/>
                  <a:gd name="T88" fmla="*/ 2696 w 5575"/>
                  <a:gd name="T89" fmla="*/ 322 h 2158"/>
                  <a:gd name="T90" fmla="*/ 2609 w 5575"/>
                  <a:gd name="T91" fmla="*/ 366 h 2158"/>
                  <a:gd name="T92" fmla="*/ 2561 w 5575"/>
                  <a:gd name="T93" fmla="*/ 383 h 2158"/>
                  <a:gd name="T94" fmla="*/ 2518 w 5575"/>
                  <a:gd name="T95" fmla="*/ 392 h 2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575" h="2158">
                    <a:moveTo>
                      <a:pt x="2505" y="392"/>
                    </a:moveTo>
                    <a:lnTo>
                      <a:pt x="2363" y="389"/>
                    </a:lnTo>
                    <a:lnTo>
                      <a:pt x="2232" y="391"/>
                    </a:lnTo>
                    <a:lnTo>
                      <a:pt x="2111" y="399"/>
                    </a:lnTo>
                    <a:lnTo>
                      <a:pt x="2000" y="412"/>
                    </a:lnTo>
                    <a:lnTo>
                      <a:pt x="1896" y="430"/>
                    </a:lnTo>
                    <a:lnTo>
                      <a:pt x="1801" y="452"/>
                    </a:lnTo>
                    <a:lnTo>
                      <a:pt x="1713" y="480"/>
                    </a:lnTo>
                    <a:lnTo>
                      <a:pt x="1632" y="511"/>
                    </a:lnTo>
                    <a:lnTo>
                      <a:pt x="1556" y="546"/>
                    </a:lnTo>
                    <a:lnTo>
                      <a:pt x="1486" y="587"/>
                    </a:lnTo>
                    <a:lnTo>
                      <a:pt x="1420" y="631"/>
                    </a:lnTo>
                    <a:lnTo>
                      <a:pt x="1359" y="678"/>
                    </a:lnTo>
                    <a:lnTo>
                      <a:pt x="1301" y="730"/>
                    </a:lnTo>
                    <a:lnTo>
                      <a:pt x="1245" y="785"/>
                    </a:lnTo>
                    <a:lnTo>
                      <a:pt x="1192" y="842"/>
                    </a:lnTo>
                    <a:lnTo>
                      <a:pt x="1140" y="904"/>
                    </a:lnTo>
                    <a:lnTo>
                      <a:pt x="1090" y="968"/>
                    </a:lnTo>
                    <a:lnTo>
                      <a:pt x="1040" y="1034"/>
                    </a:lnTo>
                    <a:lnTo>
                      <a:pt x="988" y="1103"/>
                    </a:lnTo>
                    <a:lnTo>
                      <a:pt x="936" y="1175"/>
                    </a:lnTo>
                    <a:lnTo>
                      <a:pt x="882" y="1248"/>
                    </a:lnTo>
                    <a:lnTo>
                      <a:pt x="826" y="1324"/>
                    </a:lnTo>
                    <a:lnTo>
                      <a:pt x="768" y="1402"/>
                    </a:lnTo>
                    <a:lnTo>
                      <a:pt x="705" y="1481"/>
                    </a:lnTo>
                    <a:lnTo>
                      <a:pt x="639" y="1563"/>
                    </a:lnTo>
                    <a:lnTo>
                      <a:pt x="568" y="1645"/>
                    </a:lnTo>
                    <a:lnTo>
                      <a:pt x="490" y="1728"/>
                    </a:lnTo>
                    <a:lnTo>
                      <a:pt x="407" y="1813"/>
                    </a:lnTo>
                    <a:lnTo>
                      <a:pt x="317" y="1898"/>
                    </a:lnTo>
                    <a:lnTo>
                      <a:pt x="219" y="1984"/>
                    </a:lnTo>
                    <a:lnTo>
                      <a:pt x="114" y="2070"/>
                    </a:lnTo>
                    <a:lnTo>
                      <a:pt x="0" y="2158"/>
                    </a:lnTo>
                    <a:lnTo>
                      <a:pt x="243" y="2154"/>
                    </a:lnTo>
                    <a:lnTo>
                      <a:pt x="471" y="2142"/>
                    </a:lnTo>
                    <a:lnTo>
                      <a:pt x="685" y="2124"/>
                    </a:lnTo>
                    <a:lnTo>
                      <a:pt x="886" y="2099"/>
                    </a:lnTo>
                    <a:lnTo>
                      <a:pt x="1072" y="2068"/>
                    </a:lnTo>
                    <a:lnTo>
                      <a:pt x="1246" y="2031"/>
                    </a:lnTo>
                    <a:lnTo>
                      <a:pt x="1408" y="1989"/>
                    </a:lnTo>
                    <a:lnTo>
                      <a:pt x="1558" y="1942"/>
                    </a:lnTo>
                    <a:lnTo>
                      <a:pt x="1697" y="1892"/>
                    </a:lnTo>
                    <a:lnTo>
                      <a:pt x="1824" y="1838"/>
                    </a:lnTo>
                    <a:lnTo>
                      <a:pt x="1941" y="1781"/>
                    </a:lnTo>
                    <a:lnTo>
                      <a:pt x="2048" y="1722"/>
                    </a:lnTo>
                    <a:lnTo>
                      <a:pt x="2145" y="1660"/>
                    </a:lnTo>
                    <a:lnTo>
                      <a:pt x="2233" y="1597"/>
                    </a:lnTo>
                    <a:lnTo>
                      <a:pt x="2312" y="1533"/>
                    </a:lnTo>
                    <a:lnTo>
                      <a:pt x="2384" y="1469"/>
                    </a:lnTo>
                    <a:lnTo>
                      <a:pt x="2448" y="1405"/>
                    </a:lnTo>
                    <a:lnTo>
                      <a:pt x="2504" y="1341"/>
                    </a:lnTo>
                    <a:lnTo>
                      <a:pt x="2553" y="1278"/>
                    </a:lnTo>
                    <a:lnTo>
                      <a:pt x="2596" y="1218"/>
                    </a:lnTo>
                    <a:lnTo>
                      <a:pt x="2633" y="1160"/>
                    </a:lnTo>
                    <a:lnTo>
                      <a:pt x="2666" y="1103"/>
                    </a:lnTo>
                    <a:lnTo>
                      <a:pt x="2691" y="1050"/>
                    </a:lnTo>
                    <a:lnTo>
                      <a:pt x="2715" y="1001"/>
                    </a:lnTo>
                    <a:lnTo>
                      <a:pt x="2732" y="956"/>
                    </a:lnTo>
                    <a:lnTo>
                      <a:pt x="2747" y="915"/>
                    </a:lnTo>
                    <a:lnTo>
                      <a:pt x="2759" y="880"/>
                    </a:lnTo>
                    <a:lnTo>
                      <a:pt x="2767" y="851"/>
                    </a:lnTo>
                    <a:lnTo>
                      <a:pt x="2774" y="828"/>
                    </a:lnTo>
                    <a:lnTo>
                      <a:pt x="2779" y="812"/>
                    </a:lnTo>
                    <a:lnTo>
                      <a:pt x="2782" y="802"/>
                    </a:lnTo>
                    <a:lnTo>
                      <a:pt x="2786" y="801"/>
                    </a:lnTo>
                    <a:lnTo>
                      <a:pt x="2853" y="866"/>
                    </a:lnTo>
                    <a:lnTo>
                      <a:pt x="2926" y="923"/>
                    </a:lnTo>
                    <a:lnTo>
                      <a:pt x="3000" y="976"/>
                    </a:lnTo>
                    <a:lnTo>
                      <a:pt x="3078" y="1020"/>
                    </a:lnTo>
                    <a:lnTo>
                      <a:pt x="3159" y="1057"/>
                    </a:lnTo>
                    <a:lnTo>
                      <a:pt x="3243" y="1090"/>
                    </a:lnTo>
                    <a:lnTo>
                      <a:pt x="3328" y="1114"/>
                    </a:lnTo>
                    <a:lnTo>
                      <a:pt x="3416" y="1134"/>
                    </a:lnTo>
                    <a:lnTo>
                      <a:pt x="3506" y="1148"/>
                    </a:lnTo>
                    <a:lnTo>
                      <a:pt x="3597" y="1155"/>
                    </a:lnTo>
                    <a:lnTo>
                      <a:pt x="3690" y="1157"/>
                    </a:lnTo>
                    <a:lnTo>
                      <a:pt x="3785" y="1154"/>
                    </a:lnTo>
                    <a:lnTo>
                      <a:pt x="3880" y="1146"/>
                    </a:lnTo>
                    <a:lnTo>
                      <a:pt x="3976" y="1132"/>
                    </a:lnTo>
                    <a:lnTo>
                      <a:pt x="4072" y="1114"/>
                    </a:lnTo>
                    <a:lnTo>
                      <a:pt x="4169" y="1091"/>
                    </a:lnTo>
                    <a:lnTo>
                      <a:pt x="4266" y="1063"/>
                    </a:lnTo>
                    <a:lnTo>
                      <a:pt x="4363" y="1030"/>
                    </a:lnTo>
                    <a:lnTo>
                      <a:pt x="4459" y="994"/>
                    </a:lnTo>
                    <a:lnTo>
                      <a:pt x="4555" y="954"/>
                    </a:lnTo>
                    <a:lnTo>
                      <a:pt x="4650" y="909"/>
                    </a:lnTo>
                    <a:lnTo>
                      <a:pt x="4744" y="860"/>
                    </a:lnTo>
                    <a:lnTo>
                      <a:pt x="4837" y="809"/>
                    </a:lnTo>
                    <a:lnTo>
                      <a:pt x="4928" y="753"/>
                    </a:lnTo>
                    <a:lnTo>
                      <a:pt x="5018" y="695"/>
                    </a:lnTo>
                    <a:lnTo>
                      <a:pt x="5105" y="633"/>
                    </a:lnTo>
                    <a:lnTo>
                      <a:pt x="5190" y="568"/>
                    </a:lnTo>
                    <a:lnTo>
                      <a:pt x="5273" y="501"/>
                    </a:lnTo>
                    <a:lnTo>
                      <a:pt x="5353" y="431"/>
                    </a:lnTo>
                    <a:lnTo>
                      <a:pt x="5430" y="359"/>
                    </a:lnTo>
                    <a:lnTo>
                      <a:pt x="5504" y="284"/>
                    </a:lnTo>
                    <a:lnTo>
                      <a:pt x="5575" y="207"/>
                    </a:lnTo>
                    <a:lnTo>
                      <a:pt x="5499" y="227"/>
                    </a:lnTo>
                    <a:lnTo>
                      <a:pt x="5422" y="241"/>
                    </a:lnTo>
                    <a:lnTo>
                      <a:pt x="5346" y="251"/>
                    </a:lnTo>
                    <a:lnTo>
                      <a:pt x="5271" y="256"/>
                    </a:lnTo>
                    <a:lnTo>
                      <a:pt x="5195" y="258"/>
                    </a:lnTo>
                    <a:lnTo>
                      <a:pt x="5119" y="255"/>
                    </a:lnTo>
                    <a:lnTo>
                      <a:pt x="5044" y="249"/>
                    </a:lnTo>
                    <a:lnTo>
                      <a:pt x="4969" y="241"/>
                    </a:lnTo>
                    <a:lnTo>
                      <a:pt x="4893" y="229"/>
                    </a:lnTo>
                    <a:lnTo>
                      <a:pt x="4817" y="215"/>
                    </a:lnTo>
                    <a:lnTo>
                      <a:pt x="4741" y="199"/>
                    </a:lnTo>
                    <a:lnTo>
                      <a:pt x="4664" y="183"/>
                    </a:lnTo>
                    <a:lnTo>
                      <a:pt x="4512" y="145"/>
                    </a:lnTo>
                    <a:lnTo>
                      <a:pt x="4358" y="107"/>
                    </a:lnTo>
                    <a:lnTo>
                      <a:pt x="4280" y="88"/>
                    </a:lnTo>
                    <a:lnTo>
                      <a:pt x="4202" y="71"/>
                    </a:lnTo>
                    <a:lnTo>
                      <a:pt x="4123" y="54"/>
                    </a:lnTo>
                    <a:lnTo>
                      <a:pt x="4043" y="38"/>
                    </a:lnTo>
                    <a:lnTo>
                      <a:pt x="3964" y="26"/>
                    </a:lnTo>
                    <a:lnTo>
                      <a:pt x="3884" y="15"/>
                    </a:lnTo>
                    <a:lnTo>
                      <a:pt x="3802" y="7"/>
                    </a:lnTo>
                    <a:lnTo>
                      <a:pt x="3720" y="2"/>
                    </a:lnTo>
                    <a:lnTo>
                      <a:pt x="3638" y="0"/>
                    </a:lnTo>
                    <a:lnTo>
                      <a:pt x="3555" y="3"/>
                    </a:lnTo>
                    <a:lnTo>
                      <a:pt x="3470" y="9"/>
                    </a:lnTo>
                    <a:lnTo>
                      <a:pt x="3385" y="21"/>
                    </a:lnTo>
                    <a:lnTo>
                      <a:pt x="3298" y="37"/>
                    </a:lnTo>
                    <a:lnTo>
                      <a:pt x="3212" y="59"/>
                    </a:lnTo>
                    <a:lnTo>
                      <a:pt x="3124" y="86"/>
                    </a:lnTo>
                    <a:lnTo>
                      <a:pt x="3035" y="120"/>
                    </a:lnTo>
                    <a:lnTo>
                      <a:pt x="3007" y="133"/>
                    </a:lnTo>
                    <a:lnTo>
                      <a:pt x="2977" y="149"/>
                    </a:lnTo>
                    <a:lnTo>
                      <a:pt x="2944" y="168"/>
                    </a:lnTo>
                    <a:lnTo>
                      <a:pt x="2912" y="187"/>
                    </a:lnTo>
                    <a:lnTo>
                      <a:pt x="2840" y="233"/>
                    </a:lnTo>
                    <a:lnTo>
                      <a:pt x="2768" y="278"/>
                    </a:lnTo>
                    <a:lnTo>
                      <a:pt x="2732" y="302"/>
                    </a:lnTo>
                    <a:lnTo>
                      <a:pt x="2696" y="322"/>
                    </a:lnTo>
                    <a:lnTo>
                      <a:pt x="2660" y="341"/>
                    </a:lnTo>
                    <a:lnTo>
                      <a:pt x="2626" y="359"/>
                    </a:lnTo>
                    <a:lnTo>
                      <a:pt x="2609" y="366"/>
                    </a:lnTo>
                    <a:lnTo>
                      <a:pt x="2592" y="373"/>
                    </a:lnTo>
                    <a:lnTo>
                      <a:pt x="2577" y="378"/>
                    </a:lnTo>
                    <a:lnTo>
                      <a:pt x="2561" y="383"/>
                    </a:lnTo>
                    <a:lnTo>
                      <a:pt x="2546" y="388"/>
                    </a:lnTo>
                    <a:lnTo>
                      <a:pt x="2532" y="390"/>
                    </a:lnTo>
                    <a:lnTo>
                      <a:pt x="2518" y="392"/>
                    </a:lnTo>
                    <a:lnTo>
                      <a:pt x="2505" y="392"/>
                    </a:lnTo>
                    <a:close/>
                  </a:path>
                </a:pathLst>
              </a:custGeom>
              <a:solidFill>
                <a:srgbClr val="F0F3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3" name="Freeform 82">
                <a:extLst>
                  <a:ext uri="{FF2B5EF4-FFF2-40B4-BE49-F238E27FC236}">
                    <a16:creationId xmlns:a16="http://schemas.microsoft.com/office/drawing/2014/main" xmlns="" id="{EF25C285-8F1A-49A4-87F8-13810221BA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9625" y="4659313"/>
                <a:ext cx="1833563" cy="433388"/>
              </a:xfrm>
              <a:custGeom>
                <a:avLst/>
                <a:gdLst>
                  <a:gd name="T0" fmla="*/ 357 w 8085"/>
                  <a:gd name="T1" fmla="*/ 175 h 1910"/>
                  <a:gd name="T2" fmla="*/ 301 w 8085"/>
                  <a:gd name="T3" fmla="*/ 221 h 1910"/>
                  <a:gd name="T4" fmla="*/ 241 w 8085"/>
                  <a:gd name="T5" fmla="*/ 281 h 1910"/>
                  <a:gd name="T6" fmla="*/ 197 w 8085"/>
                  <a:gd name="T7" fmla="*/ 334 h 1910"/>
                  <a:gd name="T8" fmla="*/ 168 w 8085"/>
                  <a:gd name="T9" fmla="*/ 374 h 1910"/>
                  <a:gd name="T10" fmla="*/ 140 w 8085"/>
                  <a:gd name="T11" fmla="*/ 417 h 1910"/>
                  <a:gd name="T12" fmla="*/ 113 w 8085"/>
                  <a:gd name="T13" fmla="*/ 464 h 1910"/>
                  <a:gd name="T14" fmla="*/ 87 w 8085"/>
                  <a:gd name="T15" fmla="*/ 513 h 1910"/>
                  <a:gd name="T16" fmla="*/ 64 w 8085"/>
                  <a:gd name="T17" fmla="*/ 566 h 1910"/>
                  <a:gd name="T18" fmla="*/ 44 w 8085"/>
                  <a:gd name="T19" fmla="*/ 623 h 1910"/>
                  <a:gd name="T20" fmla="*/ 27 w 8085"/>
                  <a:gd name="T21" fmla="*/ 683 h 1910"/>
                  <a:gd name="T22" fmla="*/ 13 w 8085"/>
                  <a:gd name="T23" fmla="*/ 747 h 1910"/>
                  <a:gd name="T24" fmla="*/ 3 w 8085"/>
                  <a:gd name="T25" fmla="*/ 813 h 1910"/>
                  <a:gd name="T26" fmla="*/ 9 w 8085"/>
                  <a:gd name="T27" fmla="*/ 977 h 1910"/>
                  <a:gd name="T28" fmla="*/ 149 w 8085"/>
                  <a:gd name="T29" fmla="*/ 1209 h 1910"/>
                  <a:gd name="T30" fmla="*/ 430 w 8085"/>
                  <a:gd name="T31" fmla="*/ 1406 h 1910"/>
                  <a:gd name="T32" fmla="*/ 833 w 8085"/>
                  <a:gd name="T33" fmla="*/ 1570 h 1910"/>
                  <a:gd name="T34" fmla="*/ 1338 w 8085"/>
                  <a:gd name="T35" fmla="*/ 1701 h 1910"/>
                  <a:gd name="T36" fmla="*/ 1924 w 8085"/>
                  <a:gd name="T37" fmla="*/ 1800 h 1910"/>
                  <a:gd name="T38" fmla="*/ 2573 w 8085"/>
                  <a:gd name="T39" fmla="*/ 1868 h 1910"/>
                  <a:gd name="T40" fmla="*/ 3263 w 8085"/>
                  <a:gd name="T41" fmla="*/ 1904 h 1910"/>
                  <a:gd name="T42" fmla="*/ 3977 w 8085"/>
                  <a:gd name="T43" fmla="*/ 1910 h 1910"/>
                  <a:gd name="T44" fmla="*/ 4691 w 8085"/>
                  <a:gd name="T45" fmla="*/ 1885 h 1910"/>
                  <a:gd name="T46" fmla="*/ 5387 w 8085"/>
                  <a:gd name="T47" fmla="*/ 1831 h 1910"/>
                  <a:gd name="T48" fmla="*/ 6044 w 8085"/>
                  <a:gd name="T49" fmla="*/ 1748 h 1910"/>
                  <a:gd name="T50" fmla="*/ 6644 w 8085"/>
                  <a:gd name="T51" fmla="*/ 1637 h 1910"/>
                  <a:gd name="T52" fmla="*/ 7165 w 8085"/>
                  <a:gd name="T53" fmla="*/ 1499 h 1910"/>
                  <a:gd name="T54" fmla="*/ 7590 w 8085"/>
                  <a:gd name="T55" fmla="*/ 1332 h 1910"/>
                  <a:gd name="T56" fmla="*/ 7894 w 8085"/>
                  <a:gd name="T57" fmla="*/ 1140 h 1910"/>
                  <a:gd name="T58" fmla="*/ 8014 w 8085"/>
                  <a:gd name="T59" fmla="*/ 1009 h 1910"/>
                  <a:gd name="T60" fmla="*/ 8042 w 8085"/>
                  <a:gd name="T61" fmla="*/ 950 h 1910"/>
                  <a:gd name="T62" fmla="*/ 8064 w 8085"/>
                  <a:gd name="T63" fmla="*/ 883 h 1910"/>
                  <a:gd name="T64" fmla="*/ 8078 w 8085"/>
                  <a:gd name="T65" fmla="*/ 808 h 1910"/>
                  <a:gd name="T66" fmla="*/ 8084 w 8085"/>
                  <a:gd name="T67" fmla="*/ 729 h 1910"/>
                  <a:gd name="T68" fmla="*/ 8084 w 8085"/>
                  <a:gd name="T69" fmla="*/ 645 h 1910"/>
                  <a:gd name="T70" fmla="*/ 8076 w 8085"/>
                  <a:gd name="T71" fmla="*/ 559 h 1910"/>
                  <a:gd name="T72" fmla="*/ 8059 w 8085"/>
                  <a:gd name="T73" fmla="*/ 474 h 1910"/>
                  <a:gd name="T74" fmla="*/ 8037 w 8085"/>
                  <a:gd name="T75" fmla="*/ 390 h 1910"/>
                  <a:gd name="T76" fmla="*/ 8007 w 8085"/>
                  <a:gd name="T77" fmla="*/ 310 h 1910"/>
                  <a:gd name="T78" fmla="*/ 7970 w 8085"/>
                  <a:gd name="T79" fmla="*/ 235 h 1910"/>
                  <a:gd name="T80" fmla="*/ 7925 w 8085"/>
                  <a:gd name="T81" fmla="*/ 168 h 1910"/>
                  <a:gd name="T82" fmla="*/ 7873 w 8085"/>
                  <a:gd name="T83" fmla="*/ 109 h 1910"/>
                  <a:gd name="T84" fmla="*/ 7813 w 8085"/>
                  <a:gd name="T85" fmla="*/ 61 h 1910"/>
                  <a:gd name="T86" fmla="*/ 7748 w 8085"/>
                  <a:gd name="T87" fmla="*/ 26 h 1910"/>
                  <a:gd name="T88" fmla="*/ 7675 w 8085"/>
                  <a:gd name="T89" fmla="*/ 5 h 1910"/>
                  <a:gd name="T90" fmla="*/ 7669 w 8085"/>
                  <a:gd name="T91" fmla="*/ 86 h 1910"/>
                  <a:gd name="T92" fmla="*/ 7626 w 8085"/>
                  <a:gd name="T93" fmla="*/ 258 h 1910"/>
                  <a:gd name="T94" fmla="*/ 7450 w 8085"/>
                  <a:gd name="T95" fmla="*/ 426 h 1910"/>
                  <a:gd name="T96" fmla="*/ 7157 w 8085"/>
                  <a:gd name="T97" fmla="*/ 586 h 1910"/>
                  <a:gd name="T98" fmla="*/ 6764 w 8085"/>
                  <a:gd name="T99" fmla="*/ 735 h 1910"/>
                  <a:gd name="T100" fmla="*/ 6289 w 8085"/>
                  <a:gd name="T101" fmla="*/ 867 h 1910"/>
                  <a:gd name="T102" fmla="*/ 5746 w 8085"/>
                  <a:gd name="T103" fmla="*/ 977 h 1910"/>
                  <a:gd name="T104" fmla="*/ 5153 w 8085"/>
                  <a:gd name="T105" fmla="*/ 1062 h 1910"/>
                  <a:gd name="T106" fmla="*/ 4524 w 8085"/>
                  <a:gd name="T107" fmla="*/ 1119 h 1910"/>
                  <a:gd name="T108" fmla="*/ 3879 w 8085"/>
                  <a:gd name="T109" fmla="*/ 1140 h 1910"/>
                  <a:gd name="T110" fmla="*/ 3232 w 8085"/>
                  <a:gd name="T111" fmla="*/ 1125 h 1910"/>
                  <a:gd name="T112" fmla="*/ 2600 w 8085"/>
                  <a:gd name="T113" fmla="*/ 1066 h 1910"/>
                  <a:gd name="T114" fmla="*/ 1999 w 8085"/>
                  <a:gd name="T115" fmla="*/ 960 h 1910"/>
                  <a:gd name="T116" fmla="*/ 1446 w 8085"/>
                  <a:gd name="T117" fmla="*/ 802 h 1910"/>
                  <a:gd name="T118" fmla="*/ 958 w 8085"/>
                  <a:gd name="T119" fmla="*/ 589 h 1910"/>
                  <a:gd name="T120" fmla="*/ 550 w 8085"/>
                  <a:gd name="T121" fmla="*/ 317 h 19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8085" h="1910">
                    <a:moveTo>
                      <a:pt x="382" y="156"/>
                    </a:moveTo>
                    <a:lnTo>
                      <a:pt x="357" y="175"/>
                    </a:lnTo>
                    <a:lnTo>
                      <a:pt x="330" y="197"/>
                    </a:lnTo>
                    <a:lnTo>
                      <a:pt x="301" y="221"/>
                    </a:lnTo>
                    <a:lnTo>
                      <a:pt x="271" y="249"/>
                    </a:lnTo>
                    <a:lnTo>
                      <a:pt x="241" y="281"/>
                    </a:lnTo>
                    <a:lnTo>
                      <a:pt x="212" y="316"/>
                    </a:lnTo>
                    <a:lnTo>
                      <a:pt x="197" y="334"/>
                    </a:lnTo>
                    <a:lnTo>
                      <a:pt x="182" y="354"/>
                    </a:lnTo>
                    <a:lnTo>
                      <a:pt x="168" y="374"/>
                    </a:lnTo>
                    <a:lnTo>
                      <a:pt x="154" y="395"/>
                    </a:lnTo>
                    <a:lnTo>
                      <a:pt x="140" y="417"/>
                    </a:lnTo>
                    <a:lnTo>
                      <a:pt x="126" y="439"/>
                    </a:lnTo>
                    <a:lnTo>
                      <a:pt x="113" y="464"/>
                    </a:lnTo>
                    <a:lnTo>
                      <a:pt x="100" y="488"/>
                    </a:lnTo>
                    <a:lnTo>
                      <a:pt x="87" y="513"/>
                    </a:lnTo>
                    <a:lnTo>
                      <a:pt x="76" y="539"/>
                    </a:lnTo>
                    <a:lnTo>
                      <a:pt x="64" y="566"/>
                    </a:lnTo>
                    <a:lnTo>
                      <a:pt x="54" y="594"/>
                    </a:lnTo>
                    <a:lnTo>
                      <a:pt x="44" y="623"/>
                    </a:lnTo>
                    <a:lnTo>
                      <a:pt x="35" y="652"/>
                    </a:lnTo>
                    <a:lnTo>
                      <a:pt x="27" y="683"/>
                    </a:lnTo>
                    <a:lnTo>
                      <a:pt x="20" y="714"/>
                    </a:lnTo>
                    <a:lnTo>
                      <a:pt x="13" y="747"/>
                    </a:lnTo>
                    <a:lnTo>
                      <a:pt x="8" y="779"/>
                    </a:lnTo>
                    <a:lnTo>
                      <a:pt x="3" y="813"/>
                    </a:lnTo>
                    <a:lnTo>
                      <a:pt x="0" y="848"/>
                    </a:lnTo>
                    <a:lnTo>
                      <a:pt x="9" y="977"/>
                    </a:lnTo>
                    <a:lnTo>
                      <a:pt x="61" y="1097"/>
                    </a:lnTo>
                    <a:lnTo>
                      <a:pt x="149" y="1209"/>
                    </a:lnTo>
                    <a:lnTo>
                      <a:pt x="273" y="1311"/>
                    </a:lnTo>
                    <a:lnTo>
                      <a:pt x="430" y="1406"/>
                    </a:lnTo>
                    <a:lnTo>
                      <a:pt x="618" y="1492"/>
                    </a:lnTo>
                    <a:lnTo>
                      <a:pt x="833" y="1570"/>
                    </a:lnTo>
                    <a:lnTo>
                      <a:pt x="1073" y="1640"/>
                    </a:lnTo>
                    <a:lnTo>
                      <a:pt x="1338" y="1701"/>
                    </a:lnTo>
                    <a:lnTo>
                      <a:pt x="1622" y="1755"/>
                    </a:lnTo>
                    <a:lnTo>
                      <a:pt x="1924" y="1800"/>
                    </a:lnTo>
                    <a:lnTo>
                      <a:pt x="2242" y="1838"/>
                    </a:lnTo>
                    <a:lnTo>
                      <a:pt x="2573" y="1868"/>
                    </a:lnTo>
                    <a:lnTo>
                      <a:pt x="2915" y="1890"/>
                    </a:lnTo>
                    <a:lnTo>
                      <a:pt x="3263" y="1904"/>
                    </a:lnTo>
                    <a:lnTo>
                      <a:pt x="3619" y="1910"/>
                    </a:lnTo>
                    <a:lnTo>
                      <a:pt x="3977" y="1910"/>
                    </a:lnTo>
                    <a:lnTo>
                      <a:pt x="4334" y="1900"/>
                    </a:lnTo>
                    <a:lnTo>
                      <a:pt x="4691" y="1885"/>
                    </a:lnTo>
                    <a:lnTo>
                      <a:pt x="5042" y="1862"/>
                    </a:lnTo>
                    <a:lnTo>
                      <a:pt x="5387" y="1831"/>
                    </a:lnTo>
                    <a:lnTo>
                      <a:pt x="5721" y="1793"/>
                    </a:lnTo>
                    <a:lnTo>
                      <a:pt x="6044" y="1748"/>
                    </a:lnTo>
                    <a:lnTo>
                      <a:pt x="6353" y="1697"/>
                    </a:lnTo>
                    <a:lnTo>
                      <a:pt x="6644" y="1637"/>
                    </a:lnTo>
                    <a:lnTo>
                      <a:pt x="6916" y="1571"/>
                    </a:lnTo>
                    <a:lnTo>
                      <a:pt x="7165" y="1499"/>
                    </a:lnTo>
                    <a:lnTo>
                      <a:pt x="7392" y="1418"/>
                    </a:lnTo>
                    <a:lnTo>
                      <a:pt x="7590" y="1332"/>
                    </a:lnTo>
                    <a:lnTo>
                      <a:pt x="7757" y="1239"/>
                    </a:lnTo>
                    <a:lnTo>
                      <a:pt x="7894" y="1140"/>
                    </a:lnTo>
                    <a:lnTo>
                      <a:pt x="7996" y="1034"/>
                    </a:lnTo>
                    <a:lnTo>
                      <a:pt x="8014" y="1009"/>
                    </a:lnTo>
                    <a:lnTo>
                      <a:pt x="8029" y="981"/>
                    </a:lnTo>
                    <a:lnTo>
                      <a:pt x="8042" y="950"/>
                    </a:lnTo>
                    <a:lnTo>
                      <a:pt x="8054" y="918"/>
                    </a:lnTo>
                    <a:lnTo>
                      <a:pt x="8064" y="883"/>
                    </a:lnTo>
                    <a:lnTo>
                      <a:pt x="8072" y="847"/>
                    </a:lnTo>
                    <a:lnTo>
                      <a:pt x="8078" y="808"/>
                    </a:lnTo>
                    <a:lnTo>
                      <a:pt x="8081" y="770"/>
                    </a:lnTo>
                    <a:lnTo>
                      <a:pt x="8084" y="729"/>
                    </a:lnTo>
                    <a:lnTo>
                      <a:pt x="8085" y="687"/>
                    </a:lnTo>
                    <a:lnTo>
                      <a:pt x="8084" y="645"/>
                    </a:lnTo>
                    <a:lnTo>
                      <a:pt x="8080" y="602"/>
                    </a:lnTo>
                    <a:lnTo>
                      <a:pt x="8076" y="559"/>
                    </a:lnTo>
                    <a:lnTo>
                      <a:pt x="8069" y="517"/>
                    </a:lnTo>
                    <a:lnTo>
                      <a:pt x="8059" y="474"/>
                    </a:lnTo>
                    <a:lnTo>
                      <a:pt x="8049" y="432"/>
                    </a:lnTo>
                    <a:lnTo>
                      <a:pt x="8037" y="390"/>
                    </a:lnTo>
                    <a:lnTo>
                      <a:pt x="8023" y="350"/>
                    </a:lnTo>
                    <a:lnTo>
                      <a:pt x="8007" y="310"/>
                    </a:lnTo>
                    <a:lnTo>
                      <a:pt x="7989" y="272"/>
                    </a:lnTo>
                    <a:lnTo>
                      <a:pt x="7970" y="235"/>
                    </a:lnTo>
                    <a:lnTo>
                      <a:pt x="7947" y="201"/>
                    </a:lnTo>
                    <a:lnTo>
                      <a:pt x="7925" y="168"/>
                    </a:lnTo>
                    <a:lnTo>
                      <a:pt x="7900" y="136"/>
                    </a:lnTo>
                    <a:lnTo>
                      <a:pt x="7873" y="109"/>
                    </a:lnTo>
                    <a:lnTo>
                      <a:pt x="7845" y="83"/>
                    </a:lnTo>
                    <a:lnTo>
                      <a:pt x="7813" y="61"/>
                    </a:lnTo>
                    <a:lnTo>
                      <a:pt x="7782" y="42"/>
                    </a:lnTo>
                    <a:lnTo>
                      <a:pt x="7748" y="26"/>
                    </a:lnTo>
                    <a:lnTo>
                      <a:pt x="7712" y="13"/>
                    </a:lnTo>
                    <a:lnTo>
                      <a:pt x="7675" y="5"/>
                    </a:lnTo>
                    <a:lnTo>
                      <a:pt x="7635" y="0"/>
                    </a:lnTo>
                    <a:lnTo>
                      <a:pt x="7669" y="86"/>
                    </a:lnTo>
                    <a:lnTo>
                      <a:pt x="7664" y="173"/>
                    </a:lnTo>
                    <a:lnTo>
                      <a:pt x="7626" y="258"/>
                    </a:lnTo>
                    <a:lnTo>
                      <a:pt x="7552" y="343"/>
                    </a:lnTo>
                    <a:lnTo>
                      <a:pt x="7450" y="426"/>
                    </a:lnTo>
                    <a:lnTo>
                      <a:pt x="7317" y="508"/>
                    </a:lnTo>
                    <a:lnTo>
                      <a:pt x="7157" y="586"/>
                    </a:lnTo>
                    <a:lnTo>
                      <a:pt x="6972" y="663"/>
                    </a:lnTo>
                    <a:lnTo>
                      <a:pt x="6764" y="735"/>
                    </a:lnTo>
                    <a:lnTo>
                      <a:pt x="6536" y="802"/>
                    </a:lnTo>
                    <a:lnTo>
                      <a:pt x="6289" y="867"/>
                    </a:lnTo>
                    <a:lnTo>
                      <a:pt x="6024" y="925"/>
                    </a:lnTo>
                    <a:lnTo>
                      <a:pt x="5746" y="977"/>
                    </a:lnTo>
                    <a:lnTo>
                      <a:pt x="5454" y="1024"/>
                    </a:lnTo>
                    <a:lnTo>
                      <a:pt x="5153" y="1062"/>
                    </a:lnTo>
                    <a:lnTo>
                      <a:pt x="4841" y="1095"/>
                    </a:lnTo>
                    <a:lnTo>
                      <a:pt x="4524" y="1119"/>
                    </a:lnTo>
                    <a:lnTo>
                      <a:pt x="4203" y="1134"/>
                    </a:lnTo>
                    <a:lnTo>
                      <a:pt x="3879" y="1140"/>
                    </a:lnTo>
                    <a:lnTo>
                      <a:pt x="3555" y="1138"/>
                    </a:lnTo>
                    <a:lnTo>
                      <a:pt x="3232" y="1125"/>
                    </a:lnTo>
                    <a:lnTo>
                      <a:pt x="2912" y="1101"/>
                    </a:lnTo>
                    <a:lnTo>
                      <a:pt x="2600" y="1066"/>
                    </a:lnTo>
                    <a:lnTo>
                      <a:pt x="2295" y="1019"/>
                    </a:lnTo>
                    <a:lnTo>
                      <a:pt x="1999" y="960"/>
                    </a:lnTo>
                    <a:lnTo>
                      <a:pt x="1716" y="887"/>
                    </a:lnTo>
                    <a:lnTo>
                      <a:pt x="1446" y="802"/>
                    </a:lnTo>
                    <a:lnTo>
                      <a:pt x="1193" y="704"/>
                    </a:lnTo>
                    <a:lnTo>
                      <a:pt x="958" y="589"/>
                    </a:lnTo>
                    <a:lnTo>
                      <a:pt x="743" y="461"/>
                    </a:lnTo>
                    <a:lnTo>
                      <a:pt x="550" y="317"/>
                    </a:lnTo>
                    <a:lnTo>
                      <a:pt x="382" y="156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4" name="Freeform 83">
                <a:extLst>
                  <a:ext uri="{FF2B5EF4-FFF2-40B4-BE49-F238E27FC236}">
                    <a16:creationId xmlns:a16="http://schemas.microsoft.com/office/drawing/2014/main" xmlns="" id="{3869E8DB-5B10-4913-AAD2-748524AF6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6150" y="5184775"/>
                <a:ext cx="538163" cy="460375"/>
              </a:xfrm>
              <a:custGeom>
                <a:avLst/>
                <a:gdLst>
                  <a:gd name="T0" fmla="*/ 2121 w 2373"/>
                  <a:gd name="T1" fmla="*/ 194 h 2033"/>
                  <a:gd name="T2" fmla="*/ 2005 w 2373"/>
                  <a:gd name="T3" fmla="*/ 167 h 2033"/>
                  <a:gd name="T4" fmla="*/ 1836 w 2373"/>
                  <a:gd name="T5" fmla="*/ 136 h 2033"/>
                  <a:gd name="T6" fmla="*/ 1400 w 2373"/>
                  <a:gd name="T7" fmla="*/ 76 h 2033"/>
                  <a:gd name="T8" fmla="*/ 936 w 2373"/>
                  <a:gd name="T9" fmla="*/ 24 h 2033"/>
                  <a:gd name="T10" fmla="*/ 731 w 2373"/>
                  <a:gd name="T11" fmla="*/ 8 h 2033"/>
                  <a:gd name="T12" fmla="*/ 565 w 2373"/>
                  <a:gd name="T13" fmla="*/ 1 h 2033"/>
                  <a:gd name="T14" fmla="*/ 452 w 2373"/>
                  <a:gd name="T15" fmla="*/ 3 h 2033"/>
                  <a:gd name="T16" fmla="*/ 408 w 2373"/>
                  <a:gd name="T17" fmla="*/ 19 h 2033"/>
                  <a:gd name="T18" fmla="*/ 399 w 2373"/>
                  <a:gd name="T19" fmla="*/ 133 h 2033"/>
                  <a:gd name="T20" fmla="*/ 386 w 2373"/>
                  <a:gd name="T21" fmla="*/ 349 h 2033"/>
                  <a:gd name="T22" fmla="*/ 368 w 2373"/>
                  <a:gd name="T23" fmla="*/ 605 h 2033"/>
                  <a:gd name="T24" fmla="*/ 342 w 2373"/>
                  <a:gd name="T25" fmla="*/ 837 h 2033"/>
                  <a:gd name="T26" fmla="*/ 326 w 2373"/>
                  <a:gd name="T27" fmla="*/ 925 h 2033"/>
                  <a:gd name="T28" fmla="*/ 307 w 2373"/>
                  <a:gd name="T29" fmla="*/ 983 h 2033"/>
                  <a:gd name="T30" fmla="*/ 260 w 2373"/>
                  <a:gd name="T31" fmla="*/ 1025 h 2033"/>
                  <a:gd name="T32" fmla="*/ 175 w 2373"/>
                  <a:gd name="T33" fmla="*/ 1110 h 2033"/>
                  <a:gd name="T34" fmla="*/ 107 w 2373"/>
                  <a:gd name="T35" fmla="*/ 1211 h 2033"/>
                  <a:gd name="T36" fmla="*/ 54 w 2373"/>
                  <a:gd name="T37" fmla="*/ 1325 h 2033"/>
                  <a:gd name="T38" fmla="*/ 20 w 2373"/>
                  <a:gd name="T39" fmla="*/ 1444 h 2033"/>
                  <a:gd name="T40" fmla="*/ 3 w 2373"/>
                  <a:gd name="T41" fmla="*/ 1565 h 2033"/>
                  <a:gd name="T42" fmla="*/ 3 w 2373"/>
                  <a:gd name="T43" fmla="*/ 1680 h 2033"/>
                  <a:gd name="T44" fmla="*/ 21 w 2373"/>
                  <a:gd name="T45" fmla="*/ 1786 h 2033"/>
                  <a:gd name="T46" fmla="*/ 58 w 2373"/>
                  <a:gd name="T47" fmla="*/ 1877 h 2033"/>
                  <a:gd name="T48" fmla="*/ 111 w 2373"/>
                  <a:gd name="T49" fmla="*/ 1947 h 2033"/>
                  <a:gd name="T50" fmla="*/ 183 w 2373"/>
                  <a:gd name="T51" fmla="*/ 1990 h 2033"/>
                  <a:gd name="T52" fmla="*/ 294 w 2373"/>
                  <a:gd name="T53" fmla="*/ 2000 h 2033"/>
                  <a:gd name="T54" fmla="*/ 661 w 2373"/>
                  <a:gd name="T55" fmla="*/ 2013 h 2033"/>
                  <a:gd name="T56" fmla="*/ 1188 w 2373"/>
                  <a:gd name="T57" fmla="*/ 2027 h 2033"/>
                  <a:gd name="T58" fmla="*/ 1727 w 2373"/>
                  <a:gd name="T59" fmla="*/ 2033 h 2033"/>
                  <a:gd name="T60" fmla="*/ 2019 w 2373"/>
                  <a:gd name="T61" fmla="*/ 2027 h 2033"/>
                  <a:gd name="T62" fmla="*/ 2173 w 2373"/>
                  <a:gd name="T63" fmla="*/ 2017 h 2033"/>
                  <a:gd name="T64" fmla="*/ 2250 w 2373"/>
                  <a:gd name="T65" fmla="*/ 1999 h 2033"/>
                  <a:gd name="T66" fmla="*/ 2281 w 2373"/>
                  <a:gd name="T67" fmla="*/ 1974 h 2033"/>
                  <a:gd name="T68" fmla="*/ 2309 w 2373"/>
                  <a:gd name="T69" fmla="*/ 1938 h 2033"/>
                  <a:gd name="T70" fmla="*/ 2334 w 2373"/>
                  <a:gd name="T71" fmla="*/ 1893 h 2033"/>
                  <a:gd name="T72" fmla="*/ 2354 w 2373"/>
                  <a:gd name="T73" fmla="*/ 1841 h 2033"/>
                  <a:gd name="T74" fmla="*/ 2366 w 2373"/>
                  <a:gd name="T75" fmla="*/ 1779 h 2033"/>
                  <a:gd name="T76" fmla="*/ 2373 w 2373"/>
                  <a:gd name="T77" fmla="*/ 1710 h 2033"/>
                  <a:gd name="T78" fmla="*/ 2372 w 2373"/>
                  <a:gd name="T79" fmla="*/ 1635 h 2033"/>
                  <a:gd name="T80" fmla="*/ 2363 w 2373"/>
                  <a:gd name="T81" fmla="*/ 1551 h 2033"/>
                  <a:gd name="T82" fmla="*/ 2343 w 2373"/>
                  <a:gd name="T83" fmla="*/ 1460 h 2033"/>
                  <a:gd name="T84" fmla="*/ 2314 w 2373"/>
                  <a:gd name="T85" fmla="*/ 1363 h 2033"/>
                  <a:gd name="T86" fmla="*/ 2273 w 2373"/>
                  <a:gd name="T87" fmla="*/ 1261 h 2033"/>
                  <a:gd name="T88" fmla="*/ 2229 w 2373"/>
                  <a:gd name="T89" fmla="*/ 1169 h 2033"/>
                  <a:gd name="T90" fmla="*/ 2186 w 2373"/>
                  <a:gd name="T91" fmla="*/ 1089 h 2033"/>
                  <a:gd name="T92" fmla="*/ 2115 w 2373"/>
                  <a:gd name="T93" fmla="*/ 983 h 2033"/>
                  <a:gd name="T94" fmla="*/ 2041 w 2373"/>
                  <a:gd name="T95" fmla="*/ 895 h 2033"/>
                  <a:gd name="T96" fmla="*/ 1985 w 2373"/>
                  <a:gd name="T97" fmla="*/ 844 h 2033"/>
                  <a:gd name="T98" fmla="*/ 2160 w 2373"/>
                  <a:gd name="T99" fmla="*/ 210 h 20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373" h="2033">
                    <a:moveTo>
                      <a:pt x="2160" y="210"/>
                    </a:moveTo>
                    <a:lnTo>
                      <a:pt x="2144" y="203"/>
                    </a:lnTo>
                    <a:lnTo>
                      <a:pt x="2121" y="194"/>
                    </a:lnTo>
                    <a:lnTo>
                      <a:pt x="2088" y="185"/>
                    </a:lnTo>
                    <a:lnTo>
                      <a:pt x="2049" y="176"/>
                    </a:lnTo>
                    <a:lnTo>
                      <a:pt x="2005" y="167"/>
                    </a:lnTo>
                    <a:lnTo>
                      <a:pt x="1954" y="157"/>
                    </a:lnTo>
                    <a:lnTo>
                      <a:pt x="1897" y="147"/>
                    </a:lnTo>
                    <a:lnTo>
                      <a:pt x="1836" y="136"/>
                    </a:lnTo>
                    <a:lnTo>
                      <a:pt x="1702" y="116"/>
                    </a:lnTo>
                    <a:lnTo>
                      <a:pt x="1555" y="95"/>
                    </a:lnTo>
                    <a:lnTo>
                      <a:pt x="1400" y="76"/>
                    </a:lnTo>
                    <a:lnTo>
                      <a:pt x="1243" y="56"/>
                    </a:lnTo>
                    <a:lnTo>
                      <a:pt x="1087" y="40"/>
                    </a:lnTo>
                    <a:lnTo>
                      <a:pt x="936" y="24"/>
                    </a:lnTo>
                    <a:lnTo>
                      <a:pt x="864" y="19"/>
                    </a:lnTo>
                    <a:lnTo>
                      <a:pt x="795" y="13"/>
                    </a:lnTo>
                    <a:lnTo>
                      <a:pt x="731" y="8"/>
                    </a:lnTo>
                    <a:lnTo>
                      <a:pt x="671" y="5"/>
                    </a:lnTo>
                    <a:lnTo>
                      <a:pt x="615" y="2"/>
                    </a:lnTo>
                    <a:lnTo>
                      <a:pt x="565" y="1"/>
                    </a:lnTo>
                    <a:lnTo>
                      <a:pt x="520" y="0"/>
                    </a:lnTo>
                    <a:lnTo>
                      <a:pt x="482" y="1"/>
                    </a:lnTo>
                    <a:lnTo>
                      <a:pt x="452" y="3"/>
                    </a:lnTo>
                    <a:lnTo>
                      <a:pt x="429" y="7"/>
                    </a:lnTo>
                    <a:lnTo>
                      <a:pt x="414" y="12"/>
                    </a:lnTo>
                    <a:lnTo>
                      <a:pt x="408" y="19"/>
                    </a:lnTo>
                    <a:lnTo>
                      <a:pt x="406" y="41"/>
                    </a:lnTo>
                    <a:lnTo>
                      <a:pt x="403" y="80"/>
                    </a:lnTo>
                    <a:lnTo>
                      <a:pt x="399" y="133"/>
                    </a:lnTo>
                    <a:lnTo>
                      <a:pt x="396" y="197"/>
                    </a:lnTo>
                    <a:lnTo>
                      <a:pt x="391" y="270"/>
                    </a:lnTo>
                    <a:lnTo>
                      <a:pt x="386" y="349"/>
                    </a:lnTo>
                    <a:lnTo>
                      <a:pt x="382" y="433"/>
                    </a:lnTo>
                    <a:lnTo>
                      <a:pt x="375" y="519"/>
                    </a:lnTo>
                    <a:lnTo>
                      <a:pt x="368" y="605"/>
                    </a:lnTo>
                    <a:lnTo>
                      <a:pt x="361" y="688"/>
                    </a:lnTo>
                    <a:lnTo>
                      <a:pt x="351" y="766"/>
                    </a:lnTo>
                    <a:lnTo>
                      <a:pt x="342" y="837"/>
                    </a:lnTo>
                    <a:lnTo>
                      <a:pt x="337" y="869"/>
                    </a:lnTo>
                    <a:lnTo>
                      <a:pt x="331" y="899"/>
                    </a:lnTo>
                    <a:lnTo>
                      <a:pt x="326" y="925"/>
                    </a:lnTo>
                    <a:lnTo>
                      <a:pt x="320" y="948"/>
                    </a:lnTo>
                    <a:lnTo>
                      <a:pt x="314" y="968"/>
                    </a:lnTo>
                    <a:lnTo>
                      <a:pt x="307" y="983"/>
                    </a:lnTo>
                    <a:lnTo>
                      <a:pt x="300" y="994"/>
                    </a:lnTo>
                    <a:lnTo>
                      <a:pt x="293" y="1001"/>
                    </a:lnTo>
                    <a:lnTo>
                      <a:pt x="260" y="1025"/>
                    </a:lnTo>
                    <a:lnTo>
                      <a:pt x="230" y="1051"/>
                    </a:lnTo>
                    <a:lnTo>
                      <a:pt x="202" y="1079"/>
                    </a:lnTo>
                    <a:lnTo>
                      <a:pt x="175" y="1110"/>
                    </a:lnTo>
                    <a:lnTo>
                      <a:pt x="150" y="1142"/>
                    </a:lnTo>
                    <a:lnTo>
                      <a:pt x="128" y="1176"/>
                    </a:lnTo>
                    <a:lnTo>
                      <a:pt x="107" y="1211"/>
                    </a:lnTo>
                    <a:lnTo>
                      <a:pt x="87" y="1248"/>
                    </a:lnTo>
                    <a:lnTo>
                      <a:pt x="69" y="1285"/>
                    </a:lnTo>
                    <a:lnTo>
                      <a:pt x="54" y="1325"/>
                    </a:lnTo>
                    <a:lnTo>
                      <a:pt x="41" y="1365"/>
                    </a:lnTo>
                    <a:lnTo>
                      <a:pt x="30" y="1404"/>
                    </a:lnTo>
                    <a:lnTo>
                      <a:pt x="20" y="1444"/>
                    </a:lnTo>
                    <a:lnTo>
                      <a:pt x="12" y="1485"/>
                    </a:lnTo>
                    <a:lnTo>
                      <a:pt x="6" y="1524"/>
                    </a:lnTo>
                    <a:lnTo>
                      <a:pt x="3" y="1565"/>
                    </a:lnTo>
                    <a:lnTo>
                      <a:pt x="0" y="1605"/>
                    </a:lnTo>
                    <a:lnTo>
                      <a:pt x="2" y="1643"/>
                    </a:lnTo>
                    <a:lnTo>
                      <a:pt x="3" y="1680"/>
                    </a:lnTo>
                    <a:lnTo>
                      <a:pt x="7" y="1717"/>
                    </a:lnTo>
                    <a:lnTo>
                      <a:pt x="13" y="1752"/>
                    </a:lnTo>
                    <a:lnTo>
                      <a:pt x="21" y="1786"/>
                    </a:lnTo>
                    <a:lnTo>
                      <a:pt x="31" y="1819"/>
                    </a:lnTo>
                    <a:lnTo>
                      <a:pt x="44" y="1849"/>
                    </a:lnTo>
                    <a:lnTo>
                      <a:pt x="58" y="1877"/>
                    </a:lnTo>
                    <a:lnTo>
                      <a:pt x="73" y="1903"/>
                    </a:lnTo>
                    <a:lnTo>
                      <a:pt x="91" y="1926"/>
                    </a:lnTo>
                    <a:lnTo>
                      <a:pt x="111" y="1947"/>
                    </a:lnTo>
                    <a:lnTo>
                      <a:pt x="133" y="1964"/>
                    </a:lnTo>
                    <a:lnTo>
                      <a:pt x="157" y="1978"/>
                    </a:lnTo>
                    <a:lnTo>
                      <a:pt x="183" y="1990"/>
                    </a:lnTo>
                    <a:lnTo>
                      <a:pt x="211" y="1998"/>
                    </a:lnTo>
                    <a:lnTo>
                      <a:pt x="232" y="1998"/>
                    </a:lnTo>
                    <a:lnTo>
                      <a:pt x="294" y="2000"/>
                    </a:lnTo>
                    <a:lnTo>
                      <a:pt x="390" y="2004"/>
                    </a:lnTo>
                    <a:lnTo>
                      <a:pt x="513" y="2009"/>
                    </a:lnTo>
                    <a:lnTo>
                      <a:pt x="661" y="2013"/>
                    </a:lnTo>
                    <a:lnTo>
                      <a:pt x="826" y="2018"/>
                    </a:lnTo>
                    <a:lnTo>
                      <a:pt x="1004" y="2023"/>
                    </a:lnTo>
                    <a:lnTo>
                      <a:pt x="1188" y="2027"/>
                    </a:lnTo>
                    <a:lnTo>
                      <a:pt x="1373" y="2031"/>
                    </a:lnTo>
                    <a:lnTo>
                      <a:pt x="1554" y="2033"/>
                    </a:lnTo>
                    <a:lnTo>
                      <a:pt x="1727" y="2033"/>
                    </a:lnTo>
                    <a:lnTo>
                      <a:pt x="1883" y="2032"/>
                    </a:lnTo>
                    <a:lnTo>
                      <a:pt x="1954" y="2030"/>
                    </a:lnTo>
                    <a:lnTo>
                      <a:pt x="2019" y="2027"/>
                    </a:lnTo>
                    <a:lnTo>
                      <a:pt x="2079" y="2025"/>
                    </a:lnTo>
                    <a:lnTo>
                      <a:pt x="2130" y="2021"/>
                    </a:lnTo>
                    <a:lnTo>
                      <a:pt x="2173" y="2017"/>
                    </a:lnTo>
                    <a:lnTo>
                      <a:pt x="2208" y="2012"/>
                    </a:lnTo>
                    <a:lnTo>
                      <a:pt x="2235" y="2006"/>
                    </a:lnTo>
                    <a:lnTo>
                      <a:pt x="2250" y="1999"/>
                    </a:lnTo>
                    <a:lnTo>
                      <a:pt x="2260" y="1991"/>
                    </a:lnTo>
                    <a:lnTo>
                      <a:pt x="2271" y="1983"/>
                    </a:lnTo>
                    <a:lnTo>
                      <a:pt x="2281" y="1974"/>
                    </a:lnTo>
                    <a:lnTo>
                      <a:pt x="2291" y="1962"/>
                    </a:lnTo>
                    <a:lnTo>
                      <a:pt x="2300" y="1950"/>
                    </a:lnTo>
                    <a:lnTo>
                      <a:pt x="2309" y="1938"/>
                    </a:lnTo>
                    <a:lnTo>
                      <a:pt x="2319" y="1924"/>
                    </a:lnTo>
                    <a:lnTo>
                      <a:pt x="2326" y="1910"/>
                    </a:lnTo>
                    <a:lnTo>
                      <a:pt x="2334" y="1893"/>
                    </a:lnTo>
                    <a:lnTo>
                      <a:pt x="2341" y="1877"/>
                    </a:lnTo>
                    <a:lnTo>
                      <a:pt x="2348" y="1860"/>
                    </a:lnTo>
                    <a:lnTo>
                      <a:pt x="2354" y="1841"/>
                    </a:lnTo>
                    <a:lnTo>
                      <a:pt x="2358" y="1821"/>
                    </a:lnTo>
                    <a:lnTo>
                      <a:pt x="2363" y="1801"/>
                    </a:lnTo>
                    <a:lnTo>
                      <a:pt x="2366" y="1779"/>
                    </a:lnTo>
                    <a:lnTo>
                      <a:pt x="2370" y="1757"/>
                    </a:lnTo>
                    <a:lnTo>
                      <a:pt x="2372" y="1735"/>
                    </a:lnTo>
                    <a:lnTo>
                      <a:pt x="2373" y="1710"/>
                    </a:lnTo>
                    <a:lnTo>
                      <a:pt x="2373" y="1686"/>
                    </a:lnTo>
                    <a:lnTo>
                      <a:pt x="2373" y="1660"/>
                    </a:lnTo>
                    <a:lnTo>
                      <a:pt x="2372" y="1635"/>
                    </a:lnTo>
                    <a:lnTo>
                      <a:pt x="2370" y="1607"/>
                    </a:lnTo>
                    <a:lnTo>
                      <a:pt x="2366" y="1579"/>
                    </a:lnTo>
                    <a:lnTo>
                      <a:pt x="2363" y="1551"/>
                    </a:lnTo>
                    <a:lnTo>
                      <a:pt x="2357" y="1522"/>
                    </a:lnTo>
                    <a:lnTo>
                      <a:pt x="2351" y="1492"/>
                    </a:lnTo>
                    <a:lnTo>
                      <a:pt x="2343" y="1460"/>
                    </a:lnTo>
                    <a:lnTo>
                      <a:pt x="2335" y="1429"/>
                    </a:lnTo>
                    <a:lnTo>
                      <a:pt x="2324" y="1396"/>
                    </a:lnTo>
                    <a:lnTo>
                      <a:pt x="2314" y="1363"/>
                    </a:lnTo>
                    <a:lnTo>
                      <a:pt x="2301" y="1330"/>
                    </a:lnTo>
                    <a:lnTo>
                      <a:pt x="2287" y="1295"/>
                    </a:lnTo>
                    <a:lnTo>
                      <a:pt x="2273" y="1261"/>
                    </a:lnTo>
                    <a:lnTo>
                      <a:pt x="2258" y="1228"/>
                    </a:lnTo>
                    <a:lnTo>
                      <a:pt x="2244" y="1198"/>
                    </a:lnTo>
                    <a:lnTo>
                      <a:pt x="2229" y="1169"/>
                    </a:lnTo>
                    <a:lnTo>
                      <a:pt x="2215" y="1141"/>
                    </a:lnTo>
                    <a:lnTo>
                      <a:pt x="2200" y="1114"/>
                    </a:lnTo>
                    <a:lnTo>
                      <a:pt x="2186" y="1089"/>
                    </a:lnTo>
                    <a:lnTo>
                      <a:pt x="2171" y="1065"/>
                    </a:lnTo>
                    <a:lnTo>
                      <a:pt x="2143" y="1021"/>
                    </a:lnTo>
                    <a:lnTo>
                      <a:pt x="2115" y="983"/>
                    </a:lnTo>
                    <a:lnTo>
                      <a:pt x="2089" y="949"/>
                    </a:lnTo>
                    <a:lnTo>
                      <a:pt x="2063" y="920"/>
                    </a:lnTo>
                    <a:lnTo>
                      <a:pt x="2041" y="895"/>
                    </a:lnTo>
                    <a:lnTo>
                      <a:pt x="2020" y="874"/>
                    </a:lnTo>
                    <a:lnTo>
                      <a:pt x="2002" y="858"/>
                    </a:lnTo>
                    <a:lnTo>
                      <a:pt x="1985" y="844"/>
                    </a:lnTo>
                    <a:lnTo>
                      <a:pt x="1963" y="828"/>
                    </a:lnTo>
                    <a:lnTo>
                      <a:pt x="1955" y="823"/>
                    </a:lnTo>
                    <a:lnTo>
                      <a:pt x="2160" y="210"/>
                    </a:lnTo>
                    <a:close/>
                  </a:path>
                </a:pathLst>
              </a:custGeom>
              <a:solidFill>
                <a:srgbClr val="4B48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5" name="Freeform 84">
                <a:extLst>
                  <a:ext uri="{FF2B5EF4-FFF2-40B4-BE49-F238E27FC236}">
                    <a16:creationId xmlns:a16="http://schemas.microsoft.com/office/drawing/2014/main" xmlns="" id="{BC265709-9EA8-4446-8780-72E6D61B74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40575" y="5170488"/>
                <a:ext cx="538163" cy="474663"/>
              </a:xfrm>
              <a:custGeom>
                <a:avLst/>
                <a:gdLst>
                  <a:gd name="T0" fmla="*/ 1761 w 2373"/>
                  <a:gd name="T1" fmla="*/ 10 h 2088"/>
                  <a:gd name="T2" fmla="*/ 1645 w 2373"/>
                  <a:gd name="T3" fmla="*/ 1 h 2088"/>
                  <a:gd name="T4" fmla="*/ 1477 w 2373"/>
                  <a:gd name="T5" fmla="*/ 1 h 2088"/>
                  <a:gd name="T6" fmla="*/ 1270 w 2373"/>
                  <a:gd name="T7" fmla="*/ 9 h 2088"/>
                  <a:gd name="T8" fmla="*/ 883 w 2373"/>
                  <a:gd name="T9" fmla="*/ 37 h 2088"/>
                  <a:gd name="T10" fmla="*/ 504 w 2373"/>
                  <a:gd name="T11" fmla="*/ 76 h 2088"/>
                  <a:gd name="T12" fmla="*/ 310 w 2373"/>
                  <a:gd name="T13" fmla="*/ 101 h 2088"/>
                  <a:gd name="T14" fmla="*/ 159 w 2373"/>
                  <a:gd name="T15" fmla="*/ 127 h 2088"/>
                  <a:gd name="T16" fmla="*/ 68 w 2373"/>
                  <a:gd name="T17" fmla="*/ 151 h 2088"/>
                  <a:gd name="T18" fmla="*/ 47 w 2373"/>
                  <a:gd name="T19" fmla="*/ 176 h 2088"/>
                  <a:gd name="T20" fmla="*/ 58 w 2373"/>
                  <a:gd name="T21" fmla="*/ 225 h 2088"/>
                  <a:gd name="T22" fmla="*/ 114 w 2373"/>
                  <a:gd name="T23" fmla="*/ 397 h 2088"/>
                  <a:gd name="T24" fmla="*/ 194 w 2373"/>
                  <a:gd name="T25" fmla="*/ 622 h 2088"/>
                  <a:gd name="T26" fmla="*/ 266 w 2373"/>
                  <a:gd name="T27" fmla="*/ 843 h 2088"/>
                  <a:gd name="T28" fmla="*/ 297 w 2373"/>
                  <a:gd name="T29" fmla="*/ 962 h 2088"/>
                  <a:gd name="T30" fmla="*/ 304 w 2373"/>
                  <a:gd name="T31" fmla="*/ 1025 h 2088"/>
                  <a:gd name="T32" fmla="*/ 292 w 2373"/>
                  <a:gd name="T33" fmla="*/ 1056 h 2088"/>
                  <a:gd name="T34" fmla="*/ 201 w 2373"/>
                  <a:gd name="T35" fmla="*/ 1134 h 2088"/>
                  <a:gd name="T36" fmla="*/ 127 w 2373"/>
                  <a:gd name="T37" fmla="*/ 1231 h 2088"/>
                  <a:gd name="T38" fmla="*/ 68 w 2373"/>
                  <a:gd name="T39" fmla="*/ 1341 h 2088"/>
                  <a:gd name="T40" fmla="*/ 29 w 2373"/>
                  <a:gd name="T41" fmla="*/ 1459 h 2088"/>
                  <a:gd name="T42" fmla="*/ 5 w 2373"/>
                  <a:gd name="T43" fmla="*/ 1580 h 2088"/>
                  <a:gd name="T44" fmla="*/ 0 w 2373"/>
                  <a:gd name="T45" fmla="*/ 1698 h 2088"/>
                  <a:gd name="T46" fmla="*/ 12 w 2373"/>
                  <a:gd name="T47" fmla="*/ 1807 h 2088"/>
                  <a:gd name="T48" fmla="*/ 43 w 2373"/>
                  <a:gd name="T49" fmla="*/ 1904 h 2088"/>
                  <a:gd name="T50" fmla="*/ 90 w 2373"/>
                  <a:gd name="T51" fmla="*/ 1981 h 2088"/>
                  <a:gd name="T52" fmla="*/ 156 w 2373"/>
                  <a:gd name="T53" fmla="*/ 2034 h 2088"/>
                  <a:gd name="T54" fmla="*/ 231 w 2373"/>
                  <a:gd name="T55" fmla="*/ 2054 h 2088"/>
                  <a:gd name="T56" fmla="*/ 512 w 2373"/>
                  <a:gd name="T57" fmla="*/ 2063 h 2088"/>
                  <a:gd name="T58" fmla="*/ 1002 w 2373"/>
                  <a:gd name="T59" fmla="*/ 2078 h 2088"/>
                  <a:gd name="T60" fmla="*/ 1553 w 2373"/>
                  <a:gd name="T61" fmla="*/ 2088 h 2088"/>
                  <a:gd name="T62" fmla="*/ 1953 w 2373"/>
                  <a:gd name="T63" fmla="*/ 2085 h 2088"/>
                  <a:gd name="T64" fmla="*/ 2129 w 2373"/>
                  <a:gd name="T65" fmla="*/ 2076 h 2088"/>
                  <a:gd name="T66" fmla="*/ 2233 w 2373"/>
                  <a:gd name="T67" fmla="*/ 2061 h 2088"/>
                  <a:gd name="T68" fmla="*/ 2270 w 2373"/>
                  <a:gd name="T69" fmla="*/ 2038 h 2088"/>
                  <a:gd name="T70" fmla="*/ 2299 w 2373"/>
                  <a:gd name="T71" fmla="*/ 2006 h 2088"/>
                  <a:gd name="T72" fmla="*/ 2325 w 2373"/>
                  <a:gd name="T73" fmla="*/ 1964 h 2088"/>
                  <a:gd name="T74" fmla="*/ 2346 w 2373"/>
                  <a:gd name="T75" fmla="*/ 1914 h 2088"/>
                  <a:gd name="T76" fmla="*/ 2362 w 2373"/>
                  <a:gd name="T77" fmla="*/ 1856 h 2088"/>
                  <a:gd name="T78" fmla="*/ 2370 w 2373"/>
                  <a:gd name="T79" fmla="*/ 1790 h 2088"/>
                  <a:gd name="T80" fmla="*/ 2373 w 2373"/>
                  <a:gd name="T81" fmla="*/ 1716 h 2088"/>
                  <a:gd name="T82" fmla="*/ 2366 w 2373"/>
                  <a:gd name="T83" fmla="*/ 1635 h 2088"/>
                  <a:gd name="T84" fmla="*/ 2350 w 2373"/>
                  <a:gd name="T85" fmla="*/ 1546 h 2088"/>
                  <a:gd name="T86" fmla="*/ 2324 w 2373"/>
                  <a:gd name="T87" fmla="*/ 1452 h 2088"/>
                  <a:gd name="T88" fmla="*/ 2286 w 2373"/>
                  <a:gd name="T89" fmla="*/ 1351 h 2088"/>
                  <a:gd name="T90" fmla="*/ 2238 w 2373"/>
                  <a:gd name="T91" fmla="*/ 1253 h 2088"/>
                  <a:gd name="T92" fmla="*/ 2185 w 2373"/>
                  <a:gd name="T93" fmla="*/ 1168 h 2088"/>
                  <a:gd name="T94" fmla="*/ 2125 w 2373"/>
                  <a:gd name="T95" fmla="*/ 1096 h 2088"/>
                  <a:gd name="T96" fmla="*/ 2065 w 2373"/>
                  <a:gd name="T97" fmla="*/ 1034 h 2088"/>
                  <a:gd name="T98" fmla="*/ 2005 w 2373"/>
                  <a:gd name="T99" fmla="*/ 984 h 2088"/>
                  <a:gd name="T100" fmla="*/ 1914 w 2373"/>
                  <a:gd name="T101" fmla="*/ 921 h 2088"/>
                  <a:gd name="T102" fmla="*/ 1815 w 2373"/>
                  <a:gd name="T103" fmla="*/ 871 h 2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373" h="2088">
                    <a:moveTo>
                      <a:pt x="1800" y="22"/>
                    </a:moveTo>
                    <a:lnTo>
                      <a:pt x="1785" y="15"/>
                    </a:lnTo>
                    <a:lnTo>
                      <a:pt x="1761" y="10"/>
                    </a:lnTo>
                    <a:lnTo>
                      <a:pt x="1729" y="6"/>
                    </a:lnTo>
                    <a:lnTo>
                      <a:pt x="1691" y="3"/>
                    </a:lnTo>
                    <a:lnTo>
                      <a:pt x="1645" y="1"/>
                    </a:lnTo>
                    <a:lnTo>
                      <a:pt x="1594" y="0"/>
                    </a:lnTo>
                    <a:lnTo>
                      <a:pt x="1538" y="1"/>
                    </a:lnTo>
                    <a:lnTo>
                      <a:pt x="1477" y="1"/>
                    </a:lnTo>
                    <a:lnTo>
                      <a:pt x="1411" y="3"/>
                    </a:lnTo>
                    <a:lnTo>
                      <a:pt x="1342" y="6"/>
                    </a:lnTo>
                    <a:lnTo>
                      <a:pt x="1270" y="9"/>
                    </a:lnTo>
                    <a:lnTo>
                      <a:pt x="1195" y="14"/>
                    </a:lnTo>
                    <a:lnTo>
                      <a:pt x="1040" y="24"/>
                    </a:lnTo>
                    <a:lnTo>
                      <a:pt x="883" y="37"/>
                    </a:lnTo>
                    <a:lnTo>
                      <a:pt x="727" y="51"/>
                    </a:lnTo>
                    <a:lnTo>
                      <a:pt x="575" y="67"/>
                    </a:lnTo>
                    <a:lnTo>
                      <a:pt x="504" y="76"/>
                    </a:lnTo>
                    <a:lnTo>
                      <a:pt x="435" y="84"/>
                    </a:lnTo>
                    <a:lnTo>
                      <a:pt x="370" y="92"/>
                    </a:lnTo>
                    <a:lnTo>
                      <a:pt x="310" y="101"/>
                    </a:lnTo>
                    <a:lnTo>
                      <a:pt x="254" y="109"/>
                    </a:lnTo>
                    <a:lnTo>
                      <a:pt x="204" y="119"/>
                    </a:lnTo>
                    <a:lnTo>
                      <a:pt x="159" y="127"/>
                    </a:lnTo>
                    <a:lnTo>
                      <a:pt x="122" y="135"/>
                    </a:lnTo>
                    <a:lnTo>
                      <a:pt x="92" y="143"/>
                    </a:lnTo>
                    <a:lnTo>
                      <a:pt x="68" y="151"/>
                    </a:lnTo>
                    <a:lnTo>
                      <a:pt x="53" y="159"/>
                    </a:lnTo>
                    <a:lnTo>
                      <a:pt x="47" y="166"/>
                    </a:lnTo>
                    <a:lnTo>
                      <a:pt x="47" y="176"/>
                    </a:lnTo>
                    <a:lnTo>
                      <a:pt x="50" y="189"/>
                    </a:lnTo>
                    <a:lnTo>
                      <a:pt x="53" y="205"/>
                    </a:lnTo>
                    <a:lnTo>
                      <a:pt x="58" y="225"/>
                    </a:lnTo>
                    <a:lnTo>
                      <a:pt x="72" y="272"/>
                    </a:lnTo>
                    <a:lnTo>
                      <a:pt x="92" y="331"/>
                    </a:lnTo>
                    <a:lnTo>
                      <a:pt x="114" y="397"/>
                    </a:lnTo>
                    <a:lnTo>
                      <a:pt x="139" y="468"/>
                    </a:lnTo>
                    <a:lnTo>
                      <a:pt x="166" y="544"/>
                    </a:lnTo>
                    <a:lnTo>
                      <a:pt x="194" y="622"/>
                    </a:lnTo>
                    <a:lnTo>
                      <a:pt x="221" y="699"/>
                    </a:lnTo>
                    <a:lnTo>
                      <a:pt x="245" y="773"/>
                    </a:lnTo>
                    <a:lnTo>
                      <a:pt x="266" y="843"/>
                    </a:lnTo>
                    <a:lnTo>
                      <a:pt x="285" y="907"/>
                    </a:lnTo>
                    <a:lnTo>
                      <a:pt x="292" y="936"/>
                    </a:lnTo>
                    <a:lnTo>
                      <a:pt x="297" y="962"/>
                    </a:lnTo>
                    <a:lnTo>
                      <a:pt x="301" y="986"/>
                    </a:lnTo>
                    <a:lnTo>
                      <a:pt x="304" y="1007"/>
                    </a:lnTo>
                    <a:lnTo>
                      <a:pt x="304" y="1025"/>
                    </a:lnTo>
                    <a:lnTo>
                      <a:pt x="301" y="1039"/>
                    </a:lnTo>
                    <a:lnTo>
                      <a:pt x="298" y="1050"/>
                    </a:lnTo>
                    <a:lnTo>
                      <a:pt x="292" y="1056"/>
                    </a:lnTo>
                    <a:lnTo>
                      <a:pt x="259" y="1080"/>
                    </a:lnTo>
                    <a:lnTo>
                      <a:pt x="229" y="1106"/>
                    </a:lnTo>
                    <a:lnTo>
                      <a:pt x="201" y="1134"/>
                    </a:lnTo>
                    <a:lnTo>
                      <a:pt x="174" y="1164"/>
                    </a:lnTo>
                    <a:lnTo>
                      <a:pt x="149" y="1197"/>
                    </a:lnTo>
                    <a:lnTo>
                      <a:pt x="127" y="1231"/>
                    </a:lnTo>
                    <a:lnTo>
                      <a:pt x="104" y="1267"/>
                    </a:lnTo>
                    <a:lnTo>
                      <a:pt x="86" y="1303"/>
                    </a:lnTo>
                    <a:lnTo>
                      <a:pt x="68" y="1341"/>
                    </a:lnTo>
                    <a:lnTo>
                      <a:pt x="53" y="1380"/>
                    </a:lnTo>
                    <a:lnTo>
                      <a:pt x="40" y="1419"/>
                    </a:lnTo>
                    <a:lnTo>
                      <a:pt x="29" y="1459"/>
                    </a:lnTo>
                    <a:lnTo>
                      <a:pt x="18" y="1500"/>
                    </a:lnTo>
                    <a:lnTo>
                      <a:pt x="11" y="1539"/>
                    </a:lnTo>
                    <a:lnTo>
                      <a:pt x="5" y="1580"/>
                    </a:lnTo>
                    <a:lnTo>
                      <a:pt x="2" y="1620"/>
                    </a:lnTo>
                    <a:lnTo>
                      <a:pt x="0" y="1659"/>
                    </a:lnTo>
                    <a:lnTo>
                      <a:pt x="0" y="1698"/>
                    </a:lnTo>
                    <a:lnTo>
                      <a:pt x="2" y="1736"/>
                    </a:lnTo>
                    <a:lnTo>
                      <a:pt x="7" y="1772"/>
                    </a:lnTo>
                    <a:lnTo>
                      <a:pt x="12" y="1807"/>
                    </a:lnTo>
                    <a:lnTo>
                      <a:pt x="21" y="1841"/>
                    </a:lnTo>
                    <a:lnTo>
                      <a:pt x="30" y="1873"/>
                    </a:lnTo>
                    <a:lnTo>
                      <a:pt x="43" y="1904"/>
                    </a:lnTo>
                    <a:lnTo>
                      <a:pt x="57" y="1932"/>
                    </a:lnTo>
                    <a:lnTo>
                      <a:pt x="72" y="1957"/>
                    </a:lnTo>
                    <a:lnTo>
                      <a:pt x="90" y="1981"/>
                    </a:lnTo>
                    <a:lnTo>
                      <a:pt x="110" y="2002"/>
                    </a:lnTo>
                    <a:lnTo>
                      <a:pt x="132" y="2019"/>
                    </a:lnTo>
                    <a:lnTo>
                      <a:pt x="156" y="2034"/>
                    </a:lnTo>
                    <a:lnTo>
                      <a:pt x="183" y="2045"/>
                    </a:lnTo>
                    <a:lnTo>
                      <a:pt x="211" y="2053"/>
                    </a:lnTo>
                    <a:lnTo>
                      <a:pt x="231" y="2054"/>
                    </a:lnTo>
                    <a:lnTo>
                      <a:pt x="293" y="2056"/>
                    </a:lnTo>
                    <a:lnTo>
                      <a:pt x="389" y="2060"/>
                    </a:lnTo>
                    <a:lnTo>
                      <a:pt x="512" y="2063"/>
                    </a:lnTo>
                    <a:lnTo>
                      <a:pt x="660" y="2069"/>
                    </a:lnTo>
                    <a:lnTo>
                      <a:pt x="825" y="2074"/>
                    </a:lnTo>
                    <a:lnTo>
                      <a:pt x="1002" y="2078"/>
                    </a:lnTo>
                    <a:lnTo>
                      <a:pt x="1186" y="2082"/>
                    </a:lnTo>
                    <a:lnTo>
                      <a:pt x="1373" y="2085"/>
                    </a:lnTo>
                    <a:lnTo>
                      <a:pt x="1553" y="2088"/>
                    </a:lnTo>
                    <a:lnTo>
                      <a:pt x="1726" y="2088"/>
                    </a:lnTo>
                    <a:lnTo>
                      <a:pt x="1882" y="2087"/>
                    </a:lnTo>
                    <a:lnTo>
                      <a:pt x="1953" y="2085"/>
                    </a:lnTo>
                    <a:lnTo>
                      <a:pt x="2018" y="2083"/>
                    </a:lnTo>
                    <a:lnTo>
                      <a:pt x="2076" y="2080"/>
                    </a:lnTo>
                    <a:lnTo>
                      <a:pt x="2129" y="2076"/>
                    </a:lnTo>
                    <a:lnTo>
                      <a:pt x="2172" y="2073"/>
                    </a:lnTo>
                    <a:lnTo>
                      <a:pt x="2207" y="2067"/>
                    </a:lnTo>
                    <a:lnTo>
                      <a:pt x="2233" y="2061"/>
                    </a:lnTo>
                    <a:lnTo>
                      <a:pt x="2249" y="2054"/>
                    </a:lnTo>
                    <a:lnTo>
                      <a:pt x="2259" y="2047"/>
                    </a:lnTo>
                    <a:lnTo>
                      <a:pt x="2270" y="2038"/>
                    </a:lnTo>
                    <a:lnTo>
                      <a:pt x="2280" y="2028"/>
                    </a:lnTo>
                    <a:lnTo>
                      <a:pt x="2290" y="2018"/>
                    </a:lnTo>
                    <a:lnTo>
                      <a:pt x="2299" y="2006"/>
                    </a:lnTo>
                    <a:lnTo>
                      <a:pt x="2308" y="1992"/>
                    </a:lnTo>
                    <a:lnTo>
                      <a:pt x="2317" y="1979"/>
                    </a:lnTo>
                    <a:lnTo>
                      <a:pt x="2325" y="1964"/>
                    </a:lnTo>
                    <a:lnTo>
                      <a:pt x="2333" y="1948"/>
                    </a:lnTo>
                    <a:lnTo>
                      <a:pt x="2340" y="1932"/>
                    </a:lnTo>
                    <a:lnTo>
                      <a:pt x="2346" y="1914"/>
                    </a:lnTo>
                    <a:lnTo>
                      <a:pt x="2352" y="1896"/>
                    </a:lnTo>
                    <a:lnTo>
                      <a:pt x="2357" y="1876"/>
                    </a:lnTo>
                    <a:lnTo>
                      <a:pt x="2362" y="1856"/>
                    </a:lnTo>
                    <a:lnTo>
                      <a:pt x="2366" y="1835"/>
                    </a:lnTo>
                    <a:lnTo>
                      <a:pt x="2369" y="1813"/>
                    </a:lnTo>
                    <a:lnTo>
                      <a:pt x="2370" y="1790"/>
                    </a:lnTo>
                    <a:lnTo>
                      <a:pt x="2373" y="1766"/>
                    </a:lnTo>
                    <a:lnTo>
                      <a:pt x="2373" y="1741"/>
                    </a:lnTo>
                    <a:lnTo>
                      <a:pt x="2373" y="1716"/>
                    </a:lnTo>
                    <a:lnTo>
                      <a:pt x="2371" y="1689"/>
                    </a:lnTo>
                    <a:lnTo>
                      <a:pt x="2369" y="1663"/>
                    </a:lnTo>
                    <a:lnTo>
                      <a:pt x="2366" y="1635"/>
                    </a:lnTo>
                    <a:lnTo>
                      <a:pt x="2362" y="1606"/>
                    </a:lnTo>
                    <a:lnTo>
                      <a:pt x="2356" y="1577"/>
                    </a:lnTo>
                    <a:lnTo>
                      <a:pt x="2350" y="1546"/>
                    </a:lnTo>
                    <a:lnTo>
                      <a:pt x="2342" y="1516"/>
                    </a:lnTo>
                    <a:lnTo>
                      <a:pt x="2334" y="1483"/>
                    </a:lnTo>
                    <a:lnTo>
                      <a:pt x="2324" y="1452"/>
                    </a:lnTo>
                    <a:lnTo>
                      <a:pt x="2313" y="1418"/>
                    </a:lnTo>
                    <a:lnTo>
                      <a:pt x="2300" y="1384"/>
                    </a:lnTo>
                    <a:lnTo>
                      <a:pt x="2286" y="1351"/>
                    </a:lnTo>
                    <a:lnTo>
                      <a:pt x="2271" y="1317"/>
                    </a:lnTo>
                    <a:lnTo>
                      <a:pt x="2256" y="1284"/>
                    </a:lnTo>
                    <a:lnTo>
                      <a:pt x="2238" y="1253"/>
                    </a:lnTo>
                    <a:lnTo>
                      <a:pt x="2221" y="1224"/>
                    </a:lnTo>
                    <a:lnTo>
                      <a:pt x="2204" y="1195"/>
                    </a:lnTo>
                    <a:lnTo>
                      <a:pt x="2185" y="1168"/>
                    </a:lnTo>
                    <a:lnTo>
                      <a:pt x="2165" y="1142"/>
                    </a:lnTo>
                    <a:lnTo>
                      <a:pt x="2146" y="1118"/>
                    </a:lnTo>
                    <a:lnTo>
                      <a:pt x="2125" y="1096"/>
                    </a:lnTo>
                    <a:lnTo>
                      <a:pt x="2106" y="1074"/>
                    </a:lnTo>
                    <a:lnTo>
                      <a:pt x="2086" y="1054"/>
                    </a:lnTo>
                    <a:lnTo>
                      <a:pt x="2065" y="1034"/>
                    </a:lnTo>
                    <a:lnTo>
                      <a:pt x="2045" y="1016"/>
                    </a:lnTo>
                    <a:lnTo>
                      <a:pt x="2025" y="999"/>
                    </a:lnTo>
                    <a:lnTo>
                      <a:pt x="2005" y="984"/>
                    </a:lnTo>
                    <a:lnTo>
                      <a:pt x="1986" y="969"/>
                    </a:lnTo>
                    <a:lnTo>
                      <a:pt x="1948" y="943"/>
                    </a:lnTo>
                    <a:lnTo>
                      <a:pt x="1914" y="921"/>
                    </a:lnTo>
                    <a:lnTo>
                      <a:pt x="1883" y="904"/>
                    </a:lnTo>
                    <a:lnTo>
                      <a:pt x="1855" y="888"/>
                    </a:lnTo>
                    <a:lnTo>
                      <a:pt x="1815" y="871"/>
                    </a:lnTo>
                    <a:lnTo>
                      <a:pt x="1800" y="865"/>
                    </a:lnTo>
                    <a:lnTo>
                      <a:pt x="1800" y="22"/>
                    </a:lnTo>
                    <a:close/>
                  </a:path>
                </a:pathLst>
              </a:custGeom>
              <a:solidFill>
                <a:srgbClr val="4B48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6" name="Freeform 85">
                <a:extLst>
                  <a:ext uri="{FF2B5EF4-FFF2-40B4-BE49-F238E27FC236}">
                    <a16:creationId xmlns:a16="http://schemas.microsoft.com/office/drawing/2014/main" xmlns="" id="{2DD55863-636B-4596-B2A6-56A00D5751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94488" y="3178175"/>
                <a:ext cx="222250" cy="123825"/>
              </a:xfrm>
              <a:custGeom>
                <a:avLst/>
                <a:gdLst>
                  <a:gd name="T0" fmla="*/ 867 w 981"/>
                  <a:gd name="T1" fmla="*/ 192 h 544"/>
                  <a:gd name="T2" fmla="*/ 822 w 981"/>
                  <a:gd name="T3" fmla="*/ 159 h 544"/>
                  <a:gd name="T4" fmla="*/ 774 w 981"/>
                  <a:gd name="T5" fmla="*/ 131 h 544"/>
                  <a:gd name="T6" fmla="*/ 724 w 981"/>
                  <a:gd name="T7" fmla="*/ 111 h 544"/>
                  <a:gd name="T8" fmla="*/ 673 w 981"/>
                  <a:gd name="T9" fmla="*/ 97 h 544"/>
                  <a:gd name="T10" fmla="*/ 610 w 981"/>
                  <a:gd name="T11" fmla="*/ 90 h 544"/>
                  <a:gd name="T12" fmla="*/ 528 w 981"/>
                  <a:gd name="T13" fmla="*/ 93 h 544"/>
                  <a:gd name="T14" fmla="*/ 446 w 981"/>
                  <a:gd name="T15" fmla="*/ 110 h 544"/>
                  <a:gd name="T16" fmla="*/ 368 w 981"/>
                  <a:gd name="T17" fmla="*/ 139 h 544"/>
                  <a:gd name="T18" fmla="*/ 296 w 981"/>
                  <a:gd name="T19" fmla="*/ 180 h 544"/>
                  <a:gd name="T20" fmla="*/ 231 w 981"/>
                  <a:gd name="T21" fmla="*/ 232 h 544"/>
                  <a:gd name="T22" fmla="*/ 190 w 981"/>
                  <a:gd name="T23" fmla="*/ 274 h 544"/>
                  <a:gd name="T24" fmla="*/ 155 w 981"/>
                  <a:gd name="T25" fmla="*/ 322 h 544"/>
                  <a:gd name="T26" fmla="*/ 127 w 981"/>
                  <a:gd name="T27" fmla="*/ 373 h 544"/>
                  <a:gd name="T28" fmla="*/ 105 w 981"/>
                  <a:gd name="T29" fmla="*/ 429 h 544"/>
                  <a:gd name="T30" fmla="*/ 92 w 981"/>
                  <a:gd name="T31" fmla="*/ 488 h 544"/>
                  <a:gd name="T32" fmla="*/ 85 w 981"/>
                  <a:gd name="T33" fmla="*/ 525 h 544"/>
                  <a:gd name="T34" fmla="*/ 66 w 981"/>
                  <a:gd name="T35" fmla="*/ 541 h 544"/>
                  <a:gd name="T36" fmla="*/ 43 w 981"/>
                  <a:gd name="T37" fmla="*/ 544 h 544"/>
                  <a:gd name="T38" fmla="*/ 19 w 981"/>
                  <a:gd name="T39" fmla="*/ 536 h 544"/>
                  <a:gd name="T40" fmla="*/ 2 w 981"/>
                  <a:gd name="T41" fmla="*/ 517 h 544"/>
                  <a:gd name="T42" fmla="*/ 4 w 981"/>
                  <a:gd name="T43" fmla="*/ 474 h 544"/>
                  <a:gd name="T44" fmla="*/ 20 w 981"/>
                  <a:gd name="T45" fmla="*/ 403 h 544"/>
                  <a:gd name="T46" fmla="*/ 45 w 981"/>
                  <a:gd name="T47" fmla="*/ 336 h 544"/>
                  <a:gd name="T48" fmla="*/ 79 w 981"/>
                  <a:gd name="T49" fmla="*/ 274 h 544"/>
                  <a:gd name="T50" fmla="*/ 121 w 981"/>
                  <a:gd name="T51" fmla="*/ 218 h 544"/>
                  <a:gd name="T52" fmla="*/ 169 w 981"/>
                  <a:gd name="T53" fmla="*/ 167 h 544"/>
                  <a:gd name="T54" fmla="*/ 246 w 981"/>
                  <a:gd name="T55" fmla="*/ 106 h 544"/>
                  <a:gd name="T56" fmla="*/ 331 w 981"/>
                  <a:gd name="T57" fmla="*/ 57 h 544"/>
                  <a:gd name="T58" fmla="*/ 422 w 981"/>
                  <a:gd name="T59" fmla="*/ 24 h 544"/>
                  <a:gd name="T60" fmla="*/ 518 w 981"/>
                  <a:gd name="T61" fmla="*/ 4 h 544"/>
                  <a:gd name="T62" fmla="*/ 614 w 981"/>
                  <a:gd name="T63" fmla="*/ 0 h 544"/>
                  <a:gd name="T64" fmla="*/ 689 w 981"/>
                  <a:gd name="T65" fmla="*/ 10 h 544"/>
                  <a:gd name="T66" fmla="*/ 752 w 981"/>
                  <a:gd name="T67" fmla="*/ 26 h 544"/>
                  <a:gd name="T68" fmla="*/ 814 w 981"/>
                  <a:gd name="T69" fmla="*/ 50 h 544"/>
                  <a:gd name="T70" fmla="*/ 872 w 981"/>
                  <a:gd name="T71" fmla="*/ 84 h 544"/>
                  <a:gd name="T72" fmla="*/ 925 w 981"/>
                  <a:gd name="T73" fmla="*/ 126 h 544"/>
                  <a:gd name="T74" fmla="*/ 969 w 981"/>
                  <a:gd name="T75" fmla="*/ 169 h 544"/>
                  <a:gd name="T76" fmla="*/ 981 w 981"/>
                  <a:gd name="T77" fmla="*/ 201 h 544"/>
                  <a:gd name="T78" fmla="*/ 974 w 981"/>
                  <a:gd name="T79" fmla="*/ 225 h 544"/>
                  <a:gd name="T80" fmla="*/ 955 w 981"/>
                  <a:gd name="T81" fmla="*/ 240 h 544"/>
                  <a:gd name="T82" fmla="*/ 925 w 981"/>
                  <a:gd name="T83" fmla="*/ 239 h 544"/>
                  <a:gd name="T84" fmla="*/ 895 w 981"/>
                  <a:gd name="T85" fmla="*/ 220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81" h="544">
                    <a:moveTo>
                      <a:pt x="895" y="220"/>
                    </a:moveTo>
                    <a:lnTo>
                      <a:pt x="881" y="206"/>
                    </a:lnTo>
                    <a:lnTo>
                      <a:pt x="867" y="192"/>
                    </a:lnTo>
                    <a:lnTo>
                      <a:pt x="852" y="181"/>
                    </a:lnTo>
                    <a:lnTo>
                      <a:pt x="837" y="169"/>
                    </a:lnTo>
                    <a:lnTo>
                      <a:pt x="822" y="159"/>
                    </a:lnTo>
                    <a:lnTo>
                      <a:pt x="807" y="148"/>
                    </a:lnTo>
                    <a:lnTo>
                      <a:pt x="790" y="139"/>
                    </a:lnTo>
                    <a:lnTo>
                      <a:pt x="774" y="131"/>
                    </a:lnTo>
                    <a:lnTo>
                      <a:pt x="758" y="124"/>
                    </a:lnTo>
                    <a:lnTo>
                      <a:pt x="741" y="117"/>
                    </a:lnTo>
                    <a:lnTo>
                      <a:pt x="724" y="111"/>
                    </a:lnTo>
                    <a:lnTo>
                      <a:pt x="706" y="105"/>
                    </a:lnTo>
                    <a:lnTo>
                      <a:pt x="690" y="102"/>
                    </a:lnTo>
                    <a:lnTo>
                      <a:pt x="673" y="97"/>
                    </a:lnTo>
                    <a:lnTo>
                      <a:pt x="654" y="95"/>
                    </a:lnTo>
                    <a:lnTo>
                      <a:pt x="636" y="92"/>
                    </a:lnTo>
                    <a:lnTo>
                      <a:pt x="610" y="90"/>
                    </a:lnTo>
                    <a:lnTo>
                      <a:pt x="583" y="90"/>
                    </a:lnTo>
                    <a:lnTo>
                      <a:pt x="555" y="90"/>
                    </a:lnTo>
                    <a:lnTo>
                      <a:pt x="528" y="93"/>
                    </a:lnTo>
                    <a:lnTo>
                      <a:pt x="500" y="97"/>
                    </a:lnTo>
                    <a:lnTo>
                      <a:pt x="473" y="103"/>
                    </a:lnTo>
                    <a:lnTo>
                      <a:pt x="446" y="110"/>
                    </a:lnTo>
                    <a:lnTo>
                      <a:pt x="421" y="118"/>
                    </a:lnTo>
                    <a:lnTo>
                      <a:pt x="394" y="127"/>
                    </a:lnTo>
                    <a:lnTo>
                      <a:pt x="368" y="139"/>
                    </a:lnTo>
                    <a:lnTo>
                      <a:pt x="344" y="152"/>
                    </a:lnTo>
                    <a:lnTo>
                      <a:pt x="319" y="164"/>
                    </a:lnTo>
                    <a:lnTo>
                      <a:pt x="296" y="180"/>
                    </a:lnTo>
                    <a:lnTo>
                      <a:pt x="273" y="196"/>
                    </a:lnTo>
                    <a:lnTo>
                      <a:pt x="252" y="213"/>
                    </a:lnTo>
                    <a:lnTo>
                      <a:pt x="231" y="232"/>
                    </a:lnTo>
                    <a:lnTo>
                      <a:pt x="217" y="246"/>
                    </a:lnTo>
                    <a:lnTo>
                      <a:pt x="203" y="260"/>
                    </a:lnTo>
                    <a:lnTo>
                      <a:pt x="190" y="274"/>
                    </a:lnTo>
                    <a:lnTo>
                      <a:pt x="178" y="289"/>
                    </a:lnTo>
                    <a:lnTo>
                      <a:pt x="167" y="305"/>
                    </a:lnTo>
                    <a:lnTo>
                      <a:pt x="155" y="322"/>
                    </a:lnTo>
                    <a:lnTo>
                      <a:pt x="146" y="338"/>
                    </a:lnTo>
                    <a:lnTo>
                      <a:pt x="136" y="355"/>
                    </a:lnTo>
                    <a:lnTo>
                      <a:pt x="127" y="373"/>
                    </a:lnTo>
                    <a:lnTo>
                      <a:pt x="119" y="391"/>
                    </a:lnTo>
                    <a:lnTo>
                      <a:pt x="112" y="410"/>
                    </a:lnTo>
                    <a:lnTo>
                      <a:pt x="105" y="429"/>
                    </a:lnTo>
                    <a:lnTo>
                      <a:pt x="100" y="449"/>
                    </a:lnTo>
                    <a:lnTo>
                      <a:pt x="96" y="468"/>
                    </a:lnTo>
                    <a:lnTo>
                      <a:pt x="92" y="488"/>
                    </a:lnTo>
                    <a:lnTo>
                      <a:pt x="89" y="509"/>
                    </a:lnTo>
                    <a:lnTo>
                      <a:pt x="87" y="517"/>
                    </a:lnTo>
                    <a:lnTo>
                      <a:pt x="85" y="525"/>
                    </a:lnTo>
                    <a:lnTo>
                      <a:pt x="80" y="531"/>
                    </a:lnTo>
                    <a:lnTo>
                      <a:pt x="73" y="537"/>
                    </a:lnTo>
                    <a:lnTo>
                      <a:pt x="66" y="541"/>
                    </a:lnTo>
                    <a:lnTo>
                      <a:pt x="59" y="543"/>
                    </a:lnTo>
                    <a:lnTo>
                      <a:pt x="51" y="544"/>
                    </a:lnTo>
                    <a:lnTo>
                      <a:pt x="43" y="544"/>
                    </a:lnTo>
                    <a:lnTo>
                      <a:pt x="34" y="542"/>
                    </a:lnTo>
                    <a:lnTo>
                      <a:pt x="26" y="539"/>
                    </a:lnTo>
                    <a:lnTo>
                      <a:pt x="19" y="536"/>
                    </a:lnTo>
                    <a:lnTo>
                      <a:pt x="12" y="531"/>
                    </a:lnTo>
                    <a:lnTo>
                      <a:pt x="7" y="524"/>
                    </a:lnTo>
                    <a:lnTo>
                      <a:pt x="2" y="517"/>
                    </a:lnTo>
                    <a:lnTo>
                      <a:pt x="0" y="509"/>
                    </a:lnTo>
                    <a:lnTo>
                      <a:pt x="0" y="499"/>
                    </a:lnTo>
                    <a:lnTo>
                      <a:pt x="4" y="474"/>
                    </a:lnTo>
                    <a:lnTo>
                      <a:pt x="8" y="450"/>
                    </a:lnTo>
                    <a:lnTo>
                      <a:pt x="13" y="426"/>
                    </a:lnTo>
                    <a:lnTo>
                      <a:pt x="20" y="403"/>
                    </a:lnTo>
                    <a:lnTo>
                      <a:pt x="28" y="380"/>
                    </a:lnTo>
                    <a:lnTo>
                      <a:pt x="36" y="358"/>
                    </a:lnTo>
                    <a:lnTo>
                      <a:pt x="45" y="336"/>
                    </a:lnTo>
                    <a:lnTo>
                      <a:pt x="56" y="315"/>
                    </a:lnTo>
                    <a:lnTo>
                      <a:pt x="68" y="294"/>
                    </a:lnTo>
                    <a:lnTo>
                      <a:pt x="79" y="274"/>
                    </a:lnTo>
                    <a:lnTo>
                      <a:pt x="93" y="255"/>
                    </a:lnTo>
                    <a:lnTo>
                      <a:pt x="106" y="235"/>
                    </a:lnTo>
                    <a:lnTo>
                      <a:pt x="121" y="218"/>
                    </a:lnTo>
                    <a:lnTo>
                      <a:pt x="136" y="201"/>
                    </a:lnTo>
                    <a:lnTo>
                      <a:pt x="153" y="183"/>
                    </a:lnTo>
                    <a:lnTo>
                      <a:pt x="169" y="167"/>
                    </a:lnTo>
                    <a:lnTo>
                      <a:pt x="193" y="145"/>
                    </a:lnTo>
                    <a:lnTo>
                      <a:pt x="219" y="125"/>
                    </a:lnTo>
                    <a:lnTo>
                      <a:pt x="246" y="106"/>
                    </a:lnTo>
                    <a:lnTo>
                      <a:pt x="274" y="89"/>
                    </a:lnTo>
                    <a:lnTo>
                      <a:pt x="302" y="72"/>
                    </a:lnTo>
                    <a:lnTo>
                      <a:pt x="331" y="57"/>
                    </a:lnTo>
                    <a:lnTo>
                      <a:pt x="360" y="45"/>
                    </a:lnTo>
                    <a:lnTo>
                      <a:pt x="390" y="33"/>
                    </a:lnTo>
                    <a:lnTo>
                      <a:pt x="422" y="24"/>
                    </a:lnTo>
                    <a:lnTo>
                      <a:pt x="453" y="15"/>
                    </a:lnTo>
                    <a:lnTo>
                      <a:pt x="485" y="8"/>
                    </a:lnTo>
                    <a:lnTo>
                      <a:pt x="518" y="4"/>
                    </a:lnTo>
                    <a:lnTo>
                      <a:pt x="550" y="1"/>
                    </a:lnTo>
                    <a:lnTo>
                      <a:pt x="582" y="0"/>
                    </a:lnTo>
                    <a:lnTo>
                      <a:pt x="614" y="0"/>
                    </a:lnTo>
                    <a:lnTo>
                      <a:pt x="647" y="4"/>
                    </a:lnTo>
                    <a:lnTo>
                      <a:pt x="668" y="6"/>
                    </a:lnTo>
                    <a:lnTo>
                      <a:pt x="689" y="10"/>
                    </a:lnTo>
                    <a:lnTo>
                      <a:pt x="711" y="14"/>
                    </a:lnTo>
                    <a:lnTo>
                      <a:pt x="732" y="20"/>
                    </a:lnTo>
                    <a:lnTo>
                      <a:pt x="752" y="26"/>
                    </a:lnTo>
                    <a:lnTo>
                      <a:pt x="773" y="33"/>
                    </a:lnTo>
                    <a:lnTo>
                      <a:pt x="793" y="41"/>
                    </a:lnTo>
                    <a:lnTo>
                      <a:pt x="814" y="50"/>
                    </a:lnTo>
                    <a:lnTo>
                      <a:pt x="833" y="61"/>
                    </a:lnTo>
                    <a:lnTo>
                      <a:pt x="852" y="71"/>
                    </a:lnTo>
                    <a:lnTo>
                      <a:pt x="872" y="84"/>
                    </a:lnTo>
                    <a:lnTo>
                      <a:pt x="889" y="97"/>
                    </a:lnTo>
                    <a:lnTo>
                      <a:pt x="908" y="111"/>
                    </a:lnTo>
                    <a:lnTo>
                      <a:pt x="925" y="126"/>
                    </a:lnTo>
                    <a:lnTo>
                      <a:pt x="943" y="141"/>
                    </a:lnTo>
                    <a:lnTo>
                      <a:pt x="960" y="159"/>
                    </a:lnTo>
                    <a:lnTo>
                      <a:pt x="969" y="169"/>
                    </a:lnTo>
                    <a:lnTo>
                      <a:pt x="976" y="180"/>
                    </a:lnTo>
                    <a:lnTo>
                      <a:pt x="980" y="190"/>
                    </a:lnTo>
                    <a:lnTo>
                      <a:pt x="981" y="201"/>
                    </a:lnTo>
                    <a:lnTo>
                      <a:pt x="981" y="210"/>
                    </a:lnTo>
                    <a:lnTo>
                      <a:pt x="979" y="218"/>
                    </a:lnTo>
                    <a:lnTo>
                      <a:pt x="974" y="225"/>
                    </a:lnTo>
                    <a:lnTo>
                      <a:pt x="969" y="231"/>
                    </a:lnTo>
                    <a:lnTo>
                      <a:pt x="963" y="237"/>
                    </a:lnTo>
                    <a:lnTo>
                      <a:pt x="955" y="240"/>
                    </a:lnTo>
                    <a:lnTo>
                      <a:pt x="945" y="241"/>
                    </a:lnTo>
                    <a:lnTo>
                      <a:pt x="936" y="241"/>
                    </a:lnTo>
                    <a:lnTo>
                      <a:pt x="925" y="239"/>
                    </a:lnTo>
                    <a:lnTo>
                      <a:pt x="915" y="235"/>
                    </a:lnTo>
                    <a:lnTo>
                      <a:pt x="906" y="228"/>
                    </a:lnTo>
                    <a:lnTo>
                      <a:pt x="895" y="220"/>
                    </a:lnTo>
                    <a:close/>
                  </a:path>
                </a:pathLst>
              </a:custGeom>
              <a:solidFill>
                <a:srgbClr val="D075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7" name="Freeform 86">
                <a:extLst>
                  <a:ext uri="{FF2B5EF4-FFF2-40B4-BE49-F238E27FC236}">
                    <a16:creationId xmlns:a16="http://schemas.microsoft.com/office/drawing/2014/main" xmlns="" id="{C11FDABD-D2F0-46B1-8CFA-C4464909BA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05588" y="3063875"/>
                <a:ext cx="330200" cy="171450"/>
              </a:xfrm>
              <a:custGeom>
                <a:avLst/>
                <a:gdLst>
                  <a:gd name="T0" fmla="*/ 1239 w 1455"/>
                  <a:gd name="T1" fmla="*/ 347 h 758"/>
                  <a:gd name="T2" fmla="*/ 1127 w 1455"/>
                  <a:gd name="T3" fmla="*/ 370 h 758"/>
                  <a:gd name="T4" fmla="*/ 1033 w 1455"/>
                  <a:gd name="T5" fmla="*/ 393 h 758"/>
                  <a:gd name="T6" fmla="*/ 928 w 1455"/>
                  <a:gd name="T7" fmla="*/ 424 h 758"/>
                  <a:gd name="T8" fmla="*/ 816 w 1455"/>
                  <a:gd name="T9" fmla="*/ 461 h 758"/>
                  <a:gd name="T10" fmla="*/ 701 w 1455"/>
                  <a:gd name="T11" fmla="*/ 505 h 758"/>
                  <a:gd name="T12" fmla="*/ 614 w 1455"/>
                  <a:gd name="T13" fmla="*/ 544 h 758"/>
                  <a:gd name="T14" fmla="*/ 559 w 1455"/>
                  <a:gd name="T15" fmla="*/ 571 h 758"/>
                  <a:gd name="T16" fmla="*/ 431 w 1455"/>
                  <a:gd name="T17" fmla="*/ 641 h 758"/>
                  <a:gd name="T18" fmla="*/ 318 w 1455"/>
                  <a:gd name="T19" fmla="*/ 704 h 758"/>
                  <a:gd name="T20" fmla="*/ 262 w 1455"/>
                  <a:gd name="T21" fmla="*/ 733 h 758"/>
                  <a:gd name="T22" fmla="*/ 218 w 1455"/>
                  <a:gd name="T23" fmla="*/ 751 h 758"/>
                  <a:gd name="T24" fmla="*/ 190 w 1455"/>
                  <a:gd name="T25" fmla="*/ 758 h 758"/>
                  <a:gd name="T26" fmla="*/ 173 w 1455"/>
                  <a:gd name="T27" fmla="*/ 758 h 758"/>
                  <a:gd name="T28" fmla="*/ 156 w 1455"/>
                  <a:gd name="T29" fmla="*/ 757 h 758"/>
                  <a:gd name="T30" fmla="*/ 141 w 1455"/>
                  <a:gd name="T31" fmla="*/ 752 h 758"/>
                  <a:gd name="T32" fmla="*/ 119 w 1455"/>
                  <a:gd name="T33" fmla="*/ 739 h 758"/>
                  <a:gd name="T34" fmla="*/ 86 w 1455"/>
                  <a:gd name="T35" fmla="*/ 712 h 758"/>
                  <a:gd name="T36" fmla="*/ 54 w 1455"/>
                  <a:gd name="T37" fmla="*/ 681 h 758"/>
                  <a:gd name="T38" fmla="*/ 32 w 1455"/>
                  <a:gd name="T39" fmla="*/ 654 h 758"/>
                  <a:gd name="T40" fmla="*/ 20 w 1455"/>
                  <a:gd name="T41" fmla="*/ 634 h 758"/>
                  <a:gd name="T42" fmla="*/ 10 w 1455"/>
                  <a:gd name="T43" fmla="*/ 613 h 758"/>
                  <a:gd name="T44" fmla="*/ 4 w 1455"/>
                  <a:gd name="T45" fmla="*/ 591 h 758"/>
                  <a:gd name="T46" fmla="*/ 0 w 1455"/>
                  <a:gd name="T47" fmla="*/ 568 h 758"/>
                  <a:gd name="T48" fmla="*/ 3 w 1455"/>
                  <a:gd name="T49" fmla="*/ 544 h 758"/>
                  <a:gd name="T50" fmla="*/ 10 w 1455"/>
                  <a:gd name="T51" fmla="*/ 518 h 758"/>
                  <a:gd name="T52" fmla="*/ 21 w 1455"/>
                  <a:gd name="T53" fmla="*/ 491 h 758"/>
                  <a:gd name="T54" fmla="*/ 40 w 1455"/>
                  <a:gd name="T55" fmla="*/ 464 h 758"/>
                  <a:gd name="T56" fmla="*/ 66 w 1455"/>
                  <a:gd name="T57" fmla="*/ 435 h 758"/>
                  <a:gd name="T58" fmla="*/ 99 w 1455"/>
                  <a:gd name="T59" fmla="*/ 405 h 758"/>
                  <a:gd name="T60" fmla="*/ 140 w 1455"/>
                  <a:gd name="T61" fmla="*/ 375 h 758"/>
                  <a:gd name="T62" fmla="*/ 216 w 1455"/>
                  <a:gd name="T63" fmla="*/ 327 h 758"/>
                  <a:gd name="T64" fmla="*/ 328 w 1455"/>
                  <a:gd name="T65" fmla="*/ 263 h 758"/>
                  <a:gd name="T66" fmla="*/ 450 w 1455"/>
                  <a:gd name="T67" fmla="*/ 201 h 758"/>
                  <a:gd name="T68" fmla="*/ 578 w 1455"/>
                  <a:gd name="T69" fmla="*/ 144 h 758"/>
                  <a:gd name="T70" fmla="*/ 709 w 1455"/>
                  <a:gd name="T71" fmla="*/ 93 h 758"/>
                  <a:gd name="T72" fmla="*/ 807 w 1455"/>
                  <a:gd name="T73" fmla="*/ 60 h 758"/>
                  <a:gd name="T74" fmla="*/ 871 w 1455"/>
                  <a:gd name="T75" fmla="*/ 42 h 758"/>
                  <a:gd name="T76" fmla="*/ 934 w 1455"/>
                  <a:gd name="T77" fmla="*/ 27 h 758"/>
                  <a:gd name="T78" fmla="*/ 996 w 1455"/>
                  <a:gd name="T79" fmla="*/ 14 h 758"/>
                  <a:gd name="T80" fmla="*/ 1056 w 1455"/>
                  <a:gd name="T81" fmla="*/ 6 h 758"/>
                  <a:gd name="T82" fmla="*/ 1113 w 1455"/>
                  <a:gd name="T83" fmla="*/ 1 h 758"/>
                  <a:gd name="T84" fmla="*/ 1168 w 1455"/>
                  <a:gd name="T85" fmla="*/ 0 h 758"/>
                  <a:gd name="T86" fmla="*/ 1217 w 1455"/>
                  <a:gd name="T87" fmla="*/ 1 h 758"/>
                  <a:gd name="T88" fmla="*/ 1260 w 1455"/>
                  <a:gd name="T89" fmla="*/ 4 h 758"/>
                  <a:gd name="T90" fmla="*/ 1299 w 1455"/>
                  <a:gd name="T91" fmla="*/ 10 h 758"/>
                  <a:gd name="T92" fmla="*/ 1332 w 1455"/>
                  <a:gd name="T93" fmla="*/ 18 h 758"/>
                  <a:gd name="T94" fmla="*/ 1360 w 1455"/>
                  <a:gd name="T95" fmla="*/ 28 h 758"/>
                  <a:gd name="T96" fmla="*/ 1385 w 1455"/>
                  <a:gd name="T97" fmla="*/ 39 h 758"/>
                  <a:gd name="T98" fmla="*/ 1405 w 1455"/>
                  <a:gd name="T99" fmla="*/ 52 h 758"/>
                  <a:gd name="T100" fmla="*/ 1421 w 1455"/>
                  <a:gd name="T101" fmla="*/ 66 h 758"/>
                  <a:gd name="T102" fmla="*/ 1434 w 1455"/>
                  <a:gd name="T103" fmla="*/ 81 h 758"/>
                  <a:gd name="T104" fmla="*/ 1443 w 1455"/>
                  <a:gd name="T105" fmla="*/ 96 h 758"/>
                  <a:gd name="T106" fmla="*/ 1450 w 1455"/>
                  <a:gd name="T107" fmla="*/ 113 h 758"/>
                  <a:gd name="T108" fmla="*/ 1455 w 1455"/>
                  <a:gd name="T109" fmla="*/ 139 h 758"/>
                  <a:gd name="T110" fmla="*/ 1454 w 1455"/>
                  <a:gd name="T111" fmla="*/ 174 h 758"/>
                  <a:gd name="T112" fmla="*/ 1448 w 1455"/>
                  <a:gd name="T113" fmla="*/ 201 h 758"/>
                  <a:gd name="T114" fmla="*/ 1441 w 1455"/>
                  <a:gd name="T115" fmla="*/ 217 h 758"/>
                  <a:gd name="T116" fmla="*/ 1427 w 1455"/>
                  <a:gd name="T117" fmla="*/ 241 h 758"/>
                  <a:gd name="T118" fmla="*/ 1404 w 1455"/>
                  <a:gd name="T119" fmla="*/ 268 h 758"/>
                  <a:gd name="T120" fmla="*/ 1376 w 1455"/>
                  <a:gd name="T121" fmla="*/ 290 h 758"/>
                  <a:gd name="T122" fmla="*/ 1335 w 1455"/>
                  <a:gd name="T123" fmla="*/ 316 h 758"/>
                  <a:gd name="T124" fmla="*/ 1295 w 1455"/>
                  <a:gd name="T125" fmla="*/ 335 h 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455" h="758">
                    <a:moveTo>
                      <a:pt x="1289" y="337"/>
                    </a:moveTo>
                    <a:lnTo>
                      <a:pt x="1239" y="347"/>
                    </a:lnTo>
                    <a:lnTo>
                      <a:pt x="1169" y="361"/>
                    </a:lnTo>
                    <a:lnTo>
                      <a:pt x="1127" y="370"/>
                    </a:lnTo>
                    <a:lnTo>
                      <a:pt x="1082" y="382"/>
                    </a:lnTo>
                    <a:lnTo>
                      <a:pt x="1033" y="393"/>
                    </a:lnTo>
                    <a:lnTo>
                      <a:pt x="982" y="408"/>
                    </a:lnTo>
                    <a:lnTo>
                      <a:pt x="928" y="424"/>
                    </a:lnTo>
                    <a:lnTo>
                      <a:pt x="873" y="441"/>
                    </a:lnTo>
                    <a:lnTo>
                      <a:pt x="816" y="461"/>
                    </a:lnTo>
                    <a:lnTo>
                      <a:pt x="759" y="482"/>
                    </a:lnTo>
                    <a:lnTo>
                      <a:pt x="701" y="505"/>
                    </a:lnTo>
                    <a:lnTo>
                      <a:pt x="644" y="530"/>
                    </a:lnTo>
                    <a:lnTo>
                      <a:pt x="614" y="544"/>
                    </a:lnTo>
                    <a:lnTo>
                      <a:pt x="586" y="556"/>
                    </a:lnTo>
                    <a:lnTo>
                      <a:pt x="559" y="571"/>
                    </a:lnTo>
                    <a:lnTo>
                      <a:pt x="531" y="585"/>
                    </a:lnTo>
                    <a:lnTo>
                      <a:pt x="431" y="641"/>
                    </a:lnTo>
                    <a:lnTo>
                      <a:pt x="352" y="686"/>
                    </a:lnTo>
                    <a:lnTo>
                      <a:pt x="318" y="704"/>
                    </a:lnTo>
                    <a:lnTo>
                      <a:pt x="289" y="719"/>
                    </a:lnTo>
                    <a:lnTo>
                      <a:pt x="262" y="733"/>
                    </a:lnTo>
                    <a:lnTo>
                      <a:pt x="239" y="744"/>
                    </a:lnTo>
                    <a:lnTo>
                      <a:pt x="218" y="751"/>
                    </a:lnTo>
                    <a:lnTo>
                      <a:pt x="198" y="755"/>
                    </a:lnTo>
                    <a:lnTo>
                      <a:pt x="190" y="758"/>
                    </a:lnTo>
                    <a:lnTo>
                      <a:pt x="181" y="758"/>
                    </a:lnTo>
                    <a:lnTo>
                      <a:pt x="173" y="758"/>
                    </a:lnTo>
                    <a:lnTo>
                      <a:pt x="165" y="758"/>
                    </a:lnTo>
                    <a:lnTo>
                      <a:pt x="156" y="757"/>
                    </a:lnTo>
                    <a:lnTo>
                      <a:pt x="149" y="754"/>
                    </a:lnTo>
                    <a:lnTo>
                      <a:pt x="141" y="752"/>
                    </a:lnTo>
                    <a:lnTo>
                      <a:pt x="134" y="748"/>
                    </a:lnTo>
                    <a:lnTo>
                      <a:pt x="119" y="739"/>
                    </a:lnTo>
                    <a:lnTo>
                      <a:pt x="103" y="727"/>
                    </a:lnTo>
                    <a:lnTo>
                      <a:pt x="86" y="712"/>
                    </a:lnTo>
                    <a:lnTo>
                      <a:pt x="70" y="697"/>
                    </a:lnTo>
                    <a:lnTo>
                      <a:pt x="54" y="681"/>
                    </a:lnTo>
                    <a:lnTo>
                      <a:pt x="39" y="663"/>
                    </a:lnTo>
                    <a:lnTo>
                      <a:pt x="32" y="654"/>
                    </a:lnTo>
                    <a:lnTo>
                      <a:pt x="26" y="644"/>
                    </a:lnTo>
                    <a:lnTo>
                      <a:pt x="20" y="634"/>
                    </a:lnTo>
                    <a:lnTo>
                      <a:pt x="14" y="624"/>
                    </a:lnTo>
                    <a:lnTo>
                      <a:pt x="10" y="613"/>
                    </a:lnTo>
                    <a:lnTo>
                      <a:pt x="6" y="602"/>
                    </a:lnTo>
                    <a:lnTo>
                      <a:pt x="4" y="591"/>
                    </a:lnTo>
                    <a:lnTo>
                      <a:pt x="1" y="580"/>
                    </a:lnTo>
                    <a:lnTo>
                      <a:pt x="0" y="568"/>
                    </a:lnTo>
                    <a:lnTo>
                      <a:pt x="1" y="556"/>
                    </a:lnTo>
                    <a:lnTo>
                      <a:pt x="3" y="544"/>
                    </a:lnTo>
                    <a:lnTo>
                      <a:pt x="5" y="531"/>
                    </a:lnTo>
                    <a:lnTo>
                      <a:pt x="10" y="518"/>
                    </a:lnTo>
                    <a:lnTo>
                      <a:pt x="14" y="505"/>
                    </a:lnTo>
                    <a:lnTo>
                      <a:pt x="21" y="491"/>
                    </a:lnTo>
                    <a:lnTo>
                      <a:pt x="31" y="478"/>
                    </a:lnTo>
                    <a:lnTo>
                      <a:pt x="40" y="464"/>
                    </a:lnTo>
                    <a:lnTo>
                      <a:pt x="53" y="449"/>
                    </a:lnTo>
                    <a:lnTo>
                      <a:pt x="66" y="435"/>
                    </a:lnTo>
                    <a:lnTo>
                      <a:pt x="82" y="420"/>
                    </a:lnTo>
                    <a:lnTo>
                      <a:pt x="99" y="405"/>
                    </a:lnTo>
                    <a:lnTo>
                      <a:pt x="118" y="390"/>
                    </a:lnTo>
                    <a:lnTo>
                      <a:pt x="140" y="375"/>
                    </a:lnTo>
                    <a:lnTo>
                      <a:pt x="165" y="358"/>
                    </a:lnTo>
                    <a:lnTo>
                      <a:pt x="216" y="327"/>
                    </a:lnTo>
                    <a:lnTo>
                      <a:pt x="271" y="296"/>
                    </a:lnTo>
                    <a:lnTo>
                      <a:pt x="328" y="263"/>
                    </a:lnTo>
                    <a:lnTo>
                      <a:pt x="388" y="231"/>
                    </a:lnTo>
                    <a:lnTo>
                      <a:pt x="450" y="201"/>
                    </a:lnTo>
                    <a:lnTo>
                      <a:pt x="513" y="172"/>
                    </a:lnTo>
                    <a:lnTo>
                      <a:pt x="578" y="144"/>
                    </a:lnTo>
                    <a:lnTo>
                      <a:pt x="642" y="117"/>
                    </a:lnTo>
                    <a:lnTo>
                      <a:pt x="709" y="93"/>
                    </a:lnTo>
                    <a:lnTo>
                      <a:pt x="774" y="71"/>
                    </a:lnTo>
                    <a:lnTo>
                      <a:pt x="807" y="60"/>
                    </a:lnTo>
                    <a:lnTo>
                      <a:pt x="838" y="51"/>
                    </a:lnTo>
                    <a:lnTo>
                      <a:pt x="871" y="42"/>
                    </a:lnTo>
                    <a:lnTo>
                      <a:pt x="902" y="34"/>
                    </a:lnTo>
                    <a:lnTo>
                      <a:pt x="934" y="27"/>
                    </a:lnTo>
                    <a:lnTo>
                      <a:pt x="965" y="20"/>
                    </a:lnTo>
                    <a:lnTo>
                      <a:pt x="996" y="14"/>
                    </a:lnTo>
                    <a:lnTo>
                      <a:pt x="1026" y="9"/>
                    </a:lnTo>
                    <a:lnTo>
                      <a:pt x="1056" y="6"/>
                    </a:lnTo>
                    <a:lnTo>
                      <a:pt x="1085" y="2"/>
                    </a:lnTo>
                    <a:lnTo>
                      <a:pt x="1113" y="1"/>
                    </a:lnTo>
                    <a:lnTo>
                      <a:pt x="1141" y="0"/>
                    </a:lnTo>
                    <a:lnTo>
                      <a:pt x="1168" y="0"/>
                    </a:lnTo>
                    <a:lnTo>
                      <a:pt x="1194" y="0"/>
                    </a:lnTo>
                    <a:lnTo>
                      <a:pt x="1217" y="1"/>
                    </a:lnTo>
                    <a:lnTo>
                      <a:pt x="1239" y="2"/>
                    </a:lnTo>
                    <a:lnTo>
                      <a:pt x="1260" y="4"/>
                    </a:lnTo>
                    <a:lnTo>
                      <a:pt x="1280" y="8"/>
                    </a:lnTo>
                    <a:lnTo>
                      <a:pt x="1299" y="10"/>
                    </a:lnTo>
                    <a:lnTo>
                      <a:pt x="1316" y="15"/>
                    </a:lnTo>
                    <a:lnTo>
                      <a:pt x="1332" y="18"/>
                    </a:lnTo>
                    <a:lnTo>
                      <a:pt x="1346" y="23"/>
                    </a:lnTo>
                    <a:lnTo>
                      <a:pt x="1360" y="28"/>
                    </a:lnTo>
                    <a:lnTo>
                      <a:pt x="1373" y="34"/>
                    </a:lnTo>
                    <a:lnTo>
                      <a:pt x="1385" y="39"/>
                    </a:lnTo>
                    <a:lnTo>
                      <a:pt x="1395" y="45"/>
                    </a:lnTo>
                    <a:lnTo>
                      <a:pt x="1405" y="52"/>
                    </a:lnTo>
                    <a:lnTo>
                      <a:pt x="1414" y="59"/>
                    </a:lnTo>
                    <a:lnTo>
                      <a:pt x="1421" y="66"/>
                    </a:lnTo>
                    <a:lnTo>
                      <a:pt x="1428" y="73"/>
                    </a:lnTo>
                    <a:lnTo>
                      <a:pt x="1434" y="81"/>
                    </a:lnTo>
                    <a:lnTo>
                      <a:pt x="1440" y="88"/>
                    </a:lnTo>
                    <a:lnTo>
                      <a:pt x="1443" y="96"/>
                    </a:lnTo>
                    <a:lnTo>
                      <a:pt x="1447" y="105"/>
                    </a:lnTo>
                    <a:lnTo>
                      <a:pt x="1450" y="113"/>
                    </a:lnTo>
                    <a:lnTo>
                      <a:pt x="1452" y="122"/>
                    </a:lnTo>
                    <a:lnTo>
                      <a:pt x="1455" y="139"/>
                    </a:lnTo>
                    <a:lnTo>
                      <a:pt x="1455" y="157"/>
                    </a:lnTo>
                    <a:lnTo>
                      <a:pt x="1454" y="174"/>
                    </a:lnTo>
                    <a:lnTo>
                      <a:pt x="1450" y="192"/>
                    </a:lnTo>
                    <a:lnTo>
                      <a:pt x="1448" y="201"/>
                    </a:lnTo>
                    <a:lnTo>
                      <a:pt x="1444" y="209"/>
                    </a:lnTo>
                    <a:lnTo>
                      <a:pt x="1441" y="217"/>
                    </a:lnTo>
                    <a:lnTo>
                      <a:pt x="1437" y="226"/>
                    </a:lnTo>
                    <a:lnTo>
                      <a:pt x="1427" y="241"/>
                    </a:lnTo>
                    <a:lnTo>
                      <a:pt x="1416" y="255"/>
                    </a:lnTo>
                    <a:lnTo>
                      <a:pt x="1404" y="268"/>
                    </a:lnTo>
                    <a:lnTo>
                      <a:pt x="1390" y="279"/>
                    </a:lnTo>
                    <a:lnTo>
                      <a:pt x="1376" y="290"/>
                    </a:lnTo>
                    <a:lnTo>
                      <a:pt x="1362" y="300"/>
                    </a:lnTo>
                    <a:lnTo>
                      <a:pt x="1335" y="316"/>
                    </a:lnTo>
                    <a:lnTo>
                      <a:pt x="1311" y="328"/>
                    </a:lnTo>
                    <a:lnTo>
                      <a:pt x="1295" y="335"/>
                    </a:lnTo>
                    <a:lnTo>
                      <a:pt x="1289" y="337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8" name="Freeform 87">
                <a:extLst>
                  <a:ext uri="{FF2B5EF4-FFF2-40B4-BE49-F238E27FC236}">
                    <a16:creationId xmlns:a16="http://schemas.microsoft.com/office/drawing/2014/main" xmlns="" id="{4EAC3B99-7678-4383-A9E7-95CC86622A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9888" y="3357563"/>
                <a:ext cx="242888" cy="227013"/>
              </a:xfrm>
              <a:custGeom>
                <a:avLst/>
                <a:gdLst>
                  <a:gd name="T0" fmla="*/ 592 w 1074"/>
                  <a:gd name="T1" fmla="*/ 994 h 997"/>
                  <a:gd name="T2" fmla="*/ 670 w 1074"/>
                  <a:gd name="T3" fmla="*/ 981 h 997"/>
                  <a:gd name="T4" fmla="*/ 746 w 1074"/>
                  <a:gd name="T5" fmla="*/ 957 h 997"/>
                  <a:gd name="T6" fmla="*/ 815 w 1074"/>
                  <a:gd name="T7" fmla="*/ 924 h 997"/>
                  <a:gd name="T8" fmla="*/ 878 w 1074"/>
                  <a:gd name="T9" fmla="*/ 883 h 997"/>
                  <a:gd name="T10" fmla="*/ 934 w 1074"/>
                  <a:gd name="T11" fmla="*/ 833 h 997"/>
                  <a:gd name="T12" fmla="*/ 982 w 1074"/>
                  <a:gd name="T13" fmla="*/ 777 h 997"/>
                  <a:gd name="T14" fmla="*/ 1021 w 1074"/>
                  <a:gd name="T15" fmla="*/ 714 h 997"/>
                  <a:gd name="T16" fmla="*/ 1049 w 1074"/>
                  <a:gd name="T17" fmla="*/ 647 h 997"/>
                  <a:gd name="T18" fmla="*/ 1068 w 1074"/>
                  <a:gd name="T19" fmla="*/ 574 h 997"/>
                  <a:gd name="T20" fmla="*/ 1074 w 1074"/>
                  <a:gd name="T21" fmla="*/ 499 h 997"/>
                  <a:gd name="T22" fmla="*/ 1068 w 1074"/>
                  <a:gd name="T23" fmla="*/ 423 h 997"/>
                  <a:gd name="T24" fmla="*/ 1049 w 1074"/>
                  <a:gd name="T25" fmla="*/ 351 h 997"/>
                  <a:gd name="T26" fmla="*/ 1021 w 1074"/>
                  <a:gd name="T27" fmla="*/ 283 h 997"/>
                  <a:gd name="T28" fmla="*/ 982 w 1074"/>
                  <a:gd name="T29" fmla="*/ 220 h 997"/>
                  <a:gd name="T30" fmla="*/ 934 w 1074"/>
                  <a:gd name="T31" fmla="*/ 163 h 997"/>
                  <a:gd name="T32" fmla="*/ 878 w 1074"/>
                  <a:gd name="T33" fmla="*/ 114 h 997"/>
                  <a:gd name="T34" fmla="*/ 815 w 1074"/>
                  <a:gd name="T35" fmla="*/ 73 h 997"/>
                  <a:gd name="T36" fmla="*/ 746 w 1074"/>
                  <a:gd name="T37" fmla="*/ 40 h 997"/>
                  <a:gd name="T38" fmla="*/ 670 w 1074"/>
                  <a:gd name="T39" fmla="*/ 17 h 997"/>
                  <a:gd name="T40" fmla="*/ 592 w 1074"/>
                  <a:gd name="T41" fmla="*/ 3 h 997"/>
                  <a:gd name="T42" fmla="*/ 510 w 1074"/>
                  <a:gd name="T43" fmla="*/ 2 h 997"/>
                  <a:gd name="T44" fmla="*/ 429 w 1074"/>
                  <a:gd name="T45" fmla="*/ 11 h 997"/>
                  <a:gd name="T46" fmla="*/ 352 w 1074"/>
                  <a:gd name="T47" fmla="*/ 31 h 997"/>
                  <a:gd name="T48" fmla="*/ 281 w 1074"/>
                  <a:gd name="T49" fmla="*/ 61 h 997"/>
                  <a:gd name="T50" fmla="*/ 216 w 1074"/>
                  <a:gd name="T51" fmla="*/ 99 h 997"/>
                  <a:gd name="T52" fmla="*/ 158 w 1074"/>
                  <a:gd name="T53" fmla="*/ 147 h 997"/>
                  <a:gd name="T54" fmla="*/ 107 w 1074"/>
                  <a:gd name="T55" fmla="*/ 201 h 997"/>
                  <a:gd name="T56" fmla="*/ 65 w 1074"/>
                  <a:gd name="T57" fmla="*/ 261 h 997"/>
                  <a:gd name="T58" fmla="*/ 33 w 1074"/>
                  <a:gd name="T59" fmla="*/ 328 h 997"/>
                  <a:gd name="T60" fmla="*/ 11 w 1074"/>
                  <a:gd name="T61" fmla="*/ 399 h 997"/>
                  <a:gd name="T62" fmla="*/ 0 w 1074"/>
                  <a:gd name="T63" fmla="*/ 473 h 997"/>
                  <a:gd name="T64" fmla="*/ 3 w 1074"/>
                  <a:gd name="T65" fmla="*/ 549 h 997"/>
                  <a:gd name="T66" fmla="*/ 17 w 1074"/>
                  <a:gd name="T67" fmla="*/ 622 h 997"/>
                  <a:gd name="T68" fmla="*/ 42 w 1074"/>
                  <a:gd name="T69" fmla="*/ 692 h 997"/>
                  <a:gd name="T70" fmla="*/ 78 w 1074"/>
                  <a:gd name="T71" fmla="*/ 756 h 997"/>
                  <a:gd name="T72" fmla="*/ 123 w 1074"/>
                  <a:gd name="T73" fmla="*/ 815 h 997"/>
                  <a:gd name="T74" fmla="*/ 176 w 1074"/>
                  <a:gd name="T75" fmla="*/ 867 h 997"/>
                  <a:gd name="T76" fmla="*/ 237 w 1074"/>
                  <a:gd name="T77" fmla="*/ 911 h 997"/>
                  <a:gd name="T78" fmla="*/ 304 w 1074"/>
                  <a:gd name="T79" fmla="*/ 947 h 997"/>
                  <a:gd name="T80" fmla="*/ 378 w 1074"/>
                  <a:gd name="T81" fmla="*/ 974 h 997"/>
                  <a:gd name="T82" fmla="*/ 456 w 1074"/>
                  <a:gd name="T83" fmla="*/ 991 h 997"/>
                  <a:gd name="T84" fmla="*/ 537 w 1074"/>
                  <a:gd name="T85" fmla="*/ 997 h 9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74" h="997">
                    <a:moveTo>
                      <a:pt x="537" y="997"/>
                    </a:moveTo>
                    <a:lnTo>
                      <a:pt x="564" y="996"/>
                    </a:lnTo>
                    <a:lnTo>
                      <a:pt x="592" y="994"/>
                    </a:lnTo>
                    <a:lnTo>
                      <a:pt x="619" y="991"/>
                    </a:lnTo>
                    <a:lnTo>
                      <a:pt x="645" y="987"/>
                    </a:lnTo>
                    <a:lnTo>
                      <a:pt x="670" y="981"/>
                    </a:lnTo>
                    <a:lnTo>
                      <a:pt x="696" y="974"/>
                    </a:lnTo>
                    <a:lnTo>
                      <a:pt x="722" y="966"/>
                    </a:lnTo>
                    <a:lnTo>
                      <a:pt x="746" y="957"/>
                    </a:lnTo>
                    <a:lnTo>
                      <a:pt x="769" y="947"/>
                    </a:lnTo>
                    <a:lnTo>
                      <a:pt x="793" y="937"/>
                    </a:lnTo>
                    <a:lnTo>
                      <a:pt x="815" y="924"/>
                    </a:lnTo>
                    <a:lnTo>
                      <a:pt x="837" y="911"/>
                    </a:lnTo>
                    <a:lnTo>
                      <a:pt x="858" y="897"/>
                    </a:lnTo>
                    <a:lnTo>
                      <a:pt x="878" y="883"/>
                    </a:lnTo>
                    <a:lnTo>
                      <a:pt x="898" y="867"/>
                    </a:lnTo>
                    <a:lnTo>
                      <a:pt x="916" y="850"/>
                    </a:lnTo>
                    <a:lnTo>
                      <a:pt x="934" y="833"/>
                    </a:lnTo>
                    <a:lnTo>
                      <a:pt x="951" y="815"/>
                    </a:lnTo>
                    <a:lnTo>
                      <a:pt x="968" y="796"/>
                    </a:lnTo>
                    <a:lnTo>
                      <a:pt x="982" y="777"/>
                    </a:lnTo>
                    <a:lnTo>
                      <a:pt x="996" y="756"/>
                    </a:lnTo>
                    <a:lnTo>
                      <a:pt x="1008" y="735"/>
                    </a:lnTo>
                    <a:lnTo>
                      <a:pt x="1021" y="714"/>
                    </a:lnTo>
                    <a:lnTo>
                      <a:pt x="1032" y="692"/>
                    </a:lnTo>
                    <a:lnTo>
                      <a:pt x="1041" y="670"/>
                    </a:lnTo>
                    <a:lnTo>
                      <a:pt x="1049" y="647"/>
                    </a:lnTo>
                    <a:lnTo>
                      <a:pt x="1057" y="622"/>
                    </a:lnTo>
                    <a:lnTo>
                      <a:pt x="1063" y="599"/>
                    </a:lnTo>
                    <a:lnTo>
                      <a:pt x="1068" y="574"/>
                    </a:lnTo>
                    <a:lnTo>
                      <a:pt x="1071" y="549"/>
                    </a:lnTo>
                    <a:lnTo>
                      <a:pt x="1074" y="524"/>
                    </a:lnTo>
                    <a:lnTo>
                      <a:pt x="1074" y="499"/>
                    </a:lnTo>
                    <a:lnTo>
                      <a:pt x="1074" y="473"/>
                    </a:lnTo>
                    <a:lnTo>
                      <a:pt x="1071" y="447"/>
                    </a:lnTo>
                    <a:lnTo>
                      <a:pt x="1068" y="423"/>
                    </a:lnTo>
                    <a:lnTo>
                      <a:pt x="1063" y="399"/>
                    </a:lnTo>
                    <a:lnTo>
                      <a:pt x="1057" y="374"/>
                    </a:lnTo>
                    <a:lnTo>
                      <a:pt x="1049" y="351"/>
                    </a:lnTo>
                    <a:lnTo>
                      <a:pt x="1041" y="328"/>
                    </a:lnTo>
                    <a:lnTo>
                      <a:pt x="1032" y="305"/>
                    </a:lnTo>
                    <a:lnTo>
                      <a:pt x="1021" y="283"/>
                    </a:lnTo>
                    <a:lnTo>
                      <a:pt x="1008" y="261"/>
                    </a:lnTo>
                    <a:lnTo>
                      <a:pt x="996" y="240"/>
                    </a:lnTo>
                    <a:lnTo>
                      <a:pt x="982" y="220"/>
                    </a:lnTo>
                    <a:lnTo>
                      <a:pt x="968" y="201"/>
                    </a:lnTo>
                    <a:lnTo>
                      <a:pt x="951" y="182"/>
                    </a:lnTo>
                    <a:lnTo>
                      <a:pt x="934" y="163"/>
                    </a:lnTo>
                    <a:lnTo>
                      <a:pt x="916" y="147"/>
                    </a:lnTo>
                    <a:lnTo>
                      <a:pt x="898" y="130"/>
                    </a:lnTo>
                    <a:lnTo>
                      <a:pt x="878" y="114"/>
                    </a:lnTo>
                    <a:lnTo>
                      <a:pt x="858" y="99"/>
                    </a:lnTo>
                    <a:lnTo>
                      <a:pt x="837" y="85"/>
                    </a:lnTo>
                    <a:lnTo>
                      <a:pt x="815" y="73"/>
                    </a:lnTo>
                    <a:lnTo>
                      <a:pt x="793" y="61"/>
                    </a:lnTo>
                    <a:lnTo>
                      <a:pt x="769" y="49"/>
                    </a:lnTo>
                    <a:lnTo>
                      <a:pt x="746" y="40"/>
                    </a:lnTo>
                    <a:lnTo>
                      <a:pt x="722" y="31"/>
                    </a:lnTo>
                    <a:lnTo>
                      <a:pt x="696" y="22"/>
                    </a:lnTo>
                    <a:lnTo>
                      <a:pt x="670" y="17"/>
                    </a:lnTo>
                    <a:lnTo>
                      <a:pt x="645" y="11"/>
                    </a:lnTo>
                    <a:lnTo>
                      <a:pt x="619" y="6"/>
                    </a:lnTo>
                    <a:lnTo>
                      <a:pt x="592" y="3"/>
                    </a:lnTo>
                    <a:lnTo>
                      <a:pt x="564" y="2"/>
                    </a:lnTo>
                    <a:lnTo>
                      <a:pt x="537" y="0"/>
                    </a:lnTo>
                    <a:lnTo>
                      <a:pt x="510" y="2"/>
                    </a:lnTo>
                    <a:lnTo>
                      <a:pt x="483" y="3"/>
                    </a:lnTo>
                    <a:lnTo>
                      <a:pt x="456" y="6"/>
                    </a:lnTo>
                    <a:lnTo>
                      <a:pt x="429" y="11"/>
                    </a:lnTo>
                    <a:lnTo>
                      <a:pt x="403" y="17"/>
                    </a:lnTo>
                    <a:lnTo>
                      <a:pt x="378" y="22"/>
                    </a:lnTo>
                    <a:lnTo>
                      <a:pt x="352" y="31"/>
                    </a:lnTo>
                    <a:lnTo>
                      <a:pt x="329" y="40"/>
                    </a:lnTo>
                    <a:lnTo>
                      <a:pt x="304" y="49"/>
                    </a:lnTo>
                    <a:lnTo>
                      <a:pt x="281" y="61"/>
                    </a:lnTo>
                    <a:lnTo>
                      <a:pt x="259" y="73"/>
                    </a:lnTo>
                    <a:lnTo>
                      <a:pt x="237" y="85"/>
                    </a:lnTo>
                    <a:lnTo>
                      <a:pt x="216" y="99"/>
                    </a:lnTo>
                    <a:lnTo>
                      <a:pt x="196" y="114"/>
                    </a:lnTo>
                    <a:lnTo>
                      <a:pt x="176" y="130"/>
                    </a:lnTo>
                    <a:lnTo>
                      <a:pt x="158" y="147"/>
                    </a:lnTo>
                    <a:lnTo>
                      <a:pt x="140" y="163"/>
                    </a:lnTo>
                    <a:lnTo>
                      <a:pt x="123" y="182"/>
                    </a:lnTo>
                    <a:lnTo>
                      <a:pt x="107" y="201"/>
                    </a:lnTo>
                    <a:lnTo>
                      <a:pt x="92" y="220"/>
                    </a:lnTo>
                    <a:lnTo>
                      <a:pt x="78" y="240"/>
                    </a:lnTo>
                    <a:lnTo>
                      <a:pt x="65" y="261"/>
                    </a:lnTo>
                    <a:lnTo>
                      <a:pt x="53" y="283"/>
                    </a:lnTo>
                    <a:lnTo>
                      <a:pt x="42" y="305"/>
                    </a:lnTo>
                    <a:lnTo>
                      <a:pt x="33" y="328"/>
                    </a:lnTo>
                    <a:lnTo>
                      <a:pt x="25" y="351"/>
                    </a:lnTo>
                    <a:lnTo>
                      <a:pt x="17" y="374"/>
                    </a:lnTo>
                    <a:lnTo>
                      <a:pt x="11" y="399"/>
                    </a:lnTo>
                    <a:lnTo>
                      <a:pt x="6" y="423"/>
                    </a:lnTo>
                    <a:lnTo>
                      <a:pt x="3" y="447"/>
                    </a:lnTo>
                    <a:lnTo>
                      <a:pt x="0" y="473"/>
                    </a:lnTo>
                    <a:lnTo>
                      <a:pt x="0" y="499"/>
                    </a:lnTo>
                    <a:lnTo>
                      <a:pt x="0" y="524"/>
                    </a:lnTo>
                    <a:lnTo>
                      <a:pt x="3" y="549"/>
                    </a:lnTo>
                    <a:lnTo>
                      <a:pt x="6" y="574"/>
                    </a:lnTo>
                    <a:lnTo>
                      <a:pt x="11" y="599"/>
                    </a:lnTo>
                    <a:lnTo>
                      <a:pt x="17" y="622"/>
                    </a:lnTo>
                    <a:lnTo>
                      <a:pt x="25" y="647"/>
                    </a:lnTo>
                    <a:lnTo>
                      <a:pt x="33" y="670"/>
                    </a:lnTo>
                    <a:lnTo>
                      <a:pt x="42" y="692"/>
                    </a:lnTo>
                    <a:lnTo>
                      <a:pt x="53" y="714"/>
                    </a:lnTo>
                    <a:lnTo>
                      <a:pt x="65" y="735"/>
                    </a:lnTo>
                    <a:lnTo>
                      <a:pt x="78" y="756"/>
                    </a:lnTo>
                    <a:lnTo>
                      <a:pt x="92" y="777"/>
                    </a:lnTo>
                    <a:lnTo>
                      <a:pt x="107" y="796"/>
                    </a:lnTo>
                    <a:lnTo>
                      <a:pt x="123" y="815"/>
                    </a:lnTo>
                    <a:lnTo>
                      <a:pt x="140" y="833"/>
                    </a:lnTo>
                    <a:lnTo>
                      <a:pt x="158" y="850"/>
                    </a:lnTo>
                    <a:lnTo>
                      <a:pt x="176" y="867"/>
                    </a:lnTo>
                    <a:lnTo>
                      <a:pt x="196" y="883"/>
                    </a:lnTo>
                    <a:lnTo>
                      <a:pt x="216" y="897"/>
                    </a:lnTo>
                    <a:lnTo>
                      <a:pt x="237" y="911"/>
                    </a:lnTo>
                    <a:lnTo>
                      <a:pt x="259" y="924"/>
                    </a:lnTo>
                    <a:lnTo>
                      <a:pt x="281" y="937"/>
                    </a:lnTo>
                    <a:lnTo>
                      <a:pt x="304" y="947"/>
                    </a:lnTo>
                    <a:lnTo>
                      <a:pt x="329" y="957"/>
                    </a:lnTo>
                    <a:lnTo>
                      <a:pt x="352" y="966"/>
                    </a:lnTo>
                    <a:lnTo>
                      <a:pt x="378" y="974"/>
                    </a:lnTo>
                    <a:lnTo>
                      <a:pt x="403" y="981"/>
                    </a:lnTo>
                    <a:lnTo>
                      <a:pt x="429" y="987"/>
                    </a:lnTo>
                    <a:lnTo>
                      <a:pt x="456" y="991"/>
                    </a:lnTo>
                    <a:lnTo>
                      <a:pt x="483" y="994"/>
                    </a:lnTo>
                    <a:lnTo>
                      <a:pt x="510" y="996"/>
                    </a:lnTo>
                    <a:lnTo>
                      <a:pt x="537" y="997"/>
                    </a:lnTo>
                    <a:close/>
                  </a:path>
                </a:pathLst>
              </a:custGeom>
              <a:solidFill>
                <a:srgbClr val="E8E8E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9" name="Freeform 88">
                <a:extLst>
                  <a:ext uri="{FF2B5EF4-FFF2-40B4-BE49-F238E27FC236}">
                    <a16:creationId xmlns:a16="http://schemas.microsoft.com/office/drawing/2014/main" xmlns="" id="{8883FE56-4353-4E73-9D58-DC15EF6B95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9888" y="3357563"/>
                <a:ext cx="209550" cy="192088"/>
              </a:xfrm>
              <a:custGeom>
                <a:avLst/>
                <a:gdLst>
                  <a:gd name="T0" fmla="*/ 560 w 927"/>
                  <a:gd name="T1" fmla="*/ 0 h 843"/>
                  <a:gd name="T2" fmla="*/ 603 w 927"/>
                  <a:gd name="T3" fmla="*/ 4 h 843"/>
                  <a:gd name="T4" fmla="*/ 646 w 927"/>
                  <a:gd name="T5" fmla="*/ 11 h 843"/>
                  <a:gd name="T6" fmla="*/ 688 w 927"/>
                  <a:gd name="T7" fmla="*/ 20 h 843"/>
                  <a:gd name="T8" fmla="*/ 727 w 927"/>
                  <a:gd name="T9" fmla="*/ 33 h 843"/>
                  <a:gd name="T10" fmla="*/ 767 w 927"/>
                  <a:gd name="T11" fmla="*/ 48 h 843"/>
                  <a:gd name="T12" fmla="*/ 803 w 927"/>
                  <a:gd name="T13" fmla="*/ 67 h 843"/>
                  <a:gd name="T14" fmla="*/ 839 w 927"/>
                  <a:gd name="T15" fmla="*/ 87 h 843"/>
                  <a:gd name="T16" fmla="*/ 872 w 927"/>
                  <a:gd name="T17" fmla="*/ 126 h 843"/>
                  <a:gd name="T18" fmla="*/ 899 w 927"/>
                  <a:gd name="T19" fmla="*/ 184 h 843"/>
                  <a:gd name="T20" fmla="*/ 916 w 927"/>
                  <a:gd name="T21" fmla="*/ 246 h 843"/>
                  <a:gd name="T22" fmla="*/ 924 w 927"/>
                  <a:gd name="T23" fmla="*/ 295 h 843"/>
                  <a:gd name="T24" fmla="*/ 927 w 927"/>
                  <a:gd name="T25" fmla="*/ 329 h 843"/>
                  <a:gd name="T26" fmla="*/ 926 w 927"/>
                  <a:gd name="T27" fmla="*/ 371 h 843"/>
                  <a:gd name="T28" fmla="*/ 921 w 927"/>
                  <a:gd name="T29" fmla="*/ 421 h 843"/>
                  <a:gd name="T30" fmla="*/ 910 w 927"/>
                  <a:gd name="T31" fmla="*/ 470 h 843"/>
                  <a:gd name="T32" fmla="*/ 894 w 927"/>
                  <a:gd name="T33" fmla="*/ 516 h 843"/>
                  <a:gd name="T34" fmla="*/ 874 w 927"/>
                  <a:gd name="T35" fmla="*/ 562 h 843"/>
                  <a:gd name="T36" fmla="*/ 849 w 927"/>
                  <a:gd name="T37" fmla="*/ 604 h 843"/>
                  <a:gd name="T38" fmla="*/ 821 w 927"/>
                  <a:gd name="T39" fmla="*/ 643 h 843"/>
                  <a:gd name="T40" fmla="*/ 787 w 927"/>
                  <a:gd name="T41" fmla="*/ 680 h 843"/>
                  <a:gd name="T42" fmla="*/ 751 w 927"/>
                  <a:gd name="T43" fmla="*/ 714 h 843"/>
                  <a:gd name="T44" fmla="*/ 711 w 927"/>
                  <a:gd name="T45" fmla="*/ 744 h 843"/>
                  <a:gd name="T46" fmla="*/ 668 w 927"/>
                  <a:gd name="T47" fmla="*/ 771 h 843"/>
                  <a:gd name="T48" fmla="*/ 623 w 927"/>
                  <a:gd name="T49" fmla="*/ 794 h 843"/>
                  <a:gd name="T50" fmla="*/ 575 w 927"/>
                  <a:gd name="T51" fmla="*/ 813 h 843"/>
                  <a:gd name="T52" fmla="*/ 525 w 927"/>
                  <a:gd name="T53" fmla="*/ 827 h 843"/>
                  <a:gd name="T54" fmla="*/ 472 w 927"/>
                  <a:gd name="T55" fmla="*/ 838 h 843"/>
                  <a:gd name="T56" fmla="*/ 417 w 927"/>
                  <a:gd name="T57" fmla="*/ 842 h 843"/>
                  <a:gd name="T58" fmla="*/ 367 w 927"/>
                  <a:gd name="T59" fmla="*/ 843 h 843"/>
                  <a:gd name="T60" fmla="*/ 324 w 927"/>
                  <a:gd name="T61" fmla="*/ 840 h 843"/>
                  <a:gd name="T62" fmla="*/ 281 w 927"/>
                  <a:gd name="T63" fmla="*/ 833 h 843"/>
                  <a:gd name="T64" fmla="*/ 239 w 927"/>
                  <a:gd name="T65" fmla="*/ 824 h 843"/>
                  <a:gd name="T66" fmla="*/ 199 w 927"/>
                  <a:gd name="T67" fmla="*/ 811 h 843"/>
                  <a:gd name="T68" fmla="*/ 160 w 927"/>
                  <a:gd name="T69" fmla="*/ 796 h 843"/>
                  <a:gd name="T70" fmla="*/ 123 w 927"/>
                  <a:gd name="T71" fmla="*/ 777 h 843"/>
                  <a:gd name="T72" fmla="*/ 88 w 927"/>
                  <a:gd name="T73" fmla="*/ 757 h 843"/>
                  <a:gd name="T74" fmla="*/ 55 w 927"/>
                  <a:gd name="T75" fmla="*/ 718 h 843"/>
                  <a:gd name="T76" fmla="*/ 28 w 927"/>
                  <a:gd name="T77" fmla="*/ 659 h 843"/>
                  <a:gd name="T78" fmla="*/ 11 w 927"/>
                  <a:gd name="T79" fmla="*/ 597 h 843"/>
                  <a:gd name="T80" fmla="*/ 3 w 927"/>
                  <a:gd name="T81" fmla="*/ 549 h 843"/>
                  <a:gd name="T82" fmla="*/ 0 w 927"/>
                  <a:gd name="T83" fmla="*/ 515 h 843"/>
                  <a:gd name="T84" fmla="*/ 0 w 927"/>
                  <a:gd name="T85" fmla="*/ 473 h 843"/>
                  <a:gd name="T86" fmla="*/ 6 w 927"/>
                  <a:gd name="T87" fmla="*/ 423 h 843"/>
                  <a:gd name="T88" fmla="*/ 17 w 927"/>
                  <a:gd name="T89" fmla="*/ 374 h 843"/>
                  <a:gd name="T90" fmla="*/ 33 w 927"/>
                  <a:gd name="T91" fmla="*/ 328 h 843"/>
                  <a:gd name="T92" fmla="*/ 53 w 927"/>
                  <a:gd name="T93" fmla="*/ 282 h 843"/>
                  <a:gd name="T94" fmla="*/ 78 w 927"/>
                  <a:gd name="T95" fmla="*/ 240 h 843"/>
                  <a:gd name="T96" fmla="*/ 106 w 927"/>
                  <a:gd name="T97" fmla="*/ 201 h 843"/>
                  <a:gd name="T98" fmla="*/ 140 w 927"/>
                  <a:gd name="T99" fmla="*/ 163 h 843"/>
                  <a:gd name="T100" fmla="*/ 176 w 927"/>
                  <a:gd name="T101" fmla="*/ 130 h 843"/>
                  <a:gd name="T102" fmla="*/ 216 w 927"/>
                  <a:gd name="T103" fmla="*/ 99 h 843"/>
                  <a:gd name="T104" fmla="*/ 259 w 927"/>
                  <a:gd name="T105" fmla="*/ 73 h 843"/>
                  <a:gd name="T106" fmla="*/ 304 w 927"/>
                  <a:gd name="T107" fmla="*/ 49 h 843"/>
                  <a:gd name="T108" fmla="*/ 352 w 927"/>
                  <a:gd name="T109" fmla="*/ 31 h 843"/>
                  <a:gd name="T110" fmla="*/ 402 w 927"/>
                  <a:gd name="T111" fmla="*/ 15 h 843"/>
                  <a:gd name="T112" fmla="*/ 455 w 927"/>
                  <a:gd name="T113" fmla="*/ 6 h 843"/>
                  <a:gd name="T114" fmla="*/ 510 w 927"/>
                  <a:gd name="T115" fmla="*/ 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27" h="843">
                    <a:moveTo>
                      <a:pt x="537" y="0"/>
                    </a:moveTo>
                    <a:lnTo>
                      <a:pt x="560" y="0"/>
                    </a:lnTo>
                    <a:lnTo>
                      <a:pt x="582" y="2"/>
                    </a:lnTo>
                    <a:lnTo>
                      <a:pt x="603" y="4"/>
                    </a:lnTo>
                    <a:lnTo>
                      <a:pt x="625" y="7"/>
                    </a:lnTo>
                    <a:lnTo>
                      <a:pt x="646" y="11"/>
                    </a:lnTo>
                    <a:lnTo>
                      <a:pt x="667" y="15"/>
                    </a:lnTo>
                    <a:lnTo>
                      <a:pt x="688" y="20"/>
                    </a:lnTo>
                    <a:lnTo>
                      <a:pt x="708" y="26"/>
                    </a:lnTo>
                    <a:lnTo>
                      <a:pt x="727" y="33"/>
                    </a:lnTo>
                    <a:lnTo>
                      <a:pt x="747" y="40"/>
                    </a:lnTo>
                    <a:lnTo>
                      <a:pt x="767" y="48"/>
                    </a:lnTo>
                    <a:lnTo>
                      <a:pt x="786" y="56"/>
                    </a:lnTo>
                    <a:lnTo>
                      <a:pt x="803" y="67"/>
                    </a:lnTo>
                    <a:lnTo>
                      <a:pt x="822" y="76"/>
                    </a:lnTo>
                    <a:lnTo>
                      <a:pt x="839" y="87"/>
                    </a:lnTo>
                    <a:lnTo>
                      <a:pt x="856" y="98"/>
                    </a:lnTo>
                    <a:lnTo>
                      <a:pt x="872" y="126"/>
                    </a:lnTo>
                    <a:lnTo>
                      <a:pt x="886" y="154"/>
                    </a:lnTo>
                    <a:lnTo>
                      <a:pt x="899" y="184"/>
                    </a:lnTo>
                    <a:lnTo>
                      <a:pt x="908" y="215"/>
                    </a:lnTo>
                    <a:lnTo>
                      <a:pt x="916" y="246"/>
                    </a:lnTo>
                    <a:lnTo>
                      <a:pt x="922" y="279"/>
                    </a:lnTo>
                    <a:lnTo>
                      <a:pt x="924" y="295"/>
                    </a:lnTo>
                    <a:lnTo>
                      <a:pt x="926" y="311"/>
                    </a:lnTo>
                    <a:lnTo>
                      <a:pt x="927" y="329"/>
                    </a:lnTo>
                    <a:lnTo>
                      <a:pt x="927" y="345"/>
                    </a:lnTo>
                    <a:lnTo>
                      <a:pt x="926" y="371"/>
                    </a:lnTo>
                    <a:lnTo>
                      <a:pt x="924" y="396"/>
                    </a:lnTo>
                    <a:lnTo>
                      <a:pt x="921" y="421"/>
                    </a:lnTo>
                    <a:lnTo>
                      <a:pt x="916" y="445"/>
                    </a:lnTo>
                    <a:lnTo>
                      <a:pt x="910" y="470"/>
                    </a:lnTo>
                    <a:lnTo>
                      <a:pt x="902" y="493"/>
                    </a:lnTo>
                    <a:lnTo>
                      <a:pt x="894" y="516"/>
                    </a:lnTo>
                    <a:lnTo>
                      <a:pt x="885" y="539"/>
                    </a:lnTo>
                    <a:lnTo>
                      <a:pt x="874" y="562"/>
                    </a:lnTo>
                    <a:lnTo>
                      <a:pt x="861" y="583"/>
                    </a:lnTo>
                    <a:lnTo>
                      <a:pt x="849" y="604"/>
                    </a:lnTo>
                    <a:lnTo>
                      <a:pt x="835" y="623"/>
                    </a:lnTo>
                    <a:lnTo>
                      <a:pt x="821" y="643"/>
                    </a:lnTo>
                    <a:lnTo>
                      <a:pt x="804" y="662"/>
                    </a:lnTo>
                    <a:lnTo>
                      <a:pt x="787" y="680"/>
                    </a:lnTo>
                    <a:lnTo>
                      <a:pt x="769" y="698"/>
                    </a:lnTo>
                    <a:lnTo>
                      <a:pt x="751" y="714"/>
                    </a:lnTo>
                    <a:lnTo>
                      <a:pt x="731" y="729"/>
                    </a:lnTo>
                    <a:lnTo>
                      <a:pt x="711" y="744"/>
                    </a:lnTo>
                    <a:lnTo>
                      <a:pt x="690" y="758"/>
                    </a:lnTo>
                    <a:lnTo>
                      <a:pt x="668" y="771"/>
                    </a:lnTo>
                    <a:lnTo>
                      <a:pt x="646" y="783"/>
                    </a:lnTo>
                    <a:lnTo>
                      <a:pt x="623" y="794"/>
                    </a:lnTo>
                    <a:lnTo>
                      <a:pt x="599" y="804"/>
                    </a:lnTo>
                    <a:lnTo>
                      <a:pt x="575" y="813"/>
                    </a:lnTo>
                    <a:lnTo>
                      <a:pt x="549" y="821"/>
                    </a:lnTo>
                    <a:lnTo>
                      <a:pt x="525" y="827"/>
                    </a:lnTo>
                    <a:lnTo>
                      <a:pt x="498" y="833"/>
                    </a:lnTo>
                    <a:lnTo>
                      <a:pt x="472" y="838"/>
                    </a:lnTo>
                    <a:lnTo>
                      <a:pt x="444" y="841"/>
                    </a:lnTo>
                    <a:lnTo>
                      <a:pt x="417" y="842"/>
                    </a:lnTo>
                    <a:lnTo>
                      <a:pt x="389" y="843"/>
                    </a:lnTo>
                    <a:lnTo>
                      <a:pt x="367" y="843"/>
                    </a:lnTo>
                    <a:lnTo>
                      <a:pt x="345" y="841"/>
                    </a:lnTo>
                    <a:lnTo>
                      <a:pt x="324" y="840"/>
                    </a:lnTo>
                    <a:lnTo>
                      <a:pt x="302" y="836"/>
                    </a:lnTo>
                    <a:lnTo>
                      <a:pt x="281" y="833"/>
                    </a:lnTo>
                    <a:lnTo>
                      <a:pt x="260" y="828"/>
                    </a:lnTo>
                    <a:lnTo>
                      <a:pt x="239" y="824"/>
                    </a:lnTo>
                    <a:lnTo>
                      <a:pt x="219" y="818"/>
                    </a:lnTo>
                    <a:lnTo>
                      <a:pt x="199" y="811"/>
                    </a:lnTo>
                    <a:lnTo>
                      <a:pt x="180" y="804"/>
                    </a:lnTo>
                    <a:lnTo>
                      <a:pt x="160" y="796"/>
                    </a:lnTo>
                    <a:lnTo>
                      <a:pt x="141" y="786"/>
                    </a:lnTo>
                    <a:lnTo>
                      <a:pt x="123" y="777"/>
                    </a:lnTo>
                    <a:lnTo>
                      <a:pt x="105" y="768"/>
                    </a:lnTo>
                    <a:lnTo>
                      <a:pt x="88" y="757"/>
                    </a:lnTo>
                    <a:lnTo>
                      <a:pt x="71" y="746"/>
                    </a:lnTo>
                    <a:lnTo>
                      <a:pt x="55" y="718"/>
                    </a:lnTo>
                    <a:lnTo>
                      <a:pt x="41" y="689"/>
                    </a:lnTo>
                    <a:lnTo>
                      <a:pt x="28" y="659"/>
                    </a:lnTo>
                    <a:lnTo>
                      <a:pt x="19" y="628"/>
                    </a:lnTo>
                    <a:lnTo>
                      <a:pt x="11" y="597"/>
                    </a:lnTo>
                    <a:lnTo>
                      <a:pt x="5" y="565"/>
                    </a:lnTo>
                    <a:lnTo>
                      <a:pt x="3" y="549"/>
                    </a:lnTo>
                    <a:lnTo>
                      <a:pt x="1" y="532"/>
                    </a:lnTo>
                    <a:lnTo>
                      <a:pt x="0" y="515"/>
                    </a:lnTo>
                    <a:lnTo>
                      <a:pt x="0" y="499"/>
                    </a:lnTo>
                    <a:lnTo>
                      <a:pt x="0" y="473"/>
                    </a:lnTo>
                    <a:lnTo>
                      <a:pt x="3" y="447"/>
                    </a:lnTo>
                    <a:lnTo>
                      <a:pt x="6" y="423"/>
                    </a:lnTo>
                    <a:lnTo>
                      <a:pt x="11" y="399"/>
                    </a:lnTo>
                    <a:lnTo>
                      <a:pt x="17" y="374"/>
                    </a:lnTo>
                    <a:lnTo>
                      <a:pt x="25" y="351"/>
                    </a:lnTo>
                    <a:lnTo>
                      <a:pt x="33" y="328"/>
                    </a:lnTo>
                    <a:lnTo>
                      <a:pt x="42" y="304"/>
                    </a:lnTo>
                    <a:lnTo>
                      <a:pt x="53" y="282"/>
                    </a:lnTo>
                    <a:lnTo>
                      <a:pt x="64" y="261"/>
                    </a:lnTo>
                    <a:lnTo>
                      <a:pt x="78" y="240"/>
                    </a:lnTo>
                    <a:lnTo>
                      <a:pt x="92" y="220"/>
                    </a:lnTo>
                    <a:lnTo>
                      <a:pt x="106" y="201"/>
                    </a:lnTo>
                    <a:lnTo>
                      <a:pt x="123" y="182"/>
                    </a:lnTo>
                    <a:lnTo>
                      <a:pt x="140" y="163"/>
                    </a:lnTo>
                    <a:lnTo>
                      <a:pt x="158" y="146"/>
                    </a:lnTo>
                    <a:lnTo>
                      <a:pt x="176" y="130"/>
                    </a:lnTo>
                    <a:lnTo>
                      <a:pt x="196" y="114"/>
                    </a:lnTo>
                    <a:lnTo>
                      <a:pt x="216" y="99"/>
                    </a:lnTo>
                    <a:lnTo>
                      <a:pt x="237" y="85"/>
                    </a:lnTo>
                    <a:lnTo>
                      <a:pt x="259" y="73"/>
                    </a:lnTo>
                    <a:lnTo>
                      <a:pt x="281" y="61"/>
                    </a:lnTo>
                    <a:lnTo>
                      <a:pt x="304" y="49"/>
                    </a:lnTo>
                    <a:lnTo>
                      <a:pt x="328" y="40"/>
                    </a:lnTo>
                    <a:lnTo>
                      <a:pt x="352" y="31"/>
                    </a:lnTo>
                    <a:lnTo>
                      <a:pt x="378" y="22"/>
                    </a:lnTo>
                    <a:lnTo>
                      <a:pt x="402" y="15"/>
                    </a:lnTo>
                    <a:lnTo>
                      <a:pt x="429" y="11"/>
                    </a:lnTo>
                    <a:lnTo>
                      <a:pt x="455" y="6"/>
                    </a:lnTo>
                    <a:lnTo>
                      <a:pt x="482" y="3"/>
                    </a:lnTo>
                    <a:lnTo>
                      <a:pt x="510" y="2"/>
                    </a:lnTo>
                    <a:lnTo>
                      <a:pt x="537" y="0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0" name="Freeform 89">
                <a:extLst>
                  <a:ext uri="{FF2B5EF4-FFF2-40B4-BE49-F238E27FC236}">
                    <a16:creationId xmlns:a16="http://schemas.microsoft.com/office/drawing/2014/main" xmlns="" id="{7C7EB2F7-4EF5-4656-AA9B-F47899DE70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1413" y="3365500"/>
                <a:ext cx="239713" cy="161925"/>
              </a:xfrm>
              <a:custGeom>
                <a:avLst/>
                <a:gdLst>
                  <a:gd name="T0" fmla="*/ 926 w 1058"/>
                  <a:gd name="T1" fmla="*/ 179 h 710"/>
                  <a:gd name="T2" fmla="*/ 870 w 1058"/>
                  <a:gd name="T3" fmla="*/ 147 h 710"/>
                  <a:gd name="T4" fmla="*/ 812 w 1058"/>
                  <a:gd name="T5" fmla="*/ 124 h 710"/>
                  <a:gd name="T6" fmla="*/ 752 w 1058"/>
                  <a:gd name="T7" fmla="*/ 110 h 710"/>
                  <a:gd name="T8" fmla="*/ 691 w 1058"/>
                  <a:gd name="T9" fmla="*/ 103 h 710"/>
                  <a:gd name="T10" fmla="*/ 620 w 1058"/>
                  <a:gd name="T11" fmla="*/ 105 h 710"/>
                  <a:gd name="T12" fmla="*/ 528 w 1058"/>
                  <a:gd name="T13" fmla="*/ 122 h 710"/>
                  <a:gd name="T14" fmla="*/ 439 w 1058"/>
                  <a:gd name="T15" fmla="*/ 154 h 710"/>
                  <a:gd name="T16" fmla="*/ 356 w 1058"/>
                  <a:gd name="T17" fmla="*/ 200 h 710"/>
                  <a:gd name="T18" fmla="*/ 281 w 1058"/>
                  <a:gd name="T19" fmla="*/ 258 h 710"/>
                  <a:gd name="T20" fmla="*/ 215 w 1058"/>
                  <a:gd name="T21" fmla="*/ 328 h 710"/>
                  <a:gd name="T22" fmla="*/ 177 w 1058"/>
                  <a:gd name="T23" fmla="*/ 382 h 710"/>
                  <a:gd name="T24" fmla="*/ 147 w 1058"/>
                  <a:gd name="T25" fmla="*/ 441 h 710"/>
                  <a:gd name="T26" fmla="*/ 122 w 1058"/>
                  <a:gd name="T27" fmla="*/ 503 h 710"/>
                  <a:gd name="T28" fmla="*/ 107 w 1058"/>
                  <a:gd name="T29" fmla="*/ 570 h 710"/>
                  <a:gd name="T30" fmla="*/ 101 w 1058"/>
                  <a:gd name="T31" fmla="*/ 640 h 710"/>
                  <a:gd name="T32" fmla="*/ 102 w 1058"/>
                  <a:gd name="T33" fmla="*/ 673 h 710"/>
                  <a:gd name="T34" fmla="*/ 95 w 1058"/>
                  <a:gd name="T35" fmla="*/ 690 h 710"/>
                  <a:gd name="T36" fmla="*/ 74 w 1058"/>
                  <a:gd name="T37" fmla="*/ 706 h 710"/>
                  <a:gd name="T38" fmla="*/ 46 w 1058"/>
                  <a:gd name="T39" fmla="*/ 710 h 710"/>
                  <a:gd name="T40" fmla="*/ 20 w 1058"/>
                  <a:gd name="T41" fmla="*/ 700 h 710"/>
                  <a:gd name="T42" fmla="*/ 4 w 1058"/>
                  <a:gd name="T43" fmla="*/ 682 h 710"/>
                  <a:gd name="T44" fmla="*/ 0 w 1058"/>
                  <a:gd name="T45" fmla="*/ 666 h 710"/>
                  <a:gd name="T46" fmla="*/ 3 w 1058"/>
                  <a:gd name="T47" fmla="*/ 583 h 710"/>
                  <a:gd name="T48" fmla="*/ 17 w 1058"/>
                  <a:gd name="T49" fmla="*/ 501 h 710"/>
                  <a:gd name="T50" fmla="*/ 43 w 1058"/>
                  <a:gd name="T51" fmla="*/ 424 h 710"/>
                  <a:gd name="T52" fmla="*/ 77 w 1058"/>
                  <a:gd name="T53" fmla="*/ 352 h 710"/>
                  <a:gd name="T54" fmla="*/ 120 w 1058"/>
                  <a:gd name="T55" fmla="*/ 285 h 710"/>
                  <a:gd name="T56" fmla="*/ 185 w 1058"/>
                  <a:gd name="T57" fmla="*/ 209 h 710"/>
                  <a:gd name="T58" fmla="*/ 270 w 1058"/>
                  <a:gd name="T59" fmla="*/ 136 h 710"/>
                  <a:gd name="T60" fmla="*/ 363 w 1058"/>
                  <a:gd name="T61" fmla="*/ 77 h 710"/>
                  <a:gd name="T62" fmla="*/ 466 w 1058"/>
                  <a:gd name="T63" fmla="*/ 34 h 710"/>
                  <a:gd name="T64" fmla="*/ 573 w 1058"/>
                  <a:gd name="T65" fmla="*/ 9 h 710"/>
                  <a:gd name="T66" fmla="*/ 671 w 1058"/>
                  <a:gd name="T67" fmla="*/ 0 h 710"/>
                  <a:gd name="T68" fmla="*/ 746 w 1058"/>
                  <a:gd name="T69" fmla="*/ 5 h 710"/>
                  <a:gd name="T70" fmla="*/ 818 w 1058"/>
                  <a:gd name="T71" fmla="*/ 20 h 710"/>
                  <a:gd name="T72" fmla="*/ 890 w 1058"/>
                  <a:gd name="T73" fmla="*/ 45 h 710"/>
                  <a:gd name="T74" fmla="*/ 959 w 1058"/>
                  <a:gd name="T75" fmla="*/ 78 h 710"/>
                  <a:gd name="T76" fmla="*/ 1025 w 1058"/>
                  <a:gd name="T77" fmla="*/ 125 h 710"/>
                  <a:gd name="T78" fmla="*/ 1043 w 1058"/>
                  <a:gd name="T79" fmla="*/ 140 h 710"/>
                  <a:gd name="T80" fmla="*/ 1053 w 1058"/>
                  <a:gd name="T81" fmla="*/ 158 h 710"/>
                  <a:gd name="T82" fmla="*/ 1058 w 1058"/>
                  <a:gd name="T83" fmla="*/ 179 h 710"/>
                  <a:gd name="T84" fmla="*/ 1048 w 1058"/>
                  <a:gd name="T85" fmla="*/ 205 h 710"/>
                  <a:gd name="T86" fmla="*/ 1023 w 1058"/>
                  <a:gd name="T87" fmla="*/ 221 h 710"/>
                  <a:gd name="T88" fmla="*/ 988 w 1058"/>
                  <a:gd name="T89" fmla="*/ 218 h 710"/>
                  <a:gd name="T90" fmla="*/ 968 w 1058"/>
                  <a:gd name="T91" fmla="*/ 209 h 7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58" h="710">
                    <a:moveTo>
                      <a:pt x="962" y="204"/>
                    </a:moveTo>
                    <a:lnTo>
                      <a:pt x="945" y="190"/>
                    </a:lnTo>
                    <a:lnTo>
                      <a:pt x="926" y="179"/>
                    </a:lnTo>
                    <a:lnTo>
                      <a:pt x="908" y="167"/>
                    </a:lnTo>
                    <a:lnTo>
                      <a:pt x="889" y="156"/>
                    </a:lnTo>
                    <a:lnTo>
                      <a:pt x="870" y="147"/>
                    </a:lnTo>
                    <a:lnTo>
                      <a:pt x="851" y="138"/>
                    </a:lnTo>
                    <a:lnTo>
                      <a:pt x="831" y="131"/>
                    </a:lnTo>
                    <a:lnTo>
                      <a:pt x="812" y="124"/>
                    </a:lnTo>
                    <a:lnTo>
                      <a:pt x="792" y="118"/>
                    </a:lnTo>
                    <a:lnTo>
                      <a:pt x="771" y="113"/>
                    </a:lnTo>
                    <a:lnTo>
                      <a:pt x="752" y="110"/>
                    </a:lnTo>
                    <a:lnTo>
                      <a:pt x="732" y="106"/>
                    </a:lnTo>
                    <a:lnTo>
                      <a:pt x="711" y="104"/>
                    </a:lnTo>
                    <a:lnTo>
                      <a:pt x="691" y="103"/>
                    </a:lnTo>
                    <a:lnTo>
                      <a:pt x="671" y="103"/>
                    </a:lnTo>
                    <a:lnTo>
                      <a:pt x="650" y="103"/>
                    </a:lnTo>
                    <a:lnTo>
                      <a:pt x="620" y="105"/>
                    </a:lnTo>
                    <a:lnTo>
                      <a:pt x="588" y="109"/>
                    </a:lnTo>
                    <a:lnTo>
                      <a:pt x="558" y="115"/>
                    </a:lnTo>
                    <a:lnTo>
                      <a:pt x="528" y="122"/>
                    </a:lnTo>
                    <a:lnTo>
                      <a:pt x="497" y="131"/>
                    </a:lnTo>
                    <a:lnTo>
                      <a:pt x="468" y="141"/>
                    </a:lnTo>
                    <a:lnTo>
                      <a:pt x="439" y="154"/>
                    </a:lnTo>
                    <a:lnTo>
                      <a:pt x="411" y="168"/>
                    </a:lnTo>
                    <a:lnTo>
                      <a:pt x="383" y="183"/>
                    </a:lnTo>
                    <a:lnTo>
                      <a:pt x="356" y="200"/>
                    </a:lnTo>
                    <a:lnTo>
                      <a:pt x="330" y="218"/>
                    </a:lnTo>
                    <a:lnTo>
                      <a:pt x="305" y="237"/>
                    </a:lnTo>
                    <a:lnTo>
                      <a:pt x="281" y="258"/>
                    </a:lnTo>
                    <a:lnTo>
                      <a:pt x="257" y="280"/>
                    </a:lnTo>
                    <a:lnTo>
                      <a:pt x="236" y="303"/>
                    </a:lnTo>
                    <a:lnTo>
                      <a:pt x="215" y="328"/>
                    </a:lnTo>
                    <a:lnTo>
                      <a:pt x="203" y="345"/>
                    </a:lnTo>
                    <a:lnTo>
                      <a:pt x="190" y="363"/>
                    </a:lnTo>
                    <a:lnTo>
                      <a:pt x="177" y="382"/>
                    </a:lnTo>
                    <a:lnTo>
                      <a:pt x="166" y="401"/>
                    </a:lnTo>
                    <a:lnTo>
                      <a:pt x="156" y="421"/>
                    </a:lnTo>
                    <a:lnTo>
                      <a:pt x="147" y="441"/>
                    </a:lnTo>
                    <a:lnTo>
                      <a:pt x="137" y="462"/>
                    </a:lnTo>
                    <a:lnTo>
                      <a:pt x="129" y="483"/>
                    </a:lnTo>
                    <a:lnTo>
                      <a:pt x="122" y="503"/>
                    </a:lnTo>
                    <a:lnTo>
                      <a:pt x="116" y="526"/>
                    </a:lnTo>
                    <a:lnTo>
                      <a:pt x="112" y="548"/>
                    </a:lnTo>
                    <a:lnTo>
                      <a:pt x="107" y="570"/>
                    </a:lnTo>
                    <a:lnTo>
                      <a:pt x="105" y="593"/>
                    </a:lnTo>
                    <a:lnTo>
                      <a:pt x="102" y="615"/>
                    </a:lnTo>
                    <a:lnTo>
                      <a:pt x="101" y="640"/>
                    </a:lnTo>
                    <a:lnTo>
                      <a:pt x="102" y="663"/>
                    </a:lnTo>
                    <a:lnTo>
                      <a:pt x="102" y="668"/>
                    </a:lnTo>
                    <a:lnTo>
                      <a:pt x="102" y="673"/>
                    </a:lnTo>
                    <a:lnTo>
                      <a:pt x="101" y="678"/>
                    </a:lnTo>
                    <a:lnTo>
                      <a:pt x="100" y="682"/>
                    </a:lnTo>
                    <a:lnTo>
                      <a:pt x="95" y="690"/>
                    </a:lnTo>
                    <a:lnTo>
                      <a:pt x="90" y="697"/>
                    </a:lnTo>
                    <a:lnTo>
                      <a:pt x="83" y="701"/>
                    </a:lnTo>
                    <a:lnTo>
                      <a:pt x="74" y="706"/>
                    </a:lnTo>
                    <a:lnTo>
                      <a:pt x="65" y="708"/>
                    </a:lnTo>
                    <a:lnTo>
                      <a:pt x="56" y="710"/>
                    </a:lnTo>
                    <a:lnTo>
                      <a:pt x="46" y="710"/>
                    </a:lnTo>
                    <a:lnTo>
                      <a:pt x="36" y="707"/>
                    </a:lnTo>
                    <a:lnTo>
                      <a:pt x="28" y="705"/>
                    </a:lnTo>
                    <a:lnTo>
                      <a:pt x="20" y="700"/>
                    </a:lnTo>
                    <a:lnTo>
                      <a:pt x="11" y="694"/>
                    </a:lnTo>
                    <a:lnTo>
                      <a:pt x="7" y="686"/>
                    </a:lnTo>
                    <a:lnTo>
                      <a:pt x="4" y="682"/>
                    </a:lnTo>
                    <a:lnTo>
                      <a:pt x="2" y="677"/>
                    </a:lnTo>
                    <a:lnTo>
                      <a:pt x="1" y="672"/>
                    </a:lnTo>
                    <a:lnTo>
                      <a:pt x="0" y="666"/>
                    </a:lnTo>
                    <a:lnTo>
                      <a:pt x="0" y="639"/>
                    </a:lnTo>
                    <a:lnTo>
                      <a:pt x="1" y="609"/>
                    </a:lnTo>
                    <a:lnTo>
                      <a:pt x="3" y="583"/>
                    </a:lnTo>
                    <a:lnTo>
                      <a:pt x="7" y="555"/>
                    </a:lnTo>
                    <a:lnTo>
                      <a:pt x="11" y="528"/>
                    </a:lnTo>
                    <a:lnTo>
                      <a:pt x="17" y="501"/>
                    </a:lnTo>
                    <a:lnTo>
                      <a:pt x="24" y="476"/>
                    </a:lnTo>
                    <a:lnTo>
                      <a:pt x="32" y="450"/>
                    </a:lnTo>
                    <a:lnTo>
                      <a:pt x="43" y="424"/>
                    </a:lnTo>
                    <a:lnTo>
                      <a:pt x="53" y="400"/>
                    </a:lnTo>
                    <a:lnTo>
                      <a:pt x="64" y="375"/>
                    </a:lnTo>
                    <a:lnTo>
                      <a:pt x="77" y="352"/>
                    </a:lnTo>
                    <a:lnTo>
                      <a:pt x="91" y="329"/>
                    </a:lnTo>
                    <a:lnTo>
                      <a:pt x="105" y="307"/>
                    </a:lnTo>
                    <a:lnTo>
                      <a:pt x="120" y="285"/>
                    </a:lnTo>
                    <a:lnTo>
                      <a:pt x="136" y="264"/>
                    </a:lnTo>
                    <a:lnTo>
                      <a:pt x="159" y="236"/>
                    </a:lnTo>
                    <a:lnTo>
                      <a:pt x="185" y="209"/>
                    </a:lnTo>
                    <a:lnTo>
                      <a:pt x="212" y="182"/>
                    </a:lnTo>
                    <a:lnTo>
                      <a:pt x="240" y="159"/>
                    </a:lnTo>
                    <a:lnTo>
                      <a:pt x="270" y="136"/>
                    </a:lnTo>
                    <a:lnTo>
                      <a:pt x="300" y="115"/>
                    </a:lnTo>
                    <a:lnTo>
                      <a:pt x="332" y="95"/>
                    </a:lnTo>
                    <a:lnTo>
                      <a:pt x="363" y="77"/>
                    </a:lnTo>
                    <a:lnTo>
                      <a:pt x="397" y="61"/>
                    </a:lnTo>
                    <a:lnTo>
                      <a:pt x="431" y="47"/>
                    </a:lnTo>
                    <a:lnTo>
                      <a:pt x="466" y="34"/>
                    </a:lnTo>
                    <a:lnTo>
                      <a:pt x="501" y="24"/>
                    </a:lnTo>
                    <a:lnTo>
                      <a:pt x="537" y="14"/>
                    </a:lnTo>
                    <a:lnTo>
                      <a:pt x="573" y="9"/>
                    </a:lnTo>
                    <a:lnTo>
                      <a:pt x="611" y="4"/>
                    </a:lnTo>
                    <a:lnTo>
                      <a:pt x="647" y="2"/>
                    </a:lnTo>
                    <a:lnTo>
                      <a:pt x="671" y="0"/>
                    </a:lnTo>
                    <a:lnTo>
                      <a:pt x="696" y="2"/>
                    </a:lnTo>
                    <a:lnTo>
                      <a:pt x="720" y="3"/>
                    </a:lnTo>
                    <a:lnTo>
                      <a:pt x="746" y="5"/>
                    </a:lnTo>
                    <a:lnTo>
                      <a:pt x="770" y="10"/>
                    </a:lnTo>
                    <a:lnTo>
                      <a:pt x="793" y="14"/>
                    </a:lnTo>
                    <a:lnTo>
                      <a:pt x="818" y="20"/>
                    </a:lnTo>
                    <a:lnTo>
                      <a:pt x="842" y="27"/>
                    </a:lnTo>
                    <a:lnTo>
                      <a:pt x="866" y="35"/>
                    </a:lnTo>
                    <a:lnTo>
                      <a:pt x="890" y="45"/>
                    </a:lnTo>
                    <a:lnTo>
                      <a:pt x="914" y="55"/>
                    </a:lnTo>
                    <a:lnTo>
                      <a:pt x="937" y="67"/>
                    </a:lnTo>
                    <a:lnTo>
                      <a:pt x="959" y="78"/>
                    </a:lnTo>
                    <a:lnTo>
                      <a:pt x="982" y="94"/>
                    </a:lnTo>
                    <a:lnTo>
                      <a:pt x="1003" y="109"/>
                    </a:lnTo>
                    <a:lnTo>
                      <a:pt x="1025" y="125"/>
                    </a:lnTo>
                    <a:lnTo>
                      <a:pt x="1032" y="130"/>
                    </a:lnTo>
                    <a:lnTo>
                      <a:pt x="1038" y="136"/>
                    </a:lnTo>
                    <a:lnTo>
                      <a:pt x="1043" y="140"/>
                    </a:lnTo>
                    <a:lnTo>
                      <a:pt x="1046" y="146"/>
                    </a:lnTo>
                    <a:lnTo>
                      <a:pt x="1050" y="152"/>
                    </a:lnTo>
                    <a:lnTo>
                      <a:pt x="1053" y="158"/>
                    </a:lnTo>
                    <a:lnTo>
                      <a:pt x="1056" y="162"/>
                    </a:lnTo>
                    <a:lnTo>
                      <a:pt x="1057" y="168"/>
                    </a:lnTo>
                    <a:lnTo>
                      <a:pt x="1058" y="179"/>
                    </a:lnTo>
                    <a:lnTo>
                      <a:pt x="1057" y="188"/>
                    </a:lnTo>
                    <a:lnTo>
                      <a:pt x="1053" y="197"/>
                    </a:lnTo>
                    <a:lnTo>
                      <a:pt x="1048" y="205"/>
                    </a:lnTo>
                    <a:lnTo>
                      <a:pt x="1041" y="211"/>
                    </a:lnTo>
                    <a:lnTo>
                      <a:pt x="1032" y="217"/>
                    </a:lnTo>
                    <a:lnTo>
                      <a:pt x="1023" y="221"/>
                    </a:lnTo>
                    <a:lnTo>
                      <a:pt x="1013" y="222"/>
                    </a:lnTo>
                    <a:lnTo>
                      <a:pt x="1001" y="222"/>
                    </a:lnTo>
                    <a:lnTo>
                      <a:pt x="988" y="218"/>
                    </a:lnTo>
                    <a:lnTo>
                      <a:pt x="982" y="216"/>
                    </a:lnTo>
                    <a:lnTo>
                      <a:pt x="975" y="212"/>
                    </a:lnTo>
                    <a:lnTo>
                      <a:pt x="968" y="209"/>
                    </a:lnTo>
                    <a:lnTo>
                      <a:pt x="962" y="204"/>
                    </a:lnTo>
                    <a:close/>
                  </a:path>
                </a:pathLst>
              </a:custGeom>
              <a:solidFill>
                <a:srgbClr val="D075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1" name="Freeform 90">
                <a:extLst>
                  <a:ext uri="{FF2B5EF4-FFF2-40B4-BE49-F238E27FC236}">
                    <a16:creationId xmlns:a16="http://schemas.microsoft.com/office/drawing/2014/main" xmlns="" id="{9CD774ED-F33C-4327-A440-DADF97535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3938" y="3228975"/>
                <a:ext cx="357188" cy="233363"/>
              </a:xfrm>
              <a:custGeom>
                <a:avLst/>
                <a:gdLst>
                  <a:gd name="T0" fmla="*/ 1362 w 1575"/>
                  <a:gd name="T1" fmla="*/ 389 h 1029"/>
                  <a:gd name="T2" fmla="*/ 1239 w 1575"/>
                  <a:gd name="T3" fmla="*/ 434 h 1029"/>
                  <a:gd name="T4" fmla="*/ 1082 w 1575"/>
                  <a:gd name="T5" fmla="*/ 501 h 1029"/>
                  <a:gd name="T6" fmla="*/ 904 w 1575"/>
                  <a:gd name="T7" fmla="*/ 587 h 1029"/>
                  <a:gd name="T8" fmla="*/ 721 w 1575"/>
                  <a:gd name="T9" fmla="*/ 694 h 1029"/>
                  <a:gd name="T10" fmla="*/ 632 w 1575"/>
                  <a:gd name="T11" fmla="*/ 753 h 1029"/>
                  <a:gd name="T12" fmla="*/ 419 w 1575"/>
                  <a:gd name="T13" fmla="*/ 918 h 1029"/>
                  <a:gd name="T14" fmla="*/ 326 w 1575"/>
                  <a:gd name="T15" fmla="*/ 985 h 1029"/>
                  <a:gd name="T16" fmla="*/ 257 w 1575"/>
                  <a:gd name="T17" fmla="*/ 1021 h 1029"/>
                  <a:gd name="T18" fmla="*/ 228 w 1575"/>
                  <a:gd name="T19" fmla="*/ 1028 h 1029"/>
                  <a:gd name="T20" fmla="*/ 201 w 1575"/>
                  <a:gd name="T21" fmla="*/ 1028 h 1029"/>
                  <a:gd name="T22" fmla="*/ 174 w 1575"/>
                  <a:gd name="T23" fmla="*/ 1020 h 1029"/>
                  <a:gd name="T24" fmla="*/ 145 w 1575"/>
                  <a:gd name="T25" fmla="*/ 1005 h 1029"/>
                  <a:gd name="T26" fmla="*/ 82 w 1575"/>
                  <a:gd name="T27" fmla="*/ 961 h 1029"/>
                  <a:gd name="T28" fmla="*/ 44 w 1575"/>
                  <a:gd name="T29" fmla="*/ 925 h 1029"/>
                  <a:gd name="T30" fmla="*/ 20 w 1575"/>
                  <a:gd name="T31" fmla="*/ 892 h 1029"/>
                  <a:gd name="T32" fmla="*/ 5 w 1575"/>
                  <a:gd name="T33" fmla="*/ 856 h 1029"/>
                  <a:gd name="T34" fmla="*/ 0 w 1575"/>
                  <a:gd name="T35" fmla="*/ 815 h 1029"/>
                  <a:gd name="T36" fmla="*/ 9 w 1575"/>
                  <a:gd name="T37" fmla="*/ 769 h 1029"/>
                  <a:gd name="T38" fmla="*/ 31 w 1575"/>
                  <a:gd name="T39" fmla="*/ 719 h 1029"/>
                  <a:gd name="T40" fmla="*/ 69 w 1575"/>
                  <a:gd name="T41" fmla="*/ 663 h 1029"/>
                  <a:gd name="T42" fmla="*/ 129 w 1575"/>
                  <a:gd name="T43" fmla="*/ 602 h 1029"/>
                  <a:gd name="T44" fmla="*/ 262 w 1575"/>
                  <a:gd name="T45" fmla="*/ 490 h 1029"/>
                  <a:gd name="T46" fmla="*/ 448 w 1575"/>
                  <a:gd name="T47" fmla="*/ 355 h 1029"/>
                  <a:gd name="T48" fmla="*/ 652 w 1575"/>
                  <a:gd name="T49" fmla="*/ 230 h 1029"/>
                  <a:gd name="T50" fmla="*/ 757 w 1575"/>
                  <a:gd name="T51" fmla="*/ 172 h 1029"/>
                  <a:gd name="T52" fmla="*/ 862 w 1575"/>
                  <a:gd name="T53" fmla="*/ 121 h 1029"/>
                  <a:gd name="T54" fmla="*/ 965 w 1575"/>
                  <a:gd name="T55" fmla="*/ 78 h 1029"/>
                  <a:gd name="T56" fmla="*/ 1067 w 1575"/>
                  <a:gd name="T57" fmla="*/ 44 h 1029"/>
                  <a:gd name="T58" fmla="*/ 1164 w 1575"/>
                  <a:gd name="T59" fmla="*/ 20 h 1029"/>
                  <a:gd name="T60" fmla="*/ 1253 w 1575"/>
                  <a:gd name="T61" fmla="*/ 6 h 1029"/>
                  <a:gd name="T62" fmla="*/ 1329 w 1575"/>
                  <a:gd name="T63" fmla="*/ 0 h 1029"/>
                  <a:gd name="T64" fmla="*/ 1393 w 1575"/>
                  <a:gd name="T65" fmla="*/ 2 h 1029"/>
                  <a:gd name="T66" fmla="*/ 1446 w 1575"/>
                  <a:gd name="T67" fmla="*/ 11 h 1029"/>
                  <a:gd name="T68" fmla="*/ 1489 w 1575"/>
                  <a:gd name="T69" fmla="*/ 23 h 1029"/>
                  <a:gd name="T70" fmla="*/ 1520 w 1575"/>
                  <a:gd name="T71" fmla="*/ 43 h 1029"/>
                  <a:gd name="T72" fmla="*/ 1545 w 1575"/>
                  <a:gd name="T73" fmla="*/ 65 h 1029"/>
                  <a:gd name="T74" fmla="*/ 1561 w 1575"/>
                  <a:gd name="T75" fmla="*/ 91 h 1029"/>
                  <a:gd name="T76" fmla="*/ 1570 w 1575"/>
                  <a:gd name="T77" fmla="*/ 120 h 1029"/>
                  <a:gd name="T78" fmla="*/ 1575 w 1575"/>
                  <a:gd name="T79" fmla="*/ 160 h 1029"/>
                  <a:gd name="T80" fmla="*/ 1570 w 1575"/>
                  <a:gd name="T81" fmla="*/ 200 h 1029"/>
                  <a:gd name="T82" fmla="*/ 1556 w 1575"/>
                  <a:gd name="T83" fmla="*/ 239 h 1029"/>
                  <a:gd name="T84" fmla="*/ 1520 w 1575"/>
                  <a:gd name="T85" fmla="*/ 289 h 1029"/>
                  <a:gd name="T86" fmla="*/ 1464 w 1575"/>
                  <a:gd name="T87" fmla="*/ 339 h 1029"/>
                  <a:gd name="T88" fmla="*/ 1417 w 1575"/>
                  <a:gd name="T89" fmla="*/ 370 h 10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75" h="1029">
                    <a:moveTo>
                      <a:pt x="1417" y="370"/>
                    </a:moveTo>
                    <a:lnTo>
                      <a:pt x="1392" y="379"/>
                    </a:lnTo>
                    <a:lnTo>
                      <a:pt x="1362" y="389"/>
                    </a:lnTo>
                    <a:lnTo>
                      <a:pt x="1326" y="402"/>
                    </a:lnTo>
                    <a:lnTo>
                      <a:pt x="1285" y="417"/>
                    </a:lnTo>
                    <a:lnTo>
                      <a:pt x="1239" y="434"/>
                    </a:lnTo>
                    <a:lnTo>
                      <a:pt x="1190" y="454"/>
                    </a:lnTo>
                    <a:lnTo>
                      <a:pt x="1137" y="476"/>
                    </a:lnTo>
                    <a:lnTo>
                      <a:pt x="1082" y="501"/>
                    </a:lnTo>
                    <a:lnTo>
                      <a:pt x="1024" y="528"/>
                    </a:lnTo>
                    <a:lnTo>
                      <a:pt x="964" y="556"/>
                    </a:lnTo>
                    <a:lnTo>
                      <a:pt x="904" y="587"/>
                    </a:lnTo>
                    <a:lnTo>
                      <a:pt x="843" y="621"/>
                    </a:lnTo>
                    <a:lnTo>
                      <a:pt x="781" y="656"/>
                    </a:lnTo>
                    <a:lnTo>
                      <a:pt x="721" y="694"/>
                    </a:lnTo>
                    <a:lnTo>
                      <a:pt x="692" y="713"/>
                    </a:lnTo>
                    <a:lnTo>
                      <a:pt x="661" y="734"/>
                    </a:lnTo>
                    <a:lnTo>
                      <a:pt x="632" y="753"/>
                    </a:lnTo>
                    <a:lnTo>
                      <a:pt x="603" y="776"/>
                    </a:lnTo>
                    <a:lnTo>
                      <a:pt x="500" y="854"/>
                    </a:lnTo>
                    <a:lnTo>
                      <a:pt x="419" y="918"/>
                    </a:lnTo>
                    <a:lnTo>
                      <a:pt x="384" y="943"/>
                    </a:lnTo>
                    <a:lnTo>
                      <a:pt x="354" y="967"/>
                    </a:lnTo>
                    <a:lnTo>
                      <a:pt x="326" y="985"/>
                    </a:lnTo>
                    <a:lnTo>
                      <a:pt x="300" y="1002"/>
                    </a:lnTo>
                    <a:lnTo>
                      <a:pt x="278" y="1013"/>
                    </a:lnTo>
                    <a:lnTo>
                      <a:pt x="257" y="1021"/>
                    </a:lnTo>
                    <a:lnTo>
                      <a:pt x="248" y="1025"/>
                    </a:lnTo>
                    <a:lnTo>
                      <a:pt x="237" y="1027"/>
                    </a:lnTo>
                    <a:lnTo>
                      <a:pt x="228" y="1028"/>
                    </a:lnTo>
                    <a:lnTo>
                      <a:pt x="220" y="1029"/>
                    </a:lnTo>
                    <a:lnTo>
                      <a:pt x="210" y="1029"/>
                    </a:lnTo>
                    <a:lnTo>
                      <a:pt x="201" y="1028"/>
                    </a:lnTo>
                    <a:lnTo>
                      <a:pt x="192" y="1026"/>
                    </a:lnTo>
                    <a:lnTo>
                      <a:pt x="182" y="1024"/>
                    </a:lnTo>
                    <a:lnTo>
                      <a:pt x="174" y="1020"/>
                    </a:lnTo>
                    <a:lnTo>
                      <a:pt x="164" y="1015"/>
                    </a:lnTo>
                    <a:lnTo>
                      <a:pt x="154" y="1011"/>
                    </a:lnTo>
                    <a:lnTo>
                      <a:pt x="145" y="1005"/>
                    </a:lnTo>
                    <a:lnTo>
                      <a:pt x="124" y="992"/>
                    </a:lnTo>
                    <a:lnTo>
                      <a:pt x="103" y="977"/>
                    </a:lnTo>
                    <a:lnTo>
                      <a:pt x="82" y="961"/>
                    </a:lnTo>
                    <a:lnTo>
                      <a:pt x="62" y="943"/>
                    </a:lnTo>
                    <a:lnTo>
                      <a:pt x="52" y="934"/>
                    </a:lnTo>
                    <a:lnTo>
                      <a:pt x="44" y="925"/>
                    </a:lnTo>
                    <a:lnTo>
                      <a:pt x="35" y="914"/>
                    </a:lnTo>
                    <a:lnTo>
                      <a:pt x="27" y="904"/>
                    </a:lnTo>
                    <a:lnTo>
                      <a:pt x="20" y="892"/>
                    </a:lnTo>
                    <a:lnTo>
                      <a:pt x="14" y="880"/>
                    </a:lnTo>
                    <a:lnTo>
                      <a:pt x="10" y="869"/>
                    </a:lnTo>
                    <a:lnTo>
                      <a:pt x="5" y="856"/>
                    </a:lnTo>
                    <a:lnTo>
                      <a:pt x="3" y="842"/>
                    </a:lnTo>
                    <a:lnTo>
                      <a:pt x="2" y="829"/>
                    </a:lnTo>
                    <a:lnTo>
                      <a:pt x="0" y="815"/>
                    </a:lnTo>
                    <a:lnTo>
                      <a:pt x="2" y="800"/>
                    </a:lnTo>
                    <a:lnTo>
                      <a:pt x="4" y="785"/>
                    </a:lnTo>
                    <a:lnTo>
                      <a:pt x="9" y="769"/>
                    </a:lnTo>
                    <a:lnTo>
                      <a:pt x="13" y="753"/>
                    </a:lnTo>
                    <a:lnTo>
                      <a:pt x="21" y="736"/>
                    </a:lnTo>
                    <a:lnTo>
                      <a:pt x="31" y="719"/>
                    </a:lnTo>
                    <a:lnTo>
                      <a:pt x="41" y="701"/>
                    </a:lnTo>
                    <a:lnTo>
                      <a:pt x="54" y="682"/>
                    </a:lnTo>
                    <a:lnTo>
                      <a:pt x="69" y="663"/>
                    </a:lnTo>
                    <a:lnTo>
                      <a:pt x="87" y="643"/>
                    </a:lnTo>
                    <a:lnTo>
                      <a:pt x="107" y="623"/>
                    </a:lnTo>
                    <a:lnTo>
                      <a:pt x="129" y="602"/>
                    </a:lnTo>
                    <a:lnTo>
                      <a:pt x="152" y="580"/>
                    </a:lnTo>
                    <a:lnTo>
                      <a:pt x="206" y="536"/>
                    </a:lnTo>
                    <a:lnTo>
                      <a:pt x="262" y="490"/>
                    </a:lnTo>
                    <a:lnTo>
                      <a:pt x="321" y="445"/>
                    </a:lnTo>
                    <a:lnTo>
                      <a:pt x="384" y="400"/>
                    </a:lnTo>
                    <a:lnTo>
                      <a:pt x="448" y="355"/>
                    </a:lnTo>
                    <a:lnTo>
                      <a:pt x="516" y="312"/>
                    </a:lnTo>
                    <a:lnTo>
                      <a:pt x="583" y="269"/>
                    </a:lnTo>
                    <a:lnTo>
                      <a:pt x="652" y="230"/>
                    </a:lnTo>
                    <a:lnTo>
                      <a:pt x="687" y="210"/>
                    </a:lnTo>
                    <a:lnTo>
                      <a:pt x="722" y="191"/>
                    </a:lnTo>
                    <a:lnTo>
                      <a:pt x="757" y="172"/>
                    </a:lnTo>
                    <a:lnTo>
                      <a:pt x="792" y="155"/>
                    </a:lnTo>
                    <a:lnTo>
                      <a:pt x="827" y="138"/>
                    </a:lnTo>
                    <a:lnTo>
                      <a:pt x="862" y="121"/>
                    </a:lnTo>
                    <a:lnTo>
                      <a:pt x="897" y="106"/>
                    </a:lnTo>
                    <a:lnTo>
                      <a:pt x="931" y="92"/>
                    </a:lnTo>
                    <a:lnTo>
                      <a:pt x="965" y="78"/>
                    </a:lnTo>
                    <a:lnTo>
                      <a:pt x="999" y="67"/>
                    </a:lnTo>
                    <a:lnTo>
                      <a:pt x="1033" y="55"/>
                    </a:lnTo>
                    <a:lnTo>
                      <a:pt x="1067" y="44"/>
                    </a:lnTo>
                    <a:lnTo>
                      <a:pt x="1100" y="35"/>
                    </a:lnTo>
                    <a:lnTo>
                      <a:pt x="1131" y="27"/>
                    </a:lnTo>
                    <a:lnTo>
                      <a:pt x="1164" y="20"/>
                    </a:lnTo>
                    <a:lnTo>
                      <a:pt x="1194" y="14"/>
                    </a:lnTo>
                    <a:lnTo>
                      <a:pt x="1224" y="9"/>
                    </a:lnTo>
                    <a:lnTo>
                      <a:pt x="1253" y="6"/>
                    </a:lnTo>
                    <a:lnTo>
                      <a:pt x="1280" y="4"/>
                    </a:lnTo>
                    <a:lnTo>
                      <a:pt x="1306" y="1"/>
                    </a:lnTo>
                    <a:lnTo>
                      <a:pt x="1329" y="0"/>
                    </a:lnTo>
                    <a:lnTo>
                      <a:pt x="1352" y="0"/>
                    </a:lnTo>
                    <a:lnTo>
                      <a:pt x="1373" y="0"/>
                    </a:lnTo>
                    <a:lnTo>
                      <a:pt x="1393" y="2"/>
                    </a:lnTo>
                    <a:lnTo>
                      <a:pt x="1412" y="4"/>
                    </a:lnTo>
                    <a:lnTo>
                      <a:pt x="1429" y="7"/>
                    </a:lnTo>
                    <a:lnTo>
                      <a:pt x="1446" y="11"/>
                    </a:lnTo>
                    <a:lnTo>
                      <a:pt x="1461" y="14"/>
                    </a:lnTo>
                    <a:lnTo>
                      <a:pt x="1475" y="19"/>
                    </a:lnTo>
                    <a:lnTo>
                      <a:pt x="1489" y="23"/>
                    </a:lnTo>
                    <a:lnTo>
                      <a:pt x="1500" y="29"/>
                    </a:lnTo>
                    <a:lnTo>
                      <a:pt x="1511" y="36"/>
                    </a:lnTo>
                    <a:lnTo>
                      <a:pt x="1520" y="43"/>
                    </a:lnTo>
                    <a:lnTo>
                      <a:pt x="1530" y="50"/>
                    </a:lnTo>
                    <a:lnTo>
                      <a:pt x="1538" y="57"/>
                    </a:lnTo>
                    <a:lnTo>
                      <a:pt x="1545" y="65"/>
                    </a:lnTo>
                    <a:lnTo>
                      <a:pt x="1551" y="73"/>
                    </a:lnTo>
                    <a:lnTo>
                      <a:pt x="1556" y="83"/>
                    </a:lnTo>
                    <a:lnTo>
                      <a:pt x="1561" y="91"/>
                    </a:lnTo>
                    <a:lnTo>
                      <a:pt x="1565" y="100"/>
                    </a:lnTo>
                    <a:lnTo>
                      <a:pt x="1568" y="110"/>
                    </a:lnTo>
                    <a:lnTo>
                      <a:pt x="1570" y="120"/>
                    </a:lnTo>
                    <a:lnTo>
                      <a:pt x="1573" y="129"/>
                    </a:lnTo>
                    <a:lnTo>
                      <a:pt x="1574" y="140"/>
                    </a:lnTo>
                    <a:lnTo>
                      <a:pt x="1575" y="160"/>
                    </a:lnTo>
                    <a:lnTo>
                      <a:pt x="1574" y="181"/>
                    </a:lnTo>
                    <a:lnTo>
                      <a:pt x="1573" y="190"/>
                    </a:lnTo>
                    <a:lnTo>
                      <a:pt x="1570" y="200"/>
                    </a:lnTo>
                    <a:lnTo>
                      <a:pt x="1568" y="210"/>
                    </a:lnTo>
                    <a:lnTo>
                      <a:pt x="1565" y="220"/>
                    </a:lnTo>
                    <a:lnTo>
                      <a:pt x="1556" y="239"/>
                    </a:lnTo>
                    <a:lnTo>
                      <a:pt x="1546" y="256"/>
                    </a:lnTo>
                    <a:lnTo>
                      <a:pt x="1533" y="273"/>
                    </a:lnTo>
                    <a:lnTo>
                      <a:pt x="1520" y="289"/>
                    </a:lnTo>
                    <a:lnTo>
                      <a:pt x="1506" y="303"/>
                    </a:lnTo>
                    <a:lnTo>
                      <a:pt x="1492" y="316"/>
                    </a:lnTo>
                    <a:lnTo>
                      <a:pt x="1464" y="339"/>
                    </a:lnTo>
                    <a:lnTo>
                      <a:pt x="1440" y="355"/>
                    </a:lnTo>
                    <a:lnTo>
                      <a:pt x="1422" y="366"/>
                    </a:lnTo>
                    <a:lnTo>
                      <a:pt x="1417" y="370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2" name="Freeform 91">
                <a:extLst>
                  <a:ext uri="{FF2B5EF4-FFF2-40B4-BE49-F238E27FC236}">
                    <a16:creationId xmlns:a16="http://schemas.microsoft.com/office/drawing/2014/main" xmlns="" id="{9C32ADB3-4B2F-49B0-87A2-6E2148CB20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9225" y="3335338"/>
                <a:ext cx="301625" cy="233363"/>
              </a:xfrm>
              <a:custGeom>
                <a:avLst/>
                <a:gdLst>
                  <a:gd name="T0" fmla="*/ 553 w 1328"/>
                  <a:gd name="T1" fmla="*/ 40 h 1035"/>
                  <a:gd name="T2" fmla="*/ 652 w 1328"/>
                  <a:gd name="T3" fmla="*/ 16 h 1035"/>
                  <a:gd name="T4" fmla="*/ 750 w 1328"/>
                  <a:gd name="T5" fmla="*/ 2 h 1035"/>
                  <a:gd name="T6" fmla="*/ 845 w 1328"/>
                  <a:gd name="T7" fmla="*/ 0 h 1035"/>
                  <a:gd name="T8" fmla="*/ 934 w 1328"/>
                  <a:gd name="T9" fmla="*/ 9 h 1035"/>
                  <a:gd name="T10" fmla="*/ 1018 w 1328"/>
                  <a:gd name="T11" fmla="*/ 28 h 1035"/>
                  <a:gd name="T12" fmla="*/ 1096 w 1328"/>
                  <a:gd name="T13" fmla="*/ 57 h 1035"/>
                  <a:gd name="T14" fmla="*/ 1164 w 1328"/>
                  <a:gd name="T15" fmla="*/ 95 h 1035"/>
                  <a:gd name="T16" fmla="*/ 1222 w 1328"/>
                  <a:gd name="T17" fmla="*/ 144 h 1035"/>
                  <a:gd name="T18" fmla="*/ 1270 w 1328"/>
                  <a:gd name="T19" fmla="*/ 201 h 1035"/>
                  <a:gd name="T20" fmla="*/ 1304 w 1328"/>
                  <a:gd name="T21" fmla="*/ 268 h 1035"/>
                  <a:gd name="T22" fmla="*/ 1324 w 1328"/>
                  <a:gd name="T23" fmla="*/ 340 h 1035"/>
                  <a:gd name="T24" fmla="*/ 1328 w 1328"/>
                  <a:gd name="T25" fmla="*/ 413 h 1035"/>
                  <a:gd name="T26" fmla="*/ 1318 w 1328"/>
                  <a:gd name="T27" fmla="*/ 489 h 1035"/>
                  <a:gd name="T28" fmla="*/ 1293 w 1328"/>
                  <a:gd name="T29" fmla="*/ 563 h 1035"/>
                  <a:gd name="T30" fmla="*/ 1257 w 1328"/>
                  <a:gd name="T31" fmla="*/ 637 h 1035"/>
                  <a:gd name="T32" fmla="*/ 1208 w 1328"/>
                  <a:gd name="T33" fmla="*/ 708 h 1035"/>
                  <a:gd name="T34" fmla="*/ 1148 w 1328"/>
                  <a:gd name="T35" fmla="*/ 775 h 1035"/>
                  <a:gd name="T36" fmla="*/ 1077 w 1328"/>
                  <a:gd name="T37" fmla="*/ 838 h 1035"/>
                  <a:gd name="T38" fmla="*/ 995 w 1328"/>
                  <a:gd name="T39" fmla="*/ 894 h 1035"/>
                  <a:gd name="T40" fmla="*/ 905 w 1328"/>
                  <a:gd name="T41" fmla="*/ 943 h 1035"/>
                  <a:gd name="T42" fmla="*/ 807 w 1328"/>
                  <a:gd name="T43" fmla="*/ 982 h 1035"/>
                  <a:gd name="T44" fmla="*/ 708 w 1328"/>
                  <a:gd name="T45" fmla="*/ 1012 h 1035"/>
                  <a:gd name="T46" fmla="*/ 610 w 1328"/>
                  <a:gd name="T47" fmla="*/ 1029 h 1035"/>
                  <a:gd name="T48" fmla="*/ 515 w 1328"/>
                  <a:gd name="T49" fmla="*/ 1035 h 1035"/>
                  <a:gd name="T50" fmla="*/ 423 w 1328"/>
                  <a:gd name="T51" fmla="*/ 1030 h 1035"/>
                  <a:gd name="T52" fmla="*/ 337 w 1328"/>
                  <a:gd name="T53" fmla="*/ 1014 h 1035"/>
                  <a:gd name="T54" fmla="*/ 257 w 1328"/>
                  <a:gd name="T55" fmla="*/ 988 h 1035"/>
                  <a:gd name="T56" fmla="*/ 185 w 1328"/>
                  <a:gd name="T57" fmla="*/ 953 h 1035"/>
                  <a:gd name="T58" fmla="*/ 123 w 1328"/>
                  <a:gd name="T59" fmla="*/ 908 h 1035"/>
                  <a:gd name="T60" fmla="*/ 73 w 1328"/>
                  <a:gd name="T61" fmla="*/ 853 h 1035"/>
                  <a:gd name="T62" fmla="*/ 34 w 1328"/>
                  <a:gd name="T63" fmla="*/ 790 h 1035"/>
                  <a:gd name="T64" fmla="*/ 9 w 1328"/>
                  <a:gd name="T65" fmla="*/ 719 h 1035"/>
                  <a:gd name="T66" fmla="*/ 0 w 1328"/>
                  <a:gd name="T67" fmla="*/ 646 h 1035"/>
                  <a:gd name="T68" fmla="*/ 6 w 1328"/>
                  <a:gd name="T69" fmla="*/ 570 h 1035"/>
                  <a:gd name="T70" fmla="*/ 24 w 1328"/>
                  <a:gd name="T71" fmla="*/ 496 h 1035"/>
                  <a:gd name="T72" fmla="*/ 58 w 1328"/>
                  <a:gd name="T73" fmla="*/ 421 h 1035"/>
                  <a:gd name="T74" fmla="*/ 102 w 1328"/>
                  <a:gd name="T75" fmla="*/ 349 h 1035"/>
                  <a:gd name="T76" fmla="*/ 159 w 1328"/>
                  <a:gd name="T77" fmla="*/ 282 h 1035"/>
                  <a:gd name="T78" fmla="*/ 227 w 1328"/>
                  <a:gd name="T79" fmla="*/ 217 h 1035"/>
                  <a:gd name="T80" fmla="*/ 305 w 1328"/>
                  <a:gd name="T81" fmla="*/ 158 h 1035"/>
                  <a:gd name="T82" fmla="*/ 391 w 1328"/>
                  <a:gd name="T83" fmla="*/ 107 h 1035"/>
                  <a:gd name="T84" fmla="*/ 487 w 1328"/>
                  <a:gd name="T85" fmla="*/ 64 h 1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328" h="1035">
                    <a:moveTo>
                      <a:pt x="487" y="64"/>
                    </a:moveTo>
                    <a:lnTo>
                      <a:pt x="521" y="52"/>
                    </a:lnTo>
                    <a:lnTo>
                      <a:pt x="553" y="40"/>
                    </a:lnTo>
                    <a:lnTo>
                      <a:pt x="586" y="31"/>
                    </a:lnTo>
                    <a:lnTo>
                      <a:pt x="620" y="23"/>
                    </a:lnTo>
                    <a:lnTo>
                      <a:pt x="652" y="16"/>
                    </a:lnTo>
                    <a:lnTo>
                      <a:pt x="685" y="10"/>
                    </a:lnTo>
                    <a:lnTo>
                      <a:pt x="718" y="6"/>
                    </a:lnTo>
                    <a:lnTo>
                      <a:pt x="750" y="2"/>
                    </a:lnTo>
                    <a:lnTo>
                      <a:pt x="782" y="1"/>
                    </a:lnTo>
                    <a:lnTo>
                      <a:pt x="813" y="0"/>
                    </a:lnTo>
                    <a:lnTo>
                      <a:pt x="845" y="0"/>
                    </a:lnTo>
                    <a:lnTo>
                      <a:pt x="875" y="2"/>
                    </a:lnTo>
                    <a:lnTo>
                      <a:pt x="905" y="4"/>
                    </a:lnTo>
                    <a:lnTo>
                      <a:pt x="934" y="9"/>
                    </a:lnTo>
                    <a:lnTo>
                      <a:pt x="964" y="14"/>
                    </a:lnTo>
                    <a:lnTo>
                      <a:pt x="992" y="21"/>
                    </a:lnTo>
                    <a:lnTo>
                      <a:pt x="1018" y="28"/>
                    </a:lnTo>
                    <a:lnTo>
                      <a:pt x="1045" y="36"/>
                    </a:lnTo>
                    <a:lnTo>
                      <a:pt x="1071" y="46"/>
                    </a:lnTo>
                    <a:lnTo>
                      <a:pt x="1096" y="57"/>
                    </a:lnTo>
                    <a:lnTo>
                      <a:pt x="1120" y="68"/>
                    </a:lnTo>
                    <a:lnTo>
                      <a:pt x="1143" y="81"/>
                    </a:lnTo>
                    <a:lnTo>
                      <a:pt x="1164" y="95"/>
                    </a:lnTo>
                    <a:lnTo>
                      <a:pt x="1185" y="110"/>
                    </a:lnTo>
                    <a:lnTo>
                      <a:pt x="1205" y="127"/>
                    </a:lnTo>
                    <a:lnTo>
                      <a:pt x="1222" y="144"/>
                    </a:lnTo>
                    <a:lnTo>
                      <a:pt x="1240" y="163"/>
                    </a:lnTo>
                    <a:lnTo>
                      <a:pt x="1256" y="181"/>
                    </a:lnTo>
                    <a:lnTo>
                      <a:pt x="1270" y="201"/>
                    </a:lnTo>
                    <a:lnTo>
                      <a:pt x="1283" y="222"/>
                    </a:lnTo>
                    <a:lnTo>
                      <a:pt x="1295" y="244"/>
                    </a:lnTo>
                    <a:lnTo>
                      <a:pt x="1304" y="268"/>
                    </a:lnTo>
                    <a:lnTo>
                      <a:pt x="1312" y="291"/>
                    </a:lnTo>
                    <a:lnTo>
                      <a:pt x="1319" y="315"/>
                    </a:lnTo>
                    <a:lnTo>
                      <a:pt x="1324" y="340"/>
                    </a:lnTo>
                    <a:lnTo>
                      <a:pt x="1327" y="364"/>
                    </a:lnTo>
                    <a:lnTo>
                      <a:pt x="1328" y="389"/>
                    </a:lnTo>
                    <a:lnTo>
                      <a:pt x="1328" y="413"/>
                    </a:lnTo>
                    <a:lnTo>
                      <a:pt x="1326" y="439"/>
                    </a:lnTo>
                    <a:lnTo>
                      <a:pt x="1323" y="463"/>
                    </a:lnTo>
                    <a:lnTo>
                      <a:pt x="1318" y="489"/>
                    </a:lnTo>
                    <a:lnTo>
                      <a:pt x="1311" y="513"/>
                    </a:lnTo>
                    <a:lnTo>
                      <a:pt x="1304" y="539"/>
                    </a:lnTo>
                    <a:lnTo>
                      <a:pt x="1293" y="563"/>
                    </a:lnTo>
                    <a:lnTo>
                      <a:pt x="1283" y="589"/>
                    </a:lnTo>
                    <a:lnTo>
                      <a:pt x="1271" y="613"/>
                    </a:lnTo>
                    <a:lnTo>
                      <a:pt x="1257" y="637"/>
                    </a:lnTo>
                    <a:lnTo>
                      <a:pt x="1242" y="661"/>
                    </a:lnTo>
                    <a:lnTo>
                      <a:pt x="1226" y="684"/>
                    </a:lnTo>
                    <a:lnTo>
                      <a:pt x="1208" y="708"/>
                    </a:lnTo>
                    <a:lnTo>
                      <a:pt x="1189" y="731"/>
                    </a:lnTo>
                    <a:lnTo>
                      <a:pt x="1169" y="753"/>
                    </a:lnTo>
                    <a:lnTo>
                      <a:pt x="1148" y="775"/>
                    </a:lnTo>
                    <a:lnTo>
                      <a:pt x="1124" y="797"/>
                    </a:lnTo>
                    <a:lnTo>
                      <a:pt x="1101" y="817"/>
                    </a:lnTo>
                    <a:lnTo>
                      <a:pt x="1077" y="838"/>
                    </a:lnTo>
                    <a:lnTo>
                      <a:pt x="1051" y="857"/>
                    </a:lnTo>
                    <a:lnTo>
                      <a:pt x="1023" y="875"/>
                    </a:lnTo>
                    <a:lnTo>
                      <a:pt x="995" y="894"/>
                    </a:lnTo>
                    <a:lnTo>
                      <a:pt x="967" y="911"/>
                    </a:lnTo>
                    <a:lnTo>
                      <a:pt x="937" y="928"/>
                    </a:lnTo>
                    <a:lnTo>
                      <a:pt x="905" y="943"/>
                    </a:lnTo>
                    <a:lnTo>
                      <a:pt x="874" y="957"/>
                    </a:lnTo>
                    <a:lnTo>
                      <a:pt x="841" y="971"/>
                    </a:lnTo>
                    <a:lnTo>
                      <a:pt x="807" y="982"/>
                    </a:lnTo>
                    <a:lnTo>
                      <a:pt x="775" y="994"/>
                    </a:lnTo>
                    <a:lnTo>
                      <a:pt x="742" y="1003"/>
                    </a:lnTo>
                    <a:lnTo>
                      <a:pt x="708" y="1012"/>
                    </a:lnTo>
                    <a:lnTo>
                      <a:pt x="676" y="1019"/>
                    </a:lnTo>
                    <a:lnTo>
                      <a:pt x="643" y="1024"/>
                    </a:lnTo>
                    <a:lnTo>
                      <a:pt x="610" y="1029"/>
                    </a:lnTo>
                    <a:lnTo>
                      <a:pt x="578" y="1033"/>
                    </a:lnTo>
                    <a:lnTo>
                      <a:pt x="546" y="1034"/>
                    </a:lnTo>
                    <a:lnTo>
                      <a:pt x="515" y="1035"/>
                    </a:lnTo>
                    <a:lnTo>
                      <a:pt x="483" y="1035"/>
                    </a:lnTo>
                    <a:lnTo>
                      <a:pt x="453" y="1033"/>
                    </a:lnTo>
                    <a:lnTo>
                      <a:pt x="423" y="1030"/>
                    </a:lnTo>
                    <a:lnTo>
                      <a:pt x="394" y="1026"/>
                    </a:lnTo>
                    <a:lnTo>
                      <a:pt x="365" y="1021"/>
                    </a:lnTo>
                    <a:lnTo>
                      <a:pt x="337" y="1014"/>
                    </a:lnTo>
                    <a:lnTo>
                      <a:pt x="310" y="1007"/>
                    </a:lnTo>
                    <a:lnTo>
                      <a:pt x="283" y="998"/>
                    </a:lnTo>
                    <a:lnTo>
                      <a:pt x="257" y="988"/>
                    </a:lnTo>
                    <a:lnTo>
                      <a:pt x="232" y="978"/>
                    </a:lnTo>
                    <a:lnTo>
                      <a:pt x="208" y="966"/>
                    </a:lnTo>
                    <a:lnTo>
                      <a:pt x="185" y="953"/>
                    </a:lnTo>
                    <a:lnTo>
                      <a:pt x="164" y="938"/>
                    </a:lnTo>
                    <a:lnTo>
                      <a:pt x="143" y="924"/>
                    </a:lnTo>
                    <a:lnTo>
                      <a:pt x="123" y="908"/>
                    </a:lnTo>
                    <a:lnTo>
                      <a:pt x="106" y="890"/>
                    </a:lnTo>
                    <a:lnTo>
                      <a:pt x="88" y="872"/>
                    </a:lnTo>
                    <a:lnTo>
                      <a:pt x="73" y="853"/>
                    </a:lnTo>
                    <a:lnTo>
                      <a:pt x="58" y="833"/>
                    </a:lnTo>
                    <a:lnTo>
                      <a:pt x="45" y="812"/>
                    </a:lnTo>
                    <a:lnTo>
                      <a:pt x="34" y="790"/>
                    </a:lnTo>
                    <a:lnTo>
                      <a:pt x="24" y="767"/>
                    </a:lnTo>
                    <a:lnTo>
                      <a:pt x="16" y="744"/>
                    </a:lnTo>
                    <a:lnTo>
                      <a:pt x="9" y="719"/>
                    </a:lnTo>
                    <a:lnTo>
                      <a:pt x="4" y="695"/>
                    </a:lnTo>
                    <a:lnTo>
                      <a:pt x="1" y="670"/>
                    </a:lnTo>
                    <a:lnTo>
                      <a:pt x="0" y="646"/>
                    </a:lnTo>
                    <a:lnTo>
                      <a:pt x="0" y="620"/>
                    </a:lnTo>
                    <a:lnTo>
                      <a:pt x="2" y="596"/>
                    </a:lnTo>
                    <a:lnTo>
                      <a:pt x="6" y="570"/>
                    </a:lnTo>
                    <a:lnTo>
                      <a:pt x="10" y="546"/>
                    </a:lnTo>
                    <a:lnTo>
                      <a:pt x="17" y="520"/>
                    </a:lnTo>
                    <a:lnTo>
                      <a:pt x="24" y="496"/>
                    </a:lnTo>
                    <a:lnTo>
                      <a:pt x="35" y="471"/>
                    </a:lnTo>
                    <a:lnTo>
                      <a:pt x="45" y="446"/>
                    </a:lnTo>
                    <a:lnTo>
                      <a:pt x="58" y="421"/>
                    </a:lnTo>
                    <a:lnTo>
                      <a:pt x="71" y="397"/>
                    </a:lnTo>
                    <a:lnTo>
                      <a:pt x="86" y="373"/>
                    </a:lnTo>
                    <a:lnTo>
                      <a:pt x="102" y="349"/>
                    </a:lnTo>
                    <a:lnTo>
                      <a:pt x="120" y="326"/>
                    </a:lnTo>
                    <a:lnTo>
                      <a:pt x="140" y="304"/>
                    </a:lnTo>
                    <a:lnTo>
                      <a:pt x="159" y="282"/>
                    </a:lnTo>
                    <a:lnTo>
                      <a:pt x="180" y="259"/>
                    </a:lnTo>
                    <a:lnTo>
                      <a:pt x="204" y="237"/>
                    </a:lnTo>
                    <a:lnTo>
                      <a:pt x="227" y="217"/>
                    </a:lnTo>
                    <a:lnTo>
                      <a:pt x="251" y="197"/>
                    </a:lnTo>
                    <a:lnTo>
                      <a:pt x="277" y="178"/>
                    </a:lnTo>
                    <a:lnTo>
                      <a:pt x="305" y="158"/>
                    </a:lnTo>
                    <a:lnTo>
                      <a:pt x="333" y="141"/>
                    </a:lnTo>
                    <a:lnTo>
                      <a:pt x="361" y="123"/>
                    </a:lnTo>
                    <a:lnTo>
                      <a:pt x="391" y="107"/>
                    </a:lnTo>
                    <a:lnTo>
                      <a:pt x="423" y="92"/>
                    </a:lnTo>
                    <a:lnTo>
                      <a:pt x="454" y="78"/>
                    </a:lnTo>
                    <a:lnTo>
                      <a:pt x="487" y="64"/>
                    </a:lnTo>
                    <a:close/>
                  </a:path>
                </a:pathLst>
              </a:custGeom>
              <a:solidFill>
                <a:srgbClr val="F3A3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3" name="Freeform 92">
                <a:extLst>
                  <a:ext uri="{FF2B5EF4-FFF2-40B4-BE49-F238E27FC236}">
                    <a16:creationId xmlns:a16="http://schemas.microsoft.com/office/drawing/2014/main" xmlns="" id="{3AFAEC9F-FE43-433C-89EE-4AFABD05E4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02400" y="3335338"/>
                <a:ext cx="295275" cy="187325"/>
              </a:xfrm>
              <a:custGeom>
                <a:avLst/>
                <a:gdLst>
                  <a:gd name="T0" fmla="*/ 543 w 1301"/>
                  <a:gd name="T1" fmla="*/ 40 h 830"/>
                  <a:gd name="T2" fmla="*/ 642 w 1301"/>
                  <a:gd name="T3" fmla="*/ 16 h 830"/>
                  <a:gd name="T4" fmla="*/ 740 w 1301"/>
                  <a:gd name="T5" fmla="*/ 2 h 830"/>
                  <a:gd name="T6" fmla="*/ 835 w 1301"/>
                  <a:gd name="T7" fmla="*/ 0 h 830"/>
                  <a:gd name="T8" fmla="*/ 924 w 1301"/>
                  <a:gd name="T9" fmla="*/ 9 h 830"/>
                  <a:gd name="T10" fmla="*/ 1008 w 1301"/>
                  <a:gd name="T11" fmla="*/ 28 h 830"/>
                  <a:gd name="T12" fmla="*/ 1086 w 1301"/>
                  <a:gd name="T13" fmla="*/ 57 h 830"/>
                  <a:gd name="T14" fmla="*/ 1154 w 1301"/>
                  <a:gd name="T15" fmla="*/ 95 h 830"/>
                  <a:gd name="T16" fmla="*/ 1212 w 1301"/>
                  <a:gd name="T17" fmla="*/ 144 h 830"/>
                  <a:gd name="T18" fmla="*/ 1260 w 1301"/>
                  <a:gd name="T19" fmla="*/ 201 h 830"/>
                  <a:gd name="T20" fmla="*/ 1294 w 1301"/>
                  <a:gd name="T21" fmla="*/ 268 h 830"/>
                  <a:gd name="T22" fmla="*/ 1296 w 1301"/>
                  <a:gd name="T23" fmla="*/ 305 h 830"/>
                  <a:gd name="T24" fmla="*/ 1278 w 1301"/>
                  <a:gd name="T25" fmla="*/ 358 h 830"/>
                  <a:gd name="T26" fmla="*/ 1253 w 1301"/>
                  <a:gd name="T27" fmla="*/ 411 h 830"/>
                  <a:gd name="T28" fmla="*/ 1222 w 1301"/>
                  <a:gd name="T29" fmla="*/ 463 h 830"/>
                  <a:gd name="T30" fmla="*/ 1184 w 1301"/>
                  <a:gd name="T31" fmla="*/ 513 h 830"/>
                  <a:gd name="T32" fmla="*/ 1141 w 1301"/>
                  <a:gd name="T33" fmla="*/ 561 h 830"/>
                  <a:gd name="T34" fmla="*/ 1092 w 1301"/>
                  <a:gd name="T35" fmla="*/ 606 h 830"/>
                  <a:gd name="T36" fmla="*/ 1039 w 1301"/>
                  <a:gd name="T37" fmla="*/ 649 h 830"/>
                  <a:gd name="T38" fmla="*/ 979 w 1301"/>
                  <a:gd name="T39" fmla="*/ 689 h 830"/>
                  <a:gd name="T40" fmla="*/ 916 w 1301"/>
                  <a:gd name="T41" fmla="*/ 725 h 830"/>
                  <a:gd name="T42" fmla="*/ 849 w 1301"/>
                  <a:gd name="T43" fmla="*/ 757 h 830"/>
                  <a:gd name="T44" fmla="*/ 759 w 1301"/>
                  <a:gd name="T45" fmla="*/ 789 h 830"/>
                  <a:gd name="T46" fmla="*/ 659 w 1301"/>
                  <a:gd name="T47" fmla="*/ 815 h 830"/>
                  <a:gd name="T48" fmla="*/ 562 w 1301"/>
                  <a:gd name="T49" fmla="*/ 828 h 830"/>
                  <a:gd name="T50" fmla="*/ 468 w 1301"/>
                  <a:gd name="T51" fmla="*/ 830 h 830"/>
                  <a:gd name="T52" fmla="*/ 377 w 1301"/>
                  <a:gd name="T53" fmla="*/ 822 h 830"/>
                  <a:gd name="T54" fmla="*/ 293 w 1301"/>
                  <a:gd name="T55" fmla="*/ 802 h 830"/>
                  <a:gd name="T56" fmla="*/ 216 w 1301"/>
                  <a:gd name="T57" fmla="*/ 773 h 830"/>
                  <a:gd name="T58" fmla="*/ 147 w 1301"/>
                  <a:gd name="T59" fmla="*/ 734 h 830"/>
                  <a:gd name="T60" fmla="*/ 89 w 1301"/>
                  <a:gd name="T61" fmla="*/ 686 h 830"/>
                  <a:gd name="T62" fmla="*/ 42 w 1301"/>
                  <a:gd name="T63" fmla="*/ 628 h 830"/>
                  <a:gd name="T64" fmla="*/ 7 w 1301"/>
                  <a:gd name="T65" fmla="*/ 562 h 830"/>
                  <a:gd name="T66" fmla="*/ 5 w 1301"/>
                  <a:gd name="T67" fmla="*/ 526 h 830"/>
                  <a:gd name="T68" fmla="*/ 24 w 1301"/>
                  <a:gd name="T69" fmla="*/ 472 h 830"/>
                  <a:gd name="T70" fmla="*/ 49 w 1301"/>
                  <a:gd name="T71" fmla="*/ 419 h 830"/>
                  <a:gd name="T72" fmla="*/ 81 w 1301"/>
                  <a:gd name="T73" fmla="*/ 368 h 830"/>
                  <a:gd name="T74" fmla="*/ 118 w 1301"/>
                  <a:gd name="T75" fmla="*/ 318 h 830"/>
                  <a:gd name="T76" fmla="*/ 161 w 1301"/>
                  <a:gd name="T77" fmla="*/ 269 h 830"/>
                  <a:gd name="T78" fmla="*/ 210 w 1301"/>
                  <a:gd name="T79" fmla="*/ 223 h 830"/>
                  <a:gd name="T80" fmla="*/ 264 w 1301"/>
                  <a:gd name="T81" fmla="*/ 180 h 830"/>
                  <a:gd name="T82" fmla="*/ 322 w 1301"/>
                  <a:gd name="T83" fmla="*/ 141 h 830"/>
                  <a:gd name="T84" fmla="*/ 386 w 1301"/>
                  <a:gd name="T85" fmla="*/ 105 h 830"/>
                  <a:gd name="T86" fmla="*/ 454 w 1301"/>
                  <a:gd name="T87" fmla="*/ 73 h 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301" h="830">
                    <a:moveTo>
                      <a:pt x="477" y="64"/>
                    </a:moveTo>
                    <a:lnTo>
                      <a:pt x="511" y="52"/>
                    </a:lnTo>
                    <a:lnTo>
                      <a:pt x="543" y="40"/>
                    </a:lnTo>
                    <a:lnTo>
                      <a:pt x="576" y="31"/>
                    </a:lnTo>
                    <a:lnTo>
                      <a:pt x="610" y="23"/>
                    </a:lnTo>
                    <a:lnTo>
                      <a:pt x="642" y="16"/>
                    </a:lnTo>
                    <a:lnTo>
                      <a:pt x="675" y="10"/>
                    </a:lnTo>
                    <a:lnTo>
                      <a:pt x="708" y="6"/>
                    </a:lnTo>
                    <a:lnTo>
                      <a:pt x="740" y="2"/>
                    </a:lnTo>
                    <a:lnTo>
                      <a:pt x="772" y="1"/>
                    </a:lnTo>
                    <a:lnTo>
                      <a:pt x="803" y="0"/>
                    </a:lnTo>
                    <a:lnTo>
                      <a:pt x="835" y="0"/>
                    </a:lnTo>
                    <a:lnTo>
                      <a:pt x="865" y="2"/>
                    </a:lnTo>
                    <a:lnTo>
                      <a:pt x="895" y="4"/>
                    </a:lnTo>
                    <a:lnTo>
                      <a:pt x="924" y="9"/>
                    </a:lnTo>
                    <a:lnTo>
                      <a:pt x="954" y="14"/>
                    </a:lnTo>
                    <a:lnTo>
                      <a:pt x="982" y="21"/>
                    </a:lnTo>
                    <a:lnTo>
                      <a:pt x="1008" y="28"/>
                    </a:lnTo>
                    <a:lnTo>
                      <a:pt x="1035" y="36"/>
                    </a:lnTo>
                    <a:lnTo>
                      <a:pt x="1061" y="46"/>
                    </a:lnTo>
                    <a:lnTo>
                      <a:pt x="1086" y="57"/>
                    </a:lnTo>
                    <a:lnTo>
                      <a:pt x="1110" y="68"/>
                    </a:lnTo>
                    <a:lnTo>
                      <a:pt x="1133" y="81"/>
                    </a:lnTo>
                    <a:lnTo>
                      <a:pt x="1154" y="95"/>
                    </a:lnTo>
                    <a:lnTo>
                      <a:pt x="1175" y="110"/>
                    </a:lnTo>
                    <a:lnTo>
                      <a:pt x="1195" y="127"/>
                    </a:lnTo>
                    <a:lnTo>
                      <a:pt x="1212" y="144"/>
                    </a:lnTo>
                    <a:lnTo>
                      <a:pt x="1230" y="163"/>
                    </a:lnTo>
                    <a:lnTo>
                      <a:pt x="1246" y="181"/>
                    </a:lnTo>
                    <a:lnTo>
                      <a:pt x="1260" y="201"/>
                    </a:lnTo>
                    <a:lnTo>
                      <a:pt x="1273" y="222"/>
                    </a:lnTo>
                    <a:lnTo>
                      <a:pt x="1285" y="244"/>
                    </a:lnTo>
                    <a:lnTo>
                      <a:pt x="1294" y="268"/>
                    </a:lnTo>
                    <a:lnTo>
                      <a:pt x="1297" y="277"/>
                    </a:lnTo>
                    <a:lnTo>
                      <a:pt x="1301" y="286"/>
                    </a:lnTo>
                    <a:lnTo>
                      <a:pt x="1296" y="305"/>
                    </a:lnTo>
                    <a:lnTo>
                      <a:pt x="1292" y="322"/>
                    </a:lnTo>
                    <a:lnTo>
                      <a:pt x="1285" y="340"/>
                    </a:lnTo>
                    <a:lnTo>
                      <a:pt x="1278" y="358"/>
                    </a:lnTo>
                    <a:lnTo>
                      <a:pt x="1271" y="376"/>
                    </a:lnTo>
                    <a:lnTo>
                      <a:pt x="1262" y="393"/>
                    </a:lnTo>
                    <a:lnTo>
                      <a:pt x="1253" y="411"/>
                    </a:lnTo>
                    <a:lnTo>
                      <a:pt x="1244" y="428"/>
                    </a:lnTo>
                    <a:lnTo>
                      <a:pt x="1233" y="446"/>
                    </a:lnTo>
                    <a:lnTo>
                      <a:pt x="1222" y="463"/>
                    </a:lnTo>
                    <a:lnTo>
                      <a:pt x="1210" y="479"/>
                    </a:lnTo>
                    <a:lnTo>
                      <a:pt x="1197" y="497"/>
                    </a:lnTo>
                    <a:lnTo>
                      <a:pt x="1184" y="513"/>
                    </a:lnTo>
                    <a:lnTo>
                      <a:pt x="1170" y="530"/>
                    </a:lnTo>
                    <a:lnTo>
                      <a:pt x="1156" y="546"/>
                    </a:lnTo>
                    <a:lnTo>
                      <a:pt x="1141" y="561"/>
                    </a:lnTo>
                    <a:lnTo>
                      <a:pt x="1125" y="576"/>
                    </a:lnTo>
                    <a:lnTo>
                      <a:pt x="1109" y="592"/>
                    </a:lnTo>
                    <a:lnTo>
                      <a:pt x="1092" y="606"/>
                    </a:lnTo>
                    <a:lnTo>
                      <a:pt x="1075" y="622"/>
                    </a:lnTo>
                    <a:lnTo>
                      <a:pt x="1057" y="635"/>
                    </a:lnTo>
                    <a:lnTo>
                      <a:pt x="1039" y="649"/>
                    </a:lnTo>
                    <a:lnTo>
                      <a:pt x="1019" y="663"/>
                    </a:lnTo>
                    <a:lnTo>
                      <a:pt x="1000" y="676"/>
                    </a:lnTo>
                    <a:lnTo>
                      <a:pt x="979" y="689"/>
                    </a:lnTo>
                    <a:lnTo>
                      <a:pt x="959" y="702"/>
                    </a:lnTo>
                    <a:lnTo>
                      <a:pt x="937" y="713"/>
                    </a:lnTo>
                    <a:lnTo>
                      <a:pt x="916" y="725"/>
                    </a:lnTo>
                    <a:lnTo>
                      <a:pt x="894" y="736"/>
                    </a:lnTo>
                    <a:lnTo>
                      <a:pt x="871" y="746"/>
                    </a:lnTo>
                    <a:lnTo>
                      <a:pt x="849" y="757"/>
                    </a:lnTo>
                    <a:lnTo>
                      <a:pt x="824" y="766"/>
                    </a:lnTo>
                    <a:lnTo>
                      <a:pt x="792" y="779"/>
                    </a:lnTo>
                    <a:lnTo>
                      <a:pt x="759" y="789"/>
                    </a:lnTo>
                    <a:lnTo>
                      <a:pt x="725" y="798"/>
                    </a:lnTo>
                    <a:lnTo>
                      <a:pt x="693" y="807"/>
                    </a:lnTo>
                    <a:lnTo>
                      <a:pt x="659" y="815"/>
                    </a:lnTo>
                    <a:lnTo>
                      <a:pt x="626" y="819"/>
                    </a:lnTo>
                    <a:lnTo>
                      <a:pt x="593" y="824"/>
                    </a:lnTo>
                    <a:lnTo>
                      <a:pt x="562" y="828"/>
                    </a:lnTo>
                    <a:lnTo>
                      <a:pt x="529" y="830"/>
                    </a:lnTo>
                    <a:lnTo>
                      <a:pt x="498" y="830"/>
                    </a:lnTo>
                    <a:lnTo>
                      <a:pt x="468" y="830"/>
                    </a:lnTo>
                    <a:lnTo>
                      <a:pt x="436" y="829"/>
                    </a:lnTo>
                    <a:lnTo>
                      <a:pt x="407" y="825"/>
                    </a:lnTo>
                    <a:lnTo>
                      <a:pt x="377" y="822"/>
                    </a:lnTo>
                    <a:lnTo>
                      <a:pt x="349" y="816"/>
                    </a:lnTo>
                    <a:lnTo>
                      <a:pt x="321" y="810"/>
                    </a:lnTo>
                    <a:lnTo>
                      <a:pt x="293" y="802"/>
                    </a:lnTo>
                    <a:lnTo>
                      <a:pt x="266" y="794"/>
                    </a:lnTo>
                    <a:lnTo>
                      <a:pt x="240" y="785"/>
                    </a:lnTo>
                    <a:lnTo>
                      <a:pt x="216" y="773"/>
                    </a:lnTo>
                    <a:lnTo>
                      <a:pt x="193" y="761"/>
                    </a:lnTo>
                    <a:lnTo>
                      <a:pt x="169" y="748"/>
                    </a:lnTo>
                    <a:lnTo>
                      <a:pt x="147" y="734"/>
                    </a:lnTo>
                    <a:lnTo>
                      <a:pt x="127" y="719"/>
                    </a:lnTo>
                    <a:lnTo>
                      <a:pt x="107" y="703"/>
                    </a:lnTo>
                    <a:lnTo>
                      <a:pt x="89" y="686"/>
                    </a:lnTo>
                    <a:lnTo>
                      <a:pt x="72" y="668"/>
                    </a:lnTo>
                    <a:lnTo>
                      <a:pt x="56" y="648"/>
                    </a:lnTo>
                    <a:lnTo>
                      <a:pt x="42" y="628"/>
                    </a:lnTo>
                    <a:lnTo>
                      <a:pt x="29" y="608"/>
                    </a:lnTo>
                    <a:lnTo>
                      <a:pt x="18" y="585"/>
                    </a:lnTo>
                    <a:lnTo>
                      <a:pt x="7" y="562"/>
                    </a:lnTo>
                    <a:lnTo>
                      <a:pt x="4" y="553"/>
                    </a:lnTo>
                    <a:lnTo>
                      <a:pt x="0" y="543"/>
                    </a:lnTo>
                    <a:lnTo>
                      <a:pt x="5" y="526"/>
                    </a:lnTo>
                    <a:lnTo>
                      <a:pt x="11" y="507"/>
                    </a:lnTo>
                    <a:lnTo>
                      <a:pt x="17" y="490"/>
                    </a:lnTo>
                    <a:lnTo>
                      <a:pt x="24" y="472"/>
                    </a:lnTo>
                    <a:lnTo>
                      <a:pt x="32" y="454"/>
                    </a:lnTo>
                    <a:lnTo>
                      <a:pt x="40" y="436"/>
                    </a:lnTo>
                    <a:lnTo>
                      <a:pt x="49" y="419"/>
                    </a:lnTo>
                    <a:lnTo>
                      <a:pt x="58" y="401"/>
                    </a:lnTo>
                    <a:lnTo>
                      <a:pt x="69" y="384"/>
                    </a:lnTo>
                    <a:lnTo>
                      <a:pt x="81" y="368"/>
                    </a:lnTo>
                    <a:lnTo>
                      <a:pt x="92" y="350"/>
                    </a:lnTo>
                    <a:lnTo>
                      <a:pt x="104" y="334"/>
                    </a:lnTo>
                    <a:lnTo>
                      <a:pt x="118" y="318"/>
                    </a:lnTo>
                    <a:lnTo>
                      <a:pt x="132" y="301"/>
                    </a:lnTo>
                    <a:lnTo>
                      <a:pt x="146" y="285"/>
                    </a:lnTo>
                    <a:lnTo>
                      <a:pt x="161" y="269"/>
                    </a:lnTo>
                    <a:lnTo>
                      <a:pt x="176" y="254"/>
                    </a:lnTo>
                    <a:lnTo>
                      <a:pt x="193" y="238"/>
                    </a:lnTo>
                    <a:lnTo>
                      <a:pt x="210" y="223"/>
                    </a:lnTo>
                    <a:lnTo>
                      <a:pt x="227" y="208"/>
                    </a:lnTo>
                    <a:lnTo>
                      <a:pt x="245" y="194"/>
                    </a:lnTo>
                    <a:lnTo>
                      <a:pt x="264" y="180"/>
                    </a:lnTo>
                    <a:lnTo>
                      <a:pt x="282" y="167"/>
                    </a:lnTo>
                    <a:lnTo>
                      <a:pt x="302" y="153"/>
                    </a:lnTo>
                    <a:lnTo>
                      <a:pt x="322" y="141"/>
                    </a:lnTo>
                    <a:lnTo>
                      <a:pt x="343" y="129"/>
                    </a:lnTo>
                    <a:lnTo>
                      <a:pt x="364" y="116"/>
                    </a:lnTo>
                    <a:lnTo>
                      <a:pt x="386" y="105"/>
                    </a:lnTo>
                    <a:lnTo>
                      <a:pt x="408" y="94"/>
                    </a:lnTo>
                    <a:lnTo>
                      <a:pt x="430" y="84"/>
                    </a:lnTo>
                    <a:lnTo>
                      <a:pt x="454" y="73"/>
                    </a:lnTo>
                    <a:lnTo>
                      <a:pt x="477" y="64"/>
                    </a:lnTo>
                    <a:close/>
                  </a:path>
                </a:pathLst>
              </a:custGeom>
              <a:solidFill>
                <a:srgbClr val="F8CA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4" name="Freeform 93">
                <a:extLst>
                  <a:ext uri="{FF2B5EF4-FFF2-40B4-BE49-F238E27FC236}">
                    <a16:creationId xmlns:a16="http://schemas.microsoft.com/office/drawing/2014/main" xmlns="" id="{9CAA6DC5-7CC7-40FE-ADF4-B80027B800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51525" y="2940050"/>
                <a:ext cx="1149350" cy="517525"/>
              </a:xfrm>
              <a:custGeom>
                <a:avLst/>
                <a:gdLst>
                  <a:gd name="T0" fmla="*/ 548 w 5069"/>
                  <a:gd name="T1" fmla="*/ 2193 h 2279"/>
                  <a:gd name="T2" fmla="*/ 713 w 5069"/>
                  <a:gd name="T3" fmla="*/ 2051 h 2279"/>
                  <a:gd name="T4" fmla="*/ 924 w 5069"/>
                  <a:gd name="T5" fmla="*/ 1889 h 2279"/>
                  <a:gd name="T6" fmla="*/ 1211 w 5069"/>
                  <a:gd name="T7" fmla="*/ 1690 h 2279"/>
                  <a:gd name="T8" fmla="*/ 1577 w 5069"/>
                  <a:gd name="T9" fmla="*/ 1459 h 2279"/>
                  <a:gd name="T10" fmla="*/ 2027 w 5069"/>
                  <a:gd name="T11" fmla="*/ 1202 h 2279"/>
                  <a:gd name="T12" fmla="*/ 2566 w 5069"/>
                  <a:gd name="T13" fmla="*/ 926 h 2279"/>
                  <a:gd name="T14" fmla="*/ 3037 w 5069"/>
                  <a:gd name="T15" fmla="*/ 712 h 2279"/>
                  <a:gd name="T16" fmla="*/ 3423 w 5069"/>
                  <a:gd name="T17" fmla="*/ 567 h 2279"/>
                  <a:gd name="T18" fmla="*/ 3760 w 5069"/>
                  <a:gd name="T19" fmla="*/ 467 h 2279"/>
                  <a:gd name="T20" fmla="*/ 4050 w 5069"/>
                  <a:gd name="T21" fmla="*/ 407 h 2279"/>
                  <a:gd name="T22" fmla="*/ 4297 w 5069"/>
                  <a:gd name="T23" fmla="*/ 376 h 2279"/>
                  <a:gd name="T24" fmla="*/ 4501 w 5069"/>
                  <a:gd name="T25" fmla="*/ 372 h 2279"/>
                  <a:gd name="T26" fmla="*/ 4664 w 5069"/>
                  <a:gd name="T27" fmla="*/ 383 h 2279"/>
                  <a:gd name="T28" fmla="*/ 4788 w 5069"/>
                  <a:gd name="T29" fmla="*/ 405 h 2279"/>
                  <a:gd name="T30" fmla="*/ 4903 w 5069"/>
                  <a:gd name="T31" fmla="*/ 440 h 2279"/>
                  <a:gd name="T32" fmla="*/ 4964 w 5069"/>
                  <a:gd name="T33" fmla="*/ 448 h 2279"/>
                  <a:gd name="T34" fmla="*/ 5014 w 5069"/>
                  <a:gd name="T35" fmla="*/ 387 h 2279"/>
                  <a:gd name="T36" fmla="*/ 5047 w 5069"/>
                  <a:gd name="T37" fmla="*/ 322 h 2279"/>
                  <a:gd name="T38" fmla="*/ 5064 w 5069"/>
                  <a:gd name="T39" fmla="*/ 249 h 2279"/>
                  <a:gd name="T40" fmla="*/ 5064 w 5069"/>
                  <a:gd name="T41" fmla="*/ 122 h 2279"/>
                  <a:gd name="T42" fmla="*/ 5017 w 5069"/>
                  <a:gd name="T43" fmla="*/ 70 h 2279"/>
                  <a:gd name="T44" fmla="*/ 4901 w 5069"/>
                  <a:gd name="T45" fmla="*/ 34 h 2279"/>
                  <a:gd name="T46" fmla="*/ 4717 w 5069"/>
                  <a:gd name="T47" fmla="*/ 6 h 2279"/>
                  <a:gd name="T48" fmla="*/ 4493 w 5069"/>
                  <a:gd name="T49" fmla="*/ 1 h 2279"/>
                  <a:gd name="T50" fmla="*/ 4337 w 5069"/>
                  <a:gd name="T51" fmla="*/ 13 h 2279"/>
                  <a:gd name="T52" fmla="*/ 4161 w 5069"/>
                  <a:gd name="T53" fmla="*/ 36 h 2279"/>
                  <a:gd name="T54" fmla="*/ 3954 w 5069"/>
                  <a:gd name="T55" fmla="*/ 77 h 2279"/>
                  <a:gd name="T56" fmla="*/ 3698 w 5069"/>
                  <a:gd name="T57" fmla="*/ 146 h 2279"/>
                  <a:gd name="T58" fmla="*/ 3410 w 5069"/>
                  <a:gd name="T59" fmla="*/ 241 h 2279"/>
                  <a:gd name="T60" fmla="*/ 3091 w 5069"/>
                  <a:gd name="T61" fmla="*/ 367 h 2279"/>
                  <a:gd name="T62" fmla="*/ 2682 w 5069"/>
                  <a:gd name="T63" fmla="*/ 556 h 2279"/>
                  <a:gd name="T64" fmla="*/ 2142 w 5069"/>
                  <a:gd name="T65" fmla="*/ 832 h 2279"/>
                  <a:gd name="T66" fmla="*/ 1692 w 5069"/>
                  <a:gd name="T67" fmla="*/ 1089 h 2279"/>
                  <a:gd name="T68" fmla="*/ 1326 w 5069"/>
                  <a:gd name="T69" fmla="*/ 1319 h 2279"/>
                  <a:gd name="T70" fmla="*/ 1040 w 5069"/>
                  <a:gd name="T71" fmla="*/ 1518 h 2279"/>
                  <a:gd name="T72" fmla="*/ 829 w 5069"/>
                  <a:gd name="T73" fmla="*/ 1680 h 2279"/>
                  <a:gd name="T74" fmla="*/ 662 w 5069"/>
                  <a:gd name="T75" fmla="*/ 1821 h 2279"/>
                  <a:gd name="T76" fmla="*/ 583 w 5069"/>
                  <a:gd name="T77" fmla="*/ 1890 h 2279"/>
                  <a:gd name="T78" fmla="*/ 484 w 5069"/>
                  <a:gd name="T79" fmla="*/ 1909 h 2279"/>
                  <a:gd name="T80" fmla="*/ 417 w 5069"/>
                  <a:gd name="T81" fmla="*/ 1903 h 2279"/>
                  <a:gd name="T82" fmla="*/ 340 w 5069"/>
                  <a:gd name="T83" fmla="*/ 1874 h 2279"/>
                  <a:gd name="T84" fmla="*/ 264 w 5069"/>
                  <a:gd name="T85" fmla="*/ 1812 h 2279"/>
                  <a:gd name="T86" fmla="*/ 198 w 5069"/>
                  <a:gd name="T87" fmla="*/ 1715 h 2279"/>
                  <a:gd name="T88" fmla="*/ 157 w 5069"/>
                  <a:gd name="T89" fmla="*/ 1622 h 2279"/>
                  <a:gd name="T90" fmla="*/ 132 w 5069"/>
                  <a:gd name="T91" fmla="*/ 1534 h 2279"/>
                  <a:gd name="T92" fmla="*/ 116 w 5069"/>
                  <a:gd name="T93" fmla="*/ 1433 h 2279"/>
                  <a:gd name="T94" fmla="*/ 70 w 5069"/>
                  <a:gd name="T95" fmla="*/ 1479 h 2279"/>
                  <a:gd name="T96" fmla="*/ 23 w 5069"/>
                  <a:gd name="T97" fmla="*/ 1585 h 2279"/>
                  <a:gd name="T98" fmla="*/ 3 w 5069"/>
                  <a:gd name="T99" fmla="*/ 1675 h 2279"/>
                  <a:gd name="T100" fmla="*/ 1 w 5069"/>
                  <a:gd name="T101" fmla="*/ 1800 h 2279"/>
                  <a:gd name="T102" fmla="*/ 16 w 5069"/>
                  <a:gd name="T103" fmla="*/ 1902 h 2279"/>
                  <a:gd name="T104" fmla="*/ 42 w 5069"/>
                  <a:gd name="T105" fmla="*/ 1991 h 2279"/>
                  <a:gd name="T106" fmla="*/ 84 w 5069"/>
                  <a:gd name="T107" fmla="*/ 2086 h 2279"/>
                  <a:gd name="T108" fmla="*/ 140 w 5069"/>
                  <a:gd name="T109" fmla="*/ 2172 h 2279"/>
                  <a:gd name="T110" fmla="*/ 203 w 5069"/>
                  <a:gd name="T111" fmla="*/ 2229 h 2279"/>
                  <a:gd name="T112" fmla="*/ 267 w 5069"/>
                  <a:gd name="T113" fmla="*/ 2263 h 2279"/>
                  <a:gd name="T114" fmla="*/ 329 w 5069"/>
                  <a:gd name="T115" fmla="*/ 2277 h 2279"/>
                  <a:gd name="T116" fmla="*/ 385 w 5069"/>
                  <a:gd name="T117" fmla="*/ 2278 h 2279"/>
                  <a:gd name="T118" fmla="*/ 470 w 5069"/>
                  <a:gd name="T119" fmla="*/ 2260 h 2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069" h="2279">
                    <a:moveTo>
                      <a:pt x="480" y="2256"/>
                    </a:moveTo>
                    <a:lnTo>
                      <a:pt x="487" y="2249"/>
                    </a:lnTo>
                    <a:lnTo>
                      <a:pt x="509" y="2226"/>
                    </a:lnTo>
                    <a:lnTo>
                      <a:pt x="548" y="2193"/>
                    </a:lnTo>
                    <a:lnTo>
                      <a:pt x="601" y="2145"/>
                    </a:lnTo>
                    <a:lnTo>
                      <a:pt x="634" y="2116"/>
                    </a:lnTo>
                    <a:lnTo>
                      <a:pt x="671" y="2086"/>
                    </a:lnTo>
                    <a:lnTo>
                      <a:pt x="713" y="2051"/>
                    </a:lnTo>
                    <a:lnTo>
                      <a:pt x="759" y="2015"/>
                    </a:lnTo>
                    <a:lnTo>
                      <a:pt x="810" y="1975"/>
                    </a:lnTo>
                    <a:lnTo>
                      <a:pt x="865" y="1933"/>
                    </a:lnTo>
                    <a:lnTo>
                      <a:pt x="924" y="1889"/>
                    </a:lnTo>
                    <a:lnTo>
                      <a:pt x="989" y="1842"/>
                    </a:lnTo>
                    <a:lnTo>
                      <a:pt x="1058" y="1793"/>
                    </a:lnTo>
                    <a:lnTo>
                      <a:pt x="1132" y="1743"/>
                    </a:lnTo>
                    <a:lnTo>
                      <a:pt x="1211" y="1690"/>
                    </a:lnTo>
                    <a:lnTo>
                      <a:pt x="1295" y="1635"/>
                    </a:lnTo>
                    <a:lnTo>
                      <a:pt x="1383" y="1578"/>
                    </a:lnTo>
                    <a:lnTo>
                      <a:pt x="1478" y="1520"/>
                    </a:lnTo>
                    <a:lnTo>
                      <a:pt x="1577" y="1459"/>
                    </a:lnTo>
                    <a:lnTo>
                      <a:pt x="1682" y="1396"/>
                    </a:lnTo>
                    <a:lnTo>
                      <a:pt x="1791" y="1333"/>
                    </a:lnTo>
                    <a:lnTo>
                      <a:pt x="1907" y="1268"/>
                    </a:lnTo>
                    <a:lnTo>
                      <a:pt x="2027" y="1202"/>
                    </a:lnTo>
                    <a:lnTo>
                      <a:pt x="2154" y="1134"/>
                    </a:lnTo>
                    <a:lnTo>
                      <a:pt x="2285" y="1067"/>
                    </a:lnTo>
                    <a:lnTo>
                      <a:pt x="2423" y="997"/>
                    </a:lnTo>
                    <a:lnTo>
                      <a:pt x="2566" y="926"/>
                    </a:lnTo>
                    <a:lnTo>
                      <a:pt x="2716" y="855"/>
                    </a:lnTo>
                    <a:lnTo>
                      <a:pt x="2826" y="804"/>
                    </a:lnTo>
                    <a:lnTo>
                      <a:pt x="2933" y="756"/>
                    </a:lnTo>
                    <a:lnTo>
                      <a:pt x="3037" y="712"/>
                    </a:lnTo>
                    <a:lnTo>
                      <a:pt x="3139" y="671"/>
                    </a:lnTo>
                    <a:lnTo>
                      <a:pt x="3237" y="634"/>
                    </a:lnTo>
                    <a:lnTo>
                      <a:pt x="3331" y="599"/>
                    </a:lnTo>
                    <a:lnTo>
                      <a:pt x="3423" y="567"/>
                    </a:lnTo>
                    <a:lnTo>
                      <a:pt x="3512" y="538"/>
                    </a:lnTo>
                    <a:lnTo>
                      <a:pt x="3597" y="511"/>
                    </a:lnTo>
                    <a:lnTo>
                      <a:pt x="3679" y="488"/>
                    </a:lnTo>
                    <a:lnTo>
                      <a:pt x="3760" y="467"/>
                    </a:lnTo>
                    <a:lnTo>
                      <a:pt x="3837" y="448"/>
                    </a:lnTo>
                    <a:lnTo>
                      <a:pt x="3910" y="432"/>
                    </a:lnTo>
                    <a:lnTo>
                      <a:pt x="3982" y="418"/>
                    </a:lnTo>
                    <a:lnTo>
                      <a:pt x="4050" y="407"/>
                    </a:lnTo>
                    <a:lnTo>
                      <a:pt x="4116" y="396"/>
                    </a:lnTo>
                    <a:lnTo>
                      <a:pt x="4179" y="388"/>
                    </a:lnTo>
                    <a:lnTo>
                      <a:pt x="4239" y="381"/>
                    </a:lnTo>
                    <a:lnTo>
                      <a:pt x="4297" y="376"/>
                    </a:lnTo>
                    <a:lnTo>
                      <a:pt x="4352" y="373"/>
                    </a:lnTo>
                    <a:lnTo>
                      <a:pt x="4404" y="372"/>
                    </a:lnTo>
                    <a:lnTo>
                      <a:pt x="4453" y="370"/>
                    </a:lnTo>
                    <a:lnTo>
                      <a:pt x="4501" y="372"/>
                    </a:lnTo>
                    <a:lnTo>
                      <a:pt x="4545" y="373"/>
                    </a:lnTo>
                    <a:lnTo>
                      <a:pt x="4587" y="375"/>
                    </a:lnTo>
                    <a:lnTo>
                      <a:pt x="4627" y="379"/>
                    </a:lnTo>
                    <a:lnTo>
                      <a:pt x="4664" y="383"/>
                    </a:lnTo>
                    <a:lnTo>
                      <a:pt x="4698" y="388"/>
                    </a:lnTo>
                    <a:lnTo>
                      <a:pt x="4731" y="394"/>
                    </a:lnTo>
                    <a:lnTo>
                      <a:pt x="4761" y="398"/>
                    </a:lnTo>
                    <a:lnTo>
                      <a:pt x="4788" y="405"/>
                    </a:lnTo>
                    <a:lnTo>
                      <a:pt x="4813" y="411"/>
                    </a:lnTo>
                    <a:lnTo>
                      <a:pt x="4850" y="422"/>
                    </a:lnTo>
                    <a:lnTo>
                      <a:pt x="4879" y="431"/>
                    </a:lnTo>
                    <a:lnTo>
                      <a:pt x="4903" y="440"/>
                    </a:lnTo>
                    <a:lnTo>
                      <a:pt x="4923" y="448"/>
                    </a:lnTo>
                    <a:lnTo>
                      <a:pt x="4942" y="458"/>
                    </a:lnTo>
                    <a:lnTo>
                      <a:pt x="4947" y="461"/>
                    </a:lnTo>
                    <a:lnTo>
                      <a:pt x="4964" y="448"/>
                    </a:lnTo>
                    <a:lnTo>
                      <a:pt x="4978" y="433"/>
                    </a:lnTo>
                    <a:lnTo>
                      <a:pt x="4991" y="419"/>
                    </a:lnTo>
                    <a:lnTo>
                      <a:pt x="5003" y="403"/>
                    </a:lnTo>
                    <a:lnTo>
                      <a:pt x="5014" y="387"/>
                    </a:lnTo>
                    <a:lnTo>
                      <a:pt x="5024" y="370"/>
                    </a:lnTo>
                    <a:lnTo>
                      <a:pt x="5034" y="353"/>
                    </a:lnTo>
                    <a:lnTo>
                      <a:pt x="5042" y="335"/>
                    </a:lnTo>
                    <a:lnTo>
                      <a:pt x="5047" y="322"/>
                    </a:lnTo>
                    <a:lnTo>
                      <a:pt x="5051" y="308"/>
                    </a:lnTo>
                    <a:lnTo>
                      <a:pt x="5056" y="294"/>
                    </a:lnTo>
                    <a:lnTo>
                      <a:pt x="5059" y="278"/>
                    </a:lnTo>
                    <a:lnTo>
                      <a:pt x="5064" y="249"/>
                    </a:lnTo>
                    <a:lnTo>
                      <a:pt x="5068" y="218"/>
                    </a:lnTo>
                    <a:lnTo>
                      <a:pt x="5069" y="186"/>
                    </a:lnTo>
                    <a:lnTo>
                      <a:pt x="5068" y="155"/>
                    </a:lnTo>
                    <a:lnTo>
                      <a:pt x="5064" y="122"/>
                    </a:lnTo>
                    <a:lnTo>
                      <a:pt x="5059" y="89"/>
                    </a:lnTo>
                    <a:lnTo>
                      <a:pt x="5050" y="84"/>
                    </a:lnTo>
                    <a:lnTo>
                      <a:pt x="5036" y="78"/>
                    </a:lnTo>
                    <a:lnTo>
                      <a:pt x="5017" y="70"/>
                    </a:lnTo>
                    <a:lnTo>
                      <a:pt x="4992" y="61"/>
                    </a:lnTo>
                    <a:lnTo>
                      <a:pt x="4966" y="51"/>
                    </a:lnTo>
                    <a:lnTo>
                      <a:pt x="4936" y="43"/>
                    </a:lnTo>
                    <a:lnTo>
                      <a:pt x="4901" y="34"/>
                    </a:lnTo>
                    <a:lnTo>
                      <a:pt x="4861" y="26"/>
                    </a:lnTo>
                    <a:lnTo>
                      <a:pt x="4818" y="18"/>
                    </a:lnTo>
                    <a:lnTo>
                      <a:pt x="4769" y="12"/>
                    </a:lnTo>
                    <a:lnTo>
                      <a:pt x="4717" y="6"/>
                    </a:lnTo>
                    <a:lnTo>
                      <a:pt x="4658" y="2"/>
                    </a:lnTo>
                    <a:lnTo>
                      <a:pt x="4595" y="0"/>
                    </a:lnTo>
                    <a:lnTo>
                      <a:pt x="4528" y="0"/>
                    </a:lnTo>
                    <a:lnTo>
                      <a:pt x="4493" y="1"/>
                    </a:lnTo>
                    <a:lnTo>
                      <a:pt x="4456" y="4"/>
                    </a:lnTo>
                    <a:lnTo>
                      <a:pt x="4417" y="6"/>
                    </a:lnTo>
                    <a:lnTo>
                      <a:pt x="4378" y="8"/>
                    </a:lnTo>
                    <a:lnTo>
                      <a:pt x="4337" y="13"/>
                    </a:lnTo>
                    <a:lnTo>
                      <a:pt x="4295" y="18"/>
                    </a:lnTo>
                    <a:lnTo>
                      <a:pt x="4252" y="23"/>
                    </a:lnTo>
                    <a:lnTo>
                      <a:pt x="4206" y="29"/>
                    </a:lnTo>
                    <a:lnTo>
                      <a:pt x="4161" y="36"/>
                    </a:lnTo>
                    <a:lnTo>
                      <a:pt x="4113" y="44"/>
                    </a:lnTo>
                    <a:lnTo>
                      <a:pt x="4064" y="54"/>
                    </a:lnTo>
                    <a:lnTo>
                      <a:pt x="4014" y="64"/>
                    </a:lnTo>
                    <a:lnTo>
                      <a:pt x="3954" y="77"/>
                    </a:lnTo>
                    <a:lnTo>
                      <a:pt x="3893" y="92"/>
                    </a:lnTo>
                    <a:lnTo>
                      <a:pt x="3830" y="108"/>
                    </a:lnTo>
                    <a:lnTo>
                      <a:pt x="3764" y="126"/>
                    </a:lnTo>
                    <a:lnTo>
                      <a:pt x="3698" y="146"/>
                    </a:lnTo>
                    <a:lnTo>
                      <a:pt x="3628" y="167"/>
                    </a:lnTo>
                    <a:lnTo>
                      <a:pt x="3558" y="190"/>
                    </a:lnTo>
                    <a:lnTo>
                      <a:pt x="3485" y="214"/>
                    </a:lnTo>
                    <a:lnTo>
                      <a:pt x="3410" y="241"/>
                    </a:lnTo>
                    <a:lnTo>
                      <a:pt x="3333" y="269"/>
                    </a:lnTo>
                    <a:lnTo>
                      <a:pt x="3254" y="299"/>
                    </a:lnTo>
                    <a:lnTo>
                      <a:pt x="3174" y="332"/>
                    </a:lnTo>
                    <a:lnTo>
                      <a:pt x="3091" y="367"/>
                    </a:lnTo>
                    <a:lnTo>
                      <a:pt x="3006" y="404"/>
                    </a:lnTo>
                    <a:lnTo>
                      <a:pt x="2919" y="443"/>
                    </a:lnTo>
                    <a:lnTo>
                      <a:pt x="2831" y="485"/>
                    </a:lnTo>
                    <a:lnTo>
                      <a:pt x="2682" y="556"/>
                    </a:lnTo>
                    <a:lnTo>
                      <a:pt x="2538" y="627"/>
                    </a:lnTo>
                    <a:lnTo>
                      <a:pt x="2400" y="695"/>
                    </a:lnTo>
                    <a:lnTo>
                      <a:pt x="2268" y="764"/>
                    </a:lnTo>
                    <a:lnTo>
                      <a:pt x="2142" y="832"/>
                    </a:lnTo>
                    <a:lnTo>
                      <a:pt x="2021" y="898"/>
                    </a:lnTo>
                    <a:lnTo>
                      <a:pt x="1906" y="963"/>
                    </a:lnTo>
                    <a:lnTo>
                      <a:pt x="1796" y="1026"/>
                    </a:lnTo>
                    <a:lnTo>
                      <a:pt x="1692" y="1089"/>
                    </a:lnTo>
                    <a:lnTo>
                      <a:pt x="1593" y="1148"/>
                    </a:lnTo>
                    <a:lnTo>
                      <a:pt x="1499" y="1208"/>
                    </a:lnTo>
                    <a:lnTo>
                      <a:pt x="1410" y="1265"/>
                    </a:lnTo>
                    <a:lnTo>
                      <a:pt x="1326" y="1319"/>
                    </a:lnTo>
                    <a:lnTo>
                      <a:pt x="1247" y="1372"/>
                    </a:lnTo>
                    <a:lnTo>
                      <a:pt x="1174" y="1423"/>
                    </a:lnTo>
                    <a:lnTo>
                      <a:pt x="1104" y="1472"/>
                    </a:lnTo>
                    <a:lnTo>
                      <a:pt x="1040" y="1518"/>
                    </a:lnTo>
                    <a:lnTo>
                      <a:pt x="980" y="1563"/>
                    </a:lnTo>
                    <a:lnTo>
                      <a:pt x="925" y="1605"/>
                    </a:lnTo>
                    <a:lnTo>
                      <a:pt x="874" y="1644"/>
                    </a:lnTo>
                    <a:lnTo>
                      <a:pt x="829" y="1680"/>
                    </a:lnTo>
                    <a:lnTo>
                      <a:pt x="787" y="1715"/>
                    </a:lnTo>
                    <a:lnTo>
                      <a:pt x="749" y="1746"/>
                    </a:lnTo>
                    <a:lnTo>
                      <a:pt x="716" y="1775"/>
                    </a:lnTo>
                    <a:lnTo>
                      <a:pt x="662" y="1821"/>
                    </a:lnTo>
                    <a:lnTo>
                      <a:pt x="625" y="1856"/>
                    </a:lnTo>
                    <a:lnTo>
                      <a:pt x="602" y="1878"/>
                    </a:lnTo>
                    <a:lnTo>
                      <a:pt x="595" y="1885"/>
                    </a:lnTo>
                    <a:lnTo>
                      <a:pt x="583" y="1890"/>
                    </a:lnTo>
                    <a:lnTo>
                      <a:pt x="549" y="1900"/>
                    </a:lnTo>
                    <a:lnTo>
                      <a:pt x="526" y="1905"/>
                    </a:lnTo>
                    <a:lnTo>
                      <a:pt x="499" y="1907"/>
                    </a:lnTo>
                    <a:lnTo>
                      <a:pt x="484" y="1909"/>
                    </a:lnTo>
                    <a:lnTo>
                      <a:pt x="468" y="1909"/>
                    </a:lnTo>
                    <a:lnTo>
                      <a:pt x="452" y="1907"/>
                    </a:lnTo>
                    <a:lnTo>
                      <a:pt x="436" y="1905"/>
                    </a:lnTo>
                    <a:lnTo>
                      <a:pt x="417" y="1903"/>
                    </a:lnTo>
                    <a:lnTo>
                      <a:pt x="399" y="1898"/>
                    </a:lnTo>
                    <a:lnTo>
                      <a:pt x="380" y="1891"/>
                    </a:lnTo>
                    <a:lnTo>
                      <a:pt x="360" y="1883"/>
                    </a:lnTo>
                    <a:lnTo>
                      <a:pt x="340" y="1874"/>
                    </a:lnTo>
                    <a:lnTo>
                      <a:pt x="322" y="1862"/>
                    </a:lnTo>
                    <a:lnTo>
                      <a:pt x="302" y="1847"/>
                    </a:lnTo>
                    <a:lnTo>
                      <a:pt x="283" y="1831"/>
                    </a:lnTo>
                    <a:lnTo>
                      <a:pt x="264" y="1812"/>
                    </a:lnTo>
                    <a:lnTo>
                      <a:pt x="246" y="1790"/>
                    </a:lnTo>
                    <a:lnTo>
                      <a:pt x="228" y="1765"/>
                    </a:lnTo>
                    <a:lnTo>
                      <a:pt x="212" y="1739"/>
                    </a:lnTo>
                    <a:lnTo>
                      <a:pt x="198" y="1715"/>
                    </a:lnTo>
                    <a:lnTo>
                      <a:pt x="186" y="1692"/>
                    </a:lnTo>
                    <a:lnTo>
                      <a:pt x="176" y="1669"/>
                    </a:lnTo>
                    <a:lnTo>
                      <a:pt x="167" y="1645"/>
                    </a:lnTo>
                    <a:lnTo>
                      <a:pt x="157" y="1622"/>
                    </a:lnTo>
                    <a:lnTo>
                      <a:pt x="150" y="1600"/>
                    </a:lnTo>
                    <a:lnTo>
                      <a:pt x="143" y="1578"/>
                    </a:lnTo>
                    <a:lnTo>
                      <a:pt x="137" y="1556"/>
                    </a:lnTo>
                    <a:lnTo>
                      <a:pt x="132" y="1534"/>
                    </a:lnTo>
                    <a:lnTo>
                      <a:pt x="128" y="1513"/>
                    </a:lnTo>
                    <a:lnTo>
                      <a:pt x="125" y="1493"/>
                    </a:lnTo>
                    <a:lnTo>
                      <a:pt x="121" y="1472"/>
                    </a:lnTo>
                    <a:lnTo>
                      <a:pt x="116" y="1433"/>
                    </a:lnTo>
                    <a:lnTo>
                      <a:pt x="115" y="1399"/>
                    </a:lnTo>
                    <a:lnTo>
                      <a:pt x="99" y="1425"/>
                    </a:lnTo>
                    <a:lnTo>
                      <a:pt x="84" y="1452"/>
                    </a:lnTo>
                    <a:lnTo>
                      <a:pt x="70" y="1479"/>
                    </a:lnTo>
                    <a:lnTo>
                      <a:pt x="57" y="1506"/>
                    </a:lnTo>
                    <a:lnTo>
                      <a:pt x="44" y="1531"/>
                    </a:lnTo>
                    <a:lnTo>
                      <a:pt x="34" y="1558"/>
                    </a:lnTo>
                    <a:lnTo>
                      <a:pt x="23" y="1585"/>
                    </a:lnTo>
                    <a:lnTo>
                      <a:pt x="14" y="1610"/>
                    </a:lnTo>
                    <a:lnTo>
                      <a:pt x="10" y="1622"/>
                    </a:lnTo>
                    <a:lnTo>
                      <a:pt x="6" y="1652"/>
                    </a:lnTo>
                    <a:lnTo>
                      <a:pt x="3" y="1675"/>
                    </a:lnTo>
                    <a:lnTo>
                      <a:pt x="1" y="1701"/>
                    </a:lnTo>
                    <a:lnTo>
                      <a:pt x="0" y="1730"/>
                    </a:lnTo>
                    <a:lnTo>
                      <a:pt x="0" y="1764"/>
                    </a:lnTo>
                    <a:lnTo>
                      <a:pt x="1" y="1800"/>
                    </a:lnTo>
                    <a:lnTo>
                      <a:pt x="6" y="1839"/>
                    </a:lnTo>
                    <a:lnTo>
                      <a:pt x="8" y="1860"/>
                    </a:lnTo>
                    <a:lnTo>
                      <a:pt x="12" y="1881"/>
                    </a:lnTo>
                    <a:lnTo>
                      <a:pt x="16" y="1902"/>
                    </a:lnTo>
                    <a:lnTo>
                      <a:pt x="22" y="1924"/>
                    </a:lnTo>
                    <a:lnTo>
                      <a:pt x="28" y="1946"/>
                    </a:lnTo>
                    <a:lnTo>
                      <a:pt x="34" y="1968"/>
                    </a:lnTo>
                    <a:lnTo>
                      <a:pt x="42" y="1991"/>
                    </a:lnTo>
                    <a:lnTo>
                      <a:pt x="51" y="2015"/>
                    </a:lnTo>
                    <a:lnTo>
                      <a:pt x="61" y="2038"/>
                    </a:lnTo>
                    <a:lnTo>
                      <a:pt x="71" y="2061"/>
                    </a:lnTo>
                    <a:lnTo>
                      <a:pt x="84" y="2086"/>
                    </a:lnTo>
                    <a:lnTo>
                      <a:pt x="97" y="2109"/>
                    </a:lnTo>
                    <a:lnTo>
                      <a:pt x="111" y="2132"/>
                    </a:lnTo>
                    <a:lnTo>
                      <a:pt x="125" y="2153"/>
                    </a:lnTo>
                    <a:lnTo>
                      <a:pt x="140" y="2172"/>
                    </a:lnTo>
                    <a:lnTo>
                      <a:pt x="155" y="2188"/>
                    </a:lnTo>
                    <a:lnTo>
                      <a:pt x="171" y="2204"/>
                    </a:lnTo>
                    <a:lnTo>
                      <a:pt x="186" y="2217"/>
                    </a:lnTo>
                    <a:lnTo>
                      <a:pt x="203" y="2229"/>
                    </a:lnTo>
                    <a:lnTo>
                      <a:pt x="219" y="2239"/>
                    </a:lnTo>
                    <a:lnTo>
                      <a:pt x="234" y="2249"/>
                    </a:lnTo>
                    <a:lnTo>
                      <a:pt x="250" y="2256"/>
                    </a:lnTo>
                    <a:lnTo>
                      <a:pt x="267" y="2263"/>
                    </a:lnTo>
                    <a:lnTo>
                      <a:pt x="282" y="2267"/>
                    </a:lnTo>
                    <a:lnTo>
                      <a:pt x="298" y="2272"/>
                    </a:lnTo>
                    <a:lnTo>
                      <a:pt x="313" y="2274"/>
                    </a:lnTo>
                    <a:lnTo>
                      <a:pt x="329" y="2277"/>
                    </a:lnTo>
                    <a:lnTo>
                      <a:pt x="344" y="2278"/>
                    </a:lnTo>
                    <a:lnTo>
                      <a:pt x="358" y="2279"/>
                    </a:lnTo>
                    <a:lnTo>
                      <a:pt x="372" y="2279"/>
                    </a:lnTo>
                    <a:lnTo>
                      <a:pt x="385" y="2278"/>
                    </a:lnTo>
                    <a:lnTo>
                      <a:pt x="397" y="2277"/>
                    </a:lnTo>
                    <a:lnTo>
                      <a:pt x="421" y="2273"/>
                    </a:lnTo>
                    <a:lnTo>
                      <a:pt x="440" y="2268"/>
                    </a:lnTo>
                    <a:lnTo>
                      <a:pt x="470" y="2260"/>
                    </a:lnTo>
                    <a:lnTo>
                      <a:pt x="480" y="2256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5" name="Freeform 94">
                <a:extLst>
                  <a:ext uri="{FF2B5EF4-FFF2-40B4-BE49-F238E27FC236}">
                    <a16:creationId xmlns:a16="http://schemas.microsoft.com/office/drawing/2014/main" xmlns="" id="{6BBFEBE8-EEFA-4FC5-9002-7C3FC9A525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0863" y="4035425"/>
                <a:ext cx="238125" cy="382588"/>
              </a:xfrm>
              <a:custGeom>
                <a:avLst/>
                <a:gdLst>
                  <a:gd name="T0" fmla="*/ 641 w 1048"/>
                  <a:gd name="T1" fmla="*/ 64 h 1684"/>
                  <a:gd name="T2" fmla="*/ 732 w 1048"/>
                  <a:gd name="T3" fmla="*/ 129 h 1684"/>
                  <a:gd name="T4" fmla="*/ 819 w 1048"/>
                  <a:gd name="T5" fmla="*/ 221 h 1684"/>
                  <a:gd name="T6" fmla="*/ 899 w 1048"/>
                  <a:gd name="T7" fmla="*/ 335 h 1684"/>
                  <a:gd name="T8" fmla="*/ 967 w 1048"/>
                  <a:gd name="T9" fmla="*/ 468 h 1684"/>
                  <a:gd name="T10" fmla="*/ 1017 w 1048"/>
                  <a:gd name="T11" fmla="*/ 614 h 1684"/>
                  <a:gd name="T12" fmla="*/ 1044 w 1048"/>
                  <a:gd name="T13" fmla="*/ 771 h 1684"/>
                  <a:gd name="T14" fmla="*/ 1044 w 1048"/>
                  <a:gd name="T15" fmla="*/ 934 h 1684"/>
                  <a:gd name="T16" fmla="*/ 1010 w 1048"/>
                  <a:gd name="T17" fmla="*/ 1099 h 1684"/>
                  <a:gd name="T18" fmla="*/ 939 w 1048"/>
                  <a:gd name="T19" fmla="*/ 1263 h 1684"/>
                  <a:gd name="T20" fmla="*/ 825 w 1048"/>
                  <a:gd name="T21" fmla="*/ 1422 h 1684"/>
                  <a:gd name="T22" fmla="*/ 758 w 1048"/>
                  <a:gd name="T23" fmla="*/ 1481 h 1684"/>
                  <a:gd name="T24" fmla="*/ 680 w 1048"/>
                  <a:gd name="T25" fmla="*/ 1532 h 1684"/>
                  <a:gd name="T26" fmla="*/ 592 w 1048"/>
                  <a:gd name="T27" fmla="*/ 1576 h 1684"/>
                  <a:gd name="T28" fmla="*/ 499 w 1048"/>
                  <a:gd name="T29" fmla="*/ 1610 h 1684"/>
                  <a:gd name="T30" fmla="*/ 405 w 1048"/>
                  <a:gd name="T31" fmla="*/ 1638 h 1684"/>
                  <a:gd name="T32" fmla="*/ 258 w 1048"/>
                  <a:gd name="T33" fmla="*/ 1669 h 1684"/>
                  <a:gd name="T34" fmla="*/ 123 w 1048"/>
                  <a:gd name="T35" fmla="*/ 1684 h 1684"/>
                  <a:gd name="T36" fmla="*/ 73 w 1048"/>
                  <a:gd name="T37" fmla="*/ 1681 h 1684"/>
                  <a:gd name="T38" fmla="*/ 60 w 1048"/>
                  <a:gd name="T39" fmla="*/ 1671 h 1684"/>
                  <a:gd name="T40" fmla="*/ 53 w 1048"/>
                  <a:gd name="T41" fmla="*/ 1650 h 1684"/>
                  <a:gd name="T42" fmla="*/ 46 w 1048"/>
                  <a:gd name="T43" fmla="*/ 1588 h 1684"/>
                  <a:gd name="T44" fmla="*/ 108 w 1048"/>
                  <a:gd name="T45" fmla="*/ 1556 h 1684"/>
                  <a:gd name="T46" fmla="*/ 211 w 1048"/>
                  <a:gd name="T47" fmla="*/ 1509 h 1684"/>
                  <a:gd name="T48" fmla="*/ 290 w 1048"/>
                  <a:gd name="T49" fmla="*/ 1460 h 1684"/>
                  <a:gd name="T50" fmla="*/ 351 w 1048"/>
                  <a:gd name="T51" fmla="*/ 1414 h 1684"/>
                  <a:gd name="T52" fmla="*/ 406 w 1048"/>
                  <a:gd name="T53" fmla="*/ 1357 h 1684"/>
                  <a:gd name="T54" fmla="*/ 455 w 1048"/>
                  <a:gd name="T55" fmla="*/ 1290 h 1684"/>
                  <a:gd name="T56" fmla="*/ 494 w 1048"/>
                  <a:gd name="T57" fmla="*/ 1212 h 1684"/>
                  <a:gd name="T58" fmla="*/ 518 w 1048"/>
                  <a:gd name="T59" fmla="*/ 1123 h 1684"/>
                  <a:gd name="T60" fmla="*/ 530 w 1048"/>
                  <a:gd name="T61" fmla="*/ 1032 h 1684"/>
                  <a:gd name="T62" fmla="*/ 532 w 1048"/>
                  <a:gd name="T63" fmla="*/ 942 h 1684"/>
                  <a:gd name="T64" fmla="*/ 527 w 1048"/>
                  <a:gd name="T65" fmla="*/ 855 h 1684"/>
                  <a:gd name="T66" fmla="*/ 514 w 1048"/>
                  <a:gd name="T67" fmla="*/ 772 h 1684"/>
                  <a:gd name="T68" fmla="*/ 495 w 1048"/>
                  <a:gd name="T69" fmla="*/ 693 h 1684"/>
                  <a:gd name="T70" fmla="*/ 446 w 1048"/>
                  <a:gd name="T71" fmla="*/ 553 h 1684"/>
                  <a:gd name="T72" fmla="*/ 392 w 1048"/>
                  <a:gd name="T73" fmla="*/ 445 h 1684"/>
                  <a:gd name="T74" fmla="*/ 349 w 1048"/>
                  <a:gd name="T75" fmla="*/ 384 h 1684"/>
                  <a:gd name="T76" fmla="*/ 318 w 1048"/>
                  <a:gd name="T77" fmla="*/ 363 h 1684"/>
                  <a:gd name="T78" fmla="*/ 278 w 1048"/>
                  <a:gd name="T79" fmla="*/ 353 h 1684"/>
                  <a:gd name="T80" fmla="*/ 204 w 1048"/>
                  <a:gd name="T81" fmla="*/ 349 h 1684"/>
                  <a:gd name="T82" fmla="*/ 113 w 1048"/>
                  <a:gd name="T83" fmla="*/ 354 h 1684"/>
                  <a:gd name="T84" fmla="*/ 60 w 1048"/>
                  <a:gd name="T85" fmla="*/ 349 h 1684"/>
                  <a:gd name="T86" fmla="*/ 29 w 1048"/>
                  <a:gd name="T87" fmla="*/ 338 h 1684"/>
                  <a:gd name="T88" fmla="*/ 8 w 1048"/>
                  <a:gd name="T89" fmla="*/ 317 h 1684"/>
                  <a:gd name="T90" fmla="*/ 0 w 1048"/>
                  <a:gd name="T91" fmla="*/ 281 h 1684"/>
                  <a:gd name="T92" fmla="*/ 6 w 1048"/>
                  <a:gd name="T93" fmla="*/ 234 h 1684"/>
                  <a:gd name="T94" fmla="*/ 23 w 1048"/>
                  <a:gd name="T95" fmla="*/ 186 h 1684"/>
                  <a:gd name="T96" fmla="*/ 52 w 1048"/>
                  <a:gd name="T97" fmla="*/ 141 h 1684"/>
                  <a:gd name="T98" fmla="*/ 92 w 1048"/>
                  <a:gd name="T99" fmla="*/ 100 h 1684"/>
                  <a:gd name="T100" fmla="*/ 142 w 1048"/>
                  <a:gd name="T101" fmla="*/ 65 h 1684"/>
                  <a:gd name="T102" fmla="*/ 199 w 1048"/>
                  <a:gd name="T103" fmla="*/ 36 h 1684"/>
                  <a:gd name="T104" fmla="*/ 264 w 1048"/>
                  <a:gd name="T105" fmla="*/ 14 h 1684"/>
                  <a:gd name="T106" fmla="*/ 337 w 1048"/>
                  <a:gd name="T107" fmla="*/ 2 h 1684"/>
                  <a:gd name="T108" fmla="*/ 413 w 1048"/>
                  <a:gd name="T109" fmla="*/ 1 h 1684"/>
                  <a:gd name="T110" fmla="*/ 496 w 1048"/>
                  <a:gd name="T111" fmla="*/ 12 h 1684"/>
                  <a:gd name="T112" fmla="*/ 581 w 1048"/>
                  <a:gd name="T113" fmla="*/ 36 h 16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48" h="1684">
                    <a:moveTo>
                      <a:pt x="581" y="36"/>
                    </a:moveTo>
                    <a:lnTo>
                      <a:pt x="612" y="48"/>
                    </a:lnTo>
                    <a:lnTo>
                      <a:pt x="641" y="64"/>
                    </a:lnTo>
                    <a:lnTo>
                      <a:pt x="671" y="83"/>
                    </a:lnTo>
                    <a:lnTo>
                      <a:pt x="701" y="105"/>
                    </a:lnTo>
                    <a:lnTo>
                      <a:pt x="732" y="129"/>
                    </a:lnTo>
                    <a:lnTo>
                      <a:pt x="762" y="157"/>
                    </a:lnTo>
                    <a:lnTo>
                      <a:pt x="791" y="189"/>
                    </a:lnTo>
                    <a:lnTo>
                      <a:pt x="819" y="221"/>
                    </a:lnTo>
                    <a:lnTo>
                      <a:pt x="847" y="257"/>
                    </a:lnTo>
                    <a:lnTo>
                      <a:pt x="874" y="296"/>
                    </a:lnTo>
                    <a:lnTo>
                      <a:pt x="899" y="335"/>
                    </a:lnTo>
                    <a:lnTo>
                      <a:pt x="924" y="379"/>
                    </a:lnTo>
                    <a:lnTo>
                      <a:pt x="946" y="422"/>
                    </a:lnTo>
                    <a:lnTo>
                      <a:pt x="967" y="468"/>
                    </a:lnTo>
                    <a:lnTo>
                      <a:pt x="987" y="515"/>
                    </a:lnTo>
                    <a:lnTo>
                      <a:pt x="1003" y="564"/>
                    </a:lnTo>
                    <a:lnTo>
                      <a:pt x="1017" y="614"/>
                    </a:lnTo>
                    <a:lnTo>
                      <a:pt x="1029" y="665"/>
                    </a:lnTo>
                    <a:lnTo>
                      <a:pt x="1038" y="717"/>
                    </a:lnTo>
                    <a:lnTo>
                      <a:pt x="1044" y="771"/>
                    </a:lnTo>
                    <a:lnTo>
                      <a:pt x="1048" y="825"/>
                    </a:lnTo>
                    <a:lnTo>
                      <a:pt x="1048" y="879"/>
                    </a:lnTo>
                    <a:lnTo>
                      <a:pt x="1044" y="934"/>
                    </a:lnTo>
                    <a:lnTo>
                      <a:pt x="1037" y="989"/>
                    </a:lnTo>
                    <a:lnTo>
                      <a:pt x="1025" y="1043"/>
                    </a:lnTo>
                    <a:lnTo>
                      <a:pt x="1010" y="1099"/>
                    </a:lnTo>
                    <a:lnTo>
                      <a:pt x="992" y="1154"/>
                    </a:lnTo>
                    <a:lnTo>
                      <a:pt x="967" y="1209"/>
                    </a:lnTo>
                    <a:lnTo>
                      <a:pt x="939" y="1263"/>
                    </a:lnTo>
                    <a:lnTo>
                      <a:pt x="905" y="1317"/>
                    </a:lnTo>
                    <a:lnTo>
                      <a:pt x="868" y="1369"/>
                    </a:lnTo>
                    <a:lnTo>
                      <a:pt x="825" y="1422"/>
                    </a:lnTo>
                    <a:lnTo>
                      <a:pt x="804" y="1443"/>
                    </a:lnTo>
                    <a:lnTo>
                      <a:pt x="783" y="1463"/>
                    </a:lnTo>
                    <a:lnTo>
                      <a:pt x="758" y="1481"/>
                    </a:lnTo>
                    <a:lnTo>
                      <a:pt x="734" y="1500"/>
                    </a:lnTo>
                    <a:lnTo>
                      <a:pt x="707" y="1517"/>
                    </a:lnTo>
                    <a:lnTo>
                      <a:pt x="680" y="1532"/>
                    </a:lnTo>
                    <a:lnTo>
                      <a:pt x="651" y="1548"/>
                    </a:lnTo>
                    <a:lnTo>
                      <a:pt x="622" y="1563"/>
                    </a:lnTo>
                    <a:lnTo>
                      <a:pt x="592" y="1576"/>
                    </a:lnTo>
                    <a:lnTo>
                      <a:pt x="561" y="1588"/>
                    </a:lnTo>
                    <a:lnTo>
                      <a:pt x="530" y="1600"/>
                    </a:lnTo>
                    <a:lnTo>
                      <a:pt x="499" y="1610"/>
                    </a:lnTo>
                    <a:lnTo>
                      <a:pt x="467" y="1621"/>
                    </a:lnTo>
                    <a:lnTo>
                      <a:pt x="436" y="1630"/>
                    </a:lnTo>
                    <a:lnTo>
                      <a:pt x="405" y="1638"/>
                    </a:lnTo>
                    <a:lnTo>
                      <a:pt x="374" y="1645"/>
                    </a:lnTo>
                    <a:lnTo>
                      <a:pt x="314" y="1659"/>
                    </a:lnTo>
                    <a:lnTo>
                      <a:pt x="258" y="1669"/>
                    </a:lnTo>
                    <a:lnTo>
                      <a:pt x="207" y="1677"/>
                    </a:lnTo>
                    <a:lnTo>
                      <a:pt x="162" y="1681"/>
                    </a:lnTo>
                    <a:lnTo>
                      <a:pt x="123" y="1684"/>
                    </a:lnTo>
                    <a:lnTo>
                      <a:pt x="93" y="1684"/>
                    </a:lnTo>
                    <a:lnTo>
                      <a:pt x="82" y="1683"/>
                    </a:lnTo>
                    <a:lnTo>
                      <a:pt x="73" y="1681"/>
                    </a:lnTo>
                    <a:lnTo>
                      <a:pt x="67" y="1679"/>
                    </a:lnTo>
                    <a:lnTo>
                      <a:pt x="64" y="1677"/>
                    </a:lnTo>
                    <a:lnTo>
                      <a:pt x="60" y="1671"/>
                    </a:lnTo>
                    <a:lnTo>
                      <a:pt x="58" y="1665"/>
                    </a:lnTo>
                    <a:lnTo>
                      <a:pt x="56" y="1657"/>
                    </a:lnTo>
                    <a:lnTo>
                      <a:pt x="53" y="1650"/>
                    </a:lnTo>
                    <a:lnTo>
                      <a:pt x="50" y="1633"/>
                    </a:lnTo>
                    <a:lnTo>
                      <a:pt x="48" y="1616"/>
                    </a:lnTo>
                    <a:lnTo>
                      <a:pt x="46" y="1588"/>
                    </a:lnTo>
                    <a:lnTo>
                      <a:pt x="45" y="1577"/>
                    </a:lnTo>
                    <a:lnTo>
                      <a:pt x="63" y="1572"/>
                    </a:lnTo>
                    <a:lnTo>
                      <a:pt x="108" y="1556"/>
                    </a:lnTo>
                    <a:lnTo>
                      <a:pt x="138" y="1544"/>
                    </a:lnTo>
                    <a:lnTo>
                      <a:pt x="172" y="1529"/>
                    </a:lnTo>
                    <a:lnTo>
                      <a:pt x="211" y="1509"/>
                    </a:lnTo>
                    <a:lnTo>
                      <a:pt x="249" y="1487"/>
                    </a:lnTo>
                    <a:lnTo>
                      <a:pt x="270" y="1474"/>
                    </a:lnTo>
                    <a:lnTo>
                      <a:pt x="290" y="1460"/>
                    </a:lnTo>
                    <a:lnTo>
                      <a:pt x="310" y="1446"/>
                    </a:lnTo>
                    <a:lnTo>
                      <a:pt x="331" y="1430"/>
                    </a:lnTo>
                    <a:lnTo>
                      <a:pt x="351" y="1414"/>
                    </a:lnTo>
                    <a:lnTo>
                      <a:pt x="369" y="1396"/>
                    </a:lnTo>
                    <a:lnTo>
                      <a:pt x="388" y="1376"/>
                    </a:lnTo>
                    <a:lnTo>
                      <a:pt x="406" y="1357"/>
                    </a:lnTo>
                    <a:lnTo>
                      <a:pt x="424" y="1336"/>
                    </a:lnTo>
                    <a:lnTo>
                      <a:pt x="440" y="1314"/>
                    </a:lnTo>
                    <a:lnTo>
                      <a:pt x="455" y="1290"/>
                    </a:lnTo>
                    <a:lnTo>
                      <a:pt x="469" y="1265"/>
                    </a:lnTo>
                    <a:lnTo>
                      <a:pt x="482" y="1239"/>
                    </a:lnTo>
                    <a:lnTo>
                      <a:pt x="494" y="1212"/>
                    </a:lnTo>
                    <a:lnTo>
                      <a:pt x="503" y="1183"/>
                    </a:lnTo>
                    <a:lnTo>
                      <a:pt x="511" y="1153"/>
                    </a:lnTo>
                    <a:lnTo>
                      <a:pt x="518" y="1123"/>
                    </a:lnTo>
                    <a:lnTo>
                      <a:pt x="523" y="1092"/>
                    </a:lnTo>
                    <a:lnTo>
                      <a:pt x="528" y="1062"/>
                    </a:lnTo>
                    <a:lnTo>
                      <a:pt x="530" y="1032"/>
                    </a:lnTo>
                    <a:lnTo>
                      <a:pt x="532" y="1002"/>
                    </a:lnTo>
                    <a:lnTo>
                      <a:pt x="534" y="972"/>
                    </a:lnTo>
                    <a:lnTo>
                      <a:pt x="532" y="942"/>
                    </a:lnTo>
                    <a:lnTo>
                      <a:pt x="531" y="913"/>
                    </a:lnTo>
                    <a:lnTo>
                      <a:pt x="530" y="884"/>
                    </a:lnTo>
                    <a:lnTo>
                      <a:pt x="527" y="855"/>
                    </a:lnTo>
                    <a:lnTo>
                      <a:pt x="523" y="827"/>
                    </a:lnTo>
                    <a:lnTo>
                      <a:pt x="518" y="799"/>
                    </a:lnTo>
                    <a:lnTo>
                      <a:pt x="514" y="772"/>
                    </a:lnTo>
                    <a:lnTo>
                      <a:pt x="508" y="745"/>
                    </a:lnTo>
                    <a:lnTo>
                      <a:pt x="502" y="719"/>
                    </a:lnTo>
                    <a:lnTo>
                      <a:pt x="495" y="693"/>
                    </a:lnTo>
                    <a:lnTo>
                      <a:pt x="480" y="643"/>
                    </a:lnTo>
                    <a:lnTo>
                      <a:pt x="464" y="596"/>
                    </a:lnTo>
                    <a:lnTo>
                      <a:pt x="446" y="553"/>
                    </a:lnTo>
                    <a:lnTo>
                      <a:pt x="429" y="514"/>
                    </a:lnTo>
                    <a:lnTo>
                      <a:pt x="410" y="476"/>
                    </a:lnTo>
                    <a:lnTo>
                      <a:pt x="392" y="445"/>
                    </a:lnTo>
                    <a:lnTo>
                      <a:pt x="375" y="417"/>
                    </a:lnTo>
                    <a:lnTo>
                      <a:pt x="358" y="394"/>
                    </a:lnTo>
                    <a:lnTo>
                      <a:pt x="349" y="384"/>
                    </a:lnTo>
                    <a:lnTo>
                      <a:pt x="340" y="376"/>
                    </a:lnTo>
                    <a:lnTo>
                      <a:pt x="330" y="369"/>
                    </a:lnTo>
                    <a:lnTo>
                      <a:pt x="318" y="363"/>
                    </a:lnTo>
                    <a:lnTo>
                      <a:pt x="305" y="359"/>
                    </a:lnTo>
                    <a:lnTo>
                      <a:pt x="292" y="355"/>
                    </a:lnTo>
                    <a:lnTo>
                      <a:pt x="278" y="353"/>
                    </a:lnTo>
                    <a:lnTo>
                      <a:pt x="264" y="351"/>
                    </a:lnTo>
                    <a:lnTo>
                      <a:pt x="235" y="349"/>
                    </a:lnTo>
                    <a:lnTo>
                      <a:pt x="204" y="349"/>
                    </a:lnTo>
                    <a:lnTo>
                      <a:pt x="173" y="352"/>
                    </a:lnTo>
                    <a:lnTo>
                      <a:pt x="142" y="353"/>
                    </a:lnTo>
                    <a:lnTo>
                      <a:pt x="113" y="354"/>
                    </a:lnTo>
                    <a:lnTo>
                      <a:pt x="85" y="353"/>
                    </a:lnTo>
                    <a:lnTo>
                      <a:pt x="72" y="352"/>
                    </a:lnTo>
                    <a:lnTo>
                      <a:pt x="60" y="349"/>
                    </a:lnTo>
                    <a:lnTo>
                      <a:pt x="49" y="347"/>
                    </a:lnTo>
                    <a:lnTo>
                      <a:pt x="38" y="342"/>
                    </a:lnTo>
                    <a:lnTo>
                      <a:pt x="29" y="338"/>
                    </a:lnTo>
                    <a:lnTo>
                      <a:pt x="21" y="332"/>
                    </a:lnTo>
                    <a:lnTo>
                      <a:pt x="14" y="325"/>
                    </a:lnTo>
                    <a:lnTo>
                      <a:pt x="8" y="317"/>
                    </a:lnTo>
                    <a:lnTo>
                      <a:pt x="4" y="306"/>
                    </a:lnTo>
                    <a:lnTo>
                      <a:pt x="1" y="295"/>
                    </a:lnTo>
                    <a:lnTo>
                      <a:pt x="0" y="281"/>
                    </a:lnTo>
                    <a:lnTo>
                      <a:pt x="0" y="266"/>
                    </a:lnTo>
                    <a:lnTo>
                      <a:pt x="2" y="249"/>
                    </a:lnTo>
                    <a:lnTo>
                      <a:pt x="6" y="234"/>
                    </a:lnTo>
                    <a:lnTo>
                      <a:pt x="10" y="218"/>
                    </a:lnTo>
                    <a:lnTo>
                      <a:pt x="16" y="202"/>
                    </a:lnTo>
                    <a:lnTo>
                      <a:pt x="23" y="186"/>
                    </a:lnTo>
                    <a:lnTo>
                      <a:pt x="32" y="171"/>
                    </a:lnTo>
                    <a:lnTo>
                      <a:pt x="42" y="156"/>
                    </a:lnTo>
                    <a:lnTo>
                      <a:pt x="52" y="141"/>
                    </a:lnTo>
                    <a:lnTo>
                      <a:pt x="65" y="127"/>
                    </a:lnTo>
                    <a:lnTo>
                      <a:pt x="78" y="114"/>
                    </a:lnTo>
                    <a:lnTo>
                      <a:pt x="92" y="100"/>
                    </a:lnTo>
                    <a:lnTo>
                      <a:pt x="108" y="89"/>
                    </a:lnTo>
                    <a:lnTo>
                      <a:pt x="124" y="76"/>
                    </a:lnTo>
                    <a:lnTo>
                      <a:pt x="142" y="65"/>
                    </a:lnTo>
                    <a:lnTo>
                      <a:pt x="159" y="55"/>
                    </a:lnTo>
                    <a:lnTo>
                      <a:pt x="179" y="44"/>
                    </a:lnTo>
                    <a:lnTo>
                      <a:pt x="199" y="36"/>
                    </a:lnTo>
                    <a:lnTo>
                      <a:pt x="220" y="28"/>
                    </a:lnTo>
                    <a:lnTo>
                      <a:pt x="242" y="21"/>
                    </a:lnTo>
                    <a:lnTo>
                      <a:pt x="264" y="14"/>
                    </a:lnTo>
                    <a:lnTo>
                      <a:pt x="288" y="9"/>
                    </a:lnTo>
                    <a:lnTo>
                      <a:pt x="312" y="6"/>
                    </a:lnTo>
                    <a:lnTo>
                      <a:pt x="337" y="2"/>
                    </a:lnTo>
                    <a:lnTo>
                      <a:pt x="361" y="1"/>
                    </a:lnTo>
                    <a:lnTo>
                      <a:pt x="388" y="0"/>
                    </a:lnTo>
                    <a:lnTo>
                      <a:pt x="413" y="1"/>
                    </a:lnTo>
                    <a:lnTo>
                      <a:pt x="440" y="4"/>
                    </a:lnTo>
                    <a:lnTo>
                      <a:pt x="468" y="7"/>
                    </a:lnTo>
                    <a:lnTo>
                      <a:pt x="496" y="12"/>
                    </a:lnTo>
                    <a:lnTo>
                      <a:pt x="524" y="19"/>
                    </a:lnTo>
                    <a:lnTo>
                      <a:pt x="552" y="27"/>
                    </a:lnTo>
                    <a:lnTo>
                      <a:pt x="581" y="36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6" name="Freeform 95">
                <a:extLst>
                  <a:ext uri="{FF2B5EF4-FFF2-40B4-BE49-F238E27FC236}">
                    <a16:creationId xmlns:a16="http://schemas.microsoft.com/office/drawing/2014/main" xmlns="" id="{739ABDE0-6ADA-4514-BE64-932AB480B8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4163" y="3776663"/>
                <a:ext cx="358775" cy="655638"/>
              </a:xfrm>
              <a:custGeom>
                <a:avLst/>
                <a:gdLst>
                  <a:gd name="T0" fmla="*/ 965 w 1578"/>
                  <a:gd name="T1" fmla="*/ 2883 h 2891"/>
                  <a:gd name="T2" fmla="*/ 1155 w 1578"/>
                  <a:gd name="T3" fmla="*/ 2825 h 2891"/>
                  <a:gd name="T4" fmla="*/ 1309 w 1578"/>
                  <a:gd name="T5" fmla="*/ 2719 h 2891"/>
                  <a:gd name="T6" fmla="*/ 1428 w 1578"/>
                  <a:gd name="T7" fmla="*/ 2573 h 2891"/>
                  <a:gd name="T8" fmla="*/ 1512 w 1578"/>
                  <a:gd name="T9" fmla="*/ 2398 h 2891"/>
                  <a:gd name="T10" fmla="*/ 1562 w 1578"/>
                  <a:gd name="T11" fmla="*/ 2202 h 2891"/>
                  <a:gd name="T12" fmla="*/ 1578 w 1578"/>
                  <a:gd name="T13" fmla="*/ 1995 h 2891"/>
                  <a:gd name="T14" fmla="*/ 1562 w 1578"/>
                  <a:gd name="T15" fmla="*/ 1784 h 2891"/>
                  <a:gd name="T16" fmla="*/ 1512 w 1578"/>
                  <a:gd name="T17" fmla="*/ 1581 h 2891"/>
                  <a:gd name="T18" fmla="*/ 1430 w 1578"/>
                  <a:gd name="T19" fmla="*/ 1394 h 2891"/>
                  <a:gd name="T20" fmla="*/ 1317 w 1578"/>
                  <a:gd name="T21" fmla="*/ 1232 h 2891"/>
                  <a:gd name="T22" fmla="*/ 1281 w 1578"/>
                  <a:gd name="T23" fmla="*/ 1174 h 2891"/>
                  <a:gd name="T24" fmla="*/ 1257 w 1578"/>
                  <a:gd name="T25" fmla="*/ 1099 h 2891"/>
                  <a:gd name="T26" fmla="*/ 1244 w 1578"/>
                  <a:gd name="T27" fmla="*/ 1010 h 2891"/>
                  <a:gd name="T28" fmla="*/ 1240 w 1578"/>
                  <a:gd name="T29" fmla="*/ 911 h 2891"/>
                  <a:gd name="T30" fmla="*/ 1246 w 1578"/>
                  <a:gd name="T31" fmla="*/ 802 h 2891"/>
                  <a:gd name="T32" fmla="*/ 1259 w 1578"/>
                  <a:gd name="T33" fmla="*/ 692 h 2891"/>
                  <a:gd name="T34" fmla="*/ 1279 w 1578"/>
                  <a:gd name="T35" fmla="*/ 580 h 2891"/>
                  <a:gd name="T36" fmla="*/ 1304 w 1578"/>
                  <a:gd name="T37" fmla="*/ 471 h 2891"/>
                  <a:gd name="T38" fmla="*/ 1336 w 1578"/>
                  <a:gd name="T39" fmla="*/ 367 h 2891"/>
                  <a:gd name="T40" fmla="*/ 1370 w 1578"/>
                  <a:gd name="T41" fmla="*/ 273 h 2891"/>
                  <a:gd name="T42" fmla="*/ 1408 w 1578"/>
                  <a:gd name="T43" fmla="*/ 181 h 2891"/>
                  <a:gd name="T44" fmla="*/ 1414 w 1578"/>
                  <a:gd name="T45" fmla="*/ 90 h 2891"/>
                  <a:gd name="T46" fmla="*/ 1373 w 1578"/>
                  <a:gd name="T47" fmla="*/ 30 h 2891"/>
                  <a:gd name="T48" fmla="*/ 1295 w 1578"/>
                  <a:gd name="T49" fmla="*/ 3 h 2891"/>
                  <a:gd name="T50" fmla="*/ 1191 w 1578"/>
                  <a:gd name="T51" fmla="*/ 10 h 2891"/>
                  <a:gd name="T52" fmla="*/ 1071 w 1578"/>
                  <a:gd name="T53" fmla="*/ 54 h 2891"/>
                  <a:gd name="T54" fmla="*/ 948 w 1578"/>
                  <a:gd name="T55" fmla="*/ 140 h 2891"/>
                  <a:gd name="T56" fmla="*/ 829 w 1578"/>
                  <a:gd name="T57" fmla="*/ 268 h 2891"/>
                  <a:gd name="T58" fmla="*/ 725 w 1578"/>
                  <a:gd name="T59" fmla="*/ 442 h 2891"/>
                  <a:gd name="T60" fmla="*/ 649 w 1578"/>
                  <a:gd name="T61" fmla="*/ 664 h 2891"/>
                  <a:gd name="T62" fmla="*/ 611 w 1578"/>
                  <a:gd name="T63" fmla="*/ 938 h 2891"/>
                  <a:gd name="T64" fmla="*/ 462 w 1578"/>
                  <a:gd name="T65" fmla="*/ 1108 h 2891"/>
                  <a:gd name="T66" fmla="*/ 278 w 1578"/>
                  <a:gd name="T67" fmla="*/ 1255 h 2891"/>
                  <a:gd name="T68" fmla="*/ 139 w 1578"/>
                  <a:gd name="T69" fmla="*/ 1445 h 2891"/>
                  <a:gd name="T70" fmla="*/ 48 w 1578"/>
                  <a:gd name="T71" fmla="*/ 1664 h 2891"/>
                  <a:gd name="T72" fmla="*/ 4 w 1578"/>
                  <a:gd name="T73" fmla="*/ 1899 h 2891"/>
                  <a:gd name="T74" fmla="*/ 10 w 1578"/>
                  <a:gd name="T75" fmla="*/ 2136 h 2891"/>
                  <a:gd name="T76" fmla="*/ 65 w 1578"/>
                  <a:gd name="T77" fmla="*/ 2363 h 2891"/>
                  <a:gd name="T78" fmla="*/ 173 w 1578"/>
                  <a:gd name="T79" fmla="*/ 2564 h 2891"/>
                  <a:gd name="T80" fmla="*/ 334 w 1578"/>
                  <a:gd name="T81" fmla="*/ 2728 h 2891"/>
                  <a:gd name="T82" fmla="*/ 548 w 1578"/>
                  <a:gd name="T83" fmla="*/ 2842 h 2891"/>
                  <a:gd name="T84" fmla="*/ 820 w 1578"/>
                  <a:gd name="T85" fmla="*/ 2891 h 2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78" h="2891">
                    <a:moveTo>
                      <a:pt x="820" y="2891"/>
                    </a:moveTo>
                    <a:lnTo>
                      <a:pt x="894" y="2890"/>
                    </a:lnTo>
                    <a:lnTo>
                      <a:pt x="965" y="2883"/>
                    </a:lnTo>
                    <a:lnTo>
                      <a:pt x="1033" y="2870"/>
                    </a:lnTo>
                    <a:lnTo>
                      <a:pt x="1096" y="2851"/>
                    </a:lnTo>
                    <a:lnTo>
                      <a:pt x="1155" y="2825"/>
                    </a:lnTo>
                    <a:lnTo>
                      <a:pt x="1210" y="2795"/>
                    </a:lnTo>
                    <a:lnTo>
                      <a:pt x="1261" y="2759"/>
                    </a:lnTo>
                    <a:lnTo>
                      <a:pt x="1309" y="2719"/>
                    </a:lnTo>
                    <a:lnTo>
                      <a:pt x="1352" y="2675"/>
                    </a:lnTo>
                    <a:lnTo>
                      <a:pt x="1392" y="2626"/>
                    </a:lnTo>
                    <a:lnTo>
                      <a:pt x="1428" y="2573"/>
                    </a:lnTo>
                    <a:lnTo>
                      <a:pt x="1459" y="2518"/>
                    </a:lnTo>
                    <a:lnTo>
                      <a:pt x="1487" y="2459"/>
                    </a:lnTo>
                    <a:lnTo>
                      <a:pt x="1512" y="2398"/>
                    </a:lnTo>
                    <a:lnTo>
                      <a:pt x="1533" y="2335"/>
                    </a:lnTo>
                    <a:lnTo>
                      <a:pt x="1549" y="2268"/>
                    </a:lnTo>
                    <a:lnTo>
                      <a:pt x="1562" y="2202"/>
                    </a:lnTo>
                    <a:lnTo>
                      <a:pt x="1571" y="2133"/>
                    </a:lnTo>
                    <a:lnTo>
                      <a:pt x="1577" y="2065"/>
                    </a:lnTo>
                    <a:lnTo>
                      <a:pt x="1578" y="1995"/>
                    </a:lnTo>
                    <a:lnTo>
                      <a:pt x="1577" y="1924"/>
                    </a:lnTo>
                    <a:lnTo>
                      <a:pt x="1571" y="1854"/>
                    </a:lnTo>
                    <a:lnTo>
                      <a:pt x="1562" y="1784"/>
                    </a:lnTo>
                    <a:lnTo>
                      <a:pt x="1549" y="1715"/>
                    </a:lnTo>
                    <a:lnTo>
                      <a:pt x="1532" y="1648"/>
                    </a:lnTo>
                    <a:lnTo>
                      <a:pt x="1512" y="1581"/>
                    </a:lnTo>
                    <a:lnTo>
                      <a:pt x="1489" y="1516"/>
                    </a:lnTo>
                    <a:lnTo>
                      <a:pt x="1461" y="1453"/>
                    </a:lnTo>
                    <a:lnTo>
                      <a:pt x="1430" y="1394"/>
                    </a:lnTo>
                    <a:lnTo>
                      <a:pt x="1396" y="1337"/>
                    </a:lnTo>
                    <a:lnTo>
                      <a:pt x="1358" y="1282"/>
                    </a:lnTo>
                    <a:lnTo>
                      <a:pt x="1317" y="1232"/>
                    </a:lnTo>
                    <a:lnTo>
                      <a:pt x="1303" y="1215"/>
                    </a:lnTo>
                    <a:lnTo>
                      <a:pt x="1292" y="1195"/>
                    </a:lnTo>
                    <a:lnTo>
                      <a:pt x="1281" y="1174"/>
                    </a:lnTo>
                    <a:lnTo>
                      <a:pt x="1272" y="1151"/>
                    </a:lnTo>
                    <a:lnTo>
                      <a:pt x="1264" y="1126"/>
                    </a:lnTo>
                    <a:lnTo>
                      <a:pt x="1257" y="1099"/>
                    </a:lnTo>
                    <a:lnTo>
                      <a:pt x="1251" y="1071"/>
                    </a:lnTo>
                    <a:lnTo>
                      <a:pt x="1247" y="1041"/>
                    </a:lnTo>
                    <a:lnTo>
                      <a:pt x="1244" y="1010"/>
                    </a:lnTo>
                    <a:lnTo>
                      <a:pt x="1241" y="978"/>
                    </a:lnTo>
                    <a:lnTo>
                      <a:pt x="1240" y="945"/>
                    </a:lnTo>
                    <a:lnTo>
                      <a:pt x="1240" y="911"/>
                    </a:lnTo>
                    <a:lnTo>
                      <a:pt x="1241" y="875"/>
                    </a:lnTo>
                    <a:lnTo>
                      <a:pt x="1243" y="840"/>
                    </a:lnTo>
                    <a:lnTo>
                      <a:pt x="1246" y="802"/>
                    </a:lnTo>
                    <a:lnTo>
                      <a:pt x="1250" y="766"/>
                    </a:lnTo>
                    <a:lnTo>
                      <a:pt x="1254" y="729"/>
                    </a:lnTo>
                    <a:lnTo>
                      <a:pt x="1259" y="692"/>
                    </a:lnTo>
                    <a:lnTo>
                      <a:pt x="1265" y="655"/>
                    </a:lnTo>
                    <a:lnTo>
                      <a:pt x="1272" y="617"/>
                    </a:lnTo>
                    <a:lnTo>
                      <a:pt x="1279" y="580"/>
                    </a:lnTo>
                    <a:lnTo>
                      <a:pt x="1287" y="543"/>
                    </a:lnTo>
                    <a:lnTo>
                      <a:pt x="1296" y="507"/>
                    </a:lnTo>
                    <a:lnTo>
                      <a:pt x="1304" y="471"/>
                    </a:lnTo>
                    <a:lnTo>
                      <a:pt x="1315" y="435"/>
                    </a:lnTo>
                    <a:lnTo>
                      <a:pt x="1324" y="401"/>
                    </a:lnTo>
                    <a:lnTo>
                      <a:pt x="1336" y="367"/>
                    </a:lnTo>
                    <a:lnTo>
                      <a:pt x="1346" y="334"/>
                    </a:lnTo>
                    <a:lnTo>
                      <a:pt x="1358" y="303"/>
                    </a:lnTo>
                    <a:lnTo>
                      <a:pt x="1370" y="273"/>
                    </a:lnTo>
                    <a:lnTo>
                      <a:pt x="1381" y="244"/>
                    </a:lnTo>
                    <a:lnTo>
                      <a:pt x="1394" y="217"/>
                    </a:lnTo>
                    <a:lnTo>
                      <a:pt x="1408" y="181"/>
                    </a:lnTo>
                    <a:lnTo>
                      <a:pt x="1416" y="147"/>
                    </a:lnTo>
                    <a:lnTo>
                      <a:pt x="1417" y="117"/>
                    </a:lnTo>
                    <a:lnTo>
                      <a:pt x="1414" y="90"/>
                    </a:lnTo>
                    <a:lnTo>
                      <a:pt x="1405" y="67"/>
                    </a:lnTo>
                    <a:lnTo>
                      <a:pt x="1392" y="47"/>
                    </a:lnTo>
                    <a:lnTo>
                      <a:pt x="1373" y="30"/>
                    </a:lnTo>
                    <a:lnTo>
                      <a:pt x="1351" y="17"/>
                    </a:lnTo>
                    <a:lnTo>
                      <a:pt x="1324" y="7"/>
                    </a:lnTo>
                    <a:lnTo>
                      <a:pt x="1295" y="3"/>
                    </a:lnTo>
                    <a:lnTo>
                      <a:pt x="1262" y="0"/>
                    </a:lnTo>
                    <a:lnTo>
                      <a:pt x="1227" y="3"/>
                    </a:lnTo>
                    <a:lnTo>
                      <a:pt x="1191" y="10"/>
                    </a:lnTo>
                    <a:lnTo>
                      <a:pt x="1153" y="20"/>
                    </a:lnTo>
                    <a:lnTo>
                      <a:pt x="1112" y="35"/>
                    </a:lnTo>
                    <a:lnTo>
                      <a:pt x="1071" y="54"/>
                    </a:lnTo>
                    <a:lnTo>
                      <a:pt x="1031" y="78"/>
                    </a:lnTo>
                    <a:lnTo>
                      <a:pt x="989" y="106"/>
                    </a:lnTo>
                    <a:lnTo>
                      <a:pt x="948" y="140"/>
                    </a:lnTo>
                    <a:lnTo>
                      <a:pt x="907" y="177"/>
                    </a:lnTo>
                    <a:lnTo>
                      <a:pt x="866" y="220"/>
                    </a:lnTo>
                    <a:lnTo>
                      <a:pt x="829" y="268"/>
                    </a:lnTo>
                    <a:lnTo>
                      <a:pt x="792" y="320"/>
                    </a:lnTo>
                    <a:lnTo>
                      <a:pt x="758" y="379"/>
                    </a:lnTo>
                    <a:lnTo>
                      <a:pt x="725" y="442"/>
                    </a:lnTo>
                    <a:lnTo>
                      <a:pt x="697" y="510"/>
                    </a:lnTo>
                    <a:lnTo>
                      <a:pt x="672" y="585"/>
                    </a:lnTo>
                    <a:lnTo>
                      <a:pt x="649" y="664"/>
                    </a:lnTo>
                    <a:lnTo>
                      <a:pt x="632" y="749"/>
                    </a:lnTo>
                    <a:lnTo>
                      <a:pt x="619" y="841"/>
                    </a:lnTo>
                    <a:lnTo>
                      <a:pt x="611" y="938"/>
                    </a:lnTo>
                    <a:lnTo>
                      <a:pt x="609" y="1040"/>
                    </a:lnTo>
                    <a:lnTo>
                      <a:pt x="533" y="1070"/>
                    </a:lnTo>
                    <a:lnTo>
                      <a:pt x="462" y="1108"/>
                    </a:lnTo>
                    <a:lnTo>
                      <a:pt x="395" y="1152"/>
                    </a:lnTo>
                    <a:lnTo>
                      <a:pt x="334" y="1201"/>
                    </a:lnTo>
                    <a:lnTo>
                      <a:pt x="278" y="1255"/>
                    </a:lnTo>
                    <a:lnTo>
                      <a:pt x="226" y="1315"/>
                    </a:lnTo>
                    <a:lnTo>
                      <a:pt x="180" y="1378"/>
                    </a:lnTo>
                    <a:lnTo>
                      <a:pt x="139" y="1445"/>
                    </a:lnTo>
                    <a:lnTo>
                      <a:pt x="104" y="1515"/>
                    </a:lnTo>
                    <a:lnTo>
                      <a:pt x="72" y="1588"/>
                    </a:lnTo>
                    <a:lnTo>
                      <a:pt x="48" y="1664"/>
                    </a:lnTo>
                    <a:lnTo>
                      <a:pt x="28" y="1741"/>
                    </a:lnTo>
                    <a:lnTo>
                      <a:pt x="13" y="1820"/>
                    </a:lnTo>
                    <a:lnTo>
                      <a:pt x="4" y="1899"/>
                    </a:lnTo>
                    <a:lnTo>
                      <a:pt x="0" y="1978"/>
                    </a:lnTo>
                    <a:lnTo>
                      <a:pt x="1" y="2058"/>
                    </a:lnTo>
                    <a:lnTo>
                      <a:pt x="10" y="2136"/>
                    </a:lnTo>
                    <a:lnTo>
                      <a:pt x="22" y="2214"/>
                    </a:lnTo>
                    <a:lnTo>
                      <a:pt x="41" y="2289"/>
                    </a:lnTo>
                    <a:lnTo>
                      <a:pt x="65" y="2363"/>
                    </a:lnTo>
                    <a:lnTo>
                      <a:pt x="95" y="2434"/>
                    </a:lnTo>
                    <a:lnTo>
                      <a:pt x="131" y="2501"/>
                    </a:lnTo>
                    <a:lnTo>
                      <a:pt x="173" y="2564"/>
                    </a:lnTo>
                    <a:lnTo>
                      <a:pt x="221" y="2625"/>
                    </a:lnTo>
                    <a:lnTo>
                      <a:pt x="274" y="2679"/>
                    </a:lnTo>
                    <a:lnTo>
                      <a:pt x="334" y="2728"/>
                    </a:lnTo>
                    <a:lnTo>
                      <a:pt x="399" y="2773"/>
                    </a:lnTo>
                    <a:lnTo>
                      <a:pt x="471" y="2811"/>
                    </a:lnTo>
                    <a:lnTo>
                      <a:pt x="548" y="2842"/>
                    </a:lnTo>
                    <a:lnTo>
                      <a:pt x="633" y="2866"/>
                    </a:lnTo>
                    <a:lnTo>
                      <a:pt x="723" y="2882"/>
                    </a:lnTo>
                    <a:lnTo>
                      <a:pt x="820" y="2891"/>
                    </a:lnTo>
                    <a:close/>
                  </a:path>
                </a:pathLst>
              </a:custGeom>
              <a:solidFill>
                <a:srgbClr val="E627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7" name="Freeform 96">
                <a:extLst>
                  <a:ext uri="{FF2B5EF4-FFF2-40B4-BE49-F238E27FC236}">
                    <a16:creationId xmlns:a16="http://schemas.microsoft.com/office/drawing/2014/main" xmlns="" id="{DFFB46FD-1741-4A9E-A278-D4407A9F99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8450" y="4010025"/>
                <a:ext cx="265113" cy="455613"/>
              </a:xfrm>
              <a:custGeom>
                <a:avLst/>
                <a:gdLst>
                  <a:gd name="T0" fmla="*/ 1111 w 1167"/>
                  <a:gd name="T1" fmla="*/ 1568 h 2014"/>
                  <a:gd name="T2" fmla="*/ 1096 w 1167"/>
                  <a:gd name="T3" fmla="*/ 1650 h 2014"/>
                  <a:gd name="T4" fmla="*/ 1070 w 1167"/>
                  <a:gd name="T5" fmla="*/ 1723 h 2014"/>
                  <a:gd name="T6" fmla="*/ 1036 w 1167"/>
                  <a:gd name="T7" fmla="*/ 1789 h 2014"/>
                  <a:gd name="T8" fmla="*/ 993 w 1167"/>
                  <a:gd name="T9" fmla="*/ 1846 h 2014"/>
                  <a:gd name="T10" fmla="*/ 943 w 1167"/>
                  <a:gd name="T11" fmla="*/ 1895 h 2014"/>
                  <a:gd name="T12" fmla="*/ 886 w 1167"/>
                  <a:gd name="T13" fmla="*/ 1935 h 2014"/>
                  <a:gd name="T14" fmla="*/ 822 w 1167"/>
                  <a:gd name="T15" fmla="*/ 1967 h 2014"/>
                  <a:gd name="T16" fmla="*/ 752 w 1167"/>
                  <a:gd name="T17" fmla="*/ 1992 h 2014"/>
                  <a:gd name="T18" fmla="*/ 677 w 1167"/>
                  <a:gd name="T19" fmla="*/ 2007 h 2014"/>
                  <a:gd name="T20" fmla="*/ 598 w 1167"/>
                  <a:gd name="T21" fmla="*/ 2014 h 2014"/>
                  <a:gd name="T22" fmla="*/ 514 w 1167"/>
                  <a:gd name="T23" fmla="*/ 2012 h 2014"/>
                  <a:gd name="T24" fmla="*/ 428 w 1167"/>
                  <a:gd name="T25" fmla="*/ 2001 h 2014"/>
                  <a:gd name="T26" fmla="*/ 338 w 1167"/>
                  <a:gd name="T27" fmla="*/ 1983 h 2014"/>
                  <a:gd name="T28" fmla="*/ 246 w 1167"/>
                  <a:gd name="T29" fmla="*/ 1955 h 2014"/>
                  <a:gd name="T30" fmla="*/ 153 w 1167"/>
                  <a:gd name="T31" fmla="*/ 1919 h 2014"/>
                  <a:gd name="T32" fmla="*/ 92 w 1167"/>
                  <a:gd name="T33" fmla="*/ 1889 h 2014"/>
                  <a:gd name="T34" fmla="*/ 65 w 1167"/>
                  <a:gd name="T35" fmla="*/ 1873 h 2014"/>
                  <a:gd name="T36" fmla="*/ 38 w 1167"/>
                  <a:gd name="T37" fmla="*/ 1853 h 2014"/>
                  <a:gd name="T38" fmla="*/ 13 w 1167"/>
                  <a:gd name="T39" fmla="*/ 1831 h 2014"/>
                  <a:gd name="T40" fmla="*/ 43 w 1167"/>
                  <a:gd name="T41" fmla="*/ 1836 h 2014"/>
                  <a:gd name="T42" fmla="*/ 131 w 1167"/>
                  <a:gd name="T43" fmla="*/ 1863 h 2014"/>
                  <a:gd name="T44" fmla="*/ 216 w 1167"/>
                  <a:gd name="T45" fmla="*/ 1884 h 2014"/>
                  <a:gd name="T46" fmla="*/ 298 w 1167"/>
                  <a:gd name="T47" fmla="*/ 1895 h 2014"/>
                  <a:gd name="T48" fmla="*/ 379 w 1167"/>
                  <a:gd name="T49" fmla="*/ 1900 h 2014"/>
                  <a:gd name="T50" fmla="*/ 456 w 1167"/>
                  <a:gd name="T51" fmla="*/ 1896 h 2014"/>
                  <a:gd name="T52" fmla="*/ 529 w 1167"/>
                  <a:gd name="T53" fmla="*/ 1886 h 2014"/>
                  <a:gd name="T54" fmla="*/ 597 w 1167"/>
                  <a:gd name="T55" fmla="*/ 1867 h 2014"/>
                  <a:gd name="T56" fmla="*/ 661 w 1167"/>
                  <a:gd name="T57" fmla="*/ 1842 h 2014"/>
                  <a:gd name="T58" fmla="*/ 719 w 1167"/>
                  <a:gd name="T59" fmla="*/ 1808 h 2014"/>
                  <a:gd name="T60" fmla="*/ 770 w 1167"/>
                  <a:gd name="T61" fmla="*/ 1767 h 2014"/>
                  <a:gd name="T62" fmla="*/ 817 w 1167"/>
                  <a:gd name="T63" fmla="*/ 1718 h 2014"/>
                  <a:gd name="T64" fmla="*/ 855 w 1167"/>
                  <a:gd name="T65" fmla="*/ 1664 h 2014"/>
                  <a:gd name="T66" fmla="*/ 886 w 1167"/>
                  <a:gd name="T67" fmla="*/ 1600 h 2014"/>
                  <a:gd name="T68" fmla="*/ 909 w 1167"/>
                  <a:gd name="T69" fmla="*/ 1530 h 2014"/>
                  <a:gd name="T70" fmla="*/ 923 w 1167"/>
                  <a:gd name="T71" fmla="*/ 1453 h 2014"/>
                  <a:gd name="T72" fmla="*/ 932 w 1167"/>
                  <a:gd name="T73" fmla="*/ 1345 h 2014"/>
                  <a:gd name="T74" fmla="*/ 950 w 1167"/>
                  <a:gd name="T75" fmla="*/ 1189 h 2014"/>
                  <a:gd name="T76" fmla="*/ 969 w 1167"/>
                  <a:gd name="T77" fmla="*/ 1008 h 2014"/>
                  <a:gd name="T78" fmla="*/ 978 w 1167"/>
                  <a:gd name="T79" fmla="*/ 863 h 2014"/>
                  <a:gd name="T80" fmla="*/ 979 w 1167"/>
                  <a:gd name="T81" fmla="*/ 762 h 2014"/>
                  <a:gd name="T82" fmla="*/ 977 w 1167"/>
                  <a:gd name="T83" fmla="*/ 662 h 2014"/>
                  <a:gd name="T84" fmla="*/ 969 w 1167"/>
                  <a:gd name="T85" fmla="*/ 562 h 2014"/>
                  <a:gd name="T86" fmla="*/ 955 w 1167"/>
                  <a:gd name="T87" fmla="*/ 464 h 2014"/>
                  <a:gd name="T88" fmla="*/ 931 w 1167"/>
                  <a:gd name="T89" fmla="*/ 368 h 2014"/>
                  <a:gd name="T90" fmla="*/ 901 w 1167"/>
                  <a:gd name="T91" fmla="*/ 276 h 2014"/>
                  <a:gd name="T92" fmla="*/ 860 w 1167"/>
                  <a:gd name="T93" fmla="*/ 188 h 2014"/>
                  <a:gd name="T94" fmla="*/ 808 w 1167"/>
                  <a:gd name="T95" fmla="*/ 107 h 2014"/>
                  <a:gd name="T96" fmla="*/ 744 w 1167"/>
                  <a:gd name="T97" fmla="*/ 33 h 2014"/>
                  <a:gd name="T98" fmla="*/ 765 w 1167"/>
                  <a:gd name="T99" fmla="*/ 26 h 2014"/>
                  <a:gd name="T100" fmla="*/ 866 w 1167"/>
                  <a:gd name="T101" fmla="*/ 91 h 2014"/>
                  <a:gd name="T102" fmla="*/ 950 w 1167"/>
                  <a:gd name="T103" fmla="*/ 167 h 2014"/>
                  <a:gd name="T104" fmla="*/ 1017 w 1167"/>
                  <a:gd name="T105" fmla="*/ 254 h 2014"/>
                  <a:gd name="T106" fmla="*/ 1070 w 1167"/>
                  <a:gd name="T107" fmla="*/ 348 h 2014"/>
                  <a:gd name="T108" fmla="*/ 1110 w 1167"/>
                  <a:gd name="T109" fmla="*/ 450 h 2014"/>
                  <a:gd name="T110" fmla="*/ 1138 w 1167"/>
                  <a:gd name="T111" fmla="*/ 557 h 2014"/>
                  <a:gd name="T112" fmla="*/ 1155 w 1167"/>
                  <a:gd name="T113" fmla="*/ 668 h 2014"/>
                  <a:gd name="T114" fmla="*/ 1164 w 1167"/>
                  <a:gd name="T115" fmla="*/ 781 h 2014"/>
                  <a:gd name="T116" fmla="*/ 1167 w 1167"/>
                  <a:gd name="T117" fmla="*/ 894 h 2014"/>
                  <a:gd name="T118" fmla="*/ 1163 w 1167"/>
                  <a:gd name="T119" fmla="*/ 1006 h 2014"/>
                  <a:gd name="T120" fmla="*/ 1156 w 1167"/>
                  <a:gd name="T121" fmla="*/ 1115 h 2014"/>
                  <a:gd name="T122" fmla="*/ 1141 w 1167"/>
                  <a:gd name="T123" fmla="*/ 1269 h 2014"/>
                  <a:gd name="T124" fmla="*/ 1121 w 1167"/>
                  <a:gd name="T125" fmla="*/ 1449 h 20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67" h="2014">
                    <a:moveTo>
                      <a:pt x="1115" y="1525"/>
                    </a:moveTo>
                    <a:lnTo>
                      <a:pt x="1111" y="1568"/>
                    </a:lnTo>
                    <a:lnTo>
                      <a:pt x="1104" y="1610"/>
                    </a:lnTo>
                    <a:lnTo>
                      <a:pt x="1096" y="1650"/>
                    </a:lnTo>
                    <a:lnTo>
                      <a:pt x="1084" y="1688"/>
                    </a:lnTo>
                    <a:lnTo>
                      <a:pt x="1070" y="1723"/>
                    </a:lnTo>
                    <a:lnTo>
                      <a:pt x="1054" y="1757"/>
                    </a:lnTo>
                    <a:lnTo>
                      <a:pt x="1036" y="1789"/>
                    </a:lnTo>
                    <a:lnTo>
                      <a:pt x="1015" y="1818"/>
                    </a:lnTo>
                    <a:lnTo>
                      <a:pt x="993" y="1846"/>
                    </a:lnTo>
                    <a:lnTo>
                      <a:pt x="969" y="1872"/>
                    </a:lnTo>
                    <a:lnTo>
                      <a:pt x="943" y="1895"/>
                    </a:lnTo>
                    <a:lnTo>
                      <a:pt x="915" y="1916"/>
                    </a:lnTo>
                    <a:lnTo>
                      <a:pt x="886" y="1935"/>
                    </a:lnTo>
                    <a:lnTo>
                      <a:pt x="854" y="1952"/>
                    </a:lnTo>
                    <a:lnTo>
                      <a:pt x="822" y="1967"/>
                    </a:lnTo>
                    <a:lnTo>
                      <a:pt x="788" y="1980"/>
                    </a:lnTo>
                    <a:lnTo>
                      <a:pt x="752" y="1992"/>
                    </a:lnTo>
                    <a:lnTo>
                      <a:pt x="716" y="2000"/>
                    </a:lnTo>
                    <a:lnTo>
                      <a:pt x="677" y="2007"/>
                    </a:lnTo>
                    <a:lnTo>
                      <a:pt x="638" y="2012"/>
                    </a:lnTo>
                    <a:lnTo>
                      <a:pt x="598" y="2014"/>
                    </a:lnTo>
                    <a:lnTo>
                      <a:pt x="556" y="2014"/>
                    </a:lnTo>
                    <a:lnTo>
                      <a:pt x="514" y="2012"/>
                    </a:lnTo>
                    <a:lnTo>
                      <a:pt x="471" y="2008"/>
                    </a:lnTo>
                    <a:lnTo>
                      <a:pt x="428" y="2001"/>
                    </a:lnTo>
                    <a:lnTo>
                      <a:pt x="382" y="1993"/>
                    </a:lnTo>
                    <a:lnTo>
                      <a:pt x="338" y="1983"/>
                    </a:lnTo>
                    <a:lnTo>
                      <a:pt x="293" y="1970"/>
                    </a:lnTo>
                    <a:lnTo>
                      <a:pt x="246" y="1955"/>
                    </a:lnTo>
                    <a:lnTo>
                      <a:pt x="199" y="1937"/>
                    </a:lnTo>
                    <a:lnTo>
                      <a:pt x="153" y="1919"/>
                    </a:lnTo>
                    <a:lnTo>
                      <a:pt x="106" y="1896"/>
                    </a:lnTo>
                    <a:lnTo>
                      <a:pt x="92" y="1889"/>
                    </a:lnTo>
                    <a:lnTo>
                      <a:pt x="79" y="1882"/>
                    </a:lnTo>
                    <a:lnTo>
                      <a:pt x="65" y="1873"/>
                    </a:lnTo>
                    <a:lnTo>
                      <a:pt x="52" y="1864"/>
                    </a:lnTo>
                    <a:lnTo>
                      <a:pt x="38" y="1853"/>
                    </a:lnTo>
                    <a:lnTo>
                      <a:pt x="26" y="1843"/>
                    </a:lnTo>
                    <a:lnTo>
                      <a:pt x="13" y="1831"/>
                    </a:lnTo>
                    <a:lnTo>
                      <a:pt x="0" y="1818"/>
                    </a:lnTo>
                    <a:lnTo>
                      <a:pt x="43" y="1836"/>
                    </a:lnTo>
                    <a:lnTo>
                      <a:pt x="87" y="1850"/>
                    </a:lnTo>
                    <a:lnTo>
                      <a:pt x="131" y="1863"/>
                    </a:lnTo>
                    <a:lnTo>
                      <a:pt x="174" y="1874"/>
                    </a:lnTo>
                    <a:lnTo>
                      <a:pt x="216" y="1884"/>
                    </a:lnTo>
                    <a:lnTo>
                      <a:pt x="258" y="1891"/>
                    </a:lnTo>
                    <a:lnTo>
                      <a:pt x="298" y="1895"/>
                    </a:lnTo>
                    <a:lnTo>
                      <a:pt x="339" y="1899"/>
                    </a:lnTo>
                    <a:lnTo>
                      <a:pt x="379" y="1900"/>
                    </a:lnTo>
                    <a:lnTo>
                      <a:pt x="418" y="1899"/>
                    </a:lnTo>
                    <a:lnTo>
                      <a:pt x="456" y="1896"/>
                    </a:lnTo>
                    <a:lnTo>
                      <a:pt x="493" y="1892"/>
                    </a:lnTo>
                    <a:lnTo>
                      <a:pt x="529" y="1886"/>
                    </a:lnTo>
                    <a:lnTo>
                      <a:pt x="563" y="1878"/>
                    </a:lnTo>
                    <a:lnTo>
                      <a:pt x="597" y="1867"/>
                    </a:lnTo>
                    <a:lnTo>
                      <a:pt x="629" y="1856"/>
                    </a:lnTo>
                    <a:lnTo>
                      <a:pt x="661" y="1842"/>
                    </a:lnTo>
                    <a:lnTo>
                      <a:pt x="690" y="1825"/>
                    </a:lnTo>
                    <a:lnTo>
                      <a:pt x="719" y="1808"/>
                    </a:lnTo>
                    <a:lnTo>
                      <a:pt x="746" y="1788"/>
                    </a:lnTo>
                    <a:lnTo>
                      <a:pt x="770" y="1767"/>
                    </a:lnTo>
                    <a:lnTo>
                      <a:pt x="795" y="1744"/>
                    </a:lnTo>
                    <a:lnTo>
                      <a:pt x="817" y="1718"/>
                    </a:lnTo>
                    <a:lnTo>
                      <a:pt x="837" y="1692"/>
                    </a:lnTo>
                    <a:lnTo>
                      <a:pt x="855" y="1664"/>
                    </a:lnTo>
                    <a:lnTo>
                      <a:pt x="872" y="1632"/>
                    </a:lnTo>
                    <a:lnTo>
                      <a:pt x="886" y="1600"/>
                    </a:lnTo>
                    <a:lnTo>
                      <a:pt x="899" y="1566"/>
                    </a:lnTo>
                    <a:lnTo>
                      <a:pt x="909" y="1530"/>
                    </a:lnTo>
                    <a:lnTo>
                      <a:pt x="917" y="1492"/>
                    </a:lnTo>
                    <a:lnTo>
                      <a:pt x="923" y="1453"/>
                    </a:lnTo>
                    <a:lnTo>
                      <a:pt x="928" y="1411"/>
                    </a:lnTo>
                    <a:lnTo>
                      <a:pt x="932" y="1345"/>
                    </a:lnTo>
                    <a:lnTo>
                      <a:pt x="941" y="1270"/>
                    </a:lnTo>
                    <a:lnTo>
                      <a:pt x="950" y="1189"/>
                    </a:lnTo>
                    <a:lnTo>
                      <a:pt x="959" y="1100"/>
                    </a:lnTo>
                    <a:lnTo>
                      <a:pt x="969" y="1008"/>
                    </a:lnTo>
                    <a:lnTo>
                      <a:pt x="974" y="911"/>
                    </a:lnTo>
                    <a:lnTo>
                      <a:pt x="978" y="863"/>
                    </a:lnTo>
                    <a:lnTo>
                      <a:pt x="979" y="812"/>
                    </a:lnTo>
                    <a:lnTo>
                      <a:pt x="979" y="762"/>
                    </a:lnTo>
                    <a:lnTo>
                      <a:pt x="979" y="712"/>
                    </a:lnTo>
                    <a:lnTo>
                      <a:pt x="977" y="662"/>
                    </a:lnTo>
                    <a:lnTo>
                      <a:pt x="973" y="612"/>
                    </a:lnTo>
                    <a:lnTo>
                      <a:pt x="969" y="562"/>
                    </a:lnTo>
                    <a:lnTo>
                      <a:pt x="963" y="513"/>
                    </a:lnTo>
                    <a:lnTo>
                      <a:pt x="955" y="464"/>
                    </a:lnTo>
                    <a:lnTo>
                      <a:pt x="944" y="415"/>
                    </a:lnTo>
                    <a:lnTo>
                      <a:pt x="931" y="368"/>
                    </a:lnTo>
                    <a:lnTo>
                      <a:pt x="917" y="321"/>
                    </a:lnTo>
                    <a:lnTo>
                      <a:pt x="901" y="276"/>
                    </a:lnTo>
                    <a:lnTo>
                      <a:pt x="881" y="231"/>
                    </a:lnTo>
                    <a:lnTo>
                      <a:pt x="860" y="188"/>
                    </a:lnTo>
                    <a:lnTo>
                      <a:pt x="834" y="148"/>
                    </a:lnTo>
                    <a:lnTo>
                      <a:pt x="808" y="107"/>
                    </a:lnTo>
                    <a:lnTo>
                      <a:pt x="777" y="70"/>
                    </a:lnTo>
                    <a:lnTo>
                      <a:pt x="744" y="33"/>
                    </a:lnTo>
                    <a:lnTo>
                      <a:pt x="707" y="0"/>
                    </a:lnTo>
                    <a:lnTo>
                      <a:pt x="765" y="26"/>
                    </a:lnTo>
                    <a:lnTo>
                      <a:pt x="818" y="57"/>
                    </a:lnTo>
                    <a:lnTo>
                      <a:pt x="866" y="91"/>
                    </a:lnTo>
                    <a:lnTo>
                      <a:pt x="910" y="128"/>
                    </a:lnTo>
                    <a:lnTo>
                      <a:pt x="950" y="167"/>
                    </a:lnTo>
                    <a:lnTo>
                      <a:pt x="986" y="209"/>
                    </a:lnTo>
                    <a:lnTo>
                      <a:pt x="1017" y="254"/>
                    </a:lnTo>
                    <a:lnTo>
                      <a:pt x="1045" y="300"/>
                    </a:lnTo>
                    <a:lnTo>
                      <a:pt x="1070" y="348"/>
                    </a:lnTo>
                    <a:lnTo>
                      <a:pt x="1092" y="398"/>
                    </a:lnTo>
                    <a:lnTo>
                      <a:pt x="1110" y="450"/>
                    </a:lnTo>
                    <a:lnTo>
                      <a:pt x="1125" y="503"/>
                    </a:lnTo>
                    <a:lnTo>
                      <a:pt x="1138" y="557"/>
                    </a:lnTo>
                    <a:lnTo>
                      <a:pt x="1148" y="612"/>
                    </a:lnTo>
                    <a:lnTo>
                      <a:pt x="1155" y="668"/>
                    </a:lnTo>
                    <a:lnTo>
                      <a:pt x="1161" y="724"/>
                    </a:lnTo>
                    <a:lnTo>
                      <a:pt x="1164" y="781"/>
                    </a:lnTo>
                    <a:lnTo>
                      <a:pt x="1167" y="837"/>
                    </a:lnTo>
                    <a:lnTo>
                      <a:pt x="1167" y="894"/>
                    </a:lnTo>
                    <a:lnTo>
                      <a:pt x="1165" y="950"/>
                    </a:lnTo>
                    <a:lnTo>
                      <a:pt x="1163" y="1006"/>
                    </a:lnTo>
                    <a:lnTo>
                      <a:pt x="1161" y="1060"/>
                    </a:lnTo>
                    <a:lnTo>
                      <a:pt x="1156" y="1115"/>
                    </a:lnTo>
                    <a:lnTo>
                      <a:pt x="1152" y="1168"/>
                    </a:lnTo>
                    <a:lnTo>
                      <a:pt x="1141" y="1269"/>
                    </a:lnTo>
                    <a:lnTo>
                      <a:pt x="1131" y="1363"/>
                    </a:lnTo>
                    <a:lnTo>
                      <a:pt x="1121" y="1449"/>
                    </a:lnTo>
                    <a:lnTo>
                      <a:pt x="1115" y="1525"/>
                    </a:lnTo>
                    <a:close/>
                  </a:path>
                </a:pathLst>
              </a:custGeom>
              <a:solidFill>
                <a:srgbClr val="D227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8" name="Freeform 97">
                <a:extLst>
                  <a:ext uri="{FF2B5EF4-FFF2-40B4-BE49-F238E27FC236}">
                    <a16:creationId xmlns:a16="http://schemas.microsoft.com/office/drawing/2014/main" xmlns="" id="{B95CE352-707A-411B-8357-E6E1380528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89550" y="3990975"/>
                <a:ext cx="311150" cy="449263"/>
              </a:xfrm>
              <a:custGeom>
                <a:avLst/>
                <a:gdLst>
                  <a:gd name="T0" fmla="*/ 1317 w 1373"/>
                  <a:gd name="T1" fmla="*/ 1534 h 1981"/>
                  <a:gd name="T2" fmla="*/ 1303 w 1373"/>
                  <a:gd name="T3" fmla="*/ 1611 h 1981"/>
                  <a:gd name="T4" fmla="*/ 1280 w 1373"/>
                  <a:gd name="T5" fmla="*/ 1681 h 1981"/>
                  <a:gd name="T6" fmla="*/ 1249 w 1373"/>
                  <a:gd name="T7" fmla="*/ 1745 h 1981"/>
                  <a:gd name="T8" fmla="*/ 1211 w 1373"/>
                  <a:gd name="T9" fmla="*/ 1799 h 1981"/>
                  <a:gd name="T10" fmla="*/ 1164 w 1373"/>
                  <a:gd name="T11" fmla="*/ 1848 h 1981"/>
                  <a:gd name="T12" fmla="*/ 1113 w 1373"/>
                  <a:gd name="T13" fmla="*/ 1889 h 1981"/>
                  <a:gd name="T14" fmla="*/ 1055 w 1373"/>
                  <a:gd name="T15" fmla="*/ 1923 h 1981"/>
                  <a:gd name="T16" fmla="*/ 991 w 1373"/>
                  <a:gd name="T17" fmla="*/ 1948 h 1981"/>
                  <a:gd name="T18" fmla="*/ 923 w 1373"/>
                  <a:gd name="T19" fmla="*/ 1967 h 1981"/>
                  <a:gd name="T20" fmla="*/ 850 w 1373"/>
                  <a:gd name="T21" fmla="*/ 1977 h 1981"/>
                  <a:gd name="T22" fmla="*/ 773 w 1373"/>
                  <a:gd name="T23" fmla="*/ 1981 h 1981"/>
                  <a:gd name="T24" fmla="*/ 692 w 1373"/>
                  <a:gd name="T25" fmla="*/ 1976 h 1981"/>
                  <a:gd name="T26" fmla="*/ 610 w 1373"/>
                  <a:gd name="T27" fmla="*/ 1965 h 1981"/>
                  <a:gd name="T28" fmla="*/ 525 w 1373"/>
                  <a:gd name="T29" fmla="*/ 1944 h 1981"/>
                  <a:gd name="T30" fmla="*/ 437 w 1373"/>
                  <a:gd name="T31" fmla="*/ 1917 h 1981"/>
                  <a:gd name="T32" fmla="*/ 357 w 1373"/>
                  <a:gd name="T33" fmla="*/ 1859 h 1981"/>
                  <a:gd name="T34" fmla="*/ 284 w 1373"/>
                  <a:gd name="T35" fmla="*/ 1762 h 1981"/>
                  <a:gd name="T36" fmla="*/ 218 w 1373"/>
                  <a:gd name="T37" fmla="*/ 1646 h 1981"/>
                  <a:gd name="T38" fmla="*/ 159 w 1373"/>
                  <a:gd name="T39" fmla="*/ 1514 h 1981"/>
                  <a:gd name="T40" fmla="*/ 106 w 1373"/>
                  <a:gd name="T41" fmla="*/ 1371 h 1981"/>
                  <a:gd name="T42" fmla="*/ 63 w 1373"/>
                  <a:gd name="T43" fmla="*/ 1218 h 1981"/>
                  <a:gd name="T44" fmla="*/ 29 w 1373"/>
                  <a:gd name="T45" fmla="*/ 1061 h 1981"/>
                  <a:gd name="T46" fmla="*/ 8 w 1373"/>
                  <a:gd name="T47" fmla="*/ 903 h 1981"/>
                  <a:gd name="T48" fmla="*/ 0 w 1373"/>
                  <a:gd name="T49" fmla="*/ 747 h 1981"/>
                  <a:gd name="T50" fmla="*/ 6 w 1373"/>
                  <a:gd name="T51" fmla="*/ 597 h 1981"/>
                  <a:gd name="T52" fmla="*/ 27 w 1373"/>
                  <a:gd name="T53" fmla="*/ 456 h 1981"/>
                  <a:gd name="T54" fmla="*/ 65 w 1373"/>
                  <a:gd name="T55" fmla="*/ 328 h 1981"/>
                  <a:gd name="T56" fmla="*/ 122 w 1373"/>
                  <a:gd name="T57" fmla="*/ 217 h 1981"/>
                  <a:gd name="T58" fmla="*/ 198 w 1373"/>
                  <a:gd name="T59" fmla="*/ 125 h 1981"/>
                  <a:gd name="T60" fmla="*/ 296 w 1373"/>
                  <a:gd name="T61" fmla="*/ 56 h 1981"/>
                  <a:gd name="T62" fmla="*/ 416 w 1373"/>
                  <a:gd name="T63" fmla="*/ 15 h 1981"/>
                  <a:gd name="T64" fmla="*/ 533 w 1373"/>
                  <a:gd name="T65" fmla="*/ 3 h 1981"/>
                  <a:gd name="T66" fmla="*/ 626 w 1373"/>
                  <a:gd name="T67" fmla="*/ 0 h 1981"/>
                  <a:gd name="T68" fmla="*/ 713 w 1373"/>
                  <a:gd name="T69" fmla="*/ 2 h 1981"/>
                  <a:gd name="T70" fmla="*/ 795 w 1373"/>
                  <a:gd name="T71" fmla="*/ 7 h 1981"/>
                  <a:gd name="T72" fmla="*/ 872 w 1373"/>
                  <a:gd name="T73" fmla="*/ 17 h 1981"/>
                  <a:gd name="T74" fmla="*/ 943 w 1373"/>
                  <a:gd name="T75" fmla="*/ 31 h 1981"/>
                  <a:gd name="T76" fmla="*/ 1009 w 1373"/>
                  <a:gd name="T77" fmla="*/ 48 h 1981"/>
                  <a:gd name="T78" fmla="*/ 1072 w 1373"/>
                  <a:gd name="T79" fmla="*/ 69 h 1981"/>
                  <a:gd name="T80" fmla="*/ 1138 w 1373"/>
                  <a:gd name="T81" fmla="*/ 114 h 1981"/>
                  <a:gd name="T82" fmla="*/ 1202 w 1373"/>
                  <a:gd name="T83" fmla="*/ 188 h 1981"/>
                  <a:gd name="T84" fmla="*/ 1254 w 1373"/>
                  <a:gd name="T85" fmla="*/ 269 h 1981"/>
                  <a:gd name="T86" fmla="*/ 1295 w 1373"/>
                  <a:gd name="T87" fmla="*/ 357 h 1981"/>
                  <a:gd name="T88" fmla="*/ 1325 w 1373"/>
                  <a:gd name="T89" fmla="*/ 449 h 1981"/>
                  <a:gd name="T90" fmla="*/ 1349 w 1373"/>
                  <a:gd name="T91" fmla="*/ 545 h 1981"/>
                  <a:gd name="T92" fmla="*/ 1363 w 1373"/>
                  <a:gd name="T93" fmla="*/ 643 h 1981"/>
                  <a:gd name="T94" fmla="*/ 1371 w 1373"/>
                  <a:gd name="T95" fmla="*/ 743 h 1981"/>
                  <a:gd name="T96" fmla="*/ 1373 w 1373"/>
                  <a:gd name="T97" fmla="*/ 843 h 1981"/>
                  <a:gd name="T98" fmla="*/ 1372 w 1373"/>
                  <a:gd name="T99" fmla="*/ 944 h 1981"/>
                  <a:gd name="T100" fmla="*/ 1363 w 1373"/>
                  <a:gd name="T101" fmla="*/ 1089 h 1981"/>
                  <a:gd name="T102" fmla="*/ 1344 w 1373"/>
                  <a:gd name="T103" fmla="*/ 1270 h 1981"/>
                  <a:gd name="T104" fmla="*/ 1326 w 1373"/>
                  <a:gd name="T105" fmla="*/ 1426 h 19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373" h="1981">
                    <a:moveTo>
                      <a:pt x="1322" y="1492"/>
                    </a:moveTo>
                    <a:lnTo>
                      <a:pt x="1317" y="1534"/>
                    </a:lnTo>
                    <a:lnTo>
                      <a:pt x="1311" y="1573"/>
                    </a:lnTo>
                    <a:lnTo>
                      <a:pt x="1303" y="1611"/>
                    </a:lnTo>
                    <a:lnTo>
                      <a:pt x="1293" y="1647"/>
                    </a:lnTo>
                    <a:lnTo>
                      <a:pt x="1280" y="1681"/>
                    </a:lnTo>
                    <a:lnTo>
                      <a:pt x="1266" y="1713"/>
                    </a:lnTo>
                    <a:lnTo>
                      <a:pt x="1249" y="1745"/>
                    </a:lnTo>
                    <a:lnTo>
                      <a:pt x="1231" y="1773"/>
                    </a:lnTo>
                    <a:lnTo>
                      <a:pt x="1211" y="1799"/>
                    </a:lnTo>
                    <a:lnTo>
                      <a:pt x="1189" y="1825"/>
                    </a:lnTo>
                    <a:lnTo>
                      <a:pt x="1164" y="1848"/>
                    </a:lnTo>
                    <a:lnTo>
                      <a:pt x="1140" y="1869"/>
                    </a:lnTo>
                    <a:lnTo>
                      <a:pt x="1113" y="1889"/>
                    </a:lnTo>
                    <a:lnTo>
                      <a:pt x="1084" y="1906"/>
                    </a:lnTo>
                    <a:lnTo>
                      <a:pt x="1055" y="1923"/>
                    </a:lnTo>
                    <a:lnTo>
                      <a:pt x="1023" y="1937"/>
                    </a:lnTo>
                    <a:lnTo>
                      <a:pt x="991" y="1948"/>
                    </a:lnTo>
                    <a:lnTo>
                      <a:pt x="957" y="1959"/>
                    </a:lnTo>
                    <a:lnTo>
                      <a:pt x="923" y="1967"/>
                    </a:lnTo>
                    <a:lnTo>
                      <a:pt x="887" y="1973"/>
                    </a:lnTo>
                    <a:lnTo>
                      <a:pt x="850" y="1977"/>
                    </a:lnTo>
                    <a:lnTo>
                      <a:pt x="812" y="1980"/>
                    </a:lnTo>
                    <a:lnTo>
                      <a:pt x="773" y="1981"/>
                    </a:lnTo>
                    <a:lnTo>
                      <a:pt x="733" y="1980"/>
                    </a:lnTo>
                    <a:lnTo>
                      <a:pt x="692" y="1976"/>
                    </a:lnTo>
                    <a:lnTo>
                      <a:pt x="652" y="1972"/>
                    </a:lnTo>
                    <a:lnTo>
                      <a:pt x="610" y="1965"/>
                    </a:lnTo>
                    <a:lnTo>
                      <a:pt x="568" y="1955"/>
                    </a:lnTo>
                    <a:lnTo>
                      <a:pt x="525" y="1944"/>
                    </a:lnTo>
                    <a:lnTo>
                      <a:pt x="481" y="1931"/>
                    </a:lnTo>
                    <a:lnTo>
                      <a:pt x="437" y="1917"/>
                    </a:lnTo>
                    <a:lnTo>
                      <a:pt x="394" y="1899"/>
                    </a:lnTo>
                    <a:lnTo>
                      <a:pt x="357" y="1859"/>
                    </a:lnTo>
                    <a:lnTo>
                      <a:pt x="321" y="1813"/>
                    </a:lnTo>
                    <a:lnTo>
                      <a:pt x="284" y="1762"/>
                    </a:lnTo>
                    <a:lnTo>
                      <a:pt x="251" y="1706"/>
                    </a:lnTo>
                    <a:lnTo>
                      <a:pt x="218" y="1646"/>
                    </a:lnTo>
                    <a:lnTo>
                      <a:pt x="188" y="1582"/>
                    </a:lnTo>
                    <a:lnTo>
                      <a:pt x="159" y="1514"/>
                    </a:lnTo>
                    <a:lnTo>
                      <a:pt x="131" y="1443"/>
                    </a:lnTo>
                    <a:lnTo>
                      <a:pt x="106" y="1371"/>
                    </a:lnTo>
                    <a:lnTo>
                      <a:pt x="83" y="1295"/>
                    </a:lnTo>
                    <a:lnTo>
                      <a:pt x="63" y="1218"/>
                    </a:lnTo>
                    <a:lnTo>
                      <a:pt x="44" y="1140"/>
                    </a:lnTo>
                    <a:lnTo>
                      <a:pt x="29" y="1061"/>
                    </a:lnTo>
                    <a:lnTo>
                      <a:pt x="18" y="982"/>
                    </a:lnTo>
                    <a:lnTo>
                      <a:pt x="8" y="903"/>
                    </a:lnTo>
                    <a:lnTo>
                      <a:pt x="2" y="825"/>
                    </a:lnTo>
                    <a:lnTo>
                      <a:pt x="0" y="747"/>
                    </a:lnTo>
                    <a:lnTo>
                      <a:pt x="0" y="671"/>
                    </a:lnTo>
                    <a:lnTo>
                      <a:pt x="6" y="597"/>
                    </a:lnTo>
                    <a:lnTo>
                      <a:pt x="14" y="525"/>
                    </a:lnTo>
                    <a:lnTo>
                      <a:pt x="27" y="456"/>
                    </a:lnTo>
                    <a:lnTo>
                      <a:pt x="44" y="390"/>
                    </a:lnTo>
                    <a:lnTo>
                      <a:pt x="65" y="328"/>
                    </a:lnTo>
                    <a:lnTo>
                      <a:pt x="91" y="270"/>
                    </a:lnTo>
                    <a:lnTo>
                      <a:pt x="122" y="217"/>
                    </a:lnTo>
                    <a:lnTo>
                      <a:pt x="157" y="168"/>
                    </a:lnTo>
                    <a:lnTo>
                      <a:pt x="198" y="125"/>
                    </a:lnTo>
                    <a:lnTo>
                      <a:pt x="245" y="88"/>
                    </a:lnTo>
                    <a:lnTo>
                      <a:pt x="296" y="56"/>
                    </a:lnTo>
                    <a:lnTo>
                      <a:pt x="353" y="32"/>
                    </a:lnTo>
                    <a:lnTo>
                      <a:pt x="416" y="15"/>
                    </a:lnTo>
                    <a:lnTo>
                      <a:pt x="485" y="6"/>
                    </a:lnTo>
                    <a:lnTo>
                      <a:pt x="533" y="3"/>
                    </a:lnTo>
                    <a:lnTo>
                      <a:pt x="580" y="0"/>
                    </a:lnTo>
                    <a:lnTo>
                      <a:pt x="626" y="0"/>
                    </a:lnTo>
                    <a:lnTo>
                      <a:pt x="670" y="0"/>
                    </a:lnTo>
                    <a:lnTo>
                      <a:pt x="713" y="2"/>
                    </a:lnTo>
                    <a:lnTo>
                      <a:pt x="755" y="4"/>
                    </a:lnTo>
                    <a:lnTo>
                      <a:pt x="795" y="7"/>
                    </a:lnTo>
                    <a:lnTo>
                      <a:pt x="835" y="12"/>
                    </a:lnTo>
                    <a:lnTo>
                      <a:pt x="872" y="17"/>
                    </a:lnTo>
                    <a:lnTo>
                      <a:pt x="908" y="24"/>
                    </a:lnTo>
                    <a:lnTo>
                      <a:pt x="943" y="31"/>
                    </a:lnTo>
                    <a:lnTo>
                      <a:pt x="977" y="39"/>
                    </a:lnTo>
                    <a:lnTo>
                      <a:pt x="1009" y="48"/>
                    </a:lnTo>
                    <a:lnTo>
                      <a:pt x="1042" y="57"/>
                    </a:lnTo>
                    <a:lnTo>
                      <a:pt x="1072" y="69"/>
                    </a:lnTo>
                    <a:lnTo>
                      <a:pt x="1101" y="81"/>
                    </a:lnTo>
                    <a:lnTo>
                      <a:pt x="1138" y="114"/>
                    </a:lnTo>
                    <a:lnTo>
                      <a:pt x="1171" y="151"/>
                    </a:lnTo>
                    <a:lnTo>
                      <a:pt x="1202" y="188"/>
                    </a:lnTo>
                    <a:lnTo>
                      <a:pt x="1228" y="229"/>
                    </a:lnTo>
                    <a:lnTo>
                      <a:pt x="1254" y="269"/>
                    </a:lnTo>
                    <a:lnTo>
                      <a:pt x="1275" y="312"/>
                    </a:lnTo>
                    <a:lnTo>
                      <a:pt x="1295" y="357"/>
                    </a:lnTo>
                    <a:lnTo>
                      <a:pt x="1311" y="402"/>
                    </a:lnTo>
                    <a:lnTo>
                      <a:pt x="1325" y="449"/>
                    </a:lnTo>
                    <a:lnTo>
                      <a:pt x="1338" y="496"/>
                    </a:lnTo>
                    <a:lnTo>
                      <a:pt x="1349" y="545"/>
                    </a:lnTo>
                    <a:lnTo>
                      <a:pt x="1357" y="594"/>
                    </a:lnTo>
                    <a:lnTo>
                      <a:pt x="1363" y="643"/>
                    </a:lnTo>
                    <a:lnTo>
                      <a:pt x="1367" y="693"/>
                    </a:lnTo>
                    <a:lnTo>
                      <a:pt x="1371" y="743"/>
                    </a:lnTo>
                    <a:lnTo>
                      <a:pt x="1373" y="793"/>
                    </a:lnTo>
                    <a:lnTo>
                      <a:pt x="1373" y="843"/>
                    </a:lnTo>
                    <a:lnTo>
                      <a:pt x="1373" y="893"/>
                    </a:lnTo>
                    <a:lnTo>
                      <a:pt x="1372" y="944"/>
                    </a:lnTo>
                    <a:lnTo>
                      <a:pt x="1368" y="992"/>
                    </a:lnTo>
                    <a:lnTo>
                      <a:pt x="1363" y="1089"/>
                    </a:lnTo>
                    <a:lnTo>
                      <a:pt x="1353" y="1181"/>
                    </a:lnTo>
                    <a:lnTo>
                      <a:pt x="1344" y="1270"/>
                    </a:lnTo>
                    <a:lnTo>
                      <a:pt x="1335" y="1351"/>
                    </a:lnTo>
                    <a:lnTo>
                      <a:pt x="1326" y="1426"/>
                    </a:lnTo>
                    <a:lnTo>
                      <a:pt x="1322" y="1492"/>
                    </a:lnTo>
                    <a:close/>
                  </a:path>
                </a:pathLst>
              </a:custGeom>
              <a:solidFill>
                <a:srgbClr val="E72E3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9" name="Freeform 98">
                <a:extLst>
                  <a:ext uri="{FF2B5EF4-FFF2-40B4-BE49-F238E27FC236}">
                    <a16:creationId xmlns:a16="http://schemas.microsoft.com/office/drawing/2014/main" xmlns="" id="{BF5EBF2F-7A2B-4729-8306-BF85ABB200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9300" y="4084638"/>
                <a:ext cx="260350" cy="260350"/>
              </a:xfrm>
              <a:custGeom>
                <a:avLst/>
                <a:gdLst>
                  <a:gd name="T0" fmla="*/ 961 w 1149"/>
                  <a:gd name="T1" fmla="*/ 121 h 1148"/>
                  <a:gd name="T2" fmla="*/ 867 w 1149"/>
                  <a:gd name="T3" fmla="*/ 210 h 1148"/>
                  <a:gd name="T4" fmla="*/ 763 w 1149"/>
                  <a:gd name="T5" fmla="*/ 307 h 1148"/>
                  <a:gd name="T6" fmla="*/ 652 w 1149"/>
                  <a:gd name="T7" fmla="*/ 407 h 1148"/>
                  <a:gd name="T8" fmla="*/ 539 w 1149"/>
                  <a:gd name="T9" fmla="*/ 506 h 1148"/>
                  <a:gd name="T10" fmla="*/ 425 w 1149"/>
                  <a:gd name="T11" fmla="*/ 602 h 1148"/>
                  <a:gd name="T12" fmla="*/ 314 w 1149"/>
                  <a:gd name="T13" fmla="*/ 693 h 1148"/>
                  <a:gd name="T14" fmla="*/ 207 w 1149"/>
                  <a:gd name="T15" fmla="*/ 775 h 1148"/>
                  <a:gd name="T16" fmla="*/ 152 w 1149"/>
                  <a:gd name="T17" fmla="*/ 833 h 1148"/>
                  <a:gd name="T18" fmla="*/ 141 w 1149"/>
                  <a:gd name="T19" fmla="*/ 875 h 1148"/>
                  <a:gd name="T20" fmla="*/ 127 w 1149"/>
                  <a:gd name="T21" fmla="*/ 918 h 1148"/>
                  <a:gd name="T22" fmla="*/ 109 w 1149"/>
                  <a:gd name="T23" fmla="*/ 961 h 1148"/>
                  <a:gd name="T24" fmla="*/ 91 w 1149"/>
                  <a:gd name="T25" fmla="*/ 1003 h 1148"/>
                  <a:gd name="T26" fmla="*/ 68 w 1149"/>
                  <a:gd name="T27" fmla="*/ 1045 h 1148"/>
                  <a:gd name="T28" fmla="*/ 43 w 1149"/>
                  <a:gd name="T29" fmla="*/ 1087 h 1148"/>
                  <a:gd name="T30" fmla="*/ 15 w 1149"/>
                  <a:gd name="T31" fmla="*/ 1129 h 1148"/>
                  <a:gd name="T32" fmla="*/ 64 w 1149"/>
                  <a:gd name="T33" fmla="*/ 1125 h 1148"/>
                  <a:gd name="T34" fmla="*/ 191 w 1149"/>
                  <a:gd name="T35" fmla="*/ 1074 h 1148"/>
                  <a:gd name="T36" fmla="*/ 314 w 1149"/>
                  <a:gd name="T37" fmla="*/ 1018 h 1148"/>
                  <a:gd name="T38" fmla="*/ 434 w 1149"/>
                  <a:gd name="T39" fmla="*/ 956 h 1148"/>
                  <a:gd name="T40" fmla="*/ 551 w 1149"/>
                  <a:gd name="T41" fmla="*/ 890 h 1148"/>
                  <a:gd name="T42" fmla="*/ 664 w 1149"/>
                  <a:gd name="T43" fmla="*/ 817 h 1148"/>
                  <a:gd name="T44" fmla="*/ 774 w 1149"/>
                  <a:gd name="T45" fmla="*/ 737 h 1148"/>
                  <a:gd name="T46" fmla="*/ 880 w 1149"/>
                  <a:gd name="T47" fmla="*/ 652 h 1148"/>
                  <a:gd name="T48" fmla="*/ 959 w 1149"/>
                  <a:gd name="T49" fmla="*/ 580 h 1148"/>
                  <a:gd name="T50" fmla="*/ 1015 w 1149"/>
                  <a:gd name="T51" fmla="*/ 526 h 1148"/>
                  <a:gd name="T52" fmla="*/ 1070 w 1149"/>
                  <a:gd name="T53" fmla="*/ 468 h 1148"/>
                  <a:gd name="T54" fmla="*/ 1123 w 1149"/>
                  <a:gd name="T55" fmla="*/ 409 h 1148"/>
                  <a:gd name="T56" fmla="*/ 1143 w 1149"/>
                  <a:gd name="T57" fmla="*/ 347 h 1148"/>
                  <a:gd name="T58" fmla="*/ 1129 w 1149"/>
                  <a:gd name="T59" fmla="*/ 273 h 1148"/>
                  <a:gd name="T60" fmla="*/ 1117 w 1149"/>
                  <a:gd name="T61" fmla="*/ 194 h 1148"/>
                  <a:gd name="T62" fmla="*/ 1107 w 1149"/>
                  <a:gd name="T63" fmla="*/ 130 h 1148"/>
                  <a:gd name="T64" fmla="*/ 1098 w 1149"/>
                  <a:gd name="T65" fmla="*/ 73 h 1148"/>
                  <a:gd name="T66" fmla="*/ 1089 w 1149"/>
                  <a:gd name="T67" fmla="*/ 23 h 1148"/>
                  <a:gd name="T68" fmla="*/ 1067 w 1149"/>
                  <a:gd name="T69" fmla="*/ 19 h 1148"/>
                  <a:gd name="T70" fmla="*/ 1026 w 1149"/>
                  <a:gd name="T71" fmla="*/ 59 h 1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149" h="1148">
                    <a:moveTo>
                      <a:pt x="1004" y="80"/>
                    </a:moveTo>
                    <a:lnTo>
                      <a:pt x="961" y="121"/>
                    </a:lnTo>
                    <a:lnTo>
                      <a:pt x="916" y="165"/>
                    </a:lnTo>
                    <a:lnTo>
                      <a:pt x="867" y="210"/>
                    </a:lnTo>
                    <a:lnTo>
                      <a:pt x="816" y="258"/>
                    </a:lnTo>
                    <a:lnTo>
                      <a:pt x="763" y="307"/>
                    </a:lnTo>
                    <a:lnTo>
                      <a:pt x="708" y="357"/>
                    </a:lnTo>
                    <a:lnTo>
                      <a:pt x="652" y="407"/>
                    </a:lnTo>
                    <a:lnTo>
                      <a:pt x="596" y="457"/>
                    </a:lnTo>
                    <a:lnTo>
                      <a:pt x="539" y="506"/>
                    </a:lnTo>
                    <a:lnTo>
                      <a:pt x="482" y="555"/>
                    </a:lnTo>
                    <a:lnTo>
                      <a:pt x="425" y="602"/>
                    </a:lnTo>
                    <a:lnTo>
                      <a:pt x="369" y="649"/>
                    </a:lnTo>
                    <a:lnTo>
                      <a:pt x="314" y="693"/>
                    </a:lnTo>
                    <a:lnTo>
                      <a:pt x="260" y="735"/>
                    </a:lnTo>
                    <a:lnTo>
                      <a:pt x="207" y="775"/>
                    </a:lnTo>
                    <a:lnTo>
                      <a:pt x="157" y="811"/>
                    </a:lnTo>
                    <a:lnTo>
                      <a:pt x="152" y="833"/>
                    </a:lnTo>
                    <a:lnTo>
                      <a:pt x="147" y="854"/>
                    </a:lnTo>
                    <a:lnTo>
                      <a:pt x="141" y="875"/>
                    </a:lnTo>
                    <a:lnTo>
                      <a:pt x="134" y="897"/>
                    </a:lnTo>
                    <a:lnTo>
                      <a:pt x="127" y="918"/>
                    </a:lnTo>
                    <a:lnTo>
                      <a:pt x="119" y="939"/>
                    </a:lnTo>
                    <a:lnTo>
                      <a:pt x="109" y="961"/>
                    </a:lnTo>
                    <a:lnTo>
                      <a:pt x="100" y="982"/>
                    </a:lnTo>
                    <a:lnTo>
                      <a:pt x="91" y="1003"/>
                    </a:lnTo>
                    <a:lnTo>
                      <a:pt x="79" y="1024"/>
                    </a:lnTo>
                    <a:lnTo>
                      <a:pt x="68" y="1045"/>
                    </a:lnTo>
                    <a:lnTo>
                      <a:pt x="56" y="1066"/>
                    </a:lnTo>
                    <a:lnTo>
                      <a:pt x="43" y="1087"/>
                    </a:lnTo>
                    <a:lnTo>
                      <a:pt x="29" y="1108"/>
                    </a:lnTo>
                    <a:lnTo>
                      <a:pt x="15" y="1129"/>
                    </a:lnTo>
                    <a:lnTo>
                      <a:pt x="0" y="1148"/>
                    </a:lnTo>
                    <a:lnTo>
                      <a:pt x="64" y="1125"/>
                    </a:lnTo>
                    <a:lnTo>
                      <a:pt x="128" y="1101"/>
                    </a:lnTo>
                    <a:lnTo>
                      <a:pt x="191" y="1074"/>
                    </a:lnTo>
                    <a:lnTo>
                      <a:pt x="253" y="1047"/>
                    </a:lnTo>
                    <a:lnTo>
                      <a:pt x="314" y="1018"/>
                    </a:lnTo>
                    <a:lnTo>
                      <a:pt x="375" y="988"/>
                    </a:lnTo>
                    <a:lnTo>
                      <a:pt x="434" y="956"/>
                    </a:lnTo>
                    <a:lnTo>
                      <a:pt x="493" y="924"/>
                    </a:lnTo>
                    <a:lnTo>
                      <a:pt x="551" y="890"/>
                    </a:lnTo>
                    <a:lnTo>
                      <a:pt x="608" y="854"/>
                    </a:lnTo>
                    <a:lnTo>
                      <a:pt x="664" y="817"/>
                    </a:lnTo>
                    <a:lnTo>
                      <a:pt x="720" y="778"/>
                    </a:lnTo>
                    <a:lnTo>
                      <a:pt x="774" y="737"/>
                    </a:lnTo>
                    <a:lnTo>
                      <a:pt x="827" y="696"/>
                    </a:lnTo>
                    <a:lnTo>
                      <a:pt x="880" y="652"/>
                    </a:lnTo>
                    <a:lnTo>
                      <a:pt x="931" y="607"/>
                    </a:lnTo>
                    <a:lnTo>
                      <a:pt x="959" y="580"/>
                    </a:lnTo>
                    <a:lnTo>
                      <a:pt x="987" y="553"/>
                    </a:lnTo>
                    <a:lnTo>
                      <a:pt x="1015" y="526"/>
                    </a:lnTo>
                    <a:lnTo>
                      <a:pt x="1043" y="498"/>
                    </a:lnTo>
                    <a:lnTo>
                      <a:pt x="1070" y="468"/>
                    </a:lnTo>
                    <a:lnTo>
                      <a:pt x="1096" y="439"/>
                    </a:lnTo>
                    <a:lnTo>
                      <a:pt x="1123" y="409"/>
                    </a:lnTo>
                    <a:lnTo>
                      <a:pt x="1149" y="378"/>
                    </a:lnTo>
                    <a:lnTo>
                      <a:pt x="1143" y="347"/>
                    </a:lnTo>
                    <a:lnTo>
                      <a:pt x="1136" y="312"/>
                    </a:lnTo>
                    <a:lnTo>
                      <a:pt x="1129" y="273"/>
                    </a:lnTo>
                    <a:lnTo>
                      <a:pt x="1122" y="230"/>
                    </a:lnTo>
                    <a:lnTo>
                      <a:pt x="1117" y="194"/>
                    </a:lnTo>
                    <a:lnTo>
                      <a:pt x="1112" y="161"/>
                    </a:lnTo>
                    <a:lnTo>
                      <a:pt x="1107" y="130"/>
                    </a:lnTo>
                    <a:lnTo>
                      <a:pt x="1102" y="99"/>
                    </a:lnTo>
                    <a:lnTo>
                      <a:pt x="1098" y="73"/>
                    </a:lnTo>
                    <a:lnTo>
                      <a:pt x="1094" y="47"/>
                    </a:lnTo>
                    <a:lnTo>
                      <a:pt x="1089" y="23"/>
                    </a:lnTo>
                    <a:lnTo>
                      <a:pt x="1086" y="0"/>
                    </a:lnTo>
                    <a:lnTo>
                      <a:pt x="1067" y="19"/>
                    </a:lnTo>
                    <a:lnTo>
                      <a:pt x="1047" y="39"/>
                    </a:lnTo>
                    <a:lnTo>
                      <a:pt x="1026" y="59"/>
                    </a:lnTo>
                    <a:lnTo>
                      <a:pt x="1004" y="80"/>
                    </a:lnTo>
                    <a:close/>
                  </a:path>
                </a:pathLst>
              </a:custGeom>
              <a:solidFill>
                <a:srgbClr val="E627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0" name="Freeform 99">
                <a:extLst>
                  <a:ext uri="{FF2B5EF4-FFF2-40B4-BE49-F238E27FC236}">
                    <a16:creationId xmlns:a16="http://schemas.microsoft.com/office/drawing/2014/main" xmlns="" id="{F9017CB0-0BBA-45E7-B41D-4D275682F2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7575" y="4170363"/>
                <a:ext cx="152400" cy="417513"/>
              </a:xfrm>
              <a:custGeom>
                <a:avLst/>
                <a:gdLst>
                  <a:gd name="T0" fmla="*/ 172 w 668"/>
                  <a:gd name="T1" fmla="*/ 314 h 1842"/>
                  <a:gd name="T2" fmla="*/ 149 w 668"/>
                  <a:gd name="T3" fmla="*/ 486 h 1842"/>
                  <a:gd name="T4" fmla="*/ 124 w 668"/>
                  <a:gd name="T5" fmla="*/ 661 h 1842"/>
                  <a:gd name="T6" fmla="*/ 101 w 668"/>
                  <a:gd name="T7" fmla="*/ 838 h 1842"/>
                  <a:gd name="T8" fmla="*/ 78 w 668"/>
                  <a:gd name="T9" fmla="*/ 1014 h 1842"/>
                  <a:gd name="T10" fmla="*/ 55 w 668"/>
                  <a:gd name="T11" fmla="*/ 1187 h 1842"/>
                  <a:gd name="T12" fmla="*/ 32 w 668"/>
                  <a:gd name="T13" fmla="*/ 1356 h 1842"/>
                  <a:gd name="T14" fmla="*/ 10 w 668"/>
                  <a:gd name="T15" fmla="*/ 1519 h 1842"/>
                  <a:gd name="T16" fmla="*/ 80 w 668"/>
                  <a:gd name="T17" fmla="*/ 1631 h 1842"/>
                  <a:gd name="T18" fmla="*/ 242 w 668"/>
                  <a:gd name="T19" fmla="*/ 1694 h 1842"/>
                  <a:gd name="T20" fmla="*/ 410 w 668"/>
                  <a:gd name="T21" fmla="*/ 1756 h 1842"/>
                  <a:gd name="T22" fmla="*/ 580 w 668"/>
                  <a:gd name="T23" fmla="*/ 1814 h 1842"/>
                  <a:gd name="T24" fmla="*/ 638 w 668"/>
                  <a:gd name="T25" fmla="*/ 1787 h 1842"/>
                  <a:gd name="T26" fmla="*/ 586 w 668"/>
                  <a:gd name="T27" fmla="*/ 1679 h 1842"/>
                  <a:gd name="T28" fmla="*/ 539 w 668"/>
                  <a:gd name="T29" fmla="*/ 1573 h 1842"/>
                  <a:gd name="T30" fmla="*/ 499 w 668"/>
                  <a:gd name="T31" fmla="*/ 1468 h 1842"/>
                  <a:gd name="T32" fmla="*/ 472 w 668"/>
                  <a:gd name="T33" fmla="*/ 1383 h 1842"/>
                  <a:gd name="T34" fmla="*/ 453 w 668"/>
                  <a:gd name="T35" fmla="*/ 1311 h 1842"/>
                  <a:gd name="T36" fmla="*/ 437 w 668"/>
                  <a:gd name="T37" fmla="*/ 1234 h 1842"/>
                  <a:gd name="T38" fmla="*/ 424 w 668"/>
                  <a:gd name="T39" fmla="*/ 1152 h 1842"/>
                  <a:gd name="T40" fmla="*/ 414 w 668"/>
                  <a:gd name="T41" fmla="*/ 1069 h 1842"/>
                  <a:gd name="T42" fmla="*/ 405 w 668"/>
                  <a:gd name="T43" fmla="*/ 980 h 1842"/>
                  <a:gd name="T44" fmla="*/ 396 w 668"/>
                  <a:gd name="T45" fmla="*/ 844 h 1842"/>
                  <a:gd name="T46" fmla="*/ 390 w 668"/>
                  <a:gd name="T47" fmla="*/ 658 h 1842"/>
                  <a:gd name="T48" fmla="*/ 390 w 668"/>
                  <a:gd name="T49" fmla="*/ 469 h 1842"/>
                  <a:gd name="T50" fmla="*/ 395 w 668"/>
                  <a:gd name="T51" fmla="*/ 285 h 1842"/>
                  <a:gd name="T52" fmla="*/ 403 w 668"/>
                  <a:gd name="T53" fmla="*/ 109 h 1842"/>
                  <a:gd name="T54" fmla="*/ 405 w 668"/>
                  <a:gd name="T55" fmla="*/ 14 h 1842"/>
                  <a:gd name="T56" fmla="*/ 376 w 668"/>
                  <a:gd name="T57" fmla="*/ 31 h 1842"/>
                  <a:gd name="T58" fmla="*/ 323 w 668"/>
                  <a:gd name="T59" fmla="*/ 90 h 1842"/>
                  <a:gd name="T60" fmla="*/ 268 w 668"/>
                  <a:gd name="T61" fmla="*/ 148 h 1842"/>
                  <a:gd name="T62" fmla="*/ 212 w 668"/>
                  <a:gd name="T63" fmla="*/ 202 h 18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68" h="1842">
                    <a:moveTo>
                      <a:pt x="184" y="229"/>
                    </a:moveTo>
                    <a:lnTo>
                      <a:pt x="172" y="314"/>
                    </a:lnTo>
                    <a:lnTo>
                      <a:pt x="161" y="399"/>
                    </a:lnTo>
                    <a:lnTo>
                      <a:pt x="149" y="486"/>
                    </a:lnTo>
                    <a:lnTo>
                      <a:pt x="136" y="574"/>
                    </a:lnTo>
                    <a:lnTo>
                      <a:pt x="124" y="661"/>
                    </a:lnTo>
                    <a:lnTo>
                      <a:pt x="113" y="749"/>
                    </a:lnTo>
                    <a:lnTo>
                      <a:pt x="101" y="838"/>
                    </a:lnTo>
                    <a:lnTo>
                      <a:pt x="90" y="925"/>
                    </a:lnTo>
                    <a:lnTo>
                      <a:pt x="78" y="1014"/>
                    </a:lnTo>
                    <a:lnTo>
                      <a:pt x="66" y="1100"/>
                    </a:lnTo>
                    <a:lnTo>
                      <a:pt x="55" y="1187"/>
                    </a:lnTo>
                    <a:lnTo>
                      <a:pt x="43" y="1272"/>
                    </a:lnTo>
                    <a:lnTo>
                      <a:pt x="32" y="1356"/>
                    </a:lnTo>
                    <a:lnTo>
                      <a:pt x="21" y="1439"/>
                    </a:lnTo>
                    <a:lnTo>
                      <a:pt x="10" y="1519"/>
                    </a:lnTo>
                    <a:lnTo>
                      <a:pt x="0" y="1598"/>
                    </a:lnTo>
                    <a:lnTo>
                      <a:pt x="80" y="1631"/>
                    </a:lnTo>
                    <a:lnTo>
                      <a:pt x="161" y="1664"/>
                    </a:lnTo>
                    <a:lnTo>
                      <a:pt x="242" y="1694"/>
                    </a:lnTo>
                    <a:lnTo>
                      <a:pt x="325" y="1725"/>
                    </a:lnTo>
                    <a:lnTo>
                      <a:pt x="410" y="1756"/>
                    </a:lnTo>
                    <a:lnTo>
                      <a:pt x="495" y="1785"/>
                    </a:lnTo>
                    <a:lnTo>
                      <a:pt x="580" y="1814"/>
                    </a:lnTo>
                    <a:lnTo>
                      <a:pt x="668" y="1842"/>
                    </a:lnTo>
                    <a:lnTo>
                      <a:pt x="638" y="1787"/>
                    </a:lnTo>
                    <a:lnTo>
                      <a:pt x="612" y="1733"/>
                    </a:lnTo>
                    <a:lnTo>
                      <a:pt x="586" y="1679"/>
                    </a:lnTo>
                    <a:lnTo>
                      <a:pt x="562" y="1625"/>
                    </a:lnTo>
                    <a:lnTo>
                      <a:pt x="539" y="1573"/>
                    </a:lnTo>
                    <a:lnTo>
                      <a:pt x="518" y="1520"/>
                    </a:lnTo>
                    <a:lnTo>
                      <a:pt x="499" y="1468"/>
                    </a:lnTo>
                    <a:lnTo>
                      <a:pt x="482" y="1417"/>
                    </a:lnTo>
                    <a:lnTo>
                      <a:pt x="472" y="1383"/>
                    </a:lnTo>
                    <a:lnTo>
                      <a:pt x="462" y="1348"/>
                    </a:lnTo>
                    <a:lnTo>
                      <a:pt x="453" y="1311"/>
                    </a:lnTo>
                    <a:lnTo>
                      <a:pt x="445" y="1273"/>
                    </a:lnTo>
                    <a:lnTo>
                      <a:pt x="437" y="1234"/>
                    </a:lnTo>
                    <a:lnTo>
                      <a:pt x="431" y="1194"/>
                    </a:lnTo>
                    <a:lnTo>
                      <a:pt x="424" y="1152"/>
                    </a:lnTo>
                    <a:lnTo>
                      <a:pt x="418" y="1110"/>
                    </a:lnTo>
                    <a:lnTo>
                      <a:pt x="414" y="1069"/>
                    </a:lnTo>
                    <a:lnTo>
                      <a:pt x="409" y="1024"/>
                    </a:lnTo>
                    <a:lnTo>
                      <a:pt x="405" y="980"/>
                    </a:lnTo>
                    <a:lnTo>
                      <a:pt x="401" y="935"/>
                    </a:lnTo>
                    <a:lnTo>
                      <a:pt x="396" y="844"/>
                    </a:lnTo>
                    <a:lnTo>
                      <a:pt x="393" y="751"/>
                    </a:lnTo>
                    <a:lnTo>
                      <a:pt x="390" y="658"/>
                    </a:lnTo>
                    <a:lnTo>
                      <a:pt x="389" y="563"/>
                    </a:lnTo>
                    <a:lnTo>
                      <a:pt x="390" y="469"/>
                    </a:lnTo>
                    <a:lnTo>
                      <a:pt x="393" y="376"/>
                    </a:lnTo>
                    <a:lnTo>
                      <a:pt x="395" y="285"/>
                    </a:lnTo>
                    <a:lnTo>
                      <a:pt x="400" y="195"/>
                    </a:lnTo>
                    <a:lnTo>
                      <a:pt x="403" y="109"/>
                    </a:lnTo>
                    <a:lnTo>
                      <a:pt x="409" y="25"/>
                    </a:lnTo>
                    <a:lnTo>
                      <a:pt x="405" y="14"/>
                    </a:lnTo>
                    <a:lnTo>
                      <a:pt x="402" y="0"/>
                    </a:lnTo>
                    <a:lnTo>
                      <a:pt x="376" y="31"/>
                    </a:lnTo>
                    <a:lnTo>
                      <a:pt x="349" y="61"/>
                    </a:lnTo>
                    <a:lnTo>
                      <a:pt x="323" y="90"/>
                    </a:lnTo>
                    <a:lnTo>
                      <a:pt x="296" y="120"/>
                    </a:lnTo>
                    <a:lnTo>
                      <a:pt x="268" y="148"/>
                    </a:lnTo>
                    <a:lnTo>
                      <a:pt x="240" y="175"/>
                    </a:lnTo>
                    <a:lnTo>
                      <a:pt x="212" y="202"/>
                    </a:lnTo>
                    <a:lnTo>
                      <a:pt x="184" y="229"/>
                    </a:lnTo>
                    <a:close/>
                  </a:path>
                </a:pathLst>
              </a:custGeom>
              <a:solidFill>
                <a:srgbClr val="E627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1" name="Freeform 100">
                <a:extLst>
                  <a:ext uri="{FF2B5EF4-FFF2-40B4-BE49-F238E27FC236}">
                    <a16:creationId xmlns:a16="http://schemas.microsoft.com/office/drawing/2014/main" xmlns="" id="{1299FCFB-2E5C-413C-8ABE-D38E078964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83288" y="4532313"/>
                <a:ext cx="290513" cy="236538"/>
              </a:xfrm>
              <a:custGeom>
                <a:avLst/>
                <a:gdLst>
                  <a:gd name="T0" fmla="*/ 737 w 1286"/>
                  <a:gd name="T1" fmla="*/ 244 h 1046"/>
                  <a:gd name="T2" fmla="*/ 649 w 1286"/>
                  <a:gd name="T3" fmla="*/ 216 h 1046"/>
                  <a:gd name="T4" fmla="*/ 564 w 1286"/>
                  <a:gd name="T5" fmla="*/ 187 h 1046"/>
                  <a:gd name="T6" fmla="*/ 479 w 1286"/>
                  <a:gd name="T7" fmla="*/ 158 h 1046"/>
                  <a:gd name="T8" fmla="*/ 394 w 1286"/>
                  <a:gd name="T9" fmla="*/ 127 h 1046"/>
                  <a:gd name="T10" fmla="*/ 311 w 1286"/>
                  <a:gd name="T11" fmla="*/ 96 h 1046"/>
                  <a:gd name="T12" fmla="*/ 230 w 1286"/>
                  <a:gd name="T13" fmla="*/ 66 h 1046"/>
                  <a:gd name="T14" fmla="*/ 149 w 1286"/>
                  <a:gd name="T15" fmla="*/ 33 h 1046"/>
                  <a:gd name="T16" fmla="*/ 69 w 1286"/>
                  <a:gd name="T17" fmla="*/ 0 h 1046"/>
                  <a:gd name="T18" fmla="*/ 66 w 1286"/>
                  <a:gd name="T19" fmla="*/ 17 h 1046"/>
                  <a:gd name="T20" fmla="*/ 65 w 1286"/>
                  <a:gd name="T21" fmla="*/ 25 h 1046"/>
                  <a:gd name="T22" fmla="*/ 1 w 1286"/>
                  <a:gd name="T23" fmla="*/ 508 h 1046"/>
                  <a:gd name="T24" fmla="*/ 1 w 1286"/>
                  <a:gd name="T25" fmla="*/ 510 h 1046"/>
                  <a:gd name="T26" fmla="*/ 0 w 1286"/>
                  <a:gd name="T27" fmla="*/ 514 h 1046"/>
                  <a:gd name="T28" fmla="*/ 43 w 1286"/>
                  <a:gd name="T29" fmla="*/ 542 h 1046"/>
                  <a:gd name="T30" fmla="*/ 87 w 1286"/>
                  <a:gd name="T31" fmla="*/ 569 h 1046"/>
                  <a:gd name="T32" fmla="*/ 134 w 1286"/>
                  <a:gd name="T33" fmla="*/ 596 h 1046"/>
                  <a:gd name="T34" fmla="*/ 182 w 1286"/>
                  <a:gd name="T35" fmla="*/ 623 h 1046"/>
                  <a:gd name="T36" fmla="*/ 233 w 1286"/>
                  <a:gd name="T37" fmla="*/ 650 h 1046"/>
                  <a:gd name="T38" fmla="*/ 286 w 1286"/>
                  <a:gd name="T39" fmla="*/ 677 h 1046"/>
                  <a:gd name="T40" fmla="*/ 339 w 1286"/>
                  <a:gd name="T41" fmla="*/ 704 h 1046"/>
                  <a:gd name="T42" fmla="*/ 396 w 1286"/>
                  <a:gd name="T43" fmla="*/ 730 h 1046"/>
                  <a:gd name="T44" fmla="*/ 455 w 1286"/>
                  <a:gd name="T45" fmla="*/ 756 h 1046"/>
                  <a:gd name="T46" fmla="*/ 514 w 1286"/>
                  <a:gd name="T47" fmla="*/ 782 h 1046"/>
                  <a:gd name="T48" fmla="*/ 576 w 1286"/>
                  <a:gd name="T49" fmla="*/ 807 h 1046"/>
                  <a:gd name="T50" fmla="*/ 639 w 1286"/>
                  <a:gd name="T51" fmla="*/ 833 h 1046"/>
                  <a:gd name="T52" fmla="*/ 704 w 1286"/>
                  <a:gd name="T53" fmla="*/ 857 h 1046"/>
                  <a:gd name="T54" fmla="*/ 770 w 1286"/>
                  <a:gd name="T55" fmla="*/ 883 h 1046"/>
                  <a:gd name="T56" fmla="*/ 839 w 1286"/>
                  <a:gd name="T57" fmla="*/ 907 h 1046"/>
                  <a:gd name="T58" fmla="*/ 909 w 1286"/>
                  <a:gd name="T59" fmla="*/ 931 h 1046"/>
                  <a:gd name="T60" fmla="*/ 955 w 1286"/>
                  <a:gd name="T61" fmla="*/ 946 h 1046"/>
                  <a:gd name="T62" fmla="*/ 1000 w 1286"/>
                  <a:gd name="T63" fmla="*/ 961 h 1046"/>
                  <a:gd name="T64" fmla="*/ 1047 w 1286"/>
                  <a:gd name="T65" fmla="*/ 975 h 1046"/>
                  <a:gd name="T66" fmla="*/ 1093 w 1286"/>
                  <a:gd name="T67" fmla="*/ 990 h 1046"/>
                  <a:gd name="T68" fmla="*/ 1140 w 1286"/>
                  <a:gd name="T69" fmla="*/ 1004 h 1046"/>
                  <a:gd name="T70" fmla="*/ 1188 w 1286"/>
                  <a:gd name="T71" fmla="*/ 1018 h 1046"/>
                  <a:gd name="T72" fmla="*/ 1237 w 1286"/>
                  <a:gd name="T73" fmla="*/ 1032 h 1046"/>
                  <a:gd name="T74" fmla="*/ 1286 w 1286"/>
                  <a:gd name="T75" fmla="*/ 1046 h 1046"/>
                  <a:gd name="T76" fmla="*/ 1263 w 1286"/>
                  <a:gd name="T77" fmla="*/ 1019 h 1046"/>
                  <a:gd name="T78" fmla="*/ 1240 w 1286"/>
                  <a:gd name="T79" fmla="*/ 991 h 1046"/>
                  <a:gd name="T80" fmla="*/ 1218 w 1286"/>
                  <a:gd name="T81" fmla="*/ 963 h 1046"/>
                  <a:gd name="T82" fmla="*/ 1196 w 1286"/>
                  <a:gd name="T83" fmla="*/ 935 h 1046"/>
                  <a:gd name="T84" fmla="*/ 1174 w 1286"/>
                  <a:gd name="T85" fmla="*/ 906 h 1046"/>
                  <a:gd name="T86" fmla="*/ 1152 w 1286"/>
                  <a:gd name="T87" fmla="*/ 878 h 1046"/>
                  <a:gd name="T88" fmla="*/ 1129 w 1286"/>
                  <a:gd name="T89" fmla="*/ 849 h 1046"/>
                  <a:gd name="T90" fmla="*/ 1107 w 1286"/>
                  <a:gd name="T91" fmla="*/ 820 h 1046"/>
                  <a:gd name="T92" fmla="*/ 1056 w 1286"/>
                  <a:gd name="T93" fmla="*/ 750 h 1046"/>
                  <a:gd name="T94" fmla="*/ 1006 w 1286"/>
                  <a:gd name="T95" fmla="*/ 679 h 1046"/>
                  <a:gd name="T96" fmla="*/ 957 w 1286"/>
                  <a:gd name="T97" fmla="*/ 607 h 1046"/>
                  <a:gd name="T98" fmla="*/ 909 w 1286"/>
                  <a:gd name="T99" fmla="*/ 535 h 1046"/>
                  <a:gd name="T100" fmla="*/ 862 w 1286"/>
                  <a:gd name="T101" fmla="*/ 463 h 1046"/>
                  <a:gd name="T102" fmla="*/ 819 w 1286"/>
                  <a:gd name="T103" fmla="*/ 389 h 1046"/>
                  <a:gd name="T104" fmla="*/ 776 w 1286"/>
                  <a:gd name="T105" fmla="*/ 317 h 1046"/>
                  <a:gd name="T106" fmla="*/ 737 w 1286"/>
                  <a:gd name="T107" fmla="*/ 244 h 10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86" h="1046">
                    <a:moveTo>
                      <a:pt x="737" y="244"/>
                    </a:moveTo>
                    <a:lnTo>
                      <a:pt x="649" y="216"/>
                    </a:lnTo>
                    <a:lnTo>
                      <a:pt x="564" y="187"/>
                    </a:lnTo>
                    <a:lnTo>
                      <a:pt x="479" y="158"/>
                    </a:lnTo>
                    <a:lnTo>
                      <a:pt x="394" y="127"/>
                    </a:lnTo>
                    <a:lnTo>
                      <a:pt x="311" y="96"/>
                    </a:lnTo>
                    <a:lnTo>
                      <a:pt x="230" y="66"/>
                    </a:lnTo>
                    <a:lnTo>
                      <a:pt x="149" y="33"/>
                    </a:lnTo>
                    <a:lnTo>
                      <a:pt x="69" y="0"/>
                    </a:lnTo>
                    <a:lnTo>
                      <a:pt x="66" y="17"/>
                    </a:lnTo>
                    <a:lnTo>
                      <a:pt x="65" y="25"/>
                    </a:lnTo>
                    <a:lnTo>
                      <a:pt x="1" y="508"/>
                    </a:lnTo>
                    <a:lnTo>
                      <a:pt x="1" y="510"/>
                    </a:lnTo>
                    <a:lnTo>
                      <a:pt x="0" y="514"/>
                    </a:lnTo>
                    <a:lnTo>
                      <a:pt x="43" y="542"/>
                    </a:lnTo>
                    <a:lnTo>
                      <a:pt x="87" y="569"/>
                    </a:lnTo>
                    <a:lnTo>
                      <a:pt x="134" y="596"/>
                    </a:lnTo>
                    <a:lnTo>
                      <a:pt x="182" y="623"/>
                    </a:lnTo>
                    <a:lnTo>
                      <a:pt x="233" y="650"/>
                    </a:lnTo>
                    <a:lnTo>
                      <a:pt x="286" y="677"/>
                    </a:lnTo>
                    <a:lnTo>
                      <a:pt x="339" y="704"/>
                    </a:lnTo>
                    <a:lnTo>
                      <a:pt x="396" y="730"/>
                    </a:lnTo>
                    <a:lnTo>
                      <a:pt x="455" y="756"/>
                    </a:lnTo>
                    <a:lnTo>
                      <a:pt x="514" y="782"/>
                    </a:lnTo>
                    <a:lnTo>
                      <a:pt x="576" y="807"/>
                    </a:lnTo>
                    <a:lnTo>
                      <a:pt x="639" y="833"/>
                    </a:lnTo>
                    <a:lnTo>
                      <a:pt x="704" y="857"/>
                    </a:lnTo>
                    <a:lnTo>
                      <a:pt x="770" y="883"/>
                    </a:lnTo>
                    <a:lnTo>
                      <a:pt x="839" y="907"/>
                    </a:lnTo>
                    <a:lnTo>
                      <a:pt x="909" y="931"/>
                    </a:lnTo>
                    <a:lnTo>
                      <a:pt x="955" y="946"/>
                    </a:lnTo>
                    <a:lnTo>
                      <a:pt x="1000" y="961"/>
                    </a:lnTo>
                    <a:lnTo>
                      <a:pt x="1047" y="975"/>
                    </a:lnTo>
                    <a:lnTo>
                      <a:pt x="1093" y="990"/>
                    </a:lnTo>
                    <a:lnTo>
                      <a:pt x="1140" y="1004"/>
                    </a:lnTo>
                    <a:lnTo>
                      <a:pt x="1188" y="1018"/>
                    </a:lnTo>
                    <a:lnTo>
                      <a:pt x="1237" y="1032"/>
                    </a:lnTo>
                    <a:lnTo>
                      <a:pt x="1286" y="1046"/>
                    </a:lnTo>
                    <a:lnTo>
                      <a:pt x="1263" y="1019"/>
                    </a:lnTo>
                    <a:lnTo>
                      <a:pt x="1240" y="991"/>
                    </a:lnTo>
                    <a:lnTo>
                      <a:pt x="1218" y="963"/>
                    </a:lnTo>
                    <a:lnTo>
                      <a:pt x="1196" y="935"/>
                    </a:lnTo>
                    <a:lnTo>
                      <a:pt x="1174" y="906"/>
                    </a:lnTo>
                    <a:lnTo>
                      <a:pt x="1152" y="878"/>
                    </a:lnTo>
                    <a:lnTo>
                      <a:pt x="1129" y="849"/>
                    </a:lnTo>
                    <a:lnTo>
                      <a:pt x="1107" y="820"/>
                    </a:lnTo>
                    <a:lnTo>
                      <a:pt x="1056" y="750"/>
                    </a:lnTo>
                    <a:lnTo>
                      <a:pt x="1006" y="679"/>
                    </a:lnTo>
                    <a:lnTo>
                      <a:pt x="957" y="607"/>
                    </a:lnTo>
                    <a:lnTo>
                      <a:pt x="909" y="535"/>
                    </a:lnTo>
                    <a:lnTo>
                      <a:pt x="862" y="463"/>
                    </a:lnTo>
                    <a:lnTo>
                      <a:pt x="819" y="389"/>
                    </a:lnTo>
                    <a:lnTo>
                      <a:pt x="776" y="317"/>
                    </a:lnTo>
                    <a:lnTo>
                      <a:pt x="737" y="244"/>
                    </a:lnTo>
                    <a:close/>
                  </a:path>
                </a:pathLst>
              </a:custGeom>
              <a:solidFill>
                <a:srgbClr val="3A3A4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2" name="Freeform 101">
                <a:extLst>
                  <a:ext uri="{FF2B5EF4-FFF2-40B4-BE49-F238E27FC236}">
                    <a16:creationId xmlns:a16="http://schemas.microsoft.com/office/drawing/2014/main" xmlns="" id="{48CCFC88-6164-449F-875D-09F7DCAE0B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76938" y="4648200"/>
                <a:ext cx="409575" cy="238125"/>
              </a:xfrm>
              <a:custGeom>
                <a:avLst/>
                <a:gdLst>
                  <a:gd name="T0" fmla="*/ 866 w 1807"/>
                  <a:gd name="T1" fmla="*/ 393 h 1044"/>
                  <a:gd name="T2" fmla="*/ 731 w 1807"/>
                  <a:gd name="T3" fmla="*/ 343 h 1044"/>
                  <a:gd name="T4" fmla="*/ 603 w 1807"/>
                  <a:gd name="T5" fmla="*/ 293 h 1044"/>
                  <a:gd name="T6" fmla="*/ 482 w 1807"/>
                  <a:gd name="T7" fmla="*/ 242 h 1044"/>
                  <a:gd name="T8" fmla="*/ 366 w 1807"/>
                  <a:gd name="T9" fmla="*/ 190 h 1044"/>
                  <a:gd name="T10" fmla="*/ 260 w 1807"/>
                  <a:gd name="T11" fmla="*/ 136 h 1044"/>
                  <a:gd name="T12" fmla="*/ 161 w 1807"/>
                  <a:gd name="T13" fmla="*/ 82 h 1044"/>
                  <a:gd name="T14" fmla="*/ 70 w 1807"/>
                  <a:gd name="T15" fmla="*/ 28 h 1044"/>
                  <a:gd name="T16" fmla="*/ 24 w 1807"/>
                  <a:gd name="T17" fmla="*/ 30 h 1044"/>
                  <a:gd name="T18" fmla="*/ 17 w 1807"/>
                  <a:gd name="T19" fmla="*/ 85 h 1044"/>
                  <a:gd name="T20" fmla="*/ 10 w 1807"/>
                  <a:gd name="T21" fmla="*/ 135 h 1044"/>
                  <a:gd name="T22" fmla="*/ 3 w 1807"/>
                  <a:gd name="T23" fmla="*/ 180 h 1044"/>
                  <a:gd name="T24" fmla="*/ 43 w 1807"/>
                  <a:gd name="T25" fmla="*/ 247 h 1044"/>
                  <a:gd name="T26" fmla="*/ 135 w 1807"/>
                  <a:gd name="T27" fmla="*/ 334 h 1044"/>
                  <a:gd name="T28" fmla="*/ 236 w 1807"/>
                  <a:gd name="T29" fmla="*/ 415 h 1044"/>
                  <a:gd name="T30" fmla="*/ 342 w 1807"/>
                  <a:gd name="T31" fmla="*/ 494 h 1044"/>
                  <a:gd name="T32" fmla="*/ 455 w 1807"/>
                  <a:gd name="T33" fmla="*/ 566 h 1044"/>
                  <a:gd name="T34" fmla="*/ 575 w 1807"/>
                  <a:gd name="T35" fmla="*/ 634 h 1044"/>
                  <a:gd name="T36" fmla="*/ 701 w 1807"/>
                  <a:gd name="T37" fmla="*/ 697 h 1044"/>
                  <a:gd name="T38" fmla="*/ 831 w 1807"/>
                  <a:gd name="T39" fmla="*/ 757 h 1044"/>
                  <a:gd name="T40" fmla="*/ 951 w 1807"/>
                  <a:gd name="T41" fmla="*/ 806 h 1044"/>
                  <a:gd name="T42" fmla="*/ 1057 w 1807"/>
                  <a:gd name="T43" fmla="*/ 845 h 1044"/>
                  <a:gd name="T44" fmla="*/ 1166 w 1807"/>
                  <a:gd name="T45" fmla="*/ 882 h 1044"/>
                  <a:gd name="T46" fmla="*/ 1278 w 1807"/>
                  <a:gd name="T47" fmla="*/ 916 h 1044"/>
                  <a:gd name="T48" fmla="*/ 1392 w 1807"/>
                  <a:gd name="T49" fmla="*/ 949 h 1044"/>
                  <a:gd name="T50" fmla="*/ 1507 w 1807"/>
                  <a:gd name="T51" fmla="*/ 979 h 1044"/>
                  <a:gd name="T52" fmla="*/ 1626 w 1807"/>
                  <a:gd name="T53" fmla="*/ 1007 h 1044"/>
                  <a:gd name="T54" fmla="*/ 1746 w 1807"/>
                  <a:gd name="T55" fmla="*/ 1033 h 1044"/>
                  <a:gd name="T56" fmla="*/ 1750 w 1807"/>
                  <a:gd name="T57" fmla="*/ 994 h 1044"/>
                  <a:gd name="T58" fmla="*/ 1628 w 1807"/>
                  <a:gd name="T59" fmla="*/ 879 h 1044"/>
                  <a:gd name="T60" fmla="*/ 1504 w 1807"/>
                  <a:gd name="T61" fmla="*/ 750 h 1044"/>
                  <a:gd name="T62" fmla="*/ 1377 w 1807"/>
                  <a:gd name="T63" fmla="*/ 608 h 1044"/>
                  <a:gd name="T64" fmla="*/ 1264 w 1807"/>
                  <a:gd name="T65" fmla="*/ 518 h 1044"/>
                  <a:gd name="T66" fmla="*/ 1167 w 1807"/>
                  <a:gd name="T67" fmla="*/ 490 h 1044"/>
                  <a:gd name="T68" fmla="*/ 1074 w 1807"/>
                  <a:gd name="T69" fmla="*/ 461 h 1044"/>
                  <a:gd name="T70" fmla="*/ 982 w 1807"/>
                  <a:gd name="T71" fmla="*/ 432 h 10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07" h="1044">
                    <a:moveTo>
                      <a:pt x="936" y="417"/>
                    </a:moveTo>
                    <a:lnTo>
                      <a:pt x="866" y="393"/>
                    </a:lnTo>
                    <a:lnTo>
                      <a:pt x="797" y="369"/>
                    </a:lnTo>
                    <a:lnTo>
                      <a:pt x="731" y="343"/>
                    </a:lnTo>
                    <a:lnTo>
                      <a:pt x="666" y="319"/>
                    </a:lnTo>
                    <a:lnTo>
                      <a:pt x="603" y="293"/>
                    </a:lnTo>
                    <a:lnTo>
                      <a:pt x="541" y="268"/>
                    </a:lnTo>
                    <a:lnTo>
                      <a:pt x="482" y="242"/>
                    </a:lnTo>
                    <a:lnTo>
                      <a:pt x="423" y="216"/>
                    </a:lnTo>
                    <a:lnTo>
                      <a:pt x="366" y="190"/>
                    </a:lnTo>
                    <a:lnTo>
                      <a:pt x="313" y="163"/>
                    </a:lnTo>
                    <a:lnTo>
                      <a:pt x="260" y="136"/>
                    </a:lnTo>
                    <a:lnTo>
                      <a:pt x="209" y="109"/>
                    </a:lnTo>
                    <a:lnTo>
                      <a:pt x="161" y="82"/>
                    </a:lnTo>
                    <a:lnTo>
                      <a:pt x="114" y="55"/>
                    </a:lnTo>
                    <a:lnTo>
                      <a:pt x="70" y="28"/>
                    </a:lnTo>
                    <a:lnTo>
                      <a:pt x="27" y="0"/>
                    </a:lnTo>
                    <a:lnTo>
                      <a:pt x="24" y="30"/>
                    </a:lnTo>
                    <a:lnTo>
                      <a:pt x="20" y="58"/>
                    </a:lnTo>
                    <a:lnTo>
                      <a:pt x="17" y="85"/>
                    </a:lnTo>
                    <a:lnTo>
                      <a:pt x="13" y="110"/>
                    </a:lnTo>
                    <a:lnTo>
                      <a:pt x="10" y="135"/>
                    </a:lnTo>
                    <a:lnTo>
                      <a:pt x="6" y="158"/>
                    </a:lnTo>
                    <a:lnTo>
                      <a:pt x="3" y="180"/>
                    </a:lnTo>
                    <a:lnTo>
                      <a:pt x="0" y="201"/>
                    </a:lnTo>
                    <a:lnTo>
                      <a:pt x="43" y="247"/>
                    </a:lnTo>
                    <a:lnTo>
                      <a:pt x="89" y="291"/>
                    </a:lnTo>
                    <a:lnTo>
                      <a:pt x="135" y="334"/>
                    </a:lnTo>
                    <a:lnTo>
                      <a:pt x="184" y="375"/>
                    </a:lnTo>
                    <a:lnTo>
                      <a:pt x="236" y="415"/>
                    </a:lnTo>
                    <a:lnTo>
                      <a:pt x="288" y="455"/>
                    </a:lnTo>
                    <a:lnTo>
                      <a:pt x="342" y="494"/>
                    </a:lnTo>
                    <a:lnTo>
                      <a:pt x="398" y="530"/>
                    </a:lnTo>
                    <a:lnTo>
                      <a:pt x="455" y="566"/>
                    </a:lnTo>
                    <a:lnTo>
                      <a:pt x="514" y="601"/>
                    </a:lnTo>
                    <a:lnTo>
                      <a:pt x="575" y="634"/>
                    </a:lnTo>
                    <a:lnTo>
                      <a:pt x="637" y="666"/>
                    </a:lnTo>
                    <a:lnTo>
                      <a:pt x="701" y="697"/>
                    </a:lnTo>
                    <a:lnTo>
                      <a:pt x="765" y="728"/>
                    </a:lnTo>
                    <a:lnTo>
                      <a:pt x="831" y="757"/>
                    </a:lnTo>
                    <a:lnTo>
                      <a:pt x="899" y="786"/>
                    </a:lnTo>
                    <a:lnTo>
                      <a:pt x="951" y="806"/>
                    </a:lnTo>
                    <a:lnTo>
                      <a:pt x="1004" y="825"/>
                    </a:lnTo>
                    <a:lnTo>
                      <a:pt x="1057" y="845"/>
                    </a:lnTo>
                    <a:lnTo>
                      <a:pt x="1111" y="864"/>
                    </a:lnTo>
                    <a:lnTo>
                      <a:pt x="1166" y="882"/>
                    </a:lnTo>
                    <a:lnTo>
                      <a:pt x="1222" y="900"/>
                    </a:lnTo>
                    <a:lnTo>
                      <a:pt x="1278" y="916"/>
                    </a:lnTo>
                    <a:lnTo>
                      <a:pt x="1334" y="932"/>
                    </a:lnTo>
                    <a:lnTo>
                      <a:pt x="1392" y="949"/>
                    </a:lnTo>
                    <a:lnTo>
                      <a:pt x="1449" y="964"/>
                    </a:lnTo>
                    <a:lnTo>
                      <a:pt x="1507" y="979"/>
                    </a:lnTo>
                    <a:lnTo>
                      <a:pt x="1567" y="993"/>
                    </a:lnTo>
                    <a:lnTo>
                      <a:pt x="1626" y="1007"/>
                    </a:lnTo>
                    <a:lnTo>
                      <a:pt x="1686" y="1020"/>
                    </a:lnTo>
                    <a:lnTo>
                      <a:pt x="1746" y="1033"/>
                    </a:lnTo>
                    <a:lnTo>
                      <a:pt x="1807" y="1044"/>
                    </a:lnTo>
                    <a:lnTo>
                      <a:pt x="1750" y="994"/>
                    </a:lnTo>
                    <a:lnTo>
                      <a:pt x="1689" y="938"/>
                    </a:lnTo>
                    <a:lnTo>
                      <a:pt x="1628" y="879"/>
                    </a:lnTo>
                    <a:lnTo>
                      <a:pt x="1567" y="816"/>
                    </a:lnTo>
                    <a:lnTo>
                      <a:pt x="1504" y="750"/>
                    </a:lnTo>
                    <a:lnTo>
                      <a:pt x="1440" y="680"/>
                    </a:lnTo>
                    <a:lnTo>
                      <a:pt x="1377" y="608"/>
                    </a:lnTo>
                    <a:lnTo>
                      <a:pt x="1313" y="532"/>
                    </a:lnTo>
                    <a:lnTo>
                      <a:pt x="1264" y="518"/>
                    </a:lnTo>
                    <a:lnTo>
                      <a:pt x="1215" y="504"/>
                    </a:lnTo>
                    <a:lnTo>
                      <a:pt x="1167" y="490"/>
                    </a:lnTo>
                    <a:lnTo>
                      <a:pt x="1120" y="476"/>
                    </a:lnTo>
                    <a:lnTo>
                      <a:pt x="1074" y="461"/>
                    </a:lnTo>
                    <a:lnTo>
                      <a:pt x="1027" y="447"/>
                    </a:lnTo>
                    <a:lnTo>
                      <a:pt x="982" y="432"/>
                    </a:lnTo>
                    <a:lnTo>
                      <a:pt x="936" y="417"/>
                    </a:lnTo>
                    <a:close/>
                  </a:path>
                </a:pathLst>
              </a:custGeom>
              <a:solidFill>
                <a:srgbClr val="E627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xmlns="" id="{6CAF4F15-EF48-4D47-9412-C1C6206670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6150" y="5184775"/>
                <a:ext cx="307975" cy="457200"/>
              </a:xfrm>
              <a:custGeom>
                <a:avLst/>
                <a:gdLst>
                  <a:gd name="T0" fmla="*/ 629 w 1354"/>
                  <a:gd name="T1" fmla="*/ 808 h 2016"/>
                  <a:gd name="T2" fmla="*/ 651 w 1354"/>
                  <a:gd name="T3" fmla="*/ 700 h 2016"/>
                  <a:gd name="T4" fmla="*/ 685 w 1354"/>
                  <a:gd name="T5" fmla="*/ 531 h 2016"/>
                  <a:gd name="T6" fmla="*/ 725 w 1354"/>
                  <a:gd name="T7" fmla="*/ 332 h 2016"/>
                  <a:gd name="T8" fmla="*/ 765 w 1354"/>
                  <a:gd name="T9" fmla="*/ 132 h 2016"/>
                  <a:gd name="T10" fmla="*/ 752 w 1354"/>
                  <a:gd name="T11" fmla="*/ 10 h 2016"/>
                  <a:gd name="T12" fmla="*/ 650 w 1354"/>
                  <a:gd name="T13" fmla="*/ 3 h 2016"/>
                  <a:gd name="T14" fmla="*/ 562 w 1354"/>
                  <a:gd name="T15" fmla="*/ 1 h 2016"/>
                  <a:gd name="T16" fmla="*/ 484 w 1354"/>
                  <a:gd name="T17" fmla="*/ 1 h 2016"/>
                  <a:gd name="T18" fmla="*/ 429 w 1354"/>
                  <a:gd name="T19" fmla="*/ 7 h 2016"/>
                  <a:gd name="T20" fmla="*/ 411 w 1354"/>
                  <a:gd name="T21" fmla="*/ 14 h 2016"/>
                  <a:gd name="T22" fmla="*/ 406 w 1354"/>
                  <a:gd name="T23" fmla="*/ 41 h 2016"/>
                  <a:gd name="T24" fmla="*/ 396 w 1354"/>
                  <a:gd name="T25" fmla="*/ 197 h 2016"/>
                  <a:gd name="T26" fmla="*/ 382 w 1354"/>
                  <a:gd name="T27" fmla="*/ 433 h 2016"/>
                  <a:gd name="T28" fmla="*/ 361 w 1354"/>
                  <a:gd name="T29" fmla="*/ 688 h 2016"/>
                  <a:gd name="T30" fmla="*/ 337 w 1354"/>
                  <a:gd name="T31" fmla="*/ 869 h 2016"/>
                  <a:gd name="T32" fmla="*/ 320 w 1354"/>
                  <a:gd name="T33" fmla="*/ 948 h 2016"/>
                  <a:gd name="T34" fmla="*/ 300 w 1354"/>
                  <a:gd name="T35" fmla="*/ 994 h 2016"/>
                  <a:gd name="T36" fmla="*/ 230 w 1354"/>
                  <a:gd name="T37" fmla="*/ 1051 h 2016"/>
                  <a:gd name="T38" fmla="*/ 150 w 1354"/>
                  <a:gd name="T39" fmla="*/ 1142 h 2016"/>
                  <a:gd name="T40" fmla="*/ 87 w 1354"/>
                  <a:gd name="T41" fmla="*/ 1248 h 2016"/>
                  <a:gd name="T42" fmla="*/ 41 w 1354"/>
                  <a:gd name="T43" fmla="*/ 1365 h 2016"/>
                  <a:gd name="T44" fmla="*/ 12 w 1354"/>
                  <a:gd name="T45" fmla="*/ 1485 h 2016"/>
                  <a:gd name="T46" fmla="*/ 0 w 1354"/>
                  <a:gd name="T47" fmla="*/ 1605 h 2016"/>
                  <a:gd name="T48" fmla="*/ 7 w 1354"/>
                  <a:gd name="T49" fmla="*/ 1717 h 2016"/>
                  <a:gd name="T50" fmla="*/ 31 w 1354"/>
                  <a:gd name="T51" fmla="*/ 1819 h 2016"/>
                  <a:gd name="T52" fmla="*/ 73 w 1354"/>
                  <a:gd name="T53" fmla="*/ 1903 h 2016"/>
                  <a:gd name="T54" fmla="*/ 133 w 1354"/>
                  <a:gd name="T55" fmla="*/ 1964 h 2016"/>
                  <a:gd name="T56" fmla="*/ 211 w 1354"/>
                  <a:gd name="T57" fmla="*/ 1998 h 2016"/>
                  <a:gd name="T58" fmla="*/ 299 w 1354"/>
                  <a:gd name="T59" fmla="*/ 2002 h 2016"/>
                  <a:gd name="T60" fmla="*/ 530 w 1354"/>
                  <a:gd name="T61" fmla="*/ 2010 h 2016"/>
                  <a:gd name="T62" fmla="*/ 690 w 1354"/>
                  <a:gd name="T63" fmla="*/ 1977 h 2016"/>
                  <a:gd name="T64" fmla="*/ 570 w 1354"/>
                  <a:gd name="T65" fmla="*/ 1878 h 2016"/>
                  <a:gd name="T66" fmla="*/ 496 w 1354"/>
                  <a:gd name="T67" fmla="*/ 1801 h 2016"/>
                  <a:gd name="T68" fmla="*/ 454 w 1354"/>
                  <a:gd name="T69" fmla="*/ 1751 h 2016"/>
                  <a:gd name="T70" fmla="*/ 418 w 1354"/>
                  <a:gd name="T71" fmla="*/ 1696 h 2016"/>
                  <a:gd name="T72" fmla="*/ 389 w 1354"/>
                  <a:gd name="T73" fmla="*/ 1638 h 2016"/>
                  <a:gd name="T74" fmla="*/ 368 w 1354"/>
                  <a:gd name="T75" fmla="*/ 1578 h 2016"/>
                  <a:gd name="T76" fmla="*/ 357 w 1354"/>
                  <a:gd name="T77" fmla="*/ 1513 h 2016"/>
                  <a:gd name="T78" fmla="*/ 355 w 1354"/>
                  <a:gd name="T79" fmla="*/ 1400 h 2016"/>
                  <a:gd name="T80" fmla="*/ 365 w 1354"/>
                  <a:gd name="T81" fmla="*/ 1299 h 2016"/>
                  <a:gd name="T82" fmla="*/ 386 w 1354"/>
                  <a:gd name="T83" fmla="*/ 1211 h 2016"/>
                  <a:gd name="T84" fmla="*/ 418 w 1354"/>
                  <a:gd name="T85" fmla="*/ 1132 h 2016"/>
                  <a:gd name="T86" fmla="*/ 459 w 1354"/>
                  <a:gd name="T87" fmla="*/ 1064 h 2016"/>
                  <a:gd name="T88" fmla="*/ 527 w 1354"/>
                  <a:gd name="T89" fmla="*/ 984 h 2016"/>
                  <a:gd name="T90" fmla="*/ 622 w 1354"/>
                  <a:gd name="T91" fmla="*/ 913 h 2016"/>
                  <a:gd name="T92" fmla="*/ 725 w 1354"/>
                  <a:gd name="T93" fmla="*/ 860 h 2016"/>
                  <a:gd name="T94" fmla="*/ 836 w 1354"/>
                  <a:gd name="T95" fmla="*/ 826 h 2016"/>
                  <a:gd name="T96" fmla="*/ 947 w 1354"/>
                  <a:gd name="T97" fmla="*/ 803 h 2016"/>
                  <a:gd name="T98" fmla="*/ 1054 w 1354"/>
                  <a:gd name="T99" fmla="*/ 793 h 2016"/>
                  <a:gd name="T100" fmla="*/ 1152 w 1354"/>
                  <a:gd name="T101" fmla="*/ 789 h 2016"/>
                  <a:gd name="T102" fmla="*/ 1300 w 1354"/>
                  <a:gd name="T103" fmla="*/ 796 h 2016"/>
                  <a:gd name="T104" fmla="*/ 1354 w 1354"/>
                  <a:gd name="T105" fmla="*/ 801 h 2016"/>
                  <a:gd name="T106" fmla="*/ 1270 w 1354"/>
                  <a:gd name="T107" fmla="*/ 771 h 2016"/>
                  <a:gd name="T108" fmla="*/ 1181 w 1354"/>
                  <a:gd name="T109" fmla="*/ 755 h 2016"/>
                  <a:gd name="T110" fmla="*/ 1090 w 1354"/>
                  <a:gd name="T111" fmla="*/ 749 h 2016"/>
                  <a:gd name="T112" fmla="*/ 998 w 1354"/>
                  <a:gd name="T113" fmla="*/ 752 h 2016"/>
                  <a:gd name="T114" fmla="*/ 911 w 1354"/>
                  <a:gd name="T115" fmla="*/ 763 h 2016"/>
                  <a:gd name="T116" fmla="*/ 780 w 1354"/>
                  <a:gd name="T117" fmla="*/ 788 h 2016"/>
                  <a:gd name="T118" fmla="*/ 644 w 1354"/>
                  <a:gd name="T119" fmla="*/ 827 h 2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54" h="2016">
                    <a:moveTo>
                      <a:pt x="624" y="834"/>
                    </a:moveTo>
                    <a:lnTo>
                      <a:pt x="625" y="827"/>
                    </a:lnTo>
                    <a:lnTo>
                      <a:pt x="629" y="808"/>
                    </a:lnTo>
                    <a:lnTo>
                      <a:pt x="635" y="780"/>
                    </a:lnTo>
                    <a:lnTo>
                      <a:pt x="641" y="744"/>
                    </a:lnTo>
                    <a:lnTo>
                      <a:pt x="651" y="700"/>
                    </a:lnTo>
                    <a:lnTo>
                      <a:pt x="661" y="649"/>
                    </a:lnTo>
                    <a:lnTo>
                      <a:pt x="673" y="592"/>
                    </a:lnTo>
                    <a:lnTo>
                      <a:pt x="685" y="531"/>
                    </a:lnTo>
                    <a:lnTo>
                      <a:pt x="699" y="467"/>
                    </a:lnTo>
                    <a:lnTo>
                      <a:pt x="711" y="399"/>
                    </a:lnTo>
                    <a:lnTo>
                      <a:pt x="725" y="332"/>
                    </a:lnTo>
                    <a:lnTo>
                      <a:pt x="739" y="263"/>
                    </a:lnTo>
                    <a:lnTo>
                      <a:pt x="752" y="197"/>
                    </a:lnTo>
                    <a:lnTo>
                      <a:pt x="765" y="132"/>
                    </a:lnTo>
                    <a:lnTo>
                      <a:pt x="778" y="70"/>
                    </a:lnTo>
                    <a:lnTo>
                      <a:pt x="788" y="13"/>
                    </a:lnTo>
                    <a:lnTo>
                      <a:pt x="752" y="10"/>
                    </a:lnTo>
                    <a:lnTo>
                      <a:pt x="716" y="8"/>
                    </a:lnTo>
                    <a:lnTo>
                      <a:pt x="682" y="6"/>
                    </a:lnTo>
                    <a:lnTo>
                      <a:pt x="650" y="3"/>
                    </a:lnTo>
                    <a:lnTo>
                      <a:pt x="619" y="2"/>
                    </a:lnTo>
                    <a:lnTo>
                      <a:pt x="590" y="1"/>
                    </a:lnTo>
                    <a:lnTo>
                      <a:pt x="562" y="1"/>
                    </a:lnTo>
                    <a:lnTo>
                      <a:pt x="537" y="0"/>
                    </a:lnTo>
                    <a:lnTo>
                      <a:pt x="509" y="0"/>
                    </a:lnTo>
                    <a:lnTo>
                      <a:pt x="484" y="1"/>
                    </a:lnTo>
                    <a:lnTo>
                      <a:pt x="462" y="2"/>
                    </a:lnTo>
                    <a:lnTo>
                      <a:pt x="445" y="5"/>
                    </a:lnTo>
                    <a:lnTo>
                      <a:pt x="429" y="7"/>
                    </a:lnTo>
                    <a:lnTo>
                      <a:pt x="419" y="9"/>
                    </a:lnTo>
                    <a:lnTo>
                      <a:pt x="414" y="12"/>
                    </a:lnTo>
                    <a:lnTo>
                      <a:pt x="411" y="14"/>
                    </a:lnTo>
                    <a:lnTo>
                      <a:pt x="410" y="16"/>
                    </a:lnTo>
                    <a:lnTo>
                      <a:pt x="408" y="19"/>
                    </a:lnTo>
                    <a:lnTo>
                      <a:pt x="406" y="41"/>
                    </a:lnTo>
                    <a:lnTo>
                      <a:pt x="403" y="80"/>
                    </a:lnTo>
                    <a:lnTo>
                      <a:pt x="399" y="133"/>
                    </a:lnTo>
                    <a:lnTo>
                      <a:pt x="396" y="197"/>
                    </a:lnTo>
                    <a:lnTo>
                      <a:pt x="391" y="270"/>
                    </a:lnTo>
                    <a:lnTo>
                      <a:pt x="386" y="349"/>
                    </a:lnTo>
                    <a:lnTo>
                      <a:pt x="382" y="433"/>
                    </a:lnTo>
                    <a:lnTo>
                      <a:pt x="375" y="519"/>
                    </a:lnTo>
                    <a:lnTo>
                      <a:pt x="368" y="605"/>
                    </a:lnTo>
                    <a:lnTo>
                      <a:pt x="361" y="688"/>
                    </a:lnTo>
                    <a:lnTo>
                      <a:pt x="351" y="766"/>
                    </a:lnTo>
                    <a:lnTo>
                      <a:pt x="342" y="837"/>
                    </a:lnTo>
                    <a:lnTo>
                      <a:pt x="337" y="869"/>
                    </a:lnTo>
                    <a:lnTo>
                      <a:pt x="331" y="899"/>
                    </a:lnTo>
                    <a:lnTo>
                      <a:pt x="326" y="925"/>
                    </a:lnTo>
                    <a:lnTo>
                      <a:pt x="320" y="948"/>
                    </a:lnTo>
                    <a:lnTo>
                      <a:pt x="314" y="968"/>
                    </a:lnTo>
                    <a:lnTo>
                      <a:pt x="307" y="983"/>
                    </a:lnTo>
                    <a:lnTo>
                      <a:pt x="300" y="994"/>
                    </a:lnTo>
                    <a:lnTo>
                      <a:pt x="293" y="1001"/>
                    </a:lnTo>
                    <a:lnTo>
                      <a:pt x="260" y="1025"/>
                    </a:lnTo>
                    <a:lnTo>
                      <a:pt x="230" y="1051"/>
                    </a:lnTo>
                    <a:lnTo>
                      <a:pt x="202" y="1079"/>
                    </a:lnTo>
                    <a:lnTo>
                      <a:pt x="175" y="1110"/>
                    </a:lnTo>
                    <a:lnTo>
                      <a:pt x="150" y="1142"/>
                    </a:lnTo>
                    <a:lnTo>
                      <a:pt x="128" y="1176"/>
                    </a:lnTo>
                    <a:lnTo>
                      <a:pt x="107" y="1211"/>
                    </a:lnTo>
                    <a:lnTo>
                      <a:pt x="87" y="1248"/>
                    </a:lnTo>
                    <a:lnTo>
                      <a:pt x="69" y="1285"/>
                    </a:lnTo>
                    <a:lnTo>
                      <a:pt x="54" y="1325"/>
                    </a:lnTo>
                    <a:lnTo>
                      <a:pt x="41" y="1365"/>
                    </a:lnTo>
                    <a:lnTo>
                      <a:pt x="30" y="1404"/>
                    </a:lnTo>
                    <a:lnTo>
                      <a:pt x="20" y="1444"/>
                    </a:lnTo>
                    <a:lnTo>
                      <a:pt x="12" y="1485"/>
                    </a:lnTo>
                    <a:lnTo>
                      <a:pt x="6" y="1524"/>
                    </a:lnTo>
                    <a:lnTo>
                      <a:pt x="3" y="1565"/>
                    </a:lnTo>
                    <a:lnTo>
                      <a:pt x="0" y="1605"/>
                    </a:lnTo>
                    <a:lnTo>
                      <a:pt x="2" y="1643"/>
                    </a:lnTo>
                    <a:lnTo>
                      <a:pt x="3" y="1680"/>
                    </a:lnTo>
                    <a:lnTo>
                      <a:pt x="7" y="1717"/>
                    </a:lnTo>
                    <a:lnTo>
                      <a:pt x="13" y="1752"/>
                    </a:lnTo>
                    <a:lnTo>
                      <a:pt x="21" y="1786"/>
                    </a:lnTo>
                    <a:lnTo>
                      <a:pt x="31" y="1819"/>
                    </a:lnTo>
                    <a:lnTo>
                      <a:pt x="44" y="1849"/>
                    </a:lnTo>
                    <a:lnTo>
                      <a:pt x="58" y="1877"/>
                    </a:lnTo>
                    <a:lnTo>
                      <a:pt x="73" y="1903"/>
                    </a:lnTo>
                    <a:lnTo>
                      <a:pt x="91" y="1926"/>
                    </a:lnTo>
                    <a:lnTo>
                      <a:pt x="111" y="1947"/>
                    </a:lnTo>
                    <a:lnTo>
                      <a:pt x="133" y="1964"/>
                    </a:lnTo>
                    <a:lnTo>
                      <a:pt x="157" y="1978"/>
                    </a:lnTo>
                    <a:lnTo>
                      <a:pt x="183" y="1990"/>
                    </a:lnTo>
                    <a:lnTo>
                      <a:pt x="211" y="1998"/>
                    </a:lnTo>
                    <a:lnTo>
                      <a:pt x="222" y="1998"/>
                    </a:lnTo>
                    <a:lnTo>
                      <a:pt x="251" y="1999"/>
                    </a:lnTo>
                    <a:lnTo>
                      <a:pt x="299" y="2002"/>
                    </a:lnTo>
                    <a:lnTo>
                      <a:pt x="362" y="2004"/>
                    </a:lnTo>
                    <a:lnTo>
                      <a:pt x="440" y="2006"/>
                    </a:lnTo>
                    <a:lnTo>
                      <a:pt x="530" y="2010"/>
                    </a:lnTo>
                    <a:lnTo>
                      <a:pt x="631" y="2012"/>
                    </a:lnTo>
                    <a:lnTo>
                      <a:pt x="741" y="2016"/>
                    </a:lnTo>
                    <a:lnTo>
                      <a:pt x="690" y="1977"/>
                    </a:lnTo>
                    <a:lnTo>
                      <a:pt x="632" y="1932"/>
                    </a:lnTo>
                    <a:lnTo>
                      <a:pt x="602" y="1906"/>
                    </a:lnTo>
                    <a:lnTo>
                      <a:pt x="570" y="1878"/>
                    </a:lnTo>
                    <a:lnTo>
                      <a:pt x="540" y="1849"/>
                    </a:lnTo>
                    <a:lnTo>
                      <a:pt x="510" y="1818"/>
                    </a:lnTo>
                    <a:lnTo>
                      <a:pt x="496" y="1801"/>
                    </a:lnTo>
                    <a:lnTo>
                      <a:pt x="482" y="1785"/>
                    </a:lnTo>
                    <a:lnTo>
                      <a:pt x="468" y="1769"/>
                    </a:lnTo>
                    <a:lnTo>
                      <a:pt x="454" y="1751"/>
                    </a:lnTo>
                    <a:lnTo>
                      <a:pt x="441" y="1734"/>
                    </a:lnTo>
                    <a:lnTo>
                      <a:pt x="429" y="1715"/>
                    </a:lnTo>
                    <a:lnTo>
                      <a:pt x="418" y="1696"/>
                    </a:lnTo>
                    <a:lnTo>
                      <a:pt x="407" y="1678"/>
                    </a:lnTo>
                    <a:lnTo>
                      <a:pt x="398" y="1658"/>
                    </a:lnTo>
                    <a:lnTo>
                      <a:pt x="389" y="1638"/>
                    </a:lnTo>
                    <a:lnTo>
                      <a:pt x="380" y="1618"/>
                    </a:lnTo>
                    <a:lnTo>
                      <a:pt x="373" y="1599"/>
                    </a:lnTo>
                    <a:lnTo>
                      <a:pt x="368" y="1578"/>
                    </a:lnTo>
                    <a:lnTo>
                      <a:pt x="363" y="1556"/>
                    </a:lnTo>
                    <a:lnTo>
                      <a:pt x="359" y="1535"/>
                    </a:lnTo>
                    <a:lnTo>
                      <a:pt x="357" y="1513"/>
                    </a:lnTo>
                    <a:lnTo>
                      <a:pt x="355" y="1474"/>
                    </a:lnTo>
                    <a:lnTo>
                      <a:pt x="354" y="1436"/>
                    </a:lnTo>
                    <a:lnTo>
                      <a:pt x="355" y="1400"/>
                    </a:lnTo>
                    <a:lnTo>
                      <a:pt x="357" y="1365"/>
                    </a:lnTo>
                    <a:lnTo>
                      <a:pt x="361" y="1332"/>
                    </a:lnTo>
                    <a:lnTo>
                      <a:pt x="365" y="1299"/>
                    </a:lnTo>
                    <a:lnTo>
                      <a:pt x="371" y="1268"/>
                    </a:lnTo>
                    <a:lnTo>
                      <a:pt x="378" y="1239"/>
                    </a:lnTo>
                    <a:lnTo>
                      <a:pt x="386" y="1211"/>
                    </a:lnTo>
                    <a:lnTo>
                      <a:pt x="396" y="1183"/>
                    </a:lnTo>
                    <a:lnTo>
                      <a:pt x="406" y="1157"/>
                    </a:lnTo>
                    <a:lnTo>
                      <a:pt x="418" y="1132"/>
                    </a:lnTo>
                    <a:lnTo>
                      <a:pt x="431" y="1108"/>
                    </a:lnTo>
                    <a:lnTo>
                      <a:pt x="443" y="1085"/>
                    </a:lnTo>
                    <a:lnTo>
                      <a:pt x="459" y="1064"/>
                    </a:lnTo>
                    <a:lnTo>
                      <a:pt x="474" y="1043"/>
                    </a:lnTo>
                    <a:lnTo>
                      <a:pt x="499" y="1013"/>
                    </a:lnTo>
                    <a:lnTo>
                      <a:pt x="527" y="984"/>
                    </a:lnTo>
                    <a:lnTo>
                      <a:pt x="558" y="958"/>
                    </a:lnTo>
                    <a:lnTo>
                      <a:pt x="589" y="934"/>
                    </a:lnTo>
                    <a:lnTo>
                      <a:pt x="622" y="913"/>
                    </a:lnTo>
                    <a:lnTo>
                      <a:pt x="655" y="893"/>
                    </a:lnTo>
                    <a:lnTo>
                      <a:pt x="690" y="877"/>
                    </a:lnTo>
                    <a:lnTo>
                      <a:pt x="725" y="860"/>
                    </a:lnTo>
                    <a:lnTo>
                      <a:pt x="763" y="848"/>
                    </a:lnTo>
                    <a:lnTo>
                      <a:pt x="799" y="836"/>
                    </a:lnTo>
                    <a:lnTo>
                      <a:pt x="836" y="826"/>
                    </a:lnTo>
                    <a:lnTo>
                      <a:pt x="873" y="817"/>
                    </a:lnTo>
                    <a:lnTo>
                      <a:pt x="911" y="809"/>
                    </a:lnTo>
                    <a:lnTo>
                      <a:pt x="947" y="803"/>
                    </a:lnTo>
                    <a:lnTo>
                      <a:pt x="984" y="799"/>
                    </a:lnTo>
                    <a:lnTo>
                      <a:pt x="1019" y="795"/>
                    </a:lnTo>
                    <a:lnTo>
                      <a:pt x="1054" y="793"/>
                    </a:lnTo>
                    <a:lnTo>
                      <a:pt x="1088" y="791"/>
                    </a:lnTo>
                    <a:lnTo>
                      <a:pt x="1121" y="789"/>
                    </a:lnTo>
                    <a:lnTo>
                      <a:pt x="1152" y="789"/>
                    </a:lnTo>
                    <a:lnTo>
                      <a:pt x="1209" y="791"/>
                    </a:lnTo>
                    <a:lnTo>
                      <a:pt x="1259" y="793"/>
                    </a:lnTo>
                    <a:lnTo>
                      <a:pt x="1300" y="796"/>
                    </a:lnTo>
                    <a:lnTo>
                      <a:pt x="1330" y="799"/>
                    </a:lnTo>
                    <a:lnTo>
                      <a:pt x="1349" y="801"/>
                    </a:lnTo>
                    <a:lnTo>
                      <a:pt x="1354" y="801"/>
                    </a:lnTo>
                    <a:lnTo>
                      <a:pt x="1326" y="789"/>
                    </a:lnTo>
                    <a:lnTo>
                      <a:pt x="1299" y="779"/>
                    </a:lnTo>
                    <a:lnTo>
                      <a:pt x="1270" y="771"/>
                    </a:lnTo>
                    <a:lnTo>
                      <a:pt x="1241" y="764"/>
                    </a:lnTo>
                    <a:lnTo>
                      <a:pt x="1211" y="758"/>
                    </a:lnTo>
                    <a:lnTo>
                      <a:pt x="1181" y="755"/>
                    </a:lnTo>
                    <a:lnTo>
                      <a:pt x="1151" y="751"/>
                    </a:lnTo>
                    <a:lnTo>
                      <a:pt x="1121" y="750"/>
                    </a:lnTo>
                    <a:lnTo>
                      <a:pt x="1090" y="749"/>
                    </a:lnTo>
                    <a:lnTo>
                      <a:pt x="1059" y="749"/>
                    </a:lnTo>
                    <a:lnTo>
                      <a:pt x="1028" y="750"/>
                    </a:lnTo>
                    <a:lnTo>
                      <a:pt x="998" y="752"/>
                    </a:lnTo>
                    <a:lnTo>
                      <a:pt x="969" y="755"/>
                    </a:lnTo>
                    <a:lnTo>
                      <a:pt x="940" y="758"/>
                    </a:lnTo>
                    <a:lnTo>
                      <a:pt x="911" y="763"/>
                    </a:lnTo>
                    <a:lnTo>
                      <a:pt x="883" y="767"/>
                    </a:lnTo>
                    <a:lnTo>
                      <a:pt x="830" y="777"/>
                    </a:lnTo>
                    <a:lnTo>
                      <a:pt x="780" y="788"/>
                    </a:lnTo>
                    <a:lnTo>
                      <a:pt x="737" y="799"/>
                    </a:lnTo>
                    <a:lnTo>
                      <a:pt x="699" y="809"/>
                    </a:lnTo>
                    <a:lnTo>
                      <a:pt x="644" y="827"/>
                    </a:lnTo>
                    <a:lnTo>
                      <a:pt x="624" y="834"/>
                    </a:lnTo>
                    <a:close/>
                  </a:path>
                </a:pathLst>
              </a:custGeom>
              <a:solidFill>
                <a:srgbClr val="5856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4" name="Freeform 103">
                <a:extLst>
                  <a:ext uri="{FF2B5EF4-FFF2-40B4-BE49-F238E27FC236}">
                    <a16:creationId xmlns:a16="http://schemas.microsoft.com/office/drawing/2014/main" xmlns="" id="{3960AEF4-22ED-4651-A8BD-D917F4BB90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1075" y="5170488"/>
                <a:ext cx="347663" cy="474663"/>
              </a:xfrm>
              <a:custGeom>
                <a:avLst/>
                <a:gdLst>
                  <a:gd name="T0" fmla="*/ 943 w 1527"/>
                  <a:gd name="T1" fmla="*/ 16 h 2087"/>
                  <a:gd name="T2" fmla="*/ 903 w 1527"/>
                  <a:gd name="T3" fmla="*/ 8 h 2087"/>
                  <a:gd name="T4" fmla="*/ 807 w 1527"/>
                  <a:gd name="T5" fmla="*/ 1 h 2087"/>
                  <a:gd name="T6" fmla="*/ 685 w 1527"/>
                  <a:gd name="T7" fmla="*/ 1 h 2087"/>
                  <a:gd name="T8" fmla="*/ 558 w 1527"/>
                  <a:gd name="T9" fmla="*/ 3 h 2087"/>
                  <a:gd name="T10" fmla="*/ 608 w 1527"/>
                  <a:gd name="T11" fmla="*/ 291 h 2087"/>
                  <a:gd name="T12" fmla="*/ 635 w 1527"/>
                  <a:gd name="T13" fmla="*/ 489 h 2087"/>
                  <a:gd name="T14" fmla="*/ 644 w 1527"/>
                  <a:gd name="T15" fmla="*/ 609 h 2087"/>
                  <a:gd name="T16" fmla="*/ 643 w 1527"/>
                  <a:gd name="T17" fmla="*/ 665 h 2087"/>
                  <a:gd name="T18" fmla="*/ 637 w 1527"/>
                  <a:gd name="T19" fmla="*/ 690 h 2087"/>
                  <a:gd name="T20" fmla="*/ 627 w 1527"/>
                  <a:gd name="T21" fmla="*/ 700 h 2087"/>
                  <a:gd name="T22" fmla="*/ 534 w 1527"/>
                  <a:gd name="T23" fmla="*/ 711 h 2087"/>
                  <a:gd name="T24" fmla="*/ 417 w 1527"/>
                  <a:gd name="T25" fmla="*/ 742 h 2087"/>
                  <a:gd name="T26" fmla="*/ 291 w 1527"/>
                  <a:gd name="T27" fmla="*/ 788 h 2087"/>
                  <a:gd name="T28" fmla="*/ 171 w 1527"/>
                  <a:gd name="T29" fmla="*/ 844 h 2087"/>
                  <a:gd name="T30" fmla="*/ 87 w 1527"/>
                  <a:gd name="T31" fmla="*/ 894 h 2087"/>
                  <a:gd name="T32" fmla="*/ 47 w 1527"/>
                  <a:gd name="T33" fmla="*/ 924 h 2087"/>
                  <a:gd name="T34" fmla="*/ 22 w 1527"/>
                  <a:gd name="T35" fmla="*/ 950 h 2087"/>
                  <a:gd name="T36" fmla="*/ 6 w 1527"/>
                  <a:gd name="T37" fmla="*/ 975 h 2087"/>
                  <a:gd name="T38" fmla="*/ 2 w 1527"/>
                  <a:gd name="T39" fmla="*/ 985 h 2087"/>
                  <a:gd name="T40" fmla="*/ 18 w 1527"/>
                  <a:gd name="T41" fmla="*/ 970 h 2087"/>
                  <a:gd name="T42" fmla="*/ 84 w 1527"/>
                  <a:gd name="T43" fmla="*/ 936 h 2087"/>
                  <a:gd name="T44" fmla="*/ 182 w 1527"/>
                  <a:gd name="T45" fmla="*/ 904 h 2087"/>
                  <a:gd name="T46" fmla="*/ 332 w 1527"/>
                  <a:gd name="T47" fmla="*/ 867 h 2087"/>
                  <a:gd name="T48" fmla="*/ 468 w 1527"/>
                  <a:gd name="T49" fmla="*/ 844 h 2087"/>
                  <a:gd name="T50" fmla="*/ 584 w 1527"/>
                  <a:gd name="T51" fmla="*/ 841 h 2087"/>
                  <a:gd name="T52" fmla="*/ 701 w 1527"/>
                  <a:gd name="T53" fmla="*/ 843 h 2087"/>
                  <a:gd name="T54" fmla="*/ 749 w 1527"/>
                  <a:gd name="T55" fmla="*/ 850 h 2087"/>
                  <a:gd name="T56" fmla="*/ 796 w 1527"/>
                  <a:gd name="T57" fmla="*/ 865 h 2087"/>
                  <a:gd name="T58" fmla="*/ 855 w 1527"/>
                  <a:gd name="T59" fmla="*/ 894 h 2087"/>
                  <a:gd name="T60" fmla="*/ 947 w 1527"/>
                  <a:gd name="T61" fmla="*/ 948 h 2087"/>
                  <a:gd name="T62" fmla="*/ 1054 w 1527"/>
                  <a:gd name="T63" fmla="*/ 1029 h 2087"/>
                  <a:gd name="T64" fmla="*/ 1143 w 1527"/>
                  <a:gd name="T65" fmla="*/ 1124 h 2087"/>
                  <a:gd name="T66" fmla="*/ 1212 w 1527"/>
                  <a:gd name="T67" fmla="*/ 1230 h 2087"/>
                  <a:gd name="T68" fmla="*/ 1261 w 1527"/>
                  <a:gd name="T69" fmla="*/ 1342 h 2087"/>
                  <a:gd name="T70" fmla="*/ 1290 w 1527"/>
                  <a:gd name="T71" fmla="*/ 1460 h 2087"/>
                  <a:gd name="T72" fmla="*/ 1299 w 1527"/>
                  <a:gd name="T73" fmla="*/ 1581 h 2087"/>
                  <a:gd name="T74" fmla="*/ 1288 w 1527"/>
                  <a:gd name="T75" fmla="*/ 1700 h 2087"/>
                  <a:gd name="T76" fmla="*/ 1255 w 1527"/>
                  <a:gd name="T77" fmla="*/ 1816 h 2087"/>
                  <a:gd name="T78" fmla="*/ 1200 w 1527"/>
                  <a:gd name="T79" fmla="*/ 1926 h 2087"/>
                  <a:gd name="T80" fmla="*/ 1124 w 1527"/>
                  <a:gd name="T81" fmla="*/ 2026 h 2087"/>
                  <a:gd name="T82" fmla="*/ 1129 w 1527"/>
                  <a:gd name="T83" fmla="*/ 2084 h 2087"/>
                  <a:gd name="T84" fmla="*/ 1291 w 1527"/>
                  <a:gd name="T85" fmla="*/ 2076 h 2087"/>
                  <a:gd name="T86" fmla="*/ 1377 w 1527"/>
                  <a:gd name="T87" fmla="*/ 2064 h 2087"/>
                  <a:gd name="T88" fmla="*/ 1403 w 1527"/>
                  <a:gd name="T89" fmla="*/ 2054 h 2087"/>
                  <a:gd name="T90" fmla="*/ 1434 w 1527"/>
                  <a:gd name="T91" fmla="*/ 2028 h 2087"/>
                  <a:gd name="T92" fmla="*/ 1462 w 1527"/>
                  <a:gd name="T93" fmla="*/ 1992 h 2087"/>
                  <a:gd name="T94" fmla="*/ 1487 w 1527"/>
                  <a:gd name="T95" fmla="*/ 1948 h 2087"/>
                  <a:gd name="T96" fmla="*/ 1506 w 1527"/>
                  <a:gd name="T97" fmla="*/ 1896 h 2087"/>
                  <a:gd name="T98" fmla="*/ 1520 w 1527"/>
                  <a:gd name="T99" fmla="*/ 1835 h 2087"/>
                  <a:gd name="T100" fmla="*/ 1527 w 1527"/>
                  <a:gd name="T101" fmla="*/ 1766 h 2087"/>
                  <a:gd name="T102" fmla="*/ 1525 w 1527"/>
                  <a:gd name="T103" fmla="*/ 1689 h 2087"/>
                  <a:gd name="T104" fmla="*/ 1516 w 1527"/>
                  <a:gd name="T105" fmla="*/ 1606 h 2087"/>
                  <a:gd name="T106" fmla="*/ 1496 w 1527"/>
                  <a:gd name="T107" fmla="*/ 1516 h 2087"/>
                  <a:gd name="T108" fmla="*/ 1467 w 1527"/>
                  <a:gd name="T109" fmla="*/ 1418 h 2087"/>
                  <a:gd name="T110" fmla="*/ 1425 w 1527"/>
                  <a:gd name="T111" fmla="*/ 1317 h 2087"/>
                  <a:gd name="T112" fmla="*/ 1375 w 1527"/>
                  <a:gd name="T113" fmla="*/ 1224 h 2087"/>
                  <a:gd name="T114" fmla="*/ 1319 w 1527"/>
                  <a:gd name="T115" fmla="*/ 1142 h 2087"/>
                  <a:gd name="T116" fmla="*/ 1260 w 1527"/>
                  <a:gd name="T117" fmla="*/ 1074 h 2087"/>
                  <a:gd name="T118" fmla="*/ 1199 w 1527"/>
                  <a:gd name="T119" fmla="*/ 1016 h 2087"/>
                  <a:gd name="T120" fmla="*/ 1140 w 1527"/>
                  <a:gd name="T121" fmla="*/ 969 h 2087"/>
                  <a:gd name="T122" fmla="*/ 1037 w 1527"/>
                  <a:gd name="T123" fmla="*/ 904 h 2087"/>
                  <a:gd name="T124" fmla="*/ 954 w 1527"/>
                  <a:gd name="T125" fmla="*/ 865 h 20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27" h="2087">
                    <a:moveTo>
                      <a:pt x="954" y="22"/>
                    </a:moveTo>
                    <a:lnTo>
                      <a:pt x="950" y="20"/>
                    </a:lnTo>
                    <a:lnTo>
                      <a:pt x="943" y="16"/>
                    </a:lnTo>
                    <a:lnTo>
                      <a:pt x="934" y="14"/>
                    </a:lnTo>
                    <a:lnTo>
                      <a:pt x="925" y="13"/>
                    </a:lnTo>
                    <a:lnTo>
                      <a:pt x="903" y="8"/>
                    </a:lnTo>
                    <a:lnTo>
                      <a:pt x="875" y="6"/>
                    </a:lnTo>
                    <a:lnTo>
                      <a:pt x="844" y="3"/>
                    </a:lnTo>
                    <a:lnTo>
                      <a:pt x="807" y="1"/>
                    </a:lnTo>
                    <a:lnTo>
                      <a:pt x="768" y="1"/>
                    </a:lnTo>
                    <a:lnTo>
                      <a:pt x="723" y="0"/>
                    </a:lnTo>
                    <a:lnTo>
                      <a:pt x="685" y="1"/>
                    </a:lnTo>
                    <a:lnTo>
                      <a:pt x="645" y="1"/>
                    </a:lnTo>
                    <a:lnTo>
                      <a:pt x="602" y="2"/>
                    </a:lnTo>
                    <a:lnTo>
                      <a:pt x="558" y="3"/>
                    </a:lnTo>
                    <a:lnTo>
                      <a:pt x="574" y="91"/>
                    </a:lnTo>
                    <a:lnTo>
                      <a:pt x="591" y="189"/>
                    </a:lnTo>
                    <a:lnTo>
                      <a:pt x="608" y="291"/>
                    </a:lnTo>
                    <a:lnTo>
                      <a:pt x="623" y="394"/>
                    </a:lnTo>
                    <a:lnTo>
                      <a:pt x="629" y="442"/>
                    </a:lnTo>
                    <a:lnTo>
                      <a:pt x="635" y="489"/>
                    </a:lnTo>
                    <a:lnTo>
                      <a:pt x="640" y="533"/>
                    </a:lnTo>
                    <a:lnTo>
                      <a:pt x="643" y="573"/>
                    </a:lnTo>
                    <a:lnTo>
                      <a:pt x="644" y="609"/>
                    </a:lnTo>
                    <a:lnTo>
                      <a:pt x="644" y="640"/>
                    </a:lnTo>
                    <a:lnTo>
                      <a:pt x="644" y="653"/>
                    </a:lnTo>
                    <a:lnTo>
                      <a:pt x="643" y="665"/>
                    </a:lnTo>
                    <a:lnTo>
                      <a:pt x="642" y="675"/>
                    </a:lnTo>
                    <a:lnTo>
                      <a:pt x="640" y="683"/>
                    </a:lnTo>
                    <a:lnTo>
                      <a:pt x="637" y="690"/>
                    </a:lnTo>
                    <a:lnTo>
                      <a:pt x="635" y="695"/>
                    </a:lnTo>
                    <a:lnTo>
                      <a:pt x="631" y="699"/>
                    </a:lnTo>
                    <a:lnTo>
                      <a:pt x="627" y="700"/>
                    </a:lnTo>
                    <a:lnTo>
                      <a:pt x="600" y="701"/>
                    </a:lnTo>
                    <a:lnTo>
                      <a:pt x="568" y="704"/>
                    </a:lnTo>
                    <a:lnTo>
                      <a:pt x="534" y="711"/>
                    </a:lnTo>
                    <a:lnTo>
                      <a:pt x="497" y="720"/>
                    </a:lnTo>
                    <a:lnTo>
                      <a:pt x="458" y="730"/>
                    </a:lnTo>
                    <a:lnTo>
                      <a:pt x="417" y="742"/>
                    </a:lnTo>
                    <a:lnTo>
                      <a:pt x="375" y="756"/>
                    </a:lnTo>
                    <a:lnTo>
                      <a:pt x="333" y="772"/>
                    </a:lnTo>
                    <a:lnTo>
                      <a:pt x="291" y="788"/>
                    </a:lnTo>
                    <a:lnTo>
                      <a:pt x="249" y="806"/>
                    </a:lnTo>
                    <a:lnTo>
                      <a:pt x="210" y="824"/>
                    </a:lnTo>
                    <a:lnTo>
                      <a:pt x="171" y="844"/>
                    </a:lnTo>
                    <a:lnTo>
                      <a:pt x="135" y="864"/>
                    </a:lnTo>
                    <a:lnTo>
                      <a:pt x="102" y="884"/>
                    </a:lnTo>
                    <a:lnTo>
                      <a:pt x="87" y="894"/>
                    </a:lnTo>
                    <a:lnTo>
                      <a:pt x="73" y="905"/>
                    </a:lnTo>
                    <a:lnTo>
                      <a:pt x="59" y="914"/>
                    </a:lnTo>
                    <a:lnTo>
                      <a:pt x="47" y="924"/>
                    </a:lnTo>
                    <a:lnTo>
                      <a:pt x="38" y="933"/>
                    </a:lnTo>
                    <a:lnTo>
                      <a:pt x="30" y="942"/>
                    </a:lnTo>
                    <a:lnTo>
                      <a:pt x="22" y="950"/>
                    </a:lnTo>
                    <a:lnTo>
                      <a:pt x="16" y="958"/>
                    </a:lnTo>
                    <a:lnTo>
                      <a:pt x="10" y="966"/>
                    </a:lnTo>
                    <a:lnTo>
                      <a:pt x="6" y="975"/>
                    </a:lnTo>
                    <a:lnTo>
                      <a:pt x="2" y="983"/>
                    </a:lnTo>
                    <a:lnTo>
                      <a:pt x="0" y="991"/>
                    </a:lnTo>
                    <a:lnTo>
                      <a:pt x="2" y="985"/>
                    </a:lnTo>
                    <a:lnTo>
                      <a:pt x="6" y="980"/>
                    </a:lnTo>
                    <a:lnTo>
                      <a:pt x="11" y="975"/>
                    </a:lnTo>
                    <a:lnTo>
                      <a:pt x="18" y="970"/>
                    </a:lnTo>
                    <a:lnTo>
                      <a:pt x="36" y="958"/>
                    </a:lnTo>
                    <a:lnTo>
                      <a:pt x="58" y="948"/>
                    </a:lnTo>
                    <a:lnTo>
                      <a:pt x="84" y="936"/>
                    </a:lnTo>
                    <a:lnTo>
                      <a:pt x="114" y="926"/>
                    </a:lnTo>
                    <a:lnTo>
                      <a:pt x="147" y="914"/>
                    </a:lnTo>
                    <a:lnTo>
                      <a:pt x="182" y="904"/>
                    </a:lnTo>
                    <a:lnTo>
                      <a:pt x="230" y="891"/>
                    </a:lnTo>
                    <a:lnTo>
                      <a:pt x="282" y="878"/>
                    </a:lnTo>
                    <a:lnTo>
                      <a:pt x="332" y="867"/>
                    </a:lnTo>
                    <a:lnTo>
                      <a:pt x="381" y="858"/>
                    </a:lnTo>
                    <a:lnTo>
                      <a:pt x="427" y="850"/>
                    </a:lnTo>
                    <a:lnTo>
                      <a:pt x="468" y="844"/>
                    </a:lnTo>
                    <a:lnTo>
                      <a:pt x="503" y="841"/>
                    </a:lnTo>
                    <a:lnTo>
                      <a:pt x="530" y="839"/>
                    </a:lnTo>
                    <a:lnTo>
                      <a:pt x="584" y="841"/>
                    </a:lnTo>
                    <a:lnTo>
                      <a:pt x="629" y="841"/>
                    </a:lnTo>
                    <a:lnTo>
                      <a:pt x="668" y="842"/>
                    </a:lnTo>
                    <a:lnTo>
                      <a:pt x="701" y="843"/>
                    </a:lnTo>
                    <a:lnTo>
                      <a:pt x="718" y="845"/>
                    </a:lnTo>
                    <a:lnTo>
                      <a:pt x="733" y="848"/>
                    </a:lnTo>
                    <a:lnTo>
                      <a:pt x="749" y="850"/>
                    </a:lnTo>
                    <a:lnTo>
                      <a:pt x="764" y="855"/>
                    </a:lnTo>
                    <a:lnTo>
                      <a:pt x="779" y="859"/>
                    </a:lnTo>
                    <a:lnTo>
                      <a:pt x="796" y="865"/>
                    </a:lnTo>
                    <a:lnTo>
                      <a:pt x="813" y="872"/>
                    </a:lnTo>
                    <a:lnTo>
                      <a:pt x="831" y="881"/>
                    </a:lnTo>
                    <a:lnTo>
                      <a:pt x="855" y="894"/>
                    </a:lnTo>
                    <a:lnTo>
                      <a:pt x="883" y="909"/>
                    </a:lnTo>
                    <a:lnTo>
                      <a:pt x="913" y="927"/>
                    </a:lnTo>
                    <a:lnTo>
                      <a:pt x="947" y="948"/>
                    </a:lnTo>
                    <a:lnTo>
                      <a:pt x="985" y="973"/>
                    </a:lnTo>
                    <a:lnTo>
                      <a:pt x="1021" y="1000"/>
                    </a:lnTo>
                    <a:lnTo>
                      <a:pt x="1054" y="1029"/>
                    </a:lnTo>
                    <a:lnTo>
                      <a:pt x="1086" y="1060"/>
                    </a:lnTo>
                    <a:lnTo>
                      <a:pt x="1115" y="1091"/>
                    </a:lnTo>
                    <a:lnTo>
                      <a:pt x="1143" y="1124"/>
                    </a:lnTo>
                    <a:lnTo>
                      <a:pt x="1168" y="1159"/>
                    </a:lnTo>
                    <a:lnTo>
                      <a:pt x="1191" y="1193"/>
                    </a:lnTo>
                    <a:lnTo>
                      <a:pt x="1212" y="1230"/>
                    </a:lnTo>
                    <a:lnTo>
                      <a:pt x="1230" y="1267"/>
                    </a:lnTo>
                    <a:lnTo>
                      <a:pt x="1247" y="1304"/>
                    </a:lnTo>
                    <a:lnTo>
                      <a:pt x="1261" y="1342"/>
                    </a:lnTo>
                    <a:lnTo>
                      <a:pt x="1272" y="1381"/>
                    </a:lnTo>
                    <a:lnTo>
                      <a:pt x="1283" y="1420"/>
                    </a:lnTo>
                    <a:lnTo>
                      <a:pt x="1290" y="1460"/>
                    </a:lnTo>
                    <a:lnTo>
                      <a:pt x="1296" y="1501"/>
                    </a:lnTo>
                    <a:lnTo>
                      <a:pt x="1298" y="1540"/>
                    </a:lnTo>
                    <a:lnTo>
                      <a:pt x="1299" y="1581"/>
                    </a:lnTo>
                    <a:lnTo>
                      <a:pt x="1297" y="1621"/>
                    </a:lnTo>
                    <a:lnTo>
                      <a:pt x="1293" y="1660"/>
                    </a:lnTo>
                    <a:lnTo>
                      <a:pt x="1288" y="1700"/>
                    </a:lnTo>
                    <a:lnTo>
                      <a:pt x="1278" y="1740"/>
                    </a:lnTo>
                    <a:lnTo>
                      <a:pt x="1268" y="1778"/>
                    </a:lnTo>
                    <a:lnTo>
                      <a:pt x="1255" y="1816"/>
                    </a:lnTo>
                    <a:lnTo>
                      <a:pt x="1239" y="1854"/>
                    </a:lnTo>
                    <a:lnTo>
                      <a:pt x="1221" y="1890"/>
                    </a:lnTo>
                    <a:lnTo>
                      <a:pt x="1200" y="1926"/>
                    </a:lnTo>
                    <a:lnTo>
                      <a:pt x="1178" y="1961"/>
                    </a:lnTo>
                    <a:lnTo>
                      <a:pt x="1152" y="1993"/>
                    </a:lnTo>
                    <a:lnTo>
                      <a:pt x="1124" y="2026"/>
                    </a:lnTo>
                    <a:lnTo>
                      <a:pt x="1095" y="2056"/>
                    </a:lnTo>
                    <a:lnTo>
                      <a:pt x="1063" y="2087"/>
                    </a:lnTo>
                    <a:lnTo>
                      <a:pt x="1129" y="2084"/>
                    </a:lnTo>
                    <a:lnTo>
                      <a:pt x="1189" y="2082"/>
                    </a:lnTo>
                    <a:lnTo>
                      <a:pt x="1243" y="2080"/>
                    </a:lnTo>
                    <a:lnTo>
                      <a:pt x="1291" y="2076"/>
                    </a:lnTo>
                    <a:lnTo>
                      <a:pt x="1332" y="2071"/>
                    </a:lnTo>
                    <a:lnTo>
                      <a:pt x="1365" y="2067"/>
                    </a:lnTo>
                    <a:lnTo>
                      <a:pt x="1377" y="2064"/>
                    </a:lnTo>
                    <a:lnTo>
                      <a:pt x="1388" y="2061"/>
                    </a:lnTo>
                    <a:lnTo>
                      <a:pt x="1397" y="2057"/>
                    </a:lnTo>
                    <a:lnTo>
                      <a:pt x="1403" y="2054"/>
                    </a:lnTo>
                    <a:lnTo>
                      <a:pt x="1413" y="2047"/>
                    </a:lnTo>
                    <a:lnTo>
                      <a:pt x="1424" y="2038"/>
                    </a:lnTo>
                    <a:lnTo>
                      <a:pt x="1434" y="2028"/>
                    </a:lnTo>
                    <a:lnTo>
                      <a:pt x="1444" y="2018"/>
                    </a:lnTo>
                    <a:lnTo>
                      <a:pt x="1453" y="2006"/>
                    </a:lnTo>
                    <a:lnTo>
                      <a:pt x="1462" y="1992"/>
                    </a:lnTo>
                    <a:lnTo>
                      <a:pt x="1471" y="1979"/>
                    </a:lnTo>
                    <a:lnTo>
                      <a:pt x="1479" y="1964"/>
                    </a:lnTo>
                    <a:lnTo>
                      <a:pt x="1487" y="1948"/>
                    </a:lnTo>
                    <a:lnTo>
                      <a:pt x="1494" y="1932"/>
                    </a:lnTo>
                    <a:lnTo>
                      <a:pt x="1500" y="1914"/>
                    </a:lnTo>
                    <a:lnTo>
                      <a:pt x="1506" y="1896"/>
                    </a:lnTo>
                    <a:lnTo>
                      <a:pt x="1511" y="1876"/>
                    </a:lnTo>
                    <a:lnTo>
                      <a:pt x="1516" y="1856"/>
                    </a:lnTo>
                    <a:lnTo>
                      <a:pt x="1520" y="1835"/>
                    </a:lnTo>
                    <a:lnTo>
                      <a:pt x="1523" y="1813"/>
                    </a:lnTo>
                    <a:lnTo>
                      <a:pt x="1524" y="1790"/>
                    </a:lnTo>
                    <a:lnTo>
                      <a:pt x="1527" y="1766"/>
                    </a:lnTo>
                    <a:lnTo>
                      <a:pt x="1527" y="1741"/>
                    </a:lnTo>
                    <a:lnTo>
                      <a:pt x="1527" y="1716"/>
                    </a:lnTo>
                    <a:lnTo>
                      <a:pt x="1525" y="1689"/>
                    </a:lnTo>
                    <a:lnTo>
                      <a:pt x="1523" y="1663"/>
                    </a:lnTo>
                    <a:lnTo>
                      <a:pt x="1520" y="1635"/>
                    </a:lnTo>
                    <a:lnTo>
                      <a:pt x="1516" y="1606"/>
                    </a:lnTo>
                    <a:lnTo>
                      <a:pt x="1510" y="1577"/>
                    </a:lnTo>
                    <a:lnTo>
                      <a:pt x="1504" y="1546"/>
                    </a:lnTo>
                    <a:lnTo>
                      <a:pt x="1496" y="1516"/>
                    </a:lnTo>
                    <a:lnTo>
                      <a:pt x="1488" y="1483"/>
                    </a:lnTo>
                    <a:lnTo>
                      <a:pt x="1478" y="1452"/>
                    </a:lnTo>
                    <a:lnTo>
                      <a:pt x="1467" y="1418"/>
                    </a:lnTo>
                    <a:lnTo>
                      <a:pt x="1454" y="1384"/>
                    </a:lnTo>
                    <a:lnTo>
                      <a:pt x="1440" y="1351"/>
                    </a:lnTo>
                    <a:lnTo>
                      <a:pt x="1425" y="1317"/>
                    </a:lnTo>
                    <a:lnTo>
                      <a:pt x="1410" y="1284"/>
                    </a:lnTo>
                    <a:lnTo>
                      <a:pt x="1392" y="1253"/>
                    </a:lnTo>
                    <a:lnTo>
                      <a:pt x="1375" y="1224"/>
                    </a:lnTo>
                    <a:lnTo>
                      <a:pt x="1358" y="1195"/>
                    </a:lnTo>
                    <a:lnTo>
                      <a:pt x="1339" y="1168"/>
                    </a:lnTo>
                    <a:lnTo>
                      <a:pt x="1319" y="1142"/>
                    </a:lnTo>
                    <a:lnTo>
                      <a:pt x="1300" y="1118"/>
                    </a:lnTo>
                    <a:lnTo>
                      <a:pt x="1279" y="1096"/>
                    </a:lnTo>
                    <a:lnTo>
                      <a:pt x="1260" y="1074"/>
                    </a:lnTo>
                    <a:lnTo>
                      <a:pt x="1240" y="1054"/>
                    </a:lnTo>
                    <a:lnTo>
                      <a:pt x="1219" y="1034"/>
                    </a:lnTo>
                    <a:lnTo>
                      <a:pt x="1199" y="1016"/>
                    </a:lnTo>
                    <a:lnTo>
                      <a:pt x="1179" y="999"/>
                    </a:lnTo>
                    <a:lnTo>
                      <a:pt x="1159" y="984"/>
                    </a:lnTo>
                    <a:lnTo>
                      <a:pt x="1140" y="969"/>
                    </a:lnTo>
                    <a:lnTo>
                      <a:pt x="1102" y="943"/>
                    </a:lnTo>
                    <a:lnTo>
                      <a:pt x="1068" y="921"/>
                    </a:lnTo>
                    <a:lnTo>
                      <a:pt x="1037" y="904"/>
                    </a:lnTo>
                    <a:lnTo>
                      <a:pt x="1009" y="888"/>
                    </a:lnTo>
                    <a:lnTo>
                      <a:pt x="969" y="871"/>
                    </a:lnTo>
                    <a:lnTo>
                      <a:pt x="954" y="865"/>
                    </a:lnTo>
                    <a:lnTo>
                      <a:pt x="954" y="630"/>
                    </a:lnTo>
                    <a:lnTo>
                      <a:pt x="954" y="22"/>
                    </a:lnTo>
                    <a:close/>
                  </a:path>
                </a:pathLst>
              </a:custGeom>
              <a:solidFill>
                <a:srgbClr val="5856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5" name="Oval 4">
              <a:extLst>
                <a:ext uri="{FF2B5EF4-FFF2-40B4-BE49-F238E27FC236}">
                  <a16:creationId xmlns:a16="http://schemas.microsoft.com/office/drawing/2014/main" xmlns="" id="{6F64CE80-AEA2-4866-B49C-74B5428F7A57}"/>
                </a:ext>
              </a:extLst>
            </p:cNvPr>
            <p:cNvSpPr/>
            <p:nvPr/>
          </p:nvSpPr>
          <p:spPr>
            <a:xfrm>
              <a:off x="5877719" y="5476564"/>
              <a:ext cx="1956594" cy="357187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1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xmlns="" id="{FD40023A-ABCB-43C2-9341-BCFDFFE9B9A8}"/>
              </a:ext>
            </a:extLst>
          </p:cNvPr>
          <p:cNvGrpSpPr/>
          <p:nvPr/>
        </p:nvGrpSpPr>
        <p:grpSpPr>
          <a:xfrm>
            <a:off x="7463525" y="2386381"/>
            <a:ext cx="2187739" cy="921043"/>
            <a:chOff x="7463525" y="2386381"/>
            <a:chExt cx="2187739" cy="921043"/>
          </a:xfrm>
        </p:grpSpPr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xmlns="" id="{2CE6EDF8-CF1B-46CE-9EF3-EF033AAD0623}"/>
                </a:ext>
              </a:extLst>
            </p:cNvPr>
            <p:cNvGrpSpPr/>
            <p:nvPr/>
          </p:nvGrpSpPr>
          <p:grpSpPr>
            <a:xfrm>
              <a:off x="7463525" y="2500313"/>
              <a:ext cx="1959875" cy="807111"/>
              <a:chOff x="7463525" y="2500313"/>
              <a:chExt cx="1959875" cy="807111"/>
            </a:xfrm>
          </p:grpSpPr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xmlns="" id="{130DA906-A5EA-4C70-9533-622C396FFDD8}"/>
                  </a:ext>
                </a:extLst>
              </p:cNvPr>
              <p:cNvCxnSpPr>
                <a:stCxn id="65" idx="9"/>
              </p:cNvCxnSpPr>
              <p:nvPr/>
            </p:nvCxnSpPr>
            <p:spPr>
              <a:xfrm flipV="1">
                <a:off x="7463525" y="2500313"/>
                <a:ext cx="816875" cy="807111"/>
              </a:xfrm>
              <a:prstGeom prst="line">
                <a:avLst/>
              </a:prstGeom>
              <a:ln w="38100">
                <a:solidFill>
                  <a:schemeClr val="bg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xmlns="" id="{ABDB19BA-4A7F-41E8-A117-CD4643574FE8}"/>
                  </a:ext>
                </a:extLst>
              </p:cNvPr>
              <p:cNvCxnSpPr/>
              <p:nvPr/>
            </p:nvCxnSpPr>
            <p:spPr>
              <a:xfrm flipV="1">
                <a:off x="8280400" y="2502060"/>
                <a:ext cx="1143000" cy="1"/>
              </a:xfrm>
              <a:prstGeom prst="line">
                <a:avLst/>
              </a:prstGeom>
              <a:ln w="38100">
                <a:solidFill>
                  <a:schemeClr val="bg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xmlns="" id="{53D46575-7956-4101-8FB3-191CC849B8CC}"/>
                </a:ext>
              </a:extLst>
            </p:cNvPr>
            <p:cNvGrpSpPr/>
            <p:nvPr/>
          </p:nvGrpSpPr>
          <p:grpSpPr>
            <a:xfrm>
              <a:off x="9423400" y="2386381"/>
              <a:ext cx="227864" cy="227864"/>
              <a:chOff x="9501198" y="2272449"/>
              <a:chExt cx="451408" cy="451408"/>
            </a:xfrm>
          </p:grpSpPr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xmlns="" id="{9D30BAC8-A6F8-4C6C-AEDC-F9290A5CE646}"/>
                  </a:ext>
                </a:extLst>
              </p:cNvPr>
              <p:cNvSpPr/>
              <p:nvPr/>
            </p:nvSpPr>
            <p:spPr>
              <a:xfrm>
                <a:off x="9501198" y="2272449"/>
                <a:ext cx="451408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xmlns="" id="{9EAC8A7E-D573-45EA-8293-7285FA62AF4D}"/>
                  </a:ext>
                </a:extLst>
              </p:cNvPr>
              <p:cNvSpPr/>
              <p:nvPr/>
            </p:nvSpPr>
            <p:spPr>
              <a:xfrm>
                <a:off x="9594743" y="2365994"/>
                <a:ext cx="264319" cy="264319"/>
              </a:xfrm>
              <a:prstGeom prst="ellipse">
                <a:avLst/>
              </a:prstGeom>
              <a:solidFill>
                <a:schemeClr val="accent1"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sp>
        <p:nvSpPr>
          <p:cNvPr id="120" name="Rectangle 119">
            <a:extLst>
              <a:ext uri="{FF2B5EF4-FFF2-40B4-BE49-F238E27FC236}">
                <a16:creationId xmlns:a16="http://schemas.microsoft.com/office/drawing/2014/main" xmlns="" id="{7D41350D-6E5E-4C47-9CA6-3CF57D6AA77B}"/>
              </a:ext>
            </a:extLst>
          </p:cNvPr>
          <p:cNvSpPr/>
          <p:nvPr/>
        </p:nvSpPr>
        <p:spPr>
          <a:xfrm>
            <a:off x="8089836" y="2896064"/>
            <a:ext cx="130200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b="1" dirty="0" smtClean="0">
                <a:solidFill>
                  <a:schemeClr val="accent1"/>
                </a:solidFill>
                <a:latin typeface="Lato" panose="020F0502020204030203" pitchFamily="34" charset="0"/>
                <a:cs typeface="Lato" panose="020F0502020204030203" pitchFamily="34" charset="0"/>
              </a:rPr>
              <a:t>Rule 9</a:t>
            </a:r>
            <a:endParaRPr lang="en-US" b="1" dirty="0">
              <a:solidFill>
                <a:schemeClr val="accent1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xmlns="" id="{87D77793-68F3-4FAB-96C7-B4C87A9DC9AD}"/>
              </a:ext>
            </a:extLst>
          </p:cNvPr>
          <p:cNvGrpSpPr/>
          <p:nvPr/>
        </p:nvGrpSpPr>
        <p:grpSpPr>
          <a:xfrm>
            <a:off x="9906961" y="2175154"/>
            <a:ext cx="666627" cy="666627"/>
            <a:chOff x="9992876" y="2175154"/>
            <a:chExt cx="666627" cy="666627"/>
          </a:xfrm>
        </p:grpSpPr>
        <p:sp>
          <p:nvSpPr>
            <p:cNvPr id="122" name="Oval 121">
              <a:extLst>
                <a:ext uri="{FF2B5EF4-FFF2-40B4-BE49-F238E27FC236}">
                  <a16:creationId xmlns:a16="http://schemas.microsoft.com/office/drawing/2014/main" xmlns="" id="{010FB3D1-AA18-4E65-8816-3CFB1CF286CB}"/>
                </a:ext>
              </a:extLst>
            </p:cNvPr>
            <p:cNvSpPr/>
            <p:nvPr/>
          </p:nvSpPr>
          <p:spPr>
            <a:xfrm>
              <a:off x="9992876" y="2175154"/>
              <a:ext cx="666627" cy="666627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xmlns="" id="{79717DD4-3D2B-482F-8493-0283772B3B6F}"/>
                </a:ext>
              </a:extLst>
            </p:cNvPr>
            <p:cNvGrpSpPr/>
            <p:nvPr/>
          </p:nvGrpSpPr>
          <p:grpSpPr>
            <a:xfrm>
              <a:off x="10094074" y="2350902"/>
              <a:ext cx="464231" cy="315130"/>
              <a:chOff x="2049860" y="2597861"/>
              <a:chExt cx="1167723" cy="792675"/>
            </a:xfrm>
            <a:solidFill>
              <a:schemeClr val="bg1"/>
            </a:solidFill>
          </p:grpSpPr>
          <p:sp>
            <p:nvSpPr>
              <p:cNvPr id="124" name="Freeform 278">
                <a:extLst>
                  <a:ext uri="{FF2B5EF4-FFF2-40B4-BE49-F238E27FC236}">
                    <a16:creationId xmlns:a16="http://schemas.microsoft.com/office/drawing/2014/main" xmlns="" id="{BCB94720-3815-40EB-BBED-68BB05881E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049860" y="2597861"/>
                <a:ext cx="689983" cy="771630"/>
              </a:xfrm>
              <a:custGeom>
                <a:avLst/>
                <a:gdLst>
                  <a:gd name="T0" fmla="*/ 1389 w 1555"/>
                  <a:gd name="T1" fmla="*/ 304 h 1739"/>
                  <a:gd name="T2" fmla="*/ 1353 w 1555"/>
                  <a:gd name="T3" fmla="*/ 112 h 1739"/>
                  <a:gd name="T4" fmla="*/ 1267 w 1555"/>
                  <a:gd name="T5" fmla="*/ 23 h 1739"/>
                  <a:gd name="T6" fmla="*/ 1140 w 1555"/>
                  <a:gd name="T7" fmla="*/ 0 h 1739"/>
                  <a:gd name="T8" fmla="*/ 1002 w 1555"/>
                  <a:gd name="T9" fmla="*/ 50 h 1739"/>
                  <a:gd name="T10" fmla="*/ 825 w 1555"/>
                  <a:gd name="T11" fmla="*/ 177 h 1739"/>
                  <a:gd name="T12" fmla="*/ 631 w 1555"/>
                  <a:gd name="T13" fmla="*/ 100 h 1739"/>
                  <a:gd name="T14" fmla="*/ 481 w 1555"/>
                  <a:gd name="T15" fmla="*/ 16 h 1739"/>
                  <a:gd name="T16" fmla="*/ 331 w 1555"/>
                  <a:gd name="T17" fmla="*/ 4 h 1739"/>
                  <a:gd name="T18" fmla="*/ 245 w 1555"/>
                  <a:gd name="T19" fmla="*/ 54 h 1739"/>
                  <a:gd name="T20" fmla="*/ 174 w 1555"/>
                  <a:gd name="T21" fmla="*/ 196 h 1739"/>
                  <a:gd name="T22" fmla="*/ 189 w 1555"/>
                  <a:gd name="T23" fmla="*/ 381 h 1739"/>
                  <a:gd name="T24" fmla="*/ 4 w 1555"/>
                  <a:gd name="T25" fmla="*/ 408 h 1739"/>
                  <a:gd name="T26" fmla="*/ 16 w 1555"/>
                  <a:gd name="T27" fmla="*/ 797 h 1739"/>
                  <a:gd name="T28" fmla="*/ 107 w 1555"/>
                  <a:gd name="T29" fmla="*/ 1697 h 1739"/>
                  <a:gd name="T30" fmla="*/ 146 w 1555"/>
                  <a:gd name="T31" fmla="*/ 1739 h 1739"/>
                  <a:gd name="T32" fmla="*/ 1448 w 1555"/>
                  <a:gd name="T33" fmla="*/ 1712 h 1739"/>
                  <a:gd name="T34" fmla="*/ 1527 w 1555"/>
                  <a:gd name="T35" fmla="*/ 804 h 1739"/>
                  <a:gd name="T36" fmla="*/ 1555 w 1555"/>
                  <a:gd name="T37" fmla="*/ 423 h 1739"/>
                  <a:gd name="T38" fmla="*/ 1511 w 1555"/>
                  <a:gd name="T39" fmla="*/ 381 h 1739"/>
                  <a:gd name="T40" fmla="*/ 292 w 1555"/>
                  <a:gd name="T41" fmla="*/ 127 h 1739"/>
                  <a:gd name="T42" fmla="*/ 434 w 1555"/>
                  <a:gd name="T43" fmla="*/ 89 h 1739"/>
                  <a:gd name="T44" fmla="*/ 659 w 1555"/>
                  <a:gd name="T45" fmla="*/ 227 h 1739"/>
                  <a:gd name="T46" fmla="*/ 762 w 1555"/>
                  <a:gd name="T47" fmla="*/ 320 h 1739"/>
                  <a:gd name="T48" fmla="*/ 829 w 1555"/>
                  <a:gd name="T49" fmla="*/ 289 h 1739"/>
                  <a:gd name="T50" fmla="*/ 1002 w 1555"/>
                  <a:gd name="T51" fmla="*/ 143 h 1739"/>
                  <a:gd name="T52" fmla="*/ 1204 w 1555"/>
                  <a:gd name="T53" fmla="*/ 85 h 1739"/>
                  <a:gd name="T54" fmla="*/ 1302 w 1555"/>
                  <a:gd name="T55" fmla="*/ 216 h 1739"/>
                  <a:gd name="T56" fmla="*/ 1263 w 1555"/>
                  <a:gd name="T57" fmla="*/ 381 h 1739"/>
                  <a:gd name="T58" fmla="*/ 1223 w 1555"/>
                  <a:gd name="T59" fmla="*/ 285 h 1739"/>
                  <a:gd name="T60" fmla="*/ 1172 w 1555"/>
                  <a:gd name="T61" fmla="*/ 193 h 1739"/>
                  <a:gd name="T62" fmla="*/ 1022 w 1555"/>
                  <a:gd name="T63" fmla="*/ 219 h 1739"/>
                  <a:gd name="T64" fmla="*/ 880 w 1555"/>
                  <a:gd name="T65" fmla="*/ 350 h 1739"/>
                  <a:gd name="T66" fmla="*/ 647 w 1555"/>
                  <a:gd name="T67" fmla="*/ 316 h 1739"/>
                  <a:gd name="T68" fmla="*/ 489 w 1555"/>
                  <a:gd name="T69" fmla="*/ 200 h 1739"/>
                  <a:gd name="T70" fmla="*/ 359 w 1555"/>
                  <a:gd name="T71" fmla="*/ 208 h 1739"/>
                  <a:gd name="T72" fmla="*/ 339 w 1555"/>
                  <a:gd name="T73" fmla="*/ 316 h 1739"/>
                  <a:gd name="T74" fmla="*/ 268 w 1555"/>
                  <a:gd name="T75" fmla="*/ 350 h 1739"/>
                  <a:gd name="T76" fmla="*/ 257 w 1555"/>
                  <a:gd name="T77" fmla="*/ 216 h 1739"/>
                  <a:gd name="T78" fmla="*/ 1050 w 1555"/>
                  <a:gd name="T79" fmla="*/ 296 h 1739"/>
                  <a:gd name="T80" fmla="*/ 1132 w 1555"/>
                  <a:gd name="T81" fmla="*/ 262 h 1739"/>
                  <a:gd name="T82" fmla="*/ 1129 w 1555"/>
                  <a:gd name="T83" fmla="*/ 320 h 1739"/>
                  <a:gd name="T84" fmla="*/ 600 w 1555"/>
                  <a:gd name="T85" fmla="*/ 381 h 1739"/>
                  <a:gd name="T86" fmla="*/ 414 w 1555"/>
                  <a:gd name="T87" fmla="*/ 293 h 1739"/>
                  <a:gd name="T88" fmla="*/ 438 w 1555"/>
                  <a:gd name="T89" fmla="*/ 262 h 1739"/>
                  <a:gd name="T90" fmla="*/ 552 w 1555"/>
                  <a:gd name="T91" fmla="*/ 335 h 1739"/>
                  <a:gd name="T92" fmla="*/ 189 w 1555"/>
                  <a:gd name="T93" fmla="*/ 1654 h 1739"/>
                  <a:gd name="T94" fmla="*/ 908 w 1555"/>
                  <a:gd name="T95" fmla="*/ 1654 h 1739"/>
                  <a:gd name="T96" fmla="*/ 908 w 1555"/>
                  <a:gd name="T97" fmla="*/ 1654 h 1739"/>
                  <a:gd name="T98" fmla="*/ 1365 w 1555"/>
                  <a:gd name="T99" fmla="*/ 808 h 1739"/>
                  <a:gd name="T100" fmla="*/ 1409 w 1555"/>
                  <a:gd name="T101" fmla="*/ 727 h 1739"/>
                  <a:gd name="T102" fmla="*/ 87 w 1555"/>
                  <a:gd name="T103" fmla="*/ 462 h 1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555" h="1739">
                    <a:moveTo>
                      <a:pt x="1511" y="381"/>
                    </a:moveTo>
                    <a:lnTo>
                      <a:pt x="1365" y="381"/>
                    </a:lnTo>
                    <a:lnTo>
                      <a:pt x="1381" y="346"/>
                    </a:lnTo>
                    <a:lnTo>
                      <a:pt x="1389" y="304"/>
                    </a:lnTo>
                    <a:lnTo>
                      <a:pt x="1389" y="254"/>
                    </a:lnTo>
                    <a:lnTo>
                      <a:pt x="1385" y="196"/>
                    </a:lnTo>
                    <a:lnTo>
                      <a:pt x="1369" y="150"/>
                    </a:lnTo>
                    <a:lnTo>
                      <a:pt x="1353" y="112"/>
                    </a:lnTo>
                    <a:lnTo>
                      <a:pt x="1334" y="81"/>
                    </a:lnTo>
                    <a:lnTo>
                      <a:pt x="1310" y="54"/>
                    </a:lnTo>
                    <a:lnTo>
                      <a:pt x="1290" y="35"/>
                    </a:lnTo>
                    <a:lnTo>
                      <a:pt x="1267" y="23"/>
                    </a:lnTo>
                    <a:lnTo>
                      <a:pt x="1243" y="12"/>
                    </a:lnTo>
                    <a:lnTo>
                      <a:pt x="1227" y="4"/>
                    </a:lnTo>
                    <a:lnTo>
                      <a:pt x="1172" y="0"/>
                    </a:lnTo>
                    <a:lnTo>
                      <a:pt x="1140" y="0"/>
                    </a:lnTo>
                    <a:lnTo>
                      <a:pt x="1105" y="8"/>
                    </a:lnTo>
                    <a:lnTo>
                      <a:pt x="1073" y="16"/>
                    </a:lnTo>
                    <a:lnTo>
                      <a:pt x="1038" y="31"/>
                    </a:lnTo>
                    <a:lnTo>
                      <a:pt x="1002" y="50"/>
                    </a:lnTo>
                    <a:lnTo>
                      <a:pt x="963" y="73"/>
                    </a:lnTo>
                    <a:lnTo>
                      <a:pt x="923" y="100"/>
                    </a:lnTo>
                    <a:lnTo>
                      <a:pt x="884" y="131"/>
                    </a:lnTo>
                    <a:lnTo>
                      <a:pt x="825" y="177"/>
                    </a:lnTo>
                    <a:lnTo>
                      <a:pt x="777" y="223"/>
                    </a:lnTo>
                    <a:lnTo>
                      <a:pt x="730" y="177"/>
                    </a:lnTo>
                    <a:lnTo>
                      <a:pt x="671" y="131"/>
                    </a:lnTo>
                    <a:lnTo>
                      <a:pt x="631" y="100"/>
                    </a:lnTo>
                    <a:lnTo>
                      <a:pt x="592" y="73"/>
                    </a:lnTo>
                    <a:lnTo>
                      <a:pt x="552" y="50"/>
                    </a:lnTo>
                    <a:lnTo>
                      <a:pt x="517" y="31"/>
                    </a:lnTo>
                    <a:lnTo>
                      <a:pt x="481" y="16"/>
                    </a:lnTo>
                    <a:lnTo>
                      <a:pt x="450" y="8"/>
                    </a:lnTo>
                    <a:lnTo>
                      <a:pt x="418" y="0"/>
                    </a:lnTo>
                    <a:lnTo>
                      <a:pt x="387" y="0"/>
                    </a:lnTo>
                    <a:lnTo>
                      <a:pt x="331" y="4"/>
                    </a:lnTo>
                    <a:lnTo>
                      <a:pt x="312" y="12"/>
                    </a:lnTo>
                    <a:lnTo>
                      <a:pt x="288" y="23"/>
                    </a:lnTo>
                    <a:lnTo>
                      <a:pt x="268" y="35"/>
                    </a:lnTo>
                    <a:lnTo>
                      <a:pt x="245" y="54"/>
                    </a:lnTo>
                    <a:lnTo>
                      <a:pt x="221" y="81"/>
                    </a:lnTo>
                    <a:lnTo>
                      <a:pt x="201" y="112"/>
                    </a:lnTo>
                    <a:lnTo>
                      <a:pt x="186" y="150"/>
                    </a:lnTo>
                    <a:lnTo>
                      <a:pt x="174" y="196"/>
                    </a:lnTo>
                    <a:lnTo>
                      <a:pt x="166" y="254"/>
                    </a:lnTo>
                    <a:lnTo>
                      <a:pt x="166" y="304"/>
                    </a:lnTo>
                    <a:lnTo>
                      <a:pt x="174" y="346"/>
                    </a:lnTo>
                    <a:lnTo>
                      <a:pt x="189" y="381"/>
                    </a:lnTo>
                    <a:lnTo>
                      <a:pt x="43" y="381"/>
                    </a:lnTo>
                    <a:lnTo>
                      <a:pt x="28" y="385"/>
                    </a:lnTo>
                    <a:lnTo>
                      <a:pt x="16" y="393"/>
                    </a:lnTo>
                    <a:lnTo>
                      <a:pt x="4" y="408"/>
                    </a:lnTo>
                    <a:lnTo>
                      <a:pt x="0" y="423"/>
                    </a:lnTo>
                    <a:lnTo>
                      <a:pt x="0" y="766"/>
                    </a:lnTo>
                    <a:lnTo>
                      <a:pt x="4" y="781"/>
                    </a:lnTo>
                    <a:lnTo>
                      <a:pt x="16" y="797"/>
                    </a:lnTo>
                    <a:lnTo>
                      <a:pt x="28" y="804"/>
                    </a:lnTo>
                    <a:lnTo>
                      <a:pt x="43" y="808"/>
                    </a:lnTo>
                    <a:lnTo>
                      <a:pt x="107" y="808"/>
                    </a:lnTo>
                    <a:lnTo>
                      <a:pt x="107" y="1697"/>
                    </a:lnTo>
                    <a:lnTo>
                      <a:pt x="111" y="1712"/>
                    </a:lnTo>
                    <a:lnTo>
                      <a:pt x="118" y="1724"/>
                    </a:lnTo>
                    <a:lnTo>
                      <a:pt x="130" y="1735"/>
                    </a:lnTo>
                    <a:lnTo>
                      <a:pt x="146" y="1739"/>
                    </a:lnTo>
                    <a:lnTo>
                      <a:pt x="1409" y="1739"/>
                    </a:lnTo>
                    <a:lnTo>
                      <a:pt x="1424" y="1735"/>
                    </a:lnTo>
                    <a:lnTo>
                      <a:pt x="1436" y="1724"/>
                    </a:lnTo>
                    <a:lnTo>
                      <a:pt x="1448" y="1712"/>
                    </a:lnTo>
                    <a:lnTo>
                      <a:pt x="1452" y="1697"/>
                    </a:lnTo>
                    <a:lnTo>
                      <a:pt x="1452" y="808"/>
                    </a:lnTo>
                    <a:lnTo>
                      <a:pt x="1511" y="808"/>
                    </a:lnTo>
                    <a:lnTo>
                      <a:pt x="1527" y="804"/>
                    </a:lnTo>
                    <a:lnTo>
                      <a:pt x="1543" y="797"/>
                    </a:lnTo>
                    <a:lnTo>
                      <a:pt x="1551" y="781"/>
                    </a:lnTo>
                    <a:lnTo>
                      <a:pt x="1555" y="766"/>
                    </a:lnTo>
                    <a:lnTo>
                      <a:pt x="1555" y="423"/>
                    </a:lnTo>
                    <a:lnTo>
                      <a:pt x="1551" y="408"/>
                    </a:lnTo>
                    <a:lnTo>
                      <a:pt x="1543" y="393"/>
                    </a:lnTo>
                    <a:lnTo>
                      <a:pt x="1527" y="385"/>
                    </a:lnTo>
                    <a:lnTo>
                      <a:pt x="1511" y="381"/>
                    </a:lnTo>
                    <a:lnTo>
                      <a:pt x="1511" y="381"/>
                    </a:lnTo>
                    <a:close/>
                    <a:moveTo>
                      <a:pt x="257" y="216"/>
                    </a:moveTo>
                    <a:lnTo>
                      <a:pt x="268" y="166"/>
                    </a:lnTo>
                    <a:lnTo>
                      <a:pt x="292" y="127"/>
                    </a:lnTo>
                    <a:lnTo>
                      <a:pt x="320" y="100"/>
                    </a:lnTo>
                    <a:lnTo>
                      <a:pt x="351" y="85"/>
                    </a:lnTo>
                    <a:lnTo>
                      <a:pt x="387" y="81"/>
                    </a:lnTo>
                    <a:lnTo>
                      <a:pt x="434" y="89"/>
                    </a:lnTo>
                    <a:lnTo>
                      <a:pt x="489" y="108"/>
                    </a:lnTo>
                    <a:lnTo>
                      <a:pt x="552" y="143"/>
                    </a:lnTo>
                    <a:lnTo>
                      <a:pt x="620" y="193"/>
                    </a:lnTo>
                    <a:lnTo>
                      <a:pt x="659" y="227"/>
                    </a:lnTo>
                    <a:lnTo>
                      <a:pt x="695" y="258"/>
                    </a:lnTo>
                    <a:lnTo>
                      <a:pt x="726" y="289"/>
                    </a:lnTo>
                    <a:lnTo>
                      <a:pt x="746" y="308"/>
                    </a:lnTo>
                    <a:lnTo>
                      <a:pt x="762" y="320"/>
                    </a:lnTo>
                    <a:lnTo>
                      <a:pt x="777" y="323"/>
                    </a:lnTo>
                    <a:lnTo>
                      <a:pt x="793" y="320"/>
                    </a:lnTo>
                    <a:lnTo>
                      <a:pt x="809" y="308"/>
                    </a:lnTo>
                    <a:lnTo>
                      <a:pt x="829" y="289"/>
                    </a:lnTo>
                    <a:lnTo>
                      <a:pt x="860" y="258"/>
                    </a:lnTo>
                    <a:lnTo>
                      <a:pt x="896" y="227"/>
                    </a:lnTo>
                    <a:lnTo>
                      <a:pt x="935" y="193"/>
                    </a:lnTo>
                    <a:lnTo>
                      <a:pt x="1002" y="143"/>
                    </a:lnTo>
                    <a:lnTo>
                      <a:pt x="1065" y="108"/>
                    </a:lnTo>
                    <a:lnTo>
                      <a:pt x="1121" y="89"/>
                    </a:lnTo>
                    <a:lnTo>
                      <a:pt x="1172" y="81"/>
                    </a:lnTo>
                    <a:lnTo>
                      <a:pt x="1204" y="85"/>
                    </a:lnTo>
                    <a:lnTo>
                      <a:pt x="1239" y="100"/>
                    </a:lnTo>
                    <a:lnTo>
                      <a:pt x="1267" y="127"/>
                    </a:lnTo>
                    <a:lnTo>
                      <a:pt x="1286" y="166"/>
                    </a:lnTo>
                    <a:lnTo>
                      <a:pt x="1302" y="216"/>
                    </a:lnTo>
                    <a:lnTo>
                      <a:pt x="1306" y="266"/>
                    </a:lnTo>
                    <a:lnTo>
                      <a:pt x="1302" y="312"/>
                    </a:lnTo>
                    <a:lnTo>
                      <a:pt x="1290" y="350"/>
                    </a:lnTo>
                    <a:lnTo>
                      <a:pt x="1263" y="381"/>
                    </a:lnTo>
                    <a:lnTo>
                      <a:pt x="1180" y="381"/>
                    </a:lnTo>
                    <a:lnTo>
                      <a:pt x="1204" y="346"/>
                    </a:lnTo>
                    <a:lnTo>
                      <a:pt x="1219" y="316"/>
                    </a:lnTo>
                    <a:lnTo>
                      <a:pt x="1223" y="285"/>
                    </a:lnTo>
                    <a:lnTo>
                      <a:pt x="1223" y="254"/>
                    </a:lnTo>
                    <a:lnTo>
                      <a:pt x="1215" y="227"/>
                    </a:lnTo>
                    <a:lnTo>
                      <a:pt x="1196" y="208"/>
                    </a:lnTo>
                    <a:lnTo>
                      <a:pt x="1172" y="193"/>
                    </a:lnTo>
                    <a:lnTo>
                      <a:pt x="1144" y="185"/>
                    </a:lnTo>
                    <a:lnTo>
                      <a:pt x="1105" y="185"/>
                    </a:lnTo>
                    <a:lnTo>
                      <a:pt x="1065" y="200"/>
                    </a:lnTo>
                    <a:lnTo>
                      <a:pt x="1022" y="219"/>
                    </a:lnTo>
                    <a:lnTo>
                      <a:pt x="983" y="250"/>
                    </a:lnTo>
                    <a:lnTo>
                      <a:pt x="943" y="281"/>
                    </a:lnTo>
                    <a:lnTo>
                      <a:pt x="908" y="316"/>
                    </a:lnTo>
                    <a:lnTo>
                      <a:pt x="880" y="350"/>
                    </a:lnTo>
                    <a:lnTo>
                      <a:pt x="856" y="381"/>
                    </a:lnTo>
                    <a:lnTo>
                      <a:pt x="698" y="381"/>
                    </a:lnTo>
                    <a:lnTo>
                      <a:pt x="679" y="350"/>
                    </a:lnTo>
                    <a:lnTo>
                      <a:pt x="647" y="316"/>
                    </a:lnTo>
                    <a:lnTo>
                      <a:pt x="612" y="281"/>
                    </a:lnTo>
                    <a:lnTo>
                      <a:pt x="572" y="250"/>
                    </a:lnTo>
                    <a:lnTo>
                      <a:pt x="533" y="219"/>
                    </a:lnTo>
                    <a:lnTo>
                      <a:pt x="489" y="200"/>
                    </a:lnTo>
                    <a:lnTo>
                      <a:pt x="450" y="185"/>
                    </a:lnTo>
                    <a:lnTo>
                      <a:pt x="410" y="185"/>
                    </a:lnTo>
                    <a:lnTo>
                      <a:pt x="383" y="193"/>
                    </a:lnTo>
                    <a:lnTo>
                      <a:pt x="359" y="208"/>
                    </a:lnTo>
                    <a:lnTo>
                      <a:pt x="343" y="227"/>
                    </a:lnTo>
                    <a:lnTo>
                      <a:pt x="331" y="254"/>
                    </a:lnTo>
                    <a:lnTo>
                      <a:pt x="331" y="285"/>
                    </a:lnTo>
                    <a:lnTo>
                      <a:pt x="339" y="316"/>
                    </a:lnTo>
                    <a:lnTo>
                      <a:pt x="351" y="346"/>
                    </a:lnTo>
                    <a:lnTo>
                      <a:pt x="375" y="381"/>
                    </a:lnTo>
                    <a:lnTo>
                      <a:pt x="292" y="381"/>
                    </a:lnTo>
                    <a:lnTo>
                      <a:pt x="268" y="350"/>
                    </a:lnTo>
                    <a:lnTo>
                      <a:pt x="253" y="312"/>
                    </a:lnTo>
                    <a:lnTo>
                      <a:pt x="249" y="266"/>
                    </a:lnTo>
                    <a:lnTo>
                      <a:pt x="257" y="216"/>
                    </a:lnTo>
                    <a:lnTo>
                      <a:pt x="257" y="216"/>
                    </a:lnTo>
                    <a:close/>
                    <a:moveTo>
                      <a:pt x="1061" y="381"/>
                    </a:moveTo>
                    <a:lnTo>
                      <a:pt x="955" y="381"/>
                    </a:lnTo>
                    <a:lnTo>
                      <a:pt x="1002" y="335"/>
                    </a:lnTo>
                    <a:lnTo>
                      <a:pt x="1050" y="296"/>
                    </a:lnTo>
                    <a:lnTo>
                      <a:pt x="1077" y="281"/>
                    </a:lnTo>
                    <a:lnTo>
                      <a:pt x="1097" y="270"/>
                    </a:lnTo>
                    <a:lnTo>
                      <a:pt x="1117" y="262"/>
                    </a:lnTo>
                    <a:lnTo>
                      <a:pt x="1132" y="262"/>
                    </a:lnTo>
                    <a:lnTo>
                      <a:pt x="1144" y="266"/>
                    </a:lnTo>
                    <a:lnTo>
                      <a:pt x="1144" y="270"/>
                    </a:lnTo>
                    <a:lnTo>
                      <a:pt x="1144" y="293"/>
                    </a:lnTo>
                    <a:lnTo>
                      <a:pt x="1129" y="320"/>
                    </a:lnTo>
                    <a:lnTo>
                      <a:pt x="1101" y="350"/>
                    </a:lnTo>
                    <a:lnTo>
                      <a:pt x="1061" y="381"/>
                    </a:lnTo>
                    <a:lnTo>
                      <a:pt x="1061" y="381"/>
                    </a:lnTo>
                    <a:close/>
                    <a:moveTo>
                      <a:pt x="600" y="381"/>
                    </a:moveTo>
                    <a:lnTo>
                      <a:pt x="497" y="381"/>
                    </a:lnTo>
                    <a:lnTo>
                      <a:pt x="454" y="350"/>
                    </a:lnTo>
                    <a:lnTo>
                      <a:pt x="426" y="320"/>
                    </a:lnTo>
                    <a:lnTo>
                      <a:pt x="414" y="293"/>
                    </a:lnTo>
                    <a:lnTo>
                      <a:pt x="410" y="270"/>
                    </a:lnTo>
                    <a:lnTo>
                      <a:pt x="414" y="266"/>
                    </a:lnTo>
                    <a:lnTo>
                      <a:pt x="422" y="262"/>
                    </a:lnTo>
                    <a:lnTo>
                      <a:pt x="438" y="262"/>
                    </a:lnTo>
                    <a:lnTo>
                      <a:pt x="458" y="270"/>
                    </a:lnTo>
                    <a:lnTo>
                      <a:pt x="481" y="281"/>
                    </a:lnTo>
                    <a:lnTo>
                      <a:pt x="505" y="296"/>
                    </a:lnTo>
                    <a:lnTo>
                      <a:pt x="552" y="335"/>
                    </a:lnTo>
                    <a:lnTo>
                      <a:pt x="600" y="381"/>
                    </a:lnTo>
                    <a:lnTo>
                      <a:pt x="600" y="381"/>
                    </a:lnTo>
                    <a:close/>
                    <a:moveTo>
                      <a:pt x="564" y="1654"/>
                    </a:moveTo>
                    <a:lnTo>
                      <a:pt x="189" y="1654"/>
                    </a:lnTo>
                    <a:lnTo>
                      <a:pt x="189" y="808"/>
                    </a:lnTo>
                    <a:lnTo>
                      <a:pt x="564" y="808"/>
                    </a:lnTo>
                    <a:lnTo>
                      <a:pt x="564" y="1654"/>
                    </a:lnTo>
                    <a:close/>
                    <a:moveTo>
                      <a:pt x="908" y="1654"/>
                    </a:moveTo>
                    <a:lnTo>
                      <a:pt x="651" y="1654"/>
                    </a:lnTo>
                    <a:lnTo>
                      <a:pt x="651" y="808"/>
                    </a:lnTo>
                    <a:lnTo>
                      <a:pt x="908" y="808"/>
                    </a:lnTo>
                    <a:lnTo>
                      <a:pt x="908" y="1654"/>
                    </a:lnTo>
                    <a:close/>
                    <a:moveTo>
                      <a:pt x="1365" y="1654"/>
                    </a:moveTo>
                    <a:lnTo>
                      <a:pt x="990" y="1654"/>
                    </a:lnTo>
                    <a:lnTo>
                      <a:pt x="990" y="808"/>
                    </a:lnTo>
                    <a:lnTo>
                      <a:pt x="1365" y="808"/>
                    </a:lnTo>
                    <a:lnTo>
                      <a:pt x="1365" y="1654"/>
                    </a:lnTo>
                    <a:close/>
                    <a:moveTo>
                      <a:pt x="1468" y="727"/>
                    </a:moveTo>
                    <a:lnTo>
                      <a:pt x="1409" y="727"/>
                    </a:lnTo>
                    <a:lnTo>
                      <a:pt x="1409" y="727"/>
                    </a:lnTo>
                    <a:lnTo>
                      <a:pt x="146" y="727"/>
                    </a:lnTo>
                    <a:lnTo>
                      <a:pt x="146" y="727"/>
                    </a:lnTo>
                    <a:lnTo>
                      <a:pt x="87" y="727"/>
                    </a:lnTo>
                    <a:lnTo>
                      <a:pt x="87" y="462"/>
                    </a:lnTo>
                    <a:lnTo>
                      <a:pt x="1468" y="462"/>
                    </a:lnTo>
                    <a:lnTo>
                      <a:pt x="1468" y="7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5" name="Freeform 278">
                <a:extLst>
                  <a:ext uri="{FF2B5EF4-FFF2-40B4-BE49-F238E27FC236}">
                    <a16:creationId xmlns:a16="http://schemas.microsoft.com/office/drawing/2014/main" xmlns="" id="{847BCCB0-8F72-4F4C-BABB-65886E572CD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 rot="1168448">
                <a:off x="2704405" y="2816633"/>
                <a:ext cx="513178" cy="573903"/>
              </a:xfrm>
              <a:custGeom>
                <a:avLst/>
                <a:gdLst>
                  <a:gd name="T0" fmla="*/ 1389 w 1555"/>
                  <a:gd name="T1" fmla="*/ 304 h 1739"/>
                  <a:gd name="T2" fmla="*/ 1353 w 1555"/>
                  <a:gd name="T3" fmla="*/ 112 h 1739"/>
                  <a:gd name="T4" fmla="*/ 1267 w 1555"/>
                  <a:gd name="T5" fmla="*/ 23 h 1739"/>
                  <a:gd name="T6" fmla="*/ 1140 w 1555"/>
                  <a:gd name="T7" fmla="*/ 0 h 1739"/>
                  <a:gd name="T8" fmla="*/ 1002 w 1555"/>
                  <a:gd name="T9" fmla="*/ 50 h 1739"/>
                  <a:gd name="T10" fmla="*/ 825 w 1555"/>
                  <a:gd name="T11" fmla="*/ 177 h 1739"/>
                  <a:gd name="T12" fmla="*/ 631 w 1555"/>
                  <a:gd name="T13" fmla="*/ 100 h 1739"/>
                  <a:gd name="T14" fmla="*/ 481 w 1555"/>
                  <a:gd name="T15" fmla="*/ 16 h 1739"/>
                  <a:gd name="T16" fmla="*/ 331 w 1555"/>
                  <a:gd name="T17" fmla="*/ 4 h 1739"/>
                  <a:gd name="T18" fmla="*/ 245 w 1555"/>
                  <a:gd name="T19" fmla="*/ 54 h 1739"/>
                  <a:gd name="T20" fmla="*/ 174 w 1555"/>
                  <a:gd name="T21" fmla="*/ 196 h 1739"/>
                  <a:gd name="T22" fmla="*/ 189 w 1555"/>
                  <a:gd name="T23" fmla="*/ 381 h 1739"/>
                  <a:gd name="T24" fmla="*/ 4 w 1555"/>
                  <a:gd name="T25" fmla="*/ 408 h 1739"/>
                  <a:gd name="T26" fmla="*/ 16 w 1555"/>
                  <a:gd name="T27" fmla="*/ 797 h 1739"/>
                  <a:gd name="T28" fmla="*/ 107 w 1555"/>
                  <a:gd name="T29" fmla="*/ 1697 h 1739"/>
                  <a:gd name="T30" fmla="*/ 146 w 1555"/>
                  <a:gd name="T31" fmla="*/ 1739 h 1739"/>
                  <a:gd name="T32" fmla="*/ 1448 w 1555"/>
                  <a:gd name="T33" fmla="*/ 1712 h 1739"/>
                  <a:gd name="T34" fmla="*/ 1527 w 1555"/>
                  <a:gd name="T35" fmla="*/ 804 h 1739"/>
                  <a:gd name="T36" fmla="*/ 1555 w 1555"/>
                  <a:gd name="T37" fmla="*/ 423 h 1739"/>
                  <a:gd name="T38" fmla="*/ 1511 w 1555"/>
                  <a:gd name="T39" fmla="*/ 381 h 1739"/>
                  <a:gd name="T40" fmla="*/ 292 w 1555"/>
                  <a:gd name="T41" fmla="*/ 127 h 1739"/>
                  <a:gd name="T42" fmla="*/ 434 w 1555"/>
                  <a:gd name="T43" fmla="*/ 89 h 1739"/>
                  <a:gd name="T44" fmla="*/ 659 w 1555"/>
                  <a:gd name="T45" fmla="*/ 227 h 1739"/>
                  <a:gd name="T46" fmla="*/ 762 w 1555"/>
                  <a:gd name="T47" fmla="*/ 320 h 1739"/>
                  <a:gd name="T48" fmla="*/ 829 w 1555"/>
                  <a:gd name="T49" fmla="*/ 289 h 1739"/>
                  <a:gd name="T50" fmla="*/ 1002 w 1555"/>
                  <a:gd name="T51" fmla="*/ 143 h 1739"/>
                  <a:gd name="T52" fmla="*/ 1204 w 1555"/>
                  <a:gd name="T53" fmla="*/ 85 h 1739"/>
                  <a:gd name="T54" fmla="*/ 1302 w 1555"/>
                  <a:gd name="T55" fmla="*/ 216 h 1739"/>
                  <a:gd name="T56" fmla="*/ 1263 w 1555"/>
                  <a:gd name="T57" fmla="*/ 381 h 1739"/>
                  <a:gd name="T58" fmla="*/ 1223 w 1555"/>
                  <a:gd name="T59" fmla="*/ 285 h 1739"/>
                  <a:gd name="T60" fmla="*/ 1172 w 1555"/>
                  <a:gd name="T61" fmla="*/ 193 h 1739"/>
                  <a:gd name="T62" fmla="*/ 1022 w 1555"/>
                  <a:gd name="T63" fmla="*/ 219 h 1739"/>
                  <a:gd name="T64" fmla="*/ 880 w 1555"/>
                  <a:gd name="T65" fmla="*/ 350 h 1739"/>
                  <a:gd name="T66" fmla="*/ 647 w 1555"/>
                  <a:gd name="T67" fmla="*/ 316 h 1739"/>
                  <a:gd name="T68" fmla="*/ 489 w 1555"/>
                  <a:gd name="T69" fmla="*/ 200 h 1739"/>
                  <a:gd name="T70" fmla="*/ 359 w 1555"/>
                  <a:gd name="T71" fmla="*/ 208 h 1739"/>
                  <a:gd name="T72" fmla="*/ 339 w 1555"/>
                  <a:gd name="T73" fmla="*/ 316 h 1739"/>
                  <a:gd name="T74" fmla="*/ 268 w 1555"/>
                  <a:gd name="T75" fmla="*/ 350 h 1739"/>
                  <a:gd name="T76" fmla="*/ 257 w 1555"/>
                  <a:gd name="T77" fmla="*/ 216 h 1739"/>
                  <a:gd name="T78" fmla="*/ 1050 w 1555"/>
                  <a:gd name="T79" fmla="*/ 296 h 1739"/>
                  <a:gd name="T80" fmla="*/ 1132 w 1555"/>
                  <a:gd name="T81" fmla="*/ 262 h 1739"/>
                  <a:gd name="T82" fmla="*/ 1129 w 1555"/>
                  <a:gd name="T83" fmla="*/ 320 h 1739"/>
                  <a:gd name="T84" fmla="*/ 600 w 1555"/>
                  <a:gd name="T85" fmla="*/ 381 h 1739"/>
                  <a:gd name="T86" fmla="*/ 414 w 1555"/>
                  <a:gd name="T87" fmla="*/ 293 h 1739"/>
                  <a:gd name="T88" fmla="*/ 438 w 1555"/>
                  <a:gd name="T89" fmla="*/ 262 h 1739"/>
                  <a:gd name="T90" fmla="*/ 552 w 1555"/>
                  <a:gd name="T91" fmla="*/ 335 h 1739"/>
                  <a:gd name="T92" fmla="*/ 189 w 1555"/>
                  <a:gd name="T93" fmla="*/ 1654 h 1739"/>
                  <a:gd name="T94" fmla="*/ 908 w 1555"/>
                  <a:gd name="T95" fmla="*/ 1654 h 1739"/>
                  <a:gd name="T96" fmla="*/ 908 w 1555"/>
                  <a:gd name="T97" fmla="*/ 1654 h 1739"/>
                  <a:gd name="T98" fmla="*/ 1365 w 1555"/>
                  <a:gd name="T99" fmla="*/ 808 h 1739"/>
                  <a:gd name="T100" fmla="*/ 1409 w 1555"/>
                  <a:gd name="T101" fmla="*/ 727 h 1739"/>
                  <a:gd name="T102" fmla="*/ 87 w 1555"/>
                  <a:gd name="T103" fmla="*/ 462 h 1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555" h="1739">
                    <a:moveTo>
                      <a:pt x="1511" y="381"/>
                    </a:moveTo>
                    <a:lnTo>
                      <a:pt x="1365" y="381"/>
                    </a:lnTo>
                    <a:lnTo>
                      <a:pt x="1381" y="346"/>
                    </a:lnTo>
                    <a:lnTo>
                      <a:pt x="1389" y="304"/>
                    </a:lnTo>
                    <a:lnTo>
                      <a:pt x="1389" y="254"/>
                    </a:lnTo>
                    <a:lnTo>
                      <a:pt x="1385" y="196"/>
                    </a:lnTo>
                    <a:lnTo>
                      <a:pt x="1369" y="150"/>
                    </a:lnTo>
                    <a:lnTo>
                      <a:pt x="1353" y="112"/>
                    </a:lnTo>
                    <a:lnTo>
                      <a:pt x="1334" y="81"/>
                    </a:lnTo>
                    <a:lnTo>
                      <a:pt x="1310" y="54"/>
                    </a:lnTo>
                    <a:lnTo>
                      <a:pt x="1290" y="35"/>
                    </a:lnTo>
                    <a:lnTo>
                      <a:pt x="1267" y="23"/>
                    </a:lnTo>
                    <a:lnTo>
                      <a:pt x="1243" y="12"/>
                    </a:lnTo>
                    <a:lnTo>
                      <a:pt x="1227" y="4"/>
                    </a:lnTo>
                    <a:lnTo>
                      <a:pt x="1172" y="0"/>
                    </a:lnTo>
                    <a:lnTo>
                      <a:pt x="1140" y="0"/>
                    </a:lnTo>
                    <a:lnTo>
                      <a:pt x="1105" y="8"/>
                    </a:lnTo>
                    <a:lnTo>
                      <a:pt x="1073" y="16"/>
                    </a:lnTo>
                    <a:lnTo>
                      <a:pt x="1038" y="31"/>
                    </a:lnTo>
                    <a:lnTo>
                      <a:pt x="1002" y="50"/>
                    </a:lnTo>
                    <a:lnTo>
                      <a:pt x="963" y="73"/>
                    </a:lnTo>
                    <a:lnTo>
                      <a:pt x="923" y="100"/>
                    </a:lnTo>
                    <a:lnTo>
                      <a:pt x="884" y="131"/>
                    </a:lnTo>
                    <a:lnTo>
                      <a:pt x="825" y="177"/>
                    </a:lnTo>
                    <a:lnTo>
                      <a:pt x="777" y="223"/>
                    </a:lnTo>
                    <a:lnTo>
                      <a:pt x="730" y="177"/>
                    </a:lnTo>
                    <a:lnTo>
                      <a:pt x="671" y="131"/>
                    </a:lnTo>
                    <a:lnTo>
                      <a:pt x="631" y="100"/>
                    </a:lnTo>
                    <a:lnTo>
                      <a:pt x="592" y="73"/>
                    </a:lnTo>
                    <a:lnTo>
                      <a:pt x="552" y="50"/>
                    </a:lnTo>
                    <a:lnTo>
                      <a:pt x="517" y="31"/>
                    </a:lnTo>
                    <a:lnTo>
                      <a:pt x="481" y="16"/>
                    </a:lnTo>
                    <a:lnTo>
                      <a:pt x="450" y="8"/>
                    </a:lnTo>
                    <a:lnTo>
                      <a:pt x="418" y="0"/>
                    </a:lnTo>
                    <a:lnTo>
                      <a:pt x="387" y="0"/>
                    </a:lnTo>
                    <a:lnTo>
                      <a:pt x="331" y="4"/>
                    </a:lnTo>
                    <a:lnTo>
                      <a:pt x="312" y="12"/>
                    </a:lnTo>
                    <a:lnTo>
                      <a:pt x="288" y="23"/>
                    </a:lnTo>
                    <a:lnTo>
                      <a:pt x="268" y="35"/>
                    </a:lnTo>
                    <a:lnTo>
                      <a:pt x="245" y="54"/>
                    </a:lnTo>
                    <a:lnTo>
                      <a:pt x="221" y="81"/>
                    </a:lnTo>
                    <a:lnTo>
                      <a:pt x="201" y="112"/>
                    </a:lnTo>
                    <a:lnTo>
                      <a:pt x="186" y="150"/>
                    </a:lnTo>
                    <a:lnTo>
                      <a:pt x="174" y="196"/>
                    </a:lnTo>
                    <a:lnTo>
                      <a:pt x="166" y="254"/>
                    </a:lnTo>
                    <a:lnTo>
                      <a:pt x="166" y="304"/>
                    </a:lnTo>
                    <a:lnTo>
                      <a:pt x="174" y="346"/>
                    </a:lnTo>
                    <a:lnTo>
                      <a:pt x="189" y="381"/>
                    </a:lnTo>
                    <a:lnTo>
                      <a:pt x="43" y="381"/>
                    </a:lnTo>
                    <a:lnTo>
                      <a:pt x="28" y="385"/>
                    </a:lnTo>
                    <a:lnTo>
                      <a:pt x="16" y="393"/>
                    </a:lnTo>
                    <a:lnTo>
                      <a:pt x="4" y="408"/>
                    </a:lnTo>
                    <a:lnTo>
                      <a:pt x="0" y="423"/>
                    </a:lnTo>
                    <a:lnTo>
                      <a:pt x="0" y="766"/>
                    </a:lnTo>
                    <a:lnTo>
                      <a:pt x="4" y="781"/>
                    </a:lnTo>
                    <a:lnTo>
                      <a:pt x="16" y="797"/>
                    </a:lnTo>
                    <a:lnTo>
                      <a:pt x="28" y="804"/>
                    </a:lnTo>
                    <a:lnTo>
                      <a:pt x="43" y="808"/>
                    </a:lnTo>
                    <a:lnTo>
                      <a:pt x="107" y="808"/>
                    </a:lnTo>
                    <a:lnTo>
                      <a:pt x="107" y="1697"/>
                    </a:lnTo>
                    <a:lnTo>
                      <a:pt x="111" y="1712"/>
                    </a:lnTo>
                    <a:lnTo>
                      <a:pt x="118" y="1724"/>
                    </a:lnTo>
                    <a:lnTo>
                      <a:pt x="130" y="1735"/>
                    </a:lnTo>
                    <a:lnTo>
                      <a:pt x="146" y="1739"/>
                    </a:lnTo>
                    <a:lnTo>
                      <a:pt x="1409" y="1739"/>
                    </a:lnTo>
                    <a:lnTo>
                      <a:pt x="1424" y="1735"/>
                    </a:lnTo>
                    <a:lnTo>
                      <a:pt x="1436" y="1724"/>
                    </a:lnTo>
                    <a:lnTo>
                      <a:pt x="1448" y="1712"/>
                    </a:lnTo>
                    <a:lnTo>
                      <a:pt x="1452" y="1697"/>
                    </a:lnTo>
                    <a:lnTo>
                      <a:pt x="1452" y="808"/>
                    </a:lnTo>
                    <a:lnTo>
                      <a:pt x="1511" y="808"/>
                    </a:lnTo>
                    <a:lnTo>
                      <a:pt x="1527" y="804"/>
                    </a:lnTo>
                    <a:lnTo>
                      <a:pt x="1543" y="797"/>
                    </a:lnTo>
                    <a:lnTo>
                      <a:pt x="1551" y="781"/>
                    </a:lnTo>
                    <a:lnTo>
                      <a:pt x="1555" y="766"/>
                    </a:lnTo>
                    <a:lnTo>
                      <a:pt x="1555" y="423"/>
                    </a:lnTo>
                    <a:lnTo>
                      <a:pt x="1551" y="408"/>
                    </a:lnTo>
                    <a:lnTo>
                      <a:pt x="1543" y="393"/>
                    </a:lnTo>
                    <a:lnTo>
                      <a:pt x="1527" y="385"/>
                    </a:lnTo>
                    <a:lnTo>
                      <a:pt x="1511" y="381"/>
                    </a:lnTo>
                    <a:lnTo>
                      <a:pt x="1511" y="381"/>
                    </a:lnTo>
                    <a:close/>
                    <a:moveTo>
                      <a:pt x="257" y="216"/>
                    </a:moveTo>
                    <a:lnTo>
                      <a:pt x="268" y="166"/>
                    </a:lnTo>
                    <a:lnTo>
                      <a:pt x="292" y="127"/>
                    </a:lnTo>
                    <a:lnTo>
                      <a:pt x="320" y="100"/>
                    </a:lnTo>
                    <a:lnTo>
                      <a:pt x="351" y="85"/>
                    </a:lnTo>
                    <a:lnTo>
                      <a:pt x="387" y="81"/>
                    </a:lnTo>
                    <a:lnTo>
                      <a:pt x="434" y="89"/>
                    </a:lnTo>
                    <a:lnTo>
                      <a:pt x="489" y="108"/>
                    </a:lnTo>
                    <a:lnTo>
                      <a:pt x="552" y="143"/>
                    </a:lnTo>
                    <a:lnTo>
                      <a:pt x="620" y="193"/>
                    </a:lnTo>
                    <a:lnTo>
                      <a:pt x="659" y="227"/>
                    </a:lnTo>
                    <a:lnTo>
                      <a:pt x="695" y="258"/>
                    </a:lnTo>
                    <a:lnTo>
                      <a:pt x="726" y="289"/>
                    </a:lnTo>
                    <a:lnTo>
                      <a:pt x="746" y="308"/>
                    </a:lnTo>
                    <a:lnTo>
                      <a:pt x="762" y="320"/>
                    </a:lnTo>
                    <a:lnTo>
                      <a:pt x="777" y="323"/>
                    </a:lnTo>
                    <a:lnTo>
                      <a:pt x="793" y="320"/>
                    </a:lnTo>
                    <a:lnTo>
                      <a:pt x="809" y="308"/>
                    </a:lnTo>
                    <a:lnTo>
                      <a:pt x="829" y="289"/>
                    </a:lnTo>
                    <a:lnTo>
                      <a:pt x="860" y="258"/>
                    </a:lnTo>
                    <a:lnTo>
                      <a:pt x="896" y="227"/>
                    </a:lnTo>
                    <a:lnTo>
                      <a:pt x="935" y="193"/>
                    </a:lnTo>
                    <a:lnTo>
                      <a:pt x="1002" y="143"/>
                    </a:lnTo>
                    <a:lnTo>
                      <a:pt x="1065" y="108"/>
                    </a:lnTo>
                    <a:lnTo>
                      <a:pt x="1121" y="89"/>
                    </a:lnTo>
                    <a:lnTo>
                      <a:pt x="1172" y="81"/>
                    </a:lnTo>
                    <a:lnTo>
                      <a:pt x="1204" y="85"/>
                    </a:lnTo>
                    <a:lnTo>
                      <a:pt x="1239" y="100"/>
                    </a:lnTo>
                    <a:lnTo>
                      <a:pt x="1267" y="127"/>
                    </a:lnTo>
                    <a:lnTo>
                      <a:pt x="1286" y="166"/>
                    </a:lnTo>
                    <a:lnTo>
                      <a:pt x="1302" y="216"/>
                    </a:lnTo>
                    <a:lnTo>
                      <a:pt x="1306" y="266"/>
                    </a:lnTo>
                    <a:lnTo>
                      <a:pt x="1302" y="312"/>
                    </a:lnTo>
                    <a:lnTo>
                      <a:pt x="1290" y="350"/>
                    </a:lnTo>
                    <a:lnTo>
                      <a:pt x="1263" y="381"/>
                    </a:lnTo>
                    <a:lnTo>
                      <a:pt x="1180" y="381"/>
                    </a:lnTo>
                    <a:lnTo>
                      <a:pt x="1204" y="346"/>
                    </a:lnTo>
                    <a:lnTo>
                      <a:pt x="1219" y="316"/>
                    </a:lnTo>
                    <a:lnTo>
                      <a:pt x="1223" y="285"/>
                    </a:lnTo>
                    <a:lnTo>
                      <a:pt x="1223" y="254"/>
                    </a:lnTo>
                    <a:lnTo>
                      <a:pt x="1215" y="227"/>
                    </a:lnTo>
                    <a:lnTo>
                      <a:pt x="1196" y="208"/>
                    </a:lnTo>
                    <a:lnTo>
                      <a:pt x="1172" y="193"/>
                    </a:lnTo>
                    <a:lnTo>
                      <a:pt x="1144" y="185"/>
                    </a:lnTo>
                    <a:lnTo>
                      <a:pt x="1105" y="185"/>
                    </a:lnTo>
                    <a:lnTo>
                      <a:pt x="1065" y="200"/>
                    </a:lnTo>
                    <a:lnTo>
                      <a:pt x="1022" y="219"/>
                    </a:lnTo>
                    <a:lnTo>
                      <a:pt x="983" y="250"/>
                    </a:lnTo>
                    <a:lnTo>
                      <a:pt x="943" y="281"/>
                    </a:lnTo>
                    <a:lnTo>
                      <a:pt x="908" y="316"/>
                    </a:lnTo>
                    <a:lnTo>
                      <a:pt x="880" y="350"/>
                    </a:lnTo>
                    <a:lnTo>
                      <a:pt x="856" y="381"/>
                    </a:lnTo>
                    <a:lnTo>
                      <a:pt x="698" y="381"/>
                    </a:lnTo>
                    <a:lnTo>
                      <a:pt x="679" y="350"/>
                    </a:lnTo>
                    <a:lnTo>
                      <a:pt x="647" y="316"/>
                    </a:lnTo>
                    <a:lnTo>
                      <a:pt x="612" y="281"/>
                    </a:lnTo>
                    <a:lnTo>
                      <a:pt x="572" y="250"/>
                    </a:lnTo>
                    <a:lnTo>
                      <a:pt x="533" y="219"/>
                    </a:lnTo>
                    <a:lnTo>
                      <a:pt x="489" y="200"/>
                    </a:lnTo>
                    <a:lnTo>
                      <a:pt x="450" y="185"/>
                    </a:lnTo>
                    <a:lnTo>
                      <a:pt x="410" y="185"/>
                    </a:lnTo>
                    <a:lnTo>
                      <a:pt x="383" y="193"/>
                    </a:lnTo>
                    <a:lnTo>
                      <a:pt x="359" y="208"/>
                    </a:lnTo>
                    <a:lnTo>
                      <a:pt x="343" y="227"/>
                    </a:lnTo>
                    <a:lnTo>
                      <a:pt x="331" y="254"/>
                    </a:lnTo>
                    <a:lnTo>
                      <a:pt x="331" y="285"/>
                    </a:lnTo>
                    <a:lnTo>
                      <a:pt x="339" y="316"/>
                    </a:lnTo>
                    <a:lnTo>
                      <a:pt x="351" y="346"/>
                    </a:lnTo>
                    <a:lnTo>
                      <a:pt x="375" y="381"/>
                    </a:lnTo>
                    <a:lnTo>
                      <a:pt x="292" y="381"/>
                    </a:lnTo>
                    <a:lnTo>
                      <a:pt x="268" y="350"/>
                    </a:lnTo>
                    <a:lnTo>
                      <a:pt x="253" y="312"/>
                    </a:lnTo>
                    <a:lnTo>
                      <a:pt x="249" y="266"/>
                    </a:lnTo>
                    <a:lnTo>
                      <a:pt x="257" y="216"/>
                    </a:lnTo>
                    <a:lnTo>
                      <a:pt x="257" y="216"/>
                    </a:lnTo>
                    <a:close/>
                    <a:moveTo>
                      <a:pt x="1061" y="381"/>
                    </a:moveTo>
                    <a:lnTo>
                      <a:pt x="955" y="381"/>
                    </a:lnTo>
                    <a:lnTo>
                      <a:pt x="1002" y="335"/>
                    </a:lnTo>
                    <a:lnTo>
                      <a:pt x="1050" y="296"/>
                    </a:lnTo>
                    <a:lnTo>
                      <a:pt x="1077" y="281"/>
                    </a:lnTo>
                    <a:lnTo>
                      <a:pt x="1097" y="270"/>
                    </a:lnTo>
                    <a:lnTo>
                      <a:pt x="1117" y="262"/>
                    </a:lnTo>
                    <a:lnTo>
                      <a:pt x="1132" y="262"/>
                    </a:lnTo>
                    <a:lnTo>
                      <a:pt x="1144" y="266"/>
                    </a:lnTo>
                    <a:lnTo>
                      <a:pt x="1144" y="270"/>
                    </a:lnTo>
                    <a:lnTo>
                      <a:pt x="1144" y="293"/>
                    </a:lnTo>
                    <a:lnTo>
                      <a:pt x="1129" y="320"/>
                    </a:lnTo>
                    <a:lnTo>
                      <a:pt x="1101" y="350"/>
                    </a:lnTo>
                    <a:lnTo>
                      <a:pt x="1061" y="381"/>
                    </a:lnTo>
                    <a:lnTo>
                      <a:pt x="1061" y="381"/>
                    </a:lnTo>
                    <a:close/>
                    <a:moveTo>
                      <a:pt x="600" y="381"/>
                    </a:moveTo>
                    <a:lnTo>
                      <a:pt x="497" y="381"/>
                    </a:lnTo>
                    <a:lnTo>
                      <a:pt x="454" y="350"/>
                    </a:lnTo>
                    <a:lnTo>
                      <a:pt x="426" y="320"/>
                    </a:lnTo>
                    <a:lnTo>
                      <a:pt x="414" y="293"/>
                    </a:lnTo>
                    <a:lnTo>
                      <a:pt x="410" y="270"/>
                    </a:lnTo>
                    <a:lnTo>
                      <a:pt x="414" y="266"/>
                    </a:lnTo>
                    <a:lnTo>
                      <a:pt x="422" y="262"/>
                    </a:lnTo>
                    <a:lnTo>
                      <a:pt x="438" y="262"/>
                    </a:lnTo>
                    <a:lnTo>
                      <a:pt x="458" y="270"/>
                    </a:lnTo>
                    <a:lnTo>
                      <a:pt x="481" y="281"/>
                    </a:lnTo>
                    <a:lnTo>
                      <a:pt x="505" y="296"/>
                    </a:lnTo>
                    <a:lnTo>
                      <a:pt x="552" y="335"/>
                    </a:lnTo>
                    <a:lnTo>
                      <a:pt x="600" y="381"/>
                    </a:lnTo>
                    <a:lnTo>
                      <a:pt x="600" y="381"/>
                    </a:lnTo>
                    <a:close/>
                    <a:moveTo>
                      <a:pt x="564" y="1654"/>
                    </a:moveTo>
                    <a:lnTo>
                      <a:pt x="189" y="1654"/>
                    </a:lnTo>
                    <a:lnTo>
                      <a:pt x="189" y="808"/>
                    </a:lnTo>
                    <a:lnTo>
                      <a:pt x="564" y="808"/>
                    </a:lnTo>
                    <a:lnTo>
                      <a:pt x="564" y="1654"/>
                    </a:lnTo>
                    <a:close/>
                    <a:moveTo>
                      <a:pt x="908" y="1654"/>
                    </a:moveTo>
                    <a:lnTo>
                      <a:pt x="651" y="1654"/>
                    </a:lnTo>
                    <a:lnTo>
                      <a:pt x="651" y="808"/>
                    </a:lnTo>
                    <a:lnTo>
                      <a:pt x="908" y="808"/>
                    </a:lnTo>
                    <a:lnTo>
                      <a:pt x="908" y="1654"/>
                    </a:lnTo>
                    <a:close/>
                    <a:moveTo>
                      <a:pt x="1365" y="1654"/>
                    </a:moveTo>
                    <a:lnTo>
                      <a:pt x="990" y="1654"/>
                    </a:lnTo>
                    <a:lnTo>
                      <a:pt x="990" y="808"/>
                    </a:lnTo>
                    <a:lnTo>
                      <a:pt x="1365" y="808"/>
                    </a:lnTo>
                    <a:lnTo>
                      <a:pt x="1365" y="1654"/>
                    </a:lnTo>
                    <a:close/>
                    <a:moveTo>
                      <a:pt x="1468" y="727"/>
                    </a:moveTo>
                    <a:lnTo>
                      <a:pt x="1409" y="727"/>
                    </a:lnTo>
                    <a:lnTo>
                      <a:pt x="1409" y="727"/>
                    </a:lnTo>
                    <a:lnTo>
                      <a:pt x="146" y="727"/>
                    </a:lnTo>
                    <a:lnTo>
                      <a:pt x="146" y="727"/>
                    </a:lnTo>
                    <a:lnTo>
                      <a:pt x="87" y="727"/>
                    </a:lnTo>
                    <a:lnTo>
                      <a:pt x="87" y="462"/>
                    </a:lnTo>
                    <a:lnTo>
                      <a:pt x="1468" y="462"/>
                    </a:lnTo>
                    <a:lnTo>
                      <a:pt x="1468" y="7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126" name="Rectangle 125">
            <a:extLst>
              <a:ext uri="{FF2B5EF4-FFF2-40B4-BE49-F238E27FC236}">
                <a16:creationId xmlns:a16="http://schemas.microsoft.com/office/drawing/2014/main" xmlns="" id="{A342E87B-3E52-4FA9-8137-2CFF38EDF832}"/>
              </a:ext>
            </a:extLst>
          </p:cNvPr>
          <p:cNvSpPr/>
          <p:nvPr/>
        </p:nvSpPr>
        <p:spPr>
          <a:xfrm>
            <a:off x="9470620" y="3060271"/>
            <a:ext cx="24003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cs typeface="Lato" panose="020F0502020204030203" pitchFamily="34" charset="0"/>
              </a:rPr>
              <a:t>Leave with a task list</a:t>
            </a:r>
            <a:endParaRPr 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xmlns="" id="{582FA9DB-011D-4472-8956-417049EC6FD7}"/>
              </a:ext>
            </a:extLst>
          </p:cNvPr>
          <p:cNvGrpSpPr/>
          <p:nvPr/>
        </p:nvGrpSpPr>
        <p:grpSpPr>
          <a:xfrm>
            <a:off x="1451292" y="2350902"/>
            <a:ext cx="2654850" cy="1396167"/>
            <a:chOff x="1451292" y="2350902"/>
            <a:chExt cx="2654850" cy="1396167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xmlns="" id="{21C435DD-EDCF-4522-AEA4-2BF54DC2C646}"/>
                </a:ext>
              </a:extLst>
            </p:cNvPr>
            <p:cNvGrpSpPr/>
            <p:nvPr/>
          </p:nvGrpSpPr>
          <p:grpSpPr>
            <a:xfrm flipH="1">
              <a:off x="1679156" y="2454336"/>
              <a:ext cx="2426986" cy="1292733"/>
              <a:chOff x="7463524" y="2014692"/>
              <a:chExt cx="2426986" cy="1292733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xmlns="" id="{C9CADB92-D401-412B-9F1B-C25847736203}"/>
                  </a:ext>
                </a:extLst>
              </p:cNvPr>
              <p:cNvCxnSpPr/>
              <p:nvPr/>
            </p:nvCxnSpPr>
            <p:spPr>
              <a:xfrm flipV="1">
                <a:off x="7463524" y="2014692"/>
                <a:ext cx="1308372" cy="1292733"/>
              </a:xfrm>
              <a:prstGeom prst="line">
                <a:avLst/>
              </a:prstGeom>
              <a:ln w="38100">
                <a:solidFill>
                  <a:schemeClr val="bg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xmlns="" id="{C845C781-C934-49AA-A89D-3F7915EDF8FD}"/>
                  </a:ext>
                </a:extLst>
              </p:cNvPr>
              <p:cNvCxnSpPr>
                <a:endCxn id="136" idx="6"/>
              </p:cNvCxnSpPr>
              <p:nvPr/>
            </p:nvCxnSpPr>
            <p:spPr>
              <a:xfrm>
                <a:off x="8771896" y="2025190"/>
                <a:ext cx="1118614" cy="0"/>
              </a:xfrm>
              <a:prstGeom prst="line">
                <a:avLst/>
              </a:prstGeom>
              <a:ln w="38100">
                <a:solidFill>
                  <a:schemeClr val="bg1">
                    <a:lumMod val="9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xmlns="" id="{ABD00B4A-DEE4-40FF-913E-BA5BCBFD81A0}"/>
                </a:ext>
              </a:extLst>
            </p:cNvPr>
            <p:cNvGrpSpPr/>
            <p:nvPr/>
          </p:nvGrpSpPr>
          <p:grpSpPr>
            <a:xfrm>
              <a:off x="1451292" y="2350902"/>
              <a:ext cx="227864" cy="227864"/>
              <a:chOff x="9501198" y="2272449"/>
              <a:chExt cx="451408" cy="451408"/>
            </a:xfrm>
          </p:grpSpPr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xmlns="" id="{88314779-48A4-4FD4-B2AD-509BE9449DEA}"/>
                  </a:ext>
                </a:extLst>
              </p:cNvPr>
              <p:cNvSpPr/>
              <p:nvPr/>
            </p:nvSpPr>
            <p:spPr>
              <a:xfrm>
                <a:off x="9501198" y="2272449"/>
                <a:ext cx="451408" cy="451408"/>
              </a:xfrm>
              <a:prstGeom prst="ellipse">
                <a:avLst/>
              </a:prstGeom>
              <a:solidFill>
                <a:schemeClr val="accent1">
                  <a:alpha val="1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xmlns="" id="{9ECC70D6-6B59-4D96-815C-DE665976707E}"/>
                  </a:ext>
                </a:extLst>
              </p:cNvPr>
              <p:cNvSpPr/>
              <p:nvPr/>
            </p:nvSpPr>
            <p:spPr>
              <a:xfrm>
                <a:off x="9594743" y="2365994"/>
                <a:ext cx="264319" cy="264319"/>
              </a:xfrm>
              <a:prstGeom prst="ellipse">
                <a:avLst/>
              </a:prstGeom>
              <a:solidFill>
                <a:schemeClr val="accent1">
                  <a:alpha val="5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</p:grpSp>
      </p:grpSp>
      <p:sp>
        <p:nvSpPr>
          <p:cNvPr id="140" name="Rectangle 139">
            <a:extLst>
              <a:ext uri="{FF2B5EF4-FFF2-40B4-BE49-F238E27FC236}">
                <a16:creationId xmlns:a16="http://schemas.microsoft.com/office/drawing/2014/main" xmlns="" id="{313C9371-CF1E-4B5C-980C-0FB77D805ECC}"/>
              </a:ext>
            </a:extLst>
          </p:cNvPr>
          <p:cNvSpPr/>
          <p:nvPr/>
        </p:nvSpPr>
        <p:spPr>
          <a:xfrm>
            <a:off x="640785" y="3937032"/>
            <a:ext cx="3307327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 smtClean="0">
                <a:solidFill>
                  <a:schemeClr val="accent1"/>
                </a:solidFill>
                <a:latin typeface="Lato" panose="020F0502020204030203" pitchFamily="34" charset="0"/>
                <a:cs typeface="Lato" panose="020F0502020204030203" pitchFamily="34" charset="0"/>
              </a:rPr>
              <a:t>Don’t design in the meeting</a:t>
            </a:r>
            <a:endParaRPr lang="en-US" b="1" dirty="0">
              <a:solidFill>
                <a:schemeClr val="accent1"/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xmlns="" id="{C55B680E-BB5F-42B4-9766-EB831CB8F887}"/>
              </a:ext>
            </a:extLst>
          </p:cNvPr>
          <p:cNvGrpSpPr/>
          <p:nvPr/>
        </p:nvGrpSpPr>
        <p:grpSpPr>
          <a:xfrm>
            <a:off x="663280" y="2121023"/>
            <a:ext cx="666627" cy="666627"/>
            <a:chOff x="148481" y="2471310"/>
            <a:chExt cx="971550" cy="971550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xmlns="" id="{C98C15BC-6ED8-43B1-9DF6-7D7190049A28}"/>
                </a:ext>
              </a:extLst>
            </p:cNvPr>
            <p:cNvSpPr/>
            <p:nvPr/>
          </p:nvSpPr>
          <p:spPr>
            <a:xfrm>
              <a:off x="148481" y="2471310"/>
              <a:ext cx="971550" cy="97155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xmlns="" id="{2EDFCF1C-B246-42E6-8C39-605E5A52607E}"/>
                </a:ext>
              </a:extLst>
            </p:cNvPr>
            <p:cNvGrpSpPr/>
            <p:nvPr/>
          </p:nvGrpSpPr>
          <p:grpSpPr>
            <a:xfrm>
              <a:off x="394959" y="2692089"/>
              <a:ext cx="478593" cy="555262"/>
              <a:chOff x="2962275" y="3581400"/>
              <a:chExt cx="2536825" cy="2943226"/>
            </a:xfrm>
            <a:solidFill>
              <a:schemeClr val="bg1"/>
            </a:solidFill>
          </p:grpSpPr>
          <p:sp>
            <p:nvSpPr>
              <p:cNvPr id="144" name="Freeform 158">
                <a:extLst>
                  <a:ext uri="{FF2B5EF4-FFF2-40B4-BE49-F238E27FC236}">
                    <a16:creationId xmlns:a16="http://schemas.microsoft.com/office/drawing/2014/main" xmlns="" id="{F26CC0C6-181E-4C07-9C1D-869F5A5462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208463" y="5218113"/>
                <a:ext cx="469900" cy="450850"/>
              </a:xfrm>
              <a:custGeom>
                <a:avLst/>
                <a:gdLst>
                  <a:gd name="T0" fmla="*/ 43 w 296"/>
                  <a:gd name="T1" fmla="*/ 284 h 284"/>
                  <a:gd name="T2" fmla="*/ 252 w 296"/>
                  <a:gd name="T3" fmla="*/ 284 h 284"/>
                  <a:gd name="T4" fmla="*/ 268 w 296"/>
                  <a:gd name="T5" fmla="*/ 281 h 284"/>
                  <a:gd name="T6" fmla="*/ 284 w 296"/>
                  <a:gd name="T7" fmla="*/ 273 h 284"/>
                  <a:gd name="T8" fmla="*/ 292 w 296"/>
                  <a:gd name="T9" fmla="*/ 261 h 284"/>
                  <a:gd name="T10" fmla="*/ 296 w 296"/>
                  <a:gd name="T11" fmla="*/ 242 h 284"/>
                  <a:gd name="T12" fmla="*/ 296 w 296"/>
                  <a:gd name="T13" fmla="*/ 38 h 284"/>
                  <a:gd name="T14" fmla="*/ 292 w 296"/>
                  <a:gd name="T15" fmla="*/ 23 h 284"/>
                  <a:gd name="T16" fmla="*/ 284 w 296"/>
                  <a:gd name="T17" fmla="*/ 11 h 284"/>
                  <a:gd name="T18" fmla="*/ 268 w 296"/>
                  <a:gd name="T19" fmla="*/ 4 h 284"/>
                  <a:gd name="T20" fmla="*/ 252 w 296"/>
                  <a:gd name="T21" fmla="*/ 0 h 284"/>
                  <a:gd name="T22" fmla="*/ 43 w 296"/>
                  <a:gd name="T23" fmla="*/ 0 h 284"/>
                  <a:gd name="T24" fmla="*/ 28 w 296"/>
                  <a:gd name="T25" fmla="*/ 4 h 284"/>
                  <a:gd name="T26" fmla="*/ 12 w 296"/>
                  <a:gd name="T27" fmla="*/ 11 h 284"/>
                  <a:gd name="T28" fmla="*/ 4 w 296"/>
                  <a:gd name="T29" fmla="*/ 23 h 284"/>
                  <a:gd name="T30" fmla="*/ 0 w 296"/>
                  <a:gd name="T31" fmla="*/ 38 h 284"/>
                  <a:gd name="T32" fmla="*/ 0 w 296"/>
                  <a:gd name="T33" fmla="*/ 242 h 284"/>
                  <a:gd name="T34" fmla="*/ 4 w 296"/>
                  <a:gd name="T35" fmla="*/ 261 h 284"/>
                  <a:gd name="T36" fmla="*/ 12 w 296"/>
                  <a:gd name="T37" fmla="*/ 273 h 284"/>
                  <a:gd name="T38" fmla="*/ 28 w 296"/>
                  <a:gd name="T39" fmla="*/ 281 h 284"/>
                  <a:gd name="T40" fmla="*/ 43 w 296"/>
                  <a:gd name="T41" fmla="*/ 284 h 284"/>
                  <a:gd name="T42" fmla="*/ 43 w 296"/>
                  <a:gd name="T43" fmla="*/ 284 h 284"/>
                  <a:gd name="T44" fmla="*/ 87 w 296"/>
                  <a:gd name="T45" fmla="*/ 81 h 284"/>
                  <a:gd name="T46" fmla="*/ 209 w 296"/>
                  <a:gd name="T47" fmla="*/ 81 h 284"/>
                  <a:gd name="T48" fmla="*/ 209 w 296"/>
                  <a:gd name="T49" fmla="*/ 204 h 284"/>
                  <a:gd name="T50" fmla="*/ 87 w 296"/>
                  <a:gd name="T51" fmla="*/ 204 h 284"/>
                  <a:gd name="T52" fmla="*/ 87 w 296"/>
                  <a:gd name="T53" fmla="*/ 81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84">
                    <a:moveTo>
                      <a:pt x="43" y="284"/>
                    </a:moveTo>
                    <a:lnTo>
                      <a:pt x="252" y="284"/>
                    </a:lnTo>
                    <a:lnTo>
                      <a:pt x="268" y="281"/>
                    </a:lnTo>
                    <a:lnTo>
                      <a:pt x="284" y="273"/>
                    </a:lnTo>
                    <a:lnTo>
                      <a:pt x="292" y="261"/>
                    </a:lnTo>
                    <a:lnTo>
                      <a:pt x="296" y="242"/>
                    </a:lnTo>
                    <a:lnTo>
                      <a:pt x="296" y="38"/>
                    </a:lnTo>
                    <a:lnTo>
                      <a:pt x="292" y="23"/>
                    </a:lnTo>
                    <a:lnTo>
                      <a:pt x="284" y="11"/>
                    </a:lnTo>
                    <a:lnTo>
                      <a:pt x="268" y="4"/>
                    </a:lnTo>
                    <a:lnTo>
                      <a:pt x="252" y="0"/>
                    </a:lnTo>
                    <a:lnTo>
                      <a:pt x="43" y="0"/>
                    </a:lnTo>
                    <a:lnTo>
                      <a:pt x="28" y="4"/>
                    </a:lnTo>
                    <a:lnTo>
                      <a:pt x="12" y="11"/>
                    </a:lnTo>
                    <a:lnTo>
                      <a:pt x="4" y="23"/>
                    </a:lnTo>
                    <a:lnTo>
                      <a:pt x="0" y="38"/>
                    </a:lnTo>
                    <a:lnTo>
                      <a:pt x="0" y="242"/>
                    </a:lnTo>
                    <a:lnTo>
                      <a:pt x="4" y="261"/>
                    </a:lnTo>
                    <a:lnTo>
                      <a:pt x="12" y="273"/>
                    </a:lnTo>
                    <a:lnTo>
                      <a:pt x="28" y="281"/>
                    </a:lnTo>
                    <a:lnTo>
                      <a:pt x="43" y="284"/>
                    </a:lnTo>
                    <a:lnTo>
                      <a:pt x="43" y="284"/>
                    </a:lnTo>
                    <a:close/>
                    <a:moveTo>
                      <a:pt x="87" y="81"/>
                    </a:moveTo>
                    <a:lnTo>
                      <a:pt x="209" y="81"/>
                    </a:lnTo>
                    <a:lnTo>
                      <a:pt x="209" y="204"/>
                    </a:lnTo>
                    <a:lnTo>
                      <a:pt x="87" y="204"/>
                    </a:lnTo>
                    <a:lnTo>
                      <a:pt x="87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5" name="Freeform 159">
                <a:extLst>
                  <a:ext uri="{FF2B5EF4-FFF2-40B4-BE49-F238E27FC236}">
                    <a16:creationId xmlns:a16="http://schemas.microsoft.com/office/drawing/2014/main" xmlns="" id="{A731A6A4-46AA-46EF-A598-DD8AC31A21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63950" y="5218113"/>
                <a:ext cx="469900" cy="450850"/>
              </a:xfrm>
              <a:custGeom>
                <a:avLst/>
                <a:gdLst>
                  <a:gd name="T0" fmla="*/ 296 w 296"/>
                  <a:gd name="T1" fmla="*/ 242 h 284"/>
                  <a:gd name="T2" fmla="*/ 296 w 296"/>
                  <a:gd name="T3" fmla="*/ 38 h 284"/>
                  <a:gd name="T4" fmla="*/ 292 w 296"/>
                  <a:gd name="T5" fmla="*/ 23 h 284"/>
                  <a:gd name="T6" fmla="*/ 280 w 296"/>
                  <a:gd name="T7" fmla="*/ 11 h 284"/>
                  <a:gd name="T8" fmla="*/ 268 w 296"/>
                  <a:gd name="T9" fmla="*/ 4 h 284"/>
                  <a:gd name="T10" fmla="*/ 252 w 296"/>
                  <a:gd name="T11" fmla="*/ 0 h 284"/>
                  <a:gd name="T12" fmla="*/ 43 w 296"/>
                  <a:gd name="T13" fmla="*/ 0 h 284"/>
                  <a:gd name="T14" fmla="*/ 27 w 296"/>
                  <a:gd name="T15" fmla="*/ 4 h 284"/>
                  <a:gd name="T16" fmla="*/ 12 w 296"/>
                  <a:gd name="T17" fmla="*/ 11 h 284"/>
                  <a:gd name="T18" fmla="*/ 4 w 296"/>
                  <a:gd name="T19" fmla="*/ 23 h 284"/>
                  <a:gd name="T20" fmla="*/ 0 w 296"/>
                  <a:gd name="T21" fmla="*/ 38 h 284"/>
                  <a:gd name="T22" fmla="*/ 0 w 296"/>
                  <a:gd name="T23" fmla="*/ 242 h 284"/>
                  <a:gd name="T24" fmla="*/ 4 w 296"/>
                  <a:gd name="T25" fmla="*/ 261 h 284"/>
                  <a:gd name="T26" fmla="*/ 12 w 296"/>
                  <a:gd name="T27" fmla="*/ 273 h 284"/>
                  <a:gd name="T28" fmla="*/ 27 w 296"/>
                  <a:gd name="T29" fmla="*/ 281 h 284"/>
                  <a:gd name="T30" fmla="*/ 43 w 296"/>
                  <a:gd name="T31" fmla="*/ 284 h 284"/>
                  <a:gd name="T32" fmla="*/ 252 w 296"/>
                  <a:gd name="T33" fmla="*/ 284 h 284"/>
                  <a:gd name="T34" fmla="*/ 268 w 296"/>
                  <a:gd name="T35" fmla="*/ 281 h 284"/>
                  <a:gd name="T36" fmla="*/ 280 w 296"/>
                  <a:gd name="T37" fmla="*/ 273 h 284"/>
                  <a:gd name="T38" fmla="*/ 292 w 296"/>
                  <a:gd name="T39" fmla="*/ 261 h 284"/>
                  <a:gd name="T40" fmla="*/ 296 w 296"/>
                  <a:gd name="T41" fmla="*/ 242 h 284"/>
                  <a:gd name="T42" fmla="*/ 296 w 296"/>
                  <a:gd name="T43" fmla="*/ 242 h 284"/>
                  <a:gd name="T44" fmla="*/ 209 w 296"/>
                  <a:gd name="T45" fmla="*/ 204 h 284"/>
                  <a:gd name="T46" fmla="*/ 87 w 296"/>
                  <a:gd name="T47" fmla="*/ 204 h 284"/>
                  <a:gd name="T48" fmla="*/ 87 w 296"/>
                  <a:gd name="T49" fmla="*/ 81 h 284"/>
                  <a:gd name="T50" fmla="*/ 209 w 296"/>
                  <a:gd name="T51" fmla="*/ 81 h 284"/>
                  <a:gd name="T52" fmla="*/ 209 w 296"/>
                  <a:gd name="T53" fmla="*/ 20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84">
                    <a:moveTo>
                      <a:pt x="296" y="242"/>
                    </a:moveTo>
                    <a:lnTo>
                      <a:pt x="296" y="38"/>
                    </a:lnTo>
                    <a:lnTo>
                      <a:pt x="292" y="23"/>
                    </a:lnTo>
                    <a:lnTo>
                      <a:pt x="280" y="11"/>
                    </a:lnTo>
                    <a:lnTo>
                      <a:pt x="268" y="4"/>
                    </a:lnTo>
                    <a:lnTo>
                      <a:pt x="252" y="0"/>
                    </a:lnTo>
                    <a:lnTo>
                      <a:pt x="43" y="0"/>
                    </a:lnTo>
                    <a:lnTo>
                      <a:pt x="27" y="4"/>
                    </a:lnTo>
                    <a:lnTo>
                      <a:pt x="12" y="11"/>
                    </a:lnTo>
                    <a:lnTo>
                      <a:pt x="4" y="23"/>
                    </a:lnTo>
                    <a:lnTo>
                      <a:pt x="0" y="38"/>
                    </a:lnTo>
                    <a:lnTo>
                      <a:pt x="0" y="242"/>
                    </a:lnTo>
                    <a:lnTo>
                      <a:pt x="4" y="261"/>
                    </a:lnTo>
                    <a:lnTo>
                      <a:pt x="12" y="273"/>
                    </a:lnTo>
                    <a:lnTo>
                      <a:pt x="27" y="281"/>
                    </a:lnTo>
                    <a:lnTo>
                      <a:pt x="43" y="284"/>
                    </a:lnTo>
                    <a:lnTo>
                      <a:pt x="252" y="284"/>
                    </a:lnTo>
                    <a:lnTo>
                      <a:pt x="268" y="281"/>
                    </a:lnTo>
                    <a:lnTo>
                      <a:pt x="280" y="273"/>
                    </a:lnTo>
                    <a:lnTo>
                      <a:pt x="292" y="261"/>
                    </a:lnTo>
                    <a:lnTo>
                      <a:pt x="296" y="242"/>
                    </a:lnTo>
                    <a:lnTo>
                      <a:pt x="296" y="242"/>
                    </a:lnTo>
                    <a:close/>
                    <a:moveTo>
                      <a:pt x="209" y="204"/>
                    </a:moveTo>
                    <a:lnTo>
                      <a:pt x="87" y="204"/>
                    </a:lnTo>
                    <a:lnTo>
                      <a:pt x="87" y="81"/>
                    </a:lnTo>
                    <a:lnTo>
                      <a:pt x="209" y="81"/>
                    </a:lnTo>
                    <a:lnTo>
                      <a:pt x="209" y="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6" name="Freeform 160">
                <a:extLst>
                  <a:ext uri="{FF2B5EF4-FFF2-40B4-BE49-F238E27FC236}">
                    <a16:creationId xmlns:a16="http://schemas.microsoft.com/office/drawing/2014/main" xmlns="" id="{91BB00AE-C27A-40CF-A4EC-C9F049F39F6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63950" y="4679950"/>
                <a:ext cx="469900" cy="452438"/>
              </a:xfrm>
              <a:custGeom>
                <a:avLst/>
                <a:gdLst>
                  <a:gd name="T0" fmla="*/ 43 w 296"/>
                  <a:gd name="T1" fmla="*/ 285 h 285"/>
                  <a:gd name="T2" fmla="*/ 252 w 296"/>
                  <a:gd name="T3" fmla="*/ 285 h 285"/>
                  <a:gd name="T4" fmla="*/ 268 w 296"/>
                  <a:gd name="T5" fmla="*/ 281 h 285"/>
                  <a:gd name="T6" fmla="*/ 280 w 296"/>
                  <a:gd name="T7" fmla="*/ 273 h 285"/>
                  <a:gd name="T8" fmla="*/ 292 w 296"/>
                  <a:gd name="T9" fmla="*/ 262 h 285"/>
                  <a:gd name="T10" fmla="*/ 296 w 296"/>
                  <a:gd name="T11" fmla="*/ 243 h 285"/>
                  <a:gd name="T12" fmla="*/ 296 w 296"/>
                  <a:gd name="T13" fmla="*/ 39 h 285"/>
                  <a:gd name="T14" fmla="*/ 292 w 296"/>
                  <a:gd name="T15" fmla="*/ 23 h 285"/>
                  <a:gd name="T16" fmla="*/ 280 w 296"/>
                  <a:gd name="T17" fmla="*/ 12 h 285"/>
                  <a:gd name="T18" fmla="*/ 268 w 296"/>
                  <a:gd name="T19" fmla="*/ 4 h 285"/>
                  <a:gd name="T20" fmla="*/ 252 w 296"/>
                  <a:gd name="T21" fmla="*/ 0 h 285"/>
                  <a:gd name="T22" fmla="*/ 43 w 296"/>
                  <a:gd name="T23" fmla="*/ 0 h 285"/>
                  <a:gd name="T24" fmla="*/ 27 w 296"/>
                  <a:gd name="T25" fmla="*/ 4 h 285"/>
                  <a:gd name="T26" fmla="*/ 12 w 296"/>
                  <a:gd name="T27" fmla="*/ 12 h 285"/>
                  <a:gd name="T28" fmla="*/ 4 w 296"/>
                  <a:gd name="T29" fmla="*/ 23 h 285"/>
                  <a:gd name="T30" fmla="*/ 0 w 296"/>
                  <a:gd name="T31" fmla="*/ 39 h 285"/>
                  <a:gd name="T32" fmla="*/ 0 w 296"/>
                  <a:gd name="T33" fmla="*/ 243 h 285"/>
                  <a:gd name="T34" fmla="*/ 4 w 296"/>
                  <a:gd name="T35" fmla="*/ 262 h 285"/>
                  <a:gd name="T36" fmla="*/ 12 w 296"/>
                  <a:gd name="T37" fmla="*/ 273 h 285"/>
                  <a:gd name="T38" fmla="*/ 27 w 296"/>
                  <a:gd name="T39" fmla="*/ 281 h 285"/>
                  <a:gd name="T40" fmla="*/ 43 w 296"/>
                  <a:gd name="T41" fmla="*/ 285 h 285"/>
                  <a:gd name="T42" fmla="*/ 43 w 296"/>
                  <a:gd name="T43" fmla="*/ 285 h 285"/>
                  <a:gd name="T44" fmla="*/ 87 w 296"/>
                  <a:gd name="T45" fmla="*/ 81 h 285"/>
                  <a:gd name="T46" fmla="*/ 209 w 296"/>
                  <a:gd name="T47" fmla="*/ 81 h 285"/>
                  <a:gd name="T48" fmla="*/ 209 w 296"/>
                  <a:gd name="T49" fmla="*/ 204 h 285"/>
                  <a:gd name="T50" fmla="*/ 87 w 296"/>
                  <a:gd name="T51" fmla="*/ 204 h 285"/>
                  <a:gd name="T52" fmla="*/ 87 w 296"/>
                  <a:gd name="T53" fmla="*/ 8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85">
                    <a:moveTo>
                      <a:pt x="43" y="285"/>
                    </a:moveTo>
                    <a:lnTo>
                      <a:pt x="252" y="285"/>
                    </a:lnTo>
                    <a:lnTo>
                      <a:pt x="268" y="281"/>
                    </a:lnTo>
                    <a:lnTo>
                      <a:pt x="280" y="273"/>
                    </a:lnTo>
                    <a:lnTo>
                      <a:pt x="292" y="262"/>
                    </a:lnTo>
                    <a:lnTo>
                      <a:pt x="296" y="243"/>
                    </a:lnTo>
                    <a:lnTo>
                      <a:pt x="296" y="39"/>
                    </a:lnTo>
                    <a:lnTo>
                      <a:pt x="292" y="23"/>
                    </a:lnTo>
                    <a:lnTo>
                      <a:pt x="280" y="12"/>
                    </a:lnTo>
                    <a:lnTo>
                      <a:pt x="268" y="4"/>
                    </a:lnTo>
                    <a:lnTo>
                      <a:pt x="252" y="0"/>
                    </a:lnTo>
                    <a:lnTo>
                      <a:pt x="43" y="0"/>
                    </a:lnTo>
                    <a:lnTo>
                      <a:pt x="27" y="4"/>
                    </a:lnTo>
                    <a:lnTo>
                      <a:pt x="12" y="12"/>
                    </a:lnTo>
                    <a:lnTo>
                      <a:pt x="4" y="23"/>
                    </a:lnTo>
                    <a:lnTo>
                      <a:pt x="0" y="39"/>
                    </a:lnTo>
                    <a:lnTo>
                      <a:pt x="0" y="243"/>
                    </a:lnTo>
                    <a:lnTo>
                      <a:pt x="4" y="262"/>
                    </a:lnTo>
                    <a:lnTo>
                      <a:pt x="12" y="273"/>
                    </a:lnTo>
                    <a:lnTo>
                      <a:pt x="27" y="281"/>
                    </a:lnTo>
                    <a:lnTo>
                      <a:pt x="43" y="285"/>
                    </a:lnTo>
                    <a:lnTo>
                      <a:pt x="43" y="285"/>
                    </a:lnTo>
                    <a:close/>
                    <a:moveTo>
                      <a:pt x="87" y="81"/>
                    </a:moveTo>
                    <a:lnTo>
                      <a:pt x="209" y="81"/>
                    </a:lnTo>
                    <a:lnTo>
                      <a:pt x="209" y="204"/>
                    </a:lnTo>
                    <a:lnTo>
                      <a:pt x="87" y="204"/>
                    </a:lnTo>
                    <a:lnTo>
                      <a:pt x="87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7" name="Freeform 161">
                <a:extLst>
                  <a:ext uri="{FF2B5EF4-FFF2-40B4-BE49-F238E27FC236}">
                    <a16:creationId xmlns:a16="http://schemas.microsoft.com/office/drawing/2014/main" xmlns="" id="{381764D8-A866-4F4C-82D7-7424B6919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208463" y="4679950"/>
                <a:ext cx="469900" cy="452438"/>
              </a:xfrm>
              <a:custGeom>
                <a:avLst/>
                <a:gdLst>
                  <a:gd name="T0" fmla="*/ 43 w 296"/>
                  <a:gd name="T1" fmla="*/ 285 h 285"/>
                  <a:gd name="T2" fmla="*/ 252 w 296"/>
                  <a:gd name="T3" fmla="*/ 285 h 285"/>
                  <a:gd name="T4" fmla="*/ 268 w 296"/>
                  <a:gd name="T5" fmla="*/ 281 h 285"/>
                  <a:gd name="T6" fmla="*/ 284 w 296"/>
                  <a:gd name="T7" fmla="*/ 273 h 285"/>
                  <a:gd name="T8" fmla="*/ 292 w 296"/>
                  <a:gd name="T9" fmla="*/ 262 h 285"/>
                  <a:gd name="T10" fmla="*/ 296 w 296"/>
                  <a:gd name="T11" fmla="*/ 243 h 285"/>
                  <a:gd name="T12" fmla="*/ 296 w 296"/>
                  <a:gd name="T13" fmla="*/ 39 h 285"/>
                  <a:gd name="T14" fmla="*/ 292 w 296"/>
                  <a:gd name="T15" fmla="*/ 23 h 285"/>
                  <a:gd name="T16" fmla="*/ 284 w 296"/>
                  <a:gd name="T17" fmla="*/ 12 h 285"/>
                  <a:gd name="T18" fmla="*/ 268 w 296"/>
                  <a:gd name="T19" fmla="*/ 4 h 285"/>
                  <a:gd name="T20" fmla="*/ 252 w 296"/>
                  <a:gd name="T21" fmla="*/ 0 h 285"/>
                  <a:gd name="T22" fmla="*/ 43 w 296"/>
                  <a:gd name="T23" fmla="*/ 0 h 285"/>
                  <a:gd name="T24" fmla="*/ 28 w 296"/>
                  <a:gd name="T25" fmla="*/ 4 h 285"/>
                  <a:gd name="T26" fmla="*/ 12 w 296"/>
                  <a:gd name="T27" fmla="*/ 12 h 285"/>
                  <a:gd name="T28" fmla="*/ 4 w 296"/>
                  <a:gd name="T29" fmla="*/ 23 h 285"/>
                  <a:gd name="T30" fmla="*/ 0 w 296"/>
                  <a:gd name="T31" fmla="*/ 39 h 285"/>
                  <a:gd name="T32" fmla="*/ 0 w 296"/>
                  <a:gd name="T33" fmla="*/ 243 h 285"/>
                  <a:gd name="T34" fmla="*/ 4 w 296"/>
                  <a:gd name="T35" fmla="*/ 262 h 285"/>
                  <a:gd name="T36" fmla="*/ 12 w 296"/>
                  <a:gd name="T37" fmla="*/ 273 h 285"/>
                  <a:gd name="T38" fmla="*/ 28 w 296"/>
                  <a:gd name="T39" fmla="*/ 281 h 285"/>
                  <a:gd name="T40" fmla="*/ 43 w 296"/>
                  <a:gd name="T41" fmla="*/ 285 h 285"/>
                  <a:gd name="T42" fmla="*/ 43 w 296"/>
                  <a:gd name="T43" fmla="*/ 285 h 285"/>
                  <a:gd name="T44" fmla="*/ 87 w 296"/>
                  <a:gd name="T45" fmla="*/ 81 h 285"/>
                  <a:gd name="T46" fmla="*/ 209 w 296"/>
                  <a:gd name="T47" fmla="*/ 81 h 285"/>
                  <a:gd name="T48" fmla="*/ 209 w 296"/>
                  <a:gd name="T49" fmla="*/ 204 h 285"/>
                  <a:gd name="T50" fmla="*/ 87 w 296"/>
                  <a:gd name="T51" fmla="*/ 204 h 285"/>
                  <a:gd name="T52" fmla="*/ 87 w 296"/>
                  <a:gd name="T53" fmla="*/ 81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96" h="285">
                    <a:moveTo>
                      <a:pt x="43" y="285"/>
                    </a:moveTo>
                    <a:lnTo>
                      <a:pt x="252" y="285"/>
                    </a:lnTo>
                    <a:lnTo>
                      <a:pt x="268" y="281"/>
                    </a:lnTo>
                    <a:lnTo>
                      <a:pt x="284" y="273"/>
                    </a:lnTo>
                    <a:lnTo>
                      <a:pt x="292" y="262"/>
                    </a:lnTo>
                    <a:lnTo>
                      <a:pt x="296" y="243"/>
                    </a:lnTo>
                    <a:lnTo>
                      <a:pt x="296" y="39"/>
                    </a:lnTo>
                    <a:lnTo>
                      <a:pt x="292" y="23"/>
                    </a:lnTo>
                    <a:lnTo>
                      <a:pt x="284" y="12"/>
                    </a:lnTo>
                    <a:lnTo>
                      <a:pt x="268" y="4"/>
                    </a:lnTo>
                    <a:lnTo>
                      <a:pt x="252" y="0"/>
                    </a:lnTo>
                    <a:lnTo>
                      <a:pt x="43" y="0"/>
                    </a:lnTo>
                    <a:lnTo>
                      <a:pt x="28" y="4"/>
                    </a:lnTo>
                    <a:lnTo>
                      <a:pt x="12" y="12"/>
                    </a:lnTo>
                    <a:lnTo>
                      <a:pt x="4" y="23"/>
                    </a:lnTo>
                    <a:lnTo>
                      <a:pt x="0" y="39"/>
                    </a:lnTo>
                    <a:lnTo>
                      <a:pt x="0" y="243"/>
                    </a:lnTo>
                    <a:lnTo>
                      <a:pt x="4" y="262"/>
                    </a:lnTo>
                    <a:lnTo>
                      <a:pt x="12" y="273"/>
                    </a:lnTo>
                    <a:lnTo>
                      <a:pt x="28" y="281"/>
                    </a:lnTo>
                    <a:lnTo>
                      <a:pt x="43" y="285"/>
                    </a:lnTo>
                    <a:lnTo>
                      <a:pt x="43" y="285"/>
                    </a:lnTo>
                    <a:close/>
                    <a:moveTo>
                      <a:pt x="87" y="81"/>
                    </a:moveTo>
                    <a:lnTo>
                      <a:pt x="209" y="81"/>
                    </a:lnTo>
                    <a:lnTo>
                      <a:pt x="209" y="204"/>
                    </a:lnTo>
                    <a:lnTo>
                      <a:pt x="87" y="204"/>
                    </a:lnTo>
                    <a:lnTo>
                      <a:pt x="87" y="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8" name="Freeform 162">
                <a:extLst>
                  <a:ext uri="{FF2B5EF4-FFF2-40B4-BE49-F238E27FC236}">
                    <a16:creationId xmlns:a16="http://schemas.microsoft.com/office/drawing/2014/main" xmlns="" id="{14B41715-06AE-45D8-AFC1-EF7C01CBB9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62275" y="3776663"/>
                <a:ext cx="2411413" cy="2747963"/>
              </a:xfrm>
              <a:custGeom>
                <a:avLst/>
                <a:gdLst>
                  <a:gd name="T0" fmla="*/ 1452 w 1519"/>
                  <a:gd name="T1" fmla="*/ 1269 h 1731"/>
                  <a:gd name="T2" fmla="*/ 1294 w 1519"/>
                  <a:gd name="T3" fmla="*/ 1354 h 1731"/>
                  <a:gd name="T4" fmla="*/ 1416 w 1519"/>
                  <a:gd name="T5" fmla="*/ 731 h 1731"/>
                  <a:gd name="T6" fmla="*/ 1460 w 1519"/>
                  <a:gd name="T7" fmla="*/ 689 h 1731"/>
                  <a:gd name="T8" fmla="*/ 1444 w 1519"/>
                  <a:gd name="T9" fmla="*/ 469 h 1731"/>
                  <a:gd name="T10" fmla="*/ 1290 w 1519"/>
                  <a:gd name="T11" fmla="*/ 92 h 1731"/>
                  <a:gd name="T12" fmla="*/ 1250 w 1519"/>
                  <a:gd name="T13" fmla="*/ 65 h 1731"/>
                  <a:gd name="T14" fmla="*/ 1061 w 1519"/>
                  <a:gd name="T15" fmla="*/ 77 h 1731"/>
                  <a:gd name="T16" fmla="*/ 1049 w 1519"/>
                  <a:gd name="T17" fmla="*/ 188 h 1731"/>
                  <a:gd name="T18" fmla="*/ 761 w 1519"/>
                  <a:gd name="T19" fmla="*/ 0 h 1731"/>
                  <a:gd name="T20" fmla="*/ 79 w 1519"/>
                  <a:gd name="T21" fmla="*/ 469 h 1731"/>
                  <a:gd name="T22" fmla="*/ 63 w 1519"/>
                  <a:gd name="T23" fmla="*/ 689 h 1731"/>
                  <a:gd name="T24" fmla="*/ 107 w 1519"/>
                  <a:gd name="T25" fmla="*/ 731 h 1731"/>
                  <a:gd name="T26" fmla="*/ 229 w 1519"/>
                  <a:gd name="T27" fmla="*/ 654 h 1731"/>
                  <a:gd name="T28" fmla="*/ 138 w 1519"/>
                  <a:gd name="T29" fmla="*/ 1377 h 1731"/>
                  <a:gd name="T30" fmla="*/ 47 w 1519"/>
                  <a:gd name="T31" fmla="*/ 1489 h 1731"/>
                  <a:gd name="T32" fmla="*/ 4 w 1519"/>
                  <a:gd name="T33" fmla="*/ 1623 h 1731"/>
                  <a:gd name="T34" fmla="*/ 24 w 1519"/>
                  <a:gd name="T35" fmla="*/ 1712 h 1731"/>
                  <a:gd name="T36" fmla="*/ 146 w 1519"/>
                  <a:gd name="T37" fmla="*/ 1658 h 1731"/>
                  <a:gd name="T38" fmla="*/ 367 w 1519"/>
                  <a:gd name="T39" fmla="*/ 1596 h 1731"/>
                  <a:gd name="T40" fmla="*/ 608 w 1519"/>
                  <a:gd name="T41" fmla="*/ 1643 h 1731"/>
                  <a:gd name="T42" fmla="*/ 793 w 1519"/>
                  <a:gd name="T43" fmla="*/ 1704 h 1731"/>
                  <a:gd name="T44" fmla="*/ 1085 w 1519"/>
                  <a:gd name="T45" fmla="*/ 1723 h 1731"/>
                  <a:gd name="T46" fmla="*/ 1345 w 1519"/>
                  <a:gd name="T47" fmla="*/ 1627 h 1731"/>
                  <a:gd name="T48" fmla="*/ 1448 w 1519"/>
                  <a:gd name="T49" fmla="*/ 1527 h 1731"/>
                  <a:gd name="T50" fmla="*/ 1507 w 1519"/>
                  <a:gd name="T51" fmla="*/ 1400 h 1731"/>
                  <a:gd name="T52" fmla="*/ 1515 w 1519"/>
                  <a:gd name="T53" fmla="*/ 1281 h 1731"/>
                  <a:gd name="T54" fmla="*/ 1132 w 1519"/>
                  <a:gd name="T55" fmla="*/ 150 h 1731"/>
                  <a:gd name="T56" fmla="*/ 1132 w 1519"/>
                  <a:gd name="T57" fmla="*/ 246 h 1731"/>
                  <a:gd name="T58" fmla="*/ 146 w 1519"/>
                  <a:gd name="T59" fmla="*/ 523 h 1731"/>
                  <a:gd name="T60" fmla="*/ 1377 w 1519"/>
                  <a:gd name="T61" fmla="*/ 612 h 1731"/>
                  <a:gd name="T62" fmla="*/ 773 w 1519"/>
                  <a:gd name="T63" fmla="*/ 185 h 1731"/>
                  <a:gd name="T64" fmla="*/ 738 w 1519"/>
                  <a:gd name="T65" fmla="*/ 192 h 1731"/>
                  <a:gd name="T66" fmla="*/ 1211 w 1519"/>
                  <a:gd name="T67" fmla="*/ 596 h 1731"/>
                  <a:gd name="T68" fmla="*/ 1065 w 1519"/>
                  <a:gd name="T69" fmla="*/ 1377 h 1731"/>
                  <a:gd name="T70" fmla="*/ 840 w 1519"/>
                  <a:gd name="T71" fmla="*/ 1312 h 1731"/>
                  <a:gd name="T72" fmla="*/ 615 w 1519"/>
                  <a:gd name="T73" fmla="*/ 1258 h 1731"/>
                  <a:gd name="T74" fmla="*/ 418 w 1519"/>
                  <a:gd name="T75" fmla="*/ 1262 h 1731"/>
                  <a:gd name="T76" fmla="*/ 312 w 1519"/>
                  <a:gd name="T77" fmla="*/ 596 h 1731"/>
                  <a:gd name="T78" fmla="*/ 1014 w 1519"/>
                  <a:gd name="T79" fmla="*/ 454 h 1731"/>
                  <a:gd name="T80" fmla="*/ 895 w 1519"/>
                  <a:gd name="T81" fmla="*/ 1643 h 1731"/>
                  <a:gd name="T82" fmla="*/ 631 w 1519"/>
                  <a:gd name="T83" fmla="*/ 1566 h 1731"/>
                  <a:gd name="T84" fmla="*/ 367 w 1519"/>
                  <a:gd name="T85" fmla="*/ 1512 h 1731"/>
                  <a:gd name="T86" fmla="*/ 166 w 1519"/>
                  <a:gd name="T87" fmla="*/ 1554 h 1731"/>
                  <a:gd name="T88" fmla="*/ 126 w 1519"/>
                  <a:gd name="T89" fmla="*/ 1519 h 1731"/>
                  <a:gd name="T90" fmla="*/ 284 w 1519"/>
                  <a:gd name="T91" fmla="*/ 1385 h 1731"/>
                  <a:gd name="T92" fmla="*/ 410 w 1519"/>
                  <a:gd name="T93" fmla="*/ 1346 h 1731"/>
                  <a:gd name="T94" fmla="*/ 608 w 1519"/>
                  <a:gd name="T95" fmla="*/ 1339 h 1731"/>
                  <a:gd name="T96" fmla="*/ 805 w 1519"/>
                  <a:gd name="T97" fmla="*/ 1385 h 1731"/>
                  <a:gd name="T98" fmla="*/ 1053 w 1519"/>
                  <a:gd name="T99" fmla="*/ 1458 h 1731"/>
                  <a:gd name="T100" fmla="*/ 1258 w 1519"/>
                  <a:gd name="T101" fmla="*/ 1450 h 1731"/>
                  <a:gd name="T102" fmla="*/ 1424 w 1519"/>
                  <a:gd name="T103" fmla="*/ 1385 h 1731"/>
                  <a:gd name="T104" fmla="*/ 1314 w 1519"/>
                  <a:gd name="T105" fmla="*/ 1546 h 1731"/>
                  <a:gd name="T106" fmla="*/ 1128 w 1519"/>
                  <a:gd name="T107" fmla="*/ 1631 h 1731"/>
                  <a:gd name="T108" fmla="*/ 982 w 1519"/>
                  <a:gd name="T109" fmla="*/ 1646 h 1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19" h="1731">
                    <a:moveTo>
                      <a:pt x="1495" y="1266"/>
                    </a:moveTo>
                    <a:lnTo>
                      <a:pt x="1475" y="1258"/>
                    </a:lnTo>
                    <a:lnTo>
                      <a:pt x="1452" y="1269"/>
                    </a:lnTo>
                    <a:lnTo>
                      <a:pt x="1412" y="1296"/>
                    </a:lnTo>
                    <a:lnTo>
                      <a:pt x="1373" y="1319"/>
                    </a:lnTo>
                    <a:lnTo>
                      <a:pt x="1294" y="1354"/>
                    </a:lnTo>
                    <a:lnTo>
                      <a:pt x="1294" y="654"/>
                    </a:lnTo>
                    <a:lnTo>
                      <a:pt x="1392" y="723"/>
                    </a:lnTo>
                    <a:lnTo>
                      <a:pt x="1416" y="731"/>
                    </a:lnTo>
                    <a:lnTo>
                      <a:pt x="1436" y="727"/>
                    </a:lnTo>
                    <a:lnTo>
                      <a:pt x="1456" y="712"/>
                    </a:lnTo>
                    <a:lnTo>
                      <a:pt x="1460" y="689"/>
                    </a:lnTo>
                    <a:lnTo>
                      <a:pt x="1460" y="500"/>
                    </a:lnTo>
                    <a:lnTo>
                      <a:pt x="1456" y="481"/>
                    </a:lnTo>
                    <a:lnTo>
                      <a:pt x="1444" y="469"/>
                    </a:lnTo>
                    <a:lnTo>
                      <a:pt x="1294" y="362"/>
                    </a:lnTo>
                    <a:lnTo>
                      <a:pt x="1294" y="108"/>
                    </a:lnTo>
                    <a:lnTo>
                      <a:pt x="1290" y="92"/>
                    </a:lnTo>
                    <a:lnTo>
                      <a:pt x="1282" y="77"/>
                    </a:lnTo>
                    <a:lnTo>
                      <a:pt x="1266" y="69"/>
                    </a:lnTo>
                    <a:lnTo>
                      <a:pt x="1250" y="65"/>
                    </a:lnTo>
                    <a:lnTo>
                      <a:pt x="1089" y="65"/>
                    </a:lnTo>
                    <a:lnTo>
                      <a:pt x="1073" y="69"/>
                    </a:lnTo>
                    <a:lnTo>
                      <a:pt x="1061" y="77"/>
                    </a:lnTo>
                    <a:lnTo>
                      <a:pt x="1049" y="92"/>
                    </a:lnTo>
                    <a:lnTo>
                      <a:pt x="1049" y="108"/>
                    </a:lnTo>
                    <a:lnTo>
                      <a:pt x="1049" y="188"/>
                    </a:lnTo>
                    <a:lnTo>
                      <a:pt x="785" y="8"/>
                    </a:lnTo>
                    <a:lnTo>
                      <a:pt x="773" y="0"/>
                    </a:lnTo>
                    <a:lnTo>
                      <a:pt x="761" y="0"/>
                    </a:lnTo>
                    <a:lnTo>
                      <a:pt x="750" y="0"/>
                    </a:lnTo>
                    <a:lnTo>
                      <a:pt x="738" y="8"/>
                    </a:lnTo>
                    <a:lnTo>
                      <a:pt x="79" y="469"/>
                    </a:lnTo>
                    <a:lnTo>
                      <a:pt x="67" y="481"/>
                    </a:lnTo>
                    <a:lnTo>
                      <a:pt x="63" y="500"/>
                    </a:lnTo>
                    <a:lnTo>
                      <a:pt x="63" y="689"/>
                    </a:lnTo>
                    <a:lnTo>
                      <a:pt x="67" y="712"/>
                    </a:lnTo>
                    <a:lnTo>
                      <a:pt x="87" y="727"/>
                    </a:lnTo>
                    <a:lnTo>
                      <a:pt x="107" y="731"/>
                    </a:lnTo>
                    <a:lnTo>
                      <a:pt x="118" y="731"/>
                    </a:lnTo>
                    <a:lnTo>
                      <a:pt x="130" y="723"/>
                    </a:lnTo>
                    <a:lnTo>
                      <a:pt x="229" y="654"/>
                    </a:lnTo>
                    <a:lnTo>
                      <a:pt x="229" y="1319"/>
                    </a:lnTo>
                    <a:lnTo>
                      <a:pt x="178" y="1346"/>
                    </a:lnTo>
                    <a:lnTo>
                      <a:pt x="138" y="1377"/>
                    </a:lnTo>
                    <a:lnTo>
                      <a:pt x="103" y="1412"/>
                    </a:lnTo>
                    <a:lnTo>
                      <a:pt x="71" y="1446"/>
                    </a:lnTo>
                    <a:lnTo>
                      <a:pt x="47" y="1489"/>
                    </a:lnTo>
                    <a:lnTo>
                      <a:pt x="28" y="1531"/>
                    </a:lnTo>
                    <a:lnTo>
                      <a:pt x="16" y="1577"/>
                    </a:lnTo>
                    <a:lnTo>
                      <a:pt x="4" y="1623"/>
                    </a:lnTo>
                    <a:lnTo>
                      <a:pt x="0" y="1673"/>
                    </a:lnTo>
                    <a:lnTo>
                      <a:pt x="8" y="1696"/>
                    </a:lnTo>
                    <a:lnTo>
                      <a:pt x="24" y="1712"/>
                    </a:lnTo>
                    <a:lnTo>
                      <a:pt x="47" y="1716"/>
                    </a:lnTo>
                    <a:lnTo>
                      <a:pt x="71" y="1708"/>
                    </a:lnTo>
                    <a:lnTo>
                      <a:pt x="146" y="1658"/>
                    </a:lnTo>
                    <a:lnTo>
                      <a:pt x="217" y="1623"/>
                    </a:lnTo>
                    <a:lnTo>
                      <a:pt x="292" y="1604"/>
                    </a:lnTo>
                    <a:lnTo>
                      <a:pt x="367" y="1596"/>
                    </a:lnTo>
                    <a:lnTo>
                      <a:pt x="446" y="1600"/>
                    </a:lnTo>
                    <a:lnTo>
                      <a:pt x="525" y="1619"/>
                    </a:lnTo>
                    <a:lnTo>
                      <a:pt x="608" y="1643"/>
                    </a:lnTo>
                    <a:lnTo>
                      <a:pt x="694" y="1673"/>
                    </a:lnTo>
                    <a:lnTo>
                      <a:pt x="789" y="1704"/>
                    </a:lnTo>
                    <a:lnTo>
                      <a:pt x="793" y="1704"/>
                    </a:lnTo>
                    <a:lnTo>
                      <a:pt x="884" y="1723"/>
                    </a:lnTo>
                    <a:lnTo>
                      <a:pt x="982" y="1731"/>
                    </a:lnTo>
                    <a:lnTo>
                      <a:pt x="1085" y="1723"/>
                    </a:lnTo>
                    <a:lnTo>
                      <a:pt x="1179" y="1704"/>
                    </a:lnTo>
                    <a:lnTo>
                      <a:pt x="1266" y="1673"/>
                    </a:lnTo>
                    <a:lnTo>
                      <a:pt x="1345" y="1627"/>
                    </a:lnTo>
                    <a:lnTo>
                      <a:pt x="1385" y="1596"/>
                    </a:lnTo>
                    <a:lnTo>
                      <a:pt x="1420" y="1562"/>
                    </a:lnTo>
                    <a:lnTo>
                      <a:pt x="1448" y="1527"/>
                    </a:lnTo>
                    <a:lnTo>
                      <a:pt x="1475" y="1485"/>
                    </a:lnTo>
                    <a:lnTo>
                      <a:pt x="1495" y="1442"/>
                    </a:lnTo>
                    <a:lnTo>
                      <a:pt x="1507" y="1400"/>
                    </a:lnTo>
                    <a:lnTo>
                      <a:pt x="1515" y="1350"/>
                    </a:lnTo>
                    <a:lnTo>
                      <a:pt x="1519" y="1300"/>
                    </a:lnTo>
                    <a:lnTo>
                      <a:pt x="1515" y="1281"/>
                    </a:lnTo>
                    <a:lnTo>
                      <a:pt x="1495" y="1266"/>
                    </a:lnTo>
                    <a:lnTo>
                      <a:pt x="1495" y="1266"/>
                    </a:lnTo>
                    <a:close/>
                    <a:moveTo>
                      <a:pt x="1132" y="150"/>
                    </a:moveTo>
                    <a:lnTo>
                      <a:pt x="1211" y="150"/>
                    </a:lnTo>
                    <a:lnTo>
                      <a:pt x="1211" y="300"/>
                    </a:lnTo>
                    <a:lnTo>
                      <a:pt x="1132" y="246"/>
                    </a:lnTo>
                    <a:lnTo>
                      <a:pt x="1132" y="150"/>
                    </a:lnTo>
                    <a:close/>
                    <a:moveTo>
                      <a:pt x="146" y="612"/>
                    </a:moveTo>
                    <a:lnTo>
                      <a:pt x="146" y="523"/>
                    </a:lnTo>
                    <a:lnTo>
                      <a:pt x="761" y="88"/>
                    </a:lnTo>
                    <a:lnTo>
                      <a:pt x="1377" y="523"/>
                    </a:lnTo>
                    <a:lnTo>
                      <a:pt x="1377" y="612"/>
                    </a:lnTo>
                    <a:lnTo>
                      <a:pt x="1061" y="388"/>
                    </a:lnTo>
                    <a:lnTo>
                      <a:pt x="785" y="192"/>
                    </a:lnTo>
                    <a:lnTo>
                      <a:pt x="773" y="185"/>
                    </a:lnTo>
                    <a:lnTo>
                      <a:pt x="761" y="185"/>
                    </a:lnTo>
                    <a:lnTo>
                      <a:pt x="750" y="185"/>
                    </a:lnTo>
                    <a:lnTo>
                      <a:pt x="738" y="192"/>
                    </a:lnTo>
                    <a:lnTo>
                      <a:pt x="462" y="388"/>
                    </a:lnTo>
                    <a:lnTo>
                      <a:pt x="146" y="612"/>
                    </a:lnTo>
                    <a:close/>
                    <a:moveTo>
                      <a:pt x="1211" y="596"/>
                    </a:moveTo>
                    <a:lnTo>
                      <a:pt x="1211" y="1373"/>
                    </a:lnTo>
                    <a:lnTo>
                      <a:pt x="1132" y="1381"/>
                    </a:lnTo>
                    <a:lnTo>
                      <a:pt x="1065" y="1377"/>
                    </a:lnTo>
                    <a:lnTo>
                      <a:pt x="990" y="1362"/>
                    </a:lnTo>
                    <a:lnTo>
                      <a:pt x="915" y="1342"/>
                    </a:lnTo>
                    <a:lnTo>
                      <a:pt x="840" y="1312"/>
                    </a:lnTo>
                    <a:lnTo>
                      <a:pt x="769" y="1285"/>
                    </a:lnTo>
                    <a:lnTo>
                      <a:pt x="694" y="1266"/>
                    </a:lnTo>
                    <a:lnTo>
                      <a:pt x="615" y="1258"/>
                    </a:lnTo>
                    <a:lnTo>
                      <a:pt x="537" y="1254"/>
                    </a:lnTo>
                    <a:lnTo>
                      <a:pt x="477" y="1254"/>
                    </a:lnTo>
                    <a:lnTo>
                      <a:pt x="418" y="1262"/>
                    </a:lnTo>
                    <a:lnTo>
                      <a:pt x="363" y="1269"/>
                    </a:lnTo>
                    <a:lnTo>
                      <a:pt x="312" y="1285"/>
                    </a:lnTo>
                    <a:lnTo>
                      <a:pt x="312" y="596"/>
                    </a:lnTo>
                    <a:lnTo>
                      <a:pt x="513" y="454"/>
                    </a:lnTo>
                    <a:lnTo>
                      <a:pt x="761" y="281"/>
                    </a:lnTo>
                    <a:lnTo>
                      <a:pt x="1014" y="454"/>
                    </a:lnTo>
                    <a:lnTo>
                      <a:pt x="1211" y="596"/>
                    </a:lnTo>
                    <a:close/>
                    <a:moveTo>
                      <a:pt x="982" y="1646"/>
                    </a:moveTo>
                    <a:lnTo>
                      <a:pt x="895" y="1643"/>
                    </a:lnTo>
                    <a:lnTo>
                      <a:pt x="817" y="1627"/>
                    </a:lnTo>
                    <a:lnTo>
                      <a:pt x="722" y="1593"/>
                    </a:lnTo>
                    <a:lnTo>
                      <a:pt x="631" y="1566"/>
                    </a:lnTo>
                    <a:lnTo>
                      <a:pt x="544" y="1539"/>
                    </a:lnTo>
                    <a:lnTo>
                      <a:pt x="454" y="1519"/>
                    </a:lnTo>
                    <a:lnTo>
                      <a:pt x="367" y="1512"/>
                    </a:lnTo>
                    <a:lnTo>
                      <a:pt x="296" y="1519"/>
                    </a:lnTo>
                    <a:lnTo>
                      <a:pt x="229" y="1531"/>
                    </a:lnTo>
                    <a:lnTo>
                      <a:pt x="166" y="1554"/>
                    </a:lnTo>
                    <a:lnTo>
                      <a:pt x="99" y="1589"/>
                    </a:lnTo>
                    <a:lnTo>
                      <a:pt x="111" y="1554"/>
                    </a:lnTo>
                    <a:lnTo>
                      <a:pt x="126" y="1519"/>
                    </a:lnTo>
                    <a:lnTo>
                      <a:pt x="166" y="1462"/>
                    </a:lnTo>
                    <a:lnTo>
                      <a:pt x="221" y="1419"/>
                    </a:lnTo>
                    <a:lnTo>
                      <a:pt x="284" y="1385"/>
                    </a:lnTo>
                    <a:lnTo>
                      <a:pt x="292" y="1381"/>
                    </a:lnTo>
                    <a:lnTo>
                      <a:pt x="351" y="1358"/>
                    </a:lnTo>
                    <a:lnTo>
                      <a:pt x="410" y="1346"/>
                    </a:lnTo>
                    <a:lnTo>
                      <a:pt x="473" y="1339"/>
                    </a:lnTo>
                    <a:lnTo>
                      <a:pt x="537" y="1335"/>
                    </a:lnTo>
                    <a:lnTo>
                      <a:pt x="608" y="1339"/>
                    </a:lnTo>
                    <a:lnTo>
                      <a:pt x="679" y="1346"/>
                    </a:lnTo>
                    <a:lnTo>
                      <a:pt x="742" y="1366"/>
                    </a:lnTo>
                    <a:lnTo>
                      <a:pt x="805" y="1385"/>
                    </a:lnTo>
                    <a:lnTo>
                      <a:pt x="892" y="1419"/>
                    </a:lnTo>
                    <a:lnTo>
                      <a:pt x="974" y="1442"/>
                    </a:lnTo>
                    <a:lnTo>
                      <a:pt x="1053" y="1458"/>
                    </a:lnTo>
                    <a:lnTo>
                      <a:pt x="1132" y="1462"/>
                    </a:lnTo>
                    <a:lnTo>
                      <a:pt x="1195" y="1458"/>
                    </a:lnTo>
                    <a:lnTo>
                      <a:pt x="1258" y="1450"/>
                    </a:lnTo>
                    <a:lnTo>
                      <a:pt x="1262" y="1446"/>
                    </a:lnTo>
                    <a:lnTo>
                      <a:pt x="1345" y="1423"/>
                    </a:lnTo>
                    <a:lnTo>
                      <a:pt x="1424" y="1385"/>
                    </a:lnTo>
                    <a:lnTo>
                      <a:pt x="1400" y="1450"/>
                    </a:lnTo>
                    <a:lnTo>
                      <a:pt x="1361" y="1504"/>
                    </a:lnTo>
                    <a:lnTo>
                      <a:pt x="1314" y="1546"/>
                    </a:lnTo>
                    <a:lnTo>
                      <a:pt x="1258" y="1585"/>
                    </a:lnTo>
                    <a:lnTo>
                      <a:pt x="1195" y="1612"/>
                    </a:lnTo>
                    <a:lnTo>
                      <a:pt x="1128" y="1631"/>
                    </a:lnTo>
                    <a:lnTo>
                      <a:pt x="1057" y="1643"/>
                    </a:lnTo>
                    <a:lnTo>
                      <a:pt x="982" y="1646"/>
                    </a:lnTo>
                    <a:lnTo>
                      <a:pt x="982" y="16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9" name="Freeform 163">
                <a:extLst>
                  <a:ext uri="{FF2B5EF4-FFF2-40B4-BE49-F238E27FC236}">
                    <a16:creationId xmlns:a16="http://schemas.microsoft.com/office/drawing/2014/main" xmlns="" id="{241C1985-1F01-4C0A-843A-608AE5FCFE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03775" y="3581400"/>
                <a:ext cx="695325" cy="250825"/>
              </a:xfrm>
              <a:custGeom>
                <a:avLst/>
                <a:gdLst>
                  <a:gd name="T0" fmla="*/ 303 w 438"/>
                  <a:gd name="T1" fmla="*/ 158 h 158"/>
                  <a:gd name="T2" fmla="*/ 272 w 438"/>
                  <a:gd name="T3" fmla="*/ 158 h 158"/>
                  <a:gd name="T4" fmla="*/ 240 w 438"/>
                  <a:gd name="T5" fmla="*/ 146 h 158"/>
                  <a:gd name="T6" fmla="*/ 209 w 438"/>
                  <a:gd name="T7" fmla="*/ 131 h 158"/>
                  <a:gd name="T8" fmla="*/ 181 w 438"/>
                  <a:gd name="T9" fmla="*/ 108 h 158"/>
                  <a:gd name="T10" fmla="*/ 154 w 438"/>
                  <a:gd name="T11" fmla="*/ 88 h 158"/>
                  <a:gd name="T12" fmla="*/ 130 w 438"/>
                  <a:gd name="T13" fmla="*/ 81 h 158"/>
                  <a:gd name="T14" fmla="*/ 106 w 438"/>
                  <a:gd name="T15" fmla="*/ 84 h 158"/>
                  <a:gd name="T16" fmla="*/ 90 w 438"/>
                  <a:gd name="T17" fmla="*/ 96 h 158"/>
                  <a:gd name="T18" fmla="*/ 75 w 438"/>
                  <a:gd name="T19" fmla="*/ 104 h 158"/>
                  <a:gd name="T20" fmla="*/ 71 w 438"/>
                  <a:gd name="T21" fmla="*/ 108 h 158"/>
                  <a:gd name="T22" fmla="*/ 59 w 438"/>
                  <a:gd name="T23" fmla="*/ 119 h 158"/>
                  <a:gd name="T24" fmla="*/ 43 w 438"/>
                  <a:gd name="T25" fmla="*/ 123 h 158"/>
                  <a:gd name="T26" fmla="*/ 27 w 438"/>
                  <a:gd name="T27" fmla="*/ 119 h 158"/>
                  <a:gd name="T28" fmla="*/ 12 w 438"/>
                  <a:gd name="T29" fmla="*/ 111 h 158"/>
                  <a:gd name="T30" fmla="*/ 4 w 438"/>
                  <a:gd name="T31" fmla="*/ 96 h 158"/>
                  <a:gd name="T32" fmla="*/ 0 w 438"/>
                  <a:gd name="T33" fmla="*/ 81 h 158"/>
                  <a:gd name="T34" fmla="*/ 0 w 438"/>
                  <a:gd name="T35" fmla="*/ 65 h 158"/>
                  <a:gd name="T36" fmla="*/ 12 w 438"/>
                  <a:gd name="T37" fmla="*/ 54 h 158"/>
                  <a:gd name="T38" fmla="*/ 19 w 438"/>
                  <a:gd name="T39" fmla="*/ 42 h 158"/>
                  <a:gd name="T40" fmla="*/ 47 w 438"/>
                  <a:gd name="T41" fmla="*/ 27 h 158"/>
                  <a:gd name="T42" fmla="*/ 83 w 438"/>
                  <a:gd name="T43" fmla="*/ 8 h 158"/>
                  <a:gd name="T44" fmla="*/ 102 w 438"/>
                  <a:gd name="T45" fmla="*/ 4 h 158"/>
                  <a:gd name="T46" fmla="*/ 126 w 438"/>
                  <a:gd name="T47" fmla="*/ 0 h 158"/>
                  <a:gd name="T48" fmla="*/ 150 w 438"/>
                  <a:gd name="T49" fmla="*/ 0 h 158"/>
                  <a:gd name="T50" fmla="*/ 177 w 438"/>
                  <a:gd name="T51" fmla="*/ 8 h 158"/>
                  <a:gd name="T52" fmla="*/ 209 w 438"/>
                  <a:gd name="T53" fmla="*/ 23 h 158"/>
                  <a:gd name="T54" fmla="*/ 240 w 438"/>
                  <a:gd name="T55" fmla="*/ 46 h 158"/>
                  <a:gd name="T56" fmla="*/ 260 w 438"/>
                  <a:gd name="T57" fmla="*/ 65 h 158"/>
                  <a:gd name="T58" fmla="*/ 280 w 438"/>
                  <a:gd name="T59" fmla="*/ 73 h 158"/>
                  <a:gd name="T60" fmla="*/ 303 w 438"/>
                  <a:gd name="T61" fmla="*/ 77 h 158"/>
                  <a:gd name="T62" fmla="*/ 323 w 438"/>
                  <a:gd name="T63" fmla="*/ 73 h 158"/>
                  <a:gd name="T64" fmla="*/ 339 w 438"/>
                  <a:gd name="T65" fmla="*/ 69 h 158"/>
                  <a:gd name="T66" fmla="*/ 351 w 438"/>
                  <a:gd name="T67" fmla="*/ 61 h 158"/>
                  <a:gd name="T68" fmla="*/ 359 w 438"/>
                  <a:gd name="T69" fmla="*/ 54 h 158"/>
                  <a:gd name="T70" fmla="*/ 363 w 438"/>
                  <a:gd name="T71" fmla="*/ 50 h 158"/>
                  <a:gd name="T72" fmla="*/ 378 w 438"/>
                  <a:gd name="T73" fmla="*/ 42 h 158"/>
                  <a:gd name="T74" fmla="*/ 394 w 438"/>
                  <a:gd name="T75" fmla="*/ 38 h 158"/>
                  <a:gd name="T76" fmla="*/ 410 w 438"/>
                  <a:gd name="T77" fmla="*/ 42 h 158"/>
                  <a:gd name="T78" fmla="*/ 422 w 438"/>
                  <a:gd name="T79" fmla="*/ 50 h 158"/>
                  <a:gd name="T80" fmla="*/ 434 w 438"/>
                  <a:gd name="T81" fmla="*/ 65 h 158"/>
                  <a:gd name="T82" fmla="*/ 438 w 438"/>
                  <a:gd name="T83" fmla="*/ 81 h 158"/>
                  <a:gd name="T84" fmla="*/ 434 w 438"/>
                  <a:gd name="T85" fmla="*/ 96 h 158"/>
                  <a:gd name="T86" fmla="*/ 422 w 438"/>
                  <a:gd name="T87" fmla="*/ 108 h 158"/>
                  <a:gd name="T88" fmla="*/ 414 w 438"/>
                  <a:gd name="T89" fmla="*/ 119 h 158"/>
                  <a:gd name="T90" fmla="*/ 386 w 438"/>
                  <a:gd name="T91" fmla="*/ 134 h 158"/>
                  <a:gd name="T92" fmla="*/ 351 w 438"/>
                  <a:gd name="T93" fmla="*/ 154 h 158"/>
                  <a:gd name="T94" fmla="*/ 331 w 438"/>
                  <a:gd name="T95" fmla="*/ 158 h 158"/>
                  <a:gd name="T96" fmla="*/ 303 w 438"/>
                  <a:gd name="T97" fmla="*/ 158 h 158"/>
                  <a:gd name="T98" fmla="*/ 303 w 438"/>
                  <a:gd name="T99" fmla="*/ 158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38" h="158">
                    <a:moveTo>
                      <a:pt x="303" y="158"/>
                    </a:moveTo>
                    <a:lnTo>
                      <a:pt x="272" y="158"/>
                    </a:lnTo>
                    <a:lnTo>
                      <a:pt x="240" y="146"/>
                    </a:lnTo>
                    <a:lnTo>
                      <a:pt x="209" y="131"/>
                    </a:lnTo>
                    <a:lnTo>
                      <a:pt x="181" y="108"/>
                    </a:lnTo>
                    <a:lnTo>
                      <a:pt x="154" y="88"/>
                    </a:lnTo>
                    <a:lnTo>
                      <a:pt x="130" y="81"/>
                    </a:lnTo>
                    <a:lnTo>
                      <a:pt x="106" y="84"/>
                    </a:lnTo>
                    <a:lnTo>
                      <a:pt x="90" y="96"/>
                    </a:lnTo>
                    <a:lnTo>
                      <a:pt x="75" y="104"/>
                    </a:lnTo>
                    <a:lnTo>
                      <a:pt x="71" y="108"/>
                    </a:lnTo>
                    <a:lnTo>
                      <a:pt x="59" y="119"/>
                    </a:lnTo>
                    <a:lnTo>
                      <a:pt x="43" y="123"/>
                    </a:lnTo>
                    <a:lnTo>
                      <a:pt x="27" y="119"/>
                    </a:lnTo>
                    <a:lnTo>
                      <a:pt x="12" y="111"/>
                    </a:lnTo>
                    <a:lnTo>
                      <a:pt x="4" y="96"/>
                    </a:lnTo>
                    <a:lnTo>
                      <a:pt x="0" y="81"/>
                    </a:lnTo>
                    <a:lnTo>
                      <a:pt x="0" y="65"/>
                    </a:lnTo>
                    <a:lnTo>
                      <a:pt x="12" y="54"/>
                    </a:lnTo>
                    <a:lnTo>
                      <a:pt x="19" y="42"/>
                    </a:lnTo>
                    <a:lnTo>
                      <a:pt x="47" y="27"/>
                    </a:lnTo>
                    <a:lnTo>
                      <a:pt x="83" y="8"/>
                    </a:lnTo>
                    <a:lnTo>
                      <a:pt x="102" y="4"/>
                    </a:lnTo>
                    <a:lnTo>
                      <a:pt x="126" y="0"/>
                    </a:lnTo>
                    <a:lnTo>
                      <a:pt x="150" y="0"/>
                    </a:lnTo>
                    <a:lnTo>
                      <a:pt x="177" y="8"/>
                    </a:lnTo>
                    <a:lnTo>
                      <a:pt x="209" y="23"/>
                    </a:lnTo>
                    <a:lnTo>
                      <a:pt x="240" y="46"/>
                    </a:lnTo>
                    <a:lnTo>
                      <a:pt x="260" y="65"/>
                    </a:lnTo>
                    <a:lnTo>
                      <a:pt x="280" y="73"/>
                    </a:lnTo>
                    <a:lnTo>
                      <a:pt x="303" y="77"/>
                    </a:lnTo>
                    <a:lnTo>
                      <a:pt x="323" y="73"/>
                    </a:lnTo>
                    <a:lnTo>
                      <a:pt x="339" y="69"/>
                    </a:lnTo>
                    <a:lnTo>
                      <a:pt x="351" y="61"/>
                    </a:lnTo>
                    <a:lnTo>
                      <a:pt x="359" y="54"/>
                    </a:lnTo>
                    <a:lnTo>
                      <a:pt x="363" y="50"/>
                    </a:lnTo>
                    <a:lnTo>
                      <a:pt x="378" y="42"/>
                    </a:lnTo>
                    <a:lnTo>
                      <a:pt x="394" y="38"/>
                    </a:lnTo>
                    <a:lnTo>
                      <a:pt x="410" y="42"/>
                    </a:lnTo>
                    <a:lnTo>
                      <a:pt x="422" y="50"/>
                    </a:lnTo>
                    <a:lnTo>
                      <a:pt x="434" y="65"/>
                    </a:lnTo>
                    <a:lnTo>
                      <a:pt x="438" y="81"/>
                    </a:lnTo>
                    <a:lnTo>
                      <a:pt x="434" y="96"/>
                    </a:lnTo>
                    <a:lnTo>
                      <a:pt x="422" y="108"/>
                    </a:lnTo>
                    <a:lnTo>
                      <a:pt x="414" y="119"/>
                    </a:lnTo>
                    <a:lnTo>
                      <a:pt x="386" y="134"/>
                    </a:lnTo>
                    <a:lnTo>
                      <a:pt x="351" y="154"/>
                    </a:lnTo>
                    <a:lnTo>
                      <a:pt x="331" y="158"/>
                    </a:lnTo>
                    <a:lnTo>
                      <a:pt x="303" y="158"/>
                    </a:lnTo>
                    <a:lnTo>
                      <a:pt x="303" y="1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sp>
        <p:nvSpPr>
          <p:cNvPr id="150" name="Rectangle 149">
            <a:extLst>
              <a:ext uri="{FF2B5EF4-FFF2-40B4-BE49-F238E27FC236}">
                <a16:creationId xmlns:a16="http://schemas.microsoft.com/office/drawing/2014/main" xmlns="" id="{ECB4374E-3B7F-4536-B9C2-F2C64E3C4932}"/>
              </a:ext>
            </a:extLst>
          </p:cNvPr>
          <p:cNvSpPr/>
          <p:nvPr/>
        </p:nvSpPr>
        <p:spPr>
          <a:xfrm>
            <a:off x="575757" y="2740037"/>
            <a:ext cx="18055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cs typeface="Lato" panose="020F0502020204030203" pitchFamily="34" charset="0"/>
              </a:rPr>
              <a:t>Rule 8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01C93CAC-6E2F-4010-9C82-DD2AD0BD01D4}"/>
              </a:ext>
            </a:extLst>
          </p:cNvPr>
          <p:cNvSpPr txBox="1"/>
          <p:nvPr/>
        </p:nvSpPr>
        <p:spPr>
          <a:xfrm>
            <a:off x="1758107" y="580103"/>
            <a:ext cx="867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Don’t </a:t>
            </a:r>
            <a:r>
              <a:rPr lang="en-US" sz="2800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&amp;</a:t>
            </a:r>
            <a:r>
              <a:rPr lang="en-US" sz="4000" b="1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 </a:t>
            </a:r>
            <a:r>
              <a:rPr lang="en-US" sz="4000" b="1" dirty="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Do</a:t>
            </a: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xmlns="" id="{703DF14A-75FD-4874-B153-6B5DF9F77A7D}"/>
              </a:ext>
            </a:extLst>
          </p:cNvPr>
          <p:cNvGrpSpPr/>
          <p:nvPr/>
        </p:nvGrpSpPr>
        <p:grpSpPr>
          <a:xfrm>
            <a:off x="5716616" y="293382"/>
            <a:ext cx="758768" cy="329894"/>
            <a:chOff x="5695951" y="260573"/>
            <a:chExt cx="834230" cy="362703"/>
          </a:xfrm>
        </p:grpSpPr>
        <p:sp>
          <p:nvSpPr>
            <p:cNvPr id="158" name="Freeform 140">
              <a:extLst>
                <a:ext uri="{FF2B5EF4-FFF2-40B4-BE49-F238E27FC236}">
                  <a16:creationId xmlns:a16="http://schemas.microsoft.com/office/drawing/2014/main" xmlns="" id="{E99F1E90-578B-418E-B34D-143960A75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59" name="Freeform 140">
              <a:extLst>
                <a:ext uri="{FF2B5EF4-FFF2-40B4-BE49-F238E27FC236}">
                  <a16:creationId xmlns:a16="http://schemas.microsoft.com/office/drawing/2014/main" xmlns="" id="{E3C33876-3844-4FD4-9EF9-E5F3B68D6A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056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9DD33743-09DF-4789-861E-2E397AD6A2E1}"/>
              </a:ext>
            </a:extLst>
          </p:cNvPr>
          <p:cNvGrpSpPr/>
          <p:nvPr/>
        </p:nvGrpSpPr>
        <p:grpSpPr>
          <a:xfrm>
            <a:off x="5048890" y="2044787"/>
            <a:ext cx="2094221" cy="1386528"/>
            <a:chOff x="3824416" y="1035522"/>
            <a:chExt cx="2962204" cy="1961197"/>
          </a:xfrm>
        </p:grpSpPr>
        <p:sp>
          <p:nvSpPr>
            <p:cNvPr id="47" name="Freeform 140">
              <a:extLst>
                <a:ext uri="{FF2B5EF4-FFF2-40B4-BE49-F238E27FC236}">
                  <a16:creationId xmlns:a16="http://schemas.microsoft.com/office/drawing/2014/main" xmlns="" id="{4ADDC1C9-DC98-4195-A53E-FD697C6B6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5380" y="1035522"/>
              <a:ext cx="1381240" cy="1247344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140">
              <a:extLst>
                <a:ext uri="{FF2B5EF4-FFF2-40B4-BE49-F238E27FC236}">
                  <a16:creationId xmlns:a16="http://schemas.microsoft.com/office/drawing/2014/main" xmlns="" id="{F5F1AE59-2D11-43B3-85F0-CBCAA4396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1148" y="1865547"/>
              <a:ext cx="924232" cy="834638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140">
              <a:extLst>
                <a:ext uri="{FF2B5EF4-FFF2-40B4-BE49-F238E27FC236}">
                  <a16:creationId xmlns:a16="http://schemas.microsoft.com/office/drawing/2014/main" xmlns="" id="{331F0961-D1DB-4D84-BC9A-92D2E9A5EB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4416" y="2403650"/>
              <a:ext cx="656732" cy="593069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207D8507-5F38-4C55-A496-271844D68294}"/>
              </a:ext>
            </a:extLst>
          </p:cNvPr>
          <p:cNvSpPr txBox="1"/>
          <p:nvPr/>
        </p:nvSpPr>
        <p:spPr>
          <a:xfrm>
            <a:off x="2445365" y="3450871"/>
            <a:ext cx="73012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spc="600" dirty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CHRISTMAS</a:t>
            </a:r>
          </a:p>
        </p:txBody>
      </p:sp>
      <p:sp>
        <p:nvSpPr>
          <p:cNvPr id="51" name="Freeform 5">
            <a:extLst>
              <a:ext uri="{FF2B5EF4-FFF2-40B4-BE49-F238E27FC236}">
                <a16:creationId xmlns:a16="http://schemas.microsoft.com/office/drawing/2014/main" xmlns="" id="{52D91478-62ED-492A-B26B-288BE6DAB393}"/>
              </a:ext>
            </a:extLst>
          </p:cNvPr>
          <p:cNvSpPr>
            <a:spLocks/>
          </p:cNvSpPr>
          <p:nvPr/>
        </p:nvSpPr>
        <p:spPr bwMode="auto">
          <a:xfrm>
            <a:off x="1460501" y="920751"/>
            <a:ext cx="3175" cy="0"/>
          </a:xfrm>
          <a:custGeom>
            <a:avLst/>
            <a:gdLst>
              <a:gd name="T0" fmla="*/ 2 w 2"/>
              <a:gd name="T1" fmla="*/ 0 w 2"/>
              <a:gd name="T2" fmla="*/ 2 w 2"/>
              <a:gd name="T3" fmla="*/ 2 w 2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2">
                <a:moveTo>
                  <a:pt x="2" y="0"/>
                </a:move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6">
            <a:extLst>
              <a:ext uri="{FF2B5EF4-FFF2-40B4-BE49-F238E27FC236}">
                <a16:creationId xmlns:a16="http://schemas.microsoft.com/office/drawing/2014/main" xmlns="" id="{45F0C3F5-468D-4C3D-89D1-132773F705A0}"/>
              </a:ext>
            </a:extLst>
          </p:cNvPr>
          <p:cNvSpPr>
            <a:spLocks/>
          </p:cNvSpPr>
          <p:nvPr/>
        </p:nvSpPr>
        <p:spPr bwMode="auto">
          <a:xfrm>
            <a:off x="8509001" y="1471614"/>
            <a:ext cx="114300" cy="195263"/>
          </a:xfrm>
          <a:custGeom>
            <a:avLst/>
            <a:gdLst>
              <a:gd name="T0" fmla="*/ 0 w 72"/>
              <a:gd name="T1" fmla="*/ 123 h 123"/>
              <a:gd name="T2" fmla="*/ 72 w 72"/>
              <a:gd name="T3" fmla="*/ 45 h 123"/>
              <a:gd name="T4" fmla="*/ 72 w 72"/>
              <a:gd name="T5" fmla="*/ 0 h 123"/>
              <a:gd name="T6" fmla="*/ 33 w 72"/>
              <a:gd name="T7" fmla="*/ 23 h 123"/>
              <a:gd name="T8" fmla="*/ 0 w 72"/>
              <a:gd name="T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" h="123">
                <a:moveTo>
                  <a:pt x="0" y="123"/>
                </a:moveTo>
                <a:lnTo>
                  <a:pt x="72" y="45"/>
                </a:lnTo>
                <a:lnTo>
                  <a:pt x="72" y="0"/>
                </a:lnTo>
                <a:lnTo>
                  <a:pt x="33" y="23"/>
                </a:lnTo>
                <a:lnTo>
                  <a:pt x="0" y="1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7">
            <a:extLst>
              <a:ext uri="{FF2B5EF4-FFF2-40B4-BE49-F238E27FC236}">
                <a16:creationId xmlns:a16="http://schemas.microsoft.com/office/drawing/2014/main" xmlns="" id="{891EDF84-3952-4871-983E-80105F8048F2}"/>
              </a:ext>
            </a:extLst>
          </p:cNvPr>
          <p:cNvSpPr>
            <a:spLocks/>
          </p:cNvSpPr>
          <p:nvPr/>
        </p:nvSpPr>
        <p:spPr bwMode="auto">
          <a:xfrm>
            <a:off x="8502651" y="1227139"/>
            <a:ext cx="114300" cy="198438"/>
          </a:xfrm>
          <a:custGeom>
            <a:avLst/>
            <a:gdLst>
              <a:gd name="T0" fmla="*/ 72 w 72"/>
              <a:gd name="T1" fmla="*/ 125 h 125"/>
              <a:gd name="T2" fmla="*/ 72 w 72"/>
              <a:gd name="T3" fmla="*/ 79 h 125"/>
              <a:gd name="T4" fmla="*/ 0 w 72"/>
              <a:gd name="T5" fmla="*/ 0 h 125"/>
              <a:gd name="T6" fmla="*/ 34 w 72"/>
              <a:gd name="T7" fmla="*/ 103 h 125"/>
              <a:gd name="T8" fmla="*/ 72 w 72"/>
              <a:gd name="T9" fmla="*/ 12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2" h="125">
                <a:moveTo>
                  <a:pt x="72" y="125"/>
                </a:moveTo>
                <a:lnTo>
                  <a:pt x="72" y="79"/>
                </a:lnTo>
                <a:lnTo>
                  <a:pt x="0" y="0"/>
                </a:lnTo>
                <a:lnTo>
                  <a:pt x="34" y="103"/>
                </a:lnTo>
                <a:lnTo>
                  <a:pt x="72" y="1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8">
            <a:extLst>
              <a:ext uri="{FF2B5EF4-FFF2-40B4-BE49-F238E27FC236}">
                <a16:creationId xmlns:a16="http://schemas.microsoft.com/office/drawing/2014/main" xmlns="" id="{2CB7D29B-796B-4770-AC42-3A390B2CE44B}"/>
              </a:ext>
            </a:extLst>
          </p:cNvPr>
          <p:cNvSpPr>
            <a:spLocks/>
          </p:cNvSpPr>
          <p:nvPr/>
        </p:nvSpPr>
        <p:spPr bwMode="auto">
          <a:xfrm>
            <a:off x="8378826" y="1412876"/>
            <a:ext cx="228600" cy="71438"/>
          </a:xfrm>
          <a:custGeom>
            <a:avLst/>
            <a:gdLst>
              <a:gd name="T0" fmla="*/ 106 w 144"/>
              <a:gd name="T1" fmla="*/ 45 h 45"/>
              <a:gd name="T2" fmla="*/ 144 w 144"/>
              <a:gd name="T3" fmla="*/ 23 h 45"/>
              <a:gd name="T4" fmla="*/ 104 w 144"/>
              <a:gd name="T5" fmla="*/ 0 h 45"/>
              <a:gd name="T6" fmla="*/ 0 w 144"/>
              <a:gd name="T7" fmla="*/ 23 h 45"/>
              <a:gd name="T8" fmla="*/ 106 w 144"/>
              <a:gd name="T9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4" h="45">
                <a:moveTo>
                  <a:pt x="106" y="45"/>
                </a:moveTo>
                <a:lnTo>
                  <a:pt x="144" y="23"/>
                </a:lnTo>
                <a:lnTo>
                  <a:pt x="104" y="0"/>
                </a:lnTo>
                <a:lnTo>
                  <a:pt x="0" y="23"/>
                </a:lnTo>
                <a:lnTo>
                  <a:pt x="106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9">
            <a:extLst>
              <a:ext uri="{FF2B5EF4-FFF2-40B4-BE49-F238E27FC236}">
                <a16:creationId xmlns:a16="http://schemas.microsoft.com/office/drawing/2014/main" xmlns="" id="{B2856610-06AB-4FD3-8B08-0A3D724771B0}"/>
              </a:ext>
            </a:extLst>
          </p:cNvPr>
          <p:cNvSpPr>
            <a:spLocks/>
          </p:cNvSpPr>
          <p:nvPr/>
        </p:nvSpPr>
        <p:spPr bwMode="auto">
          <a:xfrm>
            <a:off x="8648701" y="1470026"/>
            <a:ext cx="119063" cy="195263"/>
          </a:xfrm>
          <a:custGeom>
            <a:avLst/>
            <a:gdLst>
              <a:gd name="T0" fmla="*/ 0 w 75"/>
              <a:gd name="T1" fmla="*/ 0 h 123"/>
              <a:gd name="T2" fmla="*/ 0 w 75"/>
              <a:gd name="T3" fmla="*/ 44 h 123"/>
              <a:gd name="T4" fmla="*/ 75 w 75"/>
              <a:gd name="T5" fmla="*/ 123 h 123"/>
              <a:gd name="T6" fmla="*/ 40 w 75"/>
              <a:gd name="T7" fmla="*/ 20 h 123"/>
              <a:gd name="T8" fmla="*/ 0 w 75"/>
              <a:gd name="T9" fmla="*/ 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5" h="123">
                <a:moveTo>
                  <a:pt x="0" y="0"/>
                </a:moveTo>
                <a:lnTo>
                  <a:pt x="0" y="44"/>
                </a:lnTo>
                <a:lnTo>
                  <a:pt x="75" y="123"/>
                </a:lnTo>
                <a:lnTo>
                  <a:pt x="40" y="2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12">
            <a:extLst>
              <a:ext uri="{FF2B5EF4-FFF2-40B4-BE49-F238E27FC236}">
                <a16:creationId xmlns:a16="http://schemas.microsoft.com/office/drawing/2014/main" xmlns="" id="{E816C88A-E72C-4FDE-83C6-AC0217F03855}"/>
              </a:ext>
            </a:extLst>
          </p:cNvPr>
          <p:cNvSpPr>
            <a:spLocks noEditPoints="1"/>
          </p:cNvSpPr>
          <p:nvPr/>
        </p:nvSpPr>
        <p:spPr bwMode="auto">
          <a:xfrm>
            <a:off x="182563" y="1527176"/>
            <a:ext cx="385763" cy="387350"/>
          </a:xfrm>
          <a:custGeom>
            <a:avLst/>
            <a:gdLst>
              <a:gd name="T0" fmla="*/ 195 w 243"/>
              <a:gd name="T1" fmla="*/ 106 h 244"/>
              <a:gd name="T2" fmla="*/ 165 w 243"/>
              <a:gd name="T3" fmla="*/ 111 h 244"/>
              <a:gd name="T4" fmla="*/ 155 w 243"/>
              <a:gd name="T5" fmla="*/ 92 h 244"/>
              <a:gd name="T6" fmla="*/ 215 w 243"/>
              <a:gd name="T7" fmla="*/ 66 h 244"/>
              <a:gd name="T8" fmla="*/ 186 w 243"/>
              <a:gd name="T9" fmla="*/ 34 h 244"/>
              <a:gd name="T10" fmla="*/ 157 w 243"/>
              <a:gd name="T11" fmla="*/ 87 h 244"/>
              <a:gd name="T12" fmla="*/ 162 w 243"/>
              <a:gd name="T13" fmla="*/ 53 h 244"/>
              <a:gd name="T14" fmla="*/ 131 w 243"/>
              <a:gd name="T15" fmla="*/ 109 h 244"/>
              <a:gd name="T16" fmla="*/ 135 w 243"/>
              <a:gd name="T17" fmla="*/ 79 h 244"/>
              <a:gd name="T18" fmla="*/ 170 w 243"/>
              <a:gd name="T19" fmla="*/ 24 h 244"/>
              <a:gd name="T20" fmla="*/ 128 w 243"/>
              <a:gd name="T21" fmla="*/ 13 h 244"/>
              <a:gd name="T22" fmla="*/ 133 w 243"/>
              <a:gd name="T23" fmla="*/ 72 h 244"/>
              <a:gd name="T24" fmla="*/ 119 w 243"/>
              <a:gd name="T25" fmla="*/ 106 h 244"/>
              <a:gd name="T26" fmla="*/ 120 w 243"/>
              <a:gd name="T27" fmla="*/ 44 h 244"/>
              <a:gd name="T28" fmla="*/ 99 w 243"/>
              <a:gd name="T29" fmla="*/ 45 h 244"/>
              <a:gd name="T30" fmla="*/ 98 w 243"/>
              <a:gd name="T31" fmla="*/ 50 h 244"/>
              <a:gd name="T32" fmla="*/ 79 w 243"/>
              <a:gd name="T33" fmla="*/ 56 h 244"/>
              <a:gd name="T34" fmla="*/ 112 w 243"/>
              <a:gd name="T35" fmla="*/ 111 h 244"/>
              <a:gd name="T36" fmla="*/ 85 w 243"/>
              <a:gd name="T37" fmla="*/ 88 h 244"/>
              <a:gd name="T38" fmla="*/ 26 w 243"/>
              <a:gd name="T39" fmla="*/ 44 h 244"/>
              <a:gd name="T40" fmla="*/ 63 w 243"/>
              <a:gd name="T41" fmla="*/ 74 h 244"/>
              <a:gd name="T42" fmla="*/ 87 w 243"/>
              <a:gd name="T43" fmla="*/ 93 h 244"/>
              <a:gd name="T44" fmla="*/ 109 w 243"/>
              <a:gd name="T45" fmla="*/ 117 h 244"/>
              <a:gd name="T46" fmla="*/ 74 w 243"/>
              <a:gd name="T47" fmla="*/ 114 h 244"/>
              <a:gd name="T48" fmla="*/ 0 w 243"/>
              <a:gd name="T49" fmla="*/ 108 h 244"/>
              <a:gd name="T50" fmla="*/ 48 w 243"/>
              <a:gd name="T51" fmla="*/ 114 h 244"/>
              <a:gd name="T52" fmla="*/ 79 w 243"/>
              <a:gd name="T53" fmla="*/ 117 h 244"/>
              <a:gd name="T54" fmla="*/ 109 w 243"/>
              <a:gd name="T55" fmla="*/ 125 h 244"/>
              <a:gd name="T56" fmla="*/ 79 w 243"/>
              <a:gd name="T57" fmla="*/ 141 h 244"/>
              <a:gd name="T58" fmla="*/ 13 w 243"/>
              <a:gd name="T59" fmla="*/ 177 h 244"/>
              <a:gd name="T60" fmla="*/ 56 w 243"/>
              <a:gd name="T61" fmla="*/ 156 h 244"/>
              <a:gd name="T62" fmla="*/ 83 w 243"/>
              <a:gd name="T63" fmla="*/ 141 h 244"/>
              <a:gd name="T64" fmla="*/ 99 w 243"/>
              <a:gd name="T65" fmla="*/ 157 h 244"/>
              <a:gd name="T66" fmla="*/ 83 w 243"/>
              <a:gd name="T67" fmla="*/ 185 h 244"/>
              <a:gd name="T68" fmla="*/ 83 w 243"/>
              <a:gd name="T69" fmla="*/ 189 h 244"/>
              <a:gd name="T70" fmla="*/ 87 w 243"/>
              <a:gd name="T71" fmla="*/ 186 h 244"/>
              <a:gd name="T72" fmla="*/ 117 w 243"/>
              <a:gd name="T73" fmla="*/ 133 h 244"/>
              <a:gd name="T74" fmla="*/ 122 w 243"/>
              <a:gd name="T75" fmla="*/ 164 h 244"/>
              <a:gd name="T76" fmla="*/ 103 w 243"/>
              <a:gd name="T77" fmla="*/ 226 h 244"/>
              <a:gd name="T78" fmla="*/ 146 w 243"/>
              <a:gd name="T79" fmla="*/ 225 h 244"/>
              <a:gd name="T80" fmla="*/ 125 w 243"/>
              <a:gd name="T81" fmla="*/ 169 h 244"/>
              <a:gd name="T82" fmla="*/ 130 w 243"/>
              <a:gd name="T83" fmla="*/ 133 h 244"/>
              <a:gd name="T84" fmla="*/ 147 w 243"/>
              <a:gd name="T85" fmla="*/ 161 h 244"/>
              <a:gd name="T86" fmla="*/ 191 w 243"/>
              <a:gd name="T87" fmla="*/ 223 h 244"/>
              <a:gd name="T88" fmla="*/ 165 w 243"/>
              <a:gd name="T89" fmla="*/ 181 h 244"/>
              <a:gd name="T90" fmla="*/ 147 w 243"/>
              <a:gd name="T91" fmla="*/ 156 h 244"/>
              <a:gd name="T92" fmla="*/ 162 w 243"/>
              <a:gd name="T93" fmla="*/ 140 h 244"/>
              <a:gd name="T94" fmla="*/ 210 w 243"/>
              <a:gd name="T95" fmla="*/ 183 h 244"/>
              <a:gd name="T96" fmla="*/ 227 w 243"/>
              <a:gd name="T97" fmla="*/ 143 h 244"/>
              <a:gd name="T98" fmla="*/ 167 w 243"/>
              <a:gd name="T99" fmla="*/ 138 h 244"/>
              <a:gd name="T100" fmla="*/ 138 w 243"/>
              <a:gd name="T101" fmla="*/ 119 h 244"/>
              <a:gd name="T102" fmla="*/ 170 w 243"/>
              <a:gd name="T103" fmla="*/ 114 h 244"/>
              <a:gd name="T104" fmla="*/ 243 w 243"/>
              <a:gd name="T105" fmla="*/ 100 h 244"/>
              <a:gd name="T106" fmla="*/ 123 w 243"/>
              <a:gd name="T107" fmla="*/ 133 h 244"/>
              <a:gd name="T108" fmla="*/ 114 w 243"/>
              <a:gd name="T109" fmla="*/ 112 h 244"/>
              <a:gd name="T110" fmla="*/ 135 w 243"/>
              <a:gd name="T111" fmla="*/ 119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43" h="244">
                <a:moveTo>
                  <a:pt x="200" y="106"/>
                </a:moveTo>
                <a:lnTo>
                  <a:pt x="223" y="82"/>
                </a:lnTo>
                <a:lnTo>
                  <a:pt x="195" y="106"/>
                </a:lnTo>
                <a:lnTo>
                  <a:pt x="195" y="106"/>
                </a:lnTo>
                <a:lnTo>
                  <a:pt x="195" y="106"/>
                </a:lnTo>
                <a:lnTo>
                  <a:pt x="170" y="111"/>
                </a:lnTo>
                <a:lnTo>
                  <a:pt x="192" y="87"/>
                </a:lnTo>
                <a:lnTo>
                  <a:pt x="165" y="111"/>
                </a:lnTo>
                <a:lnTo>
                  <a:pt x="136" y="116"/>
                </a:lnTo>
                <a:lnTo>
                  <a:pt x="135" y="111"/>
                </a:lnTo>
                <a:lnTo>
                  <a:pt x="155" y="92"/>
                </a:lnTo>
                <a:lnTo>
                  <a:pt x="155" y="92"/>
                </a:lnTo>
                <a:lnTo>
                  <a:pt x="192" y="87"/>
                </a:lnTo>
                <a:lnTo>
                  <a:pt x="159" y="88"/>
                </a:lnTo>
                <a:lnTo>
                  <a:pt x="179" y="71"/>
                </a:lnTo>
                <a:lnTo>
                  <a:pt x="215" y="66"/>
                </a:lnTo>
                <a:lnTo>
                  <a:pt x="181" y="68"/>
                </a:lnTo>
                <a:lnTo>
                  <a:pt x="213" y="37"/>
                </a:lnTo>
                <a:lnTo>
                  <a:pt x="179" y="66"/>
                </a:lnTo>
                <a:lnTo>
                  <a:pt x="186" y="34"/>
                </a:lnTo>
                <a:lnTo>
                  <a:pt x="176" y="69"/>
                </a:lnTo>
                <a:lnTo>
                  <a:pt x="176" y="69"/>
                </a:lnTo>
                <a:lnTo>
                  <a:pt x="176" y="69"/>
                </a:lnTo>
                <a:lnTo>
                  <a:pt x="157" y="87"/>
                </a:lnTo>
                <a:lnTo>
                  <a:pt x="162" y="55"/>
                </a:lnTo>
                <a:lnTo>
                  <a:pt x="162" y="55"/>
                </a:lnTo>
                <a:lnTo>
                  <a:pt x="162" y="55"/>
                </a:lnTo>
                <a:lnTo>
                  <a:pt x="162" y="53"/>
                </a:lnTo>
                <a:lnTo>
                  <a:pt x="162" y="55"/>
                </a:lnTo>
                <a:lnTo>
                  <a:pt x="162" y="55"/>
                </a:lnTo>
                <a:lnTo>
                  <a:pt x="154" y="90"/>
                </a:lnTo>
                <a:lnTo>
                  <a:pt x="131" y="109"/>
                </a:lnTo>
                <a:lnTo>
                  <a:pt x="127" y="106"/>
                </a:lnTo>
                <a:lnTo>
                  <a:pt x="127" y="106"/>
                </a:lnTo>
                <a:lnTo>
                  <a:pt x="135" y="79"/>
                </a:lnTo>
                <a:lnTo>
                  <a:pt x="135" y="79"/>
                </a:lnTo>
                <a:lnTo>
                  <a:pt x="162" y="55"/>
                </a:lnTo>
                <a:lnTo>
                  <a:pt x="136" y="74"/>
                </a:lnTo>
                <a:lnTo>
                  <a:pt x="143" y="48"/>
                </a:lnTo>
                <a:lnTo>
                  <a:pt x="170" y="24"/>
                </a:lnTo>
                <a:lnTo>
                  <a:pt x="144" y="44"/>
                </a:lnTo>
                <a:lnTo>
                  <a:pt x="152" y="0"/>
                </a:lnTo>
                <a:lnTo>
                  <a:pt x="141" y="44"/>
                </a:lnTo>
                <a:lnTo>
                  <a:pt x="128" y="13"/>
                </a:lnTo>
                <a:lnTo>
                  <a:pt x="139" y="47"/>
                </a:lnTo>
                <a:lnTo>
                  <a:pt x="139" y="47"/>
                </a:lnTo>
                <a:lnTo>
                  <a:pt x="139" y="47"/>
                </a:lnTo>
                <a:lnTo>
                  <a:pt x="133" y="72"/>
                </a:lnTo>
                <a:lnTo>
                  <a:pt x="120" y="44"/>
                </a:lnTo>
                <a:lnTo>
                  <a:pt x="131" y="77"/>
                </a:lnTo>
                <a:lnTo>
                  <a:pt x="123" y="106"/>
                </a:lnTo>
                <a:lnTo>
                  <a:pt x="119" y="106"/>
                </a:lnTo>
                <a:lnTo>
                  <a:pt x="119" y="106"/>
                </a:lnTo>
                <a:lnTo>
                  <a:pt x="111" y="79"/>
                </a:lnTo>
                <a:lnTo>
                  <a:pt x="111" y="79"/>
                </a:lnTo>
                <a:lnTo>
                  <a:pt x="120" y="44"/>
                </a:lnTo>
                <a:lnTo>
                  <a:pt x="109" y="74"/>
                </a:lnTo>
                <a:lnTo>
                  <a:pt x="101" y="48"/>
                </a:lnTo>
                <a:lnTo>
                  <a:pt x="111" y="13"/>
                </a:lnTo>
                <a:lnTo>
                  <a:pt x="99" y="45"/>
                </a:lnTo>
                <a:lnTo>
                  <a:pt x="83" y="4"/>
                </a:lnTo>
                <a:lnTo>
                  <a:pt x="96" y="45"/>
                </a:lnTo>
                <a:lnTo>
                  <a:pt x="69" y="28"/>
                </a:lnTo>
                <a:lnTo>
                  <a:pt x="98" y="50"/>
                </a:lnTo>
                <a:lnTo>
                  <a:pt x="98" y="50"/>
                </a:lnTo>
                <a:lnTo>
                  <a:pt x="98" y="50"/>
                </a:lnTo>
                <a:lnTo>
                  <a:pt x="106" y="74"/>
                </a:lnTo>
                <a:lnTo>
                  <a:pt x="79" y="56"/>
                </a:lnTo>
                <a:lnTo>
                  <a:pt x="107" y="79"/>
                </a:lnTo>
                <a:lnTo>
                  <a:pt x="117" y="108"/>
                </a:lnTo>
                <a:lnTo>
                  <a:pt x="117" y="108"/>
                </a:lnTo>
                <a:lnTo>
                  <a:pt x="112" y="111"/>
                </a:lnTo>
                <a:lnTo>
                  <a:pt x="90" y="92"/>
                </a:lnTo>
                <a:lnTo>
                  <a:pt x="90" y="92"/>
                </a:lnTo>
                <a:lnTo>
                  <a:pt x="79" y="56"/>
                </a:lnTo>
                <a:lnTo>
                  <a:pt x="85" y="88"/>
                </a:lnTo>
                <a:lnTo>
                  <a:pt x="66" y="72"/>
                </a:lnTo>
                <a:lnTo>
                  <a:pt x="55" y="37"/>
                </a:lnTo>
                <a:lnTo>
                  <a:pt x="61" y="69"/>
                </a:lnTo>
                <a:lnTo>
                  <a:pt x="26" y="44"/>
                </a:lnTo>
                <a:lnTo>
                  <a:pt x="59" y="71"/>
                </a:lnTo>
                <a:lnTo>
                  <a:pt x="27" y="71"/>
                </a:lnTo>
                <a:lnTo>
                  <a:pt x="63" y="74"/>
                </a:lnTo>
                <a:lnTo>
                  <a:pt x="63" y="74"/>
                </a:lnTo>
                <a:lnTo>
                  <a:pt x="63" y="74"/>
                </a:lnTo>
                <a:lnTo>
                  <a:pt x="83" y="90"/>
                </a:lnTo>
                <a:lnTo>
                  <a:pt x="51" y="92"/>
                </a:lnTo>
                <a:lnTo>
                  <a:pt x="87" y="93"/>
                </a:lnTo>
                <a:lnTo>
                  <a:pt x="111" y="112"/>
                </a:lnTo>
                <a:lnTo>
                  <a:pt x="112" y="111"/>
                </a:lnTo>
                <a:lnTo>
                  <a:pt x="109" y="117"/>
                </a:lnTo>
                <a:lnTo>
                  <a:pt x="109" y="117"/>
                </a:lnTo>
                <a:lnTo>
                  <a:pt x="79" y="114"/>
                </a:lnTo>
                <a:lnTo>
                  <a:pt x="79" y="114"/>
                </a:lnTo>
                <a:lnTo>
                  <a:pt x="51" y="92"/>
                </a:lnTo>
                <a:lnTo>
                  <a:pt x="74" y="114"/>
                </a:lnTo>
                <a:lnTo>
                  <a:pt x="48" y="111"/>
                </a:lnTo>
                <a:lnTo>
                  <a:pt x="19" y="88"/>
                </a:lnTo>
                <a:lnTo>
                  <a:pt x="43" y="111"/>
                </a:lnTo>
                <a:lnTo>
                  <a:pt x="0" y="108"/>
                </a:lnTo>
                <a:lnTo>
                  <a:pt x="43" y="112"/>
                </a:lnTo>
                <a:lnTo>
                  <a:pt x="16" y="132"/>
                </a:lnTo>
                <a:lnTo>
                  <a:pt x="48" y="114"/>
                </a:lnTo>
                <a:lnTo>
                  <a:pt x="48" y="114"/>
                </a:lnTo>
                <a:lnTo>
                  <a:pt x="48" y="114"/>
                </a:lnTo>
                <a:lnTo>
                  <a:pt x="74" y="117"/>
                </a:lnTo>
                <a:lnTo>
                  <a:pt x="47" y="135"/>
                </a:lnTo>
                <a:lnTo>
                  <a:pt x="79" y="117"/>
                </a:lnTo>
                <a:lnTo>
                  <a:pt x="109" y="121"/>
                </a:lnTo>
                <a:lnTo>
                  <a:pt x="109" y="119"/>
                </a:lnTo>
                <a:lnTo>
                  <a:pt x="109" y="125"/>
                </a:lnTo>
                <a:lnTo>
                  <a:pt x="109" y="125"/>
                </a:lnTo>
                <a:lnTo>
                  <a:pt x="83" y="138"/>
                </a:lnTo>
                <a:lnTo>
                  <a:pt x="83" y="138"/>
                </a:lnTo>
                <a:lnTo>
                  <a:pt x="47" y="135"/>
                </a:lnTo>
                <a:lnTo>
                  <a:pt x="79" y="141"/>
                </a:lnTo>
                <a:lnTo>
                  <a:pt x="55" y="153"/>
                </a:lnTo>
                <a:lnTo>
                  <a:pt x="19" y="149"/>
                </a:lnTo>
                <a:lnTo>
                  <a:pt x="51" y="156"/>
                </a:lnTo>
                <a:lnTo>
                  <a:pt x="13" y="177"/>
                </a:lnTo>
                <a:lnTo>
                  <a:pt x="51" y="157"/>
                </a:lnTo>
                <a:lnTo>
                  <a:pt x="39" y="188"/>
                </a:lnTo>
                <a:lnTo>
                  <a:pt x="56" y="156"/>
                </a:lnTo>
                <a:lnTo>
                  <a:pt x="56" y="156"/>
                </a:lnTo>
                <a:lnTo>
                  <a:pt x="56" y="156"/>
                </a:lnTo>
                <a:lnTo>
                  <a:pt x="80" y="143"/>
                </a:lnTo>
                <a:lnTo>
                  <a:pt x="67" y="173"/>
                </a:lnTo>
                <a:lnTo>
                  <a:pt x="83" y="141"/>
                </a:lnTo>
                <a:lnTo>
                  <a:pt x="111" y="129"/>
                </a:lnTo>
                <a:lnTo>
                  <a:pt x="111" y="127"/>
                </a:lnTo>
                <a:lnTo>
                  <a:pt x="115" y="132"/>
                </a:lnTo>
                <a:lnTo>
                  <a:pt x="99" y="157"/>
                </a:lnTo>
                <a:lnTo>
                  <a:pt x="99" y="157"/>
                </a:lnTo>
                <a:lnTo>
                  <a:pt x="67" y="173"/>
                </a:lnTo>
                <a:lnTo>
                  <a:pt x="98" y="162"/>
                </a:lnTo>
                <a:lnTo>
                  <a:pt x="83" y="185"/>
                </a:lnTo>
                <a:lnTo>
                  <a:pt x="51" y="201"/>
                </a:lnTo>
                <a:lnTo>
                  <a:pt x="82" y="188"/>
                </a:lnTo>
                <a:lnTo>
                  <a:pt x="61" y="228"/>
                </a:lnTo>
                <a:lnTo>
                  <a:pt x="83" y="189"/>
                </a:lnTo>
                <a:lnTo>
                  <a:pt x="88" y="221"/>
                </a:lnTo>
                <a:lnTo>
                  <a:pt x="87" y="186"/>
                </a:lnTo>
                <a:lnTo>
                  <a:pt x="87" y="186"/>
                </a:lnTo>
                <a:lnTo>
                  <a:pt x="87" y="186"/>
                </a:lnTo>
                <a:lnTo>
                  <a:pt x="99" y="164"/>
                </a:lnTo>
                <a:lnTo>
                  <a:pt x="103" y="196"/>
                </a:lnTo>
                <a:lnTo>
                  <a:pt x="103" y="159"/>
                </a:lnTo>
                <a:lnTo>
                  <a:pt x="117" y="133"/>
                </a:lnTo>
                <a:lnTo>
                  <a:pt x="122" y="135"/>
                </a:lnTo>
                <a:lnTo>
                  <a:pt x="120" y="135"/>
                </a:lnTo>
                <a:lnTo>
                  <a:pt x="122" y="164"/>
                </a:lnTo>
                <a:lnTo>
                  <a:pt x="122" y="164"/>
                </a:lnTo>
                <a:lnTo>
                  <a:pt x="103" y="196"/>
                </a:lnTo>
                <a:lnTo>
                  <a:pt x="122" y="169"/>
                </a:lnTo>
                <a:lnTo>
                  <a:pt x="122" y="196"/>
                </a:lnTo>
                <a:lnTo>
                  <a:pt x="103" y="226"/>
                </a:lnTo>
                <a:lnTo>
                  <a:pt x="122" y="201"/>
                </a:lnTo>
                <a:lnTo>
                  <a:pt x="125" y="244"/>
                </a:lnTo>
                <a:lnTo>
                  <a:pt x="125" y="201"/>
                </a:lnTo>
                <a:lnTo>
                  <a:pt x="146" y="225"/>
                </a:lnTo>
                <a:lnTo>
                  <a:pt x="125" y="196"/>
                </a:lnTo>
                <a:lnTo>
                  <a:pt x="125" y="196"/>
                </a:lnTo>
                <a:lnTo>
                  <a:pt x="125" y="196"/>
                </a:lnTo>
                <a:lnTo>
                  <a:pt x="125" y="169"/>
                </a:lnTo>
                <a:lnTo>
                  <a:pt x="144" y="194"/>
                </a:lnTo>
                <a:lnTo>
                  <a:pt x="125" y="164"/>
                </a:lnTo>
                <a:lnTo>
                  <a:pt x="123" y="135"/>
                </a:lnTo>
                <a:lnTo>
                  <a:pt x="130" y="133"/>
                </a:lnTo>
                <a:lnTo>
                  <a:pt x="146" y="157"/>
                </a:lnTo>
                <a:lnTo>
                  <a:pt x="144" y="157"/>
                </a:lnTo>
                <a:lnTo>
                  <a:pt x="144" y="194"/>
                </a:lnTo>
                <a:lnTo>
                  <a:pt x="147" y="161"/>
                </a:lnTo>
                <a:lnTo>
                  <a:pt x="162" y="183"/>
                </a:lnTo>
                <a:lnTo>
                  <a:pt x="162" y="220"/>
                </a:lnTo>
                <a:lnTo>
                  <a:pt x="165" y="188"/>
                </a:lnTo>
                <a:lnTo>
                  <a:pt x="191" y="223"/>
                </a:lnTo>
                <a:lnTo>
                  <a:pt x="167" y="186"/>
                </a:lnTo>
                <a:lnTo>
                  <a:pt x="199" y="196"/>
                </a:lnTo>
                <a:lnTo>
                  <a:pt x="165" y="181"/>
                </a:lnTo>
                <a:lnTo>
                  <a:pt x="165" y="181"/>
                </a:lnTo>
                <a:lnTo>
                  <a:pt x="165" y="181"/>
                </a:lnTo>
                <a:lnTo>
                  <a:pt x="151" y="161"/>
                </a:lnTo>
                <a:lnTo>
                  <a:pt x="181" y="170"/>
                </a:lnTo>
                <a:lnTo>
                  <a:pt x="147" y="156"/>
                </a:lnTo>
                <a:lnTo>
                  <a:pt x="131" y="132"/>
                </a:lnTo>
                <a:lnTo>
                  <a:pt x="136" y="127"/>
                </a:lnTo>
                <a:lnTo>
                  <a:pt x="162" y="140"/>
                </a:lnTo>
                <a:lnTo>
                  <a:pt x="162" y="140"/>
                </a:lnTo>
                <a:lnTo>
                  <a:pt x="181" y="170"/>
                </a:lnTo>
                <a:lnTo>
                  <a:pt x="167" y="141"/>
                </a:lnTo>
                <a:lnTo>
                  <a:pt x="191" y="153"/>
                </a:lnTo>
                <a:lnTo>
                  <a:pt x="210" y="183"/>
                </a:lnTo>
                <a:lnTo>
                  <a:pt x="194" y="153"/>
                </a:lnTo>
                <a:lnTo>
                  <a:pt x="235" y="169"/>
                </a:lnTo>
                <a:lnTo>
                  <a:pt x="195" y="151"/>
                </a:lnTo>
                <a:lnTo>
                  <a:pt x="227" y="143"/>
                </a:lnTo>
                <a:lnTo>
                  <a:pt x="191" y="149"/>
                </a:lnTo>
                <a:lnTo>
                  <a:pt x="191" y="149"/>
                </a:lnTo>
                <a:lnTo>
                  <a:pt x="191" y="149"/>
                </a:lnTo>
                <a:lnTo>
                  <a:pt x="167" y="138"/>
                </a:lnTo>
                <a:lnTo>
                  <a:pt x="199" y="130"/>
                </a:lnTo>
                <a:lnTo>
                  <a:pt x="163" y="137"/>
                </a:lnTo>
                <a:lnTo>
                  <a:pt x="136" y="125"/>
                </a:lnTo>
                <a:lnTo>
                  <a:pt x="138" y="119"/>
                </a:lnTo>
                <a:lnTo>
                  <a:pt x="165" y="114"/>
                </a:lnTo>
                <a:lnTo>
                  <a:pt x="165" y="114"/>
                </a:lnTo>
                <a:lnTo>
                  <a:pt x="199" y="130"/>
                </a:lnTo>
                <a:lnTo>
                  <a:pt x="170" y="114"/>
                </a:lnTo>
                <a:lnTo>
                  <a:pt x="197" y="109"/>
                </a:lnTo>
                <a:lnTo>
                  <a:pt x="229" y="125"/>
                </a:lnTo>
                <a:lnTo>
                  <a:pt x="200" y="109"/>
                </a:lnTo>
                <a:lnTo>
                  <a:pt x="243" y="100"/>
                </a:lnTo>
                <a:lnTo>
                  <a:pt x="200" y="106"/>
                </a:lnTo>
                <a:close/>
                <a:moveTo>
                  <a:pt x="135" y="125"/>
                </a:moveTo>
                <a:lnTo>
                  <a:pt x="130" y="130"/>
                </a:lnTo>
                <a:lnTo>
                  <a:pt x="123" y="133"/>
                </a:lnTo>
                <a:lnTo>
                  <a:pt x="117" y="130"/>
                </a:lnTo>
                <a:lnTo>
                  <a:pt x="112" y="125"/>
                </a:lnTo>
                <a:lnTo>
                  <a:pt x="111" y="119"/>
                </a:lnTo>
                <a:lnTo>
                  <a:pt x="114" y="112"/>
                </a:lnTo>
                <a:lnTo>
                  <a:pt x="120" y="108"/>
                </a:lnTo>
                <a:lnTo>
                  <a:pt x="127" y="108"/>
                </a:lnTo>
                <a:lnTo>
                  <a:pt x="133" y="112"/>
                </a:lnTo>
                <a:lnTo>
                  <a:pt x="135" y="119"/>
                </a:lnTo>
                <a:lnTo>
                  <a:pt x="135" y="1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Rectangle 14">
            <a:extLst>
              <a:ext uri="{FF2B5EF4-FFF2-40B4-BE49-F238E27FC236}">
                <a16:creationId xmlns:a16="http://schemas.microsoft.com/office/drawing/2014/main" xmlns="" id="{46ADAEBD-F53E-4DCA-8C45-3174293E76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5176" y="1390651"/>
            <a:ext cx="1588" cy="1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15">
            <a:extLst>
              <a:ext uri="{FF2B5EF4-FFF2-40B4-BE49-F238E27FC236}">
                <a16:creationId xmlns:a16="http://schemas.microsoft.com/office/drawing/2014/main" xmlns="" id="{E5C88348-BB38-4CDD-A87E-4183B4D3EE57}"/>
              </a:ext>
            </a:extLst>
          </p:cNvPr>
          <p:cNvSpPr>
            <a:spLocks/>
          </p:cNvSpPr>
          <p:nvPr/>
        </p:nvSpPr>
        <p:spPr bwMode="auto">
          <a:xfrm>
            <a:off x="5711826" y="1373189"/>
            <a:ext cx="52388" cy="12700"/>
          </a:xfrm>
          <a:custGeom>
            <a:avLst/>
            <a:gdLst>
              <a:gd name="T0" fmla="*/ 0 w 33"/>
              <a:gd name="T1" fmla="*/ 8 h 8"/>
              <a:gd name="T2" fmla="*/ 33 w 33"/>
              <a:gd name="T3" fmla="*/ 6 h 8"/>
              <a:gd name="T4" fmla="*/ 17 w 33"/>
              <a:gd name="T5" fmla="*/ 0 h 8"/>
              <a:gd name="T6" fmla="*/ 0 w 33"/>
              <a:gd name="T7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" h="8">
                <a:moveTo>
                  <a:pt x="0" y="8"/>
                </a:moveTo>
                <a:lnTo>
                  <a:pt x="33" y="6"/>
                </a:lnTo>
                <a:lnTo>
                  <a:pt x="17" y="0"/>
                </a:lnTo>
                <a:lnTo>
                  <a:pt x="0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16">
            <a:extLst>
              <a:ext uri="{FF2B5EF4-FFF2-40B4-BE49-F238E27FC236}">
                <a16:creationId xmlns:a16="http://schemas.microsoft.com/office/drawing/2014/main" xmlns="" id="{041B8DBE-0065-49BC-A8B4-930681575BB7}"/>
              </a:ext>
            </a:extLst>
          </p:cNvPr>
          <p:cNvSpPr>
            <a:spLocks/>
          </p:cNvSpPr>
          <p:nvPr/>
        </p:nvSpPr>
        <p:spPr bwMode="auto">
          <a:xfrm>
            <a:off x="5645151" y="1387476"/>
            <a:ext cx="47625" cy="23813"/>
          </a:xfrm>
          <a:custGeom>
            <a:avLst/>
            <a:gdLst>
              <a:gd name="T0" fmla="*/ 0 w 30"/>
              <a:gd name="T1" fmla="*/ 15 h 15"/>
              <a:gd name="T2" fmla="*/ 30 w 30"/>
              <a:gd name="T3" fmla="*/ 0 h 15"/>
              <a:gd name="T4" fmla="*/ 11 w 30"/>
              <a:gd name="T5" fmla="*/ 0 h 15"/>
              <a:gd name="T6" fmla="*/ 0 w 30"/>
              <a:gd name="T7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" h="15">
                <a:moveTo>
                  <a:pt x="0" y="15"/>
                </a:moveTo>
                <a:lnTo>
                  <a:pt x="30" y="0"/>
                </a:lnTo>
                <a:lnTo>
                  <a:pt x="11" y="0"/>
                </a:lnTo>
                <a:lnTo>
                  <a:pt x="0" y="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17">
            <a:extLst>
              <a:ext uri="{FF2B5EF4-FFF2-40B4-BE49-F238E27FC236}">
                <a16:creationId xmlns:a16="http://schemas.microsoft.com/office/drawing/2014/main" xmlns="" id="{4EB4F128-D627-420A-B854-BA0418C72E1A}"/>
              </a:ext>
            </a:extLst>
          </p:cNvPr>
          <p:cNvSpPr>
            <a:spLocks/>
          </p:cNvSpPr>
          <p:nvPr/>
        </p:nvSpPr>
        <p:spPr bwMode="auto">
          <a:xfrm>
            <a:off x="5648326" y="1393826"/>
            <a:ext cx="44450" cy="22225"/>
          </a:xfrm>
          <a:custGeom>
            <a:avLst/>
            <a:gdLst>
              <a:gd name="T0" fmla="*/ 28 w 28"/>
              <a:gd name="T1" fmla="*/ 0 h 14"/>
              <a:gd name="T2" fmla="*/ 0 w 28"/>
              <a:gd name="T3" fmla="*/ 14 h 14"/>
              <a:gd name="T4" fmla="*/ 16 w 28"/>
              <a:gd name="T5" fmla="*/ 12 h 14"/>
              <a:gd name="T6" fmla="*/ 28 w 28"/>
              <a:gd name="T7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" h="14">
                <a:moveTo>
                  <a:pt x="28" y="0"/>
                </a:moveTo>
                <a:lnTo>
                  <a:pt x="0" y="14"/>
                </a:lnTo>
                <a:lnTo>
                  <a:pt x="16" y="12"/>
                </a:lnTo>
                <a:lnTo>
                  <a:pt x="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18">
            <a:extLst>
              <a:ext uri="{FF2B5EF4-FFF2-40B4-BE49-F238E27FC236}">
                <a16:creationId xmlns:a16="http://schemas.microsoft.com/office/drawing/2014/main" xmlns="" id="{882680B2-A666-4FF4-9B11-793952AFE1EB}"/>
              </a:ext>
            </a:extLst>
          </p:cNvPr>
          <p:cNvSpPr>
            <a:spLocks/>
          </p:cNvSpPr>
          <p:nvPr/>
        </p:nvSpPr>
        <p:spPr bwMode="auto">
          <a:xfrm>
            <a:off x="5680076" y="1395414"/>
            <a:ext cx="19050" cy="50800"/>
          </a:xfrm>
          <a:custGeom>
            <a:avLst/>
            <a:gdLst>
              <a:gd name="T0" fmla="*/ 0 w 12"/>
              <a:gd name="T1" fmla="*/ 15 h 32"/>
              <a:gd name="T2" fmla="*/ 4 w 12"/>
              <a:gd name="T3" fmla="*/ 32 h 32"/>
              <a:gd name="T4" fmla="*/ 12 w 12"/>
              <a:gd name="T5" fmla="*/ 0 h 32"/>
              <a:gd name="T6" fmla="*/ 0 w 12"/>
              <a:gd name="T7" fmla="*/ 15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32">
                <a:moveTo>
                  <a:pt x="0" y="15"/>
                </a:moveTo>
                <a:lnTo>
                  <a:pt x="4" y="32"/>
                </a:lnTo>
                <a:lnTo>
                  <a:pt x="12" y="0"/>
                </a:lnTo>
                <a:lnTo>
                  <a:pt x="0" y="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 19">
            <a:extLst>
              <a:ext uri="{FF2B5EF4-FFF2-40B4-BE49-F238E27FC236}">
                <a16:creationId xmlns:a16="http://schemas.microsoft.com/office/drawing/2014/main" xmlns="" id="{816C4CD5-DA97-490A-B88E-3E230B039E0D}"/>
              </a:ext>
            </a:extLst>
          </p:cNvPr>
          <p:cNvSpPr>
            <a:spLocks/>
          </p:cNvSpPr>
          <p:nvPr/>
        </p:nvSpPr>
        <p:spPr bwMode="auto">
          <a:xfrm>
            <a:off x="5691188" y="1395414"/>
            <a:ext cx="14288" cy="50800"/>
          </a:xfrm>
          <a:custGeom>
            <a:avLst/>
            <a:gdLst>
              <a:gd name="T0" fmla="*/ 6 w 9"/>
              <a:gd name="T1" fmla="*/ 0 h 32"/>
              <a:gd name="T2" fmla="*/ 0 w 9"/>
              <a:gd name="T3" fmla="*/ 32 h 32"/>
              <a:gd name="T4" fmla="*/ 9 w 9"/>
              <a:gd name="T5" fmla="*/ 19 h 32"/>
              <a:gd name="T6" fmla="*/ 6 w 9"/>
              <a:gd name="T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32">
                <a:moveTo>
                  <a:pt x="6" y="0"/>
                </a:moveTo>
                <a:lnTo>
                  <a:pt x="0" y="32"/>
                </a:lnTo>
                <a:lnTo>
                  <a:pt x="9" y="19"/>
                </a:lnTo>
                <a:lnTo>
                  <a:pt x="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20">
            <a:extLst>
              <a:ext uri="{FF2B5EF4-FFF2-40B4-BE49-F238E27FC236}">
                <a16:creationId xmlns:a16="http://schemas.microsoft.com/office/drawing/2014/main" xmlns="" id="{675EA1ED-84EC-4390-8E16-F9D6F5786B3C}"/>
              </a:ext>
            </a:extLst>
          </p:cNvPr>
          <p:cNvSpPr>
            <a:spLocks noEditPoints="1"/>
          </p:cNvSpPr>
          <p:nvPr/>
        </p:nvSpPr>
        <p:spPr bwMode="auto">
          <a:xfrm>
            <a:off x="5521326" y="1189039"/>
            <a:ext cx="382588" cy="395288"/>
          </a:xfrm>
          <a:custGeom>
            <a:avLst/>
            <a:gdLst>
              <a:gd name="T0" fmla="*/ 216 w 241"/>
              <a:gd name="T1" fmla="*/ 105 h 249"/>
              <a:gd name="T2" fmla="*/ 193 w 241"/>
              <a:gd name="T3" fmla="*/ 95 h 249"/>
              <a:gd name="T4" fmla="*/ 158 w 241"/>
              <a:gd name="T5" fmla="*/ 119 h 249"/>
              <a:gd name="T6" fmla="*/ 164 w 241"/>
              <a:gd name="T7" fmla="*/ 101 h 249"/>
              <a:gd name="T8" fmla="*/ 161 w 241"/>
              <a:gd name="T9" fmla="*/ 90 h 249"/>
              <a:gd name="T10" fmla="*/ 144 w 241"/>
              <a:gd name="T11" fmla="*/ 98 h 249"/>
              <a:gd name="T12" fmla="*/ 180 w 241"/>
              <a:gd name="T13" fmla="*/ 77 h 249"/>
              <a:gd name="T14" fmla="*/ 182 w 241"/>
              <a:gd name="T15" fmla="*/ 53 h 249"/>
              <a:gd name="T16" fmla="*/ 168 w 241"/>
              <a:gd name="T17" fmla="*/ 55 h 249"/>
              <a:gd name="T18" fmla="*/ 147 w 241"/>
              <a:gd name="T19" fmla="*/ 82 h 249"/>
              <a:gd name="T20" fmla="*/ 121 w 241"/>
              <a:gd name="T21" fmla="*/ 98 h 249"/>
              <a:gd name="T22" fmla="*/ 137 w 241"/>
              <a:gd name="T23" fmla="*/ 74 h 249"/>
              <a:gd name="T24" fmla="*/ 126 w 241"/>
              <a:gd name="T25" fmla="*/ 61 h 249"/>
              <a:gd name="T26" fmla="*/ 113 w 241"/>
              <a:gd name="T27" fmla="*/ 85 h 249"/>
              <a:gd name="T28" fmla="*/ 124 w 241"/>
              <a:gd name="T29" fmla="*/ 44 h 249"/>
              <a:gd name="T30" fmla="*/ 107 w 241"/>
              <a:gd name="T31" fmla="*/ 23 h 249"/>
              <a:gd name="T32" fmla="*/ 92 w 241"/>
              <a:gd name="T33" fmla="*/ 7 h 249"/>
              <a:gd name="T34" fmla="*/ 70 w 241"/>
              <a:gd name="T35" fmla="*/ 23 h 249"/>
              <a:gd name="T36" fmla="*/ 65 w 241"/>
              <a:gd name="T37" fmla="*/ 50 h 249"/>
              <a:gd name="T38" fmla="*/ 99 w 241"/>
              <a:gd name="T39" fmla="*/ 82 h 249"/>
              <a:gd name="T40" fmla="*/ 86 w 241"/>
              <a:gd name="T41" fmla="*/ 87 h 249"/>
              <a:gd name="T42" fmla="*/ 70 w 241"/>
              <a:gd name="T43" fmla="*/ 85 h 249"/>
              <a:gd name="T44" fmla="*/ 76 w 241"/>
              <a:gd name="T45" fmla="*/ 103 h 249"/>
              <a:gd name="T46" fmla="*/ 51 w 241"/>
              <a:gd name="T47" fmla="*/ 68 h 249"/>
              <a:gd name="T48" fmla="*/ 24 w 241"/>
              <a:gd name="T49" fmla="*/ 66 h 249"/>
              <a:gd name="T50" fmla="*/ 11 w 241"/>
              <a:gd name="T51" fmla="*/ 77 h 249"/>
              <a:gd name="T52" fmla="*/ 36 w 241"/>
              <a:gd name="T53" fmla="*/ 87 h 249"/>
              <a:gd name="T54" fmla="*/ 65 w 241"/>
              <a:gd name="T55" fmla="*/ 101 h 249"/>
              <a:gd name="T56" fmla="*/ 64 w 241"/>
              <a:gd name="T57" fmla="*/ 117 h 249"/>
              <a:gd name="T58" fmla="*/ 46 w 241"/>
              <a:gd name="T59" fmla="*/ 124 h 249"/>
              <a:gd name="T60" fmla="*/ 68 w 241"/>
              <a:gd name="T61" fmla="*/ 124 h 249"/>
              <a:gd name="T62" fmla="*/ 41 w 241"/>
              <a:gd name="T63" fmla="*/ 138 h 249"/>
              <a:gd name="T64" fmla="*/ 24 w 241"/>
              <a:gd name="T65" fmla="*/ 157 h 249"/>
              <a:gd name="T66" fmla="*/ 11 w 241"/>
              <a:gd name="T67" fmla="*/ 172 h 249"/>
              <a:gd name="T68" fmla="*/ 24 w 241"/>
              <a:gd name="T69" fmla="*/ 183 h 249"/>
              <a:gd name="T70" fmla="*/ 51 w 241"/>
              <a:gd name="T71" fmla="*/ 181 h 249"/>
              <a:gd name="T72" fmla="*/ 73 w 241"/>
              <a:gd name="T73" fmla="*/ 148 h 249"/>
              <a:gd name="T74" fmla="*/ 72 w 241"/>
              <a:gd name="T75" fmla="*/ 162 h 249"/>
              <a:gd name="T76" fmla="*/ 84 w 241"/>
              <a:gd name="T77" fmla="*/ 173 h 249"/>
              <a:gd name="T78" fmla="*/ 99 w 241"/>
              <a:gd name="T79" fmla="*/ 169 h 249"/>
              <a:gd name="T80" fmla="*/ 70 w 241"/>
              <a:gd name="T81" fmla="*/ 197 h 249"/>
              <a:gd name="T82" fmla="*/ 70 w 241"/>
              <a:gd name="T83" fmla="*/ 225 h 249"/>
              <a:gd name="T84" fmla="*/ 92 w 241"/>
              <a:gd name="T85" fmla="*/ 242 h 249"/>
              <a:gd name="T86" fmla="*/ 102 w 241"/>
              <a:gd name="T87" fmla="*/ 220 h 249"/>
              <a:gd name="T88" fmla="*/ 118 w 241"/>
              <a:gd name="T89" fmla="*/ 199 h 249"/>
              <a:gd name="T90" fmla="*/ 123 w 241"/>
              <a:gd name="T91" fmla="*/ 169 h 249"/>
              <a:gd name="T92" fmla="*/ 128 w 241"/>
              <a:gd name="T93" fmla="*/ 191 h 249"/>
              <a:gd name="T94" fmla="*/ 123 w 241"/>
              <a:gd name="T95" fmla="*/ 169 h 249"/>
              <a:gd name="T96" fmla="*/ 147 w 241"/>
              <a:gd name="T97" fmla="*/ 165 h 249"/>
              <a:gd name="T98" fmla="*/ 168 w 241"/>
              <a:gd name="T99" fmla="*/ 193 h 249"/>
              <a:gd name="T100" fmla="*/ 179 w 241"/>
              <a:gd name="T101" fmla="*/ 205 h 249"/>
              <a:gd name="T102" fmla="*/ 192 w 241"/>
              <a:gd name="T103" fmla="*/ 199 h 249"/>
              <a:gd name="T104" fmla="*/ 180 w 241"/>
              <a:gd name="T105" fmla="*/ 172 h 249"/>
              <a:gd name="T106" fmla="*/ 142 w 241"/>
              <a:gd name="T107" fmla="*/ 156 h 249"/>
              <a:gd name="T108" fmla="*/ 160 w 241"/>
              <a:gd name="T109" fmla="*/ 161 h 249"/>
              <a:gd name="T110" fmla="*/ 163 w 241"/>
              <a:gd name="T111" fmla="*/ 143 h 249"/>
              <a:gd name="T112" fmla="*/ 158 w 241"/>
              <a:gd name="T113" fmla="*/ 132 h 249"/>
              <a:gd name="T114" fmla="*/ 196 w 241"/>
              <a:gd name="T115" fmla="*/ 154 h 249"/>
              <a:gd name="T116" fmla="*/ 222 w 241"/>
              <a:gd name="T117" fmla="*/ 145 h 249"/>
              <a:gd name="T118" fmla="*/ 236 w 241"/>
              <a:gd name="T119" fmla="*/ 122 h 249"/>
              <a:gd name="T120" fmla="*/ 113 w 241"/>
              <a:gd name="T121" fmla="*/ 124 h 249"/>
              <a:gd name="T122" fmla="*/ 115 w 241"/>
              <a:gd name="T123" fmla="*/ 124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41" h="249">
                <a:moveTo>
                  <a:pt x="233" y="119"/>
                </a:moveTo>
                <a:lnTo>
                  <a:pt x="233" y="119"/>
                </a:lnTo>
                <a:lnTo>
                  <a:pt x="228" y="122"/>
                </a:lnTo>
                <a:lnTo>
                  <a:pt x="219" y="124"/>
                </a:lnTo>
                <a:lnTo>
                  <a:pt x="201" y="124"/>
                </a:lnTo>
                <a:lnTo>
                  <a:pt x="211" y="116"/>
                </a:lnTo>
                <a:lnTo>
                  <a:pt x="211" y="116"/>
                </a:lnTo>
                <a:lnTo>
                  <a:pt x="217" y="113"/>
                </a:lnTo>
                <a:lnTo>
                  <a:pt x="220" y="111"/>
                </a:lnTo>
                <a:lnTo>
                  <a:pt x="220" y="111"/>
                </a:lnTo>
                <a:lnTo>
                  <a:pt x="220" y="108"/>
                </a:lnTo>
                <a:lnTo>
                  <a:pt x="222" y="105"/>
                </a:lnTo>
                <a:lnTo>
                  <a:pt x="222" y="105"/>
                </a:lnTo>
                <a:lnTo>
                  <a:pt x="219" y="105"/>
                </a:lnTo>
                <a:lnTo>
                  <a:pt x="216" y="105"/>
                </a:lnTo>
                <a:lnTo>
                  <a:pt x="216" y="105"/>
                </a:lnTo>
                <a:lnTo>
                  <a:pt x="214" y="109"/>
                </a:lnTo>
                <a:lnTo>
                  <a:pt x="211" y="114"/>
                </a:lnTo>
                <a:lnTo>
                  <a:pt x="201" y="124"/>
                </a:lnTo>
                <a:lnTo>
                  <a:pt x="201" y="124"/>
                </a:lnTo>
                <a:lnTo>
                  <a:pt x="168" y="124"/>
                </a:lnTo>
                <a:lnTo>
                  <a:pt x="185" y="105"/>
                </a:lnTo>
                <a:lnTo>
                  <a:pt x="185" y="105"/>
                </a:lnTo>
                <a:lnTo>
                  <a:pt x="192" y="101"/>
                </a:lnTo>
                <a:lnTo>
                  <a:pt x="196" y="100"/>
                </a:lnTo>
                <a:lnTo>
                  <a:pt x="196" y="100"/>
                </a:lnTo>
                <a:lnTo>
                  <a:pt x="196" y="97"/>
                </a:lnTo>
                <a:lnTo>
                  <a:pt x="196" y="93"/>
                </a:lnTo>
                <a:lnTo>
                  <a:pt x="196" y="93"/>
                </a:lnTo>
                <a:lnTo>
                  <a:pt x="193" y="95"/>
                </a:lnTo>
                <a:lnTo>
                  <a:pt x="190" y="95"/>
                </a:lnTo>
                <a:lnTo>
                  <a:pt x="190" y="95"/>
                </a:lnTo>
                <a:lnTo>
                  <a:pt x="188" y="98"/>
                </a:lnTo>
                <a:lnTo>
                  <a:pt x="185" y="105"/>
                </a:lnTo>
                <a:lnTo>
                  <a:pt x="168" y="124"/>
                </a:lnTo>
                <a:lnTo>
                  <a:pt x="116" y="124"/>
                </a:lnTo>
                <a:lnTo>
                  <a:pt x="139" y="113"/>
                </a:lnTo>
                <a:lnTo>
                  <a:pt x="153" y="119"/>
                </a:lnTo>
                <a:lnTo>
                  <a:pt x="153" y="119"/>
                </a:lnTo>
                <a:lnTo>
                  <a:pt x="156" y="122"/>
                </a:lnTo>
                <a:lnTo>
                  <a:pt x="156" y="122"/>
                </a:lnTo>
                <a:lnTo>
                  <a:pt x="161" y="121"/>
                </a:lnTo>
                <a:lnTo>
                  <a:pt x="161" y="121"/>
                </a:lnTo>
                <a:lnTo>
                  <a:pt x="158" y="119"/>
                </a:lnTo>
                <a:lnTo>
                  <a:pt x="158" y="119"/>
                </a:lnTo>
                <a:lnTo>
                  <a:pt x="152" y="119"/>
                </a:lnTo>
                <a:lnTo>
                  <a:pt x="139" y="113"/>
                </a:lnTo>
                <a:lnTo>
                  <a:pt x="155" y="105"/>
                </a:lnTo>
                <a:lnTo>
                  <a:pt x="155" y="105"/>
                </a:lnTo>
                <a:lnTo>
                  <a:pt x="163" y="108"/>
                </a:lnTo>
                <a:lnTo>
                  <a:pt x="163" y="108"/>
                </a:lnTo>
                <a:lnTo>
                  <a:pt x="168" y="111"/>
                </a:lnTo>
                <a:lnTo>
                  <a:pt x="168" y="111"/>
                </a:lnTo>
                <a:lnTo>
                  <a:pt x="171" y="111"/>
                </a:lnTo>
                <a:lnTo>
                  <a:pt x="171" y="111"/>
                </a:lnTo>
                <a:lnTo>
                  <a:pt x="169" y="108"/>
                </a:lnTo>
                <a:lnTo>
                  <a:pt x="169" y="108"/>
                </a:lnTo>
                <a:lnTo>
                  <a:pt x="163" y="108"/>
                </a:lnTo>
                <a:lnTo>
                  <a:pt x="156" y="105"/>
                </a:lnTo>
                <a:lnTo>
                  <a:pt x="164" y="101"/>
                </a:lnTo>
                <a:lnTo>
                  <a:pt x="164" y="101"/>
                </a:lnTo>
                <a:lnTo>
                  <a:pt x="172" y="100"/>
                </a:lnTo>
                <a:lnTo>
                  <a:pt x="172" y="100"/>
                </a:lnTo>
                <a:lnTo>
                  <a:pt x="176" y="95"/>
                </a:lnTo>
                <a:lnTo>
                  <a:pt x="176" y="95"/>
                </a:lnTo>
                <a:lnTo>
                  <a:pt x="171" y="95"/>
                </a:lnTo>
                <a:lnTo>
                  <a:pt x="171" y="95"/>
                </a:lnTo>
                <a:lnTo>
                  <a:pt x="164" y="101"/>
                </a:lnTo>
                <a:lnTo>
                  <a:pt x="156" y="105"/>
                </a:lnTo>
                <a:lnTo>
                  <a:pt x="158" y="98"/>
                </a:lnTo>
                <a:lnTo>
                  <a:pt x="158" y="98"/>
                </a:lnTo>
                <a:lnTo>
                  <a:pt x="161" y="93"/>
                </a:lnTo>
                <a:lnTo>
                  <a:pt x="161" y="93"/>
                </a:lnTo>
                <a:lnTo>
                  <a:pt x="161" y="90"/>
                </a:lnTo>
                <a:lnTo>
                  <a:pt x="161" y="90"/>
                </a:lnTo>
                <a:lnTo>
                  <a:pt x="158" y="92"/>
                </a:lnTo>
                <a:lnTo>
                  <a:pt x="158" y="92"/>
                </a:lnTo>
                <a:lnTo>
                  <a:pt x="158" y="98"/>
                </a:lnTo>
                <a:lnTo>
                  <a:pt x="155" y="105"/>
                </a:lnTo>
                <a:lnTo>
                  <a:pt x="155" y="105"/>
                </a:lnTo>
                <a:lnTo>
                  <a:pt x="139" y="113"/>
                </a:lnTo>
                <a:lnTo>
                  <a:pt x="144" y="100"/>
                </a:lnTo>
                <a:lnTo>
                  <a:pt x="144" y="100"/>
                </a:lnTo>
                <a:lnTo>
                  <a:pt x="147" y="95"/>
                </a:lnTo>
                <a:lnTo>
                  <a:pt x="147" y="95"/>
                </a:lnTo>
                <a:lnTo>
                  <a:pt x="147" y="90"/>
                </a:lnTo>
                <a:lnTo>
                  <a:pt x="147" y="90"/>
                </a:lnTo>
                <a:lnTo>
                  <a:pt x="144" y="93"/>
                </a:lnTo>
                <a:lnTo>
                  <a:pt x="144" y="93"/>
                </a:lnTo>
                <a:lnTo>
                  <a:pt x="144" y="98"/>
                </a:lnTo>
                <a:lnTo>
                  <a:pt x="139" y="113"/>
                </a:lnTo>
                <a:lnTo>
                  <a:pt x="115" y="124"/>
                </a:lnTo>
                <a:lnTo>
                  <a:pt x="115" y="124"/>
                </a:lnTo>
                <a:lnTo>
                  <a:pt x="147" y="82"/>
                </a:lnTo>
                <a:lnTo>
                  <a:pt x="174" y="81"/>
                </a:lnTo>
                <a:lnTo>
                  <a:pt x="174" y="81"/>
                </a:lnTo>
                <a:lnTo>
                  <a:pt x="184" y="82"/>
                </a:lnTo>
                <a:lnTo>
                  <a:pt x="184" y="82"/>
                </a:lnTo>
                <a:lnTo>
                  <a:pt x="187" y="81"/>
                </a:lnTo>
                <a:lnTo>
                  <a:pt x="190" y="77"/>
                </a:lnTo>
                <a:lnTo>
                  <a:pt x="190" y="77"/>
                </a:lnTo>
                <a:lnTo>
                  <a:pt x="187" y="77"/>
                </a:lnTo>
                <a:lnTo>
                  <a:pt x="184" y="76"/>
                </a:lnTo>
                <a:lnTo>
                  <a:pt x="184" y="76"/>
                </a:lnTo>
                <a:lnTo>
                  <a:pt x="180" y="77"/>
                </a:lnTo>
                <a:lnTo>
                  <a:pt x="174" y="79"/>
                </a:lnTo>
                <a:lnTo>
                  <a:pt x="148" y="82"/>
                </a:lnTo>
                <a:lnTo>
                  <a:pt x="168" y="57"/>
                </a:lnTo>
                <a:lnTo>
                  <a:pt x="168" y="57"/>
                </a:lnTo>
                <a:lnTo>
                  <a:pt x="182" y="55"/>
                </a:lnTo>
                <a:lnTo>
                  <a:pt x="182" y="55"/>
                </a:lnTo>
                <a:lnTo>
                  <a:pt x="192" y="57"/>
                </a:lnTo>
                <a:lnTo>
                  <a:pt x="192" y="57"/>
                </a:lnTo>
                <a:lnTo>
                  <a:pt x="195" y="55"/>
                </a:lnTo>
                <a:lnTo>
                  <a:pt x="196" y="52"/>
                </a:lnTo>
                <a:lnTo>
                  <a:pt x="196" y="52"/>
                </a:lnTo>
                <a:lnTo>
                  <a:pt x="193" y="52"/>
                </a:lnTo>
                <a:lnTo>
                  <a:pt x="192" y="50"/>
                </a:lnTo>
                <a:lnTo>
                  <a:pt x="192" y="50"/>
                </a:lnTo>
                <a:lnTo>
                  <a:pt x="182" y="53"/>
                </a:lnTo>
                <a:lnTo>
                  <a:pt x="169" y="55"/>
                </a:lnTo>
                <a:lnTo>
                  <a:pt x="179" y="42"/>
                </a:lnTo>
                <a:lnTo>
                  <a:pt x="179" y="42"/>
                </a:lnTo>
                <a:lnTo>
                  <a:pt x="187" y="37"/>
                </a:lnTo>
                <a:lnTo>
                  <a:pt x="192" y="34"/>
                </a:lnTo>
                <a:lnTo>
                  <a:pt x="192" y="34"/>
                </a:lnTo>
                <a:lnTo>
                  <a:pt x="192" y="29"/>
                </a:lnTo>
                <a:lnTo>
                  <a:pt x="193" y="24"/>
                </a:lnTo>
                <a:lnTo>
                  <a:pt x="193" y="24"/>
                </a:lnTo>
                <a:lnTo>
                  <a:pt x="188" y="26"/>
                </a:lnTo>
                <a:lnTo>
                  <a:pt x="185" y="28"/>
                </a:lnTo>
                <a:lnTo>
                  <a:pt x="185" y="28"/>
                </a:lnTo>
                <a:lnTo>
                  <a:pt x="182" y="34"/>
                </a:lnTo>
                <a:lnTo>
                  <a:pt x="179" y="42"/>
                </a:lnTo>
                <a:lnTo>
                  <a:pt x="168" y="55"/>
                </a:lnTo>
                <a:lnTo>
                  <a:pt x="168" y="42"/>
                </a:lnTo>
                <a:lnTo>
                  <a:pt x="168" y="42"/>
                </a:lnTo>
                <a:lnTo>
                  <a:pt x="169" y="33"/>
                </a:lnTo>
                <a:lnTo>
                  <a:pt x="169" y="33"/>
                </a:lnTo>
                <a:lnTo>
                  <a:pt x="168" y="31"/>
                </a:lnTo>
                <a:lnTo>
                  <a:pt x="166" y="28"/>
                </a:lnTo>
                <a:lnTo>
                  <a:pt x="166" y="28"/>
                </a:lnTo>
                <a:lnTo>
                  <a:pt x="164" y="31"/>
                </a:lnTo>
                <a:lnTo>
                  <a:pt x="163" y="33"/>
                </a:lnTo>
                <a:lnTo>
                  <a:pt x="163" y="33"/>
                </a:lnTo>
                <a:lnTo>
                  <a:pt x="164" y="37"/>
                </a:lnTo>
                <a:lnTo>
                  <a:pt x="166" y="44"/>
                </a:lnTo>
                <a:lnTo>
                  <a:pt x="168" y="57"/>
                </a:lnTo>
                <a:lnTo>
                  <a:pt x="168" y="57"/>
                </a:lnTo>
                <a:lnTo>
                  <a:pt x="147" y="82"/>
                </a:lnTo>
                <a:lnTo>
                  <a:pt x="144" y="57"/>
                </a:lnTo>
                <a:lnTo>
                  <a:pt x="144" y="57"/>
                </a:lnTo>
                <a:lnTo>
                  <a:pt x="145" y="50"/>
                </a:lnTo>
                <a:lnTo>
                  <a:pt x="147" y="45"/>
                </a:lnTo>
                <a:lnTo>
                  <a:pt x="147" y="45"/>
                </a:lnTo>
                <a:lnTo>
                  <a:pt x="144" y="44"/>
                </a:lnTo>
                <a:lnTo>
                  <a:pt x="142" y="41"/>
                </a:lnTo>
                <a:lnTo>
                  <a:pt x="142" y="41"/>
                </a:lnTo>
                <a:lnTo>
                  <a:pt x="140" y="44"/>
                </a:lnTo>
                <a:lnTo>
                  <a:pt x="139" y="47"/>
                </a:lnTo>
                <a:lnTo>
                  <a:pt x="139" y="47"/>
                </a:lnTo>
                <a:lnTo>
                  <a:pt x="144" y="55"/>
                </a:lnTo>
                <a:lnTo>
                  <a:pt x="147" y="82"/>
                </a:lnTo>
                <a:lnTo>
                  <a:pt x="115" y="122"/>
                </a:lnTo>
                <a:lnTo>
                  <a:pt x="121" y="98"/>
                </a:lnTo>
                <a:lnTo>
                  <a:pt x="134" y="90"/>
                </a:lnTo>
                <a:lnTo>
                  <a:pt x="134" y="90"/>
                </a:lnTo>
                <a:lnTo>
                  <a:pt x="139" y="89"/>
                </a:lnTo>
                <a:lnTo>
                  <a:pt x="139" y="89"/>
                </a:lnTo>
                <a:lnTo>
                  <a:pt x="140" y="85"/>
                </a:lnTo>
                <a:lnTo>
                  <a:pt x="140" y="85"/>
                </a:lnTo>
                <a:lnTo>
                  <a:pt x="137" y="85"/>
                </a:lnTo>
                <a:lnTo>
                  <a:pt x="137" y="85"/>
                </a:lnTo>
                <a:lnTo>
                  <a:pt x="132" y="90"/>
                </a:lnTo>
                <a:lnTo>
                  <a:pt x="121" y="98"/>
                </a:lnTo>
                <a:lnTo>
                  <a:pt x="124" y="81"/>
                </a:lnTo>
                <a:lnTo>
                  <a:pt x="124" y="81"/>
                </a:lnTo>
                <a:lnTo>
                  <a:pt x="131" y="76"/>
                </a:lnTo>
                <a:lnTo>
                  <a:pt x="131" y="76"/>
                </a:lnTo>
                <a:lnTo>
                  <a:pt x="137" y="74"/>
                </a:lnTo>
                <a:lnTo>
                  <a:pt x="137" y="74"/>
                </a:lnTo>
                <a:lnTo>
                  <a:pt x="139" y="71"/>
                </a:lnTo>
                <a:lnTo>
                  <a:pt x="139" y="71"/>
                </a:lnTo>
                <a:lnTo>
                  <a:pt x="136" y="71"/>
                </a:lnTo>
                <a:lnTo>
                  <a:pt x="136" y="71"/>
                </a:lnTo>
                <a:lnTo>
                  <a:pt x="131" y="76"/>
                </a:lnTo>
                <a:lnTo>
                  <a:pt x="124" y="79"/>
                </a:lnTo>
                <a:lnTo>
                  <a:pt x="128" y="71"/>
                </a:lnTo>
                <a:lnTo>
                  <a:pt x="128" y="71"/>
                </a:lnTo>
                <a:lnTo>
                  <a:pt x="132" y="63"/>
                </a:lnTo>
                <a:lnTo>
                  <a:pt x="132" y="63"/>
                </a:lnTo>
                <a:lnTo>
                  <a:pt x="131" y="58"/>
                </a:lnTo>
                <a:lnTo>
                  <a:pt x="131" y="58"/>
                </a:lnTo>
                <a:lnTo>
                  <a:pt x="126" y="61"/>
                </a:lnTo>
                <a:lnTo>
                  <a:pt x="126" y="61"/>
                </a:lnTo>
                <a:lnTo>
                  <a:pt x="128" y="71"/>
                </a:lnTo>
                <a:lnTo>
                  <a:pt x="124" y="79"/>
                </a:lnTo>
                <a:lnTo>
                  <a:pt x="121" y="73"/>
                </a:lnTo>
                <a:lnTo>
                  <a:pt x="121" y="73"/>
                </a:lnTo>
                <a:lnTo>
                  <a:pt x="120" y="68"/>
                </a:lnTo>
                <a:lnTo>
                  <a:pt x="120" y="68"/>
                </a:lnTo>
                <a:lnTo>
                  <a:pt x="116" y="66"/>
                </a:lnTo>
                <a:lnTo>
                  <a:pt x="116" y="66"/>
                </a:lnTo>
                <a:lnTo>
                  <a:pt x="116" y="69"/>
                </a:lnTo>
                <a:lnTo>
                  <a:pt x="116" y="69"/>
                </a:lnTo>
                <a:lnTo>
                  <a:pt x="121" y="74"/>
                </a:lnTo>
                <a:lnTo>
                  <a:pt x="124" y="81"/>
                </a:lnTo>
                <a:lnTo>
                  <a:pt x="124" y="81"/>
                </a:lnTo>
                <a:lnTo>
                  <a:pt x="120" y="98"/>
                </a:lnTo>
                <a:lnTo>
                  <a:pt x="113" y="85"/>
                </a:lnTo>
                <a:lnTo>
                  <a:pt x="113" y="85"/>
                </a:lnTo>
                <a:lnTo>
                  <a:pt x="112" y="79"/>
                </a:lnTo>
                <a:lnTo>
                  <a:pt x="112" y="79"/>
                </a:lnTo>
                <a:lnTo>
                  <a:pt x="108" y="77"/>
                </a:lnTo>
                <a:lnTo>
                  <a:pt x="108" y="77"/>
                </a:lnTo>
                <a:lnTo>
                  <a:pt x="108" y="82"/>
                </a:lnTo>
                <a:lnTo>
                  <a:pt x="108" y="82"/>
                </a:lnTo>
                <a:lnTo>
                  <a:pt x="112" y="85"/>
                </a:lnTo>
                <a:lnTo>
                  <a:pt x="120" y="98"/>
                </a:lnTo>
                <a:lnTo>
                  <a:pt x="115" y="124"/>
                </a:lnTo>
                <a:lnTo>
                  <a:pt x="115" y="124"/>
                </a:lnTo>
                <a:lnTo>
                  <a:pt x="102" y="73"/>
                </a:lnTo>
                <a:lnTo>
                  <a:pt x="118" y="50"/>
                </a:lnTo>
                <a:lnTo>
                  <a:pt x="118" y="50"/>
                </a:lnTo>
                <a:lnTo>
                  <a:pt x="124" y="44"/>
                </a:lnTo>
                <a:lnTo>
                  <a:pt x="124" y="44"/>
                </a:lnTo>
                <a:lnTo>
                  <a:pt x="124" y="41"/>
                </a:lnTo>
                <a:lnTo>
                  <a:pt x="124" y="36"/>
                </a:lnTo>
                <a:lnTo>
                  <a:pt x="124" y="36"/>
                </a:lnTo>
                <a:lnTo>
                  <a:pt x="123" y="39"/>
                </a:lnTo>
                <a:lnTo>
                  <a:pt x="120" y="39"/>
                </a:lnTo>
                <a:lnTo>
                  <a:pt x="120" y="39"/>
                </a:lnTo>
                <a:lnTo>
                  <a:pt x="118" y="44"/>
                </a:lnTo>
                <a:lnTo>
                  <a:pt x="116" y="50"/>
                </a:lnTo>
                <a:lnTo>
                  <a:pt x="102" y="71"/>
                </a:lnTo>
                <a:lnTo>
                  <a:pt x="96" y="39"/>
                </a:lnTo>
                <a:lnTo>
                  <a:pt x="96" y="39"/>
                </a:lnTo>
                <a:lnTo>
                  <a:pt x="102" y="28"/>
                </a:lnTo>
                <a:lnTo>
                  <a:pt x="102" y="28"/>
                </a:lnTo>
                <a:lnTo>
                  <a:pt x="107" y="23"/>
                </a:lnTo>
                <a:lnTo>
                  <a:pt x="110" y="21"/>
                </a:lnTo>
                <a:lnTo>
                  <a:pt x="110" y="21"/>
                </a:lnTo>
                <a:lnTo>
                  <a:pt x="110" y="18"/>
                </a:lnTo>
                <a:lnTo>
                  <a:pt x="110" y="15"/>
                </a:lnTo>
                <a:lnTo>
                  <a:pt x="110" y="15"/>
                </a:lnTo>
                <a:lnTo>
                  <a:pt x="107" y="16"/>
                </a:lnTo>
                <a:lnTo>
                  <a:pt x="104" y="18"/>
                </a:lnTo>
                <a:lnTo>
                  <a:pt x="104" y="18"/>
                </a:lnTo>
                <a:lnTo>
                  <a:pt x="100" y="28"/>
                </a:lnTo>
                <a:lnTo>
                  <a:pt x="94" y="39"/>
                </a:lnTo>
                <a:lnTo>
                  <a:pt x="91" y="23"/>
                </a:lnTo>
                <a:lnTo>
                  <a:pt x="91" y="23"/>
                </a:lnTo>
                <a:lnTo>
                  <a:pt x="91" y="13"/>
                </a:lnTo>
                <a:lnTo>
                  <a:pt x="92" y="7"/>
                </a:lnTo>
                <a:lnTo>
                  <a:pt x="92" y="7"/>
                </a:lnTo>
                <a:lnTo>
                  <a:pt x="89" y="4"/>
                </a:lnTo>
                <a:lnTo>
                  <a:pt x="86" y="0"/>
                </a:lnTo>
                <a:lnTo>
                  <a:pt x="86" y="0"/>
                </a:lnTo>
                <a:lnTo>
                  <a:pt x="84" y="5"/>
                </a:lnTo>
                <a:lnTo>
                  <a:pt x="83" y="8"/>
                </a:lnTo>
                <a:lnTo>
                  <a:pt x="83" y="8"/>
                </a:lnTo>
                <a:lnTo>
                  <a:pt x="86" y="13"/>
                </a:lnTo>
                <a:lnTo>
                  <a:pt x="91" y="23"/>
                </a:lnTo>
                <a:lnTo>
                  <a:pt x="94" y="39"/>
                </a:lnTo>
                <a:lnTo>
                  <a:pt x="83" y="31"/>
                </a:lnTo>
                <a:lnTo>
                  <a:pt x="83" y="31"/>
                </a:lnTo>
                <a:lnTo>
                  <a:pt x="76" y="23"/>
                </a:lnTo>
                <a:lnTo>
                  <a:pt x="76" y="23"/>
                </a:lnTo>
                <a:lnTo>
                  <a:pt x="73" y="24"/>
                </a:lnTo>
                <a:lnTo>
                  <a:pt x="70" y="23"/>
                </a:lnTo>
                <a:lnTo>
                  <a:pt x="70" y="23"/>
                </a:lnTo>
                <a:lnTo>
                  <a:pt x="72" y="26"/>
                </a:lnTo>
                <a:lnTo>
                  <a:pt x="73" y="29"/>
                </a:lnTo>
                <a:lnTo>
                  <a:pt x="73" y="29"/>
                </a:lnTo>
                <a:lnTo>
                  <a:pt x="83" y="33"/>
                </a:lnTo>
                <a:lnTo>
                  <a:pt x="94" y="39"/>
                </a:lnTo>
                <a:lnTo>
                  <a:pt x="94" y="41"/>
                </a:lnTo>
                <a:lnTo>
                  <a:pt x="102" y="71"/>
                </a:lnTo>
                <a:lnTo>
                  <a:pt x="80" y="58"/>
                </a:lnTo>
                <a:lnTo>
                  <a:pt x="80" y="58"/>
                </a:lnTo>
                <a:lnTo>
                  <a:pt x="75" y="53"/>
                </a:lnTo>
                <a:lnTo>
                  <a:pt x="73" y="50"/>
                </a:lnTo>
                <a:lnTo>
                  <a:pt x="73" y="50"/>
                </a:lnTo>
                <a:lnTo>
                  <a:pt x="70" y="50"/>
                </a:lnTo>
                <a:lnTo>
                  <a:pt x="65" y="50"/>
                </a:lnTo>
                <a:lnTo>
                  <a:pt x="65" y="50"/>
                </a:lnTo>
                <a:lnTo>
                  <a:pt x="68" y="53"/>
                </a:lnTo>
                <a:lnTo>
                  <a:pt x="68" y="57"/>
                </a:lnTo>
                <a:lnTo>
                  <a:pt x="68" y="57"/>
                </a:lnTo>
                <a:lnTo>
                  <a:pt x="78" y="58"/>
                </a:lnTo>
                <a:lnTo>
                  <a:pt x="102" y="73"/>
                </a:lnTo>
                <a:lnTo>
                  <a:pt x="113" y="122"/>
                </a:lnTo>
                <a:lnTo>
                  <a:pt x="97" y="103"/>
                </a:lnTo>
                <a:lnTo>
                  <a:pt x="100" y="89"/>
                </a:lnTo>
                <a:lnTo>
                  <a:pt x="100" y="89"/>
                </a:lnTo>
                <a:lnTo>
                  <a:pt x="102" y="82"/>
                </a:lnTo>
                <a:lnTo>
                  <a:pt x="102" y="82"/>
                </a:lnTo>
                <a:lnTo>
                  <a:pt x="100" y="79"/>
                </a:lnTo>
                <a:lnTo>
                  <a:pt x="100" y="79"/>
                </a:lnTo>
                <a:lnTo>
                  <a:pt x="99" y="82"/>
                </a:lnTo>
                <a:lnTo>
                  <a:pt x="99" y="82"/>
                </a:lnTo>
                <a:lnTo>
                  <a:pt x="100" y="89"/>
                </a:lnTo>
                <a:lnTo>
                  <a:pt x="97" y="103"/>
                </a:lnTo>
                <a:lnTo>
                  <a:pt x="86" y="89"/>
                </a:lnTo>
                <a:lnTo>
                  <a:pt x="86" y="89"/>
                </a:lnTo>
                <a:lnTo>
                  <a:pt x="88" y="81"/>
                </a:lnTo>
                <a:lnTo>
                  <a:pt x="88" y="81"/>
                </a:lnTo>
                <a:lnTo>
                  <a:pt x="89" y="76"/>
                </a:lnTo>
                <a:lnTo>
                  <a:pt x="89" y="76"/>
                </a:lnTo>
                <a:lnTo>
                  <a:pt x="88" y="73"/>
                </a:lnTo>
                <a:lnTo>
                  <a:pt x="88" y="73"/>
                </a:lnTo>
                <a:lnTo>
                  <a:pt x="86" y="74"/>
                </a:lnTo>
                <a:lnTo>
                  <a:pt x="86" y="74"/>
                </a:lnTo>
                <a:lnTo>
                  <a:pt x="86" y="81"/>
                </a:lnTo>
                <a:lnTo>
                  <a:pt x="86" y="87"/>
                </a:lnTo>
                <a:lnTo>
                  <a:pt x="80" y="81"/>
                </a:lnTo>
                <a:lnTo>
                  <a:pt x="80" y="81"/>
                </a:lnTo>
                <a:lnTo>
                  <a:pt x="76" y="73"/>
                </a:lnTo>
                <a:lnTo>
                  <a:pt x="76" y="73"/>
                </a:lnTo>
                <a:lnTo>
                  <a:pt x="72" y="71"/>
                </a:lnTo>
                <a:lnTo>
                  <a:pt x="72" y="71"/>
                </a:lnTo>
                <a:lnTo>
                  <a:pt x="73" y="76"/>
                </a:lnTo>
                <a:lnTo>
                  <a:pt x="73" y="76"/>
                </a:lnTo>
                <a:lnTo>
                  <a:pt x="80" y="81"/>
                </a:lnTo>
                <a:lnTo>
                  <a:pt x="86" y="89"/>
                </a:lnTo>
                <a:lnTo>
                  <a:pt x="78" y="87"/>
                </a:lnTo>
                <a:lnTo>
                  <a:pt x="78" y="87"/>
                </a:lnTo>
                <a:lnTo>
                  <a:pt x="73" y="84"/>
                </a:lnTo>
                <a:lnTo>
                  <a:pt x="73" y="84"/>
                </a:lnTo>
                <a:lnTo>
                  <a:pt x="70" y="85"/>
                </a:lnTo>
                <a:lnTo>
                  <a:pt x="70" y="85"/>
                </a:lnTo>
                <a:lnTo>
                  <a:pt x="73" y="89"/>
                </a:lnTo>
                <a:lnTo>
                  <a:pt x="73" y="89"/>
                </a:lnTo>
                <a:lnTo>
                  <a:pt x="78" y="87"/>
                </a:lnTo>
                <a:lnTo>
                  <a:pt x="86" y="89"/>
                </a:lnTo>
                <a:lnTo>
                  <a:pt x="86" y="89"/>
                </a:lnTo>
                <a:lnTo>
                  <a:pt x="97" y="103"/>
                </a:lnTo>
                <a:lnTo>
                  <a:pt x="83" y="101"/>
                </a:lnTo>
                <a:lnTo>
                  <a:pt x="83" y="101"/>
                </a:lnTo>
                <a:lnTo>
                  <a:pt x="78" y="98"/>
                </a:lnTo>
                <a:lnTo>
                  <a:pt x="78" y="98"/>
                </a:lnTo>
                <a:lnTo>
                  <a:pt x="75" y="100"/>
                </a:lnTo>
                <a:lnTo>
                  <a:pt x="75" y="100"/>
                </a:lnTo>
                <a:lnTo>
                  <a:pt x="76" y="103"/>
                </a:lnTo>
                <a:lnTo>
                  <a:pt x="76" y="103"/>
                </a:lnTo>
                <a:lnTo>
                  <a:pt x="83" y="101"/>
                </a:lnTo>
                <a:lnTo>
                  <a:pt x="97" y="103"/>
                </a:lnTo>
                <a:lnTo>
                  <a:pt x="113" y="124"/>
                </a:lnTo>
                <a:lnTo>
                  <a:pt x="113" y="124"/>
                </a:lnTo>
                <a:lnTo>
                  <a:pt x="65" y="101"/>
                </a:lnTo>
                <a:lnTo>
                  <a:pt x="57" y="76"/>
                </a:lnTo>
                <a:lnTo>
                  <a:pt x="57" y="76"/>
                </a:lnTo>
                <a:lnTo>
                  <a:pt x="57" y="65"/>
                </a:lnTo>
                <a:lnTo>
                  <a:pt x="57" y="65"/>
                </a:lnTo>
                <a:lnTo>
                  <a:pt x="54" y="63"/>
                </a:lnTo>
                <a:lnTo>
                  <a:pt x="52" y="61"/>
                </a:lnTo>
                <a:lnTo>
                  <a:pt x="52" y="61"/>
                </a:lnTo>
                <a:lnTo>
                  <a:pt x="52" y="65"/>
                </a:lnTo>
                <a:lnTo>
                  <a:pt x="51" y="68"/>
                </a:lnTo>
                <a:lnTo>
                  <a:pt x="51" y="68"/>
                </a:lnTo>
                <a:lnTo>
                  <a:pt x="54" y="71"/>
                </a:lnTo>
                <a:lnTo>
                  <a:pt x="57" y="76"/>
                </a:lnTo>
                <a:lnTo>
                  <a:pt x="65" y="100"/>
                </a:lnTo>
                <a:lnTo>
                  <a:pt x="36" y="87"/>
                </a:lnTo>
                <a:lnTo>
                  <a:pt x="36" y="87"/>
                </a:lnTo>
                <a:lnTo>
                  <a:pt x="32" y="74"/>
                </a:lnTo>
                <a:lnTo>
                  <a:pt x="32" y="74"/>
                </a:lnTo>
                <a:lnTo>
                  <a:pt x="30" y="68"/>
                </a:lnTo>
                <a:lnTo>
                  <a:pt x="32" y="63"/>
                </a:lnTo>
                <a:lnTo>
                  <a:pt x="32" y="63"/>
                </a:lnTo>
                <a:lnTo>
                  <a:pt x="28" y="61"/>
                </a:lnTo>
                <a:lnTo>
                  <a:pt x="25" y="60"/>
                </a:lnTo>
                <a:lnTo>
                  <a:pt x="25" y="60"/>
                </a:lnTo>
                <a:lnTo>
                  <a:pt x="25" y="63"/>
                </a:lnTo>
                <a:lnTo>
                  <a:pt x="24" y="66"/>
                </a:lnTo>
                <a:lnTo>
                  <a:pt x="24" y="66"/>
                </a:lnTo>
                <a:lnTo>
                  <a:pt x="30" y="74"/>
                </a:lnTo>
                <a:lnTo>
                  <a:pt x="35" y="85"/>
                </a:lnTo>
                <a:lnTo>
                  <a:pt x="20" y="79"/>
                </a:lnTo>
                <a:lnTo>
                  <a:pt x="20" y="79"/>
                </a:lnTo>
                <a:lnTo>
                  <a:pt x="12" y="73"/>
                </a:lnTo>
                <a:lnTo>
                  <a:pt x="9" y="68"/>
                </a:lnTo>
                <a:lnTo>
                  <a:pt x="9" y="68"/>
                </a:lnTo>
                <a:lnTo>
                  <a:pt x="4" y="69"/>
                </a:lnTo>
                <a:lnTo>
                  <a:pt x="0" y="69"/>
                </a:lnTo>
                <a:lnTo>
                  <a:pt x="0" y="69"/>
                </a:lnTo>
                <a:lnTo>
                  <a:pt x="3" y="73"/>
                </a:lnTo>
                <a:lnTo>
                  <a:pt x="4" y="77"/>
                </a:lnTo>
                <a:lnTo>
                  <a:pt x="4" y="77"/>
                </a:lnTo>
                <a:lnTo>
                  <a:pt x="11" y="77"/>
                </a:lnTo>
                <a:lnTo>
                  <a:pt x="20" y="79"/>
                </a:lnTo>
                <a:lnTo>
                  <a:pt x="35" y="87"/>
                </a:lnTo>
                <a:lnTo>
                  <a:pt x="22" y="90"/>
                </a:lnTo>
                <a:lnTo>
                  <a:pt x="22" y="90"/>
                </a:lnTo>
                <a:lnTo>
                  <a:pt x="12" y="90"/>
                </a:lnTo>
                <a:lnTo>
                  <a:pt x="12" y="90"/>
                </a:lnTo>
                <a:lnTo>
                  <a:pt x="11" y="93"/>
                </a:lnTo>
                <a:lnTo>
                  <a:pt x="8" y="95"/>
                </a:lnTo>
                <a:lnTo>
                  <a:pt x="8" y="95"/>
                </a:lnTo>
                <a:lnTo>
                  <a:pt x="11" y="97"/>
                </a:lnTo>
                <a:lnTo>
                  <a:pt x="14" y="97"/>
                </a:lnTo>
                <a:lnTo>
                  <a:pt x="14" y="97"/>
                </a:lnTo>
                <a:lnTo>
                  <a:pt x="17" y="95"/>
                </a:lnTo>
                <a:lnTo>
                  <a:pt x="24" y="92"/>
                </a:lnTo>
                <a:lnTo>
                  <a:pt x="36" y="87"/>
                </a:lnTo>
                <a:lnTo>
                  <a:pt x="36" y="87"/>
                </a:lnTo>
                <a:lnTo>
                  <a:pt x="65" y="101"/>
                </a:lnTo>
                <a:lnTo>
                  <a:pt x="41" y="109"/>
                </a:lnTo>
                <a:lnTo>
                  <a:pt x="41" y="109"/>
                </a:lnTo>
                <a:lnTo>
                  <a:pt x="35" y="111"/>
                </a:lnTo>
                <a:lnTo>
                  <a:pt x="30" y="111"/>
                </a:lnTo>
                <a:lnTo>
                  <a:pt x="30" y="111"/>
                </a:lnTo>
                <a:lnTo>
                  <a:pt x="28" y="113"/>
                </a:lnTo>
                <a:lnTo>
                  <a:pt x="25" y="116"/>
                </a:lnTo>
                <a:lnTo>
                  <a:pt x="25" y="116"/>
                </a:lnTo>
                <a:lnTo>
                  <a:pt x="30" y="116"/>
                </a:lnTo>
                <a:lnTo>
                  <a:pt x="32" y="117"/>
                </a:lnTo>
                <a:lnTo>
                  <a:pt x="32" y="117"/>
                </a:lnTo>
                <a:lnTo>
                  <a:pt x="41" y="111"/>
                </a:lnTo>
                <a:lnTo>
                  <a:pt x="65" y="101"/>
                </a:lnTo>
                <a:lnTo>
                  <a:pt x="112" y="124"/>
                </a:lnTo>
                <a:lnTo>
                  <a:pt x="88" y="124"/>
                </a:lnTo>
                <a:lnTo>
                  <a:pt x="76" y="113"/>
                </a:lnTo>
                <a:lnTo>
                  <a:pt x="76" y="113"/>
                </a:lnTo>
                <a:lnTo>
                  <a:pt x="75" y="108"/>
                </a:lnTo>
                <a:lnTo>
                  <a:pt x="75" y="108"/>
                </a:lnTo>
                <a:lnTo>
                  <a:pt x="70" y="106"/>
                </a:lnTo>
                <a:lnTo>
                  <a:pt x="70" y="106"/>
                </a:lnTo>
                <a:lnTo>
                  <a:pt x="72" y="109"/>
                </a:lnTo>
                <a:lnTo>
                  <a:pt x="72" y="109"/>
                </a:lnTo>
                <a:lnTo>
                  <a:pt x="76" y="113"/>
                </a:lnTo>
                <a:lnTo>
                  <a:pt x="86" y="124"/>
                </a:lnTo>
                <a:lnTo>
                  <a:pt x="68" y="124"/>
                </a:lnTo>
                <a:lnTo>
                  <a:pt x="68" y="124"/>
                </a:lnTo>
                <a:lnTo>
                  <a:pt x="64" y="117"/>
                </a:lnTo>
                <a:lnTo>
                  <a:pt x="64" y="117"/>
                </a:lnTo>
                <a:lnTo>
                  <a:pt x="60" y="113"/>
                </a:lnTo>
                <a:lnTo>
                  <a:pt x="60" y="113"/>
                </a:lnTo>
                <a:lnTo>
                  <a:pt x="57" y="113"/>
                </a:lnTo>
                <a:lnTo>
                  <a:pt x="57" y="113"/>
                </a:lnTo>
                <a:lnTo>
                  <a:pt x="57" y="116"/>
                </a:lnTo>
                <a:lnTo>
                  <a:pt x="57" y="116"/>
                </a:lnTo>
                <a:lnTo>
                  <a:pt x="62" y="119"/>
                </a:lnTo>
                <a:lnTo>
                  <a:pt x="68" y="124"/>
                </a:lnTo>
                <a:lnTo>
                  <a:pt x="59" y="124"/>
                </a:lnTo>
                <a:lnTo>
                  <a:pt x="59" y="124"/>
                </a:lnTo>
                <a:lnTo>
                  <a:pt x="51" y="121"/>
                </a:lnTo>
                <a:lnTo>
                  <a:pt x="51" y="121"/>
                </a:lnTo>
                <a:lnTo>
                  <a:pt x="46" y="124"/>
                </a:lnTo>
                <a:lnTo>
                  <a:pt x="46" y="124"/>
                </a:lnTo>
                <a:lnTo>
                  <a:pt x="51" y="125"/>
                </a:lnTo>
                <a:lnTo>
                  <a:pt x="51" y="125"/>
                </a:lnTo>
                <a:lnTo>
                  <a:pt x="59" y="124"/>
                </a:lnTo>
                <a:lnTo>
                  <a:pt x="68" y="124"/>
                </a:lnTo>
                <a:lnTo>
                  <a:pt x="62" y="129"/>
                </a:lnTo>
                <a:lnTo>
                  <a:pt x="62" y="129"/>
                </a:lnTo>
                <a:lnTo>
                  <a:pt x="57" y="132"/>
                </a:lnTo>
                <a:lnTo>
                  <a:pt x="57" y="132"/>
                </a:lnTo>
                <a:lnTo>
                  <a:pt x="57" y="135"/>
                </a:lnTo>
                <a:lnTo>
                  <a:pt x="57" y="135"/>
                </a:lnTo>
                <a:lnTo>
                  <a:pt x="60" y="133"/>
                </a:lnTo>
                <a:lnTo>
                  <a:pt x="60" y="133"/>
                </a:lnTo>
                <a:lnTo>
                  <a:pt x="64" y="129"/>
                </a:lnTo>
                <a:lnTo>
                  <a:pt x="68" y="124"/>
                </a:lnTo>
                <a:lnTo>
                  <a:pt x="68" y="124"/>
                </a:lnTo>
                <a:lnTo>
                  <a:pt x="86" y="124"/>
                </a:lnTo>
                <a:lnTo>
                  <a:pt x="76" y="133"/>
                </a:lnTo>
                <a:lnTo>
                  <a:pt x="76" y="133"/>
                </a:lnTo>
                <a:lnTo>
                  <a:pt x="72" y="137"/>
                </a:lnTo>
                <a:lnTo>
                  <a:pt x="72" y="137"/>
                </a:lnTo>
                <a:lnTo>
                  <a:pt x="70" y="140"/>
                </a:lnTo>
                <a:lnTo>
                  <a:pt x="70" y="140"/>
                </a:lnTo>
                <a:lnTo>
                  <a:pt x="75" y="140"/>
                </a:lnTo>
                <a:lnTo>
                  <a:pt x="75" y="140"/>
                </a:lnTo>
                <a:lnTo>
                  <a:pt x="76" y="135"/>
                </a:lnTo>
                <a:lnTo>
                  <a:pt x="88" y="124"/>
                </a:lnTo>
                <a:lnTo>
                  <a:pt x="113" y="124"/>
                </a:lnTo>
                <a:lnTo>
                  <a:pt x="113" y="124"/>
                </a:lnTo>
                <a:lnTo>
                  <a:pt x="65" y="148"/>
                </a:lnTo>
                <a:lnTo>
                  <a:pt x="41" y="138"/>
                </a:lnTo>
                <a:lnTo>
                  <a:pt x="41" y="138"/>
                </a:lnTo>
                <a:lnTo>
                  <a:pt x="32" y="132"/>
                </a:lnTo>
                <a:lnTo>
                  <a:pt x="32" y="132"/>
                </a:lnTo>
                <a:lnTo>
                  <a:pt x="30" y="133"/>
                </a:lnTo>
                <a:lnTo>
                  <a:pt x="25" y="133"/>
                </a:lnTo>
                <a:lnTo>
                  <a:pt x="25" y="133"/>
                </a:lnTo>
                <a:lnTo>
                  <a:pt x="28" y="135"/>
                </a:lnTo>
                <a:lnTo>
                  <a:pt x="30" y="138"/>
                </a:lnTo>
                <a:lnTo>
                  <a:pt x="30" y="138"/>
                </a:lnTo>
                <a:lnTo>
                  <a:pt x="35" y="138"/>
                </a:lnTo>
                <a:lnTo>
                  <a:pt x="41" y="138"/>
                </a:lnTo>
                <a:lnTo>
                  <a:pt x="65" y="148"/>
                </a:lnTo>
                <a:lnTo>
                  <a:pt x="36" y="162"/>
                </a:lnTo>
                <a:lnTo>
                  <a:pt x="36" y="162"/>
                </a:lnTo>
                <a:lnTo>
                  <a:pt x="24" y="157"/>
                </a:lnTo>
                <a:lnTo>
                  <a:pt x="24" y="157"/>
                </a:lnTo>
                <a:lnTo>
                  <a:pt x="17" y="154"/>
                </a:lnTo>
                <a:lnTo>
                  <a:pt x="14" y="151"/>
                </a:lnTo>
                <a:lnTo>
                  <a:pt x="14" y="151"/>
                </a:lnTo>
                <a:lnTo>
                  <a:pt x="11" y="153"/>
                </a:lnTo>
                <a:lnTo>
                  <a:pt x="8" y="153"/>
                </a:lnTo>
                <a:lnTo>
                  <a:pt x="8" y="153"/>
                </a:lnTo>
                <a:lnTo>
                  <a:pt x="11" y="156"/>
                </a:lnTo>
                <a:lnTo>
                  <a:pt x="12" y="157"/>
                </a:lnTo>
                <a:lnTo>
                  <a:pt x="12" y="157"/>
                </a:lnTo>
                <a:lnTo>
                  <a:pt x="22" y="157"/>
                </a:lnTo>
                <a:lnTo>
                  <a:pt x="35" y="162"/>
                </a:lnTo>
                <a:lnTo>
                  <a:pt x="20" y="169"/>
                </a:lnTo>
                <a:lnTo>
                  <a:pt x="20" y="169"/>
                </a:lnTo>
                <a:lnTo>
                  <a:pt x="11" y="172"/>
                </a:lnTo>
                <a:lnTo>
                  <a:pt x="4" y="172"/>
                </a:lnTo>
                <a:lnTo>
                  <a:pt x="4" y="172"/>
                </a:lnTo>
                <a:lnTo>
                  <a:pt x="3" y="175"/>
                </a:lnTo>
                <a:lnTo>
                  <a:pt x="0" y="180"/>
                </a:lnTo>
                <a:lnTo>
                  <a:pt x="0" y="180"/>
                </a:lnTo>
                <a:lnTo>
                  <a:pt x="4" y="180"/>
                </a:lnTo>
                <a:lnTo>
                  <a:pt x="9" y="181"/>
                </a:lnTo>
                <a:lnTo>
                  <a:pt x="9" y="181"/>
                </a:lnTo>
                <a:lnTo>
                  <a:pt x="12" y="177"/>
                </a:lnTo>
                <a:lnTo>
                  <a:pt x="20" y="170"/>
                </a:lnTo>
                <a:lnTo>
                  <a:pt x="35" y="162"/>
                </a:lnTo>
                <a:lnTo>
                  <a:pt x="30" y="175"/>
                </a:lnTo>
                <a:lnTo>
                  <a:pt x="30" y="175"/>
                </a:lnTo>
                <a:lnTo>
                  <a:pt x="24" y="183"/>
                </a:lnTo>
                <a:lnTo>
                  <a:pt x="24" y="183"/>
                </a:lnTo>
                <a:lnTo>
                  <a:pt x="25" y="186"/>
                </a:lnTo>
                <a:lnTo>
                  <a:pt x="25" y="189"/>
                </a:lnTo>
                <a:lnTo>
                  <a:pt x="25" y="189"/>
                </a:lnTo>
                <a:lnTo>
                  <a:pt x="28" y="186"/>
                </a:lnTo>
                <a:lnTo>
                  <a:pt x="32" y="185"/>
                </a:lnTo>
                <a:lnTo>
                  <a:pt x="32" y="185"/>
                </a:lnTo>
                <a:lnTo>
                  <a:pt x="32" y="175"/>
                </a:lnTo>
                <a:lnTo>
                  <a:pt x="36" y="162"/>
                </a:lnTo>
                <a:lnTo>
                  <a:pt x="36" y="162"/>
                </a:lnTo>
                <a:lnTo>
                  <a:pt x="65" y="148"/>
                </a:lnTo>
                <a:lnTo>
                  <a:pt x="57" y="172"/>
                </a:lnTo>
                <a:lnTo>
                  <a:pt x="57" y="172"/>
                </a:lnTo>
                <a:lnTo>
                  <a:pt x="54" y="178"/>
                </a:lnTo>
                <a:lnTo>
                  <a:pt x="51" y="181"/>
                </a:lnTo>
                <a:lnTo>
                  <a:pt x="51" y="181"/>
                </a:lnTo>
                <a:lnTo>
                  <a:pt x="52" y="185"/>
                </a:lnTo>
                <a:lnTo>
                  <a:pt x="52" y="188"/>
                </a:lnTo>
                <a:lnTo>
                  <a:pt x="52" y="188"/>
                </a:lnTo>
                <a:lnTo>
                  <a:pt x="54" y="185"/>
                </a:lnTo>
                <a:lnTo>
                  <a:pt x="57" y="183"/>
                </a:lnTo>
                <a:lnTo>
                  <a:pt x="57" y="183"/>
                </a:lnTo>
                <a:lnTo>
                  <a:pt x="57" y="173"/>
                </a:lnTo>
                <a:lnTo>
                  <a:pt x="67" y="148"/>
                </a:lnTo>
                <a:lnTo>
                  <a:pt x="112" y="125"/>
                </a:lnTo>
                <a:lnTo>
                  <a:pt x="97" y="145"/>
                </a:lnTo>
                <a:lnTo>
                  <a:pt x="81" y="146"/>
                </a:lnTo>
                <a:lnTo>
                  <a:pt x="81" y="146"/>
                </a:lnTo>
                <a:lnTo>
                  <a:pt x="76" y="145"/>
                </a:lnTo>
                <a:lnTo>
                  <a:pt x="76" y="145"/>
                </a:lnTo>
                <a:lnTo>
                  <a:pt x="73" y="148"/>
                </a:lnTo>
                <a:lnTo>
                  <a:pt x="73" y="148"/>
                </a:lnTo>
                <a:lnTo>
                  <a:pt x="76" y="149"/>
                </a:lnTo>
                <a:lnTo>
                  <a:pt x="76" y="149"/>
                </a:lnTo>
                <a:lnTo>
                  <a:pt x="83" y="146"/>
                </a:lnTo>
                <a:lnTo>
                  <a:pt x="96" y="145"/>
                </a:lnTo>
                <a:lnTo>
                  <a:pt x="84" y="159"/>
                </a:lnTo>
                <a:lnTo>
                  <a:pt x="84" y="159"/>
                </a:lnTo>
                <a:lnTo>
                  <a:pt x="78" y="161"/>
                </a:lnTo>
                <a:lnTo>
                  <a:pt x="78" y="161"/>
                </a:lnTo>
                <a:lnTo>
                  <a:pt x="72" y="159"/>
                </a:lnTo>
                <a:lnTo>
                  <a:pt x="72" y="159"/>
                </a:lnTo>
                <a:lnTo>
                  <a:pt x="68" y="161"/>
                </a:lnTo>
                <a:lnTo>
                  <a:pt x="68" y="161"/>
                </a:lnTo>
                <a:lnTo>
                  <a:pt x="72" y="162"/>
                </a:lnTo>
                <a:lnTo>
                  <a:pt x="72" y="162"/>
                </a:lnTo>
                <a:lnTo>
                  <a:pt x="78" y="161"/>
                </a:lnTo>
                <a:lnTo>
                  <a:pt x="84" y="159"/>
                </a:lnTo>
                <a:lnTo>
                  <a:pt x="78" y="167"/>
                </a:lnTo>
                <a:lnTo>
                  <a:pt x="78" y="167"/>
                </a:lnTo>
                <a:lnTo>
                  <a:pt x="72" y="172"/>
                </a:lnTo>
                <a:lnTo>
                  <a:pt x="72" y="172"/>
                </a:lnTo>
                <a:lnTo>
                  <a:pt x="70" y="177"/>
                </a:lnTo>
                <a:lnTo>
                  <a:pt x="70" y="177"/>
                </a:lnTo>
                <a:lnTo>
                  <a:pt x="76" y="175"/>
                </a:lnTo>
                <a:lnTo>
                  <a:pt x="76" y="175"/>
                </a:lnTo>
                <a:lnTo>
                  <a:pt x="80" y="167"/>
                </a:lnTo>
                <a:lnTo>
                  <a:pt x="84" y="161"/>
                </a:lnTo>
                <a:lnTo>
                  <a:pt x="86" y="167"/>
                </a:lnTo>
                <a:lnTo>
                  <a:pt x="86" y="167"/>
                </a:lnTo>
                <a:lnTo>
                  <a:pt x="84" y="173"/>
                </a:lnTo>
                <a:lnTo>
                  <a:pt x="84" y="173"/>
                </a:lnTo>
                <a:lnTo>
                  <a:pt x="86" y="175"/>
                </a:lnTo>
                <a:lnTo>
                  <a:pt x="86" y="175"/>
                </a:lnTo>
                <a:lnTo>
                  <a:pt x="88" y="172"/>
                </a:lnTo>
                <a:lnTo>
                  <a:pt x="88" y="172"/>
                </a:lnTo>
                <a:lnTo>
                  <a:pt x="86" y="167"/>
                </a:lnTo>
                <a:lnTo>
                  <a:pt x="86" y="159"/>
                </a:lnTo>
                <a:lnTo>
                  <a:pt x="86" y="159"/>
                </a:lnTo>
                <a:lnTo>
                  <a:pt x="97" y="145"/>
                </a:lnTo>
                <a:lnTo>
                  <a:pt x="99" y="159"/>
                </a:lnTo>
                <a:lnTo>
                  <a:pt x="99" y="159"/>
                </a:lnTo>
                <a:lnTo>
                  <a:pt x="97" y="165"/>
                </a:lnTo>
                <a:lnTo>
                  <a:pt x="97" y="165"/>
                </a:lnTo>
                <a:lnTo>
                  <a:pt x="99" y="169"/>
                </a:lnTo>
                <a:lnTo>
                  <a:pt x="99" y="169"/>
                </a:lnTo>
                <a:lnTo>
                  <a:pt x="100" y="165"/>
                </a:lnTo>
                <a:lnTo>
                  <a:pt x="100" y="165"/>
                </a:lnTo>
                <a:lnTo>
                  <a:pt x="99" y="161"/>
                </a:lnTo>
                <a:lnTo>
                  <a:pt x="97" y="145"/>
                </a:lnTo>
                <a:lnTo>
                  <a:pt x="113" y="125"/>
                </a:lnTo>
                <a:lnTo>
                  <a:pt x="113" y="125"/>
                </a:lnTo>
                <a:lnTo>
                  <a:pt x="102" y="177"/>
                </a:lnTo>
                <a:lnTo>
                  <a:pt x="78" y="189"/>
                </a:lnTo>
                <a:lnTo>
                  <a:pt x="78" y="189"/>
                </a:lnTo>
                <a:lnTo>
                  <a:pt x="68" y="193"/>
                </a:lnTo>
                <a:lnTo>
                  <a:pt x="68" y="193"/>
                </a:lnTo>
                <a:lnTo>
                  <a:pt x="68" y="196"/>
                </a:lnTo>
                <a:lnTo>
                  <a:pt x="65" y="199"/>
                </a:lnTo>
                <a:lnTo>
                  <a:pt x="65" y="199"/>
                </a:lnTo>
                <a:lnTo>
                  <a:pt x="70" y="197"/>
                </a:lnTo>
                <a:lnTo>
                  <a:pt x="73" y="199"/>
                </a:lnTo>
                <a:lnTo>
                  <a:pt x="73" y="199"/>
                </a:lnTo>
                <a:lnTo>
                  <a:pt x="75" y="196"/>
                </a:lnTo>
                <a:lnTo>
                  <a:pt x="80" y="189"/>
                </a:lnTo>
                <a:lnTo>
                  <a:pt x="102" y="177"/>
                </a:lnTo>
                <a:lnTo>
                  <a:pt x="94" y="209"/>
                </a:lnTo>
                <a:lnTo>
                  <a:pt x="94" y="209"/>
                </a:lnTo>
                <a:lnTo>
                  <a:pt x="83" y="217"/>
                </a:lnTo>
                <a:lnTo>
                  <a:pt x="83" y="217"/>
                </a:lnTo>
                <a:lnTo>
                  <a:pt x="76" y="218"/>
                </a:lnTo>
                <a:lnTo>
                  <a:pt x="73" y="218"/>
                </a:lnTo>
                <a:lnTo>
                  <a:pt x="73" y="218"/>
                </a:lnTo>
                <a:lnTo>
                  <a:pt x="72" y="221"/>
                </a:lnTo>
                <a:lnTo>
                  <a:pt x="70" y="225"/>
                </a:lnTo>
                <a:lnTo>
                  <a:pt x="70" y="225"/>
                </a:lnTo>
                <a:lnTo>
                  <a:pt x="73" y="225"/>
                </a:lnTo>
                <a:lnTo>
                  <a:pt x="76" y="225"/>
                </a:lnTo>
                <a:lnTo>
                  <a:pt x="76" y="225"/>
                </a:lnTo>
                <a:lnTo>
                  <a:pt x="83" y="217"/>
                </a:lnTo>
                <a:lnTo>
                  <a:pt x="94" y="210"/>
                </a:lnTo>
                <a:lnTo>
                  <a:pt x="91" y="226"/>
                </a:lnTo>
                <a:lnTo>
                  <a:pt x="91" y="226"/>
                </a:lnTo>
                <a:lnTo>
                  <a:pt x="86" y="234"/>
                </a:lnTo>
                <a:lnTo>
                  <a:pt x="83" y="239"/>
                </a:lnTo>
                <a:lnTo>
                  <a:pt x="83" y="239"/>
                </a:lnTo>
                <a:lnTo>
                  <a:pt x="84" y="244"/>
                </a:lnTo>
                <a:lnTo>
                  <a:pt x="86" y="249"/>
                </a:lnTo>
                <a:lnTo>
                  <a:pt x="86" y="249"/>
                </a:lnTo>
                <a:lnTo>
                  <a:pt x="89" y="244"/>
                </a:lnTo>
                <a:lnTo>
                  <a:pt x="92" y="242"/>
                </a:lnTo>
                <a:lnTo>
                  <a:pt x="92" y="242"/>
                </a:lnTo>
                <a:lnTo>
                  <a:pt x="91" y="236"/>
                </a:lnTo>
                <a:lnTo>
                  <a:pt x="91" y="226"/>
                </a:lnTo>
                <a:lnTo>
                  <a:pt x="96" y="210"/>
                </a:lnTo>
                <a:lnTo>
                  <a:pt x="102" y="221"/>
                </a:lnTo>
                <a:lnTo>
                  <a:pt x="102" y="221"/>
                </a:lnTo>
                <a:lnTo>
                  <a:pt x="104" y="231"/>
                </a:lnTo>
                <a:lnTo>
                  <a:pt x="104" y="231"/>
                </a:lnTo>
                <a:lnTo>
                  <a:pt x="107" y="233"/>
                </a:lnTo>
                <a:lnTo>
                  <a:pt x="110" y="234"/>
                </a:lnTo>
                <a:lnTo>
                  <a:pt x="110" y="234"/>
                </a:lnTo>
                <a:lnTo>
                  <a:pt x="110" y="231"/>
                </a:lnTo>
                <a:lnTo>
                  <a:pt x="110" y="228"/>
                </a:lnTo>
                <a:lnTo>
                  <a:pt x="110" y="228"/>
                </a:lnTo>
                <a:lnTo>
                  <a:pt x="102" y="220"/>
                </a:lnTo>
                <a:lnTo>
                  <a:pt x="96" y="209"/>
                </a:lnTo>
                <a:lnTo>
                  <a:pt x="96" y="209"/>
                </a:lnTo>
                <a:lnTo>
                  <a:pt x="102" y="177"/>
                </a:lnTo>
                <a:lnTo>
                  <a:pt x="116" y="199"/>
                </a:lnTo>
                <a:lnTo>
                  <a:pt x="116" y="199"/>
                </a:lnTo>
                <a:lnTo>
                  <a:pt x="118" y="205"/>
                </a:lnTo>
                <a:lnTo>
                  <a:pt x="120" y="209"/>
                </a:lnTo>
                <a:lnTo>
                  <a:pt x="120" y="209"/>
                </a:lnTo>
                <a:lnTo>
                  <a:pt x="123" y="210"/>
                </a:lnTo>
                <a:lnTo>
                  <a:pt x="124" y="212"/>
                </a:lnTo>
                <a:lnTo>
                  <a:pt x="124" y="212"/>
                </a:lnTo>
                <a:lnTo>
                  <a:pt x="124" y="209"/>
                </a:lnTo>
                <a:lnTo>
                  <a:pt x="124" y="205"/>
                </a:lnTo>
                <a:lnTo>
                  <a:pt x="124" y="205"/>
                </a:lnTo>
                <a:lnTo>
                  <a:pt x="118" y="199"/>
                </a:lnTo>
                <a:lnTo>
                  <a:pt x="102" y="177"/>
                </a:lnTo>
                <a:lnTo>
                  <a:pt x="113" y="127"/>
                </a:lnTo>
                <a:lnTo>
                  <a:pt x="120" y="151"/>
                </a:lnTo>
                <a:lnTo>
                  <a:pt x="110" y="162"/>
                </a:lnTo>
                <a:lnTo>
                  <a:pt x="110" y="162"/>
                </a:lnTo>
                <a:lnTo>
                  <a:pt x="107" y="167"/>
                </a:lnTo>
                <a:lnTo>
                  <a:pt x="107" y="167"/>
                </a:lnTo>
                <a:lnTo>
                  <a:pt x="107" y="170"/>
                </a:lnTo>
                <a:lnTo>
                  <a:pt x="107" y="170"/>
                </a:lnTo>
                <a:lnTo>
                  <a:pt x="110" y="169"/>
                </a:lnTo>
                <a:lnTo>
                  <a:pt x="110" y="169"/>
                </a:lnTo>
                <a:lnTo>
                  <a:pt x="112" y="162"/>
                </a:lnTo>
                <a:lnTo>
                  <a:pt x="120" y="151"/>
                </a:lnTo>
                <a:lnTo>
                  <a:pt x="123" y="169"/>
                </a:lnTo>
                <a:lnTo>
                  <a:pt x="123" y="169"/>
                </a:lnTo>
                <a:lnTo>
                  <a:pt x="120" y="175"/>
                </a:lnTo>
                <a:lnTo>
                  <a:pt x="120" y="175"/>
                </a:lnTo>
                <a:lnTo>
                  <a:pt x="115" y="178"/>
                </a:lnTo>
                <a:lnTo>
                  <a:pt x="115" y="178"/>
                </a:lnTo>
                <a:lnTo>
                  <a:pt x="115" y="183"/>
                </a:lnTo>
                <a:lnTo>
                  <a:pt x="115" y="183"/>
                </a:lnTo>
                <a:lnTo>
                  <a:pt x="118" y="181"/>
                </a:lnTo>
                <a:lnTo>
                  <a:pt x="118" y="181"/>
                </a:lnTo>
                <a:lnTo>
                  <a:pt x="120" y="175"/>
                </a:lnTo>
                <a:lnTo>
                  <a:pt x="123" y="169"/>
                </a:lnTo>
                <a:lnTo>
                  <a:pt x="126" y="178"/>
                </a:lnTo>
                <a:lnTo>
                  <a:pt x="126" y="178"/>
                </a:lnTo>
                <a:lnTo>
                  <a:pt x="124" y="188"/>
                </a:lnTo>
                <a:lnTo>
                  <a:pt x="124" y="188"/>
                </a:lnTo>
                <a:lnTo>
                  <a:pt x="128" y="191"/>
                </a:lnTo>
                <a:lnTo>
                  <a:pt x="128" y="191"/>
                </a:lnTo>
                <a:lnTo>
                  <a:pt x="131" y="186"/>
                </a:lnTo>
                <a:lnTo>
                  <a:pt x="131" y="186"/>
                </a:lnTo>
                <a:lnTo>
                  <a:pt x="126" y="178"/>
                </a:lnTo>
                <a:lnTo>
                  <a:pt x="124" y="169"/>
                </a:lnTo>
                <a:lnTo>
                  <a:pt x="129" y="173"/>
                </a:lnTo>
                <a:lnTo>
                  <a:pt x="129" y="173"/>
                </a:lnTo>
                <a:lnTo>
                  <a:pt x="134" y="178"/>
                </a:lnTo>
                <a:lnTo>
                  <a:pt x="134" y="178"/>
                </a:lnTo>
                <a:lnTo>
                  <a:pt x="137" y="178"/>
                </a:lnTo>
                <a:lnTo>
                  <a:pt x="137" y="178"/>
                </a:lnTo>
                <a:lnTo>
                  <a:pt x="136" y="175"/>
                </a:lnTo>
                <a:lnTo>
                  <a:pt x="136" y="175"/>
                </a:lnTo>
                <a:lnTo>
                  <a:pt x="129" y="173"/>
                </a:lnTo>
                <a:lnTo>
                  <a:pt x="123" y="169"/>
                </a:lnTo>
                <a:lnTo>
                  <a:pt x="123" y="169"/>
                </a:lnTo>
                <a:lnTo>
                  <a:pt x="120" y="151"/>
                </a:lnTo>
                <a:lnTo>
                  <a:pt x="132" y="159"/>
                </a:lnTo>
                <a:lnTo>
                  <a:pt x="132" y="159"/>
                </a:lnTo>
                <a:lnTo>
                  <a:pt x="136" y="164"/>
                </a:lnTo>
                <a:lnTo>
                  <a:pt x="136" y="164"/>
                </a:lnTo>
                <a:lnTo>
                  <a:pt x="139" y="164"/>
                </a:lnTo>
                <a:lnTo>
                  <a:pt x="139" y="164"/>
                </a:lnTo>
                <a:lnTo>
                  <a:pt x="137" y="159"/>
                </a:lnTo>
                <a:lnTo>
                  <a:pt x="137" y="159"/>
                </a:lnTo>
                <a:lnTo>
                  <a:pt x="132" y="157"/>
                </a:lnTo>
                <a:lnTo>
                  <a:pt x="120" y="151"/>
                </a:lnTo>
                <a:lnTo>
                  <a:pt x="115" y="125"/>
                </a:lnTo>
                <a:lnTo>
                  <a:pt x="115" y="125"/>
                </a:lnTo>
                <a:lnTo>
                  <a:pt x="147" y="165"/>
                </a:lnTo>
                <a:lnTo>
                  <a:pt x="144" y="193"/>
                </a:lnTo>
                <a:lnTo>
                  <a:pt x="144" y="193"/>
                </a:lnTo>
                <a:lnTo>
                  <a:pt x="139" y="202"/>
                </a:lnTo>
                <a:lnTo>
                  <a:pt x="139" y="202"/>
                </a:lnTo>
                <a:lnTo>
                  <a:pt x="140" y="205"/>
                </a:lnTo>
                <a:lnTo>
                  <a:pt x="142" y="209"/>
                </a:lnTo>
                <a:lnTo>
                  <a:pt x="142" y="209"/>
                </a:lnTo>
                <a:lnTo>
                  <a:pt x="144" y="205"/>
                </a:lnTo>
                <a:lnTo>
                  <a:pt x="147" y="202"/>
                </a:lnTo>
                <a:lnTo>
                  <a:pt x="147" y="202"/>
                </a:lnTo>
                <a:lnTo>
                  <a:pt x="145" y="199"/>
                </a:lnTo>
                <a:lnTo>
                  <a:pt x="144" y="193"/>
                </a:lnTo>
                <a:lnTo>
                  <a:pt x="148" y="167"/>
                </a:lnTo>
                <a:lnTo>
                  <a:pt x="168" y="193"/>
                </a:lnTo>
                <a:lnTo>
                  <a:pt x="168" y="193"/>
                </a:lnTo>
                <a:lnTo>
                  <a:pt x="166" y="205"/>
                </a:lnTo>
                <a:lnTo>
                  <a:pt x="166" y="205"/>
                </a:lnTo>
                <a:lnTo>
                  <a:pt x="164" y="212"/>
                </a:lnTo>
                <a:lnTo>
                  <a:pt x="163" y="215"/>
                </a:lnTo>
                <a:lnTo>
                  <a:pt x="163" y="215"/>
                </a:lnTo>
                <a:lnTo>
                  <a:pt x="164" y="218"/>
                </a:lnTo>
                <a:lnTo>
                  <a:pt x="166" y="221"/>
                </a:lnTo>
                <a:lnTo>
                  <a:pt x="166" y="221"/>
                </a:lnTo>
                <a:lnTo>
                  <a:pt x="168" y="218"/>
                </a:lnTo>
                <a:lnTo>
                  <a:pt x="169" y="217"/>
                </a:lnTo>
                <a:lnTo>
                  <a:pt x="169" y="217"/>
                </a:lnTo>
                <a:lnTo>
                  <a:pt x="168" y="205"/>
                </a:lnTo>
                <a:lnTo>
                  <a:pt x="169" y="193"/>
                </a:lnTo>
                <a:lnTo>
                  <a:pt x="179" y="205"/>
                </a:lnTo>
                <a:lnTo>
                  <a:pt x="179" y="205"/>
                </a:lnTo>
                <a:lnTo>
                  <a:pt x="182" y="215"/>
                </a:lnTo>
                <a:lnTo>
                  <a:pt x="185" y="221"/>
                </a:lnTo>
                <a:lnTo>
                  <a:pt x="185" y="221"/>
                </a:lnTo>
                <a:lnTo>
                  <a:pt x="188" y="221"/>
                </a:lnTo>
                <a:lnTo>
                  <a:pt x="193" y="225"/>
                </a:lnTo>
                <a:lnTo>
                  <a:pt x="193" y="225"/>
                </a:lnTo>
                <a:lnTo>
                  <a:pt x="192" y="220"/>
                </a:lnTo>
                <a:lnTo>
                  <a:pt x="193" y="215"/>
                </a:lnTo>
                <a:lnTo>
                  <a:pt x="193" y="215"/>
                </a:lnTo>
                <a:lnTo>
                  <a:pt x="187" y="212"/>
                </a:lnTo>
                <a:lnTo>
                  <a:pt x="179" y="205"/>
                </a:lnTo>
                <a:lnTo>
                  <a:pt x="169" y="193"/>
                </a:lnTo>
                <a:lnTo>
                  <a:pt x="182" y="194"/>
                </a:lnTo>
                <a:lnTo>
                  <a:pt x="182" y="194"/>
                </a:lnTo>
                <a:lnTo>
                  <a:pt x="192" y="199"/>
                </a:lnTo>
                <a:lnTo>
                  <a:pt x="192" y="199"/>
                </a:lnTo>
                <a:lnTo>
                  <a:pt x="193" y="197"/>
                </a:lnTo>
                <a:lnTo>
                  <a:pt x="196" y="196"/>
                </a:lnTo>
                <a:lnTo>
                  <a:pt x="196" y="196"/>
                </a:lnTo>
                <a:lnTo>
                  <a:pt x="195" y="194"/>
                </a:lnTo>
                <a:lnTo>
                  <a:pt x="192" y="191"/>
                </a:lnTo>
                <a:lnTo>
                  <a:pt x="192" y="191"/>
                </a:lnTo>
                <a:lnTo>
                  <a:pt x="188" y="193"/>
                </a:lnTo>
                <a:lnTo>
                  <a:pt x="182" y="194"/>
                </a:lnTo>
                <a:lnTo>
                  <a:pt x="168" y="191"/>
                </a:lnTo>
                <a:lnTo>
                  <a:pt x="168" y="191"/>
                </a:lnTo>
                <a:lnTo>
                  <a:pt x="148" y="167"/>
                </a:lnTo>
                <a:lnTo>
                  <a:pt x="174" y="169"/>
                </a:lnTo>
                <a:lnTo>
                  <a:pt x="174" y="169"/>
                </a:lnTo>
                <a:lnTo>
                  <a:pt x="180" y="172"/>
                </a:lnTo>
                <a:lnTo>
                  <a:pt x="184" y="173"/>
                </a:lnTo>
                <a:lnTo>
                  <a:pt x="184" y="173"/>
                </a:lnTo>
                <a:lnTo>
                  <a:pt x="187" y="172"/>
                </a:lnTo>
                <a:lnTo>
                  <a:pt x="190" y="170"/>
                </a:lnTo>
                <a:lnTo>
                  <a:pt x="190" y="170"/>
                </a:lnTo>
                <a:lnTo>
                  <a:pt x="187" y="169"/>
                </a:lnTo>
                <a:lnTo>
                  <a:pt x="185" y="165"/>
                </a:lnTo>
                <a:lnTo>
                  <a:pt x="185" y="165"/>
                </a:lnTo>
                <a:lnTo>
                  <a:pt x="174" y="169"/>
                </a:lnTo>
                <a:lnTo>
                  <a:pt x="147" y="165"/>
                </a:lnTo>
                <a:lnTo>
                  <a:pt x="116" y="125"/>
                </a:lnTo>
                <a:lnTo>
                  <a:pt x="137" y="137"/>
                </a:lnTo>
                <a:lnTo>
                  <a:pt x="142" y="151"/>
                </a:lnTo>
                <a:lnTo>
                  <a:pt x="142" y="151"/>
                </a:lnTo>
                <a:lnTo>
                  <a:pt x="142" y="156"/>
                </a:lnTo>
                <a:lnTo>
                  <a:pt x="142" y="156"/>
                </a:lnTo>
                <a:lnTo>
                  <a:pt x="145" y="159"/>
                </a:lnTo>
                <a:lnTo>
                  <a:pt x="145" y="159"/>
                </a:lnTo>
                <a:lnTo>
                  <a:pt x="147" y="156"/>
                </a:lnTo>
                <a:lnTo>
                  <a:pt x="147" y="156"/>
                </a:lnTo>
                <a:lnTo>
                  <a:pt x="142" y="151"/>
                </a:lnTo>
                <a:lnTo>
                  <a:pt x="139" y="137"/>
                </a:lnTo>
                <a:lnTo>
                  <a:pt x="155" y="145"/>
                </a:lnTo>
                <a:lnTo>
                  <a:pt x="155" y="145"/>
                </a:lnTo>
                <a:lnTo>
                  <a:pt x="156" y="151"/>
                </a:lnTo>
                <a:lnTo>
                  <a:pt x="156" y="151"/>
                </a:lnTo>
                <a:lnTo>
                  <a:pt x="158" y="157"/>
                </a:lnTo>
                <a:lnTo>
                  <a:pt x="158" y="157"/>
                </a:lnTo>
                <a:lnTo>
                  <a:pt x="160" y="161"/>
                </a:lnTo>
                <a:lnTo>
                  <a:pt x="160" y="161"/>
                </a:lnTo>
                <a:lnTo>
                  <a:pt x="161" y="156"/>
                </a:lnTo>
                <a:lnTo>
                  <a:pt x="161" y="156"/>
                </a:lnTo>
                <a:lnTo>
                  <a:pt x="158" y="151"/>
                </a:lnTo>
                <a:lnTo>
                  <a:pt x="155" y="145"/>
                </a:lnTo>
                <a:lnTo>
                  <a:pt x="163" y="149"/>
                </a:lnTo>
                <a:lnTo>
                  <a:pt x="163" y="149"/>
                </a:lnTo>
                <a:lnTo>
                  <a:pt x="169" y="156"/>
                </a:lnTo>
                <a:lnTo>
                  <a:pt x="169" y="156"/>
                </a:lnTo>
                <a:lnTo>
                  <a:pt x="176" y="154"/>
                </a:lnTo>
                <a:lnTo>
                  <a:pt x="176" y="154"/>
                </a:lnTo>
                <a:lnTo>
                  <a:pt x="172" y="149"/>
                </a:lnTo>
                <a:lnTo>
                  <a:pt x="172" y="149"/>
                </a:lnTo>
                <a:lnTo>
                  <a:pt x="163" y="149"/>
                </a:lnTo>
                <a:lnTo>
                  <a:pt x="155" y="145"/>
                </a:lnTo>
                <a:lnTo>
                  <a:pt x="163" y="143"/>
                </a:lnTo>
                <a:lnTo>
                  <a:pt x="163" y="143"/>
                </a:lnTo>
                <a:lnTo>
                  <a:pt x="168" y="143"/>
                </a:lnTo>
                <a:lnTo>
                  <a:pt x="168" y="143"/>
                </a:lnTo>
                <a:lnTo>
                  <a:pt x="171" y="140"/>
                </a:lnTo>
                <a:lnTo>
                  <a:pt x="171" y="140"/>
                </a:lnTo>
                <a:lnTo>
                  <a:pt x="166" y="138"/>
                </a:lnTo>
                <a:lnTo>
                  <a:pt x="166" y="138"/>
                </a:lnTo>
                <a:lnTo>
                  <a:pt x="161" y="143"/>
                </a:lnTo>
                <a:lnTo>
                  <a:pt x="155" y="145"/>
                </a:lnTo>
                <a:lnTo>
                  <a:pt x="155" y="145"/>
                </a:lnTo>
                <a:lnTo>
                  <a:pt x="139" y="137"/>
                </a:lnTo>
                <a:lnTo>
                  <a:pt x="152" y="132"/>
                </a:lnTo>
                <a:lnTo>
                  <a:pt x="152" y="132"/>
                </a:lnTo>
                <a:lnTo>
                  <a:pt x="158" y="132"/>
                </a:lnTo>
                <a:lnTo>
                  <a:pt x="158" y="132"/>
                </a:lnTo>
                <a:lnTo>
                  <a:pt x="160" y="129"/>
                </a:lnTo>
                <a:lnTo>
                  <a:pt x="160" y="129"/>
                </a:lnTo>
                <a:lnTo>
                  <a:pt x="156" y="127"/>
                </a:lnTo>
                <a:lnTo>
                  <a:pt x="156" y="127"/>
                </a:lnTo>
                <a:lnTo>
                  <a:pt x="152" y="130"/>
                </a:lnTo>
                <a:lnTo>
                  <a:pt x="137" y="137"/>
                </a:lnTo>
                <a:lnTo>
                  <a:pt x="115" y="124"/>
                </a:lnTo>
                <a:lnTo>
                  <a:pt x="115" y="124"/>
                </a:lnTo>
                <a:lnTo>
                  <a:pt x="168" y="124"/>
                </a:lnTo>
                <a:lnTo>
                  <a:pt x="185" y="145"/>
                </a:lnTo>
                <a:lnTo>
                  <a:pt x="185" y="145"/>
                </a:lnTo>
                <a:lnTo>
                  <a:pt x="190" y="153"/>
                </a:lnTo>
                <a:lnTo>
                  <a:pt x="190" y="153"/>
                </a:lnTo>
                <a:lnTo>
                  <a:pt x="193" y="153"/>
                </a:lnTo>
                <a:lnTo>
                  <a:pt x="196" y="154"/>
                </a:lnTo>
                <a:lnTo>
                  <a:pt x="196" y="154"/>
                </a:lnTo>
                <a:lnTo>
                  <a:pt x="196" y="151"/>
                </a:lnTo>
                <a:lnTo>
                  <a:pt x="196" y="148"/>
                </a:lnTo>
                <a:lnTo>
                  <a:pt x="196" y="148"/>
                </a:lnTo>
                <a:lnTo>
                  <a:pt x="192" y="146"/>
                </a:lnTo>
                <a:lnTo>
                  <a:pt x="185" y="143"/>
                </a:lnTo>
                <a:lnTo>
                  <a:pt x="168" y="124"/>
                </a:lnTo>
                <a:lnTo>
                  <a:pt x="201" y="124"/>
                </a:lnTo>
                <a:lnTo>
                  <a:pt x="201" y="124"/>
                </a:lnTo>
                <a:lnTo>
                  <a:pt x="211" y="133"/>
                </a:lnTo>
                <a:lnTo>
                  <a:pt x="211" y="133"/>
                </a:lnTo>
                <a:lnTo>
                  <a:pt x="216" y="143"/>
                </a:lnTo>
                <a:lnTo>
                  <a:pt x="216" y="143"/>
                </a:lnTo>
                <a:lnTo>
                  <a:pt x="219" y="143"/>
                </a:lnTo>
                <a:lnTo>
                  <a:pt x="222" y="145"/>
                </a:lnTo>
                <a:lnTo>
                  <a:pt x="222" y="145"/>
                </a:lnTo>
                <a:lnTo>
                  <a:pt x="220" y="141"/>
                </a:lnTo>
                <a:lnTo>
                  <a:pt x="220" y="138"/>
                </a:lnTo>
                <a:lnTo>
                  <a:pt x="220" y="138"/>
                </a:lnTo>
                <a:lnTo>
                  <a:pt x="211" y="133"/>
                </a:lnTo>
                <a:lnTo>
                  <a:pt x="201" y="124"/>
                </a:lnTo>
                <a:lnTo>
                  <a:pt x="219" y="124"/>
                </a:lnTo>
                <a:lnTo>
                  <a:pt x="219" y="124"/>
                </a:lnTo>
                <a:lnTo>
                  <a:pt x="227" y="127"/>
                </a:lnTo>
                <a:lnTo>
                  <a:pt x="233" y="129"/>
                </a:lnTo>
                <a:lnTo>
                  <a:pt x="233" y="129"/>
                </a:lnTo>
                <a:lnTo>
                  <a:pt x="236" y="127"/>
                </a:lnTo>
                <a:lnTo>
                  <a:pt x="241" y="124"/>
                </a:lnTo>
                <a:lnTo>
                  <a:pt x="241" y="124"/>
                </a:lnTo>
                <a:lnTo>
                  <a:pt x="236" y="122"/>
                </a:lnTo>
                <a:lnTo>
                  <a:pt x="233" y="119"/>
                </a:lnTo>
                <a:lnTo>
                  <a:pt x="233" y="119"/>
                </a:lnTo>
                <a:close/>
                <a:moveTo>
                  <a:pt x="115" y="124"/>
                </a:move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3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lnTo>
                  <a:pt x="115" y="1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21">
            <a:extLst>
              <a:ext uri="{FF2B5EF4-FFF2-40B4-BE49-F238E27FC236}">
                <a16:creationId xmlns:a16="http://schemas.microsoft.com/office/drawing/2014/main" xmlns="" id="{D8018B7C-0B23-4FA3-9A96-D49C9F57A674}"/>
              </a:ext>
            </a:extLst>
          </p:cNvPr>
          <p:cNvSpPr>
            <a:spLocks/>
          </p:cNvSpPr>
          <p:nvPr/>
        </p:nvSpPr>
        <p:spPr bwMode="auto">
          <a:xfrm>
            <a:off x="5648326" y="1357314"/>
            <a:ext cx="44450" cy="23813"/>
          </a:xfrm>
          <a:custGeom>
            <a:avLst/>
            <a:gdLst>
              <a:gd name="T0" fmla="*/ 0 w 28"/>
              <a:gd name="T1" fmla="*/ 0 h 15"/>
              <a:gd name="T2" fmla="*/ 28 w 28"/>
              <a:gd name="T3" fmla="*/ 15 h 15"/>
              <a:gd name="T4" fmla="*/ 17 w 28"/>
              <a:gd name="T5" fmla="*/ 0 h 15"/>
              <a:gd name="T6" fmla="*/ 0 w 28"/>
              <a:gd name="T7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8" h="15">
                <a:moveTo>
                  <a:pt x="0" y="0"/>
                </a:moveTo>
                <a:lnTo>
                  <a:pt x="28" y="15"/>
                </a:lnTo>
                <a:lnTo>
                  <a:pt x="1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22">
            <a:extLst>
              <a:ext uri="{FF2B5EF4-FFF2-40B4-BE49-F238E27FC236}">
                <a16:creationId xmlns:a16="http://schemas.microsoft.com/office/drawing/2014/main" xmlns="" id="{B0586ECE-3813-48F7-97D5-26C72EDA1EB7}"/>
              </a:ext>
            </a:extLst>
          </p:cNvPr>
          <p:cNvSpPr>
            <a:spLocks/>
          </p:cNvSpPr>
          <p:nvPr/>
        </p:nvSpPr>
        <p:spPr bwMode="auto">
          <a:xfrm>
            <a:off x="5705476" y="1393826"/>
            <a:ext cx="33338" cy="42863"/>
          </a:xfrm>
          <a:custGeom>
            <a:avLst/>
            <a:gdLst>
              <a:gd name="T0" fmla="*/ 21 w 21"/>
              <a:gd name="T1" fmla="*/ 27 h 27"/>
              <a:gd name="T2" fmla="*/ 0 w 21"/>
              <a:gd name="T3" fmla="*/ 0 h 27"/>
              <a:gd name="T4" fmla="*/ 5 w 21"/>
              <a:gd name="T5" fmla="*/ 19 h 27"/>
              <a:gd name="T6" fmla="*/ 21 w 21"/>
              <a:gd name="T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27">
                <a:moveTo>
                  <a:pt x="21" y="27"/>
                </a:moveTo>
                <a:lnTo>
                  <a:pt x="0" y="0"/>
                </a:lnTo>
                <a:lnTo>
                  <a:pt x="5" y="19"/>
                </a:lnTo>
                <a:lnTo>
                  <a:pt x="21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23">
            <a:extLst>
              <a:ext uri="{FF2B5EF4-FFF2-40B4-BE49-F238E27FC236}">
                <a16:creationId xmlns:a16="http://schemas.microsoft.com/office/drawing/2014/main" xmlns="" id="{3D91A8E9-926E-495B-95E2-CA0BBA2FFC9B}"/>
              </a:ext>
            </a:extLst>
          </p:cNvPr>
          <p:cNvSpPr>
            <a:spLocks/>
          </p:cNvSpPr>
          <p:nvPr/>
        </p:nvSpPr>
        <p:spPr bwMode="auto">
          <a:xfrm>
            <a:off x="5645151" y="1360489"/>
            <a:ext cx="47625" cy="22225"/>
          </a:xfrm>
          <a:custGeom>
            <a:avLst/>
            <a:gdLst>
              <a:gd name="T0" fmla="*/ 30 w 30"/>
              <a:gd name="T1" fmla="*/ 14 h 14"/>
              <a:gd name="T2" fmla="*/ 0 w 30"/>
              <a:gd name="T3" fmla="*/ 0 h 14"/>
              <a:gd name="T4" fmla="*/ 11 w 30"/>
              <a:gd name="T5" fmla="*/ 13 h 14"/>
              <a:gd name="T6" fmla="*/ 30 w 30"/>
              <a:gd name="T7" fmla="*/ 1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0" h="14">
                <a:moveTo>
                  <a:pt x="30" y="14"/>
                </a:moveTo>
                <a:lnTo>
                  <a:pt x="0" y="0"/>
                </a:lnTo>
                <a:lnTo>
                  <a:pt x="11" y="13"/>
                </a:lnTo>
                <a:lnTo>
                  <a:pt x="30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24">
            <a:extLst>
              <a:ext uri="{FF2B5EF4-FFF2-40B4-BE49-F238E27FC236}">
                <a16:creationId xmlns:a16="http://schemas.microsoft.com/office/drawing/2014/main" xmlns="" id="{CE807D06-BDEC-4DE5-9630-6A691E2426D3}"/>
              </a:ext>
            </a:extLst>
          </p:cNvPr>
          <p:cNvSpPr>
            <a:spLocks/>
          </p:cNvSpPr>
          <p:nvPr/>
        </p:nvSpPr>
        <p:spPr bwMode="auto">
          <a:xfrm>
            <a:off x="5711826" y="1387476"/>
            <a:ext cx="52388" cy="12700"/>
          </a:xfrm>
          <a:custGeom>
            <a:avLst/>
            <a:gdLst>
              <a:gd name="T0" fmla="*/ 33 w 33"/>
              <a:gd name="T1" fmla="*/ 0 h 8"/>
              <a:gd name="T2" fmla="*/ 0 w 33"/>
              <a:gd name="T3" fmla="*/ 0 h 8"/>
              <a:gd name="T4" fmla="*/ 17 w 33"/>
              <a:gd name="T5" fmla="*/ 8 h 8"/>
              <a:gd name="T6" fmla="*/ 33 w 33"/>
              <a:gd name="T7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" h="8">
                <a:moveTo>
                  <a:pt x="33" y="0"/>
                </a:moveTo>
                <a:lnTo>
                  <a:pt x="0" y="0"/>
                </a:lnTo>
                <a:lnTo>
                  <a:pt x="17" y="8"/>
                </a:lnTo>
                <a:lnTo>
                  <a:pt x="3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25">
            <a:extLst>
              <a:ext uri="{FF2B5EF4-FFF2-40B4-BE49-F238E27FC236}">
                <a16:creationId xmlns:a16="http://schemas.microsoft.com/office/drawing/2014/main" xmlns="" id="{60C147DD-287E-4B21-933E-635477836DB3}"/>
              </a:ext>
            </a:extLst>
          </p:cNvPr>
          <p:cNvSpPr>
            <a:spLocks/>
          </p:cNvSpPr>
          <p:nvPr/>
        </p:nvSpPr>
        <p:spPr bwMode="auto">
          <a:xfrm>
            <a:off x="5691188" y="1323976"/>
            <a:ext cx="17463" cy="50800"/>
          </a:xfrm>
          <a:custGeom>
            <a:avLst/>
            <a:gdLst>
              <a:gd name="T0" fmla="*/ 0 w 11"/>
              <a:gd name="T1" fmla="*/ 0 h 32"/>
              <a:gd name="T2" fmla="*/ 6 w 11"/>
              <a:gd name="T3" fmla="*/ 32 h 32"/>
              <a:gd name="T4" fmla="*/ 11 w 11"/>
              <a:gd name="T5" fmla="*/ 13 h 32"/>
              <a:gd name="T6" fmla="*/ 0 w 11"/>
              <a:gd name="T7" fmla="*/ 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" h="32">
                <a:moveTo>
                  <a:pt x="0" y="0"/>
                </a:moveTo>
                <a:lnTo>
                  <a:pt x="6" y="32"/>
                </a:lnTo>
                <a:lnTo>
                  <a:pt x="11" y="1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26">
            <a:extLst>
              <a:ext uri="{FF2B5EF4-FFF2-40B4-BE49-F238E27FC236}">
                <a16:creationId xmlns:a16="http://schemas.microsoft.com/office/drawing/2014/main" xmlns="" id="{7A442B4F-68F0-48F1-969A-E1DA3D27E51A}"/>
              </a:ext>
            </a:extLst>
          </p:cNvPr>
          <p:cNvSpPr>
            <a:spLocks/>
          </p:cNvSpPr>
          <p:nvPr/>
        </p:nvSpPr>
        <p:spPr bwMode="auto">
          <a:xfrm>
            <a:off x="5680076" y="1323976"/>
            <a:ext cx="19050" cy="53975"/>
          </a:xfrm>
          <a:custGeom>
            <a:avLst/>
            <a:gdLst>
              <a:gd name="T0" fmla="*/ 4 w 12"/>
              <a:gd name="T1" fmla="*/ 0 h 34"/>
              <a:gd name="T2" fmla="*/ 0 w 12"/>
              <a:gd name="T3" fmla="*/ 18 h 34"/>
              <a:gd name="T4" fmla="*/ 12 w 12"/>
              <a:gd name="T5" fmla="*/ 34 h 34"/>
              <a:gd name="T6" fmla="*/ 4 w 12"/>
              <a:gd name="T7" fmla="*/ 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34">
                <a:moveTo>
                  <a:pt x="4" y="0"/>
                </a:moveTo>
                <a:lnTo>
                  <a:pt x="0" y="18"/>
                </a:lnTo>
                <a:lnTo>
                  <a:pt x="12" y="34"/>
                </a:lnTo>
                <a:lnTo>
                  <a:pt x="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27">
            <a:extLst>
              <a:ext uri="{FF2B5EF4-FFF2-40B4-BE49-F238E27FC236}">
                <a16:creationId xmlns:a16="http://schemas.microsoft.com/office/drawing/2014/main" xmlns="" id="{9CEB57A2-53FA-4BA8-BC41-8679EE957140}"/>
              </a:ext>
            </a:extLst>
          </p:cNvPr>
          <p:cNvSpPr>
            <a:spLocks/>
          </p:cNvSpPr>
          <p:nvPr/>
        </p:nvSpPr>
        <p:spPr bwMode="auto">
          <a:xfrm>
            <a:off x="5708651" y="1393826"/>
            <a:ext cx="33338" cy="39688"/>
          </a:xfrm>
          <a:custGeom>
            <a:avLst/>
            <a:gdLst>
              <a:gd name="T0" fmla="*/ 0 w 21"/>
              <a:gd name="T1" fmla="*/ 0 h 25"/>
              <a:gd name="T2" fmla="*/ 21 w 21"/>
              <a:gd name="T3" fmla="*/ 25 h 25"/>
              <a:gd name="T4" fmla="*/ 18 w 21"/>
              <a:gd name="T5" fmla="*/ 8 h 25"/>
              <a:gd name="T6" fmla="*/ 0 w 21"/>
              <a:gd name="T7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25">
                <a:moveTo>
                  <a:pt x="0" y="0"/>
                </a:moveTo>
                <a:lnTo>
                  <a:pt x="21" y="25"/>
                </a:lnTo>
                <a:lnTo>
                  <a:pt x="18" y="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28">
            <a:extLst>
              <a:ext uri="{FF2B5EF4-FFF2-40B4-BE49-F238E27FC236}">
                <a16:creationId xmlns:a16="http://schemas.microsoft.com/office/drawing/2014/main" xmlns="" id="{2B591E85-437E-4779-A7EA-90D8B29638A4}"/>
              </a:ext>
            </a:extLst>
          </p:cNvPr>
          <p:cNvSpPr>
            <a:spLocks/>
          </p:cNvSpPr>
          <p:nvPr/>
        </p:nvSpPr>
        <p:spPr bwMode="auto">
          <a:xfrm>
            <a:off x="5708651" y="1336676"/>
            <a:ext cx="33338" cy="44450"/>
          </a:xfrm>
          <a:custGeom>
            <a:avLst/>
            <a:gdLst>
              <a:gd name="T0" fmla="*/ 21 w 21"/>
              <a:gd name="T1" fmla="*/ 0 h 28"/>
              <a:gd name="T2" fmla="*/ 0 w 21"/>
              <a:gd name="T3" fmla="*/ 28 h 28"/>
              <a:gd name="T4" fmla="*/ 18 w 21"/>
              <a:gd name="T5" fmla="*/ 18 h 28"/>
              <a:gd name="T6" fmla="*/ 21 w 21"/>
              <a:gd name="T7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28">
                <a:moveTo>
                  <a:pt x="21" y="0"/>
                </a:moveTo>
                <a:lnTo>
                  <a:pt x="0" y="28"/>
                </a:lnTo>
                <a:lnTo>
                  <a:pt x="18" y="18"/>
                </a:lnTo>
                <a:lnTo>
                  <a:pt x="2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29">
            <a:extLst>
              <a:ext uri="{FF2B5EF4-FFF2-40B4-BE49-F238E27FC236}">
                <a16:creationId xmlns:a16="http://schemas.microsoft.com/office/drawing/2014/main" xmlns="" id="{8F325E29-DA6C-4FCB-9E34-527D578D1DF5}"/>
              </a:ext>
            </a:extLst>
          </p:cNvPr>
          <p:cNvSpPr>
            <a:spLocks/>
          </p:cNvSpPr>
          <p:nvPr/>
        </p:nvSpPr>
        <p:spPr bwMode="auto">
          <a:xfrm>
            <a:off x="5705476" y="1335089"/>
            <a:ext cx="33338" cy="42863"/>
          </a:xfrm>
          <a:custGeom>
            <a:avLst/>
            <a:gdLst>
              <a:gd name="T0" fmla="*/ 0 w 21"/>
              <a:gd name="T1" fmla="*/ 27 h 27"/>
              <a:gd name="T2" fmla="*/ 21 w 21"/>
              <a:gd name="T3" fmla="*/ 0 h 27"/>
              <a:gd name="T4" fmla="*/ 7 w 21"/>
              <a:gd name="T5" fmla="*/ 8 h 27"/>
              <a:gd name="T6" fmla="*/ 0 w 21"/>
              <a:gd name="T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27">
                <a:moveTo>
                  <a:pt x="0" y="27"/>
                </a:moveTo>
                <a:lnTo>
                  <a:pt x="21" y="0"/>
                </a:lnTo>
                <a:lnTo>
                  <a:pt x="7" y="8"/>
                </a:lnTo>
                <a:lnTo>
                  <a:pt x="0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30">
            <a:extLst>
              <a:ext uri="{FF2B5EF4-FFF2-40B4-BE49-F238E27FC236}">
                <a16:creationId xmlns:a16="http://schemas.microsoft.com/office/drawing/2014/main" xmlns="" id="{EF907986-7C4E-4D51-B018-611655BB90A1}"/>
              </a:ext>
            </a:extLst>
          </p:cNvPr>
          <p:cNvSpPr>
            <a:spLocks noEditPoints="1"/>
          </p:cNvSpPr>
          <p:nvPr/>
        </p:nvSpPr>
        <p:spPr bwMode="auto">
          <a:xfrm>
            <a:off x="5857876" y="985839"/>
            <a:ext cx="323850" cy="363538"/>
          </a:xfrm>
          <a:custGeom>
            <a:avLst/>
            <a:gdLst>
              <a:gd name="T0" fmla="*/ 197 w 204"/>
              <a:gd name="T1" fmla="*/ 136 h 229"/>
              <a:gd name="T2" fmla="*/ 189 w 204"/>
              <a:gd name="T3" fmla="*/ 125 h 229"/>
              <a:gd name="T4" fmla="*/ 172 w 204"/>
              <a:gd name="T5" fmla="*/ 117 h 229"/>
              <a:gd name="T6" fmla="*/ 151 w 204"/>
              <a:gd name="T7" fmla="*/ 112 h 229"/>
              <a:gd name="T8" fmla="*/ 144 w 204"/>
              <a:gd name="T9" fmla="*/ 92 h 229"/>
              <a:gd name="T10" fmla="*/ 196 w 204"/>
              <a:gd name="T11" fmla="*/ 88 h 229"/>
              <a:gd name="T12" fmla="*/ 202 w 204"/>
              <a:gd name="T13" fmla="*/ 74 h 229"/>
              <a:gd name="T14" fmla="*/ 197 w 204"/>
              <a:gd name="T15" fmla="*/ 55 h 229"/>
              <a:gd name="T16" fmla="*/ 175 w 204"/>
              <a:gd name="T17" fmla="*/ 69 h 229"/>
              <a:gd name="T18" fmla="*/ 148 w 204"/>
              <a:gd name="T19" fmla="*/ 85 h 229"/>
              <a:gd name="T20" fmla="*/ 143 w 204"/>
              <a:gd name="T21" fmla="*/ 58 h 229"/>
              <a:gd name="T22" fmla="*/ 127 w 204"/>
              <a:gd name="T23" fmla="*/ 74 h 229"/>
              <a:gd name="T24" fmla="*/ 132 w 204"/>
              <a:gd name="T25" fmla="*/ 50 h 229"/>
              <a:gd name="T26" fmla="*/ 135 w 204"/>
              <a:gd name="T27" fmla="*/ 29 h 229"/>
              <a:gd name="T28" fmla="*/ 125 w 204"/>
              <a:gd name="T29" fmla="*/ 18 h 229"/>
              <a:gd name="T30" fmla="*/ 117 w 204"/>
              <a:gd name="T31" fmla="*/ 8 h 229"/>
              <a:gd name="T32" fmla="*/ 100 w 204"/>
              <a:gd name="T33" fmla="*/ 0 h 229"/>
              <a:gd name="T34" fmla="*/ 98 w 204"/>
              <a:gd name="T35" fmla="*/ 29 h 229"/>
              <a:gd name="T36" fmla="*/ 69 w 204"/>
              <a:gd name="T37" fmla="*/ 32 h 229"/>
              <a:gd name="T38" fmla="*/ 71 w 204"/>
              <a:gd name="T39" fmla="*/ 50 h 229"/>
              <a:gd name="T40" fmla="*/ 77 w 204"/>
              <a:gd name="T41" fmla="*/ 72 h 229"/>
              <a:gd name="T42" fmla="*/ 60 w 204"/>
              <a:gd name="T43" fmla="*/ 56 h 229"/>
              <a:gd name="T44" fmla="*/ 44 w 204"/>
              <a:gd name="T45" fmla="*/ 44 h 229"/>
              <a:gd name="T46" fmla="*/ 31 w 204"/>
              <a:gd name="T47" fmla="*/ 45 h 229"/>
              <a:gd name="T48" fmla="*/ 16 w 204"/>
              <a:gd name="T49" fmla="*/ 50 h 229"/>
              <a:gd name="T50" fmla="*/ 20 w 204"/>
              <a:gd name="T51" fmla="*/ 72 h 229"/>
              <a:gd name="T52" fmla="*/ 7 w 204"/>
              <a:gd name="T53" fmla="*/ 88 h 229"/>
              <a:gd name="T54" fmla="*/ 12 w 204"/>
              <a:gd name="T55" fmla="*/ 103 h 229"/>
              <a:gd name="T56" fmla="*/ 31 w 204"/>
              <a:gd name="T57" fmla="*/ 112 h 229"/>
              <a:gd name="T58" fmla="*/ 52 w 204"/>
              <a:gd name="T59" fmla="*/ 116 h 229"/>
              <a:gd name="T60" fmla="*/ 29 w 204"/>
              <a:gd name="T61" fmla="*/ 124 h 229"/>
              <a:gd name="T62" fmla="*/ 12 w 204"/>
              <a:gd name="T63" fmla="*/ 132 h 229"/>
              <a:gd name="T64" fmla="*/ 37 w 204"/>
              <a:gd name="T65" fmla="*/ 151 h 229"/>
              <a:gd name="T66" fmla="*/ 21 w 204"/>
              <a:gd name="T67" fmla="*/ 161 h 229"/>
              <a:gd name="T68" fmla="*/ 16 w 204"/>
              <a:gd name="T69" fmla="*/ 183 h 229"/>
              <a:gd name="T70" fmla="*/ 31 w 204"/>
              <a:gd name="T71" fmla="*/ 186 h 229"/>
              <a:gd name="T72" fmla="*/ 48 w 204"/>
              <a:gd name="T73" fmla="*/ 185 h 229"/>
              <a:gd name="T74" fmla="*/ 85 w 204"/>
              <a:gd name="T75" fmla="*/ 128 h 229"/>
              <a:gd name="T76" fmla="*/ 71 w 204"/>
              <a:gd name="T77" fmla="*/ 180 h 229"/>
              <a:gd name="T78" fmla="*/ 66 w 204"/>
              <a:gd name="T79" fmla="*/ 201 h 229"/>
              <a:gd name="T80" fmla="*/ 76 w 204"/>
              <a:gd name="T81" fmla="*/ 212 h 229"/>
              <a:gd name="T82" fmla="*/ 87 w 204"/>
              <a:gd name="T83" fmla="*/ 221 h 229"/>
              <a:gd name="T84" fmla="*/ 116 w 204"/>
              <a:gd name="T85" fmla="*/ 223 h 229"/>
              <a:gd name="T86" fmla="*/ 127 w 204"/>
              <a:gd name="T87" fmla="*/ 212 h 229"/>
              <a:gd name="T88" fmla="*/ 135 w 204"/>
              <a:gd name="T89" fmla="*/ 199 h 229"/>
              <a:gd name="T90" fmla="*/ 104 w 204"/>
              <a:gd name="T91" fmla="*/ 149 h 229"/>
              <a:gd name="T92" fmla="*/ 125 w 204"/>
              <a:gd name="T93" fmla="*/ 159 h 229"/>
              <a:gd name="T94" fmla="*/ 127 w 204"/>
              <a:gd name="T95" fmla="*/ 159 h 229"/>
              <a:gd name="T96" fmla="*/ 128 w 204"/>
              <a:gd name="T97" fmla="*/ 159 h 229"/>
              <a:gd name="T98" fmla="*/ 128 w 204"/>
              <a:gd name="T99" fmla="*/ 157 h 229"/>
              <a:gd name="T100" fmla="*/ 128 w 204"/>
              <a:gd name="T101" fmla="*/ 157 h 229"/>
              <a:gd name="T102" fmla="*/ 148 w 204"/>
              <a:gd name="T103" fmla="*/ 173 h 229"/>
              <a:gd name="T104" fmla="*/ 149 w 204"/>
              <a:gd name="T105" fmla="*/ 143 h 229"/>
              <a:gd name="T106" fmla="*/ 184 w 204"/>
              <a:gd name="T107" fmla="*/ 180 h 229"/>
              <a:gd name="T108" fmla="*/ 202 w 204"/>
              <a:gd name="T109" fmla="*/ 170 h 229"/>
              <a:gd name="T110" fmla="*/ 202 w 204"/>
              <a:gd name="T111" fmla="*/ 149 h 229"/>
              <a:gd name="T112" fmla="*/ 100 w 204"/>
              <a:gd name="T113" fmla="*/ 130 h 229"/>
              <a:gd name="T114" fmla="*/ 104 w 204"/>
              <a:gd name="T115" fmla="*/ 13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04" h="229">
                <a:moveTo>
                  <a:pt x="202" y="149"/>
                </a:moveTo>
                <a:lnTo>
                  <a:pt x="202" y="149"/>
                </a:lnTo>
                <a:lnTo>
                  <a:pt x="202" y="149"/>
                </a:lnTo>
                <a:lnTo>
                  <a:pt x="178" y="154"/>
                </a:lnTo>
                <a:lnTo>
                  <a:pt x="167" y="148"/>
                </a:lnTo>
                <a:lnTo>
                  <a:pt x="197" y="141"/>
                </a:lnTo>
                <a:lnTo>
                  <a:pt x="197" y="141"/>
                </a:lnTo>
                <a:lnTo>
                  <a:pt x="199" y="140"/>
                </a:lnTo>
                <a:lnTo>
                  <a:pt x="199" y="138"/>
                </a:lnTo>
                <a:lnTo>
                  <a:pt x="199" y="138"/>
                </a:lnTo>
                <a:lnTo>
                  <a:pt x="197" y="136"/>
                </a:lnTo>
                <a:lnTo>
                  <a:pt x="197" y="136"/>
                </a:lnTo>
                <a:lnTo>
                  <a:pt x="196" y="138"/>
                </a:lnTo>
                <a:lnTo>
                  <a:pt x="162" y="146"/>
                </a:lnTo>
                <a:lnTo>
                  <a:pt x="151" y="140"/>
                </a:lnTo>
                <a:lnTo>
                  <a:pt x="191" y="128"/>
                </a:lnTo>
                <a:lnTo>
                  <a:pt x="191" y="128"/>
                </a:lnTo>
                <a:lnTo>
                  <a:pt x="191" y="128"/>
                </a:lnTo>
                <a:lnTo>
                  <a:pt x="191" y="127"/>
                </a:lnTo>
                <a:lnTo>
                  <a:pt x="191" y="127"/>
                </a:lnTo>
                <a:lnTo>
                  <a:pt x="191" y="127"/>
                </a:lnTo>
                <a:lnTo>
                  <a:pt x="189" y="125"/>
                </a:lnTo>
                <a:lnTo>
                  <a:pt x="189" y="125"/>
                </a:lnTo>
                <a:lnTo>
                  <a:pt x="189" y="125"/>
                </a:lnTo>
                <a:lnTo>
                  <a:pt x="146" y="136"/>
                </a:lnTo>
                <a:lnTo>
                  <a:pt x="136" y="132"/>
                </a:lnTo>
                <a:lnTo>
                  <a:pt x="172" y="122"/>
                </a:lnTo>
                <a:lnTo>
                  <a:pt x="172" y="122"/>
                </a:lnTo>
                <a:lnTo>
                  <a:pt x="173" y="120"/>
                </a:lnTo>
                <a:lnTo>
                  <a:pt x="173" y="119"/>
                </a:lnTo>
                <a:lnTo>
                  <a:pt x="173" y="119"/>
                </a:lnTo>
                <a:lnTo>
                  <a:pt x="172" y="117"/>
                </a:lnTo>
                <a:lnTo>
                  <a:pt x="172" y="117"/>
                </a:lnTo>
                <a:lnTo>
                  <a:pt x="172" y="117"/>
                </a:lnTo>
                <a:lnTo>
                  <a:pt x="132" y="130"/>
                </a:lnTo>
                <a:lnTo>
                  <a:pt x="120" y="124"/>
                </a:lnTo>
                <a:lnTo>
                  <a:pt x="151" y="116"/>
                </a:lnTo>
                <a:lnTo>
                  <a:pt x="151" y="116"/>
                </a:lnTo>
                <a:lnTo>
                  <a:pt x="151" y="116"/>
                </a:lnTo>
                <a:lnTo>
                  <a:pt x="151" y="116"/>
                </a:lnTo>
                <a:lnTo>
                  <a:pt x="152" y="114"/>
                </a:lnTo>
                <a:lnTo>
                  <a:pt x="152" y="114"/>
                </a:lnTo>
                <a:lnTo>
                  <a:pt x="152" y="112"/>
                </a:lnTo>
                <a:lnTo>
                  <a:pt x="151" y="112"/>
                </a:lnTo>
                <a:lnTo>
                  <a:pt x="120" y="106"/>
                </a:lnTo>
                <a:lnTo>
                  <a:pt x="132" y="100"/>
                </a:lnTo>
                <a:lnTo>
                  <a:pt x="173" y="108"/>
                </a:lnTo>
                <a:lnTo>
                  <a:pt x="173" y="108"/>
                </a:lnTo>
                <a:lnTo>
                  <a:pt x="175" y="108"/>
                </a:lnTo>
                <a:lnTo>
                  <a:pt x="175" y="106"/>
                </a:lnTo>
                <a:lnTo>
                  <a:pt x="175" y="106"/>
                </a:lnTo>
                <a:lnTo>
                  <a:pt x="175" y="104"/>
                </a:lnTo>
                <a:lnTo>
                  <a:pt x="173" y="104"/>
                </a:lnTo>
                <a:lnTo>
                  <a:pt x="136" y="96"/>
                </a:lnTo>
                <a:lnTo>
                  <a:pt x="144" y="92"/>
                </a:lnTo>
                <a:lnTo>
                  <a:pt x="191" y="101"/>
                </a:lnTo>
                <a:lnTo>
                  <a:pt x="191" y="101"/>
                </a:lnTo>
                <a:lnTo>
                  <a:pt x="192" y="101"/>
                </a:lnTo>
                <a:lnTo>
                  <a:pt x="194" y="100"/>
                </a:lnTo>
                <a:lnTo>
                  <a:pt x="194" y="100"/>
                </a:lnTo>
                <a:lnTo>
                  <a:pt x="194" y="98"/>
                </a:lnTo>
                <a:lnTo>
                  <a:pt x="192" y="98"/>
                </a:lnTo>
                <a:lnTo>
                  <a:pt x="149" y="88"/>
                </a:lnTo>
                <a:lnTo>
                  <a:pt x="160" y="82"/>
                </a:lnTo>
                <a:lnTo>
                  <a:pt x="196" y="88"/>
                </a:lnTo>
                <a:lnTo>
                  <a:pt x="196" y="88"/>
                </a:lnTo>
                <a:lnTo>
                  <a:pt x="197" y="88"/>
                </a:lnTo>
                <a:lnTo>
                  <a:pt x="197" y="87"/>
                </a:lnTo>
                <a:lnTo>
                  <a:pt x="197" y="87"/>
                </a:lnTo>
                <a:lnTo>
                  <a:pt x="197" y="85"/>
                </a:lnTo>
                <a:lnTo>
                  <a:pt x="196" y="85"/>
                </a:lnTo>
                <a:lnTo>
                  <a:pt x="165" y="79"/>
                </a:lnTo>
                <a:lnTo>
                  <a:pt x="176" y="72"/>
                </a:lnTo>
                <a:lnTo>
                  <a:pt x="199" y="76"/>
                </a:lnTo>
                <a:lnTo>
                  <a:pt x="199" y="76"/>
                </a:lnTo>
                <a:lnTo>
                  <a:pt x="200" y="76"/>
                </a:lnTo>
                <a:lnTo>
                  <a:pt x="202" y="74"/>
                </a:lnTo>
                <a:lnTo>
                  <a:pt x="202" y="74"/>
                </a:lnTo>
                <a:lnTo>
                  <a:pt x="200" y="72"/>
                </a:lnTo>
                <a:lnTo>
                  <a:pt x="200" y="72"/>
                </a:lnTo>
                <a:lnTo>
                  <a:pt x="181" y="69"/>
                </a:lnTo>
                <a:lnTo>
                  <a:pt x="199" y="58"/>
                </a:lnTo>
                <a:lnTo>
                  <a:pt x="199" y="58"/>
                </a:lnTo>
                <a:lnTo>
                  <a:pt x="199" y="58"/>
                </a:lnTo>
                <a:lnTo>
                  <a:pt x="199" y="56"/>
                </a:lnTo>
                <a:lnTo>
                  <a:pt x="199" y="56"/>
                </a:lnTo>
                <a:lnTo>
                  <a:pt x="197" y="55"/>
                </a:lnTo>
                <a:lnTo>
                  <a:pt x="197" y="55"/>
                </a:lnTo>
                <a:lnTo>
                  <a:pt x="197" y="55"/>
                </a:lnTo>
                <a:lnTo>
                  <a:pt x="180" y="66"/>
                </a:lnTo>
                <a:lnTo>
                  <a:pt x="186" y="48"/>
                </a:lnTo>
                <a:lnTo>
                  <a:pt x="186" y="48"/>
                </a:lnTo>
                <a:lnTo>
                  <a:pt x="186" y="47"/>
                </a:lnTo>
                <a:lnTo>
                  <a:pt x="184" y="45"/>
                </a:lnTo>
                <a:lnTo>
                  <a:pt x="184" y="45"/>
                </a:lnTo>
                <a:lnTo>
                  <a:pt x="183" y="45"/>
                </a:lnTo>
                <a:lnTo>
                  <a:pt x="183" y="45"/>
                </a:lnTo>
                <a:lnTo>
                  <a:pt x="181" y="47"/>
                </a:lnTo>
                <a:lnTo>
                  <a:pt x="175" y="69"/>
                </a:lnTo>
                <a:lnTo>
                  <a:pt x="164" y="76"/>
                </a:lnTo>
                <a:lnTo>
                  <a:pt x="172" y="47"/>
                </a:lnTo>
                <a:lnTo>
                  <a:pt x="172" y="47"/>
                </a:lnTo>
                <a:lnTo>
                  <a:pt x="172" y="45"/>
                </a:lnTo>
                <a:lnTo>
                  <a:pt x="172" y="44"/>
                </a:lnTo>
                <a:lnTo>
                  <a:pt x="172" y="44"/>
                </a:lnTo>
                <a:lnTo>
                  <a:pt x="170" y="44"/>
                </a:lnTo>
                <a:lnTo>
                  <a:pt x="170" y="44"/>
                </a:lnTo>
                <a:lnTo>
                  <a:pt x="168" y="45"/>
                </a:lnTo>
                <a:lnTo>
                  <a:pt x="157" y="79"/>
                </a:lnTo>
                <a:lnTo>
                  <a:pt x="148" y="85"/>
                </a:lnTo>
                <a:lnTo>
                  <a:pt x="157" y="45"/>
                </a:lnTo>
                <a:lnTo>
                  <a:pt x="157" y="45"/>
                </a:lnTo>
                <a:lnTo>
                  <a:pt x="157" y="44"/>
                </a:lnTo>
                <a:lnTo>
                  <a:pt x="156" y="44"/>
                </a:lnTo>
                <a:lnTo>
                  <a:pt x="156" y="44"/>
                </a:lnTo>
                <a:lnTo>
                  <a:pt x="156" y="44"/>
                </a:lnTo>
                <a:lnTo>
                  <a:pt x="156" y="44"/>
                </a:lnTo>
                <a:lnTo>
                  <a:pt x="154" y="45"/>
                </a:lnTo>
                <a:lnTo>
                  <a:pt x="143" y="88"/>
                </a:lnTo>
                <a:lnTo>
                  <a:pt x="133" y="93"/>
                </a:lnTo>
                <a:lnTo>
                  <a:pt x="143" y="58"/>
                </a:lnTo>
                <a:lnTo>
                  <a:pt x="143" y="58"/>
                </a:lnTo>
                <a:lnTo>
                  <a:pt x="143" y="56"/>
                </a:lnTo>
                <a:lnTo>
                  <a:pt x="141" y="55"/>
                </a:lnTo>
                <a:lnTo>
                  <a:pt x="141" y="55"/>
                </a:lnTo>
                <a:lnTo>
                  <a:pt x="141" y="55"/>
                </a:lnTo>
                <a:lnTo>
                  <a:pt x="141" y="55"/>
                </a:lnTo>
                <a:lnTo>
                  <a:pt x="138" y="56"/>
                </a:lnTo>
                <a:lnTo>
                  <a:pt x="128" y="96"/>
                </a:lnTo>
                <a:lnTo>
                  <a:pt x="119" y="103"/>
                </a:lnTo>
                <a:lnTo>
                  <a:pt x="127" y="74"/>
                </a:lnTo>
                <a:lnTo>
                  <a:pt x="127" y="74"/>
                </a:lnTo>
                <a:lnTo>
                  <a:pt x="127" y="72"/>
                </a:lnTo>
                <a:lnTo>
                  <a:pt x="127" y="72"/>
                </a:lnTo>
                <a:lnTo>
                  <a:pt x="127" y="71"/>
                </a:lnTo>
                <a:lnTo>
                  <a:pt x="127" y="71"/>
                </a:lnTo>
                <a:lnTo>
                  <a:pt x="125" y="71"/>
                </a:lnTo>
                <a:lnTo>
                  <a:pt x="125" y="71"/>
                </a:lnTo>
                <a:lnTo>
                  <a:pt x="124" y="72"/>
                </a:lnTo>
                <a:lnTo>
                  <a:pt x="103" y="95"/>
                </a:lnTo>
                <a:lnTo>
                  <a:pt x="103" y="82"/>
                </a:lnTo>
                <a:lnTo>
                  <a:pt x="132" y="50"/>
                </a:lnTo>
                <a:lnTo>
                  <a:pt x="132" y="50"/>
                </a:lnTo>
                <a:lnTo>
                  <a:pt x="132" y="48"/>
                </a:lnTo>
                <a:lnTo>
                  <a:pt x="132" y="48"/>
                </a:lnTo>
                <a:lnTo>
                  <a:pt x="132" y="48"/>
                </a:lnTo>
                <a:lnTo>
                  <a:pt x="130" y="47"/>
                </a:lnTo>
                <a:lnTo>
                  <a:pt x="130" y="47"/>
                </a:lnTo>
                <a:lnTo>
                  <a:pt x="128" y="48"/>
                </a:lnTo>
                <a:lnTo>
                  <a:pt x="103" y="77"/>
                </a:lnTo>
                <a:lnTo>
                  <a:pt x="103" y="66"/>
                </a:lnTo>
                <a:lnTo>
                  <a:pt x="135" y="31"/>
                </a:lnTo>
                <a:lnTo>
                  <a:pt x="135" y="31"/>
                </a:lnTo>
                <a:lnTo>
                  <a:pt x="135" y="29"/>
                </a:lnTo>
                <a:lnTo>
                  <a:pt x="135" y="28"/>
                </a:lnTo>
                <a:lnTo>
                  <a:pt x="135" y="28"/>
                </a:lnTo>
                <a:lnTo>
                  <a:pt x="133" y="28"/>
                </a:lnTo>
                <a:lnTo>
                  <a:pt x="133" y="28"/>
                </a:lnTo>
                <a:lnTo>
                  <a:pt x="132" y="28"/>
                </a:lnTo>
                <a:lnTo>
                  <a:pt x="103" y="61"/>
                </a:lnTo>
                <a:lnTo>
                  <a:pt x="103" y="48"/>
                </a:lnTo>
                <a:lnTo>
                  <a:pt x="125" y="21"/>
                </a:lnTo>
                <a:lnTo>
                  <a:pt x="125" y="21"/>
                </a:lnTo>
                <a:lnTo>
                  <a:pt x="127" y="20"/>
                </a:lnTo>
                <a:lnTo>
                  <a:pt x="125" y="18"/>
                </a:lnTo>
                <a:lnTo>
                  <a:pt x="125" y="18"/>
                </a:lnTo>
                <a:lnTo>
                  <a:pt x="124" y="18"/>
                </a:lnTo>
                <a:lnTo>
                  <a:pt x="124" y="18"/>
                </a:lnTo>
                <a:lnTo>
                  <a:pt x="122" y="18"/>
                </a:lnTo>
                <a:lnTo>
                  <a:pt x="103" y="42"/>
                </a:lnTo>
                <a:lnTo>
                  <a:pt x="103" y="29"/>
                </a:lnTo>
                <a:lnTo>
                  <a:pt x="117" y="12"/>
                </a:lnTo>
                <a:lnTo>
                  <a:pt x="117" y="12"/>
                </a:lnTo>
                <a:lnTo>
                  <a:pt x="117" y="10"/>
                </a:lnTo>
                <a:lnTo>
                  <a:pt x="117" y="8"/>
                </a:lnTo>
                <a:lnTo>
                  <a:pt x="117" y="8"/>
                </a:lnTo>
                <a:lnTo>
                  <a:pt x="116" y="8"/>
                </a:lnTo>
                <a:lnTo>
                  <a:pt x="116" y="8"/>
                </a:lnTo>
                <a:lnTo>
                  <a:pt x="114" y="8"/>
                </a:lnTo>
                <a:lnTo>
                  <a:pt x="101" y="23"/>
                </a:lnTo>
                <a:lnTo>
                  <a:pt x="101" y="4"/>
                </a:lnTo>
                <a:lnTo>
                  <a:pt x="101" y="4"/>
                </a:lnTo>
                <a:lnTo>
                  <a:pt x="101" y="2"/>
                </a:lnTo>
                <a:lnTo>
                  <a:pt x="100" y="0"/>
                </a:lnTo>
                <a:lnTo>
                  <a:pt x="100" y="0"/>
                </a:lnTo>
                <a:lnTo>
                  <a:pt x="100" y="0"/>
                </a:lnTo>
                <a:lnTo>
                  <a:pt x="100" y="0"/>
                </a:lnTo>
                <a:lnTo>
                  <a:pt x="98" y="2"/>
                </a:lnTo>
                <a:lnTo>
                  <a:pt x="98" y="4"/>
                </a:lnTo>
                <a:lnTo>
                  <a:pt x="98" y="23"/>
                </a:lnTo>
                <a:lnTo>
                  <a:pt x="85" y="8"/>
                </a:lnTo>
                <a:lnTo>
                  <a:pt x="85" y="8"/>
                </a:lnTo>
                <a:lnTo>
                  <a:pt x="84" y="8"/>
                </a:lnTo>
                <a:lnTo>
                  <a:pt x="82" y="8"/>
                </a:lnTo>
                <a:lnTo>
                  <a:pt x="82" y="8"/>
                </a:lnTo>
                <a:lnTo>
                  <a:pt x="82" y="10"/>
                </a:lnTo>
                <a:lnTo>
                  <a:pt x="82" y="12"/>
                </a:lnTo>
                <a:lnTo>
                  <a:pt x="98" y="29"/>
                </a:lnTo>
                <a:lnTo>
                  <a:pt x="98" y="42"/>
                </a:lnTo>
                <a:lnTo>
                  <a:pt x="77" y="20"/>
                </a:lnTo>
                <a:lnTo>
                  <a:pt x="77" y="20"/>
                </a:lnTo>
                <a:lnTo>
                  <a:pt x="76" y="20"/>
                </a:lnTo>
                <a:lnTo>
                  <a:pt x="74" y="20"/>
                </a:lnTo>
                <a:lnTo>
                  <a:pt x="74" y="20"/>
                </a:lnTo>
                <a:lnTo>
                  <a:pt x="74" y="21"/>
                </a:lnTo>
                <a:lnTo>
                  <a:pt x="74" y="23"/>
                </a:lnTo>
                <a:lnTo>
                  <a:pt x="98" y="48"/>
                </a:lnTo>
                <a:lnTo>
                  <a:pt x="98" y="61"/>
                </a:lnTo>
                <a:lnTo>
                  <a:pt x="69" y="32"/>
                </a:lnTo>
                <a:lnTo>
                  <a:pt x="69" y="32"/>
                </a:lnTo>
                <a:lnTo>
                  <a:pt x="69" y="31"/>
                </a:lnTo>
                <a:lnTo>
                  <a:pt x="68" y="32"/>
                </a:lnTo>
                <a:lnTo>
                  <a:pt x="68" y="32"/>
                </a:lnTo>
                <a:lnTo>
                  <a:pt x="66" y="34"/>
                </a:lnTo>
                <a:lnTo>
                  <a:pt x="68" y="36"/>
                </a:lnTo>
                <a:lnTo>
                  <a:pt x="98" y="66"/>
                </a:lnTo>
                <a:lnTo>
                  <a:pt x="98" y="77"/>
                </a:lnTo>
                <a:lnTo>
                  <a:pt x="72" y="52"/>
                </a:lnTo>
                <a:lnTo>
                  <a:pt x="72" y="52"/>
                </a:lnTo>
                <a:lnTo>
                  <a:pt x="71" y="50"/>
                </a:lnTo>
                <a:lnTo>
                  <a:pt x="69" y="52"/>
                </a:lnTo>
                <a:lnTo>
                  <a:pt x="69" y="52"/>
                </a:lnTo>
                <a:lnTo>
                  <a:pt x="69" y="53"/>
                </a:lnTo>
                <a:lnTo>
                  <a:pt x="69" y="55"/>
                </a:lnTo>
                <a:lnTo>
                  <a:pt x="100" y="82"/>
                </a:lnTo>
                <a:lnTo>
                  <a:pt x="100" y="95"/>
                </a:lnTo>
                <a:lnTo>
                  <a:pt x="79" y="72"/>
                </a:lnTo>
                <a:lnTo>
                  <a:pt x="79" y="72"/>
                </a:lnTo>
                <a:lnTo>
                  <a:pt x="77" y="72"/>
                </a:lnTo>
                <a:lnTo>
                  <a:pt x="77" y="72"/>
                </a:lnTo>
                <a:lnTo>
                  <a:pt x="77" y="72"/>
                </a:lnTo>
                <a:lnTo>
                  <a:pt x="77" y="72"/>
                </a:lnTo>
                <a:lnTo>
                  <a:pt x="76" y="72"/>
                </a:lnTo>
                <a:lnTo>
                  <a:pt x="76" y="72"/>
                </a:lnTo>
                <a:lnTo>
                  <a:pt x="76" y="72"/>
                </a:lnTo>
                <a:lnTo>
                  <a:pt x="76" y="74"/>
                </a:lnTo>
                <a:lnTo>
                  <a:pt x="85" y="104"/>
                </a:lnTo>
                <a:lnTo>
                  <a:pt x="74" y="98"/>
                </a:lnTo>
                <a:lnTo>
                  <a:pt x="61" y="56"/>
                </a:lnTo>
                <a:lnTo>
                  <a:pt x="61" y="56"/>
                </a:lnTo>
                <a:lnTo>
                  <a:pt x="60" y="56"/>
                </a:lnTo>
                <a:lnTo>
                  <a:pt x="60" y="56"/>
                </a:lnTo>
                <a:lnTo>
                  <a:pt x="58" y="56"/>
                </a:lnTo>
                <a:lnTo>
                  <a:pt x="58" y="56"/>
                </a:lnTo>
                <a:lnTo>
                  <a:pt x="56" y="56"/>
                </a:lnTo>
                <a:lnTo>
                  <a:pt x="56" y="58"/>
                </a:lnTo>
                <a:lnTo>
                  <a:pt x="69" y="95"/>
                </a:lnTo>
                <a:lnTo>
                  <a:pt x="60" y="90"/>
                </a:lnTo>
                <a:lnTo>
                  <a:pt x="45" y="44"/>
                </a:lnTo>
                <a:lnTo>
                  <a:pt x="45" y="44"/>
                </a:lnTo>
                <a:lnTo>
                  <a:pt x="44" y="44"/>
                </a:lnTo>
                <a:lnTo>
                  <a:pt x="44" y="44"/>
                </a:lnTo>
                <a:lnTo>
                  <a:pt x="44" y="44"/>
                </a:lnTo>
                <a:lnTo>
                  <a:pt x="44" y="44"/>
                </a:lnTo>
                <a:lnTo>
                  <a:pt x="42" y="44"/>
                </a:lnTo>
                <a:lnTo>
                  <a:pt x="42" y="45"/>
                </a:lnTo>
                <a:lnTo>
                  <a:pt x="55" y="87"/>
                </a:lnTo>
                <a:lnTo>
                  <a:pt x="44" y="80"/>
                </a:lnTo>
                <a:lnTo>
                  <a:pt x="32" y="47"/>
                </a:lnTo>
                <a:lnTo>
                  <a:pt x="32" y="47"/>
                </a:lnTo>
                <a:lnTo>
                  <a:pt x="31" y="45"/>
                </a:lnTo>
                <a:lnTo>
                  <a:pt x="31" y="45"/>
                </a:lnTo>
                <a:lnTo>
                  <a:pt x="31" y="45"/>
                </a:lnTo>
                <a:lnTo>
                  <a:pt x="31" y="45"/>
                </a:lnTo>
                <a:lnTo>
                  <a:pt x="29" y="47"/>
                </a:lnTo>
                <a:lnTo>
                  <a:pt x="29" y="48"/>
                </a:lnTo>
                <a:lnTo>
                  <a:pt x="39" y="77"/>
                </a:lnTo>
                <a:lnTo>
                  <a:pt x="28" y="71"/>
                </a:lnTo>
                <a:lnTo>
                  <a:pt x="20" y="50"/>
                </a:lnTo>
                <a:lnTo>
                  <a:pt x="20" y="50"/>
                </a:lnTo>
                <a:lnTo>
                  <a:pt x="18" y="48"/>
                </a:lnTo>
                <a:lnTo>
                  <a:pt x="18" y="48"/>
                </a:lnTo>
                <a:lnTo>
                  <a:pt x="16" y="48"/>
                </a:lnTo>
                <a:lnTo>
                  <a:pt x="16" y="48"/>
                </a:lnTo>
                <a:lnTo>
                  <a:pt x="16" y="50"/>
                </a:lnTo>
                <a:lnTo>
                  <a:pt x="16" y="52"/>
                </a:lnTo>
                <a:lnTo>
                  <a:pt x="23" y="69"/>
                </a:lnTo>
                <a:lnTo>
                  <a:pt x="5" y="58"/>
                </a:lnTo>
                <a:lnTo>
                  <a:pt x="5" y="58"/>
                </a:lnTo>
                <a:lnTo>
                  <a:pt x="4" y="58"/>
                </a:lnTo>
                <a:lnTo>
                  <a:pt x="4" y="58"/>
                </a:lnTo>
                <a:lnTo>
                  <a:pt x="2" y="60"/>
                </a:lnTo>
                <a:lnTo>
                  <a:pt x="2" y="60"/>
                </a:lnTo>
                <a:lnTo>
                  <a:pt x="2" y="61"/>
                </a:lnTo>
                <a:lnTo>
                  <a:pt x="4" y="63"/>
                </a:lnTo>
                <a:lnTo>
                  <a:pt x="20" y="72"/>
                </a:lnTo>
                <a:lnTo>
                  <a:pt x="2" y="76"/>
                </a:lnTo>
                <a:lnTo>
                  <a:pt x="2" y="76"/>
                </a:lnTo>
                <a:lnTo>
                  <a:pt x="0" y="77"/>
                </a:lnTo>
                <a:lnTo>
                  <a:pt x="0" y="77"/>
                </a:lnTo>
                <a:lnTo>
                  <a:pt x="0" y="77"/>
                </a:lnTo>
                <a:lnTo>
                  <a:pt x="0" y="79"/>
                </a:lnTo>
                <a:lnTo>
                  <a:pt x="2" y="79"/>
                </a:lnTo>
                <a:lnTo>
                  <a:pt x="26" y="76"/>
                </a:lnTo>
                <a:lnTo>
                  <a:pt x="37" y="82"/>
                </a:lnTo>
                <a:lnTo>
                  <a:pt x="7" y="88"/>
                </a:lnTo>
                <a:lnTo>
                  <a:pt x="7" y="88"/>
                </a:lnTo>
                <a:lnTo>
                  <a:pt x="5" y="88"/>
                </a:lnTo>
                <a:lnTo>
                  <a:pt x="5" y="90"/>
                </a:lnTo>
                <a:lnTo>
                  <a:pt x="5" y="90"/>
                </a:lnTo>
                <a:lnTo>
                  <a:pt x="7" y="92"/>
                </a:lnTo>
                <a:lnTo>
                  <a:pt x="8" y="92"/>
                </a:lnTo>
                <a:lnTo>
                  <a:pt x="42" y="85"/>
                </a:lnTo>
                <a:lnTo>
                  <a:pt x="53" y="90"/>
                </a:lnTo>
                <a:lnTo>
                  <a:pt x="13" y="101"/>
                </a:lnTo>
                <a:lnTo>
                  <a:pt x="13" y="101"/>
                </a:lnTo>
                <a:lnTo>
                  <a:pt x="12" y="101"/>
                </a:lnTo>
                <a:lnTo>
                  <a:pt x="12" y="103"/>
                </a:lnTo>
                <a:lnTo>
                  <a:pt x="12" y="103"/>
                </a:lnTo>
                <a:lnTo>
                  <a:pt x="13" y="104"/>
                </a:lnTo>
                <a:lnTo>
                  <a:pt x="15" y="104"/>
                </a:lnTo>
                <a:lnTo>
                  <a:pt x="58" y="93"/>
                </a:lnTo>
                <a:lnTo>
                  <a:pt x="66" y="98"/>
                </a:lnTo>
                <a:lnTo>
                  <a:pt x="31" y="108"/>
                </a:lnTo>
                <a:lnTo>
                  <a:pt x="31" y="108"/>
                </a:lnTo>
                <a:lnTo>
                  <a:pt x="31" y="109"/>
                </a:lnTo>
                <a:lnTo>
                  <a:pt x="31" y="111"/>
                </a:lnTo>
                <a:lnTo>
                  <a:pt x="31" y="111"/>
                </a:lnTo>
                <a:lnTo>
                  <a:pt x="31" y="112"/>
                </a:lnTo>
                <a:lnTo>
                  <a:pt x="32" y="112"/>
                </a:lnTo>
                <a:lnTo>
                  <a:pt x="72" y="101"/>
                </a:lnTo>
                <a:lnTo>
                  <a:pt x="82" y="108"/>
                </a:lnTo>
                <a:lnTo>
                  <a:pt x="53" y="114"/>
                </a:lnTo>
                <a:lnTo>
                  <a:pt x="53" y="114"/>
                </a:lnTo>
                <a:lnTo>
                  <a:pt x="52" y="114"/>
                </a:lnTo>
                <a:lnTo>
                  <a:pt x="52" y="114"/>
                </a:lnTo>
                <a:lnTo>
                  <a:pt x="52" y="114"/>
                </a:lnTo>
                <a:lnTo>
                  <a:pt x="52" y="114"/>
                </a:lnTo>
                <a:lnTo>
                  <a:pt x="52" y="116"/>
                </a:lnTo>
                <a:lnTo>
                  <a:pt x="52" y="116"/>
                </a:lnTo>
                <a:lnTo>
                  <a:pt x="52" y="117"/>
                </a:lnTo>
                <a:lnTo>
                  <a:pt x="53" y="117"/>
                </a:lnTo>
                <a:lnTo>
                  <a:pt x="84" y="124"/>
                </a:lnTo>
                <a:lnTo>
                  <a:pt x="72" y="130"/>
                </a:lnTo>
                <a:lnTo>
                  <a:pt x="31" y="122"/>
                </a:lnTo>
                <a:lnTo>
                  <a:pt x="31" y="122"/>
                </a:lnTo>
                <a:lnTo>
                  <a:pt x="31" y="122"/>
                </a:lnTo>
                <a:lnTo>
                  <a:pt x="31" y="122"/>
                </a:lnTo>
                <a:lnTo>
                  <a:pt x="28" y="124"/>
                </a:lnTo>
                <a:lnTo>
                  <a:pt x="28" y="124"/>
                </a:lnTo>
                <a:lnTo>
                  <a:pt x="29" y="124"/>
                </a:lnTo>
                <a:lnTo>
                  <a:pt x="29" y="125"/>
                </a:lnTo>
                <a:lnTo>
                  <a:pt x="68" y="133"/>
                </a:lnTo>
                <a:lnTo>
                  <a:pt x="58" y="138"/>
                </a:lnTo>
                <a:lnTo>
                  <a:pt x="12" y="128"/>
                </a:lnTo>
                <a:lnTo>
                  <a:pt x="12" y="128"/>
                </a:lnTo>
                <a:lnTo>
                  <a:pt x="12" y="128"/>
                </a:lnTo>
                <a:lnTo>
                  <a:pt x="12" y="128"/>
                </a:lnTo>
                <a:lnTo>
                  <a:pt x="10" y="130"/>
                </a:lnTo>
                <a:lnTo>
                  <a:pt x="10" y="130"/>
                </a:lnTo>
                <a:lnTo>
                  <a:pt x="10" y="132"/>
                </a:lnTo>
                <a:lnTo>
                  <a:pt x="12" y="132"/>
                </a:lnTo>
                <a:lnTo>
                  <a:pt x="53" y="141"/>
                </a:lnTo>
                <a:lnTo>
                  <a:pt x="42" y="148"/>
                </a:lnTo>
                <a:lnTo>
                  <a:pt x="8" y="141"/>
                </a:lnTo>
                <a:lnTo>
                  <a:pt x="8" y="141"/>
                </a:lnTo>
                <a:lnTo>
                  <a:pt x="7" y="141"/>
                </a:lnTo>
                <a:lnTo>
                  <a:pt x="7" y="141"/>
                </a:lnTo>
                <a:lnTo>
                  <a:pt x="5" y="143"/>
                </a:lnTo>
                <a:lnTo>
                  <a:pt x="5" y="143"/>
                </a:lnTo>
                <a:lnTo>
                  <a:pt x="5" y="144"/>
                </a:lnTo>
                <a:lnTo>
                  <a:pt x="7" y="144"/>
                </a:lnTo>
                <a:lnTo>
                  <a:pt x="37" y="151"/>
                </a:lnTo>
                <a:lnTo>
                  <a:pt x="26" y="157"/>
                </a:lnTo>
                <a:lnTo>
                  <a:pt x="4" y="152"/>
                </a:lnTo>
                <a:lnTo>
                  <a:pt x="4" y="152"/>
                </a:lnTo>
                <a:lnTo>
                  <a:pt x="4" y="152"/>
                </a:lnTo>
                <a:lnTo>
                  <a:pt x="4" y="152"/>
                </a:lnTo>
                <a:lnTo>
                  <a:pt x="2" y="154"/>
                </a:lnTo>
                <a:lnTo>
                  <a:pt x="0" y="154"/>
                </a:lnTo>
                <a:lnTo>
                  <a:pt x="0" y="154"/>
                </a:lnTo>
                <a:lnTo>
                  <a:pt x="2" y="156"/>
                </a:lnTo>
                <a:lnTo>
                  <a:pt x="2" y="157"/>
                </a:lnTo>
                <a:lnTo>
                  <a:pt x="21" y="161"/>
                </a:lnTo>
                <a:lnTo>
                  <a:pt x="4" y="170"/>
                </a:lnTo>
                <a:lnTo>
                  <a:pt x="4" y="170"/>
                </a:lnTo>
                <a:lnTo>
                  <a:pt x="2" y="172"/>
                </a:lnTo>
                <a:lnTo>
                  <a:pt x="4" y="173"/>
                </a:lnTo>
                <a:lnTo>
                  <a:pt x="4" y="173"/>
                </a:lnTo>
                <a:lnTo>
                  <a:pt x="4" y="175"/>
                </a:lnTo>
                <a:lnTo>
                  <a:pt x="5" y="173"/>
                </a:lnTo>
                <a:lnTo>
                  <a:pt x="23" y="164"/>
                </a:lnTo>
                <a:lnTo>
                  <a:pt x="16" y="181"/>
                </a:lnTo>
                <a:lnTo>
                  <a:pt x="16" y="181"/>
                </a:lnTo>
                <a:lnTo>
                  <a:pt x="16" y="183"/>
                </a:lnTo>
                <a:lnTo>
                  <a:pt x="18" y="185"/>
                </a:lnTo>
                <a:lnTo>
                  <a:pt x="18" y="185"/>
                </a:lnTo>
                <a:lnTo>
                  <a:pt x="20" y="185"/>
                </a:lnTo>
                <a:lnTo>
                  <a:pt x="21" y="183"/>
                </a:lnTo>
                <a:lnTo>
                  <a:pt x="28" y="161"/>
                </a:lnTo>
                <a:lnTo>
                  <a:pt x="39" y="154"/>
                </a:lnTo>
                <a:lnTo>
                  <a:pt x="29" y="183"/>
                </a:lnTo>
                <a:lnTo>
                  <a:pt x="29" y="183"/>
                </a:lnTo>
                <a:lnTo>
                  <a:pt x="29" y="185"/>
                </a:lnTo>
                <a:lnTo>
                  <a:pt x="31" y="186"/>
                </a:lnTo>
                <a:lnTo>
                  <a:pt x="31" y="186"/>
                </a:lnTo>
                <a:lnTo>
                  <a:pt x="32" y="186"/>
                </a:lnTo>
                <a:lnTo>
                  <a:pt x="34" y="185"/>
                </a:lnTo>
                <a:lnTo>
                  <a:pt x="45" y="151"/>
                </a:lnTo>
                <a:lnTo>
                  <a:pt x="55" y="144"/>
                </a:lnTo>
                <a:lnTo>
                  <a:pt x="44" y="185"/>
                </a:lnTo>
                <a:lnTo>
                  <a:pt x="44" y="185"/>
                </a:lnTo>
                <a:lnTo>
                  <a:pt x="45" y="186"/>
                </a:lnTo>
                <a:lnTo>
                  <a:pt x="45" y="186"/>
                </a:lnTo>
                <a:lnTo>
                  <a:pt x="45" y="186"/>
                </a:lnTo>
                <a:lnTo>
                  <a:pt x="47" y="186"/>
                </a:lnTo>
                <a:lnTo>
                  <a:pt x="48" y="185"/>
                </a:lnTo>
                <a:lnTo>
                  <a:pt x="61" y="143"/>
                </a:lnTo>
                <a:lnTo>
                  <a:pt x="69" y="136"/>
                </a:lnTo>
                <a:lnTo>
                  <a:pt x="60" y="172"/>
                </a:lnTo>
                <a:lnTo>
                  <a:pt x="60" y="172"/>
                </a:lnTo>
                <a:lnTo>
                  <a:pt x="60" y="173"/>
                </a:lnTo>
                <a:lnTo>
                  <a:pt x="61" y="175"/>
                </a:lnTo>
                <a:lnTo>
                  <a:pt x="61" y="175"/>
                </a:lnTo>
                <a:lnTo>
                  <a:pt x="63" y="175"/>
                </a:lnTo>
                <a:lnTo>
                  <a:pt x="64" y="173"/>
                </a:lnTo>
                <a:lnTo>
                  <a:pt x="74" y="135"/>
                </a:lnTo>
                <a:lnTo>
                  <a:pt x="85" y="128"/>
                </a:lnTo>
                <a:lnTo>
                  <a:pt x="76" y="157"/>
                </a:lnTo>
                <a:lnTo>
                  <a:pt x="76" y="157"/>
                </a:lnTo>
                <a:lnTo>
                  <a:pt x="76" y="157"/>
                </a:lnTo>
                <a:lnTo>
                  <a:pt x="76" y="157"/>
                </a:lnTo>
                <a:lnTo>
                  <a:pt x="76" y="159"/>
                </a:lnTo>
                <a:lnTo>
                  <a:pt x="76" y="159"/>
                </a:lnTo>
                <a:lnTo>
                  <a:pt x="77" y="161"/>
                </a:lnTo>
                <a:lnTo>
                  <a:pt x="79" y="159"/>
                </a:lnTo>
                <a:lnTo>
                  <a:pt x="100" y="136"/>
                </a:lnTo>
                <a:lnTo>
                  <a:pt x="100" y="149"/>
                </a:lnTo>
                <a:lnTo>
                  <a:pt x="71" y="180"/>
                </a:lnTo>
                <a:lnTo>
                  <a:pt x="71" y="180"/>
                </a:lnTo>
                <a:lnTo>
                  <a:pt x="71" y="181"/>
                </a:lnTo>
                <a:lnTo>
                  <a:pt x="71" y="183"/>
                </a:lnTo>
                <a:lnTo>
                  <a:pt x="71" y="183"/>
                </a:lnTo>
                <a:lnTo>
                  <a:pt x="72" y="183"/>
                </a:lnTo>
                <a:lnTo>
                  <a:pt x="74" y="183"/>
                </a:lnTo>
                <a:lnTo>
                  <a:pt x="100" y="154"/>
                </a:lnTo>
                <a:lnTo>
                  <a:pt x="100" y="164"/>
                </a:lnTo>
                <a:lnTo>
                  <a:pt x="68" y="199"/>
                </a:lnTo>
                <a:lnTo>
                  <a:pt x="68" y="199"/>
                </a:lnTo>
                <a:lnTo>
                  <a:pt x="66" y="201"/>
                </a:lnTo>
                <a:lnTo>
                  <a:pt x="68" y="202"/>
                </a:lnTo>
                <a:lnTo>
                  <a:pt x="68" y="202"/>
                </a:lnTo>
                <a:lnTo>
                  <a:pt x="69" y="202"/>
                </a:lnTo>
                <a:lnTo>
                  <a:pt x="69" y="202"/>
                </a:lnTo>
                <a:lnTo>
                  <a:pt x="100" y="170"/>
                </a:lnTo>
                <a:lnTo>
                  <a:pt x="100" y="183"/>
                </a:lnTo>
                <a:lnTo>
                  <a:pt x="76" y="209"/>
                </a:lnTo>
                <a:lnTo>
                  <a:pt x="76" y="209"/>
                </a:lnTo>
                <a:lnTo>
                  <a:pt x="76" y="210"/>
                </a:lnTo>
                <a:lnTo>
                  <a:pt x="76" y="212"/>
                </a:lnTo>
                <a:lnTo>
                  <a:pt x="76" y="212"/>
                </a:lnTo>
                <a:lnTo>
                  <a:pt x="77" y="213"/>
                </a:lnTo>
                <a:lnTo>
                  <a:pt x="79" y="212"/>
                </a:lnTo>
                <a:lnTo>
                  <a:pt x="100" y="189"/>
                </a:lnTo>
                <a:lnTo>
                  <a:pt x="100" y="202"/>
                </a:lnTo>
                <a:lnTo>
                  <a:pt x="84" y="220"/>
                </a:lnTo>
                <a:lnTo>
                  <a:pt x="84" y="220"/>
                </a:lnTo>
                <a:lnTo>
                  <a:pt x="84" y="221"/>
                </a:lnTo>
                <a:lnTo>
                  <a:pt x="84" y="223"/>
                </a:lnTo>
                <a:lnTo>
                  <a:pt x="84" y="223"/>
                </a:lnTo>
                <a:lnTo>
                  <a:pt x="85" y="223"/>
                </a:lnTo>
                <a:lnTo>
                  <a:pt x="87" y="221"/>
                </a:lnTo>
                <a:lnTo>
                  <a:pt x="100" y="209"/>
                </a:lnTo>
                <a:lnTo>
                  <a:pt x="100" y="228"/>
                </a:lnTo>
                <a:lnTo>
                  <a:pt x="100" y="228"/>
                </a:lnTo>
                <a:lnTo>
                  <a:pt x="100" y="229"/>
                </a:lnTo>
                <a:lnTo>
                  <a:pt x="101" y="229"/>
                </a:lnTo>
                <a:lnTo>
                  <a:pt x="101" y="229"/>
                </a:lnTo>
                <a:lnTo>
                  <a:pt x="103" y="229"/>
                </a:lnTo>
                <a:lnTo>
                  <a:pt x="103" y="228"/>
                </a:lnTo>
                <a:lnTo>
                  <a:pt x="103" y="209"/>
                </a:lnTo>
                <a:lnTo>
                  <a:pt x="116" y="223"/>
                </a:lnTo>
                <a:lnTo>
                  <a:pt x="116" y="223"/>
                </a:lnTo>
                <a:lnTo>
                  <a:pt x="117" y="223"/>
                </a:lnTo>
                <a:lnTo>
                  <a:pt x="119" y="223"/>
                </a:lnTo>
                <a:lnTo>
                  <a:pt x="119" y="223"/>
                </a:lnTo>
                <a:lnTo>
                  <a:pt x="119" y="221"/>
                </a:lnTo>
                <a:lnTo>
                  <a:pt x="119" y="220"/>
                </a:lnTo>
                <a:lnTo>
                  <a:pt x="104" y="202"/>
                </a:lnTo>
                <a:lnTo>
                  <a:pt x="104" y="189"/>
                </a:lnTo>
                <a:lnTo>
                  <a:pt x="124" y="212"/>
                </a:lnTo>
                <a:lnTo>
                  <a:pt x="124" y="212"/>
                </a:lnTo>
                <a:lnTo>
                  <a:pt x="125" y="213"/>
                </a:lnTo>
                <a:lnTo>
                  <a:pt x="127" y="212"/>
                </a:lnTo>
                <a:lnTo>
                  <a:pt x="127" y="212"/>
                </a:lnTo>
                <a:lnTo>
                  <a:pt x="127" y="210"/>
                </a:lnTo>
                <a:lnTo>
                  <a:pt x="127" y="209"/>
                </a:lnTo>
                <a:lnTo>
                  <a:pt x="104" y="183"/>
                </a:lnTo>
                <a:lnTo>
                  <a:pt x="104" y="170"/>
                </a:lnTo>
                <a:lnTo>
                  <a:pt x="132" y="201"/>
                </a:lnTo>
                <a:lnTo>
                  <a:pt x="132" y="201"/>
                </a:lnTo>
                <a:lnTo>
                  <a:pt x="133" y="201"/>
                </a:lnTo>
                <a:lnTo>
                  <a:pt x="135" y="201"/>
                </a:lnTo>
                <a:lnTo>
                  <a:pt x="135" y="201"/>
                </a:lnTo>
                <a:lnTo>
                  <a:pt x="135" y="199"/>
                </a:lnTo>
                <a:lnTo>
                  <a:pt x="135" y="197"/>
                </a:lnTo>
                <a:lnTo>
                  <a:pt x="104" y="165"/>
                </a:lnTo>
                <a:lnTo>
                  <a:pt x="104" y="154"/>
                </a:lnTo>
                <a:lnTo>
                  <a:pt x="130" y="181"/>
                </a:lnTo>
                <a:lnTo>
                  <a:pt x="130" y="181"/>
                </a:lnTo>
                <a:lnTo>
                  <a:pt x="130" y="181"/>
                </a:lnTo>
                <a:lnTo>
                  <a:pt x="132" y="181"/>
                </a:lnTo>
                <a:lnTo>
                  <a:pt x="132" y="181"/>
                </a:lnTo>
                <a:lnTo>
                  <a:pt x="133" y="180"/>
                </a:lnTo>
                <a:lnTo>
                  <a:pt x="132" y="178"/>
                </a:lnTo>
                <a:lnTo>
                  <a:pt x="104" y="149"/>
                </a:lnTo>
                <a:lnTo>
                  <a:pt x="104" y="136"/>
                </a:lnTo>
                <a:lnTo>
                  <a:pt x="125" y="159"/>
                </a:lnTo>
                <a:lnTo>
                  <a:pt x="125" y="159"/>
                </a:lnTo>
                <a:lnTo>
                  <a:pt x="125" y="159"/>
                </a:lnTo>
                <a:lnTo>
                  <a:pt x="125" y="159"/>
                </a:lnTo>
                <a:lnTo>
                  <a:pt x="125" y="159"/>
                </a:lnTo>
                <a:lnTo>
                  <a:pt x="125" y="159"/>
                </a:lnTo>
                <a:lnTo>
                  <a:pt x="125" y="159"/>
                </a:lnTo>
                <a:lnTo>
                  <a:pt x="125" y="159"/>
                </a:lnTo>
                <a:lnTo>
                  <a:pt x="125" y="159"/>
                </a:lnTo>
                <a:lnTo>
                  <a:pt x="125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7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9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7"/>
                </a:lnTo>
                <a:lnTo>
                  <a:pt x="128" y="156"/>
                </a:lnTo>
                <a:lnTo>
                  <a:pt x="119" y="127"/>
                </a:lnTo>
                <a:lnTo>
                  <a:pt x="130" y="133"/>
                </a:lnTo>
                <a:lnTo>
                  <a:pt x="144" y="173"/>
                </a:lnTo>
                <a:lnTo>
                  <a:pt x="144" y="173"/>
                </a:lnTo>
                <a:lnTo>
                  <a:pt x="144" y="175"/>
                </a:lnTo>
                <a:lnTo>
                  <a:pt x="146" y="175"/>
                </a:lnTo>
                <a:lnTo>
                  <a:pt x="146" y="175"/>
                </a:lnTo>
                <a:lnTo>
                  <a:pt x="148" y="173"/>
                </a:lnTo>
                <a:lnTo>
                  <a:pt x="148" y="172"/>
                </a:lnTo>
                <a:lnTo>
                  <a:pt x="135" y="135"/>
                </a:lnTo>
                <a:lnTo>
                  <a:pt x="144" y="140"/>
                </a:lnTo>
                <a:lnTo>
                  <a:pt x="159" y="186"/>
                </a:lnTo>
                <a:lnTo>
                  <a:pt x="159" y="186"/>
                </a:lnTo>
                <a:lnTo>
                  <a:pt x="160" y="186"/>
                </a:lnTo>
                <a:lnTo>
                  <a:pt x="162" y="188"/>
                </a:lnTo>
                <a:lnTo>
                  <a:pt x="162" y="188"/>
                </a:lnTo>
                <a:lnTo>
                  <a:pt x="164" y="186"/>
                </a:lnTo>
                <a:lnTo>
                  <a:pt x="164" y="185"/>
                </a:lnTo>
                <a:lnTo>
                  <a:pt x="149" y="143"/>
                </a:lnTo>
                <a:lnTo>
                  <a:pt x="160" y="149"/>
                </a:lnTo>
                <a:lnTo>
                  <a:pt x="172" y="183"/>
                </a:lnTo>
                <a:lnTo>
                  <a:pt x="172" y="183"/>
                </a:lnTo>
                <a:lnTo>
                  <a:pt x="173" y="183"/>
                </a:lnTo>
                <a:lnTo>
                  <a:pt x="175" y="183"/>
                </a:lnTo>
                <a:lnTo>
                  <a:pt x="175" y="183"/>
                </a:lnTo>
                <a:lnTo>
                  <a:pt x="176" y="183"/>
                </a:lnTo>
                <a:lnTo>
                  <a:pt x="176" y="181"/>
                </a:lnTo>
                <a:lnTo>
                  <a:pt x="165" y="152"/>
                </a:lnTo>
                <a:lnTo>
                  <a:pt x="176" y="157"/>
                </a:lnTo>
                <a:lnTo>
                  <a:pt x="184" y="180"/>
                </a:lnTo>
                <a:lnTo>
                  <a:pt x="184" y="180"/>
                </a:lnTo>
                <a:lnTo>
                  <a:pt x="186" y="181"/>
                </a:lnTo>
                <a:lnTo>
                  <a:pt x="188" y="181"/>
                </a:lnTo>
                <a:lnTo>
                  <a:pt x="188" y="181"/>
                </a:lnTo>
                <a:lnTo>
                  <a:pt x="189" y="180"/>
                </a:lnTo>
                <a:lnTo>
                  <a:pt x="189" y="178"/>
                </a:lnTo>
                <a:lnTo>
                  <a:pt x="183" y="161"/>
                </a:lnTo>
                <a:lnTo>
                  <a:pt x="200" y="170"/>
                </a:lnTo>
                <a:lnTo>
                  <a:pt x="200" y="170"/>
                </a:lnTo>
                <a:lnTo>
                  <a:pt x="202" y="170"/>
                </a:lnTo>
                <a:lnTo>
                  <a:pt x="202" y="170"/>
                </a:lnTo>
                <a:lnTo>
                  <a:pt x="202" y="170"/>
                </a:lnTo>
                <a:lnTo>
                  <a:pt x="202" y="169"/>
                </a:lnTo>
                <a:lnTo>
                  <a:pt x="202" y="167"/>
                </a:lnTo>
                <a:lnTo>
                  <a:pt x="184" y="157"/>
                </a:lnTo>
                <a:lnTo>
                  <a:pt x="202" y="154"/>
                </a:lnTo>
                <a:lnTo>
                  <a:pt x="202" y="154"/>
                </a:lnTo>
                <a:lnTo>
                  <a:pt x="204" y="152"/>
                </a:lnTo>
                <a:lnTo>
                  <a:pt x="204" y="151"/>
                </a:lnTo>
                <a:lnTo>
                  <a:pt x="204" y="151"/>
                </a:lnTo>
                <a:lnTo>
                  <a:pt x="202" y="149"/>
                </a:lnTo>
                <a:lnTo>
                  <a:pt x="202" y="149"/>
                </a:lnTo>
                <a:close/>
                <a:moveTo>
                  <a:pt x="82" y="82"/>
                </a:moveTo>
                <a:lnTo>
                  <a:pt x="100" y="101"/>
                </a:lnTo>
                <a:lnTo>
                  <a:pt x="100" y="112"/>
                </a:lnTo>
                <a:lnTo>
                  <a:pt x="90" y="108"/>
                </a:lnTo>
                <a:lnTo>
                  <a:pt x="82" y="82"/>
                </a:lnTo>
                <a:close/>
                <a:moveTo>
                  <a:pt x="63" y="116"/>
                </a:moveTo>
                <a:lnTo>
                  <a:pt x="88" y="111"/>
                </a:lnTo>
                <a:lnTo>
                  <a:pt x="98" y="116"/>
                </a:lnTo>
                <a:lnTo>
                  <a:pt x="88" y="122"/>
                </a:lnTo>
                <a:lnTo>
                  <a:pt x="63" y="116"/>
                </a:lnTo>
                <a:close/>
                <a:moveTo>
                  <a:pt x="100" y="130"/>
                </a:moveTo>
                <a:lnTo>
                  <a:pt x="82" y="149"/>
                </a:lnTo>
                <a:lnTo>
                  <a:pt x="90" y="125"/>
                </a:lnTo>
                <a:lnTo>
                  <a:pt x="100" y="119"/>
                </a:lnTo>
                <a:lnTo>
                  <a:pt x="100" y="130"/>
                </a:lnTo>
                <a:close/>
                <a:moveTo>
                  <a:pt x="103" y="112"/>
                </a:moveTo>
                <a:lnTo>
                  <a:pt x="103" y="101"/>
                </a:lnTo>
                <a:lnTo>
                  <a:pt x="120" y="82"/>
                </a:lnTo>
                <a:lnTo>
                  <a:pt x="112" y="106"/>
                </a:lnTo>
                <a:lnTo>
                  <a:pt x="103" y="112"/>
                </a:lnTo>
                <a:close/>
                <a:moveTo>
                  <a:pt x="122" y="149"/>
                </a:moveTo>
                <a:lnTo>
                  <a:pt x="104" y="130"/>
                </a:lnTo>
                <a:lnTo>
                  <a:pt x="104" y="119"/>
                </a:lnTo>
                <a:lnTo>
                  <a:pt x="114" y="124"/>
                </a:lnTo>
                <a:lnTo>
                  <a:pt x="122" y="149"/>
                </a:lnTo>
                <a:close/>
                <a:moveTo>
                  <a:pt x="116" y="120"/>
                </a:moveTo>
                <a:lnTo>
                  <a:pt x="106" y="116"/>
                </a:lnTo>
                <a:lnTo>
                  <a:pt x="116" y="109"/>
                </a:lnTo>
                <a:lnTo>
                  <a:pt x="141" y="114"/>
                </a:lnTo>
                <a:lnTo>
                  <a:pt x="116" y="1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36">
            <a:extLst>
              <a:ext uri="{FF2B5EF4-FFF2-40B4-BE49-F238E27FC236}">
                <a16:creationId xmlns:a16="http://schemas.microsoft.com/office/drawing/2014/main" xmlns="" id="{689E3200-8A68-4AA3-9C2F-87BDEBCC03EE}"/>
              </a:ext>
            </a:extLst>
          </p:cNvPr>
          <p:cNvSpPr>
            <a:spLocks noEditPoints="1"/>
          </p:cNvSpPr>
          <p:nvPr/>
        </p:nvSpPr>
        <p:spPr bwMode="auto">
          <a:xfrm>
            <a:off x="3098801" y="1584326"/>
            <a:ext cx="561975" cy="576263"/>
          </a:xfrm>
          <a:custGeom>
            <a:avLst/>
            <a:gdLst>
              <a:gd name="T0" fmla="*/ 316 w 354"/>
              <a:gd name="T1" fmla="*/ 153 h 363"/>
              <a:gd name="T2" fmla="*/ 279 w 354"/>
              <a:gd name="T3" fmla="*/ 139 h 363"/>
              <a:gd name="T4" fmla="*/ 204 w 354"/>
              <a:gd name="T5" fmla="*/ 165 h 363"/>
              <a:gd name="T6" fmla="*/ 253 w 354"/>
              <a:gd name="T7" fmla="*/ 145 h 363"/>
              <a:gd name="T8" fmla="*/ 236 w 354"/>
              <a:gd name="T9" fmla="*/ 131 h 363"/>
              <a:gd name="T10" fmla="*/ 204 w 354"/>
              <a:gd name="T11" fmla="*/ 165 h 363"/>
              <a:gd name="T12" fmla="*/ 255 w 354"/>
              <a:gd name="T13" fmla="*/ 117 h 363"/>
              <a:gd name="T14" fmla="*/ 266 w 354"/>
              <a:gd name="T15" fmla="*/ 78 h 363"/>
              <a:gd name="T16" fmla="*/ 269 w 354"/>
              <a:gd name="T17" fmla="*/ 43 h 363"/>
              <a:gd name="T18" fmla="*/ 244 w 354"/>
              <a:gd name="T19" fmla="*/ 64 h 363"/>
              <a:gd name="T20" fmla="*/ 210 w 354"/>
              <a:gd name="T21" fmla="*/ 81 h 363"/>
              <a:gd name="T22" fmla="*/ 192 w 354"/>
              <a:gd name="T23" fmla="*/ 112 h 363"/>
              <a:gd name="T24" fmla="*/ 191 w 354"/>
              <a:gd name="T25" fmla="*/ 85 h 363"/>
              <a:gd name="T26" fmla="*/ 178 w 354"/>
              <a:gd name="T27" fmla="*/ 107 h 363"/>
              <a:gd name="T28" fmla="*/ 151 w 354"/>
              <a:gd name="T29" fmla="*/ 105 h 363"/>
              <a:gd name="T30" fmla="*/ 140 w 354"/>
              <a:gd name="T31" fmla="*/ 57 h 363"/>
              <a:gd name="T32" fmla="*/ 135 w 354"/>
              <a:gd name="T33" fmla="*/ 33 h 363"/>
              <a:gd name="T34" fmla="*/ 138 w 354"/>
              <a:gd name="T35" fmla="*/ 57 h 363"/>
              <a:gd name="T36" fmla="*/ 149 w 354"/>
              <a:gd name="T37" fmla="*/ 104 h 363"/>
              <a:gd name="T38" fmla="*/ 144 w 354"/>
              <a:gd name="T39" fmla="*/ 150 h 363"/>
              <a:gd name="T40" fmla="*/ 132 w 354"/>
              <a:gd name="T41" fmla="*/ 110 h 363"/>
              <a:gd name="T42" fmla="*/ 108 w 354"/>
              <a:gd name="T43" fmla="*/ 110 h 363"/>
              <a:gd name="T44" fmla="*/ 143 w 354"/>
              <a:gd name="T45" fmla="*/ 150 h 363"/>
              <a:gd name="T46" fmla="*/ 85 w 354"/>
              <a:gd name="T47" fmla="*/ 110 h 363"/>
              <a:gd name="T48" fmla="*/ 47 w 354"/>
              <a:gd name="T49" fmla="*/ 109 h 363"/>
              <a:gd name="T50" fmla="*/ 15 w 354"/>
              <a:gd name="T51" fmla="*/ 102 h 363"/>
              <a:gd name="T52" fmla="*/ 34 w 354"/>
              <a:gd name="T53" fmla="*/ 133 h 363"/>
              <a:gd name="T54" fmla="*/ 61 w 354"/>
              <a:gd name="T55" fmla="*/ 161 h 363"/>
              <a:gd name="T56" fmla="*/ 114 w 354"/>
              <a:gd name="T57" fmla="*/ 165 h 363"/>
              <a:gd name="T58" fmla="*/ 84 w 354"/>
              <a:gd name="T59" fmla="*/ 163 h 363"/>
              <a:gd name="T60" fmla="*/ 79 w 354"/>
              <a:gd name="T61" fmla="*/ 182 h 363"/>
              <a:gd name="T62" fmla="*/ 112 w 354"/>
              <a:gd name="T63" fmla="*/ 197 h 363"/>
              <a:gd name="T64" fmla="*/ 48 w 354"/>
              <a:gd name="T65" fmla="*/ 192 h 363"/>
              <a:gd name="T66" fmla="*/ 23 w 354"/>
              <a:gd name="T67" fmla="*/ 221 h 363"/>
              <a:gd name="T68" fmla="*/ 7 w 354"/>
              <a:gd name="T69" fmla="*/ 253 h 363"/>
              <a:gd name="T70" fmla="*/ 37 w 354"/>
              <a:gd name="T71" fmla="*/ 267 h 363"/>
              <a:gd name="T72" fmla="*/ 76 w 354"/>
              <a:gd name="T73" fmla="*/ 264 h 363"/>
              <a:gd name="T74" fmla="*/ 108 w 354"/>
              <a:gd name="T75" fmla="*/ 214 h 363"/>
              <a:gd name="T76" fmla="*/ 114 w 354"/>
              <a:gd name="T77" fmla="*/ 235 h 363"/>
              <a:gd name="T78" fmla="*/ 125 w 354"/>
              <a:gd name="T79" fmla="*/ 245 h 363"/>
              <a:gd name="T80" fmla="*/ 146 w 354"/>
              <a:gd name="T81" fmla="*/ 246 h 363"/>
              <a:gd name="T82" fmla="*/ 98 w 354"/>
              <a:gd name="T83" fmla="*/ 289 h 363"/>
              <a:gd name="T84" fmla="*/ 104 w 354"/>
              <a:gd name="T85" fmla="*/ 328 h 363"/>
              <a:gd name="T86" fmla="*/ 127 w 354"/>
              <a:gd name="T87" fmla="*/ 363 h 363"/>
              <a:gd name="T88" fmla="*/ 162 w 354"/>
              <a:gd name="T89" fmla="*/ 341 h 363"/>
              <a:gd name="T90" fmla="*/ 184 w 354"/>
              <a:gd name="T91" fmla="*/ 310 h 363"/>
              <a:gd name="T92" fmla="*/ 162 w 354"/>
              <a:gd name="T93" fmla="*/ 246 h 363"/>
              <a:gd name="T94" fmla="*/ 184 w 354"/>
              <a:gd name="T95" fmla="*/ 261 h 363"/>
              <a:gd name="T96" fmla="*/ 196 w 354"/>
              <a:gd name="T97" fmla="*/ 259 h 363"/>
              <a:gd name="T98" fmla="*/ 202 w 354"/>
              <a:gd name="T99" fmla="*/ 233 h 363"/>
              <a:gd name="T100" fmla="*/ 215 w 354"/>
              <a:gd name="T101" fmla="*/ 296 h 363"/>
              <a:gd name="T102" fmla="*/ 248 w 354"/>
              <a:gd name="T103" fmla="*/ 315 h 363"/>
              <a:gd name="T104" fmla="*/ 282 w 354"/>
              <a:gd name="T105" fmla="*/ 313 h 363"/>
              <a:gd name="T106" fmla="*/ 280 w 354"/>
              <a:gd name="T107" fmla="*/ 280 h 363"/>
              <a:gd name="T108" fmla="*/ 271 w 354"/>
              <a:gd name="T109" fmla="*/ 243 h 363"/>
              <a:gd name="T110" fmla="*/ 226 w 354"/>
              <a:gd name="T111" fmla="*/ 211 h 363"/>
              <a:gd name="T112" fmla="*/ 248 w 354"/>
              <a:gd name="T113" fmla="*/ 227 h 363"/>
              <a:gd name="T114" fmla="*/ 244 w 354"/>
              <a:gd name="T115" fmla="*/ 203 h 363"/>
              <a:gd name="T116" fmla="*/ 168 w 354"/>
              <a:gd name="T117" fmla="*/ 182 h 363"/>
              <a:gd name="T118" fmla="*/ 247 w 354"/>
              <a:gd name="T119" fmla="*/ 182 h 363"/>
              <a:gd name="T120" fmla="*/ 295 w 354"/>
              <a:gd name="T121" fmla="*/ 182 h 363"/>
              <a:gd name="T122" fmla="*/ 168 w 354"/>
              <a:gd name="T123" fmla="*/ 182 h 363"/>
              <a:gd name="T124" fmla="*/ 167 w 354"/>
              <a:gd name="T125" fmla="*/ 181 h 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54" h="363">
                <a:moveTo>
                  <a:pt x="341" y="174"/>
                </a:moveTo>
                <a:lnTo>
                  <a:pt x="341" y="174"/>
                </a:lnTo>
                <a:lnTo>
                  <a:pt x="340" y="176"/>
                </a:lnTo>
                <a:lnTo>
                  <a:pt x="333" y="177"/>
                </a:lnTo>
                <a:lnTo>
                  <a:pt x="320" y="181"/>
                </a:lnTo>
                <a:lnTo>
                  <a:pt x="295" y="181"/>
                </a:lnTo>
                <a:lnTo>
                  <a:pt x="309" y="168"/>
                </a:lnTo>
                <a:lnTo>
                  <a:pt x="309" y="168"/>
                </a:lnTo>
                <a:lnTo>
                  <a:pt x="317" y="163"/>
                </a:lnTo>
                <a:lnTo>
                  <a:pt x="322" y="161"/>
                </a:lnTo>
                <a:lnTo>
                  <a:pt x="322" y="161"/>
                </a:lnTo>
                <a:lnTo>
                  <a:pt x="324" y="157"/>
                </a:lnTo>
                <a:lnTo>
                  <a:pt x="325" y="152"/>
                </a:lnTo>
                <a:lnTo>
                  <a:pt x="325" y="152"/>
                </a:lnTo>
                <a:lnTo>
                  <a:pt x="320" y="153"/>
                </a:lnTo>
                <a:lnTo>
                  <a:pt x="316" y="153"/>
                </a:lnTo>
                <a:lnTo>
                  <a:pt x="316" y="153"/>
                </a:lnTo>
                <a:lnTo>
                  <a:pt x="312" y="160"/>
                </a:lnTo>
                <a:lnTo>
                  <a:pt x="308" y="168"/>
                </a:lnTo>
                <a:lnTo>
                  <a:pt x="293" y="181"/>
                </a:lnTo>
                <a:lnTo>
                  <a:pt x="293" y="181"/>
                </a:lnTo>
                <a:lnTo>
                  <a:pt x="247" y="181"/>
                </a:lnTo>
                <a:lnTo>
                  <a:pt x="272" y="153"/>
                </a:lnTo>
                <a:lnTo>
                  <a:pt x="272" y="153"/>
                </a:lnTo>
                <a:lnTo>
                  <a:pt x="280" y="149"/>
                </a:lnTo>
                <a:lnTo>
                  <a:pt x="287" y="147"/>
                </a:lnTo>
                <a:lnTo>
                  <a:pt x="287" y="147"/>
                </a:lnTo>
                <a:lnTo>
                  <a:pt x="287" y="142"/>
                </a:lnTo>
                <a:lnTo>
                  <a:pt x="288" y="137"/>
                </a:lnTo>
                <a:lnTo>
                  <a:pt x="288" y="137"/>
                </a:lnTo>
                <a:lnTo>
                  <a:pt x="284" y="139"/>
                </a:lnTo>
                <a:lnTo>
                  <a:pt x="279" y="139"/>
                </a:lnTo>
                <a:lnTo>
                  <a:pt x="279" y="139"/>
                </a:lnTo>
                <a:lnTo>
                  <a:pt x="277" y="144"/>
                </a:lnTo>
                <a:lnTo>
                  <a:pt x="272" y="152"/>
                </a:lnTo>
                <a:lnTo>
                  <a:pt x="245" y="181"/>
                </a:lnTo>
                <a:lnTo>
                  <a:pt x="172" y="181"/>
                </a:lnTo>
                <a:lnTo>
                  <a:pt x="204" y="165"/>
                </a:lnTo>
                <a:lnTo>
                  <a:pt x="224" y="174"/>
                </a:lnTo>
                <a:lnTo>
                  <a:pt x="224" y="174"/>
                </a:lnTo>
                <a:lnTo>
                  <a:pt x="231" y="179"/>
                </a:lnTo>
                <a:lnTo>
                  <a:pt x="231" y="179"/>
                </a:lnTo>
                <a:lnTo>
                  <a:pt x="236" y="177"/>
                </a:lnTo>
                <a:lnTo>
                  <a:pt x="236" y="177"/>
                </a:lnTo>
                <a:lnTo>
                  <a:pt x="232" y="173"/>
                </a:lnTo>
                <a:lnTo>
                  <a:pt x="232" y="173"/>
                </a:lnTo>
                <a:lnTo>
                  <a:pt x="223" y="173"/>
                </a:lnTo>
                <a:lnTo>
                  <a:pt x="204" y="165"/>
                </a:lnTo>
                <a:lnTo>
                  <a:pt x="228" y="153"/>
                </a:lnTo>
                <a:lnTo>
                  <a:pt x="228" y="153"/>
                </a:lnTo>
                <a:lnTo>
                  <a:pt x="239" y="157"/>
                </a:lnTo>
                <a:lnTo>
                  <a:pt x="239" y="157"/>
                </a:lnTo>
                <a:lnTo>
                  <a:pt x="245" y="163"/>
                </a:lnTo>
                <a:lnTo>
                  <a:pt x="245" y="163"/>
                </a:lnTo>
                <a:lnTo>
                  <a:pt x="250" y="161"/>
                </a:lnTo>
                <a:lnTo>
                  <a:pt x="250" y="161"/>
                </a:lnTo>
                <a:lnTo>
                  <a:pt x="247" y="157"/>
                </a:lnTo>
                <a:lnTo>
                  <a:pt x="247" y="157"/>
                </a:lnTo>
                <a:lnTo>
                  <a:pt x="239" y="157"/>
                </a:lnTo>
                <a:lnTo>
                  <a:pt x="229" y="153"/>
                </a:lnTo>
                <a:lnTo>
                  <a:pt x="240" y="147"/>
                </a:lnTo>
                <a:lnTo>
                  <a:pt x="240" y="147"/>
                </a:lnTo>
                <a:lnTo>
                  <a:pt x="248" y="147"/>
                </a:lnTo>
                <a:lnTo>
                  <a:pt x="253" y="145"/>
                </a:lnTo>
                <a:lnTo>
                  <a:pt x="253" y="145"/>
                </a:lnTo>
                <a:lnTo>
                  <a:pt x="255" y="142"/>
                </a:lnTo>
                <a:lnTo>
                  <a:pt x="258" y="139"/>
                </a:lnTo>
                <a:lnTo>
                  <a:pt x="258" y="139"/>
                </a:lnTo>
                <a:lnTo>
                  <a:pt x="253" y="139"/>
                </a:lnTo>
                <a:lnTo>
                  <a:pt x="250" y="139"/>
                </a:lnTo>
                <a:lnTo>
                  <a:pt x="250" y="139"/>
                </a:lnTo>
                <a:lnTo>
                  <a:pt x="247" y="142"/>
                </a:lnTo>
                <a:lnTo>
                  <a:pt x="240" y="147"/>
                </a:lnTo>
                <a:lnTo>
                  <a:pt x="228" y="153"/>
                </a:lnTo>
                <a:lnTo>
                  <a:pt x="232" y="144"/>
                </a:lnTo>
                <a:lnTo>
                  <a:pt x="232" y="144"/>
                </a:lnTo>
                <a:lnTo>
                  <a:pt x="237" y="136"/>
                </a:lnTo>
                <a:lnTo>
                  <a:pt x="237" y="136"/>
                </a:lnTo>
                <a:lnTo>
                  <a:pt x="236" y="131"/>
                </a:lnTo>
                <a:lnTo>
                  <a:pt x="236" y="131"/>
                </a:lnTo>
                <a:lnTo>
                  <a:pt x="232" y="134"/>
                </a:lnTo>
                <a:lnTo>
                  <a:pt x="232" y="134"/>
                </a:lnTo>
                <a:lnTo>
                  <a:pt x="231" y="144"/>
                </a:lnTo>
                <a:lnTo>
                  <a:pt x="228" y="153"/>
                </a:lnTo>
                <a:lnTo>
                  <a:pt x="228" y="153"/>
                </a:lnTo>
                <a:lnTo>
                  <a:pt x="204" y="165"/>
                </a:lnTo>
                <a:lnTo>
                  <a:pt x="210" y="145"/>
                </a:lnTo>
                <a:lnTo>
                  <a:pt x="210" y="145"/>
                </a:lnTo>
                <a:lnTo>
                  <a:pt x="216" y="137"/>
                </a:lnTo>
                <a:lnTo>
                  <a:pt x="216" y="137"/>
                </a:lnTo>
                <a:lnTo>
                  <a:pt x="215" y="133"/>
                </a:lnTo>
                <a:lnTo>
                  <a:pt x="215" y="133"/>
                </a:lnTo>
                <a:lnTo>
                  <a:pt x="210" y="136"/>
                </a:lnTo>
                <a:lnTo>
                  <a:pt x="210" y="136"/>
                </a:lnTo>
                <a:lnTo>
                  <a:pt x="210" y="144"/>
                </a:lnTo>
                <a:lnTo>
                  <a:pt x="204" y="165"/>
                </a:lnTo>
                <a:lnTo>
                  <a:pt x="168" y="181"/>
                </a:lnTo>
                <a:lnTo>
                  <a:pt x="168" y="181"/>
                </a:lnTo>
                <a:lnTo>
                  <a:pt x="216" y="121"/>
                </a:lnTo>
                <a:lnTo>
                  <a:pt x="255" y="118"/>
                </a:lnTo>
                <a:lnTo>
                  <a:pt x="255" y="118"/>
                </a:lnTo>
                <a:lnTo>
                  <a:pt x="264" y="118"/>
                </a:lnTo>
                <a:lnTo>
                  <a:pt x="271" y="120"/>
                </a:lnTo>
                <a:lnTo>
                  <a:pt x="271" y="120"/>
                </a:lnTo>
                <a:lnTo>
                  <a:pt x="274" y="117"/>
                </a:lnTo>
                <a:lnTo>
                  <a:pt x="277" y="113"/>
                </a:lnTo>
                <a:lnTo>
                  <a:pt x="277" y="113"/>
                </a:lnTo>
                <a:lnTo>
                  <a:pt x="272" y="112"/>
                </a:lnTo>
                <a:lnTo>
                  <a:pt x="269" y="110"/>
                </a:lnTo>
                <a:lnTo>
                  <a:pt x="269" y="110"/>
                </a:lnTo>
                <a:lnTo>
                  <a:pt x="263" y="113"/>
                </a:lnTo>
                <a:lnTo>
                  <a:pt x="255" y="117"/>
                </a:lnTo>
                <a:lnTo>
                  <a:pt x="218" y="120"/>
                </a:lnTo>
                <a:lnTo>
                  <a:pt x="247" y="83"/>
                </a:lnTo>
                <a:lnTo>
                  <a:pt x="247" y="83"/>
                </a:lnTo>
                <a:lnTo>
                  <a:pt x="266" y="80"/>
                </a:lnTo>
                <a:lnTo>
                  <a:pt x="266" y="80"/>
                </a:lnTo>
                <a:lnTo>
                  <a:pt x="276" y="81"/>
                </a:lnTo>
                <a:lnTo>
                  <a:pt x="280" y="83"/>
                </a:lnTo>
                <a:lnTo>
                  <a:pt x="280" y="83"/>
                </a:lnTo>
                <a:lnTo>
                  <a:pt x="284" y="80"/>
                </a:lnTo>
                <a:lnTo>
                  <a:pt x="288" y="76"/>
                </a:lnTo>
                <a:lnTo>
                  <a:pt x="288" y="76"/>
                </a:lnTo>
                <a:lnTo>
                  <a:pt x="284" y="75"/>
                </a:lnTo>
                <a:lnTo>
                  <a:pt x="280" y="73"/>
                </a:lnTo>
                <a:lnTo>
                  <a:pt x="280" y="73"/>
                </a:lnTo>
                <a:lnTo>
                  <a:pt x="276" y="75"/>
                </a:lnTo>
                <a:lnTo>
                  <a:pt x="266" y="78"/>
                </a:lnTo>
                <a:lnTo>
                  <a:pt x="248" y="81"/>
                </a:lnTo>
                <a:lnTo>
                  <a:pt x="263" y="62"/>
                </a:lnTo>
                <a:lnTo>
                  <a:pt x="263" y="62"/>
                </a:lnTo>
                <a:lnTo>
                  <a:pt x="274" y="54"/>
                </a:lnTo>
                <a:lnTo>
                  <a:pt x="279" y="51"/>
                </a:lnTo>
                <a:lnTo>
                  <a:pt x="282" y="49"/>
                </a:lnTo>
                <a:lnTo>
                  <a:pt x="282" y="49"/>
                </a:lnTo>
                <a:lnTo>
                  <a:pt x="282" y="48"/>
                </a:lnTo>
                <a:lnTo>
                  <a:pt x="282" y="43"/>
                </a:lnTo>
                <a:lnTo>
                  <a:pt x="284" y="36"/>
                </a:lnTo>
                <a:lnTo>
                  <a:pt x="284" y="36"/>
                </a:lnTo>
                <a:lnTo>
                  <a:pt x="277" y="40"/>
                </a:lnTo>
                <a:lnTo>
                  <a:pt x="272" y="40"/>
                </a:lnTo>
                <a:lnTo>
                  <a:pt x="271" y="40"/>
                </a:lnTo>
                <a:lnTo>
                  <a:pt x="271" y="40"/>
                </a:lnTo>
                <a:lnTo>
                  <a:pt x="269" y="43"/>
                </a:lnTo>
                <a:lnTo>
                  <a:pt x="268" y="49"/>
                </a:lnTo>
                <a:lnTo>
                  <a:pt x="263" y="62"/>
                </a:lnTo>
                <a:lnTo>
                  <a:pt x="247" y="81"/>
                </a:lnTo>
                <a:lnTo>
                  <a:pt x="245" y="62"/>
                </a:lnTo>
                <a:lnTo>
                  <a:pt x="245" y="62"/>
                </a:lnTo>
                <a:lnTo>
                  <a:pt x="247" y="52"/>
                </a:lnTo>
                <a:lnTo>
                  <a:pt x="248" y="48"/>
                </a:lnTo>
                <a:lnTo>
                  <a:pt x="248" y="48"/>
                </a:lnTo>
                <a:lnTo>
                  <a:pt x="245" y="44"/>
                </a:lnTo>
                <a:lnTo>
                  <a:pt x="242" y="40"/>
                </a:lnTo>
                <a:lnTo>
                  <a:pt x="242" y="40"/>
                </a:lnTo>
                <a:lnTo>
                  <a:pt x="240" y="44"/>
                </a:lnTo>
                <a:lnTo>
                  <a:pt x="239" y="49"/>
                </a:lnTo>
                <a:lnTo>
                  <a:pt x="239" y="49"/>
                </a:lnTo>
                <a:lnTo>
                  <a:pt x="240" y="54"/>
                </a:lnTo>
                <a:lnTo>
                  <a:pt x="244" y="64"/>
                </a:lnTo>
                <a:lnTo>
                  <a:pt x="245" y="81"/>
                </a:lnTo>
                <a:lnTo>
                  <a:pt x="245" y="81"/>
                </a:lnTo>
                <a:lnTo>
                  <a:pt x="216" y="120"/>
                </a:lnTo>
                <a:lnTo>
                  <a:pt x="212" y="81"/>
                </a:lnTo>
                <a:lnTo>
                  <a:pt x="212" y="81"/>
                </a:lnTo>
                <a:lnTo>
                  <a:pt x="213" y="72"/>
                </a:lnTo>
                <a:lnTo>
                  <a:pt x="215" y="67"/>
                </a:lnTo>
                <a:lnTo>
                  <a:pt x="215" y="67"/>
                </a:lnTo>
                <a:lnTo>
                  <a:pt x="212" y="64"/>
                </a:lnTo>
                <a:lnTo>
                  <a:pt x="208" y="59"/>
                </a:lnTo>
                <a:lnTo>
                  <a:pt x="208" y="59"/>
                </a:lnTo>
                <a:lnTo>
                  <a:pt x="207" y="64"/>
                </a:lnTo>
                <a:lnTo>
                  <a:pt x="204" y="67"/>
                </a:lnTo>
                <a:lnTo>
                  <a:pt x="204" y="67"/>
                </a:lnTo>
                <a:lnTo>
                  <a:pt x="207" y="73"/>
                </a:lnTo>
                <a:lnTo>
                  <a:pt x="210" y="81"/>
                </a:lnTo>
                <a:lnTo>
                  <a:pt x="215" y="120"/>
                </a:lnTo>
                <a:lnTo>
                  <a:pt x="170" y="177"/>
                </a:lnTo>
                <a:lnTo>
                  <a:pt x="178" y="144"/>
                </a:lnTo>
                <a:lnTo>
                  <a:pt x="196" y="133"/>
                </a:lnTo>
                <a:lnTo>
                  <a:pt x="196" y="133"/>
                </a:lnTo>
                <a:lnTo>
                  <a:pt x="204" y="131"/>
                </a:lnTo>
                <a:lnTo>
                  <a:pt x="204" y="131"/>
                </a:lnTo>
                <a:lnTo>
                  <a:pt x="207" y="126"/>
                </a:lnTo>
                <a:lnTo>
                  <a:pt x="207" y="126"/>
                </a:lnTo>
                <a:lnTo>
                  <a:pt x="202" y="126"/>
                </a:lnTo>
                <a:lnTo>
                  <a:pt x="202" y="126"/>
                </a:lnTo>
                <a:lnTo>
                  <a:pt x="196" y="133"/>
                </a:lnTo>
                <a:lnTo>
                  <a:pt x="178" y="142"/>
                </a:lnTo>
                <a:lnTo>
                  <a:pt x="184" y="117"/>
                </a:lnTo>
                <a:lnTo>
                  <a:pt x="184" y="117"/>
                </a:lnTo>
                <a:lnTo>
                  <a:pt x="192" y="112"/>
                </a:lnTo>
                <a:lnTo>
                  <a:pt x="192" y="112"/>
                </a:lnTo>
                <a:lnTo>
                  <a:pt x="200" y="109"/>
                </a:lnTo>
                <a:lnTo>
                  <a:pt x="200" y="109"/>
                </a:lnTo>
                <a:lnTo>
                  <a:pt x="204" y="104"/>
                </a:lnTo>
                <a:lnTo>
                  <a:pt x="204" y="104"/>
                </a:lnTo>
                <a:lnTo>
                  <a:pt x="197" y="104"/>
                </a:lnTo>
                <a:lnTo>
                  <a:pt x="197" y="104"/>
                </a:lnTo>
                <a:lnTo>
                  <a:pt x="192" y="110"/>
                </a:lnTo>
                <a:lnTo>
                  <a:pt x="184" y="117"/>
                </a:lnTo>
                <a:lnTo>
                  <a:pt x="188" y="104"/>
                </a:lnTo>
                <a:lnTo>
                  <a:pt x="188" y="104"/>
                </a:lnTo>
                <a:lnTo>
                  <a:pt x="191" y="96"/>
                </a:lnTo>
                <a:lnTo>
                  <a:pt x="194" y="93"/>
                </a:lnTo>
                <a:lnTo>
                  <a:pt x="194" y="93"/>
                </a:lnTo>
                <a:lnTo>
                  <a:pt x="192" y="89"/>
                </a:lnTo>
                <a:lnTo>
                  <a:pt x="191" y="85"/>
                </a:lnTo>
                <a:lnTo>
                  <a:pt x="191" y="85"/>
                </a:lnTo>
                <a:lnTo>
                  <a:pt x="189" y="88"/>
                </a:lnTo>
                <a:lnTo>
                  <a:pt x="186" y="89"/>
                </a:lnTo>
                <a:lnTo>
                  <a:pt x="186" y="89"/>
                </a:lnTo>
                <a:lnTo>
                  <a:pt x="186" y="96"/>
                </a:lnTo>
                <a:lnTo>
                  <a:pt x="186" y="102"/>
                </a:lnTo>
                <a:lnTo>
                  <a:pt x="183" y="117"/>
                </a:lnTo>
                <a:lnTo>
                  <a:pt x="178" y="107"/>
                </a:lnTo>
                <a:lnTo>
                  <a:pt x="178" y="107"/>
                </a:lnTo>
                <a:lnTo>
                  <a:pt x="176" y="99"/>
                </a:lnTo>
                <a:lnTo>
                  <a:pt x="176" y="99"/>
                </a:lnTo>
                <a:lnTo>
                  <a:pt x="172" y="96"/>
                </a:lnTo>
                <a:lnTo>
                  <a:pt x="172" y="96"/>
                </a:lnTo>
                <a:lnTo>
                  <a:pt x="172" y="102"/>
                </a:lnTo>
                <a:lnTo>
                  <a:pt x="172" y="102"/>
                </a:lnTo>
                <a:lnTo>
                  <a:pt x="178" y="107"/>
                </a:lnTo>
                <a:lnTo>
                  <a:pt x="183" y="117"/>
                </a:lnTo>
                <a:lnTo>
                  <a:pt x="183" y="117"/>
                </a:lnTo>
                <a:lnTo>
                  <a:pt x="176" y="142"/>
                </a:lnTo>
                <a:lnTo>
                  <a:pt x="165" y="125"/>
                </a:lnTo>
                <a:lnTo>
                  <a:pt x="165" y="125"/>
                </a:lnTo>
                <a:lnTo>
                  <a:pt x="164" y="117"/>
                </a:lnTo>
                <a:lnTo>
                  <a:pt x="164" y="117"/>
                </a:lnTo>
                <a:lnTo>
                  <a:pt x="159" y="113"/>
                </a:lnTo>
                <a:lnTo>
                  <a:pt x="159" y="113"/>
                </a:lnTo>
                <a:lnTo>
                  <a:pt x="159" y="120"/>
                </a:lnTo>
                <a:lnTo>
                  <a:pt x="159" y="120"/>
                </a:lnTo>
                <a:lnTo>
                  <a:pt x="165" y="125"/>
                </a:lnTo>
                <a:lnTo>
                  <a:pt x="176" y="144"/>
                </a:lnTo>
                <a:lnTo>
                  <a:pt x="168" y="181"/>
                </a:lnTo>
                <a:lnTo>
                  <a:pt x="168" y="181"/>
                </a:lnTo>
                <a:lnTo>
                  <a:pt x="151" y="105"/>
                </a:lnTo>
                <a:lnTo>
                  <a:pt x="173" y="73"/>
                </a:lnTo>
                <a:lnTo>
                  <a:pt x="173" y="73"/>
                </a:lnTo>
                <a:lnTo>
                  <a:pt x="180" y="67"/>
                </a:lnTo>
                <a:lnTo>
                  <a:pt x="184" y="64"/>
                </a:lnTo>
                <a:lnTo>
                  <a:pt x="184" y="64"/>
                </a:lnTo>
                <a:lnTo>
                  <a:pt x="183" y="59"/>
                </a:lnTo>
                <a:lnTo>
                  <a:pt x="183" y="52"/>
                </a:lnTo>
                <a:lnTo>
                  <a:pt x="183" y="52"/>
                </a:lnTo>
                <a:lnTo>
                  <a:pt x="180" y="56"/>
                </a:lnTo>
                <a:lnTo>
                  <a:pt x="175" y="57"/>
                </a:lnTo>
                <a:lnTo>
                  <a:pt x="175" y="57"/>
                </a:lnTo>
                <a:lnTo>
                  <a:pt x="173" y="64"/>
                </a:lnTo>
                <a:lnTo>
                  <a:pt x="172" y="73"/>
                </a:lnTo>
                <a:lnTo>
                  <a:pt x="151" y="104"/>
                </a:lnTo>
                <a:lnTo>
                  <a:pt x="140" y="57"/>
                </a:lnTo>
                <a:lnTo>
                  <a:pt x="140" y="57"/>
                </a:lnTo>
                <a:lnTo>
                  <a:pt x="149" y="41"/>
                </a:lnTo>
                <a:lnTo>
                  <a:pt x="149" y="41"/>
                </a:lnTo>
                <a:lnTo>
                  <a:pt x="157" y="35"/>
                </a:lnTo>
                <a:lnTo>
                  <a:pt x="162" y="32"/>
                </a:lnTo>
                <a:lnTo>
                  <a:pt x="162" y="32"/>
                </a:lnTo>
                <a:lnTo>
                  <a:pt x="160" y="27"/>
                </a:lnTo>
                <a:lnTo>
                  <a:pt x="160" y="22"/>
                </a:lnTo>
                <a:lnTo>
                  <a:pt x="160" y="22"/>
                </a:lnTo>
                <a:lnTo>
                  <a:pt x="157" y="24"/>
                </a:lnTo>
                <a:lnTo>
                  <a:pt x="152" y="25"/>
                </a:lnTo>
                <a:lnTo>
                  <a:pt x="152" y="25"/>
                </a:lnTo>
                <a:lnTo>
                  <a:pt x="152" y="32"/>
                </a:lnTo>
                <a:lnTo>
                  <a:pt x="149" y="40"/>
                </a:lnTo>
                <a:lnTo>
                  <a:pt x="140" y="56"/>
                </a:lnTo>
                <a:lnTo>
                  <a:pt x="135" y="33"/>
                </a:lnTo>
                <a:lnTo>
                  <a:pt x="135" y="33"/>
                </a:lnTo>
                <a:lnTo>
                  <a:pt x="135" y="19"/>
                </a:lnTo>
                <a:lnTo>
                  <a:pt x="135" y="12"/>
                </a:lnTo>
                <a:lnTo>
                  <a:pt x="136" y="9"/>
                </a:lnTo>
                <a:lnTo>
                  <a:pt x="136" y="9"/>
                </a:lnTo>
                <a:lnTo>
                  <a:pt x="133" y="9"/>
                </a:lnTo>
                <a:lnTo>
                  <a:pt x="130" y="6"/>
                </a:lnTo>
                <a:lnTo>
                  <a:pt x="127" y="0"/>
                </a:lnTo>
                <a:lnTo>
                  <a:pt x="127" y="0"/>
                </a:lnTo>
                <a:lnTo>
                  <a:pt x="125" y="8"/>
                </a:lnTo>
                <a:lnTo>
                  <a:pt x="124" y="11"/>
                </a:lnTo>
                <a:lnTo>
                  <a:pt x="122" y="12"/>
                </a:lnTo>
                <a:lnTo>
                  <a:pt x="122" y="12"/>
                </a:lnTo>
                <a:lnTo>
                  <a:pt x="124" y="16"/>
                </a:lnTo>
                <a:lnTo>
                  <a:pt x="127" y="20"/>
                </a:lnTo>
                <a:lnTo>
                  <a:pt x="133" y="33"/>
                </a:lnTo>
                <a:lnTo>
                  <a:pt x="138" y="57"/>
                </a:lnTo>
                <a:lnTo>
                  <a:pt x="124" y="46"/>
                </a:lnTo>
                <a:lnTo>
                  <a:pt x="124" y="46"/>
                </a:lnTo>
                <a:lnTo>
                  <a:pt x="117" y="40"/>
                </a:lnTo>
                <a:lnTo>
                  <a:pt x="114" y="35"/>
                </a:lnTo>
                <a:lnTo>
                  <a:pt x="114" y="35"/>
                </a:lnTo>
                <a:lnTo>
                  <a:pt x="109" y="35"/>
                </a:lnTo>
                <a:lnTo>
                  <a:pt x="104" y="35"/>
                </a:lnTo>
                <a:lnTo>
                  <a:pt x="104" y="35"/>
                </a:lnTo>
                <a:lnTo>
                  <a:pt x="106" y="38"/>
                </a:lnTo>
                <a:lnTo>
                  <a:pt x="108" y="43"/>
                </a:lnTo>
                <a:lnTo>
                  <a:pt x="108" y="43"/>
                </a:lnTo>
                <a:lnTo>
                  <a:pt x="114" y="44"/>
                </a:lnTo>
                <a:lnTo>
                  <a:pt x="124" y="48"/>
                </a:lnTo>
                <a:lnTo>
                  <a:pt x="138" y="59"/>
                </a:lnTo>
                <a:lnTo>
                  <a:pt x="140" y="59"/>
                </a:lnTo>
                <a:lnTo>
                  <a:pt x="149" y="104"/>
                </a:lnTo>
                <a:lnTo>
                  <a:pt x="117" y="85"/>
                </a:lnTo>
                <a:lnTo>
                  <a:pt x="117" y="85"/>
                </a:lnTo>
                <a:lnTo>
                  <a:pt x="111" y="78"/>
                </a:lnTo>
                <a:lnTo>
                  <a:pt x="108" y="73"/>
                </a:lnTo>
                <a:lnTo>
                  <a:pt x="108" y="73"/>
                </a:lnTo>
                <a:lnTo>
                  <a:pt x="103" y="73"/>
                </a:lnTo>
                <a:lnTo>
                  <a:pt x="98" y="73"/>
                </a:lnTo>
                <a:lnTo>
                  <a:pt x="98" y="73"/>
                </a:lnTo>
                <a:lnTo>
                  <a:pt x="100" y="76"/>
                </a:lnTo>
                <a:lnTo>
                  <a:pt x="101" y="81"/>
                </a:lnTo>
                <a:lnTo>
                  <a:pt x="101" y="81"/>
                </a:lnTo>
                <a:lnTo>
                  <a:pt x="108" y="83"/>
                </a:lnTo>
                <a:lnTo>
                  <a:pt x="116" y="86"/>
                </a:lnTo>
                <a:lnTo>
                  <a:pt x="149" y="105"/>
                </a:lnTo>
                <a:lnTo>
                  <a:pt x="167" y="177"/>
                </a:lnTo>
                <a:lnTo>
                  <a:pt x="144" y="150"/>
                </a:lnTo>
                <a:lnTo>
                  <a:pt x="148" y="128"/>
                </a:lnTo>
                <a:lnTo>
                  <a:pt x="148" y="128"/>
                </a:lnTo>
                <a:lnTo>
                  <a:pt x="151" y="121"/>
                </a:lnTo>
                <a:lnTo>
                  <a:pt x="151" y="121"/>
                </a:lnTo>
                <a:lnTo>
                  <a:pt x="148" y="117"/>
                </a:lnTo>
                <a:lnTo>
                  <a:pt x="148" y="117"/>
                </a:lnTo>
                <a:lnTo>
                  <a:pt x="144" y="120"/>
                </a:lnTo>
                <a:lnTo>
                  <a:pt x="144" y="120"/>
                </a:lnTo>
                <a:lnTo>
                  <a:pt x="146" y="129"/>
                </a:lnTo>
                <a:lnTo>
                  <a:pt x="143" y="150"/>
                </a:lnTo>
                <a:lnTo>
                  <a:pt x="127" y="129"/>
                </a:lnTo>
                <a:lnTo>
                  <a:pt x="127" y="129"/>
                </a:lnTo>
                <a:lnTo>
                  <a:pt x="128" y="118"/>
                </a:lnTo>
                <a:lnTo>
                  <a:pt x="128" y="118"/>
                </a:lnTo>
                <a:lnTo>
                  <a:pt x="132" y="110"/>
                </a:lnTo>
                <a:lnTo>
                  <a:pt x="132" y="110"/>
                </a:lnTo>
                <a:lnTo>
                  <a:pt x="130" y="105"/>
                </a:lnTo>
                <a:lnTo>
                  <a:pt x="130" y="105"/>
                </a:lnTo>
                <a:lnTo>
                  <a:pt x="127" y="109"/>
                </a:lnTo>
                <a:lnTo>
                  <a:pt x="127" y="109"/>
                </a:lnTo>
                <a:lnTo>
                  <a:pt x="128" y="118"/>
                </a:lnTo>
                <a:lnTo>
                  <a:pt x="127" y="128"/>
                </a:lnTo>
                <a:lnTo>
                  <a:pt x="119" y="118"/>
                </a:lnTo>
                <a:lnTo>
                  <a:pt x="119" y="118"/>
                </a:lnTo>
                <a:lnTo>
                  <a:pt x="116" y="110"/>
                </a:lnTo>
                <a:lnTo>
                  <a:pt x="114" y="105"/>
                </a:lnTo>
                <a:lnTo>
                  <a:pt x="114" y="105"/>
                </a:lnTo>
                <a:lnTo>
                  <a:pt x="111" y="104"/>
                </a:lnTo>
                <a:lnTo>
                  <a:pt x="106" y="102"/>
                </a:lnTo>
                <a:lnTo>
                  <a:pt x="106" y="102"/>
                </a:lnTo>
                <a:lnTo>
                  <a:pt x="108" y="107"/>
                </a:lnTo>
                <a:lnTo>
                  <a:pt x="108" y="110"/>
                </a:lnTo>
                <a:lnTo>
                  <a:pt x="108" y="110"/>
                </a:lnTo>
                <a:lnTo>
                  <a:pt x="112" y="113"/>
                </a:lnTo>
                <a:lnTo>
                  <a:pt x="117" y="118"/>
                </a:lnTo>
                <a:lnTo>
                  <a:pt x="127" y="128"/>
                </a:lnTo>
                <a:lnTo>
                  <a:pt x="116" y="126"/>
                </a:lnTo>
                <a:lnTo>
                  <a:pt x="116" y="126"/>
                </a:lnTo>
                <a:lnTo>
                  <a:pt x="108" y="123"/>
                </a:lnTo>
                <a:lnTo>
                  <a:pt x="108" y="123"/>
                </a:lnTo>
                <a:lnTo>
                  <a:pt x="103" y="126"/>
                </a:lnTo>
                <a:lnTo>
                  <a:pt x="103" y="126"/>
                </a:lnTo>
                <a:lnTo>
                  <a:pt x="108" y="129"/>
                </a:lnTo>
                <a:lnTo>
                  <a:pt x="108" y="129"/>
                </a:lnTo>
                <a:lnTo>
                  <a:pt x="116" y="128"/>
                </a:lnTo>
                <a:lnTo>
                  <a:pt x="127" y="129"/>
                </a:lnTo>
                <a:lnTo>
                  <a:pt x="127" y="129"/>
                </a:lnTo>
                <a:lnTo>
                  <a:pt x="143" y="150"/>
                </a:lnTo>
                <a:lnTo>
                  <a:pt x="122" y="149"/>
                </a:lnTo>
                <a:lnTo>
                  <a:pt x="122" y="149"/>
                </a:lnTo>
                <a:lnTo>
                  <a:pt x="114" y="144"/>
                </a:lnTo>
                <a:lnTo>
                  <a:pt x="114" y="144"/>
                </a:lnTo>
                <a:lnTo>
                  <a:pt x="112" y="145"/>
                </a:lnTo>
                <a:lnTo>
                  <a:pt x="109" y="147"/>
                </a:lnTo>
                <a:lnTo>
                  <a:pt x="109" y="147"/>
                </a:lnTo>
                <a:lnTo>
                  <a:pt x="114" y="150"/>
                </a:lnTo>
                <a:lnTo>
                  <a:pt x="114" y="150"/>
                </a:lnTo>
                <a:lnTo>
                  <a:pt x="122" y="149"/>
                </a:lnTo>
                <a:lnTo>
                  <a:pt x="144" y="150"/>
                </a:lnTo>
                <a:lnTo>
                  <a:pt x="167" y="181"/>
                </a:lnTo>
                <a:lnTo>
                  <a:pt x="167" y="181"/>
                </a:lnTo>
                <a:lnTo>
                  <a:pt x="98" y="147"/>
                </a:lnTo>
                <a:lnTo>
                  <a:pt x="85" y="110"/>
                </a:lnTo>
                <a:lnTo>
                  <a:pt x="85" y="110"/>
                </a:lnTo>
                <a:lnTo>
                  <a:pt x="85" y="101"/>
                </a:lnTo>
                <a:lnTo>
                  <a:pt x="85" y="96"/>
                </a:lnTo>
                <a:lnTo>
                  <a:pt x="85" y="96"/>
                </a:lnTo>
                <a:lnTo>
                  <a:pt x="80" y="93"/>
                </a:lnTo>
                <a:lnTo>
                  <a:pt x="77" y="89"/>
                </a:lnTo>
                <a:lnTo>
                  <a:pt x="77" y="89"/>
                </a:lnTo>
                <a:lnTo>
                  <a:pt x="77" y="94"/>
                </a:lnTo>
                <a:lnTo>
                  <a:pt x="76" y="99"/>
                </a:lnTo>
                <a:lnTo>
                  <a:pt x="76" y="99"/>
                </a:lnTo>
                <a:lnTo>
                  <a:pt x="79" y="104"/>
                </a:lnTo>
                <a:lnTo>
                  <a:pt x="85" y="112"/>
                </a:lnTo>
                <a:lnTo>
                  <a:pt x="96" y="147"/>
                </a:lnTo>
                <a:lnTo>
                  <a:pt x="53" y="126"/>
                </a:lnTo>
                <a:lnTo>
                  <a:pt x="53" y="126"/>
                </a:lnTo>
                <a:lnTo>
                  <a:pt x="47" y="109"/>
                </a:lnTo>
                <a:lnTo>
                  <a:pt x="47" y="109"/>
                </a:lnTo>
                <a:lnTo>
                  <a:pt x="47" y="99"/>
                </a:lnTo>
                <a:lnTo>
                  <a:pt x="47" y="93"/>
                </a:lnTo>
                <a:lnTo>
                  <a:pt x="47" y="93"/>
                </a:lnTo>
                <a:lnTo>
                  <a:pt x="42" y="91"/>
                </a:lnTo>
                <a:lnTo>
                  <a:pt x="39" y="86"/>
                </a:lnTo>
                <a:lnTo>
                  <a:pt x="39" y="86"/>
                </a:lnTo>
                <a:lnTo>
                  <a:pt x="39" y="91"/>
                </a:lnTo>
                <a:lnTo>
                  <a:pt x="37" y="96"/>
                </a:lnTo>
                <a:lnTo>
                  <a:pt x="37" y="96"/>
                </a:lnTo>
                <a:lnTo>
                  <a:pt x="40" y="101"/>
                </a:lnTo>
                <a:lnTo>
                  <a:pt x="45" y="109"/>
                </a:lnTo>
                <a:lnTo>
                  <a:pt x="53" y="126"/>
                </a:lnTo>
                <a:lnTo>
                  <a:pt x="31" y="115"/>
                </a:lnTo>
                <a:lnTo>
                  <a:pt x="31" y="115"/>
                </a:lnTo>
                <a:lnTo>
                  <a:pt x="20" y="105"/>
                </a:lnTo>
                <a:lnTo>
                  <a:pt x="15" y="102"/>
                </a:lnTo>
                <a:lnTo>
                  <a:pt x="13" y="99"/>
                </a:lnTo>
                <a:lnTo>
                  <a:pt x="13" y="99"/>
                </a:lnTo>
                <a:lnTo>
                  <a:pt x="12" y="101"/>
                </a:lnTo>
                <a:lnTo>
                  <a:pt x="7" y="101"/>
                </a:lnTo>
                <a:lnTo>
                  <a:pt x="0" y="101"/>
                </a:lnTo>
                <a:lnTo>
                  <a:pt x="0" y="101"/>
                </a:lnTo>
                <a:lnTo>
                  <a:pt x="5" y="107"/>
                </a:lnTo>
                <a:lnTo>
                  <a:pt x="7" y="110"/>
                </a:lnTo>
                <a:lnTo>
                  <a:pt x="7" y="112"/>
                </a:lnTo>
                <a:lnTo>
                  <a:pt x="7" y="112"/>
                </a:lnTo>
                <a:lnTo>
                  <a:pt x="10" y="112"/>
                </a:lnTo>
                <a:lnTo>
                  <a:pt x="16" y="113"/>
                </a:lnTo>
                <a:lnTo>
                  <a:pt x="31" y="117"/>
                </a:lnTo>
                <a:lnTo>
                  <a:pt x="52" y="126"/>
                </a:lnTo>
                <a:lnTo>
                  <a:pt x="34" y="133"/>
                </a:lnTo>
                <a:lnTo>
                  <a:pt x="34" y="133"/>
                </a:lnTo>
                <a:lnTo>
                  <a:pt x="24" y="133"/>
                </a:lnTo>
                <a:lnTo>
                  <a:pt x="20" y="133"/>
                </a:lnTo>
                <a:lnTo>
                  <a:pt x="20" y="133"/>
                </a:lnTo>
                <a:lnTo>
                  <a:pt x="16" y="136"/>
                </a:lnTo>
                <a:lnTo>
                  <a:pt x="13" y="139"/>
                </a:lnTo>
                <a:lnTo>
                  <a:pt x="13" y="139"/>
                </a:lnTo>
                <a:lnTo>
                  <a:pt x="18" y="141"/>
                </a:lnTo>
                <a:lnTo>
                  <a:pt x="23" y="142"/>
                </a:lnTo>
                <a:lnTo>
                  <a:pt x="23" y="142"/>
                </a:lnTo>
                <a:lnTo>
                  <a:pt x="28" y="137"/>
                </a:lnTo>
                <a:lnTo>
                  <a:pt x="36" y="133"/>
                </a:lnTo>
                <a:lnTo>
                  <a:pt x="53" y="128"/>
                </a:lnTo>
                <a:lnTo>
                  <a:pt x="53" y="128"/>
                </a:lnTo>
                <a:lnTo>
                  <a:pt x="96" y="147"/>
                </a:lnTo>
                <a:lnTo>
                  <a:pt x="61" y="161"/>
                </a:lnTo>
                <a:lnTo>
                  <a:pt x="61" y="161"/>
                </a:lnTo>
                <a:lnTo>
                  <a:pt x="52" y="161"/>
                </a:lnTo>
                <a:lnTo>
                  <a:pt x="45" y="161"/>
                </a:lnTo>
                <a:lnTo>
                  <a:pt x="45" y="161"/>
                </a:lnTo>
                <a:lnTo>
                  <a:pt x="42" y="165"/>
                </a:lnTo>
                <a:lnTo>
                  <a:pt x="39" y="168"/>
                </a:lnTo>
                <a:lnTo>
                  <a:pt x="39" y="168"/>
                </a:lnTo>
                <a:lnTo>
                  <a:pt x="44" y="169"/>
                </a:lnTo>
                <a:lnTo>
                  <a:pt x="48" y="171"/>
                </a:lnTo>
                <a:lnTo>
                  <a:pt x="48" y="171"/>
                </a:lnTo>
                <a:lnTo>
                  <a:pt x="53" y="168"/>
                </a:lnTo>
                <a:lnTo>
                  <a:pt x="61" y="161"/>
                </a:lnTo>
                <a:lnTo>
                  <a:pt x="98" y="149"/>
                </a:lnTo>
                <a:lnTo>
                  <a:pt x="164" y="181"/>
                </a:lnTo>
                <a:lnTo>
                  <a:pt x="128" y="181"/>
                </a:lnTo>
                <a:lnTo>
                  <a:pt x="114" y="165"/>
                </a:lnTo>
                <a:lnTo>
                  <a:pt x="114" y="165"/>
                </a:lnTo>
                <a:lnTo>
                  <a:pt x="109" y="157"/>
                </a:lnTo>
                <a:lnTo>
                  <a:pt x="109" y="157"/>
                </a:lnTo>
                <a:lnTo>
                  <a:pt x="104" y="155"/>
                </a:lnTo>
                <a:lnTo>
                  <a:pt x="104" y="155"/>
                </a:lnTo>
                <a:lnTo>
                  <a:pt x="106" y="161"/>
                </a:lnTo>
                <a:lnTo>
                  <a:pt x="106" y="161"/>
                </a:lnTo>
                <a:lnTo>
                  <a:pt x="114" y="165"/>
                </a:lnTo>
                <a:lnTo>
                  <a:pt x="128" y="181"/>
                </a:lnTo>
                <a:lnTo>
                  <a:pt x="101" y="181"/>
                </a:lnTo>
                <a:lnTo>
                  <a:pt x="101" y="181"/>
                </a:lnTo>
                <a:lnTo>
                  <a:pt x="93" y="173"/>
                </a:lnTo>
                <a:lnTo>
                  <a:pt x="93" y="173"/>
                </a:lnTo>
                <a:lnTo>
                  <a:pt x="90" y="165"/>
                </a:lnTo>
                <a:lnTo>
                  <a:pt x="90" y="165"/>
                </a:lnTo>
                <a:lnTo>
                  <a:pt x="84" y="163"/>
                </a:lnTo>
                <a:lnTo>
                  <a:pt x="84" y="163"/>
                </a:lnTo>
                <a:lnTo>
                  <a:pt x="85" y="169"/>
                </a:lnTo>
                <a:lnTo>
                  <a:pt x="85" y="169"/>
                </a:lnTo>
                <a:lnTo>
                  <a:pt x="93" y="173"/>
                </a:lnTo>
                <a:lnTo>
                  <a:pt x="101" y="181"/>
                </a:lnTo>
                <a:lnTo>
                  <a:pt x="87" y="181"/>
                </a:lnTo>
                <a:lnTo>
                  <a:pt x="87" y="181"/>
                </a:lnTo>
                <a:lnTo>
                  <a:pt x="79" y="177"/>
                </a:lnTo>
                <a:lnTo>
                  <a:pt x="74" y="176"/>
                </a:lnTo>
                <a:lnTo>
                  <a:pt x="74" y="176"/>
                </a:lnTo>
                <a:lnTo>
                  <a:pt x="72" y="179"/>
                </a:lnTo>
                <a:lnTo>
                  <a:pt x="68" y="181"/>
                </a:lnTo>
                <a:lnTo>
                  <a:pt x="68" y="181"/>
                </a:lnTo>
                <a:lnTo>
                  <a:pt x="72" y="182"/>
                </a:lnTo>
                <a:lnTo>
                  <a:pt x="74" y="184"/>
                </a:lnTo>
                <a:lnTo>
                  <a:pt x="74" y="184"/>
                </a:lnTo>
                <a:lnTo>
                  <a:pt x="79" y="182"/>
                </a:lnTo>
                <a:lnTo>
                  <a:pt x="87" y="181"/>
                </a:lnTo>
                <a:lnTo>
                  <a:pt x="101" y="181"/>
                </a:lnTo>
                <a:lnTo>
                  <a:pt x="93" y="187"/>
                </a:lnTo>
                <a:lnTo>
                  <a:pt x="93" y="187"/>
                </a:lnTo>
                <a:lnTo>
                  <a:pt x="85" y="192"/>
                </a:lnTo>
                <a:lnTo>
                  <a:pt x="85" y="192"/>
                </a:lnTo>
                <a:lnTo>
                  <a:pt x="84" y="197"/>
                </a:lnTo>
                <a:lnTo>
                  <a:pt x="84" y="197"/>
                </a:lnTo>
                <a:lnTo>
                  <a:pt x="90" y="195"/>
                </a:lnTo>
                <a:lnTo>
                  <a:pt x="90" y="195"/>
                </a:lnTo>
                <a:lnTo>
                  <a:pt x="93" y="189"/>
                </a:lnTo>
                <a:lnTo>
                  <a:pt x="101" y="181"/>
                </a:lnTo>
                <a:lnTo>
                  <a:pt x="101" y="181"/>
                </a:lnTo>
                <a:lnTo>
                  <a:pt x="128" y="181"/>
                </a:lnTo>
                <a:lnTo>
                  <a:pt x="112" y="197"/>
                </a:lnTo>
                <a:lnTo>
                  <a:pt x="112" y="197"/>
                </a:lnTo>
                <a:lnTo>
                  <a:pt x="106" y="200"/>
                </a:lnTo>
                <a:lnTo>
                  <a:pt x="106" y="200"/>
                </a:lnTo>
                <a:lnTo>
                  <a:pt x="104" y="205"/>
                </a:lnTo>
                <a:lnTo>
                  <a:pt x="104" y="205"/>
                </a:lnTo>
                <a:lnTo>
                  <a:pt x="109" y="205"/>
                </a:lnTo>
                <a:lnTo>
                  <a:pt x="109" y="205"/>
                </a:lnTo>
                <a:lnTo>
                  <a:pt x="114" y="197"/>
                </a:lnTo>
                <a:lnTo>
                  <a:pt x="128" y="181"/>
                </a:lnTo>
                <a:lnTo>
                  <a:pt x="167" y="182"/>
                </a:lnTo>
                <a:lnTo>
                  <a:pt x="167" y="182"/>
                </a:lnTo>
                <a:lnTo>
                  <a:pt x="96" y="214"/>
                </a:lnTo>
                <a:lnTo>
                  <a:pt x="61" y="201"/>
                </a:lnTo>
                <a:lnTo>
                  <a:pt x="61" y="201"/>
                </a:lnTo>
                <a:lnTo>
                  <a:pt x="53" y="195"/>
                </a:lnTo>
                <a:lnTo>
                  <a:pt x="48" y="192"/>
                </a:lnTo>
                <a:lnTo>
                  <a:pt x="48" y="192"/>
                </a:lnTo>
                <a:lnTo>
                  <a:pt x="44" y="193"/>
                </a:lnTo>
                <a:lnTo>
                  <a:pt x="39" y="195"/>
                </a:lnTo>
                <a:lnTo>
                  <a:pt x="39" y="195"/>
                </a:lnTo>
                <a:lnTo>
                  <a:pt x="42" y="198"/>
                </a:lnTo>
                <a:lnTo>
                  <a:pt x="45" y="201"/>
                </a:lnTo>
                <a:lnTo>
                  <a:pt x="45" y="201"/>
                </a:lnTo>
                <a:lnTo>
                  <a:pt x="52" y="201"/>
                </a:lnTo>
                <a:lnTo>
                  <a:pt x="61" y="201"/>
                </a:lnTo>
                <a:lnTo>
                  <a:pt x="96" y="216"/>
                </a:lnTo>
                <a:lnTo>
                  <a:pt x="53" y="235"/>
                </a:lnTo>
                <a:lnTo>
                  <a:pt x="53" y="235"/>
                </a:lnTo>
                <a:lnTo>
                  <a:pt x="36" y="230"/>
                </a:lnTo>
                <a:lnTo>
                  <a:pt x="36" y="230"/>
                </a:lnTo>
                <a:lnTo>
                  <a:pt x="28" y="225"/>
                </a:lnTo>
                <a:lnTo>
                  <a:pt x="23" y="221"/>
                </a:lnTo>
                <a:lnTo>
                  <a:pt x="23" y="221"/>
                </a:lnTo>
                <a:lnTo>
                  <a:pt x="18" y="222"/>
                </a:lnTo>
                <a:lnTo>
                  <a:pt x="13" y="224"/>
                </a:lnTo>
                <a:lnTo>
                  <a:pt x="13" y="224"/>
                </a:lnTo>
                <a:lnTo>
                  <a:pt x="16" y="227"/>
                </a:lnTo>
                <a:lnTo>
                  <a:pt x="20" y="230"/>
                </a:lnTo>
                <a:lnTo>
                  <a:pt x="20" y="230"/>
                </a:lnTo>
                <a:lnTo>
                  <a:pt x="24" y="230"/>
                </a:lnTo>
                <a:lnTo>
                  <a:pt x="34" y="230"/>
                </a:lnTo>
                <a:lnTo>
                  <a:pt x="52" y="237"/>
                </a:lnTo>
                <a:lnTo>
                  <a:pt x="31" y="246"/>
                </a:lnTo>
                <a:lnTo>
                  <a:pt x="31" y="246"/>
                </a:lnTo>
                <a:lnTo>
                  <a:pt x="16" y="249"/>
                </a:lnTo>
                <a:lnTo>
                  <a:pt x="10" y="251"/>
                </a:lnTo>
                <a:lnTo>
                  <a:pt x="7" y="251"/>
                </a:lnTo>
                <a:lnTo>
                  <a:pt x="7" y="251"/>
                </a:lnTo>
                <a:lnTo>
                  <a:pt x="7" y="253"/>
                </a:lnTo>
                <a:lnTo>
                  <a:pt x="5" y="256"/>
                </a:lnTo>
                <a:lnTo>
                  <a:pt x="0" y="262"/>
                </a:lnTo>
                <a:lnTo>
                  <a:pt x="0" y="262"/>
                </a:lnTo>
                <a:lnTo>
                  <a:pt x="7" y="262"/>
                </a:lnTo>
                <a:lnTo>
                  <a:pt x="12" y="262"/>
                </a:lnTo>
                <a:lnTo>
                  <a:pt x="13" y="264"/>
                </a:lnTo>
                <a:lnTo>
                  <a:pt x="13" y="264"/>
                </a:lnTo>
                <a:lnTo>
                  <a:pt x="15" y="261"/>
                </a:lnTo>
                <a:lnTo>
                  <a:pt x="20" y="257"/>
                </a:lnTo>
                <a:lnTo>
                  <a:pt x="31" y="248"/>
                </a:lnTo>
                <a:lnTo>
                  <a:pt x="53" y="238"/>
                </a:lnTo>
                <a:lnTo>
                  <a:pt x="45" y="254"/>
                </a:lnTo>
                <a:lnTo>
                  <a:pt x="45" y="254"/>
                </a:lnTo>
                <a:lnTo>
                  <a:pt x="40" y="262"/>
                </a:lnTo>
                <a:lnTo>
                  <a:pt x="37" y="267"/>
                </a:lnTo>
                <a:lnTo>
                  <a:pt x="37" y="267"/>
                </a:lnTo>
                <a:lnTo>
                  <a:pt x="39" y="272"/>
                </a:lnTo>
                <a:lnTo>
                  <a:pt x="39" y="277"/>
                </a:lnTo>
                <a:lnTo>
                  <a:pt x="39" y="277"/>
                </a:lnTo>
                <a:lnTo>
                  <a:pt x="42" y="272"/>
                </a:lnTo>
                <a:lnTo>
                  <a:pt x="47" y="270"/>
                </a:lnTo>
                <a:lnTo>
                  <a:pt x="47" y="270"/>
                </a:lnTo>
                <a:lnTo>
                  <a:pt x="47" y="264"/>
                </a:lnTo>
                <a:lnTo>
                  <a:pt x="47" y="254"/>
                </a:lnTo>
                <a:lnTo>
                  <a:pt x="53" y="237"/>
                </a:lnTo>
                <a:lnTo>
                  <a:pt x="53" y="237"/>
                </a:lnTo>
                <a:lnTo>
                  <a:pt x="96" y="216"/>
                </a:lnTo>
                <a:lnTo>
                  <a:pt x="85" y="253"/>
                </a:lnTo>
                <a:lnTo>
                  <a:pt x="85" y="253"/>
                </a:lnTo>
                <a:lnTo>
                  <a:pt x="79" y="261"/>
                </a:lnTo>
                <a:lnTo>
                  <a:pt x="76" y="264"/>
                </a:lnTo>
                <a:lnTo>
                  <a:pt x="76" y="264"/>
                </a:lnTo>
                <a:lnTo>
                  <a:pt x="77" y="269"/>
                </a:lnTo>
                <a:lnTo>
                  <a:pt x="77" y="273"/>
                </a:lnTo>
                <a:lnTo>
                  <a:pt x="77" y="273"/>
                </a:lnTo>
                <a:lnTo>
                  <a:pt x="80" y="270"/>
                </a:lnTo>
                <a:lnTo>
                  <a:pt x="85" y="269"/>
                </a:lnTo>
                <a:lnTo>
                  <a:pt x="85" y="269"/>
                </a:lnTo>
                <a:lnTo>
                  <a:pt x="85" y="262"/>
                </a:lnTo>
                <a:lnTo>
                  <a:pt x="85" y="253"/>
                </a:lnTo>
                <a:lnTo>
                  <a:pt x="98" y="216"/>
                </a:lnTo>
                <a:lnTo>
                  <a:pt x="165" y="184"/>
                </a:lnTo>
                <a:lnTo>
                  <a:pt x="143" y="211"/>
                </a:lnTo>
                <a:lnTo>
                  <a:pt x="120" y="213"/>
                </a:lnTo>
                <a:lnTo>
                  <a:pt x="120" y="213"/>
                </a:lnTo>
                <a:lnTo>
                  <a:pt x="112" y="211"/>
                </a:lnTo>
                <a:lnTo>
                  <a:pt x="112" y="211"/>
                </a:lnTo>
                <a:lnTo>
                  <a:pt x="108" y="214"/>
                </a:lnTo>
                <a:lnTo>
                  <a:pt x="108" y="214"/>
                </a:lnTo>
                <a:lnTo>
                  <a:pt x="112" y="217"/>
                </a:lnTo>
                <a:lnTo>
                  <a:pt x="112" y="217"/>
                </a:lnTo>
                <a:lnTo>
                  <a:pt x="120" y="214"/>
                </a:lnTo>
                <a:lnTo>
                  <a:pt x="141" y="213"/>
                </a:lnTo>
                <a:lnTo>
                  <a:pt x="125" y="232"/>
                </a:lnTo>
                <a:lnTo>
                  <a:pt x="125" y="232"/>
                </a:lnTo>
                <a:lnTo>
                  <a:pt x="114" y="233"/>
                </a:lnTo>
                <a:lnTo>
                  <a:pt x="114" y="233"/>
                </a:lnTo>
                <a:lnTo>
                  <a:pt x="106" y="232"/>
                </a:lnTo>
                <a:lnTo>
                  <a:pt x="106" y="232"/>
                </a:lnTo>
                <a:lnTo>
                  <a:pt x="101" y="235"/>
                </a:lnTo>
                <a:lnTo>
                  <a:pt x="101" y="235"/>
                </a:lnTo>
                <a:lnTo>
                  <a:pt x="106" y="238"/>
                </a:lnTo>
                <a:lnTo>
                  <a:pt x="106" y="238"/>
                </a:lnTo>
                <a:lnTo>
                  <a:pt x="114" y="235"/>
                </a:lnTo>
                <a:lnTo>
                  <a:pt x="125" y="233"/>
                </a:lnTo>
                <a:lnTo>
                  <a:pt x="116" y="243"/>
                </a:lnTo>
                <a:lnTo>
                  <a:pt x="116" y="243"/>
                </a:lnTo>
                <a:lnTo>
                  <a:pt x="109" y="248"/>
                </a:lnTo>
                <a:lnTo>
                  <a:pt x="106" y="251"/>
                </a:lnTo>
                <a:lnTo>
                  <a:pt x="106" y="251"/>
                </a:lnTo>
                <a:lnTo>
                  <a:pt x="106" y="254"/>
                </a:lnTo>
                <a:lnTo>
                  <a:pt x="104" y="259"/>
                </a:lnTo>
                <a:lnTo>
                  <a:pt x="104" y="259"/>
                </a:lnTo>
                <a:lnTo>
                  <a:pt x="108" y="256"/>
                </a:lnTo>
                <a:lnTo>
                  <a:pt x="112" y="256"/>
                </a:lnTo>
                <a:lnTo>
                  <a:pt x="112" y="256"/>
                </a:lnTo>
                <a:lnTo>
                  <a:pt x="114" y="251"/>
                </a:lnTo>
                <a:lnTo>
                  <a:pt x="117" y="245"/>
                </a:lnTo>
                <a:lnTo>
                  <a:pt x="125" y="233"/>
                </a:lnTo>
                <a:lnTo>
                  <a:pt x="125" y="245"/>
                </a:lnTo>
                <a:lnTo>
                  <a:pt x="125" y="245"/>
                </a:lnTo>
                <a:lnTo>
                  <a:pt x="124" y="253"/>
                </a:lnTo>
                <a:lnTo>
                  <a:pt x="124" y="253"/>
                </a:lnTo>
                <a:lnTo>
                  <a:pt x="127" y="256"/>
                </a:lnTo>
                <a:lnTo>
                  <a:pt x="127" y="256"/>
                </a:lnTo>
                <a:lnTo>
                  <a:pt x="130" y="251"/>
                </a:lnTo>
                <a:lnTo>
                  <a:pt x="130" y="251"/>
                </a:lnTo>
                <a:lnTo>
                  <a:pt x="127" y="243"/>
                </a:lnTo>
                <a:lnTo>
                  <a:pt x="125" y="233"/>
                </a:lnTo>
                <a:lnTo>
                  <a:pt x="125" y="233"/>
                </a:lnTo>
                <a:lnTo>
                  <a:pt x="143" y="213"/>
                </a:lnTo>
                <a:lnTo>
                  <a:pt x="144" y="233"/>
                </a:lnTo>
                <a:lnTo>
                  <a:pt x="144" y="233"/>
                </a:lnTo>
                <a:lnTo>
                  <a:pt x="143" y="241"/>
                </a:lnTo>
                <a:lnTo>
                  <a:pt x="143" y="241"/>
                </a:lnTo>
                <a:lnTo>
                  <a:pt x="146" y="246"/>
                </a:lnTo>
                <a:lnTo>
                  <a:pt x="146" y="246"/>
                </a:lnTo>
                <a:lnTo>
                  <a:pt x="149" y="241"/>
                </a:lnTo>
                <a:lnTo>
                  <a:pt x="149" y="241"/>
                </a:lnTo>
                <a:lnTo>
                  <a:pt x="146" y="233"/>
                </a:lnTo>
                <a:lnTo>
                  <a:pt x="143" y="211"/>
                </a:lnTo>
                <a:lnTo>
                  <a:pt x="167" y="182"/>
                </a:lnTo>
                <a:lnTo>
                  <a:pt x="167" y="182"/>
                </a:lnTo>
                <a:lnTo>
                  <a:pt x="149" y="257"/>
                </a:lnTo>
                <a:lnTo>
                  <a:pt x="116" y="277"/>
                </a:lnTo>
                <a:lnTo>
                  <a:pt x="116" y="277"/>
                </a:lnTo>
                <a:lnTo>
                  <a:pt x="108" y="280"/>
                </a:lnTo>
                <a:lnTo>
                  <a:pt x="101" y="281"/>
                </a:lnTo>
                <a:lnTo>
                  <a:pt x="101" y="281"/>
                </a:lnTo>
                <a:lnTo>
                  <a:pt x="100" y="286"/>
                </a:lnTo>
                <a:lnTo>
                  <a:pt x="98" y="289"/>
                </a:lnTo>
                <a:lnTo>
                  <a:pt x="98" y="289"/>
                </a:lnTo>
                <a:lnTo>
                  <a:pt x="103" y="289"/>
                </a:lnTo>
                <a:lnTo>
                  <a:pt x="108" y="289"/>
                </a:lnTo>
                <a:lnTo>
                  <a:pt x="108" y="289"/>
                </a:lnTo>
                <a:lnTo>
                  <a:pt x="111" y="285"/>
                </a:lnTo>
                <a:lnTo>
                  <a:pt x="117" y="278"/>
                </a:lnTo>
                <a:lnTo>
                  <a:pt x="149" y="259"/>
                </a:lnTo>
                <a:lnTo>
                  <a:pt x="140" y="304"/>
                </a:lnTo>
                <a:lnTo>
                  <a:pt x="140" y="304"/>
                </a:lnTo>
                <a:lnTo>
                  <a:pt x="124" y="315"/>
                </a:lnTo>
                <a:lnTo>
                  <a:pt x="124" y="315"/>
                </a:lnTo>
                <a:lnTo>
                  <a:pt x="114" y="318"/>
                </a:lnTo>
                <a:lnTo>
                  <a:pt x="108" y="320"/>
                </a:lnTo>
                <a:lnTo>
                  <a:pt x="108" y="320"/>
                </a:lnTo>
                <a:lnTo>
                  <a:pt x="106" y="325"/>
                </a:lnTo>
                <a:lnTo>
                  <a:pt x="104" y="328"/>
                </a:lnTo>
                <a:lnTo>
                  <a:pt x="104" y="328"/>
                </a:lnTo>
                <a:lnTo>
                  <a:pt x="109" y="328"/>
                </a:lnTo>
                <a:lnTo>
                  <a:pt x="114" y="328"/>
                </a:lnTo>
                <a:lnTo>
                  <a:pt x="114" y="328"/>
                </a:lnTo>
                <a:lnTo>
                  <a:pt x="117" y="323"/>
                </a:lnTo>
                <a:lnTo>
                  <a:pt x="124" y="317"/>
                </a:lnTo>
                <a:lnTo>
                  <a:pt x="138" y="305"/>
                </a:lnTo>
                <a:lnTo>
                  <a:pt x="133" y="329"/>
                </a:lnTo>
                <a:lnTo>
                  <a:pt x="133" y="329"/>
                </a:lnTo>
                <a:lnTo>
                  <a:pt x="127" y="342"/>
                </a:lnTo>
                <a:lnTo>
                  <a:pt x="124" y="347"/>
                </a:lnTo>
                <a:lnTo>
                  <a:pt x="122" y="350"/>
                </a:lnTo>
                <a:lnTo>
                  <a:pt x="122" y="350"/>
                </a:lnTo>
                <a:lnTo>
                  <a:pt x="124" y="352"/>
                </a:lnTo>
                <a:lnTo>
                  <a:pt x="125" y="355"/>
                </a:lnTo>
                <a:lnTo>
                  <a:pt x="127" y="363"/>
                </a:lnTo>
                <a:lnTo>
                  <a:pt x="127" y="363"/>
                </a:lnTo>
                <a:lnTo>
                  <a:pt x="130" y="357"/>
                </a:lnTo>
                <a:lnTo>
                  <a:pt x="133" y="353"/>
                </a:lnTo>
                <a:lnTo>
                  <a:pt x="136" y="353"/>
                </a:lnTo>
                <a:lnTo>
                  <a:pt x="136" y="353"/>
                </a:lnTo>
                <a:lnTo>
                  <a:pt x="135" y="350"/>
                </a:lnTo>
                <a:lnTo>
                  <a:pt x="135" y="344"/>
                </a:lnTo>
                <a:lnTo>
                  <a:pt x="135" y="329"/>
                </a:lnTo>
                <a:lnTo>
                  <a:pt x="140" y="307"/>
                </a:lnTo>
                <a:lnTo>
                  <a:pt x="149" y="323"/>
                </a:lnTo>
                <a:lnTo>
                  <a:pt x="149" y="323"/>
                </a:lnTo>
                <a:lnTo>
                  <a:pt x="152" y="331"/>
                </a:lnTo>
                <a:lnTo>
                  <a:pt x="152" y="337"/>
                </a:lnTo>
                <a:lnTo>
                  <a:pt x="152" y="337"/>
                </a:lnTo>
                <a:lnTo>
                  <a:pt x="157" y="339"/>
                </a:lnTo>
                <a:lnTo>
                  <a:pt x="162" y="341"/>
                </a:lnTo>
                <a:lnTo>
                  <a:pt x="162" y="341"/>
                </a:lnTo>
                <a:lnTo>
                  <a:pt x="160" y="336"/>
                </a:lnTo>
                <a:lnTo>
                  <a:pt x="162" y="331"/>
                </a:lnTo>
                <a:lnTo>
                  <a:pt x="162" y="331"/>
                </a:lnTo>
                <a:lnTo>
                  <a:pt x="157" y="328"/>
                </a:lnTo>
                <a:lnTo>
                  <a:pt x="149" y="321"/>
                </a:lnTo>
                <a:lnTo>
                  <a:pt x="140" y="305"/>
                </a:lnTo>
                <a:lnTo>
                  <a:pt x="140" y="305"/>
                </a:lnTo>
                <a:lnTo>
                  <a:pt x="151" y="259"/>
                </a:lnTo>
                <a:lnTo>
                  <a:pt x="172" y="289"/>
                </a:lnTo>
                <a:lnTo>
                  <a:pt x="172" y="289"/>
                </a:lnTo>
                <a:lnTo>
                  <a:pt x="175" y="299"/>
                </a:lnTo>
                <a:lnTo>
                  <a:pt x="175" y="305"/>
                </a:lnTo>
                <a:lnTo>
                  <a:pt x="175" y="305"/>
                </a:lnTo>
                <a:lnTo>
                  <a:pt x="180" y="307"/>
                </a:lnTo>
                <a:lnTo>
                  <a:pt x="184" y="310"/>
                </a:lnTo>
                <a:lnTo>
                  <a:pt x="184" y="310"/>
                </a:lnTo>
                <a:lnTo>
                  <a:pt x="183" y="304"/>
                </a:lnTo>
                <a:lnTo>
                  <a:pt x="184" y="299"/>
                </a:lnTo>
                <a:lnTo>
                  <a:pt x="184" y="299"/>
                </a:lnTo>
                <a:lnTo>
                  <a:pt x="180" y="296"/>
                </a:lnTo>
                <a:lnTo>
                  <a:pt x="173" y="289"/>
                </a:lnTo>
                <a:lnTo>
                  <a:pt x="151" y="257"/>
                </a:lnTo>
                <a:lnTo>
                  <a:pt x="167" y="185"/>
                </a:lnTo>
                <a:lnTo>
                  <a:pt x="175" y="219"/>
                </a:lnTo>
                <a:lnTo>
                  <a:pt x="164" y="238"/>
                </a:lnTo>
                <a:lnTo>
                  <a:pt x="164" y="238"/>
                </a:lnTo>
                <a:lnTo>
                  <a:pt x="157" y="243"/>
                </a:lnTo>
                <a:lnTo>
                  <a:pt x="157" y="243"/>
                </a:lnTo>
                <a:lnTo>
                  <a:pt x="157" y="249"/>
                </a:lnTo>
                <a:lnTo>
                  <a:pt x="157" y="249"/>
                </a:lnTo>
                <a:lnTo>
                  <a:pt x="162" y="246"/>
                </a:lnTo>
                <a:lnTo>
                  <a:pt x="162" y="246"/>
                </a:lnTo>
                <a:lnTo>
                  <a:pt x="164" y="238"/>
                </a:lnTo>
                <a:lnTo>
                  <a:pt x="175" y="221"/>
                </a:lnTo>
                <a:lnTo>
                  <a:pt x="181" y="246"/>
                </a:lnTo>
                <a:lnTo>
                  <a:pt x="181" y="246"/>
                </a:lnTo>
                <a:lnTo>
                  <a:pt x="175" y="256"/>
                </a:lnTo>
                <a:lnTo>
                  <a:pt x="175" y="256"/>
                </a:lnTo>
                <a:lnTo>
                  <a:pt x="168" y="261"/>
                </a:lnTo>
                <a:lnTo>
                  <a:pt x="168" y="261"/>
                </a:lnTo>
                <a:lnTo>
                  <a:pt x="168" y="267"/>
                </a:lnTo>
                <a:lnTo>
                  <a:pt x="168" y="267"/>
                </a:lnTo>
                <a:lnTo>
                  <a:pt x="173" y="264"/>
                </a:lnTo>
                <a:lnTo>
                  <a:pt x="173" y="264"/>
                </a:lnTo>
                <a:lnTo>
                  <a:pt x="176" y="256"/>
                </a:lnTo>
                <a:lnTo>
                  <a:pt x="181" y="248"/>
                </a:lnTo>
                <a:lnTo>
                  <a:pt x="184" y="261"/>
                </a:lnTo>
                <a:lnTo>
                  <a:pt x="184" y="261"/>
                </a:lnTo>
                <a:lnTo>
                  <a:pt x="184" y="269"/>
                </a:lnTo>
                <a:lnTo>
                  <a:pt x="183" y="273"/>
                </a:lnTo>
                <a:lnTo>
                  <a:pt x="183" y="273"/>
                </a:lnTo>
                <a:lnTo>
                  <a:pt x="186" y="275"/>
                </a:lnTo>
                <a:lnTo>
                  <a:pt x="188" y="278"/>
                </a:lnTo>
                <a:lnTo>
                  <a:pt x="188" y="278"/>
                </a:lnTo>
                <a:lnTo>
                  <a:pt x="189" y="275"/>
                </a:lnTo>
                <a:lnTo>
                  <a:pt x="191" y="272"/>
                </a:lnTo>
                <a:lnTo>
                  <a:pt x="191" y="272"/>
                </a:lnTo>
                <a:lnTo>
                  <a:pt x="188" y="267"/>
                </a:lnTo>
                <a:lnTo>
                  <a:pt x="184" y="261"/>
                </a:lnTo>
                <a:lnTo>
                  <a:pt x="181" y="248"/>
                </a:lnTo>
                <a:lnTo>
                  <a:pt x="191" y="253"/>
                </a:lnTo>
                <a:lnTo>
                  <a:pt x="191" y="253"/>
                </a:lnTo>
                <a:lnTo>
                  <a:pt x="196" y="259"/>
                </a:lnTo>
                <a:lnTo>
                  <a:pt x="196" y="259"/>
                </a:lnTo>
                <a:lnTo>
                  <a:pt x="200" y="259"/>
                </a:lnTo>
                <a:lnTo>
                  <a:pt x="200" y="259"/>
                </a:lnTo>
                <a:lnTo>
                  <a:pt x="199" y="254"/>
                </a:lnTo>
                <a:lnTo>
                  <a:pt x="199" y="254"/>
                </a:lnTo>
                <a:lnTo>
                  <a:pt x="191" y="253"/>
                </a:lnTo>
                <a:lnTo>
                  <a:pt x="181" y="246"/>
                </a:lnTo>
                <a:lnTo>
                  <a:pt x="181" y="246"/>
                </a:lnTo>
                <a:lnTo>
                  <a:pt x="176" y="221"/>
                </a:lnTo>
                <a:lnTo>
                  <a:pt x="194" y="232"/>
                </a:lnTo>
                <a:lnTo>
                  <a:pt x="194" y="232"/>
                </a:lnTo>
                <a:lnTo>
                  <a:pt x="199" y="238"/>
                </a:lnTo>
                <a:lnTo>
                  <a:pt x="199" y="238"/>
                </a:lnTo>
                <a:lnTo>
                  <a:pt x="205" y="238"/>
                </a:lnTo>
                <a:lnTo>
                  <a:pt x="205" y="238"/>
                </a:lnTo>
                <a:lnTo>
                  <a:pt x="202" y="233"/>
                </a:lnTo>
                <a:lnTo>
                  <a:pt x="202" y="233"/>
                </a:lnTo>
                <a:lnTo>
                  <a:pt x="194" y="230"/>
                </a:lnTo>
                <a:lnTo>
                  <a:pt x="176" y="219"/>
                </a:lnTo>
                <a:lnTo>
                  <a:pt x="168" y="182"/>
                </a:lnTo>
                <a:lnTo>
                  <a:pt x="168" y="182"/>
                </a:lnTo>
                <a:lnTo>
                  <a:pt x="216" y="243"/>
                </a:lnTo>
                <a:lnTo>
                  <a:pt x="210" y="281"/>
                </a:lnTo>
                <a:lnTo>
                  <a:pt x="210" y="281"/>
                </a:lnTo>
                <a:lnTo>
                  <a:pt x="207" y="289"/>
                </a:lnTo>
                <a:lnTo>
                  <a:pt x="204" y="294"/>
                </a:lnTo>
                <a:lnTo>
                  <a:pt x="204" y="294"/>
                </a:lnTo>
                <a:lnTo>
                  <a:pt x="207" y="299"/>
                </a:lnTo>
                <a:lnTo>
                  <a:pt x="208" y="304"/>
                </a:lnTo>
                <a:lnTo>
                  <a:pt x="208" y="304"/>
                </a:lnTo>
                <a:lnTo>
                  <a:pt x="212" y="299"/>
                </a:lnTo>
                <a:lnTo>
                  <a:pt x="215" y="296"/>
                </a:lnTo>
                <a:lnTo>
                  <a:pt x="215" y="296"/>
                </a:lnTo>
                <a:lnTo>
                  <a:pt x="213" y="289"/>
                </a:lnTo>
                <a:lnTo>
                  <a:pt x="212" y="280"/>
                </a:lnTo>
                <a:lnTo>
                  <a:pt x="216" y="243"/>
                </a:lnTo>
                <a:lnTo>
                  <a:pt x="247" y="280"/>
                </a:lnTo>
                <a:lnTo>
                  <a:pt x="245" y="280"/>
                </a:lnTo>
                <a:lnTo>
                  <a:pt x="245" y="299"/>
                </a:lnTo>
                <a:lnTo>
                  <a:pt x="245" y="299"/>
                </a:lnTo>
                <a:lnTo>
                  <a:pt x="240" y="309"/>
                </a:lnTo>
                <a:lnTo>
                  <a:pt x="239" y="313"/>
                </a:lnTo>
                <a:lnTo>
                  <a:pt x="239" y="313"/>
                </a:lnTo>
                <a:lnTo>
                  <a:pt x="240" y="318"/>
                </a:lnTo>
                <a:lnTo>
                  <a:pt x="242" y="323"/>
                </a:lnTo>
                <a:lnTo>
                  <a:pt x="242" y="323"/>
                </a:lnTo>
                <a:lnTo>
                  <a:pt x="245" y="318"/>
                </a:lnTo>
                <a:lnTo>
                  <a:pt x="248" y="315"/>
                </a:lnTo>
                <a:lnTo>
                  <a:pt x="248" y="315"/>
                </a:lnTo>
                <a:lnTo>
                  <a:pt x="247" y="310"/>
                </a:lnTo>
                <a:lnTo>
                  <a:pt x="245" y="301"/>
                </a:lnTo>
                <a:lnTo>
                  <a:pt x="247" y="281"/>
                </a:lnTo>
                <a:lnTo>
                  <a:pt x="263" y="301"/>
                </a:lnTo>
                <a:lnTo>
                  <a:pt x="263" y="301"/>
                </a:lnTo>
                <a:lnTo>
                  <a:pt x="268" y="313"/>
                </a:lnTo>
                <a:lnTo>
                  <a:pt x="271" y="320"/>
                </a:lnTo>
                <a:lnTo>
                  <a:pt x="271" y="321"/>
                </a:lnTo>
                <a:lnTo>
                  <a:pt x="271" y="321"/>
                </a:lnTo>
                <a:lnTo>
                  <a:pt x="272" y="321"/>
                </a:lnTo>
                <a:lnTo>
                  <a:pt x="277" y="323"/>
                </a:lnTo>
                <a:lnTo>
                  <a:pt x="284" y="326"/>
                </a:lnTo>
                <a:lnTo>
                  <a:pt x="284" y="326"/>
                </a:lnTo>
                <a:lnTo>
                  <a:pt x="282" y="320"/>
                </a:lnTo>
                <a:lnTo>
                  <a:pt x="282" y="315"/>
                </a:lnTo>
                <a:lnTo>
                  <a:pt x="282" y="313"/>
                </a:lnTo>
                <a:lnTo>
                  <a:pt x="282" y="313"/>
                </a:lnTo>
                <a:lnTo>
                  <a:pt x="279" y="312"/>
                </a:lnTo>
                <a:lnTo>
                  <a:pt x="274" y="309"/>
                </a:lnTo>
                <a:lnTo>
                  <a:pt x="263" y="301"/>
                </a:lnTo>
                <a:lnTo>
                  <a:pt x="248" y="281"/>
                </a:lnTo>
                <a:lnTo>
                  <a:pt x="266" y="283"/>
                </a:lnTo>
                <a:lnTo>
                  <a:pt x="266" y="283"/>
                </a:lnTo>
                <a:lnTo>
                  <a:pt x="276" y="288"/>
                </a:lnTo>
                <a:lnTo>
                  <a:pt x="280" y="289"/>
                </a:lnTo>
                <a:lnTo>
                  <a:pt x="280" y="289"/>
                </a:lnTo>
                <a:lnTo>
                  <a:pt x="284" y="288"/>
                </a:lnTo>
                <a:lnTo>
                  <a:pt x="288" y="286"/>
                </a:lnTo>
                <a:lnTo>
                  <a:pt x="288" y="286"/>
                </a:lnTo>
                <a:lnTo>
                  <a:pt x="284" y="283"/>
                </a:lnTo>
                <a:lnTo>
                  <a:pt x="280" y="280"/>
                </a:lnTo>
                <a:lnTo>
                  <a:pt x="280" y="280"/>
                </a:lnTo>
                <a:lnTo>
                  <a:pt x="276" y="281"/>
                </a:lnTo>
                <a:lnTo>
                  <a:pt x="266" y="283"/>
                </a:lnTo>
                <a:lnTo>
                  <a:pt x="247" y="280"/>
                </a:lnTo>
                <a:lnTo>
                  <a:pt x="247" y="280"/>
                </a:lnTo>
                <a:lnTo>
                  <a:pt x="218" y="243"/>
                </a:lnTo>
                <a:lnTo>
                  <a:pt x="255" y="246"/>
                </a:lnTo>
                <a:lnTo>
                  <a:pt x="255" y="246"/>
                </a:lnTo>
                <a:lnTo>
                  <a:pt x="264" y="249"/>
                </a:lnTo>
                <a:lnTo>
                  <a:pt x="269" y="253"/>
                </a:lnTo>
                <a:lnTo>
                  <a:pt x="269" y="253"/>
                </a:lnTo>
                <a:lnTo>
                  <a:pt x="272" y="249"/>
                </a:lnTo>
                <a:lnTo>
                  <a:pt x="277" y="249"/>
                </a:lnTo>
                <a:lnTo>
                  <a:pt x="277" y="249"/>
                </a:lnTo>
                <a:lnTo>
                  <a:pt x="274" y="246"/>
                </a:lnTo>
                <a:lnTo>
                  <a:pt x="271" y="243"/>
                </a:lnTo>
                <a:lnTo>
                  <a:pt x="271" y="243"/>
                </a:lnTo>
                <a:lnTo>
                  <a:pt x="264" y="245"/>
                </a:lnTo>
                <a:lnTo>
                  <a:pt x="255" y="245"/>
                </a:lnTo>
                <a:lnTo>
                  <a:pt x="216" y="241"/>
                </a:lnTo>
                <a:lnTo>
                  <a:pt x="170" y="184"/>
                </a:lnTo>
                <a:lnTo>
                  <a:pt x="202" y="200"/>
                </a:lnTo>
                <a:lnTo>
                  <a:pt x="208" y="221"/>
                </a:lnTo>
                <a:lnTo>
                  <a:pt x="208" y="221"/>
                </a:lnTo>
                <a:lnTo>
                  <a:pt x="208" y="229"/>
                </a:lnTo>
                <a:lnTo>
                  <a:pt x="208" y="229"/>
                </a:lnTo>
                <a:lnTo>
                  <a:pt x="213" y="232"/>
                </a:lnTo>
                <a:lnTo>
                  <a:pt x="213" y="232"/>
                </a:lnTo>
                <a:lnTo>
                  <a:pt x="215" y="227"/>
                </a:lnTo>
                <a:lnTo>
                  <a:pt x="215" y="227"/>
                </a:lnTo>
                <a:lnTo>
                  <a:pt x="208" y="219"/>
                </a:lnTo>
                <a:lnTo>
                  <a:pt x="204" y="200"/>
                </a:lnTo>
                <a:lnTo>
                  <a:pt x="226" y="211"/>
                </a:lnTo>
                <a:lnTo>
                  <a:pt x="226" y="211"/>
                </a:lnTo>
                <a:lnTo>
                  <a:pt x="231" y="221"/>
                </a:lnTo>
                <a:lnTo>
                  <a:pt x="231" y="221"/>
                </a:lnTo>
                <a:lnTo>
                  <a:pt x="231" y="230"/>
                </a:lnTo>
                <a:lnTo>
                  <a:pt x="231" y="230"/>
                </a:lnTo>
                <a:lnTo>
                  <a:pt x="236" y="233"/>
                </a:lnTo>
                <a:lnTo>
                  <a:pt x="236" y="233"/>
                </a:lnTo>
                <a:lnTo>
                  <a:pt x="236" y="229"/>
                </a:lnTo>
                <a:lnTo>
                  <a:pt x="236" y="229"/>
                </a:lnTo>
                <a:lnTo>
                  <a:pt x="231" y="222"/>
                </a:lnTo>
                <a:lnTo>
                  <a:pt x="228" y="211"/>
                </a:lnTo>
                <a:lnTo>
                  <a:pt x="239" y="217"/>
                </a:lnTo>
                <a:lnTo>
                  <a:pt x="239" y="217"/>
                </a:lnTo>
                <a:lnTo>
                  <a:pt x="245" y="222"/>
                </a:lnTo>
                <a:lnTo>
                  <a:pt x="248" y="227"/>
                </a:lnTo>
                <a:lnTo>
                  <a:pt x="248" y="227"/>
                </a:lnTo>
                <a:lnTo>
                  <a:pt x="253" y="225"/>
                </a:lnTo>
                <a:lnTo>
                  <a:pt x="256" y="225"/>
                </a:lnTo>
                <a:lnTo>
                  <a:pt x="256" y="225"/>
                </a:lnTo>
                <a:lnTo>
                  <a:pt x="255" y="222"/>
                </a:lnTo>
                <a:lnTo>
                  <a:pt x="253" y="219"/>
                </a:lnTo>
                <a:lnTo>
                  <a:pt x="253" y="219"/>
                </a:lnTo>
                <a:lnTo>
                  <a:pt x="247" y="219"/>
                </a:lnTo>
                <a:lnTo>
                  <a:pt x="240" y="217"/>
                </a:lnTo>
                <a:lnTo>
                  <a:pt x="228" y="211"/>
                </a:lnTo>
                <a:lnTo>
                  <a:pt x="237" y="208"/>
                </a:lnTo>
                <a:lnTo>
                  <a:pt x="237" y="208"/>
                </a:lnTo>
                <a:lnTo>
                  <a:pt x="247" y="208"/>
                </a:lnTo>
                <a:lnTo>
                  <a:pt x="247" y="208"/>
                </a:lnTo>
                <a:lnTo>
                  <a:pt x="250" y="205"/>
                </a:lnTo>
                <a:lnTo>
                  <a:pt x="250" y="205"/>
                </a:lnTo>
                <a:lnTo>
                  <a:pt x="244" y="203"/>
                </a:lnTo>
                <a:lnTo>
                  <a:pt x="244" y="203"/>
                </a:lnTo>
                <a:lnTo>
                  <a:pt x="237" y="208"/>
                </a:lnTo>
                <a:lnTo>
                  <a:pt x="228" y="211"/>
                </a:lnTo>
                <a:lnTo>
                  <a:pt x="228" y="211"/>
                </a:lnTo>
                <a:lnTo>
                  <a:pt x="204" y="200"/>
                </a:lnTo>
                <a:lnTo>
                  <a:pt x="223" y="192"/>
                </a:lnTo>
                <a:lnTo>
                  <a:pt x="223" y="192"/>
                </a:lnTo>
                <a:lnTo>
                  <a:pt x="232" y="192"/>
                </a:lnTo>
                <a:lnTo>
                  <a:pt x="232" y="192"/>
                </a:lnTo>
                <a:lnTo>
                  <a:pt x="236" y="187"/>
                </a:lnTo>
                <a:lnTo>
                  <a:pt x="236" y="187"/>
                </a:lnTo>
                <a:lnTo>
                  <a:pt x="229" y="187"/>
                </a:lnTo>
                <a:lnTo>
                  <a:pt x="229" y="187"/>
                </a:lnTo>
                <a:lnTo>
                  <a:pt x="223" y="192"/>
                </a:lnTo>
                <a:lnTo>
                  <a:pt x="202" y="198"/>
                </a:lnTo>
                <a:lnTo>
                  <a:pt x="168" y="182"/>
                </a:lnTo>
                <a:lnTo>
                  <a:pt x="168" y="182"/>
                </a:lnTo>
                <a:lnTo>
                  <a:pt x="245" y="182"/>
                </a:lnTo>
                <a:lnTo>
                  <a:pt x="272" y="211"/>
                </a:lnTo>
                <a:lnTo>
                  <a:pt x="272" y="211"/>
                </a:lnTo>
                <a:lnTo>
                  <a:pt x="277" y="219"/>
                </a:lnTo>
                <a:lnTo>
                  <a:pt x="279" y="224"/>
                </a:lnTo>
                <a:lnTo>
                  <a:pt x="279" y="224"/>
                </a:lnTo>
                <a:lnTo>
                  <a:pt x="284" y="224"/>
                </a:lnTo>
                <a:lnTo>
                  <a:pt x="288" y="225"/>
                </a:lnTo>
                <a:lnTo>
                  <a:pt x="288" y="225"/>
                </a:lnTo>
                <a:lnTo>
                  <a:pt x="287" y="221"/>
                </a:lnTo>
                <a:lnTo>
                  <a:pt x="287" y="216"/>
                </a:lnTo>
                <a:lnTo>
                  <a:pt x="287" y="216"/>
                </a:lnTo>
                <a:lnTo>
                  <a:pt x="280" y="214"/>
                </a:lnTo>
                <a:lnTo>
                  <a:pt x="272" y="209"/>
                </a:lnTo>
                <a:lnTo>
                  <a:pt x="247" y="182"/>
                </a:lnTo>
                <a:lnTo>
                  <a:pt x="293" y="182"/>
                </a:lnTo>
                <a:lnTo>
                  <a:pt x="293" y="182"/>
                </a:lnTo>
                <a:lnTo>
                  <a:pt x="308" y="195"/>
                </a:lnTo>
                <a:lnTo>
                  <a:pt x="308" y="195"/>
                </a:lnTo>
                <a:lnTo>
                  <a:pt x="312" y="203"/>
                </a:lnTo>
                <a:lnTo>
                  <a:pt x="316" y="209"/>
                </a:lnTo>
                <a:lnTo>
                  <a:pt x="316" y="209"/>
                </a:lnTo>
                <a:lnTo>
                  <a:pt x="320" y="209"/>
                </a:lnTo>
                <a:lnTo>
                  <a:pt x="325" y="211"/>
                </a:lnTo>
                <a:lnTo>
                  <a:pt x="325" y="211"/>
                </a:lnTo>
                <a:lnTo>
                  <a:pt x="324" y="206"/>
                </a:lnTo>
                <a:lnTo>
                  <a:pt x="322" y="201"/>
                </a:lnTo>
                <a:lnTo>
                  <a:pt x="322" y="201"/>
                </a:lnTo>
                <a:lnTo>
                  <a:pt x="317" y="200"/>
                </a:lnTo>
                <a:lnTo>
                  <a:pt x="309" y="195"/>
                </a:lnTo>
                <a:lnTo>
                  <a:pt x="295" y="182"/>
                </a:lnTo>
                <a:lnTo>
                  <a:pt x="320" y="182"/>
                </a:lnTo>
                <a:lnTo>
                  <a:pt x="320" y="182"/>
                </a:lnTo>
                <a:lnTo>
                  <a:pt x="333" y="185"/>
                </a:lnTo>
                <a:lnTo>
                  <a:pt x="340" y="187"/>
                </a:lnTo>
                <a:lnTo>
                  <a:pt x="341" y="189"/>
                </a:lnTo>
                <a:lnTo>
                  <a:pt x="341" y="189"/>
                </a:lnTo>
                <a:lnTo>
                  <a:pt x="343" y="187"/>
                </a:lnTo>
                <a:lnTo>
                  <a:pt x="348" y="184"/>
                </a:lnTo>
                <a:lnTo>
                  <a:pt x="354" y="181"/>
                </a:lnTo>
                <a:lnTo>
                  <a:pt x="354" y="181"/>
                </a:lnTo>
                <a:lnTo>
                  <a:pt x="348" y="179"/>
                </a:lnTo>
                <a:lnTo>
                  <a:pt x="343" y="176"/>
                </a:lnTo>
                <a:lnTo>
                  <a:pt x="341" y="174"/>
                </a:lnTo>
                <a:lnTo>
                  <a:pt x="341" y="174"/>
                </a:lnTo>
                <a:close/>
                <a:moveTo>
                  <a:pt x="168" y="182"/>
                </a:moveTo>
                <a:lnTo>
                  <a:pt x="168" y="182"/>
                </a:lnTo>
                <a:lnTo>
                  <a:pt x="168" y="182"/>
                </a:lnTo>
                <a:lnTo>
                  <a:pt x="168" y="182"/>
                </a:lnTo>
                <a:lnTo>
                  <a:pt x="167" y="182"/>
                </a:lnTo>
                <a:lnTo>
                  <a:pt x="167" y="182"/>
                </a:lnTo>
                <a:lnTo>
                  <a:pt x="167" y="182"/>
                </a:lnTo>
                <a:lnTo>
                  <a:pt x="167" y="182"/>
                </a:lnTo>
                <a:lnTo>
                  <a:pt x="167" y="182"/>
                </a:lnTo>
                <a:lnTo>
                  <a:pt x="167" y="182"/>
                </a:lnTo>
                <a:lnTo>
                  <a:pt x="167" y="182"/>
                </a:lnTo>
                <a:lnTo>
                  <a:pt x="167" y="182"/>
                </a:lnTo>
                <a:lnTo>
                  <a:pt x="167" y="181"/>
                </a:lnTo>
                <a:lnTo>
                  <a:pt x="167" y="181"/>
                </a:lnTo>
                <a:lnTo>
                  <a:pt x="167" y="181"/>
                </a:lnTo>
                <a:lnTo>
                  <a:pt x="167" y="181"/>
                </a:lnTo>
                <a:lnTo>
                  <a:pt x="167" y="181"/>
                </a:lnTo>
                <a:lnTo>
                  <a:pt x="167" y="181"/>
                </a:lnTo>
                <a:lnTo>
                  <a:pt x="168" y="181"/>
                </a:lnTo>
                <a:lnTo>
                  <a:pt x="168" y="181"/>
                </a:lnTo>
                <a:lnTo>
                  <a:pt x="168" y="181"/>
                </a:lnTo>
                <a:lnTo>
                  <a:pt x="168" y="181"/>
                </a:lnTo>
                <a:lnTo>
                  <a:pt x="168" y="181"/>
                </a:lnTo>
                <a:lnTo>
                  <a:pt x="168" y="181"/>
                </a:lnTo>
                <a:lnTo>
                  <a:pt x="168" y="181"/>
                </a:lnTo>
                <a:lnTo>
                  <a:pt x="168" y="181"/>
                </a:lnTo>
                <a:lnTo>
                  <a:pt x="168" y="182"/>
                </a:lnTo>
                <a:lnTo>
                  <a:pt x="168" y="182"/>
                </a:lnTo>
                <a:lnTo>
                  <a:pt x="168" y="182"/>
                </a:lnTo>
                <a:lnTo>
                  <a:pt x="168" y="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48">
            <a:extLst>
              <a:ext uri="{FF2B5EF4-FFF2-40B4-BE49-F238E27FC236}">
                <a16:creationId xmlns:a16="http://schemas.microsoft.com/office/drawing/2014/main" xmlns="" id="{C0FFE077-6289-429C-B8AE-FCC66430D89E}"/>
              </a:ext>
            </a:extLst>
          </p:cNvPr>
          <p:cNvSpPr>
            <a:spLocks/>
          </p:cNvSpPr>
          <p:nvPr/>
        </p:nvSpPr>
        <p:spPr bwMode="auto">
          <a:xfrm>
            <a:off x="3498851" y="704851"/>
            <a:ext cx="26988" cy="76200"/>
          </a:xfrm>
          <a:custGeom>
            <a:avLst/>
            <a:gdLst>
              <a:gd name="T0" fmla="*/ 0 w 17"/>
              <a:gd name="T1" fmla="*/ 22 h 48"/>
              <a:gd name="T2" fmla="*/ 6 w 17"/>
              <a:gd name="T3" fmla="*/ 48 h 48"/>
              <a:gd name="T4" fmla="*/ 17 w 17"/>
              <a:gd name="T5" fmla="*/ 0 h 48"/>
              <a:gd name="T6" fmla="*/ 0 w 17"/>
              <a:gd name="T7" fmla="*/ 2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" h="48">
                <a:moveTo>
                  <a:pt x="0" y="22"/>
                </a:moveTo>
                <a:lnTo>
                  <a:pt x="6" y="48"/>
                </a:lnTo>
                <a:lnTo>
                  <a:pt x="17" y="0"/>
                </a:lnTo>
                <a:lnTo>
                  <a:pt x="0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49">
            <a:extLst>
              <a:ext uri="{FF2B5EF4-FFF2-40B4-BE49-F238E27FC236}">
                <a16:creationId xmlns:a16="http://schemas.microsoft.com/office/drawing/2014/main" xmlns="" id="{89AC0900-63AF-4A65-84EC-A48610AD637E}"/>
              </a:ext>
            </a:extLst>
          </p:cNvPr>
          <p:cNvSpPr>
            <a:spLocks/>
          </p:cNvSpPr>
          <p:nvPr/>
        </p:nvSpPr>
        <p:spPr bwMode="auto">
          <a:xfrm>
            <a:off x="1519238" y="1184276"/>
            <a:ext cx="33338" cy="96838"/>
          </a:xfrm>
          <a:custGeom>
            <a:avLst/>
            <a:gdLst>
              <a:gd name="T0" fmla="*/ 21 w 21"/>
              <a:gd name="T1" fmla="*/ 61 h 61"/>
              <a:gd name="T2" fmla="*/ 6 w 21"/>
              <a:gd name="T3" fmla="*/ 0 h 61"/>
              <a:gd name="T4" fmla="*/ 0 w 21"/>
              <a:gd name="T5" fmla="*/ 32 h 61"/>
              <a:gd name="T6" fmla="*/ 21 w 21"/>
              <a:gd name="T7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61">
                <a:moveTo>
                  <a:pt x="21" y="61"/>
                </a:moveTo>
                <a:lnTo>
                  <a:pt x="6" y="0"/>
                </a:lnTo>
                <a:lnTo>
                  <a:pt x="0" y="32"/>
                </a:lnTo>
                <a:lnTo>
                  <a:pt x="21" y="6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50">
            <a:extLst>
              <a:ext uri="{FF2B5EF4-FFF2-40B4-BE49-F238E27FC236}">
                <a16:creationId xmlns:a16="http://schemas.microsoft.com/office/drawing/2014/main" xmlns="" id="{69E0D463-369D-40B5-ADFD-19823C13363F}"/>
              </a:ext>
            </a:extLst>
          </p:cNvPr>
          <p:cNvSpPr>
            <a:spLocks/>
          </p:cNvSpPr>
          <p:nvPr/>
        </p:nvSpPr>
        <p:spPr bwMode="auto">
          <a:xfrm>
            <a:off x="1536701" y="1317626"/>
            <a:ext cx="30163" cy="95250"/>
          </a:xfrm>
          <a:custGeom>
            <a:avLst/>
            <a:gdLst>
              <a:gd name="T0" fmla="*/ 13 w 19"/>
              <a:gd name="T1" fmla="*/ 0 h 60"/>
              <a:gd name="T2" fmla="*/ 0 w 19"/>
              <a:gd name="T3" fmla="*/ 60 h 60"/>
              <a:gd name="T4" fmla="*/ 19 w 19"/>
              <a:gd name="T5" fmla="*/ 35 h 60"/>
              <a:gd name="T6" fmla="*/ 13 w 19"/>
              <a:gd name="T7" fmla="*/ 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" h="60">
                <a:moveTo>
                  <a:pt x="13" y="0"/>
                </a:moveTo>
                <a:lnTo>
                  <a:pt x="0" y="60"/>
                </a:lnTo>
                <a:lnTo>
                  <a:pt x="19" y="35"/>
                </a:lnTo>
                <a:lnTo>
                  <a:pt x="1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51">
            <a:extLst>
              <a:ext uri="{FF2B5EF4-FFF2-40B4-BE49-F238E27FC236}">
                <a16:creationId xmlns:a16="http://schemas.microsoft.com/office/drawing/2014/main" xmlns="" id="{FFD61357-F1ED-4078-9C7E-387F00FF0459}"/>
              </a:ext>
            </a:extLst>
          </p:cNvPr>
          <p:cNvSpPr>
            <a:spLocks/>
          </p:cNvSpPr>
          <p:nvPr/>
        </p:nvSpPr>
        <p:spPr bwMode="auto">
          <a:xfrm>
            <a:off x="1573213" y="1311276"/>
            <a:ext cx="60325" cy="76200"/>
          </a:xfrm>
          <a:custGeom>
            <a:avLst/>
            <a:gdLst>
              <a:gd name="T0" fmla="*/ 0 w 38"/>
              <a:gd name="T1" fmla="*/ 0 h 48"/>
              <a:gd name="T2" fmla="*/ 38 w 38"/>
              <a:gd name="T3" fmla="*/ 48 h 48"/>
              <a:gd name="T4" fmla="*/ 32 w 38"/>
              <a:gd name="T5" fmla="*/ 18 h 48"/>
              <a:gd name="T6" fmla="*/ 0 w 38"/>
              <a:gd name="T7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" h="48">
                <a:moveTo>
                  <a:pt x="0" y="0"/>
                </a:moveTo>
                <a:lnTo>
                  <a:pt x="38" y="48"/>
                </a:lnTo>
                <a:lnTo>
                  <a:pt x="32" y="1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52">
            <a:extLst>
              <a:ext uri="{FF2B5EF4-FFF2-40B4-BE49-F238E27FC236}">
                <a16:creationId xmlns:a16="http://schemas.microsoft.com/office/drawing/2014/main" xmlns="" id="{86C6553B-40B3-4203-8E0E-F1C1C4623FDD}"/>
              </a:ext>
            </a:extLst>
          </p:cNvPr>
          <p:cNvSpPr>
            <a:spLocks/>
          </p:cNvSpPr>
          <p:nvPr/>
        </p:nvSpPr>
        <p:spPr bwMode="auto">
          <a:xfrm>
            <a:off x="1566863" y="1314451"/>
            <a:ext cx="61913" cy="79375"/>
          </a:xfrm>
          <a:custGeom>
            <a:avLst/>
            <a:gdLst>
              <a:gd name="T0" fmla="*/ 39 w 39"/>
              <a:gd name="T1" fmla="*/ 50 h 50"/>
              <a:gd name="T2" fmla="*/ 0 w 39"/>
              <a:gd name="T3" fmla="*/ 0 h 50"/>
              <a:gd name="T4" fmla="*/ 10 w 39"/>
              <a:gd name="T5" fmla="*/ 35 h 50"/>
              <a:gd name="T6" fmla="*/ 39 w 39"/>
              <a:gd name="T7" fmla="*/ 5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9" h="50">
                <a:moveTo>
                  <a:pt x="39" y="50"/>
                </a:moveTo>
                <a:lnTo>
                  <a:pt x="0" y="0"/>
                </a:lnTo>
                <a:lnTo>
                  <a:pt x="10" y="35"/>
                </a:lnTo>
                <a:lnTo>
                  <a:pt x="39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53">
            <a:extLst>
              <a:ext uri="{FF2B5EF4-FFF2-40B4-BE49-F238E27FC236}">
                <a16:creationId xmlns:a16="http://schemas.microsoft.com/office/drawing/2014/main" xmlns="" id="{3ABFDC7A-18E5-493C-940B-A580C8135322}"/>
              </a:ext>
            </a:extLst>
          </p:cNvPr>
          <p:cNvSpPr>
            <a:spLocks/>
          </p:cNvSpPr>
          <p:nvPr/>
        </p:nvSpPr>
        <p:spPr bwMode="auto">
          <a:xfrm>
            <a:off x="1455738" y="1309689"/>
            <a:ext cx="88900" cy="46038"/>
          </a:xfrm>
          <a:custGeom>
            <a:avLst/>
            <a:gdLst>
              <a:gd name="T0" fmla="*/ 56 w 56"/>
              <a:gd name="T1" fmla="*/ 0 h 29"/>
              <a:gd name="T2" fmla="*/ 0 w 56"/>
              <a:gd name="T3" fmla="*/ 29 h 29"/>
              <a:gd name="T4" fmla="*/ 32 w 56"/>
              <a:gd name="T5" fmla="*/ 27 h 29"/>
              <a:gd name="T6" fmla="*/ 56 w 56"/>
              <a:gd name="T7" fmla="*/ 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29">
                <a:moveTo>
                  <a:pt x="56" y="0"/>
                </a:moveTo>
                <a:lnTo>
                  <a:pt x="0" y="29"/>
                </a:lnTo>
                <a:lnTo>
                  <a:pt x="32" y="27"/>
                </a:lnTo>
                <a:lnTo>
                  <a:pt x="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54">
            <a:extLst>
              <a:ext uri="{FF2B5EF4-FFF2-40B4-BE49-F238E27FC236}">
                <a16:creationId xmlns:a16="http://schemas.microsoft.com/office/drawing/2014/main" xmlns="" id="{FF012784-8359-4D00-B492-EB28877541BF}"/>
              </a:ext>
            </a:extLst>
          </p:cNvPr>
          <p:cNvSpPr>
            <a:spLocks/>
          </p:cNvSpPr>
          <p:nvPr/>
        </p:nvSpPr>
        <p:spPr bwMode="auto">
          <a:xfrm>
            <a:off x="1577976" y="1301751"/>
            <a:ext cx="98425" cy="25400"/>
          </a:xfrm>
          <a:custGeom>
            <a:avLst/>
            <a:gdLst>
              <a:gd name="T0" fmla="*/ 62 w 62"/>
              <a:gd name="T1" fmla="*/ 2 h 16"/>
              <a:gd name="T2" fmla="*/ 0 w 62"/>
              <a:gd name="T3" fmla="*/ 0 h 16"/>
              <a:gd name="T4" fmla="*/ 32 w 62"/>
              <a:gd name="T5" fmla="*/ 16 h 16"/>
              <a:gd name="T6" fmla="*/ 62 w 62"/>
              <a:gd name="T7" fmla="*/ 2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" h="16">
                <a:moveTo>
                  <a:pt x="62" y="2"/>
                </a:moveTo>
                <a:lnTo>
                  <a:pt x="0" y="0"/>
                </a:lnTo>
                <a:lnTo>
                  <a:pt x="32" y="16"/>
                </a:lnTo>
                <a:lnTo>
                  <a:pt x="62" y="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55">
            <a:extLst>
              <a:ext uri="{FF2B5EF4-FFF2-40B4-BE49-F238E27FC236}">
                <a16:creationId xmlns:a16="http://schemas.microsoft.com/office/drawing/2014/main" xmlns="" id="{24D65C9F-5ECD-4077-BF28-F7E1EAEEB97D}"/>
              </a:ext>
            </a:extLst>
          </p:cNvPr>
          <p:cNvSpPr>
            <a:spLocks/>
          </p:cNvSpPr>
          <p:nvPr/>
        </p:nvSpPr>
        <p:spPr bwMode="auto">
          <a:xfrm>
            <a:off x="1516063" y="1314451"/>
            <a:ext cx="36513" cy="98425"/>
          </a:xfrm>
          <a:custGeom>
            <a:avLst/>
            <a:gdLst>
              <a:gd name="T0" fmla="*/ 0 w 23"/>
              <a:gd name="T1" fmla="*/ 30 h 62"/>
              <a:gd name="T2" fmla="*/ 8 w 23"/>
              <a:gd name="T3" fmla="*/ 62 h 62"/>
              <a:gd name="T4" fmla="*/ 23 w 23"/>
              <a:gd name="T5" fmla="*/ 0 h 62"/>
              <a:gd name="T6" fmla="*/ 0 w 23"/>
              <a:gd name="T7" fmla="*/ 3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" h="62">
                <a:moveTo>
                  <a:pt x="0" y="30"/>
                </a:moveTo>
                <a:lnTo>
                  <a:pt x="8" y="62"/>
                </a:lnTo>
                <a:lnTo>
                  <a:pt x="23" y="0"/>
                </a:lnTo>
                <a:lnTo>
                  <a:pt x="0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56">
            <a:extLst>
              <a:ext uri="{FF2B5EF4-FFF2-40B4-BE49-F238E27FC236}">
                <a16:creationId xmlns:a16="http://schemas.microsoft.com/office/drawing/2014/main" xmlns="" id="{7A0C899B-5E69-494B-9A4A-70017FE41CD6}"/>
              </a:ext>
            </a:extLst>
          </p:cNvPr>
          <p:cNvSpPr>
            <a:spLocks/>
          </p:cNvSpPr>
          <p:nvPr/>
        </p:nvSpPr>
        <p:spPr bwMode="auto">
          <a:xfrm>
            <a:off x="1450976" y="1304926"/>
            <a:ext cx="90488" cy="42863"/>
          </a:xfrm>
          <a:custGeom>
            <a:avLst/>
            <a:gdLst>
              <a:gd name="T0" fmla="*/ 0 w 57"/>
              <a:gd name="T1" fmla="*/ 27 h 27"/>
              <a:gd name="T2" fmla="*/ 57 w 57"/>
              <a:gd name="T3" fmla="*/ 0 h 27"/>
              <a:gd name="T4" fmla="*/ 21 w 57"/>
              <a:gd name="T5" fmla="*/ 0 h 27"/>
              <a:gd name="T6" fmla="*/ 0 w 57"/>
              <a:gd name="T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7" h="27">
                <a:moveTo>
                  <a:pt x="0" y="27"/>
                </a:moveTo>
                <a:lnTo>
                  <a:pt x="57" y="0"/>
                </a:lnTo>
                <a:lnTo>
                  <a:pt x="21" y="0"/>
                </a:lnTo>
                <a:lnTo>
                  <a:pt x="0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57">
            <a:extLst>
              <a:ext uri="{FF2B5EF4-FFF2-40B4-BE49-F238E27FC236}">
                <a16:creationId xmlns:a16="http://schemas.microsoft.com/office/drawing/2014/main" xmlns="" id="{1DAD5758-22B1-4E7B-A91F-7B2D417824C1}"/>
              </a:ext>
            </a:extLst>
          </p:cNvPr>
          <p:cNvSpPr>
            <a:spLocks/>
          </p:cNvSpPr>
          <p:nvPr/>
        </p:nvSpPr>
        <p:spPr bwMode="auto">
          <a:xfrm>
            <a:off x="1455738" y="1243014"/>
            <a:ext cx="88900" cy="46038"/>
          </a:xfrm>
          <a:custGeom>
            <a:avLst/>
            <a:gdLst>
              <a:gd name="T0" fmla="*/ 0 w 56"/>
              <a:gd name="T1" fmla="*/ 2 h 29"/>
              <a:gd name="T2" fmla="*/ 56 w 56"/>
              <a:gd name="T3" fmla="*/ 29 h 29"/>
              <a:gd name="T4" fmla="*/ 32 w 56"/>
              <a:gd name="T5" fmla="*/ 0 h 29"/>
              <a:gd name="T6" fmla="*/ 0 w 56"/>
              <a:gd name="T7" fmla="*/ 2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29">
                <a:moveTo>
                  <a:pt x="0" y="2"/>
                </a:moveTo>
                <a:lnTo>
                  <a:pt x="56" y="29"/>
                </a:lnTo>
                <a:lnTo>
                  <a:pt x="32" y="0"/>
                </a:lnTo>
                <a:lnTo>
                  <a:pt x="0" y="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58">
            <a:extLst>
              <a:ext uri="{FF2B5EF4-FFF2-40B4-BE49-F238E27FC236}">
                <a16:creationId xmlns:a16="http://schemas.microsoft.com/office/drawing/2014/main" xmlns="" id="{D325060A-54B1-40BE-95A6-7F3F6644EE47}"/>
              </a:ext>
            </a:extLst>
          </p:cNvPr>
          <p:cNvSpPr>
            <a:spLocks/>
          </p:cNvSpPr>
          <p:nvPr/>
        </p:nvSpPr>
        <p:spPr bwMode="auto">
          <a:xfrm>
            <a:off x="1450976" y="1250951"/>
            <a:ext cx="88900" cy="42863"/>
          </a:xfrm>
          <a:custGeom>
            <a:avLst/>
            <a:gdLst>
              <a:gd name="T0" fmla="*/ 56 w 56"/>
              <a:gd name="T1" fmla="*/ 27 h 27"/>
              <a:gd name="T2" fmla="*/ 0 w 56"/>
              <a:gd name="T3" fmla="*/ 0 h 27"/>
              <a:gd name="T4" fmla="*/ 21 w 56"/>
              <a:gd name="T5" fmla="*/ 26 h 27"/>
              <a:gd name="T6" fmla="*/ 56 w 56"/>
              <a:gd name="T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27">
                <a:moveTo>
                  <a:pt x="56" y="27"/>
                </a:moveTo>
                <a:lnTo>
                  <a:pt x="0" y="0"/>
                </a:lnTo>
                <a:lnTo>
                  <a:pt x="21" y="26"/>
                </a:lnTo>
                <a:lnTo>
                  <a:pt x="56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59">
            <a:extLst>
              <a:ext uri="{FF2B5EF4-FFF2-40B4-BE49-F238E27FC236}">
                <a16:creationId xmlns:a16="http://schemas.microsoft.com/office/drawing/2014/main" xmlns="" id="{0880C328-D164-4096-BE40-E9B8D57E1EB8}"/>
              </a:ext>
            </a:extLst>
          </p:cNvPr>
          <p:cNvSpPr>
            <a:spLocks/>
          </p:cNvSpPr>
          <p:nvPr/>
        </p:nvSpPr>
        <p:spPr bwMode="auto">
          <a:xfrm>
            <a:off x="1577976" y="1273176"/>
            <a:ext cx="98425" cy="23813"/>
          </a:xfrm>
          <a:custGeom>
            <a:avLst/>
            <a:gdLst>
              <a:gd name="T0" fmla="*/ 0 w 62"/>
              <a:gd name="T1" fmla="*/ 15 h 15"/>
              <a:gd name="T2" fmla="*/ 62 w 62"/>
              <a:gd name="T3" fmla="*/ 15 h 15"/>
              <a:gd name="T4" fmla="*/ 33 w 62"/>
              <a:gd name="T5" fmla="*/ 0 h 15"/>
              <a:gd name="T6" fmla="*/ 0 w 62"/>
              <a:gd name="T7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" h="15">
                <a:moveTo>
                  <a:pt x="0" y="15"/>
                </a:moveTo>
                <a:lnTo>
                  <a:pt x="62" y="15"/>
                </a:lnTo>
                <a:lnTo>
                  <a:pt x="33" y="0"/>
                </a:lnTo>
                <a:lnTo>
                  <a:pt x="0" y="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60">
            <a:extLst>
              <a:ext uri="{FF2B5EF4-FFF2-40B4-BE49-F238E27FC236}">
                <a16:creationId xmlns:a16="http://schemas.microsoft.com/office/drawing/2014/main" xmlns="" id="{D44AE9D4-3BC2-49A0-8E87-5A9C3630C480}"/>
              </a:ext>
            </a:extLst>
          </p:cNvPr>
          <p:cNvSpPr>
            <a:spLocks/>
          </p:cNvSpPr>
          <p:nvPr/>
        </p:nvSpPr>
        <p:spPr bwMode="auto">
          <a:xfrm>
            <a:off x="1536701" y="1184276"/>
            <a:ext cx="33338" cy="96838"/>
          </a:xfrm>
          <a:custGeom>
            <a:avLst/>
            <a:gdLst>
              <a:gd name="T0" fmla="*/ 0 w 21"/>
              <a:gd name="T1" fmla="*/ 0 h 61"/>
              <a:gd name="T2" fmla="*/ 15 w 21"/>
              <a:gd name="T3" fmla="*/ 61 h 61"/>
              <a:gd name="T4" fmla="*/ 21 w 21"/>
              <a:gd name="T5" fmla="*/ 24 h 61"/>
              <a:gd name="T6" fmla="*/ 0 w 21"/>
              <a:gd name="T7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61">
                <a:moveTo>
                  <a:pt x="0" y="0"/>
                </a:moveTo>
                <a:lnTo>
                  <a:pt x="15" y="61"/>
                </a:lnTo>
                <a:lnTo>
                  <a:pt x="21" y="24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61">
            <a:extLst>
              <a:ext uri="{FF2B5EF4-FFF2-40B4-BE49-F238E27FC236}">
                <a16:creationId xmlns:a16="http://schemas.microsoft.com/office/drawing/2014/main" xmlns="" id="{7AD6DB33-8C97-4BD4-A929-AA51156A1FCF}"/>
              </a:ext>
            </a:extLst>
          </p:cNvPr>
          <p:cNvSpPr>
            <a:spLocks/>
          </p:cNvSpPr>
          <p:nvPr/>
        </p:nvSpPr>
        <p:spPr bwMode="auto">
          <a:xfrm>
            <a:off x="1573213" y="1209676"/>
            <a:ext cx="63500" cy="76200"/>
          </a:xfrm>
          <a:custGeom>
            <a:avLst/>
            <a:gdLst>
              <a:gd name="T0" fmla="*/ 40 w 40"/>
              <a:gd name="T1" fmla="*/ 0 h 48"/>
              <a:gd name="T2" fmla="*/ 0 w 40"/>
              <a:gd name="T3" fmla="*/ 48 h 48"/>
              <a:gd name="T4" fmla="*/ 32 w 40"/>
              <a:gd name="T5" fmla="*/ 32 h 48"/>
              <a:gd name="T6" fmla="*/ 40 w 40"/>
              <a:gd name="T7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48">
                <a:moveTo>
                  <a:pt x="40" y="0"/>
                </a:moveTo>
                <a:lnTo>
                  <a:pt x="0" y="48"/>
                </a:lnTo>
                <a:lnTo>
                  <a:pt x="32" y="32"/>
                </a:lnTo>
                <a:lnTo>
                  <a:pt x="4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62">
            <a:extLst>
              <a:ext uri="{FF2B5EF4-FFF2-40B4-BE49-F238E27FC236}">
                <a16:creationId xmlns:a16="http://schemas.microsoft.com/office/drawing/2014/main" xmlns="" id="{A1A523C0-6F54-415A-A295-0C48A760B97F}"/>
              </a:ext>
            </a:extLst>
          </p:cNvPr>
          <p:cNvSpPr>
            <a:spLocks/>
          </p:cNvSpPr>
          <p:nvPr/>
        </p:nvSpPr>
        <p:spPr bwMode="auto">
          <a:xfrm>
            <a:off x="1566863" y="1204914"/>
            <a:ext cx="61913" cy="79375"/>
          </a:xfrm>
          <a:custGeom>
            <a:avLst/>
            <a:gdLst>
              <a:gd name="T0" fmla="*/ 0 w 39"/>
              <a:gd name="T1" fmla="*/ 50 h 50"/>
              <a:gd name="T2" fmla="*/ 39 w 39"/>
              <a:gd name="T3" fmla="*/ 0 h 50"/>
              <a:gd name="T4" fmla="*/ 10 w 39"/>
              <a:gd name="T5" fmla="*/ 14 h 50"/>
              <a:gd name="T6" fmla="*/ 0 w 39"/>
              <a:gd name="T7" fmla="*/ 5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9" h="50">
                <a:moveTo>
                  <a:pt x="0" y="50"/>
                </a:moveTo>
                <a:lnTo>
                  <a:pt x="39" y="0"/>
                </a:lnTo>
                <a:lnTo>
                  <a:pt x="10" y="14"/>
                </a:lnTo>
                <a:lnTo>
                  <a:pt x="0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63">
            <a:extLst>
              <a:ext uri="{FF2B5EF4-FFF2-40B4-BE49-F238E27FC236}">
                <a16:creationId xmlns:a16="http://schemas.microsoft.com/office/drawing/2014/main" xmlns="" id="{2F3956AF-4350-4FD1-9D9B-93A6A44DC074}"/>
              </a:ext>
            </a:extLst>
          </p:cNvPr>
          <p:cNvSpPr>
            <a:spLocks/>
          </p:cNvSpPr>
          <p:nvPr/>
        </p:nvSpPr>
        <p:spPr bwMode="auto">
          <a:xfrm>
            <a:off x="8197851" y="819151"/>
            <a:ext cx="38100" cy="122238"/>
          </a:xfrm>
          <a:custGeom>
            <a:avLst/>
            <a:gdLst>
              <a:gd name="T0" fmla="*/ 16 w 24"/>
              <a:gd name="T1" fmla="*/ 0 h 77"/>
              <a:gd name="T2" fmla="*/ 0 w 24"/>
              <a:gd name="T3" fmla="*/ 77 h 77"/>
              <a:gd name="T4" fmla="*/ 24 w 24"/>
              <a:gd name="T5" fmla="*/ 45 h 77"/>
              <a:gd name="T6" fmla="*/ 16 w 24"/>
              <a:gd name="T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" h="77">
                <a:moveTo>
                  <a:pt x="16" y="0"/>
                </a:moveTo>
                <a:lnTo>
                  <a:pt x="0" y="77"/>
                </a:lnTo>
                <a:lnTo>
                  <a:pt x="24" y="45"/>
                </a:lnTo>
                <a:lnTo>
                  <a:pt x="1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Freeform 64">
            <a:extLst>
              <a:ext uri="{FF2B5EF4-FFF2-40B4-BE49-F238E27FC236}">
                <a16:creationId xmlns:a16="http://schemas.microsoft.com/office/drawing/2014/main" xmlns="" id="{7AF90BCE-DA16-46D6-8984-96D7A07E256A}"/>
              </a:ext>
            </a:extLst>
          </p:cNvPr>
          <p:cNvSpPr>
            <a:spLocks/>
          </p:cNvSpPr>
          <p:nvPr/>
        </p:nvSpPr>
        <p:spPr bwMode="auto">
          <a:xfrm>
            <a:off x="246063" y="1189039"/>
            <a:ext cx="38100" cy="122238"/>
          </a:xfrm>
          <a:custGeom>
            <a:avLst/>
            <a:gdLst>
              <a:gd name="T0" fmla="*/ 18 w 24"/>
              <a:gd name="T1" fmla="*/ 0 h 77"/>
              <a:gd name="T2" fmla="*/ 0 w 24"/>
              <a:gd name="T3" fmla="*/ 77 h 77"/>
              <a:gd name="T4" fmla="*/ 24 w 24"/>
              <a:gd name="T5" fmla="*/ 45 h 77"/>
              <a:gd name="T6" fmla="*/ 18 w 24"/>
              <a:gd name="T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" h="77">
                <a:moveTo>
                  <a:pt x="18" y="0"/>
                </a:moveTo>
                <a:lnTo>
                  <a:pt x="0" y="77"/>
                </a:lnTo>
                <a:lnTo>
                  <a:pt x="24" y="45"/>
                </a:lnTo>
                <a:lnTo>
                  <a:pt x="1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Freeform 65">
            <a:extLst>
              <a:ext uri="{FF2B5EF4-FFF2-40B4-BE49-F238E27FC236}">
                <a16:creationId xmlns:a16="http://schemas.microsoft.com/office/drawing/2014/main" xmlns="" id="{F64591C3-07BD-415A-BF77-457FE53A9CA9}"/>
              </a:ext>
            </a:extLst>
          </p:cNvPr>
          <p:cNvSpPr>
            <a:spLocks/>
          </p:cNvSpPr>
          <p:nvPr/>
        </p:nvSpPr>
        <p:spPr bwMode="auto">
          <a:xfrm>
            <a:off x="220663" y="1187451"/>
            <a:ext cx="46038" cy="122238"/>
          </a:xfrm>
          <a:custGeom>
            <a:avLst/>
            <a:gdLst>
              <a:gd name="T0" fmla="*/ 0 w 29"/>
              <a:gd name="T1" fmla="*/ 37 h 77"/>
              <a:gd name="T2" fmla="*/ 10 w 29"/>
              <a:gd name="T3" fmla="*/ 77 h 77"/>
              <a:gd name="T4" fmla="*/ 29 w 29"/>
              <a:gd name="T5" fmla="*/ 0 h 77"/>
              <a:gd name="T6" fmla="*/ 0 w 29"/>
              <a:gd name="T7" fmla="*/ 3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" h="77">
                <a:moveTo>
                  <a:pt x="0" y="37"/>
                </a:moveTo>
                <a:lnTo>
                  <a:pt x="10" y="77"/>
                </a:lnTo>
                <a:lnTo>
                  <a:pt x="29" y="0"/>
                </a:lnTo>
                <a:lnTo>
                  <a:pt x="0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Freeform 66">
            <a:extLst>
              <a:ext uri="{FF2B5EF4-FFF2-40B4-BE49-F238E27FC236}">
                <a16:creationId xmlns:a16="http://schemas.microsoft.com/office/drawing/2014/main" xmlns="" id="{6E33D11C-FDF6-4A44-B592-483427AC70C8}"/>
              </a:ext>
            </a:extLst>
          </p:cNvPr>
          <p:cNvSpPr>
            <a:spLocks/>
          </p:cNvSpPr>
          <p:nvPr/>
        </p:nvSpPr>
        <p:spPr bwMode="auto">
          <a:xfrm>
            <a:off x="284163" y="1184276"/>
            <a:ext cx="79375" cy="101600"/>
          </a:xfrm>
          <a:custGeom>
            <a:avLst/>
            <a:gdLst>
              <a:gd name="T0" fmla="*/ 50 w 50"/>
              <a:gd name="T1" fmla="*/ 64 h 64"/>
              <a:gd name="T2" fmla="*/ 0 w 50"/>
              <a:gd name="T3" fmla="*/ 0 h 64"/>
              <a:gd name="T4" fmla="*/ 11 w 50"/>
              <a:gd name="T5" fmla="*/ 47 h 64"/>
              <a:gd name="T6" fmla="*/ 50 w 50"/>
              <a:gd name="T7" fmla="*/ 6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0" h="64">
                <a:moveTo>
                  <a:pt x="50" y="64"/>
                </a:moveTo>
                <a:lnTo>
                  <a:pt x="0" y="0"/>
                </a:lnTo>
                <a:lnTo>
                  <a:pt x="11" y="47"/>
                </a:lnTo>
                <a:lnTo>
                  <a:pt x="50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Freeform 67">
            <a:extLst>
              <a:ext uri="{FF2B5EF4-FFF2-40B4-BE49-F238E27FC236}">
                <a16:creationId xmlns:a16="http://schemas.microsoft.com/office/drawing/2014/main" xmlns="" id="{3889E2D4-C4A0-4659-97E0-E3A53F871A91}"/>
              </a:ext>
            </a:extLst>
          </p:cNvPr>
          <p:cNvSpPr>
            <a:spLocks/>
          </p:cNvSpPr>
          <p:nvPr/>
        </p:nvSpPr>
        <p:spPr bwMode="auto">
          <a:xfrm>
            <a:off x="144463" y="1179514"/>
            <a:ext cx="112713" cy="55563"/>
          </a:xfrm>
          <a:custGeom>
            <a:avLst/>
            <a:gdLst>
              <a:gd name="T0" fmla="*/ 71 w 71"/>
              <a:gd name="T1" fmla="*/ 0 h 35"/>
              <a:gd name="T2" fmla="*/ 0 w 71"/>
              <a:gd name="T3" fmla="*/ 35 h 35"/>
              <a:gd name="T4" fmla="*/ 40 w 71"/>
              <a:gd name="T5" fmla="*/ 34 h 35"/>
              <a:gd name="T6" fmla="*/ 71 w 71"/>
              <a:gd name="T7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1" h="35">
                <a:moveTo>
                  <a:pt x="71" y="0"/>
                </a:moveTo>
                <a:lnTo>
                  <a:pt x="0" y="35"/>
                </a:lnTo>
                <a:lnTo>
                  <a:pt x="40" y="34"/>
                </a:lnTo>
                <a:lnTo>
                  <a:pt x="7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Freeform 68">
            <a:extLst>
              <a:ext uri="{FF2B5EF4-FFF2-40B4-BE49-F238E27FC236}">
                <a16:creationId xmlns:a16="http://schemas.microsoft.com/office/drawing/2014/main" xmlns="" id="{E7ECC96B-E70B-4CA1-B786-1F7C2DE0B081}"/>
              </a:ext>
            </a:extLst>
          </p:cNvPr>
          <p:cNvSpPr>
            <a:spLocks/>
          </p:cNvSpPr>
          <p:nvPr/>
        </p:nvSpPr>
        <p:spPr bwMode="auto">
          <a:xfrm>
            <a:off x="296863" y="1171576"/>
            <a:ext cx="125413" cy="28575"/>
          </a:xfrm>
          <a:custGeom>
            <a:avLst/>
            <a:gdLst>
              <a:gd name="T0" fmla="*/ 79 w 79"/>
              <a:gd name="T1" fmla="*/ 0 h 18"/>
              <a:gd name="T2" fmla="*/ 0 w 79"/>
              <a:gd name="T3" fmla="*/ 0 h 18"/>
              <a:gd name="T4" fmla="*/ 42 w 79"/>
              <a:gd name="T5" fmla="*/ 18 h 18"/>
              <a:gd name="T6" fmla="*/ 79 w 79"/>
              <a:gd name="T7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9" h="18">
                <a:moveTo>
                  <a:pt x="79" y="0"/>
                </a:moveTo>
                <a:lnTo>
                  <a:pt x="0" y="0"/>
                </a:lnTo>
                <a:lnTo>
                  <a:pt x="42" y="18"/>
                </a:lnTo>
                <a:lnTo>
                  <a:pt x="7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Freeform 69">
            <a:extLst>
              <a:ext uri="{FF2B5EF4-FFF2-40B4-BE49-F238E27FC236}">
                <a16:creationId xmlns:a16="http://schemas.microsoft.com/office/drawing/2014/main" xmlns="" id="{81DDA591-EE9B-42CD-ABC3-265843A55402}"/>
              </a:ext>
            </a:extLst>
          </p:cNvPr>
          <p:cNvSpPr>
            <a:spLocks/>
          </p:cNvSpPr>
          <p:nvPr/>
        </p:nvSpPr>
        <p:spPr bwMode="auto">
          <a:xfrm>
            <a:off x="292101" y="1182689"/>
            <a:ext cx="79375" cy="96838"/>
          </a:xfrm>
          <a:custGeom>
            <a:avLst/>
            <a:gdLst>
              <a:gd name="T0" fmla="*/ 0 w 50"/>
              <a:gd name="T1" fmla="*/ 0 h 61"/>
              <a:gd name="T2" fmla="*/ 50 w 50"/>
              <a:gd name="T3" fmla="*/ 61 h 61"/>
              <a:gd name="T4" fmla="*/ 40 w 50"/>
              <a:gd name="T5" fmla="*/ 22 h 61"/>
              <a:gd name="T6" fmla="*/ 0 w 50"/>
              <a:gd name="T7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0" h="61">
                <a:moveTo>
                  <a:pt x="0" y="0"/>
                </a:moveTo>
                <a:lnTo>
                  <a:pt x="50" y="61"/>
                </a:lnTo>
                <a:lnTo>
                  <a:pt x="40" y="2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70">
            <a:extLst>
              <a:ext uri="{FF2B5EF4-FFF2-40B4-BE49-F238E27FC236}">
                <a16:creationId xmlns:a16="http://schemas.microsoft.com/office/drawing/2014/main" xmlns="" id="{1F81DBA6-99D9-4695-9214-098F82B74A92}"/>
              </a:ext>
            </a:extLst>
          </p:cNvPr>
          <p:cNvSpPr>
            <a:spLocks/>
          </p:cNvSpPr>
          <p:nvPr/>
        </p:nvSpPr>
        <p:spPr bwMode="auto">
          <a:xfrm>
            <a:off x="246063" y="1022351"/>
            <a:ext cx="41275" cy="122238"/>
          </a:xfrm>
          <a:custGeom>
            <a:avLst/>
            <a:gdLst>
              <a:gd name="T0" fmla="*/ 18 w 26"/>
              <a:gd name="T1" fmla="*/ 77 h 77"/>
              <a:gd name="T2" fmla="*/ 26 w 26"/>
              <a:gd name="T3" fmla="*/ 32 h 77"/>
              <a:gd name="T4" fmla="*/ 0 w 26"/>
              <a:gd name="T5" fmla="*/ 0 h 77"/>
              <a:gd name="T6" fmla="*/ 18 w 26"/>
              <a:gd name="T7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77">
                <a:moveTo>
                  <a:pt x="18" y="77"/>
                </a:moveTo>
                <a:lnTo>
                  <a:pt x="26" y="32"/>
                </a:lnTo>
                <a:lnTo>
                  <a:pt x="0" y="0"/>
                </a:lnTo>
                <a:lnTo>
                  <a:pt x="18" y="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Freeform 71">
            <a:extLst>
              <a:ext uri="{FF2B5EF4-FFF2-40B4-BE49-F238E27FC236}">
                <a16:creationId xmlns:a16="http://schemas.microsoft.com/office/drawing/2014/main" xmlns="" id="{5E18CBB1-3945-4A32-9E1F-67EA95E9E96D}"/>
              </a:ext>
            </a:extLst>
          </p:cNvPr>
          <p:cNvSpPr>
            <a:spLocks/>
          </p:cNvSpPr>
          <p:nvPr/>
        </p:nvSpPr>
        <p:spPr bwMode="auto">
          <a:xfrm>
            <a:off x="223838" y="1022351"/>
            <a:ext cx="39688" cy="122238"/>
          </a:xfrm>
          <a:custGeom>
            <a:avLst/>
            <a:gdLst>
              <a:gd name="T0" fmla="*/ 25 w 25"/>
              <a:gd name="T1" fmla="*/ 77 h 77"/>
              <a:gd name="T2" fmla="*/ 8 w 25"/>
              <a:gd name="T3" fmla="*/ 0 h 77"/>
              <a:gd name="T4" fmla="*/ 0 w 25"/>
              <a:gd name="T5" fmla="*/ 40 h 77"/>
              <a:gd name="T6" fmla="*/ 25 w 25"/>
              <a:gd name="T7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5" h="77">
                <a:moveTo>
                  <a:pt x="25" y="77"/>
                </a:moveTo>
                <a:lnTo>
                  <a:pt x="8" y="0"/>
                </a:lnTo>
                <a:lnTo>
                  <a:pt x="0" y="40"/>
                </a:lnTo>
                <a:lnTo>
                  <a:pt x="25" y="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Freeform 72">
            <a:extLst>
              <a:ext uri="{FF2B5EF4-FFF2-40B4-BE49-F238E27FC236}">
                <a16:creationId xmlns:a16="http://schemas.microsoft.com/office/drawing/2014/main" xmlns="" id="{7EA69FA6-69C3-4116-870C-4281AF353480}"/>
              </a:ext>
            </a:extLst>
          </p:cNvPr>
          <p:cNvSpPr>
            <a:spLocks/>
          </p:cNvSpPr>
          <p:nvPr/>
        </p:nvSpPr>
        <p:spPr bwMode="auto">
          <a:xfrm>
            <a:off x="139701" y="1106489"/>
            <a:ext cx="111125" cy="55563"/>
          </a:xfrm>
          <a:custGeom>
            <a:avLst/>
            <a:gdLst>
              <a:gd name="T0" fmla="*/ 70 w 70"/>
              <a:gd name="T1" fmla="*/ 35 h 35"/>
              <a:gd name="T2" fmla="*/ 0 w 70"/>
              <a:gd name="T3" fmla="*/ 0 h 35"/>
              <a:gd name="T4" fmla="*/ 26 w 70"/>
              <a:gd name="T5" fmla="*/ 32 h 35"/>
              <a:gd name="T6" fmla="*/ 70 w 70"/>
              <a:gd name="T7" fmla="*/ 35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0" h="35">
                <a:moveTo>
                  <a:pt x="70" y="35"/>
                </a:moveTo>
                <a:lnTo>
                  <a:pt x="0" y="0"/>
                </a:lnTo>
                <a:lnTo>
                  <a:pt x="26" y="32"/>
                </a:lnTo>
                <a:lnTo>
                  <a:pt x="70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Freeform 73">
            <a:extLst>
              <a:ext uri="{FF2B5EF4-FFF2-40B4-BE49-F238E27FC236}">
                <a16:creationId xmlns:a16="http://schemas.microsoft.com/office/drawing/2014/main" xmlns="" id="{A7F494DC-0C36-43D6-BAF1-CE210F94518D}"/>
              </a:ext>
            </a:extLst>
          </p:cNvPr>
          <p:cNvSpPr>
            <a:spLocks/>
          </p:cNvSpPr>
          <p:nvPr/>
        </p:nvSpPr>
        <p:spPr bwMode="auto">
          <a:xfrm>
            <a:off x="139701" y="1171576"/>
            <a:ext cx="114300" cy="55563"/>
          </a:xfrm>
          <a:custGeom>
            <a:avLst/>
            <a:gdLst>
              <a:gd name="T0" fmla="*/ 0 w 72"/>
              <a:gd name="T1" fmla="*/ 35 h 35"/>
              <a:gd name="T2" fmla="*/ 72 w 72"/>
              <a:gd name="T3" fmla="*/ 0 h 35"/>
              <a:gd name="T4" fmla="*/ 26 w 72"/>
              <a:gd name="T5" fmla="*/ 2 h 35"/>
              <a:gd name="T6" fmla="*/ 0 w 72"/>
              <a:gd name="T7" fmla="*/ 35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" h="35">
                <a:moveTo>
                  <a:pt x="0" y="35"/>
                </a:moveTo>
                <a:lnTo>
                  <a:pt x="72" y="0"/>
                </a:lnTo>
                <a:lnTo>
                  <a:pt x="26" y="2"/>
                </a:lnTo>
                <a:lnTo>
                  <a:pt x="0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Freeform 74">
            <a:extLst>
              <a:ext uri="{FF2B5EF4-FFF2-40B4-BE49-F238E27FC236}">
                <a16:creationId xmlns:a16="http://schemas.microsoft.com/office/drawing/2014/main" xmlns="" id="{E4601156-DC92-4773-8E07-1B228C2D45E2}"/>
              </a:ext>
            </a:extLst>
          </p:cNvPr>
          <p:cNvSpPr>
            <a:spLocks/>
          </p:cNvSpPr>
          <p:nvPr/>
        </p:nvSpPr>
        <p:spPr bwMode="auto">
          <a:xfrm>
            <a:off x="142876" y="1098551"/>
            <a:ext cx="114300" cy="55563"/>
          </a:xfrm>
          <a:custGeom>
            <a:avLst/>
            <a:gdLst>
              <a:gd name="T0" fmla="*/ 0 w 72"/>
              <a:gd name="T1" fmla="*/ 0 h 35"/>
              <a:gd name="T2" fmla="*/ 72 w 72"/>
              <a:gd name="T3" fmla="*/ 35 h 35"/>
              <a:gd name="T4" fmla="*/ 41 w 72"/>
              <a:gd name="T5" fmla="*/ 0 h 35"/>
              <a:gd name="T6" fmla="*/ 0 w 72"/>
              <a:gd name="T7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" h="35">
                <a:moveTo>
                  <a:pt x="0" y="0"/>
                </a:moveTo>
                <a:lnTo>
                  <a:pt x="72" y="35"/>
                </a:lnTo>
                <a:lnTo>
                  <a:pt x="41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" name="Freeform 75">
            <a:extLst>
              <a:ext uri="{FF2B5EF4-FFF2-40B4-BE49-F238E27FC236}">
                <a16:creationId xmlns:a16="http://schemas.microsoft.com/office/drawing/2014/main" xmlns="" id="{D24334B7-4C5D-44B9-A380-3B2F77C0E347}"/>
              </a:ext>
            </a:extLst>
          </p:cNvPr>
          <p:cNvSpPr>
            <a:spLocks/>
          </p:cNvSpPr>
          <p:nvPr/>
        </p:nvSpPr>
        <p:spPr bwMode="auto">
          <a:xfrm>
            <a:off x="1041401" y="646114"/>
            <a:ext cx="114300" cy="52388"/>
          </a:xfrm>
          <a:custGeom>
            <a:avLst/>
            <a:gdLst>
              <a:gd name="T0" fmla="*/ 0 w 72"/>
              <a:gd name="T1" fmla="*/ 33 h 33"/>
              <a:gd name="T2" fmla="*/ 72 w 72"/>
              <a:gd name="T3" fmla="*/ 0 h 33"/>
              <a:gd name="T4" fmla="*/ 26 w 72"/>
              <a:gd name="T5" fmla="*/ 0 h 33"/>
              <a:gd name="T6" fmla="*/ 0 w 72"/>
              <a:gd name="T7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" h="33">
                <a:moveTo>
                  <a:pt x="0" y="33"/>
                </a:moveTo>
                <a:lnTo>
                  <a:pt x="72" y="0"/>
                </a:lnTo>
                <a:lnTo>
                  <a:pt x="26" y="0"/>
                </a:lnTo>
                <a:lnTo>
                  <a:pt x="0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Freeform 76">
            <a:extLst>
              <a:ext uri="{FF2B5EF4-FFF2-40B4-BE49-F238E27FC236}">
                <a16:creationId xmlns:a16="http://schemas.microsoft.com/office/drawing/2014/main" xmlns="" id="{C0685C38-B0BB-4F40-9EEE-3EBEA620F71D}"/>
              </a:ext>
            </a:extLst>
          </p:cNvPr>
          <p:cNvSpPr>
            <a:spLocks/>
          </p:cNvSpPr>
          <p:nvPr/>
        </p:nvSpPr>
        <p:spPr bwMode="auto">
          <a:xfrm>
            <a:off x="1997076" y="287339"/>
            <a:ext cx="114300" cy="53975"/>
          </a:xfrm>
          <a:custGeom>
            <a:avLst/>
            <a:gdLst>
              <a:gd name="T0" fmla="*/ 72 w 72"/>
              <a:gd name="T1" fmla="*/ 34 h 34"/>
              <a:gd name="T2" fmla="*/ 0 w 72"/>
              <a:gd name="T3" fmla="*/ 0 h 34"/>
              <a:gd name="T4" fmla="*/ 25 w 72"/>
              <a:gd name="T5" fmla="*/ 31 h 34"/>
              <a:gd name="T6" fmla="*/ 72 w 72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" h="34">
                <a:moveTo>
                  <a:pt x="72" y="34"/>
                </a:moveTo>
                <a:lnTo>
                  <a:pt x="0" y="0"/>
                </a:lnTo>
                <a:lnTo>
                  <a:pt x="25" y="31"/>
                </a:lnTo>
                <a:lnTo>
                  <a:pt x="72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Freeform 77">
            <a:extLst>
              <a:ext uri="{FF2B5EF4-FFF2-40B4-BE49-F238E27FC236}">
                <a16:creationId xmlns:a16="http://schemas.microsoft.com/office/drawing/2014/main" xmlns="" id="{B79EF08C-B0FD-49F2-87F5-63F56FFF378A}"/>
              </a:ext>
            </a:extLst>
          </p:cNvPr>
          <p:cNvSpPr>
            <a:spLocks/>
          </p:cNvSpPr>
          <p:nvPr/>
        </p:nvSpPr>
        <p:spPr bwMode="auto">
          <a:xfrm>
            <a:off x="3648076" y="323851"/>
            <a:ext cx="79375" cy="98425"/>
          </a:xfrm>
          <a:custGeom>
            <a:avLst/>
            <a:gdLst>
              <a:gd name="T0" fmla="*/ 0 w 50"/>
              <a:gd name="T1" fmla="*/ 0 h 62"/>
              <a:gd name="T2" fmla="*/ 11 w 50"/>
              <a:gd name="T3" fmla="*/ 44 h 62"/>
              <a:gd name="T4" fmla="*/ 50 w 50"/>
              <a:gd name="T5" fmla="*/ 62 h 62"/>
              <a:gd name="T6" fmla="*/ 0 w 50"/>
              <a:gd name="T7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0" h="62">
                <a:moveTo>
                  <a:pt x="0" y="0"/>
                </a:moveTo>
                <a:lnTo>
                  <a:pt x="11" y="44"/>
                </a:lnTo>
                <a:lnTo>
                  <a:pt x="50" y="6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5" name="Freeform 78">
            <a:extLst>
              <a:ext uri="{FF2B5EF4-FFF2-40B4-BE49-F238E27FC236}">
                <a16:creationId xmlns:a16="http://schemas.microsoft.com/office/drawing/2014/main" xmlns="" id="{CF9486A5-FA47-455A-A18A-046DB815E0A0}"/>
              </a:ext>
            </a:extLst>
          </p:cNvPr>
          <p:cNvSpPr>
            <a:spLocks/>
          </p:cNvSpPr>
          <p:nvPr/>
        </p:nvSpPr>
        <p:spPr bwMode="auto">
          <a:xfrm>
            <a:off x="6977063" y="819151"/>
            <a:ext cx="38100" cy="122238"/>
          </a:xfrm>
          <a:custGeom>
            <a:avLst/>
            <a:gdLst>
              <a:gd name="T0" fmla="*/ 16 w 24"/>
              <a:gd name="T1" fmla="*/ 0 h 77"/>
              <a:gd name="T2" fmla="*/ 0 w 24"/>
              <a:gd name="T3" fmla="*/ 77 h 77"/>
              <a:gd name="T4" fmla="*/ 24 w 24"/>
              <a:gd name="T5" fmla="*/ 45 h 77"/>
              <a:gd name="T6" fmla="*/ 16 w 24"/>
              <a:gd name="T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" h="77">
                <a:moveTo>
                  <a:pt x="16" y="0"/>
                </a:moveTo>
                <a:lnTo>
                  <a:pt x="0" y="77"/>
                </a:lnTo>
                <a:lnTo>
                  <a:pt x="24" y="45"/>
                </a:lnTo>
                <a:lnTo>
                  <a:pt x="1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6" name="Freeform 79">
            <a:extLst>
              <a:ext uri="{FF2B5EF4-FFF2-40B4-BE49-F238E27FC236}">
                <a16:creationId xmlns:a16="http://schemas.microsoft.com/office/drawing/2014/main" xmlns="" id="{E7BD137F-935F-4DBB-B4C2-A1AE824FABAA}"/>
              </a:ext>
            </a:extLst>
          </p:cNvPr>
          <p:cNvSpPr>
            <a:spLocks/>
          </p:cNvSpPr>
          <p:nvPr/>
        </p:nvSpPr>
        <p:spPr bwMode="auto">
          <a:xfrm>
            <a:off x="6872288" y="808039"/>
            <a:ext cx="111125" cy="57150"/>
          </a:xfrm>
          <a:custGeom>
            <a:avLst/>
            <a:gdLst>
              <a:gd name="T0" fmla="*/ 70 w 70"/>
              <a:gd name="T1" fmla="*/ 0 h 36"/>
              <a:gd name="T2" fmla="*/ 0 w 70"/>
              <a:gd name="T3" fmla="*/ 36 h 36"/>
              <a:gd name="T4" fmla="*/ 40 w 70"/>
              <a:gd name="T5" fmla="*/ 34 h 36"/>
              <a:gd name="T6" fmla="*/ 70 w 70"/>
              <a:gd name="T7" fmla="*/ 0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0" h="36">
                <a:moveTo>
                  <a:pt x="70" y="0"/>
                </a:moveTo>
                <a:lnTo>
                  <a:pt x="0" y="36"/>
                </a:lnTo>
                <a:lnTo>
                  <a:pt x="40" y="34"/>
                </a:lnTo>
                <a:lnTo>
                  <a:pt x="7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7" name="Freeform 80">
            <a:extLst>
              <a:ext uri="{FF2B5EF4-FFF2-40B4-BE49-F238E27FC236}">
                <a16:creationId xmlns:a16="http://schemas.microsoft.com/office/drawing/2014/main" xmlns="" id="{43ED31DF-9A4C-49BF-B401-0E4B86ADC05F}"/>
              </a:ext>
            </a:extLst>
          </p:cNvPr>
          <p:cNvSpPr>
            <a:spLocks/>
          </p:cNvSpPr>
          <p:nvPr/>
        </p:nvSpPr>
        <p:spPr bwMode="auto">
          <a:xfrm>
            <a:off x="6867526" y="801689"/>
            <a:ext cx="114300" cy="52388"/>
          </a:xfrm>
          <a:custGeom>
            <a:avLst/>
            <a:gdLst>
              <a:gd name="T0" fmla="*/ 72 w 72"/>
              <a:gd name="T1" fmla="*/ 0 h 33"/>
              <a:gd name="T2" fmla="*/ 25 w 72"/>
              <a:gd name="T3" fmla="*/ 1 h 33"/>
              <a:gd name="T4" fmla="*/ 0 w 72"/>
              <a:gd name="T5" fmla="*/ 33 h 33"/>
              <a:gd name="T6" fmla="*/ 72 w 72"/>
              <a:gd name="T7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" h="33">
                <a:moveTo>
                  <a:pt x="72" y="0"/>
                </a:moveTo>
                <a:lnTo>
                  <a:pt x="25" y="1"/>
                </a:lnTo>
                <a:lnTo>
                  <a:pt x="0" y="33"/>
                </a:lnTo>
                <a:lnTo>
                  <a:pt x="7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8" name="Freeform 81">
            <a:extLst>
              <a:ext uri="{FF2B5EF4-FFF2-40B4-BE49-F238E27FC236}">
                <a16:creationId xmlns:a16="http://schemas.microsoft.com/office/drawing/2014/main" xmlns="" id="{0CBF8EC4-73B4-4FB8-936C-65906658F615}"/>
              </a:ext>
            </a:extLst>
          </p:cNvPr>
          <p:cNvSpPr>
            <a:spLocks/>
          </p:cNvSpPr>
          <p:nvPr/>
        </p:nvSpPr>
        <p:spPr bwMode="auto">
          <a:xfrm>
            <a:off x="6951663" y="815976"/>
            <a:ext cx="42863" cy="122238"/>
          </a:xfrm>
          <a:custGeom>
            <a:avLst/>
            <a:gdLst>
              <a:gd name="T0" fmla="*/ 0 w 27"/>
              <a:gd name="T1" fmla="*/ 37 h 77"/>
              <a:gd name="T2" fmla="*/ 9 w 27"/>
              <a:gd name="T3" fmla="*/ 77 h 77"/>
              <a:gd name="T4" fmla="*/ 27 w 27"/>
              <a:gd name="T5" fmla="*/ 0 h 77"/>
              <a:gd name="T6" fmla="*/ 0 w 27"/>
              <a:gd name="T7" fmla="*/ 3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" h="77">
                <a:moveTo>
                  <a:pt x="0" y="37"/>
                </a:moveTo>
                <a:lnTo>
                  <a:pt x="9" y="77"/>
                </a:lnTo>
                <a:lnTo>
                  <a:pt x="27" y="0"/>
                </a:lnTo>
                <a:lnTo>
                  <a:pt x="0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9" name="Freeform 82">
            <a:extLst>
              <a:ext uri="{FF2B5EF4-FFF2-40B4-BE49-F238E27FC236}">
                <a16:creationId xmlns:a16="http://schemas.microsoft.com/office/drawing/2014/main" xmlns="" id="{F77DD5F3-E735-4D97-A359-AC6A0FA1782B}"/>
              </a:ext>
            </a:extLst>
          </p:cNvPr>
          <p:cNvSpPr>
            <a:spLocks/>
          </p:cNvSpPr>
          <p:nvPr/>
        </p:nvSpPr>
        <p:spPr bwMode="auto">
          <a:xfrm>
            <a:off x="10160001" y="788989"/>
            <a:ext cx="1588" cy="0"/>
          </a:xfrm>
          <a:custGeom>
            <a:avLst/>
            <a:gdLst>
              <a:gd name="T0" fmla="*/ 1 w 1"/>
              <a:gd name="T1" fmla="*/ 0 w 1"/>
              <a:gd name="T2" fmla="*/ 1 w 1"/>
              <a:gd name="T3" fmla="*/ 1 w 1"/>
            </a:gdLst>
            <a:ahLst/>
            <a:cxnLst>
              <a:cxn ang="0">
                <a:pos x="T0" y="0"/>
              </a:cxn>
              <a:cxn ang="0">
                <a:pos x="T1" y="0"/>
              </a:cxn>
              <a:cxn ang="0">
                <a:pos x="T2" y="0"/>
              </a:cxn>
              <a:cxn ang="0">
                <a:pos x="T3" y="0"/>
              </a:cxn>
            </a:cxnLst>
            <a:rect l="0" t="0" r="r" b="b"/>
            <a:pathLst>
              <a:path w="1">
                <a:moveTo>
                  <a:pt x="1" y="0"/>
                </a:moveTo>
                <a:lnTo>
                  <a:pt x="0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0" name="Rectangle 83">
            <a:extLst>
              <a:ext uri="{FF2B5EF4-FFF2-40B4-BE49-F238E27FC236}">
                <a16:creationId xmlns:a16="http://schemas.microsoft.com/office/drawing/2014/main" xmlns="" id="{8C298A35-B4E0-4FBF-AC58-7FF062536A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37651" y="1479551"/>
            <a:ext cx="1588" cy="1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1" name="Freeform 84">
            <a:extLst>
              <a:ext uri="{FF2B5EF4-FFF2-40B4-BE49-F238E27FC236}">
                <a16:creationId xmlns:a16="http://schemas.microsoft.com/office/drawing/2014/main" xmlns="" id="{361FA75A-B52B-42CB-A431-EFC5A8FDB8BB}"/>
              </a:ext>
            </a:extLst>
          </p:cNvPr>
          <p:cNvSpPr>
            <a:spLocks noEditPoints="1"/>
          </p:cNvSpPr>
          <p:nvPr/>
        </p:nvSpPr>
        <p:spPr bwMode="auto">
          <a:xfrm>
            <a:off x="8878888" y="1395414"/>
            <a:ext cx="388938" cy="384175"/>
          </a:xfrm>
          <a:custGeom>
            <a:avLst/>
            <a:gdLst>
              <a:gd name="T0" fmla="*/ 197 w 245"/>
              <a:gd name="T1" fmla="*/ 106 h 242"/>
              <a:gd name="T2" fmla="*/ 167 w 245"/>
              <a:gd name="T3" fmla="*/ 111 h 242"/>
              <a:gd name="T4" fmla="*/ 157 w 245"/>
              <a:gd name="T5" fmla="*/ 91 h 242"/>
              <a:gd name="T6" fmla="*/ 216 w 245"/>
              <a:gd name="T7" fmla="*/ 64 h 242"/>
              <a:gd name="T8" fmla="*/ 186 w 245"/>
              <a:gd name="T9" fmla="*/ 32 h 242"/>
              <a:gd name="T10" fmla="*/ 159 w 245"/>
              <a:gd name="T11" fmla="*/ 85 h 242"/>
              <a:gd name="T12" fmla="*/ 163 w 245"/>
              <a:gd name="T13" fmla="*/ 53 h 242"/>
              <a:gd name="T14" fmla="*/ 133 w 245"/>
              <a:gd name="T15" fmla="*/ 107 h 242"/>
              <a:gd name="T16" fmla="*/ 136 w 245"/>
              <a:gd name="T17" fmla="*/ 77 h 242"/>
              <a:gd name="T18" fmla="*/ 171 w 245"/>
              <a:gd name="T19" fmla="*/ 23 h 242"/>
              <a:gd name="T20" fmla="*/ 130 w 245"/>
              <a:gd name="T21" fmla="*/ 11 h 242"/>
              <a:gd name="T22" fmla="*/ 135 w 245"/>
              <a:gd name="T23" fmla="*/ 72 h 242"/>
              <a:gd name="T24" fmla="*/ 120 w 245"/>
              <a:gd name="T25" fmla="*/ 104 h 242"/>
              <a:gd name="T26" fmla="*/ 120 w 245"/>
              <a:gd name="T27" fmla="*/ 42 h 242"/>
              <a:gd name="T28" fmla="*/ 99 w 245"/>
              <a:gd name="T29" fmla="*/ 43 h 242"/>
              <a:gd name="T30" fmla="*/ 99 w 245"/>
              <a:gd name="T31" fmla="*/ 48 h 242"/>
              <a:gd name="T32" fmla="*/ 79 w 245"/>
              <a:gd name="T33" fmla="*/ 56 h 242"/>
              <a:gd name="T34" fmla="*/ 114 w 245"/>
              <a:gd name="T35" fmla="*/ 109 h 242"/>
              <a:gd name="T36" fmla="*/ 87 w 245"/>
              <a:gd name="T37" fmla="*/ 88 h 242"/>
              <a:gd name="T38" fmla="*/ 27 w 245"/>
              <a:gd name="T39" fmla="*/ 42 h 242"/>
              <a:gd name="T40" fmla="*/ 64 w 245"/>
              <a:gd name="T41" fmla="*/ 74 h 242"/>
              <a:gd name="T42" fmla="*/ 88 w 245"/>
              <a:gd name="T43" fmla="*/ 93 h 242"/>
              <a:gd name="T44" fmla="*/ 111 w 245"/>
              <a:gd name="T45" fmla="*/ 117 h 242"/>
              <a:gd name="T46" fmla="*/ 75 w 245"/>
              <a:gd name="T47" fmla="*/ 112 h 242"/>
              <a:gd name="T48" fmla="*/ 0 w 245"/>
              <a:gd name="T49" fmla="*/ 107 h 242"/>
              <a:gd name="T50" fmla="*/ 48 w 245"/>
              <a:gd name="T51" fmla="*/ 112 h 242"/>
              <a:gd name="T52" fmla="*/ 80 w 245"/>
              <a:gd name="T53" fmla="*/ 115 h 242"/>
              <a:gd name="T54" fmla="*/ 111 w 245"/>
              <a:gd name="T55" fmla="*/ 123 h 242"/>
              <a:gd name="T56" fmla="*/ 80 w 245"/>
              <a:gd name="T57" fmla="*/ 139 h 242"/>
              <a:gd name="T58" fmla="*/ 15 w 245"/>
              <a:gd name="T59" fmla="*/ 176 h 242"/>
              <a:gd name="T60" fmla="*/ 58 w 245"/>
              <a:gd name="T61" fmla="*/ 154 h 242"/>
              <a:gd name="T62" fmla="*/ 85 w 245"/>
              <a:gd name="T63" fmla="*/ 139 h 242"/>
              <a:gd name="T64" fmla="*/ 101 w 245"/>
              <a:gd name="T65" fmla="*/ 155 h 242"/>
              <a:gd name="T66" fmla="*/ 85 w 245"/>
              <a:gd name="T67" fmla="*/ 183 h 242"/>
              <a:gd name="T68" fmla="*/ 85 w 245"/>
              <a:gd name="T69" fmla="*/ 189 h 242"/>
              <a:gd name="T70" fmla="*/ 87 w 245"/>
              <a:gd name="T71" fmla="*/ 184 h 242"/>
              <a:gd name="T72" fmla="*/ 119 w 245"/>
              <a:gd name="T73" fmla="*/ 131 h 242"/>
              <a:gd name="T74" fmla="*/ 122 w 245"/>
              <a:gd name="T75" fmla="*/ 163 h 242"/>
              <a:gd name="T76" fmla="*/ 103 w 245"/>
              <a:gd name="T77" fmla="*/ 224 h 242"/>
              <a:gd name="T78" fmla="*/ 146 w 245"/>
              <a:gd name="T79" fmla="*/ 224 h 242"/>
              <a:gd name="T80" fmla="*/ 125 w 245"/>
              <a:gd name="T81" fmla="*/ 168 h 242"/>
              <a:gd name="T82" fmla="*/ 130 w 245"/>
              <a:gd name="T83" fmla="*/ 131 h 242"/>
              <a:gd name="T84" fmla="*/ 149 w 245"/>
              <a:gd name="T85" fmla="*/ 160 h 242"/>
              <a:gd name="T86" fmla="*/ 192 w 245"/>
              <a:gd name="T87" fmla="*/ 221 h 242"/>
              <a:gd name="T88" fmla="*/ 165 w 245"/>
              <a:gd name="T89" fmla="*/ 181 h 242"/>
              <a:gd name="T90" fmla="*/ 149 w 245"/>
              <a:gd name="T91" fmla="*/ 155 h 242"/>
              <a:gd name="T92" fmla="*/ 163 w 245"/>
              <a:gd name="T93" fmla="*/ 138 h 242"/>
              <a:gd name="T94" fmla="*/ 211 w 245"/>
              <a:gd name="T95" fmla="*/ 181 h 242"/>
              <a:gd name="T96" fmla="*/ 227 w 245"/>
              <a:gd name="T97" fmla="*/ 141 h 242"/>
              <a:gd name="T98" fmla="*/ 168 w 245"/>
              <a:gd name="T99" fmla="*/ 138 h 242"/>
              <a:gd name="T100" fmla="*/ 139 w 245"/>
              <a:gd name="T101" fmla="*/ 117 h 242"/>
              <a:gd name="T102" fmla="*/ 171 w 245"/>
              <a:gd name="T103" fmla="*/ 112 h 242"/>
              <a:gd name="T104" fmla="*/ 245 w 245"/>
              <a:gd name="T105" fmla="*/ 98 h 242"/>
              <a:gd name="T106" fmla="*/ 125 w 245"/>
              <a:gd name="T107" fmla="*/ 131 h 242"/>
              <a:gd name="T108" fmla="*/ 115 w 245"/>
              <a:gd name="T109" fmla="*/ 111 h 242"/>
              <a:gd name="T110" fmla="*/ 136 w 245"/>
              <a:gd name="T111" fmla="*/ 117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45" h="242">
                <a:moveTo>
                  <a:pt x="202" y="104"/>
                </a:moveTo>
                <a:lnTo>
                  <a:pt x="223" y="80"/>
                </a:lnTo>
                <a:lnTo>
                  <a:pt x="197" y="106"/>
                </a:lnTo>
                <a:lnTo>
                  <a:pt x="197" y="106"/>
                </a:lnTo>
                <a:lnTo>
                  <a:pt x="197" y="106"/>
                </a:lnTo>
                <a:lnTo>
                  <a:pt x="171" y="109"/>
                </a:lnTo>
                <a:lnTo>
                  <a:pt x="192" y="85"/>
                </a:lnTo>
                <a:lnTo>
                  <a:pt x="167" y="111"/>
                </a:lnTo>
                <a:lnTo>
                  <a:pt x="138" y="115"/>
                </a:lnTo>
                <a:lnTo>
                  <a:pt x="136" y="109"/>
                </a:lnTo>
                <a:lnTo>
                  <a:pt x="157" y="91"/>
                </a:lnTo>
                <a:lnTo>
                  <a:pt x="157" y="91"/>
                </a:lnTo>
                <a:lnTo>
                  <a:pt x="192" y="85"/>
                </a:lnTo>
                <a:lnTo>
                  <a:pt x="160" y="88"/>
                </a:lnTo>
                <a:lnTo>
                  <a:pt x="179" y="71"/>
                </a:lnTo>
                <a:lnTo>
                  <a:pt x="216" y="64"/>
                </a:lnTo>
                <a:lnTo>
                  <a:pt x="183" y="67"/>
                </a:lnTo>
                <a:lnTo>
                  <a:pt x="213" y="35"/>
                </a:lnTo>
                <a:lnTo>
                  <a:pt x="181" y="64"/>
                </a:lnTo>
                <a:lnTo>
                  <a:pt x="186" y="32"/>
                </a:lnTo>
                <a:lnTo>
                  <a:pt x="178" y="67"/>
                </a:lnTo>
                <a:lnTo>
                  <a:pt x="178" y="67"/>
                </a:lnTo>
                <a:lnTo>
                  <a:pt x="178" y="67"/>
                </a:lnTo>
                <a:lnTo>
                  <a:pt x="159" y="85"/>
                </a:lnTo>
                <a:lnTo>
                  <a:pt x="163" y="53"/>
                </a:lnTo>
                <a:lnTo>
                  <a:pt x="163" y="53"/>
                </a:lnTo>
                <a:lnTo>
                  <a:pt x="163" y="53"/>
                </a:lnTo>
                <a:lnTo>
                  <a:pt x="163" y="53"/>
                </a:lnTo>
                <a:lnTo>
                  <a:pt x="163" y="53"/>
                </a:lnTo>
                <a:lnTo>
                  <a:pt x="163" y="53"/>
                </a:lnTo>
                <a:lnTo>
                  <a:pt x="155" y="88"/>
                </a:lnTo>
                <a:lnTo>
                  <a:pt x="133" y="107"/>
                </a:lnTo>
                <a:lnTo>
                  <a:pt x="128" y="104"/>
                </a:lnTo>
                <a:lnTo>
                  <a:pt x="128" y="104"/>
                </a:lnTo>
                <a:lnTo>
                  <a:pt x="136" y="77"/>
                </a:lnTo>
                <a:lnTo>
                  <a:pt x="136" y="77"/>
                </a:lnTo>
                <a:lnTo>
                  <a:pt x="163" y="53"/>
                </a:lnTo>
                <a:lnTo>
                  <a:pt x="138" y="72"/>
                </a:lnTo>
                <a:lnTo>
                  <a:pt x="144" y="47"/>
                </a:lnTo>
                <a:lnTo>
                  <a:pt x="171" y="23"/>
                </a:lnTo>
                <a:lnTo>
                  <a:pt x="144" y="43"/>
                </a:lnTo>
                <a:lnTo>
                  <a:pt x="154" y="0"/>
                </a:lnTo>
                <a:lnTo>
                  <a:pt x="143" y="42"/>
                </a:lnTo>
                <a:lnTo>
                  <a:pt x="130" y="11"/>
                </a:lnTo>
                <a:lnTo>
                  <a:pt x="141" y="47"/>
                </a:lnTo>
                <a:lnTo>
                  <a:pt x="141" y="47"/>
                </a:lnTo>
                <a:lnTo>
                  <a:pt x="141" y="47"/>
                </a:lnTo>
                <a:lnTo>
                  <a:pt x="135" y="72"/>
                </a:lnTo>
                <a:lnTo>
                  <a:pt x="120" y="42"/>
                </a:lnTo>
                <a:lnTo>
                  <a:pt x="133" y="75"/>
                </a:lnTo>
                <a:lnTo>
                  <a:pt x="125" y="104"/>
                </a:lnTo>
                <a:lnTo>
                  <a:pt x="120" y="104"/>
                </a:lnTo>
                <a:lnTo>
                  <a:pt x="120" y="104"/>
                </a:lnTo>
                <a:lnTo>
                  <a:pt x="111" y="77"/>
                </a:lnTo>
                <a:lnTo>
                  <a:pt x="111" y="77"/>
                </a:lnTo>
                <a:lnTo>
                  <a:pt x="120" y="42"/>
                </a:lnTo>
                <a:lnTo>
                  <a:pt x="109" y="72"/>
                </a:lnTo>
                <a:lnTo>
                  <a:pt x="101" y="47"/>
                </a:lnTo>
                <a:lnTo>
                  <a:pt x="111" y="13"/>
                </a:lnTo>
                <a:lnTo>
                  <a:pt x="99" y="43"/>
                </a:lnTo>
                <a:lnTo>
                  <a:pt x="83" y="2"/>
                </a:lnTo>
                <a:lnTo>
                  <a:pt x="98" y="43"/>
                </a:lnTo>
                <a:lnTo>
                  <a:pt x="71" y="26"/>
                </a:lnTo>
                <a:lnTo>
                  <a:pt x="99" y="48"/>
                </a:lnTo>
                <a:lnTo>
                  <a:pt x="99" y="48"/>
                </a:lnTo>
                <a:lnTo>
                  <a:pt x="99" y="48"/>
                </a:lnTo>
                <a:lnTo>
                  <a:pt x="107" y="74"/>
                </a:lnTo>
                <a:lnTo>
                  <a:pt x="79" y="56"/>
                </a:lnTo>
                <a:lnTo>
                  <a:pt x="109" y="77"/>
                </a:lnTo>
                <a:lnTo>
                  <a:pt x="117" y="106"/>
                </a:lnTo>
                <a:lnTo>
                  <a:pt x="119" y="106"/>
                </a:lnTo>
                <a:lnTo>
                  <a:pt x="114" y="109"/>
                </a:lnTo>
                <a:lnTo>
                  <a:pt x="90" y="90"/>
                </a:lnTo>
                <a:lnTo>
                  <a:pt x="90" y="90"/>
                </a:lnTo>
                <a:lnTo>
                  <a:pt x="79" y="56"/>
                </a:lnTo>
                <a:lnTo>
                  <a:pt x="87" y="88"/>
                </a:lnTo>
                <a:lnTo>
                  <a:pt x="66" y="71"/>
                </a:lnTo>
                <a:lnTo>
                  <a:pt x="55" y="35"/>
                </a:lnTo>
                <a:lnTo>
                  <a:pt x="63" y="67"/>
                </a:lnTo>
                <a:lnTo>
                  <a:pt x="27" y="42"/>
                </a:lnTo>
                <a:lnTo>
                  <a:pt x="61" y="71"/>
                </a:lnTo>
                <a:lnTo>
                  <a:pt x="29" y="71"/>
                </a:lnTo>
                <a:lnTo>
                  <a:pt x="64" y="74"/>
                </a:lnTo>
                <a:lnTo>
                  <a:pt x="64" y="74"/>
                </a:lnTo>
                <a:lnTo>
                  <a:pt x="64" y="74"/>
                </a:lnTo>
                <a:lnTo>
                  <a:pt x="85" y="90"/>
                </a:lnTo>
                <a:lnTo>
                  <a:pt x="51" y="90"/>
                </a:lnTo>
                <a:lnTo>
                  <a:pt x="88" y="93"/>
                </a:lnTo>
                <a:lnTo>
                  <a:pt x="112" y="112"/>
                </a:lnTo>
                <a:lnTo>
                  <a:pt x="112" y="111"/>
                </a:lnTo>
                <a:lnTo>
                  <a:pt x="111" y="117"/>
                </a:lnTo>
                <a:lnTo>
                  <a:pt x="111" y="117"/>
                </a:lnTo>
                <a:lnTo>
                  <a:pt x="80" y="112"/>
                </a:lnTo>
                <a:lnTo>
                  <a:pt x="80" y="112"/>
                </a:lnTo>
                <a:lnTo>
                  <a:pt x="51" y="90"/>
                </a:lnTo>
                <a:lnTo>
                  <a:pt x="75" y="112"/>
                </a:lnTo>
                <a:lnTo>
                  <a:pt x="50" y="109"/>
                </a:lnTo>
                <a:lnTo>
                  <a:pt x="21" y="87"/>
                </a:lnTo>
                <a:lnTo>
                  <a:pt x="45" y="109"/>
                </a:lnTo>
                <a:lnTo>
                  <a:pt x="0" y="107"/>
                </a:lnTo>
                <a:lnTo>
                  <a:pt x="45" y="112"/>
                </a:lnTo>
                <a:lnTo>
                  <a:pt x="18" y="130"/>
                </a:lnTo>
                <a:lnTo>
                  <a:pt x="48" y="112"/>
                </a:lnTo>
                <a:lnTo>
                  <a:pt x="48" y="112"/>
                </a:lnTo>
                <a:lnTo>
                  <a:pt x="48" y="112"/>
                </a:lnTo>
                <a:lnTo>
                  <a:pt x="75" y="115"/>
                </a:lnTo>
                <a:lnTo>
                  <a:pt x="48" y="133"/>
                </a:lnTo>
                <a:lnTo>
                  <a:pt x="80" y="115"/>
                </a:lnTo>
                <a:lnTo>
                  <a:pt x="109" y="119"/>
                </a:lnTo>
                <a:lnTo>
                  <a:pt x="111" y="117"/>
                </a:lnTo>
                <a:lnTo>
                  <a:pt x="111" y="125"/>
                </a:lnTo>
                <a:lnTo>
                  <a:pt x="111" y="123"/>
                </a:lnTo>
                <a:lnTo>
                  <a:pt x="83" y="138"/>
                </a:lnTo>
                <a:lnTo>
                  <a:pt x="83" y="138"/>
                </a:lnTo>
                <a:lnTo>
                  <a:pt x="48" y="133"/>
                </a:lnTo>
                <a:lnTo>
                  <a:pt x="80" y="139"/>
                </a:lnTo>
                <a:lnTo>
                  <a:pt x="56" y="151"/>
                </a:lnTo>
                <a:lnTo>
                  <a:pt x="19" y="147"/>
                </a:lnTo>
                <a:lnTo>
                  <a:pt x="53" y="154"/>
                </a:lnTo>
                <a:lnTo>
                  <a:pt x="15" y="176"/>
                </a:lnTo>
                <a:lnTo>
                  <a:pt x="53" y="155"/>
                </a:lnTo>
                <a:lnTo>
                  <a:pt x="40" y="186"/>
                </a:lnTo>
                <a:lnTo>
                  <a:pt x="58" y="154"/>
                </a:lnTo>
                <a:lnTo>
                  <a:pt x="58" y="154"/>
                </a:lnTo>
                <a:lnTo>
                  <a:pt x="58" y="154"/>
                </a:lnTo>
                <a:lnTo>
                  <a:pt x="80" y="143"/>
                </a:lnTo>
                <a:lnTo>
                  <a:pt x="67" y="171"/>
                </a:lnTo>
                <a:lnTo>
                  <a:pt x="85" y="139"/>
                </a:lnTo>
                <a:lnTo>
                  <a:pt x="112" y="127"/>
                </a:lnTo>
                <a:lnTo>
                  <a:pt x="112" y="125"/>
                </a:lnTo>
                <a:lnTo>
                  <a:pt x="115" y="131"/>
                </a:lnTo>
                <a:lnTo>
                  <a:pt x="101" y="155"/>
                </a:lnTo>
                <a:lnTo>
                  <a:pt x="101" y="155"/>
                </a:lnTo>
                <a:lnTo>
                  <a:pt x="67" y="171"/>
                </a:lnTo>
                <a:lnTo>
                  <a:pt x="98" y="160"/>
                </a:lnTo>
                <a:lnTo>
                  <a:pt x="85" y="183"/>
                </a:lnTo>
                <a:lnTo>
                  <a:pt x="51" y="199"/>
                </a:lnTo>
                <a:lnTo>
                  <a:pt x="82" y="187"/>
                </a:lnTo>
                <a:lnTo>
                  <a:pt x="63" y="226"/>
                </a:lnTo>
                <a:lnTo>
                  <a:pt x="85" y="189"/>
                </a:lnTo>
                <a:lnTo>
                  <a:pt x="90" y="221"/>
                </a:lnTo>
                <a:lnTo>
                  <a:pt x="87" y="184"/>
                </a:lnTo>
                <a:lnTo>
                  <a:pt x="87" y="184"/>
                </a:lnTo>
                <a:lnTo>
                  <a:pt x="87" y="184"/>
                </a:lnTo>
                <a:lnTo>
                  <a:pt x="101" y="162"/>
                </a:lnTo>
                <a:lnTo>
                  <a:pt x="104" y="194"/>
                </a:lnTo>
                <a:lnTo>
                  <a:pt x="103" y="159"/>
                </a:lnTo>
                <a:lnTo>
                  <a:pt x="119" y="131"/>
                </a:lnTo>
                <a:lnTo>
                  <a:pt x="122" y="133"/>
                </a:lnTo>
                <a:lnTo>
                  <a:pt x="122" y="133"/>
                </a:lnTo>
                <a:lnTo>
                  <a:pt x="122" y="163"/>
                </a:lnTo>
                <a:lnTo>
                  <a:pt x="122" y="163"/>
                </a:lnTo>
                <a:lnTo>
                  <a:pt x="104" y="194"/>
                </a:lnTo>
                <a:lnTo>
                  <a:pt x="122" y="168"/>
                </a:lnTo>
                <a:lnTo>
                  <a:pt x="122" y="194"/>
                </a:lnTo>
                <a:lnTo>
                  <a:pt x="103" y="224"/>
                </a:lnTo>
                <a:lnTo>
                  <a:pt x="123" y="199"/>
                </a:lnTo>
                <a:lnTo>
                  <a:pt x="127" y="242"/>
                </a:lnTo>
                <a:lnTo>
                  <a:pt x="125" y="199"/>
                </a:lnTo>
                <a:lnTo>
                  <a:pt x="146" y="224"/>
                </a:lnTo>
                <a:lnTo>
                  <a:pt x="125" y="194"/>
                </a:lnTo>
                <a:lnTo>
                  <a:pt x="125" y="194"/>
                </a:lnTo>
                <a:lnTo>
                  <a:pt x="125" y="194"/>
                </a:lnTo>
                <a:lnTo>
                  <a:pt x="125" y="168"/>
                </a:lnTo>
                <a:lnTo>
                  <a:pt x="146" y="192"/>
                </a:lnTo>
                <a:lnTo>
                  <a:pt x="125" y="163"/>
                </a:lnTo>
                <a:lnTo>
                  <a:pt x="125" y="133"/>
                </a:lnTo>
                <a:lnTo>
                  <a:pt x="130" y="131"/>
                </a:lnTo>
                <a:lnTo>
                  <a:pt x="146" y="155"/>
                </a:lnTo>
                <a:lnTo>
                  <a:pt x="146" y="155"/>
                </a:lnTo>
                <a:lnTo>
                  <a:pt x="146" y="192"/>
                </a:lnTo>
                <a:lnTo>
                  <a:pt x="149" y="160"/>
                </a:lnTo>
                <a:lnTo>
                  <a:pt x="163" y="183"/>
                </a:lnTo>
                <a:lnTo>
                  <a:pt x="163" y="218"/>
                </a:lnTo>
                <a:lnTo>
                  <a:pt x="165" y="186"/>
                </a:lnTo>
                <a:lnTo>
                  <a:pt x="192" y="221"/>
                </a:lnTo>
                <a:lnTo>
                  <a:pt x="168" y="184"/>
                </a:lnTo>
                <a:lnTo>
                  <a:pt x="199" y="194"/>
                </a:lnTo>
                <a:lnTo>
                  <a:pt x="165" y="181"/>
                </a:lnTo>
                <a:lnTo>
                  <a:pt x="165" y="181"/>
                </a:lnTo>
                <a:lnTo>
                  <a:pt x="165" y="181"/>
                </a:lnTo>
                <a:lnTo>
                  <a:pt x="151" y="159"/>
                </a:lnTo>
                <a:lnTo>
                  <a:pt x="183" y="168"/>
                </a:lnTo>
                <a:lnTo>
                  <a:pt x="149" y="155"/>
                </a:lnTo>
                <a:lnTo>
                  <a:pt x="133" y="130"/>
                </a:lnTo>
                <a:lnTo>
                  <a:pt x="136" y="127"/>
                </a:lnTo>
                <a:lnTo>
                  <a:pt x="163" y="138"/>
                </a:lnTo>
                <a:lnTo>
                  <a:pt x="163" y="138"/>
                </a:lnTo>
                <a:lnTo>
                  <a:pt x="183" y="168"/>
                </a:lnTo>
                <a:lnTo>
                  <a:pt x="167" y="139"/>
                </a:lnTo>
                <a:lnTo>
                  <a:pt x="191" y="151"/>
                </a:lnTo>
                <a:lnTo>
                  <a:pt x="211" y="181"/>
                </a:lnTo>
                <a:lnTo>
                  <a:pt x="195" y="152"/>
                </a:lnTo>
                <a:lnTo>
                  <a:pt x="237" y="167"/>
                </a:lnTo>
                <a:lnTo>
                  <a:pt x="197" y="149"/>
                </a:lnTo>
                <a:lnTo>
                  <a:pt x="227" y="141"/>
                </a:lnTo>
                <a:lnTo>
                  <a:pt x="192" y="147"/>
                </a:lnTo>
                <a:lnTo>
                  <a:pt x="192" y="147"/>
                </a:lnTo>
                <a:lnTo>
                  <a:pt x="192" y="147"/>
                </a:lnTo>
                <a:lnTo>
                  <a:pt x="168" y="138"/>
                </a:lnTo>
                <a:lnTo>
                  <a:pt x="200" y="128"/>
                </a:lnTo>
                <a:lnTo>
                  <a:pt x="163" y="135"/>
                </a:lnTo>
                <a:lnTo>
                  <a:pt x="138" y="123"/>
                </a:lnTo>
                <a:lnTo>
                  <a:pt x="139" y="117"/>
                </a:lnTo>
                <a:lnTo>
                  <a:pt x="167" y="114"/>
                </a:lnTo>
                <a:lnTo>
                  <a:pt x="167" y="114"/>
                </a:lnTo>
                <a:lnTo>
                  <a:pt x="200" y="128"/>
                </a:lnTo>
                <a:lnTo>
                  <a:pt x="171" y="112"/>
                </a:lnTo>
                <a:lnTo>
                  <a:pt x="197" y="109"/>
                </a:lnTo>
                <a:lnTo>
                  <a:pt x="231" y="123"/>
                </a:lnTo>
                <a:lnTo>
                  <a:pt x="202" y="107"/>
                </a:lnTo>
                <a:lnTo>
                  <a:pt x="245" y="98"/>
                </a:lnTo>
                <a:lnTo>
                  <a:pt x="202" y="104"/>
                </a:lnTo>
                <a:close/>
                <a:moveTo>
                  <a:pt x="136" y="123"/>
                </a:moveTo>
                <a:lnTo>
                  <a:pt x="131" y="130"/>
                </a:lnTo>
                <a:lnTo>
                  <a:pt x="125" y="131"/>
                </a:lnTo>
                <a:lnTo>
                  <a:pt x="117" y="130"/>
                </a:lnTo>
                <a:lnTo>
                  <a:pt x="114" y="123"/>
                </a:lnTo>
                <a:lnTo>
                  <a:pt x="112" y="117"/>
                </a:lnTo>
                <a:lnTo>
                  <a:pt x="115" y="111"/>
                </a:lnTo>
                <a:lnTo>
                  <a:pt x="120" y="107"/>
                </a:lnTo>
                <a:lnTo>
                  <a:pt x="128" y="107"/>
                </a:lnTo>
                <a:lnTo>
                  <a:pt x="133" y="111"/>
                </a:lnTo>
                <a:lnTo>
                  <a:pt x="136" y="117"/>
                </a:lnTo>
                <a:lnTo>
                  <a:pt x="136" y="1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" name="Freeform 89">
            <a:extLst>
              <a:ext uri="{FF2B5EF4-FFF2-40B4-BE49-F238E27FC236}">
                <a16:creationId xmlns:a16="http://schemas.microsoft.com/office/drawing/2014/main" xmlns="" id="{2A839953-3E53-4F79-A047-BD8DDA0DD16B}"/>
              </a:ext>
            </a:extLst>
          </p:cNvPr>
          <p:cNvSpPr>
            <a:spLocks/>
          </p:cNvSpPr>
          <p:nvPr/>
        </p:nvSpPr>
        <p:spPr bwMode="auto">
          <a:xfrm>
            <a:off x="11564938" y="1450976"/>
            <a:ext cx="555625" cy="574675"/>
          </a:xfrm>
          <a:custGeom>
            <a:avLst/>
            <a:gdLst>
              <a:gd name="T0" fmla="*/ 315 w 350"/>
              <a:gd name="T1" fmla="*/ 154 h 362"/>
              <a:gd name="T2" fmla="*/ 278 w 350"/>
              <a:gd name="T3" fmla="*/ 138 h 362"/>
              <a:gd name="T4" fmla="*/ 203 w 350"/>
              <a:gd name="T5" fmla="*/ 165 h 362"/>
              <a:gd name="T6" fmla="*/ 253 w 350"/>
              <a:gd name="T7" fmla="*/ 146 h 362"/>
              <a:gd name="T8" fmla="*/ 237 w 350"/>
              <a:gd name="T9" fmla="*/ 132 h 362"/>
              <a:gd name="T10" fmla="*/ 203 w 350"/>
              <a:gd name="T11" fmla="*/ 165 h 362"/>
              <a:gd name="T12" fmla="*/ 254 w 350"/>
              <a:gd name="T13" fmla="*/ 116 h 362"/>
              <a:gd name="T14" fmla="*/ 265 w 350"/>
              <a:gd name="T15" fmla="*/ 79 h 362"/>
              <a:gd name="T16" fmla="*/ 270 w 350"/>
              <a:gd name="T17" fmla="*/ 44 h 362"/>
              <a:gd name="T18" fmla="*/ 245 w 350"/>
              <a:gd name="T19" fmla="*/ 63 h 362"/>
              <a:gd name="T20" fmla="*/ 209 w 350"/>
              <a:gd name="T21" fmla="*/ 80 h 362"/>
              <a:gd name="T22" fmla="*/ 192 w 350"/>
              <a:gd name="T23" fmla="*/ 111 h 362"/>
              <a:gd name="T24" fmla="*/ 190 w 350"/>
              <a:gd name="T25" fmla="*/ 84 h 362"/>
              <a:gd name="T26" fmla="*/ 177 w 350"/>
              <a:gd name="T27" fmla="*/ 108 h 362"/>
              <a:gd name="T28" fmla="*/ 150 w 350"/>
              <a:gd name="T29" fmla="*/ 104 h 362"/>
              <a:gd name="T30" fmla="*/ 139 w 350"/>
              <a:gd name="T31" fmla="*/ 58 h 362"/>
              <a:gd name="T32" fmla="*/ 134 w 350"/>
              <a:gd name="T33" fmla="*/ 32 h 362"/>
              <a:gd name="T34" fmla="*/ 137 w 350"/>
              <a:gd name="T35" fmla="*/ 56 h 362"/>
              <a:gd name="T36" fmla="*/ 149 w 350"/>
              <a:gd name="T37" fmla="*/ 104 h 362"/>
              <a:gd name="T38" fmla="*/ 144 w 350"/>
              <a:gd name="T39" fmla="*/ 149 h 362"/>
              <a:gd name="T40" fmla="*/ 131 w 350"/>
              <a:gd name="T41" fmla="*/ 109 h 362"/>
              <a:gd name="T42" fmla="*/ 107 w 350"/>
              <a:gd name="T43" fmla="*/ 111 h 362"/>
              <a:gd name="T44" fmla="*/ 142 w 350"/>
              <a:gd name="T45" fmla="*/ 149 h 362"/>
              <a:gd name="T46" fmla="*/ 85 w 350"/>
              <a:gd name="T47" fmla="*/ 109 h 362"/>
              <a:gd name="T48" fmla="*/ 46 w 350"/>
              <a:gd name="T49" fmla="*/ 108 h 362"/>
              <a:gd name="T50" fmla="*/ 14 w 350"/>
              <a:gd name="T51" fmla="*/ 101 h 362"/>
              <a:gd name="T52" fmla="*/ 33 w 350"/>
              <a:gd name="T53" fmla="*/ 132 h 362"/>
              <a:gd name="T54" fmla="*/ 61 w 350"/>
              <a:gd name="T55" fmla="*/ 160 h 362"/>
              <a:gd name="T56" fmla="*/ 113 w 350"/>
              <a:gd name="T57" fmla="*/ 164 h 362"/>
              <a:gd name="T58" fmla="*/ 85 w 350"/>
              <a:gd name="T59" fmla="*/ 164 h 362"/>
              <a:gd name="T60" fmla="*/ 78 w 350"/>
              <a:gd name="T61" fmla="*/ 181 h 362"/>
              <a:gd name="T62" fmla="*/ 113 w 350"/>
              <a:gd name="T63" fmla="*/ 196 h 362"/>
              <a:gd name="T64" fmla="*/ 48 w 350"/>
              <a:gd name="T65" fmla="*/ 191 h 362"/>
              <a:gd name="T66" fmla="*/ 22 w 350"/>
              <a:gd name="T67" fmla="*/ 220 h 362"/>
              <a:gd name="T68" fmla="*/ 6 w 350"/>
              <a:gd name="T69" fmla="*/ 252 h 362"/>
              <a:gd name="T70" fmla="*/ 37 w 350"/>
              <a:gd name="T71" fmla="*/ 266 h 362"/>
              <a:gd name="T72" fmla="*/ 75 w 350"/>
              <a:gd name="T73" fmla="*/ 265 h 362"/>
              <a:gd name="T74" fmla="*/ 107 w 350"/>
              <a:gd name="T75" fmla="*/ 215 h 362"/>
              <a:gd name="T76" fmla="*/ 113 w 350"/>
              <a:gd name="T77" fmla="*/ 234 h 362"/>
              <a:gd name="T78" fmla="*/ 126 w 350"/>
              <a:gd name="T79" fmla="*/ 244 h 362"/>
              <a:gd name="T80" fmla="*/ 145 w 350"/>
              <a:gd name="T81" fmla="*/ 245 h 362"/>
              <a:gd name="T82" fmla="*/ 97 w 350"/>
              <a:gd name="T83" fmla="*/ 290 h 362"/>
              <a:gd name="T84" fmla="*/ 104 w 350"/>
              <a:gd name="T85" fmla="*/ 329 h 362"/>
              <a:gd name="T86" fmla="*/ 126 w 350"/>
              <a:gd name="T87" fmla="*/ 362 h 362"/>
              <a:gd name="T88" fmla="*/ 161 w 350"/>
              <a:gd name="T89" fmla="*/ 341 h 362"/>
              <a:gd name="T90" fmla="*/ 184 w 350"/>
              <a:gd name="T91" fmla="*/ 309 h 362"/>
              <a:gd name="T92" fmla="*/ 161 w 350"/>
              <a:gd name="T93" fmla="*/ 245 h 362"/>
              <a:gd name="T94" fmla="*/ 184 w 350"/>
              <a:gd name="T95" fmla="*/ 260 h 362"/>
              <a:gd name="T96" fmla="*/ 195 w 350"/>
              <a:gd name="T97" fmla="*/ 260 h 362"/>
              <a:gd name="T98" fmla="*/ 201 w 350"/>
              <a:gd name="T99" fmla="*/ 233 h 362"/>
              <a:gd name="T100" fmla="*/ 214 w 350"/>
              <a:gd name="T101" fmla="*/ 297 h 362"/>
              <a:gd name="T102" fmla="*/ 248 w 350"/>
              <a:gd name="T103" fmla="*/ 314 h 362"/>
              <a:gd name="T104" fmla="*/ 281 w 350"/>
              <a:gd name="T105" fmla="*/ 313 h 362"/>
              <a:gd name="T106" fmla="*/ 281 w 350"/>
              <a:gd name="T107" fmla="*/ 279 h 362"/>
              <a:gd name="T108" fmla="*/ 270 w 350"/>
              <a:gd name="T109" fmla="*/ 242 h 362"/>
              <a:gd name="T110" fmla="*/ 227 w 350"/>
              <a:gd name="T111" fmla="*/ 212 h 362"/>
              <a:gd name="T112" fmla="*/ 248 w 350"/>
              <a:gd name="T113" fmla="*/ 226 h 362"/>
              <a:gd name="T114" fmla="*/ 245 w 350"/>
              <a:gd name="T115" fmla="*/ 202 h 362"/>
              <a:gd name="T116" fmla="*/ 168 w 350"/>
              <a:gd name="T117" fmla="*/ 181 h 362"/>
              <a:gd name="T118" fmla="*/ 246 w 350"/>
              <a:gd name="T119" fmla="*/ 181 h 362"/>
              <a:gd name="T120" fmla="*/ 296 w 350"/>
              <a:gd name="T121" fmla="*/ 181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50" h="362">
                <a:moveTo>
                  <a:pt x="341" y="173"/>
                </a:moveTo>
                <a:lnTo>
                  <a:pt x="341" y="173"/>
                </a:lnTo>
                <a:lnTo>
                  <a:pt x="339" y="175"/>
                </a:lnTo>
                <a:lnTo>
                  <a:pt x="333" y="177"/>
                </a:lnTo>
                <a:lnTo>
                  <a:pt x="320" y="180"/>
                </a:lnTo>
                <a:lnTo>
                  <a:pt x="296" y="180"/>
                </a:lnTo>
                <a:lnTo>
                  <a:pt x="309" y="167"/>
                </a:lnTo>
                <a:lnTo>
                  <a:pt x="309" y="167"/>
                </a:lnTo>
                <a:lnTo>
                  <a:pt x="317" y="164"/>
                </a:lnTo>
                <a:lnTo>
                  <a:pt x="321" y="160"/>
                </a:lnTo>
                <a:lnTo>
                  <a:pt x="321" y="160"/>
                </a:lnTo>
                <a:lnTo>
                  <a:pt x="323" y="156"/>
                </a:lnTo>
                <a:lnTo>
                  <a:pt x="325" y="151"/>
                </a:lnTo>
                <a:lnTo>
                  <a:pt x="325" y="151"/>
                </a:lnTo>
                <a:lnTo>
                  <a:pt x="320" y="152"/>
                </a:lnTo>
                <a:lnTo>
                  <a:pt x="315" y="154"/>
                </a:lnTo>
                <a:lnTo>
                  <a:pt x="315" y="154"/>
                </a:lnTo>
                <a:lnTo>
                  <a:pt x="312" y="159"/>
                </a:lnTo>
                <a:lnTo>
                  <a:pt x="307" y="167"/>
                </a:lnTo>
                <a:lnTo>
                  <a:pt x="294" y="180"/>
                </a:lnTo>
                <a:lnTo>
                  <a:pt x="294" y="180"/>
                </a:lnTo>
                <a:lnTo>
                  <a:pt x="246" y="180"/>
                </a:lnTo>
                <a:lnTo>
                  <a:pt x="272" y="154"/>
                </a:lnTo>
                <a:lnTo>
                  <a:pt x="272" y="154"/>
                </a:lnTo>
                <a:lnTo>
                  <a:pt x="280" y="149"/>
                </a:lnTo>
                <a:lnTo>
                  <a:pt x="286" y="146"/>
                </a:lnTo>
                <a:lnTo>
                  <a:pt x="286" y="146"/>
                </a:lnTo>
                <a:lnTo>
                  <a:pt x="286" y="141"/>
                </a:lnTo>
                <a:lnTo>
                  <a:pt x="288" y="136"/>
                </a:lnTo>
                <a:lnTo>
                  <a:pt x="288" y="136"/>
                </a:lnTo>
                <a:lnTo>
                  <a:pt x="283" y="138"/>
                </a:lnTo>
                <a:lnTo>
                  <a:pt x="278" y="138"/>
                </a:lnTo>
                <a:lnTo>
                  <a:pt x="278" y="138"/>
                </a:lnTo>
                <a:lnTo>
                  <a:pt x="277" y="144"/>
                </a:lnTo>
                <a:lnTo>
                  <a:pt x="272" y="152"/>
                </a:lnTo>
                <a:lnTo>
                  <a:pt x="245" y="180"/>
                </a:lnTo>
                <a:lnTo>
                  <a:pt x="171" y="180"/>
                </a:lnTo>
                <a:lnTo>
                  <a:pt x="203" y="165"/>
                </a:lnTo>
                <a:lnTo>
                  <a:pt x="224" y="173"/>
                </a:lnTo>
                <a:lnTo>
                  <a:pt x="224" y="173"/>
                </a:lnTo>
                <a:lnTo>
                  <a:pt x="230" y="178"/>
                </a:lnTo>
                <a:lnTo>
                  <a:pt x="230" y="178"/>
                </a:lnTo>
                <a:lnTo>
                  <a:pt x="235" y="177"/>
                </a:lnTo>
                <a:lnTo>
                  <a:pt x="235" y="177"/>
                </a:lnTo>
                <a:lnTo>
                  <a:pt x="232" y="173"/>
                </a:lnTo>
                <a:lnTo>
                  <a:pt x="232" y="173"/>
                </a:lnTo>
                <a:lnTo>
                  <a:pt x="222" y="172"/>
                </a:lnTo>
                <a:lnTo>
                  <a:pt x="203" y="165"/>
                </a:lnTo>
                <a:lnTo>
                  <a:pt x="227" y="154"/>
                </a:lnTo>
                <a:lnTo>
                  <a:pt x="227" y="154"/>
                </a:lnTo>
                <a:lnTo>
                  <a:pt x="238" y="157"/>
                </a:lnTo>
                <a:lnTo>
                  <a:pt x="238" y="157"/>
                </a:lnTo>
                <a:lnTo>
                  <a:pt x="245" y="162"/>
                </a:lnTo>
                <a:lnTo>
                  <a:pt x="245" y="162"/>
                </a:lnTo>
                <a:lnTo>
                  <a:pt x="249" y="160"/>
                </a:lnTo>
                <a:lnTo>
                  <a:pt x="249" y="160"/>
                </a:lnTo>
                <a:lnTo>
                  <a:pt x="246" y="157"/>
                </a:lnTo>
                <a:lnTo>
                  <a:pt x="246" y="157"/>
                </a:lnTo>
                <a:lnTo>
                  <a:pt x="238" y="156"/>
                </a:lnTo>
                <a:lnTo>
                  <a:pt x="229" y="152"/>
                </a:lnTo>
                <a:lnTo>
                  <a:pt x="240" y="148"/>
                </a:lnTo>
                <a:lnTo>
                  <a:pt x="240" y="148"/>
                </a:lnTo>
                <a:lnTo>
                  <a:pt x="248" y="146"/>
                </a:lnTo>
                <a:lnTo>
                  <a:pt x="253" y="146"/>
                </a:lnTo>
                <a:lnTo>
                  <a:pt x="253" y="146"/>
                </a:lnTo>
                <a:lnTo>
                  <a:pt x="254" y="143"/>
                </a:lnTo>
                <a:lnTo>
                  <a:pt x="257" y="140"/>
                </a:lnTo>
                <a:lnTo>
                  <a:pt x="257" y="140"/>
                </a:lnTo>
                <a:lnTo>
                  <a:pt x="253" y="140"/>
                </a:lnTo>
                <a:lnTo>
                  <a:pt x="249" y="138"/>
                </a:lnTo>
                <a:lnTo>
                  <a:pt x="249" y="138"/>
                </a:lnTo>
                <a:lnTo>
                  <a:pt x="246" y="141"/>
                </a:lnTo>
                <a:lnTo>
                  <a:pt x="240" y="146"/>
                </a:lnTo>
                <a:lnTo>
                  <a:pt x="229" y="152"/>
                </a:lnTo>
                <a:lnTo>
                  <a:pt x="232" y="143"/>
                </a:lnTo>
                <a:lnTo>
                  <a:pt x="232" y="143"/>
                </a:lnTo>
                <a:lnTo>
                  <a:pt x="237" y="136"/>
                </a:lnTo>
                <a:lnTo>
                  <a:pt x="237" y="136"/>
                </a:lnTo>
                <a:lnTo>
                  <a:pt x="237" y="132"/>
                </a:lnTo>
                <a:lnTo>
                  <a:pt x="237" y="132"/>
                </a:lnTo>
                <a:lnTo>
                  <a:pt x="232" y="135"/>
                </a:lnTo>
                <a:lnTo>
                  <a:pt x="232" y="135"/>
                </a:lnTo>
                <a:lnTo>
                  <a:pt x="232" y="143"/>
                </a:lnTo>
                <a:lnTo>
                  <a:pt x="227" y="152"/>
                </a:lnTo>
                <a:lnTo>
                  <a:pt x="227" y="152"/>
                </a:lnTo>
                <a:lnTo>
                  <a:pt x="203" y="164"/>
                </a:lnTo>
                <a:lnTo>
                  <a:pt x="209" y="144"/>
                </a:lnTo>
                <a:lnTo>
                  <a:pt x="209" y="144"/>
                </a:lnTo>
                <a:lnTo>
                  <a:pt x="216" y="138"/>
                </a:lnTo>
                <a:lnTo>
                  <a:pt x="216" y="138"/>
                </a:lnTo>
                <a:lnTo>
                  <a:pt x="214" y="132"/>
                </a:lnTo>
                <a:lnTo>
                  <a:pt x="214" y="132"/>
                </a:lnTo>
                <a:lnTo>
                  <a:pt x="209" y="135"/>
                </a:lnTo>
                <a:lnTo>
                  <a:pt x="209" y="135"/>
                </a:lnTo>
                <a:lnTo>
                  <a:pt x="209" y="144"/>
                </a:lnTo>
                <a:lnTo>
                  <a:pt x="203" y="165"/>
                </a:lnTo>
                <a:lnTo>
                  <a:pt x="168" y="180"/>
                </a:lnTo>
                <a:lnTo>
                  <a:pt x="168" y="180"/>
                </a:lnTo>
                <a:lnTo>
                  <a:pt x="216" y="120"/>
                </a:lnTo>
                <a:lnTo>
                  <a:pt x="256" y="117"/>
                </a:lnTo>
                <a:lnTo>
                  <a:pt x="256" y="117"/>
                </a:lnTo>
                <a:lnTo>
                  <a:pt x="264" y="119"/>
                </a:lnTo>
                <a:lnTo>
                  <a:pt x="270" y="120"/>
                </a:lnTo>
                <a:lnTo>
                  <a:pt x="270" y="120"/>
                </a:lnTo>
                <a:lnTo>
                  <a:pt x="273" y="116"/>
                </a:lnTo>
                <a:lnTo>
                  <a:pt x="277" y="114"/>
                </a:lnTo>
                <a:lnTo>
                  <a:pt x="277" y="114"/>
                </a:lnTo>
                <a:lnTo>
                  <a:pt x="272" y="112"/>
                </a:lnTo>
                <a:lnTo>
                  <a:pt x="269" y="109"/>
                </a:lnTo>
                <a:lnTo>
                  <a:pt x="269" y="109"/>
                </a:lnTo>
                <a:lnTo>
                  <a:pt x="264" y="112"/>
                </a:lnTo>
                <a:lnTo>
                  <a:pt x="254" y="116"/>
                </a:lnTo>
                <a:lnTo>
                  <a:pt x="217" y="119"/>
                </a:lnTo>
                <a:lnTo>
                  <a:pt x="246" y="82"/>
                </a:lnTo>
                <a:lnTo>
                  <a:pt x="246" y="82"/>
                </a:lnTo>
                <a:lnTo>
                  <a:pt x="265" y="80"/>
                </a:lnTo>
                <a:lnTo>
                  <a:pt x="265" y="80"/>
                </a:lnTo>
                <a:lnTo>
                  <a:pt x="275" y="80"/>
                </a:lnTo>
                <a:lnTo>
                  <a:pt x="281" y="82"/>
                </a:lnTo>
                <a:lnTo>
                  <a:pt x="281" y="82"/>
                </a:lnTo>
                <a:lnTo>
                  <a:pt x="285" y="79"/>
                </a:lnTo>
                <a:lnTo>
                  <a:pt x="288" y="76"/>
                </a:lnTo>
                <a:lnTo>
                  <a:pt x="288" y="76"/>
                </a:lnTo>
                <a:lnTo>
                  <a:pt x="283" y="76"/>
                </a:lnTo>
                <a:lnTo>
                  <a:pt x="280" y="72"/>
                </a:lnTo>
                <a:lnTo>
                  <a:pt x="280" y="72"/>
                </a:lnTo>
                <a:lnTo>
                  <a:pt x="275" y="76"/>
                </a:lnTo>
                <a:lnTo>
                  <a:pt x="265" y="79"/>
                </a:lnTo>
                <a:lnTo>
                  <a:pt x="248" y="80"/>
                </a:lnTo>
                <a:lnTo>
                  <a:pt x="262" y="63"/>
                </a:lnTo>
                <a:lnTo>
                  <a:pt x="262" y="63"/>
                </a:lnTo>
                <a:lnTo>
                  <a:pt x="273" y="53"/>
                </a:lnTo>
                <a:lnTo>
                  <a:pt x="278" y="50"/>
                </a:lnTo>
                <a:lnTo>
                  <a:pt x="281" y="50"/>
                </a:lnTo>
                <a:lnTo>
                  <a:pt x="281" y="50"/>
                </a:lnTo>
                <a:lnTo>
                  <a:pt x="281" y="47"/>
                </a:lnTo>
                <a:lnTo>
                  <a:pt x="281" y="42"/>
                </a:lnTo>
                <a:lnTo>
                  <a:pt x="283" y="36"/>
                </a:lnTo>
                <a:lnTo>
                  <a:pt x="283" y="36"/>
                </a:lnTo>
                <a:lnTo>
                  <a:pt x="277" y="39"/>
                </a:lnTo>
                <a:lnTo>
                  <a:pt x="272" y="40"/>
                </a:lnTo>
                <a:lnTo>
                  <a:pt x="270" y="40"/>
                </a:lnTo>
                <a:lnTo>
                  <a:pt x="270" y="40"/>
                </a:lnTo>
                <a:lnTo>
                  <a:pt x="270" y="44"/>
                </a:lnTo>
                <a:lnTo>
                  <a:pt x="267" y="48"/>
                </a:lnTo>
                <a:lnTo>
                  <a:pt x="262" y="61"/>
                </a:lnTo>
                <a:lnTo>
                  <a:pt x="246" y="80"/>
                </a:lnTo>
                <a:lnTo>
                  <a:pt x="245" y="61"/>
                </a:lnTo>
                <a:lnTo>
                  <a:pt x="245" y="61"/>
                </a:lnTo>
                <a:lnTo>
                  <a:pt x="246" y="53"/>
                </a:lnTo>
                <a:lnTo>
                  <a:pt x="248" y="47"/>
                </a:lnTo>
                <a:lnTo>
                  <a:pt x="248" y="47"/>
                </a:lnTo>
                <a:lnTo>
                  <a:pt x="245" y="44"/>
                </a:lnTo>
                <a:lnTo>
                  <a:pt x="241" y="40"/>
                </a:lnTo>
                <a:lnTo>
                  <a:pt x="241" y="40"/>
                </a:lnTo>
                <a:lnTo>
                  <a:pt x="240" y="45"/>
                </a:lnTo>
                <a:lnTo>
                  <a:pt x="238" y="48"/>
                </a:lnTo>
                <a:lnTo>
                  <a:pt x="238" y="48"/>
                </a:lnTo>
                <a:lnTo>
                  <a:pt x="240" y="53"/>
                </a:lnTo>
                <a:lnTo>
                  <a:pt x="245" y="63"/>
                </a:lnTo>
                <a:lnTo>
                  <a:pt x="246" y="82"/>
                </a:lnTo>
                <a:lnTo>
                  <a:pt x="246" y="82"/>
                </a:lnTo>
                <a:lnTo>
                  <a:pt x="216" y="119"/>
                </a:lnTo>
                <a:lnTo>
                  <a:pt x="211" y="82"/>
                </a:lnTo>
                <a:lnTo>
                  <a:pt x="211" y="82"/>
                </a:lnTo>
                <a:lnTo>
                  <a:pt x="213" y="72"/>
                </a:lnTo>
                <a:lnTo>
                  <a:pt x="214" y="66"/>
                </a:lnTo>
                <a:lnTo>
                  <a:pt x="214" y="66"/>
                </a:lnTo>
                <a:lnTo>
                  <a:pt x="211" y="63"/>
                </a:lnTo>
                <a:lnTo>
                  <a:pt x="208" y="58"/>
                </a:lnTo>
                <a:lnTo>
                  <a:pt x="208" y="58"/>
                </a:lnTo>
                <a:lnTo>
                  <a:pt x="206" y="63"/>
                </a:lnTo>
                <a:lnTo>
                  <a:pt x="203" y="68"/>
                </a:lnTo>
                <a:lnTo>
                  <a:pt x="203" y="68"/>
                </a:lnTo>
                <a:lnTo>
                  <a:pt x="206" y="72"/>
                </a:lnTo>
                <a:lnTo>
                  <a:pt x="209" y="80"/>
                </a:lnTo>
                <a:lnTo>
                  <a:pt x="216" y="120"/>
                </a:lnTo>
                <a:lnTo>
                  <a:pt x="169" y="178"/>
                </a:lnTo>
                <a:lnTo>
                  <a:pt x="177" y="143"/>
                </a:lnTo>
                <a:lnTo>
                  <a:pt x="197" y="132"/>
                </a:lnTo>
                <a:lnTo>
                  <a:pt x="197" y="132"/>
                </a:lnTo>
                <a:lnTo>
                  <a:pt x="205" y="130"/>
                </a:lnTo>
                <a:lnTo>
                  <a:pt x="205" y="130"/>
                </a:lnTo>
                <a:lnTo>
                  <a:pt x="206" y="125"/>
                </a:lnTo>
                <a:lnTo>
                  <a:pt x="206" y="125"/>
                </a:lnTo>
                <a:lnTo>
                  <a:pt x="201" y="125"/>
                </a:lnTo>
                <a:lnTo>
                  <a:pt x="201" y="125"/>
                </a:lnTo>
                <a:lnTo>
                  <a:pt x="195" y="132"/>
                </a:lnTo>
                <a:lnTo>
                  <a:pt x="177" y="143"/>
                </a:lnTo>
                <a:lnTo>
                  <a:pt x="184" y="117"/>
                </a:lnTo>
                <a:lnTo>
                  <a:pt x="184" y="117"/>
                </a:lnTo>
                <a:lnTo>
                  <a:pt x="192" y="111"/>
                </a:lnTo>
                <a:lnTo>
                  <a:pt x="192" y="111"/>
                </a:lnTo>
                <a:lnTo>
                  <a:pt x="201" y="109"/>
                </a:lnTo>
                <a:lnTo>
                  <a:pt x="201" y="109"/>
                </a:lnTo>
                <a:lnTo>
                  <a:pt x="203" y="104"/>
                </a:lnTo>
                <a:lnTo>
                  <a:pt x="203" y="104"/>
                </a:lnTo>
                <a:lnTo>
                  <a:pt x="198" y="104"/>
                </a:lnTo>
                <a:lnTo>
                  <a:pt x="198" y="104"/>
                </a:lnTo>
                <a:lnTo>
                  <a:pt x="192" y="111"/>
                </a:lnTo>
                <a:lnTo>
                  <a:pt x="184" y="116"/>
                </a:lnTo>
                <a:lnTo>
                  <a:pt x="187" y="103"/>
                </a:lnTo>
                <a:lnTo>
                  <a:pt x="187" y="103"/>
                </a:lnTo>
                <a:lnTo>
                  <a:pt x="190" y="96"/>
                </a:lnTo>
                <a:lnTo>
                  <a:pt x="193" y="92"/>
                </a:lnTo>
                <a:lnTo>
                  <a:pt x="193" y="92"/>
                </a:lnTo>
                <a:lnTo>
                  <a:pt x="192" y="88"/>
                </a:lnTo>
                <a:lnTo>
                  <a:pt x="190" y="84"/>
                </a:lnTo>
                <a:lnTo>
                  <a:pt x="190" y="84"/>
                </a:lnTo>
                <a:lnTo>
                  <a:pt x="189" y="87"/>
                </a:lnTo>
                <a:lnTo>
                  <a:pt x="185" y="90"/>
                </a:lnTo>
                <a:lnTo>
                  <a:pt x="185" y="90"/>
                </a:lnTo>
                <a:lnTo>
                  <a:pt x="185" y="95"/>
                </a:lnTo>
                <a:lnTo>
                  <a:pt x="185" y="103"/>
                </a:lnTo>
                <a:lnTo>
                  <a:pt x="182" y="116"/>
                </a:lnTo>
                <a:lnTo>
                  <a:pt x="177" y="106"/>
                </a:lnTo>
                <a:lnTo>
                  <a:pt x="177" y="106"/>
                </a:lnTo>
                <a:lnTo>
                  <a:pt x="176" y="98"/>
                </a:lnTo>
                <a:lnTo>
                  <a:pt x="176" y="98"/>
                </a:lnTo>
                <a:lnTo>
                  <a:pt x="171" y="96"/>
                </a:lnTo>
                <a:lnTo>
                  <a:pt x="171" y="96"/>
                </a:lnTo>
                <a:lnTo>
                  <a:pt x="171" y="101"/>
                </a:lnTo>
                <a:lnTo>
                  <a:pt x="171" y="101"/>
                </a:lnTo>
                <a:lnTo>
                  <a:pt x="177" y="108"/>
                </a:lnTo>
                <a:lnTo>
                  <a:pt x="182" y="117"/>
                </a:lnTo>
                <a:lnTo>
                  <a:pt x="182" y="117"/>
                </a:lnTo>
                <a:lnTo>
                  <a:pt x="176" y="143"/>
                </a:lnTo>
                <a:lnTo>
                  <a:pt x="165" y="125"/>
                </a:lnTo>
                <a:lnTo>
                  <a:pt x="165" y="125"/>
                </a:lnTo>
                <a:lnTo>
                  <a:pt x="163" y="116"/>
                </a:lnTo>
                <a:lnTo>
                  <a:pt x="163" y="116"/>
                </a:lnTo>
                <a:lnTo>
                  <a:pt x="158" y="114"/>
                </a:lnTo>
                <a:lnTo>
                  <a:pt x="158" y="114"/>
                </a:lnTo>
                <a:lnTo>
                  <a:pt x="158" y="119"/>
                </a:lnTo>
                <a:lnTo>
                  <a:pt x="158" y="119"/>
                </a:lnTo>
                <a:lnTo>
                  <a:pt x="165" y="125"/>
                </a:lnTo>
                <a:lnTo>
                  <a:pt x="176" y="143"/>
                </a:lnTo>
                <a:lnTo>
                  <a:pt x="168" y="180"/>
                </a:lnTo>
                <a:lnTo>
                  <a:pt x="168" y="180"/>
                </a:lnTo>
                <a:lnTo>
                  <a:pt x="150" y="104"/>
                </a:lnTo>
                <a:lnTo>
                  <a:pt x="173" y="72"/>
                </a:lnTo>
                <a:lnTo>
                  <a:pt x="173" y="72"/>
                </a:lnTo>
                <a:lnTo>
                  <a:pt x="179" y="66"/>
                </a:lnTo>
                <a:lnTo>
                  <a:pt x="184" y="63"/>
                </a:lnTo>
                <a:lnTo>
                  <a:pt x="184" y="63"/>
                </a:lnTo>
                <a:lnTo>
                  <a:pt x="182" y="58"/>
                </a:lnTo>
                <a:lnTo>
                  <a:pt x="184" y="53"/>
                </a:lnTo>
                <a:lnTo>
                  <a:pt x="184" y="53"/>
                </a:lnTo>
                <a:lnTo>
                  <a:pt x="179" y="56"/>
                </a:lnTo>
                <a:lnTo>
                  <a:pt x="174" y="56"/>
                </a:lnTo>
                <a:lnTo>
                  <a:pt x="174" y="56"/>
                </a:lnTo>
                <a:lnTo>
                  <a:pt x="174" y="63"/>
                </a:lnTo>
                <a:lnTo>
                  <a:pt x="171" y="72"/>
                </a:lnTo>
                <a:lnTo>
                  <a:pt x="150" y="103"/>
                </a:lnTo>
                <a:lnTo>
                  <a:pt x="139" y="58"/>
                </a:lnTo>
                <a:lnTo>
                  <a:pt x="139" y="58"/>
                </a:lnTo>
                <a:lnTo>
                  <a:pt x="149" y="40"/>
                </a:lnTo>
                <a:lnTo>
                  <a:pt x="149" y="40"/>
                </a:lnTo>
                <a:lnTo>
                  <a:pt x="157" y="34"/>
                </a:lnTo>
                <a:lnTo>
                  <a:pt x="161" y="31"/>
                </a:lnTo>
                <a:lnTo>
                  <a:pt x="161" y="31"/>
                </a:lnTo>
                <a:lnTo>
                  <a:pt x="160" y="26"/>
                </a:lnTo>
                <a:lnTo>
                  <a:pt x="161" y="21"/>
                </a:lnTo>
                <a:lnTo>
                  <a:pt x="161" y="21"/>
                </a:lnTo>
                <a:lnTo>
                  <a:pt x="157" y="24"/>
                </a:lnTo>
                <a:lnTo>
                  <a:pt x="152" y="26"/>
                </a:lnTo>
                <a:lnTo>
                  <a:pt x="152" y="26"/>
                </a:lnTo>
                <a:lnTo>
                  <a:pt x="152" y="31"/>
                </a:lnTo>
                <a:lnTo>
                  <a:pt x="149" y="40"/>
                </a:lnTo>
                <a:lnTo>
                  <a:pt x="139" y="56"/>
                </a:lnTo>
                <a:lnTo>
                  <a:pt x="134" y="32"/>
                </a:lnTo>
                <a:lnTo>
                  <a:pt x="134" y="32"/>
                </a:lnTo>
                <a:lnTo>
                  <a:pt x="134" y="18"/>
                </a:lnTo>
                <a:lnTo>
                  <a:pt x="134" y="12"/>
                </a:lnTo>
                <a:lnTo>
                  <a:pt x="136" y="10"/>
                </a:lnTo>
                <a:lnTo>
                  <a:pt x="136" y="10"/>
                </a:lnTo>
                <a:lnTo>
                  <a:pt x="133" y="8"/>
                </a:lnTo>
                <a:lnTo>
                  <a:pt x="129" y="5"/>
                </a:lnTo>
                <a:lnTo>
                  <a:pt x="126" y="0"/>
                </a:lnTo>
                <a:lnTo>
                  <a:pt x="126" y="0"/>
                </a:lnTo>
                <a:lnTo>
                  <a:pt x="125" y="7"/>
                </a:lnTo>
                <a:lnTo>
                  <a:pt x="123" y="12"/>
                </a:lnTo>
                <a:lnTo>
                  <a:pt x="121" y="13"/>
                </a:lnTo>
                <a:lnTo>
                  <a:pt x="121" y="13"/>
                </a:lnTo>
                <a:lnTo>
                  <a:pt x="123" y="15"/>
                </a:lnTo>
                <a:lnTo>
                  <a:pt x="126" y="20"/>
                </a:lnTo>
                <a:lnTo>
                  <a:pt x="133" y="32"/>
                </a:lnTo>
                <a:lnTo>
                  <a:pt x="137" y="56"/>
                </a:lnTo>
                <a:lnTo>
                  <a:pt x="123" y="45"/>
                </a:lnTo>
                <a:lnTo>
                  <a:pt x="123" y="45"/>
                </a:lnTo>
                <a:lnTo>
                  <a:pt x="117" y="39"/>
                </a:lnTo>
                <a:lnTo>
                  <a:pt x="113" y="34"/>
                </a:lnTo>
                <a:lnTo>
                  <a:pt x="113" y="34"/>
                </a:lnTo>
                <a:lnTo>
                  <a:pt x="109" y="36"/>
                </a:lnTo>
                <a:lnTo>
                  <a:pt x="104" y="34"/>
                </a:lnTo>
                <a:lnTo>
                  <a:pt x="104" y="34"/>
                </a:lnTo>
                <a:lnTo>
                  <a:pt x="105" y="39"/>
                </a:lnTo>
                <a:lnTo>
                  <a:pt x="107" y="44"/>
                </a:lnTo>
                <a:lnTo>
                  <a:pt x="107" y="44"/>
                </a:lnTo>
                <a:lnTo>
                  <a:pt x="113" y="44"/>
                </a:lnTo>
                <a:lnTo>
                  <a:pt x="123" y="47"/>
                </a:lnTo>
                <a:lnTo>
                  <a:pt x="139" y="58"/>
                </a:lnTo>
                <a:lnTo>
                  <a:pt x="139" y="58"/>
                </a:lnTo>
                <a:lnTo>
                  <a:pt x="149" y="104"/>
                </a:lnTo>
                <a:lnTo>
                  <a:pt x="117" y="85"/>
                </a:lnTo>
                <a:lnTo>
                  <a:pt x="117" y="85"/>
                </a:lnTo>
                <a:lnTo>
                  <a:pt x="110" y="77"/>
                </a:lnTo>
                <a:lnTo>
                  <a:pt x="107" y="72"/>
                </a:lnTo>
                <a:lnTo>
                  <a:pt x="107" y="72"/>
                </a:lnTo>
                <a:lnTo>
                  <a:pt x="102" y="74"/>
                </a:lnTo>
                <a:lnTo>
                  <a:pt x="97" y="72"/>
                </a:lnTo>
                <a:lnTo>
                  <a:pt x="97" y="72"/>
                </a:lnTo>
                <a:lnTo>
                  <a:pt x="99" y="77"/>
                </a:lnTo>
                <a:lnTo>
                  <a:pt x="101" y="82"/>
                </a:lnTo>
                <a:lnTo>
                  <a:pt x="101" y="82"/>
                </a:lnTo>
                <a:lnTo>
                  <a:pt x="107" y="82"/>
                </a:lnTo>
                <a:lnTo>
                  <a:pt x="115" y="85"/>
                </a:lnTo>
                <a:lnTo>
                  <a:pt x="149" y="106"/>
                </a:lnTo>
                <a:lnTo>
                  <a:pt x="166" y="178"/>
                </a:lnTo>
                <a:lnTo>
                  <a:pt x="144" y="149"/>
                </a:lnTo>
                <a:lnTo>
                  <a:pt x="147" y="128"/>
                </a:lnTo>
                <a:lnTo>
                  <a:pt x="147" y="128"/>
                </a:lnTo>
                <a:lnTo>
                  <a:pt x="150" y="120"/>
                </a:lnTo>
                <a:lnTo>
                  <a:pt x="150" y="120"/>
                </a:lnTo>
                <a:lnTo>
                  <a:pt x="149" y="116"/>
                </a:lnTo>
                <a:lnTo>
                  <a:pt x="149" y="116"/>
                </a:lnTo>
                <a:lnTo>
                  <a:pt x="144" y="120"/>
                </a:lnTo>
                <a:lnTo>
                  <a:pt x="144" y="120"/>
                </a:lnTo>
                <a:lnTo>
                  <a:pt x="147" y="128"/>
                </a:lnTo>
                <a:lnTo>
                  <a:pt x="144" y="149"/>
                </a:lnTo>
                <a:lnTo>
                  <a:pt x="126" y="128"/>
                </a:lnTo>
                <a:lnTo>
                  <a:pt x="126" y="128"/>
                </a:lnTo>
                <a:lnTo>
                  <a:pt x="128" y="117"/>
                </a:lnTo>
                <a:lnTo>
                  <a:pt x="128" y="117"/>
                </a:lnTo>
                <a:lnTo>
                  <a:pt x="131" y="109"/>
                </a:lnTo>
                <a:lnTo>
                  <a:pt x="131" y="109"/>
                </a:lnTo>
                <a:lnTo>
                  <a:pt x="129" y="104"/>
                </a:lnTo>
                <a:lnTo>
                  <a:pt x="129" y="104"/>
                </a:lnTo>
                <a:lnTo>
                  <a:pt x="126" y="109"/>
                </a:lnTo>
                <a:lnTo>
                  <a:pt x="126" y="109"/>
                </a:lnTo>
                <a:lnTo>
                  <a:pt x="128" y="117"/>
                </a:lnTo>
                <a:lnTo>
                  <a:pt x="126" y="128"/>
                </a:lnTo>
                <a:lnTo>
                  <a:pt x="118" y="117"/>
                </a:lnTo>
                <a:lnTo>
                  <a:pt x="118" y="117"/>
                </a:lnTo>
                <a:lnTo>
                  <a:pt x="115" y="109"/>
                </a:lnTo>
                <a:lnTo>
                  <a:pt x="113" y="104"/>
                </a:lnTo>
                <a:lnTo>
                  <a:pt x="113" y="104"/>
                </a:lnTo>
                <a:lnTo>
                  <a:pt x="110" y="104"/>
                </a:lnTo>
                <a:lnTo>
                  <a:pt x="107" y="103"/>
                </a:lnTo>
                <a:lnTo>
                  <a:pt x="107" y="103"/>
                </a:lnTo>
                <a:lnTo>
                  <a:pt x="107" y="106"/>
                </a:lnTo>
                <a:lnTo>
                  <a:pt x="107" y="111"/>
                </a:lnTo>
                <a:lnTo>
                  <a:pt x="107" y="111"/>
                </a:lnTo>
                <a:lnTo>
                  <a:pt x="112" y="112"/>
                </a:lnTo>
                <a:lnTo>
                  <a:pt x="118" y="117"/>
                </a:lnTo>
                <a:lnTo>
                  <a:pt x="126" y="128"/>
                </a:lnTo>
                <a:lnTo>
                  <a:pt x="115" y="127"/>
                </a:lnTo>
                <a:lnTo>
                  <a:pt x="115" y="127"/>
                </a:lnTo>
                <a:lnTo>
                  <a:pt x="109" y="124"/>
                </a:lnTo>
                <a:lnTo>
                  <a:pt x="109" y="124"/>
                </a:lnTo>
                <a:lnTo>
                  <a:pt x="104" y="125"/>
                </a:lnTo>
                <a:lnTo>
                  <a:pt x="104" y="125"/>
                </a:lnTo>
                <a:lnTo>
                  <a:pt x="107" y="128"/>
                </a:lnTo>
                <a:lnTo>
                  <a:pt x="107" y="128"/>
                </a:lnTo>
                <a:lnTo>
                  <a:pt x="115" y="127"/>
                </a:lnTo>
                <a:lnTo>
                  <a:pt x="126" y="128"/>
                </a:lnTo>
                <a:lnTo>
                  <a:pt x="126" y="128"/>
                </a:lnTo>
                <a:lnTo>
                  <a:pt x="142" y="149"/>
                </a:lnTo>
                <a:lnTo>
                  <a:pt x="121" y="148"/>
                </a:lnTo>
                <a:lnTo>
                  <a:pt x="121" y="148"/>
                </a:lnTo>
                <a:lnTo>
                  <a:pt x="113" y="144"/>
                </a:lnTo>
                <a:lnTo>
                  <a:pt x="113" y="144"/>
                </a:lnTo>
                <a:lnTo>
                  <a:pt x="112" y="144"/>
                </a:lnTo>
                <a:lnTo>
                  <a:pt x="109" y="146"/>
                </a:lnTo>
                <a:lnTo>
                  <a:pt x="109" y="146"/>
                </a:lnTo>
                <a:lnTo>
                  <a:pt x="113" y="149"/>
                </a:lnTo>
                <a:lnTo>
                  <a:pt x="113" y="149"/>
                </a:lnTo>
                <a:lnTo>
                  <a:pt x="121" y="148"/>
                </a:lnTo>
                <a:lnTo>
                  <a:pt x="144" y="151"/>
                </a:lnTo>
                <a:lnTo>
                  <a:pt x="166" y="180"/>
                </a:lnTo>
                <a:lnTo>
                  <a:pt x="166" y="180"/>
                </a:lnTo>
                <a:lnTo>
                  <a:pt x="97" y="146"/>
                </a:lnTo>
                <a:lnTo>
                  <a:pt x="85" y="109"/>
                </a:lnTo>
                <a:lnTo>
                  <a:pt x="85" y="109"/>
                </a:lnTo>
                <a:lnTo>
                  <a:pt x="85" y="100"/>
                </a:lnTo>
                <a:lnTo>
                  <a:pt x="85" y="95"/>
                </a:lnTo>
                <a:lnTo>
                  <a:pt x="85" y="95"/>
                </a:lnTo>
                <a:lnTo>
                  <a:pt x="80" y="92"/>
                </a:lnTo>
                <a:lnTo>
                  <a:pt x="77" y="88"/>
                </a:lnTo>
                <a:lnTo>
                  <a:pt x="77" y="88"/>
                </a:lnTo>
                <a:lnTo>
                  <a:pt x="77" y="93"/>
                </a:lnTo>
                <a:lnTo>
                  <a:pt x="75" y="98"/>
                </a:lnTo>
                <a:lnTo>
                  <a:pt x="75" y="98"/>
                </a:lnTo>
                <a:lnTo>
                  <a:pt x="80" y="103"/>
                </a:lnTo>
                <a:lnTo>
                  <a:pt x="85" y="111"/>
                </a:lnTo>
                <a:lnTo>
                  <a:pt x="96" y="146"/>
                </a:lnTo>
                <a:lnTo>
                  <a:pt x="54" y="125"/>
                </a:lnTo>
                <a:lnTo>
                  <a:pt x="54" y="125"/>
                </a:lnTo>
                <a:lnTo>
                  <a:pt x="46" y="108"/>
                </a:lnTo>
                <a:lnTo>
                  <a:pt x="46" y="108"/>
                </a:lnTo>
                <a:lnTo>
                  <a:pt x="46" y="98"/>
                </a:lnTo>
                <a:lnTo>
                  <a:pt x="46" y="92"/>
                </a:lnTo>
                <a:lnTo>
                  <a:pt x="46" y="92"/>
                </a:lnTo>
                <a:lnTo>
                  <a:pt x="41" y="90"/>
                </a:lnTo>
                <a:lnTo>
                  <a:pt x="38" y="87"/>
                </a:lnTo>
                <a:lnTo>
                  <a:pt x="38" y="87"/>
                </a:lnTo>
                <a:lnTo>
                  <a:pt x="38" y="92"/>
                </a:lnTo>
                <a:lnTo>
                  <a:pt x="37" y="96"/>
                </a:lnTo>
                <a:lnTo>
                  <a:pt x="37" y="96"/>
                </a:lnTo>
                <a:lnTo>
                  <a:pt x="40" y="100"/>
                </a:lnTo>
                <a:lnTo>
                  <a:pt x="45" y="108"/>
                </a:lnTo>
                <a:lnTo>
                  <a:pt x="53" y="125"/>
                </a:lnTo>
                <a:lnTo>
                  <a:pt x="30" y="114"/>
                </a:lnTo>
                <a:lnTo>
                  <a:pt x="30" y="114"/>
                </a:lnTo>
                <a:lnTo>
                  <a:pt x="19" y="106"/>
                </a:lnTo>
                <a:lnTo>
                  <a:pt x="14" y="101"/>
                </a:lnTo>
                <a:lnTo>
                  <a:pt x="13" y="100"/>
                </a:lnTo>
                <a:lnTo>
                  <a:pt x="13" y="100"/>
                </a:lnTo>
                <a:lnTo>
                  <a:pt x="11" y="100"/>
                </a:lnTo>
                <a:lnTo>
                  <a:pt x="6" y="101"/>
                </a:lnTo>
                <a:lnTo>
                  <a:pt x="0" y="100"/>
                </a:lnTo>
                <a:lnTo>
                  <a:pt x="0" y="100"/>
                </a:lnTo>
                <a:lnTo>
                  <a:pt x="5" y="106"/>
                </a:lnTo>
                <a:lnTo>
                  <a:pt x="6" y="109"/>
                </a:lnTo>
                <a:lnTo>
                  <a:pt x="6" y="112"/>
                </a:lnTo>
                <a:lnTo>
                  <a:pt x="6" y="112"/>
                </a:lnTo>
                <a:lnTo>
                  <a:pt x="9" y="112"/>
                </a:lnTo>
                <a:lnTo>
                  <a:pt x="16" y="112"/>
                </a:lnTo>
                <a:lnTo>
                  <a:pt x="30" y="116"/>
                </a:lnTo>
                <a:lnTo>
                  <a:pt x="51" y="125"/>
                </a:lnTo>
                <a:lnTo>
                  <a:pt x="33" y="132"/>
                </a:lnTo>
                <a:lnTo>
                  <a:pt x="33" y="132"/>
                </a:lnTo>
                <a:lnTo>
                  <a:pt x="24" y="132"/>
                </a:lnTo>
                <a:lnTo>
                  <a:pt x="19" y="132"/>
                </a:lnTo>
                <a:lnTo>
                  <a:pt x="19" y="132"/>
                </a:lnTo>
                <a:lnTo>
                  <a:pt x="16" y="136"/>
                </a:lnTo>
                <a:lnTo>
                  <a:pt x="13" y="140"/>
                </a:lnTo>
                <a:lnTo>
                  <a:pt x="13" y="140"/>
                </a:lnTo>
                <a:lnTo>
                  <a:pt x="17" y="140"/>
                </a:lnTo>
                <a:lnTo>
                  <a:pt x="22" y="141"/>
                </a:lnTo>
                <a:lnTo>
                  <a:pt x="22" y="141"/>
                </a:lnTo>
                <a:lnTo>
                  <a:pt x="27" y="138"/>
                </a:lnTo>
                <a:lnTo>
                  <a:pt x="35" y="133"/>
                </a:lnTo>
                <a:lnTo>
                  <a:pt x="53" y="127"/>
                </a:lnTo>
                <a:lnTo>
                  <a:pt x="53" y="127"/>
                </a:lnTo>
                <a:lnTo>
                  <a:pt x="96" y="148"/>
                </a:lnTo>
                <a:lnTo>
                  <a:pt x="61" y="160"/>
                </a:lnTo>
                <a:lnTo>
                  <a:pt x="61" y="160"/>
                </a:lnTo>
                <a:lnTo>
                  <a:pt x="51" y="160"/>
                </a:lnTo>
                <a:lnTo>
                  <a:pt x="45" y="160"/>
                </a:lnTo>
                <a:lnTo>
                  <a:pt x="45" y="160"/>
                </a:lnTo>
                <a:lnTo>
                  <a:pt x="43" y="165"/>
                </a:lnTo>
                <a:lnTo>
                  <a:pt x="38" y="169"/>
                </a:lnTo>
                <a:lnTo>
                  <a:pt x="38" y="169"/>
                </a:lnTo>
                <a:lnTo>
                  <a:pt x="43" y="169"/>
                </a:lnTo>
                <a:lnTo>
                  <a:pt x="48" y="170"/>
                </a:lnTo>
                <a:lnTo>
                  <a:pt x="48" y="170"/>
                </a:lnTo>
                <a:lnTo>
                  <a:pt x="53" y="167"/>
                </a:lnTo>
                <a:lnTo>
                  <a:pt x="61" y="162"/>
                </a:lnTo>
                <a:lnTo>
                  <a:pt x="97" y="148"/>
                </a:lnTo>
                <a:lnTo>
                  <a:pt x="163" y="180"/>
                </a:lnTo>
                <a:lnTo>
                  <a:pt x="128" y="180"/>
                </a:lnTo>
                <a:lnTo>
                  <a:pt x="113" y="164"/>
                </a:lnTo>
                <a:lnTo>
                  <a:pt x="113" y="164"/>
                </a:lnTo>
                <a:lnTo>
                  <a:pt x="109" y="157"/>
                </a:lnTo>
                <a:lnTo>
                  <a:pt x="109" y="157"/>
                </a:lnTo>
                <a:lnTo>
                  <a:pt x="104" y="156"/>
                </a:lnTo>
                <a:lnTo>
                  <a:pt x="104" y="156"/>
                </a:lnTo>
                <a:lnTo>
                  <a:pt x="105" y="160"/>
                </a:lnTo>
                <a:lnTo>
                  <a:pt x="105" y="160"/>
                </a:lnTo>
                <a:lnTo>
                  <a:pt x="113" y="165"/>
                </a:lnTo>
                <a:lnTo>
                  <a:pt x="128" y="180"/>
                </a:lnTo>
                <a:lnTo>
                  <a:pt x="101" y="180"/>
                </a:lnTo>
                <a:lnTo>
                  <a:pt x="101" y="180"/>
                </a:lnTo>
                <a:lnTo>
                  <a:pt x="93" y="172"/>
                </a:lnTo>
                <a:lnTo>
                  <a:pt x="93" y="172"/>
                </a:lnTo>
                <a:lnTo>
                  <a:pt x="89" y="165"/>
                </a:lnTo>
                <a:lnTo>
                  <a:pt x="89" y="165"/>
                </a:lnTo>
                <a:lnTo>
                  <a:pt x="85" y="164"/>
                </a:lnTo>
                <a:lnTo>
                  <a:pt x="85" y="164"/>
                </a:lnTo>
                <a:lnTo>
                  <a:pt x="85" y="169"/>
                </a:lnTo>
                <a:lnTo>
                  <a:pt x="85" y="169"/>
                </a:lnTo>
                <a:lnTo>
                  <a:pt x="93" y="173"/>
                </a:lnTo>
                <a:lnTo>
                  <a:pt x="101" y="180"/>
                </a:lnTo>
                <a:lnTo>
                  <a:pt x="86" y="180"/>
                </a:lnTo>
                <a:lnTo>
                  <a:pt x="86" y="180"/>
                </a:lnTo>
                <a:lnTo>
                  <a:pt x="78" y="178"/>
                </a:lnTo>
                <a:lnTo>
                  <a:pt x="73" y="175"/>
                </a:lnTo>
                <a:lnTo>
                  <a:pt x="73" y="175"/>
                </a:lnTo>
                <a:lnTo>
                  <a:pt x="72" y="178"/>
                </a:lnTo>
                <a:lnTo>
                  <a:pt x="67" y="180"/>
                </a:lnTo>
                <a:lnTo>
                  <a:pt x="67" y="180"/>
                </a:lnTo>
                <a:lnTo>
                  <a:pt x="72" y="181"/>
                </a:lnTo>
                <a:lnTo>
                  <a:pt x="73" y="185"/>
                </a:lnTo>
                <a:lnTo>
                  <a:pt x="73" y="185"/>
                </a:lnTo>
                <a:lnTo>
                  <a:pt x="78" y="181"/>
                </a:lnTo>
                <a:lnTo>
                  <a:pt x="86" y="180"/>
                </a:lnTo>
                <a:lnTo>
                  <a:pt x="101" y="180"/>
                </a:lnTo>
                <a:lnTo>
                  <a:pt x="93" y="188"/>
                </a:lnTo>
                <a:lnTo>
                  <a:pt x="93" y="188"/>
                </a:lnTo>
                <a:lnTo>
                  <a:pt x="85" y="191"/>
                </a:lnTo>
                <a:lnTo>
                  <a:pt x="85" y="191"/>
                </a:lnTo>
                <a:lnTo>
                  <a:pt x="83" y="196"/>
                </a:lnTo>
                <a:lnTo>
                  <a:pt x="83" y="196"/>
                </a:lnTo>
                <a:lnTo>
                  <a:pt x="89" y="196"/>
                </a:lnTo>
                <a:lnTo>
                  <a:pt x="89" y="196"/>
                </a:lnTo>
                <a:lnTo>
                  <a:pt x="93" y="188"/>
                </a:lnTo>
                <a:lnTo>
                  <a:pt x="101" y="180"/>
                </a:lnTo>
                <a:lnTo>
                  <a:pt x="101" y="180"/>
                </a:lnTo>
                <a:lnTo>
                  <a:pt x="128" y="181"/>
                </a:lnTo>
                <a:lnTo>
                  <a:pt x="113" y="196"/>
                </a:lnTo>
                <a:lnTo>
                  <a:pt x="113" y="196"/>
                </a:lnTo>
                <a:lnTo>
                  <a:pt x="105" y="199"/>
                </a:lnTo>
                <a:lnTo>
                  <a:pt x="105" y="199"/>
                </a:lnTo>
                <a:lnTo>
                  <a:pt x="104" y="205"/>
                </a:lnTo>
                <a:lnTo>
                  <a:pt x="104" y="205"/>
                </a:lnTo>
                <a:lnTo>
                  <a:pt x="109" y="204"/>
                </a:lnTo>
                <a:lnTo>
                  <a:pt x="109" y="204"/>
                </a:lnTo>
                <a:lnTo>
                  <a:pt x="113" y="196"/>
                </a:lnTo>
                <a:lnTo>
                  <a:pt x="128" y="181"/>
                </a:lnTo>
                <a:lnTo>
                  <a:pt x="166" y="181"/>
                </a:lnTo>
                <a:lnTo>
                  <a:pt x="166" y="181"/>
                </a:lnTo>
                <a:lnTo>
                  <a:pt x="97" y="215"/>
                </a:lnTo>
                <a:lnTo>
                  <a:pt x="61" y="201"/>
                </a:lnTo>
                <a:lnTo>
                  <a:pt x="61" y="201"/>
                </a:lnTo>
                <a:lnTo>
                  <a:pt x="53" y="196"/>
                </a:lnTo>
                <a:lnTo>
                  <a:pt x="48" y="191"/>
                </a:lnTo>
                <a:lnTo>
                  <a:pt x="48" y="191"/>
                </a:lnTo>
                <a:lnTo>
                  <a:pt x="43" y="194"/>
                </a:lnTo>
                <a:lnTo>
                  <a:pt x="38" y="194"/>
                </a:lnTo>
                <a:lnTo>
                  <a:pt x="38" y="194"/>
                </a:lnTo>
                <a:lnTo>
                  <a:pt x="43" y="197"/>
                </a:lnTo>
                <a:lnTo>
                  <a:pt x="45" y="202"/>
                </a:lnTo>
                <a:lnTo>
                  <a:pt x="45" y="202"/>
                </a:lnTo>
                <a:lnTo>
                  <a:pt x="51" y="201"/>
                </a:lnTo>
                <a:lnTo>
                  <a:pt x="61" y="202"/>
                </a:lnTo>
                <a:lnTo>
                  <a:pt x="96" y="215"/>
                </a:lnTo>
                <a:lnTo>
                  <a:pt x="53" y="236"/>
                </a:lnTo>
                <a:lnTo>
                  <a:pt x="53" y="236"/>
                </a:lnTo>
                <a:lnTo>
                  <a:pt x="35" y="229"/>
                </a:lnTo>
                <a:lnTo>
                  <a:pt x="35" y="229"/>
                </a:lnTo>
                <a:lnTo>
                  <a:pt x="27" y="225"/>
                </a:lnTo>
                <a:lnTo>
                  <a:pt x="22" y="220"/>
                </a:lnTo>
                <a:lnTo>
                  <a:pt x="22" y="220"/>
                </a:lnTo>
                <a:lnTo>
                  <a:pt x="17" y="223"/>
                </a:lnTo>
                <a:lnTo>
                  <a:pt x="13" y="223"/>
                </a:lnTo>
                <a:lnTo>
                  <a:pt x="13" y="223"/>
                </a:lnTo>
                <a:lnTo>
                  <a:pt x="16" y="226"/>
                </a:lnTo>
                <a:lnTo>
                  <a:pt x="19" y="231"/>
                </a:lnTo>
                <a:lnTo>
                  <a:pt x="19" y="231"/>
                </a:lnTo>
                <a:lnTo>
                  <a:pt x="24" y="229"/>
                </a:lnTo>
                <a:lnTo>
                  <a:pt x="33" y="231"/>
                </a:lnTo>
                <a:lnTo>
                  <a:pt x="51" y="236"/>
                </a:lnTo>
                <a:lnTo>
                  <a:pt x="30" y="247"/>
                </a:lnTo>
                <a:lnTo>
                  <a:pt x="30" y="247"/>
                </a:lnTo>
                <a:lnTo>
                  <a:pt x="16" y="250"/>
                </a:lnTo>
                <a:lnTo>
                  <a:pt x="9" y="250"/>
                </a:lnTo>
                <a:lnTo>
                  <a:pt x="8" y="250"/>
                </a:lnTo>
                <a:lnTo>
                  <a:pt x="8" y="250"/>
                </a:lnTo>
                <a:lnTo>
                  <a:pt x="6" y="252"/>
                </a:lnTo>
                <a:lnTo>
                  <a:pt x="5" y="257"/>
                </a:lnTo>
                <a:lnTo>
                  <a:pt x="0" y="261"/>
                </a:lnTo>
                <a:lnTo>
                  <a:pt x="0" y="261"/>
                </a:lnTo>
                <a:lnTo>
                  <a:pt x="6" y="261"/>
                </a:lnTo>
                <a:lnTo>
                  <a:pt x="11" y="263"/>
                </a:lnTo>
                <a:lnTo>
                  <a:pt x="14" y="263"/>
                </a:lnTo>
                <a:lnTo>
                  <a:pt x="14" y="263"/>
                </a:lnTo>
                <a:lnTo>
                  <a:pt x="16" y="261"/>
                </a:lnTo>
                <a:lnTo>
                  <a:pt x="19" y="257"/>
                </a:lnTo>
                <a:lnTo>
                  <a:pt x="30" y="249"/>
                </a:lnTo>
                <a:lnTo>
                  <a:pt x="53" y="237"/>
                </a:lnTo>
                <a:lnTo>
                  <a:pt x="45" y="255"/>
                </a:lnTo>
                <a:lnTo>
                  <a:pt x="45" y="255"/>
                </a:lnTo>
                <a:lnTo>
                  <a:pt x="40" y="263"/>
                </a:lnTo>
                <a:lnTo>
                  <a:pt x="37" y="266"/>
                </a:lnTo>
                <a:lnTo>
                  <a:pt x="37" y="266"/>
                </a:lnTo>
                <a:lnTo>
                  <a:pt x="38" y="271"/>
                </a:lnTo>
                <a:lnTo>
                  <a:pt x="38" y="276"/>
                </a:lnTo>
                <a:lnTo>
                  <a:pt x="38" y="276"/>
                </a:lnTo>
                <a:lnTo>
                  <a:pt x="41" y="273"/>
                </a:lnTo>
                <a:lnTo>
                  <a:pt x="46" y="269"/>
                </a:lnTo>
                <a:lnTo>
                  <a:pt x="46" y="269"/>
                </a:lnTo>
                <a:lnTo>
                  <a:pt x="46" y="265"/>
                </a:lnTo>
                <a:lnTo>
                  <a:pt x="46" y="255"/>
                </a:lnTo>
                <a:lnTo>
                  <a:pt x="54" y="237"/>
                </a:lnTo>
                <a:lnTo>
                  <a:pt x="54" y="236"/>
                </a:lnTo>
                <a:lnTo>
                  <a:pt x="96" y="217"/>
                </a:lnTo>
                <a:lnTo>
                  <a:pt x="85" y="252"/>
                </a:lnTo>
                <a:lnTo>
                  <a:pt x="85" y="252"/>
                </a:lnTo>
                <a:lnTo>
                  <a:pt x="80" y="260"/>
                </a:lnTo>
                <a:lnTo>
                  <a:pt x="75" y="265"/>
                </a:lnTo>
                <a:lnTo>
                  <a:pt x="75" y="265"/>
                </a:lnTo>
                <a:lnTo>
                  <a:pt x="77" y="269"/>
                </a:lnTo>
                <a:lnTo>
                  <a:pt x="77" y="274"/>
                </a:lnTo>
                <a:lnTo>
                  <a:pt x="77" y="274"/>
                </a:lnTo>
                <a:lnTo>
                  <a:pt x="81" y="269"/>
                </a:lnTo>
                <a:lnTo>
                  <a:pt x="85" y="268"/>
                </a:lnTo>
                <a:lnTo>
                  <a:pt x="85" y="268"/>
                </a:lnTo>
                <a:lnTo>
                  <a:pt x="85" y="261"/>
                </a:lnTo>
                <a:lnTo>
                  <a:pt x="85" y="253"/>
                </a:lnTo>
                <a:lnTo>
                  <a:pt x="97" y="215"/>
                </a:lnTo>
                <a:lnTo>
                  <a:pt x="165" y="183"/>
                </a:lnTo>
                <a:lnTo>
                  <a:pt x="142" y="212"/>
                </a:lnTo>
                <a:lnTo>
                  <a:pt x="120" y="213"/>
                </a:lnTo>
                <a:lnTo>
                  <a:pt x="120" y="213"/>
                </a:lnTo>
                <a:lnTo>
                  <a:pt x="112" y="212"/>
                </a:lnTo>
                <a:lnTo>
                  <a:pt x="112" y="212"/>
                </a:lnTo>
                <a:lnTo>
                  <a:pt x="107" y="215"/>
                </a:lnTo>
                <a:lnTo>
                  <a:pt x="107" y="215"/>
                </a:lnTo>
                <a:lnTo>
                  <a:pt x="112" y="217"/>
                </a:lnTo>
                <a:lnTo>
                  <a:pt x="112" y="217"/>
                </a:lnTo>
                <a:lnTo>
                  <a:pt x="121" y="213"/>
                </a:lnTo>
                <a:lnTo>
                  <a:pt x="142" y="212"/>
                </a:lnTo>
                <a:lnTo>
                  <a:pt x="125" y="233"/>
                </a:lnTo>
                <a:lnTo>
                  <a:pt x="125" y="233"/>
                </a:lnTo>
                <a:lnTo>
                  <a:pt x="113" y="234"/>
                </a:lnTo>
                <a:lnTo>
                  <a:pt x="113" y="234"/>
                </a:lnTo>
                <a:lnTo>
                  <a:pt x="105" y="233"/>
                </a:lnTo>
                <a:lnTo>
                  <a:pt x="105" y="233"/>
                </a:lnTo>
                <a:lnTo>
                  <a:pt x="101" y="236"/>
                </a:lnTo>
                <a:lnTo>
                  <a:pt x="101" y="236"/>
                </a:lnTo>
                <a:lnTo>
                  <a:pt x="105" y="237"/>
                </a:lnTo>
                <a:lnTo>
                  <a:pt x="105" y="237"/>
                </a:lnTo>
                <a:lnTo>
                  <a:pt x="113" y="234"/>
                </a:lnTo>
                <a:lnTo>
                  <a:pt x="125" y="233"/>
                </a:lnTo>
                <a:lnTo>
                  <a:pt x="115" y="244"/>
                </a:lnTo>
                <a:lnTo>
                  <a:pt x="115" y="244"/>
                </a:lnTo>
                <a:lnTo>
                  <a:pt x="110" y="249"/>
                </a:lnTo>
                <a:lnTo>
                  <a:pt x="105" y="250"/>
                </a:lnTo>
                <a:lnTo>
                  <a:pt x="105" y="250"/>
                </a:lnTo>
                <a:lnTo>
                  <a:pt x="105" y="253"/>
                </a:lnTo>
                <a:lnTo>
                  <a:pt x="104" y="258"/>
                </a:lnTo>
                <a:lnTo>
                  <a:pt x="104" y="258"/>
                </a:lnTo>
                <a:lnTo>
                  <a:pt x="107" y="257"/>
                </a:lnTo>
                <a:lnTo>
                  <a:pt x="112" y="255"/>
                </a:lnTo>
                <a:lnTo>
                  <a:pt x="112" y="255"/>
                </a:lnTo>
                <a:lnTo>
                  <a:pt x="113" y="250"/>
                </a:lnTo>
                <a:lnTo>
                  <a:pt x="117" y="244"/>
                </a:lnTo>
                <a:lnTo>
                  <a:pt x="125" y="233"/>
                </a:lnTo>
                <a:lnTo>
                  <a:pt x="126" y="244"/>
                </a:lnTo>
                <a:lnTo>
                  <a:pt x="126" y="244"/>
                </a:lnTo>
                <a:lnTo>
                  <a:pt x="123" y="252"/>
                </a:lnTo>
                <a:lnTo>
                  <a:pt x="123" y="252"/>
                </a:lnTo>
                <a:lnTo>
                  <a:pt x="126" y="257"/>
                </a:lnTo>
                <a:lnTo>
                  <a:pt x="126" y="257"/>
                </a:lnTo>
                <a:lnTo>
                  <a:pt x="129" y="252"/>
                </a:lnTo>
                <a:lnTo>
                  <a:pt x="129" y="252"/>
                </a:lnTo>
                <a:lnTo>
                  <a:pt x="126" y="244"/>
                </a:lnTo>
                <a:lnTo>
                  <a:pt x="125" y="233"/>
                </a:lnTo>
                <a:lnTo>
                  <a:pt x="125" y="233"/>
                </a:lnTo>
                <a:lnTo>
                  <a:pt x="142" y="212"/>
                </a:lnTo>
                <a:lnTo>
                  <a:pt x="144" y="233"/>
                </a:lnTo>
                <a:lnTo>
                  <a:pt x="144" y="233"/>
                </a:lnTo>
                <a:lnTo>
                  <a:pt x="142" y="242"/>
                </a:lnTo>
                <a:lnTo>
                  <a:pt x="142" y="242"/>
                </a:lnTo>
                <a:lnTo>
                  <a:pt x="145" y="245"/>
                </a:lnTo>
                <a:lnTo>
                  <a:pt x="145" y="245"/>
                </a:lnTo>
                <a:lnTo>
                  <a:pt x="149" y="241"/>
                </a:lnTo>
                <a:lnTo>
                  <a:pt x="149" y="241"/>
                </a:lnTo>
                <a:lnTo>
                  <a:pt x="145" y="233"/>
                </a:lnTo>
                <a:lnTo>
                  <a:pt x="142" y="212"/>
                </a:lnTo>
                <a:lnTo>
                  <a:pt x="166" y="183"/>
                </a:lnTo>
                <a:lnTo>
                  <a:pt x="166" y="183"/>
                </a:lnTo>
                <a:lnTo>
                  <a:pt x="149" y="257"/>
                </a:lnTo>
                <a:lnTo>
                  <a:pt x="115" y="277"/>
                </a:lnTo>
                <a:lnTo>
                  <a:pt x="115" y="277"/>
                </a:lnTo>
                <a:lnTo>
                  <a:pt x="107" y="279"/>
                </a:lnTo>
                <a:lnTo>
                  <a:pt x="101" y="281"/>
                </a:lnTo>
                <a:lnTo>
                  <a:pt x="101" y="281"/>
                </a:lnTo>
                <a:lnTo>
                  <a:pt x="101" y="285"/>
                </a:lnTo>
                <a:lnTo>
                  <a:pt x="97" y="290"/>
                </a:lnTo>
                <a:lnTo>
                  <a:pt x="97" y="290"/>
                </a:lnTo>
                <a:lnTo>
                  <a:pt x="102" y="289"/>
                </a:lnTo>
                <a:lnTo>
                  <a:pt x="107" y="290"/>
                </a:lnTo>
                <a:lnTo>
                  <a:pt x="107" y="290"/>
                </a:lnTo>
                <a:lnTo>
                  <a:pt x="110" y="284"/>
                </a:lnTo>
                <a:lnTo>
                  <a:pt x="117" y="277"/>
                </a:lnTo>
                <a:lnTo>
                  <a:pt x="149" y="258"/>
                </a:lnTo>
                <a:lnTo>
                  <a:pt x="139" y="305"/>
                </a:lnTo>
                <a:lnTo>
                  <a:pt x="139" y="305"/>
                </a:lnTo>
                <a:lnTo>
                  <a:pt x="123" y="314"/>
                </a:lnTo>
                <a:lnTo>
                  <a:pt x="123" y="314"/>
                </a:lnTo>
                <a:lnTo>
                  <a:pt x="113" y="317"/>
                </a:lnTo>
                <a:lnTo>
                  <a:pt x="107" y="319"/>
                </a:lnTo>
                <a:lnTo>
                  <a:pt x="107" y="319"/>
                </a:lnTo>
                <a:lnTo>
                  <a:pt x="107" y="324"/>
                </a:lnTo>
                <a:lnTo>
                  <a:pt x="104" y="329"/>
                </a:lnTo>
                <a:lnTo>
                  <a:pt x="104" y="329"/>
                </a:lnTo>
                <a:lnTo>
                  <a:pt x="109" y="327"/>
                </a:lnTo>
                <a:lnTo>
                  <a:pt x="113" y="329"/>
                </a:lnTo>
                <a:lnTo>
                  <a:pt x="113" y="329"/>
                </a:lnTo>
                <a:lnTo>
                  <a:pt x="117" y="324"/>
                </a:lnTo>
                <a:lnTo>
                  <a:pt x="123" y="316"/>
                </a:lnTo>
                <a:lnTo>
                  <a:pt x="139" y="306"/>
                </a:lnTo>
                <a:lnTo>
                  <a:pt x="133" y="329"/>
                </a:lnTo>
                <a:lnTo>
                  <a:pt x="133" y="329"/>
                </a:lnTo>
                <a:lnTo>
                  <a:pt x="126" y="341"/>
                </a:lnTo>
                <a:lnTo>
                  <a:pt x="123" y="348"/>
                </a:lnTo>
                <a:lnTo>
                  <a:pt x="121" y="349"/>
                </a:lnTo>
                <a:lnTo>
                  <a:pt x="121" y="349"/>
                </a:lnTo>
                <a:lnTo>
                  <a:pt x="123" y="351"/>
                </a:lnTo>
                <a:lnTo>
                  <a:pt x="125" y="356"/>
                </a:lnTo>
                <a:lnTo>
                  <a:pt x="126" y="362"/>
                </a:lnTo>
                <a:lnTo>
                  <a:pt x="126" y="362"/>
                </a:lnTo>
                <a:lnTo>
                  <a:pt x="131" y="357"/>
                </a:lnTo>
                <a:lnTo>
                  <a:pt x="134" y="354"/>
                </a:lnTo>
                <a:lnTo>
                  <a:pt x="136" y="353"/>
                </a:lnTo>
                <a:lnTo>
                  <a:pt x="136" y="353"/>
                </a:lnTo>
                <a:lnTo>
                  <a:pt x="134" y="349"/>
                </a:lnTo>
                <a:lnTo>
                  <a:pt x="134" y="343"/>
                </a:lnTo>
                <a:lnTo>
                  <a:pt x="134" y="330"/>
                </a:lnTo>
                <a:lnTo>
                  <a:pt x="139" y="306"/>
                </a:lnTo>
                <a:lnTo>
                  <a:pt x="149" y="322"/>
                </a:lnTo>
                <a:lnTo>
                  <a:pt x="149" y="322"/>
                </a:lnTo>
                <a:lnTo>
                  <a:pt x="152" y="332"/>
                </a:lnTo>
                <a:lnTo>
                  <a:pt x="152" y="337"/>
                </a:lnTo>
                <a:lnTo>
                  <a:pt x="152" y="337"/>
                </a:lnTo>
                <a:lnTo>
                  <a:pt x="157" y="338"/>
                </a:lnTo>
                <a:lnTo>
                  <a:pt x="161" y="341"/>
                </a:lnTo>
                <a:lnTo>
                  <a:pt x="161" y="341"/>
                </a:lnTo>
                <a:lnTo>
                  <a:pt x="160" y="337"/>
                </a:lnTo>
                <a:lnTo>
                  <a:pt x="161" y="332"/>
                </a:lnTo>
                <a:lnTo>
                  <a:pt x="161" y="332"/>
                </a:lnTo>
                <a:lnTo>
                  <a:pt x="157" y="327"/>
                </a:lnTo>
                <a:lnTo>
                  <a:pt x="149" y="321"/>
                </a:lnTo>
                <a:lnTo>
                  <a:pt x="139" y="305"/>
                </a:lnTo>
                <a:lnTo>
                  <a:pt x="139" y="305"/>
                </a:lnTo>
                <a:lnTo>
                  <a:pt x="150" y="258"/>
                </a:lnTo>
                <a:lnTo>
                  <a:pt x="171" y="290"/>
                </a:lnTo>
                <a:lnTo>
                  <a:pt x="171" y="290"/>
                </a:lnTo>
                <a:lnTo>
                  <a:pt x="174" y="298"/>
                </a:lnTo>
                <a:lnTo>
                  <a:pt x="174" y="305"/>
                </a:lnTo>
                <a:lnTo>
                  <a:pt x="174" y="305"/>
                </a:lnTo>
                <a:lnTo>
                  <a:pt x="179" y="306"/>
                </a:lnTo>
                <a:lnTo>
                  <a:pt x="184" y="309"/>
                </a:lnTo>
                <a:lnTo>
                  <a:pt x="184" y="309"/>
                </a:lnTo>
                <a:lnTo>
                  <a:pt x="182" y="305"/>
                </a:lnTo>
                <a:lnTo>
                  <a:pt x="184" y="300"/>
                </a:lnTo>
                <a:lnTo>
                  <a:pt x="184" y="300"/>
                </a:lnTo>
                <a:lnTo>
                  <a:pt x="179" y="297"/>
                </a:lnTo>
                <a:lnTo>
                  <a:pt x="173" y="290"/>
                </a:lnTo>
                <a:lnTo>
                  <a:pt x="150" y="257"/>
                </a:lnTo>
                <a:lnTo>
                  <a:pt x="166" y="185"/>
                </a:lnTo>
                <a:lnTo>
                  <a:pt x="174" y="220"/>
                </a:lnTo>
                <a:lnTo>
                  <a:pt x="163" y="237"/>
                </a:lnTo>
                <a:lnTo>
                  <a:pt x="163" y="237"/>
                </a:lnTo>
                <a:lnTo>
                  <a:pt x="157" y="242"/>
                </a:lnTo>
                <a:lnTo>
                  <a:pt x="157" y="242"/>
                </a:lnTo>
                <a:lnTo>
                  <a:pt x="157" y="249"/>
                </a:lnTo>
                <a:lnTo>
                  <a:pt x="157" y="249"/>
                </a:lnTo>
                <a:lnTo>
                  <a:pt x="161" y="245"/>
                </a:lnTo>
                <a:lnTo>
                  <a:pt x="161" y="245"/>
                </a:lnTo>
                <a:lnTo>
                  <a:pt x="163" y="237"/>
                </a:lnTo>
                <a:lnTo>
                  <a:pt x="174" y="220"/>
                </a:lnTo>
                <a:lnTo>
                  <a:pt x="181" y="245"/>
                </a:lnTo>
                <a:lnTo>
                  <a:pt x="181" y="245"/>
                </a:lnTo>
                <a:lnTo>
                  <a:pt x="176" y="255"/>
                </a:lnTo>
                <a:lnTo>
                  <a:pt x="176" y="255"/>
                </a:lnTo>
                <a:lnTo>
                  <a:pt x="168" y="261"/>
                </a:lnTo>
                <a:lnTo>
                  <a:pt x="168" y="261"/>
                </a:lnTo>
                <a:lnTo>
                  <a:pt x="168" y="266"/>
                </a:lnTo>
                <a:lnTo>
                  <a:pt x="168" y="266"/>
                </a:lnTo>
                <a:lnTo>
                  <a:pt x="173" y="265"/>
                </a:lnTo>
                <a:lnTo>
                  <a:pt x="173" y="265"/>
                </a:lnTo>
                <a:lnTo>
                  <a:pt x="176" y="257"/>
                </a:lnTo>
                <a:lnTo>
                  <a:pt x="181" y="247"/>
                </a:lnTo>
                <a:lnTo>
                  <a:pt x="184" y="260"/>
                </a:lnTo>
                <a:lnTo>
                  <a:pt x="184" y="260"/>
                </a:lnTo>
                <a:lnTo>
                  <a:pt x="184" y="268"/>
                </a:lnTo>
                <a:lnTo>
                  <a:pt x="182" y="273"/>
                </a:lnTo>
                <a:lnTo>
                  <a:pt x="182" y="273"/>
                </a:lnTo>
                <a:lnTo>
                  <a:pt x="185" y="276"/>
                </a:lnTo>
                <a:lnTo>
                  <a:pt x="189" y="279"/>
                </a:lnTo>
                <a:lnTo>
                  <a:pt x="189" y="279"/>
                </a:lnTo>
                <a:lnTo>
                  <a:pt x="189" y="274"/>
                </a:lnTo>
                <a:lnTo>
                  <a:pt x="190" y="271"/>
                </a:lnTo>
                <a:lnTo>
                  <a:pt x="190" y="271"/>
                </a:lnTo>
                <a:lnTo>
                  <a:pt x="187" y="268"/>
                </a:lnTo>
                <a:lnTo>
                  <a:pt x="184" y="260"/>
                </a:lnTo>
                <a:lnTo>
                  <a:pt x="181" y="247"/>
                </a:lnTo>
                <a:lnTo>
                  <a:pt x="190" y="253"/>
                </a:lnTo>
                <a:lnTo>
                  <a:pt x="190" y="253"/>
                </a:lnTo>
                <a:lnTo>
                  <a:pt x="195" y="260"/>
                </a:lnTo>
                <a:lnTo>
                  <a:pt x="195" y="260"/>
                </a:lnTo>
                <a:lnTo>
                  <a:pt x="201" y="260"/>
                </a:lnTo>
                <a:lnTo>
                  <a:pt x="201" y="260"/>
                </a:lnTo>
                <a:lnTo>
                  <a:pt x="198" y="255"/>
                </a:lnTo>
                <a:lnTo>
                  <a:pt x="198" y="255"/>
                </a:lnTo>
                <a:lnTo>
                  <a:pt x="190" y="252"/>
                </a:lnTo>
                <a:lnTo>
                  <a:pt x="181" y="245"/>
                </a:lnTo>
                <a:lnTo>
                  <a:pt x="181" y="245"/>
                </a:lnTo>
                <a:lnTo>
                  <a:pt x="176" y="220"/>
                </a:lnTo>
                <a:lnTo>
                  <a:pt x="193" y="231"/>
                </a:lnTo>
                <a:lnTo>
                  <a:pt x="193" y="231"/>
                </a:lnTo>
                <a:lnTo>
                  <a:pt x="200" y="237"/>
                </a:lnTo>
                <a:lnTo>
                  <a:pt x="200" y="237"/>
                </a:lnTo>
                <a:lnTo>
                  <a:pt x="205" y="237"/>
                </a:lnTo>
                <a:lnTo>
                  <a:pt x="205" y="237"/>
                </a:lnTo>
                <a:lnTo>
                  <a:pt x="201" y="233"/>
                </a:lnTo>
                <a:lnTo>
                  <a:pt x="201" y="233"/>
                </a:lnTo>
                <a:lnTo>
                  <a:pt x="193" y="231"/>
                </a:lnTo>
                <a:lnTo>
                  <a:pt x="176" y="220"/>
                </a:lnTo>
                <a:lnTo>
                  <a:pt x="168" y="183"/>
                </a:lnTo>
                <a:lnTo>
                  <a:pt x="168" y="183"/>
                </a:lnTo>
                <a:lnTo>
                  <a:pt x="216" y="242"/>
                </a:lnTo>
                <a:lnTo>
                  <a:pt x="209" y="281"/>
                </a:lnTo>
                <a:lnTo>
                  <a:pt x="209" y="281"/>
                </a:lnTo>
                <a:lnTo>
                  <a:pt x="206" y="290"/>
                </a:lnTo>
                <a:lnTo>
                  <a:pt x="205" y="295"/>
                </a:lnTo>
                <a:lnTo>
                  <a:pt x="205" y="295"/>
                </a:lnTo>
                <a:lnTo>
                  <a:pt x="206" y="298"/>
                </a:lnTo>
                <a:lnTo>
                  <a:pt x="208" y="303"/>
                </a:lnTo>
                <a:lnTo>
                  <a:pt x="208" y="303"/>
                </a:lnTo>
                <a:lnTo>
                  <a:pt x="211" y="300"/>
                </a:lnTo>
                <a:lnTo>
                  <a:pt x="214" y="297"/>
                </a:lnTo>
                <a:lnTo>
                  <a:pt x="214" y="297"/>
                </a:lnTo>
                <a:lnTo>
                  <a:pt x="213" y="290"/>
                </a:lnTo>
                <a:lnTo>
                  <a:pt x="211" y="281"/>
                </a:lnTo>
                <a:lnTo>
                  <a:pt x="216" y="244"/>
                </a:lnTo>
                <a:lnTo>
                  <a:pt x="246" y="281"/>
                </a:lnTo>
                <a:lnTo>
                  <a:pt x="246" y="281"/>
                </a:lnTo>
                <a:lnTo>
                  <a:pt x="245" y="300"/>
                </a:lnTo>
                <a:lnTo>
                  <a:pt x="245" y="300"/>
                </a:lnTo>
                <a:lnTo>
                  <a:pt x="241" y="308"/>
                </a:lnTo>
                <a:lnTo>
                  <a:pt x="238" y="314"/>
                </a:lnTo>
                <a:lnTo>
                  <a:pt x="238" y="314"/>
                </a:lnTo>
                <a:lnTo>
                  <a:pt x="240" y="317"/>
                </a:lnTo>
                <a:lnTo>
                  <a:pt x="243" y="322"/>
                </a:lnTo>
                <a:lnTo>
                  <a:pt x="243" y="322"/>
                </a:lnTo>
                <a:lnTo>
                  <a:pt x="245" y="317"/>
                </a:lnTo>
                <a:lnTo>
                  <a:pt x="248" y="314"/>
                </a:lnTo>
                <a:lnTo>
                  <a:pt x="248" y="314"/>
                </a:lnTo>
                <a:lnTo>
                  <a:pt x="246" y="309"/>
                </a:lnTo>
                <a:lnTo>
                  <a:pt x="245" y="300"/>
                </a:lnTo>
                <a:lnTo>
                  <a:pt x="246" y="282"/>
                </a:lnTo>
                <a:lnTo>
                  <a:pt x="262" y="300"/>
                </a:lnTo>
                <a:lnTo>
                  <a:pt x="262" y="300"/>
                </a:lnTo>
                <a:lnTo>
                  <a:pt x="267" y="313"/>
                </a:lnTo>
                <a:lnTo>
                  <a:pt x="270" y="319"/>
                </a:lnTo>
                <a:lnTo>
                  <a:pt x="270" y="322"/>
                </a:lnTo>
                <a:lnTo>
                  <a:pt x="270" y="322"/>
                </a:lnTo>
                <a:lnTo>
                  <a:pt x="272" y="322"/>
                </a:lnTo>
                <a:lnTo>
                  <a:pt x="277" y="324"/>
                </a:lnTo>
                <a:lnTo>
                  <a:pt x="283" y="327"/>
                </a:lnTo>
                <a:lnTo>
                  <a:pt x="283" y="327"/>
                </a:lnTo>
                <a:lnTo>
                  <a:pt x="281" y="319"/>
                </a:lnTo>
                <a:lnTo>
                  <a:pt x="281" y="316"/>
                </a:lnTo>
                <a:lnTo>
                  <a:pt x="281" y="313"/>
                </a:lnTo>
                <a:lnTo>
                  <a:pt x="281" y="313"/>
                </a:lnTo>
                <a:lnTo>
                  <a:pt x="278" y="311"/>
                </a:lnTo>
                <a:lnTo>
                  <a:pt x="273" y="308"/>
                </a:lnTo>
                <a:lnTo>
                  <a:pt x="262" y="300"/>
                </a:lnTo>
                <a:lnTo>
                  <a:pt x="248" y="281"/>
                </a:lnTo>
                <a:lnTo>
                  <a:pt x="265" y="284"/>
                </a:lnTo>
                <a:lnTo>
                  <a:pt x="265" y="284"/>
                </a:lnTo>
                <a:lnTo>
                  <a:pt x="275" y="287"/>
                </a:lnTo>
                <a:lnTo>
                  <a:pt x="280" y="290"/>
                </a:lnTo>
                <a:lnTo>
                  <a:pt x="280" y="290"/>
                </a:lnTo>
                <a:lnTo>
                  <a:pt x="283" y="287"/>
                </a:lnTo>
                <a:lnTo>
                  <a:pt x="288" y="285"/>
                </a:lnTo>
                <a:lnTo>
                  <a:pt x="288" y="285"/>
                </a:lnTo>
                <a:lnTo>
                  <a:pt x="285" y="282"/>
                </a:lnTo>
                <a:lnTo>
                  <a:pt x="281" y="279"/>
                </a:lnTo>
                <a:lnTo>
                  <a:pt x="281" y="279"/>
                </a:lnTo>
                <a:lnTo>
                  <a:pt x="275" y="281"/>
                </a:lnTo>
                <a:lnTo>
                  <a:pt x="265" y="282"/>
                </a:lnTo>
                <a:lnTo>
                  <a:pt x="246" y="279"/>
                </a:lnTo>
                <a:lnTo>
                  <a:pt x="246" y="279"/>
                </a:lnTo>
                <a:lnTo>
                  <a:pt x="217" y="242"/>
                </a:lnTo>
                <a:lnTo>
                  <a:pt x="254" y="245"/>
                </a:lnTo>
                <a:lnTo>
                  <a:pt x="254" y="245"/>
                </a:lnTo>
                <a:lnTo>
                  <a:pt x="264" y="250"/>
                </a:lnTo>
                <a:lnTo>
                  <a:pt x="269" y="252"/>
                </a:lnTo>
                <a:lnTo>
                  <a:pt x="269" y="252"/>
                </a:lnTo>
                <a:lnTo>
                  <a:pt x="272" y="250"/>
                </a:lnTo>
                <a:lnTo>
                  <a:pt x="277" y="249"/>
                </a:lnTo>
                <a:lnTo>
                  <a:pt x="277" y="249"/>
                </a:lnTo>
                <a:lnTo>
                  <a:pt x="273" y="245"/>
                </a:lnTo>
                <a:lnTo>
                  <a:pt x="270" y="242"/>
                </a:lnTo>
                <a:lnTo>
                  <a:pt x="270" y="242"/>
                </a:lnTo>
                <a:lnTo>
                  <a:pt x="264" y="244"/>
                </a:lnTo>
                <a:lnTo>
                  <a:pt x="256" y="245"/>
                </a:lnTo>
                <a:lnTo>
                  <a:pt x="216" y="242"/>
                </a:lnTo>
                <a:lnTo>
                  <a:pt x="169" y="183"/>
                </a:lnTo>
                <a:lnTo>
                  <a:pt x="201" y="199"/>
                </a:lnTo>
                <a:lnTo>
                  <a:pt x="208" y="220"/>
                </a:lnTo>
                <a:lnTo>
                  <a:pt x="208" y="220"/>
                </a:lnTo>
                <a:lnTo>
                  <a:pt x="208" y="228"/>
                </a:lnTo>
                <a:lnTo>
                  <a:pt x="208" y="228"/>
                </a:lnTo>
                <a:lnTo>
                  <a:pt x="213" y="231"/>
                </a:lnTo>
                <a:lnTo>
                  <a:pt x="213" y="231"/>
                </a:lnTo>
                <a:lnTo>
                  <a:pt x="214" y="226"/>
                </a:lnTo>
                <a:lnTo>
                  <a:pt x="214" y="226"/>
                </a:lnTo>
                <a:lnTo>
                  <a:pt x="209" y="220"/>
                </a:lnTo>
                <a:lnTo>
                  <a:pt x="203" y="199"/>
                </a:lnTo>
                <a:lnTo>
                  <a:pt x="227" y="212"/>
                </a:lnTo>
                <a:lnTo>
                  <a:pt x="227" y="212"/>
                </a:lnTo>
                <a:lnTo>
                  <a:pt x="230" y="221"/>
                </a:lnTo>
                <a:lnTo>
                  <a:pt x="230" y="221"/>
                </a:lnTo>
                <a:lnTo>
                  <a:pt x="230" y="229"/>
                </a:lnTo>
                <a:lnTo>
                  <a:pt x="230" y="229"/>
                </a:lnTo>
                <a:lnTo>
                  <a:pt x="235" y="233"/>
                </a:lnTo>
                <a:lnTo>
                  <a:pt x="235" y="233"/>
                </a:lnTo>
                <a:lnTo>
                  <a:pt x="235" y="228"/>
                </a:lnTo>
                <a:lnTo>
                  <a:pt x="235" y="228"/>
                </a:lnTo>
                <a:lnTo>
                  <a:pt x="230" y="221"/>
                </a:lnTo>
                <a:lnTo>
                  <a:pt x="227" y="212"/>
                </a:lnTo>
                <a:lnTo>
                  <a:pt x="240" y="218"/>
                </a:lnTo>
                <a:lnTo>
                  <a:pt x="240" y="218"/>
                </a:lnTo>
                <a:lnTo>
                  <a:pt x="245" y="223"/>
                </a:lnTo>
                <a:lnTo>
                  <a:pt x="248" y="226"/>
                </a:lnTo>
                <a:lnTo>
                  <a:pt x="248" y="226"/>
                </a:lnTo>
                <a:lnTo>
                  <a:pt x="253" y="226"/>
                </a:lnTo>
                <a:lnTo>
                  <a:pt x="256" y="226"/>
                </a:lnTo>
                <a:lnTo>
                  <a:pt x="256" y="226"/>
                </a:lnTo>
                <a:lnTo>
                  <a:pt x="254" y="223"/>
                </a:lnTo>
                <a:lnTo>
                  <a:pt x="253" y="218"/>
                </a:lnTo>
                <a:lnTo>
                  <a:pt x="253" y="218"/>
                </a:lnTo>
                <a:lnTo>
                  <a:pt x="248" y="218"/>
                </a:lnTo>
                <a:lnTo>
                  <a:pt x="240" y="217"/>
                </a:lnTo>
                <a:lnTo>
                  <a:pt x="227" y="210"/>
                </a:lnTo>
                <a:lnTo>
                  <a:pt x="237" y="209"/>
                </a:lnTo>
                <a:lnTo>
                  <a:pt x="237" y="209"/>
                </a:lnTo>
                <a:lnTo>
                  <a:pt x="246" y="209"/>
                </a:lnTo>
                <a:lnTo>
                  <a:pt x="246" y="209"/>
                </a:lnTo>
                <a:lnTo>
                  <a:pt x="249" y="204"/>
                </a:lnTo>
                <a:lnTo>
                  <a:pt x="249" y="204"/>
                </a:lnTo>
                <a:lnTo>
                  <a:pt x="245" y="202"/>
                </a:lnTo>
                <a:lnTo>
                  <a:pt x="245" y="202"/>
                </a:lnTo>
                <a:lnTo>
                  <a:pt x="237" y="207"/>
                </a:lnTo>
                <a:lnTo>
                  <a:pt x="227" y="210"/>
                </a:lnTo>
                <a:lnTo>
                  <a:pt x="227" y="210"/>
                </a:lnTo>
                <a:lnTo>
                  <a:pt x="203" y="199"/>
                </a:lnTo>
                <a:lnTo>
                  <a:pt x="222" y="191"/>
                </a:lnTo>
                <a:lnTo>
                  <a:pt x="222" y="191"/>
                </a:lnTo>
                <a:lnTo>
                  <a:pt x="232" y="191"/>
                </a:lnTo>
                <a:lnTo>
                  <a:pt x="232" y="191"/>
                </a:lnTo>
                <a:lnTo>
                  <a:pt x="235" y="188"/>
                </a:lnTo>
                <a:lnTo>
                  <a:pt x="235" y="188"/>
                </a:lnTo>
                <a:lnTo>
                  <a:pt x="230" y="186"/>
                </a:lnTo>
                <a:lnTo>
                  <a:pt x="230" y="186"/>
                </a:lnTo>
                <a:lnTo>
                  <a:pt x="222" y="191"/>
                </a:lnTo>
                <a:lnTo>
                  <a:pt x="201" y="199"/>
                </a:lnTo>
                <a:lnTo>
                  <a:pt x="168" y="181"/>
                </a:lnTo>
                <a:lnTo>
                  <a:pt x="168" y="181"/>
                </a:lnTo>
                <a:lnTo>
                  <a:pt x="245" y="181"/>
                </a:lnTo>
                <a:lnTo>
                  <a:pt x="272" y="210"/>
                </a:lnTo>
                <a:lnTo>
                  <a:pt x="272" y="210"/>
                </a:lnTo>
                <a:lnTo>
                  <a:pt x="277" y="218"/>
                </a:lnTo>
                <a:lnTo>
                  <a:pt x="278" y="223"/>
                </a:lnTo>
                <a:lnTo>
                  <a:pt x="278" y="223"/>
                </a:lnTo>
                <a:lnTo>
                  <a:pt x="283" y="223"/>
                </a:lnTo>
                <a:lnTo>
                  <a:pt x="288" y="225"/>
                </a:lnTo>
                <a:lnTo>
                  <a:pt x="288" y="225"/>
                </a:lnTo>
                <a:lnTo>
                  <a:pt x="286" y="220"/>
                </a:lnTo>
                <a:lnTo>
                  <a:pt x="286" y="217"/>
                </a:lnTo>
                <a:lnTo>
                  <a:pt x="286" y="217"/>
                </a:lnTo>
                <a:lnTo>
                  <a:pt x="280" y="213"/>
                </a:lnTo>
                <a:lnTo>
                  <a:pt x="272" y="209"/>
                </a:lnTo>
                <a:lnTo>
                  <a:pt x="246" y="181"/>
                </a:lnTo>
                <a:lnTo>
                  <a:pt x="294" y="181"/>
                </a:lnTo>
                <a:lnTo>
                  <a:pt x="294" y="181"/>
                </a:lnTo>
                <a:lnTo>
                  <a:pt x="307" y="194"/>
                </a:lnTo>
                <a:lnTo>
                  <a:pt x="307" y="194"/>
                </a:lnTo>
                <a:lnTo>
                  <a:pt x="312" y="204"/>
                </a:lnTo>
                <a:lnTo>
                  <a:pt x="315" y="209"/>
                </a:lnTo>
                <a:lnTo>
                  <a:pt x="315" y="209"/>
                </a:lnTo>
                <a:lnTo>
                  <a:pt x="320" y="209"/>
                </a:lnTo>
                <a:lnTo>
                  <a:pt x="325" y="210"/>
                </a:lnTo>
                <a:lnTo>
                  <a:pt x="325" y="210"/>
                </a:lnTo>
                <a:lnTo>
                  <a:pt x="323" y="205"/>
                </a:lnTo>
                <a:lnTo>
                  <a:pt x="321" y="201"/>
                </a:lnTo>
                <a:lnTo>
                  <a:pt x="321" y="201"/>
                </a:lnTo>
                <a:lnTo>
                  <a:pt x="317" y="199"/>
                </a:lnTo>
                <a:lnTo>
                  <a:pt x="309" y="194"/>
                </a:lnTo>
                <a:lnTo>
                  <a:pt x="296" y="181"/>
                </a:lnTo>
                <a:lnTo>
                  <a:pt x="320" y="181"/>
                </a:lnTo>
                <a:lnTo>
                  <a:pt x="320" y="181"/>
                </a:lnTo>
                <a:lnTo>
                  <a:pt x="333" y="185"/>
                </a:lnTo>
                <a:lnTo>
                  <a:pt x="339" y="186"/>
                </a:lnTo>
                <a:lnTo>
                  <a:pt x="341" y="188"/>
                </a:lnTo>
                <a:lnTo>
                  <a:pt x="341" y="188"/>
                </a:lnTo>
                <a:lnTo>
                  <a:pt x="345" y="185"/>
                </a:lnTo>
                <a:lnTo>
                  <a:pt x="350" y="181"/>
                </a:lnTo>
                <a:lnTo>
                  <a:pt x="350" y="180"/>
                </a:lnTo>
                <a:lnTo>
                  <a:pt x="350" y="180"/>
                </a:lnTo>
                <a:lnTo>
                  <a:pt x="345" y="177"/>
                </a:lnTo>
                <a:lnTo>
                  <a:pt x="341" y="173"/>
                </a:lnTo>
                <a:lnTo>
                  <a:pt x="341" y="1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3" name="Freeform 100">
            <a:extLst>
              <a:ext uri="{FF2B5EF4-FFF2-40B4-BE49-F238E27FC236}">
                <a16:creationId xmlns:a16="http://schemas.microsoft.com/office/drawing/2014/main" xmlns="" id="{BF97B405-0547-4236-98EA-DAD90936B6EC}"/>
              </a:ext>
            </a:extLst>
          </p:cNvPr>
          <p:cNvSpPr>
            <a:spLocks/>
          </p:cNvSpPr>
          <p:nvPr/>
        </p:nvSpPr>
        <p:spPr bwMode="auto">
          <a:xfrm>
            <a:off x="10155238" y="1176339"/>
            <a:ext cx="88900" cy="44450"/>
          </a:xfrm>
          <a:custGeom>
            <a:avLst/>
            <a:gdLst>
              <a:gd name="T0" fmla="*/ 56 w 56"/>
              <a:gd name="T1" fmla="*/ 0 h 28"/>
              <a:gd name="T2" fmla="*/ 0 w 56"/>
              <a:gd name="T3" fmla="*/ 28 h 28"/>
              <a:gd name="T4" fmla="*/ 30 w 56"/>
              <a:gd name="T5" fmla="*/ 26 h 28"/>
              <a:gd name="T6" fmla="*/ 56 w 56"/>
              <a:gd name="T7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28">
                <a:moveTo>
                  <a:pt x="56" y="0"/>
                </a:moveTo>
                <a:lnTo>
                  <a:pt x="0" y="28"/>
                </a:lnTo>
                <a:lnTo>
                  <a:pt x="30" y="26"/>
                </a:lnTo>
                <a:lnTo>
                  <a:pt x="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4" name="Freeform 101">
            <a:extLst>
              <a:ext uri="{FF2B5EF4-FFF2-40B4-BE49-F238E27FC236}">
                <a16:creationId xmlns:a16="http://schemas.microsoft.com/office/drawing/2014/main" xmlns="" id="{B5D2BC18-5C2C-4721-A97B-C76B59B2300F}"/>
              </a:ext>
            </a:extLst>
          </p:cNvPr>
          <p:cNvSpPr>
            <a:spLocks/>
          </p:cNvSpPr>
          <p:nvPr/>
        </p:nvSpPr>
        <p:spPr bwMode="auto">
          <a:xfrm>
            <a:off x="10215563" y="1182689"/>
            <a:ext cx="34925" cy="96838"/>
          </a:xfrm>
          <a:custGeom>
            <a:avLst/>
            <a:gdLst>
              <a:gd name="T0" fmla="*/ 0 w 22"/>
              <a:gd name="T1" fmla="*/ 28 h 61"/>
              <a:gd name="T2" fmla="*/ 8 w 22"/>
              <a:gd name="T3" fmla="*/ 61 h 61"/>
              <a:gd name="T4" fmla="*/ 22 w 22"/>
              <a:gd name="T5" fmla="*/ 0 h 61"/>
              <a:gd name="T6" fmla="*/ 0 w 22"/>
              <a:gd name="T7" fmla="*/ 28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" h="61">
                <a:moveTo>
                  <a:pt x="0" y="28"/>
                </a:moveTo>
                <a:lnTo>
                  <a:pt x="8" y="61"/>
                </a:lnTo>
                <a:lnTo>
                  <a:pt x="22" y="0"/>
                </a:lnTo>
                <a:lnTo>
                  <a:pt x="0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5" name="Freeform 102">
            <a:extLst>
              <a:ext uri="{FF2B5EF4-FFF2-40B4-BE49-F238E27FC236}">
                <a16:creationId xmlns:a16="http://schemas.microsoft.com/office/drawing/2014/main" xmlns="" id="{6586495D-4643-4FE8-BBC9-A00B087699FF}"/>
              </a:ext>
            </a:extLst>
          </p:cNvPr>
          <p:cNvSpPr>
            <a:spLocks/>
          </p:cNvSpPr>
          <p:nvPr/>
        </p:nvSpPr>
        <p:spPr bwMode="auto">
          <a:xfrm>
            <a:off x="10148888" y="1119189"/>
            <a:ext cx="88900" cy="42863"/>
          </a:xfrm>
          <a:custGeom>
            <a:avLst/>
            <a:gdLst>
              <a:gd name="T0" fmla="*/ 56 w 56"/>
              <a:gd name="T1" fmla="*/ 27 h 27"/>
              <a:gd name="T2" fmla="*/ 0 w 56"/>
              <a:gd name="T3" fmla="*/ 0 h 27"/>
              <a:gd name="T4" fmla="*/ 21 w 56"/>
              <a:gd name="T5" fmla="*/ 24 h 27"/>
              <a:gd name="T6" fmla="*/ 56 w 56"/>
              <a:gd name="T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6" h="27">
                <a:moveTo>
                  <a:pt x="56" y="27"/>
                </a:moveTo>
                <a:lnTo>
                  <a:pt x="0" y="0"/>
                </a:lnTo>
                <a:lnTo>
                  <a:pt x="21" y="24"/>
                </a:lnTo>
                <a:lnTo>
                  <a:pt x="56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6" name="Freeform 103">
            <a:extLst>
              <a:ext uri="{FF2B5EF4-FFF2-40B4-BE49-F238E27FC236}">
                <a16:creationId xmlns:a16="http://schemas.microsoft.com/office/drawing/2014/main" xmlns="" id="{7CF4596B-BFCB-4F45-8079-6E59CE5AD712}"/>
              </a:ext>
            </a:extLst>
          </p:cNvPr>
          <p:cNvSpPr>
            <a:spLocks/>
          </p:cNvSpPr>
          <p:nvPr/>
        </p:nvSpPr>
        <p:spPr bwMode="auto">
          <a:xfrm>
            <a:off x="10148888" y="1169989"/>
            <a:ext cx="92075" cy="42863"/>
          </a:xfrm>
          <a:custGeom>
            <a:avLst/>
            <a:gdLst>
              <a:gd name="T0" fmla="*/ 0 w 58"/>
              <a:gd name="T1" fmla="*/ 27 h 27"/>
              <a:gd name="T2" fmla="*/ 58 w 58"/>
              <a:gd name="T3" fmla="*/ 0 h 27"/>
              <a:gd name="T4" fmla="*/ 21 w 58"/>
              <a:gd name="T5" fmla="*/ 1 h 27"/>
              <a:gd name="T6" fmla="*/ 0 w 58"/>
              <a:gd name="T7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8" h="27">
                <a:moveTo>
                  <a:pt x="0" y="27"/>
                </a:moveTo>
                <a:lnTo>
                  <a:pt x="58" y="0"/>
                </a:lnTo>
                <a:lnTo>
                  <a:pt x="21" y="1"/>
                </a:lnTo>
                <a:lnTo>
                  <a:pt x="0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7" name="Freeform 104">
            <a:extLst>
              <a:ext uri="{FF2B5EF4-FFF2-40B4-BE49-F238E27FC236}">
                <a16:creationId xmlns:a16="http://schemas.microsoft.com/office/drawing/2014/main" xmlns="" id="{D6E24C70-E132-41A4-A5FF-346D9F25F734}"/>
              </a:ext>
            </a:extLst>
          </p:cNvPr>
          <p:cNvSpPr>
            <a:spLocks/>
          </p:cNvSpPr>
          <p:nvPr/>
        </p:nvSpPr>
        <p:spPr bwMode="auto">
          <a:xfrm>
            <a:off x="10236201" y="1182689"/>
            <a:ext cx="30163" cy="98425"/>
          </a:xfrm>
          <a:custGeom>
            <a:avLst/>
            <a:gdLst>
              <a:gd name="T0" fmla="*/ 13 w 19"/>
              <a:gd name="T1" fmla="*/ 0 h 62"/>
              <a:gd name="T2" fmla="*/ 0 w 19"/>
              <a:gd name="T3" fmla="*/ 62 h 62"/>
              <a:gd name="T4" fmla="*/ 19 w 19"/>
              <a:gd name="T5" fmla="*/ 37 h 62"/>
              <a:gd name="T6" fmla="*/ 13 w 19"/>
              <a:gd name="T7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" h="62">
                <a:moveTo>
                  <a:pt x="13" y="0"/>
                </a:moveTo>
                <a:lnTo>
                  <a:pt x="0" y="62"/>
                </a:lnTo>
                <a:lnTo>
                  <a:pt x="19" y="37"/>
                </a:lnTo>
                <a:lnTo>
                  <a:pt x="1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8" name="Freeform 105">
            <a:extLst>
              <a:ext uri="{FF2B5EF4-FFF2-40B4-BE49-F238E27FC236}">
                <a16:creationId xmlns:a16="http://schemas.microsoft.com/office/drawing/2014/main" xmlns="" id="{B4F367A7-96A0-4B4D-A5BF-0DDD18BD9F47}"/>
              </a:ext>
            </a:extLst>
          </p:cNvPr>
          <p:cNvSpPr>
            <a:spLocks/>
          </p:cNvSpPr>
          <p:nvPr/>
        </p:nvSpPr>
        <p:spPr bwMode="auto">
          <a:xfrm>
            <a:off x="10271126" y="1176339"/>
            <a:ext cx="61913" cy="79375"/>
          </a:xfrm>
          <a:custGeom>
            <a:avLst/>
            <a:gdLst>
              <a:gd name="T0" fmla="*/ 0 w 39"/>
              <a:gd name="T1" fmla="*/ 0 h 50"/>
              <a:gd name="T2" fmla="*/ 39 w 39"/>
              <a:gd name="T3" fmla="*/ 50 h 50"/>
              <a:gd name="T4" fmla="*/ 31 w 39"/>
              <a:gd name="T5" fmla="*/ 18 h 50"/>
              <a:gd name="T6" fmla="*/ 0 w 39"/>
              <a:gd name="T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9" h="50">
                <a:moveTo>
                  <a:pt x="0" y="0"/>
                </a:moveTo>
                <a:lnTo>
                  <a:pt x="39" y="50"/>
                </a:lnTo>
                <a:lnTo>
                  <a:pt x="31" y="18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9" name="Freeform 106">
            <a:extLst>
              <a:ext uri="{FF2B5EF4-FFF2-40B4-BE49-F238E27FC236}">
                <a16:creationId xmlns:a16="http://schemas.microsoft.com/office/drawing/2014/main" xmlns="" id="{E9931EE8-E8C0-4537-B8A3-1185364EFF04}"/>
              </a:ext>
            </a:extLst>
          </p:cNvPr>
          <p:cNvSpPr>
            <a:spLocks/>
          </p:cNvSpPr>
          <p:nvPr/>
        </p:nvSpPr>
        <p:spPr bwMode="auto">
          <a:xfrm>
            <a:off x="10271126" y="1074739"/>
            <a:ext cx="61913" cy="79375"/>
          </a:xfrm>
          <a:custGeom>
            <a:avLst/>
            <a:gdLst>
              <a:gd name="T0" fmla="*/ 39 w 39"/>
              <a:gd name="T1" fmla="*/ 0 h 50"/>
              <a:gd name="T2" fmla="*/ 0 w 39"/>
              <a:gd name="T3" fmla="*/ 50 h 50"/>
              <a:gd name="T4" fmla="*/ 32 w 39"/>
              <a:gd name="T5" fmla="*/ 32 h 50"/>
              <a:gd name="T6" fmla="*/ 39 w 39"/>
              <a:gd name="T7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9" h="50">
                <a:moveTo>
                  <a:pt x="39" y="0"/>
                </a:moveTo>
                <a:lnTo>
                  <a:pt x="0" y="50"/>
                </a:lnTo>
                <a:lnTo>
                  <a:pt x="32" y="32"/>
                </a:lnTo>
                <a:lnTo>
                  <a:pt x="3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0" name="Freeform 107">
            <a:extLst>
              <a:ext uri="{FF2B5EF4-FFF2-40B4-BE49-F238E27FC236}">
                <a16:creationId xmlns:a16="http://schemas.microsoft.com/office/drawing/2014/main" xmlns="" id="{FDE1F91F-1C9D-4991-9F3B-0E6D2546AD80}"/>
              </a:ext>
            </a:extLst>
          </p:cNvPr>
          <p:cNvSpPr>
            <a:spLocks/>
          </p:cNvSpPr>
          <p:nvPr/>
        </p:nvSpPr>
        <p:spPr bwMode="auto">
          <a:xfrm>
            <a:off x="10263188" y="1179514"/>
            <a:ext cx="63500" cy="79375"/>
          </a:xfrm>
          <a:custGeom>
            <a:avLst/>
            <a:gdLst>
              <a:gd name="T0" fmla="*/ 40 w 40"/>
              <a:gd name="T1" fmla="*/ 50 h 50"/>
              <a:gd name="T2" fmla="*/ 0 w 40"/>
              <a:gd name="T3" fmla="*/ 0 h 50"/>
              <a:gd name="T4" fmla="*/ 10 w 40"/>
              <a:gd name="T5" fmla="*/ 37 h 50"/>
              <a:gd name="T6" fmla="*/ 40 w 40"/>
              <a:gd name="T7" fmla="*/ 5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0" h="50">
                <a:moveTo>
                  <a:pt x="40" y="50"/>
                </a:moveTo>
                <a:lnTo>
                  <a:pt x="0" y="0"/>
                </a:lnTo>
                <a:lnTo>
                  <a:pt x="10" y="37"/>
                </a:lnTo>
                <a:lnTo>
                  <a:pt x="40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" name="Freeform 108">
            <a:extLst>
              <a:ext uri="{FF2B5EF4-FFF2-40B4-BE49-F238E27FC236}">
                <a16:creationId xmlns:a16="http://schemas.microsoft.com/office/drawing/2014/main" xmlns="" id="{DB528ED2-7C2D-48C5-8BF5-72E729ACCEF0}"/>
              </a:ext>
            </a:extLst>
          </p:cNvPr>
          <p:cNvSpPr>
            <a:spLocks/>
          </p:cNvSpPr>
          <p:nvPr/>
        </p:nvSpPr>
        <p:spPr bwMode="auto">
          <a:xfrm>
            <a:off x="10274301" y="1138239"/>
            <a:ext cx="98425" cy="23813"/>
          </a:xfrm>
          <a:custGeom>
            <a:avLst/>
            <a:gdLst>
              <a:gd name="T0" fmla="*/ 0 w 62"/>
              <a:gd name="T1" fmla="*/ 15 h 15"/>
              <a:gd name="T2" fmla="*/ 62 w 62"/>
              <a:gd name="T3" fmla="*/ 15 h 15"/>
              <a:gd name="T4" fmla="*/ 33 w 62"/>
              <a:gd name="T5" fmla="*/ 0 h 15"/>
              <a:gd name="T6" fmla="*/ 0 w 62"/>
              <a:gd name="T7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" h="15">
                <a:moveTo>
                  <a:pt x="0" y="15"/>
                </a:moveTo>
                <a:lnTo>
                  <a:pt x="62" y="15"/>
                </a:lnTo>
                <a:lnTo>
                  <a:pt x="33" y="0"/>
                </a:lnTo>
                <a:lnTo>
                  <a:pt x="0" y="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Freeform 109">
            <a:extLst>
              <a:ext uri="{FF2B5EF4-FFF2-40B4-BE49-F238E27FC236}">
                <a16:creationId xmlns:a16="http://schemas.microsoft.com/office/drawing/2014/main" xmlns="" id="{8C8DA5D0-887C-4A21-91F3-88CF8D26279C}"/>
              </a:ext>
            </a:extLst>
          </p:cNvPr>
          <p:cNvSpPr>
            <a:spLocks/>
          </p:cNvSpPr>
          <p:nvPr/>
        </p:nvSpPr>
        <p:spPr bwMode="auto">
          <a:xfrm>
            <a:off x="10274301" y="1169989"/>
            <a:ext cx="98425" cy="22225"/>
          </a:xfrm>
          <a:custGeom>
            <a:avLst/>
            <a:gdLst>
              <a:gd name="T0" fmla="*/ 62 w 62"/>
              <a:gd name="T1" fmla="*/ 0 h 14"/>
              <a:gd name="T2" fmla="*/ 0 w 62"/>
              <a:gd name="T3" fmla="*/ 0 h 14"/>
              <a:gd name="T4" fmla="*/ 33 w 62"/>
              <a:gd name="T5" fmla="*/ 14 h 14"/>
              <a:gd name="T6" fmla="*/ 62 w 62"/>
              <a:gd name="T7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2" h="14">
                <a:moveTo>
                  <a:pt x="62" y="0"/>
                </a:moveTo>
                <a:lnTo>
                  <a:pt x="0" y="0"/>
                </a:lnTo>
                <a:lnTo>
                  <a:pt x="33" y="14"/>
                </a:lnTo>
                <a:lnTo>
                  <a:pt x="6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Freeform 110">
            <a:extLst>
              <a:ext uri="{FF2B5EF4-FFF2-40B4-BE49-F238E27FC236}">
                <a16:creationId xmlns:a16="http://schemas.microsoft.com/office/drawing/2014/main" xmlns="" id="{EF3E3FEA-E2E7-4D3F-AF73-1D51D22661A2}"/>
              </a:ext>
            </a:extLst>
          </p:cNvPr>
          <p:cNvSpPr>
            <a:spLocks/>
          </p:cNvSpPr>
          <p:nvPr/>
        </p:nvSpPr>
        <p:spPr bwMode="auto">
          <a:xfrm>
            <a:off x="10215563" y="1049339"/>
            <a:ext cx="33338" cy="100013"/>
          </a:xfrm>
          <a:custGeom>
            <a:avLst/>
            <a:gdLst>
              <a:gd name="T0" fmla="*/ 21 w 21"/>
              <a:gd name="T1" fmla="*/ 63 h 63"/>
              <a:gd name="T2" fmla="*/ 8 w 21"/>
              <a:gd name="T3" fmla="*/ 0 h 63"/>
              <a:gd name="T4" fmla="*/ 0 w 21"/>
              <a:gd name="T5" fmla="*/ 32 h 63"/>
              <a:gd name="T6" fmla="*/ 21 w 21"/>
              <a:gd name="T7" fmla="*/ 63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63">
                <a:moveTo>
                  <a:pt x="21" y="63"/>
                </a:moveTo>
                <a:lnTo>
                  <a:pt x="8" y="0"/>
                </a:lnTo>
                <a:lnTo>
                  <a:pt x="0" y="32"/>
                </a:lnTo>
                <a:lnTo>
                  <a:pt x="21" y="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Freeform 111">
            <a:extLst>
              <a:ext uri="{FF2B5EF4-FFF2-40B4-BE49-F238E27FC236}">
                <a16:creationId xmlns:a16="http://schemas.microsoft.com/office/drawing/2014/main" xmlns="" id="{FC8EB3CB-516B-4A5E-B2C0-40A5AB351EA0}"/>
              </a:ext>
            </a:extLst>
          </p:cNvPr>
          <p:cNvSpPr>
            <a:spLocks/>
          </p:cNvSpPr>
          <p:nvPr/>
        </p:nvSpPr>
        <p:spPr bwMode="auto">
          <a:xfrm>
            <a:off x="10152063" y="1111251"/>
            <a:ext cx="92075" cy="42863"/>
          </a:xfrm>
          <a:custGeom>
            <a:avLst/>
            <a:gdLst>
              <a:gd name="T0" fmla="*/ 0 w 58"/>
              <a:gd name="T1" fmla="*/ 0 h 27"/>
              <a:gd name="T2" fmla="*/ 58 w 58"/>
              <a:gd name="T3" fmla="*/ 27 h 27"/>
              <a:gd name="T4" fmla="*/ 34 w 58"/>
              <a:gd name="T5" fmla="*/ 0 h 27"/>
              <a:gd name="T6" fmla="*/ 0 w 58"/>
              <a:gd name="T7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8" h="27">
                <a:moveTo>
                  <a:pt x="0" y="0"/>
                </a:moveTo>
                <a:lnTo>
                  <a:pt x="58" y="27"/>
                </a:lnTo>
                <a:lnTo>
                  <a:pt x="3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5" name="Freeform 112">
            <a:extLst>
              <a:ext uri="{FF2B5EF4-FFF2-40B4-BE49-F238E27FC236}">
                <a16:creationId xmlns:a16="http://schemas.microsoft.com/office/drawing/2014/main" xmlns="" id="{ABBAC306-2CE6-4123-A620-E7FFECCB6F5C}"/>
              </a:ext>
            </a:extLst>
          </p:cNvPr>
          <p:cNvSpPr>
            <a:spLocks/>
          </p:cNvSpPr>
          <p:nvPr/>
        </p:nvSpPr>
        <p:spPr bwMode="auto">
          <a:xfrm>
            <a:off x="10266363" y="1069976"/>
            <a:ext cx="60325" cy="79375"/>
          </a:xfrm>
          <a:custGeom>
            <a:avLst/>
            <a:gdLst>
              <a:gd name="T0" fmla="*/ 0 w 38"/>
              <a:gd name="T1" fmla="*/ 50 h 50"/>
              <a:gd name="T2" fmla="*/ 38 w 38"/>
              <a:gd name="T3" fmla="*/ 0 h 50"/>
              <a:gd name="T4" fmla="*/ 10 w 38"/>
              <a:gd name="T5" fmla="*/ 15 h 50"/>
              <a:gd name="T6" fmla="*/ 0 w 38"/>
              <a:gd name="T7" fmla="*/ 5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" h="50">
                <a:moveTo>
                  <a:pt x="0" y="50"/>
                </a:moveTo>
                <a:lnTo>
                  <a:pt x="38" y="0"/>
                </a:lnTo>
                <a:lnTo>
                  <a:pt x="10" y="15"/>
                </a:lnTo>
                <a:lnTo>
                  <a:pt x="0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Freeform 113">
            <a:extLst>
              <a:ext uri="{FF2B5EF4-FFF2-40B4-BE49-F238E27FC236}">
                <a16:creationId xmlns:a16="http://schemas.microsoft.com/office/drawing/2014/main" xmlns="" id="{93423B47-3991-4DBD-A45A-686FBA8F60F2}"/>
              </a:ext>
            </a:extLst>
          </p:cNvPr>
          <p:cNvSpPr>
            <a:spLocks/>
          </p:cNvSpPr>
          <p:nvPr/>
        </p:nvSpPr>
        <p:spPr bwMode="auto">
          <a:xfrm>
            <a:off x="10233026" y="1049339"/>
            <a:ext cx="36513" cy="96838"/>
          </a:xfrm>
          <a:custGeom>
            <a:avLst/>
            <a:gdLst>
              <a:gd name="T0" fmla="*/ 0 w 23"/>
              <a:gd name="T1" fmla="*/ 0 h 61"/>
              <a:gd name="T2" fmla="*/ 15 w 23"/>
              <a:gd name="T3" fmla="*/ 61 h 61"/>
              <a:gd name="T4" fmla="*/ 23 w 23"/>
              <a:gd name="T5" fmla="*/ 26 h 61"/>
              <a:gd name="T6" fmla="*/ 0 w 23"/>
              <a:gd name="T7" fmla="*/ 0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" h="61">
                <a:moveTo>
                  <a:pt x="0" y="0"/>
                </a:moveTo>
                <a:lnTo>
                  <a:pt x="15" y="61"/>
                </a:lnTo>
                <a:lnTo>
                  <a:pt x="23" y="2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7" name="Freeform 114">
            <a:extLst>
              <a:ext uri="{FF2B5EF4-FFF2-40B4-BE49-F238E27FC236}">
                <a16:creationId xmlns:a16="http://schemas.microsoft.com/office/drawing/2014/main" xmlns="" id="{F3682FD9-DA8A-4C60-A636-237B959CF1AB}"/>
              </a:ext>
            </a:extLst>
          </p:cNvPr>
          <p:cNvSpPr>
            <a:spLocks/>
          </p:cNvSpPr>
          <p:nvPr/>
        </p:nvSpPr>
        <p:spPr bwMode="auto">
          <a:xfrm>
            <a:off x="8920163" y="1052514"/>
            <a:ext cx="46038" cy="122238"/>
          </a:xfrm>
          <a:custGeom>
            <a:avLst/>
            <a:gdLst>
              <a:gd name="T0" fmla="*/ 0 w 29"/>
              <a:gd name="T1" fmla="*/ 37 h 77"/>
              <a:gd name="T2" fmla="*/ 9 w 29"/>
              <a:gd name="T3" fmla="*/ 77 h 77"/>
              <a:gd name="T4" fmla="*/ 29 w 29"/>
              <a:gd name="T5" fmla="*/ 0 h 77"/>
              <a:gd name="T6" fmla="*/ 0 w 29"/>
              <a:gd name="T7" fmla="*/ 3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" h="77">
                <a:moveTo>
                  <a:pt x="0" y="37"/>
                </a:moveTo>
                <a:lnTo>
                  <a:pt x="9" y="77"/>
                </a:lnTo>
                <a:lnTo>
                  <a:pt x="29" y="0"/>
                </a:lnTo>
                <a:lnTo>
                  <a:pt x="0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8" name="Freeform 115">
            <a:extLst>
              <a:ext uri="{FF2B5EF4-FFF2-40B4-BE49-F238E27FC236}">
                <a16:creationId xmlns:a16="http://schemas.microsoft.com/office/drawing/2014/main" xmlns="" id="{E324C815-A2D6-4EBD-93EF-D09962CA2C41}"/>
              </a:ext>
            </a:extLst>
          </p:cNvPr>
          <p:cNvSpPr>
            <a:spLocks/>
          </p:cNvSpPr>
          <p:nvPr/>
        </p:nvSpPr>
        <p:spPr bwMode="auto">
          <a:xfrm>
            <a:off x="8840788" y="1047751"/>
            <a:ext cx="112713" cy="52388"/>
          </a:xfrm>
          <a:custGeom>
            <a:avLst/>
            <a:gdLst>
              <a:gd name="T0" fmla="*/ 71 w 71"/>
              <a:gd name="T1" fmla="*/ 0 h 33"/>
              <a:gd name="T2" fmla="*/ 0 w 71"/>
              <a:gd name="T3" fmla="*/ 33 h 33"/>
              <a:gd name="T4" fmla="*/ 40 w 71"/>
              <a:gd name="T5" fmla="*/ 33 h 33"/>
              <a:gd name="T6" fmla="*/ 71 w 71"/>
              <a:gd name="T7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1" h="33">
                <a:moveTo>
                  <a:pt x="71" y="0"/>
                </a:moveTo>
                <a:lnTo>
                  <a:pt x="0" y="33"/>
                </a:lnTo>
                <a:lnTo>
                  <a:pt x="40" y="33"/>
                </a:lnTo>
                <a:lnTo>
                  <a:pt x="7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9" name="Freeform 116">
            <a:extLst>
              <a:ext uri="{FF2B5EF4-FFF2-40B4-BE49-F238E27FC236}">
                <a16:creationId xmlns:a16="http://schemas.microsoft.com/office/drawing/2014/main" xmlns="" id="{2E4C619E-9764-4866-950C-9EDFEB70AA71}"/>
              </a:ext>
            </a:extLst>
          </p:cNvPr>
          <p:cNvSpPr>
            <a:spLocks/>
          </p:cNvSpPr>
          <p:nvPr/>
        </p:nvSpPr>
        <p:spPr bwMode="auto">
          <a:xfrm>
            <a:off x="8836026" y="1039814"/>
            <a:ext cx="114300" cy="53975"/>
          </a:xfrm>
          <a:custGeom>
            <a:avLst/>
            <a:gdLst>
              <a:gd name="T0" fmla="*/ 0 w 72"/>
              <a:gd name="T1" fmla="*/ 34 h 34"/>
              <a:gd name="T2" fmla="*/ 72 w 72"/>
              <a:gd name="T3" fmla="*/ 0 h 34"/>
              <a:gd name="T4" fmla="*/ 26 w 72"/>
              <a:gd name="T5" fmla="*/ 0 h 34"/>
              <a:gd name="T6" fmla="*/ 0 w 72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" h="34">
                <a:moveTo>
                  <a:pt x="0" y="34"/>
                </a:moveTo>
                <a:lnTo>
                  <a:pt x="72" y="0"/>
                </a:lnTo>
                <a:lnTo>
                  <a:pt x="26" y="0"/>
                </a:lnTo>
                <a:lnTo>
                  <a:pt x="0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Freeform 117">
            <a:extLst>
              <a:ext uri="{FF2B5EF4-FFF2-40B4-BE49-F238E27FC236}">
                <a16:creationId xmlns:a16="http://schemas.microsoft.com/office/drawing/2014/main" xmlns="" id="{71E1097F-DA36-4145-B827-928E60C3412C}"/>
              </a:ext>
            </a:extLst>
          </p:cNvPr>
          <p:cNvSpPr>
            <a:spLocks/>
          </p:cNvSpPr>
          <p:nvPr/>
        </p:nvSpPr>
        <p:spPr bwMode="auto">
          <a:xfrm>
            <a:off x="8836026" y="973139"/>
            <a:ext cx="114300" cy="53975"/>
          </a:xfrm>
          <a:custGeom>
            <a:avLst/>
            <a:gdLst>
              <a:gd name="T0" fmla="*/ 72 w 72"/>
              <a:gd name="T1" fmla="*/ 34 h 34"/>
              <a:gd name="T2" fmla="*/ 0 w 72"/>
              <a:gd name="T3" fmla="*/ 0 h 34"/>
              <a:gd name="T4" fmla="*/ 27 w 72"/>
              <a:gd name="T5" fmla="*/ 31 h 34"/>
              <a:gd name="T6" fmla="*/ 72 w 72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" h="34">
                <a:moveTo>
                  <a:pt x="72" y="34"/>
                </a:moveTo>
                <a:lnTo>
                  <a:pt x="0" y="0"/>
                </a:lnTo>
                <a:lnTo>
                  <a:pt x="27" y="31"/>
                </a:lnTo>
                <a:lnTo>
                  <a:pt x="72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1" name="Freeform 118">
            <a:extLst>
              <a:ext uri="{FF2B5EF4-FFF2-40B4-BE49-F238E27FC236}">
                <a16:creationId xmlns:a16="http://schemas.microsoft.com/office/drawing/2014/main" xmlns="" id="{DEFDE55A-3590-463C-ADF9-4875FB4EB153}"/>
              </a:ext>
            </a:extLst>
          </p:cNvPr>
          <p:cNvSpPr>
            <a:spLocks/>
          </p:cNvSpPr>
          <p:nvPr/>
        </p:nvSpPr>
        <p:spPr bwMode="auto">
          <a:xfrm>
            <a:off x="8840788" y="963614"/>
            <a:ext cx="112713" cy="55563"/>
          </a:xfrm>
          <a:custGeom>
            <a:avLst/>
            <a:gdLst>
              <a:gd name="T0" fmla="*/ 0 w 71"/>
              <a:gd name="T1" fmla="*/ 0 h 35"/>
              <a:gd name="T2" fmla="*/ 71 w 71"/>
              <a:gd name="T3" fmla="*/ 35 h 35"/>
              <a:gd name="T4" fmla="*/ 42 w 71"/>
              <a:gd name="T5" fmla="*/ 0 h 35"/>
              <a:gd name="T6" fmla="*/ 0 w 71"/>
              <a:gd name="T7" fmla="*/ 0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1" h="35">
                <a:moveTo>
                  <a:pt x="0" y="0"/>
                </a:moveTo>
                <a:lnTo>
                  <a:pt x="71" y="35"/>
                </a:lnTo>
                <a:lnTo>
                  <a:pt x="42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2" name="Freeform 119">
            <a:extLst>
              <a:ext uri="{FF2B5EF4-FFF2-40B4-BE49-F238E27FC236}">
                <a16:creationId xmlns:a16="http://schemas.microsoft.com/office/drawing/2014/main" xmlns="" id="{412038A2-F52E-4C91-9C7F-8454F4435C10}"/>
              </a:ext>
            </a:extLst>
          </p:cNvPr>
          <p:cNvSpPr>
            <a:spLocks/>
          </p:cNvSpPr>
          <p:nvPr/>
        </p:nvSpPr>
        <p:spPr bwMode="auto">
          <a:xfrm>
            <a:off x="8921751" y="890589"/>
            <a:ext cx="41275" cy="120650"/>
          </a:xfrm>
          <a:custGeom>
            <a:avLst/>
            <a:gdLst>
              <a:gd name="T0" fmla="*/ 26 w 26"/>
              <a:gd name="T1" fmla="*/ 76 h 76"/>
              <a:gd name="T2" fmla="*/ 8 w 26"/>
              <a:gd name="T3" fmla="*/ 0 h 76"/>
              <a:gd name="T4" fmla="*/ 0 w 26"/>
              <a:gd name="T5" fmla="*/ 40 h 76"/>
              <a:gd name="T6" fmla="*/ 26 w 26"/>
              <a:gd name="T7" fmla="*/ 7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" h="76">
                <a:moveTo>
                  <a:pt x="26" y="76"/>
                </a:moveTo>
                <a:lnTo>
                  <a:pt x="8" y="0"/>
                </a:lnTo>
                <a:lnTo>
                  <a:pt x="0" y="40"/>
                </a:lnTo>
                <a:lnTo>
                  <a:pt x="26" y="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Freeform 120">
            <a:extLst>
              <a:ext uri="{FF2B5EF4-FFF2-40B4-BE49-F238E27FC236}">
                <a16:creationId xmlns:a16="http://schemas.microsoft.com/office/drawing/2014/main" xmlns="" id="{C67EC849-51D3-4791-8ABE-1EDF706A5DF2}"/>
              </a:ext>
            </a:extLst>
          </p:cNvPr>
          <p:cNvSpPr>
            <a:spLocks/>
          </p:cNvSpPr>
          <p:nvPr/>
        </p:nvSpPr>
        <p:spPr bwMode="auto">
          <a:xfrm>
            <a:off x="8942388" y="887414"/>
            <a:ext cx="42863" cy="122238"/>
          </a:xfrm>
          <a:custGeom>
            <a:avLst/>
            <a:gdLst>
              <a:gd name="T0" fmla="*/ 19 w 27"/>
              <a:gd name="T1" fmla="*/ 77 h 77"/>
              <a:gd name="T2" fmla="*/ 27 w 27"/>
              <a:gd name="T3" fmla="*/ 32 h 77"/>
              <a:gd name="T4" fmla="*/ 0 w 27"/>
              <a:gd name="T5" fmla="*/ 0 h 77"/>
              <a:gd name="T6" fmla="*/ 19 w 27"/>
              <a:gd name="T7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" h="77">
                <a:moveTo>
                  <a:pt x="19" y="77"/>
                </a:moveTo>
                <a:lnTo>
                  <a:pt x="27" y="32"/>
                </a:lnTo>
                <a:lnTo>
                  <a:pt x="0" y="0"/>
                </a:lnTo>
                <a:lnTo>
                  <a:pt x="19" y="7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Freeform 121">
            <a:extLst>
              <a:ext uri="{FF2B5EF4-FFF2-40B4-BE49-F238E27FC236}">
                <a16:creationId xmlns:a16="http://schemas.microsoft.com/office/drawing/2014/main" xmlns="" id="{9BAAA1C5-271E-4966-9E23-012C7D75D377}"/>
              </a:ext>
            </a:extLst>
          </p:cNvPr>
          <p:cNvSpPr>
            <a:spLocks/>
          </p:cNvSpPr>
          <p:nvPr/>
        </p:nvSpPr>
        <p:spPr bwMode="auto">
          <a:xfrm>
            <a:off x="8996363" y="1036639"/>
            <a:ext cx="123825" cy="31750"/>
          </a:xfrm>
          <a:custGeom>
            <a:avLst/>
            <a:gdLst>
              <a:gd name="T0" fmla="*/ 78 w 78"/>
              <a:gd name="T1" fmla="*/ 0 h 20"/>
              <a:gd name="T2" fmla="*/ 0 w 78"/>
              <a:gd name="T3" fmla="*/ 0 h 20"/>
              <a:gd name="T4" fmla="*/ 41 w 78"/>
              <a:gd name="T5" fmla="*/ 20 h 20"/>
              <a:gd name="T6" fmla="*/ 78 w 78"/>
              <a:gd name="T7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" h="20">
                <a:moveTo>
                  <a:pt x="78" y="0"/>
                </a:moveTo>
                <a:lnTo>
                  <a:pt x="0" y="0"/>
                </a:lnTo>
                <a:lnTo>
                  <a:pt x="41" y="20"/>
                </a:lnTo>
                <a:lnTo>
                  <a:pt x="7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Freeform 122">
            <a:extLst>
              <a:ext uri="{FF2B5EF4-FFF2-40B4-BE49-F238E27FC236}">
                <a16:creationId xmlns:a16="http://schemas.microsoft.com/office/drawing/2014/main" xmlns="" id="{E63B1A50-C7B3-460E-A4D9-0AD373866DCC}"/>
              </a:ext>
            </a:extLst>
          </p:cNvPr>
          <p:cNvSpPr>
            <a:spLocks/>
          </p:cNvSpPr>
          <p:nvPr/>
        </p:nvSpPr>
        <p:spPr bwMode="auto">
          <a:xfrm>
            <a:off x="8983663" y="1052514"/>
            <a:ext cx="77788" cy="98425"/>
          </a:xfrm>
          <a:custGeom>
            <a:avLst/>
            <a:gdLst>
              <a:gd name="T0" fmla="*/ 49 w 49"/>
              <a:gd name="T1" fmla="*/ 62 h 62"/>
              <a:gd name="T2" fmla="*/ 0 w 49"/>
              <a:gd name="T3" fmla="*/ 0 h 62"/>
              <a:gd name="T4" fmla="*/ 11 w 49"/>
              <a:gd name="T5" fmla="*/ 45 h 62"/>
              <a:gd name="T6" fmla="*/ 49 w 49"/>
              <a:gd name="T7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" h="62">
                <a:moveTo>
                  <a:pt x="49" y="62"/>
                </a:moveTo>
                <a:lnTo>
                  <a:pt x="0" y="0"/>
                </a:lnTo>
                <a:lnTo>
                  <a:pt x="11" y="45"/>
                </a:lnTo>
                <a:lnTo>
                  <a:pt x="49" y="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Freeform 123">
            <a:extLst>
              <a:ext uri="{FF2B5EF4-FFF2-40B4-BE49-F238E27FC236}">
                <a16:creationId xmlns:a16="http://schemas.microsoft.com/office/drawing/2014/main" xmlns="" id="{D92135C5-BD12-4FF4-A03A-B078F7DAAC04}"/>
              </a:ext>
            </a:extLst>
          </p:cNvPr>
          <p:cNvSpPr>
            <a:spLocks/>
          </p:cNvSpPr>
          <p:nvPr/>
        </p:nvSpPr>
        <p:spPr bwMode="auto">
          <a:xfrm>
            <a:off x="8988426" y="1047751"/>
            <a:ext cx="79375" cy="98425"/>
          </a:xfrm>
          <a:custGeom>
            <a:avLst/>
            <a:gdLst>
              <a:gd name="T0" fmla="*/ 0 w 50"/>
              <a:gd name="T1" fmla="*/ 0 h 62"/>
              <a:gd name="T2" fmla="*/ 50 w 50"/>
              <a:gd name="T3" fmla="*/ 62 h 62"/>
              <a:gd name="T4" fmla="*/ 40 w 50"/>
              <a:gd name="T5" fmla="*/ 22 h 62"/>
              <a:gd name="T6" fmla="*/ 0 w 50"/>
              <a:gd name="T7" fmla="*/ 0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0" h="62">
                <a:moveTo>
                  <a:pt x="0" y="0"/>
                </a:moveTo>
                <a:lnTo>
                  <a:pt x="50" y="62"/>
                </a:lnTo>
                <a:lnTo>
                  <a:pt x="40" y="2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" name="Freeform 124">
            <a:extLst>
              <a:ext uri="{FF2B5EF4-FFF2-40B4-BE49-F238E27FC236}">
                <a16:creationId xmlns:a16="http://schemas.microsoft.com/office/drawing/2014/main" xmlns="" id="{BC7FEE9B-A850-493B-9643-30E469BEFF5C}"/>
              </a:ext>
            </a:extLst>
          </p:cNvPr>
          <p:cNvSpPr>
            <a:spLocks/>
          </p:cNvSpPr>
          <p:nvPr/>
        </p:nvSpPr>
        <p:spPr bwMode="auto">
          <a:xfrm>
            <a:off x="8945563" y="1055689"/>
            <a:ext cx="38100" cy="120650"/>
          </a:xfrm>
          <a:custGeom>
            <a:avLst/>
            <a:gdLst>
              <a:gd name="T0" fmla="*/ 16 w 24"/>
              <a:gd name="T1" fmla="*/ 0 h 76"/>
              <a:gd name="T2" fmla="*/ 0 w 24"/>
              <a:gd name="T3" fmla="*/ 76 h 76"/>
              <a:gd name="T4" fmla="*/ 24 w 24"/>
              <a:gd name="T5" fmla="*/ 44 h 76"/>
              <a:gd name="T6" fmla="*/ 16 w 24"/>
              <a:gd name="T7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4" h="76">
                <a:moveTo>
                  <a:pt x="16" y="0"/>
                </a:moveTo>
                <a:lnTo>
                  <a:pt x="0" y="76"/>
                </a:lnTo>
                <a:lnTo>
                  <a:pt x="24" y="44"/>
                </a:lnTo>
                <a:lnTo>
                  <a:pt x="1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" name="Freeform 125">
            <a:extLst>
              <a:ext uri="{FF2B5EF4-FFF2-40B4-BE49-F238E27FC236}">
                <a16:creationId xmlns:a16="http://schemas.microsoft.com/office/drawing/2014/main" xmlns="" id="{3B9631BD-4FB2-49C9-93E6-E83841D81DAB}"/>
              </a:ext>
            </a:extLst>
          </p:cNvPr>
          <p:cNvSpPr>
            <a:spLocks/>
          </p:cNvSpPr>
          <p:nvPr/>
        </p:nvSpPr>
        <p:spPr bwMode="auto">
          <a:xfrm>
            <a:off x="9740901" y="511176"/>
            <a:ext cx="114300" cy="53975"/>
          </a:xfrm>
          <a:custGeom>
            <a:avLst/>
            <a:gdLst>
              <a:gd name="T0" fmla="*/ 0 w 72"/>
              <a:gd name="T1" fmla="*/ 34 h 34"/>
              <a:gd name="T2" fmla="*/ 72 w 72"/>
              <a:gd name="T3" fmla="*/ 0 h 34"/>
              <a:gd name="T4" fmla="*/ 25 w 72"/>
              <a:gd name="T5" fmla="*/ 0 h 34"/>
              <a:gd name="T6" fmla="*/ 0 w 72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2" h="34">
                <a:moveTo>
                  <a:pt x="0" y="34"/>
                </a:moveTo>
                <a:lnTo>
                  <a:pt x="72" y="0"/>
                </a:lnTo>
                <a:lnTo>
                  <a:pt x="25" y="0"/>
                </a:lnTo>
                <a:lnTo>
                  <a:pt x="0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" name="Freeform 126">
            <a:extLst>
              <a:ext uri="{FF2B5EF4-FFF2-40B4-BE49-F238E27FC236}">
                <a16:creationId xmlns:a16="http://schemas.microsoft.com/office/drawing/2014/main" xmlns="" id="{5708314B-D6EC-41FE-A4ED-D4B5C72ABCA2}"/>
              </a:ext>
            </a:extLst>
          </p:cNvPr>
          <p:cNvSpPr>
            <a:spLocks/>
          </p:cNvSpPr>
          <p:nvPr/>
        </p:nvSpPr>
        <p:spPr bwMode="auto">
          <a:xfrm>
            <a:off x="10694988" y="152401"/>
            <a:ext cx="112713" cy="53975"/>
          </a:xfrm>
          <a:custGeom>
            <a:avLst/>
            <a:gdLst>
              <a:gd name="T0" fmla="*/ 71 w 71"/>
              <a:gd name="T1" fmla="*/ 34 h 34"/>
              <a:gd name="T2" fmla="*/ 0 w 71"/>
              <a:gd name="T3" fmla="*/ 0 h 34"/>
              <a:gd name="T4" fmla="*/ 26 w 71"/>
              <a:gd name="T5" fmla="*/ 31 h 34"/>
              <a:gd name="T6" fmla="*/ 71 w 71"/>
              <a:gd name="T7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1" h="34">
                <a:moveTo>
                  <a:pt x="71" y="34"/>
                </a:moveTo>
                <a:lnTo>
                  <a:pt x="0" y="0"/>
                </a:lnTo>
                <a:lnTo>
                  <a:pt x="26" y="31"/>
                </a:lnTo>
                <a:lnTo>
                  <a:pt x="71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" name="Freeform 132">
            <a:extLst>
              <a:ext uri="{FF2B5EF4-FFF2-40B4-BE49-F238E27FC236}">
                <a16:creationId xmlns:a16="http://schemas.microsoft.com/office/drawing/2014/main" xmlns="" id="{DFC2D0A6-4632-4C50-BB2F-836AF9B5E770}"/>
              </a:ext>
            </a:extLst>
          </p:cNvPr>
          <p:cNvSpPr>
            <a:spLocks noEditPoints="1"/>
          </p:cNvSpPr>
          <p:nvPr/>
        </p:nvSpPr>
        <p:spPr bwMode="auto">
          <a:xfrm>
            <a:off x="4278313" y="4514851"/>
            <a:ext cx="220663" cy="220663"/>
          </a:xfrm>
          <a:custGeom>
            <a:avLst/>
            <a:gdLst>
              <a:gd name="T0" fmla="*/ 27 w 139"/>
              <a:gd name="T1" fmla="*/ 78 h 139"/>
              <a:gd name="T2" fmla="*/ 45 w 139"/>
              <a:gd name="T3" fmla="*/ 75 h 139"/>
              <a:gd name="T4" fmla="*/ 50 w 139"/>
              <a:gd name="T5" fmla="*/ 86 h 139"/>
              <a:gd name="T6" fmla="*/ 16 w 139"/>
              <a:gd name="T7" fmla="*/ 102 h 139"/>
              <a:gd name="T8" fmla="*/ 34 w 139"/>
              <a:gd name="T9" fmla="*/ 120 h 139"/>
              <a:gd name="T10" fmla="*/ 50 w 139"/>
              <a:gd name="T11" fmla="*/ 89 h 139"/>
              <a:gd name="T12" fmla="*/ 46 w 139"/>
              <a:gd name="T13" fmla="*/ 109 h 139"/>
              <a:gd name="T14" fmla="*/ 67 w 139"/>
              <a:gd name="T15" fmla="*/ 78 h 139"/>
              <a:gd name="T16" fmla="*/ 61 w 139"/>
              <a:gd name="T17" fmla="*/ 97 h 139"/>
              <a:gd name="T18" fmla="*/ 51 w 139"/>
              <a:gd name="T19" fmla="*/ 139 h 139"/>
              <a:gd name="T20" fmla="*/ 59 w 139"/>
              <a:gd name="T21" fmla="*/ 112 h 139"/>
              <a:gd name="T22" fmla="*/ 64 w 139"/>
              <a:gd name="T23" fmla="*/ 94 h 139"/>
              <a:gd name="T24" fmla="*/ 77 w 139"/>
              <a:gd name="T25" fmla="*/ 94 h 139"/>
              <a:gd name="T26" fmla="*/ 82 w 139"/>
              <a:gd name="T27" fmla="*/ 112 h 139"/>
              <a:gd name="T28" fmla="*/ 85 w 139"/>
              <a:gd name="T29" fmla="*/ 113 h 139"/>
              <a:gd name="T30" fmla="*/ 83 w 139"/>
              <a:gd name="T31" fmla="*/ 110 h 139"/>
              <a:gd name="T32" fmla="*/ 72 w 139"/>
              <a:gd name="T33" fmla="*/ 78 h 139"/>
              <a:gd name="T34" fmla="*/ 88 w 139"/>
              <a:gd name="T35" fmla="*/ 86 h 139"/>
              <a:gd name="T36" fmla="*/ 109 w 139"/>
              <a:gd name="T37" fmla="*/ 118 h 139"/>
              <a:gd name="T38" fmla="*/ 123 w 139"/>
              <a:gd name="T39" fmla="*/ 97 h 139"/>
              <a:gd name="T40" fmla="*/ 91 w 139"/>
              <a:gd name="T41" fmla="*/ 88 h 139"/>
              <a:gd name="T42" fmla="*/ 75 w 139"/>
              <a:gd name="T43" fmla="*/ 75 h 139"/>
              <a:gd name="T44" fmla="*/ 94 w 139"/>
              <a:gd name="T45" fmla="*/ 73 h 139"/>
              <a:gd name="T46" fmla="*/ 128 w 139"/>
              <a:gd name="T47" fmla="*/ 89 h 139"/>
              <a:gd name="T48" fmla="*/ 130 w 139"/>
              <a:gd name="T49" fmla="*/ 64 h 139"/>
              <a:gd name="T50" fmla="*/ 98 w 139"/>
              <a:gd name="T51" fmla="*/ 72 h 139"/>
              <a:gd name="T52" fmla="*/ 77 w 139"/>
              <a:gd name="T53" fmla="*/ 72 h 139"/>
              <a:gd name="T54" fmla="*/ 91 w 139"/>
              <a:gd name="T55" fmla="*/ 60 h 139"/>
              <a:gd name="T56" fmla="*/ 128 w 139"/>
              <a:gd name="T57" fmla="*/ 54 h 139"/>
              <a:gd name="T58" fmla="*/ 117 w 139"/>
              <a:gd name="T59" fmla="*/ 32 h 139"/>
              <a:gd name="T60" fmla="*/ 93 w 139"/>
              <a:gd name="T61" fmla="*/ 57 h 139"/>
              <a:gd name="T62" fmla="*/ 77 w 139"/>
              <a:gd name="T63" fmla="*/ 67 h 139"/>
              <a:gd name="T64" fmla="*/ 101 w 139"/>
              <a:gd name="T65" fmla="*/ 40 h 139"/>
              <a:gd name="T66" fmla="*/ 93 w 139"/>
              <a:gd name="T67" fmla="*/ 32 h 139"/>
              <a:gd name="T68" fmla="*/ 90 w 139"/>
              <a:gd name="T69" fmla="*/ 33 h 139"/>
              <a:gd name="T70" fmla="*/ 80 w 139"/>
              <a:gd name="T71" fmla="*/ 27 h 139"/>
              <a:gd name="T72" fmla="*/ 70 w 139"/>
              <a:gd name="T73" fmla="*/ 62 h 139"/>
              <a:gd name="T74" fmla="*/ 70 w 139"/>
              <a:gd name="T75" fmla="*/ 43 h 139"/>
              <a:gd name="T76" fmla="*/ 67 w 139"/>
              <a:gd name="T77" fmla="*/ 0 h 139"/>
              <a:gd name="T78" fmla="*/ 69 w 139"/>
              <a:gd name="T79" fmla="*/ 27 h 139"/>
              <a:gd name="T80" fmla="*/ 69 w 139"/>
              <a:gd name="T81" fmla="*/ 44 h 139"/>
              <a:gd name="T82" fmla="*/ 56 w 139"/>
              <a:gd name="T83" fmla="*/ 49 h 139"/>
              <a:gd name="T84" fmla="*/ 46 w 139"/>
              <a:gd name="T85" fmla="*/ 12 h 139"/>
              <a:gd name="T86" fmla="*/ 26 w 139"/>
              <a:gd name="T87" fmla="*/ 27 h 139"/>
              <a:gd name="T88" fmla="*/ 53 w 139"/>
              <a:gd name="T89" fmla="*/ 48 h 139"/>
              <a:gd name="T90" fmla="*/ 62 w 139"/>
              <a:gd name="T91" fmla="*/ 65 h 139"/>
              <a:gd name="T92" fmla="*/ 45 w 139"/>
              <a:gd name="T93" fmla="*/ 59 h 139"/>
              <a:gd name="T94" fmla="*/ 5 w 139"/>
              <a:gd name="T95" fmla="*/ 43 h 139"/>
              <a:gd name="T96" fmla="*/ 30 w 139"/>
              <a:gd name="T97" fmla="*/ 54 h 139"/>
              <a:gd name="T98" fmla="*/ 46 w 139"/>
              <a:gd name="T99" fmla="*/ 60 h 139"/>
              <a:gd name="T100" fmla="*/ 45 w 139"/>
              <a:gd name="T101" fmla="*/ 73 h 139"/>
              <a:gd name="T102" fmla="*/ 8 w 139"/>
              <a:gd name="T103" fmla="*/ 68 h 139"/>
              <a:gd name="T104" fmla="*/ 62 w 139"/>
              <a:gd name="T105" fmla="*/ 67 h 139"/>
              <a:gd name="T106" fmla="*/ 75 w 139"/>
              <a:gd name="T107" fmla="*/ 67 h 139"/>
              <a:gd name="T108" fmla="*/ 67 w 139"/>
              <a:gd name="T109" fmla="*/ 76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39" h="139">
                <a:moveTo>
                  <a:pt x="24" y="78"/>
                </a:moveTo>
                <a:lnTo>
                  <a:pt x="13" y="93"/>
                </a:lnTo>
                <a:lnTo>
                  <a:pt x="27" y="78"/>
                </a:lnTo>
                <a:lnTo>
                  <a:pt x="27" y="78"/>
                </a:lnTo>
                <a:lnTo>
                  <a:pt x="27" y="78"/>
                </a:lnTo>
                <a:lnTo>
                  <a:pt x="42" y="75"/>
                </a:lnTo>
                <a:lnTo>
                  <a:pt x="30" y="89"/>
                </a:lnTo>
                <a:lnTo>
                  <a:pt x="45" y="75"/>
                </a:lnTo>
                <a:lnTo>
                  <a:pt x="61" y="73"/>
                </a:lnTo>
                <a:lnTo>
                  <a:pt x="62" y="75"/>
                </a:lnTo>
                <a:lnTo>
                  <a:pt x="50" y="86"/>
                </a:lnTo>
                <a:lnTo>
                  <a:pt x="50" y="86"/>
                </a:lnTo>
                <a:lnTo>
                  <a:pt x="30" y="89"/>
                </a:lnTo>
                <a:lnTo>
                  <a:pt x="48" y="88"/>
                </a:lnTo>
                <a:lnTo>
                  <a:pt x="37" y="99"/>
                </a:lnTo>
                <a:lnTo>
                  <a:pt x="16" y="102"/>
                </a:lnTo>
                <a:lnTo>
                  <a:pt x="35" y="101"/>
                </a:lnTo>
                <a:lnTo>
                  <a:pt x="18" y="118"/>
                </a:lnTo>
                <a:lnTo>
                  <a:pt x="37" y="101"/>
                </a:lnTo>
                <a:lnTo>
                  <a:pt x="34" y="120"/>
                </a:lnTo>
                <a:lnTo>
                  <a:pt x="38" y="99"/>
                </a:lnTo>
                <a:lnTo>
                  <a:pt x="38" y="99"/>
                </a:lnTo>
                <a:lnTo>
                  <a:pt x="38" y="99"/>
                </a:lnTo>
                <a:lnTo>
                  <a:pt x="50" y="89"/>
                </a:lnTo>
                <a:lnTo>
                  <a:pt x="46" y="109"/>
                </a:lnTo>
                <a:lnTo>
                  <a:pt x="46" y="109"/>
                </a:lnTo>
                <a:lnTo>
                  <a:pt x="46" y="109"/>
                </a:lnTo>
                <a:lnTo>
                  <a:pt x="46" y="109"/>
                </a:lnTo>
                <a:lnTo>
                  <a:pt x="51" y="88"/>
                </a:lnTo>
                <a:lnTo>
                  <a:pt x="64" y="76"/>
                </a:lnTo>
                <a:lnTo>
                  <a:pt x="67" y="78"/>
                </a:lnTo>
                <a:lnTo>
                  <a:pt x="67" y="78"/>
                </a:lnTo>
                <a:lnTo>
                  <a:pt x="62" y="94"/>
                </a:lnTo>
                <a:lnTo>
                  <a:pt x="62" y="94"/>
                </a:lnTo>
                <a:lnTo>
                  <a:pt x="46" y="109"/>
                </a:lnTo>
                <a:lnTo>
                  <a:pt x="61" y="97"/>
                </a:lnTo>
                <a:lnTo>
                  <a:pt x="58" y="112"/>
                </a:lnTo>
                <a:lnTo>
                  <a:pt x="42" y="125"/>
                </a:lnTo>
                <a:lnTo>
                  <a:pt x="58" y="113"/>
                </a:lnTo>
                <a:lnTo>
                  <a:pt x="51" y="139"/>
                </a:lnTo>
                <a:lnTo>
                  <a:pt x="59" y="115"/>
                </a:lnTo>
                <a:lnTo>
                  <a:pt x="66" y="131"/>
                </a:lnTo>
                <a:lnTo>
                  <a:pt x="59" y="112"/>
                </a:lnTo>
                <a:lnTo>
                  <a:pt x="59" y="112"/>
                </a:lnTo>
                <a:lnTo>
                  <a:pt x="59" y="112"/>
                </a:lnTo>
                <a:lnTo>
                  <a:pt x="62" y="97"/>
                </a:lnTo>
                <a:lnTo>
                  <a:pt x="70" y="115"/>
                </a:lnTo>
                <a:lnTo>
                  <a:pt x="64" y="94"/>
                </a:lnTo>
                <a:lnTo>
                  <a:pt x="69" y="78"/>
                </a:lnTo>
                <a:lnTo>
                  <a:pt x="70" y="78"/>
                </a:lnTo>
                <a:lnTo>
                  <a:pt x="70" y="78"/>
                </a:lnTo>
                <a:lnTo>
                  <a:pt x="77" y="94"/>
                </a:lnTo>
                <a:lnTo>
                  <a:pt x="77" y="94"/>
                </a:lnTo>
                <a:lnTo>
                  <a:pt x="70" y="115"/>
                </a:lnTo>
                <a:lnTo>
                  <a:pt x="77" y="97"/>
                </a:lnTo>
                <a:lnTo>
                  <a:pt x="82" y="112"/>
                </a:lnTo>
                <a:lnTo>
                  <a:pt x="77" y="131"/>
                </a:lnTo>
                <a:lnTo>
                  <a:pt x="83" y="113"/>
                </a:lnTo>
                <a:lnTo>
                  <a:pt x="91" y="137"/>
                </a:lnTo>
                <a:lnTo>
                  <a:pt x="85" y="113"/>
                </a:lnTo>
                <a:lnTo>
                  <a:pt x="99" y="123"/>
                </a:lnTo>
                <a:lnTo>
                  <a:pt x="83" y="110"/>
                </a:lnTo>
                <a:lnTo>
                  <a:pt x="83" y="110"/>
                </a:lnTo>
                <a:lnTo>
                  <a:pt x="83" y="110"/>
                </a:lnTo>
                <a:lnTo>
                  <a:pt x="78" y="96"/>
                </a:lnTo>
                <a:lnTo>
                  <a:pt x="94" y="107"/>
                </a:lnTo>
                <a:lnTo>
                  <a:pt x="78" y="94"/>
                </a:lnTo>
                <a:lnTo>
                  <a:pt x="72" y="78"/>
                </a:lnTo>
                <a:lnTo>
                  <a:pt x="72" y="78"/>
                </a:lnTo>
                <a:lnTo>
                  <a:pt x="75" y="76"/>
                </a:lnTo>
                <a:lnTo>
                  <a:pt x="88" y="86"/>
                </a:lnTo>
                <a:lnTo>
                  <a:pt x="88" y="86"/>
                </a:lnTo>
                <a:lnTo>
                  <a:pt x="94" y="107"/>
                </a:lnTo>
                <a:lnTo>
                  <a:pt x="90" y="88"/>
                </a:lnTo>
                <a:lnTo>
                  <a:pt x="102" y="97"/>
                </a:lnTo>
                <a:lnTo>
                  <a:pt x="109" y="118"/>
                </a:lnTo>
                <a:lnTo>
                  <a:pt x="104" y="99"/>
                </a:lnTo>
                <a:lnTo>
                  <a:pt x="125" y="113"/>
                </a:lnTo>
                <a:lnTo>
                  <a:pt x="106" y="99"/>
                </a:lnTo>
                <a:lnTo>
                  <a:pt x="123" y="97"/>
                </a:lnTo>
                <a:lnTo>
                  <a:pt x="102" y="96"/>
                </a:lnTo>
                <a:lnTo>
                  <a:pt x="102" y="96"/>
                </a:lnTo>
                <a:lnTo>
                  <a:pt x="102" y="96"/>
                </a:lnTo>
                <a:lnTo>
                  <a:pt x="91" y="88"/>
                </a:lnTo>
                <a:lnTo>
                  <a:pt x="110" y="86"/>
                </a:lnTo>
                <a:lnTo>
                  <a:pt x="90" y="84"/>
                </a:lnTo>
                <a:lnTo>
                  <a:pt x="75" y="75"/>
                </a:lnTo>
                <a:lnTo>
                  <a:pt x="75" y="75"/>
                </a:lnTo>
                <a:lnTo>
                  <a:pt x="77" y="72"/>
                </a:lnTo>
                <a:lnTo>
                  <a:pt x="77" y="72"/>
                </a:lnTo>
                <a:lnTo>
                  <a:pt x="94" y="73"/>
                </a:lnTo>
                <a:lnTo>
                  <a:pt x="94" y="73"/>
                </a:lnTo>
                <a:lnTo>
                  <a:pt x="110" y="86"/>
                </a:lnTo>
                <a:lnTo>
                  <a:pt x="96" y="73"/>
                </a:lnTo>
                <a:lnTo>
                  <a:pt x="112" y="75"/>
                </a:lnTo>
                <a:lnTo>
                  <a:pt x="128" y="89"/>
                </a:lnTo>
                <a:lnTo>
                  <a:pt x="114" y="75"/>
                </a:lnTo>
                <a:lnTo>
                  <a:pt x="139" y="76"/>
                </a:lnTo>
                <a:lnTo>
                  <a:pt x="115" y="75"/>
                </a:lnTo>
                <a:lnTo>
                  <a:pt x="130" y="64"/>
                </a:lnTo>
                <a:lnTo>
                  <a:pt x="112" y="73"/>
                </a:lnTo>
                <a:lnTo>
                  <a:pt x="112" y="73"/>
                </a:lnTo>
                <a:lnTo>
                  <a:pt x="112" y="73"/>
                </a:lnTo>
                <a:lnTo>
                  <a:pt x="98" y="72"/>
                </a:lnTo>
                <a:lnTo>
                  <a:pt x="112" y="62"/>
                </a:lnTo>
                <a:lnTo>
                  <a:pt x="94" y="72"/>
                </a:lnTo>
                <a:lnTo>
                  <a:pt x="77" y="70"/>
                </a:lnTo>
                <a:lnTo>
                  <a:pt x="77" y="72"/>
                </a:lnTo>
                <a:lnTo>
                  <a:pt x="77" y="67"/>
                </a:lnTo>
                <a:lnTo>
                  <a:pt x="77" y="67"/>
                </a:lnTo>
                <a:lnTo>
                  <a:pt x="91" y="59"/>
                </a:lnTo>
                <a:lnTo>
                  <a:pt x="91" y="60"/>
                </a:lnTo>
                <a:lnTo>
                  <a:pt x="112" y="62"/>
                </a:lnTo>
                <a:lnTo>
                  <a:pt x="94" y="59"/>
                </a:lnTo>
                <a:lnTo>
                  <a:pt x="107" y="51"/>
                </a:lnTo>
                <a:lnTo>
                  <a:pt x="128" y="54"/>
                </a:lnTo>
                <a:lnTo>
                  <a:pt x="110" y="51"/>
                </a:lnTo>
                <a:lnTo>
                  <a:pt x="131" y="38"/>
                </a:lnTo>
                <a:lnTo>
                  <a:pt x="109" y="49"/>
                </a:lnTo>
                <a:lnTo>
                  <a:pt x="117" y="32"/>
                </a:lnTo>
                <a:lnTo>
                  <a:pt x="107" y="49"/>
                </a:lnTo>
                <a:lnTo>
                  <a:pt x="107" y="51"/>
                </a:lnTo>
                <a:lnTo>
                  <a:pt x="107" y="51"/>
                </a:lnTo>
                <a:lnTo>
                  <a:pt x="93" y="57"/>
                </a:lnTo>
                <a:lnTo>
                  <a:pt x="101" y="40"/>
                </a:lnTo>
                <a:lnTo>
                  <a:pt x="91" y="57"/>
                </a:lnTo>
                <a:lnTo>
                  <a:pt x="75" y="65"/>
                </a:lnTo>
                <a:lnTo>
                  <a:pt x="77" y="67"/>
                </a:lnTo>
                <a:lnTo>
                  <a:pt x="74" y="64"/>
                </a:lnTo>
                <a:lnTo>
                  <a:pt x="82" y="49"/>
                </a:lnTo>
                <a:lnTo>
                  <a:pt x="82" y="49"/>
                </a:lnTo>
                <a:lnTo>
                  <a:pt x="101" y="40"/>
                </a:lnTo>
                <a:lnTo>
                  <a:pt x="83" y="46"/>
                </a:lnTo>
                <a:lnTo>
                  <a:pt x="91" y="33"/>
                </a:lnTo>
                <a:lnTo>
                  <a:pt x="110" y="25"/>
                </a:lnTo>
                <a:lnTo>
                  <a:pt x="93" y="32"/>
                </a:lnTo>
                <a:lnTo>
                  <a:pt x="104" y="9"/>
                </a:lnTo>
                <a:lnTo>
                  <a:pt x="91" y="30"/>
                </a:lnTo>
                <a:lnTo>
                  <a:pt x="88" y="12"/>
                </a:lnTo>
                <a:lnTo>
                  <a:pt x="90" y="33"/>
                </a:lnTo>
                <a:lnTo>
                  <a:pt x="90" y="33"/>
                </a:lnTo>
                <a:lnTo>
                  <a:pt x="90" y="33"/>
                </a:lnTo>
                <a:lnTo>
                  <a:pt x="82" y="46"/>
                </a:lnTo>
                <a:lnTo>
                  <a:pt x="80" y="27"/>
                </a:lnTo>
                <a:lnTo>
                  <a:pt x="82" y="48"/>
                </a:lnTo>
                <a:lnTo>
                  <a:pt x="72" y="62"/>
                </a:lnTo>
                <a:lnTo>
                  <a:pt x="70" y="62"/>
                </a:lnTo>
                <a:lnTo>
                  <a:pt x="70" y="62"/>
                </a:lnTo>
                <a:lnTo>
                  <a:pt x="70" y="44"/>
                </a:lnTo>
                <a:lnTo>
                  <a:pt x="70" y="44"/>
                </a:lnTo>
                <a:lnTo>
                  <a:pt x="80" y="27"/>
                </a:lnTo>
                <a:lnTo>
                  <a:pt x="70" y="43"/>
                </a:lnTo>
                <a:lnTo>
                  <a:pt x="70" y="27"/>
                </a:lnTo>
                <a:lnTo>
                  <a:pt x="82" y="9"/>
                </a:lnTo>
                <a:lnTo>
                  <a:pt x="69" y="25"/>
                </a:lnTo>
                <a:lnTo>
                  <a:pt x="67" y="0"/>
                </a:lnTo>
                <a:lnTo>
                  <a:pt x="67" y="25"/>
                </a:lnTo>
                <a:lnTo>
                  <a:pt x="56" y="11"/>
                </a:lnTo>
                <a:lnTo>
                  <a:pt x="69" y="27"/>
                </a:lnTo>
                <a:lnTo>
                  <a:pt x="69" y="27"/>
                </a:lnTo>
                <a:lnTo>
                  <a:pt x="69" y="27"/>
                </a:lnTo>
                <a:lnTo>
                  <a:pt x="69" y="43"/>
                </a:lnTo>
                <a:lnTo>
                  <a:pt x="56" y="28"/>
                </a:lnTo>
                <a:lnTo>
                  <a:pt x="69" y="44"/>
                </a:lnTo>
                <a:lnTo>
                  <a:pt x="69" y="62"/>
                </a:lnTo>
                <a:lnTo>
                  <a:pt x="66" y="62"/>
                </a:lnTo>
                <a:lnTo>
                  <a:pt x="56" y="49"/>
                </a:lnTo>
                <a:lnTo>
                  <a:pt x="56" y="49"/>
                </a:lnTo>
                <a:lnTo>
                  <a:pt x="56" y="28"/>
                </a:lnTo>
                <a:lnTo>
                  <a:pt x="54" y="46"/>
                </a:lnTo>
                <a:lnTo>
                  <a:pt x="46" y="33"/>
                </a:lnTo>
                <a:lnTo>
                  <a:pt x="46" y="12"/>
                </a:lnTo>
                <a:lnTo>
                  <a:pt x="45" y="32"/>
                </a:lnTo>
                <a:lnTo>
                  <a:pt x="30" y="12"/>
                </a:lnTo>
                <a:lnTo>
                  <a:pt x="43" y="33"/>
                </a:lnTo>
                <a:lnTo>
                  <a:pt x="26" y="27"/>
                </a:lnTo>
                <a:lnTo>
                  <a:pt x="45" y="35"/>
                </a:lnTo>
                <a:lnTo>
                  <a:pt x="45" y="35"/>
                </a:lnTo>
                <a:lnTo>
                  <a:pt x="45" y="35"/>
                </a:lnTo>
                <a:lnTo>
                  <a:pt x="53" y="48"/>
                </a:lnTo>
                <a:lnTo>
                  <a:pt x="35" y="41"/>
                </a:lnTo>
                <a:lnTo>
                  <a:pt x="54" y="49"/>
                </a:lnTo>
                <a:lnTo>
                  <a:pt x="64" y="64"/>
                </a:lnTo>
                <a:lnTo>
                  <a:pt x="62" y="65"/>
                </a:lnTo>
                <a:lnTo>
                  <a:pt x="46" y="59"/>
                </a:lnTo>
                <a:lnTo>
                  <a:pt x="46" y="59"/>
                </a:lnTo>
                <a:lnTo>
                  <a:pt x="35" y="41"/>
                </a:lnTo>
                <a:lnTo>
                  <a:pt x="45" y="59"/>
                </a:lnTo>
                <a:lnTo>
                  <a:pt x="30" y="52"/>
                </a:lnTo>
                <a:lnTo>
                  <a:pt x="19" y="35"/>
                </a:lnTo>
                <a:lnTo>
                  <a:pt x="29" y="51"/>
                </a:lnTo>
                <a:lnTo>
                  <a:pt x="5" y="43"/>
                </a:lnTo>
                <a:lnTo>
                  <a:pt x="27" y="52"/>
                </a:lnTo>
                <a:lnTo>
                  <a:pt x="10" y="57"/>
                </a:lnTo>
                <a:lnTo>
                  <a:pt x="30" y="54"/>
                </a:lnTo>
                <a:lnTo>
                  <a:pt x="30" y="54"/>
                </a:lnTo>
                <a:lnTo>
                  <a:pt x="30" y="54"/>
                </a:lnTo>
                <a:lnTo>
                  <a:pt x="43" y="60"/>
                </a:lnTo>
                <a:lnTo>
                  <a:pt x="26" y="65"/>
                </a:lnTo>
                <a:lnTo>
                  <a:pt x="46" y="60"/>
                </a:lnTo>
                <a:lnTo>
                  <a:pt x="61" y="67"/>
                </a:lnTo>
                <a:lnTo>
                  <a:pt x="61" y="72"/>
                </a:lnTo>
                <a:lnTo>
                  <a:pt x="45" y="73"/>
                </a:lnTo>
                <a:lnTo>
                  <a:pt x="45" y="73"/>
                </a:lnTo>
                <a:lnTo>
                  <a:pt x="26" y="65"/>
                </a:lnTo>
                <a:lnTo>
                  <a:pt x="42" y="73"/>
                </a:lnTo>
                <a:lnTo>
                  <a:pt x="27" y="76"/>
                </a:lnTo>
                <a:lnTo>
                  <a:pt x="8" y="68"/>
                </a:lnTo>
                <a:lnTo>
                  <a:pt x="24" y="76"/>
                </a:lnTo>
                <a:lnTo>
                  <a:pt x="0" y="83"/>
                </a:lnTo>
                <a:lnTo>
                  <a:pt x="24" y="78"/>
                </a:lnTo>
                <a:close/>
                <a:moveTo>
                  <a:pt x="62" y="67"/>
                </a:moveTo>
                <a:lnTo>
                  <a:pt x="66" y="64"/>
                </a:lnTo>
                <a:lnTo>
                  <a:pt x="69" y="64"/>
                </a:lnTo>
                <a:lnTo>
                  <a:pt x="72" y="64"/>
                </a:lnTo>
                <a:lnTo>
                  <a:pt x="75" y="67"/>
                </a:lnTo>
                <a:lnTo>
                  <a:pt x="75" y="72"/>
                </a:lnTo>
                <a:lnTo>
                  <a:pt x="74" y="75"/>
                </a:lnTo>
                <a:lnTo>
                  <a:pt x="70" y="76"/>
                </a:lnTo>
                <a:lnTo>
                  <a:pt x="67" y="76"/>
                </a:lnTo>
                <a:lnTo>
                  <a:pt x="64" y="75"/>
                </a:lnTo>
                <a:lnTo>
                  <a:pt x="62" y="72"/>
                </a:lnTo>
                <a:lnTo>
                  <a:pt x="62" y="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" name="Freeform 241">
            <a:extLst>
              <a:ext uri="{FF2B5EF4-FFF2-40B4-BE49-F238E27FC236}">
                <a16:creationId xmlns:a16="http://schemas.microsoft.com/office/drawing/2014/main" xmlns="" id="{141266BB-FB23-435F-8787-12029F4DB0D6}"/>
              </a:ext>
            </a:extLst>
          </p:cNvPr>
          <p:cNvSpPr>
            <a:spLocks/>
          </p:cNvSpPr>
          <p:nvPr/>
        </p:nvSpPr>
        <p:spPr bwMode="auto">
          <a:xfrm>
            <a:off x="12184063" y="33338"/>
            <a:ext cx="7938" cy="42863"/>
          </a:xfrm>
          <a:custGeom>
            <a:avLst/>
            <a:gdLst>
              <a:gd name="T0" fmla="*/ 5 w 5"/>
              <a:gd name="T1" fmla="*/ 0 h 27"/>
              <a:gd name="T2" fmla="*/ 0 w 5"/>
              <a:gd name="T3" fmla="*/ 11 h 27"/>
              <a:gd name="T4" fmla="*/ 5 w 5"/>
              <a:gd name="T5" fmla="*/ 27 h 27"/>
              <a:gd name="T6" fmla="*/ 5 w 5"/>
              <a:gd name="T7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27">
                <a:moveTo>
                  <a:pt x="5" y="0"/>
                </a:moveTo>
                <a:lnTo>
                  <a:pt x="0" y="11"/>
                </a:lnTo>
                <a:lnTo>
                  <a:pt x="5" y="27"/>
                </a:lnTo>
                <a:lnTo>
                  <a:pt x="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Freeform 242">
            <a:extLst>
              <a:ext uri="{FF2B5EF4-FFF2-40B4-BE49-F238E27FC236}">
                <a16:creationId xmlns:a16="http://schemas.microsoft.com/office/drawing/2014/main" xmlns="" id="{4D198A0D-9725-4007-8787-EDBC066B2C21}"/>
              </a:ext>
            </a:extLst>
          </p:cNvPr>
          <p:cNvSpPr>
            <a:spLocks/>
          </p:cNvSpPr>
          <p:nvPr/>
        </p:nvSpPr>
        <p:spPr bwMode="auto">
          <a:xfrm>
            <a:off x="12171363" y="23813"/>
            <a:ext cx="20638" cy="12700"/>
          </a:xfrm>
          <a:custGeom>
            <a:avLst/>
            <a:gdLst>
              <a:gd name="T0" fmla="*/ 8 w 13"/>
              <a:gd name="T1" fmla="*/ 0 h 8"/>
              <a:gd name="T2" fmla="*/ 8 w 13"/>
              <a:gd name="T3" fmla="*/ 0 h 8"/>
              <a:gd name="T4" fmla="*/ 5 w 13"/>
              <a:gd name="T5" fmla="*/ 1 h 8"/>
              <a:gd name="T6" fmla="*/ 0 w 13"/>
              <a:gd name="T7" fmla="*/ 3 h 8"/>
              <a:gd name="T8" fmla="*/ 0 w 13"/>
              <a:gd name="T9" fmla="*/ 3 h 8"/>
              <a:gd name="T10" fmla="*/ 3 w 13"/>
              <a:gd name="T11" fmla="*/ 4 h 8"/>
              <a:gd name="T12" fmla="*/ 7 w 13"/>
              <a:gd name="T13" fmla="*/ 8 h 8"/>
              <a:gd name="T14" fmla="*/ 7 w 13"/>
              <a:gd name="T15" fmla="*/ 8 h 8"/>
              <a:gd name="T16" fmla="*/ 13 w 13"/>
              <a:gd name="T17" fmla="*/ 6 h 8"/>
              <a:gd name="T18" fmla="*/ 13 w 13"/>
              <a:gd name="T19" fmla="*/ 1 h 8"/>
              <a:gd name="T20" fmla="*/ 13 w 13"/>
              <a:gd name="T21" fmla="*/ 1 h 8"/>
              <a:gd name="T22" fmla="*/ 8 w 13"/>
              <a:gd name="T23" fmla="*/ 0 h 8"/>
              <a:gd name="T24" fmla="*/ 8 w 13"/>
              <a:gd name="T25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" h="8">
                <a:moveTo>
                  <a:pt x="8" y="0"/>
                </a:moveTo>
                <a:lnTo>
                  <a:pt x="8" y="0"/>
                </a:lnTo>
                <a:lnTo>
                  <a:pt x="5" y="1"/>
                </a:lnTo>
                <a:lnTo>
                  <a:pt x="0" y="3"/>
                </a:lnTo>
                <a:lnTo>
                  <a:pt x="0" y="3"/>
                </a:lnTo>
                <a:lnTo>
                  <a:pt x="3" y="4"/>
                </a:lnTo>
                <a:lnTo>
                  <a:pt x="7" y="8"/>
                </a:lnTo>
                <a:lnTo>
                  <a:pt x="7" y="8"/>
                </a:lnTo>
                <a:lnTo>
                  <a:pt x="13" y="6"/>
                </a:lnTo>
                <a:lnTo>
                  <a:pt x="13" y="1"/>
                </a:lnTo>
                <a:lnTo>
                  <a:pt x="13" y="1"/>
                </a:lnTo>
                <a:lnTo>
                  <a:pt x="8" y="0"/>
                </a:lnTo>
                <a:lnTo>
                  <a:pt x="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Freeform 243">
            <a:extLst>
              <a:ext uri="{FF2B5EF4-FFF2-40B4-BE49-F238E27FC236}">
                <a16:creationId xmlns:a16="http://schemas.microsoft.com/office/drawing/2014/main" xmlns="" id="{146F3E84-7CB8-4582-9479-3D25A0CCA366}"/>
              </a:ext>
            </a:extLst>
          </p:cNvPr>
          <p:cNvSpPr>
            <a:spLocks/>
          </p:cNvSpPr>
          <p:nvPr/>
        </p:nvSpPr>
        <p:spPr bwMode="auto">
          <a:xfrm>
            <a:off x="12187238" y="79376"/>
            <a:ext cx="4763" cy="4763"/>
          </a:xfrm>
          <a:custGeom>
            <a:avLst/>
            <a:gdLst>
              <a:gd name="T0" fmla="*/ 3 w 3"/>
              <a:gd name="T1" fmla="*/ 0 h 3"/>
              <a:gd name="T2" fmla="*/ 3 w 3"/>
              <a:gd name="T3" fmla="*/ 0 h 3"/>
              <a:gd name="T4" fmla="*/ 0 w 3"/>
              <a:gd name="T5" fmla="*/ 1 h 3"/>
              <a:gd name="T6" fmla="*/ 0 w 3"/>
              <a:gd name="T7" fmla="*/ 1 h 3"/>
              <a:gd name="T8" fmla="*/ 3 w 3"/>
              <a:gd name="T9" fmla="*/ 3 h 3"/>
              <a:gd name="T10" fmla="*/ 3 w 3"/>
              <a:gd name="T11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" h="3">
                <a:moveTo>
                  <a:pt x="3" y="0"/>
                </a:moveTo>
                <a:lnTo>
                  <a:pt x="3" y="0"/>
                </a:lnTo>
                <a:lnTo>
                  <a:pt x="0" y="1"/>
                </a:lnTo>
                <a:lnTo>
                  <a:pt x="0" y="1"/>
                </a:lnTo>
                <a:lnTo>
                  <a:pt x="3" y="3"/>
                </a:lnTo>
                <a:lnTo>
                  <a:pt x="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Freeform 244">
            <a:extLst>
              <a:ext uri="{FF2B5EF4-FFF2-40B4-BE49-F238E27FC236}">
                <a16:creationId xmlns:a16="http://schemas.microsoft.com/office/drawing/2014/main" xmlns="" id="{417FDF6C-453E-4A6A-BDF7-AF3112AE5807}"/>
              </a:ext>
            </a:extLst>
          </p:cNvPr>
          <p:cNvSpPr>
            <a:spLocks/>
          </p:cNvSpPr>
          <p:nvPr/>
        </p:nvSpPr>
        <p:spPr bwMode="auto">
          <a:xfrm>
            <a:off x="12174538" y="252413"/>
            <a:ext cx="17463" cy="26988"/>
          </a:xfrm>
          <a:custGeom>
            <a:avLst/>
            <a:gdLst>
              <a:gd name="T0" fmla="*/ 11 w 11"/>
              <a:gd name="T1" fmla="*/ 17 h 17"/>
              <a:gd name="T2" fmla="*/ 11 w 11"/>
              <a:gd name="T3" fmla="*/ 0 h 17"/>
              <a:gd name="T4" fmla="*/ 11 w 11"/>
              <a:gd name="T5" fmla="*/ 0 h 17"/>
              <a:gd name="T6" fmla="*/ 6 w 11"/>
              <a:gd name="T7" fmla="*/ 3 h 17"/>
              <a:gd name="T8" fmla="*/ 6 w 11"/>
              <a:gd name="T9" fmla="*/ 3 h 17"/>
              <a:gd name="T10" fmla="*/ 9 w 11"/>
              <a:gd name="T11" fmla="*/ 5 h 17"/>
              <a:gd name="T12" fmla="*/ 0 w 11"/>
              <a:gd name="T13" fmla="*/ 11 h 17"/>
              <a:gd name="T14" fmla="*/ 11 w 11"/>
              <a:gd name="T15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" h="17">
                <a:moveTo>
                  <a:pt x="11" y="17"/>
                </a:moveTo>
                <a:lnTo>
                  <a:pt x="11" y="0"/>
                </a:lnTo>
                <a:lnTo>
                  <a:pt x="11" y="0"/>
                </a:lnTo>
                <a:lnTo>
                  <a:pt x="6" y="3"/>
                </a:lnTo>
                <a:lnTo>
                  <a:pt x="6" y="3"/>
                </a:lnTo>
                <a:lnTo>
                  <a:pt x="9" y="5"/>
                </a:lnTo>
                <a:lnTo>
                  <a:pt x="0" y="11"/>
                </a:lnTo>
                <a:lnTo>
                  <a:pt x="11" y="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Freeform 245">
            <a:extLst>
              <a:ext uri="{FF2B5EF4-FFF2-40B4-BE49-F238E27FC236}">
                <a16:creationId xmlns:a16="http://schemas.microsoft.com/office/drawing/2014/main" xmlns="" id="{1AEA3A79-0360-4F7D-BF9E-063085EB618C}"/>
              </a:ext>
            </a:extLst>
          </p:cNvPr>
          <p:cNvSpPr>
            <a:spLocks/>
          </p:cNvSpPr>
          <p:nvPr/>
        </p:nvSpPr>
        <p:spPr bwMode="auto">
          <a:xfrm>
            <a:off x="12174538" y="104776"/>
            <a:ext cx="17463" cy="22225"/>
          </a:xfrm>
          <a:custGeom>
            <a:avLst/>
            <a:gdLst>
              <a:gd name="T0" fmla="*/ 11 w 11"/>
              <a:gd name="T1" fmla="*/ 14 h 14"/>
              <a:gd name="T2" fmla="*/ 11 w 11"/>
              <a:gd name="T3" fmla="*/ 9 h 14"/>
              <a:gd name="T4" fmla="*/ 11 w 11"/>
              <a:gd name="T5" fmla="*/ 9 h 14"/>
              <a:gd name="T6" fmla="*/ 8 w 11"/>
              <a:gd name="T7" fmla="*/ 3 h 14"/>
              <a:gd name="T8" fmla="*/ 8 w 11"/>
              <a:gd name="T9" fmla="*/ 3 h 14"/>
              <a:gd name="T10" fmla="*/ 5 w 11"/>
              <a:gd name="T11" fmla="*/ 1 h 14"/>
              <a:gd name="T12" fmla="*/ 0 w 11"/>
              <a:gd name="T13" fmla="*/ 0 h 14"/>
              <a:gd name="T14" fmla="*/ 0 w 11"/>
              <a:gd name="T15" fmla="*/ 0 h 14"/>
              <a:gd name="T16" fmla="*/ 1 w 11"/>
              <a:gd name="T17" fmla="*/ 5 h 14"/>
              <a:gd name="T18" fmla="*/ 1 w 11"/>
              <a:gd name="T19" fmla="*/ 9 h 14"/>
              <a:gd name="T20" fmla="*/ 1 w 11"/>
              <a:gd name="T21" fmla="*/ 9 h 14"/>
              <a:gd name="T22" fmla="*/ 5 w 11"/>
              <a:gd name="T23" fmla="*/ 9 h 14"/>
              <a:gd name="T24" fmla="*/ 11 w 11"/>
              <a:gd name="T25" fmla="*/ 14 h 14"/>
              <a:gd name="T26" fmla="*/ 11 w 11"/>
              <a:gd name="T27" fmla="*/ 1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" h="14">
                <a:moveTo>
                  <a:pt x="11" y="14"/>
                </a:moveTo>
                <a:lnTo>
                  <a:pt x="11" y="9"/>
                </a:lnTo>
                <a:lnTo>
                  <a:pt x="11" y="9"/>
                </a:lnTo>
                <a:lnTo>
                  <a:pt x="8" y="3"/>
                </a:lnTo>
                <a:lnTo>
                  <a:pt x="8" y="3"/>
                </a:lnTo>
                <a:lnTo>
                  <a:pt x="5" y="1"/>
                </a:lnTo>
                <a:lnTo>
                  <a:pt x="0" y="0"/>
                </a:lnTo>
                <a:lnTo>
                  <a:pt x="0" y="0"/>
                </a:lnTo>
                <a:lnTo>
                  <a:pt x="1" y="5"/>
                </a:lnTo>
                <a:lnTo>
                  <a:pt x="1" y="9"/>
                </a:lnTo>
                <a:lnTo>
                  <a:pt x="1" y="9"/>
                </a:lnTo>
                <a:lnTo>
                  <a:pt x="5" y="9"/>
                </a:lnTo>
                <a:lnTo>
                  <a:pt x="11" y="14"/>
                </a:lnTo>
                <a:lnTo>
                  <a:pt x="11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Freeform 246">
            <a:extLst>
              <a:ext uri="{FF2B5EF4-FFF2-40B4-BE49-F238E27FC236}">
                <a16:creationId xmlns:a16="http://schemas.microsoft.com/office/drawing/2014/main" xmlns="" id="{DDCF38CF-C498-4DA3-A773-1C52FD1F4A86}"/>
              </a:ext>
            </a:extLst>
          </p:cNvPr>
          <p:cNvSpPr>
            <a:spLocks/>
          </p:cNvSpPr>
          <p:nvPr/>
        </p:nvSpPr>
        <p:spPr bwMode="auto">
          <a:xfrm>
            <a:off x="12118975" y="684213"/>
            <a:ext cx="73025" cy="46038"/>
          </a:xfrm>
          <a:custGeom>
            <a:avLst/>
            <a:gdLst>
              <a:gd name="T0" fmla="*/ 9 w 46"/>
              <a:gd name="T1" fmla="*/ 29 h 29"/>
              <a:gd name="T2" fmla="*/ 9 w 46"/>
              <a:gd name="T3" fmla="*/ 29 h 29"/>
              <a:gd name="T4" fmla="*/ 12 w 46"/>
              <a:gd name="T5" fmla="*/ 24 h 29"/>
              <a:gd name="T6" fmla="*/ 19 w 46"/>
              <a:gd name="T7" fmla="*/ 17 h 29"/>
              <a:gd name="T8" fmla="*/ 46 w 46"/>
              <a:gd name="T9" fmla="*/ 1 h 29"/>
              <a:gd name="T10" fmla="*/ 46 w 46"/>
              <a:gd name="T11" fmla="*/ 0 h 29"/>
              <a:gd name="T12" fmla="*/ 17 w 46"/>
              <a:gd name="T13" fmla="*/ 16 h 29"/>
              <a:gd name="T14" fmla="*/ 17 w 46"/>
              <a:gd name="T15" fmla="*/ 16 h 29"/>
              <a:gd name="T16" fmla="*/ 9 w 46"/>
              <a:gd name="T17" fmla="*/ 19 h 29"/>
              <a:gd name="T18" fmla="*/ 3 w 46"/>
              <a:gd name="T19" fmla="*/ 21 h 29"/>
              <a:gd name="T20" fmla="*/ 3 w 46"/>
              <a:gd name="T21" fmla="*/ 21 h 29"/>
              <a:gd name="T22" fmla="*/ 1 w 46"/>
              <a:gd name="T23" fmla="*/ 25 h 29"/>
              <a:gd name="T24" fmla="*/ 0 w 46"/>
              <a:gd name="T25" fmla="*/ 29 h 29"/>
              <a:gd name="T26" fmla="*/ 0 w 46"/>
              <a:gd name="T27" fmla="*/ 29 h 29"/>
              <a:gd name="T28" fmla="*/ 4 w 46"/>
              <a:gd name="T29" fmla="*/ 29 h 29"/>
              <a:gd name="T30" fmla="*/ 9 w 46"/>
              <a:gd name="T31" fmla="*/ 29 h 29"/>
              <a:gd name="T32" fmla="*/ 9 w 46"/>
              <a:gd name="T33" fmla="*/ 29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6" h="29">
                <a:moveTo>
                  <a:pt x="9" y="29"/>
                </a:moveTo>
                <a:lnTo>
                  <a:pt x="9" y="29"/>
                </a:lnTo>
                <a:lnTo>
                  <a:pt x="12" y="24"/>
                </a:lnTo>
                <a:lnTo>
                  <a:pt x="19" y="17"/>
                </a:lnTo>
                <a:lnTo>
                  <a:pt x="46" y="1"/>
                </a:lnTo>
                <a:lnTo>
                  <a:pt x="46" y="0"/>
                </a:lnTo>
                <a:lnTo>
                  <a:pt x="17" y="16"/>
                </a:lnTo>
                <a:lnTo>
                  <a:pt x="17" y="16"/>
                </a:lnTo>
                <a:lnTo>
                  <a:pt x="9" y="19"/>
                </a:lnTo>
                <a:lnTo>
                  <a:pt x="3" y="21"/>
                </a:lnTo>
                <a:lnTo>
                  <a:pt x="3" y="21"/>
                </a:lnTo>
                <a:lnTo>
                  <a:pt x="1" y="25"/>
                </a:lnTo>
                <a:lnTo>
                  <a:pt x="0" y="29"/>
                </a:lnTo>
                <a:lnTo>
                  <a:pt x="0" y="29"/>
                </a:lnTo>
                <a:lnTo>
                  <a:pt x="4" y="29"/>
                </a:lnTo>
                <a:lnTo>
                  <a:pt x="9" y="29"/>
                </a:lnTo>
                <a:lnTo>
                  <a:pt x="9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Freeform 247">
            <a:extLst>
              <a:ext uri="{FF2B5EF4-FFF2-40B4-BE49-F238E27FC236}">
                <a16:creationId xmlns:a16="http://schemas.microsoft.com/office/drawing/2014/main" xmlns="" id="{DF1F64A3-4363-454A-B7B2-56F5BE9C15A4}"/>
              </a:ext>
            </a:extLst>
          </p:cNvPr>
          <p:cNvSpPr>
            <a:spLocks/>
          </p:cNvSpPr>
          <p:nvPr/>
        </p:nvSpPr>
        <p:spPr bwMode="auto">
          <a:xfrm>
            <a:off x="12192000" y="223838"/>
            <a:ext cx="0" cy="7938"/>
          </a:xfrm>
          <a:custGeom>
            <a:avLst/>
            <a:gdLst>
              <a:gd name="T0" fmla="*/ 5 h 5"/>
              <a:gd name="T1" fmla="*/ 0 h 5"/>
              <a:gd name="T2" fmla="*/ 2 h 5"/>
              <a:gd name="T3" fmla="*/ 2 h 5"/>
              <a:gd name="T4" fmla="*/ 5 h 5"/>
              <a:gd name="T5" fmla="*/ 5 h 5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  <a:cxn ang="0">
                <a:pos x="0" y="T4"/>
              </a:cxn>
              <a:cxn ang="0">
                <a:pos x="0" y="T5"/>
              </a:cxn>
            </a:cxnLst>
            <a:rect l="0" t="0" r="r" b="b"/>
            <a:pathLst>
              <a:path h="5">
                <a:moveTo>
                  <a:pt x="0" y="5"/>
                </a:moveTo>
                <a:lnTo>
                  <a:pt x="0" y="0"/>
                </a:lnTo>
                <a:lnTo>
                  <a:pt x="0" y="2"/>
                </a:lnTo>
                <a:lnTo>
                  <a:pt x="0" y="2"/>
                </a:lnTo>
                <a:lnTo>
                  <a:pt x="0" y="5"/>
                </a:lnTo>
                <a:lnTo>
                  <a:pt x="0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Freeform 248">
            <a:extLst>
              <a:ext uri="{FF2B5EF4-FFF2-40B4-BE49-F238E27FC236}">
                <a16:creationId xmlns:a16="http://schemas.microsoft.com/office/drawing/2014/main" xmlns="" id="{3FBD8978-09F2-4A53-B148-867C4FC1CF35}"/>
              </a:ext>
            </a:extLst>
          </p:cNvPr>
          <p:cNvSpPr>
            <a:spLocks/>
          </p:cNvSpPr>
          <p:nvPr/>
        </p:nvSpPr>
        <p:spPr bwMode="auto">
          <a:xfrm>
            <a:off x="12188825" y="642938"/>
            <a:ext cx="3175" cy="12700"/>
          </a:xfrm>
          <a:custGeom>
            <a:avLst/>
            <a:gdLst>
              <a:gd name="T0" fmla="*/ 2 w 2"/>
              <a:gd name="T1" fmla="*/ 8 h 8"/>
              <a:gd name="T2" fmla="*/ 2 w 2"/>
              <a:gd name="T3" fmla="*/ 0 h 8"/>
              <a:gd name="T4" fmla="*/ 2 w 2"/>
              <a:gd name="T5" fmla="*/ 0 h 8"/>
              <a:gd name="T6" fmla="*/ 0 w 2"/>
              <a:gd name="T7" fmla="*/ 7 h 8"/>
              <a:gd name="T8" fmla="*/ 0 w 2"/>
              <a:gd name="T9" fmla="*/ 7 h 8"/>
              <a:gd name="T10" fmla="*/ 2 w 2"/>
              <a:gd name="T11" fmla="*/ 8 h 8"/>
              <a:gd name="T12" fmla="*/ 2 w 2"/>
              <a:gd name="T13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" h="8">
                <a:moveTo>
                  <a:pt x="2" y="8"/>
                </a:moveTo>
                <a:lnTo>
                  <a:pt x="2" y="0"/>
                </a:lnTo>
                <a:lnTo>
                  <a:pt x="2" y="0"/>
                </a:lnTo>
                <a:lnTo>
                  <a:pt x="0" y="7"/>
                </a:lnTo>
                <a:lnTo>
                  <a:pt x="0" y="7"/>
                </a:lnTo>
                <a:lnTo>
                  <a:pt x="2" y="8"/>
                </a:lnTo>
                <a:lnTo>
                  <a:pt x="2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Freeform 249">
            <a:extLst>
              <a:ext uri="{FF2B5EF4-FFF2-40B4-BE49-F238E27FC236}">
                <a16:creationId xmlns:a16="http://schemas.microsoft.com/office/drawing/2014/main" xmlns="" id="{CE05C2D6-04B1-4FB7-95FC-133200385D18}"/>
              </a:ext>
            </a:extLst>
          </p:cNvPr>
          <p:cNvSpPr>
            <a:spLocks/>
          </p:cNvSpPr>
          <p:nvPr/>
        </p:nvSpPr>
        <p:spPr bwMode="auto">
          <a:xfrm>
            <a:off x="12128500" y="706438"/>
            <a:ext cx="63500" cy="139700"/>
          </a:xfrm>
          <a:custGeom>
            <a:avLst/>
            <a:gdLst>
              <a:gd name="T0" fmla="*/ 35 w 40"/>
              <a:gd name="T1" fmla="*/ 32 h 88"/>
              <a:gd name="T2" fmla="*/ 40 w 40"/>
              <a:gd name="T3" fmla="*/ 40 h 88"/>
              <a:gd name="T4" fmla="*/ 40 w 40"/>
              <a:gd name="T5" fmla="*/ 39 h 88"/>
              <a:gd name="T6" fmla="*/ 35 w 40"/>
              <a:gd name="T7" fmla="*/ 31 h 88"/>
              <a:gd name="T8" fmla="*/ 35 w 40"/>
              <a:gd name="T9" fmla="*/ 31 h 88"/>
              <a:gd name="T10" fmla="*/ 37 w 40"/>
              <a:gd name="T11" fmla="*/ 23 h 88"/>
              <a:gd name="T12" fmla="*/ 40 w 40"/>
              <a:gd name="T13" fmla="*/ 23 h 88"/>
              <a:gd name="T14" fmla="*/ 40 w 40"/>
              <a:gd name="T15" fmla="*/ 0 h 88"/>
              <a:gd name="T16" fmla="*/ 29 w 40"/>
              <a:gd name="T17" fmla="*/ 23 h 88"/>
              <a:gd name="T18" fmla="*/ 37 w 40"/>
              <a:gd name="T19" fmla="*/ 23 h 88"/>
              <a:gd name="T20" fmla="*/ 35 w 40"/>
              <a:gd name="T21" fmla="*/ 31 h 88"/>
              <a:gd name="T22" fmla="*/ 35 w 40"/>
              <a:gd name="T23" fmla="*/ 31 h 88"/>
              <a:gd name="T24" fmla="*/ 19 w 40"/>
              <a:gd name="T25" fmla="*/ 40 h 88"/>
              <a:gd name="T26" fmla="*/ 19 w 40"/>
              <a:gd name="T27" fmla="*/ 40 h 88"/>
              <a:gd name="T28" fmla="*/ 10 w 40"/>
              <a:gd name="T29" fmla="*/ 44 h 88"/>
              <a:gd name="T30" fmla="*/ 3 w 40"/>
              <a:gd name="T31" fmla="*/ 45 h 88"/>
              <a:gd name="T32" fmla="*/ 3 w 40"/>
              <a:gd name="T33" fmla="*/ 45 h 88"/>
              <a:gd name="T34" fmla="*/ 2 w 40"/>
              <a:gd name="T35" fmla="*/ 50 h 88"/>
              <a:gd name="T36" fmla="*/ 0 w 40"/>
              <a:gd name="T37" fmla="*/ 53 h 88"/>
              <a:gd name="T38" fmla="*/ 0 w 40"/>
              <a:gd name="T39" fmla="*/ 53 h 88"/>
              <a:gd name="T40" fmla="*/ 5 w 40"/>
              <a:gd name="T41" fmla="*/ 53 h 88"/>
              <a:gd name="T42" fmla="*/ 10 w 40"/>
              <a:gd name="T43" fmla="*/ 53 h 88"/>
              <a:gd name="T44" fmla="*/ 10 w 40"/>
              <a:gd name="T45" fmla="*/ 53 h 88"/>
              <a:gd name="T46" fmla="*/ 13 w 40"/>
              <a:gd name="T47" fmla="*/ 48 h 88"/>
              <a:gd name="T48" fmla="*/ 19 w 40"/>
              <a:gd name="T49" fmla="*/ 42 h 88"/>
              <a:gd name="T50" fmla="*/ 34 w 40"/>
              <a:gd name="T51" fmla="*/ 32 h 88"/>
              <a:gd name="T52" fmla="*/ 29 w 40"/>
              <a:gd name="T53" fmla="*/ 55 h 88"/>
              <a:gd name="T54" fmla="*/ 29 w 40"/>
              <a:gd name="T55" fmla="*/ 55 h 88"/>
              <a:gd name="T56" fmla="*/ 22 w 40"/>
              <a:gd name="T57" fmla="*/ 68 h 88"/>
              <a:gd name="T58" fmla="*/ 19 w 40"/>
              <a:gd name="T59" fmla="*/ 72 h 88"/>
              <a:gd name="T60" fmla="*/ 18 w 40"/>
              <a:gd name="T61" fmla="*/ 76 h 88"/>
              <a:gd name="T62" fmla="*/ 18 w 40"/>
              <a:gd name="T63" fmla="*/ 76 h 88"/>
              <a:gd name="T64" fmla="*/ 19 w 40"/>
              <a:gd name="T65" fmla="*/ 77 h 88"/>
              <a:gd name="T66" fmla="*/ 21 w 40"/>
              <a:gd name="T67" fmla="*/ 80 h 88"/>
              <a:gd name="T68" fmla="*/ 22 w 40"/>
              <a:gd name="T69" fmla="*/ 88 h 88"/>
              <a:gd name="T70" fmla="*/ 22 w 40"/>
              <a:gd name="T71" fmla="*/ 88 h 88"/>
              <a:gd name="T72" fmla="*/ 26 w 40"/>
              <a:gd name="T73" fmla="*/ 82 h 88"/>
              <a:gd name="T74" fmla="*/ 29 w 40"/>
              <a:gd name="T75" fmla="*/ 80 h 88"/>
              <a:gd name="T76" fmla="*/ 32 w 40"/>
              <a:gd name="T77" fmla="*/ 79 h 88"/>
              <a:gd name="T78" fmla="*/ 32 w 40"/>
              <a:gd name="T79" fmla="*/ 79 h 88"/>
              <a:gd name="T80" fmla="*/ 30 w 40"/>
              <a:gd name="T81" fmla="*/ 76 h 88"/>
              <a:gd name="T82" fmla="*/ 30 w 40"/>
              <a:gd name="T83" fmla="*/ 69 h 88"/>
              <a:gd name="T84" fmla="*/ 30 w 40"/>
              <a:gd name="T85" fmla="*/ 56 h 88"/>
              <a:gd name="T86" fmla="*/ 35 w 40"/>
              <a:gd name="T87" fmla="*/ 32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0" h="88">
                <a:moveTo>
                  <a:pt x="35" y="32"/>
                </a:moveTo>
                <a:lnTo>
                  <a:pt x="40" y="40"/>
                </a:lnTo>
                <a:lnTo>
                  <a:pt x="40" y="39"/>
                </a:lnTo>
                <a:lnTo>
                  <a:pt x="35" y="31"/>
                </a:lnTo>
                <a:lnTo>
                  <a:pt x="35" y="31"/>
                </a:lnTo>
                <a:lnTo>
                  <a:pt x="37" y="23"/>
                </a:lnTo>
                <a:lnTo>
                  <a:pt x="40" y="23"/>
                </a:lnTo>
                <a:lnTo>
                  <a:pt x="40" y="0"/>
                </a:lnTo>
                <a:lnTo>
                  <a:pt x="29" y="23"/>
                </a:lnTo>
                <a:lnTo>
                  <a:pt x="37" y="23"/>
                </a:lnTo>
                <a:lnTo>
                  <a:pt x="35" y="31"/>
                </a:lnTo>
                <a:lnTo>
                  <a:pt x="35" y="31"/>
                </a:lnTo>
                <a:lnTo>
                  <a:pt x="19" y="40"/>
                </a:lnTo>
                <a:lnTo>
                  <a:pt x="19" y="40"/>
                </a:lnTo>
                <a:lnTo>
                  <a:pt x="10" y="44"/>
                </a:lnTo>
                <a:lnTo>
                  <a:pt x="3" y="45"/>
                </a:lnTo>
                <a:lnTo>
                  <a:pt x="3" y="45"/>
                </a:lnTo>
                <a:lnTo>
                  <a:pt x="2" y="50"/>
                </a:lnTo>
                <a:lnTo>
                  <a:pt x="0" y="53"/>
                </a:lnTo>
                <a:lnTo>
                  <a:pt x="0" y="53"/>
                </a:lnTo>
                <a:lnTo>
                  <a:pt x="5" y="53"/>
                </a:lnTo>
                <a:lnTo>
                  <a:pt x="10" y="53"/>
                </a:lnTo>
                <a:lnTo>
                  <a:pt x="10" y="53"/>
                </a:lnTo>
                <a:lnTo>
                  <a:pt x="13" y="48"/>
                </a:lnTo>
                <a:lnTo>
                  <a:pt x="19" y="42"/>
                </a:lnTo>
                <a:lnTo>
                  <a:pt x="34" y="32"/>
                </a:lnTo>
                <a:lnTo>
                  <a:pt x="29" y="55"/>
                </a:lnTo>
                <a:lnTo>
                  <a:pt x="29" y="55"/>
                </a:lnTo>
                <a:lnTo>
                  <a:pt x="22" y="68"/>
                </a:lnTo>
                <a:lnTo>
                  <a:pt x="19" y="72"/>
                </a:lnTo>
                <a:lnTo>
                  <a:pt x="18" y="76"/>
                </a:lnTo>
                <a:lnTo>
                  <a:pt x="18" y="76"/>
                </a:lnTo>
                <a:lnTo>
                  <a:pt x="19" y="77"/>
                </a:lnTo>
                <a:lnTo>
                  <a:pt x="21" y="80"/>
                </a:lnTo>
                <a:lnTo>
                  <a:pt x="22" y="88"/>
                </a:lnTo>
                <a:lnTo>
                  <a:pt x="22" y="88"/>
                </a:lnTo>
                <a:lnTo>
                  <a:pt x="26" y="82"/>
                </a:lnTo>
                <a:lnTo>
                  <a:pt x="29" y="80"/>
                </a:lnTo>
                <a:lnTo>
                  <a:pt x="32" y="79"/>
                </a:lnTo>
                <a:lnTo>
                  <a:pt x="32" y="79"/>
                </a:lnTo>
                <a:lnTo>
                  <a:pt x="30" y="76"/>
                </a:lnTo>
                <a:lnTo>
                  <a:pt x="30" y="69"/>
                </a:lnTo>
                <a:lnTo>
                  <a:pt x="30" y="56"/>
                </a:lnTo>
                <a:lnTo>
                  <a:pt x="35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250">
            <a:extLst>
              <a:ext uri="{FF2B5EF4-FFF2-40B4-BE49-F238E27FC236}">
                <a16:creationId xmlns:a16="http://schemas.microsoft.com/office/drawing/2014/main" xmlns="" id="{07A1F1F3-E9E7-44BB-861D-8F0499B07C17}"/>
              </a:ext>
            </a:extLst>
          </p:cNvPr>
          <p:cNvSpPr>
            <a:spLocks/>
          </p:cNvSpPr>
          <p:nvPr/>
        </p:nvSpPr>
        <p:spPr bwMode="auto">
          <a:xfrm>
            <a:off x="11006138" y="7938"/>
            <a:ext cx="30163" cy="22225"/>
          </a:xfrm>
          <a:custGeom>
            <a:avLst/>
            <a:gdLst>
              <a:gd name="T0" fmla="*/ 17 w 19"/>
              <a:gd name="T1" fmla="*/ 14 h 14"/>
              <a:gd name="T2" fmla="*/ 17 w 19"/>
              <a:gd name="T3" fmla="*/ 14 h 14"/>
              <a:gd name="T4" fmla="*/ 19 w 19"/>
              <a:gd name="T5" fmla="*/ 11 h 14"/>
              <a:gd name="T6" fmla="*/ 17 w 19"/>
              <a:gd name="T7" fmla="*/ 8 h 14"/>
              <a:gd name="T8" fmla="*/ 11 w 19"/>
              <a:gd name="T9" fmla="*/ 0 h 14"/>
              <a:gd name="T10" fmla="*/ 0 w 19"/>
              <a:gd name="T11" fmla="*/ 0 h 14"/>
              <a:gd name="T12" fmla="*/ 11 w 19"/>
              <a:gd name="T13" fmla="*/ 13 h 14"/>
              <a:gd name="T14" fmla="*/ 11 w 19"/>
              <a:gd name="T15" fmla="*/ 13 h 14"/>
              <a:gd name="T16" fmla="*/ 14 w 19"/>
              <a:gd name="T17" fmla="*/ 14 h 14"/>
              <a:gd name="T18" fmla="*/ 17 w 19"/>
              <a:gd name="T19" fmla="*/ 14 h 14"/>
              <a:gd name="T20" fmla="*/ 17 w 19"/>
              <a:gd name="T21" fmla="*/ 1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" h="14">
                <a:moveTo>
                  <a:pt x="17" y="14"/>
                </a:moveTo>
                <a:lnTo>
                  <a:pt x="17" y="14"/>
                </a:lnTo>
                <a:lnTo>
                  <a:pt x="19" y="11"/>
                </a:lnTo>
                <a:lnTo>
                  <a:pt x="17" y="8"/>
                </a:lnTo>
                <a:lnTo>
                  <a:pt x="11" y="0"/>
                </a:lnTo>
                <a:lnTo>
                  <a:pt x="0" y="0"/>
                </a:lnTo>
                <a:lnTo>
                  <a:pt x="11" y="13"/>
                </a:lnTo>
                <a:lnTo>
                  <a:pt x="11" y="13"/>
                </a:lnTo>
                <a:lnTo>
                  <a:pt x="14" y="14"/>
                </a:lnTo>
                <a:lnTo>
                  <a:pt x="17" y="14"/>
                </a:lnTo>
                <a:lnTo>
                  <a:pt x="17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251">
            <a:extLst>
              <a:ext uri="{FF2B5EF4-FFF2-40B4-BE49-F238E27FC236}">
                <a16:creationId xmlns:a16="http://schemas.microsoft.com/office/drawing/2014/main" xmlns="" id="{4FD767C3-6CEA-4C6D-94DA-3FE17A647CDF}"/>
              </a:ext>
            </a:extLst>
          </p:cNvPr>
          <p:cNvSpPr>
            <a:spLocks/>
          </p:cNvSpPr>
          <p:nvPr/>
        </p:nvSpPr>
        <p:spPr bwMode="auto">
          <a:xfrm>
            <a:off x="11323638" y="7938"/>
            <a:ext cx="14288" cy="20638"/>
          </a:xfrm>
          <a:custGeom>
            <a:avLst/>
            <a:gdLst>
              <a:gd name="T0" fmla="*/ 1 w 9"/>
              <a:gd name="T1" fmla="*/ 8 h 13"/>
              <a:gd name="T2" fmla="*/ 1 w 9"/>
              <a:gd name="T3" fmla="*/ 8 h 13"/>
              <a:gd name="T4" fmla="*/ 3 w 9"/>
              <a:gd name="T5" fmla="*/ 11 h 13"/>
              <a:gd name="T6" fmla="*/ 6 w 9"/>
              <a:gd name="T7" fmla="*/ 13 h 13"/>
              <a:gd name="T8" fmla="*/ 6 w 9"/>
              <a:gd name="T9" fmla="*/ 13 h 13"/>
              <a:gd name="T10" fmla="*/ 9 w 9"/>
              <a:gd name="T11" fmla="*/ 10 h 13"/>
              <a:gd name="T12" fmla="*/ 9 w 9"/>
              <a:gd name="T13" fmla="*/ 6 h 13"/>
              <a:gd name="T14" fmla="*/ 9 w 9"/>
              <a:gd name="T15" fmla="*/ 0 h 13"/>
              <a:gd name="T16" fmla="*/ 0 w 9"/>
              <a:gd name="T17" fmla="*/ 0 h 13"/>
              <a:gd name="T18" fmla="*/ 1 w 9"/>
              <a:gd name="T19" fmla="*/ 8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" h="13">
                <a:moveTo>
                  <a:pt x="1" y="8"/>
                </a:moveTo>
                <a:lnTo>
                  <a:pt x="1" y="8"/>
                </a:lnTo>
                <a:lnTo>
                  <a:pt x="3" y="11"/>
                </a:lnTo>
                <a:lnTo>
                  <a:pt x="6" y="13"/>
                </a:lnTo>
                <a:lnTo>
                  <a:pt x="6" y="13"/>
                </a:lnTo>
                <a:lnTo>
                  <a:pt x="9" y="10"/>
                </a:lnTo>
                <a:lnTo>
                  <a:pt x="9" y="6"/>
                </a:lnTo>
                <a:lnTo>
                  <a:pt x="9" y="0"/>
                </a:lnTo>
                <a:lnTo>
                  <a:pt x="0" y="0"/>
                </a:lnTo>
                <a:lnTo>
                  <a:pt x="1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Freeform 252">
            <a:extLst>
              <a:ext uri="{FF2B5EF4-FFF2-40B4-BE49-F238E27FC236}">
                <a16:creationId xmlns:a16="http://schemas.microsoft.com/office/drawing/2014/main" xmlns="" id="{D42FA17E-014E-4CB0-A8DA-ECA79B783667}"/>
              </a:ext>
            </a:extLst>
          </p:cNvPr>
          <p:cNvSpPr>
            <a:spLocks/>
          </p:cNvSpPr>
          <p:nvPr/>
        </p:nvSpPr>
        <p:spPr bwMode="auto">
          <a:xfrm>
            <a:off x="4511675" y="7938"/>
            <a:ext cx="17463" cy="4763"/>
          </a:xfrm>
          <a:custGeom>
            <a:avLst/>
            <a:gdLst>
              <a:gd name="T0" fmla="*/ 11 w 11"/>
              <a:gd name="T1" fmla="*/ 0 h 3"/>
              <a:gd name="T2" fmla="*/ 0 w 11"/>
              <a:gd name="T3" fmla="*/ 0 h 3"/>
              <a:gd name="T4" fmla="*/ 7 w 11"/>
              <a:gd name="T5" fmla="*/ 3 h 3"/>
              <a:gd name="T6" fmla="*/ 11 w 11"/>
              <a:gd name="T7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1" h="3">
                <a:moveTo>
                  <a:pt x="11" y="0"/>
                </a:moveTo>
                <a:lnTo>
                  <a:pt x="0" y="0"/>
                </a:lnTo>
                <a:lnTo>
                  <a:pt x="7" y="3"/>
                </a:lnTo>
                <a:lnTo>
                  <a:pt x="1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Freeform 253">
            <a:extLst>
              <a:ext uri="{FF2B5EF4-FFF2-40B4-BE49-F238E27FC236}">
                <a16:creationId xmlns:a16="http://schemas.microsoft.com/office/drawing/2014/main" xmlns="" id="{4264D7A0-0068-4D26-B86D-A62B8298A92F}"/>
              </a:ext>
            </a:extLst>
          </p:cNvPr>
          <p:cNvSpPr>
            <a:spLocks noEditPoints="1"/>
          </p:cNvSpPr>
          <p:nvPr/>
        </p:nvSpPr>
        <p:spPr bwMode="auto">
          <a:xfrm>
            <a:off x="0" y="-6810"/>
            <a:ext cx="12192000" cy="1857375"/>
          </a:xfrm>
          <a:custGeom>
            <a:avLst/>
            <a:gdLst>
              <a:gd name="T0" fmla="*/ 4806 w 7680"/>
              <a:gd name="T1" fmla="*/ 10 h 1170"/>
              <a:gd name="T2" fmla="*/ 0 w 7680"/>
              <a:gd name="T3" fmla="*/ 815 h 1170"/>
              <a:gd name="T4" fmla="*/ 406 w 7680"/>
              <a:gd name="T5" fmla="*/ 589 h 1170"/>
              <a:gd name="T6" fmla="*/ 719 w 7680"/>
              <a:gd name="T7" fmla="*/ 722 h 1170"/>
              <a:gd name="T8" fmla="*/ 1000 w 7680"/>
              <a:gd name="T9" fmla="*/ 898 h 1170"/>
              <a:gd name="T10" fmla="*/ 1167 w 7680"/>
              <a:gd name="T11" fmla="*/ 525 h 1170"/>
              <a:gd name="T12" fmla="*/ 1973 w 7680"/>
              <a:gd name="T13" fmla="*/ 402 h 1170"/>
              <a:gd name="T14" fmla="*/ 2348 w 7680"/>
              <a:gd name="T15" fmla="*/ 722 h 1170"/>
              <a:gd name="T16" fmla="*/ 2970 w 7680"/>
              <a:gd name="T17" fmla="*/ 370 h 1170"/>
              <a:gd name="T18" fmla="*/ 4430 w 7680"/>
              <a:gd name="T19" fmla="*/ 879 h 1170"/>
              <a:gd name="T20" fmla="*/ 4935 w 7680"/>
              <a:gd name="T21" fmla="*/ 661 h 1170"/>
              <a:gd name="T22" fmla="*/ 5616 w 7680"/>
              <a:gd name="T23" fmla="*/ 746 h 1170"/>
              <a:gd name="T24" fmla="*/ 5819 w 7680"/>
              <a:gd name="T25" fmla="*/ 418 h 1170"/>
              <a:gd name="T26" fmla="*/ 6212 w 7680"/>
              <a:gd name="T27" fmla="*/ 578 h 1170"/>
              <a:gd name="T28" fmla="*/ 6605 w 7680"/>
              <a:gd name="T29" fmla="*/ 897 h 1170"/>
              <a:gd name="T30" fmla="*/ 6854 w 7680"/>
              <a:gd name="T31" fmla="*/ 287 h 1170"/>
              <a:gd name="T32" fmla="*/ 7325 w 7680"/>
              <a:gd name="T33" fmla="*/ 266 h 1170"/>
              <a:gd name="T34" fmla="*/ 1800 w 7680"/>
              <a:gd name="T35" fmla="*/ 573 h 1170"/>
              <a:gd name="T36" fmla="*/ 2212 w 7680"/>
              <a:gd name="T37" fmla="*/ 80 h 1170"/>
              <a:gd name="T38" fmla="*/ 2282 w 7680"/>
              <a:gd name="T39" fmla="*/ 293 h 1170"/>
              <a:gd name="T40" fmla="*/ 2287 w 7680"/>
              <a:gd name="T41" fmla="*/ 88 h 1170"/>
              <a:gd name="T42" fmla="*/ 1610 w 7680"/>
              <a:gd name="T43" fmla="*/ 194 h 1170"/>
              <a:gd name="T44" fmla="*/ 522 w 7680"/>
              <a:gd name="T45" fmla="*/ 202 h 1170"/>
              <a:gd name="T46" fmla="*/ 818 w 7680"/>
              <a:gd name="T47" fmla="*/ 213 h 1170"/>
              <a:gd name="T48" fmla="*/ 1375 w 7680"/>
              <a:gd name="T49" fmla="*/ 146 h 1170"/>
              <a:gd name="T50" fmla="*/ 1456 w 7680"/>
              <a:gd name="T51" fmla="*/ 133 h 1170"/>
              <a:gd name="T52" fmla="*/ 1155 w 7680"/>
              <a:gd name="T53" fmla="*/ 112 h 1170"/>
              <a:gd name="T54" fmla="*/ 944 w 7680"/>
              <a:gd name="T55" fmla="*/ 38 h 1170"/>
              <a:gd name="T56" fmla="*/ 483 w 7680"/>
              <a:gd name="T57" fmla="*/ 3 h 1170"/>
              <a:gd name="T58" fmla="*/ 274 w 7680"/>
              <a:gd name="T59" fmla="*/ 152 h 1170"/>
              <a:gd name="T60" fmla="*/ 42 w 7680"/>
              <a:gd name="T61" fmla="*/ 541 h 1170"/>
              <a:gd name="T62" fmla="*/ 106 w 7680"/>
              <a:gd name="T63" fmla="*/ 435 h 1170"/>
              <a:gd name="T64" fmla="*/ 8 w 7680"/>
              <a:gd name="T65" fmla="*/ 312 h 1170"/>
              <a:gd name="T66" fmla="*/ 413 w 7680"/>
              <a:gd name="T67" fmla="*/ 402 h 1170"/>
              <a:gd name="T68" fmla="*/ 885 w 7680"/>
              <a:gd name="T69" fmla="*/ 295 h 1170"/>
              <a:gd name="T70" fmla="*/ 1527 w 7680"/>
              <a:gd name="T71" fmla="*/ 54 h 1170"/>
              <a:gd name="T72" fmla="*/ 1890 w 7680"/>
              <a:gd name="T73" fmla="*/ 163 h 1170"/>
              <a:gd name="T74" fmla="*/ 2853 w 7680"/>
              <a:gd name="T75" fmla="*/ 908 h 1170"/>
              <a:gd name="T76" fmla="*/ 4961 w 7680"/>
              <a:gd name="T77" fmla="*/ 403 h 1170"/>
              <a:gd name="T78" fmla="*/ 5065 w 7680"/>
              <a:gd name="T79" fmla="*/ 258 h 1170"/>
              <a:gd name="T80" fmla="*/ 4903 w 7680"/>
              <a:gd name="T81" fmla="*/ 133 h 1170"/>
              <a:gd name="T82" fmla="*/ 4513 w 7680"/>
              <a:gd name="T83" fmla="*/ 442 h 1170"/>
              <a:gd name="T84" fmla="*/ 4210 w 7680"/>
              <a:gd name="T85" fmla="*/ 250 h 1170"/>
              <a:gd name="T86" fmla="*/ 3646 w 7680"/>
              <a:gd name="T87" fmla="*/ 203 h 1170"/>
              <a:gd name="T88" fmla="*/ 3634 w 7680"/>
              <a:gd name="T89" fmla="*/ 99 h 1170"/>
              <a:gd name="T90" fmla="*/ 3127 w 7680"/>
              <a:gd name="T91" fmla="*/ 14 h 1170"/>
              <a:gd name="T92" fmla="*/ 2932 w 7680"/>
              <a:gd name="T93" fmla="*/ 66 h 1170"/>
              <a:gd name="T94" fmla="*/ 4324 w 7680"/>
              <a:gd name="T95" fmla="*/ 520 h 1170"/>
              <a:gd name="T96" fmla="*/ 5051 w 7680"/>
              <a:gd name="T97" fmla="*/ 493 h 1170"/>
              <a:gd name="T98" fmla="*/ 6635 w 7680"/>
              <a:gd name="T99" fmla="*/ 107 h 1170"/>
              <a:gd name="T100" fmla="*/ 6822 w 7680"/>
              <a:gd name="T101" fmla="*/ 114 h 1170"/>
              <a:gd name="T102" fmla="*/ 6569 w 7680"/>
              <a:gd name="T103" fmla="*/ 96 h 1170"/>
              <a:gd name="T104" fmla="*/ 6030 w 7680"/>
              <a:gd name="T105" fmla="*/ 152 h 1170"/>
              <a:gd name="T106" fmla="*/ 6289 w 7680"/>
              <a:gd name="T107" fmla="*/ 167 h 1170"/>
              <a:gd name="T108" fmla="*/ 5832 w 7680"/>
              <a:gd name="T109" fmla="*/ 134 h 1170"/>
              <a:gd name="T110" fmla="*/ 5478 w 7680"/>
              <a:gd name="T111" fmla="*/ 455 h 1170"/>
              <a:gd name="T112" fmla="*/ 5492 w 7680"/>
              <a:gd name="T113" fmla="*/ 463 h 1170"/>
              <a:gd name="T114" fmla="*/ 5553 w 7680"/>
              <a:gd name="T115" fmla="*/ 415 h 1170"/>
              <a:gd name="T116" fmla="*/ 5340 w 7680"/>
              <a:gd name="T117" fmla="*/ 306 h 1170"/>
              <a:gd name="T118" fmla="*/ 5676 w 7680"/>
              <a:gd name="T119" fmla="*/ 541 h 1170"/>
              <a:gd name="T120" fmla="*/ 6134 w 7680"/>
              <a:gd name="T121" fmla="*/ 618 h 1170"/>
              <a:gd name="T122" fmla="*/ 6902 w 7680"/>
              <a:gd name="T123" fmla="*/ 231 h 1170"/>
              <a:gd name="T124" fmla="*/ 7139 w 7680"/>
              <a:gd name="T125" fmla="*/ 215 h 1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80" h="1170">
                <a:moveTo>
                  <a:pt x="7653" y="34"/>
                </a:moveTo>
                <a:lnTo>
                  <a:pt x="7662" y="0"/>
                </a:lnTo>
                <a:lnTo>
                  <a:pt x="7622" y="0"/>
                </a:lnTo>
                <a:lnTo>
                  <a:pt x="7637" y="37"/>
                </a:lnTo>
                <a:lnTo>
                  <a:pt x="7619" y="29"/>
                </a:lnTo>
                <a:lnTo>
                  <a:pt x="7597" y="8"/>
                </a:lnTo>
                <a:lnTo>
                  <a:pt x="7597" y="8"/>
                </a:lnTo>
                <a:lnTo>
                  <a:pt x="7603" y="0"/>
                </a:lnTo>
                <a:lnTo>
                  <a:pt x="7533" y="0"/>
                </a:lnTo>
                <a:lnTo>
                  <a:pt x="7533" y="0"/>
                </a:lnTo>
                <a:lnTo>
                  <a:pt x="7541" y="8"/>
                </a:lnTo>
                <a:lnTo>
                  <a:pt x="7552" y="14"/>
                </a:lnTo>
                <a:lnTo>
                  <a:pt x="7552" y="14"/>
                </a:lnTo>
                <a:lnTo>
                  <a:pt x="7552" y="14"/>
                </a:lnTo>
                <a:lnTo>
                  <a:pt x="7552" y="14"/>
                </a:lnTo>
                <a:lnTo>
                  <a:pt x="7557" y="19"/>
                </a:lnTo>
                <a:lnTo>
                  <a:pt x="7562" y="21"/>
                </a:lnTo>
                <a:lnTo>
                  <a:pt x="7555" y="22"/>
                </a:lnTo>
                <a:lnTo>
                  <a:pt x="7555" y="22"/>
                </a:lnTo>
                <a:lnTo>
                  <a:pt x="7534" y="24"/>
                </a:lnTo>
                <a:lnTo>
                  <a:pt x="7541" y="19"/>
                </a:lnTo>
                <a:lnTo>
                  <a:pt x="7541" y="19"/>
                </a:lnTo>
                <a:lnTo>
                  <a:pt x="7542" y="16"/>
                </a:lnTo>
                <a:lnTo>
                  <a:pt x="7542" y="14"/>
                </a:lnTo>
                <a:lnTo>
                  <a:pt x="7542" y="14"/>
                </a:lnTo>
                <a:lnTo>
                  <a:pt x="7541" y="14"/>
                </a:lnTo>
                <a:lnTo>
                  <a:pt x="7541" y="14"/>
                </a:lnTo>
                <a:lnTo>
                  <a:pt x="7538" y="14"/>
                </a:lnTo>
                <a:lnTo>
                  <a:pt x="7520" y="29"/>
                </a:lnTo>
                <a:lnTo>
                  <a:pt x="7499" y="22"/>
                </a:lnTo>
                <a:lnTo>
                  <a:pt x="7515" y="10"/>
                </a:lnTo>
                <a:lnTo>
                  <a:pt x="7515" y="10"/>
                </a:lnTo>
                <a:lnTo>
                  <a:pt x="7517" y="6"/>
                </a:lnTo>
                <a:lnTo>
                  <a:pt x="7517" y="5"/>
                </a:lnTo>
                <a:lnTo>
                  <a:pt x="7517" y="5"/>
                </a:lnTo>
                <a:lnTo>
                  <a:pt x="7515" y="3"/>
                </a:lnTo>
                <a:lnTo>
                  <a:pt x="7515" y="3"/>
                </a:lnTo>
                <a:lnTo>
                  <a:pt x="7512" y="5"/>
                </a:lnTo>
                <a:lnTo>
                  <a:pt x="7493" y="19"/>
                </a:lnTo>
                <a:lnTo>
                  <a:pt x="7477" y="14"/>
                </a:lnTo>
                <a:lnTo>
                  <a:pt x="7483" y="10"/>
                </a:lnTo>
                <a:lnTo>
                  <a:pt x="7510" y="0"/>
                </a:lnTo>
                <a:lnTo>
                  <a:pt x="7435" y="0"/>
                </a:lnTo>
                <a:lnTo>
                  <a:pt x="7434" y="0"/>
                </a:lnTo>
                <a:lnTo>
                  <a:pt x="7434" y="0"/>
                </a:lnTo>
                <a:lnTo>
                  <a:pt x="7411" y="0"/>
                </a:lnTo>
                <a:lnTo>
                  <a:pt x="7410" y="3"/>
                </a:lnTo>
                <a:lnTo>
                  <a:pt x="7394" y="11"/>
                </a:lnTo>
                <a:lnTo>
                  <a:pt x="7378" y="2"/>
                </a:lnTo>
                <a:lnTo>
                  <a:pt x="7379" y="0"/>
                </a:lnTo>
                <a:lnTo>
                  <a:pt x="7370" y="0"/>
                </a:lnTo>
                <a:lnTo>
                  <a:pt x="7370" y="0"/>
                </a:lnTo>
                <a:lnTo>
                  <a:pt x="7370" y="2"/>
                </a:lnTo>
                <a:lnTo>
                  <a:pt x="7371" y="3"/>
                </a:lnTo>
                <a:lnTo>
                  <a:pt x="7386" y="13"/>
                </a:lnTo>
                <a:lnTo>
                  <a:pt x="7374" y="18"/>
                </a:lnTo>
                <a:lnTo>
                  <a:pt x="7352" y="2"/>
                </a:lnTo>
                <a:lnTo>
                  <a:pt x="7352" y="2"/>
                </a:lnTo>
                <a:lnTo>
                  <a:pt x="7352" y="0"/>
                </a:lnTo>
                <a:lnTo>
                  <a:pt x="7352" y="0"/>
                </a:lnTo>
                <a:lnTo>
                  <a:pt x="7350" y="0"/>
                </a:lnTo>
                <a:lnTo>
                  <a:pt x="7349" y="2"/>
                </a:lnTo>
                <a:lnTo>
                  <a:pt x="7349" y="2"/>
                </a:lnTo>
                <a:lnTo>
                  <a:pt x="7349" y="3"/>
                </a:lnTo>
                <a:lnTo>
                  <a:pt x="7349" y="6"/>
                </a:lnTo>
                <a:lnTo>
                  <a:pt x="7370" y="21"/>
                </a:lnTo>
                <a:lnTo>
                  <a:pt x="7355" y="26"/>
                </a:lnTo>
                <a:lnTo>
                  <a:pt x="7352" y="27"/>
                </a:lnTo>
                <a:lnTo>
                  <a:pt x="7331" y="11"/>
                </a:lnTo>
                <a:lnTo>
                  <a:pt x="7331" y="11"/>
                </a:lnTo>
                <a:lnTo>
                  <a:pt x="7330" y="10"/>
                </a:lnTo>
                <a:lnTo>
                  <a:pt x="7330" y="10"/>
                </a:lnTo>
                <a:lnTo>
                  <a:pt x="7328" y="11"/>
                </a:lnTo>
                <a:lnTo>
                  <a:pt x="7326" y="11"/>
                </a:lnTo>
                <a:lnTo>
                  <a:pt x="7326" y="11"/>
                </a:lnTo>
                <a:lnTo>
                  <a:pt x="7326" y="13"/>
                </a:lnTo>
                <a:lnTo>
                  <a:pt x="7328" y="16"/>
                </a:lnTo>
                <a:lnTo>
                  <a:pt x="7346" y="29"/>
                </a:lnTo>
                <a:lnTo>
                  <a:pt x="7323" y="35"/>
                </a:lnTo>
                <a:lnTo>
                  <a:pt x="7310" y="24"/>
                </a:lnTo>
                <a:lnTo>
                  <a:pt x="7334" y="0"/>
                </a:lnTo>
                <a:lnTo>
                  <a:pt x="7282" y="0"/>
                </a:lnTo>
                <a:lnTo>
                  <a:pt x="7278" y="14"/>
                </a:lnTo>
                <a:lnTo>
                  <a:pt x="7275" y="11"/>
                </a:lnTo>
                <a:lnTo>
                  <a:pt x="7277" y="0"/>
                </a:lnTo>
                <a:lnTo>
                  <a:pt x="7272" y="0"/>
                </a:lnTo>
                <a:lnTo>
                  <a:pt x="7270" y="10"/>
                </a:lnTo>
                <a:lnTo>
                  <a:pt x="7258" y="16"/>
                </a:lnTo>
                <a:lnTo>
                  <a:pt x="7256" y="34"/>
                </a:lnTo>
                <a:lnTo>
                  <a:pt x="7267" y="45"/>
                </a:lnTo>
                <a:lnTo>
                  <a:pt x="7274" y="42"/>
                </a:lnTo>
                <a:lnTo>
                  <a:pt x="7272" y="51"/>
                </a:lnTo>
                <a:lnTo>
                  <a:pt x="7267" y="53"/>
                </a:lnTo>
                <a:lnTo>
                  <a:pt x="7254" y="43"/>
                </a:lnTo>
                <a:lnTo>
                  <a:pt x="7254" y="43"/>
                </a:lnTo>
                <a:lnTo>
                  <a:pt x="7253" y="43"/>
                </a:lnTo>
                <a:lnTo>
                  <a:pt x="7253" y="43"/>
                </a:lnTo>
                <a:lnTo>
                  <a:pt x="7251" y="43"/>
                </a:lnTo>
                <a:lnTo>
                  <a:pt x="7251" y="45"/>
                </a:lnTo>
                <a:lnTo>
                  <a:pt x="7251" y="45"/>
                </a:lnTo>
                <a:lnTo>
                  <a:pt x="7250" y="46"/>
                </a:lnTo>
                <a:lnTo>
                  <a:pt x="7251" y="48"/>
                </a:lnTo>
                <a:lnTo>
                  <a:pt x="7261" y="54"/>
                </a:lnTo>
                <a:lnTo>
                  <a:pt x="7248" y="59"/>
                </a:lnTo>
                <a:lnTo>
                  <a:pt x="7248" y="59"/>
                </a:lnTo>
                <a:lnTo>
                  <a:pt x="7246" y="58"/>
                </a:lnTo>
                <a:lnTo>
                  <a:pt x="7246" y="58"/>
                </a:lnTo>
                <a:lnTo>
                  <a:pt x="7240" y="58"/>
                </a:lnTo>
                <a:lnTo>
                  <a:pt x="7234" y="59"/>
                </a:lnTo>
                <a:lnTo>
                  <a:pt x="7229" y="61"/>
                </a:lnTo>
                <a:lnTo>
                  <a:pt x="7226" y="66"/>
                </a:lnTo>
                <a:lnTo>
                  <a:pt x="7193" y="77"/>
                </a:lnTo>
                <a:lnTo>
                  <a:pt x="7193" y="77"/>
                </a:lnTo>
                <a:lnTo>
                  <a:pt x="7193" y="74"/>
                </a:lnTo>
                <a:lnTo>
                  <a:pt x="7242" y="26"/>
                </a:lnTo>
                <a:lnTo>
                  <a:pt x="7242" y="24"/>
                </a:lnTo>
                <a:lnTo>
                  <a:pt x="7242" y="24"/>
                </a:lnTo>
                <a:lnTo>
                  <a:pt x="7246" y="18"/>
                </a:lnTo>
                <a:lnTo>
                  <a:pt x="7250" y="10"/>
                </a:lnTo>
                <a:lnTo>
                  <a:pt x="7251" y="11"/>
                </a:lnTo>
                <a:lnTo>
                  <a:pt x="7251" y="10"/>
                </a:lnTo>
                <a:lnTo>
                  <a:pt x="7264" y="5"/>
                </a:lnTo>
                <a:lnTo>
                  <a:pt x="7264" y="0"/>
                </a:lnTo>
                <a:lnTo>
                  <a:pt x="7259" y="0"/>
                </a:lnTo>
                <a:lnTo>
                  <a:pt x="7259" y="0"/>
                </a:lnTo>
                <a:lnTo>
                  <a:pt x="7251" y="5"/>
                </a:lnTo>
                <a:lnTo>
                  <a:pt x="7251" y="5"/>
                </a:lnTo>
                <a:lnTo>
                  <a:pt x="7251" y="0"/>
                </a:lnTo>
                <a:lnTo>
                  <a:pt x="7189" y="0"/>
                </a:lnTo>
                <a:lnTo>
                  <a:pt x="7185" y="18"/>
                </a:lnTo>
                <a:lnTo>
                  <a:pt x="7181" y="0"/>
                </a:lnTo>
                <a:lnTo>
                  <a:pt x="7173" y="0"/>
                </a:lnTo>
                <a:lnTo>
                  <a:pt x="7177" y="19"/>
                </a:lnTo>
                <a:lnTo>
                  <a:pt x="7177" y="19"/>
                </a:lnTo>
                <a:lnTo>
                  <a:pt x="7179" y="22"/>
                </a:lnTo>
                <a:lnTo>
                  <a:pt x="7182" y="22"/>
                </a:lnTo>
                <a:lnTo>
                  <a:pt x="7182" y="22"/>
                </a:lnTo>
                <a:lnTo>
                  <a:pt x="7185" y="21"/>
                </a:lnTo>
                <a:lnTo>
                  <a:pt x="7174" y="82"/>
                </a:lnTo>
                <a:lnTo>
                  <a:pt x="7174" y="82"/>
                </a:lnTo>
                <a:lnTo>
                  <a:pt x="7174" y="82"/>
                </a:lnTo>
                <a:lnTo>
                  <a:pt x="7125" y="98"/>
                </a:lnTo>
                <a:lnTo>
                  <a:pt x="7125" y="98"/>
                </a:lnTo>
                <a:lnTo>
                  <a:pt x="7115" y="98"/>
                </a:lnTo>
                <a:lnTo>
                  <a:pt x="7099" y="93"/>
                </a:lnTo>
                <a:lnTo>
                  <a:pt x="7118" y="83"/>
                </a:lnTo>
                <a:lnTo>
                  <a:pt x="7118" y="83"/>
                </a:lnTo>
                <a:lnTo>
                  <a:pt x="7131" y="80"/>
                </a:lnTo>
                <a:lnTo>
                  <a:pt x="7139" y="80"/>
                </a:lnTo>
                <a:lnTo>
                  <a:pt x="7139" y="80"/>
                </a:lnTo>
                <a:lnTo>
                  <a:pt x="7142" y="74"/>
                </a:lnTo>
                <a:lnTo>
                  <a:pt x="7145" y="69"/>
                </a:lnTo>
                <a:lnTo>
                  <a:pt x="7145" y="69"/>
                </a:lnTo>
                <a:lnTo>
                  <a:pt x="7139" y="69"/>
                </a:lnTo>
                <a:lnTo>
                  <a:pt x="7134" y="67"/>
                </a:lnTo>
                <a:lnTo>
                  <a:pt x="7134" y="67"/>
                </a:lnTo>
                <a:lnTo>
                  <a:pt x="7128" y="74"/>
                </a:lnTo>
                <a:lnTo>
                  <a:pt x="7118" y="82"/>
                </a:lnTo>
                <a:lnTo>
                  <a:pt x="7099" y="91"/>
                </a:lnTo>
                <a:lnTo>
                  <a:pt x="7105" y="75"/>
                </a:lnTo>
                <a:lnTo>
                  <a:pt x="7105" y="75"/>
                </a:lnTo>
                <a:lnTo>
                  <a:pt x="7110" y="69"/>
                </a:lnTo>
                <a:lnTo>
                  <a:pt x="7113" y="64"/>
                </a:lnTo>
                <a:lnTo>
                  <a:pt x="7113" y="64"/>
                </a:lnTo>
                <a:lnTo>
                  <a:pt x="7112" y="61"/>
                </a:lnTo>
                <a:lnTo>
                  <a:pt x="7112" y="56"/>
                </a:lnTo>
                <a:lnTo>
                  <a:pt x="7112" y="56"/>
                </a:lnTo>
                <a:lnTo>
                  <a:pt x="7109" y="59"/>
                </a:lnTo>
                <a:lnTo>
                  <a:pt x="7104" y="61"/>
                </a:lnTo>
                <a:lnTo>
                  <a:pt x="7104" y="61"/>
                </a:lnTo>
                <a:lnTo>
                  <a:pt x="7104" y="67"/>
                </a:lnTo>
                <a:lnTo>
                  <a:pt x="7104" y="75"/>
                </a:lnTo>
                <a:lnTo>
                  <a:pt x="7097" y="91"/>
                </a:lnTo>
                <a:lnTo>
                  <a:pt x="7097" y="91"/>
                </a:lnTo>
                <a:lnTo>
                  <a:pt x="7083" y="99"/>
                </a:lnTo>
                <a:lnTo>
                  <a:pt x="7083" y="99"/>
                </a:lnTo>
                <a:lnTo>
                  <a:pt x="7075" y="88"/>
                </a:lnTo>
                <a:lnTo>
                  <a:pt x="7075" y="88"/>
                </a:lnTo>
                <a:lnTo>
                  <a:pt x="7075" y="86"/>
                </a:lnTo>
                <a:lnTo>
                  <a:pt x="7075" y="86"/>
                </a:lnTo>
                <a:lnTo>
                  <a:pt x="7075" y="85"/>
                </a:lnTo>
                <a:lnTo>
                  <a:pt x="7075" y="85"/>
                </a:lnTo>
                <a:lnTo>
                  <a:pt x="7077" y="82"/>
                </a:lnTo>
                <a:lnTo>
                  <a:pt x="7077" y="82"/>
                </a:lnTo>
                <a:lnTo>
                  <a:pt x="7075" y="83"/>
                </a:lnTo>
                <a:lnTo>
                  <a:pt x="7075" y="83"/>
                </a:lnTo>
                <a:lnTo>
                  <a:pt x="7072" y="82"/>
                </a:lnTo>
                <a:lnTo>
                  <a:pt x="7072" y="82"/>
                </a:lnTo>
                <a:lnTo>
                  <a:pt x="7072" y="82"/>
                </a:lnTo>
                <a:lnTo>
                  <a:pt x="7069" y="82"/>
                </a:lnTo>
                <a:lnTo>
                  <a:pt x="7069" y="78"/>
                </a:lnTo>
                <a:lnTo>
                  <a:pt x="7069" y="78"/>
                </a:lnTo>
                <a:lnTo>
                  <a:pt x="7073" y="70"/>
                </a:lnTo>
                <a:lnTo>
                  <a:pt x="7078" y="67"/>
                </a:lnTo>
                <a:lnTo>
                  <a:pt x="7078" y="67"/>
                </a:lnTo>
                <a:lnTo>
                  <a:pt x="7077" y="62"/>
                </a:lnTo>
                <a:lnTo>
                  <a:pt x="7077" y="58"/>
                </a:lnTo>
                <a:lnTo>
                  <a:pt x="7077" y="58"/>
                </a:lnTo>
                <a:lnTo>
                  <a:pt x="7073" y="61"/>
                </a:lnTo>
                <a:lnTo>
                  <a:pt x="7069" y="64"/>
                </a:lnTo>
                <a:lnTo>
                  <a:pt x="7069" y="64"/>
                </a:lnTo>
                <a:lnTo>
                  <a:pt x="7069" y="69"/>
                </a:lnTo>
                <a:lnTo>
                  <a:pt x="7069" y="77"/>
                </a:lnTo>
                <a:lnTo>
                  <a:pt x="7067" y="82"/>
                </a:lnTo>
                <a:lnTo>
                  <a:pt x="7067" y="82"/>
                </a:lnTo>
                <a:lnTo>
                  <a:pt x="7059" y="75"/>
                </a:lnTo>
                <a:lnTo>
                  <a:pt x="7061" y="66"/>
                </a:lnTo>
                <a:lnTo>
                  <a:pt x="7056" y="72"/>
                </a:lnTo>
                <a:lnTo>
                  <a:pt x="7056" y="72"/>
                </a:lnTo>
                <a:lnTo>
                  <a:pt x="7053" y="72"/>
                </a:lnTo>
                <a:lnTo>
                  <a:pt x="7080" y="38"/>
                </a:lnTo>
                <a:lnTo>
                  <a:pt x="7142" y="34"/>
                </a:lnTo>
                <a:lnTo>
                  <a:pt x="7142" y="34"/>
                </a:lnTo>
                <a:lnTo>
                  <a:pt x="7158" y="35"/>
                </a:lnTo>
                <a:lnTo>
                  <a:pt x="7163" y="37"/>
                </a:lnTo>
                <a:lnTo>
                  <a:pt x="7166" y="38"/>
                </a:lnTo>
                <a:lnTo>
                  <a:pt x="7166" y="38"/>
                </a:lnTo>
                <a:lnTo>
                  <a:pt x="7168" y="35"/>
                </a:lnTo>
                <a:lnTo>
                  <a:pt x="7171" y="32"/>
                </a:lnTo>
                <a:lnTo>
                  <a:pt x="7179" y="29"/>
                </a:lnTo>
                <a:lnTo>
                  <a:pt x="7179" y="29"/>
                </a:lnTo>
                <a:lnTo>
                  <a:pt x="7171" y="26"/>
                </a:lnTo>
                <a:lnTo>
                  <a:pt x="7166" y="24"/>
                </a:lnTo>
                <a:lnTo>
                  <a:pt x="7165" y="21"/>
                </a:lnTo>
                <a:lnTo>
                  <a:pt x="7165" y="21"/>
                </a:lnTo>
                <a:lnTo>
                  <a:pt x="7161" y="24"/>
                </a:lnTo>
                <a:lnTo>
                  <a:pt x="7155" y="27"/>
                </a:lnTo>
                <a:lnTo>
                  <a:pt x="7141" y="32"/>
                </a:lnTo>
                <a:lnTo>
                  <a:pt x="7081" y="37"/>
                </a:lnTo>
                <a:lnTo>
                  <a:pt x="7110" y="0"/>
                </a:lnTo>
                <a:lnTo>
                  <a:pt x="7107" y="0"/>
                </a:lnTo>
                <a:lnTo>
                  <a:pt x="7080" y="37"/>
                </a:lnTo>
                <a:lnTo>
                  <a:pt x="7075" y="0"/>
                </a:lnTo>
                <a:lnTo>
                  <a:pt x="7072" y="0"/>
                </a:lnTo>
                <a:lnTo>
                  <a:pt x="7078" y="38"/>
                </a:lnTo>
                <a:lnTo>
                  <a:pt x="7051" y="70"/>
                </a:lnTo>
                <a:lnTo>
                  <a:pt x="7051" y="70"/>
                </a:lnTo>
                <a:lnTo>
                  <a:pt x="7049" y="70"/>
                </a:lnTo>
                <a:lnTo>
                  <a:pt x="7056" y="62"/>
                </a:lnTo>
                <a:lnTo>
                  <a:pt x="7045" y="67"/>
                </a:lnTo>
                <a:lnTo>
                  <a:pt x="7045" y="67"/>
                </a:lnTo>
                <a:lnTo>
                  <a:pt x="7043" y="67"/>
                </a:lnTo>
                <a:lnTo>
                  <a:pt x="7046" y="59"/>
                </a:lnTo>
                <a:lnTo>
                  <a:pt x="7046" y="58"/>
                </a:lnTo>
                <a:lnTo>
                  <a:pt x="7046" y="58"/>
                </a:lnTo>
                <a:lnTo>
                  <a:pt x="7054" y="56"/>
                </a:lnTo>
                <a:lnTo>
                  <a:pt x="7059" y="54"/>
                </a:lnTo>
                <a:lnTo>
                  <a:pt x="7059" y="54"/>
                </a:lnTo>
                <a:lnTo>
                  <a:pt x="7061" y="51"/>
                </a:lnTo>
                <a:lnTo>
                  <a:pt x="7064" y="46"/>
                </a:lnTo>
                <a:lnTo>
                  <a:pt x="7064" y="46"/>
                </a:lnTo>
                <a:lnTo>
                  <a:pt x="7059" y="48"/>
                </a:lnTo>
                <a:lnTo>
                  <a:pt x="7054" y="46"/>
                </a:lnTo>
                <a:lnTo>
                  <a:pt x="7054" y="46"/>
                </a:lnTo>
                <a:lnTo>
                  <a:pt x="7054" y="48"/>
                </a:lnTo>
                <a:lnTo>
                  <a:pt x="7054" y="48"/>
                </a:lnTo>
                <a:lnTo>
                  <a:pt x="7053" y="48"/>
                </a:lnTo>
                <a:lnTo>
                  <a:pt x="7053" y="48"/>
                </a:lnTo>
                <a:lnTo>
                  <a:pt x="7053" y="48"/>
                </a:lnTo>
                <a:lnTo>
                  <a:pt x="7048" y="46"/>
                </a:lnTo>
                <a:lnTo>
                  <a:pt x="7054" y="19"/>
                </a:lnTo>
                <a:lnTo>
                  <a:pt x="7054" y="19"/>
                </a:lnTo>
                <a:lnTo>
                  <a:pt x="7054" y="21"/>
                </a:lnTo>
                <a:lnTo>
                  <a:pt x="7054" y="21"/>
                </a:lnTo>
                <a:lnTo>
                  <a:pt x="7054" y="19"/>
                </a:lnTo>
                <a:lnTo>
                  <a:pt x="7054" y="19"/>
                </a:lnTo>
                <a:lnTo>
                  <a:pt x="7054" y="19"/>
                </a:lnTo>
                <a:lnTo>
                  <a:pt x="7057" y="11"/>
                </a:lnTo>
                <a:lnTo>
                  <a:pt x="7057" y="11"/>
                </a:lnTo>
                <a:lnTo>
                  <a:pt x="7056" y="13"/>
                </a:lnTo>
                <a:lnTo>
                  <a:pt x="7059" y="0"/>
                </a:lnTo>
                <a:lnTo>
                  <a:pt x="7030" y="0"/>
                </a:lnTo>
                <a:lnTo>
                  <a:pt x="7030" y="0"/>
                </a:lnTo>
                <a:lnTo>
                  <a:pt x="7030" y="10"/>
                </a:lnTo>
                <a:lnTo>
                  <a:pt x="7014" y="8"/>
                </a:lnTo>
                <a:lnTo>
                  <a:pt x="7014" y="8"/>
                </a:lnTo>
                <a:lnTo>
                  <a:pt x="7014" y="3"/>
                </a:lnTo>
                <a:lnTo>
                  <a:pt x="7014" y="3"/>
                </a:lnTo>
                <a:lnTo>
                  <a:pt x="7011" y="3"/>
                </a:lnTo>
                <a:lnTo>
                  <a:pt x="7008" y="0"/>
                </a:lnTo>
                <a:lnTo>
                  <a:pt x="7006" y="0"/>
                </a:lnTo>
                <a:lnTo>
                  <a:pt x="7006" y="0"/>
                </a:lnTo>
                <a:lnTo>
                  <a:pt x="7006" y="6"/>
                </a:lnTo>
                <a:lnTo>
                  <a:pt x="6998" y="5"/>
                </a:lnTo>
                <a:lnTo>
                  <a:pt x="6997" y="0"/>
                </a:lnTo>
                <a:lnTo>
                  <a:pt x="6985" y="0"/>
                </a:lnTo>
                <a:lnTo>
                  <a:pt x="6990" y="10"/>
                </a:lnTo>
                <a:lnTo>
                  <a:pt x="6987" y="14"/>
                </a:lnTo>
                <a:lnTo>
                  <a:pt x="6987" y="14"/>
                </a:lnTo>
                <a:lnTo>
                  <a:pt x="6987" y="13"/>
                </a:lnTo>
                <a:lnTo>
                  <a:pt x="6987" y="13"/>
                </a:lnTo>
                <a:lnTo>
                  <a:pt x="6984" y="16"/>
                </a:lnTo>
                <a:lnTo>
                  <a:pt x="6974" y="21"/>
                </a:lnTo>
                <a:lnTo>
                  <a:pt x="6973" y="14"/>
                </a:lnTo>
                <a:lnTo>
                  <a:pt x="6982" y="0"/>
                </a:lnTo>
                <a:lnTo>
                  <a:pt x="6979" y="0"/>
                </a:lnTo>
                <a:lnTo>
                  <a:pt x="6973" y="11"/>
                </a:lnTo>
                <a:lnTo>
                  <a:pt x="6969" y="0"/>
                </a:lnTo>
                <a:lnTo>
                  <a:pt x="6960" y="0"/>
                </a:lnTo>
                <a:lnTo>
                  <a:pt x="6957" y="5"/>
                </a:lnTo>
                <a:lnTo>
                  <a:pt x="6950" y="0"/>
                </a:lnTo>
                <a:lnTo>
                  <a:pt x="6947" y="0"/>
                </a:lnTo>
                <a:lnTo>
                  <a:pt x="6957" y="6"/>
                </a:lnTo>
                <a:lnTo>
                  <a:pt x="6952" y="13"/>
                </a:lnTo>
                <a:lnTo>
                  <a:pt x="6952" y="13"/>
                </a:lnTo>
                <a:lnTo>
                  <a:pt x="6952" y="16"/>
                </a:lnTo>
                <a:lnTo>
                  <a:pt x="6953" y="18"/>
                </a:lnTo>
                <a:lnTo>
                  <a:pt x="6953" y="18"/>
                </a:lnTo>
                <a:lnTo>
                  <a:pt x="6957" y="19"/>
                </a:lnTo>
                <a:lnTo>
                  <a:pt x="6960" y="16"/>
                </a:lnTo>
                <a:lnTo>
                  <a:pt x="6963" y="10"/>
                </a:lnTo>
                <a:lnTo>
                  <a:pt x="6971" y="14"/>
                </a:lnTo>
                <a:lnTo>
                  <a:pt x="6973" y="21"/>
                </a:lnTo>
                <a:lnTo>
                  <a:pt x="6973" y="21"/>
                </a:lnTo>
                <a:lnTo>
                  <a:pt x="6963" y="24"/>
                </a:lnTo>
                <a:lnTo>
                  <a:pt x="6939" y="26"/>
                </a:lnTo>
                <a:lnTo>
                  <a:pt x="6939" y="26"/>
                </a:lnTo>
                <a:lnTo>
                  <a:pt x="6942" y="22"/>
                </a:lnTo>
                <a:lnTo>
                  <a:pt x="6942" y="22"/>
                </a:lnTo>
                <a:lnTo>
                  <a:pt x="6939" y="18"/>
                </a:lnTo>
                <a:lnTo>
                  <a:pt x="6939" y="14"/>
                </a:lnTo>
                <a:lnTo>
                  <a:pt x="6939" y="14"/>
                </a:lnTo>
                <a:lnTo>
                  <a:pt x="6936" y="18"/>
                </a:lnTo>
                <a:lnTo>
                  <a:pt x="6933" y="21"/>
                </a:lnTo>
                <a:lnTo>
                  <a:pt x="6933" y="21"/>
                </a:lnTo>
                <a:lnTo>
                  <a:pt x="6934" y="27"/>
                </a:lnTo>
                <a:lnTo>
                  <a:pt x="6926" y="27"/>
                </a:lnTo>
                <a:lnTo>
                  <a:pt x="6915" y="14"/>
                </a:lnTo>
                <a:lnTo>
                  <a:pt x="6926" y="0"/>
                </a:lnTo>
                <a:lnTo>
                  <a:pt x="6925" y="0"/>
                </a:lnTo>
                <a:lnTo>
                  <a:pt x="6915" y="11"/>
                </a:lnTo>
                <a:lnTo>
                  <a:pt x="6918" y="0"/>
                </a:lnTo>
                <a:lnTo>
                  <a:pt x="6910" y="0"/>
                </a:lnTo>
                <a:lnTo>
                  <a:pt x="6907" y="11"/>
                </a:lnTo>
                <a:lnTo>
                  <a:pt x="6904" y="11"/>
                </a:lnTo>
                <a:lnTo>
                  <a:pt x="6904" y="11"/>
                </a:lnTo>
                <a:lnTo>
                  <a:pt x="6901" y="10"/>
                </a:lnTo>
                <a:lnTo>
                  <a:pt x="6901" y="10"/>
                </a:lnTo>
                <a:lnTo>
                  <a:pt x="6902" y="13"/>
                </a:lnTo>
                <a:lnTo>
                  <a:pt x="6899" y="13"/>
                </a:lnTo>
                <a:lnTo>
                  <a:pt x="6899" y="8"/>
                </a:lnTo>
                <a:lnTo>
                  <a:pt x="6901" y="0"/>
                </a:lnTo>
                <a:lnTo>
                  <a:pt x="6881" y="0"/>
                </a:lnTo>
                <a:lnTo>
                  <a:pt x="6885" y="10"/>
                </a:lnTo>
                <a:lnTo>
                  <a:pt x="6880" y="5"/>
                </a:lnTo>
                <a:lnTo>
                  <a:pt x="6880" y="5"/>
                </a:lnTo>
                <a:lnTo>
                  <a:pt x="6881" y="5"/>
                </a:lnTo>
                <a:lnTo>
                  <a:pt x="6881" y="5"/>
                </a:lnTo>
                <a:lnTo>
                  <a:pt x="6878" y="5"/>
                </a:lnTo>
                <a:lnTo>
                  <a:pt x="6875" y="0"/>
                </a:lnTo>
                <a:lnTo>
                  <a:pt x="6841" y="0"/>
                </a:lnTo>
                <a:lnTo>
                  <a:pt x="6851" y="10"/>
                </a:lnTo>
                <a:lnTo>
                  <a:pt x="6849" y="21"/>
                </a:lnTo>
                <a:lnTo>
                  <a:pt x="6846" y="19"/>
                </a:lnTo>
                <a:lnTo>
                  <a:pt x="6840" y="10"/>
                </a:lnTo>
                <a:lnTo>
                  <a:pt x="6840" y="10"/>
                </a:lnTo>
                <a:lnTo>
                  <a:pt x="6837" y="0"/>
                </a:lnTo>
                <a:lnTo>
                  <a:pt x="6829" y="0"/>
                </a:lnTo>
                <a:lnTo>
                  <a:pt x="6829" y="0"/>
                </a:lnTo>
                <a:lnTo>
                  <a:pt x="6833" y="5"/>
                </a:lnTo>
                <a:lnTo>
                  <a:pt x="6840" y="10"/>
                </a:lnTo>
                <a:lnTo>
                  <a:pt x="6845" y="19"/>
                </a:lnTo>
                <a:lnTo>
                  <a:pt x="6803" y="8"/>
                </a:lnTo>
                <a:lnTo>
                  <a:pt x="6803" y="8"/>
                </a:lnTo>
                <a:lnTo>
                  <a:pt x="6803" y="0"/>
                </a:lnTo>
                <a:lnTo>
                  <a:pt x="6789" y="0"/>
                </a:lnTo>
                <a:lnTo>
                  <a:pt x="6789" y="2"/>
                </a:lnTo>
                <a:lnTo>
                  <a:pt x="6787" y="0"/>
                </a:lnTo>
                <a:lnTo>
                  <a:pt x="6784" y="0"/>
                </a:lnTo>
                <a:lnTo>
                  <a:pt x="6789" y="3"/>
                </a:lnTo>
                <a:lnTo>
                  <a:pt x="6789" y="3"/>
                </a:lnTo>
                <a:lnTo>
                  <a:pt x="6789" y="3"/>
                </a:lnTo>
                <a:lnTo>
                  <a:pt x="6789" y="6"/>
                </a:lnTo>
                <a:lnTo>
                  <a:pt x="6792" y="10"/>
                </a:lnTo>
                <a:lnTo>
                  <a:pt x="6792" y="10"/>
                </a:lnTo>
                <a:lnTo>
                  <a:pt x="6793" y="8"/>
                </a:lnTo>
                <a:lnTo>
                  <a:pt x="6795" y="10"/>
                </a:lnTo>
                <a:lnTo>
                  <a:pt x="6771" y="24"/>
                </a:lnTo>
                <a:lnTo>
                  <a:pt x="6771" y="24"/>
                </a:lnTo>
                <a:lnTo>
                  <a:pt x="6763" y="18"/>
                </a:lnTo>
                <a:lnTo>
                  <a:pt x="6763" y="18"/>
                </a:lnTo>
                <a:lnTo>
                  <a:pt x="6765" y="14"/>
                </a:lnTo>
                <a:lnTo>
                  <a:pt x="6765" y="14"/>
                </a:lnTo>
                <a:lnTo>
                  <a:pt x="6763" y="11"/>
                </a:lnTo>
                <a:lnTo>
                  <a:pt x="6765" y="0"/>
                </a:lnTo>
                <a:lnTo>
                  <a:pt x="6755" y="0"/>
                </a:lnTo>
                <a:lnTo>
                  <a:pt x="6755" y="10"/>
                </a:lnTo>
                <a:lnTo>
                  <a:pt x="6755" y="10"/>
                </a:lnTo>
                <a:lnTo>
                  <a:pt x="6750" y="5"/>
                </a:lnTo>
                <a:lnTo>
                  <a:pt x="6750" y="5"/>
                </a:lnTo>
                <a:lnTo>
                  <a:pt x="6749" y="5"/>
                </a:lnTo>
                <a:lnTo>
                  <a:pt x="6745" y="6"/>
                </a:lnTo>
                <a:lnTo>
                  <a:pt x="6736" y="6"/>
                </a:lnTo>
                <a:lnTo>
                  <a:pt x="6736" y="6"/>
                </a:lnTo>
                <a:lnTo>
                  <a:pt x="6736" y="6"/>
                </a:lnTo>
                <a:lnTo>
                  <a:pt x="6736" y="6"/>
                </a:lnTo>
                <a:lnTo>
                  <a:pt x="6733" y="6"/>
                </a:lnTo>
                <a:lnTo>
                  <a:pt x="6728" y="3"/>
                </a:lnTo>
                <a:lnTo>
                  <a:pt x="6728" y="2"/>
                </a:lnTo>
                <a:lnTo>
                  <a:pt x="6726" y="2"/>
                </a:lnTo>
                <a:lnTo>
                  <a:pt x="6726" y="2"/>
                </a:lnTo>
                <a:lnTo>
                  <a:pt x="6729" y="0"/>
                </a:lnTo>
                <a:lnTo>
                  <a:pt x="6619" y="0"/>
                </a:lnTo>
                <a:lnTo>
                  <a:pt x="6619" y="0"/>
                </a:lnTo>
                <a:lnTo>
                  <a:pt x="6621" y="2"/>
                </a:lnTo>
                <a:lnTo>
                  <a:pt x="6613" y="5"/>
                </a:lnTo>
                <a:lnTo>
                  <a:pt x="6613" y="0"/>
                </a:lnTo>
                <a:lnTo>
                  <a:pt x="6597" y="0"/>
                </a:lnTo>
                <a:lnTo>
                  <a:pt x="6595" y="2"/>
                </a:lnTo>
                <a:lnTo>
                  <a:pt x="6595" y="0"/>
                </a:lnTo>
                <a:lnTo>
                  <a:pt x="6593" y="0"/>
                </a:lnTo>
                <a:lnTo>
                  <a:pt x="6593" y="2"/>
                </a:lnTo>
                <a:lnTo>
                  <a:pt x="6593" y="0"/>
                </a:lnTo>
                <a:lnTo>
                  <a:pt x="6533" y="0"/>
                </a:lnTo>
                <a:lnTo>
                  <a:pt x="6536" y="2"/>
                </a:lnTo>
                <a:lnTo>
                  <a:pt x="6534" y="3"/>
                </a:lnTo>
                <a:lnTo>
                  <a:pt x="6534" y="3"/>
                </a:lnTo>
                <a:lnTo>
                  <a:pt x="6536" y="6"/>
                </a:lnTo>
                <a:lnTo>
                  <a:pt x="6539" y="10"/>
                </a:lnTo>
                <a:lnTo>
                  <a:pt x="6539" y="10"/>
                </a:lnTo>
                <a:lnTo>
                  <a:pt x="6537" y="10"/>
                </a:lnTo>
                <a:lnTo>
                  <a:pt x="6537" y="11"/>
                </a:lnTo>
                <a:lnTo>
                  <a:pt x="6537" y="11"/>
                </a:lnTo>
                <a:lnTo>
                  <a:pt x="6537" y="11"/>
                </a:lnTo>
                <a:lnTo>
                  <a:pt x="6537" y="13"/>
                </a:lnTo>
                <a:lnTo>
                  <a:pt x="6537" y="18"/>
                </a:lnTo>
                <a:lnTo>
                  <a:pt x="6537" y="18"/>
                </a:lnTo>
                <a:lnTo>
                  <a:pt x="6537" y="18"/>
                </a:lnTo>
                <a:lnTo>
                  <a:pt x="6542" y="38"/>
                </a:lnTo>
                <a:lnTo>
                  <a:pt x="6553" y="40"/>
                </a:lnTo>
                <a:lnTo>
                  <a:pt x="6555" y="42"/>
                </a:lnTo>
                <a:lnTo>
                  <a:pt x="6555" y="42"/>
                </a:lnTo>
                <a:lnTo>
                  <a:pt x="6557" y="42"/>
                </a:lnTo>
                <a:lnTo>
                  <a:pt x="6568" y="43"/>
                </a:lnTo>
                <a:lnTo>
                  <a:pt x="6569" y="45"/>
                </a:lnTo>
                <a:lnTo>
                  <a:pt x="6574" y="42"/>
                </a:lnTo>
                <a:lnTo>
                  <a:pt x="6574" y="38"/>
                </a:lnTo>
                <a:lnTo>
                  <a:pt x="6577" y="37"/>
                </a:lnTo>
                <a:lnTo>
                  <a:pt x="6585" y="40"/>
                </a:lnTo>
                <a:lnTo>
                  <a:pt x="6581" y="43"/>
                </a:lnTo>
                <a:lnTo>
                  <a:pt x="6581" y="43"/>
                </a:lnTo>
                <a:lnTo>
                  <a:pt x="6579" y="43"/>
                </a:lnTo>
                <a:lnTo>
                  <a:pt x="6579" y="43"/>
                </a:lnTo>
                <a:lnTo>
                  <a:pt x="6581" y="45"/>
                </a:lnTo>
                <a:lnTo>
                  <a:pt x="6585" y="48"/>
                </a:lnTo>
                <a:lnTo>
                  <a:pt x="6582" y="50"/>
                </a:lnTo>
                <a:lnTo>
                  <a:pt x="6582" y="50"/>
                </a:lnTo>
                <a:lnTo>
                  <a:pt x="6582" y="50"/>
                </a:lnTo>
                <a:lnTo>
                  <a:pt x="6582" y="50"/>
                </a:lnTo>
                <a:lnTo>
                  <a:pt x="6582" y="50"/>
                </a:lnTo>
                <a:lnTo>
                  <a:pt x="6577" y="53"/>
                </a:lnTo>
                <a:lnTo>
                  <a:pt x="6574" y="51"/>
                </a:lnTo>
                <a:lnTo>
                  <a:pt x="6574" y="46"/>
                </a:lnTo>
                <a:lnTo>
                  <a:pt x="6569" y="45"/>
                </a:lnTo>
                <a:lnTo>
                  <a:pt x="6566" y="46"/>
                </a:lnTo>
                <a:lnTo>
                  <a:pt x="6566" y="53"/>
                </a:lnTo>
                <a:lnTo>
                  <a:pt x="6566" y="53"/>
                </a:lnTo>
                <a:lnTo>
                  <a:pt x="6571" y="54"/>
                </a:lnTo>
                <a:lnTo>
                  <a:pt x="6574" y="53"/>
                </a:lnTo>
                <a:lnTo>
                  <a:pt x="6576" y="54"/>
                </a:lnTo>
                <a:lnTo>
                  <a:pt x="6568" y="58"/>
                </a:lnTo>
                <a:lnTo>
                  <a:pt x="6560" y="54"/>
                </a:lnTo>
                <a:lnTo>
                  <a:pt x="6560" y="50"/>
                </a:lnTo>
                <a:lnTo>
                  <a:pt x="6555" y="46"/>
                </a:lnTo>
                <a:lnTo>
                  <a:pt x="6550" y="48"/>
                </a:lnTo>
                <a:lnTo>
                  <a:pt x="6552" y="54"/>
                </a:lnTo>
                <a:lnTo>
                  <a:pt x="6552" y="54"/>
                </a:lnTo>
                <a:lnTo>
                  <a:pt x="6557" y="58"/>
                </a:lnTo>
                <a:lnTo>
                  <a:pt x="6560" y="56"/>
                </a:lnTo>
                <a:lnTo>
                  <a:pt x="6566" y="59"/>
                </a:lnTo>
                <a:lnTo>
                  <a:pt x="6558" y="64"/>
                </a:lnTo>
                <a:lnTo>
                  <a:pt x="6553" y="61"/>
                </a:lnTo>
                <a:lnTo>
                  <a:pt x="6553" y="56"/>
                </a:lnTo>
                <a:lnTo>
                  <a:pt x="6547" y="54"/>
                </a:lnTo>
                <a:lnTo>
                  <a:pt x="6542" y="56"/>
                </a:lnTo>
                <a:lnTo>
                  <a:pt x="6544" y="62"/>
                </a:lnTo>
                <a:lnTo>
                  <a:pt x="6544" y="62"/>
                </a:lnTo>
                <a:lnTo>
                  <a:pt x="6549" y="66"/>
                </a:lnTo>
                <a:lnTo>
                  <a:pt x="6553" y="62"/>
                </a:lnTo>
                <a:lnTo>
                  <a:pt x="6555" y="66"/>
                </a:lnTo>
                <a:lnTo>
                  <a:pt x="6549" y="69"/>
                </a:lnTo>
                <a:lnTo>
                  <a:pt x="6544" y="66"/>
                </a:lnTo>
                <a:lnTo>
                  <a:pt x="6537" y="70"/>
                </a:lnTo>
                <a:lnTo>
                  <a:pt x="6537" y="70"/>
                </a:lnTo>
                <a:lnTo>
                  <a:pt x="6534" y="72"/>
                </a:lnTo>
                <a:lnTo>
                  <a:pt x="6510" y="59"/>
                </a:lnTo>
                <a:lnTo>
                  <a:pt x="6510" y="38"/>
                </a:lnTo>
                <a:lnTo>
                  <a:pt x="6533" y="48"/>
                </a:lnTo>
                <a:lnTo>
                  <a:pt x="6533" y="48"/>
                </a:lnTo>
                <a:lnTo>
                  <a:pt x="6536" y="48"/>
                </a:lnTo>
                <a:lnTo>
                  <a:pt x="6539" y="48"/>
                </a:lnTo>
                <a:lnTo>
                  <a:pt x="6541" y="46"/>
                </a:lnTo>
                <a:lnTo>
                  <a:pt x="6541" y="46"/>
                </a:lnTo>
                <a:lnTo>
                  <a:pt x="6541" y="42"/>
                </a:lnTo>
                <a:lnTo>
                  <a:pt x="6539" y="38"/>
                </a:lnTo>
                <a:lnTo>
                  <a:pt x="6537" y="37"/>
                </a:lnTo>
                <a:lnTo>
                  <a:pt x="6510" y="24"/>
                </a:lnTo>
                <a:lnTo>
                  <a:pt x="6510" y="11"/>
                </a:lnTo>
                <a:lnTo>
                  <a:pt x="6521" y="22"/>
                </a:lnTo>
                <a:lnTo>
                  <a:pt x="6521" y="22"/>
                </a:lnTo>
                <a:lnTo>
                  <a:pt x="6525" y="22"/>
                </a:lnTo>
                <a:lnTo>
                  <a:pt x="6526" y="22"/>
                </a:lnTo>
                <a:lnTo>
                  <a:pt x="6526" y="22"/>
                </a:lnTo>
                <a:lnTo>
                  <a:pt x="6526" y="19"/>
                </a:lnTo>
                <a:lnTo>
                  <a:pt x="6526" y="18"/>
                </a:lnTo>
                <a:lnTo>
                  <a:pt x="6520" y="11"/>
                </a:lnTo>
                <a:lnTo>
                  <a:pt x="6523" y="13"/>
                </a:lnTo>
                <a:lnTo>
                  <a:pt x="6523" y="13"/>
                </a:lnTo>
                <a:lnTo>
                  <a:pt x="6528" y="13"/>
                </a:lnTo>
                <a:lnTo>
                  <a:pt x="6529" y="11"/>
                </a:lnTo>
                <a:lnTo>
                  <a:pt x="6531" y="10"/>
                </a:lnTo>
                <a:lnTo>
                  <a:pt x="6531" y="10"/>
                </a:lnTo>
                <a:lnTo>
                  <a:pt x="6533" y="8"/>
                </a:lnTo>
                <a:lnTo>
                  <a:pt x="6531" y="5"/>
                </a:lnTo>
                <a:lnTo>
                  <a:pt x="6531" y="3"/>
                </a:lnTo>
                <a:lnTo>
                  <a:pt x="6528" y="2"/>
                </a:lnTo>
                <a:lnTo>
                  <a:pt x="6528" y="2"/>
                </a:lnTo>
                <a:lnTo>
                  <a:pt x="6526" y="0"/>
                </a:lnTo>
                <a:lnTo>
                  <a:pt x="6488" y="0"/>
                </a:lnTo>
                <a:lnTo>
                  <a:pt x="6481" y="5"/>
                </a:lnTo>
                <a:lnTo>
                  <a:pt x="6483" y="0"/>
                </a:lnTo>
                <a:lnTo>
                  <a:pt x="6465" y="0"/>
                </a:lnTo>
                <a:lnTo>
                  <a:pt x="6465" y="3"/>
                </a:lnTo>
                <a:lnTo>
                  <a:pt x="6465" y="3"/>
                </a:lnTo>
                <a:lnTo>
                  <a:pt x="6467" y="6"/>
                </a:lnTo>
                <a:lnTo>
                  <a:pt x="6470" y="8"/>
                </a:lnTo>
                <a:lnTo>
                  <a:pt x="6459" y="11"/>
                </a:lnTo>
                <a:lnTo>
                  <a:pt x="6461" y="0"/>
                </a:lnTo>
                <a:lnTo>
                  <a:pt x="6456" y="0"/>
                </a:lnTo>
                <a:lnTo>
                  <a:pt x="6453" y="13"/>
                </a:lnTo>
                <a:lnTo>
                  <a:pt x="6449" y="2"/>
                </a:lnTo>
                <a:lnTo>
                  <a:pt x="6451" y="0"/>
                </a:lnTo>
                <a:lnTo>
                  <a:pt x="6328" y="0"/>
                </a:lnTo>
                <a:lnTo>
                  <a:pt x="6329" y="6"/>
                </a:lnTo>
                <a:lnTo>
                  <a:pt x="6326" y="10"/>
                </a:lnTo>
                <a:lnTo>
                  <a:pt x="6323" y="2"/>
                </a:lnTo>
                <a:lnTo>
                  <a:pt x="6325" y="0"/>
                </a:lnTo>
                <a:lnTo>
                  <a:pt x="6305" y="0"/>
                </a:lnTo>
                <a:lnTo>
                  <a:pt x="6304" y="11"/>
                </a:lnTo>
                <a:lnTo>
                  <a:pt x="6299" y="10"/>
                </a:lnTo>
                <a:lnTo>
                  <a:pt x="6297" y="0"/>
                </a:lnTo>
                <a:lnTo>
                  <a:pt x="6285" y="0"/>
                </a:lnTo>
                <a:lnTo>
                  <a:pt x="6291" y="18"/>
                </a:lnTo>
                <a:lnTo>
                  <a:pt x="6289" y="16"/>
                </a:lnTo>
                <a:lnTo>
                  <a:pt x="6280" y="11"/>
                </a:lnTo>
                <a:lnTo>
                  <a:pt x="6278" y="5"/>
                </a:lnTo>
                <a:lnTo>
                  <a:pt x="6283" y="0"/>
                </a:lnTo>
                <a:lnTo>
                  <a:pt x="6174" y="0"/>
                </a:lnTo>
                <a:lnTo>
                  <a:pt x="6176" y="3"/>
                </a:lnTo>
                <a:lnTo>
                  <a:pt x="6187" y="10"/>
                </a:lnTo>
                <a:lnTo>
                  <a:pt x="6190" y="8"/>
                </a:lnTo>
                <a:lnTo>
                  <a:pt x="6206" y="3"/>
                </a:lnTo>
                <a:lnTo>
                  <a:pt x="6206" y="2"/>
                </a:lnTo>
                <a:lnTo>
                  <a:pt x="6208" y="2"/>
                </a:lnTo>
                <a:lnTo>
                  <a:pt x="6208" y="10"/>
                </a:lnTo>
                <a:lnTo>
                  <a:pt x="6203" y="14"/>
                </a:lnTo>
                <a:lnTo>
                  <a:pt x="6200" y="18"/>
                </a:lnTo>
                <a:lnTo>
                  <a:pt x="6200" y="19"/>
                </a:lnTo>
                <a:lnTo>
                  <a:pt x="6198" y="21"/>
                </a:lnTo>
                <a:lnTo>
                  <a:pt x="6200" y="26"/>
                </a:lnTo>
                <a:lnTo>
                  <a:pt x="6200" y="30"/>
                </a:lnTo>
                <a:lnTo>
                  <a:pt x="6201" y="32"/>
                </a:lnTo>
                <a:lnTo>
                  <a:pt x="6204" y="48"/>
                </a:lnTo>
                <a:lnTo>
                  <a:pt x="6233" y="50"/>
                </a:lnTo>
                <a:lnTo>
                  <a:pt x="6233" y="50"/>
                </a:lnTo>
                <a:lnTo>
                  <a:pt x="6233" y="50"/>
                </a:lnTo>
                <a:lnTo>
                  <a:pt x="6233" y="50"/>
                </a:lnTo>
                <a:lnTo>
                  <a:pt x="6233" y="50"/>
                </a:lnTo>
                <a:lnTo>
                  <a:pt x="6243" y="61"/>
                </a:lnTo>
                <a:lnTo>
                  <a:pt x="6240" y="61"/>
                </a:lnTo>
                <a:lnTo>
                  <a:pt x="6236" y="59"/>
                </a:lnTo>
                <a:lnTo>
                  <a:pt x="6238" y="61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30" y="62"/>
                </a:lnTo>
                <a:lnTo>
                  <a:pt x="6225" y="58"/>
                </a:lnTo>
                <a:lnTo>
                  <a:pt x="6220" y="54"/>
                </a:lnTo>
                <a:lnTo>
                  <a:pt x="6214" y="53"/>
                </a:lnTo>
                <a:lnTo>
                  <a:pt x="6208" y="53"/>
                </a:lnTo>
                <a:lnTo>
                  <a:pt x="6208" y="53"/>
                </a:lnTo>
                <a:lnTo>
                  <a:pt x="6201" y="56"/>
                </a:lnTo>
                <a:lnTo>
                  <a:pt x="6198" y="61"/>
                </a:lnTo>
                <a:lnTo>
                  <a:pt x="6198" y="61"/>
                </a:lnTo>
                <a:lnTo>
                  <a:pt x="6196" y="61"/>
                </a:lnTo>
                <a:lnTo>
                  <a:pt x="6196" y="61"/>
                </a:lnTo>
                <a:lnTo>
                  <a:pt x="6196" y="62"/>
                </a:lnTo>
                <a:lnTo>
                  <a:pt x="6196" y="62"/>
                </a:lnTo>
                <a:lnTo>
                  <a:pt x="6195" y="67"/>
                </a:lnTo>
                <a:lnTo>
                  <a:pt x="6195" y="72"/>
                </a:lnTo>
                <a:lnTo>
                  <a:pt x="6195" y="72"/>
                </a:lnTo>
                <a:lnTo>
                  <a:pt x="6192" y="85"/>
                </a:lnTo>
                <a:lnTo>
                  <a:pt x="6185" y="77"/>
                </a:lnTo>
                <a:lnTo>
                  <a:pt x="6182" y="82"/>
                </a:lnTo>
                <a:lnTo>
                  <a:pt x="6182" y="66"/>
                </a:lnTo>
                <a:lnTo>
                  <a:pt x="6180" y="66"/>
                </a:lnTo>
                <a:lnTo>
                  <a:pt x="6168" y="58"/>
                </a:lnTo>
                <a:lnTo>
                  <a:pt x="6168" y="58"/>
                </a:lnTo>
                <a:lnTo>
                  <a:pt x="6168" y="58"/>
                </a:lnTo>
                <a:lnTo>
                  <a:pt x="6168" y="51"/>
                </a:lnTo>
                <a:lnTo>
                  <a:pt x="6176" y="58"/>
                </a:lnTo>
                <a:lnTo>
                  <a:pt x="6188" y="53"/>
                </a:lnTo>
                <a:lnTo>
                  <a:pt x="6188" y="40"/>
                </a:lnTo>
                <a:lnTo>
                  <a:pt x="6187" y="40"/>
                </a:lnTo>
                <a:lnTo>
                  <a:pt x="6176" y="32"/>
                </a:lnTo>
                <a:lnTo>
                  <a:pt x="6168" y="35"/>
                </a:lnTo>
                <a:lnTo>
                  <a:pt x="6168" y="35"/>
                </a:lnTo>
                <a:lnTo>
                  <a:pt x="6168" y="35"/>
                </a:lnTo>
                <a:lnTo>
                  <a:pt x="6171" y="26"/>
                </a:lnTo>
                <a:lnTo>
                  <a:pt x="6168" y="22"/>
                </a:lnTo>
                <a:lnTo>
                  <a:pt x="6176" y="19"/>
                </a:lnTo>
                <a:lnTo>
                  <a:pt x="6176" y="5"/>
                </a:lnTo>
                <a:lnTo>
                  <a:pt x="6168" y="0"/>
                </a:lnTo>
                <a:lnTo>
                  <a:pt x="6116" y="0"/>
                </a:lnTo>
                <a:lnTo>
                  <a:pt x="6110" y="5"/>
                </a:lnTo>
                <a:lnTo>
                  <a:pt x="6110" y="6"/>
                </a:lnTo>
                <a:lnTo>
                  <a:pt x="6110" y="6"/>
                </a:lnTo>
                <a:lnTo>
                  <a:pt x="6110" y="0"/>
                </a:lnTo>
                <a:lnTo>
                  <a:pt x="5921" y="0"/>
                </a:lnTo>
                <a:lnTo>
                  <a:pt x="5921" y="3"/>
                </a:lnTo>
                <a:lnTo>
                  <a:pt x="5920" y="0"/>
                </a:lnTo>
                <a:lnTo>
                  <a:pt x="5896" y="0"/>
                </a:lnTo>
                <a:lnTo>
                  <a:pt x="5894" y="2"/>
                </a:lnTo>
                <a:lnTo>
                  <a:pt x="5894" y="0"/>
                </a:lnTo>
                <a:lnTo>
                  <a:pt x="5772" y="0"/>
                </a:lnTo>
                <a:lnTo>
                  <a:pt x="5772" y="0"/>
                </a:lnTo>
                <a:lnTo>
                  <a:pt x="5772" y="5"/>
                </a:lnTo>
                <a:lnTo>
                  <a:pt x="5774" y="5"/>
                </a:lnTo>
                <a:lnTo>
                  <a:pt x="5774" y="5"/>
                </a:lnTo>
                <a:lnTo>
                  <a:pt x="5766" y="10"/>
                </a:lnTo>
                <a:lnTo>
                  <a:pt x="5763" y="8"/>
                </a:lnTo>
                <a:lnTo>
                  <a:pt x="5763" y="2"/>
                </a:lnTo>
                <a:lnTo>
                  <a:pt x="5766" y="0"/>
                </a:lnTo>
                <a:lnTo>
                  <a:pt x="5724" y="0"/>
                </a:lnTo>
                <a:lnTo>
                  <a:pt x="5724" y="2"/>
                </a:lnTo>
                <a:lnTo>
                  <a:pt x="5720" y="5"/>
                </a:lnTo>
                <a:lnTo>
                  <a:pt x="5720" y="0"/>
                </a:lnTo>
                <a:lnTo>
                  <a:pt x="5654" y="0"/>
                </a:lnTo>
                <a:lnTo>
                  <a:pt x="5654" y="2"/>
                </a:lnTo>
                <a:lnTo>
                  <a:pt x="5652" y="3"/>
                </a:lnTo>
                <a:lnTo>
                  <a:pt x="5651" y="0"/>
                </a:lnTo>
                <a:lnTo>
                  <a:pt x="5608" y="0"/>
                </a:lnTo>
                <a:lnTo>
                  <a:pt x="5608" y="0"/>
                </a:lnTo>
                <a:lnTo>
                  <a:pt x="5600" y="5"/>
                </a:lnTo>
                <a:lnTo>
                  <a:pt x="5600" y="5"/>
                </a:lnTo>
                <a:lnTo>
                  <a:pt x="5601" y="0"/>
                </a:lnTo>
                <a:lnTo>
                  <a:pt x="5284" y="0"/>
                </a:lnTo>
                <a:lnTo>
                  <a:pt x="5284" y="0"/>
                </a:lnTo>
                <a:lnTo>
                  <a:pt x="5278" y="3"/>
                </a:lnTo>
                <a:lnTo>
                  <a:pt x="5276" y="6"/>
                </a:lnTo>
                <a:lnTo>
                  <a:pt x="5273" y="8"/>
                </a:lnTo>
                <a:lnTo>
                  <a:pt x="5273" y="5"/>
                </a:lnTo>
                <a:lnTo>
                  <a:pt x="5273" y="0"/>
                </a:lnTo>
                <a:lnTo>
                  <a:pt x="5207" y="0"/>
                </a:lnTo>
                <a:lnTo>
                  <a:pt x="5195" y="10"/>
                </a:lnTo>
                <a:lnTo>
                  <a:pt x="5195" y="10"/>
                </a:lnTo>
                <a:lnTo>
                  <a:pt x="5183" y="13"/>
                </a:lnTo>
                <a:lnTo>
                  <a:pt x="5177" y="8"/>
                </a:lnTo>
                <a:lnTo>
                  <a:pt x="5185" y="5"/>
                </a:lnTo>
                <a:lnTo>
                  <a:pt x="5185" y="5"/>
                </a:lnTo>
                <a:lnTo>
                  <a:pt x="5187" y="2"/>
                </a:lnTo>
                <a:lnTo>
                  <a:pt x="5187" y="2"/>
                </a:lnTo>
                <a:lnTo>
                  <a:pt x="5187" y="0"/>
                </a:lnTo>
                <a:lnTo>
                  <a:pt x="5111" y="0"/>
                </a:lnTo>
                <a:lnTo>
                  <a:pt x="5110" y="6"/>
                </a:lnTo>
                <a:lnTo>
                  <a:pt x="5110" y="6"/>
                </a:lnTo>
                <a:lnTo>
                  <a:pt x="5107" y="8"/>
                </a:lnTo>
                <a:lnTo>
                  <a:pt x="5091" y="0"/>
                </a:lnTo>
                <a:lnTo>
                  <a:pt x="4964" y="0"/>
                </a:lnTo>
                <a:lnTo>
                  <a:pt x="4964" y="0"/>
                </a:lnTo>
                <a:lnTo>
                  <a:pt x="4969" y="3"/>
                </a:lnTo>
                <a:lnTo>
                  <a:pt x="4977" y="6"/>
                </a:lnTo>
                <a:lnTo>
                  <a:pt x="4975" y="13"/>
                </a:lnTo>
                <a:lnTo>
                  <a:pt x="4969" y="14"/>
                </a:lnTo>
                <a:lnTo>
                  <a:pt x="4969" y="22"/>
                </a:lnTo>
                <a:lnTo>
                  <a:pt x="4963" y="24"/>
                </a:lnTo>
                <a:lnTo>
                  <a:pt x="4963" y="24"/>
                </a:lnTo>
                <a:lnTo>
                  <a:pt x="4958" y="24"/>
                </a:lnTo>
                <a:lnTo>
                  <a:pt x="4956" y="27"/>
                </a:lnTo>
                <a:lnTo>
                  <a:pt x="4958" y="29"/>
                </a:lnTo>
                <a:lnTo>
                  <a:pt x="4959" y="32"/>
                </a:lnTo>
                <a:lnTo>
                  <a:pt x="4959" y="32"/>
                </a:lnTo>
                <a:lnTo>
                  <a:pt x="4959" y="32"/>
                </a:lnTo>
                <a:lnTo>
                  <a:pt x="4958" y="34"/>
                </a:lnTo>
                <a:lnTo>
                  <a:pt x="4950" y="0"/>
                </a:lnTo>
                <a:lnTo>
                  <a:pt x="4827" y="0"/>
                </a:lnTo>
                <a:lnTo>
                  <a:pt x="4827" y="0"/>
                </a:lnTo>
                <a:lnTo>
                  <a:pt x="4825" y="2"/>
                </a:lnTo>
                <a:lnTo>
                  <a:pt x="4825" y="0"/>
                </a:lnTo>
                <a:lnTo>
                  <a:pt x="4812" y="0"/>
                </a:lnTo>
                <a:lnTo>
                  <a:pt x="4812" y="8"/>
                </a:lnTo>
                <a:lnTo>
                  <a:pt x="4806" y="10"/>
                </a:lnTo>
                <a:lnTo>
                  <a:pt x="4806" y="10"/>
                </a:lnTo>
                <a:lnTo>
                  <a:pt x="4798" y="3"/>
                </a:lnTo>
                <a:lnTo>
                  <a:pt x="4790" y="5"/>
                </a:lnTo>
                <a:lnTo>
                  <a:pt x="4782" y="3"/>
                </a:lnTo>
                <a:lnTo>
                  <a:pt x="4782" y="3"/>
                </a:lnTo>
                <a:lnTo>
                  <a:pt x="4793" y="0"/>
                </a:lnTo>
                <a:lnTo>
                  <a:pt x="4609" y="0"/>
                </a:lnTo>
                <a:lnTo>
                  <a:pt x="4612" y="3"/>
                </a:lnTo>
                <a:lnTo>
                  <a:pt x="4609" y="0"/>
                </a:lnTo>
                <a:lnTo>
                  <a:pt x="4422" y="0"/>
                </a:lnTo>
                <a:lnTo>
                  <a:pt x="4422" y="0"/>
                </a:lnTo>
                <a:lnTo>
                  <a:pt x="4422" y="5"/>
                </a:lnTo>
                <a:lnTo>
                  <a:pt x="4423" y="16"/>
                </a:lnTo>
                <a:lnTo>
                  <a:pt x="4414" y="8"/>
                </a:lnTo>
                <a:lnTo>
                  <a:pt x="4414" y="0"/>
                </a:lnTo>
                <a:lnTo>
                  <a:pt x="4407" y="0"/>
                </a:lnTo>
                <a:lnTo>
                  <a:pt x="4409" y="2"/>
                </a:lnTo>
                <a:lnTo>
                  <a:pt x="4409" y="3"/>
                </a:lnTo>
                <a:lnTo>
                  <a:pt x="4409" y="3"/>
                </a:lnTo>
                <a:lnTo>
                  <a:pt x="4406" y="2"/>
                </a:lnTo>
                <a:lnTo>
                  <a:pt x="4403" y="0"/>
                </a:lnTo>
                <a:lnTo>
                  <a:pt x="4403" y="0"/>
                </a:lnTo>
                <a:lnTo>
                  <a:pt x="4399" y="2"/>
                </a:lnTo>
                <a:lnTo>
                  <a:pt x="4398" y="3"/>
                </a:lnTo>
                <a:lnTo>
                  <a:pt x="4398" y="3"/>
                </a:lnTo>
                <a:lnTo>
                  <a:pt x="4398" y="0"/>
                </a:lnTo>
                <a:lnTo>
                  <a:pt x="4391" y="0"/>
                </a:lnTo>
                <a:lnTo>
                  <a:pt x="4391" y="2"/>
                </a:lnTo>
                <a:lnTo>
                  <a:pt x="4388" y="6"/>
                </a:lnTo>
                <a:lnTo>
                  <a:pt x="4387" y="6"/>
                </a:lnTo>
                <a:lnTo>
                  <a:pt x="4383" y="3"/>
                </a:lnTo>
                <a:lnTo>
                  <a:pt x="4382" y="3"/>
                </a:lnTo>
                <a:lnTo>
                  <a:pt x="4383" y="3"/>
                </a:lnTo>
                <a:lnTo>
                  <a:pt x="4388" y="0"/>
                </a:lnTo>
                <a:lnTo>
                  <a:pt x="4380" y="0"/>
                </a:lnTo>
                <a:lnTo>
                  <a:pt x="4380" y="2"/>
                </a:lnTo>
                <a:lnTo>
                  <a:pt x="4379" y="5"/>
                </a:lnTo>
                <a:lnTo>
                  <a:pt x="4375" y="2"/>
                </a:lnTo>
                <a:lnTo>
                  <a:pt x="4374" y="3"/>
                </a:lnTo>
                <a:lnTo>
                  <a:pt x="4374" y="0"/>
                </a:lnTo>
                <a:lnTo>
                  <a:pt x="4372" y="0"/>
                </a:lnTo>
                <a:lnTo>
                  <a:pt x="4371" y="5"/>
                </a:lnTo>
                <a:lnTo>
                  <a:pt x="4364" y="6"/>
                </a:lnTo>
                <a:lnTo>
                  <a:pt x="4364" y="6"/>
                </a:lnTo>
                <a:lnTo>
                  <a:pt x="4361" y="5"/>
                </a:lnTo>
                <a:lnTo>
                  <a:pt x="4364" y="0"/>
                </a:lnTo>
                <a:lnTo>
                  <a:pt x="4361" y="0"/>
                </a:lnTo>
                <a:lnTo>
                  <a:pt x="4361" y="3"/>
                </a:lnTo>
                <a:lnTo>
                  <a:pt x="4359" y="0"/>
                </a:lnTo>
                <a:lnTo>
                  <a:pt x="4337" y="0"/>
                </a:lnTo>
                <a:lnTo>
                  <a:pt x="4332" y="5"/>
                </a:lnTo>
                <a:lnTo>
                  <a:pt x="4332" y="5"/>
                </a:lnTo>
                <a:lnTo>
                  <a:pt x="4332" y="0"/>
                </a:lnTo>
                <a:lnTo>
                  <a:pt x="4329" y="0"/>
                </a:lnTo>
                <a:lnTo>
                  <a:pt x="4329" y="3"/>
                </a:lnTo>
                <a:lnTo>
                  <a:pt x="4326" y="3"/>
                </a:lnTo>
                <a:lnTo>
                  <a:pt x="4324" y="0"/>
                </a:lnTo>
                <a:lnTo>
                  <a:pt x="4311" y="0"/>
                </a:lnTo>
                <a:lnTo>
                  <a:pt x="4313" y="2"/>
                </a:lnTo>
                <a:lnTo>
                  <a:pt x="4313" y="2"/>
                </a:lnTo>
                <a:lnTo>
                  <a:pt x="4313" y="2"/>
                </a:lnTo>
                <a:lnTo>
                  <a:pt x="4316" y="6"/>
                </a:lnTo>
                <a:lnTo>
                  <a:pt x="4311" y="6"/>
                </a:lnTo>
                <a:lnTo>
                  <a:pt x="4308" y="0"/>
                </a:lnTo>
                <a:lnTo>
                  <a:pt x="4306" y="0"/>
                </a:lnTo>
                <a:lnTo>
                  <a:pt x="4310" y="6"/>
                </a:lnTo>
                <a:lnTo>
                  <a:pt x="4303" y="6"/>
                </a:lnTo>
                <a:lnTo>
                  <a:pt x="4302" y="5"/>
                </a:lnTo>
                <a:lnTo>
                  <a:pt x="4303" y="0"/>
                </a:lnTo>
                <a:lnTo>
                  <a:pt x="4297" y="0"/>
                </a:lnTo>
                <a:lnTo>
                  <a:pt x="4297" y="2"/>
                </a:lnTo>
                <a:lnTo>
                  <a:pt x="4297" y="5"/>
                </a:lnTo>
                <a:lnTo>
                  <a:pt x="4292" y="5"/>
                </a:lnTo>
                <a:lnTo>
                  <a:pt x="4290" y="2"/>
                </a:lnTo>
                <a:lnTo>
                  <a:pt x="4290" y="0"/>
                </a:lnTo>
                <a:lnTo>
                  <a:pt x="4273" y="0"/>
                </a:lnTo>
                <a:lnTo>
                  <a:pt x="4273" y="3"/>
                </a:lnTo>
                <a:lnTo>
                  <a:pt x="4271" y="3"/>
                </a:lnTo>
                <a:lnTo>
                  <a:pt x="4270" y="0"/>
                </a:lnTo>
                <a:lnTo>
                  <a:pt x="4266" y="0"/>
                </a:lnTo>
                <a:lnTo>
                  <a:pt x="4268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3"/>
                </a:lnTo>
                <a:lnTo>
                  <a:pt x="4263" y="2"/>
                </a:lnTo>
                <a:lnTo>
                  <a:pt x="4263" y="0"/>
                </a:lnTo>
                <a:lnTo>
                  <a:pt x="4066" y="0"/>
                </a:lnTo>
                <a:lnTo>
                  <a:pt x="4066" y="8"/>
                </a:lnTo>
                <a:lnTo>
                  <a:pt x="4058" y="0"/>
                </a:lnTo>
                <a:lnTo>
                  <a:pt x="4033" y="0"/>
                </a:lnTo>
                <a:lnTo>
                  <a:pt x="4034" y="2"/>
                </a:lnTo>
                <a:lnTo>
                  <a:pt x="4026" y="2"/>
                </a:lnTo>
                <a:lnTo>
                  <a:pt x="4026" y="0"/>
                </a:lnTo>
                <a:lnTo>
                  <a:pt x="4014" y="0"/>
                </a:lnTo>
                <a:lnTo>
                  <a:pt x="4018" y="6"/>
                </a:lnTo>
                <a:lnTo>
                  <a:pt x="4017" y="10"/>
                </a:lnTo>
                <a:lnTo>
                  <a:pt x="4010" y="6"/>
                </a:lnTo>
                <a:lnTo>
                  <a:pt x="4010" y="0"/>
                </a:lnTo>
                <a:lnTo>
                  <a:pt x="3959" y="0"/>
                </a:lnTo>
                <a:lnTo>
                  <a:pt x="3959" y="0"/>
                </a:lnTo>
                <a:lnTo>
                  <a:pt x="3959" y="5"/>
                </a:lnTo>
                <a:lnTo>
                  <a:pt x="3961" y="10"/>
                </a:lnTo>
                <a:lnTo>
                  <a:pt x="3961" y="10"/>
                </a:lnTo>
                <a:lnTo>
                  <a:pt x="3962" y="11"/>
                </a:lnTo>
                <a:lnTo>
                  <a:pt x="3945" y="11"/>
                </a:lnTo>
                <a:lnTo>
                  <a:pt x="3938" y="3"/>
                </a:lnTo>
                <a:lnTo>
                  <a:pt x="3938" y="3"/>
                </a:lnTo>
                <a:lnTo>
                  <a:pt x="3943" y="5"/>
                </a:lnTo>
                <a:lnTo>
                  <a:pt x="3954" y="0"/>
                </a:lnTo>
                <a:lnTo>
                  <a:pt x="3900" y="0"/>
                </a:lnTo>
                <a:lnTo>
                  <a:pt x="3900" y="2"/>
                </a:lnTo>
                <a:lnTo>
                  <a:pt x="3900" y="0"/>
                </a:lnTo>
                <a:lnTo>
                  <a:pt x="3886" y="0"/>
                </a:lnTo>
                <a:lnTo>
                  <a:pt x="3895" y="13"/>
                </a:lnTo>
                <a:lnTo>
                  <a:pt x="3892" y="18"/>
                </a:lnTo>
                <a:lnTo>
                  <a:pt x="3844" y="0"/>
                </a:lnTo>
                <a:lnTo>
                  <a:pt x="3818" y="0"/>
                </a:lnTo>
                <a:lnTo>
                  <a:pt x="3802" y="6"/>
                </a:lnTo>
                <a:lnTo>
                  <a:pt x="3799" y="5"/>
                </a:lnTo>
                <a:lnTo>
                  <a:pt x="3798" y="0"/>
                </a:lnTo>
                <a:lnTo>
                  <a:pt x="3785" y="0"/>
                </a:lnTo>
                <a:lnTo>
                  <a:pt x="3785" y="2"/>
                </a:lnTo>
                <a:lnTo>
                  <a:pt x="3777" y="6"/>
                </a:lnTo>
                <a:lnTo>
                  <a:pt x="3772" y="5"/>
                </a:lnTo>
                <a:lnTo>
                  <a:pt x="3764" y="3"/>
                </a:lnTo>
                <a:lnTo>
                  <a:pt x="3764" y="3"/>
                </a:lnTo>
                <a:lnTo>
                  <a:pt x="3758" y="3"/>
                </a:lnTo>
                <a:lnTo>
                  <a:pt x="3761" y="0"/>
                </a:lnTo>
                <a:lnTo>
                  <a:pt x="3676" y="0"/>
                </a:lnTo>
                <a:lnTo>
                  <a:pt x="3676" y="0"/>
                </a:lnTo>
                <a:lnTo>
                  <a:pt x="3676" y="0"/>
                </a:lnTo>
                <a:lnTo>
                  <a:pt x="3679" y="3"/>
                </a:lnTo>
                <a:lnTo>
                  <a:pt x="3684" y="5"/>
                </a:lnTo>
                <a:lnTo>
                  <a:pt x="3689" y="6"/>
                </a:lnTo>
                <a:lnTo>
                  <a:pt x="3694" y="6"/>
                </a:lnTo>
                <a:lnTo>
                  <a:pt x="3694" y="6"/>
                </a:lnTo>
                <a:lnTo>
                  <a:pt x="3697" y="5"/>
                </a:lnTo>
                <a:lnTo>
                  <a:pt x="3711" y="8"/>
                </a:lnTo>
                <a:lnTo>
                  <a:pt x="3716" y="22"/>
                </a:lnTo>
                <a:lnTo>
                  <a:pt x="3705" y="26"/>
                </a:lnTo>
                <a:lnTo>
                  <a:pt x="3703" y="34"/>
                </a:lnTo>
                <a:lnTo>
                  <a:pt x="3695" y="38"/>
                </a:lnTo>
                <a:lnTo>
                  <a:pt x="3695" y="38"/>
                </a:lnTo>
                <a:lnTo>
                  <a:pt x="3695" y="37"/>
                </a:lnTo>
                <a:lnTo>
                  <a:pt x="3695" y="37"/>
                </a:lnTo>
                <a:lnTo>
                  <a:pt x="3695" y="38"/>
                </a:lnTo>
                <a:lnTo>
                  <a:pt x="3687" y="16"/>
                </a:lnTo>
                <a:lnTo>
                  <a:pt x="3668" y="11"/>
                </a:lnTo>
                <a:lnTo>
                  <a:pt x="3668" y="10"/>
                </a:lnTo>
                <a:lnTo>
                  <a:pt x="3668" y="10"/>
                </a:lnTo>
                <a:lnTo>
                  <a:pt x="3668" y="10"/>
                </a:lnTo>
                <a:lnTo>
                  <a:pt x="3668" y="10"/>
                </a:lnTo>
                <a:lnTo>
                  <a:pt x="3670" y="8"/>
                </a:lnTo>
                <a:lnTo>
                  <a:pt x="3670" y="6"/>
                </a:lnTo>
                <a:lnTo>
                  <a:pt x="3665" y="0"/>
                </a:lnTo>
                <a:lnTo>
                  <a:pt x="3543" y="0"/>
                </a:lnTo>
                <a:lnTo>
                  <a:pt x="3542" y="2"/>
                </a:lnTo>
                <a:lnTo>
                  <a:pt x="3537" y="2"/>
                </a:lnTo>
                <a:lnTo>
                  <a:pt x="3535" y="0"/>
                </a:lnTo>
                <a:lnTo>
                  <a:pt x="3425" y="0"/>
                </a:lnTo>
                <a:lnTo>
                  <a:pt x="3423" y="8"/>
                </a:lnTo>
                <a:lnTo>
                  <a:pt x="3418" y="3"/>
                </a:lnTo>
                <a:lnTo>
                  <a:pt x="3420" y="0"/>
                </a:lnTo>
                <a:lnTo>
                  <a:pt x="3266" y="0"/>
                </a:lnTo>
                <a:lnTo>
                  <a:pt x="3266" y="10"/>
                </a:lnTo>
                <a:lnTo>
                  <a:pt x="3266" y="10"/>
                </a:lnTo>
                <a:lnTo>
                  <a:pt x="3255" y="11"/>
                </a:lnTo>
                <a:lnTo>
                  <a:pt x="3252" y="13"/>
                </a:lnTo>
                <a:lnTo>
                  <a:pt x="3250" y="16"/>
                </a:lnTo>
                <a:lnTo>
                  <a:pt x="3250" y="16"/>
                </a:lnTo>
                <a:lnTo>
                  <a:pt x="3250" y="16"/>
                </a:lnTo>
                <a:lnTo>
                  <a:pt x="3249" y="16"/>
                </a:lnTo>
                <a:lnTo>
                  <a:pt x="3253" y="0"/>
                </a:lnTo>
                <a:lnTo>
                  <a:pt x="3239" y="0"/>
                </a:lnTo>
                <a:lnTo>
                  <a:pt x="3241" y="8"/>
                </a:lnTo>
                <a:lnTo>
                  <a:pt x="3241" y="8"/>
                </a:lnTo>
                <a:lnTo>
                  <a:pt x="3241" y="8"/>
                </a:lnTo>
                <a:lnTo>
                  <a:pt x="3233" y="0"/>
                </a:lnTo>
                <a:lnTo>
                  <a:pt x="3196" y="0"/>
                </a:lnTo>
                <a:lnTo>
                  <a:pt x="3196" y="3"/>
                </a:lnTo>
                <a:lnTo>
                  <a:pt x="3191" y="5"/>
                </a:lnTo>
                <a:lnTo>
                  <a:pt x="3189" y="0"/>
                </a:lnTo>
                <a:lnTo>
                  <a:pt x="3175" y="0"/>
                </a:lnTo>
                <a:lnTo>
                  <a:pt x="3175" y="0"/>
                </a:lnTo>
                <a:lnTo>
                  <a:pt x="3175" y="0"/>
                </a:lnTo>
                <a:lnTo>
                  <a:pt x="3159" y="0"/>
                </a:lnTo>
                <a:lnTo>
                  <a:pt x="3151" y="13"/>
                </a:lnTo>
                <a:lnTo>
                  <a:pt x="3146" y="0"/>
                </a:lnTo>
                <a:lnTo>
                  <a:pt x="3106" y="0"/>
                </a:lnTo>
                <a:lnTo>
                  <a:pt x="3109" y="10"/>
                </a:lnTo>
                <a:lnTo>
                  <a:pt x="3109" y="10"/>
                </a:lnTo>
                <a:lnTo>
                  <a:pt x="3108" y="10"/>
                </a:lnTo>
                <a:lnTo>
                  <a:pt x="3108" y="10"/>
                </a:lnTo>
                <a:lnTo>
                  <a:pt x="3105" y="10"/>
                </a:lnTo>
                <a:lnTo>
                  <a:pt x="3105" y="10"/>
                </a:lnTo>
                <a:lnTo>
                  <a:pt x="3103" y="10"/>
                </a:lnTo>
                <a:lnTo>
                  <a:pt x="3103" y="0"/>
                </a:lnTo>
                <a:lnTo>
                  <a:pt x="3015" y="0"/>
                </a:lnTo>
                <a:lnTo>
                  <a:pt x="3015" y="2"/>
                </a:lnTo>
                <a:lnTo>
                  <a:pt x="3010" y="6"/>
                </a:lnTo>
                <a:lnTo>
                  <a:pt x="3007" y="5"/>
                </a:lnTo>
                <a:lnTo>
                  <a:pt x="3009" y="0"/>
                </a:lnTo>
                <a:lnTo>
                  <a:pt x="2943" y="0"/>
                </a:lnTo>
                <a:lnTo>
                  <a:pt x="2946" y="3"/>
                </a:lnTo>
                <a:lnTo>
                  <a:pt x="2941" y="0"/>
                </a:lnTo>
                <a:lnTo>
                  <a:pt x="2930" y="0"/>
                </a:lnTo>
                <a:lnTo>
                  <a:pt x="2929" y="5"/>
                </a:lnTo>
                <a:lnTo>
                  <a:pt x="2922" y="6"/>
                </a:lnTo>
                <a:lnTo>
                  <a:pt x="2916" y="3"/>
                </a:lnTo>
                <a:lnTo>
                  <a:pt x="2922" y="0"/>
                </a:lnTo>
                <a:lnTo>
                  <a:pt x="2892" y="0"/>
                </a:lnTo>
                <a:lnTo>
                  <a:pt x="2895" y="3"/>
                </a:lnTo>
                <a:lnTo>
                  <a:pt x="2895" y="3"/>
                </a:lnTo>
                <a:lnTo>
                  <a:pt x="2892" y="6"/>
                </a:lnTo>
                <a:lnTo>
                  <a:pt x="2887" y="8"/>
                </a:lnTo>
                <a:lnTo>
                  <a:pt x="2877" y="0"/>
                </a:lnTo>
                <a:lnTo>
                  <a:pt x="2868" y="0"/>
                </a:lnTo>
                <a:lnTo>
                  <a:pt x="2869" y="2"/>
                </a:lnTo>
                <a:lnTo>
                  <a:pt x="2869" y="5"/>
                </a:lnTo>
                <a:lnTo>
                  <a:pt x="2861" y="11"/>
                </a:lnTo>
                <a:lnTo>
                  <a:pt x="2861" y="16"/>
                </a:lnTo>
                <a:lnTo>
                  <a:pt x="2842" y="2"/>
                </a:lnTo>
                <a:lnTo>
                  <a:pt x="2842" y="2"/>
                </a:lnTo>
                <a:lnTo>
                  <a:pt x="2842" y="0"/>
                </a:lnTo>
                <a:lnTo>
                  <a:pt x="2841" y="0"/>
                </a:lnTo>
                <a:lnTo>
                  <a:pt x="2841" y="0"/>
                </a:lnTo>
                <a:lnTo>
                  <a:pt x="2839" y="0"/>
                </a:lnTo>
                <a:lnTo>
                  <a:pt x="2839" y="0"/>
                </a:lnTo>
                <a:lnTo>
                  <a:pt x="2839" y="2"/>
                </a:lnTo>
                <a:lnTo>
                  <a:pt x="2839" y="2"/>
                </a:lnTo>
                <a:lnTo>
                  <a:pt x="2839" y="3"/>
                </a:lnTo>
                <a:lnTo>
                  <a:pt x="2839" y="5"/>
                </a:lnTo>
                <a:lnTo>
                  <a:pt x="2858" y="19"/>
                </a:lnTo>
                <a:lnTo>
                  <a:pt x="2839" y="26"/>
                </a:lnTo>
                <a:lnTo>
                  <a:pt x="2839" y="26"/>
                </a:lnTo>
                <a:lnTo>
                  <a:pt x="2836" y="27"/>
                </a:lnTo>
                <a:lnTo>
                  <a:pt x="2826" y="18"/>
                </a:lnTo>
                <a:lnTo>
                  <a:pt x="2839" y="13"/>
                </a:lnTo>
                <a:lnTo>
                  <a:pt x="2837" y="0"/>
                </a:lnTo>
                <a:lnTo>
                  <a:pt x="2757" y="0"/>
                </a:lnTo>
                <a:lnTo>
                  <a:pt x="2761" y="3"/>
                </a:lnTo>
                <a:lnTo>
                  <a:pt x="2764" y="2"/>
                </a:lnTo>
                <a:lnTo>
                  <a:pt x="2773" y="27"/>
                </a:lnTo>
                <a:lnTo>
                  <a:pt x="2762" y="32"/>
                </a:lnTo>
                <a:lnTo>
                  <a:pt x="2762" y="34"/>
                </a:lnTo>
                <a:lnTo>
                  <a:pt x="2762" y="34"/>
                </a:lnTo>
                <a:lnTo>
                  <a:pt x="2762" y="34"/>
                </a:lnTo>
                <a:lnTo>
                  <a:pt x="2762" y="34"/>
                </a:lnTo>
                <a:lnTo>
                  <a:pt x="2762" y="37"/>
                </a:lnTo>
                <a:lnTo>
                  <a:pt x="2761" y="42"/>
                </a:lnTo>
                <a:lnTo>
                  <a:pt x="2761" y="42"/>
                </a:lnTo>
                <a:lnTo>
                  <a:pt x="2757" y="40"/>
                </a:lnTo>
                <a:lnTo>
                  <a:pt x="2745" y="27"/>
                </a:lnTo>
                <a:lnTo>
                  <a:pt x="2748" y="26"/>
                </a:lnTo>
                <a:lnTo>
                  <a:pt x="2748" y="26"/>
                </a:lnTo>
                <a:lnTo>
                  <a:pt x="2748" y="26"/>
                </a:lnTo>
                <a:lnTo>
                  <a:pt x="2749" y="24"/>
                </a:lnTo>
                <a:lnTo>
                  <a:pt x="2751" y="22"/>
                </a:lnTo>
                <a:lnTo>
                  <a:pt x="2751" y="22"/>
                </a:lnTo>
                <a:lnTo>
                  <a:pt x="2749" y="21"/>
                </a:lnTo>
                <a:lnTo>
                  <a:pt x="2748" y="21"/>
                </a:lnTo>
                <a:lnTo>
                  <a:pt x="2748" y="13"/>
                </a:lnTo>
                <a:lnTo>
                  <a:pt x="2741" y="5"/>
                </a:lnTo>
                <a:lnTo>
                  <a:pt x="2741" y="0"/>
                </a:lnTo>
                <a:lnTo>
                  <a:pt x="2735" y="0"/>
                </a:lnTo>
                <a:lnTo>
                  <a:pt x="2735" y="5"/>
                </a:lnTo>
                <a:lnTo>
                  <a:pt x="2727" y="10"/>
                </a:lnTo>
                <a:lnTo>
                  <a:pt x="2727" y="11"/>
                </a:lnTo>
                <a:lnTo>
                  <a:pt x="2722" y="6"/>
                </a:lnTo>
                <a:lnTo>
                  <a:pt x="2729" y="5"/>
                </a:lnTo>
                <a:lnTo>
                  <a:pt x="2729" y="5"/>
                </a:lnTo>
                <a:lnTo>
                  <a:pt x="2730" y="3"/>
                </a:lnTo>
                <a:lnTo>
                  <a:pt x="2730" y="2"/>
                </a:lnTo>
                <a:lnTo>
                  <a:pt x="2730" y="2"/>
                </a:lnTo>
                <a:lnTo>
                  <a:pt x="2730" y="0"/>
                </a:lnTo>
                <a:lnTo>
                  <a:pt x="2722" y="0"/>
                </a:lnTo>
                <a:lnTo>
                  <a:pt x="2717" y="2"/>
                </a:lnTo>
                <a:lnTo>
                  <a:pt x="2714" y="0"/>
                </a:lnTo>
                <a:lnTo>
                  <a:pt x="2458" y="0"/>
                </a:lnTo>
                <a:lnTo>
                  <a:pt x="2455" y="3"/>
                </a:lnTo>
                <a:lnTo>
                  <a:pt x="2455" y="0"/>
                </a:lnTo>
                <a:lnTo>
                  <a:pt x="2437" y="0"/>
                </a:lnTo>
                <a:lnTo>
                  <a:pt x="2439" y="2"/>
                </a:lnTo>
                <a:lnTo>
                  <a:pt x="2431" y="13"/>
                </a:lnTo>
                <a:lnTo>
                  <a:pt x="2421" y="11"/>
                </a:lnTo>
                <a:lnTo>
                  <a:pt x="2423" y="6"/>
                </a:lnTo>
                <a:lnTo>
                  <a:pt x="2425" y="3"/>
                </a:lnTo>
                <a:lnTo>
                  <a:pt x="2425" y="3"/>
                </a:lnTo>
                <a:lnTo>
                  <a:pt x="2433" y="0"/>
                </a:lnTo>
                <a:lnTo>
                  <a:pt x="2410" y="0"/>
                </a:lnTo>
                <a:lnTo>
                  <a:pt x="2409" y="10"/>
                </a:lnTo>
                <a:lnTo>
                  <a:pt x="2402" y="10"/>
                </a:lnTo>
                <a:lnTo>
                  <a:pt x="2399" y="0"/>
                </a:lnTo>
                <a:lnTo>
                  <a:pt x="2301" y="0"/>
                </a:lnTo>
                <a:lnTo>
                  <a:pt x="2301" y="0"/>
                </a:lnTo>
                <a:lnTo>
                  <a:pt x="2298" y="11"/>
                </a:lnTo>
                <a:lnTo>
                  <a:pt x="2293" y="18"/>
                </a:lnTo>
                <a:lnTo>
                  <a:pt x="2292" y="2"/>
                </a:lnTo>
                <a:lnTo>
                  <a:pt x="2292" y="2"/>
                </a:lnTo>
                <a:lnTo>
                  <a:pt x="2296" y="2"/>
                </a:lnTo>
                <a:lnTo>
                  <a:pt x="2296" y="2"/>
                </a:lnTo>
                <a:lnTo>
                  <a:pt x="2301" y="0"/>
                </a:lnTo>
                <a:lnTo>
                  <a:pt x="2280" y="0"/>
                </a:lnTo>
                <a:lnTo>
                  <a:pt x="2280" y="0"/>
                </a:lnTo>
                <a:lnTo>
                  <a:pt x="2284" y="2"/>
                </a:lnTo>
                <a:lnTo>
                  <a:pt x="2285" y="27"/>
                </a:lnTo>
                <a:lnTo>
                  <a:pt x="2260" y="16"/>
                </a:lnTo>
                <a:lnTo>
                  <a:pt x="2258" y="5"/>
                </a:lnTo>
                <a:lnTo>
                  <a:pt x="2260" y="0"/>
                </a:lnTo>
                <a:lnTo>
                  <a:pt x="2248" y="0"/>
                </a:lnTo>
                <a:lnTo>
                  <a:pt x="2248" y="2"/>
                </a:lnTo>
                <a:lnTo>
                  <a:pt x="2239" y="3"/>
                </a:lnTo>
                <a:lnTo>
                  <a:pt x="2236" y="0"/>
                </a:lnTo>
                <a:lnTo>
                  <a:pt x="2236" y="0"/>
                </a:lnTo>
                <a:lnTo>
                  <a:pt x="2101" y="0"/>
                </a:lnTo>
                <a:lnTo>
                  <a:pt x="2101" y="0"/>
                </a:lnTo>
                <a:lnTo>
                  <a:pt x="2103" y="5"/>
                </a:lnTo>
                <a:lnTo>
                  <a:pt x="2103" y="5"/>
                </a:lnTo>
                <a:lnTo>
                  <a:pt x="2101" y="5"/>
                </a:lnTo>
                <a:lnTo>
                  <a:pt x="2096" y="8"/>
                </a:lnTo>
                <a:lnTo>
                  <a:pt x="2096" y="8"/>
                </a:lnTo>
                <a:lnTo>
                  <a:pt x="2093" y="8"/>
                </a:lnTo>
                <a:lnTo>
                  <a:pt x="2093" y="0"/>
                </a:lnTo>
                <a:lnTo>
                  <a:pt x="2082" y="0"/>
                </a:lnTo>
                <a:lnTo>
                  <a:pt x="2082" y="8"/>
                </a:lnTo>
                <a:lnTo>
                  <a:pt x="2082" y="8"/>
                </a:lnTo>
                <a:lnTo>
                  <a:pt x="2074" y="10"/>
                </a:lnTo>
                <a:lnTo>
                  <a:pt x="2074" y="10"/>
                </a:lnTo>
                <a:lnTo>
                  <a:pt x="2064" y="14"/>
                </a:lnTo>
                <a:lnTo>
                  <a:pt x="2064" y="5"/>
                </a:lnTo>
                <a:lnTo>
                  <a:pt x="2064" y="5"/>
                </a:lnTo>
                <a:lnTo>
                  <a:pt x="2068" y="3"/>
                </a:lnTo>
                <a:lnTo>
                  <a:pt x="2072" y="0"/>
                </a:lnTo>
                <a:lnTo>
                  <a:pt x="2060" y="0"/>
                </a:lnTo>
                <a:lnTo>
                  <a:pt x="2060" y="0"/>
                </a:lnTo>
                <a:lnTo>
                  <a:pt x="2060" y="2"/>
                </a:lnTo>
                <a:lnTo>
                  <a:pt x="2060" y="2"/>
                </a:lnTo>
                <a:lnTo>
                  <a:pt x="2060" y="2"/>
                </a:lnTo>
                <a:lnTo>
                  <a:pt x="2060" y="2"/>
                </a:lnTo>
                <a:lnTo>
                  <a:pt x="2060" y="2"/>
                </a:lnTo>
                <a:lnTo>
                  <a:pt x="2058" y="16"/>
                </a:lnTo>
                <a:lnTo>
                  <a:pt x="2044" y="16"/>
                </a:lnTo>
                <a:lnTo>
                  <a:pt x="2044" y="16"/>
                </a:lnTo>
                <a:lnTo>
                  <a:pt x="2042" y="16"/>
                </a:lnTo>
                <a:lnTo>
                  <a:pt x="2042" y="14"/>
                </a:lnTo>
                <a:lnTo>
                  <a:pt x="2042" y="14"/>
                </a:lnTo>
                <a:lnTo>
                  <a:pt x="2042" y="13"/>
                </a:lnTo>
                <a:lnTo>
                  <a:pt x="2040" y="11"/>
                </a:lnTo>
                <a:lnTo>
                  <a:pt x="2040" y="11"/>
                </a:lnTo>
                <a:lnTo>
                  <a:pt x="2040" y="11"/>
                </a:lnTo>
                <a:lnTo>
                  <a:pt x="2040" y="11"/>
                </a:lnTo>
                <a:lnTo>
                  <a:pt x="2037" y="13"/>
                </a:lnTo>
                <a:lnTo>
                  <a:pt x="2034" y="0"/>
                </a:lnTo>
                <a:lnTo>
                  <a:pt x="2021" y="0"/>
                </a:lnTo>
                <a:lnTo>
                  <a:pt x="2028" y="19"/>
                </a:lnTo>
                <a:lnTo>
                  <a:pt x="2028" y="19"/>
                </a:lnTo>
                <a:lnTo>
                  <a:pt x="2026" y="21"/>
                </a:lnTo>
                <a:lnTo>
                  <a:pt x="2026" y="21"/>
                </a:lnTo>
                <a:lnTo>
                  <a:pt x="2026" y="22"/>
                </a:lnTo>
                <a:lnTo>
                  <a:pt x="2029" y="24"/>
                </a:lnTo>
                <a:lnTo>
                  <a:pt x="2036" y="27"/>
                </a:lnTo>
                <a:lnTo>
                  <a:pt x="2034" y="37"/>
                </a:lnTo>
                <a:lnTo>
                  <a:pt x="2015" y="46"/>
                </a:lnTo>
                <a:lnTo>
                  <a:pt x="2016" y="26"/>
                </a:lnTo>
                <a:lnTo>
                  <a:pt x="2016" y="26"/>
                </a:lnTo>
                <a:lnTo>
                  <a:pt x="2016" y="24"/>
                </a:lnTo>
                <a:lnTo>
                  <a:pt x="2015" y="22"/>
                </a:lnTo>
                <a:lnTo>
                  <a:pt x="2015" y="22"/>
                </a:lnTo>
                <a:lnTo>
                  <a:pt x="2015" y="22"/>
                </a:lnTo>
                <a:lnTo>
                  <a:pt x="2015" y="22"/>
                </a:lnTo>
                <a:lnTo>
                  <a:pt x="2012" y="22"/>
                </a:lnTo>
                <a:lnTo>
                  <a:pt x="2012" y="26"/>
                </a:lnTo>
                <a:lnTo>
                  <a:pt x="2010" y="35"/>
                </a:lnTo>
                <a:lnTo>
                  <a:pt x="2007" y="18"/>
                </a:lnTo>
                <a:lnTo>
                  <a:pt x="2007" y="11"/>
                </a:lnTo>
                <a:lnTo>
                  <a:pt x="2018" y="0"/>
                </a:lnTo>
                <a:lnTo>
                  <a:pt x="1946" y="0"/>
                </a:lnTo>
                <a:lnTo>
                  <a:pt x="1943" y="13"/>
                </a:lnTo>
                <a:lnTo>
                  <a:pt x="1943" y="13"/>
                </a:lnTo>
                <a:lnTo>
                  <a:pt x="1943" y="13"/>
                </a:lnTo>
                <a:lnTo>
                  <a:pt x="1943" y="13"/>
                </a:lnTo>
                <a:lnTo>
                  <a:pt x="1941" y="14"/>
                </a:lnTo>
                <a:lnTo>
                  <a:pt x="1943" y="16"/>
                </a:lnTo>
                <a:lnTo>
                  <a:pt x="1943" y="18"/>
                </a:lnTo>
                <a:lnTo>
                  <a:pt x="1940" y="34"/>
                </a:lnTo>
                <a:lnTo>
                  <a:pt x="1932" y="48"/>
                </a:lnTo>
                <a:lnTo>
                  <a:pt x="1927" y="37"/>
                </a:lnTo>
                <a:lnTo>
                  <a:pt x="1941" y="16"/>
                </a:lnTo>
                <a:lnTo>
                  <a:pt x="1941" y="16"/>
                </a:lnTo>
                <a:lnTo>
                  <a:pt x="1941" y="13"/>
                </a:lnTo>
                <a:lnTo>
                  <a:pt x="1940" y="11"/>
                </a:lnTo>
                <a:lnTo>
                  <a:pt x="1940" y="11"/>
                </a:lnTo>
                <a:lnTo>
                  <a:pt x="1938" y="11"/>
                </a:lnTo>
                <a:lnTo>
                  <a:pt x="1938" y="11"/>
                </a:lnTo>
                <a:lnTo>
                  <a:pt x="1936" y="11"/>
                </a:lnTo>
                <a:lnTo>
                  <a:pt x="1935" y="13"/>
                </a:lnTo>
                <a:lnTo>
                  <a:pt x="1925" y="29"/>
                </a:lnTo>
                <a:lnTo>
                  <a:pt x="1927" y="21"/>
                </a:lnTo>
                <a:lnTo>
                  <a:pt x="1917" y="13"/>
                </a:lnTo>
                <a:lnTo>
                  <a:pt x="1927" y="0"/>
                </a:lnTo>
                <a:lnTo>
                  <a:pt x="1920" y="0"/>
                </a:lnTo>
                <a:lnTo>
                  <a:pt x="1914" y="8"/>
                </a:lnTo>
                <a:lnTo>
                  <a:pt x="1911" y="0"/>
                </a:lnTo>
                <a:lnTo>
                  <a:pt x="1805" y="0"/>
                </a:lnTo>
                <a:lnTo>
                  <a:pt x="1804" y="8"/>
                </a:lnTo>
                <a:lnTo>
                  <a:pt x="1797" y="11"/>
                </a:lnTo>
                <a:lnTo>
                  <a:pt x="1796" y="0"/>
                </a:lnTo>
                <a:lnTo>
                  <a:pt x="1789" y="0"/>
                </a:lnTo>
                <a:lnTo>
                  <a:pt x="1789" y="0"/>
                </a:lnTo>
                <a:lnTo>
                  <a:pt x="1789" y="2"/>
                </a:lnTo>
                <a:lnTo>
                  <a:pt x="1792" y="13"/>
                </a:lnTo>
                <a:lnTo>
                  <a:pt x="1792" y="14"/>
                </a:lnTo>
                <a:lnTo>
                  <a:pt x="1781" y="8"/>
                </a:lnTo>
                <a:lnTo>
                  <a:pt x="1781" y="8"/>
                </a:lnTo>
                <a:lnTo>
                  <a:pt x="1780" y="2"/>
                </a:lnTo>
                <a:lnTo>
                  <a:pt x="1780" y="0"/>
                </a:lnTo>
                <a:lnTo>
                  <a:pt x="1733" y="0"/>
                </a:lnTo>
                <a:lnTo>
                  <a:pt x="1720" y="5"/>
                </a:lnTo>
                <a:lnTo>
                  <a:pt x="1714" y="0"/>
                </a:lnTo>
                <a:lnTo>
                  <a:pt x="1599" y="0"/>
                </a:lnTo>
                <a:lnTo>
                  <a:pt x="1599" y="2"/>
                </a:lnTo>
                <a:lnTo>
                  <a:pt x="1599" y="0"/>
                </a:lnTo>
                <a:lnTo>
                  <a:pt x="1479" y="0"/>
                </a:lnTo>
                <a:lnTo>
                  <a:pt x="1485" y="3"/>
                </a:lnTo>
                <a:lnTo>
                  <a:pt x="1480" y="11"/>
                </a:lnTo>
                <a:lnTo>
                  <a:pt x="1474" y="0"/>
                </a:lnTo>
                <a:lnTo>
                  <a:pt x="1435" y="0"/>
                </a:lnTo>
                <a:lnTo>
                  <a:pt x="1435" y="0"/>
                </a:lnTo>
                <a:lnTo>
                  <a:pt x="1439" y="2"/>
                </a:lnTo>
                <a:lnTo>
                  <a:pt x="1427" y="5"/>
                </a:lnTo>
                <a:lnTo>
                  <a:pt x="1424" y="0"/>
                </a:lnTo>
                <a:lnTo>
                  <a:pt x="1394" y="0"/>
                </a:lnTo>
                <a:lnTo>
                  <a:pt x="1389" y="8"/>
                </a:lnTo>
                <a:lnTo>
                  <a:pt x="1387" y="8"/>
                </a:lnTo>
                <a:lnTo>
                  <a:pt x="1391" y="0"/>
                </a:lnTo>
                <a:lnTo>
                  <a:pt x="1357" y="0"/>
                </a:lnTo>
                <a:lnTo>
                  <a:pt x="1365" y="6"/>
                </a:lnTo>
                <a:lnTo>
                  <a:pt x="1367" y="8"/>
                </a:lnTo>
                <a:lnTo>
                  <a:pt x="1367" y="8"/>
                </a:lnTo>
                <a:lnTo>
                  <a:pt x="1357" y="13"/>
                </a:lnTo>
                <a:lnTo>
                  <a:pt x="1357" y="13"/>
                </a:lnTo>
                <a:lnTo>
                  <a:pt x="1359" y="10"/>
                </a:lnTo>
                <a:lnTo>
                  <a:pt x="1354" y="0"/>
                </a:lnTo>
                <a:lnTo>
                  <a:pt x="1354" y="0"/>
                </a:lnTo>
                <a:lnTo>
                  <a:pt x="1304" y="0"/>
                </a:lnTo>
                <a:lnTo>
                  <a:pt x="1304" y="2"/>
                </a:lnTo>
                <a:lnTo>
                  <a:pt x="1304" y="0"/>
                </a:lnTo>
                <a:lnTo>
                  <a:pt x="1263" y="0"/>
                </a:lnTo>
                <a:lnTo>
                  <a:pt x="1264" y="6"/>
                </a:lnTo>
                <a:lnTo>
                  <a:pt x="1261" y="0"/>
                </a:lnTo>
                <a:lnTo>
                  <a:pt x="1248" y="0"/>
                </a:lnTo>
                <a:lnTo>
                  <a:pt x="1250" y="3"/>
                </a:lnTo>
                <a:lnTo>
                  <a:pt x="1245" y="5"/>
                </a:lnTo>
                <a:lnTo>
                  <a:pt x="1240" y="3"/>
                </a:lnTo>
                <a:lnTo>
                  <a:pt x="1242" y="0"/>
                </a:lnTo>
                <a:lnTo>
                  <a:pt x="1221" y="0"/>
                </a:lnTo>
                <a:lnTo>
                  <a:pt x="1223" y="3"/>
                </a:lnTo>
                <a:lnTo>
                  <a:pt x="1216" y="0"/>
                </a:lnTo>
                <a:lnTo>
                  <a:pt x="1210" y="5"/>
                </a:lnTo>
                <a:lnTo>
                  <a:pt x="1208" y="0"/>
                </a:lnTo>
                <a:lnTo>
                  <a:pt x="1192" y="0"/>
                </a:lnTo>
                <a:lnTo>
                  <a:pt x="1191" y="3"/>
                </a:lnTo>
                <a:lnTo>
                  <a:pt x="1189" y="3"/>
                </a:lnTo>
                <a:lnTo>
                  <a:pt x="1189" y="0"/>
                </a:lnTo>
                <a:lnTo>
                  <a:pt x="1184" y="0"/>
                </a:lnTo>
                <a:lnTo>
                  <a:pt x="1184" y="5"/>
                </a:lnTo>
                <a:lnTo>
                  <a:pt x="1184" y="6"/>
                </a:lnTo>
                <a:lnTo>
                  <a:pt x="1179" y="5"/>
                </a:lnTo>
                <a:lnTo>
                  <a:pt x="1176" y="6"/>
                </a:lnTo>
                <a:lnTo>
                  <a:pt x="1176" y="0"/>
                </a:lnTo>
                <a:lnTo>
                  <a:pt x="1101" y="0"/>
                </a:lnTo>
                <a:lnTo>
                  <a:pt x="1099" y="6"/>
                </a:lnTo>
                <a:lnTo>
                  <a:pt x="1099" y="6"/>
                </a:lnTo>
                <a:lnTo>
                  <a:pt x="1095" y="8"/>
                </a:lnTo>
                <a:lnTo>
                  <a:pt x="1093" y="3"/>
                </a:lnTo>
                <a:lnTo>
                  <a:pt x="1093" y="2"/>
                </a:lnTo>
                <a:lnTo>
                  <a:pt x="1090" y="0"/>
                </a:lnTo>
                <a:lnTo>
                  <a:pt x="845" y="0"/>
                </a:lnTo>
                <a:lnTo>
                  <a:pt x="845" y="3"/>
                </a:lnTo>
                <a:lnTo>
                  <a:pt x="839" y="8"/>
                </a:lnTo>
                <a:lnTo>
                  <a:pt x="839" y="13"/>
                </a:lnTo>
                <a:lnTo>
                  <a:pt x="832" y="3"/>
                </a:lnTo>
                <a:lnTo>
                  <a:pt x="837" y="0"/>
                </a:lnTo>
                <a:lnTo>
                  <a:pt x="658" y="0"/>
                </a:lnTo>
                <a:lnTo>
                  <a:pt x="658" y="5"/>
                </a:lnTo>
                <a:lnTo>
                  <a:pt x="650" y="0"/>
                </a:lnTo>
                <a:lnTo>
                  <a:pt x="631" y="0"/>
                </a:lnTo>
                <a:lnTo>
                  <a:pt x="624" y="6"/>
                </a:lnTo>
                <a:lnTo>
                  <a:pt x="624" y="6"/>
                </a:lnTo>
                <a:lnTo>
                  <a:pt x="624" y="0"/>
                </a:lnTo>
                <a:lnTo>
                  <a:pt x="570" y="0"/>
                </a:lnTo>
                <a:lnTo>
                  <a:pt x="568" y="2"/>
                </a:lnTo>
                <a:lnTo>
                  <a:pt x="568" y="0"/>
                </a:lnTo>
                <a:lnTo>
                  <a:pt x="453" y="0"/>
                </a:lnTo>
                <a:lnTo>
                  <a:pt x="450" y="3"/>
                </a:lnTo>
                <a:lnTo>
                  <a:pt x="448" y="3"/>
                </a:lnTo>
                <a:lnTo>
                  <a:pt x="450" y="2"/>
                </a:lnTo>
                <a:lnTo>
                  <a:pt x="451" y="0"/>
                </a:lnTo>
                <a:lnTo>
                  <a:pt x="424" y="0"/>
                </a:lnTo>
                <a:lnTo>
                  <a:pt x="424" y="2"/>
                </a:lnTo>
                <a:lnTo>
                  <a:pt x="422" y="3"/>
                </a:lnTo>
                <a:lnTo>
                  <a:pt x="419" y="0"/>
                </a:lnTo>
                <a:lnTo>
                  <a:pt x="302" y="0"/>
                </a:lnTo>
                <a:lnTo>
                  <a:pt x="304" y="2"/>
                </a:lnTo>
                <a:lnTo>
                  <a:pt x="304" y="3"/>
                </a:lnTo>
                <a:lnTo>
                  <a:pt x="299" y="3"/>
                </a:lnTo>
                <a:lnTo>
                  <a:pt x="299" y="3"/>
                </a:lnTo>
                <a:lnTo>
                  <a:pt x="299" y="0"/>
                </a:lnTo>
                <a:lnTo>
                  <a:pt x="258" y="0"/>
                </a:lnTo>
                <a:lnTo>
                  <a:pt x="258" y="3"/>
                </a:lnTo>
                <a:lnTo>
                  <a:pt x="254" y="0"/>
                </a:lnTo>
                <a:lnTo>
                  <a:pt x="198" y="0"/>
                </a:lnTo>
                <a:lnTo>
                  <a:pt x="198" y="2"/>
                </a:lnTo>
                <a:lnTo>
                  <a:pt x="195" y="2"/>
                </a:lnTo>
                <a:lnTo>
                  <a:pt x="194" y="0"/>
                </a:lnTo>
                <a:lnTo>
                  <a:pt x="0" y="0"/>
                </a:lnTo>
                <a:lnTo>
                  <a:pt x="0" y="315"/>
                </a:lnTo>
                <a:lnTo>
                  <a:pt x="0" y="315"/>
                </a:lnTo>
                <a:lnTo>
                  <a:pt x="0" y="317"/>
                </a:lnTo>
                <a:lnTo>
                  <a:pt x="0" y="331"/>
                </a:lnTo>
                <a:lnTo>
                  <a:pt x="3" y="323"/>
                </a:lnTo>
                <a:lnTo>
                  <a:pt x="11" y="328"/>
                </a:lnTo>
                <a:lnTo>
                  <a:pt x="11" y="328"/>
                </a:lnTo>
                <a:lnTo>
                  <a:pt x="11" y="328"/>
                </a:lnTo>
                <a:lnTo>
                  <a:pt x="11" y="328"/>
                </a:lnTo>
                <a:lnTo>
                  <a:pt x="10" y="331"/>
                </a:lnTo>
                <a:lnTo>
                  <a:pt x="0" y="333"/>
                </a:lnTo>
                <a:lnTo>
                  <a:pt x="0" y="339"/>
                </a:lnTo>
                <a:lnTo>
                  <a:pt x="10" y="338"/>
                </a:lnTo>
                <a:lnTo>
                  <a:pt x="0" y="344"/>
                </a:lnTo>
                <a:lnTo>
                  <a:pt x="0" y="383"/>
                </a:lnTo>
                <a:lnTo>
                  <a:pt x="5" y="394"/>
                </a:lnTo>
                <a:lnTo>
                  <a:pt x="0" y="394"/>
                </a:lnTo>
                <a:lnTo>
                  <a:pt x="0" y="407"/>
                </a:lnTo>
                <a:lnTo>
                  <a:pt x="2" y="407"/>
                </a:lnTo>
                <a:lnTo>
                  <a:pt x="0" y="411"/>
                </a:lnTo>
                <a:lnTo>
                  <a:pt x="0" y="429"/>
                </a:lnTo>
                <a:lnTo>
                  <a:pt x="2" y="427"/>
                </a:lnTo>
                <a:lnTo>
                  <a:pt x="6" y="431"/>
                </a:lnTo>
                <a:lnTo>
                  <a:pt x="6" y="431"/>
                </a:lnTo>
                <a:lnTo>
                  <a:pt x="3" y="431"/>
                </a:lnTo>
                <a:lnTo>
                  <a:pt x="0" y="432"/>
                </a:lnTo>
                <a:lnTo>
                  <a:pt x="0" y="435"/>
                </a:lnTo>
                <a:lnTo>
                  <a:pt x="3" y="434"/>
                </a:lnTo>
                <a:lnTo>
                  <a:pt x="6" y="434"/>
                </a:lnTo>
                <a:lnTo>
                  <a:pt x="6" y="437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0" y="439"/>
                </a:lnTo>
                <a:lnTo>
                  <a:pt x="0" y="443"/>
                </a:lnTo>
                <a:lnTo>
                  <a:pt x="0" y="443"/>
                </a:lnTo>
                <a:lnTo>
                  <a:pt x="0" y="445"/>
                </a:lnTo>
                <a:lnTo>
                  <a:pt x="0" y="445"/>
                </a:lnTo>
                <a:lnTo>
                  <a:pt x="0" y="459"/>
                </a:lnTo>
                <a:lnTo>
                  <a:pt x="0" y="459"/>
                </a:lnTo>
                <a:lnTo>
                  <a:pt x="0" y="466"/>
                </a:lnTo>
                <a:lnTo>
                  <a:pt x="0" y="466"/>
                </a:lnTo>
                <a:lnTo>
                  <a:pt x="0" y="482"/>
                </a:lnTo>
                <a:lnTo>
                  <a:pt x="0" y="482"/>
                </a:lnTo>
                <a:lnTo>
                  <a:pt x="0" y="484"/>
                </a:lnTo>
                <a:lnTo>
                  <a:pt x="0" y="484"/>
                </a:lnTo>
                <a:lnTo>
                  <a:pt x="0" y="548"/>
                </a:lnTo>
                <a:lnTo>
                  <a:pt x="0" y="554"/>
                </a:lnTo>
                <a:lnTo>
                  <a:pt x="0" y="554"/>
                </a:lnTo>
                <a:lnTo>
                  <a:pt x="0" y="570"/>
                </a:lnTo>
                <a:lnTo>
                  <a:pt x="2" y="568"/>
                </a:lnTo>
                <a:lnTo>
                  <a:pt x="2" y="568"/>
                </a:lnTo>
                <a:lnTo>
                  <a:pt x="2" y="568"/>
                </a:lnTo>
                <a:lnTo>
                  <a:pt x="2" y="568"/>
                </a:lnTo>
                <a:lnTo>
                  <a:pt x="2" y="568"/>
                </a:lnTo>
                <a:lnTo>
                  <a:pt x="5" y="572"/>
                </a:lnTo>
                <a:lnTo>
                  <a:pt x="5" y="578"/>
                </a:lnTo>
                <a:lnTo>
                  <a:pt x="2" y="581"/>
                </a:lnTo>
                <a:lnTo>
                  <a:pt x="0" y="580"/>
                </a:lnTo>
                <a:lnTo>
                  <a:pt x="0" y="636"/>
                </a:lnTo>
                <a:lnTo>
                  <a:pt x="0" y="636"/>
                </a:lnTo>
                <a:lnTo>
                  <a:pt x="10" y="632"/>
                </a:lnTo>
                <a:lnTo>
                  <a:pt x="16" y="628"/>
                </a:lnTo>
                <a:lnTo>
                  <a:pt x="21" y="618"/>
                </a:lnTo>
                <a:lnTo>
                  <a:pt x="22" y="608"/>
                </a:lnTo>
                <a:lnTo>
                  <a:pt x="22" y="608"/>
                </a:lnTo>
                <a:lnTo>
                  <a:pt x="21" y="600"/>
                </a:lnTo>
                <a:lnTo>
                  <a:pt x="16" y="592"/>
                </a:lnTo>
                <a:lnTo>
                  <a:pt x="27" y="583"/>
                </a:lnTo>
                <a:lnTo>
                  <a:pt x="27" y="583"/>
                </a:lnTo>
                <a:lnTo>
                  <a:pt x="26" y="591"/>
                </a:lnTo>
                <a:lnTo>
                  <a:pt x="24" y="596"/>
                </a:lnTo>
                <a:lnTo>
                  <a:pt x="24" y="596"/>
                </a:lnTo>
                <a:lnTo>
                  <a:pt x="26" y="597"/>
                </a:lnTo>
                <a:lnTo>
                  <a:pt x="30" y="604"/>
                </a:lnTo>
                <a:lnTo>
                  <a:pt x="40" y="616"/>
                </a:lnTo>
                <a:lnTo>
                  <a:pt x="58" y="674"/>
                </a:lnTo>
                <a:lnTo>
                  <a:pt x="0" y="645"/>
                </a:lnTo>
                <a:lnTo>
                  <a:pt x="0" y="648"/>
                </a:lnTo>
                <a:lnTo>
                  <a:pt x="58" y="676"/>
                </a:lnTo>
                <a:lnTo>
                  <a:pt x="0" y="696"/>
                </a:lnTo>
                <a:lnTo>
                  <a:pt x="0" y="696"/>
                </a:lnTo>
                <a:lnTo>
                  <a:pt x="0" y="696"/>
                </a:lnTo>
                <a:lnTo>
                  <a:pt x="0" y="700"/>
                </a:lnTo>
                <a:lnTo>
                  <a:pt x="0" y="700"/>
                </a:lnTo>
                <a:lnTo>
                  <a:pt x="0" y="700"/>
                </a:lnTo>
                <a:lnTo>
                  <a:pt x="59" y="677"/>
                </a:lnTo>
                <a:lnTo>
                  <a:pt x="168" y="728"/>
                </a:lnTo>
                <a:lnTo>
                  <a:pt x="110" y="728"/>
                </a:lnTo>
                <a:lnTo>
                  <a:pt x="85" y="703"/>
                </a:lnTo>
                <a:lnTo>
                  <a:pt x="85" y="703"/>
                </a:lnTo>
                <a:lnTo>
                  <a:pt x="82" y="695"/>
                </a:lnTo>
                <a:lnTo>
                  <a:pt x="80" y="690"/>
                </a:lnTo>
                <a:lnTo>
                  <a:pt x="80" y="690"/>
                </a:lnTo>
                <a:lnTo>
                  <a:pt x="75" y="690"/>
                </a:lnTo>
                <a:lnTo>
                  <a:pt x="70" y="688"/>
                </a:lnTo>
                <a:lnTo>
                  <a:pt x="70" y="688"/>
                </a:lnTo>
                <a:lnTo>
                  <a:pt x="72" y="693"/>
                </a:lnTo>
                <a:lnTo>
                  <a:pt x="72" y="696"/>
                </a:lnTo>
                <a:lnTo>
                  <a:pt x="72" y="696"/>
                </a:lnTo>
                <a:lnTo>
                  <a:pt x="78" y="700"/>
                </a:lnTo>
                <a:lnTo>
                  <a:pt x="85" y="704"/>
                </a:lnTo>
                <a:lnTo>
                  <a:pt x="109" y="728"/>
                </a:lnTo>
                <a:lnTo>
                  <a:pt x="66" y="728"/>
                </a:lnTo>
                <a:lnTo>
                  <a:pt x="66" y="728"/>
                </a:lnTo>
                <a:lnTo>
                  <a:pt x="53" y="716"/>
                </a:lnTo>
                <a:lnTo>
                  <a:pt x="53" y="716"/>
                </a:lnTo>
                <a:lnTo>
                  <a:pt x="48" y="709"/>
                </a:lnTo>
                <a:lnTo>
                  <a:pt x="46" y="703"/>
                </a:lnTo>
                <a:lnTo>
                  <a:pt x="46" y="703"/>
                </a:lnTo>
                <a:lnTo>
                  <a:pt x="42" y="703"/>
                </a:lnTo>
                <a:lnTo>
                  <a:pt x="38" y="701"/>
                </a:lnTo>
                <a:lnTo>
                  <a:pt x="38" y="701"/>
                </a:lnTo>
                <a:lnTo>
                  <a:pt x="40" y="706"/>
                </a:lnTo>
                <a:lnTo>
                  <a:pt x="40" y="711"/>
                </a:lnTo>
                <a:lnTo>
                  <a:pt x="40" y="711"/>
                </a:lnTo>
                <a:lnTo>
                  <a:pt x="45" y="712"/>
                </a:lnTo>
                <a:lnTo>
                  <a:pt x="53" y="716"/>
                </a:lnTo>
                <a:lnTo>
                  <a:pt x="64" y="728"/>
                </a:lnTo>
                <a:lnTo>
                  <a:pt x="43" y="728"/>
                </a:lnTo>
                <a:lnTo>
                  <a:pt x="43" y="728"/>
                </a:lnTo>
                <a:lnTo>
                  <a:pt x="30" y="725"/>
                </a:lnTo>
                <a:lnTo>
                  <a:pt x="22" y="722"/>
                </a:lnTo>
                <a:lnTo>
                  <a:pt x="22" y="722"/>
                </a:lnTo>
                <a:lnTo>
                  <a:pt x="18" y="725"/>
                </a:lnTo>
                <a:lnTo>
                  <a:pt x="11" y="728"/>
                </a:lnTo>
                <a:lnTo>
                  <a:pt x="11" y="728"/>
                </a:lnTo>
                <a:lnTo>
                  <a:pt x="18" y="730"/>
                </a:lnTo>
                <a:lnTo>
                  <a:pt x="22" y="735"/>
                </a:lnTo>
                <a:lnTo>
                  <a:pt x="22" y="735"/>
                </a:lnTo>
                <a:lnTo>
                  <a:pt x="30" y="732"/>
                </a:lnTo>
                <a:lnTo>
                  <a:pt x="42" y="728"/>
                </a:lnTo>
                <a:lnTo>
                  <a:pt x="64" y="728"/>
                </a:lnTo>
                <a:lnTo>
                  <a:pt x="51" y="741"/>
                </a:lnTo>
                <a:lnTo>
                  <a:pt x="51" y="741"/>
                </a:lnTo>
                <a:lnTo>
                  <a:pt x="45" y="744"/>
                </a:lnTo>
                <a:lnTo>
                  <a:pt x="40" y="746"/>
                </a:lnTo>
                <a:lnTo>
                  <a:pt x="40" y="746"/>
                </a:lnTo>
                <a:lnTo>
                  <a:pt x="38" y="751"/>
                </a:lnTo>
                <a:lnTo>
                  <a:pt x="37" y="756"/>
                </a:lnTo>
                <a:lnTo>
                  <a:pt x="37" y="756"/>
                </a:lnTo>
                <a:lnTo>
                  <a:pt x="42" y="754"/>
                </a:lnTo>
                <a:lnTo>
                  <a:pt x="46" y="754"/>
                </a:lnTo>
                <a:lnTo>
                  <a:pt x="46" y="754"/>
                </a:lnTo>
                <a:lnTo>
                  <a:pt x="48" y="748"/>
                </a:lnTo>
                <a:lnTo>
                  <a:pt x="53" y="741"/>
                </a:lnTo>
                <a:lnTo>
                  <a:pt x="66" y="728"/>
                </a:lnTo>
                <a:lnTo>
                  <a:pt x="66" y="728"/>
                </a:lnTo>
                <a:lnTo>
                  <a:pt x="109" y="730"/>
                </a:lnTo>
                <a:lnTo>
                  <a:pt x="85" y="754"/>
                </a:lnTo>
                <a:lnTo>
                  <a:pt x="85" y="754"/>
                </a:lnTo>
                <a:lnTo>
                  <a:pt x="77" y="759"/>
                </a:lnTo>
                <a:lnTo>
                  <a:pt x="72" y="760"/>
                </a:lnTo>
                <a:lnTo>
                  <a:pt x="72" y="760"/>
                </a:lnTo>
                <a:lnTo>
                  <a:pt x="72" y="764"/>
                </a:lnTo>
                <a:lnTo>
                  <a:pt x="70" y="768"/>
                </a:lnTo>
                <a:lnTo>
                  <a:pt x="70" y="768"/>
                </a:lnTo>
                <a:lnTo>
                  <a:pt x="74" y="767"/>
                </a:lnTo>
                <a:lnTo>
                  <a:pt x="78" y="767"/>
                </a:lnTo>
                <a:lnTo>
                  <a:pt x="78" y="767"/>
                </a:lnTo>
                <a:lnTo>
                  <a:pt x="80" y="762"/>
                </a:lnTo>
                <a:lnTo>
                  <a:pt x="85" y="756"/>
                </a:lnTo>
                <a:lnTo>
                  <a:pt x="110" y="730"/>
                </a:lnTo>
                <a:lnTo>
                  <a:pt x="171" y="730"/>
                </a:lnTo>
                <a:lnTo>
                  <a:pt x="171" y="730"/>
                </a:lnTo>
                <a:lnTo>
                  <a:pt x="59" y="785"/>
                </a:lnTo>
                <a:lnTo>
                  <a:pt x="0" y="762"/>
                </a:lnTo>
                <a:lnTo>
                  <a:pt x="0" y="762"/>
                </a:lnTo>
                <a:lnTo>
                  <a:pt x="0" y="762"/>
                </a:lnTo>
                <a:lnTo>
                  <a:pt x="0" y="764"/>
                </a:lnTo>
                <a:lnTo>
                  <a:pt x="0" y="764"/>
                </a:lnTo>
                <a:lnTo>
                  <a:pt x="0" y="764"/>
                </a:lnTo>
                <a:lnTo>
                  <a:pt x="58" y="786"/>
                </a:lnTo>
                <a:lnTo>
                  <a:pt x="0" y="813"/>
                </a:lnTo>
                <a:lnTo>
                  <a:pt x="0" y="815"/>
                </a:lnTo>
                <a:lnTo>
                  <a:pt x="58" y="786"/>
                </a:lnTo>
                <a:lnTo>
                  <a:pt x="40" y="844"/>
                </a:lnTo>
                <a:lnTo>
                  <a:pt x="40" y="844"/>
                </a:lnTo>
                <a:lnTo>
                  <a:pt x="30" y="858"/>
                </a:lnTo>
                <a:lnTo>
                  <a:pt x="26" y="863"/>
                </a:lnTo>
                <a:lnTo>
                  <a:pt x="24" y="865"/>
                </a:lnTo>
                <a:lnTo>
                  <a:pt x="24" y="865"/>
                </a:lnTo>
                <a:lnTo>
                  <a:pt x="26" y="868"/>
                </a:lnTo>
                <a:lnTo>
                  <a:pt x="27" y="873"/>
                </a:lnTo>
                <a:lnTo>
                  <a:pt x="27" y="881"/>
                </a:lnTo>
                <a:lnTo>
                  <a:pt x="27" y="881"/>
                </a:lnTo>
                <a:lnTo>
                  <a:pt x="34" y="874"/>
                </a:lnTo>
                <a:lnTo>
                  <a:pt x="37" y="871"/>
                </a:lnTo>
                <a:lnTo>
                  <a:pt x="40" y="871"/>
                </a:lnTo>
                <a:lnTo>
                  <a:pt x="40" y="871"/>
                </a:lnTo>
                <a:lnTo>
                  <a:pt x="38" y="868"/>
                </a:lnTo>
                <a:lnTo>
                  <a:pt x="38" y="861"/>
                </a:lnTo>
                <a:lnTo>
                  <a:pt x="40" y="847"/>
                </a:lnTo>
                <a:lnTo>
                  <a:pt x="61" y="786"/>
                </a:lnTo>
                <a:lnTo>
                  <a:pt x="168" y="733"/>
                </a:lnTo>
                <a:lnTo>
                  <a:pt x="133" y="778"/>
                </a:lnTo>
                <a:lnTo>
                  <a:pt x="96" y="781"/>
                </a:lnTo>
                <a:lnTo>
                  <a:pt x="96" y="781"/>
                </a:lnTo>
                <a:lnTo>
                  <a:pt x="88" y="780"/>
                </a:lnTo>
                <a:lnTo>
                  <a:pt x="83" y="778"/>
                </a:lnTo>
                <a:lnTo>
                  <a:pt x="83" y="778"/>
                </a:lnTo>
                <a:lnTo>
                  <a:pt x="80" y="781"/>
                </a:lnTo>
                <a:lnTo>
                  <a:pt x="77" y="785"/>
                </a:lnTo>
                <a:lnTo>
                  <a:pt x="77" y="785"/>
                </a:lnTo>
                <a:lnTo>
                  <a:pt x="82" y="786"/>
                </a:lnTo>
                <a:lnTo>
                  <a:pt x="85" y="788"/>
                </a:lnTo>
                <a:lnTo>
                  <a:pt x="85" y="788"/>
                </a:lnTo>
                <a:lnTo>
                  <a:pt x="90" y="786"/>
                </a:lnTo>
                <a:lnTo>
                  <a:pt x="98" y="783"/>
                </a:lnTo>
                <a:lnTo>
                  <a:pt x="131" y="780"/>
                </a:lnTo>
                <a:lnTo>
                  <a:pt x="104" y="813"/>
                </a:lnTo>
                <a:lnTo>
                  <a:pt x="104" y="813"/>
                </a:lnTo>
                <a:lnTo>
                  <a:pt x="86" y="815"/>
                </a:lnTo>
                <a:lnTo>
                  <a:pt x="86" y="815"/>
                </a:lnTo>
                <a:lnTo>
                  <a:pt x="78" y="813"/>
                </a:lnTo>
                <a:lnTo>
                  <a:pt x="74" y="812"/>
                </a:lnTo>
                <a:lnTo>
                  <a:pt x="74" y="812"/>
                </a:lnTo>
                <a:lnTo>
                  <a:pt x="70" y="815"/>
                </a:lnTo>
                <a:lnTo>
                  <a:pt x="67" y="818"/>
                </a:lnTo>
                <a:lnTo>
                  <a:pt x="67" y="818"/>
                </a:lnTo>
                <a:lnTo>
                  <a:pt x="70" y="820"/>
                </a:lnTo>
                <a:lnTo>
                  <a:pt x="74" y="821"/>
                </a:lnTo>
                <a:lnTo>
                  <a:pt x="74" y="821"/>
                </a:lnTo>
                <a:lnTo>
                  <a:pt x="78" y="820"/>
                </a:lnTo>
                <a:lnTo>
                  <a:pt x="86" y="817"/>
                </a:lnTo>
                <a:lnTo>
                  <a:pt x="104" y="813"/>
                </a:lnTo>
                <a:lnTo>
                  <a:pt x="90" y="831"/>
                </a:lnTo>
                <a:lnTo>
                  <a:pt x="90" y="831"/>
                </a:lnTo>
                <a:lnTo>
                  <a:pt x="80" y="839"/>
                </a:lnTo>
                <a:lnTo>
                  <a:pt x="72" y="842"/>
                </a:lnTo>
                <a:lnTo>
                  <a:pt x="72" y="842"/>
                </a:lnTo>
                <a:lnTo>
                  <a:pt x="72" y="849"/>
                </a:lnTo>
                <a:lnTo>
                  <a:pt x="70" y="855"/>
                </a:lnTo>
                <a:lnTo>
                  <a:pt x="70" y="855"/>
                </a:lnTo>
                <a:lnTo>
                  <a:pt x="77" y="852"/>
                </a:lnTo>
                <a:lnTo>
                  <a:pt x="83" y="852"/>
                </a:lnTo>
                <a:lnTo>
                  <a:pt x="83" y="852"/>
                </a:lnTo>
                <a:lnTo>
                  <a:pt x="85" y="844"/>
                </a:lnTo>
                <a:lnTo>
                  <a:pt x="90" y="831"/>
                </a:lnTo>
                <a:lnTo>
                  <a:pt x="104" y="815"/>
                </a:lnTo>
                <a:lnTo>
                  <a:pt x="106" y="831"/>
                </a:lnTo>
                <a:lnTo>
                  <a:pt x="106" y="831"/>
                </a:lnTo>
                <a:lnTo>
                  <a:pt x="104" y="841"/>
                </a:lnTo>
                <a:lnTo>
                  <a:pt x="102" y="845"/>
                </a:lnTo>
                <a:lnTo>
                  <a:pt x="102" y="845"/>
                </a:lnTo>
                <a:lnTo>
                  <a:pt x="106" y="849"/>
                </a:lnTo>
                <a:lnTo>
                  <a:pt x="107" y="852"/>
                </a:lnTo>
                <a:lnTo>
                  <a:pt x="107" y="852"/>
                </a:lnTo>
                <a:lnTo>
                  <a:pt x="109" y="847"/>
                </a:lnTo>
                <a:lnTo>
                  <a:pt x="112" y="844"/>
                </a:lnTo>
                <a:lnTo>
                  <a:pt x="112" y="844"/>
                </a:lnTo>
                <a:lnTo>
                  <a:pt x="109" y="839"/>
                </a:lnTo>
                <a:lnTo>
                  <a:pt x="107" y="831"/>
                </a:lnTo>
                <a:lnTo>
                  <a:pt x="106" y="813"/>
                </a:lnTo>
                <a:lnTo>
                  <a:pt x="106" y="813"/>
                </a:lnTo>
                <a:lnTo>
                  <a:pt x="133" y="780"/>
                </a:lnTo>
                <a:lnTo>
                  <a:pt x="136" y="813"/>
                </a:lnTo>
                <a:lnTo>
                  <a:pt x="136" y="813"/>
                </a:lnTo>
                <a:lnTo>
                  <a:pt x="134" y="823"/>
                </a:lnTo>
                <a:lnTo>
                  <a:pt x="133" y="828"/>
                </a:lnTo>
                <a:lnTo>
                  <a:pt x="133" y="828"/>
                </a:lnTo>
                <a:lnTo>
                  <a:pt x="136" y="831"/>
                </a:lnTo>
                <a:lnTo>
                  <a:pt x="139" y="834"/>
                </a:lnTo>
                <a:lnTo>
                  <a:pt x="139" y="834"/>
                </a:lnTo>
                <a:lnTo>
                  <a:pt x="141" y="831"/>
                </a:lnTo>
                <a:lnTo>
                  <a:pt x="142" y="826"/>
                </a:lnTo>
                <a:lnTo>
                  <a:pt x="142" y="826"/>
                </a:lnTo>
                <a:lnTo>
                  <a:pt x="141" y="823"/>
                </a:lnTo>
                <a:lnTo>
                  <a:pt x="138" y="815"/>
                </a:lnTo>
                <a:lnTo>
                  <a:pt x="133" y="780"/>
                </a:lnTo>
                <a:lnTo>
                  <a:pt x="171" y="732"/>
                </a:lnTo>
                <a:lnTo>
                  <a:pt x="171" y="732"/>
                </a:lnTo>
                <a:lnTo>
                  <a:pt x="144" y="853"/>
                </a:lnTo>
                <a:lnTo>
                  <a:pt x="90" y="885"/>
                </a:lnTo>
                <a:lnTo>
                  <a:pt x="90" y="885"/>
                </a:lnTo>
                <a:lnTo>
                  <a:pt x="75" y="890"/>
                </a:lnTo>
                <a:lnTo>
                  <a:pt x="69" y="892"/>
                </a:lnTo>
                <a:lnTo>
                  <a:pt x="66" y="892"/>
                </a:lnTo>
                <a:lnTo>
                  <a:pt x="66" y="892"/>
                </a:lnTo>
                <a:lnTo>
                  <a:pt x="66" y="895"/>
                </a:lnTo>
                <a:lnTo>
                  <a:pt x="64" y="900"/>
                </a:lnTo>
                <a:lnTo>
                  <a:pt x="59" y="906"/>
                </a:lnTo>
                <a:lnTo>
                  <a:pt x="59" y="906"/>
                </a:lnTo>
                <a:lnTo>
                  <a:pt x="67" y="905"/>
                </a:lnTo>
                <a:lnTo>
                  <a:pt x="72" y="905"/>
                </a:lnTo>
                <a:lnTo>
                  <a:pt x="75" y="906"/>
                </a:lnTo>
                <a:lnTo>
                  <a:pt x="75" y="906"/>
                </a:lnTo>
                <a:lnTo>
                  <a:pt x="77" y="903"/>
                </a:lnTo>
                <a:lnTo>
                  <a:pt x="82" y="898"/>
                </a:lnTo>
                <a:lnTo>
                  <a:pt x="91" y="885"/>
                </a:lnTo>
                <a:lnTo>
                  <a:pt x="144" y="855"/>
                </a:lnTo>
                <a:lnTo>
                  <a:pt x="126" y="930"/>
                </a:lnTo>
                <a:lnTo>
                  <a:pt x="126" y="930"/>
                </a:lnTo>
                <a:lnTo>
                  <a:pt x="101" y="948"/>
                </a:lnTo>
                <a:lnTo>
                  <a:pt x="101" y="948"/>
                </a:lnTo>
                <a:lnTo>
                  <a:pt x="86" y="953"/>
                </a:lnTo>
                <a:lnTo>
                  <a:pt x="80" y="954"/>
                </a:lnTo>
                <a:lnTo>
                  <a:pt x="77" y="954"/>
                </a:lnTo>
                <a:lnTo>
                  <a:pt x="77" y="954"/>
                </a:lnTo>
                <a:lnTo>
                  <a:pt x="77" y="956"/>
                </a:lnTo>
                <a:lnTo>
                  <a:pt x="74" y="961"/>
                </a:lnTo>
                <a:lnTo>
                  <a:pt x="70" y="969"/>
                </a:lnTo>
                <a:lnTo>
                  <a:pt x="70" y="969"/>
                </a:lnTo>
                <a:lnTo>
                  <a:pt x="78" y="967"/>
                </a:lnTo>
                <a:lnTo>
                  <a:pt x="83" y="967"/>
                </a:lnTo>
                <a:lnTo>
                  <a:pt x="85" y="969"/>
                </a:lnTo>
                <a:lnTo>
                  <a:pt x="85" y="969"/>
                </a:lnTo>
                <a:lnTo>
                  <a:pt x="86" y="965"/>
                </a:lnTo>
                <a:lnTo>
                  <a:pt x="91" y="961"/>
                </a:lnTo>
                <a:lnTo>
                  <a:pt x="101" y="949"/>
                </a:lnTo>
                <a:lnTo>
                  <a:pt x="126" y="932"/>
                </a:lnTo>
                <a:lnTo>
                  <a:pt x="117" y="970"/>
                </a:lnTo>
                <a:lnTo>
                  <a:pt x="117" y="970"/>
                </a:lnTo>
                <a:lnTo>
                  <a:pt x="107" y="991"/>
                </a:lnTo>
                <a:lnTo>
                  <a:pt x="102" y="999"/>
                </a:lnTo>
                <a:lnTo>
                  <a:pt x="99" y="1002"/>
                </a:lnTo>
                <a:lnTo>
                  <a:pt x="99" y="1002"/>
                </a:lnTo>
                <a:lnTo>
                  <a:pt x="101" y="1005"/>
                </a:lnTo>
                <a:lnTo>
                  <a:pt x="104" y="1012"/>
                </a:lnTo>
                <a:lnTo>
                  <a:pt x="106" y="1023"/>
                </a:lnTo>
                <a:lnTo>
                  <a:pt x="106" y="1023"/>
                </a:lnTo>
                <a:lnTo>
                  <a:pt x="114" y="1015"/>
                </a:lnTo>
                <a:lnTo>
                  <a:pt x="118" y="1010"/>
                </a:lnTo>
                <a:lnTo>
                  <a:pt x="122" y="1009"/>
                </a:lnTo>
                <a:lnTo>
                  <a:pt x="122" y="1009"/>
                </a:lnTo>
                <a:lnTo>
                  <a:pt x="120" y="1004"/>
                </a:lnTo>
                <a:lnTo>
                  <a:pt x="120" y="994"/>
                </a:lnTo>
                <a:lnTo>
                  <a:pt x="118" y="972"/>
                </a:lnTo>
                <a:lnTo>
                  <a:pt x="128" y="933"/>
                </a:lnTo>
                <a:lnTo>
                  <a:pt x="142" y="959"/>
                </a:lnTo>
                <a:lnTo>
                  <a:pt x="142" y="959"/>
                </a:lnTo>
                <a:lnTo>
                  <a:pt x="147" y="973"/>
                </a:lnTo>
                <a:lnTo>
                  <a:pt x="149" y="980"/>
                </a:lnTo>
                <a:lnTo>
                  <a:pt x="149" y="983"/>
                </a:lnTo>
                <a:lnTo>
                  <a:pt x="149" y="983"/>
                </a:lnTo>
                <a:lnTo>
                  <a:pt x="152" y="983"/>
                </a:lnTo>
                <a:lnTo>
                  <a:pt x="157" y="985"/>
                </a:lnTo>
                <a:lnTo>
                  <a:pt x="163" y="989"/>
                </a:lnTo>
                <a:lnTo>
                  <a:pt x="163" y="989"/>
                </a:lnTo>
                <a:lnTo>
                  <a:pt x="162" y="981"/>
                </a:lnTo>
                <a:lnTo>
                  <a:pt x="162" y="977"/>
                </a:lnTo>
                <a:lnTo>
                  <a:pt x="163" y="973"/>
                </a:lnTo>
                <a:lnTo>
                  <a:pt x="163" y="973"/>
                </a:lnTo>
                <a:lnTo>
                  <a:pt x="160" y="972"/>
                </a:lnTo>
                <a:lnTo>
                  <a:pt x="155" y="967"/>
                </a:lnTo>
                <a:lnTo>
                  <a:pt x="144" y="957"/>
                </a:lnTo>
                <a:lnTo>
                  <a:pt x="128" y="930"/>
                </a:lnTo>
                <a:lnTo>
                  <a:pt x="128" y="930"/>
                </a:lnTo>
                <a:lnTo>
                  <a:pt x="146" y="855"/>
                </a:lnTo>
                <a:lnTo>
                  <a:pt x="179" y="906"/>
                </a:lnTo>
                <a:lnTo>
                  <a:pt x="179" y="906"/>
                </a:lnTo>
                <a:lnTo>
                  <a:pt x="184" y="921"/>
                </a:lnTo>
                <a:lnTo>
                  <a:pt x="186" y="929"/>
                </a:lnTo>
                <a:lnTo>
                  <a:pt x="186" y="932"/>
                </a:lnTo>
                <a:lnTo>
                  <a:pt x="186" y="932"/>
                </a:lnTo>
                <a:lnTo>
                  <a:pt x="187" y="932"/>
                </a:lnTo>
                <a:lnTo>
                  <a:pt x="192" y="933"/>
                </a:lnTo>
                <a:lnTo>
                  <a:pt x="198" y="938"/>
                </a:lnTo>
                <a:lnTo>
                  <a:pt x="198" y="938"/>
                </a:lnTo>
                <a:lnTo>
                  <a:pt x="198" y="930"/>
                </a:lnTo>
                <a:lnTo>
                  <a:pt x="198" y="925"/>
                </a:lnTo>
                <a:lnTo>
                  <a:pt x="200" y="922"/>
                </a:lnTo>
                <a:lnTo>
                  <a:pt x="200" y="922"/>
                </a:lnTo>
                <a:lnTo>
                  <a:pt x="197" y="921"/>
                </a:lnTo>
                <a:lnTo>
                  <a:pt x="192" y="917"/>
                </a:lnTo>
                <a:lnTo>
                  <a:pt x="181" y="906"/>
                </a:lnTo>
                <a:lnTo>
                  <a:pt x="146" y="853"/>
                </a:lnTo>
                <a:lnTo>
                  <a:pt x="173" y="736"/>
                </a:lnTo>
                <a:lnTo>
                  <a:pt x="186" y="793"/>
                </a:lnTo>
                <a:lnTo>
                  <a:pt x="165" y="821"/>
                </a:lnTo>
                <a:lnTo>
                  <a:pt x="165" y="821"/>
                </a:lnTo>
                <a:lnTo>
                  <a:pt x="158" y="828"/>
                </a:lnTo>
                <a:lnTo>
                  <a:pt x="155" y="831"/>
                </a:lnTo>
                <a:lnTo>
                  <a:pt x="155" y="831"/>
                </a:lnTo>
                <a:lnTo>
                  <a:pt x="155" y="834"/>
                </a:lnTo>
                <a:lnTo>
                  <a:pt x="155" y="839"/>
                </a:lnTo>
                <a:lnTo>
                  <a:pt x="155" y="839"/>
                </a:lnTo>
                <a:lnTo>
                  <a:pt x="158" y="837"/>
                </a:lnTo>
                <a:lnTo>
                  <a:pt x="163" y="836"/>
                </a:lnTo>
                <a:lnTo>
                  <a:pt x="163" y="836"/>
                </a:lnTo>
                <a:lnTo>
                  <a:pt x="163" y="829"/>
                </a:lnTo>
                <a:lnTo>
                  <a:pt x="166" y="821"/>
                </a:lnTo>
                <a:lnTo>
                  <a:pt x="186" y="794"/>
                </a:lnTo>
                <a:lnTo>
                  <a:pt x="195" y="836"/>
                </a:lnTo>
                <a:lnTo>
                  <a:pt x="195" y="836"/>
                </a:lnTo>
                <a:lnTo>
                  <a:pt x="186" y="850"/>
                </a:lnTo>
                <a:lnTo>
                  <a:pt x="186" y="850"/>
                </a:lnTo>
                <a:lnTo>
                  <a:pt x="179" y="857"/>
                </a:lnTo>
                <a:lnTo>
                  <a:pt x="174" y="860"/>
                </a:lnTo>
                <a:lnTo>
                  <a:pt x="174" y="860"/>
                </a:lnTo>
                <a:lnTo>
                  <a:pt x="176" y="863"/>
                </a:lnTo>
                <a:lnTo>
                  <a:pt x="174" y="868"/>
                </a:lnTo>
                <a:lnTo>
                  <a:pt x="174" y="868"/>
                </a:lnTo>
                <a:lnTo>
                  <a:pt x="179" y="866"/>
                </a:lnTo>
                <a:lnTo>
                  <a:pt x="182" y="865"/>
                </a:lnTo>
                <a:lnTo>
                  <a:pt x="182" y="865"/>
                </a:lnTo>
                <a:lnTo>
                  <a:pt x="184" y="860"/>
                </a:lnTo>
                <a:lnTo>
                  <a:pt x="186" y="852"/>
                </a:lnTo>
                <a:lnTo>
                  <a:pt x="195" y="837"/>
                </a:lnTo>
                <a:lnTo>
                  <a:pt x="200" y="858"/>
                </a:lnTo>
                <a:lnTo>
                  <a:pt x="200" y="858"/>
                </a:lnTo>
                <a:lnTo>
                  <a:pt x="200" y="871"/>
                </a:lnTo>
                <a:lnTo>
                  <a:pt x="198" y="879"/>
                </a:lnTo>
                <a:lnTo>
                  <a:pt x="198" y="879"/>
                </a:lnTo>
                <a:lnTo>
                  <a:pt x="203" y="882"/>
                </a:lnTo>
                <a:lnTo>
                  <a:pt x="206" y="889"/>
                </a:lnTo>
                <a:lnTo>
                  <a:pt x="206" y="889"/>
                </a:lnTo>
                <a:lnTo>
                  <a:pt x="208" y="882"/>
                </a:lnTo>
                <a:lnTo>
                  <a:pt x="211" y="876"/>
                </a:lnTo>
                <a:lnTo>
                  <a:pt x="211" y="876"/>
                </a:lnTo>
                <a:lnTo>
                  <a:pt x="206" y="869"/>
                </a:lnTo>
                <a:lnTo>
                  <a:pt x="200" y="858"/>
                </a:lnTo>
                <a:lnTo>
                  <a:pt x="197" y="837"/>
                </a:lnTo>
                <a:lnTo>
                  <a:pt x="210" y="847"/>
                </a:lnTo>
                <a:lnTo>
                  <a:pt x="210" y="847"/>
                </a:lnTo>
                <a:lnTo>
                  <a:pt x="216" y="852"/>
                </a:lnTo>
                <a:lnTo>
                  <a:pt x="219" y="857"/>
                </a:lnTo>
                <a:lnTo>
                  <a:pt x="219" y="857"/>
                </a:lnTo>
                <a:lnTo>
                  <a:pt x="222" y="857"/>
                </a:lnTo>
                <a:lnTo>
                  <a:pt x="227" y="857"/>
                </a:lnTo>
                <a:lnTo>
                  <a:pt x="227" y="857"/>
                </a:lnTo>
                <a:lnTo>
                  <a:pt x="226" y="853"/>
                </a:lnTo>
                <a:lnTo>
                  <a:pt x="224" y="849"/>
                </a:lnTo>
                <a:lnTo>
                  <a:pt x="224" y="849"/>
                </a:lnTo>
                <a:lnTo>
                  <a:pt x="218" y="849"/>
                </a:lnTo>
                <a:lnTo>
                  <a:pt x="210" y="845"/>
                </a:lnTo>
                <a:lnTo>
                  <a:pt x="195" y="836"/>
                </a:lnTo>
                <a:lnTo>
                  <a:pt x="195" y="836"/>
                </a:lnTo>
                <a:lnTo>
                  <a:pt x="187" y="793"/>
                </a:lnTo>
                <a:lnTo>
                  <a:pt x="216" y="810"/>
                </a:lnTo>
                <a:lnTo>
                  <a:pt x="216" y="810"/>
                </a:lnTo>
                <a:lnTo>
                  <a:pt x="221" y="818"/>
                </a:lnTo>
                <a:lnTo>
                  <a:pt x="224" y="821"/>
                </a:lnTo>
                <a:lnTo>
                  <a:pt x="224" y="821"/>
                </a:lnTo>
                <a:lnTo>
                  <a:pt x="229" y="821"/>
                </a:lnTo>
                <a:lnTo>
                  <a:pt x="234" y="823"/>
                </a:lnTo>
                <a:lnTo>
                  <a:pt x="234" y="823"/>
                </a:lnTo>
                <a:lnTo>
                  <a:pt x="230" y="818"/>
                </a:lnTo>
                <a:lnTo>
                  <a:pt x="230" y="813"/>
                </a:lnTo>
                <a:lnTo>
                  <a:pt x="230" y="813"/>
                </a:lnTo>
                <a:lnTo>
                  <a:pt x="224" y="813"/>
                </a:lnTo>
                <a:lnTo>
                  <a:pt x="216" y="810"/>
                </a:lnTo>
                <a:lnTo>
                  <a:pt x="186" y="793"/>
                </a:lnTo>
                <a:lnTo>
                  <a:pt x="174" y="733"/>
                </a:lnTo>
                <a:lnTo>
                  <a:pt x="174" y="733"/>
                </a:lnTo>
                <a:lnTo>
                  <a:pt x="251" y="829"/>
                </a:lnTo>
                <a:lnTo>
                  <a:pt x="242" y="892"/>
                </a:lnTo>
                <a:lnTo>
                  <a:pt x="242" y="892"/>
                </a:lnTo>
                <a:lnTo>
                  <a:pt x="237" y="906"/>
                </a:lnTo>
                <a:lnTo>
                  <a:pt x="234" y="913"/>
                </a:lnTo>
                <a:lnTo>
                  <a:pt x="232" y="914"/>
                </a:lnTo>
                <a:lnTo>
                  <a:pt x="232" y="914"/>
                </a:lnTo>
                <a:lnTo>
                  <a:pt x="235" y="916"/>
                </a:lnTo>
                <a:lnTo>
                  <a:pt x="237" y="921"/>
                </a:lnTo>
                <a:lnTo>
                  <a:pt x="240" y="929"/>
                </a:lnTo>
                <a:lnTo>
                  <a:pt x="240" y="929"/>
                </a:lnTo>
                <a:lnTo>
                  <a:pt x="243" y="922"/>
                </a:lnTo>
                <a:lnTo>
                  <a:pt x="246" y="917"/>
                </a:lnTo>
                <a:lnTo>
                  <a:pt x="250" y="916"/>
                </a:lnTo>
                <a:lnTo>
                  <a:pt x="250" y="916"/>
                </a:lnTo>
                <a:lnTo>
                  <a:pt x="248" y="913"/>
                </a:lnTo>
                <a:lnTo>
                  <a:pt x="246" y="906"/>
                </a:lnTo>
                <a:lnTo>
                  <a:pt x="245" y="890"/>
                </a:lnTo>
                <a:lnTo>
                  <a:pt x="253" y="831"/>
                </a:lnTo>
                <a:lnTo>
                  <a:pt x="301" y="890"/>
                </a:lnTo>
                <a:lnTo>
                  <a:pt x="301" y="890"/>
                </a:lnTo>
                <a:lnTo>
                  <a:pt x="298" y="922"/>
                </a:lnTo>
                <a:lnTo>
                  <a:pt x="298" y="922"/>
                </a:lnTo>
                <a:lnTo>
                  <a:pt x="293" y="937"/>
                </a:lnTo>
                <a:lnTo>
                  <a:pt x="290" y="943"/>
                </a:lnTo>
                <a:lnTo>
                  <a:pt x="288" y="945"/>
                </a:lnTo>
                <a:lnTo>
                  <a:pt x="288" y="945"/>
                </a:lnTo>
                <a:lnTo>
                  <a:pt x="290" y="948"/>
                </a:lnTo>
                <a:lnTo>
                  <a:pt x="291" y="951"/>
                </a:lnTo>
                <a:lnTo>
                  <a:pt x="294" y="959"/>
                </a:lnTo>
                <a:lnTo>
                  <a:pt x="294" y="959"/>
                </a:lnTo>
                <a:lnTo>
                  <a:pt x="299" y="953"/>
                </a:lnTo>
                <a:lnTo>
                  <a:pt x="302" y="948"/>
                </a:lnTo>
                <a:lnTo>
                  <a:pt x="304" y="946"/>
                </a:lnTo>
                <a:lnTo>
                  <a:pt x="304" y="946"/>
                </a:lnTo>
                <a:lnTo>
                  <a:pt x="302" y="945"/>
                </a:lnTo>
                <a:lnTo>
                  <a:pt x="301" y="938"/>
                </a:lnTo>
                <a:lnTo>
                  <a:pt x="299" y="924"/>
                </a:lnTo>
                <a:lnTo>
                  <a:pt x="302" y="893"/>
                </a:lnTo>
                <a:lnTo>
                  <a:pt x="326" y="924"/>
                </a:lnTo>
                <a:lnTo>
                  <a:pt x="326" y="924"/>
                </a:lnTo>
                <a:lnTo>
                  <a:pt x="336" y="945"/>
                </a:lnTo>
                <a:lnTo>
                  <a:pt x="339" y="954"/>
                </a:lnTo>
                <a:lnTo>
                  <a:pt x="339" y="959"/>
                </a:lnTo>
                <a:lnTo>
                  <a:pt x="339" y="959"/>
                </a:lnTo>
                <a:lnTo>
                  <a:pt x="344" y="959"/>
                </a:lnTo>
                <a:lnTo>
                  <a:pt x="350" y="961"/>
                </a:lnTo>
                <a:lnTo>
                  <a:pt x="360" y="965"/>
                </a:lnTo>
                <a:lnTo>
                  <a:pt x="360" y="965"/>
                </a:lnTo>
                <a:lnTo>
                  <a:pt x="358" y="954"/>
                </a:lnTo>
                <a:lnTo>
                  <a:pt x="357" y="948"/>
                </a:lnTo>
                <a:lnTo>
                  <a:pt x="358" y="943"/>
                </a:lnTo>
                <a:lnTo>
                  <a:pt x="358" y="943"/>
                </a:lnTo>
                <a:lnTo>
                  <a:pt x="354" y="941"/>
                </a:lnTo>
                <a:lnTo>
                  <a:pt x="346" y="937"/>
                </a:lnTo>
                <a:lnTo>
                  <a:pt x="328" y="922"/>
                </a:lnTo>
                <a:lnTo>
                  <a:pt x="302" y="892"/>
                </a:lnTo>
                <a:lnTo>
                  <a:pt x="333" y="897"/>
                </a:lnTo>
                <a:lnTo>
                  <a:pt x="333" y="897"/>
                </a:lnTo>
                <a:lnTo>
                  <a:pt x="347" y="901"/>
                </a:lnTo>
                <a:lnTo>
                  <a:pt x="354" y="905"/>
                </a:lnTo>
                <a:lnTo>
                  <a:pt x="355" y="906"/>
                </a:lnTo>
                <a:lnTo>
                  <a:pt x="355" y="906"/>
                </a:lnTo>
                <a:lnTo>
                  <a:pt x="357" y="905"/>
                </a:lnTo>
                <a:lnTo>
                  <a:pt x="362" y="901"/>
                </a:lnTo>
                <a:lnTo>
                  <a:pt x="370" y="900"/>
                </a:lnTo>
                <a:lnTo>
                  <a:pt x="370" y="900"/>
                </a:lnTo>
                <a:lnTo>
                  <a:pt x="362" y="895"/>
                </a:lnTo>
                <a:lnTo>
                  <a:pt x="358" y="892"/>
                </a:lnTo>
                <a:lnTo>
                  <a:pt x="357" y="890"/>
                </a:lnTo>
                <a:lnTo>
                  <a:pt x="357" y="890"/>
                </a:lnTo>
                <a:lnTo>
                  <a:pt x="354" y="890"/>
                </a:lnTo>
                <a:lnTo>
                  <a:pt x="347" y="892"/>
                </a:lnTo>
                <a:lnTo>
                  <a:pt x="333" y="893"/>
                </a:lnTo>
                <a:lnTo>
                  <a:pt x="301" y="890"/>
                </a:lnTo>
                <a:lnTo>
                  <a:pt x="301" y="890"/>
                </a:lnTo>
                <a:lnTo>
                  <a:pt x="254" y="829"/>
                </a:lnTo>
                <a:lnTo>
                  <a:pt x="314" y="836"/>
                </a:lnTo>
                <a:lnTo>
                  <a:pt x="314" y="836"/>
                </a:lnTo>
                <a:lnTo>
                  <a:pt x="328" y="841"/>
                </a:lnTo>
                <a:lnTo>
                  <a:pt x="334" y="844"/>
                </a:lnTo>
                <a:lnTo>
                  <a:pt x="338" y="845"/>
                </a:lnTo>
                <a:lnTo>
                  <a:pt x="338" y="845"/>
                </a:lnTo>
                <a:lnTo>
                  <a:pt x="339" y="844"/>
                </a:lnTo>
                <a:lnTo>
                  <a:pt x="344" y="842"/>
                </a:lnTo>
                <a:lnTo>
                  <a:pt x="352" y="839"/>
                </a:lnTo>
                <a:lnTo>
                  <a:pt x="352" y="839"/>
                </a:lnTo>
                <a:lnTo>
                  <a:pt x="344" y="834"/>
                </a:lnTo>
                <a:lnTo>
                  <a:pt x="341" y="831"/>
                </a:lnTo>
                <a:lnTo>
                  <a:pt x="339" y="829"/>
                </a:lnTo>
                <a:lnTo>
                  <a:pt x="339" y="829"/>
                </a:lnTo>
                <a:lnTo>
                  <a:pt x="336" y="831"/>
                </a:lnTo>
                <a:lnTo>
                  <a:pt x="331" y="831"/>
                </a:lnTo>
                <a:lnTo>
                  <a:pt x="315" y="834"/>
                </a:lnTo>
                <a:lnTo>
                  <a:pt x="253" y="828"/>
                </a:lnTo>
                <a:lnTo>
                  <a:pt x="178" y="735"/>
                </a:lnTo>
                <a:lnTo>
                  <a:pt x="229" y="759"/>
                </a:lnTo>
                <a:lnTo>
                  <a:pt x="240" y="793"/>
                </a:lnTo>
                <a:lnTo>
                  <a:pt x="240" y="793"/>
                </a:lnTo>
                <a:lnTo>
                  <a:pt x="240" y="802"/>
                </a:lnTo>
                <a:lnTo>
                  <a:pt x="240" y="807"/>
                </a:lnTo>
                <a:lnTo>
                  <a:pt x="240" y="807"/>
                </a:lnTo>
                <a:lnTo>
                  <a:pt x="243" y="809"/>
                </a:lnTo>
                <a:lnTo>
                  <a:pt x="246" y="812"/>
                </a:lnTo>
                <a:lnTo>
                  <a:pt x="246" y="812"/>
                </a:lnTo>
                <a:lnTo>
                  <a:pt x="248" y="809"/>
                </a:lnTo>
                <a:lnTo>
                  <a:pt x="250" y="804"/>
                </a:lnTo>
                <a:lnTo>
                  <a:pt x="250" y="804"/>
                </a:lnTo>
                <a:lnTo>
                  <a:pt x="245" y="799"/>
                </a:lnTo>
                <a:lnTo>
                  <a:pt x="240" y="793"/>
                </a:lnTo>
                <a:lnTo>
                  <a:pt x="230" y="760"/>
                </a:lnTo>
                <a:lnTo>
                  <a:pt x="269" y="778"/>
                </a:lnTo>
                <a:lnTo>
                  <a:pt x="269" y="778"/>
                </a:lnTo>
                <a:lnTo>
                  <a:pt x="275" y="796"/>
                </a:lnTo>
                <a:lnTo>
                  <a:pt x="275" y="796"/>
                </a:lnTo>
                <a:lnTo>
                  <a:pt x="275" y="804"/>
                </a:lnTo>
                <a:lnTo>
                  <a:pt x="275" y="809"/>
                </a:lnTo>
                <a:lnTo>
                  <a:pt x="275" y="809"/>
                </a:lnTo>
                <a:lnTo>
                  <a:pt x="278" y="812"/>
                </a:lnTo>
                <a:lnTo>
                  <a:pt x="282" y="815"/>
                </a:lnTo>
                <a:lnTo>
                  <a:pt x="282" y="815"/>
                </a:lnTo>
                <a:lnTo>
                  <a:pt x="283" y="810"/>
                </a:lnTo>
                <a:lnTo>
                  <a:pt x="285" y="807"/>
                </a:lnTo>
                <a:lnTo>
                  <a:pt x="285" y="807"/>
                </a:lnTo>
                <a:lnTo>
                  <a:pt x="280" y="802"/>
                </a:lnTo>
                <a:lnTo>
                  <a:pt x="275" y="796"/>
                </a:lnTo>
                <a:lnTo>
                  <a:pt x="270" y="780"/>
                </a:lnTo>
                <a:lnTo>
                  <a:pt x="290" y="789"/>
                </a:lnTo>
                <a:lnTo>
                  <a:pt x="290" y="789"/>
                </a:lnTo>
                <a:lnTo>
                  <a:pt x="299" y="797"/>
                </a:lnTo>
                <a:lnTo>
                  <a:pt x="306" y="804"/>
                </a:lnTo>
                <a:lnTo>
                  <a:pt x="306" y="804"/>
                </a:lnTo>
                <a:lnTo>
                  <a:pt x="310" y="802"/>
                </a:lnTo>
                <a:lnTo>
                  <a:pt x="317" y="802"/>
                </a:lnTo>
                <a:lnTo>
                  <a:pt x="317" y="802"/>
                </a:lnTo>
                <a:lnTo>
                  <a:pt x="314" y="797"/>
                </a:lnTo>
                <a:lnTo>
                  <a:pt x="310" y="791"/>
                </a:lnTo>
                <a:lnTo>
                  <a:pt x="310" y="791"/>
                </a:lnTo>
                <a:lnTo>
                  <a:pt x="302" y="791"/>
                </a:lnTo>
                <a:lnTo>
                  <a:pt x="290" y="788"/>
                </a:lnTo>
                <a:lnTo>
                  <a:pt x="270" y="778"/>
                </a:lnTo>
                <a:lnTo>
                  <a:pt x="286" y="773"/>
                </a:lnTo>
                <a:lnTo>
                  <a:pt x="286" y="773"/>
                </a:lnTo>
                <a:lnTo>
                  <a:pt x="294" y="773"/>
                </a:lnTo>
                <a:lnTo>
                  <a:pt x="301" y="773"/>
                </a:lnTo>
                <a:lnTo>
                  <a:pt x="301" y="773"/>
                </a:lnTo>
                <a:lnTo>
                  <a:pt x="302" y="770"/>
                </a:lnTo>
                <a:lnTo>
                  <a:pt x="306" y="767"/>
                </a:lnTo>
                <a:lnTo>
                  <a:pt x="306" y="767"/>
                </a:lnTo>
                <a:lnTo>
                  <a:pt x="301" y="767"/>
                </a:lnTo>
                <a:lnTo>
                  <a:pt x="298" y="765"/>
                </a:lnTo>
                <a:lnTo>
                  <a:pt x="298" y="765"/>
                </a:lnTo>
                <a:lnTo>
                  <a:pt x="293" y="768"/>
                </a:lnTo>
                <a:lnTo>
                  <a:pt x="286" y="773"/>
                </a:lnTo>
                <a:lnTo>
                  <a:pt x="269" y="778"/>
                </a:lnTo>
                <a:lnTo>
                  <a:pt x="269" y="778"/>
                </a:lnTo>
                <a:lnTo>
                  <a:pt x="230" y="759"/>
                </a:lnTo>
                <a:lnTo>
                  <a:pt x="262" y="748"/>
                </a:lnTo>
                <a:lnTo>
                  <a:pt x="262" y="748"/>
                </a:lnTo>
                <a:lnTo>
                  <a:pt x="272" y="746"/>
                </a:lnTo>
                <a:lnTo>
                  <a:pt x="277" y="748"/>
                </a:lnTo>
                <a:lnTo>
                  <a:pt x="277" y="748"/>
                </a:lnTo>
                <a:lnTo>
                  <a:pt x="278" y="743"/>
                </a:lnTo>
                <a:lnTo>
                  <a:pt x="283" y="740"/>
                </a:lnTo>
                <a:lnTo>
                  <a:pt x="283" y="740"/>
                </a:lnTo>
                <a:lnTo>
                  <a:pt x="278" y="740"/>
                </a:lnTo>
                <a:lnTo>
                  <a:pt x="274" y="738"/>
                </a:lnTo>
                <a:lnTo>
                  <a:pt x="274" y="738"/>
                </a:lnTo>
                <a:lnTo>
                  <a:pt x="270" y="741"/>
                </a:lnTo>
                <a:lnTo>
                  <a:pt x="262" y="746"/>
                </a:lnTo>
                <a:lnTo>
                  <a:pt x="229" y="759"/>
                </a:lnTo>
                <a:lnTo>
                  <a:pt x="176" y="732"/>
                </a:lnTo>
                <a:lnTo>
                  <a:pt x="176" y="732"/>
                </a:lnTo>
                <a:lnTo>
                  <a:pt x="299" y="732"/>
                </a:lnTo>
                <a:lnTo>
                  <a:pt x="342" y="777"/>
                </a:lnTo>
                <a:lnTo>
                  <a:pt x="342" y="777"/>
                </a:lnTo>
                <a:lnTo>
                  <a:pt x="350" y="789"/>
                </a:lnTo>
                <a:lnTo>
                  <a:pt x="354" y="796"/>
                </a:lnTo>
                <a:lnTo>
                  <a:pt x="354" y="799"/>
                </a:lnTo>
                <a:lnTo>
                  <a:pt x="354" y="799"/>
                </a:lnTo>
                <a:lnTo>
                  <a:pt x="357" y="797"/>
                </a:lnTo>
                <a:lnTo>
                  <a:pt x="362" y="799"/>
                </a:lnTo>
                <a:lnTo>
                  <a:pt x="370" y="802"/>
                </a:lnTo>
                <a:lnTo>
                  <a:pt x="370" y="802"/>
                </a:lnTo>
                <a:lnTo>
                  <a:pt x="366" y="794"/>
                </a:lnTo>
                <a:lnTo>
                  <a:pt x="366" y="789"/>
                </a:lnTo>
                <a:lnTo>
                  <a:pt x="366" y="786"/>
                </a:lnTo>
                <a:lnTo>
                  <a:pt x="366" y="786"/>
                </a:lnTo>
                <a:lnTo>
                  <a:pt x="363" y="786"/>
                </a:lnTo>
                <a:lnTo>
                  <a:pt x="357" y="783"/>
                </a:lnTo>
                <a:lnTo>
                  <a:pt x="342" y="775"/>
                </a:lnTo>
                <a:lnTo>
                  <a:pt x="301" y="732"/>
                </a:lnTo>
                <a:lnTo>
                  <a:pt x="378" y="732"/>
                </a:lnTo>
                <a:lnTo>
                  <a:pt x="378" y="732"/>
                </a:lnTo>
                <a:lnTo>
                  <a:pt x="400" y="752"/>
                </a:lnTo>
                <a:lnTo>
                  <a:pt x="400" y="752"/>
                </a:lnTo>
                <a:lnTo>
                  <a:pt x="408" y="765"/>
                </a:lnTo>
                <a:lnTo>
                  <a:pt x="411" y="772"/>
                </a:lnTo>
                <a:lnTo>
                  <a:pt x="413" y="775"/>
                </a:lnTo>
                <a:lnTo>
                  <a:pt x="413" y="775"/>
                </a:lnTo>
                <a:lnTo>
                  <a:pt x="414" y="775"/>
                </a:lnTo>
                <a:lnTo>
                  <a:pt x="419" y="775"/>
                </a:lnTo>
                <a:lnTo>
                  <a:pt x="427" y="778"/>
                </a:lnTo>
                <a:lnTo>
                  <a:pt x="427" y="778"/>
                </a:lnTo>
                <a:lnTo>
                  <a:pt x="424" y="770"/>
                </a:lnTo>
                <a:lnTo>
                  <a:pt x="424" y="765"/>
                </a:lnTo>
                <a:lnTo>
                  <a:pt x="424" y="762"/>
                </a:lnTo>
                <a:lnTo>
                  <a:pt x="424" y="762"/>
                </a:lnTo>
                <a:lnTo>
                  <a:pt x="421" y="762"/>
                </a:lnTo>
                <a:lnTo>
                  <a:pt x="416" y="759"/>
                </a:lnTo>
                <a:lnTo>
                  <a:pt x="402" y="751"/>
                </a:lnTo>
                <a:lnTo>
                  <a:pt x="381" y="732"/>
                </a:lnTo>
                <a:lnTo>
                  <a:pt x="419" y="732"/>
                </a:lnTo>
                <a:lnTo>
                  <a:pt x="419" y="732"/>
                </a:lnTo>
                <a:lnTo>
                  <a:pt x="442" y="736"/>
                </a:lnTo>
                <a:lnTo>
                  <a:pt x="451" y="740"/>
                </a:lnTo>
                <a:lnTo>
                  <a:pt x="454" y="743"/>
                </a:lnTo>
                <a:lnTo>
                  <a:pt x="454" y="743"/>
                </a:lnTo>
                <a:lnTo>
                  <a:pt x="458" y="740"/>
                </a:lnTo>
                <a:lnTo>
                  <a:pt x="464" y="735"/>
                </a:lnTo>
                <a:lnTo>
                  <a:pt x="474" y="730"/>
                </a:lnTo>
                <a:lnTo>
                  <a:pt x="474" y="730"/>
                </a:lnTo>
                <a:lnTo>
                  <a:pt x="464" y="725"/>
                </a:lnTo>
                <a:lnTo>
                  <a:pt x="458" y="722"/>
                </a:lnTo>
                <a:lnTo>
                  <a:pt x="454" y="719"/>
                </a:lnTo>
                <a:lnTo>
                  <a:pt x="454" y="719"/>
                </a:lnTo>
                <a:lnTo>
                  <a:pt x="451" y="720"/>
                </a:lnTo>
                <a:lnTo>
                  <a:pt x="442" y="724"/>
                </a:lnTo>
                <a:lnTo>
                  <a:pt x="419" y="728"/>
                </a:lnTo>
                <a:lnTo>
                  <a:pt x="381" y="728"/>
                </a:lnTo>
                <a:lnTo>
                  <a:pt x="402" y="709"/>
                </a:lnTo>
                <a:lnTo>
                  <a:pt x="402" y="709"/>
                </a:lnTo>
                <a:lnTo>
                  <a:pt x="416" y="701"/>
                </a:lnTo>
                <a:lnTo>
                  <a:pt x="421" y="698"/>
                </a:lnTo>
                <a:lnTo>
                  <a:pt x="424" y="698"/>
                </a:lnTo>
                <a:lnTo>
                  <a:pt x="424" y="698"/>
                </a:lnTo>
                <a:lnTo>
                  <a:pt x="424" y="695"/>
                </a:lnTo>
                <a:lnTo>
                  <a:pt x="424" y="690"/>
                </a:lnTo>
                <a:lnTo>
                  <a:pt x="427" y="682"/>
                </a:lnTo>
                <a:lnTo>
                  <a:pt x="427" y="682"/>
                </a:lnTo>
                <a:lnTo>
                  <a:pt x="419" y="685"/>
                </a:lnTo>
                <a:lnTo>
                  <a:pt x="414" y="685"/>
                </a:lnTo>
                <a:lnTo>
                  <a:pt x="413" y="685"/>
                </a:lnTo>
                <a:lnTo>
                  <a:pt x="413" y="685"/>
                </a:lnTo>
                <a:lnTo>
                  <a:pt x="411" y="688"/>
                </a:lnTo>
                <a:lnTo>
                  <a:pt x="408" y="695"/>
                </a:lnTo>
                <a:lnTo>
                  <a:pt x="400" y="708"/>
                </a:lnTo>
                <a:lnTo>
                  <a:pt x="378" y="728"/>
                </a:lnTo>
                <a:lnTo>
                  <a:pt x="378" y="728"/>
                </a:lnTo>
                <a:lnTo>
                  <a:pt x="301" y="728"/>
                </a:lnTo>
                <a:lnTo>
                  <a:pt x="342" y="685"/>
                </a:lnTo>
                <a:lnTo>
                  <a:pt x="342" y="685"/>
                </a:lnTo>
                <a:lnTo>
                  <a:pt x="357" y="677"/>
                </a:lnTo>
                <a:lnTo>
                  <a:pt x="363" y="674"/>
                </a:lnTo>
                <a:lnTo>
                  <a:pt x="366" y="674"/>
                </a:lnTo>
                <a:lnTo>
                  <a:pt x="366" y="674"/>
                </a:lnTo>
                <a:lnTo>
                  <a:pt x="366" y="671"/>
                </a:lnTo>
                <a:lnTo>
                  <a:pt x="366" y="666"/>
                </a:lnTo>
                <a:lnTo>
                  <a:pt x="370" y="658"/>
                </a:lnTo>
                <a:lnTo>
                  <a:pt x="370" y="658"/>
                </a:lnTo>
                <a:lnTo>
                  <a:pt x="362" y="661"/>
                </a:lnTo>
                <a:lnTo>
                  <a:pt x="357" y="663"/>
                </a:lnTo>
                <a:lnTo>
                  <a:pt x="354" y="661"/>
                </a:lnTo>
                <a:lnTo>
                  <a:pt x="354" y="661"/>
                </a:lnTo>
                <a:lnTo>
                  <a:pt x="354" y="664"/>
                </a:lnTo>
                <a:lnTo>
                  <a:pt x="350" y="671"/>
                </a:lnTo>
                <a:lnTo>
                  <a:pt x="342" y="684"/>
                </a:lnTo>
                <a:lnTo>
                  <a:pt x="299" y="728"/>
                </a:lnTo>
                <a:lnTo>
                  <a:pt x="179" y="728"/>
                </a:lnTo>
                <a:lnTo>
                  <a:pt x="203" y="717"/>
                </a:lnTo>
                <a:lnTo>
                  <a:pt x="203" y="717"/>
                </a:lnTo>
                <a:lnTo>
                  <a:pt x="205" y="720"/>
                </a:lnTo>
                <a:lnTo>
                  <a:pt x="187" y="727"/>
                </a:lnTo>
                <a:lnTo>
                  <a:pt x="219" y="727"/>
                </a:lnTo>
                <a:lnTo>
                  <a:pt x="219" y="727"/>
                </a:lnTo>
                <a:lnTo>
                  <a:pt x="224" y="728"/>
                </a:lnTo>
                <a:lnTo>
                  <a:pt x="224" y="728"/>
                </a:lnTo>
                <a:lnTo>
                  <a:pt x="229" y="727"/>
                </a:lnTo>
                <a:lnTo>
                  <a:pt x="266" y="727"/>
                </a:lnTo>
                <a:lnTo>
                  <a:pt x="245" y="717"/>
                </a:lnTo>
                <a:lnTo>
                  <a:pt x="245" y="717"/>
                </a:lnTo>
                <a:lnTo>
                  <a:pt x="248" y="711"/>
                </a:lnTo>
                <a:lnTo>
                  <a:pt x="264" y="717"/>
                </a:lnTo>
                <a:lnTo>
                  <a:pt x="264" y="717"/>
                </a:lnTo>
                <a:lnTo>
                  <a:pt x="270" y="722"/>
                </a:lnTo>
                <a:lnTo>
                  <a:pt x="275" y="725"/>
                </a:lnTo>
                <a:lnTo>
                  <a:pt x="275" y="725"/>
                </a:lnTo>
                <a:lnTo>
                  <a:pt x="278" y="724"/>
                </a:lnTo>
                <a:lnTo>
                  <a:pt x="283" y="724"/>
                </a:lnTo>
                <a:lnTo>
                  <a:pt x="283" y="724"/>
                </a:lnTo>
                <a:lnTo>
                  <a:pt x="280" y="720"/>
                </a:lnTo>
                <a:lnTo>
                  <a:pt x="278" y="717"/>
                </a:lnTo>
                <a:lnTo>
                  <a:pt x="278" y="717"/>
                </a:lnTo>
                <a:lnTo>
                  <a:pt x="272" y="717"/>
                </a:lnTo>
                <a:lnTo>
                  <a:pt x="264" y="716"/>
                </a:lnTo>
                <a:lnTo>
                  <a:pt x="250" y="711"/>
                </a:lnTo>
                <a:lnTo>
                  <a:pt x="250" y="711"/>
                </a:lnTo>
                <a:lnTo>
                  <a:pt x="251" y="706"/>
                </a:lnTo>
                <a:lnTo>
                  <a:pt x="251" y="700"/>
                </a:lnTo>
                <a:lnTo>
                  <a:pt x="251" y="700"/>
                </a:lnTo>
                <a:lnTo>
                  <a:pt x="250" y="695"/>
                </a:lnTo>
                <a:lnTo>
                  <a:pt x="270" y="685"/>
                </a:lnTo>
                <a:lnTo>
                  <a:pt x="270" y="685"/>
                </a:lnTo>
                <a:lnTo>
                  <a:pt x="286" y="692"/>
                </a:lnTo>
                <a:lnTo>
                  <a:pt x="286" y="692"/>
                </a:lnTo>
                <a:lnTo>
                  <a:pt x="294" y="696"/>
                </a:lnTo>
                <a:lnTo>
                  <a:pt x="299" y="700"/>
                </a:lnTo>
                <a:lnTo>
                  <a:pt x="299" y="700"/>
                </a:lnTo>
                <a:lnTo>
                  <a:pt x="302" y="698"/>
                </a:lnTo>
                <a:lnTo>
                  <a:pt x="307" y="698"/>
                </a:lnTo>
                <a:lnTo>
                  <a:pt x="307" y="698"/>
                </a:lnTo>
                <a:lnTo>
                  <a:pt x="304" y="695"/>
                </a:lnTo>
                <a:lnTo>
                  <a:pt x="302" y="690"/>
                </a:lnTo>
                <a:lnTo>
                  <a:pt x="302" y="690"/>
                </a:lnTo>
                <a:lnTo>
                  <a:pt x="296" y="692"/>
                </a:lnTo>
                <a:lnTo>
                  <a:pt x="288" y="690"/>
                </a:lnTo>
                <a:lnTo>
                  <a:pt x="272" y="685"/>
                </a:lnTo>
                <a:lnTo>
                  <a:pt x="291" y="676"/>
                </a:lnTo>
                <a:lnTo>
                  <a:pt x="291" y="676"/>
                </a:lnTo>
                <a:lnTo>
                  <a:pt x="304" y="674"/>
                </a:lnTo>
                <a:lnTo>
                  <a:pt x="312" y="672"/>
                </a:lnTo>
                <a:lnTo>
                  <a:pt x="312" y="672"/>
                </a:lnTo>
                <a:lnTo>
                  <a:pt x="315" y="668"/>
                </a:lnTo>
                <a:lnTo>
                  <a:pt x="318" y="663"/>
                </a:lnTo>
                <a:lnTo>
                  <a:pt x="318" y="663"/>
                </a:lnTo>
                <a:lnTo>
                  <a:pt x="312" y="663"/>
                </a:lnTo>
                <a:lnTo>
                  <a:pt x="307" y="661"/>
                </a:lnTo>
                <a:lnTo>
                  <a:pt x="307" y="661"/>
                </a:lnTo>
                <a:lnTo>
                  <a:pt x="301" y="666"/>
                </a:lnTo>
                <a:lnTo>
                  <a:pt x="291" y="674"/>
                </a:lnTo>
                <a:lnTo>
                  <a:pt x="272" y="684"/>
                </a:lnTo>
                <a:lnTo>
                  <a:pt x="278" y="668"/>
                </a:lnTo>
                <a:lnTo>
                  <a:pt x="278" y="668"/>
                </a:lnTo>
                <a:lnTo>
                  <a:pt x="283" y="661"/>
                </a:lnTo>
                <a:lnTo>
                  <a:pt x="286" y="658"/>
                </a:lnTo>
                <a:lnTo>
                  <a:pt x="286" y="658"/>
                </a:lnTo>
                <a:lnTo>
                  <a:pt x="285" y="653"/>
                </a:lnTo>
                <a:lnTo>
                  <a:pt x="285" y="648"/>
                </a:lnTo>
                <a:lnTo>
                  <a:pt x="285" y="648"/>
                </a:lnTo>
                <a:lnTo>
                  <a:pt x="282" y="652"/>
                </a:lnTo>
                <a:lnTo>
                  <a:pt x="277" y="655"/>
                </a:lnTo>
                <a:lnTo>
                  <a:pt x="277" y="655"/>
                </a:lnTo>
                <a:lnTo>
                  <a:pt x="277" y="660"/>
                </a:lnTo>
                <a:lnTo>
                  <a:pt x="277" y="669"/>
                </a:lnTo>
                <a:lnTo>
                  <a:pt x="270" y="685"/>
                </a:lnTo>
                <a:lnTo>
                  <a:pt x="270" y="685"/>
                </a:lnTo>
                <a:lnTo>
                  <a:pt x="250" y="695"/>
                </a:lnTo>
                <a:lnTo>
                  <a:pt x="250" y="695"/>
                </a:lnTo>
                <a:lnTo>
                  <a:pt x="246" y="685"/>
                </a:lnTo>
                <a:lnTo>
                  <a:pt x="240" y="679"/>
                </a:lnTo>
                <a:lnTo>
                  <a:pt x="242" y="671"/>
                </a:lnTo>
                <a:lnTo>
                  <a:pt x="242" y="671"/>
                </a:lnTo>
                <a:lnTo>
                  <a:pt x="248" y="663"/>
                </a:lnTo>
                <a:lnTo>
                  <a:pt x="251" y="666"/>
                </a:lnTo>
                <a:lnTo>
                  <a:pt x="251" y="666"/>
                </a:lnTo>
                <a:lnTo>
                  <a:pt x="254" y="666"/>
                </a:lnTo>
                <a:lnTo>
                  <a:pt x="258" y="664"/>
                </a:lnTo>
                <a:lnTo>
                  <a:pt x="258" y="664"/>
                </a:lnTo>
                <a:lnTo>
                  <a:pt x="258" y="661"/>
                </a:lnTo>
                <a:lnTo>
                  <a:pt x="256" y="658"/>
                </a:lnTo>
                <a:lnTo>
                  <a:pt x="250" y="653"/>
                </a:lnTo>
                <a:lnTo>
                  <a:pt x="250" y="653"/>
                </a:lnTo>
                <a:lnTo>
                  <a:pt x="250" y="652"/>
                </a:lnTo>
                <a:lnTo>
                  <a:pt x="250" y="652"/>
                </a:lnTo>
                <a:lnTo>
                  <a:pt x="248" y="653"/>
                </a:lnTo>
                <a:lnTo>
                  <a:pt x="240" y="648"/>
                </a:lnTo>
                <a:lnTo>
                  <a:pt x="253" y="632"/>
                </a:lnTo>
                <a:lnTo>
                  <a:pt x="315" y="626"/>
                </a:lnTo>
                <a:lnTo>
                  <a:pt x="315" y="626"/>
                </a:lnTo>
                <a:lnTo>
                  <a:pt x="331" y="629"/>
                </a:lnTo>
                <a:lnTo>
                  <a:pt x="336" y="629"/>
                </a:lnTo>
                <a:lnTo>
                  <a:pt x="339" y="631"/>
                </a:lnTo>
                <a:lnTo>
                  <a:pt x="339" y="631"/>
                </a:lnTo>
                <a:lnTo>
                  <a:pt x="341" y="629"/>
                </a:lnTo>
                <a:lnTo>
                  <a:pt x="344" y="626"/>
                </a:lnTo>
                <a:lnTo>
                  <a:pt x="352" y="621"/>
                </a:lnTo>
                <a:lnTo>
                  <a:pt x="352" y="621"/>
                </a:lnTo>
                <a:lnTo>
                  <a:pt x="344" y="618"/>
                </a:lnTo>
                <a:lnTo>
                  <a:pt x="339" y="616"/>
                </a:lnTo>
                <a:lnTo>
                  <a:pt x="338" y="615"/>
                </a:lnTo>
                <a:lnTo>
                  <a:pt x="338" y="615"/>
                </a:lnTo>
                <a:lnTo>
                  <a:pt x="334" y="616"/>
                </a:lnTo>
                <a:lnTo>
                  <a:pt x="328" y="620"/>
                </a:lnTo>
                <a:lnTo>
                  <a:pt x="314" y="624"/>
                </a:lnTo>
                <a:lnTo>
                  <a:pt x="254" y="631"/>
                </a:lnTo>
                <a:lnTo>
                  <a:pt x="301" y="570"/>
                </a:lnTo>
                <a:lnTo>
                  <a:pt x="301" y="570"/>
                </a:lnTo>
                <a:lnTo>
                  <a:pt x="333" y="567"/>
                </a:lnTo>
                <a:lnTo>
                  <a:pt x="333" y="567"/>
                </a:lnTo>
                <a:lnTo>
                  <a:pt x="342" y="567"/>
                </a:lnTo>
                <a:lnTo>
                  <a:pt x="341" y="576"/>
                </a:lnTo>
                <a:lnTo>
                  <a:pt x="341" y="576"/>
                </a:lnTo>
                <a:lnTo>
                  <a:pt x="342" y="580"/>
                </a:lnTo>
                <a:lnTo>
                  <a:pt x="344" y="581"/>
                </a:lnTo>
                <a:lnTo>
                  <a:pt x="344" y="581"/>
                </a:lnTo>
                <a:lnTo>
                  <a:pt x="347" y="581"/>
                </a:lnTo>
                <a:lnTo>
                  <a:pt x="350" y="578"/>
                </a:lnTo>
                <a:lnTo>
                  <a:pt x="352" y="568"/>
                </a:lnTo>
                <a:lnTo>
                  <a:pt x="352" y="568"/>
                </a:lnTo>
                <a:lnTo>
                  <a:pt x="357" y="572"/>
                </a:lnTo>
                <a:lnTo>
                  <a:pt x="357" y="572"/>
                </a:lnTo>
                <a:lnTo>
                  <a:pt x="358" y="568"/>
                </a:lnTo>
                <a:lnTo>
                  <a:pt x="362" y="565"/>
                </a:lnTo>
                <a:lnTo>
                  <a:pt x="370" y="560"/>
                </a:lnTo>
                <a:lnTo>
                  <a:pt x="370" y="560"/>
                </a:lnTo>
                <a:lnTo>
                  <a:pt x="362" y="559"/>
                </a:lnTo>
                <a:lnTo>
                  <a:pt x="357" y="556"/>
                </a:lnTo>
                <a:lnTo>
                  <a:pt x="355" y="554"/>
                </a:lnTo>
                <a:lnTo>
                  <a:pt x="355" y="554"/>
                </a:lnTo>
                <a:lnTo>
                  <a:pt x="355" y="554"/>
                </a:lnTo>
                <a:lnTo>
                  <a:pt x="357" y="546"/>
                </a:lnTo>
                <a:lnTo>
                  <a:pt x="382" y="568"/>
                </a:lnTo>
                <a:lnTo>
                  <a:pt x="376" y="604"/>
                </a:lnTo>
                <a:lnTo>
                  <a:pt x="376" y="604"/>
                </a:lnTo>
                <a:lnTo>
                  <a:pt x="378" y="607"/>
                </a:lnTo>
                <a:lnTo>
                  <a:pt x="379" y="608"/>
                </a:lnTo>
                <a:lnTo>
                  <a:pt x="379" y="608"/>
                </a:lnTo>
                <a:lnTo>
                  <a:pt x="382" y="607"/>
                </a:lnTo>
                <a:lnTo>
                  <a:pt x="386" y="605"/>
                </a:lnTo>
                <a:lnTo>
                  <a:pt x="389" y="575"/>
                </a:lnTo>
                <a:lnTo>
                  <a:pt x="403" y="588"/>
                </a:lnTo>
                <a:lnTo>
                  <a:pt x="403" y="588"/>
                </a:lnTo>
                <a:lnTo>
                  <a:pt x="406" y="589"/>
                </a:lnTo>
                <a:lnTo>
                  <a:pt x="406" y="589"/>
                </a:lnTo>
                <a:lnTo>
                  <a:pt x="402" y="597"/>
                </a:lnTo>
                <a:lnTo>
                  <a:pt x="400" y="607"/>
                </a:lnTo>
                <a:lnTo>
                  <a:pt x="400" y="607"/>
                </a:lnTo>
                <a:lnTo>
                  <a:pt x="402" y="612"/>
                </a:lnTo>
                <a:lnTo>
                  <a:pt x="403" y="616"/>
                </a:lnTo>
                <a:lnTo>
                  <a:pt x="405" y="621"/>
                </a:lnTo>
                <a:lnTo>
                  <a:pt x="410" y="626"/>
                </a:lnTo>
                <a:lnTo>
                  <a:pt x="413" y="629"/>
                </a:lnTo>
                <a:lnTo>
                  <a:pt x="418" y="631"/>
                </a:lnTo>
                <a:lnTo>
                  <a:pt x="422" y="632"/>
                </a:lnTo>
                <a:lnTo>
                  <a:pt x="429" y="632"/>
                </a:lnTo>
                <a:lnTo>
                  <a:pt x="429" y="632"/>
                </a:lnTo>
                <a:lnTo>
                  <a:pt x="434" y="632"/>
                </a:lnTo>
                <a:lnTo>
                  <a:pt x="438" y="631"/>
                </a:lnTo>
                <a:lnTo>
                  <a:pt x="443" y="628"/>
                </a:lnTo>
                <a:lnTo>
                  <a:pt x="448" y="624"/>
                </a:lnTo>
                <a:lnTo>
                  <a:pt x="451" y="621"/>
                </a:lnTo>
                <a:lnTo>
                  <a:pt x="453" y="616"/>
                </a:lnTo>
                <a:lnTo>
                  <a:pt x="454" y="610"/>
                </a:lnTo>
                <a:lnTo>
                  <a:pt x="454" y="605"/>
                </a:lnTo>
                <a:lnTo>
                  <a:pt x="454" y="605"/>
                </a:lnTo>
                <a:lnTo>
                  <a:pt x="454" y="600"/>
                </a:lnTo>
                <a:lnTo>
                  <a:pt x="453" y="594"/>
                </a:lnTo>
                <a:lnTo>
                  <a:pt x="450" y="591"/>
                </a:lnTo>
                <a:lnTo>
                  <a:pt x="446" y="586"/>
                </a:lnTo>
                <a:lnTo>
                  <a:pt x="442" y="583"/>
                </a:lnTo>
                <a:lnTo>
                  <a:pt x="437" y="581"/>
                </a:lnTo>
                <a:lnTo>
                  <a:pt x="432" y="580"/>
                </a:lnTo>
                <a:lnTo>
                  <a:pt x="427" y="578"/>
                </a:lnTo>
                <a:lnTo>
                  <a:pt x="427" y="578"/>
                </a:lnTo>
                <a:lnTo>
                  <a:pt x="418" y="580"/>
                </a:lnTo>
                <a:lnTo>
                  <a:pt x="411" y="584"/>
                </a:lnTo>
                <a:lnTo>
                  <a:pt x="411" y="584"/>
                </a:lnTo>
                <a:lnTo>
                  <a:pt x="410" y="581"/>
                </a:lnTo>
                <a:lnTo>
                  <a:pt x="394" y="568"/>
                </a:lnTo>
                <a:lnTo>
                  <a:pt x="422" y="560"/>
                </a:lnTo>
                <a:lnTo>
                  <a:pt x="422" y="560"/>
                </a:lnTo>
                <a:lnTo>
                  <a:pt x="426" y="559"/>
                </a:lnTo>
                <a:lnTo>
                  <a:pt x="426" y="556"/>
                </a:lnTo>
                <a:lnTo>
                  <a:pt x="426" y="556"/>
                </a:lnTo>
                <a:lnTo>
                  <a:pt x="424" y="552"/>
                </a:lnTo>
                <a:lnTo>
                  <a:pt x="421" y="552"/>
                </a:lnTo>
                <a:lnTo>
                  <a:pt x="421" y="552"/>
                </a:lnTo>
                <a:lnTo>
                  <a:pt x="421" y="552"/>
                </a:lnTo>
                <a:lnTo>
                  <a:pt x="387" y="560"/>
                </a:lnTo>
                <a:lnTo>
                  <a:pt x="362" y="540"/>
                </a:lnTo>
                <a:lnTo>
                  <a:pt x="392" y="530"/>
                </a:lnTo>
                <a:lnTo>
                  <a:pt x="392" y="530"/>
                </a:lnTo>
                <a:lnTo>
                  <a:pt x="395" y="527"/>
                </a:lnTo>
                <a:lnTo>
                  <a:pt x="395" y="524"/>
                </a:lnTo>
                <a:lnTo>
                  <a:pt x="395" y="524"/>
                </a:lnTo>
                <a:lnTo>
                  <a:pt x="394" y="522"/>
                </a:lnTo>
                <a:lnTo>
                  <a:pt x="390" y="522"/>
                </a:lnTo>
                <a:lnTo>
                  <a:pt x="390" y="522"/>
                </a:lnTo>
                <a:lnTo>
                  <a:pt x="389" y="522"/>
                </a:lnTo>
                <a:lnTo>
                  <a:pt x="355" y="532"/>
                </a:lnTo>
                <a:lnTo>
                  <a:pt x="346" y="524"/>
                </a:lnTo>
                <a:lnTo>
                  <a:pt x="346" y="524"/>
                </a:lnTo>
                <a:lnTo>
                  <a:pt x="354" y="519"/>
                </a:lnTo>
                <a:lnTo>
                  <a:pt x="358" y="517"/>
                </a:lnTo>
                <a:lnTo>
                  <a:pt x="358" y="517"/>
                </a:lnTo>
                <a:lnTo>
                  <a:pt x="357" y="512"/>
                </a:lnTo>
                <a:lnTo>
                  <a:pt x="358" y="506"/>
                </a:lnTo>
                <a:lnTo>
                  <a:pt x="362" y="504"/>
                </a:lnTo>
                <a:lnTo>
                  <a:pt x="362" y="504"/>
                </a:lnTo>
                <a:lnTo>
                  <a:pt x="363" y="503"/>
                </a:lnTo>
                <a:lnTo>
                  <a:pt x="365" y="500"/>
                </a:lnTo>
                <a:lnTo>
                  <a:pt x="365" y="500"/>
                </a:lnTo>
                <a:lnTo>
                  <a:pt x="363" y="498"/>
                </a:lnTo>
                <a:lnTo>
                  <a:pt x="360" y="496"/>
                </a:lnTo>
                <a:lnTo>
                  <a:pt x="360" y="496"/>
                </a:lnTo>
                <a:lnTo>
                  <a:pt x="360" y="495"/>
                </a:lnTo>
                <a:lnTo>
                  <a:pt x="360" y="495"/>
                </a:lnTo>
                <a:lnTo>
                  <a:pt x="357" y="498"/>
                </a:lnTo>
                <a:lnTo>
                  <a:pt x="339" y="503"/>
                </a:lnTo>
                <a:lnTo>
                  <a:pt x="339" y="503"/>
                </a:lnTo>
                <a:lnTo>
                  <a:pt x="339" y="503"/>
                </a:lnTo>
                <a:lnTo>
                  <a:pt x="339" y="503"/>
                </a:lnTo>
                <a:lnTo>
                  <a:pt x="339" y="503"/>
                </a:lnTo>
                <a:lnTo>
                  <a:pt x="326" y="506"/>
                </a:lnTo>
                <a:lnTo>
                  <a:pt x="301" y="484"/>
                </a:lnTo>
                <a:lnTo>
                  <a:pt x="331" y="476"/>
                </a:lnTo>
                <a:lnTo>
                  <a:pt x="331" y="476"/>
                </a:lnTo>
                <a:lnTo>
                  <a:pt x="334" y="474"/>
                </a:lnTo>
                <a:lnTo>
                  <a:pt x="334" y="471"/>
                </a:lnTo>
                <a:lnTo>
                  <a:pt x="334" y="471"/>
                </a:lnTo>
                <a:lnTo>
                  <a:pt x="333" y="468"/>
                </a:lnTo>
                <a:lnTo>
                  <a:pt x="330" y="468"/>
                </a:lnTo>
                <a:lnTo>
                  <a:pt x="330" y="468"/>
                </a:lnTo>
                <a:lnTo>
                  <a:pt x="330" y="468"/>
                </a:lnTo>
                <a:lnTo>
                  <a:pt x="293" y="477"/>
                </a:lnTo>
                <a:lnTo>
                  <a:pt x="274" y="459"/>
                </a:lnTo>
                <a:lnTo>
                  <a:pt x="306" y="450"/>
                </a:lnTo>
                <a:lnTo>
                  <a:pt x="306" y="450"/>
                </a:lnTo>
                <a:lnTo>
                  <a:pt x="307" y="448"/>
                </a:lnTo>
                <a:lnTo>
                  <a:pt x="309" y="445"/>
                </a:lnTo>
                <a:lnTo>
                  <a:pt x="309" y="445"/>
                </a:lnTo>
                <a:lnTo>
                  <a:pt x="307" y="442"/>
                </a:lnTo>
                <a:lnTo>
                  <a:pt x="304" y="442"/>
                </a:lnTo>
                <a:lnTo>
                  <a:pt x="304" y="442"/>
                </a:lnTo>
                <a:lnTo>
                  <a:pt x="302" y="442"/>
                </a:lnTo>
                <a:lnTo>
                  <a:pt x="267" y="453"/>
                </a:lnTo>
                <a:lnTo>
                  <a:pt x="253" y="440"/>
                </a:lnTo>
                <a:lnTo>
                  <a:pt x="277" y="435"/>
                </a:lnTo>
                <a:lnTo>
                  <a:pt x="277" y="435"/>
                </a:lnTo>
                <a:lnTo>
                  <a:pt x="277" y="434"/>
                </a:lnTo>
                <a:lnTo>
                  <a:pt x="277" y="434"/>
                </a:lnTo>
                <a:lnTo>
                  <a:pt x="278" y="434"/>
                </a:lnTo>
                <a:lnTo>
                  <a:pt x="278" y="434"/>
                </a:lnTo>
                <a:lnTo>
                  <a:pt x="280" y="431"/>
                </a:lnTo>
                <a:lnTo>
                  <a:pt x="280" y="427"/>
                </a:lnTo>
                <a:lnTo>
                  <a:pt x="264" y="407"/>
                </a:lnTo>
                <a:lnTo>
                  <a:pt x="282" y="405"/>
                </a:lnTo>
                <a:lnTo>
                  <a:pt x="306" y="440"/>
                </a:lnTo>
                <a:lnTo>
                  <a:pt x="306" y="440"/>
                </a:lnTo>
                <a:lnTo>
                  <a:pt x="309" y="442"/>
                </a:lnTo>
                <a:lnTo>
                  <a:pt x="312" y="440"/>
                </a:lnTo>
                <a:lnTo>
                  <a:pt x="312" y="440"/>
                </a:lnTo>
                <a:lnTo>
                  <a:pt x="314" y="437"/>
                </a:lnTo>
                <a:lnTo>
                  <a:pt x="312" y="434"/>
                </a:lnTo>
                <a:lnTo>
                  <a:pt x="291" y="405"/>
                </a:lnTo>
                <a:lnTo>
                  <a:pt x="318" y="403"/>
                </a:lnTo>
                <a:lnTo>
                  <a:pt x="341" y="435"/>
                </a:lnTo>
                <a:lnTo>
                  <a:pt x="341" y="435"/>
                </a:lnTo>
                <a:lnTo>
                  <a:pt x="344" y="442"/>
                </a:lnTo>
                <a:lnTo>
                  <a:pt x="347" y="447"/>
                </a:lnTo>
                <a:lnTo>
                  <a:pt x="352" y="450"/>
                </a:lnTo>
                <a:lnTo>
                  <a:pt x="357" y="453"/>
                </a:lnTo>
                <a:lnTo>
                  <a:pt x="357" y="453"/>
                </a:lnTo>
                <a:lnTo>
                  <a:pt x="363" y="455"/>
                </a:lnTo>
                <a:lnTo>
                  <a:pt x="368" y="455"/>
                </a:lnTo>
                <a:lnTo>
                  <a:pt x="373" y="453"/>
                </a:lnTo>
                <a:lnTo>
                  <a:pt x="378" y="451"/>
                </a:lnTo>
                <a:lnTo>
                  <a:pt x="382" y="450"/>
                </a:lnTo>
                <a:lnTo>
                  <a:pt x="387" y="445"/>
                </a:lnTo>
                <a:lnTo>
                  <a:pt x="390" y="442"/>
                </a:lnTo>
                <a:lnTo>
                  <a:pt x="392" y="437"/>
                </a:lnTo>
                <a:lnTo>
                  <a:pt x="392" y="437"/>
                </a:lnTo>
                <a:lnTo>
                  <a:pt x="394" y="426"/>
                </a:lnTo>
                <a:lnTo>
                  <a:pt x="392" y="418"/>
                </a:lnTo>
                <a:lnTo>
                  <a:pt x="387" y="410"/>
                </a:lnTo>
                <a:lnTo>
                  <a:pt x="379" y="403"/>
                </a:lnTo>
                <a:lnTo>
                  <a:pt x="379" y="403"/>
                </a:lnTo>
                <a:lnTo>
                  <a:pt x="381" y="400"/>
                </a:lnTo>
                <a:lnTo>
                  <a:pt x="381" y="400"/>
                </a:lnTo>
                <a:lnTo>
                  <a:pt x="400" y="399"/>
                </a:lnTo>
                <a:lnTo>
                  <a:pt x="421" y="431"/>
                </a:lnTo>
                <a:lnTo>
                  <a:pt x="421" y="431"/>
                </a:lnTo>
                <a:lnTo>
                  <a:pt x="424" y="432"/>
                </a:lnTo>
                <a:lnTo>
                  <a:pt x="427" y="432"/>
                </a:lnTo>
                <a:lnTo>
                  <a:pt x="427" y="432"/>
                </a:lnTo>
                <a:lnTo>
                  <a:pt x="429" y="431"/>
                </a:lnTo>
                <a:lnTo>
                  <a:pt x="429" y="431"/>
                </a:lnTo>
                <a:lnTo>
                  <a:pt x="434" y="439"/>
                </a:lnTo>
                <a:lnTo>
                  <a:pt x="442" y="443"/>
                </a:lnTo>
                <a:lnTo>
                  <a:pt x="451" y="445"/>
                </a:lnTo>
                <a:lnTo>
                  <a:pt x="461" y="443"/>
                </a:lnTo>
                <a:lnTo>
                  <a:pt x="461" y="443"/>
                </a:lnTo>
                <a:lnTo>
                  <a:pt x="469" y="439"/>
                </a:lnTo>
                <a:lnTo>
                  <a:pt x="475" y="432"/>
                </a:lnTo>
                <a:lnTo>
                  <a:pt x="480" y="424"/>
                </a:lnTo>
                <a:lnTo>
                  <a:pt x="480" y="415"/>
                </a:lnTo>
                <a:lnTo>
                  <a:pt x="485" y="413"/>
                </a:lnTo>
                <a:lnTo>
                  <a:pt x="485" y="413"/>
                </a:lnTo>
                <a:lnTo>
                  <a:pt x="490" y="418"/>
                </a:lnTo>
                <a:lnTo>
                  <a:pt x="496" y="419"/>
                </a:lnTo>
                <a:lnTo>
                  <a:pt x="503" y="421"/>
                </a:lnTo>
                <a:lnTo>
                  <a:pt x="509" y="419"/>
                </a:lnTo>
                <a:lnTo>
                  <a:pt x="509" y="419"/>
                </a:lnTo>
                <a:lnTo>
                  <a:pt x="515" y="418"/>
                </a:lnTo>
                <a:lnTo>
                  <a:pt x="522" y="413"/>
                </a:lnTo>
                <a:lnTo>
                  <a:pt x="527" y="407"/>
                </a:lnTo>
                <a:lnTo>
                  <a:pt x="530" y="400"/>
                </a:lnTo>
                <a:lnTo>
                  <a:pt x="538" y="397"/>
                </a:lnTo>
                <a:lnTo>
                  <a:pt x="501" y="434"/>
                </a:lnTo>
                <a:lnTo>
                  <a:pt x="503" y="464"/>
                </a:lnTo>
                <a:lnTo>
                  <a:pt x="503" y="464"/>
                </a:lnTo>
                <a:lnTo>
                  <a:pt x="491" y="466"/>
                </a:lnTo>
                <a:lnTo>
                  <a:pt x="491" y="466"/>
                </a:lnTo>
                <a:lnTo>
                  <a:pt x="498" y="471"/>
                </a:lnTo>
                <a:lnTo>
                  <a:pt x="501" y="474"/>
                </a:lnTo>
                <a:lnTo>
                  <a:pt x="501" y="477"/>
                </a:lnTo>
                <a:lnTo>
                  <a:pt x="501" y="477"/>
                </a:lnTo>
                <a:lnTo>
                  <a:pt x="504" y="477"/>
                </a:lnTo>
                <a:lnTo>
                  <a:pt x="511" y="477"/>
                </a:lnTo>
                <a:lnTo>
                  <a:pt x="527" y="477"/>
                </a:lnTo>
                <a:lnTo>
                  <a:pt x="555" y="487"/>
                </a:lnTo>
                <a:lnTo>
                  <a:pt x="520" y="504"/>
                </a:lnTo>
                <a:lnTo>
                  <a:pt x="520" y="504"/>
                </a:lnTo>
                <a:lnTo>
                  <a:pt x="498" y="508"/>
                </a:lnTo>
                <a:lnTo>
                  <a:pt x="488" y="509"/>
                </a:lnTo>
                <a:lnTo>
                  <a:pt x="483" y="509"/>
                </a:lnTo>
                <a:lnTo>
                  <a:pt x="483" y="509"/>
                </a:lnTo>
                <a:lnTo>
                  <a:pt x="482" y="512"/>
                </a:lnTo>
                <a:lnTo>
                  <a:pt x="478" y="519"/>
                </a:lnTo>
                <a:lnTo>
                  <a:pt x="470" y="528"/>
                </a:lnTo>
                <a:lnTo>
                  <a:pt x="470" y="528"/>
                </a:lnTo>
                <a:lnTo>
                  <a:pt x="483" y="528"/>
                </a:lnTo>
                <a:lnTo>
                  <a:pt x="490" y="528"/>
                </a:lnTo>
                <a:lnTo>
                  <a:pt x="493" y="532"/>
                </a:lnTo>
                <a:lnTo>
                  <a:pt x="493" y="532"/>
                </a:lnTo>
                <a:lnTo>
                  <a:pt x="496" y="527"/>
                </a:lnTo>
                <a:lnTo>
                  <a:pt x="503" y="520"/>
                </a:lnTo>
                <a:lnTo>
                  <a:pt x="520" y="506"/>
                </a:lnTo>
                <a:lnTo>
                  <a:pt x="555" y="488"/>
                </a:lnTo>
                <a:lnTo>
                  <a:pt x="544" y="517"/>
                </a:lnTo>
                <a:lnTo>
                  <a:pt x="544" y="517"/>
                </a:lnTo>
                <a:lnTo>
                  <a:pt x="536" y="530"/>
                </a:lnTo>
                <a:lnTo>
                  <a:pt x="533" y="535"/>
                </a:lnTo>
                <a:lnTo>
                  <a:pt x="530" y="536"/>
                </a:lnTo>
                <a:lnTo>
                  <a:pt x="530" y="536"/>
                </a:lnTo>
                <a:lnTo>
                  <a:pt x="531" y="538"/>
                </a:lnTo>
                <a:lnTo>
                  <a:pt x="533" y="543"/>
                </a:lnTo>
                <a:lnTo>
                  <a:pt x="533" y="551"/>
                </a:lnTo>
                <a:lnTo>
                  <a:pt x="533" y="551"/>
                </a:lnTo>
                <a:lnTo>
                  <a:pt x="539" y="546"/>
                </a:lnTo>
                <a:lnTo>
                  <a:pt x="543" y="543"/>
                </a:lnTo>
                <a:lnTo>
                  <a:pt x="546" y="541"/>
                </a:lnTo>
                <a:lnTo>
                  <a:pt x="546" y="541"/>
                </a:lnTo>
                <a:lnTo>
                  <a:pt x="546" y="538"/>
                </a:lnTo>
                <a:lnTo>
                  <a:pt x="546" y="532"/>
                </a:lnTo>
                <a:lnTo>
                  <a:pt x="547" y="517"/>
                </a:lnTo>
                <a:lnTo>
                  <a:pt x="559" y="487"/>
                </a:lnTo>
                <a:lnTo>
                  <a:pt x="559" y="487"/>
                </a:lnTo>
                <a:lnTo>
                  <a:pt x="563" y="485"/>
                </a:lnTo>
                <a:lnTo>
                  <a:pt x="563" y="490"/>
                </a:lnTo>
                <a:lnTo>
                  <a:pt x="599" y="468"/>
                </a:lnTo>
                <a:lnTo>
                  <a:pt x="627" y="455"/>
                </a:lnTo>
                <a:lnTo>
                  <a:pt x="608" y="512"/>
                </a:lnTo>
                <a:lnTo>
                  <a:pt x="608" y="512"/>
                </a:lnTo>
                <a:lnTo>
                  <a:pt x="600" y="525"/>
                </a:lnTo>
                <a:lnTo>
                  <a:pt x="595" y="530"/>
                </a:lnTo>
                <a:lnTo>
                  <a:pt x="592" y="532"/>
                </a:lnTo>
                <a:lnTo>
                  <a:pt x="592" y="532"/>
                </a:lnTo>
                <a:lnTo>
                  <a:pt x="594" y="535"/>
                </a:lnTo>
                <a:lnTo>
                  <a:pt x="595" y="540"/>
                </a:lnTo>
                <a:lnTo>
                  <a:pt x="595" y="548"/>
                </a:lnTo>
                <a:lnTo>
                  <a:pt x="595" y="548"/>
                </a:lnTo>
                <a:lnTo>
                  <a:pt x="602" y="541"/>
                </a:lnTo>
                <a:lnTo>
                  <a:pt x="607" y="538"/>
                </a:lnTo>
                <a:lnTo>
                  <a:pt x="608" y="538"/>
                </a:lnTo>
                <a:lnTo>
                  <a:pt x="608" y="538"/>
                </a:lnTo>
                <a:lnTo>
                  <a:pt x="608" y="535"/>
                </a:lnTo>
                <a:lnTo>
                  <a:pt x="608" y="528"/>
                </a:lnTo>
                <a:lnTo>
                  <a:pt x="610" y="514"/>
                </a:lnTo>
                <a:lnTo>
                  <a:pt x="629" y="453"/>
                </a:lnTo>
                <a:lnTo>
                  <a:pt x="738" y="400"/>
                </a:lnTo>
                <a:lnTo>
                  <a:pt x="722" y="419"/>
                </a:lnTo>
                <a:lnTo>
                  <a:pt x="717" y="421"/>
                </a:lnTo>
                <a:lnTo>
                  <a:pt x="730" y="407"/>
                </a:lnTo>
                <a:lnTo>
                  <a:pt x="659" y="440"/>
                </a:lnTo>
                <a:lnTo>
                  <a:pt x="698" y="439"/>
                </a:lnTo>
                <a:lnTo>
                  <a:pt x="695" y="447"/>
                </a:lnTo>
                <a:lnTo>
                  <a:pt x="666" y="448"/>
                </a:lnTo>
                <a:lnTo>
                  <a:pt x="666" y="448"/>
                </a:lnTo>
                <a:lnTo>
                  <a:pt x="658" y="447"/>
                </a:lnTo>
                <a:lnTo>
                  <a:pt x="653" y="445"/>
                </a:lnTo>
                <a:lnTo>
                  <a:pt x="653" y="445"/>
                </a:lnTo>
                <a:lnTo>
                  <a:pt x="650" y="448"/>
                </a:lnTo>
                <a:lnTo>
                  <a:pt x="645" y="451"/>
                </a:lnTo>
                <a:lnTo>
                  <a:pt x="645" y="451"/>
                </a:lnTo>
                <a:lnTo>
                  <a:pt x="650" y="453"/>
                </a:lnTo>
                <a:lnTo>
                  <a:pt x="653" y="455"/>
                </a:lnTo>
                <a:lnTo>
                  <a:pt x="653" y="455"/>
                </a:lnTo>
                <a:lnTo>
                  <a:pt x="658" y="453"/>
                </a:lnTo>
                <a:lnTo>
                  <a:pt x="667" y="450"/>
                </a:lnTo>
                <a:lnTo>
                  <a:pt x="693" y="447"/>
                </a:lnTo>
                <a:lnTo>
                  <a:pt x="690" y="455"/>
                </a:lnTo>
                <a:lnTo>
                  <a:pt x="693" y="455"/>
                </a:lnTo>
                <a:lnTo>
                  <a:pt x="674" y="480"/>
                </a:lnTo>
                <a:lnTo>
                  <a:pt x="674" y="480"/>
                </a:lnTo>
                <a:lnTo>
                  <a:pt x="656" y="482"/>
                </a:lnTo>
                <a:lnTo>
                  <a:pt x="656" y="482"/>
                </a:lnTo>
                <a:lnTo>
                  <a:pt x="648" y="480"/>
                </a:lnTo>
                <a:lnTo>
                  <a:pt x="642" y="480"/>
                </a:lnTo>
                <a:lnTo>
                  <a:pt x="642" y="480"/>
                </a:lnTo>
                <a:lnTo>
                  <a:pt x="640" y="484"/>
                </a:lnTo>
                <a:lnTo>
                  <a:pt x="635" y="485"/>
                </a:lnTo>
                <a:lnTo>
                  <a:pt x="635" y="485"/>
                </a:lnTo>
                <a:lnTo>
                  <a:pt x="640" y="487"/>
                </a:lnTo>
                <a:lnTo>
                  <a:pt x="643" y="488"/>
                </a:lnTo>
                <a:lnTo>
                  <a:pt x="643" y="488"/>
                </a:lnTo>
                <a:lnTo>
                  <a:pt x="648" y="487"/>
                </a:lnTo>
                <a:lnTo>
                  <a:pt x="656" y="484"/>
                </a:lnTo>
                <a:lnTo>
                  <a:pt x="672" y="482"/>
                </a:lnTo>
                <a:lnTo>
                  <a:pt x="664" y="492"/>
                </a:lnTo>
                <a:lnTo>
                  <a:pt x="653" y="493"/>
                </a:lnTo>
                <a:lnTo>
                  <a:pt x="645" y="508"/>
                </a:lnTo>
                <a:lnTo>
                  <a:pt x="645" y="508"/>
                </a:lnTo>
                <a:lnTo>
                  <a:pt x="642" y="509"/>
                </a:lnTo>
                <a:lnTo>
                  <a:pt x="642" y="509"/>
                </a:lnTo>
                <a:lnTo>
                  <a:pt x="642" y="516"/>
                </a:lnTo>
                <a:lnTo>
                  <a:pt x="626" y="548"/>
                </a:lnTo>
                <a:lnTo>
                  <a:pt x="671" y="546"/>
                </a:lnTo>
                <a:lnTo>
                  <a:pt x="659" y="552"/>
                </a:lnTo>
                <a:lnTo>
                  <a:pt x="659" y="552"/>
                </a:lnTo>
                <a:lnTo>
                  <a:pt x="645" y="557"/>
                </a:lnTo>
                <a:lnTo>
                  <a:pt x="639" y="559"/>
                </a:lnTo>
                <a:lnTo>
                  <a:pt x="635" y="559"/>
                </a:lnTo>
                <a:lnTo>
                  <a:pt x="635" y="559"/>
                </a:lnTo>
                <a:lnTo>
                  <a:pt x="635" y="562"/>
                </a:lnTo>
                <a:lnTo>
                  <a:pt x="634" y="567"/>
                </a:lnTo>
                <a:lnTo>
                  <a:pt x="629" y="573"/>
                </a:lnTo>
                <a:lnTo>
                  <a:pt x="629" y="573"/>
                </a:lnTo>
                <a:lnTo>
                  <a:pt x="637" y="572"/>
                </a:lnTo>
                <a:lnTo>
                  <a:pt x="642" y="572"/>
                </a:lnTo>
                <a:lnTo>
                  <a:pt x="645" y="573"/>
                </a:lnTo>
                <a:lnTo>
                  <a:pt x="645" y="573"/>
                </a:lnTo>
                <a:lnTo>
                  <a:pt x="645" y="570"/>
                </a:lnTo>
                <a:lnTo>
                  <a:pt x="650" y="565"/>
                </a:lnTo>
                <a:lnTo>
                  <a:pt x="661" y="554"/>
                </a:lnTo>
                <a:lnTo>
                  <a:pt x="675" y="544"/>
                </a:lnTo>
                <a:lnTo>
                  <a:pt x="685" y="544"/>
                </a:lnTo>
                <a:lnTo>
                  <a:pt x="695" y="533"/>
                </a:lnTo>
                <a:lnTo>
                  <a:pt x="712" y="522"/>
                </a:lnTo>
                <a:lnTo>
                  <a:pt x="704" y="559"/>
                </a:lnTo>
                <a:lnTo>
                  <a:pt x="666" y="570"/>
                </a:lnTo>
                <a:lnTo>
                  <a:pt x="647" y="605"/>
                </a:lnTo>
                <a:lnTo>
                  <a:pt x="685" y="604"/>
                </a:lnTo>
                <a:lnTo>
                  <a:pt x="671" y="615"/>
                </a:lnTo>
                <a:lnTo>
                  <a:pt x="671" y="615"/>
                </a:lnTo>
                <a:lnTo>
                  <a:pt x="658" y="618"/>
                </a:lnTo>
                <a:lnTo>
                  <a:pt x="647" y="621"/>
                </a:lnTo>
                <a:lnTo>
                  <a:pt x="647" y="620"/>
                </a:lnTo>
                <a:lnTo>
                  <a:pt x="647" y="620"/>
                </a:lnTo>
                <a:lnTo>
                  <a:pt x="647" y="618"/>
                </a:lnTo>
                <a:lnTo>
                  <a:pt x="647" y="618"/>
                </a:lnTo>
                <a:lnTo>
                  <a:pt x="647" y="618"/>
                </a:lnTo>
                <a:lnTo>
                  <a:pt x="647" y="618"/>
                </a:lnTo>
                <a:lnTo>
                  <a:pt x="645" y="620"/>
                </a:lnTo>
                <a:lnTo>
                  <a:pt x="645" y="626"/>
                </a:lnTo>
                <a:lnTo>
                  <a:pt x="645" y="626"/>
                </a:lnTo>
                <a:lnTo>
                  <a:pt x="642" y="631"/>
                </a:lnTo>
                <a:lnTo>
                  <a:pt x="635" y="623"/>
                </a:lnTo>
                <a:lnTo>
                  <a:pt x="635" y="623"/>
                </a:lnTo>
                <a:lnTo>
                  <a:pt x="634" y="623"/>
                </a:lnTo>
                <a:lnTo>
                  <a:pt x="634" y="623"/>
                </a:lnTo>
                <a:lnTo>
                  <a:pt x="634" y="624"/>
                </a:lnTo>
                <a:lnTo>
                  <a:pt x="642" y="632"/>
                </a:lnTo>
                <a:lnTo>
                  <a:pt x="642" y="632"/>
                </a:lnTo>
                <a:lnTo>
                  <a:pt x="639" y="636"/>
                </a:lnTo>
                <a:lnTo>
                  <a:pt x="639" y="636"/>
                </a:lnTo>
                <a:lnTo>
                  <a:pt x="642" y="634"/>
                </a:lnTo>
                <a:lnTo>
                  <a:pt x="645" y="637"/>
                </a:lnTo>
                <a:lnTo>
                  <a:pt x="645" y="645"/>
                </a:lnTo>
                <a:lnTo>
                  <a:pt x="631" y="631"/>
                </a:lnTo>
                <a:lnTo>
                  <a:pt x="631" y="631"/>
                </a:lnTo>
                <a:lnTo>
                  <a:pt x="629" y="631"/>
                </a:lnTo>
                <a:lnTo>
                  <a:pt x="629" y="631"/>
                </a:lnTo>
                <a:lnTo>
                  <a:pt x="629" y="632"/>
                </a:lnTo>
                <a:lnTo>
                  <a:pt x="645" y="650"/>
                </a:lnTo>
                <a:lnTo>
                  <a:pt x="645" y="660"/>
                </a:lnTo>
                <a:lnTo>
                  <a:pt x="626" y="639"/>
                </a:lnTo>
                <a:lnTo>
                  <a:pt x="626" y="639"/>
                </a:lnTo>
                <a:lnTo>
                  <a:pt x="623" y="639"/>
                </a:lnTo>
                <a:lnTo>
                  <a:pt x="623" y="639"/>
                </a:lnTo>
                <a:lnTo>
                  <a:pt x="623" y="640"/>
                </a:lnTo>
                <a:lnTo>
                  <a:pt x="645" y="663"/>
                </a:lnTo>
                <a:lnTo>
                  <a:pt x="645" y="669"/>
                </a:lnTo>
                <a:lnTo>
                  <a:pt x="627" y="652"/>
                </a:lnTo>
                <a:lnTo>
                  <a:pt x="627" y="652"/>
                </a:lnTo>
                <a:lnTo>
                  <a:pt x="626" y="652"/>
                </a:lnTo>
                <a:lnTo>
                  <a:pt x="626" y="652"/>
                </a:lnTo>
                <a:lnTo>
                  <a:pt x="626" y="655"/>
                </a:lnTo>
                <a:lnTo>
                  <a:pt x="645" y="674"/>
                </a:lnTo>
                <a:lnTo>
                  <a:pt x="645" y="682"/>
                </a:lnTo>
                <a:lnTo>
                  <a:pt x="631" y="668"/>
                </a:lnTo>
                <a:lnTo>
                  <a:pt x="631" y="668"/>
                </a:lnTo>
                <a:lnTo>
                  <a:pt x="631" y="666"/>
                </a:lnTo>
                <a:lnTo>
                  <a:pt x="631" y="666"/>
                </a:lnTo>
                <a:lnTo>
                  <a:pt x="631" y="666"/>
                </a:lnTo>
                <a:lnTo>
                  <a:pt x="631" y="666"/>
                </a:lnTo>
                <a:lnTo>
                  <a:pt x="629" y="666"/>
                </a:lnTo>
                <a:lnTo>
                  <a:pt x="629" y="666"/>
                </a:lnTo>
                <a:lnTo>
                  <a:pt x="629" y="669"/>
                </a:lnTo>
                <a:lnTo>
                  <a:pt x="635" y="688"/>
                </a:lnTo>
                <a:lnTo>
                  <a:pt x="627" y="685"/>
                </a:lnTo>
                <a:lnTo>
                  <a:pt x="619" y="656"/>
                </a:lnTo>
                <a:lnTo>
                  <a:pt x="619" y="656"/>
                </a:lnTo>
                <a:lnTo>
                  <a:pt x="618" y="655"/>
                </a:lnTo>
                <a:lnTo>
                  <a:pt x="618" y="655"/>
                </a:lnTo>
                <a:lnTo>
                  <a:pt x="618" y="655"/>
                </a:lnTo>
                <a:lnTo>
                  <a:pt x="618" y="655"/>
                </a:lnTo>
                <a:lnTo>
                  <a:pt x="616" y="656"/>
                </a:lnTo>
                <a:lnTo>
                  <a:pt x="624" y="682"/>
                </a:lnTo>
                <a:lnTo>
                  <a:pt x="618" y="679"/>
                </a:lnTo>
                <a:lnTo>
                  <a:pt x="608" y="647"/>
                </a:lnTo>
                <a:lnTo>
                  <a:pt x="608" y="647"/>
                </a:lnTo>
                <a:lnTo>
                  <a:pt x="607" y="647"/>
                </a:lnTo>
                <a:lnTo>
                  <a:pt x="607" y="647"/>
                </a:lnTo>
                <a:lnTo>
                  <a:pt x="607" y="647"/>
                </a:lnTo>
                <a:lnTo>
                  <a:pt x="607" y="647"/>
                </a:lnTo>
                <a:lnTo>
                  <a:pt x="605" y="648"/>
                </a:lnTo>
                <a:lnTo>
                  <a:pt x="615" y="677"/>
                </a:lnTo>
                <a:lnTo>
                  <a:pt x="607" y="672"/>
                </a:lnTo>
                <a:lnTo>
                  <a:pt x="599" y="650"/>
                </a:lnTo>
                <a:lnTo>
                  <a:pt x="599" y="650"/>
                </a:lnTo>
                <a:lnTo>
                  <a:pt x="599" y="648"/>
                </a:lnTo>
                <a:lnTo>
                  <a:pt x="599" y="648"/>
                </a:lnTo>
                <a:lnTo>
                  <a:pt x="597" y="648"/>
                </a:lnTo>
                <a:lnTo>
                  <a:pt x="597" y="648"/>
                </a:lnTo>
                <a:lnTo>
                  <a:pt x="597" y="650"/>
                </a:lnTo>
                <a:lnTo>
                  <a:pt x="603" y="671"/>
                </a:lnTo>
                <a:lnTo>
                  <a:pt x="595" y="666"/>
                </a:lnTo>
                <a:lnTo>
                  <a:pt x="591" y="652"/>
                </a:lnTo>
                <a:lnTo>
                  <a:pt x="591" y="652"/>
                </a:lnTo>
                <a:lnTo>
                  <a:pt x="589" y="650"/>
                </a:lnTo>
                <a:lnTo>
                  <a:pt x="589" y="650"/>
                </a:lnTo>
                <a:lnTo>
                  <a:pt x="589" y="650"/>
                </a:lnTo>
                <a:lnTo>
                  <a:pt x="589" y="650"/>
                </a:lnTo>
                <a:lnTo>
                  <a:pt x="587" y="652"/>
                </a:lnTo>
                <a:lnTo>
                  <a:pt x="592" y="664"/>
                </a:lnTo>
                <a:lnTo>
                  <a:pt x="579" y="658"/>
                </a:lnTo>
                <a:lnTo>
                  <a:pt x="579" y="658"/>
                </a:lnTo>
                <a:lnTo>
                  <a:pt x="579" y="658"/>
                </a:lnTo>
                <a:lnTo>
                  <a:pt x="579" y="658"/>
                </a:lnTo>
                <a:lnTo>
                  <a:pt x="578" y="658"/>
                </a:lnTo>
                <a:lnTo>
                  <a:pt x="578" y="658"/>
                </a:lnTo>
                <a:lnTo>
                  <a:pt x="579" y="660"/>
                </a:lnTo>
                <a:lnTo>
                  <a:pt x="591" y="666"/>
                </a:lnTo>
                <a:lnTo>
                  <a:pt x="578" y="669"/>
                </a:lnTo>
                <a:lnTo>
                  <a:pt x="578" y="669"/>
                </a:lnTo>
                <a:lnTo>
                  <a:pt x="576" y="671"/>
                </a:lnTo>
                <a:lnTo>
                  <a:pt x="576" y="671"/>
                </a:lnTo>
                <a:lnTo>
                  <a:pt x="578" y="672"/>
                </a:lnTo>
                <a:lnTo>
                  <a:pt x="594" y="669"/>
                </a:lnTo>
                <a:lnTo>
                  <a:pt x="602" y="674"/>
                </a:lnTo>
                <a:lnTo>
                  <a:pt x="581" y="677"/>
                </a:lnTo>
                <a:lnTo>
                  <a:pt x="581" y="677"/>
                </a:lnTo>
                <a:lnTo>
                  <a:pt x="581" y="679"/>
                </a:lnTo>
                <a:lnTo>
                  <a:pt x="581" y="679"/>
                </a:lnTo>
                <a:lnTo>
                  <a:pt x="583" y="680"/>
                </a:lnTo>
                <a:lnTo>
                  <a:pt x="607" y="676"/>
                </a:lnTo>
                <a:lnTo>
                  <a:pt x="613" y="680"/>
                </a:lnTo>
                <a:lnTo>
                  <a:pt x="586" y="687"/>
                </a:lnTo>
                <a:lnTo>
                  <a:pt x="586" y="687"/>
                </a:lnTo>
                <a:lnTo>
                  <a:pt x="586" y="688"/>
                </a:lnTo>
                <a:lnTo>
                  <a:pt x="586" y="688"/>
                </a:lnTo>
                <a:lnTo>
                  <a:pt x="587" y="690"/>
                </a:lnTo>
                <a:lnTo>
                  <a:pt x="618" y="682"/>
                </a:lnTo>
                <a:lnTo>
                  <a:pt x="623" y="685"/>
                </a:lnTo>
                <a:lnTo>
                  <a:pt x="599" y="692"/>
                </a:lnTo>
                <a:lnTo>
                  <a:pt x="599" y="692"/>
                </a:lnTo>
                <a:lnTo>
                  <a:pt x="597" y="693"/>
                </a:lnTo>
                <a:lnTo>
                  <a:pt x="597" y="693"/>
                </a:lnTo>
                <a:lnTo>
                  <a:pt x="599" y="695"/>
                </a:lnTo>
                <a:lnTo>
                  <a:pt x="626" y="687"/>
                </a:lnTo>
                <a:lnTo>
                  <a:pt x="634" y="692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6"/>
                </a:lnTo>
                <a:lnTo>
                  <a:pt x="613" y="698"/>
                </a:lnTo>
                <a:lnTo>
                  <a:pt x="634" y="703"/>
                </a:lnTo>
                <a:lnTo>
                  <a:pt x="627" y="708"/>
                </a:lnTo>
                <a:lnTo>
                  <a:pt x="599" y="701"/>
                </a:lnTo>
                <a:lnTo>
                  <a:pt x="599" y="701"/>
                </a:lnTo>
                <a:lnTo>
                  <a:pt x="597" y="701"/>
                </a:lnTo>
                <a:lnTo>
                  <a:pt x="597" y="701"/>
                </a:lnTo>
                <a:lnTo>
                  <a:pt x="597" y="701"/>
                </a:lnTo>
                <a:lnTo>
                  <a:pt x="597" y="701"/>
                </a:lnTo>
                <a:lnTo>
                  <a:pt x="597" y="704"/>
                </a:lnTo>
                <a:lnTo>
                  <a:pt x="623" y="709"/>
                </a:lnTo>
                <a:lnTo>
                  <a:pt x="618" y="712"/>
                </a:lnTo>
                <a:lnTo>
                  <a:pt x="584" y="706"/>
                </a:lnTo>
                <a:lnTo>
                  <a:pt x="584" y="706"/>
                </a:lnTo>
                <a:lnTo>
                  <a:pt x="584" y="706"/>
                </a:lnTo>
                <a:lnTo>
                  <a:pt x="584" y="706"/>
                </a:lnTo>
                <a:lnTo>
                  <a:pt x="583" y="706"/>
                </a:lnTo>
                <a:lnTo>
                  <a:pt x="583" y="706"/>
                </a:lnTo>
                <a:lnTo>
                  <a:pt x="584" y="708"/>
                </a:lnTo>
                <a:lnTo>
                  <a:pt x="615" y="716"/>
                </a:lnTo>
                <a:lnTo>
                  <a:pt x="607" y="719"/>
                </a:lnTo>
                <a:lnTo>
                  <a:pt x="583" y="714"/>
                </a:lnTo>
                <a:lnTo>
                  <a:pt x="583" y="714"/>
                </a:lnTo>
                <a:lnTo>
                  <a:pt x="583" y="714"/>
                </a:lnTo>
                <a:lnTo>
                  <a:pt x="583" y="714"/>
                </a:lnTo>
                <a:lnTo>
                  <a:pt x="581" y="716"/>
                </a:lnTo>
                <a:lnTo>
                  <a:pt x="581" y="716"/>
                </a:lnTo>
                <a:lnTo>
                  <a:pt x="581" y="717"/>
                </a:lnTo>
                <a:lnTo>
                  <a:pt x="603" y="722"/>
                </a:lnTo>
                <a:lnTo>
                  <a:pt x="595" y="725"/>
                </a:lnTo>
                <a:lnTo>
                  <a:pt x="579" y="724"/>
                </a:lnTo>
                <a:lnTo>
                  <a:pt x="579" y="724"/>
                </a:lnTo>
                <a:lnTo>
                  <a:pt x="579" y="724"/>
                </a:lnTo>
                <a:lnTo>
                  <a:pt x="579" y="724"/>
                </a:lnTo>
                <a:lnTo>
                  <a:pt x="578" y="724"/>
                </a:lnTo>
                <a:lnTo>
                  <a:pt x="578" y="724"/>
                </a:lnTo>
                <a:lnTo>
                  <a:pt x="578" y="725"/>
                </a:lnTo>
                <a:lnTo>
                  <a:pt x="591" y="728"/>
                </a:lnTo>
                <a:lnTo>
                  <a:pt x="579" y="735"/>
                </a:lnTo>
                <a:lnTo>
                  <a:pt x="579" y="735"/>
                </a:lnTo>
                <a:lnTo>
                  <a:pt x="579" y="736"/>
                </a:lnTo>
                <a:lnTo>
                  <a:pt x="579" y="736"/>
                </a:lnTo>
                <a:lnTo>
                  <a:pt x="581" y="738"/>
                </a:lnTo>
                <a:lnTo>
                  <a:pt x="592" y="730"/>
                </a:lnTo>
                <a:lnTo>
                  <a:pt x="587" y="743"/>
                </a:lnTo>
                <a:lnTo>
                  <a:pt x="587" y="743"/>
                </a:lnTo>
                <a:lnTo>
                  <a:pt x="589" y="744"/>
                </a:lnTo>
                <a:lnTo>
                  <a:pt x="589" y="744"/>
                </a:lnTo>
                <a:lnTo>
                  <a:pt x="591" y="744"/>
                </a:lnTo>
                <a:lnTo>
                  <a:pt x="597" y="728"/>
                </a:lnTo>
                <a:lnTo>
                  <a:pt x="603" y="724"/>
                </a:lnTo>
                <a:lnTo>
                  <a:pt x="597" y="744"/>
                </a:lnTo>
                <a:lnTo>
                  <a:pt x="597" y="744"/>
                </a:lnTo>
                <a:lnTo>
                  <a:pt x="599" y="746"/>
                </a:lnTo>
                <a:lnTo>
                  <a:pt x="599" y="746"/>
                </a:lnTo>
                <a:lnTo>
                  <a:pt x="600" y="744"/>
                </a:lnTo>
                <a:lnTo>
                  <a:pt x="608" y="722"/>
                </a:lnTo>
                <a:lnTo>
                  <a:pt x="615" y="717"/>
                </a:lnTo>
                <a:lnTo>
                  <a:pt x="608" y="744"/>
                </a:lnTo>
                <a:lnTo>
                  <a:pt x="608" y="744"/>
                </a:lnTo>
                <a:lnTo>
                  <a:pt x="608" y="746"/>
                </a:lnTo>
                <a:lnTo>
                  <a:pt x="608" y="746"/>
                </a:lnTo>
                <a:lnTo>
                  <a:pt x="610" y="746"/>
                </a:lnTo>
                <a:lnTo>
                  <a:pt x="619" y="716"/>
                </a:lnTo>
                <a:lnTo>
                  <a:pt x="624" y="712"/>
                </a:lnTo>
                <a:lnTo>
                  <a:pt x="618" y="736"/>
                </a:lnTo>
                <a:lnTo>
                  <a:pt x="618" y="736"/>
                </a:lnTo>
                <a:lnTo>
                  <a:pt x="619" y="738"/>
                </a:lnTo>
                <a:lnTo>
                  <a:pt x="619" y="738"/>
                </a:lnTo>
                <a:lnTo>
                  <a:pt x="621" y="736"/>
                </a:lnTo>
                <a:lnTo>
                  <a:pt x="629" y="709"/>
                </a:lnTo>
                <a:lnTo>
                  <a:pt x="635" y="706"/>
                </a:lnTo>
                <a:lnTo>
                  <a:pt x="629" y="725"/>
                </a:lnTo>
                <a:lnTo>
                  <a:pt x="629" y="725"/>
                </a:lnTo>
                <a:lnTo>
                  <a:pt x="629" y="727"/>
                </a:lnTo>
                <a:lnTo>
                  <a:pt x="629" y="727"/>
                </a:lnTo>
                <a:lnTo>
                  <a:pt x="629" y="727"/>
                </a:lnTo>
                <a:lnTo>
                  <a:pt x="629" y="727"/>
                </a:lnTo>
                <a:lnTo>
                  <a:pt x="632" y="727"/>
                </a:lnTo>
                <a:lnTo>
                  <a:pt x="647" y="711"/>
                </a:lnTo>
                <a:lnTo>
                  <a:pt x="647" y="720"/>
                </a:lnTo>
                <a:lnTo>
                  <a:pt x="626" y="741"/>
                </a:lnTo>
                <a:lnTo>
                  <a:pt x="626" y="741"/>
                </a:lnTo>
                <a:lnTo>
                  <a:pt x="626" y="744"/>
                </a:lnTo>
                <a:lnTo>
                  <a:pt x="626" y="744"/>
                </a:lnTo>
                <a:lnTo>
                  <a:pt x="627" y="743"/>
                </a:lnTo>
                <a:lnTo>
                  <a:pt x="647" y="724"/>
                </a:lnTo>
                <a:lnTo>
                  <a:pt x="647" y="732"/>
                </a:lnTo>
                <a:lnTo>
                  <a:pt x="623" y="756"/>
                </a:lnTo>
                <a:lnTo>
                  <a:pt x="623" y="756"/>
                </a:lnTo>
                <a:lnTo>
                  <a:pt x="623" y="757"/>
                </a:lnTo>
                <a:lnTo>
                  <a:pt x="623" y="757"/>
                </a:lnTo>
                <a:lnTo>
                  <a:pt x="626" y="757"/>
                </a:lnTo>
                <a:lnTo>
                  <a:pt x="647" y="735"/>
                </a:lnTo>
                <a:lnTo>
                  <a:pt x="647" y="744"/>
                </a:lnTo>
                <a:lnTo>
                  <a:pt x="629" y="762"/>
                </a:lnTo>
                <a:lnTo>
                  <a:pt x="629" y="762"/>
                </a:lnTo>
                <a:lnTo>
                  <a:pt x="629" y="764"/>
                </a:lnTo>
                <a:lnTo>
                  <a:pt x="629" y="764"/>
                </a:lnTo>
                <a:lnTo>
                  <a:pt x="632" y="764"/>
                </a:lnTo>
                <a:lnTo>
                  <a:pt x="647" y="748"/>
                </a:lnTo>
                <a:lnTo>
                  <a:pt x="647" y="757"/>
                </a:lnTo>
                <a:lnTo>
                  <a:pt x="635" y="768"/>
                </a:lnTo>
                <a:lnTo>
                  <a:pt x="635" y="768"/>
                </a:lnTo>
                <a:lnTo>
                  <a:pt x="635" y="772"/>
                </a:lnTo>
                <a:lnTo>
                  <a:pt x="635" y="772"/>
                </a:lnTo>
                <a:lnTo>
                  <a:pt x="637" y="772"/>
                </a:lnTo>
                <a:lnTo>
                  <a:pt x="647" y="760"/>
                </a:lnTo>
                <a:lnTo>
                  <a:pt x="645" y="775"/>
                </a:lnTo>
                <a:lnTo>
                  <a:pt x="645" y="775"/>
                </a:lnTo>
                <a:lnTo>
                  <a:pt x="647" y="777"/>
                </a:lnTo>
                <a:lnTo>
                  <a:pt x="647" y="777"/>
                </a:lnTo>
                <a:lnTo>
                  <a:pt x="648" y="775"/>
                </a:lnTo>
                <a:lnTo>
                  <a:pt x="648" y="762"/>
                </a:lnTo>
                <a:lnTo>
                  <a:pt x="658" y="772"/>
                </a:lnTo>
                <a:lnTo>
                  <a:pt x="658" y="772"/>
                </a:lnTo>
                <a:lnTo>
                  <a:pt x="659" y="772"/>
                </a:lnTo>
                <a:lnTo>
                  <a:pt x="659" y="772"/>
                </a:lnTo>
                <a:lnTo>
                  <a:pt x="659" y="770"/>
                </a:lnTo>
                <a:lnTo>
                  <a:pt x="648" y="757"/>
                </a:lnTo>
                <a:lnTo>
                  <a:pt x="648" y="748"/>
                </a:lnTo>
                <a:lnTo>
                  <a:pt x="663" y="764"/>
                </a:lnTo>
                <a:lnTo>
                  <a:pt x="663" y="764"/>
                </a:lnTo>
                <a:lnTo>
                  <a:pt x="664" y="764"/>
                </a:lnTo>
                <a:lnTo>
                  <a:pt x="664" y="764"/>
                </a:lnTo>
                <a:lnTo>
                  <a:pt x="664" y="762"/>
                </a:lnTo>
                <a:lnTo>
                  <a:pt x="648" y="744"/>
                </a:lnTo>
                <a:lnTo>
                  <a:pt x="648" y="735"/>
                </a:lnTo>
                <a:lnTo>
                  <a:pt x="669" y="756"/>
                </a:lnTo>
                <a:lnTo>
                  <a:pt x="669" y="756"/>
                </a:lnTo>
                <a:lnTo>
                  <a:pt x="671" y="756"/>
                </a:lnTo>
                <a:lnTo>
                  <a:pt x="671" y="756"/>
                </a:lnTo>
                <a:lnTo>
                  <a:pt x="671" y="754"/>
                </a:lnTo>
                <a:lnTo>
                  <a:pt x="648" y="732"/>
                </a:lnTo>
                <a:lnTo>
                  <a:pt x="648" y="724"/>
                </a:lnTo>
                <a:lnTo>
                  <a:pt x="666" y="743"/>
                </a:lnTo>
                <a:lnTo>
                  <a:pt x="666" y="743"/>
                </a:lnTo>
                <a:lnTo>
                  <a:pt x="669" y="743"/>
                </a:lnTo>
                <a:lnTo>
                  <a:pt x="669" y="743"/>
                </a:lnTo>
                <a:lnTo>
                  <a:pt x="669" y="740"/>
                </a:lnTo>
                <a:lnTo>
                  <a:pt x="648" y="720"/>
                </a:lnTo>
                <a:lnTo>
                  <a:pt x="648" y="711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4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7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66" y="725"/>
                </a:lnTo>
                <a:lnTo>
                  <a:pt x="659" y="704"/>
                </a:lnTo>
                <a:lnTo>
                  <a:pt x="667" y="709"/>
                </a:lnTo>
                <a:lnTo>
                  <a:pt x="677" y="736"/>
                </a:lnTo>
                <a:lnTo>
                  <a:pt x="677" y="736"/>
                </a:lnTo>
                <a:lnTo>
                  <a:pt x="679" y="738"/>
                </a:lnTo>
                <a:lnTo>
                  <a:pt x="679" y="738"/>
                </a:lnTo>
                <a:lnTo>
                  <a:pt x="680" y="736"/>
                </a:lnTo>
                <a:lnTo>
                  <a:pt x="671" y="711"/>
                </a:lnTo>
                <a:lnTo>
                  <a:pt x="677" y="714"/>
                </a:lnTo>
                <a:lnTo>
                  <a:pt x="688" y="746"/>
                </a:lnTo>
                <a:lnTo>
                  <a:pt x="688" y="746"/>
                </a:lnTo>
                <a:lnTo>
                  <a:pt x="690" y="746"/>
                </a:lnTo>
                <a:lnTo>
                  <a:pt x="690" y="746"/>
                </a:lnTo>
                <a:lnTo>
                  <a:pt x="690" y="744"/>
                </a:lnTo>
                <a:lnTo>
                  <a:pt x="680" y="716"/>
                </a:lnTo>
                <a:lnTo>
                  <a:pt x="688" y="720"/>
                </a:lnTo>
                <a:lnTo>
                  <a:pt x="696" y="743"/>
                </a:lnTo>
                <a:lnTo>
                  <a:pt x="696" y="743"/>
                </a:lnTo>
                <a:lnTo>
                  <a:pt x="698" y="744"/>
                </a:lnTo>
                <a:lnTo>
                  <a:pt x="698" y="744"/>
                </a:lnTo>
                <a:lnTo>
                  <a:pt x="699" y="743"/>
                </a:lnTo>
                <a:lnTo>
                  <a:pt x="691" y="722"/>
                </a:lnTo>
                <a:lnTo>
                  <a:pt x="699" y="727"/>
                </a:lnTo>
                <a:lnTo>
                  <a:pt x="706" y="741"/>
                </a:lnTo>
                <a:lnTo>
                  <a:pt x="706" y="741"/>
                </a:lnTo>
                <a:lnTo>
                  <a:pt x="707" y="743"/>
                </a:lnTo>
                <a:lnTo>
                  <a:pt x="707" y="743"/>
                </a:lnTo>
                <a:lnTo>
                  <a:pt x="707" y="741"/>
                </a:lnTo>
                <a:lnTo>
                  <a:pt x="704" y="728"/>
                </a:lnTo>
                <a:lnTo>
                  <a:pt x="715" y="735"/>
                </a:lnTo>
                <a:lnTo>
                  <a:pt x="715" y="735"/>
                </a:lnTo>
                <a:lnTo>
                  <a:pt x="717" y="735"/>
                </a:lnTo>
                <a:lnTo>
                  <a:pt x="717" y="735"/>
                </a:lnTo>
                <a:lnTo>
                  <a:pt x="717" y="733"/>
                </a:lnTo>
                <a:lnTo>
                  <a:pt x="704" y="725"/>
                </a:lnTo>
                <a:lnTo>
                  <a:pt x="717" y="724"/>
                </a:lnTo>
                <a:lnTo>
                  <a:pt x="717" y="724"/>
                </a:lnTo>
                <a:lnTo>
                  <a:pt x="719" y="722"/>
                </a:lnTo>
                <a:lnTo>
                  <a:pt x="719" y="722"/>
                </a:lnTo>
                <a:lnTo>
                  <a:pt x="717" y="720"/>
                </a:lnTo>
                <a:lnTo>
                  <a:pt x="717" y="720"/>
                </a:lnTo>
                <a:lnTo>
                  <a:pt x="717" y="720"/>
                </a:lnTo>
                <a:lnTo>
                  <a:pt x="701" y="724"/>
                </a:lnTo>
                <a:lnTo>
                  <a:pt x="693" y="720"/>
                </a:lnTo>
                <a:lnTo>
                  <a:pt x="714" y="714"/>
                </a:lnTo>
                <a:lnTo>
                  <a:pt x="714" y="714"/>
                </a:lnTo>
                <a:lnTo>
                  <a:pt x="715" y="712"/>
                </a:lnTo>
                <a:lnTo>
                  <a:pt x="715" y="712"/>
                </a:lnTo>
                <a:lnTo>
                  <a:pt x="714" y="712"/>
                </a:lnTo>
                <a:lnTo>
                  <a:pt x="714" y="712"/>
                </a:lnTo>
                <a:lnTo>
                  <a:pt x="714" y="712"/>
                </a:lnTo>
                <a:lnTo>
                  <a:pt x="690" y="717"/>
                </a:lnTo>
                <a:lnTo>
                  <a:pt x="682" y="714"/>
                </a:lnTo>
                <a:lnTo>
                  <a:pt x="709" y="706"/>
                </a:lnTo>
                <a:lnTo>
                  <a:pt x="709" y="706"/>
                </a:lnTo>
                <a:lnTo>
                  <a:pt x="709" y="706"/>
                </a:lnTo>
                <a:lnTo>
                  <a:pt x="711" y="704"/>
                </a:lnTo>
                <a:lnTo>
                  <a:pt x="711" y="704"/>
                </a:lnTo>
                <a:lnTo>
                  <a:pt x="709" y="703"/>
                </a:lnTo>
                <a:lnTo>
                  <a:pt x="709" y="703"/>
                </a:lnTo>
                <a:lnTo>
                  <a:pt x="707" y="703"/>
                </a:lnTo>
                <a:lnTo>
                  <a:pt x="679" y="712"/>
                </a:lnTo>
                <a:lnTo>
                  <a:pt x="672" y="708"/>
                </a:lnTo>
                <a:lnTo>
                  <a:pt x="696" y="701"/>
                </a:lnTo>
                <a:lnTo>
                  <a:pt x="696" y="701"/>
                </a:lnTo>
                <a:lnTo>
                  <a:pt x="698" y="700"/>
                </a:lnTo>
                <a:lnTo>
                  <a:pt x="698" y="700"/>
                </a:lnTo>
                <a:lnTo>
                  <a:pt x="696" y="698"/>
                </a:lnTo>
                <a:lnTo>
                  <a:pt x="696" y="698"/>
                </a:lnTo>
                <a:lnTo>
                  <a:pt x="696" y="698"/>
                </a:lnTo>
                <a:lnTo>
                  <a:pt x="669" y="706"/>
                </a:lnTo>
                <a:lnTo>
                  <a:pt x="661" y="703"/>
                </a:lnTo>
                <a:lnTo>
                  <a:pt x="682" y="698"/>
                </a:lnTo>
                <a:lnTo>
                  <a:pt x="682" y="698"/>
                </a:lnTo>
                <a:lnTo>
                  <a:pt x="682" y="696"/>
                </a:lnTo>
                <a:lnTo>
                  <a:pt x="682" y="696"/>
                </a:lnTo>
                <a:lnTo>
                  <a:pt x="682" y="696"/>
                </a:lnTo>
                <a:lnTo>
                  <a:pt x="682" y="696"/>
                </a:lnTo>
                <a:lnTo>
                  <a:pt x="682" y="695"/>
                </a:lnTo>
                <a:lnTo>
                  <a:pt x="661" y="690"/>
                </a:lnTo>
                <a:lnTo>
                  <a:pt x="667" y="687"/>
                </a:lnTo>
                <a:lnTo>
                  <a:pt x="675" y="687"/>
                </a:lnTo>
                <a:lnTo>
                  <a:pt x="675" y="687"/>
                </a:lnTo>
                <a:lnTo>
                  <a:pt x="675" y="692"/>
                </a:lnTo>
                <a:lnTo>
                  <a:pt x="675" y="692"/>
                </a:lnTo>
                <a:lnTo>
                  <a:pt x="677" y="688"/>
                </a:lnTo>
                <a:lnTo>
                  <a:pt x="696" y="692"/>
                </a:lnTo>
                <a:lnTo>
                  <a:pt x="696" y="692"/>
                </a:lnTo>
                <a:lnTo>
                  <a:pt x="698" y="690"/>
                </a:lnTo>
                <a:lnTo>
                  <a:pt x="698" y="690"/>
                </a:lnTo>
                <a:lnTo>
                  <a:pt x="698" y="688"/>
                </a:lnTo>
                <a:lnTo>
                  <a:pt x="679" y="685"/>
                </a:lnTo>
                <a:lnTo>
                  <a:pt x="679" y="685"/>
                </a:lnTo>
                <a:lnTo>
                  <a:pt x="682" y="682"/>
                </a:lnTo>
                <a:lnTo>
                  <a:pt x="709" y="687"/>
                </a:lnTo>
                <a:lnTo>
                  <a:pt x="709" y="687"/>
                </a:lnTo>
                <a:lnTo>
                  <a:pt x="711" y="685"/>
                </a:lnTo>
                <a:lnTo>
                  <a:pt x="711" y="685"/>
                </a:lnTo>
                <a:lnTo>
                  <a:pt x="711" y="684"/>
                </a:lnTo>
                <a:lnTo>
                  <a:pt x="685" y="679"/>
                </a:lnTo>
                <a:lnTo>
                  <a:pt x="685" y="679"/>
                </a:lnTo>
                <a:lnTo>
                  <a:pt x="688" y="676"/>
                </a:lnTo>
                <a:lnTo>
                  <a:pt x="691" y="676"/>
                </a:lnTo>
                <a:lnTo>
                  <a:pt x="691" y="676"/>
                </a:lnTo>
                <a:lnTo>
                  <a:pt x="690" y="674"/>
                </a:lnTo>
                <a:lnTo>
                  <a:pt x="691" y="674"/>
                </a:lnTo>
                <a:lnTo>
                  <a:pt x="691" y="674"/>
                </a:lnTo>
                <a:lnTo>
                  <a:pt x="696" y="677"/>
                </a:lnTo>
                <a:lnTo>
                  <a:pt x="701" y="679"/>
                </a:lnTo>
                <a:lnTo>
                  <a:pt x="701" y="679"/>
                </a:lnTo>
                <a:lnTo>
                  <a:pt x="707" y="679"/>
                </a:lnTo>
                <a:lnTo>
                  <a:pt x="712" y="679"/>
                </a:lnTo>
                <a:lnTo>
                  <a:pt x="717" y="677"/>
                </a:lnTo>
                <a:lnTo>
                  <a:pt x="723" y="676"/>
                </a:lnTo>
                <a:lnTo>
                  <a:pt x="727" y="672"/>
                </a:lnTo>
                <a:lnTo>
                  <a:pt x="730" y="668"/>
                </a:lnTo>
                <a:lnTo>
                  <a:pt x="733" y="663"/>
                </a:lnTo>
                <a:lnTo>
                  <a:pt x="735" y="658"/>
                </a:lnTo>
                <a:lnTo>
                  <a:pt x="735" y="658"/>
                </a:lnTo>
                <a:lnTo>
                  <a:pt x="736" y="648"/>
                </a:lnTo>
                <a:lnTo>
                  <a:pt x="733" y="639"/>
                </a:lnTo>
                <a:lnTo>
                  <a:pt x="728" y="631"/>
                </a:lnTo>
                <a:lnTo>
                  <a:pt x="720" y="626"/>
                </a:lnTo>
                <a:lnTo>
                  <a:pt x="733" y="567"/>
                </a:lnTo>
                <a:lnTo>
                  <a:pt x="746" y="616"/>
                </a:lnTo>
                <a:lnTo>
                  <a:pt x="783" y="636"/>
                </a:lnTo>
                <a:lnTo>
                  <a:pt x="781" y="596"/>
                </a:lnTo>
                <a:lnTo>
                  <a:pt x="744" y="565"/>
                </a:lnTo>
                <a:lnTo>
                  <a:pt x="736" y="552"/>
                </a:lnTo>
                <a:lnTo>
                  <a:pt x="752" y="482"/>
                </a:lnTo>
                <a:lnTo>
                  <a:pt x="759" y="511"/>
                </a:lnTo>
                <a:lnTo>
                  <a:pt x="755" y="517"/>
                </a:lnTo>
                <a:lnTo>
                  <a:pt x="755" y="517"/>
                </a:lnTo>
                <a:lnTo>
                  <a:pt x="749" y="524"/>
                </a:lnTo>
                <a:lnTo>
                  <a:pt x="744" y="527"/>
                </a:lnTo>
                <a:lnTo>
                  <a:pt x="744" y="527"/>
                </a:lnTo>
                <a:lnTo>
                  <a:pt x="744" y="532"/>
                </a:lnTo>
                <a:lnTo>
                  <a:pt x="744" y="535"/>
                </a:lnTo>
                <a:lnTo>
                  <a:pt x="744" y="535"/>
                </a:lnTo>
                <a:lnTo>
                  <a:pt x="747" y="533"/>
                </a:lnTo>
                <a:lnTo>
                  <a:pt x="752" y="532"/>
                </a:lnTo>
                <a:lnTo>
                  <a:pt x="752" y="532"/>
                </a:lnTo>
                <a:lnTo>
                  <a:pt x="752" y="527"/>
                </a:lnTo>
                <a:lnTo>
                  <a:pt x="755" y="519"/>
                </a:lnTo>
                <a:lnTo>
                  <a:pt x="760" y="511"/>
                </a:lnTo>
                <a:lnTo>
                  <a:pt x="768" y="544"/>
                </a:lnTo>
                <a:lnTo>
                  <a:pt x="768" y="544"/>
                </a:lnTo>
                <a:lnTo>
                  <a:pt x="767" y="546"/>
                </a:lnTo>
                <a:lnTo>
                  <a:pt x="767" y="546"/>
                </a:lnTo>
                <a:lnTo>
                  <a:pt x="768" y="548"/>
                </a:lnTo>
                <a:lnTo>
                  <a:pt x="773" y="565"/>
                </a:lnTo>
                <a:lnTo>
                  <a:pt x="803" y="580"/>
                </a:lnTo>
                <a:lnTo>
                  <a:pt x="803" y="580"/>
                </a:lnTo>
                <a:lnTo>
                  <a:pt x="802" y="581"/>
                </a:lnTo>
                <a:lnTo>
                  <a:pt x="802" y="581"/>
                </a:lnTo>
                <a:lnTo>
                  <a:pt x="803" y="583"/>
                </a:lnTo>
                <a:lnTo>
                  <a:pt x="807" y="588"/>
                </a:lnTo>
                <a:lnTo>
                  <a:pt x="808" y="596"/>
                </a:lnTo>
                <a:lnTo>
                  <a:pt x="808" y="596"/>
                </a:lnTo>
                <a:lnTo>
                  <a:pt x="815" y="586"/>
                </a:lnTo>
                <a:lnTo>
                  <a:pt x="826" y="592"/>
                </a:lnTo>
                <a:lnTo>
                  <a:pt x="824" y="532"/>
                </a:lnTo>
                <a:lnTo>
                  <a:pt x="818" y="527"/>
                </a:lnTo>
                <a:lnTo>
                  <a:pt x="821" y="498"/>
                </a:lnTo>
                <a:lnTo>
                  <a:pt x="869" y="559"/>
                </a:lnTo>
                <a:lnTo>
                  <a:pt x="869" y="559"/>
                </a:lnTo>
                <a:lnTo>
                  <a:pt x="866" y="589"/>
                </a:lnTo>
                <a:lnTo>
                  <a:pt x="866" y="589"/>
                </a:lnTo>
                <a:lnTo>
                  <a:pt x="861" y="604"/>
                </a:lnTo>
                <a:lnTo>
                  <a:pt x="858" y="610"/>
                </a:lnTo>
                <a:lnTo>
                  <a:pt x="856" y="612"/>
                </a:lnTo>
                <a:lnTo>
                  <a:pt x="856" y="612"/>
                </a:lnTo>
                <a:lnTo>
                  <a:pt x="858" y="615"/>
                </a:lnTo>
                <a:lnTo>
                  <a:pt x="861" y="618"/>
                </a:lnTo>
                <a:lnTo>
                  <a:pt x="864" y="626"/>
                </a:lnTo>
                <a:lnTo>
                  <a:pt x="864" y="626"/>
                </a:lnTo>
                <a:lnTo>
                  <a:pt x="867" y="620"/>
                </a:lnTo>
                <a:lnTo>
                  <a:pt x="871" y="616"/>
                </a:lnTo>
                <a:lnTo>
                  <a:pt x="874" y="615"/>
                </a:lnTo>
                <a:lnTo>
                  <a:pt x="874" y="615"/>
                </a:lnTo>
                <a:lnTo>
                  <a:pt x="872" y="612"/>
                </a:lnTo>
                <a:lnTo>
                  <a:pt x="871" y="605"/>
                </a:lnTo>
                <a:lnTo>
                  <a:pt x="869" y="591"/>
                </a:lnTo>
                <a:lnTo>
                  <a:pt x="871" y="560"/>
                </a:lnTo>
                <a:lnTo>
                  <a:pt x="895" y="591"/>
                </a:lnTo>
                <a:lnTo>
                  <a:pt x="895" y="591"/>
                </a:lnTo>
                <a:lnTo>
                  <a:pt x="904" y="612"/>
                </a:lnTo>
                <a:lnTo>
                  <a:pt x="907" y="621"/>
                </a:lnTo>
                <a:lnTo>
                  <a:pt x="909" y="626"/>
                </a:lnTo>
                <a:lnTo>
                  <a:pt x="909" y="626"/>
                </a:lnTo>
                <a:lnTo>
                  <a:pt x="912" y="626"/>
                </a:lnTo>
                <a:lnTo>
                  <a:pt x="912" y="626"/>
                </a:lnTo>
                <a:lnTo>
                  <a:pt x="906" y="626"/>
                </a:lnTo>
                <a:lnTo>
                  <a:pt x="899" y="624"/>
                </a:lnTo>
                <a:lnTo>
                  <a:pt x="899" y="624"/>
                </a:lnTo>
                <a:lnTo>
                  <a:pt x="904" y="631"/>
                </a:lnTo>
                <a:lnTo>
                  <a:pt x="906" y="636"/>
                </a:lnTo>
                <a:lnTo>
                  <a:pt x="906" y="636"/>
                </a:lnTo>
                <a:lnTo>
                  <a:pt x="912" y="637"/>
                </a:lnTo>
                <a:lnTo>
                  <a:pt x="925" y="642"/>
                </a:lnTo>
                <a:lnTo>
                  <a:pt x="946" y="655"/>
                </a:lnTo>
                <a:lnTo>
                  <a:pt x="946" y="655"/>
                </a:lnTo>
                <a:lnTo>
                  <a:pt x="959" y="714"/>
                </a:lnTo>
                <a:lnTo>
                  <a:pt x="917" y="690"/>
                </a:lnTo>
                <a:lnTo>
                  <a:pt x="917" y="690"/>
                </a:lnTo>
                <a:lnTo>
                  <a:pt x="909" y="680"/>
                </a:lnTo>
                <a:lnTo>
                  <a:pt x="904" y="674"/>
                </a:lnTo>
                <a:lnTo>
                  <a:pt x="904" y="674"/>
                </a:lnTo>
                <a:lnTo>
                  <a:pt x="898" y="676"/>
                </a:lnTo>
                <a:lnTo>
                  <a:pt x="891" y="674"/>
                </a:lnTo>
                <a:lnTo>
                  <a:pt x="891" y="674"/>
                </a:lnTo>
                <a:lnTo>
                  <a:pt x="896" y="679"/>
                </a:lnTo>
                <a:lnTo>
                  <a:pt x="898" y="685"/>
                </a:lnTo>
                <a:lnTo>
                  <a:pt x="898" y="685"/>
                </a:lnTo>
                <a:lnTo>
                  <a:pt x="904" y="687"/>
                </a:lnTo>
                <a:lnTo>
                  <a:pt x="915" y="690"/>
                </a:lnTo>
                <a:lnTo>
                  <a:pt x="959" y="716"/>
                </a:lnTo>
                <a:lnTo>
                  <a:pt x="981" y="809"/>
                </a:lnTo>
                <a:lnTo>
                  <a:pt x="952" y="773"/>
                </a:lnTo>
                <a:lnTo>
                  <a:pt x="955" y="746"/>
                </a:lnTo>
                <a:lnTo>
                  <a:pt x="955" y="746"/>
                </a:lnTo>
                <a:lnTo>
                  <a:pt x="959" y="740"/>
                </a:lnTo>
                <a:lnTo>
                  <a:pt x="960" y="736"/>
                </a:lnTo>
                <a:lnTo>
                  <a:pt x="960" y="736"/>
                </a:lnTo>
                <a:lnTo>
                  <a:pt x="959" y="733"/>
                </a:lnTo>
                <a:lnTo>
                  <a:pt x="957" y="730"/>
                </a:lnTo>
                <a:lnTo>
                  <a:pt x="957" y="730"/>
                </a:lnTo>
                <a:lnTo>
                  <a:pt x="955" y="733"/>
                </a:lnTo>
                <a:lnTo>
                  <a:pt x="954" y="735"/>
                </a:lnTo>
                <a:lnTo>
                  <a:pt x="954" y="735"/>
                </a:lnTo>
                <a:lnTo>
                  <a:pt x="954" y="740"/>
                </a:lnTo>
                <a:lnTo>
                  <a:pt x="955" y="746"/>
                </a:lnTo>
                <a:lnTo>
                  <a:pt x="951" y="773"/>
                </a:lnTo>
                <a:lnTo>
                  <a:pt x="930" y="746"/>
                </a:lnTo>
                <a:lnTo>
                  <a:pt x="930" y="746"/>
                </a:lnTo>
                <a:lnTo>
                  <a:pt x="931" y="732"/>
                </a:lnTo>
                <a:lnTo>
                  <a:pt x="931" y="732"/>
                </a:lnTo>
                <a:lnTo>
                  <a:pt x="935" y="725"/>
                </a:lnTo>
                <a:lnTo>
                  <a:pt x="936" y="722"/>
                </a:lnTo>
                <a:lnTo>
                  <a:pt x="936" y="722"/>
                </a:lnTo>
                <a:lnTo>
                  <a:pt x="935" y="719"/>
                </a:lnTo>
                <a:lnTo>
                  <a:pt x="933" y="716"/>
                </a:lnTo>
                <a:lnTo>
                  <a:pt x="933" y="716"/>
                </a:lnTo>
                <a:lnTo>
                  <a:pt x="931" y="719"/>
                </a:lnTo>
                <a:lnTo>
                  <a:pt x="928" y="720"/>
                </a:lnTo>
                <a:lnTo>
                  <a:pt x="928" y="720"/>
                </a:lnTo>
                <a:lnTo>
                  <a:pt x="930" y="725"/>
                </a:lnTo>
                <a:lnTo>
                  <a:pt x="931" y="732"/>
                </a:lnTo>
                <a:lnTo>
                  <a:pt x="930" y="744"/>
                </a:lnTo>
                <a:lnTo>
                  <a:pt x="919" y="732"/>
                </a:lnTo>
                <a:lnTo>
                  <a:pt x="919" y="732"/>
                </a:lnTo>
                <a:lnTo>
                  <a:pt x="915" y="722"/>
                </a:lnTo>
                <a:lnTo>
                  <a:pt x="914" y="716"/>
                </a:lnTo>
                <a:lnTo>
                  <a:pt x="914" y="716"/>
                </a:lnTo>
                <a:lnTo>
                  <a:pt x="909" y="714"/>
                </a:lnTo>
                <a:lnTo>
                  <a:pt x="904" y="712"/>
                </a:lnTo>
                <a:lnTo>
                  <a:pt x="904" y="712"/>
                </a:lnTo>
                <a:lnTo>
                  <a:pt x="904" y="717"/>
                </a:lnTo>
                <a:lnTo>
                  <a:pt x="904" y="722"/>
                </a:lnTo>
                <a:lnTo>
                  <a:pt x="904" y="722"/>
                </a:lnTo>
                <a:lnTo>
                  <a:pt x="911" y="725"/>
                </a:lnTo>
                <a:lnTo>
                  <a:pt x="919" y="732"/>
                </a:lnTo>
                <a:lnTo>
                  <a:pt x="930" y="746"/>
                </a:lnTo>
                <a:lnTo>
                  <a:pt x="915" y="743"/>
                </a:lnTo>
                <a:lnTo>
                  <a:pt x="915" y="743"/>
                </a:lnTo>
                <a:lnTo>
                  <a:pt x="909" y="741"/>
                </a:lnTo>
                <a:lnTo>
                  <a:pt x="906" y="738"/>
                </a:lnTo>
                <a:lnTo>
                  <a:pt x="906" y="738"/>
                </a:lnTo>
                <a:lnTo>
                  <a:pt x="903" y="741"/>
                </a:lnTo>
                <a:lnTo>
                  <a:pt x="899" y="741"/>
                </a:lnTo>
                <a:lnTo>
                  <a:pt x="899" y="741"/>
                </a:lnTo>
                <a:lnTo>
                  <a:pt x="903" y="744"/>
                </a:lnTo>
                <a:lnTo>
                  <a:pt x="906" y="746"/>
                </a:lnTo>
                <a:lnTo>
                  <a:pt x="906" y="746"/>
                </a:lnTo>
                <a:lnTo>
                  <a:pt x="909" y="744"/>
                </a:lnTo>
                <a:lnTo>
                  <a:pt x="915" y="744"/>
                </a:lnTo>
                <a:lnTo>
                  <a:pt x="930" y="746"/>
                </a:lnTo>
                <a:lnTo>
                  <a:pt x="930" y="746"/>
                </a:lnTo>
                <a:lnTo>
                  <a:pt x="951" y="773"/>
                </a:lnTo>
                <a:lnTo>
                  <a:pt x="923" y="770"/>
                </a:lnTo>
                <a:lnTo>
                  <a:pt x="923" y="770"/>
                </a:lnTo>
                <a:lnTo>
                  <a:pt x="917" y="768"/>
                </a:lnTo>
                <a:lnTo>
                  <a:pt x="914" y="765"/>
                </a:lnTo>
                <a:lnTo>
                  <a:pt x="914" y="765"/>
                </a:lnTo>
                <a:lnTo>
                  <a:pt x="911" y="767"/>
                </a:lnTo>
                <a:lnTo>
                  <a:pt x="907" y="768"/>
                </a:lnTo>
                <a:lnTo>
                  <a:pt x="907" y="768"/>
                </a:lnTo>
                <a:lnTo>
                  <a:pt x="911" y="770"/>
                </a:lnTo>
                <a:lnTo>
                  <a:pt x="912" y="773"/>
                </a:lnTo>
                <a:lnTo>
                  <a:pt x="912" y="773"/>
                </a:lnTo>
                <a:lnTo>
                  <a:pt x="917" y="772"/>
                </a:lnTo>
                <a:lnTo>
                  <a:pt x="923" y="772"/>
                </a:lnTo>
                <a:lnTo>
                  <a:pt x="952" y="773"/>
                </a:lnTo>
                <a:lnTo>
                  <a:pt x="981" y="812"/>
                </a:lnTo>
                <a:lnTo>
                  <a:pt x="981" y="812"/>
                </a:lnTo>
                <a:lnTo>
                  <a:pt x="891" y="770"/>
                </a:lnTo>
                <a:lnTo>
                  <a:pt x="877" y="722"/>
                </a:lnTo>
                <a:lnTo>
                  <a:pt x="877" y="722"/>
                </a:lnTo>
                <a:lnTo>
                  <a:pt x="875" y="709"/>
                </a:lnTo>
                <a:lnTo>
                  <a:pt x="875" y="703"/>
                </a:lnTo>
                <a:lnTo>
                  <a:pt x="875" y="703"/>
                </a:lnTo>
                <a:lnTo>
                  <a:pt x="871" y="700"/>
                </a:lnTo>
                <a:lnTo>
                  <a:pt x="866" y="695"/>
                </a:lnTo>
                <a:lnTo>
                  <a:pt x="866" y="695"/>
                </a:lnTo>
                <a:lnTo>
                  <a:pt x="866" y="701"/>
                </a:lnTo>
                <a:lnTo>
                  <a:pt x="864" y="706"/>
                </a:lnTo>
                <a:lnTo>
                  <a:pt x="864" y="706"/>
                </a:lnTo>
                <a:lnTo>
                  <a:pt x="869" y="712"/>
                </a:lnTo>
                <a:lnTo>
                  <a:pt x="875" y="724"/>
                </a:lnTo>
                <a:lnTo>
                  <a:pt x="890" y="768"/>
                </a:lnTo>
                <a:lnTo>
                  <a:pt x="835" y="743"/>
                </a:lnTo>
                <a:lnTo>
                  <a:pt x="835" y="743"/>
                </a:lnTo>
                <a:lnTo>
                  <a:pt x="827" y="719"/>
                </a:lnTo>
                <a:lnTo>
                  <a:pt x="827" y="719"/>
                </a:lnTo>
                <a:lnTo>
                  <a:pt x="826" y="708"/>
                </a:lnTo>
                <a:lnTo>
                  <a:pt x="826" y="700"/>
                </a:lnTo>
                <a:lnTo>
                  <a:pt x="826" y="700"/>
                </a:lnTo>
                <a:lnTo>
                  <a:pt x="821" y="696"/>
                </a:lnTo>
                <a:lnTo>
                  <a:pt x="816" y="692"/>
                </a:lnTo>
                <a:lnTo>
                  <a:pt x="816" y="692"/>
                </a:lnTo>
                <a:lnTo>
                  <a:pt x="816" y="698"/>
                </a:lnTo>
                <a:lnTo>
                  <a:pt x="813" y="704"/>
                </a:lnTo>
                <a:lnTo>
                  <a:pt x="813" y="704"/>
                </a:lnTo>
                <a:lnTo>
                  <a:pt x="819" y="709"/>
                </a:lnTo>
                <a:lnTo>
                  <a:pt x="826" y="719"/>
                </a:lnTo>
                <a:lnTo>
                  <a:pt x="834" y="741"/>
                </a:lnTo>
                <a:lnTo>
                  <a:pt x="807" y="728"/>
                </a:lnTo>
                <a:lnTo>
                  <a:pt x="807" y="728"/>
                </a:lnTo>
                <a:lnTo>
                  <a:pt x="792" y="717"/>
                </a:lnTo>
                <a:lnTo>
                  <a:pt x="786" y="711"/>
                </a:lnTo>
                <a:lnTo>
                  <a:pt x="784" y="708"/>
                </a:lnTo>
                <a:lnTo>
                  <a:pt x="784" y="708"/>
                </a:lnTo>
                <a:lnTo>
                  <a:pt x="781" y="709"/>
                </a:lnTo>
                <a:lnTo>
                  <a:pt x="776" y="711"/>
                </a:lnTo>
                <a:lnTo>
                  <a:pt x="767" y="709"/>
                </a:lnTo>
                <a:lnTo>
                  <a:pt x="767" y="709"/>
                </a:lnTo>
                <a:lnTo>
                  <a:pt x="773" y="717"/>
                </a:lnTo>
                <a:lnTo>
                  <a:pt x="776" y="722"/>
                </a:lnTo>
                <a:lnTo>
                  <a:pt x="776" y="725"/>
                </a:lnTo>
                <a:lnTo>
                  <a:pt x="776" y="725"/>
                </a:lnTo>
                <a:lnTo>
                  <a:pt x="779" y="725"/>
                </a:lnTo>
                <a:lnTo>
                  <a:pt x="787" y="725"/>
                </a:lnTo>
                <a:lnTo>
                  <a:pt x="805" y="730"/>
                </a:lnTo>
                <a:lnTo>
                  <a:pt x="834" y="743"/>
                </a:lnTo>
                <a:lnTo>
                  <a:pt x="811" y="751"/>
                </a:lnTo>
                <a:lnTo>
                  <a:pt x="811" y="751"/>
                </a:lnTo>
                <a:lnTo>
                  <a:pt x="799" y="751"/>
                </a:lnTo>
                <a:lnTo>
                  <a:pt x="791" y="751"/>
                </a:lnTo>
                <a:lnTo>
                  <a:pt x="791" y="751"/>
                </a:lnTo>
                <a:lnTo>
                  <a:pt x="787" y="756"/>
                </a:lnTo>
                <a:lnTo>
                  <a:pt x="784" y="760"/>
                </a:lnTo>
                <a:lnTo>
                  <a:pt x="784" y="760"/>
                </a:lnTo>
                <a:lnTo>
                  <a:pt x="791" y="760"/>
                </a:lnTo>
                <a:lnTo>
                  <a:pt x="795" y="764"/>
                </a:lnTo>
                <a:lnTo>
                  <a:pt x="795" y="764"/>
                </a:lnTo>
                <a:lnTo>
                  <a:pt x="802" y="757"/>
                </a:lnTo>
                <a:lnTo>
                  <a:pt x="811" y="751"/>
                </a:lnTo>
                <a:lnTo>
                  <a:pt x="835" y="744"/>
                </a:lnTo>
                <a:lnTo>
                  <a:pt x="835" y="744"/>
                </a:lnTo>
                <a:lnTo>
                  <a:pt x="890" y="770"/>
                </a:lnTo>
                <a:lnTo>
                  <a:pt x="845" y="788"/>
                </a:lnTo>
                <a:lnTo>
                  <a:pt x="845" y="788"/>
                </a:lnTo>
                <a:lnTo>
                  <a:pt x="832" y="788"/>
                </a:lnTo>
                <a:lnTo>
                  <a:pt x="824" y="788"/>
                </a:lnTo>
                <a:lnTo>
                  <a:pt x="824" y="788"/>
                </a:lnTo>
                <a:lnTo>
                  <a:pt x="821" y="793"/>
                </a:lnTo>
                <a:lnTo>
                  <a:pt x="816" y="797"/>
                </a:lnTo>
                <a:lnTo>
                  <a:pt x="816" y="797"/>
                </a:lnTo>
                <a:lnTo>
                  <a:pt x="823" y="797"/>
                </a:lnTo>
                <a:lnTo>
                  <a:pt x="829" y="801"/>
                </a:lnTo>
                <a:lnTo>
                  <a:pt x="829" y="801"/>
                </a:lnTo>
                <a:lnTo>
                  <a:pt x="834" y="796"/>
                </a:lnTo>
                <a:lnTo>
                  <a:pt x="845" y="789"/>
                </a:lnTo>
                <a:lnTo>
                  <a:pt x="891" y="772"/>
                </a:lnTo>
                <a:lnTo>
                  <a:pt x="978" y="812"/>
                </a:lnTo>
                <a:lnTo>
                  <a:pt x="931" y="812"/>
                </a:lnTo>
                <a:lnTo>
                  <a:pt x="912" y="791"/>
                </a:lnTo>
                <a:lnTo>
                  <a:pt x="912" y="791"/>
                </a:lnTo>
                <a:lnTo>
                  <a:pt x="907" y="781"/>
                </a:lnTo>
                <a:lnTo>
                  <a:pt x="907" y="781"/>
                </a:lnTo>
                <a:lnTo>
                  <a:pt x="904" y="781"/>
                </a:lnTo>
                <a:lnTo>
                  <a:pt x="901" y="781"/>
                </a:lnTo>
                <a:lnTo>
                  <a:pt x="901" y="781"/>
                </a:lnTo>
                <a:lnTo>
                  <a:pt x="903" y="785"/>
                </a:lnTo>
                <a:lnTo>
                  <a:pt x="903" y="788"/>
                </a:lnTo>
                <a:lnTo>
                  <a:pt x="903" y="788"/>
                </a:lnTo>
                <a:lnTo>
                  <a:pt x="907" y="789"/>
                </a:lnTo>
                <a:lnTo>
                  <a:pt x="912" y="793"/>
                </a:lnTo>
                <a:lnTo>
                  <a:pt x="931" y="812"/>
                </a:lnTo>
                <a:lnTo>
                  <a:pt x="896" y="812"/>
                </a:lnTo>
                <a:lnTo>
                  <a:pt x="896" y="812"/>
                </a:lnTo>
                <a:lnTo>
                  <a:pt x="887" y="802"/>
                </a:lnTo>
                <a:lnTo>
                  <a:pt x="887" y="802"/>
                </a:lnTo>
                <a:lnTo>
                  <a:pt x="883" y="796"/>
                </a:lnTo>
                <a:lnTo>
                  <a:pt x="882" y="793"/>
                </a:lnTo>
                <a:lnTo>
                  <a:pt x="882" y="793"/>
                </a:lnTo>
                <a:lnTo>
                  <a:pt x="879" y="793"/>
                </a:lnTo>
                <a:lnTo>
                  <a:pt x="875" y="791"/>
                </a:lnTo>
                <a:lnTo>
                  <a:pt x="875" y="791"/>
                </a:lnTo>
                <a:lnTo>
                  <a:pt x="877" y="794"/>
                </a:lnTo>
                <a:lnTo>
                  <a:pt x="877" y="797"/>
                </a:lnTo>
                <a:lnTo>
                  <a:pt x="877" y="797"/>
                </a:lnTo>
                <a:lnTo>
                  <a:pt x="880" y="799"/>
                </a:lnTo>
                <a:lnTo>
                  <a:pt x="887" y="802"/>
                </a:lnTo>
                <a:lnTo>
                  <a:pt x="896" y="812"/>
                </a:lnTo>
                <a:lnTo>
                  <a:pt x="879" y="812"/>
                </a:lnTo>
                <a:lnTo>
                  <a:pt x="879" y="812"/>
                </a:lnTo>
                <a:lnTo>
                  <a:pt x="869" y="809"/>
                </a:lnTo>
                <a:lnTo>
                  <a:pt x="863" y="807"/>
                </a:lnTo>
                <a:lnTo>
                  <a:pt x="863" y="807"/>
                </a:lnTo>
                <a:lnTo>
                  <a:pt x="859" y="810"/>
                </a:lnTo>
                <a:lnTo>
                  <a:pt x="855" y="812"/>
                </a:lnTo>
                <a:lnTo>
                  <a:pt x="855" y="812"/>
                </a:lnTo>
                <a:lnTo>
                  <a:pt x="859" y="813"/>
                </a:lnTo>
                <a:lnTo>
                  <a:pt x="863" y="817"/>
                </a:lnTo>
                <a:lnTo>
                  <a:pt x="863" y="817"/>
                </a:lnTo>
                <a:lnTo>
                  <a:pt x="869" y="815"/>
                </a:lnTo>
                <a:lnTo>
                  <a:pt x="879" y="812"/>
                </a:lnTo>
                <a:lnTo>
                  <a:pt x="896" y="813"/>
                </a:lnTo>
                <a:lnTo>
                  <a:pt x="887" y="821"/>
                </a:lnTo>
                <a:lnTo>
                  <a:pt x="887" y="821"/>
                </a:lnTo>
                <a:lnTo>
                  <a:pt x="880" y="825"/>
                </a:lnTo>
                <a:lnTo>
                  <a:pt x="875" y="826"/>
                </a:lnTo>
                <a:lnTo>
                  <a:pt x="875" y="826"/>
                </a:lnTo>
                <a:lnTo>
                  <a:pt x="875" y="829"/>
                </a:lnTo>
                <a:lnTo>
                  <a:pt x="874" y="833"/>
                </a:lnTo>
                <a:lnTo>
                  <a:pt x="874" y="833"/>
                </a:lnTo>
                <a:lnTo>
                  <a:pt x="879" y="833"/>
                </a:lnTo>
                <a:lnTo>
                  <a:pt x="882" y="833"/>
                </a:lnTo>
                <a:lnTo>
                  <a:pt x="882" y="833"/>
                </a:lnTo>
                <a:lnTo>
                  <a:pt x="883" y="828"/>
                </a:lnTo>
                <a:lnTo>
                  <a:pt x="887" y="821"/>
                </a:lnTo>
                <a:lnTo>
                  <a:pt x="896" y="813"/>
                </a:lnTo>
                <a:lnTo>
                  <a:pt x="896" y="813"/>
                </a:lnTo>
                <a:lnTo>
                  <a:pt x="931" y="813"/>
                </a:lnTo>
                <a:lnTo>
                  <a:pt x="912" y="833"/>
                </a:lnTo>
                <a:lnTo>
                  <a:pt x="912" y="833"/>
                </a:lnTo>
                <a:lnTo>
                  <a:pt x="906" y="836"/>
                </a:lnTo>
                <a:lnTo>
                  <a:pt x="903" y="837"/>
                </a:lnTo>
                <a:lnTo>
                  <a:pt x="903" y="837"/>
                </a:lnTo>
                <a:lnTo>
                  <a:pt x="901" y="841"/>
                </a:lnTo>
                <a:lnTo>
                  <a:pt x="901" y="844"/>
                </a:lnTo>
                <a:lnTo>
                  <a:pt x="901" y="844"/>
                </a:lnTo>
                <a:lnTo>
                  <a:pt x="904" y="844"/>
                </a:lnTo>
                <a:lnTo>
                  <a:pt x="907" y="842"/>
                </a:lnTo>
                <a:lnTo>
                  <a:pt x="907" y="842"/>
                </a:lnTo>
                <a:lnTo>
                  <a:pt x="909" y="839"/>
                </a:lnTo>
                <a:lnTo>
                  <a:pt x="912" y="833"/>
                </a:lnTo>
                <a:lnTo>
                  <a:pt x="931" y="813"/>
                </a:lnTo>
                <a:lnTo>
                  <a:pt x="981" y="813"/>
                </a:lnTo>
                <a:lnTo>
                  <a:pt x="981" y="813"/>
                </a:lnTo>
                <a:lnTo>
                  <a:pt x="891" y="857"/>
                </a:lnTo>
                <a:lnTo>
                  <a:pt x="845" y="839"/>
                </a:lnTo>
                <a:lnTo>
                  <a:pt x="845" y="839"/>
                </a:lnTo>
                <a:lnTo>
                  <a:pt x="834" y="833"/>
                </a:lnTo>
                <a:lnTo>
                  <a:pt x="829" y="828"/>
                </a:lnTo>
                <a:lnTo>
                  <a:pt x="829" y="828"/>
                </a:lnTo>
                <a:lnTo>
                  <a:pt x="824" y="829"/>
                </a:lnTo>
                <a:lnTo>
                  <a:pt x="818" y="831"/>
                </a:lnTo>
                <a:lnTo>
                  <a:pt x="818" y="831"/>
                </a:lnTo>
                <a:lnTo>
                  <a:pt x="821" y="834"/>
                </a:lnTo>
                <a:lnTo>
                  <a:pt x="824" y="841"/>
                </a:lnTo>
                <a:lnTo>
                  <a:pt x="824" y="841"/>
                </a:lnTo>
                <a:lnTo>
                  <a:pt x="832" y="839"/>
                </a:lnTo>
                <a:lnTo>
                  <a:pt x="845" y="841"/>
                </a:lnTo>
                <a:lnTo>
                  <a:pt x="890" y="858"/>
                </a:lnTo>
                <a:lnTo>
                  <a:pt x="835" y="884"/>
                </a:lnTo>
                <a:lnTo>
                  <a:pt x="835" y="884"/>
                </a:lnTo>
                <a:lnTo>
                  <a:pt x="811" y="876"/>
                </a:lnTo>
                <a:lnTo>
                  <a:pt x="811" y="876"/>
                </a:lnTo>
                <a:lnTo>
                  <a:pt x="802" y="869"/>
                </a:lnTo>
                <a:lnTo>
                  <a:pt x="795" y="865"/>
                </a:lnTo>
                <a:lnTo>
                  <a:pt x="795" y="865"/>
                </a:lnTo>
                <a:lnTo>
                  <a:pt x="791" y="866"/>
                </a:lnTo>
                <a:lnTo>
                  <a:pt x="784" y="868"/>
                </a:lnTo>
                <a:lnTo>
                  <a:pt x="784" y="868"/>
                </a:lnTo>
                <a:lnTo>
                  <a:pt x="789" y="873"/>
                </a:lnTo>
                <a:lnTo>
                  <a:pt x="791" y="877"/>
                </a:lnTo>
                <a:lnTo>
                  <a:pt x="791" y="877"/>
                </a:lnTo>
                <a:lnTo>
                  <a:pt x="799" y="876"/>
                </a:lnTo>
                <a:lnTo>
                  <a:pt x="811" y="877"/>
                </a:lnTo>
                <a:lnTo>
                  <a:pt x="834" y="885"/>
                </a:lnTo>
                <a:lnTo>
                  <a:pt x="805" y="898"/>
                </a:lnTo>
                <a:lnTo>
                  <a:pt x="805" y="898"/>
                </a:lnTo>
                <a:lnTo>
                  <a:pt x="787" y="901"/>
                </a:lnTo>
                <a:lnTo>
                  <a:pt x="779" y="903"/>
                </a:lnTo>
                <a:lnTo>
                  <a:pt x="776" y="903"/>
                </a:lnTo>
                <a:lnTo>
                  <a:pt x="776" y="903"/>
                </a:lnTo>
                <a:lnTo>
                  <a:pt x="776" y="906"/>
                </a:lnTo>
                <a:lnTo>
                  <a:pt x="773" y="911"/>
                </a:lnTo>
                <a:lnTo>
                  <a:pt x="767" y="917"/>
                </a:lnTo>
                <a:lnTo>
                  <a:pt x="767" y="917"/>
                </a:lnTo>
                <a:lnTo>
                  <a:pt x="776" y="917"/>
                </a:lnTo>
                <a:lnTo>
                  <a:pt x="781" y="917"/>
                </a:lnTo>
                <a:lnTo>
                  <a:pt x="784" y="919"/>
                </a:lnTo>
                <a:lnTo>
                  <a:pt x="784" y="919"/>
                </a:lnTo>
                <a:lnTo>
                  <a:pt x="786" y="916"/>
                </a:lnTo>
                <a:lnTo>
                  <a:pt x="792" y="911"/>
                </a:lnTo>
                <a:lnTo>
                  <a:pt x="807" y="900"/>
                </a:lnTo>
                <a:lnTo>
                  <a:pt x="834" y="885"/>
                </a:lnTo>
                <a:lnTo>
                  <a:pt x="826" y="908"/>
                </a:lnTo>
                <a:lnTo>
                  <a:pt x="826" y="908"/>
                </a:lnTo>
                <a:lnTo>
                  <a:pt x="819" y="919"/>
                </a:lnTo>
                <a:lnTo>
                  <a:pt x="813" y="924"/>
                </a:lnTo>
                <a:lnTo>
                  <a:pt x="813" y="924"/>
                </a:lnTo>
                <a:lnTo>
                  <a:pt x="816" y="929"/>
                </a:lnTo>
                <a:lnTo>
                  <a:pt x="816" y="935"/>
                </a:lnTo>
                <a:lnTo>
                  <a:pt x="816" y="935"/>
                </a:lnTo>
                <a:lnTo>
                  <a:pt x="821" y="932"/>
                </a:lnTo>
                <a:lnTo>
                  <a:pt x="826" y="929"/>
                </a:lnTo>
                <a:lnTo>
                  <a:pt x="826" y="929"/>
                </a:lnTo>
                <a:lnTo>
                  <a:pt x="826" y="921"/>
                </a:lnTo>
                <a:lnTo>
                  <a:pt x="827" y="908"/>
                </a:lnTo>
                <a:lnTo>
                  <a:pt x="835" y="885"/>
                </a:lnTo>
                <a:lnTo>
                  <a:pt x="835" y="885"/>
                </a:lnTo>
                <a:lnTo>
                  <a:pt x="891" y="858"/>
                </a:lnTo>
                <a:lnTo>
                  <a:pt x="875" y="905"/>
                </a:lnTo>
                <a:lnTo>
                  <a:pt x="875" y="905"/>
                </a:lnTo>
                <a:lnTo>
                  <a:pt x="869" y="914"/>
                </a:lnTo>
                <a:lnTo>
                  <a:pt x="864" y="921"/>
                </a:lnTo>
                <a:lnTo>
                  <a:pt x="864" y="921"/>
                </a:lnTo>
                <a:lnTo>
                  <a:pt x="866" y="927"/>
                </a:lnTo>
                <a:lnTo>
                  <a:pt x="866" y="933"/>
                </a:lnTo>
                <a:lnTo>
                  <a:pt x="866" y="933"/>
                </a:lnTo>
                <a:lnTo>
                  <a:pt x="871" y="929"/>
                </a:lnTo>
                <a:lnTo>
                  <a:pt x="877" y="925"/>
                </a:lnTo>
                <a:lnTo>
                  <a:pt x="877" y="925"/>
                </a:lnTo>
                <a:lnTo>
                  <a:pt x="875" y="917"/>
                </a:lnTo>
                <a:lnTo>
                  <a:pt x="877" y="906"/>
                </a:lnTo>
                <a:lnTo>
                  <a:pt x="893" y="858"/>
                </a:lnTo>
                <a:lnTo>
                  <a:pt x="978" y="817"/>
                </a:lnTo>
                <a:lnTo>
                  <a:pt x="949" y="852"/>
                </a:lnTo>
                <a:lnTo>
                  <a:pt x="922" y="855"/>
                </a:lnTo>
                <a:lnTo>
                  <a:pt x="922" y="855"/>
                </a:lnTo>
                <a:lnTo>
                  <a:pt x="915" y="853"/>
                </a:lnTo>
                <a:lnTo>
                  <a:pt x="911" y="852"/>
                </a:lnTo>
                <a:lnTo>
                  <a:pt x="911" y="852"/>
                </a:lnTo>
                <a:lnTo>
                  <a:pt x="909" y="855"/>
                </a:lnTo>
                <a:lnTo>
                  <a:pt x="906" y="857"/>
                </a:lnTo>
                <a:lnTo>
                  <a:pt x="906" y="857"/>
                </a:lnTo>
                <a:lnTo>
                  <a:pt x="909" y="858"/>
                </a:lnTo>
                <a:lnTo>
                  <a:pt x="912" y="860"/>
                </a:lnTo>
                <a:lnTo>
                  <a:pt x="912" y="860"/>
                </a:lnTo>
                <a:lnTo>
                  <a:pt x="915" y="858"/>
                </a:lnTo>
                <a:lnTo>
                  <a:pt x="922" y="855"/>
                </a:lnTo>
                <a:lnTo>
                  <a:pt x="949" y="853"/>
                </a:lnTo>
                <a:lnTo>
                  <a:pt x="928" y="879"/>
                </a:lnTo>
                <a:lnTo>
                  <a:pt x="928" y="879"/>
                </a:lnTo>
                <a:lnTo>
                  <a:pt x="914" y="881"/>
                </a:lnTo>
                <a:lnTo>
                  <a:pt x="914" y="881"/>
                </a:lnTo>
                <a:lnTo>
                  <a:pt x="907" y="881"/>
                </a:lnTo>
                <a:lnTo>
                  <a:pt x="903" y="879"/>
                </a:lnTo>
                <a:lnTo>
                  <a:pt x="903" y="879"/>
                </a:lnTo>
                <a:lnTo>
                  <a:pt x="901" y="881"/>
                </a:lnTo>
                <a:lnTo>
                  <a:pt x="898" y="884"/>
                </a:lnTo>
                <a:lnTo>
                  <a:pt x="898" y="884"/>
                </a:lnTo>
                <a:lnTo>
                  <a:pt x="901" y="884"/>
                </a:lnTo>
                <a:lnTo>
                  <a:pt x="904" y="887"/>
                </a:lnTo>
                <a:lnTo>
                  <a:pt x="904" y="887"/>
                </a:lnTo>
                <a:lnTo>
                  <a:pt x="907" y="884"/>
                </a:lnTo>
                <a:lnTo>
                  <a:pt x="914" y="882"/>
                </a:lnTo>
                <a:lnTo>
                  <a:pt x="927" y="881"/>
                </a:lnTo>
                <a:lnTo>
                  <a:pt x="915" y="893"/>
                </a:lnTo>
                <a:lnTo>
                  <a:pt x="915" y="893"/>
                </a:lnTo>
                <a:lnTo>
                  <a:pt x="907" y="900"/>
                </a:lnTo>
                <a:lnTo>
                  <a:pt x="903" y="903"/>
                </a:lnTo>
                <a:lnTo>
                  <a:pt x="903" y="903"/>
                </a:lnTo>
                <a:lnTo>
                  <a:pt x="903" y="908"/>
                </a:lnTo>
                <a:lnTo>
                  <a:pt x="901" y="913"/>
                </a:lnTo>
                <a:lnTo>
                  <a:pt x="901" y="913"/>
                </a:lnTo>
                <a:lnTo>
                  <a:pt x="906" y="911"/>
                </a:lnTo>
                <a:lnTo>
                  <a:pt x="911" y="909"/>
                </a:lnTo>
                <a:lnTo>
                  <a:pt x="911" y="909"/>
                </a:lnTo>
                <a:lnTo>
                  <a:pt x="912" y="903"/>
                </a:lnTo>
                <a:lnTo>
                  <a:pt x="917" y="893"/>
                </a:lnTo>
                <a:lnTo>
                  <a:pt x="928" y="881"/>
                </a:lnTo>
                <a:lnTo>
                  <a:pt x="928" y="893"/>
                </a:lnTo>
                <a:lnTo>
                  <a:pt x="928" y="893"/>
                </a:lnTo>
                <a:lnTo>
                  <a:pt x="928" y="901"/>
                </a:lnTo>
                <a:lnTo>
                  <a:pt x="927" y="905"/>
                </a:lnTo>
                <a:lnTo>
                  <a:pt x="927" y="905"/>
                </a:lnTo>
                <a:lnTo>
                  <a:pt x="928" y="906"/>
                </a:lnTo>
                <a:lnTo>
                  <a:pt x="930" y="909"/>
                </a:lnTo>
                <a:lnTo>
                  <a:pt x="930" y="909"/>
                </a:lnTo>
                <a:lnTo>
                  <a:pt x="931" y="906"/>
                </a:lnTo>
                <a:lnTo>
                  <a:pt x="933" y="905"/>
                </a:lnTo>
                <a:lnTo>
                  <a:pt x="933" y="905"/>
                </a:lnTo>
                <a:lnTo>
                  <a:pt x="931" y="900"/>
                </a:lnTo>
                <a:lnTo>
                  <a:pt x="930" y="893"/>
                </a:lnTo>
                <a:lnTo>
                  <a:pt x="928" y="879"/>
                </a:lnTo>
                <a:lnTo>
                  <a:pt x="928" y="879"/>
                </a:lnTo>
                <a:lnTo>
                  <a:pt x="949" y="853"/>
                </a:lnTo>
                <a:lnTo>
                  <a:pt x="954" y="881"/>
                </a:lnTo>
                <a:lnTo>
                  <a:pt x="954" y="881"/>
                </a:lnTo>
                <a:lnTo>
                  <a:pt x="952" y="887"/>
                </a:lnTo>
                <a:lnTo>
                  <a:pt x="951" y="892"/>
                </a:lnTo>
                <a:lnTo>
                  <a:pt x="951" y="892"/>
                </a:lnTo>
                <a:lnTo>
                  <a:pt x="954" y="893"/>
                </a:lnTo>
                <a:lnTo>
                  <a:pt x="955" y="897"/>
                </a:lnTo>
                <a:lnTo>
                  <a:pt x="955" y="897"/>
                </a:lnTo>
                <a:lnTo>
                  <a:pt x="957" y="893"/>
                </a:lnTo>
                <a:lnTo>
                  <a:pt x="959" y="890"/>
                </a:lnTo>
                <a:lnTo>
                  <a:pt x="959" y="890"/>
                </a:lnTo>
                <a:lnTo>
                  <a:pt x="957" y="887"/>
                </a:lnTo>
                <a:lnTo>
                  <a:pt x="954" y="881"/>
                </a:lnTo>
                <a:lnTo>
                  <a:pt x="951" y="852"/>
                </a:lnTo>
                <a:lnTo>
                  <a:pt x="981" y="815"/>
                </a:lnTo>
                <a:lnTo>
                  <a:pt x="981" y="815"/>
                </a:lnTo>
                <a:lnTo>
                  <a:pt x="959" y="911"/>
                </a:lnTo>
                <a:lnTo>
                  <a:pt x="915" y="937"/>
                </a:lnTo>
                <a:lnTo>
                  <a:pt x="915" y="937"/>
                </a:lnTo>
                <a:lnTo>
                  <a:pt x="904" y="940"/>
                </a:lnTo>
                <a:lnTo>
                  <a:pt x="898" y="941"/>
                </a:lnTo>
                <a:lnTo>
                  <a:pt x="898" y="941"/>
                </a:lnTo>
                <a:lnTo>
                  <a:pt x="896" y="948"/>
                </a:lnTo>
                <a:lnTo>
                  <a:pt x="891" y="953"/>
                </a:lnTo>
                <a:lnTo>
                  <a:pt x="891" y="953"/>
                </a:lnTo>
                <a:lnTo>
                  <a:pt x="898" y="953"/>
                </a:lnTo>
                <a:lnTo>
                  <a:pt x="904" y="953"/>
                </a:lnTo>
                <a:lnTo>
                  <a:pt x="904" y="953"/>
                </a:lnTo>
                <a:lnTo>
                  <a:pt x="909" y="946"/>
                </a:lnTo>
                <a:lnTo>
                  <a:pt x="917" y="937"/>
                </a:lnTo>
                <a:lnTo>
                  <a:pt x="959" y="913"/>
                </a:lnTo>
                <a:lnTo>
                  <a:pt x="946" y="972"/>
                </a:lnTo>
                <a:lnTo>
                  <a:pt x="946" y="972"/>
                </a:lnTo>
                <a:lnTo>
                  <a:pt x="925" y="986"/>
                </a:lnTo>
                <a:lnTo>
                  <a:pt x="925" y="986"/>
                </a:lnTo>
                <a:lnTo>
                  <a:pt x="914" y="989"/>
                </a:lnTo>
                <a:lnTo>
                  <a:pt x="906" y="991"/>
                </a:lnTo>
                <a:lnTo>
                  <a:pt x="906" y="991"/>
                </a:lnTo>
                <a:lnTo>
                  <a:pt x="904" y="997"/>
                </a:lnTo>
                <a:lnTo>
                  <a:pt x="901" y="1002"/>
                </a:lnTo>
                <a:lnTo>
                  <a:pt x="901" y="1002"/>
                </a:lnTo>
                <a:lnTo>
                  <a:pt x="907" y="1002"/>
                </a:lnTo>
                <a:lnTo>
                  <a:pt x="912" y="1002"/>
                </a:lnTo>
                <a:lnTo>
                  <a:pt x="912" y="1002"/>
                </a:lnTo>
                <a:lnTo>
                  <a:pt x="917" y="996"/>
                </a:lnTo>
                <a:lnTo>
                  <a:pt x="925" y="988"/>
                </a:lnTo>
                <a:lnTo>
                  <a:pt x="944" y="973"/>
                </a:lnTo>
                <a:lnTo>
                  <a:pt x="938" y="1004"/>
                </a:lnTo>
                <a:lnTo>
                  <a:pt x="938" y="1004"/>
                </a:lnTo>
                <a:lnTo>
                  <a:pt x="930" y="1020"/>
                </a:lnTo>
                <a:lnTo>
                  <a:pt x="925" y="1028"/>
                </a:lnTo>
                <a:lnTo>
                  <a:pt x="923" y="1029"/>
                </a:lnTo>
                <a:lnTo>
                  <a:pt x="923" y="1029"/>
                </a:lnTo>
                <a:lnTo>
                  <a:pt x="925" y="1033"/>
                </a:lnTo>
                <a:lnTo>
                  <a:pt x="927" y="1037"/>
                </a:lnTo>
                <a:lnTo>
                  <a:pt x="928" y="1047"/>
                </a:lnTo>
                <a:lnTo>
                  <a:pt x="928" y="1047"/>
                </a:lnTo>
                <a:lnTo>
                  <a:pt x="935" y="1039"/>
                </a:lnTo>
                <a:lnTo>
                  <a:pt x="939" y="1036"/>
                </a:lnTo>
                <a:lnTo>
                  <a:pt x="941" y="1034"/>
                </a:lnTo>
                <a:lnTo>
                  <a:pt x="941" y="1034"/>
                </a:lnTo>
                <a:lnTo>
                  <a:pt x="941" y="1031"/>
                </a:lnTo>
                <a:lnTo>
                  <a:pt x="939" y="1023"/>
                </a:lnTo>
                <a:lnTo>
                  <a:pt x="939" y="1005"/>
                </a:lnTo>
                <a:lnTo>
                  <a:pt x="946" y="975"/>
                </a:lnTo>
                <a:lnTo>
                  <a:pt x="959" y="996"/>
                </a:lnTo>
                <a:lnTo>
                  <a:pt x="959" y="996"/>
                </a:lnTo>
                <a:lnTo>
                  <a:pt x="962" y="1007"/>
                </a:lnTo>
                <a:lnTo>
                  <a:pt x="963" y="1013"/>
                </a:lnTo>
                <a:lnTo>
                  <a:pt x="963" y="1013"/>
                </a:lnTo>
                <a:lnTo>
                  <a:pt x="968" y="1015"/>
                </a:lnTo>
                <a:lnTo>
                  <a:pt x="975" y="1020"/>
                </a:lnTo>
                <a:lnTo>
                  <a:pt x="975" y="1020"/>
                </a:lnTo>
                <a:lnTo>
                  <a:pt x="973" y="1013"/>
                </a:lnTo>
                <a:lnTo>
                  <a:pt x="975" y="1007"/>
                </a:lnTo>
                <a:lnTo>
                  <a:pt x="975" y="1007"/>
                </a:lnTo>
                <a:lnTo>
                  <a:pt x="968" y="1002"/>
                </a:lnTo>
                <a:lnTo>
                  <a:pt x="959" y="994"/>
                </a:lnTo>
                <a:lnTo>
                  <a:pt x="947" y="972"/>
                </a:lnTo>
                <a:lnTo>
                  <a:pt x="947" y="972"/>
                </a:lnTo>
                <a:lnTo>
                  <a:pt x="960" y="913"/>
                </a:lnTo>
                <a:lnTo>
                  <a:pt x="987" y="953"/>
                </a:lnTo>
                <a:lnTo>
                  <a:pt x="987" y="953"/>
                </a:lnTo>
                <a:lnTo>
                  <a:pt x="991" y="965"/>
                </a:lnTo>
                <a:lnTo>
                  <a:pt x="992" y="973"/>
                </a:lnTo>
                <a:lnTo>
                  <a:pt x="992" y="973"/>
                </a:lnTo>
                <a:lnTo>
                  <a:pt x="997" y="975"/>
                </a:lnTo>
                <a:lnTo>
                  <a:pt x="1003" y="978"/>
                </a:lnTo>
                <a:lnTo>
                  <a:pt x="1003" y="978"/>
                </a:lnTo>
                <a:lnTo>
                  <a:pt x="1002" y="972"/>
                </a:lnTo>
                <a:lnTo>
                  <a:pt x="1003" y="965"/>
                </a:lnTo>
                <a:lnTo>
                  <a:pt x="1003" y="965"/>
                </a:lnTo>
                <a:lnTo>
                  <a:pt x="997" y="962"/>
                </a:lnTo>
                <a:lnTo>
                  <a:pt x="989" y="953"/>
                </a:lnTo>
                <a:lnTo>
                  <a:pt x="960" y="911"/>
                </a:lnTo>
                <a:lnTo>
                  <a:pt x="983" y="818"/>
                </a:lnTo>
                <a:lnTo>
                  <a:pt x="992" y="863"/>
                </a:lnTo>
                <a:lnTo>
                  <a:pt x="976" y="887"/>
                </a:lnTo>
                <a:lnTo>
                  <a:pt x="976" y="887"/>
                </a:lnTo>
                <a:lnTo>
                  <a:pt x="971" y="890"/>
                </a:lnTo>
                <a:lnTo>
                  <a:pt x="968" y="893"/>
                </a:lnTo>
                <a:lnTo>
                  <a:pt x="968" y="893"/>
                </a:lnTo>
                <a:lnTo>
                  <a:pt x="968" y="897"/>
                </a:lnTo>
                <a:lnTo>
                  <a:pt x="968" y="900"/>
                </a:lnTo>
                <a:lnTo>
                  <a:pt x="968" y="900"/>
                </a:lnTo>
                <a:lnTo>
                  <a:pt x="971" y="898"/>
                </a:lnTo>
                <a:lnTo>
                  <a:pt x="975" y="897"/>
                </a:lnTo>
                <a:lnTo>
                  <a:pt x="975" y="897"/>
                </a:lnTo>
                <a:lnTo>
                  <a:pt x="975" y="893"/>
                </a:lnTo>
                <a:lnTo>
                  <a:pt x="978" y="885"/>
                </a:lnTo>
                <a:lnTo>
                  <a:pt x="992" y="865"/>
                </a:lnTo>
                <a:lnTo>
                  <a:pt x="1000" y="897"/>
                </a:lnTo>
                <a:lnTo>
                  <a:pt x="999" y="897"/>
                </a:lnTo>
                <a:lnTo>
                  <a:pt x="992" y="909"/>
                </a:lnTo>
                <a:lnTo>
                  <a:pt x="992" y="909"/>
                </a:lnTo>
                <a:lnTo>
                  <a:pt x="987" y="914"/>
                </a:lnTo>
                <a:lnTo>
                  <a:pt x="984" y="916"/>
                </a:lnTo>
                <a:lnTo>
                  <a:pt x="984" y="916"/>
                </a:lnTo>
                <a:lnTo>
                  <a:pt x="984" y="919"/>
                </a:lnTo>
                <a:lnTo>
                  <a:pt x="984" y="924"/>
                </a:lnTo>
                <a:lnTo>
                  <a:pt x="984" y="924"/>
                </a:lnTo>
                <a:lnTo>
                  <a:pt x="987" y="921"/>
                </a:lnTo>
                <a:lnTo>
                  <a:pt x="991" y="921"/>
                </a:lnTo>
                <a:lnTo>
                  <a:pt x="991" y="921"/>
                </a:lnTo>
                <a:lnTo>
                  <a:pt x="991" y="916"/>
                </a:lnTo>
                <a:lnTo>
                  <a:pt x="992" y="909"/>
                </a:lnTo>
                <a:lnTo>
                  <a:pt x="1000" y="898"/>
                </a:lnTo>
                <a:lnTo>
                  <a:pt x="1003" y="916"/>
                </a:lnTo>
                <a:lnTo>
                  <a:pt x="1003" y="916"/>
                </a:lnTo>
                <a:lnTo>
                  <a:pt x="1003" y="925"/>
                </a:lnTo>
                <a:lnTo>
                  <a:pt x="1002" y="932"/>
                </a:lnTo>
                <a:lnTo>
                  <a:pt x="1002" y="932"/>
                </a:lnTo>
                <a:lnTo>
                  <a:pt x="1005" y="935"/>
                </a:lnTo>
                <a:lnTo>
                  <a:pt x="1008" y="938"/>
                </a:lnTo>
                <a:lnTo>
                  <a:pt x="1008" y="938"/>
                </a:lnTo>
                <a:lnTo>
                  <a:pt x="1010" y="933"/>
                </a:lnTo>
                <a:lnTo>
                  <a:pt x="1013" y="930"/>
                </a:lnTo>
                <a:lnTo>
                  <a:pt x="1013" y="930"/>
                </a:lnTo>
                <a:lnTo>
                  <a:pt x="1008" y="924"/>
                </a:lnTo>
                <a:lnTo>
                  <a:pt x="1003" y="916"/>
                </a:lnTo>
                <a:lnTo>
                  <a:pt x="1000" y="898"/>
                </a:lnTo>
                <a:lnTo>
                  <a:pt x="1011" y="906"/>
                </a:lnTo>
                <a:lnTo>
                  <a:pt x="1011" y="906"/>
                </a:lnTo>
                <a:lnTo>
                  <a:pt x="1016" y="911"/>
                </a:lnTo>
                <a:lnTo>
                  <a:pt x="1018" y="914"/>
                </a:lnTo>
                <a:lnTo>
                  <a:pt x="1018" y="914"/>
                </a:lnTo>
                <a:lnTo>
                  <a:pt x="1021" y="914"/>
                </a:lnTo>
                <a:lnTo>
                  <a:pt x="1026" y="914"/>
                </a:lnTo>
                <a:lnTo>
                  <a:pt x="1026" y="914"/>
                </a:lnTo>
                <a:lnTo>
                  <a:pt x="1023" y="911"/>
                </a:lnTo>
                <a:lnTo>
                  <a:pt x="1023" y="908"/>
                </a:lnTo>
                <a:lnTo>
                  <a:pt x="1023" y="908"/>
                </a:lnTo>
                <a:lnTo>
                  <a:pt x="1018" y="906"/>
                </a:lnTo>
                <a:lnTo>
                  <a:pt x="1011" y="905"/>
                </a:lnTo>
                <a:lnTo>
                  <a:pt x="1000" y="897"/>
                </a:lnTo>
                <a:lnTo>
                  <a:pt x="1000" y="897"/>
                </a:lnTo>
                <a:lnTo>
                  <a:pt x="992" y="863"/>
                </a:lnTo>
                <a:lnTo>
                  <a:pt x="1016" y="877"/>
                </a:lnTo>
                <a:lnTo>
                  <a:pt x="1016" y="877"/>
                </a:lnTo>
                <a:lnTo>
                  <a:pt x="1021" y="882"/>
                </a:lnTo>
                <a:lnTo>
                  <a:pt x="1023" y="887"/>
                </a:lnTo>
                <a:lnTo>
                  <a:pt x="1023" y="887"/>
                </a:lnTo>
                <a:lnTo>
                  <a:pt x="1026" y="885"/>
                </a:lnTo>
                <a:lnTo>
                  <a:pt x="1031" y="887"/>
                </a:lnTo>
                <a:lnTo>
                  <a:pt x="1031" y="887"/>
                </a:lnTo>
                <a:lnTo>
                  <a:pt x="1027" y="884"/>
                </a:lnTo>
                <a:lnTo>
                  <a:pt x="1027" y="881"/>
                </a:lnTo>
                <a:lnTo>
                  <a:pt x="1027" y="881"/>
                </a:lnTo>
                <a:lnTo>
                  <a:pt x="1023" y="879"/>
                </a:lnTo>
                <a:lnTo>
                  <a:pt x="1016" y="877"/>
                </a:lnTo>
                <a:lnTo>
                  <a:pt x="992" y="863"/>
                </a:lnTo>
                <a:lnTo>
                  <a:pt x="983" y="815"/>
                </a:lnTo>
                <a:lnTo>
                  <a:pt x="983" y="815"/>
                </a:lnTo>
                <a:lnTo>
                  <a:pt x="1043" y="892"/>
                </a:lnTo>
                <a:lnTo>
                  <a:pt x="1037" y="943"/>
                </a:lnTo>
                <a:lnTo>
                  <a:pt x="1037" y="943"/>
                </a:lnTo>
                <a:lnTo>
                  <a:pt x="1032" y="954"/>
                </a:lnTo>
                <a:lnTo>
                  <a:pt x="1029" y="959"/>
                </a:lnTo>
                <a:lnTo>
                  <a:pt x="1029" y="959"/>
                </a:lnTo>
                <a:lnTo>
                  <a:pt x="1032" y="965"/>
                </a:lnTo>
                <a:lnTo>
                  <a:pt x="1035" y="970"/>
                </a:lnTo>
                <a:lnTo>
                  <a:pt x="1035" y="970"/>
                </a:lnTo>
                <a:lnTo>
                  <a:pt x="1039" y="965"/>
                </a:lnTo>
                <a:lnTo>
                  <a:pt x="1043" y="961"/>
                </a:lnTo>
                <a:lnTo>
                  <a:pt x="1043" y="961"/>
                </a:lnTo>
                <a:lnTo>
                  <a:pt x="1040" y="954"/>
                </a:lnTo>
                <a:lnTo>
                  <a:pt x="1039" y="941"/>
                </a:lnTo>
                <a:lnTo>
                  <a:pt x="1045" y="893"/>
                </a:lnTo>
                <a:lnTo>
                  <a:pt x="1083" y="941"/>
                </a:lnTo>
                <a:lnTo>
                  <a:pt x="1083" y="941"/>
                </a:lnTo>
                <a:lnTo>
                  <a:pt x="1080" y="965"/>
                </a:lnTo>
                <a:lnTo>
                  <a:pt x="1080" y="965"/>
                </a:lnTo>
                <a:lnTo>
                  <a:pt x="1077" y="977"/>
                </a:lnTo>
                <a:lnTo>
                  <a:pt x="1074" y="985"/>
                </a:lnTo>
                <a:lnTo>
                  <a:pt x="1074" y="985"/>
                </a:lnTo>
                <a:lnTo>
                  <a:pt x="1077" y="989"/>
                </a:lnTo>
                <a:lnTo>
                  <a:pt x="1079" y="996"/>
                </a:lnTo>
                <a:lnTo>
                  <a:pt x="1079" y="996"/>
                </a:lnTo>
                <a:lnTo>
                  <a:pt x="1082" y="989"/>
                </a:lnTo>
                <a:lnTo>
                  <a:pt x="1087" y="986"/>
                </a:lnTo>
                <a:lnTo>
                  <a:pt x="1087" y="986"/>
                </a:lnTo>
                <a:lnTo>
                  <a:pt x="1083" y="978"/>
                </a:lnTo>
                <a:lnTo>
                  <a:pt x="1082" y="967"/>
                </a:lnTo>
                <a:lnTo>
                  <a:pt x="1085" y="943"/>
                </a:lnTo>
                <a:lnTo>
                  <a:pt x="1104" y="967"/>
                </a:lnTo>
                <a:lnTo>
                  <a:pt x="1104" y="967"/>
                </a:lnTo>
                <a:lnTo>
                  <a:pt x="1111" y="983"/>
                </a:lnTo>
                <a:lnTo>
                  <a:pt x="1114" y="991"/>
                </a:lnTo>
                <a:lnTo>
                  <a:pt x="1114" y="994"/>
                </a:lnTo>
                <a:lnTo>
                  <a:pt x="1114" y="994"/>
                </a:lnTo>
                <a:lnTo>
                  <a:pt x="1117" y="994"/>
                </a:lnTo>
                <a:lnTo>
                  <a:pt x="1123" y="996"/>
                </a:lnTo>
                <a:lnTo>
                  <a:pt x="1131" y="1001"/>
                </a:lnTo>
                <a:lnTo>
                  <a:pt x="1131" y="1001"/>
                </a:lnTo>
                <a:lnTo>
                  <a:pt x="1128" y="991"/>
                </a:lnTo>
                <a:lnTo>
                  <a:pt x="1128" y="986"/>
                </a:lnTo>
                <a:lnTo>
                  <a:pt x="1130" y="983"/>
                </a:lnTo>
                <a:lnTo>
                  <a:pt x="1130" y="983"/>
                </a:lnTo>
                <a:lnTo>
                  <a:pt x="1127" y="981"/>
                </a:lnTo>
                <a:lnTo>
                  <a:pt x="1119" y="977"/>
                </a:lnTo>
                <a:lnTo>
                  <a:pt x="1104" y="967"/>
                </a:lnTo>
                <a:lnTo>
                  <a:pt x="1085" y="941"/>
                </a:lnTo>
                <a:lnTo>
                  <a:pt x="1109" y="945"/>
                </a:lnTo>
                <a:lnTo>
                  <a:pt x="1109" y="945"/>
                </a:lnTo>
                <a:lnTo>
                  <a:pt x="1120" y="949"/>
                </a:lnTo>
                <a:lnTo>
                  <a:pt x="1127" y="953"/>
                </a:lnTo>
                <a:lnTo>
                  <a:pt x="1127" y="953"/>
                </a:lnTo>
                <a:lnTo>
                  <a:pt x="1128" y="953"/>
                </a:lnTo>
                <a:lnTo>
                  <a:pt x="1131" y="949"/>
                </a:lnTo>
                <a:lnTo>
                  <a:pt x="1138" y="948"/>
                </a:lnTo>
                <a:lnTo>
                  <a:pt x="1138" y="948"/>
                </a:lnTo>
                <a:lnTo>
                  <a:pt x="1133" y="945"/>
                </a:lnTo>
                <a:lnTo>
                  <a:pt x="1128" y="940"/>
                </a:lnTo>
                <a:lnTo>
                  <a:pt x="1128" y="940"/>
                </a:lnTo>
                <a:lnTo>
                  <a:pt x="1120" y="941"/>
                </a:lnTo>
                <a:lnTo>
                  <a:pt x="1109" y="943"/>
                </a:lnTo>
                <a:lnTo>
                  <a:pt x="1083" y="940"/>
                </a:lnTo>
                <a:lnTo>
                  <a:pt x="1083" y="940"/>
                </a:lnTo>
                <a:lnTo>
                  <a:pt x="1047" y="893"/>
                </a:lnTo>
                <a:lnTo>
                  <a:pt x="1095" y="897"/>
                </a:lnTo>
                <a:lnTo>
                  <a:pt x="1095" y="897"/>
                </a:lnTo>
                <a:lnTo>
                  <a:pt x="1106" y="901"/>
                </a:lnTo>
                <a:lnTo>
                  <a:pt x="1112" y="906"/>
                </a:lnTo>
                <a:lnTo>
                  <a:pt x="1112" y="906"/>
                </a:lnTo>
                <a:lnTo>
                  <a:pt x="1117" y="901"/>
                </a:lnTo>
                <a:lnTo>
                  <a:pt x="1123" y="900"/>
                </a:lnTo>
                <a:lnTo>
                  <a:pt x="1123" y="900"/>
                </a:lnTo>
                <a:lnTo>
                  <a:pt x="1119" y="897"/>
                </a:lnTo>
                <a:lnTo>
                  <a:pt x="1114" y="892"/>
                </a:lnTo>
                <a:lnTo>
                  <a:pt x="1114" y="892"/>
                </a:lnTo>
                <a:lnTo>
                  <a:pt x="1107" y="893"/>
                </a:lnTo>
                <a:lnTo>
                  <a:pt x="1095" y="895"/>
                </a:lnTo>
                <a:lnTo>
                  <a:pt x="1045" y="892"/>
                </a:lnTo>
                <a:lnTo>
                  <a:pt x="986" y="817"/>
                </a:lnTo>
                <a:lnTo>
                  <a:pt x="1027" y="837"/>
                </a:lnTo>
                <a:lnTo>
                  <a:pt x="1035" y="863"/>
                </a:lnTo>
                <a:lnTo>
                  <a:pt x="1035" y="863"/>
                </a:lnTo>
                <a:lnTo>
                  <a:pt x="1035" y="871"/>
                </a:lnTo>
                <a:lnTo>
                  <a:pt x="1035" y="874"/>
                </a:lnTo>
                <a:lnTo>
                  <a:pt x="1035" y="874"/>
                </a:lnTo>
                <a:lnTo>
                  <a:pt x="1039" y="876"/>
                </a:lnTo>
                <a:lnTo>
                  <a:pt x="1040" y="879"/>
                </a:lnTo>
                <a:lnTo>
                  <a:pt x="1040" y="879"/>
                </a:lnTo>
                <a:lnTo>
                  <a:pt x="1042" y="876"/>
                </a:lnTo>
                <a:lnTo>
                  <a:pt x="1042" y="873"/>
                </a:lnTo>
                <a:lnTo>
                  <a:pt x="1042" y="873"/>
                </a:lnTo>
                <a:lnTo>
                  <a:pt x="1040" y="869"/>
                </a:lnTo>
                <a:lnTo>
                  <a:pt x="1035" y="863"/>
                </a:lnTo>
                <a:lnTo>
                  <a:pt x="1027" y="837"/>
                </a:lnTo>
                <a:lnTo>
                  <a:pt x="1058" y="852"/>
                </a:lnTo>
                <a:lnTo>
                  <a:pt x="1058" y="852"/>
                </a:lnTo>
                <a:lnTo>
                  <a:pt x="1063" y="865"/>
                </a:lnTo>
                <a:lnTo>
                  <a:pt x="1063" y="865"/>
                </a:lnTo>
                <a:lnTo>
                  <a:pt x="1064" y="873"/>
                </a:lnTo>
                <a:lnTo>
                  <a:pt x="1063" y="876"/>
                </a:lnTo>
                <a:lnTo>
                  <a:pt x="1063" y="876"/>
                </a:lnTo>
                <a:lnTo>
                  <a:pt x="1066" y="877"/>
                </a:lnTo>
                <a:lnTo>
                  <a:pt x="1069" y="881"/>
                </a:lnTo>
                <a:lnTo>
                  <a:pt x="1069" y="881"/>
                </a:lnTo>
                <a:lnTo>
                  <a:pt x="1069" y="877"/>
                </a:lnTo>
                <a:lnTo>
                  <a:pt x="1071" y="874"/>
                </a:lnTo>
                <a:lnTo>
                  <a:pt x="1071" y="874"/>
                </a:lnTo>
                <a:lnTo>
                  <a:pt x="1067" y="871"/>
                </a:lnTo>
                <a:lnTo>
                  <a:pt x="1064" y="865"/>
                </a:lnTo>
                <a:lnTo>
                  <a:pt x="1059" y="853"/>
                </a:lnTo>
                <a:lnTo>
                  <a:pt x="1075" y="860"/>
                </a:lnTo>
                <a:lnTo>
                  <a:pt x="1075" y="860"/>
                </a:lnTo>
                <a:lnTo>
                  <a:pt x="1082" y="866"/>
                </a:lnTo>
                <a:lnTo>
                  <a:pt x="1087" y="873"/>
                </a:lnTo>
                <a:lnTo>
                  <a:pt x="1087" y="873"/>
                </a:lnTo>
                <a:lnTo>
                  <a:pt x="1091" y="871"/>
                </a:lnTo>
                <a:lnTo>
                  <a:pt x="1096" y="871"/>
                </a:lnTo>
                <a:lnTo>
                  <a:pt x="1096" y="871"/>
                </a:lnTo>
                <a:lnTo>
                  <a:pt x="1093" y="866"/>
                </a:lnTo>
                <a:lnTo>
                  <a:pt x="1091" y="863"/>
                </a:lnTo>
                <a:lnTo>
                  <a:pt x="1091" y="863"/>
                </a:lnTo>
                <a:lnTo>
                  <a:pt x="1085" y="861"/>
                </a:lnTo>
                <a:lnTo>
                  <a:pt x="1075" y="860"/>
                </a:lnTo>
                <a:lnTo>
                  <a:pt x="1059" y="852"/>
                </a:lnTo>
                <a:lnTo>
                  <a:pt x="1072" y="849"/>
                </a:lnTo>
                <a:lnTo>
                  <a:pt x="1072" y="849"/>
                </a:lnTo>
                <a:lnTo>
                  <a:pt x="1079" y="847"/>
                </a:lnTo>
                <a:lnTo>
                  <a:pt x="1083" y="849"/>
                </a:lnTo>
                <a:lnTo>
                  <a:pt x="1083" y="849"/>
                </a:lnTo>
                <a:lnTo>
                  <a:pt x="1085" y="845"/>
                </a:lnTo>
                <a:lnTo>
                  <a:pt x="1088" y="842"/>
                </a:lnTo>
                <a:lnTo>
                  <a:pt x="1088" y="842"/>
                </a:lnTo>
                <a:lnTo>
                  <a:pt x="1083" y="842"/>
                </a:lnTo>
                <a:lnTo>
                  <a:pt x="1080" y="841"/>
                </a:lnTo>
                <a:lnTo>
                  <a:pt x="1080" y="841"/>
                </a:lnTo>
                <a:lnTo>
                  <a:pt x="1077" y="844"/>
                </a:lnTo>
                <a:lnTo>
                  <a:pt x="1072" y="847"/>
                </a:lnTo>
                <a:lnTo>
                  <a:pt x="1058" y="852"/>
                </a:lnTo>
                <a:lnTo>
                  <a:pt x="1058" y="852"/>
                </a:lnTo>
                <a:lnTo>
                  <a:pt x="1027" y="836"/>
                </a:lnTo>
                <a:lnTo>
                  <a:pt x="1053" y="828"/>
                </a:lnTo>
                <a:lnTo>
                  <a:pt x="1053" y="828"/>
                </a:lnTo>
                <a:lnTo>
                  <a:pt x="1061" y="826"/>
                </a:lnTo>
                <a:lnTo>
                  <a:pt x="1064" y="828"/>
                </a:lnTo>
                <a:lnTo>
                  <a:pt x="1064" y="828"/>
                </a:lnTo>
                <a:lnTo>
                  <a:pt x="1066" y="825"/>
                </a:lnTo>
                <a:lnTo>
                  <a:pt x="1069" y="821"/>
                </a:lnTo>
                <a:lnTo>
                  <a:pt x="1069" y="821"/>
                </a:lnTo>
                <a:lnTo>
                  <a:pt x="1066" y="821"/>
                </a:lnTo>
                <a:lnTo>
                  <a:pt x="1063" y="820"/>
                </a:lnTo>
                <a:lnTo>
                  <a:pt x="1063" y="820"/>
                </a:lnTo>
                <a:lnTo>
                  <a:pt x="1059" y="823"/>
                </a:lnTo>
                <a:lnTo>
                  <a:pt x="1053" y="826"/>
                </a:lnTo>
                <a:lnTo>
                  <a:pt x="1027" y="836"/>
                </a:lnTo>
                <a:lnTo>
                  <a:pt x="984" y="815"/>
                </a:lnTo>
                <a:lnTo>
                  <a:pt x="984" y="815"/>
                </a:lnTo>
                <a:lnTo>
                  <a:pt x="1082" y="815"/>
                </a:lnTo>
                <a:lnTo>
                  <a:pt x="1117" y="850"/>
                </a:lnTo>
                <a:lnTo>
                  <a:pt x="1117" y="850"/>
                </a:lnTo>
                <a:lnTo>
                  <a:pt x="1123" y="861"/>
                </a:lnTo>
                <a:lnTo>
                  <a:pt x="1127" y="868"/>
                </a:lnTo>
                <a:lnTo>
                  <a:pt x="1127" y="868"/>
                </a:lnTo>
                <a:lnTo>
                  <a:pt x="1131" y="868"/>
                </a:lnTo>
                <a:lnTo>
                  <a:pt x="1138" y="871"/>
                </a:lnTo>
                <a:lnTo>
                  <a:pt x="1138" y="871"/>
                </a:lnTo>
                <a:lnTo>
                  <a:pt x="1136" y="865"/>
                </a:lnTo>
                <a:lnTo>
                  <a:pt x="1135" y="858"/>
                </a:lnTo>
                <a:lnTo>
                  <a:pt x="1135" y="858"/>
                </a:lnTo>
                <a:lnTo>
                  <a:pt x="1128" y="855"/>
                </a:lnTo>
                <a:lnTo>
                  <a:pt x="1117" y="849"/>
                </a:lnTo>
                <a:lnTo>
                  <a:pt x="1085" y="815"/>
                </a:lnTo>
                <a:lnTo>
                  <a:pt x="1144" y="815"/>
                </a:lnTo>
                <a:lnTo>
                  <a:pt x="1144" y="815"/>
                </a:lnTo>
                <a:lnTo>
                  <a:pt x="1163" y="831"/>
                </a:lnTo>
                <a:lnTo>
                  <a:pt x="1163" y="831"/>
                </a:lnTo>
                <a:lnTo>
                  <a:pt x="1170" y="842"/>
                </a:lnTo>
                <a:lnTo>
                  <a:pt x="1171" y="849"/>
                </a:lnTo>
                <a:lnTo>
                  <a:pt x="1171" y="849"/>
                </a:lnTo>
                <a:lnTo>
                  <a:pt x="1178" y="849"/>
                </a:lnTo>
                <a:lnTo>
                  <a:pt x="1184" y="852"/>
                </a:lnTo>
                <a:lnTo>
                  <a:pt x="1184" y="852"/>
                </a:lnTo>
                <a:lnTo>
                  <a:pt x="1183" y="845"/>
                </a:lnTo>
                <a:lnTo>
                  <a:pt x="1181" y="839"/>
                </a:lnTo>
                <a:lnTo>
                  <a:pt x="1181" y="839"/>
                </a:lnTo>
                <a:lnTo>
                  <a:pt x="1175" y="837"/>
                </a:lnTo>
                <a:lnTo>
                  <a:pt x="1165" y="831"/>
                </a:lnTo>
                <a:lnTo>
                  <a:pt x="1147" y="815"/>
                </a:lnTo>
                <a:lnTo>
                  <a:pt x="1178" y="815"/>
                </a:lnTo>
                <a:lnTo>
                  <a:pt x="1178" y="815"/>
                </a:lnTo>
                <a:lnTo>
                  <a:pt x="1195" y="818"/>
                </a:lnTo>
                <a:lnTo>
                  <a:pt x="1203" y="821"/>
                </a:lnTo>
                <a:lnTo>
                  <a:pt x="1207" y="823"/>
                </a:lnTo>
                <a:lnTo>
                  <a:pt x="1207" y="823"/>
                </a:lnTo>
                <a:lnTo>
                  <a:pt x="1208" y="821"/>
                </a:lnTo>
                <a:lnTo>
                  <a:pt x="1213" y="818"/>
                </a:lnTo>
                <a:lnTo>
                  <a:pt x="1221" y="813"/>
                </a:lnTo>
                <a:lnTo>
                  <a:pt x="1221" y="813"/>
                </a:lnTo>
                <a:lnTo>
                  <a:pt x="1213" y="810"/>
                </a:lnTo>
                <a:lnTo>
                  <a:pt x="1208" y="807"/>
                </a:lnTo>
                <a:lnTo>
                  <a:pt x="1207" y="804"/>
                </a:lnTo>
                <a:lnTo>
                  <a:pt x="1207" y="804"/>
                </a:lnTo>
                <a:lnTo>
                  <a:pt x="1203" y="805"/>
                </a:lnTo>
                <a:lnTo>
                  <a:pt x="1195" y="809"/>
                </a:lnTo>
                <a:lnTo>
                  <a:pt x="1178" y="813"/>
                </a:lnTo>
                <a:lnTo>
                  <a:pt x="1147" y="813"/>
                </a:lnTo>
                <a:lnTo>
                  <a:pt x="1165" y="796"/>
                </a:lnTo>
                <a:lnTo>
                  <a:pt x="1165" y="796"/>
                </a:lnTo>
                <a:lnTo>
                  <a:pt x="1175" y="791"/>
                </a:lnTo>
                <a:lnTo>
                  <a:pt x="1181" y="788"/>
                </a:lnTo>
                <a:lnTo>
                  <a:pt x="1181" y="788"/>
                </a:lnTo>
                <a:lnTo>
                  <a:pt x="1183" y="781"/>
                </a:lnTo>
                <a:lnTo>
                  <a:pt x="1184" y="775"/>
                </a:lnTo>
                <a:lnTo>
                  <a:pt x="1184" y="775"/>
                </a:lnTo>
                <a:lnTo>
                  <a:pt x="1178" y="778"/>
                </a:lnTo>
                <a:lnTo>
                  <a:pt x="1171" y="778"/>
                </a:lnTo>
                <a:lnTo>
                  <a:pt x="1171" y="778"/>
                </a:lnTo>
                <a:lnTo>
                  <a:pt x="1170" y="785"/>
                </a:lnTo>
                <a:lnTo>
                  <a:pt x="1163" y="796"/>
                </a:lnTo>
                <a:lnTo>
                  <a:pt x="1144" y="813"/>
                </a:lnTo>
                <a:lnTo>
                  <a:pt x="1144" y="813"/>
                </a:lnTo>
                <a:lnTo>
                  <a:pt x="1083" y="813"/>
                </a:lnTo>
                <a:lnTo>
                  <a:pt x="1117" y="778"/>
                </a:lnTo>
                <a:lnTo>
                  <a:pt x="1117" y="778"/>
                </a:lnTo>
                <a:lnTo>
                  <a:pt x="1128" y="772"/>
                </a:lnTo>
                <a:lnTo>
                  <a:pt x="1135" y="768"/>
                </a:lnTo>
                <a:lnTo>
                  <a:pt x="1135" y="768"/>
                </a:lnTo>
                <a:lnTo>
                  <a:pt x="1136" y="762"/>
                </a:lnTo>
                <a:lnTo>
                  <a:pt x="1138" y="757"/>
                </a:lnTo>
                <a:lnTo>
                  <a:pt x="1138" y="757"/>
                </a:lnTo>
                <a:lnTo>
                  <a:pt x="1131" y="759"/>
                </a:lnTo>
                <a:lnTo>
                  <a:pt x="1127" y="759"/>
                </a:lnTo>
                <a:lnTo>
                  <a:pt x="1127" y="759"/>
                </a:lnTo>
                <a:lnTo>
                  <a:pt x="1123" y="765"/>
                </a:lnTo>
                <a:lnTo>
                  <a:pt x="1117" y="777"/>
                </a:lnTo>
                <a:lnTo>
                  <a:pt x="1082" y="813"/>
                </a:lnTo>
                <a:lnTo>
                  <a:pt x="987" y="813"/>
                </a:lnTo>
                <a:lnTo>
                  <a:pt x="1027" y="793"/>
                </a:lnTo>
                <a:lnTo>
                  <a:pt x="1055" y="804"/>
                </a:lnTo>
                <a:lnTo>
                  <a:pt x="1055" y="804"/>
                </a:lnTo>
                <a:lnTo>
                  <a:pt x="1059" y="807"/>
                </a:lnTo>
                <a:lnTo>
                  <a:pt x="1063" y="810"/>
                </a:lnTo>
                <a:lnTo>
                  <a:pt x="1063" y="810"/>
                </a:lnTo>
                <a:lnTo>
                  <a:pt x="1066" y="809"/>
                </a:lnTo>
                <a:lnTo>
                  <a:pt x="1069" y="809"/>
                </a:lnTo>
                <a:lnTo>
                  <a:pt x="1069" y="809"/>
                </a:lnTo>
                <a:lnTo>
                  <a:pt x="1067" y="805"/>
                </a:lnTo>
                <a:lnTo>
                  <a:pt x="1066" y="802"/>
                </a:lnTo>
                <a:lnTo>
                  <a:pt x="1066" y="802"/>
                </a:lnTo>
                <a:lnTo>
                  <a:pt x="1061" y="804"/>
                </a:lnTo>
                <a:lnTo>
                  <a:pt x="1055" y="802"/>
                </a:lnTo>
                <a:lnTo>
                  <a:pt x="1029" y="793"/>
                </a:lnTo>
                <a:lnTo>
                  <a:pt x="1059" y="778"/>
                </a:lnTo>
                <a:lnTo>
                  <a:pt x="1059" y="778"/>
                </a:lnTo>
                <a:lnTo>
                  <a:pt x="1072" y="783"/>
                </a:lnTo>
                <a:lnTo>
                  <a:pt x="1072" y="783"/>
                </a:lnTo>
                <a:lnTo>
                  <a:pt x="1079" y="786"/>
                </a:lnTo>
                <a:lnTo>
                  <a:pt x="1082" y="789"/>
                </a:lnTo>
                <a:lnTo>
                  <a:pt x="1082" y="789"/>
                </a:lnTo>
                <a:lnTo>
                  <a:pt x="1085" y="788"/>
                </a:lnTo>
                <a:lnTo>
                  <a:pt x="1088" y="788"/>
                </a:lnTo>
                <a:lnTo>
                  <a:pt x="1088" y="788"/>
                </a:lnTo>
                <a:lnTo>
                  <a:pt x="1087" y="785"/>
                </a:lnTo>
                <a:lnTo>
                  <a:pt x="1085" y="783"/>
                </a:lnTo>
                <a:lnTo>
                  <a:pt x="1085" y="783"/>
                </a:lnTo>
                <a:lnTo>
                  <a:pt x="1074" y="781"/>
                </a:lnTo>
                <a:lnTo>
                  <a:pt x="1061" y="778"/>
                </a:lnTo>
                <a:lnTo>
                  <a:pt x="1077" y="770"/>
                </a:lnTo>
                <a:lnTo>
                  <a:pt x="1077" y="770"/>
                </a:lnTo>
                <a:lnTo>
                  <a:pt x="1087" y="768"/>
                </a:lnTo>
                <a:lnTo>
                  <a:pt x="1093" y="768"/>
                </a:lnTo>
                <a:lnTo>
                  <a:pt x="1093" y="768"/>
                </a:lnTo>
                <a:lnTo>
                  <a:pt x="1095" y="764"/>
                </a:lnTo>
                <a:lnTo>
                  <a:pt x="1098" y="760"/>
                </a:lnTo>
                <a:lnTo>
                  <a:pt x="1098" y="760"/>
                </a:lnTo>
                <a:lnTo>
                  <a:pt x="1093" y="760"/>
                </a:lnTo>
                <a:lnTo>
                  <a:pt x="1088" y="759"/>
                </a:lnTo>
                <a:lnTo>
                  <a:pt x="1088" y="759"/>
                </a:lnTo>
                <a:lnTo>
                  <a:pt x="1083" y="764"/>
                </a:lnTo>
                <a:lnTo>
                  <a:pt x="1075" y="770"/>
                </a:lnTo>
                <a:lnTo>
                  <a:pt x="1061" y="777"/>
                </a:lnTo>
                <a:lnTo>
                  <a:pt x="1066" y="765"/>
                </a:lnTo>
                <a:lnTo>
                  <a:pt x="1066" y="765"/>
                </a:lnTo>
                <a:lnTo>
                  <a:pt x="1069" y="759"/>
                </a:lnTo>
                <a:lnTo>
                  <a:pt x="1072" y="756"/>
                </a:lnTo>
                <a:lnTo>
                  <a:pt x="1072" y="756"/>
                </a:lnTo>
                <a:lnTo>
                  <a:pt x="1071" y="752"/>
                </a:lnTo>
                <a:lnTo>
                  <a:pt x="1071" y="749"/>
                </a:lnTo>
                <a:lnTo>
                  <a:pt x="1071" y="749"/>
                </a:lnTo>
                <a:lnTo>
                  <a:pt x="1067" y="752"/>
                </a:lnTo>
                <a:lnTo>
                  <a:pt x="1064" y="754"/>
                </a:lnTo>
                <a:lnTo>
                  <a:pt x="1064" y="754"/>
                </a:lnTo>
                <a:lnTo>
                  <a:pt x="1066" y="757"/>
                </a:lnTo>
                <a:lnTo>
                  <a:pt x="1064" y="765"/>
                </a:lnTo>
                <a:lnTo>
                  <a:pt x="1059" y="778"/>
                </a:lnTo>
                <a:lnTo>
                  <a:pt x="1059" y="778"/>
                </a:lnTo>
                <a:lnTo>
                  <a:pt x="1029" y="793"/>
                </a:lnTo>
                <a:lnTo>
                  <a:pt x="1037" y="767"/>
                </a:lnTo>
                <a:lnTo>
                  <a:pt x="1037" y="767"/>
                </a:lnTo>
                <a:lnTo>
                  <a:pt x="1042" y="760"/>
                </a:lnTo>
                <a:lnTo>
                  <a:pt x="1043" y="757"/>
                </a:lnTo>
                <a:lnTo>
                  <a:pt x="1043" y="757"/>
                </a:lnTo>
                <a:lnTo>
                  <a:pt x="1043" y="754"/>
                </a:lnTo>
                <a:lnTo>
                  <a:pt x="1043" y="751"/>
                </a:lnTo>
                <a:lnTo>
                  <a:pt x="1043" y="751"/>
                </a:lnTo>
                <a:lnTo>
                  <a:pt x="1040" y="752"/>
                </a:lnTo>
                <a:lnTo>
                  <a:pt x="1037" y="754"/>
                </a:lnTo>
                <a:lnTo>
                  <a:pt x="1037" y="754"/>
                </a:lnTo>
                <a:lnTo>
                  <a:pt x="1037" y="759"/>
                </a:lnTo>
                <a:lnTo>
                  <a:pt x="1037" y="765"/>
                </a:lnTo>
                <a:lnTo>
                  <a:pt x="1027" y="793"/>
                </a:lnTo>
                <a:lnTo>
                  <a:pt x="984" y="813"/>
                </a:lnTo>
                <a:lnTo>
                  <a:pt x="984" y="813"/>
                </a:lnTo>
                <a:lnTo>
                  <a:pt x="1045" y="735"/>
                </a:lnTo>
                <a:lnTo>
                  <a:pt x="1095" y="732"/>
                </a:lnTo>
                <a:lnTo>
                  <a:pt x="1095" y="732"/>
                </a:lnTo>
                <a:lnTo>
                  <a:pt x="1107" y="733"/>
                </a:lnTo>
                <a:lnTo>
                  <a:pt x="1114" y="735"/>
                </a:lnTo>
                <a:lnTo>
                  <a:pt x="1114" y="735"/>
                </a:lnTo>
                <a:lnTo>
                  <a:pt x="1119" y="730"/>
                </a:lnTo>
                <a:lnTo>
                  <a:pt x="1123" y="727"/>
                </a:lnTo>
                <a:lnTo>
                  <a:pt x="1123" y="727"/>
                </a:lnTo>
                <a:lnTo>
                  <a:pt x="1117" y="725"/>
                </a:lnTo>
                <a:lnTo>
                  <a:pt x="1112" y="722"/>
                </a:lnTo>
                <a:lnTo>
                  <a:pt x="1112" y="722"/>
                </a:lnTo>
                <a:lnTo>
                  <a:pt x="1106" y="725"/>
                </a:lnTo>
                <a:lnTo>
                  <a:pt x="1095" y="730"/>
                </a:lnTo>
                <a:lnTo>
                  <a:pt x="1047" y="735"/>
                </a:lnTo>
                <a:lnTo>
                  <a:pt x="1083" y="687"/>
                </a:lnTo>
                <a:lnTo>
                  <a:pt x="1083" y="687"/>
                </a:lnTo>
                <a:lnTo>
                  <a:pt x="1109" y="684"/>
                </a:lnTo>
                <a:lnTo>
                  <a:pt x="1109" y="684"/>
                </a:lnTo>
                <a:lnTo>
                  <a:pt x="1120" y="685"/>
                </a:lnTo>
                <a:lnTo>
                  <a:pt x="1128" y="687"/>
                </a:lnTo>
                <a:lnTo>
                  <a:pt x="1128" y="687"/>
                </a:lnTo>
                <a:lnTo>
                  <a:pt x="1133" y="682"/>
                </a:lnTo>
                <a:lnTo>
                  <a:pt x="1138" y="679"/>
                </a:lnTo>
                <a:lnTo>
                  <a:pt x="1138" y="679"/>
                </a:lnTo>
                <a:lnTo>
                  <a:pt x="1131" y="677"/>
                </a:lnTo>
                <a:lnTo>
                  <a:pt x="1127" y="674"/>
                </a:lnTo>
                <a:lnTo>
                  <a:pt x="1127" y="674"/>
                </a:lnTo>
                <a:lnTo>
                  <a:pt x="1120" y="677"/>
                </a:lnTo>
                <a:lnTo>
                  <a:pt x="1109" y="682"/>
                </a:lnTo>
                <a:lnTo>
                  <a:pt x="1085" y="685"/>
                </a:lnTo>
                <a:lnTo>
                  <a:pt x="1104" y="661"/>
                </a:lnTo>
                <a:lnTo>
                  <a:pt x="1104" y="661"/>
                </a:lnTo>
                <a:lnTo>
                  <a:pt x="1119" y="650"/>
                </a:lnTo>
                <a:lnTo>
                  <a:pt x="1125" y="645"/>
                </a:lnTo>
                <a:lnTo>
                  <a:pt x="1130" y="644"/>
                </a:lnTo>
                <a:lnTo>
                  <a:pt x="1130" y="644"/>
                </a:lnTo>
                <a:lnTo>
                  <a:pt x="1128" y="640"/>
                </a:lnTo>
                <a:lnTo>
                  <a:pt x="1128" y="636"/>
                </a:lnTo>
                <a:lnTo>
                  <a:pt x="1131" y="626"/>
                </a:lnTo>
                <a:lnTo>
                  <a:pt x="1131" y="626"/>
                </a:lnTo>
                <a:lnTo>
                  <a:pt x="1123" y="631"/>
                </a:lnTo>
                <a:lnTo>
                  <a:pt x="1117" y="632"/>
                </a:lnTo>
                <a:lnTo>
                  <a:pt x="1114" y="632"/>
                </a:lnTo>
                <a:lnTo>
                  <a:pt x="1114" y="632"/>
                </a:lnTo>
                <a:lnTo>
                  <a:pt x="1114" y="636"/>
                </a:lnTo>
                <a:lnTo>
                  <a:pt x="1111" y="644"/>
                </a:lnTo>
                <a:lnTo>
                  <a:pt x="1104" y="660"/>
                </a:lnTo>
                <a:lnTo>
                  <a:pt x="1083" y="684"/>
                </a:lnTo>
                <a:lnTo>
                  <a:pt x="1082" y="660"/>
                </a:lnTo>
                <a:lnTo>
                  <a:pt x="1082" y="660"/>
                </a:lnTo>
                <a:lnTo>
                  <a:pt x="1083" y="648"/>
                </a:lnTo>
                <a:lnTo>
                  <a:pt x="1087" y="642"/>
                </a:lnTo>
                <a:lnTo>
                  <a:pt x="1087" y="642"/>
                </a:lnTo>
                <a:lnTo>
                  <a:pt x="1082" y="637"/>
                </a:lnTo>
                <a:lnTo>
                  <a:pt x="1079" y="632"/>
                </a:lnTo>
                <a:lnTo>
                  <a:pt x="1079" y="632"/>
                </a:lnTo>
                <a:lnTo>
                  <a:pt x="1077" y="637"/>
                </a:lnTo>
                <a:lnTo>
                  <a:pt x="1072" y="644"/>
                </a:lnTo>
                <a:lnTo>
                  <a:pt x="1072" y="644"/>
                </a:lnTo>
                <a:lnTo>
                  <a:pt x="1077" y="650"/>
                </a:lnTo>
                <a:lnTo>
                  <a:pt x="1080" y="661"/>
                </a:lnTo>
                <a:lnTo>
                  <a:pt x="1083" y="685"/>
                </a:lnTo>
                <a:lnTo>
                  <a:pt x="1083" y="685"/>
                </a:lnTo>
                <a:lnTo>
                  <a:pt x="1045" y="733"/>
                </a:lnTo>
                <a:lnTo>
                  <a:pt x="1039" y="685"/>
                </a:lnTo>
                <a:lnTo>
                  <a:pt x="1039" y="685"/>
                </a:lnTo>
                <a:lnTo>
                  <a:pt x="1040" y="674"/>
                </a:lnTo>
                <a:lnTo>
                  <a:pt x="1042" y="666"/>
                </a:lnTo>
                <a:lnTo>
                  <a:pt x="1042" y="666"/>
                </a:lnTo>
                <a:lnTo>
                  <a:pt x="1039" y="661"/>
                </a:lnTo>
                <a:lnTo>
                  <a:pt x="1035" y="656"/>
                </a:lnTo>
                <a:lnTo>
                  <a:pt x="1035" y="656"/>
                </a:lnTo>
                <a:lnTo>
                  <a:pt x="1032" y="663"/>
                </a:lnTo>
                <a:lnTo>
                  <a:pt x="1029" y="668"/>
                </a:lnTo>
                <a:lnTo>
                  <a:pt x="1029" y="668"/>
                </a:lnTo>
                <a:lnTo>
                  <a:pt x="1032" y="674"/>
                </a:lnTo>
                <a:lnTo>
                  <a:pt x="1037" y="685"/>
                </a:lnTo>
                <a:lnTo>
                  <a:pt x="1043" y="735"/>
                </a:lnTo>
                <a:lnTo>
                  <a:pt x="984" y="810"/>
                </a:lnTo>
                <a:lnTo>
                  <a:pt x="995" y="765"/>
                </a:lnTo>
                <a:lnTo>
                  <a:pt x="1019" y="751"/>
                </a:lnTo>
                <a:lnTo>
                  <a:pt x="1019" y="751"/>
                </a:lnTo>
                <a:lnTo>
                  <a:pt x="1026" y="749"/>
                </a:lnTo>
                <a:lnTo>
                  <a:pt x="1029" y="748"/>
                </a:lnTo>
                <a:lnTo>
                  <a:pt x="1029" y="748"/>
                </a:lnTo>
                <a:lnTo>
                  <a:pt x="1031" y="744"/>
                </a:lnTo>
                <a:lnTo>
                  <a:pt x="1032" y="741"/>
                </a:lnTo>
                <a:lnTo>
                  <a:pt x="1032" y="741"/>
                </a:lnTo>
                <a:lnTo>
                  <a:pt x="1029" y="743"/>
                </a:lnTo>
                <a:lnTo>
                  <a:pt x="1026" y="741"/>
                </a:lnTo>
                <a:lnTo>
                  <a:pt x="1026" y="741"/>
                </a:lnTo>
                <a:lnTo>
                  <a:pt x="1023" y="746"/>
                </a:lnTo>
                <a:lnTo>
                  <a:pt x="1018" y="751"/>
                </a:lnTo>
                <a:lnTo>
                  <a:pt x="995" y="764"/>
                </a:lnTo>
                <a:lnTo>
                  <a:pt x="1003" y="732"/>
                </a:lnTo>
                <a:lnTo>
                  <a:pt x="1003" y="732"/>
                </a:lnTo>
                <a:lnTo>
                  <a:pt x="1015" y="724"/>
                </a:lnTo>
                <a:lnTo>
                  <a:pt x="1015" y="724"/>
                </a:lnTo>
                <a:lnTo>
                  <a:pt x="1021" y="720"/>
                </a:lnTo>
                <a:lnTo>
                  <a:pt x="1026" y="720"/>
                </a:lnTo>
                <a:lnTo>
                  <a:pt x="1026" y="720"/>
                </a:lnTo>
                <a:lnTo>
                  <a:pt x="1026" y="717"/>
                </a:lnTo>
                <a:lnTo>
                  <a:pt x="1027" y="714"/>
                </a:lnTo>
                <a:lnTo>
                  <a:pt x="1027" y="714"/>
                </a:lnTo>
                <a:lnTo>
                  <a:pt x="1024" y="714"/>
                </a:lnTo>
                <a:lnTo>
                  <a:pt x="1021" y="714"/>
                </a:lnTo>
                <a:lnTo>
                  <a:pt x="1021" y="714"/>
                </a:lnTo>
                <a:lnTo>
                  <a:pt x="1019" y="717"/>
                </a:lnTo>
                <a:lnTo>
                  <a:pt x="1015" y="722"/>
                </a:lnTo>
                <a:lnTo>
                  <a:pt x="1003" y="730"/>
                </a:lnTo>
                <a:lnTo>
                  <a:pt x="1007" y="712"/>
                </a:lnTo>
                <a:lnTo>
                  <a:pt x="1007" y="712"/>
                </a:lnTo>
                <a:lnTo>
                  <a:pt x="1011" y="704"/>
                </a:lnTo>
                <a:lnTo>
                  <a:pt x="1016" y="698"/>
                </a:lnTo>
                <a:lnTo>
                  <a:pt x="1016" y="698"/>
                </a:lnTo>
                <a:lnTo>
                  <a:pt x="1013" y="695"/>
                </a:lnTo>
                <a:lnTo>
                  <a:pt x="1013" y="690"/>
                </a:lnTo>
                <a:lnTo>
                  <a:pt x="1013" y="690"/>
                </a:lnTo>
                <a:lnTo>
                  <a:pt x="1010" y="693"/>
                </a:lnTo>
                <a:lnTo>
                  <a:pt x="1005" y="696"/>
                </a:lnTo>
                <a:lnTo>
                  <a:pt x="1005" y="696"/>
                </a:lnTo>
                <a:lnTo>
                  <a:pt x="1007" y="703"/>
                </a:lnTo>
                <a:lnTo>
                  <a:pt x="1007" y="712"/>
                </a:lnTo>
                <a:lnTo>
                  <a:pt x="1002" y="730"/>
                </a:lnTo>
                <a:lnTo>
                  <a:pt x="995" y="717"/>
                </a:lnTo>
                <a:lnTo>
                  <a:pt x="995" y="717"/>
                </a:lnTo>
                <a:lnTo>
                  <a:pt x="994" y="711"/>
                </a:lnTo>
                <a:lnTo>
                  <a:pt x="994" y="708"/>
                </a:lnTo>
                <a:lnTo>
                  <a:pt x="994" y="708"/>
                </a:lnTo>
                <a:lnTo>
                  <a:pt x="991" y="706"/>
                </a:lnTo>
                <a:lnTo>
                  <a:pt x="987" y="704"/>
                </a:lnTo>
                <a:lnTo>
                  <a:pt x="987" y="704"/>
                </a:lnTo>
                <a:lnTo>
                  <a:pt x="987" y="708"/>
                </a:lnTo>
                <a:lnTo>
                  <a:pt x="987" y="711"/>
                </a:lnTo>
                <a:lnTo>
                  <a:pt x="987" y="711"/>
                </a:lnTo>
                <a:lnTo>
                  <a:pt x="991" y="714"/>
                </a:lnTo>
                <a:lnTo>
                  <a:pt x="995" y="719"/>
                </a:lnTo>
                <a:lnTo>
                  <a:pt x="1002" y="730"/>
                </a:lnTo>
                <a:lnTo>
                  <a:pt x="1002" y="730"/>
                </a:lnTo>
                <a:lnTo>
                  <a:pt x="994" y="764"/>
                </a:lnTo>
                <a:lnTo>
                  <a:pt x="979" y="741"/>
                </a:lnTo>
                <a:lnTo>
                  <a:pt x="979" y="741"/>
                </a:lnTo>
                <a:lnTo>
                  <a:pt x="978" y="735"/>
                </a:lnTo>
                <a:lnTo>
                  <a:pt x="976" y="730"/>
                </a:lnTo>
                <a:lnTo>
                  <a:pt x="976" y="730"/>
                </a:lnTo>
                <a:lnTo>
                  <a:pt x="973" y="728"/>
                </a:lnTo>
                <a:lnTo>
                  <a:pt x="971" y="727"/>
                </a:lnTo>
                <a:lnTo>
                  <a:pt x="971" y="727"/>
                </a:lnTo>
                <a:lnTo>
                  <a:pt x="971" y="730"/>
                </a:lnTo>
                <a:lnTo>
                  <a:pt x="970" y="735"/>
                </a:lnTo>
                <a:lnTo>
                  <a:pt x="970" y="735"/>
                </a:lnTo>
                <a:lnTo>
                  <a:pt x="973" y="736"/>
                </a:lnTo>
                <a:lnTo>
                  <a:pt x="978" y="741"/>
                </a:lnTo>
                <a:lnTo>
                  <a:pt x="994" y="765"/>
                </a:lnTo>
                <a:lnTo>
                  <a:pt x="983" y="812"/>
                </a:lnTo>
                <a:lnTo>
                  <a:pt x="983" y="812"/>
                </a:lnTo>
                <a:lnTo>
                  <a:pt x="960" y="716"/>
                </a:lnTo>
                <a:lnTo>
                  <a:pt x="989" y="674"/>
                </a:lnTo>
                <a:lnTo>
                  <a:pt x="989" y="674"/>
                </a:lnTo>
                <a:lnTo>
                  <a:pt x="997" y="666"/>
                </a:lnTo>
                <a:lnTo>
                  <a:pt x="1003" y="661"/>
                </a:lnTo>
                <a:lnTo>
                  <a:pt x="1003" y="661"/>
                </a:lnTo>
                <a:lnTo>
                  <a:pt x="1002" y="655"/>
                </a:lnTo>
                <a:lnTo>
                  <a:pt x="1003" y="648"/>
                </a:lnTo>
                <a:lnTo>
                  <a:pt x="1003" y="648"/>
                </a:lnTo>
                <a:lnTo>
                  <a:pt x="997" y="652"/>
                </a:lnTo>
                <a:lnTo>
                  <a:pt x="992" y="655"/>
                </a:lnTo>
                <a:lnTo>
                  <a:pt x="992" y="655"/>
                </a:lnTo>
                <a:lnTo>
                  <a:pt x="991" y="663"/>
                </a:lnTo>
                <a:lnTo>
                  <a:pt x="986" y="674"/>
                </a:lnTo>
                <a:lnTo>
                  <a:pt x="960" y="714"/>
                </a:lnTo>
                <a:lnTo>
                  <a:pt x="946" y="655"/>
                </a:lnTo>
                <a:lnTo>
                  <a:pt x="946" y="655"/>
                </a:lnTo>
                <a:lnTo>
                  <a:pt x="959" y="634"/>
                </a:lnTo>
                <a:lnTo>
                  <a:pt x="959" y="634"/>
                </a:lnTo>
                <a:lnTo>
                  <a:pt x="968" y="624"/>
                </a:lnTo>
                <a:lnTo>
                  <a:pt x="975" y="621"/>
                </a:lnTo>
                <a:lnTo>
                  <a:pt x="975" y="621"/>
                </a:lnTo>
                <a:lnTo>
                  <a:pt x="973" y="615"/>
                </a:lnTo>
                <a:lnTo>
                  <a:pt x="975" y="608"/>
                </a:lnTo>
                <a:lnTo>
                  <a:pt x="975" y="608"/>
                </a:lnTo>
                <a:lnTo>
                  <a:pt x="968" y="612"/>
                </a:lnTo>
                <a:lnTo>
                  <a:pt x="963" y="613"/>
                </a:lnTo>
                <a:lnTo>
                  <a:pt x="963" y="613"/>
                </a:lnTo>
                <a:lnTo>
                  <a:pt x="962" y="621"/>
                </a:lnTo>
                <a:lnTo>
                  <a:pt x="959" y="632"/>
                </a:lnTo>
                <a:lnTo>
                  <a:pt x="946" y="653"/>
                </a:lnTo>
                <a:lnTo>
                  <a:pt x="939" y="623"/>
                </a:lnTo>
                <a:lnTo>
                  <a:pt x="939" y="623"/>
                </a:lnTo>
                <a:lnTo>
                  <a:pt x="939" y="605"/>
                </a:lnTo>
                <a:lnTo>
                  <a:pt x="941" y="597"/>
                </a:lnTo>
                <a:lnTo>
                  <a:pt x="941" y="592"/>
                </a:lnTo>
                <a:lnTo>
                  <a:pt x="941" y="592"/>
                </a:lnTo>
                <a:lnTo>
                  <a:pt x="939" y="592"/>
                </a:lnTo>
                <a:lnTo>
                  <a:pt x="935" y="588"/>
                </a:lnTo>
                <a:lnTo>
                  <a:pt x="930" y="581"/>
                </a:lnTo>
                <a:lnTo>
                  <a:pt x="930" y="581"/>
                </a:lnTo>
                <a:lnTo>
                  <a:pt x="927" y="589"/>
                </a:lnTo>
                <a:lnTo>
                  <a:pt x="925" y="594"/>
                </a:lnTo>
                <a:lnTo>
                  <a:pt x="923" y="597"/>
                </a:lnTo>
                <a:lnTo>
                  <a:pt x="923" y="597"/>
                </a:lnTo>
                <a:lnTo>
                  <a:pt x="925" y="600"/>
                </a:lnTo>
                <a:lnTo>
                  <a:pt x="930" y="607"/>
                </a:lnTo>
                <a:lnTo>
                  <a:pt x="938" y="623"/>
                </a:lnTo>
                <a:lnTo>
                  <a:pt x="944" y="653"/>
                </a:lnTo>
                <a:lnTo>
                  <a:pt x="925" y="640"/>
                </a:lnTo>
                <a:lnTo>
                  <a:pt x="925" y="640"/>
                </a:lnTo>
                <a:lnTo>
                  <a:pt x="917" y="632"/>
                </a:lnTo>
                <a:lnTo>
                  <a:pt x="912" y="626"/>
                </a:lnTo>
                <a:lnTo>
                  <a:pt x="912" y="626"/>
                </a:lnTo>
                <a:lnTo>
                  <a:pt x="923" y="629"/>
                </a:lnTo>
                <a:lnTo>
                  <a:pt x="930" y="632"/>
                </a:lnTo>
                <a:lnTo>
                  <a:pt x="930" y="632"/>
                </a:lnTo>
                <a:lnTo>
                  <a:pt x="927" y="621"/>
                </a:lnTo>
                <a:lnTo>
                  <a:pt x="927" y="615"/>
                </a:lnTo>
                <a:lnTo>
                  <a:pt x="928" y="610"/>
                </a:lnTo>
                <a:lnTo>
                  <a:pt x="928" y="610"/>
                </a:lnTo>
                <a:lnTo>
                  <a:pt x="923" y="608"/>
                </a:lnTo>
                <a:lnTo>
                  <a:pt x="915" y="604"/>
                </a:lnTo>
                <a:lnTo>
                  <a:pt x="896" y="589"/>
                </a:lnTo>
                <a:lnTo>
                  <a:pt x="872" y="559"/>
                </a:lnTo>
                <a:lnTo>
                  <a:pt x="903" y="564"/>
                </a:lnTo>
                <a:lnTo>
                  <a:pt x="903" y="564"/>
                </a:lnTo>
                <a:lnTo>
                  <a:pt x="906" y="565"/>
                </a:lnTo>
                <a:lnTo>
                  <a:pt x="907" y="567"/>
                </a:lnTo>
                <a:lnTo>
                  <a:pt x="907" y="565"/>
                </a:lnTo>
                <a:lnTo>
                  <a:pt x="907" y="565"/>
                </a:lnTo>
                <a:lnTo>
                  <a:pt x="919" y="570"/>
                </a:lnTo>
                <a:lnTo>
                  <a:pt x="925" y="573"/>
                </a:lnTo>
                <a:lnTo>
                  <a:pt x="925" y="573"/>
                </a:lnTo>
                <a:lnTo>
                  <a:pt x="927" y="572"/>
                </a:lnTo>
                <a:lnTo>
                  <a:pt x="930" y="570"/>
                </a:lnTo>
                <a:lnTo>
                  <a:pt x="938" y="567"/>
                </a:lnTo>
                <a:lnTo>
                  <a:pt x="938" y="567"/>
                </a:lnTo>
                <a:lnTo>
                  <a:pt x="931" y="562"/>
                </a:lnTo>
                <a:lnTo>
                  <a:pt x="928" y="559"/>
                </a:lnTo>
                <a:lnTo>
                  <a:pt x="927" y="557"/>
                </a:lnTo>
                <a:lnTo>
                  <a:pt x="927" y="557"/>
                </a:lnTo>
                <a:lnTo>
                  <a:pt x="920" y="559"/>
                </a:lnTo>
                <a:lnTo>
                  <a:pt x="911" y="560"/>
                </a:lnTo>
                <a:lnTo>
                  <a:pt x="935" y="514"/>
                </a:lnTo>
                <a:lnTo>
                  <a:pt x="907" y="439"/>
                </a:lnTo>
                <a:lnTo>
                  <a:pt x="912" y="445"/>
                </a:lnTo>
                <a:lnTo>
                  <a:pt x="912" y="445"/>
                </a:lnTo>
                <a:lnTo>
                  <a:pt x="920" y="458"/>
                </a:lnTo>
                <a:lnTo>
                  <a:pt x="922" y="463"/>
                </a:lnTo>
                <a:lnTo>
                  <a:pt x="923" y="466"/>
                </a:lnTo>
                <a:lnTo>
                  <a:pt x="923" y="466"/>
                </a:lnTo>
                <a:lnTo>
                  <a:pt x="927" y="466"/>
                </a:lnTo>
                <a:lnTo>
                  <a:pt x="931" y="466"/>
                </a:lnTo>
                <a:lnTo>
                  <a:pt x="938" y="469"/>
                </a:lnTo>
                <a:lnTo>
                  <a:pt x="938" y="469"/>
                </a:lnTo>
                <a:lnTo>
                  <a:pt x="936" y="463"/>
                </a:lnTo>
                <a:lnTo>
                  <a:pt x="962" y="487"/>
                </a:lnTo>
                <a:lnTo>
                  <a:pt x="946" y="543"/>
                </a:lnTo>
                <a:lnTo>
                  <a:pt x="968" y="576"/>
                </a:lnTo>
                <a:lnTo>
                  <a:pt x="987" y="541"/>
                </a:lnTo>
                <a:lnTo>
                  <a:pt x="968" y="493"/>
                </a:lnTo>
                <a:lnTo>
                  <a:pt x="1013" y="533"/>
                </a:lnTo>
                <a:lnTo>
                  <a:pt x="1013" y="533"/>
                </a:lnTo>
                <a:lnTo>
                  <a:pt x="1010" y="543"/>
                </a:lnTo>
                <a:lnTo>
                  <a:pt x="1010" y="552"/>
                </a:lnTo>
                <a:lnTo>
                  <a:pt x="1013" y="560"/>
                </a:lnTo>
                <a:lnTo>
                  <a:pt x="1019" y="568"/>
                </a:lnTo>
                <a:lnTo>
                  <a:pt x="1019" y="568"/>
                </a:lnTo>
                <a:lnTo>
                  <a:pt x="1024" y="572"/>
                </a:lnTo>
                <a:lnTo>
                  <a:pt x="1029" y="573"/>
                </a:lnTo>
                <a:lnTo>
                  <a:pt x="1034" y="575"/>
                </a:lnTo>
                <a:lnTo>
                  <a:pt x="1039" y="575"/>
                </a:lnTo>
                <a:lnTo>
                  <a:pt x="1045" y="575"/>
                </a:lnTo>
                <a:lnTo>
                  <a:pt x="1050" y="573"/>
                </a:lnTo>
                <a:lnTo>
                  <a:pt x="1055" y="570"/>
                </a:lnTo>
                <a:lnTo>
                  <a:pt x="1059" y="567"/>
                </a:lnTo>
                <a:lnTo>
                  <a:pt x="1059" y="567"/>
                </a:lnTo>
                <a:lnTo>
                  <a:pt x="1063" y="562"/>
                </a:lnTo>
                <a:lnTo>
                  <a:pt x="1064" y="557"/>
                </a:lnTo>
                <a:lnTo>
                  <a:pt x="1066" y="551"/>
                </a:lnTo>
                <a:lnTo>
                  <a:pt x="1066" y="546"/>
                </a:lnTo>
                <a:lnTo>
                  <a:pt x="1066" y="541"/>
                </a:lnTo>
                <a:lnTo>
                  <a:pt x="1064" y="535"/>
                </a:lnTo>
                <a:lnTo>
                  <a:pt x="1061" y="530"/>
                </a:lnTo>
                <a:lnTo>
                  <a:pt x="1058" y="527"/>
                </a:lnTo>
                <a:lnTo>
                  <a:pt x="1058" y="527"/>
                </a:lnTo>
                <a:lnTo>
                  <a:pt x="1050" y="520"/>
                </a:lnTo>
                <a:lnTo>
                  <a:pt x="1040" y="519"/>
                </a:lnTo>
                <a:lnTo>
                  <a:pt x="1031" y="520"/>
                </a:lnTo>
                <a:lnTo>
                  <a:pt x="1023" y="524"/>
                </a:lnTo>
                <a:lnTo>
                  <a:pt x="978" y="482"/>
                </a:lnTo>
                <a:lnTo>
                  <a:pt x="1027" y="496"/>
                </a:lnTo>
                <a:lnTo>
                  <a:pt x="1063" y="474"/>
                </a:lnTo>
                <a:lnTo>
                  <a:pt x="1026" y="456"/>
                </a:lnTo>
                <a:lnTo>
                  <a:pt x="971" y="476"/>
                </a:lnTo>
                <a:lnTo>
                  <a:pt x="914" y="424"/>
                </a:lnTo>
                <a:lnTo>
                  <a:pt x="946" y="432"/>
                </a:lnTo>
                <a:lnTo>
                  <a:pt x="946" y="432"/>
                </a:lnTo>
                <a:lnTo>
                  <a:pt x="951" y="439"/>
                </a:lnTo>
                <a:lnTo>
                  <a:pt x="955" y="442"/>
                </a:lnTo>
                <a:lnTo>
                  <a:pt x="962" y="445"/>
                </a:lnTo>
                <a:lnTo>
                  <a:pt x="968" y="448"/>
                </a:lnTo>
                <a:lnTo>
                  <a:pt x="975" y="450"/>
                </a:lnTo>
                <a:lnTo>
                  <a:pt x="983" y="450"/>
                </a:lnTo>
                <a:lnTo>
                  <a:pt x="989" y="450"/>
                </a:lnTo>
                <a:lnTo>
                  <a:pt x="995" y="448"/>
                </a:lnTo>
                <a:lnTo>
                  <a:pt x="995" y="448"/>
                </a:lnTo>
                <a:lnTo>
                  <a:pt x="1002" y="445"/>
                </a:lnTo>
                <a:lnTo>
                  <a:pt x="1008" y="442"/>
                </a:lnTo>
                <a:lnTo>
                  <a:pt x="1013" y="437"/>
                </a:lnTo>
                <a:lnTo>
                  <a:pt x="1018" y="432"/>
                </a:lnTo>
                <a:lnTo>
                  <a:pt x="1047" y="415"/>
                </a:lnTo>
                <a:lnTo>
                  <a:pt x="1029" y="405"/>
                </a:lnTo>
                <a:lnTo>
                  <a:pt x="1029" y="405"/>
                </a:lnTo>
                <a:lnTo>
                  <a:pt x="1029" y="405"/>
                </a:lnTo>
                <a:lnTo>
                  <a:pt x="1029" y="405"/>
                </a:lnTo>
                <a:lnTo>
                  <a:pt x="1037" y="400"/>
                </a:lnTo>
                <a:lnTo>
                  <a:pt x="1043" y="397"/>
                </a:lnTo>
                <a:lnTo>
                  <a:pt x="1043" y="397"/>
                </a:lnTo>
                <a:lnTo>
                  <a:pt x="1040" y="397"/>
                </a:lnTo>
                <a:lnTo>
                  <a:pt x="1125" y="370"/>
                </a:lnTo>
                <a:lnTo>
                  <a:pt x="1064" y="431"/>
                </a:lnTo>
                <a:lnTo>
                  <a:pt x="1067" y="498"/>
                </a:lnTo>
                <a:lnTo>
                  <a:pt x="1125" y="461"/>
                </a:lnTo>
                <a:lnTo>
                  <a:pt x="1141" y="365"/>
                </a:lnTo>
                <a:lnTo>
                  <a:pt x="1195" y="347"/>
                </a:lnTo>
                <a:lnTo>
                  <a:pt x="1195" y="347"/>
                </a:lnTo>
                <a:lnTo>
                  <a:pt x="1194" y="349"/>
                </a:lnTo>
                <a:lnTo>
                  <a:pt x="1194" y="349"/>
                </a:lnTo>
                <a:lnTo>
                  <a:pt x="1195" y="351"/>
                </a:lnTo>
                <a:lnTo>
                  <a:pt x="1197" y="355"/>
                </a:lnTo>
                <a:lnTo>
                  <a:pt x="1197" y="363"/>
                </a:lnTo>
                <a:lnTo>
                  <a:pt x="1197" y="363"/>
                </a:lnTo>
                <a:lnTo>
                  <a:pt x="1203" y="357"/>
                </a:lnTo>
                <a:lnTo>
                  <a:pt x="1208" y="355"/>
                </a:lnTo>
                <a:lnTo>
                  <a:pt x="1210" y="354"/>
                </a:lnTo>
                <a:lnTo>
                  <a:pt x="1210" y="354"/>
                </a:lnTo>
                <a:lnTo>
                  <a:pt x="1210" y="351"/>
                </a:lnTo>
                <a:lnTo>
                  <a:pt x="1210" y="343"/>
                </a:lnTo>
                <a:lnTo>
                  <a:pt x="1243" y="333"/>
                </a:lnTo>
                <a:lnTo>
                  <a:pt x="1243" y="333"/>
                </a:lnTo>
                <a:lnTo>
                  <a:pt x="1242" y="338"/>
                </a:lnTo>
                <a:lnTo>
                  <a:pt x="1242" y="338"/>
                </a:lnTo>
                <a:lnTo>
                  <a:pt x="1247" y="335"/>
                </a:lnTo>
                <a:lnTo>
                  <a:pt x="1253" y="335"/>
                </a:lnTo>
                <a:lnTo>
                  <a:pt x="1253" y="335"/>
                </a:lnTo>
                <a:lnTo>
                  <a:pt x="1255" y="330"/>
                </a:lnTo>
                <a:lnTo>
                  <a:pt x="1264" y="327"/>
                </a:lnTo>
                <a:lnTo>
                  <a:pt x="1163" y="426"/>
                </a:lnTo>
                <a:lnTo>
                  <a:pt x="1167" y="525"/>
                </a:lnTo>
                <a:lnTo>
                  <a:pt x="1251" y="472"/>
                </a:lnTo>
                <a:lnTo>
                  <a:pt x="1256" y="451"/>
                </a:lnTo>
                <a:lnTo>
                  <a:pt x="1256" y="451"/>
                </a:lnTo>
                <a:lnTo>
                  <a:pt x="1256" y="451"/>
                </a:lnTo>
                <a:lnTo>
                  <a:pt x="1256" y="451"/>
                </a:lnTo>
                <a:lnTo>
                  <a:pt x="1258" y="448"/>
                </a:lnTo>
                <a:lnTo>
                  <a:pt x="1261" y="443"/>
                </a:lnTo>
                <a:lnTo>
                  <a:pt x="1272" y="432"/>
                </a:lnTo>
                <a:lnTo>
                  <a:pt x="1296" y="416"/>
                </a:lnTo>
                <a:lnTo>
                  <a:pt x="1288" y="453"/>
                </a:lnTo>
                <a:lnTo>
                  <a:pt x="1288" y="453"/>
                </a:lnTo>
                <a:lnTo>
                  <a:pt x="1279" y="474"/>
                </a:lnTo>
                <a:lnTo>
                  <a:pt x="1272" y="482"/>
                </a:lnTo>
                <a:lnTo>
                  <a:pt x="1269" y="487"/>
                </a:lnTo>
                <a:lnTo>
                  <a:pt x="1269" y="487"/>
                </a:lnTo>
                <a:lnTo>
                  <a:pt x="1272" y="490"/>
                </a:lnTo>
                <a:lnTo>
                  <a:pt x="1274" y="496"/>
                </a:lnTo>
                <a:lnTo>
                  <a:pt x="1277" y="508"/>
                </a:lnTo>
                <a:lnTo>
                  <a:pt x="1277" y="508"/>
                </a:lnTo>
                <a:lnTo>
                  <a:pt x="1283" y="498"/>
                </a:lnTo>
                <a:lnTo>
                  <a:pt x="1290" y="493"/>
                </a:lnTo>
                <a:lnTo>
                  <a:pt x="1293" y="492"/>
                </a:lnTo>
                <a:lnTo>
                  <a:pt x="1293" y="492"/>
                </a:lnTo>
                <a:lnTo>
                  <a:pt x="1291" y="487"/>
                </a:lnTo>
                <a:lnTo>
                  <a:pt x="1290" y="477"/>
                </a:lnTo>
                <a:lnTo>
                  <a:pt x="1290" y="455"/>
                </a:lnTo>
                <a:lnTo>
                  <a:pt x="1298" y="416"/>
                </a:lnTo>
                <a:lnTo>
                  <a:pt x="1314" y="442"/>
                </a:lnTo>
                <a:lnTo>
                  <a:pt x="1314" y="442"/>
                </a:lnTo>
                <a:lnTo>
                  <a:pt x="1319" y="456"/>
                </a:lnTo>
                <a:lnTo>
                  <a:pt x="1320" y="463"/>
                </a:lnTo>
                <a:lnTo>
                  <a:pt x="1320" y="466"/>
                </a:lnTo>
                <a:lnTo>
                  <a:pt x="1320" y="466"/>
                </a:lnTo>
                <a:lnTo>
                  <a:pt x="1322" y="466"/>
                </a:lnTo>
                <a:lnTo>
                  <a:pt x="1327" y="468"/>
                </a:lnTo>
                <a:lnTo>
                  <a:pt x="1333" y="472"/>
                </a:lnTo>
                <a:lnTo>
                  <a:pt x="1333" y="472"/>
                </a:lnTo>
                <a:lnTo>
                  <a:pt x="1333" y="464"/>
                </a:lnTo>
                <a:lnTo>
                  <a:pt x="1333" y="459"/>
                </a:lnTo>
                <a:lnTo>
                  <a:pt x="1335" y="456"/>
                </a:lnTo>
                <a:lnTo>
                  <a:pt x="1335" y="456"/>
                </a:lnTo>
                <a:lnTo>
                  <a:pt x="1331" y="455"/>
                </a:lnTo>
                <a:lnTo>
                  <a:pt x="1327" y="451"/>
                </a:lnTo>
                <a:lnTo>
                  <a:pt x="1315" y="440"/>
                </a:lnTo>
                <a:lnTo>
                  <a:pt x="1299" y="413"/>
                </a:lnTo>
                <a:lnTo>
                  <a:pt x="1299" y="413"/>
                </a:lnTo>
                <a:lnTo>
                  <a:pt x="1309" y="368"/>
                </a:lnTo>
                <a:lnTo>
                  <a:pt x="1311" y="405"/>
                </a:lnTo>
                <a:lnTo>
                  <a:pt x="1346" y="384"/>
                </a:lnTo>
                <a:lnTo>
                  <a:pt x="1349" y="389"/>
                </a:lnTo>
                <a:lnTo>
                  <a:pt x="1349" y="389"/>
                </a:lnTo>
                <a:lnTo>
                  <a:pt x="1354" y="405"/>
                </a:lnTo>
                <a:lnTo>
                  <a:pt x="1355" y="411"/>
                </a:lnTo>
                <a:lnTo>
                  <a:pt x="1355" y="415"/>
                </a:lnTo>
                <a:lnTo>
                  <a:pt x="1355" y="415"/>
                </a:lnTo>
                <a:lnTo>
                  <a:pt x="1359" y="415"/>
                </a:lnTo>
                <a:lnTo>
                  <a:pt x="1363" y="416"/>
                </a:lnTo>
                <a:lnTo>
                  <a:pt x="1370" y="421"/>
                </a:lnTo>
                <a:lnTo>
                  <a:pt x="1370" y="421"/>
                </a:lnTo>
                <a:lnTo>
                  <a:pt x="1368" y="413"/>
                </a:lnTo>
                <a:lnTo>
                  <a:pt x="1370" y="408"/>
                </a:lnTo>
                <a:lnTo>
                  <a:pt x="1370" y="405"/>
                </a:lnTo>
                <a:lnTo>
                  <a:pt x="1370" y="405"/>
                </a:lnTo>
                <a:lnTo>
                  <a:pt x="1368" y="403"/>
                </a:lnTo>
                <a:lnTo>
                  <a:pt x="1362" y="400"/>
                </a:lnTo>
                <a:lnTo>
                  <a:pt x="1352" y="389"/>
                </a:lnTo>
                <a:lnTo>
                  <a:pt x="1347" y="383"/>
                </a:lnTo>
                <a:lnTo>
                  <a:pt x="1360" y="375"/>
                </a:lnTo>
                <a:lnTo>
                  <a:pt x="1368" y="331"/>
                </a:lnTo>
                <a:lnTo>
                  <a:pt x="1370" y="341"/>
                </a:lnTo>
                <a:lnTo>
                  <a:pt x="1370" y="341"/>
                </a:lnTo>
                <a:lnTo>
                  <a:pt x="1370" y="354"/>
                </a:lnTo>
                <a:lnTo>
                  <a:pt x="1368" y="362"/>
                </a:lnTo>
                <a:lnTo>
                  <a:pt x="1368" y="362"/>
                </a:lnTo>
                <a:lnTo>
                  <a:pt x="1371" y="363"/>
                </a:lnTo>
                <a:lnTo>
                  <a:pt x="1375" y="368"/>
                </a:lnTo>
                <a:lnTo>
                  <a:pt x="1375" y="368"/>
                </a:lnTo>
                <a:lnTo>
                  <a:pt x="1375" y="371"/>
                </a:lnTo>
                <a:lnTo>
                  <a:pt x="1375" y="371"/>
                </a:lnTo>
                <a:lnTo>
                  <a:pt x="1376" y="370"/>
                </a:lnTo>
                <a:lnTo>
                  <a:pt x="1376" y="370"/>
                </a:lnTo>
                <a:lnTo>
                  <a:pt x="1378" y="371"/>
                </a:lnTo>
                <a:lnTo>
                  <a:pt x="1378" y="371"/>
                </a:lnTo>
                <a:lnTo>
                  <a:pt x="1378" y="368"/>
                </a:lnTo>
                <a:lnTo>
                  <a:pt x="1378" y="368"/>
                </a:lnTo>
                <a:lnTo>
                  <a:pt x="1383" y="363"/>
                </a:lnTo>
                <a:lnTo>
                  <a:pt x="1387" y="362"/>
                </a:lnTo>
                <a:lnTo>
                  <a:pt x="1387" y="362"/>
                </a:lnTo>
                <a:lnTo>
                  <a:pt x="1387" y="359"/>
                </a:lnTo>
                <a:lnTo>
                  <a:pt x="1387" y="354"/>
                </a:lnTo>
                <a:lnTo>
                  <a:pt x="1389" y="338"/>
                </a:lnTo>
                <a:lnTo>
                  <a:pt x="1389" y="338"/>
                </a:lnTo>
                <a:lnTo>
                  <a:pt x="1389" y="339"/>
                </a:lnTo>
                <a:lnTo>
                  <a:pt x="1389" y="339"/>
                </a:lnTo>
                <a:lnTo>
                  <a:pt x="1394" y="339"/>
                </a:lnTo>
                <a:lnTo>
                  <a:pt x="1399" y="339"/>
                </a:lnTo>
                <a:lnTo>
                  <a:pt x="1399" y="339"/>
                </a:lnTo>
                <a:lnTo>
                  <a:pt x="1395" y="336"/>
                </a:lnTo>
                <a:lnTo>
                  <a:pt x="1394" y="331"/>
                </a:lnTo>
                <a:lnTo>
                  <a:pt x="1394" y="331"/>
                </a:lnTo>
                <a:lnTo>
                  <a:pt x="1391" y="331"/>
                </a:lnTo>
                <a:lnTo>
                  <a:pt x="1399" y="304"/>
                </a:lnTo>
                <a:lnTo>
                  <a:pt x="1399" y="304"/>
                </a:lnTo>
                <a:lnTo>
                  <a:pt x="1403" y="306"/>
                </a:lnTo>
                <a:lnTo>
                  <a:pt x="1403" y="306"/>
                </a:lnTo>
                <a:lnTo>
                  <a:pt x="1400" y="299"/>
                </a:lnTo>
                <a:lnTo>
                  <a:pt x="1403" y="290"/>
                </a:lnTo>
                <a:lnTo>
                  <a:pt x="1418" y="307"/>
                </a:lnTo>
                <a:lnTo>
                  <a:pt x="1418" y="307"/>
                </a:lnTo>
                <a:lnTo>
                  <a:pt x="1415" y="309"/>
                </a:lnTo>
                <a:lnTo>
                  <a:pt x="1415" y="309"/>
                </a:lnTo>
                <a:lnTo>
                  <a:pt x="1421" y="312"/>
                </a:lnTo>
                <a:lnTo>
                  <a:pt x="1421" y="312"/>
                </a:lnTo>
                <a:lnTo>
                  <a:pt x="1413" y="376"/>
                </a:lnTo>
                <a:lnTo>
                  <a:pt x="1413" y="376"/>
                </a:lnTo>
                <a:lnTo>
                  <a:pt x="1408" y="389"/>
                </a:lnTo>
                <a:lnTo>
                  <a:pt x="1405" y="395"/>
                </a:lnTo>
                <a:lnTo>
                  <a:pt x="1403" y="397"/>
                </a:lnTo>
                <a:lnTo>
                  <a:pt x="1403" y="397"/>
                </a:lnTo>
                <a:lnTo>
                  <a:pt x="1405" y="400"/>
                </a:lnTo>
                <a:lnTo>
                  <a:pt x="1408" y="403"/>
                </a:lnTo>
                <a:lnTo>
                  <a:pt x="1410" y="411"/>
                </a:lnTo>
                <a:lnTo>
                  <a:pt x="1410" y="411"/>
                </a:lnTo>
                <a:lnTo>
                  <a:pt x="1415" y="405"/>
                </a:lnTo>
                <a:lnTo>
                  <a:pt x="1418" y="402"/>
                </a:lnTo>
                <a:lnTo>
                  <a:pt x="1419" y="400"/>
                </a:lnTo>
                <a:lnTo>
                  <a:pt x="1419" y="400"/>
                </a:lnTo>
                <a:lnTo>
                  <a:pt x="1418" y="395"/>
                </a:lnTo>
                <a:lnTo>
                  <a:pt x="1418" y="395"/>
                </a:lnTo>
                <a:lnTo>
                  <a:pt x="1423" y="397"/>
                </a:lnTo>
                <a:lnTo>
                  <a:pt x="1423" y="397"/>
                </a:lnTo>
                <a:lnTo>
                  <a:pt x="1424" y="394"/>
                </a:lnTo>
                <a:lnTo>
                  <a:pt x="1429" y="389"/>
                </a:lnTo>
                <a:lnTo>
                  <a:pt x="1440" y="378"/>
                </a:lnTo>
                <a:lnTo>
                  <a:pt x="1463" y="363"/>
                </a:lnTo>
                <a:lnTo>
                  <a:pt x="1471" y="375"/>
                </a:lnTo>
                <a:lnTo>
                  <a:pt x="1471" y="375"/>
                </a:lnTo>
                <a:lnTo>
                  <a:pt x="1469" y="399"/>
                </a:lnTo>
                <a:lnTo>
                  <a:pt x="1405" y="415"/>
                </a:lnTo>
                <a:lnTo>
                  <a:pt x="1378" y="468"/>
                </a:lnTo>
                <a:lnTo>
                  <a:pt x="1437" y="466"/>
                </a:lnTo>
                <a:lnTo>
                  <a:pt x="1463" y="434"/>
                </a:lnTo>
                <a:lnTo>
                  <a:pt x="1463" y="434"/>
                </a:lnTo>
                <a:lnTo>
                  <a:pt x="1466" y="442"/>
                </a:lnTo>
                <a:lnTo>
                  <a:pt x="1466" y="442"/>
                </a:lnTo>
                <a:lnTo>
                  <a:pt x="1468" y="437"/>
                </a:lnTo>
                <a:lnTo>
                  <a:pt x="1472" y="432"/>
                </a:lnTo>
                <a:lnTo>
                  <a:pt x="1466" y="461"/>
                </a:lnTo>
                <a:lnTo>
                  <a:pt x="1466" y="461"/>
                </a:lnTo>
                <a:lnTo>
                  <a:pt x="1455" y="482"/>
                </a:lnTo>
                <a:lnTo>
                  <a:pt x="1450" y="490"/>
                </a:lnTo>
                <a:lnTo>
                  <a:pt x="1447" y="495"/>
                </a:lnTo>
                <a:lnTo>
                  <a:pt x="1447" y="495"/>
                </a:lnTo>
                <a:lnTo>
                  <a:pt x="1450" y="498"/>
                </a:lnTo>
                <a:lnTo>
                  <a:pt x="1317" y="532"/>
                </a:lnTo>
                <a:lnTo>
                  <a:pt x="1271" y="621"/>
                </a:lnTo>
                <a:lnTo>
                  <a:pt x="1371" y="618"/>
                </a:lnTo>
                <a:lnTo>
                  <a:pt x="1463" y="508"/>
                </a:lnTo>
                <a:lnTo>
                  <a:pt x="1434" y="634"/>
                </a:lnTo>
                <a:lnTo>
                  <a:pt x="1338" y="658"/>
                </a:lnTo>
                <a:lnTo>
                  <a:pt x="1307" y="719"/>
                </a:lnTo>
                <a:lnTo>
                  <a:pt x="1375" y="716"/>
                </a:lnTo>
                <a:lnTo>
                  <a:pt x="1408" y="676"/>
                </a:lnTo>
                <a:lnTo>
                  <a:pt x="1423" y="687"/>
                </a:lnTo>
                <a:lnTo>
                  <a:pt x="1416" y="709"/>
                </a:lnTo>
                <a:lnTo>
                  <a:pt x="1403" y="709"/>
                </a:lnTo>
                <a:lnTo>
                  <a:pt x="1416" y="711"/>
                </a:lnTo>
                <a:lnTo>
                  <a:pt x="1408" y="746"/>
                </a:lnTo>
                <a:lnTo>
                  <a:pt x="1394" y="733"/>
                </a:lnTo>
                <a:lnTo>
                  <a:pt x="1408" y="748"/>
                </a:lnTo>
                <a:lnTo>
                  <a:pt x="1408" y="748"/>
                </a:lnTo>
                <a:lnTo>
                  <a:pt x="1408" y="748"/>
                </a:lnTo>
                <a:lnTo>
                  <a:pt x="1399" y="749"/>
                </a:lnTo>
                <a:lnTo>
                  <a:pt x="1391" y="752"/>
                </a:lnTo>
                <a:lnTo>
                  <a:pt x="1383" y="757"/>
                </a:lnTo>
                <a:lnTo>
                  <a:pt x="1375" y="764"/>
                </a:lnTo>
                <a:lnTo>
                  <a:pt x="1365" y="762"/>
                </a:lnTo>
                <a:lnTo>
                  <a:pt x="1375" y="764"/>
                </a:lnTo>
                <a:lnTo>
                  <a:pt x="1375" y="764"/>
                </a:lnTo>
                <a:lnTo>
                  <a:pt x="1368" y="773"/>
                </a:lnTo>
                <a:lnTo>
                  <a:pt x="1363" y="785"/>
                </a:lnTo>
                <a:lnTo>
                  <a:pt x="1363" y="785"/>
                </a:lnTo>
                <a:lnTo>
                  <a:pt x="1362" y="794"/>
                </a:lnTo>
                <a:lnTo>
                  <a:pt x="1363" y="804"/>
                </a:lnTo>
                <a:lnTo>
                  <a:pt x="1365" y="813"/>
                </a:lnTo>
                <a:lnTo>
                  <a:pt x="1370" y="821"/>
                </a:lnTo>
                <a:lnTo>
                  <a:pt x="1375" y="828"/>
                </a:lnTo>
                <a:lnTo>
                  <a:pt x="1381" y="834"/>
                </a:lnTo>
                <a:lnTo>
                  <a:pt x="1391" y="839"/>
                </a:lnTo>
                <a:lnTo>
                  <a:pt x="1399" y="842"/>
                </a:lnTo>
                <a:lnTo>
                  <a:pt x="1399" y="842"/>
                </a:lnTo>
                <a:lnTo>
                  <a:pt x="1407" y="842"/>
                </a:lnTo>
                <a:lnTo>
                  <a:pt x="1413" y="842"/>
                </a:lnTo>
                <a:lnTo>
                  <a:pt x="1384" y="860"/>
                </a:lnTo>
                <a:lnTo>
                  <a:pt x="1419" y="842"/>
                </a:lnTo>
                <a:lnTo>
                  <a:pt x="1419" y="842"/>
                </a:lnTo>
                <a:lnTo>
                  <a:pt x="1429" y="837"/>
                </a:lnTo>
                <a:lnTo>
                  <a:pt x="1439" y="833"/>
                </a:lnTo>
                <a:lnTo>
                  <a:pt x="1421" y="874"/>
                </a:lnTo>
                <a:lnTo>
                  <a:pt x="1445" y="829"/>
                </a:lnTo>
                <a:lnTo>
                  <a:pt x="1445" y="829"/>
                </a:lnTo>
                <a:lnTo>
                  <a:pt x="1445" y="829"/>
                </a:lnTo>
                <a:lnTo>
                  <a:pt x="1479" y="812"/>
                </a:lnTo>
                <a:lnTo>
                  <a:pt x="1460" y="853"/>
                </a:lnTo>
                <a:lnTo>
                  <a:pt x="1484" y="809"/>
                </a:lnTo>
                <a:lnTo>
                  <a:pt x="1522" y="789"/>
                </a:lnTo>
                <a:lnTo>
                  <a:pt x="1522" y="789"/>
                </a:lnTo>
                <a:lnTo>
                  <a:pt x="1528" y="796"/>
                </a:lnTo>
                <a:lnTo>
                  <a:pt x="1506" y="833"/>
                </a:lnTo>
                <a:lnTo>
                  <a:pt x="1506" y="831"/>
                </a:lnTo>
                <a:lnTo>
                  <a:pt x="1460" y="855"/>
                </a:lnTo>
                <a:lnTo>
                  <a:pt x="1503" y="837"/>
                </a:lnTo>
                <a:lnTo>
                  <a:pt x="1484" y="869"/>
                </a:lnTo>
                <a:lnTo>
                  <a:pt x="1437" y="892"/>
                </a:lnTo>
                <a:lnTo>
                  <a:pt x="1480" y="876"/>
                </a:lnTo>
                <a:lnTo>
                  <a:pt x="1452" y="930"/>
                </a:lnTo>
                <a:lnTo>
                  <a:pt x="1484" y="877"/>
                </a:lnTo>
                <a:lnTo>
                  <a:pt x="1490" y="922"/>
                </a:lnTo>
                <a:lnTo>
                  <a:pt x="1487" y="871"/>
                </a:lnTo>
                <a:lnTo>
                  <a:pt x="1487" y="871"/>
                </a:lnTo>
                <a:lnTo>
                  <a:pt x="1487" y="871"/>
                </a:lnTo>
                <a:lnTo>
                  <a:pt x="1506" y="841"/>
                </a:lnTo>
                <a:lnTo>
                  <a:pt x="1511" y="885"/>
                </a:lnTo>
                <a:lnTo>
                  <a:pt x="1509" y="834"/>
                </a:lnTo>
                <a:lnTo>
                  <a:pt x="1532" y="797"/>
                </a:lnTo>
                <a:lnTo>
                  <a:pt x="1536" y="799"/>
                </a:lnTo>
                <a:lnTo>
                  <a:pt x="1536" y="799"/>
                </a:lnTo>
                <a:lnTo>
                  <a:pt x="1536" y="842"/>
                </a:lnTo>
                <a:lnTo>
                  <a:pt x="1536" y="842"/>
                </a:lnTo>
                <a:lnTo>
                  <a:pt x="1511" y="885"/>
                </a:lnTo>
                <a:lnTo>
                  <a:pt x="1536" y="849"/>
                </a:lnTo>
                <a:lnTo>
                  <a:pt x="1538" y="885"/>
                </a:lnTo>
                <a:lnTo>
                  <a:pt x="1509" y="929"/>
                </a:lnTo>
                <a:lnTo>
                  <a:pt x="1538" y="892"/>
                </a:lnTo>
                <a:lnTo>
                  <a:pt x="1543" y="954"/>
                </a:lnTo>
                <a:lnTo>
                  <a:pt x="1541" y="892"/>
                </a:lnTo>
                <a:lnTo>
                  <a:pt x="1572" y="927"/>
                </a:lnTo>
                <a:lnTo>
                  <a:pt x="1541" y="885"/>
                </a:lnTo>
                <a:lnTo>
                  <a:pt x="1541" y="885"/>
                </a:lnTo>
                <a:lnTo>
                  <a:pt x="1541" y="885"/>
                </a:lnTo>
                <a:lnTo>
                  <a:pt x="1541" y="849"/>
                </a:lnTo>
                <a:lnTo>
                  <a:pt x="1570" y="884"/>
                </a:lnTo>
                <a:lnTo>
                  <a:pt x="1541" y="842"/>
                </a:lnTo>
                <a:lnTo>
                  <a:pt x="1541" y="799"/>
                </a:lnTo>
                <a:lnTo>
                  <a:pt x="1549" y="797"/>
                </a:lnTo>
                <a:lnTo>
                  <a:pt x="1570" y="833"/>
                </a:lnTo>
                <a:lnTo>
                  <a:pt x="1570" y="833"/>
                </a:lnTo>
                <a:lnTo>
                  <a:pt x="1570" y="884"/>
                </a:lnTo>
                <a:lnTo>
                  <a:pt x="1575" y="837"/>
                </a:lnTo>
                <a:lnTo>
                  <a:pt x="1594" y="869"/>
                </a:lnTo>
                <a:lnTo>
                  <a:pt x="1594" y="921"/>
                </a:lnTo>
                <a:lnTo>
                  <a:pt x="1599" y="874"/>
                </a:lnTo>
                <a:lnTo>
                  <a:pt x="1636" y="924"/>
                </a:lnTo>
                <a:lnTo>
                  <a:pt x="1602" y="873"/>
                </a:lnTo>
                <a:lnTo>
                  <a:pt x="1645" y="885"/>
                </a:lnTo>
                <a:lnTo>
                  <a:pt x="1599" y="866"/>
                </a:lnTo>
                <a:lnTo>
                  <a:pt x="1599" y="866"/>
                </a:lnTo>
                <a:lnTo>
                  <a:pt x="1599" y="866"/>
                </a:lnTo>
                <a:lnTo>
                  <a:pt x="1578" y="836"/>
                </a:lnTo>
                <a:lnTo>
                  <a:pt x="1623" y="849"/>
                </a:lnTo>
                <a:lnTo>
                  <a:pt x="1575" y="829"/>
                </a:lnTo>
                <a:lnTo>
                  <a:pt x="1552" y="796"/>
                </a:lnTo>
                <a:lnTo>
                  <a:pt x="1557" y="789"/>
                </a:lnTo>
                <a:lnTo>
                  <a:pt x="1594" y="805"/>
                </a:lnTo>
                <a:lnTo>
                  <a:pt x="1594" y="805"/>
                </a:lnTo>
                <a:lnTo>
                  <a:pt x="1623" y="849"/>
                </a:lnTo>
                <a:lnTo>
                  <a:pt x="1600" y="809"/>
                </a:lnTo>
                <a:lnTo>
                  <a:pt x="1634" y="825"/>
                </a:lnTo>
                <a:lnTo>
                  <a:pt x="1663" y="866"/>
                </a:lnTo>
                <a:lnTo>
                  <a:pt x="1640" y="826"/>
                </a:lnTo>
                <a:lnTo>
                  <a:pt x="1698" y="849"/>
                </a:lnTo>
                <a:lnTo>
                  <a:pt x="1642" y="823"/>
                </a:lnTo>
                <a:lnTo>
                  <a:pt x="1687" y="810"/>
                </a:lnTo>
                <a:lnTo>
                  <a:pt x="1636" y="820"/>
                </a:lnTo>
                <a:lnTo>
                  <a:pt x="1636" y="820"/>
                </a:lnTo>
                <a:lnTo>
                  <a:pt x="1636" y="820"/>
                </a:lnTo>
                <a:lnTo>
                  <a:pt x="1602" y="805"/>
                </a:lnTo>
                <a:lnTo>
                  <a:pt x="1647" y="793"/>
                </a:lnTo>
                <a:lnTo>
                  <a:pt x="1596" y="802"/>
                </a:lnTo>
                <a:lnTo>
                  <a:pt x="1559" y="786"/>
                </a:lnTo>
                <a:lnTo>
                  <a:pt x="1560" y="778"/>
                </a:lnTo>
                <a:lnTo>
                  <a:pt x="1600" y="772"/>
                </a:lnTo>
                <a:lnTo>
                  <a:pt x="1600" y="772"/>
                </a:lnTo>
                <a:lnTo>
                  <a:pt x="1647" y="793"/>
                </a:lnTo>
                <a:lnTo>
                  <a:pt x="1607" y="770"/>
                </a:lnTo>
                <a:lnTo>
                  <a:pt x="1644" y="764"/>
                </a:lnTo>
                <a:lnTo>
                  <a:pt x="1690" y="785"/>
                </a:lnTo>
                <a:lnTo>
                  <a:pt x="1650" y="764"/>
                </a:lnTo>
                <a:lnTo>
                  <a:pt x="1711" y="749"/>
                </a:lnTo>
                <a:lnTo>
                  <a:pt x="1648" y="759"/>
                </a:lnTo>
                <a:lnTo>
                  <a:pt x="1680" y="725"/>
                </a:lnTo>
                <a:lnTo>
                  <a:pt x="1642" y="760"/>
                </a:lnTo>
                <a:lnTo>
                  <a:pt x="1642" y="760"/>
                </a:lnTo>
                <a:lnTo>
                  <a:pt x="1642" y="760"/>
                </a:lnTo>
                <a:lnTo>
                  <a:pt x="1605" y="765"/>
                </a:lnTo>
                <a:lnTo>
                  <a:pt x="1637" y="732"/>
                </a:lnTo>
                <a:lnTo>
                  <a:pt x="1599" y="767"/>
                </a:lnTo>
                <a:lnTo>
                  <a:pt x="1559" y="773"/>
                </a:lnTo>
                <a:lnTo>
                  <a:pt x="1556" y="765"/>
                </a:lnTo>
                <a:lnTo>
                  <a:pt x="1586" y="740"/>
                </a:lnTo>
                <a:lnTo>
                  <a:pt x="1586" y="740"/>
                </a:lnTo>
                <a:lnTo>
                  <a:pt x="1637" y="732"/>
                </a:lnTo>
                <a:lnTo>
                  <a:pt x="1591" y="735"/>
                </a:lnTo>
                <a:lnTo>
                  <a:pt x="1618" y="709"/>
                </a:lnTo>
                <a:lnTo>
                  <a:pt x="1669" y="701"/>
                </a:lnTo>
                <a:lnTo>
                  <a:pt x="1623" y="704"/>
                </a:lnTo>
                <a:lnTo>
                  <a:pt x="1666" y="661"/>
                </a:lnTo>
                <a:lnTo>
                  <a:pt x="1621" y="703"/>
                </a:lnTo>
                <a:lnTo>
                  <a:pt x="1628" y="656"/>
                </a:lnTo>
                <a:lnTo>
                  <a:pt x="1615" y="706"/>
                </a:lnTo>
                <a:lnTo>
                  <a:pt x="1615" y="706"/>
                </a:lnTo>
                <a:lnTo>
                  <a:pt x="1615" y="706"/>
                </a:lnTo>
                <a:lnTo>
                  <a:pt x="1588" y="732"/>
                </a:lnTo>
                <a:lnTo>
                  <a:pt x="1594" y="688"/>
                </a:lnTo>
                <a:lnTo>
                  <a:pt x="1608" y="696"/>
                </a:lnTo>
                <a:lnTo>
                  <a:pt x="1605" y="596"/>
                </a:lnTo>
                <a:lnTo>
                  <a:pt x="1487" y="500"/>
                </a:lnTo>
                <a:lnTo>
                  <a:pt x="1495" y="463"/>
                </a:lnTo>
                <a:lnTo>
                  <a:pt x="1495" y="463"/>
                </a:lnTo>
                <a:lnTo>
                  <a:pt x="1496" y="471"/>
                </a:lnTo>
                <a:lnTo>
                  <a:pt x="1496" y="474"/>
                </a:lnTo>
                <a:lnTo>
                  <a:pt x="1496" y="474"/>
                </a:lnTo>
                <a:lnTo>
                  <a:pt x="1500" y="474"/>
                </a:lnTo>
                <a:lnTo>
                  <a:pt x="1504" y="476"/>
                </a:lnTo>
                <a:lnTo>
                  <a:pt x="1511" y="480"/>
                </a:lnTo>
                <a:lnTo>
                  <a:pt x="1511" y="480"/>
                </a:lnTo>
                <a:lnTo>
                  <a:pt x="1511" y="472"/>
                </a:lnTo>
                <a:lnTo>
                  <a:pt x="1511" y="468"/>
                </a:lnTo>
                <a:lnTo>
                  <a:pt x="1511" y="464"/>
                </a:lnTo>
                <a:lnTo>
                  <a:pt x="1511" y="464"/>
                </a:lnTo>
                <a:lnTo>
                  <a:pt x="1506" y="461"/>
                </a:lnTo>
                <a:lnTo>
                  <a:pt x="1498" y="453"/>
                </a:lnTo>
                <a:lnTo>
                  <a:pt x="1504" y="423"/>
                </a:lnTo>
                <a:lnTo>
                  <a:pt x="1504" y="423"/>
                </a:lnTo>
                <a:lnTo>
                  <a:pt x="1509" y="435"/>
                </a:lnTo>
                <a:lnTo>
                  <a:pt x="1511" y="442"/>
                </a:lnTo>
                <a:lnTo>
                  <a:pt x="1511" y="442"/>
                </a:lnTo>
                <a:lnTo>
                  <a:pt x="1512" y="442"/>
                </a:lnTo>
                <a:lnTo>
                  <a:pt x="1524" y="485"/>
                </a:lnTo>
                <a:lnTo>
                  <a:pt x="1576" y="511"/>
                </a:lnTo>
                <a:lnTo>
                  <a:pt x="1575" y="453"/>
                </a:lnTo>
                <a:lnTo>
                  <a:pt x="1540" y="424"/>
                </a:lnTo>
                <a:lnTo>
                  <a:pt x="1540" y="424"/>
                </a:lnTo>
                <a:lnTo>
                  <a:pt x="1548" y="429"/>
                </a:lnTo>
                <a:lnTo>
                  <a:pt x="1548" y="429"/>
                </a:lnTo>
                <a:lnTo>
                  <a:pt x="1546" y="421"/>
                </a:lnTo>
                <a:lnTo>
                  <a:pt x="1546" y="416"/>
                </a:lnTo>
                <a:lnTo>
                  <a:pt x="1548" y="413"/>
                </a:lnTo>
                <a:lnTo>
                  <a:pt x="1548" y="413"/>
                </a:lnTo>
                <a:lnTo>
                  <a:pt x="1544" y="411"/>
                </a:lnTo>
                <a:lnTo>
                  <a:pt x="1540" y="408"/>
                </a:lnTo>
                <a:lnTo>
                  <a:pt x="1528" y="397"/>
                </a:lnTo>
                <a:lnTo>
                  <a:pt x="1522" y="387"/>
                </a:lnTo>
                <a:lnTo>
                  <a:pt x="1522" y="387"/>
                </a:lnTo>
                <a:lnTo>
                  <a:pt x="1525" y="389"/>
                </a:lnTo>
                <a:lnTo>
                  <a:pt x="1525" y="389"/>
                </a:lnTo>
                <a:lnTo>
                  <a:pt x="1528" y="387"/>
                </a:lnTo>
                <a:lnTo>
                  <a:pt x="1532" y="386"/>
                </a:lnTo>
                <a:lnTo>
                  <a:pt x="1540" y="383"/>
                </a:lnTo>
                <a:lnTo>
                  <a:pt x="1540" y="383"/>
                </a:lnTo>
                <a:lnTo>
                  <a:pt x="1533" y="378"/>
                </a:lnTo>
                <a:lnTo>
                  <a:pt x="1530" y="375"/>
                </a:lnTo>
                <a:lnTo>
                  <a:pt x="1528" y="373"/>
                </a:lnTo>
                <a:lnTo>
                  <a:pt x="1528" y="373"/>
                </a:lnTo>
                <a:lnTo>
                  <a:pt x="1524" y="375"/>
                </a:lnTo>
                <a:lnTo>
                  <a:pt x="1516" y="376"/>
                </a:lnTo>
                <a:lnTo>
                  <a:pt x="1514" y="376"/>
                </a:lnTo>
                <a:lnTo>
                  <a:pt x="1528" y="311"/>
                </a:lnTo>
                <a:lnTo>
                  <a:pt x="1528" y="311"/>
                </a:lnTo>
                <a:lnTo>
                  <a:pt x="1540" y="311"/>
                </a:lnTo>
                <a:lnTo>
                  <a:pt x="1543" y="327"/>
                </a:lnTo>
                <a:lnTo>
                  <a:pt x="1543" y="327"/>
                </a:lnTo>
                <a:lnTo>
                  <a:pt x="1533" y="341"/>
                </a:lnTo>
                <a:lnTo>
                  <a:pt x="1533" y="341"/>
                </a:lnTo>
                <a:lnTo>
                  <a:pt x="1527" y="347"/>
                </a:lnTo>
                <a:lnTo>
                  <a:pt x="1524" y="351"/>
                </a:lnTo>
                <a:lnTo>
                  <a:pt x="1524" y="351"/>
                </a:lnTo>
                <a:lnTo>
                  <a:pt x="1524" y="355"/>
                </a:lnTo>
                <a:lnTo>
                  <a:pt x="1524" y="360"/>
                </a:lnTo>
                <a:lnTo>
                  <a:pt x="1524" y="360"/>
                </a:lnTo>
                <a:lnTo>
                  <a:pt x="1527" y="357"/>
                </a:lnTo>
                <a:lnTo>
                  <a:pt x="1532" y="355"/>
                </a:lnTo>
                <a:lnTo>
                  <a:pt x="1532" y="355"/>
                </a:lnTo>
                <a:lnTo>
                  <a:pt x="1532" y="351"/>
                </a:lnTo>
                <a:lnTo>
                  <a:pt x="1535" y="343"/>
                </a:lnTo>
                <a:lnTo>
                  <a:pt x="1543" y="328"/>
                </a:lnTo>
                <a:lnTo>
                  <a:pt x="1548" y="349"/>
                </a:lnTo>
                <a:lnTo>
                  <a:pt x="1548" y="349"/>
                </a:lnTo>
                <a:lnTo>
                  <a:pt x="1548" y="362"/>
                </a:lnTo>
                <a:lnTo>
                  <a:pt x="1546" y="370"/>
                </a:lnTo>
                <a:lnTo>
                  <a:pt x="1546" y="370"/>
                </a:lnTo>
                <a:lnTo>
                  <a:pt x="1551" y="375"/>
                </a:lnTo>
                <a:lnTo>
                  <a:pt x="1554" y="379"/>
                </a:lnTo>
                <a:lnTo>
                  <a:pt x="1554" y="379"/>
                </a:lnTo>
                <a:lnTo>
                  <a:pt x="1556" y="373"/>
                </a:lnTo>
                <a:lnTo>
                  <a:pt x="1559" y="368"/>
                </a:lnTo>
                <a:lnTo>
                  <a:pt x="1559" y="368"/>
                </a:lnTo>
                <a:lnTo>
                  <a:pt x="1554" y="360"/>
                </a:lnTo>
                <a:lnTo>
                  <a:pt x="1549" y="349"/>
                </a:lnTo>
                <a:lnTo>
                  <a:pt x="1544" y="328"/>
                </a:lnTo>
                <a:lnTo>
                  <a:pt x="1559" y="338"/>
                </a:lnTo>
                <a:lnTo>
                  <a:pt x="1559" y="338"/>
                </a:lnTo>
                <a:lnTo>
                  <a:pt x="1564" y="344"/>
                </a:lnTo>
                <a:lnTo>
                  <a:pt x="1567" y="347"/>
                </a:lnTo>
                <a:lnTo>
                  <a:pt x="1567" y="347"/>
                </a:lnTo>
                <a:lnTo>
                  <a:pt x="1572" y="347"/>
                </a:lnTo>
                <a:lnTo>
                  <a:pt x="1575" y="347"/>
                </a:lnTo>
                <a:lnTo>
                  <a:pt x="1575" y="347"/>
                </a:lnTo>
                <a:lnTo>
                  <a:pt x="1573" y="344"/>
                </a:lnTo>
                <a:lnTo>
                  <a:pt x="1572" y="339"/>
                </a:lnTo>
                <a:lnTo>
                  <a:pt x="1572" y="339"/>
                </a:lnTo>
                <a:lnTo>
                  <a:pt x="1567" y="339"/>
                </a:lnTo>
                <a:lnTo>
                  <a:pt x="1559" y="336"/>
                </a:lnTo>
                <a:lnTo>
                  <a:pt x="1544" y="327"/>
                </a:lnTo>
                <a:lnTo>
                  <a:pt x="1544" y="327"/>
                </a:lnTo>
                <a:lnTo>
                  <a:pt x="1541" y="311"/>
                </a:lnTo>
                <a:lnTo>
                  <a:pt x="1541" y="311"/>
                </a:lnTo>
                <a:lnTo>
                  <a:pt x="1554" y="309"/>
                </a:lnTo>
                <a:lnTo>
                  <a:pt x="1567" y="306"/>
                </a:lnTo>
                <a:lnTo>
                  <a:pt x="1567" y="306"/>
                </a:lnTo>
                <a:lnTo>
                  <a:pt x="1572" y="311"/>
                </a:lnTo>
                <a:lnTo>
                  <a:pt x="1573" y="314"/>
                </a:lnTo>
                <a:lnTo>
                  <a:pt x="1573" y="314"/>
                </a:lnTo>
                <a:lnTo>
                  <a:pt x="1576" y="312"/>
                </a:lnTo>
                <a:lnTo>
                  <a:pt x="1581" y="314"/>
                </a:lnTo>
                <a:lnTo>
                  <a:pt x="1581" y="314"/>
                </a:lnTo>
                <a:lnTo>
                  <a:pt x="1580" y="309"/>
                </a:lnTo>
                <a:lnTo>
                  <a:pt x="1578" y="306"/>
                </a:lnTo>
                <a:lnTo>
                  <a:pt x="1578" y="306"/>
                </a:lnTo>
                <a:lnTo>
                  <a:pt x="1570" y="304"/>
                </a:lnTo>
                <a:lnTo>
                  <a:pt x="1570" y="304"/>
                </a:lnTo>
                <a:lnTo>
                  <a:pt x="1581" y="298"/>
                </a:lnTo>
                <a:lnTo>
                  <a:pt x="1599" y="320"/>
                </a:lnTo>
                <a:lnTo>
                  <a:pt x="1591" y="384"/>
                </a:lnTo>
                <a:lnTo>
                  <a:pt x="1591" y="384"/>
                </a:lnTo>
                <a:lnTo>
                  <a:pt x="1584" y="397"/>
                </a:lnTo>
                <a:lnTo>
                  <a:pt x="1583" y="403"/>
                </a:lnTo>
                <a:lnTo>
                  <a:pt x="1581" y="405"/>
                </a:lnTo>
                <a:lnTo>
                  <a:pt x="1581" y="405"/>
                </a:lnTo>
                <a:lnTo>
                  <a:pt x="1583" y="408"/>
                </a:lnTo>
                <a:lnTo>
                  <a:pt x="1584" y="411"/>
                </a:lnTo>
                <a:lnTo>
                  <a:pt x="1588" y="419"/>
                </a:lnTo>
                <a:lnTo>
                  <a:pt x="1588" y="419"/>
                </a:lnTo>
                <a:lnTo>
                  <a:pt x="1592" y="413"/>
                </a:lnTo>
                <a:lnTo>
                  <a:pt x="1596" y="410"/>
                </a:lnTo>
                <a:lnTo>
                  <a:pt x="1597" y="408"/>
                </a:lnTo>
                <a:lnTo>
                  <a:pt x="1597" y="408"/>
                </a:lnTo>
                <a:lnTo>
                  <a:pt x="1596" y="405"/>
                </a:lnTo>
                <a:lnTo>
                  <a:pt x="1594" y="397"/>
                </a:lnTo>
                <a:lnTo>
                  <a:pt x="1592" y="383"/>
                </a:lnTo>
                <a:lnTo>
                  <a:pt x="1600" y="322"/>
                </a:lnTo>
                <a:lnTo>
                  <a:pt x="1604" y="327"/>
                </a:lnTo>
                <a:lnTo>
                  <a:pt x="1604" y="327"/>
                </a:lnTo>
                <a:lnTo>
                  <a:pt x="1607" y="330"/>
                </a:lnTo>
                <a:lnTo>
                  <a:pt x="1607" y="330"/>
                </a:lnTo>
                <a:lnTo>
                  <a:pt x="1624" y="352"/>
                </a:lnTo>
                <a:lnTo>
                  <a:pt x="1604" y="355"/>
                </a:lnTo>
                <a:lnTo>
                  <a:pt x="1604" y="355"/>
                </a:lnTo>
                <a:lnTo>
                  <a:pt x="1602" y="357"/>
                </a:lnTo>
                <a:lnTo>
                  <a:pt x="1600" y="360"/>
                </a:lnTo>
                <a:lnTo>
                  <a:pt x="1600" y="360"/>
                </a:lnTo>
                <a:lnTo>
                  <a:pt x="1602" y="362"/>
                </a:lnTo>
                <a:lnTo>
                  <a:pt x="1605" y="363"/>
                </a:lnTo>
                <a:lnTo>
                  <a:pt x="1629" y="359"/>
                </a:lnTo>
                <a:lnTo>
                  <a:pt x="1640" y="373"/>
                </a:lnTo>
                <a:lnTo>
                  <a:pt x="1615" y="379"/>
                </a:lnTo>
                <a:lnTo>
                  <a:pt x="1615" y="379"/>
                </a:lnTo>
                <a:lnTo>
                  <a:pt x="1612" y="381"/>
                </a:lnTo>
                <a:lnTo>
                  <a:pt x="1612" y="384"/>
                </a:lnTo>
                <a:lnTo>
                  <a:pt x="1612" y="384"/>
                </a:lnTo>
                <a:lnTo>
                  <a:pt x="1613" y="386"/>
                </a:lnTo>
                <a:lnTo>
                  <a:pt x="1616" y="387"/>
                </a:lnTo>
                <a:lnTo>
                  <a:pt x="1647" y="379"/>
                </a:lnTo>
                <a:lnTo>
                  <a:pt x="1647" y="381"/>
                </a:lnTo>
                <a:lnTo>
                  <a:pt x="1642" y="400"/>
                </a:lnTo>
                <a:lnTo>
                  <a:pt x="1628" y="403"/>
                </a:lnTo>
                <a:lnTo>
                  <a:pt x="1628" y="403"/>
                </a:lnTo>
                <a:lnTo>
                  <a:pt x="1624" y="405"/>
                </a:lnTo>
                <a:lnTo>
                  <a:pt x="1624" y="408"/>
                </a:lnTo>
                <a:lnTo>
                  <a:pt x="1624" y="408"/>
                </a:lnTo>
                <a:lnTo>
                  <a:pt x="1626" y="411"/>
                </a:lnTo>
                <a:lnTo>
                  <a:pt x="1629" y="411"/>
                </a:lnTo>
                <a:lnTo>
                  <a:pt x="1639" y="408"/>
                </a:lnTo>
                <a:lnTo>
                  <a:pt x="1632" y="434"/>
                </a:lnTo>
                <a:lnTo>
                  <a:pt x="1650" y="463"/>
                </a:lnTo>
                <a:lnTo>
                  <a:pt x="1624" y="456"/>
                </a:lnTo>
                <a:lnTo>
                  <a:pt x="1624" y="456"/>
                </a:lnTo>
                <a:lnTo>
                  <a:pt x="1623" y="456"/>
                </a:lnTo>
                <a:lnTo>
                  <a:pt x="1623" y="456"/>
                </a:lnTo>
                <a:lnTo>
                  <a:pt x="1620" y="456"/>
                </a:lnTo>
                <a:lnTo>
                  <a:pt x="1620" y="459"/>
                </a:lnTo>
                <a:lnTo>
                  <a:pt x="1620" y="459"/>
                </a:lnTo>
                <a:lnTo>
                  <a:pt x="1620" y="463"/>
                </a:lnTo>
                <a:lnTo>
                  <a:pt x="1621" y="464"/>
                </a:lnTo>
                <a:lnTo>
                  <a:pt x="1656" y="472"/>
                </a:lnTo>
                <a:lnTo>
                  <a:pt x="1664" y="484"/>
                </a:lnTo>
                <a:lnTo>
                  <a:pt x="1669" y="474"/>
                </a:lnTo>
                <a:lnTo>
                  <a:pt x="1704" y="482"/>
                </a:lnTo>
                <a:lnTo>
                  <a:pt x="1684" y="495"/>
                </a:lnTo>
                <a:lnTo>
                  <a:pt x="1616" y="480"/>
                </a:lnTo>
                <a:lnTo>
                  <a:pt x="1616" y="480"/>
                </a:lnTo>
                <a:lnTo>
                  <a:pt x="1615" y="480"/>
                </a:lnTo>
                <a:lnTo>
                  <a:pt x="1615" y="480"/>
                </a:lnTo>
                <a:lnTo>
                  <a:pt x="1613" y="482"/>
                </a:lnTo>
                <a:lnTo>
                  <a:pt x="1612" y="484"/>
                </a:lnTo>
                <a:lnTo>
                  <a:pt x="1612" y="484"/>
                </a:lnTo>
                <a:lnTo>
                  <a:pt x="1612" y="487"/>
                </a:lnTo>
                <a:lnTo>
                  <a:pt x="1615" y="488"/>
                </a:lnTo>
                <a:lnTo>
                  <a:pt x="1672" y="501"/>
                </a:lnTo>
                <a:lnTo>
                  <a:pt x="1652" y="512"/>
                </a:lnTo>
                <a:lnTo>
                  <a:pt x="1607" y="504"/>
                </a:lnTo>
                <a:lnTo>
                  <a:pt x="1607" y="504"/>
                </a:lnTo>
                <a:lnTo>
                  <a:pt x="1607" y="504"/>
                </a:lnTo>
                <a:lnTo>
                  <a:pt x="1607" y="504"/>
                </a:lnTo>
                <a:lnTo>
                  <a:pt x="1604" y="506"/>
                </a:lnTo>
                <a:lnTo>
                  <a:pt x="1604" y="508"/>
                </a:lnTo>
                <a:lnTo>
                  <a:pt x="1604" y="508"/>
                </a:lnTo>
                <a:lnTo>
                  <a:pt x="1604" y="511"/>
                </a:lnTo>
                <a:lnTo>
                  <a:pt x="1607" y="512"/>
                </a:lnTo>
                <a:lnTo>
                  <a:pt x="1640" y="519"/>
                </a:lnTo>
                <a:lnTo>
                  <a:pt x="1608" y="538"/>
                </a:lnTo>
                <a:lnTo>
                  <a:pt x="1608" y="538"/>
                </a:lnTo>
                <a:lnTo>
                  <a:pt x="1607" y="541"/>
                </a:lnTo>
                <a:lnTo>
                  <a:pt x="1607" y="543"/>
                </a:lnTo>
                <a:lnTo>
                  <a:pt x="1607" y="543"/>
                </a:lnTo>
                <a:lnTo>
                  <a:pt x="1608" y="546"/>
                </a:lnTo>
                <a:lnTo>
                  <a:pt x="1612" y="544"/>
                </a:lnTo>
                <a:lnTo>
                  <a:pt x="1645" y="525"/>
                </a:lnTo>
                <a:lnTo>
                  <a:pt x="1632" y="560"/>
                </a:lnTo>
                <a:lnTo>
                  <a:pt x="1632" y="560"/>
                </a:lnTo>
                <a:lnTo>
                  <a:pt x="1632" y="564"/>
                </a:lnTo>
                <a:lnTo>
                  <a:pt x="1636" y="565"/>
                </a:lnTo>
                <a:lnTo>
                  <a:pt x="1636" y="565"/>
                </a:lnTo>
                <a:lnTo>
                  <a:pt x="1639" y="565"/>
                </a:lnTo>
                <a:lnTo>
                  <a:pt x="1640" y="562"/>
                </a:lnTo>
                <a:lnTo>
                  <a:pt x="1655" y="520"/>
                </a:lnTo>
                <a:lnTo>
                  <a:pt x="1677" y="508"/>
                </a:lnTo>
                <a:lnTo>
                  <a:pt x="1658" y="564"/>
                </a:lnTo>
                <a:lnTo>
                  <a:pt x="1658" y="564"/>
                </a:lnTo>
                <a:lnTo>
                  <a:pt x="1658" y="567"/>
                </a:lnTo>
                <a:lnTo>
                  <a:pt x="1661" y="568"/>
                </a:lnTo>
                <a:lnTo>
                  <a:pt x="1661" y="568"/>
                </a:lnTo>
                <a:lnTo>
                  <a:pt x="1664" y="568"/>
                </a:lnTo>
                <a:lnTo>
                  <a:pt x="1666" y="565"/>
                </a:lnTo>
                <a:lnTo>
                  <a:pt x="1687" y="501"/>
                </a:lnTo>
                <a:lnTo>
                  <a:pt x="1708" y="490"/>
                </a:lnTo>
                <a:lnTo>
                  <a:pt x="1687" y="565"/>
                </a:lnTo>
                <a:lnTo>
                  <a:pt x="1687" y="565"/>
                </a:lnTo>
                <a:lnTo>
                  <a:pt x="1687" y="567"/>
                </a:lnTo>
                <a:lnTo>
                  <a:pt x="1688" y="570"/>
                </a:lnTo>
                <a:lnTo>
                  <a:pt x="1688" y="570"/>
                </a:lnTo>
                <a:lnTo>
                  <a:pt x="1688" y="570"/>
                </a:lnTo>
                <a:lnTo>
                  <a:pt x="1688" y="570"/>
                </a:lnTo>
                <a:lnTo>
                  <a:pt x="1743" y="655"/>
                </a:lnTo>
                <a:lnTo>
                  <a:pt x="1775" y="594"/>
                </a:lnTo>
                <a:lnTo>
                  <a:pt x="1792" y="575"/>
                </a:lnTo>
                <a:lnTo>
                  <a:pt x="1792" y="599"/>
                </a:lnTo>
                <a:lnTo>
                  <a:pt x="1764" y="632"/>
                </a:lnTo>
                <a:lnTo>
                  <a:pt x="1764" y="632"/>
                </a:lnTo>
                <a:lnTo>
                  <a:pt x="1762" y="636"/>
                </a:lnTo>
                <a:lnTo>
                  <a:pt x="1764" y="637"/>
                </a:lnTo>
                <a:lnTo>
                  <a:pt x="1764" y="637"/>
                </a:lnTo>
                <a:lnTo>
                  <a:pt x="1767" y="639"/>
                </a:lnTo>
                <a:lnTo>
                  <a:pt x="1768" y="637"/>
                </a:lnTo>
                <a:lnTo>
                  <a:pt x="1792" y="610"/>
                </a:lnTo>
                <a:lnTo>
                  <a:pt x="1792" y="648"/>
                </a:lnTo>
                <a:lnTo>
                  <a:pt x="1792" y="648"/>
                </a:lnTo>
                <a:lnTo>
                  <a:pt x="1794" y="652"/>
                </a:lnTo>
                <a:lnTo>
                  <a:pt x="1796" y="653"/>
                </a:lnTo>
                <a:lnTo>
                  <a:pt x="1796" y="653"/>
                </a:lnTo>
                <a:lnTo>
                  <a:pt x="1799" y="652"/>
                </a:lnTo>
                <a:lnTo>
                  <a:pt x="1800" y="648"/>
                </a:lnTo>
                <a:lnTo>
                  <a:pt x="1800" y="610"/>
                </a:lnTo>
                <a:lnTo>
                  <a:pt x="1823" y="639"/>
                </a:lnTo>
                <a:lnTo>
                  <a:pt x="1823" y="639"/>
                </a:lnTo>
                <a:lnTo>
                  <a:pt x="1826" y="639"/>
                </a:lnTo>
                <a:lnTo>
                  <a:pt x="1845" y="671"/>
                </a:lnTo>
                <a:lnTo>
                  <a:pt x="1877" y="612"/>
                </a:lnTo>
                <a:lnTo>
                  <a:pt x="1856" y="556"/>
                </a:lnTo>
                <a:lnTo>
                  <a:pt x="1856" y="556"/>
                </a:lnTo>
                <a:lnTo>
                  <a:pt x="1856" y="554"/>
                </a:lnTo>
                <a:lnTo>
                  <a:pt x="1855" y="552"/>
                </a:lnTo>
                <a:lnTo>
                  <a:pt x="1855" y="551"/>
                </a:lnTo>
                <a:lnTo>
                  <a:pt x="1847" y="530"/>
                </a:lnTo>
                <a:lnTo>
                  <a:pt x="1922" y="599"/>
                </a:lnTo>
                <a:lnTo>
                  <a:pt x="1922" y="599"/>
                </a:lnTo>
                <a:lnTo>
                  <a:pt x="1919" y="607"/>
                </a:lnTo>
                <a:lnTo>
                  <a:pt x="1917" y="613"/>
                </a:lnTo>
                <a:lnTo>
                  <a:pt x="1916" y="621"/>
                </a:lnTo>
                <a:lnTo>
                  <a:pt x="1917" y="629"/>
                </a:lnTo>
                <a:lnTo>
                  <a:pt x="1919" y="636"/>
                </a:lnTo>
                <a:lnTo>
                  <a:pt x="1922" y="644"/>
                </a:lnTo>
                <a:lnTo>
                  <a:pt x="1925" y="650"/>
                </a:lnTo>
                <a:lnTo>
                  <a:pt x="1932" y="656"/>
                </a:lnTo>
                <a:lnTo>
                  <a:pt x="1932" y="656"/>
                </a:lnTo>
                <a:lnTo>
                  <a:pt x="1940" y="661"/>
                </a:lnTo>
                <a:lnTo>
                  <a:pt x="1948" y="666"/>
                </a:lnTo>
                <a:lnTo>
                  <a:pt x="1956" y="668"/>
                </a:lnTo>
                <a:lnTo>
                  <a:pt x="1965" y="669"/>
                </a:lnTo>
                <a:lnTo>
                  <a:pt x="1975" y="668"/>
                </a:lnTo>
                <a:lnTo>
                  <a:pt x="1983" y="664"/>
                </a:lnTo>
                <a:lnTo>
                  <a:pt x="1991" y="660"/>
                </a:lnTo>
                <a:lnTo>
                  <a:pt x="1999" y="653"/>
                </a:lnTo>
                <a:lnTo>
                  <a:pt x="1999" y="653"/>
                </a:lnTo>
                <a:lnTo>
                  <a:pt x="2004" y="645"/>
                </a:lnTo>
                <a:lnTo>
                  <a:pt x="2008" y="637"/>
                </a:lnTo>
                <a:lnTo>
                  <a:pt x="2010" y="628"/>
                </a:lnTo>
                <a:lnTo>
                  <a:pt x="2010" y="620"/>
                </a:lnTo>
                <a:lnTo>
                  <a:pt x="2008" y="610"/>
                </a:lnTo>
                <a:lnTo>
                  <a:pt x="2007" y="602"/>
                </a:lnTo>
                <a:lnTo>
                  <a:pt x="2002" y="594"/>
                </a:lnTo>
                <a:lnTo>
                  <a:pt x="1996" y="586"/>
                </a:lnTo>
                <a:lnTo>
                  <a:pt x="1996" y="586"/>
                </a:lnTo>
                <a:lnTo>
                  <a:pt x="1989" y="581"/>
                </a:lnTo>
                <a:lnTo>
                  <a:pt x="1981" y="578"/>
                </a:lnTo>
                <a:lnTo>
                  <a:pt x="1975" y="575"/>
                </a:lnTo>
                <a:lnTo>
                  <a:pt x="1967" y="573"/>
                </a:lnTo>
                <a:lnTo>
                  <a:pt x="1959" y="575"/>
                </a:lnTo>
                <a:lnTo>
                  <a:pt x="1951" y="575"/>
                </a:lnTo>
                <a:lnTo>
                  <a:pt x="1944" y="578"/>
                </a:lnTo>
                <a:lnTo>
                  <a:pt x="1936" y="581"/>
                </a:lnTo>
                <a:lnTo>
                  <a:pt x="1914" y="560"/>
                </a:lnTo>
                <a:lnTo>
                  <a:pt x="1901" y="524"/>
                </a:lnTo>
                <a:lnTo>
                  <a:pt x="1920" y="528"/>
                </a:lnTo>
                <a:lnTo>
                  <a:pt x="1933" y="560"/>
                </a:lnTo>
                <a:lnTo>
                  <a:pt x="1933" y="560"/>
                </a:lnTo>
                <a:lnTo>
                  <a:pt x="1935" y="564"/>
                </a:lnTo>
                <a:lnTo>
                  <a:pt x="1938" y="564"/>
                </a:lnTo>
                <a:lnTo>
                  <a:pt x="1938" y="564"/>
                </a:lnTo>
                <a:lnTo>
                  <a:pt x="1940" y="562"/>
                </a:lnTo>
                <a:lnTo>
                  <a:pt x="1940" y="559"/>
                </a:lnTo>
                <a:lnTo>
                  <a:pt x="1930" y="532"/>
                </a:lnTo>
                <a:lnTo>
                  <a:pt x="1946" y="536"/>
                </a:lnTo>
                <a:lnTo>
                  <a:pt x="1949" y="535"/>
                </a:lnTo>
                <a:lnTo>
                  <a:pt x="1957" y="556"/>
                </a:lnTo>
                <a:lnTo>
                  <a:pt x="1957" y="556"/>
                </a:lnTo>
                <a:lnTo>
                  <a:pt x="1959" y="559"/>
                </a:lnTo>
                <a:lnTo>
                  <a:pt x="1962" y="559"/>
                </a:lnTo>
                <a:lnTo>
                  <a:pt x="1962" y="559"/>
                </a:lnTo>
                <a:lnTo>
                  <a:pt x="1964" y="556"/>
                </a:lnTo>
                <a:lnTo>
                  <a:pt x="1965" y="554"/>
                </a:lnTo>
                <a:lnTo>
                  <a:pt x="1956" y="530"/>
                </a:lnTo>
                <a:lnTo>
                  <a:pt x="1962" y="525"/>
                </a:lnTo>
                <a:lnTo>
                  <a:pt x="1986" y="538"/>
                </a:lnTo>
                <a:lnTo>
                  <a:pt x="1986" y="538"/>
                </a:lnTo>
                <a:lnTo>
                  <a:pt x="1989" y="538"/>
                </a:lnTo>
                <a:lnTo>
                  <a:pt x="1991" y="536"/>
                </a:lnTo>
                <a:lnTo>
                  <a:pt x="1991" y="536"/>
                </a:lnTo>
                <a:lnTo>
                  <a:pt x="1991" y="533"/>
                </a:lnTo>
                <a:lnTo>
                  <a:pt x="1989" y="532"/>
                </a:lnTo>
                <a:lnTo>
                  <a:pt x="1970" y="520"/>
                </a:lnTo>
                <a:lnTo>
                  <a:pt x="2004" y="500"/>
                </a:lnTo>
                <a:lnTo>
                  <a:pt x="1973" y="484"/>
                </a:lnTo>
                <a:lnTo>
                  <a:pt x="1981" y="482"/>
                </a:lnTo>
                <a:lnTo>
                  <a:pt x="1981" y="482"/>
                </a:lnTo>
                <a:lnTo>
                  <a:pt x="1983" y="480"/>
                </a:lnTo>
                <a:lnTo>
                  <a:pt x="1983" y="477"/>
                </a:lnTo>
                <a:lnTo>
                  <a:pt x="1983" y="477"/>
                </a:lnTo>
                <a:lnTo>
                  <a:pt x="1981" y="476"/>
                </a:lnTo>
                <a:lnTo>
                  <a:pt x="1980" y="474"/>
                </a:lnTo>
                <a:lnTo>
                  <a:pt x="1980" y="474"/>
                </a:lnTo>
                <a:lnTo>
                  <a:pt x="1978" y="474"/>
                </a:lnTo>
                <a:lnTo>
                  <a:pt x="1962" y="479"/>
                </a:lnTo>
                <a:lnTo>
                  <a:pt x="1943" y="468"/>
                </a:lnTo>
                <a:lnTo>
                  <a:pt x="1901" y="484"/>
                </a:lnTo>
                <a:lnTo>
                  <a:pt x="1892" y="479"/>
                </a:lnTo>
                <a:lnTo>
                  <a:pt x="1967" y="458"/>
                </a:lnTo>
                <a:lnTo>
                  <a:pt x="1967" y="458"/>
                </a:lnTo>
                <a:lnTo>
                  <a:pt x="1967" y="458"/>
                </a:lnTo>
                <a:lnTo>
                  <a:pt x="1970" y="456"/>
                </a:lnTo>
                <a:lnTo>
                  <a:pt x="1970" y="453"/>
                </a:lnTo>
                <a:lnTo>
                  <a:pt x="1970" y="453"/>
                </a:lnTo>
                <a:lnTo>
                  <a:pt x="1968" y="450"/>
                </a:lnTo>
                <a:lnTo>
                  <a:pt x="1965" y="450"/>
                </a:lnTo>
                <a:lnTo>
                  <a:pt x="1965" y="450"/>
                </a:lnTo>
                <a:lnTo>
                  <a:pt x="1965" y="450"/>
                </a:lnTo>
                <a:lnTo>
                  <a:pt x="1882" y="474"/>
                </a:lnTo>
                <a:lnTo>
                  <a:pt x="1864" y="464"/>
                </a:lnTo>
                <a:lnTo>
                  <a:pt x="1932" y="443"/>
                </a:lnTo>
                <a:lnTo>
                  <a:pt x="1932" y="443"/>
                </a:lnTo>
                <a:lnTo>
                  <a:pt x="1935" y="442"/>
                </a:lnTo>
                <a:lnTo>
                  <a:pt x="1935" y="439"/>
                </a:lnTo>
                <a:lnTo>
                  <a:pt x="1935" y="439"/>
                </a:lnTo>
                <a:lnTo>
                  <a:pt x="1933" y="437"/>
                </a:lnTo>
                <a:lnTo>
                  <a:pt x="1932" y="437"/>
                </a:lnTo>
                <a:lnTo>
                  <a:pt x="1932" y="437"/>
                </a:lnTo>
                <a:lnTo>
                  <a:pt x="1930" y="437"/>
                </a:lnTo>
                <a:lnTo>
                  <a:pt x="1909" y="443"/>
                </a:lnTo>
                <a:lnTo>
                  <a:pt x="1968" y="405"/>
                </a:lnTo>
                <a:lnTo>
                  <a:pt x="1970" y="405"/>
                </a:lnTo>
                <a:lnTo>
                  <a:pt x="1970" y="405"/>
                </a:lnTo>
                <a:lnTo>
                  <a:pt x="1972" y="405"/>
                </a:lnTo>
                <a:lnTo>
                  <a:pt x="1973" y="402"/>
                </a:lnTo>
                <a:lnTo>
                  <a:pt x="1973" y="402"/>
                </a:lnTo>
                <a:lnTo>
                  <a:pt x="1973" y="402"/>
                </a:lnTo>
                <a:lnTo>
                  <a:pt x="1976" y="399"/>
                </a:lnTo>
                <a:lnTo>
                  <a:pt x="1920" y="370"/>
                </a:lnTo>
                <a:lnTo>
                  <a:pt x="1976" y="381"/>
                </a:lnTo>
                <a:lnTo>
                  <a:pt x="1976" y="381"/>
                </a:lnTo>
                <a:lnTo>
                  <a:pt x="1980" y="379"/>
                </a:lnTo>
                <a:lnTo>
                  <a:pt x="1981" y="378"/>
                </a:lnTo>
                <a:lnTo>
                  <a:pt x="1981" y="378"/>
                </a:lnTo>
                <a:lnTo>
                  <a:pt x="1980" y="375"/>
                </a:lnTo>
                <a:lnTo>
                  <a:pt x="1978" y="373"/>
                </a:lnTo>
                <a:lnTo>
                  <a:pt x="1919" y="362"/>
                </a:lnTo>
                <a:lnTo>
                  <a:pt x="1940" y="349"/>
                </a:lnTo>
                <a:lnTo>
                  <a:pt x="1984" y="357"/>
                </a:lnTo>
                <a:lnTo>
                  <a:pt x="1984" y="357"/>
                </a:lnTo>
                <a:lnTo>
                  <a:pt x="1988" y="355"/>
                </a:lnTo>
                <a:lnTo>
                  <a:pt x="1989" y="354"/>
                </a:lnTo>
                <a:lnTo>
                  <a:pt x="1989" y="354"/>
                </a:lnTo>
                <a:lnTo>
                  <a:pt x="1988" y="351"/>
                </a:lnTo>
                <a:lnTo>
                  <a:pt x="1986" y="349"/>
                </a:lnTo>
                <a:lnTo>
                  <a:pt x="1951" y="343"/>
                </a:lnTo>
                <a:lnTo>
                  <a:pt x="1983" y="323"/>
                </a:lnTo>
                <a:lnTo>
                  <a:pt x="1983" y="323"/>
                </a:lnTo>
                <a:lnTo>
                  <a:pt x="1984" y="320"/>
                </a:lnTo>
                <a:lnTo>
                  <a:pt x="1984" y="317"/>
                </a:lnTo>
                <a:lnTo>
                  <a:pt x="1984" y="317"/>
                </a:lnTo>
                <a:lnTo>
                  <a:pt x="1983" y="315"/>
                </a:lnTo>
                <a:lnTo>
                  <a:pt x="1981" y="315"/>
                </a:lnTo>
                <a:lnTo>
                  <a:pt x="1981" y="315"/>
                </a:lnTo>
                <a:lnTo>
                  <a:pt x="1980" y="315"/>
                </a:lnTo>
                <a:lnTo>
                  <a:pt x="1946" y="336"/>
                </a:lnTo>
                <a:lnTo>
                  <a:pt x="1957" y="301"/>
                </a:lnTo>
                <a:lnTo>
                  <a:pt x="1957" y="301"/>
                </a:lnTo>
                <a:lnTo>
                  <a:pt x="1957" y="299"/>
                </a:lnTo>
                <a:lnTo>
                  <a:pt x="1956" y="296"/>
                </a:lnTo>
                <a:lnTo>
                  <a:pt x="1956" y="296"/>
                </a:lnTo>
                <a:lnTo>
                  <a:pt x="1954" y="296"/>
                </a:lnTo>
                <a:lnTo>
                  <a:pt x="1954" y="296"/>
                </a:lnTo>
                <a:lnTo>
                  <a:pt x="1952" y="298"/>
                </a:lnTo>
                <a:lnTo>
                  <a:pt x="1951" y="299"/>
                </a:lnTo>
                <a:lnTo>
                  <a:pt x="1936" y="343"/>
                </a:lnTo>
                <a:lnTo>
                  <a:pt x="1916" y="355"/>
                </a:lnTo>
                <a:lnTo>
                  <a:pt x="1932" y="299"/>
                </a:lnTo>
                <a:lnTo>
                  <a:pt x="1932" y="299"/>
                </a:lnTo>
                <a:lnTo>
                  <a:pt x="1932" y="296"/>
                </a:lnTo>
                <a:lnTo>
                  <a:pt x="1930" y="295"/>
                </a:lnTo>
                <a:lnTo>
                  <a:pt x="1930" y="295"/>
                </a:lnTo>
                <a:lnTo>
                  <a:pt x="1928" y="295"/>
                </a:lnTo>
                <a:lnTo>
                  <a:pt x="1928" y="295"/>
                </a:lnTo>
                <a:lnTo>
                  <a:pt x="1927" y="295"/>
                </a:lnTo>
                <a:lnTo>
                  <a:pt x="1925" y="296"/>
                </a:lnTo>
                <a:lnTo>
                  <a:pt x="1904" y="362"/>
                </a:lnTo>
                <a:lnTo>
                  <a:pt x="1904" y="362"/>
                </a:lnTo>
                <a:lnTo>
                  <a:pt x="1890" y="354"/>
                </a:lnTo>
                <a:lnTo>
                  <a:pt x="1904" y="298"/>
                </a:lnTo>
                <a:lnTo>
                  <a:pt x="1904" y="298"/>
                </a:lnTo>
                <a:lnTo>
                  <a:pt x="1904" y="295"/>
                </a:lnTo>
                <a:lnTo>
                  <a:pt x="1901" y="293"/>
                </a:lnTo>
                <a:lnTo>
                  <a:pt x="1901" y="293"/>
                </a:lnTo>
                <a:lnTo>
                  <a:pt x="1901" y="293"/>
                </a:lnTo>
                <a:lnTo>
                  <a:pt x="1901" y="293"/>
                </a:lnTo>
                <a:lnTo>
                  <a:pt x="1898" y="295"/>
                </a:lnTo>
                <a:lnTo>
                  <a:pt x="1896" y="296"/>
                </a:lnTo>
                <a:lnTo>
                  <a:pt x="1882" y="355"/>
                </a:lnTo>
                <a:lnTo>
                  <a:pt x="1866" y="360"/>
                </a:lnTo>
                <a:lnTo>
                  <a:pt x="1876" y="322"/>
                </a:lnTo>
                <a:lnTo>
                  <a:pt x="1876" y="322"/>
                </a:lnTo>
                <a:lnTo>
                  <a:pt x="1876" y="319"/>
                </a:lnTo>
                <a:lnTo>
                  <a:pt x="1872" y="317"/>
                </a:lnTo>
                <a:lnTo>
                  <a:pt x="1872" y="317"/>
                </a:lnTo>
                <a:lnTo>
                  <a:pt x="1871" y="317"/>
                </a:lnTo>
                <a:lnTo>
                  <a:pt x="1871" y="317"/>
                </a:lnTo>
                <a:lnTo>
                  <a:pt x="1869" y="317"/>
                </a:lnTo>
                <a:lnTo>
                  <a:pt x="1868" y="320"/>
                </a:lnTo>
                <a:lnTo>
                  <a:pt x="1856" y="363"/>
                </a:lnTo>
                <a:lnTo>
                  <a:pt x="1840" y="370"/>
                </a:lnTo>
                <a:lnTo>
                  <a:pt x="1845" y="352"/>
                </a:lnTo>
                <a:lnTo>
                  <a:pt x="1845" y="352"/>
                </a:lnTo>
                <a:lnTo>
                  <a:pt x="1845" y="349"/>
                </a:lnTo>
                <a:lnTo>
                  <a:pt x="1845" y="349"/>
                </a:lnTo>
                <a:lnTo>
                  <a:pt x="1844" y="347"/>
                </a:lnTo>
                <a:lnTo>
                  <a:pt x="1844" y="347"/>
                </a:lnTo>
                <a:lnTo>
                  <a:pt x="1842" y="346"/>
                </a:lnTo>
                <a:lnTo>
                  <a:pt x="1842" y="346"/>
                </a:lnTo>
                <a:lnTo>
                  <a:pt x="1839" y="347"/>
                </a:lnTo>
                <a:lnTo>
                  <a:pt x="1808" y="383"/>
                </a:lnTo>
                <a:lnTo>
                  <a:pt x="1799" y="386"/>
                </a:lnTo>
                <a:lnTo>
                  <a:pt x="1799" y="368"/>
                </a:lnTo>
                <a:lnTo>
                  <a:pt x="1853" y="307"/>
                </a:lnTo>
                <a:lnTo>
                  <a:pt x="1853" y="307"/>
                </a:lnTo>
                <a:lnTo>
                  <a:pt x="1855" y="304"/>
                </a:lnTo>
                <a:lnTo>
                  <a:pt x="1853" y="303"/>
                </a:lnTo>
                <a:lnTo>
                  <a:pt x="1853" y="303"/>
                </a:lnTo>
                <a:lnTo>
                  <a:pt x="1852" y="301"/>
                </a:lnTo>
                <a:lnTo>
                  <a:pt x="1852" y="301"/>
                </a:lnTo>
                <a:lnTo>
                  <a:pt x="1848" y="303"/>
                </a:lnTo>
                <a:lnTo>
                  <a:pt x="1799" y="357"/>
                </a:lnTo>
                <a:lnTo>
                  <a:pt x="1799" y="338"/>
                </a:lnTo>
                <a:lnTo>
                  <a:pt x="1860" y="269"/>
                </a:lnTo>
                <a:lnTo>
                  <a:pt x="1860" y="269"/>
                </a:lnTo>
                <a:lnTo>
                  <a:pt x="1861" y="267"/>
                </a:lnTo>
                <a:lnTo>
                  <a:pt x="1860" y="264"/>
                </a:lnTo>
                <a:lnTo>
                  <a:pt x="1860" y="264"/>
                </a:lnTo>
                <a:lnTo>
                  <a:pt x="1858" y="263"/>
                </a:lnTo>
                <a:lnTo>
                  <a:pt x="1858" y="263"/>
                </a:lnTo>
                <a:lnTo>
                  <a:pt x="1855" y="264"/>
                </a:lnTo>
                <a:lnTo>
                  <a:pt x="1799" y="327"/>
                </a:lnTo>
                <a:lnTo>
                  <a:pt x="1797" y="303"/>
                </a:lnTo>
                <a:lnTo>
                  <a:pt x="1842" y="251"/>
                </a:lnTo>
                <a:lnTo>
                  <a:pt x="1842" y="251"/>
                </a:lnTo>
                <a:lnTo>
                  <a:pt x="1844" y="248"/>
                </a:lnTo>
                <a:lnTo>
                  <a:pt x="1842" y="245"/>
                </a:lnTo>
                <a:lnTo>
                  <a:pt x="1842" y="245"/>
                </a:lnTo>
                <a:lnTo>
                  <a:pt x="1840" y="245"/>
                </a:lnTo>
                <a:lnTo>
                  <a:pt x="1840" y="245"/>
                </a:lnTo>
                <a:lnTo>
                  <a:pt x="1837" y="247"/>
                </a:lnTo>
                <a:lnTo>
                  <a:pt x="1797" y="291"/>
                </a:lnTo>
                <a:lnTo>
                  <a:pt x="1797" y="266"/>
                </a:lnTo>
                <a:lnTo>
                  <a:pt x="1815" y="245"/>
                </a:lnTo>
                <a:lnTo>
                  <a:pt x="1820" y="245"/>
                </a:lnTo>
                <a:lnTo>
                  <a:pt x="1818" y="242"/>
                </a:lnTo>
                <a:lnTo>
                  <a:pt x="1826" y="232"/>
                </a:lnTo>
                <a:lnTo>
                  <a:pt x="1826" y="232"/>
                </a:lnTo>
                <a:lnTo>
                  <a:pt x="1828" y="229"/>
                </a:lnTo>
                <a:lnTo>
                  <a:pt x="1826" y="227"/>
                </a:lnTo>
                <a:lnTo>
                  <a:pt x="1826" y="227"/>
                </a:lnTo>
                <a:lnTo>
                  <a:pt x="1823" y="226"/>
                </a:lnTo>
                <a:lnTo>
                  <a:pt x="1823" y="226"/>
                </a:lnTo>
                <a:lnTo>
                  <a:pt x="1820" y="227"/>
                </a:lnTo>
                <a:lnTo>
                  <a:pt x="1813" y="235"/>
                </a:lnTo>
                <a:lnTo>
                  <a:pt x="1810" y="227"/>
                </a:lnTo>
                <a:lnTo>
                  <a:pt x="1810" y="227"/>
                </a:lnTo>
                <a:lnTo>
                  <a:pt x="1816" y="224"/>
                </a:lnTo>
                <a:lnTo>
                  <a:pt x="1821" y="221"/>
                </a:lnTo>
                <a:lnTo>
                  <a:pt x="1821" y="221"/>
                </a:lnTo>
                <a:lnTo>
                  <a:pt x="1812" y="216"/>
                </a:lnTo>
                <a:lnTo>
                  <a:pt x="1805" y="213"/>
                </a:lnTo>
                <a:lnTo>
                  <a:pt x="1804" y="210"/>
                </a:lnTo>
                <a:lnTo>
                  <a:pt x="1804" y="210"/>
                </a:lnTo>
                <a:lnTo>
                  <a:pt x="1799" y="211"/>
                </a:lnTo>
                <a:lnTo>
                  <a:pt x="1789" y="195"/>
                </a:lnTo>
                <a:lnTo>
                  <a:pt x="1765" y="192"/>
                </a:lnTo>
                <a:lnTo>
                  <a:pt x="1765" y="192"/>
                </a:lnTo>
                <a:lnTo>
                  <a:pt x="1772" y="189"/>
                </a:lnTo>
                <a:lnTo>
                  <a:pt x="1772" y="189"/>
                </a:lnTo>
                <a:lnTo>
                  <a:pt x="1772" y="186"/>
                </a:lnTo>
                <a:lnTo>
                  <a:pt x="1773" y="181"/>
                </a:lnTo>
                <a:lnTo>
                  <a:pt x="1776" y="173"/>
                </a:lnTo>
                <a:lnTo>
                  <a:pt x="1776" y="173"/>
                </a:lnTo>
                <a:lnTo>
                  <a:pt x="1770" y="176"/>
                </a:lnTo>
                <a:lnTo>
                  <a:pt x="1770" y="176"/>
                </a:lnTo>
                <a:lnTo>
                  <a:pt x="1775" y="171"/>
                </a:lnTo>
                <a:lnTo>
                  <a:pt x="1778" y="167"/>
                </a:lnTo>
                <a:lnTo>
                  <a:pt x="1778" y="167"/>
                </a:lnTo>
                <a:lnTo>
                  <a:pt x="1780" y="163"/>
                </a:lnTo>
                <a:lnTo>
                  <a:pt x="1789" y="162"/>
                </a:lnTo>
                <a:lnTo>
                  <a:pt x="1788" y="168"/>
                </a:lnTo>
                <a:lnTo>
                  <a:pt x="1788" y="168"/>
                </a:lnTo>
                <a:lnTo>
                  <a:pt x="1788" y="171"/>
                </a:lnTo>
                <a:lnTo>
                  <a:pt x="1789" y="171"/>
                </a:lnTo>
                <a:lnTo>
                  <a:pt x="1789" y="171"/>
                </a:lnTo>
                <a:lnTo>
                  <a:pt x="1791" y="171"/>
                </a:lnTo>
                <a:lnTo>
                  <a:pt x="1792" y="170"/>
                </a:lnTo>
                <a:lnTo>
                  <a:pt x="1796" y="159"/>
                </a:lnTo>
                <a:lnTo>
                  <a:pt x="1800" y="157"/>
                </a:lnTo>
                <a:lnTo>
                  <a:pt x="1879" y="237"/>
                </a:lnTo>
                <a:lnTo>
                  <a:pt x="1869" y="240"/>
                </a:lnTo>
                <a:lnTo>
                  <a:pt x="1869" y="240"/>
                </a:lnTo>
                <a:lnTo>
                  <a:pt x="1868" y="242"/>
                </a:lnTo>
                <a:lnTo>
                  <a:pt x="1866" y="243"/>
                </a:lnTo>
                <a:lnTo>
                  <a:pt x="1866" y="243"/>
                </a:lnTo>
                <a:lnTo>
                  <a:pt x="1868" y="245"/>
                </a:lnTo>
                <a:lnTo>
                  <a:pt x="1871" y="245"/>
                </a:lnTo>
                <a:lnTo>
                  <a:pt x="1884" y="242"/>
                </a:lnTo>
                <a:lnTo>
                  <a:pt x="1887" y="247"/>
                </a:lnTo>
                <a:lnTo>
                  <a:pt x="1885" y="253"/>
                </a:lnTo>
                <a:lnTo>
                  <a:pt x="1885" y="253"/>
                </a:lnTo>
                <a:lnTo>
                  <a:pt x="1885" y="253"/>
                </a:lnTo>
                <a:lnTo>
                  <a:pt x="1885" y="253"/>
                </a:lnTo>
                <a:lnTo>
                  <a:pt x="1879" y="253"/>
                </a:lnTo>
                <a:lnTo>
                  <a:pt x="1872" y="256"/>
                </a:lnTo>
                <a:lnTo>
                  <a:pt x="1868" y="259"/>
                </a:lnTo>
                <a:lnTo>
                  <a:pt x="1864" y="266"/>
                </a:lnTo>
                <a:lnTo>
                  <a:pt x="1864" y="266"/>
                </a:lnTo>
                <a:lnTo>
                  <a:pt x="1863" y="272"/>
                </a:lnTo>
                <a:lnTo>
                  <a:pt x="1864" y="279"/>
                </a:lnTo>
                <a:lnTo>
                  <a:pt x="1869" y="285"/>
                </a:lnTo>
                <a:lnTo>
                  <a:pt x="1876" y="288"/>
                </a:lnTo>
                <a:lnTo>
                  <a:pt x="1876" y="288"/>
                </a:lnTo>
                <a:lnTo>
                  <a:pt x="1882" y="290"/>
                </a:lnTo>
                <a:lnTo>
                  <a:pt x="1888" y="288"/>
                </a:lnTo>
                <a:lnTo>
                  <a:pt x="1895" y="283"/>
                </a:lnTo>
                <a:lnTo>
                  <a:pt x="1898" y="277"/>
                </a:lnTo>
                <a:lnTo>
                  <a:pt x="1898" y="277"/>
                </a:lnTo>
                <a:lnTo>
                  <a:pt x="1900" y="271"/>
                </a:lnTo>
                <a:lnTo>
                  <a:pt x="1898" y="264"/>
                </a:lnTo>
                <a:lnTo>
                  <a:pt x="1895" y="259"/>
                </a:lnTo>
                <a:lnTo>
                  <a:pt x="1890" y="256"/>
                </a:lnTo>
                <a:lnTo>
                  <a:pt x="1890" y="256"/>
                </a:lnTo>
                <a:lnTo>
                  <a:pt x="1892" y="255"/>
                </a:lnTo>
                <a:lnTo>
                  <a:pt x="1892" y="251"/>
                </a:lnTo>
                <a:lnTo>
                  <a:pt x="1908" y="266"/>
                </a:lnTo>
                <a:lnTo>
                  <a:pt x="2007" y="261"/>
                </a:lnTo>
                <a:lnTo>
                  <a:pt x="2002" y="251"/>
                </a:lnTo>
                <a:lnTo>
                  <a:pt x="2002" y="251"/>
                </a:lnTo>
                <a:lnTo>
                  <a:pt x="2004" y="251"/>
                </a:lnTo>
                <a:lnTo>
                  <a:pt x="2005" y="251"/>
                </a:lnTo>
                <a:lnTo>
                  <a:pt x="2015" y="234"/>
                </a:lnTo>
                <a:lnTo>
                  <a:pt x="2020" y="245"/>
                </a:lnTo>
                <a:lnTo>
                  <a:pt x="2020" y="245"/>
                </a:lnTo>
                <a:lnTo>
                  <a:pt x="2021" y="247"/>
                </a:lnTo>
                <a:lnTo>
                  <a:pt x="2021" y="247"/>
                </a:lnTo>
                <a:lnTo>
                  <a:pt x="2016" y="250"/>
                </a:lnTo>
                <a:lnTo>
                  <a:pt x="2013" y="256"/>
                </a:lnTo>
                <a:lnTo>
                  <a:pt x="2013" y="256"/>
                </a:lnTo>
                <a:lnTo>
                  <a:pt x="2013" y="263"/>
                </a:lnTo>
                <a:lnTo>
                  <a:pt x="2015" y="269"/>
                </a:lnTo>
                <a:lnTo>
                  <a:pt x="2018" y="275"/>
                </a:lnTo>
                <a:lnTo>
                  <a:pt x="2024" y="279"/>
                </a:lnTo>
                <a:lnTo>
                  <a:pt x="2024" y="279"/>
                </a:lnTo>
                <a:lnTo>
                  <a:pt x="2032" y="280"/>
                </a:lnTo>
                <a:lnTo>
                  <a:pt x="2039" y="279"/>
                </a:lnTo>
                <a:lnTo>
                  <a:pt x="2044" y="274"/>
                </a:lnTo>
                <a:lnTo>
                  <a:pt x="2048" y="267"/>
                </a:lnTo>
                <a:lnTo>
                  <a:pt x="2048" y="267"/>
                </a:lnTo>
                <a:lnTo>
                  <a:pt x="2048" y="263"/>
                </a:lnTo>
                <a:lnTo>
                  <a:pt x="2048" y="263"/>
                </a:lnTo>
                <a:lnTo>
                  <a:pt x="2052" y="267"/>
                </a:lnTo>
                <a:lnTo>
                  <a:pt x="2052" y="267"/>
                </a:lnTo>
                <a:lnTo>
                  <a:pt x="2055" y="266"/>
                </a:lnTo>
                <a:lnTo>
                  <a:pt x="2061" y="266"/>
                </a:lnTo>
                <a:lnTo>
                  <a:pt x="2076" y="267"/>
                </a:lnTo>
                <a:lnTo>
                  <a:pt x="2104" y="277"/>
                </a:lnTo>
                <a:lnTo>
                  <a:pt x="2071" y="293"/>
                </a:lnTo>
                <a:lnTo>
                  <a:pt x="2066" y="293"/>
                </a:lnTo>
                <a:lnTo>
                  <a:pt x="2066" y="295"/>
                </a:lnTo>
                <a:lnTo>
                  <a:pt x="2066" y="295"/>
                </a:lnTo>
                <a:lnTo>
                  <a:pt x="2045" y="298"/>
                </a:lnTo>
                <a:lnTo>
                  <a:pt x="2037" y="299"/>
                </a:lnTo>
                <a:lnTo>
                  <a:pt x="2032" y="299"/>
                </a:lnTo>
                <a:lnTo>
                  <a:pt x="2032" y="299"/>
                </a:lnTo>
                <a:lnTo>
                  <a:pt x="2032" y="303"/>
                </a:lnTo>
                <a:lnTo>
                  <a:pt x="2028" y="309"/>
                </a:lnTo>
                <a:lnTo>
                  <a:pt x="2021" y="319"/>
                </a:lnTo>
                <a:lnTo>
                  <a:pt x="2021" y="319"/>
                </a:lnTo>
                <a:lnTo>
                  <a:pt x="2032" y="319"/>
                </a:lnTo>
                <a:lnTo>
                  <a:pt x="2039" y="319"/>
                </a:lnTo>
                <a:lnTo>
                  <a:pt x="2044" y="320"/>
                </a:lnTo>
                <a:lnTo>
                  <a:pt x="2044" y="320"/>
                </a:lnTo>
                <a:lnTo>
                  <a:pt x="2045" y="317"/>
                </a:lnTo>
                <a:lnTo>
                  <a:pt x="2052" y="311"/>
                </a:lnTo>
                <a:lnTo>
                  <a:pt x="2068" y="298"/>
                </a:lnTo>
                <a:lnTo>
                  <a:pt x="2084" y="322"/>
                </a:lnTo>
                <a:lnTo>
                  <a:pt x="2084" y="322"/>
                </a:lnTo>
                <a:lnTo>
                  <a:pt x="2080" y="327"/>
                </a:lnTo>
                <a:lnTo>
                  <a:pt x="2080" y="327"/>
                </a:lnTo>
                <a:lnTo>
                  <a:pt x="2082" y="328"/>
                </a:lnTo>
                <a:lnTo>
                  <a:pt x="2082" y="333"/>
                </a:lnTo>
                <a:lnTo>
                  <a:pt x="2084" y="341"/>
                </a:lnTo>
                <a:lnTo>
                  <a:pt x="2084" y="341"/>
                </a:lnTo>
                <a:lnTo>
                  <a:pt x="2092" y="333"/>
                </a:lnTo>
                <a:lnTo>
                  <a:pt x="2095" y="339"/>
                </a:lnTo>
                <a:lnTo>
                  <a:pt x="2095" y="339"/>
                </a:lnTo>
                <a:lnTo>
                  <a:pt x="2093" y="346"/>
                </a:lnTo>
                <a:lnTo>
                  <a:pt x="2093" y="346"/>
                </a:lnTo>
                <a:lnTo>
                  <a:pt x="2096" y="351"/>
                </a:lnTo>
                <a:lnTo>
                  <a:pt x="2103" y="357"/>
                </a:lnTo>
                <a:lnTo>
                  <a:pt x="2109" y="375"/>
                </a:lnTo>
                <a:lnTo>
                  <a:pt x="2095" y="368"/>
                </a:lnTo>
                <a:lnTo>
                  <a:pt x="2066" y="339"/>
                </a:lnTo>
                <a:lnTo>
                  <a:pt x="2026" y="341"/>
                </a:lnTo>
                <a:lnTo>
                  <a:pt x="2047" y="375"/>
                </a:lnTo>
                <a:lnTo>
                  <a:pt x="2088" y="383"/>
                </a:lnTo>
                <a:lnTo>
                  <a:pt x="2088" y="383"/>
                </a:lnTo>
                <a:lnTo>
                  <a:pt x="2080" y="383"/>
                </a:lnTo>
                <a:lnTo>
                  <a:pt x="2076" y="383"/>
                </a:lnTo>
                <a:lnTo>
                  <a:pt x="2076" y="383"/>
                </a:lnTo>
                <a:lnTo>
                  <a:pt x="2072" y="386"/>
                </a:lnTo>
                <a:lnTo>
                  <a:pt x="2069" y="389"/>
                </a:lnTo>
                <a:lnTo>
                  <a:pt x="2069" y="389"/>
                </a:lnTo>
                <a:lnTo>
                  <a:pt x="2077" y="391"/>
                </a:lnTo>
                <a:lnTo>
                  <a:pt x="2040" y="402"/>
                </a:lnTo>
                <a:lnTo>
                  <a:pt x="2040" y="402"/>
                </a:lnTo>
                <a:lnTo>
                  <a:pt x="2036" y="395"/>
                </a:lnTo>
                <a:lnTo>
                  <a:pt x="2028" y="391"/>
                </a:lnTo>
                <a:lnTo>
                  <a:pt x="2018" y="389"/>
                </a:lnTo>
                <a:lnTo>
                  <a:pt x="2008" y="389"/>
                </a:lnTo>
                <a:lnTo>
                  <a:pt x="2008" y="389"/>
                </a:lnTo>
                <a:lnTo>
                  <a:pt x="2004" y="392"/>
                </a:lnTo>
                <a:lnTo>
                  <a:pt x="1999" y="395"/>
                </a:lnTo>
                <a:lnTo>
                  <a:pt x="1994" y="399"/>
                </a:lnTo>
                <a:lnTo>
                  <a:pt x="1992" y="403"/>
                </a:lnTo>
                <a:lnTo>
                  <a:pt x="1989" y="408"/>
                </a:lnTo>
                <a:lnTo>
                  <a:pt x="1989" y="415"/>
                </a:lnTo>
                <a:lnTo>
                  <a:pt x="1989" y="419"/>
                </a:lnTo>
                <a:lnTo>
                  <a:pt x="1989" y="426"/>
                </a:lnTo>
                <a:lnTo>
                  <a:pt x="1989" y="426"/>
                </a:lnTo>
                <a:lnTo>
                  <a:pt x="1992" y="431"/>
                </a:lnTo>
                <a:lnTo>
                  <a:pt x="1996" y="435"/>
                </a:lnTo>
                <a:lnTo>
                  <a:pt x="1999" y="439"/>
                </a:lnTo>
                <a:lnTo>
                  <a:pt x="2004" y="442"/>
                </a:lnTo>
                <a:lnTo>
                  <a:pt x="2008" y="443"/>
                </a:lnTo>
                <a:lnTo>
                  <a:pt x="2015" y="445"/>
                </a:lnTo>
                <a:lnTo>
                  <a:pt x="2020" y="445"/>
                </a:lnTo>
                <a:lnTo>
                  <a:pt x="2026" y="443"/>
                </a:lnTo>
                <a:lnTo>
                  <a:pt x="2026" y="443"/>
                </a:lnTo>
                <a:lnTo>
                  <a:pt x="2034" y="439"/>
                </a:lnTo>
                <a:lnTo>
                  <a:pt x="2040" y="432"/>
                </a:lnTo>
                <a:lnTo>
                  <a:pt x="2044" y="424"/>
                </a:lnTo>
                <a:lnTo>
                  <a:pt x="2045" y="415"/>
                </a:lnTo>
                <a:lnTo>
                  <a:pt x="2103" y="397"/>
                </a:lnTo>
                <a:lnTo>
                  <a:pt x="2066" y="434"/>
                </a:lnTo>
                <a:lnTo>
                  <a:pt x="2068" y="474"/>
                </a:lnTo>
                <a:lnTo>
                  <a:pt x="2101" y="451"/>
                </a:lnTo>
                <a:lnTo>
                  <a:pt x="2103" y="451"/>
                </a:lnTo>
                <a:lnTo>
                  <a:pt x="2103" y="451"/>
                </a:lnTo>
                <a:lnTo>
                  <a:pt x="2109" y="451"/>
                </a:lnTo>
                <a:lnTo>
                  <a:pt x="2117" y="451"/>
                </a:lnTo>
                <a:lnTo>
                  <a:pt x="2125" y="455"/>
                </a:lnTo>
                <a:lnTo>
                  <a:pt x="2127" y="477"/>
                </a:lnTo>
                <a:lnTo>
                  <a:pt x="2109" y="485"/>
                </a:lnTo>
                <a:lnTo>
                  <a:pt x="2109" y="485"/>
                </a:lnTo>
                <a:lnTo>
                  <a:pt x="2092" y="480"/>
                </a:lnTo>
                <a:lnTo>
                  <a:pt x="2092" y="480"/>
                </a:lnTo>
                <a:lnTo>
                  <a:pt x="2084" y="474"/>
                </a:lnTo>
                <a:lnTo>
                  <a:pt x="2079" y="471"/>
                </a:lnTo>
                <a:lnTo>
                  <a:pt x="2079" y="471"/>
                </a:lnTo>
                <a:lnTo>
                  <a:pt x="2074" y="472"/>
                </a:lnTo>
                <a:lnTo>
                  <a:pt x="2069" y="472"/>
                </a:lnTo>
                <a:lnTo>
                  <a:pt x="2069" y="472"/>
                </a:lnTo>
                <a:lnTo>
                  <a:pt x="2074" y="477"/>
                </a:lnTo>
                <a:lnTo>
                  <a:pt x="2076" y="480"/>
                </a:lnTo>
                <a:lnTo>
                  <a:pt x="2076" y="480"/>
                </a:lnTo>
                <a:lnTo>
                  <a:pt x="2082" y="480"/>
                </a:lnTo>
                <a:lnTo>
                  <a:pt x="2090" y="480"/>
                </a:lnTo>
                <a:lnTo>
                  <a:pt x="2109" y="487"/>
                </a:lnTo>
                <a:lnTo>
                  <a:pt x="2087" y="496"/>
                </a:lnTo>
                <a:lnTo>
                  <a:pt x="2087" y="496"/>
                </a:lnTo>
                <a:lnTo>
                  <a:pt x="2072" y="500"/>
                </a:lnTo>
                <a:lnTo>
                  <a:pt x="2068" y="501"/>
                </a:lnTo>
                <a:lnTo>
                  <a:pt x="2064" y="500"/>
                </a:lnTo>
                <a:lnTo>
                  <a:pt x="2064" y="500"/>
                </a:lnTo>
                <a:lnTo>
                  <a:pt x="2063" y="503"/>
                </a:lnTo>
                <a:lnTo>
                  <a:pt x="2061" y="506"/>
                </a:lnTo>
                <a:lnTo>
                  <a:pt x="2056" y="512"/>
                </a:lnTo>
                <a:lnTo>
                  <a:pt x="2056" y="512"/>
                </a:lnTo>
                <a:lnTo>
                  <a:pt x="2064" y="512"/>
                </a:lnTo>
                <a:lnTo>
                  <a:pt x="2068" y="512"/>
                </a:lnTo>
                <a:lnTo>
                  <a:pt x="2071" y="514"/>
                </a:lnTo>
                <a:lnTo>
                  <a:pt x="2071" y="514"/>
                </a:lnTo>
                <a:lnTo>
                  <a:pt x="2072" y="511"/>
                </a:lnTo>
                <a:lnTo>
                  <a:pt x="2076" y="508"/>
                </a:lnTo>
                <a:lnTo>
                  <a:pt x="2087" y="498"/>
                </a:lnTo>
                <a:lnTo>
                  <a:pt x="2109" y="487"/>
                </a:lnTo>
                <a:lnTo>
                  <a:pt x="2103" y="504"/>
                </a:lnTo>
                <a:lnTo>
                  <a:pt x="2103" y="504"/>
                </a:lnTo>
                <a:lnTo>
                  <a:pt x="2096" y="512"/>
                </a:lnTo>
                <a:lnTo>
                  <a:pt x="2093" y="517"/>
                </a:lnTo>
                <a:lnTo>
                  <a:pt x="2093" y="517"/>
                </a:lnTo>
                <a:lnTo>
                  <a:pt x="2095" y="520"/>
                </a:lnTo>
                <a:lnTo>
                  <a:pt x="2095" y="527"/>
                </a:lnTo>
                <a:lnTo>
                  <a:pt x="2095" y="527"/>
                </a:lnTo>
                <a:lnTo>
                  <a:pt x="2098" y="522"/>
                </a:lnTo>
                <a:lnTo>
                  <a:pt x="2103" y="520"/>
                </a:lnTo>
                <a:lnTo>
                  <a:pt x="2103" y="520"/>
                </a:lnTo>
                <a:lnTo>
                  <a:pt x="2103" y="514"/>
                </a:lnTo>
                <a:lnTo>
                  <a:pt x="2103" y="504"/>
                </a:lnTo>
                <a:lnTo>
                  <a:pt x="2111" y="487"/>
                </a:lnTo>
                <a:lnTo>
                  <a:pt x="2111" y="487"/>
                </a:lnTo>
                <a:lnTo>
                  <a:pt x="2127" y="479"/>
                </a:lnTo>
                <a:lnTo>
                  <a:pt x="2127" y="490"/>
                </a:lnTo>
                <a:lnTo>
                  <a:pt x="2149" y="476"/>
                </a:lnTo>
                <a:lnTo>
                  <a:pt x="2141" y="501"/>
                </a:lnTo>
                <a:lnTo>
                  <a:pt x="2141" y="501"/>
                </a:lnTo>
                <a:lnTo>
                  <a:pt x="2136" y="509"/>
                </a:lnTo>
                <a:lnTo>
                  <a:pt x="2132" y="514"/>
                </a:lnTo>
                <a:lnTo>
                  <a:pt x="2132" y="514"/>
                </a:lnTo>
                <a:lnTo>
                  <a:pt x="2133" y="519"/>
                </a:lnTo>
                <a:lnTo>
                  <a:pt x="2133" y="524"/>
                </a:lnTo>
                <a:lnTo>
                  <a:pt x="2133" y="524"/>
                </a:lnTo>
                <a:lnTo>
                  <a:pt x="2138" y="520"/>
                </a:lnTo>
                <a:lnTo>
                  <a:pt x="2141" y="517"/>
                </a:lnTo>
                <a:lnTo>
                  <a:pt x="2141" y="517"/>
                </a:lnTo>
                <a:lnTo>
                  <a:pt x="2141" y="512"/>
                </a:lnTo>
                <a:lnTo>
                  <a:pt x="2143" y="503"/>
                </a:lnTo>
                <a:lnTo>
                  <a:pt x="2151" y="476"/>
                </a:lnTo>
                <a:lnTo>
                  <a:pt x="2167" y="466"/>
                </a:lnTo>
                <a:lnTo>
                  <a:pt x="2167" y="466"/>
                </a:lnTo>
                <a:lnTo>
                  <a:pt x="2170" y="468"/>
                </a:lnTo>
                <a:lnTo>
                  <a:pt x="2170" y="468"/>
                </a:lnTo>
                <a:lnTo>
                  <a:pt x="2178" y="463"/>
                </a:lnTo>
                <a:lnTo>
                  <a:pt x="2199" y="461"/>
                </a:lnTo>
                <a:lnTo>
                  <a:pt x="2181" y="482"/>
                </a:lnTo>
                <a:lnTo>
                  <a:pt x="2181" y="482"/>
                </a:lnTo>
                <a:lnTo>
                  <a:pt x="2172" y="484"/>
                </a:lnTo>
                <a:lnTo>
                  <a:pt x="2172" y="484"/>
                </a:lnTo>
                <a:lnTo>
                  <a:pt x="2162" y="482"/>
                </a:lnTo>
                <a:lnTo>
                  <a:pt x="2162" y="482"/>
                </a:lnTo>
                <a:lnTo>
                  <a:pt x="2159" y="485"/>
                </a:lnTo>
                <a:lnTo>
                  <a:pt x="2159" y="485"/>
                </a:lnTo>
                <a:lnTo>
                  <a:pt x="2164" y="488"/>
                </a:lnTo>
                <a:lnTo>
                  <a:pt x="2164" y="488"/>
                </a:lnTo>
                <a:lnTo>
                  <a:pt x="2170" y="484"/>
                </a:lnTo>
                <a:lnTo>
                  <a:pt x="2181" y="484"/>
                </a:lnTo>
                <a:lnTo>
                  <a:pt x="2173" y="493"/>
                </a:lnTo>
                <a:lnTo>
                  <a:pt x="2173" y="493"/>
                </a:lnTo>
                <a:lnTo>
                  <a:pt x="2167" y="498"/>
                </a:lnTo>
                <a:lnTo>
                  <a:pt x="2162" y="501"/>
                </a:lnTo>
                <a:lnTo>
                  <a:pt x="2162" y="501"/>
                </a:lnTo>
                <a:lnTo>
                  <a:pt x="2162" y="504"/>
                </a:lnTo>
                <a:lnTo>
                  <a:pt x="2160" y="508"/>
                </a:lnTo>
                <a:lnTo>
                  <a:pt x="2160" y="508"/>
                </a:lnTo>
                <a:lnTo>
                  <a:pt x="2165" y="506"/>
                </a:lnTo>
                <a:lnTo>
                  <a:pt x="2168" y="506"/>
                </a:lnTo>
                <a:lnTo>
                  <a:pt x="2168" y="506"/>
                </a:lnTo>
                <a:lnTo>
                  <a:pt x="2170" y="501"/>
                </a:lnTo>
                <a:lnTo>
                  <a:pt x="2173" y="493"/>
                </a:lnTo>
                <a:lnTo>
                  <a:pt x="2181" y="484"/>
                </a:lnTo>
                <a:lnTo>
                  <a:pt x="2183" y="493"/>
                </a:lnTo>
                <a:lnTo>
                  <a:pt x="2183" y="493"/>
                </a:lnTo>
                <a:lnTo>
                  <a:pt x="2181" y="501"/>
                </a:lnTo>
                <a:lnTo>
                  <a:pt x="2181" y="501"/>
                </a:lnTo>
                <a:lnTo>
                  <a:pt x="2184" y="506"/>
                </a:lnTo>
                <a:lnTo>
                  <a:pt x="2184" y="506"/>
                </a:lnTo>
                <a:lnTo>
                  <a:pt x="2186" y="501"/>
                </a:lnTo>
                <a:lnTo>
                  <a:pt x="2186" y="501"/>
                </a:lnTo>
                <a:lnTo>
                  <a:pt x="2183" y="493"/>
                </a:lnTo>
                <a:lnTo>
                  <a:pt x="2183" y="482"/>
                </a:lnTo>
                <a:lnTo>
                  <a:pt x="2183" y="482"/>
                </a:lnTo>
                <a:lnTo>
                  <a:pt x="2199" y="463"/>
                </a:lnTo>
                <a:lnTo>
                  <a:pt x="2202" y="482"/>
                </a:lnTo>
                <a:lnTo>
                  <a:pt x="2202" y="482"/>
                </a:lnTo>
                <a:lnTo>
                  <a:pt x="2200" y="492"/>
                </a:lnTo>
                <a:lnTo>
                  <a:pt x="2200" y="492"/>
                </a:lnTo>
                <a:lnTo>
                  <a:pt x="2204" y="496"/>
                </a:lnTo>
                <a:lnTo>
                  <a:pt x="2204" y="496"/>
                </a:lnTo>
                <a:lnTo>
                  <a:pt x="2205" y="492"/>
                </a:lnTo>
                <a:lnTo>
                  <a:pt x="2205" y="492"/>
                </a:lnTo>
                <a:lnTo>
                  <a:pt x="2202" y="484"/>
                </a:lnTo>
                <a:lnTo>
                  <a:pt x="2199" y="461"/>
                </a:lnTo>
                <a:lnTo>
                  <a:pt x="2223" y="432"/>
                </a:lnTo>
                <a:lnTo>
                  <a:pt x="2223" y="432"/>
                </a:lnTo>
                <a:lnTo>
                  <a:pt x="2207" y="508"/>
                </a:lnTo>
                <a:lnTo>
                  <a:pt x="2173" y="527"/>
                </a:lnTo>
                <a:lnTo>
                  <a:pt x="2173" y="527"/>
                </a:lnTo>
                <a:lnTo>
                  <a:pt x="2164" y="530"/>
                </a:lnTo>
                <a:lnTo>
                  <a:pt x="2159" y="532"/>
                </a:lnTo>
                <a:lnTo>
                  <a:pt x="2159" y="532"/>
                </a:lnTo>
                <a:lnTo>
                  <a:pt x="2157" y="535"/>
                </a:lnTo>
                <a:lnTo>
                  <a:pt x="2154" y="540"/>
                </a:lnTo>
                <a:lnTo>
                  <a:pt x="2154" y="540"/>
                </a:lnTo>
                <a:lnTo>
                  <a:pt x="2159" y="540"/>
                </a:lnTo>
                <a:lnTo>
                  <a:pt x="2164" y="540"/>
                </a:lnTo>
                <a:lnTo>
                  <a:pt x="2164" y="540"/>
                </a:lnTo>
                <a:lnTo>
                  <a:pt x="2167" y="535"/>
                </a:lnTo>
                <a:lnTo>
                  <a:pt x="2173" y="527"/>
                </a:lnTo>
                <a:lnTo>
                  <a:pt x="2205" y="509"/>
                </a:lnTo>
                <a:lnTo>
                  <a:pt x="2204" y="520"/>
                </a:lnTo>
                <a:lnTo>
                  <a:pt x="2189" y="548"/>
                </a:lnTo>
                <a:lnTo>
                  <a:pt x="2197" y="548"/>
                </a:lnTo>
                <a:lnTo>
                  <a:pt x="2196" y="554"/>
                </a:lnTo>
                <a:lnTo>
                  <a:pt x="2196" y="554"/>
                </a:lnTo>
                <a:lnTo>
                  <a:pt x="2180" y="565"/>
                </a:lnTo>
                <a:lnTo>
                  <a:pt x="2180" y="565"/>
                </a:lnTo>
                <a:lnTo>
                  <a:pt x="2170" y="568"/>
                </a:lnTo>
                <a:lnTo>
                  <a:pt x="2165" y="568"/>
                </a:lnTo>
                <a:lnTo>
                  <a:pt x="2165" y="568"/>
                </a:lnTo>
                <a:lnTo>
                  <a:pt x="2164" y="573"/>
                </a:lnTo>
                <a:lnTo>
                  <a:pt x="2160" y="578"/>
                </a:lnTo>
                <a:lnTo>
                  <a:pt x="2160" y="578"/>
                </a:lnTo>
                <a:lnTo>
                  <a:pt x="2165" y="578"/>
                </a:lnTo>
                <a:lnTo>
                  <a:pt x="2170" y="578"/>
                </a:lnTo>
                <a:lnTo>
                  <a:pt x="2170" y="578"/>
                </a:lnTo>
                <a:lnTo>
                  <a:pt x="2173" y="573"/>
                </a:lnTo>
                <a:lnTo>
                  <a:pt x="2180" y="567"/>
                </a:lnTo>
                <a:lnTo>
                  <a:pt x="2196" y="556"/>
                </a:lnTo>
                <a:lnTo>
                  <a:pt x="2189" y="580"/>
                </a:lnTo>
                <a:lnTo>
                  <a:pt x="2189" y="580"/>
                </a:lnTo>
                <a:lnTo>
                  <a:pt x="2183" y="592"/>
                </a:lnTo>
                <a:lnTo>
                  <a:pt x="2180" y="597"/>
                </a:lnTo>
                <a:lnTo>
                  <a:pt x="2178" y="599"/>
                </a:lnTo>
                <a:lnTo>
                  <a:pt x="2178" y="599"/>
                </a:lnTo>
                <a:lnTo>
                  <a:pt x="2180" y="602"/>
                </a:lnTo>
                <a:lnTo>
                  <a:pt x="2181" y="605"/>
                </a:lnTo>
                <a:lnTo>
                  <a:pt x="2183" y="612"/>
                </a:lnTo>
                <a:lnTo>
                  <a:pt x="2183" y="612"/>
                </a:lnTo>
                <a:lnTo>
                  <a:pt x="2188" y="607"/>
                </a:lnTo>
                <a:lnTo>
                  <a:pt x="2191" y="604"/>
                </a:lnTo>
                <a:lnTo>
                  <a:pt x="2192" y="602"/>
                </a:lnTo>
                <a:lnTo>
                  <a:pt x="2192" y="602"/>
                </a:lnTo>
                <a:lnTo>
                  <a:pt x="2192" y="600"/>
                </a:lnTo>
                <a:lnTo>
                  <a:pt x="2191" y="594"/>
                </a:lnTo>
                <a:lnTo>
                  <a:pt x="2191" y="580"/>
                </a:lnTo>
                <a:lnTo>
                  <a:pt x="2196" y="556"/>
                </a:lnTo>
                <a:lnTo>
                  <a:pt x="2205" y="572"/>
                </a:lnTo>
                <a:lnTo>
                  <a:pt x="2205" y="572"/>
                </a:lnTo>
                <a:lnTo>
                  <a:pt x="2208" y="581"/>
                </a:lnTo>
                <a:lnTo>
                  <a:pt x="2210" y="588"/>
                </a:lnTo>
                <a:lnTo>
                  <a:pt x="2210" y="588"/>
                </a:lnTo>
                <a:lnTo>
                  <a:pt x="2213" y="588"/>
                </a:lnTo>
                <a:lnTo>
                  <a:pt x="2218" y="591"/>
                </a:lnTo>
                <a:lnTo>
                  <a:pt x="2218" y="591"/>
                </a:lnTo>
                <a:lnTo>
                  <a:pt x="2218" y="586"/>
                </a:lnTo>
                <a:lnTo>
                  <a:pt x="2218" y="581"/>
                </a:lnTo>
                <a:lnTo>
                  <a:pt x="2218" y="581"/>
                </a:lnTo>
                <a:lnTo>
                  <a:pt x="2213" y="578"/>
                </a:lnTo>
                <a:lnTo>
                  <a:pt x="2207" y="572"/>
                </a:lnTo>
                <a:lnTo>
                  <a:pt x="2197" y="554"/>
                </a:lnTo>
                <a:lnTo>
                  <a:pt x="2197" y="554"/>
                </a:lnTo>
                <a:lnTo>
                  <a:pt x="2199" y="548"/>
                </a:lnTo>
                <a:lnTo>
                  <a:pt x="2229" y="546"/>
                </a:lnTo>
                <a:lnTo>
                  <a:pt x="2229" y="546"/>
                </a:lnTo>
                <a:lnTo>
                  <a:pt x="2231" y="552"/>
                </a:lnTo>
                <a:lnTo>
                  <a:pt x="2231" y="556"/>
                </a:lnTo>
                <a:lnTo>
                  <a:pt x="2231" y="556"/>
                </a:lnTo>
                <a:lnTo>
                  <a:pt x="2236" y="557"/>
                </a:lnTo>
                <a:lnTo>
                  <a:pt x="2240" y="559"/>
                </a:lnTo>
                <a:lnTo>
                  <a:pt x="2240" y="559"/>
                </a:lnTo>
                <a:lnTo>
                  <a:pt x="2239" y="554"/>
                </a:lnTo>
                <a:lnTo>
                  <a:pt x="2240" y="549"/>
                </a:lnTo>
                <a:lnTo>
                  <a:pt x="2240" y="549"/>
                </a:lnTo>
                <a:lnTo>
                  <a:pt x="2234" y="546"/>
                </a:lnTo>
                <a:lnTo>
                  <a:pt x="2250" y="544"/>
                </a:lnTo>
                <a:lnTo>
                  <a:pt x="2268" y="522"/>
                </a:lnTo>
                <a:lnTo>
                  <a:pt x="2266" y="532"/>
                </a:lnTo>
                <a:lnTo>
                  <a:pt x="2266" y="532"/>
                </a:lnTo>
                <a:lnTo>
                  <a:pt x="2263" y="540"/>
                </a:lnTo>
                <a:lnTo>
                  <a:pt x="2261" y="544"/>
                </a:lnTo>
                <a:lnTo>
                  <a:pt x="2261" y="544"/>
                </a:lnTo>
                <a:lnTo>
                  <a:pt x="2263" y="549"/>
                </a:lnTo>
                <a:lnTo>
                  <a:pt x="2264" y="554"/>
                </a:lnTo>
                <a:lnTo>
                  <a:pt x="2264" y="554"/>
                </a:lnTo>
                <a:lnTo>
                  <a:pt x="2268" y="549"/>
                </a:lnTo>
                <a:lnTo>
                  <a:pt x="2271" y="546"/>
                </a:lnTo>
                <a:lnTo>
                  <a:pt x="2271" y="546"/>
                </a:lnTo>
                <a:lnTo>
                  <a:pt x="2269" y="540"/>
                </a:lnTo>
                <a:lnTo>
                  <a:pt x="2268" y="530"/>
                </a:lnTo>
                <a:lnTo>
                  <a:pt x="2269" y="520"/>
                </a:lnTo>
                <a:lnTo>
                  <a:pt x="2282" y="504"/>
                </a:lnTo>
                <a:lnTo>
                  <a:pt x="2295" y="520"/>
                </a:lnTo>
                <a:lnTo>
                  <a:pt x="2287" y="554"/>
                </a:lnTo>
                <a:lnTo>
                  <a:pt x="2229" y="570"/>
                </a:lnTo>
                <a:lnTo>
                  <a:pt x="2212" y="605"/>
                </a:lnTo>
                <a:lnTo>
                  <a:pt x="2252" y="604"/>
                </a:lnTo>
                <a:lnTo>
                  <a:pt x="2285" y="564"/>
                </a:lnTo>
                <a:lnTo>
                  <a:pt x="2279" y="592"/>
                </a:lnTo>
                <a:lnTo>
                  <a:pt x="2279" y="592"/>
                </a:lnTo>
                <a:lnTo>
                  <a:pt x="2277" y="592"/>
                </a:lnTo>
                <a:lnTo>
                  <a:pt x="2277" y="592"/>
                </a:lnTo>
                <a:lnTo>
                  <a:pt x="2276" y="594"/>
                </a:lnTo>
                <a:lnTo>
                  <a:pt x="2276" y="596"/>
                </a:lnTo>
                <a:lnTo>
                  <a:pt x="2277" y="597"/>
                </a:lnTo>
                <a:lnTo>
                  <a:pt x="2274" y="610"/>
                </a:lnTo>
                <a:lnTo>
                  <a:pt x="2263" y="604"/>
                </a:lnTo>
                <a:lnTo>
                  <a:pt x="2263" y="604"/>
                </a:lnTo>
                <a:lnTo>
                  <a:pt x="2261" y="604"/>
                </a:lnTo>
                <a:lnTo>
                  <a:pt x="2261" y="604"/>
                </a:lnTo>
                <a:lnTo>
                  <a:pt x="2260" y="605"/>
                </a:lnTo>
                <a:lnTo>
                  <a:pt x="2260" y="605"/>
                </a:lnTo>
                <a:lnTo>
                  <a:pt x="2260" y="607"/>
                </a:lnTo>
                <a:lnTo>
                  <a:pt x="2260" y="608"/>
                </a:lnTo>
                <a:lnTo>
                  <a:pt x="2272" y="616"/>
                </a:lnTo>
                <a:lnTo>
                  <a:pt x="2271" y="621"/>
                </a:lnTo>
                <a:lnTo>
                  <a:pt x="2260" y="624"/>
                </a:lnTo>
                <a:lnTo>
                  <a:pt x="2260" y="624"/>
                </a:lnTo>
                <a:lnTo>
                  <a:pt x="2258" y="626"/>
                </a:lnTo>
                <a:lnTo>
                  <a:pt x="2256" y="628"/>
                </a:lnTo>
                <a:lnTo>
                  <a:pt x="2256" y="628"/>
                </a:lnTo>
                <a:lnTo>
                  <a:pt x="2256" y="628"/>
                </a:lnTo>
                <a:lnTo>
                  <a:pt x="2256" y="628"/>
                </a:lnTo>
                <a:lnTo>
                  <a:pt x="2253" y="631"/>
                </a:lnTo>
                <a:lnTo>
                  <a:pt x="2248" y="634"/>
                </a:lnTo>
                <a:lnTo>
                  <a:pt x="2247" y="639"/>
                </a:lnTo>
                <a:lnTo>
                  <a:pt x="2244" y="645"/>
                </a:lnTo>
                <a:lnTo>
                  <a:pt x="2244" y="645"/>
                </a:lnTo>
                <a:lnTo>
                  <a:pt x="2244" y="650"/>
                </a:lnTo>
                <a:lnTo>
                  <a:pt x="2244" y="656"/>
                </a:lnTo>
                <a:lnTo>
                  <a:pt x="2245" y="661"/>
                </a:lnTo>
                <a:lnTo>
                  <a:pt x="2248" y="666"/>
                </a:lnTo>
                <a:lnTo>
                  <a:pt x="2252" y="671"/>
                </a:lnTo>
                <a:lnTo>
                  <a:pt x="2255" y="674"/>
                </a:lnTo>
                <a:lnTo>
                  <a:pt x="2260" y="677"/>
                </a:lnTo>
                <a:lnTo>
                  <a:pt x="2266" y="679"/>
                </a:lnTo>
                <a:lnTo>
                  <a:pt x="2266" y="679"/>
                </a:lnTo>
                <a:lnTo>
                  <a:pt x="2274" y="679"/>
                </a:lnTo>
                <a:lnTo>
                  <a:pt x="2282" y="677"/>
                </a:lnTo>
                <a:lnTo>
                  <a:pt x="2288" y="674"/>
                </a:lnTo>
                <a:lnTo>
                  <a:pt x="2295" y="668"/>
                </a:lnTo>
                <a:lnTo>
                  <a:pt x="2295" y="668"/>
                </a:lnTo>
                <a:lnTo>
                  <a:pt x="2296" y="668"/>
                </a:lnTo>
                <a:lnTo>
                  <a:pt x="2343" y="655"/>
                </a:lnTo>
                <a:lnTo>
                  <a:pt x="2356" y="663"/>
                </a:lnTo>
                <a:lnTo>
                  <a:pt x="2320" y="669"/>
                </a:lnTo>
                <a:lnTo>
                  <a:pt x="2320" y="669"/>
                </a:lnTo>
                <a:lnTo>
                  <a:pt x="2319" y="671"/>
                </a:lnTo>
                <a:lnTo>
                  <a:pt x="2319" y="671"/>
                </a:lnTo>
                <a:lnTo>
                  <a:pt x="2319" y="671"/>
                </a:lnTo>
                <a:lnTo>
                  <a:pt x="2319" y="671"/>
                </a:lnTo>
                <a:lnTo>
                  <a:pt x="2317" y="672"/>
                </a:lnTo>
                <a:lnTo>
                  <a:pt x="2317" y="672"/>
                </a:lnTo>
                <a:lnTo>
                  <a:pt x="2319" y="674"/>
                </a:lnTo>
                <a:lnTo>
                  <a:pt x="2320" y="676"/>
                </a:lnTo>
                <a:lnTo>
                  <a:pt x="2356" y="682"/>
                </a:lnTo>
                <a:lnTo>
                  <a:pt x="2343" y="690"/>
                </a:lnTo>
                <a:lnTo>
                  <a:pt x="2293" y="679"/>
                </a:lnTo>
                <a:lnTo>
                  <a:pt x="2293" y="679"/>
                </a:lnTo>
                <a:lnTo>
                  <a:pt x="2293" y="679"/>
                </a:lnTo>
                <a:lnTo>
                  <a:pt x="2293" y="679"/>
                </a:lnTo>
                <a:lnTo>
                  <a:pt x="2292" y="679"/>
                </a:lnTo>
                <a:lnTo>
                  <a:pt x="2290" y="680"/>
                </a:lnTo>
                <a:lnTo>
                  <a:pt x="2290" y="680"/>
                </a:lnTo>
                <a:lnTo>
                  <a:pt x="2292" y="682"/>
                </a:lnTo>
                <a:lnTo>
                  <a:pt x="2292" y="684"/>
                </a:lnTo>
                <a:lnTo>
                  <a:pt x="2336" y="693"/>
                </a:lnTo>
                <a:lnTo>
                  <a:pt x="2327" y="700"/>
                </a:lnTo>
                <a:lnTo>
                  <a:pt x="2271" y="687"/>
                </a:lnTo>
                <a:lnTo>
                  <a:pt x="2271" y="687"/>
                </a:lnTo>
                <a:lnTo>
                  <a:pt x="2271" y="687"/>
                </a:lnTo>
                <a:lnTo>
                  <a:pt x="2271" y="687"/>
                </a:lnTo>
                <a:lnTo>
                  <a:pt x="2269" y="687"/>
                </a:lnTo>
                <a:lnTo>
                  <a:pt x="2268" y="688"/>
                </a:lnTo>
                <a:lnTo>
                  <a:pt x="2268" y="688"/>
                </a:lnTo>
                <a:lnTo>
                  <a:pt x="2269" y="690"/>
                </a:lnTo>
                <a:lnTo>
                  <a:pt x="2271" y="692"/>
                </a:lnTo>
                <a:lnTo>
                  <a:pt x="2320" y="703"/>
                </a:lnTo>
                <a:lnTo>
                  <a:pt x="2308" y="711"/>
                </a:lnTo>
                <a:lnTo>
                  <a:pt x="2266" y="701"/>
                </a:lnTo>
                <a:lnTo>
                  <a:pt x="2266" y="701"/>
                </a:lnTo>
                <a:lnTo>
                  <a:pt x="2266" y="701"/>
                </a:lnTo>
                <a:lnTo>
                  <a:pt x="2266" y="701"/>
                </a:lnTo>
                <a:lnTo>
                  <a:pt x="2264" y="703"/>
                </a:lnTo>
                <a:lnTo>
                  <a:pt x="2263" y="703"/>
                </a:lnTo>
                <a:lnTo>
                  <a:pt x="2263" y="703"/>
                </a:lnTo>
                <a:lnTo>
                  <a:pt x="2264" y="706"/>
                </a:lnTo>
                <a:lnTo>
                  <a:pt x="2266" y="706"/>
                </a:lnTo>
                <a:lnTo>
                  <a:pt x="2301" y="714"/>
                </a:lnTo>
                <a:lnTo>
                  <a:pt x="2288" y="722"/>
                </a:lnTo>
                <a:lnTo>
                  <a:pt x="2261" y="716"/>
                </a:lnTo>
                <a:lnTo>
                  <a:pt x="2261" y="716"/>
                </a:lnTo>
                <a:lnTo>
                  <a:pt x="2261" y="716"/>
                </a:lnTo>
                <a:lnTo>
                  <a:pt x="2261" y="716"/>
                </a:lnTo>
                <a:lnTo>
                  <a:pt x="2260" y="717"/>
                </a:lnTo>
                <a:lnTo>
                  <a:pt x="2258" y="719"/>
                </a:lnTo>
                <a:lnTo>
                  <a:pt x="2258" y="719"/>
                </a:lnTo>
                <a:lnTo>
                  <a:pt x="2258" y="720"/>
                </a:lnTo>
                <a:lnTo>
                  <a:pt x="2260" y="720"/>
                </a:lnTo>
                <a:lnTo>
                  <a:pt x="2282" y="725"/>
                </a:lnTo>
                <a:lnTo>
                  <a:pt x="2261" y="738"/>
                </a:lnTo>
                <a:lnTo>
                  <a:pt x="2261" y="738"/>
                </a:lnTo>
                <a:lnTo>
                  <a:pt x="2260" y="738"/>
                </a:lnTo>
                <a:lnTo>
                  <a:pt x="2261" y="741"/>
                </a:lnTo>
                <a:lnTo>
                  <a:pt x="2261" y="741"/>
                </a:lnTo>
                <a:lnTo>
                  <a:pt x="2263" y="741"/>
                </a:lnTo>
                <a:lnTo>
                  <a:pt x="2264" y="741"/>
                </a:lnTo>
                <a:lnTo>
                  <a:pt x="2284" y="730"/>
                </a:lnTo>
                <a:lnTo>
                  <a:pt x="2277" y="751"/>
                </a:lnTo>
                <a:lnTo>
                  <a:pt x="2277" y="751"/>
                </a:lnTo>
                <a:lnTo>
                  <a:pt x="2277" y="752"/>
                </a:lnTo>
                <a:lnTo>
                  <a:pt x="2279" y="754"/>
                </a:lnTo>
                <a:lnTo>
                  <a:pt x="2279" y="754"/>
                </a:lnTo>
                <a:lnTo>
                  <a:pt x="2280" y="754"/>
                </a:lnTo>
                <a:lnTo>
                  <a:pt x="2282" y="752"/>
                </a:lnTo>
                <a:lnTo>
                  <a:pt x="2290" y="725"/>
                </a:lnTo>
                <a:lnTo>
                  <a:pt x="2304" y="719"/>
                </a:lnTo>
                <a:lnTo>
                  <a:pt x="2293" y="752"/>
                </a:lnTo>
                <a:lnTo>
                  <a:pt x="2293" y="752"/>
                </a:lnTo>
                <a:lnTo>
                  <a:pt x="2293" y="754"/>
                </a:lnTo>
                <a:lnTo>
                  <a:pt x="2295" y="756"/>
                </a:lnTo>
                <a:lnTo>
                  <a:pt x="2295" y="756"/>
                </a:lnTo>
                <a:lnTo>
                  <a:pt x="2296" y="756"/>
                </a:lnTo>
                <a:lnTo>
                  <a:pt x="2296" y="754"/>
                </a:lnTo>
                <a:lnTo>
                  <a:pt x="2311" y="714"/>
                </a:lnTo>
                <a:lnTo>
                  <a:pt x="2324" y="708"/>
                </a:lnTo>
                <a:lnTo>
                  <a:pt x="2309" y="754"/>
                </a:lnTo>
                <a:lnTo>
                  <a:pt x="2309" y="754"/>
                </a:lnTo>
                <a:lnTo>
                  <a:pt x="2309" y="756"/>
                </a:lnTo>
                <a:lnTo>
                  <a:pt x="2311" y="756"/>
                </a:lnTo>
                <a:lnTo>
                  <a:pt x="2311" y="756"/>
                </a:lnTo>
                <a:lnTo>
                  <a:pt x="2314" y="756"/>
                </a:lnTo>
                <a:lnTo>
                  <a:pt x="2314" y="754"/>
                </a:lnTo>
                <a:lnTo>
                  <a:pt x="2328" y="703"/>
                </a:lnTo>
                <a:lnTo>
                  <a:pt x="2340" y="698"/>
                </a:lnTo>
                <a:lnTo>
                  <a:pt x="2328" y="740"/>
                </a:lnTo>
                <a:lnTo>
                  <a:pt x="2328" y="740"/>
                </a:lnTo>
                <a:lnTo>
                  <a:pt x="2328" y="741"/>
                </a:lnTo>
                <a:lnTo>
                  <a:pt x="2330" y="743"/>
                </a:lnTo>
                <a:lnTo>
                  <a:pt x="2330" y="743"/>
                </a:lnTo>
                <a:lnTo>
                  <a:pt x="2332" y="743"/>
                </a:lnTo>
                <a:lnTo>
                  <a:pt x="2333" y="741"/>
                </a:lnTo>
                <a:lnTo>
                  <a:pt x="2346" y="695"/>
                </a:lnTo>
                <a:lnTo>
                  <a:pt x="2359" y="687"/>
                </a:lnTo>
                <a:lnTo>
                  <a:pt x="2348" y="720"/>
                </a:lnTo>
                <a:lnTo>
                  <a:pt x="2348" y="720"/>
                </a:lnTo>
                <a:lnTo>
                  <a:pt x="2348" y="722"/>
                </a:lnTo>
                <a:lnTo>
                  <a:pt x="2348" y="722"/>
                </a:lnTo>
                <a:lnTo>
                  <a:pt x="2348" y="724"/>
                </a:lnTo>
                <a:lnTo>
                  <a:pt x="2348" y="724"/>
                </a:lnTo>
                <a:lnTo>
                  <a:pt x="2349" y="724"/>
                </a:lnTo>
                <a:lnTo>
                  <a:pt x="2351" y="724"/>
                </a:lnTo>
                <a:lnTo>
                  <a:pt x="2376" y="696"/>
                </a:lnTo>
                <a:lnTo>
                  <a:pt x="2376" y="711"/>
                </a:lnTo>
                <a:lnTo>
                  <a:pt x="2341" y="749"/>
                </a:lnTo>
                <a:lnTo>
                  <a:pt x="2341" y="749"/>
                </a:lnTo>
                <a:lnTo>
                  <a:pt x="2341" y="751"/>
                </a:lnTo>
                <a:lnTo>
                  <a:pt x="2341" y="752"/>
                </a:lnTo>
                <a:lnTo>
                  <a:pt x="2341" y="752"/>
                </a:lnTo>
                <a:lnTo>
                  <a:pt x="2343" y="752"/>
                </a:lnTo>
                <a:lnTo>
                  <a:pt x="2344" y="752"/>
                </a:lnTo>
                <a:lnTo>
                  <a:pt x="2376" y="719"/>
                </a:lnTo>
                <a:lnTo>
                  <a:pt x="2376" y="730"/>
                </a:lnTo>
                <a:lnTo>
                  <a:pt x="2336" y="772"/>
                </a:lnTo>
                <a:lnTo>
                  <a:pt x="2336" y="772"/>
                </a:lnTo>
                <a:lnTo>
                  <a:pt x="2336" y="773"/>
                </a:lnTo>
                <a:lnTo>
                  <a:pt x="2336" y="775"/>
                </a:lnTo>
                <a:lnTo>
                  <a:pt x="2336" y="775"/>
                </a:lnTo>
                <a:lnTo>
                  <a:pt x="2338" y="777"/>
                </a:lnTo>
                <a:lnTo>
                  <a:pt x="2340" y="775"/>
                </a:lnTo>
                <a:lnTo>
                  <a:pt x="2376" y="736"/>
                </a:lnTo>
                <a:lnTo>
                  <a:pt x="2375" y="752"/>
                </a:lnTo>
                <a:lnTo>
                  <a:pt x="2348" y="783"/>
                </a:lnTo>
                <a:lnTo>
                  <a:pt x="2348" y="783"/>
                </a:lnTo>
                <a:lnTo>
                  <a:pt x="2346" y="785"/>
                </a:lnTo>
                <a:lnTo>
                  <a:pt x="2348" y="786"/>
                </a:lnTo>
                <a:lnTo>
                  <a:pt x="2348" y="786"/>
                </a:lnTo>
                <a:lnTo>
                  <a:pt x="2349" y="788"/>
                </a:lnTo>
                <a:lnTo>
                  <a:pt x="2351" y="786"/>
                </a:lnTo>
                <a:lnTo>
                  <a:pt x="2375" y="759"/>
                </a:lnTo>
                <a:lnTo>
                  <a:pt x="2375" y="775"/>
                </a:lnTo>
                <a:lnTo>
                  <a:pt x="2357" y="796"/>
                </a:lnTo>
                <a:lnTo>
                  <a:pt x="2357" y="796"/>
                </a:lnTo>
                <a:lnTo>
                  <a:pt x="2357" y="797"/>
                </a:lnTo>
                <a:lnTo>
                  <a:pt x="2357" y="799"/>
                </a:lnTo>
                <a:lnTo>
                  <a:pt x="2357" y="799"/>
                </a:lnTo>
                <a:lnTo>
                  <a:pt x="2359" y="799"/>
                </a:lnTo>
                <a:lnTo>
                  <a:pt x="2360" y="799"/>
                </a:lnTo>
                <a:lnTo>
                  <a:pt x="2375" y="781"/>
                </a:lnTo>
                <a:lnTo>
                  <a:pt x="2375" y="805"/>
                </a:lnTo>
                <a:lnTo>
                  <a:pt x="2375" y="805"/>
                </a:lnTo>
                <a:lnTo>
                  <a:pt x="2376" y="807"/>
                </a:lnTo>
                <a:lnTo>
                  <a:pt x="2378" y="809"/>
                </a:lnTo>
                <a:lnTo>
                  <a:pt x="2378" y="809"/>
                </a:lnTo>
                <a:lnTo>
                  <a:pt x="2380" y="807"/>
                </a:lnTo>
                <a:lnTo>
                  <a:pt x="2380" y="805"/>
                </a:lnTo>
                <a:lnTo>
                  <a:pt x="2380" y="783"/>
                </a:lnTo>
                <a:lnTo>
                  <a:pt x="2394" y="799"/>
                </a:lnTo>
                <a:lnTo>
                  <a:pt x="2394" y="799"/>
                </a:lnTo>
                <a:lnTo>
                  <a:pt x="2396" y="801"/>
                </a:lnTo>
                <a:lnTo>
                  <a:pt x="2399" y="799"/>
                </a:lnTo>
                <a:lnTo>
                  <a:pt x="2399" y="799"/>
                </a:lnTo>
                <a:lnTo>
                  <a:pt x="2399" y="797"/>
                </a:lnTo>
                <a:lnTo>
                  <a:pt x="2399" y="796"/>
                </a:lnTo>
                <a:lnTo>
                  <a:pt x="2380" y="775"/>
                </a:lnTo>
                <a:lnTo>
                  <a:pt x="2380" y="759"/>
                </a:lnTo>
                <a:lnTo>
                  <a:pt x="2404" y="786"/>
                </a:lnTo>
                <a:lnTo>
                  <a:pt x="2404" y="786"/>
                </a:lnTo>
                <a:lnTo>
                  <a:pt x="2407" y="788"/>
                </a:lnTo>
                <a:lnTo>
                  <a:pt x="2409" y="786"/>
                </a:lnTo>
                <a:lnTo>
                  <a:pt x="2409" y="786"/>
                </a:lnTo>
                <a:lnTo>
                  <a:pt x="2409" y="785"/>
                </a:lnTo>
                <a:lnTo>
                  <a:pt x="2409" y="783"/>
                </a:lnTo>
                <a:lnTo>
                  <a:pt x="2381" y="752"/>
                </a:lnTo>
                <a:lnTo>
                  <a:pt x="2381" y="736"/>
                </a:lnTo>
                <a:lnTo>
                  <a:pt x="2413" y="772"/>
                </a:lnTo>
                <a:lnTo>
                  <a:pt x="2413" y="772"/>
                </a:lnTo>
                <a:lnTo>
                  <a:pt x="2415" y="773"/>
                </a:lnTo>
                <a:lnTo>
                  <a:pt x="2417" y="772"/>
                </a:lnTo>
                <a:lnTo>
                  <a:pt x="2417" y="772"/>
                </a:lnTo>
                <a:lnTo>
                  <a:pt x="2418" y="770"/>
                </a:lnTo>
                <a:lnTo>
                  <a:pt x="2418" y="768"/>
                </a:lnTo>
                <a:lnTo>
                  <a:pt x="2381" y="730"/>
                </a:lnTo>
                <a:lnTo>
                  <a:pt x="2381" y="719"/>
                </a:lnTo>
                <a:lnTo>
                  <a:pt x="2412" y="749"/>
                </a:lnTo>
                <a:lnTo>
                  <a:pt x="2412" y="749"/>
                </a:lnTo>
                <a:lnTo>
                  <a:pt x="2413" y="749"/>
                </a:lnTo>
                <a:lnTo>
                  <a:pt x="2415" y="749"/>
                </a:lnTo>
                <a:lnTo>
                  <a:pt x="2415" y="749"/>
                </a:lnTo>
                <a:lnTo>
                  <a:pt x="2415" y="748"/>
                </a:lnTo>
                <a:lnTo>
                  <a:pt x="2415" y="746"/>
                </a:lnTo>
                <a:lnTo>
                  <a:pt x="2381" y="711"/>
                </a:lnTo>
                <a:lnTo>
                  <a:pt x="2381" y="696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7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09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4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2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410" y="720"/>
                </a:lnTo>
                <a:lnTo>
                  <a:pt x="2399" y="685"/>
                </a:lnTo>
                <a:lnTo>
                  <a:pt x="2412" y="692"/>
                </a:lnTo>
                <a:lnTo>
                  <a:pt x="2428" y="741"/>
                </a:lnTo>
                <a:lnTo>
                  <a:pt x="2428" y="741"/>
                </a:lnTo>
                <a:lnTo>
                  <a:pt x="2429" y="741"/>
                </a:lnTo>
                <a:lnTo>
                  <a:pt x="2431" y="741"/>
                </a:lnTo>
                <a:lnTo>
                  <a:pt x="2431" y="741"/>
                </a:lnTo>
                <a:lnTo>
                  <a:pt x="2433" y="741"/>
                </a:lnTo>
                <a:lnTo>
                  <a:pt x="2433" y="740"/>
                </a:lnTo>
                <a:lnTo>
                  <a:pt x="2418" y="696"/>
                </a:lnTo>
                <a:lnTo>
                  <a:pt x="2428" y="701"/>
                </a:lnTo>
                <a:lnTo>
                  <a:pt x="2447" y="756"/>
                </a:lnTo>
                <a:lnTo>
                  <a:pt x="2447" y="756"/>
                </a:lnTo>
                <a:lnTo>
                  <a:pt x="2449" y="757"/>
                </a:lnTo>
                <a:lnTo>
                  <a:pt x="2450" y="757"/>
                </a:lnTo>
                <a:lnTo>
                  <a:pt x="2450" y="757"/>
                </a:lnTo>
                <a:lnTo>
                  <a:pt x="2452" y="756"/>
                </a:lnTo>
                <a:lnTo>
                  <a:pt x="2452" y="754"/>
                </a:lnTo>
                <a:lnTo>
                  <a:pt x="2434" y="704"/>
                </a:lnTo>
                <a:lnTo>
                  <a:pt x="2449" y="712"/>
                </a:lnTo>
                <a:lnTo>
                  <a:pt x="2461" y="751"/>
                </a:lnTo>
                <a:lnTo>
                  <a:pt x="2461" y="751"/>
                </a:lnTo>
                <a:lnTo>
                  <a:pt x="2463" y="752"/>
                </a:lnTo>
                <a:lnTo>
                  <a:pt x="2465" y="752"/>
                </a:lnTo>
                <a:lnTo>
                  <a:pt x="2465" y="752"/>
                </a:lnTo>
                <a:lnTo>
                  <a:pt x="2466" y="752"/>
                </a:lnTo>
                <a:lnTo>
                  <a:pt x="2466" y="749"/>
                </a:lnTo>
                <a:lnTo>
                  <a:pt x="2455" y="716"/>
                </a:lnTo>
                <a:lnTo>
                  <a:pt x="2468" y="722"/>
                </a:lnTo>
                <a:lnTo>
                  <a:pt x="2477" y="748"/>
                </a:lnTo>
                <a:lnTo>
                  <a:pt x="2477" y="748"/>
                </a:lnTo>
                <a:lnTo>
                  <a:pt x="2479" y="749"/>
                </a:lnTo>
                <a:lnTo>
                  <a:pt x="2481" y="749"/>
                </a:lnTo>
                <a:lnTo>
                  <a:pt x="2481" y="749"/>
                </a:lnTo>
                <a:lnTo>
                  <a:pt x="2482" y="748"/>
                </a:lnTo>
                <a:lnTo>
                  <a:pt x="2482" y="746"/>
                </a:lnTo>
                <a:lnTo>
                  <a:pt x="2474" y="725"/>
                </a:lnTo>
                <a:lnTo>
                  <a:pt x="2495" y="736"/>
                </a:lnTo>
                <a:lnTo>
                  <a:pt x="2495" y="736"/>
                </a:lnTo>
                <a:lnTo>
                  <a:pt x="2497" y="738"/>
                </a:lnTo>
                <a:lnTo>
                  <a:pt x="2498" y="736"/>
                </a:lnTo>
                <a:lnTo>
                  <a:pt x="2498" y="736"/>
                </a:lnTo>
                <a:lnTo>
                  <a:pt x="2498" y="735"/>
                </a:lnTo>
                <a:lnTo>
                  <a:pt x="2497" y="733"/>
                </a:lnTo>
                <a:lnTo>
                  <a:pt x="2476" y="722"/>
                </a:lnTo>
                <a:lnTo>
                  <a:pt x="2498" y="717"/>
                </a:lnTo>
                <a:lnTo>
                  <a:pt x="2498" y="717"/>
                </a:lnTo>
                <a:lnTo>
                  <a:pt x="2500" y="716"/>
                </a:lnTo>
                <a:lnTo>
                  <a:pt x="2500" y="714"/>
                </a:lnTo>
                <a:lnTo>
                  <a:pt x="2500" y="714"/>
                </a:lnTo>
                <a:lnTo>
                  <a:pt x="2500" y="712"/>
                </a:lnTo>
                <a:lnTo>
                  <a:pt x="2498" y="712"/>
                </a:lnTo>
                <a:lnTo>
                  <a:pt x="2498" y="712"/>
                </a:lnTo>
                <a:lnTo>
                  <a:pt x="2497" y="712"/>
                </a:lnTo>
                <a:lnTo>
                  <a:pt x="2469" y="719"/>
                </a:lnTo>
                <a:lnTo>
                  <a:pt x="2457" y="711"/>
                </a:lnTo>
                <a:lnTo>
                  <a:pt x="2492" y="703"/>
                </a:lnTo>
                <a:lnTo>
                  <a:pt x="2492" y="703"/>
                </a:lnTo>
                <a:lnTo>
                  <a:pt x="2493" y="701"/>
                </a:lnTo>
                <a:lnTo>
                  <a:pt x="2493" y="700"/>
                </a:lnTo>
                <a:lnTo>
                  <a:pt x="2493" y="700"/>
                </a:lnTo>
                <a:lnTo>
                  <a:pt x="2493" y="698"/>
                </a:lnTo>
                <a:lnTo>
                  <a:pt x="2492" y="698"/>
                </a:lnTo>
                <a:lnTo>
                  <a:pt x="2492" y="698"/>
                </a:lnTo>
                <a:lnTo>
                  <a:pt x="2490" y="698"/>
                </a:lnTo>
                <a:lnTo>
                  <a:pt x="2450" y="708"/>
                </a:lnTo>
                <a:lnTo>
                  <a:pt x="2437" y="700"/>
                </a:lnTo>
                <a:lnTo>
                  <a:pt x="2484" y="687"/>
                </a:lnTo>
                <a:lnTo>
                  <a:pt x="2484" y="687"/>
                </a:lnTo>
                <a:lnTo>
                  <a:pt x="2484" y="687"/>
                </a:lnTo>
                <a:lnTo>
                  <a:pt x="2485" y="687"/>
                </a:lnTo>
                <a:lnTo>
                  <a:pt x="2485" y="685"/>
                </a:lnTo>
                <a:lnTo>
                  <a:pt x="2485" y="685"/>
                </a:lnTo>
                <a:lnTo>
                  <a:pt x="2484" y="684"/>
                </a:lnTo>
                <a:lnTo>
                  <a:pt x="2482" y="682"/>
                </a:lnTo>
                <a:lnTo>
                  <a:pt x="2482" y="682"/>
                </a:lnTo>
                <a:lnTo>
                  <a:pt x="2482" y="682"/>
                </a:lnTo>
                <a:lnTo>
                  <a:pt x="2431" y="696"/>
                </a:lnTo>
                <a:lnTo>
                  <a:pt x="2420" y="692"/>
                </a:lnTo>
                <a:lnTo>
                  <a:pt x="2461" y="679"/>
                </a:lnTo>
                <a:lnTo>
                  <a:pt x="2461" y="679"/>
                </a:lnTo>
                <a:lnTo>
                  <a:pt x="2463" y="679"/>
                </a:lnTo>
                <a:lnTo>
                  <a:pt x="2463" y="676"/>
                </a:lnTo>
                <a:lnTo>
                  <a:pt x="2463" y="676"/>
                </a:lnTo>
                <a:lnTo>
                  <a:pt x="2463" y="676"/>
                </a:lnTo>
                <a:lnTo>
                  <a:pt x="2461" y="674"/>
                </a:lnTo>
                <a:lnTo>
                  <a:pt x="2461" y="674"/>
                </a:lnTo>
                <a:lnTo>
                  <a:pt x="2460" y="674"/>
                </a:lnTo>
                <a:lnTo>
                  <a:pt x="2415" y="688"/>
                </a:lnTo>
                <a:lnTo>
                  <a:pt x="2401" y="680"/>
                </a:lnTo>
                <a:lnTo>
                  <a:pt x="2436" y="672"/>
                </a:lnTo>
                <a:lnTo>
                  <a:pt x="2436" y="672"/>
                </a:lnTo>
                <a:lnTo>
                  <a:pt x="2437" y="672"/>
                </a:lnTo>
                <a:lnTo>
                  <a:pt x="2437" y="672"/>
                </a:lnTo>
                <a:lnTo>
                  <a:pt x="2439" y="671"/>
                </a:lnTo>
                <a:lnTo>
                  <a:pt x="2439" y="671"/>
                </a:lnTo>
                <a:lnTo>
                  <a:pt x="2437" y="669"/>
                </a:lnTo>
                <a:lnTo>
                  <a:pt x="2436" y="668"/>
                </a:lnTo>
                <a:lnTo>
                  <a:pt x="2401" y="661"/>
                </a:lnTo>
                <a:lnTo>
                  <a:pt x="2413" y="653"/>
                </a:lnTo>
                <a:lnTo>
                  <a:pt x="2463" y="663"/>
                </a:lnTo>
                <a:lnTo>
                  <a:pt x="2463" y="663"/>
                </a:lnTo>
                <a:lnTo>
                  <a:pt x="2465" y="663"/>
                </a:lnTo>
                <a:lnTo>
                  <a:pt x="2466" y="661"/>
                </a:lnTo>
                <a:lnTo>
                  <a:pt x="2466" y="661"/>
                </a:lnTo>
                <a:lnTo>
                  <a:pt x="2465" y="660"/>
                </a:lnTo>
                <a:lnTo>
                  <a:pt x="2463" y="658"/>
                </a:lnTo>
                <a:lnTo>
                  <a:pt x="2418" y="650"/>
                </a:lnTo>
                <a:lnTo>
                  <a:pt x="2429" y="644"/>
                </a:lnTo>
                <a:lnTo>
                  <a:pt x="2485" y="655"/>
                </a:lnTo>
                <a:lnTo>
                  <a:pt x="2485" y="655"/>
                </a:lnTo>
                <a:lnTo>
                  <a:pt x="2487" y="655"/>
                </a:lnTo>
                <a:lnTo>
                  <a:pt x="2487" y="653"/>
                </a:lnTo>
                <a:lnTo>
                  <a:pt x="2487" y="653"/>
                </a:lnTo>
                <a:lnTo>
                  <a:pt x="2487" y="652"/>
                </a:lnTo>
                <a:lnTo>
                  <a:pt x="2485" y="650"/>
                </a:lnTo>
                <a:lnTo>
                  <a:pt x="2436" y="640"/>
                </a:lnTo>
                <a:lnTo>
                  <a:pt x="2449" y="632"/>
                </a:lnTo>
                <a:lnTo>
                  <a:pt x="2489" y="640"/>
                </a:lnTo>
                <a:lnTo>
                  <a:pt x="2489" y="640"/>
                </a:lnTo>
                <a:lnTo>
                  <a:pt x="2492" y="639"/>
                </a:lnTo>
                <a:lnTo>
                  <a:pt x="2492" y="637"/>
                </a:lnTo>
                <a:lnTo>
                  <a:pt x="2492" y="637"/>
                </a:lnTo>
                <a:lnTo>
                  <a:pt x="2492" y="636"/>
                </a:lnTo>
                <a:lnTo>
                  <a:pt x="2490" y="636"/>
                </a:lnTo>
                <a:lnTo>
                  <a:pt x="2453" y="628"/>
                </a:lnTo>
                <a:lnTo>
                  <a:pt x="2468" y="620"/>
                </a:lnTo>
                <a:lnTo>
                  <a:pt x="2495" y="624"/>
                </a:lnTo>
                <a:lnTo>
                  <a:pt x="2495" y="624"/>
                </a:lnTo>
                <a:lnTo>
                  <a:pt x="2497" y="624"/>
                </a:lnTo>
                <a:lnTo>
                  <a:pt x="2497" y="623"/>
                </a:lnTo>
                <a:lnTo>
                  <a:pt x="2497" y="623"/>
                </a:lnTo>
                <a:lnTo>
                  <a:pt x="2497" y="621"/>
                </a:lnTo>
                <a:lnTo>
                  <a:pt x="2495" y="620"/>
                </a:lnTo>
                <a:lnTo>
                  <a:pt x="2473" y="616"/>
                </a:lnTo>
                <a:lnTo>
                  <a:pt x="2493" y="604"/>
                </a:lnTo>
                <a:lnTo>
                  <a:pt x="2493" y="604"/>
                </a:lnTo>
                <a:lnTo>
                  <a:pt x="2495" y="602"/>
                </a:lnTo>
                <a:lnTo>
                  <a:pt x="2495" y="600"/>
                </a:lnTo>
                <a:lnTo>
                  <a:pt x="2495" y="600"/>
                </a:lnTo>
                <a:lnTo>
                  <a:pt x="2492" y="600"/>
                </a:lnTo>
                <a:lnTo>
                  <a:pt x="2492" y="600"/>
                </a:lnTo>
                <a:lnTo>
                  <a:pt x="2492" y="600"/>
                </a:lnTo>
                <a:lnTo>
                  <a:pt x="2471" y="612"/>
                </a:lnTo>
                <a:lnTo>
                  <a:pt x="2477" y="591"/>
                </a:lnTo>
                <a:lnTo>
                  <a:pt x="2477" y="591"/>
                </a:lnTo>
                <a:lnTo>
                  <a:pt x="2477" y="589"/>
                </a:lnTo>
                <a:lnTo>
                  <a:pt x="2476" y="588"/>
                </a:lnTo>
                <a:lnTo>
                  <a:pt x="2476" y="588"/>
                </a:lnTo>
                <a:lnTo>
                  <a:pt x="2476" y="588"/>
                </a:lnTo>
                <a:lnTo>
                  <a:pt x="2476" y="588"/>
                </a:lnTo>
                <a:lnTo>
                  <a:pt x="2473" y="589"/>
                </a:lnTo>
                <a:lnTo>
                  <a:pt x="2465" y="616"/>
                </a:lnTo>
                <a:lnTo>
                  <a:pt x="2452" y="624"/>
                </a:lnTo>
                <a:lnTo>
                  <a:pt x="2461" y="589"/>
                </a:lnTo>
                <a:lnTo>
                  <a:pt x="2461" y="589"/>
                </a:lnTo>
                <a:lnTo>
                  <a:pt x="2461" y="588"/>
                </a:lnTo>
                <a:lnTo>
                  <a:pt x="2460" y="586"/>
                </a:lnTo>
                <a:lnTo>
                  <a:pt x="2460" y="586"/>
                </a:lnTo>
                <a:lnTo>
                  <a:pt x="2460" y="586"/>
                </a:lnTo>
                <a:lnTo>
                  <a:pt x="2460" y="586"/>
                </a:lnTo>
                <a:lnTo>
                  <a:pt x="2458" y="588"/>
                </a:lnTo>
                <a:lnTo>
                  <a:pt x="2445" y="628"/>
                </a:lnTo>
                <a:lnTo>
                  <a:pt x="2433" y="636"/>
                </a:lnTo>
                <a:lnTo>
                  <a:pt x="2445" y="589"/>
                </a:lnTo>
                <a:lnTo>
                  <a:pt x="2445" y="589"/>
                </a:lnTo>
                <a:lnTo>
                  <a:pt x="2444" y="588"/>
                </a:lnTo>
                <a:lnTo>
                  <a:pt x="2444" y="586"/>
                </a:lnTo>
                <a:lnTo>
                  <a:pt x="2444" y="586"/>
                </a:lnTo>
                <a:lnTo>
                  <a:pt x="2442" y="586"/>
                </a:lnTo>
                <a:lnTo>
                  <a:pt x="2442" y="586"/>
                </a:lnTo>
                <a:lnTo>
                  <a:pt x="2441" y="586"/>
                </a:lnTo>
                <a:lnTo>
                  <a:pt x="2441" y="588"/>
                </a:lnTo>
                <a:lnTo>
                  <a:pt x="2426" y="639"/>
                </a:lnTo>
                <a:lnTo>
                  <a:pt x="2417" y="645"/>
                </a:lnTo>
                <a:lnTo>
                  <a:pt x="2426" y="604"/>
                </a:lnTo>
                <a:lnTo>
                  <a:pt x="2426" y="604"/>
                </a:lnTo>
                <a:lnTo>
                  <a:pt x="2426" y="602"/>
                </a:lnTo>
                <a:lnTo>
                  <a:pt x="2425" y="600"/>
                </a:lnTo>
                <a:lnTo>
                  <a:pt x="2425" y="600"/>
                </a:lnTo>
                <a:lnTo>
                  <a:pt x="2425" y="600"/>
                </a:lnTo>
                <a:lnTo>
                  <a:pt x="2425" y="600"/>
                </a:lnTo>
                <a:lnTo>
                  <a:pt x="2423" y="600"/>
                </a:lnTo>
                <a:lnTo>
                  <a:pt x="2421" y="602"/>
                </a:lnTo>
                <a:lnTo>
                  <a:pt x="2410" y="648"/>
                </a:lnTo>
                <a:lnTo>
                  <a:pt x="2397" y="656"/>
                </a:lnTo>
                <a:lnTo>
                  <a:pt x="2409" y="623"/>
                </a:lnTo>
                <a:lnTo>
                  <a:pt x="2409" y="623"/>
                </a:lnTo>
                <a:lnTo>
                  <a:pt x="2409" y="621"/>
                </a:lnTo>
                <a:lnTo>
                  <a:pt x="2409" y="621"/>
                </a:lnTo>
                <a:lnTo>
                  <a:pt x="2407" y="620"/>
                </a:lnTo>
                <a:lnTo>
                  <a:pt x="2407" y="620"/>
                </a:lnTo>
                <a:lnTo>
                  <a:pt x="2405" y="620"/>
                </a:lnTo>
                <a:lnTo>
                  <a:pt x="2405" y="620"/>
                </a:lnTo>
                <a:lnTo>
                  <a:pt x="2404" y="620"/>
                </a:lnTo>
                <a:lnTo>
                  <a:pt x="2380" y="647"/>
                </a:lnTo>
                <a:lnTo>
                  <a:pt x="2380" y="632"/>
                </a:lnTo>
                <a:lnTo>
                  <a:pt x="2413" y="594"/>
                </a:lnTo>
                <a:lnTo>
                  <a:pt x="2413" y="594"/>
                </a:lnTo>
                <a:lnTo>
                  <a:pt x="2415" y="592"/>
                </a:lnTo>
                <a:lnTo>
                  <a:pt x="2413" y="591"/>
                </a:lnTo>
                <a:lnTo>
                  <a:pt x="2413" y="591"/>
                </a:lnTo>
                <a:lnTo>
                  <a:pt x="2412" y="591"/>
                </a:lnTo>
                <a:lnTo>
                  <a:pt x="2412" y="591"/>
                </a:lnTo>
                <a:lnTo>
                  <a:pt x="2410" y="591"/>
                </a:lnTo>
                <a:lnTo>
                  <a:pt x="2380" y="626"/>
                </a:lnTo>
                <a:lnTo>
                  <a:pt x="2380" y="613"/>
                </a:lnTo>
                <a:lnTo>
                  <a:pt x="2418" y="572"/>
                </a:lnTo>
                <a:lnTo>
                  <a:pt x="2418" y="572"/>
                </a:lnTo>
                <a:lnTo>
                  <a:pt x="2418" y="570"/>
                </a:lnTo>
                <a:lnTo>
                  <a:pt x="2418" y="568"/>
                </a:lnTo>
                <a:lnTo>
                  <a:pt x="2418" y="568"/>
                </a:lnTo>
                <a:lnTo>
                  <a:pt x="2417" y="567"/>
                </a:lnTo>
                <a:lnTo>
                  <a:pt x="2417" y="567"/>
                </a:lnTo>
                <a:lnTo>
                  <a:pt x="2413" y="568"/>
                </a:lnTo>
                <a:lnTo>
                  <a:pt x="2380" y="607"/>
                </a:lnTo>
                <a:lnTo>
                  <a:pt x="2380" y="592"/>
                </a:lnTo>
                <a:lnTo>
                  <a:pt x="2383" y="588"/>
                </a:lnTo>
                <a:lnTo>
                  <a:pt x="2391" y="592"/>
                </a:lnTo>
                <a:lnTo>
                  <a:pt x="2391" y="578"/>
                </a:lnTo>
                <a:lnTo>
                  <a:pt x="2407" y="560"/>
                </a:lnTo>
                <a:lnTo>
                  <a:pt x="2407" y="560"/>
                </a:lnTo>
                <a:lnTo>
                  <a:pt x="2407" y="559"/>
                </a:lnTo>
                <a:lnTo>
                  <a:pt x="2407" y="557"/>
                </a:lnTo>
                <a:lnTo>
                  <a:pt x="2407" y="557"/>
                </a:lnTo>
                <a:lnTo>
                  <a:pt x="2405" y="556"/>
                </a:lnTo>
                <a:lnTo>
                  <a:pt x="2405" y="556"/>
                </a:lnTo>
                <a:lnTo>
                  <a:pt x="2404" y="557"/>
                </a:lnTo>
                <a:lnTo>
                  <a:pt x="2391" y="572"/>
                </a:lnTo>
                <a:lnTo>
                  <a:pt x="2389" y="556"/>
                </a:lnTo>
                <a:lnTo>
                  <a:pt x="2396" y="548"/>
                </a:lnTo>
                <a:lnTo>
                  <a:pt x="2396" y="548"/>
                </a:lnTo>
                <a:lnTo>
                  <a:pt x="2397" y="546"/>
                </a:lnTo>
                <a:lnTo>
                  <a:pt x="2396" y="544"/>
                </a:lnTo>
                <a:lnTo>
                  <a:pt x="2396" y="544"/>
                </a:lnTo>
                <a:lnTo>
                  <a:pt x="2394" y="544"/>
                </a:lnTo>
                <a:lnTo>
                  <a:pt x="2394" y="544"/>
                </a:lnTo>
                <a:lnTo>
                  <a:pt x="2394" y="544"/>
                </a:lnTo>
                <a:lnTo>
                  <a:pt x="2439" y="516"/>
                </a:lnTo>
                <a:lnTo>
                  <a:pt x="2439" y="516"/>
                </a:lnTo>
                <a:lnTo>
                  <a:pt x="2471" y="567"/>
                </a:lnTo>
                <a:lnTo>
                  <a:pt x="2500" y="514"/>
                </a:lnTo>
                <a:lnTo>
                  <a:pt x="2469" y="434"/>
                </a:lnTo>
                <a:lnTo>
                  <a:pt x="2500" y="463"/>
                </a:lnTo>
                <a:lnTo>
                  <a:pt x="2500" y="463"/>
                </a:lnTo>
                <a:lnTo>
                  <a:pt x="2505" y="583"/>
                </a:lnTo>
                <a:lnTo>
                  <a:pt x="2527" y="568"/>
                </a:lnTo>
                <a:lnTo>
                  <a:pt x="2532" y="576"/>
                </a:lnTo>
                <a:lnTo>
                  <a:pt x="2541" y="559"/>
                </a:lnTo>
                <a:lnTo>
                  <a:pt x="2577" y="538"/>
                </a:lnTo>
                <a:lnTo>
                  <a:pt x="2577" y="538"/>
                </a:lnTo>
                <a:lnTo>
                  <a:pt x="2575" y="546"/>
                </a:lnTo>
                <a:lnTo>
                  <a:pt x="2575" y="554"/>
                </a:lnTo>
                <a:lnTo>
                  <a:pt x="2578" y="560"/>
                </a:lnTo>
                <a:lnTo>
                  <a:pt x="2583" y="568"/>
                </a:lnTo>
                <a:lnTo>
                  <a:pt x="2583" y="568"/>
                </a:lnTo>
                <a:lnTo>
                  <a:pt x="2588" y="572"/>
                </a:lnTo>
                <a:lnTo>
                  <a:pt x="2593" y="573"/>
                </a:lnTo>
                <a:lnTo>
                  <a:pt x="2599" y="575"/>
                </a:lnTo>
                <a:lnTo>
                  <a:pt x="2604" y="575"/>
                </a:lnTo>
                <a:lnTo>
                  <a:pt x="2609" y="575"/>
                </a:lnTo>
                <a:lnTo>
                  <a:pt x="2615" y="573"/>
                </a:lnTo>
                <a:lnTo>
                  <a:pt x="2620" y="570"/>
                </a:lnTo>
                <a:lnTo>
                  <a:pt x="2623" y="567"/>
                </a:lnTo>
                <a:lnTo>
                  <a:pt x="2623" y="567"/>
                </a:lnTo>
                <a:lnTo>
                  <a:pt x="2626" y="562"/>
                </a:lnTo>
                <a:lnTo>
                  <a:pt x="2629" y="557"/>
                </a:lnTo>
                <a:lnTo>
                  <a:pt x="2631" y="551"/>
                </a:lnTo>
                <a:lnTo>
                  <a:pt x="2631" y="546"/>
                </a:lnTo>
                <a:lnTo>
                  <a:pt x="2629" y="541"/>
                </a:lnTo>
                <a:lnTo>
                  <a:pt x="2628" y="535"/>
                </a:lnTo>
                <a:lnTo>
                  <a:pt x="2626" y="530"/>
                </a:lnTo>
                <a:lnTo>
                  <a:pt x="2621" y="527"/>
                </a:lnTo>
                <a:lnTo>
                  <a:pt x="2621" y="527"/>
                </a:lnTo>
                <a:lnTo>
                  <a:pt x="2613" y="522"/>
                </a:lnTo>
                <a:lnTo>
                  <a:pt x="2605" y="519"/>
                </a:lnTo>
                <a:lnTo>
                  <a:pt x="2607" y="519"/>
                </a:lnTo>
                <a:lnTo>
                  <a:pt x="2612" y="484"/>
                </a:lnTo>
                <a:lnTo>
                  <a:pt x="2626" y="474"/>
                </a:lnTo>
                <a:lnTo>
                  <a:pt x="2615" y="469"/>
                </a:lnTo>
                <a:lnTo>
                  <a:pt x="2634" y="352"/>
                </a:lnTo>
                <a:lnTo>
                  <a:pt x="2655" y="341"/>
                </a:lnTo>
                <a:lnTo>
                  <a:pt x="2637" y="395"/>
                </a:lnTo>
                <a:lnTo>
                  <a:pt x="2637" y="395"/>
                </a:lnTo>
                <a:lnTo>
                  <a:pt x="2637" y="399"/>
                </a:lnTo>
                <a:lnTo>
                  <a:pt x="2639" y="402"/>
                </a:lnTo>
                <a:lnTo>
                  <a:pt x="2639" y="402"/>
                </a:lnTo>
                <a:lnTo>
                  <a:pt x="2642" y="400"/>
                </a:lnTo>
                <a:lnTo>
                  <a:pt x="2644" y="399"/>
                </a:lnTo>
                <a:lnTo>
                  <a:pt x="2666" y="335"/>
                </a:lnTo>
                <a:lnTo>
                  <a:pt x="2681" y="327"/>
                </a:lnTo>
                <a:lnTo>
                  <a:pt x="2685" y="323"/>
                </a:lnTo>
                <a:lnTo>
                  <a:pt x="2665" y="397"/>
                </a:lnTo>
                <a:lnTo>
                  <a:pt x="2665" y="397"/>
                </a:lnTo>
                <a:lnTo>
                  <a:pt x="2665" y="400"/>
                </a:lnTo>
                <a:lnTo>
                  <a:pt x="2668" y="402"/>
                </a:lnTo>
                <a:lnTo>
                  <a:pt x="2668" y="402"/>
                </a:lnTo>
                <a:lnTo>
                  <a:pt x="2671" y="402"/>
                </a:lnTo>
                <a:lnTo>
                  <a:pt x="2673" y="400"/>
                </a:lnTo>
                <a:lnTo>
                  <a:pt x="2674" y="394"/>
                </a:lnTo>
                <a:lnTo>
                  <a:pt x="2676" y="439"/>
                </a:lnTo>
                <a:lnTo>
                  <a:pt x="2727" y="407"/>
                </a:lnTo>
                <a:lnTo>
                  <a:pt x="2708" y="427"/>
                </a:lnTo>
                <a:lnTo>
                  <a:pt x="2708" y="427"/>
                </a:lnTo>
                <a:lnTo>
                  <a:pt x="2708" y="431"/>
                </a:lnTo>
                <a:lnTo>
                  <a:pt x="2708" y="432"/>
                </a:lnTo>
                <a:lnTo>
                  <a:pt x="2708" y="432"/>
                </a:lnTo>
                <a:lnTo>
                  <a:pt x="2711" y="434"/>
                </a:lnTo>
                <a:lnTo>
                  <a:pt x="2714" y="432"/>
                </a:lnTo>
                <a:lnTo>
                  <a:pt x="2772" y="371"/>
                </a:lnTo>
                <a:lnTo>
                  <a:pt x="2772" y="395"/>
                </a:lnTo>
                <a:lnTo>
                  <a:pt x="2725" y="447"/>
                </a:lnTo>
                <a:lnTo>
                  <a:pt x="2725" y="447"/>
                </a:lnTo>
                <a:lnTo>
                  <a:pt x="2724" y="448"/>
                </a:lnTo>
                <a:lnTo>
                  <a:pt x="2725" y="451"/>
                </a:lnTo>
                <a:lnTo>
                  <a:pt x="2725" y="451"/>
                </a:lnTo>
                <a:lnTo>
                  <a:pt x="2729" y="453"/>
                </a:lnTo>
                <a:lnTo>
                  <a:pt x="2732" y="451"/>
                </a:lnTo>
                <a:lnTo>
                  <a:pt x="2772" y="407"/>
                </a:lnTo>
                <a:lnTo>
                  <a:pt x="2772" y="432"/>
                </a:lnTo>
                <a:lnTo>
                  <a:pt x="2741" y="466"/>
                </a:lnTo>
                <a:lnTo>
                  <a:pt x="2741" y="466"/>
                </a:lnTo>
                <a:lnTo>
                  <a:pt x="2740" y="468"/>
                </a:lnTo>
                <a:lnTo>
                  <a:pt x="2741" y="471"/>
                </a:lnTo>
                <a:lnTo>
                  <a:pt x="2741" y="471"/>
                </a:lnTo>
                <a:lnTo>
                  <a:pt x="2745" y="472"/>
                </a:lnTo>
                <a:lnTo>
                  <a:pt x="2748" y="471"/>
                </a:lnTo>
                <a:lnTo>
                  <a:pt x="2772" y="443"/>
                </a:lnTo>
                <a:lnTo>
                  <a:pt x="2770" y="482"/>
                </a:lnTo>
                <a:lnTo>
                  <a:pt x="2770" y="482"/>
                </a:lnTo>
                <a:lnTo>
                  <a:pt x="2772" y="484"/>
                </a:lnTo>
                <a:lnTo>
                  <a:pt x="2756" y="512"/>
                </a:lnTo>
                <a:lnTo>
                  <a:pt x="2826" y="511"/>
                </a:lnTo>
                <a:lnTo>
                  <a:pt x="2882" y="443"/>
                </a:lnTo>
                <a:lnTo>
                  <a:pt x="2860" y="544"/>
                </a:lnTo>
                <a:lnTo>
                  <a:pt x="2684" y="589"/>
                </a:lnTo>
                <a:lnTo>
                  <a:pt x="2629" y="696"/>
                </a:lnTo>
                <a:lnTo>
                  <a:pt x="2748" y="692"/>
                </a:lnTo>
                <a:lnTo>
                  <a:pt x="2857" y="560"/>
                </a:lnTo>
                <a:lnTo>
                  <a:pt x="2823" y="711"/>
                </a:lnTo>
                <a:lnTo>
                  <a:pt x="2709" y="740"/>
                </a:lnTo>
                <a:lnTo>
                  <a:pt x="2671" y="812"/>
                </a:lnTo>
                <a:lnTo>
                  <a:pt x="2753" y="809"/>
                </a:lnTo>
                <a:lnTo>
                  <a:pt x="2818" y="728"/>
                </a:lnTo>
                <a:lnTo>
                  <a:pt x="2793" y="847"/>
                </a:lnTo>
                <a:lnTo>
                  <a:pt x="2793" y="847"/>
                </a:lnTo>
                <a:lnTo>
                  <a:pt x="2783" y="849"/>
                </a:lnTo>
                <a:lnTo>
                  <a:pt x="2773" y="850"/>
                </a:lnTo>
                <a:lnTo>
                  <a:pt x="2765" y="855"/>
                </a:lnTo>
                <a:lnTo>
                  <a:pt x="2757" y="860"/>
                </a:lnTo>
                <a:lnTo>
                  <a:pt x="2751" y="866"/>
                </a:lnTo>
                <a:lnTo>
                  <a:pt x="2746" y="873"/>
                </a:lnTo>
                <a:lnTo>
                  <a:pt x="2741" y="882"/>
                </a:lnTo>
                <a:lnTo>
                  <a:pt x="2738" y="890"/>
                </a:lnTo>
                <a:lnTo>
                  <a:pt x="2738" y="890"/>
                </a:lnTo>
                <a:lnTo>
                  <a:pt x="2737" y="903"/>
                </a:lnTo>
                <a:lnTo>
                  <a:pt x="2738" y="913"/>
                </a:lnTo>
                <a:lnTo>
                  <a:pt x="2741" y="924"/>
                </a:lnTo>
                <a:lnTo>
                  <a:pt x="2746" y="933"/>
                </a:lnTo>
                <a:lnTo>
                  <a:pt x="2753" y="941"/>
                </a:lnTo>
                <a:lnTo>
                  <a:pt x="2761" y="949"/>
                </a:lnTo>
                <a:lnTo>
                  <a:pt x="2770" y="954"/>
                </a:lnTo>
                <a:lnTo>
                  <a:pt x="2781" y="959"/>
                </a:lnTo>
                <a:lnTo>
                  <a:pt x="2781" y="959"/>
                </a:lnTo>
                <a:lnTo>
                  <a:pt x="2789" y="959"/>
                </a:lnTo>
                <a:lnTo>
                  <a:pt x="2797" y="959"/>
                </a:lnTo>
                <a:lnTo>
                  <a:pt x="2807" y="957"/>
                </a:lnTo>
                <a:lnTo>
                  <a:pt x="2815" y="956"/>
                </a:lnTo>
                <a:lnTo>
                  <a:pt x="2821" y="951"/>
                </a:lnTo>
                <a:lnTo>
                  <a:pt x="2828" y="946"/>
                </a:lnTo>
                <a:lnTo>
                  <a:pt x="2834" y="941"/>
                </a:lnTo>
                <a:lnTo>
                  <a:pt x="2839" y="935"/>
                </a:lnTo>
                <a:lnTo>
                  <a:pt x="2845" y="932"/>
                </a:lnTo>
                <a:lnTo>
                  <a:pt x="2837" y="945"/>
                </a:lnTo>
                <a:lnTo>
                  <a:pt x="2820" y="954"/>
                </a:lnTo>
                <a:lnTo>
                  <a:pt x="2837" y="948"/>
                </a:lnTo>
                <a:lnTo>
                  <a:pt x="2825" y="970"/>
                </a:lnTo>
                <a:lnTo>
                  <a:pt x="2839" y="948"/>
                </a:lnTo>
                <a:lnTo>
                  <a:pt x="2841" y="967"/>
                </a:lnTo>
                <a:lnTo>
                  <a:pt x="2839" y="946"/>
                </a:lnTo>
                <a:lnTo>
                  <a:pt x="2839" y="946"/>
                </a:lnTo>
                <a:lnTo>
                  <a:pt x="2839" y="946"/>
                </a:lnTo>
                <a:lnTo>
                  <a:pt x="2847" y="933"/>
                </a:lnTo>
                <a:lnTo>
                  <a:pt x="2849" y="951"/>
                </a:lnTo>
                <a:lnTo>
                  <a:pt x="2849" y="930"/>
                </a:lnTo>
                <a:lnTo>
                  <a:pt x="2858" y="916"/>
                </a:lnTo>
                <a:lnTo>
                  <a:pt x="2860" y="917"/>
                </a:lnTo>
                <a:lnTo>
                  <a:pt x="2860" y="917"/>
                </a:lnTo>
                <a:lnTo>
                  <a:pt x="2860" y="933"/>
                </a:lnTo>
                <a:lnTo>
                  <a:pt x="2860" y="933"/>
                </a:lnTo>
                <a:lnTo>
                  <a:pt x="2849" y="951"/>
                </a:lnTo>
                <a:lnTo>
                  <a:pt x="2860" y="937"/>
                </a:lnTo>
                <a:lnTo>
                  <a:pt x="2860" y="951"/>
                </a:lnTo>
                <a:lnTo>
                  <a:pt x="2849" y="969"/>
                </a:lnTo>
                <a:lnTo>
                  <a:pt x="2860" y="954"/>
                </a:lnTo>
                <a:lnTo>
                  <a:pt x="2861" y="980"/>
                </a:lnTo>
                <a:lnTo>
                  <a:pt x="2861" y="954"/>
                </a:lnTo>
                <a:lnTo>
                  <a:pt x="2874" y="969"/>
                </a:lnTo>
                <a:lnTo>
                  <a:pt x="2861" y="951"/>
                </a:lnTo>
                <a:lnTo>
                  <a:pt x="2861" y="951"/>
                </a:lnTo>
                <a:lnTo>
                  <a:pt x="2861" y="951"/>
                </a:lnTo>
                <a:lnTo>
                  <a:pt x="2861" y="937"/>
                </a:lnTo>
                <a:lnTo>
                  <a:pt x="2873" y="951"/>
                </a:lnTo>
                <a:lnTo>
                  <a:pt x="2861" y="933"/>
                </a:lnTo>
                <a:lnTo>
                  <a:pt x="2861" y="917"/>
                </a:lnTo>
                <a:lnTo>
                  <a:pt x="2865" y="916"/>
                </a:lnTo>
                <a:lnTo>
                  <a:pt x="2873" y="930"/>
                </a:lnTo>
                <a:lnTo>
                  <a:pt x="2873" y="930"/>
                </a:lnTo>
                <a:lnTo>
                  <a:pt x="2873" y="951"/>
                </a:lnTo>
                <a:lnTo>
                  <a:pt x="2874" y="932"/>
                </a:lnTo>
                <a:lnTo>
                  <a:pt x="2884" y="945"/>
                </a:lnTo>
                <a:lnTo>
                  <a:pt x="2884" y="965"/>
                </a:lnTo>
                <a:lnTo>
                  <a:pt x="2884" y="946"/>
                </a:lnTo>
                <a:lnTo>
                  <a:pt x="2900" y="967"/>
                </a:lnTo>
                <a:lnTo>
                  <a:pt x="2885" y="946"/>
                </a:lnTo>
                <a:lnTo>
                  <a:pt x="2903" y="951"/>
                </a:lnTo>
                <a:lnTo>
                  <a:pt x="2884" y="945"/>
                </a:lnTo>
                <a:lnTo>
                  <a:pt x="2884" y="945"/>
                </a:lnTo>
                <a:lnTo>
                  <a:pt x="2884" y="945"/>
                </a:lnTo>
                <a:lnTo>
                  <a:pt x="2876" y="932"/>
                </a:lnTo>
                <a:lnTo>
                  <a:pt x="2893" y="937"/>
                </a:lnTo>
                <a:lnTo>
                  <a:pt x="2874" y="929"/>
                </a:lnTo>
                <a:lnTo>
                  <a:pt x="2866" y="916"/>
                </a:lnTo>
                <a:lnTo>
                  <a:pt x="2868" y="913"/>
                </a:lnTo>
                <a:lnTo>
                  <a:pt x="2882" y="919"/>
                </a:lnTo>
                <a:lnTo>
                  <a:pt x="2882" y="919"/>
                </a:lnTo>
                <a:lnTo>
                  <a:pt x="2893" y="937"/>
                </a:lnTo>
                <a:lnTo>
                  <a:pt x="2885" y="921"/>
                </a:lnTo>
                <a:lnTo>
                  <a:pt x="2900" y="927"/>
                </a:lnTo>
                <a:lnTo>
                  <a:pt x="2911" y="945"/>
                </a:lnTo>
                <a:lnTo>
                  <a:pt x="2901" y="927"/>
                </a:lnTo>
                <a:lnTo>
                  <a:pt x="2925" y="937"/>
                </a:lnTo>
                <a:lnTo>
                  <a:pt x="2901" y="925"/>
                </a:lnTo>
                <a:lnTo>
                  <a:pt x="2921" y="921"/>
                </a:lnTo>
                <a:lnTo>
                  <a:pt x="2900" y="925"/>
                </a:lnTo>
                <a:lnTo>
                  <a:pt x="2900" y="925"/>
                </a:lnTo>
                <a:lnTo>
                  <a:pt x="2900" y="925"/>
                </a:lnTo>
                <a:lnTo>
                  <a:pt x="2885" y="919"/>
                </a:lnTo>
                <a:lnTo>
                  <a:pt x="2905" y="914"/>
                </a:lnTo>
                <a:lnTo>
                  <a:pt x="2884" y="917"/>
                </a:lnTo>
                <a:lnTo>
                  <a:pt x="2868" y="911"/>
                </a:lnTo>
                <a:lnTo>
                  <a:pt x="2869" y="908"/>
                </a:lnTo>
                <a:lnTo>
                  <a:pt x="2885" y="905"/>
                </a:lnTo>
                <a:lnTo>
                  <a:pt x="2885" y="906"/>
                </a:lnTo>
                <a:lnTo>
                  <a:pt x="2905" y="914"/>
                </a:lnTo>
                <a:lnTo>
                  <a:pt x="2887" y="905"/>
                </a:lnTo>
                <a:lnTo>
                  <a:pt x="2903" y="903"/>
                </a:lnTo>
                <a:lnTo>
                  <a:pt x="2922" y="911"/>
                </a:lnTo>
                <a:lnTo>
                  <a:pt x="2905" y="901"/>
                </a:lnTo>
                <a:lnTo>
                  <a:pt x="2930" y="897"/>
                </a:lnTo>
                <a:lnTo>
                  <a:pt x="2905" y="900"/>
                </a:lnTo>
                <a:lnTo>
                  <a:pt x="2917" y="887"/>
                </a:lnTo>
                <a:lnTo>
                  <a:pt x="2903" y="901"/>
                </a:lnTo>
                <a:lnTo>
                  <a:pt x="2903" y="901"/>
                </a:lnTo>
                <a:lnTo>
                  <a:pt x="2903" y="901"/>
                </a:lnTo>
                <a:lnTo>
                  <a:pt x="2887" y="903"/>
                </a:lnTo>
                <a:lnTo>
                  <a:pt x="2900" y="889"/>
                </a:lnTo>
                <a:lnTo>
                  <a:pt x="2885" y="903"/>
                </a:lnTo>
                <a:lnTo>
                  <a:pt x="2868" y="906"/>
                </a:lnTo>
                <a:lnTo>
                  <a:pt x="2868" y="903"/>
                </a:lnTo>
                <a:lnTo>
                  <a:pt x="2879" y="892"/>
                </a:lnTo>
                <a:lnTo>
                  <a:pt x="2879" y="892"/>
                </a:lnTo>
                <a:lnTo>
                  <a:pt x="2900" y="889"/>
                </a:lnTo>
                <a:lnTo>
                  <a:pt x="2881" y="890"/>
                </a:lnTo>
                <a:lnTo>
                  <a:pt x="2892" y="881"/>
                </a:lnTo>
                <a:lnTo>
                  <a:pt x="2913" y="877"/>
                </a:lnTo>
                <a:lnTo>
                  <a:pt x="2895" y="879"/>
                </a:lnTo>
                <a:lnTo>
                  <a:pt x="2913" y="861"/>
                </a:lnTo>
                <a:lnTo>
                  <a:pt x="2893" y="877"/>
                </a:lnTo>
                <a:lnTo>
                  <a:pt x="2897" y="860"/>
                </a:lnTo>
                <a:lnTo>
                  <a:pt x="2892" y="879"/>
                </a:lnTo>
                <a:lnTo>
                  <a:pt x="2892" y="879"/>
                </a:lnTo>
                <a:lnTo>
                  <a:pt x="2892" y="879"/>
                </a:lnTo>
                <a:lnTo>
                  <a:pt x="2881" y="889"/>
                </a:lnTo>
                <a:lnTo>
                  <a:pt x="2882" y="871"/>
                </a:lnTo>
                <a:lnTo>
                  <a:pt x="2884" y="871"/>
                </a:lnTo>
                <a:lnTo>
                  <a:pt x="2882" y="871"/>
                </a:lnTo>
                <a:lnTo>
                  <a:pt x="2884" y="871"/>
                </a:lnTo>
                <a:lnTo>
                  <a:pt x="2882" y="871"/>
                </a:lnTo>
                <a:lnTo>
                  <a:pt x="2882" y="871"/>
                </a:lnTo>
                <a:lnTo>
                  <a:pt x="2879" y="892"/>
                </a:lnTo>
                <a:lnTo>
                  <a:pt x="2866" y="903"/>
                </a:lnTo>
                <a:lnTo>
                  <a:pt x="2863" y="900"/>
                </a:lnTo>
                <a:lnTo>
                  <a:pt x="2863" y="900"/>
                </a:lnTo>
                <a:lnTo>
                  <a:pt x="2868" y="885"/>
                </a:lnTo>
                <a:lnTo>
                  <a:pt x="2868" y="885"/>
                </a:lnTo>
                <a:lnTo>
                  <a:pt x="2882" y="871"/>
                </a:lnTo>
                <a:lnTo>
                  <a:pt x="2868" y="882"/>
                </a:lnTo>
                <a:lnTo>
                  <a:pt x="2873" y="868"/>
                </a:lnTo>
                <a:lnTo>
                  <a:pt x="2887" y="853"/>
                </a:lnTo>
                <a:lnTo>
                  <a:pt x="2873" y="865"/>
                </a:lnTo>
                <a:lnTo>
                  <a:pt x="2877" y="841"/>
                </a:lnTo>
                <a:lnTo>
                  <a:pt x="2871" y="865"/>
                </a:lnTo>
                <a:lnTo>
                  <a:pt x="2863" y="847"/>
                </a:lnTo>
                <a:lnTo>
                  <a:pt x="2871" y="868"/>
                </a:lnTo>
                <a:lnTo>
                  <a:pt x="2871" y="868"/>
                </a:lnTo>
                <a:lnTo>
                  <a:pt x="2871" y="868"/>
                </a:lnTo>
                <a:lnTo>
                  <a:pt x="2866" y="882"/>
                </a:lnTo>
                <a:lnTo>
                  <a:pt x="2858" y="865"/>
                </a:lnTo>
                <a:lnTo>
                  <a:pt x="2866" y="884"/>
                </a:lnTo>
                <a:lnTo>
                  <a:pt x="2861" y="900"/>
                </a:lnTo>
                <a:lnTo>
                  <a:pt x="2858" y="900"/>
                </a:lnTo>
                <a:lnTo>
                  <a:pt x="2858" y="900"/>
                </a:lnTo>
                <a:lnTo>
                  <a:pt x="2853" y="885"/>
                </a:lnTo>
                <a:lnTo>
                  <a:pt x="2853" y="885"/>
                </a:lnTo>
                <a:lnTo>
                  <a:pt x="2858" y="865"/>
                </a:lnTo>
                <a:lnTo>
                  <a:pt x="2852" y="882"/>
                </a:lnTo>
                <a:lnTo>
                  <a:pt x="2849" y="868"/>
                </a:lnTo>
                <a:lnTo>
                  <a:pt x="2853" y="847"/>
                </a:lnTo>
                <a:lnTo>
                  <a:pt x="2847" y="865"/>
                </a:lnTo>
                <a:lnTo>
                  <a:pt x="2837" y="842"/>
                </a:lnTo>
                <a:lnTo>
                  <a:pt x="2845" y="866"/>
                </a:lnTo>
                <a:lnTo>
                  <a:pt x="2829" y="855"/>
                </a:lnTo>
                <a:lnTo>
                  <a:pt x="2847" y="868"/>
                </a:lnTo>
                <a:lnTo>
                  <a:pt x="2847" y="868"/>
                </a:lnTo>
                <a:lnTo>
                  <a:pt x="2847" y="868"/>
                </a:lnTo>
                <a:lnTo>
                  <a:pt x="2850" y="882"/>
                </a:lnTo>
                <a:lnTo>
                  <a:pt x="2844" y="877"/>
                </a:lnTo>
                <a:lnTo>
                  <a:pt x="2844" y="877"/>
                </a:lnTo>
                <a:lnTo>
                  <a:pt x="2839" y="869"/>
                </a:lnTo>
                <a:lnTo>
                  <a:pt x="2833" y="863"/>
                </a:lnTo>
                <a:lnTo>
                  <a:pt x="2826" y="858"/>
                </a:lnTo>
                <a:lnTo>
                  <a:pt x="2818" y="853"/>
                </a:lnTo>
                <a:lnTo>
                  <a:pt x="2845" y="735"/>
                </a:lnTo>
                <a:lnTo>
                  <a:pt x="2871" y="834"/>
                </a:lnTo>
                <a:lnTo>
                  <a:pt x="2941" y="873"/>
                </a:lnTo>
                <a:lnTo>
                  <a:pt x="2938" y="791"/>
                </a:lnTo>
                <a:lnTo>
                  <a:pt x="2849" y="717"/>
                </a:lnTo>
                <a:lnTo>
                  <a:pt x="2882" y="567"/>
                </a:lnTo>
                <a:lnTo>
                  <a:pt x="2924" y="730"/>
                </a:lnTo>
                <a:lnTo>
                  <a:pt x="3031" y="786"/>
                </a:lnTo>
                <a:lnTo>
                  <a:pt x="3026" y="666"/>
                </a:lnTo>
                <a:lnTo>
                  <a:pt x="2885" y="551"/>
                </a:lnTo>
                <a:lnTo>
                  <a:pt x="2908" y="450"/>
                </a:lnTo>
                <a:lnTo>
                  <a:pt x="2930" y="533"/>
                </a:lnTo>
                <a:lnTo>
                  <a:pt x="2993" y="565"/>
                </a:lnTo>
                <a:lnTo>
                  <a:pt x="2989" y="495"/>
                </a:lnTo>
                <a:lnTo>
                  <a:pt x="2913" y="432"/>
                </a:lnTo>
                <a:lnTo>
                  <a:pt x="2927" y="367"/>
                </a:lnTo>
                <a:lnTo>
                  <a:pt x="2935" y="389"/>
                </a:lnTo>
                <a:lnTo>
                  <a:pt x="2935" y="389"/>
                </a:lnTo>
                <a:lnTo>
                  <a:pt x="2938" y="391"/>
                </a:lnTo>
                <a:lnTo>
                  <a:pt x="2941" y="391"/>
                </a:lnTo>
                <a:lnTo>
                  <a:pt x="2941" y="391"/>
                </a:lnTo>
                <a:lnTo>
                  <a:pt x="2943" y="389"/>
                </a:lnTo>
                <a:lnTo>
                  <a:pt x="2943" y="386"/>
                </a:lnTo>
                <a:lnTo>
                  <a:pt x="2930" y="352"/>
                </a:lnTo>
                <a:lnTo>
                  <a:pt x="2964" y="371"/>
                </a:lnTo>
                <a:lnTo>
                  <a:pt x="2964" y="371"/>
                </a:lnTo>
                <a:lnTo>
                  <a:pt x="2967" y="371"/>
                </a:lnTo>
                <a:lnTo>
                  <a:pt x="2970" y="370"/>
                </a:lnTo>
                <a:lnTo>
                  <a:pt x="2970" y="370"/>
                </a:lnTo>
                <a:lnTo>
                  <a:pt x="2970" y="367"/>
                </a:lnTo>
                <a:lnTo>
                  <a:pt x="2969" y="363"/>
                </a:lnTo>
                <a:lnTo>
                  <a:pt x="2935" y="346"/>
                </a:lnTo>
                <a:lnTo>
                  <a:pt x="2970" y="338"/>
                </a:lnTo>
                <a:lnTo>
                  <a:pt x="2970" y="338"/>
                </a:lnTo>
                <a:lnTo>
                  <a:pt x="2972" y="336"/>
                </a:lnTo>
                <a:lnTo>
                  <a:pt x="2972" y="335"/>
                </a:lnTo>
                <a:lnTo>
                  <a:pt x="2972" y="335"/>
                </a:lnTo>
                <a:lnTo>
                  <a:pt x="2972" y="331"/>
                </a:lnTo>
                <a:lnTo>
                  <a:pt x="2969" y="331"/>
                </a:lnTo>
                <a:lnTo>
                  <a:pt x="2969" y="331"/>
                </a:lnTo>
                <a:lnTo>
                  <a:pt x="2969" y="331"/>
                </a:lnTo>
                <a:lnTo>
                  <a:pt x="2933" y="338"/>
                </a:lnTo>
                <a:lnTo>
                  <a:pt x="2935" y="327"/>
                </a:lnTo>
                <a:lnTo>
                  <a:pt x="2935" y="327"/>
                </a:lnTo>
                <a:lnTo>
                  <a:pt x="2954" y="327"/>
                </a:lnTo>
                <a:lnTo>
                  <a:pt x="2972" y="322"/>
                </a:lnTo>
                <a:lnTo>
                  <a:pt x="2989" y="315"/>
                </a:lnTo>
                <a:lnTo>
                  <a:pt x="2997" y="311"/>
                </a:lnTo>
                <a:lnTo>
                  <a:pt x="3005" y="304"/>
                </a:lnTo>
                <a:lnTo>
                  <a:pt x="3037" y="333"/>
                </a:lnTo>
                <a:lnTo>
                  <a:pt x="3037" y="333"/>
                </a:lnTo>
                <a:lnTo>
                  <a:pt x="3033" y="341"/>
                </a:lnTo>
                <a:lnTo>
                  <a:pt x="3029" y="349"/>
                </a:lnTo>
                <a:lnTo>
                  <a:pt x="3028" y="357"/>
                </a:lnTo>
                <a:lnTo>
                  <a:pt x="3029" y="367"/>
                </a:lnTo>
                <a:lnTo>
                  <a:pt x="3029" y="367"/>
                </a:lnTo>
                <a:lnTo>
                  <a:pt x="3033" y="375"/>
                </a:lnTo>
                <a:lnTo>
                  <a:pt x="3037" y="381"/>
                </a:lnTo>
                <a:lnTo>
                  <a:pt x="3044" y="386"/>
                </a:lnTo>
                <a:lnTo>
                  <a:pt x="3050" y="389"/>
                </a:lnTo>
                <a:lnTo>
                  <a:pt x="3026" y="395"/>
                </a:lnTo>
                <a:lnTo>
                  <a:pt x="3026" y="395"/>
                </a:lnTo>
                <a:lnTo>
                  <a:pt x="3023" y="397"/>
                </a:lnTo>
                <a:lnTo>
                  <a:pt x="3023" y="402"/>
                </a:lnTo>
                <a:lnTo>
                  <a:pt x="3023" y="402"/>
                </a:lnTo>
                <a:lnTo>
                  <a:pt x="3025" y="405"/>
                </a:lnTo>
                <a:lnTo>
                  <a:pt x="3029" y="407"/>
                </a:lnTo>
                <a:lnTo>
                  <a:pt x="3068" y="395"/>
                </a:lnTo>
                <a:lnTo>
                  <a:pt x="3060" y="419"/>
                </a:lnTo>
                <a:lnTo>
                  <a:pt x="3060" y="419"/>
                </a:lnTo>
                <a:lnTo>
                  <a:pt x="3060" y="423"/>
                </a:lnTo>
                <a:lnTo>
                  <a:pt x="3060" y="423"/>
                </a:lnTo>
                <a:lnTo>
                  <a:pt x="3053" y="423"/>
                </a:lnTo>
                <a:lnTo>
                  <a:pt x="3047" y="423"/>
                </a:lnTo>
                <a:lnTo>
                  <a:pt x="3041" y="424"/>
                </a:lnTo>
                <a:lnTo>
                  <a:pt x="3034" y="427"/>
                </a:lnTo>
                <a:lnTo>
                  <a:pt x="3029" y="431"/>
                </a:lnTo>
                <a:lnTo>
                  <a:pt x="3025" y="435"/>
                </a:lnTo>
                <a:lnTo>
                  <a:pt x="3021" y="440"/>
                </a:lnTo>
                <a:lnTo>
                  <a:pt x="3018" y="447"/>
                </a:lnTo>
                <a:lnTo>
                  <a:pt x="3018" y="447"/>
                </a:lnTo>
                <a:lnTo>
                  <a:pt x="3017" y="453"/>
                </a:lnTo>
                <a:lnTo>
                  <a:pt x="3015" y="461"/>
                </a:lnTo>
                <a:lnTo>
                  <a:pt x="3017" y="468"/>
                </a:lnTo>
                <a:lnTo>
                  <a:pt x="3020" y="474"/>
                </a:lnTo>
                <a:lnTo>
                  <a:pt x="3023" y="480"/>
                </a:lnTo>
                <a:lnTo>
                  <a:pt x="3028" y="485"/>
                </a:lnTo>
                <a:lnTo>
                  <a:pt x="3033" y="490"/>
                </a:lnTo>
                <a:lnTo>
                  <a:pt x="3039" y="493"/>
                </a:lnTo>
                <a:lnTo>
                  <a:pt x="3039" y="493"/>
                </a:lnTo>
                <a:lnTo>
                  <a:pt x="3047" y="495"/>
                </a:lnTo>
                <a:lnTo>
                  <a:pt x="3055" y="495"/>
                </a:lnTo>
                <a:lnTo>
                  <a:pt x="3063" y="493"/>
                </a:lnTo>
                <a:lnTo>
                  <a:pt x="3069" y="490"/>
                </a:lnTo>
                <a:lnTo>
                  <a:pt x="3097" y="533"/>
                </a:lnTo>
                <a:lnTo>
                  <a:pt x="3129" y="471"/>
                </a:lnTo>
                <a:lnTo>
                  <a:pt x="3113" y="427"/>
                </a:lnTo>
                <a:lnTo>
                  <a:pt x="3113" y="427"/>
                </a:lnTo>
                <a:lnTo>
                  <a:pt x="3114" y="424"/>
                </a:lnTo>
                <a:lnTo>
                  <a:pt x="3113" y="421"/>
                </a:lnTo>
                <a:lnTo>
                  <a:pt x="3108" y="415"/>
                </a:lnTo>
                <a:lnTo>
                  <a:pt x="3098" y="391"/>
                </a:lnTo>
                <a:lnTo>
                  <a:pt x="3125" y="415"/>
                </a:lnTo>
                <a:lnTo>
                  <a:pt x="3125" y="426"/>
                </a:lnTo>
                <a:lnTo>
                  <a:pt x="3133" y="421"/>
                </a:lnTo>
                <a:lnTo>
                  <a:pt x="3175" y="459"/>
                </a:lnTo>
                <a:lnTo>
                  <a:pt x="3125" y="634"/>
                </a:lnTo>
                <a:lnTo>
                  <a:pt x="3189" y="735"/>
                </a:lnTo>
                <a:lnTo>
                  <a:pt x="3245" y="629"/>
                </a:lnTo>
                <a:lnTo>
                  <a:pt x="3186" y="471"/>
                </a:lnTo>
                <a:lnTo>
                  <a:pt x="3300" y="575"/>
                </a:lnTo>
                <a:lnTo>
                  <a:pt x="3269" y="687"/>
                </a:lnTo>
                <a:lnTo>
                  <a:pt x="3313" y="756"/>
                </a:lnTo>
                <a:lnTo>
                  <a:pt x="3349" y="684"/>
                </a:lnTo>
                <a:lnTo>
                  <a:pt x="3314" y="588"/>
                </a:lnTo>
                <a:lnTo>
                  <a:pt x="3314" y="588"/>
                </a:lnTo>
                <a:lnTo>
                  <a:pt x="3351" y="621"/>
                </a:lnTo>
                <a:lnTo>
                  <a:pt x="3351" y="621"/>
                </a:lnTo>
                <a:lnTo>
                  <a:pt x="3346" y="629"/>
                </a:lnTo>
                <a:lnTo>
                  <a:pt x="3343" y="637"/>
                </a:lnTo>
                <a:lnTo>
                  <a:pt x="3343" y="637"/>
                </a:lnTo>
                <a:lnTo>
                  <a:pt x="3341" y="644"/>
                </a:lnTo>
                <a:lnTo>
                  <a:pt x="3343" y="652"/>
                </a:lnTo>
                <a:lnTo>
                  <a:pt x="3345" y="658"/>
                </a:lnTo>
                <a:lnTo>
                  <a:pt x="3348" y="663"/>
                </a:lnTo>
                <a:lnTo>
                  <a:pt x="3351" y="669"/>
                </a:lnTo>
                <a:lnTo>
                  <a:pt x="3356" y="672"/>
                </a:lnTo>
                <a:lnTo>
                  <a:pt x="3362" y="676"/>
                </a:lnTo>
                <a:lnTo>
                  <a:pt x="3369" y="679"/>
                </a:lnTo>
                <a:lnTo>
                  <a:pt x="3369" y="679"/>
                </a:lnTo>
                <a:lnTo>
                  <a:pt x="3378" y="679"/>
                </a:lnTo>
                <a:lnTo>
                  <a:pt x="3386" y="677"/>
                </a:lnTo>
                <a:lnTo>
                  <a:pt x="3394" y="674"/>
                </a:lnTo>
                <a:lnTo>
                  <a:pt x="3402" y="668"/>
                </a:lnTo>
                <a:lnTo>
                  <a:pt x="3402" y="669"/>
                </a:lnTo>
                <a:lnTo>
                  <a:pt x="3402" y="669"/>
                </a:lnTo>
                <a:lnTo>
                  <a:pt x="3399" y="677"/>
                </a:lnTo>
                <a:lnTo>
                  <a:pt x="3398" y="687"/>
                </a:lnTo>
                <a:lnTo>
                  <a:pt x="3396" y="696"/>
                </a:lnTo>
                <a:lnTo>
                  <a:pt x="3398" y="704"/>
                </a:lnTo>
                <a:lnTo>
                  <a:pt x="3399" y="714"/>
                </a:lnTo>
                <a:lnTo>
                  <a:pt x="3402" y="722"/>
                </a:lnTo>
                <a:lnTo>
                  <a:pt x="3409" y="730"/>
                </a:lnTo>
                <a:lnTo>
                  <a:pt x="3415" y="736"/>
                </a:lnTo>
                <a:lnTo>
                  <a:pt x="3415" y="736"/>
                </a:lnTo>
                <a:lnTo>
                  <a:pt x="3423" y="744"/>
                </a:lnTo>
                <a:lnTo>
                  <a:pt x="3434" y="749"/>
                </a:lnTo>
                <a:lnTo>
                  <a:pt x="3444" y="751"/>
                </a:lnTo>
                <a:lnTo>
                  <a:pt x="3455" y="752"/>
                </a:lnTo>
                <a:lnTo>
                  <a:pt x="3465" y="751"/>
                </a:lnTo>
                <a:lnTo>
                  <a:pt x="3476" y="748"/>
                </a:lnTo>
                <a:lnTo>
                  <a:pt x="3486" y="741"/>
                </a:lnTo>
                <a:lnTo>
                  <a:pt x="3494" y="733"/>
                </a:lnTo>
                <a:lnTo>
                  <a:pt x="3494" y="733"/>
                </a:lnTo>
                <a:lnTo>
                  <a:pt x="3500" y="725"/>
                </a:lnTo>
                <a:lnTo>
                  <a:pt x="3505" y="714"/>
                </a:lnTo>
                <a:lnTo>
                  <a:pt x="3508" y="704"/>
                </a:lnTo>
                <a:lnTo>
                  <a:pt x="3508" y="693"/>
                </a:lnTo>
                <a:lnTo>
                  <a:pt x="3506" y="682"/>
                </a:lnTo>
                <a:lnTo>
                  <a:pt x="3503" y="672"/>
                </a:lnTo>
                <a:lnTo>
                  <a:pt x="3498" y="663"/>
                </a:lnTo>
                <a:lnTo>
                  <a:pt x="3490" y="655"/>
                </a:lnTo>
                <a:lnTo>
                  <a:pt x="3490" y="655"/>
                </a:lnTo>
                <a:lnTo>
                  <a:pt x="3482" y="648"/>
                </a:lnTo>
                <a:lnTo>
                  <a:pt x="3474" y="644"/>
                </a:lnTo>
                <a:lnTo>
                  <a:pt x="3465" y="640"/>
                </a:lnTo>
                <a:lnTo>
                  <a:pt x="3457" y="639"/>
                </a:lnTo>
                <a:lnTo>
                  <a:pt x="3447" y="640"/>
                </a:lnTo>
                <a:lnTo>
                  <a:pt x="3438" y="642"/>
                </a:lnTo>
                <a:lnTo>
                  <a:pt x="3430" y="644"/>
                </a:lnTo>
                <a:lnTo>
                  <a:pt x="3422" y="648"/>
                </a:lnTo>
                <a:lnTo>
                  <a:pt x="3410" y="639"/>
                </a:lnTo>
                <a:lnTo>
                  <a:pt x="3410" y="639"/>
                </a:lnTo>
                <a:lnTo>
                  <a:pt x="3409" y="631"/>
                </a:lnTo>
                <a:lnTo>
                  <a:pt x="3404" y="624"/>
                </a:lnTo>
                <a:lnTo>
                  <a:pt x="3399" y="618"/>
                </a:lnTo>
                <a:lnTo>
                  <a:pt x="3393" y="613"/>
                </a:lnTo>
                <a:lnTo>
                  <a:pt x="3399" y="586"/>
                </a:lnTo>
                <a:lnTo>
                  <a:pt x="3422" y="591"/>
                </a:lnTo>
                <a:lnTo>
                  <a:pt x="3425" y="602"/>
                </a:lnTo>
                <a:lnTo>
                  <a:pt x="3468" y="626"/>
                </a:lnTo>
                <a:lnTo>
                  <a:pt x="3466" y="576"/>
                </a:lnTo>
                <a:lnTo>
                  <a:pt x="3465" y="573"/>
                </a:lnTo>
                <a:lnTo>
                  <a:pt x="3492" y="556"/>
                </a:lnTo>
                <a:lnTo>
                  <a:pt x="3522" y="572"/>
                </a:lnTo>
                <a:lnTo>
                  <a:pt x="3522" y="544"/>
                </a:lnTo>
                <a:lnTo>
                  <a:pt x="3522" y="544"/>
                </a:lnTo>
                <a:lnTo>
                  <a:pt x="3522" y="544"/>
                </a:lnTo>
                <a:lnTo>
                  <a:pt x="3522" y="544"/>
                </a:lnTo>
                <a:lnTo>
                  <a:pt x="3522" y="541"/>
                </a:lnTo>
                <a:lnTo>
                  <a:pt x="3521" y="504"/>
                </a:lnTo>
                <a:lnTo>
                  <a:pt x="3529" y="468"/>
                </a:lnTo>
                <a:lnTo>
                  <a:pt x="3543" y="495"/>
                </a:lnTo>
                <a:lnTo>
                  <a:pt x="3543" y="495"/>
                </a:lnTo>
                <a:lnTo>
                  <a:pt x="3548" y="509"/>
                </a:lnTo>
                <a:lnTo>
                  <a:pt x="3550" y="516"/>
                </a:lnTo>
                <a:lnTo>
                  <a:pt x="3550" y="519"/>
                </a:lnTo>
                <a:lnTo>
                  <a:pt x="3550" y="519"/>
                </a:lnTo>
                <a:lnTo>
                  <a:pt x="3553" y="519"/>
                </a:lnTo>
                <a:lnTo>
                  <a:pt x="3558" y="520"/>
                </a:lnTo>
                <a:lnTo>
                  <a:pt x="3564" y="525"/>
                </a:lnTo>
                <a:lnTo>
                  <a:pt x="3564" y="525"/>
                </a:lnTo>
                <a:lnTo>
                  <a:pt x="3562" y="517"/>
                </a:lnTo>
                <a:lnTo>
                  <a:pt x="3562" y="512"/>
                </a:lnTo>
                <a:lnTo>
                  <a:pt x="3564" y="509"/>
                </a:lnTo>
                <a:lnTo>
                  <a:pt x="3564" y="509"/>
                </a:lnTo>
                <a:lnTo>
                  <a:pt x="3561" y="508"/>
                </a:lnTo>
                <a:lnTo>
                  <a:pt x="3556" y="503"/>
                </a:lnTo>
                <a:lnTo>
                  <a:pt x="3545" y="493"/>
                </a:lnTo>
                <a:lnTo>
                  <a:pt x="3529" y="466"/>
                </a:lnTo>
                <a:lnTo>
                  <a:pt x="3529" y="466"/>
                </a:lnTo>
                <a:lnTo>
                  <a:pt x="3546" y="391"/>
                </a:lnTo>
                <a:lnTo>
                  <a:pt x="3580" y="442"/>
                </a:lnTo>
                <a:lnTo>
                  <a:pt x="3580" y="442"/>
                </a:lnTo>
                <a:lnTo>
                  <a:pt x="3586" y="464"/>
                </a:lnTo>
                <a:lnTo>
                  <a:pt x="3582" y="479"/>
                </a:lnTo>
                <a:lnTo>
                  <a:pt x="3622" y="541"/>
                </a:lnTo>
                <a:lnTo>
                  <a:pt x="3655" y="476"/>
                </a:lnTo>
                <a:lnTo>
                  <a:pt x="3647" y="453"/>
                </a:lnTo>
                <a:lnTo>
                  <a:pt x="3647" y="453"/>
                </a:lnTo>
                <a:lnTo>
                  <a:pt x="3650" y="451"/>
                </a:lnTo>
                <a:lnTo>
                  <a:pt x="3650" y="451"/>
                </a:lnTo>
                <a:lnTo>
                  <a:pt x="3649" y="448"/>
                </a:lnTo>
                <a:lnTo>
                  <a:pt x="3647" y="442"/>
                </a:lnTo>
                <a:lnTo>
                  <a:pt x="3646" y="426"/>
                </a:lnTo>
                <a:lnTo>
                  <a:pt x="3647" y="405"/>
                </a:lnTo>
                <a:lnTo>
                  <a:pt x="3689" y="442"/>
                </a:lnTo>
                <a:lnTo>
                  <a:pt x="3670" y="512"/>
                </a:lnTo>
                <a:lnTo>
                  <a:pt x="3697" y="554"/>
                </a:lnTo>
                <a:lnTo>
                  <a:pt x="3719" y="509"/>
                </a:lnTo>
                <a:lnTo>
                  <a:pt x="3716" y="500"/>
                </a:lnTo>
                <a:lnTo>
                  <a:pt x="3716" y="500"/>
                </a:lnTo>
                <a:lnTo>
                  <a:pt x="3718" y="500"/>
                </a:lnTo>
                <a:lnTo>
                  <a:pt x="3721" y="500"/>
                </a:lnTo>
                <a:lnTo>
                  <a:pt x="3745" y="493"/>
                </a:lnTo>
                <a:lnTo>
                  <a:pt x="3745" y="493"/>
                </a:lnTo>
                <a:lnTo>
                  <a:pt x="3746" y="495"/>
                </a:lnTo>
                <a:lnTo>
                  <a:pt x="3753" y="501"/>
                </a:lnTo>
                <a:lnTo>
                  <a:pt x="3753" y="501"/>
                </a:lnTo>
                <a:lnTo>
                  <a:pt x="3750" y="509"/>
                </a:lnTo>
                <a:lnTo>
                  <a:pt x="3748" y="517"/>
                </a:lnTo>
                <a:lnTo>
                  <a:pt x="3748" y="517"/>
                </a:lnTo>
                <a:lnTo>
                  <a:pt x="3742" y="517"/>
                </a:lnTo>
                <a:lnTo>
                  <a:pt x="3737" y="517"/>
                </a:lnTo>
                <a:lnTo>
                  <a:pt x="3730" y="519"/>
                </a:lnTo>
                <a:lnTo>
                  <a:pt x="3724" y="522"/>
                </a:lnTo>
                <a:lnTo>
                  <a:pt x="3719" y="525"/>
                </a:lnTo>
                <a:lnTo>
                  <a:pt x="3716" y="530"/>
                </a:lnTo>
                <a:lnTo>
                  <a:pt x="3711" y="535"/>
                </a:lnTo>
                <a:lnTo>
                  <a:pt x="3710" y="540"/>
                </a:lnTo>
                <a:lnTo>
                  <a:pt x="3710" y="540"/>
                </a:lnTo>
                <a:lnTo>
                  <a:pt x="3706" y="548"/>
                </a:lnTo>
                <a:lnTo>
                  <a:pt x="3706" y="554"/>
                </a:lnTo>
                <a:lnTo>
                  <a:pt x="3708" y="562"/>
                </a:lnTo>
                <a:lnTo>
                  <a:pt x="3710" y="568"/>
                </a:lnTo>
                <a:lnTo>
                  <a:pt x="3714" y="575"/>
                </a:lnTo>
                <a:lnTo>
                  <a:pt x="3719" y="580"/>
                </a:lnTo>
                <a:lnTo>
                  <a:pt x="3724" y="583"/>
                </a:lnTo>
                <a:lnTo>
                  <a:pt x="3730" y="586"/>
                </a:lnTo>
                <a:lnTo>
                  <a:pt x="3730" y="586"/>
                </a:lnTo>
                <a:lnTo>
                  <a:pt x="3738" y="589"/>
                </a:lnTo>
                <a:lnTo>
                  <a:pt x="3745" y="589"/>
                </a:lnTo>
                <a:lnTo>
                  <a:pt x="3751" y="588"/>
                </a:lnTo>
                <a:lnTo>
                  <a:pt x="3759" y="586"/>
                </a:lnTo>
                <a:lnTo>
                  <a:pt x="3764" y="581"/>
                </a:lnTo>
                <a:lnTo>
                  <a:pt x="3770" y="576"/>
                </a:lnTo>
                <a:lnTo>
                  <a:pt x="3774" y="572"/>
                </a:lnTo>
                <a:lnTo>
                  <a:pt x="3777" y="565"/>
                </a:lnTo>
                <a:lnTo>
                  <a:pt x="3777" y="565"/>
                </a:lnTo>
                <a:lnTo>
                  <a:pt x="3778" y="557"/>
                </a:lnTo>
                <a:lnTo>
                  <a:pt x="3780" y="551"/>
                </a:lnTo>
                <a:lnTo>
                  <a:pt x="3780" y="551"/>
                </a:lnTo>
                <a:lnTo>
                  <a:pt x="3786" y="551"/>
                </a:lnTo>
                <a:lnTo>
                  <a:pt x="3794" y="549"/>
                </a:lnTo>
                <a:lnTo>
                  <a:pt x="3802" y="546"/>
                </a:lnTo>
                <a:lnTo>
                  <a:pt x="3809" y="540"/>
                </a:lnTo>
                <a:lnTo>
                  <a:pt x="3809" y="540"/>
                </a:lnTo>
                <a:lnTo>
                  <a:pt x="3812" y="535"/>
                </a:lnTo>
                <a:lnTo>
                  <a:pt x="3815" y="528"/>
                </a:lnTo>
                <a:lnTo>
                  <a:pt x="3817" y="522"/>
                </a:lnTo>
                <a:lnTo>
                  <a:pt x="3818" y="516"/>
                </a:lnTo>
                <a:lnTo>
                  <a:pt x="3817" y="509"/>
                </a:lnTo>
                <a:lnTo>
                  <a:pt x="3815" y="503"/>
                </a:lnTo>
                <a:lnTo>
                  <a:pt x="3810" y="496"/>
                </a:lnTo>
                <a:lnTo>
                  <a:pt x="3807" y="492"/>
                </a:lnTo>
                <a:lnTo>
                  <a:pt x="3807" y="492"/>
                </a:lnTo>
                <a:lnTo>
                  <a:pt x="3801" y="487"/>
                </a:lnTo>
                <a:lnTo>
                  <a:pt x="3793" y="484"/>
                </a:lnTo>
                <a:lnTo>
                  <a:pt x="3785" y="482"/>
                </a:lnTo>
                <a:lnTo>
                  <a:pt x="3778" y="482"/>
                </a:lnTo>
                <a:lnTo>
                  <a:pt x="3775" y="479"/>
                </a:lnTo>
                <a:lnTo>
                  <a:pt x="3786" y="445"/>
                </a:lnTo>
                <a:lnTo>
                  <a:pt x="3791" y="440"/>
                </a:lnTo>
                <a:lnTo>
                  <a:pt x="3815" y="468"/>
                </a:lnTo>
                <a:lnTo>
                  <a:pt x="3815" y="468"/>
                </a:lnTo>
                <a:lnTo>
                  <a:pt x="3820" y="469"/>
                </a:lnTo>
                <a:lnTo>
                  <a:pt x="3823" y="469"/>
                </a:lnTo>
                <a:lnTo>
                  <a:pt x="3823" y="469"/>
                </a:lnTo>
                <a:lnTo>
                  <a:pt x="3826" y="464"/>
                </a:lnTo>
                <a:lnTo>
                  <a:pt x="3825" y="459"/>
                </a:lnTo>
                <a:lnTo>
                  <a:pt x="3801" y="434"/>
                </a:lnTo>
                <a:lnTo>
                  <a:pt x="3812" y="427"/>
                </a:lnTo>
                <a:lnTo>
                  <a:pt x="3794" y="418"/>
                </a:lnTo>
                <a:lnTo>
                  <a:pt x="3804" y="387"/>
                </a:lnTo>
                <a:lnTo>
                  <a:pt x="3830" y="418"/>
                </a:lnTo>
                <a:lnTo>
                  <a:pt x="3830" y="418"/>
                </a:lnTo>
                <a:lnTo>
                  <a:pt x="3833" y="419"/>
                </a:lnTo>
                <a:lnTo>
                  <a:pt x="3838" y="418"/>
                </a:lnTo>
                <a:lnTo>
                  <a:pt x="3838" y="418"/>
                </a:lnTo>
                <a:lnTo>
                  <a:pt x="3839" y="415"/>
                </a:lnTo>
                <a:lnTo>
                  <a:pt x="3838" y="410"/>
                </a:lnTo>
                <a:lnTo>
                  <a:pt x="3809" y="375"/>
                </a:lnTo>
                <a:lnTo>
                  <a:pt x="3820" y="339"/>
                </a:lnTo>
                <a:lnTo>
                  <a:pt x="3820" y="339"/>
                </a:lnTo>
                <a:lnTo>
                  <a:pt x="3830" y="343"/>
                </a:lnTo>
                <a:lnTo>
                  <a:pt x="3849" y="365"/>
                </a:lnTo>
                <a:lnTo>
                  <a:pt x="3849" y="365"/>
                </a:lnTo>
                <a:lnTo>
                  <a:pt x="3852" y="367"/>
                </a:lnTo>
                <a:lnTo>
                  <a:pt x="3857" y="367"/>
                </a:lnTo>
                <a:lnTo>
                  <a:pt x="3857" y="367"/>
                </a:lnTo>
                <a:lnTo>
                  <a:pt x="3858" y="362"/>
                </a:lnTo>
                <a:lnTo>
                  <a:pt x="3857" y="359"/>
                </a:lnTo>
                <a:lnTo>
                  <a:pt x="3844" y="343"/>
                </a:lnTo>
                <a:lnTo>
                  <a:pt x="3844" y="343"/>
                </a:lnTo>
                <a:lnTo>
                  <a:pt x="3846" y="341"/>
                </a:lnTo>
                <a:lnTo>
                  <a:pt x="3846" y="341"/>
                </a:lnTo>
                <a:lnTo>
                  <a:pt x="3854" y="338"/>
                </a:lnTo>
                <a:lnTo>
                  <a:pt x="3860" y="333"/>
                </a:lnTo>
                <a:lnTo>
                  <a:pt x="3865" y="328"/>
                </a:lnTo>
                <a:lnTo>
                  <a:pt x="3868" y="320"/>
                </a:lnTo>
                <a:lnTo>
                  <a:pt x="3868" y="320"/>
                </a:lnTo>
                <a:lnTo>
                  <a:pt x="3871" y="322"/>
                </a:lnTo>
                <a:lnTo>
                  <a:pt x="3873" y="320"/>
                </a:lnTo>
                <a:lnTo>
                  <a:pt x="3873" y="320"/>
                </a:lnTo>
                <a:lnTo>
                  <a:pt x="3876" y="315"/>
                </a:lnTo>
                <a:lnTo>
                  <a:pt x="3874" y="312"/>
                </a:lnTo>
                <a:lnTo>
                  <a:pt x="3870" y="307"/>
                </a:lnTo>
                <a:lnTo>
                  <a:pt x="3870" y="307"/>
                </a:lnTo>
                <a:lnTo>
                  <a:pt x="3870" y="306"/>
                </a:lnTo>
                <a:lnTo>
                  <a:pt x="3886" y="301"/>
                </a:lnTo>
                <a:lnTo>
                  <a:pt x="3876" y="317"/>
                </a:lnTo>
                <a:lnTo>
                  <a:pt x="3876" y="317"/>
                </a:lnTo>
                <a:lnTo>
                  <a:pt x="3876" y="322"/>
                </a:lnTo>
                <a:lnTo>
                  <a:pt x="3879" y="325"/>
                </a:lnTo>
                <a:lnTo>
                  <a:pt x="3879" y="325"/>
                </a:lnTo>
                <a:lnTo>
                  <a:pt x="3882" y="327"/>
                </a:lnTo>
                <a:lnTo>
                  <a:pt x="3886" y="323"/>
                </a:lnTo>
                <a:lnTo>
                  <a:pt x="3903" y="296"/>
                </a:lnTo>
                <a:lnTo>
                  <a:pt x="3916" y="291"/>
                </a:lnTo>
                <a:lnTo>
                  <a:pt x="3922" y="303"/>
                </a:lnTo>
                <a:lnTo>
                  <a:pt x="3895" y="328"/>
                </a:lnTo>
                <a:lnTo>
                  <a:pt x="3898" y="378"/>
                </a:lnTo>
                <a:lnTo>
                  <a:pt x="3940" y="352"/>
                </a:lnTo>
                <a:lnTo>
                  <a:pt x="3942" y="343"/>
                </a:lnTo>
                <a:lnTo>
                  <a:pt x="3953" y="365"/>
                </a:lnTo>
                <a:lnTo>
                  <a:pt x="3924" y="407"/>
                </a:lnTo>
                <a:lnTo>
                  <a:pt x="3924" y="407"/>
                </a:lnTo>
                <a:lnTo>
                  <a:pt x="3924" y="411"/>
                </a:lnTo>
                <a:lnTo>
                  <a:pt x="3926" y="415"/>
                </a:lnTo>
                <a:lnTo>
                  <a:pt x="3926" y="415"/>
                </a:lnTo>
                <a:lnTo>
                  <a:pt x="3930" y="416"/>
                </a:lnTo>
                <a:lnTo>
                  <a:pt x="3934" y="413"/>
                </a:lnTo>
                <a:lnTo>
                  <a:pt x="3950" y="391"/>
                </a:lnTo>
                <a:lnTo>
                  <a:pt x="3950" y="391"/>
                </a:lnTo>
                <a:lnTo>
                  <a:pt x="3954" y="394"/>
                </a:lnTo>
                <a:lnTo>
                  <a:pt x="3975" y="410"/>
                </a:lnTo>
                <a:lnTo>
                  <a:pt x="3977" y="411"/>
                </a:lnTo>
                <a:lnTo>
                  <a:pt x="3956" y="445"/>
                </a:lnTo>
                <a:lnTo>
                  <a:pt x="3956" y="445"/>
                </a:lnTo>
                <a:lnTo>
                  <a:pt x="3946" y="439"/>
                </a:lnTo>
                <a:lnTo>
                  <a:pt x="3935" y="434"/>
                </a:lnTo>
                <a:lnTo>
                  <a:pt x="3935" y="434"/>
                </a:lnTo>
                <a:lnTo>
                  <a:pt x="3922" y="429"/>
                </a:lnTo>
                <a:lnTo>
                  <a:pt x="3908" y="429"/>
                </a:lnTo>
                <a:lnTo>
                  <a:pt x="3894" y="431"/>
                </a:lnTo>
                <a:lnTo>
                  <a:pt x="3881" y="435"/>
                </a:lnTo>
                <a:lnTo>
                  <a:pt x="3868" y="443"/>
                </a:lnTo>
                <a:lnTo>
                  <a:pt x="3858" y="453"/>
                </a:lnTo>
                <a:lnTo>
                  <a:pt x="3849" y="464"/>
                </a:lnTo>
                <a:lnTo>
                  <a:pt x="3842" y="477"/>
                </a:lnTo>
                <a:lnTo>
                  <a:pt x="3842" y="477"/>
                </a:lnTo>
                <a:lnTo>
                  <a:pt x="3839" y="492"/>
                </a:lnTo>
                <a:lnTo>
                  <a:pt x="3839" y="506"/>
                </a:lnTo>
                <a:lnTo>
                  <a:pt x="3841" y="520"/>
                </a:lnTo>
                <a:lnTo>
                  <a:pt x="3846" y="533"/>
                </a:lnTo>
                <a:lnTo>
                  <a:pt x="3854" y="544"/>
                </a:lnTo>
                <a:lnTo>
                  <a:pt x="3862" y="556"/>
                </a:lnTo>
                <a:lnTo>
                  <a:pt x="3873" y="564"/>
                </a:lnTo>
                <a:lnTo>
                  <a:pt x="3887" y="570"/>
                </a:lnTo>
                <a:lnTo>
                  <a:pt x="3887" y="570"/>
                </a:lnTo>
                <a:lnTo>
                  <a:pt x="3902" y="573"/>
                </a:lnTo>
                <a:lnTo>
                  <a:pt x="3916" y="575"/>
                </a:lnTo>
                <a:lnTo>
                  <a:pt x="3929" y="572"/>
                </a:lnTo>
                <a:lnTo>
                  <a:pt x="3942" y="567"/>
                </a:lnTo>
                <a:lnTo>
                  <a:pt x="3954" y="560"/>
                </a:lnTo>
                <a:lnTo>
                  <a:pt x="3964" y="551"/>
                </a:lnTo>
                <a:lnTo>
                  <a:pt x="3974" y="540"/>
                </a:lnTo>
                <a:lnTo>
                  <a:pt x="3980" y="527"/>
                </a:lnTo>
                <a:lnTo>
                  <a:pt x="3980" y="527"/>
                </a:lnTo>
                <a:lnTo>
                  <a:pt x="3983" y="514"/>
                </a:lnTo>
                <a:lnTo>
                  <a:pt x="3983" y="514"/>
                </a:lnTo>
                <a:lnTo>
                  <a:pt x="3986" y="514"/>
                </a:lnTo>
                <a:lnTo>
                  <a:pt x="3990" y="511"/>
                </a:lnTo>
                <a:lnTo>
                  <a:pt x="4009" y="477"/>
                </a:lnTo>
                <a:lnTo>
                  <a:pt x="4022" y="500"/>
                </a:lnTo>
                <a:lnTo>
                  <a:pt x="4022" y="500"/>
                </a:lnTo>
                <a:lnTo>
                  <a:pt x="4022" y="501"/>
                </a:lnTo>
                <a:lnTo>
                  <a:pt x="4022" y="504"/>
                </a:lnTo>
                <a:lnTo>
                  <a:pt x="4022" y="504"/>
                </a:lnTo>
                <a:lnTo>
                  <a:pt x="4014" y="512"/>
                </a:lnTo>
                <a:lnTo>
                  <a:pt x="4007" y="522"/>
                </a:lnTo>
                <a:lnTo>
                  <a:pt x="4007" y="522"/>
                </a:lnTo>
                <a:lnTo>
                  <a:pt x="4006" y="528"/>
                </a:lnTo>
                <a:lnTo>
                  <a:pt x="4006" y="536"/>
                </a:lnTo>
                <a:lnTo>
                  <a:pt x="4007" y="543"/>
                </a:lnTo>
                <a:lnTo>
                  <a:pt x="4009" y="549"/>
                </a:lnTo>
                <a:lnTo>
                  <a:pt x="4012" y="556"/>
                </a:lnTo>
                <a:lnTo>
                  <a:pt x="4017" y="560"/>
                </a:lnTo>
                <a:lnTo>
                  <a:pt x="4023" y="565"/>
                </a:lnTo>
                <a:lnTo>
                  <a:pt x="4030" y="568"/>
                </a:lnTo>
                <a:lnTo>
                  <a:pt x="4030" y="568"/>
                </a:lnTo>
                <a:lnTo>
                  <a:pt x="4038" y="570"/>
                </a:lnTo>
                <a:lnTo>
                  <a:pt x="4044" y="570"/>
                </a:lnTo>
                <a:lnTo>
                  <a:pt x="4050" y="568"/>
                </a:lnTo>
                <a:lnTo>
                  <a:pt x="4057" y="567"/>
                </a:lnTo>
                <a:lnTo>
                  <a:pt x="4063" y="564"/>
                </a:lnTo>
                <a:lnTo>
                  <a:pt x="4068" y="559"/>
                </a:lnTo>
                <a:lnTo>
                  <a:pt x="4073" y="552"/>
                </a:lnTo>
                <a:lnTo>
                  <a:pt x="4076" y="546"/>
                </a:lnTo>
                <a:lnTo>
                  <a:pt x="4076" y="546"/>
                </a:lnTo>
                <a:lnTo>
                  <a:pt x="4078" y="540"/>
                </a:lnTo>
                <a:lnTo>
                  <a:pt x="4124" y="538"/>
                </a:lnTo>
                <a:lnTo>
                  <a:pt x="4166" y="488"/>
                </a:lnTo>
                <a:lnTo>
                  <a:pt x="4148" y="562"/>
                </a:lnTo>
                <a:lnTo>
                  <a:pt x="4148" y="562"/>
                </a:lnTo>
                <a:lnTo>
                  <a:pt x="4143" y="562"/>
                </a:lnTo>
                <a:lnTo>
                  <a:pt x="4137" y="564"/>
                </a:lnTo>
                <a:lnTo>
                  <a:pt x="4127" y="570"/>
                </a:lnTo>
                <a:lnTo>
                  <a:pt x="4119" y="578"/>
                </a:lnTo>
                <a:lnTo>
                  <a:pt x="4118" y="583"/>
                </a:lnTo>
                <a:lnTo>
                  <a:pt x="4116" y="589"/>
                </a:lnTo>
                <a:lnTo>
                  <a:pt x="4116" y="589"/>
                </a:lnTo>
                <a:lnTo>
                  <a:pt x="4114" y="596"/>
                </a:lnTo>
                <a:lnTo>
                  <a:pt x="4116" y="604"/>
                </a:lnTo>
                <a:lnTo>
                  <a:pt x="4118" y="610"/>
                </a:lnTo>
                <a:lnTo>
                  <a:pt x="4121" y="615"/>
                </a:lnTo>
                <a:lnTo>
                  <a:pt x="4124" y="621"/>
                </a:lnTo>
                <a:lnTo>
                  <a:pt x="4129" y="624"/>
                </a:lnTo>
                <a:lnTo>
                  <a:pt x="4135" y="629"/>
                </a:lnTo>
                <a:lnTo>
                  <a:pt x="4142" y="631"/>
                </a:lnTo>
                <a:lnTo>
                  <a:pt x="4142" y="631"/>
                </a:lnTo>
                <a:lnTo>
                  <a:pt x="4153" y="631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2" y="629"/>
                </a:lnTo>
                <a:lnTo>
                  <a:pt x="4169" y="626"/>
                </a:lnTo>
                <a:lnTo>
                  <a:pt x="4174" y="621"/>
                </a:lnTo>
                <a:lnTo>
                  <a:pt x="4177" y="616"/>
                </a:lnTo>
                <a:lnTo>
                  <a:pt x="4180" y="612"/>
                </a:lnTo>
                <a:lnTo>
                  <a:pt x="4180" y="612"/>
                </a:lnTo>
                <a:lnTo>
                  <a:pt x="4190" y="604"/>
                </a:lnTo>
                <a:lnTo>
                  <a:pt x="4225" y="588"/>
                </a:lnTo>
                <a:lnTo>
                  <a:pt x="4214" y="615"/>
                </a:lnTo>
                <a:lnTo>
                  <a:pt x="4214" y="615"/>
                </a:lnTo>
                <a:lnTo>
                  <a:pt x="4206" y="628"/>
                </a:lnTo>
                <a:lnTo>
                  <a:pt x="4201" y="632"/>
                </a:lnTo>
                <a:lnTo>
                  <a:pt x="4199" y="634"/>
                </a:lnTo>
                <a:lnTo>
                  <a:pt x="4199" y="634"/>
                </a:lnTo>
                <a:lnTo>
                  <a:pt x="4201" y="637"/>
                </a:lnTo>
                <a:lnTo>
                  <a:pt x="4202" y="642"/>
                </a:lnTo>
                <a:lnTo>
                  <a:pt x="4202" y="650"/>
                </a:lnTo>
                <a:lnTo>
                  <a:pt x="4202" y="650"/>
                </a:lnTo>
                <a:lnTo>
                  <a:pt x="4209" y="644"/>
                </a:lnTo>
                <a:lnTo>
                  <a:pt x="4212" y="640"/>
                </a:lnTo>
                <a:lnTo>
                  <a:pt x="4215" y="640"/>
                </a:lnTo>
                <a:lnTo>
                  <a:pt x="4215" y="640"/>
                </a:lnTo>
                <a:lnTo>
                  <a:pt x="4215" y="637"/>
                </a:lnTo>
                <a:lnTo>
                  <a:pt x="4215" y="631"/>
                </a:lnTo>
                <a:lnTo>
                  <a:pt x="4217" y="615"/>
                </a:lnTo>
                <a:lnTo>
                  <a:pt x="4228" y="586"/>
                </a:lnTo>
                <a:lnTo>
                  <a:pt x="4228" y="586"/>
                </a:lnTo>
                <a:lnTo>
                  <a:pt x="4250" y="575"/>
                </a:lnTo>
                <a:lnTo>
                  <a:pt x="4250" y="575"/>
                </a:lnTo>
                <a:lnTo>
                  <a:pt x="4250" y="575"/>
                </a:lnTo>
                <a:lnTo>
                  <a:pt x="4250" y="575"/>
                </a:lnTo>
                <a:lnTo>
                  <a:pt x="4297" y="552"/>
                </a:lnTo>
                <a:lnTo>
                  <a:pt x="4278" y="610"/>
                </a:lnTo>
                <a:lnTo>
                  <a:pt x="4278" y="610"/>
                </a:lnTo>
                <a:lnTo>
                  <a:pt x="4268" y="623"/>
                </a:lnTo>
                <a:lnTo>
                  <a:pt x="4265" y="629"/>
                </a:lnTo>
                <a:lnTo>
                  <a:pt x="4262" y="631"/>
                </a:lnTo>
                <a:lnTo>
                  <a:pt x="4262" y="631"/>
                </a:lnTo>
                <a:lnTo>
                  <a:pt x="4263" y="634"/>
                </a:lnTo>
                <a:lnTo>
                  <a:pt x="4265" y="639"/>
                </a:lnTo>
                <a:lnTo>
                  <a:pt x="4265" y="647"/>
                </a:lnTo>
                <a:lnTo>
                  <a:pt x="4265" y="647"/>
                </a:lnTo>
                <a:lnTo>
                  <a:pt x="4271" y="640"/>
                </a:lnTo>
                <a:lnTo>
                  <a:pt x="4276" y="637"/>
                </a:lnTo>
                <a:lnTo>
                  <a:pt x="4278" y="637"/>
                </a:lnTo>
                <a:lnTo>
                  <a:pt x="4278" y="637"/>
                </a:lnTo>
                <a:lnTo>
                  <a:pt x="4278" y="634"/>
                </a:lnTo>
                <a:lnTo>
                  <a:pt x="4278" y="628"/>
                </a:lnTo>
                <a:lnTo>
                  <a:pt x="4279" y="612"/>
                </a:lnTo>
                <a:lnTo>
                  <a:pt x="4298" y="552"/>
                </a:lnTo>
                <a:lnTo>
                  <a:pt x="4406" y="500"/>
                </a:lnTo>
                <a:lnTo>
                  <a:pt x="4371" y="544"/>
                </a:lnTo>
                <a:lnTo>
                  <a:pt x="4335" y="548"/>
                </a:lnTo>
                <a:lnTo>
                  <a:pt x="4335" y="548"/>
                </a:lnTo>
                <a:lnTo>
                  <a:pt x="4327" y="546"/>
                </a:lnTo>
                <a:lnTo>
                  <a:pt x="4323" y="544"/>
                </a:lnTo>
                <a:lnTo>
                  <a:pt x="4323" y="544"/>
                </a:lnTo>
                <a:lnTo>
                  <a:pt x="4319" y="548"/>
                </a:lnTo>
                <a:lnTo>
                  <a:pt x="4314" y="551"/>
                </a:lnTo>
                <a:lnTo>
                  <a:pt x="4314" y="551"/>
                </a:lnTo>
                <a:lnTo>
                  <a:pt x="4319" y="552"/>
                </a:lnTo>
                <a:lnTo>
                  <a:pt x="4323" y="554"/>
                </a:lnTo>
                <a:lnTo>
                  <a:pt x="4323" y="554"/>
                </a:lnTo>
                <a:lnTo>
                  <a:pt x="4327" y="551"/>
                </a:lnTo>
                <a:lnTo>
                  <a:pt x="4337" y="548"/>
                </a:lnTo>
                <a:lnTo>
                  <a:pt x="4371" y="546"/>
                </a:lnTo>
                <a:lnTo>
                  <a:pt x="4343" y="578"/>
                </a:lnTo>
                <a:lnTo>
                  <a:pt x="4343" y="578"/>
                </a:lnTo>
                <a:lnTo>
                  <a:pt x="4326" y="581"/>
                </a:lnTo>
                <a:lnTo>
                  <a:pt x="4326" y="581"/>
                </a:lnTo>
                <a:lnTo>
                  <a:pt x="4316" y="580"/>
                </a:lnTo>
                <a:lnTo>
                  <a:pt x="4311" y="578"/>
                </a:lnTo>
                <a:lnTo>
                  <a:pt x="4311" y="578"/>
                </a:lnTo>
                <a:lnTo>
                  <a:pt x="4308" y="581"/>
                </a:lnTo>
                <a:lnTo>
                  <a:pt x="4305" y="584"/>
                </a:lnTo>
                <a:lnTo>
                  <a:pt x="4305" y="584"/>
                </a:lnTo>
                <a:lnTo>
                  <a:pt x="4310" y="586"/>
                </a:lnTo>
                <a:lnTo>
                  <a:pt x="4313" y="588"/>
                </a:lnTo>
                <a:lnTo>
                  <a:pt x="4313" y="588"/>
                </a:lnTo>
                <a:lnTo>
                  <a:pt x="4318" y="586"/>
                </a:lnTo>
                <a:lnTo>
                  <a:pt x="4326" y="583"/>
                </a:lnTo>
                <a:lnTo>
                  <a:pt x="4342" y="580"/>
                </a:lnTo>
                <a:lnTo>
                  <a:pt x="4327" y="597"/>
                </a:lnTo>
                <a:lnTo>
                  <a:pt x="4327" y="597"/>
                </a:lnTo>
                <a:lnTo>
                  <a:pt x="4318" y="605"/>
                </a:lnTo>
                <a:lnTo>
                  <a:pt x="4311" y="608"/>
                </a:lnTo>
                <a:lnTo>
                  <a:pt x="4311" y="608"/>
                </a:lnTo>
                <a:lnTo>
                  <a:pt x="4311" y="615"/>
                </a:lnTo>
                <a:lnTo>
                  <a:pt x="4310" y="621"/>
                </a:lnTo>
                <a:lnTo>
                  <a:pt x="4310" y="621"/>
                </a:lnTo>
                <a:lnTo>
                  <a:pt x="4314" y="618"/>
                </a:lnTo>
                <a:lnTo>
                  <a:pt x="4321" y="616"/>
                </a:lnTo>
                <a:lnTo>
                  <a:pt x="4321" y="616"/>
                </a:lnTo>
                <a:lnTo>
                  <a:pt x="4324" y="608"/>
                </a:lnTo>
                <a:lnTo>
                  <a:pt x="4329" y="597"/>
                </a:lnTo>
                <a:lnTo>
                  <a:pt x="4343" y="581"/>
                </a:lnTo>
                <a:lnTo>
                  <a:pt x="4343" y="597"/>
                </a:lnTo>
                <a:lnTo>
                  <a:pt x="4343" y="597"/>
                </a:lnTo>
                <a:lnTo>
                  <a:pt x="4342" y="605"/>
                </a:lnTo>
                <a:lnTo>
                  <a:pt x="4342" y="610"/>
                </a:lnTo>
                <a:lnTo>
                  <a:pt x="4342" y="610"/>
                </a:lnTo>
                <a:lnTo>
                  <a:pt x="4343" y="613"/>
                </a:lnTo>
                <a:lnTo>
                  <a:pt x="4347" y="618"/>
                </a:lnTo>
                <a:lnTo>
                  <a:pt x="4347" y="618"/>
                </a:lnTo>
                <a:lnTo>
                  <a:pt x="4348" y="613"/>
                </a:lnTo>
                <a:lnTo>
                  <a:pt x="4350" y="610"/>
                </a:lnTo>
                <a:lnTo>
                  <a:pt x="4350" y="610"/>
                </a:lnTo>
                <a:lnTo>
                  <a:pt x="4348" y="605"/>
                </a:lnTo>
                <a:lnTo>
                  <a:pt x="4345" y="597"/>
                </a:lnTo>
                <a:lnTo>
                  <a:pt x="4343" y="580"/>
                </a:lnTo>
                <a:lnTo>
                  <a:pt x="4343" y="580"/>
                </a:lnTo>
                <a:lnTo>
                  <a:pt x="4371" y="546"/>
                </a:lnTo>
                <a:lnTo>
                  <a:pt x="4375" y="580"/>
                </a:lnTo>
                <a:lnTo>
                  <a:pt x="4375" y="580"/>
                </a:lnTo>
                <a:lnTo>
                  <a:pt x="4374" y="589"/>
                </a:lnTo>
                <a:lnTo>
                  <a:pt x="4372" y="594"/>
                </a:lnTo>
                <a:lnTo>
                  <a:pt x="4372" y="594"/>
                </a:lnTo>
                <a:lnTo>
                  <a:pt x="4375" y="597"/>
                </a:lnTo>
                <a:lnTo>
                  <a:pt x="4377" y="600"/>
                </a:lnTo>
                <a:lnTo>
                  <a:pt x="4377" y="600"/>
                </a:lnTo>
                <a:lnTo>
                  <a:pt x="4379" y="597"/>
                </a:lnTo>
                <a:lnTo>
                  <a:pt x="4382" y="592"/>
                </a:lnTo>
                <a:lnTo>
                  <a:pt x="4382" y="592"/>
                </a:lnTo>
                <a:lnTo>
                  <a:pt x="4379" y="588"/>
                </a:lnTo>
                <a:lnTo>
                  <a:pt x="4375" y="581"/>
                </a:lnTo>
                <a:lnTo>
                  <a:pt x="4372" y="544"/>
                </a:lnTo>
                <a:lnTo>
                  <a:pt x="4411" y="498"/>
                </a:lnTo>
                <a:lnTo>
                  <a:pt x="4411" y="498"/>
                </a:lnTo>
                <a:lnTo>
                  <a:pt x="4383" y="620"/>
                </a:lnTo>
                <a:lnTo>
                  <a:pt x="4327" y="652"/>
                </a:lnTo>
                <a:lnTo>
                  <a:pt x="4327" y="652"/>
                </a:lnTo>
                <a:lnTo>
                  <a:pt x="4313" y="656"/>
                </a:lnTo>
                <a:lnTo>
                  <a:pt x="4308" y="658"/>
                </a:lnTo>
                <a:lnTo>
                  <a:pt x="4305" y="658"/>
                </a:lnTo>
                <a:lnTo>
                  <a:pt x="4305" y="658"/>
                </a:lnTo>
                <a:lnTo>
                  <a:pt x="4305" y="661"/>
                </a:lnTo>
                <a:lnTo>
                  <a:pt x="4302" y="664"/>
                </a:lnTo>
                <a:lnTo>
                  <a:pt x="4298" y="672"/>
                </a:lnTo>
                <a:lnTo>
                  <a:pt x="4298" y="672"/>
                </a:lnTo>
                <a:lnTo>
                  <a:pt x="4306" y="671"/>
                </a:lnTo>
                <a:lnTo>
                  <a:pt x="4311" y="671"/>
                </a:lnTo>
                <a:lnTo>
                  <a:pt x="4313" y="672"/>
                </a:lnTo>
                <a:lnTo>
                  <a:pt x="4313" y="672"/>
                </a:lnTo>
                <a:lnTo>
                  <a:pt x="4314" y="669"/>
                </a:lnTo>
                <a:lnTo>
                  <a:pt x="4319" y="663"/>
                </a:lnTo>
                <a:lnTo>
                  <a:pt x="4331" y="652"/>
                </a:lnTo>
                <a:lnTo>
                  <a:pt x="4382" y="621"/>
                </a:lnTo>
                <a:lnTo>
                  <a:pt x="4366" y="696"/>
                </a:lnTo>
                <a:lnTo>
                  <a:pt x="4366" y="696"/>
                </a:lnTo>
                <a:lnTo>
                  <a:pt x="4339" y="712"/>
                </a:lnTo>
                <a:lnTo>
                  <a:pt x="4339" y="712"/>
                </a:lnTo>
                <a:lnTo>
                  <a:pt x="4324" y="717"/>
                </a:lnTo>
                <a:lnTo>
                  <a:pt x="4318" y="719"/>
                </a:lnTo>
                <a:lnTo>
                  <a:pt x="4314" y="720"/>
                </a:lnTo>
                <a:lnTo>
                  <a:pt x="4314" y="720"/>
                </a:lnTo>
                <a:lnTo>
                  <a:pt x="4314" y="722"/>
                </a:lnTo>
                <a:lnTo>
                  <a:pt x="4313" y="727"/>
                </a:lnTo>
                <a:lnTo>
                  <a:pt x="4308" y="735"/>
                </a:lnTo>
                <a:lnTo>
                  <a:pt x="4308" y="735"/>
                </a:lnTo>
                <a:lnTo>
                  <a:pt x="4316" y="733"/>
                </a:lnTo>
                <a:lnTo>
                  <a:pt x="4321" y="733"/>
                </a:lnTo>
                <a:lnTo>
                  <a:pt x="4324" y="733"/>
                </a:lnTo>
                <a:lnTo>
                  <a:pt x="4324" y="733"/>
                </a:lnTo>
                <a:lnTo>
                  <a:pt x="4326" y="732"/>
                </a:lnTo>
                <a:lnTo>
                  <a:pt x="4329" y="727"/>
                </a:lnTo>
                <a:lnTo>
                  <a:pt x="4340" y="716"/>
                </a:lnTo>
                <a:lnTo>
                  <a:pt x="4364" y="698"/>
                </a:lnTo>
                <a:lnTo>
                  <a:pt x="4361" y="712"/>
                </a:lnTo>
                <a:lnTo>
                  <a:pt x="4361" y="712"/>
                </a:lnTo>
                <a:lnTo>
                  <a:pt x="4361" y="716"/>
                </a:lnTo>
                <a:lnTo>
                  <a:pt x="4359" y="719"/>
                </a:lnTo>
                <a:lnTo>
                  <a:pt x="4356" y="736"/>
                </a:lnTo>
                <a:lnTo>
                  <a:pt x="4356" y="736"/>
                </a:lnTo>
                <a:lnTo>
                  <a:pt x="4345" y="757"/>
                </a:lnTo>
                <a:lnTo>
                  <a:pt x="4340" y="765"/>
                </a:lnTo>
                <a:lnTo>
                  <a:pt x="4337" y="768"/>
                </a:lnTo>
                <a:lnTo>
                  <a:pt x="4337" y="768"/>
                </a:lnTo>
                <a:lnTo>
                  <a:pt x="4340" y="772"/>
                </a:lnTo>
                <a:lnTo>
                  <a:pt x="4342" y="778"/>
                </a:lnTo>
                <a:lnTo>
                  <a:pt x="4345" y="789"/>
                </a:lnTo>
                <a:lnTo>
                  <a:pt x="4345" y="789"/>
                </a:lnTo>
                <a:lnTo>
                  <a:pt x="4351" y="781"/>
                </a:lnTo>
                <a:lnTo>
                  <a:pt x="4356" y="777"/>
                </a:lnTo>
                <a:lnTo>
                  <a:pt x="4361" y="775"/>
                </a:lnTo>
                <a:lnTo>
                  <a:pt x="4361" y="775"/>
                </a:lnTo>
                <a:lnTo>
                  <a:pt x="4359" y="770"/>
                </a:lnTo>
                <a:lnTo>
                  <a:pt x="4358" y="759"/>
                </a:lnTo>
                <a:lnTo>
                  <a:pt x="4358" y="736"/>
                </a:lnTo>
                <a:lnTo>
                  <a:pt x="4361" y="722"/>
                </a:lnTo>
                <a:lnTo>
                  <a:pt x="4361" y="722"/>
                </a:lnTo>
                <a:lnTo>
                  <a:pt x="4363" y="725"/>
                </a:lnTo>
                <a:lnTo>
                  <a:pt x="4366" y="728"/>
                </a:lnTo>
                <a:lnTo>
                  <a:pt x="4371" y="728"/>
                </a:lnTo>
                <a:lnTo>
                  <a:pt x="4374" y="728"/>
                </a:lnTo>
                <a:lnTo>
                  <a:pt x="4382" y="727"/>
                </a:lnTo>
                <a:lnTo>
                  <a:pt x="4382" y="727"/>
                </a:lnTo>
                <a:lnTo>
                  <a:pt x="4387" y="741"/>
                </a:lnTo>
                <a:lnTo>
                  <a:pt x="4388" y="746"/>
                </a:lnTo>
                <a:lnTo>
                  <a:pt x="4388" y="749"/>
                </a:lnTo>
                <a:lnTo>
                  <a:pt x="4388" y="749"/>
                </a:lnTo>
                <a:lnTo>
                  <a:pt x="4390" y="749"/>
                </a:lnTo>
                <a:lnTo>
                  <a:pt x="4395" y="751"/>
                </a:lnTo>
                <a:lnTo>
                  <a:pt x="4401" y="756"/>
                </a:lnTo>
                <a:lnTo>
                  <a:pt x="4401" y="756"/>
                </a:lnTo>
                <a:lnTo>
                  <a:pt x="4401" y="748"/>
                </a:lnTo>
                <a:lnTo>
                  <a:pt x="4401" y="743"/>
                </a:lnTo>
                <a:lnTo>
                  <a:pt x="4401" y="740"/>
                </a:lnTo>
                <a:lnTo>
                  <a:pt x="4401" y="740"/>
                </a:lnTo>
                <a:lnTo>
                  <a:pt x="4396" y="735"/>
                </a:lnTo>
                <a:lnTo>
                  <a:pt x="4387" y="727"/>
                </a:lnTo>
                <a:lnTo>
                  <a:pt x="4460" y="709"/>
                </a:lnTo>
                <a:lnTo>
                  <a:pt x="4431" y="797"/>
                </a:lnTo>
                <a:lnTo>
                  <a:pt x="4340" y="821"/>
                </a:lnTo>
                <a:lnTo>
                  <a:pt x="4340" y="821"/>
                </a:lnTo>
                <a:lnTo>
                  <a:pt x="4337" y="823"/>
                </a:lnTo>
                <a:lnTo>
                  <a:pt x="4334" y="828"/>
                </a:lnTo>
                <a:lnTo>
                  <a:pt x="4332" y="831"/>
                </a:lnTo>
                <a:lnTo>
                  <a:pt x="4332" y="836"/>
                </a:lnTo>
                <a:lnTo>
                  <a:pt x="4332" y="836"/>
                </a:lnTo>
                <a:lnTo>
                  <a:pt x="4334" y="839"/>
                </a:lnTo>
                <a:lnTo>
                  <a:pt x="4337" y="842"/>
                </a:lnTo>
                <a:lnTo>
                  <a:pt x="4342" y="844"/>
                </a:lnTo>
                <a:lnTo>
                  <a:pt x="4347" y="844"/>
                </a:lnTo>
                <a:lnTo>
                  <a:pt x="4423" y="823"/>
                </a:lnTo>
                <a:lnTo>
                  <a:pt x="4407" y="871"/>
                </a:lnTo>
                <a:lnTo>
                  <a:pt x="4407" y="871"/>
                </a:lnTo>
                <a:lnTo>
                  <a:pt x="4407" y="877"/>
                </a:lnTo>
                <a:lnTo>
                  <a:pt x="4407" y="877"/>
                </a:lnTo>
                <a:lnTo>
                  <a:pt x="4395" y="876"/>
                </a:lnTo>
                <a:lnTo>
                  <a:pt x="4380" y="877"/>
                </a:lnTo>
                <a:lnTo>
                  <a:pt x="4369" y="879"/>
                </a:lnTo>
                <a:lnTo>
                  <a:pt x="4356" y="885"/>
                </a:lnTo>
                <a:lnTo>
                  <a:pt x="4347" y="892"/>
                </a:lnTo>
                <a:lnTo>
                  <a:pt x="4337" y="901"/>
                </a:lnTo>
                <a:lnTo>
                  <a:pt x="4329" y="911"/>
                </a:lnTo>
                <a:lnTo>
                  <a:pt x="4323" y="924"/>
                </a:lnTo>
                <a:lnTo>
                  <a:pt x="4323" y="924"/>
                </a:lnTo>
                <a:lnTo>
                  <a:pt x="4319" y="938"/>
                </a:lnTo>
                <a:lnTo>
                  <a:pt x="4319" y="953"/>
                </a:lnTo>
                <a:lnTo>
                  <a:pt x="4321" y="967"/>
                </a:lnTo>
                <a:lnTo>
                  <a:pt x="4326" y="980"/>
                </a:lnTo>
                <a:lnTo>
                  <a:pt x="4332" y="991"/>
                </a:lnTo>
                <a:lnTo>
                  <a:pt x="4342" y="1002"/>
                </a:lnTo>
                <a:lnTo>
                  <a:pt x="4353" y="1010"/>
                </a:lnTo>
                <a:lnTo>
                  <a:pt x="4367" y="1017"/>
                </a:lnTo>
                <a:lnTo>
                  <a:pt x="4367" y="1017"/>
                </a:lnTo>
                <a:lnTo>
                  <a:pt x="4382" y="1020"/>
                </a:lnTo>
                <a:lnTo>
                  <a:pt x="4395" y="1021"/>
                </a:lnTo>
                <a:lnTo>
                  <a:pt x="4409" y="1018"/>
                </a:lnTo>
                <a:lnTo>
                  <a:pt x="4422" y="1013"/>
                </a:lnTo>
                <a:lnTo>
                  <a:pt x="4435" y="1007"/>
                </a:lnTo>
                <a:lnTo>
                  <a:pt x="4444" y="997"/>
                </a:lnTo>
                <a:lnTo>
                  <a:pt x="4454" y="986"/>
                </a:lnTo>
                <a:lnTo>
                  <a:pt x="4460" y="973"/>
                </a:lnTo>
                <a:lnTo>
                  <a:pt x="4460" y="973"/>
                </a:lnTo>
                <a:lnTo>
                  <a:pt x="4463" y="961"/>
                </a:lnTo>
                <a:lnTo>
                  <a:pt x="4463" y="946"/>
                </a:lnTo>
                <a:lnTo>
                  <a:pt x="4462" y="935"/>
                </a:lnTo>
                <a:lnTo>
                  <a:pt x="4459" y="922"/>
                </a:lnTo>
                <a:lnTo>
                  <a:pt x="4454" y="911"/>
                </a:lnTo>
                <a:lnTo>
                  <a:pt x="4446" y="900"/>
                </a:lnTo>
                <a:lnTo>
                  <a:pt x="4436" y="892"/>
                </a:lnTo>
                <a:lnTo>
                  <a:pt x="4425" y="884"/>
                </a:lnTo>
                <a:lnTo>
                  <a:pt x="4425" y="884"/>
                </a:lnTo>
                <a:lnTo>
                  <a:pt x="4428" y="882"/>
                </a:lnTo>
                <a:lnTo>
                  <a:pt x="4430" y="879"/>
                </a:lnTo>
                <a:lnTo>
                  <a:pt x="4446" y="826"/>
                </a:lnTo>
                <a:lnTo>
                  <a:pt x="4495" y="889"/>
                </a:lnTo>
                <a:lnTo>
                  <a:pt x="4495" y="889"/>
                </a:lnTo>
                <a:lnTo>
                  <a:pt x="4499" y="890"/>
                </a:lnTo>
                <a:lnTo>
                  <a:pt x="4503" y="892"/>
                </a:lnTo>
                <a:lnTo>
                  <a:pt x="4507" y="892"/>
                </a:lnTo>
                <a:lnTo>
                  <a:pt x="4511" y="890"/>
                </a:lnTo>
                <a:lnTo>
                  <a:pt x="4511" y="890"/>
                </a:lnTo>
                <a:lnTo>
                  <a:pt x="4515" y="887"/>
                </a:lnTo>
                <a:lnTo>
                  <a:pt x="4516" y="882"/>
                </a:lnTo>
                <a:lnTo>
                  <a:pt x="4515" y="877"/>
                </a:lnTo>
                <a:lnTo>
                  <a:pt x="4513" y="874"/>
                </a:lnTo>
                <a:lnTo>
                  <a:pt x="4455" y="801"/>
                </a:lnTo>
                <a:lnTo>
                  <a:pt x="4481" y="717"/>
                </a:lnTo>
                <a:lnTo>
                  <a:pt x="4537" y="780"/>
                </a:lnTo>
                <a:lnTo>
                  <a:pt x="4537" y="780"/>
                </a:lnTo>
                <a:lnTo>
                  <a:pt x="4540" y="781"/>
                </a:lnTo>
                <a:lnTo>
                  <a:pt x="4545" y="783"/>
                </a:lnTo>
                <a:lnTo>
                  <a:pt x="4550" y="783"/>
                </a:lnTo>
                <a:lnTo>
                  <a:pt x="4553" y="780"/>
                </a:lnTo>
                <a:lnTo>
                  <a:pt x="4553" y="780"/>
                </a:lnTo>
                <a:lnTo>
                  <a:pt x="4556" y="777"/>
                </a:lnTo>
                <a:lnTo>
                  <a:pt x="4556" y="772"/>
                </a:lnTo>
                <a:lnTo>
                  <a:pt x="4556" y="768"/>
                </a:lnTo>
                <a:lnTo>
                  <a:pt x="4555" y="764"/>
                </a:lnTo>
                <a:lnTo>
                  <a:pt x="4491" y="692"/>
                </a:lnTo>
                <a:lnTo>
                  <a:pt x="4511" y="623"/>
                </a:lnTo>
                <a:lnTo>
                  <a:pt x="4539" y="656"/>
                </a:lnTo>
                <a:lnTo>
                  <a:pt x="4539" y="656"/>
                </a:lnTo>
                <a:lnTo>
                  <a:pt x="4535" y="688"/>
                </a:lnTo>
                <a:lnTo>
                  <a:pt x="4535" y="688"/>
                </a:lnTo>
                <a:lnTo>
                  <a:pt x="4531" y="703"/>
                </a:lnTo>
                <a:lnTo>
                  <a:pt x="4527" y="709"/>
                </a:lnTo>
                <a:lnTo>
                  <a:pt x="4526" y="711"/>
                </a:lnTo>
                <a:lnTo>
                  <a:pt x="4526" y="711"/>
                </a:lnTo>
                <a:lnTo>
                  <a:pt x="4527" y="712"/>
                </a:lnTo>
                <a:lnTo>
                  <a:pt x="4531" y="717"/>
                </a:lnTo>
                <a:lnTo>
                  <a:pt x="4534" y="725"/>
                </a:lnTo>
                <a:lnTo>
                  <a:pt x="4534" y="725"/>
                </a:lnTo>
                <a:lnTo>
                  <a:pt x="4537" y="719"/>
                </a:lnTo>
                <a:lnTo>
                  <a:pt x="4540" y="714"/>
                </a:lnTo>
                <a:lnTo>
                  <a:pt x="4543" y="712"/>
                </a:lnTo>
                <a:lnTo>
                  <a:pt x="4543" y="712"/>
                </a:lnTo>
                <a:lnTo>
                  <a:pt x="4542" y="711"/>
                </a:lnTo>
                <a:lnTo>
                  <a:pt x="4540" y="704"/>
                </a:lnTo>
                <a:lnTo>
                  <a:pt x="4537" y="688"/>
                </a:lnTo>
                <a:lnTo>
                  <a:pt x="4540" y="660"/>
                </a:lnTo>
                <a:lnTo>
                  <a:pt x="4564" y="690"/>
                </a:lnTo>
                <a:lnTo>
                  <a:pt x="4564" y="690"/>
                </a:lnTo>
                <a:lnTo>
                  <a:pt x="4574" y="709"/>
                </a:lnTo>
                <a:lnTo>
                  <a:pt x="4577" y="719"/>
                </a:lnTo>
                <a:lnTo>
                  <a:pt x="4579" y="724"/>
                </a:lnTo>
                <a:lnTo>
                  <a:pt x="4579" y="724"/>
                </a:lnTo>
                <a:lnTo>
                  <a:pt x="4582" y="724"/>
                </a:lnTo>
                <a:lnTo>
                  <a:pt x="4588" y="727"/>
                </a:lnTo>
                <a:lnTo>
                  <a:pt x="4599" y="732"/>
                </a:lnTo>
                <a:lnTo>
                  <a:pt x="4599" y="732"/>
                </a:lnTo>
                <a:lnTo>
                  <a:pt x="4596" y="720"/>
                </a:lnTo>
                <a:lnTo>
                  <a:pt x="4596" y="714"/>
                </a:lnTo>
                <a:lnTo>
                  <a:pt x="4596" y="709"/>
                </a:lnTo>
                <a:lnTo>
                  <a:pt x="4596" y="709"/>
                </a:lnTo>
                <a:lnTo>
                  <a:pt x="4593" y="708"/>
                </a:lnTo>
                <a:lnTo>
                  <a:pt x="4583" y="703"/>
                </a:lnTo>
                <a:lnTo>
                  <a:pt x="4566" y="688"/>
                </a:lnTo>
                <a:lnTo>
                  <a:pt x="4542" y="658"/>
                </a:lnTo>
                <a:lnTo>
                  <a:pt x="4548" y="658"/>
                </a:lnTo>
                <a:lnTo>
                  <a:pt x="4564" y="677"/>
                </a:lnTo>
                <a:lnTo>
                  <a:pt x="4564" y="677"/>
                </a:lnTo>
                <a:lnTo>
                  <a:pt x="4567" y="680"/>
                </a:lnTo>
                <a:lnTo>
                  <a:pt x="4571" y="682"/>
                </a:lnTo>
                <a:lnTo>
                  <a:pt x="4575" y="682"/>
                </a:lnTo>
                <a:lnTo>
                  <a:pt x="4580" y="679"/>
                </a:lnTo>
                <a:lnTo>
                  <a:pt x="4580" y="679"/>
                </a:lnTo>
                <a:lnTo>
                  <a:pt x="4582" y="677"/>
                </a:lnTo>
                <a:lnTo>
                  <a:pt x="4583" y="674"/>
                </a:lnTo>
                <a:lnTo>
                  <a:pt x="4583" y="669"/>
                </a:lnTo>
                <a:lnTo>
                  <a:pt x="4583" y="666"/>
                </a:lnTo>
                <a:lnTo>
                  <a:pt x="4583" y="666"/>
                </a:lnTo>
                <a:lnTo>
                  <a:pt x="4590" y="669"/>
                </a:lnTo>
                <a:lnTo>
                  <a:pt x="4593" y="672"/>
                </a:lnTo>
                <a:lnTo>
                  <a:pt x="4593" y="672"/>
                </a:lnTo>
                <a:lnTo>
                  <a:pt x="4596" y="671"/>
                </a:lnTo>
                <a:lnTo>
                  <a:pt x="4599" y="668"/>
                </a:lnTo>
                <a:lnTo>
                  <a:pt x="4607" y="666"/>
                </a:lnTo>
                <a:lnTo>
                  <a:pt x="4607" y="666"/>
                </a:lnTo>
                <a:lnTo>
                  <a:pt x="4601" y="661"/>
                </a:lnTo>
                <a:lnTo>
                  <a:pt x="4596" y="658"/>
                </a:lnTo>
                <a:lnTo>
                  <a:pt x="4596" y="655"/>
                </a:lnTo>
                <a:lnTo>
                  <a:pt x="4596" y="655"/>
                </a:lnTo>
                <a:lnTo>
                  <a:pt x="4590" y="658"/>
                </a:lnTo>
                <a:lnTo>
                  <a:pt x="4579" y="660"/>
                </a:lnTo>
                <a:lnTo>
                  <a:pt x="4527" y="599"/>
                </a:lnTo>
                <a:lnTo>
                  <a:pt x="4553" y="602"/>
                </a:lnTo>
                <a:lnTo>
                  <a:pt x="4553" y="602"/>
                </a:lnTo>
                <a:lnTo>
                  <a:pt x="4567" y="607"/>
                </a:lnTo>
                <a:lnTo>
                  <a:pt x="4574" y="610"/>
                </a:lnTo>
                <a:lnTo>
                  <a:pt x="4575" y="612"/>
                </a:lnTo>
                <a:lnTo>
                  <a:pt x="4575" y="612"/>
                </a:lnTo>
                <a:lnTo>
                  <a:pt x="4579" y="610"/>
                </a:lnTo>
                <a:lnTo>
                  <a:pt x="4582" y="608"/>
                </a:lnTo>
                <a:lnTo>
                  <a:pt x="4590" y="605"/>
                </a:lnTo>
                <a:lnTo>
                  <a:pt x="4590" y="605"/>
                </a:lnTo>
                <a:lnTo>
                  <a:pt x="4583" y="600"/>
                </a:lnTo>
                <a:lnTo>
                  <a:pt x="4579" y="597"/>
                </a:lnTo>
                <a:lnTo>
                  <a:pt x="4577" y="596"/>
                </a:lnTo>
                <a:lnTo>
                  <a:pt x="4577" y="596"/>
                </a:lnTo>
                <a:lnTo>
                  <a:pt x="4575" y="596"/>
                </a:lnTo>
                <a:lnTo>
                  <a:pt x="4569" y="597"/>
                </a:lnTo>
                <a:lnTo>
                  <a:pt x="4555" y="600"/>
                </a:lnTo>
                <a:lnTo>
                  <a:pt x="4526" y="597"/>
                </a:lnTo>
                <a:lnTo>
                  <a:pt x="4521" y="592"/>
                </a:lnTo>
                <a:lnTo>
                  <a:pt x="4532" y="559"/>
                </a:lnTo>
                <a:lnTo>
                  <a:pt x="4532" y="559"/>
                </a:lnTo>
                <a:lnTo>
                  <a:pt x="4540" y="565"/>
                </a:lnTo>
                <a:lnTo>
                  <a:pt x="4543" y="570"/>
                </a:lnTo>
                <a:lnTo>
                  <a:pt x="4543" y="570"/>
                </a:lnTo>
                <a:lnTo>
                  <a:pt x="4550" y="568"/>
                </a:lnTo>
                <a:lnTo>
                  <a:pt x="4556" y="568"/>
                </a:lnTo>
                <a:lnTo>
                  <a:pt x="4556" y="568"/>
                </a:lnTo>
                <a:lnTo>
                  <a:pt x="4551" y="564"/>
                </a:lnTo>
                <a:lnTo>
                  <a:pt x="4550" y="557"/>
                </a:lnTo>
                <a:lnTo>
                  <a:pt x="4550" y="557"/>
                </a:lnTo>
                <a:lnTo>
                  <a:pt x="4543" y="557"/>
                </a:lnTo>
                <a:lnTo>
                  <a:pt x="4534" y="556"/>
                </a:lnTo>
                <a:lnTo>
                  <a:pt x="4539" y="540"/>
                </a:lnTo>
                <a:lnTo>
                  <a:pt x="4539" y="540"/>
                </a:lnTo>
                <a:lnTo>
                  <a:pt x="4539" y="540"/>
                </a:lnTo>
                <a:lnTo>
                  <a:pt x="4539" y="538"/>
                </a:lnTo>
                <a:lnTo>
                  <a:pt x="4539" y="538"/>
                </a:lnTo>
                <a:lnTo>
                  <a:pt x="4545" y="533"/>
                </a:lnTo>
                <a:lnTo>
                  <a:pt x="4545" y="533"/>
                </a:lnTo>
                <a:lnTo>
                  <a:pt x="4540" y="533"/>
                </a:lnTo>
                <a:lnTo>
                  <a:pt x="4548" y="509"/>
                </a:lnTo>
                <a:lnTo>
                  <a:pt x="4551" y="511"/>
                </a:lnTo>
                <a:lnTo>
                  <a:pt x="4591" y="562"/>
                </a:lnTo>
                <a:lnTo>
                  <a:pt x="4591" y="562"/>
                </a:lnTo>
                <a:lnTo>
                  <a:pt x="4593" y="565"/>
                </a:lnTo>
                <a:lnTo>
                  <a:pt x="4593" y="565"/>
                </a:lnTo>
                <a:lnTo>
                  <a:pt x="4593" y="564"/>
                </a:lnTo>
                <a:lnTo>
                  <a:pt x="4601" y="573"/>
                </a:lnTo>
                <a:lnTo>
                  <a:pt x="4601" y="573"/>
                </a:lnTo>
                <a:lnTo>
                  <a:pt x="4606" y="576"/>
                </a:lnTo>
                <a:lnTo>
                  <a:pt x="4609" y="578"/>
                </a:lnTo>
                <a:lnTo>
                  <a:pt x="4614" y="578"/>
                </a:lnTo>
                <a:lnTo>
                  <a:pt x="4619" y="576"/>
                </a:lnTo>
                <a:lnTo>
                  <a:pt x="4619" y="576"/>
                </a:lnTo>
                <a:lnTo>
                  <a:pt x="4620" y="572"/>
                </a:lnTo>
                <a:lnTo>
                  <a:pt x="4622" y="568"/>
                </a:lnTo>
                <a:lnTo>
                  <a:pt x="4622" y="564"/>
                </a:lnTo>
                <a:lnTo>
                  <a:pt x="4620" y="559"/>
                </a:lnTo>
                <a:lnTo>
                  <a:pt x="4571" y="500"/>
                </a:lnTo>
                <a:lnTo>
                  <a:pt x="4571" y="500"/>
                </a:lnTo>
                <a:lnTo>
                  <a:pt x="4577" y="496"/>
                </a:lnTo>
                <a:lnTo>
                  <a:pt x="4615" y="496"/>
                </a:lnTo>
                <a:lnTo>
                  <a:pt x="4617" y="496"/>
                </a:lnTo>
                <a:lnTo>
                  <a:pt x="4639" y="519"/>
                </a:lnTo>
                <a:lnTo>
                  <a:pt x="4639" y="519"/>
                </a:lnTo>
                <a:lnTo>
                  <a:pt x="4647" y="532"/>
                </a:lnTo>
                <a:lnTo>
                  <a:pt x="4651" y="538"/>
                </a:lnTo>
                <a:lnTo>
                  <a:pt x="4651" y="541"/>
                </a:lnTo>
                <a:lnTo>
                  <a:pt x="4651" y="541"/>
                </a:lnTo>
                <a:lnTo>
                  <a:pt x="4654" y="540"/>
                </a:lnTo>
                <a:lnTo>
                  <a:pt x="4659" y="541"/>
                </a:lnTo>
                <a:lnTo>
                  <a:pt x="4667" y="544"/>
                </a:lnTo>
                <a:lnTo>
                  <a:pt x="4667" y="544"/>
                </a:lnTo>
                <a:lnTo>
                  <a:pt x="4663" y="536"/>
                </a:lnTo>
                <a:lnTo>
                  <a:pt x="4662" y="532"/>
                </a:lnTo>
                <a:lnTo>
                  <a:pt x="4662" y="528"/>
                </a:lnTo>
                <a:lnTo>
                  <a:pt x="4662" y="528"/>
                </a:lnTo>
                <a:lnTo>
                  <a:pt x="4660" y="528"/>
                </a:lnTo>
                <a:lnTo>
                  <a:pt x="4654" y="525"/>
                </a:lnTo>
                <a:lnTo>
                  <a:pt x="4641" y="517"/>
                </a:lnTo>
                <a:lnTo>
                  <a:pt x="4619" y="496"/>
                </a:lnTo>
                <a:lnTo>
                  <a:pt x="4657" y="496"/>
                </a:lnTo>
                <a:lnTo>
                  <a:pt x="4657" y="496"/>
                </a:lnTo>
                <a:lnTo>
                  <a:pt x="4679" y="503"/>
                </a:lnTo>
                <a:lnTo>
                  <a:pt x="4689" y="506"/>
                </a:lnTo>
                <a:lnTo>
                  <a:pt x="4694" y="508"/>
                </a:lnTo>
                <a:lnTo>
                  <a:pt x="4694" y="508"/>
                </a:lnTo>
                <a:lnTo>
                  <a:pt x="4695" y="504"/>
                </a:lnTo>
                <a:lnTo>
                  <a:pt x="4702" y="501"/>
                </a:lnTo>
                <a:lnTo>
                  <a:pt x="4713" y="496"/>
                </a:lnTo>
                <a:lnTo>
                  <a:pt x="4713" y="496"/>
                </a:lnTo>
                <a:lnTo>
                  <a:pt x="4702" y="492"/>
                </a:lnTo>
                <a:lnTo>
                  <a:pt x="4695" y="487"/>
                </a:lnTo>
                <a:lnTo>
                  <a:pt x="4694" y="484"/>
                </a:lnTo>
                <a:lnTo>
                  <a:pt x="4694" y="484"/>
                </a:lnTo>
                <a:lnTo>
                  <a:pt x="4689" y="487"/>
                </a:lnTo>
                <a:lnTo>
                  <a:pt x="4678" y="490"/>
                </a:lnTo>
                <a:lnTo>
                  <a:pt x="4727" y="408"/>
                </a:lnTo>
                <a:lnTo>
                  <a:pt x="4759" y="472"/>
                </a:lnTo>
                <a:lnTo>
                  <a:pt x="4705" y="562"/>
                </a:lnTo>
                <a:lnTo>
                  <a:pt x="4705" y="562"/>
                </a:lnTo>
                <a:lnTo>
                  <a:pt x="4703" y="568"/>
                </a:lnTo>
                <a:lnTo>
                  <a:pt x="4705" y="573"/>
                </a:lnTo>
                <a:lnTo>
                  <a:pt x="4700" y="583"/>
                </a:lnTo>
                <a:lnTo>
                  <a:pt x="4790" y="580"/>
                </a:lnTo>
                <a:lnTo>
                  <a:pt x="4806" y="562"/>
                </a:lnTo>
                <a:lnTo>
                  <a:pt x="4812" y="575"/>
                </a:lnTo>
                <a:lnTo>
                  <a:pt x="4788" y="610"/>
                </a:lnTo>
                <a:lnTo>
                  <a:pt x="4761" y="616"/>
                </a:lnTo>
                <a:lnTo>
                  <a:pt x="4732" y="671"/>
                </a:lnTo>
                <a:lnTo>
                  <a:pt x="4753" y="669"/>
                </a:lnTo>
                <a:lnTo>
                  <a:pt x="4753" y="669"/>
                </a:lnTo>
                <a:lnTo>
                  <a:pt x="4756" y="674"/>
                </a:lnTo>
                <a:lnTo>
                  <a:pt x="4756" y="674"/>
                </a:lnTo>
                <a:lnTo>
                  <a:pt x="4761" y="676"/>
                </a:lnTo>
                <a:lnTo>
                  <a:pt x="4766" y="676"/>
                </a:lnTo>
                <a:lnTo>
                  <a:pt x="4769" y="674"/>
                </a:lnTo>
                <a:lnTo>
                  <a:pt x="4772" y="671"/>
                </a:lnTo>
                <a:lnTo>
                  <a:pt x="4774" y="669"/>
                </a:lnTo>
                <a:lnTo>
                  <a:pt x="4793" y="668"/>
                </a:lnTo>
                <a:lnTo>
                  <a:pt x="4835" y="620"/>
                </a:lnTo>
                <a:lnTo>
                  <a:pt x="4839" y="629"/>
                </a:lnTo>
                <a:lnTo>
                  <a:pt x="4823" y="698"/>
                </a:lnTo>
                <a:lnTo>
                  <a:pt x="4823" y="698"/>
                </a:lnTo>
                <a:lnTo>
                  <a:pt x="4817" y="698"/>
                </a:lnTo>
                <a:lnTo>
                  <a:pt x="4811" y="700"/>
                </a:lnTo>
                <a:lnTo>
                  <a:pt x="4804" y="703"/>
                </a:lnTo>
                <a:lnTo>
                  <a:pt x="4798" y="708"/>
                </a:lnTo>
                <a:lnTo>
                  <a:pt x="4793" y="712"/>
                </a:lnTo>
                <a:lnTo>
                  <a:pt x="4788" y="717"/>
                </a:lnTo>
                <a:lnTo>
                  <a:pt x="4785" y="724"/>
                </a:lnTo>
                <a:lnTo>
                  <a:pt x="4783" y="730"/>
                </a:lnTo>
                <a:lnTo>
                  <a:pt x="4783" y="730"/>
                </a:lnTo>
                <a:lnTo>
                  <a:pt x="4782" y="741"/>
                </a:lnTo>
                <a:lnTo>
                  <a:pt x="4783" y="752"/>
                </a:lnTo>
                <a:lnTo>
                  <a:pt x="4788" y="762"/>
                </a:lnTo>
                <a:lnTo>
                  <a:pt x="4795" y="770"/>
                </a:lnTo>
                <a:lnTo>
                  <a:pt x="4798" y="789"/>
                </a:lnTo>
                <a:lnTo>
                  <a:pt x="4774" y="775"/>
                </a:lnTo>
                <a:lnTo>
                  <a:pt x="4774" y="775"/>
                </a:lnTo>
                <a:lnTo>
                  <a:pt x="4771" y="773"/>
                </a:lnTo>
                <a:lnTo>
                  <a:pt x="4767" y="773"/>
                </a:lnTo>
                <a:lnTo>
                  <a:pt x="4766" y="775"/>
                </a:lnTo>
                <a:lnTo>
                  <a:pt x="4764" y="777"/>
                </a:lnTo>
                <a:lnTo>
                  <a:pt x="4764" y="777"/>
                </a:lnTo>
                <a:lnTo>
                  <a:pt x="4763" y="780"/>
                </a:lnTo>
                <a:lnTo>
                  <a:pt x="4763" y="783"/>
                </a:lnTo>
                <a:lnTo>
                  <a:pt x="4764" y="785"/>
                </a:lnTo>
                <a:lnTo>
                  <a:pt x="4766" y="786"/>
                </a:lnTo>
                <a:lnTo>
                  <a:pt x="4799" y="807"/>
                </a:lnTo>
                <a:lnTo>
                  <a:pt x="4767" y="829"/>
                </a:lnTo>
                <a:lnTo>
                  <a:pt x="4767" y="829"/>
                </a:lnTo>
                <a:lnTo>
                  <a:pt x="4766" y="831"/>
                </a:lnTo>
                <a:lnTo>
                  <a:pt x="4766" y="834"/>
                </a:lnTo>
                <a:lnTo>
                  <a:pt x="4766" y="837"/>
                </a:lnTo>
                <a:lnTo>
                  <a:pt x="4767" y="839"/>
                </a:lnTo>
                <a:lnTo>
                  <a:pt x="4767" y="839"/>
                </a:lnTo>
                <a:lnTo>
                  <a:pt x="4769" y="841"/>
                </a:lnTo>
                <a:lnTo>
                  <a:pt x="4772" y="842"/>
                </a:lnTo>
                <a:lnTo>
                  <a:pt x="4772" y="842"/>
                </a:lnTo>
                <a:lnTo>
                  <a:pt x="4777" y="841"/>
                </a:lnTo>
                <a:lnTo>
                  <a:pt x="4812" y="813"/>
                </a:lnTo>
                <a:lnTo>
                  <a:pt x="4855" y="841"/>
                </a:lnTo>
                <a:lnTo>
                  <a:pt x="4809" y="874"/>
                </a:lnTo>
                <a:lnTo>
                  <a:pt x="4809" y="874"/>
                </a:lnTo>
                <a:lnTo>
                  <a:pt x="4807" y="877"/>
                </a:lnTo>
                <a:lnTo>
                  <a:pt x="4807" y="879"/>
                </a:lnTo>
                <a:lnTo>
                  <a:pt x="4807" y="882"/>
                </a:lnTo>
                <a:lnTo>
                  <a:pt x="4807" y="884"/>
                </a:lnTo>
                <a:lnTo>
                  <a:pt x="4807" y="884"/>
                </a:lnTo>
                <a:lnTo>
                  <a:pt x="4811" y="887"/>
                </a:lnTo>
                <a:lnTo>
                  <a:pt x="4814" y="887"/>
                </a:lnTo>
                <a:lnTo>
                  <a:pt x="4814" y="887"/>
                </a:lnTo>
                <a:lnTo>
                  <a:pt x="4817" y="885"/>
                </a:lnTo>
                <a:lnTo>
                  <a:pt x="4859" y="855"/>
                </a:lnTo>
                <a:lnTo>
                  <a:pt x="4859" y="855"/>
                </a:lnTo>
                <a:lnTo>
                  <a:pt x="4859" y="860"/>
                </a:lnTo>
                <a:lnTo>
                  <a:pt x="4859" y="860"/>
                </a:lnTo>
                <a:lnTo>
                  <a:pt x="4859" y="868"/>
                </a:lnTo>
                <a:lnTo>
                  <a:pt x="4862" y="876"/>
                </a:lnTo>
                <a:lnTo>
                  <a:pt x="4865" y="882"/>
                </a:lnTo>
                <a:lnTo>
                  <a:pt x="4870" y="889"/>
                </a:lnTo>
                <a:lnTo>
                  <a:pt x="4876" y="893"/>
                </a:lnTo>
                <a:lnTo>
                  <a:pt x="4883" y="898"/>
                </a:lnTo>
                <a:lnTo>
                  <a:pt x="4891" y="900"/>
                </a:lnTo>
                <a:lnTo>
                  <a:pt x="4899" y="901"/>
                </a:lnTo>
                <a:lnTo>
                  <a:pt x="4899" y="901"/>
                </a:lnTo>
                <a:lnTo>
                  <a:pt x="4899" y="901"/>
                </a:lnTo>
                <a:lnTo>
                  <a:pt x="4899" y="901"/>
                </a:lnTo>
                <a:lnTo>
                  <a:pt x="4899" y="908"/>
                </a:lnTo>
                <a:lnTo>
                  <a:pt x="4899" y="908"/>
                </a:lnTo>
                <a:lnTo>
                  <a:pt x="4900" y="922"/>
                </a:lnTo>
                <a:lnTo>
                  <a:pt x="4900" y="922"/>
                </a:lnTo>
                <a:lnTo>
                  <a:pt x="4892" y="924"/>
                </a:lnTo>
                <a:lnTo>
                  <a:pt x="4886" y="927"/>
                </a:lnTo>
                <a:lnTo>
                  <a:pt x="4879" y="930"/>
                </a:lnTo>
                <a:lnTo>
                  <a:pt x="4873" y="935"/>
                </a:lnTo>
                <a:lnTo>
                  <a:pt x="4870" y="941"/>
                </a:lnTo>
                <a:lnTo>
                  <a:pt x="4865" y="948"/>
                </a:lnTo>
                <a:lnTo>
                  <a:pt x="4863" y="956"/>
                </a:lnTo>
                <a:lnTo>
                  <a:pt x="4863" y="964"/>
                </a:lnTo>
                <a:lnTo>
                  <a:pt x="4863" y="964"/>
                </a:lnTo>
                <a:lnTo>
                  <a:pt x="4863" y="973"/>
                </a:lnTo>
                <a:lnTo>
                  <a:pt x="4809" y="953"/>
                </a:lnTo>
                <a:lnTo>
                  <a:pt x="4809" y="953"/>
                </a:lnTo>
                <a:lnTo>
                  <a:pt x="4806" y="953"/>
                </a:lnTo>
                <a:lnTo>
                  <a:pt x="4804" y="953"/>
                </a:lnTo>
                <a:lnTo>
                  <a:pt x="4801" y="954"/>
                </a:lnTo>
                <a:lnTo>
                  <a:pt x="4799" y="957"/>
                </a:lnTo>
                <a:lnTo>
                  <a:pt x="4799" y="957"/>
                </a:lnTo>
                <a:lnTo>
                  <a:pt x="4799" y="961"/>
                </a:lnTo>
                <a:lnTo>
                  <a:pt x="4801" y="962"/>
                </a:lnTo>
                <a:lnTo>
                  <a:pt x="4803" y="965"/>
                </a:lnTo>
                <a:lnTo>
                  <a:pt x="4804" y="965"/>
                </a:lnTo>
                <a:lnTo>
                  <a:pt x="4859" y="985"/>
                </a:lnTo>
                <a:lnTo>
                  <a:pt x="4819" y="1010"/>
                </a:lnTo>
                <a:lnTo>
                  <a:pt x="4775" y="996"/>
                </a:lnTo>
                <a:lnTo>
                  <a:pt x="4775" y="996"/>
                </a:lnTo>
                <a:lnTo>
                  <a:pt x="4774" y="994"/>
                </a:lnTo>
                <a:lnTo>
                  <a:pt x="4771" y="996"/>
                </a:lnTo>
                <a:lnTo>
                  <a:pt x="4769" y="997"/>
                </a:lnTo>
                <a:lnTo>
                  <a:pt x="4767" y="999"/>
                </a:lnTo>
                <a:lnTo>
                  <a:pt x="4767" y="999"/>
                </a:lnTo>
                <a:lnTo>
                  <a:pt x="4767" y="1002"/>
                </a:lnTo>
                <a:lnTo>
                  <a:pt x="4767" y="1004"/>
                </a:lnTo>
                <a:lnTo>
                  <a:pt x="4769" y="1007"/>
                </a:lnTo>
                <a:lnTo>
                  <a:pt x="4772" y="1009"/>
                </a:lnTo>
                <a:lnTo>
                  <a:pt x="4804" y="1020"/>
                </a:lnTo>
                <a:lnTo>
                  <a:pt x="4771" y="1042"/>
                </a:lnTo>
                <a:lnTo>
                  <a:pt x="4771" y="1042"/>
                </a:lnTo>
                <a:lnTo>
                  <a:pt x="4769" y="1044"/>
                </a:lnTo>
                <a:lnTo>
                  <a:pt x="4767" y="1045"/>
                </a:lnTo>
                <a:lnTo>
                  <a:pt x="4767" y="1049"/>
                </a:lnTo>
                <a:lnTo>
                  <a:pt x="4769" y="1052"/>
                </a:lnTo>
                <a:lnTo>
                  <a:pt x="4769" y="1052"/>
                </a:lnTo>
                <a:lnTo>
                  <a:pt x="4771" y="1053"/>
                </a:lnTo>
                <a:lnTo>
                  <a:pt x="4774" y="1055"/>
                </a:lnTo>
                <a:lnTo>
                  <a:pt x="4774" y="1055"/>
                </a:lnTo>
                <a:lnTo>
                  <a:pt x="4779" y="1053"/>
                </a:lnTo>
                <a:lnTo>
                  <a:pt x="4814" y="1029"/>
                </a:lnTo>
                <a:lnTo>
                  <a:pt x="4817" y="1065"/>
                </a:lnTo>
                <a:lnTo>
                  <a:pt x="4817" y="1065"/>
                </a:lnTo>
                <a:lnTo>
                  <a:pt x="4819" y="1066"/>
                </a:lnTo>
                <a:lnTo>
                  <a:pt x="4820" y="1069"/>
                </a:lnTo>
                <a:lnTo>
                  <a:pt x="4825" y="1071"/>
                </a:lnTo>
                <a:lnTo>
                  <a:pt x="4825" y="1071"/>
                </a:lnTo>
                <a:lnTo>
                  <a:pt x="4825" y="1071"/>
                </a:lnTo>
                <a:lnTo>
                  <a:pt x="4825" y="1071"/>
                </a:lnTo>
                <a:lnTo>
                  <a:pt x="4828" y="1069"/>
                </a:lnTo>
                <a:lnTo>
                  <a:pt x="4830" y="1068"/>
                </a:lnTo>
                <a:lnTo>
                  <a:pt x="4831" y="1066"/>
                </a:lnTo>
                <a:lnTo>
                  <a:pt x="4831" y="1063"/>
                </a:lnTo>
                <a:lnTo>
                  <a:pt x="4828" y="1021"/>
                </a:lnTo>
                <a:lnTo>
                  <a:pt x="4868" y="996"/>
                </a:lnTo>
                <a:lnTo>
                  <a:pt x="4873" y="1050"/>
                </a:lnTo>
                <a:lnTo>
                  <a:pt x="4873" y="1050"/>
                </a:lnTo>
                <a:lnTo>
                  <a:pt x="4873" y="1052"/>
                </a:lnTo>
                <a:lnTo>
                  <a:pt x="4875" y="1055"/>
                </a:lnTo>
                <a:lnTo>
                  <a:pt x="4879" y="1057"/>
                </a:lnTo>
                <a:lnTo>
                  <a:pt x="4879" y="1057"/>
                </a:lnTo>
                <a:lnTo>
                  <a:pt x="4879" y="1057"/>
                </a:lnTo>
                <a:lnTo>
                  <a:pt x="4879" y="1057"/>
                </a:lnTo>
                <a:lnTo>
                  <a:pt x="4883" y="1055"/>
                </a:lnTo>
                <a:lnTo>
                  <a:pt x="4884" y="1053"/>
                </a:lnTo>
                <a:lnTo>
                  <a:pt x="4886" y="1052"/>
                </a:lnTo>
                <a:lnTo>
                  <a:pt x="4886" y="1049"/>
                </a:lnTo>
                <a:lnTo>
                  <a:pt x="4881" y="997"/>
                </a:lnTo>
                <a:lnTo>
                  <a:pt x="4881" y="997"/>
                </a:lnTo>
                <a:lnTo>
                  <a:pt x="4892" y="1002"/>
                </a:lnTo>
                <a:lnTo>
                  <a:pt x="4903" y="1004"/>
                </a:lnTo>
                <a:lnTo>
                  <a:pt x="4903" y="1004"/>
                </a:lnTo>
                <a:lnTo>
                  <a:pt x="4915" y="1002"/>
                </a:lnTo>
                <a:lnTo>
                  <a:pt x="4924" y="997"/>
                </a:lnTo>
                <a:lnTo>
                  <a:pt x="4934" y="991"/>
                </a:lnTo>
                <a:lnTo>
                  <a:pt x="4939" y="981"/>
                </a:lnTo>
                <a:lnTo>
                  <a:pt x="4939" y="981"/>
                </a:lnTo>
                <a:lnTo>
                  <a:pt x="4951" y="988"/>
                </a:lnTo>
                <a:lnTo>
                  <a:pt x="4951" y="988"/>
                </a:lnTo>
                <a:lnTo>
                  <a:pt x="4948" y="996"/>
                </a:lnTo>
                <a:lnTo>
                  <a:pt x="4947" y="1004"/>
                </a:lnTo>
                <a:lnTo>
                  <a:pt x="4947" y="1004"/>
                </a:lnTo>
                <a:lnTo>
                  <a:pt x="4948" y="1012"/>
                </a:lnTo>
                <a:lnTo>
                  <a:pt x="4950" y="1017"/>
                </a:lnTo>
                <a:lnTo>
                  <a:pt x="4951" y="1023"/>
                </a:lnTo>
                <a:lnTo>
                  <a:pt x="4955" y="1028"/>
                </a:lnTo>
                <a:lnTo>
                  <a:pt x="4964" y="1037"/>
                </a:lnTo>
                <a:lnTo>
                  <a:pt x="4969" y="1041"/>
                </a:lnTo>
                <a:lnTo>
                  <a:pt x="4975" y="1042"/>
                </a:lnTo>
                <a:lnTo>
                  <a:pt x="4923" y="1074"/>
                </a:lnTo>
                <a:lnTo>
                  <a:pt x="4923" y="1074"/>
                </a:lnTo>
                <a:lnTo>
                  <a:pt x="4919" y="1076"/>
                </a:lnTo>
                <a:lnTo>
                  <a:pt x="4919" y="1078"/>
                </a:lnTo>
                <a:lnTo>
                  <a:pt x="4918" y="1081"/>
                </a:lnTo>
                <a:lnTo>
                  <a:pt x="4919" y="1084"/>
                </a:lnTo>
                <a:lnTo>
                  <a:pt x="4919" y="1084"/>
                </a:lnTo>
                <a:lnTo>
                  <a:pt x="4921" y="1086"/>
                </a:lnTo>
                <a:lnTo>
                  <a:pt x="4924" y="1087"/>
                </a:lnTo>
                <a:lnTo>
                  <a:pt x="4926" y="1087"/>
                </a:lnTo>
                <a:lnTo>
                  <a:pt x="4929" y="1086"/>
                </a:lnTo>
                <a:lnTo>
                  <a:pt x="4929" y="1086"/>
                </a:lnTo>
                <a:lnTo>
                  <a:pt x="4980" y="1057"/>
                </a:lnTo>
                <a:lnTo>
                  <a:pt x="4980" y="1105"/>
                </a:lnTo>
                <a:lnTo>
                  <a:pt x="4940" y="1129"/>
                </a:lnTo>
                <a:lnTo>
                  <a:pt x="4940" y="1129"/>
                </a:lnTo>
                <a:lnTo>
                  <a:pt x="4937" y="1130"/>
                </a:lnTo>
                <a:lnTo>
                  <a:pt x="4937" y="1132"/>
                </a:lnTo>
                <a:lnTo>
                  <a:pt x="4937" y="1135"/>
                </a:lnTo>
                <a:lnTo>
                  <a:pt x="4937" y="1138"/>
                </a:lnTo>
                <a:lnTo>
                  <a:pt x="4937" y="1138"/>
                </a:lnTo>
                <a:lnTo>
                  <a:pt x="4939" y="1140"/>
                </a:lnTo>
                <a:lnTo>
                  <a:pt x="4942" y="1142"/>
                </a:lnTo>
                <a:lnTo>
                  <a:pt x="4943" y="1142"/>
                </a:lnTo>
                <a:lnTo>
                  <a:pt x="4947" y="1140"/>
                </a:lnTo>
                <a:lnTo>
                  <a:pt x="4980" y="1121"/>
                </a:lnTo>
                <a:lnTo>
                  <a:pt x="4980" y="1164"/>
                </a:lnTo>
                <a:lnTo>
                  <a:pt x="4980" y="1164"/>
                </a:lnTo>
                <a:lnTo>
                  <a:pt x="4980" y="1167"/>
                </a:lnTo>
                <a:lnTo>
                  <a:pt x="4982" y="1169"/>
                </a:lnTo>
                <a:lnTo>
                  <a:pt x="4985" y="1170"/>
                </a:lnTo>
                <a:lnTo>
                  <a:pt x="4987" y="1170"/>
                </a:lnTo>
                <a:lnTo>
                  <a:pt x="4987" y="1170"/>
                </a:lnTo>
                <a:lnTo>
                  <a:pt x="4990" y="1170"/>
                </a:lnTo>
                <a:lnTo>
                  <a:pt x="4991" y="1169"/>
                </a:lnTo>
                <a:lnTo>
                  <a:pt x="4993" y="1167"/>
                </a:lnTo>
                <a:lnTo>
                  <a:pt x="4995" y="1164"/>
                </a:lnTo>
                <a:lnTo>
                  <a:pt x="4995" y="1122"/>
                </a:lnTo>
                <a:lnTo>
                  <a:pt x="5023" y="1142"/>
                </a:lnTo>
                <a:lnTo>
                  <a:pt x="5023" y="1142"/>
                </a:lnTo>
                <a:lnTo>
                  <a:pt x="5027" y="1143"/>
                </a:lnTo>
                <a:lnTo>
                  <a:pt x="5027" y="1143"/>
                </a:lnTo>
                <a:lnTo>
                  <a:pt x="5030" y="1142"/>
                </a:lnTo>
                <a:lnTo>
                  <a:pt x="5033" y="1140"/>
                </a:lnTo>
                <a:lnTo>
                  <a:pt x="5033" y="1140"/>
                </a:lnTo>
                <a:lnTo>
                  <a:pt x="5033" y="1138"/>
                </a:lnTo>
                <a:lnTo>
                  <a:pt x="5033" y="1135"/>
                </a:lnTo>
                <a:lnTo>
                  <a:pt x="5033" y="1132"/>
                </a:lnTo>
                <a:lnTo>
                  <a:pt x="5031" y="1130"/>
                </a:lnTo>
                <a:lnTo>
                  <a:pt x="4995" y="1105"/>
                </a:lnTo>
                <a:lnTo>
                  <a:pt x="4995" y="1058"/>
                </a:lnTo>
                <a:lnTo>
                  <a:pt x="5036" y="1087"/>
                </a:lnTo>
                <a:lnTo>
                  <a:pt x="5036" y="1087"/>
                </a:lnTo>
                <a:lnTo>
                  <a:pt x="5041" y="1089"/>
                </a:lnTo>
                <a:lnTo>
                  <a:pt x="5041" y="1089"/>
                </a:lnTo>
                <a:lnTo>
                  <a:pt x="5044" y="1089"/>
                </a:lnTo>
                <a:lnTo>
                  <a:pt x="5046" y="1086"/>
                </a:lnTo>
                <a:lnTo>
                  <a:pt x="5046" y="1086"/>
                </a:lnTo>
                <a:lnTo>
                  <a:pt x="5047" y="1084"/>
                </a:lnTo>
                <a:lnTo>
                  <a:pt x="5047" y="1081"/>
                </a:lnTo>
                <a:lnTo>
                  <a:pt x="5047" y="1079"/>
                </a:lnTo>
                <a:lnTo>
                  <a:pt x="5044" y="1076"/>
                </a:lnTo>
                <a:lnTo>
                  <a:pt x="4998" y="1044"/>
                </a:lnTo>
                <a:lnTo>
                  <a:pt x="4998" y="1044"/>
                </a:lnTo>
                <a:lnTo>
                  <a:pt x="5004" y="1042"/>
                </a:lnTo>
                <a:lnTo>
                  <a:pt x="5011" y="1039"/>
                </a:lnTo>
                <a:lnTo>
                  <a:pt x="5015" y="1034"/>
                </a:lnTo>
                <a:lnTo>
                  <a:pt x="5020" y="1029"/>
                </a:lnTo>
                <a:lnTo>
                  <a:pt x="5023" y="1025"/>
                </a:lnTo>
                <a:lnTo>
                  <a:pt x="5027" y="1018"/>
                </a:lnTo>
                <a:lnTo>
                  <a:pt x="5028" y="1012"/>
                </a:lnTo>
                <a:lnTo>
                  <a:pt x="5028" y="1004"/>
                </a:lnTo>
                <a:lnTo>
                  <a:pt x="5028" y="1004"/>
                </a:lnTo>
                <a:lnTo>
                  <a:pt x="5028" y="996"/>
                </a:lnTo>
                <a:lnTo>
                  <a:pt x="5025" y="988"/>
                </a:lnTo>
                <a:lnTo>
                  <a:pt x="5025" y="988"/>
                </a:lnTo>
                <a:lnTo>
                  <a:pt x="5033" y="983"/>
                </a:lnTo>
                <a:lnTo>
                  <a:pt x="5033" y="983"/>
                </a:lnTo>
                <a:lnTo>
                  <a:pt x="5039" y="989"/>
                </a:lnTo>
                <a:lnTo>
                  <a:pt x="5047" y="996"/>
                </a:lnTo>
                <a:lnTo>
                  <a:pt x="5057" y="999"/>
                </a:lnTo>
                <a:lnTo>
                  <a:pt x="5067" y="1001"/>
                </a:lnTo>
                <a:lnTo>
                  <a:pt x="5067" y="1001"/>
                </a:lnTo>
                <a:lnTo>
                  <a:pt x="5075" y="999"/>
                </a:lnTo>
                <a:lnTo>
                  <a:pt x="5083" y="997"/>
                </a:lnTo>
                <a:lnTo>
                  <a:pt x="5091" y="993"/>
                </a:lnTo>
                <a:lnTo>
                  <a:pt x="5095" y="988"/>
                </a:lnTo>
                <a:lnTo>
                  <a:pt x="5095" y="1049"/>
                </a:lnTo>
                <a:lnTo>
                  <a:pt x="5095" y="1049"/>
                </a:lnTo>
                <a:lnTo>
                  <a:pt x="5095" y="1052"/>
                </a:lnTo>
                <a:lnTo>
                  <a:pt x="5097" y="1053"/>
                </a:lnTo>
                <a:lnTo>
                  <a:pt x="5099" y="1055"/>
                </a:lnTo>
                <a:lnTo>
                  <a:pt x="5102" y="1055"/>
                </a:lnTo>
                <a:lnTo>
                  <a:pt x="5102" y="1055"/>
                </a:lnTo>
                <a:lnTo>
                  <a:pt x="5102" y="1055"/>
                </a:lnTo>
                <a:lnTo>
                  <a:pt x="5102" y="1055"/>
                </a:lnTo>
                <a:lnTo>
                  <a:pt x="5105" y="1055"/>
                </a:lnTo>
                <a:lnTo>
                  <a:pt x="5107" y="1053"/>
                </a:lnTo>
                <a:lnTo>
                  <a:pt x="5108" y="1052"/>
                </a:lnTo>
                <a:lnTo>
                  <a:pt x="5108" y="1049"/>
                </a:lnTo>
                <a:lnTo>
                  <a:pt x="5110" y="991"/>
                </a:lnTo>
                <a:lnTo>
                  <a:pt x="5156" y="1020"/>
                </a:lnTo>
                <a:lnTo>
                  <a:pt x="5155" y="1061"/>
                </a:lnTo>
                <a:lnTo>
                  <a:pt x="5155" y="1061"/>
                </a:lnTo>
                <a:lnTo>
                  <a:pt x="5156" y="1065"/>
                </a:lnTo>
                <a:lnTo>
                  <a:pt x="5158" y="1066"/>
                </a:lnTo>
                <a:lnTo>
                  <a:pt x="5159" y="1068"/>
                </a:lnTo>
                <a:lnTo>
                  <a:pt x="5163" y="1069"/>
                </a:lnTo>
                <a:lnTo>
                  <a:pt x="5163" y="1069"/>
                </a:lnTo>
                <a:lnTo>
                  <a:pt x="5163" y="1069"/>
                </a:lnTo>
                <a:lnTo>
                  <a:pt x="5163" y="1069"/>
                </a:lnTo>
                <a:lnTo>
                  <a:pt x="5164" y="1068"/>
                </a:lnTo>
                <a:lnTo>
                  <a:pt x="5167" y="1066"/>
                </a:lnTo>
                <a:lnTo>
                  <a:pt x="5169" y="1065"/>
                </a:lnTo>
                <a:lnTo>
                  <a:pt x="5169" y="1061"/>
                </a:lnTo>
                <a:lnTo>
                  <a:pt x="5171" y="1028"/>
                </a:lnTo>
                <a:lnTo>
                  <a:pt x="5201" y="1045"/>
                </a:lnTo>
                <a:lnTo>
                  <a:pt x="5201" y="1045"/>
                </a:lnTo>
                <a:lnTo>
                  <a:pt x="5204" y="1047"/>
                </a:lnTo>
                <a:lnTo>
                  <a:pt x="5204" y="1047"/>
                </a:lnTo>
                <a:lnTo>
                  <a:pt x="5207" y="1045"/>
                </a:lnTo>
                <a:lnTo>
                  <a:pt x="5211" y="1044"/>
                </a:lnTo>
                <a:lnTo>
                  <a:pt x="5211" y="1044"/>
                </a:lnTo>
                <a:lnTo>
                  <a:pt x="5212" y="1041"/>
                </a:lnTo>
                <a:lnTo>
                  <a:pt x="5212" y="1039"/>
                </a:lnTo>
                <a:lnTo>
                  <a:pt x="5211" y="1036"/>
                </a:lnTo>
                <a:lnTo>
                  <a:pt x="5209" y="1034"/>
                </a:lnTo>
                <a:lnTo>
                  <a:pt x="5177" y="1017"/>
                </a:lnTo>
                <a:lnTo>
                  <a:pt x="5206" y="1004"/>
                </a:lnTo>
                <a:lnTo>
                  <a:pt x="5206" y="1004"/>
                </a:lnTo>
                <a:lnTo>
                  <a:pt x="5209" y="1002"/>
                </a:lnTo>
                <a:lnTo>
                  <a:pt x="5211" y="999"/>
                </a:lnTo>
                <a:lnTo>
                  <a:pt x="5211" y="997"/>
                </a:lnTo>
                <a:lnTo>
                  <a:pt x="5209" y="994"/>
                </a:lnTo>
                <a:lnTo>
                  <a:pt x="5209" y="994"/>
                </a:lnTo>
                <a:lnTo>
                  <a:pt x="5207" y="991"/>
                </a:lnTo>
                <a:lnTo>
                  <a:pt x="5206" y="991"/>
                </a:lnTo>
                <a:lnTo>
                  <a:pt x="5203" y="989"/>
                </a:lnTo>
                <a:lnTo>
                  <a:pt x="5201" y="991"/>
                </a:lnTo>
                <a:lnTo>
                  <a:pt x="5163" y="1007"/>
                </a:lnTo>
                <a:lnTo>
                  <a:pt x="5116" y="980"/>
                </a:lnTo>
                <a:lnTo>
                  <a:pt x="5166" y="957"/>
                </a:lnTo>
                <a:lnTo>
                  <a:pt x="5166" y="957"/>
                </a:lnTo>
                <a:lnTo>
                  <a:pt x="5169" y="956"/>
                </a:lnTo>
                <a:lnTo>
                  <a:pt x="5169" y="954"/>
                </a:lnTo>
                <a:lnTo>
                  <a:pt x="5171" y="951"/>
                </a:lnTo>
                <a:lnTo>
                  <a:pt x="5169" y="948"/>
                </a:lnTo>
                <a:lnTo>
                  <a:pt x="5169" y="948"/>
                </a:lnTo>
                <a:lnTo>
                  <a:pt x="5167" y="946"/>
                </a:lnTo>
                <a:lnTo>
                  <a:pt x="5166" y="945"/>
                </a:lnTo>
                <a:lnTo>
                  <a:pt x="5163" y="945"/>
                </a:lnTo>
                <a:lnTo>
                  <a:pt x="5161" y="945"/>
                </a:lnTo>
                <a:lnTo>
                  <a:pt x="5107" y="969"/>
                </a:lnTo>
                <a:lnTo>
                  <a:pt x="5107" y="969"/>
                </a:lnTo>
                <a:lnTo>
                  <a:pt x="5107" y="959"/>
                </a:lnTo>
                <a:lnTo>
                  <a:pt x="5107" y="959"/>
                </a:lnTo>
                <a:lnTo>
                  <a:pt x="5107" y="953"/>
                </a:lnTo>
                <a:lnTo>
                  <a:pt x="5105" y="946"/>
                </a:lnTo>
                <a:lnTo>
                  <a:pt x="5102" y="940"/>
                </a:lnTo>
                <a:lnTo>
                  <a:pt x="5099" y="933"/>
                </a:lnTo>
                <a:lnTo>
                  <a:pt x="5094" y="929"/>
                </a:lnTo>
                <a:lnTo>
                  <a:pt x="5087" y="925"/>
                </a:lnTo>
                <a:lnTo>
                  <a:pt x="5081" y="922"/>
                </a:lnTo>
                <a:lnTo>
                  <a:pt x="5075" y="919"/>
                </a:lnTo>
                <a:lnTo>
                  <a:pt x="5075" y="919"/>
                </a:lnTo>
                <a:lnTo>
                  <a:pt x="5075" y="908"/>
                </a:lnTo>
                <a:lnTo>
                  <a:pt x="5075" y="908"/>
                </a:lnTo>
                <a:lnTo>
                  <a:pt x="5075" y="897"/>
                </a:lnTo>
                <a:lnTo>
                  <a:pt x="5075" y="897"/>
                </a:lnTo>
                <a:lnTo>
                  <a:pt x="5083" y="895"/>
                </a:lnTo>
                <a:lnTo>
                  <a:pt x="5091" y="893"/>
                </a:lnTo>
                <a:lnTo>
                  <a:pt x="5097" y="890"/>
                </a:lnTo>
                <a:lnTo>
                  <a:pt x="5103" y="884"/>
                </a:lnTo>
                <a:lnTo>
                  <a:pt x="5108" y="879"/>
                </a:lnTo>
                <a:lnTo>
                  <a:pt x="5111" y="873"/>
                </a:lnTo>
                <a:lnTo>
                  <a:pt x="5115" y="865"/>
                </a:lnTo>
                <a:lnTo>
                  <a:pt x="5115" y="857"/>
                </a:lnTo>
                <a:lnTo>
                  <a:pt x="5115" y="857"/>
                </a:lnTo>
                <a:lnTo>
                  <a:pt x="5113" y="844"/>
                </a:lnTo>
                <a:lnTo>
                  <a:pt x="5172" y="865"/>
                </a:lnTo>
                <a:lnTo>
                  <a:pt x="5172" y="865"/>
                </a:lnTo>
                <a:lnTo>
                  <a:pt x="5174" y="865"/>
                </a:lnTo>
                <a:lnTo>
                  <a:pt x="5174" y="865"/>
                </a:lnTo>
                <a:lnTo>
                  <a:pt x="5179" y="863"/>
                </a:lnTo>
                <a:lnTo>
                  <a:pt x="5180" y="860"/>
                </a:lnTo>
                <a:lnTo>
                  <a:pt x="5180" y="860"/>
                </a:lnTo>
                <a:lnTo>
                  <a:pt x="5180" y="857"/>
                </a:lnTo>
                <a:lnTo>
                  <a:pt x="5180" y="855"/>
                </a:lnTo>
                <a:lnTo>
                  <a:pt x="5179" y="852"/>
                </a:lnTo>
                <a:lnTo>
                  <a:pt x="5177" y="852"/>
                </a:lnTo>
                <a:lnTo>
                  <a:pt x="5121" y="833"/>
                </a:lnTo>
                <a:lnTo>
                  <a:pt x="5156" y="810"/>
                </a:lnTo>
                <a:lnTo>
                  <a:pt x="5196" y="823"/>
                </a:lnTo>
                <a:lnTo>
                  <a:pt x="5196" y="823"/>
                </a:lnTo>
                <a:lnTo>
                  <a:pt x="5198" y="825"/>
                </a:lnTo>
                <a:lnTo>
                  <a:pt x="5198" y="825"/>
                </a:lnTo>
                <a:lnTo>
                  <a:pt x="5203" y="823"/>
                </a:lnTo>
                <a:lnTo>
                  <a:pt x="5204" y="820"/>
                </a:lnTo>
                <a:lnTo>
                  <a:pt x="5204" y="820"/>
                </a:lnTo>
                <a:lnTo>
                  <a:pt x="5204" y="817"/>
                </a:lnTo>
                <a:lnTo>
                  <a:pt x="5204" y="813"/>
                </a:lnTo>
                <a:lnTo>
                  <a:pt x="5203" y="812"/>
                </a:lnTo>
                <a:lnTo>
                  <a:pt x="5201" y="810"/>
                </a:lnTo>
                <a:lnTo>
                  <a:pt x="5171" y="801"/>
                </a:lnTo>
                <a:lnTo>
                  <a:pt x="5204" y="780"/>
                </a:lnTo>
                <a:lnTo>
                  <a:pt x="5204" y="780"/>
                </a:lnTo>
                <a:lnTo>
                  <a:pt x="5206" y="777"/>
                </a:lnTo>
                <a:lnTo>
                  <a:pt x="5207" y="775"/>
                </a:lnTo>
                <a:lnTo>
                  <a:pt x="5207" y="772"/>
                </a:lnTo>
                <a:lnTo>
                  <a:pt x="5206" y="770"/>
                </a:lnTo>
                <a:lnTo>
                  <a:pt x="5206" y="770"/>
                </a:lnTo>
                <a:lnTo>
                  <a:pt x="5204" y="767"/>
                </a:lnTo>
                <a:lnTo>
                  <a:pt x="5201" y="767"/>
                </a:lnTo>
                <a:lnTo>
                  <a:pt x="5199" y="767"/>
                </a:lnTo>
                <a:lnTo>
                  <a:pt x="5196" y="767"/>
                </a:lnTo>
                <a:lnTo>
                  <a:pt x="5159" y="791"/>
                </a:lnTo>
                <a:lnTo>
                  <a:pt x="5156" y="759"/>
                </a:lnTo>
                <a:lnTo>
                  <a:pt x="5156" y="759"/>
                </a:lnTo>
                <a:lnTo>
                  <a:pt x="5155" y="756"/>
                </a:lnTo>
                <a:lnTo>
                  <a:pt x="5153" y="754"/>
                </a:lnTo>
                <a:lnTo>
                  <a:pt x="5151" y="752"/>
                </a:lnTo>
                <a:lnTo>
                  <a:pt x="5148" y="752"/>
                </a:lnTo>
                <a:lnTo>
                  <a:pt x="5148" y="752"/>
                </a:lnTo>
                <a:lnTo>
                  <a:pt x="5145" y="752"/>
                </a:lnTo>
                <a:lnTo>
                  <a:pt x="5143" y="754"/>
                </a:lnTo>
                <a:lnTo>
                  <a:pt x="5142" y="757"/>
                </a:lnTo>
                <a:lnTo>
                  <a:pt x="5142" y="760"/>
                </a:lnTo>
                <a:lnTo>
                  <a:pt x="5147" y="799"/>
                </a:lnTo>
                <a:lnTo>
                  <a:pt x="5113" y="821"/>
                </a:lnTo>
                <a:lnTo>
                  <a:pt x="5107" y="768"/>
                </a:lnTo>
                <a:lnTo>
                  <a:pt x="5107" y="768"/>
                </a:lnTo>
                <a:lnTo>
                  <a:pt x="5105" y="765"/>
                </a:lnTo>
                <a:lnTo>
                  <a:pt x="5103" y="764"/>
                </a:lnTo>
                <a:lnTo>
                  <a:pt x="5102" y="762"/>
                </a:lnTo>
                <a:lnTo>
                  <a:pt x="5099" y="762"/>
                </a:lnTo>
                <a:lnTo>
                  <a:pt x="5099" y="762"/>
                </a:lnTo>
                <a:lnTo>
                  <a:pt x="5097" y="764"/>
                </a:lnTo>
                <a:lnTo>
                  <a:pt x="5094" y="765"/>
                </a:lnTo>
                <a:lnTo>
                  <a:pt x="5094" y="767"/>
                </a:lnTo>
                <a:lnTo>
                  <a:pt x="5092" y="770"/>
                </a:lnTo>
                <a:lnTo>
                  <a:pt x="5099" y="825"/>
                </a:lnTo>
                <a:lnTo>
                  <a:pt x="5099" y="825"/>
                </a:lnTo>
                <a:lnTo>
                  <a:pt x="5094" y="821"/>
                </a:lnTo>
                <a:lnTo>
                  <a:pt x="5087" y="818"/>
                </a:lnTo>
                <a:lnTo>
                  <a:pt x="5081" y="817"/>
                </a:lnTo>
                <a:lnTo>
                  <a:pt x="5075" y="817"/>
                </a:lnTo>
                <a:lnTo>
                  <a:pt x="5075" y="817"/>
                </a:lnTo>
                <a:lnTo>
                  <a:pt x="5063" y="818"/>
                </a:lnTo>
                <a:lnTo>
                  <a:pt x="5054" y="821"/>
                </a:lnTo>
                <a:lnTo>
                  <a:pt x="5044" y="828"/>
                </a:lnTo>
                <a:lnTo>
                  <a:pt x="5038" y="836"/>
                </a:lnTo>
                <a:lnTo>
                  <a:pt x="5038" y="836"/>
                </a:lnTo>
                <a:lnTo>
                  <a:pt x="5025" y="828"/>
                </a:lnTo>
                <a:lnTo>
                  <a:pt x="5025" y="828"/>
                </a:lnTo>
                <a:lnTo>
                  <a:pt x="5028" y="821"/>
                </a:lnTo>
                <a:lnTo>
                  <a:pt x="5028" y="813"/>
                </a:lnTo>
                <a:lnTo>
                  <a:pt x="5028" y="813"/>
                </a:lnTo>
                <a:lnTo>
                  <a:pt x="5027" y="802"/>
                </a:lnTo>
                <a:lnTo>
                  <a:pt x="5023" y="793"/>
                </a:lnTo>
                <a:lnTo>
                  <a:pt x="5023" y="793"/>
                </a:lnTo>
                <a:lnTo>
                  <a:pt x="5027" y="793"/>
                </a:lnTo>
                <a:lnTo>
                  <a:pt x="5030" y="789"/>
                </a:lnTo>
                <a:lnTo>
                  <a:pt x="5033" y="786"/>
                </a:lnTo>
                <a:lnTo>
                  <a:pt x="5035" y="783"/>
                </a:lnTo>
                <a:lnTo>
                  <a:pt x="5035" y="783"/>
                </a:lnTo>
                <a:lnTo>
                  <a:pt x="5033" y="780"/>
                </a:lnTo>
                <a:lnTo>
                  <a:pt x="5031" y="775"/>
                </a:lnTo>
                <a:lnTo>
                  <a:pt x="5030" y="772"/>
                </a:lnTo>
                <a:lnTo>
                  <a:pt x="5025" y="770"/>
                </a:lnTo>
                <a:lnTo>
                  <a:pt x="5025" y="770"/>
                </a:lnTo>
                <a:lnTo>
                  <a:pt x="5023" y="770"/>
                </a:lnTo>
                <a:lnTo>
                  <a:pt x="5017" y="770"/>
                </a:lnTo>
                <a:lnTo>
                  <a:pt x="5052" y="748"/>
                </a:lnTo>
                <a:lnTo>
                  <a:pt x="5052" y="748"/>
                </a:lnTo>
                <a:lnTo>
                  <a:pt x="5055" y="746"/>
                </a:lnTo>
                <a:lnTo>
                  <a:pt x="5055" y="744"/>
                </a:lnTo>
                <a:lnTo>
                  <a:pt x="5055" y="741"/>
                </a:lnTo>
                <a:lnTo>
                  <a:pt x="5055" y="738"/>
                </a:lnTo>
                <a:lnTo>
                  <a:pt x="5055" y="738"/>
                </a:lnTo>
                <a:lnTo>
                  <a:pt x="5054" y="736"/>
                </a:lnTo>
                <a:lnTo>
                  <a:pt x="5051" y="735"/>
                </a:lnTo>
                <a:lnTo>
                  <a:pt x="5049" y="735"/>
                </a:lnTo>
                <a:lnTo>
                  <a:pt x="5046" y="736"/>
                </a:lnTo>
                <a:lnTo>
                  <a:pt x="4995" y="767"/>
                </a:lnTo>
                <a:lnTo>
                  <a:pt x="4995" y="727"/>
                </a:lnTo>
                <a:lnTo>
                  <a:pt x="5031" y="704"/>
                </a:lnTo>
                <a:lnTo>
                  <a:pt x="5031" y="704"/>
                </a:lnTo>
                <a:lnTo>
                  <a:pt x="5033" y="703"/>
                </a:lnTo>
                <a:lnTo>
                  <a:pt x="5035" y="700"/>
                </a:lnTo>
                <a:lnTo>
                  <a:pt x="5035" y="698"/>
                </a:lnTo>
                <a:lnTo>
                  <a:pt x="5033" y="695"/>
                </a:lnTo>
                <a:lnTo>
                  <a:pt x="5033" y="695"/>
                </a:lnTo>
                <a:lnTo>
                  <a:pt x="5031" y="693"/>
                </a:lnTo>
                <a:lnTo>
                  <a:pt x="5030" y="692"/>
                </a:lnTo>
                <a:lnTo>
                  <a:pt x="5027" y="692"/>
                </a:lnTo>
                <a:lnTo>
                  <a:pt x="5023" y="693"/>
                </a:lnTo>
                <a:lnTo>
                  <a:pt x="4995" y="711"/>
                </a:lnTo>
                <a:lnTo>
                  <a:pt x="4995" y="656"/>
                </a:lnTo>
                <a:lnTo>
                  <a:pt x="4995" y="656"/>
                </a:lnTo>
                <a:lnTo>
                  <a:pt x="4993" y="655"/>
                </a:lnTo>
                <a:lnTo>
                  <a:pt x="4991" y="652"/>
                </a:lnTo>
                <a:lnTo>
                  <a:pt x="4990" y="650"/>
                </a:lnTo>
                <a:lnTo>
                  <a:pt x="4987" y="650"/>
                </a:lnTo>
                <a:lnTo>
                  <a:pt x="4987" y="650"/>
                </a:lnTo>
                <a:lnTo>
                  <a:pt x="4985" y="650"/>
                </a:lnTo>
                <a:lnTo>
                  <a:pt x="4982" y="652"/>
                </a:lnTo>
                <a:lnTo>
                  <a:pt x="4980" y="655"/>
                </a:lnTo>
                <a:lnTo>
                  <a:pt x="4980" y="656"/>
                </a:lnTo>
                <a:lnTo>
                  <a:pt x="4980" y="664"/>
                </a:lnTo>
                <a:lnTo>
                  <a:pt x="4980" y="664"/>
                </a:lnTo>
                <a:lnTo>
                  <a:pt x="4979" y="664"/>
                </a:lnTo>
                <a:lnTo>
                  <a:pt x="4979" y="664"/>
                </a:lnTo>
                <a:lnTo>
                  <a:pt x="4975" y="663"/>
                </a:lnTo>
                <a:lnTo>
                  <a:pt x="4935" y="661"/>
                </a:lnTo>
                <a:lnTo>
                  <a:pt x="4935" y="655"/>
                </a:lnTo>
                <a:lnTo>
                  <a:pt x="4867" y="599"/>
                </a:lnTo>
                <a:lnTo>
                  <a:pt x="4868" y="591"/>
                </a:lnTo>
                <a:lnTo>
                  <a:pt x="4921" y="596"/>
                </a:lnTo>
                <a:lnTo>
                  <a:pt x="4924" y="608"/>
                </a:lnTo>
                <a:lnTo>
                  <a:pt x="4924" y="608"/>
                </a:lnTo>
                <a:lnTo>
                  <a:pt x="4923" y="608"/>
                </a:lnTo>
                <a:lnTo>
                  <a:pt x="4923" y="608"/>
                </a:lnTo>
                <a:lnTo>
                  <a:pt x="4921" y="612"/>
                </a:lnTo>
                <a:lnTo>
                  <a:pt x="4918" y="618"/>
                </a:lnTo>
                <a:lnTo>
                  <a:pt x="4910" y="626"/>
                </a:lnTo>
                <a:lnTo>
                  <a:pt x="4910" y="626"/>
                </a:lnTo>
                <a:lnTo>
                  <a:pt x="4921" y="626"/>
                </a:lnTo>
                <a:lnTo>
                  <a:pt x="4929" y="628"/>
                </a:lnTo>
                <a:lnTo>
                  <a:pt x="4932" y="629"/>
                </a:lnTo>
                <a:lnTo>
                  <a:pt x="4932" y="629"/>
                </a:lnTo>
                <a:lnTo>
                  <a:pt x="4935" y="626"/>
                </a:lnTo>
                <a:lnTo>
                  <a:pt x="4942" y="618"/>
                </a:lnTo>
                <a:lnTo>
                  <a:pt x="4971" y="634"/>
                </a:lnTo>
                <a:lnTo>
                  <a:pt x="4971" y="634"/>
                </a:lnTo>
                <a:lnTo>
                  <a:pt x="4969" y="634"/>
                </a:lnTo>
                <a:lnTo>
                  <a:pt x="4969" y="634"/>
                </a:lnTo>
                <a:lnTo>
                  <a:pt x="4971" y="637"/>
                </a:lnTo>
                <a:lnTo>
                  <a:pt x="4972" y="642"/>
                </a:lnTo>
                <a:lnTo>
                  <a:pt x="4972" y="650"/>
                </a:lnTo>
                <a:lnTo>
                  <a:pt x="4972" y="650"/>
                </a:lnTo>
                <a:lnTo>
                  <a:pt x="4977" y="645"/>
                </a:lnTo>
                <a:lnTo>
                  <a:pt x="4985" y="640"/>
                </a:lnTo>
                <a:lnTo>
                  <a:pt x="5004" y="650"/>
                </a:lnTo>
                <a:lnTo>
                  <a:pt x="5001" y="584"/>
                </a:lnTo>
                <a:lnTo>
                  <a:pt x="5067" y="552"/>
                </a:lnTo>
                <a:lnTo>
                  <a:pt x="5047" y="610"/>
                </a:lnTo>
                <a:lnTo>
                  <a:pt x="5047" y="610"/>
                </a:lnTo>
                <a:lnTo>
                  <a:pt x="5039" y="623"/>
                </a:lnTo>
                <a:lnTo>
                  <a:pt x="5035" y="629"/>
                </a:lnTo>
                <a:lnTo>
                  <a:pt x="5031" y="631"/>
                </a:lnTo>
                <a:lnTo>
                  <a:pt x="5031" y="631"/>
                </a:lnTo>
                <a:lnTo>
                  <a:pt x="5033" y="634"/>
                </a:lnTo>
                <a:lnTo>
                  <a:pt x="5035" y="639"/>
                </a:lnTo>
                <a:lnTo>
                  <a:pt x="5035" y="647"/>
                </a:lnTo>
                <a:lnTo>
                  <a:pt x="5035" y="647"/>
                </a:lnTo>
                <a:lnTo>
                  <a:pt x="5041" y="640"/>
                </a:lnTo>
                <a:lnTo>
                  <a:pt x="5046" y="637"/>
                </a:lnTo>
                <a:lnTo>
                  <a:pt x="5047" y="637"/>
                </a:lnTo>
                <a:lnTo>
                  <a:pt x="5047" y="637"/>
                </a:lnTo>
                <a:lnTo>
                  <a:pt x="5047" y="634"/>
                </a:lnTo>
                <a:lnTo>
                  <a:pt x="5047" y="628"/>
                </a:lnTo>
                <a:lnTo>
                  <a:pt x="5049" y="612"/>
                </a:lnTo>
                <a:lnTo>
                  <a:pt x="5068" y="552"/>
                </a:lnTo>
                <a:lnTo>
                  <a:pt x="5083" y="544"/>
                </a:lnTo>
                <a:lnTo>
                  <a:pt x="5086" y="549"/>
                </a:lnTo>
                <a:lnTo>
                  <a:pt x="5086" y="549"/>
                </a:lnTo>
                <a:lnTo>
                  <a:pt x="5084" y="551"/>
                </a:lnTo>
                <a:lnTo>
                  <a:pt x="5084" y="551"/>
                </a:lnTo>
                <a:lnTo>
                  <a:pt x="5086" y="551"/>
                </a:lnTo>
                <a:lnTo>
                  <a:pt x="5105" y="580"/>
                </a:lnTo>
                <a:lnTo>
                  <a:pt x="5095" y="581"/>
                </a:lnTo>
                <a:lnTo>
                  <a:pt x="5095" y="581"/>
                </a:lnTo>
                <a:lnTo>
                  <a:pt x="5087" y="580"/>
                </a:lnTo>
                <a:lnTo>
                  <a:pt x="5081" y="578"/>
                </a:lnTo>
                <a:lnTo>
                  <a:pt x="5081" y="578"/>
                </a:lnTo>
                <a:lnTo>
                  <a:pt x="5079" y="581"/>
                </a:lnTo>
                <a:lnTo>
                  <a:pt x="5075" y="584"/>
                </a:lnTo>
                <a:lnTo>
                  <a:pt x="5075" y="584"/>
                </a:lnTo>
                <a:lnTo>
                  <a:pt x="5079" y="586"/>
                </a:lnTo>
                <a:lnTo>
                  <a:pt x="5083" y="588"/>
                </a:lnTo>
                <a:lnTo>
                  <a:pt x="5083" y="588"/>
                </a:lnTo>
                <a:lnTo>
                  <a:pt x="5087" y="586"/>
                </a:lnTo>
                <a:lnTo>
                  <a:pt x="5095" y="583"/>
                </a:lnTo>
                <a:lnTo>
                  <a:pt x="5105" y="581"/>
                </a:lnTo>
                <a:lnTo>
                  <a:pt x="5108" y="584"/>
                </a:lnTo>
                <a:lnTo>
                  <a:pt x="5099" y="597"/>
                </a:lnTo>
                <a:lnTo>
                  <a:pt x="5099" y="597"/>
                </a:lnTo>
                <a:lnTo>
                  <a:pt x="5087" y="605"/>
                </a:lnTo>
                <a:lnTo>
                  <a:pt x="5081" y="608"/>
                </a:lnTo>
                <a:lnTo>
                  <a:pt x="5081" y="608"/>
                </a:lnTo>
                <a:lnTo>
                  <a:pt x="5081" y="615"/>
                </a:lnTo>
                <a:lnTo>
                  <a:pt x="5079" y="621"/>
                </a:lnTo>
                <a:lnTo>
                  <a:pt x="5079" y="621"/>
                </a:lnTo>
                <a:lnTo>
                  <a:pt x="5084" y="618"/>
                </a:lnTo>
                <a:lnTo>
                  <a:pt x="5091" y="616"/>
                </a:lnTo>
                <a:lnTo>
                  <a:pt x="5091" y="616"/>
                </a:lnTo>
                <a:lnTo>
                  <a:pt x="5094" y="608"/>
                </a:lnTo>
                <a:lnTo>
                  <a:pt x="5099" y="597"/>
                </a:lnTo>
                <a:lnTo>
                  <a:pt x="5108" y="586"/>
                </a:lnTo>
                <a:lnTo>
                  <a:pt x="5113" y="594"/>
                </a:lnTo>
                <a:lnTo>
                  <a:pt x="5113" y="597"/>
                </a:lnTo>
                <a:lnTo>
                  <a:pt x="5113" y="597"/>
                </a:lnTo>
                <a:lnTo>
                  <a:pt x="5113" y="605"/>
                </a:lnTo>
                <a:lnTo>
                  <a:pt x="5111" y="610"/>
                </a:lnTo>
                <a:lnTo>
                  <a:pt x="5111" y="610"/>
                </a:lnTo>
                <a:lnTo>
                  <a:pt x="5115" y="613"/>
                </a:lnTo>
                <a:lnTo>
                  <a:pt x="5116" y="618"/>
                </a:lnTo>
                <a:lnTo>
                  <a:pt x="5116" y="618"/>
                </a:lnTo>
                <a:lnTo>
                  <a:pt x="5118" y="613"/>
                </a:lnTo>
                <a:lnTo>
                  <a:pt x="5121" y="610"/>
                </a:lnTo>
                <a:lnTo>
                  <a:pt x="5121" y="610"/>
                </a:lnTo>
                <a:lnTo>
                  <a:pt x="5118" y="605"/>
                </a:lnTo>
                <a:lnTo>
                  <a:pt x="5115" y="597"/>
                </a:lnTo>
                <a:lnTo>
                  <a:pt x="5115" y="596"/>
                </a:lnTo>
                <a:lnTo>
                  <a:pt x="5126" y="613"/>
                </a:lnTo>
                <a:lnTo>
                  <a:pt x="5145" y="576"/>
                </a:lnTo>
                <a:lnTo>
                  <a:pt x="5145" y="580"/>
                </a:lnTo>
                <a:lnTo>
                  <a:pt x="5145" y="580"/>
                </a:lnTo>
                <a:lnTo>
                  <a:pt x="5143" y="589"/>
                </a:lnTo>
                <a:lnTo>
                  <a:pt x="5142" y="594"/>
                </a:lnTo>
                <a:lnTo>
                  <a:pt x="5142" y="594"/>
                </a:lnTo>
                <a:lnTo>
                  <a:pt x="5145" y="597"/>
                </a:lnTo>
                <a:lnTo>
                  <a:pt x="5147" y="600"/>
                </a:lnTo>
                <a:lnTo>
                  <a:pt x="5147" y="600"/>
                </a:lnTo>
                <a:lnTo>
                  <a:pt x="5148" y="597"/>
                </a:lnTo>
                <a:lnTo>
                  <a:pt x="5151" y="592"/>
                </a:lnTo>
                <a:lnTo>
                  <a:pt x="5151" y="592"/>
                </a:lnTo>
                <a:lnTo>
                  <a:pt x="5148" y="588"/>
                </a:lnTo>
                <a:lnTo>
                  <a:pt x="5145" y="581"/>
                </a:lnTo>
                <a:lnTo>
                  <a:pt x="5145" y="575"/>
                </a:lnTo>
                <a:lnTo>
                  <a:pt x="5151" y="562"/>
                </a:lnTo>
                <a:lnTo>
                  <a:pt x="5158" y="586"/>
                </a:lnTo>
                <a:lnTo>
                  <a:pt x="5175" y="509"/>
                </a:lnTo>
                <a:lnTo>
                  <a:pt x="5164" y="524"/>
                </a:lnTo>
                <a:lnTo>
                  <a:pt x="5163" y="519"/>
                </a:lnTo>
                <a:lnTo>
                  <a:pt x="5180" y="498"/>
                </a:lnTo>
                <a:lnTo>
                  <a:pt x="5180" y="498"/>
                </a:lnTo>
                <a:lnTo>
                  <a:pt x="5153" y="620"/>
                </a:lnTo>
                <a:lnTo>
                  <a:pt x="5097" y="652"/>
                </a:lnTo>
                <a:lnTo>
                  <a:pt x="5097" y="652"/>
                </a:lnTo>
                <a:lnTo>
                  <a:pt x="5084" y="656"/>
                </a:lnTo>
                <a:lnTo>
                  <a:pt x="5078" y="658"/>
                </a:lnTo>
                <a:lnTo>
                  <a:pt x="5075" y="658"/>
                </a:lnTo>
                <a:lnTo>
                  <a:pt x="5075" y="658"/>
                </a:lnTo>
                <a:lnTo>
                  <a:pt x="5075" y="661"/>
                </a:lnTo>
                <a:lnTo>
                  <a:pt x="5073" y="664"/>
                </a:lnTo>
                <a:lnTo>
                  <a:pt x="5068" y="672"/>
                </a:lnTo>
                <a:lnTo>
                  <a:pt x="5068" y="672"/>
                </a:lnTo>
                <a:lnTo>
                  <a:pt x="5076" y="671"/>
                </a:lnTo>
                <a:lnTo>
                  <a:pt x="5081" y="671"/>
                </a:lnTo>
                <a:lnTo>
                  <a:pt x="5084" y="672"/>
                </a:lnTo>
                <a:lnTo>
                  <a:pt x="5084" y="672"/>
                </a:lnTo>
                <a:lnTo>
                  <a:pt x="5084" y="669"/>
                </a:lnTo>
                <a:lnTo>
                  <a:pt x="5089" y="663"/>
                </a:lnTo>
                <a:lnTo>
                  <a:pt x="5100" y="652"/>
                </a:lnTo>
                <a:lnTo>
                  <a:pt x="5151" y="621"/>
                </a:lnTo>
                <a:lnTo>
                  <a:pt x="5135" y="696"/>
                </a:lnTo>
                <a:lnTo>
                  <a:pt x="5135" y="696"/>
                </a:lnTo>
                <a:lnTo>
                  <a:pt x="5110" y="712"/>
                </a:lnTo>
                <a:lnTo>
                  <a:pt x="5110" y="712"/>
                </a:lnTo>
                <a:lnTo>
                  <a:pt x="5094" y="717"/>
                </a:lnTo>
                <a:lnTo>
                  <a:pt x="5087" y="719"/>
                </a:lnTo>
                <a:lnTo>
                  <a:pt x="5084" y="720"/>
                </a:lnTo>
                <a:lnTo>
                  <a:pt x="5084" y="720"/>
                </a:lnTo>
                <a:lnTo>
                  <a:pt x="5084" y="722"/>
                </a:lnTo>
                <a:lnTo>
                  <a:pt x="5083" y="727"/>
                </a:lnTo>
                <a:lnTo>
                  <a:pt x="5078" y="735"/>
                </a:lnTo>
                <a:lnTo>
                  <a:pt x="5078" y="735"/>
                </a:lnTo>
                <a:lnTo>
                  <a:pt x="5086" y="733"/>
                </a:lnTo>
                <a:lnTo>
                  <a:pt x="5091" y="733"/>
                </a:lnTo>
                <a:lnTo>
                  <a:pt x="5094" y="733"/>
                </a:lnTo>
                <a:lnTo>
                  <a:pt x="5094" y="733"/>
                </a:lnTo>
                <a:lnTo>
                  <a:pt x="5095" y="732"/>
                </a:lnTo>
                <a:lnTo>
                  <a:pt x="5099" y="727"/>
                </a:lnTo>
                <a:lnTo>
                  <a:pt x="5110" y="716"/>
                </a:lnTo>
                <a:lnTo>
                  <a:pt x="5134" y="698"/>
                </a:lnTo>
                <a:lnTo>
                  <a:pt x="5126" y="736"/>
                </a:lnTo>
                <a:lnTo>
                  <a:pt x="5126" y="736"/>
                </a:lnTo>
                <a:lnTo>
                  <a:pt x="5116" y="757"/>
                </a:lnTo>
                <a:lnTo>
                  <a:pt x="5110" y="765"/>
                </a:lnTo>
                <a:lnTo>
                  <a:pt x="5107" y="768"/>
                </a:lnTo>
                <a:lnTo>
                  <a:pt x="5107" y="768"/>
                </a:lnTo>
                <a:lnTo>
                  <a:pt x="5110" y="772"/>
                </a:lnTo>
                <a:lnTo>
                  <a:pt x="5111" y="778"/>
                </a:lnTo>
                <a:lnTo>
                  <a:pt x="5115" y="789"/>
                </a:lnTo>
                <a:lnTo>
                  <a:pt x="5115" y="789"/>
                </a:lnTo>
                <a:lnTo>
                  <a:pt x="5121" y="781"/>
                </a:lnTo>
                <a:lnTo>
                  <a:pt x="5127" y="777"/>
                </a:lnTo>
                <a:lnTo>
                  <a:pt x="5131" y="775"/>
                </a:lnTo>
                <a:lnTo>
                  <a:pt x="5131" y="775"/>
                </a:lnTo>
                <a:lnTo>
                  <a:pt x="5129" y="770"/>
                </a:lnTo>
                <a:lnTo>
                  <a:pt x="5127" y="759"/>
                </a:lnTo>
                <a:lnTo>
                  <a:pt x="5127" y="736"/>
                </a:lnTo>
                <a:lnTo>
                  <a:pt x="5135" y="698"/>
                </a:lnTo>
                <a:lnTo>
                  <a:pt x="5151" y="725"/>
                </a:lnTo>
                <a:lnTo>
                  <a:pt x="5151" y="725"/>
                </a:lnTo>
                <a:lnTo>
                  <a:pt x="5156" y="740"/>
                </a:lnTo>
                <a:lnTo>
                  <a:pt x="5158" y="746"/>
                </a:lnTo>
                <a:lnTo>
                  <a:pt x="5158" y="749"/>
                </a:lnTo>
                <a:lnTo>
                  <a:pt x="5158" y="749"/>
                </a:lnTo>
                <a:lnTo>
                  <a:pt x="5159" y="749"/>
                </a:lnTo>
                <a:lnTo>
                  <a:pt x="5164" y="751"/>
                </a:lnTo>
                <a:lnTo>
                  <a:pt x="5171" y="756"/>
                </a:lnTo>
                <a:lnTo>
                  <a:pt x="5171" y="756"/>
                </a:lnTo>
                <a:lnTo>
                  <a:pt x="5171" y="748"/>
                </a:lnTo>
                <a:lnTo>
                  <a:pt x="5171" y="743"/>
                </a:lnTo>
                <a:lnTo>
                  <a:pt x="5172" y="740"/>
                </a:lnTo>
                <a:lnTo>
                  <a:pt x="5172" y="740"/>
                </a:lnTo>
                <a:lnTo>
                  <a:pt x="5169" y="738"/>
                </a:lnTo>
                <a:lnTo>
                  <a:pt x="5164" y="733"/>
                </a:lnTo>
                <a:lnTo>
                  <a:pt x="5153" y="724"/>
                </a:lnTo>
                <a:lnTo>
                  <a:pt x="5137" y="696"/>
                </a:lnTo>
                <a:lnTo>
                  <a:pt x="5137" y="696"/>
                </a:lnTo>
                <a:lnTo>
                  <a:pt x="5153" y="621"/>
                </a:lnTo>
                <a:lnTo>
                  <a:pt x="5187" y="672"/>
                </a:lnTo>
                <a:lnTo>
                  <a:pt x="5187" y="672"/>
                </a:lnTo>
                <a:lnTo>
                  <a:pt x="5191" y="687"/>
                </a:lnTo>
                <a:lnTo>
                  <a:pt x="5193" y="693"/>
                </a:lnTo>
                <a:lnTo>
                  <a:pt x="5193" y="696"/>
                </a:lnTo>
                <a:lnTo>
                  <a:pt x="5193" y="696"/>
                </a:lnTo>
                <a:lnTo>
                  <a:pt x="5196" y="698"/>
                </a:lnTo>
                <a:lnTo>
                  <a:pt x="5201" y="700"/>
                </a:lnTo>
                <a:lnTo>
                  <a:pt x="5207" y="704"/>
                </a:lnTo>
                <a:lnTo>
                  <a:pt x="5207" y="704"/>
                </a:lnTo>
                <a:lnTo>
                  <a:pt x="5206" y="696"/>
                </a:lnTo>
                <a:lnTo>
                  <a:pt x="5207" y="690"/>
                </a:lnTo>
                <a:lnTo>
                  <a:pt x="5207" y="688"/>
                </a:lnTo>
                <a:lnTo>
                  <a:pt x="5207" y="688"/>
                </a:lnTo>
                <a:lnTo>
                  <a:pt x="5206" y="687"/>
                </a:lnTo>
                <a:lnTo>
                  <a:pt x="5201" y="682"/>
                </a:lnTo>
                <a:lnTo>
                  <a:pt x="5190" y="672"/>
                </a:lnTo>
                <a:lnTo>
                  <a:pt x="5155" y="620"/>
                </a:lnTo>
                <a:lnTo>
                  <a:pt x="5180" y="503"/>
                </a:lnTo>
                <a:lnTo>
                  <a:pt x="5191" y="552"/>
                </a:lnTo>
                <a:lnTo>
                  <a:pt x="5188" y="567"/>
                </a:lnTo>
                <a:lnTo>
                  <a:pt x="5174" y="588"/>
                </a:lnTo>
                <a:lnTo>
                  <a:pt x="5174" y="588"/>
                </a:lnTo>
                <a:lnTo>
                  <a:pt x="5167" y="594"/>
                </a:lnTo>
                <a:lnTo>
                  <a:pt x="5163" y="597"/>
                </a:lnTo>
                <a:lnTo>
                  <a:pt x="5163" y="597"/>
                </a:lnTo>
                <a:lnTo>
                  <a:pt x="5164" y="600"/>
                </a:lnTo>
                <a:lnTo>
                  <a:pt x="5163" y="605"/>
                </a:lnTo>
                <a:lnTo>
                  <a:pt x="5163" y="605"/>
                </a:lnTo>
                <a:lnTo>
                  <a:pt x="5167" y="602"/>
                </a:lnTo>
                <a:lnTo>
                  <a:pt x="5171" y="602"/>
                </a:lnTo>
                <a:lnTo>
                  <a:pt x="5171" y="602"/>
                </a:lnTo>
                <a:lnTo>
                  <a:pt x="5172" y="596"/>
                </a:lnTo>
                <a:lnTo>
                  <a:pt x="5175" y="588"/>
                </a:lnTo>
                <a:lnTo>
                  <a:pt x="5187" y="570"/>
                </a:lnTo>
                <a:lnTo>
                  <a:pt x="5185" y="576"/>
                </a:lnTo>
                <a:lnTo>
                  <a:pt x="5203" y="604"/>
                </a:lnTo>
                <a:lnTo>
                  <a:pt x="5195" y="616"/>
                </a:lnTo>
                <a:lnTo>
                  <a:pt x="5195" y="616"/>
                </a:lnTo>
                <a:lnTo>
                  <a:pt x="5188" y="623"/>
                </a:lnTo>
                <a:lnTo>
                  <a:pt x="5183" y="626"/>
                </a:lnTo>
                <a:lnTo>
                  <a:pt x="5183" y="626"/>
                </a:lnTo>
                <a:lnTo>
                  <a:pt x="5183" y="629"/>
                </a:lnTo>
                <a:lnTo>
                  <a:pt x="5183" y="634"/>
                </a:lnTo>
                <a:lnTo>
                  <a:pt x="5183" y="634"/>
                </a:lnTo>
                <a:lnTo>
                  <a:pt x="5187" y="632"/>
                </a:lnTo>
                <a:lnTo>
                  <a:pt x="5191" y="631"/>
                </a:lnTo>
                <a:lnTo>
                  <a:pt x="5191" y="631"/>
                </a:lnTo>
                <a:lnTo>
                  <a:pt x="5191" y="626"/>
                </a:lnTo>
                <a:lnTo>
                  <a:pt x="5195" y="618"/>
                </a:lnTo>
                <a:lnTo>
                  <a:pt x="5203" y="604"/>
                </a:lnTo>
                <a:lnTo>
                  <a:pt x="5204" y="605"/>
                </a:lnTo>
                <a:lnTo>
                  <a:pt x="5207" y="624"/>
                </a:lnTo>
                <a:lnTo>
                  <a:pt x="5207" y="624"/>
                </a:lnTo>
                <a:lnTo>
                  <a:pt x="5207" y="637"/>
                </a:lnTo>
                <a:lnTo>
                  <a:pt x="5206" y="645"/>
                </a:lnTo>
                <a:lnTo>
                  <a:pt x="5206" y="645"/>
                </a:lnTo>
                <a:lnTo>
                  <a:pt x="5211" y="648"/>
                </a:lnTo>
                <a:lnTo>
                  <a:pt x="5215" y="653"/>
                </a:lnTo>
                <a:lnTo>
                  <a:pt x="5215" y="653"/>
                </a:lnTo>
                <a:lnTo>
                  <a:pt x="5217" y="647"/>
                </a:lnTo>
                <a:lnTo>
                  <a:pt x="5219" y="642"/>
                </a:lnTo>
                <a:lnTo>
                  <a:pt x="5219" y="642"/>
                </a:lnTo>
                <a:lnTo>
                  <a:pt x="5214" y="636"/>
                </a:lnTo>
                <a:lnTo>
                  <a:pt x="5209" y="624"/>
                </a:lnTo>
                <a:lnTo>
                  <a:pt x="5206" y="608"/>
                </a:lnTo>
                <a:lnTo>
                  <a:pt x="5219" y="628"/>
                </a:lnTo>
                <a:lnTo>
                  <a:pt x="5223" y="618"/>
                </a:lnTo>
                <a:lnTo>
                  <a:pt x="5223" y="618"/>
                </a:lnTo>
                <a:lnTo>
                  <a:pt x="5227" y="623"/>
                </a:lnTo>
                <a:lnTo>
                  <a:pt x="5227" y="623"/>
                </a:lnTo>
                <a:lnTo>
                  <a:pt x="5231" y="623"/>
                </a:lnTo>
                <a:lnTo>
                  <a:pt x="5236" y="623"/>
                </a:lnTo>
                <a:lnTo>
                  <a:pt x="5236" y="623"/>
                </a:lnTo>
                <a:lnTo>
                  <a:pt x="5233" y="620"/>
                </a:lnTo>
                <a:lnTo>
                  <a:pt x="5231" y="615"/>
                </a:lnTo>
                <a:lnTo>
                  <a:pt x="5231" y="615"/>
                </a:lnTo>
                <a:lnTo>
                  <a:pt x="5225" y="613"/>
                </a:lnTo>
                <a:lnTo>
                  <a:pt x="5239" y="588"/>
                </a:lnTo>
                <a:lnTo>
                  <a:pt x="5239" y="588"/>
                </a:lnTo>
                <a:lnTo>
                  <a:pt x="5241" y="588"/>
                </a:lnTo>
                <a:lnTo>
                  <a:pt x="5241" y="588"/>
                </a:lnTo>
                <a:lnTo>
                  <a:pt x="5239" y="586"/>
                </a:lnTo>
                <a:lnTo>
                  <a:pt x="5244" y="576"/>
                </a:lnTo>
                <a:lnTo>
                  <a:pt x="5259" y="596"/>
                </a:lnTo>
                <a:lnTo>
                  <a:pt x="5251" y="658"/>
                </a:lnTo>
                <a:lnTo>
                  <a:pt x="5251" y="658"/>
                </a:lnTo>
                <a:lnTo>
                  <a:pt x="5246" y="672"/>
                </a:lnTo>
                <a:lnTo>
                  <a:pt x="5243" y="679"/>
                </a:lnTo>
                <a:lnTo>
                  <a:pt x="5241" y="680"/>
                </a:lnTo>
                <a:lnTo>
                  <a:pt x="5241" y="680"/>
                </a:lnTo>
                <a:lnTo>
                  <a:pt x="5243" y="682"/>
                </a:lnTo>
                <a:lnTo>
                  <a:pt x="5246" y="687"/>
                </a:lnTo>
                <a:lnTo>
                  <a:pt x="5247" y="695"/>
                </a:lnTo>
                <a:lnTo>
                  <a:pt x="5247" y="695"/>
                </a:lnTo>
                <a:lnTo>
                  <a:pt x="5252" y="687"/>
                </a:lnTo>
                <a:lnTo>
                  <a:pt x="5255" y="684"/>
                </a:lnTo>
                <a:lnTo>
                  <a:pt x="5257" y="682"/>
                </a:lnTo>
                <a:lnTo>
                  <a:pt x="5257" y="682"/>
                </a:lnTo>
                <a:lnTo>
                  <a:pt x="5255" y="679"/>
                </a:lnTo>
                <a:lnTo>
                  <a:pt x="5255" y="672"/>
                </a:lnTo>
                <a:lnTo>
                  <a:pt x="5252" y="656"/>
                </a:lnTo>
                <a:lnTo>
                  <a:pt x="5260" y="597"/>
                </a:lnTo>
                <a:lnTo>
                  <a:pt x="5308" y="656"/>
                </a:lnTo>
                <a:lnTo>
                  <a:pt x="5308" y="656"/>
                </a:lnTo>
                <a:lnTo>
                  <a:pt x="5305" y="688"/>
                </a:lnTo>
                <a:lnTo>
                  <a:pt x="5305" y="688"/>
                </a:lnTo>
                <a:lnTo>
                  <a:pt x="5300" y="703"/>
                </a:lnTo>
                <a:lnTo>
                  <a:pt x="5297" y="709"/>
                </a:lnTo>
                <a:lnTo>
                  <a:pt x="5296" y="711"/>
                </a:lnTo>
                <a:lnTo>
                  <a:pt x="5296" y="711"/>
                </a:lnTo>
                <a:lnTo>
                  <a:pt x="5297" y="712"/>
                </a:lnTo>
                <a:lnTo>
                  <a:pt x="5300" y="717"/>
                </a:lnTo>
                <a:lnTo>
                  <a:pt x="5304" y="725"/>
                </a:lnTo>
                <a:lnTo>
                  <a:pt x="5304" y="725"/>
                </a:lnTo>
                <a:lnTo>
                  <a:pt x="5307" y="719"/>
                </a:lnTo>
                <a:lnTo>
                  <a:pt x="5310" y="714"/>
                </a:lnTo>
                <a:lnTo>
                  <a:pt x="5313" y="712"/>
                </a:lnTo>
                <a:lnTo>
                  <a:pt x="5313" y="712"/>
                </a:lnTo>
                <a:lnTo>
                  <a:pt x="5312" y="711"/>
                </a:lnTo>
                <a:lnTo>
                  <a:pt x="5310" y="704"/>
                </a:lnTo>
                <a:lnTo>
                  <a:pt x="5308" y="688"/>
                </a:lnTo>
                <a:lnTo>
                  <a:pt x="5310" y="660"/>
                </a:lnTo>
                <a:lnTo>
                  <a:pt x="5334" y="690"/>
                </a:lnTo>
                <a:lnTo>
                  <a:pt x="5334" y="690"/>
                </a:lnTo>
                <a:lnTo>
                  <a:pt x="5344" y="709"/>
                </a:lnTo>
                <a:lnTo>
                  <a:pt x="5347" y="719"/>
                </a:lnTo>
                <a:lnTo>
                  <a:pt x="5348" y="724"/>
                </a:lnTo>
                <a:lnTo>
                  <a:pt x="5348" y="724"/>
                </a:lnTo>
                <a:lnTo>
                  <a:pt x="5352" y="724"/>
                </a:lnTo>
                <a:lnTo>
                  <a:pt x="5358" y="727"/>
                </a:lnTo>
                <a:lnTo>
                  <a:pt x="5369" y="732"/>
                </a:lnTo>
                <a:lnTo>
                  <a:pt x="5369" y="732"/>
                </a:lnTo>
                <a:lnTo>
                  <a:pt x="5366" y="720"/>
                </a:lnTo>
                <a:lnTo>
                  <a:pt x="5366" y="714"/>
                </a:lnTo>
                <a:lnTo>
                  <a:pt x="5366" y="709"/>
                </a:lnTo>
                <a:lnTo>
                  <a:pt x="5366" y="709"/>
                </a:lnTo>
                <a:lnTo>
                  <a:pt x="5363" y="708"/>
                </a:lnTo>
                <a:lnTo>
                  <a:pt x="5353" y="703"/>
                </a:lnTo>
                <a:lnTo>
                  <a:pt x="5336" y="688"/>
                </a:lnTo>
                <a:lnTo>
                  <a:pt x="5312" y="658"/>
                </a:lnTo>
                <a:lnTo>
                  <a:pt x="5342" y="663"/>
                </a:lnTo>
                <a:lnTo>
                  <a:pt x="5342" y="663"/>
                </a:lnTo>
                <a:lnTo>
                  <a:pt x="5355" y="668"/>
                </a:lnTo>
                <a:lnTo>
                  <a:pt x="5361" y="671"/>
                </a:lnTo>
                <a:lnTo>
                  <a:pt x="5364" y="672"/>
                </a:lnTo>
                <a:lnTo>
                  <a:pt x="5364" y="672"/>
                </a:lnTo>
                <a:lnTo>
                  <a:pt x="5366" y="671"/>
                </a:lnTo>
                <a:lnTo>
                  <a:pt x="5369" y="668"/>
                </a:lnTo>
                <a:lnTo>
                  <a:pt x="5377" y="666"/>
                </a:lnTo>
                <a:lnTo>
                  <a:pt x="5377" y="666"/>
                </a:lnTo>
                <a:lnTo>
                  <a:pt x="5371" y="661"/>
                </a:lnTo>
                <a:lnTo>
                  <a:pt x="5368" y="658"/>
                </a:lnTo>
                <a:lnTo>
                  <a:pt x="5366" y="655"/>
                </a:lnTo>
                <a:lnTo>
                  <a:pt x="5366" y="655"/>
                </a:lnTo>
                <a:lnTo>
                  <a:pt x="5363" y="656"/>
                </a:lnTo>
                <a:lnTo>
                  <a:pt x="5356" y="658"/>
                </a:lnTo>
                <a:lnTo>
                  <a:pt x="5340" y="660"/>
                </a:lnTo>
                <a:lnTo>
                  <a:pt x="5310" y="656"/>
                </a:lnTo>
                <a:lnTo>
                  <a:pt x="5310" y="656"/>
                </a:lnTo>
                <a:lnTo>
                  <a:pt x="5262" y="596"/>
                </a:lnTo>
                <a:lnTo>
                  <a:pt x="5284" y="597"/>
                </a:lnTo>
                <a:lnTo>
                  <a:pt x="5284" y="597"/>
                </a:lnTo>
                <a:lnTo>
                  <a:pt x="5289" y="607"/>
                </a:lnTo>
                <a:lnTo>
                  <a:pt x="5296" y="615"/>
                </a:lnTo>
                <a:lnTo>
                  <a:pt x="5296" y="615"/>
                </a:lnTo>
                <a:lnTo>
                  <a:pt x="5302" y="620"/>
                </a:lnTo>
                <a:lnTo>
                  <a:pt x="5310" y="623"/>
                </a:lnTo>
                <a:lnTo>
                  <a:pt x="5318" y="624"/>
                </a:lnTo>
                <a:lnTo>
                  <a:pt x="5326" y="626"/>
                </a:lnTo>
                <a:lnTo>
                  <a:pt x="5334" y="624"/>
                </a:lnTo>
                <a:lnTo>
                  <a:pt x="5342" y="621"/>
                </a:lnTo>
                <a:lnTo>
                  <a:pt x="5350" y="618"/>
                </a:lnTo>
                <a:lnTo>
                  <a:pt x="5356" y="612"/>
                </a:lnTo>
                <a:lnTo>
                  <a:pt x="5356" y="612"/>
                </a:lnTo>
                <a:lnTo>
                  <a:pt x="5360" y="607"/>
                </a:lnTo>
                <a:lnTo>
                  <a:pt x="5363" y="600"/>
                </a:lnTo>
                <a:lnTo>
                  <a:pt x="5366" y="589"/>
                </a:lnTo>
                <a:lnTo>
                  <a:pt x="5366" y="576"/>
                </a:lnTo>
                <a:lnTo>
                  <a:pt x="5363" y="564"/>
                </a:lnTo>
                <a:lnTo>
                  <a:pt x="5363" y="564"/>
                </a:lnTo>
                <a:lnTo>
                  <a:pt x="5371" y="565"/>
                </a:lnTo>
                <a:lnTo>
                  <a:pt x="5377" y="568"/>
                </a:lnTo>
                <a:lnTo>
                  <a:pt x="5377" y="568"/>
                </a:lnTo>
                <a:lnTo>
                  <a:pt x="5376" y="560"/>
                </a:lnTo>
                <a:lnTo>
                  <a:pt x="5374" y="556"/>
                </a:lnTo>
                <a:lnTo>
                  <a:pt x="5374" y="552"/>
                </a:lnTo>
                <a:lnTo>
                  <a:pt x="5374" y="552"/>
                </a:lnTo>
                <a:lnTo>
                  <a:pt x="5371" y="552"/>
                </a:lnTo>
                <a:lnTo>
                  <a:pt x="5364" y="549"/>
                </a:lnTo>
                <a:lnTo>
                  <a:pt x="5352" y="541"/>
                </a:lnTo>
                <a:lnTo>
                  <a:pt x="5315" y="503"/>
                </a:lnTo>
                <a:lnTo>
                  <a:pt x="5323" y="498"/>
                </a:lnTo>
                <a:lnTo>
                  <a:pt x="5323" y="498"/>
                </a:lnTo>
                <a:lnTo>
                  <a:pt x="5331" y="508"/>
                </a:lnTo>
                <a:lnTo>
                  <a:pt x="5342" y="516"/>
                </a:lnTo>
                <a:lnTo>
                  <a:pt x="5355" y="522"/>
                </a:lnTo>
                <a:lnTo>
                  <a:pt x="5369" y="527"/>
                </a:lnTo>
                <a:lnTo>
                  <a:pt x="5369" y="527"/>
                </a:lnTo>
                <a:lnTo>
                  <a:pt x="5380" y="527"/>
                </a:lnTo>
                <a:lnTo>
                  <a:pt x="5390" y="527"/>
                </a:lnTo>
                <a:lnTo>
                  <a:pt x="5390" y="527"/>
                </a:lnTo>
                <a:lnTo>
                  <a:pt x="5392" y="532"/>
                </a:lnTo>
                <a:lnTo>
                  <a:pt x="5393" y="535"/>
                </a:lnTo>
                <a:lnTo>
                  <a:pt x="5393" y="535"/>
                </a:lnTo>
                <a:lnTo>
                  <a:pt x="5396" y="533"/>
                </a:lnTo>
                <a:lnTo>
                  <a:pt x="5403" y="535"/>
                </a:lnTo>
                <a:lnTo>
                  <a:pt x="5420" y="538"/>
                </a:lnTo>
                <a:lnTo>
                  <a:pt x="5420" y="538"/>
                </a:lnTo>
                <a:lnTo>
                  <a:pt x="5420" y="541"/>
                </a:lnTo>
                <a:lnTo>
                  <a:pt x="5420" y="541"/>
                </a:lnTo>
                <a:lnTo>
                  <a:pt x="5424" y="540"/>
                </a:lnTo>
                <a:lnTo>
                  <a:pt x="5428" y="541"/>
                </a:lnTo>
                <a:lnTo>
                  <a:pt x="5436" y="544"/>
                </a:lnTo>
                <a:lnTo>
                  <a:pt x="5436" y="544"/>
                </a:lnTo>
                <a:lnTo>
                  <a:pt x="5435" y="543"/>
                </a:lnTo>
                <a:lnTo>
                  <a:pt x="5465" y="557"/>
                </a:lnTo>
                <a:lnTo>
                  <a:pt x="5436" y="567"/>
                </a:lnTo>
                <a:lnTo>
                  <a:pt x="5436" y="567"/>
                </a:lnTo>
                <a:lnTo>
                  <a:pt x="5420" y="567"/>
                </a:lnTo>
                <a:lnTo>
                  <a:pt x="5414" y="567"/>
                </a:lnTo>
                <a:lnTo>
                  <a:pt x="5412" y="567"/>
                </a:lnTo>
                <a:lnTo>
                  <a:pt x="5412" y="567"/>
                </a:lnTo>
                <a:lnTo>
                  <a:pt x="5411" y="568"/>
                </a:lnTo>
                <a:lnTo>
                  <a:pt x="5408" y="573"/>
                </a:lnTo>
                <a:lnTo>
                  <a:pt x="5401" y="578"/>
                </a:lnTo>
                <a:lnTo>
                  <a:pt x="5401" y="578"/>
                </a:lnTo>
                <a:lnTo>
                  <a:pt x="5411" y="580"/>
                </a:lnTo>
                <a:lnTo>
                  <a:pt x="5416" y="581"/>
                </a:lnTo>
                <a:lnTo>
                  <a:pt x="5417" y="583"/>
                </a:lnTo>
                <a:lnTo>
                  <a:pt x="5417" y="583"/>
                </a:lnTo>
                <a:lnTo>
                  <a:pt x="5419" y="580"/>
                </a:lnTo>
                <a:lnTo>
                  <a:pt x="5425" y="576"/>
                </a:lnTo>
                <a:lnTo>
                  <a:pt x="5438" y="567"/>
                </a:lnTo>
                <a:lnTo>
                  <a:pt x="5467" y="559"/>
                </a:lnTo>
                <a:lnTo>
                  <a:pt x="5467" y="559"/>
                </a:lnTo>
                <a:lnTo>
                  <a:pt x="5536" y="591"/>
                </a:lnTo>
                <a:lnTo>
                  <a:pt x="5480" y="613"/>
                </a:lnTo>
                <a:lnTo>
                  <a:pt x="5480" y="613"/>
                </a:lnTo>
                <a:lnTo>
                  <a:pt x="5464" y="613"/>
                </a:lnTo>
                <a:lnTo>
                  <a:pt x="5457" y="613"/>
                </a:lnTo>
                <a:lnTo>
                  <a:pt x="5454" y="613"/>
                </a:lnTo>
                <a:lnTo>
                  <a:pt x="5454" y="613"/>
                </a:lnTo>
                <a:lnTo>
                  <a:pt x="5452" y="616"/>
                </a:lnTo>
                <a:lnTo>
                  <a:pt x="5449" y="620"/>
                </a:lnTo>
                <a:lnTo>
                  <a:pt x="5444" y="626"/>
                </a:lnTo>
                <a:lnTo>
                  <a:pt x="5444" y="626"/>
                </a:lnTo>
                <a:lnTo>
                  <a:pt x="5452" y="626"/>
                </a:lnTo>
                <a:lnTo>
                  <a:pt x="5457" y="628"/>
                </a:lnTo>
                <a:lnTo>
                  <a:pt x="5459" y="629"/>
                </a:lnTo>
                <a:lnTo>
                  <a:pt x="5459" y="629"/>
                </a:lnTo>
                <a:lnTo>
                  <a:pt x="5462" y="628"/>
                </a:lnTo>
                <a:lnTo>
                  <a:pt x="5467" y="623"/>
                </a:lnTo>
                <a:lnTo>
                  <a:pt x="5480" y="615"/>
                </a:lnTo>
                <a:lnTo>
                  <a:pt x="5539" y="592"/>
                </a:lnTo>
                <a:lnTo>
                  <a:pt x="5646" y="644"/>
                </a:lnTo>
                <a:lnTo>
                  <a:pt x="5588" y="644"/>
                </a:lnTo>
                <a:lnTo>
                  <a:pt x="5564" y="618"/>
                </a:lnTo>
                <a:lnTo>
                  <a:pt x="5564" y="618"/>
                </a:lnTo>
                <a:lnTo>
                  <a:pt x="5561" y="612"/>
                </a:lnTo>
                <a:lnTo>
                  <a:pt x="5558" y="607"/>
                </a:lnTo>
                <a:lnTo>
                  <a:pt x="5558" y="607"/>
                </a:lnTo>
                <a:lnTo>
                  <a:pt x="5555" y="605"/>
                </a:lnTo>
                <a:lnTo>
                  <a:pt x="5550" y="604"/>
                </a:lnTo>
                <a:lnTo>
                  <a:pt x="5550" y="604"/>
                </a:lnTo>
                <a:lnTo>
                  <a:pt x="5552" y="608"/>
                </a:lnTo>
                <a:lnTo>
                  <a:pt x="5552" y="613"/>
                </a:lnTo>
                <a:lnTo>
                  <a:pt x="5552" y="613"/>
                </a:lnTo>
                <a:lnTo>
                  <a:pt x="5556" y="615"/>
                </a:lnTo>
                <a:lnTo>
                  <a:pt x="5564" y="620"/>
                </a:lnTo>
                <a:lnTo>
                  <a:pt x="5587" y="644"/>
                </a:lnTo>
                <a:lnTo>
                  <a:pt x="5545" y="644"/>
                </a:lnTo>
                <a:lnTo>
                  <a:pt x="5545" y="644"/>
                </a:lnTo>
                <a:lnTo>
                  <a:pt x="5532" y="632"/>
                </a:lnTo>
                <a:lnTo>
                  <a:pt x="5532" y="632"/>
                </a:lnTo>
                <a:lnTo>
                  <a:pt x="5528" y="624"/>
                </a:lnTo>
                <a:lnTo>
                  <a:pt x="5526" y="620"/>
                </a:lnTo>
                <a:lnTo>
                  <a:pt x="5526" y="620"/>
                </a:lnTo>
                <a:lnTo>
                  <a:pt x="5521" y="620"/>
                </a:lnTo>
                <a:lnTo>
                  <a:pt x="5516" y="618"/>
                </a:lnTo>
                <a:lnTo>
                  <a:pt x="5516" y="618"/>
                </a:lnTo>
                <a:lnTo>
                  <a:pt x="5518" y="621"/>
                </a:lnTo>
                <a:lnTo>
                  <a:pt x="5520" y="626"/>
                </a:lnTo>
                <a:lnTo>
                  <a:pt x="5520" y="626"/>
                </a:lnTo>
                <a:lnTo>
                  <a:pt x="5524" y="628"/>
                </a:lnTo>
                <a:lnTo>
                  <a:pt x="5531" y="632"/>
                </a:lnTo>
                <a:lnTo>
                  <a:pt x="5544" y="644"/>
                </a:lnTo>
                <a:lnTo>
                  <a:pt x="5521" y="644"/>
                </a:lnTo>
                <a:lnTo>
                  <a:pt x="5521" y="644"/>
                </a:lnTo>
                <a:lnTo>
                  <a:pt x="5510" y="640"/>
                </a:lnTo>
                <a:lnTo>
                  <a:pt x="5502" y="637"/>
                </a:lnTo>
                <a:lnTo>
                  <a:pt x="5502" y="637"/>
                </a:lnTo>
                <a:lnTo>
                  <a:pt x="5497" y="640"/>
                </a:lnTo>
                <a:lnTo>
                  <a:pt x="5491" y="644"/>
                </a:lnTo>
                <a:lnTo>
                  <a:pt x="5491" y="644"/>
                </a:lnTo>
                <a:lnTo>
                  <a:pt x="5497" y="647"/>
                </a:lnTo>
                <a:lnTo>
                  <a:pt x="5502" y="650"/>
                </a:lnTo>
                <a:lnTo>
                  <a:pt x="5502" y="650"/>
                </a:lnTo>
                <a:lnTo>
                  <a:pt x="5508" y="647"/>
                </a:lnTo>
                <a:lnTo>
                  <a:pt x="5521" y="645"/>
                </a:lnTo>
                <a:lnTo>
                  <a:pt x="5544" y="645"/>
                </a:lnTo>
                <a:lnTo>
                  <a:pt x="5531" y="656"/>
                </a:lnTo>
                <a:lnTo>
                  <a:pt x="5531" y="656"/>
                </a:lnTo>
                <a:lnTo>
                  <a:pt x="5523" y="661"/>
                </a:lnTo>
                <a:lnTo>
                  <a:pt x="5518" y="663"/>
                </a:lnTo>
                <a:lnTo>
                  <a:pt x="5518" y="663"/>
                </a:lnTo>
                <a:lnTo>
                  <a:pt x="5518" y="666"/>
                </a:lnTo>
                <a:lnTo>
                  <a:pt x="5516" y="671"/>
                </a:lnTo>
                <a:lnTo>
                  <a:pt x="5516" y="671"/>
                </a:lnTo>
                <a:lnTo>
                  <a:pt x="5521" y="669"/>
                </a:lnTo>
                <a:lnTo>
                  <a:pt x="5526" y="669"/>
                </a:lnTo>
                <a:lnTo>
                  <a:pt x="5526" y="669"/>
                </a:lnTo>
                <a:lnTo>
                  <a:pt x="5528" y="664"/>
                </a:lnTo>
                <a:lnTo>
                  <a:pt x="5532" y="656"/>
                </a:lnTo>
                <a:lnTo>
                  <a:pt x="5545" y="645"/>
                </a:lnTo>
                <a:lnTo>
                  <a:pt x="5545" y="645"/>
                </a:lnTo>
                <a:lnTo>
                  <a:pt x="5588" y="645"/>
                </a:lnTo>
                <a:lnTo>
                  <a:pt x="5564" y="669"/>
                </a:lnTo>
                <a:lnTo>
                  <a:pt x="5564" y="669"/>
                </a:lnTo>
                <a:lnTo>
                  <a:pt x="5556" y="674"/>
                </a:lnTo>
                <a:lnTo>
                  <a:pt x="5552" y="676"/>
                </a:lnTo>
                <a:lnTo>
                  <a:pt x="5552" y="676"/>
                </a:lnTo>
                <a:lnTo>
                  <a:pt x="5550" y="680"/>
                </a:lnTo>
                <a:lnTo>
                  <a:pt x="5548" y="684"/>
                </a:lnTo>
                <a:lnTo>
                  <a:pt x="5548" y="684"/>
                </a:lnTo>
                <a:lnTo>
                  <a:pt x="5553" y="684"/>
                </a:lnTo>
                <a:lnTo>
                  <a:pt x="5558" y="682"/>
                </a:lnTo>
                <a:lnTo>
                  <a:pt x="5558" y="682"/>
                </a:lnTo>
                <a:lnTo>
                  <a:pt x="5560" y="677"/>
                </a:lnTo>
                <a:lnTo>
                  <a:pt x="5564" y="671"/>
                </a:lnTo>
                <a:lnTo>
                  <a:pt x="5588" y="645"/>
                </a:lnTo>
                <a:lnTo>
                  <a:pt x="5649" y="647"/>
                </a:lnTo>
                <a:lnTo>
                  <a:pt x="5649" y="647"/>
                </a:lnTo>
                <a:lnTo>
                  <a:pt x="5539" y="700"/>
                </a:lnTo>
                <a:lnTo>
                  <a:pt x="5480" y="677"/>
                </a:lnTo>
                <a:lnTo>
                  <a:pt x="5480" y="677"/>
                </a:lnTo>
                <a:lnTo>
                  <a:pt x="5467" y="669"/>
                </a:lnTo>
                <a:lnTo>
                  <a:pt x="5462" y="666"/>
                </a:lnTo>
                <a:lnTo>
                  <a:pt x="5459" y="663"/>
                </a:lnTo>
                <a:lnTo>
                  <a:pt x="5459" y="663"/>
                </a:lnTo>
                <a:lnTo>
                  <a:pt x="5457" y="664"/>
                </a:lnTo>
                <a:lnTo>
                  <a:pt x="5452" y="666"/>
                </a:lnTo>
                <a:lnTo>
                  <a:pt x="5444" y="668"/>
                </a:lnTo>
                <a:lnTo>
                  <a:pt x="5444" y="668"/>
                </a:lnTo>
                <a:lnTo>
                  <a:pt x="5451" y="672"/>
                </a:lnTo>
                <a:lnTo>
                  <a:pt x="5452" y="676"/>
                </a:lnTo>
                <a:lnTo>
                  <a:pt x="5454" y="679"/>
                </a:lnTo>
                <a:lnTo>
                  <a:pt x="5454" y="679"/>
                </a:lnTo>
                <a:lnTo>
                  <a:pt x="5457" y="679"/>
                </a:lnTo>
                <a:lnTo>
                  <a:pt x="5464" y="679"/>
                </a:lnTo>
                <a:lnTo>
                  <a:pt x="5480" y="680"/>
                </a:lnTo>
                <a:lnTo>
                  <a:pt x="5536" y="701"/>
                </a:lnTo>
                <a:lnTo>
                  <a:pt x="5467" y="735"/>
                </a:lnTo>
                <a:lnTo>
                  <a:pt x="5467" y="735"/>
                </a:lnTo>
                <a:lnTo>
                  <a:pt x="5438" y="725"/>
                </a:lnTo>
                <a:lnTo>
                  <a:pt x="5438" y="725"/>
                </a:lnTo>
                <a:lnTo>
                  <a:pt x="5425" y="716"/>
                </a:lnTo>
                <a:lnTo>
                  <a:pt x="5419" y="712"/>
                </a:lnTo>
                <a:lnTo>
                  <a:pt x="5417" y="709"/>
                </a:lnTo>
                <a:lnTo>
                  <a:pt x="5417" y="709"/>
                </a:lnTo>
                <a:lnTo>
                  <a:pt x="5416" y="711"/>
                </a:lnTo>
                <a:lnTo>
                  <a:pt x="5411" y="712"/>
                </a:lnTo>
                <a:lnTo>
                  <a:pt x="5403" y="714"/>
                </a:lnTo>
                <a:lnTo>
                  <a:pt x="5403" y="714"/>
                </a:lnTo>
                <a:lnTo>
                  <a:pt x="5408" y="719"/>
                </a:lnTo>
                <a:lnTo>
                  <a:pt x="5411" y="724"/>
                </a:lnTo>
                <a:lnTo>
                  <a:pt x="5412" y="725"/>
                </a:lnTo>
                <a:lnTo>
                  <a:pt x="5412" y="725"/>
                </a:lnTo>
                <a:lnTo>
                  <a:pt x="5414" y="725"/>
                </a:lnTo>
                <a:lnTo>
                  <a:pt x="5420" y="725"/>
                </a:lnTo>
                <a:lnTo>
                  <a:pt x="5436" y="727"/>
                </a:lnTo>
                <a:lnTo>
                  <a:pt x="5465" y="735"/>
                </a:lnTo>
                <a:lnTo>
                  <a:pt x="5430" y="752"/>
                </a:lnTo>
                <a:lnTo>
                  <a:pt x="5430" y="752"/>
                </a:lnTo>
                <a:lnTo>
                  <a:pt x="5408" y="757"/>
                </a:lnTo>
                <a:lnTo>
                  <a:pt x="5398" y="759"/>
                </a:lnTo>
                <a:lnTo>
                  <a:pt x="5393" y="757"/>
                </a:lnTo>
                <a:lnTo>
                  <a:pt x="5393" y="757"/>
                </a:lnTo>
                <a:lnTo>
                  <a:pt x="5392" y="762"/>
                </a:lnTo>
                <a:lnTo>
                  <a:pt x="5388" y="768"/>
                </a:lnTo>
                <a:lnTo>
                  <a:pt x="5380" y="777"/>
                </a:lnTo>
                <a:lnTo>
                  <a:pt x="5380" y="777"/>
                </a:lnTo>
                <a:lnTo>
                  <a:pt x="5393" y="777"/>
                </a:lnTo>
                <a:lnTo>
                  <a:pt x="5400" y="778"/>
                </a:lnTo>
                <a:lnTo>
                  <a:pt x="5403" y="780"/>
                </a:lnTo>
                <a:lnTo>
                  <a:pt x="5403" y="780"/>
                </a:lnTo>
                <a:lnTo>
                  <a:pt x="5406" y="775"/>
                </a:lnTo>
                <a:lnTo>
                  <a:pt x="5412" y="768"/>
                </a:lnTo>
                <a:lnTo>
                  <a:pt x="5430" y="754"/>
                </a:lnTo>
                <a:lnTo>
                  <a:pt x="5465" y="736"/>
                </a:lnTo>
                <a:lnTo>
                  <a:pt x="5456" y="765"/>
                </a:lnTo>
                <a:lnTo>
                  <a:pt x="5456" y="765"/>
                </a:lnTo>
                <a:lnTo>
                  <a:pt x="5446" y="778"/>
                </a:lnTo>
                <a:lnTo>
                  <a:pt x="5443" y="783"/>
                </a:lnTo>
                <a:lnTo>
                  <a:pt x="5440" y="785"/>
                </a:lnTo>
                <a:lnTo>
                  <a:pt x="5440" y="785"/>
                </a:lnTo>
                <a:lnTo>
                  <a:pt x="5441" y="788"/>
                </a:lnTo>
                <a:lnTo>
                  <a:pt x="5443" y="791"/>
                </a:lnTo>
                <a:lnTo>
                  <a:pt x="5443" y="799"/>
                </a:lnTo>
                <a:lnTo>
                  <a:pt x="5443" y="799"/>
                </a:lnTo>
                <a:lnTo>
                  <a:pt x="5449" y="794"/>
                </a:lnTo>
                <a:lnTo>
                  <a:pt x="5454" y="791"/>
                </a:lnTo>
                <a:lnTo>
                  <a:pt x="5456" y="789"/>
                </a:lnTo>
                <a:lnTo>
                  <a:pt x="5456" y="789"/>
                </a:lnTo>
                <a:lnTo>
                  <a:pt x="5456" y="788"/>
                </a:lnTo>
                <a:lnTo>
                  <a:pt x="5456" y="780"/>
                </a:lnTo>
                <a:lnTo>
                  <a:pt x="5457" y="765"/>
                </a:lnTo>
                <a:lnTo>
                  <a:pt x="5468" y="736"/>
                </a:lnTo>
                <a:lnTo>
                  <a:pt x="5468" y="736"/>
                </a:lnTo>
                <a:lnTo>
                  <a:pt x="5537" y="703"/>
                </a:lnTo>
                <a:lnTo>
                  <a:pt x="5518" y="760"/>
                </a:lnTo>
                <a:lnTo>
                  <a:pt x="5518" y="760"/>
                </a:lnTo>
                <a:lnTo>
                  <a:pt x="5512" y="770"/>
                </a:lnTo>
                <a:lnTo>
                  <a:pt x="5444" y="847"/>
                </a:lnTo>
                <a:lnTo>
                  <a:pt x="5446" y="892"/>
                </a:lnTo>
                <a:lnTo>
                  <a:pt x="5484" y="868"/>
                </a:lnTo>
                <a:lnTo>
                  <a:pt x="5507" y="796"/>
                </a:lnTo>
                <a:lnTo>
                  <a:pt x="5507" y="796"/>
                </a:lnTo>
                <a:lnTo>
                  <a:pt x="5513" y="789"/>
                </a:lnTo>
                <a:lnTo>
                  <a:pt x="5516" y="788"/>
                </a:lnTo>
                <a:lnTo>
                  <a:pt x="5518" y="786"/>
                </a:lnTo>
                <a:lnTo>
                  <a:pt x="5518" y="786"/>
                </a:lnTo>
                <a:lnTo>
                  <a:pt x="5518" y="783"/>
                </a:lnTo>
                <a:lnTo>
                  <a:pt x="5518" y="777"/>
                </a:lnTo>
                <a:lnTo>
                  <a:pt x="5520" y="762"/>
                </a:lnTo>
                <a:lnTo>
                  <a:pt x="5539" y="701"/>
                </a:lnTo>
                <a:lnTo>
                  <a:pt x="5648" y="650"/>
                </a:lnTo>
                <a:lnTo>
                  <a:pt x="5611" y="695"/>
                </a:lnTo>
                <a:lnTo>
                  <a:pt x="5576" y="696"/>
                </a:lnTo>
                <a:lnTo>
                  <a:pt x="5576" y="696"/>
                </a:lnTo>
                <a:lnTo>
                  <a:pt x="5568" y="696"/>
                </a:lnTo>
                <a:lnTo>
                  <a:pt x="5563" y="695"/>
                </a:lnTo>
                <a:lnTo>
                  <a:pt x="5563" y="695"/>
                </a:lnTo>
                <a:lnTo>
                  <a:pt x="5560" y="698"/>
                </a:lnTo>
                <a:lnTo>
                  <a:pt x="5556" y="700"/>
                </a:lnTo>
                <a:lnTo>
                  <a:pt x="5556" y="700"/>
                </a:lnTo>
                <a:lnTo>
                  <a:pt x="5560" y="701"/>
                </a:lnTo>
                <a:lnTo>
                  <a:pt x="5563" y="704"/>
                </a:lnTo>
                <a:lnTo>
                  <a:pt x="5563" y="704"/>
                </a:lnTo>
                <a:lnTo>
                  <a:pt x="5569" y="701"/>
                </a:lnTo>
                <a:lnTo>
                  <a:pt x="5577" y="698"/>
                </a:lnTo>
                <a:lnTo>
                  <a:pt x="5611" y="695"/>
                </a:lnTo>
                <a:lnTo>
                  <a:pt x="5584" y="728"/>
                </a:lnTo>
                <a:lnTo>
                  <a:pt x="5584" y="728"/>
                </a:lnTo>
                <a:lnTo>
                  <a:pt x="5566" y="730"/>
                </a:lnTo>
                <a:lnTo>
                  <a:pt x="5566" y="730"/>
                </a:lnTo>
                <a:lnTo>
                  <a:pt x="5558" y="730"/>
                </a:lnTo>
                <a:lnTo>
                  <a:pt x="5553" y="728"/>
                </a:lnTo>
                <a:lnTo>
                  <a:pt x="5553" y="728"/>
                </a:lnTo>
                <a:lnTo>
                  <a:pt x="5550" y="732"/>
                </a:lnTo>
                <a:lnTo>
                  <a:pt x="5545" y="733"/>
                </a:lnTo>
                <a:lnTo>
                  <a:pt x="5545" y="733"/>
                </a:lnTo>
                <a:lnTo>
                  <a:pt x="5550" y="735"/>
                </a:lnTo>
                <a:lnTo>
                  <a:pt x="5553" y="738"/>
                </a:lnTo>
                <a:lnTo>
                  <a:pt x="5553" y="738"/>
                </a:lnTo>
                <a:lnTo>
                  <a:pt x="5558" y="735"/>
                </a:lnTo>
                <a:lnTo>
                  <a:pt x="5566" y="732"/>
                </a:lnTo>
                <a:lnTo>
                  <a:pt x="5582" y="730"/>
                </a:lnTo>
                <a:lnTo>
                  <a:pt x="5569" y="746"/>
                </a:lnTo>
                <a:lnTo>
                  <a:pt x="5569" y="746"/>
                </a:lnTo>
                <a:lnTo>
                  <a:pt x="5558" y="754"/>
                </a:lnTo>
                <a:lnTo>
                  <a:pt x="5552" y="759"/>
                </a:lnTo>
                <a:lnTo>
                  <a:pt x="5552" y="759"/>
                </a:lnTo>
                <a:lnTo>
                  <a:pt x="5552" y="764"/>
                </a:lnTo>
                <a:lnTo>
                  <a:pt x="5550" y="770"/>
                </a:lnTo>
                <a:lnTo>
                  <a:pt x="5550" y="770"/>
                </a:lnTo>
                <a:lnTo>
                  <a:pt x="5556" y="768"/>
                </a:lnTo>
                <a:lnTo>
                  <a:pt x="5561" y="767"/>
                </a:lnTo>
                <a:lnTo>
                  <a:pt x="5561" y="767"/>
                </a:lnTo>
                <a:lnTo>
                  <a:pt x="5564" y="759"/>
                </a:lnTo>
                <a:lnTo>
                  <a:pt x="5569" y="748"/>
                </a:lnTo>
                <a:lnTo>
                  <a:pt x="5584" y="730"/>
                </a:lnTo>
                <a:lnTo>
                  <a:pt x="5585" y="748"/>
                </a:lnTo>
                <a:lnTo>
                  <a:pt x="5585" y="748"/>
                </a:lnTo>
                <a:lnTo>
                  <a:pt x="5584" y="756"/>
                </a:lnTo>
                <a:lnTo>
                  <a:pt x="5582" y="760"/>
                </a:lnTo>
                <a:lnTo>
                  <a:pt x="5582" y="760"/>
                </a:lnTo>
                <a:lnTo>
                  <a:pt x="5585" y="764"/>
                </a:lnTo>
                <a:lnTo>
                  <a:pt x="5587" y="767"/>
                </a:lnTo>
                <a:lnTo>
                  <a:pt x="5587" y="767"/>
                </a:lnTo>
                <a:lnTo>
                  <a:pt x="5588" y="764"/>
                </a:lnTo>
                <a:lnTo>
                  <a:pt x="5592" y="759"/>
                </a:lnTo>
                <a:lnTo>
                  <a:pt x="5592" y="759"/>
                </a:lnTo>
                <a:lnTo>
                  <a:pt x="5588" y="754"/>
                </a:lnTo>
                <a:lnTo>
                  <a:pt x="5585" y="746"/>
                </a:lnTo>
                <a:lnTo>
                  <a:pt x="5584" y="728"/>
                </a:lnTo>
                <a:lnTo>
                  <a:pt x="5584" y="728"/>
                </a:lnTo>
                <a:lnTo>
                  <a:pt x="5611" y="696"/>
                </a:lnTo>
                <a:lnTo>
                  <a:pt x="5616" y="730"/>
                </a:lnTo>
                <a:lnTo>
                  <a:pt x="5616" y="730"/>
                </a:lnTo>
                <a:lnTo>
                  <a:pt x="5614" y="738"/>
                </a:lnTo>
                <a:lnTo>
                  <a:pt x="5612" y="744"/>
                </a:lnTo>
                <a:lnTo>
                  <a:pt x="5612" y="744"/>
                </a:lnTo>
                <a:lnTo>
                  <a:pt x="5616" y="746"/>
                </a:lnTo>
                <a:lnTo>
                  <a:pt x="5617" y="751"/>
                </a:lnTo>
                <a:lnTo>
                  <a:pt x="5617" y="751"/>
                </a:lnTo>
                <a:lnTo>
                  <a:pt x="5619" y="746"/>
                </a:lnTo>
                <a:lnTo>
                  <a:pt x="5622" y="743"/>
                </a:lnTo>
                <a:lnTo>
                  <a:pt x="5622" y="743"/>
                </a:lnTo>
                <a:lnTo>
                  <a:pt x="5619" y="738"/>
                </a:lnTo>
                <a:lnTo>
                  <a:pt x="5617" y="730"/>
                </a:lnTo>
                <a:lnTo>
                  <a:pt x="5612" y="695"/>
                </a:lnTo>
                <a:lnTo>
                  <a:pt x="5651" y="648"/>
                </a:lnTo>
                <a:lnTo>
                  <a:pt x="5651" y="648"/>
                </a:lnTo>
                <a:lnTo>
                  <a:pt x="5624" y="768"/>
                </a:lnTo>
                <a:lnTo>
                  <a:pt x="5569" y="801"/>
                </a:lnTo>
                <a:lnTo>
                  <a:pt x="5569" y="801"/>
                </a:lnTo>
                <a:lnTo>
                  <a:pt x="5555" y="805"/>
                </a:lnTo>
                <a:lnTo>
                  <a:pt x="5548" y="807"/>
                </a:lnTo>
                <a:lnTo>
                  <a:pt x="5545" y="807"/>
                </a:lnTo>
                <a:lnTo>
                  <a:pt x="5545" y="807"/>
                </a:lnTo>
                <a:lnTo>
                  <a:pt x="5545" y="810"/>
                </a:lnTo>
                <a:lnTo>
                  <a:pt x="5544" y="815"/>
                </a:lnTo>
                <a:lnTo>
                  <a:pt x="5539" y="821"/>
                </a:lnTo>
                <a:lnTo>
                  <a:pt x="5539" y="821"/>
                </a:lnTo>
                <a:lnTo>
                  <a:pt x="5547" y="821"/>
                </a:lnTo>
                <a:lnTo>
                  <a:pt x="5552" y="821"/>
                </a:lnTo>
                <a:lnTo>
                  <a:pt x="5555" y="821"/>
                </a:lnTo>
                <a:lnTo>
                  <a:pt x="5555" y="821"/>
                </a:lnTo>
                <a:lnTo>
                  <a:pt x="5556" y="818"/>
                </a:lnTo>
                <a:lnTo>
                  <a:pt x="5560" y="813"/>
                </a:lnTo>
                <a:lnTo>
                  <a:pt x="5571" y="802"/>
                </a:lnTo>
                <a:lnTo>
                  <a:pt x="5624" y="772"/>
                </a:lnTo>
                <a:lnTo>
                  <a:pt x="5606" y="845"/>
                </a:lnTo>
                <a:lnTo>
                  <a:pt x="5606" y="845"/>
                </a:lnTo>
                <a:lnTo>
                  <a:pt x="5580" y="863"/>
                </a:lnTo>
                <a:lnTo>
                  <a:pt x="5580" y="863"/>
                </a:lnTo>
                <a:lnTo>
                  <a:pt x="5566" y="868"/>
                </a:lnTo>
                <a:lnTo>
                  <a:pt x="5558" y="869"/>
                </a:lnTo>
                <a:lnTo>
                  <a:pt x="5556" y="869"/>
                </a:lnTo>
                <a:lnTo>
                  <a:pt x="5556" y="869"/>
                </a:lnTo>
                <a:lnTo>
                  <a:pt x="5555" y="873"/>
                </a:lnTo>
                <a:lnTo>
                  <a:pt x="5553" y="877"/>
                </a:lnTo>
                <a:lnTo>
                  <a:pt x="5548" y="884"/>
                </a:lnTo>
                <a:lnTo>
                  <a:pt x="5548" y="884"/>
                </a:lnTo>
                <a:lnTo>
                  <a:pt x="5556" y="882"/>
                </a:lnTo>
                <a:lnTo>
                  <a:pt x="5561" y="882"/>
                </a:lnTo>
                <a:lnTo>
                  <a:pt x="5564" y="884"/>
                </a:lnTo>
                <a:lnTo>
                  <a:pt x="5564" y="884"/>
                </a:lnTo>
                <a:lnTo>
                  <a:pt x="5566" y="881"/>
                </a:lnTo>
                <a:lnTo>
                  <a:pt x="5569" y="876"/>
                </a:lnTo>
                <a:lnTo>
                  <a:pt x="5580" y="865"/>
                </a:lnTo>
                <a:lnTo>
                  <a:pt x="5606" y="849"/>
                </a:lnTo>
                <a:lnTo>
                  <a:pt x="5596" y="885"/>
                </a:lnTo>
                <a:lnTo>
                  <a:pt x="5596" y="885"/>
                </a:lnTo>
                <a:lnTo>
                  <a:pt x="5590" y="900"/>
                </a:lnTo>
                <a:lnTo>
                  <a:pt x="5494" y="882"/>
                </a:lnTo>
                <a:lnTo>
                  <a:pt x="5456" y="905"/>
                </a:lnTo>
                <a:lnTo>
                  <a:pt x="5496" y="927"/>
                </a:lnTo>
                <a:lnTo>
                  <a:pt x="5587" y="905"/>
                </a:lnTo>
                <a:lnTo>
                  <a:pt x="5587" y="905"/>
                </a:lnTo>
                <a:lnTo>
                  <a:pt x="5582" y="914"/>
                </a:lnTo>
                <a:lnTo>
                  <a:pt x="5577" y="919"/>
                </a:lnTo>
                <a:lnTo>
                  <a:pt x="5577" y="919"/>
                </a:lnTo>
                <a:lnTo>
                  <a:pt x="5580" y="922"/>
                </a:lnTo>
                <a:lnTo>
                  <a:pt x="5584" y="929"/>
                </a:lnTo>
                <a:lnTo>
                  <a:pt x="5585" y="940"/>
                </a:lnTo>
                <a:lnTo>
                  <a:pt x="5585" y="940"/>
                </a:lnTo>
                <a:lnTo>
                  <a:pt x="5592" y="930"/>
                </a:lnTo>
                <a:lnTo>
                  <a:pt x="5598" y="925"/>
                </a:lnTo>
                <a:lnTo>
                  <a:pt x="5601" y="924"/>
                </a:lnTo>
                <a:lnTo>
                  <a:pt x="5601" y="924"/>
                </a:lnTo>
                <a:lnTo>
                  <a:pt x="5600" y="922"/>
                </a:lnTo>
                <a:lnTo>
                  <a:pt x="5600" y="917"/>
                </a:lnTo>
                <a:lnTo>
                  <a:pt x="5598" y="901"/>
                </a:lnTo>
                <a:lnTo>
                  <a:pt x="5600" y="901"/>
                </a:lnTo>
                <a:lnTo>
                  <a:pt x="5598" y="901"/>
                </a:lnTo>
                <a:lnTo>
                  <a:pt x="5598" y="901"/>
                </a:lnTo>
                <a:lnTo>
                  <a:pt x="5598" y="887"/>
                </a:lnTo>
                <a:lnTo>
                  <a:pt x="5608" y="849"/>
                </a:lnTo>
                <a:lnTo>
                  <a:pt x="5622" y="874"/>
                </a:lnTo>
                <a:lnTo>
                  <a:pt x="5622" y="874"/>
                </a:lnTo>
                <a:lnTo>
                  <a:pt x="5627" y="889"/>
                </a:lnTo>
                <a:lnTo>
                  <a:pt x="5628" y="895"/>
                </a:lnTo>
                <a:lnTo>
                  <a:pt x="5628" y="898"/>
                </a:lnTo>
                <a:lnTo>
                  <a:pt x="5628" y="898"/>
                </a:lnTo>
                <a:lnTo>
                  <a:pt x="5632" y="898"/>
                </a:lnTo>
                <a:lnTo>
                  <a:pt x="5635" y="901"/>
                </a:lnTo>
                <a:lnTo>
                  <a:pt x="5643" y="905"/>
                </a:lnTo>
                <a:lnTo>
                  <a:pt x="5643" y="905"/>
                </a:lnTo>
                <a:lnTo>
                  <a:pt x="5641" y="897"/>
                </a:lnTo>
                <a:lnTo>
                  <a:pt x="5641" y="892"/>
                </a:lnTo>
                <a:lnTo>
                  <a:pt x="5643" y="889"/>
                </a:lnTo>
                <a:lnTo>
                  <a:pt x="5643" y="889"/>
                </a:lnTo>
                <a:lnTo>
                  <a:pt x="5640" y="889"/>
                </a:lnTo>
                <a:lnTo>
                  <a:pt x="5635" y="884"/>
                </a:lnTo>
                <a:lnTo>
                  <a:pt x="5624" y="873"/>
                </a:lnTo>
                <a:lnTo>
                  <a:pt x="5608" y="845"/>
                </a:lnTo>
                <a:lnTo>
                  <a:pt x="5608" y="845"/>
                </a:lnTo>
                <a:lnTo>
                  <a:pt x="5625" y="772"/>
                </a:lnTo>
                <a:lnTo>
                  <a:pt x="5657" y="821"/>
                </a:lnTo>
                <a:lnTo>
                  <a:pt x="5657" y="821"/>
                </a:lnTo>
                <a:lnTo>
                  <a:pt x="5662" y="837"/>
                </a:lnTo>
                <a:lnTo>
                  <a:pt x="5664" y="844"/>
                </a:lnTo>
                <a:lnTo>
                  <a:pt x="5664" y="847"/>
                </a:lnTo>
                <a:lnTo>
                  <a:pt x="5664" y="847"/>
                </a:lnTo>
                <a:lnTo>
                  <a:pt x="5667" y="847"/>
                </a:lnTo>
                <a:lnTo>
                  <a:pt x="5672" y="849"/>
                </a:lnTo>
                <a:lnTo>
                  <a:pt x="5678" y="853"/>
                </a:lnTo>
                <a:lnTo>
                  <a:pt x="5678" y="853"/>
                </a:lnTo>
                <a:lnTo>
                  <a:pt x="5678" y="845"/>
                </a:lnTo>
                <a:lnTo>
                  <a:pt x="5678" y="841"/>
                </a:lnTo>
                <a:lnTo>
                  <a:pt x="5678" y="837"/>
                </a:lnTo>
                <a:lnTo>
                  <a:pt x="5678" y="837"/>
                </a:lnTo>
                <a:lnTo>
                  <a:pt x="5676" y="836"/>
                </a:lnTo>
                <a:lnTo>
                  <a:pt x="5672" y="833"/>
                </a:lnTo>
                <a:lnTo>
                  <a:pt x="5660" y="821"/>
                </a:lnTo>
                <a:lnTo>
                  <a:pt x="5625" y="768"/>
                </a:lnTo>
                <a:lnTo>
                  <a:pt x="5652" y="652"/>
                </a:lnTo>
                <a:lnTo>
                  <a:pt x="5665" y="708"/>
                </a:lnTo>
                <a:lnTo>
                  <a:pt x="5644" y="738"/>
                </a:lnTo>
                <a:lnTo>
                  <a:pt x="5644" y="738"/>
                </a:lnTo>
                <a:lnTo>
                  <a:pt x="5638" y="743"/>
                </a:lnTo>
                <a:lnTo>
                  <a:pt x="5635" y="746"/>
                </a:lnTo>
                <a:lnTo>
                  <a:pt x="5635" y="746"/>
                </a:lnTo>
                <a:lnTo>
                  <a:pt x="5635" y="751"/>
                </a:lnTo>
                <a:lnTo>
                  <a:pt x="5635" y="756"/>
                </a:lnTo>
                <a:lnTo>
                  <a:pt x="5635" y="756"/>
                </a:lnTo>
                <a:lnTo>
                  <a:pt x="5638" y="752"/>
                </a:lnTo>
                <a:lnTo>
                  <a:pt x="5643" y="751"/>
                </a:lnTo>
                <a:lnTo>
                  <a:pt x="5643" y="751"/>
                </a:lnTo>
                <a:lnTo>
                  <a:pt x="5643" y="746"/>
                </a:lnTo>
                <a:lnTo>
                  <a:pt x="5646" y="736"/>
                </a:lnTo>
                <a:lnTo>
                  <a:pt x="5665" y="709"/>
                </a:lnTo>
                <a:lnTo>
                  <a:pt x="5673" y="751"/>
                </a:lnTo>
                <a:lnTo>
                  <a:pt x="5673" y="751"/>
                </a:lnTo>
                <a:lnTo>
                  <a:pt x="5665" y="767"/>
                </a:lnTo>
                <a:lnTo>
                  <a:pt x="5665" y="767"/>
                </a:lnTo>
                <a:lnTo>
                  <a:pt x="5659" y="772"/>
                </a:lnTo>
                <a:lnTo>
                  <a:pt x="5654" y="775"/>
                </a:lnTo>
                <a:lnTo>
                  <a:pt x="5654" y="775"/>
                </a:lnTo>
                <a:lnTo>
                  <a:pt x="5654" y="780"/>
                </a:lnTo>
                <a:lnTo>
                  <a:pt x="5654" y="785"/>
                </a:lnTo>
                <a:lnTo>
                  <a:pt x="5654" y="785"/>
                </a:lnTo>
                <a:lnTo>
                  <a:pt x="5659" y="781"/>
                </a:lnTo>
                <a:lnTo>
                  <a:pt x="5662" y="780"/>
                </a:lnTo>
                <a:lnTo>
                  <a:pt x="5662" y="780"/>
                </a:lnTo>
                <a:lnTo>
                  <a:pt x="5664" y="775"/>
                </a:lnTo>
                <a:lnTo>
                  <a:pt x="5665" y="767"/>
                </a:lnTo>
                <a:lnTo>
                  <a:pt x="5675" y="752"/>
                </a:lnTo>
                <a:lnTo>
                  <a:pt x="5680" y="773"/>
                </a:lnTo>
                <a:lnTo>
                  <a:pt x="5680" y="773"/>
                </a:lnTo>
                <a:lnTo>
                  <a:pt x="5678" y="786"/>
                </a:lnTo>
                <a:lnTo>
                  <a:pt x="5676" y="794"/>
                </a:lnTo>
                <a:lnTo>
                  <a:pt x="5676" y="794"/>
                </a:lnTo>
                <a:lnTo>
                  <a:pt x="5681" y="799"/>
                </a:lnTo>
                <a:lnTo>
                  <a:pt x="5686" y="804"/>
                </a:lnTo>
                <a:lnTo>
                  <a:pt x="5686" y="804"/>
                </a:lnTo>
                <a:lnTo>
                  <a:pt x="5688" y="797"/>
                </a:lnTo>
                <a:lnTo>
                  <a:pt x="5691" y="793"/>
                </a:lnTo>
                <a:lnTo>
                  <a:pt x="5691" y="793"/>
                </a:lnTo>
                <a:lnTo>
                  <a:pt x="5686" y="785"/>
                </a:lnTo>
                <a:lnTo>
                  <a:pt x="5680" y="773"/>
                </a:lnTo>
                <a:lnTo>
                  <a:pt x="5675" y="752"/>
                </a:lnTo>
                <a:lnTo>
                  <a:pt x="5689" y="762"/>
                </a:lnTo>
                <a:lnTo>
                  <a:pt x="5689" y="762"/>
                </a:lnTo>
                <a:lnTo>
                  <a:pt x="5696" y="768"/>
                </a:lnTo>
                <a:lnTo>
                  <a:pt x="5697" y="773"/>
                </a:lnTo>
                <a:lnTo>
                  <a:pt x="5697" y="773"/>
                </a:lnTo>
                <a:lnTo>
                  <a:pt x="5702" y="772"/>
                </a:lnTo>
                <a:lnTo>
                  <a:pt x="5707" y="773"/>
                </a:lnTo>
                <a:lnTo>
                  <a:pt x="5707" y="773"/>
                </a:lnTo>
                <a:lnTo>
                  <a:pt x="5704" y="768"/>
                </a:lnTo>
                <a:lnTo>
                  <a:pt x="5702" y="765"/>
                </a:lnTo>
                <a:lnTo>
                  <a:pt x="5702" y="765"/>
                </a:lnTo>
                <a:lnTo>
                  <a:pt x="5697" y="764"/>
                </a:lnTo>
                <a:lnTo>
                  <a:pt x="5689" y="760"/>
                </a:lnTo>
                <a:lnTo>
                  <a:pt x="5675" y="751"/>
                </a:lnTo>
                <a:lnTo>
                  <a:pt x="5675" y="751"/>
                </a:lnTo>
                <a:lnTo>
                  <a:pt x="5665" y="709"/>
                </a:lnTo>
                <a:lnTo>
                  <a:pt x="5694" y="727"/>
                </a:lnTo>
                <a:lnTo>
                  <a:pt x="5694" y="727"/>
                </a:lnTo>
                <a:lnTo>
                  <a:pt x="5700" y="733"/>
                </a:lnTo>
                <a:lnTo>
                  <a:pt x="5704" y="738"/>
                </a:lnTo>
                <a:lnTo>
                  <a:pt x="5704" y="738"/>
                </a:lnTo>
                <a:lnTo>
                  <a:pt x="5708" y="738"/>
                </a:lnTo>
                <a:lnTo>
                  <a:pt x="5713" y="738"/>
                </a:lnTo>
                <a:lnTo>
                  <a:pt x="5713" y="738"/>
                </a:lnTo>
                <a:lnTo>
                  <a:pt x="5710" y="733"/>
                </a:lnTo>
                <a:lnTo>
                  <a:pt x="5708" y="730"/>
                </a:lnTo>
                <a:lnTo>
                  <a:pt x="5708" y="730"/>
                </a:lnTo>
                <a:lnTo>
                  <a:pt x="5704" y="728"/>
                </a:lnTo>
                <a:lnTo>
                  <a:pt x="5696" y="727"/>
                </a:lnTo>
                <a:lnTo>
                  <a:pt x="5665" y="708"/>
                </a:lnTo>
                <a:lnTo>
                  <a:pt x="5652" y="648"/>
                </a:lnTo>
                <a:lnTo>
                  <a:pt x="5652" y="648"/>
                </a:lnTo>
                <a:lnTo>
                  <a:pt x="5731" y="744"/>
                </a:lnTo>
                <a:lnTo>
                  <a:pt x="5721" y="809"/>
                </a:lnTo>
                <a:lnTo>
                  <a:pt x="5721" y="809"/>
                </a:lnTo>
                <a:lnTo>
                  <a:pt x="5716" y="823"/>
                </a:lnTo>
                <a:lnTo>
                  <a:pt x="5713" y="828"/>
                </a:lnTo>
                <a:lnTo>
                  <a:pt x="5712" y="829"/>
                </a:lnTo>
                <a:lnTo>
                  <a:pt x="5712" y="829"/>
                </a:lnTo>
                <a:lnTo>
                  <a:pt x="5713" y="833"/>
                </a:lnTo>
                <a:lnTo>
                  <a:pt x="5716" y="836"/>
                </a:lnTo>
                <a:lnTo>
                  <a:pt x="5720" y="844"/>
                </a:lnTo>
                <a:lnTo>
                  <a:pt x="5720" y="844"/>
                </a:lnTo>
                <a:lnTo>
                  <a:pt x="5723" y="837"/>
                </a:lnTo>
                <a:lnTo>
                  <a:pt x="5726" y="834"/>
                </a:lnTo>
                <a:lnTo>
                  <a:pt x="5729" y="833"/>
                </a:lnTo>
                <a:lnTo>
                  <a:pt x="5729" y="833"/>
                </a:lnTo>
                <a:lnTo>
                  <a:pt x="5728" y="829"/>
                </a:lnTo>
                <a:lnTo>
                  <a:pt x="5726" y="823"/>
                </a:lnTo>
                <a:lnTo>
                  <a:pt x="5723" y="807"/>
                </a:lnTo>
                <a:lnTo>
                  <a:pt x="5732" y="748"/>
                </a:lnTo>
                <a:lnTo>
                  <a:pt x="5779" y="807"/>
                </a:lnTo>
                <a:lnTo>
                  <a:pt x="5779" y="807"/>
                </a:lnTo>
                <a:lnTo>
                  <a:pt x="5777" y="837"/>
                </a:lnTo>
                <a:lnTo>
                  <a:pt x="5777" y="837"/>
                </a:lnTo>
                <a:lnTo>
                  <a:pt x="5771" y="852"/>
                </a:lnTo>
                <a:lnTo>
                  <a:pt x="5769" y="858"/>
                </a:lnTo>
                <a:lnTo>
                  <a:pt x="5766" y="861"/>
                </a:lnTo>
                <a:lnTo>
                  <a:pt x="5766" y="861"/>
                </a:lnTo>
                <a:lnTo>
                  <a:pt x="5769" y="863"/>
                </a:lnTo>
                <a:lnTo>
                  <a:pt x="5771" y="868"/>
                </a:lnTo>
                <a:lnTo>
                  <a:pt x="5774" y="874"/>
                </a:lnTo>
                <a:lnTo>
                  <a:pt x="5774" y="874"/>
                </a:lnTo>
                <a:lnTo>
                  <a:pt x="5777" y="868"/>
                </a:lnTo>
                <a:lnTo>
                  <a:pt x="5780" y="865"/>
                </a:lnTo>
                <a:lnTo>
                  <a:pt x="5784" y="863"/>
                </a:lnTo>
                <a:lnTo>
                  <a:pt x="5784" y="863"/>
                </a:lnTo>
                <a:lnTo>
                  <a:pt x="5782" y="860"/>
                </a:lnTo>
                <a:lnTo>
                  <a:pt x="5780" y="853"/>
                </a:lnTo>
                <a:lnTo>
                  <a:pt x="5779" y="839"/>
                </a:lnTo>
                <a:lnTo>
                  <a:pt x="5780" y="809"/>
                </a:lnTo>
                <a:lnTo>
                  <a:pt x="5804" y="839"/>
                </a:lnTo>
                <a:lnTo>
                  <a:pt x="5804" y="839"/>
                </a:lnTo>
                <a:lnTo>
                  <a:pt x="5814" y="860"/>
                </a:lnTo>
                <a:lnTo>
                  <a:pt x="5819" y="869"/>
                </a:lnTo>
                <a:lnTo>
                  <a:pt x="5819" y="874"/>
                </a:lnTo>
                <a:lnTo>
                  <a:pt x="5819" y="874"/>
                </a:lnTo>
                <a:lnTo>
                  <a:pt x="5822" y="874"/>
                </a:lnTo>
                <a:lnTo>
                  <a:pt x="5830" y="876"/>
                </a:lnTo>
                <a:lnTo>
                  <a:pt x="5840" y="882"/>
                </a:lnTo>
                <a:lnTo>
                  <a:pt x="5840" y="882"/>
                </a:lnTo>
                <a:lnTo>
                  <a:pt x="5836" y="869"/>
                </a:lnTo>
                <a:lnTo>
                  <a:pt x="5836" y="863"/>
                </a:lnTo>
                <a:lnTo>
                  <a:pt x="5838" y="860"/>
                </a:lnTo>
                <a:lnTo>
                  <a:pt x="5838" y="860"/>
                </a:lnTo>
                <a:lnTo>
                  <a:pt x="5833" y="858"/>
                </a:lnTo>
                <a:lnTo>
                  <a:pt x="5825" y="852"/>
                </a:lnTo>
                <a:lnTo>
                  <a:pt x="5806" y="839"/>
                </a:lnTo>
                <a:lnTo>
                  <a:pt x="5782" y="807"/>
                </a:lnTo>
                <a:lnTo>
                  <a:pt x="5812" y="812"/>
                </a:lnTo>
                <a:lnTo>
                  <a:pt x="5812" y="812"/>
                </a:lnTo>
                <a:lnTo>
                  <a:pt x="5827" y="818"/>
                </a:lnTo>
                <a:lnTo>
                  <a:pt x="5832" y="820"/>
                </a:lnTo>
                <a:lnTo>
                  <a:pt x="5835" y="821"/>
                </a:lnTo>
                <a:lnTo>
                  <a:pt x="5835" y="821"/>
                </a:lnTo>
                <a:lnTo>
                  <a:pt x="5836" y="820"/>
                </a:lnTo>
                <a:lnTo>
                  <a:pt x="5841" y="818"/>
                </a:lnTo>
                <a:lnTo>
                  <a:pt x="5848" y="815"/>
                </a:lnTo>
                <a:lnTo>
                  <a:pt x="5848" y="815"/>
                </a:lnTo>
                <a:lnTo>
                  <a:pt x="5841" y="812"/>
                </a:lnTo>
                <a:lnTo>
                  <a:pt x="5838" y="807"/>
                </a:lnTo>
                <a:lnTo>
                  <a:pt x="5836" y="805"/>
                </a:lnTo>
                <a:lnTo>
                  <a:pt x="5836" y="805"/>
                </a:lnTo>
                <a:lnTo>
                  <a:pt x="5833" y="807"/>
                </a:lnTo>
                <a:lnTo>
                  <a:pt x="5827" y="809"/>
                </a:lnTo>
                <a:lnTo>
                  <a:pt x="5811" y="810"/>
                </a:lnTo>
                <a:lnTo>
                  <a:pt x="5780" y="805"/>
                </a:lnTo>
                <a:lnTo>
                  <a:pt x="5780" y="805"/>
                </a:lnTo>
                <a:lnTo>
                  <a:pt x="5732" y="746"/>
                </a:lnTo>
                <a:lnTo>
                  <a:pt x="5793" y="751"/>
                </a:lnTo>
                <a:lnTo>
                  <a:pt x="5793" y="751"/>
                </a:lnTo>
                <a:lnTo>
                  <a:pt x="5808" y="757"/>
                </a:lnTo>
                <a:lnTo>
                  <a:pt x="5814" y="759"/>
                </a:lnTo>
                <a:lnTo>
                  <a:pt x="5817" y="762"/>
                </a:lnTo>
                <a:lnTo>
                  <a:pt x="5817" y="762"/>
                </a:lnTo>
                <a:lnTo>
                  <a:pt x="5819" y="760"/>
                </a:lnTo>
                <a:lnTo>
                  <a:pt x="5824" y="757"/>
                </a:lnTo>
                <a:lnTo>
                  <a:pt x="5830" y="756"/>
                </a:lnTo>
                <a:lnTo>
                  <a:pt x="5830" y="756"/>
                </a:lnTo>
                <a:lnTo>
                  <a:pt x="5824" y="751"/>
                </a:lnTo>
                <a:lnTo>
                  <a:pt x="5820" y="748"/>
                </a:lnTo>
                <a:lnTo>
                  <a:pt x="5819" y="744"/>
                </a:lnTo>
                <a:lnTo>
                  <a:pt x="5819" y="744"/>
                </a:lnTo>
                <a:lnTo>
                  <a:pt x="5816" y="746"/>
                </a:lnTo>
                <a:lnTo>
                  <a:pt x="5809" y="748"/>
                </a:lnTo>
                <a:lnTo>
                  <a:pt x="5795" y="749"/>
                </a:lnTo>
                <a:lnTo>
                  <a:pt x="5731" y="744"/>
                </a:lnTo>
                <a:lnTo>
                  <a:pt x="5657" y="650"/>
                </a:lnTo>
                <a:lnTo>
                  <a:pt x="5708" y="676"/>
                </a:lnTo>
                <a:lnTo>
                  <a:pt x="5720" y="709"/>
                </a:lnTo>
                <a:lnTo>
                  <a:pt x="5720" y="709"/>
                </a:lnTo>
                <a:lnTo>
                  <a:pt x="5720" y="717"/>
                </a:lnTo>
                <a:lnTo>
                  <a:pt x="5720" y="722"/>
                </a:lnTo>
                <a:lnTo>
                  <a:pt x="5720" y="722"/>
                </a:lnTo>
                <a:lnTo>
                  <a:pt x="5723" y="725"/>
                </a:lnTo>
                <a:lnTo>
                  <a:pt x="5726" y="728"/>
                </a:lnTo>
                <a:lnTo>
                  <a:pt x="5726" y="728"/>
                </a:lnTo>
                <a:lnTo>
                  <a:pt x="5726" y="724"/>
                </a:lnTo>
                <a:lnTo>
                  <a:pt x="5728" y="719"/>
                </a:lnTo>
                <a:lnTo>
                  <a:pt x="5728" y="719"/>
                </a:lnTo>
                <a:lnTo>
                  <a:pt x="5724" y="716"/>
                </a:lnTo>
                <a:lnTo>
                  <a:pt x="5720" y="708"/>
                </a:lnTo>
                <a:lnTo>
                  <a:pt x="5710" y="676"/>
                </a:lnTo>
                <a:lnTo>
                  <a:pt x="5748" y="695"/>
                </a:lnTo>
                <a:lnTo>
                  <a:pt x="5748" y="695"/>
                </a:lnTo>
                <a:lnTo>
                  <a:pt x="5753" y="711"/>
                </a:lnTo>
                <a:lnTo>
                  <a:pt x="5753" y="711"/>
                </a:lnTo>
                <a:lnTo>
                  <a:pt x="5755" y="719"/>
                </a:lnTo>
                <a:lnTo>
                  <a:pt x="5755" y="725"/>
                </a:lnTo>
                <a:lnTo>
                  <a:pt x="5755" y="725"/>
                </a:lnTo>
                <a:lnTo>
                  <a:pt x="5758" y="727"/>
                </a:lnTo>
                <a:lnTo>
                  <a:pt x="5761" y="730"/>
                </a:lnTo>
                <a:lnTo>
                  <a:pt x="5761" y="730"/>
                </a:lnTo>
                <a:lnTo>
                  <a:pt x="5761" y="725"/>
                </a:lnTo>
                <a:lnTo>
                  <a:pt x="5763" y="722"/>
                </a:lnTo>
                <a:lnTo>
                  <a:pt x="5763" y="722"/>
                </a:lnTo>
                <a:lnTo>
                  <a:pt x="5760" y="719"/>
                </a:lnTo>
                <a:lnTo>
                  <a:pt x="5755" y="711"/>
                </a:lnTo>
                <a:lnTo>
                  <a:pt x="5748" y="695"/>
                </a:lnTo>
                <a:lnTo>
                  <a:pt x="5769" y="704"/>
                </a:lnTo>
                <a:lnTo>
                  <a:pt x="5769" y="704"/>
                </a:lnTo>
                <a:lnTo>
                  <a:pt x="5779" y="712"/>
                </a:lnTo>
                <a:lnTo>
                  <a:pt x="5784" y="719"/>
                </a:lnTo>
                <a:lnTo>
                  <a:pt x="5784" y="719"/>
                </a:lnTo>
                <a:lnTo>
                  <a:pt x="5790" y="717"/>
                </a:lnTo>
                <a:lnTo>
                  <a:pt x="5796" y="717"/>
                </a:lnTo>
                <a:lnTo>
                  <a:pt x="5796" y="717"/>
                </a:lnTo>
                <a:lnTo>
                  <a:pt x="5792" y="712"/>
                </a:lnTo>
                <a:lnTo>
                  <a:pt x="5790" y="708"/>
                </a:lnTo>
                <a:lnTo>
                  <a:pt x="5790" y="708"/>
                </a:lnTo>
                <a:lnTo>
                  <a:pt x="5782" y="706"/>
                </a:lnTo>
                <a:lnTo>
                  <a:pt x="5769" y="704"/>
                </a:lnTo>
                <a:lnTo>
                  <a:pt x="5750" y="695"/>
                </a:lnTo>
                <a:lnTo>
                  <a:pt x="5766" y="690"/>
                </a:lnTo>
                <a:lnTo>
                  <a:pt x="5766" y="690"/>
                </a:lnTo>
                <a:lnTo>
                  <a:pt x="5774" y="688"/>
                </a:lnTo>
                <a:lnTo>
                  <a:pt x="5779" y="688"/>
                </a:lnTo>
                <a:lnTo>
                  <a:pt x="5779" y="688"/>
                </a:lnTo>
                <a:lnTo>
                  <a:pt x="5782" y="685"/>
                </a:lnTo>
                <a:lnTo>
                  <a:pt x="5785" y="682"/>
                </a:lnTo>
                <a:lnTo>
                  <a:pt x="5785" y="682"/>
                </a:lnTo>
                <a:lnTo>
                  <a:pt x="5780" y="682"/>
                </a:lnTo>
                <a:lnTo>
                  <a:pt x="5776" y="680"/>
                </a:lnTo>
                <a:lnTo>
                  <a:pt x="5776" y="680"/>
                </a:lnTo>
                <a:lnTo>
                  <a:pt x="5772" y="684"/>
                </a:lnTo>
                <a:lnTo>
                  <a:pt x="5764" y="688"/>
                </a:lnTo>
                <a:lnTo>
                  <a:pt x="5748" y="693"/>
                </a:lnTo>
                <a:lnTo>
                  <a:pt x="5748" y="693"/>
                </a:lnTo>
                <a:lnTo>
                  <a:pt x="5710" y="674"/>
                </a:lnTo>
                <a:lnTo>
                  <a:pt x="5742" y="663"/>
                </a:lnTo>
                <a:lnTo>
                  <a:pt x="5742" y="663"/>
                </a:lnTo>
                <a:lnTo>
                  <a:pt x="5750" y="663"/>
                </a:lnTo>
                <a:lnTo>
                  <a:pt x="5756" y="663"/>
                </a:lnTo>
                <a:lnTo>
                  <a:pt x="5756" y="663"/>
                </a:lnTo>
                <a:lnTo>
                  <a:pt x="5758" y="660"/>
                </a:lnTo>
                <a:lnTo>
                  <a:pt x="5761" y="656"/>
                </a:lnTo>
                <a:lnTo>
                  <a:pt x="5761" y="656"/>
                </a:lnTo>
                <a:lnTo>
                  <a:pt x="5756" y="655"/>
                </a:lnTo>
                <a:lnTo>
                  <a:pt x="5753" y="653"/>
                </a:lnTo>
                <a:lnTo>
                  <a:pt x="5753" y="653"/>
                </a:lnTo>
                <a:lnTo>
                  <a:pt x="5748" y="658"/>
                </a:lnTo>
                <a:lnTo>
                  <a:pt x="5742" y="661"/>
                </a:lnTo>
                <a:lnTo>
                  <a:pt x="5708" y="674"/>
                </a:lnTo>
                <a:lnTo>
                  <a:pt x="5654" y="647"/>
                </a:lnTo>
                <a:lnTo>
                  <a:pt x="5654" y="647"/>
                </a:lnTo>
                <a:lnTo>
                  <a:pt x="5779" y="647"/>
                </a:lnTo>
                <a:lnTo>
                  <a:pt x="5822" y="693"/>
                </a:lnTo>
                <a:lnTo>
                  <a:pt x="5822" y="693"/>
                </a:lnTo>
                <a:lnTo>
                  <a:pt x="5830" y="706"/>
                </a:lnTo>
                <a:lnTo>
                  <a:pt x="5833" y="711"/>
                </a:lnTo>
                <a:lnTo>
                  <a:pt x="5833" y="714"/>
                </a:lnTo>
                <a:lnTo>
                  <a:pt x="5833" y="714"/>
                </a:lnTo>
                <a:lnTo>
                  <a:pt x="5836" y="714"/>
                </a:lnTo>
                <a:lnTo>
                  <a:pt x="5841" y="714"/>
                </a:lnTo>
                <a:lnTo>
                  <a:pt x="5849" y="717"/>
                </a:lnTo>
                <a:lnTo>
                  <a:pt x="5849" y="717"/>
                </a:lnTo>
                <a:lnTo>
                  <a:pt x="5846" y="709"/>
                </a:lnTo>
                <a:lnTo>
                  <a:pt x="5844" y="704"/>
                </a:lnTo>
                <a:lnTo>
                  <a:pt x="5844" y="703"/>
                </a:lnTo>
                <a:lnTo>
                  <a:pt x="5844" y="703"/>
                </a:lnTo>
                <a:lnTo>
                  <a:pt x="5841" y="701"/>
                </a:lnTo>
                <a:lnTo>
                  <a:pt x="5836" y="698"/>
                </a:lnTo>
                <a:lnTo>
                  <a:pt x="5822" y="690"/>
                </a:lnTo>
                <a:lnTo>
                  <a:pt x="5780" y="647"/>
                </a:lnTo>
                <a:lnTo>
                  <a:pt x="5857" y="647"/>
                </a:lnTo>
                <a:lnTo>
                  <a:pt x="5857" y="647"/>
                </a:lnTo>
                <a:lnTo>
                  <a:pt x="5880" y="668"/>
                </a:lnTo>
                <a:lnTo>
                  <a:pt x="5880" y="668"/>
                </a:lnTo>
                <a:lnTo>
                  <a:pt x="5888" y="682"/>
                </a:lnTo>
                <a:lnTo>
                  <a:pt x="5891" y="687"/>
                </a:lnTo>
                <a:lnTo>
                  <a:pt x="5891" y="690"/>
                </a:lnTo>
                <a:lnTo>
                  <a:pt x="5891" y="690"/>
                </a:lnTo>
                <a:lnTo>
                  <a:pt x="5894" y="690"/>
                </a:lnTo>
                <a:lnTo>
                  <a:pt x="5899" y="692"/>
                </a:lnTo>
                <a:lnTo>
                  <a:pt x="5907" y="693"/>
                </a:lnTo>
                <a:lnTo>
                  <a:pt x="5907" y="693"/>
                </a:lnTo>
                <a:lnTo>
                  <a:pt x="5904" y="685"/>
                </a:lnTo>
                <a:lnTo>
                  <a:pt x="5904" y="682"/>
                </a:lnTo>
                <a:lnTo>
                  <a:pt x="5904" y="679"/>
                </a:lnTo>
                <a:lnTo>
                  <a:pt x="5904" y="679"/>
                </a:lnTo>
                <a:lnTo>
                  <a:pt x="5900" y="677"/>
                </a:lnTo>
                <a:lnTo>
                  <a:pt x="5894" y="676"/>
                </a:lnTo>
                <a:lnTo>
                  <a:pt x="5881" y="668"/>
                </a:lnTo>
                <a:lnTo>
                  <a:pt x="5859" y="647"/>
                </a:lnTo>
                <a:lnTo>
                  <a:pt x="5899" y="647"/>
                </a:lnTo>
                <a:lnTo>
                  <a:pt x="5899" y="647"/>
                </a:lnTo>
                <a:lnTo>
                  <a:pt x="5920" y="652"/>
                </a:lnTo>
                <a:lnTo>
                  <a:pt x="5931" y="655"/>
                </a:lnTo>
                <a:lnTo>
                  <a:pt x="5934" y="658"/>
                </a:lnTo>
                <a:lnTo>
                  <a:pt x="5934" y="658"/>
                </a:lnTo>
                <a:lnTo>
                  <a:pt x="5937" y="655"/>
                </a:lnTo>
                <a:lnTo>
                  <a:pt x="5942" y="652"/>
                </a:lnTo>
                <a:lnTo>
                  <a:pt x="5953" y="647"/>
                </a:lnTo>
                <a:lnTo>
                  <a:pt x="5953" y="647"/>
                </a:lnTo>
                <a:lnTo>
                  <a:pt x="5942" y="640"/>
                </a:lnTo>
                <a:lnTo>
                  <a:pt x="5937" y="637"/>
                </a:lnTo>
                <a:lnTo>
                  <a:pt x="5934" y="634"/>
                </a:lnTo>
                <a:lnTo>
                  <a:pt x="5934" y="634"/>
                </a:lnTo>
                <a:lnTo>
                  <a:pt x="5931" y="636"/>
                </a:lnTo>
                <a:lnTo>
                  <a:pt x="5921" y="639"/>
                </a:lnTo>
                <a:lnTo>
                  <a:pt x="5899" y="645"/>
                </a:lnTo>
                <a:lnTo>
                  <a:pt x="5859" y="645"/>
                </a:lnTo>
                <a:lnTo>
                  <a:pt x="5881" y="624"/>
                </a:lnTo>
                <a:lnTo>
                  <a:pt x="5881" y="624"/>
                </a:lnTo>
                <a:lnTo>
                  <a:pt x="5894" y="616"/>
                </a:lnTo>
                <a:lnTo>
                  <a:pt x="5900" y="613"/>
                </a:lnTo>
                <a:lnTo>
                  <a:pt x="5904" y="613"/>
                </a:lnTo>
                <a:lnTo>
                  <a:pt x="5904" y="613"/>
                </a:lnTo>
                <a:lnTo>
                  <a:pt x="5904" y="610"/>
                </a:lnTo>
                <a:lnTo>
                  <a:pt x="5904" y="605"/>
                </a:lnTo>
                <a:lnTo>
                  <a:pt x="5907" y="599"/>
                </a:lnTo>
                <a:lnTo>
                  <a:pt x="5907" y="599"/>
                </a:lnTo>
                <a:lnTo>
                  <a:pt x="5899" y="600"/>
                </a:lnTo>
                <a:lnTo>
                  <a:pt x="5894" y="602"/>
                </a:lnTo>
                <a:lnTo>
                  <a:pt x="5891" y="602"/>
                </a:lnTo>
                <a:lnTo>
                  <a:pt x="5891" y="602"/>
                </a:lnTo>
                <a:lnTo>
                  <a:pt x="5891" y="604"/>
                </a:lnTo>
                <a:lnTo>
                  <a:pt x="5888" y="610"/>
                </a:lnTo>
                <a:lnTo>
                  <a:pt x="5880" y="624"/>
                </a:lnTo>
                <a:lnTo>
                  <a:pt x="5857" y="645"/>
                </a:lnTo>
                <a:lnTo>
                  <a:pt x="5857" y="645"/>
                </a:lnTo>
                <a:lnTo>
                  <a:pt x="5780" y="645"/>
                </a:lnTo>
                <a:lnTo>
                  <a:pt x="5822" y="600"/>
                </a:lnTo>
                <a:lnTo>
                  <a:pt x="5822" y="600"/>
                </a:lnTo>
                <a:lnTo>
                  <a:pt x="5836" y="594"/>
                </a:lnTo>
                <a:lnTo>
                  <a:pt x="5841" y="591"/>
                </a:lnTo>
                <a:lnTo>
                  <a:pt x="5844" y="589"/>
                </a:lnTo>
                <a:lnTo>
                  <a:pt x="5844" y="589"/>
                </a:lnTo>
                <a:lnTo>
                  <a:pt x="5844" y="586"/>
                </a:lnTo>
                <a:lnTo>
                  <a:pt x="5846" y="581"/>
                </a:lnTo>
                <a:lnTo>
                  <a:pt x="5849" y="575"/>
                </a:lnTo>
                <a:lnTo>
                  <a:pt x="5849" y="575"/>
                </a:lnTo>
                <a:lnTo>
                  <a:pt x="5841" y="576"/>
                </a:lnTo>
                <a:lnTo>
                  <a:pt x="5836" y="578"/>
                </a:lnTo>
                <a:lnTo>
                  <a:pt x="5833" y="578"/>
                </a:lnTo>
                <a:lnTo>
                  <a:pt x="5833" y="578"/>
                </a:lnTo>
                <a:lnTo>
                  <a:pt x="5833" y="580"/>
                </a:lnTo>
                <a:lnTo>
                  <a:pt x="5830" y="586"/>
                </a:lnTo>
                <a:lnTo>
                  <a:pt x="5822" y="599"/>
                </a:lnTo>
                <a:lnTo>
                  <a:pt x="5777" y="645"/>
                </a:lnTo>
                <a:lnTo>
                  <a:pt x="5659" y="645"/>
                </a:lnTo>
                <a:lnTo>
                  <a:pt x="5681" y="634"/>
                </a:lnTo>
                <a:lnTo>
                  <a:pt x="5681" y="634"/>
                </a:lnTo>
                <a:lnTo>
                  <a:pt x="5684" y="636"/>
                </a:lnTo>
                <a:lnTo>
                  <a:pt x="5667" y="644"/>
                </a:lnTo>
                <a:lnTo>
                  <a:pt x="5697" y="644"/>
                </a:lnTo>
                <a:lnTo>
                  <a:pt x="5697" y="644"/>
                </a:lnTo>
                <a:lnTo>
                  <a:pt x="5704" y="644"/>
                </a:lnTo>
                <a:lnTo>
                  <a:pt x="5704" y="644"/>
                </a:lnTo>
                <a:lnTo>
                  <a:pt x="5708" y="644"/>
                </a:lnTo>
                <a:lnTo>
                  <a:pt x="5745" y="642"/>
                </a:lnTo>
                <a:lnTo>
                  <a:pt x="5724" y="632"/>
                </a:lnTo>
                <a:lnTo>
                  <a:pt x="5724" y="632"/>
                </a:lnTo>
                <a:lnTo>
                  <a:pt x="5728" y="628"/>
                </a:lnTo>
                <a:lnTo>
                  <a:pt x="5744" y="632"/>
                </a:lnTo>
                <a:lnTo>
                  <a:pt x="5744" y="632"/>
                </a:lnTo>
                <a:lnTo>
                  <a:pt x="5750" y="637"/>
                </a:lnTo>
                <a:lnTo>
                  <a:pt x="5753" y="642"/>
                </a:lnTo>
                <a:lnTo>
                  <a:pt x="5753" y="642"/>
                </a:lnTo>
                <a:lnTo>
                  <a:pt x="5758" y="640"/>
                </a:lnTo>
                <a:lnTo>
                  <a:pt x="5763" y="639"/>
                </a:lnTo>
                <a:lnTo>
                  <a:pt x="5763" y="639"/>
                </a:lnTo>
                <a:lnTo>
                  <a:pt x="5760" y="636"/>
                </a:lnTo>
                <a:lnTo>
                  <a:pt x="5756" y="632"/>
                </a:lnTo>
                <a:lnTo>
                  <a:pt x="5756" y="632"/>
                </a:lnTo>
                <a:lnTo>
                  <a:pt x="5752" y="632"/>
                </a:lnTo>
                <a:lnTo>
                  <a:pt x="5742" y="632"/>
                </a:lnTo>
                <a:lnTo>
                  <a:pt x="5728" y="626"/>
                </a:lnTo>
                <a:lnTo>
                  <a:pt x="5728" y="626"/>
                </a:lnTo>
                <a:lnTo>
                  <a:pt x="5729" y="621"/>
                </a:lnTo>
                <a:lnTo>
                  <a:pt x="5731" y="615"/>
                </a:lnTo>
                <a:lnTo>
                  <a:pt x="5731" y="615"/>
                </a:lnTo>
                <a:lnTo>
                  <a:pt x="5729" y="612"/>
                </a:lnTo>
                <a:lnTo>
                  <a:pt x="5750" y="602"/>
                </a:lnTo>
                <a:lnTo>
                  <a:pt x="5750" y="602"/>
                </a:lnTo>
                <a:lnTo>
                  <a:pt x="5766" y="607"/>
                </a:lnTo>
                <a:lnTo>
                  <a:pt x="5766" y="607"/>
                </a:lnTo>
                <a:lnTo>
                  <a:pt x="5774" y="612"/>
                </a:lnTo>
                <a:lnTo>
                  <a:pt x="5777" y="615"/>
                </a:lnTo>
                <a:lnTo>
                  <a:pt x="5777" y="615"/>
                </a:lnTo>
                <a:lnTo>
                  <a:pt x="5782" y="613"/>
                </a:lnTo>
                <a:lnTo>
                  <a:pt x="5787" y="613"/>
                </a:lnTo>
                <a:lnTo>
                  <a:pt x="5787" y="613"/>
                </a:lnTo>
                <a:lnTo>
                  <a:pt x="5784" y="610"/>
                </a:lnTo>
                <a:lnTo>
                  <a:pt x="5780" y="607"/>
                </a:lnTo>
                <a:lnTo>
                  <a:pt x="5780" y="607"/>
                </a:lnTo>
                <a:lnTo>
                  <a:pt x="5776" y="607"/>
                </a:lnTo>
                <a:lnTo>
                  <a:pt x="5768" y="607"/>
                </a:lnTo>
                <a:lnTo>
                  <a:pt x="5752" y="600"/>
                </a:lnTo>
                <a:lnTo>
                  <a:pt x="5771" y="591"/>
                </a:lnTo>
                <a:lnTo>
                  <a:pt x="5771" y="591"/>
                </a:lnTo>
                <a:lnTo>
                  <a:pt x="5784" y="589"/>
                </a:lnTo>
                <a:lnTo>
                  <a:pt x="5792" y="589"/>
                </a:lnTo>
                <a:lnTo>
                  <a:pt x="5792" y="589"/>
                </a:lnTo>
                <a:lnTo>
                  <a:pt x="5795" y="583"/>
                </a:lnTo>
                <a:lnTo>
                  <a:pt x="5798" y="578"/>
                </a:lnTo>
                <a:lnTo>
                  <a:pt x="5798" y="578"/>
                </a:lnTo>
                <a:lnTo>
                  <a:pt x="5792" y="578"/>
                </a:lnTo>
                <a:lnTo>
                  <a:pt x="5785" y="576"/>
                </a:lnTo>
                <a:lnTo>
                  <a:pt x="5785" y="576"/>
                </a:lnTo>
                <a:lnTo>
                  <a:pt x="5780" y="583"/>
                </a:lnTo>
                <a:lnTo>
                  <a:pt x="5771" y="591"/>
                </a:lnTo>
                <a:lnTo>
                  <a:pt x="5750" y="600"/>
                </a:lnTo>
                <a:lnTo>
                  <a:pt x="5756" y="584"/>
                </a:lnTo>
                <a:lnTo>
                  <a:pt x="5756" y="584"/>
                </a:lnTo>
                <a:lnTo>
                  <a:pt x="5761" y="576"/>
                </a:lnTo>
                <a:lnTo>
                  <a:pt x="5766" y="573"/>
                </a:lnTo>
                <a:lnTo>
                  <a:pt x="5766" y="573"/>
                </a:lnTo>
                <a:lnTo>
                  <a:pt x="5764" y="570"/>
                </a:lnTo>
                <a:lnTo>
                  <a:pt x="5763" y="565"/>
                </a:lnTo>
                <a:lnTo>
                  <a:pt x="5763" y="565"/>
                </a:lnTo>
                <a:lnTo>
                  <a:pt x="5760" y="568"/>
                </a:lnTo>
                <a:lnTo>
                  <a:pt x="5756" y="570"/>
                </a:lnTo>
                <a:lnTo>
                  <a:pt x="5756" y="570"/>
                </a:lnTo>
                <a:lnTo>
                  <a:pt x="5756" y="576"/>
                </a:lnTo>
                <a:lnTo>
                  <a:pt x="5756" y="584"/>
                </a:lnTo>
                <a:lnTo>
                  <a:pt x="5750" y="600"/>
                </a:lnTo>
                <a:lnTo>
                  <a:pt x="5750" y="600"/>
                </a:lnTo>
                <a:lnTo>
                  <a:pt x="5729" y="610"/>
                </a:lnTo>
                <a:lnTo>
                  <a:pt x="5729" y="610"/>
                </a:lnTo>
                <a:lnTo>
                  <a:pt x="5726" y="600"/>
                </a:lnTo>
                <a:lnTo>
                  <a:pt x="5718" y="594"/>
                </a:lnTo>
                <a:lnTo>
                  <a:pt x="5721" y="586"/>
                </a:lnTo>
                <a:lnTo>
                  <a:pt x="5721" y="586"/>
                </a:lnTo>
                <a:lnTo>
                  <a:pt x="5728" y="578"/>
                </a:lnTo>
                <a:lnTo>
                  <a:pt x="5731" y="581"/>
                </a:lnTo>
                <a:lnTo>
                  <a:pt x="5731" y="581"/>
                </a:lnTo>
                <a:lnTo>
                  <a:pt x="5734" y="581"/>
                </a:lnTo>
                <a:lnTo>
                  <a:pt x="5737" y="580"/>
                </a:lnTo>
                <a:lnTo>
                  <a:pt x="5737" y="580"/>
                </a:lnTo>
                <a:lnTo>
                  <a:pt x="5737" y="576"/>
                </a:lnTo>
                <a:lnTo>
                  <a:pt x="5736" y="573"/>
                </a:lnTo>
                <a:lnTo>
                  <a:pt x="5728" y="570"/>
                </a:lnTo>
                <a:lnTo>
                  <a:pt x="5728" y="570"/>
                </a:lnTo>
                <a:lnTo>
                  <a:pt x="5728" y="567"/>
                </a:lnTo>
                <a:lnTo>
                  <a:pt x="5728" y="567"/>
                </a:lnTo>
                <a:lnTo>
                  <a:pt x="5726" y="568"/>
                </a:lnTo>
                <a:lnTo>
                  <a:pt x="5718" y="564"/>
                </a:lnTo>
                <a:lnTo>
                  <a:pt x="5731" y="548"/>
                </a:lnTo>
                <a:lnTo>
                  <a:pt x="5795" y="543"/>
                </a:lnTo>
                <a:lnTo>
                  <a:pt x="5795" y="543"/>
                </a:lnTo>
                <a:lnTo>
                  <a:pt x="5809" y="544"/>
                </a:lnTo>
                <a:lnTo>
                  <a:pt x="5816" y="546"/>
                </a:lnTo>
                <a:lnTo>
                  <a:pt x="5819" y="548"/>
                </a:lnTo>
                <a:lnTo>
                  <a:pt x="5819" y="548"/>
                </a:lnTo>
                <a:lnTo>
                  <a:pt x="5820" y="544"/>
                </a:lnTo>
                <a:lnTo>
                  <a:pt x="5824" y="541"/>
                </a:lnTo>
                <a:lnTo>
                  <a:pt x="5830" y="536"/>
                </a:lnTo>
                <a:lnTo>
                  <a:pt x="5830" y="536"/>
                </a:lnTo>
                <a:lnTo>
                  <a:pt x="5822" y="535"/>
                </a:lnTo>
                <a:lnTo>
                  <a:pt x="5819" y="532"/>
                </a:lnTo>
                <a:lnTo>
                  <a:pt x="5816" y="530"/>
                </a:lnTo>
                <a:lnTo>
                  <a:pt x="5816" y="530"/>
                </a:lnTo>
                <a:lnTo>
                  <a:pt x="5814" y="532"/>
                </a:lnTo>
                <a:lnTo>
                  <a:pt x="5808" y="535"/>
                </a:lnTo>
                <a:lnTo>
                  <a:pt x="5793" y="541"/>
                </a:lnTo>
                <a:lnTo>
                  <a:pt x="5732" y="546"/>
                </a:lnTo>
                <a:lnTo>
                  <a:pt x="5780" y="487"/>
                </a:lnTo>
                <a:lnTo>
                  <a:pt x="5780" y="487"/>
                </a:lnTo>
                <a:lnTo>
                  <a:pt x="5811" y="482"/>
                </a:lnTo>
                <a:lnTo>
                  <a:pt x="5811" y="482"/>
                </a:lnTo>
                <a:lnTo>
                  <a:pt x="5822" y="484"/>
                </a:lnTo>
                <a:lnTo>
                  <a:pt x="5820" y="492"/>
                </a:lnTo>
                <a:lnTo>
                  <a:pt x="5820" y="492"/>
                </a:lnTo>
                <a:lnTo>
                  <a:pt x="5820" y="495"/>
                </a:lnTo>
                <a:lnTo>
                  <a:pt x="5824" y="496"/>
                </a:lnTo>
                <a:lnTo>
                  <a:pt x="5824" y="496"/>
                </a:lnTo>
                <a:lnTo>
                  <a:pt x="5827" y="496"/>
                </a:lnTo>
                <a:lnTo>
                  <a:pt x="5828" y="493"/>
                </a:lnTo>
                <a:lnTo>
                  <a:pt x="5830" y="485"/>
                </a:lnTo>
                <a:lnTo>
                  <a:pt x="5830" y="485"/>
                </a:lnTo>
                <a:lnTo>
                  <a:pt x="5836" y="487"/>
                </a:lnTo>
                <a:lnTo>
                  <a:pt x="5836" y="487"/>
                </a:lnTo>
                <a:lnTo>
                  <a:pt x="5838" y="484"/>
                </a:lnTo>
                <a:lnTo>
                  <a:pt x="5841" y="480"/>
                </a:lnTo>
                <a:lnTo>
                  <a:pt x="5848" y="477"/>
                </a:lnTo>
                <a:lnTo>
                  <a:pt x="5848" y="477"/>
                </a:lnTo>
                <a:lnTo>
                  <a:pt x="5840" y="474"/>
                </a:lnTo>
                <a:lnTo>
                  <a:pt x="5836" y="472"/>
                </a:lnTo>
                <a:lnTo>
                  <a:pt x="5835" y="469"/>
                </a:lnTo>
                <a:lnTo>
                  <a:pt x="5835" y="469"/>
                </a:lnTo>
                <a:lnTo>
                  <a:pt x="5833" y="471"/>
                </a:lnTo>
                <a:lnTo>
                  <a:pt x="5835" y="461"/>
                </a:lnTo>
                <a:lnTo>
                  <a:pt x="5860" y="484"/>
                </a:lnTo>
                <a:lnTo>
                  <a:pt x="5856" y="519"/>
                </a:lnTo>
                <a:lnTo>
                  <a:pt x="5856" y="519"/>
                </a:lnTo>
                <a:lnTo>
                  <a:pt x="5856" y="522"/>
                </a:lnTo>
                <a:lnTo>
                  <a:pt x="5859" y="524"/>
                </a:lnTo>
                <a:lnTo>
                  <a:pt x="5859" y="524"/>
                </a:lnTo>
                <a:lnTo>
                  <a:pt x="5862" y="524"/>
                </a:lnTo>
                <a:lnTo>
                  <a:pt x="5864" y="520"/>
                </a:lnTo>
                <a:lnTo>
                  <a:pt x="5868" y="492"/>
                </a:lnTo>
                <a:lnTo>
                  <a:pt x="5883" y="504"/>
                </a:lnTo>
                <a:lnTo>
                  <a:pt x="5883" y="504"/>
                </a:lnTo>
                <a:lnTo>
                  <a:pt x="5886" y="504"/>
                </a:lnTo>
                <a:lnTo>
                  <a:pt x="5886" y="504"/>
                </a:lnTo>
                <a:lnTo>
                  <a:pt x="5881" y="512"/>
                </a:lnTo>
                <a:lnTo>
                  <a:pt x="5880" y="522"/>
                </a:lnTo>
                <a:lnTo>
                  <a:pt x="5880" y="522"/>
                </a:lnTo>
                <a:lnTo>
                  <a:pt x="5880" y="528"/>
                </a:lnTo>
                <a:lnTo>
                  <a:pt x="5881" y="533"/>
                </a:lnTo>
                <a:lnTo>
                  <a:pt x="5884" y="538"/>
                </a:lnTo>
                <a:lnTo>
                  <a:pt x="5888" y="541"/>
                </a:lnTo>
                <a:lnTo>
                  <a:pt x="5892" y="544"/>
                </a:lnTo>
                <a:lnTo>
                  <a:pt x="5897" y="548"/>
                </a:lnTo>
                <a:lnTo>
                  <a:pt x="5902" y="549"/>
                </a:lnTo>
                <a:lnTo>
                  <a:pt x="5907" y="549"/>
                </a:lnTo>
                <a:lnTo>
                  <a:pt x="5907" y="549"/>
                </a:lnTo>
                <a:lnTo>
                  <a:pt x="5913" y="548"/>
                </a:lnTo>
                <a:lnTo>
                  <a:pt x="5918" y="546"/>
                </a:lnTo>
                <a:lnTo>
                  <a:pt x="5923" y="544"/>
                </a:lnTo>
                <a:lnTo>
                  <a:pt x="5926" y="541"/>
                </a:lnTo>
                <a:lnTo>
                  <a:pt x="5929" y="536"/>
                </a:lnTo>
                <a:lnTo>
                  <a:pt x="5932" y="532"/>
                </a:lnTo>
                <a:lnTo>
                  <a:pt x="5934" y="527"/>
                </a:lnTo>
                <a:lnTo>
                  <a:pt x="5934" y="520"/>
                </a:lnTo>
                <a:lnTo>
                  <a:pt x="5934" y="520"/>
                </a:lnTo>
                <a:lnTo>
                  <a:pt x="5934" y="516"/>
                </a:lnTo>
                <a:lnTo>
                  <a:pt x="5931" y="511"/>
                </a:lnTo>
                <a:lnTo>
                  <a:pt x="5929" y="506"/>
                </a:lnTo>
                <a:lnTo>
                  <a:pt x="5926" y="501"/>
                </a:lnTo>
                <a:lnTo>
                  <a:pt x="5921" y="498"/>
                </a:lnTo>
                <a:lnTo>
                  <a:pt x="5916" y="496"/>
                </a:lnTo>
                <a:lnTo>
                  <a:pt x="5912" y="495"/>
                </a:lnTo>
                <a:lnTo>
                  <a:pt x="5905" y="495"/>
                </a:lnTo>
                <a:lnTo>
                  <a:pt x="5905" y="495"/>
                </a:lnTo>
                <a:lnTo>
                  <a:pt x="5897" y="496"/>
                </a:lnTo>
                <a:lnTo>
                  <a:pt x="5891" y="500"/>
                </a:lnTo>
                <a:lnTo>
                  <a:pt x="5891" y="500"/>
                </a:lnTo>
                <a:lnTo>
                  <a:pt x="5889" y="498"/>
                </a:lnTo>
                <a:lnTo>
                  <a:pt x="5873" y="484"/>
                </a:lnTo>
                <a:lnTo>
                  <a:pt x="5902" y="477"/>
                </a:lnTo>
                <a:lnTo>
                  <a:pt x="5902" y="477"/>
                </a:lnTo>
                <a:lnTo>
                  <a:pt x="5905" y="474"/>
                </a:lnTo>
                <a:lnTo>
                  <a:pt x="5905" y="471"/>
                </a:lnTo>
                <a:lnTo>
                  <a:pt x="5905" y="471"/>
                </a:lnTo>
                <a:lnTo>
                  <a:pt x="5904" y="469"/>
                </a:lnTo>
                <a:lnTo>
                  <a:pt x="5900" y="468"/>
                </a:lnTo>
                <a:lnTo>
                  <a:pt x="5900" y="468"/>
                </a:lnTo>
                <a:lnTo>
                  <a:pt x="5900" y="468"/>
                </a:lnTo>
                <a:lnTo>
                  <a:pt x="5865" y="477"/>
                </a:lnTo>
                <a:lnTo>
                  <a:pt x="5841" y="455"/>
                </a:lnTo>
                <a:lnTo>
                  <a:pt x="5872" y="445"/>
                </a:lnTo>
                <a:lnTo>
                  <a:pt x="5872" y="445"/>
                </a:lnTo>
                <a:lnTo>
                  <a:pt x="5873" y="443"/>
                </a:lnTo>
                <a:lnTo>
                  <a:pt x="5873" y="440"/>
                </a:lnTo>
                <a:lnTo>
                  <a:pt x="5873" y="440"/>
                </a:lnTo>
                <a:lnTo>
                  <a:pt x="5872" y="437"/>
                </a:lnTo>
                <a:lnTo>
                  <a:pt x="5870" y="437"/>
                </a:lnTo>
                <a:lnTo>
                  <a:pt x="5870" y="437"/>
                </a:lnTo>
                <a:lnTo>
                  <a:pt x="5868" y="437"/>
                </a:lnTo>
                <a:lnTo>
                  <a:pt x="5833" y="448"/>
                </a:lnTo>
                <a:lnTo>
                  <a:pt x="5825" y="440"/>
                </a:lnTo>
                <a:lnTo>
                  <a:pt x="5825" y="440"/>
                </a:lnTo>
                <a:lnTo>
                  <a:pt x="5833" y="434"/>
                </a:lnTo>
                <a:lnTo>
                  <a:pt x="5838" y="432"/>
                </a:lnTo>
                <a:lnTo>
                  <a:pt x="5838" y="432"/>
                </a:lnTo>
                <a:lnTo>
                  <a:pt x="5836" y="429"/>
                </a:lnTo>
                <a:lnTo>
                  <a:pt x="5836" y="421"/>
                </a:lnTo>
                <a:lnTo>
                  <a:pt x="5841" y="421"/>
                </a:lnTo>
                <a:lnTo>
                  <a:pt x="5841" y="421"/>
                </a:lnTo>
                <a:lnTo>
                  <a:pt x="5843" y="419"/>
                </a:lnTo>
                <a:lnTo>
                  <a:pt x="5843" y="415"/>
                </a:lnTo>
                <a:lnTo>
                  <a:pt x="5843" y="415"/>
                </a:lnTo>
                <a:lnTo>
                  <a:pt x="5841" y="413"/>
                </a:lnTo>
                <a:lnTo>
                  <a:pt x="5840" y="413"/>
                </a:lnTo>
                <a:lnTo>
                  <a:pt x="5840" y="413"/>
                </a:lnTo>
                <a:lnTo>
                  <a:pt x="5840" y="411"/>
                </a:lnTo>
                <a:lnTo>
                  <a:pt x="5840" y="411"/>
                </a:lnTo>
                <a:lnTo>
                  <a:pt x="5836" y="413"/>
                </a:lnTo>
                <a:lnTo>
                  <a:pt x="5819" y="418"/>
                </a:lnTo>
                <a:lnTo>
                  <a:pt x="5819" y="418"/>
                </a:lnTo>
                <a:lnTo>
                  <a:pt x="5819" y="418"/>
                </a:lnTo>
                <a:lnTo>
                  <a:pt x="5819" y="418"/>
                </a:lnTo>
                <a:lnTo>
                  <a:pt x="5819" y="418"/>
                </a:lnTo>
                <a:lnTo>
                  <a:pt x="5804" y="423"/>
                </a:lnTo>
                <a:lnTo>
                  <a:pt x="5780" y="400"/>
                </a:lnTo>
                <a:lnTo>
                  <a:pt x="5811" y="392"/>
                </a:lnTo>
                <a:lnTo>
                  <a:pt x="5811" y="392"/>
                </a:lnTo>
                <a:lnTo>
                  <a:pt x="5814" y="389"/>
                </a:lnTo>
                <a:lnTo>
                  <a:pt x="5814" y="386"/>
                </a:lnTo>
                <a:lnTo>
                  <a:pt x="5814" y="386"/>
                </a:lnTo>
                <a:lnTo>
                  <a:pt x="5812" y="384"/>
                </a:lnTo>
                <a:lnTo>
                  <a:pt x="5809" y="383"/>
                </a:lnTo>
                <a:lnTo>
                  <a:pt x="5809" y="383"/>
                </a:lnTo>
                <a:lnTo>
                  <a:pt x="5809" y="383"/>
                </a:lnTo>
                <a:lnTo>
                  <a:pt x="5772" y="392"/>
                </a:lnTo>
                <a:lnTo>
                  <a:pt x="5753" y="376"/>
                </a:lnTo>
                <a:lnTo>
                  <a:pt x="5785" y="367"/>
                </a:lnTo>
                <a:lnTo>
                  <a:pt x="5785" y="367"/>
                </a:lnTo>
                <a:lnTo>
                  <a:pt x="5787" y="363"/>
                </a:lnTo>
                <a:lnTo>
                  <a:pt x="5787" y="360"/>
                </a:lnTo>
                <a:lnTo>
                  <a:pt x="5787" y="360"/>
                </a:lnTo>
                <a:lnTo>
                  <a:pt x="5785" y="359"/>
                </a:lnTo>
                <a:lnTo>
                  <a:pt x="5782" y="357"/>
                </a:lnTo>
                <a:lnTo>
                  <a:pt x="5782" y="357"/>
                </a:lnTo>
                <a:lnTo>
                  <a:pt x="5782" y="357"/>
                </a:lnTo>
                <a:lnTo>
                  <a:pt x="5745" y="370"/>
                </a:lnTo>
                <a:lnTo>
                  <a:pt x="5732" y="355"/>
                </a:lnTo>
                <a:lnTo>
                  <a:pt x="5755" y="351"/>
                </a:lnTo>
                <a:lnTo>
                  <a:pt x="5755" y="351"/>
                </a:lnTo>
                <a:lnTo>
                  <a:pt x="5756" y="351"/>
                </a:lnTo>
                <a:lnTo>
                  <a:pt x="5756" y="351"/>
                </a:lnTo>
                <a:lnTo>
                  <a:pt x="5758" y="349"/>
                </a:lnTo>
                <a:lnTo>
                  <a:pt x="5758" y="349"/>
                </a:lnTo>
                <a:lnTo>
                  <a:pt x="5760" y="347"/>
                </a:lnTo>
                <a:lnTo>
                  <a:pt x="5758" y="344"/>
                </a:lnTo>
                <a:lnTo>
                  <a:pt x="5742" y="322"/>
                </a:lnTo>
                <a:lnTo>
                  <a:pt x="5760" y="322"/>
                </a:lnTo>
                <a:lnTo>
                  <a:pt x="5785" y="355"/>
                </a:lnTo>
                <a:lnTo>
                  <a:pt x="5785" y="355"/>
                </a:lnTo>
                <a:lnTo>
                  <a:pt x="5787" y="357"/>
                </a:lnTo>
                <a:lnTo>
                  <a:pt x="5790" y="357"/>
                </a:lnTo>
                <a:lnTo>
                  <a:pt x="5790" y="357"/>
                </a:lnTo>
                <a:lnTo>
                  <a:pt x="5792" y="354"/>
                </a:lnTo>
                <a:lnTo>
                  <a:pt x="5792" y="351"/>
                </a:lnTo>
                <a:lnTo>
                  <a:pt x="5771" y="320"/>
                </a:lnTo>
                <a:lnTo>
                  <a:pt x="5798" y="319"/>
                </a:lnTo>
                <a:lnTo>
                  <a:pt x="5820" y="352"/>
                </a:lnTo>
                <a:lnTo>
                  <a:pt x="5820" y="352"/>
                </a:lnTo>
                <a:lnTo>
                  <a:pt x="5822" y="357"/>
                </a:lnTo>
                <a:lnTo>
                  <a:pt x="5827" y="362"/>
                </a:lnTo>
                <a:lnTo>
                  <a:pt x="5832" y="365"/>
                </a:lnTo>
                <a:lnTo>
                  <a:pt x="5836" y="368"/>
                </a:lnTo>
                <a:lnTo>
                  <a:pt x="5836" y="368"/>
                </a:lnTo>
                <a:lnTo>
                  <a:pt x="5841" y="370"/>
                </a:lnTo>
                <a:lnTo>
                  <a:pt x="5848" y="370"/>
                </a:lnTo>
                <a:lnTo>
                  <a:pt x="5852" y="370"/>
                </a:lnTo>
                <a:lnTo>
                  <a:pt x="5857" y="368"/>
                </a:lnTo>
                <a:lnTo>
                  <a:pt x="5862" y="365"/>
                </a:lnTo>
                <a:lnTo>
                  <a:pt x="5865" y="362"/>
                </a:lnTo>
                <a:lnTo>
                  <a:pt x="5868" y="357"/>
                </a:lnTo>
                <a:lnTo>
                  <a:pt x="5872" y="352"/>
                </a:lnTo>
                <a:lnTo>
                  <a:pt x="5872" y="352"/>
                </a:lnTo>
                <a:lnTo>
                  <a:pt x="5873" y="343"/>
                </a:lnTo>
                <a:lnTo>
                  <a:pt x="5872" y="333"/>
                </a:lnTo>
                <a:lnTo>
                  <a:pt x="5867" y="325"/>
                </a:lnTo>
                <a:lnTo>
                  <a:pt x="5859" y="319"/>
                </a:lnTo>
                <a:lnTo>
                  <a:pt x="5859" y="319"/>
                </a:lnTo>
                <a:lnTo>
                  <a:pt x="5860" y="317"/>
                </a:lnTo>
                <a:lnTo>
                  <a:pt x="5860" y="315"/>
                </a:lnTo>
                <a:lnTo>
                  <a:pt x="5880" y="315"/>
                </a:lnTo>
                <a:lnTo>
                  <a:pt x="5900" y="347"/>
                </a:lnTo>
                <a:lnTo>
                  <a:pt x="5900" y="347"/>
                </a:lnTo>
                <a:lnTo>
                  <a:pt x="5904" y="349"/>
                </a:lnTo>
                <a:lnTo>
                  <a:pt x="5907" y="347"/>
                </a:lnTo>
                <a:lnTo>
                  <a:pt x="5907" y="347"/>
                </a:lnTo>
                <a:lnTo>
                  <a:pt x="5907" y="347"/>
                </a:lnTo>
                <a:lnTo>
                  <a:pt x="5907" y="347"/>
                </a:lnTo>
                <a:lnTo>
                  <a:pt x="5913" y="354"/>
                </a:lnTo>
                <a:lnTo>
                  <a:pt x="5921" y="359"/>
                </a:lnTo>
                <a:lnTo>
                  <a:pt x="5931" y="360"/>
                </a:lnTo>
                <a:lnTo>
                  <a:pt x="5940" y="359"/>
                </a:lnTo>
                <a:lnTo>
                  <a:pt x="5940" y="359"/>
                </a:lnTo>
                <a:lnTo>
                  <a:pt x="5948" y="355"/>
                </a:lnTo>
                <a:lnTo>
                  <a:pt x="5955" y="349"/>
                </a:lnTo>
                <a:lnTo>
                  <a:pt x="5958" y="339"/>
                </a:lnTo>
                <a:lnTo>
                  <a:pt x="5960" y="331"/>
                </a:lnTo>
                <a:lnTo>
                  <a:pt x="5964" y="330"/>
                </a:lnTo>
                <a:lnTo>
                  <a:pt x="5964" y="330"/>
                </a:lnTo>
                <a:lnTo>
                  <a:pt x="5969" y="333"/>
                </a:lnTo>
                <a:lnTo>
                  <a:pt x="5974" y="335"/>
                </a:lnTo>
                <a:lnTo>
                  <a:pt x="5980" y="336"/>
                </a:lnTo>
                <a:lnTo>
                  <a:pt x="5987" y="336"/>
                </a:lnTo>
                <a:lnTo>
                  <a:pt x="5987" y="336"/>
                </a:lnTo>
                <a:lnTo>
                  <a:pt x="5995" y="333"/>
                </a:lnTo>
                <a:lnTo>
                  <a:pt x="6001" y="328"/>
                </a:lnTo>
                <a:lnTo>
                  <a:pt x="6006" y="322"/>
                </a:lnTo>
                <a:lnTo>
                  <a:pt x="6008" y="315"/>
                </a:lnTo>
                <a:lnTo>
                  <a:pt x="6017" y="312"/>
                </a:lnTo>
                <a:lnTo>
                  <a:pt x="5980" y="349"/>
                </a:lnTo>
                <a:lnTo>
                  <a:pt x="5982" y="379"/>
                </a:lnTo>
                <a:lnTo>
                  <a:pt x="5982" y="379"/>
                </a:lnTo>
                <a:lnTo>
                  <a:pt x="5971" y="381"/>
                </a:lnTo>
                <a:lnTo>
                  <a:pt x="5971" y="381"/>
                </a:lnTo>
                <a:lnTo>
                  <a:pt x="5977" y="386"/>
                </a:lnTo>
                <a:lnTo>
                  <a:pt x="5980" y="391"/>
                </a:lnTo>
                <a:lnTo>
                  <a:pt x="5980" y="392"/>
                </a:lnTo>
                <a:lnTo>
                  <a:pt x="5980" y="392"/>
                </a:lnTo>
                <a:lnTo>
                  <a:pt x="5984" y="392"/>
                </a:lnTo>
                <a:lnTo>
                  <a:pt x="5990" y="392"/>
                </a:lnTo>
                <a:lnTo>
                  <a:pt x="6004" y="394"/>
                </a:lnTo>
                <a:lnTo>
                  <a:pt x="6033" y="402"/>
                </a:lnTo>
                <a:lnTo>
                  <a:pt x="5998" y="419"/>
                </a:lnTo>
                <a:lnTo>
                  <a:pt x="5998" y="419"/>
                </a:lnTo>
                <a:lnTo>
                  <a:pt x="5977" y="424"/>
                </a:lnTo>
                <a:lnTo>
                  <a:pt x="5966" y="426"/>
                </a:lnTo>
                <a:lnTo>
                  <a:pt x="5961" y="424"/>
                </a:lnTo>
                <a:lnTo>
                  <a:pt x="5961" y="424"/>
                </a:lnTo>
                <a:lnTo>
                  <a:pt x="5961" y="429"/>
                </a:lnTo>
                <a:lnTo>
                  <a:pt x="5958" y="435"/>
                </a:lnTo>
                <a:lnTo>
                  <a:pt x="5950" y="443"/>
                </a:lnTo>
                <a:lnTo>
                  <a:pt x="5950" y="443"/>
                </a:lnTo>
                <a:lnTo>
                  <a:pt x="5961" y="443"/>
                </a:lnTo>
                <a:lnTo>
                  <a:pt x="5969" y="445"/>
                </a:lnTo>
                <a:lnTo>
                  <a:pt x="5972" y="447"/>
                </a:lnTo>
                <a:lnTo>
                  <a:pt x="5972" y="447"/>
                </a:lnTo>
                <a:lnTo>
                  <a:pt x="5974" y="442"/>
                </a:lnTo>
                <a:lnTo>
                  <a:pt x="5982" y="435"/>
                </a:lnTo>
                <a:lnTo>
                  <a:pt x="6000" y="421"/>
                </a:lnTo>
                <a:lnTo>
                  <a:pt x="6035" y="403"/>
                </a:lnTo>
                <a:lnTo>
                  <a:pt x="6024" y="432"/>
                </a:lnTo>
                <a:lnTo>
                  <a:pt x="6024" y="432"/>
                </a:lnTo>
                <a:lnTo>
                  <a:pt x="6016" y="445"/>
                </a:lnTo>
                <a:lnTo>
                  <a:pt x="6011" y="450"/>
                </a:lnTo>
                <a:lnTo>
                  <a:pt x="6009" y="451"/>
                </a:lnTo>
                <a:lnTo>
                  <a:pt x="6009" y="451"/>
                </a:lnTo>
                <a:lnTo>
                  <a:pt x="6011" y="455"/>
                </a:lnTo>
                <a:lnTo>
                  <a:pt x="6012" y="459"/>
                </a:lnTo>
                <a:lnTo>
                  <a:pt x="6012" y="468"/>
                </a:lnTo>
                <a:lnTo>
                  <a:pt x="6012" y="468"/>
                </a:lnTo>
                <a:lnTo>
                  <a:pt x="6019" y="461"/>
                </a:lnTo>
                <a:lnTo>
                  <a:pt x="6022" y="458"/>
                </a:lnTo>
                <a:lnTo>
                  <a:pt x="6025" y="458"/>
                </a:lnTo>
                <a:lnTo>
                  <a:pt x="6025" y="458"/>
                </a:lnTo>
                <a:lnTo>
                  <a:pt x="6024" y="455"/>
                </a:lnTo>
                <a:lnTo>
                  <a:pt x="6024" y="448"/>
                </a:lnTo>
                <a:lnTo>
                  <a:pt x="6025" y="432"/>
                </a:lnTo>
                <a:lnTo>
                  <a:pt x="6036" y="403"/>
                </a:lnTo>
                <a:lnTo>
                  <a:pt x="6036" y="403"/>
                </a:lnTo>
                <a:lnTo>
                  <a:pt x="6041" y="400"/>
                </a:lnTo>
                <a:lnTo>
                  <a:pt x="6041" y="407"/>
                </a:lnTo>
                <a:lnTo>
                  <a:pt x="6078" y="383"/>
                </a:lnTo>
                <a:lnTo>
                  <a:pt x="6105" y="370"/>
                </a:lnTo>
                <a:lnTo>
                  <a:pt x="6088" y="427"/>
                </a:lnTo>
                <a:lnTo>
                  <a:pt x="6088" y="427"/>
                </a:lnTo>
                <a:lnTo>
                  <a:pt x="6078" y="440"/>
                </a:lnTo>
                <a:lnTo>
                  <a:pt x="6075" y="447"/>
                </a:lnTo>
                <a:lnTo>
                  <a:pt x="6072" y="448"/>
                </a:lnTo>
                <a:lnTo>
                  <a:pt x="6072" y="448"/>
                </a:lnTo>
                <a:lnTo>
                  <a:pt x="6073" y="450"/>
                </a:lnTo>
                <a:lnTo>
                  <a:pt x="6075" y="455"/>
                </a:lnTo>
                <a:lnTo>
                  <a:pt x="6075" y="463"/>
                </a:lnTo>
                <a:lnTo>
                  <a:pt x="6075" y="463"/>
                </a:lnTo>
                <a:lnTo>
                  <a:pt x="6081" y="458"/>
                </a:lnTo>
                <a:lnTo>
                  <a:pt x="6084" y="455"/>
                </a:lnTo>
                <a:lnTo>
                  <a:pt x="6088" y="453"/>
                </a:lnTo>
                <a:lnTo>
                  <a:pt x="6088" y="453"/>
                </a:lnTo>
                <a:lnTo>
                  <a:pt x="6088" y="450"/>
                </a:lnTo>
                <a:lnTo>
                  <a:pt x="6088" y="443"/>
                </a:lnTo>
                <a:lnTo>
                  <a:pt x="6089" y="429"/>
                </a:lnTo>
                <a:lnTo>
                  <a:pt x="6108" y="368"/>
                </a:lnTo>
                <a:lnTo>
                  <a:pt x="6216" y="317"/>
                </a:lnTo>
                <a:lnTo>
                  <a:pt x="6201" y="336"/>
                </a:lnTo>
                <a:lnTo>
                  <a:pt x="6195" y="336"/>
                </a:lnTo>
                <a:lnTo>
                  <a:pt x="6209" y="322"/>
                </a:lnTo>
                <a:lnTo>
                  <a:pt x="6139" y="357"/>
                </a:lnTo>
                <a:lnTo>
                  <a:pt x="6176" y="355"/>
                </a:lnTo>
                <a:lnTo>
                  <a:pt x="6172" y="362"/>
                </a:lnTo>
                <a:lnTo>
                  <a:pt x="6145" y="363"/>
                </a:lnTo>
                <a:lnTo>
                  <a:pt x="6145" y="363"/>
                </a:lnTo>
                <a:lnTo>
                  <a:pt x="6136" y="363"/>
                </a:lnTo>
                <a:lnTo>
                  <a:pt x="6131" y="362"/>
                </a:lnTo>
                <a:lnTo>
                  <a:pt x="6131" y="362"/>
                </a:lnTo>
                <a:lnTo>
                  <a:pt x="6129" y="365"/>
                </a:lnTo>
                <a:lnTo>
                  <a:pt x="6124" y="367"/>
                </a:lnTo>
                <a:lnTo>
                  <a:pt x="6124" y="367"/>
                </a:lnTo>
                <a:lnTo>
                  <a:pt x="6129" y="368"/>
                </a:lnTo>
                <a:lnTo>
                  <a:pt x="6132" y="371"/>
                </a:lnTo>
                <a:lnTo>
                  <a:pt x="6132" y="371"/>
                </a:lnTo>
                <a:lnTo>
                  <a:pt x="6137" y="368"/>
                </a:lnTo>
                <a:lnTo>
                  <a:pt x="6145" y="365"/>
                </a:lnTo>
                <a:lnTo>
                  <a:pt x="6172" y="363"/>
                </a:lnTo>
                <a:lnTo>
                  <a:pt x="6168" y="371"/>
                </a:lnTo>
                <a:lnTo>
                  <a:pt x="6172" y="371"/>
                </a:lnTo>
                <a:lnTo>
                  <a:pt x="6153" y="395"/>
                </a:lnTo>
                <a:lnTo>
                  <a:pt x="6152" y="395"/>
                </a:lnTo>
                <a:lnTo>
                  <a:pt x="6136" y="399"/>
                </a:lnTo>
                <a:lnTo>
                  <a:pt x="6136" y="399"/>
                </a:lnTo>
                <a:lnTo>
                  <a:pt x="6126" y="397"/>
                </a:lnTo>
                <a:lnTo>
                  <a:pt x="6121" y="395"/>
                </a:lnTo>
                <a:lnTo>
                  <a:pt x="6121" y="395"/>
                </a:lnTo>
                <a:lnTo>
                  <a:pt x="6118" y="399"/>
                </a:lnTo>
                <a:lnTo>
                  <a:pt x="6115" y="400"/>
                </a:lnTo>
                <a:lnTo>
                  <a:pt x="6115" y="400"/>
                </a:lnTo>
                <a:lnTo>
                  <a:pt x="6118" y="402"/>
                </a:lnTo>
                <a:lnTo>
                  <a:pt x="6123" y="405"/>
                </a:lnTo>
                <a:lnTo>
                  <a:pt x="6123" y="405"/>
                </a:lnTo>
                <a:lnTo>
                  <a:pt x="6126" y="402"/>
                </a:lnTo>
                <a:lnTo>
                  <a:pt x="6134" y="399"/>
                </a:lnTo>
                <a:lnTo>
                  <a:pt x="6152" y="397"/>
                </a:lnTo>
                <a:lnTo>
                  <a:pt x="6144" y="407"/>
                </a:lnTo>
                <a:lnTo>
                  <a:pt x="6131" y="410"/>
                </a:lnTo>
                <a:lnTo>
                  <a:pt x="6124" y="424"/>
                </a:lnTo>
                <a:lnTo>
                  <a:pt x="6124" y="424"/>
                </a:lnTo>
                <a:lnTo>
                  <a:pt x="6120" y="426"/>
                </a:lnTo>
                <a:lnTo>
                  <a:pt x="6120" y="426"/>
                </a:lnTo>
                <a:lnTo>
                  <a:pt x="6121" y="431"/>
                </a:lnTo>
                <a:lnTo>
                  <a:pt x="6104" y="463"/>
                </a:lnTo>
                <a:lnTo>
                  <a:pt x="6150" y="461"/>
                </a:lnTo>
                <a:lnTo>
                  <a:pt x="6137" y="469"/>
                </a:lnTo>
                <a:lnTo>
                  <a:pt x="6137" y="469"/>
                </a:lnTo>
                <a:lnTo>
                  <a:pt x="6123" y="472"/>
                </a:lnTo>
                <a:lnTo>
                  <a:pt x="6116" y="474"/>
                </a:lnTo>
                <a:lnTo>
                  <a:pt x="6115" y="474"/>
                </a:lnTo>
                <a:lnTo>
                  <a:pt x="6115" y="474"/>
                </a:lnTo>
                <a:lnTo>
                  <a:pt x="6113" y="477"/>
                </a:lnTo>
                <a:lnTo>
                  <a:pt x="6112" y="482"/>
                </a:lnTo>
                <a:lnTo>
                  <a:pt x="6108" y="488"/>
                </a:lnTo>
                <a:lnTo>
                  <a:pt x="6108" y="488"/>
                </a:lnTo>
                <a:lnTo>
                  <a:pt x="6116" y="488"/>
                </a:lnTo>
                <a:lnTo>
                  <a:pt x="6121" y="488"/>
                </a:lnTo>
                <a:lnTo>
                  <a:pt x="6123" y="488"/>
                </a:lnTo>
                <a:lnTo>
                  <a:pt x="6123" y="488"/>
                </a:lnTo>
                <a:lnTo>
                  <a:pt x="6124" y="487"/>
                </a:lnTo>
                <a:lnTo>
                  <a:pt x="6129" y="480"/>
                </a:lnTo>
                <a:lnTo>
                  <a:pt x="6140" y="469"/>
                </a:lnTo>
                <a:lnTo>
                  <a:pt x="6153" y="461"/>
                </a:lnTo>
                <a:lnTo>
                  <a:pt x="6164" y="461"/>
                </a:lnTo>
                <a:lnTo>
                  <a:pt x="6172" y="450"/>
                </a:lnTo>
                <a:lnTo>
                  <a:pt x="6192" y="439"/>
                </a:lnTo>
                <a:lnTo>
                  <a:pt x="6184" y="476"/>
                </a:lnTo>
                <a:lnTo>
                  <a:pt x="6144" y="485"/>
                </a:lnTo>
                <a:lnTo>
                  <a:pt x="6126" y="520"/>
                </a:lnTo>
                <a:lnTo>
                  <a:pt x="6164" y="519"/>
                </a:lnTo>
                <a:lnTo>
                  <a:pt x="6148" y="530"/>
                </a:lnTo>
                <a:lnTo>
                  <a:pt x="6148" y="530"/>
                </a:lnTo>
                <a:lnTo>
                  <a:pt x="6137" y="535"/>
                </a:lnTo>
                <a:lnTo>
                  <a:pt x="6126" y="536"/>
                </a:lnTo>
                <a:lnTo>
                  <a:pt x="6126" y="535"/>
                </a:lnTo>
                <a:lnTo>
                  <a:pt x="6126" y="535"/>
                </a:lnTo>
                <a:lnTo>
                  <a:pt x="6124" y="533"/>
                </a:lnTo>
                <a:lnTo>
                  <a:pt x="6124" y="533"/>
                </a:lnTo>
                <a:lnTo>
                  <a:pt x="6124" y="533"/>
                </a:lnTo>
                <a:lnTo>
                  <a:pt x="6124" y="533"/>
                </a:lnTo>
                <a:lnTo>
                  <a:pt x="6123" y="535"/>
                </a:lnTo>
                <a:lnTo>
                  <a:pt x="6123" y="541"/>
                </a:lnTo>
                <a:lnTo>
                  <a:pt x="6123" y="541"/>
                </a:lnTo>
                <a:lnTo>
                  <a:pt x="6121" y="546"/>
                </a:lnTo>
                <a:lnTo>
                  <a:pt x="6115" y="538"/>
                </a:lnTo>
                <a:lnTo>
                  <a:pt x="6115" y="538"/>
                </a:lnTo>
                <a:lnTo>
                  <a:pt x="6113" y="538"/>
                </a:lnTo>
                <a:lnTo>
                  <a:pt x="6113" y="538"/>
                </a:lnTo>
                <a:lnTo>
                  <a:pt x="6113" y="541"/>
                </a:lnTo>
                <a:lnTo>
                  <a:pt x="6120" y="549"/>
                </a:lnTo>
                <a:lnTo>
                  <a:pt x="6120" y="549"/>
                </a:lnTo>
                <a:lnTo>
                  <a:pt x="6118" y="551"/>
                </a:lnTo>
                <a:lnTo>
                  <a:pt x="6118" y="551"/>
                </a:lnTo>
                <a:lnTo>
                  <a:pt x="6121" y="551"/>
                </a:lnTo>
                <a:lnTo>
                  <a:pt x="6124" y="552"/>
                </a:lnTo>
                <a:lnTo>
                  <a:pt x="6124" y="562"/>
                </a:lnTo>
                <a:lnTo>
                  <a:pt x="6110" y="546"/>
                </a:lnTo>
                <a:lnTo>
                  <a:pt x="6110" y="546"/>
                </a:lnTo>
                <a:lnTo>
                  <a:pt x="6107" y="546"/>
                </a:lnTo>
                <a:lnTo>
                  <a:pt x="6107" y="546"/>
                </a:lnTo>
                <a:lnTo>
                  <a:pt x="6107" y="548"/>
                </a:lnTo>
                <a:lnTo>
                  <a:pt x="6124" y="565"/>
                </a:lnTo>
                <a:lnTo>
                  <a:pt x="6124" y="575"/>
                </a:lnTo>
                <a:lnTo>
                  <a:pt x="6104" y="554"/>
                </a:lnTo>
                <a:lnTo>
                  <a:pt x="6104" y="554"/>
                </a:lnTo>
                <a:lnTo>
                  <a:pt x="6102" y="554"/>
                </a:lnTo>
                <a:lnTo>
                  <a:pt x="6102" y="554"/>
                </a:lnTo>
                <a:lnTo>
                  <a:pt x="6102" y="557"/>
                </a:lnTo>
                <a:lnTo>
                  <a:pt x="6124" y="578"/>
                </a:lnTo>
                <a:lnTo>
                  <a:pt x="6124" y="586"/>
                </a:lnTo>
                <a:lnTo>
                  <a:pt x="6107" y="568"/>
                </a:lnTo>
                <a:lnTo>
                  <a:pt x="6107" y="568"/>
                </a:lnTo>
                <a:lnTo>
                  <a:pt x="6104" y="568"/>
                </a:lnTo>
                <a:lnTo>
                  <a:pt x="6104" y="568"/>
                </a:lnTo>
                <a:lnTo>
                  <a:pt x="6104" y="570"/>
                </a:lnTo>
                <a:lnTo>
                  <a:pt x="6124" y="589"/>
                </a:lnTo>
                <a:lnTo>
                  <a:pt x="6124" y="599"/>
                </a:lnTo>
                <a:lnTo>
                  <a:pt x="6110" y="583"/>
                </a:lnTo>
                <a:lnTo>
                  <a:pt x="6110" y="583"/>
                </a:lnTo>
                <a:lnTo>
                  <a:pt x="6110" y="583"/>
                </a:lnTo>
                <a:lnTo>
                  <a:pt x="6110" y="583"/>
                </a:lnTo>
                <a:lnTo>
                  <a:pt x="6108" y="583"/>
                </a:lnTo>
                <a:lnTo>
                  <a:pt x="6108" y="583"/>
                </a:lnTo>
                <a:lnTo>
                  <a:pt x="6108" y="583"/>
                </a:lnTo>
                <a:lnTo>
                  <a:pt x="6108" y="583"/>
                </a:lnTo>
                <a:lnTo>
                  <a:pt x="6108" y="584"/>
                </a:lnTo>
                <a:lnTo>
                  <a:pt x="6115" y="605"/>
                </a:lnTo>
                <a:lnTo>
                  <a:pt x="6107" y="600"/>
                </a:lnTo>
                <a:lnTo>
                  <a:pt x="6097" y="572"/>
                </a:lnTo>
                <a:lnTo>
                  <a:pt x="6097" y="572"/>
                </a:lnTo>
                <a:lnTo>
                  <a:pt x="6097" y="572"/>
                </a:lnTo>
                <a:lnTo>
                  <a:pt x="6097" y="572"/>
                </a:lnTo>
                <a:lnTo>
                  <a:pt x="6096" y="572"/>
                </a:lnTo>
                <a:lnTo>
                  <a:pt x="6096" y="572"/>
                </a:lnTo>
                <a:lnTo>
                  <a:pt x="6096" y="573"/>
                </a:lnTo>
                <a:lnTo>
                  <a:pt x="6104" y="599"/>
                </a:lnTo>
                <a:lnTo>
                  <a:pt x="6097" y="596"/>
                </a:lnTo>
                <a:lnTo>
                  <a:pt x="6088" y="564"/>
                </a:lnTo>
                <a:lnTo>
                  <a:pt x="6088" y="564"/>
                </a:lnTo>
                <a:lnTo>
                  <a:pt x="6086" y="562"/>
                </a:lnTo>
                <a:lnTo>
                  <a:pt x="6086" y="562"/>
                </a:lnTo>
                <a:lnTo>
                  <a:pt x="6086" y="562"/>
                </a:lnTo>
                <a:lnTo>
                  <a:pt x="6086" y="562"/>
                </a:lnTo>
                <a:lnTo>
                  <a:pt x="6084" y="564"/>
                </a:lnTo>
                <a:lnTo>
                  <a:pt x="6094" y="592"/>
                </a:lnTo>
                <a:lnTo>
                  <a:pt x="6086" y="589"/>
                </a:lnTo>
                <a:lnTo>
                  <a:pt x="6078" y="565"/>
                </a:lnTo>
                <a:lnTo>
                  <a:pt x="6078" y="565"/>
                </a:lnTo>
                <a:lnTo>
                  <a:pt x="6076" y="564"/>
                </a:lnTo>
                <a:lnTo>
                  <a:pt x="6076" y="564"/>
                </a:lnTo>
                <a:lnTo>
                  <a:pt x="6076" y="564"/>
                </a:lnTo>
                <a:lnTo>
                  <a:pt x="6076" y="564"/>
                </a:lnTo>
                <a:lnTo>
                  <a:pt x="6075" y="567"/>
                </a:lnTo>
                <a:lnTo>
                  <a:pt x="6083" y="586"/>
                </a:lnTo>
                <a:lnTo>
                  <a:pt x="6075" y="583"/>
                </a:lnTo>
                <a:lnTo>
                  <a:pt x="6070" y="567"/>
                </a:lnTo>
                <a:lnTo>
                  <a:pt x="6070" y="567"/>
                </a:lnTo>
                <a:lnTo>
                  <a:pt x="6068" y="565"/>
                </a:lnTo>
                <a:lnTo>
                  <a:pt x="6068" y="565"/>
                </a:lnTo>
                <a:lnTo>
                  <a:pt x="6067" y="567"/>
                </a:lnTo>
                <a:lnTo>
                  <a:pt x="6067" y="567"/>
                </a:lnTo>
                <a:lnTo>
                  <a:pt x="6067" y="568"/>
                </a:lnTo>
                <a:lnTo>
                  <a:pt x="6072" y="580"/>
                </a:lnTo>
                <a:lnTo>
                  <a:pt x="6059" y="573"/>
                </a:lnTo>
                <a:lnTo>
                  <a:pt x="6059" y="573"/>
                </a:lnTo>
                <a:lnTo>
                  <a:pt x="6059" y="573"/>
                </a:lnTo>
                <a:lnTo>
                  <a:pt x="6059" y="573"/>
                </a:lnTo>
                <a:lnTo>
                  <a:pt x="6057" y="573"/>
                </a:lnTo>
                <a:lnTo>
                  <a:pt x="6057" y="573"/>
                </a:lnTo>
                <a:lnTo>
                  <a:pt x="6057" y="576"/>
                </a:lnTo>
                <a:lnTo>
                  <a:pt x="6070" y="583"/>
                </a:lnTo>
                <a:lnTo>
                  <a:pt x="6057" y="584"/>
                </a:lnTo>
                <a:lnTo>
                  <a:pt x="6057" y="584"/>
                </a:lnTo>
                <a:lnTo>
                  <a:pt x="6056" y="586"/>
                </a:lnTo>
                <a:lnTo>
                  <a:pt x="6056" y="586"/>
                </a:lnTo>
                <a:lnTo>
                  <a:pt x="6057" y="588"/>
                </a:lnTo>
                <a:lnTo>
                  <a:pt x="6073" y="584"/>
                </a:lnTo>
                <a:lnTo>
                  <a:pt x="6081" y="589"/>
                </a:lnTo>
                <a:lnTo>
                  <a:pt x="6060" y="594"/>
                </a:lnTo>
                <a:lnTo>
                  <a:pt x="6060" y="594"/>
                </a:lnTo>
                <a:lnTo>
                  <a:pt x="6059" y="596"/>
                </a:lnTo>
                <a:lnTo>
                  <a:pt x="6059" y="596"/>
                </a:lnTo>
                <a:lnTo>
                  <a:pt x="6060" y="596"/>
                </a:lnTo>
                <a:lnTo>
                  <a:pt x="6084" y="591"/>
                </a:lnTo>
                <a:lnTo>
                  <a:pt x="6092" y="596"/>
                </a:lnTo>
                <a:lnTo>
                  <a:pt x="6065" y="602"/>
                </a:lnTo>
                <a:lnTo>
                  <a:pt x="6065" y="602"/>
                </a:lnTo>
                <a:lnTo>
                  <a:pt x="6064" y="604"/>
                </a:lnTo>
                <a:lnTo>
                  <a:pt x="6064" y="604"/>
                </a:lnTo>
                <a:lnTo>
                  <a:pt x="6065" y="605"/>
                </a:lnTo>
                <a:lnTo>
                  <a:pt x="6096" y="597"/>
                </a:lnTo>
                <a:lnTo>
                  <a:pt x="6102" y="600"/>
                </a:lnTo>
                <a:lnTo>
                  <a:pt x="6078" y="607"/>
                </a:lnTo>
                <a:lnTo>
                  <a:pt x="6078" y="607"/>
                </a:lnTo>
                <a:lnTo>
                  <a:pt x="6076" y="610"/>
                </a:lnTo>
                <a:lnTo>
                  <a:pt x="6076" y="610"/>
                </a:lnTo>
                <a:lnTo>
                  <a:pt x="6078" y="610"/>
                </a:lnTo>
                <a:lnTo>
                  <a:pt x="6105" y="602"/>
                </a:lnTo>
                <a:lnTo>
                  <a:pt x="6113" y="607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2" y="612"/>
                </a:lnTo>
                <a:lnTo>
                  <a:pt x="6091" y="613"/>
                </a:lnTo>
                <a:lnTo>
                  <a:pt x="6091" y="613"/>
                </a:lnTo>
                <a:lnTo>
                  <a:pt x="6092" y="615"/>
                </a:lnTo>
                <a:lnTo>
                  <a:pt x="6113" y="620"/>
                </a:lnTo>
                <a:lnTo>
                  <a:pt x="6105" y="623"/>
                </a:lnTo>
                <a:lnTo>
                  <a:pt x="6076" y="616"/>
                </a:lnTo>
                <a:lnTo>
                  <a:pt x="6076" y="616"/>
                </a:lnTo>
                <a:lnTo>
                  <a:pt x="6076" y="616"/>
                </a:lnTo>
                <a:lnTo>
                  <a:pt x="6076" y="616"/>
                </a:lnTo>
                <a:lnTo>
                  <a:pt x="6075" y="618"/>
                </a:lnTo>
                <a:lnTo>
                  <a:pt x="6075" y="618"/>
                </a:lnTo>
                <a:lnTo>
                  <a:pt x="6076" y="620"/>
                </a:lnTo>
                <a:lnTo>
                  <a:pt x="6102" y="626"/>
                </a:lnTo>
                <a:lnTo>
                  <a:pt x="6096" y="629"/>
                </a:lnTo>
                <a:lnTo>
                  <a:pt x="6064" y="621"/>
                </a:lnTo>
                <a:lnTo>
                  <a:pt x="6064" y="621"/>
                </a:lnTo>
                <a:lnTo>
                  <a:pt x="6064" y="621"/>
                </a:lnTo>
                <a:lnTo>
                  <a:pt x="6064" y="621"/>
                </a:lnTo>
                <a:lnTo>
                  <a:pt x="6062" y="623"/>
                </a:lnTo>
                <a:lnTo>
                  <a:pt x="6062" y="623"/>
                </a:lnTo>
                <a:lnTo>
                  <a:pt x="6064" y="624"/>
                </a:lnTo>
                <a:lnTo>
                  <a:pt x="6092" y="631"/>
                </a:lnTo>
                <a:lnTo>
                  <a:pt x="6084" y="636"/>
                </a:lnTo>
                <a:lnTo>
                  <a:pt x="6060" y="631"/>
                </a:lnTo>
                <a:lnTo>
                  <a:pt x="6060" y="631"/>
                </a:lnTo>
                <a:lnTo>
                  <a:pt x="6060" y="631"/>
                </a:lnTo>
                <a:lnTo>
                  <a:pt x="6060" y="631"/>
                </a:lnTo>
                <a:lnTo>
                  <a:pt x="6059" y="631"/>
                </a:lnTo>
                <a:lnTo>
                  <a:pt x="6059" y="631"/>
                </a:lnTo>
                <a:lnTo>
                  <a:pt x="6060" y="632"/>
                </a:lnTo>
                <a:lnTo>
                  <a:pt x="6081" y="637"/>
                </a:lnTo>
                <a:lnTo>
                  <a:pt x="6073" y="642"/>
                </a:lnTo>
                <a:lnTo>
                  <a:pt x="6057" y="639"/>
                </a:lnTo>
                <a:lnTo>
                  <a:pt x="6057" y="639"/>
                </a:lnTo>
                <a:lnTo>
                  <a:pt x="6057" y="639"/>
                </a:lnTo>
                <a:lnTo>
                  <a:pt x="6057" y="639"/>
                </a:lnTo>
                <a:lnTo>
                  <a:pt x="6056" y="640"/>
                </a:lnTo>
                <a:lnTo>
                  <a:pt x="6056" y="640"/>
                </a:lnTo>
                <a:lnTo>
                  <a:pt x="6057" y="642"/>
                </a:lnTo>
                <a:lnTo>
                  <a:pt x="6070" y="644"/>
                </a:lnTo>
                <a:lnTo>
                  <a:pt x="6059" y="652"/>
                </a:lnTo>
                <a:lnTo>
                  <a:pt x="6059" y="652"/>
                </a:lnTo>
                <a:lnTo>
                  <a:pt x="6057" y="653"/>
                </a:lnTo>
                <a:lnTo>
                  <a:pt x="6057" y="653"/>
                </a:lnTo>
                <a:lnTo>
                  <a:pt x="6059" y="653"/>
                </a:lnTo>
                <a:lnTo>
                  <a:pt x="6072" y="647"/>
                </a:lnTo>
                <a:lnTo>
                  <a:pt x="6067" y="658"/>
                </a:lnTo>
                <a:lnTo>
                  <a:pt x="6067" y="658"/>
                </a:lnTo>
                <a:lnTo>
                  <a:pt x="6068" y="661"/>
                </a:lnTo>
                <a:lnTo>
                  <a:pt x="6068" y="661"/>
                </a:lnTo>
                <a:lnTo>
                  <a:pt x="6070" y="660"/>
                </a:lnTo>
                <a:lnTo>
                  <a:pt x="6075" y="644"/>
                </a:lnTo>
                <a:lnTo>
                  <a:pt x="6083" y="640"/>
                </a:lnTo>
                <a:lnTo>
                  <a:pt x="6076" y="660"/>
                </a:lnTo>
                <a:lnTo>
                  <a:pt x="6076" y="660"/>
                </a:lnTo>
                <a:lnTo>
                  <a:pt x="6078" y="661"/>
                </a:lnTo>
                <a:lnTo>
                  <a:pt x="6078" y="661"/>
                </a:lnTo>
                <a:lnTo>
                  <a:pt x="6080" y="661"/>
                </a:lnTo>
                <a:lnTo>
                  <a:pt x="6086" y="637"/>
                </a:lnTo>
                <a:lnTo>
                  <a:pt x="6094" y="634"/>
                </a:lnTo>
                <a:lnTo>
                  <a:pt x="6086" y="660"/>
                </a:lnTo>
                <a:lnTo>
                  <a:pt x="6086" y="660"/>
                </a:lnTo>
                <a:lnTo>
                  <a:pt x="6088" y="663"/>
                </a:lnTo>
                <a:lnTo>
                  <a:pt x="6088" y="663"/>
                </a:lnTo>
                <a:lnTo>
                  <a:pt x="6089" y="661"/>
                </a:lnTo>
                <a:lnTo>
                  <a:pt x="6097" y="631"/>
                </a:lnTo>
                <a:lnTo>
                  <a:pt x="6104" y="628"/>
                </a:lnTo>
                <a:lnTo>
                  <a:pt x="6097" y="652"/>
                </a:lnTo>
                <a:lnTo>
                  <a:pt x="6097" y="652"/>
                </a:lnTo>
                <a:lnTo>
                  <a:pt x="6099" y="653"/>
                </a:lnTo>
                <a:lnTo>
                  <a:pt x="6099" y="653"/>
                </a:lnTo>
                <a:lnTo>
                  <a:pt x="6100" y="653"/>
                </a:lnTo>
                <a:lnTo>
                  <a:pt x="6107" y="626"/>
                </a:lnTo>
                <a:lnTo>
                  <a:pt x="6115" y="621"/>
                </a:lnTo>
                <a:lnTo>
                  <a:pt x="6108" y="642"/>
                </a:lnTo>
                <a:lnTo>
                  <a:pt x="6108" y="642"/>
                </a:lnTo>
                <a:lnTo>
                  <a:pt x="6108" y="642"/>
                </a:lnTo>
                <a:lnTo>
                  <a:pt x="6108" y="642"/>
                </a:lnTo>
                <a:lnTo>
                  <a:pt x="6108" y="644"/>
                </a:lnTo>
                <a:lnTo>
                  <a:pt x="6108" y="644"/>
                </a:lnTo>
                <a:lnTo>
                  <a:pt x="6110" y="644"/>
                </a:lnTo>
                <a:lnTo>
                  <a:pt x="6124" y="628"/>
                </a:lnTo>
                <a:lnTo>
                  <a:pt x="6124" y="636"/>
                </a:lnTo>
                <a:lnTo>
                  <a:pt x="6105" y="658"/>
                </a:lnTo>
                <a:lnTo>
                  <a:pt x="6105" y="658"/>
                </a:lnTo>
                <a:lnTo>
                  <a:pt x="6105" y="660"/>
                </a:lnTo>
                <a:lnTo>
                  <a:pt x="6105" y="660"/>
                </a:lnTo>
                <a:lnTo>
                  <a:pt x="6107" y="660"/>
                </a:lnTo>
                <a:lnTo>
                  <a:pt x="6124" y="640"/>
                </a:lnTo>
                <a:lnTo>
                  <a:pt x="6124" y="647"/>
                </a:lnTo>
                <a:lnTo>
                  <a:pt x="6102" y="671"/>
                </a:lnTo>
                <a:lnTo>
                  <a:pt x="6102" y="671"/>
                </a:lnTo>
                <a:lnTo>
                  <a:pt x="6102" y="672"/>
                </a:lnTo>
                <a:lnTo>
                  <a:pt x="6102" y="672"/>
                </a:lnTo>
                <a:lnTo>
                  <a:pt x="6104" y="672"/>
                </a:lnTo>
                <a:lnTo>
                  <a:pt x="6124" y="652"/>
                </a:lnTo>
                <a:lnTo>
                  <a:pt x="6124" y="660"/>
                </a:lnTo>
                <a:lnTo>
                  <a:pt x="6108" y="677"/>
                </a:lnTo>
                <a:lnTo>
                  <a:pt x="6108" y="677"/>
                </a:lnTo>
                <a:lnTo>
                  <a:pt x="6108" y="680"/>
                </a:lnTo>
                <a:lnTo>
                  <a:pt x="6108" y="680"/>
                </a:lnTo>
                <a:lnTo>
                  <a:pt x="6110" y="680"/>
                </a:lnTo>
                <a:lnTo>
                  <a:pt x="6124" y="664"/>
                </a:lnTo>
                <a:lnTo>
                  <a:pt x="6124" y="672"/>
                </a:lnTo>
                <a:lnTo>
                  <a:pt x="6115" y="685"/>
                </a:lnTo>
                <a:lnTo>
                  <a:pt x="6115" y="685"/>
                </a:lnTo>
                <a:lnTo>
                  <a:pt x="6115" y="687"/>
                </a:lnTo>
                <a:lnTo>
                  <a:pt x="6115" y="687"/>
                </a:lnTo>
                <a:lnTo>
                  <a:pt x="6116" y="687"/>
                </a:lnTo>
                <a:lnTo>
                  <a:pt x="6124" y="677"/>
                </a:lnTo>
                <a:lnTo>
                  <a:pt x="6124" y="692"/>
                </a:lnTo>
                <a:lnTo>
                  <a:pt x="6124" y="692"/>
                </a:lnTo>
                <a:lnTo>
                  <a:pt x="6126" y="692"/>
                </a:lnTo>
                <a:lnTo>
                  <a:pt x="6126" y="692"/>
                </a:lnTo>
                <a:lnTo>
                  <a:pt x="6128" y="692"/>
                </a:lnTo>
                <a:lnTo>
                  <a:pt x="6128" y="677"/>
                </a:lnTo>
                <a:lnTo>
                  <a:pt x="6136" y="687"/>
                </a:lnTo>
                <a:lnTo>
                  <a:pt x="6136" y="687"/>
                </a:lnTo>
                <a:lnTo>
                  <a:pt x="6137" y="687"/>
                </a:lnTo>
                <a:lnTo>
                  <a:pt x="6137" y="687"/>
                </a:lnTo>
                <a:lnTo>
                  <a:pt x="6139" y="685"/>
                </a:lnTo>
                <a:lnTo>
                  <a:pt x="6128" y="672"/>
                </a:lnTo>
                <a:lnTo>
                  <a:pt x="6128" y="664"/>
                </a:lnTo>
                <a:lnTo>
                  <a:pt x="6142" y="680"/>
                </a:lnTo>
                <a:lnTo>
                  <a:pt x="6142" y="680"/>
                </a:lnTo>
                <a:lnTo>
                  <a:pt x="6144" y="680"/>
                </a:lnTo>
                <a:lnTo>
                  <a:pt x="6144" y="680"/>
                </a:lnTo>
                <a:lnTo>
                  <a:pt x="6144" y="677"/>
                </a:lnTo>
                <a:lnTo>
                  <a:pt x="6128" y="660"/>
                </a:lnTo>
                <a:lnTo>
                  <a:pt x="6128" y="652"/>
                </a:lnTo>
                <a:lnTo>
                  <a:pt x="6147" y="671"/>
                </a:lnTo>
                <a:lnTo>
                  <a:pt x="6147" y="671"/>
                </a:lnTo>
                <a:lnTo>
                  <a:pt x="6148" y="671"/>
                </a:lnTo>
                <a:lnTo>
                  <a:pt x="6148" y="671"/>
                </a:lnTo>
                <a:lnTo>
                  <a:pt x="6148" y="669"/>
                </a:lnTo>
                <a:lnTo>
                  <a:pt x="6128" y="647"/>
                </a:lnTo>
                <a:lnTo>
                  <a:pt x="6128" y="640"/>
                </a:lnTo>
                <a:lnTo>
                  <a:pt x="6145" y="658"/>
                </a:lnTo>
                <a:lnTo>
                  <a:pt x="6145" y="658"/>
                </a:lnTo>
                <a:lnTo>
                  <a:pt x="6147" y="658"/>
                </a:lnTo>
                <a:lnTo>
                  <a:pt x="6147" y="658"/>
                </a:lnTo>
                <a:lnTo>
                  <a:pt x="6147" y="656"/>
                </a:lnTo>
                <a:lnTo>
                  <a:pt x="6128" y="636"/>
                </a:lnTo>
                <a:lnTo>
                  <a:pt x="6128" y="626"/>
                </a:lnTo>
                <a:lnTo>
                  <a:pt x="6142" y="642"/>
                </a:lnTo>
                <a:lnTo>
                  <a:pt x="6142" y="642"/>
                </a:lnTo>
                <a:lnTo>
                  <a:pt x="6142" y="642"/>
                </a:lnTo>
                <a:lnTo>
                  <a:pt x="6142" y="642"/>
                </a:lnTo>
                <a:lnTo>
                  <a:pt x="6144" y="642"/>
                </a:lnTo>
                <a:lnTo>
                  <a:pt x="6144" y="642"/>
                </a:lnTo>
                <a:lnTo>
                  <a:pt x="6144" y="642"/>
                </a:lnTo>
                <a:lnTo>
                  <a:pt x="6144" y="642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4"/>
                </a:lnTo>
                <a:lnTo>
                  <a:pt x="6144" y="642"/>
                </a:lnTo>
                <a:lnTo>
                  <a:pt x="6144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2"/>
                </a:lnTo>
                <a:lnTo>
                  <a:pt x="6145" y="640"/>
                </a:lnTo>
                <a:lnTo>
                  <a:pt x="6145" y="640"/>
                </a:lnTo>
                <a:lnTo>
                  <a:pt x="6145" y="640"/>
                </a:lnTo>
                <a:lnTo>
                  <a:pt x="6139" y="621"/>
                </a:lnTo>
                <a:lnTo>
                  <a:pt x="6145" y="624"/>
                </a:lnTo>
                <a:lnTo>
                  <a:pt x="6156" y="653"/>
                </a:lnTo>
                <a:lnTo>
                  <a:pt x="6156" y="653"/>
                </a:lnTo>
                <a:lnTo>
                  <a:pt x="6158" y="653"/>
                </a:lnTo>
                <a:lnTo>
                  <a:pt x="6158" y="653"/>
                </a:lnTo>
                <a:lnTo>
                  <a:pt x="6158" y="652"/>
                </a:lnTo>
                <a:lnTo>
                  <a:pt x="6150" y="626"/>
                </a:lnTo>
                <a:lnTo>
                  <a:pt x="6156" y="629"/>
                </a:lnTo>
                <a:lnTo>
                  <a:pt x="6166" y="661"/>
                </a:lnTo>
                <a:lnTo>
                  <a:pt x="6166" y="661"/>
                </a:lnTo>
                <a:lnTo>
                  <a:pt x="6168" y="663"/>
                </a:lnTo>
                <a:lnTo>
                  <a:pt x="6168" y="663"/>
                </a:lnTo>
                <a:lnTo>
                  <a:pt x="6169" y="661"/>
                </a:lnTo>
                <a:lnTo>
                  <a:pt x="6160" y="632"/>
                </a:lnTo>
                <a:lnTo>
                  <a:pt x="6168" y="636"/>
                </a:lnTo>
                <a:lnTo>
                  <a:pt x="6176" y="660"/>
                </a:lnTo>
                <a:lnTo>
                  <a:pt x="6176" y="660"/>
                </a:lnTo>
                <a:lnTo>
                  <a:pt x="6177" y="660"/>
                </a:lnTo>
                <a:lnTo>
                  <a:pt x="6177" y="660"/>
                </a:lnTo>
                <a:lnTo>
                  <a:pt x="6177" y="658"/>
                </a:lnTo>
                <a:lnTo>
                  <a:pt x="6171" y="637"/>
                </a:lnTo>
                <a:lnTo>
                  <a:pt x="6179" y="642"/>
                </a:lnTo>
                <a:lnTo>
                  <a:pt x="6184" y="658"/>
                </a:lnTo>
                <a:lnTo>
                  <a:pt x="6184" y="658"/>
                </a:lnTo>
                <a:lnTo>
                  <a:pt x="6187" y="658"/>
                </a:lnTo>
                <a:lnTo>
                  <a:pt x="6187" y="658"/>
                </a:lnTo>
                <a:lnTo>
                  <a:pt x="6187" y="656"/>
                </a:lnTo>
                <a:lnTo>
                  <a:pt x="6182" y="644"/>
                </a:lnTo>
                <a:lnTo>
                  <a:pt x="6195" y="650"/>
                </a:lnTo>
                <a:lnTo>
                  <a:pt x="6195" y="650"/>
                </a:lnTo>
                <a:lnTo>
                  <a:pt x="6196" y="650"/>
                </a:lnTo>
                <a:lnTo>
                  <a:pt x="6196" y="650"/>
                </a:lnTo>
                <a:lnTo>
                  <a:pt x="6196" y="648"/>
                </a:lnTo>
                <a:lnTo>
                  <a:pt x="6184" y="642"/>
                </a:lnTo>
                <a:lnTo>
                  <a:pt x="6196" y="639"/>
                </a:lnTo>
                <a:lnTo>
                  <a:pt x="6196" y="639"/>
                </a:lnTo>
                <a:lnTo>
                  <a:pt x="6198" y="637"/>
                </a:lnTo>
                <a:lnTo>
                  <a:pt x="6198" y="637"/>
                </a:lnTo>
                <a:lnTo>
                  <a:pt x="6196" y="636"/>
                </a:lnTo>
                <a:lnTo>
                  <a:pt x="6196" y="636"/>
                </a:lnTo>
                <a:lnTo>
                  <a:pt x="6196" y="636"/>
                </a:lnTo>
                <a:lnTo>
                  <a:pt x="6180" y="640"/>
                </a:lnTo>
                <a:lnTo>
                  <a:pt x="6172" y="636"/>
                </a:lnTo>
                <a:lnTo>
                  <a:pt x="6193" y="631"/>
                </a:lnTo>
                <a:lnTo>
                  <a:pt x="6193" y="631"/>
                </a:lnTo>
                <a:lnTo>
                  <a:pt x="6193" y="629"/>
                </a:lnTo>
                <a:lnTo>
                  <a:pt x="6193" y="629"/>
                </a:lnTo>
                <a:lnTo>
                  <a:pt x="6192" y="628"/>
                </a:lnTo>
                <a:lnTo>
                  <a:pt x="6192" y="628"/>
                </a:lnTo>
                <a:lnTo>
                  <a:pt x="6192" y="628"/>
                </a:lnTo>
                <a:lnTo>
                  <a:pt x="6168" y="634"/>
                </a:lnTo>
                <a:lnTo>
                  <a:pt x="6161" y="629"/>
                </a:lnTo>
                <a:lnTo>
                  <a:pt x="6188" y="621"/>
                </a:lnTo>
                <a:lnTo>
                  <a:pt x="6188" y="621"/>
                </a:lnTo>
                <a:lnTo>
                  <a:pt x="6188" y="621"/>
                </a:lnTo>
                <a:lnTo>
                  <a:pt x="6188" y="620"/>
                </a:lnTo>
                <a:lnTo>
                  <a:pt x="6188" y="620"/>
                </a:lnTo>
                <a:lnTo>
                  <a:pt x="6187" y="620"/>
                </a:lnTo>
                <a:lnTo>
                  <a:pt x="6187" y="620"/>
                </a:lnTo>
                <a:lnTo>
                  <a:pt x="6187" y="620"/>
                </a:lnTo>
                <a:lnTo>
                  <a:pt x="6156" y="628"/>
                </a:lnTo>
                <a:lnTo>
                  <a:pt x="6152" y="624"/>
                </a:lnTo>
                <a:lnTo>
                  <a:pt x="6176" y="616"/>
                </a:lnTo>
                <a:lnTo>
                  <a:pt x="6176" y="616"/>
                </a:lnTo>
                <a:lnTo>
                  <a:pt x="6176" y="615"/>
                </a:lnTo>
                <a:lnTo>
                  <a:pt x="6176" y="615"/>
                </a:lnTo>
                <a:lnTo>
                  <a:pt x="6174" y="615"/>
                </a:lnTo>
                <a:lnTo>
                  <a:pt x="6174" y="615"/>
                </a:lnTo>
                <a:lnTo>
                  <a:pt x="6174" y="615"/>
                </a:lnTo>
                <a:lnTo>
                  <a:pt x="6147" y="623"/>
                </a:lnTo>
                <a:lnTo>
                  <a:pt x="6140" y="618"/>
                </a:lnTo>
                <a:lnTo>
                  <a:pt x="6160" y="613"/>
                </a:lnTo>
                <a:lnTo>
                  <a:pt x="6160" y="613"/>
                </a:lnTo>
                <a:lnTo>
                  <a:pt x="6161" y="613"/>
                </a:lnTo>
                <a:lnTo>
                  <a:pt x="6161" y="613"/>
                </a:lnTo>
                <a:lnTo>
                  <a:pt x="6161" y="612"/>
                </a:lnTo>
                <a:lnTo>
                  <a:pt x="6161" y="612"/>
                </a:lnTo>
                <a:lnTo>
                  <a:pt x="6160" y="610"/>
                </a:lnTo>
                <a:lnTo>
                  <a:pt x="6139" y="607"/>
                </a:lnTo>
                <a:lnTo>
                  <a:pt x="6147" y="602"/>
                </a:lnTo>
                <a:lnTo>
                  <a:pt x="6153" y="604"/>
                </a:lnTo>
                <a:lnTo>
                  <a:pt x="6153" y="604"/>
                </a:lnTo>
                <a:lnTo>
                  <a:pt x="6153" y="607"/>
                </a:lnTo>
                <a:lnTo>
                  <a:pt x="6153" y="607"/>
                </a:lnTo>
                <a:lnTo>
                  <a:pt x="6156" y="604"/>
                </a:lnTo>
                <a:lnTo>
                  <a:pt x="6176" y="608"/>
                </a:lnTo>
                <a:lnTo>
                  <a:pt x="6176" y="608"/>
                </a:lnTo>
                <a:lnTo>
                  <a:pt x="6177" y="607"/>
                </a:lnTo>
                <a:lnTo>
                  <a:pt x="6177" y="607"/>
                </a:lnTo>
                <a:lnTo>
                  <a:pt x="6176" y="605"/>
                </a:lnTo>
                <a:lnTo>
                  <a:pt x="6158" y="602"/>
                </a:lnTo>
                <a:lnTo>
                  <a:pt x="6158" y="602"/>
                </a:lnTo>
                <a:lnTo>
                  <a:pt x="6161" y="597"/>
                </a:lnTo>
                <a:lnTo>
                  <a:pt x="6188" y="604"/>
                </a:lnTo>
                <a:lnTo>
                  <a:pt x="6188" y="604"/>
                </a:lnTo>
                <a:lnTo>
                  <a:pt x="6190" y="602"/>
                </a:lnTo>
                <a:lnTo>
                  <a:pt x="6190" y="602"/>
                </a:lnTo>
                <a:lnTo>
                  <a:pt x="6188" y="600"/>
                </a:lnTo>
                <a:lnTo>
                  <a:pt x="6164" y="596"/>
                </a:lnTo>
                <a:lnTo>
                  <a:pt x="6164" y="596"/>
                </a:lnTo>
                <a:lnTo>
                  <a:pt x="6168" y="592"/>
                </a:lnTo>
                <a:lnTo>
                  <a:pt x="6169" y="591"/>
                </a:lnTo>
                <a:lnTo>
                  <a:pt x="6169" y="591"/>
                </a:lnTo>
                <a:lnTo>
                  <a:pt x="6169" y="589"/>
                </a:lnTo>
                <a:lnTo>
                  <a:pt x="6171" y="591"/>
                </a:lnTo>
                <a:lnTo>
                  <a:pt x="6171" y="591"/>
                </a:lnTo>
                <a:lnTo>
                  <a:pt x="6176" y="592"/>
                </a:lnTo>
                <a:lnTo>
                  <a:pt x="6180" y="594"/>
                </a:lnTo>
                <a:lnTo>
                  <a:pt x="6180" y="594"/>
                </a:lnTo>
                <a:lnTo>
                  <a:pt x="6185" y="596"/>
                </a:lnTo>
                <a:lnTo>
                  <a:pt x="6192" y="594"/>
                </a:lnTo>
                <a:lnTo>
                  <a:pt x="6196" y="592"/>
                </a:lnTo>
                <a:lnTo>
                  <a:pt x="6201" y="591"/>
                </a:lnTo>
                <a:lnTo>
                  <a:pt x="6206" y="588"/>
                </a:lnTo>
                <a:lnTo>
                  <a:pt x="6209" y="583"/>
                </a:lnTo>
                <a:lnTo>
                  <a:pt x="6212" y="578"/>
                </a:lnTo>
                <a:lnTo>
                  <a:pt x="6214" y="573"/>
                </a:lnTo>
                <a:lnTo>
                  <a:pt x="6214" y="573"/>
                </a:lnTo>
                <a:lnTo>
                  <a:pt x="6214" y="564"/>
                </a:lnTo>
                <a:lnTo>
                  <a:pt x="6212" y="554"/>
                </a:lnTo>
                <a:lnTo>
                  <a:pt x="6206" y="548"/>
                </a:lnTo>
                <a:lnTo>
                  <a:pt x="6200" y="541"/>
                </a:lnTo>
                <a:lnTo>
                  <a:pt x="6212" y="482"/>
                </a:lnTo>
                <a:lnTo>
                  <a:pt x="6225" y="533"/>
                </a:lnTo>
                <a:lnTo>
                  <a:pt x="6261" y="551"/>
                </a:lnTo>
                <a:lnTo>
                  <a:pt x="6259" y="511"/>
                </a:lnTo>
                <a:lnTo>
                  <a:pt x="6224" y="482"/>
                </a:lnTo>
                <a:lnTo>
                  <a:pt x="6216" y="469"/>
                </a:lnTo>
                <a:lnTo>
                  <a:pt x="6232" y="399"/>
                </a:lnTo>
                <a:lnTo>
                  <a:pt x="6238" y="426"/>
                </a:lnTo>
                <a:lnTo>
                  <a:pt x="6233" y="434"/>
                </a:lnTo>
                <a:lnTo>
                  <a:pt x="6233" y="434"/>
                </a:lnTo>
                <a:lnTo>
                  <a:pt x="6227" y="439"/>
                </a:lnTo>
                <a:lnTo>
                  <a:pt x="6224" y="442"/>
                </a:lnTo>
                <a:lnTo>
                  <a:pt x="6224" y="442"/>
                </a:lnTo>
                <a:lnTo>
                  <a:pt x="6224" y="447"/>
                </a:lnTo>
                <a:lnTo>
                  <a:pt x="6224" y="451"/>
                </a:lnTo>
                <a:lnTo>
                  <a:pt x="6224" y="451"/>
                </a:lnTo>
                <a:lnTo>
                  <a:pt x="6227" y="448"/>
                </a:lnTo>
                <a:lnTo>
                  <a:pt x="6232" y="447"/>
                </a:lnTo>
                <a:lnTo>
                  <a:pt x="6232" y="447"/>
                </a:lnTo>
                <a:lnTo>
                  <a:pt x="6232" y="442"/>
                </a:lnTo>
                <a:lnTo>
                  <a:pt x="6235" y="434"/>
                </a:lnTo>
                <a:lnTo>
                  <a:pt x="6238" y="427"/>
                </a:lnTo>
                <a:lnTo>
                  <a:pt x="6246" y="459"/>
                </a:lnTo>
                <a:lnTo>
                  <a:pt x="6246" y="459"/>
                </a:lnTo>
                <a:lnTo>
                  <a:pt x="6246" y="463"/>
                </a:lnTo>
                <a:lnTo>
                  <a:pt x="6246" y="463"/>
                </a:lnTo>
                <a:lnTo>
                  <a:pt x="6248" y="463"/>
                </a:lnTo>
                <a:lnTo>
                  <a:pt x="6253" y="480"/>
                </a:lnTo>
                <a:lnTo>
                  <a:pt x="6281" y="496"/>
                </a:lnTo>
                <a:lnTo>
                  <a:pt x="6281" y="496"/>
                </a:lnTo>
                <a:lnTo>
                  <a:pt x="6281" y="498"/>
                </a:lnTo>
                <a:lnTo>
                  <a:pt x="6281" y="498"/>
                </a:lnTo>
                <a:lnTo>
                  <a:pt x="6283" y="500"/>
                </a:lnTo>
                <a:lnTo>
                  <a:pt x="6285" y="504"/>
                </a:lnTo>
                <a:lnTo>
                  <a:pt x="6288" y="511"/>
                </a:lnTo>
                <a:lnTo>
                  <a:pt x="6288" y="511"/>
                </a:lnTo>
                <a:lnTo>
                  <a:pt x="6294" y="501"/>
                </a:lnTo>
                <a:lnTo>
                  <a:pt x="6305" y="508"/>
                </a:lnTo>
                <a:lnTo>
                  <a:pt x="6304" y="448"/>
                </a:lnTo>
                <a:lnTo>
                  <a:pt x="6297" y="442"/>
                </a:lnTo>
                <a:lnTo>
                  <a:pt x="6301" y="415"/>
                </a:lnTo>
                <a:lnTo>
                  <a:pt x="6349" y="474"/>
                </a:lnTo>
                <a:lnTo>
                  <a:pt x="6349" y="474"/>
                </a:lnTo>
                <a:lnTo>
                  <a:pt x="6345" y="504"/>
                </a:lnTo>
                <a:lnTo>
                  <a:pt x="6345" y="504"/>
                </a:lnTo>
                <a:lnTo>
                  <a:pt x="6341" y="519"/>
                </a:lnTo>
                <a:lnTo>
                  <a:pt x="6337" y="525"/>
                </a:lnTo>
                <a:lnTo>
                  <a:pt x="6336" y="528"/>
                </a:lnTo>
                <a:lnTo>
                  <a:pt x="6336" y="528"/>
                </a:lnTo>
                <a:lnTo>
                  <a:pt x="6337" y="530"/>
                </a:lnTo>
                <a:lnTo>
                  <a:pt x="6341" y="535"/>
                </a:lnTo>
                <a:lnTo>
                  <a:pt x="6342" y="543"/>
                </a:lnTo>
                <a:lnTo>
                  <a:pt x="6342" y="543"/>
                </a:lnTo>
                <a:lnTo>
                  <a:pt x="6347" y="535"/>
                </a:lnTo>
                <a:lnTo>
                  <a:pt x="6350" y="532"/>
                </a:lnTo>
                <a:lnTo>
                  <a:pt x="6352" y="530"/>
                </a:lnTo>
                <a:lnTo>
                  <a:pt x="6352" y="530"/>
                </a:lnTo>
                <a:lnTo>
                  <a:pt x="6352" y="527"/>
                </a:lnTo>
                <a:lnTo>
                  <a:pt x="6350" y="520"/>
                </a:lnTo>
                <a:lnTo>
                  <a:pt x="6347" y="506"/>
                </a:lnTo>
                <a:lnTo>
                  <a:pt x="6350" y="476"/>
                </a:lnTo>
                <a:lnTo>
                  <a:pt x="6374" y="506"/>
                </a:lnTo>
                <a:lnTo>
                  <a:pt x="6374" y="506"/>
                </a:lnTo>
                <a:lnTo>
                  <a:pt x="6384" y="527"/>
                </a:lnTo>
                <a:lnTo>
                  <a:pt x="6387" y="536"/>
                </a:lnTo>
                <a:lnTo>
                  <a:pt x="6389" y="541"/>
                </a:lnTo>
                <a:lnTo>
                  <a:pt x="6389" y="541"/>
                </a:lnTo>
                <a:lnTo>
                  <a:pt x="6390" y="541"/>
                </a:lnTo>
                <a:lnTo>
                  <a:pt x="6390" y="541"/>
                </a:lnTo>
                <a:lnTo>
                  <a:pt x="6384" y="541"/>
                </a:lnTo>
                <a:lnTo>
                  <a:pt x="6379" y="541"/>
                </a:lnTo>
                <a:lnTo>
                  <a:pt x="6379" y="541"/>
                </a:lnTo>
                <a:lnTo>
                  <a:pt x="6382" y="546"/>
                </a:lnTo>
                <a:lnTo>
                  <a:pt x="6384" y="552"/>
                </a:lnTo>
                <a:lnTo>
                  <a:pt x="6384" y="552"/>
                </a:lnTo>
                <a:lnTo>
                  <a:pt x="6392" y="554"/>
                </a:lnTo>
                <a:lnTo>
                  <a:pt x="6403" y="557"/>
                </a:lnTo>
                <a:lnTo>
                  <a:pt x="6424" y="572"/>
                </a:lnTo>
                <a:lnTo>
                  <a:pt x="6424" y="572"/>
                </a:lnTo>
                <a:lnTo>
                  <a:pt x="6438" y="631"/>
                </a:lnTo>
                <a:lnTo>
                  <a:pt x="6397" y="605"/>
                </a:lnTo>
                <a:lnTo>
                  <a:pt x="6397" y="605"/>
                </a:lnTo>
                <a:lnTo>
                  <a:pt x="6389" y="597"/>
                </a:lnTo>
                <a:lnTo>
                  <a:pt x="6384" y="589"/>
                </a:lnTo>
                <a:lnTo>
                  <a:pt x="6384" y="589"/>
                </a:lnTo>
                <a:lnTo>
                  <a:pt x="6377" y="591"/>
                </a:lnTo>
                <a:lnTo>
                  <a:pt x="6371" y="589"/>
                </a:lnTo>
                <a:lnTo>
                  <a:pt x="6371" y="589"/>
                </a:lnTo>
                <a:lnTo>
                  <a:pt x="6374" y="596"/>
                </a:lnTo>
                <a:lnTo>
                  <a:pt x="6376" y="602"/>
                </a:lnTo>
                <a:lnTo>
                  <a:pt x="6376" y="602"/>
                </a:lnTo>
                <a:lnTo>
                  <a:pt x="6384" y="602"/>
                </a:lnTo>
                <a:lnTo>
                  <a:pt x="6395" y="607"/>
                </a:lnTo>
                <a:lnTo>
                  <a:pt x="6438" y="632"/>
                </a:lnTo>
                <a:lnTo>
                  <a:pt x="6459" y="725"/>
                </a:lnTo>
                <a:lnTo>
                  <a:pt x="6432" y="688"/>
                </a:lnTo>
                <a:lnTo>
                  <a:pt x="6435" y="661"/>
                </a:lnTo>
                <a:lnTo>
                  <a:pt x="6435" y="661"/>
                </a:lnTo>
                <a:lnTo>
                  <a:pt x="6438" y="655"/>
                </a:lnTo>
                <a:lnTo>
                  <a:pt x="6440" y="652"/>
                </a:lnTo>
                <a:lnTo>
                  <a:pt x="6440" y="652"/>
                </a:lnTo>
                <a:lnTo>
                  <a:pt x="6438" y="648"/>
                </a:lnTo>
                <a:lnTo>
                  <a:pt x="6437" y="645"/>
                </a:lnTo>
                <a:lnTo>
                  <a:pt x="6437" y="645"/>
                </a:lnTo>
                <a:lnTo>
                  <a:pt x="6435" y="648"/>
                </a:lnTo>
                <a:lnTo>
                  <a:pt x="6432" y="650"/>
                </a:lnTo>
                <a:lnTo>
                  <a:pt x="6432" y="650"/>
                </a:lnTo>
                <a:lnTo>
                  <a:pt x="6433" y="655"/>
                </a:lnTo>
                <a:lnTo>
                  <a:pt x="6435" y="661"/>
                </a:lnTo>
                <a:lnTo>
                  <a:pt x="6430" y="688"/>
                </a:lnTo>
                <a:lnTo>
                  <a:pt x="6409" y="661"/>
                </a:lnTo>
                <a:lnTo>
                  <a:pt x="6409" y="661"/>
                </a:lnTo>
                <a:lnTo>
                  <a:pt x="6411" y="648"/>
                </a:lnTo>
                <a:lnTo>
                  <a:pt x="6411" y="648"/>
                </a:lnTo>
                <a:lnTo>
                  <a:pt x="6413" y="642"/>
                </a:lnTo>
                <a:lnTo>
                  <a:pt x="6416" y="637"/>
                </a:lnTo>
                <a:lnTo>
                  <a:pt x="6416" y="637"/>
                </a:lnTo>
                <a:lnTo>
                  <a:pt x="6413" y="634"/>
                </a:lnTo>
                <a:lnTo>
                  <a:pt x="6413" y="631"/>
                </a:lnTo>
                <a:lnTo>
                  <a:pt x="6413" y="631"/>
                </a:lnTo>
                <a:lnTo>
                  <a:pt x="6411" y="634"/>
                </a:lnTo>
                <a:lnTo>
                  <a:pt x="6408" y="637"/>
                </a:lnTo>
                <a:lnTo>
                  <a:pt x="6408" y="637"/>
                </a:lnTo>
                <a:lnTo>
                  <a:pt x="6409" y="640"/>
                </a:lnTo>
                <a:lnTo>
                  <a:pt x="6409" y="647"/>
                </a:lnTo>
                <a:lnTo>
                  <a:pt x="6409" y="661"/>
                </a:lnTo>
                <a:lnTo>
                  <a:pt x="6398" y="647"/>
                </a:lnTo>
                <a:lnTo>
                  <a:pt x="6398" y="647"/>
                </a:lnTo>
                <a:lnTo>
                  <a:pt x="6393" y="637"/>
                </a:lnTo>
                <a:lnTo>
                  <a:pt x="6392" y="631"/>
                </a:lnTo>
                <a:lnTo>
                  <a:pt x="6392" y="631"/>
                </a:lnTo>
                <a:lnTo>
                  <a:pt x="6387" y="631"/>
                </a:lnTo>
                <a:lnTo>
                  <a:pt x="6382" y="628"/>
                </a:lnTo>
                <a:lnTo>
                  <a:pt x="6382" y="628"/>
                </a:lnTo>
                <a:lnTo>
                  <a:pt x="6384" y="632"/>
                </a:lnTo>
                <a:lnTo>
                  <a:pt x="6384" y="639"/>
                </a:lnTo>
                <a:lnTo>
                  <a:pt x="6384" y="639"/>
                </a:lnTo>
                <a:lnTo>
                  <a:pt x="6390" y="642"/>
                </a:lnTo>
                <a:lnTo>
                  <a:pt x="6397" y="647"/>
                </a:lnTo>
                <a:lnTo>
                  <a:pt x="6408" y="661"/>
                </a:lnTo>
                <a:lnTo>
                  <a:pt x="6395" y="660"/>
                </a:lnTo>
                <a:lnTo>
                  <a:pt x="6395" y="660"/>
                </a:lnTo>
                <a:lnTo>
                  <a:pt x="6389" y="656"/>
                </a:lnTo>
                <a:lnTo>
                  <a:pt x="6385" y="655"/>
                </a:lnTo>
                <a:lnTo>
                  <a:pt x="6385" y="655"/>
                </a:lnTo>
                <a:lnTo>
                  <a:pt x="6382" y="656"/>
                </a:lnTo>
                <a:lnTo>
                  <a:pt x="6379" y="658"/>
                </a:lnTo>
                <a:lnTo>
                  <a:pt x="6379" y="658"/>
                </a:lnTo>
                <a:lnTo>
                  <a:pt x="6382" y="660"/>
                </a:lnTo>
                <a:lnTo>
                  <a:pt x="6384" y="661"/>
                </a:lnTo>
                <a:lnTo>
                  <a:pt x="6384" y="661"/>
                </a:lnTo>
                <a:lnTo>
                  <a:pt x="6389" y="661"/>
                </a:lnTo>
                <a:lnTo>
                  <a:pt x="6395" y="660"/>
                </a:lnTo>
                <a:lnTo>
                  <a:pt x="6409" y="663"/>
                </a:lnTo>
                <a:lnTo>
                  <a:pt x="6409" y="663"/>
                </a:lnTo>
                <a:lnTo>
                  <a:pt x="6430" y="688"/>
                </a:lnTo>
                <a:lnTo>
                  <a:pt x="6403" y="687"/>
                </a:lnTo>
                <a:lnTo>
                  <a:pt x="6403" y="687"/>
                </a:lnTo>
                <a:lnTo>
                  <a:pt x="6397" y="684"/>
                </a:lnTo>
                <a:lnTo>
                  <a:pt x="6393" y="682"/>
                </a:lnTo>
                <a:lnTo>
                  <a:pt x="6393" y="682"/>
                </a:lnTo>
                <a:lnTo>
                  <a:pt x="6390" y="684"/>
                </a:lnTo>
                <a:lnTo>
                  <a:pt x="6387" y="684"/>
                </a:lnTo>
                <a:lnTo>
                  <a:pt x="6387" y="684"/>
                </a:lnTo>
                <a:lnTo>
                  <a:pt x="6390" y="687"/>
                </a:lnTo>
                <a:lnTo>
                  <a:pt x="6392" y="688"/>
                </a:lnTo>
                <a:lnTo>
                  <a:pt x="6392" y="688"/>
                </a:lnTo>
                <a:lnTo>
                  <a:pt x="6395" y="688"/>
                </a:lnTo>
                <a:lnTo>
                  <a:pt x="6403" y="687"/>
                </a:lnTo>
                <a:lnTo>
                  <a:pt x="6430" y="690"/>
                </a:lnTo>
                <a:lnTo>
                  <a:pt x="6461" y="728"/>
                </a:lnTo>
                <a:lnTo>
                  <a:pt x="6461" y="728"/>
                </a:lnTo>
                <a:lnTo>
                  <a:pt x="6371" y="685"/>
                </a:lnTo>
                <a:lnTo>
                  <a:pt x="6357" y="637"/>
                </a:lnTo>
                <a:lnTo>
                  <a:pt x="6357" y="637"/>
                </a:lnTo>
                <a:lnTo>
                  <a:pt x="6355" y="626"/>
                </a:lnTo>
                <a:lnTo>
                  <a:pt x="6355" y="618"/>
                </a:lnTo>
                <a:lnTo>
                  <a:pt x="6355" y="618"/>
                </a:lnTo>
                <a:lnTo>
                  <a:pt x="6350" y="615"/>
                </a:lnTo>
                <a:lnTo>
                  <a:pt x="6345" y="610"/>
                </a:lnTo>
                <a:lnTo>
                  <a:pt x="6345" y="610"/>
                </a:lnTo>
                <a:lnTo>
                  <a:pt x="6345" y="616"/>
                </a:lnTo>
                <a:lnTo>
                  <a:pt x="6342" y="623"/>
                </a:lnTo>
                <a:lnTo>
                  <a:pt x="6342" y="623"/>
                </a:lnTo>
                <a:lnTo>
                  <a:pt x="6349" y="629"/>
                </a:lnTo>
                <a:lnTo>
                  <a:pt x="6355" y="639"/>
                </a:lnTo>
                <a:lnTo>
                  <a:pt x="6369" y="685"/>
                </a:lnTo>
                <a:lnTo>
                  <a:pt x="6315" y="658"/>
                </a:lnTo>
                <a:lnTo>
                  <a:pt x="6315" y="658"/>
                </a:lnTo>
                <a:lnTo>
                  <a:pt x="6307" y="636"/>
                </a:lnTo>
                <a:lnTo>
                  <a:pt x="6307" y="636"/>
                </a:lnTo>
                <a:lnTo>
                  <a:pt x="6305" y="623"/>
                </a:lnTo>
                <a:lnTo>
                  <a:pt x="6305" y="615"/>
                </a:lnTo>
                <a:lnTo>
                  <a:pt x="6305" y="615"/>
                </a:lnTo>
                <a:lnTo>
                  <a:pt x="6301" y="612"/>
                </a:lnTo>
                <a:lnTo>
                  <a:pt x="6296" y="607"/>
                </a:lnTo>
                <a:lnTo>
                  <a:pt x="6296" y="607"/>
                </a:lnTo>
                <a:lnTo>
                  <a:pt x="6294" y="613"/>
                </a:lnTo>
                <a:lnTo>
                  <a:pt x="6293" y="620"/>
                </a:lnTo>
                <a:lnTo>
                  <a:pt x="6293" y="620"/>
                </a:lnTo>
                <a:lnTo>
                  <a:pt x="6297" y="624"/>
                </a:lnTo>
                <a:lnTo>
                  <a:pt x="6304" y="636"/>
                </a:lnTo>
                <a:lnTo>
                  <a:pt x="6313" y="658"/>
                </a:lnTo>
                <a:lnTo>
                  <a:pt x="6285" y="644"/>
                </a:lnTo>
                <a:lnTo>
                  <a:pt x="6285" y="644"/>
                </a:lnTo>
                <a:lnTo>
                  <a:pt x="6272" y="632"/>
                </a:lnTo>
                <a:lnTo>
                  <a:pt x="6265" y="626"/>
                </a:lnTo>
                <a:lnTo>
                  <a:pt x="6264" y="624"/>
                </a:lnTo>
                <a:lnTo>
                  <a:pt x="6264" y="624"/>
                </a:lnTo>
                <a:lnTo>
                  <a:pt x="6261" y="624"/>
                </a:lnTo>
                <a:lnTo>
                  <a:pt x="6256" y="626"/>
                </a:lnTo>
                <a:lnTo>
                  <a:pt x="6246" y="626"/>
                </a:lnTo>
                <a:lnTo>
                  <a:pt x="6246" y="626"/>
                </a:lnTo>
                <a:lnTo>
                  <a:pt x="6253" y="632"/>
                </a:lnTo>
                <a:lnTo>
                  <a:pt x="6254" y="637"/>
                </a:lnTo>
                <a:lnTo>
                  <a:pt x="6256" y="640"/>
                </a:lnTo>
                <a:lnTo>
                  <a:pt x="6256" y="640"/>
                </a:lnTo>
                <a:lnTo>
                  <a:pt x="6259" y="640"/>
                </a:lnTo>
                <a:lnTo>
                  <a:pt x="6267" y="642"/>
                </a:lnTo>
                <a:lnTo>
                  <a:pt x="6285" y="645"/>
                </a:lnTo>
                <a:lnTo>
                  <a:pt x="6312" y="658"/>
                </a:lnTo>
                <a:lnTo>
                  <a:pt x="6289" y="666"/>
                </a:lnTo>
                <a:lnTo>
                  <a:pt x="6289" y="666"/>
                </a:lnTo>
                <a:lnTo>
                  <a:pt x="6278" y="666"/>
                </a:lnTo>
                <a:lnTo>
                  <a:pt x="6270" y="666"/>
                </a:lnTo>
                <a:lnTo>
                  <a:pt x="6270" y="666"/>
                </a:lnTo>
                <a:lnTo>
                  <a:pt x="6267" y="671"/>
                </a:lnTo>
                <a:lnTo>
                  <a:pt x="6262" y="676"/>
                </a:lnTo>
                <a:lnTo>
                  <a:pt x="6262" y="676"/>
                </a:lnTo>
                <a:lnTo>
                  <a:pt x="6269" y="677"/>
                </a:lnTo>
                <a:lnTo>
                  <a:pt x="6275" y="679"/>
                </a:lnTo>
                <a:lnTo>
                  <a:pt x="6275" y="679"/>
                </a:lnTo>
                <a:lnTo>
                  <a:pt x="6280" y="674"/>
                </a:lnTo>
                <a:lnTo>
                  <a:pt x="6291" y="668"/>
                </a:lnTo>
                <a:lnTo>
                  <a:pt x="6315" y="660"/>
                </a:lnTo>
                <a:lnTo>
                  <a:pt x="6315" y="660"/>
                </a:lnTo>
                <a:lnTo>
                  <a:pt x="6369" y="685"/>
                </a:lnTo>
                <a:lnTo>
                  <a:pt x="6325" y="703"/>
                </a:lnTo>
                <a:lnTo>
                  <a:pt x="6325" y="703"/>
                </a:lnTo>
                <a:lnTo>
                  <a:pt x="6312" y="704"/>
                </a:lnTo>
                <a:lnTo>
                  <a:pt x="6304" y="703"/>
                </a:lnTo>
                <a:lnTo>
                  <a:pt x="6304" y="703"/>
                </a:lnTo>
                <a:lnTo>
                  <a:pt x="6301" y="709"/>
                </a:lnTo>
                <a:lnTo>
                  <a:pt x="6296" y="712"/>
                </a:lnTo>
                <a:lnTo>
                  <a:pt x="6296" y="712"/>
                </a:lnTo>
                <a:lnTo>
                  <a:pt x="6302" y="714"/>
                </a:lnTo>
                <a:lnTo>
                  <a:pt x="6309" y="716"/>
                </a:lnTo>
                <a:lnTo>
                  <a:pt x="6309" y="716"/>
                </a:lnTo>
                <a:lnTo>
                  <a:pt x="6313" y="711"/>
                </a:lnTo>
                <a:lnTo>
                  <a:pt x="6323" y="704"/>
                </a:lnTo>
                <a:lnTo>
                  <a:pt x="6371" y="687"/>
                </a:lnTo>
                <a:lnTo>
                  <a:pt x="6457" y="728"/>
                </a:lnTo>
                <a:lnTo>
                  <a:pt x="6411" y="728"/>
                </a:lnTo>
                <a:lnTo>
                  <a:pt x="6392" y="708"/>
                </a:lnTo>
                <a:lnTo>
                  <a:pt x="6392" y="708"/>
                </a:lnTo>
                <a:lnTo>
                  <a:pt x="6387" y="698"/>
                </a:lnTo>
                <a:lnTo>
                  <a:pt x="6387" y="698"/>
                </a:lnTo>
                <a:lnTo>
                  <a:pt x="6384" y="698"/>
                </a:lnTo>
                <a:lnTo>
                  <a:pt x="6381" y="696"/>
                </a:lnTo>
                <a:lnTo>
                  <a:pt x="6381" y="696"/>
                </a:lnTo>
                <a:lnTo>
                  <a:pt x="6381" y="700"/>
                </a:lnTo>
                <a:lnTo>
                  <a:pt x="6382" y="703"/>
                </a:lnTo>
                <a:lnTo>
                  <a:pt x="6382" y="703"/>
                </a:lnTo>
                <a:lnTo>
                  <a:pt x="6385" y="704"/>
                </a:lnTo>
                <a:lnTo>
                  <a:pt x="6392" y="708"/>
                </a:lnTo>
                <a:lnTo>
                  <a:pt x="6409" y="728"/>
                </a:lnTo>
                <a:lnTo>
                  <a:pt x="6376" y="727"/>
                </a:lnTo>
                <a:lnTo>
                  <a:pt x="6376" y="727"/>
                </a:lnTo>
                <a:lnTo>
                  <a:pt x="6366" y="717"/>
                </a:lnTo>
                <a:lnTo>
                  <a:pt x="6366" y="717"/>
                </a:lnTo>
                <a:lnTo>
                  <a:pt x="6363" y="712"/>
                </a:lnTo>
                <a:lnTo>
                  <a:pt x="6361" y="708"/>
                </a:lnTo>
                <a:lnTo>
                  <a:pt x="6361" y="708"/>
                </a:lnTo>
                <a:lnTo>
                  <a:pt x="6358" y="708"/>
                </a:lnTo>
                <a:lnTo>
                  <a:pt x="6353" y="706"/>
                </a:lnTo>
                <a:lnTo>
                  <a:pt x="6353" y="706"/>
                </a:lnTo>
                <a:lnTo>
                  <a:pt x="6355" y="709"/>
                </a:lnTo>
                <a:lnTo>
                  <a:pt x="6355" y="714"/>
                </a:lnTo>
                <a:lnTo>
                  <a:pt x="6355" y="714"/>
                </a:lnTo>
                <a:lnTo>
                  <a:pt x="6360" y="716"/>
                </a:lnTo>
                <a:lnTo>
                  <a:pt x="6365" y="719"/>
                </a:lnTo>
                <a:lnTo>
                  <a:pt x="6374" y="727"/>
                </a:lnTo>
                <a:lnTo>
                  <a:pt x="6358" y="727"/>
                </a:lnTo>
                <a:lnTo>
                  <a:pt x="6358" y="727"/>
                </a:lnTo>
                <a:lnTo>
                  <a:pt x="6349" y="725"/>
                </a:lnTo>
                <a:lnTo>
                  <a:pt x="6342" y="722"/>
                </a:lnTo>
                <a:lnTo>
                  <a:pt x="6342" y="722"/>
                </a:lnTo>
                <a:lnTo>
                  <a:pt x="6337" y="725"/>
                </a:lnTo>
                <a:lnTo>
                  <a:pt x="6333" y="727"/>
                </a:lnTo>
                <a:lnTo>
                  <a:pt x="6333" y="727"/>
                </a:lnTo>
                <a:lnTo>
                  <a:pt x="6337" y="730"/>
                </a:lnTo>
                <a:lnTo>
                  <a:pt x="6342" y="733"/>
                </a:lnTo>
                <a:lnTo>
                  <a:pt x="6342" y="733"/>
                </a:lnTo>
                <a:lnTo>
                  <a:pt x="6347" y="730"/>
                </a:lnTo>
                <a:lnTo>
                  <a:pt x="6358" y="728"/>
                </a:lnTo>
                <a:lnTo>
                  <a:pt x="6374" y="728"/>
                </a:lnTo>
                <a:lnTo>
                  <a:pt x="6365" y="738"/>
                </a:lnTo>
                <a:lnTo>
                  <a:pt x="6365" y="738"/>
                </a:lnTo>
                <a:lnTo>
                  <a:pt x="6360" y="741"/>
                </a:lnTo>
                <a:lnTo>
                  <a:pt x="6355" y="743"/>
                </a:lnTo>
                <a:lnTo>
                  <a:pt x="6355" y="743"/>
                </a:lnTo>
                <a:lnTo>
                  <a:pt x="6355" y="746"/>
                </a:lnTo>
                <a:lnTo>
                  <a:pt x="6353" y="749"/>
                </a:lnTo>
                <a:lnTo>
                  <a:pt x="6353" y="749"/>
                </a:lnTo>
                <a:lnTo>
                  <a:pt x="6357" y="748"/>
                </a:lnTo>
                <a:lnTo>
                  <a:pt x="6360" y="748"/>
                </a:lnTo>
                <a:lnTo>
                  <a:pt x="6360" y="748"/>
                </a:lnTo>
                <a:lnTo>
                  <a:pt x="6363" y="744"/>
                </a:lnTo>
                <a:lnTo>
                  <a:pt x="6366" y="738"/>
                </a:lnTo>
                <a:lnTo>
                  <a:pt x="6376" y="728"/>
                </a:lnTo>
                <a:lnTo>
                  <a:pt x="6376" y="728"/>
                </a:lnTo>
                <a:lnTo>
                  <a:pt x="6409" y="728"/>
                </a:lnTo>
                <a:lnTo>
                  <a:pt x="6392" y="748"/>
                </a:lnTo>
                <a:lnTo>
                  <a:pt x="6392" y="748"/>
                </a:lnTo>
                <a:lnTo>
                  <a:pt x="6385" y="751"/>
                </a:lnTo>
                <a:lnTo>
                  <a:pt x="6381" y="752"/>
                </a:lnTo>
                <a:lnTo>
                  <a:pt x="6381" y="752"/>
                </a:lnTo>
                <a:lnTo>
                  <a:pt x="6381" y="757"/>
                </a:lnTo>
                <a:lnTo>
                  <a:pt x="6379" y="760"/>
                </a:lnTo>
                <a:lnTo>
                  <a:pt x="6379" y="760"/>
                </a:lnTo>
                <a:lnTo>
                  <a:pt x="6382" y="759"/>
                </a:lnTo>
                <a:lnTo>
                  <a:pt x="6387" y="759"/>
                </a:lnTo>
                <a:lnTo>
                  <a:pt x="6387" y="759"/>
                </a:lnTo>
                <a:lnTo>
                  <a:pt x="6389" y="754"/>
                </a:lnTo>
                <a:lnTo>
                  <a:pt x="6392" y="749"/>
                </a:lnTo>
                <a:lnTo>
                  <a:pt x="6411" y="728"/>
                </a:lnTo>
                <a:lnTo>
                  <a:pt x="6459" y="730"/>
                </a:lnTo>
                <a:lnTo>
                  <a:pt x="6459" y="730"/>
                </a:lnTo>
                <a:lnTo>
                  <a:pt x="6371" y="772"/>
                </a:lnTo>
                <a:lnTo>
                  <a:pt x="6323" y="754"/>
                </a:lnTo>
                <a:lnTo>
                  <a:pt x="6323" y="754"/>
                </a:lnTo>
                <a:lnTo>
                  <a:pt x="6313" y="748"/>
                </a:lnTo>
                <a:lnTo>
                  <a:pt x="6309" y="743"/>
                </a:lnTo>
                <a:lnTo>
                  <a:pt x="6309" y="743"/>
                </a:lnTo>
                <a:lnTo>
                  <a:pt x="6302" y="746"/>
                </a:lnTo>
                <a:lnTo>
                  <a:pt x="6296" y="746"/>
                </a:lnTo>
                <a:lnTo>
                  <a:pt x="6296" y="746"/>
                </a:lnTo>
                <a:lnTo>
                  <a:pt x="6301" y="751"/>
                </a:lnTo>
                <a:lnTo>
                  <a:pt x="6304" y="756"/>
                </a:lnTo>
                <a:lnTo>
                  <a:pt x="6304" y="756"/>
                </a:lnTo>
                <a:lnTo>
                  <a:pt x="6312" y="756"/>
                </a:lnTo>
                <a:lnTo>
                  <a:pt x="6325" y="756"/>
                </a:lnTo>
                <a:lnTo>
                  <a:pt x="6369" y="773"/>
                </a:lnTo>
                <a:lnTo>
                  <a:pt x="6315" y="799"/>
                </a:lnTo>
                <a:lnTo>
                  <a:pt x="6315" y="799"/>
                </a:lnTo>
                <a:lnTo>
                  <a:pt x="6291" y="793"/>
                </a:lnTo>
                <a:lnTo>
                  <a:pt x="6291" y="793"/>
                </a:lnTo>
                <a:lnTo>
                  <a:pt x="6281" y="785"/>
                </a:lnTo>
                <a:lnTo>
                  <a:pt x="6275" y="780"/>
                </a:lnTo>
                <a:lnTo>
                  <a:pt x="6275" y="780"/>
                </a:lnTo>
                <a:lnTo>
                  <a:pt x="6269" y="783"/>
                </a:lnTo>
                <a:lnTo>
                  <a:pt x="6262" y="783"/>
                </a:lnTo>
                <a:lnTo>
                  <a:pt x="6262" y="783"/>
                </a:lnTo>
                <a:lnTo>
                  <a:pt x="6267" y="788"/>
                </a:lnTo>
                <a:lnTo>
                  <a:pt x="6270" y="793"/>
                </a:lnTo>
                <a:lnTo>
                  <a:pt x="6270" y="793"/>
                </a:lnTo>
                <a:lnTo>
                  <a:pt x="6278" y="793"/>
                </a:lnTo>
                <a:lnTo>
                  <a:pt x="6289" y="793"/>
                </a:lnTo>
                <a:lnTo>
                  <a:pt x="6313" y="801"/>
                </a:lnTo>
                <a:lnTo>
                  <a:pt x="6285" y="813"/>
                </a:lnTo>
                <a:lnTo>
                  <a:pt x="6285" y="813"/>
                </a:lnTo>
                <a:lnTo>
                  <a:pt x="6267" y="818"/>
                </a:lnTo>
                <a:lnTo>
                  <a:pt x="6259" y="818"/>
                </a:lnTo>
                <a:lnTo>
                  <a:pt x="6256" y="818"/>
                </a:lnTo>
                <a:lnTo>
                  <a:pt x="6256" y="818"/>
                </a:lnTo>
                <a:lnTo>
                  <a:pt x="6254" y="821"/>
                </a:lnTo>
                <a:lnTo>
                  <a:pt x="6253" y="826"/>
                </a:lnTo>
                <a:lnTo>
                  <a:pt x="6246" y="833"/>
                </a:lnTo>
                <a:lnTo>
                  <a:pt x="6246" y="833"/>
                </a:lnTo>
                <a:lnTo>
                  <a:pt x="6256" y="833"/>
                </a:lnTo>
                <a:lnTo>
                  <a:pt x="6261" y="834"/>
                </a:lnTo>
                <a:lnTo>
                  <a:pt x="6264" y="836"/>
                </a:lnTo>
                <a:lnTo>
                  <a:pt x="6264" y="836"/>
                </a:lnTo>
                <a:lnTo>
                  <a:pt x="6265" y="833"/>
                </a:lnTo>
                <a:lnTo>
                  <a:pt x="6272" y="826"/>
                </a:lnTo>
                <a:lnTo>
                  <a:pt x="6285" y="815"/>
                </a:lnTo>
                <a:lnTo>
                  <a:pt x="6313" y="802"/>
                </a:lnTo>
                <a:lnTo>
                  <a:pt x="6305" y="825"/>
                </a:lnTo>
                <a:lnTo>
                  <a:pt x="6305" y="825"/>
                </a:lnTo>
                <a:lnTo>
                  <a:pt x="6297" y="834"/>
                </a:lnTo>
                <a:lnTo>
                  <a:pt x="6293" y="839"/>
                </a:lnTo>
                <a:lnTo>
                  <a:pt x="6293" y="839"/>
                </a:lnTo>
                <a:lnTo>
                  <a:pt x="6294" y="845"/>
                </a:lnTo>
                <a:lnTo>
                  <a:pt x="6296" y="852"/>
                </a:lnTo>
                <a:lnTo>
                  <a:pt x="6296" y="852"/>
                </a:lnTo>
                <a:lnTo>
                  <a:pt x="6301" y="847"/>
                </a:lnTo>
                <a:lnTo>
                  <a:pt x="6305" y="844"/>
                </a:lnTo>
                <a:lnTo>
                  <a:pt x="6305" y="844"/>
                </a:lnTo>
                <a:lnTo>
                  <a:pt x="6305" y="836"/>
                </a:lnTo>
                <a:lnTo>
                  <a:pt x="6307" y="825"/>
                </a:lnTo>
                <a:lnTo>
                  <a:pt x="6315" y="801"/>
                </a:lnTo>
                <a:lnTo>
                  <a:pt x="6315" y="801"/>
                </a:lnTo>
                <a:lnTo>
                  <a:pt x="6369" y="775"/>
                </a:lnTo>
                <a:lnTo>
                  <a:pt x="6355" y="820"/>
                </a:lnTo>
                <a:lnTo>
                  <a:pt x="6355" y="820"/>
                </a:lnTo>
                <a:lnTo>
                  <a:pt x="6349" y="831"/>
                </a:lnTo>
                <a:lnTo>
                  <a:pt x="6342" y="836"/>
                </a:lnTo>
                <a:lnTo>
                  <a:pt x="6342" y="836"/>
                </a:lnTo>
                <a:lnTo>
                  <a:pt x="6345" y="842"/>
                </a:lnTo>
                <a:lnTo>
                  <a:pt x="6345" y="849"/>
                </a:lnTo>
                <a:lnTo>
                  <a:pt x="6345" y="849"/>
                </a:lnTo>
                <a:lnTo>
                  <a:pt x="6350" y="844"/>
                </a:lnTo>
                <a:lnTo>
                  <a:pt x="6355" y="841"/>
                </a:lnTo>
                <a:lnTo>
                  <a:pt x="6355" y="841"/>
                </a:lnTo>
                <a:lnTo>
                  <a:pt x="6355" y="834"/>
                </a:lnTo>
                <a:lnTo>
                  <a:pt x="6357" y="821"/>
                </a:lnTo>
                <a:lnTo>
                  <a:pt x="6371" y="773"/>
                </a:lnTo>
                <a:lnTo>
                  <a:pt x="6457" y="732"/>
                </a:lnTo>
                <a:lnTo>
                  <a:pt x="6429" y="768"/>
                </a:lnTo>
                <a:lnTo>
                  <a:pt x="6401" y="770"/>
                </a:lnTo>
                <a:lnTo>
                  <a:pt x="6401" y="770"/>
                </a:lnTo>
                <a:lnTo>
                  <a:pt x="6393" y="768"/>
                </a:lnTo>
                <a:lnTo>
                  <a:pt x="6390" y="768"/>
                </a:lnTo>
                <a:lnTo>
                  <a:pt x="6390" y="768"/>
                </a:lnTo>
                <a:lnTo>
                  <a:pt x="6389" y="770"/>
                </a:lnTo>
                <a:lnTo>
                  <a:pt x="6385" y="772"/>
                </a:lnTo>
                <a:lnTo>
                  <a:pt x="6385" y="772"/>
                </a:lnTo>
                <a:lnTo>
                  <a:pt x="6389" y="773"/>
                </a:lnTo>
                <a:lnTo>
                  <a:pt x="6390" y="775"/>
                </a:lnTo>
                <a:lnTo>
                  <a:pt x="6390" y="775"/>
                </a:lnTo>
                <a:lnTo>
                  <a:pt x="6395" y="773"/>
                </a:lnTo>
                <a:lnTo>
                  <a:pt x="6401" y="770"/>
                </a:lnTo>
                <a:lnTo>
                  <a:pt x="6429" y="768"/>
                </a:lnTo>
                <a:lnTo>
                  <a:pt x="6406" y="794"/>
                </a:lnTo>
                <a:lnTo>
                  <a:pt x="6406" y="794"/>
                </a:lnTo>
                <a:lnTo>
                  <a:pt x="6393" y="797"/>
                </a:lnTo>
                <a:lnTo>
                  <a:pt x="6393" y="797"/>
                </a:lnTo>
                <a:lnTo>
                  <a:pt x="6387" y="796"/>
                </a:lnTo>
                <a:lnTo>
                  <a:pt x="6382" y="794"/>
                </a:lnTo>
                <a:lnTo>
                  <a:pt x="6382" y="794"/>
                </a:lnTo>
                <a:lnTo>
                  <a:pt x="6379" y="797"/>
                </a:lnTo>
                <a:lnTo>
                  <a:pt x="6377" y="799"/>
                </a:lnTo>
                <a:lnTo>
                  <a:pt x="6377" y="799"/>
                </a:lnTo>
                <a:lnTo>
                  <a:pt x="6381" y="801"/>
                </a:lnTo>
                <a:lnTo>
                  <a:pt x="6382" y="802"/>
                </a:lnTo>
                <a:lnTo>
                  <a:pt x="6382" y="802"/>
                </a:lnTo>
                <a:lnTo>
                  <a:pt x="6387" y="801"/>
                </a:lnTo>
                <a:lnTo>
                  <a:pt x="6393" y="797"/>
                </a:lnTo>
                <a:lnTo>
                  <a:pt x="6406" y="796"/>
                </a:lnTo>
                <a:lnTo>
                  <a:pt x="6395" y="809"/>
                </a:lnTo>
                <a:lnTo>
                  <a:pt x="6395" y="809"/>
                </a:lnTo>
                <a:lnTo>
                  <a:pt x="6387" y="815"/>
                </a:lnTo>
                <a:lnTo>
                  <a:pt x="6381" y="818"/>
                </a:lnTo>
                <a:lnTo>
                  <a:pt x="6381" y="818"/>
                </a:lnTo>
                <a:lnTo>
                  <a:pt x="6381" y="823"/>
                </a:lnTo>
                <a:lnTo>
                  <a:pt x="6381" y="828"/>
                </a:lnTo>
                <a:lnTo>
                  <a:pt x="6381" y="828"/>
                </a:lnTo>
                <a:lnTo>
                  <a:pt x="6385" y="826"/>
                </a:lnTo>
                <a:lnTo>
                  <a:pt x="6390" y="825"/>
                </a:lnTo>
                <a:lnTo>
                  <a:pt x="6390" y="825"/>
                </a:lnTo>
                <a:lnTo>
                  <a:pt x="6392" y="820"/>
                </a:lnTo>
                <a:lnTo>
                  <a:pt x="6395" y="810"/>
                </a:lnTo>
                <a:lnTo>
                  <a:pt x="6406" y="796"/>
                </a:lnTo>
                <a:lnTo>
                  <a:pt x="6408" y="810"/>
                </a:lnTo>
                <a:lnTo>
                  <a:pt x="6408" y="810"/>
                </a:lnTo>
                <a:lnTo>
                  <a:pt x="6406" y="817"/>
                </a:lnTo>
                <a:lnTo>
                  <a:pt x="6405" y="820"/>
                </a:lnTo>
                <a:lnTo>
                  <a:pt x="6405" y="820"/>
                </a:lnTo>
                <a:lnTo>
                  <a:pt x="6408" y="823"/>
                </a:lnTo>
                <a:lnTo>
                  <a:pt x="6409" y="826"/>
                </a:lnTo>
                <a:lnTo>
                  <a:pt x="6409" y="826"/>
                </a:lnTo>
                <a:lnTo>
                  <a:pt x="6411" y="823"/>
                </a:lnTo>
                <a:lnTo>
                  <a:pt x="6413" y="820"/>
                </a:lnTo>
                <a:lnTo>
                  <a:pt x="6413" y="820"/>
                </a:lnTo>
                <a:lnTo>
                  <a:pt x="6411" y="817"/>
                </a:lnTo>
                <a:lnTo>
                  <a:pt x="6408" y="809"/>
                </a:lnTo>
                <a:lnTo>
                  <a:pt x="6408" y="796"/>
                </a:lnTo>
                <a:lnTo>
                  <a:pt x="6408" y="796"/>
                </a:lnTo>
                <a:lnTo>
                  <a:pt x="6429" y="768"/>
                </a:lnTo>
                <a:lnTo>
                  <a:pt x="6432" y="796"/>
                </a:lnTo>
                <a:lnTo>
                  <a:pt x="6432" y="796"/>
                </a:lnTo>
                <a:lnTo>
                  <a:pt x="6432" y="802"/>
                </a:lnTo>
                <a:lnTo>
                  <a:pt x="6430" y="807"/>
                </a:lnTo>
                <a:lnTo>
                  <a:pt x="6430" y="807"/>
                </a:lnTo>
                <a:lnTo>
                  <a:pt x="6432" y="809"/>
                </a:lnTo>
                <a:lnTo>
                  <a:pt x="6433" y="812"/>
                </a:lnTo>
                <a:lnTo>
                  <a:pt x="6433" y="812"/>
                </a:lnTo>
                <a:lnTo>
                  <a:pt x="6435" y="809"/>
                </a:lnTo>
                <a:lnTo>
                  <a:pt x="6437" y="807"/>
                </a:lnTo>
                <a:lnTo>
                  <a:pt x="6437" y="807"/>
                </a:lnTo>
                <a:lnTo>
                  <a:pt x="6435" y="802"/>
                </a:lnTo>
                <a:lnTo>
                  <a:pt x="6433" y="796"/>
                </a:lnTo>
                <a:lnTo>
                  <a:pt x="6430" y="768"/>
                </a:lnTo>
                <a:lnTo>
                  <a:pt x="6461" y="732"/>
                </a:lnTo>
                <a:lnTo>
                  <a:pt x="6461" y="732"/>
                </a:lnTo>
                <a:lnTo>
                  <a:pt x="6438" y="828"/>
                </a:lnTo>
                <a:lnTo>
                  <a:pt x="6395" y="853"/>
                </a:lnTo>
                <a:lnTo>
                  <a:pt x="6395" y="853"/>
                </a:lnTo>
                <a:lnTo>
                  <a:pt x="6384" y="857"/>
                </a:lnTo>
                <a:lnTo>
                  <a:pt x="6376" y="858"/>
                </a:lnTo>
                <a:lnTo>
                  <a:pt x="6376" y="858"/>
                </a:lnTo>
                <a:lnTo>
                  <a:pt x="6374" y="863"/>
                </a:lnTo>
                <a:lnTo>
                  <a:pt x="6371" y="869"/>
                </a:lnTo>
                <a:lnTo>
                  <a:pt x="6371" y="869"/>
                </a:lnTo>
                <a:lnTo>
                  <a:pt x="6377" y="868"/>
                </a:lnTo>
                <a:lnTo>
                  <a:pt x="6384" y="869"/>
                </a:lnTo>
                <a:lnTo>
                  <a:pt x="6384" y="869"/>
                </a:lnTo>
                <a:lnTo>
                  <a:pt x="6389" y="863"/>
                </a:lnTo>
                <a:lnTo>
                  <a:pt x="6397" y="853"/>
                </a:lnTo>
                <a:lnTo>
                  <a:pt x="6438" y="829"/>
                </a:lnTo>
                <a:lnTo>
                  <a:pt x="6424" y="889"/>
                </a:lnTo>
                <a:lnTo>
                  <a:pt x="6424" y="889"/>
                </a:lnTo>
                <a:lnTo>
                  <a:pt x="6405" y="901"/>
                </a:lnTo>
                <a:lnTo>
                  <a:pt x="6405" y="901"/>
                </a:lnTo>
                <a:lnTo>
                  <a:pt x="6392" y="906"/>
                </a:lnTo>
                <a:lnTo>
                  <a:pt x="6385" y="906"/>
                </a:lnTo>
                <a:lnTo>
                  <a:pt x="6385" y="906"/>
                </a:lnTo>
                <a:lnTo>
                  <a:pt x="6382" y="913"/>
                </a:lnTo>
                <a:lnTo>
                  <a:pt x="6379" y="919"/>
                </a:lnTo>
                <a:lnTo>
                  <a:pt x="6379" y="919"/>
                </a:lnTo>
                <a:lnTo>
                  <a:pt x="6385" y="917"/>
                </a:lnTo>
                <a:lnTo>
                  <a:pt x="6392" y="917"/>
                </a:lnTo>
                <a:lnTo>
                  <a:pt x="6392" y="917"/>
                </a:lnTo>
                <a:lnTo>
                  <a:pt x="6397" y="913"/>
                </a:lnTo>
                <a:lnTo>
                  <a:pt x="6405" y="903"/>
                </a:lnTo>
                <a:lnTo>
                  <a:pt x="6424" y="890"/>
                </a:lnTo>
                <a:lnTo>
                  <a:pt x="6417" y="921"/>
                </a:lnTo>
                <a:lnTo>
                  <a:pt x="6417" y="921"/>
                </a:lnTo>
                <a:lnTo>
                  <a:pt x="6409" y="937"/>
                </a:lnTo>
                <a:lnTo>
                  <a:pt x="6405" y="943"/>
                </a:lnTo>
                <a:lnTo>
                  <a:pt x="6403" y="946"/>
                </a:lnTo>
                <a:lnTo>
                  <a:pt x="6403" y="946"/>
                </a:lnTo>
                <a:lnTo>
                  <a:pt x="6405" y="948"/>
                </a:lnTo>
                <a:lnTo>
                  <a:pt x="6406" y="954"/>
                </a:lnTo>
                <a:lnTo>
                  <a:pt x="6408" y="962"/>
                </a:lnTo>
                <a:lnTo>
                  <a:pt x="6408" y="962"/>
                </a:lnTo>
                <a:lnTo>
                  <a:pt x="6414" y="956"/>
                </a:lnTo>
                <a:lnTo>
                  <a:pt x="6417" y="951"/>
                </a:lnTo>
                <a:lnTo>
                  <a:pt x="6421" y="949"/>
                </a:lnTo>
                <a:lnTo>
                  <a:pt x="6421" y="949"/>
                </a:lnTo>
                <a:lnTo>
                  <a:pt x="6419" y="946"/>
                </a:lnTo>
                <a:lnTo>
                  <a:pt x="6419" y="938"/>
                </a:lnTo>
                <a:lnTo>
                  <a:pt x="6419" y="921"/>
                </a:lnTo>
                <a:lnTo>
                  <a:pt x="6425" y="890"/>
                </a:lnTo>
                <a:lnTo>
                  <a:pt x="6438" y="911"/>
                </a:lnTo>
                <a:lnTo>
                  <a:pt x="6438" y="911"/>
                </a:lnTo>
                <a:lnTo>
                  <a:pt x="6441" y="922"/>
                </a:lnTo>
                <a:lnTo>
                  <a:pt x="6443" y="930"/>
                </a:lnTo>
                <a:lnTo>
                  <a:pt x="6443" y="930"/>
                </a:lnTo>
                <a:lnTo>
                  <a:pt x="6448" y="932"/>
                </a:lnTo>
                <a:lnTo>
                  <a:pt x="6453" y="935"/>
                </a:lnTo>
                <a:lnTo>
                  <a:pt x="6453" y="935"/>
                </a:lnTo>
                <a:lnTo>
                  <a:pt x="6453" y="929"/>
                </a:lnTo>
                <a:lnTo>
                  <a:pt x="6454" y="922"/>
                </a:lnTo>
                <a:lnTo>
                  <a:pt x="6454" y="922"/>
                </a:lnTo>
                <a:lnTo>
                  <a:pt x="6448" y="917"/>
                </a:lnTo>
                <a:lnTo>
                  <a:pt x="6438" y="909"/>
                </a:lnTo>
                <a:lnTo>
                  <a:pt x="6425" y="889"/>
                </a:lnTo>
                <a:lnTo>
                  <a:pt x="6425" y="889"/>
                </a:lnTo>
                <a:lnTo>
                  <a:pt x="6440" y="829"/>
                </a:lnTo>
                <a:lnTo>
                  <a:pt x="6465" y="869"/>
                </a:lnTo>
                <a:lnTo>
                  <a:pt x="6465" y="869"/>
                </a:lnTo>
                <a:lnTo>
                  <a:pt x="6470" y="881"/>
                </a:lnTo>
                <a:lnTo>
                  <a:pt x="6470" y="889"/>
                </a:lnTo>
                <a:lnTo>
                  <a:pt x="6470" y="889"/>
                </a:lnTo>
                <a:lnTo>
                  <a:pt x="6477" y="890"/>
                </a:lnTo>
                <a:lnTo>
                  <a:pt x="6481" y="895"/>
                </a:lnTo>
                <a:lnTo>
                  <a:pt x="6481" y="895"/>
                </a:lnTo>
                <a:lnTo>
                  <a:pt x="6481" y="887"/>
                </a:lnTo>
                <a:lnTo>
                  <a:pt x="6483" y="882"/>
                </a:lnTo>
                <a:lnTo>
                  <a:pt x="6483" y="882"/>
                </a:lnTo>
                <a:lnTo>
                  <a:pt x="6477" y="877"/>
                </a:lnTo>
                <a:lnTo>
                  <a:pt x="6467" y="869"/>
                </a:lnTo>
                <a:lnTo>
                  <a:pt x="6440" y="828"/>
                </a:lnTo>
                <a:lnTo>
                  <a:pt x="6461" y="735"/>
                </a:lnTo>
                <a:lnTo>
                  <a:pt x="6472" y="778"/>
                </a:lnTo>
                <a:lnTo>
                  <a:pt x="6456" y="802"/>
                </a:lnTo>
                <a:lnTo>
                  <a:pt x="6456" y="802"/>
                </a:lnTo>
                <a:lnTo>
                  <a:pt x="6451" y="807"/>
                </a:lnTo>
                <a:lnTo>
                  <a:pt x="6446" y="809"/>
                </a:lnTo>
                <a:lnTo>
                  <a:pt x="6446" y="809"/>
                </a:lnTo>
                <a:lnTo>
                  <a:pt x="6448" y="812"/>
                </a:lnTo>
                <a:lnTo>
                  <a:pt x="6448" y="817"/>
                </a:lnTo>
                <a:lnTo>
                  <a:pt x="6448" y="817"/>
                </a:lnTo>
                <a:lnTo>
                  <a:pt x="6449" y="813"/>
                </a:lnTo>
                <a:lnTo>
                  <a:pt x="6453" y="813"/>
                </a:lnTo>
                <a:lnTo>
                  <a:pt x="6453" y="813"/>
                </a:lnTo>
                <a:lnTo>
                  <a:pt x="6454" y="809"/>
                </a:lnTo>
                <a:lnTo>
                  <a:pt x="6456" y="802"/>
                </a:lnTo>
                <a:lnTo>
                  <a:pt x="6472" y="780"/>
                </a:lnTo>
                <a:lnTo>
                  <a:pt x="6478" y="813"/>
                </a:lnTo>
                <a:lnTo>
                  <a:pt x="6478" y="813"/>
                </a:lnTo>
                <a:lnTo>
                  <a:pt x="6472" y="825"/>
                </a:lnTo>
                <a:lnTo>
                  <a:pt x="6472" y="825"/>
                </a:lnTo>
                <a:lnTo>
                  <a:pt x="6467" y="829"/>
                </a:lnTo>
                <a:lnTo>
                  <a:pt x="6462" y="833"/>
                </a:lnTo>
                <a:lnTo>
                  <a:pt x="6462" y="833"/>
                </a:lnTo>
                <a:lnTo>
                  <a:pt x="6464" y="836"/>
                </a:lnTo>
                <a:lnTo>
                  <a:pt x="6462" y="839"/>
                </a:lnTo>
                <a:lnTo>
                  <a:pt x="6462" y="839"/>
                </a:lnTo>
                <a:lnTo>
                  <a:pt x="6465" y="837"/>
                </a:lnTo>
                <a:lnTo>
                  <a:pt x="6469" y="836"/>
                </a:lnTo>
                <a:lnTo>
                  <a:pt x="6469" y="836"/>
                </a:lnTo>
                <a:lnTo>
                  <a:pt x="6470" y="833"/>
                </a:lnTo>
                <a:lnTo>
                  <a:pt x="6472" y="826"/>
                </a:lnTo>
                <a:lnTo>
                  <a:pt x="6478" y="813"/>
                </a:lnTo>
                <a:lnTo>
                  <a:pt x="6483" y="831"/>
                </a:lnTo>
                <a:lnTo>
                  <a:pt x="6483" y="831"/>
                </a:lnTo>
                <a:lnTo>
                  <a:pt x="6481" y="841"/>
                </a:lnTo>
                <a:lnTo>
                  <a:pt x="6481" y="847"/>
                </a:lnTo>
                <a:lnTo>
                  <a:pt x="6481" y="847"/>
                </a:lnTo>
                <a:lnTo>
                  <a:pt x="6485" y="850"/>
                </a:lnTo>
                <a:lnTo>
                  <a:pt x="6488" y="855"/>
                </a:lnTo>
                <a:lnTo>
                  <a:pt x="6488" y="855"/>
                </a:lnTo>
                <a:lnTo>
                  <a:pt x="6489" y="850"/>
                </a:lnTo>
                <a:lnTo>
                  <a:pt x="6491" y="845"/>
                </a:lnTo>
                <a:lnTo>
                  <a:pt x="6491" y="845"/>
                </a:lnTo>
                <a:lnTo>
                  <a:pt x="6488" y="841"/>
                </a:lnTo>
                <a:lnTo>
                  <a:pt x="6483" y="831"/>
                </a:lnTo>
                <a:lnTo>
                  <a:pt x="6480" y="813"/>
                </a:lnTo>
                <a:lnTo>
                  <a:pt x="6491" y="821"/>
                </a:lnTo>
                <a:lnTo>
                  <a:pt x="6491" y="821"/>
                </a:lnTo>
                <a:lnTo>
                  <a:pt x="6496" y="826"/>
                </a:lnTo>
                <a:lnTo>
                  <a:pt x="6497" y="829"/>
                </a:lnTo>
                <a:lnTo>
                  <a:pt x="6497" y="829"/>
                </a:lnTo>
                <a:lnTo>
                  <a:pt x="6501" y="829"/>
                </a:lnTo>
                <a:lnTo>
                  <a:pt x="6504" y="829"/>
                </a:lnTo>
                <a:lnTo>
                  <a:pt x="6504" y="829"/>
                </a:lnTo>
                <a:lnTo>
                  <a:pt x="6502" y="826"/>
                </a:lnTo>
                <a:lnTo>
                  <a:pt x="6502" y="823"/>
                </a:lnTo>
                <a:lnTo>
                  <a:pt x="6502" y="823"/>
                </a:lnTo>
                <a:lnTo>
                  <a:pt x="6497" y="823"/>
                </a:lnTo>
                <a:lnTo>
                  <a:pt x="6491" y="820"/>
                </a:lnTo>
                <a:lnTo>
                  <a:pt x="6480" y="813"/>
                </a:lnTo>
                <a:lnTo>
                  <a:pt x="6480" y="813"/>
                </a:lnTo>
                <a:lnTo>
                  <a:pt x="6472" y="780"/>
                </a:lnTo>
                <a:lnTo>
                  <a:pt x="6496" y="794"/>
                </a:lnTo>
                <a:lnTo>
                  <a:pt x="6496" y="794"/>
                </a:lnTo>
                <a:lnTo>
                  <a:pt x="6499" y="799"/>
                </a:lnTo>
                <a:lnTo>
                  <a:pt x="6502" y="802"/>
                </a:lnTo>
                <a:lnTo>
                  <a:pt x="6502" y="802"/>
                </a:lnTo>
                <a:lnTo>
                  <a:pt x="6505" y="802"/>
                </a:lnTo>
                <a:lnTo>
                  <a:pt x="6509" y="802"/>
                </a:lnTo>
                <a:lnTo>
                  <a:pt x="6509" y="802"/>
                </a:lnTo>
                <a:lnTo>
                  <a:pt x="6507" y="799"/>
                </a:lnTo>
                <a:lnTo>
                  <a:pt x="6507" y="796"/>
                </a:lnTo>
                <a:lnTo>
                  <a:pt x="6507" y="796"/>
                </a:lnTo>
                <a:lnTo>
                  <a:pt x="6502" y="796"/>
                </a:lnTo>
                <a:lnTo>
                  <a:pt x="6496" y="793"/>
                </a:lnTo>
                <a:lnTo>
                  <a:pt x="6472" y="778"/>
                </a:lnTo>
                <a:lnTo>
                  <a:pt x="6462" y="732"/>
                </a:lnTo>
                <a:lnTo>
                  <a:pt x="6462" y="732"/>
                </a:lnTo>
                <a:lnTo>
                  <a:pt x="6523" y="809"/>
                </a:lnTo>
                <a:lnTo>
                  <a:pt x="6517" y="858"/>
                </a:lnTo>
                <a:lnTo>
                  <a:pt x="6517" y="858"/>
                </a:lnTo>
                <a:lnTo>
                  <a:pt x="6512" y="869"/>
                </a:lnTo>
                <a:lnTo>
                  <a:pt x="6509" y="876"/>
                </a:lnTo>
                <a:lnTo>
                  <a:pt x="6509" y="876"/>
                </a:lnTo>
                <a:lnTo>
                  <a:pt x="6512" y="881"/>
                </a:lnTo>
                <a:lnTo>
                  <a:pt x="6515" y="887"/>
                </a:lnTo>
                <a:lnTo>
                  <a:pt x="6515" y="887"/>
                </a:lnTo>
                <a:lnTo>
                  <a:pt x="6518" y="881"/>
                </a:lnTo>
                <a:lnTo>
                  <a:pt x="6521" y="877"/>
                </a:lnTo>
                <a:lnTo>
                  <a:pt x="6521" y="877"/>
                </a:lnTo>
                <a:lnTo>
                  <a:pt x="6520" y="869"/>
                </a:lnTo>
                <a:lnTo>
                  <a:pt x="6518" y="857"/>
                </a:lnTo>
                <a:lnTo>
                  <a:pt x="6525" y="810"/>
                </a:lnTo>
                <a:lnTo>
                  <a:pt x="6561" y="857"/>
                </a:lnTo>
                <a:lnTo>
                  <a:pt x="6561" y="857"/>
                </a:lnTo>
                <a:lnTo>
                  <a:pt x="6560" y="882"/>
                </a:lnTo>
                <a:lnTo>
                  <a:pt x="6560" y="882"/>
                </a:lnTo>
                <a:lnTo>
                  <a:pt x="6557" y="893"/>
                </a:lnTo>
                <a:lnTo>
                  <a:pt x="6552" y="900"/>
                </a:lnTo>
                <a:lnTo>
                  <a:pt x="6552" y="900"/>
                </a:lnTo>
                <a:lnTo>
                  <a:pt x="6555" y="905"/>
                </a:lnTo>
                <a:lnTo>
                  <a:pt x="6558" y="911"/>
                </a:lnTo>
                <a:lnTo>
                  <a:pt x="6558" y="911"/>
                </a:lnTo>
                <a:lnTo>
                  <a:pt x="6561" y="906"/>
                </a:lnTo>
                <a:lnTo>
                  <a:pt x="6566" y="901"/>
                </a:lnTo>
                <a:lnTo>
                  <a:pt x="6566" y="901"/>
                </a:lnTo>
                <a:lnTo>
                  <a:pt x="6563" y="895"/>
                </a:lnTo>
                <a:lnTo>
                  <a:pt x="6561" y="882"/>
                </a:lnTo>
                <a:lnTo>
                  <a:pt x="6563" y="858"/>
                </a:lnTo>
                <a:lnTo>
                  <a:pt x="6582" y="882"/>
                </a:lnTo>
                <a:lnTo>
                  <a:pt x="6582" y="882"/>
                </a:lnTo>
                <a:lnTo>
                  <a:pt x="6590" y="900"/>
                </a:lnTo>
                <a:lnTo>
                  <a:pt x="6593" y="906"/>
                </a:lnTo>
                <a:lnTo>
                  <a:pt x="6593" y="911"/>
                </a:lnTo>
                <a:lnTo>
                  <a:pt x="6593" y="911"/>
                </a:lnTo>
                <a:lnTo>
                  <a:pt x="6597" y="911"/>
                </a:lnTo>
                <a:lnTo>
                  <a:pt x="6601" y="913"/>
                </a:lnTo>
                <a:lnTo>
                  <a:pt x="6609" y="916"/>
                </a:lnTo>
                <a:lnTo>
                  <a:pt x="6609" y="916"/>
                </a:lnTo>
                <a:lnTo>
                  <a:pt x="6608" y="908"/>
                </a:lnTo>
                <a:lnTo>
                  <a:pt x="6608" y="901"/>
                </a:lnTo>
                <a:lnTo>
                  <a:pt x="6608" y="898"/>
                </a:lnTo>
                <a:lnTo>
                  <a:pt x="6608" y="898"/>
                </a:lnTo>
                <a:lnTo>
                  <a:pt x="6605" y="897"/>
                </a:lnTo>
                <a:lnTo>
                  <a:pt x="6598" y="893"/>
                </a:lnTo>
                <a:lnTo>
                  <a:pt x="6584" y="882"/>
                </a:lnTo>
                <a:lnTo>
                  <a:pt x="6565" y="858"/>
                </a:lnTo>
                <a:lnTo>
                  <a:pt x="6589" y="861"/>
                </a:lnTo>
                <a:lnTo>
                  <a:pt x="6589" y="861"/>
                </a:lnTo>
                <a:lnTo>
                  <a:pt x="6600" y="866"/>
                </a:lnTo>
                <a:lnTo>
                  <a:pt x="6606" y="869"/>
                </a:lnTo>
                <a:lnTo>
                  <a:pt x="6606" y="869"/>
                </a:lnTo>
                <a:lnTo>
                  <a:pt x="6608" y="868"/>
                </a:lnTo>
                <a:lnTo>
                  <a:pt x="6611" y="866"/>
                </a:lnTo>
                <a:lnTo>
                  <a:pt x="6617" y="865"/>
                </a:lnTo>
                <a:lnTo>
                  <a:pt x="6617" y="865"/>
                </a:lnTo>
                <a:lnTo>
                  <a:pt x="6611" y="860"/>
                </a:lnTo>
                <a:lnTo>
                  <a:pt x="6608" y="857"/>
                </a:lnTo>
                <a:lnTo>
                  <a:pt x="6608" y="857"/>
                </a:lnTo>
                <a:lnTo>
                  <a:pt x="6600" y="858"/>
                </a:lnTo>
                <a:lnTo>
                  <a:pt x="6587" y="860"/>
                </a:lnTo>
                <a:lnTo>
                  <a:pt x="6563" y="857"/>
                </a:lnTo>
                <a:lnTo>
                  <a:pt x="6563" y="857"/>
                </a:lnTo>
                <a:lnTo>
                  <a:pt x="6525" y="809"/>
                </a:lnTo>
                <a:lnTo>
                  <a:pt x="6573" y="813"/>
                </a:lnTo>
                <a:lnTo>
                  <a:pt x="6573" y="813"/>
                </a:lnTo>
                <a:lnTo>
                  <a:pt x="6585" y="817"/>
                </a:lnTo>
                <a:lnTo>
                  <a:pt x="6592" y="821"/>
                </a:lnTo>
                <a:lnTo>
                  <a:pt x="6592" y="821"/>
                </a:lnTo>
                <a:lnTo>
                  <a:pt x="6597" y="818"/>
                </a:lnTo>
                <a:lnTo>
                  <a:pt x="6603" y="817"/>
                </a:lnTo>
                <a:lnTo>
                  <a:pt x="6603" y="817"/>
                </a:lnTo>
                <a:lnTo>
                  <a:pt x="6598" y="812"/>
                </a:lnTo>
                <a:lnTo>
                  <a:pt x="6593" y="809"/>
                </a:lnTo>
                <a:lnTo>
                  <a:pt x="6593" y="809"/>
                </a:lnTo>
                <a:lnTo>
                  <a:pt x="6587" y="810"/>
                </a:lnTo>
                <a:lnTo>
                  <a:pt x="6574" y="812"/>
                </a:lnTo>
                <a:lnTo>
                  <a:pt x="6525" y="807"/>
                </a:lnTo>
                <a:lnTo>
                  <a:pt x="6465" y="733"/>
                </a:lnTo>
                <a:lnTo>
                  <a:pt x="6505" y="752"/>
                </a:lnTo>
                <a:lnTo>
                  <a:pt x="6515" y="780"/>
                </a:lnTo>
                <a:lnTo>
                  <a:pt x="6515" y="780"/>
                </a:lnTo>
                <a:lnTo>
                  <a:pt x="6515" y="786"/>
                </a:lnTo>
                <a:lnTo>
                  <a:pt x="6515" y="791"/>
                </a:lnTo>
                <a:lnTo>
                  <a:pt x="6515" y="791"/>
                </a:lnTo>
                <a:lnTo>
                  <a:pt x="6518" y="793"/>
                </a:lnTo>
                <a:lnTo>
                  <a:pt x="6520" y="794"/>
                </a:lnTo>
                <a:lnTo>
                  <a:pt x="6520" y="794"/>
                </a:lnTo>
                <a:lnTo>
                  <a:pt x="6520" y="791"/>
                </a:lnTo>
                <a:lnTo>
                  <a:pt x="6521" y="788"/>
                </a:lnTo>
                <a:lnTo>
                  <a:pt x="6521" y="788"/>
                </a:lnTo>
                <a:lnTo>
                  <a:pt x="6518" y="785"/>
                </a:lnTo>
                <a:lnTo>
                  <a:pt x="6515" y="778"/>
                </a:lnTo>
                <a:lnTo>
                  <a:pt x="6507" y="752"/>
                </a:lnTo>
                <a:lnTo>
                  <a:pt x="6537" y="768"/>
                </a:lnTo>
                <a:lnTo>
                  <a:pt x="6537" y="768"/>
                </a:lnTo>
                <a:lnTo>
                  <a:pt x="6542" y="781"/>
                </a:lnTo>
                <a:lnTo>
                  <a:pt x="6542" y="781"/>
                </a:lnTo>
                <a:lnTo>
                  <a:pt x="6542" y="788"/>
                </a:lnTo>
                <a:lnTo>
                  <a:pt x="6542" y="793"/>
                </a:lnTo>
                <a:lnTo>
                  <a:pt x="6542" y="793"/>
                </a:lnTo>
                <a:lnTo>
                  <a:pt x="6545" y="794"/>
                </a:lnTo>
                <a:lnTo>
                  <a:pt x="6549" y="796"/>
                </a:lnTo>
                <a:lnTo>
                  <a:pt x="6549" y="796"/>
                </a:lnTo>
                <a:lnTo>
                  <a:pt x="6549" y="793"/>
                </a:lnTo>
                <a:lnTo>
                  <a:pt x="6550" y="789"/>
                </a:lnTo>
                <a:lnTo>
                  <a:pt x="6550" y="789"/>
                </a:lnTo>
                <a:lnTo>
                  <a:pt x="6547" y="786"/>
                </a:lnTo>
                <a:lnTo>
                  <a:pt x="6542" y="781"/>
                </a:lnTo>
                <a:lnTo>
                  <a:pt x="6539" y="768"/>
                </a:lnTo>
                <a:lnTo>
                  <a:pt x="6553" y="777"/>
                </a:lnTo>
                <a:lnTo>
                  <a:pt x="6553" y="777"/>
                </a:lnTo>
                <a:lnTo>
                  <a:pt x="6561" y="783"/>
                </a:lnTo>
                <a:lnTo>
                  <a:pt x="6566" y="788"/>
                </a:lnTo>
                <a:lnTo>
                  <a:pt x="6566" y="788"/>
                </a:lnTo>
                <a:lnTo>
                  <a:pt x="6571" y="786"/>
                </a:lnTo>
                <a:lnTo>
                  <a:pt x="6576" y="786"/>
                </a:lnTo>
                <a:lnTo>
                  <a:pt x="6576" y="786"/>
                </a:lnTo>
                <a:lnTo>
                  <a:pt x="6573" y="783"/>
                </a:lnTo>
                <a:lnTo>
                  <a:pt x="6571" y="778"/>
                </a:lnTo>
                <a:lnTo>
                  <a:pt x="6571" y="778"/>
                </a:lnTo>
                <a:lnTo>
                  <a:pt x="6565" y="778"/>
                </a:lnTo>
                <a:lnTo>
                  <a:pt x="6555" y="775"/>
                </a:lnTo>
                <a:lnTo>
                  <a:pt x="6539" y="768"/>
                </a:lnTo>
                <a:lnTo>
                  <a:pt x="6552" y="764"/>
                </a:lnTo>
                <a:lnTo>
                  <a:pt x="6552" y="764"/>
                </a:lnTo>
                <a:lnTo>
                  <a:pt x="6558" y="764"/>
                </a:lnTo>
                <a:lnTo>
                  <a:pt x="6563" y="764"/>
                </a:lnTo>
                <a:lnTo>
                  <a:pt x="6563" y="764"/>
                </a:lnTo>
                <a:lnTo>
                  <a:pt x="6565" y="760"/>
                </a:lnTo>
                <a:lnTo>
                  <a:pt x="6566" y="759"/>
                </a:lnTo>
                <a:lnTo>
                  <a:pt x="6566" y="759"/>
                </a:lnTo>
                <a:lnTo>
                  <a:pt x="6563" y="757"/>
                </a:lnTo>
                <a:lnTo>
                  <a:pt x="6560" y="757"/>
                </a:lnTo>
                <a:lnTo>
                  <a:pt x="6560" y="757"/>
                </a:lnTo>
                <a:lnTo>
                  <a:pt x="6557" y="759"/>
                </a:lnTo>
                <a:lnTo>
                  <a:pt x="6550" y="764"/>
                </a:lnTo>
                <a:lnTo>
                  <a:pt x="6537" y="767"/>
                </a:lnTo>
                <a:lnTo>
                  <a:pt x="6537" y="767"/>
                </a:lnTo>
                <a:lnTo>
                  <a:pt x="6507" y="752"/>
                </a:lnTo>
                <a:lnTo>
                  <a:pt x="6533" y="743"/>
                </a:lnTo>
                <a:lnTo>
                  <a:pt x="6533" y="743"/>
                </a:lnTo>
                <a:lnTo>
                  <a:pt x="6539" y="743"/>
                </a:lnTo>
                <a:lnTo>
                  <a:pt x="6544" y="743"/>
                </a:lnTo>
                <a:lnTo>
                  <a:pt x="6544" y="743"/>
                </a:lnTo>
                <a:lnTo>
                  <a:pt x="6545" y="740"/>
                </a:lnTo>
                <a:lnTo>
                  <a:pt x="6549" y="738"/>
                </a:lnTo>
                <a:lnTo>
                  <a:pt x="6549" y="738"/>
                </a:lnTo>
                <a:lnTo>
                  <a:pt x="6544" y="736"/>
                </a:lnTo>
                <a:lnTo>
                  <a:pt x="6541" y="735"/>
                </a:lnTo>
                <a:lnTo>
                  <a:pt x="6541" y="735"/>
                </a:lnTo>
                <a:lnTo>
                  <a:pt x="6539" y="738"/>
                </a:lnTo>
                <a:lnTo>
                  <a:pt x="6533" y="741"/>
                </a:lnTo>
                <a:lnTo>
                  <a:pt x="6505" y="751"/>
                </a:lnTo>
                <a:lnTo>
                  <a:pt x="6464" y="730"/>
                </a:lnTo>
                <a:lnTo>
                  <a:pt x="6464" y="730"/>
                </a:lnTo>
                <a:lnTo>
                  <a:pt x="6561" y="730"/>
                </a:lnTo>
                <a:lnTo>
                  <a:pt x="6597" y="767"/>
                </a:lnTo>
                <a:lnTo>
                  <a:pt x="6597" y="767"/>
                </a:lnTo>
                <a:lnTo>
                  <a:pt x="6603" y="777"/>
                </a:lnTo>
                <a:lnTo>
                  <a:pt x="6605" y="783"/>
                </a:lnTo>
                <a:lnTo>
                  <a:pt x="6605" y="783"/>
                </a:lnTo>
                <a:lnTo>
                  <a:pt x="6611" y="785"/>
                </a:lnTo>
                <a:lnTo>
                  <a:pt x="6617" y="786"/>
                </a:lnTo>
                <a:lnTo>
                  <a:pt x="6617" y="786"/>
                </a:lnTo>
                <a:lnTo>
                  <a:pt x="6614" y="780"/>
                </a:lnTo>
                <a:lnTo>
                  <a:pt x="6614" y="773"/>
                </a:lnTo>
                <a:lnTo>
                  <a:pt x="6614" y="773"/>
                </a:lnTo>
                <a:lnTo>
                  <a:pt x="6606" y="772"/>
                </a:lnTo>
                <a:lnTo>
                  <a:pt x="6597" y="765"/>
                </a:lnTo>
                <a:lnTo>
                  <a:pt x="6563" y="730"/>
                </a:lnTo>
                <a:lnTo>
                  <a:pt x="6624" y="730"/>
                </a:lnTo>
                <a:lnTo>
                  <a:pt x="6624" y="730"/>
                </a:lnTo>
                <a:lnTo>
                  <a:pt x="6641" y="748"/>
                </a:lnTo>
                <a:lnTo>
                  <a:pt x="6641" y="748"/>
                </a:lnTo>
                <a:lnTo>
                  <a:pt x="6648" y="757"/>
                </a:lnTo>
                <a:lnTo>
                  <a:pt x="6651" y="765"/>
                </a:lnTo>
                <a:lnTo>
                  <a:pt x="6651" y="765"/>
                </a:lnTo>
                <a:lnTo>
                  <a:pt x="6657" y="765"/>
                </a:lnTo>
                <a:lnTo>
                  <a:pt x="6664" y="767"/>
                </a:lnTo>
                <a:lnTo>
                  <a:pt x="6664" y="767"/>
                </a:lnTo>
                <a:lnTo>
                  <a:pt x="6661" y="760"/>
                </a:lnTo>
                <a:lnTo>
                  <a:pt x="6661" y="756"/>
                </a:lnTo>
                <a:lnTo>
                  <a:pt x="6661" y="756"/>
                </a:lnTo>
                <a:lnTo>
                  <a:pt x="6654" y="752"/>
                </a:lnTo>
                <a:lnTo>
                  <a:pt x="6643" y="746"/>
                </a:lnTo>
                <a:lnTo>
                  <a:pt x="6625" y="730"/>
                </a:lnTo>
                <a:lnTo>
                  <a:pt x="6657" y="730"/>
                </a:lnTo>
                <a:lnTo>
                  <a:pt x="6657" y="730"/>
                </a:lnTo>
                <a:lnTo>
                  <a:pt x="6675" y="735"/>
                </a:lnTo>
                <a:lnTo>
                  <a:pt x="6681" y="736"/>
                </a:lnTo>
                <a:lnTo>
                  <a:pt x="6685" y="738"/>
                </a:lnTo>
                <a:lnTo>
                  <a:pt x="6685" y="738"/>
                </a:lnTo>
                <a:lnTo>
                  <a:pt x="6688" y="736"/>
                </a:lnTo>
                <a:lnTo>
                  <a:pt x="6693" y="733"/>
                </a:lnTo>
                <a:lnTo>
                  <a:pt x="6701" y="730"/>
                </a:lnTo>
                <a:lnTo>
                  <a:pt x="6701" y="730"/>
                </a:lnTo>
                <a:lnTo>
                  <a:pt x="6693" y="725"/>
                </a:lnTo>
                <a:lnTo>
                  <a:pt x="6688" y="722"/>
                </a:lnTo>
                <a:lnTo>
                  <a:pt x="6685" y="720"/>
                </a:lnTo>
                <a:lnTo>
                  <a:pt x="6685" y="720"/>
                </a:lnTo>
                <a:lnTo>
                  <a:pt x="6681" y="722"/>
                </a:lnTo>
                <a:lnTo>
                  <a:pt x="6675" y="724"/>
                </a:lnTo>
                <a:lnTo>
                  <a:pt x="6657" y="728"/>
                </a:lnTo>
                <a:lnTo>
                  <a:pt x="6625" y="728"/>
                </a:lnTo>
                <a:lnTo>
                  <a:pt x="6643" y="712"/>
                </a:lnTo>
                <a:lnTo>
                  <a:pt x="6643" y="712"/>
                </a:lnTo>
                <a:lnTo>
                  <a:pt x="6654" y="706"/>
                </a:lnTo>
                <a:lnTo>
                  <a:pt x="6661" y="703"/>
                </a:lnTo>
                <a:lnTo>
                  <a:pt x="6661" y="703"/>
                </a:lnTo>
                <a:lnTo>
                  <a:pt x="6661" y="698"/>
                </a:lnTo>
                <a:lnTo>
                  <a:pt x="6664" y="692"/>
                </a:lnTo>
                <a:lnTo>
                  <a:pt x="6664" y="692"/>
                </a:lnTo>
                <a:lnTo>
                  <a:pt x="6657" y="693"/>
                </a:lnTo>
                <a:lnTo>
                  <a:pt x="6651" y="693"/>
                </a:lnTo>
                <a:lnTo>
                  <a:pt x="6651" y="693"/>
                </a:lnTo>
                <a:lnTo>
                  <a:pt x="6648" y="701"/>
                </a:lnTo>
                <a:lnTo>
                  <a:pt x="6641" y="711"/>
                </a:lnTo>
                <a:lnTo>
                  <a:pt x="6624" y="728"/>
                </a:lnTo>
                <a:lnTo>
                  <a:pt x="6624" y="728"/>
                </a:lnTo>
                <a:lnTo>
                  <a:pt x="6563" y="728"/>
                </a:lnTo>
                <a:lnTo>
                  <a:pt x="6597" y="693"/>
                </a:lnTo>
                <a:lnTo>
                  <a:pt x="6597" y="693"/>
                </a:lnTo>
                <a:lnTo>
                  <a:pt x="6608" y="687"/>
                </a:lnTo>
                <a:lnTo>
                  <a:pt x="6614" y="684"/>
                </a:lnTo>
                <a:lnTo>
                  <a:pt x="6614" y="684"/>
                </a:lnTo>
                <a:lnTo>
                  <a:pt x="6614" y="679"/>
                </a:lnTo>
                <a:lnTo>
                  <a:pt x="6617" y="672"/>
                </a:lnTo>
                <a:lnTo>
                  <a:pt x="6617" y="672"/>
                </a:lnTo>
                <a:lnTo>
                  <a:pt x="6611" y="674"/>
                </a:lnTo>
                <a:lnTo>
                  <a:pt x="6605" y="676"/>
                </a:lnTo>
                <a:lnTo>
                  <a:pt x="6605" y="676"/>
                </a:lnTo>
                <a:lnTo>
                  <a:pt x="6601" y="682"/>
                </a:lnTo>
                <a:lnTo>
                  <a:pt x="6597" y="692"/>
                </a:lnTo>
                <a:lnTo>
                  <a:pt x="6561" y="728"/>
                </a:lnTo>
                <a:lnTo>
                  <a:pt x="6465" y="728"/>
                </a:lnTo>
                <a:lnTo>
                  <a:pt x="6507" y="709"/>
                </a:lnTo>
                <a:lnTo>
                  <a:pt x="6534" y="719"/>
                </a:lnTo>
                <a:lnTo>
                  <a:pt x="6534" y="719"/>
                </a:lnTo>
                <a:lnTo>
                  <a:pt x="6539" y="724"/>
                </a:lnTo>
                <a:lnTo>
                  <a:pt x="6542" y="725"/>
                </a:lnTo>
                <a:lnTo>
                  <a:pt x="6542" y="725"/>
                </a:lnTo>
                <a:lnTo>
                  <a:pt x="6545" y="724"/>
                </a:lnTo>
                <a:lnTo>
                  <a:pt x="6549" y="724"/>
                </a:lnTo>
                <a:lnTo>
                  <a:pt x="6549" y="724"/>
                </a:lnTo>
                <a:lnTo>
                  <a:pt x="6545" y="722"/>
                </a:lnTo>
                <a:lnTo>
                  <a:pt x="6544" y="719"/>
                </a:lnTo>
                <a:lnTo>
                  <a:pt x="6544" y="719"/>
                </a:lnTo>
                <a:lnTo>
                  <a:pt x="6541" y="719"/>
                </a:lnTo>
                <a:lnTo>
                  <a:pt x="6533" y="719"/>
                </a:lnTo>
                <a:lnTo>
                  <a:pt x="6509" y="708"/>
                </a:lnTo>
                <a:lnTo>
                  <a:pt x="6539" y="693"/>
                </a:lnTo>
                <a:lnTo>
                  <a:pt x="6539" y="693"/>
                </a:lnTo>
                <a:lnTo>
                  <a:pt x="6552" y="698"/>
                </a:lnTo>
                <a:lnTo>
                  <a:pt x="6552" y="698"/>
                </a:lnTo>
                <a:lnTo>
                  <a:pt x="6558" y="703"/>
                </a:lnTo>
                <a:lnTo>
                  <a:pt x="6561" y="704"/>
                </a:lnTo>
                <a:lnTo>
                  <a:pt x="6561" y="704"/>
                </a:lnTo>
                <a:lnTo>
                  <a:pt x="6565" y="704"/>
                </a:lnTo>
                <a:lnTo>
                  <a:pt x="6568" y="703"/>
                </a:lnTo>
                <a:lnTo>
                  <a:pt x="6568" y="703"/>
                </a:lnTo>
                <a:lnTo>
                  <a:pt x="6565" y="701"/>
                </a:lnTo>
                <a:lnTo>
                  <a:pt x="6563" y="698"/>
                </a:lnTo>
                <a:lnTo>
                  <a:pt x="6563" y="698"/>
                </a:lnTo>
                <a:lnTo>
                  <a:pt x="6552" y="698"/>
                </a:lnTo>
                <a:lnTo>
                  <a:pt x="6541" y="693"/>
                </a:lnTo>
                <a:lnTo>
                  <a:pt x="6555" y="687"/>
                </a:lnTo>
                <a:lnTo>
                  <a:pt x="6555" y="687"/>
                </a:lnTo>
                <a:lnTo>
                  <a:pt x="6565" y="684"/>
                </a:lnTo>
                <a:lnTo>
                  <a:pt x="6573" y="684"/>
                </a:lnTo>
                <a:lnTo>
                  <a:pt x="6573" y="684"/>
                </a:lnTo>
                <a:lnTo>
                  <a:pt x="6574" y="679"/>
                </a:lnTo>
                <a:lnTo>
                  <a:pt x="6577" y="676"/>
                </a:lnTo>
                <a:lnTo>
                  <a:pt x="6577" y="676"/>
                </a:lnTo>
                <a:lnTo>
                  <a:pt x="6573" y="676"/>
                </a:lnTo>
                <a:lnTo>
                  <a:pt x="6568" y="674"/>
                </a:lnTo>
                <a:lnTo>
                  <a:pt x="6568" y="674"/>
                </a:lnTo>
                <a:lnTo>
                  <a:pt x="6563" y="679"/>
                </a:lnTo>
                <a:lnTo>
                  <a:pt x="6555" y="685"/>
                </a:lnTo>
                <a:lnTo>
                  <a:pt x="6539" y="693"/>
                </a:lnTo>
                <a:lnTo>
                  <a:pt x="6544" y="680"/>
                </a:lnTo>
                <a:lnTo>
                  <a:pt x="6544" y="680"/>
                </a:lnTo>
                <a:lnTo>
                  <a:pt x="6549" y="674"/>
                </a:lnTo>
                <a:lnTo>
                  <a:pt x="6552" y="672"/>
                </a:lnTo>
                <a:lnTo>
                  <a:pt x="6552" y="672"/>
                </a:lnTo>
                <a:lnTo>
                  <a:pt x="6550" y="669"/>
                </a:lnTo>
                <a:lnTo>
                  <a:pt x="6550" y="664"/>
                </a:lnTo>
                <a:lnTo>
                  <a:pt x="6550" y="664"/>
                </a:lnTo>
                <a:lnTo>
                  <a:pt x="6547" y="668"/>
                </a:lnTo>
                <a:lnTo>
                  <a:pt x="6544" y="669"/>
                </a:lnTo>
                <a:lnTo>
                  <a:pt x="6544" y="669"/>
                </a:lnTo>
                <a:lnTo>
                  <a:pt x="6544" y="674"/>
                </a:lnTo>
                <a:lnTo>
                  <a:pt x="6544" y="680"/>
                </a:lnTo>
                <a:lnTo>
                  <a:pt x="6539" y="693"/>
                </a:lnTo>
                <a:lnTo>
                  <a:pt x="6539" y="693"/>
                </a:lnTo>
                <a:lnTo>
                  <a:pt x="6507" y="708"/>
                </a:lnTo>
                <a:lnTo>
                  <a:pt x="6517" y="682"/>
                </a:lnTo>
                <a:lnTo>
                  <a:pt x="6517" y="682"/>
                </a:lnTo>
                <a:lnTo>
                  <a:pt x="6520" y="676"/>
                </a:lnTo>
                <a:lnTo>
                  <a:pt x="6523" y="672"/>
                </a:lnTo>
                <a:lnTo>
                  <a:pt x="6523" y="672"/>
                </a:lnTo>
                <a:lnTo>
                  <a:pt x="6521" y="669"/>
                </a:lnTo>
                <a:lnTo>
                  <a:pt x="6521" y="666"/>
                </a:lnTo>
                <a:lnTo>
                  <a:pt x="6521" y="666"/>
                </a:lnTo>
                <a:lnTo>
                  <a:pt x="6520" y="669"/>
                </a:lnTo>
                <a:lnTo>
                  <a:pt x="6517" y="671"/>
                </a:lnTo>
                <a:lnTo>
                  <a:pt x="6517" y="671"/>
                </a:lnTo>
                <a:lnTo>
                  <a:pt x="6517" y="674"/>
                </a:lnTo>
                <a:lnTo>
                  <a:pt x="6515" y="682"/>
                </a:lnTo>
                <a:lnTo>
                  <a:pt x="6507" y="708"/>
                </a:lnTo>
                <a:lnTo>
                  <a:pt x="6462" y="728"/>
                </a:lnTo>
                <a:lnTo>
                  <a:pt x="6462" y="728"/>
                </a:lnTo>
                <a:lnTo>
                  <a:pt x="6525" y="652"/>
                </a:lnTo>
                <a:lnTo>
                  <a:pt x="6574" y="647"/>
                </a:lnTo>
                <a:lnTo>
                  <a:pt x="6574" y="647"/>
                </a:lnTo>
                <a:lnTo>
                  <a:pt x="6587" y="648"/>
                </a:lnTo>
                <a:lnTo>
                  <a:pt x="6593" y="650"/>
                </a:lnTo>
                <a:lnTo>
                  <a:pt x="6593" y="650"/>
                </a:lnTo>
                <a:lnTo>
                  <a:pt x="6597" y="647"/>
                </a:lnTo>
                <a:lnTo>
                  <a:pt x="6603" y="642"/>
                </a:lnTo>
                <a:lnTo>
                  <a:pt x="6603" y="642"/>
                </a:lnTo>
                <a:lnTo>
                  <a:pt x="6597" y="640"/>
                </a:lnTo>
                <a:lnTo>
                  <a:pt x="6592" y="637"/>
                </a:lnTo>
                <a:lnTo>
                  <a:pt x="6592" y="637"/>
                </a:lnTo>
                <a:lnTo>
                  <a:pt x="6585" y="642"/>
                </a:lnTo>
                <a:lnTo>
                  <a:pt x="6573" y="645"/>
                </a:lnTo>
                <a:lnTo>
                  <a:pt x="6525" y="650"/>
                </a:lnTo>
                <a:lnTo>
                  <a:pt x="6563" y="602"/>
                </a:lnTo>
                <a:lnTo>
                  <a:pt x="6563" y="602"/>
                </a:lnTo>
                <a:lnTo>
                  <a:pt x="6587" y="599"/>
                </a:lnTo>
                <a:lnTo>
                  <a:pt x="6587" y="599"/>
                </a:lnTo>
                <a:lnTo>
                  <a:pt x="6600" y="600"/>
                </a:lnTo>
                <a:lnTo>
                  <a:pt x="6608" y="602"/>
                </a:lnTo>
                <a:lnTo>
                  <a:pt x="6608" y="602"/>
                </a:lnTo>
                <a:lnTo>
                  <a:pt x="6611" y="599"/>
                </a:lnTo>
                <a:lnTo>
                  <a:pt x="6617" y="594"/>
                </a:lnTo>
                <a:lnTo>
                  <a:pt x="6617" y="594"/>
                </a:lnTo>
                <a:lnTo>
                  <a:pt x="6611" y="592"/>
                </a:lnTo>
                <a:lnTo>
                  <a:pt x="6606" y="589"/>
                </a:lnTo>
                <a:lnTo>
                  <a:pt x="6606" y="589"/>
                </a:lnTo>
                <a:lnTo>
                  <a:pt x="6600" y="592"/>
                </a:lnTo>
                <a:lnTo>
                  <a:pt x="6589" y="597"/>
                </a:lnTo>
                <a:lnTo>
                  <a:pt x="6565" y="600"/>
                </a:lnTo>
                <a:lnTo>
                  <a:pt x="6584" y="576"/>
                </a:lnTo>
                <a:lnTo>
                  <a:pt x="6584" y="576"/>
                </a:lnTo>
                <a:lnTo>
                  <a:pt x="6598" y="565"/>
                </a:lnTo>
                <a:lnTo>
                  <a:pt x="6605" y="562"/>
                </a:lnTo>
                <a:lnTo>
                  <a:pt x="6608" y="560"/>
                </a:lnTo>
                <a:lnTo>
                  <a:pt x="6608" y="560"/>
                </a:lnTo>
                <a:lnTo>
                  <a:pt x="6608" y="557"/>
                </a:lnTo>
                <a:lnTo>
                  <a:pt x="6608" y="551"/>
                </a:lnTo>
                <a:lnTo>
                  <a:pt x="6611" y="543"/>
                </a:lnTo>
                <a:lnTo>
                  <a:pt x="6611" y="543"/>
                </a:lnTo>
                <a:lnTo>
                  <a:pt x="6601" y="546"/>
                </a:lnTo>
                <a:lnTo>
                  <a:pt x="6597" y="548"/>
                </a:lnTo>
                <a:lnTo>
                  <a:pt x="6593" y="548"/>
                </a:lnTo>
                <a:lnTo>
                  <a:pt x="6593" y="548"/>
                </a:lnTo>
                <a:lnTo>
                  <a:pt x="6593" y="552"/>
                </a:lnTo>
                <a:lnTo>
                  <a:pt x="6590" y="559"/>
                </a:lnTo>
                <a:lnTo>
                  <a:pt x="6582" y="576"/>
                </a:lnTo>
                <a:lnTo>
                  <a:pt x="6563" y="600"/>
                </a:lnTo>
                <a:lnTo>
                  <a:pt x="6561" y="576"/>
                </a:lnTo>
                <a:lnTo>
                  <a:pt x="6561" y="576"/>
                </a:lnTo>
                <a:lnTo>
                  <a:pt x="6563" y="564"/>
                </a:lnTo>
                <a:lnTo>
                  <a:pt x="6565" y="557"/>
                </a:lnTo>
                <a:lnTo>
                  <a:pt x="6565" y="557"/>
                </a:lnTo>
                <a:lnTo>
                  <a:pt x="6561" y="552"/>
                </a:lnTo>
                <a:lnTo>
                  <a:pt x="6558" y="548"/>
                </a:lnTo>
                <a:lnTo>
                  <a:pt x="6558" y="548"/>
                </a:lnTo>
                <a:lnTo>
                  <a:pt x="6555" y="554"/>
                </a:lnTo>
                <a:lnTo>
                  <a:pt x="6552" y="559"/>
                </a:lnTo>
                <a:lnTo>
                  <a:pt x="6552" y="559"/>
                </a:lnTo>
                <a:lnTo>
                  <a:pt x="6555" y="565"/>
                </a:lnTo>
                <a:lnTo>
                  <a:pt x="6560" y="576"/>
                </a:lnTo>
                <a:lnTo>
                  <a:pt x="6561" y="602"/>
                </a:lnTo>
                <a:lnTo>
                  <a:pt x="6561" y="602"/>
                </a:lnTo>
                <a:lnTo>
                  <a:pt x="6525" y="650"/>
                </a:lnTo>
                <a:lnTo>
                  <a:pt x="6518" y="602"/>
                </a:lnTo>
                <a:lnTo>
                  <a:pt x="6518" y="602"/>
                </a:lnTo>
                <a:lnTo>
                  <a:pt x="6520" y="589"/>
                </a:lnTo>
                <a:lnTo>
                  <a:pt x="6521" y="581"/>
                </a:lnTo>
                <a:lnTo>
                  <a:pt x="6521" y="581"/>
                </a:lnTo>
                <a:lnTo>
                  <a:pt x="6517" y="578"/>
                </a:lnTo>
                <a:lnTo>
                  <a:pt x="6513" y="572"/>
                </a:lnTo>
                <a:lnTo>
                  <a:pt x="6513" y="572"/>
                </a:lnTo>
                <a:lnTo>
                  <a:pt x="6512" y="578"/>
                </a:lnTo>
                <a:lnTo>
                  <a:pt x="6509" y="583"/>
                </a:lnTo>
                <a:lnTo>
                  <a:pt x="6509" y="583"/>
                </a:lnTo>
                <a:lnTo>
                  <a:pt x="6512" y="589"/>
                </a:lnTo>
                <a:lnTo>
                  <a:pt x="6517" y="600"/>
                </a:lnTo>
                <a:lnTo>
                  <a:pt x="6523" y="650"/>
                </a:lnTo>
                <a:lnTo>
                  <a:pt x="6464" y="725"/>
                </a:lnTo>
                <a:lnTo>
                  <a:pt x="6473" y="680"/>
                </a:lnTo>
                <a:lnTo>
                  <a:pt x="6499" y="666"/>
                </a:lnTo>
                <a:lnTo>
                  <a:pt x="6499" y="666"/>
                </a:lnTo>
                <a:lnTo>
                  <a:pt x="6505" y="664"/>
                </a:lnTo>
                <a:lnTo>
                  <a:pt x="6509" y="664"/>
                </a:lnTo>
                <a:lnTo>
                  <a:pt x="6509" y="664"/>
                </a:lnTo>
                <a:lnTo>
                  <a:pt x="6510" y="661"/>
                </a:lnTo>
                <a:lnTo>
                  <a:pt x="6512" y="658"/>
                </a:lnTo>
                <a:lnTo>
                  <a:pt x="6512" y="658"/>
                </a:lnTo>
                <a:lnTo>
                  <a:pt x="6509" y="658"/>
                </a:lnTo>
                <a:lnTo>
                  <a:pt x="6505" y="658"/>
                </a:lnTo>
                <a:lnTo>
                  <a:pt x="6505" y="658"/>
                </a:lnTo>
                <a:lnTo>
                  <a:pt x="6502" y="661"/>
                </a:lnTo>
                <a:lnTo>
                  <a:pt x="6497" y="666"/>
                </a:lnTo>
                <a:lnTo>
                  <a:pt x="6473" y="680"/>
                </a:lnTo>
                <a:lnTo>
                  <a:pt x="6481" y="647"/>
                </a:lnTo>
                <a:lnTo>
                  <a:pt x="6481" y="647"/>
                </a:lnTo>
                <a:lnTo>
                  <a:pt x="6494" y="639"/>
                </a:lnTo>
                <a:lnTo>
                  <a:pt x="6494" y="639"/>
                </a:lnTo>
                <a:lnTo>
                  <a:pt x="6501" y="637"/>
                </a:lnTo>
                <a:lnTo>
                  <a:pt x="6504" y="636"/>
                </a:lnTo>
                <a:lnTo>
                  <a:pt x="6504" y="636"/>
                </a:lnTo>
                <a:lnTo>
                  <a:pt x="6505" y="632"/>
                </a:lnTo>
                <a:lnTo>
                  <a:pt x="6507" y="629"/>
                </a:lnTo>
                <a:lnTo>
                  <a:pt x="6507" y="629"/>
                </a:lnTo>
                <a:lnTo>
                  <a:pt x="6504" y="631"/>
                </a:lnTo>
                <a:lnTo>
                  <a:pt x="6501" y="629"/>
                </a:lnTo>
                <a:lnTo>
                  <a:pt x="6501" y="629"/>
                </a:lnTo>
                <a:lnTo>
                  <a:pt x="6497" y="634"/>
                </a:lnTo>
                <a:lnTo>
                  <a:pt x="6493" y="639"/>
                </a:lnTo>
                <a:lnTo>
                  <a:pt x="6481" y="645"/>
                </a:lnTo>
                <a:lnTo>
                  <a:pt x="6486" y="629"/>
                </a:lnTo>
                <a:lnTo>
                  <a:pt x="6486" y="629"/>
                </a:lnTo>
                <a:lnTo>
                  <a:pt x="6491" y="620"/>
                </a:lnTo>
                <a:lnTo>
                  <a:pt x="6494" y="615"/>
                </a:lnTo>
                <a:lnTo>
                  <a:pt x="6494" y="615"/>
                </a:lnTo>
                <a:lnTo>
                  <a:pt x="6493" y="610"/>
                </a:lnTo>
                <a:lnTo>
                  <a:pt x="6491" y="605"/>
                </a:lnTo>
                <a:lnTo>
                  <a:pt x="6491" y="605"/>
                </a:lnTo>
                <a:lnTo>
                  <a:pt x="6488" y="608"/>
                </a:lnTo>
                <a:lnTo>
                  <a:pt x="6485" y="612"/>
                </a:lnTo>
                <a:lnTo>
                  <a:pt x="6485" y="612"/>
                </a:lnTo>
                <a:lnTo>
                  <a:pt x="6485" y="618"/>
                </a:lnTo>
                <a:lnTo>
                  <a:pt x="6486" y="628"/>
                </a:lnTo>
                <a:lnTo>
                  <a:pt x="6481" y="645"/>
                </a:lnTo>
                <a:lnTo>
                  <a:pt x="6475" y="634"/>
                </a:lnTo>
                <a:lnTo>
                  <a:pt x="6475" y="634"/>
                </a:lnTo>
                <a:lnTo>
                  <a:pt x="6473" y="628"/>
                </a:lnTo>
                <a:lnTo>
                  <a:pt x="6472" y="623"/>
                </a:lnTo>
                <a:lnTo>
                  <a:pt x="6472" y="623"/>
                </a:lnTo>
                <a:lnTo>
                  <a:pt x="6469" y="623"/>
                </a:lnTo>
                <a:lnTo>
                  <a:pt x="6465" y="620"/>
                </a:lnTo>
                <a:lnTo>
                  <a:pt x="6465" y="620"/>
                </a:lnTo>
                <a:lnTo>
                  <a:pt x="6467" y="624"/>
                </a:lnTo>
                <a:lnTo>
                  <a:pt x="6465" y="628"/>
                </a:lnTo>
                <a:lnTo>
                  <a:pt x="6465" y="628"/>
                </a:lnTo>
                <a:lnTo>
                  <a:pt x="6469" y="629"/>
                </a:lnTo>
                <a:lnTo>
                  <a:pt x="6475" y="634"/>
                </a:lnTo>
                <a:lnTo>
                  <a:pt x="6481" y="647"/>
                </a:lnTo>
                <a:lnTo>
                  <a:pt x="6481" y="647"/>
                </a:lnTo>
                <a:lnTo>
                  <a:pt x="6473" y="679"/>
                </a:lnTo>
                <a:lnTo>
                  <a:pt x="6459" y="656"/>
                </a:lnTo>
                <a:lnTo>
                  <a:pt x="6459" y="656"/>
                </a:lnTo>
                <a:lnTo>
                  <a:pt x="6456" y="650"/>
                </a:lnTo>
                <a:lnTo>
                  <a:pt x="6456" y="645"/>
                </a:lnTo>
                <a:lnTo>
                  <a:pt x="6456" y="645"/>
                </a:lnTo>
                <a:lnTo>
                  <a:pt x="6453" y="645"/>
                </a:lnTo>
                <a:lnTo>
                  <a:pt x="6449" y="642"/>
                </a:lnTo>
                <a:lnTo>
                  <a:pt x="6449" y="642"/>
                </a:lnTo>
                <a:lnTo>
                  <a:pt x="6449" y="647"/>
                </a:lnTo>
                <a:lnTo>
                  <a:pt x="6449" y="650"/>
                </a:lnTo>
                <a:lnTo>
                  <a:pt x="6449" y="650"/>
                </a:lnTo>
                <a:lnTo>
                  <a:pt x="6453" y="652"/>
                </a:lnTo>
                <a:lnTo>
                  <a:pt x="6457" y="656"/>
                </a:lnTo>
                <a:lnTo>
                  <a:pt x="6473" y="680"/>
                </a:lnTo>
                <a:lnTo>
                  <a:pt x="6462" y="727"/>
                </a:lnTo>
                <a:lnTo>
                  <a:pt x="6462" y="727"/>
                </a:lnTo>
                <a:lnTo>
                  <a:pt x="6440" y="631"/>
                </a:lnTo>
                <a:lnTo>
                  <a:pt x="6467" y="589"/>
                </a:lnTo>
                <a:lnTo>
                  <a:pt x="6467" y="589"/>
                </a:lnTo>
                <a:lnTo>
                  <a:pt x="6477" y="581"/>
                </a:lnTo>
                <a:lnTo>
                  <a:pt x="6481" y="576"/>
                </a:lnTo>
                <a:lnTo>
                  <a:pt x="6481" y="576"/>
                </a:lnTo>
                <a:lnTo>
                  <a:pt x="6481" y="572"/>
                </a:lnTo>
                <a:lnTo>
                  <a:pt x="6481" y="565"/>
                </a:lnTo>
                <a:lnTo>
                  <a:pt x="6481" y="565"/>
                </a:lnTo>
                <a:lnTo>
                  <a:pt x="6477" y="568"/>
                </a:lnTo>
                <a:lnTo>
                  <a:pt x="6470" y="570"/>
                </a:lnTo>
                <a:lnTo>
                  <a:pt x="6470" y="570"/>
                </a:lnTo>
                <a:lnTo>
                  <a:pt x="6469" y="578"/>
                </a:lnTo>
                <a:lnTo>
                  <a:pt x="6465" y="589"/>
                </a:lnTo>
                <a:lnTo>
                  <a:pt x="6440" y="629"/>
                </a:lnTo>
                <a:lnTo>
                  <a:pt x="6425" y="570"/>
                </a:lnTo>
                <a:lnTo>
                  <a:pt x="6425" y="570"/>
                </a:lnTo>
                <a:lnTo>
                  <a:pt x="6438" y="549"/>
                </a:lnTo>
                <a:lnTo>
                  <a:pt x="6438" y="549"/>
                </a:lnTo>
                <a:lnTo>
                  <a:pt x="6448" y="541"/>
                </a:lnTo>
                <a:lnTo>
                  <a:pt x="6453" y="536"/>
                </a:lnTo>
                <a:lnTo>
                  <a:pt x="6453" y="536"/>
                </a:lnTo>
                <a:lnTo>
                  <a:pt x="6453" y="530"/>
                </a:lnTo>
                <a:lnTo>
                  <a:pt x="6453" y="524"/>
                </a:lnTo>
                <a:lnTo>
                  <a:pt x="6453" y="524"/>
                </a:lnTo>
                <a:lnTo>
                  <a:pt x="6448" y="527"/>
                </a:lnTo>
                <a:lnTo>
                  <a:pt x="6441" y="528"/>
                </a:lnTo>
                <a:lnTo>
                  <a:pt x="6441" y="528"/>
                </a:lnTo>
                <a:lnTo>
                  <a:pt x="6441" y="536"/>
                </a:lnTo>
                <a:lnTo>
                  <a:pt x="6437" y="548"/>
                </a:lnTo>
                <a:lnTo>
                  <a:pt x="6425" y="568"/>
                </a:lnTo>
                <a:lnTo>
                  <a:pt x="6419" y="538"/>
                </a:lnTo>
                <a:lnTo>
                  <a:pt x="6419" y="538"/>
                </a:lnTo>
                <a:lnTo>
                  <a:pt x="6419" y="520"/>
                </a:lnTo>
                <a:lnTo>
                  <a:pt x="6419" y="512"/>
                </a:lnTo>
                <a:lnTo>
                  <a:pt x="6421" y="509"/>
                </a:lnTo>
                <a:lnTo>
                  <a:pt x="6421" y="509"/>
                </a:lnTo>
                <a:lnTo>
                  <a:pt x="6417" y="508"/>
                </a:lnTo>
                <a:lnTo>
                  <a:pt x="6414" y="504"/>
                </a:lnTo>
                <a:lnTo>
                  <a:pt x="6408" y="496"/>
                </a:lnTo>
                <a:lnTo>
                  <a:pt x="6408" y="496"/>
                </a:lnTo>
                <a:lnTo>
                  <a:pt x="6406" y="506"/>
                </a:lnTo>
                <a:lnTo>
                  <a:pt x="6405" y="511"/>
                </a:lnTo>
                <a:lnTo>
                  <a:pt x="6401" y="512"/>
                </a:lnTo>
                <a:lnTo>
                  <a:pt x="6401" y="512"/>
                </a:lnTo>
                <a:lnTo>
                  <a:pt x="6405" y="516"/>
                </a:lnTo>
                <a:lnTo>
                  <a:pt x="6409" y="522"/>
                </a:lnTo>
                <a:lnTo>
                  <a:pt x="6417" y="538"/>
                </a:lnTo>
                <a:lnTo>
                  <a:pt x="6424" y="568"/>
                </a:lnTo>
                <a:lnTo>
                  <a:pt x="6405" y="556"/>
                </a:lnTo>
                <a:lnTo>
                  <a:pt x="6405" y="556"/>
                </a:lnTo>
                <a:lnTo>
                  <a:pt x="6397" y="548"/>
                </a:lnTo>
                <a:lnTo>
                  <a:pt x="6392" y="541"/>
                </a:lnTo>
                <a:lnTo>
                  <a:pt x="6392" y="541"/>
                </a:lnTo>
                <a:lnTo>
                  <a:pt x="6401" y="544"/>
                </a:lnTo>
                <a:lnTo>
                  <a:pt x="6409" y="549"/>
                </a:lnTo>
                <a:lnTo>
                  <a:pt x="6409" y="549"/>
                </a:lnTo>
                <a:lnTo>
                  <a:pt x="6406" y="538"/>
                </a:lnTo>
                <a:lnTo>
                  <a:pt x="6406" y="530"/>
                </a:lnTo>
                <a:lnTo>
                  <a:pt x="6406" y="527"/>
                </a:lnTo>
                <a:lnTo>
                  <a:pt x="6406" y="527"/>
                </a:lnTo>
                <a:lnTo>
                  <a:pt x="6401" y="525"/>
                </a:lnTo>
                <a:lnTo>
                  <a:pt x="6393" y="519"/>
                </a:lnTo>
                <a:lnTo>
                  <a:pt x="6376" y="506"/>
                </a:lnTo>
                <a:lnTo>
                  <a:pt x="6352" y="476"/>
                </a:lnTo>
                <a:lnTo>
                  <a:pt x="6381" y="479"/>
                </a:lnTo>
                <a:lnTo>
                  <a:pt x="6381" y="479"/>
                </a:lnTo>
                <a:lnTo>
                  <a:pt x="6384" y="480"/>
                </a:lnTo>
                <a:lnTo>
                  <a:pt x="6385" y="482"/>
                </a:lnTo>
                <a:lnTo>
                  <a:pt x="6387" y="480"/>
                </a:lnTo>
                <a:lnTo>
                  <a:pt x="6387" y="480"/>
                </a:lnTo>
                <a:lnTo>
                  <a:pt x="6398" y="485"/>
                </a:lnTo>
                <a:lnTo>
                  <a:pt x="6403" y="490"/>
                </a:lnTo>
                <a:lnTo>
                  <a:pt x="6403" y="490"/>
                </a:lnTo>
                <a:lnTo>
                  <a:pt x="6405" y="487"/>
                </a:lnTo>
                <a:lnTo>
                  <a:pt x="6409" y="485"/>
                </a:lnTo>
                <a:lnTo>
                  <a:pt x="6417" y="482"/>
                </a:lnTo>
                <a:lnTo>
                  <a:pt x="6417" y="482"/>
                </a:lnTo>
                <a:lnTo>
                  <a:pt x="6411" y="479"/>
                </a:lnTo>
                <a:lnTo>
                  <a:pt x="6406" y="476"/>
                </a:lnTo>
                <a:lnTo>
                  <a:pt x="6405" y="472"/>
                </a:lnTo>
                <a:lnTo>
                  <a:pt x="6405" y="472"/>
                </a:lnTo>
                <a:lnTo>
                  <a:pt x="6400" y="474"/>
                </a:lnTo>
                <a:lnTo>
                  <a:pt x="6389" y="476"/>
                </a:lnTo>
                <a:lnTo>
                  <a:pt x="6414" y="429"/>
                </a:lnTo>
                <a:lnTo>
                  <a:pt x="6385" y="355"/>
                </a:lnTo>
                <a:lnTo>
                  <a:pt x="6390" y="360"/>
                </a:lnTo>
                <a:lnTo>
                  <a:pt x="6390" y="360"/>
                </a:lnTo>
                <a:lnTo>
                  <a:pt x="6398" y="373"/>
                </a:lnTo>
                <a:lnTo>
                  <a:pt x="6401" y="378"/>
                </a:lnTo>
                <a:lnTo>
                  <a:pt x="6401" y="381"/>
                </a:lnTo>
                <a:lnTo>
                  <a:pt x="6401" y="381"/>
                </a:lnTo>
                <a:lnTo>
                  <a:pt x="6405" y="381"/>
                </a:lnTo>
                <a:lnTo>
                  <a:pt x="6409" y="383"/>
                </a:lnTo>
                <a:lnTo>
                  <a:pt x="6417" y="384"/>
                </a:lnTo>
                <a:lnTo>
                  <a:pt x="6417" y="384"/>
                </a:lnTo>
                <a:lnTo>
                  <a:pt x="6416" y="379"/>
                </a:lnTo>
                <a:lnTo>
                  <a:pt x="6441" y="402"/>
                </a:lnTo>
                <a:lnTo>
                  <a:pt x="6425" y="458"/>
                </a:lnTo>
                <a:lnTo>
                  <a:pt x="6448" y="493"/>
                </a:lnTo>
                <a:lnTo>
                  <a:pt x="6465" y="456"/>
                </a:lnTo>
                <a:lnTo>
                  <a:pt x="6448" y="408"/>
                </a:lnTo>
                <a:lnTo>
                  <a:pt x="6493" y="450"/>
                </a:lnTo>
                <a:lnTo>
                  <a:pt x="6493" y="450"/>
                </a:lnTo>
                <a:lnTo>
                  <a:pt x="6489" y="458"/>
                </a:lnTo>
                <a:lnTo>
                  <a:pt x="6489" y="468"/>
                </a:lnTo>
                <a:lnTo>
                  <a:pt x="6493" y="476"/>
                </a:lnTo>
                <a:lnTo>
                  <a:pt x="6499" y="484"/>
                </a:lnTo>
                <a:lnTo>
                  <a:pt x="6499" y="484"/>
                </a:lnTo>
                <a:lnTo>
                  <a:pt x="6502" y="487"/>
                </a:lnTo>
                <a:lnTo>
                  <a:pt x="6509" y="490"/>
                </a:lnTo>
                <a:lnTo>
                  <a:pt x="6513" y="492"/>
                </a:lnTo>
                <a:lnTo>
                  <a:pt x="6518" y="492"/>
                </a:lnTo>
                <a:lnTo>
                  <a:pt x="6525" y="490"/>
                </a:lnTo>
                <a:lnTo>
                  <a:pt x="6529" y="488"/>
                </a:lnTo>
                <a:lnTo>
                  <a:pt x="6534" y="485"/>
                </a:lnTo>
                <a:lnTo>
                  <a:pt x="6537" y="482"/>
                </a:lnTo>
                <a:lnTo>
                  <a:pt x="6537" y="482"/>
                </a:lnTo>
                <a:lnTo>
                  <a:pt x="6542" y="477"/>
                </a:lnTo>
                <a:lnTo>
                  <a:pt x="6544" y="472"/>
                </a:lnTo>
                <a:lnTo>
                  <a:pt x="6545" y="468"/>
                </a:lnTo>
                <a:lnTo>
                  <a:pt x="6545" y="461"/>
                </a:lnTo>
                <a:lnTo>
                  <a:pt x="6545" y="456"/>
                </a:lnTo>
                <a:lnTo>
                  <a:pt x="6542" y="451"/>
                </a:lnTo>
                <a:lnTo>
                  <a:pt x="6541" y="447"/>
                </a:lnTo>
                <a:lnTo>
                  <a:pt x="6536" y="442"/>
                </a:lnTo>
                <a:lnTo>
                  <a:pt x="6536" y="442"/>
                </a:lnTo>
                <a:lnTo>
                  <a:pt x="6528" y="437"/>
                </a:lnTo>
                <a:lnTo>
                  <a:pt x="6520" y="434"/>
                </a:lnTo>
                <a:lnTo>
                  <a:pt x="6510" y="435"/>
                </a:lnTo>
                <a:lnTo>
                  <a:pt x="6502" y="439"/>
                </a:lnTo>
                <a:lnTo>
                  <a:pt x="6456" y="399"/>
                </a:lnTo>
                <a:lnTo>
                  <a:pt x="6507" y="411"/>
                </a:lnTo>
                <a:lnTo>
                  <a:pt x="6541" y="391"/>
                </a:lnTo>
                <a:lnTo>
                  <a:pt x="6505" y="371"/>
                </a:lnTo>
                <a:lnTo>
                  <a:pt x="6449" y="392"/>
                </a:lnTo>
                <a:lnTo>
                  <a:pt x="6393" y="339"/>
                </a:lnTo>
                <a:lnTo>
                  <a:pt x="6425" y="349"/>
                </a:lnTo>
                <a:lnTo>
                  <a:pt x="6425" y="349"/>
                </a:lnTo>
                <a:lnTo>
                  <a:pt x="6430" y="354"/>
                </a:lnTo>
                <a:lnTo>
                  <a:pt x="6435" y="359"/>
                </a:lnTo>
                <a:lnTo>
                  <a:pt x="6441" y="362"/>
                </a:lnTo>
                <a:lnTo>
                  <a:pt x="6448" y="363"/>
                </a:lnTo>
                <a:lnTo>
                  <a:pt x="6454" y="365"/>
                </a:lnTo>
                <a:lnTo>
                  <a:pt x="6461" y="365"/>
                </a:lnTo>
                <a:lnTo>
                  <a:pt x="6469" y="365"/>
                </a:lnTo>
                <a:lnTo>
                  <a:pt x="6475" y="363"/>
                </a:lnTo>
                <a:lnTo>
                  <a:pt x="6475" y="363"/>
                </a:lnTo>
                <a:lnTo>
                  <a:pt x="6481" y="360"/>
                </a:lnTo>
                <a:lnTo>
                  <a:pt x="6488" y="357"/>
                </a:lnTo>
                <a:lnTo>
                  <a:pt x="6493" y="354"/>
                </a:lnTo>
                <a:lnTo>
                  <a:pt x="6497" y="349"/>
                </a:lnTo>
                <a:lnTo>
                  <a:pt x="6525" y="330"/>
                </a:lnTo>
                <a:lnTo>
                  <a:pt x="6509" y="322"/>
                </a:lnTo>
                <a:lnTo>
                  <a:pt x="6509" y="322"/>
                </a:lnTo>
                <a:lnTo>
                  <a:pt x="6509" y="320"/>
                </a:lnTo>
                <a:lnTo>
                  <a:pt x="6509" y="320"/>
                </a:lnTo>
                <a:lnTo>
                  <a:pt x="6517" y="315"/>
                </a:lnTo>
                <a:lnTo>
                  <a:pt x="6521" y="314"/>
                </a:lnTo>
                <a:lnTo>
                  <a:pt x="6521" y="314"/>
                </a:lnTo>
                <a:lnTo>
                  <a:pt x="6520" y="312"/>
                </a:lnTo>
                <a:lnTo>
                  <a:pt x="6605" y="285"/>
                </a:lnTo>
                <a:lnTo>
                  <a:pt x="6544" y="346"/>
                </a:lnTo>
                <a:lnTo>
                  <a:pt x="6547" y="413"/>
                </a:lnTo>
                <a:lnTo>
                  <a:pt x="6603" y="378"/>
                </a:lnTo>
                <a:lnTo>
                  <a:pt x="6619" y="280"/>
                </a:lnTo>
                <a:lnTo>
                  <a:pt x="6675" y="263"/>
                </a:lnTo>
                <a:lnTo>
                  <a:pt x="6675" y="263"/>
                </a:lnTo>
                <a:lnTo>
                  <a:pt x="6673" y="264"/>
                </a:lnTo>
                <a:lnTo>
                  <a:pt x="6673" y="264"/>
                </a:lnTo>
                <a:lnTo>
                  <a:pt x="6675" y="266"/>
                </a:lnTo>
                <a:lnTo>
                  <a:pt x="6677" y="271"/>
                </a:lnTo>
                <a:lnTo>
                  <a:pt x="6677" y="279"/>
                </a:lnTo>
                <a:lnTo>
                  <a:pt x="6677" y="279"/>
                </a:lnTo>
                <a:lnTo>
                  <a:pt x="6683" y="274"/>
                </a:lnTo>
                <a:lnTo>
                  <a:pt x="6686" y="271"/>
                </a:lnTo>
                <a:lnTo>
                  <a:pt x="6689" y="269"/>
                </a:lnTo>
                <a:lnTo>
                  <a:pt x="6689" y="269"/>
                </a:lnTo>
                <a:lnTo>
                  <a:pt x="6689" y="266"/>
                </a:lnTo>
                <a:lnTo>
                  <a:pt x="6689" y="259"/>
                </a:lnTo>
                <a:lnTo>
                  <a:pt x="6721" y="248"/>
                </a:lnTo>
                <a:lnTo>
                  <a:pt x="6721" y="248"/>
                </a:lnTo>
                <a:lnTo>
                  <a:pt x="6720" y="255"/>
                </a:lnTo>
                <a:lnTo>
                  <a:pt x="6720" y="255"/>
                </a:lnTo>
                <a:lnTo>
                  <a:pt x="6726" y="251"/>
                </a:lnTo>
                <a:lnTo>
                  <a:pt x="6733" y="250"/>
                </a:lnTo>
                <a:lnTo>
                  <a:pt x="6733" y="250"/>
                </a:lnTo>
                <a:lnTo>
                  <a:pt x="6734" y="245"/>
                </a:lnTo>
                <a:lnTo>
                  <a:pt x="6742" y="242"/>
                </a:lnTo>
                <a:lnTo>
                  <a:pt x="6641" y="341"/>
                </a:lnTo>
                <a:lnTo>
                  <a:pt x="6646" y="442"/>
                </a:lnTo>
                <a:lnTo>
                  <a:pt x="6731" y="387"/>
                </a:lnTo>
                <a:lnTo>
                  <a:pt x="6734" y="367"/>
                </a:lnTo>
                <a:lnTo>
                  <a:pt x="6734" y="367"/>
                </a:lnTo>
                <a:lnTo>
                  <a:pt x="6736" y="367"/>
                </a:lnTo>
                <a:lnTo>
                  <a:pt x="6736" y="367"/>
                </a:lnTo>
                <a:lnTo>
                  <a:pt x="6736" y="365"/>
                </a:lnTo>
                <a:lnTo>
                  <a:pt x="6741" y="359"/>
                </a:lnTo>
                <a:lnTo>
                  <a:pt x="6750" y="347"/>
                </a:lnTo>
                <a:lnTo>
                  <a:pt x="6776" y="331"/>
                </a:lnTo>
                <a:lnTo>
                  <a:pt x="6768" y="370"/>
                </a:lnTo>
                <a:lnTo>
                  <a:pt x="6768" y="370"/>
                </a:lnTo>
                <a:lnTo>
                  <a:pt x="6757" y="389"/>
                </a:lnTo>
                <a:lnTo>
                  <a:pt x="6752" y="399"/>
                </a:lnTo>
                <a:lnTo>
                  <a:pt x="6749" y="402"/>
                </a:lnTo>
                <a:lnTo>
                  <a:pt x="6749" y="402"/>
                </a:lnTo>
                <a:lnTo>
                  <a:pt x="6750" y="405"/>
                </a:lnTo>
                <a:lnTo>
                  <a:pt x="6753" y="411"/>
                </a:lnTo>
                <a:lnTo>
                  <a:pt x="6755" y="423"/>
                </a:lnTo>
                <a:lnTo>
                  <a:pt x="6755" y="423"/>
                </a:lnTo>
                <a:lnTo>
                  <a:pt x="6763" y="413"/>
                </a:lnTo>
                <a:lnTo>
                  <a:pt x="6768" y="408"/>
                </a:lnTo>
                <a:lnTo>
                  <a:pt x="6771" y="407"/>
                </a:lnTo>
                <a:lnTo>
                  <a:pt x="6771" y="407"/>
                </a:lnTo>
                <a:lnTo>
                  <a:pt x="6771" y="403"/>
                </a:lnTo>
                <a:lnTo>
                  <a:pt x="6769" y="392"/>
                </a:lnTo>
                <a:lnTo>
                  <a:pt x="6769" y="370"/>
                </a:lnTo>
                <a:lnTo>
                  <a:pt x="6777" y="331"/>
                </a:lnTo>
                <a:lnTo>
                  <a:pt x="6793" y="359"/>
                </a:lnTo>
                <a:lnTo>
                  <a:pt x="6793" y="359"/>
                </a:lnTo>
                <a:lnTo>
                  <a:pt x="6797" y="373"/>
                </a:lnTo>
                <a:lnTo>
                  <a:pt x="6798" y="378"/>
                </a:lnTo>
                <a:lnTo>
                  <a:pt x="6798" y="381"/>
                </a:lnTo>
                <a:lnTo>
                  <a:pt x="6798" y="381"/>
                </a:lnTo>
                <a:lnTo>
                  <a:pt x="6801" y="383"/>
                </a:lnTo>
                <a:lnTo>
                  <a:pt x="6806" y="384"/>
                </a:lnTo>
                <a:lnTo>
                  <a:pt x="6813" y="389"/>
                </a:lnTo>
                <a:lnTo>
                  <a:pt x="6813" y="389"/>
                </a:lnTo>
                <a:lnTo>
                  <a:pt x="6811" y="379"/>
                </a:lnTo>
                <a:lnTo>
                  <a:pt x="6813" y="375"/>
                </a:lnTo>
                <a:lnTo>
                  <a:pt x="6813" y="373"/>
                </a:lnTo>
                <a:lnTo>
                  <a:pt x="6813" y="373"/>
                </a:lnTo>
                <a:lnTo>
                  <a:pt x="6811" y="371"/>
                </a:lnTo>
                <a:lnTo>
                  <a:pt x="6805" y="367"/>
                </a:lnTo>
                <a:lnTo>
                  <a:pt x="6793" y="355"/>
                </a:lnTo>
                <a:lnTo>
                  <a:pt x="6779" y="330"/>
                </a:lnTo>
                <a:lnTo>
                  <a:pt x="6777" y="330"/>
                </a:lnTo>
                <a:lnTo>
                  <a:pt x="6789" y="285"/>
                </a:lnTo>
                <a:lnTo>
                  <a:pt x="6790" y="322"/>
                </a:lnTo>
                <a:lnTo>
                  <a:pt x="6825" y="299"/>
                </a:lnTo>
                <a:lnTo>
                  <a:pt x="6829" y="306"/>
                </a:lnTo>
                <a:lnTo>
                  <a:pt x="6829" y="306"/>
                </a:lnTo>
                <a:lnTo>
                  <a:pt x="6833" y="320"/>
                </a:lnTo>
                <a:lnTo>
                  <a:pt x="6835" y="327"/>
                </a:lnTo>
                <a:lnTo>
                  <a:pt x="6835" y="330"/>
                </a:lnTo>
                <a:lnTo>
                  <a:pt x="6835" y="330"/>
                </a:lnTo>
                <a:lnTo>
                  <a:pt x="6838" y="330"/>
                </a:lnTo>
                <a:lnTo>
                  <a:pt x="6841" y="333"/>
                </a:lnTo>
                <a:lnTo>
                  <a:pt x="6849" y="336"/>
                </a:lnTo>
                <a:lnTo>
                  <a:pt x="6849" y="336"/>
                </a:lnTo>
                <a:lnTo>
                  <a:pt x="6848" y="328"/>
                </a:lnTo>
                <a:lnTo>
                  <a:pt x="6848" y="323"/>
                </a:lnTo>
                <a:lnTo>
                  <a:pt x="6849" y="322"/>
                </a:lnTo>
                <a:lnTo>
                  <a:pt x="6849" y="322"/>
                </a:lnTo>
                <a:lnTo>
                  <a:pt x="6846" y="320"/>
                </a:lnTo>
                <a:lnTo>
                  <a:pt x="6841" y="315"/>
                </a:lnTo>
                <a:lnTo>
                  <a:pt x="6830" y="306"/>
                </a:lnTo>
                <a:lnTo>
                  <a:pt x="6825" y="298"/>
                </a:lnTo>
                <a:lnTo>
                  <a:pt x="6840" y="290"/>
                </a:lnTo>
                <a:lnTo>
                  <a:pt x="6848" y="247"/>
                </a:lnTo>
                <a:lnTo>
                  <a:pt x="6849" y="258"/>
                </a:lnTo>
                <a:lnTo>
                  <a:pt x="6849" y="258"/>
                </a:lnTo>
                <a:lnTo>
                  <a:pt x="6849" y="271"/>
                </a:lnTo>
                <a:lnTo>
                  <a:pt x="6848" y="279"/>
                </a:lnTo>
                <a:lnTo>
                  <a:pt x="6848" y="279"/>
                </a:lnTo>
                <a:lnTo>
                  <a:pt x="6851" y="280"/>
                </a:lnTo>
                <a:lnTo>
                  <a:pt x="6854" y="283"/>
                </a:lnTo>
                <a:lnTo>
                  <a:pt x="6854" y="283"/>
                </a:lnTo>
                <a:lnTo>
                  <a:pt x="6854" y="287"/>
                </a:lnTo>
                <a:lnTo>
                  <a:pt x="6854" y="287"/>
                </a:lnTo>
                <a:lnTo>
                  <a:pt x="6856" y="285"/>
                </a:lnTo>
                <a:lnTo>
                  <a:pt x="6856" y="285"/>
                </a:lnTo>
                <a:lnTo>
                  <a:pt x="6856" y="287"/>
                </a:lnTo>
                <a:lnTo>
                  <a:pt x="6856" y="287"/>
                </a:lnTo>
                <a:lnTo>
                  <a:pt x="6857" y="283"/>
                </a:lnTo>
                <a:lnTo>
                  <a:pt x="6857" y="283"/>
                </a:lnTo>
                <a:lnTo>
                  <a:pt x="6862" y="280"/>
                </a:lnTo>
                <a:lnTo>
                  <a:pt x="6867" y="277"/>
                </a:lnTo>
                <a:lnTo>
                  <a:pt x="6867" y="277"/>
                </a:lnTo>
                <a:lnTo>
                  <a:pt x="6865" y="275"/>
                </a:lnTo>
                <a:lnTo>
                  <a:pt x="6865" y="269"/>
                </a:lnTo>
                <a:lnTo>
                  <a:pt x="6867" y="255"/>
                </a:lnTo>
                <a:lnTo>
                  <a:pt x="6867" y="255"/>
                </a:lnTo>
                <a:lnTo>
                  <a:pt x="6869" y="256"/>
                </a:lnTo>
                <a:lnTo>
                  <a:pt x="6869" y="256"/>
                </a:lnTo>
                <a:lnTo>
                  <a:pt x="6872" y="255"/>
                </a:lnTo>
                <a:lnTo>
                  <a:pt x="6877" y="256"/>
                </a:lnTo>
                <a:lnTo>
                  <a:pt x="6877" y="256"/>
                </a:lnTo>
                <a:lnTo>
                  <a:pt x="6875" y="251"/>
                </a:lnTo>
                <a:lnTo>
                  <a:pt x="6873" y="248"/>
                </a:lnTo>
                <a:lnTo>
                  <a:pt x="6873" y="248"/>
                </a:lnTo>
                <a:lnTo>
                  <a:pt x="6870" y="247"/>
                </a:lnTo>
                <a:lnTo>
                  <a:pt x="6878" y="221"/>
                </a:lnTo>
                <a:lnTo>
                  <a:pt x="6878" y="221"/>
                </a:lnTo>
                <a:lnTo>
                  <a:pt x="6883" y="221"/>
                </a:lnTo>
                <a:lnTo>
                  <a:pt x="6883" y="221"/>
                </a:lnTo>
                <a:lnTo>
                  <a:pt x="6880" y="216"/>
                </a:lnTo>
                <a:lnTo>
                  <a:pt x="6883" y="207"/>
                </a:lnTo>
                <a:lnTo>
                  <a:pt x="6897" y="223"/>
                </a:lnTo>
                <a:lnTo>
                  <a:pt x="6897" y="223"/>
                </a:lnTo>
                <a:lnTo>
                  <a:pt x="6894" y="226"/>
                </a:lnTo>
                <a:lnTo>
                  <a:pt x="6894" y="226"/>
                </a:lnTo>
                <a:lnTo>
                  <a:pt x="6901" y="227"/>
                </a:lnTo>
                <a:lnTo>
                  <a:pt x="6901" y="229"/>
                </a:lnTo>
                <a:lnTo>
                  <a:pt x="6893" y="291"/>
                </a:lnTo>
                <a:lnTo>
                  <a:pt x="6893" y="291"/>
                </a:lnTo>
                <a:lnTo>
                  <a:pt x="6886" y="306"/>
                </a:lnTo>
                <a:lnTo>
                  <a:pt x="6885" y="311"/>
                </a:lnTo>
                <a:lnTo>
                  <a:pt x="6883" y="314"/>
                </a:lnTo>
                <a:lnTo>
                  <a:pt x="6883" y="314"/>
                </a:lnTo>
                <a:lnTo>
                  <a:pt x="6885" y="315"/>
                </a:lnTo>
                <a:lnTo>
                  <a:pt x="6886" y="320"/>
                </a:lnTo>
                <a:lnTo>
                  <a:pt x="6889" y="328"/>
                </a:lnTo>
                <a:lnTo>
                  <a:pt x="6889" y="328"/>
                </a:lnTo>
                <a:lnTo>
                  <a:pt x="6894" y="320"/>
                </a:lnTo>
                <a:lnTo>
                  <a:pt x="6897" y="317"/>
                </a:lnTo>
                <a:lnTo>
                  <a:pt x="6899" y="315"/>
                </a:lnTo>
                <a:lnTo>
                  <a:pt x="6899" y="315"/>
                </a:lnTo>
                <a:lnTo>
                  <a:pt x="6897" y="312"/>
                </a:lnTo>
                <a:lnTo>
                  <a:pt x="6897" y="312"/>
                </a:lnTo>
                <a:lnTo>
                  <a:pt x="6902" y="312"/>
                </a:lnTo>
                <a:lnTo>
                  <a:pt x="6902" y="312"/>
                </a:lnTo>
                <a:lnTo>
                  <a:pt x="6904" y="311"/>
                </a:lnTo>
                <a:lnTo>
                  <a:pt x="6909" y="304"/>
                </a:lnTo>
                <a:lnTo>
                  <a:pt x="6918" y="293"/>
                </a:lnTo>
                <a:lnTo>
                  <a:pt x="6942" y="280"/>
                </a:lnTo>
                <a:lnTo>
                  <a:pt x="6950" y="290"/>
                </a:lnTo>
                <a:lnTo>
                  <a:pt x="6950" y="290"/>
                </a:lnTo>
                <a:lnTo>
                  <a:pt x="6947" y="314"/>
                </a:lnTo>
                <a:lnTo>
                  <a:pt x="6885" y="331"/>
                </a:lnTo>
                <a:lnTo>
                  <a:pt x="6857" y="383"/>
                </a:lnTo>
                <a:lnTo>
                  <a:pt x="6917" y="381"/>
                </a:lnTo>
                <a:lnTo>
                  <a:pt x="6942" y="351"/>
                </a:lnTo>
                <a:lnTo>
                  <a:pt x="6942" y="351"/>
                </a:lnTo>
                <a:lnTo>
                  <a:pt x="6944" y="359"/>
                </a:lnTo>
                <a:lnTo>
                  <a:pt x="6944" y="359"/>
                </a:lnTo>
                <a:lnTo>
                  <a:pt x="6947" y="354"/>
                </a:lnTo>
                <a:lnTo>
                  <a:pt x="6952" y="347"/>
                </a:lnTo>
                <a:lnTo>
                  <a:pt x="6944" y="378"/>
                </a:lnTo>
                <a:lnTo>
                  <a:pt x="6944" y="378"/>
                </a:lnTo>
                <a:lnTo>
                  <a:pt x="6934" y="397"/>
                </a:lnTo>
                <a:lnTo>
                  <a:pt x="6929" y="407"/>
                </a:lnTo>
                <a:lnTo>
                  <a:pt x="6926" y="410"/>
                </a:lnTo>
                <a:lnTo>
                  <a:pt x="6926" y="410"/>
                </a:lnTo>
                <a:lnTo>
                  <a:pt x="6928" y="413"/>
                </a:lnTo>
                <a:lnTo>
                  <a:pt x="6797" y="448"/>
                </a:lnTo>
                <a:lnTo>
                  <a:pt x="6750" y="536"/>
                </a:lnTo>
                <a:lnTo>
                  <a:pt x="6851" y="533"/>
                </a:lnTo>
                <a:lnTo>
                  <a:pt x="6941" y="424"/>
                </a:lnTo>
                <a:lnTo>
                  <a:pt x="6913" y="549"/>
                </a:lnTo>
                <a:lnTo>
                  <a:pt x="6817" y="575"/>
                </a:lnTo>
                <a:lnTo>
                  <a:pt x="6787" y="634"/>
                </a:lnTo>
                <a:lnTo>
                  <a:pt x="6854" y="632"/>
                </a:lnTo>
                <a:lnTo>
                  <a:pt x="6888" y="591"/>
                </a:lnTo>
                <a:lnTo>
                  <a:pt x="6901" y="604"/>
                </a:lnTo>
                <a:lnTo>
                  <a:pt x="6896" y="626"/>
                </a:lnTo>
                <a:lnTo>
                  <a:pt x="6883" y="626"/>
                </a:lnTo>
                <a:lnTo>
                  <a:pt x="6896" y="626"/>
                </a:lnTo>
                <a:lnTo>
                  <a:pt x="6888" y="661"/>
                </a:lnTo>
                <a:lnTo>
                  <a:pt x="6873" y="648"/>
                </a:lnTo>
                <a:lnTo>
                  <a:pt x="6888" y="663"/>
                </a:lnTo>
                <a:lnTo>
                  <a:pt x="6888" y="664"/>
                </a:lnTo>
                <a:lnTo>
                  <a:pt x="6888" y="664"/>
                </a:lnTo>
                <a:lnTo>
                  <a:pt x="6878" y="664"/>
                </a:lnTo>
                <a:lnTo>
                  <a:pt x="6869" y="668"/>
                </a:lnTo>
                <a:lnTo>
                  <a:pt x="6861" y="672"/>
                </a:lnTo>
                <a:lnTo>
                  <a:pt x="6854" y="679"/>
                </a:lnTo>
                <a:lnTo>
                  <a:pt x="6845" y="679"/>
                </a:lnTo>
                <a:lnTo>
                  <a:pt x="6854" y="679"/>
                </a:lnTo>
                <a:lnTo>
                  <a:pt x="6854" y="679"/>
                </a:lnTo>
                <a:lnTo>
                  <a:pt x="6846" y="688"/>
                </a:lnTo>
                <a:lnTo>
                  <a:pt x="6843" y="701"/>
                </a:lnTo>
                <a:lnTo>
                  <a:pt x="6843" y="701"/>
                </a:lnTo>
                <a:lnTo>
                  <a:pt x="6841" y="711"/>
                </a:lnTo>
                <a:lnTo>
                  <a:pt x="6841" y="720"/>
                </a:lnTo>
                <a:lnTo>
                  <a:pt x="6845" y="728"/>
                </a:lnTo>
                <a:lnTo>
                  <a:pt x="6848" y="736"/>
                </a:lnTo>
                <a:lnTo>
                  <a:pt x="6854" y="744"/>
                </a:lnTo>
                <a:lnTo>
                  <a:pt x="6861" y="749"/>
                </a:lnTo>
                <a:lnTo>
                  <a:pt x="6869" y="754"/>
                </a:lnTo>
                <a:lnTo>
                  <a:pt x="6878" y="757"/>
                </a:lnTo>
                <a:lnTo>
                  <a:pt x="6878" y="757"/>
                </a:lnTo>
                <a:lnTo>
                  <a:pt x="6885" y="759"/>
                </a:lnTo>
                <a:lnTo>
                  <a:pt x="6893" y="759"/>
                </a:lnTo>
                <a:lnTo>
                  <a:pt x="6862" y="775"/>
                </a:lnTo>
                <a:lnTo>
                  <a:pt x="6899" y="757"/>
                </a:lnTo>
                <a:lnTo>
                  <a:pt x="6899" y="757"/>
                </a:lnTo>
                <a:lnTo>
                  <a:pt x="6909" y="754"/>
                </a:lnTo>
                <a:lnTo>
                  <a:pt x="6918" y="748"/>
                </a:lnTo>
                <a:lnTo>
                  <a:pt x="6899" y="789"/>
                </a:lnTo>
                <a:lnTo>
                  <a:pt x="6925" y="744"/>
                </a:lnTo>
                <a:lnTo>
                  <a:pt x="6925" y="744"/>
                </a:lnTo>
                <a:lnTo>
                  <a:pt x="6925" y="744"/>
                </a:lnTo>
                <a:lnTo>
                  <a:pt x="6957" y="728"/>
                </a:lnTo>
                <a:lnTo>
                  <a:pt x="6939" y="770"/>
                </a:lnTo>
                <a:lnTo>
                  <a:pt x="6963" y="725"/>
                </a:lnTo>
                <a:lnTo>
                  <a:pt x="7001" y="706"/>
                </a:lnTo>
                <a:lnTo>
                  <a:pt x="7001" y="704"/>
                </a:lnTo>
                <a:lnTo>
                  <a:pt x="7006" y="711"/>
                </a:lnTo>
                <a:lnTo>
                  <a:pt x="6985" y="748"/>
                </a:lnTo>
                <a:lnTo>
                  <a:pt x="6985" y="748"/>
                </a:lnTo>
                <a:lnTo>
                  <a:pt x="6939" y="770"/>
                </a:lnTo>
                <a:lnTo>
                  <a:pt x="6982" y="752"/>
                </a:lnTo>
                <a:lnTo>
                  <a:pt x="6963" y="785"/>
                </a:lnTo>
                <a:lnTo>
                  <a:pt x="6917" y="809"/>
                </a:lnTo>
                <a:lnTo>
                  <a:pt x="6960" y="791"/>
                </a:lnTo>
                <a:lnTo>
                  <a:pt x="6931" y="845"/>
                </a:lnTo>
                <a:lnTo>
                  <a:pt x="6963" y="793"/>
                </a:lnTo>
                <a:lnTo>
                  <a:pt x="6969" y="839"/>
                </a:lnTo>
                <a:lnTo>
                  <a:pt x="6966" y="788"/>
                </a:lnTo>
                <a:lnTo>
                  <a:pt x="6966" y="788"/>
                </a:lnTo>
                <a:lnTo>
                  <a:pt x="6966" y="788"/>
                </a:lnTo>
                <a:lnTo>
                  <a:pt x="6985" y="756"/>
                </a:lnTo>
                <a:lnTo>
                  <a:pt x="6990" y="801"/>
                </a:lnTo>
                <a:lnTo>
                  <a:pt x="6989" y="749"/>
                </a:lnTo>
                <a:lnTo>
                  <a:pt x="7011" y="714"/>
                </a:lnTo>
                <a:lnTo>
                  <a:pt x="7016" y="714"/>
                </a:lnTo>
                <a:lnTo>
                  <a:pt x="7016" y="714"/>
                </a:lnTo>
                <a:lnTo>
                  <a:pt x="7016" y="757"/>
                </a:lnTo>
                <a:lnTo>
                  <a:pt x="7016" y="757"/>
                </a:lnTo>
                <a:lnTo>
                  <a:pt x="6990" y="801"/>
                </a:lnTo>
                <a:lnTo>
                  <a:pt x="7016" y="764"/>
                </a:lnTo>
                <a:lnTo>
                  <a:pt x="7016" y="801"/>
                </a:lnTo>
                <a:lnTo>
                  <a:pt x="6989" y="845"/>
                </a:lnTo>
                <a:lnTo>
                  <a:pt x="7017" y="807"/>
                </a:lnTo>
                <a:lnTo>
                  <a:pt x="7021" y="869"/>
                </a:lnTo>
                <a:lnTo>
                  <a:pt x="7021" y="809"/>
                </a:lnTo>
                <a:lnTo>
                  <a:pt x="7049" y="844"/>
                </a:lnTo>
                <a:lnTo>
                  <a:pt x="7021" y="801"/>
                </a:lnTo>
                <a:lnTo>
                  <a:pt x="7021" y="801"/>
                </a:lnTo>
                <a:lnTo>
                  <a:pt x="7021" y="801"/>
                </a:lnTo>
                <a:lnTo>
                  <a:pt x="7021" y="764"/>
                </a:lnTo>
                <a:lnTo>
                  <a:pt x="7049" y="799"/>
                </a:lnTo>
                <a:lnTo>
                  <a:pt x="7021" y="757"/>
                </a:lnTo>
                <a:lnTo>
                  <a:pt x="7019" y="716"/>
                </a:lnTo>
                <a:lnTo>
                  <a:pt x="7027" y="712"/>
                </a:lnTo>
                <a:lnTo>
                  <a:pt x="7049" y="748"/>
                </a:lnTo>
                <a:lnTo>
                  <a:pt x="7049" y="748"/>
                </a:lnTo>
                <a:lnTo>
                  <a:pt x="7049" y="799"/>
                </a:lnTo>
                <a:lnTo>
                  <a:pt x="7053" y="752"/>
                </a:lnTo>
                <a:lnTo>
                  <a:pt x="7073" y="785"/>
                </a:lnTo>
                <a:lnTo>
                  <a:pt x="7073" y="836"/>
                </a:lnTo>
                <a:lnTo>
                  <a:pt x="7077" y="789"/>
                </a:lnTo>
                <a:lnTo>
                  <a:pt x="7115" y="839"/>
                </a:lnTo>
                <a:lnTo>
                  <a:pt x="7081" y="788"/>
                </a:lnTo>
                <a:lnTo>
                  <a:pt x="7125" y="802"/>
                </a:lnTo>
                <a:lnTo>
                  <a:pt x="7077" y="783"/>
                </a:lnTo>
                <a:lnTo>
                  <a:pt x="7077" y="783"/>
                </a:lnTo>
                <a:lnTo>
                  <a:pt x="7077" y="783"/>
                </a:lnTo>
                <a:lnTo>
                  <a:pt x="7057" y="751"/>
                </a:lnTo>
                <a:lnTo>
                  <a:pt x="7101" y="765"/>
                </a:lnTo>
                <a:lnTo>
                  <a:pt x="7053" y="746"/>
                </a:lnTo>
                <a:lnTo>
                  <a:pt x="7032" y="711"/>
                </a:lnTo>
                <a:lnTo>
                  <a:pt x="7037" y="704"/>
                </a:lnTo>
                <a:lnTo>
                  <a:pt x="7073" y="722"/>
                </a:lnTo>
                <a:lnTo>
                  <a:pt x="7073" y="722"/>
                </a:lnTo>
                <a:lnTo>
                  <a:pt x="7101" y="765"/>
                </a:lnTo>
                <a:lnTo>
                  <a:pt x="7080" y="724"/>
                </a:lnTo>
                <a:lnTo>
                  <a:pt x="7113" y="740"/>
                </a:lnTo>
                <a:lnTo>
                  <a:pt x="7141" y="783"/>
                </a:lnTo>
                <a:lnTo>
                  <a:pt x="7120" y="741"/>
                </a:lnTo>
                <a:lnTo>
                  <a:pt x="7177" y="764"/>
                </a:lnTo>
                <a:lnTo>
                  <a:pt x="7121" y="738"/>
                </a:lnTo>
                <a:lnTo>
                  <a:pt x="7165" y="727"/>
                </a:lnTo>
                <a:lnTo>
                  <a:pt x="7115" y="735"/>
                </a:lnTo>
                <a:lnTo>
                  <a:pt x="7115" y="735"/>
                </a:lnTo>
                <a:lnTo>
                  <a:pt x="7115" y="735"/>
                </a:lnTo>
                <a:lnTo>
                  <a:pt x="7081" y="720"/>
                </a:lnTo>
                <a:lnTo>
                  <a:pt x="7126" y="708"/>
                </a:lnTo>
                <a:lnTo>
                  <a:pt x="7075" y="717"/>
                </a:lnTo>
                <a:lnTo>
                  <a:pt x="7038" y="701"/>
                </a:lnTo>
                <a:lnTo>
                  <a:pt x="7040" y="693"/>
                </a:lnTo>
                <a:lnTo>
                  <a:pt x="7078" y="687"/>
                </a:lnTo>
                <a:lnTo>
                  <a:pt x="7078" y="687"/>
                </a:lnTo>
                <a:lnTo>
                  <a:pt x="7126" y="708"/>
                </a:lnTo>
                <a:lnTo>
                  <a:pt x="7085" y="685"/>
                </a:lnTo>
                <a:lnTo>
                  <a:pt x="7121" y="680"/>
                </a:lnTo>
                <a:lnTo>
                  <a:pt x="7169" y="701"/>
                </a:lnTo>
                <a:lnTo>
                  <a:pt x="7128" y="679"/>
                </a:lnTo>
                <a:lnTo>
                  <a:pt x="7189" y="666"/>
                </a:lnTo>
                <a:lnTo>
                  <a:pt x="7128" y="674"/>
                </a:lnTo>
                <a:lnTo>
                  <a:pt x="7158" y="640"/>
                </a:lnTo>
                <a:lnTo>
                  <a:pt x="7121" y="676"/>
                </a:lnTo>
                <a:lnTo>
                  <a:pt x="7121" y="676"/>
                </a:lnTo>
                <a:lnTo>
                  <a:pt x="7121" y="676"/>
                </a:lnTo>
                <a:lnTo>
                  <a:pt x="7085" y="682"/>
                </a:lnTo>
                <a:lnTo>
                  <a:pt x="7115" y="647"/>
                </a:lnTo>
                <a:lnTo>
                  <a:pt x="7078" y="682"/>
                </a:lnTo>
                <a:lnTo>
                  <a:pt x="7038" y="688"/>
                </a:lnTo>
                <a:lnTo>
                  <a:pt x="7035" y="682"/>
                </a:lnTo>
                <a:lnTo>
                  <a:pt x="7064" y="655"/>
                </a:lnTo>
                <a:lnTo>
                  <a:pt x="7064" y="655"/>
                </a:lnTo>
                <a:lnTo>
                  <a:pt x="7115" y="647"/>
                </a:lnTo>
                <a:lnTo>
                  <a:pt x="7069" y="650"/>
                </a:lnTo>
                <a:lnTo>
                  <a:pt x="7097" y="626"/>
                </a:lnTo>
                <a:lnTo>
                  <a:pt x="7149" y="618"/>
                </a:lnTo>
                <a:lnTo>
                  <a:pt x="7102" y="621"/>
                </a:lnTo>
                <a:lnTo>
                  <a:pt x="7145" y="576"/>
                </a:lnTo>
                <a:lnTo>
                  <a:pt x="7099" y="618"/>
                </a:lnTo>
                <a:lnTo>
                  <a:pt x="7107" y="572"/>
                </a:lnTo>
                <a:lnTo>
                  <a:pt x="7094" y="623"/>
                </a:lnTo>
                <a:lnTo>
                  <a:pt x="7094" y="623"/>
                </a:lnTo>
                <a:lnTo>
                  <a:pt x="7094" y="623"/>
                </a:lnTo>
                <a:lnTo>
                  <a:pt x="7067" y="647"/>
                </a:lnTo>
                <a:lnTo>
                  <a:pt x="7073" y="605"/>
                </a:lnTo>
                <a:lnTo>
                  <a:pt x="7088" y="612"/>
                </a:lnTo>
                <a:lnTo>
                  <a:pt x="7083" y="512"/>
                </a:lnTo>
                <a:lnTo>
                  <a:pt x="6966" y="415"/>
                </a:lnTo>
                <a:lnTo>
                  <a:pt x="6974" y="379"/>
                </a:lnTo>
                <a:lnTo>
                  <a:pt x="6974" y="379"/>
                </a:lnTo>
                <a:lnTo>
                  <a:pt x="6976" y="386"/>
                </a:lnTo>
                <a:lnTo>
                  <a:pt x="6976" y="389"/>
                </a:lnTo>
                <a:lnTo>
                  <a:pt x="6976" y="389"/>
                </a:lnTo>
                <a:lnTo>
                  <a:pt x="6979" y="391"/>
                </a:lnTo>
                <a:lnTo>
                  <a:pt x="6984" y="392"/>
                </a:lnTo>
                <a:lnTo>
                  <a:pt x="6990" y="397"/>
                </a:lnTo>
                <a:lnTo>
                  <a:pt x="6990" y="397"/>
                </a:lnTo>
                <a:lnTo>
                  <a:pt x="6989" y="387"/>
                </a:lnTo>
                <a:lnTo>
                  <a:pt x="6989" y="383"/>
                </a:lnTo>
                <a:lnTo>
                  <a:pt x="6990" y="381"/>
                </a:lnTo>
                <a:lnTo>
                  <a:pt x="6990" y="381"/>
                </a:lnTo>
                <a:lnTo>
                  <a:pt x="6985" y="378"/>
                </a:lnTo>
                <a:lnTo>
                  <a:pt x="6976" y="370"/>
                </a:lnTo>
                <a:lnTo>
                  <a:pt x="6984" y="338"/>
                </a:lnTo>
                <a:lnTo>
                  <a:pt x="6984" y="338"/>
                </a:lnTo>
                <a:lnTo>
                  <a:pt x="6989" y="351"/>
                </a:lnTo>
                <a:lnTo>
                  <a:pt x="6989" y="357"/>
                </a:lnTo>
                <a:lnTo>
                  <a:pt x="6989" y="357"/>
                </a:lnTo>
                <a:lnTo>
                  <a:pt x="6992" y="357"/>
                </a:lnTo>
                <a:lnTo>
                  <a:pt x="7003" y="400"/>
                </a:lnTo>
                <a:lnTo>
                  <a:pt x="7056" y="427"/>
                </a:lnTo>
                <a:lnTo>
                  <a:pt x="7053" y="368"/>
                </a:lnTo>
                <a:lnTo>
                  <a:pt x="7019" y="339"/>
                </a:lnTo>
                <a:lnTo>
                  <a:pt x="7019" y="339"/>
                </a:lnTo>
                <a:lnTo>
                  <a:pt x="7025" y="344"/>
                </a:lnTo>
                <a:lnTo>
                  <a:pt x="7025" y="344"/>
                </a:lnTo>
                <a:lnTo>
                  <a:pt x="7025" y="336"/>
                </a:lnTo>
                <a:lnTo>
                  <a:pt x="7025" y="331"/>
                </a:lnTo>
                <a:lnTo>
                  <a:pt x="7027" y="330"/>
                </a:lnTo>
                <a:lnTo>
                  <a:pt x="7027" y="330"/>
                </a:lnTo>
                <a:lnTo>
                  <a:pt x="7024" y="328"/>
                </a:lnTo>
                <a:lnTo>
                  <a:pt x="7019" y="323"/>
                </a:lnTo>
                <a:lnTo>
                  <a:pt x="7008" y="314"/>
                </a:lnTo>
                <a:lnTo>
                  <a:pt x="7001" y="303"/>
                </a:lnTo>
                <a:lnTo>
                  <a:pt x="7001" y="303"/>
                </a:lnTo>
                <a:lnTo>
                  <a:pt x="7005" y="306"/>
                </a:lnTo>
                <a:lnTo>
                  <a:pt x="7005" y="306"/>
                </a:lnTo>
                <a:lnTo>
                  <a:pt x="7006" y="303"/>
                </a:lnTo>
                <a:lnTo>
                  <a:pt x="7011" y="301"/>
                </a:lnTo>
                <a:lnTo>
                  <a:pt x="7019" y="299"/>
                </a:lnTo>
                <a:lnTo>
                  <a:pt x="7019" y="299"/>
                </a:lnTo>
                <a:lnTo>
                  <a:pt x="7013" y="295"/>
                </a:lnTo>
                <a:lnTo>
                  <a:pt x="7008" y="291"/>
                </a:lnTo>
                <a:lnTo>
                  <a:pt x="7006" y="288"/>
                </a:lnTo>
                <a:lnTo>
                  <a:pt x="7006" y="288"/>
                </a:lnTo>
                <a:lnTo>
                  <a:pt x="7003" y="290"/>
                </a:lnTo>
                <a:lnTo>
                  <a:pt x="6993" y="291"/>
                </a:lnTo>
                <a:lnTo>
                  <a:pt x="6993" y="291"/>
                </a:lnTo>
                <a:lnTo>
                  <a:pt x="7008" y="227"/>
                </a:lnTo>
                <a:lnTo>
                  <a:pt x="7008" y="227"/>
                </a:lnTo>
                <a:lnTo>
                  <a:pt x="7019" y="227"/>
                </a:lnTo>
                <a:lnTo>
                  <a:pt x="7022" y="242"/>
                </a:lnTo>
                <a:lnTo>
                  <a:pt x="7022" y="242"/>
                </a:lnTo>
                <a:lnTo>
                  <a:pt x="7013" y="258"/>
                </a:lnTo>
                <a:lnTo>
                  <a:pt x="7013" y="258"/>
                </a:lnTo>
                <a:lnTo>
                  <a:pt x="7006" y="263"/>
                </a:lnTo>
                <a:lnTo>
                  <a:pt x="7001" y="266"/>
                </a:lnTo>
                <a:lnTo>
                  <a:pt x="7001" y="266"/>
                </a:lnTo>
                <a:lnTo>
                  <a:pt x="7003" y="271"/>
                </a:lnTo>
                <a:lnTo>
                  <a:pt x="7001" y="275"/>
                </a:lnTo>
                <a:lnTo>
                  <a:pt x="7001" y="275"/>
                </a:lnTo>
                <a:lnTo>
                  <a:pt x="7006" y="272"/>
                </a:lnTo>
                <a:lnTo>
                  <a:pt x="7009" y="272"/>
                </a:lnTo>
                <a:lnTo>
                  <a:pt x="7009" y="272"/>
                </a:lnTo>
                <a:lnTo>
                  <a:pt x="7011" y="266"/>
                </a:lnTo>
                <a:lnTo>
                  <a:pt x="7013" y="258"/>
                </a:lnTo>
                <a:lnTo>
                  <a:pt x="7022" y="243"/>
                </a:lnTo>
                <a:lnTo>
                  <a:pt x="7027" y="266"/>
                </a:lnTo>
                <a:lnTo>
                  <a:pt x="7027" y="266"/>
                </a:lnTo>
                <a:lnTo>
                  <a:pt x="7027" y="279"/>
                </a:lnTo>
                <a:lnTo>
                  <a:pt x="7025" y="287"/>
                </a:lnTo>
                <a:lnTo>
                  <a:pt x="7025" y="287"/>
                </a:lnTo>
                <a:lnTo>
                  <a:pt x="7030" y="290"/>
                </a:lnTo>
                <a:lnTo>
                  <a:pt x="7033" y="295"/>
                </a:lnTo>
                <a:lnTo>
                  <a:pt x="7033" y="295"/>
                </a:lnTo>
                <a:lnTo>
                  <a:pt x="7035" y="288"/>
                </a:lnTo>
                <a:lnTo>
                  <a:pt x="7038" y="283"/>
                </a:lnTo>
                <a:lnTo>
                  <a:pt x="7038" y="283"/>
                </a:lnTo>
                <a:lnTo>
                  <a:pt x="7033" y="277"/>
                </a:lnTo>
                <a:lnTo>
                  <a:pt x="7027" y="266"/>
                </a:lnTo>
                <a:lnTo>
                  <a:pt x="7024" y="243"/>
                </a:lnTo>
                <a:lnTo>
                  <a:pt x="7037" y="253"/>
                </a:lnTo>
                <a:lnTo>
                  <a:pt x="7037" y="253"/>
                </a:lnTo>
                <a:lnTo>
                  <a:pt x="7043" y="259"/>
                </a:lnTo>
                <a:lnTo>
                  <a:pt x="7046" y="264"/>
                </a:lnTo>
                <a:lnTo>
                  <a:pt x="7046" y="264"/>
                </a:lnTo>
                <a:lnTo>
                  <a:pt x="7049" y="263"/>
                </a:lnTo>
                <a:lnTo>
                  <a:pt x="7054" y="264"/>
                </a:lnTo>
                <a:lnTo>
                  <a:pt x="7054" y="264"/>
                </a:lnTo>
                <a:lnTo>
                  <a:pt x="7053" y="259"/>
                </a:lnTo>
                <a:lnTo>
                  <a:pt x="7051" y="256"/>
                </a:lnTo>
                <a:lnTo>
                  <a:pt x="7051" y="256"/>
                </a:lnTo>
                <a:lnTo>
                  <a:pt x="7045" y="255"/>
                </a:lnTo>
                <a:lnTo>
                  <a:pt x="7037" y="251"/>
                </a:lnTo>
                <a:lnTo>
                  <a:pt x="7022" y="242"/>
                </a:lnTo>
                <a:lnTo>
                  <a:pt x="7022" y="242"/>
                </a:lnTo>
                <a:lnTo>
                  <a:pt x="7019" y="227"/>
                </a:lnTo>
                <a:lnTo>
                  <a:pt x="7019" y="227"/>
                </a:lnTo>
                <a:lnTo>
                  <a:pt x="7032" y="224"/>
                </a:lnTo>
                <a:lnTo>
                  <a:pt x="7045" y="221"/>
                </a:lnTo>
                <a:lnTo>
                  <a:pt x="7045" y="221"/>
                </a:lnTo>
                <a:lnTo>
                  <a:pt x="7049" y="226"/>
                </a:lnTo>
                <a:lnTo>
                  <a:pt x="7051" y="229"/>
                </a:lnTo>
                <a:lnTo>
                  <a:pt x="7051" y="229"/>
                </a:lnTo>
                <a:lnTo>
                  <a:pt x="7056" y="229"/>
                </a:lnTo>
                <a:lnTo>
                  <a:pt x="7061" y="229"/>
                </a:lnTo>
                <a:lnTo>
                  <a:pt x="7061" y="229"/>
                </a:lnTo>
                <a:lnTo>
                  <a:pt x="7057" y="226"/>
                </a:lnTo>
                <a:lnTo>
                  <a:pt x="7057" y="221"/>
                </a:lnTo>
                <a:lnTo>
                  <a:pt x="7057" y="221"/>
                </a:lnTo>
                <a:lnTo>
                  <a:pt x="7049" y="219"/>
                </a:lnTo>
                <a:lnTo>
                  <a:pt x="7049" y="219"/>
                </a:lnTo>
                <a:lnTo>
                  <a:pt x="7059" y="213"/>
                </a:lnTo>
                <a:lnTo>
                  <a:pt x="7078" y="237"/>
                </a:lnTo>
                <a:lnTo>
                  <a:pt x="7069" y="299"/>
                </a:lnTo>
                <a:lnTo>
                  <a:pt x="7069" y="299"/>
                </a:lnTo>
                <a:lnTo>
                  <a:pt x="7064" y="314"/>
                </a:lnTo>
                <a:lnTo>
                  <a:pt x="7061" y="319"/>
                </a:lnTo>
                <a:lnTo>
                  <a:pt x="7059" y="322"/>
                </a:lnTo>
                <a:lnTo>
                  <a:pt x="7059" y="322"/>
                </a:lnTo>
                <a:lnTo>
                  <a:pt x="7062" y="323"/>
                </a:lnTo>
                <a:lnTo>
                  <a:pt x="7064" y="328"/>
                </a:lnTo>
                <a:lnTo>
                  <a:pt x="7067" y="336"/>
                </a:lnTo>
                <a:lnTo>
                  <a:pt x="7067" y="336"/>
                </a:lnTo>
                <a:lnTo>
                  <a:pt x="7070" y="328"/>
                </a:lnTo>
                <a:lnTo>
                  <a:pt x="7073" y="325"/>
                </a:lnTo>
                <a:lnTo>
                  <a:pt x="7077" y="323"/>
                </a:lnTo>
                <a:lnTo>
                  <a:pt x="7077" y="323"/>
                </a:lnTo>
                <a:lnTo>
                  <a:pt x="7075" y="320"/>
                </a:lnTo>
                <a:lnTo>
                  <a:pt x="7073" y="314"/>
                </a:lnTo>
                <a:lnTo>
                  <a:pt x="7072" y="298"/>
                </a:lnTo>
                <a:lnTo>
                  <a:pt x="7080" y="239"/>
                </a:lnTo>
                <a:lnTo>
                  <a:pt x="7083" y="243"/>
                </a:lnTo>
                <a:lnTo>
                  <a:pt x="7083" y="243"/>
                </a:lnTo>
                <a:lnTo>
                  <a:pt x="7085" y="245"/>
                </a:lnTo>
                <a:lnTo>
                  <a:pt x="7086" y="247"/>
                </a:lnTo>
                <a:lnTo>
                  <a:pt x="7102" y="267"/>
                </a:lnTo>
                <a:lnTo>
                  <a:pt x="7083" y="271"/>
                </a:lnTo>
                <a:lnTo>
                  <a:pt x="7083" y="271"/>
                </a:lnTo>
                <a:lnTo>
                  <a:pt x="7080" y="272"/>
                </a:lnTo>
                <a:lnTo>
                  <a:pt x="7080" y="275"/>
                </a:lnTo>
                <a:lnTo>
                  <a:pt x="7080" y="275"/>
                </a:lnTo>
                <a:lnTo>
                  <a:pt x="7081" y="279"/>
                </a:lnTo>
                <a:lnTo>
                  <a:pt x="7085" y="279"/>
                </a:lnTo>
                <a:lnTo>
                  <a:pt x="7109" y="274"/>
                </a:lnTo>
                <a:lnTo>
                  <a:pt x="7120" y="290"/>
                </a:lnTo>
                <a:lnTo>
                  <a:pt x="7093" y="295"/>
                </a:lnTo>
                <a:lnTo>
                  <a:pt x="7093" y="295"/>
                </a:lnTo>
                <a:lnTo>
                  <a:pt x="7091" y="296"/>
                </a:lnTo>
                <a:lnTo>
                  <a:pt x="7089" y="299"/>
                </a:lnTo>
                <a:lnTo>
                  <a:pt x="7089" y="299"/>
                </a:lnTo>
                <a:lnTo>
                  <a:pt x="7091" y="303"/>
                </a:lnTo>
                <a:lnTo>
                  <a:pt x="7094" y="303"/>
                </a:lnTo>
                <a:lnTo>
                  <a:pt x="7126" y="296"/>
                </a:lnTo>
                <a:lnTo>
                  <a:pt x="7126" y="296"/>
                </a:lnTo>
                <a:lnTo>
                  <a:pt x="7121" y="315"/>
                </a:lnTo>
                <a:lnTo>
                  <a:pt x="7105" y="320"/>
                </a:lnTo>
                <a:lnTo>
                  <a:pt x="7105" y="320"/>
                </a:lnTo>
                <a:lnTo>
                  <a:pt x="7104" y="322"/>
                </a:lnTo>
                <a:lnTo>
                  <a:pt x="7104" y="325"/>
                </a:lnTo>
                <a:lnTo>
                  <a:pt x="7104" y="325"/>
                </a:lnTo>
                <a:lnTo>
                  <a:pt x="7105" y="327"/>
                </a:lnTo>
                <a:lnTo>
                  <a:pt x="7109" y="327"/>
                </a:lnTo>
                <a:lnTo>
                  <a:pt x="7118" y="325"/>
                </a:lnTo>
                <a:lnTo>
                  <a:pt x="7112" y="351"/>
                </a:lnTo>
                <a:lnTo>
                  <a:pt x="7129" y="378"/>
                </a:lnTo>
                <a:lnTo>
                  <a:pt x="7102" y="371"/>
                </a:lnTo>
                <a:lnTo>
                  <a:pt x="7102" y="371"/>
                </a:lnTo>
                <a:lnTo>
                  <a:pt x="7102" y="371"/>
                </a:lnTo>
                <a:lnTo>
                  <a:pt x="7102" y="371"/>
                </a:lnTo>
                <a:lnTo>
                  <a:pt x="7099" y="373"/>
                </a:lnTo>
                <a:lnTo>
                  <a:pt x="7097" y="375"/>
                </a:lnTo>
                <a:lnTo>
                  <a:pt x="7097" y="375"/>
                </a:lnTo>
                <a:lnTo>
                  <a:pt x="7099" y="378"/>
                </a:lnTo>
                <a:lnTo>
                  <a:pt x="7101" y="379"/>
                </a:lnTo>
                <a:lnTo>
                  <a:pt x="7136" y="387"/>
                </a:lnTo>
                <a:lnTo>
                  <a:pt x="7142" y="400"/>
                </a:lnTo>
                <a:lnTo>
                  <a:pt x="7147" y="391"/>
                </a:lnTo>
                <a:lnTo>
                  <a:pt x="7182" y="399"/>
                </a:lnTo>
                <a:lnTo>
                  <a:pt x="7161" y="410"/>
                </a:lnTo>
                <a:lnTo>
                  <a:pt x="7094" y="397"/>
                </a:lnTo>
                <a:lnTo>
                  <a:pt x="7094" y="397"/>
                </a:lnTo>
                <a:lnTo>
                  <a:pt x="7094" y="397"/>
                </a:lnTo>
                <a:lnTo>
                  <a:pt x="7094" y="397"/>
                </a:lnTo>
                <a:lnTo>
                  <a:pt x="7091" y="397"/>
                </a:lnTo>
                <a:lnTo>
                  <a:pt x="7091" y="400"/>
                </a:lnTo>
                <a:lnTo>
                  <a:pt x="7091" y="400"/>
                </a:lnTo>
                <a:lnTo>
                  <a:pt x="7091" y="402"/>
                </a:lnTo>
                <a:lnTo>
                  <a:pt x="7093" y="403"/>
                </a:lnTo>
                <a:lnTo>
                  <a:pt x="7152" y="416"/>
                </a:lnTo>
                <a:lnTo>
                  <a:pt x="7131" y="429"/>
                </a:lnTo>
                <a:lnTo>
                  <a:pt x="7086" y="419"/>
                </a:lnTo>
                <a:lnTo>
                  <a:pt x="7086" y="419"/>
                </a:lnTo>
                <a:lnTo>
                  <a:pt x="7086" y="419"/>
                </a:lnTo>
                <a:lnTo>
                  <a:pt x="7086" y="419"/>
                </a:lnTo>
                <a:lnTo>
                  <a:pt x="7083" y="421"/>
                </a:lnTo>
                <a:lnTo>
                  <a:pt x="7081" y="423"/>
                </a:lnTo>
                <a:lnTo>
                  <a:pt x="7081" y="423"/>
                </a:lnTo>
                <a:lnTo>
                  <a:pt x="7083" y="426"/>
                </a:lnTo>
                <a:lnTo>
                  <a:pt x="7085" y="427"/>
                </a:lnTo>
                <a:lnTo>
                  <a:pt x="7120" y="434"/>
                </a:lnTo>
                <a:lnTo>
                  <a:pt x="7086" y="455"/>
                </a:lnTo>
                <a:lnTo>
                  <a:pt x="7086" y="455"/>
                </a:lnTo>
                <a:lnTo>
                  <a:pt x="7085" y="456"/>
                </a:lnTo>
                <a:lnTo>
                  <a:pt x="7086" y="459"/>
                </a:lnTo>
                <a:lnTo>
                  <a:pt x="7086" y="459"/>
                </a:lnTo>
                <a:lnTo>
                  <a:pt x="7088" y="461"/>
                </a:lnTo>
                <a:lnTo>
                  <a:pt x="7091" y="461"/>
                </a:lnTo>
                <a:lnTo>
                  <a:pt x="7125" y="442"/>
                </a:lnTo>
                <a:lnTo>
                  <a:pt x="7112" y="476"/>
                </a:lnTo>
                <a:lnTo>
                  <a:pt x="7112" y="476"/>
                </a:lnTo>
                <a:lnTo>
                  <a:pt x="7112" y="479"/>
                </a:lnTo>
                <a:lnTo>
                  <a:pt x="7113" y="480"/>
                </a:lnTo>
                <a:lnTo>
                  <a:pt x="7113" y="480"/>
                </a:lnTo>
                <a:lnTo>
                  <a:pt x="7117" y="480"/>
                </a:lnTo>
                <a:lnTo>
                  <a:pt x="7120" y="479"/>
                </a:lnTo>
                <a:lnTo>
                  <a:pt x="7134" y="435"/>
                </a:lnTo>
                <a:lnTo>
                  <a:pt x="7155" y="423"/>
                </a:lnTo>
                <a:lnTo>
                  <a:pt x="7137" y="479"/>
                </a:lnTo>
                <a:lnTo>
                  <a:pt x="7137" y="479"/>
                </a:lnTo>
                <a:lnTo>
                  <a:pt x="7137" y="482"/>
                </a:lnTo>
                <a:lnTo>
                  <a:pt x="7139" y="484"/>
                </a:lnTo>
                <a:lnTo>
                  <a:pt x="7139" y="484"/>
                </a:lnTo>
                <a:lnTo>
                  <a:pt x="7142" y="484"/>
                </a:lnTo>
                <a:lnTo>
                  <a:pt x="7145" y="482"/>
                </a:lnTo>
                <a:lnTo>
                  <a:pt x="7166" y="418"/>
                </a:lnTo>
                <a:lnTo>
                  <a:pt x="7187" y="405"/>
                </a:lnTo>
                <a:lnTo>
                  <a:pt x="7165" y="480"/>
                </a:lnTo>
                <a:lnTo>
                  <a:pt x="7165" y="480"/>
                </a:lnTo>
                <a:lnTo>
                  <a:pt x="7166" y="484"/>
                </a:lnTo>
                <a:lnTo>
                  <a:pt x="7168" y="485"/>
                </a:lnTo>
                <a:lnTo>
                  <a:pt x="7168" y="485"/>
                </a:lnTo>
                <a:lnTo>
                  <a:pt x="7168" y="485"/>
                </a:lnTo>
                <a:lnTo>
                  <a:pt x="7168" y="485"/>
                </a:lnTo>
                <a:lnTo>
                  <a:pt x="7222" y="570"/>
                </a:lnTo>
                <a:lnTo>
                  <a:pt x="7254" y="509"/>
                </a:lnTo>
                <a:lnTo>
                  <a:pt x="7272" y="490"/>
                </a:lnTo>
                <a:lnTo>
                  <a:pt x="7272" y="514"/>
                </a:lnTo>
                <a:lnTo>
                  <a:pt x="7242" y="548"/>
                </a:lnTo>
                <a:lnTo>
                  <a:pt x="7242" y="548"/>
                </a:lnTo>
                <a:lnTo>
                  <a:pt x="7242" y="551"/>
                </a:lnTo>
                <a:lnTo>
                  <a:pt x="7243" y="554"/>
                </a:lnTo>
                <a:lnTo>
                  <a:pt x="7243" y="554"/>
                </a:lnTo>
                <a:lnTo>
                  <a:pt x="7245" y="554"/>
                </a:lnTo>
                <a:lnTo>
                  <a:pt x="7248" y="552"/>
                </a:lnTo>
                <a:lnTo>
                  <a:pt x="7272" y="527"/>
                </a:lnTo>
                <a:lnTo>
                  <a:pt x="7272" y="565"/>
                </a:lnTo>
                <a:lnTo>
                  <a:pt x="7272" y="565"/>
                </a:lnTo>
                <a:lnTo>
                  <a:pt x="7272" y="567"/>
                </a:lnTo>
                <a:lnTo>
                  <a:pt x="7275" y="568"/>
                </a:lnTo>
                <a:lnTo>
                  <a:pt x="7275" y="568"/>
                </a:lnTo>
                <a:lnTo>
                  <a:pt x="7278" y="567"/>
                </a:lnTo>
                <a:lnTo>
                  <a:pt x="7280" y="565"/>
                </a:lnTo>
                <a:lnTo>
                  <a:pt x="7280" y="527"/>
                </a:lnTo>
                <a:lnTo>
                  <a:pt x="7302" y="554"/>
                </a:lnTo>
                <a:lnTo>
                  <a:pt x="7302" y="554"/>
                </a:lnTo>
                <a:lnTo>
                  <a:pt x="7304" y="556"/>
                </a:lnTo>
                <a:lnTo>
                  <a:pt x="7325" y="588"/>
                </a:lnTo>
                <a:lnTo>
                  <a:pt x="7357" y="527"/>
                </a:lnTo>
                <a:lnTo>
                  <a:pt x="7336" y="472"/>
                </a:lnTo>
                <a:lnTo>
                  <a:pt x="7336" y="472"/>
                </a:lnTo>
                <a:lnTo>
                  <a:pt x="7336" y="469"/>
                </a:lnTo>
                <a:lnTo>
                  <a:pt x="7334" y="468"/>
                </a:lnTo>
                <a:lnTo>
                  <a:pt x="7334" y="468"/>
                </a:lnTo>
                <a:lnTo>
                  <a:pt x="7326" y="445"/>
                </a:lnTo>
                <a:lnTo>
                  <a:pt x="7400" y="514"/>
                </a:lnTo>
                <a:lnTo>
                  <a:pt x="7400" y="514"/>
                </a:lnTo>
                <a:lnTo>
                  <a:pt x="7398" y="522"/>
                </a:lnTo>
                <a:lnTo>
                  <a:pt x="7395" y="530"/>
                </a:lnTo>
                <a:lnTo>
                  <a:pt x="7395" y="536"/>
                </a:lnTo>
                <a:lnTo>
                  <a:pt x="7395" y="544"/>
                </a:lnTo>
                <a:lnTo>
                  <a:pt x="7398" y="552"/>
                </a:lnTo>
                <a:lnTo>
                  <a:pt x="7400" y="559"/>
                </a:lnTo>
                <a:lnTo>
                  <a:pt x="7405" y="565"/>
                </a:lnTo>
                <a:lnTo>
                  <a:pt x="7411" y="572"/>
                </a:lnTo>
                <a:lnTo>
                  <a:pt x="7411" y="572"/>
                </a:lnTo>
                <a:lnTo>
                  <a:pt x="7418" y="578"/>
                </a:lnTo>
                <a:lnTo>
                  <a:pt x="7427" y="581"/>
                </a:lnTo>
                <a:lnTo>
                  <a:pt x="7435" y="584"/>
                </a:lnTo>
                <a:lnTo>
                  <a:pt x="7445" y="584"/>
                </a:lnTo>
                <a:lnTo>
                  <a:pt x="7453" y="583"/>
                </a:lnTo>
                <a:lnTo>
                  <a:pt x="7462" y="580"/>
                </a:lnTo>
                <a:lnTo>
                  <a:pt x="7470" y="575"/>
                </a:lnTo>
                <a:lnTo>
                  <a:pt x="7477" y="568"/>
                </a:lnTo>
                <a:lnTo>
                  <a:pt x="7477" y="568"/>
                </a:lnTo>
                <a:lnTo>
                  <a:pt x="7483" y="562"/>
                </a:lnTo>
                <a:lnTo>
                  <a:pt x="7486" y="552"/>
                </a:lnTo>
                <a:lnTo>
                  <a:pt x="7490" y="544"/>
                </a:lnTo>
                <a:lnTo>
                  <a:pt x="7490" y="535"/>
                </a:lnTo>
                <a:lnTo>
                  <a:pt x="7488" y="527"/>
                </a:lnTo>
                <a:lnTo>
                  <a:pt x="7485" y="517"/>
                </a:lnTo>
                <a:lnTo>
                  <a:pt x="7480" y="509"/>
                </a:lnTo>
                <a:lnTo>
                  <a:pt x="7474" y="503"/>
                </a:lnTo>
                <a:lnTo>
                  <a:pt x="7474" y="503"/>
                </a:lnTo>
                <a:lnTo>
                  <a:pt x="7467" y="496"/>
                </a:lnTo>
                <a:lnTo>
                  <a:pt x="7461" y="493"/>
                </a:lnTo>
                <a:lnTo>
                  <a:pt x="7453" y="492"/>
                </a:lnTo>
                <a:lnTo>
                  <a:pt x="7446" y="490"/>
                </a:lnTo>
                <a:lnTo>
                  <a:pt x="7438" y="490"/>
                </a:lnTo>
                <a:lnTo>
                  <a:pt x="7430" y="492"/>
                </a:lnTo>
                <a:lnTo>
                  <a:pt x="7422" y="493"/>
                </a:lnTo>
                <a:lnTo>
                  <a:pt x="7416" y="498"/>
                </a:lnTo>
                <a:lnTo>
                  <a:pt x="7392" y="476"/>
                </a:lnTo>
                <a:lnTo>
                  <a:pt x="7381" y="439"/>
                </a:lnTo>
                <a:lnTo>
                  <a:pt x="7400" y="445"/>
                </a:lnTo>
                <a:lnTo>
                  <a:pt x="7411" y="477"/>
                </a:lnTo>
                <a:lnTo>
                  <a:pt x="7411" y="477"/>
                </a:lnTo>
                <a:lnTo>
                  <a:pt x="7413" y="479"/>
                </a:lnTo>
                <a:lnTo>
                  <a:pt x="7416" y="479"/>
                </a:lnTo>
                <a:lnTo>
                  <a:pt x="7416" y="479"/>
                </a:lnTo>
                <a:lnTo>
                  <a:pt x="7419" y="477"/>
                </a:lnTo>
                <a:lnTo>
                  <a:pt x="7419" y="474"/>
                </a:lnTo>
                <a:lnTo>
                  <a:pt x="7410" y="447"/>
                </a:lnTo>
                <a:lnTo>
                  <a:pt x="7426" y="451"/>
                </a:lnTo>
                <a:lnTo>
                  <a:pt x="7429" y="450"/>
                </a:lnTo>
                <a:lnTo>
                  <a:pt x="7437" y="472"/>
                </a:lnTo>
                <a:lnTo>
                  <a:pt x="7437" y="472"/>
                </a:lnTo>
                <a:lnTo>
                  <a:pt x="7438" y="474"/>
                </a:lnTo>
                <a:lnTo>
                  <a:pt x="7442" y="474"/>
                </a:lnTo>
                <a:lnTo>
                  <a:pt x="7442" y="474"/>
                </a:lnTo>
                <a:lnTo>
                  <a:pt x="7443" y="472"/>
                </a:lnTo>
                <a:lnTo>
                  <a:pt x="7443" y="469"/>
                </a:lnTo>
                <a:lnTo>
                  <a:pt x="7435" y="445"/>
                </a:lnTo>
                <a:lnTo>
                  <a:pt x="7442" y="442"/>
                </a:lnTo>
                <a:lnTo>
                  <a:pt x="7464" y="453"/>
                </a:lnTo>
                <a:lnTo>
                  <a:pt x="7464" y="453"/>
                </a:lnTo>
                <a:lnTo>
                  <a:pt x="7467" y="455"/>
                </a:lnTo>
                <a:lnTo>
                  <a:pt x="7470" y="451"/>
                </a:lnTo>
                <a:lnTo>
                  <a:pt x="7470" y="451"/>
                </a:lnTo>
                <a:lnTo>
                  <a:pt x="7470" y="448"/>
                </a:lnTo>
                <a:lnTo>
                  <a:pt x="7469" y="447"/>
                </a:lnTo>
                <a:lnTo>
                  <a:pt x="7450" y="437"/>
                </a:lnTo>
                <a:lnTo>
                  <a:pt x="7482" y="415"/>
                </a:lnTo>
                <a:lnTo>
                  <a:pt x="7451" y="400"/>
                </a:lnTo>
                <a:lnTo>
                  <a:pt x="7459" y="397"/>
                </a:lnTo>
                <a:lnTo>
                  <a:pt x="7459" y="397"/>
                </a:lnTo>
                <a:lnTo>
                  <a:pt x="7462" y="395"/>
                </a:lnTo>
                <a:lnTo>
                  <a:pt x="7462" y="392"/>
                </a:lnTo>
                <a:lnTo>
                  <a:pt x="7462" y="392"/>
                </a:lnTo>
                <a:lnTo>
                  <a:pt x="7461" y="391"/>
                </a:lnTo>
                <a:lnTo>
                  <a:pt x="7459" y="391"/>
                </a:lnTo>
                <a:lnTo>
                  <a:pt x="7459" y="391"/>
                </a:lnTo>
                <a:lnTo>
                  <a:pt x="7458" y="391"/>
                </a:lnTo>
                <a:lnTo>
                  <a:pt x="7442" y="394"/>
                </a:lnTo>
                <a:lnTo>
                  <a:pt x="7422" y="384"/>
                </a:lnTo>
                <a:lnTo>
                  <a:pt x="7381" y="400"/>
                </a:lnTo>
                <a:lnTo>
                  <a:pt x="7371" y="394"/>
                </a:lnTo>
                <a:lnTo>
                  <a:pt x="7446" y="373"/>
                </a:lnTo>
                <a:lnTo>
                  <a:pt x="7446" y="373"/>
                </a:lnTo>
                <a:lnTo>
                  <a:pt x="7446" y="373"/>
                </a:lnTo>
                <a:lnTo>
                  <a:pt x="7448" y="371"/>
                </a:lnTo>
                <a:lnTo>
                  <a:pt x="7448" y="368"/>
                </a:lnTo>
                <a:lnTo>
                  <a:pt x="7448" y="368"/>
                </a:lnTo>
                <a:lnTo>
                  <a:pt x="7448" y="367"/>
                </a:lnTo>
                <a:lnTo>
                  <a:pt x="7445" y="365"/>
                </a:lnTo>
                <a:lnTo>
                  <a:pt x="7445" y="365"/>
                </a:lnTo>
                <a:lnTo>
                  <a:pt x="7443" y="365"/>
                </a:lnTo>
                <a:lnTo>
                  <a:pt x="7360" y="389"/>
                </a:lnTo>
                <a:lnTo>
                  <a:pt x="7344" y="379"/>
                </a:lnTo>
                <a:lnTo>
                  <a:pt x="7411" y="360"/>
                </a:lnTo>
                <a:lnTo>
                  <a:pt x="7411" y="360"/>
                </a:lnTo>
                <a:lnTo>
                  <a:pt x="7413" y="359"/>
                </a:lnTo>
                <a:lnTo>
                  <a:pt x="7414" y="355"/>
                </a:lnTo>
                <a:lnTo>
                  <a:pt x="7414" y="355"/>
                </a:lnTo>
                <a:lnTo>
                  <a:pt x="7413" y="354"/>
                </a:lnTo>
                <a:lnTo>
                  <a:pt x="7410" y="352"/>
                </a:lnTo>
                <a:lnTo>
                  <a:pt x="7410" y="352"/>
                </a:lnTo>
                <a:lnTo>
                  <a:pt x="7410" y="352"/>
                </a:lnTo>
                <a:lnTo>
                  <a:pt x="7387" y="359"/>
                </a:lnTo>
                <a:lnTo>
                  <a:pt x="7446" y="320"/>
                </a:lnTo>
                <a:lnTo>
                  <a:pt x="7448" y="320"/>
                </a:lnTo>
                <a:lnTo>
                  <a:pt x="7448" y="320"/>
                </a:lnTo>
                <a:lnTo>
                  <a:pt x="7451" y="320"/>
                </a:lnTo>
                <a:lnTo>
                  <a:pt x="7453" y="317"/>
                </a:lnTo>
                <a:lnTo>
                  <a:pt x="7453" y="317"/>
                </a:lnTo>
                <a:lnTo>
                  <a:pt x="7453" y="317"/>
                </a:lnTo>
                <a:lnTo>
                  <a:pt x="7456" y="315"/>
                </a:lnTo>
                <a:lnTo>
                  <a:pt x="7400" y="287"/>
                </a:lnTo>
                <a:lnTo>
                  <a:pt x="7456" y="296"/>
                </a:lnTo>
                <a:lnTo>
                  <a:pt x="7456" y="296"/>
                </a:lnTo>
                <a:lnTo>
                  <a:pt x="7458" y="296"/>
                </a:lnTo>
                <a:lnTo>
                  <a:pt x="7459" y="293"/>
                </a:lnTo>
                <a:lnTo>
                  <a:pt x="7459" y="293"/>
                </a:lnTo>
                <a:lnTo>
                  <a:pt x="7459" y="290"/>
                </a:lnTo>
                <a:lnTo>
                  <a:pt x="7458" y="288"/>
                </a:lnTo>
                <a:lnTo>
                  <a:pt x="7398" y="277"/>
                </a:lnTo>
                <a:lnTo>
                  <a:pt x="7419" y="264"/>
                </a:lnTo>
                <a:lnTo>
                  <a:pt x="7464" y="272"/>
                </a:lnTo>
                <a:lnTo>
                  <a:pt x="7464" y="272"/>
                </a:lnTo>
                <a:lnTo>
                  <a:pt x="7466" y="272"/>
                </a:lnTo>
                <a:lnTo>
                  <a:pt x="7467" y="269"/>
                </a:lnTo>
                <a:lnTo>
                  <a:pt x="7467" y="269"/>
                </a:lnTo>
                <a:lnTo>
                  <a:pt x="7467" y="266"/>
                </a:lnTo>
                <a:lnTo>
                  <a:pt x="7464" y="264"/>
                </a:lnTo>
                <a:lnTo>
                  <a:pt x="7429" y="259"/>
                </a:lnTo>
                <a:lnTo>
                  <a:pt x="7462" y="239"/>
                </a:lnTo>
                <a:lnTo>
                  <a:pt x="7462" y="239"/>
                </a:lnTo>
                <a:lnTo>
                  <a:pt x="7464" y="237"/>
                </a:lnTo>
                <a:lnTo>
                  <a:pt x="7464" y="234"/>
                </a:lnTo>
                <a:lnTo>
                  <a:pt x="7464" y="234"/>
                </a:lnTo>
                <a:lnTo>
                  <a:pt x="7462" y="232"/>
                </a:lnTo>
                <a:lnTo>
                  <a:pt x="7461" y="231"/>
                </a:lnTo>
                <a:lnTo>
                  <a:pt x="7461" y="231"/>
                </a:lnTo>
                <a:lnTo>
                  <a:pt x="7458" y="232"/>
                </a:lnTo>
                <a:lnTo>
                  <a:pt x="7426" y="251"/>
                </a:lnTo>
                <a:lnTo>
                  <a:pt x="7437" y="218"/>
                </a:lnTo>
                <a:lnTo>
                  <a:pt x="7437" y="218"/>
                </a:lnTo>
                <a:lnTo>
                  <a:pt x="7437" y="215"/>
                </a:lnTo>
                <a:lnTo>
                  <a:pt x="7435" y="213"/>
                </a:lnTo>
                <a:lnTo>
                  <a:pt x="7435" y="213"/>
                </a:lnTo>
                <a:lnTo>
                  <a:pt x="7434" y="213"/>
                </a:lnTo>
                <a:lnTo>
                  <a:pt x="7434" y="213"/>
                </a:lnTo>
                <a:lnTo>
                  <a:pt x="7430" y="213"/>
                </a:lnTo>
                <a:lnTo>
                  <a:pt x="7429" y="215"/>
                </a:lnTo>
                <a:lnTo>
                  <a:pt x="7416" y="258"/>
                </a:lnTo>
                <a:lnTo>
                  <a:pt x="7394" y="271"/>
                </a:lnTo>
                <a:lnTo>
                  <a:pt x="7411" y="215"/>
                </a:lnTo>
                <a:lnTo>
                  <a:pt x="7411" y="215"/>
                </a:lnTo>
                <a:lnTo>
                  <a:pt x="7411" y="211"/>
                </a:lnTo>
                <a:lnTo>
                  <a:pt x="7410" y="210"/>
                </a:lnTo>
                <a:lnTo>
                  <a:pt x="7410" y="210"/>
                </a:lnTo>
                <a:lnTo>
                  <a:pt x="7408" y="210"/>
                </a:lnTo>
                <a:lnTo>
                  <a:pt x="7408" y="210"/>
                </a:lnTo>
                <a:lnTo>
                  <a:pt x="7405" y="210"/>
                </a:lnTo>
                <a:lnTo>
                  <a:pt x="7403" y="213"/>
                </a:lnTo>
                <a:lnTo>
                  <a:pt x="7384" y="277"/>
                </a:lnTo>
                <a:lnTo>
                  <a:pt x="7384" y="277"/>
                </a:lnTo>
                <a:lnTo>
                  <a:pt x="7370" y="269"/>
                </a:lnTo>
                <a:lnTo>
                  <a:pt x="7384" y="215"/>
                </a:lnTo>
                <a:lnTo>
                  <a:pt x="7384" y="215"/>
                </a:lnTo>
                <a:lnTo>
                  <a:pt x="7382" y="211"/>
                </a:lnTo>
                <a:lnTo>
                  <a:pt x="7381" y="210"/>
                </a:lnTo>
                <a:lnTo>
                  <a:pt x="7381" y="210"/>
                </a:lnTo>
                <a:lnTo>
                  <a:pt x="7379" y="210"/>
                </a:lnTo>
                <a:lnTo>
                  <a:pt x="7379" y="210"/>
                </a:lnTo>
                <a:lnTo>
                  <a:pt x="7378" y="210"/>
                </a:lnTo>
                <a:lnTo>
                  <a:pt x="7376" y="211"/>
                </a:lnTo>
                <a:lnTo>
                  <a:pt x="7360" y="271"/>
                </a:lnTo>
                <a:lnTo>
                  <a:pt x="7344" y="277"/>
                </a:lnTo>
                <a:lnTo>
                  <a:pt x="7354" y="237"/>
                </a:lnTo>
                <a:lnTo>
                  <a:pt x="7354" y="237"/>
                </a:lnTo>
                <a:lnTo>
                  <a:pt x="7354" y="234"/>
                </a:lnTo>
                <a:lnTo>
                  <a:pt x="7352" y="232"/>
                </a:lnTo>
                <a:lnTo>
                  <a:pt x="7352" y="232"/>
                </a:lnTo>
                <a:lnTo>
                  <a:pt x="7350" y="232"/>
                </a:lnTo>
                <a:lnTo>
                  <a:pt x="7350" y="232"/>
                </a:lnTo>
                <a:lnTo>
                  <a:pt x="7349" y="234"/>
                </a:lnTo>
                <a:lnTo>
                  <a:pt x="7347" y="235"/>
                </a:lnTo>
                <a:lnTo>
                  <a:pt x="7336" y="280"/>
                </a:lnTo>
                <a:lnTo>
                  <a:pt x="7318" y="287"/>
                </a:lnTo>
                <a:lnTo>
                  <a:pt x="7325" y="267"/>
                </a:lnTo>
                <a:lnTo>
                  <a:pt x="7325" y="267"/>
                </a:lnTo>
                <a:lnTo>
                  <a:pt x="7325" y="266"/>
                </a:lnTo>
                <a:lnTo>
                  <a:pt x="7325" y="266"/>
                </a:lnTo>
                <a:lnTo>
                  <a:pt x="7323" y="263"/>
                </a:lnTo>
                <a:lnTo>
                  <a:pt x="7323" y="263"/>
                </a:lnTo>
                <a:lnTo>
                  <a:pt x="7320" y="263"/>
                </a:lnTo>
                <a:lnTo>
                  <a:pt x="7320" y="263"/>
                </a:lnTo>
                <a:lnTo>
                  <a:pt x="7318" y="264"/>
                </a:lnTo>
                <a:lnTo>
                  <a:pt x="7288" y="298"/>
                </a:lnTo>
                <a:lnTo>
                  <a:pt x="7278" y="301"/>
                </a:lnTo>
                <a:lnTo>
                  <a:pt x="7278" y="285"/>
                </a:lnTo>
                <a:lnTo>
                  <a:pt x="7333" y="223"/>
                </a:lnTo>
                <a:lnTo>
                  <a:pt x="7333" y="223"/>
                </a:lnTo>
                <a:lnTo>
                  <a:pt x="7334" y="221"/>
                </a:lnTo>
                <a:lnTo>
                  <a:pt x="7333" y="218"/>
                </a:lnTo>
                <a:lnTo>
                  <a:pt x="7333" y="218"/>
                </a:lnTo>
                <a:lnTo>
                  <a:pt x="7330" y="216"/>
                </a:lnTo>
                <a:lnTo>
                  <a:pt x="7330" y="216"/>
                </a:lnTo>
                <a:lnTo>
                  <a:pt x="7326" y="218"/>
                </a:lnTo>
                <a:lnTo>
                  <a:pt x="7278" y="274"/>
                </a:lnTo>
                <a:lnTo>
                  <a:pt x="7278" y="255"/>
                </a:lnTo>
                <a:lnTo>
                  <a:pt x="7339" y="186"/>
                </a:lnTo>
                <a:lnTo>
                  <a:pt x="7339" y="186"/>
                </a:lnTo>
                <a:lnTo>
                  <a:pt x="7341" y="183"/>
                </a:lnTo>
                <a:lnTo>
                  <a:pt x="7339" y="179"/>
                </a:lnTo>
                <a:lnTo>
                  <a:pt x="7339" y="179"/>
                </a:lnTo>
                <a:lnTo>
                  <a:pt x="7336" y="179"/>
                </a:lnTo>
                <a:lnTo>
                  <a:pt x="7336" y="179"/>
                </a:lnTo>
                <a:lnTo>
                  <a:pt x="7334" y="181"/>
                </a:lnTo>
                <a:lnTo>
                  <a:pt x="7277" y="243"/>
                </a:lnTo>
                <a:lnTo>
                  <a:pt x="7277" y="218"/>
                </a:lnTo>
                <a:lnTo>
                  <a:pt x="7322" y="167"/>
                </a:lnTo>
                <a:lnTo>
                  <a:pt x="7322" y="167"/>
                </a:lnTo>
                <a:lnTo>
                  <a:pt x="7323" y="163"/>
                </a:lnTo>
                <a:lnTo>
                  <a:pt x="7322" y="162"/>
                </a:lnTo>
                <a:lnTo>
                  <a:pt x="7322" y="162"/>
                </a:lnTo>
                <a:lnTo>
                  <a:pt x="7318" y="160"/>
                </a:lnTo>
                <a:lnTo>
                  <a:pt x="7318" y="160"/>
                </a:lnTo>
                <a:lnTo>
                  <a:pt x="7315" y="162"/>
                </a:lnTo>
                <a:lnTo>
                  <a:pt x="7277" y="207"/>
                </a:lnTo>
                <a:lnTo>
                  <a:pt x="7277" y="183"/>
                </a:lnTo>
                <a:lnTo>
                  <a:pt x="7294" y="162"/>
                </a:lnTo>
                <a:lnTo>
                  <a:pt x="7299" y="160"/>
                </a:lnTo>
                <a:lnTo>
                  <a:pt x="7298" y="157"/>
                </a:lnTo>
                <a:lnTo>
                  <a:pt x="7306" y="147"/>
                </a:lnTo>
                <a:lnTo>
                  <a:pt x="7306" y="147"/>
                </a:lnTo>
                <a:lnTo>
                  <a:pt x="7306" y="146"/>
                </a:lnTo>
                <a:lnTo>
                  <a:pt x="7306" y="142"/>
                </a:lnTo>
                <a:lnTo>
                  <a:pt x="7306" y="142"/>
                </a:lnTo>
                <a:lnTo>
                  <a:pt x="7302" y="141"/>
                </a:lnTo>
                <a:lnTo>
                  <a:pt x="7302" y="141"/>
                </a:lnTo>
                <a:lnTo>
                  <a:pt x="7299" y="142"/>
                </a:lnTo>
                <a:lnTo>
                  <a:pt x="7293" y="150"/>
                </a:lnTo>
                <a:lnTo>
                  <a:pt x="7288" y="144"/>
                </a:lnTo>
                <a:lnTo>
                  <a:pt x="7288" y="144"/>
                </a:lnTo>
                <a:lnTo>
                  <a:pt x="7296" y="139"/>
                </a:lnTo>
                <a:lnTo>
                  <a:pt x="7301" y="138"/>
                </a:lnTo>
                <a:lnTo>
                  <a:pt x="7301" y="138"/>
                </a:lnTo>
                <a:lnTo>
                  <a:pt x="7291" y="133"/>
                </a:lnTo>
                <a:lnTo>
                  <a:pt x="7285" y="128"/>
                </a:lnTo>
                <a:lnTo>
                  <a:pt x="7282" y="125"/>
                </a:lnTo>
                <a:lnTo>
                  <a:pt x="7282" y="125"/>
                </a:lnTo>
                <a:lnTo>
                  <a:pt x="7278" y="128"/>
                </a:lnTo>
                <a:lnTo>
                  <a:pt x="7269" y="110"/>
                </a:lnTo>
                <a:lnTo>
                  <a:pt x="7245" y="107"/>
                </a:lnTo>
                <a:lnTo>
                  <a:pt x="7245" y="107"/>
                </a:lnTo>
                <a:lnTo>
                  <a:pt x="7251" y="104"/>
                </a:lnTo>
                <a:lnTo>
                  <a:pt x="7251" y="104"/>
                </a:lnTo>
                <a:lnTo>
                  <a:pt x="7251" y="102"/>
                </a:lnTo>
                <a:lnTo>
                  <a:pt x="7251" y="98"/>
                </a:lnTo>
                <a:lnTo>
                  <a:pt x="7254" y="90"/>
                </a:lnTo>
                <a:lnTo>
                  <a:pt x="7254" y="90"/>
                </a:lnTo>
                <a:lnTo>
                  <a:pt x="7248" y="91"/>
                </a:lnTo>
                <a:lnTo>
                  <a:pt x="7248" y="91"/>
                </a:lnTo>
                <a:lnTo>
                  <a:pt x="7254" y="88"/>
                </a:lnTo>
                <a:lnTo>
                  <a:pt x="7258" y="82"/>
                </a:lnTo>
                <a:lnTo>
                  <a:pt x="7258" y="82"/>
                </a:lnTo>
                <a:lnTo>
                  <a:pt x="7258" y="80"/>
                </a:lnTo>
                <a:lnTo>
                  <a:pt x="7267" y="77"/>
                </a:lnTo>
                <a:lnTo>
                  <a:pt x="7266" y="85"/>
                </a:lnTo>
                <a:lnTo>
                  <a:pt x="7266" y="85"/>
                </a:lnTo>
                <a:lnTo>
                  <a:pt x="7267" y="86"/>
                </a:lnTo>
                <a:lnTo>
                  <a:pt x="7269" y="88"/>
                </a:lnTo>
                <a:lnTo>
                  <a:pt x="7269" y="88"/>
                </a:lnTo>
                <a:lnTo>
                  <a:pt x="7270" y="86"/>
                </a:lnTo>
                <a:lnTo>
                  <a:pt x="7272" y="85"/>
                </a:lnTo>
                <a:lnTo>
                  <a:pt x="7274" y="75"/>
                </a:lnTo>
                <a:lnTo>
                  <a:pt x="7280" y="74"/>
                </a:lnTo>
                <a:lnTo>
                  <a:pt x="7358" y="152"/>
                </a:lnTo>
                <a:lnTo>
                  <a:pt x="7347" y="155"/>
                </a:lnTo>
                <a:lnTo>
                  <a:pt x="7347" y="155"/>
                </a:lnTo>
                <a:lnTo>
                  <a:pt x="7346" y="157"/>
                </a:lnTo>
                <a:lnTo>
                  <a:pt x="7346" y="159"/>
                </a:lnTo>
                <a:lnTo>
                  <a:pt x="7346" y="159"/>
                </a:lnTo>
                <a:lnTo>
                  <a:pt x="7347" y="160"/>
                </a:lnTo>
                <a:lnTo>
                  <a:pt x="7349" y="162"/>
                </a:lnTo>
                <a:lnTo>
                  <a:pt x="7362" y="157"/>
                </a:lnTo>
                <a:lnTo>
                  <a:pt x="7366" y="162"/>
                </a:lnTo>
                <a:lnTo>
                  <a:pt x="7365" y="168"/>
                </a:lnTo>
                <a:lnTo>
                  <a:pt x="7365" y="168"/>
                </a:lnTo>
                <a:lnTo>
                  <a:pt x="7365" y="170"/>
                </a:lnTo>
                <a:lnTo>
                  <a:pt x="7365" y="170"/>
                </a:lnTo>
                <a:lnTo>
                  <a:pt x="7358" y="170"/>
                </a:lnTo>
                <a:lnTo>
                  <a:pt x="7352" y="171"/>
                </a:lnTo>
                <a:lnTo>
                  <a:pt x="7347" y="175"/>
                </a:lnTo>
                <a:lnTo>
                  <a:pt x="7344" y="181"/>
                </a:lnTo>
                <a:lnTo>
                  <a:pt x="7344" y="181"/>
                </a:lnTo>
                <a:lnTo>
                  <a:pt x="7342" y="189"/>
                </a:lnTo>
                <a:lnTo>
                  <a:pt x="7344" y="195"/>
                </a:lnTo>
                <a:lnTo>
                  <a:pt x="7349" y="200"/>
                </a:lnTo>
                <a:lnTo>
                  <a:pt x="7354" y="205"/>
                </a:lnTo>
                <a:lnTo>
                  <a:pt x="7354" y="205"/>
                </a:lnTo>
                <a:lnTo>
                  <a:pt x="7362" y="205"/>
                </a:lnTo>
                <a:lnTo>
                  <a:pt x="7368" y="203"/>
                </a:lnTo>
                <a:lnTo>
                  <a:pt x="7374" y="200"/>
                </a:lnTo>
                <a:lnTo>
                  <a:pt x="7378" y="194"/>
                </a:lnTo>
                <a:lnTo>
                  <a:pt x="7378" y="194"/>
                </a:lnTo>
                <a:lnTo>
                  <a:pt x="7379" y="187"/>
                </a:lnTo>
                <a:lnTo>
                  <a:pt x="7378" y="181"/>
                </a:lnTo>
                <a:lnTo>
                  <a:pt x="7374" y="175"/>
                </a:lnTo>
                <a:lnTo>
                  <a:pt x="7370" y="171"/>
                </a:lnTo>
                <a:lnTo>
                  <a:pt x="7370" y="171"/>
                </a:lnTo>
                <a:lnTo>
                  <a:pt x="7370" y="170"/>
                </a:lnTo>
                <a:lnTo>
                  <a:pt x="7371" y="167"/>
                </a:lnTo>
                <a:lnTo>
                  <a:pt x="7386" y="183"/>
                </a:lnTo>
                <a:lnTo>
                  <a:pt x="7486" y="178"/>
                </a:lnTo>
                <a:lnTo>
                  <a:pt x="7480" y="168"/>
                </a:lnTo>
                <a:lnTo>
                  <a:pt x="7480" y="168"/>
                </a:lnTo>
                <a:lnTo>
                  <a:pt x="7482" y="168"/>
                </a:lnTo>
                <a:lnTo>
                  <a:pt x="7483" y="167"/>
                </a:lnTo>
                <a:lnTo>
                  <a:pt x="7494" y="149"/>
                </a:lnTo>
                <a:lnTo>
                  <a:pt x="7499" y="160"/>
                </a:lnTo>
                <a:lnTo>
                  <a:pt x="7499" y="160"/>
                </a:lnTo>
                <a:lnTo>
                  <a:pt x="7501" y="162"/>
                </a:lnTo>
                <a:lnTo>
                  <a:pt x="7501" y="162"/>
                </a:lnTo>
                <a:lnTo>
                  <a:pt x="7496" y="167"/>
                </a:lnTo>
                <a:lnTo>
                  <a:pt x="7493" y="171"/>
                </a:lnTo>
                <a:lnTo>
                  <a:pt x="7493" y="171"/>
                </a:lnTo>
                <a:lnTo>
                  <a:pt x="7491" y="179"/>
                </a:lnTo>
                <a:lnTo>
                  <a:pt x="7493" y="186"/>
                </a:lnTo>
                <a:lnTo>
                  <a:pt x="7498" y="191"/>
                </a:lnTo>
                <a:lnTo>
                  <a:pt x="7504" y="195"/>
                </a:lnTo>
                <a:lnTo>
                  <a:pt x="7504" y="195"/>
                </a:lnTo>
                <a:lnTo>
                  <a:pt x="7510" y="195"/>
                </a:lnTo>
                <a:lnTo>
                  <a:pt x="7518" y="194"/>
                </a:lnTo>
                <a:lnTo>
                  <a:pt x="7523" y="191"/>
                </a:lnTo>
                <a:lnTo>
                  <a:pt x="7526" y="184"/>
                </a:lnTo>
                <a:lnTo>
                  <a:pt x="7526" y="184"/>
                </a:lnTo>
                <a:lnTo>
                  <a:pt x="7528" y="178"/>
                </a:lnTo>
                <a:lnTo>
                  <a:pt x="7528" y="178"/>
                </a:lnTo>
                <a:lnTo>
                  <a:pt x="7531" y="183"/>
                </a:lnTo>
                <a:lnTo>
                  <a:pt x="7531" y="183"/>
                </a:lnTo>
                <a:lnTo>
                  <a:pt x="7533" y="183"/>
                </a:lnTo>
                <a:lnTo>
                  <a:pt x="7539" y="183"/>
                </a:lnTo>
                <a:lnTo>
                  <a:pt x="7555" y="184"/>
                </a:lnTo>
                <a:lnTo>
                  <a:pt x="7584" y="192"/>
                </a:lnTo>
                <a:lnTo>
                  <a:pt x="7550" y="208"/>
                </a:lnTo>
                <a:lnTo>
                  <a:pt x="7544" y="210"/>
                </a:lnTo>
                <a:lnTo>
                  <a:pt x="7546" y="210"/>
                </a:lnTo>
                <a:lnTo>
                  <a:pt x="7546" y="210"/>
                </a:lnTo>
                <a:lnTo>
                  <a:pt x="7525" y="215"/>
                </a:lnTo>
                <a:lnTo>
                  <a:pt x="7515" y="216"/>
                </a:lnTo>
                <a:lnTo>
                  <a:pt x="7512" y="215"/>
                </a:lnTo>
                <a:lnTo>
                  <a:pt x="7512" y="215"/>
                </a:lnTo>
                <a:lnTo>
                  <a:pt x="7510" y="219"/>
                </a:lnTo>
                <a:lnTo>
                  <a:pt x="7507" y="224"/>
                </a:lnTo>
                <a:lnTo>
                  <a:pt x="7501" y="234"/>
                </a:lnTo>
                <a:lnTo>
                  <a:pt x="7501" y="234"/>
                </a:lnTo>
                <a:lnTo>
                  <a:pt x="7512" y="234"/>
                </a:lnTo>
                <a:lnTo>
                  <a:pt x="7518" y="235"/>
                </a:lnTo>
                <a:lnTo>
                  <a:pt x="7522" y="237"/>
                </a:lnTo>
                <a:lnTo>
                  <a:pt x="7522" y="237"/>
                </a:lnTo>
                <a:lnTo>
                  <a:pt x="7525" y="234"/>
                </a:lnTo>
                <a:lnTo>
                  <a:pt x="7531" y="227"/>
                </a:lnTo>
                <a:lnTo>
                  <a:pt x="7547" y="213"/>
                </a:lnTo>
                <a:lnTo>
                  <a:pt x="7563" y="239"/>
                </a:lnTo>
                <a:lnTo>
                  <a:pt x="7563" y="239"/>
                </a:lnTo>
                <a:lnTo>
                  <a:pt x="7558" y="242"/>
                </a:lnTo>
                <a:lnTo>
                  <a:pt x="7558" y="242"/>
                </a:lnTo>
                <a:lnTo>
                  <a:pt x="7560" y="243"/>
                </a:lnTo>
                <a:lnTo>
                  <a:pt x="7562" y="248"/>
                </a:lnTo>
                <a:lnTo>
                  <a:pt x="7562" y="256"/>
                </a:lnTo>
                <a:lnTo>
                  <a:pt x="7562" y="256"/>
                </a:lnTo>
                <a:lnTo>
                  <a:pt x="7570" y="250"/>
                </a:lnTo>
                <a:lnTo>
                  <a:pt x="7574" y="256"/>
                </a:lnTo>
                <a:lnTo>
                  <a:pt x="7574" y="256"/>
                </a:lnTo>
                <a:lnTo>
                  <a:pt x="7573" y="261"/>
                </a:lnTo>
                <a:lnTo>
                  <a:pt x="7573" y="261"/>
                </a:lnTo>
                <a:lnTo>
                  <a:pt x="7576" y="266"/>
                </a:lnTo>
                <a:lnTo>
                  <a:pt x="7581" y="274"/>
                </a:lnTo>
                <a:lnTo>
                  <a:pt x="7587" y="291"/>
                </a:lnTo>
                <a:lnTo>
                  <a:pt x="7574" y="285"/>
                </a:lnTo>
                <a:lnTo>
                  <a:pt x="7546" y="255"/>
                </a:lnTo>
                <a:lnTo>
                  <a:pt x="7506" y="256"/>
                </a:lnTo>
                <a:lnTo>
                  <a:pt x="7526" y="291"/>
                </a:lnTo>
                <a:lnTo>
                  <a:pt x="7568" y="298"/>
                </a:lnTo>
                <a:lnTo>
                  <a:pt x="7568" y="298"/>
                </a:lnTo>
                <a:lnTo>
                  <a:pt x="7560" y="298"/>
                </a:lnTo>
                <a:lnTo>
                  <a:pt x="7555" y="298"/>
                </a:lnTo>
                <a:lnTo>
                  <a:pt x="7555" y="298"/>
                </a:lnTo>
                <a:lnTo>
                  <a:pt x="7552" y="303"/>
                </a:lnTo>
                <a:lnTo>
                  <a:pt x="7549" y="306"/>
                </a:lnTo>
                <a:lnTo>
                  <a:pt x="7549" y="306"/>
                </a:lnTo>
                <a:lnTo>
                  <a:pt x="7557" y="306"/>
                </a:lnTo>
                <a:lnTo>
                  <a:pt x="7520" y="319"/>
                </a:lnTo>
                <a:lnTo>
                  <a:pt x="7520" y="319"/>
                </a:lnTo>
                <a:lnTo>
                  <a:pt x="7514" y="311"/>
                </a:lnTo>
                <a:lnTo>
                  <a:pt x="7506" y="306"/>
                </a:lnTo>
                <a:lnTo>
                  <a:pt x="7498" y="304"/>
                </a:lnTo>
                <a:lnTo>
                  <a:pt x="7488" y="306"/>
                </a:lnTo>
                <a:lnTo>
                  <a:pt x="7488" y="306"/>
                </a:lnTo>
                <a:lnTo>
                  <a:pt x="7482" y="307"/>
                </a:lnTo>
                <a:lnTo>
                  <a:pt x="7477" y="311"/>
                </a:lnTo>
                <a:lnTo>
                  <a:pt x="7474" y="315"/>
                </a:lnTo>
                <a:lnTo>
                  <a:pt x="7470" y="319"/>
                </a:lnTo>
                <a:lnTo>
                  <a:pt x="7469" y="325"/>
                </a:lnTo>
                <a:lnTo>
                  <a:pt x="7467" y="330"/>
                </a:lnTo>
                <a:lnTo>
                  <a:pt x="7467" y="335"/>
                </a:lnTo>
                <a:lnTo>
                  <a:pt x="7469" y="341"/>
                </a:lnTo>
                <a:lnTo>
                  <a:pt x="7469" y="341"/>
                </a:lnTo>
                <a:lnTo>
                  <a:pt x="7472" y="346"/>
                </a:lnTo>
                <a:lnTo>
                  <a:pt x="7475" y="351"/>
                </a:lnTo>
                <a:lnTo>
                  <a:pt x="7478" y="354"/>
                </a:lnTo>
                <a:lnTo>
                  <a:pt x="7483" y="357"/>
                </a:lnTo>
                <a:lnTo>
                  <a:pt x="7488" y="360"/>
                </a:lnTo>
                <a:lnTo>
                  <a:pt x="7493" y="360"/>
                </a:lnTo>
                <a:lnTo>
                  <a:pt x="7499" y="360"/>
                </a:lnTo>
                <a:lnTo>
                  <a:pt x="7504" y="359"/>
                </a:lnTo>
                <a:lnTo>
                  <a:pt x="7504" y="359"/>
                </a:lnTo>
                <a:lnTo>
                  <a:pt x="7514" y="355"/>
                </a:lnTo>
                <a:lnTo>
                  <a:pt x="7518" y="349"/>
                </a:lnTo>
                <a:lnTo>
                  <a:pt x="7523" y="339"/>
                </a:lnTo>
                <a:lnTo>
                  <a:pt x="7523" y="331"/>
                </a:lnTo>
                <a:lnTo>
                  <a:pt x="7582" y="312"/>
                </a:lnTo>
                <a:lnTo>
                  <a:pt x="7546" y="349"/>
                </a:lnTo>
                <a:lnTo>
                  <a:pt x="7547" y="389"/>
                </a:lnTo>
                <a:lnTo>
                  <a:pt x="7581" y="368"/>
                </a:lnTo>
                <a:lnTo>
                  <a:pt x="7581" y="367"/>
                </a:lnTo>
                <a:lnTo>
                  <a:pt x="7581" y="367"/>
                </a:lnTo>
                <a:lnTo>
                  <a:pt x="7587" y="367"/>
                </a:lnTo>
                <a:lnTo>
                  <a:pt x="7597" y="368"/>
                </a:lnTo>
                <a:lnTo>
                  <a:pt x="7605" y="371"/>
                </a:lnTo>
                <a:lnTo>
                  <a:pt x="7606" y="394"/>
                </a:lnTo>
                <a:lnTo>
                  <a:pt x="7589" y="402"/>
                </a:lnTo>
                <a:lnTo>
                  <a:pt x="7589" y="402"/>
                </a:lnTo>
                <a:lnTo>
                  <a:pt x="7571" y="395"/>
                </a:lnTo>
                <a:lnTo>
                  <a:pt x="7571" y="395"/>
                </a:lnTo>
                <a:lnTo>
                  <a:pt x="7563" y="391"/>
                </a:lnTo>
                <a:lnTo>
                  <a:pt x="7558" y="386"/>
                </a:lnTo>
                <a:lnTo>
                  <a:pt x="7558" y="386"/>
                </a:lnTo>
                <a:lnTo>
                  <a:pt x="7554" y="387"/>
                </a:lnTo>
                <a:lnTo>
                  <a:pt x="7549" y="389"/>
                </a:lnTo>
                <a:lnTo>
                  <a:pt x="7549" y="389"/>
                </a:lnTo>
                <a:lnTo>
                  <a:pt x="7552" y="392"/>
                </a:lnTo>
                <a:lnTo>
                  <a:pt x="7555" y="395"/>
                </a:lnTo>
                <a:lnTo>
                  <a:pt x="7555" y="395"/>
                </a:lnTo>
                <a:lnTo>
                  <a:pt x="7560" y="395"/>
                </a:lnTo>
                <a:lnTo>
                  <a:pt x="7570" y="397"/>
                </a:lnTo>
                <a:lnTo>
                  <a:pt x="7587" y="402"/>
                </a:lnTo>
                <a:lnTo>
                  <a:pt x="7566" y="413"/>
                </a:lnTo>
                <a:lnTo>
                  <a:pt x="7566" y="413"/>
                </a:lnTo>
                <a:lnTo>
                  <a:pt x="7552" y="415"/>
                </a:lnTo>
                <a:lnTo>
                  <a:pt x="7546" y="416"/>
                </a:lnTo>
                <a:lnTo>
                  <a:pt x="7542" y="416"/>
                </a:lnTo>
                <a:lnTo>
                  <a:pt x="7542" y="416"/>
                </a:lnTo>
                <a:lnTo>
                  <a:pt x="7542" y="418"/>
                </a:lnTo>
                <a:lnTo>
                  <a:pt x="7541" y="423"/>
                </a:lnTo>
                <a:lnTo>
                  <a:pt x="7536" y="427"/>
                </a:lnTo>
                <a:lnTo>
                  <a:pt x="7536" y="427"/>
                </a:lnTo>
                <a:lnTo>
                  <a:pt x="7542" y="427"/>
                </a:lnTo>
                <a:lnTo>
                  <a:pt x="7547" y="427"/>
                </a:lnTo>
                <a:lnTo>
                  <a:pt x="7549" y="429"/>
                </a:lnTo>
                <a:lnTo>
                  <a:pt x="7549" y="429"/>
                </a:lnTo>
                <a:lnTo>
                  <a:pt x="7550" y="427"/>
                </a:lnTo>
                <a:lnTo>
                  <a:pt x="7555" y="423"/>
                </a:lnTo>
                <a:lnTo>
                  <a:pt x="7566" y="413"/>
                </a:lnTo>
                <a:lnTo>
                  <a:pt x="7589" y="403"/>
                </a:lnTo>
                <a:lnTo>
                  <a:pt x="7581" y="421"/>
                </a:lnTo>
                <a:lnTo>
                  <a:pt x="7581" y="421"/>
                </a:lnTo>
                <a:lnTo>
                  <a:pt x="7576" y="427"/>
                </a:lnTo>
                <a:lnTo>
                  <a:pt x="7573" y="432"/>
                </a:lnTo>
                <a:lnTo>
                  <a:pt x="7573" y="432"/>
                </a:lnTo>
                <a:lnTo>
                  <a:pt x="7574" y="437"/>
                </a:lnTo>
                <a:lnTo>
                  <a:pt x="7574" y="442"/>
                </a:lnTo>
                <a:lnTo>
                  <a:pt x="7574" y="442"/>
                </a:lnTo>
                <a:lnTo>
                  <a:pt x="7578" y="439"/>
                </a:lnTo>
                <a:lnTo>
                  <a:pt x="7582" y="435"/>
                </a:lnTo>
                <a:lnTo>
                  <a:pt x="7582" y="435"/>
                </a:lnTo>
                <a:lnTo>
                  <a:pt x="7582" y="429"/>
                </a:lnTo>
                <a:lnTo>
                  <a:pt x="7582" y="421"/>
                </a:lnTo>
                <a:lnTo>
                  <a:pt x="7589" y="402"/>
                </a:lnTo>
                <a:lnTo>
                  <a:pt x="7589" y="402"/>
                </a:lnTo>
                <a:lnTo>
                  <a:pt x="7606" y="394"/>
                </a:lnTo>
                <a:lnTo>
                  <a:pt x="7606" y="407"/>
                </a:lnTo>
                <a:lnTo>
                  <a:pt x="7629" y="392"/>
                </a:lnTo>
                <a:lnTo>
                  <a:pt x="7621" y="418"/>
                </a:lnTo>
                <a:lnTo>
                  <a:pt x="7621" y="418"/>
                </a:lnTo>
                <a:lnTo>
                  <a:pt x="7614" y="426"/>
                </a:lnTo>
                <a:lnTo>
                  <a:pt x="7611" y="431"/>
                </a:lnTo>
                <a:lnTo>
                  <a:pt x="7611" y="431"/>
                </a:lnTo>
                <a:lnTo>
                  <a:pt x="7613" y="434"/>
                </a:lnTo>
                <a:lnTo>
                  <a:pt x="7613" y="439"/>
                </a:lnTo>
                <a:lnTo>
                  <a:pt x="7613" y="439"/>
                </a:lnTo>
                <a:lnTo>
                  <a:pt x="7616" y="435"/>
                </a:lnTo>
                <a:lnTo>
                  <a:pt x="7621" y="434"/>
                </a:lnTo>
                <a:lnTo>
                  <a:pt x="7621" y="434"/>
                </a:lnTo>
                <a:lnTo>
                  <a:pt x="7621" y="427"/>
                </a:lnTo>
                <a:lnTo>
                  <a:pt x="7621" y="418"/>
                </a:lnTo>
                <a:lnTo>
                  <a:pt x="7630" y="391"/>
                </a:lnTo>
                <a:lnTo>
                  <a:pt x="7646" y="381"/>
                </a:lnTo>
                <a:lnTo>
                  <a:pt x="7646" y="381"/>
                </a:lnTo>
                <a:lnTo>
                  <a:pt x="7648" y="383"/>
                </a:lnTo>
                <a:lnTo>
                  <a:pt x="7648" y="383"/>
                </a:lnTo>
                <a:lnTo>
                  <a:pt x="7656" y="379"/>
                </a:lnTo>
                <a:lnTo>
                  <a:pt x="7677" y="378"/>
                </a:lnTo>
                <a:lnTo>
                  <a:pt x="7661" y="397"/>
                </a:lnTo>
                <a:lnTo>
                  <a:pt x="7661" y="397"/>
                </a:lnTo>
                <a:lnTo>
                  <a:pt x="7650" y="399"/>
                </a:lnTo>
                <a:lnTo>
                  <a:pt x="7650" y="399"/>
                </a:lnTo>
                <a:lnTo>
                  <a:pt x="7642" y="397"/>
                </a:lnTo>
                <a:lnTo>
                  <a:pt x="7642" y="397"/>
                </a:lnTo>
                <a:lnTo>
                  <a:pt x="7637" y="400"/>
                </a:lnTo>
                <a:lnTo>
                  <a:pt x="7637" y="400"/>
                </a:lnTo>
                <a:lnTo>
                  <a:pt x="7642" y="403"/>
                </a:lnTo>
                <a:lnTo>
                  <a:pt x="7642" y="403"/>
                </a:lnTo>
                <a:lnTo>
                  <a:pt x="7650" y="400"/>
                </a:lnTo>
                <a:lnTo>
                  <a:pt x="7661" y="399"/>
                </a:lnTo>
                <a:lnTo>
                  <a:pt x="7651" y="408"/>
                </a:lnTo>
                <a:lnTo>
                  <a:pt x="7651" y="408"/>
                </a:lnTo>
                <a:lnTo>
                  <a:pt x="7645" y="413"/>
                </a:lnTo>
                <a:lnTo>
                  <a:pt x="7642" y="416"/>
                </a:lnTo>
                <a:lnTo>
                  <a:pt x="7642" y="416"/>
                </a:lnTo>
                <a:lnTo>
                  <a:pt x="7642" y="419"/>
                </a:lnTo>
                <a:lnTo>
                  <a:pt x="7640" y="424"/>
                </a:lnTo>
                <a:lnTo>
                  <a:pt x="7640" y="424"/>
                </a:lnTo>
                <a:lnTo>
                  <a:pt x="7643" y="423"/>
                </a:lnTo>
                <a:lnTo>
                  <a:pt x="7648" y="421"/>
                </a:lnTo>
                <a:lnTo>
                  <a:pt x="7648" y="421"/>
                </a:lnTo>
                <a:lnTo>
                  <a:pt x="7650" y="416"/>
                </a:lnTo>
                <a:lnTo>
                  <a:pt x="7653" y="410"/>
                </a:lnTo>
                <a:lnTo>
                  <a:pt x="7661" y="399"/>
                </a:lnTo>
                <a:lnTo>
                  <a:pt x="7661" y="410"/>
                </a:lnTo>
                <a:lnTo>
                  <a:pt x="7661" y="410"/>
                </a:lnTo>
                <a:lnTo>
                  <a:pt x="7659" y="418"/>
                </a:lnTo>
                <a:lnTo>
                  <a:pt x="7659" y="418"/>
                </a:lnTo>
                <a:lnTo>
                  <a:pt x="7662" y="421"/>
                </a:lnTo>
                <a:lnTo>
                  <a:pt x="7662" y="421"/>
                </a:lnTo>
                <a:lnTo>
                  <a:pt x="7666" y="416"/>
                </a:lnTo>
                <a:lnTo>
                  <a:pt x="7666" y="416"/>
                </a:lnTo>
                <a:lnTo>
                  <a:pt x="7662" y="408"/>
                </a:lnTo>
                <a:lnTo>
                  <a:pt x="7661" y="399"/>
                </a:lnTo>
                <a:lnTo>
                  <a:pt x="7661" y="399"/>
                </a:lnTo>
                <a:lnTo>
                  <a:pt x="7678" y="378"/>
                </a:lnTo>
                <a:lnTo>
                  <a:pt x="7680" y="397"/>
                </a:lnTo>
                <a:lnTo>
                  <a:pt x="7680" y="392"/>
                </a:lnTo>
                <a:lnTo>
                  <a:pt x="7678" y="376"/>
                </a:lnTo>
                <a:lnTo>
                  <a:pt x="7680" y="375"/>
                </a:lnTo>
                <a:lnTo>
                  <a:pt x="7680" y="373"/>
                </a:lnTo>
                <a:lnTo>
                  <a:pt x="7678" y="376"/>
                </a:lnTo>
                <a:lnTo>
                  <a:pt x="7656" y="378"/>
                </a:lnTo>
                <a:lnTo>
                  <a:pt x="7656" y="378"/>
                </a:lnTo>
                <a:lnTo>
                  <a:pt x="7651" y="378"/>
                </a:lnTo>
                <a:lnTo>
                  <a:pt x="7658" y="375"/>
                </a:lnTo>
                <a:lnTo>
                  <a:pt x="7658" y="373"/>
                </a:lnTo>
                <a:lnTo>
                  <a:pt x="7677" y="373"/>
                </a:lnTo>
                <a:lnTo>
                  <a:pt x="7680" y="370"/>
                </a:lnTo>
                <a:lnTo>
                  <a:pt x="7680" y="360"/>
                </a:lnTo>
                <a:lnTo>
                  <a:pt x="7658" y="371"/>
                </a:lnTo>
                <a:lnTo>
                  <a:pt x="7658" y="370"/>
                </a:lnTo>
                <a:lnTo>
                  <a:pt x="7680" y="359"/>
                </a:lnTo>
                <a:lnTo>
                  <a:pt x="7680" y="357"/>
                </a:lnTo>
                <a:lnTo>
                  <a:pt x="7658" y="368"/>
                </a:lnTo>
                <a:lnTo>
                  <a:pt x="7659" y="367"/>
                </a:lnTo>
                <a:lnTo>
                  <a:pt x="7680" y="355"/>
                </a:lnTo>
                <a:lnTo>
                  <a:pt x="7680" y="349"/>
                </a:lnTo>
                <a:lnTo>
                  <a:pt x="7666" y="349"/>
                </a:lnTo>
                <a:lnTo>
                  <a:pt x="7659" y="357"/>
                </a:lnTo>
                <a:lnTo>
                  <a:pt x="7661" y="349"/>
                </a:lnTo>
                <a:lnTo>
                  <a:pt x="7664" y="346"/>
                </a:lnTo>
                <a:lnTo>
                  <a:pt x="7680" y="347"/>
                </a:lnTo>
                <a:lnTo>
                  <a:pt x="7680" y="346"/>
                </a:lnTo>
                <a:lnTo>
                  <a:pt x="7664" y="346"/>
                </a:lnTo>
                <a:lnTo>
                  <a:pt x="7662" y="344"/>
                </a:lnTo>
                <a:lnTo>
                  <a:pt x="7662" y="339"/>
                </a:lnTo>
                <a:lnTo>
                  <a:pt x="7666" y="343"/>
                </a:lnTo>
                <a:lnTo>
                  <a:pt x="7680" y="344"/>
                </a:lnTo>
                <a:lnTo>
                  <a:pt x="7680" y="323"/>
                </a:lnTo>
                <a:lnTo>
                  <a:pt x="7677" y="320"/>
                </a:lnTo>
                <a:lnTo>
                  <a:pt x="7666" y="320"/>
                </a:lnTo>
                <a:lnTo>
                  <a:pt x="7667" y="315"/>
                </a:lnTo>
                <a:lnTo>
                  <a:pt x="7680" y="315"/>
                </a:lnTo>
                <a:lnTo>
                  <a:pt x="7680" y="317"/>
                </a:lnTo>
                <a:lnTo>
                  <a:pt x="7680" y="317"/>
                </a:lnTo>
                <a:lnTo>
                  <a:pt x="7680" y="315"/>
                </a:lnTo>
                <a:lnTo>
                  <a:pt x="7680" y="311"/>
                </a:lnTo>
                <a:lnTo>
                  <a:pt x="7680" y="306"/>
                </a:lnTo>
                <a:lnTo>
                  <a:pt x="7678" y="315"/>
                </a:lnTo>
                <a:lnTo>
                  <a:pt x="7669" y="303"/>
                </a:lnTo>
                <a:lnTo>
                  <a:pt x="7672" y="285"/>
                </a:lnTo>
                <a:lnTo>
                  <a:pt x="7680" y="282"/>
                </a:lnTo>
                <a:lnTo>
                  <a:pt x="7680" y="261"/>
                </a:lnTo>
                <a:lnTo>
                  <a:pt x="7680" y="261"/>
                </a:lnTo>
                <a:lnTo>
                  <a:pt x="7674" y="263"/>
                </a:lnTo>
                <a:lnTo>
                  <a:pt x="7653" y="251"/>
                </a:lnTo>
                <a:lnTo>
                  <a:pt x="7653" y="251"/>
                </a:lnTo>
                <a:lnTo>
                  <a:pt x="7646" y="243"/>
                </a:lnTo>
                <a:lnTo>
                  <a:pt x="7643" y="239"/>
                </a:lnTo>
                <a:lnTo>
                  <a:pt x="7643" y="239"/>
                </a:lnTo>
                <a:lnTo>
                  <a:pt x="7637" y="239"/>
                </a:lnTo>
                <a:lnTo>
                  <a:pt x="7637" y="239"/>
                </a:lnTo>
                <a:lnTo>
                  <a:pt x="7638" y="219"/>
                </a:lnTo>
                <a:lnTo>
                  <a:pt x="7643" y="207"/>
                </a:lnTo>
                <a:lnTo>
                  <a:pt x="7643" y="207"/>
                </a:lnTo>
                <a:lnTo>
                  <a:pt x="7643" y="210"/>
                </a:lnTo>
                <a:lnTo>
                  <a:pt x="7643" y="210"/>
                </a:lnTo>
                <a:lnTo>
                  <a:pt x="7650" y="210"/>
                </a:lnTo>
                <a:lnTo>
                  <a:pt x="7659" y="213"/>
                </a:lnTo>
                <a:lnTo>
                  <a:pt x="7666" y="218"/>
                </a:lnTo>
                <a:lnTo>
                  <a:pt x="7656" y="219"/>
                </a:lnTo>
                <a:lnTo>
                  <a:pt x="7675" y="248"/>
                </a:lnTo>
                <a:lnTo>
                  <a:pt x="7680" y="250"/>
                </a:lnTo>
                <a:lnTo>
                  <a:pt x="7680" y="250"/>
                </a:lnTo>
                <a:lnTo>
                  <a:pt x="7680" y="210"/>
                </a:lnTo>
                <a:lnTo>
                  <a:pt x="7680" y="210"/>
                </a:lnTo>
                <a:lnTo>
                  <a:pt x="7674" y="215"/>
                </a:lnTo>
                <a:lnTo>
                  <a:pt x="7670" y="199"/>
                </a:lnTo>
                <a:lnTo>
                  <a:pt x="7670" y="199"/>
                </a:lnTo>
                <a:lnTo>
                  <a:pt x="7670" y="192"/>
                </a:lnTo>
                <a:lnTo>
                  <a:pt x="7670" y="192"/>
                </a:lnTo>
                <a:lnTo>
                  <a:pt x="7672" y="195"/>
                </a:lnTo>
                <a:lnTo>
                  <a:pt x="7672" y="195"/>
                </a:lnTo>
                <a:lnTo>
                  <a:pt x="7680" y="191"/>
                </a:lnTo>
                <a:lnTo>
                  <a:pt x="7680" y="187"/>
                </a:lnTo>
                <a:lnTo>
                  <a:pt x="7680" y="187"/>
                </a:lnTo>
                <a:lnTo>
                  <a:pt x="7672" y="186"/>
                </a:lnTo>
                <a:lnTo>
                  <a:pt x="7672" y="186"/>
                </a:lnTo>
                <a:lnTo>
                  <a:pt x="7670" y="187"/>
                </a:lnTo>
                <a:lnTo>
                  <a:pt x="7670" y="187"/>
                </a:lnTo>
                <a:lnTo>
                  <a:pt x="7670" y="179"/>
                </a:lnTo>
                <a:lnTo>
                  <a:pt x="7672" y="176"/>
                </a:lnTo>
                <a:lnTo>
                  <a:pt x="7672" y="176"/>
                </a:lnTo>
                <a:lnTo>
                  <a:pt x="7669" y="175"/>
                </a:lnTo>
                <a:lnTo>
                  <a:pt x="7666" y="171"/>
                </a:lnTo>
                <a:lnTo>
                  <a:pt x="7662" y="165"/>
                </a:lnTo>
                <a:lnTo>
                  <a:pt x="7662" y="165"/>
                </a:lnTo>
                <a:lnTo>
                  <a:pt x="7661" y="173"/>
                </a:lnTo>
                <a:lnTo>
                  <a:pt x="7659" y="176"/>
                </a:lnTo>
                <a:lnTo>
                  <a:pt x="7658" y="179"/>
                </a:lnTo>
                <a:lnTo>
                  <a:pt x="7658" y="179"/>
                </a:lnTo>
                <a:lnTo>
                  <a:pt x="7661" y="183"/>
                </a:lnTo>
                <a:lnTo>
                  <a:pt x="7664" y="191"/>
                </a:lnTo>
                <a:lnTo>
                  <a:pt x="7664" y="191"/>
                </a:lnTo>
                <a:lnTo>
                  <a:pt x="7664" y="191"/>
                </a:lnTo>
                <a:lnTo>
                  <a:pt x="7664" y="191"/>
                </a:lnTo>
                <a:lnTo>
                  <a:pt x="7666" y="191"/>
                </a:lnTo>
                <a:lnTo>
                  <a:pt x="7666" y="191"/>
                </a:lnTo>
                <a:lnTo>
                  <a:pt x="7669" y="199"/>
                </a:lnTo>
                <a:lnTo>
                  <a:pt x="7672" y="215"/>
                </a:lnTo>
                <a:lnTo>
                  <a:pt x="7672" y="215"/>
                </a:lnTo>
                <a:lnTo>
                  <a:pt x="7670" y="216"/>
                </a:lnTo>
                <a:lnTo>
                  <a:pt x="7670" y="216"/>
                </a:lnTo>
                <a:lnTo>
                  <a:pt x="7670" y="218"/>
                </a:lnTo>
                <a:lnTo>
                  <a:pt x="7667" y="218"/>
                </a:lnTo>
                <a:lnTo>
                  <a:pt x="7659" y="211"/>
                </a:lnTo>
                <a:lnTo>
                  <a:pt x="7659" y="211"/>
                </a:lnTo>
                <a:lnTo>
                  <a:pt x="7653" y="205"/>
                </a:lnTo>
                <a:lnTo>
                  <a:pt x="7650" y="200"/>
                </a:lnTo>
                <a:lnTo>
                  <a:pt x="7650" y="200"/>
                </a:lnTo>
                <a:lnTo>
                  <a:pt x="7645" y="200"/>
                </a:lnTo>
                <a:lnTo>
                  <a:pt x="7658" y="159"/>
                </a:lnTo>
                <a:lnTo>
                  <a:pt x="7680" y="147"/>
                </a:lnTo>
                <a:lnTo>
                  <a:pt x="7680" y="146"/>
                </a:lnTo>
                <a:lnTo>
                  <a:pt x="7658" y="157"/>
                </a:lnTo>
                <a:lnTo>
                  <a:pt x="7643" y="152"/>
                </a:lnTo>
                <a:lnTo>
                  <a:pt x="7643" y="152"/>
                </a:lnTo>
                <a:lnTo>
                  <a:pt x="7651" y="150"/>
                </a:lnTo>
                <a:lnTo>
                  <a:pt x="7658" y="147"/>
                </a:lnTo>
                <a:lnTo>
                  <a:pt x="7662" y="142"/>
                </a:lnTo>
                <a:lnTo>
                  <a:pt x="7666" y="136"/>
                </a:lnTo>
                <a:lnTo>
                  <a:pt x="7670" y="134"/>
                </a:lnTo>
                <a:lnTo>
                  <a:pt x="7670" y="134"/>
                </a:lnTo>
                <a:lnTo>
                  <a:pt x="7669" y="141"/>
                </a:lnTo>
                <a:lnTo>
                  <a:pt x="7669" y="141"/>
                </a:lnTo>
                <a:lnTo>
                  <a:pt x="7672" y="139"/>
                </a:lnTo>
                <a:lnTo>
                  <a:pt x="7677" y="139"/>
                </a:lnTo>
                <a:lnTo>
                  <a:pt x="7677" y="139"/>
                </a:lnTo>
                <a:lnTo>
                  <a:pt x="7680" y="133"/>
                </a:lnTo>
                <a:lnTo>
                  <a:pt x="7680" y="114"/>
                </a:lnTo>
                <a:lnTo>
                  <a:pt x="7678" y="112"/>
                </a:lnTo>
                <a:lnTo>
                  <a:pt x="7680" y="112"/>
                </a:lnTo>
                <a:lnTo>
                  <a:pt x="7680" y="85"/>
                </a:lnTo>
                <a:lnTo>
                  <a:pt x="7648" y="54"/>
                </a:lnTo>
                <a:lnTo>
                  <a:pt x="7648" y="53"/>
                </a:lnTo>
                <a:lnTo>
                  <a:pt x="7658" y="50"/>
                </a:lnTo>
                <a:lnTo>
                  <a:pt x="7680" y="61"/>
                </a:lnTo>
                <a:lnTo>
                  <a:pt x="7680" y="59"/>
                </a:lnTo>
                <a:lnTo>
                  <a:pt x="7658" y="48"/>
                </a:lnTo>
                <a:lnTo>
                  <a:pt x="7653" y="34"/>
                </a:lnTo>
                <a:close/>
                <a:moveTo>
                  <a:pt x="7046" y="56"/>
                </a:moveTo>
                <a:lnTo>
                  <a:pt x="7048" y="56"/>
                </a:lnTo>
                <a:lnTo>
                  <a:pt x="7048" y="56"/>
                </a:lnTo>
                <a:lnTo>
                  <a:pt x="7046" y="58"/>
                </a:lnTo>
                <a:lnTo>
                  <a:pt x="7046" y="56"/>
                </a:lnTo>
                <a:close/>
                <a:moveTo>
                  <a:pt x="6965" y="10"/>
                </a:moveTo>
                <a:lnTo>
                  <a:pt x="6968" y="3"/>
                </a:lnTo>
                <a:lnTo>
                  <a:pt x="6971" y="13"/>
                </a:lnTo>
                <a:lnTo>
                  <a:pt x="6965" y="10"/>
                </a:lnTo>
                <a:close/>
                <a:moveTo>
                  <a:pt x="6557" y="5"/>
                </a:moveTo>
                <a:lnTo>
                  <a:pt x="6557" y="5"/>
                </a:lnTo>
                <a:lnTo>
                  <a:pt x="6558" y="6"/>
                </a:lnTo>
                <a:lnTo>
                  <a:pt x="6558" y="6"/>
                </a:lnTo>
                <a:lnTo>
                  <a:pt x="6553" y="10"/>
                </a:lnTo>
                <a:lnTo>
                  <a:pt x="6557" y="5"/>
                </a:lnTo>
                <a:close/>
                <a:moveTo>
                  <a:pt x="6552" y="14"/>
                </a:moveTo>
                <a:lnTo>
                  <a:pt x="6552" y="14"/>
                </a:lnTo>
                <a:lnTo>
                  <a:pt x="6552" y="11"/>
                </a:lnTo>
                <a:lnTo>
                  <a:pt x="6553" y="10"/>
                </a:lnTo>
                <a:lnTo>
                  <a:pt x="6553" y="10"/>
                </a:lnTo>
                <a:lnTo>
                  <a:pt x="6553" y="16"/>
                </a:lnTo>
                <a:lnTo>
                  <a:pt x="6557" y="18"/>
                </a:lnTo>
                <a:lnTo>
                  <a:pt x="6557" y="21"/>
                </a:lnTo>
                <a:lnTo>
                  <a:pt x="6550" y="18"/>
                </a:lnTo>
                <a:lnTo>
                  <a:pt x="6550" y="14"/>
                </a:lnTo>
                <a:lnTo>
                  <a:pt x="6550" y="14"/>
                </a:lnTo>
                <a:lnTo>
                  <a:pt x="6552" y="14"/>
                </a:lnTo>
                <a:lnTo>
                  <a:pt x="6552" y="14"/>
                </a:lnTo>
                <a:close/>
                <a:moveTo>
                  <a:pt x="6550" y="24"/>
                </a:moveTo>
                <a:lnTo>
                  <a:pt x="6549" y="19"/>
                </a:lnTo>
                <a:lnTo>
                  <a:pt x="6549" y="19"/>
                </a:lnTo>
                <a:lnTo>
                  <a:pt x="6557" y="24"/>
                </a:lnTo>
                <a:lnTo>
                  <a:pt x="6553" y="26"/>
                </a:lnTo>
                <a:lnTo>
                  <a:pt x="6550" y="24"/>
                </a:lnTo>
                <a:close/>
                <a:moveTo>
                  <a:pt x="6558" y="30"/>
                </a:moveTo>
                <a:lnTo>
                  <a:pt x="6553" y="30"/>
                </a:lnTo>
                <a:lnTo>
                  <a:pt x="6553" y="27"/>
                </a:lnTo>
                <a:lnTo>
                  <a:pt x="6558" y="24"/>
                </a:lnTo>
                <a:lnTo>
                  <a:pt x="6558" y="26"/>
                </a:lnTo>
                <a:lnTo>
                  <a:pt x="6558" y="30"/>
                </a:lnTo>
                <a:lnTo>
                  <a:pt x="6558" y="30"/>
                </a:lnTo>
                <a:lnTo>
                  <a:pt x="6558" y="30"/>
                </a:lnTo>
                <a:lnTo>
                  <a:pt x="6558" y="30"/>
                </a:lnTo>
                <a:close/>
                <a:moveTo>
                  <a:pt x="6560" y="14"/>
                </a:moveTo>
                <a:lnTo>
                  <a:pt x="6558" y="16"/>
                </a:lnTo>
                <a:lnTo>
                  <a:pt x="6555" y="14"/>
                </a:lnTo>
                <a:lnTo>
                  <a:pt x="6555" y="11"/>
                </a:lnTo>
                <a:lnTo>
                  <a:pt x="6558" y="8"/>
                </a:lnTo>
                <a:lnTo>
                  <a:pt x="6560" y="10"/>
                </a:lnTo>
                <a:lnTo>
                  <a:pt x="6560" y="10"/>
                </a:lnTo>
                <a:lnTo>
                  <a:pt x="6560" y="10"/>
                </a:lnTo>
                <a:lnTo>
                  <a:pt x="6561" y="11"/>
                </a:lnTo>
                <a:lnTo>
                  <a:pt x="6560" y="14"/>
                </a:lnTo>
                <a:close/>
                <a:moveTo>
                  <a:pt x="6573" y="51"/>
                </a:moveTo>
                <a:lnTo>
                  <a:pt x="6571" y="51"/>
                </a:lnTo>
                <a:lnTo>
                  <a:pt x="6568" y="51"/>
                </a:lnTo>
                <a:lnTo>
                  <a:pt x="6568" y="48"/>
                </a:lnTo>
                <a:lnTo>
                  <a:pt x="6569" y="46"/>
                </a:lnTo>
                <a:lnTo>
                  <a:pt x="6573" y="48"/>
                </a:lnTo>
                <a:lnTo>
                  <a:pt x="6573" y="51"/>
                </a:lnTo>
                <a:lnTo>
                  <a:pt x="6573" y="51"/>
                </a:lnTo>
                <a:lnTo>
                  <a:pt x="6573" y="51"/>
                </a:lnTo>
                <a:lnTo>
                  <a:pt x="6573" y="51"/>
                </a:lnTo>
                <a:close/>
                <a:moveTo>
                  <a:pt x="6558" y="53"/>
                </a:moveTo>
                <a:lnTo>
                  <a:pt x="6558" y="53"/>
                </a:lnTo>
                <a:lnTo>
                  <a:pt x="6558" y="54"/>
                </a:lnTo>
                <a:lnTo>
                  <a:pt x="6557" y="54"/>
                </a:lnTo>
                <a:lnTo>
                  <a:pt x="6553" y="53"/>
                </a:lnTo>
                <a:lnTo>
                  <a:pt x="6553" y="50"/>
                </a:lnTo>
                <a:lnTo>
                  <a:pt x="6555" y="50"/>
                </a:lnTo>
                <a:lnTo>
                  <a:pt x="6558" y="51"/>
                </a:lnTo>
                <a:lnTo>
                  <a:pt x="6558" y="53"/>
                </a:lnTo>
                <a:lnTo>
                  <a:pt x="6558" y="53"/>
                </a:lnTo>
                <a:lnTo>
                  <a:pt x="6558" y="53"/>
                </a:lnTo>
                <a:lnTo>
                  <a:pt x="6558" y="53"/>
                </a:lnTo>
                <a:close/>
                <a:moveTo>
                  <a:pt x="6549" y="62"/>
                </a:moveTo>
                <a:lnTo>
                  <a:pt x="6545" y="61"/>
                </a:lnTo>
                <a:lnTo>
                  <a:pt x="6545" y="58"/>
                </a:lnTo>
                <a:lnTo>
                  <a:pt x="6547" y="56"/>
                </a:lnTo>
                <a:lnTo>
                  <a:pt x="6552" y="58"/>
                </a:lnTo>
                <a:lnTo>
                  <a:pt x="6552" y="61"/>
                </a:lnTo>
                <a:lnTo>
                  <a:pt x="6549" y="62"/>
                </a:lnTo>
                <a:close/>
                <a:moveTo>
                  <a:pt x="6227" y="21"/>
                </a:moveTo>
                <a:lnTo>
                  <a:pt x="6224" y="24"/>
                </a:lnTo>
                <a:lnTo>
                  <a:pt x="6225" y="38"/>
                </a:lnTo>
                <a:lnTo>
                  <a:pt x="6212" y="38"/>
                </a:lnTo>
                <a:lnTo>
                  <a:pt x="6212" y="37"/>
                </a:lnTo>
                <a:lnTo>
                  <a:pt x="6220" y="32"/>
                </a:lnTo>
                <a:lnTo>
                  <a:pt x="6220" y="30"/>
                </a:lnTo>
                <a:lnTo>
                  <a:pt x="6220" y="18"/>
                </a:lnTo>
                <a:lnTo>
                  <a:pt x="6217" y="14"/>
                </a:lnTo>
                <a:lnTo>
                  <a:pt x="6220" y="10"/>
                </a:lnTo>
                <a:lnTo>
                  <a:pt x="6230" y="18"/>
                </a:lnTo>
                <a:lnTo>
                  <a:pt x="6227" y="21"/>
                </a:lnTo>
                <a:close/>
                <a:moveTo>
                  <a:pt x="634" y="674"/>
                </a:moveTo>
                <a:lnTo>
                  <a:pt x="645" y="687"/>
                </a:lnTo>
                <a:lnTo>
                  <a:pt x="645" y="695"/>
                </a:lnTo>
                <a:lnTo>
                  <a:pt x="639" y="692"/>
                </a:lnTo>
                <a:lnTo>
                  <a:pt x="634" y="674"/>
                </a:lnTo>
                <a:close/>
                <a:moveTo>
                  <a:pt x="621" y="698"/>
                </a:moveTo>
                <a:lnTo>
                  <a:pt x="639" y="693"/>
                </a:lnTo>
                <a:lnTo>
                  <a:pt x="645" y="696"/>
                </a:lnTo>
                <a:lnTo>
                  <a:pt x="639" y="701"/>
                </a:lnTo>
                <a:lnTo>
                  <a:pt x="621" y="698"/>
                </a:lnTo>
                <a:close/>
                <a:moveTo>
                  <a:pt x="647" y="708"/>
                </a:moveTo>
                <a:lnTo>
                  <a:pt x="634" y="720"/>
                </a:lnTo>
                <a:lnTo>
                  <a:pt x="640" y="703"/>
                </a:lnTo>
                <a:lnTo>
                  <a:pt x="647" y="700"/>
                </a:lnTo>
                <a:lnTo>
                  <a:pt x="647" y="708"/>
                </a:lnTo>
                <a:close/>
                <a:moveTo>
                  <a:pt x="981" y="813"/>
                </a:move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3"/>
                </a:lnTo>
                <a:lnTo>
                  <a:pt x="983" y="815"/>
                </a:lnTo>
                <a:lnTo>
                  <a:pt x="983" y="815"/>
                </a:lnTo>
                <a:lnTo>
                  <a:pt x="983" y="815"/>
                </a:lnTo>
                <a:lnTo>
                  <a:pt x="983" y="815"/>
                </a:lnTo>
                <a:lnTo>
                  <a:pt x="981" y="815"/>
                </a:lnTo>
                <a:lnTo>
                  <a:pt x="981" y="815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lnTo>
                  <a:pt x="981" y="813"/>
                </a:lnTo>
                <a:close/>
                <a:moveTo>
                  <a:pt x="1844" y="496"/>
                </a:moveTo>
                <a:lnTo>
                  <a:pt x="1829" y="455"/>
                </a:lnTo>
                <a:lnTo>
                  <a:pt x="1852" y="466"/>
                </a:lnTo>
                <a:lnTo>
                  <a:pt x="1863" y="498"/>
                </a:lnTo>
                <a:lnTo>
                  <a:pt x="1850" y="503"/>
                </a:lnTo>
                <a:lnTo>
                  <a:pt x="1844" y="496"/>
                </a:lnTo>
                <a:close/>
                <a:moveTo>
                  <a:pt x="1861" y="512"/>
                </a:moveTo>
                <a:lnTo>
                  <a:pt x="1868" y="514"/>
                </a:lnTo>
                <a:lnTo>
                  <a:pt x="1869" y="520"/>
                </a:lnTo>
                <a:lnTo>
                  <a:pt x="1861" y="512"/>
                </a:lnTo>
                <a:close/>
                <a:moveTo>
                  <a:pt x="1892" y="487"/>
                </a:moveTo>
                <a:lnTo>
                  <a:pt x="1888" y="488"/>
                </a:lnTo>
                <a:lnTo>
                  <a:pt x="1888" y="485"/>
                </a:lnTo>
                <a:lnTo>
                  <a:pt x="1892" y="487"/>
                </a:lnTo>
                <a:close/>
                <a:moveTo>
                  <a:pt x="1892" y="520"/>
                </a:moveTo>
                <a:lnTo>
                  <a:pt x="1901" y="549"/>
                </a:lnTo>
                <a:lnTo>
                  <a:pt x="1882" y="532"/>
                </a:lnTo>
                <a:lnTo>
                  <a:pt x="1877" y="517"/>
                </a:lnTo>
                <a:lnTo>
                  <a:pt x="1892" y="520"/>
                </a:lnTo>
                <a:close/>
                <a:moveTo>
                  <a:pt x="1877" y="480"/>
                </a:moveTo>
                <a:lnTo>
                  <a:pt x="1882" y="492"/>
                </a:lnTo>
                <a:lnTo>
                  <a:pt x="1869" y="496"/>
                </a:lnTo>
                <a:lnTo>
                  <a:pt x="1861" y="471"/>
                </a:lnTo>
                <a:lnTo>
                  <a:pt x="1877" y="480"/>
                </a:lnTo>
                <a:close/>
                <a:moveTo>
                  <a:pt x="1853" y="442"/>
                </a:moveTo>
                <a:lnTo>
                  <a:pt x="1882" y="451"/>
                </a:lnTo>
                <a:lnTo>
                  <a:pt x="1855" y="459"/>
                </a:lnTo>
                <a:lnTo>
                  <a:pt x="1834" y="447"/>
                </a:lnTo>
                <a:lnTo>
                  <a:pt x="1853" y="442"/>
                </a:lnTo>
                <a:close/>
                <a:moveTo>
                  <a:pt x="1832" y="367"/>
                </a:moveTo>
                <a:lnTo>
                  <a:pt x="1831" y="375"/>
                </a:lnTo>
                <a:lnTo>
                  <a:pt x="1824" y="376"/>
                </a:lnTo>
                <a:lnTo>
                  <a:pt x="1832" y="367"/>
                </a:lnTo>
                <a:close/>
                <a:moveTo>
                  <a:pt x="1807" y="429"/>
                </a:moveTo>
                <a:lnTo>
                  <a:pt x="1837" y="439"/>
                </a:lnTo>
                <a:lnTo>
                  <a:pt x="1823" y="442"/>
                </a:lnTo>
                <a:lnTo>
                  <a:pt x="1805" y="432"/>
                </a:lnTo>
                <a:lnTo>
                  <a:pt x="1807" y="429"/>
                </a:lnTo>
                <a:close/>
                <a:moveTo>
                  <a:pt x="1800" y="439"/>
                </a:moveTo>
                <a:lnTo>
                  <a:pt x="1820" y="448"/>
                </a:lnTo>
                <a:lnTo>
                  <a:pt x="1832" y="485"/>
                </a:lnTo>
                <a:lnTo>
                  <a:pt x="1800" y="456"/>
                </a:lnTo>
                <a:lnTo>
                  <a:pt x="1800" y="439"/>
                </a:lnTo>
                <a:close/>
                <a:moveTo>
                  <a:pt x="1800" y="488"/>
                </a:moveTo>
                <a:lnTo>
                  <a:pt x="1836" y="520"/>
                </a:lnTo>
                <a:lnTo>
                  <a:pt x="1832" y="528"/>
                </a:lnTo>
                <a:lnTo>
                  <a:pt x="1800" y="496"/>
                </a:lnTo>
                <a:lnTo>
                  <a:pt x="1800" y="488"/>
                </a:lnTo>
                <a:close/>
                <a:moveTo>
                  <a:pt x="1800" y="508"/>
                </a:moveTo>
                <a:lnTo>
                  <a:pt x="1831" y="538"/>
                </a:lnTo>
                <a:lnTo>
                  <a:pt x="1826" y="554"/>
                </a:lnTo>
                <a:lnTo>
                  <a:pt x="1800" y="527"/>
                </a:lnTo>
                <a:lnTo>
                  <a:pt x="1800" y="508"/>
                </a:lnTo>
                <a:close/>
                <a:moveTo>
                  <a:pt x="1800" y="538"/>
                </a:moveTo>
                <a:lnTo>
                  <a:pt x="1823" y="562"/>
                </a:lnTo>
                <a:lnTo>
                  <a:pt x="1818" y="583"/>
                </a:lnTo>
                <a:lnTo>
                  <a:pt x="1800" y="562"/>
                </a:lnTo>
                <a:lnTo>
                  <a:pt x="1800" y="538"/>
                </a:lnTo>
                <a:close/>
                <a:moveTo>
                  <a:pt x="1800" y="573"/>
                </a:moveTo>
                <a:lnTo>
                  <a:pt x="1815" y="591"/>
                </a:lnTo>
                <a:lnTo>
                  <a:pt x="1810" y="610"/>
                </a:lnTo>
                <a:lnTo>
                  <a:pt x="1800" y="599"/>
                </a:lnTo>
                <a:lnTo>
                  <a:pt x="1800" y="573"/>
                </a:lnTo>
                <a:close/>
                <a:moveTo>
                  <a:pt x="1805" y="247"/>
                </a:moveTo>
                <a:lnTo>
                  <a:pt x="1797" y="255"/>
                </a:lnTo>
                <a:lnTo>
                  <a:pt x="1797" y="247"/>
                </a:lnTo>
                <a:lnTo>
                  <a:pt x="1805" y="247"/>
                </a:lnTo>
                <a:close/>
                <a:moveTo>
                  <a:pt x="2402" y="712"/>
                </a:moveTo>
                <a:lnTo>
                  <a:pt x="2381" y="688"/>
                </a:lnTo>
                <a:lnTo>
                  <a:pt x="2381" y="676"/>
                </a:lnTo>
                <a:lnTo>
                  <a:pt x="2392" y="682"/>
                </a:lnTo>
                <a:lnTo>
                  <a:pt x="2402" y="712"/>
                </a:lnTo>
                <a:close/>
                <a:moveTo>
                  <a:pt x="2425" y="671"/>
                </a:moveTo>
                <a:lnTo>
                  <a:pt x="2394" y="677"/>
                </a:lnTo>
                <a:lnTo>
                  <a:pt x="2383" y="671"/>
                </a:lnTo>
                <a:lnTo>
                  <a:pt x="2394" y="664"/>
                </a:lnTo>
                <a:lnTo>
                  <a:pt x="2425" y="671"/>
                </a:lnTo>
                <a:close/>
                <a:moveTo>
                  <a:pt x="2401" y="631"/>
                </a:moveTo>
                <a:lnTo>
                  <a:pt x="2391" y="661"/>
                </a:lnTo>
                <a:lnTo>
                  <a:pt x="2380" y="668"/>
                </a:lnTo>
                <a:lnTo>
                  <a:pt x="2380" y="655"/>
                </a:lnTo>
                <a:lnTo>
                  <a:pt x="2401" y="631"/>
                </a:lnTo>
                <a:close/>
                <a:moveTo>
                  <a:pt x="2770" y="259"/>
                </a:moveTo>
                <a:lnTo>
                  <a:pt x="2753" y="250"/>
                </a:lnTo>
                <a:lnTo>
                  <a:pt x="2738" y="205"/>
                </a:lnTo>
                <a:lnTo>
                  <a:pt x="2738" y="205"/>
                </a:lnTo>
                <a:lnTo>
                  <a:pt x="2738" y="203"/>
                </a:lnTo>
                <a:lnTo>
                  <a:pt x="2770" y="239"/>
                </a:lnTo>
                <a:lnTo>
                  <a:pt x="2770" y="259"/>
                </a:lnTo>
                <a:close/>
                <a:moveTo>
                  <a:pt x="2727" y="282"/>
                </a:moveTo>
                <a:lnTo>
                  <a:pt x="2701" y="291"/>
                </a:lnTo>
                <a:lnTo>
                  <a:pt x="2668" y="283"/>
                </a:lnTo>
                <a:lnTo>
                  <a:pt x="2660" y="271"/>
                </a:lnTo>
                <a:lnTo>
                  <a:pt x="2727" y="282"/>
                </a:lnTo>
                <a:close/>
                <a:moveTo>
                  <a:pt x="2655" y="173"/>
                </a:moveTo>
                <a:lnTo>
                  <a:pt x="2658" y="175"/>
                </a:lnTo>
                <a:lnTo>
                  <a:pt x="2661" y="186"/>
                </a:lnTo>
                <a:lnTo>
                  <a:pt x="2661" y="186"/>
                </a:lnTo>
                <a:lnTo>
                  <a:pt x="2660" y="187"/>
                </a:lnTo>
                <a:lnTo>
                  <a:pt x="2655" y="173"/>
                </a:lnTo>
                <a:close/>
                <a:moveTo>
                  <a:pt x="2676" y="179"/>
                </a:moveTo>
                <a:lnTo>
                  <a:pt x="2676" y="181"/>
                </a:lnTo>
                <a:lnTo>
                  <a:pt x="2676" y="181"/>
                </a:lnTo>
                <a:lnTo>
                  <a:pt x="2669" y="183"/>
                </a:lnTo>
                <a:lnTo>
                  <a:pt x="2668" y="178"/>
                </a:lnTo>
                <a:lnTo>
                  <a:pt x="2676" y="179"/>
                </a:lnTo>
                <a:close/>
                <a:moveTo>
                  <a:pt x="2669" y="168"/>
                </a:moveTo>
                <a:lnTo>
                  <a:pt x="2671" y="167"/>
                </a:lnTo>
                <a:lnTo>
                  <a:pt x="2673" y="170"/>
                </a:lnTo>
                <a:lnTo>
                  <a:pt x="2669" y="168"/>
                </a:lnTo>
                <a:close/>
                <a:moveTo>
                  <a:pt x="2689" y="155"/>
                </a:moveTo>
                <a:lnTo>
                  <a:pt x="2695" y="173"/>
                </a:lnTo>
                <a:lnTo>
                  <a:pt x="2695" y="173"/>
                </a:lnTo>
                <a:lnTo>
                  <a:pt x="2692" y="176"/>
                </a:lnTo>
                <a:lnTo>
                  <a:pt x="2692" y="176"/>
                </a:lnTo>
                <a:lnTo>
                  <a:pt x="2689" y="175"/>
                </a:lnTo>
                <a:lnTo>
                  <a:pt x="2681" y="173"/>
                </a:lnTo>
                <a:lnTo>
                  <a:pt x="2677" y="162"/>
                </a:lnTo>
                <a:lnTo>
                  <a:pt x="2689" y="154"/>
                </a:lnTo>
                <a:lnTo>
                  <a:pt x="2689" y="154"/>
                </a:lnTo>
                <a:lnTo>
                  <a:pt x="2689" y="155"/>
                </a:lnTo>
                <a:lnTo>
                  <a:pt x="2689" y="155"/>
                </a:lnTo>
                <a:close/>
                <a:moveTo>
                  <a:pt x="2708" y="232"/>
                </a:moveTo>
                <a:lnTo>
                  <a:pt x="2701" y="234"/>
                </a:lnTo>
                <a:lnTo>
                  <a:pt x="2697" y="229"/>
                </a:lnTo>
                <a:lnTo>
                  <a:pt x="2697" y="229"/>
                </a:lnTo>
                <a:lnTo>
                  <a:pt x="2698" y="227"/>
                </a:lnTo>
                <a:lnTo>
                  <a:pt x="2708" y="232"/>
                </a:lnTo>
                <a:close/>
                <a:moveTo>
                  <a:pt x="2703" y="221"/>
                </a:moveTo>
                <a:lnTo>
                  <a:pt x="2703" y="221"/>
                </a:lnTo>
                <a:lnTo>
                  <a:pt x="2705" y="218"/>
                </a:lnTo>
                <a:lnTo>
                  <a:pt x="2705" y="218"/>
                </a:lnTo>
                <a:lnTo>
                  <a:pt x="2709" y="219"/>
                </a:lnTo>
                <a:lnTo>
                  <a:pt x="2709" y="219"/>
                </a:lnTo>
                <a:lnTo>
                  <a:pt x="2709" y="219"/>
                </a:lnTo>
                <a:lnTo>
                  <a:pt x="2711" y="226"/>
                </a:lnTo>
                <a:lnTo>
                  <a:pt x="2703" y="221"/>
                </a:lnTo>
                <a:close/>
                <a:moveTo>
                  <a:pt x="2721" y="255"/>
                </a:moveTo>
                <a:lnTo>
                  <a:pt x="2708" y="240"/>
                </a:lnTo>
                <a:lnTo>
                  <a:pt x="2717" y="239"/>
                </a:lnTo>
                <a:lnTo>
                  <a:pt x="2738" y="250"/>
                </a:lnTo>
                <a:lnTo>
                  <a:pt x="2721" y="255"/>
                </a:lnTo>
                <a:close/>
                <a:moveTo>
                  <a:pt x="2717" y="219"/>
                </a:moveTo>
                <a:lnTo>
                  <a:pt x="2717" y="219"/>
                </a:lnTo>
                <a:lnTo>
                  <a:pt x="2725" y="216"/>
                </a:lnTo>
                <a:lnTo>
                  <a:pt x="2732" y="211"/>
                </a:lnTo>
                <a:lnTo>
                  <a:pt x="2743" y="243"/>
                </a:lnTo>
                <a:lnTo>
                  <a:pt x="2722" y="232"/>
                </a:lnTo>
                <a:lnTo>
                  <a:pt x="2717" y="219"/>
                </a:lnTo>
                <a:close/>
                <a:moveTo>
                  <a:pt x="2749" y="256"/>
                </a:moveTo>
                <a:lnTo>
                  <a:pt x="2767" y="266"/>
                </a:lnTo>
                <a:lnTo>
                  <a:pt x="2754" y="274"/>
                </a:lnTo>
                <a:lnTo>
                  <a:pt x="2748" y="277"/>
                </a:lnTo>
                <a:lnTo>
                  <a:pt x="2743" y="275"/>
                </a:lnTo>
                <a:lnTo>
                  <a:pt x="2729" y="261"/>
                </a:lnTo>
                <a:lnTo>
                  <a:pt x="2749" y="256"/>
                </a:lnTo>
                <a:close/>
                <a:moveTo>
                  <a:pt x="2753" y="303"/>
                </a:moveTo>
                <a:lnTo>
                  <a:pt x="2767" y="298"/>
                </a:lnTo>
                <a:lnTo>
                  <a:pt x="2749" y="319"/>
                </a:lnTo>
                <a:lnTo>
                  <a:pt x="2753" y="303"/>
                </a:lnTo>
                <a:close/>
                <a:moveTo>
                  <a:pt x="2769" y="86"/>
                </a:moveTo>
                <a:lnTo>
                  <a:pt x="2769" y="88"/>
                </a:lnTo>
                <a:lnTo>
                  <a:pt x="2767" y="86"/>
                </a:lnTo>
                <a:lnTo>
                  <a:pt x="2762" y="82"/>
                </a:lnTo>
                <a:lnTo>
                  <a:pt x="2769" y="86"/>
                </a:lnTo>
                <a:close/>
                <a:moveTo>
                  <a:pt x="2769" y="106"/>
                </a:moveTo>
                <a:lnTo>
                  <a:pt x="2769" y="125"/>
                </a:lnTo>
                <a:lnTo>
                  <a:pt x="2756" y="110"/>
                </a:lnTo>
                <a:lnTo>
                  <a:pt x="2769" y="106"/>
                </a:lnTo>
                <a:close/>
                <a:moveTo>
                  <a:pt x="2753" y="82"/>
                </a:moveTo>
                <a:lnTo>
                  <a:pt x="2754" y="83"/>
                </a:lnTo>
                <a:lnTo>
                  <a:pt x="2751" y="83"/>
                </a:lnTo>
                <a:lnTo>
                  <a:pt x="2751" y="83"/>
                </a:lnTo>
                <a:lnTo>
                  <a:pt x="2753" y="82"/>
                </a:lnTo>
                <a:lnTo>
                  <a:pt x="2753" y="82"/>
                </a:lnTo>
                <a:close/>
                <a:moveTo>
                  <a:pt x="2748" y="114"/>
                </a:moveTo>
                <a:lnTo>
                  <a:pt x="2769" y="136"/>
                </a:lnTo>
                <a:lnTo>
                  <a:pt x="2769" y="160"/>
                </a:lnTo>
                <a:lnTo>
                  <a:pt x="2730" y="120"/>
                </a:lnTo>
                <a:lnTo>
                  <a:pt x="2748" y="114"/>
                </a:lnTo>
                <a:close/>
                <a:moveTo>
                  <a:pt x="2617" y="98"/>
                </a:moveTo>
                <a:lnTo>
                  <a:pt x="2617" y="98"/>
                </a:lnTo>
                <a:lnTo>
                  <a:pt x="2617" y="96"/>
                </a:lnTo>
                <a:lnTo>
                  <a:pt x="2617" y="82"/>
                </a:lnTo>
                <a:lnTo>
                  <a:pt x="2633" y="93"/>
                </a:lnTo>
                <a:lnTo>
                  <a:pt x="2633" y="93"/>
                </a:lnTo>
                <a:lnTo>
                  <a:pt x="2634" y="93"/>
                </a:lnTo>
                <a:lnTo>
                  <a:pt x="2636" y="91"/>
                </a:lnTo>
                <a:lnTo>
                  <a:pt x="2636" y="91"/>
                </a:lnTo>
                <a:lnTo>
                  <a:pt x="2637" y="90"/>
                </a:lnTo>
                <a:lnTo>
                  <a:pt x="2636" y="88"/>
                </a:lnTo>
                <a:lnTo>
                  <a:pt x="2615" y="75"/>
                </a:lnTo>
                <a:lnTo>
                  <a:pt x="2615" y="53"/>
                </a:lnTo>
                <a:lnTo>
                  <a:pt x="2633" y="64"/>
                </a:lnTo>
                <a:lnTo>
                  <a:pt x="2633" y="64"/>
                </a:lnTo>
                <a:lnTo>
                  <a:pt x="2636" y="64"/>
                </a:lnTo>
                <a:lnTo>
                  <a:pt x="2637" y="62"/>
                </a:lnTo>
                <a:lnTo>
                  <a:pt x="2637" y="62"/>
                </a:lnTo>
                <a:lnTo>
                  <a:pt x="2637" y="61"/>
                </a:lnTo>
                <a:lnTo>
                  <a:pt x="2636" y="59"/>
                </a:lnTo>
                <a:lnTo>
                  <a:pt x="2615" y="48"/>
                </a:lnTo>
                <a:lnTo>
                  <a:pt x="2642" y="38"/>
                </a:lnTo>
                <a:lnTo>
                  <a:pt x="2642" y="38"/>
                </a:lnTo>
                <a:lnTo>
                  <a:pt x="2642" y="38"/>
                </a:lnTo>
                <a:lnTo>
                  <a:pt x="2645" y="38"/>
                </a:lnTo>
                <a:lnTo>
                  <a:pt x="2647" y="37"/>
                </a:lnTo>
                <a:lnTo>
                  <a:pt x="2647" y="37"/>
                </a:lnTo>
                <a:lnTo>
                  <a:pt x="2649" y="35"/>
                </a:lnTo>
                <a:lnTo>
                  <a:pt x="2663" y="30"/>
                </a:lnTo>
                <a:lnTo>
                  <a:pt x="2671" y="34"/>
                </a:lnTo>
                <a:lnTo>
                  <a:pt x="2673" y="34"/>
                </a:lnTo>
                <a:lnTo>
                  <a:pt x="2689" y="24"/>
                </a:lnTo>
                <a:lnTo>
                  <a:pt x="2689" y="21"/>
                </a:lnTo>
                <a:lnTo>
                  <a:pt x="2693" y="18"/>
                </a:lnTo>
                <a:lnTo>
                  <a:pt x="2697" y="21"/>
                </a:lnTo>
                <a:lnTo>
                  <a:pt x="2693" y="35"/>
                </a:lnTo>
                <a:lnTo>
                  <a:pt x="2693" y="35"/>
                </a:lnTo>
                <a:lnTo>
                  <a:pt x="2693" y="37"/>
                </a:lnTo>
                <a:lnTo>
                  <a:pt x="2697" y="38"/>
                </a:lnTo>
                <a:lnTo>
                  <a:pt x="2697" y="38"/>
                </a:lnTo>
                <a:lnTo>
                  <a:pt x="2698" y="38"/>
                </a:lnTo>
                <a:lnTo>
                  <a:pt x="2700" y="37"/>
                </a:lnTo>
                <a:lnTo>
                  <a:pt x="2700" y="35"/>
                </a:lnTo>
                <a:lnTo>
                  <a:pt x="2708" y="42"/>
                </a:lnTo>
                <a:lnTo>
                  <a:pt x="2716" y="38"/>
                </a:lnTo>
                <a:lnTo>
                  <a:pt x="2719" y="42"/>
                </a:lnTo>
                <a:lnTo>
                  <a:pt x="2717" y="54"/>
                </a:lnTo>
                <a:lnTo>
                  <a:pt x="2717" y="54"/>
                </a:lnTo>
                <a:lnTo>
                  <a:pt x="2717" y="56"/>
                </a:lnTo>
                <a:lnTo>
                  <a:pt x="2719" y="58"/>
                </a:lnTo>
                <a:lnTo>
                  <a:pt x="2719" y="58"/>
                </a:lnTo>
                <a:lnTo>
                  <a:pt x="2721" y="56"/>
                </a:lnTo>
                <a:lnTo>
                  <a:pt x="2722" y="54"/>
                </a:lnTo>
                <a:lnTo>
                  <a:pt x="2724" y="46"/>
                </a:lnTo>
                <a:lnTo>
                  <a:pt x="2733" y="54"/>
                </a:lnTo>
                <a:lnTo>
                  <a:pt x="2733" y="54"/>
                </a:lnTo>
                <a:lnTo>
                  <a:pt x="2733" y="56"/>
                </a:lnTo>
                <a:lnTo>
                  <a:pt x="2733" y="56"/>
                </a:lnTo>
                <a:lnTo>
                  <a:pt x="2733" y="61"/>
                </a:lnTo>
                <a:lnTo>
                  <a:pt x="2733" y="61"/>
                </a:lnTo>
                <a:lnTo>
                  <a:pt x="2733" y="67"/>
                </a:lnTo>
                <a:lnTo>
                  <a:pt x="2735" y="72"/>
                </a:lnTo>
                <a:lnTo>
                  <a:pt x="2735" y="72"/>
                </a:lnTo>
                <a:lnTo>
                  <a:pt x="2738" y="77"/>
                </a:lnTo>
                <a:lnTo>
                  <a:pt x="2743" y="80"/>
                </a:lnTo>
                <a:lnTo>
                  <a:pt x="2687" y="64"/>
                </a:lnTo>
                <a:lnTo>
                  <a:pt x="2628" y="102"/>
                </a:lnTo>
                <a:lnTo>
                  <a:pt x="2690" y="134"/>
                </a:lnTo>
                <a:lnTo>
                  <a:pt x="2722" y="123"/>
                </a:lnTo>
                <a:lnTo>
                  <a:pt x="2769" y="171"/>
                </a:lnTo>
                <a:lnTo>
                  <a:pt x="2770" y="191"/>
                </a:lnTo>
                <a:lnTo>
                  <a:pt x="2719" y="142"/>
                </a:lnTo>
                <a:lnTo>
                  <a:pt x="2719" y="142"/>
                </a:lnTo>
                <a:lnTo>
                  <a:pt x="2717" y="141"/>
                </a:lnTo>
                <a:lnTo>
                  <a:pt x="2714" y="142"/>
                </a:lnTo>
                <a:lnTo>
                  <a:pt x="2714" y="142"/>
                </a:lnTo>
                <a:lnTo>
                  <a:pt x="2713" y="144"/>
                </a:lnTo>
                <a:lnTo>
                  <a:pt x="2714" y="147"/>
                </a:lnTo>
                <a:lnTo>
                  <a:pt x="2770" y="202"/>
                </a:lnTo>
                <a:lnTo>
                  <a:pt x="2770" y="226"/>
                </a:lnTo>
                <a:lnTo>
                  <a:pt x="2740" y="194"/>
                </a:lnTo>
                <a:lnTo>
                  <a:pt x="2740" y="194"/>
                </a:lnTo>
                <a:lnTo>
                  <a:pt x="2740" y="189"/>
                </a:lnTo>
                <a:lnTo>
                  <a:pt x="2740" y="184"/>
                </a:lnTo>
                <a:lnTo>
                  <a:pt x="2735" y="175"/>
                </a:lnTo>
                <a:lnTo>
                  <a:pt x="2727" y="168"/>
                </a:lnTo>
                <a:lnTo>
                  <a:pt x="2722" y="167"/>
                </a:lnTo>
                <a:lnTo>
                  <a:pt x="2717" y="165"/>
                </a:lnTo>
                <a:lnTo>
                  <a:pt x="2717" y="165"/>
                </a:lnTo>
                <a:lnTo>
                  <a:pt x="2709" y="165"/>
                </a:lnTo>
                <a:lnTo>
                  <a:pt x="2701" y="168"/>
                </a:lnTo>
                <a:lnTo>
                  <a:pt x="2697" y="154"/>
                </a:lnTo>
                <a:lnTo>
                  <a:pt x="2697" y="154"/>
                </a:lnTo>
                <a:lnTo>
                  <a:pt x="2695" y="150"/>
                </a:lnTo>
                <a:lnTo>
                  <a:pt x="2693" y="150"/>
                </a:lnTo>
                <a:lnTo>
                  <a:pt x="2693" y="150"/>
                </a:lnTo>
                <a:lnTo>
                  <a:pt x="2692" y="150"/>
                </a:lnTo>
                <a:lnTo>
                  <a:pt x="2692" y="150"/>
                </a:lnTo>
                <a:lnTo>
                  <a:pt x="2692" y="150"/>
                </a:lnTo>
                <a:lnTo>
                  <a:pt x="2693" y="147"/>
                </a:lnTo>
                <a:lnTo>
                  <a:pt x="2693" y="144"/>
                </a:lnTo>
                <a:lnTo>
                  <a:pt x="2693" y="144"/>
                </a:lnTo>
                <a:lnTo>
                  <a:pt x="2692" y="142"/>
                </a:lnTo>
                <a:lnTo>
                  <a:pt x="2692" y="142"/>
                </a:lnTo>
                <a:lnTo>
                  <a:pt x="2687" y="144"/>
                </a:lnTo>
                <a:lnTo>
                  <a:pt x="2676" y="154"/>
                </a:lnTo>
                <a:lnTo>
                  <a:pt x="2668" y="128"/>
                </a:lnTo>
                <a:lnTo>
                  <a:pt x="2668" y="128"/>
                </a:lnTo>
                <a:lnTo>
                  <a:pt x="2666" y="126"/>
                </a:lnTo>
                <a:lnTo>
                  <a:pt x="2663" y="125"/>
                </a:lnTo>
                <a:lnTo>
                  <a:pt x="2663" y="125"/>
                </a:lnTo>
                <a:lnTo>
                  <a:pt x="2663" y="126"/>
                </a:lnTo>
                <a:lnTo>
                  <a:pt x="2663" y="126"/>
                </a:lnTo>
                <a:lnTo>
                  <a:pt x="2660" y="128"/>
                </a:lnTo>
                <a:lnTo>
                  <a:pt x="2660" y="131"/>
                </a:lnTo>
                <a:lnTo>
                  <a:pt x="2668" y="159"/>
                </a:lnTo>
                <a:lnTo>
                  <a:pt x="2660" y="165"/>
                </a:lnTo>
                <a:lnTo>
                  <a:pt x="2652" y="163"/>
                </a:lnTo>
                <a:lnTo>
                  <a:pt x="2644" y="141"/>
                </a:lnTo>
                <a:lnTo>
                  <a:pt x="2652" y="134"/>
                </a:lnTo>
                <a:lnTo>
                  <a:pt x="2652" y="134"/>
                </a:lnTo>
                <a:lnTo>
                  <a:pt x="2653" y="131"/>
                </a:lnTo>
                <a:lnTo>
                  <a:pt x="2652" y="128"/>
                </a:lnTo>
                <a:lnTo>
                  <a:pt x="2652" y="128"/>
                </a:lnTo>
                <a:lnTo>
                  <a:pt x="2650" y="126"/>
                </a:lnTo>
                <a:lnTo>
                  <a:pt x="2650" y="126"/>
                </a:lnTo>
                <a:lnTo>
                  <a:pt x="2649" y="126"/>
                </a:lnTo>
                <a:lnTo>
                  <a:pt x="2645" y="128"/>
                </a:lnTo>
                <a:lnTo>
                  <a:pt x="2641" y="133"/>
                </a:lnTo>
                <a:lnTo>
                  <a:pt x="2641" y="133"/>
                </a:lnTo>
                <a:lnTo>
                  <a:pt x="2639" y="131"/>
                </a:lnTo>
                <a:lnTo>
                  <a:pt x="2639" y="131"/>
                </a:lnTo>
                <a:lnTo>
                  <a:pt x="2637" y="131"/>
                </a:lnTo>
                <a:lnTo>
                  <a:pt x="2637" y="131"/>
                </a:lnTo>
                <a:lnTo>
                  <a:pt x="2636" y="133"/>
                </a:lnTo>
                <a:lnTo>
                  <a:pt x="2634" y="136"/>
                </a:lnTo>
                <a:lnTo>
                  <a:pt x="2636" y="138"/>
                </a:lnTo>
                <a:lnTo>
                  <a:pt x="2621" y="150"/>
                </a:lnTo>
                <a:lnTo>
                  <a:pt x="2618" y="139"/>
                </a:lnTo>
                <a:lnTo>
                  <a:pt x="2618" y="139"/>
                </a:lnTo>
                <a:lnTo>
                  <a:pt x="2617" y="138"/>
                </a:lnTo>
                <a:lnTo>
                  <a:pt x="2613" y="136"/>
                </a:lnTo>
                <a:lnTo>
                  <a:pt x="2613" y="136"/>
                </a:lnTo>
                <a:lnTo>
                  <a:pt x="2612" y="136"/>
                </a:lnTo>
                <a:lnTo>
                  <a:pt x="2612" y="136"/>
                </a:lnTo>
                <a:lnTo>
                  <a:pt x="2610" y="138"/>
                </a:lnTo>
                <a:lnTo>
                  <a:pt x="2610" y="141"/>
                </a:lnTo>
                <a:lnTo>
                  <a:pt x="2613" y="150"/>
                </a:lnTo>
                <a:lnTo>
                  <a:pt x="2591" y="142"/>
                </a:lnTo>
                <a:lnTo>
                  <a:pt x="2605" y="131"/>
                </a:lnTo>
                <a:lnTo>
                  <a:pt x="2605" y="131"/>
                </a:lnTo>
                <a:lnTo>
                  <a:pt x="2609" y="133"/>
                </a:lnTo>
                <a:lnTo>
                  <a:pt x="2613" y="134"/>
                </a:lnTo>
                <a:lnTo>
                  <a:pt x="2613" y="134"/>
                </a:lnTo>
                <a:lnTo>
                  <a:pt x="2620" y="133"/>
                </a:lnTo>
                <a:lnTo>
                  <a:pt x="2626" y="128"/>
                </a:lnTo>
                <a:lnTo>
                  <a:pt x="2629" y="123"/>
                </a:lnTo>
                <a:lnTo>
                  <a:pt x="2631" y="115"/>
                </a:lnTo>
                <a:lnTo>
                  <a:pt x="2631" y="115"/>
                </a:lnTo>
                <a:lnTo>
                  <a:pt x="2629" y="109"/>
                </a:lnTo>
                <a:lnTo>
                  <a:pt x="2626" y="104"/>
                </a:lnTo>
                <a:lnTo>
                  <a:pt x="2621" y="99"/>
                </a:lnTo>
                <a:lnTo>
                  <a:pt x="2617" y="98"/>
                </a:lnTo>
                <a:lnTo>
                  <a:pt x="2617" y="98"/>
                </a:lnTo>
                <a:close/>
                <a:moveTo>
                  <a:pt x="2602" y="242"/>
                </a:moveTo>
                <a:lnTo>
                  <a:pt x="2602" y="242"/>
                </a:lnTo>
                <a:lnTo>
                  <a:pt x="2604" y="243"/>
                </a:lnTo>
                <a:lnTo>
                  <a:pt x="2596" y="242"/>
                </a:lnTo>
                <a:lnTo>
                  <a:pt x="2604" y="240"/>
                </a:lnTo>
                <a:lnTo>
                  <a:pt x="2604" y="240"/>
                </a:lnTo>
                <a:lnTo>
                  <a:pt x="2602" y="242"/>
                </a:lnTo>
                <a:lnTo>
                  <a:pt x="2602" y="242"/>
                </a:lnTo>
                <a:close/>
                <a:moveTo>
                  <a:pt x="2591" y="229"/>
                </a:moveTo>
                <a:lnTo>
                  <a:pt x="2602" y="218"/>
                </a:lnTo>
                <a:lnTo>
                  <a:pt x="2609" y="216"/>
                </a:lnTo>
                <a:lnTo>
                  <a:pt x="2612" y="223"/>
                </a:lnTo>
                <a:lnTo>
                  <a:pt x="2591" y="229"/>
                </a:lnTo>
                <a:close/>
                <a:moveTo>
                  <a:pt x="2521" y="347"/>
                </a:moveTo>
                <a:lnTo>
                  <a:pt x="2477" y="362"/>
                </a:lnTo>
                <a:lnTo>
                  <a:pt x="2477" y="360"/>
                </a:lnTo>
                <a:lnTo>
                  <a:pt x="2477" y="360"/>
                </a:lnTo>
                <a:lnTo>
                  <a:pt x="2484" y="359"/>
                </a:lnTo>
                <a:lnTo>
                  <a:pt x="2489" y="357"/>
                </a:lnTo>
                <a:lnTo>
                  <a:pt x="2489" y="357"/>
                </a:lnTo>
                <a:lnTo>
                  <a:pt x="2481" y="352"/>
                </a:lnTo>
                <a:lnTo>
                  <a:pt x="2477" y="349"/>
                </a:lnTo>
                <a:lnTo>
                  <a:pt x="2476" y="346"/>
                </a:lnTo>
                <a:lnTo>
                  <a:pt x="2476" y="346"/>
                </a:lnTo>
                <a:lnTo>
                  <a:pt x="2474" y="347"/>
                </a:lnTo>
                <a:lnTo>
                  <a:pt x="2468" y="349"/>
                </a:lnTo>
                <a:lnTo>
                  <a:pt x="2452" y="351"/>
                </a:lnTo>
                <a:lnTo>
                  <a:pt x="2404" y="303"/>
                </a:lnTo>
                <a:lnTo>
                  <a:pt x="2434" y="293"/>
                </a:lnTo>
                <a:lnTo>
                  <a:pt x="2434" y="293"/>
                </a:lnTo>
                <a:lnTo>
                  <a:pt x="2449" y="298"/>
                </a:lnTo>
                <a:lnTo>
                  <a:pt x="2455" y="301"/>
                </a:lnTo>
                <a:lnTo>
                  <a:pt x="2457" y="303"/>
                </a:lnTo>
                <a:lnTo>
                  <a:pt x="2457" y="303"/>
                </a:lnTo>
                <a:lnTo>
                  <a:pt x="2460" y="301"/>
                </a:lnTo>
                <a:lnTo>
                  <a:pt x="2482" y="323"/>
                </a:lnTo>
                <a:lnTo>
                  <a:pt x="2517" y="323"/>
                </a:lnTo>
                <a:lnTo>
                  <a:pt x="2506" y="306"/>
                </a:lnTo>
                <a:lnTo>
                  <a:pt x="2508" y="301"/>
                </a:lnTo>
                <a:lnTo>
                  <a:pt x="2535" y="306"/>
                </a:lnTo>
                <a:lnTo>
                  <a:pt x="2538" y="311"/>
                </a:lnTo>
                <a:lnTo>
                  <a:pt x="2521" y="341"/>
                </a:lnTo>
                <a:lnTo>
                  <a:pt x="2521" y="341"/>
                </a:lnTo>
                <a:lnTo>
                  <a:pt x="2519" y="344"/>
                </a:lnTo>
                <a:lnTo>
                  <a:pt x="2521" y="347"/>
                </a:lnTo>
                <a:lnTo>
                  <a:pt x="2521" y="347"/>
                </a:lnTo>
                <a:close/>
                <a:moveTo>
                  <a:pt x="2389" y="287"/>
                </a:moveTo>
                <a:lnTo>
                  <a:pt x="2389" y="287"/>
                </a:lnTo>
                <a:lnTo>
                  <a:pt x="2381" y="277"/>
                </a:lnTo>
                <a:lnTo>
                  <a:pt x="2381" y="277"/>
                </a:lnTo>
                <a:lnTo>
                  <a:pt x="2381" y="277"/>
                </a:lnTo>
                <a:lnTo>
                  <a:pt x="2388" y="253"/>
                </a:lnTo>
                <a:lnTo>
                  <a:pt x="2394" y="261"/>
                </a:lnTo>
                <a:lnTo>
                  <a:pt x="2394" y="261"/>
                </a:lnTo>
                <a:lnTo>
                  <a:pt x="2394" y="266"/>
                </a:lnTo>
                <a:lnTo>
                  <a:pt x="2394" y="266"/>
                </a:lnTo>
                <a:lnTo>
                  <a:pt x="2397" y="269"/>
                </a:lnTo>
                <a:lnTo>
                  <a:pt x="2401" y="272"/>
                </a:lnTo>
                <a:lnTo>
                  <a:pt x="2401" y="272"/>
                </a:lnTo>
                <a:lnTo>
                  <a:pt x="2402" y="269"/>
                </a:lnTo>
                <a:lnTo>
                  <a:pt x="2407" y="275"/>
                </a:lnTo>
                <a:lnTo>
                  <a:pt x="2407" y="275"/>
                </a:lnTo>
                <a:lnTo>
                  <a:pt x="2410" y="277"/>
                </a:lnTo>
                <a:lnTo>
                  <a:pt x="2413" y="275"/>
                </a:lnTo>
                <a:lnTo>
                  <a:pt x="2413" y="275"/>
                </a:lnTo>
                <a:lnTo>
                  <a:pt x="2415" y="274"/>
                </a:lnTo>
                <a:lnTo>
                  <a:pt x="2413" y="271"/>
                </a:lnTo>
                <a:lnTo>
                  <a:pt x="2392" y="245"/>
                </a:lnTo>
                <a:lnTo>
                  <a:pt x="2391" y="243"/>
                </a:lnTo>
                <a:lnTo>
                  <a:pt x="2392" y="239"/>
                </a:lnTo>
                <a:lnTo>
                  <a:pt x="2409" y="247"/>
                </a:lnTo>
                <a:lnTo>
                  <a:pt x="2409" y="247"/>
                </a:lnTo>
                <a:lnTo>
                  <a:pt x="2418" y="255"/>
                </a:lnTo>
                <a:lnTo>
                  <a:pt x="2425" y="261"/>
                </a:lnTo>
                <a:lnTo>
                  <a:pt x="2425" y="261"/>
                </a:lnTo>
                <a:lnTo>
                  <a:pt x="2426" y="259"/>
                </a:lnTo>
                <a:lnTo>
                  <a:pt x="2437" y="277"/>
                </a:lnTo>
                <a:lnTo>
                  <a:pt x="2404" y="288"/>
                </a:lnTo>
                <a:lnTo>
                  <a:pt x="2389" y="287"/>
                </a:lnTo>
                <a:close/>
                <a:moveTo>
                  <a:pt x="2399" y="290"/>
                </a:moveTo>
                <a:lnTo>
                  <a:pt x="2394" y="291"/>
                </a:lnTo>
                <a:lnTo>
                  <a:pt x="2391" y="288"/>
                </a:lnTo>
                <a:lnTo>
                  <a:pt x="2399" y="290"/>
                </a:lnTo>
                <a:close/>
                <a:moveTo>
                  <a:pt x="2362" y="191"/>
                </a:moveTo>
                <a:lnTo>
                  <a:pt x="2360" y="187"/>
                </a:lnTo>
                <a:lnTo>
                  <a:pt x="2368" y="187"/>
                </a:lnTo>
                <a:lnTo>
                  <a:pt x="2367" y="191"/>
                </a:lnTo>
                <a:lnTo>
                  <a:pt x="2362" y="191"/>
                </a:lnTo>
                <a:close/>
                <a:moveTo>
                  <a:pt x="2365" y="200"/>
                </a:moveTo>
                <a:lnTo>
                  <a:pt x="2365" y="203"/>
                </a:lnTo>
                <a:lnTo>
                  <a:pt x="2364" y="200"/>
                </a:lnTo>
                <a:lnTo>
                  <a:pt x="2365" y="200"/>
                </a:lnTo>
                <a:close/>
                <a:moveTo>
                  <a:pt x="2333" y="407"/>
                </a:moveTo>
                <a:lnTo>
                  <a:pt x="2335" y="403"/>
                </a:lnTo>
                <a:lnTo>
                  <a:pt x="2335" y="403"/>
                </a:lnTo>
                <a:lnTo>
                  <a:pt x="2341" y="403"/>
                </a:lnTo>
                <a:lnTo>
                  <a:pt x="2333" y="407"/>
                </a:lnTo>
                <a:close/>
                <a:moveTo>
                  <a:pt x="2340" y="464"/>
                </a:moveTo>
                <a:lnTo>
                  <a:pt x="2340" y="464"/>
                </a:lnTo>
                <a:lnTo>
                  <a:pt x="2335" y="461"/>
                </a:lnTo>
                <a:lnTo>
                  <a:pt x="2335" y="461"/>
                </a:lnTo>
                <a:lnTo>
                  <a:pt x="2338" y="455"/>
                </a:lnTo>
                <a:lnTo>
                  <a:pt x="2340" y="464"/>
                </a:lnTo>
                <a:close/>
                <a:moveTo>
                  <a:pt x="2333" y="266"/>
                </a:moveTo>
                <a:lnTo>
                  <a:pt x="2306" y="250"/>
                </a:lnTo>
                <a:lnTo>
                  <a:pt x="2293" y="189"/>
                </a:lnTo>
                <a:lnTo>
                  <a:pt x="2293" y="189"/>
                </a:lnTo>
                <a:lnTo>
                  <a:pt x="2343" y="251"/>
                </a:lnTo>
                <a:lnTo>
                  <a:pt x="2343" y="251"/>
                </a:lnTo>
                <a:lnTo>
                  <a:pt x="2343" y="253"/>
                </a:lnTo>
                <a:lnTo>
                  <a:pt x="2343" y="253"/>
                </a:lnTo>
                <a:lnTo>
                  <a:pt x="2343" y="255"/>
                </a:lnTo>
                <a:lnTo>
                  <a:pt x="2346" y="256"/>
                </a:lnTo>
                <a:lnTo>
                  <a:pt x="2351" y="263"/>
                </a:lnTo>
                <a:lnTo>
                  <a:pt x="2351" y="264"/>
                </a:lnTo>
                <a:lnTo>
                  <a:pt x="2351" y="264"/>
                </a:lnTo>
                <a:lnTo>
                  <a:pt x="2341" y="264"/>
                </a:lnTo>
                <a:lnTo>
                  <a:pt x="2333" y="266"/>
                </a:lnTo>
                <a:lnTo>
                  <a:pt x="2333" y="266"/>
                </a:lnTo>
                <a:close/>
                <a:moveTo>
                  <a:pt x="2373" y="592"/>
                </a:moveTo>
                <a:lnTo>
                  <a:pt x="2375" y="607"/>
                </a:lnTo>
                <a:lnTo>
                  <a:pt x="2340" y="573"/>
                </a:lnTo>
                <a:lnTo>
                  <a:pt x="2340" y="573"/>
                </a:lnTo>
                <a:lnTo>
                  <a:pt x="2338" y="572"/>
                </a:lnTo>
                <a:lnTo>
                  <a:pt x="2338" y="572"/>
                </a:lnTo>
                <a:lnTo>
                  <a:pt x="2338" y="565"/>
                </a:lnTo>
                <a:lnTo>
                  <a:pt x="2359" y="575"/>
                </a:lnTo>
                <a:lnTo>
                  <a:pt x="2373" y="592"/>
                </a:lnTo>
                <a:close/>
                <a:moveTo>
                  <a:pt x="2372" y="583"/>
                </a:moveTo>
                <a:lnTo>
                  <a:pt x="2373" y="583"/>
                </a:lnTo>
                <a:lnTo>
                  <a:pt x="2373" y="584"/>
                </a:lnTo>
                <a:lnTo>
                  <a:pt x="2372" y="583"/>
                </a:lnTo>
                <a:close/>
                <a:moveTo>
                  <a:pt x="2375" y="613"/>
                </a:moveTo>
                <a:lnTo>
                  <a:pt x="2375" y="626"/>
                </a:lnTo>
                <a:lnTo>
                  <a:pt x="2344" y="597"/>
                </a:lnTo>
                <a:lnTo>
                  <a:pt x="2344" y="596"/>
                </a:lnTo>
                <a:lnTo>
                  <a:pt x="2304" y="560"/>
                </a:lnTo>
                <a:lnTo>
                  <a:pt x="2304" y="560"/>
                </a:lnTo>
                <a:lnTo>
                  <a:pt x="2301" y="551"/>
                </a:lnTo>
                <a:lnTo>
                  <a:pt x="2303" y="546"/>
                </a:lnTo>
                <a:lnTo>
                  <a:pt x="2304" y="533"/>
                </a:lnTo>
                <a:lnTo>
                  <a:pt x="2319" y="551"/>
                </a:lnTo>
                <a:lnTo>
                  <a:pt x="2319" y="551"/>
                </a:lnTo>
                <a:lnTo>
                  <a:pt x="2324" y="564"/>
                </a:lnTo>
                <a:lnTo>
                  <a:pt x="2327" y="568"/>
                </a:lnTo>
                <a:lnTo>
                  <a:pt x="2327" y="572"/>
                </a:lnTo>
                <a:lnTo>
                  <a:pt x="2327" y="572"/>
                </a:lnTo>
                <a:lnTo>
                  <a:pt x="2330" y="572"/>
                </a:lnTo>
                <a:lnTo>
                  <a:pt x="2336" y="575"/>
                </a:lnTo>
                <a:lnTo>
                  <a:pt x="2336" y="575"/>
                </a:lnTo>
                <a:lnTo>
                  <a:pt x="2336" y="576"/>
                </a:lnTo>
                <a:lnTo>
                  <a:pt x="2375" y="613"/>
                </a:lnTo>
                <a:close/>
                <a:moveTo>
                  <a:pt x="2351" y="621"/>
                </a:moveTo>
                <a:lnTo>
                  <a:pt x="2351" y="621"/>
                </a:lnTo>
                <a:lnTo>
                  <a:pt x="2349" y="620"/>
                </a:lnTo>
                <a:lnTo>
                  <a:pt x="2349" y="620"/>
                </a:lnTo>
                <a:lnTo>
                  <a:pt x="2348" y="620"/>
                </a:lnTo>
                <a:lnTo>
                  <a:pt x="2348" y="620"/>
                </a:lnTo>
                <a:lnTo>
                  <a:pt x="2348" y="620"/>
                </a:lnTo>
                <a:lnTo>
                  <a:pt x="2348" y="620"/>
                </a:lnTo>
                <a:lnTo>
                  <a:pt x="2346" y="623"/>
                </a:lnTo>
                <a:lnTo>
                  <a:pt x="2346" y="604"/>
                </a:lnTo>
                <a:lnTo>
                  <a:pt x="2375" y="632"/>
                </a:lnTo>
                <a:lnTo>
                  <a:pt x="2375" y="648"/>
                </a:lnTo>
                <a:lnTo>
                  <a:pt x="2351" y="621"/>
                </a:lnTo>
                <a:close/>
                <a:moveTo>
                  <a:pt x="2375" y="655"/>
                </a:moveTo>
                <a:lnTo>
                  <a:pt x="2375" y="668"/>
                </a:lnTo>
                <a:lnTo>
                  <a:pt x="2364" y="661"/>
                </a:lnTo>
                <a:lnTo>
                  <a:pt x="2354" y="632"/>
                </a:lnTo>
                <a:lnTo>
                  <a:pt x="2375" y="655"/>
                </a:lnTo>
                <a:close/>
                <a:moveTo>
                  <a:pt x="2319" y="495"/>
                </a:moveTo>
                <a:lnTo>
                  <a:pt x="2319" y="495"/>
                </a:lnTo>
                <a:lnTo>
                  <a:pt x="2314" y="495"/>
                </a:lnTo>
                <a:lnTo>
                  <a:pt x="2317" y="482"/>
                </a:lnTo>
                <a:lnTo>
                  <a:pt x="2319" y="495"/>
                </a:lnTo>
                <a:close/>
                <a:moveTo>
                  <a:pt x="2317" y="387"/>
                </a:moveTo>
                <a:lnTo>
                  <a:pt x="2317" y="387"/>
                </a:lnTo>
                <a:lnTo>
                  <a:pt x="2320" y="392"/>
                </a:lnTo>
                <a:lnTo>
                  <a:pt x="2320" y="392"/>
                </a:lnTo>
                <a:lnTo>
                  <a:pt x="2317" y="391"/>
                </a:lnTo>
                <a:lnTo>
                  <a:pt x="2317" y="391"/>
                </a:lnTo>
                <a:lnTo>
                  <a:pt x="2317" y="387"/>
                </a:lnTo>
                <a:lnTo>
                  <a:pt x="2317" y="387"/>
                </a:lnTo>
                <a:close/>
                <a:moveTo>
                  <a:pt x="2317" y="368"/>
                </a:moveTo>
                <a:lnTo>
                  <a:pt x="2317" y="368"/>
                </a:lnTo>
                <a:lnTo>
                  <a:pt x="2316" y="378"/>
                </a:lnTo>
                <a:lnTo>
                  <a:pt x="2316" y="378"/>
                </a:lnTo>
                <a:lnTo>
                  <a:pt x="2304" y="368"/>
                </a:lnTo>
                <a:lnTo>
                  <a:pt x="2312" y="367"/>
                </a:lnTo>
                <a:lnTo>
                  <a:pt x="2312" y="367"/>
                </a:lnTo>
                <a:lnTo>
                  <a:pt x="2317" y="368"/>
                </a:lnTo>
                <a:lnTo>
                  <a:pt x="2317" y="368"/>
                </a:lnTo>
                <a:lnTo>
                  <a:pt x="2317" y="368"/>
                </a:lnTo>
                <a:lnTo>
                  <a:pt x="2317" y="368"/>
                </a:lnTo>
                <a:close/>
                <a:moveTo>
                  <a:pt x="2319" y="549"/>
                </a:moveTo>
                <a:lnTo>
                  <a:pt x="2306" y="532"/>
                </a:lnTo>
                <a:lnTo>
                  <a:pt x="2306" y="532"/>
                </a:lnTo>
                <a:lnTo>
                  <a:pt x="2322" y="533"/>
                </a:lnTo>
                <a:lnTo>
                  <a:pt x="2322" y="533"/>
                </a:lnTo>
                <a:lnTo>
                  <a:pt x="2330" y="536"/>
                </a:lnTo>
                <a:lnTo>
                  <a:pt x="2336" y="562"/>
                </a:lnTo>
                <a:lnTo>
                  <a:pt x="2336" y="562"/>
                </a:lnTo>
                <a:lnTo>
                  <a:pt x="2328" y="557"/>
                </a:lnTo>
                <a:lnTo>
                  <a:pt x="2319" y="549"/>
                </a:lnTo>
                <a:lnTo>
                  <a:pt x="2319" y="549"/>
                </a:lnTo>
                <a:close/>
                <a:moveTo>
                  <a:pt x="2322" y="532"/>
                </a:moveTo>
                <a:lnTo>
                  <a:pt x="2306" y="530"/>
                </a:lnTo>
                <a:lnTo>
                  <a:pt x="2314" y="496"/>
                </a:lnTo>
                <a:lnTo>
                  <a:pt x="2314" y="496"/>
                </a:lnTo>
                <a:lnTo>
                  <a:pt x="2320" y="500"/>
                </a:lnTo>
                <a:lnTo>
                  <a:pt x="2328" y="532"/>
                </a:lnTo>
                <a:lnTo>
                  <a:pt x="2328" y="532"/>
                </a:lnTo>
                <a:lnTo>
                  <a:pt x="2322" y="532"/>
                </a:lnTo>
                <a:lnTo>
                  <a:pt x="2322" y="532"/>
                </a:lnTo>
                <a:close/>
                <a:moveTo>
                  <a:pt x="2319" y="363"/>
                </a:moveTo>
                <a:lnTo>
                  <a:pt x="2319" y="363"/>
                </a:lnTo>
                <a:lnTo>
                  <a:pt x="2311" y="367"/>
                </a:lnTo>
                <a:lnTo>
                  <a:pt x="2303" y="367"/>
                </a:lnTo>
                <a:lnTo>
                  <a:pt x="2303" y="367"/>
                </a:lnTo>
                <a:lnTo>
                  <a:pt x="2300" y="363"/>
                </a:lnTo>
                <a:lnTo>
                  <a:pt x="2290" y="349"/>
                </a:lnTo>
                <a:lnTo>
                  <a:pt x="2301" y="335"/>
                </a:lnTo>
                <a:lnTo>
                  <a:pt x="2303" y="335"/>
                </a:lnTo>
                <a:lnTo>
                  <a:pt x="2303" y="335"/>
                </a:lnTo>
                <a:lnTo>
                  <a:pt x="2308" y="343"/>
                </a:lnTo>
                <a:lnTo>
                  <a:pt x="2314" y="349"/>
                </a:lnTo>
                <a:lnTo>
                  <a:pt x="2314" y="349"/>
                </a:lnTo>
                <a:lnTo>
                  <a:pt x="2324" y="357"/>
                </a:lnTo>
                <a:lnTo>
                  <a:pt x="2324" y="357"/>
                </a:lnTo>
                <a:lnTo>
                  <a:pt x="2319" y="363"/>
                </a:lnTo>
                <a:lnTo>
                  <a:pt x="2319" y="363"/>
                </a:lnTo>
                <a:close/>
                <a:moveTo>
                  <a:pt x="2231" y="421"/>
                </a:moveTo>
                <a:lnTo>
                  <a:pt x="2231" y="421"/>
                </a:lnTo>
                <a:lnTo>
                  <a:pt x="2229" y="423"/>
                </a:lnTo>
                <a:lnTo>
                  <a:pt x="2226" y="427"/>
                </a:lnTo>
                <a:lnTo>
                  <a:pt x="2231" y="407"/>
                </a:lnTo>
                <a:lnTo>
                  <a:pt x="2232" y="405"/>
                </a:lnTo>
                <a:lnTo>
                  <a:pt x="2228" y="423"/>
                </a:lnTo>
                <a:lnTo>
                  <a:pt x="2231" y="421"/>
                </a:lnTo>
                <a:close/>
                <a:moveTo>
                  <a:pt x="2223" y="431"/>
                </a:moveTo>
                <a:lnTo>
                  <a:pt x="2223" y="431"/>
                </a:lnTo>
                <a:lnTo>
                  <a:pt x="2223" y="431"/>
                </a:lnTo>
                <a:lnTo>
                  <a:pt x="2223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1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2"/>
                </a:lnTo>
                <a:lnTo>
                  <a:pt x="2224" y="431"/>
                </a:lnTo>
                <a:lnTo>
                  <a:pt x="2224" y="431"/>
                </a:lnTo>
                <a:lnTo>
                  <a:pt x="2223" y="431"/>
                </a:lnTo>
                <a:lnTo>
                  <a:pt x="2223" y="431"/>
                </a:lnTo>
                <a:close/>
                <a:moveTo>
                  <a:pt x="2224" y="432"/>
                </a:moveTo>
                <a:lnTo>
                  <a:pt x="2228" y="437"/>
                </a:lnTo>
                <a:lnTo>
                  <a:pt x="2228" y="437"/>
                </a:lnTo>
                <a:lnTo>
                  <a:pt x="2228" y="439"/>
                </a:lnTo>
                <a:lnTo>
                  <a:pt x="2228" y="439"/>
                </a:lnTo>
                <a:lnTo>
                  <a:pt x="2228" y="440"/>
                </a:lnTo>
                <a:lnTo>
                  <a:pt x="2228" y="440"/>
                </a:lnTo>
                <a:lnTo>
                  <a:pt x="2229" y="443"/>
                </a:lnTo>
                <a:lnTo>
                  <a:pt x="2229" y="443"/>
                </a:lnTo>
                <a:lnTo>
                  <a:pt x="2228" y="445"/>
                </a:lnTo>
                <a:lnTo>
                  <a:pt x="2224" y="432"/>
                </a:lnTo>
                <a:lnTo>
                  <a:pt x="2224" y="432"/>
                </a:lnTo>
                <a:close/>
                <a:moveTo>
                  <a:pt x="2228" y="432"/>
                </a:moveTo>
                <a:lnTo>
                  <a:pt x="2228" y="432"/>
                </a:lnTo>
                <a:lnTo>
                  <a:pt x="2228" y="432"/>
                </a:lnTo>
                <a:lnTo>
                  <a:pt x="2226" y="432"/>
                </a:lnTo>
                <a:lnTo>
                  <a:pt x="2226" y="432"/>
                </a:lnTo>
                <a:lnTo>
                  <a:pt x="2228" y="432"/>
                </a:lnTo>
                <a:close/>
                <a:moveTo>
                  <a:pt x="2228" y="431"/>
                </a:moveTo>
                <a:lnTo>
                  <a:pt x="2228" y="431"/>
                </a:lnTo>
                <a:lnTo>
                  <a:pt x="2228" y="431"/>
                </a:lnTo>
                <a:lnTo>
                  <a:pt x="2228" y="431"/>
                </a:lnTo>
                <a:lnTo>
                  <a:pt x="2228" y="431"/>
                </a:lnTo>
                <a:close/>
                <a:moveTo>
                  <a:pt x="2228" y="434"/>
                </a:moveTo>
                <a:lnTo>
                  <a:pt x="2228" y="434"/>
                </a:lnTo>
                <a:lnTo>
                  <a:pt x="2228" y="435"/>
                </a:lnTo>
                <a:lnTo>
                  <a:pt x="2226" y="434"/>
                </a:lnTo>
                <a:lnTo>
                  <a:pt x="2228" y="434"/>
                </a:lnTo>
                <a:close/>
                <a:moveTo>
                  <a:pt x="2229" y="429"/>
                </a:moveTo>
                <a:lnTo>
                  <a:pt x="2226" y="431"/>
                </a:lnTo>
                <a:lnTo>
                  <a:pt x="2226" y="431"/>
                </a:lnTo>
                <a:lnTo>
                  <a:pt x="2229" y="426"/>
                </a:lnTo>
                <a:lnTo>
                  <a:pt x="2229" y="426"/>
                </a:lnTo>
                <a:lnTo>
                  <a:pt x="2229" y="429"/>
                </a:lnTo>
                <a:lnTo>
                  <a:pt x="2229" y="429"/>
                </a:lnTo>
                <a:close/>
                <a:moveTo>
                  <a:pt x="2221" y="373"/>
                </a:moveTo>
                <a:lnTo>
                  <a:pt x="2221" y="373"/>
                </a:lnTo>
                <a:lnTo>
                  <a:pt x="2220" y="367"/>
                </a:lnTo>
                <a:lnTo>
                  <a:pt x="2220" y="367"/>
                </a:lnTo>
                <a:lnTo>
                  <a:pt x="2215" y="363"/>
                </a:lnTo>
                <a:lnTo>
                  <a:pt x="2215" y="363"/>
                </a:lnTo>
                <a:lnTo>
                  <a:pt x="2215" y="370"/>
                </a:lnTo>
                <a:lnTo>
                  <a:pt x="2215" y="370"/>
                </a:lnTo>
                <a:lnTo>
                  <a:pt x="2221" y="375"/>
                </a:lnTo>
                <a:lnTo>
                  <a:pt x="2216" y="379"/>
                </a:lnTo>
                <a:lnTo>
                  <a:pt x="2213" y="375"/>
                </a:lnTo>
                <a:lnTo>
                  <a:pt x="2215" y="381"/>
                </a:lnTo>
                <a:lnTo>
                  <a:pt x="2213" y="381"/>
                </a:lnTo>
                <a:lnTo>
                  <a:pt x="2208" y="363"/>
                </a:lnTo>
                <a:lnTo>
                  <a:pt x="2232" y="355"/>
                </a:lnTo>
                <a:lnTo>
                  <a:pt x="2232" y="355"/>
                </a:lnTo>
                <a:lnTo>
                  <a:pt x="2234" y="357"/>
                </a:lnTo>
                <a:lnTo>
                  <a:pt x="2236" y="360"/>
                </a:lnTo>
                <a:lnTo>
                  <a:pt x="2221" y="373"/>
                </a:lnTo>
                <a:close/>
                <a:moveTo>
                  <a:pt x="2218" y="415"/>
                </a:moveTo>
                <a:lnTo>
                  <a:pt x="2220" y="415"/>
                </a:lnTo>
                <a:lnTo>
                  <a:pt x="2223" y="427"/>
                </a:lnTo>
                <a:lnTo>
                  <a:pt x="2215" y="418"/>
                </a:lnTo>
                <a:lnTo>
                  <a:pt x="2216" y="416"/>
                </a:lnTo>
                <a:lnTo>
                  <a:pt x="2220" y="423"/>
                </a:lnTo>
                <a:lnTo>
                  <a:pt x="2218" y="415"/>
                </a:lnTo>
                <a:close/>
                <a:moveTo>
                  <a:pt x="2212" y="386"/>
                </a:moveTo>
                <a:lnTo>
                  <a:pt x="2210" y="375"/>
                </a:lnTo>
                <a:lnTo>
                  <a:pt x="2204" y="400"/>
                </a:lnTo>
                <a:lnTo>
                  <a:pt x="2210" y="408"/>
                </a:lnTo>
                <a:lnTo>
                  <a:pt x="2210" y="408"/>
                </a:lnTo>
                <a:lnTo>
                  <a:pt x="2207" y="408"/>
                </a:lnTo>
                <a:lnTo>
                  <a:pt x="2200" y="400"/>
                </a:lnTo>
                <a:lnTo>
                  <a:pt x="2204" y="378"/>
                </a:lnTo>
                <a:lnTo>
                  <a:pt x="2204" y="378"/>
                </a:lnTo>
                <a:lnTo>
                  <a:pt x="2207" y="370"/>
                </a:lnTo>
                <a:lnTo>
                  <a:pt x="2207" y="370"/>
                </a:lnTo>
                <a:lnTo>
                  <a:pt x="2205" y="365"/>
                </a:lnTo>
                <a:lnTo>
                  <a:pt x="2205" y="365"/>
                </a:lnTo>
                <a:lnTo>
                  <a:pt x="2202" y="370"/>
                </a:lnTo>
                <a:lnTo>
                  <a:pt x="2202" y="370"/>
                </a:lnTo>
                <a:lnTo>
                  <a:pt x="2204" y="379"/>
                </a:lnTo>
                <a:lnTo>
                  <a:pt x="2200" y="399"/>
                </a:lnTo>
                <a:lnTo>
                  <a:pt x="2191" y="386"/>
                </a:lnTo>
                <a:lnTo>
                  <a:pt x="2192" y="368"/>
                </a:lnTo>
                <a:lnTo>
                  <a:pt x="2208" y="363"/>
                </a:lnTo>
                <a:lnTo>
                  <a:pt x="2212" y="383"/>
                </a:lnTo>
                <a:lnTo>
                  <a:pt x="2212" y="383"/>
                </a:lnTo>
                <a:lnTo>
                  <a:pt x="2212" y="386"/>
                </a:lnTo>
                <a:close/>
                <a:moveTo>
                  <a:pt x="2133" y="387"/>
                </a:moveTo>
                <a:lnTo>
                  <a:pt x="2148" y="383"/>
                </a:lnTo>
                <a:lnTo>
                  <a:pt x="2152" y="397"/>
                </a:lnTo>
                <a:lnTo>
                  <a:pt x="2133" y="387"/>
                </a:lnTo>
                <a:close/>
                <a:moveTo>
                  <a:pt x="2152" y="397"/>
                </a:moveTo>
                <a:lnTo>
                  <a:pt x="2117" y="410"/>
                </a:lnTo>
                <a:lnTo>
                  <a:pt x="2117" y="410"/>
                </a:lnTo>
                <a:lnTo>
                  <a:pt x="2109" y="411"/>
                </a:lnTo>
                <a:lnTo>
                  <a:pt x="2111" y="394"/>
                </a:lnTo>
                <a:lnTo>
                  <a:pt x="2132" y="387"/>
                </a:lnTo>
                <a:lnTo>
                  <a:pt x="2152" y="397"/>
                </a:lnTo>
                <a:close/>
                <a:moveTo>
                  <a:pt x="2146" y="370"/>
                </a:moveTo>
                <a:lnTo>
                  <a:pt x="2143" y="360"/>
                </a:lnTo>
                <a:lnTo>
                  <a:pt x="2143" y="360"/>
                </a:lnTo>
                <a:lnTo>
                  <a:pt x="2141" y="352"/>
                </a:lnTo>
                <a:lnTo>
                  <a:pt x="2164" y="355"/>
                </a:lnTo>
                <a:lnTo>
                  <a:pt x="2164" y="355"/>
                </a:lnTo>
                <a:lnTo>
                  <a:pt x="2164" y="360"/>
                </a:lnTo>
                <a:lnTo>
                  <a:pt x="2164" y="360"/>
                </a:lnTo>
                <a:lnTo>
                  <a:pt x="2168" y="362"/>
                </a:lnTo>
                <a:lnTo>
                  <a:pt x="2146" y="370"/>
                </a:lnTo>
                <a:close/>
                <a:moveTo>
                  <a:pt x="2176" y="133"/>
                </a:moveTo>
                <a:lnTo>
                  <a:pt x="2170" y="134"/>
                </a:lnTo>
                <a:lnTo>
                  <a:pt x="2172" y="130"/>
                </a:lnTo>
                <a:lnTo>
                  <a:pt x="2176" y="133"/>
                </a:lnTo>
                <a:close/>
                <a:moveTo>
                  <a:pt x="2172" y="128"/>
                </a:moveTo>
                <a:lnTo>
                  <a:pt x="2173" y="122"/>
                </a:lnTo>
                <a:lnTo>
                  <a:pt x="2176" y="131"/>
                </a:lnTo>
                <a:lnTo>
                  <a:pt x="2172" y="128"/>
                </a:lnTo>
                <a:close/>
                <a:moveTo>
                  <a:pt x="2178" y="133"/>
                </a:moveTo>
                <a:lnTo>
                  <a:pt x="2208" y="149"/>
                </a:lnTo>
                <a:lnTo>
                  <a:pt x="2210" y="152"/>
                </a:lnTo>
                <a:lnTo>
                  <a:pt x="2207" y="149"/>
                </a:lnTo>
                <a:lnTo>
                  <a:pt x="2212" y="157"/>
                </a:lnTo>
                <a:lnTo>
                  <a:pt x="2220" y="175"/>
                </a:lnTo>
                <a:lnTo>
                  <a:pt x="2205" y="160"/>
                </a:lnTo>
                <a:lnTo>
                  <a:pt x="2205" y="160"/>
                </a:lnTo>
                <a:lnTo>
                  <a:pt x="2200" y="152"/>
                </a:lnTo>
                <a:lnTo>
                  <a:pt x="2199" y="147"/>
                </a:lnTo>
                <a:lnTo>
                  <a:pt x="2199" y="147"/>
                </a:lnTo>
                <a:lnTo>
                  <a:pt x="2194" y="147"/>
                </a:lnTo>
                <a:lnTo>
                  <a:pt x="2189" y="146"/>
                </a:lnTo>
                <a:lnTo>
                  <a:pt x="2189" y="146"/>
                </a:lnTo>
                <a:lnTo>
                  <a:pt x="2191" y="150"/>
                </a:lnTo>
                <a:lnTo>
                  <a:pt x="2192" y="154"/>
                </a:lnTo>
                <a:lnTo>
                  <a:pt x="2192" y="154"/>
                </a:lnTo>
                <a:lnTo>
                  <a:pt x="2197" y="157"/>
                </a:lnTo>
                <a:lnTo>
                  <a:pt x="2205" y="160"/>
                </a:lnTo>
                <a:lnTo>
                  <a:pt x="2220" y="178"/>
                </a:lnTo>
                <a:lnTo>
                  <a:pt x="2221" y="179"/>
                </a:lnTo>
                <a:lnTo>
                  <a:pt x="2215" y="181"/>
                </a:lnTo>
                <a:lnTo>
                  <a:pt x="2168" y="139"/>
                </a:lnTo>
                <a:lnTo>
                  <a:pt x="2168" y="138"/>
                </a:lnTo>
                <a:lnTo>
                  <a:pt x="2178" y="133"/>
                </a:lnTo>
                <a:close/>
                <a:moveTo>
                  <a:pt x="2212" y="80"/>
                </a:moveTo>
                <a:lnTo>
                  <a:pt x="2212" y="80"/>
                </a:lnTo>
                <a:lnTo>
                  <a:pt x="2212" y="80"/>
                </a:lnTo>
                <a:lnTo>
                  <a:pt x="2212" y="82"/>
                </a:lnTo>
                <a:lnTo>
                  <a:pt x="2212" y="82"/>
                </a:lnTo>
                <a:lnTo>
                  <a:pt x="2212" y="80"/>
                </a:lnTo>
                <a:lnTo>
                  <a:pt x="2212" y="80"/>
                </a:lnTo>
                <a:close/>
                <a:moveTo>
                  <a:pt x="2220" y="208"/>
                </a:moveTo>
                <a:lnTo>
                  <a:pt x="2210" y="221"/>
                </a:lnTo>
                <a:lnTo>
                  <a:pt x="2212" y="211"/>
                </a:lnTo>
                <a:lnTo>
                  <a:pt x="2220" y="208"/>
                </a:lnTo>
                <a:close/>
                <a:moveTo>
                  <a:pt x="2215" y="202"/>
                </a:moveTo>
                <a:lnTo>
                  <a:pt x="2215" y="200"/>
                </a:lnTo>
                <a:lnTo>
                  <a:pt x="2216" y="202"/>
                </a:lnTo>
                <a:lnTo>
                  <a:pt x="2215" y="202"/>
                </a:lnTo>
                <a:close/>
                <a:moveTo>
                  <a:pt x="2200" y="187"/>
                </a:moveTo>
                <a:lnTo>
                  <a:pt x="2186" y="194"/>
                </a:lnTo>
                <a:lnTo>
                  <a:pt x="2183" y="192"/>
                </a:lnTo>
                <a:lnTo>
                  <a:pt x="2183" y="192"/>
                </a:lnTo>
                <a:lnTo>
                  <a:pt x="2181" y="189"/>
                </a:lnTo>
                <a:lnTo>
                  <a:pt x="2184" y="186"/>
                </a:lnTo>
                <a:lnTo>
                  <a:pt x="2184" y="186"/>
                </a:lnTo>
                <a:lnTo>
                  <a:pt x="2199" y="186"/>
                </a:lnTo>
                <a:lnTo>
                  <a:pt x="2200" y="187"/>
                </a:lnTo>
                <a:close/>
                <a:moveTo>
                  <a:pt x="2207" y="194"/>
                </a:moveTo>
                <a:lnTo>
                  <a:pt x="2205" y="199"/>
                </a:lnTo>
                <a:lnTo>
                  <a:pt x="2199" y="197"/>
                </a:lnTo>
                <a:lnTo>
                  <a:pt x="2207" y="194"/>
                </a:lnTo>
                <a:close/>
                <a:moveTo>
                  <a:pt x="2180" y="189"/>
                </a:moveTo>
                <a:lnTo>
                  <a:pt x="2180" y="189"/>
                </a:lnTo>
                <a:lnTo>
                  <a:pt x="2176" y="186"/>
                </a:lnTo>
                <a:lnTo>
                  <a:pt x="2183" y="186"/>
                </a:lnTo>
                <a:lnTo>
                  <a:pt x="2180" y="189"/>
                </a:lnTo>
                <a:close/>
                <a:moveTo>
                  <a:pt x="2188" y="221"/>
                </a:moveTo>
                <a:lnTo>
                  <a:pt x="2191" y="219"/>
                </a:lnTo>
                <a:lnTo>
                  <a:pt x="2191" y="219"/>
                </a:lnTo>
                <a:lnTo>
                  <a:pt x="2189" y="226"/>
                </a:lnTo>
                <a:lnTo>
                  <a:pt x="2189" y="226"/>
                </a:lnTo>
                <a:lnTo>
                  <a:pt x="2194" y="224"/>
                </a:lnTo>
                <a:lnTo>
                  <a:pt x="2197" y="224"/>
                </a:lnTo>
                <a:lnTo>
                  <a:pt x="2197" y="224"/>
                </a:lnTo>
                <a:lnTo>
                  <a:pt x="2199" y="221"/>
                </a:lnTo>
                <a:lnTo>
                  <a:pt x="2202" y="215"/>
                </a:lnTo>
                <a:lnTo>
                  <a:pt x="2200" y="223"/>
                </a:lnTo>
                <a:lnTo>
                  <a:pt x="2200" y="223"/>
                </a:lnTo>
                <a:lnTo>
                  <a:pt x="2202" y="226"/>
                </a:lnTo>
                <a:lnTo>
                  <a:pt x="2204" y="227"/>
                </a:lnTo>
                <a:lnTo>
                  <a:pt x="2204" y="227"/>
                </a:lnTo>
                <a:lnTo>
                  <a:pt x="2207" y="227"/>
                </a:lnTo>
                <a:lnTo>
                  <a:pt x="2208" y="224"/>
                </a:lnTo>
                <a:lnTo>
                  <a:pt x="2210" y="224"/>
                </a:lnTo>
                <a:lnTo>
                  <a:pt x="2229" y="215"/>
                </a:lnTo>
                <a:lnTo>
                  <a:pt x="2231" y="216"/>
                </a:lnTo>
                <a:lnTo>
                  <a:pt x="2178" y="242"/>
                </a:lnTo>
                <a:lnTo>
                  <a:pt x="2165" y="237"/>
                </a:lnTo>
                <a:lnTo>
                  <a:pt x="2165" y="237"/>
                </a:lnTo>
                <a:lnTo>
                  <a:pt x="2172" y="235"/>
                </a:lnTo>
                <a:lnTo>
                  <a:pt x="2178" y="232"/>
                </a:lnTo>
                <a:lnTo>
                  <a:pt x="2183" y="227"/>
                </a:lnTo>
                <a:lnTo>
                  <a:pt x="2188" y="221"/>
                </a:lnTo>
                <a:lnTo>
                  <a:pt x="2188" y="221"/>
                </a:lnTo>
                <a:close/>
                <a:moveTo>
                  <a:pt x="2221" y="187"/>
                </a:moveTo>
                <a:lnTo>
                  <a:pt x="2223" y="187"/>
                </a:lnTo>
                <a:lnTo>
                  <a:pt x="2224" y="191"/>
                </a:lnTo>
                <a:lnTo>
                  <a:pt x="2224" y="191"/>
                </a:lnTo>
                <a:lnTo>
                  <a:pt x="2221" y="187"/>
                </a:lnTo>
                <a:close/>
                <a:moveTo>
                  <a:pt x="2224" y="191"/>
                </a:moveTo>
                <a:lnTo>
                  <a:pt x="2224" y="191"/>
                </a:lnTo>
                <a:lnTo>
                  <a:pt x="2224" y="192"/>
                </a:lnTo>
                <a:lnTo>
                  <a:pt x="2224" y="191"/>
                </a:lnTo>
                <a:close/>
                <a:moveTo>
                  <a:pt x="2253" y="138"/>
                </a:moveTo>
                <a:lnTo>
                  <a:pt x="2271" y="160"/>
                </a:lnTo>
                <a:lnTo>
                  <a:pt x="2266" y="162"/>
                </a:lnTo>
                <a:lnTo>
                  <a:pt x="2250" y="142"/>
                </a:lnTo>
                <a:lnTo>
                  <a:pt x="2247" y="142"/>
                </a:lnTo>
                <a:lnTo>
                  <a:pt x="2248" y="138"/>
                </a:lnTo>
                <a:lnTo>
                  <a:pt x="2253" y="138"/>
                </a:lnTo>
                <a:close/>
                <a:moveTo>
                  <a:pt x="2248" y="136"/>
                </a:moveTo>
                <a:lnTo>
                  <a:pt x="2250" y="133"/>
                </a:lnTo>
                <a:lnTo>
                  <a:pt x="2253" y="136"/>
                </a:lnTo>
                <a:lnTo>
                  <a:pt x="2248" y="136"/>
                </a:lnTo>
                <a:close/>
                <a:moveTo>
                  <a:pt x="2290" y="186"/>
                </a:moveTo>
                <a:lnTo>
                  <a:pt x="2290" y="186"/>
                </a:lnTo>
                <a:lnTo>
                  <a:pt x="2288" y="184"/>
                </a:lnTo>
                <a:lnTo>
                  <a:pt x="2288" y="183"/>
                </a:lnTo>
                <a:lnTo>
                  <a:pt x="2290" y="186"/>
                </a:lnTo>
                <a:close/>
                <a:moveTo>
                  <a:pt x="2288" y="181"/>
                </a:moveTo>
                <a:lnTo>
                  <a:pt x="2288" y="179"/>
                </a:lnTo>
                <a:lnTo>
                  <a:pt x="2290" y="183"/>
                </a:lnTo>
                <a:lnTo>
                  <a:pt x="2288" y="181"/>
                </a:lnTo>
                <a:close/>
                <a:moveTo>
                  <a:pt x="2319" y="150"/>
                </a:moveTo>
                <a:lnTo>
                  <a:pt x="2322" y="149"/>
                </a:lnTo>
                <a:lnTo>
                  <a:pt x="2295" y="183"/>
                </a:lnTo>
                <a:lnTo>
                  <a:pt x="2301" y="157"/>
                </a:lnTo>
                <a:lnTo>
                  <a:pt x="2304" y="155"/>
                </a:lnTo>
                <a:lnTo>
                  <a:pt x="2298" y="175"/>
                </a:lnTo>
                <a:lnTo>
                  <a:pt x="2319" y="150"/>
                </a:lnTo>
                <a:close/>
                <a:moveTo>
                  <a:pt x="2324" y="150"/>
                </a:moveTo>
                <a:lnTo>
                  <a:pt x="2324" y="150"/>
                </a:lnTo>
                <a:lnTo>
                  <a:pt x="2322" y="154"/>
                </a:lnTo>
                <a:lnTo>
                  <a:pt x="2303" y="178"/>
                </a:lnTo>
                <a:lnTo>
                  <a:pt x="2319" y="170"/>
                </a:lnTo>
                <a:lnTo>
                  <a:pt x="2317" y="175"/>
                </a:lnTo>
                <a:lnTo>
                  <a:pt x="2293" y="186"/>
                </a:lnTo>
                <a:lnTo>
                  <a:pt x="2293" y="186"/>
                </a:lnTo>
                <a:lnTo>
                  <a:pt x="2324" y="150"/>
                </a:lnTo>
                <a:close/>
                <a:moveTo>
                  <a:pt x="2330" y="184"/>
                </a:moveTo>
                <a:lnTo>
                  <a:pt x="2333" y="186"/>
                </a:lnTo>
                <a:lnTo>
                  <a:pt x="2298" y="186"/>
                </a:lnTo>
                <a:lnTo>
                  <a:pt x="2317" y="178"/>
                </a:lnTo>
                <a:lnTo>
                  <a:pt x="2317" y="179"/>
                </a:lnTo>
                <a:lnTo>
                  <a:pt x="2317" y="179"/>
                </a:lnTo>
                <a:lnTo>
                  <a:pt x="2317" y="179"/>
                </a:lnTo>
                <a:lnTo>
                  <a:pt x="2306" y="184"/>
                </a:lnTo>
                <a:lnTo>
                  <a:pt x="2330" y="184"/>
                </a:lnTo>
                <a:close/>
                <a:moveTo>
                  <a:pt x="2295" y="187"/>
                </a:moveTo>
                <a:lnTo>
                  <a:pt x="2335" y="187"/>
                </a:lnTo>
                <a:lnTo>
                  <a:pt x="2336" y="191"/>
                </a:lnTo>
                <a:lnTo>
                  <a:pt x="2306" y="191"/>
                </a:lnTo>
                <a:lnTo>
                  <a:pt x="2348" y="208"/>
                </a:lnTo>
                <a:lnTo>
                  <a:pt x="2356" y="205"/>
                </a:lnTo>
                <a:lnTo>
                  <a:pt x="2360" y="208"/>
                </a:lnTo>
                <a:lnTo>
                  <a:pt x="2357" y="210"/>
                </a:lnTo>
                <a:lnTo>
                  <a:pt x="2357" y="210"/>
                </a:lnTo>
                <a:lnTo>
                  <a:pt x="2356" y="211"/>
                </a:lnTo>
                <a:lnTo>
                  <a:pt x="2354" y="213"/>
                </a:lnTo>
                <a:lnTo>
                  <a:pt x="2349" y="216"/>
                </a:lnTo>
                <a:lnTo>
                  <a:pt x="2295" y="189"/>
                </a:lnTo>
                <a:lnTo>
                  <a:pt x="2295" y="187"/>
                </a:lnTo>
                <a:close/>
                <a:moveTo>
                  <a:pt x="2351" y="159"/>
                </a:moveTo>
                <a:lnTo>
                  <a:pt x="2356" y="146"/>
                </a:lnTo>
                <a:lnTo>
                  <a:pt x="2352" y="159"/>
                </a:lnTo>
                <a:lnTo>
                  <a:pt x="2352" y="160"/>
                </a:lnTo>
                <a:lnTo>
                  <a:pt x="2351" y="159"/>
                </a:lnTo>
                <a:close/>
                <a:moveTo>
                  <a:pt x="2356" y="139"/>
                </a:moveTo>
                <a:lnTo>
                  <a:pt x="2349" y="159"/>
                </a:lnTo>
                <a:lnTo>
                  <a:pt x="2344" y="155"/>
                </a:lnTo>
                <a:lnTo>
                  <a:pt x="2348" y="138"/>
                </a:lnTo>
                <a:lnTo>
                  <a:pt x="2356" y="134"/>
                </a:lnTo>
                <a:lnTo>
                  <a:pt x="2357" y="136"/>
                </a:lnTo>
                <a:lnTo>
                  <a:pt x="2356" y="139"/>
                </a:lnTo>
                <a:close/>
                <a:moveTo>
                  <a:pt x="2340" y="133"/>
                </a:moveTo>
                <a:lnTo>
                  <a:pt x="2335" y="134"/>
                </a:lnTo>
                <a:lnTo>
                  <a:pt x="2343" y="125"/>
                </a:lnTo>
                <a:lnTo>
                  <a:pt x="2344" y="126"/>
                </a:lnTo>
                <a:lnTo>
                  <a:pt x="2340" y="133"/>
                </a:lnTo>
                <a:close/>
                <a:moveTo>
                  <a:pt x="2332" y="134"/>
                </a:moveTo>
                <a:lnTo>
                  <a:pt x="2330" y="136"/>
                </a:lnTo>
                <a:lnTo>
                  <a:pt x="2328" y="136"/>
                </a:lnTo>
                <a:lnTo>
                  <a:pt x="2340" y="122"/>
                </a:lnTo>
                <a:lnTo>
                  <a:pt x="2341" y="123"/>
                </a:lnTo>
                <a:lnTo>
                  <a:pt x="2332" y="134"/>
                </a:lnTo>
                <a:close/>
                <a:moveTo>
                  <a:pt x="2317" y="126"/>
                </a:moveTo>
                <a:lnTo>
                  <a:pt x="2312" y="123"/>
                </a:lnTo>
                <a:lnTo>
                  <a:pt x="2330" y="114"/>
                </a:lnTo>
                <a:lnTo>
                  <a:pt x="2336" y="118"/>
                </a:lnTo>
                <a:lnTo>
                  <a:pt x="2317" y="126"/>
                </a:lnTo>
                <a:close/>
                <a:moveTo>
                  <a:pt x="2311" y="123"/>
                </a:moveTo>
                <a:lnTo>
                  <a:pt x="2309" y="120"/>
                </a:lnTo>
                <a:lnTo>
                  <a:pt x="2314" y="101"/>
                </a:lnTo>
                <a:lnTo>
                  <a:pt x="2328" y="112"/>
                </a:lnTo>
                <a:lnTo>
                  <a:pt x="2311" y="123"/>
                </a:lnTo>
                <a:close/>
                <a:moveTo>
                  <a:pt x="2311" y="133"/>
                </a:moveTo>
                <a:lnTo>
                  <a:pt x="2308" y="146"/>
                </a:lnTo>
                <a:lnTo>
                  <a:pt x="2303" y="147"/>
                </a:lnTo>
                <a:lnTo>
                  <a:pt x="2308" y="130"/>
                </a:lnTo>
                <a:lnTo>
                  <a:pt x="2311" y="133"/>
                </a:lnTo>
                <a:close/>
                <a:moveTo>
                  <a:pt x="2301" y="147"/>
                </a:moveTo>
                <a:lnTo>
                  <a:pt x="2296" y="149"/>
                </a:lnTo>
                <a:lnTo>
                  <a:pt x="2300" y="128"/>
                </a:lnTo>
                <a:lnTo>
                  <a:pt x="2295" y="122"/>
                </a:lnTo>
                <a:lnTo>
                  <a:pt x="2306" y="130"/>
                </a:lnTo>
                <a:lnTo>
                  <a:pt x="2301" y="147"/>
                </a:lnTo>
                <a:close/>
                <a:moveTo>
                  <a:pt x="2300" y="157"/>
                </a:moveTo>
                <a:lnTo>
                  <a:pt x="2292" y="186"/>
                </a:lnTo>
                <a:lnTo>
                  <a:pt x="2292" y="184"/>
                </a:lnTo>
                <a:lnTo>
                  <a:pt x="2290" y="175"/>
                </a:lnTo>
                <a:lnTo>
                  <a:pt x="2292" y="170"/>
                </a:lnTo>
                <a:lnTo>
                  <a:pt x="2292" y="173"/>
                </a:lnTo>
                <a:lnTo>
                  <a:pt x="2295" y="160"/>
                </a:lnTo>
                <a:lnTo>
                  <a:pt x="2300" y="157"/>
                </a:lnTo>
                <a:close/>
                <a:moveTo>
                  <a:pt x="2298" y="258"/>
                </a:moveTo>
                <a:lnTo>
                  <a:pt x="2293" y="255"/>
                </a:lnTo>
                <a:lnTo>
                  <a:pt x="2298" y="247"/>
                </a:lnTo>
                <a:lnTo>
                  <a:pt x="2292" y="202"/>
                </a:lnTo>
                <a:lnTo>
                  <a:pt x="2282" y="243"/>
                </a:lnTo>
                <a:lnTo>
                  <a:pt x="2280" y="242"/>
                </a:lnTo>
                <a:lnTo>
                  <a:pt x="2292" y="194"/>
                </a:lnTo>
                <a:lnTo>
                  <a:pt x="2304" y="250"/>
                </a:lnTo>
                <a:lnTo>
                  <a:pt x="2298" y="258"/>
                </a:lnTo>
                <a:close/>
                <a:moveTo>
                  <a:pt x="2304" y="251"/>
                </a:moveTo>
                <a:lnTo>
                  <a:pt x="2308" y="267"/>
                </a:lnTo>
                <a:lnTo>
                  <a:pt x="2300" y="259"/>
                </a:lnTo>
                <a:lnTo>
                  <a:pt x="2304" y="251"/>
                </a:lnTo>
                <a:close/>
                <a:moveTo>
                  <a:pt x="2292" y="189"/>
                </a:moveTo>
                <a:lnTo>
                  <a:pt x="2292" y="189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7"/>
                </a:lnTo>
                <a:lnTo>
                  <a:pt x="2292" y="186"/>
                </a:lnTo>
                <a:lnTo>
                  <a:pt x="2292" y="186"/>
                </a:lnTo>
                <a:lnTo>
                  <a:pt x="2292" y="187"/>
                </a:lnTo>
                <a:lnTo>
                  <a:pt x="2292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3" y="187"/>
                </a:lnTo>
                <a:lnTo>
                  <a:pt x="2292" y="189"/>
                </a:lnTo>
                <a:lnTo>
                  <a:pt x="2292" y="189"/>
                </a:lnTo>
                <a:close/>
                <a:moveTo>
                  <a:pt x="2290" y="187"/>
                </a:moveTo>
                <a:lnTo>
                  <a:pt x="2290" y="187"/>
                </a:lnTo>
                <a:lnTo>
                  <a:pt x="2288" y="189"/>
                </a:lnTo>
                <a:lnTo>
                  <a:pt x="2288" y="187"/>
                </a:lnTo>
                <a:lnTo>
                  <a:pt x="2290" y="187"/>
                </a:lnTo>
                <a:close/>
                <a:moveTo>
                  <a:pt x="2290" y="191"/>
                </a:moveTo>
                <a:lnTo>
                  <a:pt x="2290" y="189"/>
                </a:lnTo>
                <a:lnTo>
                  <a:pt x="2290" y="189"/>
                </a:lnTo>
                <a:lnTo>
                  <a:pt x="2279" y="242"/>
                </a:lnTo>
                <a:lnTo>
                  <a:pt x="2277" y="240"/>
                </a:lnTo>
                <a:lnTo>
                  <a:pt x="2285" y="208"/>
                </a:lnTo>
                <a:lnTo>
                  <a:pt x="2290" y="191"/>
                </a:lnTo>
                <a:close/>
                <a:moveTo>
                  <a:pt x="2282" y="171"/>
                </a:moveTo>
                <a:lnTo>
                  <a:pt x="2277" y="167"/>
                </a:lnTo>
                <a:lnTo>
                  <a:pt x="2280" y="165"/>
                </a:lnTo>
                <a:lnTo>
                  <a:pt x="2282" y="168"/>
                </a:lnTo>
                <a:lnTo>
                  <a:pt x="2282" y="171"/>
                </a:lnTo>
                <a:close/>
                <a:moveTo>
                  <a:pt x="2282" y="175"/>
                </a:moveTo>
                <a:lnTo>
                  <a:pt x="2280" y="176"/>
                </a:lnTo>
                <a:lnTo>
                  <a:pt x="2276" y="167"/>
                </a:lnTo>
                <a:lnTo>
                  <a:pt x="2276" y="167"/>
                </a:lnTo>
                <a:lnTo>
                  <a:pt x="2282" y="175"/>
                </a:lnTo>
                <a:close/>
                <a:moveTo>
                  <a:pt x="2276" y="256"/>
                </a:moveTo>
                <a:lnTo>
                  <a:pt x="2263" y="311"/>
                </a:lnTo>
                <a:lnTo>
                  <a:pt x="2237" y="327"/>
                </a:lnTo>
                <a:lnTo>
                  <a:pt x="2231" y="320"/>
                </a:lnTo>
                <a:lnTo>
                  <a:pt x="2231" y="320"/>
                </a:lnTo>
                <a:lnTo>
                  <a:pt x="2237" y="315"/>
                </a:lnTo>
                <a:lnTo>
                  <a:pt x="2240" y="312"/>
                </a:lnTo>
                <a:lnTo>
                  <a:pt x="2240" y="312"/>
                </a:lnTo>
                <a:lnTo>
                  <a:pt x="2239" y="307"/>
                </a:lnTo>
                <a:lnTo>
                  <a:pt x="2240" y="303"/>
                </a:lnTo>
                <a:lnTo>
                  <a:pt x="2240" y="303"/>
                </a:lnTo>
                <a:lnTo>
                  <a:pt x="2236" y="306"/>
                </a:lnTo>
                <a:lnTo>
                  <a:pt x="2231" y="307"/>
                </a:lnTo>
                <a:lnTo>
                  <a:pt x="2231" y="307"/>
                </a:lnTo>
                <a:lnTo>
                  <a:pt x="2231" y="311"/>
                </a:lnTo>
                <a:lnTo>
                  <a:pt x="2229" y="319"/>
                </a:lnTo>
                <a:lnTo>
                  <a:pt x="2212" y="301"/>
                </a:lnTo>
                <a:lnTo>
                  <a:pt x="2204" y="301"/>
                </a:lnTo>
                <a:lnTo>
                  <a:pt x="2204" y="301"/>
                </a:lnTo>
                <a:lnTo>
                  <a:pt x="2210" y="288"/>
                </a:lnTo>
                <a:lnTo>
                  <a:pt x="2212" y="285"/>
                </a:lnTo>
                <a:lnTo>
                  <a:pt x="2212" y="285"/>
                </a:lnTo>
                <a:lnTo>
                  <a:pt x="2218" y="282"/>
                </a:lnTo>
                <a:lnTo>
                  <a:pt x="2218" y="282"/>
                </a:lnTo>
                <a:lnTo>
                  <a:pt x="2218" y="279"/>
                </a:lnTo>
                <a:lnTo>
                  <a:pt x="2223" y="272"/>
                </a:lnTo>
                <a:lnTo>
                  <a:pt x="2224" y="288"/>
                </a:lnTo>
                <a:lnTo>
                  <a:pt x="2224" y="288"/>
                </a:lnTo>
                <a:lnTo>
                  <a:pt x="2223" y="296"/>
                </a:lnTo>
                <a:lnTo>
                  <a:pt x="2221" y="303"/>
                </a:lnTo>
                <a:lnTo>
                  <a:pt x="2221" y="303"/>
                </a:lnTo>
                <a:lnTo>
                  <a:pt x="2224" y="304"/>
                </a:lnTo>
                <a:lnTo>
                  <a:pt x="2228" y="309"/>
                </a:lnTo>
                <a:lnTo>
                  <a:pt x="2228" y="309"/>
                </a:lnTo>
                <a:lnTo>
                  <a:pt x="2229" y="304"/>
                </a:lnTo>
                <a:lnTo>
                  <a:pt x="2231" y="301"/>
                </a:lnTo>
                <a:lnTo>
                  <a:pt x="2231" y="301"/>
                </a:lnTo>
                <a:lnTo>
                  <a:pt x="2228" y="296"/>
                </a:lnTo>
                <a:lnTo>
                  <a:pt x="2226" y="288"/>
                </a:lnTo>
                <a:lnTo>
                  <a:pt x="2224" y="271"/>
                </a:lnTo>
                <a:lnTo>
                  <a:pt x="2224" y="271"/>
                </a:lnTo>
                <a:lnTo>
                  <a:pt x="2231" y="261"/>
                </a:lnTo>
                <a:lnTo>
                  <a:pt x="2253" y="253"/>
                </a:lnTo>
                <a:lnTo>
                  <a:pt x="2255" y="271"/>
                </a:lnTo>
                <a:lnTo>
                  <a:pt x="2255" y="271"/>
                </a:lnTo>
                <a:lnTo>
                  <a:pt x="2255" y="280"/>
                </a:lnTo>
                <a:lnTo>
                  <a:pt x="2253" y="285"/>
                </a:lnTo>
                <a:lnTo>
                  <a:pt x="2253" y="285"/>
                </a:lnTo>
                <a:lnTo>
                  <a:pt x="2255" y="288"/>
                </a:lnTo>
                <a:lnTo>
                  <a:pt x="2258" y="291"/>
                </a:lnTo>
                <a:lnTo>
                  <a:pt x="2258" y="291"/>
                </a:lnTo>
                <a:lnTo>
                  <a:pt x="2260" y="288"/>
                </a:lnTo>
                <a:lnTo>
                  <a:pt x="2261" y="283"/>
                </a:lnTo>
                <a:lnTo>
                  <a:pt x="2261" y="283"/>
                </a:lnTo>
                <a:lnTo>
                  <a:pt x="2260" y="280"/>
                </a:lnTo>
                <a:lnTo>
                  <a:pt x="2256" y="272"/>
                </a:lnTo>
                <a:lnTo>
                  <a:pt x="2255" y="253"/>
                </a:lnTo>
                <a:lnTo>
                  <a:pt x="2261" y="250"/>
                </a:lnTo>
                <a:lnTo>
                  <a:pt x="2268" y="277"/>
                </a:lnTo>
                <a:lnTo>
                  <a:pt x="2274" y="255"/>
                </a:lnTo>
                <a:lnTo>
                  <a:pt x="2276" y="256"/>
                </a:lnTo>
                <a:close/>
                <a:moveTo>
                  <a:pt x="2212" y="349"/>
                </a:moveTo>
                <a:lnTo>
                  <a:pt x="2218" y="339"/>
                </a:lnTo>
                <a:lnTo>
                  <a:pt x="2221" y="336"/>
                </a:lnTo>
                <a:lnTo>
                  <a:pt x="2239" y="339"/>
                </a:lnTo>
                <a:lnTo>
                  <a:pt x="2212" y="349"/>
                </a:lnTo>
                <a:close/>
                <a:moveTo>
                  <a:pt x="2242" y="352"/>
                </a:moveTo>
                <a:lnTo>
                  <a:pt x="2236" y="359"/>
                </a:lnTo>
                <a:lnTo>
                  <a:pt x="2234" y="357"/>
                </a:lnTo>
                <a:lnTo>
                  <a:pt x="2234" y="357"/>
                </a:lnTo>
                <a:lnTo>
                  <a:pt x="2234" y="355"/>
                </a:lnTo>
                <a:lnTo>
                  <a:pt x="2242" y="352"/>
                </a:lnTo>
                <a:close/>
                <a:moveTo>
                  <a:pt x="2205" y="344"/>
                </a:moveTo>
                <a:lnTo>
                  <a:pt x="2202" y="333"/>
                </a:lnTo>
                <a:lnTo>
                  <a:pt x="2218" y="336"/>
                </a:lnTo>
                <a:lnTo>
                  <a:pt x="2218" y="336"/>
                </a:lnTo>
                <a:lnTo>
                  <a:pt x="2208" y="343"/>
                </a:lnTo>
                <a:lnTo>
                  <a:pt x="2208" y="343"/>
                </a:lnTo>
                <a:lnTo>
                  <a:pt x="2205" y="344"/>
                </a:lnTo>
                <a:lnTo>
                  <a:pt x="2205" y="344"/>
                </a:lnTo>
                <a:close/>
                <a:moveTo>
                  <a:pt x="2205" y="351"/>
                </a:moveTo>
                <a:lnTo>
                  <a:pt x="2204" y="351"/>
                </a:lnTo>
                <a:lnTo>
                  <a:pt x="2204" y="351"/>
                </a:lnTo>
                <a:lnTo>
                  <a:pt x="2205" y="349"/>
                </a:lnTo>
                <a:lnTo>
                  <a:pt x="2205" y="351"/>
                </a:lnTo>
                <a:close/>
                <a:moveTo>
                  <a:pt x="2205" y="290"/>
                </a:moveTo>
                <a:lnTo>
                  <a:pt x="2205" y="291"/>
                </a:lnTo>
                <a:lnTo>
                  <a:pt x="2205" y="291"/>
                </a:lnTo>
                <a:lnTo>
                  <a:pt x="2194" y="298"/>
                </a:lnTo>
                <a:lnTo>
                  <a:pt x="2191" y="283"/>
                </a:lnTo>
                <a:lnTo>
                  <a:pt x="2191" y="283"/>
                </a:lnTo>
                <a:lnTo>
                  <a:pt x="2191" y="277"/>
                </a:lnTo>
                <a:lnTo>
                  <a:pt x="2191" y="277"/>
                </a:lnTo>
                <a:lnTo>
                  <a:pt x="2194" y="279"/>
                </a:lnTo>
                <a:lnTo>
                  <a:pt x="2194" y="279"/>
                </a:lnTo>
                <a:lnTo>
                  <a:pt x="2197" y="277"/>
                </a:lnTo>
                <a:lnTo>
                  <a:pt x="2205" y="274"/>
                </a:lnTo>
                <a:lnTo>
                  <a:pt x="2216" y="272"/>
                </a:lnTo>
                <a:lnTo>
                  <a:pt x="2216" y="272"/>
                </a:lnTo>
                <a:lnTo>
                  <a:pt x="2213" y="274"/>
                </a:lnTo>
                <a:lnTo>
                  <a:pt x="2208" y="275"/>
                </a:lnTo>
                <a:lnTo>
                  <a:pt x="2208" y="275"/>
                </a:lnTo>
                <a:lnTo>
                  <a:pt x="2208" y="282"/>
                </a:lnTo>
                <a:lnTo>
                  <a:pt x="2205" y="290"/>
                </a:lnTo>
                <a:lnTo>
                  <a:pt x="2205" y="290"/>
                </a:lnTo>
                <a:close/>
                <a:moveTo>
                  <a:pt x="2212" y="343"/>
                </a:moveTo>
                <a:lnTo>
                  <a:pt x="2216" y="341"/>
                </a:lnTo>
                <a:lnTo>
                  <a:pt x="2210" y="349"/>
                </a:lnTo>
                <a:lnTo>
                  <a:pt x="2205" y="351"/>
                </a:lnTo>
                <a:lnTo>
                  <a:pt x="2205" y="349"/>
                </a:lnTo>
                <a:lnTo>
                  <a:pt x="2205" y="349"/>
                </a:lnTo>
                <a:lnTo>
                  <a:pt x="2212" y="343"/>
                </a:lnTo>
                <a:lnTo>
                  <a:pt x="2212" y="343"/>
                </a:lnTo>
                <a:close/>
                <a:moveTo>
                  <a:pt x="2218" y="272"/>
                </a:moveTo>
                <a:lnTo>
                  <a:pt x="2223" y="271"/>
                </a:lnTo>
                <a:lnTo>
                  <a:pt x="2216" y="277"/>
                </a:lnTo>
                <a:lnTo>
                  <a:pt x="2216" y="277"/>
                </a:lnTo>
                <a:lnTo>
                  <a:pt x="2218" y="272"/>
                </a:lnTo>
                <a:lnTo>
                  <a:pt x="2218" y="272"/>
                </a:lnTo>
                <a:close/>
                <a:moveTo>
                  <a:pt x="2248" y="239"/>
                </a:moveTo>
                <a:lnTo>
                  <a:pt x="2244" y="237"/>
                </a:lnTo>
                <a:lnTo>
                  <a:pt x="2250" y="237"/>
                </a:lnTo>
                <a:lnTo>
                  <a:pt x="2248" y="239"/>
                </a:lnTo>
                <a:close/>
                <a:moveTo>
                  <a:pt x="2252" y="237"/>
                </a:moveTo>
                <a:lnTo>
                  <a:pt x="2252" y="240"/>
                </a:lnTo>
                <a:lnTo>
                  <a:pt x="2250" y="239"/>
                </a:lnTo>
                <a:lnTo>
                  <a:pt x="2252" y="237"/>
                </a:lnTo>
                <a:close/>
                <a:moveTo>
                  <a:pt x="2264" y="221"/>
                </a:moveTo>
                <a:lnTo>
                  <a:pt x="2268" y="226"/>
                </a:lnTo>
                <a:lnTo>
                  <a:pt x="2264" y="227"/>
                </a:lnTo>
                <a:lnTo>
                  <a:pt x="2261" y="224"/>
                </a:lnTo>
                <a:lnTo>
                  <a:pt x="2264" y="221"/>
                </a:lnTo>
                <a:close/>
                <a:moveTo>
                  <a:pt x="2261" y="224"/>
                </a:moveTo>
                <a:lnTo>
                  <a:pt x="2258" y="221"/>
                </a:lnTo>
                <a:lnTo>
                  <a:pt x="2263" y="215"/>
                </a:lnTo>
                <a:lnTo>
                  <a:pt x="2264" y="219"/>
                </a:lnTo>
                <a:lnTo>
                  <a:pt x="2261" y="224"/>
                </a:lnTo>
                <a:close/>
                <a:moveTo>
                  <a:pt x="2264" y="173"/>
                </a:moveTo>
                <a:lnTo>
                  <a:pt x="2261" y="171"/>
                </a:lnTo>
                <a:lnTo>
                  <a:pt x="2264" y="171"/>
                </a:lnTo>
                <a:lnTo>
                  <a:pt x="2264" y="171"/>
                </a:lnTo>
                <a:lnTo>
                  <a:pt x="2264" y="173"/>
                </a:lnTo>
                <a:close/>
                <a:moveTo>
                  <a:pt x="2263" y="175"/>
                </a:moveTo>
                <a:lnTo>
                  <a:pt x="2263" y="176"/>
                </a:lnTo>
                <a:lnTo>
                  <a:pt x="2256" y="175"/>
                </a:lnTo>
                <a:lnTo>
                  <a:pt x="2260" y="173"/>
                </a:lnTo>
                <a:lnTo>
                  <a:pt x="2263" y="175"/>
                </a:lnTo>
                <a:close/>
                <a:moveTo>
                  <a:pt x="2260" y="183"/>
                </a:moveTo>
                <a:lnTo>
                  <a:pt x="2258" y="186"/>
                </a:lnTo>
                <a:lnTo>
                  <a:pt x="2255" y="186"/>
                </a:lnTo>
                <a:lnTo>
                  <a:pt x="2255" y="183"/>
                </a:lnTo>
                <a:lnTo>
                  <a:pt x="2260" y="183"/>
                </a:lnTo>
                <a:close/>
                <a:moveTo>
                  <a:pt x="2258" y="203"/>
                </a:moveTo>
                <a:lnTo>
                  <a:pt x="2252" y="207"/>
                </a:lnTo>
                <a:lnTo>
                  <a:pt x="2252" y="203"/>
                </a:lnTo>
                <a:lnTo>
                  <a:pt x="2258" y="200"/>
                </a:lnTo>
                <a:lnTo>
                  <a:pt x="2258" y="203"/>
                </a:lnTo>
                <a:close/>
                <a:moveTo>
                  <a:pt x="2256" y="187"/>
                </a:moveTo>
                <a:lnTo>
                  <a:pt x="2255" y="192"/>
                </a:lnTo>
                <a:lnTo>
                  <a:pt x="2255" y="192"/>
                </a:lnTo>
                <a:lnTo>
                  <a:pt x="2253" y="192"/>
                </a:lnTo>
                <a:lnTo>
                  <a:pt x="2255" y="187"/>
                </a:lnTo>
                <a:lnTo>
                  <a:pt x="2256" y="187"/>
                </a:lnTo>
                <a:close/>
                <a:moveTo>
                  <a:pt x="2253" y="167"/>
                </a:moveTo>
                <a:lnTo>
                  <a:pt x="2250" y="163"/>
                </a:lnTo>
                <a:lnTo>
                  <a:pt x="2255" y="167"/>
                </a:lnTo>
                <a:lnTo>
                  <a:pt x="2253" y="167"/>
                </a:lnTo>
                <a:close/>
                <a:moveTo>
                  <a:pt x="2250" y="210"/>
                </a:moveTo>
                <a:lnTo>
                  <a:pt x="2252" y="208"/>
                </a:lnTo>
                <a:lnTo>
                  <a:pt x="2260" y="205"/>
                </a:lnTo>
                <a:lnTo>
                  <a:pt x="2260" y="207"/>
                </a:lnTo>
                <a:lnTo>
                  <a:pt x="2250" y="210"/>
                </a:lnTo>
                <a:lnTo>
                  <a:pt x="2250" y="210"/>
                </a:lnTo>
                <a:lnTo>
                  <a:pt x="2250" y="210"/>
                </a:lnTo>
                <a:lnTo>
                  <a:pt x="2250" y="210"/>
                </a:lnTo>
                <a:close/>
                <a:moveTo>
                  <a:pt x="2253" y="235"/>
                </a:moveTo>
                <a:lnTo>
                  <a:pt x="2260" y="242"/>
                </a:lnTo>
                <a:lnTo>
                  <a:pt x="2260" y="242"/>
                </a:lnTo>
                <a:lnTo>
                  <a:pt x="2253" y="240"/>
                </a:lnTo>
                <a:lnTo>
                  <a:pt x="2252" y="237"/>
                </a:lnTo>
                <a:lnTo>
                  <a:pt x="2253" y="235"/>
                </a:lnTo>
                <a:close/>
                <a:moveTo>
                  <a:pt x="2271" y="159"/>
                </a:moveTo>
                <a:lnTo>
                  <a:pt x="2253" y="136"/>
                </a:lnTo>
                <a:lnTo>
                  <a:pt x="2255" y="133"/>
                </a:lnTo>
                <a:lnTo>
                  <a:pt x="2255" y="133"/>
                </a:lnTo>
                <a:lnTo>
                  <a:pt x="2255" y="134"/>
                </a:lnTo>
                <a:lnTo>
                  <a:pt x="2263" y="141"/>
                </a:lnTo>
                <a:lnTo>
                  <a:pt x="2274" y="159"/>
                </a:lnTo>
                <a:lnTo>
                  <a:pt x="2271" y="159"/>
                </a:lnTo>
                <a:close/>
                <a:moveTo>
                  <a:pt x="2247" y="181"/>
                </a:moveTo>
                <a:lnTo>
                  <a:pt x="2245" y="186"/>
                </a:lnTo>
                <a:lnTo>
                  <a:pt x="2234" y="186"/>
                </a:lnTo>
                <a:lnTo>
                  <a:pt x="2236" y="183"/>
                </a:lnTo>
                <a:lnTo>
                  <a:pt x="2239" y="181"/>
                </a:lnTo>
                <a:lnTo>
                  <a:pt x="2247" y="181"/>
                </a:lnTo>
                <a:close/>
                <a:moveTo>
                  <a:pt x="2245" y="187"/>
                </a:moveTo>
                <a:lnTo>
                  <a:pt x="2245" y="192"/>
                </a:lnTo>
                <a:lnTo>
                  <a:pt x="2232" y="192"/>
                </a:lnTo>
                <a:lnTo>
                  <a:pt x="2234" y="187"/>
                </a:lnTo>
                <a:lnTo>
                  <a:pt x="2245" y="187"/>
                </a:lnTo>
                <a:close/>
                <a:moveTo>
                  <a:pt x="2234" y="218"/>
                </a:moveTo>
                <a:lnTo>
                  <a:pt x="2210" y="231"/>
                </a:lnTo>
                <a:lnTo>
                  <a:pt x="2247" y="229"/>
                </a:lnTo>
                <a:lnTo>
                  <a:pt x="2252" y="235"/>
                </a:lnTo>
                <a:lnTo>
                  <a:pt x="2252" y="235"/>
                </a:lnTo>
                <a:lnTo>
                  <a:pt x="2240" y="237"/>
                </a:lnTo>
                <a:lnTo>
                  <a:pt x="2218" y="231"/>
                </a:lnTo>
                <a:lnTo>
                  <a:pt x="2208" y="237"/>
                </a:lnTo>
                <a:lnTo>
                  <a:pt x="2208" y="237"/>
                </a:lnTo>
                <a:lnTo>
                  <a:pt x="2202" y="235"/>
                </a:lnTo>
                <a:lnTo>
                  <a:pt x="2202" y="235"/>
                </a:lnTo>
                <a:lnTo>
                  <a:pt x="2199" y="239"/>
                </a:lnTo>
                <a:lnTo>
                  <a:pt x="2196" y="242"/>
                </a:lnTo>
                <a:lnTo>
                  <a:pt x="2196" y="242"/>
                </a:lnTo>
                <a:lnTo>
                  <a:pt x="2200" y="243"/>
                </a:lnTo>
                <a:lnTo>
                  <a:pt x="2189" y="250"/>
                </a:lnTo>
                <a:lnTo>
                  <a:pt x="2220" y="266"/>
                </a:lnTo>
                <a:lnTo>
                  <a:pt x="2229" y="263"/>
                </a:lnTo>
                <a:lnTo>
                  <a:pt x="2223" y="271"/>
                </a:lnTo>
                <a:lnTo>
                  <a:pt x="2223" y="271"/>
                </a:lnTo>
                <a:lnTo>
                  <a:pt x="2207" y="272"/>
                </a:lnTo>
                <a:lnTo>
                  <a:pt x="2207" y="272"/>
                </a:lnTo>
                <a:lnTo>
                  <a:pt x="2197" y="271"/>
                </a:lnTo>
                <a:lnTo>
                  <a:pt x="2192" y="269"/>
                </a:lnTo>
                <a:lnTo>
                  <a:pt x="2192" y="269"/>
                </a:lnTo>
                <a:lnTo>
                  <a:pt x="2191" y="272"/>
                </a:lnTo>
                <a:lnTo>
                  <a:pt x="2191" y="272"/>
                </a:lnTo>
                <a:lnTo>
                  <a:pt x="2191" y="263"/>
                </a:lnTo>
                <a:lnTo>
                  <a:pt x="2192" y="259"/>
                </a:lnTo>
                <a:lnTo>
                  <a:pt x="2192" y="259"/>
                </a:lnTo>
                <a:lnTo>
                  <a:pt x="2191" y="258"/>
                </a:lnTo>
                <a:lnTo>
                  <a:pt x="2188" y="256"/>
                </a:lnTo>
                <a:lnTo>
                  <a:pt x="2183" y="250"/>
                </a:lnTo>
                <a:lnTo>
                  <a:pt x="2183" y="250"/>
                </a:lnTo>
                <a:lnTo>
                  <a:pt x="2181" y="256"/>
                </a:lnTo>
                <a:lnTo>
                  <a:pt x="2180" y="261"/>
                </a:lnTo>
                <a:lnTo>
                  <a:pt x="2178" y="263"/>
                </a:lnTo>
                <a:lnTo>
                  <a:pt x="2178" y="263"/>
                </a:lnTo>
                <a:lnTo>
                  <a:pt x="2181" y="267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6" y="275"/>
                </a:lnTo>
                <a:lnTo>
                  <a:pt x="2189" y="283"/>
                </a:lnTo>
                <a:lnTo>
                  <a:pt x="2194" y="299"/>
                </a:lnTo>
                <a:lnTo>
                  <a:pt x="2194" y="299"/>
                </a:lnTo>
                <a:lnTo>
                  <a:pt x="2191" y="299"/>
                </a:lnTo>
                <a:lnTo>
                  <a:pt x="2191" y="299"/>
                </a:lnTo>
                <a:lnTo>
                  <a:pt x="2192" y="303"/>
                </a:lnTo>
                <a:lnTo>
                  <a:pt x="2189" y="303"/>
                </a:lnTo>
                <a:lnTo>
                  <a:pt x="2180" y="296"/>
                </a:lnTo>
                <a:lnTo>
                  <a:pt x="2180" y="296"/>
                </a:lnTo>
                <a:lnTo>
                  <a:pt x="2173" y="290"/>
                </a:lnTo>
                <a:lnTo>
                  <a:pt x="2170" y="285"/>
                </a:lnTo>
                <a:lnTo>
                  <a:pt x="2170" y="285"/>
                </a:lnTo>
                <a:lnTo>
                  <a:pt x="2165" y="285"/>
                </a:lnTo>
                <a:lnTo>
                  <a:pt x="2180" y="243"/>
                </a:lnTo>
                <a:lnTo>
                  <a:pt x="2232" y="218"/>
                </a:lnTo>
                <a:lnTo>
                  <a:pt x="2234" y="218"/>
                </a:lnTo>
                <a:close/>
                <a:moveTo>
                  <a:pt x="2164" y="285"/>
                </a:moveTo>
                <a:lnTo>
                  <a:pt x="2164" y="285"/>
                </a:lnTo>
                <a:lnTo>
                  <a:pt x="2160" y="285"/>
                </a:lnTo>
                <a:lnTo>
                  <a:pt x="2160" y="285"/>
                </a:lnTo>
                <a:lnTo>
                  <a:pt x="2162" y="288"/>
                </a:lnTo>
                <a:lnTo>
                  <a:pt x="2159" y="301"/>
                </a:lnTo>
                <a:lnTo>
                  <a:pt x="2159" y="301"/>
                </a:lnTo>
                <a:lnTo>
                  <a:pt x="2149" y="315"/>
                </a:lnTo>
                <a:lnTo>
                  <a:pt x="2125" y="290"/>
                </a:lnTo>
                <a:lnTo>
                  <a:pt x="2103" y="291"/>
                </a:lnTo>
                <a:lnTo>
                  <a:pt x="2108" y="277"/>
                </a:lnTo>
                <a:lnTo>
                  <a:pt x="2108" y="277"/>
                </a:lnTo>
                <a:lnTo>
                  <a:pt x="2176" y="243"/>
                </a:lnTo>
                <a:lnTo>
                  <a:pt x="2164" y="285"/>
                </a:lnTo>
                <a:close/>
                <a:moveTo>
                  <a:pt x="2164" y="323"/>
                </a:moveTo>
                <a:lnTo>
                  <a:pt x="2164" y="323"/>
                </a:lnTo>
                <a:lnTo>
                  <a:pt x="2157" y="323"/>
                </a:lnTo>
                <a:lnTo>
                  <a:pt x="2157" y="323"/>
                </a:lnTo>
                <a:lnTo>
                  <a:pt x="2159" y="303"/>
                </a:lnTo>
                <a:lnTo>
                  <a:pt x="2164" y="290"/>
                </a:lnTo>
                <a:lnTo>
                  <a:pt x="2164" y="290"/>
                </a:lnTo>
                <a:lnTo>
                  <a:pt x="2164" y="293"/>
                </a:lnTo>
                <a:lnTo>
                  <a:pt x="2164" y="293"/>
                </a:lnTo>
                <a:lnTo>
                  <a:pt x="2170" y="295"/>
                </a:lnTo>
                <a:lnTo>
                  <a:pt x="2180" y="298"/>
                </a:lnTo>
                <a:lnTo>
                  <a:pt x="2188" y="303"/>
                </a:lnTo>
                <a:lnTo>
                  <a:pt x="2176" y="303"/>
                </a:lnTo>
                <a:lnTo>
                  <a:pt x="2196" y="333"/>
                </a:lnTo>
                <a:lnTo>
                  <a:pt x="2200" y="333"/>
                </a:lnTo>
                <a:lnTo>
                  <a:pt x="2204" y="344"/>
                </a:lnTo>
                <a:lnTo>
                  <a:pt x="2204" y="344"/>
                </a:lnTo>
                <a:lnTo>
                  <a:pt x="2194" y="347"/>
                </a:lnTo>
                <a:lnTo>
                  <a:pt x="2173" y="335"/>
                </a:lnTo>
                <a:lnTo>
                  <a:pt x="2173" y="335"/>
                </a:lnTo>
                <a:lnTo>
                  <a:pt x="2167" y="328"/>
                </a:lnTo>
                <a:lnTo>
                  <a:pt x="2164" y="323"/>
                </a:lnTo>
                <a:lnTo>
                  <a:pt x="2164" y="323"/>
                </a:lnTo>
                <a:close/>
                <a:moveTo>
                  <a:pt x="2173" y="336"/>
                </a:moveTo>
                <a:lnTo>
                  <a:pt x="2192" y="347"/>
                </a:lnTo>
                <a:lnTo>
                  <a:pt x="2192" y="347"/>
                </a:lnTo>
                <a:lnTo>
                  <a:pt x="2186" y="349"/>
                </a:lnTo>
                <a:lnTo>
                  <a:pt x="2186" y="349"/>
                </a:lnTo>
                <a:lnTo>
                  <a:pt x="2184" y="351"/>
                </a:lnTo>
                <a:lnTo>
                  <a:pt x="2168" y="335"/>
                </a:lnTo>
                <a:lnTo>
                  <a:pt x="2168" y="335"/>
                </a:lnTo>
                <a:lnTo>
                  <a:pt x="2173" y="336"/>
                </a:lnTo>
                <a:lnTo>
                  <a:pt x="2173" y="336"/>
                </a:lnTo>
                <a:close/>
                <a:moveTo>
                  <a:pt x="2189" y="387"/>
                </a:moveTo>
                <a:lnTo>
                  <a:pt x="2199" y="400"/>
                </a:lnTo>
                <a:lnTo>
                  <a:pt x="2188" y="399"/>
                </a:lnTo>
                <a:lnTo>
                  <a:pt x="2189" y="387"/>
                </a:lnTo>
                <a:close/>
                <a:moveTo>
                  <a:pt x="2186" y="411"/>
                </a:moveTo>
                <a:lnTo>
                  <a:pt x="2186" y="411"/>
                </a:lnTo>
                <a:lnTo>
                  <a:pt x="2194" y="415"/>
                </a:lnTo>
                <a:lnTo>
                  <a:pt x="2194" y="415"/>
                </a:lnTo>
                <a:lnTo>
                  <a:pt x="2194" y="416"/>
                </a:lnTo>
                <a:lnTo>
                  <a:pt x="2186" y="411"/>
                </a:lnTo>
                <a:close/>
                <a:moveTo>
                  <a:pt x="2194" y="418"/>
                </a:moveTo>
                <a:lnTo>
                  <a:pt x="2194" y="418"/>
                </a:lnTo>
                <a:lnTo>
                  <a:pt x="2194" y="418"/>
                </a:lnTo>
                <a:lnTo>
                  <a:pt x="2186" y="415"/>
                </a:lnTo>
                <a:lnTo>
                  <a:pt x="2186" y="413"/>
                </a:lnTo>
                <a:lnTo>
                  <a:pt x="2194" y="418"/>
                </a:lnTo>
                <a:close/>
                <a:moveTo>
                  <a:pt x="2184" y="371"/>
                </a:moveTo>
                <a:lnTo>
                  <a:pt x="2184" y="371"/>
                </a:lnTo>
                <a:lnTo>
                  <a:pt x="2184" y="371"/>
                </a:lnTo>
                <a:lnTo>
                  <a:pt x="2184" y="371"/>
                </a:lnTo>
                <a:close/>
                <a:moveTo>
                  <a:pt x="2181" y="359"/>
                </a:moveTo>
                <a:lnTo>
                  <a:pt x="2172" y="360"/>
                </a:lnTo>
                <a:lnTo>
                  <a:pt x="2172" y="360"/>
                </a:lnTo>
                <a:lnTo>
                  <a:pt x="2170" y="357"/>
                </a:lnTo>
                <a:lnTo>
                  <a:pt x="2181" y="359"/>
                </a:lnTo>
                <a:close/>
                <a:moveTo>
                  <a:pt x="2178" y="373"/>
                </a:moveTo>
                <a:lnTo>
                  <a:pt x="2181" y="375"/>
                </a:lnTo>
                <a:lnTo>
                  <a:pt x="2178" y="378"/>
                </a:lnTo>
                <a:lnTo>
                  <a:pt x="2173" y="376"/>
                </a:lnTo>
                <a:lnTo>
                  <a:pt x="2173" y="376"/>
                </a:lnTo>
                <a:lnTo>
                  <a:pt x="2170" y="376"/>
                </a:lnTo>
                <a:lnTo>
                  <a:pt x="2178" y="373"/>
                </a:lnTo>
                <a:close/>
                <a:moveTo>
                  <a:pt x="2180" y="373"/>
                </a:moveTo>
                <a:lnTo>
                  <a:pt x="2184" y="371"/>
                </a:lnTo>
                <a:lnTo>
                  <a:pt x="2184" y="373"/>
                </a:lnTo>
                <a:lnTo>
                  <a:pt x="2181" y="375"/>
                </a:lnTo>
                <a:lnTo>
                  <a:pt x="2180" y="373"/>
                </a:lnTo>
                <a:close/>
                <a:moveTo>
                  <a:pt x="2183" y="429"/>
                </a:moveTo>
                <a:lnTo>
                  <a:pt x="2184" y="431"/>
                </a:lnTo>
                <a:lnTo>
                  <a:pt x="2183" y="431"/>
                </a:lnTo>
                <a:lnTo>
                  <a:pt x="2183" y="429"/>
                </a:lnTo>
                <a:close/>
                <a:moveTo>
                  <a:pt x="2183" y="431"/>
                </a:moveTo>
                <a:lnTo>
                  <a:pt x="2184" y="431"/>
                </a:lnTo>
                <a:lnTo>
                  <a:pt x="2183" y="432"/>
                </a:lnTo>
                <a:lnTo>
                  <a:pt x="2183" y="431"/>
                </a:lnTo>
                <a:close/>
                <a:moveTo>
                  <a:pt x="2183" y="427"/>
                </a:moveTo>
                <a:lnTo>
                  <a:pt x="2184" y="423"/>
                </a:lnTo>
                <a:lnTo>
                  <a:pt x="2188" y="427"/>
                </a:lnTo>
                <a:lnTo>
                  <a:pt x="2215" y="429"/>
                </a:lnTo>
                <a:lnTo>
                  <a:pt x="2205" y="424"/>
                </a:lnTo>
                <a:lnTo>
                  <a:pt x="2205" y="424"/>
                </a:lnTo>
                <a:lnTo>
                  <a:pt x="2205" y="423"/>
                </a:lnTo>
                <a:lnTo>
                  <a:pt x="2221" y="431"/>
                </a:lnTo>
                <a:lnTo>
                  <a:pt x="2184" y="431"/>
                </a:lnTo>
                <a:lnTo>
                  <a:pt x="2183" y="427"/>
                </a:lnTo>
                <a:close/>
                <a:moveTo>
                  <a:pt x="2204" y="410"/>
                </a:moveTo>
                <a:lnTo>
                  <a:pt x="2199" y="403"/>
                </a:lnTo>
                <a:lnTo>
                  <a:pt x="2188" y="403"/>
                </a:lnTo>
                <a:lnTo>
                  <a:pt x="2188" y="399"/>
                </a:lnTo>
                <a:lnTo>
                  <a:pt x="2200" y="400"/>
                </a:lnTo>
                <a:lnTo>
                  <a:pt x="2207" y="408"/>
                </a:lnTo>
                <a:lnTo>
                  <a:pt x="2207" y="408"/>
                </a:lnTo>
                <a:lnTo>
                  <a:pt x="2204" y="410"/>
                </a:lnTo>
                <a:lnTo>
                  <a:pt x="2204" y="410"/>
                </a:lnTo>
                <a:close/>
                <a:moveTo>
                  <a:pt x="2213" y="413"/>
                </a:moveTo>
                <a:lnTo>
                  <a:pt x="2213" y="416"/>
                </a:lnTo>
                <a:lnTo>
                  <a:pt x="2212" y="415"/>
                </a:lnTo>
                <a:lnTo>
                  <a:pt x="2212" y="415"/>
                </a:lnTo>
                <a:lnTo>
                  <a:pt x="2213" y="413"/>
                </a:lnTo>
                <a:lnTo>
                  <a:pt x="2213" y="413"/>
                </a:lnTo>
                <a:close/>
                <a:moveTo>
                  <a:pt x="2237" y="468"/>
                </a:moveTo>
                <a:lnTo>
                  <a:pt x="2237" y="468"/>
                </a:lnTo>
                <a:lnTo>
                  <a:pt x="2237" y="468"/>
                </a:lnTo>
                <a:lnTo>
                  <a:pt x="2244" y="474"/>
                </a:lnTo>
                <a:lnTo>
                  <a:pt x="2248" y="479"/>
                </a:lnTo>
                <a:lnTo>
                  <a:pt x="2234" y="471"/>
                </a:lnTo>
                <a:lnTo>
                  <a:pt x="2234" y="471"/>
                </a:lnTo>
                <a:lnTo>
                  <a:pt x="2237" y="468"/>
                </a:lnTo>
                <a:lnTo>
                  <a:pt x="2237" y="468"/>
                </a:lnTo>
                <a:close/>
                <a:moveTo>
                  <a:pt x="2245" y="389"/>
                </a:moveTo>
                <a:lnTo>
                  <a:pt x="2245" y="392"/>
                </a:lnTo>
                <a:lnTo>
                  <a:pt x="2244" y="392"/>
                </a:lnTo>
                <a:lnTo>
                  <a:pt x="2245" y="391"/>
                </a:lnTo>
                <a:lnTo>
                  <a:pt x="2245" y="389"/>
                </a:lnTo>
                <a:close/>
                <a:moveTo>
                  <a:pt x="2245" y="387"/>
                </a:moveTo>
                <a:lnTo>
                  <a:pt x="2245" y="387"/>
                </a:lnTo>
                <a:lnTo>
                  <a:pt x="2245" y="386"/>
                </a:lnTo>
                <a:lnTo>
                  <a:pt x="2245" y="387"/>
                </a:lnTo>
                <a:lnTo>
                  <a:pt x="2245" y="387"/>
                </a:lnTo>
                <a:lnTo>
                  <a:pt x="2245" y="387"/>
                </a:lnTo>
                <a:close/>
                <a:moveTo>
                  <a:pt x="2247" y="391"/>
                </a:moveTo>
                <a:lnTo>
                  <a:pt x="2247" y="391"/>
                </a:lnTo>
                <a:lnTo>
                  <a:pt x="2247" y="391"/>
                </a:lnTo>
                <a:lnTo>
                  <a:pt x="2247" y="391"/>
                </a:lnTo>
                <a:close/>
                <a:moveTo>
                  <a:pt x="2247" y="386"/>
                </a:moveTo>
                <a:lnTo>
                  <a:pt x="2245" y="386"/>
                </a:lnTo>
                <a:lnTo>
                  <a:pt x="2250" y="360"/>
                </a:lnTo>
                <a:lnTo>
                  <a:pt x="2250" y="360"/>
                </a:lnTo>
                <a:lnTo>
                  <a:pt x="2252" y="360"/>
                </a:lnTo>
                <a:lnTo>
                  <a:pt x="2247" y="386"/>
                </a:lnTo>
                <a:close/>
                <a:moveTo>
                  <a:pt x="2250" y="360"/>
                </a:moveTo>
                <a:lnTo>
                  <a:pt x="2252" y="351"/>
                </a:lnTo>
                <a:lnTo>
                  <a:pt x="2255" y="349"/>
                </a:lnTo>
                <a:lnTo>
                  <a:pt x="2253" y="357"/>
                </a:lnTo>
                <a:lnTo>
                  <a:pt x="2253" y="357"/>
                </a:lnTo>
                <a:lnTo>
                  <a:pt x="2250" y="360"/>
                </a:lnTo>
                <a:lnTo>
                  <a:pt x="2250" y="360"/>
                </a:lnTo>
                <a:close/>
                <a:moveTo>
                  <a:pt x="2248" y="336"/>
                </a:moveTo>
                <a:lnTo>
                  <a:pt x="2248" y="336"/>
                </a:lnTo>
                <a:lnTo>
                  <a:pt x="2247" y="335"/>
                </a:lnTo>
                <a:lnTo>
                  <a:pt x="2247" y="335"/>
                </a:lnTo>
                <a:lnTo>
                  <a:pt x="2247" y="336"/>
                </a:lnTo>
                <a:lnTo>
                  <a:pt x="2237" y="327"/>
                </a:lnTo>
                <a:lnTo>
                  <a:pt x="2263" y="312"/>
                </a:lnTo>
                <a:lnTo>
                  <a:pt x="2261" y="317"/>
                </a:lnTo>
                <a:lnTo>
                  <a:pt x="2261" y="317"/>
                </a:lnTo>
                <a:lnTo>
                  <a:pt x="2261" y="317"/>
                </a:lnTo>
                <a:lnTo>
                  <a:pt x="2261" y="317"/>
                </a:lnTo>
                <a:lnTo>
                  <a:pt x="2261" y="319"/>
                </a:lnTo>
                <a:lnTo>
                  <a:pt x="2258" y="335"/>
                </a:lnTo>
                <a:lnTo>
                  <a:pt x="2248" y="336"/>
                </a:lnTo>
                <a:close/>
                <a:moveTo>
                  <a:pt x="2263" y="320"/>
                </a:moveTo>
                <a:lnTo>
                  <a:pt x="2263" y="320"/>
                </a:lnTo>
                <a:lnTo>
                  <a:pt x="2266" y="331"/>
                </a:lnTo>
                <a:lnTo>
                  <a:pt x="2260" y="333"/>
                </a:lnTo>
                <a:lnTo>
                  <a:pt x="2263" y="320"/>
                </a:lnTo>
                <a:close/>
                <a:moveTo>
                  <a:pt x="2266" y="309"/>
                </a:moveTo>
                <a:lnTo>
                  <a:pt x="2277" y="258"/>
                </a:lnTo>
                <a:lnTo>
                  <a:pt x="2279" y="259"/>
                </a:lnTo>
                <a:lnTo>
                  <a:pt x="2274" y="279"/>
                </a:lnTo>
                <a:lnTo>
                  <a:pt x="2285" y="264"/>
                </a:lnTo>
                <a:lnTo>
                  <a:pt x="2290" y="271"/>
                </a:lnTo>
                <a:lnTo>
                  <a:pt x="2284" y="279"/>
                </a:lnTo>
                <a:lnTo>
                  <a:pt x="2284" y="279"/>
                </a:lnTo>
                <a:lnTo>
                  <a:pt x="2279" y="285"/>
                </a:lnTo>
                <a:lnTo>
                  <a:pt x="2274" y="288"/>
                </a:lnTo>
                <a:lnTo>
                  <a:pt x="2274" y="288"/>
                </a:lnTo>
                <a:lnTo>
                  <a:pt x="2274" y="291"/>
                </a:lnTo>
                <a:lnTo>
                  <a:pt x="2274" y="296"/>
                </a:lnTo>
                <a:lnTo>
                  <a:pt x="2274" y="296"/>
                </a:lnTo>
                <a:lnTo>
                  <a:pt x="2277" y="295"/>
                </a:lnTo>
                <a:lnTo>
                  <a:pt x="2282" y="293"/>
                </a:lnTo>
                <a:lnTo>
                  <a:pt x="2282" y="293"/>
                </a:lnTo>
                <a:lnTo>
                  <a:pt x="2284" y="287"/>
                </a:lnTo>
                <a:lnTo>
                  <a:pt x="2285" y="279"/>
                </a:lnTo>
                <a:lnTo>
                  <a:pt x="2292" y="271"/>
                </a:lnTo>
                <a:lnTo>
                  <a:pt x="2306" y="285"/>
                </a:lnTo>
                <a:lnTo>
                  <a:pt x="2303" y="285"/>
                </a:lnTo>
                <a:lnTo>
                  <a:pt x="2304" y="288"/>
                </a:lnTo>
                <a:lnTo>
                  <a:pt x="2304" y="288"/>
                </a:lnTo>
                <a:lnTo>
                  <a:pt x="2301" y="295"/>
                </a:lnTo>
                <a:lnTo>
                  <a:pt x="2301" y="295"/>
                </a:lnTo>
                <a:lnTo>
                  <a:pt x="2300" y="290"/>
                </a:lnTo>
                <a:lnTo>
                  <a:pt x="2300" y="290"/>
                </a:lnTo>
                <a:lnTo>
                  <a:pt x="2298" y="295"/>
                </a:lnTo>
                <a:lnTo>
                  <a:pt x="2295" y="298"/>
                </a:lnTo>
                <a:lnTo>
                  <a:pt x="2295" y="298"/>
                </a:lnTo>
                <a:lnTo>
                  <a:pt x="2298" y="306"/>
                </a:lnTo>
                <a:lnTo>
                  <a:pt x="2298" y="306"/>
                </a:lnTo>
                <a:lnTo>
                  <a:pt x="2298" y="314"/>
                </a:lnTo>
                <a:lnTo>
                  <a:pt x="2298" y="314"/>
                </a:lnTo>
                <a:lnTo>
                  <a:pt x="2293" y="317"/>
                </a:lnTo>
                <a:lnTo>
                  <a:pt x="2293" y="317"/>
                </a:lnTo>
                <a:lnTo>
                  <a:pt x="2295" y="322"/>
                </a:lnTo>
                <a:lnTo>
                  <a:pt x="2277" y="328"/>
                </a:lnTo>
                <a:lnTo>
                  <a:pt x="2271" y="319"/>
                </a:lnTo>
                <a:lnTo>
                  <a:pt x="2271" y="319"/>
                </a:lnTo>
                <a:lnTo>
                  <a:pt x="2271" y="315"/>
                </a:lnTo>
                <a:lnTo>
                  <a:pt x="2271" y="315"/>
                </a:lnTo>
                <a:lnTo>
                  <a:pt x="2268" y="314"/>
                </a:lnTo>
                <a:lnTo>
                  <a:pt x="2266" y="309"/>
                </a:lnTo>
                <a:lnTo>
                  <a:pt x="2266" y="309"/>
                </a:lnTo>
                <a:close/>
                <a:moveTo>
                  <a:pt x="2300" y="335"/>
                </a:moveTo>
                <a:lnTo>
                  <a:pt x="2290" y="347"/>
                </a:lnTo>
                <a:lnTo>
                  <a:pt x="2285" y="339"/>
                </a:lnTo>
                <a:lnTo>
                  <a:pt x="2300" y="335"/>
                </a:lnTo>
                <a:close/>
                <a:moveTo>
                  <a:pt x="2269" y="320"/>
                </a:moveTo>
                <a:lnTo>
                  <a:pt x="2276" y="328"/>
                </a:lnTo>
                <a:lnTo>
                  <a:pt x="2268" y="331"/>
                </a:lnTo>
                <a:lnTo>
                  <a:pt x="2268" y="331"/>
                </a:lnTo>
                <a:lnTo>
                  <a:pt x="2269" y="320"/>
                </a:lnTo>
                <a:lnTo>
                  <a:pt x="2269" y="320"/>
                </a:lnTo>
                <a:close/>
                <a:moveTo>
                  <a:pt x="2282" y="341"/>
                </a:moveTo>
                <a:lnTo>
                  <a:pt x="2288" y="349"/>
                </a:lnTo>
                <a:lnTo>
                  <a:pt x="2272" y="368"/>
                </a:lnTo>
                <a:lnTo>
                  <a:pt x="2269" y="344"/>
                </a:lnTo>
                <a:lnTo>
                  <a:pt x="2282" y="341"/>
                </a:lnTo>
                <a:close/>
                <a:moveTo>
                  <a:pt x="2288" y="351"/>
                </a:moveTo>
                <a:lnTo>
                  <a:pt x="2298" y="363"/>
                </a:lnTo>
                <a:lnTo>
                  <a:pt x="2298" y="363"/>
                </a:lnTo>
                <a:lnTo>
                  <a:pt x="2300" y="367"/>
                </a:lnTo>
                <a:lnTo>
                  <a:pt x="2274" y="370"/>
                </a:lnTo>
                <a:lnTo>
                  <a:pt x="2288" y="351"/>
                </a:lnTo>
                <a:close/>
                <a:moveTo>
                  <a:pt x="2316" y="275"/>
                </a:moveTo>
                <a:lnTo>
                  <a:pt x="2309" y="269"/>
                </a:lnTo>
                <a:lnTo>
                  <a:pt x="2306" y="250"/>
                </a:lnTo>
                <a:lnTo>
                  <a:pt x="2332" y="266"/>
                </a:lnTo>
                <a:lnTo>
                  <a:pt x="2332" y="266"/>
                </a:lnTo>
                <a:lnTo>
                  <a:pt x="2324" y="271"/>
                </a:lnTo>
                <a:lnTo>
                  <a:pt x="2316" y="275"/>
                </a:lnTo>
                <a:lnTo>
                  <a:pt x="2316" y="275"/>
                </a:lnTo>
                <a:close/>
                <a:moveTo>
                  <a:pt x="2352" y="429"/>
                </a:moveTo>
                <a:lnTo>
                  <a:pt x="2351" y="431"/>
                </a:lnTo>
                <a:lnTo>
                  <a:pt x="2349" y="429"/>
                </a:lnTo>
                <a:lnTo>
                  <a:pt x="2352" y="429"/>
                </a:lnTo>
                <a:close/>
                <a:moveTo>
                  <a:pt x="2352" y="261"/>
                </a:moveTo>
                <a:lnTo>
                  <a:pt x="2348" y="256"/>
                </a:lnTo>
                <a:lnTo>
                  <a:pt x="2351" y="256"/>
                </a:lnTo>
                <a:lnTo>
                  <a:pt x="2352" y="258"/>
                </a:lnTo>
                <a:lnTo>
                  <a:pt x="2351" y="256"/>
                </a:lnTo>
                <a:lnTo>
                  <a:pt x="2352" y="255"/>
                </a:lnTo>
                <a:lnTo>
                  <a:pt x="2352" y="261"/>
                </a:lnTo>
                <a:close/>
                <a:moveTo>
                  <a:pt x="2349" y="247"/>
                </a:moveTo>
                <a:lnTo>
                  <a:pt x="2343" y="218"/>
                </a:lnTo>
                <a:lnTo>
                  <a:pt x="2303" y="197"/>
                </a:lnTo>
                <a:lnTo>
                  <a:pt x="2344" y="248"/>
                </a:lnTo>
                <a:lnTo>
                  <a:pt x="2344" y="248"/>
                </a:lnTo>
                <a:lnTo>
                  <a:pt x="2343" y="250"/>
                </a:lnTo>
                <a:lnTo>
                  <a:pt x="2296" y="192"/>
                </a:lnTo>
                <a:lnTo>
                  <a:pt x="2348" y="216"/>
                </a:lnTo>
                <a:lnTo>
                  <a:pt x="2356" y="242"/>
                </a:lnTo>
                <a:lnTo>
                  <a:pt x="2356" y="247"/>
                </a:lnTo>
                <a:lnTo>
                  <a:pt x="2349" y="247"/>
                </a:lnTo>
                <a:close/>
                <a:moveTo>
                  <a:pt x="2349" y="218"/>
                </a:moveTo>
                <a:lnTo>
                  <a:pt x="2360" y="223"/>
                </a:lnTo>
                <a:lnTo>
                  <a:pt x="2357" y="240"/>
                </a:lnTo>
                <a:lnTo>
                  <a:pt x="2349" y="218"/>
                </a:lnTo>
                <a:close/>
                <a:moveTo>
                  <a:pt x="2349" y="216"/>
                </a:moveTo>
                <a:lnTo>
                  <a:pt x="2354" y="215"/>
                </a:lnTo>
                <a:lnTo>
                  <a:pt x="2354" y="215"/>
                </a:lnTo>
                <a:lnTo>
                  <a:pt x="2354" y="215"/>
                </a:lnTo>
                <a:lnTo>
                  <a:pt x="2354" y="215"/>
                </a:lnTo>
                <a:lnTo>
                  <a:pt x="2357" y="218"/>
                </a:lnTo>
                <a:lnTo>
                  <a:pt x="2360" y="218"/>
                </a:lnTo>
                <a:lnTo>
                  <a:pt x="2362" y="218"/>
                </a:lnTo>
                <a:lnTo>
                  <a:pt x="2360" y="221"/>
                </a:lnTo>
                <a:lnTo>
                  <a:pt x="2349" y="216"/>
                </a:lnTo>
                <a:close/>
                <a:moveTo>
                  <a:pt x="2360" y="184"/>
                </a:moveTo>
                <a:lnTo>
                  <a:pt x="2368" y="184"/>
                </a:lnTo>
                <a:lnTo>
                  <a:pt x="2368" y="186"/>
                </a:lnTo>
                <a:lnTo>
                  <a:pt x="2360" y="186"/>
                </a:lnTo>
                <a:lnTo>
                  <a:pt x="2360" y="184"/>
                </a:lnTo>
                <a:close/>
                <a:moveTo>
                  <a:pt x="2367" y="259"/>
                </a:moveTo>
                <a:lnTo>
                  <a:pt x="2368" y="253"/>
                </a:lnTo>
                <a:lnTo>
                  <a:pt x="2380" y="250"/>
                </a:lnTo>
                <a:lnTo>
                  <a:pt x="2373" y="271"/>
                </a:lnTo>
                <a:lnTo>
                  <a:pt x="2373" y="271"/>
                </a:lnTo>
                <a:lnTo>
                  <a:pt x="2367" y="267"/>
                </a:lnTo>
                <a:lnTo>
                  <a:pt x="2367" y="267"/>
                </a:lnTo>
                <a:lnTo>
                  <a:pt x="2367" y="263"/>
                </a:lnTo>
                <a:lnTo>
                  <a:pt x="2368" y="261"/>
                </a:lnTo>
                <a:lnTo>
                  <a:pt x="2368" y="261"/>
                </a:lnTo>
                <a:lnTo>
                  <a:pt x="2367" y="259"/>
                </a:lnTo>
                <a:lnTo>
                  <a:pt x="2367" y="259"/>
                </a:lnTo>
                <a:close/>
                <a:moveTo>
                  <a:pt x="2370" y="243"/>
                </a:moveTo>
                <a:lnTo>
                  <a:pt x="2373" y="229"/>
                </a:lnTo>
                <a:lnTo>
                  <a:pt x="2384" y="234"/>
                </a:lnTo>
                <a:lnTo>
                  <a:pt x="2383" y="240"/>
                </a:lnTo>
                <a:lnTo>
                  <a:pt x="2370" y="243"/>
                </a:lnTo>
                <a:close/>
                <a:moveTo>
                  <a:pt x="2404" y="150"/>
                </a:moveTo>
                <a:lnTo>
                  <a:pt x="2409" y="149"/>
                </a:lnTo>
                <a:lnTo>
                  <a:pt x="2409" y="149"/>
                </a:lnTo>
                <a:lnTo>
                  <a:pt x="2412" y="152"/>
                </a:lnTo>
                <a:lnTo>
                  <a:pt x="2407" y="165"/>
                </a:lnTo>
                <a:lnTo>
                  <a:pt x="2386" y="170"/>
                </a:lnTo>
                <a:lnTo>
                  <a:pt x="2389" y="157"/>
                </a:lnTo>
                <a:lnTo>
                  <a:pt x="2404" y="150"/>
                </a:lnTo>
                <a:close/>
                <a:moveTo>
                  <a:pt x="2394" y="142"/>
                </a:moveTo>
                <a:lnTo>
                  <a:pt x="2392" y="142"/>
                </a:lnTo>
                <a:lnTo>
                  <a:pt x="2392" y="141"/>
                </a:lnTo>
                <a:lnTo>
                  <a:pt x="2397" y="139"/>
                </a:lnTo>
                <a:lnTo>
                  <a:pt x="2394" y="142"/>
                </a:lnTo>
                <a:close/>
                <a:moveTo>
                  <a:pt x="2434" y="82"/>
                </a:moveTo>
                <a:lnTo>
                  <a:pt x="2433" y="80"/>
                </a:lnTo>
                <a:lnTo>
                  <a:pt x="2433" y="80"/>
                </a:lnTo>
                <a:lnTo>
                  <a:pt x="2437" y="77"/>
                </a:lnTo>
                <a:lnTo>
                  <a:pt x="2436" y="82"/>
                </a:lnTo>
                <a:lnTo>
                  <a:pt x="2436" y="82"/>
                </a:lnTo>
                <a:lnTo>
                  <a:pt x="2434" y="82"/>
                </a:lnTo>
                <a:lnTo>
                  <a:pt x="2434" y="82"/>
                </a:lnTo>
                <a:close/>
                <a:moveTo>
                  <a:pt x="2434" y="83"/>
                </a:moveTo>
                <a:lnTo>
                  <a:pt x="2434" y="85"/>
                </a:lnTo>
                <a:lnTo>
                  <a:pt x="2434" y="83"/>
                </a:lnTo>
                <a:lnTo>
                  <a:pt x="2434" y="83"/>
                </a:lnTo>
                <a:lnTo>
                  <a:pt x="2434" y="83"/>
                </a:lnTo>
                <a:lnTo>
                  <a:pt x="2434" y="83"/>
                </a:lnTo>
                <a:lnTo>
                  <a:pt x="2434" y="83"/>
                </a:lnTo>
                <a:close/>
                <a:moveTo>
                  <a:pt x="2433" y="64"/>
                </a:moveTo>
                <a:lnTo>
                  <a:pt x="2442" y="62"/>
                </a:lnTo>
                <a:lnTo>
                  <a:pt x="2437" y="75"/>
                </a:lnTo>
                <a:lnTo>
                  <a:pt x="2437" y="75"/>
                </a:lnTo>
                <a:lnTo>
                  <a:pt x="2437" y="74"/>
                </a:lnTo>
                <a:lnTo>
                  <a:pt x="2433" y="64"/>
                </a:lnTo>
                <a:close/>
                <a:moveTo>
                  <a:pt x="2450" y="139"/>
                </a:moveTo>
                <a:lnTo>
                  <a:pt x="2452" y="139"/>
                </a:lnTo>
                <a:lnTo>
                  <a:pt x="2439" y="163"/>
                </a:lnTo>
                <a:lnTo>
                  <a:pt x="2428" y="144"/>
                </a:lnTo>
                <a:lnTo>
                  <a:pt x="2450" y="139"/>
                </a:lnTo>
                <a:close/>
                <a:moveTo>
                  <a:pt x="2493" y="142"/>
                </a:moveTo>
                <a:lnTo>
                  <a:pt x="2487" y="120"/>
                </a:lnTo>
                <a:lnTo>
                  <a:pt x="2487" y="120"/>
                </a:lnTo>
                <a:lnTo>
                  <a:pt x="2487" y="118"/>
                </a:lnTo>
                <a:lnTo>
                  <a:pt x="2503" y="123"/>
                </a:lnTo>
                <a:lnTo>
                  <a:pt x="2513" y="163"/>
                </a:lnTo>
                <a:lnTo>
                  <a:pt x="2513" y="163"/>
                </a:lnTo>
                <a:lnTo>
                  <a:pt x="2514" y="167"/>
                </a:lnTo>
                <a:lnTo>
                  <a:pt x="2517" y="167"/>
                </a:lnTo>
                <a:lnTo>
                  <a:pt x="2517" y="167"/>
                </a:lnTo>
                <a:lnTo>
                  <a:pt x="2516" y="168"/>
                </a:lnTo>
                <a:lnTo>
                  <a:pt x="2516" y="168"/>
                </a:lnTo>
                <a:lnTo>
                  <a:pt x="2513" y="171"/>
                </a:lnTo>
                <a:lnTo>
                  <a:pt x="2513" y="171"/>
                </a:lnTo>
                <a:lnTo>
                  <a:pt x="2514" y="170"/>
                </a:lnTo>
                <a:lnTo>
                  <a:pt x="2514" y="170"/>
                </a:lnTo>
                <a:lnTo>
                  <a:pt x="2513" y="167"/>
                </a:lnTo>
                <a:lnTo>
                  <a:pt x="2511" y="165"/>
                </a:lnTo>
                <a:lnTo>
                  <a:pt x="2511" y="165"/>
                </a:lnTo>
                <a:lnTo>
                  <a:pt x="2509" y="165"/>
                </a:lnTo>
                <a:lnTo>
                  <a:pt x="2473" y="162"/>
                </a:lnTo>
                <a:lnTo>
                  <a:pt x="2463" y="146"/>
                </a:lnTo>
                <a:lnTo>
                  <a:pt x="2487" y="149"/>
                </a:lnTo>
                <a:lnTo>
                  <a:pt x="2487" y="149"/>
                </a:lnTo>
                <a:lnTo>
                  <a:pt x="2489" y="149"/>
                </a:lnTo>
                <a:lnTo>
                  <a:pt x="2489" y="149"/>
                </a:lnTo>
                <a:lnTo>
                  <a:pt x="2490" y="149"/>
                </a:lnTo>
                <a:lnTo>
                  <a:pt x="2490" y="149"/>
                </a:lnTo>
                <a:lnTo>
                  <a:pt x="2493" y="146"/>
                </a:lnTo>
                <a:lnTo>
                  <a:pt x="2493" y="142"/>
                </a:lnTo>
                <a:lnTo>
                  <a:pt x="2493" y="142"/>
                </a:lnTo>
                <a:close/>
                <a:moveTo>
                  <a:pt x="2521" y="162"/>
                </a:moveTo>
                <a:lnTo>
                  <a:pt x="2521" y="162"/>
                </a:lnTo>
                <a:lnTo>
                  <a:pt x="2521" y="162"/>
                </a:lnTo>
                <a:lnTo>
                  <a:pt x="2513" y="126"/>
                </a:lnTo>
                <a:lnTo>
                  <a:pt x="2538" y="134"/>
                </a:lnTo>
                <a:lnTo>
                  <a:pt x="2540" y="142"/>
                </a:lnTo>
                <a:lnTo>
                  <a:pt x="2540" y="142"/>
                </a:lnTo>
                <a:lnTo>
                  <a:pt x="2535" y="142"/>
                </a:lnTo>
                <a:lnTo>
                  <a:pt x="2532" y="142"/>
                </a:lnTo>
                <a:lnTo>
                  <a:pt x="2532" y="142"/>
                </a:lnTo>
                <a:lnTo>
                  <a:pt x="2530" y="146"/>
                </a:lnTo>
                <a:lnTo>
                  <a:pt x="2529" y="150"/>
                </a:lnTo>
                <a:lnTo>
                  <a:pt x="2521" y="162"/>
                </a:lnTo>
                <a:lnTo>
                  <a:pt x="2521" y="162"/>
                </a:lnTo>
                <a:close/>
                <a:moveTo>
                  <a:pt x="2503" y="186"/>
                </a:moveTo>
                <a:lnTo>
                  <a:pt x="2501" y="184"/>
                </a:lnTo>
                <a:lnTo>
                  <a:pt x="2516" y="171"/>
                </a:lnTo>
                <a:lnTo>
                  <a:pt x="2513" y="186"/>
                </a:lnTo>
                <a:lnTo>
                  <a:pt x="2503" y="186"/>
                </a:lnTo>
                <a:close/>
                <a:moveTo>
                  <a:pt x="2513" y="187"/>
                </a:moveTo>
                <a:lnTo>
                  <a:pt x="2511" y="195"/>
                </a:lnTo>
                <a:lnTo>
                  <a:pt x="2505" y="187"/>
                </a:lnTo>
                <a:lnTo>
                  <a:pt x="2513" y="187"/>
                </a:lnTo>
                <a:close/>
                <a:moveTo>
                  <a:pt x="2500" y="184"/>
                </a:moveTo>
                <a:lnTo>
                  <a:pt x="2484" y="186"/>
                </a:lnTo>
                <a:lnTo>
                  <a:pt x="2476" y="171"/>
                </a:lnTo>
                <a:lnTo>
                  <a:pt x="2509" y="173"/>
                </a:lnTo>
                <a:lnTo>
                  <a:pt x="2509" y="173"/>
                </a:lnTo>
                <a:lnTo>
                  <a:pt x="2511" y="173"/>
                </a:lnTo>
                <a:lnTo>
                  <a:pt x="2500" y="184"/>
                </a:lnTo>
                <a:close/>
                <a:moveTo>
                  <a:pt x="2474" y="186"/>
                </a:moveTo>
                <a:lnTo>
                  <a:pt x="2461" y="186"/>
                </a:lnTo>
                <a:lnTo>
                  <a:pt x="2468" y="175"/>
                </a:lnTo>
                <a:lnTo>
                  <a:pt x="2474" y="186"/>
                </a:lnTo>
                <a:close/>
                <a:moveTo>
                  <a:pt x="2465" y="136"/>
                </a:moveTo>
                <a:lnTo>
                  <a:pt x="2461" y="136"/>
                </a:lnTo>
                <a:lnTo>
                  <a:pt x="2465" y="134"/>
                </a:lnTo>
                <a:lnTo>
                  <a:pt x="2465" y="134"/>
                </a:lnTo>
                <a:lnTo>
                  <a:pt x="2465" y="136"/>
                </a:lnTo>
                <a:lnTo>
                  <a:pt x="2465" y="136"/>
                </a:lnTo>
                <a:close/>
                <a:moveTo>
                  <a:pt x="2465" y="165"/>
                </a:moveTo>
                <a:lnTo>
                  <a:pt x="2452" y="186"/>
                </a:lnTo>
                <a:lnTo>
                  <a:pt x="2433" y="186"/>
                </a:lnTo>
                <a:lnTo>
                  <a:pt x="2439" y="175"/>
                </a:lnTo>
                <a:lnTo>
                  <a:pt x="2439" y="175"/>
                </a:lnTo>
                <a:lnTo>
                  <a:pt x="2442" y="175"/>
                </a:lnTo>
                <a:lnTo>
                  <a:pt x="2444" y="173"/>
                </a:lnTo>
                <a:lnTo>
                  <a:pt x="2455" y="149"/>
                </a:lnTo>
                <a:lnTo>
                  <a:pt x="2457" y="149"/>
                </a:lnTo>
                <a:lnTo>
                  <a:pt x="2465" y="165"/>
                </a:lnTo>
                <a:close/>
                <a:moveTo>
                  <a:pt x="2444" y="290"/>
                </a:moveTo>
                <a:lnTo>
                  <a:pt x="2444" y="290"/>
                </a:lnTo>
                <a:lnTo>
                  <a:pt x="2444" y="290"/>
                </a:lnTo>
                <a:lnTo>
                  <a:pt x="2444" y="290"/>
                </a:lnTo>
                <a:lnTo>
                  <a:pt x="2444" y="290"/>
                </a:lnTo>
                <a:close/>
                <a:moveTo>
                  <a:pt x="2433" y="171"/>
                </a:moveTo>
                <a:lnTo>
                  <a:pt x="2418" y="171"/>
                </a:lnTo>
                <a:lnTo>
                  <a:pt x="2415" y="168"/>
                </a:lnTo>
                <a:lnTo>
                  <a:pt x="2420" y="155"/>
                </a:lnTo>
                <a:lnTo>
                  <a:pt x="2420" y="155"/>
                </a:lnTo>
                <a:lnTo>
                  <a:pt x="2423" y="155"/>
                </a:lnTo>
                <a:lnTo>
                  <a:pt x="2433" y="171"/>
                </a:lnTo>
                <a:close/>
                <a:moveTo>
                  <a:pt x="2418" y="247"/>
                </a:moveTo>
                <a:lnTo>
                  <a:pt x="2418" y="247"/>
                </a:lnTo>
                <a:lnTo>
                  <a:pt x="2409" y="245"/>
                </a:lnTo>
                <a:lnTo>
                  <a:pt x="2392" y="237"/>
                </a:lnTo>
                <a:lnTo>
                  <a:pt x="2394" y="234"/>
                </a:lnTo>
                <a:lnTo>
                  <a:pt x="2405" y="231"/>
                </a:lnTo>
                <a:lnTo>
                  <a:pt x="2405" y="231"/>
                </a:lnTo>
                <a:lnTo>
                  <a:pt x="2407" y="231"/>
                </a:lnTo>
                <a:lnTo>
                  <a:pt x="2418" y="247"/>
                </a:lnTo>
                <a:close/>
                <a:moveTo>
                  <a:pt x="2383" y="125"/>
                </a:moveTo>
                <a:lnTo>
                  <a:pt x="2378" y="144"/>
                </a:lnTo>
                <a:lnTo>
                  <a:pt x="2375" y="128"/>
                </a:lnTo>
                <a:lnTo>
                  <a:pt x="2383" y="125"/>
                </a:lnTo>
                <a:close/>
                <a:moveTo>
                  <a:pt x="2372" y="120"/>
                </a:moveTo>
                <a:lnTo>
                  <a:pt x="2368" y="109"/>
                </a:lnTo>
                <a:lnTo>
                  <a:pt x="2381" y="115"/>
                </a:lnTo>
                <a:lnTo>
                  <a:pt x="2372" y="120"/>
                </a:lnTo>
                <a:close/>
                <a:moveTo>
                  <a:pt x="2383" y="192"/>
                </a:moveTo>
                <a:lnTo>
                  <a:pt x="2386" y="197"/>
                </a:lnTo>
                <a:lnTo>
                  <a:pt x="2380" y="203"/>
                </a:lnTo>
                <a:lnTo>
                  <a:pt x="2378" y="203"/>
                </a:lnTo>
                <a:lnTo>
                  <a:pt x="2381" y="192"/>
                </a:lnTo>
                <a:lnTo>
                  <a:pt x="2383" y="192"/>
                </a:lnTo>
                <a:close/>
                <a:moveTo>
                  <a:pt x="2381" y="191"/>
                </a:moveTo>
                <a:lnTo>
                  <a:pt x="2381" y="191"/>
                </a:lnTo>
                <a:lnTo>
                  <a:pt x="2381" y="191"/>
                </a:lnTo>
                <a:lnTo>
                  <a:pt x="2381" y="191"/>
                </a:lnTo>
                <a:close/>
                <a:moveTo>
                  <a:pt x="2381" y="191"/>
                </a:moveTo>
                <a:lnTo>
                  <a:pt x="2381" y="187"/>
                </a:lnTo>
                <a:lnTo>
                  <a:pt x="2392" y="187"/>
                </a:lnTo>
                <a:lnTo>
                  <a:pt x="2391" y="189"/>
                </a:lnTo>
                <a:lnTo>
                  <a:pt x="2381" y="191"/>
                </a:lnTo>
                <a:close/>
                <a:moveTo>
                  <a:pt x="2392" y="210"/>
                </a:moveTo>
                <a:lnTo>
                  <a:pt x="2384" y="234"/>
                </a:lnTo>
                <a:lnTo>
                  <a:pt x="2373" y="227"/>
                </a:lnTo>
                <a:lnTo>
                  <a:pt x="2376" y="215"/>
                </a:lnTo>
                <a:lnTo>
                  <a:pt x="2392" y="210"/>
                </a:lnTo>
                <a:close/>
                <a:moveTo>
                  <a:pt x="2383" y="186"/>
                </a:moveTo>
                <a:lnTo>
                  <a:pt x="2383" y="184"/>
                </a:lnTo>
                <a:lnTo>
                  <a:pt x="2384" y="184"/>
                </a:lnTo>
                <a:lnTo>
                  <a:pt x="2383" y="183"/>
                </a:lnTo>
                <a:lnTo>
                  <a:pt x="2384" y="179"/>
                </a:lnTo>
                <a:lnTo>
                  <a:pt x="2388" y="178"/>
                </a:lnTo>
                <a:lnTo>
                  <a:pt x="2388" y="178"/>
                </a:lnTo>
                <a:lnTo>
                  <a:pt x="2394" y="183"/>
                </a:lnTo>
                <a:lnTo>
                  <a:pt x="2394" y="183"/>
                </a:lnTo>
                <a:lnTo>
                  <a:pt x="2399" y="181"/>
                </a:lnTo>
                <a:lnTo>
                  <a:pt x="2394" y="186"/>
                </a:lnTo>
                <a:lnTo>
                  <a:pt x="2383" y="186"/>
                </a:lnTo>
                <a:close/>
                <a:moveTo>
                  <a:pt x="2401" y="179"/>
                </a:moveTo>
                <a:lnTo>
                  <a:pt x="2401" y="179"/>
                </a:lnTo>
                <a:lnTo>
                  <a:pt x="2397" y="176"/>
                </a:lnTo>
                <a:lnTo>
                  <a:pt x="2404" y="175"/>
                </a:lnTo>
                <a:lnTo>
                  <a:pt x="2401" y="179"/>
                </a:lnTo>
                <a:close/>
                <a:moveTo>
                  <a:pt x="2407" y="229"/>
                </a:moveTo>
                <a:lnTo>
                  <a:pt x="2407" y="229"/>
                </a:lnTo>
                <a:lnTo>
                  <a:pt x="2405" y="231"/>
                </a:lnTo>
                <a:lnTo>
                  <a:pt x="2394" y="234"/>
                </a:lnTo>
                <a:lnTo>
                  <a:pt x="2399" y="218"/>
                </a:lnTo>
                <a:lnTo>
                  <a:pt x="2407" y="229"/>
                </a:lnTo>
                <a:close/>
                <a:moveTo>
                  <a:pt x="2386" y="109"/>
                </a:moveTo>
                <a:lnTo>
                  <a:pt x="2368" y="98"/>
                </a:lnTo>
                <a:lnTo>
                  <a:pt x="2383" y="88"/>
                </a:lnTo>
                <a:lnTo>
                  <a:pt x="2391" y="88"/>
                </a:lnTo>
                <a:lnTo>
                  <a:pt x="2386" y="109"/>
                </a:lnTo>
                <a:close/>
                <a:moveTo>
                  <a:pt x="2373" y="149"/>
                </a:moveTo>
                <a:lnTo>
                  <a:pt x="2362" y="154"/>
                </a:lnTo>
                <a:lnTo>
                  <a:pt x="2365" y="142"/>
                </a:lnTo>
                <a:lnTo>
                  <a:pt x="2373" y="149"/>
                </a:lnTo>
                <a:close/>
                <a:moveTo>
                  <a:pt x="2375" y="150"/>
                </a:moveTo>
                <a:lnTo>
                  <a:pt x="2376" y="152"/>
                </a:lnTo>
                <a:lnTo>
                  <a:pt x="2372" y="170"/>
                </a:lnTo>
                <a:lnTo>
                  <a:pt x="2360" y="165"/>
                </a:lnTo>
                <a:lnTo>
                  <a:pt x="2362" y="155"/>
                </a:lnTo>
                <a:lnTo>
                  <a:pt x="2375" y="150"/>
                </a:lnTo>
                <a:close/>
                <a:moveTo>
                  <a:pt x="2543" y="320"/>
                </a:moveTo>
                <a:lnTo>
                  <a:pt x="2551" y="338"/>
                </a:lnTo>
                <a:lnTo>
                  <a:pt x="2551" y="338"/>
                </a:lnTo>
                <a:lnTo>
                  <a:pt x="2551" y="338"/>
                </a:lnTo>
                <a:lnTo>
                  <a:pt x="2527" y="346"/>
                </a:lnTo>
                <a:lnTo>
                  <a:pt x="2543" y="320"/>
                </a:lnTo>
                <a:close/>
                <a:moveTo>
                  <a:pt x="2543" y="223"/>
                </a:moveTo>
                <a:lnTo>
                  <a:pt x="2569" y="197"/>
                </a:lnTo>
                <a:lnTo>
                  <a:pt x="2569" y="197"/>
                </a:lnTo>
                <a:lnTo>
                  <a:pt x="2575" y="199"/>
                </a:lnTo>
                <a:lnTo>
                  <a:pt x="2575" y="199"/>
                </a:lnTo>
                <a:lnTo>
                  <a:pt x="2577" y="197"/>
                </a:lnTo>
                <a:lnTo>
                  <a:pt x="2580" y="194"/>
                </a:lnTo>
                <a:lnTo>
                  <a:pt x="2580" y="194"/>
                </a:lnTo>
                <a:lnTo>
                  <a:pt x="2581" y="195"/>
                </a:lnTo>
                <a:lnTo>
                  <a:pt x="2585" y="197"/>
                </a:lnTo>
                <a:lnTo>
                  <a:pt x="2589" y="195"/>
                </a:lnTo>
                <a:lnTo>
                  <a:pt x="2583" y="232"/>
                </a:lnTo>
                <a:lnTo>
                  <a:pt x="2556" y="240"/>
                </a:lnTo>
                <a:lnTo>
                  <a:pt x="2545" y="229"/>
                </a:lnTo>
                <a:lnTo>
                  <a:pt x="2545" y="229"/>
                </a:lnTo>
                <a:lnTo>
                  <a:pt x="2543" y="223"/>
                </a:lnTo>
                <a:lnTo>
                  <a:pt x="2543" y="223"/>
                </a:lnTo>
                <a:close/>
                <a:moveTo>
                  <a:pt x="2548" y="138"/>
                </a:moveTo>
                <a:lnTo>
                  <a:pt x="2559" y="141"/>
                </a:lnTo>
                <a:lnTo>
                  <a:pt x="2549" y="146"/>
                </a:lnTo>
                <a:lnTo>
                  <a:pt x="2548" y="138"/>
                </a:lnTo>
                <a:close/>
                <a:moveTo>
                  <a:pt x="2567" y="144"/>
                </a:moveTo>
                <a:lnTo>
                  <a:pt x="2580" y="147"/>
                </a:lnTo>
                <a:lnTo>
                  <a:pt x="2586" y="184"/>
                </a:lnTo>
                <a:lnTo>
                  <a:pt x="2586" y="184"/>
                </a:lnTo>
                <a:lnTo>
                  <a:pt x="2578" y="179"/>
                </a:lnTo>
                <a:lnTo>
                  <a:pt x="2575" y="175"/>
                </a:lnTo>
                <a:lnTo>
                  <a:pt x="2575" y="175"/>
                </a:lnTo>
                <a:lnTo>
                  <a:pt x="2569" y="178"/>
                </a:lnTo>
                <a:lnTo>
                  <a:pt x="2567" y="144"/>
                </a:lnTo>
                <a:close/>
                <a:moveTo>
                  <a:pt x="2588" y="150"/>
                </a:moveTo>
                <a:lnTo>
                  <a:pt x="2615" y="160"/>
                </a:lnTo>
                <a:lnTo>
                  <a:pt x="2605" y="165"/>
                </a:lnTo>
                <a:lnTo>
                  <a:pt x="2589" y="157"/>
                </a:lnTo>
                <a:lnTo>
                  <a:pt x="2588" y="150"/>
                </a:lnTo>
                <a:close/>
                <a:moveTo>
                  <a:pt x="2597" y="170"/>
                </a:moveTo>
                <a:lnTo>
                  <a:pt x="2593" y="173"/>
                </a:lnTo>
                <a:lnTo>
                  <a:pt x="2593" y="175"/>
                </a:lnTo>
                <a:lnTo>
                  <a:pt x="2591" y="167"/>
                </a:lnTo>
                <a:lnTo>
                  <a:pt x="2597" y="170"/>
                </a:lnTo>
                <a:close/>
                <a:moveTo>
                  <a:pt x="2625" y="240"/>
                </a:moveTo>
                <a:lnTo>
                  <a:pt x="2628" y="247"/>
                </a:lnTo>
                <a:lnTo>
                  <a:pt x="2610" y="243"/>
                </a:lnTo>
                <a:lnTo>
                  <a:pt x="2625" y="240"/>
                </a:lnTo>
                <a:close/>
                <a:moveTo>
                  <a:pt x="2612" y="208"/>
                </a:moveTo>
                <a:lnTo>
                  <a:pt x="2625" y="197"/>
                </a:lnTo>
                <a:lnTo>
                  <a:pt x="2625" y="197"/>
                </a:lnTo>
                <a:lnTo>
                  <a:pt x="2625" y="197"/>
                </a:lnTo>
                <a:lnTo>
                  <a:pt x="2626" y="200"/>
                </a:lnTo>
                <a:lnTo>
                  <a:pt x="2629" y="200"/>
                </a:lnTo>
                <a:lnTo>
                  <a:pt x="2629" y="200"/>
                </a:lnTo>
                <a:lnTo>
                  <a:pt x="2633" y="199"/>
                </a:lnTo>
                <a:lnTo>
                  <a:pt x="2633" y="195"/>
                </a:lnTo>
                <a:lnTo>
                  <a:pt x="2631" y="189"/>
                </a:lnTo>
                <a:lnTo>
                  <a:pt x="2650" y="200"/>
                </a:lnTo>
                <a:lnTo>
                  <a:pt x="2612" y="208"/>
                </a:lnTo>
                <a:close/>
                <a:moveTo>
                  <a:pt x="2633" y="181"/>
                </a:moveTo>
                <a:lnTo>
                  <a:pt x="2628" y="167"/>
                </a:lnTo>
                <a:lnTo>
                  <a:pt x="2628" y="163"/>
                </a:lnTo>
                <a:lnTo>
                  <a:pt x="2645" y="170"/>
                </a:lnTo>
                <a:lnTo>
                  <a:pt x="2653" y="194"/>
                </a:lnTo>
                <a:lnTo>
                  <a:pt x="2633" y="181"/>
                </a:lnTo>
                <a:close/>
                <a:moveTo>
                  <a:pt x="2628" y="155"/>
                </a:moveTo>
                <a:lnTo>
                  <a:pt x="2637" y="146"/>
                </a:lnTo>
                <a:lnTo>
                  <a:pt x="2642" y="160"/>
                </a:lnTo>
                <a:lnTo>
                  <a:pt x="2628" y="155"/>
                </a:lnTo>
                <a:close/>
                <a:moveTo>
                  <a:pt x="2524" y="82"/>
                </a:moveTo>
                <a:lnTo>
                  <a:pt x="2525" y="82"/>
                </a:lnTo>
                <a:lnTo>
                  <a:pt x="2537" y="88"/>
                </a:lnTo>
                <a:lnTo>
                  <a:pt x="2537" y="88"/>
                </a:lnTo>
                <a:lnTo>
                  <a:pt x="2540" y="88"/>
                </a:lnTo>
                <a:lnTo>
                  <a:pt x="2543" y="86"/>
                </a:lnTo>
                <a:lnTo>
                  <a:pt x="2543" y="86"/>
                </a:lnTo>
                <a:lnTo>
                  <a:pt x="2543" y="83"/>
                </a:lnTo>
                <a:lnTo>
                  <a:pt x="2541" y="80"/>
                </a:lnTo>
                <a:lnTo>
                  <a:pt x="2535" y="77"/>
                </a:lnTo>
                <a:lnTo>
                  <a:pt x="2561" y="67"/>
                </a:lnTo>
                <a:lnTo>
                  <a:pt x="2570" y="74"/>
                </a:lnTo>
                <a:lnTo>
                  <a:pt x="2570" y="74"/>
                </a:lnTo>
                <a:lnTo>
                  <a:pt x="2573" y="74"/>
                </a:lnTo>
                <a:lnTo>
                  <a:pt x="2575" y="72"/>
                </a:lnTo>
                <a:lnTo>
                  <a:pt x="2575" y="72"/>
                </a:lnTo>
                <a:lnTo>
                  <a:pt x="2577" y="69"/>
                </a:lnTo>
                <a:lnTo>
                  <a:pt x="2575" y="66"/>
                </a:lnTo>
                <a:lnTo>
                  <a:pt x="2572" y="64"/>
                </a:lnTo>
                <a:lnTo>
                  <a:pt x="2599" y="54"/>
                </a:lnTo>
                <a:lnTo>
                  <a:pt x="2588" y="61"/>
                </a:lnTo>
                <a:lnTo>
                  <a:pt x="2588" y="61"/>
                </a:lnTo>
                <a:lnTo>
                  <a:pt x="2586" y="62"/>
                </a:lnTo>
                <a:lnTo>
                  <a:pt x="2586" y="64"/>
                </a:lnTo>
                <a:lnTo>
                  <a:pt x="2586" y="64"/>
                </a:lnTo>
                <a:lnTo>
                  <a:pt x="2588" y="66"/>
                </a:lnTo>
                <a:lnTo>
                  <a:pt x="2591" y="66"/>
                </a:lnTo>
                <a:lnTo>
                  <a:pt x="2605" y="56"/>
                </a:lnTo>
                <a:lnTo>
                  <a:pt x="2605" y="56"/>
                </a:lnTo>
                <a:lnTo>
                  <a:pt x="2609" y="56"/>
                </a:lnTo>
                <a:lnTo>
                  <a:pt x="2610" y="77"/>
                </a:lnTo>
                <a:lnTo>
                  <a:pt x="2591" y="90"/>
                </a:lnTo>
                <a:lnTo>
                  <a:pt x="2591" y="90"/>
                </a:lnTo>
                <a:lnTo>
                  <a:pt x="2589" y="91"/>
                </a:lnTo>
                <a:lnTo>
                  <a:pt x="2589" y="94"/>
                </a:lnTo>
                <a:lnTo>
                  <a:pt x="2589" y="94"/>
                </a:lnTo>
                <a:lnTo>
                  <a:pt x="2591" y="96"/>
                </a:lnTo>
                <a:lnTo>
                  <a:pt x="2594" y="94"/>
                </a:lnTo>
                <a:lnTo>
                  <a:pt x="2610" y="83"/>
                </a:lnTo>
                <a:lnTo>
                  <a:pt x="2610" y="96"/>
                </a:lnTo>
                <a:lnTo>
                  <a:pt x="2610" y="96"/>
                </a:lnTo>
                <a:lnTo>
                  <a:pt x="2612" y="98"/>
                </a:lnTo>
                <a:lnTo>
                  <a:pt x="2612" y="98"/>
                </a:lnTo>
                <a:lnTo>
                  <a:pt x="2605" y="99"/>
                </a:lnTo>
                <a:lnTo>
                  <a:pt x="2599" y="104"/>
                </a:lnTo>
                <a:lnTo>
                  <a:pt x="2596" y="109"/>
                </a:lnTo>
                <a:lnTo>
                  <a:pt x="2596" y="115"/>
                </a:lnTo>
                <a:lnTo>
                  <a:pt x="2596" y="115"/>
                </a:lnTo>
                <a:lnTo>
                  <a:pt x="2596" y="122"/>
                </a:lnTo>
                <a:lnTo>
                  <a:pt x="2599" y="126"/>
                </a:lnTo>
                <a:lnTo>
                  <a:pt x="2581" y="139"/>
                </a:lnTo>
                <a:lnTo>
                  <a:pt x="2551" y="130"/>
                </a:lnTo>
                <a:lnTo>
                  <a:pt x="2575" y="110"/>
                </a:lnTo>
                <a:lnTo>
                  <a:pt x="2575" y="110"/>
                </a:lnTo>
                <a:lnTo>
                  <a:pt x="2577" y="107"/>
                </a:lnTo>
                <a:lnTo>
                  <a:pt x="2575" y="104"/>
                </a:lnTo>
                <a:lnTo>
                  <a:pt x="2575" y="104"/>
                </a:lnTo>
                <a:lnTo>
                  <a:pt x="2573" y="102"/>
                </a:lnTo>
                <a:lnTo>
                  <a:pt x="2573" y="102"/>
                </a:lnTo>
                <a:lnTo>
                  <a:pt x="2572" y="102"/>
                </a:lnTo>
                <a:lnTo>
                  <a:pt x="2570" y="102"/>
                </a:lnTo>
                <a:lnTo>
                  <a:pt x="2541" y="126"/>
                </a:lnTo>
                <a:lnTo>
                  <a:pt x="2516" y="118"/>
                </a:lnTo>
                <a:lnTo>
                  <a:pt x="2540" y="98"/>
                </a:lnTo>
                <a:lnTo>
                  <a:pt x="2540" y="98"/>
                </a:lnTo>
                <a:lnTo>
                  <a:pt x="2541" y="94"/>
                </a:lnTo>
                <a:lnTo>
                  <a:pt x="2541" y="91"/>
                </a:lnTo>
                <a:lnTo>
                  <a:pt x="2541" y="91"/>
                </a:lnTo>
                <a:lnTo>
                  <a:pt x="2538" y="90"/>
                </a:lnTo>
                <a:lnTo>
                  <a:pt x="2538" y="90"/>
                </a:lnTo>
                <a:lnTo>
                  <a:pt x="2537" y="90"/>
                </a:lnTo>
                <a:lnTo>
                  <a:pt x="2535" y="91"/>
                </a:lnTo>
                <a:lnTo>
                  <a:pt x="2506" y="115"/>
                </a:lnTo>
                <a:lnTo>
                  <a:pt x="2489" y="109"/>
                </a:lnTo>
                <a:lnTo>
                  <a:pt x="2490" y="109"/>
                </a:lnTo>
                <a:lnTo>
                  <a:pt x="2506" y="98"/>
                </a:lnTo>
                <a:lnTo>
                  <a:pt x="2506" y="98"/>
                </a:lnTo>
                <a:lnTo>
                  <a:pt x="2508" y="98"/>
                </a:lnTo>
                <a:lnTo>
                  <a:pt x="2511" y="96"/>
                </a:lnTo>
                <a:lnTo>
                  <a:pt x="2511" y="96"/>
                </a:lnTo>
                <a:lnTo>
                  <a:pt x="2511" y="93"/>
                </a:lnTo>
                <a:lnTo>
                  <a:pt x="2511" y="91"/>
                </a:lnTo>
                <a:lnTo>
                  <a:pt x="2511" y="91"/>
                </a:lnTo>
                <a:lnTo>
                  <a:pt x="2509" y="90"/>
                </a:lnTo>
                <a:lnTo>
                  <a:pt x="2509" y="90"/>
                </a:lnTo>
                <a:lnTo>
                  <a:pt x="2508" y="88"/>
                </a:lnTo>
                <a:lnTo>
                  <a:pt x="2508" y="88"/>
                </a:lnTo>
                <a:lnTo>
                  <a:pt x="2506" y="88"/>
                </a:lnTo>
                <a:lnTo>
                  <a:pt x="2501" y="85"/>
                </a:lnTo>
                <a:lnTo>
                  <a:pt x="2505" y="78"/>
                </a:lnTo>
                <a:lnTo>
                  <a:pt x="2492" y="78"/>
                </a:lnTo>
                <a:lnTo>
                  <a:pt x="2487" y="75"/>
                </a:lnTo>
                <a:lnTo>
                  <a:pt x="2500" y="69"/>
                </a:lnTo>
                <a:lnTo>
                  <a:pt x="2524" y="82"/>
                </a:lnTo>
                <a:close/>
                <a:moveTo>
                  <a:pt x="2484" y="62"/>
                </a:moveTo>
                <a:lnTo>
                  <a:pt x="2490" y="64"/>
                </a:lnTo>
                <a:lnTo>
                  <a:pt x="2490" y="64"/>
                </a:lnTo>
                <a:lnTo>
                  <a:pt x="2482" y="67"/>
                </a:lnTo>
                <a:lnTo>
                  <a:pt x="2484" y="62"/>
                </a:lnTo>
                <a:close/>
                <a:moveTo>
                  <a:pt x="2484" y="139"/>
                </a:moveTo>
                <a:lnTo>
                  <a:pt x="2471" y="138"/>
                </a:lnTo>
                <a:lnTo>
                  <a:pt x="2471" y="138"/>
                </a:lnTo>
                <a:lnTo>
                  <a:pt x="2481" y="131"/>
                </a:lnTo>
                <a:lnTo>
                  <a:pt x="2484" y="139"/>
                </a:lnTo>
                <a:close/>
                <a:moveTo>
                  <a:pt x="2452" y="66"/>
                </a:moveTo>
                <a:lnTo>
                  <a:pt x="2452" y="66"/>
                </a:lnTo>
                <a:lnTo>
                  <a:pt x="2457" y="67"/>
                </a:lnTo>
                <a:lnTo>
                  <a:pt x="2463" y="69"/>
                </a:lnTo>
                <a:lnTo>
                  <a:pt x="2463" y="69"/>
                </a:lnTo>
                <a:lnTo>
                  <a:pt x="2469" y="67"/>
                </a:lnTo>
                <a:lnTo>
                  <a:pt x="2474" y="64"/>
                </a:lnTo>
                <a:lnTo>
                  <a:pt x="2473" y="72"/>
                </a:lnTo>
                <a:lnTo>
                  <a:pt x="2465" y="77"/>
                </a:lnTo>
                <a:lnTo>
                  <a:pt x="2465" y="77"/>
                </a:lnTo>
                <a:lnTo>
                  <a:pt x="2460" y="74"/>
                </a:lnTo>
                <a:lnTo>
                  <a:pt x="2457" y="72"/>
                </a:lnTo>
                <a:lnTo>
                  <a:pt x="2457" y="72"/>
                </a:lnTo>
                <a:lnTo>
                  <a:pt x="2453" y="74"/>
                </a:lnTo>
                <a:lnTo>
                  <a:pt x="2447" y="77"/>
                </a:lnTo>
                <a:lnTo>
                  <a:pt x="2452" y="66"/>
                </a:lnTo>
                <a:close/>
                <a:moveTo>
                  <a:pt x="2441" y="3"/>
                </a:moveTo>
                <a:lnTo>
                  <a:pt x="2444" y="10"/>
                </a:lnTo>
                <a:lnTo>
                  <a:pt x="2439" y="13"/>
                </a:lnTo>
                <a:lnTo>
                  <a:pt x="2433" y="13"/>
                </a:lnTo>
                <a:lnTo>
                  <a:pt x="2441" y="3"/>
                </a:lnTo>
                <a:close/>
                <a:moveTo>
                  <a:pt x="2433" y="34"/>
                </a:moveTo>
                <a:lnTo>
                  <a:pt x="2433" y="34"/>
                </a:lnTo>
                <a:lnTo>
                  <a:pt x="2429" y="40"/>
                </a:lnTo>
                <a:lnTo>
                  <a:pt x="2433" y="34"/>
                </a:lnTo>
                <a:close/>
                <a:moveTo>
                  <a:pt x="2426" y="88"/>
                </a:moveTo>
                <a:lnTo>
                  <a:pt x="2421" y="85"/>
                </a:lnTo>
                <a:lnTo>
                  <a:pt x="2426" y="85"/>
                </a:lnTo>
                <a:lnTo>
                  <a:pt x="2426" y="88"/>
                </a:lnTo>
                <a:close/>
                <a:moveTo>
                  <a:pt x="2421" y="24"/>
                </a:moveTo>
                <a:lnTo>
                  <a:pt x="2421" y="24"/>
                </a:lnTo>
                <a:lnTo>
                  <a:pt x="2421" y="24"/>
                </a:lnTo>
                <a:lnTo>
                  <a:pt x="2421" y="24"/>
                </a:lnTo>
                <a:close/>
                <a:moveTo>
                  <a:pt x="2418" y="24"/>
                </a:moveTo>
                <a:lnTo>
                  <a:pt x="2418" y="24"/>
                </a:lnTo>
                <a:lnTo>
                  <a:pt x="2418" y="26"/>
                </a:lnTo>
                <a:lnTo>
                  <a:pt x="2418" y="26"/>
                </a:lnTo>
                <a:lnTo>
                  <a:pt x="2418" y="27"/>
                </a:lnTo>
                <a:lnTo>
                  <a:pt x="2418" y="27"/>
                </a:lnTo>
                <a:lnTo>
                  <a:pt x="2418" y="27"/>
                </a:lnTo>
                <a:lnTo>
                  <a:pt x="2418" y="29"/>
                </a:lnTo>
                <a:lnTo>
                  <a:pt x="2418" y="24"/>
                </a:lnTo>
                <a:close/>
                <a:moveTo>
                  <a:pt x="2417" y="32"/>
                </a:moveTo>
                <a:lnTo>
                  <a:pt x="2420" y="27"/>
                </a:lnTo>
                <a:lnTo>
                  <a:pt x="2420" y="27"/>
                </a:lnTo>
                <a:lnTo>
                  <a:pt x="2421" y="27"/>
                </a:lnTo>
                <a:lnTo>
                  <a:pt x="2425" y="29"/>
                </a:lnTo>
                <a:lnTo>
                  <a:pt x="2418" y="40"/>
                </a:lnTo>
                <a:lnTo>
                  <a:pt x="2415" y="37"/>
                </a:lnTo>
                <a:lnTo>
                  <a:pt x="2417" y="32"/>
                </a:lnTo>
                <a:close/>
                <a:moveTo>
                  <a:pt x="2407" y="75"/>
                </a:moveTo>
                <a:lnTo>
                  <a:pt x="2409" y="77"/>
                </a:lnTo>
                <a:lnTo>
                  <a:pt x="2409" y="77"/>
                </a:lnTo>
                <a:lnTo>
                  <a:pt x="2410" y="78"/>
                </a:lnTo>
                <a:lnTo>
                  <a:pt x="2415" y="80"/>
                </a:lnTo>
                <a:lnTo>
                  <a:pt x="2425" y="82"/>
                </a:lnTo>
                <a:lnTo>
                  <a:pt x="2425" y="83"/>
                </a:lnTo>
                <a:lnTo>
                  <a:pt x="2418" y="83"/>
                </a:lnTo>
                <a:lnTo>
                  <a:pt x="2407" y="78"/>
                </a:lnTo>
                <a:lnTo>
                  <a:pt x="2407" y="75"/>
                </a:lnTo>
                <a:close/>
                <a:moveTo>
                  <a:pt x="2404" y="86"/>
                </a:moveTo>
                <a:lnTo>
                  <a:pt x="2428" y="98"/>
                </a:lnTo>
                <a:lnTo>
                  <a:pt x="2404" y="107"/>
                </a:lnTo>
                <a:lnTo>
                  <a:pt x="2404" y="107"/>
                </a:lnTo>
                <a:lnTo>
                  <a:pt x="2404" y="106"/>
                </a:lnTo>
                <a:lnTo>
                  <a:pt x="2404" y="106"/>
                </a:lnTo>
                <a:lnTo>
                  <a:pt x="2402" y="107"/>
                </a:lnTo>
                <a:lnTo>
                  <a:pt x="2399" y="109"/>
                </a:lnTo>
                <a:lnTo>
                  <a:pt x="2404" y="86"/>
                </a:lnTo>
                <a:close/>
                <a:moveTo>
                  <a:pt x="2404" y="117"/>
                </a:moveTo>
                <a:lnTo>
                  <a:pt x="2421" y="109"/>
                </a:lnTo>
                <a:lnTo>
                  <a:pt x="2399" y="138"/>
                </a:lnTo>
                <a:lnTo>
                  <a:pt x="2392" y="141"/>
                </a:lnTo>
                <a:lnTo>
                  <a:pt x="2394" y="131"/>
                </a:lnTo>
                <a:lnTo>
                  <a:pt x="2397" y="125"/>
                </a:lnTo>
                <a:lnTo>
                  <a:pt x="2397" y="125"/>
                </a:lnTo>
                <a:lnTo>
                  <a:pt x="2404" y="117"/>
                </a:lnTo>
                <a:lnTo>
                  <a:pt x="2404" y="117"/>
                </a:lnTo>
                <a:close/>
                <a:moveTo>
                  <a:pt x="2394" y="69"/>
                </a:moveTo>
                <a:lnTo>
                  <a:pt x="2394" y="74"/>
                </a:lnTo>
                <a:lnTo>
                  <a:pt x="2392" y="66"/>
                </a:lnTo>
                <a:lnTo>
                  <a:pt x="2394" y="69"/>
                </a:lnTo>
                <a:close/>
                <a:moveTo>
                  <a:pt x="2392" y="144"/>
                </a:moveTo>
                <a:lnTo>
                  <a:pt x="2391" y="146"/>
                </a:lnTo>
                <a:lnTo>
                  <a:pt x="2392" y="144"/>
                </a:lnTo>
                <a:lnTo>
                  <a:pt x="2392" y="144"/>
                </a:lnTo>
                <a:close/>
                <a:moveTo>
                  <a:pt x="2391" y="83"/>
                </a:moveTo>
                <a:lnTo>
                  <a:pt x="2391" y="86"/>
                </a:lnTo>
                <a:lnTo>
                  <a:pt x="2386" y="86"/>
                </a:lnTo>
                <a:lnTo>
                  <a:pt x="2391" y="83"/>
                </a:lnTo>
                <a:close/>
                <a:moveTo>
                  <a:pt x="2383" y="67"/>
                </a:moveTo>
                <a:lnTo>
                  <a:pt x="2384" y="69"/>
                </a:lnTo>
                <a:lnTo>
                  <a:pt x="2381" y="67"/>
                </a:lnTo>
                <a:lnTo>
                  <a:pt x="2383" y="67"/>
                </a:lnTo>
                <a:close/>
                <a:moveTo>
                  <a:pt x="2383" y="78"/>
                </a:moveTo>
                <a:lnTo>
                  <a:pt x="2376" y="82"/>
                </a:lnTo>
                <a:lnTo>
                  <a:pt x="2381" y="77"/>
                </a:lnTo>
                <a:lnTo>
                  <a:pt x="2383" y="78"/>
                </a:lnTo>
                <a:close/>
                <a:moveTo>
                  <a:pt x="2372" y="85"/>
                </a:moveTo>
                <a:lnTo>
                  <a:pt x="2372" y="86"/>
                </a:lnTo>
                <a:lnTo>
                  <a:pt x="2370" y="72"/>
                </a:lnTo>
                <a:lnTo>
                  <a:pt x="2370" y="72"/>
                </a:lnTo>
                <a:lnTo>
                  <a:pt x="2380" y="77"/>
                </a:lnTo>
                <a:lnTo>
                  <a:pt x="2372" y="85"/>
                </a:lnTo>
                <a:close/>
                <a:moveTo>
                  <a:pt x="2376" y="53"/>
                </a:moveTo>
                <a:lnTo>
                  <a:pt x="2368" y="56"/>
                </a:lnTo>
                <a:lnTo>
                  <a:pt x="2365" y="45"/>
                </a:lnTo>
                <a:lnTo>
                  <a:pt x="2376" y="53"/>
                </a:lnTo>
                <a:close/>
                <a:moveTo>
                  <a:pt x="2367" y="74"/>
                </a:moveTo>
                <a:lnTo>
                  <a:pt x="2370" y="86"/>
                </a:lnTo>
                <a:lnTo>
                  <a:pt x="2364" y="90"/>
                </a:lnTo>
                <a:lnTo>
                  <a:pt x="2360" y="77"/>
                </a:lnTo>
                <a:lnTo>
                  <a:pt x="2367" y="74"/>
                </a:lnTo>
                <a:close/>
                <a:moveTo>
                  <a:pt x="2360" y="168"/>
                </a:moveTo>
                <a:lnTo>
                  <a:pt x="2360" y="167"/>
                </a:lnTo>
                <a:lnTo>
                  <a:pt x="2372" y="170"/>
                </a:lnTo>
                <a:lnTo>
                  <a:pt x="2372" y="173"/>
                </a:lnTo>
                <a:lnTo>
                  <a:pt x="2367" y="175"/>
                </a:lnTo>
                <a:lnTo>
                  <a:pt x="2367" y="175"/>
                </a:lnTo>
                <a:lnTo>
                  <a:pt x="2365" y="175"/>
                </a:lnTo>
                <a:lnTo>
                  <a:pt x="2357" y="171"/>
                </a:lnTo>
                <a:lnTo>
                  <a:pt x="2357" y="171"/>
                </a:lnTo>
                <a:lnTo>
                  <a:pt x="2359" y="170"/>
                </a:lnTo>
                <a:lnTo>
                  <a:pt x="2360" y="168"/>
                </a:lnTo>
                <a:lnTo>
                  <a:pt x="2360" y="168"/>
                </a:lnTo>
                <a:close/>
                <a:moveTo>
                  <a:pt x="2356" y="35"/>
                </a:moveTo>
                <a:lnTo>
                  <a:pt x="2359" y="59"/>
                </a:lnTo>
                <a:lnTo>
                  <a:pt x="2335" y="48"/>
                </a:lnTo>
                <a:lnTo>
                  <a:pt x="2333" y="43"/>
                </a:lnTo>
                <a:lnTo>
                  <a:pt x="2333" y="43"/>
                </a:lnTo>
                <a:lnTo>
                  <a:pt x="2340" y="43"/>
                </a:lnTo>
                <a:lnTo>
                  <a:pt x="2356" y="35"/>
                </a:lnTo>
                <a:lnTo>
                  <a:pt x="2356" y="35"/>
                </a:lnTo>
                <a:close/>
                <a:moveTo>
                  <a:pt x="2335" y="6"/>
                </a:moveTo>
                <a:lnTo>
                  <a:pt x="2348" y="2"/>
                </a:lnTo>
                <a:lnTo>
                  <a:pt x="2349" y="21"/>
                </a:lnTo>
                <a:lnTo>
                  <a:pt x="2332" y="29"/>
                </a:lnTo>
                <a:lnTo>
                  <a:pt x="2328" y="10"/>
                </a:lnTo>
                <a:lnTo>
                  <a:pt x="2328" y="10"/>
                </a:lnTo>
                <a:lnTo>
                  <a:pt x="2328" y="8"/>
                </a:lnTo>
                <a:lnTo>
                  <a:pt x="2328" y="8"/>
                </a:lnTo>
                <a:lnTo>
                  <a:pt x="2335" y="6"/>
                </a:lnTo>
                <a:lnTo>
                  <a:pt x="2335" y="6"/>
                </a:lnTo>
                <a:close/>
                <a:moveTo>
                  <a:pt x="2300" y="11"/>
                </a:moveTo>
                <a:lnTo>
                  <a:pt x="2300" y="11"/>
                </a:lnTo>
                <a:lnTo>
                  <a:pt x="2311" y="2"/>
                </a:lnTo>
                <a:lnTo>
                  <a:pt x="2311" y="2"/>
                </a:lnTo>
                <a:lnTo>
                  <a:pt x="2311" y="5"/>
                </a:lnTo>
                <a:lnTo>
                  <a:pt x="2314" y="6"/>
                </a:lnTo>
                <a:lnTo>
                  <a:pt x="2314" y="6"/>
                </a:lnTo>
                <a:lnTo>
                  <a:pt x="2320" y="8"/>
                </a:lnTo>
                <a:lnTo>
                  <a:pt x="2320" y="8"/>
                </a:lnTo>
                <a:lnTo>
                  <a:pt x="2320" y="10"/>
                </a:lnTo>
                <a:lnTo>
                  <a:pt x="2324" y="32"/>
                </a:lnTo>
                <a:lnTo>
                  <a:pt x="2319" y="34"/>
                </a:lnTo>
                <a:lnTo>
                  <a:pt x="2319" y="34"/>
                </a:lnTo>
                <a:lnTo>
                  <a:pt x="2316" y="37"/>
                </a:lnTo>
                <a:lnTo>
                  <a:pt x="2314" y="40"/>
                </a:lnTo>
                <a:lnTo>
                  <a:pt x="2304" y="34"/>
                </a:lnTo>
                <a:lnTo>
                  <a:pt x="2304" y="35"/>
                </a:lnTo>
                <a:lnTo>
                  <a:pt x="2295" y="30"/>
                </a:lnTo>
                <a:lnTo>
                  <a:pt x="2293" y="21"/>
                </a:lnTo>
                <a:lnTo>
                  <a:pt x="2300" y="11"/>
                </a:lnTo>
                <a:close/>
                <a:moveTo>
                  <a:pt x="2292" y="38"/>
                </a:moveTo>
                <a:lnTo>
                  <a:pt x="2304" y="45"/>
                </a:lnTo>
                <a:lnTo>
                  <a:pt x="2304" y="53"/>
                </a:lnTo>
                <a:lnTo>
                  <a:pt x="2304" y="53"/>
                </a:lnTo>
                <a:lnTo>
                  <a:pt x="2298" y="50"/>
                </a:lnTo>
                <a:lnTo>
                  <a:pt x="2298" y="50"/>
                </a:lnTo>
                <a:lnTo>
                  <a:pt x="2298" y="54"/>
                </a:lnTo>
                <a:lnTo>
                  <a:pt x="2298" y="59"/>
                </a:lnTo>
                <a:lnTo>
                  <a:pt x="2298" y="59"/>
                </a:lnTo>
                <a:lnTo>
                  <a:pt x="2304" y="64"/>
                </a:lnTo>
                <a:lnTo>
                  <a:pt x="2295" y="69"/>
                </a:lnTo>
                <a:lnTo>
                  <a:pt x="2295" y="69"/>
                </a:lnTo>
                <a:lnTo>
                  <a:pt x="2293" y="72"/>
                </a:lnTo>
                <a:lnTo>
                  <a:pt x="2295" y="75"/>
                </a:lnTo>
                <a:lnTo>
                  <a:pt x="2295" y="75"/>
                </a:lnTo>
                <a:lnTo>
                  <a:pt x="2296" y="77"/>
                </a:lnTo>
                <a:lnTo>
                  <a:pt x="2300" y="77"/>
                </a:lnTo>
                <a:lnTo>
                  <a:pt x="2306" y="74"/>
                </a:lnTo>
                <a:lnTo>
                  <a:pt x="2306" y="82"/>
                </a:lnTo>
                <a:lnTo>
                  <a:pt x="2306" y="82"/>
                </a:lnTo>
                <a:lnTo>
                  <a:pt x="2303" y="83"/>
                </a:lnTo>
                <a:lnTo>
                  <a:pt x="2303" y="85"/>
                </a:lnTo>
                <a:lnTo>
                  <a:pt x="2303" y="88"/>
                </a:lnTo>
                <a:lnTo>
                  <a:pt x="2306" y="90"/>
                </a:lnTo>
                <a:lnTo>
                  <a:pt x="2306" y="94"/>
                </a:lnTo>
                <a:lnTo>
                  <a:pt x="2312" y="99"/>
                </a:lnTo>
                <a:lnTo>
                  <a:pt x="2308" y="120"/>
                </a:lnTo>
                <a:lnTo>
                  <a:pt x="2300" y="114"/>
                </a:lnTo>
                <a:lnTo>
                  <a:pt x="2288" y="96"/>
                </a:lnTo>
                <a:lnTo>
                  <a:pt x="2288" y="96"/>
                </a:lnTo>
                <a:lnTo>
                  <a:pt x="2287" y="88"/>
                </a:lnTo>
                <a:lnTo>
                  <a:pt x="2285" y="82"/>
                </a:lnTo>
                <a:lnTo>
                  <a:pt x="2285" y="82"/>
                </a:lnTo>
                <a:lnTo>
                  <a:pt x="2280" y="80"/>
                </a:lnTo>
                <a:lnTo>
                  <a:pt x="2277" y="78"/>
                </a:lnTo>
                <a:lnTo>
                  <a:pt x="2277" y="78"/>
                </a:lnTo>
                <a:lnTo>
                  <a:pt x="2277" y="83"/>
                </a:lnTo>
                <a:lnTo>
                  <a:pt x="2277" y="86"/>
                </a:lnTo>
                <a:lnTo>
                  <a:pt x="2277" y="86"/>
                </a:lnTo>
                <a:lnTo>
                  <a:pt x="2282" y="90"/>
                </a:lnTo>
                <a:lnTo>
                  <a:pt x="2287" y="96"/>
                </a:lnTo>
                <a:lnTo>
                  <a:pt x="2298" y="112"/>
                </a:lnTo>
                <a:lnTo>
                  <a:pt x="2298" y="112"/>
                </a:lnTo>
                <a:lnTo>
                  <a:pt x="2298" y="112"/>
                </a:lnTo>
                <a:lnTo>
                  <a:pt x="2296" y="112"/>
                </a:lnTo>
                <a:lnTo>
                  <a:pt x="2296" y="112"/>
                </a:lnTo>
                <a:lnTo>
                  <a:pt x="2293" y="112"/>
                </a:lnTo>
                <a:lnTo>
                  <a:pt x="2292" y="114"/>
                </a:lnTo>
                <a:lnTo>
                  <a:pt x="2292" y="114"/>
                </a:lnTo>
                <a:lnTo>
                  <a:pt x="2292" y="117"/>
                </a:lnTo>
                <a:lnTo>
                  <a:pt x="2274" y="96"/>
                </a:lnTo>
                <a:lnTo>
                  <a:pt x="2287" y="149"/>
                </a:lnTo>
                <a:lnTo>
                  <a:pt x="2284" y="147"/>
                </a:lnTo>
                <a:lnTo>
                  <a:pt x="2264" y="64"/>
                </a:lnTo>
                <a:lnTo>
                  <a:pt x="2272" y="53"/>
                </a:lnTo>
                <a:lnTo>
                  <a:pt x="2292" y="38"/>
                </a:lnTo>
                <a:close/>
                <a:moveTo>
                  <a:pt x="2264" y="62"/>
                </a:moveTo>
                <a:lnTo>
                  <a:pt x="2263" y="59"/>
                </a:lnTo>
                <a:lnTo>
                  <a:pt x="2269" y="54"/>
                </a:lnTo>
                <a:lnTo>
                  <a:pt x="2264" y="62"/>
                </a:lnTo>
                <a:close/>
                <a:moveTo>
                  <a:pt x="2260" y="35"/>
                </a:moveTo>
                <a:lnTo>
                  <a:pt x="2260" y="35"/>
                </a:lnTo>
                <a:lnTo>
                  <a:pt x="2266" y="34"/>
                </a:lnTo>
                <a:lnTo>
                  <a:pt x="2269" y="30"/>
                </a:lnTo>
                <a:lnTo>
                  <a:pt x="2269" y="30"/>
                </a:lnTo>
                <a:lnTo>
                  <a:pt x="2268" y="29"/>
                </a:lnTo>
                <a:lnTo>
                  <a:pt x="2282" y="35"/>
                </a:lnTo>
                <a:lnTo>
                  <a:pt x="2282" y="35"/>
                </a:lnTo>
                <a:lnTo>
                  <a:pt x="2261" y="50"/>
                </a:lnTo>
                <a:lnTo>
                  <a:pt x="2258" y="35"/>
                </a:lnTo>
                <a:lnTo>
                  <a:pt x="2258" y="35"/>
                </a:lnTo>
                <a:lnTo>
                  <a:pt x="2260" y="35"/>
                </a:lnTo>
                <a:lnTo>
                  <a:pt x="2260" y="35"/>
                </a:lnTo>
                <a:close/>
                <a:moveTo>
                  <a:pt x="2242" y="34"/>
                </a:moveTo>
                <a:lnTo>
                  <a:pt x="2242" y="34"/>
                </a:lnTo>
                <a:lnTo>
                  <a:pt x="2248" y="35"/>
                </a:lnTo>
                <a:lnTo>
                  <a:pt x="2256" y="35"/>
                </a:lnTo>
                <a:lnTo>
                  <a:pt x="2260" y="51"/>
                </a:lnTo>
                <a:lnTo>
                  <a:pt x="2258" y="51"/>
                </a:lnTo>
                <a:lnTo>
                  <a:pt x="2258" y="51"/>
                </a:lnTo>
                <a:lnTo>
                  <a:pt x="2256" y="54"/>
                </a:lnTo>
                <a:lnTo>
                  <a:pt x="2256" y="58"/>
                </a:lnTo>
                <a:lnTo>
                  <a:pt x="2256" y="58"/>
                </a:lnTo>
                <a:lnTo>
                  <a:pt x="2260" y="59"/>
                </a:lnTo>
                <a:lnTo>
                  <a:pt x="2261" y="59"/>
                </a:lnTo>
                <a:lnTo>
                  <a:pt x="2263" y="62"/>
                </a:lnTo>
                <a:lnTo>
                  <a:pt x="2229" y="43"/>
                </a:lnTo>
                <a:lnTo>
                  <a:pt x="2242" y="34"/>
                </a:lnTo>
                <a:close/>
                <a:moveTo>
                  <a:pt x="2215" y="11"/>
                </a:moveTo>
                <a:lnTo>
                  <a:pt x="2236" y="29"/>
                </a:lnTo>
                <a:lnTo>
                  <a:pt x="2221" y="38"/>
                </a:lnTo>
                <a:lnTo>
                  <a:pt x="2210" y="32"/>
                </a:lnTo>
                <a:lnTo>
                  <a:pt x="2210" y="32"/>
                </a:lnTo>
                <a:lnTo>
                  <a:pt x="2207" y="27"/>
                </a:lnTo>
                <a:lnTo>
                  <a:pt x="2207" y="27"/>
                </a:lnTo>
                <a:lnTo>
                  <a:pt x="2207" y="22"/>
                </a:lnTo>
                <a:lnTo>
                  <a:pt x="2205" y="19"/>
                </a:lnTo>
                <a:lnTo>
                  <a:pt x="2204" y="18"/>
                </a:lnTo>
                <a:lnTo>
                  <a:pt x="2215" y="11"/>
                </a:lnTo>
                <a:close/>
                <a:moveTo>
                  <a:pt x="2188" y="26"/>
                </a:moveTo>
                <a:lnTo>
                  <a:pt x="2188" y="26"/>
                </a:lnTo>
                <a:lnTo>
                  <a:pt x="2197" y="29"/>
                </a:lnTo>
                <a:lnTo>
                  <a:pt x="2197" y="29"/>
                </a:lnTo>
                <a:lnTo>
                  <a:pt x="2197" y="29"/>
                </a:lnTo>
                <a:lnTo>
                  <a:pt x="2202" y="30"/>
                </a:lnTo>
                <a:lnTo>
                  <a:pt x="2202" y="30"/>
                </a:lnTo>
                <a:lnTo>
                  <a:pt x="2208" y="32"/>
                </a:lnTo>
                <a:lnTo>
                  <a:pt x="2220" y="40"/>
                </a:lnTo>
                <a:lnTo>
                  <a:pt x="2220" y="40"/>
                </a:lnTo>
                <a:lnTo>
                  <a:pt x="2220" y="42"/>
                </a:lnTo>
                <a:lnTo>
                  <a:pt x="2220" y="45"/>
                </a:lnTo>
                <a:lnTo>
                  <a:pt x="2220" y="45"/>
                </a:lnTo>
                <a:lnTo>
                  <a:pt x="2223" y="46"/>
                </a:lnTo>
                <a:lnTo>
                  <a:pt x="2226" y="45"/>
                </a:lnTo>
                <a:lnTo>
                  <a:pt x="2228" y="43"/>
                </a:lnTo>
                <a:lnTo>
                  <a:pt x="2263" y="66"/>
                </a:lnTo>
                <a:lnTo>
                  <a:pt x="2282" y="146"/>
                </a:lnTo>
                <a:lnTo>
                  <a:pt x="2279" y="142"/>
                </a:lnTo>
                <a:lnTo>
                  <a:pt x="2268" y="96"/>
                </a:lnTo>
                <a:lnTo>
                  <a:pt x="2261" y="128"/>
                </a:lnTo>
                <a:lnTo>
                  <a:pt x="2260" y="128"/>
                </a:lnTo>
                <a:lnTo>
                  <a:pt x="2260" y="128"/>
                </a:lnTo>
                <a:lnTo>
                  <a:pt x="2258" y="126"/>
                </a:lnTo>
                <a:lnTo>
                  <a:pt x="2258" y="126"/>
                </a:lnTo>
                <a:lnTo>
                  <a:pt x="2255" y="126"/>
                </a:lnTo>
                <a:lnTo>
                  <a:pt x="2260" y="101"/>
                </a:lnTo>
                <a:lnTo>
                  <a:pt x="2260" y="101"/>
                </a:lnTo>
                <a:lnTo>
                  <a:pt x="2263" y="94"/>
                </a:lnTo>
                <a:lnTo>
                  <a:pt x="2264" y="90"/>
                </a:lnTo>
                <a:lnTo>
                  <a:pt x="2264" y="90"/>
                </a:lnTo>
                <a:lnTo>
                  <a:pt x="2263" y="86"/>
                </a:lnTo>
                <a:lnTo>
                  <a:pt x="2261" y="82"/>
                </a:lnTo>
                <a:lnTo>
                  <a:pt x="2261" y="82"/>
                </a:lnTo>
                <a:lnTo>
                  <a:pt x="2258" y="85"/>
                </a:lnTo>
                <a:lnTo>
                  <a:pt x="2255" y="88"/>
                </a:lnTo>
                <a:lnTo>
                  <a:pt x="2255" y="88"/>
                </a:lnTo>
                <a:lnTo>
                  <a:pt x="2256" y="93"/>
                </a:lnTo>
                <a:lnTo>
                  <a:pt x="2258" y="102"/>
                </a:lnTo>
                <a:lnTo>
                  <a:pt x="2255" y="128"/>
                </a:lnTo>
                <a:lnTo>
                  <a:pt x="2255" y="128"/>
                </a:lnTo>
                <a:lnTo>
                  <a:pt x="2253" y="130"/>
                </a:lnTo>
                <a:lnTo>
                  <a:pt x="2253" y="133"/>
                </a:lnTo>
                <a:lnTo>
                  <a:pt x="2253" y="136"/>
                </a:lnTo>
                <a:lnTo>
                  <a:pt x="2250" y="131"/>
                </a:lnTo>
                <a:lnTo>
                  <a:pt x="2255" y="109"/>
                </a:lnTo>
                <a:lnTo>
                  <a:pt x="2232" y="74"/>
                </a:lnTo>
                <a:lnTo>
                  <a:pt x="2232" y="74"/>
                </a:lnTo>
                <a:lnTo>
                  <a:pt x="2234" y="72"/>
                </a:lnTo>
                <a:lnTo>
                  <a:pt x="2234" y="72"/>
                </a:lnTo>
                <a:lnTo>
                  <a:pt x="2232" y="69"/>
                </a:lnTo>
                <a:lnTo>
                  <a:pt x="2231" y="64"/>
                </a:lnTo>
                <a:lnTo>
                  <a:pt x="2231" y="64"/>
                </a:lnTo>
                <a:lnTo>
                  <a:pt x="2229" y="67"/>
                </a:lnTo>
                <a:lnTo>
                  <a:pt x="2223" y="59"/>
                </a:lnTo>
                <a:lnTo>
                  <a:pt x="2221" y="64"/>
                </a:lnTo>
                <a:lnTo>
                  <a:pt x="2184" y="29"/>
                </a:lnTo>
                <a:lnTo>
                  <a:pt x="2188" y="26"/>
                </a:lnTo>
                <a:close/>
                <a:moveTo>
                  <a:pt x="2178" y="59"/>
                </a:moveTo>
                <a:lnTo>
                  <a:pt x="2180" y="54"/>
                </a:lnTo>
                <a:lnTo>
                  <a:pt x="2196" y="70"/>
                </a:lnTo>
                <a:lnTo>
                  <a:pt x="2196" y="70"/>
                </a:lnTo>
                <a:lnTo>
                  <a:pt x="2194" y="72"/>
                </a:lnTo>
                <a:lnTo>
                  <a:pt x="2194" y="72"/>
                </a:lnTo>
                <a:lnTo>
                  <a:pt x="2199" y="74"/>
                </a:lnTo>
                <a:lnTo>
                  <a:pt x="2202" y="77"/>
                </a:lnTo>
                <a:lnTo>
                  <a:pt x="2202" y="77"/>
                </a:lnTo>
                <a:lnTo>
                  <a:pt x="2205" y="80"/>
                </a:lnTo>
                <a:lnTo>
                  <a:pt x="2205" y="80"/>
                </a:lnTo>
                <a:lnTo>
                  <a:pt x="2210" y="83"/>
                </a:lnTo>
                <a:lnTo>
                  <a:pt x="2204" y="98"/>
                </a:lnTo>
                <a:lnTo>
                  <a:pt x="2204" y="98"/>
                </a:lnTo>
                <a:lnTo>
                  <a:pt x="2196" y="93"/>
                </a:lnTo>
                <a:lnTo>
                  <a:pt x="2196" y="93"/>
                </a:lnTo>
                <a:lnTo>
                  <a:pt x="2192" y="96"/>
                </a:lnTo>
                <a:lnTo>
                  <a:pt x="2188" y="96"/>
                </a:lnTo>
                <a:lnTo>
                  <a:pt x="2188" y="96"/>
                </a:lnTo>
                <a:lnTo>
                  <a:pt x="2192" y="99"/>
                </a:lnTo>
                <a:lnTo>
                  <a:pt x="2196" y="102"/>
                </a:lnTo>
                <a:lnTo>
                  <a:pt x="2196" y="102"/>
                </a:lnTo>
                <a:lnTo>
                  <a:pt x="2202" y="101"/>
                </a:lnTo>
                <a:lnTo>
                  <a:pt x="2196" y="112"/>
                </a:lnTo>
                <a:lnTo>
                  <a:pt x="2202" y="130"/>
                </a:lnTo>
                <a:lnTo>
                  <a:pt x="2202" y="130"/>
                </a:lnTo>
                <a:lnTo>
                  <a:pt x="2197" y="131"/>
                </a:lnTo>
                <a:lnTo>
                  <a:pt x="2197" y="131"/>
                </a:lnTo>
                <a:lnTo>
                  <a:pt x="2204" y="136"/>
                </a:lnTo>
                <a:lnTo>
                  <a:pt x="2208" y="146"/>
                </a:lnTo>
                <a:lnTo>
                  <a:pt x="2178" y="131"/>
                </a:lnTo>
                <a:lnTo>
                  <a:pt x="2175" y="118"/>
                </a:lnTo>
                <a:lnTo>
                  <a:pt x="2184" y="83"/>
                </a:lnTo>
                <a:lnTo>
                  <a:pt x="2172" y="64"/>
                </a:lnTo>
                <a:lnTo>
                  <a:pt x="2172" y="64"/>
                </a:lnTo>
                <a:lnTo>
                  <a:pt x="2176" y="62"/>
                </a:lnTo>
                <a:lnTo>
                  <a:pt x="2178" y="59"/>
                </a:lnTo>
                <a:lnTo>
                  <a:pt x="2178" y="59"/>
                </a:lnTo>
                <a:close/>
                <a:moveTo>
                  <a:pt x="2152" y="19"/>
                </a:moveTo>
                <a:lnTo>
                  <a:pt x="2154" y="6"/>
                </a:lnTo>
                <a:lnTo>
                  <a:pt x="2154" y="6"/>
                </a:lnTo>
                <a:lnTo>
                  <a:pt x="2162" y="8"/>
                </a:lnTo>
                <a:lnTo>
                  <a:pt x="2170" y="8"/>
                </a:lnTo>
                <a:lnTo>
                  <a:pt x="2173" y="10"/>
                </a:lnTo>
                <a:lnTo>
                  <a:pt x="2172" y="14"/>
                </a:lnTo>
                <a:lnTo>
                  <a:pt x="2159" y="21"/>
                </a:lnTo>
                <a:lnTo>
                  <a:pt x="2152" y="21"/>
                </a:lnTo>
                <a:lnTo>
                  <a:pt x="2152" y="21"/>
                </a:lnTo>
                <a:lnTo>
                  <a:pt x="2152" y="19"/>
                </a:lnTo>
                <a:lnTo>
                  <a:pt x="2152" y="19"/>
                </a:lnTo>
                <a:close/>
                <a:moveTo>
                  <a:pt x="2159" y="56"/>
                </a:moveTo>
                <a:lnTo>
                  <a:pt x="2159" y="56"/>
                </a:lnTo>
                <a:lnTo>
                  <a:pt x="2157" y="50"/>
                </a:lnTo>
                <a:lnTo>
                  <a:pt x="2159" y="48"/>
                </a:lnTo>
                <a:lnTo>
                  <a:pt x="2159" y="48"/>
                </a:lnTo>
                <a:lnTo>
                  <a:pt x="2152" y="45"/>
                </a:lnTo>
                <a:lnTo>
                  <a:pt x="2164" y="40"/>
                </a:lnTo>
                <a:lnTo>
                  <a:pt x="2168" y="45"/>
                </a:lnTo>
                <a:lnTo>
                  <a:pt x="2167" y="56"/>
                </a:lnTo>
                <a:lnTo>
                  <a:pt x="2162" y="48"/>
                </a:lnTo>
                <a:lnTo>
                  <a:pt x="2159" y="56"/>
                </a:lnTo>
                <a:close/>
                <a:moveTo>
                  <a:pt x="2162" y="133"/>
                </a:moveTo>
                <a:lnTo>
                  <a:pt x="2144" y="117"/>
                </a:lnTo>
                <a:lnTo>
                  <a:pt x="2159" y="123"/>
                </a:lnTo>
                <a:lnTo>
                  <a:pt x="2162" y="133"/>
                </a:lnTo>
                <a:close/>
                <a:moveTo>
                  <a:pt x="2152" y="66"/>
                </a:moveTo>
                <a:lnTo>
                  <a:pt x="2143" y="85"/>
                </a:lnTo>
                <a:lnTo>
                  <a:pt x="2157" y="122"/>
                </a:lnTo>
                <a:lnTo>
                  <a:pt x="2140" y="114"/>
                </a:lnTo>
                <a:lnTo>
                  <a:pt x="2117" y="93"/>
                </a:lnTo>
                <a:lnTo>
                  <a:pt x="2117" y="93"/>
                </a:lnTo>
                <a:lnTo>
                  <a:pt x="2124" y="86"/>
                </a:lnTo>
                <a:lnTo>
                  <a:pt x="2128" y="80"/>
                </a:lnTo>
                <a:lnTo>
                  <a:pt x="2130" y="82"/>
                </a:lnTo>
                <a:lnTo>
                  <a:pt x="2130" y="82"/>
                </a:lnTo>
                <a:lnTo>
                  <a:pt x="2132" y="82"/>
                </a:lnTo>
                <a:lnTo>
                  <a:pt x="2135" y="82"/>
                </a:lnTo>
                <a:lnTo>
                  <a:pt x="2136" y="80"/>
                </a:lnTo>
                <a:lnTo>
                  <a:pt x="2138" y="78"/>
                </a:lnTo>
                <a:lnTo>
                  <a:pt x="2138" y="78"/>
                </a:lnTo>
                <a:lnTo>
                  <a:pt x="2138" y="77"/>
                </a:lnTo>
                <a:lnTo>
                  <a:pt x="2138" y="74"/>
                </a:lnTo>
                <a:lnTo>
                  <a:pt x="2138" y="72"/>
                </a:lnTo>
                <a:lnTo>
                  <a:pt x="2135" y="70"/>
                </a:lnTo>
                <a:lnTo>
                  <a:pt x="2135" y="70"/>
                </a:lnTo>
                <a:lnTo>
                  <a:pt x="2133" y="69"/>
                </a:lnTo>
                <a:lnTo>
                  <a:pt x="2133" y="69"/>
                </a:lnTo>
                <a:lnTo>
                  <a:pt x="2135" y="61"/>
                </a:lnTo>
                <a:lnTo>
                  <a:pt x="2136" y="53"/>
                </a:lnTo>
                <a:lnTo>
                  <a:pt x="2136" y="53"/>
                </a:lnTo>
                <a:lnTo>
                  <a:pt x="2136" y="53"/>
                </a:lnTo>
                <a:lnTo>
                  <a:pt x="2144" y="50"/>
                </a:lnTo>
                <a:lnTo>
                  <a:pt x="2144" y="50"/>
                </a:lnTo>
                <a:lnTo>
                  <a:pt x="2143" y="53"/>
                </a:lnTo>
                <a:lnTo>
                  <a:pt x="2143" y="53"/>
                </a:lnTo>
                <a:lnTo>
                  <a:pt x="2146" y="56"/>
                </a:lnTo>
                <a:lnTo>
                  <a:pt x="2152" y="66"/>
                </a:lnTo>
                <a:lnTo>
                  <a:pt x="2152" y="66"/>
                </a:lnTo>
                <a:close/>
                <a:moveTo>
                  <a:pt x="2130" y="32"/>
                </a:moveTo>
                <a:lnTo>
                  <a:pt x="2138" y="32"/>
                </a:lnTo>
                <a:lnTo>
                  <a:pt x="2132" y="35"/>
                </a:lnTo>
                <a:lnTo>
                  <a:pt x="2132" y="35"/>
                </a:lnTo>
                <a:lnTo>
                  <a:pt x="2130" y="32"/>
                </a:lnTo>
                <a:lnTo>
                  <a:pt x="2130" y="32"/>
                </a:lnTo>
                <a:close/>
                <a:moveTo>
                  <a:pt x="2130" y="11"/>
                </a:moveTo>
                <a:lnTo>
                  <a:pt x="2130" y="11"/>
                </a:lnTo>
                <a:lnTo>
                  <a:pt x="2135" y="6"/>
                </a:lnTo>
                <a:lnTo>
                  <a:pt x="2136" y="2"/>
                </a:lnTo>
                <a:lnTo>
                  <a:pt x="2143" y="2"/>
                </a:lnTo>
                <a:lnTo>
                  <a:pt x="2141" y="18"/>
                </a:lnTo>
                <a:lnTo>
                  <a:pt x="2141" y="18"/>
                </a:lnTo>
                <a:lnTo>
                  <a:pt x="2141" y="21"/>
                </a:lnTo>
                <a:lnTo>
                  <a:pt x="2120" y="19"/>
                </a:lnTo>
                <a:lnTo>
                  <a:pt x="2120" y="19"/>
                </a:lnTo>
                <a:lnTo>
                  <a:pt x="2114" y="14"/>
                </a:lnTo>
                <a:lnTo>
                  <a:pt x="2114" y="14"/>
                </a:lnTo>
                <a:lnTo>
                  <a:pt x="2122" y="14"/>
                </a:lnTo>
                <a:lnTo>
                  <a:pt x="2127" y="14"/>
                </a:lnTo>
                <a:lnTo>
                  <a:pt x="2130" y="11"/>
                </a:lnTo>
                <a:lnTo>
                  <a:pt x="2130" y="11"/>
                </a:lnTo>
                <a:close/>
                <a:moveTo>
                  <a:pt x="2106" y="8"/>
                </a:moveTo>
                <a:lnTo>
                  <a:pt x="2106" y="8"/>
                </a:lnTo>
                <a:lnTo>
                  <a:pt x="2108" y="11"/>
                </a:lnTo>
                <a:lnTo>
                  <a:pt x="2108" y="11"/>
                </a:lnTo>
                <a:lnTo>
                  <a:pt x="2104" y="10"/>
                </a:lnTo>
                <a:lnTo>
                  <a:pt x="2104" y="10"/>
                </a:lnTo>
                <a:lnTo>
                  <a:pt x="2106" y="8"/>
                </a:lnTo>
                <a:lnTo>
                  <a:pt x="2106" y="8"/>
                </a:lnTo>
                <a:close/>
                <a:moveTo>
                  <a:pt x="2088" y="106"/>
                </a:moveTo>
                <a:lnTo>
                  <a:pt x="2088" y="106"/>
                </a:lnTo>
                <a:lnTo>
                  <a:pt x="2098" y="106"/>
                </a:lnTo>
                <a:lnTo>
                  <a:pt x="2108" y="102"/>
                </a:lnTo>
                <a:lnTo>
                  <a:pt x="2151" y="142"/>
                </a:lnTo>
                <a:lnTo>
                  <a:pt x="2149" y="142"/>
                </a:lnTo>
                <a:lnTo>
                  <a:pt x="2146" y="141"/>
                </a:lnTo>
                <a:lnTo>
                  <a:pt x="2146" y="141"/>
                </a:lnTo>
                <a:lnTo>
                  <a:pt x="2143" y="138"/>
                </a:lnTo>
                <a:lnTo>
                  <a:pt x="2140" y="134"/>
                </a:lnTo>
                <a:lnTo>
                  <a:pt x="2136" y="131"/>
                </a:lnTo>
                <a:lnTo>
                  <a:pt x="2132" y="130"/>
                </a:lnTo>
                <a:lnTo>
                  <a:pt x="2132" y="130"/>
                </a:lnTo>
                <a:lnTo>
                  <a:pt x="2124" y="130"/>
                </a:lnTo>
                <a:lnTo>
                  <a:pt x="2117" y="133"/>
                </a:lnTo>
                <a:lnTo>
                  <a:pt x="2103" y="130"/>
                </a:lnTo>
                <a:lnTo>
                  <a:pt x="2116" y="120"/>
                </a:lnTo>
                <a:lnTo>
                  <a:pt x="2116" y="120"/>
                </a:lnTo>
                <a:lnTo>
                  <a:pt x="2116" y="118"/>
                </a:lnTo>
                <a:lnTo>
                  <a:pt x="2116" y="117"/>
                </a:lnTo>
                <a:lnTo>
                  <a:pt x="2116" y="117"/>
                </a:lnTo>
                <a:lnTo>
                  <a:pt x="2114" y="115"/>
                </a:lnTo>
                <a:lnTo>
                  <a:pt x="2114" y="115"/>
                </a:lnTo>
                <a:lnTo>
                  <a:pt x="2111" y="115"/>
                </a:lnTo>
                <a:lnTo>
                  <a:pt x="2093" y="130"/>
                </a:lnTo>
                <a:lnTo>
                  <a:pt x="2072" y="123"/>
                </a:lnTo>
                <a:lnTo>
                  <a:pt x="2088" y="110"/>
                </a:lnTo>
                <a:lnTo>
                  <a:pt x="2088" y="110"/>
                </a:lnTo>
                <a:lnTo>
                  <a:pt x="2088" y="109"/>
                </a:lnTo>
                <a:lnTo>
                  <a:pt x="2088" y="106"/>
                </a:lnTo>
                <a:lnTo>
                  <a:pt x="2088" y="106"/>
                </a:lnTo>
                <a:close/>
                <a:moveTo>
                  <a:pt x="2092" y="136"/>
                </a:moveTo>
                <a:lnTo>
                  <a:pt x="2074" y="147"/>
                </a:lnTo>
                <a:lnTo>
                  <a:pt x="2071" y="130"/>
                </a:lnTo>
                <a:lnTo>
                  <a:pt x="2092" y="136"/>
                </a:lnTo>
                <a:close/>
                <a:moveTo>
                  <a:pt x="2066" y="122"/>
                </a:moveTo>
                <a:lnTo>
                  <a:pt x="2061" y="120"/>
                </a:lnTo>
                <a:lnTo>
                  <a:pt x="2061" y="120"/>
                </a:lnTo>
                <a:lnTo>
                  <a:pt x="2077" y="109"/>
                </a:lnTo>
                <a:lnTo>
                  <a:pt x="2082" y="107"/>
                </a:lnTo>
                <a:lnTo>
                  <a:pt x="2066" y="122"/>
                </a:lnTo>
                <a:close/>
                <a:moveTo>
                  <a:pt x="2072" y="99"/>
                </a:moveTo>
                <a:lnTo>
                  <a:pt x="2072" y="99"/>
                </a:lnTo>
                <a:lnTo>
                  <a:pt x="2072" y="99"/>
                </a:lnTo>
                <a:lnTo>
                  <a:pt x="2072" y="99"/>
                </a:lnTo>
                <a:lnTo>
                  <a:pt x="2077" y="102"/>
                </a:lnTo>
                <a:lnTo>
                  <a:pt x="2084" y="106"/>
                </a:lnTo>
                <a:lnTo>
                  <a:pt x="2076" y="107"/>
                </a:lnTo>
                <a:lnTo>
                  <a:pt x="2076" y="107"/>
                </a:lnTo>
                <a:lnTo>
                  <a:pt x="2056" y="109"/>
                </a:lnTo>
                <a:lnTo>
                  <a:pt x="2063" y="102"/>
                </a:lnTo>
                <a:lnTo>
                  <a:pt x="2063" y="102"/>
                </a:lnTo>
                <a:lnTo>
                  <a:pt x="2063" y="101"/>
                </a:lnTo>
                <a:lnTo>
                  <a:pt x="2063" y="99"/>
                </a:lnTo>
                <a:lnTo>
                  <a:pt x="2063" y="99"/>
                </a:lnTo>
                <a:lnTo>
                  <a:pt x="2061" y="98"/>
                </a:lnTo>
                <a:lnTo>
                  <a:pt x="2061" y="98"/>
                </a:lnTo>
                <a:lnTo>
                  <a:pt x="2058" y="99"/>
                </a:lnTo>
                <a:lnTo>
                  <a:pt x="2040" y="114"/>
                </a:lnTo>
                <a:lnTo>
                  <a:pt x="2020" y="106"/>
                </a:lnTo>
                <a:lnTo>
                  <a:pt x="2037" y="93"/>
                </a:lnTo>
                <a:lnTo>
                  <a:pt x="2037" y="93"/>
                </a:lnTo>
                <a:lnTo>
                  <a:pt x="2037" y="91"/>
                </a:lnTo>
                <a:lnTo>
                  <a:pt x="2037" y="90"/>
                </a:lnTo>
                <a:lnTo>
                  <a:pt x="2037" y="90"/>
                </a:lnTo>
                <a:lnTo>
                  <a:pt x="2036" y="88"/>
                </a:lnTo>
                <a:lnTo>
                  <a:pt x="2036" y="88"/>
                </a:lnTo>
                <a:lnTo>
                  <a:pt x="2032" y="88"/>
                </a:lnTo>
                <a:lnTo>
                  <a:pt x="2013" y="104"/>
                </a:lnTo>
                <a:lnTo>
                  <a:pt x="1997" y="99"/>
                </a:lnTo>
                <a:lnTo>
                  <a:pt x="2004" y="93"/>
                </a:lnTo>
                <a:lnTo>
                  <a:pt x="2039" y="82"/>
                </a:lnTo>
                <a:lnTo>
                  <a:pt x="2039" y="82"/>
                </a:lnTo>
                <a:lnTo>
                  <a:pt x="2042" y="83"/>
                </a:lnTo>
                <a:lnTo>
                  <a:pt x="2045" y="83"/>
                </a:lnTo>
                <a:lnTo>
                  <a:pt x="2050" y="80"/>
                </a:lnTo>
                <a:lnTo>
                  <a:pt x="2050" y="80"/>
                </a:lnTo>
                <a:lnTo>
                  <a:pt x="2055" y="86"/>
                </a:lnTo>
                <a:lnTo>
                  <a:pt x="2060" y="91"/>
                </a:lnTo>
                <a:lnTo>
                  <a:pt x="2066" y="96"/>
                </a:lnTo>
                <a:lnTo>
                  <a:pt x="2072" y="99"/>
                </a:lnTo>
                <a:lnTo>
                  <a:pt x="2072" y="99"/>
                </a:lnTo>
                <a:close/>
                <a:moveTo>
                  <a:pt x="2042" y="130"/>
                </a:moveTo>
                <a:lnTo>
                  <a:pt x="2037" y="125"/>
                </a:lnTo>
                <a:lnTo>
                  <a:pt x="2021" y="122"/>
                </a:lnTo>
                <a:lnTo>
                  <a:pt x="2018" y="112"/>
                </a:lnTo>
                <a:lnTo>
                  <a:pt x="2039" y="118"/>
                </a:lnTo>
                <a:lnTo>
                  <a:pt x="2042" y="130"/>
                </a:lnTo>
                <a:close/>
                <a:moveTo>
                  <a:pt x="1997" y="176"/>
                </a:moveTo>
                <a:lnTo>
                  <a:pt x="1991" y="175"/>
                </a:lnTo>
                <a:lnTo>
                  <a:pt x="1986" y="163"/>
                </a:lnTo>
                <a:lnTo>
                  <a:pt x="1997" y="176"/>
                </a:lnTo>
                <a:close/>
                <a:moveTo>
                  <a:pt x="1981" y="115"/>
                </a:moveTo>
                <a:lnTo>
                  <a:pt x="1978" y="101"/>
                </a:lnTo>
                <a:lnTo>
                  <a:pt x="1983" y="101"/>
                </a:lnTo>
                <a:lnTo>
                  <a:pt x="1988" y="102"/>
                </a:lnTo>
                <a:lnTo>
                  <a:pt x="1992" y="117"/>
                </a:lnTo>
                <a:lnTo>
                  <a:pt x="1981" y="115"/>
                </a:lnTo>
                <a:close/>
                <a:moveTo>
                  <a:pt x="1994" y="104"/>
                </a:moveTo>
                <a:lnTo>
                  <a:pt x="2012" y="110"/>
                </a:lnTo>
                <a:lnTo>
                  <a:pt x="2015" y="120"/>
                </a:lnTo>
                <a:lnTo>
                  <a:pt x="1999" y="117"/>
                </a:lnTo>
                <a:lnTo>
                  <a:pt x="1994" y="104"/>
                </a:lnTo>
                <a:close/>
                <a:moveTo>
                  <a:pt x="2044" y="40"/>
                </a:moveTo>
                <a:lnTo>
                  <a:pt x="2042" y="40"/>
                </a:lnTo>
                <a:lnTo>
                  <a:pt x="2045" y="38"/>
                </a:lnTo>
                <a:lnTo>
                  <a:pt x="2045" y="38"/>
                </a:lnTo>
                <a:lnTo>
                  <a:pt x="2044" y="40"/>
                </a:lnTo>
                <a:lnTo>
                  <a:pt x="2044" y="40"/>
                </a:lnTo>
                <a:close/>
                <a:moveTo>
                  <a:pt x="2040" y="27"/>
                </a:moveTo>
                <a:lnTo>
                  <a:pt x="2050" y="29"/>
                </a:lnTo>
                <a:lnTo>
                  <a:pt x="2050" y="29"/>
                </a:lnTo>
                <a:lnTo>
                  <a:pt x="2048" y="30"/>
                </a:lnTo>
                <a:lnTo>
                  <a:pt x="2040" y="34"/>
                </a:lnTo>
                <a:lnTo>
                  <a:pt x="2040" y="27"/>
                </a:lnTo>
                <a:close/>
                <a:moveTo>
                  <a:pt x="2037" y="42"/>
                </a:moveTo>
                <a:lnTo>
                  <a:pt x="2042" y="46"/>
                </a:lnTo>
                <a:lnTo>
                  <a:pt x="2042" y="46"/>
                </a:lnTo>
                <a:lnTo>
                  <a:pt x="2042" y="54"/>
                </a:lnTo>
                <a:lnTo>
                  <a:pt x="2042" y="54"/>
                </a:lnTo>
                <a:lnTo>
                  <a:pt x="2034" y="56"/>
                </a:lnTo>
                <a:lnTo>
                  <a:pt x="2024" y="58"/>
                </a:lnTo>
                <a:lnTo>
                  <a:pt x="2016" y="51"/>
                </a:lnTo>
                <a:lnTo>
                  <a:pt x="2037" y="42"/>
                </a:lnTo>
                <a:close/>
                <a:moveTo>
                  <a:pt x="2002" y="61"/>
                </a:moveTo>
                <a:lnTo>
                  <a:pt x="2002" y="61"/>
                </a:lnTo>
                <a:lnTo>
                  <a:pt x="2005" y="66"/>
                </a:lnTo>
                <a:lnTo>
                  <a:pt x="2007" y="66"/>
                </a:lnTo>
                <a:lnTo>
                  <a:pt x="2010" y="66"/>
                </a:lnTo>
                <a:lnTo>
                  <a:pt x="2010" y="66"/>
                </a:lnTo>
                <a:lnTo>
                  <a:pt x="2013" y="64"/>
                </a:lnTo>
                <a:lnTo>
                  <a:pt x="2015" y="61"/>
                </a:lnTo>
                <a:lnTo>
                  <a:pt x="2015" y="59"/>
                </a:lnTo>
                <a:lnTo>
                  <a:pt x="2015" y="58"/>
                </a:lnTo>
                <a:lnTo>
                  <a:pt x="2024" y="62"/>
                </a:lnTo>
                <a:lnTo>
                  <a:pt x="2005" y="69"/>
                </a:lnTo>
                <a:lnTo>
                  <a:pt x="1994" y="62"/>
                </a:lnTo>
                <a:lnTo>
                  <a:pt x="2002" y="59"/>
                </a:lnTo>
                <a:lnTo>
                  <a:pt x="2002" y="61"/>
                </a:lnTo>
                <a:close/>
                <a:moveTo>
                  <a:pt x="1996" y="38"/>
                </a:moveTo>
                <a:lnTo>
                  <a:pt x="1997" y="35"/>
                </a:lnTo>
                <a:lnTo>
                  <a:pt x="2000" y="53"/>
                </a:lnTo>
                <a:lnTo>
                  <a:pt x="1992" y="58"/>
                </a:lnTo>
                <a:lnTo>
                  <a:pt x="1996" y="38"/>
                </a:lnTo>
                <a:close/>
                <a:moveTo>
                  <a:pt x="1999" y="72"/>
                </a:moveTo>
                <a:lnTo>
                  <a:pt x="1986" y="75"/>
                </a:lnTo>
                <a:lnTo>
                  <a:pt x="1978" y="70"/>
                </a:lnTo>
                <a:lnTo>
                  <a:pt x="1989" y="66"/>
                </a:lnTo>
                <a:lnTo>
                  <a:pt x="1999" y="72"/>
                </a:lnTo>
                <a:close/>
                <a:moveTo>
                  <a:pt x="1976" y="56"/>
                </a:moveTo>
                <a:lnTo>
                  <a:pt x="1988" y="45"/>
                </a:lnTo>
                <a:lnTo>
                  <a:pt x="1986" y="59"/>
                </a:lnTo>
                <a:lnTo>
                  <a:pt x="1975" y="66"/>
                </a:lnTo>
                <a:lnTo>
                  <a:pt x="1976" y="56"/>
                </a:lnTo>
                <a:close/>
                <a:moveTo>
                  <a:pt x="1970" y="62"/>
                </a:moveTo>
                <a:lnTo>
                  <a:pt x="1968" y="69"/>
                </a:lnTo>
                <a:lnTo>
                  <a:pt x="1960" y="72"/>
                </a:lnTo>
                <a:lnTo>
                  <a:pt x="1970" y="62"/>
                </a:lnTo>
                <a:close/>
                <a:moveTo>
                  <a:pt x="1972" y="74"/>
                </a:moveTo>
                <a:lnTo>
                  <a:pt x="1978" y="78"/>
                </a:lnTo>
                <a:lnTo>
                  <a:pt x="1956" y="85"/>
                </a:lnTo>
                <a:lnTo>
                  <a:pt x="1951" y="83"/>
                </a:lnTo>
                <a:lnTo>
                  <a:pt x="1972" y="74"/>
                </a:lnTo>
                <a:close/>
                <a:moveTo>
                  <a:pt x="1975" y="112"/>
                </a:moveTo>
                <a:lnTo>
                  <a:pt x="1959" y="110"/>
                </a:lnTo>
                <a:lnTo>
                  <a:pt x="1957" y="107"/>
                </a:lnTo>
                <a:lnTo>
                  <a:pt x="1973" y="102"/>
                </a:lnTo>
                <a:lnTo>
                  <a:pt x="1975" y="112"/>
                </a:lnTo>
                <a:close/>
                <a:moveTo>
                  <a:pt x="1952" y="110"/>
                </a:moveTo>
                <a:lnTo>
                  <a:pt x="1952" y="110"/>
                </a:lnTo>
                <a:lnTo>
                  <a:pt x="1952" y="109"/>
                </a:lnTo>
                <a:lnTo>
                  <a:pt x="1952" y="110"/>
                </a:lnTo>
                <a:close/>
                <a:moveTo>
                  <a:pt x="1948" y="125"/>
                </a:moveTo>
                <a:lnTo>
                  <a:pt x="1946" y="130"/>
                </a:lnTo>
                <a:lnTo>
                  <a:pt x="1936" y="115"/>
                </a:lnTo>
                <a:lnTo>
                  <a:pt x="1938" y="114"/>
                </a:lnTo>
                <a:lnTo>
                  <a:pt x="1948" y="125"/>
                </a:lnTo>
                <a:close/>
                <a:moveTo>
                  <a:pt x="1938" y="50"/>
                </a:moveTo>
                <a:lnTo>
                  <a:pt x="1936" y="59"/>
                </a:lnTo>
                <a:lnTo>
                  <a:pt x="1935" y="56"/>
                </a:lnTo>
                <a:lnTo>
                  <a:pt x="1935" y="54"/>
                </a:lnTo>
                <a:lnTo>
                  <a:pt x="1935" y="54"/>
                </a:lnTo>
                <a:lnTo>
                  <a:pt x="1938" y="50"/>
                </a:lnTo>
                <a:close/>
                <a:moveTo>
                  <a:pt x="1933" y="72"/>
                </a:moveTo>
                <a:lnTo>
                  <a:pt x="1933" y="69"/>
                </a:lnTo>
                <a:lnTo>
                  <a:pt x="1933" y="70"/>
                </a:lnTo>
                <a:lnTo>
                  <a:pt x="1933" y="77"/>
                </a:lnTo>
                <a:lnTo>
                  <a:pt x="1927" y="74"/>
                </a:lnTo>
                <a:lnTo>
                  <a:pt x="1933" y="72"/>
                </a:lnTo>
                <a:close/>
                <a:moveTo>
                  <a:pt x="1932" y="82"/>
                </a:moveTo>
                <a:lnTo>
                  <a:pt x="1932" y="88"/>
                </a:lnTo>
                <a:lnTo>
                  <a:pt x="1914" y="94"/>
                </a:lnTo>
                <a:lnTo>
                  <a:pt x="1898" y="85"/>
                </a:lnTo>
                <a:lnTo>
                  <a:pt x="1916" y="75"/>
                </a:lnTo>
                <a:lnTo>
                  <a:pt x="1917" y="75"/>
                </a:lnTo>
                <a:lnTo>
                  <a:pt x="1917" y="77"/>
                </a:lnTo>
                <a:lnTo>
                  <a:pt x="1917" y="75"/>
                </a:lnTo>
                <a:lnTo>
                  <a:pt x="1932" y="82"/>
                </a:lnTo>
                <a:close/>
                <a:moveTo>
                  <a:pt x="1928" y="58"/>
                </a:moveTo>
                <a:lnTo>
                  <a:pt x="1928" y="58"/>
                </a:lnTo>
                <a:lnTo>
                  <a:pt x="1928" y="67"/>
                </a:lnTo>
                <a:lnTo>
                  <a:pt x="1919" y="70"/>
                </a:lnTo>
                <a:lnTo>
                  <a:pt x="1917" y="70"/>
                </a:lnTo>
                <a:lnTo>
                  <a:pt x="1916" y="69"/>
                </a:lnTo>
                <a:lnTo>
                  <a:pt x="1912" y="54"/>
                </a:lnTo>
                <a:lnTo>
                  <a:pt x="1928" y="58"/>
                </a:lnTo>
                <a:close/>
                <a:moveTo>
                  <a:pt x="1908" y="21"/>
                </a:moveTo>
                <a:lnTo>
                  <a:pt x="1912" y="19"/>
                </a:lnTo>
                <a:lnTo>
                  <a:pt x="1917" y="30"/>
                </a:lnTo>
                <a:lnTo>
                  <a:pt x="1914" y="32"/>
                </a:lnTo>
                <a:lnTo>
                  <a:pt x="1908" y="30"/>
                </a:lnTo>
                <a:lnTo>
                  <a:pt x="1908" y="24"/>
                </a:lnTo>
                <a:lnTo>
                  <a:pt x="1908" y="21"/>
                </a:lnTo>
                <a:close/>
                <a:moveTo>
                  <a:pt x="1904" y="37"/>
                </a:moveTo>
                <a:lnTo>
                  <a:pt x="1906" y="37"/>
                </a:lnTo>
                <a:lnTo>
                  <a:pt x="1909" y="38"/>
                </a:lnTo>
                <a:lnTo>
                  <a:pt x="1912" y="38"/>
                </a:lnTo>
                <a:lnTo>
                  <a:pt x="1920" y="38"/>
                </a:lnTo>
                <a:lnTo>
                  <a:pt x="1924" y="46"/>
                </a:lnTo>
                <a:lnTo>
                  <a:pt x="1920" y="43"/>
                </a:lnTo>
                <a:lnTo>
                  <a:pt x="1909" y="46"/>
                </a:lnTo>
                <a:lnTo>
                  <a:pt x="1909" y="46"/>
                </a:lnTo>
                <a:lnTo>
                  <a:pt x="1909" y="46"/>
                </a:lnTo>
                <a:lnTo>
                  <a:pt x="1909" y="46"/>
                </a:lnTo>
                <a:lnTo>
                  <a:pt x="1908" y="46"/>
                </a:lnTo>
                <a:lnTo>
                  <a:pt x="1908" y="46"/>
                </a:lnTo>
                <a:lnTo>
                  <a:pt x="1906" y="46"/>
                </a:lnTo>
                <a:lnTo>
                  <a:pt x="1900" y="42"/>
                </a:lnTo>
                <a:lnTo>
                  <a:pt x="1904" y="37"/>
                </a:lnTo>
                <a:close/>
                <a:moveTo>
                  <a:pt x="1904" y="51"/>
                </a:moveTo>
                <a:lnTo>
                  <a:pt x="1903" y="64"/>
                </a:lnTo>
                <a:lnTo>
                  <a:pt x="1900" y="62"/>
                </a:lnTo>
                <a:lnTo>
                  <a:pt x="1896" y="45"/>
                </a:lnTo>
                <a:lnTo>
                  <a:pt x="1904" y="51"/>
                </a:lnTo>
                <a:close/>
                <a:moveTo>
                  <a:pt x="1892" y="50"/>
                </a:moveTo>
                <a:lnTo>
                  <a:pt x="1892" y="50"/>
                </a:lnTo>
                <a:lnTo>
                  <a:pt x="1890" y="50"/>
                </a:lnTo>
                <a:lnTo>
                  <a:pt x="1892" y="50"/>
                </a:lnTo>
                <a:close/>
                <a:moveTo>
                  <a:pt x="1887" y="53"/>
                </a:moveTo>
                <a:lnTo>
                  <a:pt x="1892" y="56"/>
                </a:lnTo>
                <a:lnTo>
                  <a:pt x="1892" y="58"/>
                </a:lnTo>
                <a:lnTo>
                  <a:pt x="1884" y="56"/>
                </a:lnTo>
                <a:lnTo>
                  <a:pt x="1887" y="53"/>
                </a:lnTo>
                <a:close/>
                <a:moveTo>
                  <a:pt x="1879" y="61"/>
                </a:moveTo>
                <a:lnTo>
                  <a:pt x="1880" y="59"/>
                </a:lnTo>
                <a:lnTo>
                  <a:pt x="1890" y="64"/>
                </a:lnTo>
                <a:lnTo>
                  <a:pt x="1884" y="69"/>
                </a:lnTo>
                <a:lnTo>
                  <a:pt x="1879" y="66"/>
                </a:lnTo>
                <a:lnTo>
                  <a:pt x="1879" y="61"/>
                </a:lnTo>
                <a:close/>
                <a:moveTo>
                  <a:pt x="1872" y="67"/>
                </a:moveTo>
                <a:lnTo>
                  <a:pt x="1872" y="67"/>
                </a:lnTo>
                <a:lnTo>
                  <a:pt x="1879" y="72"/>
                </a:lnTo>
                <a:lnTo>
                  <a:pt x="1872" y="77"/>
                </a:lnTo>
                <a:lnTo>
                  <a:pt x="1872" y="77"/>
                </a:lnTo>
                <a:lnTo>
                  <a:pt x="1871" y="78"/>
                </a:lnTo>
                <a:lnTo>
                  <a:pt x="1872" y="82"/>
                </a:lnTo>
                <a:lnTo>
                  <a:pt x="1872" y="82"/>
                </a:lnTo>
                <a:lnTo>
                  <a:pt x="1874" y="82"/>
                </a:lnTo>
                <a:lnTo>
                  <a:pt x="1876" y="82"/>
                </a:lnTo>
                <a:lnTo>
                  <a:pt x="1884" y="75"/>
                </a:lnTo>
                <a:lnTo>
                  <a:pt x="1884" y="77"/>
                </a:lnTo>
                <a:lnTo>
                  <a:pt x="1895" y="69"/>
                </a:lnTo>
                <a:lnTo>
                  <a:pt x="1895" y="67"/>
                </a:lnTo>
                <a:lnTo>
                  <a:pt x="1895" y="67"/>
                </a:lnTo>
                <a:lnTo>
                  <a:pt x="1896" y="67"/>
                </a:lnTo>
                <a:lnTo>
                  <a:pt x="1909" y="72"/>
                </a:lnTo>
                <a:lnTo>
                  <a:pt x="1893" y="82"/>
                </a:lnTo>
                <a:lnTo>
                  <a:pt x="1893" y="82"/>
                </a:lnTo>
                <a:lnTo>
                  <a:pt x="1893" y="83"/>
                </a:lnTo>
                <a:lnTo>
                  <a:pt x="1893" y="83"/>
                </a:lnTo>
                <a:lnTo>
                  <a:pt x="1892" y="83"/>
                </a:lnTo>
                <a:lnTo>
                  <a:pt x="1892" y="83"/>
                </a:lnTo>
                <a:lnTo>
                  <a:pt x="1890" y="86"/>
                </a:lnTo>
                <a:lnTo>
                  <a:pt x="1892" y="88"/>
                </a:lnTo>
                <a:lnTo>
                  <a:pt x="1908" y="98"/>
                </a:lnTo>
                <a:lnTo>
                  <a:pt x="1896" y="102"/>
                </a:lnTo>
                <a:lnTo>
                  <a:pt x="1874" y="85"/>
                </a:lnTo>
                <a:lnTo>
                  <a:pt x="1874" y="85"/>
                </a:lnTo>
                <a:lnTo>
                  <a:pt x="1872" y="85"/>
                </a:lnTo>
                <a:lnTo>
                  <a:pt x="1872" y="85"/>
                </a:lnTo>
                <a:lnTo>
                  <a:pt x="1871" y="85"/>
                </a:lnTo>
                <a:lnTo>
                  <a:pt x="1869" y="86"/>
                </a:lnTo>
                <a:lnTo>
                  <a:pt x="1869" y="86"/>
                </a:lnTo>
                <a:lnTo>
                  <a:pt x="1869" y="88"/>
                </a:lnTo>
                <a:lnTo>
                  <a:pt x="1871" y="90"/>
                </a:lnTo>
                <a:lnTo>
                  <a:pt x="1890" y="104"/>
                </a:lnTo>
                <a:lnTo>
                  <a:pt x="1876" y="110"/>
                </a:lnTo>
                <a:lnTo>
                  <a:pt x="1872" y="110"/>
                </a:lnTo>
                <a:lnTo>
                  <a:pt x="1852" y="94"/>
                </a:lnTo>
                <a:lnTo>
                  <a:pt x="1852" y="94"/>
                </a:lnTo>
                <a:lnTo>
                  <a:pt x="1852" y="94"/>
                </a:lnTo>
                <a:lnTo>
                  <a:pt x="1852" y="94"/>
                </a:lnTo>
                <a:lnTo>
                  <a:pt x="1850" y="94"/>
                </a:lnTo>
                <a:lnTo>
                  <a:pt x="1848" y="96"/>
                </a:lnTo>
                <a:lnTo>
                  <a:pt x="1848" y="96"/>
                </a:lnTo>
                <a:lnTo>
                  <a:pt x="1847" y="98"/>
                </a:lnTo>
                <a:lnTo>
                  <a:pt x="1848" y="99"/>
                </a:lnTo>
                <a:lnTo>
                  <a:pt x="1866" y="112"/>
                </a:lnTo>
                <a:lnTo>
                  <a:pt x="1844" y="120"/>
                </a:lnTo>
                <a:lnTo>
                  <a:pt x="1831" y="109"/>
                </a:lnTo>
                <a:lnTo>
                  <a:pt x="1872" y="67"/>
                </a:lnTo>
                <a:close/>
                <a:moveTo>
                  <a:pt x="1780" y="24"/>
                </a:moveTo>
                <a:lnTo>
                  <a:pt x="1784" y="21"/>
                </a:lnTo>
                <a:lnTo>
                  <a:pt x="1789" y="24"/>
                </a:lnTo>
                <a:lnTo>
                  <a:pt x="1780" y="29"/>
                </a:lnTo>
                <a:lnTo>
                  <a:pt x="1778" y="29"/>
                </a:lnTo>
                <a:lnTo>
                  <a:pt x="1780" y="24"/>
                </a:lnTo>
                <a:close/>
                <a:moveTo>
                  <a:pt x="1722" y="11"/>
                </a:moveTo>
                <a:lnTo>
                  <a:pt x="1743" y="3"/>
                </a:lnTo>
                <a:lnTo>
                  <a:pt x="1740" y="21"/>
                </a:lnTo>
                <a:lnTo>
                  <a:pt x="1732" y="24"/>
                </a:lnTo>
                <a:lnTo>
                  <a:pt x="1728" y="37"/>
                </a:lnTo>
                <a:lnTo>
                  <a:pt x="1736" y="46"/>
                </a:lnTo>
                <a:lnTo>
                  <a:pt x="1748" y="42"/>
                </a:lnTo>
                <a:lnTo>
                  <a:pt x="1748" y="40"/>
                </a:lnTo>
                <a:lnTo>
                  <a:pt x="1751" y="29"/>
                </a:lnTo>
                <a:lnTo>
                  <a:pt x="1744" y="22"/>
                </a:lnTo>
                <a:lnTo>
                  <a:pt x="1746" y="14"/>
                </a:lnTo>
                <a:lnTo>
                  <a:pt x="1746" y="14"/>
                </a:lnTo>
                <a:lnTo>
                  <a:pt x="1749" y="21"/>
                </a:lnTo>
                <a:lnTo>
                  <a:pt x="1756" y="26"/>
                </a:lnTo>
                <a:lnTo>
                  <a:pt x="1756" y="26"/>
                </a:lnTo>
                <a:lnTo>
                  <a:pt x="1762" y="26"/>
                </a:lnTo>
                <a:lnTo>
                  <a:pt x="1767" y="26"/>
                </a:lnTo>
                <a:lnTo>
                  <a:pt x="1770" y="24"/>
                </a:lnTo>
                <a:lnTo>
                  <a:pt x="1775" y="21"/>
                </a:lnTo>
                <a:lnTo>
                  <a:pt x="1773" y="32"/>
                </a:lnTo>
                <a:lnTo>
                  <a:pt x="1775" y="32"/>
                </a:lnTo>
                <a:lnTo>
                  <a:pt x="1775" y="32"/>
                </a:lnTo>
                <a:lnTo>
                  <a:pt x="1773" y="35"/>
                </a:lnTo>
                <a:lnTo>
                  <a:pt x="1773" y="37"/>
                </a:lnTo>
                <a:lnTo>
                  <a:pt x="1773" y="37"/>
                </a:lnTo>
                <a:lnTo>
                  <a:pt x="1775" y="38"/>
                </a:lnTo>
                <a:lnTo>
                  <a:pt x="1778" y="37"/>
                </a:lnTo>
                <a:lnTo>
                  <a:pt x="1780" y="35"/>
                </a:lnTo>
                <a:lnTo>
                  <a:pt x="1784" y="38"/>
                </a:lnTo>
                <a:lnTo>
                  <a:pt x="1784" y="37"/>
                </a:lnTo>
                <a:lnTo>
                  <a:pt x="1796" y="32"/>
                </a:lnTo>
                <a:lnTo>
                  <a:pt x="1796" y="26"/>
                </a:lnTo>
                <a:lnTo>
                  <a:pt x="1797" y="24"/>
                </a:lnTo>
                <a:lnTo>
                  <a:pt x="1800" y="26"/>
                </a:lnTo>
                <a:lnTo>
                  <a:pt x="1799" y="42"/>
                </a:lnTo>
                <a:lnTo>
                  <a:pt x="1780" y="50"/>
                </a:lnTo>
                <a:lnTo>
                  <a:pt x="1773" y="45"/>
                </a:lnTo>
                <a:lnTo>
                  <a:pt x="1760" y="50"/>
                </a:lnTo>
                <a:lnTo>
                  <a:pt x="1759" y="51"/>
                </a:lnTo>
                <a:lnTo>
                  <a:pt x="1746" y="61"/>
                </a:lnTo>
                <a:lnTo>
                  <a:pt x="1746" y="61"/>
                </a:lnTo>
                <a:lnTo>
                  <a:pt x="1740" y="61"/>
                </a:lnTo>
                <a:lnTo>
                  <a:pt x="1733" y="62"/>
                </a:lnTo>
                <a:lnTo>
                  <a:pt x="1727" y="67"/>
                </a:lnTo>
                <a:lnTo>
                  <a:pt x="1722" y="72"/>
                </a:lnTo>
                <a:lnTo>
                  <a:pt x="1722" y="72"/>
                </a:lnTo>
                <a:lnTo>
                  <a:pt x="1720" y="70"/>
                </a:lnTo>
                <a:lnTo>
                  <a:pt x="1701" y="64"/>
                </a:lnTo>
                <a:lnTo>
                  <a:pt x="1704" y="61"/>
                </a:lnTo>
                <a:lnTo>
                  <a:pt x="1704" y="61"/>
                </a:lnTo>
                <a:lnTo>
                  <a:pt x="1704" y="62"/>
                </a:lnTo>
                <a:lnTo>
                  <a:pt x="1704" y="62"/>
                </a:lnTo>
                <a:lnTo>
                  <a:pt x="1708" y="59"/>
                </a:lnTo>
                <a:lnTo>
                  <a:pt x="1714" y="53"/>
                </a:lnTo>
                <a:lnTo>
                  <a:pt x="1714" y="53"/>
                </a:lnTo>
                <a:lnTo>
                  <a:pt x="1717" y="51"/>
                </a:lnTo>
                <a:lnTo>
                  <a:pt x="1717" y="51"/>
                </a:lnTo>
                <a:lnTo>
                  <a:pt x="1716" y="51"/>
                </a:lnTo>
                <a:lnTo>
                  <a:pt x="1724" y="46"/>
                </a:lnTo>
                <a:lnTo>
                  <a:pt x="1724" y="46"/>
                </a:lnTo>
                <a:lnTo>
                  <a:pt x="1725" y="43"/>
                </a:lnTo>
                <a:lnTo>
                  <a:pt x="1725" y="40"/>
                </a:lnTo>
                <a:lnTo>
                  <a:pt x="1727" y="30"/>
                </a:lnTo>
                <a:lnTo>
                  <a:pt x="1720" y="22"/>
                </a:lnTo>
                <a:lnTo>
                  <a:pt x="1722" y="11"/>
                </a:lnTo>
                <a:close/>
                <a:moveTo>
                  <a:pt x="1744" y="30"/>
                </a:moveTo>
                <a:lnTo>
                  <a:pt x="1743" y="37"/>
                </a:lnTo>
                <a:lnTo>
                  <a:pt x="1738" y="40"/>
                </a:lnTo>
                <a:lnTo>
                  <a:pt x="1735" y="35"/>
                </a:lnTo>
                <a:lnTo>
                  <a:pt x="1736" y="27"/>
                </a:lnTo>
                <a:lnTo>
                  <a:pt x="1741" y="26"/>
                </a:lnTo>
                <a:lnTo>
                  <a:pt x="1744" y="30"/>
                </a:lnTo>
                <a:close/>
                <a:moveTo>
                  <a:pt x="1775" y="67"/>
                </a:moveTo>
                <a:lnTo>
                  <a:pt x="1767" y="72"/>
                </a:lnTo>
                <a:lnTo>
                  <a:pt x="1767" y="72"/>
                </a:lnTo>
                <a:lnTo>
                  <a:pt x="1760" y="66"/>
                </a:lnTo>
                <a:lnTo>
                  <a:pt x="1760" y="62"/>
                </a:lnTo>
                <a:lnTo>
                  <a:pt x="1767" y="67"/>
                </a:lnTo>
                <a:lnTo>
                  <a:pt x="1768" y="67"/>
                </a:lnTo>
                <a:lnTo>
                  <a:pt x="1780" y="62"/>
                </a:lnTo>
                <a:lnTo>
                  <a:pt x="1781" y="54"/>
                </a:lnTo>
                <a:lnTo>
                  <a:pt x="1797" y="48"/>
                </a:lnTo>
                <a:lnTo>
                  <a:pt x="1794" y="69"/>
                </a:lnTo>
                <a:lnTo>
                  <a:pt x="1784" y="74"/>
                </a:lnTo>
                <a:lnTo>
                  <a:pt x="1775" y="67"/>
                </a:lnTo>
                <a:close/>
                <a:moveTo>
                  <a:pt x="1781" y="77"/>
                </a:moveTo>
                <a:lnTo>
                  <a:pt x="1780" y="85"/>
                </a:lnTo>
                <a:lnTo>
                  <a:pt x="1772" y="88"/>
                </a:lnTo>
                <a:lnTo>
                  <a:pt x="1772" y="88"/>
                </a:lnTo>
                <a:lnTo>
                  <a:pt x="1772" y="82"/>
                </a:lnTo>
                <a:lnTo>
                  <a:pt x="1770" y="77"/>
                </a:lnTo>
                <a:lnTo>
                  <a:pt x="1775" y="74"/>
                </a:lnTo>
                <a:lnTo>
                  <a:pt x="1781" y="77"/>
                </a:lnTo>
                <a:close/>
                <a:moveTo>
                  <a:pt x="1764" y="59"/>
                </a:moveTo>
                <a:lnTo>
                  <a:pt x="1765" y="53"/>
                </a:lnTo>
                <a:lnTo>
                  <a:pt x="1772" y="51"/>
                </a:lnTo>
                <a:lnTo>
                  <a:pt x="1776" y="53"/>
                </a:lnTo>
                <a:lnTo>
                  <a:pt x="1776" y="53"/>
                </a:lnTo>
                <a:lnTo>
                  <a:pt x="1776" y="54"/>
                </a:lnTo>
                <a:lnTo>
                  <a:pt x="1776" y="54"/>
                </a:lnTo>
                <a:lnTo>
                  <a:pt x="1776" y="54"/>
                </a:lnTo>
                <a:lnTo>
                  <a:pt x="1775" y="59"/>
                </a:lnTo>
                <a:lnTo>
                  <a:pt x="1767" y="61"/>
                </a:lnTo>
                <a:lnTo>
                  <a:pt x="1764" y="59"/>
                </a:lnTo>
                <a:close/>
                <a:moveTo>
                  <a:pt x="1717" y="184"/>
                </a:moveTo>
                <a:lnTo>
                  <a:pt x="1749" y="173"/>
                </a:lnTo>
                <a:lnTo>
                  <a:pt x="1749" y="173"/>
                </a:lnTo>
                <a:lnTo>
                  <a:pt x="1756" y="176"/>
                </a:lnTo>
                <a:lnTo>
                  <a:pt x="1756" y="176"/>
                </a:lnTo>
                <a:lnTo>
                  <a:pt x="1760" y="178"/>
                </a:lnTo>
                <a:lnTo>
                  <a:pt x="1760" y="178"/>
                </a:lnTo>
                <a:lnTo>
                  <a:pt x="1754" y="189"/>
                </a:lnTo>
                <a:lnTo>
                  <a:pt x="1717" y="184"/>
                </a:lnTo>
                <a:close/>
                <a:moveTo>
                  <a:pt x="1735" y="221"/>
                </a:moveTo>
                <a:lnTo>
                  <a:pt x="1728" y="221"/>
                </a:lnTo>
                <a:lnTo>
                  <a:pt x="1732" y="218"/>
                </a:lnTo>
                <a:lnTo>
                  <a:pt x="1735" y="221"/>
                </a:lnTo>
                <a:close/>
                <a:moveTo>
                  <a:pt x="1730" y="216"/>
                </a:moveTo>
                <a:lnTo>
                  <a:pt x="1725" y="221"/>
                </a:lnTo>
                <a:lnTo>
                  <a:pt x="1725" y="221"/>
                </a:lnTo>
                <a:lnTo>
                  <a:pt x="1650" y="221"/>
                </a:lnTo>
                <a:lnTo>
                  <a:pt x="1671" y="199"/>
                </a:lnTo>
                <a:lnTo>
                  <a:pt x="1703" y="187"/>
                </a:lnTo>
                <a:lnTo>
                  <a:pt x="1730" y="216"/>
                </a:lnTo>
                <a:close/>
                <a:moveTo>
                  <a:pt x="1610" y="194"/>
                </a:moveTo>
                <a:lnTo>
                  <a:pt x="1610" y="194"/>
                </a:lnTo>
                <a:lnTo>
                  <a:pt x="1605" y="184"/>
                </a:lnTo>
                <a:lnTo>
                  <a:pt x="1618" y="178"/>
                </a:lnTo>
                <a:lnTo>
                  <a:pt x="1618" y="178"/>
                </a:lnTo>
                <a:lnTo>
                  <a:pt x="1636" y="183"/>
                </a:lnTo>
                <a:lnTo>
                  <a:pt x="1636" y="183"/>
                </a:lnTo>
                <a:lnTo>
                  <a:pt x="1639" y="184"/>
                </a:lnTo>
                <a:lnTo>
                  <a:pt x="1610" y="194"/>
                </a:lnTo>
                <a:close/>
                <a:moveTo>
                  <a:pt x="1620" y="275"/>
                </a:moveTo>
                <a:lnTo>
                  <a:pt x="1623" y="287"/>
                </a:lnTo>
                <a:lnTo>
                  <a:pt x="1623" y="287"/>
                </a:lnTo>
                <a:lnTo>
                  <a:pt x="1623" y="295"/>
                </a:lnTo>
                <a:lnTo>
                  <a:pt x="1610" y="282"/>
                </a:lnTo>
                <a:lnTo>
                  <a:pt x="1610" y="282"/>
                </a:lnTo>
                <a:lnTo>
                  <a:pt x="1615" y="279"/>
                </a:lnTo>
                <a:lnTo>
                  <a:pt x="1620" y="275"/>
                </a:lnTo>
                <a:lnTo>
                  <a:pt x="1620" y="275"/>
                </a:lnTo>
                <a:close/>
                <a:moveTo>
                  <a:pt x="1636" y="210"/>
                </a:moveTo>
                <a:lnTo>
                  <a:pt x="1668" y="200"/>
                </a:lnTo>
                <a:lnTo>
                  <a:pt x="1647" y="221"/>
                </a:lnTo>
                <a:lnTo>
                  <a:pt x="1631" y="221"/>
                </a:lnTo>
                <a:lnTo>
                  <a:pt x="1631" y="221"/>
                </a:lnTo>
                <a:lnTo>
                  <a:pt x="1639" y="216"/>
                </a:lnTo>
                <a:lnTo>
                  <a:pt x="1645" y="213"/>
                </a:lnTo>
                <a:lnTo>
                  <a:pt x="1645" y="213"/>
                </a:lnTo>
                <a:lnTo>
                  <a:pt x="1636" y="210"/>
                </a:lnTo>
                <a:lnTo>
                  <a:pt x="1636" y="210"/>
                </a:lnTo>
                <a:close/>
                <a:moveTo>
                  <a:pt x="1708" y="101"/>
                </a:moveTo>
                <a:lnTo>
                  <a:pt x="1700" y="72"/>
                </a:lnTo>
                <a:lnTo>
                  <a:pt x="1717" y="78"/>
                </a:lnTo>
                <a:lnTo>
                  <a:pt x="1709" y="83"/>
                </a:lnTo>
                <a:lnTo>
                  <a:pt x="1708" y="101"/>
                </a:lnTo>
                <a:close/>
                <a:moveTo>
                  <a:pt x="1722" y="32"/>
                </a:moveTo>
                <a:lnTo>
                  <a:pt x="1720" y="38"/>
                </a:lnTo>
                <a:lnTo>
                  <a:pt x="1720" y="38"/>
                </a:lnTo>
                <a:lnTo>
                  <a:pt x="1719" y="38"/>
                </a:lnTo>
                <a:lnTo>
                  <a:pt x="1712" y="43"/>
                </a:lnTo>
                <a:lnTo>
                  <a:pt x="1712" y="43"/>
                </a:lnTo>
                <a:lnTo>
                  <a:pt x="1708" y="38"/>
                </a:lnTo>
                <a:lnTo>
                  <a:pt x="1709" y="29"/>
                </a:lnTo>
                <a:lnTo>
                  <a:pt x="1716" y="26"/>
                </a:lnTo>
                <a:lnTo>
                  <a:pt x="1722" y="32"/>
                </a:lnTo>
                <a:close/>
                <a:moveTo>
                  <a:pt x="1706" y="3"/>
                </a:moveTo>
                <a:lnTo>
                  <a:pt x="1708" y="3"/>
                </a:lnTo>
                <a:lnTo>
                  <a:pt x="1714" y="8"/>
                </a:lnTo>
                <a:lnTo>
                  <a:pt x="1696" y="14"/>
                </a:lnTo>
                <a:lnTo>
                  <a:pt x="1696" y="14"/>
                </a:lnTo>
                <a:lnTo>
                  <a:pt x="1696" y="14"/>
                </a:lnTo>
                <a:lnTo>
                  <a:pt x="1703" y="10"/>
                </a:lnTo>
                <a:lnTo>
                  <a:pt x="1706" y="8"/>
                </a:lnTo>
                <a:lnTo>
                  <a:pt x="1706" y="8"/>
                </a:lnTo>
                <a:lnTo>
                  <a:pt x="1706" y="3"/>
                </a:lnTo>
                <a:lnTo>
                  <a:pt x="1706" y="3"/>
                </a:lnTo>
                <a:close/>
                <a:moveTo>
                  <a:pt x="1684" y="6"/>
                </a:moveTo>
                <a:lnTo>
                  <a:pt x="1684" y="6"/>
                </a:lnTo>
                <a:lnTo>
                  <a:pt x="1684" y="8"/>
                </a:lnTo>
                <a:lnTo>
                  <a:pt x="1684" y="8"/>
                </a:lnTo>
                <a:lnTo>
                  <a:pt x="1684" y="6"/>
                </a:lnTo>
                <a:close/>
                <a:moveTo>
                  <a:pt x="1684" y="24"/>
                </a:moveTo>
                <a:lnTo>
                  <a:pt x="1684" y="24"/>
                </a:lnTo>
                <a:lnTo>
                  <a:pt x="1682" y="24"/>
                </a:lnTo>
                <a:lnTo>
                  <a:pt x="1682" y="24"/>
                </a:lnTo>
                <a:lnTo>
                  <a:pt x="1692" y="18"/>
                </a:lnTo>
                <a:lnTo>
                  <a:pt x="1693" y="18"/>
                </a:lnTo>
                <a:lnTo>
                  <a:pt x="1693" y="18"/>
                </a:lnTo>
                <a:lnTo>
                  <a:pt x="1693" y="19"/>
                </a:lnTo>
                <a:lnTo>
                  <a:pt x="1693" y="19"/>
                </a:lnTo>
                <a:lnTo>
                  <a:pt x="1693" y="19"/>
                </a:lnTo>
                <a:lnTo>
                  <a:pt x="1690" y="29"/>
                </a:lnTo>
                <a:lnTo>
                  <a:pt x="1682" y="32"/>
                </a:lnTo>
                <a:lnTo>
                  <a:pt x="1684" y="30"/>
                </a:lnTo>
                <a:lnTo>
                  <a:pt x="1684" y="30"/>
                </a:lnTo>
                <a:lnTo>
                  <a:pt x="1685" y="27"/>
                </a:lnTo>
                <a:lnTo>
                  <a:pt x="1684" y="24"/>
                </a:lnTo>
                <a:lnTo>
                  <a:pt x="1684" y="24"/>
                </a:lnTo>
                <a:close/>
                <a:moveTo>
                  <a:pt x="1679" y="14"/>
                </a:moveTo>
                <a:lnTo>
                  <a:pt x="1680" y="14"/>
                </a:lnTo>
                <a:lnTo>
                  <a:pt x="1680" y="14"/>
                </a:lnTo>
                <a:lnTo>
                  <a:pt x="1676" y="26"/>
                </a:lnTo>
                <a:lnTo>
                  <a:pt x="1672" y="27"/>
                </a:lnTo>
                <a:lnTo>
                  <a:pt x="1679" y="14"/>
                </a:lnTo>
                <a:close/>
                <a:moveTo>
                  <a:pt x="1676" y="37"/>
                </a:moveTo>
                <a:lnTo>
                  <a:pt x="1679" y="38"/>
                </a:lnTo>
                <a:lnTo>
                  <a:pt x="1679" y="38"/>
                </a:lnTo>
                <a:lnTo>
                  <a:pt x="1695" y="32"/>
                </a:lnTo>
                <a:lnTo>
                  <a:pt x="1698" y="19"/>
                </a:lnTo>
                <a:lnTo>
                  <a:pt x="1716" y="13"/>
                </a:lnTo>
                <a:lnTo>
                  <a:pt x="1714" y="21"/>
                </a:lnTo>
                <a:lnTo>
                  <a:pt x="1704" y="26"/>
                </a:lnTo>
                <a:lnTo>
                  <a:pt x="1701" y="40"/>
                </a:lnTo>
                <a:lnTo>
                  <a:pt x="1708" y="46"/>
                </a:lnTo>
                <a:lnTo>
                  <a:pt x="1708" y="48"/>
                </a:lnTo>
                <a:lnTo>
                  <a:pt x="1708" y="48"/>
                </a:lnTo>
                <a:lnTo>
                  <a:pt x="1703" y="45"/>
                </a:lnTo>
                <a:lnTo>
                  <a:pt x="1703" y="45"/>
                </a:lnTo>
                <a:lnTo>
                  <a:pt x="1701" y="46"/>
                </a:lnTo>
                <a:lnTo>
                  <a:pt x="1695" y="50"/>
                </a:lnTo>
                <a:lnTo>
                  <a:pt x="1680" y="56"/>
                </a:lnTo>
                <a:lnTo>
                  <a:pt x="1676" y="56"/>
                </a:lnTo>
                <a:lnTo>
                  <a:pt x="1660" y="51"/>
                </a:lnTo>
                <a:lnTo>
                  <a:pt x="1676" y="37"/>
                </a:lnTo>
                <a:close/>
                <a:moveTo>
                  <a:pt x="1693" y="59"/>
                </a:moveTo>
                <a:lnTo>
                  <a:pt x="1690" y="61"/>
                </a:lnTo>
                <a:lnTo>
                  <a:pt x="1680" y="58"/>
                </a:lnTo>
                <a:lnTo>
                  <a:pt x="1680" y="58"/>
                </a:lnTo>
                <a:lnTo>
                  <a:pt x="1680" y="58"/>
                </a:lnTo>
                <a:lnTo>
                  <a:pt x="1693" y="59"/>
                </a:lnTo>
                <a:lnTo>
                  <a:pt x="1693" y="59"/>
                </a:lnTo>
                <a:close/>
                <a:moveTo>
                  <a:pt x="1653" y="45"/>
                </a:moveTo>
                <a:lnTo>
                  <a:pt x="1650" y="48"/>
                </a:lnTo>
                <a:lnTo>
                  <a:pt x="1648" y="46"/>
                </a:lnTo>
                <a:lnTo>
                  <a:pt x="1648" y="46"/>
                </a:lnTo>
                <a:lnTo>
                  <a:pt x="1653" y="45"/>
                </a:lnTo>
                <a:close/>
                <a:moveTo>
                  <a:pt x="1596" y="14"/>
                </a:moveTo>
                <a:lnTo>
                  <a:pt x="1604" y="6"/>
                </a:lnTo>
                <a:lnTo>
                  <a:pt x="1604" y="11"/>
                </a:lnTo>
                <a:lnTo>
                  <a:pt x="1613" y="18"/>
                </a:lnTo>
                <a:lnTo>
                  <a:pt x="1607" y="24"/>
                </a:lnTo>
                <a:lnTo>
                  <a:pt x="1596" y="16"/>
                </a:lnTo>
                <a:lnTo>
                  <a:pt x="1596" y="14"/>
                </a:lnTo>
                <a:close/>
                <a:moveTo>
                  <a:pt x="1613" y="56"/>
                </a:moveTo>
                <a:lnTo>
                  <a:pt x="1616" y="82"/>
                </a:lnTo>
                <a:lnTo>
                  <a:pt x="1616" y="82"/>
                </a:lnTo>
                <a:lnTo>
                  <a:pt x="1620" y="83"/>
                </a:lnTo>
                <a:lnTo>
                  <a:pt x="1623" y="85"/>
                </a:lnTo>
                <a:lnTo>
                  <a:pt x="1623" y="85"/>
                </a:lnTo>
                <a:lnTo>
                  <a:pt x="1624" y="83"/>
                </a:lnTo>
                <a:lnTo>
                  <a:pt x="1626" y="80"/>
                </a:lnTo>
                <a:lnTo>
                  <a:pt x="1621" y="54"/>
                </a:lnTo>
                <a:lnTo>
                  <a:pt x="1632" y="51"/>
                </a:lnTo>
                <a:lnTo>
                  <a:pt x="1647" y="56"/>
                </a:lnTo>
                <a:lnTo>
                  <a:pt x="1648" y="61"/>
                </a:lnTo>
                <a:lnTo>
                  <a:pt x="1648" y="61"/>
                </a:lnTo>
                <a:lnTo>
                  <a:pt x="1600" y="120"/>
                </a:lnTo>
                <a:lnTo>
                  <a:pt x="1592" y="61"/>
                </a:lnTo>
                <a:lnTo>
                  <a:pt x="1613" y="56"/>
                </a:lnTo>
                <a:close/>
                <a:moveTo>
                  <a:pt x="1568" y="19"/>
                </a:moveTo>
                <a:lnTo>
                  <a:pt x="1570" y="19"/>
                </a:lnTo>
                <a:lnTo>
                  <a:pt x="1570" y="19"/>
                </a:lnTo>
                <a:lnTo>
                  <a:pt x="1570" y="21"/>
                </a:lnTo>
                <a:lnTo>
                  <a:pt x="1559" y="18"/>
                </a:lnTo>
                <a:lnTo>
                  <a:pt x="1557" y="16"/>
                </a:lnTo>
                <a:lnTo>
                  <a:pt x="1568" y="19"/>
                </a:lnTo>
                <a:close/>
                <a:moveTo>
                  <a:pt x="1567" y="139"/>
                </a:moveTo>
                <a:lnTo>
                  <a:pt x="1568" y="139"/>
                </a:lnTo>
                <a:lnTo>
                  <a:pt x="1568" y="139"/>
                </a:lnTo>
                <a:lnTo>
                  <a:pt x="1567" y="141"/>
                </a:lnTo>
                <a:lnTo>
                  <a:pt x="1567" y="139"/>
                </a:lnTo>
                <a:close/>
                <a:moveTo>
                  <a:pt x="1565" y="45"/>
                </a:moveTo>
                <a:lnTo>
                  <a:pt x="1560" y="27"/>
                </a:lnTo>
                <a:lnTo>
                  <a:pt x="1568" y="30"/>
                </a:lnTo>
                <a:lnTo>
                  <a:pt x="1565" y="45"/>
                </a:lnTo>
                <a:close/>
                <a:moveTo>
                  <a:pt x="1530" y="34"/>
                </a:moveTo>
                <a:lnTo>
                  <a:pt x="1530" y="34"/>
                </a:lnTo>
                <a:lnTo>
                  <a:pt x="1528" y="40"/>
                </a:lnTo>
                <a:lnTo>
                  <a:pt x="1528" y="40"/>
                </a:lnTo>
                <a:lnTo>
                  <a:pt x="1525" y="37"/>
                </a:lnTo>
                <a:lnTo>
                  <a:pt x="1525" y="37"/>
                </a:lnTo>
                <a:lnTo>
                  <a:pt x="1525" y="38"/>
                </a:lnTo>
                <a:lnTo>
                  <a:pt x="1520" y="24"/>
                </a:lnTo>
                <a:lnTo>
                  <a:pt x="1530" y="34"/>
                </a:lnTo>
                <a:close/>
                <a:moveTo>
                  <a:pt x="1431" y="250"/>
                </a:moveTo>
                <a:lnTo>
                  <a:pt x="1431" y="250"/>
                </a:lnTo>
                <a:lnTo>
                  <a:pt x="1434" y="247"/>
                </a:lnTo>
                <a:lnTo>
                  <a:pt x="1453" y="226"/>
                </a:lnTo>
                <a:lnTo>
                  <a:pt x="1453" y="226"/>
                </a:lnTo>
                <a:lnTo>
                  <a:pt x="1453" y="235"/>
                </a:lnTo>
                <a:lnTo>
                  <a:pt x="1447" y="245"/>
                </a:lnTo>
                <a:lnTo>
                  <a:pt x="1431" y="250"/>
                </a:lnTo>
                <a:close/>
                <a:moveTo>
                  <a:pt x="1444" y="272"/>
                </a:moveTo>
                <a:lnTo>
                  <a:pt x="1444" y="272"/>
                </a:lnTo>
                <a:lnTo>
                  <a:pt x="1437" y="272"/>
                </a:lnTo>
                <a:lnTo>
                  <a:pt x="1442" y="271"/>
                </a:lnTo>
                <a:lnTo>
                  <a:pt x="1444" y="272"/>
                </a:lnTo>
                <a:close/>
                <a:moveTo>
                  <a:pt x="1355" y="224"/>
                </a:moveTo>
                <a:lnTo>
                  <a:pt x="1354" y="226"/>
                </a:lnTo>
                <a:lnTo>
                  <a:pt x="1354" y="226"/>
                </a:lnTo>
                <a:lnTo>
                  <a:pt x="1354" y="226"/>
                </a:lnTo>
                <a:lnTo>
                  <a:pt x="1347" y="218"/>
                </a:lnTo>
                <a:lnTo>
                  <a:pt x="1360" y="224"/>
                </a:lnTo>
                <a:lnTo>
                  <a:pt x="1357" y="224"/>
                </a:lnTo>
                <a:lnTo>
                  <a:pt x="1354" y="223"/>
                </a:lnTo>
                <a:lnTo>
                  <a:pt x="1355" y="224"/>
                </a:lnTo>
                <a:close/>
                <a:moveTo>
                  <a:pt x="1333" y="234"/>
                </a:moveTo>
                <a:lnTo>
                  <a:pt x="1330" y="231"/>
                </a:lnTo>
                <a:lnTo>
                  <a:pt x="1343" y="216"/>
                </a:lnTo>
                <a:lnTo>
                  <a:pt x="1343" y="216"/>
                </a:lnTo>
                <a:lnTo>
                  <a:pt x="1338" y="239"/>
                </a:lnTo>
                <a:lnTo>
                  <a:pt x="1336" y="237"/>
                </a:lnTo>
                <a:lnTo>
                  <a:pt x="1338" y="226"/>
                </a:lnTo>
                <a:lnTo>
                  <a:pt x="1333" y="234"/>
                </a:lnTo>
                <a:close/>
                <a:moveTo>
                  <a:pt x="1327" y="315"/>
                </a:moveTo>
                <a:lnTo>
                  <a:pt x="1322" y="317"/>
                </a:lnTo>
                <a:lnTo>
                  <a:pt x="1323" y="307"/>
                </a:lnTo>
                <a:lnTo>
                  <a:pt x="1323" y="307"/>
                </a:lnTo>
                <a:lnTo>
                  <a:pt x="1331" y="311"/>
                </a:lnTo>
                <a:lnTo>
                  <a:pt x="1331" y="311"/>
                </a:lnTo>
                <a:lnTo>
                  <a:pt x="1325" y="314"/>
                </a:lnTo>
                <a:lnTo>
                  <a:pt x="1325" y="314"/>
                </a:lnTo>
                <a:lnTo>
                  <a:pt x="1327" y="315"/>
                </a:lnTo>
                <a:lnTo>
                  <a:pt x="1327" y="315"/>
                </a:lnTo>
                <a:close/>
                <a:moveTo>
                  <a:pt x="1280" y="322"/>
                </a:moveTo>
                <a:lnTo>
                  <a:pt x="1306" y="314"/>
                </a:lnTo>
                <a:lnTo>
                  <a:pt x="1306" y="314"/>
                </a:lnTo>
                <a:lnTo>
                  <a:pt x="1309" y="319"/>
                </a:lnTo>
                <a:lnTo>
                  <a:pt x="1309" y="319"/>
                </a:lnTo>
                <a:lnTo>
                  <a:pt x="1312" y="311"/>
                </a:lnTo>
                <a:lnTo>
                  <a:pt x="1322" y="309"/>
                </a:lnTo>
                <a:lnTo>
                  <a:pt x="1319" y="319"/>
                </a:lnTo>
                <a:lnTo>
                  <a:pt x="1299" y="328"/>
                </a:lnTo>
                <a:lnTo>
                  <a:pt x="1299" y="328"/>
                </a:lnTo>
                <a:lnTo>
                  <a:pt x="1280" y="331"/>
                </a:lnTo>
                <a:lnTo>
                  <a:pt x="1280" y="331"/>
                </a:lnTo>
                <a:lnTo>
                  <a:pt x="1282" y="327"/>
                </a:lnTo>
                <a:lnTo>
                  <a:pt x="1282" y="327"/>
                </a:lnTo>
                <a:lnTo>
                  <a:pt x="1280" y="322"/>
                </a:lnTo>
                <a:lnTo>
                  <a:pt x="1280" y="322"/>
                </a:lnTo>
                <a:close/>
                <a:moveTo>
                  <a:pt x="1242" y="171"/>
                </a:moveTo>
                <a:lnTo>
                  <a:pt x="1242" y="171"/>
                </a:lnTo>
                <a:lnTo>
                  <a:pt x="1243" y="176"/>
                </a:lnTo>
                <a:lnTo>
                  <a:pt x="1243" y="181"/>
                </a:lnTo>
                <a:lnTo>
                  <a:pt x="1243" y="181"/>
                </a:lnTo>
                <a:lnTo>
                  <a:pt x="1248" y="183"/>
                </a:lnTo>
                <a:lnTo>
                  <a:pt x="1256" y="187"/>
                </a:lnTo>
                <a:lnTo>
                  <a:pt x="1279" y="211"/>
                </a:lnTo>
                <a:lnTo>
                  <a:pt x="1259" y="211"/>
                </a:lnTo>
                <a:lnTo>
                  <a:pt x="1237" y="211"/>
                </a:lnTo>
                <a:lnTo>
                  <a:pt x="1237" y="211"/>
                </a:lnTo>
                <a:lnTo>
                  <a:pt x="1224" y="199"/>
                </a:lnTo>
                <a:lnTo>
                  <a:pt x="1224" y="199"/>
                </a:lnTo>
                <a:lnTo>
                  <a:pt x="1219" y="192"/>
                </a:lnTo>
                <a:lnTo>
                  <a:pt x="1218" y="187"/>
                </a:lnTo>
                <a:lnTo>
                  <a:pt x="1218" y="187"/>
                </a:lnTo>
                <a:lnTo>
                  <a:pt x="1213" y="186"/>
                </a:lnTo>
                <a:lnTo>
                  <a:pt x="1208" y="184"/>
                </a:lnTo>
                <a:lnTo>
                  <a:pt x="1208" y="184"/>
                </a:lnTo>
                <a:lnTo>
                  <a:pt x="1210" y="189"/>
                </a:lnTo>
                <a:lnTo>
                  <a:pt x="1210" y="194"/>
                </a:lnTo>
                <a:lnTo>
                  <a:pt x="1210" y="194"/>
                </a:lnTo>
                <a:lnTo>
                  <a:pt x="1215" y="195"/>
                </a:lnTo>
                <a:lnTo>
                  <a:pt x="1223" y="200"/>
                </a:lnTo>
                <a:lnTo>
                  <a:pt x="1235" y="211"/>
                </a:lnTo>
                <a:lnTo>
                  <a:pt x="1213" y="211"/>
                </a:lnTo>
                <a:lnTo>
                  <a:pt x="1213" y="211"/>
                </a:lnTo>
                <a:lnTo>
                  <a:pt x="1200" y="208"/>
                </a:lnTo>
                <a:lnTo>
                  <a:pt x="1194" y="205"/>
                </a:lnTo>
                <a:lnTo>
                  <a:pt x="1194" y="205"/>
                </a:lnTo>
                <a:lnTo>
                  <a:pt x="1189" y="208"/>
                </a:lnTo>
                <a:lnTo>
                  <a:pt x="1183" y="211"/>
                </a:lnTo>
                <a:lnTo>
                  <a:pt x="1163" y="192"/>
                </a:lnTo>
                <a:lnTo>
                  <a:pt x="1155" y="192"/>
                </a:lnTo>
                <a:lnTo>
                  <a:pt x="1155" y="192"/>
                </a:lnTo>
                <a:lnTo>
                  <a:pt x="1170" y="183"/>
                </a:lnTo>
                <a:lnTo>
                  <a:pt x="1231" y="160"/>
                </a:lnTo>
                <a:lnTo>
                  <a:pt x="1314" y="200"/>
                </a:lnTo>
                <a:lnTo>
                  <a:pt x="1314" y="200"/>
                </a:lnTo>
                <a:lnTo>
                  <a:pt x="1312" y="200"/>
                </a:lnTo>
                <a:lnTo>
                  <a:pt x="1312" y="200"/>
                </a:lnTo>
                <a:lnTo>
                  <a:pt x="1315" y="200"/>
                </a:lnTo>
                <a:lnTo>
                  <a:pt x="1338" y="211"/>
                </a:lnTo>
                <a:lnTo>
                  <a:pt x="1312" y="211"/>
                </a:lnTo>
                <a:lnTo>
                  <a:pt x="1309" y="210"/>
                </a:lnTo>
                <a:lnTo>
                  <a:pt x="1279" y="211"/>
                </a:lnTo>
                <a:lnTo>
                  <a:pt x="1256" y="186"/>
                </a:lnTo>
                <a:lnTo>
                  <a:pt x="1256" y="186"/>
                </a:lnTo>
                <a:lnTo>
                  <a:pt x="1251" y="178"/>
                </a:lnTo>
                <a:lnTo>
                  <a:pt x="1250" y="175"/>
                </a:lnTo>
                <a:lnTo>
                  <a:pt x="1250" y="175"/>
                </a:lnTo>
                <a:lnTo>
                  <a:pt x="1245" y="173"/>
                </a:lnTo>
                <a:lnTo>
                  <a:pt x="1242" y="171"/>
                </a:lnTo>
                <a:lnTo>
                  <a:pt x="1242" y="171"/>
                </a:lnTo>
                <a:close/>
                <a:moveTo>
                  <a:pt x="1208" y="237"/>
                </a:moveTo>
                <a:lnTo>
                  <a:pt x="1184" y="211"/>
                </a:lnTo>
                <a:lnTo>
                  <a:pt x="1184" y="211"/>
                </a:lnTo>
                <a:lnTo>
                  <a:pt x="1189" y="215"/>
                </a:lnTo>
                <a:lnTo>
                  <a:pt x="1192" y="218"/>
                </a:lnTo>
                <a:lnTo>
                  <a:pt x="1192" y="218"/>
                </a:lnTo>
                <a:lnTo>
                  <a:pt x="1200" y="215"/>
                </a:lnTo>
                <a:lnTo>
                  <a:pt x="1213" y="211"/>
                </a:lnTo>
                <a:lnTo>
                  <a:pt x="1235" y="213"/>
                </a:lnTo>
                <a:lnTo>
                  <a:pt x="1223" y="224"/>
                </a:lnTo>
                <a:lnTo>
                  <a:pt x="1223" y="224"/>
                </a:lnTo>
                <a:lnTo>
                  <a:pt x="1215" y="227"/>
                </a:lnTo>
                <a:lnTo>
                  <a:pt x="1210" y="231"/>
                </a:lnTo>
                <a:lnTo>
                  <a:pt x="1210" y="231"/>
                </a:lnTo>
                <a:lnTo>
                  <a:pt x="1210" y="234"/>
                </a:lnTo>
                <a:lnTo>
                  <a:pt x="1208" y="237"/>
                </a:lnTo>
                <a:lnTo>
                  <a:pt x="1208" y="237"/>
                </a:lnTo>
                <a:close/>
                <a:moveTo>
                  <a:pt x="1216" y="237"/>
                </a:moveTo>
                <a:lnTo>
                  <a:pt x="1216" y="237"/>
                </a:lnTo>
                <a:lnTo>
                  <a:pt x="1219" y="232"/>
                </a:lnTo>
                <a:lnTo>
                  <a:pt x="1224" y="224"/>
                </a:lnTo>
                <a:lnTo>
                  <a:pt x="1237" y="213"/>
                </a:lnTo>
                <a:lnTo>
                  <a:pt x="1237" y="213"/>
                </a:lnTo>
                <a:lnTo>
                  <a:pt x="1250" y="213"/>
                </a:lnTo>
                <a:lnTo>
                  <a:pt x="1263" y="231"/>
                </a:lnTo>
                <a:lnTo>
                  <a:pt x="1256" y="237"/>
                </a:lnTo>
                <a:lnTo>
                  <a:pt x="1256" y="237"/>
                </a:lnTo>
                <a:lnTo>
                  <a:pt x="1248" y="242"/>
                </a:lnTo>
                <a:lnTo>
                  <a:pt x="1243" y="243"/>
                </a:lnTo>
                <a:lnTo>
                  <a:pt x="1243" y="243"/>
                </a:lnTo>
                <a:lnTo>
                  <a:pt x="1242" y="248"/>
                </a:lnTo>
                <a:lnTo>
                  <a:pt x="1240" y="251"/>
                </a:lnTo>
                <a:lnTo>
                  <a:pt x="1240" y="251"/>
                </a:lnTo>
                <a:lnTo>
                  <a:pt x="1245" y="250"/>
                </a:lnTo>
                <a:lnTo>
                  <a:pt x="1250" y="250"/>
                </a:lnTo>
                <a:lnTo>
                  <a:pt x="1250" y="250"/>
                </a:lnTo>
                <a:lnTo>
                  <a:pt x="1251" y="245"/>
                </a:lnTo>
                <a:lnTo>
                  <a:pt x="1256" y="239"/>
                </a:lnTo>
                <a:lnTo>
                  <a:pt x="1263" y="231"/>
                </a:lnTo>
                <a:lnTo>
                  <a:pt x="1267" y="239"/>
                </a:lnTo>
                <a:lnTo>
                  <a:pt x="1258" y="251"/>
                </a:lnTo>
                <a:lnTo>
                  <a:pt x="1271" y="245"/>
                </a:lnTo>
                <a:lnTo>
                  <a:pt x="1272" y="247"/>
                </a:lnTo>
                <a:lnTo>
                  <a:pt x="1235" y="264"/>
                </a:lnTo>
                <a:lnTo>
                  <a:pt x="1210" y="239"/>
                </a:lnTo>
                <a:lnTo>
                  <a:pt x="1210" y="239"/>
                </a:lnTo>
                <a:lnTo>
                  <a:pt x="1213" y="237"/>
                </a:lnTo>
                <a:lnTo>
                  <a:pt x="1216" y="237"/>
                </a:lnTo>
                <a:lnTo>
                  <a:pt x="1216" y="237"/>
                </a:lnTo>
                <a:close/>
                <a:moveTo>
                  <a:pt x="1130" y="293"/>
                </a:moveTo>
                <a:lnTo>
                  <a:pt x="1130" y="293"/>
                </a:lnTo>
                <a:lnTo>
                  <a:pt x="1115" y="283"/>
                </a:lnTo>
                <a:lnTo>
                  <a:pt x="1111" y="280"/>
                </a:lnTo>
                <a:lnTo>
                  <a:pt x="1109" y="277"/>
                </a:lnTo>
                <a:lnTo>
                  <a:pt x="1109" y="277"/>
                </a:lnTo>
                <a:lnTo>
                  <a:pt x="1106" y="279"/>
                </a:lnTo>
                <a:lnTo>
                  <a:pt x="1101" y="280"/>
                </a:lnTo>
                <a:lnTo>
                  <a:pt x="1082" y="250"/>
                </a:lnTo>
                <a:lnTo>
                  <a:pt x="1032" y="242"/>
                </a:lnTo>
                <a:lnTo>
                  <a:pt x="1082" y="226"/>
                </a:lnTo>
                <a:lnTo>
                  <a:pt x="1117" y="282"/>
                </a:lnTo>
                <a:lnTo>
                  <a:pt x="1179" y="291"/>
                </a:lnTo>
                <a:lnTo>
                  <a:pt x="1159" y="301"/>
                </a:lnTo>
                <a:lnTo>
                  <a:pt x="1159" y="301"/>
                </a:lnTo>
                <a:lnTo>
                  <a:pt x="1130" y="293"/>
                </a:lnTo>
                <a:close/>
                <a:moveTo>
                  <a:pt x="1157" y="303"/>
                </a:moveTo>
                <a:lnTo>
                  <a:pt x="1122" y="320"/>
                </a:lnTo>
                <a:lnTo>
                  <a:pt x="1122" y="320"/>
                </a:lnTo>
                <a:lnTo>
                  <a:pt x="1112" y="322"/>
                </a:lnTo>
                <a:lnTo>
                  <a:pt x="1077" y="285"/>
                </a:lnTo>
                <a:lnTo>
                  <a:pt x="1098" y="285"/>
                </a:lnTo>
                <a:lnTo>
                  <a:pt x="1098" y="285"/>
                </a:lnTo>
                <a:lnTo>
                  <a:pt x="1101" y="290"/>
                </a:lnTo>
                <a:lnTo>
                  <a:pt x="1103" y="293"/>
                </a:lnTo>
                <a:lnTo>
                  <a:pt x="1103" y="293"/>
                </a:lnTo>
                <a:lnTo>
                  <a:pt x="1106" y="293"/>
                </a:lnTo>
                <a:lnTo>
                  <a:pt x="1112" y="293"/>
                </a:lnTo>
                <a:lnTo>
                  <a:pt x="1128" y="295"/>
                </a:lnTo>
                <a:lnTo>
                  <a:pt x="1157" y="303"/>
                </a:lnTo>
                <a:close/>
                <a:moveTo>
                  <a:pt x="995" y="271"/>
                </a:moveTo>
                <a:lnTo>
                  <a:pt x="973" y="264"/>
                </a:lnTo>
                <a:lnTo>
                  <a:pt x="973" y="261"/>
                </a:lnTo>
                <a:lnTo>
                  <a:pt x="1023" y="245"/>
                </a:lnTo>
                <a:lnTo>
                  <a:pt x="1051" y="274"/>
                </a:lnTo>
                <a:lnTo>
                  <a:pt x="997" y="275"/>
                </a:lnTo>
                <a:lnTo>
                  <a:pt x="997" y="275"/>
                </a:lnTo>
                <a:lnTo>
                  <a:pt x="997" y="275"/>
                </a:lnTo>
                <a:lnTo>
                  <a:pt x="999" y="274"/>
                </a:lnTo>
                <a:lnTo>
                  <a:pt x="999" y="274"/>
                </a:lnTo>
                <a:lnTo>
                  <a:pt x="999" y="272"/>
                </a:lnTo>
                <a:lnTo>
                  <a:pt x="995" y="271"/>
                </a:lnTo>
                <a:lnTo>
                  <a:pt x="995" y="271"/>
                </a:lnTo>
                <a:close/>
                <a:moveTo>
                  <a:pt x="987" y="274"/>
                </a:moveTo>
                <a:lnTo>
                  <a:pt x="976" y="272"/>
                </a:lnTo>
                <a:lnTo>
                  <a:pt x="976" y="271"/>
                </a:lnTo>
                <a:lnTo>
                  <a:pt x="987" y="274"/>
                </a:lnTo>
                <a:close/>
                <a:moveTo>
                  <a:pt x="935" y="235"/>
                </a:moveTo>
                <a:lnTo>
                  <a:pt x="935" y="235"/>
                </a:lnTo>
                <a:lnTo>
                  <a:pt x="936" y="237"/>
                </a:lnTo>
                <a:lnTo>
                  <a:pt x="939" y="235"/>
                </a:lnTo>
                <a:lnTo>
                  <a:pt x="941" y="234"/>
                </a:lnTo>
                <a:lnTo>
                  <a:pt x="936" y="258"/>
                </a:lnTo>
                <a:lnTo>
                  <a:pt x="887" y="272"/>
                </a:lnTo>
                <a:lnTo>
                  <a:pt x="919" y="242"/>
                </a:lnTo>
                <a:lnTo>
                  <a:pt x="919" y="235"/>
                </a:lnTo>
                <a:lnTo>
                  <a:pt x="919" y="235"/>
                </a:lnTo>
                <a:lnTo>
                  <a:pt x="923" y="237"/>
                </a:lnTo>
                <a:lnTo>
                  <a:pt x="927" y="239"/>
                </a:lnTo>
                <a:lnTo>
                  <a:pt x="927" y="239"/>
                </a:lnTo>
                <a:lnTo>
                  <a:pt x="927" y="235"/>
                </a:lnTo>
                <a:lnTo>
                  <a:pt x="931" y="232"/>
                </a:lnTo>
                <a:lnTo>
                  <a:pt x="938" y="227"/>
                </a:lnTo>
                <a:lnTo>
                  <a:pt x="938" y="227"/>
                </a:lnTo>
                <a:lnTo>
                  <a:pt x="930" y="226"/>
                </a:lnTo>
                <a:lnTo>
                  <a:pt x="927" y="223"/>
                </a:lnTo>
                <a:lnTo>
                  <a:pt x="923" y="221"/>
                </a:lnTo>
                <a:lnTo>
                  <a:pt x="923" y="221"/>
                </a:lnTo>
                <a:lnTo>
                  <a:pt x="917" y="226"/>
                </a:lnTo>
                <a:lnTo>
                  <a:pt x="917" y="207"/>
                </a:lnTo>
                <a:lnTo>
                  <a:pt x="887" y="226"/>
                </a:lnTo>
                <a:lnTo>
                  <a:pt x="885" y="234"/>
                </a:lnTo>
                <a:lnTo>
                  <a:pt x="872" y="235"/>
                </a:lnTo>
                <a:lnTo>
                  <a:pt x="879" y="227"/>
                </a:lnTo>
                <a:lnTo>
                  <a:pt x="879" y="227"/>
                </a:lnTo>
                <a:lnTo>
                  <a:pt x="880" y="229"/>
                </a:lnTo>
                <a:lnTo>
                  <a:pt x="880" y="229"/>
                </a:lnTo>
                <a:lnTo>
                  <a:pt x="882" y="227"/>
                </a:lnTo>
                <a:lnTo>
                  <a:pt x="882" y="224"/>
                </a:lnTo>
                <a:lnTo>
                  <a:pt x="882" y="224"/>
                </a:lnTo>
                <a:lnTo>
                  <a:pt x="896" y="207"/>
                </a:lnTo>
                <a:lnTo>
                  <a:pt x="896" y="207"/>
                </a:lnTo>
                <a:lnTo>
                  <a:pt x="896" y="207"/>
                </a:lnTo>
                <a:lnTo>
                  <a:pt x="896" y="207"/>
                </a:lnTo>
                <a:lnTo>
                  <a:pt x="898" y="203"/>
                </a:lnTo>
                <a:lnTo>
                  <a:pt x="898" y="203"/>
                </a:lnTo>
                <a:lnTo>
                  <a:pt x="920" y="187"/>
                </a:lnTo>
                <a:lnTo>
                  <a:pt x="920" y="187"/>
                </a:lnTo>
                <a:lnTo>
                  <a:pt x="922" y="187"/>
                </a:lnTo>
                <a:lnTo>
                  <a:pt x="923" y="187"/>
                </a:lnTo>
                <a:lnTo>
                  <a:pt x="925" y="184"/>
                </a:lnTo>
                <a:lnTo>
                  <a:pt x="925" y="184"/>
                </a:lnTo>
                <a:lnTo>
                  <a:pt x="927" y="184"/>
                </a:lnTo>
                <a:lnTo>
                  <a:pt x="927" y="184"/>
                </a:lnTo>
                <a:lnTo>
                  <a:pt x="927" y="183"/>
                </a:lnTo>
                <a:lnTo>
                  <a:pt x="939" y="168"/>
                </a:lnTo>
                <a:lnTo>
                  <a:pt x="944" y="186"/>
                </a:lnTo>
                <a:lnTo>
                  <a:pt x="927" y="205"/>
                </a:lnTo>
                <a:lnTo>
                  <a:pt x="927" y="205"/>
                </a:lnTo>
                <a:lnTo>
                  <a:pt x="927" y="208"/>
                </a:lnTo>
                <a:lnTo>
                  <a:pt x="927" y="210"/>
                </a:lnTo>
                <a:lnTo>
                  <a:pt x="927" y="210"/>
                </a:lnTo>
                <a:lnTo>
                  <a:pt x="930" y="210"/>
                </a:lnTo>
                <a:lnTo>
                  <a:pt x="931" y="210"/>
                </a:lnTo>
                <a:lnTo>
                  <a:pt x="946" y="192"/>
                </a:lnTo>
                <a:lnTo>
                  <a:pt x="947" y="195"/>
                </a:lnTo>
                <a:lnTo>
                  <a:pt x="943" y="224"/>
                </a:lnTo>
                <a:lnTo>
                  <a:pt x="935" y="232"/>
                </a:lnTo>
                <a:lnTo>
                  <a:pt x="935" y="232"/>
                </a:lnTo>
                <a:lnTo>
                  <a:pt x="933" y="234"/>
                </a:lnTo>
                <a:lnTo>
                  <a:pt x="935" y="235"/>
                </a:lnTo>
                <a:lnTo>
                  <a:pt x="935" y="235"/>
                </a:lnTo>
                <a:close/>
                <a:moveTo>
                  <a:pt x="845" y="443"/>
                </a:moveTo>
                <a:lnTo>
                  <a:pt x="839" y="445"/>
                </a:lnTo>
                <a:lnTo>
                  <a:pt x="839" y="445"/>
                </a:lnTo>
                <a:lnTo>
                  <a:pt x="800" y="426"/>
                </a:lnTo>
                <a:lnTo>
                  <a:pt x="832" y="415"/>
                </a:lnTo>
                <a:lnTo>
                  <a:pt x="832" y="415"/>
                </a:lnTo>
                <a:lnTo>
                  <a:pt x="840" y="413"/>
                </a:lnTo>
                <a:lnTo>
                  <a:pt x="847" y="415"/>
                </a:lnTo>
                <a:lnTo>
                  <a:pt x="847" y="415"/>
                </a:lnTo>
                <a:lnTo>
                  <a:pt x="847" y="411"/>
                </a:lnTo>
                <a:lnTo>
                  <a:pt x="840" y="435"/>
                </a:lnTo>
                <a:lnTo>
                  <a:pt x="845" y="443"/>
                </a:lnTo>
                <a:close/>
                <a:moveTo>
                  <a:pt x="847" y="443"/>
                </a:moveTo>
                <a:lnTo>
                  <a:pt x="850" y="451"/>
                </a:lnTo>
                <a:lnTo>
                  <a:pt x="840" y="445"/>
                </a:lnTo>
                <a:lnTo>
                  <a:pt x="847" y="443"/>
                </a:lnTo>
                <a:close/>
                <a:moveTo>
                  <a:pt x="848" y="407"/>
                </a:moveTo>
                <a:lnTo>
                  <a:pt x="848" y="407"/>
                </a:lnTo>
                <a:lnTo>
                  <a:pt x="843" y="405"/>
                </a:lnTo>
                <a:lnTo>
                  <a:pt x="843" y="405"/>
                </a:lnTo>
                <a:lnTo>
                  <a:pt x="839" y="408"/>
                </a:lnTo>
                <a:lnTo>
                  <a:pt x="832" y="413"/>
                </a:lnTo>
                <a:lnTo>
                  <a:pt x="799" y="426"/>
                </a:lnTo>
                <a:lnTo>
                  <a:pt x="768" y="410"/>
                </a:lnTo>
                <a:lnTo>
                  <a:pt x="770" y="405"/>
                </a:lnTo>
                <a:lnTo>
                  <a:pt x="799" y="418"/>
                </a:lnTo>
                <a:lnTo>
                  <a:pt x="835" y="400"/>
                </a:lnTo>
                <a:lnTo>
                  <a:pt x="770" y="400"/>
                </a:lnTo>
                <a:lnTo>
                  <a:pt x="771" y="399"/>
                </a:lnTo>
                <a:lnTo>
                  <a:pt x="851" y="399"/>
                </a:lnTo>
                <a:lnTo>
                  <a:pt x="848" y="407"/>
                </a:lnTo>
                <a:close/>
                <a:moveTo>
                  <a:pt x="760" y="384"/>
                </a:moveTo>
                <a:lnTo>
                  <a:pt x="759" y="389"/>
                </a:lnTo>
                <a:lnTo>
                  <a:pt x="744" y="395"/>
                </a:lnTo>
                <a:lnTo>
                  <a:pt x="744" y="395"/>
                </a:lnTo>
                <a:lnTo>
                  <a:pt x="762" y="373"/>
                </a:lnTo>
                <a:lnTo>
                  <a:pt x="762" y="376"/>
                </a:lnTo>
                <a:lnTo>
                  <a:pt x="752" y="387"/>
                </a:lnTo>
                <a:lnTo>
                  <a:pt x="760" y="384"/>
                </a:lnTo>
                <a:close/>
                <a:moveTo>
                  <a:pt x="757" y="394"/>
                </a:moveTo>
                <a:lnTo>
                  <a:pt x="757" y="397"/>
                </a:lnTo>
                <a:lnTo>
                  <a:pt x="747" y="397"/>
                </a:lnTo>
                <a:lnTo>
                  <a:pt x="759" y="391"/>
                </a:lnTo>
                <a:lnTo>
                  <a:pt x="759" y="394"/>
                </a:lnTo>
                <a:lnTo>
                  <a:pt x="755" y="394"/>
                </a:lnTo>
                <a:lnTo>
                  <a:pt x="757" y="394"/>
                </a:lnTo>
                <a:close/>
                <a:moveTo>
                  <a:pt x="757" y="400"/>
                </a:moveTo>
                <a:lnTo>
                  <a:pt x="755" y="403"/>
                </a:lnTo>
                <a:lnTo>
                  <a:pt x="744" y="399"/>
                </a:lnTo>
                <a:lnTo>
                  <a:pt x="744" y="399"/>
                </a:lnTo>
                <a:lnTo>
                  <a:pt x="757" y="399"/>
                </a:lnTo>
                <a:lnTo>
                  <a:pt x="757" y="400"/>
                </a:lnTo>
                <a:lnTo>
                  <a:pt x="755" y="400"/>
                </a:lnTo>
                <a:lnTo>
                  <a:pt x="757" y="400"/>
                </a:lnTo>
                <a:close/>
                <a:moveTo>
                  <a:pt x="754" y="410"/>
                </a:moveTo>
                <a:lnTo>
                  <a:pt x="754" y="411"/>
                </a:lnTo>
                <a:lnTo>
                  <a:pt x="746" y="402"/>
                </a:lnTo>
                <a:lnTo>
                  <a:pt x="755" y="405"/>
                </a:lnTo>
                <a:lnTo>
                  <a:pt x="755" y="408"/>
                </a:lnTo>
                <a:lnTo>
                  <a:pt x="752" y="407"/>
                </a:lnTo>
                <a:lnTo>
                  <a:pt x="754" y="410"/>
                </a:lnTo>
                <a:close/>
                <a:moveTo>
                  <a:pt x="743" y="397"/>
                </a:moveTo>
                <a:lnTo>
                  <a:pt x="743" y="397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3" y="399"/>
                </a:lnTo>
                <a:lnTo>
                  <a:pt x="741" y="399"/>
                </a:lnTo>
                <a:lnTo>
                  <a:pt x="741" y="399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1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lnTo>
                  <a:pt x="743" y="397"/>
                </a:lnTo>
                <a:close/>
                <a:moveTo>
                  <a:pt x="743" y="395"/>
                </a:moveTo>
                <a:lnTo>
                  <a:pt x="743" y="395"/>
                </a:lnTo>
                <a:lnTo>
                  <a:pt x="730" y="336"/>
                </a:lnTo>
                <a:lnTo>
                  <a:pt x="731" y="336"/>
                </a:lnTo>
                <a:lnTo>
                  <a:pt x="741" y="383"/>
                </a:lnTo>
                <a:lnTo>
                  <a:pt x="749" y="347"/>
                </a:lnTo>
                <a:lnTo>
                  <a:pt x="749" y="347"/>
                </a:lnTo>
                <a:lnTo>
                  <a:pt x="749" y="349"/>
                </a:lnTo>
                <a:lnTo>
                  <a:pt x="749" y="349"/>
                </a:lnTo>
                <a:lnTo>
                  <a:pt x="752" y="352"/>
                </a:lnTo>
                <a:lnTo>
                  <a:pt x="743" y="395"/>
                </a:lnTo>
                <a:close/>
                <a:moveTo>
                  <a:pt x="656" y="311"/>
                </a:moveTo>
                <a:lnTo>
                  <a:pt x="656" y="311"/>
                </a:lnTo>
                <a:lnTo>
                  <a:pt x="659" y="311"/>
                </a:lnTo>
                <a:lnTo>
                  <a:pt x="675" y="312"/>
                </a:lnTo>
                <a:lnTo>
                  <a:pt x="675" y="312"/>
                </a:lnTo>
                <a:lnTo>
                  <a:pt x="693" y="335"/>
                </a:lnTo>
                <a:lnTo>
                  <a:pt x="683" y="338"/>
                </a:lnTo>
                <a:lnTo>
                  <a:pt x="656" y="311"/>
                </a:lnTo>
                <a:close/>
                <a:moveTo>
                  <a:pt x="679" y="352"/>
                </a:moveTo>
                <a:lnTo>
                  <a:pt x="677" y="354"/>
                </a:lnTo>
                <a:lnTo>
                  <a:pt x="675" y="354"/>
                </a:lnTo>
                <a:lnTo>
                  <a:pt x="679" y="352"/>
                </a:lnTo>
                <a:close/>
                <a:moveTo>
                  <a:pt x="648" y="395"/>
                </a:moveTo>
                <a:lnTo>
                  <a:pt x="635" y="395"/>
                </a:lnTo>
                <a:lnTo>
                  <a:pt x="635" y="395"/>
                </a:lnTo>
                <a:lnTo>
                  <a:pt x="626" y="386"/>
                </a:lnTo>
                <a:lnTo>
                  <a:pt x="629" y="368"/>
                </a:lnTo>
                <a:lnTo>
                  <a:pt x="642" y="365"/>
                </a:lnTo>
                <a:lnTo>
                  <a:pt x="642" y="365"/>
                </a:lnTo>
                <a:lnTo>
                  <a:pt x="655" y="371"/>
                </a:lnTo>
                <a:lnTo>
                  <a:pt x="658" y="373"/>
                </a:lnTo>
                <a:lnTo>
                  <a:pt x="647" y="383"/>
                </a:lnTo>
                <a:lnTo>
                  <a:pt x="648" y="395"/>
                </a:lnTo>
                <a:close/>
                <a:moveTo>
                  <a:pt x="586" y="359"/>
                </a:moveTo>
                <a:lnTo>
                  <a:pt x="568" y="355"/>
                </a:lnTo>
                <a:lnTo>
                  <a:pt x="565" y="349"/>
                </a:lnTo>
                <a:lnTo>
                  <a:pt x="595" y="354"/>
                </a:lnTo>
                <a:lnTo>
                  <a:pt x="586" y="359"/>
                </a:lnTo>
                <a:close/>
                <a:moveTo>
                  <a:pt x="587" y="367"/>
                </a:moveTo>
                <a:lnTo>
                  <a:pt x="576" y="371"/>
                </a:lnTo>
                <a:lnTo>
                  <a:pt x="573" y="365"/>
                </a:lnTo>
                <a:lnTo>
                  <a:pt x="587" y="367"/>
                </a:lnTo>
                <a:close/>
                <a:moveTo>
                  <a:pt x="490" y="235"/>
                </a:moveTo>
                <a:lnTo>
                  <a:pt x="496" y="239"/>
                </a:lnTo>
                <a:lnTo>
                  <a:pt x="493" y="240"/>
                </a:lnTo>
                <a:lnTo>
                  <a:pt x="490" y="239"/>
                </a:lnTo>
                <a:lnTo>
                  <a:pt x="490" y="235"/>
                </a:lnTo>
                <a:close/>
                <a:moveTo>
                  <a:pt x="490" y="197"/>
                </a:moveTo>
                <a:lnTo>
                  <a:pt x="493" y="200"/>
                </a:lnTo>
                <a:lnTo>
                  <a:pt x="495" y="203"/>
                </a:lnTo>
                <a:lnTo>
                  <a:pt x="493" y="205"/>
                </a:lnTo>
                <a:lnTo>
                  <a:pt x="490" y="197"/>
                </a:lnTo>
                <a:close/>
                <a:moveTo>
                  <a:pt x="495" y="173"/>
                </a:moveTo>
                <a:lnTo>
                  <a:pt x="493" y="173"/>
                </a:lnTo>
                <a:lnTo>
                  <a:pt x="485" y="170"/>
                </a:lnTo>
                <a:lnTo>
                  <a:pt x="483" y="170"/>
                </a:lnTo>
                <a:lnTo>
                  <a:pt x="477" y="175"/>
                </a:lnTo>
                <a:lnTo>
                  <a:pt x="475" y="170"/>
                </a:lnTo>
                <a:lnTo>
                  <a:pt x="477" y="159"/>
                </a:lnTo>
                <a:lnTo>
                  <a:pt x="475" y="157"/>
                </a:lnTo>
                <a:lnTo>
                  <a:pt x="475" y="157"/>
                </a:lnTo>
                <a:lnTo>
                  <a:pt x="501" y="165"/>
                </a:lnTo>
                <a:lnTo>
                  <a:pt x="504" y="176"/>
                </a:lnTo>
                <a:lnTo>
                  <a:pt x="504" y="181"/>
                </a:lnTo>
                <a:lnTo>
                  <a:pt x="506" y="181"/>
                </a:lnTo>
                <a:lnTo>
                  <a:pt x="506" y="186"/>
                </a:lnTo>
                <a:lnTo>
                  <a:pt x="501" y="183"/>
                </a:lnTo>
                <a:lnTo>
                  <a:pt x="501" y="176"/>
                </a:lnTo>
                <a:lnTo>
                  <a:pt x="495" y="173"/>
                </a:lnTo>
                <a:close/>
                <a:moveTo>
                  <a:pt x="477" y="207"/>
                </a:moveTo>
                <a:lnTo>
                  <a:pt x="480" y="199"/>
                </a:lnTo>
                <a:lnTo>
                  <a:pt x="485" y="208"/>
                </a:lnTo>
                <a:lnTo>
                  <a:pt x="482" y="210"/>
                </a:lnTo>
                <a:lnTo>
                  <a:pt x="477" y="207"/>
                </a:lnTo>
                <a:close/>
                <a:moveTo>
                  <a:pt x="480" y="227"/>
                </a:moveTo>
                <a:lnTo>
                  <a:pt x="477" y="229"/>
                </a:lnTo>
                <a:lnTo>
                  <a:pt x="470" y="226"/>
                </a:lnTo>
                <a:lnTo>
                  <a:pt x="470" y="219"/>
                </a:lnTo>
                <a:lnTo>
                  <a:pt x="474" y="211"/>
                </a:lnTo>
                <a:lnTo>
                  <a:pt x="478" y="215"/>
                </a:lnTo>
                <a:lnTo>
                  <a:pt x="480" y="227"/>
                </a:lnTo>
                <a:close/>
                <a:moveTo>
                  <a:pt x="478" y="128"/>
                </a:moveTo>
                <a:lnTo>
                  <a:pt x="480" y="123"/>
                </a:lnTo>
                <a:lnTo>
                  <a:pt x="482" y="130"/>
                </a:lnTo>
                <a:lnTo>
                  <a:pt x="482" y="131"/>
                </a:lnTo>
                <a:lnTo>
                  <a:pt x="480" y="131"/>
                </a:lnTo>
                <a:lnTo>
                  <a:pt x="480" y="128"/>
                </a:lnTo>
                <a:lnTo>
                  <a:pt x="478" y="128"/>
                </a:lnTo>
                <a:close/>
                <a:moveTo>
                  <a:pt x="478" y="144"/>
                </a:moveTo>
                <a:lnTo>
                  <a:pt x="483" y="149"/>
                </a:lnTo>
                <a:lnTo>
                  <a:pt x="477" y="147"/>
                </a:lnTo>
                <a:lnTo>
                  <a:pt x="478" y="144"/>
                </a:lnTo>
                <a:close/>
                <a:moveTo>
                  <a:pt x="507" y="152"/>
                </a:moveTo>
                <a:lnTo>
                  <a:pt x="503" y="155"/>
                </a:lnTo>
                <a:lnTo>
                  <a:pt x="493" y="152"/>
                </a:lnTo>
                <a:lnTo>
                  <a:pt x="501" y="150"/>
                </a:lnTo>
                <a:lnTo>
                  <a:pt x="501" y="149"/>
                </a:lnTo>
                <a:lnTo>
                  <a:pt x="503" y="146"/>
                </a:lnTo>
                <a:lnTo>
                  <a:pt x="509" y="147"/>
                </a:lnTo>
                <a:lnTo>
                  <a:pt x="504" y="150"/>
                </a:lnTo>
                <a:lnTo>
                  <a:pt x="507" y="152"/>
                </a:lnTo>
                <a:close/>
                <a:moveTo>
                  <a:pt x="493" y="123"/>
                </a:moveTo>
                <a:lnTo>
                  <a:pt x="491" y="125"/>
                </a:lnTo>
                <a:lnTo>
                  <a:pt x="490" y="120"/>
                </a:lnTo>
                <a:lnTo>
                  <a:pt x="495" y="123"/>
                </a:lnTo>
                <a:lnTo>
                  <a:pt x="493" y="123"/>
                </a:lnTo>
                <a:close/>
                <a:moveTo>
                  <a:pt x="498" y="186"/>
                </a:moveTo>
                <a:lnTo>
                  <a:pt x="499" y="184"/>
                </a:lnTo>
                <a:lnTo>
                  <a:pt x="507" y="187"/>
                </a:lnTo>
                <a:lnTo>
                  <a:pt x="504" y="189"/>
                </a:lnTo>
                <a:lnTo>
                  <a:pt x="501" y="189"/>
                </a:lnTo>
                <a:lnTo>
                  <a:pt x="499" y="187"/>
                </a:lnTo>
                <a:lnTo>
                  <a:pt x="499" y="187"/>
                </a:lnTo>
                <a:lnTo>
                  <a:pt x="498" y="187"/>
                </a:lnTo>
                <a:lnTo>
                  <a:pt x="498" y="186"/>
                </a:lnTo>
                <a:close/>
                <a:moveTo>
                  <a:pt x="504" y="200"/>
                </a:moveTo>
                <a:lnTo>
                  <a:pt x="507" y="199"/>
                </a:lnTo>
                <a:lnTo>
                  <a:pt x="509" y="200"/>
                </a:lnTo>
                <a:lnTo>
                  <a:pt x="509" y="202"/>
                </a:lnTo>
                <a:lnTo>
                  <a:pt x="506" y="203"/>
                </a:lnTo>
                <a:lnTo>
                  <a:pt x="504" y="202"/>
                </a:lnTo>
                <a:lnTo>
                  <a:pt x="504" y="200"/>
                </a:lnTo>
                <a:lnTo>
                  <a:pt x="504" y="200"/>
                </a:lnTo>
                <a:close/>
                <a:moveTo>
                  <a:pt x="506" y="205"/>
                </a:moveTo>
                <a:lnTo>
                  <a:pt x="506" y="205"/>
                </a:lnTo>
                <a:lnTo>
                  <a:pt x="511" y="203"/>
                </a:lnTo>
                <a:lnTo>
                  <a:pt x="511" y="200"/>
                </a:lnTo>
                <a:lnTo>
                  <a:pt x="512" y="199"/>
                </a:lnTo>
                <a:lnTo>
                  <a:pt x="512" y="199"/>
                </a:lnTo>
                <a:lnTo>
                  <a:pt x="514" y="199"/>
                </a:lnTo>
                <a:lnTo>
                  <a:pt x="514" y="199"/>
                </a:lnTo>
                <a:lnTo>
                  <a:pt x="515" y="199"/>
                </a:lnTo>
                <a:lnTo>
                  <a:pt x="515" y="199"/>
                </a:lnTo>
                <a:lnTo>
                  <a:pt x="517" y="197"/>
                </a:lnTo>
                <a:lnTo>
                  <a:pt x="517" y="195"/>
                </a:lnTo>
                <a:lnTo>
                  <a:pt x="519" y="195"/>
                </a:lnTo>
                <a:lnTo>
                  <a:pt x="525" y="199"/>
                </a:lnTo>
                <a:lnTo>
                  <a:pt x="523" y="200"/>
                </a:lnTo>
                <a:lnTo>
                  <a:pt x="520" y="199"/>
                </a:lnTo>
                <a:lnTo>
                  <a:pt x="520" y="199"/>
                </a:lnTo>
                <a:lnTo>
                  <a:pt x="515" y="200"/>
                </a:lnTo>
                <a:lnTo>
                  <a:pt x="515" y="205"/>
                </a:lnTo>
                <a:lnTo>
                  <a:pt x="520" y="208"/>
                </a:lnTo>
                <a:lnTo>
                  <a:pt x="523" y="205"/>
                </a:lnTo>
                <a:lnTo>
                  <a:pt x="525" y="202"/>
                </a:lnTo>
                <a:lnTo>
                  <a:pt x="528" y="200"/>
                </a:lnTo>
                <a:lnTo>
                  <a:pt x="533" y="203"/>
                </a:lnTo>
                <a:lnTo>
                  <a:pt x="522" y="210"/>
                </a:lnTo>
                <a:lnTo>
                  <a:pt x="520" y="208"/>
                </a:lnTo>
                <a:lnTo>
                  <a:pt x="515" y="211"/>
                </a:lnTo>
                <a:lnTo>
                  <a:pt x="515" y="213"/>
                </a:lnTo>
                <a:lnTo>
                  <a:pt x="512" y="213"/>
                </a:lnTo>
                <a:lnTo>
                  <a:pt x="512" y="213"/>
                </a:lnTo>
                <a:lnTo>
                  <a:pt x="511" y="213"/>
                </a:lnTo>
                <a:lnTo>
                  <a:pt x="504" y="208"/>
                </a:lnTo>
                <a:lnTo>
                  <a:pt x="504" y="205"/>
                </a:lnTo>
                <a:lnTo>
                  <a:pt x="506" y="205"/>
                </a:lnTo>
                <a:close/>
                <a:moveTo>
                  <a:pt x="517" y="181"/>
                </a:moveTo>
                <a:lnTo>
                  <a:pt x="517" y="178"/>
                </a:lnTo>
                <a:lnTo>
                  <a:pt x="519" y="178"/>
                </a:lnTo>
                <a:lnTo>
                  <a:pt x="520" y="178"/>
                </a:lnTo>
                <a:lnTo>
                  <a:pt x="520" y="181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9" y="183"/>
                </a:lnTo>
                <a:lnTo>
                  <a:pt x="517" y="181"/>
                </a:lnTo>
                <a:close/>
                <a:moveTo>
                  <a:pt x="522" y="202"/>
                </a:moveTo>
                <a:lnTo>
                  <a:pt x="522" y="203"/>
                </a:lnTo>
                <a:lnTo>
                  <a:pt x="520" y="205"/>
                </a:lnTo>
                <a:lnTo>
                  <a:pt x="519" y="203"/>
                </a:lnTo>
                <a:lnTo>
                  <a:pt x="519" y="202"/>
                </a:lnTo>
                <a:lnTo>
                  <a:pt x="520" y="200"/>
                </a:lnTo>
                <a:lnTo>
                  <a:pt x="522" y="202"/>
                </a:lnTo>
                <a:lnTo>
                  <a:pt x="522" y="202"/>
                </a:lnTo>
                <a:lnTo>
                  <a:pt x="522" y="202"/>
                </a:lnTo>
                <a:lnTo>
                  <a:pt x="522" y="202"/>
                </a:lnTo>
                <a:close/>
                <a:moveTo>
                  <a:pt x="525" y="192"/>
                </a:moveTo>
                <a:lnTo>
                  <a:pt x="525" y="189"/>
                </a:lnTo>
                <a:lnTo>
                  <a:pt x="528" y="187"/>
                </a:lnTo>
                <a:lnTo>
                  <a:pt x="530" y="189"/>
                </a:lnTo>
                <a:lnTo>
                  <a:pt x="530" y="192"/>
                </a:lnTo>
                <a:lnTo>
                  <a:pt x="528" y="194"/>
                </a:lnTo>
                <a:lnTo>
                  <a:pt x="528" y="194"/>
                </a:lnTo>
                <a:lnTo>
                  <a:pt x="528" y="194"/>
                </a:lnTo>
                <a:lnTo>
                  <a:pt x="528" y="194"/>
                </a:lnTo>
                <a:lnTo>
                  <a:pt x="525" y="192"/>
                </a:lnTo>
                <a:close/>
                <a:moveTo>
                  <a:pt x="543" y="197"/>
                </a:moveTo>
                <a:lnTo>
                  <a:pt x="543" y="197"/>
                </a:lnTo>
                <a:lnTo>
                  <a:pt x="539" y="189"/>
                </a:lnTo>
                <a:lnTo>
                  <a:pt x="543" y="191"/>
                </a:lnTo>
                <a:lnTo>
                  <a:pt x="543" y="197"/>
                </a:lnTo>
                <a:close/>
                <a:moveTo>
                  <a:pt x="543" y="248"/>
                </a:moveTo>
                <a:lnTo>
                  <a:pt x="536" y="247"/>
                </a:lnTo>
                <a:lnTo>
                  <a:pt x="536" y="247"/>
                </a:lnTo>
                <a:lnTo>
                  <a:pt x="535" y="247"/>
                </a:lnTo>
                <a:lnTo>
                  <a:pt x="536" y="247"/>
                </a:lnTo>
                <a:lnTo>
                  <a:pt x="536" y="243"/>
                </a:lnTo>
                <a:lnTo>
                  <a:pt x="543" y="239"/>
                </a:lnTo>
                <a:lnTo>
                  <a:pt x="543" y="248"/>
                </a:lnTo>
                <a:close/>
                <a:moveTo>
                  <a:pt x="543" y="223"/>
                </a:moveTo>
                <a:lnTo>
                  <a:pt x="543" y="226"/>
                </a:lnTo>
                <a:lnTo>
                  <a:pt x="539" y="227"/>
                </a:lnTo>
                <a:lnTo>
                  <a:pt x="536" y="226"/>
                </a:lnTo>
                <a:lnTo>
                  <a:pt x="531" y="229"/>
                </a:lnTo>
                <a:lnTo>
                  <a:pt x="531" y="234"/>
                </a:lnTo>
                <a:lnTo>
                  <a:pt x="536" y="235"/>
                </a:lnTo>
                <a:lnTo>
                  <a:pt x="536" y="235"/>
                </a:lnTo>
                <a:lnTo>
                  <a:pt x="541" y="232"/>
                </a:lnTo>
                <a:lnTo>
                  <a:pt x="541" y="229"/>
                </a:lnTo>
                <a:lnTo>
                  <a:pt x="543" y="229"/>
                </a:lnTo>
                <a:lnTo>
                  <a:pt x="543" y="237"/>
                </a:lnTo>
                <a:lnTo>
                  <a:pt x="535" y="240"/>
                </a:lnTo>
                <a:lnTo>
                  <a:pt x="531" y="239"/>
                </a:lnTo>
                <a:lnTo>
                  <a:pt x="528" y="242"/>
                </a:lnTo>
                <a:lnTo>
                  <a:pt x="527" y="247"/>
                </a:lnTo>
                <a:lnTo>
                  <a:pt x="512" y="245"/>
                </a:lnTo>
                <a:lnTo>
                  <a:pt x="512" y="242"/>
                </a:lnTo>
                <a:lnTo>
                  <a:pt x="512" y="242"/>
                </a:lnTo>
                <a:lnTo>
                  <a:pt x="512" y="242"/>
                </a:lnTo>
                <a:lnTo>
                  <a:pt x="512" y="235"/>
                </a:lnTo>
                <a:lnTo>
                  <a:pt x="509" y="234"/>
                </a:lnTo>
                <a:lnTo>
                  <a:pt x="509" y="232"/>
                </a:lnTo>
                <a:lnTo>
                  <a:pt x="514" y="231"/>
                </a:lnTo>
                <a:lnTo>
                  <a:pt x="512" y="227"/>
                </a:lnTo>
                <a:lnTo>
                  <a:pt x="517" y="224"/>
                </a:lnTo>
                <a:lnTo>
                  <a:pt x="517" y="232"/>
                </a:lnTo>
                <a:lnTo>
                  <a:pt x="514" y="234"/>
                </a:lnTo>
                <a:lnTo>
                  <a:pt x="514" y="239"/>
                </a:lnTo>
                <a:lnTo>
                  <a:pt x="517" y="242"/>
                </a:lnTo>
                <a:lnTo>
                  <a:pt x="522" y="239"/>
                </a:lnTo>
                <a:lnTo>
                  <a:pt x="522" y="239"/>
                </a:lnTo>
                <a:lnTo>
                  <a:pt x="522" y="234"/>
                </a:lnTo>
                <a:lnTo>
                  <a:pt x="520" y="232"/>
                </a:lnTo>
                <a:lnTo>
                  <a:pt x="519" y="223"/>
                </a:lnTo>
                <a:lnTo>
                  <a:pt x="520" y="223"/>
                </a:lnTo>
                <a:lnTo>
                  <a:pt x="523" y="223"/>
                </a:lnTo>
                <a:lnTo>
                  <a:pt x="523" y="223"/>
                </a:lnTo>
                <a:lnTo>
                  <a:pt x="523" y="224"/>
                </a:lnTo>
                <a:lnTo>
                  <a:pt x="523" y="227"/>
                </a:lnTo>
                <a:lnTo>
                  <a:pt x="527" y="231"/>
                </a:lnTo>
                <a:lnTo>
                  <a:pt x="531" y="229"/>
                </a:lnTo>
                <a:lnTo>
                  <a:pt x="531" y="224"/>
                </a:lnTo>
                <a:lnTo>
                  <a:pt x="531" y="223"/>
                </a:lnTo>
                <a:lnTo>
                  <a:pt x="533" y="224"/>
                </a:lnTo>
                <a:lnTo>
                  <a:pt x="533" y="224"/>
                </a:lnTo>
                <a:lnTo>
                  <a:pt x="536" y="223"/>
                </a:lnTo>
                <a:lnTo>
                  <a:pt x="538" y="221"/>
                </a:lnTo>
                <a:lnTo>
                  <a:pt x="543" y="223"/>
                </a:lnTo>
                <a:close/>
                <a:moveTo>
                  <a:pt x="538" y="232"/>
                </a:moveTo>
                <a:lnTo>
                  <a:pt x="536" y="234"/>
                </a:lnTo>
                <a:lnTo>
                  <a:pt x="533" y="232"/>
                </a:lnTo>
                <a:lnTo>
                  <a:pt x="533" y="231"/>
                </a:lnTo>
                <a:lnTo>
                  <a:pt x="536" y="229"/>
                </a:lnTo>
                <a:lnTo>
                  <a:pt x="538" y="229"/>
                </a:lnTo>
                <a:lnTo>
                  <a:pt x="538" y="229"/>
                </a:lnTo>
                <a:lnTo>
                  <a:pt x="538" y="229"/>
                </a:lnTo>
                <a:lnTo>
                  <a:pt x="538" y="232"/>
                </a:lnTo>
                <a:close/>
                <a:moveTo>
                  <a:pt x="533" y="245"/>
                </a:moveTo>
                <a:lnTo>
                  <a:pt x="531" y="247"/>
                </a:lnTo>
                <a:lnTo>
                  <a:pt x="530" y="245"/>
                </a:lnTo>
                <a:lnTo>
                  <a:pt x="530" y="243"/>
                </a:lnTo>
                <a:lnTo>
                  <a:pt x="531" y="242"/>
                </a:lnTo>
                <a:lnTo>
                  <a:pt x="535" y="243"/>
                </a:lnTo>
                <a:lnTo>
                  <a:pt x="535" y="243"/>
                </a:lnTo>
                <a:lnTo>
                  <a:pt x="535" y="243"/>
                </a:lnTo>
                <a:lnTo>
                  <a:pt x="535" y="243"/>
                </a:lnTo>
                <a:lnTo>
                  <a:pt x="535" y="243"/>
                </a:lnTo>
                <a:lnTo>
                  <a:pt x="535" y="245"/>
                </a:lnTo>
                <a:lnTo>
                  <a:pt x="535" y="245"/>
                </a:lnTo>
                <a:lnTo>
                  <a:pt x="535" y="245"/>
                </a:lnTo>
                <a:lnTo>
                  <a:pt x="533" y="243"/>
                </a:lnTo>
                <a:lnTo>
                  <a:pt x="533" y="243"/>
                </a:lnTo>
                <a:lnTo>
                  <a:pt x="533" y="245"/>
                </a:lnTo>
                <a:lnTo>
                  <a:pt x="533" y="245"/>
                </a:lnTo>
                <a:close/>
                <a:moveTo>
                  <a:pt x="531" y="255"/>
                </a:moveTo>
                <a:lnTo>
                  <a:pt x="531" y="255"/>
                </a:lnTo>
                <a:lnTo>
                  <a:pt x="531" y="256"/>
                </a:lnTo>
                <a:lnTo>
                  <a:pt x="531" y="256"/>
                </a:lnTo>
                <a:lnTo>
                  <a:pt x="531" y="255"/>
                </a:lnTo>
                <a:lnTo>
                  <a:pt x="531" y="255"/>
                </a:lnTo>
                <a:close/>
                <a:moveTo>
                  <a:pt x="512" y="223"/>
                </a:moveTo>
                <a:lnTo>
                  <a:pt x="515" y="223"/>
                </a:lnTo>
                <a:lnTo>
                  <a:pt x="512" y="224"/>
                </a:lnTo>
                <a:lnTo>
                  <a:pt x="512" y="223"/>
                </a:lnTo>
                <a:close/>
                <a:moveTo>
                  <a:pt x="522" y="213"/>
                </a:moveTo>
                <a:lnTo>
                  <a:pt x="522" y="215"/>
                </a:lnTo>
                <a:lnTo>
                  <a:pt x="522" y="215"/>
                </a:lnTo>
                <a:lnTo>
                  <a:pt x="522" y="215"/>
                </a:lnTo>
                <a:lnTo>
                  <a:pt x="522" y="215"/>
                </a:lnTo>
                <a:lnTo>
                  <a:pt x="519" y="215"/>
                </a:lnTo>
                <a:lnTo>
                  <a:pt x="519" y="211"/>
                </a:lnTo>
                <a:lnTo>
                  <a:pt x="520" y="211"/>
                </a:lnTo>
                <a:lnTo>
                  <a:pt x="520" y="211"/>
                </a:lnTo>
                <a:lnTo>
                  <a:pt x="520" y="211"/>
                </a:lnTo>
                <a:lnTo>
                  <a:pt x="522" y="213"/>
                </a:lnTo>
                <a:close/>
                <a:moveTo>
                  <a:pt x="519" y="234"/>
                </a:moveTo>
                <a:lnTo>
                  <a:pt x="520" y="235"/>
                </a:lnTo>
                <a:lnTo>
                  <a:pt x="520" y="239"/>
                </a:lnTo>
                <a:lnTo>
                  <a:pt x="519" y="239"/>
                </a:lnTo>
                <a:lnTo>
                  <a:pt x="517" y="237"/>
                </a:lnTo>
                <a:lnTo>
                  <a:pt x="517" y="235"/>
                </a:lnTo>
                <a:lnTo>
                  <a:pt x="519" y="234"/>
                </a:lnTo>
                <a:close/>
                <a:moveTo>
                  <a:pt x="525" y="215"/>
                </a:moveTo>
                <a:lnTo>
                  <a:pt x="525" y="215"/>
                </a:lnTo>
                <a:lnTo>
                  <a:pt x="525" y="215"/>
                </a:lnTo>
                <a:lnTo>
                  <a:pt x="525" y="215"/>
                </a:lnTo>
                <a:lnTo>
                  <a:pt x="525" y="215"/>
                </a:lnTo>
                <a:close/>
                <a:moveTo>
                  <a:pt x="527" y="223"/>
                </a:moveTo>
                <a:lnTo>
                  <a:pt x="527" y="223"/>
                </a:lnTo>
                <a:lnTo>
                  <a:pt x="527" y="223"/>
                </a:lnTo>
                <a:lnTo>
                  <a:pt x="528" y="224"/>
                </a:lnTo>
                <a:lnTo>
                  <a:pt x="528" y="227"/>
                </a:lnTo>
                <a:lnTo>
                  <a:pt x="527" y="229"/>
                </a:lnTo>
                <a:lnTo>
                  <a:pt x="525" y="227"/>
                </a:lnTo>
                <a:lnTo>
                  <a:pt x="525" y="224"/>
                </a:lnTo>
                <a:lnTo>
                  <a:pt x="527" y="223"/>
                </a:lnTo>
                <a:close/>
                <a:moveTo>
                  <a:pt x="509" y="235"/>
                </a:moveTo>
                <a:lnTo>
                  <a:pt x="511" y="237"/>
                </a:lnTo>
                <a:lnTo>
                  <a:pt x="511" y="240"/>
                </a:lnTo>
                <a:lnTo>
                  <a:pt x="507" y="235"/>
                </a:lnTo>
                <a:lnTo>
                  <a:pt x="509" y="235"/>
                </a:lnTo>
                <a:close/>
                <a:moveTo>
                  <a:pt x="509" y="258"/>
                </a:moveTo>
                <a:lnTo>
                  <a:pt x="525" y="287"/>
                </a:lnTo>
                <a:lnTo>
                  <a:pt x="522" y="290"/>
                </a:lnTo>
                <a:lnTo>
                  <a:pt x="520" y="290"/>
                </a:lnTo>
                <a:lnTo>
                  <a:pt x="520" y="290"/>
                </a:lnTo>
                <a:lnTo>
                  <a:pt x="501" y="272"/>
                </a:lnTo>
                <a:lnTo>
                  <a:pt x="509" y="258"/>
                </a:lnTo>
                <a:close/>
                <a:moveTo>
                  <a:pt x="517" y="253"/>
                </a:moveTo>
                <a:lnTo>
                  <a:pt x="530" y="255"/>
                </a:lnTo>
                <a:lnTo>
                  <a:pt x="530" y="258"/>
                </a:lnTo>
                <a:lnTo>
                  <a:pt x="531" y="258"/>
                </a:lnTo>
                <a:lnTo>
                  <a:pt x="531" y="258"/>
                </a:lnTo>
                <a:lnTo>
                  <a:pt x="530" y="259"/>
                </a:lnTo>
                <a:lnTo>
                  <a:pt x="530" y="259"/>
                </a:lnTo>
                <a:lnTo>
                  <a:pt x="533" y="261"/>
                </a:lnTo>
                <a:lnTo>
                  <a:pt x="536" y="266"/>
                </a:lnTo>
                <a:lnTo>
                  <a:pt x="544" y="279"/>
                </a:lnTo>
                <a:lnTo>
                  <a:pt x="547" y="285"/>
                </a:lnTo>
                <a:lnTo>
                  <a:pt x="531" y="283"/>
                </a:lnTo>
                <a:lnTo>
                  <a:pt x="517" y="253"/>
                </a:lnTo>
                <a:close/>
                <a:moveTo>
                  <a:pt x="554" y="231"/>
                </a:moveTo>
                <a:lnTo>
                  <a:pt x="554" y="232"/>
                </a:lnTo>
                <a:lnTo>
                  <a:pt x="551" y="234"/>
                </a:lnTo>
                <a:lnTo>
                  <a:pt x="549" y="232"/>
                </a:lnTo>
                <a:lnTo>
                  <a:pt x="549" y="231"/>
                </a:lnTo>
                <a:lnTo>
                  <a:pt x="551" y="229"/>
                </a:lnTo>
                <a:lnTo>
                  <a:pt x="554" y="231"/>
                </a:lnTo>
                <a:close/>
                <a:moveTo>
                  <a:pt x="554" y="173"/>
                </a:moveTo>
                <a:lnTo>
                  <a:pt x="554" y="171"/>
                </a:lnTo>
                <a:lnTo>
                  <a:pt x="555" y="170"/>
                </a:lnTo>
                <a:lnTo>
                  <a:pt x="559" y="171"/>
                </a:lnTo>
                <a:lnTo>
                  <a:pt x="557" y="173"/>
                </a:lnTo>
                <a:lnTo>
                  <a:pt x="557" y="175"/>
                </a:lnTo>
                <a:lnTo>
                  <a:pt x="554" y="173"/>
                </a:lnTo>
                <a:close/>
                <a:moveTo>
                  <a:pt x="544" y="195"/>
                </a:moveTo>
                <a:lnTo>
                  <a:pt x="544" y="191"/>
                </a:lnTo>
                <a:lnTo>
                  <a:pt x="547" y="189"/>
                </a:lnTo>
                <a:lnTo>
                  <a:pt x="551" y="191"/>
                </a:lnTo>
                <a:lnTo>
                  <a:pt x="552" y="191"/>
                </a:lnTo>
                <a:lnTo>
                  <a:pt x="552" y="191"/>
                </a:lnTo>
                <a:lnTo>
                  <a:pt x="544" y="195"/>
                </a:lnTo>
                <a:close/>
                <a:moveTo>
                  <a:pt x="549" y="227"/>
                </a:moveTo>
                <a:lnTo>
                  <a:pt x="547" y="227"/>
                </a:lnTo>
                <a:lnTo>
                  <a:pt x="544" y="226"/>
                </a:lnTo>
                <a:lnTo>
                  <a:pt x="544" y="224"/>
                </a:lnTo>
                <a:lnTo>
                  <a:pt x="549" y="227"/>
                </a:lnTo>
                <a:close/>
                <a:moveTo>
                  <a:pt x="546" y="261"/>
                </a:moveTo>
                <a:lnTo>
                  <a:pt x="547" y="263"/>
                </a:lnTo>
                <a:lnTo>
                  <a:pt x="547" y="267"/>
                </a:lnTo>
                <a:lnTo>
                  <a:pt x="546" y="267"/>
                </a:lnTo>
                <a:lnTo>
                  <a:pt x="546" y="267"/>
                </a:lnTo>
                <a:lnTo>
                  <a:pt x="546" y="261"/>
                </a:lnTo>
                <a:lnTo>
                  <a:pt x="546" y="261"/>
                </a:lnTo>
                <a:close/>
                <a:moveTo>
                  <a:pt x="547" y="279"/>
                </a:moveTo>
                <a:lnTo>
                  <a:pt x="547" y="279"/>
                </a:lnTo>
                <a:lnTo>
                  <a:pt x="546" y="271"/>
                </a:lnTo>
                <a:lnTo>
                  <a:pt x="549" y="269"/>
                </a:lnTo>
                <a:lnTo>
                  <a:pt x="549" y="261"/>
                </a:lnTo>
                <a:lnTo>
                  <a:pt x="546" y="258"/>
                </a:lnTo>
                <a:lnTo>
                  <a:pt x="546" y="258"/>
                </a:lnTo>
                <a:lnTo>
                  <a:pt x="546" y="256"/>
                </a:lnTo>
                <a:lnTo>
                  <a:pt x="549" y="258"/>
                </a:lnTo>
                <a:lnTo>
                  <a:pt x="549" y="258"/>
                </a:lnTo>
                <a:lnTo>
                  <a:pt x="549" y="256"/>
                </a:lnTo>
                <a:lnTo>
                  <a:pt x="552" y="259"/>
                </a:lnTo>
                <a:lnTo>
                  <a:pt x="559" y="258"/>
                </a:lnTo>
                <a:lnTo>
                  <a:pt x="559" y="251"/>
                </a:lnTo>
                <a:lnTo>
                  <a:pt x="557" y="251"/>
                </a:lnTo>
                <a:lnTo>
                  <a:pt x="552" y="248"/>
                </a:lnTo>
                <a:lnTo>
                  <a:pt x="551" y="250"/>
                </a:lnTo>
                <a:lnTo>
                  <a:pt x="551" y="250"/>
                </a:lnTo>
                <a:lnTo>
                  <a:pt x="551" y="248"/>
                </a:lnTo>
                <a:lnTo>
                  <a:pt x="551" y="248"/>
                </a:lnTo>
                <a:lnTo>
                  <a:pt x="549" y="248"/>
                </a:lnTo>
                <a:lnTo>
                  <a:pt x="544" y="248"/>
                </a:lnTo>
                <a:lnTo>
                  <a:pt x="544" y="248"/>
                </a:lnTo>
                <a:lnTo>
                  <a:pt x="544" y="239"/>
                </a:lnTo>
                <a:lnTo>
                  <a:pt x="551" y="242"/>
                </a:lnTo>
                <a:lnTo>
                  <a:pt x="551" y="245"/>
                </a:lnTo>
                <a:lnTo>
                  <a:pt x="555" y="248"/>
                </a:lnTo>
                <a:lnTo>
                  <a:pt x="560" y="247"/>
                </a:lnTo>
                <a:lnTo>
                  <a:pt x="560" y="242"/>
                </a:lnTo>
                <a:lnTo>
                  <a:pt x="560" y="242"/>
                </a:lnTo>
                <a:lnTo>
                  <a:pt x="555" y="239"/>
                </a:lnTo>
                <a:lnTo>
                  <a:pt x="552" y="240"/>
                </a:lnTo>
                <a:lnTo>
                  <a:pt x="544" y="237"/>
                </a:lnTo>
                <a:lnTo>
                  <a:pt x="544" y="229"/>
                </a:lnTo>
                <a:lnTo>
                  <a:pt x="546" y="229"/>
                </a:lnTo>
                <a:lnTo>
                  <a:pt x="547" y="234"/>
                </a:lnTo>
                <a:lnTo>
                  <a:pt x="547" y="234"/>
                </a:lnTo>
                <a:lnTo>
                  <a:pt x="551" y="237"/>
                </a:lnTo>
                <a:lnTo>
                  <a:pt x="555" y="234"/>
                </a:lnTo>
                <a:lnTo>
                  <a:pt x="555" y="231"/>
                </a:lnTo>
                <a:lnTo>
                  <a:pt x="565" y="235"/>
                </a:lnTo>
                <a:lnTo>
                  <a:pt x="565" y="239"/>
                </a:lnTo>
                <a:lnTo>
                  <a:pt x="568" y="242"/>
                </a:lnTo>
                <a:lnTo>
                  <a:pt x="571" y="239"/>
                </a:lnTo>
                <a:lnTo>
                  <a:pt x="571" y="239"/>
                </a:lnTo>
                <a:lnTo>
                  <a:pt x="573" y="239"/>
                </a:lnTo>
                <a:lnTo>
                  <a:pt x="573" y="239"/>
                </a:lnTo>
                <a:lnTo>
                  <a:pt x="575" y="242"/>
                </a:lnTo>
                <a:lnTo>
                  <a:pt x="579" y="245"/>
                </a:lnTo>
                <a:lnTo>
                  <a:pt x="583" y="242"/>
                </a:lnTo>
                <a:lnTo>
                  <a:pt x="583" y="242"/>
                </a:lnTo>
                <a:lnTo>
                  <a:pt x="583" y="235"/>
                </a:lnTo>
                <a:lnTo>
                  <a:pt x="583" y="235"/>
                </a:lnTo>
                <a:lnTo>
                  <a:pt x="586" y="234"/>
                </a:lnTo>
                <a:lnTo>
                  <a:pt x="586" y="240"/>
                </a:lnTo>
                <a:lnTo>
                  <a:pt x="592" y="243"/>
                </a:lnTo>
                <a:lnTo>
                  <a:pt x="599" y="240"/>
                </a:lnTo>
                <a:lnTo>
                  <a:pt x="599" y="234"/>
                </a:lnTo>
                <a:lnTo>
                  <a:pt x="597" y="234"/>
                </a:lnTo>
                <a:lnTo>
                  <a:pt x="594" y="231"/>
                </a:lnTo>
                <a:lnTo>
                  <a:pt x="608" y="226"/>
                </a:lnTo>
                <a:lnTo>
                  <a:pt x="610" y="235"/>
                </a:lnTo>
                <a:lnTo>
                  <a:pt x="610" y="235"/>
                </a:lnTo>
                <a:lnTo>
                  <a:pt x="611" y="239"/>
                </a:lnTo>
                <a:lnTo>
                  <a:pt x="615" y="239"/>
                </a:lnTo>
                <a:lnTo>
                  <a:pt x="615" y="239"/>
                </a:lnTo>
                <a:lnTo>
                  <a:pt x="618" y="237"/>
                </a:lnTo>
                <a:lnTo>
                  <a:pt x="619" y="234"/>
                </a:lnTo>
                <a:lnTo>
                  <a:pt x="616" y="223"/>
                </a:lnTo>
                <a:lnTo>
                  <a:pt x="642" y="213"/>
                </a:lnTo>
                <a:lnTo>
                  <a:pt x="643" y="223"/>
                </a:lnTo>
                <a:lnTo>
                  <a:pt x="643" y="223"/>
                </a:lnTo>
                <a:lnTo>
                  <a:pt x="635" y="223"/>
                </a:lnTo>
                <a:lnTo>
                  <a:pt x="629" y="221"/>
                </a:lnTo>
                <a:lnTo>
                  <a:pt x="629" y="221"/>
                </a:lnTo>
                <a:lnTo>
                  <a:pt x="632" y="229"/>
                </a:lnTo>
                <a:lnTo>
                  <a:pt x="635" y="234"/>
                </a:lnTo>
                <a:lnTo>
                  <a:pt x="635" y="235"/>
                </a:lnTo>
                <a:lnTo>
                  <a:pt x="635" y="235"/>
                </a:lnTo>
                <a:lnTo>
                  <a:pt x="637" y="235"/>
                </a:lnTo>
                <a:lnTo>
                  <a:pt x="643" y="237"/>
                </a:lnTo>
                <a:lnTo>
                  <a:pt x="624" y="250"/>
                </a:lnTo>
                <a:lnTo>
                  <a:pt x="656" y="266"/>
                </a:lnTo>
                <a:lnTo>
                  <a:pt x="682" y="256"/>
                </a:lnTo>
                <a:lnTo>
                  <a:pt x="714" y="275"/>
                </a:lnTo>
                <a:lnTo>
                  <a:pt x="725" y="323"/>
                </a:lnTo>
                <a:lnTo>
                  <a:pt x="722" y="325"/>
                </a:lnTo>
                <a:lnTo>
                  <a:pt x="719" y="306"/>
                </a:lnTo>
                <a:lnTo>
                  <a:pt x="714" y="327"/>
                </a:lnTo>
                <a:lnTo>
                  <a:pt x="706" y="330"/>
                </a:lnTo>
                <a:lnTo>
                  <a:pt x="709" y="312"/>
                </a:lnTo>
                <a:lnTo>
                  <a:pt x="709" y="312"/>
                </a:lnTo>
                <a:lnTo>
                  <a:pt x="712" y="304"/>
                </a:lnTo>
                <a:lnTo>
                  <a:pt x="715" y="299"/>
                </a:lnTo>
                <a:lnTo>
                  <a:pt x="715" y="299"/>
                </a:lnTo>
                <a:lnTo>
                  <a:pt x="712" y="296"/>
                </a:lnTo>
                <a:lnTo>
                  <a:pt x="711" y="291"/>
                </a:lnTo>
                <a:lnTo>
                  <a:pt x="711" y="291"/>
                </a:lnTo>
                <a:lnTo>
                  <a:pt x="709" y="295"/>
                </a:lnTo>
                <a:lnTo>
                  <a:pt x="706" y="298"/>
                </a:lnTo>
                <a:lnTo>
                  <a:pt x="706" y="298"/>
                </a:lnTo>
                <a:lnTo>
                  <a:pt x="707" y="304"/>
                </a:lnTo>
                <a:lnTo>
                  <a:pt x="709" y="312"/>
                </a:lnTo>
                <a:lnTo>
                  <a:pt x="706" y="330"/>
                </a:lnTo>
                <a:lnTo>
                  <a:pt x="693" y="333"/>
                </a:lnTo>
                <a:lnTo>
                  <a:pt x="677" y="312"/>
                </a:lnTo>
                <a:lnTo>
                  <a:pt x="677" y="312"/>
                </a:lnTo>
                <a:lnTo>
                  <a:pt x="679" y="295"/>
                </a:lnTo>
                <a:lnTo>
                  <a:pt x="679" y="295"/>
                </a:lnTo>
                <a:lnTo>
                  <a:pt x="682" y="287"/>
                </a:lnTo>
                <a:lnTo>
                  <a:pt x="685" y="282"/>
                </a:lnTo>
                <a:lnTo>
                  <a:pt x="685" y="282"/>
                </a:lnTo>
                <a:lnTo>
                  <a:pt x="682" y="279"/>
                </a:lnTo>
                <a:lnTo>
                  <a:pt x="680" y="274"/>
                </a:lnTo>
                <a:lnTo>
                  <a:pt x="680" y="274"/>
                </a:lnTo>
                <a:lnTo>
                  <a:pt x="679" y="279"/>
                </a:lnTo>
                <a:lnTo>
                  <a:pt x="675" y="280"/>
                </a:lnTo>
                <a:lnTo>
                  <a:pt x="675" y="280"/>
                </a:lnTo>
                <a:lnTo>
                  <a:pt x="677" y="285"/>
                </a:lnTo>
                <a:lnTo>
                  <a:pt x="677" y="295"/>
                </a:lnTo>
                <a:lnTo>
                  <a:pt x="675" y="311"/>
                </a:lnTo>
                <a:lnTo>
                  <a:pt x="663" y="295"/>
                </a:lnTo>
                <a:lnTo>
                  <a:pt x="663" y="295"/>
                </a:lnTo>
                <a:lnTo>
                  <a:pt x="658" y="282"/>
                </a:lnTo>
                <a:lnTo>
                  <a:pt x="655" y="274"/>
                </a:lnTo>
                <a:lnTo>
                  <a:pt x="655" y="274"/>
                </a:lnTo>
                <a:lnTo>
                  <a:pt x="650" y="272"/>
                </a:lnTo>
                <a:lnTo>
                  <a:pt x="643" y="271"/>
                </a:lnTo>
                <a:lnTo>
                  <a:pt x="643" y="271"/>
                </a:lnTo>
                <a:lnTo>
                  <a:pt x="645" y="277"/>
                </a:lnTo>
                <a:lnTo>
                  <a:pt x="645" y="282"/>
                </a:lnTo>
                <a:lnTo>
                  <a:pt x="645" y="282"/>
                </a:lnTo>
                <a:lnTo>
                  <a:pt x="651" y="287"/>
                </a:lnTo>
                <a:lnTo>
                  <a:pt x="661" y="295"/>
                </a:lnTo>
                <a:lnTo>
                  <a:pt x="675" y="312"/>
                </a:lnTo>
                <a:lnTo>
                  <a:pt x="658" y="309"/>
                </a:lnTo>
                <a:lnTo>
                  <a:pt x="658" y="309"/>
                </a:lnTo>
                <a:lnTo>
                  <a:pt x="653" y="307"/>
                </a:lnTo>
                <a:lnTo>
                  <a:pt x="648" y="301"/>
                </a:lnTo>
                <a:lnTo>
                  <a:pt x="616" y="303"/>
                </a:lnTo>
                <a:lnTo>
                  <a:pt x="610" y="282"/>
                </a:lnTo>
                <a:lnTo>
                  <a:pt x="610" y="282"/>
                </a:lnTo>
                <a:lnTo>
                  <a:pt x="608" y="266"/>
                </a:lnTo>
                <a:lnTo>
                  <a:pt x="608" y="261"/>
                </a:lnTo>
                <a:lnTo>
                  <a:pt x="608" y="258"/>
                </a:lnTo>
                <a:lnTo>
                  <a:pt x="608" y="258"/>
                </a:lnTo>
                <a:lnTo>
                  <a:pt x="607" y="256"/>
                </a:lnTo>
                <a:lnTo>
                  <a:pt x="602" y="253"/>
                </a:lnTo>
                <a:lnTo>
                  <a:pt x="595" y="248"/>
                </a:lnTo>
                <a:lnTo>
                  <a:pt x="595" y="248"/>
                </a:lnTo>
                <a:lnTo>
                  <a:pt x="595" y="256"/>
                </a:lnTo>
                <a:lnTo>
                  <a:pt x="594" y="261"/>
                </a:lnTo>
                <a:lnTo>
                  <a:pt x="592" y="263"/>
                </a:lnTo>
                <a:lnTo>
                  <a:pt x="592" y="263"/>
                </a:lnTo>
                <a:lnTo>
                  <a:pt x="595" y="266"/>
                </a:lnTo>
                <a:lnTo>
                  <a:pt x="600" y="271"/>
                </a:lnTo>
                <a:lnTo>
                  <a:pt x="608" y="283"/>
                </a:lnTo>
                <a:lnTo>
                  <a:pt x="615" y="303"/>
                </a:lnTo>
                <a:lnTo>
                  <a:pt x="613" y="303"/>
                </a:lnTo>
                <a:lnTo>
                  <a:pt x="616" y="309"/>
                </a:lnTo>
                <a:lnTo>
                  <a:pt x="626" y="341"/>
                </a:lnTo>
                <a:lnTo>
                  <a:pt x="595" y="327"/>
                </a:lnTo>
                <a:lnTo>
                  <a:pt x="565" y="295"/>
                </a:lnTo>
                <a:lnTo>
                  <a:pt x="567" y="295"/>
                </a:lnTo>
                <a:lnTo>
                  <a:pt x="567" y="295"/>
                </a:lnTo>
                <a:lnTo>
                  <a:pt x="570" y="295"/>
                </a:lnTo>
                <a:lnTo>
                  <a:pt x="570" y="291"/>
                </a:lnTo>
                <a:lnTo>
                  <a:pt x="570" y="291"/>
                </a:lnTo>
                <a:lnTo>
                  <a:pt x="570" y="288"/>
                </a:lnTo>
                <a:lnTo>
                  <a:pt x="568" y="287"/>
                </a:lnTo>
                <a:lnTo>
                  <a:pt x="568" y="287"/>
                </a:lnTo>
                <a:lnTo>
                  <a:pt x="567" y="287"/>
                </a:lnTo>
                <a:lnTo>
                  <a:pt x="549" y="285"/>
                </a:lnTo>
                <a:lnTo>
                  <a:pt x="547" y="279"/>
                </a:lnTo>
                <a:close/>
                <a:moveTo>
                  <a:pt x="554" y="251"/>
                </a:moveTo>
                <a:lnTo>
                  <a:pt x="555" y="253"/>
                </a:lnTo>
                <a:lnTo>
                  <a:pt x="555" y="256"/>
                </a:lnTo>
                <a:lnTo>
                  <a:pt x="554" y="258"/>
                </a:lnTo>
                <a:lnTo>
                  <a:pt x="552" y="256"/>
                </a:lnTo>
                <a:lnTo>
                  <a:pt x="552" y="256"/>
                </a:lnTo>
                <a:lnTo>
                  <a:pt x="554" y="253"/>
                </a:lnTo>
                <a:lnTo>
                  <a:pt x="554" y="253"/>
                </a:lnTo>
                <a:lnTo>
                  <a:pt x="554" y="251"/>
                </a:lnTo>
                <a:lnTo>
                  <a:pt x="554" y="251"/>
                </a:lnTo>
                <a:close/>
                <a:moveTo>
                  <a:pt x="554" y="242"/>
                </a:moveTo>
                <a:lnTo>
                  <a:pt x="555" y="242"/>
                </a:lnTo>
                <a:lnTo>
                  <a:pt x="559" y="243"/>
                </a:lnTo>
                <a:lnTo>
                  <a:pt x="559" y="245"/>
                </a:lnTo>
                <a:lnTo>
                  <a:pt x="555" y="247"/>
                </a:lnTo>
                <a:lnTo>
                  <a:pt x="554" y="245"/>
                </a:lnTo>
                <a:lnTo>
                  <a:pt x="554" y="242"/>
                </a:lnTo>
                <a:close/>
                <a:moveTo>
                  <a:pt x="567" y="239"/>
                </a:moveTo>
                <a:lnTo>
                  <a:pt x="567" y="235"/>
                </a:lnTo>
                <a:lnTo>
                  <a:pt x="570" y="237"/>
                </a:lnTo>
                <a:lnTo>
                  <a:pt x="570" y="239"/>
                </a:lnTo>
                <a:lnTo>
                  <a:pt x="568" y="239"/>
                </a:lnTo>
                <a:lnTo>
                  <a:pt x="567" y="239"/>
                </a:lnTo>
                <a:close/>
                <a:moveTo>
                  <a:pt x="578" y="101"/>
                </a:moveTo>
                <a:lnTo>
                  <a:pt x="578" y="96"/>
                </a:lnTo>
                <a:lnTo>
                  <a:pt x="581" y="93"/>
                </a:lnTo>
                <a:lnTo>
                  <a:pt x="583" y="91"/>
                </a:lnTo>
                <a:lnTo>
                  <a:pt x="584" y="98"/>
                </a:lnTo>
                <a:lnTo>
                  <a:pt x="578" y="101"/>
                </a:lnTo>
                <a:close/>
                <a:moveTo>
                  <a:pt x="586" y="102"/>
                </a:moveTo>
                <a:lnTo>
                  <a:pt x="586" y="102"/>
                </a:lnTo>
                <a:lnTo>
                  <a:pt x="586" y="107"/>
                </a:lnTo>
                <a:lnTo>
                  <a:pt x="581" y="106"/>
                </a:lnTo>
                <a:lnTo>
                  <a:pt x="586" y="102"/>
                </a:lnTo>
                <a:close/>
                <a:moveTo>
                  <a:pt x="581" y="237"/>
                </a:moveTo>
                <a:lnTo>
                  <a:pt x="581" y="240"/>
                </a:lnTo>
                <a:lnTo>
                  <a:pt x="579" y="243"/>
                </a:lnTo>
                <a:lnTo>
                  <a:pt x="576" y="242"/>
                </a:lnTo>
                <a:lnTo>
                  <a:pt x="576" y="239"/>
                </a:lnTo>
                <a:lnTo>
                  <a:pt x="579" y="237"/>
                </a:lnTo>
                <a:lnTo>
                  <a:pt x="581" y="237"/>
                </a:lnTo>
                <a:close/>
                <a:moveTo>
                  <a:pt x="584" y="183"/>
                </a:moveTo>
                <a:lnTo>
                  <a:pt x="586" y="179"/>
                </a:lnTo>
                <a:lnTo>
                  <a:pt x="586" y="183"/>
                </a:lnTo>
                <a:lnTo>
                  <a:pt x="586" y="183"/>
                </a:lnTo>
                <a:lnTo>
                  <a:pt x="584" y="183"/>
                </a:lnTo>
                <a:close/>
                <a:moveTo>
                  <a:pt x="592" y="232"/>
                </a:moveTo>
                <a:lnTo>
                  <a:pt x="595" y="235"/>
                </a:lnTo>
                <a:lnTo>
                  <a:pt x="597" y="239"/>
                </a:lnTo>
                <a:lnTo>
                  <a:pt x="592" y="240"/>
                </a:lnTo>
                <a:lnTo>
                  <a:pt x="589" y="239"/>
                </a:lnTo>
                <a:lnTo>
                  <a:pt x="587" y="234"/>
                </a:lnTo>
                <a:lnTo>
                  <a:pt x="587" y="234"/>
                </a:lnTo>
                <a:lnTo>
                  <a:pt x="587" y="234"/>
                </a:lnTo>
                <a:lnTo>
                  <a:pt x="587" y="234"/>
                </a:lnTo>
                <a:lnTo>
                  <a:pt x="587" y="234"/>
                </a:lnTo>
                <a:lnTo>
                  <a:pt x="592" y="232"/>
                </a:lnTo>
                <a:close/>
                <a:moveTo>
                  <a:pt x="587" y="183"/>
                </a:moveTo>
                <a:lnTo>
                  <a:pt x="589" y="179"/>
                </a:lnTo>
                <a:lnTo>
                  <a:pt x="592" y="176"/>
                </a:lnTo>
                <a:lnTo>
                  <a:pt x="597" y="178"/>
                </a:lnTo>
                <a:lnTo>
                  <a:pt x="597" y="183"/>
                </a:lnTo>
                <a:lnTo>
                  <a:pt x="592" y="184"/>
                </a:lnTo>
                <a:lnTo>
                  <a:pt x="589" y="183"/>
                </a:lnTo>
                <a:lnTo>
                  <a:pt x="589" y="183"/>
                </a:lnTo>
                <a:lnTo>
                  <a:pt x="587" y="183"/>
                </a:lnTo>
                <a:lnTo>
                  <a:pt x="587" y="183"/>
                </a:lnTo>
                <a:lnTo>
                  <a:pt x="587" y="183"/>
                </a:lnTo>
                <a:lnTo>
                  <a:pt x="587" y="183"/>
                </a:lnTo>
                <a:close/>
                <a:moveTo>
                  <a:pt x="618" y="192"/>
                </a:moveTo>
                <a:lnTo>
                  <a:pt x="629" y="181"/>
                </a:lnTo>
                <a:lnTo>
                  <a:pt x="648" y="199"/>
                </a:lnTo>
                <a:lnTo>
                  <a:pt x="647" y="200"/>
                </a:lnTo>
                <a:lnTo>
                  <a:pt x="618" y="192"/>
                </a:lnTo>
                <a:close/>
                <a:moveTo>
                  <a:pt x="695" y="184"/>
                </a:moveTo>
                <a:lnTo>
                  <a:pt x="691" y="171"/>
                </a:lnTo>
                <a:lnTo>
                  <a:pt x="704" y="165"/>
                </a:lnTo>
                <a:lnTo>
                  <a:pt x="695" y="184"/>
                </a:lnTo>
                <a:close/>
                <a:moveTo>
                  <a:pt x="701" y="221"/>
                </a:moveTo>
                <a:lnTo>
                  <a:pt x="693" y="219"/>
                </a:lnTo>
                <a:lnTo>
                  <a:pt x="699" y="215"/>
                </a:lnTo>
                <a:lnTo>
                  <a:pt x="701" y="219"/>
                </a:lnTo>
                <a:lnTo>
                  <a:pt x="701" y="221"/>
                </a:lnTo>
                <a:close/>
                <a:moveTo>
                  <a:pt x="693" y="186"/>
                </a:moveTo>
                <a:lnTo>
                  <a:pt x="690" y="192"/>
                </a:lnTo>
                <a:lnTo>
                  <a:pt x="690" y="192"/>
                </a:lnTo>
                <a:lnTo>
                  <a:pt x="679" y="184"/>
                </a:lnTo>
                <a:lnTo>
                  <a:pt x="679" y="175"/>
                </a:lnTo>
                <a:lnTo>
                  <a:pt x="674" y="171"/>
                </a:lnTo>
                <a:lnTo>
                  <a:pt x="677" y="163"/>
                </a:lnTo>
                <a:lnTo>
                  <a:pt x="690" y="171"/>
                </a:lnTo>
                <a:lnTo>
                  <a:pt x="693" y="186"/>
                </a:lnTo>
                <a:close/>
                <a:moveTo>
                  <a:pt x="679" y="195"/>
                </a:moveTo>
                <a:lnTo>
                  <a:pt x="679" y="187"/>
                </a:lnTo>
                <a:lnTo>
                  <a:pt x="691" y="195"/>
                </a:lnTo>
                <a:lnTo>
                  <a:pt x="696" y="207"/>
                </a:lnTo>
                <a:lnTo>
                  <a:pt x="685" y="215"/>
                </a:lnTo>
                <a:lnTo>
                  <a:pt x="671" y="200"/>
                </a:lnTo>
                <a:lnTo>
                  <a:pt x="679" y="195"/>
                </a:lnTo>
                <a:close/>
                <a:moveTo>
                  <a:pt x="691" y="258"/>
                </a:moveTo>
                <a:lnTo>
                  <a:pt x="691" y="258"/>
                </a:lnTo>
                <a:lnTo>
                  <a:pt x="693" y="261"/>
                </a:lnTo>
                <a:lnTo>
                  <a:pt x="698" y="261"/>
                </a:lnTo>
                <a:lnTo>
                  <a:pt x="698" y="261"/>
                </a:lnTo>
                <a:lnTo>
                  <a:pt x="699" y="259"/>
                </a:lnTo>
                <a:lnTo>
                  <a:pt x="699" y="256"/>
                </a:lnTo>
                <a:lnTo>
                  <a:pt x="698" y="250"/>
                </a:lnTo>
                <a:lnTo>
                  <a:pt x="703" y="248"/>
                </a:lnTo>
                <a:lnTo>
                  <a:pt x="709" y="253"/>
                </a:lnTo>
                <a:lnTo>
                  <a:pt x="712" y="272"/>
                </a:lnTo>
                <a:lnTo>
                  <a:pt x="683" y="256"/>
                </a:lnTo>
                <a:lnTo>
                  <a:pt x="690" y="253"/>
                </a:lnTo>
                <a:lnTo>
                  <a:pt x="691" y="258"/>
                </a:lnTo>
                <a:close/>
                <a:moveTo>
                  <a:pt x="704" y="232"/>
                </a:moveTo>
                <a:lnTo>
                  <a:pt x="706" y="232"/>
                </a:lnTo>
                <a:lnTo>
                  <a:pt x="706" y="232"/>
                </a:lnTo>
                <a:lnTo>
                  <a:pt x="706" y="232"/>
                </a:lnTo>
                <a:lnTo>
                  <a:pt x="704" y="232"/>
                </a:lnTo>
                <a:close/>
                <a:moveTo>
                  <a:pt x="752" y="152"/>
                </a:moveTo>
                <a:lnTo>
                  <a:pt x="752" y="152"/>
                </a:lnTo>
                <a:lnTo>
                  <a:pt x="752" y="152"/>
                </a:lnTo>
                <a:lnTo>
                  <a:pt x="759" y="150"/>
                </a:lnTo>
                <a:lnTo>
                  <a:pt x="759" y="165"/>
                </a:lnTo>
                <a:lnTo>
                  <a:pt x="759" y="168"/>
                </a:lnTo>
                <a:lnTo>
                  <a:pt x="759" y="168"/>
                </a:lnTo>
                <a:lnTo>
                  <a:pt x="759" y="170"/>
                </a:lnTo>
                <a:lnTo>
                  <a:pt x="760" y="171"/>
                </a:lnTo>
                <a:lnTo>
                  <a:pt x="760" y="179"/>
                </a:lnTo>
                <a:lnTo>
                  <a:pt x="799" y="211"/>
                </a:lnTo>
                <a:lnTo>
                  <a:pt x="787" y="264"/>
                </a:lnTo>
                <a:lnTo>
                  <a:pt x="787" y="264"/>
                </a:lnTo>
                <a:lnTo>
                  <a:pt x="776" y="264"/>
                </a:lnTo>
                <a:lnTo>
                  <a:pt x="776" y="264"/>
                </a:lnTo>
                <a:lnTo>
                  <a:pt x="781" y="256"/>
                </a:lnTo>
                <a:lnTo>
                  <a:pt x="784" y="253"/>
                </a:lnTo>
                <a:lnTo>
                  <a:pt x="784" y="253"/>
                </a:lnTo>
                <a:lnTo>
                  <a:pt x="781" y="247"/>
                </a:lnTo>
                <a:lnTo>
                  <a:pt x="779" y="240"/>
                </a:lnTo>
                <a:lnTo>
                  <a:pt x="779" y="240"/>
                </a:lnTo>
                <a:lnTo>
                  <a:pt x="776" y="247"/>
                </a:lnTo>
                <a:lnTo>
                  <a:pt x="771" y="250"/>
                </a:lnTo>
                <a:lnTo>
                  <a:pt x="771" y="250"/>
                </a:lnTo>
                <a:lnTo>
                  <a:pt x="773" y="255"/>
                </a:lnTo>
                <a:lnTo>
                  <a:pt x="773" y="264"/>
                </a:lnTo>
                <a:lnTo>
                  <a:pt x="773" y="264"/>
                </a:lnTo>
                <a:lnTo>
                  <a:pt x="765" y="267"/>
                </a:lnTo>
                <a:lnTo>
                  <a:pt x="757" y="271"/>
                </a:lnTo>
                <a:lnTo>
                  <a:pt x="757" y="271"/>
                </a:lnTo>
                <a:lnTo>
                  <a:pt x="755" y="264"/>
                </a:lnTo>
                <a:lnTo>
                  <a:pt x="755" y="264"/>
                </a:lnTo>
                <a:lnTo>
                  <a:pt x="754" y="264"/>
                </a:lnTo>
                <a:lnTo>
                  <a:pt x="754" y="264"/>
                </a:lnTo>
                <a:lnTo>
                  <a:pt x="762" y="256"/>
                </a:lnTo>
                <a:lnTo>
                  <a:pt x="763" y="251"/>
                </a:lnTo>
                <a:lnTo>
                  <a:pt x="765" y="247"/>
                </a:lnTo>
                <a:lnTo>
                  <a:pt x="765" y="247"/>
                </a:lnTo>
                <a:lnTo>
                  <a:pt x="765" y="239"/>
                </a:lnTo>
                <a:lnTo>
                  <a:pt x="763" y="231"/>
                </a:lnTo>
                <a:lnTo>
                  <a:pt x="759" y="224"/>
                </a:lnTo>
                <a:lnTo>
                  <a:pt x="752" y="219"/>
                </a:lnTo>
                <a:lnTo>
                  <a:pt x="752" y="219"/>
                </a:lnTo>
                <a:lnTo>
                  <a:pt x="762" y="210"/>
                </a:lnTo>
                <a:lnTo>
                  <a:pt x="768" y="205"/>
                </a:lnTo>
                <a:lnTo>
                  <a:pt x="768" y="205"/>
                </a:lnTo>
                <a:lnTo>
                  <a:pt x="767" y="203"/>
                </a:lnTo>
                <a:lnTo>
                  <a:pt x="767" y="199"/>
                </a:lnTo>
                <a:lnTo>
                  <a:pt x="768" y="191"/>
                </a:lnTo>
                <a:lnTo>
                  <a:pt x="768" y="191"/>
                </a:lnTo>
                <a:lnTo>
                  <a:pt x="762" y="194"/>
                </a:lnTo>
                <a:lnTo>
                  <a:pt x="757" y="197"/>
                </a:lnTo>
                <a:lnTo>
                  <a:pt x="754" y="197"/>
                </a:lnTo>
                <a:lnTo>
                  <a:pt x="754" y="197"/>
                </a:lnTo>
                <a:lnTo>
                  <a:pt x="754" y="205"/>
                </a:lnTo>
                <a:lnTo>
                  <a:pt x="749" y="218"/>
                </a:lnTo>
                <a:lnTo>
                  <a:pt x="749" y="218"/>
                </a:lnTo>
                <a:lnTo>
                  <a:pt x="743" y="215"/>
                </a:lnTo>
                <a:lnTo>
                  <a:pt x="743" y="215"/>
                </a:lnTo>
                <a:lnTo>
                  <a:pt x="735" y="215"/>
                </a:lnTo>
                <a:lnTo>
                  <a:pt x="727" y="218"/>
                </a:lnTo>
                <a:lnTo>
                  <a:pt x="720" y="221"/>
                </a:lnTo>
                <a:lnTo>
                  <a:pt x="715" y="227"/>
                </a:lnTo>
                <a:lnTo>
                  <a:pt x="715" y="227"/>
                </a:lnTo>
                <a:lnTo>
                  <a:pt x="715" y="226"/>
                </a:lnTo>
                <a:lnTo>
                  <a:pt x="725" y="191"/>
                </a:lnTo>
                <a:lnTo>
                  <a:pt x="714" y="171"/>
                </a:lnTo>
                <a:lnTo>
                  <a:pt x="714" y="171"/>
                </a:lnTo>
                <a:lnTo>
                  <a:pt x="719" y="165"/>
                </a:lnTo>
                <a:lnTo>
                  <a:pt x="719" y="165"/>
                </a:lnTo>
                <a:lnTo>
                  <a:pt x="723" y="168"/>
                </a:lnTo>
                <a:lnTo>
                  <a:pt x="728" y="171"/>
                </a:lnTo>
                <a:lnTo>
                  <a:pt x="733" y="173"/>
                </a:lnTo>
                <a:lnTo>
                  <a:pt x="739" y="171"/>
                </a:lnTo>
                <a:lnTo>
                  <a:pt x="739" y="171"/>
                </a:lnTo>
                <a:lnTo>
                  <a:pt x="744" y="170"/>
                </a:lnTo>
                <a:lnTo>
                  <a:pt x="749" y="165"/>
                </a:lnTo>
                <a:lnTo>
                  <a:pt x="752" y="159"/>
                </a:lnTo>
                <a:lnTo>
                  <a:pt x="752" y="152"/>
                </a:lnTo>
                <a:lnTo>
                  <a:pt x="752" y="152"/>
                </a:lnTo>
                <a:close/>
                <a:moveTo>
                  <a:pt x="771" y="150"/>
                </a:moveTo>
                <a:lnTo>
                  <a:pt x="773" y="149"/>
                </a:lnTo>
                <a:lnTo>
                  <a:pt x="775" y="147"/>
                </a:lnTo>
                <a:lnTo>
                  <a:pt x="775" y="154"/>
                </a:lnTo>
                <a:lnTo>
                  <a:pt x="771" y="150"/>
                </a:lnTo>
                <a:close/>
                <a:moveTo>
                  <a:pt x="835" y="136"/>
                </a:moveTo>
                <a:lnTo>
                  <a:pt x="829" y="144"/>
                </a:lnTo>
                <a:lnTo>
                  <a:pt x="827" y="141"/>
                </a:lnTo>
                <a:lnTo>
                  <a:pt x="829" y="136"/>
                </a:lnTo>
                <a:lnTo>
                  <a:pt x="835" y="136"/>
                </a:lnTo>
                <a:close/>
                <a:moveTo>
                  <a:pt x="831" y="131"/>
                </a:moveTo>
                <a:lnTo>
                  <a:pt x="831" y="130"/>
                </a:lnTo>
                <a:lnTo>
                  <a:pt x="832" y="130"/>
                </a:lnTo>
                <a:lnTo>
                  <a:pt x="831" y="131"/>
                </a:lnTo>
                <a:close/>
                <a:moveTo>
                  <a:pt x="832" y="159"/>
                </a:moveTo>
                <a:lnTo>
                  <a:pt x="832" y="155"/>
                </a:lnTo>
                <a:lnTo>
                  <a:pt x="831" y="154"/>
                </a:lnTo>
                <a:lnTo>
                  <a:pt x="840" y="150"/>
                </a:lnTo>
                <a:lnTo>
                  <a:pt x="840" y="152"/>
                </a:lnTo>
                <a:lnTo>
                  <a:pt x="840" y="152"/>
                </a:lnTo>
                <a:lnTo>
                  <a:pt x="840" y="155"/>
                </a:lnTo>
                <a:lnTo>
                  <a:pt x="842" y="157"/>
                </a:lnTo>
                <a:lnTo>
                  <a:pt x="842" y="157"/>
                </a:lnTo>
                <a:lnTo>
                  <a:pt x="843" y="157"/>
                </a:lnTo>
                <a:lnTo>
                  <a:pt x="845" y="155"/>
                </a:lnTo>
                <a:lnTo>
                  <a:pt x="847" y="150"/>
                </a:lnTo>
                <a:lnTo>
                  <a:pt x="848" y="159"/>
                </a:lnTo>
                <a:lnTo>
                  <a:pt x="835" y="173"/>
                </a:lnTo>
                <a:lnTo>
                  <a:pt x="823" y="170"/>
                </a:lnTo>
                <a:lnTo>
                  <a:pt x="832" y="159"/>
                </a:lnTo>
                <a:close/>
                <a:moveTo>
                  <a:pt x="923" y="165"/>
                </a:moveTo>
                <a:lnTo>
                  <a:pt x="933" y="150"/>
                </a:lnTo>
                <a:lnTo>
                  <a:pt x="938" y="162"/>
                </a:lnTo>
                <a:lnTo>
                  <a:pt x="927" y="175"/>
                </a:lnTo>
                <a:lnTo>
                  <a:pt x="927" y="175"/>
                </a:lnTo>
                <a:lnTo>
                  <a:pt x="928" y="167"/>
                </a:lnTo>
                <a:lnTo>
                  <a:pt x="930" y="162"/>
                </a:lnTo>
                <a:lnTo>
                  <a:pt x="930" y="162"/>
                </a:lnTo>
                <a:lnTo>
                  <a:pt x="923" y="165"/>
                </a:lnTo>
                <a:lnTo>
                  <a:pt x="923" y="165"/>
                </a:lnTo>
                <a:close/>
                <a:moveTo>
                  <a:pt x="920" y="160"/>
                </a:moveTo>
                <a:lnTo>
                  <a:pt x="912" y="142"/>
                </a:lnTo>
                <a:lnTo>
                  <a:pt x="925" y="123"/>
                </a:lnTo>
                <a:lnTo>
                  <a:pt x="931" y="144"/>
                </a:lnTo>
                <a:lnTo>
                  <a:pt x="920" y="160"/>
                </a:lnTo>
                <a:close/>
                <a:moveTo>
                  <a:pt x="907" y="139"/>
                </a:moveTo>
                <a:lnTo>
                  <a:pt x="890" y="141"/>
                </a:lnTo>
                <a:lnTo>
                  <a:pt x="891" y="138"/>
                </a:lnTo>
                <a:lnTo>
                  <a:pt x="914" y="131"/>
                </a:lnTo>
                <a:lnTo>
                  <a:pt x="914" y="130"/>
                </a:lnTo>
                <a:lnTo>
                  <a:pt x="914" y="130"/>
                </a:lnTo>
                <a:lnTo>
                  <a:pt x="914" y="130"/>
                </a:lnTo>
                <a:lnTo>
                  <a:pt x="907" y="139"/>
                </a:lnTo>
                <a:close/>
                <a:moveTo>
                  <a:pt x="909" y="149"/>
                </a:moveTo>
                <a:lnTo>
                  <a:pt x="915" y="163"/>
                </a:lnTo>
                <a:lnTo>
                  <a:pt x="915" y="163"/>
                </a:lnTo>
                <a:lnTo>
                  <a:pt x="915" y="165"/>
                </a:lnTo>
                <a:lnTo>
                  <a:pt x="919" y="167"/>
                </a:lnTo>
                <a:lnTo>
                  <a:pt x="919" y="167"/>
                </a:lnTo>
                <a:lnTo>
                  <a:pt x="919" y="167"/>
                </a:lnTo>
                <a:lnTo>
                  <a:pt x="919" y="167"/>
                </a:lnTo>
                <a:lnTo>
                  <a:pt x="920" y="167"/>
                </a:lnTo>
                <a:lnTo>
                  <a:pt x="920" y="167"/>
                </a:lnTo>
                <a:lnTo>
                  <a:pt x="912" y="170"/>
                </a:lnTo>
                <a:lnTo>
                  <a:pt x="909" y="170"/>
                </a:lnTo>
                <a:lnTo>
                  <a:pt x="909" y="170"/>
                </a:lnTo>
                <a:lnTo>
                  <a:pt x="907" y="173"/>
                </a:lnTo>
                <a:lnTo>
                  <a:pt x="901" y="160"/>
                </a:lnTo>
                <a:lnTo>
                  <a:pt x="909" y="149"/>
                </a:lnTo>
                <a:close/>
                <a:moveTo>
                  <a:pt x="906" y="181"/>
                </a:moveTo>
                <a:lnTo>
                  <a:pt x="906" y="181"/>
                </a:lnTo>
                <a:lnTo>
                  <a:pt x="898" y="200"/>
                </a:lnTo>
                <a:lnTo>
                  <a:pt x="888" y="179"/>
                </a:lnTo>
                <a:lnTo>
                  <a:pt x="898" y="165"/>
                </a:lnTo>
                <a:lnTo>
                  <a:pt x="906" y="181"/>
                </a:lnTo>
                <a:close/>
                <a:moveTo>
                  <a:pt x="893" y="205"/>
                </a:moveTo>
                <a:lnTo>
                  <a:pt x="893" y="205"/>
                </a:lnTo>
                <a:lnTo>
                  <a:pt x="893" y="205"/>
                </a:lnTo>
                <a:lnTo>
                  <a:pt x="880" y="223"/>
                </a:lnTo>
                <a:lnTo>
                  <a:pt x="872" y="203"/>
                </a:lnTo>
                <a:lnTo>
                  <a:pt x="885" y="186"/>
                </a:lnTo>
                <a:lnTo>
                  <a:pt x="893" y="205"/>
                </a:lnTo>
                <a:close/>
                <a:moveTo>
                  <a:pt x="869" y="199"/>
                </a:moveTo>
                <a:lnTo>
                  <a:pt x="869" y="199"/>
                </a:lnTo>
                <a:lnTo>
                  <a:pt x="872" y="181"/>
                </a:lnTo>
                <a:lnTo>
                  <a:pt x="880" y="183"/>
                </a:lnTo>
                <a:lnTo>
                  <a:pt x="869" y="199"/>
                </a:lnTo>
                <a:close/>
                <a:moveTo>
                  <a:pt x="877" y="227"/>
                </a:moveTo>
                <a:lnTo>
                  <a:pt x="877" y="227"/>
                </a:lnTo>
                <a:lnTo>
                  <a:pt x="877" y="227"/>
                </a:lnTo>
                <a:lnTo>
                  <a:pt x="871" y="235"/>
                </a:lnTo>
                <a:lnTo>
                  <a:pt x="869" y="210"/>
                </a:lnTo>
                <a:lnTo>
                  <a:pt x="869" y="208"/>
                </a:lnTo>
                <a:lnTo>
                  <a:pt x="877" y="227"/>
                </a:lnTo>
                <a:close/>
                <a:moveTo>
                  <a:pt x="869" y="237"/>
                </a:moveTo>
                <a:lnTo>
                  <a:pt x="869" y="237"/>
                </a:lnTo>
                <a:lnTo>
                  <a:pt x="866" y="240"/>
                </a:lnTo>
                <a:lnTo>
                  <a:pt x="858" y="226"/>
                </a:lnTo>
                <a:lnTo>
                  <a:pt x="867" y="211"/>
                </a:lnTo>
                <a:lnTo>
                  <a:pt x="869" y="237"/>
                </a:lnTo>
                <a:close/>
                <a:moveTo>
                  <a:pt x="861" y="247"/>
                </a:moveTo>
                <a:lnTo>
                  <a:pt x="848" y="263"/>
                </a:lnTo>
                <a:lnTo>
                  <a:pt x="842" y="248"/>
                </a:lnTo>
                <a:lnTo>
                  <a:pt x="855" y="231"/>
                </a:lnTo>
                <a:lnTo>
                  <a:pt x="861" y="247"/>
                </a:lnTo>
                <a:close/>
                <a:moveTo>
                  <a:pt x="864" y="205"/>
                </a:moveTo>
                <a:lnTo>
                  <a:pt x="853" y="223"/>
                </a:lnTo>
                <a:lnTo>
                  <a:pt x="827" y="221"/>
                </a:lnTo>
                <a:lnTo>
                  <a:pt x="827" y="221"/>
                </a:lnTo>
                <a:lnTo>
                  <a:pt x="827" y="221"/>
                </a:lnTo>
                <a:lnTo>
                  <a:pt x="827" y="221"/>
                </a:lnTo>
                <a:lnTo>
                  <a:pt x="826" y="221"/>
                </a:lnTo>
                <a:lnTo>
                  <a:pt x="824" y="223"/>
                </a:lnTo>
                <a:lnTo>
                  <a:pt x="824" y="223"/>
                </a:lnTo>
                <a:lnTo>
                  <a:pt x="826" y="226"/>
                </a:lnTo>
                <a:lnTo>
                  <a:pt x="827" y="226"/>
                </a:lnTo>
                <a:lnTo>
                  <a:pt x="850" y="227"/>
                </a:lnTo>
                <a:lnTo>
                  <a:pt x="837" y="247"/>
                </a:lnTo>
                <a:lnTo>
                  <a:pt x="815" y="247"/>
                </a:lnTo>
                <a:lnTo>
                  <a:pt x="813" y="237"/>
                </a:lnTo>
                <a:lnTo>
                  <a:pt x="813" y="237"/>
                </a:lnTo>
                <a:lnTo>
                  <a:pt x="815" y="224"/>
                </a:lnTo>
                <a:lnTo>
                  <a:pt x="818" y="213"/>
                </a:lnTo>
                <a:lnTo>
                  <a:pt x="850" y="205"/>
                </a:lnTo>
                <a:lnTo>
                  <a:pt x="864" y="205"/>
                </a:lnTo>
                <a:close/>
                <a:moveTo>
                  <a:pt x="861" y="200"/>
                </a:moveTo>
                <a:lnTo>
                  <a:pt x="863" y="195"/>
                </a:lnTo>
                <a:lnTo>
                  <a:pt x="863" y="195"/>
                </a:lnTo>
                <a:lnTo>
                  <a:pt x="864" y="200"/>
                </a:lnTo>
                <a:lnTo>
                  <a:pt x="861" y="200"/>
                </a:lnTo>
                <a:close/>
                <a:moveTo>
                  <a:pt x="813" y="141"/>
                </a:moveTo>
                <a:lnTo>
                  <a:pt x="815" y="139"/>
                </a:lnTo>
                <a:lnTo>
                  <a:pt x="813" y="144"/>
                </a:lnTo>
                <a:lnTo>
                  <a:pt x="813" y="141"/>
                </a:lnTo>
                <a:close/>
                <a:moveTo>
                  <a:pt x="824" y="96"/>
                </a:moveTo>
                <a:lnTo>
                  <a:pt x="819" y="94"/>
                </a:lnTo>
                <a:lnTo>
                  <a:pt x="816" y="80"/>
                </a:lnTo>
                <a:lnTo>
                  <a:pt x="827" y="83"/>
                </a:lnTo>
                <a:lnTo>
                  <a:pt x="824" y="96"/>
                </a:lnTo>
                <a:close/>
                <a:moveTo>
                  <a:pt x="819" y="179"/>
                </a:moveTo>
                <a:lnTo>
                  <a:pt x="832" y="183"/>
                </a:lnTo>
                <a:lnTo>
                  <a:pt x="815" y="205"/>
                </a:lnTo>
                <a:lnTo>
                  <a:pt x="819" y="179"/>
                </a:lnTo>
                <a:close/>
                <a:moveTo>
                  <a:pt x="816" y="120"/>
                </a:moveTo>
                <a:lnTo>
                  <a:pt x="815" y="120"/>
                </a:lnTo>
                <a:lnTo>
                  <a:pt x="813" y="117"/>
                </a:lnTo>
                <a:lnTo>
                  <a:pt x="811" y="101"/>
                </a:lnTo>
                <a:lnTo>
                  <a:pt x="811" y="102"/>
                </a:lnTo>
                <a:lnTo>
                  <a:pt x="811" y="102"/>
                </a:lnTo>
                <a:lnTo>
                  <a:pt x="816" y="120"/>
                </a:lnTo>
                <a:lnTo>
                  <a:pt x="816" y="120"/>
                </a:lnTo>
                <a:close/>
                <a:moveTo>
                  <a:pt x="813" y="247"/>
                </a:moveTo>
                <a:lnTo>
                  <a:pt x="813" y="247"/>
                </a:lnTo>
                <a:lnTo>
                  <a:pt x="811" y="247"/>
                </a:lnTo>
                <a:lnTo>
                  <a:pt x="811" y="247"/>
                </a:lnTo>
                <a:lnTo>
                  <a:pt x="811" y="247"/>
                </a:lnTo>
                <a:lnTo>
                  <a:pt x="810" y="248"/>
                </a:lnTo>
                <a:lnTo>
                  <a:pt x="810" y="248"/>
                </a:lnTo>
                <a:lnTo>
                  <a:pt x="811" y="251"/>
                </a:lnTo>
                <a:lnTo>
                  <a:pt x="813" y="251"/>
                </a:lnTo>
                <a:lnTo>
                  <a:pt x="813" y="251"/>
                </a:lnTo>
                <a:lnTo>
                  <a:pt x="815" y="263"/>
                </a:lnTo>
                <a:lnTo>
                  <a:pt x="815" y="263"/>
                </a:lnTo>
                <a:lnTo>
                  <a:pt x="810" y="264"/>
                </a:lnTo>
                <a:lnTo>
                  <a:pt x="805" y="269"/>
                </a:lnTo>
                <a:lnTo>
                  <a:pt x="805" y="269"/>
                </a:lnTo>
                <a:lnTo>
                  <a:pt x="800" y="267"/>
                </a:lnTo>
                <a:lnTo>
                  <a:pt x="808" y="229"/>
                </a:lnTo>
                <a:lnTo>
                  <a:pt x="808" y="229"/>
                </a:lnTo>
                <a:lnTo>
                  <a:pt x="811" y="235"/>
                </a:lnTo>
                <a:lnTo>
                  <a:pt x="813" y="247"/>
                </a:lnTo>
                <a:close/>
                <a:moveTo>
                  <a:pt x="803" y="357"/>
                </a:moveTo>
                <a:lnTo>
                  <a:pt x="799" y="371"/>
                </a:lnTo>
                <a:lnTo>
                  <a:pt x="775" y="383"/>
                </a:lnTo>
                <a:lnTo>
                  <a:pt x="776" y="376"/>
                </a:lnTo>
                <a:lnTo>
                  <a:pt x="794" y="367"/>
                </a:lnTo>
                <a:lnTo>
                  <a:pt x="795" y="360"/>
                </a:lnTo>
                <a:lnTo>
                  <a:pt x="795" y="360"/>
                </a:lnTo>
                <a:lnTo>
                  <a:pt x="803" y="357"/>
                </a:lnTo>
                <a:lnTo>
                  <a:pt x="803" y="357"/>
                </a:lnTo>
                <a:close/>
                <a:moveTo>
                  <a:pt x="794" y="176"/>
                </a:moveTo>
                <a:lnTo>
                  <a:pt x="805" y="181"/>
                </a:lnTo>
                <a:lnTo>
                  <a:pt x="800" y="203"/>
                </a:lnTo>
                <a:lnTo>
                  <a:pt x="794" y="176"/>
                </a:lnTo>
                <a:close/>
                <a:moveTo>
                  <a:pt x="792" y="165"/>
                </a:moveTo>
                <a:lnTo>
                  <a:pt x="800" y="144"/>
                </a:lnTo>
                <a:lnTo>
                  <a:pt x="807" y="170"/>
                </a:lnTo>
                <a:lnTo>
                  <a:pt x="792" y="165"/>
                </a:lnTo>
                <a:close/>
                <a:moveTo>
                  <a:pt x="789" y="160"/>
                </a:moveTo>
                <a:lnTo>
                  <a:pt x="787" y="160"/>
                </a:lnTo>
                <a:lnTo>
                  <a:pt x="784" y="146"/>
                </a:lnTo>
                <a:lnTo>
                  <a:pt x="794" y="144"/>
                </a:lnTo>
                <a:lnTo>
                  <a:pt x="789" y="160"/>
                </a:lnTo>
                <a:close/>
                <a:moveTo>
                  <a:pt x="783" y="141"/>
                </a:moveTo>
                <a:lnTo>
                  <a:pt x="783" y="139"/>
                </a:lnTo>
                <a:lnTo>
                  <a:pt x="787" y="133"/>
                </a:lnTo>
                <a:lnTo>
                  <a:pt x="792" y="138"/>
                </a:lnTo>
                <a:lnTo>
                  <a:pt x="783" y="141"/>
                </a:lnTo>
                <a:close/>
                <a:moveTo>
                  <a:pt x="765" y="426"/>
                </a:moveTo>
                <a:lnTo>
                  <a:pt x="765" y="424"/>
                </a:lnTo>
                <a:lnTo>
                  <a:pt x="765" y="424"/>
                </a:lnTo>
                <a:lnTo>
                  <a:pt x="765" y="426"/>
                </a:lnTo>
                <a:close/>
                <a:moveTo>
                  <a:pt x="754" y="274"/>
                </a:moveTo>
                <a:lnTo>
                  <a:pt x="754" y="274"/>
                </a:lnTo>
                <a:lnTo>
                  <a:pt x="752" y="275"/>
                </a:lnTo>
                <a:lnTo>
                  <a:pt x="744" y="269"/>
                </a:lnTo>
                <a:lnTo>
                  <a:pt x="744" y="269"/>
                </a:lnTo>
                <a:lnTo>
                  <a:pt x="749" y="267"/>
                </a:lnTo>
                <a:lnTo>
                  <a:pt x="749" y="267"/>
                </a:lnTo>
                <a:lnTo>
                  <a:pt x="747" y="269"/>
                </a:lnTo>
                <a:lnTo>
                  <a:pt x="747" y="269"/>
                </a:lnTo>
                <a:lnTo>
                  <a:pt x="754" y="274"/>
                </a:lnTo>
                <a:lnTo>
                  <a:pt x="754" y="274"/>
                </a:lnTo>
                <a:close/>
                <a:moveTo>
                  <a:pt x="728" y="288"/>
                </a:moveTo>
                <a:lnTo>
                  <a:pt x="728" y="288"/>
                </a:lnTo>
                <a:lnTo>
                  <a:pt x="728" y="293"/>
                </a:lnTo>
                <a:lnTo>
                  <a:pt x="727" y="298"/>
                </a:lnTo>
                <a:lnTo>
                  <a:pt x="727" y="298"/>
                </a:lnTo>
                <a:lnTo>
                  <a:pt x="735" y="303"/>
                </a:lnTo>
                <a:lnTo>
                  <a:pt x="735" y="303"/>
                </a:lnTo>
                <a:lnTo>
                  <a:pt x="735" y="311"/>
                </a:lnTo>
                <a:lnTo>
                  <a:pt x="735" y="319"/>
                </a:lnTo>
                <a:lnTo>
                  <a:pt x="723" y="306"/>
                </a:lnTo>
                <a:lnTo>
                  <a:pt x="728" y="323"/>
                </a:lnTo>
                <a:lnTo>
                  <a:pt x="727" y="323"/>
                </a:lnTo>
                <a:lnTo>
                  <a:pt x="715" y="274"/>
                </a:lnTo>
                <a:lnTo>
                  <a:pt x="720" y="266"/>
                </a:lnTo>
                <a:lnTo>
                  <a:pt x="743" y="285"/>
                </a:lnTo>
                <a:lnTo>
                  <a:pt x="743" y="285"/>
                </a:lnTo>
                <a:lnTo>
                  <a:pt x="739" y="291"/>
                </a:lnTo>
                <a:lnTo>
                  <a:pt x="736" y="298"/>
                </a:lnTo>
                <a:lnTo>
                  <a:pt x="736" y="298"/>
                </a:lnTo>
                <a:lnTo>
                  <a:pt x="735" y="293"/>
                </a:lnTo>
                <a:lnTo>
                  <a:pt x="735" y="293"/>
                </a:lnTo>
                <a:lnTo>
                  <a:pt x="731" y="291"/>
                </a:lnTo>
                <a:lnTo>
                  <a:pt x="728" y="288"/>
                </a:lnTo>
                <a:lnTo>
                  <a:pt x="728" y="288"/>
                </a:lnTo>
                <a:close/>
                <a:moveTo>
                  <a:pt x="736" y="384"/>
                </a:moveTo>
                <a:lnTo>
                  <a:pt x="725" y="338"/>
                </a:lnTo>
                <a:lnTo>
                  <a:pt x="727" y="338"/>
                </a:lnTo>
                <a:lnTo>
                  <a:pt x="739" y="392"/>
                </a:lnTo>
                <a:lnTo>
                  <a:pt x="704" y="347"/>
                </a:lnTo>
                <a:lnTo>
                  <a:pt x="704" y="344"/>
                </a:lnTo>
                <a:lnTo>
                  <a:pt x="711" y="343"/>
                </a:lnTo>
                <a:lnTo>
                  <a:pt x="711" y="346"/>
                </a:lnTo>
                <a:lnTo>
                  <a:pt x="736" y="384"/>
                </a:lnTo>
                <a:close/>
                <a:moveTo>
                  <a:pt x="720" y="264"/>
                </a:moveTo>
                <a:lnTo>
                  <a:pt x="714" y="272"/>
                </a:lnTo>
                <a:lnTo>
                  <a:pt x="711" y="256"/>
                </a:lnTo>
                <a:lnTo>
                  <a:pt x="720" y="264"/>
                </a:lnTo>
                <a:close/>
                <a:moveTo>
                  <a:pt x="703" y="344"/>
                </a:moveTo>
                <a:lnTo>
                  <a:pt x="703" y="346"/>
                </a:lnTo>
                <a:lnTo>
                  <a:pt x="703" y="346"/>
                </a:lnTo>
                <a:lnTo>
                  <a:pt x="703" y="344"/>
                </a:lnTo>
                <a:close/>
                <a:moveTo>
                  <a:pt x="703" y="346"/>
                </a:moveTo>
                <a:lnTo>
                  <a:pt x="699" y="346"/>
                </a:lnTo>
                <a:lnTo>
                  <a:pt x="701" y="346"/>
                </a:lnTo>
                <a:lnTo>
                  <a:pt x="703" y="346"/>
                </a:lnTo>
                <a:close/>
                <a:moveTo>
                  <a:pt x="626" y="343"/>
                </a:moveTo>
                <a:lnTo>
                  <a:pt x="616" y="346"/>
                </a:lnTo>
                <a:lnTo>
                  <a:pt x="600" y="330"/>
                </a:lnTo>
                <a:lnTo>
                  <a:pt x="626" y="343"/>
                </a:lnTo>
                <a:close/>
                <a:moveTo>
                  <a:pt x="567" y="370"/>
                </a:moveTo>
                <a:lnTo>
                  <a:pt x="568" y="373"/>
                </a:lnTo>
                <a:lnTo>
                  <a:pt x="565" y="375"/>
                </a:lnTo>
                <a:lnTo>
                  <a:pt x="567" y="370"/>
                </a:lnTo>
                <a:close/>
                <a:moveTo>
                  <a:pt x="599" y="355"/>
                </a:moveTo>
                <a:lnTo>
                  <a:pt x="616" y="359"/>
                </a:lnTo>
                <a:lnTo>
                  <a:pt x="607" y="362"/>
                </a:lnTo>
                <a:lnTo>
                  <a:pt x="607" y="362"/>
                </a:lnTo>
                <a:lnTo>
                  <a:pt x="605" y="360"/>
                </a:lnTo>
                <a:lnTo>
                  <a:pt x="605" y="360"/>
                </a:lnTo>
                <a:lnTo>
                  <a:pt x="603" y="360"/>
                </a:lnTo>
                <a:lnTo>
                  <a:pt x="589" y="359"/>
                </a:lnTo>
                <a:lnTo>
                  <a:pt x="599" y="355"/>
                </a:lnTo>
                <a:close/>
                <a:moveTo>
                  <a:pt x="621" y="371"/>
                </a:moveTo>
                <a:lnTo>
                  <a:pt x="618" y="375"/>
                </a:lnTo>
                <a:lnTo>
                  <a:pt x="618" y="375"/>
                </a:lnTo>
                <a:lnTo>
                  <a:pt x="616" y="373"/>
                </a:lnTo>
                <a:lnTo>
                  <a:pt x="621" y="371"/>
                </a:lnTo>
                <a:close/>
                <a:moveTo>
                  <a:pt x="618" y="347"/>
                </a:moveTo>
                <a:lnTo>
                  <a:pt x="629" y="344"/>
                </a:lnTo>
                <a:lnTo>
                  <a:pt x="642" y="351"/>
                </a:lnTo>
                <a:lnTo>
                  <a:pt x="624" y="355"/>
                </a:lnTo>
                <a:lnTo>
                  <a:pt x="618" y="347"/>
                </a:lnTo>
                <a:close/>
                <a:moveTo>
                  <a:pt x="624" y="395"/>
                </a:moveTo>
                <a:lnTo>
                  <a:pt x="634" y="395"/>
                </a:lnTo>
                <a:lnTo>
                  <a:pt x="623" y="407"/>
                </a:lnTo>
                <a:lnTo>
                  <a:pt x="624" y="395"/>
                </a:lnTo>
                <a:close/>
                <a:moveTo>
                  <a:pt x="624" y="395"/>
                </a:moveTo>
                <a:lnTo>
                  <a:pt x="626" y="387"/>
                </a:lnTo>
                <a:lnTo>
                  <a:pt x="634" y="395"/>
                </a:lnTo>
                <a:lnTo>
                  <a:pt x="624" y="395"/>
                </a:lnTo>
                <a:close/>
                <a:moveTo>
                  <a:pt x="655" y="370"/>
                </a:moveTo>
                <a:lnTo>
                  <a:pt x="655" y="370"/>
                </a:lnTo>
                <a:lnTo>
                  <a:pt x="650" y="362"/>
                </a:lnTo>
                <a:lnTo>
                  <a:pt x="656" y="360"/>
                </a:lnTo>
                <a:lnTo>
                  <a:pt x="663" y="368"/>
                </a:lnTo>
                <a:lnTo>
                  <a:pt x="658" y="373"/>
                </a:lnTo>
                <a:lnTo>
                  <a:pt x="655" y="370"/>
                </a:lnTo>
                <a:close/>
                <a:moveTo>
                  <a:pt x="656" y="360"/>
                </a:moveTo>
                <a:lnTo>
                  <a:pt x="659" y="359"/>
                </a:lnTo>
                <a:lnTo>
                  <a:pt x="667" y="363"/>
                </a:lnTo>
                <a:lnTo>
                  <a:pt x="666" y="365"/>
                </a:lnTo>
                <a:lnTo>
                  <a:pt x="656" y="360"/>
                </a:lnTo>
                <a:close/>
                <a:moveTo>
                  <a:pt x="663" y="359"/>
                </a:moveTo>
                <a:lnTo>
                  <a:pt x="666" y="357"/>
                </a:lnTo>
                <a:lnTo>
                  <a:pt x="671" y="360"/>
                </a:lnTo>
                <a:lnTo>
                  <a:pt x="669" y="362"/>
                </a:lnTo>
                <a:lnTo>
                  <a:pt x="663" y="359"/>
                </a:lnTo>
                <a:close/>
                <a:moveTo>
                  <a:pt x="666" y="343"/>
                </a:moveTo>
                <a:lnTo>
                  <a:pt x="666" y="343"/>
                </a:lnTo>
                <a:lnTo>
                  <a:pt x="659" y="339"/>
                </a:lnTo>
                <a:lnTo>
                  <a:pt x="656" y="338"/>
                </a:lnTo>
                <a:lnTo>
                  <a:pt x="656" y="338"/>
                </a:lnTo>
                <a:lnTo>
                  <a:pt x="651" y="339"/>
                </a:lnTo>
                <a:lnTo>
                  <a:pt x="648" y="341"/>
                </a:lnTo>
                <a:lnTo>
                  <a:pt x="648" y="341"/>
                </a:lnTo>
                <a:lnTo>
                  <a:pt x="651" y="343"/>
                </a:lnTo>
                <a:lnTo>
                  <a:pt x="655" y="346"/>
                </a:lnTo>
                <a:lnTo>
                  <a:pt x="643" y="349"/>
                </a:lnTo>
                <a:lnTo>
                  <a:pt x="629" y="343"/>
                </a:lnTo>
                <a:lnTo>
                  <a:pt x="619" y="314"/>
                </a:lnTo>
                <a:lnTo>
                  <a:pt x="632" y="333"/>
                </a:lnTo>
                <a:lnTo>
                  <a:pt x="675" y="339"/>
                </a:lnTo>
                <a:lnTo>
                  <a:pt x="666" y="343"/>
                </a:lnTo>
                <a:close/>
                <a:moveTo>
                  <a:pt x="680" y="387"/>
                </a:moveTo>
                <a:lnTo>
                  <a:pt x="682" y="391"/>
                </a:lnTo>
                <a:lnTo>
                  <a:pt x="728" y="394"/>
                </a:lnTo>
                <a:lnTo>
                  <a:pt x="683" y="373"/>
                </a:lnTo>
                <a:lnTo>
                  <a:pt x="683" y="370"/>
                </a:lnTo>
                <a:lnTo>
                  <a:pt x="736" y="395"/>
                </a:lnTo>
                <a:lnTo>
                  <a:pt x="679" y="395"/>
                </a:lnTo>
                <a:lnTo>
                  <a:pt x="680" y="387"/>
                </a:lnTo>
                <a:close/>
                <a:moveTo>
                  <a:pt x="683" y="368"/>
                </a:moveTo>
                <a:lnTo>
                  <a:pt x="685" y="367"/>
                </a:lnTo>
                <a:lnTo>
                  <a:pt x="730" y="389"/>
                </a:lnTo>
                <a:lnTo>
                  <a:pt x="701" y="354"/>
                </a:lnTo>
                <a:lnTo>
                  <a:pt x="687" y="354"/>
                </a:lnTo>
                <a:lnTo>
                  <a:pt x="687" y="351"/>
                </a:lnTo>
                <a:lnTo>
                  <a:pt x="696" y="347"/>
                </a:lnTo>
                <a:lnTo>
                  <a:pt x="703" y="347"/>
                </a:lnTo>
                <a:lnTo>
                  <a:pt x="741" y="395"/>
                </a:lnTo>
                <a:lnTo>
                  <a:pt x="741" y="395"/>
                </a:lnTo>
                <a:lnTo>
                  <a:pt x="683" y="368"/>
                </a:lnTo>
                <a:close/>
                <a:moveTo>
                  <a:pt x="746" y="392"/>
                </a:moveTo>
                <a:lnTo>
                  <a:pt x="754" y="352"/>
                </a:lnTo>
                <a:lnTo>
                  <a:pt x="754" y="352"/>
                </a:lnTo>
                <a:lnTo>
                  <a:pt x="757" y="355"/>
                </a:lnTo>
                <a:lnTo>
                  <a:pt x="749" y="384"/>
                </a:lnTo>
                <a:lnTo>
                  <a:pt x="765" y="365"/>
                </a:lnTo>
                <a:lnTo>
                  <a:pt x="763" y="368"/>
                </a:lnTo>
                <a:lnTo>
                  <a:pt x="746" y="392"/>
                </a:lnTo>
                <a:close/>
                <a:moveTo>
                  <a:pt x="765" y="427"/>
                </a:moveTo>
                <a:lnTo>
                  <a:pt x="767" y="429"/>
                </a:lnTo>
                <a:lnTo>
                  <a:pt x="768" y="434"/>
                </a:lnTo>
                <a:lnTo>
                  <a:pt x="763" y="429"/>
                </a:lnTo>
                <a:lnTo>
                  <a:pt x="765" y="427"/>
                </a:lnTo>
                <a:close/>
                <a:moveTo>
                  <a:pt x="768" y="415"/>
                </a:moveTo>
                <a:lnTo>
                  <a:pt x="767" y="415"/>
                </a:lnTo>
                <a:lnTo>
                  <a:pt x="768" y="411"/>
                </a:lnTo>
                <a:lnTo>
                  <a:pt x="799" y="426"/>
                </a:lnTo>
                <a:lnTo>
                  <a:pt x="803" y="445"/>
                </a:lnTo>
                <a:lnTo>
                  <a:pt x="795" y="437"/>
                </a:lnTo>
                <a:lnTo>
                  <a:pt x="792" y="429"/>
                </a:lnTo>
                <a:lnTo>
                  <a:pt x="768" y="415"/>
                </a:lnTo>
                <a:close/>
                <a:moveTo>
                  <a:pt x="771" y="397"/>
                </a:moveTo>
                <a:lnTo>
                  <a:pt x="771" y="394"/>
                </a:lnTo>
                <a:lnTo>
                  <a:pt x="835" y="394"/>
                </a:lnTo>
                <a:lnTo>
                  <a:pt x="799" y="376"/>
                </a:lnTo>
                <a:lnTo>
                  <a:pt x="773" y="387"/>
                </a:lnTo>
                <a:lnTo>
                  <a:pt x="775" y="384"/>
                </a:lnTo>
                <a:lnTo>
                  <a:pt x="800" y="371"/>
                </a:lnTo>
                <a:lnTo>
                  <a:pt x="832" y="384"/>
                </a:lnTo>
                <a:lnTo>
                  <a:pt x="832" y="384"/>
                </a:lnTo>
                <a:lnTo>
                  <a:pt x="840" y="389"/>
                </a:lnTo>
                <a:lnTo>
                  <a:pt x="843" y="392"/>
                </a:lnTo>
                <a:lnTo>
                  <a:pt x="843" y="392"/>
                </a:lnTo>
                <a:lnTo>
                  <a:pt x="848" y="391"/>
                </a:lnTo>
                <a:lnTo>
                  <a:pt x="853" y="391"/>
                </a:lnTo>
                <a:lnTo>
                  <a:pt x="853" y="391"/>
                </a:lnTo>
                <a:lnTo>
                  <a:pt x="850" y="387"/>
                </a:lnTo>
                <a:lnTo>
                  <a:pt x="847" y="384"/>
                </a:lnTo>
                <a:lnTo>
                  <a:pt x="847" y="384"/>
                </a:lnTo>
                <a:lnTo>
                  <a:pt x="842" y="384"/>
                </a:lnTo>
                <a:lnTo>
                  <a:pt x="832" y="383"/>
                </a:lnTo>
                <a:lnTo>
                  <a:pt x="802" y="371"/>
                </a:lnTo>
                <a:lnTo>
                  <a:pt x="824" y="360"/>
                </a:lnTo>
                <a:lnTo>
                  <a:pt x="855" y="387"/>
                </a:lnTo>
                <a:lnTo>
                  <a:pt x="851" y="397"/>
                </a:lnTo>
                <a:lnTo>
                  <a:pt x="771" y="397"/>
                </a:lnTo>
                <a:close/>
                <a:moveTo>
                  <a:pt x="800" y="370"/>
                </a:moveTo>
                <a:lnTo>
                  <a:pt x="805" y="357"/>
                </a:lnTo>
                <a:lnTo>
                  <a:pt x="805" y="357"/>
                </a:lnTo>
                <a:lnTo>
                  <a:pt x="815" y="351"/>
                </a:lnTo>
                <a:lnTo>
                  <a:pt x="823" y="359"/>
                </a:lnTo>
                <a:lnTo>
                  <a:pt x="800" y="370"/>
                </a:lnTo>
                <a:close/>
                <a:moveTo>
                  <a:pt x="816" y="263"/>
                </a:moveTo>
                <a:lnTo>
                  <a:pt x="815" y="251"/>
                </a:lnTo>
                <a:lnTo>
                  <a:pt x="832" y="251"/>
                </a:lnTo>
                <a:lnTo>
                  <a:pt x="826" y="263"/>
                </a:lnTo>
                <a:lnTo>
                  <a:pt x="826" y="263"/>
                </a:lnTo>
                <a:lnTo>
                  <a:pt x="826" y="263"/>
                </a:lnTo>
                <a:lnTo>
                  <a:pt x="826" y="263"/>
                </a:lnTo>
                <a:lnTo>
                  <a:pt x="821" y="263"/>
                </a:lnTo>
                <a:lnTo>
                  <a:pt x="816" y="263"/>
                </a:lnTo>
                <a:lnTo>
                  <a:pt x="816" y="263"/>
                </a:lnTo>
                <a:close/>
                <a:moveTo>
                  <a:pt x="839" y="255"/>
                </a:moveTo>
                <a:lnTo>
                  <a:pt x="843" y="267"/>
                </a:lnTo>
                <a:lnTo>
                  <a:pt x="837" y="277"/>
                </a:lnTo>
                <a:lnTo>
                  <a:pt x="837" y="277"/>
                </a:lnTo>
                <a:lnTo>
                  <a:pt x="837" y="275"/>
                </a:lnTo>
                <a:lnTo>
                  <a:pt x="837" y="275"/>
                </a:lnTo>
                <a:lnTo>
                  <a:pt x="835" y="269"/>
                </a:lnTo>
                <a:lnTo>
                  <a:pt x="831" y="266"/>
                </a:lnTo>
                <a:lnTo>
                  <a:pt x="839" y="255"/>
                </a:lnTo>
                <a:close/>
                <a:moveTo>
                  <a:pt x="837" y="279"/>
                </a:moveTo>
                <a:lnTo>
                  <a:pt x="845" y="271"/>
                </a:lnTo>
                <a:lnTo>
                  <a:pt x="845" y="272"/>
                </a:lnTo>
                <a:lnTo>
                  <a:pt x="845" y="272"/>
                </a:lnTo>
                <a:lnTo>
                  <a:pt x="847" y="274"/>
                </a:lnTo>
                <a:lnTo>
                  <a:pt x="850" y="274"/>
                </a:lnTo>
                <a:lnTo>
                  <a:pt x="850" y="274"/>
                </a:lnTo>
                <a:lnTo>
                  <a:pt x="851" y="272"/>
                </a:lnTo>
                <a:lnTo>
                  <a:pt x="851" y="271"/>
                </a:lnTo>
                <a:lnTo>
                  <a:pt x="848" y="264"/>
                </a:lnTo>
                <a:lnTo>
                  <a:pt x="863" y="248"/>
                </a:lnTo>
                <a:lnTo>
                  <a:pt x="863" y="250"/>
                </a:lnTo>
                <a:lnTo>
                  <a:pt x="863" y="250"/>
                </a:lnTo>
                <a:lnTo>
                  <a:pt x="864" y="251"/>
                </a:lnTo>
                <a:lnTo>
                  <a:pt x="867" y="251"/>
                </a:lnTo>
                <a:lnTo>
                  <a:pt x="867" y="251"/>
                </a:lnTo>
                <a:lnTo>
                  <a:pt x="869" y="250"/>
                </a:lnTo>
                <a:lnTo>
                  <a:pt x="869" y="247"/>
                </a:lnTo>
                <a:lnTo>
                  <a:pt x="866" y="243"/>
                </a:lnTo>
                <a:lnTo>
                  <a:pt x="871" y="239"/>
                </a:lnTo>
                <a:lnTo>
                  <a:pt x="871" y="237"/>
                </a:lnTo>
                <a:lnTo>
                  <a:pt x="885" y="235"/>
                </a:lnTo>
                <a:lnTo>
                  <a:pt x="879" y="275"/>
                </a:lnTo>
                <a:lnTo>
                  <a:pt x="835" y="290"/>
                </a:lnTo>
                <a:lnTo>
                  <a:pt x="835" y="290"/>
                </a:lnTo>
                <a:lnTo>
                  <a:pt x="837" y="285"/>
                </a:lnTo>
                <a:lnTo>
                  <a:pt x="837" y="279"/>
                </a:lnTo>
                <a:lnTo>
                  <a:pt x="837" y="279"/>
                </a:lnTo>
                <a:close/>
                <a:moveTo>
                  <a:pt x="883" y="288"/>
                </a:moveTo>
                <a:lnTo>
                  <a:pt x="885" y="291"/>
                </a:lnTo>
                <a:lnTo>
                  <a:pt x="885" y="291"/>
                </a:lnTo>
                <a:lnTo>
                  <a:pt x="883" y="293"/>
                </a:lnTo>
                <a:lnTo>
                  <a:pt x="867" y="293"/>
                </a:lnTo>
                <a:lnTo>
                  <a:pt x="883" y="288"/>
                </a:lnTo>
                <a:close/>
                <a:moveTo>
                  <a:pt x="944" y="168"/>
                </a:moveTo>
                <a:lnTo>
                  <a:pt x="952" y="170"/>
                </a:lnTo>
                <a:lnTo>
                  <a:pt x="949" y="183"/>
                </a:lnTo>
                <a:lnTo>
                  <a:pt x="944" y="168"/>
                </a:lnTo>
                <a:close/>
                <a:moveTo>
                  <a:pt x="957" y="136"/>
                </a:moveTo>
                <a:lnTo>
                  <a:pt x="968" y="141"/>
                </a:lnTo>
                <a:lnTo>
                  <a:pt x="970" y="157"/>
                </a:lnTo>
                <a:lnTo>
                  <a:pt x="957" y="165"/>
                </a:lnTo>
                <a:lnTo>
                  <a:pt x="949" y="163"/>
                </a:lnTo>
                <a:lnTo>
                  <a:pt x="949" y="163"/>
                </a:lnTo>
                <a:lnTo>
                  <a:pt x="952" y="160"/>
                </a:lnTo>
                <a:lnTo>
                  <a:pt x="952" y="155"/>
                </a:lnTo>
                <a:lnTo>
                  <a:pt x="954" y="157"/>
                </a:lnTo>
                <a:lnTo>
                  <a:pt x="954" y="157"/>
                </a:lnTo>
                <a:lnTo>
                  <a:pt x="957" y="157"/>
                </a:lnTo>
                <a:lnTo>
                  <a:pt x="957" y="157"/>
                </a:lnTo>
                <a:lnTo>
                  <a:pt x="957" y="157"/>
                </a:lnTo>
                <a:lnTo>
                  <a:pt x="957" y="157"/>
                </a:lnTo>
                <a:lnTo>
                  <a:pt x="960" y="155"/>
                </a:lnTo>
                <a:lnTo>
                  <a:pt x="960" y="154"/>
                </a:lnTo>
                <a:lnTo>
                  <a:pt x="957" y="136"/>
                </a:lnTo>
                <a:close/>
                <a:moveTo>
                  <a:pt x="975" y="123"/>
                </a:moveTo>
                <a:lnTo>
                  <a:pt x="975" y="123"/>
                </a:lnTo>
                <a:lnTo>
                  <a:pt x="975" y="123"/>
                </a:lnTo>
                <a:lnTo>
                  <a:pt x="975" y="123"/>
                </a:lnTo>
                <a:lnTo>
                  <a:pt x="976" y="122"/>
                </a:lnTo>
                <a:lnTo>
                  <a:pt x="976" y="122"/>
                </a:lnTo>
                <a:lnTo>
                  <a:pt x="976" y="118"/>
                </a:lnTo>
                <a:lnTo>
                  <a:pt x="976" y="118"/>
                </a:lnTo>
                <a:lnTo>
                  <a:pt x="978" y="117"/>
                </a:lnTo>
                <a:lnTo>
                  <a:pt x="978" y="115"/>
                </a:lnTo>
                <a:lnTo>
                  <a:pt x="975" y="104"/>
                </a:lnTo>
                <a:lnTo>
                  <a:pt x="994" y="122"/>
                </a:lnTo>
                <a:lnTo>
                  <a:pt x="994" y="122"/>
                </a:lnTo>
                <a:lnTo>
                  <a:pt x="997" y="122"/>
                </a:lnTo>
                <a:lnTo>
                  <a:pt x="999" y="122"/>
                </a:lnTo>
                <a:lnTo>
                  <a:pt x="999" y="122"/>
                </a:lnTo>
                <a:lnTo>
                  <a:pt x="999" y="120"/>
                </a:lnTo>
                <a:lnTo>
                  <a:pt x="999" y="117"/>
                </a:lnTo>
                <a:lnTo>
                  <a:pt x="979" y="101"/>
                </a:lnTo>
                <a:lnTo>
                  <a:pt x="997" y="96"/>
                </a:lnTo>
                <a:lnTo>
                  <a:pt x="997" y="96"/>
                </a:lnTo>
                <a:lnTo>
                  <a:pt x="997" y="96"/>
                </a:lnTo>
                <a:lnTo>
                  <a:pt x="999" y="98"/>
                </a:lnTo>
                <a:lnTo>
                  <a:pt x="999" y="98"/>
                </a:lnTo>
                <a:lnTo>
                  <a:pt x="1000" y="99"/>
                </a:lnTo>
                <a:lnTo>
                  <a:pt x="1002" y="101"/>
                </a:lnTo>
                <a:lnTo>
                  <a:pt x="1015" y="112"/>
                </a:lnTo>
                <a:lnTo>
                  <a:pt x="995" y="123"/>
                </a:lnTo>
                <a:lnTo>
                  <a:pt x="995" y="123"/>
                </a:lnTo>
                <a:lnTo>
                  <a:pt x="994" y="123"/>
                </a:lnTo>
                <a:lnTo>
                  <a:pt x="994" y="123"/>
                </a:lnTo>
                <a:lnTo>
                  <a:pt x="992" y="123"/>
                </a:lnTo>
                <a:lnTo>
                  <a:pt x="971" y="136"/>
                </a:lnTo>
                <a:lnTo>
                  <a:pt x="960" y="130"/>
                </a:lnTo>
                <a:lnTo>
                  <a:pt x="975" y="123"/>
                </a:lnTo>
                <a:close/>
                <a:moveTo>
                  <a:pt x="970" y="86"/>
                </a:moveTo>
                <a:lnTo>
                  <a:pt x="978" y="80"/>
                </a:lnTo>
                <a:lnTo>
                  <a:pt x="973" y="98"/>
                </a:lnTo>
                <a:lnTo>
                  <a:pt x="970" y="86"/>
                </a:lnTo>
                <a:close/>
                <a:moveTo>
                  <a:pt x="1003" y="154"/>
                </a:moveTo>
                <a:lnTo>
                  <a:pt x="1003" y="154"/>
                </a:lnTo>
                <a:lnTo>
                  <a:pt x="1003" y="149"/>
                </a:lnTo>
                <a:lnTo>
                  <a:pt x="1016" y="141"/>
                </a:lnTo>
                <a:lnTo>
                  <a:pt x="1016" y="141"/>
                </a:lnTo>
                <a:lnTo>
                  <a:pt x="1018" y="139"/>
                </a:lnTo>
                <a:lnTo>
                  <a:pt x="1018" y="138"/>
                </a:lnTo>
                <a:lnTo>
                  <a:pt x="1018" y="138"/>
                </a:lnTo>
                <a:lnTo>
                  <a:pt x="1016" y="136"/>
                </a:lnTo>
                <a:lnTo>
                  <a:pt x="1015" y="136"/>
                </a:lnTo>
                <a:lnTo>
                  <a:pt x="1015" y="136"/>
                </a:lnTo>
                <a:lnTo>
                  <a:pt x="1015" y="136"/>
                </a:lnTo>
                <a:lnTo>
                  <a:pt x="1003" y="142"/>
                </a:lnTo>
                <a:lnTo>
                  <a:pt x="1002" y="136"/>
                </a:lnTo>
                <a:lnTo>
                  <a:pt x="987" y="146"/>
                </a:lnTo>
                <a:lnTo>
                  <a:pt x="978" y="139"/>
                </a:lnTo>
                <a:lnTo>
                  <a:pt x="991" y="131"/>
                </a:lnTo>
                <a:lnTo>
                  <a:pt x="991" y="131"/>
                </a:lnTo>
                <a:lnTo>
                  <a:pt x="991" y="133"/>
                </a:lnTo>
                <a:lnTo>
                  <a:pt x="991" y="133"/>
                </a:lnTo>
                <a:lnTo>
                  <a:pt x="992" y="134"/>
                </a:lnTo>
                <a:lnTo>
                  <a:pt x="995" y="136"/>
                </a:lnTo>
                <a:lnTo>
                  <a:pt x="997" y="136"/>
                </a:lnTo>
                <a:lnTo>
                  <a:pt x="1000" y="134"/>
                </a:lnTo>
                <a:lnTo>
                  <a:pt x="1019" y="123"/>
                </a:lnTo>
                <a:lnTo>
                  <a:pt x="1019" y="144"/>
                </a:lnTo>
                <a:lnTo>
                  <a:pt x="1003" y="154"/>
                </a:lnTo>
                <a:close/>
                <a:moveTo>
                  <a:pt x="1019" y="159"/>
                </a:moveTo>
                <a:lnTo>
                  <a:pt x="1019" y="160"/>
                </a:lnTo>
                <a:lnTo>
                  <a:pt x="1018" y="162"/>
                </a:lnTo>
                <a:lnTo>
                  <a:pt x="1016" y="160"/>
                </a:lnTo>
                <a:lnTo>
                  <a:pt x="1019" y="159"/>
                </a:lnTo>
                <a:close/>
                <a:moveTo>
                  <a:pt x="981" y="149"/>
                </a:moveTo>
                <a:lnTo>
                  <a:pt x="975" y="154"/>
                </a:lnTo>
                <a:lnTo>
                  <a:pt x="975" y="144"/>
                </a:lnTo>
                <a:lnTo>
                  <a:pt x="981" y="149"/>
                </a:lnTo>
                <a:close/>
                <a:moveTo>
                  <a:pt x="1008" y="99"/>
                </a:moveTo>
                <a:lnTo>
                  <a:pt x="1019" y="93"/>
                </a:lnTo>
                <a:lnTo>
                  <a:pt x="1019" y="109"/>
                </a:lnTo>
                <a:lnTo>
                  <a:pt x="1008" y="99"/>
                </a:lnTo>
                <a:close/>
                <a:moveTo>
                  <a:pt x="963" y="250"/>
                </a:moveTo>
                <a:lnTo>
                  <a:pt x="955" y="251"/>
                </a:lnTo>
                <a:lnTo>
                  <a:pt x="962" y="245"/>
                </a:lnTo>
                <a:lnTo>
                  <a:pt x="963" y="250"/>
                </a:lnTo>
                <a:close/>
                <a:moveTo>
                  <a:pt x="952" y="149"/>
                </a:moveTo>
                <a:lnTo>
                  <a:pt x="947" y="130"/>
                </a:lnTo>
                <a:lnTo>
                  <a:pt x="951" y="133"/>
                </a:lnTo>
                <a:lnTo>
                  <a:pt x="954" y="150"/>
                </a:lnTo>
                <a:lnTo>
                  <a:pt x="952" y="149"/>
                </a:lnTo>
                <a:close/>
                <a:moveTo>
                  <a:pt x="967" y="263"/>
                </a:moveTo>
                <a:lnTo>
                  <a:pt x="968" y="267"/>
                </a:lnTo>
                <a:lnTo>
                  <a:pt x="965" y="271"/>
                </a:lnTo>
                <a:lnTo>
                  <a:pt x="949" y="267"/>
                </a:lnTo>
                <a:lnTo>
                  <a:pt x="967" y="263"/>
                </a:lnTo>
                <a:close/>
                <a:moveTo>
                  <a:pt x="967" y="243"/>
                </a:moveTo>
                <a:lnTo>
                  <a:pt x="976" y="245"/>
                </a:lnTo>
                <a:lnTo>
                  <a:pt x="968" y="247"/>
                </a:lnTo>
                <a:lnTo>
                  <a:pt x="967" y="243"/>
                </a:lnTo>
                <a:close/>
                <a:moveTo>
                  <a:pt x="1077" y="155"/>
                </a:moveTo>
                <a:lnTo>
                  <a:pt x="1074" y="157"/>
                </a:lnTo>
                <a:lnTo>
                  <a:pt x="1074" y="163"/>
                </a:lnTo>
                <a:lnTo>
                  <a:pt x="1077" y="167"/>
                </a:lnTo>
                <a:lnTo>
                  <a:pt x="1083" y="165"/>
                </a:lnTo>
                <a:lnTo>
                  <a:pt x="1083" y="163"/>
                </a:lnTo>
                <a:lnTo>
                  <a:pt x="1083" y="159"/>
                </a:lnTo>
                <a:lnTo>
                  <a:pt x="1080" y="155"/>
                </a:lnTo>
                <a:lnTo>
                  <a:pt x="1080" y="150"/>
                </a:lnTo>
                <a:lnTo>
                  <a:pt x="1088" y="146"/>
                </a:lnTo>
                <a:lnTo>
                  <a:pt x="1088" y="154"/>
                </a:lnTo>
                <a:lnTo>
                  <a:pt x="1085" y="155"/>
                </a:lnTo>
                <a:lnTo>
                  <a:pt x="1085" y="160"/>
                </a:lnTo>
                <a:lnTo>
                  <a:pt x="1088" y="163"/>
                </a:lnTo>
                <a:lnTo>
                  <a:pt x="1093" y="162"/>
                </a:lnTo>
                <a:lnTo>
                  <a:pt x="1093" y="160"/>
                </a:lnTo>
                <a:lnTo>
                  <a:pt x="1093" y="155"/>
                </a:lnTo>
                <a:lnTo>
                  <a:pt x="1090" y="154"/>
                </a:lnTo>
                <a:lnTo>
                  <a:pt x="1090" y="144"/>
                </a:lnTo>
                <a:lnTo>
                  <a:pt x="1098" y="141"/>
                </a:lnTo>
                <a:lnTo>
                  <a:pt x="1098" y="142"/>
                </a:lnTo>
                <a:lnTo>
                  <a:pt x="1095" y="144"/>
                </a:lnTo>
                <a:lnTo>
                  <a:pt x="1095" y="144"/>
                </a:lnTo>
                <a:lnTo>
                  <a:pt x="1095" y="146"/>
                </a:lnTo>
                <a:lnTo>
                  <a:pt x="1095" y="146"/>
                </a:lnTo>
                <a:lnTo>
                  <a:pt x="1093" y="146"/>
                </a:lnTo>
                <a:lnTo>
                  <a:pt x="1093" y="146"/>
                </a:lnTo>
                <a:lnTo>
                  <a:pt x="1095" y="146"/>
                </a:lnTo>
                <a:lnTo>
                  <a:pt x="1093" y="149"/>
                </a:lnTo>
                <a:lnTo>
                  <a:pt x="1098" y="152"/>
                </a:lnTo>
                <a:lnTo>
                  <a:pt x="1103" y="150"/>
                </a:lnTo>
                <a:lnTo>
                  <a:pt x="1103" y="147"/>
                </a:lnTo>
                <a:lnTo>
                  <a:pt x="1103" y="147"/>
                </a:lnTo>
                <a:lnTo>
                  <a:pt x="1106" y="147"/>
                </a:lnTo>
                <a:lnTo>
                  <a:pt x="1106" y="149"/>
                </a:lnTo>
                <a:lnTo>
                  <a:pt x="1103" y="150"/>
                </a:lnTo>
                <a:lnTo>
                  <a:pt x="1103" y="155"/>
                </a:lnTo>
                <a:lnTo>
                  <a:pt x="1104" y="157"/>
                </a:lnTo>
                <a:lnTo>
                  <a:pt x="1104" y="157"/>
                </a:lnTo>
                <a:lnTo>
                  <a:pt x="1106" y="160"/>
                </a:lnTo>
                <a:lnTo>
                  <a:pt x="1109" y="160"/>
                </a:lnTo>
                <a:lnTo>
                  <a:pt x="1107" y="163"/>
                </a:lnTo>
                <a:lnTo>
                  <a:pt x="1104" y="162"/>
                </a:lnTo>
                <a:lnTo>
                  <a:pt x="1098" y="163"/>
                </a:lnTo>
                <a:lnTo>
                  <a:pt x="1098" y="168"/>
                </a:lnTo>
                <a:lnTo>
                  <a:pt x="1103" y="171"/>
                </a:lnTo>
                <a:lnTo>
                  <a:pt x="1103" y="171"/>
                </a:lnTo>
                <a:lnTo>
                  <a:pt x="1107" y="168"/>
                </a:lnTo>
                <a:lnTo>
                  <a:pt x="1107" y="165"/>
                </a:lnTo>
                <a:lnTo>
                  <a:pt x="1114" y="160"/>
                </a:lnTo>
                <a:lnTo>
                  <a:pt x="1114" y="170"/>
                </a:lnTo>
                <a:lnTo>
                  <a:pt x="1111" y="173"/>
                </a:lnTo>
                <a:lnTo>
                  <a:pt x="1106" y="171"/>
                </a:lnTo>
                <a:lnTo>
                  <a:pt x="1101" y="175"/>
                </a:lnTo>
                <a:lnTo>
                  <a:pt x="1101" y="181"/>
                </a:lnTo>
                <a:lnTo>
                  <a:pt x="1104" y="183"/>
                </a:lnTo>
                <a:lnTo>
                  <a:pt x="1104" y="183"/>
                </a:lnTo>
                <a:lnTo>
                  <a:pt x="1099" y="184"/>
                </a:lnTo>
                <a:lnTo>
                  <a:pt x="1095" y="187"/>
                </a:lnTo>
                <a:lnTo>
                  <a:pt x="1091" y="191"/>
                </a:lnTo>
                <a:lnTo>
                  <a:pt x="1088" y="195"/>
                </a:lnTo>
                <a:lnTo>
                  <a:pt x="1080" y="195"/>
                </a:lnTo>
                <a:lnTo>
                  <a:pt x="1072" y="191"/>
                </a:lnTo>
                <a:lnTo>
                  <a:pt x="1090" y="183"/>
                </a:lnTo>
                <a:lnTo>
                  <a:pt x="1090" y="183"/>
                </a:lnTo>
                <a:lnTo>
                  <a:pt x="1090" y="181"/>
                </a:lnTo>
                <a:lnTo>
                  <a:pt x="1090" y="178"/>
                </a:lnTo>
                <a:lnTo>
                  <a:pt x="1090" y="178"/>
                </a:lnTo>
                <a:lnTo>
                  <a:pt x="1088" y="176"/>
                </a:lnTo>
                <a:lnTo>
                  <a:pt x="1087" y="176"/>
                </a:lnTo>
                <a:lnTo>
                  <a:pt x="1087" y="176"/>
                </a:lnTo>
                <a:lnTo>
                  <a:pt x="1087" y="176"/>
                </a:lnTo>
                <a:lnTo>
                  <a:pt x="1066" y="187"/>
                </a:lnTo>
                <a:lnTo>
                  <a:pt x="1064" y="187"/>
                </a:lnTo>
                <a:lnTo>
                  <a:pt x="1063" y="176"/>
                </a:lnTo>
                <a:lnTo>
                  <a:pt x="1067" y="178"/>
                </a:lnTo>
                <a:lnTo>
                  <a:pt x="1067" y="178"/>
                </a:lnTo>
                <a:lnTo>
                  <a:pt x="1072" y="178"/>
                </a:lnTo>
                <a:lnTo>
                  <a:pt x="1074" y="178"/>
                </a:lnTo>
                <a:lnTo>
                  <a:pt x="1075" y="176"/>
                </a:lnTo>
                <a:lnTo>
                  <a:pt x="1075" y="176"/>
                </a:lnTo>
                <a:lnTo>
                  <a:pt x="1077" y="173"/>
                </a:lnTo>
                <a:lnTo>
                  <a:pt x="1077" y="171"/>
                </a:lnTo>
                <a:lnTo>
                  <a:pt x="1074" y="167"/>
                </a:lnTo>
                <a:lnTo>
                  <a:pt x="1074" y="167"/>
                </a:lnTo>
                <a:lnTo>
                  <a:pt x="1066" y="163"/>
                </a:lnTo>
                <a:lnTo>
                  <a:pt x="1071" y="160"/>
                </a:lnTo>
                <a:lnTo>
                  <a:pt x="1071" y="155"/>
                </a:lnTo>
                <a:lnTo>
                  <a:pt x="1077" y="150"/>
                </a:lnTo>
                <a:lnTo>
                  <a:pt x="1077" y="155"/>
                </a:lnTo>
                <a:close/>
                <a:moveTo>
                  <a:pt x="1079" y="157"/>
                </a:moveTo>
                <a:lnTo>
                  <a:pt x="1080" y="159"/>
                </a:lnTo>
                <a:lnTo>
                  <a:pt x="1080" y="163"/>
                </a:lnTo>
                <a:lnTo>
                  <a:pt x="1079" y="165"/>
                </a:lnTo>
                <a:lnTo>
                  <a:pt x="1075" y="162"/>
                </a:lnTo>
                <a:lnTo>
                  <a:pt x="1075" y="159"/>
                </a:lnTo>
                <a:lnTo>
                  <a:pt x="1079" y="157"/>
                </a:lnTo>
                <a:close/>
                <a:moveTo>
                  <a:pt x="1090" y="155"/>
                </a:moveTo>
                <a:lnTo>
                  <a:pt x="1091" y="157"/>
                </a:lnTo>
                <a:lnTo>
                  <a:pt x="1090" y="160"/>
                </a:lnTo>
                <a:lnTo>
                  <a:pt x="1088" y="162"/>
                </a:lnTo>
                <a:lnTo>
                  <a:pt x="1087" y="160"/>
                </a:lnTo>
                <a:lnTo>
                  <a:pt x="1087" y="157"/>
                </a:lnTo>
                <a:lnTo>
                  <a:pt x="1090" y="155"/>
                </a:lnTo>
                <a:close/>
                <a:moveTo>
                  <a:pt x="1099" y="147"/>
                </a:moveTo>
                <a:lnTo>
                  <a:pt x="1099" y="149"/>
                </a:lnTo>
                <a:lnTo>
                  <a:pt x="1098" y="149"/>
                </a:lnTo>
                <a:lnTo>
                  <a:pt x="1096" y="149"/>
                </a:lnTo>
                <a:lnTo>
                  <a:pt x="1096" y="146"/>
                </a:lnTo>
                <a:lnTo>
                  <a:pt x="1096" y="146"/>
                </a:lnTo>
                <a:lnTo>
                  <a:pt x="1099" y="147"/>
                </a:lnTo>
                <a:lnTo>
                  <a:pt x="1099" y="147"/>
                </a:lnTo>
                <a:close/>
                <a:moveTo>
                  <a:pt x="1099" y="141"/>
                </a:moveTo>
                <a:lnTo>
                  <a:pt x="1099" y="139"/>
                </a:lnTo>
                <a:lnTo>
                  <a:pt x="1101" y="138"/>
                </a:lnTo>
                <a:lnTo>
                  <a:pt x="1101" y="138"/>
                </a:lnTo>
                <a:lnTo>
                  <a:pt x="1099" y="141"/>
                </a:lnTo>
                <a:lnTo>
                  <a:pt x="1099" y="141"/>
                </a:lnTo>
                <a:close/>
                <a:moveTo>
                  <a:pt x="1104" y="128"/>
                </a:moveTo>
                <a:lnTo>
                  <a:pt x="1109" y="126"/>
                </a:lnTo>
                <a:lnTo>
                  <a:pt x="1107" y="131"/>
                </a:lnTo>
                <a:lnTo>
                  <a:pt x="1104" y="128"/>
                </a:lnTo>
                <a:close/>
                <a:moveTo>
                  <a:pt x="1107" y="134"/>
                </a:moveTo>
                <a:lnTo>
                  <a:pt x="1107" y="134"/>
                </a:lnTo>
                <a:lnTo>
                  <a:pt x="1107" y="134"/>
                </a:lnTo>
                <a:lnTo>
                  <a:pt x="1107" y="134"/>
                </a:lnTo>
                <a:lnTo>
                  <a:pt x="1107" y="134"/>
                </a:lnTo>
                <a:close/>
                <a:moveTo>
                  <a:pt x="1106" y="165"/>
                </a:moveTo>
                <a:lnTo>
                  <a:pt x="1106" y="167"/>
                </a:lnTo>
                <a:lnTo>
                  <a:pt x="1103" y="168"/>
                </a:lnTo>
                <a:lnTo>
                  <a:pt x="1101" y="168"/>
                </a:lnTo>
                <a:lnTo>
                  <a:pt x="1101" y="165"/>
                </a:lnTo>
                <a:lnTo>
                  <a:pt x="1104" y="163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lnTo>
                  <a:pt x="1106" y="165"/>
                </a:lnTo>
                <a:close/>
                <a:moveTo>
                  <a:pt x="1111" y="179"/>
                </a:moveTo>
                <a:lnTo>
                  <a:pt x="1111" y="175"/>
                </a:lnTo>
                <a:lnTo>
                  <a:pt x="1114" y="173"/>
                </a:lnTo>
                <a:lnTo>
                  <a:pt x="1114" y="181"/>
                </a:lnTo>
                <a:lnTo>
                  <a:pt x="1114" y="181"/>
                </a:lnTo>
                <a:lnTo>
                  <a:pt x="1114" y="181"/>
                </a:lnTo>
                <a:lnTo>
                  <a:pt x="1107" y="181"/>
                </a:lnTo>
                <a:lnTo>
                  <a:pt x="1111" y="179"/>
                </a:lnTo>
                <a:close/>
                <a:moveTo>
                  <a:pt x="1106" y="179"/>
                </a:moveTo>
                <a:lnTo>
                  <a:pt x="1103" y="179"/>
                </a:lnTo>
                <a:lnTo>
                  <a:pt x="1103" y="176"/>
                </a:lnTo>
                <a:lnTo>
                  <a:pt x="1106" y="173"/>
                </a:lnTo>
                <a:lnTo>
                  <a:pt x="1109" y="175"/>
                </a:lnTo>
                <a:lnTo>
                  <a:pt x="1109" y="178"/>
                </a:lnTo>
                <a:lnTo>
                  <a:pt x="1106" y="179"/>
                </a:lnTo>
                <a:close/>
                <a:moveTo>
                  <a:pt x="1107" y="88"/>
                </a:moveTo>
                <a:lnTo>
                  <a:pt x="1107" y="86"/>
                </a:lnTo>
                <a:lnTo>
                  <a:pt x="1111" y="85"/>
                </a:lnTo>
                <a:lnTo>
                  <a:pt x="1114" y="88"/>
                </a:lnTo>
                <a:lnTo>
                  <a:pt x="1114" y="93"/>
                </a:lnTo>
                <a:lnTo>
                  <a:pt x="1107" y="88"/>
                </a:lnTo>
                <a:close/>
                <a:moveTo>
                  <a:pt x="1075" y="215"/>
                </a:moveTo>
                <a:lnTo>
                  <a:pt x="1071" y="215"/>
                </a:lnTo>
                <a:lnTo>
                  <a:pt x="1071" y="208"/>
                </a:lnTo>
                <a:lnTo>
                  <a:pt x="1075" y="215"/>
                </a:lnTo>
                <a:close/>
                <a:moveTo>
                  <a:pt x="1067" y="159"/>
                </a:moveTo>
                <a:lnTo>
                  <a:pt x="1064" y="162"/>
                </a:lnTo>
                <a:lnTo>
                  <a:pt x="1064" y="162"/>
                </a:lnTo>
                <a:lnTo>
                  <a:pt x="1064" y="162"/>
                </a:lnTo>
                <a:lnTo>
                  <a:pt x="1063" y="162"/>
                </a:lnTo>
                <a:lnTo>
                  <a:pt x="1063" y="154"/>
                </a:lnTo>
                <a:lnTo>
                  <a:pt x="1064" y="154"/>
                </a:lnTo>
                <a:lnTo>
                  <a:pt x="1067" y="155"/>
                </a:lnTo>
                <a:lnTo>
                  <a:pt x="1067" y="155"/>
                </a:lnTo>
                <a:lnTo>
                  <a:pt x="1067" y="155"/>
                </a:lnTo>
                <a:lnTo>
                  <a:pt x="1067" y="155"/>
                </a:lnTo>
                <a:lnTo>
                  <a:pt x="1069" y="155"/>
                </a:lnTo>
                <a:lnTo>
                  <a:pt x="1067" y="159"/>
                </a:lnTo>
                <a:close/>
                <a:moveTo>
                  <a:pt x="1063" y="194"/>
                </a:moveTo>
                <a:lnTo>
                  <a:pt x="1064" y="194"/>
                </a:lnTo>
                <a:lnTo>
                  <a:pt x="1064" y="195"/>
                </a:lnTo>
                <a:lnTo>
                  <a:pt x="1063" y="195"/>
                </a:lnTo>
                <a:lnTo>
                  <a:pt x="1064" y="197"/>
                </a:lnTo>
                <a:lnTo>
                  <a:pt x="1066" y="216"/>
                </a:lnTo>
                <a:lnTo>
                  <a:pt x="1027" y="229"/>
                </a:lnTo>
                <a:lnTo>
                  <a:pt x="1063" y="194"/>
                </a:lnTo>
                <a:close/>
                <a:moveTo>
                  <a:pt x="1272" y="122"/>
                </a:moveTo>
                <a:lnTo>
                  <a:pt x="1264" y="110"/>
                </a:lnTo>
                <a:lnTo>
                  <a:pt x="1264" y="110"/>
                </a:lnTo>
                <a:lnTo>
                  <a:pt x="1264" y="109"/>
                </a:lnTo>
                <a:lnTo>
                  <a:pt x="1264" y="109"/>
                </a:lnTo>
                <a:lnTo>
                  <a:pt x="1279" y="112"/>
                </a:lnTo>
                <a:lnTo>
                  <a:pt x="1279" y="117"/>
                </a:lnTo>
                <a:lnTo>
                  <a:pt x="1272" y="122"/>
                </a:lnTo>
                <a:close/>
                <a:moveTo>
                  <a:pt x="1277" y="126"/>
                </a:moveTo>
                <a:lnTo>
                  <a:pt x="1277" y="126"/>
                </a:lnTo>
                <a:lnTo>
                  <a:pt x="1277" y="126"/>
                </a:lnTo>
                <a:lnTo>
                  <a:pt x="1277" y="126"/>
                </a:lnTo>
                <a:close/>
                <a:moveTo>
                  <a:pt x="1279" y="128"/>
                </a:moveTo>
                <a:lnTo>
                  <a:pt x="1279" y="126"/>
                </a:lnTo>
                <a:lnTo>
                  <a:pt x="1306" y="141"/>
                </a:lnTo>
                <a:lnTo>
                  <a:pt x="1304" y="141"/>
                </a:lnTo>
                <a:lnTo>
                  <a:pt x="1304" y="141"/>
                </a:lnTo>
                <a:lnTo>
                  <a:pt x="1290" y="142"/>
                </a:lnTo>
                <a:lnTo>
                  <a:pt x="1279" y="128"/>
                </a:lnTo>
                <a:lnTo>
                  <a:pt x="1279" y="128"/>
                </a:lnTo>
                <a:close/>
                <a:moveTo>
                  <a:pt x="1280" y="117"/>
                </a:moveTo>
                <a:lnTo>
                  <a:pt x="1280" y="112"/>
                </a:lnTo>
                <a:lnTo>
                  <a:pt x="1280" y="112"/>
                </a:lnTo>
                <a:lnTo>
                  <a:pt x="1287" y="112"/>
                </a:lnTo>
                <a:lnTo>
                  <a:pt x="1280" y="117"/>
                </a:lnTo>
                <a:close/>
                <a:moveTo>
                  <a:pt x="1306" y="142"/>
                </a:moveTo>
                <a:lnTo>
                  <a:pt x="1307" y="142"/>
                </a:lnTo>
                <a:lnTo>
                  <a:pt x="1304" y="162"/>
                </a:lnTo>
                <a:lnTo>
                  <a:pt x="1296" y="150"/>
                </a:lnTo>
                <a:lnTo>
                  <a:pt x="1296" y="150"/>
                </a:lnTo>
                <a:lnTo>
                  <a:pt x="1306" y="142"/>
                </a:lnTo>
                <a:lnTo>
                  <a:pt x="1306" y="142"/>
                </a:lnTo>
                <a:close/>
                <a:moveTo>
                  <a:pt x="1309" y="142"/>
                </a:moveTo>
                <a:lnTo>
                  <a:pt x="1315" y="146"/>
                </a:lnTo>
                <a:lnTo>
                  <a:pt x="1312" y="163"/>
                </a:lnTo>
                <a:lnTo>
                  <a:pt x="1330" y="189"/>
                </a:lnTo>
                <a:lnTo>
                  <a:pt x="1330" y="189"/>
                </a:lnTo>
                <a:lnTo>
                  <a:pt x="1327" y="189"/>
                </a:lnTo>
                <a:lnTo>
                  <a:pt x="1306" y="163"/>
                </a:lnTo>
                <a:lnTo>
                  <a:pt x="1309" y="142"/>
                </a:lnTo>
                <a:close/>
                <a:moveTo>
                  <a:pt x="1373" y="106"/>
                </a:moveTo>
                <a:lnTo>
                  <a:pt x="1371" y="106"/>
                </a:lnTo>
                <a:lnTo>
                  <a:pt x="1373" y="96"/>
                </a:lnTo>
                <a:lnTo>
                  <a:pt x="1379" y="101"/>
                </a:lnTo>
                <a:lnTo>
                  <a:pt x="1373" y="106"/>
                </a:lnTo>
                <a:close/>
                <a:moveTo>
                  <a:pt x="1381" y="102"/>
                </a:moveTo>
                <a:lnTo>
                  <a:pt x="1386" y="107"/>
                </a:lnTo>
                <a:lnTo>
                  <a:pt x="1386" y="107"/>
                </a:lnTo>
                <a:lnTo>
                  <a:pt x="1386" y="109"/>
                </a:lnTo>
                <a:lnTo>
                  <a:pt x="1375" y="106"/>
                </a:lnTo>
                <a:lnTo>
                  <a:pt x="1381" y="102"/>
                </a:lnTo>
                <a:close/>
                <a:moveTo>
                  <a:pt x="1392" y="125"/>
                </a:moveTo>
                <a:lnTo>
                  <a:pt x="1394" y="130"/>
                </a:lnTo>
                <a:lnTo>
                  <a:pt x="1394" y="130"/>
                </a:lnTo>
                <a:lnTo>
                  <a:pt x="1389" y="134"/>
                </a:lnTo>
                <a:lnTo>
                  <a:pt x="1367" y="147"/>
                </a:lnTo>
                <a:lnTo>
                  <a:pt x="1362" y="144"/>
                </a:lnTo>
                <a:lnTo>
                  <a:pt x="1363" y="134"/>
                </a:lnTo>
                <a:lnTo>
                  <a:pt x="1392" y="125"/>
                </a:lnTo>
                <a:close/>
                <a:moveTo>
                  <a:pt x="1395" y="133"/>
                </a:moveTo>
                <a:lnTo>
                  <a:pt x="1397" y="139"/>
                </a:lnTo>
                <a:lnTo>
                  <a:pt x="1376" y="144"/>
                </a:lnTo>
                <a:lnTo>
                  <a:pt x="1376" y="144"/>
                </a:lnTo>
                <a:lnTo>
                  <a:pt x="1375" y="146"/>
                </a:lnTo>
                <a:lnTo>
                  <a:pt x="1373" y="149"/>
                </a:lnTo>
                <a:lnTo>
                  <a:pt x="1373" y="149"/>
                </a:lnTo>
                <a:lnTo>
                  <a:pt x="1375" y="150"/>
                </a:lnTo>
                <a:lnTo>
                  <a:pt x="1368" y="147"/>
                </a:lnTo>
                <a:lnTo>
                  <a:pt x="1391" y="134"/>
                </a:lnTo>
                <a:lnTo>
                  <a:pt x="1391" y="134"/>
                </a:lnTo>
                <a:lnTo>
                  <a:pt x="1395" y="133"/>
                </a:lnTo>
                <a:lnTo>
                  <a:pt x="1395" y="133"/>
                </a:lnTo>
                <a:close/>
                <a:moveTo>
                  <a:pt x="1394" y="123"/>
                </a:moveTo>
                <a:lnTo>
                  <a:pt x="1400" y="122"/>
                </a:lnTo>
                <a:lnTo>
                  <a:pt x="1403" y="123"/>
                </a:lnTo>
                <a:lnTo>
                  <a:pt x="1403" y="123"/>
                </a:lnTo>
                <a:lnTo>
                  <a:pt x="1399" y="123"/>
                </a:lnTo>
                <a:lnTo>
                  <a:pt x="1399" y="123"/>
                </a:lnTo>
                <a:lnTo>
                  <a:pt x="1395" y="128"/>
                </a:lnTo>
                <a:lnTo>
                  <a:pt x="1394" y="123"/>
                </a:lnTo>
                <a:close/>
                <a:moveTo>
                  <a:pt x="1419" y="149"/>
                </a:moveTo>
                <a:lnTo>
                  <a:pt x="1432" y="163"/>
                </a:lnTo>
                <a:lnTo>
                  <a:pt x="1432" y="163"/>
                </a:lnTo>
                <a:lnTo>
                  <a:pt x="1427" y="165"/>
                </a:lnTo>
                <a:lnTo>
                  <a:pt x="1427" y="165"/>
                </a:lnTo>
                <a:lnTo>
                  <a:pt x="1431" y="168"/>
                </a:lnTo>
                <a:lnTo>
                  <a:pt x="1434" y="171"/>
                </a:lnTo>
                <a:lnTo>
                  <a:pt x="1434" y="171"/>
                </a:lnTo>
                <a:lnTo>
                  <a:pt x="1437" y="170"/>
                </a:lnTo>
                <a:lnTo>
                  <a:pt x="1437" y="170"/>
                </a:lnTo>
                <a:lnTo>
                  <a:pt x="1426" y="175"/>
                </a:lnTo>
                <a:lnTo>
                  <a:pt x="1413" y="168"/>
                </a:lnTo>
                <a:lnTo>
                  <a:pt x="1419" y="149"/>
                </a:lnTo>
                <a:close/>
                <a:moveTo>
                  <a:pt x="1419" y="106"/>
                </a:moveTo>
                <a:lnTo>
                  <a:pt x="1419" y="106"/>
                </a:lnTo>
                <a:lnTo>
                  <a:pt x="1421" y="107"/>
                </a:lnTo>
                <a:lnTo>
                  <a:pt x="1419" y="106"/>
                </a:lnTo>
                <a:close/>
                <a:moveTo>
                  <a:pt x="1424" y="107"/>
                </a:moveTo>
                <a:lnTo>
                  <a:pt x="1423" y="110"/>
                </a:lnTo>
                <a:lnTo>
                  <a:pt x="1423" y="109"/>
                </a:lnTo>
                <a:lnTo>
                  <a:pt x="1421" y="106"/>
                </a:lnTo>
                <a:lnTo>
                  <a:pt x="1424" y="106"/>
                </a:lnTo>
                <a:lnTo>
                  <a:pt x="1424" y="106"/>
                </a:lnTo>
                <a:lnTo>
                  <a:pt x="1423" y="107"/>
                </a:lnTo>
                <a:lnTo>
                  <a:pt x="1423" y="107"/>
                </a:lnTo>
                <a:lnTo>
                  <a:pt x="1424" y="107"/>
                </a:lnTo>
                <a:lnTo>
                  <a:pt x="1424" y="107"/>
                </a:lnTo>
                <a:close/>
                <a:moveTo>
                  <a:pt x="1435" y="114"/>
                </a:moveTo>
                <a:lnTo>
                  <a:pt x="1435" y="114"/>
                </a:lnTo>
                <a:lnTo>
                  <a:pt x="1440" y="118"/>
                </a:lnTo>
                <a:lnTo>
                  <a:pt x="1453" y="134"/>
                </a:lnTo>
                <a:lnTo>
                  <a:pt x="1453" y="134"/>
                </a:lnTo>
                <a:lnTo>
                  <a:pt x="1452" y="136"/>
                </a:lnTo>
                <a:lnTo>
                  <a:pt x="1450" y="134"/>
                </a:lnTo>
                <a:lnTo>
                  <a:pt x="1429" y="117"/>
                </a:lnTo>
                <a:lnTo>
                  <a:pt x="1431" y="115"/>
                </a:lnTo>
                <a:lnTo>
                  <a:pt x="1435" y="114"/>
                </a:lnTo>
                <a:close/>
                <a:moveTo>
                  <a:pt x="1431" y="114"/>
                </a:moveTo>
                <a:lnTo>
                  <a:pt x="1431" y="110"/>
                </a:lnTo>
                <a:lnTo>
                  <a:pt x="1431" y="110"/>
                </a:lnTo>
                <a:lnTo>
                  <a:pt x="1434" y="112"/>
                </a:lnTo>
                <a:lnTo>
                  <a:pt x="1431" y="114"/>
                </a:lnTo>
                <a:close/>
                <a:moveTo>
                  <a:pt x="1469" y="70"/>
                </a:moveTo>
                <a:lnTo>
                  <a:pt x="1469" y="70"/>
                </a:lnTo>
                <a:lnTo>
                  <a:pt x="1472" y="70"/>
                </a:lnTo>
                <a:lnTo>
                  <a:pt x="1476" y="69"/>
                </a:lnTo>
                <a:lnTo>
                  <a:pt x="1482" y="54"/>
                </a:lnTo>
                <a:lnTo>
                  <a:pt x="1487" y="75"/>
                </a:lnTo>
                <a:lnTo>
                  <a:pt x="1479" y="88"/>
                </a:lnTo>
                <a:lnTo>
                  <a:pt x="1458" y="77"/>
                </a:lnTo>
                <a:lnTo>
                  <a:pt x="1456" y="74"/>
                </a:lnTo>
                <a:lnTo>
                  <a:pt x="1463" y="66"/>
                </a:lnTo>
                <a:lnTo>
                  <a:pt x="1464" y="67"/>
                </a:lnTo>
                <a:lnTo>
                  <a:pt x="1464" y="67"/>
                </a:lnTo>
                <a:lnTo>
                  <a:pt x="1466" y="69"/>
                </a:lnTo>
                <a:lnTo>
                  <a:pt x="1468" y="69"/>
                </a:lnTo>
                <a:lnTo>
                  <a:pt x="1468" y="69"/>
                </a:lnTo>
                <a:lnTo>
                  <a:pt x="1469" y="70"/>
                </a:lnTo>
                <a:lnTo>
                  <a:pt x="1469" y="70"/>
                </a:lnTo>
                <a:close/>
                <a:moveTo>
                  <a:pt x="1469" y="58"/>
                </a:moveTo>
                <a:lnTo>
                  <a:pt x="1472" y="54"/>
                </a:lnTo>
                <a:lnTo>
                  <a:pt x="1472" y="54"/>
                </a:lnTo>
                <a:lnTo>
                  <a:pt x="1472" y="54"/>
                </a:lnTo>
                <a:lnTo>
                  <a:pt x="1469" y="59"/>
                </a:lnTo>
                <a:lnTo>
                  <a:pt x="1469" y="58"/>
                </a:lnTo>
                <a:close/>
                <a:moveTo>
                  <a:pt x="1474" y="51"/>
                </a:moveTo>
                <a:lnTo>
                  <a:pt x="1474" y="51"/>
                </a:lnTo>
                <a:lnTo>
                  <a:pt x="1474" y="51"/>
                </a:lnTo>
                <a:lnTo>
                  <a:pt x="1474" y="51"/>
                </a:lnTo>
                <a:close/>
                <a:moveTo>
                  <a:pt x="1490" y="51"/>
                </a:moveTo>
                <a:lnTo>
                  <a:pt x="1495" y="61"/>
                </a:lnTo>
                <a:lnTo>
                  <a:pt x="1488" y="72"/>
                </a:lnTo>
                <a:lnTo>
                  <a:pt x="1484" y="53"/>
                </a:lnTo>
                <a:lnTo>
                  <a:pt x="1490" y="51"/>
                </a:lnTo>
                <a:close/>
                <a:moveTo>
                  <a:pt x="1484" y="50"/>
                </a:moveTo>
                <a:lnTo>
                  <a:pt x="1487" y="45"/>
                </a:lnTo>
                <a:lnTo>
                  <a:pt x="1490" y="50"/>
                </a:lnTo>
                <a:lnTo>
                  <a:pt x="1484" y="50"/>
                </a:lnTo>
                <a:close/>
                <a:moveTo>
                  <a:pt x="1490" y="85"/>
                </a:moveTo>
                <a:lnTo>
                  <a:pt x="1500" y="70"/>
                </a:lnTo>
                <a:lnTo>
                  <a:pt x="1504" y="78"/>
                </a:lnTo>
                <a:lnTo>
                  <a:pt x="1493" y="96"/>
                </a:lnTo>
                <a:lnTo>
                  <a:pt x="1490" y="85"/>
                </a:lnTo>
                <a:close/>
                <a:moveTo>
                  <a:pt x="1492" y="96"/>
                </a:moveTo>
                <a:lnTo>
                  <a:pt x="1485" y="93"/>
                </a:lnTo>
                <a:lnTo>
                  <a:pt x="1490" y="86"/>
                </a:lnTo>
                <a:lnTo>
                  <a:pt x="1492" y="96"/>
                </a:lnTo>
                <a:close/>
                <a:moveTo>
                  <a:pt x="1495" y="40"/>
                </a:moveTo>
                <a:lnTo>
                  <a:pt x="1514" y="43"/>
                </a:lnTo>
                <a:lnTo>
                  <a:pt x="1514" y="43"/>
                </a:lnTo>
                <a:lnTo>
                  <a:pt x="1503" y="48"/>
                </a:lnTo>
                <a:lnTo>
                  <a:pt x="1498" y="48"/>
                </a:lnTo>
                <a:lnTo>
                  <a:pt x="1495" y="40"/>
                </a:lnTo>
                <a:close/>
                <a:moveTo>
                  <a:pt x="1455" y="72"/>
                </a:moveTo>
                <a:lnTo>
                  <a:pt x="1447" y="64"/>
                </a:lnTo>
                <a:lnTo>
                  <a:pt x="1452" y="46"/>
                </a:lnTo>
                <a:lnTo>
                  <a:pt x="1463" y="64"/>
                </a:lnTo>
                <a:lnTo>
                  <a:pt x="1455" y="72"/>
                </a:lnTo>
                <a:close/>
                <a:moveTo>
                  <a:pt x="1450" y="80"/>
                </a:moveTo>
                <a:lnTo>
                  <a:pt x="1437" y="96"/>
                </a:lnTo>
                <a:lnTo>
                  <a:pt x="1444" y="74"/>
                </a:lnTo>
                <a:lnTo>
                  <a:pt x="1450" y="80"/>
                </a:lnTo>
                <a:close/>
                <a:moveTo>
                  <a:pt x="1450" y="82"/>
                </a:moveTo>
                <a:lnTo>
                  <a:pt x="1466" y="98"/>
                </a:lnTo>
                <a:lnTo>
                  <a:pt x="1466" y="98"/>
                </a:lnTo>
                <a:lnTo>
                  <a:pt x="1468" y="99"/>
                </a:lnTo>
                <a:lnTo>
                  <a:pt x="1471" y="98"/>
                </a:lnTo>
                <a:lnTo>
                  <a:pt x="1471" y="98"/>
                </a:lnTo>
                <a:lnTo>
                  <a:pt x="1472" y="94"/>
                </a:lnTo>
                <a:lnTo>
                  <a:pt x="1472" y="91"/>
                </a:lnTo>
                <a:lnTo>
                  <a:pt x="1463" y="82"/>
                </a:lnTo>
                <a:lnTo>
                  <a:pt x="1477" y="90"/>
                </a:lnTo>
                <a:lnTo>
                  <a:pt x="1474" y="96"/>
                </a:lnTo>
                <a:lnTo>
                  <a:pt x="1474" y="96"/>
                </a:lnTo>
                <a:lnTo>
                  <a:pt x="1472" y="99"/>
                </a:lnTo>
                <a:lnTo>
                  <a:pt x="1476" y="102"/>
                </a:lnTo>
                <a:lnTo>
                  <a:pt x="1476" y="102"/>
                </a:lnTo>
                <a:lnTo>
                  <a:pt x="1479" y="102"/>
                </a:lnTo>
                <a:lnTo>
                  <a:pt x="1480" y="101"/>
                </a:lnTo>
                <a:lnTo>
                  <a:pt x="1485" y="94"/>
                </a:lnTo>
                <a:lnTo>
                  <a:pt x="1492" y="99"/>
                </a:lnTo>
                <a:lnTo>
                  <a:pt x="1493" y="106"/>
                </a:lnTo>
                <a:lnTo>
                  <a:pt x="1493" y="106"/>
                </a:lnTo>
                <a:lnTo>
                  <a:pt x="1485" y="109"/>
                </a:lnTo>
                <a:lnTo>
                  <a:pt x="1461" y="110"/>
                </a:lnTo>
                <a:lnTo>
                  <a:pt x="1461" y="110"/>
                </a:lnTo>
                <a:lnTo>
                  <a:pt x="1463" y="106"/>
                </a:lnTo>
                <a:lnTo>
                  <a:pt x="1463" y="106"/>
                </a:lnTo>
                <a:lnTo>
                  <a:pt x="1461" y="102"/>
                </a:lnTo>
                <a:lnTo>
                  <a:pt x="1460" y="98"/>
                </a:lnTo>
                <a:lnTo>
                  <a:pt x="1460" y="98"/>
                </a:lnTo>
                <a:lnTo>
                  <a:pt x="1456" y="102"/>
                </a:lnTo>
                <a:lnTo>
                  <a:pt x="1453" y="104"/>
                </a:lnTo>
                <a:lnTo>
                  <a:pt x="1453" y="104"/>
                </a:lnTo>
                <a:lnTo>
                  <a:pt x="1455" y="110"/>
                </a:lnTo>
                <a:lnTo>
                  <a:pt x="1447" y="112"/>
                </a:lnTo>
                <a:lnTo>
                  <a:pt x="1437" y="99"/>
                </a:lnTo>
                <a:lnTo>
                  <a:pt x="1450" y="82"/>
                </a:lnTo>
                <a:close/>
                <a:moveTo>
                  <a:pt x="1463" y="191"/>
                </a:moveTo>
                <a:lnTo>
                  <a:pt x="1463" y="191"/>
                </a:lnTo>
                <a:lnTo>
                  <a:pt x="1461" y="192"/>
                </a:lnTo>
                <a:lnTo>
                  <a:pt x="1427" y="176"/>
                </a:lnTo>
                <a:lnTo>
                  <a:pt x="1437" y="171"/>
                </a:lnTo>
                <a:lnTo>
                  <a:pt x="1439" y="171"/>
                </a:lnTo>
                <a:lnTo>
                  <a:pt x="1439" y="171"/>
                </a:lnTo>
                <a:lnTo>
                  <a:pt x="1440" y="173"/>
                </a:lnTo>
                <a:lnTo>
                  <a:pt x="1444" y="171"/>
                </a:lnTo>
                <a:lnTo>
                  <a:pt x="1444" y="171"/>
                </a:lnTo>
                <a:lnTo>
                  <a:pt x="1445" y="170"/>
                </a:lnTo>
                <a:lnTo>
                  <a:pt x="1458" y="175"/>
                </a:lnTo>
                <a:lnTo>
                  <a:pt x="1458" y="175"/>
                </a:lnTo>
                <a:lnTo>
                  <a:pt x="1463" y="178"/>
                </a:lnTo>
                <a:lnTo>
                  <a:pt x="1463" y="178"/>
                </a:lnTo>
                <a:lnTo>
                  <a:pt x="1439" y="178"/>
                </a:lnTo>
                <a:lnTo>
                  <a:pt x="1463" y="191"/>
                </a:lnTo>
                <a:close/>
                <a:moveTo>
                  <a:pt x="1456" y="208"/>
                </a:moveTo>
                <a:lnTo>
                  <a:pt x="1456" y="208"/>
                </a:lnTo>
                <a:lnTo>
                  <a:pt x="1455" y="213"/>
                </a:lnTo>
                <a:lnTo>
                  <a:pt x="1452" y="213"/>
                </a:lnTo>
                <a:lnTo>
                  <a:pt x="1447" y="208"/>
                </a:lnTo>
                <a:lnTo>
                  <a:pt x="1447" y="208"/>
                </a:lnTo>
                <a:lnTo>
                  <a:pt x="1455" y="207"/>
                </a:lnTo>
                <a:lnTo>
                  <a:pt x="1455" y="207"/>
                </a:lnTo>
                <a:lnTo>
                  <a:pt x="1450" y="203"/>
                </a:lnTo>
                <a:lnTo>
                  <a:pt x="1448" y="200"/>
                </a:lnTo>
                <a:lnTo>
                  <a:pt x="1448" y="200"/>
                </a:lnTo>
                <a:lnTo>
                  <a:pt x="1439" y="200"/>
                </a:lnTo>
                <a:lnTo>
                  <a:pt x="1434" y="194"/>
                </a:lnTo>
                <a:lnTo>
                  <a:pt x="1434" y="194"/>
                </a:lnTo>
                <a:lnTo>
                  <a:pt x="1429" y="186"/>
                </a:lnTo>
                <a:lnTo>
                  <a:pt x="1427" y="183"/>
                </a:lnTo>
                <a:lnTo>
                  <a:pt x="1427" y="183"/>
                </a:lnTo>
                <a:lnTo>
                  <a:pt x="1423" y="181"/>
                </a:lnTo>
                <a:lnTo>
                  <a:pt x="1419" y="179"/>
                </a:lnTo>
                <a:lnTo>
                  <a:pt x="1419" y="179"/>
                </a:lnTo>
                <a:lnTo>
                  <a:pt x="1419" y="184"/>
                </a:lnTo>
                <a:lnTo>
                  <a:pt x="1421" y="187"/>
                </a:lnTo>
                <a:lnTo>
                  <a:pt x="1415" y="181"/>
                </a:lnTo>
                <a:lnTo>
                  <a:pt x="1426" y="176"/>
                </a:lnTo>
                <a:lnTo>
                  <a:pt x="1461" y="194"/>
                </a:lnTo>
                <a:lnTo>
                  <a:pt x="1461" y="194"/>
                </a:lnTo>
                <a:lnTo>
                  <a:pt x="1460" y="195"/>
                </a:lnTo>
                <a:lnTo>
                  <a:pt x="1435" y="184"/>
                </a:lnTo>
                <a:lnTo>
                  <a:pt x="1456" y="208"/>
                </a:lnTo>
                <a:close/>
                <a:moveTo>
                  <a:pt x="1445" y="221"/>
                </a:moveTo>
                <a:lnTo>
                  <a:pt x="1445" y="221"/>
                </a:lnTo>
                <a:lnTo>
                  <a:pt x="1440" y="224"/>
                </a:lnTo>
                <a:lnTo>
                  <a:pt x="1434" y="229"/>
                </a:lnTo>
                <a:lnTo>
                  <a:pt x="1413" y="237"/>
                </a:lnTo>
                <a:lnTo>
                  <a:pt x="1408" y="231"/>
                </a:lnTo>
                <a:lnTo>
                  <a:pt x="1427" y="221"/>
                </a:lnTo>
                <a:lnTo>
                  <a:pt x="1453" y="221"/>
                </a:lnTo>
                <a:lnTo>
                  <a:pt x="1453" y="221"/>
                </a:lnTo>
                <a:lnTo>
                  <a:pt x="1453" y="224"/>
                </a:lnTo>
                <a:lnTo>
                  <a:pt x="1448" y="231"/>
                </a:lnTo>
                <a:lnTo>
                  <a:pt x="1448" y="231"/>
                </a:lnTo>
                <a:lnTo>
                  <a:pt x="1450" y="226"/>
                </a:lnTo>
                <a:lnTo>
                  <a:pt x="1453" y="224"/>
                </a:lnTo>
                <a:lnTo>
                  <a:pt x="1453" y="224"/>
                </a:lnTo>
                <a:lnTo>
                  <a:pt x="1448" y="223"/>
                </a:lnTo>
                <a:lnTo>
                  <a:pt x="1445" y="221"/>
                </a:lnTo>
                <a:lnTo>
                  <a:pt x="1445" y="221"/>
                </a:lnTo>
                <a:close/>
                <a:moveTo>
                  <a:pt x="1386" y="194"/>
                </a:moveTo>
                <a:lnTo>
                  <a:pt x="1346" y="213"/>
                </a:lnTo>
                <a:lnTo>
                  <a:pt x="1346" y="213"/>
                </a:lnTo>
                <a:lnTo>
                  <a:pt x="1363" y="189"/>
                </a:lnTo>
                <a:lnTo>
                  <a:pt x="1363" y="189"/>
                </a:lnTo>
                <a:lnTo>
                  <a:pt x="1365" y="191"/>
                </a:lnTo>
                <a:lnTo>
                  <a:pt x="1354" y="203"/>
                </a:lnTo>
                <a:lnTo>
                  <a:pt x="1391" y="186"/>
                </a:lnTo>
                <a:lnTo>
                  <a:pt x="1399" y="183"/>
                </a:lnTo>
                <a:lnTo>
                  <a:pt x="1397" y="189"/>
                </a:lnTo>
                <a:lnTo>
                  <a:pt x="1387" y="194"/>
                </a:lnTo>
                <a:lnTo>
                  <a:pt x="1387" y="194"/>
                </a:lnTo>
                <a:lnTo>
                  <a:pt x="1386" y="192"/>
                </a:lnTo>
                <a:lnTo>
                  <a:pt x="1386" y="192"/>
                </a:lnTo>
                <a:lnTo>
                  <a:pt x="1386" y="194"/>
                </a:lnTo>
                <a:lnTo>
                  <a:pt x="1386" y="194"/>
                </a:lnTo>
                <a:close/>
                <a:moveTo>
                  <a:pt x="1363" y="218"/>
                </a:moveTo>
                <a:lnTo>
                  <a:pt x="1363" y="218"/>
                </a:lnTo>
                <a:lnTo>
                  <a:pt x="1360" y="219"/>
                </a:lnTo>
                <a:lnTo>
                  <a:pt x="1360" y="219"/>
                </a:lnTo>
                <a:lnTo>
                  <a:pt x="1365" y="223"/>
                </a:lnTo>
                <a:lnTo>
                  <a:pt x="1363" y="223"/>
                </a:lnTo>
                <a:lnTo>
                  <a:pt x="1346" y="215"/>
                </a:lnTo>
                <a:lnTo>
                  <a:pt x="1346" y="215"/>
                </a:lnTo>
                <a:lnTo>
                  <a:pt x="1370" y="215"/>
                </a:lnTo>
                <a:lnTo>
                  <a:pt x="1370" y="215"/>
                </a:lnTo>
                <a:lnTo>
                  <a:pt x="1367" y="216"/>
                </a:lnTo>
                <a:lnTo>
                  <a:pt x="1357" y="216"/>
                </a:lnTo>
                <a:lnTo>
                  <a:pt x="1363" y="218"/>
                </a:lnTo>
                <a:close/>
                <a:moveTo>
                  <a:pt x="1359" y="150"/>
                </a:moveTo>
                <a:lnTo>
                  <a:pt x="1352" y="141"/>
                </a:lnTo>
                <a:lnTo>
                  <a:pt x="1360" y="146"/>
                </a:lnTo>
                <a:lnTo>
                  <a:pt x="1359" y="150"/>
                </a:lnTo>
                <a:close/>
                <a:moveTo>
                  <a:pt x="1360" y="146"/>
                </a:moveTo>
                <a:lnTo>
                  <a:pt x="1365" y="147"/>
                </a:lnTo>
                <a:lnTo>
                  <a:pt x="1360" y="150"/>
                </a:lnTo>
                <a:lnTo>
                  <a:pt x="1360" y="146"/>
                </a:lnTo>
                <a:close/>
                <a:moveTo>
                  <a:pt x="1360" y="152"/>
                </a:moveTo>
                <a:lnTo>
                  <a:pt x="1367" y="149"/>
                </a:lnTo>
                <a:lnTo>
                  <a:pt x="1373" y="152"/>
                </a:lnTo>
                <a:lnTo>
                  <a:pt x="1363" y="157"/>
                </a:lnTo>
                <a:lnTo>
                  <a:pt x="1355" y="186"/>
                </a:lnTo>
                <a:lnTo>
                  <a:pt x="1352" y="187"/>
                </a:lnTo>
                <a:lnTo>
                  <a:pt x="1360" y="152"/>
                </a:lnTo>
                <a:close/>
                <a:moveTo>
                  <a:pt x="1387" y="157"/>
                </a:moveTo>
                <a:lnTo>
                  <a:pt x="1386" y="155"/>
                </a:lnTo>
                <a:lnTo>
                  <a:pt x="1391" y="149"/>
                </a:lnTo>
                <a:lnTo>
                  <a:pt x="1394" y="149"/>
                </a:lnTo>
                <a:lnTo>
                  <a:pt x="1387" y="157"/>
                </a:lnTo>
                <a:close/>
                <a:moveTo>
                  <a:pt x="1389" y="159"/>
                </a:moveTo>
                <a:lnTo>
                  <a:pt x="1391" y="160"/>
                </a:lnTo>
                <a:lnTo>
                  <a:pt x="1376" y="178"/>
                </a:lnTo>
                <a:lnTo>
                  <a:pt x="1371" y="179"/>
                </a:lnTo>
                <a:lnTo>
                  <a:pt x="1389" y="159"/>
                </a:lnTo>
                <a:close/>
                <a:moveTo>
                  <a:pt x="1387" y="159"/>
                </a:moveTo>
                <a:lnTo>
                  <a:pt x="1368" y="181"/>
                </a:lnTo>
                <a:lnTo>
                  <a:pt x="1365" y="181"/>
                </a:lnTo>
                <a:lnTo>
                  <a:pt x="1365" y="183"/>
                </a:lnTo>
                <a:lnTo>
                  <a:pt x="1384" y="157"/>
                </a:lnTo>
                <a:lnTo>
                  <a:pt x="1387" y="159"/>
                </a:lnTo>
                <a:close/>
                <a:moveTo>
                  <a:pt x="1354" y="187"/>
                </a:moveTo>
                <a:lnTo>
                  <a:pt x="1351" y="200"/>
                </a:lnTo>
                <a:lnTo>
                  <a:pt x="1362" y="186"/>
                </a:lnTo>
                <a:lnTo>
                  <a:pt x="1362" y="186"/>
                </a:lnTo>
                <a:lnTo>
                  <a:pt x="1362" y="187"/>
                </a:lnTo>
                <a:lnTo>
                  <a:pt x="1362" y="187"/>
                </a:lnTo>
                <a:lnTo>
                  <a:pt x="1362" y="189"/>
                </a:lnTo>
                <a:lnTo>
                  <a:pt x="1346" y="208"/>
                </a:lnTo>
                <a:lnTo>
                  <a:pt x="1351" y="189"/>
                </a:lnTo>
                <a:lnTo>
                  <a:pt x="1354" y="187"/>
                </a:lnTo>
                <a:close/>
                <a:moveTo>
                  <a:pt x="1413" y="192"/>
                </a:moveTo>
                <a:lnTo>
                  <a:pt x="1424" y="205"/>
                </a:lnTo>
                <a:lnTo>
                  <a:pt x="1403" y="195"/>
                </a:lnTo>
                <a:lnTo>
                  <a:pt x="1407" y="189"/>
                </a:lnTo>
                <a:lnTo>
                  <a:pt x="1413" y="192"/>
                </a:lnTo>
                <a:close/>
                <a:moveTo>
                  <a:pt x="1407" y="189"/>
                </a:moveTo>
                <a:lnTo>
                  <a:pt x="1407" y="186"/>
                </a:lnTo>
                <a:lnTo>
                  <a:pt x="1411" y="191"/>
                </a:lnTo>
                <a:lnTo>
                  <a:pt x="1407" y="189"/>
                </a:lnTo>
                <a:close/>
                <a:moveTo>
                  <a:pt x="1407" y="215"/>
                </a:moveTo>
                <a:lnTo>
                  <a:pt x="1408" y="216"/>
                </a:lnTo>
                <a:lnTo>
                  <a:pt x="1397" y="216"/>
                </a:lnTo>
                <a:lnTo>
                  <a:pt x="1399" y="215"/>
                </a:lnTo>
                <a:lnTo>
                  <a:pt x="1407" y="215"/>
                </a:lnTo>
                <a:close/>
                <a:moveTo>
                  <a:pt x="1399" y="213"/>
                </a:moveTo>
                <a:lnTo>
                  <a:pt x="1399" y="210"/>
                </a:lnTo>
                <a:lnTo>
                  <a:pt x="1403" y="210"/>
                </a:lnTo>
                <a:lnTo>
                  <a:pt x="1405" y="213"/>
                </a:lnTo>
                <a:lnTo>
                  <a:pt x="1399" y="213"/>
                </a:lnTo>
                <a:close/>
                <a:moveTo>
                  <a:pt x="1407" y="213"/>
                </a:moveTo>
                <a:lnTo>
                  <a:pt x="1405" y="210"/>
                </a:lnTo>
                <a:lnTo>
                  <a:pt x="1431" y="210"/>
                </a:lnTo>
                <a:lnTo>
                  <a:pt x="1431" y="210"/>
                </a:lnTo>
                <a:lnTo>
                  <a:pt x="1432" y="210"/>
                </a:lnTo>
                <a:lnTo>
                  <a:pt x="1437" y="210"/>
                </a:lnTo>
                <a:lnTo>
                  <a:pt x="1434" y="210"/>
                </a:lnTo>
                <a:lnTo>
                  <a:pt x="1434" y="210"/>
                </a:lnTo>
                <a:lnTo>
                  <a:pt x="1435" y="207"/>
                </a:lnTo>
                <a:lnTo>
                  <a:pt x="1434" y="203"/>
                </a:lnTo>
                <a:lnTo>
                  <a:pt x="1431" y="199"/>
                </a:lnTo>
                <a:lnTo>
                  <a:pt x="1434" y="200"/>
                </a:lnTo>
                <a:lnTo>
                  <a:pt x="1434" y="200"/>
                </a:lnTo>
                <a:lnTo>
                  <a:pt x="1442" y="205"/>
                </a:lnTo>
                <a:lnTo>
                  <a:pt x="1445" y="208"/>
                </a:lnTo>
                <a:lnTo>
                  <a:pt x="1445" y="208"/>
                </a:lnTo>
                <a:lnTo>
                  <a:pt x="1445" y="208"/>
                </a:lnTo>
                <a:lnTo>
                  <a:pt x="1450" y="213"/>
                </a:lnTo>
                <a:lnTo>
                  <a:pt x="1407" y="213"/>
                </a:lnTo>
                <a:close/>
                <a:moveTo>
                  <a:pt x="1434" y="200"/>
                </a:moveTo>
                <a:lnTo>
                  <a:pt x="1429" y="197"/>
                </a:lnTo>
                <a:lnTo>
                  <a:pt x="1421" y="189"/>
                </a:lnTo>
                <a:lnTo>
                  <a:pt x="1421" y="189"/>
                </a:lnTo>
                <a:lnTo>
                  <a:pt x="1434" y="195"/>
                </a:lnTo>
                <a:lnTo>
                  <a:pt x="1439" y="200"/>
                </a:lnTo>
                <a:lnTo>
                  <a:pt x="1439" y="200"/>
                </a:lnTo>
                <a:lnTo>
                  <a:pt x="1434" y="200"/>
                </a:lnTo>
                <a:lnTo>
                  <a:pt x="1434" y="200"/>
                </a:lnTo>
                <a:close/>
                <a:moveTo>
                  <a:pt x="1405" y="167"/>
                </a:moveTo>
                <a:lnTo>
                  <a:pt x="1399" y="170"/>
                </a:lnTo>
                <a:lnTo>
                  <a:pt x="1399" y="163"/>
                </a:lnTo>
                <a:lnTo>
                  <a:pt x="1405" y="167"/>
                </a:lnTo>
                <a:lnTo>
                  <a:pt x="1405" y="167"/>
                </a:lnTo>
                <a:close/>
                <a:moveTo>
                  <a:pt x="1403" y="170"/>
                </a:moveTo>
                <a:lnTo>
                  <a:pt x="1402" y="175"/>
                </a:lnTo>
                <a:lnTo>
                  <a:pt x="1397" y="175"/>
                </a:lnTo>
                <a:lnTo>
                  <a:pt x="1397" y="171"/>
                </a:lnTo>
                <a:lnTo>
                  <a:pt x="1403" y="170"/>
                </a:lnTo>
                <a:close/>
                <a:moveTo>
                  <a:pt x="1400" y="234"/>
                </a:moveTo>
                <a:lnTo>
                  <a:pt x="1400" y="234"/>
                </a:lnTo>
                <a:lnTo>
                  <a:pt x="1400" y="234"/>
                </a:lnTo>
                <a:lnTo>
                  <a:pt x="1405" y="240"/>
                </a:lnTo>
                <a:lnTo>
                  <a:pt x="1400" y="242"/>
                </a:lnTo>
                <a:lnTo>
                  <a:pt x="1397" y="240"/>
                </a:lnTo>
                <a:lnTo>
                  <a:pt x="1397" y="240"/>
                </a:lnTo>
                <a:lnTo>
                  <a:pt x="1400" y="234"/>
                </a:lnTo>
                <a:lnTo>
                  <a:pt x="1400" y="234"/>
                </a:lnTo>
                <a:close/>
                <a:moveTo>
                  <a:pt x="1405" y="240"/>
                </a:moveTo>
                <a:lnTo>
                  <a:pt x="1410" y="247"/>
                </a:lnTo>
                <a:lnTo>
                  <a:pt x="1402" y="242"/>
                </a:lnTo>
                <a:lnTo>
                  <a:pt x="1405" y="240"/>
                </a:lnTo>
                <a:close/>
                <a:moveTo>
                  <a:pt x="1431" y="219"/>
                </a:moveTo>
                <a:lnTo>
                  <a:pt x="1437" y="216"/>
                </a:lnTo>
                <a:lnTo>
                  <a:pt x="1410" y="216"/>
                </a:lnTo>
                <a:lnTo>
                  <a:pt x="1408" y="215"/>
                </a:lnTo>
                <a:lnTo>
                  <a:pt x="1452" y="215"/>
                </a:lnTo>
                <a:lnTo>
                  <a:pt x="1455" y="218"/>
                </a:lnTo>
                <a:lnTo>
                  <a:pt x="1455" y="218"/>
                </a:lnTo>
                <a:lnTo>
                  <a:pt x="1453" y="219"/>
                </a:lnTo>
                <a:lnTo>
                  <a:pt x="1431" y="219"/>
                </a:lnTo>
                <a:close/>
                <a:moveTo>
                  <a:pt x="1453" y="215"/>
                </a:moveTo>
                <a:lnTo>
                  <a:pt x="1455" y="215"/>
                </a:lnTo>
                <a:lnTo>
                  <a:pt x="1455" y="215"/>
                </a:lnTo>
                <a:lnTo>
                  <a:pt x="1455" y="216"/>
                </a:lnTo>
                <a:lnTo>
                  <a:pt x="1453" y="215"/>
                </a:lnTo>
                <a:close/>
                <a:moveTo>
                  <a:pt x="1458" y="173"/>
                </a:moveTo>
                <a:lnTo>
                  <a:pt x="1445" y="170"/>
                </a:lnTo>
                <a:lnTo>
                  <a:pt x="1445" y="170"/>
                </a:lnTo>
                <a:lnTo>
                  <a:pt x="1445" y="168"/>
                </a:lnTo>
                <a:lnTo>
                  <a:pt x="1445" y="168"/>
                </a:lnTo>
                <a:lnTo>
                  <a:pt x="1447" y="168"/>
                </a:lnTo>
                <a:lnTo>
                  <a:pt x="1453" y="168"/>
                </a:lnTo>
                <a:lnTo>
                  <a:pt x="1458" y="173"/>
                </a:lnTo>
                <a:close/>
                <a:moveTo>
                  <a:pt x="1453" y="133"/>
                </a:moveTo>
                <a:lnTo>
                  <a:pt x="1453" y="133"/>
                </a:lnTo>
                <a:lnTo>
                  <a:pt x="1455" y="133"/>
                </a:lnTo>
                <a:lnTo>
                  <a:pt x="1455" y="133"/>
                </a:lnTo>
                <a:lnTo>
                  <a:pt x="1453" y="134"/>
                </a:lnTo>
                <a:lnTo>
                  <a:pt x="1453" y="133"/>
                </a:lnTo>
                <a:close/>
                <a:moveTo>
                  <a:pt x="1455" y="133"/>
                </a:moveTo>
                <a:lnTo>
                  <a:pt x="1455" y="133"/>
                </a:lnTo>
                <a:lnTo>
                  <a:pt x="1455" y="133"/>
                </a:lnTo>
                <a:lnTo>
                  <a:pt x="1455" y="134"/>
                </a:lnTo>
                <a:lnTo>
                  <a:pt x="1455" y="134"/>
                </a:lnTo>
                <a:lnTo>
                  <a:pt x="1455" y="133"/>
                </a:lnTo>
                <a:lnTo>
                  <a:pt x="1455" y="133"/>
                </a:lnTo>
                <a:close/>
                <a:moveTo>
                  <a:pt x="1448" y="168"/>
                </a:moveTo>
                <a:lnTo>
                  <a:pt x="1448" y="168"/>
                </a:lnTo>
                <a:lnTo>
                  <a:pt x="1447" y="167"/>
                </a:lnTo>
                <a:lnTo>
                  <a:pt x="1450" y="165"/>
                </a:lnTo>
                <a:lnTo>
                  <a:pt x="1452" y="168"/>
                </a:lnTo>
                <a:lnTo>
                  <a:pt x="1448" y="168"/>
                </a:lnTo>
                <a:close/>
                <a:moveTo>
                  <a:pt x="1445" y="167"/>
                </a:moveTo>
                <a:lnTo>
                  <a:pt x="1445" y="167"/>
                </a:lnTo>
                <a:lnTo>
                  <a:pt x="1445" y="165"/>
                </a:lnTo>
                <a:lnTo>
                  <a:pt x="1444" y="165"/>
                </a:lnTo>
                <a:lnTo>
                  <a:pt x="1445" y="162"/>
                </a:lnTo>
                <a:lnTo>
                  <a:pt x="1448" y="165"/>
                </a:lnTo>
                <a:lnTo>
                  <a:pt x="1445" y="167"/>
                </a:lnTo>
                <a:close/>
                <a:moveTo>
                  <a:pt x="1456" y="141"/>
                </a:moveTo>
                <a:lnTo>
                  <a:pt x="1456" y="141"/>
                </a:lnTo>
                <a:lnTo>
                  <a:pt x="1456" y="141"/>
                </a:lnTo>
                <a:lnTo>
                  <a:pt x="1456" y="141"/>
                </a:lnTo>
                <a:lnTo>
                  <a:pt x="1455" y="138"/>
                </a:lnTo>
                <a:lnTo>
                  <a:pt x="1463" y="146"/>
                </a:lnTo>
                <a:lnTo>
                  <a:pt x="1456" y="141"/>
                </a:lnTo>
                <a:close/>
                <a:moveTo>
                  <a:pt x="1448" y="114"/>
                </a:moveTo>
                <a:lnTo>
                  <a:pt x="1456" y="112"/>
                </a:lnTo>
                <a:lnTo>
                  <a:pt x="1456" y="112"/>
                </a:lnTo>
                <a:lnTo>
                  <a:pt x="1456" y="118"/>
                </a:lnTo>
                <a:lnTo>
                  <a:pt x="1456" y="123"/>
                </a:lnTo>
                <a:lnTo>
                  <a:pt x="1448" y="114"/>
                </a:lnTo>
                <a:close/>
                <a:moveTo>
                  <a:pt x="1444" y="160"/>
                </a:moveTo>
                <a:lnTo>
                  <a:pt x="1444" y="163"/>
                </a:lnTo>
                <a:lnTo>
                  <a:pt x="1427" y="146"/>
                </a:lnTo>
                <a:lnTo>
                  <a:pt x="1444" y="160"/>
                </a:lnTo>
                <a:close/>
                <a:moveTo>
                  <a:pt x="1424" y="176"/>
                </a:moveTo>
                <a:lnTo>
                  <a:pt x="1415" y="181"/>
                </a:lnTo>
                <a:lnTo>
                  <a:pt x="1410" y="176"/>
                </a:lnTo>
                <a:lnTo>
                  <a:pt x="1413" y="170"/>
                </a:lnTo>
                <a:lnTo>
                  <a:pt x="1424" y="176"/>
                </a:lnTo>
                <a:close/>
                <a:moveTo>
                  <a:pt x="1407" y="162"/>
                </a:moveTo>
                <a:lnTo>
                  <a:pt x="1402" y="150"/>
                </a:lnTo>
                <a:lnTo>
                  <a:pt x="1403" y="147"/>
                </a:lnTo>
                <a:lnTo>
                  <a:pt x="1411" y="146"/>
                </a:lnTo>
                <a:lnTo>
                  <a:pt x="1407" y="162"/>
                </a:lnTo>
                <a:close/>
                <a:moveTo>
                  <a:pt x="1405" y="165"/>
                </a:moveTo>
                <a:lnTo>
                  <a:pt x="1405" y="165"/>
                </a:lnTo>
                <a:lnTo>
                  <a:pt x="1400" y="162"/>
                </a:lnTo>
                <a:lnTo>
                  <a:pt x="1402" y="154"/>
                </a:lnTo>
                <a:lnTo>
                  <a:pt x="1405" y="165"/>
                </a:lnTo>
                <a:close/>
                <a:moveTo>
                  <a:pt x="1391" y="159"/>
                </a:moveTo>
                <a:lnTo>
                  <a:pt x="1389" y="157"/>
                </a:lnTo>
                <a:lnTo>
                  <a:pt x="1397" y="149"/>
                </a:lnTo>
                <a:lnTo>
                  <a:pt x="1400" y="147"/>
                </a:lnTo>
                <a:lnTo>
                  <a:pt x="1391" y="159"/>
                </a:lnTo>
                <a:close/>
                <a:moveTo>
                  <a:pt x="1360" y="144"/>
                </a:moveTo>
                <a:lnTo>
                  <a:pt x="1352" y="139"/>
                </a:lnTo>
                <a:lnTo>
                  <a:pt x="1362" y="134"/>
                </a:lnTo>
                <a:lnTo>
                  <a:pt x="1360" y="144"/>
                </a:lnTo>
                <a:close/>
                <a:moveTo>
                  <a:pt x="1359" y="152"/>
                </a:moveTo>
                <a:lnTo>
                  <a:pt x="1349" y="187"/>
                </a:lnTo>
                <a:lnTo>
                  <a:pt x="1349" y="189"/>
                </a:lnTo>
                <a:lnTo>
                  <a:pt x="1349" y="189"/>
                </a:lnTo>
                <a:lnTo>
                  <a:pt x="1346" y="189"/>
                </a:lnTo>
                <a:lnTo>
                  <a:pt x="1352" y="154"/>
                </a:lnTo>
                <a:lnTo>
                  <a:pt x="1343" y="142"/>
                </a:lnTo>
                <a:lnTo>
                  <a:pt x="1349" y="139"/>
                </a:lnTo>
                <a:lnTo>
                  <a:pt x="1351" y="141"/>
                </a:lnTo>
                <a:lnTo>
                  <a:pt x="1359" y="152"/>
                </a:lnTo>
                <a:close/>
                <a:moveTo>
                  <a:pt x="1343" y="199"/>
                </a:moveTo>
                <a:lnTo>
                  <a:pt x="1344" y="192"/>
                </a:lnTo>
                <a:lnTo>
                  <a:pt x="1344" y="192"/>
                </a:lnTo>
                <a:lnTo>
                  <a:pt x="1347" y="191"/>
                </a:lnTo>
                <a:lnTo>
                  <a:pt x="1349" y="189"/>
                </a:lnTo>
                <a:lnTo>
                  <a:pt x="1344" y="211"/>
                </a:lnTo>
                <a:lnTo>
                  <a:pt x="1344" y="211"/>
                </a:lnTo>
                <a:lnTo>
                  <a:pt x="1339" y="195"/>
                </a:lnTo>
                <a:lnTo>
                  <a:pt x="1339" y="195"/>
                </a:lnTo>
                <a:lnTo>
                  <a:pt x="1343" y="194"/>
                </a:lnTo>
                <a:lnTo>
                  <a:pt x="1343" y="199"/>
                </a:lnTo>
                <a:close/>
                <a:moveTo>
                  <a:pt x="1344" y="215"/>
                </a:move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4" y="215"/>
                </a:lnTo>
                <a:lnTo>
                  <a:pt x="1343" y="215"/>
                </a:lnTo>
                <a:lnTo>
                  <a:pt x="1343" y="215"/>
                </a:lnTo>
                <a:lnTo>
                  <a:pt x="1343" y="215"/>
                </a:lnTo>
                <a:lnTo>
                  <a:pt x="1343" y="215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3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3"/>
                </a:lnTo>
                <a:lnTo>
                  <a:pt x="1344" y="215"/>
                </a:lnTo>
                <a:lnTo>
                  <a:pt x="1344" y="215"/>
                </a:lnTo>
                <a:close/>
                <a:moveTo>
                  <a:pt x="1336" y="197"/>
                </a:moveTo>
                <a:lnTo>
                  <a:pt x="1336" y="197"/>
                </a:lnTo>
                <a:lnTo>
                  <a:pt x="1338" y="195"/>
                </a:lnTo>
                <a:lnTo>
                  <a:pt x="1341" y="208"/>
                </a:lnTo>
                <a:lnTo>
                  <a:pt x="1335" y="199"/>
                </a:lnTo>
                <a:lnTo>
                  <a:pt x="1335" y="199"/>
                </a:lnTo>
                <a:lnTo>
                  <a:pt x="1336" y="199"/>
                </a:lnTo>
                <a:lnTo>
                  <a:pt x="1338" y="200"/>
                </a:lnTo>
                <a:lnTo>
                  <a:pt x="1336" y="197"/>
                </a:lnTo>
                <a:close/>
                <a:moveTo>
                  <a:pt x="1339" y="189"/>
                </a:moveTo>
                <a:lnTo>
                  <a:pt x="1330" y="147"/>
                </a:lnTo>
                <a:lnTo>
                  <a:pt x="1331" y="147"/>
                </a:lnTo>
                <a:lnTo>
                  <a:pt x="1341" y="189"/>
                </a:lnTo>
                <a:lnTo>
                  <a:pt x="1341" y="189"/>
                </a:lnTo>
                <a:lnTo>
                  <a:pt x="1339" y="189"/>
                </a:lnTo>
                <a:lnTo>
                  <a:pt x="1339" y="189"/>
                </a:lnTo>
                <a:close/>
                <a:moveTo>
                  <a:pt x="1338" y="189"/>
                </a:moveTo>
                <a:lnTo>
                  <a:pt x="1338" y="189"/>
                </a:lnTo>
                <a:lnTo>
                  <a:pt x="1335" y="189"/>
                </a:lnTo>
                <a:lnTo>
                  <a:pt x="1325" y="149"/>
                </a:lnTo>
                <a:lnTo>
                  <a:pt x="1328" y="147"/>
                </a:lnTo>
                <a:lnTo>
                  <a:pt x="1338" y="189"/>
                </a:lnTo>
                <a:close/>
                <a:moveTo>
                  <a:pt x="1328" y="205"/>
                </a:moveTo>
                <a:lnTo>
                  <a:pt x="1328" y="205"/>
                </a:lnTo>
                <a:lnTo>
                  <a:pt x="1328" y="203"/>
                </a:lnTo>
                <a:lnTo>
                  <a:pt x="1331" y="205"/>
                </a:lnTo>
                <a:lnTo>
                  <a:pt x="1330" y="203"/>
                </a:lnTo>
                <a:lnTo>
                  <a:pt x="1330" y="203"/>
                </a:lnTo>
                <a:lnTo>
                  <a:pt x="1333" y="200"/>
                </a:lnTo>
                <a:lnTo>
                  <a:pt x="1343" y="211"/>
                </a:lnTo>
                <a:lnTo>
                  <a:pt x="1343" y="211"/>
                </a:lnTo>
                <a:lnTo>
                  <a:pt x="1320" y="202"/>
                </a:lnTo>
                <a:lnTo>
                  <a:pt x="1320" y="202"/>
                </a:lnTo>
                <a:lnTo>
                  <a:pt x="1325" y="203"/>
                </a:lnTo>
                <a:lnTo>
                  <a:pt x="1328" y="205"/>
                </a:lnTo>
                <a:lnTo>
                  <a:pt x="1328" y="205"/>
                </a:lnTo>
                <a:close/>
                <a:moveTo>
                  <a:pt x="1325" y="226"/>
                </a:moveTo>
                <a:lnTo>
                  <a:pt x="1323" y="224"/>
                </a:lnTo>
                <a:lnTo>
                  <a:pt x="1339" y="218"/>
                </a:lnTo>
                <a:lnTo>
                  <a:pt x="1328" y="229"/>
                </a:lnTo>
                <a:lnTo>
                  <a:pt x="1327" y="227"/>
                </a:lnTo>
                <a:lnTo>
                  <a:pt x="1331" y="223"/>
                </a:lnTo>
                <a:lnTo>
                  <a:pt x="1325" y="226"/>
                </a:lnTo>
                <a:close/>
                <a:moveTo>
                  <a:pt x="1322" y="223"/>
                </a:moveTo>
                <a:lnTo>
                  <a:pt x="1322" y="221"/>
                </a:lnTo>
                <a:lnTo>
                  <a:pt x="1330" y="218"/>
                </a:lnTo>
                <a:lnTo>
                  <a:pt x="1317" y="218"/>
                </a:lnTo>
                <a:lnTo>
                  <a:pt x="1314" y="213"/>
                </a:lnTo>
                <a:lnTo>
                  <a:pt x="1341" y="215"/>
                </a:lnTo>
                <a:lnTo>
                  <a:pt x="1341" y="215"/>
                </a:lnTo>
                <a:lnTo>
                  <a:pt x="1322" y="223"/>
                </a:lnTo>
                <a:close/>
                <a:moveTo>
                  <a:pt x="1315" y="287"/>
                </a:moveTo>
                <a:lnTo>
                  <a:pt x="1307" y="288"/>
                </a:lnTo>
                <a:lnTo>
                  <a:pt x="1304" y="266"/>
                </a:lnTo>
                <a:lnTo>
                  <a:pt x="1311" y="267"/>
                </a:lnTo>
                <a:lnTo>
                  <a:pt x="1315" y="287"/>
                </a:lnTo>
                <a:close/>
                <a:moveTo>
                  <a:pt x="1303" y="266"/>
                </a:moveTo>
                <a:lnTo>
                  <a:pt x="1306" y="288"/>
                </a:lnTo>
                <a:lnTo>
                  <a:pt x="1295" y="293"/>
                </a:lnTo>
                <a:lnTo>
                  <a:pt x="1295" y="293"/>
                </a:lnTo>
                <a:lnTo>
                  <a:pt x="1288" y="288"/>
                </a:lnTo>
                <a:lnTo>
                  <a:pt x="1287" y="285"/>
                </a:lnTo>
                <a:lnTo>
                  <a:pt x="1287" y="285"/>
                </a:lnTo>
                <a:lnTo>
                  <a:pt x="1283" y="287"/>
                </a:lnTo>
                <a:lnTo>
                  <a:pt x="1301" y="266"/>
                </a:lnTo>
                <a:lnTo>
                  <a:pt x="1303" y="266"/>
                </a:lnTo>
                <a:close/>
                <a:moveTo>
                  <a:pt x="1328" y="269"/>
                </a:moveTo>
                <a:lnTo>
                  <a:pt x="1330" y="271"/>
                </a:lnTo>
                <a:lnTo>
                  <a:pt x="1327" y="282"/>
                </a:lnTo>
                <a:lnTo>
                  <a:pt x="1325" y="283"/>
                </a:lnTo>
                <a:lnTo>
                  <a:pt x="1328" y="269"/>
                </a:lnTo>
                <a:close/>
                <a:moveTo>
                  <a:pt x="1331" y="271"/>
                </a:moveTo>
                <a:lnTo>
                  <a:pt x="1333" y="271"/>
                </a:lnTo>
                <a:lnTo>
                  <a:pt x="1331" y="282"/>
                </a:lnTo>
                <a:lnTo>
                  <a:pt x="1330" y="282"/>
                </a:lnTo>
                <a:lnTo>
                  <a:pt x="1331" y="271"/>
                </a:lnTo>
                <a:close/>
                <a:moveTo>
                  <a:pt x="1343" y="219"/>
                </a:moveTo>
                <a:lnTo>
                  <a:pt x="1351" y="251"/>
                </a:lnTo>
                <a:lnTo>
                  <a:pt x="1346" y="247"/>
                </a:lnTo>
                <a:lnTo>
                  <a:pt x="1343" y="227"/>
                </a:lnTo>
                <a:lnTo>
                  <a:pt x="1339" y="240"/>
                </a:lnTo>
                <a:lnTo>
                  <a:pt x="1339" y="240"/>
                </a:lnTo>
                <a:lnTo>
                  <a:pt x="1343" y="219"/>
                </a:lnTo>
                <a:close/>
                <a:moveTo>
                  <a:pt x="1344" y="216"/>
                </a:moveTo>
                <a:lnTo>
                  <a:pt x="1344" y="216"/>
                </a:lnTo>
                <a:lnTo>
                  <a:pt x="1352" y="226"/>
                </a:lnTo>
                <a:lnTo>
                  <a:pt x="1352" y="226"/>
                </a:lnTo>
                <a:lnTo>
                  <a:pt x="1352" y="227"/>
                </a:lnTo>
                <a:lnTo>
                  <a:pt x="1351" y="226"/>
                </a:lnTo>
                <a:lnTo>
                  <a:pt x="1357" y="251"/>
                </a:lnTo>
                <a:lnTo>
                  <a:pt x="1357" y="251"/>
                </a:lnTo>
                <a:lnTo>
                  <a:pt x="1354" y="255"/>
                </a:lnTo>
                <a:lnTo>
                  <a:pt x="1352" y="253"/>
                </a:lnTo>
                <a:lnTo>
                  <a:pt x="1344" y="216"/>
                </a:lnTo>
                <a:close/>
                <a:moveTo>
                  <a:pt x="1362" y="232"/>
                </a:moveTo>
                <a:lnTo>
                  <a:pt x="1373" y="245"/>
                </a:lnTo>
                <a:lnTo>
                  <a:pt x="1373" y="245"/>
                </a:lnTo>
                <a:lnTo>
                  <a:pt x="1370" y="245"/>
                </a:lnTo>
                <a:lnTo>
                  <a:pt x="1360" y="232"/>
                </a:lnTo>
                <a:lnTo>
                  <a:pt x="1362" y="232"/>
                </a:lnTo>
                <a:close/>
                <a:moveTo>
                  <a:pt x="1368" y="231"/>
                </a:moveTo>
                <a:lnTo>
                  <a:pt x="1371" y="229"/>
                </a:lnTo>
                <a:lnTo>
                  <a:pt x="1383" y="234"/>
                </a:lnTo>
                <a:lnTo>
                  <a:pt x="1381" y="237"/>
                </a:lnTo>
                <a:lnTo>
                  <a:pt x="1368" y="231"/>
                </a:lnTo>
                <a:close/>
                <a:moveTo>
                  <a:pt x="1375" y="229"/>
                </a:moveTo>
                <a:lnTo>
                  <a:pt x="1381" y="227"/>
                </a:lnTo>
                <a:lnTo>
                  <a:pt x="1384" y="227"/>
                </a:lnTo>
                <a:lnTo>
                  <a:pt x="1383" y="234"/>
                </a:lnTo>
                <a:lnTo>
                  <a:pt x="1375" y="229"/>
                </a:lnTo>
                <a:close/>
                <a:moveTo>
                  <a:pt x="1379" y="216"/>
                </a:moveTo>
                <a:lnTo>
                  <a:pt x="1379" y="216"/>
                </a:lnTo>
                <a:lnTo>
                  <a:pt x="1373" y="215"/>
                </a:lnTo>
                <a:lnTo>
                  <a:pt x="1389" y="215"/>
                </a:lnTo>
                <a:lnTo>
                  <a:pt x="1389" y="216"/>
                </a:lnTo>
                <a:lnTo>
                  <a:pt x="1387" y="216"/>
                </a:lnTo>
                <a:lnTo>
                  <a:pt x="1379" y="216"/>
                </a:lnTo>
                <a:close/>
                <a:moveTo>
                  <a:pt x="1349" y="213"/>
                </a:moveTo>
                <a:lnTo>
                  <a:pt x="1387" y="195"/>
                </a:lnTo>
                <a:lnTo>
                  <a:pt x="1387" y="195"/>
                </a:lnTo>
                <a:lnTo>
                  <a:pt x="1387" y="199"/>
                </a:lnTo>
                <a:lnTo>
                  <a:pt x="1357" y="211"/>
                </a:lnTo>
                <a:lnTo>
                  <a:pt x="1391" y="211"/>
                </a:lnTo>
                <a:lnTo>
                  <a:pt x="1389" y="213"/>
                </a:lnTo>
                <a:lnTo>
                  <a:pt x="1349" y="213"/>
                </a:lnTo>
                <a:close/>
                <a:moveTo>
                  <a:pt x="1389" y="194"/>
                </a:moveTo>
                <a:lnTo>
                  <a:pt x="1397" y="191"/>
                </a:lnTo>
                <a:lnTo>
                  <a:pt x="1395" y="195"/>
                </a:lnTo>
                <a:lnTo>
                  <a:pt x="1394" y="195"/>
                </a:lnTo>
                <a:lnTo>
                  <a:pt x="1394" y="195"/>
                </a:lnTo>
                <a:lnTo>
                  <a:pt x="1394" y="195"/>
                </a:lnTo>
                <a:lnTo>
                  <a:pt x="1394" y="195"/>
                </a:lnTo>
                <a:lnTo>
                  <a:pt x="1389" y="194"/>
                </a:lnTo>
                <a:lnTo>
                  <a:pt x="1389" y="194"/>
                </a:lnTo>
                <a:close/>
                <a:moveTo>
                  <a:pt x="1392" y="232"/>
                </a:moveTo>
                <a:lnTo>
                  <a:pt x="1397" y="234"/>
                </a:lnTo>
                <a:lnTo>
                  <a:pt x="1397" y="234"/>
                </a:lnTo>
                <a:lnTo>
                  <a:pt x="1391" y="237"/>
                </a:lnTo>
                <a:lnTo>
                  <a:pt x="1392" y="232"/>
                </a:lnTo>
                <a:close/>
                <a:moveTo>
                  <a:pt x="1395" y="240"/>
                </a:moveTo>
                <a:lnTo>
                  <a:pt x="1400" y="243"/>
                </a:lnTo>
                <a:lnTo>
                  <a:pt x="1405" y="258"/>
                </a:lnTo>
                <a:lnTo>
                  <a:pt x="1399" y="259"/>
                </a:lnTo>
                <a:lnTo>
                  <a:pt x="1394" y="245"/>
                </a:lnTo>
                <a:lnTo>
                  <a:pt x="1394" y="245"/>
                </a:lnTo>
                <a:lnTo>
                  <a:pt x="1395" y="240"/>
                </a:lnTo>
                <a:lnTo>
                  <a:pt x="1395" y="240"/>
                </a:lnTo>
                <a:close/>
                <a:moveTo>
                  <a:pt x="1402" y="243"/>
                </a:moveTo>
                <a:lnTo>
                  <a:pt x="1411" y="248"/>
                </a:lnTo>
                <a:lnTo>
                  <a:pt x="1413" y="250"/>
                </a:lnTo>
                <a:lnTo>
                  <a:pt x="1413" y="250"/>
                </a:lnTo>
                <a:lnTo>
                  <a:pt x="1415" y="251"/>
                </a:lnTo>
                <a:lnTo>
                  <a:pt x="1418" y="251"/>
                </a:lnTo>
                <a:lnTo>
                  <a:pt x="1419" y="253"/>
                </a:lnTo>
                <a:lnTo>
                  <a:pt x="1419" y="253"/>
                </a:lnTo>
                <a:lnTo>
                  <a:pt x="1419" y="253"/>
                </a:lnTo>
                <a:lnTo>
                  <a:pt x="1405" y="258"/>
                </a:lnTo>
                <a:lnTo>
                  <a:pt x="1402" y="243"/>
                </a:lnTo>
                <a:close/>
                <a:moveTo>
                  <a:pt x="1418" y="251"/>
                </a:moveTo>
                <a:lnTo>
                  <a:pt x="1418" y="251"/>
                </a:lnTo>
                <a:lnTo>
                  <a:pt x="1418" y="251"/>
                </a:lnTo>
                <a:lnTo>
                  <a:pt x="1418" y="251"/>
                </a:lnTo>
                <a:lnTo>
                  <a:pt x="1419" y="248"/>
                </a:lnTo>
                <a:lnTo>
                  <a:pt x="1419" y="245"/>
                </a:lnTo>
                <a:lnTo>
                  <a:pt x="1413" y="237"/>
                </a:lnTo>
                <a:lnTo>
                  <a:pt x="1434" y="231"/>
                </a:lnTo>
                <a:lnTo>
                  <a:pt x="1434" y="231"/>
                </a:lnTo>
                <a:lnTo>
                  <a:pt x="1442" y="231"/>
                </a:lnTo>
                <a:lnTo>
                  <a:pt x="1447" y="231"/>
                </a:lnTo>
                <a:lnTo>
                  <a:pt x="1432" y="245"/>
                </a:lnTo>
                <a:lnTo>
                  <a:pt x="1432" y="245"/>
                </a:lnTo>
                <a:lnTo>
                  <a:pt x="1426" y="250"/>
                </a:lnTo>
                <a:lnTo>
                  <a:pt x="1419" y="251"/>
                </a:lnTo>
                <a:lnTo>
                  <a:pt x="1418" y="251"/>
                </a:lnTo>
                <a:close/>
                <a:moveTo>
                  <a:pt x="1450" y="267"/>
                </a:moveTo>
                <a:lnTo>
                  <a:pt x="1458" y="272"/>
                </a:lnTo>
                <a:lnTo>
                  <a:pt x="1445" y="272"/>
                </a:lnTo>
                <a:lnTo>
                  <a:pt x="1445" y="272"/>
                </a:lnTo>
                <a:lnTo>
                  <a:pt x="1445" y="272"/>
                </a:lnTo>
                <a:lnTo>
                  <a:pt x="1444" y="269"/>
                </a:lnTo>
                <a:lnTo>
                  <a:pt x="1450" y="267"/>
                </a:lnTo>
                <a:close/>
                <a:moveTo>
                  <a:pt x="1452" y="267"/>
                </a:moveTo>
                <a:lnTo>
                  <a:pt x="1461" y="264"/>
                </a:lnTo>
                <a:lnTo>
                  <a:pt x="1461" y="264"/>
                </a:lnTo>
                <a:lnTo>
                  <a:pt x="1464" y="271"/>
                </a:lnTo>
                <a:lnTo>
                  <a:pt x="1461" y="272"/>
                </a:lnTo>
                <a:lnTo>
                  <a:pt x="1452" y="267"/>
                </a:lnTo>
                <a:close/>
                <a:moveTo>
                  <a:pt x="1464" y="272"/>
                </a:moveTo>
                <a:lnTo>
                  <a:pt x="1464" y="272"/>
                </a:lnTo>
                <a:lnTo>
                  <a:pt x="1466" y="272"/>
                </a:lnTo>
                <a:lnTo>
                  <a:pt x="1466" y="272"/>
                </a:lnTo>
                <a:lnTo>
                  <a:pt x="1463" y="272"/>
                </a:lnTo>
                <a:lnTo>
                  <a:pt x="1464" y="272"/>
                </a:lnTo>
                <a:close/>
                <a:moveTo>
                  <a:pt x="1456" y="136"/>
                </a:moveTo>
                <a:lnTo>
                  <a:pt x="1456" y="136"/>
                </a:lnTo>
                <a:lnTo>
                  <a:pt x="1456" y="133"/>
                </a:lnTo>
                <a:lnTo>
                  <a:pt x="1456" y="133"/>
                </a:lnTo>
                <a:lnTo>
                  <a:pt x="1458" y="133"/>
                </a:lnTo>
                <a:lnTo>
                  <a:pt x="1458" y="133"/>
                </a:lnTo>
                <a:lnTo>
                  <a:pt x="1460" y="130"/>
                </a:lnTo>
                <a:lnTo>
                  <a:pt x="1460" y="126"/>
                </a:lnTo>
                <a:lnTo>
                  <a:pt x="1456" y="125"/>
                </a:lnTo>
                <a:lnTo>
                  <a:pt x="1458" y="118"/>
                </a:lnTo>
                <a:lnTo>
                  <a:pt x="1458" y="118"/>
                </a:lnTo>
                <a:lnTo>
                  <a:pt x="1460" y="112"/>
                </a:lnTo>
                <a:lnTo>
                  <a:pt x="1487" y="110"/>
                </a:lnTo>
                <a:lnTo>
                  <a:pt x="1487" y="110"/>
                </a:lnTo>
                <a:lnTo>
                  <a:pt x="1495" y="110"/>
                </a:lnTo>
                <a:lnTo>
                  <a:pt x="1496" y="118"/>
                </a:lnTo>
                <a:lnTo>
                  <a:pt x="1493" y="123"/>
                </a:lnTo>
                <a:lnTo>
                  <a:pt x="1493" y="123"/>
                </a:lnTo>
                <a:lnTo>
                  <a:pt x="1492" y="120"/>
                </a:lnTo>
                <a:lnTo>
                  <a:pt x="1490" y="115"/>
                </a:lnTo>
                <a:lnTo>
                  <a:pt x="1490" y="115"/>
                </a:lnTo>
                <a:lnTo>
                  <a:pt x="1488" y="120"/>
                </a:lnTo>
                <a:lnTo>
                  <a:pt x="1485" y="122"/>
                </a:lnTo>
                <a:lnTo>
                  <a:pt x="1485" y="122"/>
                </a:lnTo>
                <a:lnTo>
                  <a:pt x="1487" y="128"/>
                </a:lnTo>
                <a:lnTo>
                  <a:pt x="1487" y="136"/>
                </a:lnTo>
                <a:lnTo>
                  <a:pt x="1485" y="146"/>
                </a:lnTo>
                <a:lnTo>
                  <a:pt x="1485" y="146"/>
                </a:lnTo>
                <a:lnTo>
                  <a:pt x="1480" y="146"/>
                </a:lnTo>
                <a:lnTo>
                  <a:pt x="1477" y="144"/>
                </a:lnTo>
                <a:lnTo>
                  <a:pt x="1477" y="144"/>
                </a:lnTo>
                <a:lnTo>
                  <a:pt x="1476" y="147"/>
                </a:lnTo>
                <a:lnTo>
                  <a:pt x="1469" y="152"/>
                </a:lnTo>
                <a:lnTo>
                  <a:pt x="1466" y="150"/>
                </a:lnTo>
                <a:lnTo>
                  <a:pt x="1456" y="136"/>
                </a:lnTo>
                <a:close/>
                <a:moveTo>
                  <a:pt x="1485" y="152"/>
                </a:moveTo>
                <a:lnTo>
                  <a:pt x="1484" y="165"/>
                </a:lnTo>
                <a:lnTo>
                  <a:pt x="1474" y="157"/>
                </a:lnTo>
                <a:lnTo>
                  <a:pt x="1474" y="157"/>
                </a:lnTo>
                <a:lnTo>
                  <a:pt x="1480" y="155"/>
                </a:lnTo>
                <a:lnTo>
                  <a:pt x="1484" y="157"/>
                </a:lnTo>
                <a:lnTo>
                  <a:pt x="1484" y="157"/>
                </a:lnTo>
                <a:lnTo>
                  <a:pt x="1485" y="152"/>
                </a:lnTo>
                <a:lnTo>
                  <a:pt x="1485" y="152"/>
                </a:lnTo>
                <a:close/>
                <a:moveTo>
                  <a:pt x="1487" y="150"/>
                </a:moveTo>
                <a:lnTo>
                  <a:pt x="1487" y="150"/>
                </a:lnTo>
                <a:lnTo>
                  <a:pt x="1490" y="146"/>
                </a:lnTo>
                <a:lnTo>
                  <a:pt x="1490" y="146"/>
                </a:lnTo>
                <a:lnTo>
                  <a:pt x="1487" y="146"/>
                </a:lnTo>
                <a:lnTo>
                  <a:pt x="1488" y="136"/>
                </a:lnTo>
                <a:lnTo>
                  <a:pt x="1488" y="136"/>
                </a:lnTo>
                <a:lnTo>
                  <a:pt x="1490" y="130"/>
                </a:lnTo>
                <a:lnTo>
                  <a:pt x="1490" y="130"/>
                </a:lnTo>
                <a:lnTo>
                  <a:pt x="1492" y="131"/>
                </a:lnTo>
                <a:lnTo>
                  <a:pt x="1493" y="133"/>
                </a:lnTo>
                <a:lnTo>
                  <a:pt x="1493" y="133"/>
                </a:lnTo>
                <a:lnTo>
                  <a:pt x="1495" y="134"/>
                </a:lnTo>
                <a:lnTo>
                  <a:pt x="1496" y="134"/>
                </a:lnTo>
                <a:lnTo>
                  <a:pt x="1492" y="160"/>
                </a:lnTo>
                <a:lnTo>
                  <a:pt x="1492" y="160"/>
                </a:lnTo>
                <a:lnTo>
                  <a:pt x="1484" y="165"/>
                </a:lnTo>
                <a:lnTo>
                  <a:pt x="1487" y="150"/>
                </a:lnTo>
                <a:close/>
                <a:moveTo>
                  <a:pt x="1492" y="126"/>
                </a:moveTo>
                <a:lnTo>
                  <a:pt x="1492" y="126"/>
                </a:lnTo>
                <a:lnTo>
                  <a:pt x="1493" y="123"/>
                </a:lnTo>
                <a:lnTo>
                  <a:pt x="1492" y="126"/>
                </a:lnTo>
                <a:close/>
                <a:moveTo>
                  <a:pt x="1476" y="287"/>
                </a:moveTo>
                <a:lnTo>
                  <a:pt x="1476" y="287"/>
                </a:lnTo>
                <a:lnTo>
                  <a:pt x="1476" y="287"/>
                </a:lnTo>
                <a:lnTo>
                  <a:pt x="1476" y="287"/>
                </a:lnTo>
                <a:lnTo>
                  <a:pt x="1480" y="290"/>
                </a:lnTo>
                <a:lnTo>
                  <a:pt x="1480" y="290"/>
                </a:lnTo>
                <a:lnTo>
                  <a:pt x="1484" y="293"/>
                </a:lnTo>
                <a:lnTo>
                  <a:pt x="1485" y="306"/>
                </a:lnTo>
                <a:lnTo>
                  <a:pt x="1485" y="306"/>
                </a:lnTo>
                <a:lnTo>
                  <a:pt x="1482" y="317"/>
                </a:lnTo>
                <a:lnTo>
                  <a:pt x="1453" y="314"/>
                </a:lnTo>
                <a:lnTo>
                  <a:pt x="1453" y="304"/>
                </a:lnTo>
                <a:lnTo>
                  <a:pt x="1453" y="304"/>
                </a:lnTo>
                <a:lnTo>
                  <a:pt x="1472" y="282"/>
                </a:lnTo>
                <a:lnTo>
                  <a:pt x="1472" y="282"/>
                </a:lnTo>
                <a:lnTo>
                  <a:pt x="1476" y="287"/>
                </a:lnTo>
                <a:lnTo>
                  <a:pt x="1476" y="287"/>
                </a:lnTo>
                <a:close/>
                <a:moveTo>
                  <a:pt x="1484" y="293"/>
                </a:moveTo>
                <a:lnTo>
                  <a:pt x="1484" y="293"/>
                </a:lnTo>
                <a:lnTo>
                  <a:pt x="1495" y="301"/>
                </a:lnTo>
                <a:lnTo>
                  <a:pt x="1498" y="311"/>
                </a:lnTo>
                <a:lnTo>
                  <a:pt x="1500" y="303"/>
                </a:lnTo>
                <a:lnTo>
                  <a:pt x="1500" y="303"/>
                </a:lnTo>
                <a:lnTo>
                  <a:pt x="1501" y="304"/>
                </a:lnTo>
                <a:lnTo>
                  <a:pt x="1500" y="315"/>
                </a:lnTo>
                <a:lnTo>
                  <a:pt x="1500" y="315"/>
                </a:lnTo>
                <a:lnTo>
                  <a:pt x="1490" y="317"/>
                </a:lnTo>
                <a:lnTo>
                  <a:pt x="1490" y="317"/>
                </a:lnTo>
                <a:lnTo>
                  <a:pt x="1485" y="306"/>
                </a:lnTo>
                <a:lnTo>
                  <a:pt x="1484" y="293"/>
                </a:lnTo>
                <a:close/>
                <a:moveTo>
                  <a:pt x="1498" y="133"/>
                </a:moveTo>
                <a:lnTo>
                  <a:pt x="1498" y="133"/>
                </a:lnTo>
                <a:lnTo>
                  <a:pt x="1498" y="133"/>
                </a:lnTo>
                <a:lnTo>
                  <a:pt x="1500" y="131"/>
                </a:lnTo>
                <a:lnTo>
                  <a:pt x="1504" y="152"/>
                </a:lnTo>
                <a:lnTo>
                  <a:pt x="1504" y="152"/>
                </a:lnTo>
                <a:lnTo>
                  <a:pt x="1503" y="154"/>
                </a:lnTo>
                <a:lnTo>
                  <a:pt x="1498" y="133"/>
                </a:lnTo>
                <a:close/>
                <a:moveTo>
                  <a:pt x="1498" y="117"/>
                </a:moveTo>
                <a:lnTo>
                  <a:pt x="1496" y="112"/>
                </a:lnTo>
                <a:lnTo>
                  <a:pt x="1496" y="112"/>
                </a:lnTo>
                <a:lnTo>
                  <a:pt x="1501" y="112"/>
                </a:lnTo>
                <a:lnTo>
                  <a:pt x="1498" y="117"/>
                </a:lnTo>
                <a:close/>
                <a:moveTo>
                  <a:pt x="1495" y="104"/>
                </a:moveTo>
                <a:lnTo>
                  <a:pt x="1493" y="98"/>
                </a:lnTo>
                <a:lnTo>
                  <a:pt x="1506" y="82"/>
                </a:lnTo>
                <a:lnTo>
                  <a:pt x="1512" y="94"/>
                </a:lnTo>
                <a:lnTo>
                  <a:pt x="1509" y="99"/>
                </a:lnTo>
                <a:lnTo>
                  <a:pt x="1509" y="99"/>
                </a:lnTo>
                <a:lnTo>
                  <a:pt x="1508" y="98"/>
                </a:lnTo>
                <a:lnTo>
                  <a:pt x="1508" y="98"/>
                </a:lnTo>
                <a:lnTo>
                  <a:pt x="1504" y="101"/>
                </a:lnTo>
                <a:lnTo>
                  <a:pt x="1495" y="104"/>
                </a:lnTo>
                <a:lnTo>
                  <a:pt x="1495" y="104"/>
                </a:lnTo>
                <a:close/>
                <a:moveTo>
                  <a:pt x="1508" y="67"/>
                </a:moveTo>
                <a:lnTo>
                  <a:pt x="1512" y="67"/>
                </a:lnTo>
                <a:lnTo>
                  <a:pt x="1509" y="70"/>
                </a:lnTo>
                <a:lnTo>
                  <a:pt x="1508" y="67"/>
                </a:lnTo>
                <a:close/>
                <a:moveTo>
                  <a:pt x="1503" y="58"/>
                </a:moveTo>
                <a:lnTo>
                  <a:pt x="1500" y="50"/>
                </a:lnTo>
                <a:lnTo>
                  <a:pt x="1503" y="50"/>
                </a:lnTo>
                <a:lnTo>
                  <a:pt x="1503" y="50"/>
                </a:lnTo>
                <a:lnTo>
                  <a:pt x="1522" y="53"/>
                </a:lnTo>
                <a:lnTo>
                  <a:pt x="1519" y="59"/>
                </a:lnTo>
                <a:lnTo>
                  <a:pt x="1503" y="58"/>
                </a:lnTo>
                <a:close/>
                <a:moveTo>
                  <a:pt x="1509" y="14"/>
                </a:moveTo>
                <a:lnTo>
                  <a:pt x="1514" y="35"/>
                </a:lnTo>
                <a:lnTo>
                  <a:pt x="1490" y="32"/>
                </a:lnTo>
                <a:lnTo>
                  <a:pt x="1498" y="21"/>
                </a:lnTo>
                <a:lnTo>
                  <a:pt x="1498" y="21"/>
                </a:lnTo>
                <a:lnTo>
                  <a:pt x="1508" y="14"/>
                </a:lnTo>
                <a:lnTo>
                  <a:pt x="1509" y="14"/>
                </a:lnTo>
                <a:close/>
                <a:moveTo>
                  <a:pt x="1487" y="3"/>
                </a:moveTo>
                <a:lnTo>
                  <a:pt x="1500" y="8"/>
                </a:lnTo>
                <a:lnTo>
                  <a:pt x="1501" y="10"/>
                </a:lnTo>
                <a:lnTo>
                  <a:pt x="1501" y="10"/>
                </a:lnTo>
                <a:lnTo>
                  <a:pt x="1496" y="19"/>
                </a:lnTo>
                <a:lnTo>
                  <a:pt x="1488" y="30"/>
                </a:lnTo>
                <a:lnTo>
                  <a:pt x="1480" y="14"/>
                </a:lnTo>
                <a:lnTo>
                  <a:pt x="1487" y="3"/>
                </a:lnTo>
                <a:close/>
                <a:moveTo>
                  <a:pt x="1482" y="35"/>
                </a:moveTo>
                <a:lnTo>
                  <a:pt x="1480" y="38"/>
                </a:lnTo>
                <a:lnTo>
                  <a:pt x="1477" y="24"/>
                </a:lnTo>
                <a:lnTo>
                  <a:pt x="1482" y="35"/>
                </a:lnTo>
                <a:close/>
                <a:moveTo>
                  <a:pt x="1471" y="13"/>
                </a:moveTo>
                <a:lnTo>
                  <a:pt x="1474" y="18"/>
                </a:lnTo>
                <a:lnTo>
                  <a:pt x="1474" y="19"/>
                </a:lnTo>
                <a:lnTo>
                  <a:pt x="1471" y="18"/>
                </a:lnTo>
                <a:lnTo>
                  <a:pt x="1471" y="18"/>
                </a:lnTo>
                <a:lnTo>
                  <a:pt x="1471" y="13"/>
                </a:lnTo>
                <a:lnTo>
                  <a:pt x="1471" y="13"/>
                </a:lnTo>
                <a:close/>
                <a:moveTo>
                  <a:pt x="1471" y="19"/>
                </a:moveTo>
                <a:lnTo>
                  <a:pt x="1474" y="22"/>
                </a:lnTo>
                <a:lnTo>
                  <a:pt x="1474" y="22"/>
                </a:lnTo>
                <a:lnTo>
                  <a:pt x="1479" y="42"/>
                </a:lnTo>
                <a:lnTo>
                  <a:pt x="1479" y="43"/>
                </a:lnTo>
                <a:lnTo>
                  <a:pt x="1472" y="51"/>
                </a:lnTo>
                <a:lnTo>
                  <a:pt x="1469" y="21"/>
                </a:lnTo>
                <a:lnTo>
                  <a:pt x="1469" y="21"/>
                </a:lnTo>
                <a:lnTo>
                  <a:pt x="1471" y="19"/>
                </a:lnTo>
                <a:lnTo>
                  <a:pt x="1471" y="19"/>
                </a:lnTo>
                <a:close/>
                <a:moveTo>
                  <a:pt x="1464" y="10"/>
                </a:moveTo>
                <a:lnTo>
                  <a:pt x="1464" y="10"/>
                </a:lnTo>
                <a:lnTo>
                  <a:pt x="1464" y="13"/>
                </a:lnTo>
                <a:lnTo>
                  <a:pt x="1463" y="13"/>
                </a:lnTo>
                <a:lnTo>
                  <a:pt x="1464" y="10"/>
                </a:lnTo>
                <a:close/>
                <a:moveTo>
                  <a:pt x="1466" y="16"/>
                </a:moveTo>
                <a:lnTo>
                  <a:pt x="1466" y="16"/>
                </a:lnTo>
                <a:lnTo>
                  <a:pt x="1468" y="22"/>
                </a:lnTo>
                <a:lnTo>
                  <a:pt x="1471" y="53"/>
                </a:lnTo>
                <a:lnTo>
                  <a:pt x="1471" y="53"/>
                </a:lnTo>
                <a:lnTo>
                  <a:pt x="1468" y="56"/>
                </a:lnTo>
                <a:lnTo>
                  <a:pt x="1456" y="35"/>
                </a:lnTo>
                <a:lnTo>
                  <a:pt x="1463" y="14"/>
                </a:lnTo>
                <a:lnTo>
                  <a:pt x="1466" y="16"/>
                </a:lnTo>
                <a:close/>
                <a:moveTo>
                  <a:pt x="1458" y="3"/>
                </a:moveTo>
                <a:lnTo>
                  <a:pt x="1456" y="8"/>
                </a:lnTo>
                <a:lnTo>
                  <a:pt x="1453" y="5"/>
                </a:lnTo>
                <a:lnTo>
                  <a:pt x="1458" y="3"/>
                </a:lnTo>
                <a:close/>
                <a:moveTo>
                  <a:pt x="1450" y="6"/>
                </a:moveTo>
                <a:lnTo>
                  <a:pt x="1455" y="10"/>
                </a:lnTo>
                <a:lnTo>
                  <a:pt x="1448" y="34"/>
                </a:lnTo>
                <a:lnTo>
                  <a:pt x="1435" y="37"/>
                </a:lnTo>
                <a:lnTo>
                  <a:pt x="1439" y="22"/>
                </a:lnTo>
                <a:lnTo>
                  <a:pt x="1432" y="13"/>
                </a:lnTo>
                <a:lnTo>
                  <a:pt x="1450" y="6"/>
                </a:lnTo>
                <a:close/>
                <a:moveTo>
                  <a:pt x="1432" y="48"/>
                </a:moveTo>
                <a:lnTo>
                  <a:pt x="1444" y="43"/>
                </a:lnTo>
                <a:lnTo>
                  <a:pt x="1439" y="61"/>
                </a:lnTo>
                <a:lnTo>
                  <a:pt x="1435" y="61"/>
                </a:lnTo>
                <a:lnTo>
                  <a:pt x="1435" y="61"/>
                </a:lnTo>
                <a:lnTo>
                  <a:pt x="1431" y="56"/>
                </a:lnTo>
                <a:lnTo>
                  <a:pt x="1432" y="48"/>
                </a:lnTo>
                <a:close/>
                <a:moveTo>
                  <a:pt x="1426" y="72"/>
                </a:moveTo>
                <a:lnTo>
                  <a:pt x="1435" y="70"/>
                </a:lnTo>
                <a:lnTo>
                  <a:pt x="1427" y="96"/>
                </a:lnTo>
                <a:lnTo>
                  <a:pt x="1426" y="96"/>
                </a:lnTo>
                <a:lnTo>
                  <a:pt x="1426" y="96"/>
                </a:lnTo>
                <a:lnTo>
                  <a:pt x="1423" y="94"/>
                </a:lnTo>
                <a:lnTo>
                  <a:pt x="1423" y="94"/>
                </a:lnTo>
                <a:lnTo>
                  <a:pt x="1423" y="96"/>
                </a:lnTo>
                <a:lnTo>
                  <a:pt x="1421" y="98"/>
                </a:lnTo>
                <a:lnTo>
                  <a:pt x="1419" y="93"/>
                </a:lnTo>
                <a:lnTo>
                  <a:pt x="1426" y="72"/>
                </a:lnTo>
                <a:close/>
                <a:moveTo>
                  <a:pt x="1419" y="96"/>
                </a:moveTo>
                <a:lnTo>
                  <a:pt x="1419" y="98"/>
                </a:lnTo>
                <a:lnTo>
                  <a:pt x="1418" y="98"/>
                </a:lnTo>
                <a:lnTo>
                  <a:pt x="1419" y="96"/>
                </a:lnTo>
                <a:close/>
                <a:moveTo>
                  <a:pt x="1415" y="134"/>
                </a:moveTo>
                <a:lnTo>
                  <a:pt x="1415" y="136"/>
                </a:lnTo>
                <a:lnTo>
                  <a:pt x="1405" y="138"/>
                </a:lnTo>
                <a:lnTo>
                  <a:pt x="1411" y="130"/>
                </a:lnTo>
                <a:lnTo>
                  <a:pt x="1415" y="134"/>
                </a:lnTo>
                <a:close/>
                <a:moveTo>
                  <a:pt x="1402" y="139"/>
                </a:moveTo>
                <a:lnTo>
                  <a:pt x="1399" y="139"/>
                </a:lnTo>
                <a:lnTo>
                  <a:pt x="1399" y="139"/>
                </a:lnTo>
                <a:lnTo>
                  <a:pt x="1399" y="139"/>
                </a:lnTo>
                <a:lnTo>
                  <a:pt x="1399" y="139"/>
                </a:lnTo>
                <a:lnTo>
                  <a:pt x="1397" y="133"/>
                </a:lnTo>
                <a:lnTo>
                  <a:pt x="1397" y="133"/>
                </a:lnTo>
                <a:lnTo>
                  <a:pt x="1403" y="131"/>
                </a:lnTo>
                <a:lnTo>
                  <a:pt x="1403" y="131"/>
                </a:lnTo>
                <a:lnTo>
                  <a:pt x="1405" y="125"/>
                </a:lnTo>
                <a:lnTo>
                  <a:pt x="1410" y="130"/>
                </a:lnTo>
                <a:lnTo>
                  <a:pt x="1402" y="139"/>
                </a:lnTo>
                <a:close/>
                <a:moveTo>
                  <a:pt x="1392" y="58"/>
                </a:moveTo>
                <a:lnTo>
                  <a:pt x="1392" y="58"/>
                </a:lnTo>
                <a:lnTo>
                  <a:pt x="1392" y="58"/>
                </a:lnTo>
                <a:lnTo>
                  <a:pt x="1392" y="58"/>
                </a:lnTo>
                <a:close/>
                <a:moveTo>
                  <a:pt x="1397" y="69"/>
                </a:moveTo>
                <a:lnTo>
                  <a:pt x="1397" y="70"/>
                </a:lnTo>
                <a:lnTo>
                  <a:pt x="1397" y="70"/>
                </a:lnTo>
                <a:lnTo>
                  <a:pt x="1395" y="74"/>
                </a:lnTo>
                <a:lnTo>
                  <a:pt x="1395" y="75"/>
                </a:lnTo>
                <a:lnTo>
                  <a:pt x="1395" y="75"/>
                </a:lnTo>
                <a:lnTo>
                  <a:pt x="1397" y="78"/>
                </a:lnTo>
                <a:lnTo>
                  <a:pt x="1400" y="78"/>
                </a:lnTo>
                <a:lnTo>
                  <a:pt x="1405" y="94"/>
                </a:lnTo>
                <a:lnTo>
                  <a:pt x="1400" y="90"/>
                </a:lnTo>
                <a:lnTo>
                  <a:pt x="1400" y="90"/>
                </a:lnTo>
                <a:lnTo>
                  <a:pt x="1402" y="88"/>
                </a:lnTo>
                <a:lnTo>
                  <a:pt x="1402" y="88"/>
                </a:lnTo>
                <a:lnTo>
                  <a:pt x="1400" y="88"/>
                </a:lnTo>
                <a:lnTo>
                  <a:pt x="1383" y="72"/>
                </a:lnTo>
                <a:lnTo>
                  <a:pt x="1383" y="72"/>
                </a:lnTo>
                <a:lnTo>
                  <a:pt x="1386" y="69"/>
                </a:lnTo>
                <a:lnTo>
                  <a:pt x="1386" y="69"/>
                </a:lnTo>
                <a:lnTo>
                  <a:pt x="1384" y="67"/>
                </a:lnTo>
                <a:lnTo>
                  <a:pt x="1397" y="69"/>
                </a:lnTo>
                <a:close/>
                <a:moveTo>
                  <a:pt x="1384" y="56"/>
                </a:moveTo>
                <a:lnTo>
                  <a:pt x="1375" y="35"/>
                </a:lnTo>
                <a:lnTo>
                  <a:pt x="1383" y="32"/>
                </a:lnTo>
                <a:lnTo>
                  <a:pt x="1386" y="42"/>
                </a:lnTo>
                <a:lnTo>
                  <a:pt x="1384" y="56"/>
                </a:lnTo>
                <a:close/>
                <a:moveTo>
                  <a:pt x="1383" y="19"/>
                </a:moveTo>
                <a:lnTo>
                  <a:pt x="1383" y="19"/>
                </a:lnTo>
                <a:lnTo>
                  <a:pt x="1381" y="24"/>
                </a:lnTo>
                <a:lnTo>
                  <a:pt x="1379" y="24"/>
                </a:lnTo>
                <a:lnTo>
                  <a:pt x="1383" y="19"/>
                </a:lnTo>
                <a:close/>
                <a:moveTo>
                  <a:pt x="1368" y="11"/>
                </a:moveTo>
                <a:lnTo>
                  <a:pt x="1370" y="13"/>
                </a:lnTo>
                <a:lnTo>
                  <a:pt x="1373" y="11"/>
                </a:lnTo>
                <a:lnTo>
                  <a:pt x="1375" y="13"/>
                </a:lnTo>
                <a:lnTo>
                  <a:pt x="1370" y="21"/>
                </a:lnTo>
                <a:lnTo>
                  <a:pt x="1370" y="21"/>
                </a:lnTo>
                <a:lnTo>
                  <a:pt x="1368" y="18"/>
                </a:lnTo>
                <a:lnTo>
                  <a:pt x="1368" y="11"/>
                </a:lnTo>
                <a:lnTo>
                  <a:pt x="1368" y="11"/>
                </a:lnTo>
                <a:close/>
                <a:moveTo>
                  <a:pt x="1370" y="22"/>
                </a:moveTo>
                <a:lnTo>
                  <a:pt x="1368" y="24"/>
                </a:lnTo>
                <a:lnTo>
                  <a:pt x="1368" y="22"/>
                </a:lnTo>
                <a:lnTo>
                  <a:pt x="1368" y="22"/>
                </a:lnTo>
                <a:lnTo>
                  <a:pt x="1370" y="22"/>
                </a:lnTo>
                <a:lnTo>
                  <a:pt x="1370" y="22"/>
                </a:lnTo>
                <a:close/>
                <a:moveTo>
                  <a:pt x="1365" y="40"/>
                </a:moveTo>
                <a:lnTo>
                  <a:pt x="1376" y="62"/>
                </a:lnTo>
                <a:lnTo>
                  <a:pt x="1376" y="62"/>
                </a:lnTo>
                <a:lnTo>
                  <a:pt x="1375" y="66"/>
                </a:lnTo>
                <a:lnTo>
                  <a:pt x="1362" y="53"/>
                </a:lnTo>
                <a:lnTo>
                  <a:pt x="1363" y="40"/>
                </a:lnTo>
                <a:lnTo>
                  <a:pt x="1365" y="40"/>
                </a:lnTo>
                <a:close/>
                <a:moveTo>
                  <a:pt x="1363" y="26"/>
                </a:moveTo>
                <a:lnTo>
                  <a:pt x="1363" y="30"/>
                </a:lnTo>
                <a:lnTo>
                  <a:pt x="1360" y="32"/>
                </a:lnTo>
                <a:lnTo>
                  <a:pt x="1359" y="30"/>
                </a:lnTo>
                <a:lnTo>
                  <a:pt x="1359" y="30"/>
                </a:lnTo>
                <a:lnTo>
                  <a:pt x="1363" y="26"/>
                </a:lnTo>
                <a:lnTo>
                  <a:pt x="1363" y="26"/>
                </a:lnTo>
                <a:close/>
                <a:moveTo>
                  <a:pt x="1371" y="94"/>
                </a:moveTo>
                <a:lnTo>
                  <a:pt x="1370" y="104"/>
                </a:lnTo>
                <a:lnTo>
                  <a:pt x="1367" y="104"/>
                </a:lnTo>
                <a:lnTo>
                  <a:pt x="1360" y="93"/>
                </a:lnTo>
                <a:lnTo>
                  <a:pt x="1360" y="93"/>
                </a:lnTo>
                <a:lnTo>
                  <a:pt x="1357" y="82"/>
                </a:lnTo>
                <a:lnTo>
                  <a:pt x="1371" y="94"/>
                </a:lnTo>
                <a:close/>
                <a:moveTo>
                  <a:pt x="1355" y="78"/>
                </a:moveTo>
                <a:lnTo>
                  <a:pt x="1355" y="80"/>
                </a:lnTo>
                <a:lnTo>
                  <a:pt x="1355" y="80"/>
                </a:lnTo>
                <a:lnTo>
                  <a:pt x="1355" y="78"/>
                </a:lnTo>
                <a:lnTo>
                  <a:pt x="1355" y="78"/>
                </a:lnTo>
                <a:lnTo>
                  <a:pt x="1355" y="78"/>
                </a:lnTo>
                <a:lnTo>
                  <a:pt x="1355" y="78"/>
                </a:lnTo>
                <a:close/>
                <a:moveTo>
                  <a:pt x="1354" y="46"/>
                </a:moveTo>
                <a:lnTo>
                  <a:pt x="1352" y="45"/>
                </a:lnTo>
                <a:lnTo>
                  <a:pt x="1355" y="43"/>
                </a:lnTo>
                <a:lnTo>
                  <a:pt x="1354" y="46"/>
                </a:lnTo>
                <a:close/>
                <a:moveTo>
                  <a:pt x="1354" y="18"/>
                </a:moveTo>
                <a:lnTo>
                  <a:pt x="1355" y="18"/>
                </a:lnTo>
                <a:lnTo>
                  <a:pt x="1355" y="18"/>
                </a:lnTo>
                <a:lnTo>
                  <a:pt x="1352" y="26"/>
                </a:lnTo>
                <a:lnTo>
                  <a:pt x="1351" y="24"/>
                </a:lnTo>
                <a:lnTo>
                  <a:pt x="1354" y="18"/>
                </a:lnTo>
                <a:close/>
                <a:moveTo>
                  <a:pt x="1344" y="37"/>
                </a:moveTo>
                <a:lnTo>
                  <a:pt x="1346" y="37"/>
                </a:lnTo>
                <a:lnTo>
                  <a:pt x="1344" y="38"/>
                </a:lnTo>
                <a:lnTo>
                  <a:pt x="1343" y="37"/>
                </a:lnTo>
                <a:lnTo>
                  <a:pt x="1344" y="37"/>
                </a:lnTo>
                <a:close/>
                <a:moveTo>
                  <a:pt x="1349" y="74"/>
                </a:moveTo>
                <a:lnTo>
                  <a:pt x="1349" y="75"/>
                </a:lnTo>
                <a:lnTo>
                  <a:pt x="1349" y="75"/>
                </a:lnTo>
                <a:lnTo>
                  <a:pt x="1349" y="77"/>
                </a:lnTo>
                <a:lnTo>
                  <a:pt x="1351" y="78"/>
                </a:lnTo>
                <a:lnTo>
                  <a:pt x="1351" y="78"/>
                </a:lnTo>
                <a:lnTo>
                  <a:pt x="1349" y="85"/>
                </a:lnTo>
                <a:lnTo>
                  <a:pt x="1349" y="85"/>
                </a:lnTo>
                <a:lnTo>
                  <a:pt x="1354" y="88"/>
                </a:lnTo>
                <a:lnTo>
                  <a:pt x="1360" y="94"/>
                </a:lnTo>
                <a:lnTo>
                  <a:pt x="1365" y="104"/>
                </a:lnTo>
                <a:lnTo>
                  <a:pt x="1325" y="93"/>
                </a:lnTo>
                <a:lnTo>
                  <a:pt x="1325" y="93"/>
                </a:lnTo>
                <a:lnTo>
                  <a:pt x="1323" y="83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25" y="78"/>
                </a:lnTo>
                <a:lnTo>
                  <a:pt x="1336" y="61"/>
                </a:lnTo>
                <a:lnTo>
                  <a:pt x="1349" y="74"/>
                </a:lnTo>
                <a:close/>
                <a:moveTo>
                  <a:pt x="1322" y="11"/>
                </a:moveTo>
                <a:lnTo>
                  <a:pt x="1322" y="11"/>
                </a:lnTo>
                <a:lnTo>
                  <a:pt x="1322" y="11"/>
                </a:lnTo>
                <a:lnTo>
                  <a:pt x="1322" y="13"/>
                </a:lnTo>
                <a:lnTo>
                  <a:pt x="1323" y="14"/>
                </a:lnTo>
                <a:lnTo>
                  <a:pt x="1328" y="18"/>
                </a:lnTo>
                <a:lnTo>
                  <a:pt x="1330" y="24"/>
                </a:lnTo>
                <a:lnTo>
                  <a:pt x="1327" y="21"/>
                </a:lnTo>
                <a:lnTo>
                  <a:pt x="1322" y="18"/>
                </a:lnTo>
                <a:lnTo>
                  <a:pt x="1322" y="11"/>
                </a:lnTo>
                <a:close/>
                <a:moveTo>
                  <a:pt x="1323" y="56"/>
                </a:moveTo>
                <a:lnTo>
                  <a:pt x="1328" y="54"/>
                </a:lnTo>
                <a:lnTo>
                  <a:pt x="1335" y="59"/>
                </a:lnTo>
                <a:lnTo>
                  <a:pt x="1323" y="77"/>
                </a:lnTo>
                <a:lnTo>
                  <a:pt x="1323" y="77"/>
                </a:lnTo>
                <a:lnTo>
                  <a:pt x="1320" y="75"/>
                </a:lnTo>
                <a:lnTo>
                  <a:pt x="1323" y="56"/>
                </a:lnTo>
                <a:close/>
                <a:moveTo>
                  <a:pt x="1317" y="93"/>
                </a:moveTo>
                <a:lnTo>
                  <a:pt x="1317" y="93"/>
                </a:lnTo>
                <a:lnTo>
                  <a:pt x="1317" y="93"/>
                </a:lnTo>
                <a:lnTo>
                  <a:pt x="1317" y="93"/>
                </a:lnTo>
                <a:lnTo>
                  <a:pt x="1317" y="93"/>
                </a:lnTo>
                <a:lnTo>
                  <a:pt x="1317" y="93"/>
                </a:lnTo>
                <a:close/>
                <a:moveTo>
                  <a:pt x="1315" y="94"/>
                </a:moveTo>
                <a:lnTo>
                  <a:pt x="1293" y="109"/>
                </a:lnTo>
                <a:lnTo>
                  <a:pt x="1293" y="109"/>
                </a:lnTo>
                <a:lnTo>
                  <a:pt x="1283" y="101"/>
                </a:lnTo>
                <a:lnTo>
                  <a:pt x="1283" y="101"/>
                </a:lnTo>
                <a:lnTo>
                  <a:pt x="1285" y="98"/>
                </a:lnTo>
                <a:lnTo>
                  <a:pt x="1285" y="98"/>
                </a:lnTo>
                <a:lnTo>
                  <a:pt x="1283" y="94"/>
                </a:lnTo>
                <a:lnTo>
                  <a:pt x="1287" y="75"/>
                </a:lnTo>
                <a:lnTo>
                  <a:pt x="1309" y="88"/>
                </a:lnTo>
                <a:lnTo>
                  <a:pt x="1309" y="88"/>
                </a:lnTo>
                <a:lnTo>
                  <a:pt x="1309" y="88"/>
                </a:lnTo>
                <a:lnTo>
                  <a:pt x="1309" y="91"/>
                </a:lnTo>
                <a:lnTo>
                  <a:pt x="1312" y="93"/>
                </a:lnTo>
                <a:lnTo>
                  <a:pt x="1312" y="93"/>
                </a:lnTo>
                <a:lnTo>
                  <a:pt x="1315" y="93"/>
                </a:lnTo>
                <a:lnTo>
                  <a:pt x="1315" y="94"/>
                </a:lnTo>
                <a:close/>
                <a:moveTo>
                  <a:pt x="1312" y="69"/>
                </a:moveTo>
                <a:lnTo>
                  <a:pt x="1312" y="69"/>
                </a:lnTo>
                <a:lnTo>
                  <a:pt x="1312" y="69"/>
                </a:lnTo>
                <a:lnTo>
                  <a:pt x="1312" y="69"/>
                </a:lnTo>
                <a:lnTo>
                  <a:pt x="1312" y="72"/>
                </a:lnTo>
                <a:lnTo>
                  <a:pt x="1309" y="61"/>
                </a:lnTo>
                <a:lnTo>
                  <a:pt x="1314" y="59"/>
                </a:lnTo>
                <a:lnTo>
                  <a:pt x="1312" y="69"/>
                </a:lnTo>
                <a:close/>
                <a:moveTo>
                  <a:pt x="1306" y="2"/>
                </a:moveTo>
                <a:lnTo>
                  <a:pt x="1311" y="3"/>
                </a:lnTo>
                <a:lnTo>
                  <a:pt x="1309" y="5"/>
                </a:lnTo>
                <a:lnTo>
                  <a:pt x="1306" y="2"/>
                </a:lnTo>
                <a:lnTo>
                  <a:pt x="1306" y="2"/>
                </a:lnTo>
                <a:close/>
                <a:moveTo>
                  <a:pt x="1304" y="32"/>
                </a:moveTo>
                <a:lnTo>
                  <a:pt x="1304" y="32"/>
                </a:lnTo>
                <a:lnTo>
                  <a:pt x="1309" y="37"/>
                </a:lnTo>
                <a:lnTo>
                  <a:pt x="1309" y="38"/>
                </a:lnTo>
                <a:lnTo>
                  <a:pt x="1304" y="34"/>
                </a:lnTo>
                <a:lnTo>
                  <a:pt x="1304" y="32"/>
                </a:lnTo>
                <a:close/>
                <a:moveTo>
                  <a:pt x="1299" y="27"/>
                </a:moveTo>
                <a:lnTo>
                  <a:pt x="1299" y="29"/>
                </a:lnTo>
                <a:lnTo>
                  <a:pt x="1298" y="27"/>
                </a:lnTo>
                <a:lnTo>
                  <a:pt x="1299" y="27"/>
                </a:lnTo>
                <a:close/>
                <a:moveTo>
                  <a:pt x="1293" y="67"/>
                </a:moveTo>
                <a:lnTo>
                  <a:pt x="1307" y="62"/>
                </a:lnTo>
                <a:lnTo>
                  <a:pt x="1311" y="77"/>
                </a:lnTo>
                <a:lnTo>
                  <a:pt x="1311" y="78"/>
                </a:lnTo>
                <a:lnTo>
                  <a:pt x="1311" y="78"/>
                </a:lnTo>
                <a:lnTo>
                  <a:pt x="1309" y="83"/>
                </a:lnTo>
                <a:lnTo>
                  <a:pt x="1309" y="83"/>
                </a:lnTo>
                <a:lnTo>
                  <a:pt x="1311" y="83"/>
                </a:lnTo>
                <a:lnTo>
                  <a:pt x="1309" y="86"/>
                </a:lnTo>
                <a:lnTo>
                  <a:pt x="1287" y="72"/>
                </a:lnTo>
                <a:lnTo>
                  <a:pt x="1287" y="70"/>
                </a:lnTo>
                <a:lnTo>
                  <a:pt x="1291" y="72"/>
                </a:lnTo>
                <a:lnTo>
                  <a:pt x="1293" y="67"/>
                </a:lnTo>
                <a:close/>
                <a:moveTo>
                  <a:pt x="1279" y="10"/>
                </a:moveTo>
                <a:lnTo>
                  <a:pt x="1279" y="10"/>
                </a:lnTo>
                <a:lnTo>
                  <a:pt x="1279" y="10"/>
                </a:lnTo>
                <a:lnTo>
                  <a:pt x="1279" y="10"/>
                </a:lnTo>
                <a:close/>
                <a:moveTo>
                  <a:pt x="1272" y="3"/>
                </a:moveTo>
                <a:lnTo>
                  <a:pt x="1275" y="5"/>
                </a:lnTo>
                <a:lnTo>
                  <a:pt x="1274" y="6"/>
                </a:lnTo>
                <a:lnTo>
                  <a:pt x="1269" y="3"/>
                </a:lnTo>
                <a:lnTo>
                  <a:pt x="1269" y="2"/>
                </a:lnTo>
                <a:lnTo>
                  <a:pt x="1272" y="3"/>
                </a:lnTo>
                <a:close/>
                <a:moveTo>
                  <a:pt x="1261" y="22"/>
                </a:moveTo>
                <a:lnTo>
                  <a:pt x="1264" y="21"/>
                </a:lnTo>
                <a:lnTo>
                  <a:pt x="1264" y="18"/>
                </a:lnTo>
                <a:lnTo>
                  <a:pt x="1283" y="21"/>
                </a:lnTo>
                <a:lnTo>
                  <a:pt x="1285" y="24"/>
                </a:lnTo>
                <a:lnTo>
                  <a:pt x="1285" y="24"/>
                </a:lnTo>
                <a:lnTo>
                  <a:pt x="1285" y="27"/>
                </a:lnTo>
                <a:lnTo>
                  <a:pt x="1285" y="29"/>
                </a:lnTo>
                <a:lnTo>
                  <a:pt x="1285" y="32"/>
                </a:lnTo>
                <a:lnTo>
                  <a:pt x="1290" y="35"/>
                </a:lnTo>
                <a:lnTo>
                  <a:pt x="1258" y="26"/>
                </a:lnTo>
                <a:lnTo>
                  <a:pt x="1261" y="22"/>
                </a:lnTo>
                <a:close/>
                <a:moveTo>
                  <a:pt x="1258" y="83"/>
                </a:moveTo>
                <a:lnTo>
                  <a:pt x="1271" y="77"/>
                </a:lnTo>
                <a:lnTo>
                  <a:pt x="1271" y="77"/>
                </a:lnTo>
                <a:lnTo>
                  <a:pt x="1279" y="74"/>
                </a:lnTo>
                <a:lnTo>
                  <a:pt x="1275" y="93"/>
                </a:lnTo>
                <a:lnTo>
                  <a:pt x="1275" y="93"/>
                </a:lnTo>
                <a:lnTo>
                  <a:pt x="1272" y="88"/>
                </a:lnTo>
                <a:lnTo>
                  <a:pt x="1272" y="88"/>
                </a:lnTo>
                <a:lnTo>
                  <a:pt x="1271" y="90"/>
                </a:lnTo>
                <a:lnTo>
                  <a:pt x="1266" y="91"/>
                </a:lnTo>
                <a:lnTo>
                  <a:pt x="1256" y="91"/>
                </a:lnTo>
                <a:lnTo>
                  <a:pt x="1256" y="91"/>
                </a:lnTo>
                <a:lnTo>
                  <a:pt x="1256" y="90"/>
                </a:lnTo>
                <a:lnTo>
                  <a:pt x="1256" y="90"/>
                </a:lnTo>
                <a:lnTo>
                  <a:pt x="1253" y="90"/>
                </a:lnTo>
                <a:lnTo>
                  <a:pt x="1248" y="88"/>
                </a:lnTo>
                <a:lnTo>
                  <a:pt x="1248" y="86"/>
                </a:lnTo>
                <a:lnTo>
                  <a:pt x="1248" y="86"/>
                </a:lnTo>
                <a:lnTo>
                  <a:pt x="1248" y="85"/>
                </a:lnTo>
                <a:lnTo>
                  <a:pt x="1256" y="82"/>
                </a:lnTo>
                <a:lnTo>
                  <a:pt x="1258" y="83"/>
                </a:lnTo>
                <a:close/>
                <a:moveTo>
                  <a:pt x="1253" y="8"/>
                </a:moveTo>
                <a:lnTo>
                  <a:pt x="1255" y="11"/>
                </a:lnTo>
                <a:lnTo>
                  <a:pt x="1251" y="18"/>
                </a:lnTo>
                <a:lnTo>
                  <a:pt x="1248" y="16"/>
                </a:lnTo>
                <a:lnTo>
                  <a:pt x="1247" y="10"/>
                </a:lnTo>
                <a:lnTo>
                  <a:pt x="1253" y="8"/>
                </a:lnTo>
                <a:close/>
                <a:moveTo>
                  <a:pt x="1237" y="6"/>
                </a:moveTo>
                <a:lnTo>
                  <a:pt x="1242" y="10"/>
                </a:lnTo>
                <a:lnTo>
                  <a:pt x="1242" y="19"/>
                </a:lnTo>
                <a:lnTo>
                  <a:pt x="1243" y="19"/>
                </a:lnTo>
                <a:lnTo>
                  <a:pt x="1248" y="22"/>
                </a:lnTo>
                <a:lnTo>
                  <a:pt x="1248" y="24"/>
                </a:lnTo>
                <a:lnTo>
                  <a:pt x="1237" y="21"/>
                </a:lnTo>
                <a:lnTo>
                  <a:pt x="1237" y="11"/>
                </a:lnTo>
                <a:lnTo>
                  <a:pt x="1239" y="10"/>
                </a:lnTo>
                <a:lnTo>
                  <a:pt x="1237" y="8"/>
                </a:lnTo>
                <a:lnTo>
                  <a:pt x="1237" y="6"/>
                </a:lnTo>
                <a:close/>
                <a:moveTo>
                  <a:pt x="1239" y="90"/>
                </a:moveTo>
                <a:lnTo>
                  <a:pt x="1234" y="107"/>
                </a:lnTo>
                <a:lnTo>
                  <a:pt x="1226" y="101"/>
                </a:lnTo>
                <a:lnTo>
                  <a:pt x="1226" y="94"/>
                </a:lnTo>
                <a:lnTo>
                  <a:pt x="1239" y="90"/>
                </a:lnTo>
                <a:close/>
                <a:moveTo>
                  <a:pt x="1234" y="112"/>
                </a:moveTo>
                <a:lnTo>
                  <a:pt x="1232" y="118"/>
                </a:lnTo>
                <a:lnTo>
                  <a:pt x="1232" y="118"/>
                </a:lnTo>
                <a:lnTo>
                  <a:pt x="1232" y="122"/>
                </a:lnTo>
                <a:lnTo>
                  <a:pt x="1235" y="123"/>
                </a:lnTo>
                <a:lnTo>
                  <a:pt x="1235" y="123"/>
                </a:lnTo>
                <a:lnTo>
                  <a:pt x="1239" y="123"/>
                </a:lnTo>
                <a:lnTo>
                  <a:pt x="1240" y="120"/>
                </a:lnTo>
                <a:lnTo>
                  <a:pt x="1243" y="107"/>
                </a:lnTo>
                <a:lnTo>
                  <a:pt x="1248" y="104"/>
                </a:lnTo>
                <a:lnTo>
                  <a:pt x="1248" y="102"/>
                </a:lnTo>
                <a:lnTo>
                  <a:pt x="1248" y="99"/>
                </a:lnTo>
                <a:lnTo>
                  <a:pt x="1248" y="99"/>
                </a:lnTo>
                <a:lnTo>
                  <a:pt x="1261" y="109"/>
                </a:lnTo>
                <a:lnTo>
                  <a:pt x="1261" y="109"/>
                </a:lnTo>
                <a:lnTo>
                  <a:pt x="1261" y="110"/>
                </a:lnTo>
                <a:lnTo>
                  <a:pt x="1261" y="110"/>
                </a:lnTo>
                <a:lnTo>
                  <a:pt x="1263" y="109"/>
                </a:lnTo>
                <a:lnTo>
                  <a:pt x="1263" y="109"/>
                </a:lnTo>
                <a:lnTo>
                  <a:pt x="1263" y="110"/>
                </a:lnTo>
                <a:lnTo>
                  <a:pt x="1272" y="122"/>
                </a:lnTo>
                <a:lnTo>
                  <a:pt x="1271" y="123"/>
                </a:lnTo>
                <a:lnTo>
                  <a:pt x="1275" y="125"/>
                </a:lnTo>
                <a:lnTo>
                  <a:pt x="1277" y="128"/>
                </a:lnTo>
                <a:lnTo>
                  <a:pt x="1259" y="125"/>
                </a:lnTo>
                <a:lnTo>
                  <a:pt x="1259" y="125"/>
                </a:lnTo>
                <a:lnTo>
                  <a:pt x="1251" y="122"/>
                </a:lnTo>
                <a:lnTo>
                  <a:pt x="1248" y="120"/>
                </a:lnTo>
                <a:lnTo>
                  <a:pt x="1248" y="120"/>
                </a:lnTo>
                <a:lnTo>
                  <a:pt x="1243" y="122"/>
                </a:lnTo>
                <a:lnTo>
                  <a:pt x="1240" y="123"/>
                </a:lnTo>
                <a:lnTo>
                  <a:pt x="1240" y="123"/>
                </a:lnTo>
                <a:lnTo>
                  <a:pt x="1243" y="125"/>
                </a:lnTo>
                <a:lnTo>
                  <a:pt x="1247" y="128"/>
                </a:lnTo>
                <a:lnTo>
                  <a:pt x="1247" y="128"/>
                </a:lnTo>
                <a:lnTo>
                  <a:pt x="1251" y="128"/>
                </a:lnTo>
                <a:lnTo>
                  <a:pt x="1261" y="126"/>
                </a:lnTo>
                <a:lnTo>
                  <a:pt x="1277" y="130"/>
                </a:lnTo>
                <a:lnTo>
                  <a:pt x="1277" y="130"/>
                </a:lnTo>
                <a:lnTo>
                  <a:pt x="1288" y="142"/>
                </a:lnTo>
                <a:lnTo>
                  <a:pt x="1288" y="142"/>
                </a:lnTo>
                <a:lnTo>
                  <a:pt x="1283" y="142"/>
                </a:lnTo>
                <a:lnTo>
                  <a:pt x="1280" y="142"/>
                </a:lnTo>
                <a:lnTo>
                  <a:pt x="1280" y="142"/>
                </a:lnTo>
                <a:lnTo>
                  <a:pt x="1280" y="144"/>
                </a:lnTo>
                <a:lnTo>
                  <a:pt x="1277" y="149"/>
                </a:lnTo>
                <a:lnTo>
                  <a:pt x="1271" y="154"/>
                </a:lnTo>
                <a:lnTo>
                  <a:pt x="1271" y="154"/>
                </a:lnTo>
                <a:lnTo>
                  <a:pt x="1279" y="155"/>
                </a:lnTo>
                <a:lnTo>
                  <a:pt x="1283" y="157"/>
                </a:lnTo>
                <a:lnTo>
                  <a:pt x="1287" y="159"/>
                </a:lnTo>
                <a:lnTo>
                  <a:pt x="1287" y="159"/>
                </a:lnTo>
                <a:lnTo>
                  <a:pt x="1288" y="155"/>
                </a:lnTo>
                <a:lnTo>
                  <a:pt x="1295" y="150"/>
                </a:lnTo>
                <a:lnTo>
                  <a:pt x="1304" y="163"/>
                </a:lnTo>
                <a:lnTo>
                  <a:pt x="1271" y="160"/>
                </a:lnTo>
                <a:lnTo>
                  <a:pt x="1271" y="160"/>
                </a:lnTo>
                <a:lnTo>
                  <a:pt x="1263" y="155"/>
                </a:lnTo>
                <a:lnTo>
                  <a:pt x="1258" y="154"/>
                </a:lnTo>
                <a:lnTo>
                  <a:pt x="1258" y="154"/>
                </a:lnTo>
                <a:lnTo>
                  <a:pt x="1253" y="155"/>
                </a:lnTo>
                <a:lnTo>
                  <a:pt x="1250" y="157"/>
                </a:lnTo>
                <a:lnTo>
                  <a:pt x="1250" y="157"/>
                </a:lnTo>
                <a:lnTo>
                  <a:pt x="1253" y="160"/>
                </a:lnTo>
                <a:lnTo>
                  <a:pt x="1256" y="163"/>
                </a:lnTo>
                <a:lnTo>
                  <a:pt x="1256" y="163"/>
                </a:lnTo>
                <a:lnTo>
                  <a:pt x="1261" y="162"/>
                </a:lnTo>
                <a:lnTo>
                  <a:pt x="1269" y="160"/>
                </a:lnTo>
                <a:lnTo>
                  <a:pt x="1304" y="163"/>
                </a:lnTo>
                <a:lnTo>
                  <a:pt x="1325" y="189"/>
                </a:lnTo>
                <a:lnTo>
                  <a:pt x="1325" y="189"/>
                </a:lnTo>
                <a:lnTo>
                  <a:pt x="1322" y="189"/>
                </a:lnTo>
                <a:lnTo>
                  <a:pt x="1322" y="189"/>
                </a:lnTo>
                <a:lnTo>
                  <a:pt x="1322" y="192"/>
                </a:lnTo>
                <a:lnTo>
                  <a:pt x="1303" y="170"/>
                </a:lnTo>
                <a:lnTo>
                  <a:pt x="1261" y="170"/>
                </a:lnTo>
                <a:lnTo>
                  <a:pt x="1317" y="197"/>
                </a:lnTo>
                <a:lnTo>
                  <a:pt x="1317" y="197"/>
                </a:lnTo>
                <a:lnTo>
                  <a:pt x="1315" y="199"/>
                </a:lnTo>
                <a:lnTo>
                  <a:pt x="1231" y="159"/>
                </a:lnTo>
                <a:lnTo>
                  <a:pt x="1218" y="118"/>
                </a:lnTo>
                <a:lnTo>
                  <a:pt x="1218" y="118"/>
                </a:lnTo>
                <a:lnTo>
                  <a:pt x="1219" y="114"/>
                </a:lnTo>
                <a:lnTo>
                  <a:pt x="1219" y="114"/>
                </a:lnTo>
                <a:lnTo>
                  <a:pt x="1221" y="106"/>
                </a:lnTo>
                <a:lnTo>
                  <a:pt x="1219" y="96"/>
                </a:lnTo>
                <a:lnTo>
                  <a:pt x="1221" y="96"/>
                </a:lnTo>
                <a:lnTo>
                  <a:pt x="1221" y="104"/>
                </a:lnTo>
                <a:lnTo>
                  <a:pt x="1234" y="112"/>
                </a:lnTo>
                <a:close/>
                <a:moveTo>
                  <a:pt x="1213" y="10"/>
                </a:moveTo>
                <a:lnTo>
                  <a:pt x="1216" y="6"/>
                </a:lnTo>
                <a:lnTo>
                  <a:pt x="1223" y="8"/>
                </a:lnTo>
                <a:lnTo>
                  <a:pt x="1223" y="8"/>
                </a:lnTo>
                <a:lnTo>
                  <a:pt x="1223" y="8"/>
                </a:lnTo>
                <a:lnTo>
                  <a:pt x="1223" y="14"/>
                </a:lnTo>
                <a:lnTo>
                  <a:pt x="1221" y="16"/>
                </a:lnTo>
                <a:lnTo>
                  <a:pt x="1211" y="13"/>
                </a:lnTo>
                <a:lnTo>
                  <a:pt x="1213" y="11"/>
                </a:lnTo>
                <a:lnTo>
                  <a:pt x="1213" y="10"/>
                </a:lnTo>
                <a:close/>
                <a:moveTo>
                  <a:pt x="1199" y="10"/>
                </a:moveTo>
                <a:lnTo>
                  <a:pt x="1200" y="8"/>
                </a:lnTo>
                <a:lnTo>
                  <a:pt x="1202" y="11"/>
                </a:lnTo>
                <a:lnTo>
                  <a:pt x="1199" y="10"/>
                </a:lnTo>
                <a:lnTo>
                  <a:pt x="1199" y="10"/>
                </a:lnTo>
                <a:close/>
                <a:moveTo>
                  <a:pt x="1184" y="131"/>
                </a:moveTo>
                <a:lnTo>
                  <a:pt x="1184" y="131"/>
                </a:lnTo>
                <a:lnTo>
                  <a:pt x="1194" y="133"/>
                </a:lnTo>
                <a:lnTo>
                  <a:pt x="1202" y="131"/>
                </a:lnTo>
                <a:lnTo>
                  <a:pt x="1210" y="126"/>
                </a:lnTo>
                <a:lnTo>
                  <a:pt x="1216" y="120"/>
                </a:lnTo>
                <a:lnTo>
                  <a:pt x="1227" y="157"/>
                </a:lnTo>
                <a:lnTo>
                  <a:pt x="1165" y="126"/>
                </a:lnTo>
                <a:lnTo>
                  <a:pt x="1163" y="118"/>
                </a:lnTo>
                <a:lnTo>
                  <a:pt x="1167" y="117"/>
                </a:lnTo>
                <a:lnTo>
                  <a:pt x="1167" y="110"/>
                </a:lnTo>
                <a:lnTo>
                  <a:pt x="1165" y="110"/>
                </a:lnTo>
                <a:lnTo>
                  <a:pt x="1160" y="107"/>
                </a:lnTo>
                <a:lnTo>
                  <a:pt x="1157" y="110"/>
                </a:lnTo>
                <a:lnTo>
                  <a:pt x="1154" y="109"/>
                </a:lnTo>
                <a:lnTo>
                  <a:pt x="1160" y="104"/>
                </a:lnTo>
                <a:lnTo>
                  <a:pt x="1165" y="107"/>
                </a:lnTo>
                <a:lnTo>
                  <a:pt x="1167" y="106"/>
                </a:lnTo>
                <a:lnTo>
                  <a:pt x="1167" y="106"/>
                </a:lnTo>
                <a:lnTo>
                  <a:pt x="1168" y="114"/>
                </a:lnTo>
                <a:lnTo>
                  <a:pt x="1171" y="122"/>
                </a:lnTo>
                <a:lnTo>
                  <a:pt x="1178" y="126"/>
                </a:lnTo>
                <a:lnTo>
                  <a:pt x="1184" y="131"/>
                </a:lnTo>
                <a:lnTo>
                  <a:pt x="1184" y="131"/>
                </a:lnTo>
                <a:close/>
                <a:moveTo>
                  <a:pt x="1168" y="155"/>
                </a:moveTo>
                <a:lnTo>
                  <a:pt x="1170" y="157"/>
                </a:lnTo>
                <a:lnTo>
                  <a:pt x="1170" y="160"/>
                </a:lnTo>
                <a:lnTo>
                  <a:pt x="1167" y="163"/>
                </a:lnTo>
                <a:lnTo>
                  <a:pt x="1163" y="162"/>
                </a:lnTo>
                <a:lnTo>
                  <a:pt x="1168" y="155"/>
                </a:lnTo>
                <a:close/>
                <a:moveTo>
                  <a:pt x="1147" y="163"/>
                </a:moveTo>
                <a:lnTo>
                  <a:pt x="1146" y="165"/>
                </a:lnTo>
                <a:lnTo>
                  <a:pt x="1143" y="163"/>
                </a:lnTo>
                <a:lnTo>
                  <a:pt x="1146" y="162"/>
                </a:lnTo>
                <a:lnTo>
                  <a:pt x="1146" y="160"/>
                </a:lnTo>
                <a:lnTo>
                  <a:pt x="1146" y="155"/>
                </a:lnTo>
                <a:lnTo>
                  <a:pt x="1143" y="154"/>
                </a:lnTo>
                <a:lnTo>
                  <a:pt x="1143" y="146"/>
                </a:lnTo>
                <a:lnTo>
                  <a:pt x="1151" y="150"/>
                </a:lnTo>
                <a:lnTo>
                  <a:pt x="1151" y="155"/>
                </a:lnTo>
                <a:lnTo>
                  <a:pt x="1146" y="159"/>
                </a:lnTo>
                <a:lnTo>
                  <a:pt x="1147" y="163"/>
                </a:lnTo>
                <a:close/>
                <a:moveTo>
                  <a:pt x="1138" y="162"/>
                </a:moveTo>
                <a:lnTo>
                  <a:pt x="1127" y="157"/>
                </a:lnTo>
                <a:lnTo>
                  <a:pt x="1127" y="157"/>
                </a:lnTo>
                <a:lnTo>
                  <a:pt x="1128" y="155"/>
                </a:lnTo>
                <a:lnTo>
                  <a:pt x="1128" y="150"/>
                </a:lnTo>
                <a:lnTo>
                  <a:pt x="1125" y="149"/>
                </a:lnTo>
                <a:lnTo>
                  <a:pt x="1123" y="139"/>
                </a:lnTo>
                <a:lnTo>
                  <a:pt x="1123" y="139"/>
                </a:lnTo>
                <a:lnTo>
                  <a:pt x="1123" y="139"/>
                </a:lnTo>
                <a:lnTo>
                  <a:pt x="1127" y="136"/>
                </a:lnTo>
                <a:lnTo>
                  <a:pt x="1131" y="139"/>
                </a:lnTo>
                <a:lnTo>
                  <a:pt x="1130" y="142"/>
                </a:lnTo>
                <a:lnTo>
                  <a:pt x="1127" y="146"/>
                </a:lnTo>
                <a:lnTo>
                  <a:pt x="1128" y="150"/>
                </a:lnTo>
                <a:lnTo>
                  <a:pt x="1131" y="152"/>
                </a:lnTo>
                <a:lnTo>
                  <a:pt x="1136" y="149"/>
                </a:lnTo>
                <a:lnTo>
                  <a:pt x="1136" y="149"/>
                </a:lnTo>
                <a:lnTo>
                  <a:pt x="1136" y="144"/>
                </a:lnTo>
                <a:lnTo>
                  <a:pt x="1133" y="142"/>
                </a:lnTo>
                <a:lnTo>
                  <a:pt x="1133" y="141"/>
                </a:lnTo>
                <a:lnTo>
                  <a:pt x="1139" y="144"/>
                </a:lnTo>
                <a:lnTo>
                  <a:pt x="1139" y="154"/>
                </a:lnTo>
                <a:lnTo>
                  <a:pt x="1138" y="155"/>
                </a:lnTo>
                <a:lnTo>
                  <a:pt x="1136" y="160"/>
                </a:lnTo>
                <a:lnTo>
                  <a:pt x="1138" y="162"/>
                </a:lnTo>
                <a:close/>
                <a:moveTo>
                  <a:pt x="1139" y="139"/>
                </a:moveTo>
                <a:lnTo>
                  <a:pt x="1139" y="139"/>
                </a:lnTo>
                <a:lnTo>
                  <a:pt x="1144" y="136"/>
                </a:lnTo>
                <a:lnTo>
                  <a:pt x="1144" y="131"/>
                </a:lnTo>
                <a:lnTo>
                  <a:pt x="1143" y="131"/>
                </a:lnTo>
                <a:lnTo>
                  <a:pt x="1155" y="126"/>
                </a:lnTo>
                <a:lnTo>
                  <a:pt x="1155" y="133"/>
                </a:lnTo>
                <a:lnTo>
                  <a:pt x="1154" y="131"/>
                </a:lnTo>
                <a:lnTo>
                  <a:pt x="1154" y="131"/>
                </a:lnTo>
                <a:lnTo>
                  <a:pt x="1149" y="134"/>
                </a:lnTo>
                <a:lnTo>
                  <a:pt x="1149" y="138"/>
                </a:lnTo>
                <a:lnTo>
                  <a:pt x="1141" y="142"/>
                </a:lnTo>
                <a:lnTo>
                  <a:pt x="1135" y="138"/>
                </a:lnTo>
                <a:lnTo>
                  <a:pt x="1136" y="138"/>
                </a:lnTo>
                <a:lnTo>
                  <a:pt x="1139" y="139"/>
                </a:lnTo>
                <a:close/>
                <a:moveTo>
                  <a:pt x="1138" y="136"/>
                </a:moveTo>
                <a:lnTo>
                  <a:pt x="1138" y="133"/>
                </a:lnTo>
                <a:lnTo>
                  <a:pt x="1139" y="131"/>
                </a:lnTo>
                <a:lnTo>
                  <a:pt x="1143" y="133"/>
                </a:lnTo>
                <a:lnTo>
                  <a:pt x="1143" y="134"/>
                </a:lnTo>
                <a:lnTo>
                  <a:pt x="1139" y="136"/>
                </a:lnTo>
                <a:lnTo>
                  <a:pt x="1138" y="136"/>
                </a:lnTo>
                <a:lnTo>
                  <a:pt x="1138" y="136"/>
                </a:lnTo>
                <a:lnTo>
                  <a:pt x="1138" y="136"/>
                </a:lnTo>
                <a:lnTo>
                  <a:pt x="1138" y="136"/>
                </a:lnTo>
                <a:close/>
                <a:moveTo>
                  <a:pt x="1154" y="114"/>
                </a:moveTo>
                <a:lnTo>
                  <a:pt x="1147" y="112"/>
                </a:lnTo>
                <a:lnTo>
                  <a:pt x="1151" y="109"/>
                </a:lnTo>
                <a:lnTo>
                  <a:pt x="1152" y="110"/>
                </a:lnTo>
                <a:lnTo>
                  <a:pt x="1154" y="114"/>
                </a:lnTo>
                <a:close/>
                <a:moveTo>
                  <a:pt x="1152" y="106"/>
                </a:moveTo>
                <a:lnTo>
                  <a:pt x="1152" y="102"/>
                </a:lnTo>
                <a:lnTo>
                  <a:pt x="1157" y="101"/>
                </a:lnTo>
                <a:lnTo>
                  <a:pt x="1157" y="99"/>
                </a:lnTo>
                <a:lnTo>
                  <a:pt x="1160" y="99"/>
                </a:lnTo>
                <a:lnTo>
                  <a:pt x="1160" y="102"/>
                </a:lnTo>
                <a:lnTo>
                  <a:pt x="1152" y="106"/>
                </a:lnTo>
                <a:lnTo>
                  <a:pt x="1152" y="106"/>
                </a:lnTo>
                <a:close/>
                <a:moveTo>
                  <a:pt x="1155" y="112"/>
                </a:moveTo>
                <a:lnTo>
                  <a:pt x="1155" y="112"/>
                </a:lnTo>
                <a:lnTo>
                  <a:pt x="1155" y="114"/>
                </a:lnTo>
                <a:lnTo>
                  <a:pt x="1155" y="112"/>
                </a:lnTo>
                <a:close/>
                <a:moveTo>
                  <a:pt x="1155" y="138"/>
                </a:moveTo>
                <a:lnTo>
                  <a:pt x="1152" y="139"/>
                </a:lnTo>
                <a:lnTo>
                  <a:pt x="1151" y="138"/>
                </a:lnTo>
                <a:lnTo>
                  <a:pt x="1151" y="136"/>
                </a:lnTo>
                <a:lnTo>
                  <a:pt x="1154" y="134"/>
                </a:lnTo>
                <a:lnTo>
                  <a:pt x="1157" y="134"/>
                </a:lnTo>
                <a:lnTo>
                  <a:pt x="1155" y="138"/>
                </a:lnTo>
                <a:close/>
                <a:moveTo>
                  <a:pt x="1157" y="139"/>
                </a:moveTo>
                <a:lnTo>
                  <a:pt x="1157" y="141"/>
                </a:lnTo>
                <a:lnTo>
                  <a:pt x="1157" y="141"/>
                </a:lnTo>
                <a:lnTo>
                  <a:pt x="1155" y="146"/>
                </a:lnTo>
                <a:lnTo>
                  <a:pt x="1151" y="149"/>
                </a:lnTo>
                <a:lnTo>
                  <a:pt x="1143" y="144"/>
                </a:lnTo>
                <a:lnTo>
                  <a:pt x="1151" y="139"/>
                </a:lnTo>
                <a:lnTo>
                  <a:pt x="1152" y="141"/>
                </a:lnTo>
                <a:lnTo>
                  <a:pt x="1157" y="139"/>
                </a:lnTo>
                <a:close/>
                <a:moveTo>
                  <a:pt x="1135" y="136"/>
                </a:moveTo>
                <a:lnTo>
                  <a:pt x="1131" y="138"/>
                </a:lnTo>
                <a:lnTo>
                  <a:pt x="1128" y="136"/>
                </a:lnTo>
                <a:lnTo>
                  <a:pt x="1128" y="136"/>
                </a:lnTo>
                <a:lnTo>
                  <a:pt x="1130" y="134"/>
                </a:lnTo>
                <a:lnTo>
                  <a:pt x="1135" y="133"/>
                </a:lnTo>
                <a:lnTo>
                  <a:pt x="1135" y="136"/>
                </a:lnTo>
                <a:close/>
                <a:moveTo>
                  <a:pt x="1133" y="146"/>
                </a:moveTo>
                <a:lnTo>
                  <a:pt x="1135" y="149"/>
                </a:lnTo>
                <a:lnTo>
                  <a:pt x="1131" y="150"/>
                </a:lnTo>
                <a:lnTo>
                  <a:pt x="1130" y="149"/>
                </a:lnTo>
                <a:lnTo>
                  <a:pt x="1130" y="146"/>
                </a:lnTo>
                <a:lnTo>
                  <a:pt x="1131" y="144"/>
                </a:lnTo>
                <a:lnTo>
                  <a:pt x="1131" y="144"/>
                </a:lnTo>
                <a:lnTo>
                  <a:pt x="1133" y="146"/>
                </a:lnTo>
                <a:close/>
                <a:moveTo>
                  <a:pt x="1139" y="157"/>
                </a:moveTo>
                <a:lnTo>
                  <a:pt x="1141" y="155"/>
                </a:lnTo>
                <a:lnTo>
                  <a:pt x="1141" y="155"/>
                </a:lnTo>
                <a:lnTo>
                  <a:pt x="1141" y="155"/>
                </a:lnTo>
                <a:lnTo>
                  <a:pt x="1141" y="155"/>
                </a:lnTo>
                <a:lnTo>
                  <a:pt x="1141" y="155"/>
                </a:lnTo>
                <a:lnTo>
                  <a:pt x="1143" y="157"/>
                </a:lnTo>
                <a:lnTo>
                  <a:pt x="1143" y="160"/>
                </a:lnTo>
                <a:lnTo>
                  <a:pt x="1141" y="162"/>
                </a:lnTo>
                <a:lnTo>
                  <a:pt x="1139" y="160"/>
                </a:lnTo>
                <a:lnTo>
                  <a:pt x="1139" y="157"/>
                </a:lnTo>
                <a:close/>
                <a:moveTo>
                  <a:pt x="1151" y="157"/>
                </a:moveTo>
                <a:lnTo>
                  <a:pt x="1152" y="157"/>
                </a:lnTo>
                <a:lnTo>
                  <a:pt x="1149" y="162"/>
                </a:lnTo>
                <a:lnTo>
                  <a:pt x="1149" y="159"/>
                </a:lnTo>
                <a:lnTo>
                  <a:pt x="1151" y="157"/>
                </a:lnTo>
                <a:close/>
                <a:moveTo>
                  <a:pt x="1152" y="155"/>
                </a:moveTo>
                <a:lnTo>
                  <a:pt x="1152" y="152"/>
                </a:lnTo>
                <a:lnTo>
                  <a:pt x="1155" y="154"/>
                </a:lnTo>
                <a:lnTo>
                  <a:pt x="1154" y="155"/>
                </a:lnTo>
                <a:lnTo>
                  <a:pt x="1152" y="155"/>
                </a:lnTo>
                <a:close/>
                <a:moveTo>
                  <a:pt x="1154" y="150"/>
                </a:moveTo>
                <a:lnTo>
                  <a:pt x="1157" y="147"/>
                </a:lnTo>
                <a:lnTo>
                  <a:pt x="1160" y="149"/>
                </a:lnTo>
                <a:lnTo>
                  <a:pt x="1160" y="150"/>
                </a:lnTo>
                <a:lnTo>
                  <a:pt x="1157" y="152"/>
                </a:lnTo>
                <a:lnTo>
                  <a:pt x="1154" y="150"/>
                </a:lnTo>
                <a:close/>
                <a:moveTo>
                  <a:pt x="1159" y="115"/>
                </a:moveTo>
                <a:lnTo>
                  <a:pt x="1157" y="112"/>
                </a:lnTo>
                <a:lnTo>
                  <a:pt x="1160" y="110"/>
                </a:lnTo>
                <a:lnTo>
                  <a:pt x="1163" y="112"/>
                </a:lnTo>
                <a:lnTo>
                  <a:pt x="1165" y="115"/>
                </a:lnTo>
                <a:lnTo>
                  <a:pt x="1162" y="117"/>
                </a:lnTo>
                <a:lnTo>
                  <a:pt x="1159" y="115"/>
                </a:lnTo>
                <a:close/>
                <a:moveTo>
                  <a:pt x="1167" y="104"/>
                </a:moveTo>
                <a:lnTo>
                  <a:pt x="1165" y="104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2"/>
                </a:lnTo>
                <a:lnTo>
                  <a:pt x="1162" y="101"/>
                </a:lnTo>
                <a:lnTo>
                  <a:pt x="1167" y="102"/>
                </a:lnTo>
                <a:lnTo>
                  <a:pt x="1167" y="102"/>
                </a:lnTo>
                <a:lnTo>
                  <a:pt x="1167" y="104"/>
                </a:lnTo>
                <a:lnTo>
                  <a:pt x="1167" y="104"/>
                </a:lnTo>
                <a:close/>
                <a:moveTo>
                  <a:pt x="1151" y="6"/>
                </a:moveTo>
                <a:lnTo>
                  <a:pt x="1160" y="5"/>
                </a:lnTo>
                <a:lnTo>
                  <a:pt x="1163" y="11"/>
                </a:lnTo>
                <a:lnTo>
                  <a:pt x="1159" y="14"/>
                </a:lnTo>
                <a:lnTo>
                  <a:pt x="1151" y="6"/>
                </a:lnTo>
                <a:lnTo>
                  <a:pt x="1151" y="6"/>
                </a:lnTo>
                <a:close/>
                <a:moveTo>
                  <a:pt x="1149" y="96"/>
                </a:moveTo>
                <a:lnTo>
                  <a:pt x="1151" y="96"/>
                </a:lnTo>
                <a:lnTo>
                  <a:pt x="1151" y="96"/>
                </a:lnTo>
                <a:lnTo>
                  <a:pt x="1154" y="98"/>
                </a:lnTo>
                <a:lnTo>
                  <a:pt x="1154" y="99"/>
                </a:lnTo>
                <a:lnTo>
                  <a:pt x="1151" y="101"/>
                </a:lnTo>
                <a:lnTo>
                  <a:pt x="1151" y="99"/>
                </a:lnTo>
                <a:lnTo>
                  <a:pt x="1149" y="96"/>
                </a:lnTo>
                <a:lnTo>
                  <a:pt x="1149" y="96"/>
                </a:lnTo>
                <a:close/>
                <a:moveTo>
                  <a:pt x="1146" y="98"/>
                </a:moveTo>
                <a:lnTo>
                  <a:pt x="1147" y="98"/>
                </a:lnTo>
                <a:lnTo>
                  <a:pt x="1147" y="99"/>
                </a:lnTo>
                <a:lnTo>
                  <a:pt x="1149" y="101"/>
                </a:lnTo>
                <a:lnTo>
                  <a:pt x="1151" y="106"/>
                </a:lnTo>
                <a:lnTo>
                  <a:pt x="1151" y="107"/>
                </a:lnTo>
                <a:lnTo>
                  <a:pt x="1144" y="110"/>
                </a:lnTo>
                <a:lnTo>
                  <a:pt x="1143" y="109"/>
                </a:lnTo>
                <a:lnTo>
                  <a:pt x="1143" y="104"/>
                </a:lnTo>
                <a:lnTo>
                  <a:pt x="1144" y="102"/>
                </a:lnTo>
                <a:lnTo>
                  <a:pt x="1146" y="98"/>
                </a:lnTo>
                <a:close/>
                <a:moveTo>
                  <a:pt x="1143" y="101"/>
                </a:moveTo>
                <a:lnTo>
                  <a:pt x="1141" y="102"/>
                </a:lnTo>
                <a:lnTo>
                  <a:pt x="1139" y="101"/>
                </a:lnTo>
                <a:lnTo>
                  <a:pt x="1139" y="101"/>
                </a:lnTo>
                <a:lnTo>
                  <a:pt x="1143" y="99"/>
                </a:lnTo>
                <a:lnTo>
                  <a:pt x="1143" y="101"/>
                </a:lnTo>
                <a:close/>
                <a:moveTo>
                  <a:pt x="1139" y="109"/>
                </a:moveTo>
                <a:lnTo>
                  <a:pt x="1138" y="107"/>
                </a:lnTo>
                <a:lnTo>
                  <a:pt x="1138" y="102"/>
                </a:lnTo>
                <a:lnTo>
                  <a:pt x="1139" y="104"/>
                </a:lnTo>
                <a:lnTo>
                  <a:pt x="1139" y="109"/>
                </a:lnTo>
                <a:close/>
                <a:moveTo>
                  <a:pt x="1135" y="90"/>
                </a:moveTo>
                <a:lnTo>
                  <a:pt x="1131" y="78"/>
                </a:lnTo>
                <a:lnTo>
                  <a:pt x="1136" y="80"/>
                </a:lnTo>
                <a:lnTo>
                  <a:pt x="1136" y="80"/>
                </a:lnTo>
                <a:lnTo>
                  <a:pt x="1141" y="86"/>
                </a:lnTo>
                <a:lnTo>
                  <a:pt x="1135" y="90"/>
                </a:lnTo>
                <a:close/>
                <a:moveTo>
                  <a:pt x="1130" y="21"/>
                </a:moveTo>
                <a:lnTo>
                  <a:pt x="1138" y="24"/>
                </a:lnTo>
                <a:lnTo>
                  <a:pt x="1136" y="30"/>
                </a:lnTo>
                <a:lnTo>
                  <a:pt x="1136" y="32"/>
                </a:lnTo>
                <a:lnTo>
                  <a:pt x="1135" y="34"/>
                </a:lnTo>
                <a:lnTo>
                  <a:pt x="1135" y="34"/>
                </a:lnTo>
                <a:lnTo>
                  <a:pt x="1133" y="32"/>
                </a:lnTo>
                <a:lnTo>
                  <a:pt x="1128" y="27"/>
                </a:lnTo>
                <a:lnTo>
                  <a:pt x="1130" y="21"/>
                </a:lnTo>
                <a:close/>
                <a:moveTo>
                  <a:pt x="1131" y="122"/>
                </a:moveTo>
                <a:lnTo>
                  <a:pt x="1135" y="125"/>
                </a:lnTo>
                <a:lnTo>
                  <a:pt x="1135" y="126"/>
                </a:lnTo>
                <a:lnTo>
                  <a:pt x="1139" y="130"/>
                </a:lnTo>
                <a:lnTo>
                  <a:pt x="1144" y="126"/>
                </a:lnTo>
                <a:lnTo>
                  <a:pt x="1144" y="123"/>
                </a:lnTo>
                <a:lnTo>
                  <a:pt x="1144" y="123"/>
                </a:lnTo>
                <a:lnTo>
                  <a:pt x="1144" y="122"/>
                </a:lnTo>
                <a:lnTo>
                  <a:pt x="1151" y="123"/>
                </a:lnTo>
                <a:lnTo>
                  <a:pt x="1152" y="125"/>
                </a:lnTo>
                <a:lnTo>
                  <a:pt x="1141" y="130"/>
                </a:lnTo>
                <a:lnTo>
                  <a:pt x="1139" y="130"/>
                </a:lnTo>
                <a:lnTo>
                  <a:pt x="1138" y="130"/>
                </a:lnTo>
                <a:lnTo>
                  <a:pt x="1128" y="133"/>
                </a:lnTo>
                <a:lnTo>
                  <a:pt x="1128" y="133"/>
                </a:lnTo>
                <a:lnTo>
                  <a:pt x="1125" y="134"/>
                </a:lnTo>
                <a:lnTo>
                  <a:pt x="1125" y="133"/>
                </a:lnTo>
                <a:lnTo>
                  <a:pt x="1130" y="130"/>
                </a:lnTo>
                <a:lnTo>
                  <a:pt x="1130" y="130"/>
                </a:lnTo>
                <a:lnTo>
                  <a:pt x="1130" y="130"/>
                </a:lnTo>
                <a:lnTo>
                  <a:pt x="1130" y="130"/>
                </a:lnTo>
                <a:lnTo>
                  <a:pt x="1130" y="128"/>
                </a:lnTo>
                <a:lnTo>
                  <a:pt x="1128" y="126"/>
                </a:lnTo>
                <a:lnTo>
                  <a:pt x="1131" y="122"/>
                </a:lnTo>
                <a:close/>
                <a:moveTo>
                  <a:pt x="1125" y="19"/>
                </a:moveTo>
                <a:lnTo>
                  <a:pt x="1123" y="22"/>
                </a:lnTo>
                <a:lnTo>
                  <a:pt x="1119" y="18"/>
                </a:lnTo>
                <a:lnTo>
                  <a:pt x="1125" y="19"/>
                </a:lnTo>
                <a:close/>
                <a:moveTo>
                  <a:pt x="1123" y="40"/>
                </a:moveTo>
                <a:lnTo>
                  <a:pt x="1123" y="40"/>
                </a:lnTo>
                <a:lnTo>
                  <a:pt x="1123" y="38"/>
                </a:lnTo>
                <a:lnTo>
                  <a:pt x="1123" y="40"/>
                </a:lnTo>
                <a:close/>
                <a:moveTo>
                  <a:pt x="1117" y="78"/>
                </a:moveTo>
                <a:lnTo>
                  <a:pt x="1117" y="78"/>
                </a:lnTo>
                <a:lnTo>
                  <a:pt x="1120" y="78"/>
                </a:lnTo>
                <a:lnTo>
                  <a:pt x="1120" y="78"/>
                </a:lnTo>
                <a:lnTo>
                  <a:pt x="1120" y="83"/>
                </a:lnTo>
                <a:lnTo>
                  <a:pt x="1117" y="85"/>
                </a:lnTo>
                <a:lnTo>
                  <a:pt x="1117" y="78"/>
                </a:lnTo>
                <a:close/>
                <a:moveTo>
                  <a:pt x="1117" y="88"/>
                </a:moveTo>
                <a:lnTo>
                  <a:pt x="1120" y="85"/>
                </a:lnTo>
                <a:lnTo>
                  <a:pt x="1123" y="86"/>
                </a:lnTo>
                <a:lnTo>
                  <a:pt x="1123" y="90"/>
                </a:lnTo>
                <a:lnTo>
                  <a:pt x="1123" y="90"/>
                </a:lnTo>
                <a:lnTo>
                  <a:pt x="1123" y="93"/>
                </a:lnTo>
                <a:lnTo>
                  <a:pt x="1119" y="96"/>
                </a:lnTo>
                <a:lnTo>
                  <a:pt x="1119" y="96"/>
                </a:lnTo>
                <a:lnTo>
                  <a:pt x="1117" y="94"/>
                </a:lnTo>
                <a:lnTo>
                  <a:pt x="1117" y="88"/>
                </a:lnTo>
                <a:close/>
                <a:moveTo>
                  <a:pt x="1117" y="162"/>
                </a:moveTo>
                <a:lnTo>
                  <a:pt x="1117" y="162"/>
                </a:lnTo>
                <a:lnTo>
                  <a:pt x="1119" y="165"/>
                </a:lnTo>
                <a:lnTo>
                  <a:pt x="1123" y="167"/>
                </a:lnTo>
                <a:lnTo>
                  <a:pt x="1123" y="168"/>
                </a:lnTo>
                <a:lnTo>
                  <a:pt x="1128" y="171"/>
                </a:lnTo>
                <a:lnTo>
                  <a:pt x="1131" y="170"/>
                </a:lnTo>
                <a:lnTo>
                  <a:pt x="1149" y="176"/>
                </a:lnTo>
                <a:lnTo>
                  <a:pt x="1162" y="163"/>
                </a:lnTo>
                <a:lnTo>
                  <a:pt x="1167" y="165"/>
                </a:lnTo>
                <a:lnTo>
                  <a:pt x="1173" y="162"/>
                </a:lnTo>
                <a:lnTo>
                  <a:pt x="1171" y="155"/>
                </a:lnTo>
                <a:lnTo>
                  <a:pt x="1171" y="155"/>
                </a:lnTo>
                <a:lnTo>
                  <a:pt x="1170" y="154"/>
                </a:lnTo>
                <a:lnTo>
                  <a:pt x="1171" y="152"/>
                </a:lnTo>
                <a:lnTo>
                  <a:pt x="1165" y="130"/>
                </a:lnTo>
                <a:lnTo>
                  <a:pt x="1227" y="159"/>
                </a:lnTo>
                <a:lnTo>
                  <a:pt x="1171" y="181"/>
                </a:lnTo>
                <a:lnTo>
                  <a:pt x="1171" y="181"/>
                </a:lnTo>
                <a:lnTo>
                  <a:pt x="1155" y="181"/>
                </a:lnTo>
                <a:lnTo>
                  <a:pt x="1149" y="181"/>
                </a:lnTo>
                <a:lnTo>
                  <a:pt x="1146" y="181"/>
                </a:lnTo>
                <a:lnTo>
                  <a:pt x="1146" y="181"/>
                </a:lnTo>
                <a:lnTo>
                  <a:pt x="1144" y="183"/>
                </a:lnTo>
                <a:lnTo>
                  <a:pt x="1143" y="187"/>
                </a:lnTo>
                <a:lnTo>
                  <a:pt x="1136" y="192"/>
                </a:lnTo>
                <a:lnTo>
                  <a:pt x="1136" y="192"/>
                </a:lnTo>
                <a:lnTo>
                  <a:pt x="1131" y="187"/>
                </a:lnTo>
                <a:lnTo>
                  <a:pt x="1128" y="184"/>
                </a:lnTo>
                <a:lnTo>
                  <a:pt x="1122" y="183"/>
                </a:lnTo>
                <a:lnTo>
                  <a:pt x="1117" y="181"/>
                </a:lnTo>
                <a:lnTo>
                  <a:pt x="1117" y="181"/>
                </a:lnTo>
                <a:lnTo>
                  <a:pt x="1117" y="173"/>
                </a:lnTo>
                <a:lnTo>
                  <a:pt x="1120" y="175"/>
                </a:lnTo>
                <a:lnTo>
                  <a:pt x="1120" y="179"/>
                </a:lnTo>
                <a:lnTo>
                  <a:pt x="1125" y="183"/>
                </a:lnTo>
                <a:lnTo>
                  <a:pt x="1130" y="181"/>
                </a:lnTo>
                <a:lnTo>
                  <a:pt x="1130" y="175"/>
                </a:lnTo>
                <a:lnTo>
                  <a:pt x="1130" y="175"/>
                </a:lnTo>
                <a:lnTo>
                  <a:pt x="1125" y="171"/>
                </a:lnTo>
                <a:lnTo>
                  <a:pt x="1120" y="173"/>
                </a:lnTo>
                <a:lnTo>
                  <a:pt x="1117" y="170"/>
                </a:lnTo>
                <a:lnTo>
                  <a:pt x="1117" y="160"/>
                </a:lnTo>
                <a:lnTo>
                  <a:pt x="1117" y="162"/>
                </a:lnTo>
                <a:close/>
                <a:moveTo>
                  <a:pt x="1122" y="175"/>
                </a:moveTo>
                <a:lnTo>
                  <a:pt x="1125" y="173"/>
                </a:lnTo>
                <a:lnTo>
                  <a:pt x="1128" y="176"/>
                </a:lnTo>
                <a:lnTo>
                  <a:pt x="1128" y="179"/>
                </a:lnTo>
                <a:lnTo>
                  <a:pt x="1125" y="179"/>
                </a:lnTo>
                <a:lnTo>
                  <a:pt x="1122" y="178"/>
                </a:lnTo>
                <a:lnTo>
                  <a:pt x="1122" y="175"/>
                </a:lnTo>
                <a:close/>
                <a:moveTo>
                  <a:pt x="1114" y="78"/>
                </a:moveTo>
                <a:lnTo>
                  <a:pt x="1114" y="85"/>
                </a:lnTo>
                <a:lnTo>
                  <a:pt x="1111" y="83"/>
                </a:lnTo>
                <a:lnTo>
                  <a:pt x="1111" y="82"/>
                </a:lnTo>
                <a:lnTo>
                  <a:pt x="1114" y="78"/>
                </a:lnTo>
                <a:lnTo>
                  <a:pt x="1114" y="78"/>
                </a:lnTo>
                <a:lnTo>
                  <a:pt x="1114" y="78"/>
                </a:lnTo>
                <a:lnTo>
                  <a:pt x="1114" y="78"/>
                </a:lnTo>
                <a:close/>
                <a:moveTo>
                  <a:pt x="1104" y="22"/>
                </a:moveTo>
                <a:lnTo>
                  <a:pt x="1106" y="21"/>
                </a:lnTo>
                <a:lnTo>
                  <a:pt x="1109" y="26"/>
                </a:lnTo>
                <a:lnTo>
                  <a:pt x="1111" y="34"/>
                </a:lnTo>
                <a:lnTo>
                  <a:pt x="1104" y="30"/>
                </a:lnTo>
                <a:lnTo>
                  <a:pt x="1104" y="22"/>
                </a:lnTo>
                <a:close/>
                <a:moveTo>
                  <a:pt x="1112" y="40"/>
                </a:moveTo>
                <a:lnTo>
                  <a:pt x="1112" y="40"/>
                </a:lnTo>
                <a:lnTo>
                  <a:pt x="1114" y="43"/>
                </a:lnTo>
                <a:lnTo>
                  <a:pt x="1114" y="43"/>
                </a:lnTo>
                <a:lnTo>
                  <a:pt x="1107" y="45"/>
                </a:lnTo>
                <a:lnTo>
                  <a:pt x="1107" y="45"/>
                </a:lnTo>
                <a:lnTo>
                  <a:pt x="1107" y="45"/>
                </a:lnTo>
                <a:lnTo>
                  <a:pt x="1103" y="35"/>
                </a:lnTo>
                <a:lnTo>
                  <a:pt x="1112" y="40"/>
                </a:lnTo>
                <a:close/>
                <a:moveTo>
                  <a:pt x="1099" y="117"/>
                </a:moveTo>
                <a:lnTo>
                  <a:pt x="1107" y="110"/>
                </a:lnTo>
                <a:lnTo>
                  <a:pt x="1107" y="110"/>
                </a:lnTo>
                <a:lnTo>
                  <a:pt x="1111" y="109"/>
                </a:lnTo>
                <a:lnTo>
                  <a:pt x="1109" y="117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9" y="115"/>
                </a:lnTo>
                <a:lnTo>
                  <a:pt x="1107" y="117"/>
                </a:lnTo>
                <a:lnTo>
                  <a:pt x="1107" y="123"/>
                </a:lnTo>
                <a:lnTo>
                  <a:pt x="1099" y="118"/>
                </a:lnTo>
                <a:lnTo>
                  <a:pt x="1099" y="117"/>
                </a:lnTo>
                <a:close/>
                <a:moveTo>
                  <a:pt x="1099" y="102"/>
                </a:moveTo>
                <a:lnTo>
                  <a:pt x="1095" y="107"/>
                </a:lnTo>
                <a:lnTo>
                  <a:pt x="1095" y="109"/>
                </a:lnTo>
                <a:lnTo>
                  <a:pt x="1095" y="109"/>
                </a:lnTo>
                <a:lnTo>
                  <a:pt x="1091" y="110"/>
                </a:lnTo>
                <a:lnTo>
                  <a:pt x="1093" y="102"/>
                </a:lnTo>
                <a:lnTo>
                  <a:pt x="1093" y="102"/>
                </a:lnTo>
                <a:lnTo>
                  <a:pt x="1093" y="102"/>
                </a:lnTo>
                <a:lnTo>
                  <a:pt x="1093" y="102"/>
                </a:lnTo>
                <a:lnTo>
                  <a:pt x="1099" y="102"/>
                </a:lnTo>
                <a:lnTo>
                  <a:pt x="1099" y="102"/>
                </a:lnTo>
                <a:close/>
                <a:moveTo>
                  <a:pt x="1091" y="74"/>
                </a:moveTo>
                <a:lnTo>
                  <a:pt x="1085" y="70"/>
                </a:lnTo>
                <a:lnTo>
                  <a:pt x="1096" y="67"/>
                </a:lnTo>
                <a:lnTo>
                  <a:pt x="1096" y="67"/>
                </a:lnTo>
                <a:lnTo>
                  <a:pt x="1098" y="66"/>
                </a:lnTo>
                <a:lnTo>
                  <a:pt x="1098" y="66"/>
                </a:lnTo>
                <a:lnTo>
                  <a:pt x="1099" y="69"/>
                </a:lnTo>
                <a:lnTo>
                  <a:pt x="1099" y="69"/>
                </a:lnTo>
                <a:lnTo>
                  <a:pt x="1099" y="70"/>
                </a:lnTo>
                <a:lnTo>
                  <a:pt x="1091" y="74"/>
                </a:lnTo>
                <a:close/>
                <a:moveTo>
                  <a:pt x="1085" y="38"/>
                </a:moveTo>
                <a:lnTo>
                  <a:pt x="1088" y="42"/>
                </a:lnTo>
                <a:lnTo>
                  <a:pt x="1088" y="42"/>
                </a:lnTo>
                <a:lnTo>
                  <a:pt x="1091" y="43"/>
                </a:lnTo>
                <a:lnTo>
                  <a:pt x="1095" y="43"/>
                </a:lnTo>
                <a:lnTo>
                  <a:pt x="1099" y="53"/>
                </a:lnTo>
                <a:lnTo>
                  <a:pt x="1099" y="53"/>
                </a:lnTo>
                <a:lnTo>
                  <a:pt x="1098" y="56"/>
                </a:lnTo>
                <a:lnTo>
                  <a:pt x="1095" y="59"/>
                </a:lnTo>
                <a:lnTo>
                  <a:pt x="1098" y="59"/>
                </a:lnTo>
                <a:lnTo>
                  <a:pt x="1098" y="59"/>
                </a:lnTo>
                <a:lnTo>
                  <a:pt x="1096" y="61"/>
                </a:lnTo>
                <a:lnTo>
                  <a:pt x="1096" y="61"/>
                </a:lnTo>
                <a:lnTo>
                  <a:pt x="1095" y="61"/>
                </a:lnTo>
                <a:lnTo>
                  <a:pt x="1082" y="66"/>
                </a:lnTo>
                <a:lnTo>
                  <a:pt x="1083" y="61"/>
                </a:lnTo>
                <a:lnTo>
                  <a:pt x="1090" y="58"/>
                </a:lnTo>
                <a:lnTo>
                  <a:pt x="1090" y="58"/>
                </a:lnTo>
                <a:lnTo>
                  <a:pt x="1091" y="56"/>
                </a:lnTo>
                <a:lnTo>
                  <a:pt x="1093" y="53"/>
                </a:lnTo>
                <a:lnTo>
                  <a:pt x="1093" y="51"/>
                </a:lnTo>
                <a:lnTo>
                  <a:pt x="1091" y="50"/>
                </a:lnTo>
                <a:lnTo>
                  <a:pt x="1091" y="50"/>
                </a:lnTo>
                <a:lnTo>
                  <a:pt x="1090" y="46"/>
                </a:lnTo>
                <a:lnTo>
                  <a:pt x="1088" y="46"/>
                </a:lnTo>
                <a:lnTo>
                  <a:pt x="1088" y="46"/>
                </a:lnTo>
                <a:lnTo>
                  <a:pt x="1088" y="43"/>
                </a:lnTo>
                <a:lnTo>
                  <a:pt x="1087" y="43"/>
                </a:lnTo>
                <a:lnTo>
                  <a:pt x="1087" y="43"/>
                </a:lnTo>
                <a:lnTo>
                  <a:pt x="1083" y="43"/>
                </a:lnTo>
                <a:lnTo>
                  <a:pt x="1083" y="43"/>
                </a:lnTo>
                <a:lnTo>
                  <a:pt x="1082" y="45"/>
                </a:lnTo>
                <a:lnTo>
                  <a:pt x="1082" y="48"/>
                </a:lnTo>
                <a:lnTo>
                  <a:pt x="1082" y="48"/>
                </a:lnTo>
                <a:lnTo>
                  <a:pt x="1080" y="43"/>
                </a:lnTo>
                <a:lnTo>
                  <a:pt x="1085" y="38"/>
                </a:lnTo>
                <a:close/>
                <a:moveTo>
                  <a:pt x="1082" y="94"/>
                </a:moveTo>
                <a:lnTo>
                  <a:pt x="1082" y="94"/>
                </a:lnTo>
                <a:lnTo>
                  <a:pt x="1082" y="94"/>
                </a:lnTo>
                <a:lnTo>
                  <a:pt x="1082" y="96"/>
                </a:lnTo>
                <a:lnTo>
                  <a:pt x="1082" y="99"/>
                </a:lnTo>
                <a:lnTo>
                  <a:pt x="1079" y="101"/>
                </a:lnTo>
                <a:lnTo>
                  <a:pt x="1077" y="99"/>
                </a:lnTo>
                <a:lnTo>
                  <a:pt x="1077" y="94"/>
                </a:lnTo>
                <a:lnTo>
                  <a:pt x="1079" y="93"/>
                </a:lnTo>
                <a:lnTo>
                  <a:pt x="1082" y="94"/>
                </a:lnTo>
                <a:close/>
                <a:moveTo>
                  <a:pt x="1079" y="115"/>
                </a:moveTo>
                <a:lnTo>
                  <a:pt x="1074" y="114"/>
                </a:lnTo>
                <a:lnTo>
                  <a:pt x="1075" y="112"/>
                </a:lnTo>
                <a:lnTo>
                  <a:pt x="1079" y="109"/>
                </a:lnTo>
                <a:lnTo>
                  <a:pt x="1080" y="109"/>
                </a:lnTo>
                <a:lnTo>
                  <a:pt x="1079" y="114"/>
                </a:lnTo>
                <a:lnTo>
                  <a:pt x="1079" y="114"/>
                </a:lnTo>
                <a:lnTo>
                  <a:pt x="1079" y="115"/>
                </a:lnTo>
                <a:lnTo>
                  <a:pt x="1079" y="115"/>
                </a:lnTo>
                <a:close/>
                <a:moveTo>
                  <a:pt x="1072" y="94"/>
                </a:moveTo>
                <a:lnTo>
                  <a:pt x="1074" y="94"/>
                </a:lnTo>
                <a:lnTo>
                  <a:pt x="1074" y="94"/>
                </a:lnTo>
                <a:lnTo>
                  <a:pt x="1074" y="99"/>
                </a:lnTo>
                <a:lnTo>
                  <a:pt x="1079" y="102"/>
                </a:lnTo>
                <a:lnTo>
                  <a:pt x="1079" y="106"/>
                </a:lnTo>
                <a:lnTo>
                  <a:pt x="1071" y="101"/>
                </a:lnTo>
                <a:lnTo>
                  <a:pt x="1071" y="99"/>
                </a:lnTo>
                <a:lnTo>
                  <a:pt x="1071" y="99"/>
                </a:lnTo>
                <a:lnTo>
                  <a:pt x="1072" y="98"/>
                </a:lnTo>
                <a:lnTo>
                  <a:pt x="1072" y="98"/>
                </a:lnTo>
                <a:lnTo>
                  <a:pt x="1072" y="94"/>
                </a:lnTo>
                <a:lnTo>
                  <a:pt x="1072" y="94"/>
                </a:lnTo>
                <a:close/>
                <a:moveTo>
                  <a:pt x="1077" y="107"/>
                </a:moveTo>
                <a:lnTo>
                  <a:pt x="1074" y="109"/>
                </a:lnTo>
                <a:lnTo>
                  <a:pt x="1071" y="107"/>
                </a:lnTo>
                <a:lnTo>
                  <a:pt x="1071" y="104"/>
                </a:lnTo>
                <a:lnTo>
                  <a:pt x="1071" y="104"/>
                </a:lnTo>
                <a:lnTo>
                  <a:pt x="1077" y="107"/>
                </a:lnTo>
                <a:close/>
                <a:moveTo>
                  <a:pt x="1079" y="90"/>
                </a:moveTo>
                <a:lnTo>
                  <a:pt x="1079" y="90"/>
                </a:lnTo>
                <a:lnTo>
                  <a:pt x="1075" y="93"/>
                </a:lnTo>
                <a:lnTo>
                  <a:pt x="1079" y="90"/>
                </a:lnTo>
                <a:lnTo>
                  <a:pt x="1079" y="90"/>
                </a:lnTo>
                <a:lnTo>
                  <a:pt x="1079" y="90"/>
                </a:lnTo>
                <a:lnTo>
                  <a:pt x="1079" y="90"/>
                </a:lnTo>
                <a:close/>
                <a:moveTo>
                  <a:pt x="1069" y="85"/>
                </a:moveTo>
                <a:lnTo>
                  <a:pt x="1071" y="75"/>
                </a:lnTo>
                <a:lnTo>
                  <a:pt x="1071" y="74"/>
                </a:lnTo>
                <a:lnTo>
                  <a:pt x="1075" y="78"/>
                </a:lnTo>
                <a:lnTo>
                  <a:pt x="1069" y="85"/>
                </a:lnTo>
                <a:close/>
                <a:moveTo>
                  <a:pt x="1067" y="32"/>
                </a:moveTo>
                <a:lnTo>
                  <a:pt x="1074" y="34"/>
                </a:lnTo>
                <a:lnTo>
                  <a:pt x="1074" y="35"/>
                </a:lnTo>
                <a:lnTo>
                  <a:pt x="1066" y="34"/>
                </a:lnTo>
                <a:lnTo>
                  <a:pt x="1067" y="32"/>
                </a:lnTo>
                <a:close/>
                <a:moveTo>
                  <a:pt x="1059" y="11"/>
                </a:moveTo>
                <a:lnTo>
                  <a:pt x="1061" y="11"/>
                </a:lnTo>
                <a:lnTo>
                  <a:pt x="1061" y="16"/>
                </a:lnTo>
                <a:lnTo>
                  <a:pt x="1058" y="16"/>
                </a:lnTo>
                <a:lnTo>
                  <a:pt x="1059" y="11"/>
                </a:lnTo>
                <a:close/>
                <a:moveTo>
                  <a:pt x="1064" y="45"/>
                </a:moveTo>
                <a:lnTo>
                  <a:pt x="1071" y="45"/>
                </a:lnTo>
                <a:lnTo>
                  <a:pt x="1071" y="53"/>
                </a:lnTo>
                <a:lnTo>
                  <a:pt x="1066" y="56"/>
                </a:lnTo>
                <a:lnTo>
                  <a:pt x="1058" y="48"/>
                </a:lnTo>
                <a:lnTo>
                  <a:pt x="1064" y="45"/>
                </a:lnTo>
                <a:close/>
                <a:moveTo>
                  <a:pt x="1056" y="64"/>
                </a:moveTo>
                <a:lnTo>
                  <a:pt x="1059" y="66"/>
                </a:lnTo>
                <a:lnTo>
                  <a:pt x="1059" y="67"/>
                </a:lnTo>
                <a:lnTo>
                  <a:pt x="1056" y="66"/>
                </a:lnTo>
                <a:lnTo>
                  <a:pt x="1056" y="64"/>
                </a:lnTo>
                <a:close/>
                <a:moveTo>
                  <a:pt x="1042" y="34"/>
                </a:moveTo>
                <a:lnTo>
                  <a:pt x="1042" y="34"/>
                </a:lnTo>
                <a:lnTo>
                  <a:pt x="1043" y="32"/>
                </a:lnTo>
                <a:lnTo>
                  <a:pt x="1048" y="32"/>
                </a:lnTo>
                <a:lnTo>
                  <a:pt x="1051" y="37"/>
                </a:lnTo>
                <a:lnTo>
                  <a:pt x="1050" y="37"/>
                </a:lnTo>
                <a:lnTo>
                  <a:pt x="1047" y="40"/>
                </a:lnTo>
                <a:lnTo>
                  <a:pt x="1039" y="34"/>
                </a:lnTo>
                <a:lnTo>
                  <a:pt x="1042" y="34"/>
                </a:lnTo>
                <a:close/>
                <a:moveTo>
                  <a:pt x="1051" y="59"/>
                </a:moveTo>
                <a:lnTo>
                  <a:pt x="1050" y="66"/>
                </a:lnTo>
                <a:lnTo>
                  <a:pt x="1050" y="59"/>
                </a:lnTo>
                <a:lnTo>
                  <a:pt x="1050" y="58"/>
                </a:lnTo>
                <a:lnTo>
                  <a:pt x="1051" y="59"/>
                </a:lnTo>
                <a:close/>
                <a:moveTo>
                  <a:pt x="1032" y="43"/>
                </a:moveTo>
                <a:lnTo>
                  <a:pt x="1039" y="50"/>
                </a:lnTo>
                <a:lnTo>
                  <a:pt x="1039" y="50"/>
                </a:lnTo>
                <a:lnTo>
                  <a:pt x="1037" y="51"/>
                </a:lnTo>
                <a:lnTo>
                  <a:pt x="1037" y="54"/>
                </a:lnTo>
                <a:lnTo>
                  <a:pt x="1037" y="56"/>
                </a:lnTo>
                <a:lnTo>
                  <a:pt x="1032" y="53"/>
                </a:lnTo>
                <a:lnTo>
                  <a:pt x="1032" y="43"/>
                </a:lnTo>
                <a:close/>
                <a:moveTo>
                  <a:pt x="1032" y="74"/>
                </a:moveTo>
                <a:lnTo>
                  <a:pt x="1034" y="67"/>
                </a:lnTo>
                <a:lnTo>
                  <a:pt x="1039" y="70"/>
                </a:lnTo>
                <a:lnTo>
                  <a:pt x="1039" y="70"/>
                </a:lnTo>
                <a:lnTo>
                  <a:pt x="1040" y="70"/>
                </a:lnTo>
                <a:lnTo>
                  <a:pt x="1042" y="75"/>
                </a:lnTo>
                <a:lnTo>
                  <a:pt x="1047" y="75"/>
                </a:lnTo>
                <a:lnTo>
                  <a:pt x="1034" y="80"/>
                </a:lnTo>
                <a:lnTo>
                  <a:pt x="1032" y="78"/>
                </a:lnTo>
                <a:lnTo>
                  <a:pt x="1032" y="74"/>
                </a:lnTo>
                <a:close/>
                <a:moveTo>
                  <a:pt x="1032" y="122"/>
                </a:moveTo>
                <a:lnTo>
                  <a:pt x="1053" y="133"/>
                </a:lnTo>
                <a:lnTo>
                  <a:pt x="1053" y="133"/>
                </a:lnTo>
                <a:lnTo>
                  <a:pt x="1058" y="133"/>
                </a:lnTo>
                <a:lnTo>
                  <a:pt x="1059" y="131"/>
                </a:lnTo>
                <a:lnTo>
                  <a:pt x="1061" y="130"/>
                </a:lnTo>
                <a:lnTo>
                  <a:pt x="1061" y="130"/>
                </a:lnTo>
                <a:lnTo>
                  <a:pt x="1061" y="125"/>
                </a:lnTo>
                <a:lnTo>
                  <a:pt x="1059" y="123"/>
                </a:lnTo>
                <a:lnTo>
                  <a:pt x="1058" y="122"/>
                </a:lnTo>
                <a:lnTo>
                  <a:pt x="1032" y="109"/>
                </a:lnTo>
                <a:lnTo>
                  <a:pt x="1032" y="94"/>
                </a:lnTo>
                <a:lnTo>
                  <a:pt x="1043" y="106"/>
                </a:lnTo>
                <a:lnTo>
                  <a:pt x="1043" y="106"/>
                </a:lnTo>
                <a:lnTo>
                  <a:pt x="1045" y="107"/>
                </a:lnTo>
                <a:lnTo>
                  <a:pt x="1047" y="106"/>
                </a:lnTo>
                <a:lnTo>
                  <a:pt x="1047" y="106"/>
                </a:lnTo>
                <a:lnTo>
                  <a:pt x="1048" y="104"/>
                </a:lnTo>
                <a:lnTo>
                  <a:pt x="1047" y="102"/>
                </a:lnTo>
                <a:lnTo>
                  <a:pt x="1040" y="96"/>
                </a:lnTo>
                <a:lnTo>
                  <a:pt x="1045" y="98"/>
                </a:lnTo>
                <a:lnTo>
                  <a:pt x="1045" y="98"/>
                </a:lnTo>
                <a:lnTo>
                  <a:pt x="1048" y="98"/>
                </a:lnTo>
                <a:lnTo>
                  <a:pt x="1051" y="96"/>
                </a:lnTo>
                <a:lnTo>
                  <a:pt x="1053" y="94"/>
                </a:lnTo>
                <a:lnTo>
                  <a:pt x="1053" y="94"/>
                </a:lnTo>
                <a:lnTo>
                  <a:pt x="1053" y="91"/>
                </a:lnTo>
                <a:lnTo>
                  <a:pt x="1053" y="90"/>
                </a:lnTo>
                <a:lnTo>
                  <a:pt x="1051" y="88"/>
                </a:lnTo>
                <a:lnTo>
                  <a:pt x="1050" y="86"/>
                </a:lnTo>
                <a:lnTo>
                  <a:pt x="1050" y="86"/>
                </a:lnTo>
                <a:lnTo>
                  <a:pt x="1042" y="83"/>
                </a:lnTo>
                <a:lnTo>
                  <a:pt x="1050" y="80"/>
                </a:lnTo>
                <a:lnTo>
                  <a:pt x="1056" y="86"/>
                </a:lnTo>
                <a:lnTo>
                  <a:pt x="1056" y="86"/>
                </a:lnTo>
                <a:lnTo>
                  <a:pt x="1056" y="86"/>
                </a:lnTo>
                <a:lnTo>
                  <a:pt x="1056" y="91"/>
                </a:lnTo>
                <a:lnTo>
                  <a:pt x="1059" y="93"/>
                </a:lnTo>
                <a:lnTo>
                  <a:pt x="1059" y="93"/>
                </a:lnTo>
                <a:lnTo>
                  <a:pt x="1059" y="94"/>
                </a:lnTo>
                <a:lnTo>
                  <a:pt x="1058" y="94"/>
                </a:lnTo>
                <a:lnTo>
                  <a:pt x="1058" y="96"/>
                </a:lnTo>
                <a:lnTo>
                  <a:pt x="1058" y="96"/>
                </a:lnTo>
                <a:lnTo>
                  <a:pt x="1058" y="98"/>
                </a:lnTo>
                <a:lnTo>
                  <a:pt x="1058" y="102"/>
                </a:lnTo>
                <a:lnTo>
                  <a:pt x="1059" y="102"/>
                </a:lnTo>
                <a:lnTo>
                  <a:pt x="1059" y="102"/>
                </a:lnTo>
                <a:lnTo>
                  <a:pt x="1063" y="123"/>
                </a:lnTo>
                <a:lnTo>
                  <a:pt x="1074" y="125"/>
                </a:lnTo>
                <a:lnTo>
                  <a:pt x="1075" y="126"/>
                </a:lnTo>
                <a:lnTo>
                  <a:pt x="1077" y="125"/>
                </a:lnTo>
                <a:lnTo>
                  <a:pt x="1077" y="125"/>
                </a:lnTo>
                <a:lnTo>
                  <a:pt x="1088" y="126"/>
                </a:lnTo>
                <a:lnTo>
                  <a:pt x="1090" y="128"/>
                </a:lnTo>
                <a:lnTo>
                  <a:pt x="1095" y="126"/>
                </a:lnTo>
                <a:lnTo>
                  <a:pt x="1095" y="122"/>
                </a:lnTo>
                <a:lnTo>
                  <a:pt x="1098" y="120"/>
                </a:lnTo>
                <a:lnTo>
                  <a:pt x="1106" y="125"/>
                </a:lnTo>
                <a:lnTo>
                  <a:pt x="1101" y="128"/>
                </a:lnTo>
                <a:lnTo>
                  <a:pt x="1101" y="128"/>
                </a:lnTo>
                <a:lnTo>
                  <a:pt x="1101" y="128"/>
                </a:lnTo>
                <a:lnTo>
                  <a:pt x="1101" y="128"/>
                </a:lnTo>
                <a:lnTo>
                  <a:pt x="1101" y="130"/>
                </a:lnTo>
                <a:lnTo>
                  <a:pt x="1106" y="133"/>
                </a:lnTo>
                <a:lnTo>
                  <a:pt x="1103" y="134"/>
                </a:lnTo>
                <a:lnTo>
                  <a:pt x="1103" y="134"/>
                </a:lnTo>
                <a:lnTo>
                  <a:pt x="1103" y="134"/>
                </a:lnTo>
                <a:lnTo>
                  <a:pt x="1103" y="134"/>
                </a:lnTo>
                <a:lnTo>
                  <a:pt x="1103" y="134"/>
                </a:lnTo>
                <a:lnTo>
                  <a:pt x="1098" y="138"/>
                </a:lnTo>
                <a:lnTo>
                  <a:pt x="1096" y="134"/>
                </a:lnTo>
                <a:lnTo>
                  <a:pt x="1095" y="131"/>
                </a:lnTo>
                <a:lnTo>
                  <a:pt x="1090" y="128"/>
                </a:lnTo>
                <a:lnTo>
                  <a:pt x="1087" y="131"/>
                </a:lnTo>
                <a:lnTo>
                  <a:pt x="1087" y="136"/>
                </a:lnTo>
                <a:lnTo>
                  <a:pt x="1087" y="136"/>
                </a:lnTo>
                <a:lnTo>
                  <a:pt x="1091" y="139"/>
                </a:lnTo>
                <a:lnTo>
                  <a:pt x="1095" y="136"/>
                </a:lnTo>
                <a:lnTo>
                  <a:pt x="1096" y="138"/>
                </a:lnTo>
                <a:lnTo>
                  <a:pt x="1088" y="142"/>
                </a:lnTo>
                <a:lnTo>
                  <a:pt x="1082" y="138"/>
                </a:lnTo>
                <a:lnTo>
                  <a:pt x="1082" y="134"/>
                </a:lnTo>
                <a:lnTo>
                  <a:pt x="1077" y="131"/>
                </a:lnTo>
                <a:lnTo>
                  <a:pt x="1072" y="133"/>
                </a:lnTo>
                <a:lnTo>
                  <a:pt x="1072" y="138"/>
                </a:lnTo>
                <a:lnTo>
                  <a:pt x="1072" y="138"/>
                </a:lnTo>
                <a:lnTo>
                  <a:pt x="1077" y="141"/>
                </a:lnTo>
                <a:lnTo>
                  <a:pt x="1080" y="139"/>
                </a:lnTo>
                <a:lnTo>
                  <a:pt x="1087" y="144"/>
                </a:lnTo>
                <a:lnTo>
                  <a:pt x="1079" y="147"/>
                </a:lnTo>
                <a:lnTo>
                  <a:pt x="1075" y="146"/>
                </a:lnTo>
                <a:lnTo>
                  <a:pt x="1074" y="141"/>
                </a:lnTo>
                <a:lnTo>
                  <a:pt x="1069" y="138"/>
                </a:lnTo>
                <a:lnTo>
                  <a:pt x="1063" y="141"/>
                </a:lnTo>
                <a:lnTo>
                  <a:pt x="1064" y="147"/>
                </a:lnTo>
                <a:lnTo>
                  <a:pt x="1064" y="147"/>
                </a:lnTo>
                <a:lnTo>
                  <a:pt x="1069" y="149"/>
                </a:lnTo>
                <a:lnTo>
                  <a:pt x="1074" y="147"/>
                </a:lnTo>
                <a:lnTo>
                  <a:pt x="1077" y="149"/>
                </a:lnTo>
                <a:lnTo>
                  <a:pt x="1069" y="154"/>
                </a:lnTo>
                <a:lnTo>
                  <a:pt x="1064" y="150"/>
                </a:lnTo>
                <a:lnTo>
                  <a:pt x="1058" y="154"/>
                </a:lnTo>
                <a:lnTo>
                  <a:pt x="1058" y="155"/>
                </a:lnTo>
                <a:lnTo>
                  <a:pt x="1055" y="157"/>
                </a:lnTo>
                <a:lnTo>
                  <a:pt x="1032" y="144"/>
                </a:lnTo>
                <a:lnTo>
                  <a:pt x="1032" y="122"/>
                </a:lnTo>
                <a:close/>
                <a:moveTo>
                  <a:pt x="1093" y="134"/>
                </a:moveTo>
                <a:lnTo>
                  <a:pt x="1093" y="134"/>
                </a:lnTo>
                <a:lnTo>
                  <a:pt x="1093" y="134"/>
                </a:lnTo>
                <a:lnTo>
                  <a:pt x="1091" y="136"/>
                </a:lnTo>
                <a:lnTo>
                  <a:pt x="1088" y="134"/>
                </a:lnTo>
                <a:lnTo>
                  <a:pt x="1088" y="133"/>
                </a:lnTo>
                <a:lnTo>
                  <a:pt x="1091" y="131"/>
                </a:lnTo>
                <a:lnTo>
                  <a:pt x="1093" y="133"/>
                </a:lnTo>
                <a:lnTo>
                  <a:pt x="1093" y="134"/>
                </a:lnTo>
                <a:close/>
                <a:moveTo>
                  <a:pt x="1079" y="138"/>
                </a:moveTo>
                <a:lnTo>
                  <a:pt x="1079" y="138"/>
                </a:lnTo>
                <a:lnTo>
                  <a:pt x="1079" y="138"/>
                </a:lnTo>
                <a:lnTo>
                  <a:pt x="1079" y="138"/>
                </a:lnTo>
                <a:lnTo>
                  <a:pt x="1079" y="138"/>
                </a:lnTo>
                <a:lnTo>
                  <a:pt x="1077" y="139"/>
                </a:lnTo>
                <a:lnTo>
                  <a:pt x="1074" y="136"/>
                </a:lnTo>
                <a:lnTo>
                  <a:pt x="1074" y="134"/>
                </a:lnTo>
                <a:lnTo>
                  <a:pt x="1077" y="134"/>
                </a:lnTo>
                <a:lnTo>
                  <a:pt x="1079" y="136"/>
                </a:lnTo>
                <a:lnTo>
                  <a:pt x="1079" y="138"/>
                </a:lnTo>
                <a:close/>
                <a:moveTo>
                  <a:pt x="1072" y="146"/>
                </a:moveTo>
                <a:lnTo>
                  <a:pt x="1069" y="147"/>
                </a:lnTo>
                <a:lnTo>
                  <a:pt x="1066" y="146"/>
                </a:lnTo>
                <a:lnTo>
                  <a:pt x="1066" y="142"/>
                </a:lnTo>
                <a:lnTo>
                  <a:pt x="1069" y="141"/>
                </a:lnTo>
                <a:lnTo>
                  <a:pt x="1072" y="142"/>
                </a:lnTo>
                <a:lnTo>
                  <a:pt x="1072" y="146"/>
                </a:lnTo>
                <a:close/>
                <a:moveTo>
                  <a:pt x="1032" y="160"/>
                </a:moveTo>
                <a:lnTo>
                  <a:pt x="1034" y="159"/>
                </a:lnTo>
                <a:lnTo>
                  <a:pt x="1043" y="163"/>
                </a:lnTo>
                <a:lnTo>
                  <a:pt x="1034" y="170"/>
                </a:lnTo>
                <a:lnTo>
                  <a:pt x="1032" y="170"/>
                </a:lnTo>
                <a:lnTo>
                  <a:pt x="1032" y="160"/>
                </a:lnTo>
                <a:close/>
                <a:moveTo>
                  <a:pt x="1026" y="3"/>
                </a:moveTo>
                <a:lnTo>
                  <a:pt x="1027" y="6"/>
                </a:lnTo>
                <a:lnTo>
                  <a:pt x="1024" y="5"/>
                </a:lnTo>
                <a:lnTo>
                  <a:pt x="1024" y="3"/>
                </a:lnTo>
                <a:lnTo>
                  <a:pt x="1026" y="3"/>
                </a:lnTo>
                <a:close/>
                <a:moveTo>
                  <a:pt x="1021" y="192"/>
                </a:moveTo>
                <a:lnTo>
                  <a:pt x="1021" y="179"/>
                </a:lnTo>
                <a:lnTo>
                  <a:pt x="1021" y="179"/>
                </a:lnTo>
                <a:lnTo>
                  <a:pt x="1023" y="181"/>
                </a:lnTo>
                <a:lnTo>
                  <a:pt x="1026" y="181"/>
                </a:lnTo>
                <a:lnTo>
                  <a:pt x="1026" y="181"/>
                </a:lnTo>
                <a:lnTo>
                  <a:pt x="1027" y="181"/>
                </a:lnTo>
                <a:lnTo>
                  <a:pt x="1018" y="232"/>
                </a:lnTo>
                <a:lnTo>
                  <a:pt x="986" y="242"/>
                </a:lnTo>
                <a:lnTo>
                  <a:pt x="965" y="237"/>
                </a:lnTo>
                <a:lnTo>
                  <a:pt x="965" y="235"/>
                </a:lnTo>
                <a:lnTo>
                  <a:pt x="978" y="223"/>
                </a:lnTo>
                <a:lnTo>
                  <a:pt x="979" y="223"/>
                </a:lnTo>
                <a:lnTo>
                  <a:pt x="979" y="223"/>
                </a:lnTo>
                <a:lnTo>
                  <a:pt x="981" y="223"/>
                </a:lnTo>
                <a:lnTo>
                  <a:pt x="983" y="221"/>
                </a:lnTo>
                <a:lnTo>
                  <a:pt x="983" y="221"/>
                </a:lnTo>
                <a:lnTo>
                  <a:pt x="981" y="219"/>
                </a:lnTo>
                <a:lnTo>
                  <a:pt x="1005" y="195"/>
                </a:lnTo>
                <a:lnTo>
                  <a:pt x="1003" y="168"/>
                </a:lnTo>
                <a:lnTo>
                  <a:pt x="1010" y="163"/>
                </a:lnTo>
                <a:lnTo>
                  <a:pt x="1015" y="167"/>
                </a:lnTo>
                <a:lnTo>
                  <a:pt x="1015" y="192"/>
                </a:lnTo>
                <a:lnTo>
                  <a:pt x="1015" y="192"/>
                </a:lnTo>
                <a:lnTo>
                  <a:pt x="1016" y="194"/>
                </a:lnTo>
                <a:lnTo>
                  <a:pt x="1018" y="195"/>
                </a:lnTo>
                <a:lnTo>
                  <a:pt x="1018" y="195"/>
                </a:lnTo>
                <a:lnTo>
                  <a:pt x="1019" y="194"/>
                </a:lnTo>
                <a:lnTo>
                  <a:pt x="1021" y="192"/>
                </a:lnTo>
                <a:lnTo>
                  <a:pt x="1021" y="192"/>
                </a:lnTo>
                <a:close/>
                <a:moveTo>
                  <a:pt x="1015" y="53"/>
                </a:moveTo>
                <a:lnTo>
                  <a:pt x="1019" y="45"/>
                </a:lnTo>
                <a:lnTo>
                  <a:pt x="1019" y="53"/>
                </a:lnTo>
                <a:lnTo>
                  <a:pt x="1015" y="54"/>
                </a:lnTo>
                <a:lnTo>
                  <a:pt x="1015" y="54"/>
                </a:lnTo>
                <a:lnTo>
                  <a:pt x="1015" y="53"/>
                </a:lnTo>
                <a:close/>
                <a:moveTo>
                  <a:pt x="1011" y="70"/>
                </a:moveTo>
                <a:lnTo>
                  <a:pt x="1011" y="70"/>
                </a:lnTo>
                <a:lnTo>
                  <a:pt x="1015" y="69"/>
                </a:lnTo>
                <a:lnTo>
                  <a:pt x="1016" y="67"/>
                </a:lnTo>
                <a:lnTo>
                  <a:pt x="1019" y="66"/>
                </a:lnTo>
                <a:lnTo>
                  <a:pt x="1019" y="78"/>
                </a:lnTo>
                <a:lnTo>
                  <a:pt x="1002" y="88"/>
                </a:lnTo>
                <a:lnTo>
                  <a:pt x="1008" y="70"/>
                </a:lnTo>
                <a:lnTo>
                  <a:pt x="1008" y="70"/>
                </a:lnTo>
                <a:lnTo>
                  <a:pt x="1010" y="70"/>
                </a:lnTo>
                <a:lnTo>
                  <a:pt x="1011" y="70"/>
                </a:lnTo>
                <a:lnTo>
                  <a:pt x="1011" y="70"/>
                </a:lnTo>
                <a:close/>
                <a:moveTo>
                  <a:pt x="1002" y="34"/>
                </a:moveTo>
                <a:lnTo>
                  <a:pt x="1002" y="38"/>
                </a:lnTo>
                <a:lnTo>
                  <a:pt x="1002" y="38"/>
                </a:lnTo>
                <a:lnTo>
                  <a:pt x="999" y="37"/>
                </a:lnTo>
                <a:lnTo>
                  <a:pt x="1002" y="34"/>
                </a:lnTo>
                <a:close/>
                <a:moveTo>
                  <a:pt x="1002" y="58"/>
                </a:moveTo>
                <a:lnTo>
                  <a:pt x="1003" y="62"/>
                </a:lnTo>
                <a:lnTo>
                  <a:pt x="1003" y="62"/>
                </a:lnTo>
                <a:lnTo>
                  <a:pt x="1003" y="66"/>
                </a:lnTo>
                <a:lnTo>
                  <a:pt x="1003" y="66"/>
                </a:lnTo>
                <a:lnTo>
                  <a:pt x="1002" y="67"/>
                </a:lnTo>
                <a:lnTo>
                  <a:pt x="999" y="82"/>
                </a:lnTo>
                <a:lnTo>
                  <a:pt x="994" y="66"/>
                </a:lnTo>
                <a:lnTo>
                  <a:pt x="1002" y="58"/>
                </a:lnTo>
                <a:close/>
                <a:moveTo>
                  <a:pt x="987" y="88"/>
                </a:moveTo>
                <a:lnTo>
                  <a:pt x="987" y="88"/>
                </a:lnTo>
                <a:lnTo>
                  <a:pt x="989" y="91"/>
                </a:lnTo>
                <a:lnTo>
                  <a:pt x="991" y="93"/>
                </a:lnTo>
                <a:lnTo>
                  <a:pt x="979" y="96"/>
                </a:lnTo>
                <a:lnTo>
                  <a:pt x="984" y="77"/>
                </a:lnTo>
                <a:lnTo>
                  <a:pt x="987" y="88"/>
                </a:lnTo>
                <a:close/>
                <a:moveTo>
                  <a:pt x="979" y="5"/>
                </a:moveTo>
                <a:lnTo>
                  <a:pt x="979" y="5"/>
                </a:lnTo>
                <a:lnTo>
                  <a:pt x="979" y="6"/>
                </a:lnTo>
                <a:lnTo>
                  <a:pt x="978" y="10"/>
                </a:lnTo>
                <a:lnTo>
                  <a:pt x="978" y="6"/>
                </a:lnTo>
                <a:lnTo>
                  <a:pt x="979" y="5"/>
                </a:lnTo>
                <a:close/>
                <a:moveTo>
                  <a:pt x="973" y="38"/>
                </a:moveTo>
                <a:lnTo>
                  <a:pt x="975" y="45"/>
                </a:lnTo>
                <a:lnTo>
                  <a:pt x="971" y="43"/>
                </a:lnTo>
                <a:lnTo>
                  <a:pt x="970" y="43"/>
                </a:lnTo>
                <a:lnTo>
                  <a:pt x="973" y="38"/>
                </a:lnTo>
                <a:close/>
                <a:moveTo>
                  <a:pt x="967" y="13"/>
                </a:moveTo>
                <a:lnTo>
                  <a:pt x="967" y="13"/>
                </a:lnTo>
                <a:lnTo>
                  <a:pt x="951" y="10"/>
                </a:lnTo>
                <a:lnTo>
                  <a:pt x="949" y="8"/>
                </a:lnTo>
                <a:lnTo>
                  <a:pt x="967" y="13"/>
                </a:lnTo>
                <a:close/>
                <a:moveTo>
                  <a:pt x="965" y="24"/>
                </a:moveTo>
                <a:lnTo>
                  <a:pt x="959" y="34"/>
                </a:lnTo>
                <a:lnTo>
                  <a:pt x="954" y="24"/>
                </a:lnTo>
                <a:lnTo>
                  <a:pt x="954" y="24"/>
                </a:lnTo>
                <a:lnTo>
                  <a:pt x="952" y="22"/>
                </a:lnTo>
                <a:lnTo>
                  <a:pt x="951" y="22"/>
                </a:lnTo>
                <a:lnTo>
                  <a:pt x="951" y="22"/>
                </a:lnTo>
                <a:lnTo>
                  <a:pt x="949" y="22"/>
                </a:lnTo>
                <a:lnTo>
                  <a:pt x="949" y="22"/>
                </a:lnTo>
                <a:lnTo>
                  <a:pt x="949" y="24"/>
                </a:lnTo>
                <a:lnTo>
                  <a:pt x="949" y="22"/>
                </a:lnTo>
                <a:lnTo>
                  <a:pt x="965" y="24"/>
                </a:lnTo>
                <a:close/>
                <a:moveTo>
                  <a:pt x="951" y="64"/>
                </a:moveTo>
                <a:lnTo>
                  <a:pt x="949" y="61"/>
                </a:lnTo>
                <a:lnTo>
                  <a:pt x="949" y="46"/>
                </a:lnTo>
                <a:lnTo>
                  <a:pt x="957" y="51"/>
                </a:lnTo>
                <a:lnTo>
                  <a:pt x="957" y="51"/>
                </a:lnTo>
                <a:lnTo>
                  <a:pt x="957" y="53"/>
                </a:lnTo>
                <a:lnTo>
                  <a:pt x="957" y="53"/>
                </a:lnTo>
                <a:lnTo>
                  <a:pt x="957" y="56"/>
                </a:lnTo>
                <a:lnTo>
                  <a:pt x="951" y="64"/>
                </a:lnTo>
                <a:close/>
                <a:moveTo>
                  <a:pt x="954" y="101"/>
                </a:moveTo>
                <a:lnTo>
                  <a:pt x="954" y="102"/>
                </a:lnTo>
                <a:lnTo>
                  <a:pt x="949" y="104"/>
                </a:lnTo>
                <a:lnTo>
                  <a:pt x="954" y="101"/>
                </a:lnTo>
                <a:close/>
                <a:moveTo>
                  <a:pt x="955" y="109"/>
                </a:moveTo>
                <a:lnTo>
                  <a:pt x="965" y="117"/>
                </a:lnTo>
                <a:lnTo>
                  <a:pt x="965" y="117"/>
                </a:lnTo>
                <a:lnTo>
                  <a:pt x="965" y="117"/>
                </a:lnTo>
                <a:lnTo>
                  <a:pt x="967" y="120"/>
                </a:lnTo>
                <a:lnTo>
                  <a:pt x="954" y="126"/>
                </a:lnTo>
                <a:lnTo>
                  <a:pt x="946" y="123"/>
                </a:lnTo>
                <a:lnTo>
                  <a:pt x="944" y="112"/>
                </a:lnTo>
                <a:lnTo>
                  <a:pt x="955" y="109"/>
                </a:lnTo>
                <a:close/>
                <a:moveTo>
                  <a:pt x="944" y="38"/>
                </a:moveTo>
                <a:lnTo>
                  <a:pt x="944" y="40"/>
                </a:lnTo>
                <a:lnTo>
                  <a:pt x="939" y="43"/>
                </a:lnTo>
                <a:lnTo>
                  <a:pt x="944" y="38"/>
                </a:lnTo>
                <a:close/>
                <a:moveTo>
                  <a:pt x="936" y="51"/>
                </a:moveTo>
                <a:lnTo>
                  <a:pt x="938" y="51"/>
                </a:lnTo>
                <a:lnTo>
                  <a:pt x="944" y="62"/>
                </a:lnTo>
                <a:lnTo>
                  <a:pt x="944" y="69"/>
                </a:lnTo>
                <a:lnTo>
                  <a:pt x="941" y="70"/>
                </a:lnTo>
                <a:lnTo>
                  <a:pt x="939" y="69"/>
                </a:lnTo>
                <a:lnTo>
                  <a:pt x="936" y="67"/>
                </a:lnTo>
                <a:lnTo>
                  <a:pt x="936" y="67"/>
                </a:lnTo>
                <a:lnTo>
                  <a:pt x="936" y="66"/>
                </a:lnTo>
                <a:lnTo>
                  <a:pt x="936" y="64"/>
                </a:lnTo>
                <a:lnTo>
                  <a:pt x="936" y="64"/>
                </a:lnTo>
                <a:lnTo>
                  <a:pt x="935" y="64"/>
                </a:lnTo>
                <a:lnTo>
                  <a:pt x="935" y="64"/>
                </a:lnTo>
                <a:lnTo>
                  <a:pt x="936" y="62"/>
                </a:lnTo>
                <a:lnTo>
                  <a:pt x="936" y="51"/>
                </a:lnTo>
                <a:close/>
                <a:moveTo>
                  <a:pt x="938" y="142"/>
                </a:moveTo>
                <a:lnTo>
                  <a:pt x="938" y="142"/>
                </a:lnTo>
                <a:lnTo>
                  <a:pt x="930" y="120"/>
                </a:lnTo>
                <a:lnTo>
                  <a:pt x="933" y="123"/>
                </a:lnTo>
                <a:lnTo>
                  <a:pt x="938" y="142"/>
                </a:lnTo>
                <a:close/>
                <a:moveTo>
                  <a:pt x="933" y="96"/>
                </a:moveTo>
                <a:lnTo>
                  <a:pt x="931" y="99"/>
                </a:lnTo>
                <a:lnTo>
                  <a:pt x="930" y="98"/>
                </a:lnTo>
                <a:lnTo>
                  <a:pt x="931" y="96"/>
                </a:lnTo>
                <a:lnTo>
                  <a:pt x="931" y="96"/>
                </a:lnTo>
                <a:lnTo>
                  <a:pt x="933" y="96"/>
                </a:lnTo>
                <a:close/>
                <a:moveTo>
                  <a:pt x="928" y="77"/>
                </a:moveTo>
                <a:lnTo>
                  <a:pt x="928" y="77"/>
                </a:lnTo>
                <a:lnTo>
                  <a:pt x="930" y="78"/>
                </a:lnTo>
                <a:lnTo>
                  <a:pt x="931" y="78"/>
                </a:lnTo>
                <a:lnTo>
                  <a:pt x="927" y="80"/>
                </a:lnTo>
                <a:lnTo>
                  <a:pt x="928" y="77"/>
                </a:lnTo>
                <a:close/>
                <a:moveTo>
                  <a:pt x="923" y="72"/>
                </a:moveTo>
                <a:lnTo>
                  <a:pt x="925" y="70"/>
                </a:lnTo>
                <a:lnTo>
                  <a:pt x="925" y="70"/>
                </a:lnTo>
                <a:lnTo>
                  <a:pt x="925" y="70"/>
                </a:lnTo>
                <a:lnTo>
                  <a:pt x="925" y="70"/>
                </a:lnTo>
                <a:lnTo>
                  <a:pt x="925" y="70"/>
                </a:lnTo>
                <a:lnTo>
                  <a:pt x="925" y="72"/>
                </a:lnTo>
                <a:lnTo>
                  <a:pt x="920" y="78"/>
                </a:lnTo>
                <a:lnTo>
                  <a:pt x="919" y="70"/>
                </a:lnTo>
                <a:lnTo>
                  <a:pt x="923" y="72"/>
                </a:lnTo>
                <a:lnTo>
                  <a:pt x="923" y="72"/>
                </a:lnTo>
                <a:close/>
                <a:moveTo>
                  <a:pt x="920" y="45"/>
                </a:moveTo>
                <a:lnTo>
                  <a:pt x="912" y="50"/>
                </a:lnTo>
                <a:lnTo>
                  <a:pt x="911" y="42"/>
                </a:lnTo>
                <a:lnTo>
                  <a:pt x="911" y="42"/>
                </a:lnTo>
                <a:lnTo>
                  <a:pt x="914" y="43"/>
                </a:lnTo>
                <a:lnTo>
                  <a:pt x="914" y="43"/>
                </a:lnTo>
                <a:lnTo>
                  <a:pt x="919" y="40"/>
                </a:lnTo>
                <a:lnTo>
                  <a:pt x="919" y="40"/>
                </a:lnTo>
                <a:lnTo>
                  <a:pt x="920" y="45"/>
                </a:lnTo>
                <a:lnTo>
                  <a:pt x="920" y="45"/>
                </a:lnTo>
                <a:close/>
                <a:moveTo>
                  <a:pt x="914" y="14"/>
                </a:moveTo>
                <a:lnTo>
                  <a:pt x="919" y="16"/>
                </a:lnTo>
                <a:lnTo>
                  <a:pt x="915" y="19"/>
                </a:lnTo>
                <a:lnTo>
                  <a:pt x="911" y="21"/>
                </a:lnTo>
                <a:lnTo>
                  <a:pt x="907" y="21"/>
                </a:lnTo>
                <a:lnTo>
                  <a:pt x="914" y="14"/>
                </a:lnTo>
                <a:close/>
                <a:moveTo>
                  <a:pt x="909" y="67"/>
                </a:moveTo>
                <a:lnTo>
                  <a:pt x="911" y="69"/>
                </a:lnTo>
                <a:lnTo>
                  <a:pt x="914" y="78"/>
                </a:lnTo>
                <a:lnTo>
                  <a:pt x="903" y="74"/>
                </a:lnTo>
                <a:lnTo>
                  <a:pt x="909" y="67"/>
                </a:lnTo>
                <a:close/>
                <a:moveTo>
                  <a:pt x="903" y="80"/>
                </a:moveTo>
                <a:lnTo>
                  <a:pt x="901" y="80"/>
                </a:lnTo>
                <a:lnTo>
                  <a:pt x="901" y="80"/>
                </a:lnTo>
                <a:lnTo>
                  <a:pt x="903" y="80"/>
                </a:lnTo>
                <a:close/>
                <a:moveTo>
                  <a:pt x="899" y="64"/>
                </a:moveTo>
                <a:lnTo>
                  <a:pt x="885" y="75"/>
                </a:lnTo>
                <a:lnTo>
                  <a:pt x="885" y="61"/>
                </a:lnTo>
                <a:lnTo>
                  <a:pt x="888" y="59"/>
                </a:lnTo>
                <a:lnTo>
                  <a:pt x="899" y="62"/>
                </a:lnTo>
                <a:lnTo>
                  <a:pt x="899" y="64"/>
                </a:lnTo>
                <a:close/>
                <a:moveTo>
                  <a:pt x="888" y="18"/>
                </a:moveTo>
                <a:lnTo>
                  <a:pt x="888" y="16"/>
                </a:lnTo>
                <a:lnTo>
                  <a:pt x="888" y="14"/>
                </a:lnTo>
                <a:lnTo>
                  <a:pt x="895" y="16"/>
                </a:lnTo>
                <a:lnTo>
                  <a:pt x="896" y="14"/>
                </a:lnTo>
                <a:lnTo>
                  <a:pt x="898" y="14"/>
                </a:lnTo>
                <a:lnTo>
                  <a:pt x="891" y="21"/>
                </a:lnTo>
                <a:lnTo>
                  <a:pt x="882" y="22"/>
                </a:lnTo>
                <a:lnTo>
                  <a:pt x="888" y="18"/>
                </a:lnTo>
                <a:close/>
                <a:moveTo>
                  <a:pt x="879" y="69"/>
                </a:moveTo>
                <a:lnTo>
                  <a:pt x="879" y="67"/>
                </a:lnTo>
                <a:lnTo>
                  <a:pt x="880" y="70"/>
                </a:lnTo>
                <a:lnTo>
                  <a:pt x="879" y="70"/>
                </a:lnTo>
                <a:lnTo>
                  <a:pt x="875" y="69"/>
                </a:lnTo>
                <a:lnTo>
                  <a:pt x="879" y="69"/>
                </a:lnTo>
                <a:close/>
                <a:moveTo>
                  <a:pt x="885" y="139"/>
                </a:moveTo>
                <a:lnTo>
                  <a:pt x="883" y="141"/>
                </a:lnTo>
                <a:lnTo>
                  <a:pt x="883" y="141"/>
                </a:lnTo>
                <a:lnTo>
                  <a:pt x="883" y="142"/>
                </a:lnTo>
                <a:lnTo>
                  <a:pt x="883" y="142"/>
                </a:lnTo>
                <a:lnTo>
                  <a:pt x="883" y="144"/>
                </a:lnTo>
                <a:lnTo>
                  <a:pt x="883" y="144"/>
                </a:lnTo>
                <a:lnTo>
                  <a:pt x="883" y="146"/>
                </a:lnTo>
                <a:lnTo>
                  <a:pt x="887" y="147"/>
                </a:lnTo>
                <a:lnTo>
                  <a:pt x="904" y="146"/>
                </a:lnTo>
                <a:lnTo>
                  <a:pt x="898" y="155"/>
                </a:lnTo>
                <a:lnTo>
                  <a:pt x="869" y="155"/>
                </a:lnTo>
                <a:lnTo>
                  <a:pt x="869" y="155"/>
                </a:lnTo>
                <a:lnTo>
                  <a:pt x="869" y="155"/>
                </a:lnTo>
                <a:lnTo>
                  <a:pt x="869" y="155"/>
                </a:lnTo>
                <a:lnTo>
                  <a:pt x="867" y="155"/>
                </a:lnTo>
                <a:lnTo>
                  <a:pt x="867" y="157"/>
                </a:lnTo>
                <a:lnTo>
                  <a:pt x="867" y="157"/>
                </a:lnTo>
                <a:lnTo>
                  <a:pt x="867" y="160"/>
                </a:lnTo>
                <a:lnTo>
                  <a:pt x="869" y="160"/>
                </a:lnTo>
                <a:lnTo>
                  <a:pt x="893" y="162"/>
                </a:lnTo>
                <a:lnTo>
                  <a:pt x="883" y="176"/>
                </a:lnTo>
                <a:lnTo>
                  <a:pt x="874" y="176"/>
                </a:lnTo>
                <a:lnTo>
                  <a:pt x="877" y="170"/>
                </a:lnTo>
                <a:lnTo>
                  <a:pt x="864" y="171"/>
                </a:lnTo>
                <a:lnTo>
                  <a:pt x="864" y="171"/>
                </a:lnTo>
                <a:lnTo>
                  <a:pt x="864" y="168"/>
                </a:lnTo>
                <a:lnTo>
                  <a:pt x="864" y="168"/>
                </a:lnTo>
                <a:lnTo>
                  <a:pt x="863" y="171"/>
                </a:lnTo>
                <a:lnTo>
                  <a:pt x="851" y="171"/>
                </a:lnTo>
                <a:lnTo>
                  <a:pt x="861" y="160"/>
                </a:lnTo>
                <a:lnTo>
                  <a:pt x="859" y="159"/>
                </a:lnTo>
                <a:lnTo>
                  <a:pt x="856" y="146"/>
                </a:lnTo>
                <a:lnTo>
                  <a:pt x="866" y="144"/>
                </a:lnTo>
                <a:lnTo>
                  <a:pt x="864" y="149"/>
                </a:lnTo>
                <a:lnTo>
                  <a:pt x="864" y="149"/>
                </a:lnTo>
                <a:lnTo>
                  <a:pt x="864" y="150"/>
                </a:lnTo>
                <a:lnTo>
                  <a:pt x="866" y="152"/>
                </a:lnTo>
                <a:lnTo>
                  <a:pt x="866" y="152"/>
                </a:lnTo>
                <a:lnTo>
                  <a:pt x="867" y="152"/>
                </a:lnTo>
                <a:lnTo>
                  <a:pt x="869" y="150"/>
                </a:lnTo>
                <a:lnTo>
                  <a:pt x="872" y="142"/>
                </a:lnTo>
                <a:lnTo>
                  <a:pt x="885" y="139"/>
                </a:lnTo>
                <a:close/>
                <a:moveTo>
                  <a:pt x="856" y="99"/>
                </a:moveTo>
                <a:lnTo>
                  <a:pt x="858" y="99"/>
                </a:lnTo>
                <a:lnTo>
                  <a:pt x="858" y="99"/>
                </a:lnTo>
                <a:lnTo>
                  <a:pt x="859" y="101"/>
                </a:lnTo>
                <a:lnTo>
                  <a:pt x="861" y="99"/>
                </a:lnTo>
                <a:lnTo>
                  <a:pt x="867" y="96"/>
                </a:lnTo>
                <a:lnTo>
                  <a:pt x="863" y="102"/>
                </a:lnTo>
                <a:lnTo>
                  <a:pt x="856" y="99"/>
                </a:lnTo>
                <a:close/>
                <a:moveTo>
                  <a:pt x="861" y="93"/>
                </a:moveTo>
                <a:lnTo>
                  <a:pt x="859" y="86"/>
                </a:lnTo>
                <a:lnTo>
                  <a:pt x="871" y="88"/>
                </a:lnTo>
                <a:lnTo>
                  <a:pt x="861" y="93"/>
                </a:lnTo>
                <a:close/>
                <a:moveTo>
                  <a:pt x="859" y="3"/>
                </a:moveTo>
                <a:lnTo>
                  <a:pt x="859" y="3"/>
                </a:lnTo>
                <a:lnTo>
                  <a:pt x="863" y="2"/>
                </a:lnTo>
                <a:lnTo>
                  <a:pt x="863" y="3"/>
                </a:lnTo>
                <a:lnTo>
                  <a:pt x="859" y="3"/>
                </a:lnTo>
                <a:lnTo>
                  <a:pt x="859" y="5"/>
                </a:lnTo>
                <a:lnTo>
                  <a:pt x="858" y="5"/>
                </a:lnTo>
                <a:lnTo>
                  <a:pt x="859" y="3"/>
                </a:lnTo>
                <a:close/>
                <a:moveTo>
                  <a:pt x="859" y="27"/>
                </a:moveTo>
                <a:lnTo>
                  <a:pt x="863" y="27"/>
                </a:lnTo>
                <a:lnTo>
                  <a:pt x="863" y="27"/>
                </a:lnTo>
                <a:lnTo>
                  <a:pt x="863" y="27"/>
                </a:lnTo>
                <a:lnTo>
                  <a:pt x="869" y="30"/>
                </a:lnTo>
                <a:lnTo>
                  <a:pt x="863" y="37"/>
                </a:lnTo>
                <a:lnTo>
                  <a:pt x="858" y="37"/>
                </a:lnTo>
                <a:lnTo>
                  <a:pt x="856" y="35"/>
                </a:lnTo>
                <a:lnTo>
                  <a:pt x="855" y="30"/>
                </a:lnTo>
                <a:lnTo>
                  <a:pt x="859" y="27"/>
                </a:lnTo>
                <a:close/>
                <a:moveTo>
                  <a:pt x="847" y="54"/>
                </a:moveTo>
                <a:lnTo>
                  <a:pt x="848" y="59"/>
                </a:lnTo>
                <a:lnTo>
                  <a:pt x="847" y="61"/>
                </a:lnTo>
                <a:lnTo>
                  <a:pt x="847" y="61"/>
                </a:lnTo>
                <a:lnTo>
                  <a:pt x="847" y="54"/>
                </a:lnTo>
                <a:close/>
                <a:moveTo>
                  <a:pt x="848" y="83"/>
                </a:moveTo>
                <a:lnTo>
                  <a:pt x="850" y="91"/>
                </a:lnTo>
                <a:lnTo>
                  <a:pt x="847" y="94"/>
                </a:lnTo>
                <a:lnTo>
                  <a:pt x="843" y="85"/>
                </a:lnTo>
                <a:lnTo>
                  <a:pt x="848" y="83"/>
                </a:lnTo>
                <a:close/>
                <a:moveTo>
                  <a:pt x="840" y="112"/>
                </a:moveTo>
                <a:lnTo>
                  <a:pt x="847" y="107"/>
                </a:lnTo>
                <a:lnTo>
                  <a:pt x="856" y="110"/>
                </a:lnTo>
                <a:lnTo>
                  <a:pt x="848" y="120"/>
                </a:lnTo>
                <a:lnTo>
                  <a:pt x="839" y="112"/>
                </a:lnTo>
                <a:lnTo>
                  <a:pt x="840" y="112"/>
                </a:lnTo>
                <a:close/>
                <a:moveTo>
                  <a:pt x="837" y="99"/>
                </a:moveTo>
                <a:lnTo>
                  <a:pt x="837" y="99"/>
                </a:lnTo>
                <a:lnTo>
                  <a:pt x="837" y="99"/>
                </a:lnTo>
                <a:lnTo>
                  <a:pt x="837" y="99"/>
                </a:lnTo>
                <a:close/>
                <a:moveTo>
                  <a:pt x="834" y="114"/>
                </a:moveTo>
                <a:lnTo>
                  <a:pt x="842" y="123"/>
                </a:lnTo>
                <a:lnTo>
                  <a:pt x="832" y="120"/>
                </a:lnTo>
                <a:lnTo>
                  <a:pt x="834" y="114"/>
                </a:lnTo>
                <a:close/>
                <a:moveTo>
                  <a:pt x="831" y="10"/>
                </a:moveTo>
                <a:lnTo>
                  <a:pt x="832" y="13"/>
                </a:lnTo>
                <a:lnTo>
                  <a:pt x="831" y="13"/>
                </a:lnTo>
                <a:lnTo>
                  <a:pt x="831" y="10"/>
                </a:lnTo>
                <a:close/>
                <a:moveTo>
                  <a:pt x="827" y="70"/>
                </a:moveTo>
                <a:lnTo>
                  <a:pt x="829" y="72"/>
                </a:lnTo>
                <a:lnTo>
                  <a:pt x="829" y="74"/>
                </a:lnTo>
                <a:lnTo>
                  <a:pt x="826" y="72"/>
                </a:lnTo>
                <a:lnTo>
                  <a:pt x="827" y="70"/>
                </a:lnTo>
                <a:close/>
                <a:moveTo>
                  <a:pt x="810" y="51"/>
                </a:moveTo>
                <a:lnTo>
                  <a:pt x="823" y="61"/>
                </a:lnTo>
                <a:lnTo>
                  <a:pt x="818" y="66"/>
                </a:lnTo>
                <a:lnTo>
                  <a:pt x="815" y="67"/>
                </a:lnTo>
                <a:lnTo>
                  <a:pt x="815" y="67"/>
                </a:lnTo>
                <a:lnTo>
                  <a:pt x="813" y="67"/>
                </a:lnTo>
                <a:lnTo>
                  <a:pt x="808" y="51"/>
                </a:lnTo>
                <a:lnTo>
                  <a:pt x="810" y="51"/>
                </a:lnTo>
                <a:close/>
                <a:moveTo>
                  <a:pt x="811" y="101"/>
                </a:moveTo>
                <a:lnTo>
                  <a:pt x="810" y="101"/>
                </a:lnTo>
                <a:lnTo>
                  <a:pt x="802" y="96"/>
                </a:lnTo>
                <a:lnTo>
                  <a:pt x="800" y="90"/>
                </a:lnTo>
                <a:lnTo>
                  <a:pt x="805" y="83"/>
                </a:lnTo>
                <a:lnTo>
                  <a:pt x="811" y="101"/>
                </a:lnTo>
                <a:close/>
                <a:moveTo>
                  <a:pt x="789" y="34"/>
                </a:moveTo>
                <a:lnTo>
                  <a:pt x="794" y="38"/>
                </a:lnTo>
                <a:lnTo>
                  <a:pt x="797" y="51"/>
                </a:lnTo>
                <a:lnTo>
                  <a:pt x="792" y="54"/>
                </a:lnTo>
                <a:lnTo>
                  <a:pt x="792" y="54"/>
                </a:lnTo>
                <a:lnTo>
                  <a:pt x="791" y="56"/>
                </a:lnTo>
                <a:lnTo>
                  <a:pt x="791" y="58"/>
                </a:lnTo>
                <a:lnTo>
                  <a:pt x="791" y="58"/>
                </a:lnTo>
                <a:lnTo>
                  <a:pt x="792" y="59"/>
                </a:lnTo>
                <a:lnTo>
                  <a:pt x="794" y="59"/>
                </a:lnTo>
                <a:lnTo>
                  <a:pt x="799" y="56"/>
                </a:lnTo>
                <a:lnTo>
                  <a:pt x="803" y="70"/>
                </a:lnTo>
                <a:lnTo>
                  <a:pt x="797" y="69"/>
                </a:lnTo>
                <a:lnTo>
                  <a:pt x="799" y="66"/>
                </a:lnTo>
                <a:lnTo>
                  <a:pt x="792" y="62"/>
                </a:lnTo>
                <a:lnTo>
                  <a:pt x="792" y="61"/>
                </a:lnTo>
                <a:lnTo>
                  <a:pt x="783" y="56"/>
                </a:lnTo>
                <a:lnTo>
                  <a:pt x="779" y="43"/>
                </a:lnTo>
                <a:lnTo>
                  <a:pt x="787" y="35"/>
                </a:lnTo>
                <a:lnTo>
                  <a:pt x="789" y="34"/>
                </a:lnTo>
                <a:close/>
                <a:moveTo>
                  <a:pt x="776" y="10"/>
                </a:moveTo>
                <a:lnTo>
                  <a:pt x="778" y="10"/>
                </a:lnTo>
                <a:lnTo>
                  <a:pt x="779" y="5"/>
                </a:lnTo>
                <a:lnTo>
                  <a:pt x="784" y="8"/>
                </a:lnTo>
                <a:lnTo>
                  <a:pt x="784" y="16"/>
                </a:lnTo>
                <a:lnTo>
                  <a:pt x="776" y="14"/>
                </a:lnTo>
                <a:lnTo>
                  <a:pt x="776" y="14"/>
                </a:lnTo>
                <a:lnTo>
                  <a:pt x="776" y="10"/>
                </a:lnTo>
                <a:lnTo>
                  <a:pt x="776" y="10"/>
                </a:lnTo>
                <a:close/>
                <a:moveTo>
                  <a:pt x="779" y="26"/>
                </a:moveTo>
                <a:lnTo>
                  <a:pt x="781" y="26"/>
                </a:lnTo>
                <a:lnTo>
                  <a:pt x="778" y="30"/>
                </a:lnTo>
                <a:lnTo>
                  <a:pt x="775" y="24"/>
                </a:lnTo>
                <a:lnTo>
                  <a:pt x="779" y="26"/>
                </a:lnTo>
                <a:close/>
                <a:moveTo>
                  <a:pt x="771" y="122"/>
                </a:moveTo>
                <a:lnTo>
                  <a:pt x="771" y="118"/>
                </a:lnTo>
                <a:lnTo>
                  <a:pt x="779" y="125"/>
                </a:lnTo>
                <a:lnTo>
                  <a:pt x="776" y="126"/>
                </a:lnTo>
                <a:lnTo>
                  <a:pt x="768" y="125"/>
                </a:lnTo>
                <a:lnTo>
                  <a:pt x="771" y="123"/>
                </a:lnTo>
                <a:lnTo>
                  <a:pt x="771" y="122"/>
                </a:lnTo>
                <a:close/>
                <a:moveTo>
                  <a:pt x="771" y="136"/>
                </a:moveTo>
                <a:lnTo>
                  <a:pt x="771" y="138"/>
                </a:lnTo>
                <a:lnTo>
                  <a:pt x="773" y="142"/>
                </a:lnTo>
                <a:lnTo>
                  <a:pt x="770" y="142"/>
                </a:lnTo>
                <a:lnTo>
                  <a:pt x="763" y="136"/>
                </a:lnTo>
                <a:lnTo>
                  <a:pt x="771" y="136"/>
                </a:lnTo>
                <a:close/>
                <a:moveTo>
                  <a:pt x="757" y="35"/>
                </a:moveTo>
                <a:lnTo>
                  <a:pt x="760" y="42"/>
                </a:lnTo>
                <a:lnTo>
                  <a:pt x="759" y="43"/>
                </a:lnTo>
                <a:lnTo>
                  <a:pt x="757" y="43"/>
                </a:lnTo>
                <a:lnTo>
                  <a:pt x="757" y="43"/>
                </a:lnTo>
                <a:lnTo>
                  <a:pt x="757" y="43"/>
                </a:lnTo>
                <a:lnTo>
                  <a:pt x="752" y="40"/>
                </a:lnTo>
                <a:lnTo>
                  <a:pt x="757" y="35"/>
                </a:lnTo>
                <a:close/>
                <a:moveTo>
                  <a:pt x="749" y="26"/>
                </a:moveTo>
                <a:lnTo>
                  <a:pt x="749" y="26"/>
                </a:lnTo>
                <a:lnTo>
                  <a:pt x="751" y="27"/>
                </a:lnTo>
                <a:lnTo>
                  <a:pt x="746" y="32"/>
                </a:lnTo>
                <a:lnTo>
                  <a:pt x="746" y="32"/>
                </a:lnTo>
                <a:lnTo>
                  <a:pt x="749" y="26"/>
                </a:lnTo>
                <a:lnTo>
                  <a:pt x="749" y="26"/>
                </a:lnTo>
                <a:close/>
                <a:moveTo>
                  <a:pt x="741" y="72"/>
                </a:moveTo>
                <a:lnTo>
                  <a:pt x="741" y="74"/>
                </a:lnTo>
                <a:lnTo>
                  <a:pt x="739" y="74"/>
                </a:lnTo>
                <a:lnTo>
                  <a:pt x="741" y="72"/>
                </a:lnTo>
                <a:close/>
                <a:moveTo>
                  <a:pt x="738" y="99"/>
                </a:moveTo>
                <a:lnTo>
                  <a:pt x="743" y="94"/>
                </a:lnTo>
                <a:lnTo>
                  <a:pt x="752" y="102"/>
                </a:lnTo>
                <a:lnTo>
                  <a:pt x="749" y="106"/>
                </a:lnTo>
                <a:lnTo>
                  <a:pt x="744" y="109"/>
                </a:lnTo>
                <a:lnTo>
                  <a:pt x="746" y="123"/>
                </a:lnTo>
                <a:lnTo>
                  <a:pt x="735" y="122"/>
                </a:lnTo>
                <a:lnTo>
                  <a:pt x="735" y="122"/>
                </a:lnTo>
                <a:lnTo>
                  <a:pt x="741" y="117"/>
                </a:lnTo>
                <a:lnTo>
                  <a:pt x="741" y="115"/>
                </a:lnTo>
                <a:lnTo>
                  <a:pt x="743" y="102"/>
                </a:lnTo>
                <a:lnTo>
                  <a:pt x="738" y="99"/>
                </a:lnTo>
                <a:close/>
                <a:moveTo>
                  <a:pt x="701" y="51"/>
                </a:moveTo>
                <a:lnTo>
                  <a:pt x="707" y="50"/>
                </a:lnTo>
                <a:lnTo>
                  <a:pt x="704" y="53"/>
                </a:lnTo>
                <a:lnTo>
                  <a:pt x="701" y="51"/>
                </a:lnTo>
                <a:lnTo>
                  <a:pt x="701" y="51"/>
                </a:lnTo>
                <a:close/>
                <a:moveTo>
                  <a:pt x="696" y="6"/>
                </a:moveTo>
                <a:lnTo>
                  <a:pt x="695" y="10"/>
                </a:lnTo>
                <a:lnTo>
                  <a:pt x="693" y="5"/>
                </a:lnTo>
                <a:lnTo>
                  <a:pt x="696" y="6"/>
                </a:lnTo>
                <a:close/>
                <a:moveTo>
                  <a:pt x="690" y="22"/>
                </a:moveTo>
                <a:lnTo>
                  <a:pt x="690" y="22"/>
                </a:lnTo>
                <a:lnTo>
                  <a:pt x="696" y="24"/>
                </a:lnTo>
                <a:lnTo>
                  <a:pt x="691" y="26"/>
                </a:lnTo>
                <a:lnTo>
                  <a:pt x="688" y="24"/>
                </a:lnTo>
                <a:lnTo>
                  <a:pt x="690" y="22"/>
                </a:lnTo>
                <a:close/>
                <a:moveTo>
                  <a:pt x="687" y="78"/>
                </a:moveTo>
                <a:lnTo>
                  <a:pt x="687" y="67"/>
                </a:lnTo>
                <a:lnTo>
                  <a:pt x="691" y="61"/>
                </a:lnTo>
                <a:lnTo>
                  <a:pt x="693" y="62"/>
                </a:lnTo>
                <a:lnTo>
                  <a:pt x="695" y="75"/>
                </a:lnTo>
                <a:lnTo>
                  <a:pt x="695" y="75"/>
                </a:lnTo>
                <a:lnTo>
                  <a:pt x="696" y="88"/>
                </a:lnTo>
                <a:lnTo>
                  <a:pt x="707" y="94"/>
                </a:lnTo>
                <a:lnTo>
                  <a:pt x="712" y="91"/>
                </a:lnTo>
                <a:lnTo>
                  <a:pt x="727" y="88"/>
                </a:lnTo>
                <a:lnTo>
                  <a:pt x="728" y="86"/>
                </a:lnTo>
                <a:lnTo>
                  <a:pt x="728" y="86"/>
                </a:lnTo>
                <a:lnTo>
                  <a:pt x="728" y="94"/>
                </a:lnTo>
                <a:lnTo>
                  <a:pt x="725" y="99"/>
                </a:lnTo>
                <a:lnTo>
                  <a:pt x="720" y="101"/>
                </a:lnTo>
                <a:lnTo>
                  <a:pt x="720" y="102"/>
                </a:lnTo>
                <a:lnTo>
                  <a:pt x="719" y="106"/>
                </a:lnTo>
                <a:lnTo>
                  <a:pt x="720" y="110"/>
                </a:lnTo>
                <a:lnTo>
                  <a:pt x="720" y="115"/>
                </a:lnTo>
                <a:lnTo>
                  <a:pt x="722" y="117"/>
                </a:lnTo>
                <a:lnTo>
                  <a:pt x="727" y="131"/>
                </a:lnTo>
                <a:lnTo>
                  <a:pt x="754" y="134"/>
                </a:lnTo>
                <a:lnTo>
                  <a:pt x="754" y="134"/>
                </a:lnTo>
                <a:lnTo>
                  <a:pt x="754" y="134"/>
                </a:lnTo>
                <a:lnTo>
                  <a:pt x="754" y="134"/>
                </a:lnTo>
                <a:lnTo>
                  <a:pt x="754" y="134"/>
                </a:lnTo>
                <a:lnTo>
                  <a:pt x="763" y="144"/>
                </a:lnTo>
                <a:lnTo>
                  <a:pt x="760" y="146"/>
                </a:lnTo>
                <a:lnTo>
                  <a:pt x="759" y="144"/>
                </a:lnTo>
                <a:lnTo>
                  <a:pt x="759" y="146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51" y="147"/>
                </a:lnTo>
                <a:lnTo>
                  <a:pt x="747" y="142"/>
                </a:lnTo>
                <a:lnTo>
                  <a:pt x="743" y="138"/>
                </a:lnTo>
                <a:lnTo>
                  <a:pt x="736" y="136"/>
                </a:lnTo>
                <a:lnTo>
                  <a:pt x="730" y="138"/>
                </a:lnTo>
                <a:lnTo>
                  <a:pt x="730" y="138"/>
                </a:lnTo>
                <a:lnTo>
                  <a:pt x="723" y="139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9" y="146"/>
                </a:lnTo>
                <a:lnTo>
                  <a:pt x="717" y="150"/>
                </a:lnTo>
                <a:lnTo>
                  <a:pt x="715" y="155"/>
                </a:lnTo>
                <a:lnTo>
                  <a:pt x="715" y="155"/>
                </a:lnTo>
                <a:lnTo>
                  <a:pt x="712" y="170"/>
                </a:lnTo>
                <a:lnTo>
                  <a:pt x="706" y="160"/>
                </a:lnTo>
                <a:lnTo>
                  <a:pt x="704" y="165"/>
                </a:lnTo>
                <a:lnTo>
                  <a:pt x="703" y="150"/>
                </a:lnTo>
                <a:lnTo>
                  <a:pt x="703" y="149"/>
                </a:lnTo>
                <a:lnTo>
                  <a:pt x="690" y="141"/>
                </a:lnTo>
                <a:lnTo>
                  <a:pt x="688" y="142"/>
                </a:lnTo>
                <a:lnTo>
                  <a:pt x="688" y="142"/>
                </a:lnTo>
                <a:lnTo>
                  <a:pt x="688" y="136"/>
                </a:lnTo>
                <a:lnTo>
                  <a:pt x="696" y="142"/>
                </a:lnTo>
                <a:lnTo>
                  <a:pt x="709" y="138"/>
                </a:lnTo>
                <a:lnTo>
                  <a:pt x="709" y="125"/>
                </a:lnTo>
                <a:lnTo>
                  <a:pt x="707" y="123"/>
                </a:lnTo>
                <a:lnTo>
                  <a:pt x="698" y="117"/>
                </a:lnTo>
                <a:lnTo>
                  <a:pt x="690" y="118"/>
                </a:lnTo>
                <a:lnTo>
                  <a:pt x="690" y="118"/>
                </a:lnTo>
                <a:lnTo>
                  <a:pt x="688" y="118"/>
                </a:lnTo>
                <a:lnTo>
                  <a:pt x="691" y="109"/>
                </a:lnTo>
                <a:lnTo>
                  <a:pt x="690" y="106"/>
                </a:lnTo>
                <a:lnTo>
                  <a:pt x="698" y="102"/>
                </a:lnTo>
                <a:lnTo>
                  <a:pt x="696" y="90"/>
                </a:lnTo>
                <a:lnTo>
                  <a:pt x="685" y="82"/>
                </a:lnTo>
                <a:lnTo>
                  <a:pt x="687" y="80"/>
                </a:lnTo>
                <a:lnTo>
                  <a:pt x="687" y="78"/>
                </a:lnTo>
                <a:close/>
                <a:moveTo>
                  <a:pt x="679" y="75"/>
                </a:moveTo>
                <a:lnTo>
                  <a:pt x="682" y="72"/>
                </a:lnTo>
                <a:lnTo>
                  <a:pt x="682" y="78"/>
                </a:lnTo>
                <a:lnTo>
                  <a:pt x="677" y="83"/>
                </a:lnTo>
                <a:lnTo>
                  <a:pt x="672" y="82"/>
                </a:lnTo>
                <a:lnTo>
                  <a:pt x="669" y="75"/>
                </a:lnTo>
                <a:lnTo>
                  <a:pt x="669" y="70"/>
                </a:lnTo>
                <a:lnTo>
                  <a:pt x="679" y="75"/>
                </a:lnTo>
                <a:close/>
                <a:moveTo>
                  <a:pt x="672" y="221"/>
                </a:moveTo>
                <a:lnTo>
                  <a:pt x="685" y="232"/>
                </a:lnTo>
                <a:lnTo>
                  <a:pt x="687" y="240"/>
                </a:lnTo>
                <a:lnTo>
                  <a:pt x="655" y="231"/>
                </a:lnTo>
                <a:lnTo>
                  <a:pt x="655" y="231"/>
                </a:lnTo>
                <a:lnTo>
                  <a:pt x="650" y="213"/>
                </a:lnTo>
                <a:lnTo>
                  <a:pt x="672" y="221"/>
                </a:lnTo>
                <a:close/>
                <a:moveTo>
                  <a:pt x="645" y="175"/>
                </a:moveTo>
                <a:lnTo>
                  <a:pt x="645" y="175"/>
                </a:lnTo>
                <a:lnTo>
                  <a:pt x="650" y="175"/>
                </a:lnTo>
                <a:lnTo>
                  <a:pt x="650" y="175"/>
                </a:lnTo>
                <a:lnTo>
                  <a:pt x="650" y="181"/>
                </a:lnTo>
                <a:lnTo>
                  <a:pt x="640" y="171"/>
                </a:lnTo>
                <a:lnTo>
                  <a:pt x="640" y="171"/>
                </a:lnTo>
                <a:lnTo>
                  <a:pt x="640" y="171"/>
                </a:lnTo>
                <a:lnTo>
                  <a:pt x="640" y="171"/>
                </a:lnTo>
                <a:lnTo>
                  <a:pt x="642" y="170"/>
                </a:lnTo>
                <a:lnTo>
                  <a:pt x="643" y="168"/>
                </a:lnTo>
                <a:lnTo>
                  <a:pt x="643" y="168"/>
                </a:lnTo>
                <a:lnTo>
                  <a:pt x="645" y="175"/>
                </a:lnTo>
                <a:lnTo>
                  <a:pt x="645" y="175"/>
                </a:lnTo>
                <a:close/>
                <a:moveTo>
                  <a:pt x="640" y="50"/>
                </a:moveTo>
                <a:lnTo>
                  <a:pt x="643" y="48"/>
                </a:lnTo>
                <a:lnTo>
                  <a:pt x="643" y="51"/>
                </a:lnTo>
                <a:lnTo>
                  <a:pt x="640" y="50"/>
                </a:lnTo>
                <a:lnTo>
                  <a:pt x="640" y="50"/>
                </a:lnTo>
                <a:close/>
                <a:moveTo>
                  <a:pt x="642" y="70"/>
                </a:moveTo>
                <a:lnTo>
                  <a:pt x="640" y="74"/>
                </a:lnTo>
                <a:lnTo>
                  <a:pt x="642" y="75"/>
                </a:lnTo>
                <a:lnTo>
                  <a:pt x="643" y="80"/>
                </a:lnTo>
                <a:lnTo>
                  <a:pt x="639" y="85"/>
                </a:lnTo>
                <a:lnTo>
                  <a:pt x="632" y="90"/>
                </a:lnTo>
                <a:lnTo>
                  <a:pt x="632" y="90"/>
                </a:lnTo>
                <a:lnTo>
                  <a:pt x="631" y="90"/>
                </a:lnTo>
                <a:lnTo>
                  <a:pt x="631" y="82"/>
                </a:lnTo>
                <a:lnTo>
                  <a:pt x="631" y="82"/>
                </a:lnTo>
                <a:lnTo>
                  <a:pt x="631" y="74"/>
                </a:lnTo>
                <a:lnTo>
                  <a:pt x="626" y="70"/>
                </a:lnTo>
                <a:lnTo>
                  <a:pt x="635" y="67"/>
                </a:lnTo>
                <a:lnTo>
                  <a:pt x="642" y="70"/>
                </a:lnTo>
                <a:close/>
                <a:moveTo>
                  <a:pt x="623" y="62"/>
                </a:moveTo>
                <a:lnTo>
                  <a:pt x="623" y="59"/>
                </a:lnTo>
                <a:lnTo>
                  <a:pt x="629" y="56"/>
                </a:lnTo>
                <a:lnTo>
                  <a:pt x="629" y="56"/>
                </a:lnTo>
                <a:lnTo>
                  <a:pt x="629" y="59"/>
                </a:lnTo>
                <a:lnTo>
                  <a:pt x="623" y="62"/>
                </a:lnTo>
                <a:close/>
                <a:moveTo>
                  <a:pt x="629" y="16"/>
                </a:moveTo>
                <a:lnTo>
                  <a:pt x="631" y="18"/>
                </a:lnTo>
                <a:lnTo>
                  <a:pt x="629" y="18"/>
                </a:lnTo>
                <a:lnTo>
                  <a:pt x="627" y="18"/>
                </a:lnTo>
                <a:lnTo>
                  <a:pt x="629" y="16"/>
                </a:lnTo>
                <a:close/>
                <a:moveTo>
                  <a:pt x="624" y="21"/>
                </a:moveTo>
                <a:lnTo>
                  <a:pt x="626" y="22"/>
                </a:lnTo>
                <a:lnTo>
                  <a:pt x="626" y="30"/>
                </a:lnTo>
                <a:lnTo>
                  <a:pt x="626" y="30"/>
                </a:lnTo>
                <a:lnTo>
                  <a:pt x="623" y="22"/>
                </a:lnTo>
                <a:lnTo>
                  <a:pt x="624" y="21"/>
                </a:lnTo>
                <a:close/>
                <a:moveTo>
                  <a:pt x="615" y="6"/>
                </a:moveTo>
                <a:lnTo>
                  <a:pt x="616" y="8"/>
                </a:lnTo>
                <a:lnTo>
                  <a:pt x="613" y="10"/>
                </a:lnTo>
                <a:lnTo>
                  <a:pt x="611" y="8"/>
                </a:lnTo>
                <a:lnTo>
                  <a:pt x="615" y="6"/>
                </a:lnTo>
                <a:close/>
                <a:moveTo>
                  <a:pt x="615" y="30"/>
                </a:moveTo>
                <a:lnTo>
                  <a:pt x="618" y="46"/>
                </a:lnTo>
                <a:lnTo>
                  <a:pt x="618" y="46"/>
                </a:lnTo>
                <a:lnTo>
                  <a:pt x="613" y="35"/>
                </a:lnTo>
                <a:lnTo>
                  <a:pt x="610" y="34"/>
                </a:lnTo>
                <a:lnTo>
                  <a:pt x="615" y="30"/>
                </a:lnTo>
                <a:close/>
                <a:moveTo>
                  <a:pt x="621" y="114"/>
                </a:moveTo>
                <a:lnTo>
                  <a:pt x="621" y="115"/>
                </a:lnTo>
                <a:lnTo>
                  <a:pt x="613" y="118"/>
                </a:lnTo>
                <a:lnTo>
                  <a:pt x="613" y="118"/>
                </a:lnTo>
                <a:lnTo>
                  <a:pt x="621" y="114"/>
                </a:lnTo>
                <a:close/>
                <a:moveTo>
                  <a:pt x="608" y="122"/>
                </a:moveTo>
                <a:lnTo>
                  <a:pt x="613" y="125"/>
                </a:lnTo>
                <a:lnTo>
                  <a:pt x="626" y="118"/>
                </a:lnTo>
                <a:lnTo>
                  <a:pt x="626" y="106"/>
                </a:lnTo>
                <a:lnTo>
                  <a:pt x="624" y="104"/>
                </a:lnTo>
                <a:lnTo>
                  <a:pt x="619" y="101"/>
                </a:lnTo>
                <a:lnTo>
                  <a:pt x="618" y="98"/>
                </a:lnTo>
                <a:lnTo>
                  <a:pt x="631" y="106"/>
                </a:lnTo>
                <a:lnTo>
                  <a:pt x="631" y="106"/>
                </a:lnTo>
                <a:lnTo>
                  <a:pt x="634" y="107"/>
                </a:lnTo>
                <a:lnTo>
                  <a:pt x="631" y="112"/>
                </a:lnTo>
                <a:lnTo>
                  <a:pt x="632" y="117"/>
                </a:lnTo>
                <a:lnTo>
                  <a:pt x="621" y="123"/>
                </a:lnTo>
                <a:lnTo>
                  <a:pt x="619" y="136"/>
                </a:lnTo>
                <a:lnTo>
                  <a:pt x="631" y="142"/>
                </a:lnTo>
                <a:lnTo>
                  <a:pt x="632" y="141"/>
                </a:lnTo>
                <a:lnTo>
                  <a:pt x="640" y="136"/>
                </a:lnTo>
                <a:lnTo>
                  <a:pt x="642" y="142"/>
                </a:lnTo>
                <a:lnTo>
                  <a:pt x="640" y="141"/>
                </a:lnTo>
                <a:lnTo>
                  <a:pt x="626" y="150"/>
                </a:lnTo>
                <a:lnTo>
                  <a:pt x="626" y="160"/>
                </a:lnTo>
                <a:lnTo>
                  <a:pt x="603" y="139"/>
                </a:lnTo>
                <a:lnTo>
                  <a:pt x="608" y="122"/>
                </a:lnTo>
                <a:close/>
                <a:moveTo>
                  <a:pt x="600" y="155"/>
                </a:moveTo>
                <a:lnTo>
                  <a:pt x="623" y="176"/>
                </a:lnTo>
                <a:lnTo>
                  <a:pt x="607" y="189"/>
                </a:lnTo>
                <a:lnTo>
                  <a:pt x="594" y="186"/>
                </a:lnTo>
                <a:lnTo>
                  <a:pt x="599" y="183"/>
                </a:lnTo>
                <a:lnTo>
                  <a:pt x="599" y="176"/>
                </a:lnTo>
                <a:lnTo>
                  <a:pt x="592" y="173"/>
                </a:lnTo>
                <a:lnTo>
                  <a:pt x="592" y="175"/>
                </a:lnTo>
                <a:lnTo>
                  <a:pt x="591" y="175"/>
                </a:lnTo>
                <a:lnTo>
                  <a:pt x="592" y="173"/>
                </a:lnTo>
                <a:lnTo>
                  <a:pt x="591" y="167"/>
                </a:lnTo>
                <a:lnTo>
                  <a:pt x="600" y="160"/>
                </a:lnTo>
                <a:lnTo>
                  <a:pt x="600" y="160"/>
                </a:lnTo>
                <a:lnTo>
                  <a:pt x="600" y="157"/>
                </a:lnTo>
                <a:lnTo>
                  <a:pt x="600" y="155"/>
                </a:lnTo>
                <a:lnTo>
                  <a:pt x="600" y="155"/>
                </a:lnTo>
                <a:close/>
                <a:moveTo>
                  <a:pt x="594" y="154"/>
                </a:moveTo>
                <a:lnTo>
                  <a:pt x="589" y="157"/>
                </a:lnTo>
                <a:lnTo>
                  <a:pt x="587" y="154"/>
                </a:lnTo>
                <a:lnTo>
                  <a:pt x="591" y="155"/>
                </a:lnTo>
                <a:lnTo>
                  <a:pt x="597" y="150"/>
                </a:lnTo>
                <a:lnTo>
                  <a:pt x="599" y="152"/>
                </a:lnTo>
                <a:lnTo>
                  <a:pt x="599" y="152"/>
                </a:lnTo>
                <a:lnTo>
                  <a:pt x="595" y="152"/>
                </a:lnTo>
                <a:lnTo>
                  <a:pt x="594" y="154"/>
                </a:lnTo>
                <a:lnTo>
                  <a:pt x="594" y="154"/>
                </a:lnTo>
                <a:close/>
                <a:moveTo>
                  <a:pt x="592" y="58"/>
                </a:moveTo>
                <a:lnTo>
                  <a:pt x="594" y="56"/>
                </a:lnTo>
                <a:lnTo>
                  <a:pt x="592" y="58"/>
                </a:lnTo>
                <a:lnTo>
                  <a:pt x="592" y="58"/>
                </a:lnTo>
                <a:lnTo>
                  <a:pt x="592" y="58"/>
                </a:lnTo>
                <a:close/>
                <a:moveTo>
                  <a:pt x="591" y="125"/>
                </a:moveTo>
                <a:lnTo>
                  <a:pt x="591" y="125"/>
                </a:lnTo>
                <a:lnTo>
                  <a:pt x="591" y="125"/>
                </a:lnTo>
                <a:lnTo>
                  <a:pt x="591" y="125"/>
                </a:lnTo>
                <a:lnTo>
                  <a:pt x="591" y="125"/>
                </a:lnTo>
                <a:lnTo>
                  <a:pt x="595" y="128"/>
                </a:lnTo>
                <a:lnTo>
                  <a:pt x="597" y="133"/>
                </a:lnTo>
                <a:lnTo>
                  <a:pt x="589" y="125"/>
                </a:lnTo>
                <a:lnTo>
                  <a:pt x="591" y="125"/>
                </a:lnTo>
                <a:close/>
                <a:moveTo>
                  <a:pt x="586" y="142"/>
                </a:moveTo>
                <a:lnTo>
                  <a:pt x="584" y="141"/>
                </a:lnTo>
                <a:lnTo>
                  <a:pt x="587" y="142"/>
                </a:lnTo>
                <a:lnTo>
                  <a:pt x="586" y="142"/>
                </a:lnTo>
                <a:close/>
                <a:moveTo>
                  <a:pt x="586" y="27"/>
                </a:moveTo>
                <a:lnTo>
                  <a:pt x="587" y="29"/>
                </a:lnTo>
                <a:lnTo>
                  <a:pt x="575" y="38"/>
                </a:lnTo>
                <a:lnTo>
                  <a:pt x="575" y="38"/>
                </a:lnTo>
                <a:lnTo>
                  <a:pt x="586" y="27"/>
                </a:lnTo>
                <a:close/>
                <a:moveTo>
                  <a:pt x="570" y="66"/>
                </a:moveTo>
                <a:lnTo>
                  <a:pt x="573" y="66"/>
                </a:lnTo>
                <a:lnTo>
                  <a:pt x="573" y="66"/>
                </a:lnTo>
                <a:lnTo>
                  <a:pt x="576" y="62"/>
                </a:lnTo>
                <a:lnTo>
                  <a:pt x="576" y="62"/>
                </a:lnTo>
                <a:lnTo>
                  <a:pt x="579" y="74"/>
                </a:lnTo>
                <a:lnTo>
                  <a:pt x="570" y="78"/>
                </a:lnTo>
                <a:lnTo>
                  <a:pt x="568" y="77"/>
                </a:lnTo>
                <a:lnTo>
                  <a:pt x="570" y="66"/>
                </a:lnTo>
                <a:close/>
                <a:moveTo>
                  <a:pt x="576" y="133"/>
                </a:moveTo>
                <a:lnTo>
                  <a:pt x="576" y="134"/>
                </a:lnTo>
                <a:lnTo>
                  <a:pt x="568" y="131"/>
                </a:lnTo>
                <a:lnTo>
                  <a:pt x="573" y="130"/>
                </a:lnTo>
                <a:lnTo>
                  <a:pt x="576" y="133"/>
                </a:lnTo>
                <a:close/>
                <a:moveTo>
                  <a:pt x="565" y="131"/>
                </a:moveTo>
                <a:lnTo>
                  <a:pt x="559" y="126"/>
                </a:lnTo>
                <a:lnTo>
                  <a:pt x="559" y="125"/>
                </a:lnTo>
                <a:lnTo>
                  <a:pt x="565" y="131"/>
                </a:lnTo>
                <a:close/>
                <a:moveTo>
                  <a:pt x="559" y="163"/>
                </a:moveTo>
                <a:lnTo>
                  <a:pt x="578" y="155"/>
                </a:lnTo>
                <a:lnTo>
                  <a:pt x="579" y="165"/>
                </a:lnTo>
                <a:lnTo>
                  <a:pt x="565" y="176"/>
                </a:lnTo>
                <a:lnTo>
                  <a:pt x="560" y="175"/>
                </a:lnTo>
                <a:lnTo>
                  <a:pt x="560" y="170"/>
                </a:lnTo>
                <a:lnTo>
                  <a:pt x="555" y="168"/>
                </a:lnTo>
                <a:lnTo>
                  <a:pt x="555" y="168"/>
                </a:lnTo>
                <a:lnTo>
                  <a:pt x="551" y="170"/>
                </a:lnTo>
                <a:lnTo>
                  <a:pt x="551" y="171"/>
                </a:lnTo>
                <a:lnTo>
                  <a:pt x="547" y="170"/>
                </a:lnTo>
                <a:lnTo>
                  <a:pt x="546" y="168"/>
                </a:lnTo>
                <a:lnTo>
                  <a:pt x="549" y="167"/>
                </a:lnTo>
                <a:lnTo>
                  <a:pt x="552" y="168"/>
                </a:lnTo>
                <a:lnTo>
                  <a:pt x="559" y="165"/>
                </a:lnTo>
                <a:lnTo>
                  <a:pt x="559" y="163"/>
                </a:lnTo>
                <a:close/>
                <a:moveTo>
                  <a:pt x="552" y="167"/>
                </a:moveTo>
                <a:lnTo>
                  <a:pt x="551" y="165"/>
                </a:lnTo>
                <a:lnTo>
                  <a:pt x="555" y="163"/>
                </a:lnTo>
                <a:lnTo>
                  <a:pt x="552" y="167"/>
                </a:lnTo>
                <a:close/>
                <a:moveTo>
                  <a:pt x="544" y="40"/>
                </a:moveTo>
                <a:lnTo>
                  <a:pt x="551" y="42"/>
                </a:lnTo>
                <a:lnTo>
                  <a:pt x="552" y="43"/>
                </a:lnTo>
                <a:lnTo>
                  <a:pt x="552" y="43"/>
                </a:lnTo>
                <a:lnTo>
                  <a:pt x="552" y="45"/>
                </a:lnTo>
                <a:lnTo>
                  <a:pt x="551" y="46"/>
                </a:lnTo>
                <a:lnTo>
                  <a:pt x="547" y="45"/>
                </a:lnTo>
                <a:lnTo>
                  <a:pt x="547" y="45"/>
                </a:lnTo>
                <a:lnTo>
                  <a:pt x="547" y="43"/>
                </a:lnTo>
                <a:lnTo>
                  <a:pt x="544" y="42"/>
                </a:lnTo>
                <a:lnTo>
                  <a:pt x="544" y="40"/>
                </a:lnTo>
                <a:close/>
                <a:moveTo>
                  <a:pt x="549" y="131"/>
                </a:moveTo>
                <a:lnTo>
                  <a:pt x="549" y="131"/>
                </a:lnTo>
                <a:lnTo>
                  <a:pt x="538" y="130"/>
                </a:lnTo>
                <a:lnTo>
                  <a:pt x="535" y="131"/>
                </a:lnTo>
                <a:lnTo>
                  <a:pt x="535" y="130"/>
                </a:lnTo>
                <a:lnTo>
                  <a:pt x="533" y="130"/>
                </a:lnTo>
                <a:lnTo>
                  <a:pt x="541" y="126"/>
                </a:lnTo>
                <a:lnTo>
                  <a:pt x="549" y="131"/>
                </a:lnTo>
                <a:close/>
                <a:moveTo>
                  <a:pt x="533" y="5"/>
                </a:moveTo>
                <a:lnTo>
                  <a:pt x="538" y="6"/>
                </a:lnTo>
                <a:lnTo>
                  <a:pt x="538" y="10"/>
                </a:lnTo>
                <a:lnTo>
                  <a:pt x="533" y="11"/>
                </a:lnTo>
                <a:lnTo>
                  <a:pt x="531" y="5"/>
                </a:lnTo>
                <a:lnTo>
                  <a:pt x="533" y="5"/>
                </a:lnTo>
                <a:close/>
                <a:moveTo>
                  <a:pt x="535" y="202"/>
                </a:moveTo>
                <a:lnTo>
                  <a:pt x="535" y="202"/>
                </a:lnTo>
                <a:lnTo>
                  <a:pt x="528" y="199"/>
                </a:lnTo>
                <a:lnTo>
                  <a:pt x="528" y="195"/>
                </a:lnTo>
                <a:lnTo>
                  <a:pt x="531" y="192"/>
                </a:lnTo>
                <a:lnTo>
                  <a:pt x="531" y="192"/>
                </a:lnTo>
                <a:lnTo>
                  <a:pt x="535" y="202"/>
                </a:lnTo>
                <a:close/>
                <a:moveTo>
                  <a:pt x="527" y="186"/>
                </a:moveTo>
                <a:lnTo>
                  <a:pt x="523" y="189"/>
                </a:lnTo>
                <a:lnTo>
                  <a:pt x="523" y="189"/>
                </a:lnTo>
                <a:lnTo>
                  <a:pt x="523" y="194"/>
                </a:lnTo>
                <a:lnTo>
                  <a:pt x="527" y="195"/>
                </a:lnTo>
                <a:lnTo>
                  <a:pt x="527" y="197"/>
                </a:lnTo>
                <a:lnTo>
                  <a:pt x="520" y="194"/>
                </a:lnTo>
                <a:lnTo>
                  <a:pt x="520" y="184"/>
                </a:lnTo>
                <a:lnTo>
                  <a:pt x="522" y="183"/>
                </a:lnTo>
                <a:lnTo>
                  <a:pt x="523" y="178"/>
                </a:lnTo>
                <a:lnTo>
                  <a:pt x="519" y="175"/>
                </a:lnTo>
                <a:lnTo>
                  <a:pt x="515" y="178"/>
                </a:lnTo>
                <a:lnTo>
                  <a:pt x="515" y="178"/>
                </a:lnTo>
                <a:lnTo>
                  <a:pt x="515" y="183"/>
                </a:lnTo>
                <a:lnTo>
                  <a:pt x="517" y="184"/>
                </a:lnTo>
                <a:lnTo>
                  <a:pt x="517" y="192"/>
                </a:lnTo>
                <a:lnTo>
                  <a:pt x="517" y="192"/>
                </a:lnTo>
                <a:lnTo>
                  <a:pt x="514" y="178"/>
                </a:lnTo>
                <a:lnTo>
                  <a:pt x="514" y="175"/>
                </a:lnTo>
                <a:lnTo>
                  <a:pt x="512" y="173"/>
                </a:lnTo>
                <a:lnTo>
                  <a:pt x="511" y="168"/>
                </a:lnTo>
                <a:lnTo>
                  <a:pt x="527" y="173"/>
                </a:lnTo>
                <a:lnTo>
                  <a:pt x="527" y="175"/>
                </a:lnTo>
                <a:lnTo>
                  <a:pt x="528" y="175"/>
                </a:lnTo>
                <a:lnTo>
                  <a:pt x="528" y="175"/>
                </a:lnTo>
                <a:lnTo>
                  <a:pt x="531" y="187"/>
                </a:lnTo>
                <a:lnTo>
                  <a:pt x="527" y="186"/>
                </a:lnTo>
                <a:close/>
                <a:moveTo>
                  <a:pt x="530" y="165"/>
                </a:moveTo>
                <a:lnTo>
                  <a:pt x="530" y="165"/>
                </a:lnTo>
                <a:lnTo>
                  <a:pt x="530" y="165"/>
                </a:lnTo>
                <a:lnTo>
                  <a:pt x="525" y="163"/>
                </a:lnTo>
                <a:lnTo>
                  <a:pt x="527" y="163"/>
                </a:lnTo>
                <a:lnTo>
                  <a:pt x="530" y="165"/>
                </a:lnTo>
                <a:close/>
                <a:moveTo>
                  <a:pt x="527" y="26"/>
                </a:moveTo>
                <a:lnTo>
                  <a:pt x="527" y="27"/>
                </a:lnTo>
                <a:lnTo>
                  <a:pt x="527" y="29"/>
                </a:lnTo>
                <a:lnTo>
                  <a:pt x="523" y="24"/>
                </a:lnTo>
                <a:lnTo>
                  <a:pt x="527" y="26"/>
                </a:lnTo>
                <a:close/>
                <a:moveTo>
                  <a:pt x="520" y="122"/>
                </a:moveTo>
                <a:lnTo>
                  <a:pt x="522" y="123"/>
                </a:lnTo>
                <a:lnTo>
                  <a:pt x="519" y="125"/>
                </a:lnTo>
                <a:lnTo>
                  <a:pt x="519" y="125"/>
                </a:lnTo>
                <a:lnTo>
                  <a:pt x="517" y="123"/>
                </a:lnTo>
                <a:lnTo>
                  <a:pt x="520" y="122"/>
                </a:lnTo>
                <a:close/>
                <a:moveTo>
                  <a:pt x="520" y="159"/>
                </a:moveTo>
                <a:lnTo>
                  <a:pt x="522" y="162"/>
                </a:lnTo>
                <a:lnTo>
                  <a:pt x="512" y="160"/>
                </a:lnTo>
                <a:lnTo>
                  <a:pt x="515" y="157"/>
                </a:lnTo>
                <a:lnTo>
                  <a:pt x="520" y="159"/>
                </a:lnTo>
                <a:close/>
                <a:moveTo>
                  <a:pt x="514" y="115"/>
                </a:moveTo>
                <a:lnTo>
                  <a:pt x="509" y="117"/>
                </a:lnTo>
                <a:lnTo>
                  <a:pt x="507" y="115"/>
                </a:lnTo>
                <a:lnTo>
                  <a:pt x="509" y="114"/>
                </a:lnTo>
                <a:lnTo>
                  <a:pt x="514" y="112"/>
                </a:lnTo>
                <a:lnTo>
                  <a:pt x="514" y="115"/>
                </a:lnTo>
                <a:close/>
                <a:moveTo>
                  <a:pt x="509" y="107"/>
                </a:moveTo>
                <a:lnTo>
                  <a:pt x="511" y="106"/>
                </a:lnTo>
                <a:lnTo>
                  <a:pt x="514" y="107"/>
                </a:lnTo>
                <a:lnTo>
                  <a:pt x="509" y="107"/>
                </a:lnTo>
                <a:close/>
                <a:moveTo>
                  <a:pt x="507" y="29"/>
                </a:moveTo>
                <a:lnTo>
                  <a:pt x="511" y="30"/>
                </a:lnTo>
                <a:lnTo>
                  <a:pt x="511" y="34"/>
                </a:lnTo>
                <a:lnTo>
                  <a:pt x="511" y="34"/>
                </a:lnTo>
                <a:lnTo>
                  <a:pt x="507" y="30"/>
                </a:lnTo>
                <a:lnTo>
                  <a:pt x="507" y="29"/>
                </a:lnTo>
                <a:close/>
                <a:moveTo>
                  <a:pt x="509" y="134"/>
                </a:moveTo>
                <a:lnTo>
                  <a:pt x="507" y="136"/>
                </a:lnTo>
                <a:lnTo>
                  <a:pt x="506" y="136"/>
                </a:lnTo>
                <a:lnTo>
                  <a:pt x="506" y="134"/>
                </a:lnTo>
                <a:lnTo>
                  <a:pt x="504" y="131"/>
                </a:lnTo>
                <a:lnTo>
                  <a:pt x="509" y="134"/>
                </a:lnTo>
                <a:close/>
                <a:moveTo>
                  <a:pt x="503" y="91"/>
                </a:moveTo>
                <a:lnTo>
                  <a:pt x="496" y="93"/>
                </a:lnTo>
                <a:lnTo>
                  <a:pt x="496" y="93"/>
                </a:lnTo>
                <a:lnTo>
                  <a:pt x="496" y="93"/>
                </a:lnTo>
                <a:lnTo>
                  <a:pt x="496" y="93"/>
                </a:lnTo>
                <a:lnTo>
                  <a:pt x="496" y="91"/>
                </a:lnTo>
                <a:lnTo>
                  <a:pt x="503" y="90"/>
                </a:lnTo>
                <a:lnTo>
                  <a:pt x="503" y="90"/>
                </a:lnTo>
                <a:lnTo>
                  <a:pt x="503" y="91"/>
                </a:lnTo>
                <a:lnTo>
                  <a:pt x="503" y="91"/>
                </a:lnTo>
                <a:close/>
                <a:moveTo>
                  <a:pt x="499" y="10"/>
                </a:moveTo>
                <a:lnTo>
                  <a:pt x="503" y="13"/>
                </a:lnTo>
                <a:lnTo>
                  <a:pt x="501" y="13"/>
                </a:lnTo>
                <a:lnTo>
                  <a:pt x="498" y="11"/>
                </a:lnTo>
                <a:lnTo>
                  <a:pt x="495" y="13"/>
                </a:lnTo>
                <a:lnTo>
                  <a:pt x="493" y="13"/>
                </a:lnTo>
                <a:lnTo>
                  <a:pt x="493" y="13"/>
                </a:lnTo>
                <a:lnTo>
                  <a:pt x="499" y="10"/>
                </a:lnTo>
                <a:close/>
                <a:moveTo>
                  <a:pt x="480" y="6"/>
                </a:moveTo>
                <a:lnTo>
                  <a:pt x="483" y="3"/>
                </a:lnTo>
                <a:lnTo>
                  <a:pt x="485" y="5"/>
                </a:lnTo>
                <a:lnTo>
                  <a:pt x="487" y="8"/>
                </a:lnTo>
                <a:lnTo>
                  <a:pt x="485" y="13"/>
                </a:lnTo>
                <a:lnTo>
                  <a:pt x="480" y="6"/>
                </a:lnTo>
                <a:lnTo>
                  <a:pt x="480" y="6"/>
                </a:lnTo>
                <a:close/>
                <a:moveTo>
                  <a:pt x="480" y="32"/>
                </a:moveTo>
                <a:lnTo>
                  <a:pt x="480" y="32"/>
                </a:lnTo>
                <a:lnTo>
                  <a:pt x="488" y="32"/>
                </a:lnTo>
                <a:lnTo>
                  <a:pt x="487" y="40"/>
                </a:lnTo>
                <a:lnTo>
                  <a:pt x="483" y="42"/>
                </a:lnTo>
                <a:lnTo>
                  <a:pt x="478" y="40"/>
                </a:lnTo>
                <a:lnTo>
                  <a:pt x="480" y="32"/>
                </a:lnTo>
                <a:close/>
                <a:moveTo>
                  <a:pt x="478" y="45"/>
                </a:moveTo>
                <a:lnTo>
                  <a:pt x="483" y="48"/>
                </a:lnTo>
                <a:lnTo>
                  <a:pt x="490" y="43"/>
                </a:lnTo>
                <a:lnTo>
                  <a:pt x="491" y="46"/>
                </a:lnTo>
                <a:lnTo>
                  <a:pt x="490" y="51"/>
                </a:lnTo>
                <a:lnTo>
                  <a:pt x="490" y="51"/>
                </a:lnTo>
                <a:lnTo>
                  <a:pt x="488" y="51"/>
                </a:lnTo>
                <a:lnTo>
                  <a:pt x="478" y="46"/>
                </a:lnTo>
                <a:lnTo>
                  <a:pt x="478" y="45"/>
                </a:lnTo>
                <a:close/>
                <a:moveTo>
                  <a:pt x="475" y="69"/>
                </a:moveTo>
                <a:lnTo>
                  <a:pt x="477" y="70"/>
                </a:lnTo>
                <a:lnTo>
                  <a:pt x="475" y="72"/>
                </a:lnTo>
                <a:lnTo>
                  <a:pt x="474" y="70"/>
                </a:lnTo>
                <a:lnTo>
                  <a:pt x="475" y="69"/>
                </a:lnTo>
                <a:close/>
                <a:moveTo>
                  <a:pt x="472" y="195"/>
                </a:moveTo>
                <a:lnTo>
                  <a:pt x="469" y="202"/>
                </a:lnTo>
                <a:lnTo>
                  <a:pt x="464" y="199"/>
                </a:lnTo>
                <a:lnTo>
                  <a:pt x="472" y="194"/>
                </a:lnTo>
                <a:lnTo>
                  <a:pt x="472" y="195"/>
                </a:lnTo>
                <a:close/>
                <a:moveTo>
                  <a:pt x="437" y="150"/>
                </a:moveTo>
                <a:lnTo>
                  <a:pt x="438" y="141"/>
                </a:lnTo>
                <a:lnTo>
                  <a:pt x="453" y="147"/>
                </a:lnTo>
                <a:lnTo>
                  <a:pt x="440" y="152"/>
                </a:lnTo>
                <a:lnTo>
                  <a:pt x="440" y="152"/>
                </a:lnTo>
                <a:lnTo>
                  <a:pt x="437" y="150"/>
                </a:lnTo>
                <a:close/>
                <a:moveTo>
                  <a:pt x="446" y="131"/>
                </a:moveTo>
                <a:lnTo>
                  <a:pt x="448" y="131"/>
                </a:lnTo>
                <a:lnTo>
                  <a:pt x="450" y="133"/>
                </a:lnTo>
                <a:lnTo>
                  <a:pt x="446" y="131"/>
                </a:lnTo>
                <a:close/>
                <a:moveTo>
                  <a:pt x="454" y="173"/>
                </a:moveTo>
                <a:lnTo>
                  <a:pt x="462" y="178"/>
                </a:lnTo>
                <a:lnTo>
                  <a:pt x="467" y="175"/>
                </a:lnTo>
                <a:lnTo>
                  <a:pt x="469" y="178"/>
                </a:lnTo>
                <a:lnTo>
                  <a:pt x="450" y="187"/>
                </a:lnTo>
                <a:lnTo>
                  <a:pt x="454" y="173"/>
                </a:lnTo>
                <a:close/>
                <a:moveTo>
                  <a:pt x="464" y="192"/>
                </a:moveTo>
                <a:lnTo>
                  <a:pt x="458" y="195"/>
                </a:lnTo>
                <a:lnTo>
                  <a:pt x="458" y="195"/>
                </a:lnTo>
                <a:lnTo>
                  <a:pt x="464" y="192"/>
                </a:lnTo>
                <a:close/>
                <a:moveTo>
                  <a:pt x="461" y="203"/>
                </a:moveTo>
                <a:lnTo>
                  <a:pt x="467" y="207"/>
                </a:lnTo>
                <a:lnTo>
                  <a:pt x="462" y="215"/>
                </a:lnTo>
                <a:lnTo>
                  <a:pt x="462" y="215"/>
                </a:lnTo>
                <a:lnTo>
                  <a:pt x="461" y="210"/>
                </a:lnTo>
                <a:lnTo>
                  <a:pt x="461" y="203"/>
                </a:lnTo>
                <a:close/>
                <a:moveTo>
                  <a:pt x="470" y="24"/>
                </a:moveTo>
                <a:lnTo>
                  <a:pt x="470" y="26"/>
                </a:lnTo>
                <a:lnTo>
                  <a:pt x="467" y="27"/>
                </a:lnTo>
                <a:lnTo>
                  <a:pt x="467" y="29"/>
                </a:lnTo>
                <a:lnTo>
                  <a:pt x="466" y="30"/>
                </a:lnTo>
                <a:lnTo>
                  <a:pt x="461" y="26"/>
                </a:lnTo>
                <a:lnTo>
                  <a:pt x="470" y="24"/>
                </a:lnTo>
                <a:close/>
                <a:moveTo>
                  <a:pt x="446" y="101"/>
                </a:moveTo>
                <a:lnTo>
                  <a:pt x="450" y="99"/>
                </a:lnTo>
                <a:lnTo>
                  <a:pt x="461" y="106"/>
                </a:lnTo>
                <a:lnTo>
                  <a:pt x="461" y="114"/>
                </a:lnTo>
                <a:lnTo>
                  <a:pt x="454" y="115"/>
                </a:lnTo>
                <a:lnTo>
                  <a:pt x="450" y="114"/>
                </a:lnTo>
                <a:lnTo>
                  <a:pt x="445" y="102"/>
                </a:lnTo>
                <a:lnTo>
                  <a:pt x="446" y="101"/>
                </a:lnTo>
                <a:close/>
                <a:moveTo>
                  <a:pt x="440" y="123"/>
                </a:moveTo>
                <a:lnTo>
                  <a:pt x="437" y="118"/>
                </a:lnTo>
                <a:lnTo>
                  <a:pt x="437" y="118"/>
                </a:lnTo>
                <a:lnTo>
                  <a:pt x="437" y="117"/>
                </a:lnTo>
                <a:lnTo>
                  <a:pt x="437" y="114"/>
                </a:lnTo>
                <a:lnTo>
                  <a:pt x="442" y="115"/>
                </a:lnTo>
                <a:lnTo>
                  <a:pt x="445" y="122"/>
                </a:lnTo>
                <a:lnTo>
                  <a:pt x="440" y="123"/>
                </a:lnTo>
                <a:close/>
                <a:moveTo>
                  <a:pt x="442" y="77"/>
                </a:moveTo>
                <a:lnTo>
                  <a:pt x="442" y="69"/>
                </a:lnTo>
                <a:lnTo>
                  <a:pt x="442" y="86"/>
                </a:lnTo>
                <a:lnTo>
                  <a:pt x="437" y="80"/>
                </a:lnTo>
                <a:lnTo>
                  <a:pt x="442" y="77"/>
                </a:lnTo>
                <a:close/>
                <a:moveTo>
                  <a:pt x="438" y="165"/>
                </a:moveTo>
                <a:lnTo>
                  <a:pt x="438" y="163"/>
                </a:lnTo>
                <a:lnTo>
                  <a:pt x="446" y="168"/>
                </a:lnTo>
                <a:lnTo>
                  <a:pt x="446" y="171"/>
                </a:lnTo>
                <a:lnTo>
                  <a:pt x="434" y="179"/>
                </a:lnTo>
                <a:lnTo>
                  <a:pt x="434" y="178"/>
                </a:lnTo>
                <a:lnTo>
                  <a:pt x="434" y="178"/>
                </a:lnTo>
                <a:lnTo>
                  <a:pt x="429" y="170"/>
                </a:lnTo>
                <a:lnTo>
                  <a:pt x="438" y="165"/>
                </a:lnTo>
                <a:close/>
                <a:moveTo>
                  <a:pt x="442" y="213"/>
                </a:moveTo>
                <a:lnTo>
                  <a:pt x="445" y="205"/>
                </a:lnTo>
                <a:lnTo>
                  <a:pt x="445" y="223"/>
                </a:lnTo>
                <a:lnTo>
                  <a:pt x="445" y="223"/>
                </a:lnTo>
                <a:lnTo>
                  <a:pt x="446" y="226"/>
                </a:lnTo>
                <a:lnTo>
                  <a:pt x="442" y="221"/>
                </a:lnTo>
                <a:lnTo>
                  <a:pt x="442" y="215"/>
                </a:lnTo>
                <a:lnTo>
                  <a:pt x="442" y="213"/>
                </a:lnTo>
                <a:close/>
                <a:moveTo>
                  <a:pt x="438" y="183"/>
                </a:moveTo>
                <a:lnTo>
                  <a:pt x="443" y="179"/>
                </a:lnTo>
                <a:lnTo>
                  <a:pt x="442" y="184"/>
                </a:lnTo>
                <a:lnTo>
                  <a:pt x="438" y="183"/>
                </a:lnTo>
                <a:close/>
                <a:moveTo>
                  <a:pt x="437" y="199"/>
                </a:moveTo>
                <a:lnTo>
                  <a:pt x="435" y="207"/>
                </a:lnTo>
                <a:lnTo>
                  <a:pt x="434" y="199"/>
                </a:lnTo>
                <a:lnTo>
                  <a:pt x="437" y="199"/>
                </a:lnTo>
                <a:close/>
                <a:moveTo>
                  <a:pt x="426" y="104"/>
                </a:moveTo>
                <a:lnTo>
                  <a:pt x="426" y="107"/>
                </a:lnTo>
                <a:lnTo>
                  <a:pt x="419" y="109"/>
                </a:lnTo>
                <a:lnTo>
                  <a:pt x="418" y="107"/>
                </a:lnTo>
                <a:lnTo>
                  <a:pt x="419" y="102"/>
                </a:lnTo>
                <a:lnTo>
                  <a:pt x="426" y="104"/>
                </a:lnTo>
                <a:close/>
                <a:moveTo>
                  <a:pt x="427" y="144"/>
                </a:moveTo>
                <a:lnTo>
                  <a:pt x="426" y="146"/>
                </a:lnTo>
                <a:lnTo>
                  <a:pt x="426" y="147"/>
                </a:lnTo>
                <a:lnTo>
                  <a:pt x="422" y="142"/>
                </a:lnTo>
                <a:lnTo>
                  <a:pt x="427" y="144"/>
                </a:lnTo>
                <a:close/>
                <a:moveTo>
                  <a:pt x="397" y="213"/>
                </a:moveTo>
                <a:lnTo>
                  <a:pt x="397" y="213"/>
                </a:lnTo>
                <a:lnTo>
                  <a:pt x="403" y="215"/>
                </a:lnTo>
                <a:lnTo>
                  <a:pt x="408" y="215"/>
                </a:lnTo>
                <a:lnTo>
                  <a:pt x="414" y="215"/>
                </a:lnTo>
                <a:lnTo>
                  <a:pt x="419" y="213"/>
                </a:lnTo>
                <a:lnTo>
                  <a:pt x="419" y="218"/>
                </a:lnTo>
                <a:lnTo>
                  <a:pt x="395" y="224"/>
                </a:lnTo>
                <a:lnTo>
                  <a:pt x="394" y="216"/>
                </a:lnTo>
                <a:lnTo>
                  <a:pt x="397" y="215"/>
                </a:lnTo>
                <a:lnTo>
                  <a:pt x="397" y="213"/>
                </a:lnTo>
                <a:close/>
                <a:moveTo>
                  <a:pt x="411" y="136"/>
                </a:moveTo>
                <a:lnTo>
                  <a:pt x="414" y="133"/>
                </a:lnTo>
                <a:lnTo>
                  <a:pt x="416" y="136"/>
                </a:lnTo>
                <a:lnTo>
                  <a:pt x="411" y="136"/>
                </a:lnTo>
                <a:close/>
                <a:moveTo>
                  <a:pt x="419" y="226"/>
                </a:moveTo>
                <a:lnTo>
                  <a:pt x="421" y="229"/>
                </a:lnTo>
                <a:lnTo>
                  <a:pt x="413" y="235"/>
                </a:lnTo>
                <a:lnTo>
                  <a:pt x="413" y="235"/>
                </a:lnTo>
                <a:lnTo>
                  <a:pt x="410" y="232"/>
                </a:lnTo>
                <a:lnTo>
                  <a:pt x="403" y="232"/>
                </a:lnTo>
                <a:lnTo>
                  <a:pt x="402" y="231"/>
                </a:lnTo>
                <a:lnTo>
                  <a:pt x="419" y="226"/>
                </a:lnTo>
                <a:close/>
                <a:moveTo>
                  <a:pt x="421" y="83"/>
                </a:moveTo>
                <a:lnTo>
                  <a:pt x="421" y="83"/>
                </a:lnTo>
                <a:lnTo>
                  <a:pt x="421" y="83"/>
                </a:lnTo>
                <a:lnTo>
                  <a:pt x="418" y="85"/>
                </a:lnTo>
                <a:lnTo>
                  <a:pt x="414" y="85"/>
                </a:lnTo>
                <a:lnTo>
                  <a:pt x="418" y="78"/>
                </a:lnTo>
                <a:lnTo>
                  <a:pt x="419" y="78"/>
                </a:lnTo>
                <a:lnTo>
                  <a:pt x="421" y="83"/>
                </a:lnTo>
                <a:close/>
                <a:moveTo>
                  <a:pt x="413" y="3"/>
                </a:moveTo>
                <a:lnTo>
                  <a:pt x="413" y="2"/>
                </a:lnTo>
                <a:lnTo>
                  <a:pt x="416" y="5"/>
                </a:lnTo>
                <a:lnTo>
                  <a:pt x="413" y="3"/>
                </a:lnTo>
                <a:lnTo>
                  <a:pt x="413" y="3"/>
                </a:lnTo>
                <a:close/>
                <a:moveTo>
                  <a:pt x="411" y="8"/>
                </a:moveTo>
                <a:lnTo>
                  <a:pt x="408" y="8"/>
                </a:lnTo>
                <a:lnTo>
                  <a:pt x="408" y="6"/>
                </a:lnTo>
                <a:lnTo>
                  <a:pt x="411" y="8"/>
                </a:lnTo>
                <a:close/>
                <a:moveTo>
                  <a:pt x="405" y="56"/>
                </a:moveTo>
                <a:lnTo>
                  <a:pt x="408" y="54"/>
                </a:lnTo>
                <a:lnTo>
                  <a:pt x="408" y="53"/>
                </a:lnTo>
                <a:lnTo>
                  <a:pt x="416" y="58"/>
                </a:lnTo>
                <a:lnTo>
                  <a:pt x="416" y="58"/>
                </a:lnTo>
                <a:lnTo>
                  <a:pt x="418" y="61"/>
                </a:lnTo>
                <a:lnTo>
                  <a:pt x="416" y="67"/>
                </a:lnTo>
                <a:lnTo>
                  <a:pt x="406" y="62"/>
                </a:lnTo>
                <a:lnTo>
                  <a:pt x="405" y="58"/>
                </a:lnTo>
                <a:lnTo>
                  <a:pt x="405" y="56"/>
                </a:lnTo>
                <a:close/>
                <a:moveTo>
                  <a:pt x="403" y="126"/>
                </a:moveTo>
                <a:lnTo>
                  <a:pt x="408" y="128"/>
                </a:lnTo>
                <a:lnTo>
                  <a:pt x="403" y="131"/>
                </a:lnTo>
                <a:lnTo>
                  <a:pt x="400" y="130"/>
                </a:lnTo>
                <a:lnTo>
                  <a:pt x="403" y="126"/>
                </a:lnTo>
                <a:close/>
                <a:moveTo>
                  <a:pt x="398" y="152"/>
                </a:moveTo>
                <a:lnTo>
                  <a:pt x="397" y="150"/>
                </a:lnTo>
                <a:lnTo>
                  <a:pt x="398" y="149"/>
                </a:lnTo>
                <a:lnTo>
                  <a:pt x="398" y="150"/>
                </a:lnTo>
                <a:lnTo>
                  <a:pt x="398" y="152"/>
                </a:lnTo>
                <a:close/>
                <a:moveTo>
                  <a:pt x="394" y="138"/>
                </a:moveTo>
                <a:lnTo>
                  <a:pt x="395" y="131"/>
                </a:lnTo>
                <a:lnTo>
                  <a:pt x="398" y="134"/>
                </a:lnTo>
                <a:lnTo>
                  <a:pt x="394" y="138"/>
                </a:lnTo>
                <a:close/>
                <a:moveTo>
                  <a:pt x="394" y="112"/>
                </a:moveTo>
                <a:lnTo>
                  <a:pt x="394" y="112"/>
                </a:lnTo>
                <a:lnTo>
                  <a:pt x="392" y="102"/>
                </a:lnTo>
                <a:lnTo>
                  <a:pt x="395" y="102"/>
                </a:lnTo>
                <a:lnTo>
                  <a:pt x="394" y="112"/>
                </a:lnTo>
                <a:close/>
                <a:moveTo>
                  <a:pt x="397" y="94"/>
                </a:moveTo>
                <a:lnTo>
                  <a:pt x="397" y="94"/>
                </a:lnTo>
                <a:lnTo>
                  <a:pt x="397" y="96"/>
                </a:lnTo>
                <a:lnTo>
                  <a:pt x="390" y="98"/>
                </a:lnTo>
                <a:lnTo>
                  <a:pt x="390" y="96"/>
                </a:lnTo>
                <a:lnTo>
                  <a:pt x="397" y="91"/>
                </a:lnTo>
                <a:lnTo>
                  <a:pt x="397" y="94"/>
                </a:lnTo>
                <a:close/>
                <a:moveTo>
                  <a:pt x="395" y="64"/>
                </a:moveTo>
                <a:lnTo>
                  <a:pt x="392" y="64"/>
                </a:lnTo>
                <a:lnTo>
                  <a:pt x="392" y="64"/>
                </a:lnTo>
                <a:lnTo>
                  <a:pt x="390" y="64"/>
                </a:lnTo>
                <a:lnTo>
                  <a:pt x="389" y="66"/>
                </a:lnTo>
                <a:lnTo>
                  <a:pt x="387" y="59"/>
                </a:lnTo>
                <a:lnTo>
                  <a:pt x="387" y="58"/>
                </a:lnTo>
                <a:lnTo>
                  <a:pt x="387" y="58"/>
                </a:lnTo>
                <a:lnTo>
                  <a:pt x="395" y="61"/>
                </a:lnTo>
                <a:lnTo>
                  <a:pt x="395" y="64"/>
                </a:lnTo>
                <a:close/>
                <a:moveTo>
                  <a:pt x="386" y="42"/>
                </a:moveTo>
                <a:lnTo>
                  <a:pt x="387" y="42"/>
                </a:lnTo>
                <a:lnTo>
                  <a:pt x="386" y="43"/>
                </a:lnTo>
                <a:lnTo>
                  <a:pt x="386" y="45"/>
                </a:lnTo>
                <a:lnTo>
                  <a:pt x="384" y="43"/>
                </a:lnTo>
                <a:lnTo>
                  <a:pt x="386" y="42"/>
                </a:lnTo>
                <a:close/>
                <a:moveTo>
                  <a:pt x="384" y="223"/>
                </a:moveTo>
                <a:lnTo>
                  <a:pt x="386" y="229"/>
                </a:lnTo>
                <a:lnTo>
                  <a:pt x="381" y="227"/>
                </a:lnTo>
                <a:lnTo>
                  <a:pt x="381" y="227"/>
                </a:lnTo>
                <a:lnTo>
                  <a:pt x="384" y="223"/>
                </a:lnTo>
                <a:close/>
                <a:moveTo>
                  <a:pt x="381" y="191"/>
                </a:moveTo>
                <a:lnTo>
                  <a:pt x="379" y="195"/>
                </a:lnTo>
                <a:lnTo>
                  <a:pt x="378" y="197"/>
                </a:lnTo>
                <a:lnTo>
                  <a:pt x="378" y="195"/>
                </a:lnTo>
                <a:lnTo>
                  <a:pt x="370" y="189"/>
                </a:lnTo>
                <a:lnTo>
                  <a:pt x="381" y="186"/>
                </a:lnTo>
                <a:lnTo>
                  <a:pt x="381" y="186"/>
                </a:lnTo>
                <a:lnTo>
                  <a:pt x="381" y="191"/>
                </a:lnTo>
                <a:lnTo>
                  <a:pt x="381" y="191"/>
                </a:lnTo>
                <a:close/>
                <a:moveTo>
                  <a:pt x="374" y="40"/>
                </a:moveTo>
                <a:lnTo>
                  <a:pt x="379" y="40"/>
                </a:lnTo>
                <a:lnTo>
                  <a:pt x="379" y="42"/>
                </a:lnTo>
                <a:lnTo>
                  <a:pt x="374" y="42"/>
                </a:lnTo>
                <a:lnTo>
                  <a:pt x="374" y="38"/>
                </a:lnTo>
                <a:lnTo>
                  <a:pt x="374" y="38"/>
                </a:lnTo>
                <a:lnTo>
                  <a:pt x="374" y="40"/>
                </a:lnTo>
                <a:lnTo>
                  <a:pt x="374" y="40"/>
                </a:lnTo>
                <a:close/>
                <a:moveTo>
                  <a:pt x="368" y="24"/>
                </a:moveTo>
                <a:lnTo>
                  <a:pt x="370" y="27"/>
                </a:lnTo>
                <a:lnTo>
                  <a:pt x="371" y="26"/>
                </a:lnTo>
                <a:lnTo>
                  <a:pt x="374" y="27"/>
                </a:lnTo>
                <a:lnTo>
                  <a:pt x="373" y="29"/>
                </a:lnTo>
                <a:lnTo>
                  <a:pt x="368" y="27"/>
                </a:lnTo>
                <a:lnTo>
                  <a:pt x="368" y="24"/>
                </a:lnTo>
                <a:close/>
                <a:moveTo>
                  <a:pt x="368" y="69"/>
                </a:moveTo>
                <a:lnTo>
                  <a:pt x="371" y="67"/>
                </a:lnTo>
                <a:lnTo>
                  <a:pt x="374" y="64"/>
                </a:lnTo>
                <a:lnTo>
                  <a:pt x="376" y="64"/>
                </a:lnTo>
                <a:lnTo>
                  <a:pt x="378" y="66"/>
                </a:lnTo>
                <a:lnTo>
                  <a:pt x="379" y="69"/>
                </a:lnTo>
                <a:lnTo>
                  <a:pt x="379" y="69"/>
                </a:lnTo>
                <a:lnTo>
                  <a:pt x="378" y="74"/>
                </a:lnTo>
                <a:lnTo>
                  <a:pt x="378" y="75"/>
                </a:lnTo>
                <a:lnTo>
                  <a:pt x="373" y="78"/>
                </a:lnTo>
                <a:lnTo>
                  <a:pt x="373" y="83"/>
                </a:lnTo>
                <a:lnTo>
                  <a:pt x="368" y="80"/>
                </a:lnTo>
                <a:lnTo>
                  <a:pt x="368" y="69"/>
                </a:lnTo>
                <a:close/>
                <a:moveTo>
                  <a:pt x="373" y="235"/>
                </a:moveTo>
                <a:lnTo>
                  <a:pt x="386" y="237"/>
                </a:lnTo>
                <a:lnTo>
                  <a:pt x="386" y="245"/>
                </a:lnTo>
                <a:lnTo>
                  <a:pt x="397" y="253"/>
                </a:lnTo>
                <a:lnTo>
                  <a:pt x="408" y="250"/>
                </a:lnTo>
                <a:lnTo>
                  <a:pt x="410" y="251"/>
                </a:lnTo>
                <a:lnTo>
                  <a:pt x="424" y="239"/>
                </a:lnTo>
                <a:lnTo>
                  <a:pt x="421" y="250"/>
                </a:lnTo>
                <a:lnTo>
                  <a:pt x="395" y="256"/>
                </a:lnTo>
                <a:lnTo>
                  <a:pt x="390" y="253"/>
                </a:lnTo>
                <a:lnTo>
                  <a:pt x="379" y="258"/>
                </a:lnTo>
                <a:lnTo>
                  <a:pt x="368" y="251"/>
                </a:lnTo>
                <a:lnTo>
                  <a:pt x="368" y="242"/>
                </a:lnTo>
                <a:lnTo>
                  <a:pt x="373" y="235"/>
                </a:lnTo>
                <a:close/>
                <a:moveTo>
                  <a:pt x="368" y="279"/>
                </a:moveTo>
                <a:lnTo>
                  <a:pt x="368" y="272"/>
                </a:lnTo>
                <a:lnTo>
                  <a:pt x="378" y="275"/>
                </a:lnTo>
                <a:lnTo>
                  <a:pt x="390" y="283"/>
                </a:lnTo>
                <a:lnTo>
                  <a:pt x="405" y="277"/>
                </a:lnTo>
                <a:lnTo>
                  <a:pt x="403" y="263"/>
                </a:lnTo>
                <a:lnTo>
                  <a:pt x="418" y="259"/>
                </a:lnTo>
                <a:lnTo>
                  <a:pt x="408" y="291"/>
                </a:lnTo>
                <a:lnTo>
                  <a:pt x="379" y="296"/>
                </a:lnTo>
                <a:lnTo>
                  <a:pt x="379" y="287"/>
                </a:lnTo>
                <a:lnTo>
                  <a:pt x="368" y="279"/>
                </a:lnTo>
                <a:close/>
                <a:moveTo>
                  <a:pt x="368" y="264"/>
                </a:moveTo>
                <a:lnTo>
                  <a:pt x="368" y="258"/>
                </a:lnTo>
                <a:lnTo>
                  <a:pt x="376" y="263"/>
                </a:lnTo>
                <a:lnTo>
                  <a:pt x="376" y="266"/>
                </a:lnTo>
                <a:lnTo>
                  <a:pt x="368" y="264"/>
                </a:lnTo>
                <a:close/>
                <a:moveTo>
                  <a:pt x="362" y="74"/>
                </a:moveTo>
                <a:lnTo>
                  <a:pt x="362" y="77"/>
                </a:lnTo>
                <a:lnTo>
                  <a:pt x="360" y="75"/>
                </a:lnTo>
                <a:lnTo>
                  <a:pt x="362" y="74"/>
                </a:lnTo>
                <a:close/>
                <a:moveTo>
                  <a:pt x="350" y="296"/>
                </a:moveTo>
                <a:lnTo>
                  <a:pt x="323" y="288"/>
                </a:lnTo>
                <a:lnTo>
                  <a:pt x="331" y="280"/>
                </a:lnTo>
                <a:lnTo>
                  <a:pt x="341" y="283"/>
                </a:lnTo>
                <a:lnTo>
                  <a:pt x="342" y="282"/>
                </a:lnTo>
                <a:lnTo>
                  <a:pt x="354" y="274"/>
                </a:lnTo>
                <a:lnTo>
                  <a:pt x="354" y="271"/>
                </a:lnTo>
                <a:lnTo>
                  <a:pt x="362" y="272"/>
                </a:lnTo>
                <a:lnTo>
                  <a:pt x="362" y="279"/>
                </a:lnTo>
                <a:lnTo>
                  <a:pt x="349" y="287"/>
                </a:lnTo>
                <a:lnTo>
                  <a:pt x="350" y="296"/>
                </a:lnTo>
                <a:close/>
                <a:moveTo>
                  <a:pt x="342" y="224"/>
                </a:moveTo>
                <a:lnTo>
                  <a:pt x="341" y="229"/>
                </a:lnTo>
                <a:lnTo>
                  <a:pt x="341" y="229"/>
                </a:lnTo>
                <a:lnTo>
                  <a:pt x="342" y="232"/>
                </a:lnTo>
                <a:lnTo>
                  <a:pt x="336" y="229"/>
                </a:lnTo>
                <a:lnTo>
                  <a:pt x="334" y="224"/>
                </a:lnTo>
                <a:lnTo>
                  <a:pt x="334" y="224"/>
                </a:lnTo>
                <a:lnTo>
                  <a:pt x="333" y="223"/>
                </a:lnTo>
                <a:lnTo>
                  <a:pt x="330" y="221"/>
                </a:lnTo>
                <a:lnTo>
                  <a:pt x="330" y="221"/>
                </a:lnTo>
                <a:lnTo>
                  <a:pt x="330" y="221"/>
                </a:lnTo>
                <a:lnTo>
                  <a:pt x="330" y="221"/>
                </a:lnTo>
                <a:lnTo>
                  <a:pt x="326" y="224"/>
                </a:lnTo>
                <a:lnTo>
                  <a:pt x="326" y="227"/>
                </a:lnTo>
                <a:lnTo>
                  <a:pt x="328" y="232"/>
                </a:lnTo>
                <a:lnTo>
                  <a:pt x="322" y="235"/>
                </a:lnTo>
                <a:lnTo>
                  <a:pt x="320" y="240"/>
                </a:lnTo>
                <a:lnTo>
                  <a:pt x="318" y="237"/>
                </a:lnTo>
                <a:lnTo>
                  <a:pt x="318" y="235"/>
                </a:lnTo>
                <a:lnTo>
                  <a:pt x="317" y="235"/>
                </a:lnTo>
                <a:lnTo>
                  <a:pt x="314" y="231"/>
                </a:lnTo>
                <a:lnTo>
                  <a:pt x="315" y="223"/>
                </a:lnTo>
                <a:lnTo>
                  <a:pt x="318" y="221"/>
                </a:lnTo>
                <a:lnTo>
                  <a:pt x="323" y="216"/>
                </a:lnTo>
                <a:lnTo>
                  <a:pt x="325" y="218"/>
                </a:lnTo>
                <a:lnTo>
                  <a:pt x="333" y="215"/>
                </a:lnTo>
                <a:lnTo>
                  <a:pt x="333" y="215"/>
                </a:lnTo>
                <a:lnTo>
                  <a:pt x="338" y="216"/>
                </a:lnTo>
                <a:lnTo>
                  <a:pt x="338" y="219"/>
                </a:lnTo>
                <a:lnTo>
                  <a:pt x="342" y="224"/>
                </a:lnTo>
                <a:close/>
                <a:moveTo>
                  <a:pt x="357" y="202"/>
                </a:moveTo>
                <a:lnTo>
                  <a:pt x="358" y="200"/>
                </a:lnTo>
                <a:lnTo>
                  <a:pt x="362" y="211"/>
                </a:lnTo>
                <a:lnTo>
                  <a:pt x="362" y="219"/>
                </a:lnTo>
                <a:lnTo>
                  <a:pt x="357" y="223"/>
                </a:lnTo>
                <a:lnTo>
                  <a:pt x="352" y="218"/>
                </a:lnTo>
                <a:lnTo>
                  <a:pt x="354" y="213"/>
                </a:lnTo>
                <a:lnTo>
                  <a:pt x="357" y="211"/>
                </a:lnTo>
                <a:lnTo>
                  <a:pt x="357" y="202"/>
                </a:lnTo>
                <a:close/>
                <a:moveTo>
                  <a:pt x="362" y="258"/>
                </a:moveTo>
                <a:lnTo>
                  <a:pt x="362" y="263"/>
                </a:lnTo>
                <a:lnTo>
                  <a:pt x="355" y="261"/>
                </a:lnTo>
                <a:lnTo>
                  <a:pt x="362" y="258"/>
                </a:lnTo>
                <a:close/>
                <a:moveTo>
                  <a:pt x="355" y="255"/>
                </a:moveTo>
                <a:lnTo>
                  <a:pt x="362" y="248"/>
                </a:lnTo>
                <a:lnTo>
                  <a:pt x="362" y="251"/>
                </a:lnTo>
                <a:lnTo>
                  <a:pt x="355" y="255"/>
                </a:lnTo>
                <a:close/>
                <a:moveTo>
                  <a:pt x="362" y="90"/>
                </a:moveTo>
                <a:lnTo>
                  <a:pt x="362" y="90"/>
                </a:lnTo>
                <a:lnTo>
                  <a:pt x="357" y="88"/>
                </a:lnTo>
                <a:lnTo>
                  <a:pt x="357" y="86"/>
                </a:lnTo>
                <a:lnTo>
                  <a:pt x="362" y="88"/>
                </a:lnTo>
                <a:lnTo>
                  <a:pt x="362" y="90"/>
                </a:lnTo>
                <a:close/>
                <a:moveTo>
                  <a:pt x="352" y="186"/>
                </a:moveTo>
                <a:lnTo>
                  <a:pt x="349" y="183"/>
                </a:lnTo>
                <a:lnTo>
                  <a:pt x="349" y="179"/>
                </a:lnTo>
                <a:lnTo>
                  <a:pt x="347" y="178"/>
                </a:lnTo>
                <a:lnTo>
                  <a:pt x="347" y="178"/>
                </a:lnTo>
                <a:lnTo>
                  <a:pt x="349" y="178"/>
                </a:lnTo>
                <a:lnTo>
                  <a:pt x="354" y="175"/>
                </a:lnTo>
                <a:lnTo>
                  <a:pt x="354" y="184"/>
                </a:lnTo>
                <a:lnTo>
                  <a:pt x="352" y="186"/>
                </a:lnTo>
                <a:close/>
                <a:moveTo>
                  <a:pt x="354" y="232"/>
                </a:moveTo>
                <a:lnTo>
                  <a:pt x="357" y="235"/>
                </a:lnTo>
                <a:lnTo>
                  <a:pt x="362" y="232"/>
                </a:lnTo>
                <a:lnTo>
                  <a:pt x="362" y="235"/>
                </a:lnTo>
                <a:lnTo>
                  <a:pt x="344" y="255"/>
                </a:lnTo>
                <a:lnTo>
                  <a:pt x="342" y="248"/>
                </a:lnTo>
                <a:lnTo>
                  <a:pt x="344" y="247"/>
                </a:lnTo>
                <a:lnTo>
                  <a:pt x="346" y="237"/>
                </a:lnTo>
                <a:lnTo>
                  <a:pt x="354" y="232"/>
                </a:lnTo>
                <a:close/>
                <a:moveTo>
                  <a:pt x="320" y="264"/>
                </a:moveTo>
                <a:lnTo>
                  <a:pt x="325" y="250"/>
                </a:lnTo>
                <a:lnTo>
                  <a:pt x="331" y="253"/>
                </a:lnTo>
                <a:lnTo>
                  <a:pt x="333" y="253"/>
                </a:lnTo>
                <a:lnTo>
                  <a:pt x="334" y="251"/>
                </a:lnTo>
                <a:lnTo>
                  <a:pt x="334" y="256"/>
                </a:lnTo>
                <a:lnTo>
                  <a:pt x="326" y="263"/>
                </a:lnTo>
                <a:lnTo>
                  <a:pt x="326" y="272"/>
                </a:lnTo>
                <a:lnTo>
                  <a:pt x="317" y="283"/>
                </a:lnTo>
                <a:lnTo>
                  <a:pt x="312" y="264"/>
                </a:lnTo>
                <a:lnTo>
                  <a:pt x="320" y="264"/>
                </a:lnTo>
                <a:close/>
                <a:moveTo>
                  <a:pt x="357" y="46"/>
                </a:moveTo>
                <a:lnTo>
                  <a:pt x="358" y="51"/>
                </a:lnTo>
                <a:lnTo>
                  <a:pt x="355" y="54"/>
                </a:lnTo>
                <a:lnTo>
                  <a:pt x="357" y="46"/>
                </a:lnTo>
                <a:close/>
                <a:moveTo>
                  <a:pt x="354" y="40"/>
                </a:moveTo>
                <a:lnTo>
                  <a:pt x="354" y="40"/>
                </a:lnTo>
                <a:lnTo>
                  <a:pt x="354" y="40"/>
                </a:lnTo>
                <a:lnTo>
                  <a:pt x="354" y="40"/>
                </a:lnTo>
                <a:lnTo>
                  <a:pt x="349" y="54"/>
                </a:lnTo>
                <a:lnTo>
                  <a:pt x="346" y="53"/>
                </a:lnTo>
                <a:lnTo>
                  <a:pt x="344" y="46"/>
                </a:lnTo>
                <a:lnTo>
                  <a:pt x="354" y="40"/>
                </a:lnTo>
                <a:close/>
                <a:moveTo>
                  <a:pt x="339" y="99"/>
                </a:moveTo>
                <a:lnTo>
                  <a:pt x="341" y="99"/>
                </a:lnTo>
                <a:lnTo>
                  <a:pt x="346" y="102"/>
                </a:lnTo>
                <a:lnTo>
                  <a:pt x="344" y="104"/>
                </a:lnTo>
                <a:lnTo>
                  <a:pt x="339" y="101"/>
                </a:lnTo>
                <a:lnTo>
                  <a:pt x="339" y="101"/>
                </a:lnTo>
                <a:lnTo>
                  <a:pt x="339" y="101"/>
                </a:lnTo>
                <a:lnTo>
                  <a:pt x="339" y="99"/>
                </a:lnTo>
                <a:close/>
                <a:moveTo>
                  <a:pt x="342" y="115"/>
                </a:moveTo>
                <a:lnTo>
                  <a:pt x="344" y="115"/>
                </a:lnTo>
                <a:lnTo>
                  <a:pt x="344" y="122"/>
                </a:lnTo>
                <a:lnTo>
                  <a:pt x="339" y="118"/>
                </a:lnTo>
                <a:lnTo>
                  <a:pt x="342" y="115"/>
                </a:lnTo>
                <a:close/>
                <a:moveTo>
                  <a:pt x="334" y="165"/>
                </a:moveTo>
                <a:lnTo>
                  <a:pt x="338" y="163"/>
                </a:lnTo>
                <a:lnTo>
                  <a:pt x="338" y="163"/>
                </a:lnTo>
                <a:lnTo>
                  <a:pt x="342" y="162"/>
                </a:lnTo>
                <a:lnTo>
                  <a:pt x="342" y="175"/>
                </a:lnTo>
                <a:lnTo>
                  <a:pt x="342" y="175"/>
                </a:lnTo>
                <a:lnTo>
                  <a:pt x="342" y="175"/>
                </a:lnTo>
                <a:lnTo>
                  <a:pt x="333" y="168"/>
                </a:lnTo>
                <a:lnTo>
                  <a:pt x="334" y="167"/>
                </a:lnTo>
                <a:lnTo>
                  <a:pt x="334" y="165"/>
                </a:lnTo>
                <a:close/>
                <a:moveTo>
                  <a:pt x="328" y="178"/>
                </a:moveTo>
                <a:lnTo>
                  <a:pt x="339" y="186"/>
                </a:lnTo>
                <a:lnTo>
                  <a:pt x="339" y="192"/>
                </a:lnTo>
                <a:lnTo>
                  <a:pt x="331" y="195"/>
                </a:lnTo>
                <a:lnTo>
                  <a:pt x="331" y="186"/>
                </a:lnTo>
                <a:lnTo>
                  <a:pt x="323" y="181"/>
                </a:lnTo>
                <a:lnTo>
                  <a:pt x="323" y="176"/>
                </a:lnTo>
                <a:lnTo>
                  <a:pt x="325" y="175"/>
                </a:lnTo>
                <a:lnTo>
                  <a:pt x="328" y="178"/>
                </a:lnTo>
                <a:close/>
                <a:moveTo>
                  <a:pt x="323" y="157"/>
                </a:moveTo>
                <a:lnTo>
                  <a:pt x="323" y="162"/>
                </a:lnTo>
                <a:lnTo>
                  <a:pt x="323" y="163"/>
                </a:lnTo>
                <a:lnTo>
                  <a:pt x="323" y="163"/>
                </a:lnTo>
                <a:lnTo>
                  <a:pt x="322" y="163"/>
                </a:lnTo>
                <a:lnTo>
                  <a:pt x="322" y="163"/>
                </a:lnTo>
                <a:lnTo>
                  <a:pt x="322" y="162"/>
                </a:lnTo>
                <a:lnTo>
                  <a:pt x="322" y="162"/>
                </a:lnTo>
                <a:lnTo>
                  <a:pt x="318" y="162"/>
                </a:lnTo>
                <a:lnTo>
                  <a:pt x="317" y="163"/>
                </a:lnTo>
                <a:lnTo>
                  <a:pt x="314" y="160"/>
                </a:lnTo>
                <a:lnTo>
                  <a:pt x="314" y="159"/>
                </a:lnTo>
                <a:lnTo>
                  <a:pt x="323" y="159"/>
                </a:lnTo>
                <a:lnTo>
                  <a:pt x="323" y="157"/>
                </a:lnTo>
                <a:close/>
                <a:moveTo>
                  <a:pt x="320" y="5"/>
                </a:moveTo>
                <a:lnTo>
                  <a:pt x="320" y="5"/>
                </a:lnTo>
                <a:lnTo>
                  <a:pt x="322" y="11"/>
                </a:lnTo>
                <a:lnTo>
                  <a:pt x="320" y="8"/>
                </a:lnTo>
                <a:lnTo>
                  <a:pt x="320" y="5"/>
                </a:lnTo>
                <a:close/>
                <a:moveTo>
                  <a:pt x="315" y="37"/>
                </a:moveTo>
                <a:lnTo>
                  <a:pt x="317" y="34"/>
                </a:lnTo>
                <a:lnTo>
                  <a:pt x="322" y="37"/>
                </a:lnTo>
                <a:lnTo>
                  <a:pt x="320" y="37"/>
                </a:lnTo>
                <a:lnTo>
                  <a:pt x="317" y="37"/>
                </a:lnTo>
                <a:lnTo>
                  <a:pt x="314" y="37"/>
                </a:lnTo>
                <a:lnTo>
                  <a:pt x="315" y="37"/>
                </a:lnTo>
                <a:close/>
                <a:moveTo>
                  <a:pt x="320" y="51"/>
                </a:moveTo>
                <a:lnTo>
                  <a:pt x="317" y="48"/>
                </a:lnTo>
                <a:lnTo>
                  <a:pt x="315" y="43"/>
                </a:lnTo>
                <a:lnTo>
                  <a:pt x="317" y="43"/>
                </a:lnTo>
                <a:lnTo>
                  <a:pt x="318" y="43"/>
                </a:lnTo>
                <a:lnTo>
                  <a:pt x="320" y="43"/>
                </a:lnTo>
                <a:lnTo>
                  <a:pt x="320" y="51"/>
                </a:lnTo>
                <a:close/>
                <a:moveTo>
                  <a:pt x="312" y="106"/>
                </a:moveTo>
                <a:lnTo>
                  <a:pt x="317" y="107"/>
                </a:lnTo>
                <a:lnTo>
                  <a:pt x="314" y="109"/>
                </a:lnTo>
                <a:lnTo>
                  <a:pt x="310" y="107"/>
                </a:lnTo>
                <a:lnTo>
                  <a:pt x="312" y="106"/>
                </a:lnTo>
                <a:close/>
                <a:moveTo>
                  <a:pt x="310" y="165"/>
                </a:moveTo>
                <a:lnTo>
                  <a:pt x="314" y="167"/>
                </a:lnTo>
                <a:lnTo>
                  <a:pt x="310" y="168"/>
                </a:lnTo>
                <a:lnTo>
                  <a:pt x="309" y="167"/>
                </a:lnTo>
                <a:lnTo>
                  <a:pt x="310" y="165"/>
                </a:lnTo>
                <a:close/>
                <a:moveTo>
                  <a:pt x="306" y="37"/>
                </a:moveTo>
                <a:lnTo>
                  <a:pt x="309" y="38"/>
                </a:lnTo>
                <a:lnTo>
                  <a:pt x="304" y="38"/>
                </a:lnTo>
                <a:lnTo>
                  <a:pt x="306" y="37"/>
                </a:lnTo>
                <a:close/>
                <a:moveTo>
                  <a:pt x="304" y="266"/>
                </a:moveTo>
                <a:lnTo>
                  <a:pt x="310" y="290"/>
                </a:lnTo>
                <a:lnTo>
                  <a:pt x="307" y="293"/>
                </a:lnTo>
                <a:lnTo>
                  <a:pt x="307" y="283"/>
                </a:lnTo>
                <a:lnTo>
                  <a:pt x="306" y="282"/>
                </a:lnTo>
                <a:lnTo>
                  <a:pt x="288" y="271"/>
                </a:lnTo>
                <a:lnTo>
                  <a:pt x="294" y="267"/>
                </a:lnTo>
                <a:lnTo>
                  <a:pt x="296" y="267"/>
                </a:lnTo>
                <a:lnTo>
                  <a:pt x="304" y="266"/>
                </a:lnTo>
                <a:close/>
                <a:moveTo>
                  <a:pt x="261" y="325"/>
                </a:moveTo>
                <a:lnTo>
                  <a:pt x="264" y="317"/>
                </a:lnTo>
                <a:lnTo>
                  <a:pt x="267" y="315"/>
                </a:lnTo>
                <a:lnTo>
                  <a:pt x="267" y="315"/>
                </a:lnTo>
                <a:lnTo>
                  <a:pt x="272" y="315"/>
                </a:lnTo>
                <a:lnTo>
                  <a:pt x="280" y="320"/>
                </a:lnTo>
                <a:lnTo>
                  <a:pt x="280" y="322"/>
                </a:lnTo>
                <a:lnTo>
                  <a:pt x="280" y="322"/>
                </a:lnTo>
                <a:lnTo>
                  <a:pt x="261" y="325"/>
                </a:lnTo>
                <a:close/>
                <a:moveTo>
                  <a:pt x="274" y="328"/>
                </a:moveTo>
                <a:lnTo>
                  <a:pt x="266" y="336"/>
                </a:lnTo>
                <a:lnTo>
                  <a:pt x="264" y="333"/>
                </a:lnTo>
                <a:lnTo>
                  <a:pt x="264" y="330"/>
                </a:lnTo>
                <a:lnTo>
                  <a:pt x="274" y="328"/>
                </a:lnTo>
                <a:close/>
                <a:moveTo>
                  <a:pt x="240" y="387"/>
                </a:moveTo>
                <a:lnTo>
                  <a:pt x="238" y="387"/>
                </a:lnTo>
                <a:lnTo>
                  <a:pt x="230" y="387"/>
                </a:lnTo>
                <a:lnTo>
                  <a:pt x="235" y="383"/>
                </a:lnTo>
                <a:lnTo>
                  <a:pt x="237" y="383"/>
                </a:lnTo>
                <a:lnTo>
                  <a:pt x="246" y="376"/>
                </a:lnTo>
                <a:lnTo>
                  <a:pt x="266" y="379"/>
                </a:lnTo>
                <a:lnTo>
                  <a:pt x="253" y="399"/>
                </a:lnTo>
                <a:lnTo>
                  <a:pt x="248" y="399"/>
                </a:lnTo>
                <a:lnTo>
                  <a:pt x="248" y="397"/>
                </a:lnTo>
                <a:lnTo>
                  <a:pt x="240" y="387"/>
                </a:lnTo>
                <a:close/>
                <a:moveTo>
                  <a:pt x="242" y="346"/>
                </a:moveTo>
                <a:lnTo>
                  <a:pt x="240" y="344"/>
                </a:lnTo>
                <a:lnTo>
                  <a:pt x="240" y="341"/>
                </a:lnTo>
                <a:lnTo>
                  <a:pt x="240" y="341"/>
                </a:lnTo>
                <a:lnTo>
                  <a:pt x="240" y="338"/>
                </a:lnTo>
                <a:lnTo>
                  <a:pt x="240" y="336"/>
                </a:lnTo>
                <a:lnTo>
                  <a:pt x="240" y="336"/>
                </a:lnTo>
                <a:lnTo>
                  <a:pt x="238" y="335"/>
                </a:lnTo>
                <a:lnTo>
                  <a:pt x="237" y="335"/>
                </a:lnTo>
                <a:lnTo>
                  <a:pt x="237" y="335"/>
                </a:lnTo>
                <a:lnTo>
                  <a:pt x="235" y="335"/>
                </a:lnTo>
                <a:lnTo>
                  <a:pt x="250" y="331"/>
                </a:lnTo>
                <a:lnTo>
                  <a:pt x="251" y="341"/>
                </a:lnTo>
                <a:lnTo>
                  <a:pt x="242" y="346"/>
                </a:lnTo>
                <a:close/>
                <a:moveTo>
                  <a:pt x="253" y="346"/>
                </a:moveTo>
                <a:lnTo>
                  <a:pt x="253" y="351"/>
                </a:lnTo>
                <a:lnTo>
                  <a:pt x="253" y="349"/>
                </a:lnTo>
                <a:lnTo>
                  <a:pt x="246" y="349"/>
                </a:lnTo>
                <a:lnTo>
                  <a:pt x="253" y="346"/>
                </a:lnTo>
                <a:close/>
                <a:moveTo>
                  <a:pt x="256" y="311"/>
                </a:moveTo>
                <a:lnTo>
                  <a:pt x="256" y="311"/>
                </a:lnTo>
                <a:lnTo>
                  <a:pt x="253" y="309"/>
                </a:lnTo>
                <a:lnTo>
                  <a:pt x="251" y="307"/>
                </a:lnTo>
                <a:lnTo>
                  <a:pt x="251" y="307"/>
                </a:lnTo>
                <a:lnTo>
                  <a:pt x="250" y="307"/>
                </a:lnTo>
                <a:lnTo>
                  <a:pt x="250" y="307"/>
                </a:lnTo>
                <a:lnTo>
                  <a:pt x="248" y="309"/>
                </a:lnTo>
                <a:lnTo>
                  <a:pt x="246" y="312"/>
                </a:lnTo>
                <a:lnTo>
                  <a:pt x="246" y="314"/>
                </a:lnTo>
                <a:lnTo>
                  <a:pt x="242" y="311"/>
                </a:lnTo>
                <a:lnTo>
                  <a:pt x="242" y="311"/>
                </a:lnTo>
                <a:lnTo>
                  <a:pt x="243" y="309"/>
                </a:lnTo>
                <a:lnTo>
                  <a:pt x="243" y="309"/>
                </a:lnTo>
                <a:lnTo>
                  <a:pt x="243" y="309"/>
                </a:lnTo>
                <a:lnTo>
                  <a:pt x="246" y="309"/>
                </a:lnTo>
                <a:lnTo>
                  <a:pt x="251" y="298"/>
                </a:lnTo>
                <a:lnTo>
                  <a:pt x="254" y="299"/>
                </a:lnTo>
                <a:lnTo>
                  <a:pt x="253" y="303"/>
                </a:lnTo>
                <a:lnTo>
                  <a:pt x="259" y="314"/>
                </a:lnTo>
                <a:lnTo>
                  <a:pt x="259" y="314"/>
                </a:lnTo>
                <a:lnTo>
                  <a:pt x="256" y="315"/>
                </a:lnTo>
                <a:lnTo>
                  <a:pt x="256" y="311"/>
                </a:lnTo>
                <a:close/>
                <a:moveTo>
                  <a:pt x="242" y="280"/>
                </a:moveTo>
                <a:lnTo>
                  <a:pt x="242" y="275"/>
                </a:lnTo>
                <a:lnTo>
                  <a:pt x="246" y="279"/>
                </a:lnTo>
                <a:lnTo>
                  <a:pt x="242" y="280"/>
                </a:lnTo>
                <a:close/>
                <a:moveTo>
                  <a:pt x="251" y="280"/>
                </a:moveTo>
                <a:lnTo>
                  <a:pt x="256" y="283"/>
                </a:lnTo>
                <a:lnTo>
                  <a:pt x="258" y="295"/>
                </a:lnTo>
                <a:lnTo>
                  <a:pt x="251" y="290"/>
                </a:lnTo>
                <a:lnTo>
                  <a:pt x="250" y="291"/>
                </a:lnTo>
                <a:lnTo>
                  <a:pt x="246" y="283"/>
                </a:lnTo>
                <a:lnTo>
                  <a:pt x="245" y="285"/>
                </a:lnTo>
                <a:lnTo>
                  <a:pt x="251" y="280"/>
                </a:lnTo>
                <a:close/>
                <a:moveTo>
                  <a:pt x="254" y="271"/>
                </a:moveTo>
                <a:lnTo>
                  <a:pt x="254" y="267"/>
                </a:lnTo>
                <a:lnTo>
                  <a:pt x="242" y="259"/>
                </a:lnTo>
                <a:lnTo>
                  <a:pt x="242" y="261"/>
                </a:lnTo>
                <a:lnTo>
                  <a:pt x="242" y="240"/>
                </a:lnTo>
                <a:lnTo>
                  <a:pt x="251" y="235"/>
                </a:lnTo>
                <a:lnTo>
                  <a:pt x="251" y="259"/>
                </a:lnTo>
                <a:lnTo>
                  <a:pt x="269" y="272"/>
                </a:lnTo>
                <a:lnTo>
                  <a:pt x="262" y="275"/>
                </a:lnTo>
                <a:lnTo>
                  <a:pt x="254" y="271"/>
                </a:lnTo>
                <a:close/>
                <a:moveTo>
                  <a:pt x="248" y="162"/>
                </a:moveTo>
                <a:lnTo>
                  <a:pt x="253" y="159"/>
                </a:lnTo>
                <a:lnTo>
                  <a:pt x="253" y="163"/>
                </a:lnTo>
                <a:lnTo>
                  <a:pt x="251" y="163"/>
                </a:lnTo>
                <a:lnTo>
                  <a:pt x="248" y="162"/>
                </a:lnTo>
                <a:close/>
                <a:moveTo>
                  <a:pt x="266" y="256"/>
                </a:moveTo>
                <a:lnTo>
                  <a:pt x="267" y="256"/>
                </a:lnTo>
                <a:lnTo>
                  <a:pt x="267" y="258"/>
                </a:lnTo>
                <a:lnTo>
                  <a:pt x="261" y="255"/>
                </a:lnTo>
                <a:lnTo>
                  <a:pt x="261" y="251"/>
                </a:lnTo>
                <a:lnTo>
                  <a:pt x="266" y="256"/>
                </a:lnTo>
                <a:close/>
                <a:moveTo>
                  <a:pt x="262" y="205"/>
                </a:moveTo>
                <a:lnTo>
                  <a:pt x="267" y="202"/>
                </a:lnTo>
                <a:lnTo>
                  <a:pt x="267" y="203"/>
                </a:lnTo>
                <a:lnTo>
                  <a:pt x="267" y="208"/>
                </a:lnTo>
                <a:lnTo>
                  <a:pt x="262" y="205"/>
                </a:lnTo>
                <a:close/>
                <a:moveTo>
                  <a:pt x="259" y="216"/>
                </a:moveTo>
                <a:lnTo>
                  <a:pt x="258" y="216"/>
                </a:lnTo>
                <a:lnTo>
                  <a:pt x="256" y="213"/>
                </a:lnTo>
                <a:lnTo>
                  <a:pt x="256" y="211"/>
                </a:lnTo>
                <a:lnTo>
                  <a:pt x="262" y="215"/>
                </a:lnTo>
                <a:lnTo>
                  <a:pt x="259" y="216"/>
                </a:lnTo>
                <a:close/>
                <a:moveTo>
                  <a:pt x="272" y="285"/>
                </a:moveTo>
                <a:lnTo>
                  <a:pt x="272" y="287"/>
                </a:lnTo>
                <a:lnTo>
                  <a:pt x="267" y="287"/>
                </a:lnTo>
                <a:lnTo>
                  <a:pt x="267" y="283"/>
                </a:lnTo>
                <a:lnTo>
                  <a:pt x="272" y="282"/>
                </a:lnTo>
                <a:lnTo>
                  <a:pt x="272" y="282"/>
                </a:lnTo>
                <a:lnTo>
                  <a:pt x="272" y="285"/>
                </a:lnTo>
                <a:lnTo>
                  <a:pt x="272" y="285"/>
                </a:lnTo>
                <a:close/>
                <a:moveTo>
                  <a:pt x="280" y="283"/>
                </a:moveTo>
                <a:lnTo>
                  <a:pt x="280" y="283"/>
                </a:lnTo>
                <a:lnTo>
                  <a:pt x="278" y="282"/>
                </a:lnTo>
                <a:lnTo>
                  <a:pt x="277" y="280"/>
                </a:lnTo>
                <a:lnTo>
                  <a:pt x="282" y="279"/>
                </a:lnTo>
                <a:lnTo>
                  <a:pt x="298" y="290"/>
                </a:lnTo>
                <a:lnTo>
                  <a:pt x="298" y="303"/>
                </a:lnTo>
                <a:lnTo>
                  <a:pt x="296" y="304"/>
                </a:lnTo>
                <a:lnTo>
                  <a:pt x="286" y="309"/>
                </a:lnTo>
                <a:lnTo>
                  <a:pt x="280" y="283"/>
                </a:lnTo>
                <a:close/>
                <a:moveTo>
                  <a:pt x="286" y="150"/>
                </a:moveTo>
                <a:lnTo>
                  <a:pt x="291" y="138"/>
                </a:lnTo>
                <a:lnTo>
                  <a:pt x="290" y="138"/>
                </a:lnTo>
                <a:lnTo>
                  <a:pt x="298" y="141"/>
                </a:lnTo>
                <a:lnTo>
                  <a:pt x="293" y="146"/>
                </a:lnTo>
                <a:lnTo>
                  <a:pt x="293" y="149"/>
                </a:lnTo>
                <a:lnTo>
                  <a:pt x="290" y="152"/>
                </a:lnTo>
                <a:lnTo>
                  <a:pt x="291" y="163"/>
                </a:lnTo>
                <a:lnTo>
                  <a:pt x="283" y="159"/>
                </a:lnTo>
                <a:lnTo>
                  <a:pt x="283" y="150"/>
                </a:lnTo>
                <a:lnTo>
                  <a:pt x="286" y="150"/>
                </a:lnTo>
                <a:close/>
                <a:moveTo>
                  <a:pt x="283" y="130"/>
                </a:moveTo>
                <a:lnTo>
                  <a:pt x="283" y="122"/>
                </a:lnTo>
                <a:lnTo>
                  <a:pt x="290" y="120"/>
                </a:lnTo>
                <a:lnTo>
                  <a:pt x="291" y="123"/>
                </a:lnTo>
                <a:lnTo>
                  <a:pt x="290" y="123"/>
                </a:lnTo>
                <a:lnTo>
                  <a:pt x="290" y="136"/>
                </a:lnTo>
                <a:lnTo>
                  <a:pt x="283" y="130"/>
                </a:lnTo>
                <a:close/>
                <a:moveTo>
                  <a:pt x="294" y="199"/>
                </a:moveTo>
                <a:lnTo>
                  <a:pt x="294" y="208"/>
                </a:lnTo>
                <a:lnTo>
                  <a:pt x="293" y="208"/>
                </a:lnTo>
                <a:lnTo>
                  <a:pt x="285" y="210"/>
                </a:lnTo>
                <a:lnTo>
                  <a:pt x="283" y="210"/>
                </a:lnTo>
                <a:lnTo>
                  <a:pt x="283" y="203"/>
                </a:lnTo>
                <a:lnTo>
                  <a:pt x="294" y="199"/>
                </a:lnTo>
                <a:close/>
                <a:moveTo>
                  <a:pt x="293" y="234"/>
                </a:moveTo>
                <a:lnTo>
                  <a:pt x="294" y="235"/>
                </a:lnTo>
                <a:lnTo>
                  <a:pt x="290" y="250"/>
                </a:lnTo>
                <a:lnTo>
                  <a:pt x="291" y="253"/>
                </a:lnTo>
                <a:lnTo>
                  <a:pt x="285" y="248"/>
                </a:lnTo>
                <a:lnTo>
                  <a:pt x="285" y="237"/>
                </a:lnTo>
                <a:lnTo>
                  <a:pt x="285" y="237"/>
                </a:lnTo>
                <a:lnTo>
                  <a:pt x="293" y="234"/>
                </a:lnTo>
                <a:close/>
                <a:moveTo>
                  <a:pt x="294" y="2"/>
                </a:moveTo>
                <a:lnTo>
                  <a:pt x="294" y="6"/>
                </a:lnTo>
                <a:lnTo>
                  <a:pt x="294" y="8"/>
                </a:lnTo>
                <a:lnTo>
                  <a:pt x="298" y="10"/>
                </a:lnTo>
                <a:lnTo>
                  <a:pt x="298" y="10"/>
                </a:lnTo>
                <a:lnTo>
                  <a:pt x="290" y="5"/>
                </a:lnTo>
                <a:lnTo>
                  <a:pt x="294" y="2"/>
                </a:lnTo>
                <a:close/>
                <a:moveTo>
                  <a:pt x="293" y="82"/>
                </a:moveTo>
                <a:lnTo>
                  <a:pt x="293" y="83"/>
                </a:lnTo>
                <a:lnTo>
                  <a:pt x="293" y="85"/>
                </a:lnTo>
                <a:lnTo>
                  <a:pt x="293" y="85"/>
                </a:lnTo>
                <a:lnTo>
                  <a:pt x="293" y="88"/>
                </a:lnTo>
                <a:lnTo>
                  <a:pt x="294" y="90"/>
                </a:lnTo>
                <a:lnTo>
                  <a:pt x="294" y="90"/>
                </a:lnTo>
                <a:lnTo>
                  <a:pt x="288" y="94"/>
                </a:lnTo>
                <a:lnTo>
                  <a:pt x="283" y="91"/>
                </a:lnTo>
                <a:lnTo>
                  <a:pt x="283" y="86"/>
                </a:lnTo>
                <a:lnTo>
                  <a:pt x="293" y="82"/>
                </a:lnTo>
                <a:close/>
                <a:moveTo>
                  <a:pt x="282" y="224"/>
                </a:moveTo>
                <a:lnTo>
                  <a:pt x="285" y="223"/>
                </a:lnTo>
                <a:lnTo>
                  <a:pt x="285" y="224"/>
                </a:lnTo>
                <a:lnTo>
                  <a:pt x="285" y="226"/>
                </a:lnTo>
                <a:lnTo>
                  <a:pt x="282" y="227"/>
                </a:lnTo>
                <a:lnTo>
                  <a:pt x="282" y="224"/>
                </a:lnTo>
                <a:close/>
                <a:moveTo>
                  <a:pt x="275" y="261"/>
                </a:moveTo>
                <a:lnTo>
                  <a:pt x="277" y="255"/>
                </a:lnTo>
                <a:lnTo>
                  <a:pt x="285" y="261"/>
                </a:lnTo>
                <a:lnTo>
                  <a:pt x="278" y="266"/>
                </a:lnTo>
                <a:lnTo>
                  <a:pt x="274" y="263"/>
                </a:lnTo>
                <a:lnTo>
                  <a:pt x="274" y="263"/>
                </a:lnTo>
                <a:lnTo>
                  <a:pt x="275" y="261"/>
                </a:lnTo>
                <a:lnTo>
                  <a:pt x="275" y="261"/>
                </a:lnTo>
                <a:close/>
                <a:moveTo>
                  <a:pt x="274" y="192"/>
                </a:moveTo>
                <a:lnTo>
                  <a:pt x="272" y="194"/>
                </a:lnTo>
                <a:lnTo>
                  <a:pt x="267" y="191"/>
                </a:lnTo>
                <a:lnTo>
                  <a:pt x="274" y="191"/>
                </a:lnTo>
                <a:lnTo>
                  <a:pt x="274" y="192"/>
                </a:lnTo>
                <a:close/>
                <a:moveTo>
                  <a:pt x="274" y="184"/>
                </a:moveTo>
                <a:lnTo>
                  <a:pt x="262" y="186"/>
                </a:lnTo>
                <a:lnTo>
                  <a:pt x="262" y="184"/>
                </a:lnTo>
                <a:lnTo>
                  <a:pt x="261" y="179"/>
                </a:lnTo>
                <a:lnTo>
                  <a:pt x="267" y="176"/>
                </a:lnTo>
                <a:lnTo>
                  <a:pt x="267" y="176"/>
                </a:lnTo>
                <a:lnTo>
                  <a:pt x="267" y="176"/>
                </a:lnTo>
                <a:lnTo>
                  <a:pt x="274" y="175"/>
                </a:lnTo>
                <a:lnTo>
                  <a:pt x="274" y="184"/>
                </a:lnTo>
                <a:close/>
                <a:moveTo>
                  <a:pt x="267" y="134"/>
                </a:moveTo>
                <a:lnTo>
                  <a:pt x="264" y="142"/>
                </a:lnTo>
                <a:lnTo>
                  <a:pt x="274" y="150"/>
                </a:lnTo>
                <a:lnTo>
                  <a:pt x="274" y="152"/>
                </a:lnTo>
                <a:lnTo>
                  <a:pt x="269" y="154"/>
                </a:lnTo>
                <a:lnTo>
                  <a:pt x="264" y="150"/>
                </a:lnTo>
                <a:lnTo>
                  <a:pt x="256" y="154"/>
                </a:lnTo>
                <a:lnTo>
                  <a:pt x="253" y="152"/>
                </a:lnTo>
                <a:lnTo>
                  <a:pt x="251" y="154"/>
                </a:lnTo>
                <a:lnTo>
                  <a:pt x="243" y="159"/>
                </a:lnTo>
                <a:lnTo>
                  <a:pt x="242" y="157"/>
                </a:lnTo>
                <a:lnTo>
                  <a:pt x="242" y="146"/>
                </a:lnTo>
                <a:lnTo>
                  <a:pt x="242" y="146"/>
                </a:lnTo>
                <a:lnTo>
                  <a:pt x="246" y="144"/>
                </a:lnTo>
                <a:lnTo>
                  <a:pt x="246" y="144"/>
                </a:lnTo>
                <a:lnTo>
                  <a:pt x="250" y="144"/>
                </a:lnTo>
                <a:lnTo>
                  <a:pt x="250" y="144"/>
                </a:lnTo>
                <a:lnTo>
                  <a:pt x="250" y="141"/>
                </a:lnTo>
                <a:lnTo>
                  <a:pt x="250" y="139"/>
                </a:lnTo>
                <a:lnTo>
                  <a:pt x="245" y="133"/>
                </a:lnTo>
                <a:lnTo>
                  <a:pt x="251" y="130"/>
                </a:lnTo>
                <a:lnTo>
                  <a:pt x="251" y="130"/>
                </a:lnTo>
                <a:lnTo>
                  <a:pt x="262" y="136"/>
                </a:lnTo>
                <a:lnTo>
                  <a:pt x="264" y="136"/>
                </a:lnTo>
                <a:lnTo>
                  <a:pt x="267" y="134"/>
                </a:lnTo>
                <a:close/>
                <a:moveTo>
                  <a:pt x="242" y="122"/>
                </a:moveTo>
                <a:lnTo>
                  <a:pt x="242" y="118"/>
                </a:lnTo>
                <a:lnTo>
                  <a:pt x="242" y="117"/>
                </a:lnTo>
                <a:lnTo>
                  <a:pt x="243" y="118"/>
                </a:lnTo>
                <a:lnTo>
                  <a:pt x="243" y="118"/>
                </a:lnTo>
                <a:lnTo>
                  <a:pt x="246" y="120"/>
                </a:lnTo>
                <a:lnTo>
                  <a:pt x="245" y="122"/>
                </a:lnTo>
                <a:lnTo>
                  <a:pt x="242" y="122"/>
                </a:lnTo>
                <a:close/>
                <a:moveTo>
                  <a:pt x="262" y="109"/>
                </a:moveTo>
                <a:lnTo>
                  <a:pt x="256" y="114"/>
                </a:lnTo>
                <a:lnTo>
                  <a:pt x="254" y="112"/>
                </a:lnTo>
                <a:lnTo>
                  <a:pt x="258" y="110"/>
                </a:lnTo>
                <a:lnTo>
                  <a:pt x="259" y="99"/>
                </a:lnTo>
                <a:lnTo>
                  <a:pt x="262" y="98"/>
                </a:lnTo>
                <a:lnTo>
                  <a:pt x="261" y="101"/>
                </a:lnTo>
                <a:lnTo>
                  <a:pt x="262" y="106"/>
                </a:lnTo>
                <a:lnTo>
                  <a:pt x="262" y="109"/>
                </a:lnTo>
                <a:close/>
                <a:moveTo>
                  <a:pt x="254" y="93"/>
                </a:moveTo>
                <a:lnTo>
                  <a:pt x="258" y="90"/>
                </a:lnTo>
                <a:lnTo>
                  <a:pt x="259" y="90"/>
                </a:lnTo>
                <a:lnTo>
                  <a:pt x="262" y="91"/>
                </a:lnTo>
                <a:lnTo>
                  <a:pt x="258" y="94"/>
                </a:lnTo>
                <a:lnTo>
                  <a:pt x="254" y="93"/>
                </a:lnTo>
                <a:close/>
                <a:moveTo>
                  <a:pt x="262" y="32"/>
                </a:moveTo>
                <a:lnTo>
                  <a:pt x="262" y="35"/>
                </a:lnTo>
                <a:lnTo>
                  <a:pt x="262" y="35"/>
                </a:lnTo>
                <a:lnTo>
                  <a:pt x="259" y="34"/>
                </a:lnTo>
                <a:lnTo>
                  <a:pt x="262" y="32"/>
                </a:lnTo>
                <a:close/>
                <a:moveTo>
                  <a:pt x="253" y="6"/>
                </a:moveTo>
                <a:lnTo>
                  <a:pt x="258" y="10"/>
                </a:lnTo>
                <a:lnTo>
                  <a:pt x="254" y="11"/>
                </a:lnTo>
                <a:lnTo>
                  <a:pt x="251" y="10"/>
                </a:lnTo>
                <a:lnTo>
                  <a:pt x="253" y="6"/>
                </a:lnTo>
                <a:close/>
                <a:moveTo>
                  <a:pt x="253" y="43"/>
                </a:moveTo>
                <a:lnTo>
                  <a:pt x="256" y="45"/>
                </a:lnTo>
                <a:lnTo>
                  <a:pt x="258" y="43"/>
                </a:lnTo>
                <a:lnTo>
                  <a:pt x="262" y="42"/>
                </a:lnTo>
                <a:lnTo>
                  <a:pt x="262" y="43"/>
                </a:lnTo>
                <a:lnTo>
                  <a:pt x="262" y="45"/>
                </a:lnTo>
                <a:lnTo>
                  <a:pt x="253" y="51"/>
                </a:lnTo>
                <a:lnTo>
                  <a:pt x="251" y="48"/>
                </a:lnTo>
                <a:lnTo>
                  <a:pt x="253" y="43"/>
                </a:lnTo>
                <a:close/>
                <a:moveTo>
                  <a:pt x="242" y="35"/>
                </a:moveTo>
                <a:lnTo>
                  <a:pt x="246" y="34"/>
                </a:lnTo>
                <a:lnTo>
                  <a:pt x="246" y="34"/>
                </a:lnTo>
                <a:lnTo>
                  <a:pt x="245" y="38"/>
                </a:lnTo>
                <a:lnTo>
                  <a:pt x="246" y="40"/>
                </a:lnTo>
                <a:lnTo>
                  <a:pt x="245" y="43"/>
                </a:lnTo>
                <a:lnTo>
                  <a:pt x="245" y="46"/>
                </a:lnTo>
                <a:lnTo>
                  <a:pt x="245" y="50"/>
                </a:lnTo>
                <a:lnTo>
                  <a:pt x="243" y="48"/>
                </a:lnTo>
                <a:lnTo>
                  <a:pt x="243" y="48"/>
                </a:lnTo>
                <a:lnTo>
                  <a:pt x="242" y="46"/>
                </a:lnTo>
                <a:lnTo>
                  <a:pt x="242" y="40"/>
                </a:lnTo>
                <a:lnTo>
                  <a:pt x="242" y="40"/>
                </a:lnTo>
                <a:lnTo>
                  <a:pt x="242" y="35"/>
                </a:lnTo>
                <a:close/>
                <a:moveTo>
                  <a:pt x="245" y="85"/>
                </a:moveTo>
                <a:lnTo>
                  <a:pt x="246" y="86"/>
                </a:lnTo>
                <a:lnTo>
                  <a:pt x="242" y="90"/>
                </a:lnTo>
                <a:lnTo>
                  <a:pt x="242" y="85"/>
                </a:lnTo>
                <a:lnTo>
                  <a:pt x="245" y="85"/>
                </a:lnTo>
                <a:close/>
                <a:moveTo>
                  <a:pt x="240" y="325"/>
                </a:moveTo>
                <a:lnTo>
                  <a:pt x="243" y="327"/>
                </a:lnTo>
                <a:lnTo>
                  <a:pt x="232" y="328"/>
                </a:lnTo>
                <a:lnTo>
                  <a:pt x="240" y="325"/>
                </a:lnTo>
                <a:close/>
                <a:moveTo>
                  <a:pt x="235" y="370"/>
                </a:moveTo>
                <a:lnTo>
                  <a:pt x="226" y="362"/>
                </a:lnTo>
                <a:lnTo>
                  <a:pt x="232" y="359"/>
                </a:lnTo>
                <a:lnTo>
                  <a:pt x="232" y="351"/>
                </a:lnTo>
                <a:lnTo>
                  <a:pt x="230" y="351"/>
                </a:lnTo>
                <a:lnTo>
                  <a:pt x="229" y="349"/>
                </a:lnTo>
                <a:lnTo>
                  <a:pt x="232" y="346"/>
                </a:lnTo>
                <a:lnTo>
                  <a:pt x="235" y="370"/>
                </a:lnTo>
                <a:close/>
                <a:moveTo>
                  <a:pt x="219" y="295"/>
                </a:moveTo>
                <a:lnTo>
                  <a:pt x="219" y="291"/>
                </a:lnTo>
                <a:lnTo>
                  <a:pt x="222" y="293"/>
                </a:lnTo>
                <a:lnTo>
                  <a:pt x="219" y="295"/>
                </a:lnTo>
                <a:close/>
                <a:moveTo>
                  <a:pt x="222" y="336"/>
                </a:moveTo>
                <a:lnTo>
                  <a:pt x="222" y="339"/>
                </a:lnTo>
                <a:lnTo>
                  <a:pt x="219" y="341"/>
                </a:lnTo>
                <a:lnTo>
                  <a:pt x="219" y="336"/>
                </a:lnTo>
                <a:lnTo>
                  <a:pt x="222" y="336"/>
                </a:lnTo>
                <a:lnTo>
                  <a:pt x="222" y="336"/>
                </a:lnTo>
                <a:close/>
                <a:moveTo>
                  <a:pt x="229" y="258"/>
                </a:moveTo>
                <a:lnTo>
                  <a:pt x="226" y="259"/>
                </a:lnTo>
                <a:lnTo>
                  <a:pt x="222" y="256"/>
                </a:lnTo>
                <a:lnTo>
                  <a:pt x="222" y="256"/>
                </a:lnTo>
                <a:lnTo>
                  <a:pt x="222" y="251"/>
                </a:lnTo>
                <a:lnTo>
                  <a:pt x="222" y="250"/>
                </a:lnTo>
                <a:lnTo>
                  <a:pt x="224" y="250"/>
                </a:lnTo>
                <a:lnTo>
                  <a:pt x="229" y="253"/>
                </a:lnTo>
                <a:lnTo>
                  <a:pt x="229" y="258"/>
                </a:lnTo>
                <a:close/>
                <a:moveTo>
                  <a:pt x="229" y="282"/>
                </a:moveTo>
                <a:lnTo>
                  <a:pt x="229" y="287"/>
                </a:lnTo>
                <a:lnTo>
                  <a:pt x="226" y="288"/>
                </a:lnTo>
                <a:lnTo>
                  <a:pt x="222" y="287"/>
                </a:lnTo>
                <a:lnTo>
                  <a:pt x="229" y="282"/>
                </a:lnTo>
                <a:close/>
                <a:moveTo>
                  <a:pt x="226" y="352"/>
                </a:moveTo>
                <a:lnTo>
                  <a:pt x="224" y="351"/>
                </a:lnTo>
                <a:lnTo>
                  <a:pt x="226" y="351"/>
                </a:lnTo>
                <a:lnTo>
                  <a:pt x="229" y="352"/>
                </a:lnTo>
                <a:lnTo>
                  <a:pt x="229" y="357"/>
                </a:lnTo>
                <a:lnTo>
                  <a:pt x="224" y="360"/>
                </a:lnTo>
                <a:lnTo>
                  <a:pt x="222" y="359"/>
                </a:lnTo>
                <a:lnTo>
                  <a:pt x="226" y="352"/>
                </a:lnTo>
                <a:close/>
                <a:moveTo>
                  <a:pt x="229" y="309"/>
                </a:moveTo>
                <a:lnTo>
                  <a:pt x="229" y="304"/>
                </a:lnTo>
                <a:lnTo>
                  <a:pt x="226" y="303"/>
                </a:lnTo>
                <a:lnTo>
                  <a:pt x="224" y="298"/>
                </a:lnTo>
                <a:lnTo>
                  <a:pt x="229" y="296"/>
                </a:lnTo>
                <a:lnTo>
                  <a:pt x="229" y="296"/>
                </a:lnTo>
                <a:lnTo>
                  <a:pt x="227" y="299"/>
                </a:lnTo>
                <a:lnTo>
                  <a:pt x="232" y="307"/>
                </a:lnTo>
                <a:lnTo>
                  <a:pt x="229" y="309"/>
                </a:lnTo>
                <a:close/>
                <a:moveTo>
                  <a:pt x="230" y="96"/>
                </a:moveTo>
                <a:lnTo>
                  <a:pt x="230" y="104"/>
                </a:lnTo>
                <a:lnTo>
                  <a:pt x="230" y="104"/>
                </a:lnTo>
                <a:lnTo>
                  <a:pt x="230" y="104"/>
                </a:lnTo>
                <a:lnTo>
                  <a:pt x="229" y="101"/>
                </a:lnTo>
                <a:lnTo>
                  <a:pt x="230" y="96"/>
                </a:lnTo>
                <a:close/>
                <a:moveTo>
                  <a:pt x="226" y="6"/>
                </a:moveTo>
                <a:lnTo>
                  <a:pt x="226" y="8"/>
                </a:lnTo>
                <a:lnTo>
                  <a:pt x="224" y="10"/>
                </a:lnTo>
                <a:lnTo>
                  <a:pt x="222" y="10"/>
                </a:lnTo>
                <a:lnTo>
                  <a:pt x="221" y="10"/>
                </a:lnTo>
                <a:lnTo>
                  <a:pt x="226" y="6"/>
                </a:lnTo>
                <a:close/>
                <a:moveTo>
                  <a:pt x="221" y="48"/>
                </a:moveTo>
                <a:lnTo>
                  <a:pt x="222" y="50"/>
                </a:lnTo>
                <a:lnTo>
                  <a:pt x="224" y="51"/>
                </a:lnTo>
                <a:lnTo>
                  <a:pt x="221" y="51"/>
                </a:lnTo>
                <a:lnTo>
                  <a:pt x="221" y="48"/>
                </a:lnTo>
                <a:close/>
                <a:moveTo>
                  <a:pt x="219" y="85"/>
                </a:moveTo>
                <a:lnTo>
                  <a:pt x="219" y="88"/>
                </a:lnTo>
                <a:lnTo>
                  <a:pt x="219" y="88"/>
                </a:lnTo>
                <a:lnTo>
                  <a:pt x="218" y="86"/>
                </a:lnTo>
                <a:lnTo>
                  <a:pt x="219" y="85"/>
                </a:lnTo>
                <a:close/>
                <a:moveTo>
                  <a:pt x="213" y="367"/>
                </a:moveTo>
                <a:lnTo>
                  <a:pt x="229" y="378"/>
                </a:lnTo>
                <a:lnTo>
                  <a:pt x="213" y="394"/>
                </a:lnTo>
                <a:lnTo>
                  <a:pt x="213" y="386"/>
                </a:lnTo>
                <a:lnTo>
                  <a:pt x="216" y="378"/>
                </a:lnTo>
                <a:lnTo>
                  <a:pt x="213" y="371"/>
                </a:lnTo>
                <a:lnTo>
                  <a:pt x="211" y="367"/>
                </a:lnTo>
                <a:lnTo>
                  <a:pt x="213" y="367"/>
                </a:lnTo>
                <a:close/>
                <a:moveTo>
                  <a:pt x="214" y="443"/>
                </a:moveTo>
                <a:lnTo>
                  <a:pt x="214" y="437"/>
                </a:lnTo>
                <a:lnTo>
                  <a:pt x="216" y="434"/>
                </a:lnTo>
                <a:lnTo>
                  <a:pt x="229" y="450"/>
                </a:lnTo>
                <a:lnTo>
                  <a:pt x="226" y="459"/>
                </a:lnTo>
                <a:lnTo>
                  <a:pt x="219" y="453"/>
                </a:lnTo>
                <a:lnTo>
                  <a:pt x="219" y="450"/>
                </a:lnTo>
                <a:lnTo>
                  <a:pt x="214" y="443"/>
                </a:lnTo>
                <a:close/>
                <a:moveTo>
                  <a:pt x="198" y="626"/>
                </a:moveTo>
                <a:lnTo>
                  <a:pt x="198" y="626"/>
                </a:lnTo>
                <a:lnTo>
                  <a:pt x="214" y="616"/>
                </a:lnTo>
                <a:lnTo>
                  <a:pt x="214" y="616"/>
                </a:lnTo>
                <a:lnTo>
                  <a:pt x="216" y="616"/>
                </a:lnTo>
                <a:lnTo>
                  <a:pt x="218" y="642"/>
                </a:lnTo>
                <a:lnTo>
                  <a:pt x="190" y="661"/>
                </a:lnTo>
                <a:lnTo>
                  <a:pt x="198" y="626"/>
                </a:lnTo>
                <a:close/>
                <a:moveTo>
                  <a:pt x="198" y="624"/>
                </a:moveTo>
                <a:lnTo>
                  <a:pt x="197" y="621"/>
                </a:lnTo>
                <a:lnTo>
                  <a:pt x="200" y="618"/>
                </a:lnTo>
                <a:lnTo>
                  <a:pt x="198" y="624"/>
                </a:lnTo>
                <a:close/>
                <a:moveTo>
                  <a:pt x="213" y="615"/>
                </a:moveTo>
                <a:lnTo>
                  <a:pt x="200" y="624"/>
                </a:lnTo>
                <a:lnTo>
                  <a:pt x="202" y="618"/>
                </a:lnTo>
                <a:lnTo>
                  <a:pt x="216" y="608"/>
                </a:lnTo>
                <a:lnTo>
                  <a:pt x="216" y="613"/>
                </a:lnTo>
                <a:lnTo>
                  <a:pt x="216" y="613"/>
                </a:lnTo>
                <a:lnTo>
                  <a:pt x="213" y="615"/>
                </a:lnTo>
                <a:lnTo>
                  <a:pt x="213" y="615"/>
                </a:lnTo>
                <a:close/>
                <a:moveTo>
                  <a:pt x="205" y="605"/>
                </a:moveTo>
                <a:lnTo>
                  <a:pt x="205" y="604"/>
                </a:lnTo>
                <a:lnTo>
                  <a:pt x="205" y="604"/>
                </a:lnTo>
                <a:lnTo>
                  <a:pt x="210" y="594"/>
                </a:lnTo>
                <a:lnTo>
                  <a:pt x="214" y="586"/>
                </a:lnTo>
                <a:lnTo>
                  <a:pt x="214" y="597"/>
                </a:lnTo>
                <a:lnTo>
                  <a:pt x="205" y="605"/>
                </a:lnTo>
                <a:close/>
                <a:moveTo>
                  <a:pt x="221" y="431"/>
                </a:moveTo>
                <a:lnTo>
                  <a:pt x="227" y="429"/>
                </a:lnTo>
                <a:lnTo>
                  <a:pt x="238" y="440"/>
                </a:lnTo>
                <a:lnTo>
                  <a:pt x="238" y="447"/>
                </a:lnTo>
                <a:lnTo>
                  <a:pt x="234" y="447"/>
                </a:lnTo>
                <a:lnTo>
                  <a:pt x="221" y="431"/>
                </a:lnTo>
                <a:close/>
                <a:moveTo>
                  <a:pt x="216" y="424"/>
                </a:moveTo>
                <a:lnTo>
                  <a:pt x="213" y="421"/>
                </a:lnTo>
                <a:lnTo>
                  <a:pt x="213" y="416"/>
                </a:lnTo>
                <a:lnTo>
                  <a:pt x="221" y="424"/>
                </a:lnTo>
                <a:lnTo>
                  <a:pt x="216" y="424"/>
                </a:lnTo>
                <a:close/>
                <a:moveTo>
                  <a:pt x="211" y="173"/>
                </a:moveTo>
                <a:lnTo>
                  <a:pt x="211" y="173"/>
                </a:lnTo>
                <a:lnTo>
                  <a:pt x="211" y="173"/>
                </a:lnTo>
                <a:lnTo>
                  <a:pt x="211" y="178"/>
                </a:lnTo>
                <a:lnTo>
                  <a:pt x="210" y="178"/>
                </a:lnTo>
                <a:lnTo>
                  <a:pt x="210" y="173"/>
                </a:lnTo>
                <a:lnTo>
                  <a:pt x="211" y="173"/>
                </a:lnTo>
                <a:close/>
                <a:moveTo>
                  <a:pt x="208" y="479"/>
                </a:moveTo>
                <a:lnTo>
                  <a:pt x="174" y="503"/>
                </a:lnTo>
                <a:lnTo>
                  <a:pt x="174" y="503"/>
                </a:lnTo>
                <a:lnTo>
                  <a:pt x="173" y="506"/>
                </a:lnTo>
                <a:lnTo>
                  <a:pt x="173" y="509"/>
                </a:lnTo>
                <a:lnTo>
                  <a:pt x="173" y="509"/>
                </a:lnTo>
                <a:lnTo>
                  <a:pt x="176" y="511"/>
                </a:lnTo>
                <a:lnTo>
                  <a:pt x="179" y="509"/>
                </a:lnTo>
                <a:lnTo>
                  <a:pt x="208" y="488"/>
                </a:lnTo>
                <a:lnTo>
                  <a:pt x="210" y="516"/>
                </a:lnTo>
                <a:lnTo>
                  <a:pt x="198" y="524"/>
                </a:lnTo>
                <a:lnTo>
                  <a:pt x="198" y="524"/>
                </a:lnTo>
                <a:lnTo>
                  <a:pt x="198" y="522"/>
                </a:lnTo>
                <a:lnTo>
                  <a:pt x="198" y="522"/>
                </a:lnTo>
                <a:lnTo>
                  <a:pt x="192" y="527"/>
                </a:lnTo>
                <a:lnTo>
                  <a:pt x="187" y="530"/>
                </a:lnTo>
                <a:lnTo>
                  <a:pt x="186" y="530"/>
                </a:lnTo>
                <a:lnTo>
                  <a:pt x="186" y="530"/>
                </a:lnTo>
                <a:lnTo>
                  <a:pt x="184" y="533"/>
                </a:lnTo>
                <a:lnTo>
                  <a:pt x="178" y="538"/>
                </a:lnTo>
                <a:lnTo>
                  <a:pt x="178" y="538"/>
                </a:lnTo>
                <a:lnTo>
                  <a:pt x="176" y="541"/>
                </a:lnTo>
                <a:lnTo>
                  <a:pt x="176" y="544"/>
                </a:lnTo>
                <a:lnTo>
                  <a:pt x="176" y="544"/>
                </a:lnTo>
                <a:lnTo>
                  <a:pt x="179" y="546"/>
                </a:lnTo>
                <a:lnTo>
                  <a:pt x="181" y="546"/>
                </a:lnTo>
                <a:lnTo>
                  <a:pt x="181" y="546"/>
                </a:lnTo>
                <a:lnTo>
                  <a:pt x="179" y="554"/>
                </a:lnTo>
                <a:lnTo>
                  <a:pt x="146" y="605"/>
                </a:lnTo>
                <a:lnTo>
                  <a:pt x="128" y="530"/>
                </a:lnTo>
                <a:lnTo>
                  <a:pt x="128" y="530"/>
                </a:lnTo>
                <a:lnTo>
                  <a:pt x="130" y="527"/>
                </a:lnTo>
                <a:lnTo>
                  <a:pt x="130" y="527"/>
                </a:lnTo>
                <a:lnTo>
                  <a:pt x="133" y="528"/>
                </a:lnTo>
                <a:lnTo>
                  <a:pt x="133" y="528"/>
                </a:lnTo>
                <a:lnTo>
                  <a:pt x="136" y="527"/>
                </a:lnTo>
                <a:lnTo>
                  <a:pt x="138" y="524"/>
                </a:lnTo>
                <a:lnTo>
                  <a:pt x="136" y="517"/>
                </a:lnTo>
                <a:lnTo>
                  <a:pt x="144" y="504"/>
                </a:lnTo>
                <a:lnTo>
                  <a:pt x="144" y="504"/>
                </a:lnTo>
                <a:lnTo>
                  <a:pt x="155" y="493"/>
                </a:lnTo>
                <a:lnTo>
                  <a:pt x="157" y="501"/>
                </a:lnTo>
                <a:lnTo>
                  <a:pt x="157" y="501"/>
                </a:lnTo>
                <a:lnTo>
                  <a:pt x="158" y="504"/>
                </a:lnTo>
                <a:lnTo>
                  <a:pt x="162" y="504"/>
                </a:lnTo>
                <a:lnTo>
                  <a:pt x="162" y="504"/>
                </a:lnTo>
                <a:lnTo>
                  <a:pt x="165" y="503"/>
                </a:lnTo>
                <a:lnTo>
                  <a:pt x="165" y="500"/>
                </a:lnTo>
                <a:lnTo>
                  <a:pt x="162" y="487"/>
                </a:lnTo>
                <a:lnTo>
                  <a:pt x="162" y="487"/>
                </a:lnTo>
                <a:lnTo>
                  <a:pt x="163" y="487"/>
                </a:lnTo>
                <a:lnTo>
                  <a:pt x="163" y="487"/>
                </a:lnTo>
                <a:lnTo>
                  <a:pt x="162" y="485"/>
                </a:lnTo>
                <a:lnTo>
                  <a:pt x="162" y="479"/>
                </a:lnTo>
                <a:lnTo>
                  <a:pt x="163" y="471"/>
                </a:lnTo>
                <a:lnTo>
                  <a:pt x="163" y="471"/>
                </a:lnTo>
                <a:lnTo>
                  <a:pt x="160" y="474"/>
                </a:lnTo>
                <a:lnTo>
                  <a:pt x="157" y="463"/>
                </a:lnTo>
                <a:lnTo>
                  <a:pt x="171" y="450"/>
                </a:lnTo>
                <a:lnTo>
                  <a:pt x="174" y="474"/>
                </a:lnTo>
                <a:lnTo>
                  <a:pt x="174" y="474"/>
                </a:lnTo>
                <a:lnTo>
                  <a:pt x="176" y="477"/>
                </a:lnTo>
                <a:lnTo>
                  <a:pt x="179" y="477"/>
                </a:lnTo>
                <a:lnTo>
                  <a:pt x="179" y="477"/>
                </a:lnTo>
                <a:lnTo>
                  <a:pt x="179" y="479"/>
                </a:lnTo>
                <a:lnTo>
                  <a:pt x="179" y="479"/>
                </a:lnTo>
                <a:lnTo>
                  <a:pt x="182" y="480"/>
                </a:lnTo>
                <a:lnTo>
                  <a:pt x="186" y="479"/>
                </a:lnTo>
                <a:lnTo>
                  <a:pt x="198" y="469"/>
                </a:lnTo>
                <a:lnTo>
                  <a:pt x="200" y="471"/>
                </a:lnTo>
                <a:lnTo>
                  <a:pt x="206" y="469"/>
                </a:lnTo>
                <a:lnTo>
                  <a:pt x="208" y="479"/>
                </a:lnTo>
                <a:close/>
                <a:moveTo>
                  <a:pt x="59" y="479"/>
                </a:moveTo>
                <a:lnTo>
                  <a:pt x="59" y="477"/>
                </a:lnTo>
                <a:lnTo>
                  <a:pt x="61" y="477"/>
                </a:lnTo>
                <a:lnTo>
                  <a:pt x="69" y="472"/>
                </a:lnTo>
                <a:lnTo>
                  <a:pt x="70" y="464"/>
                </a:lnTo>
                <a:lnTo>
                  <a:pt x="77" y="469"/>
                </a:lnTo>
                <a:lnTo>
                  <a:pt x="77" y="472"/>
                </a:lnTo>
                <a:lnTo>
                  <a:pt x="72" y="476"/>
                </a:lnTo>
                <a:lnTo>
                  <a:pt x="74" y="482"/>
                </a:lnTo>
                <a:lnTo>
                  <a:pt x="75" y="484"/>
                </a:lnTo>
                <a:lnTo>
                  <a:pt x="74" y="487"/>
                </a:lnTo>
                <a:lnTo>
                  <a:pt x="77" y="490"/>
                </a:lnTo>
                <a:lnTo>
                  <a:pt x="74" y="487"/>
                </a:lnTo>
                <a:lnTo>
                  <a:pt x="74" y="482"/>
                </a:lnTo>
                <a:lnTo>
                  <a:pt x="67" y="479"/>
                </a:lnTo>
                <a:lnTo>
                  <a:pt x="67" y="477"/>
                </a:lnTo>
                <a:lnTo>
                  <a:pt x="66" y="477"/>
                </a:lnTo>
                <a:lnTo>
                  <a:pt x="59" y="479"/>
                </a:lnTo>
                <a:close/>
                <a:moveTo>
                  <a:pt x="64" y="514"/>
                </a:moveTo>
                <a:lnTo>
                  <a:pt x="62" y="512"/>
                </a:lnTo>
                <a:lnTo>
                  <a:pt x="59" y="512"/>
                </a:lnTo>
                <a:lnTo>
                  <a:pt x="59" y="509"/>
                </a:lnTo>
                <a:lnTo>
                  <a:pt x="64" y="511"/>
                </a:lnTo>
                <a:lnTo>
                  <a:pt x="64" y="514"/>
                </a:lnTo>
                <a:close/>
                <a:moveTo>
                  <a:pt x="8" y="498"/>
                </a:moveTo>
                <a:lnTo>
                  <a:pt x="5" y="493"/>
                </a:lnTo>
                <a:lnTo>
                  <a:pt x="5" y="493"/>
                </a:lnTo>
                <a:lnTo>
                  <a:pt x="8" y="492"/>
                </a:lnTo>
                <a:lnTo>
                  <a:pt x="8" y="498"/>
                </a:lnTo>
                <a:close/>
                <a:moveTo>
                  <a:pt x="8" y="517"/>
                </a:moveTo>
                <a:lnTo>
                  <a:pt x="5" y="514"/>
                </a:lnTo>
                <a:lnTo>
                  <a:pt x="5" y="514"/>
                </a:lnTo>
                <a:lnTo>
                  <a:pt x="6" y="509"/>
                </a:lnTo>
                <a:lnTo>
                  <a:pt x="8" y="509"/>
                </a:lnTo>
                <a:lnTo>
                  <a:pt x="8" y="517"/>
                </a:lnTo>
                <a:close/>
                <a:moveTo>
                  <a:pt x="14" y="432"/>
                </a:moveTo>
                <a:lnTo>
                  <a:pt x="18" y="434"/>
                </a:lnTo>
                <a:lnTo>
                  <a:pt x="11" y="435"/>
                </a:lnTo>
                <a:lnTo>
                  <a:pt x="14" y="432"/>
                </a:lnTo>
                <a:close/>
                <a:moveTo>
                  <a:pt x="14" y="421"/>
                </a:moveTo>
                <a:lnTo>
                  <a:pt x="11" y="421"/>
                </a:lnTo>
                <a:lnTo>
                  <a:pt x="11" y="416"/>
                </a:lnTo>
                <a:lnTo>
                  <a:pt x="14" y="413"/>
                </a:lnTo>
                <a:lnTo>
                  <a:pt x="16" y="415"/>
                </a:lnTo>
                <a:lnTo>
                  <a:pt x="14" y="421"/>
                </a:lnTo>
                <a:close/>
                <a:moveTo>
                  <a:pt x="32" y="346"/>
                </a:moveTo>
                <a:lnTo>
                  <a:pt x="34" y="349"/>
                </a:lnTo>
                <a:lnTo>
                  <a:pt x="34" y="351"/>
                </a:lnTo>
                <a:lnTo>
                  <a:pt x="29" y="346"/>
                </a:lnTo>
                <a:lnTo>
                  <a:pt x="32" y="346"/>
                </a:lnTo>
                <a:close/>
                <a:moveTo>
                  <a:pt x="30" y="320"/>
                </a:moveTo>
                <a:lnTo>
                  <a:pt x="34" y="319"/>
                </a:lnTo>
                <a:lnTo>
                  <a:pt x="34" y="322"/>
                </a:lnTo>
                <a:lnTo>
                  <a:pt x="30" y="322"/>
                </a:lnTo>
                <a:lnTo>
                  <a:pt x="30" y="320"/>
                </a:lnTo>
                <a:close/>
                <a:moveTo>
                  <a:pt x="37" y="359"/>
                </a:moveTo>
                <a:lnTo>
                  <a:pt x="37" y="360"/>
                </a:lnTo>
                <a:lnTo>
                  <a:pt x="37" y="360"/>
                </a:lnTo>
                <a:lnTo>
                  <a:pt x="34" y="359"/>
                </a:lnTo>
                <a:lnTo>
                  <a:pt x="37" y="359"/>
                </a:lnTo>
                <a:close/>
                <a:moveTo>
                  <a:pt x="42" y="403"/>
                </a:moveTo>
                <a:lnTo>
                  <a:pt x="43" y="405"/>
                </a:lnTo>
                <a:lnTo>
                  <a:pt x="42" y="407"/>
                </a:lnTo>
                <a:lnTo>
                  <a:pt x="38" y="408"/>
                </a:lnTo>
                <a:lnTo>
                  <a:pt x="38" y="413"/>
                </a:lnTo>
                <a:lnTo>
                  <a:pt x="37" y="415"/>
                </a:lnTo>
                <a:lnTo>
                  <a:pt x="30" y="408"/>
                </a:lnTo>
                <a:lnTo>
                  <a:pt x="21" y="410"/>
                </a:lnTo>
                <a:lnTo>
                  <a:pt x="18" y="405"/>
                </a:lnTo>
                <a:lnTo>
                  <a:pt x="29" y="403"/>
                </a:lnTo>
                <a:lnTo>
                  <a:pt x="42" y="403"/>
                </a:lnTo>
                <a:close/>
                <a:moveTo>
                  <a:pt x="46" y="375"/>
                </a:moveTo>
                <a:lnTo>
                  <a:pt x="45" y="378"/>
                </a:lnTo>
                <a:lnTo>
                  <a:pt x="40" y="367"/>
                </a:lnTo>
                <a:lnTo>
                  <a:pt x="43" y="359"/>
                </a:lnTo>
                <a:lnTo>
                  <a:pt x="46" y="357"/>
                </a:lnTo>
                <a:lnTo>
                  <a:pt x="42" y="365"/>
                </a:lnTo>
                <a:lnTo>
                  <a:pt x="46" y="375"/>
                </a:lnTo>
                <a:close/>
                <a:moveTo>
                  <a:pt x="51" y="429"/>
                </a:moveTo>
                <a:lnTo>
                  <a:pt x="50" y="431"/>
                </a:lnTo>
                <a:lnTo>
                  <a:pt x="46" y="429"/>
                </a:lnTo>
                <a:lnTo>
                  <a:pt x="46" y="426"/>
                </a:lnTo>
                <a:lnTo>
                  <a:pt x="50" y="424"/>
                </a:lnTo>
                <a:lnTo>
                  <a:pt x="51" y="426"/>
                </a:lnTo>
                <a:lnTo>
                  <a:pt x="51" y="427"/>
                </a:lnTo>
                <a:lnTo>
                  <a:pt x="51" y="429"/>
                </a:lnTo>
                <a:close/>
                <a:moveTo>
                  <a:pt x="50" y="423"/>
                </a:moveTo>
                <a:lnTo>
                  <a:pt x="45" y="424"/>
                </a:lnTo>
                <a:lnTo>
                  <a:pt x="43" y="431"/>
                </a:lnTo>
                <a:lnTo>
                  <a:pt x="50" y="434"/>
                </a:lnTo>
                <a:lnTo>
                  <a:pt x="53" y="432"/>
                </a:lnTo>
                <a:lnTo>
                  <a:pt x="58" y="437"/>
                </a:lnTo>
                <a:lnTo>
                  <a:pt x="58" y="445"/>
                </a:lnTo>
                <a:lnTo>
                  <a:pt x="51" y="440"/>
                </a:lnTo>
                <a:lnTo>
                  <a:pt x="51" y="440"/>
                </a:lnTo>
                <a:lnTo>
                  <a:pt x="51" y="440"/>
                </a:lnTo>
                <a:lnTo>
                  <a:pt x="51" y="440"/>
                </a:lnTo>
                <a:lnTo>
                  <a:pt x="50" y="440"/>
                </a:lnTo>
                <a:lnTo>
                  <a:pt x="50" y="440"/>
                </a:lnTo>
                <a:lnTo>
                  <a:pt x="50" y="440"/>
                </a:lnTo>
                <a:lnTo>
                  <a:pt x="50" y="442"/>
                </a:lnTo>
                <a:lnTo>
                  <a:pt x="48" y="450"/>
                </a:lnTo>
                <a:lnTo>
                  <a:pt x="40" y="443"/>
                </a:lnTo>
                <a:lnTo>
                  <a:pt x="40" y="440"/>
                </a:lnTo>
                <a:lnTo>
                  <a:pt x="45" y="437"/>
                </a:lnTo>
                <a:lnTo>
                  <a:pt x="43" y="431"/>
                </a:lnTo>
                <a:lnTo>
                  <a:pt x="38" y="427"/>
                </a:lnTo>
                <a:lnTo>
                  <a:pt x="37" y="429"/>
                </a:lnTo>
                <a:lnTo>
                  <a:pt x="45" y="418"/>
                </a:lnTo>
                <a:lnTo>
                  <a:pt x="48" y="416"/>
                </a:lnTo>
                <a:lnTo>
                  <a:pt x="53" y="419"/>
                </a:lnTo>
                <a:lnTo>
                  <a:pt x="53" y="424"/>
                </a:lnTo>
                <a:lnTo>
                  <a:pt x="50" y="423"/>
                </a:lnTo>
                <a:close/>
                <a:moveTo>
                  <a:pt x="32" y="516"/>
                </a:moveTo>
                <a:lnTo>
                  <a:pt x="35" y="514"/>
                </a:lnTo>
                <a:lnTo>
                  <a:pt x="35" y="508"/>
                </a:lnTo>
                <a:lnTo>
                  <a:pt x="30" y="504"/>
                </a:lnTo>
                <a:lnTo>
                  <a:pt x="29" y="506"/>
                </a:lnTo>
                <a:lnTo>
                  <a:pt x="29" y="504"/>
                </a:lnTo>
                <a:lnTo>
                  <a:pt x="30" y="504"/>
                </a:lnTo>
                <a:lnTo>
                  <a:pt x="34" y="503"/>
                </a:lnTo>
                <a:lnTo>
                  <a:pt x="40" y="512"/>
                </a:lnTo>
                <a:lnTo>
                  <a:pt x="40" y="516"/>
                </a:lnTo>
                <a:lnTo>
                  <a:pt x="34" y="520"/>
                </a:lnTo>
                <a:lnTo>
                  <a:pt x="34" y="517"/>
                </a:lnTo>
                <a:lnTo>
                  <a:pt x="32" y="516"/>
                </a:lnTo>
                <a:close/>
                <a:moveTo>
                  <a:pt x="29" y="476"/>
                </a:moveTo>
                <a:lnTo>
                  <a:pt x="29" y="474"/>
                </a:lnTo>
                <a:lnTo>
                  <a:pt x="30" y="476"/>
                </a:lnTo>
                <a:lnTo>
                  <a:pt x="30" y="485"/>
                </a:lnTo>
                <a:lnTo>
                  <a:pt x="29" y="487"/>
                </a:lnTo>
                <a:lnTo>
                  <a:pt x="29" y="485"/>
                </a:lnTo>
                <a:lnTo>
                  <a:pt x="29" y="476"/>
                </a:lnTo>
                <a:close/>
                <a:moveTo>
                  <a:pt x="24" y="464"/>
                </a:moveTo>
                <a:lnTo>
                  <a:pt x="18" y="466"/>
                </a:lnTo>
                <a:lnTo>
                  <a:pt x="18" y="464"/>
                </a:lnTo>
                <a:lnTo>
                  <a:pt x="21" y="463"/>
                </a:lnTo>
                <a:lnTo>
                  <a:pt x="22" y="456"/>
                </a:lnTo>
                <a:lnTo>
                  <a:pt x="21" y="456"/>
                </a:lnTo>
                <a:lnTo>
                  <a:pt x="26" y="456"/>
                </a:lnTo>
                <a:lnTo>
                  <a:pt x="26" y="455"/>
                </a:lnTo>
                <a:lnTo>
                  <a:pt x="29" y="456"/>
                </a:lnTo>
                <a:lnTo>
                  <a:pt x="34" y="453"/>
                </a:lnTo>
                <a:lnTo>
                  <a:pt x="35" y="448"/>
                </a:lnTo>
                <a:lnTo>
                  <a:pt x="38" y="447"/>
                </a:lnTo>
                <a:lnTo>
                  <a:pt x="48" y="451"/>
                </a:lnTo>
                <a:lnTo>
                  <a:pt x="42" y="455"/>
                </a:lnTo>
                <a:lnTo>
                  <a:pt x="42" y="455"/>
                </a:lnTo>
                <a:lnTo>
                  <a:pt x="35" y="463"/>
                </a:lnTo>
                <a:lnTo>
                  <a:pt x="35" y="463"/>
                </a:lnTo>
                <a:lnTo>
                  <a:pt x="35" y="459"/>
                </a:lnTo>
                <a:lnTo>
                  <a:pt x="29" y="456"/>
                </a:lnTo>
                <a:lnTo>
                  <a:pt x="24" y="459"/>
                </a:lnTo>
                <a:lnTo>
                  <a:pt x="24" y="464"/>
                </a:lnTo>
                <a:close/>
                <a:moveTo>
                  <a:pt x="10" y="501"/>
                </a:moveTo>
                <a:lnTo>
                  <a:pt x="14" y="504"/>
                </a:lnTo>
                <a:lnTo>
                  <a:pt x="10" y="508"/>
                </a:lnTo>
                <a:lnTo>
                  <a:pt x="8" y="508"/>
                </a:lnTo>
                <a:lnTo>
                  <a:pt x="10" y="503"/>
                </a:lnTo>
                <a:lnTo>
                  <a:pt x="10" y="501"/>
                </a:lnTo>
                <a:close/>
                <a:moveTo>
                  <a:pt x="11" y="496"/>
                </a:moveTo>
                <a:lnTo>
                  <a:pt x="11" y="496"/>
                </a:lnTo>
                <a:lnTo>
                  <a:pt x="11" y="492"/>
                </a:lnTo>
                <a:lnTo>
                  <a:pt x="14" y="490"/>
                </a:lnTo>
                <a:lnTo>
                  <a:pt x="18" y="493"/>
                </a:lnTo>
                <a:lnTo>
                  <a:pt x="18" y="493"/>
                </a:lnTo>
                <a:lnTo>
                  <a:pt x="11" y="496"/>
                </a:lnTo>
                <a:close/>
                <a:moveTo>
                  <a:pt x="16" y="488"/>
                </a:moveTo>
                <a:lnTo>
                  <a:pt x="16" y="482"/>
                </a:lnTo>
                <a:lnTo>
                  <a:pt x="16" y="482"/>
                </a:lnTo>
                <a:lnTo>
                  <a:pt x="16" y="485"/>
                </a:lnTo>
                <a:lnTo>
                  <a:pt x="19" y="487"/>
                </a:lnTo>
                <a:lnTo>
                  <a:pt x="19" y="492"/>
                </a:lnTo>
                <a:lnTo>
                  <a:pt x="16" y="488"/>
                </a:lnTo>
                <a:close/>
                <a:moveTo>
                  <a:pt x="13" y="459"/>
                </a:moveTo>
                <a:lnTo>
                  <a:pt x="13" y="458"/>
                </a:lnTo>
                <a:lnTo>
                  <a:pt x="16" y="456"/>
                </a:lnTo>
                <a:lnTo>
                  <a:pt x="19" y="458"/>
                </a:lnTo>
                <a:lnTo>
                  <a:pt x="19" y="461"/>
                </a:lnTo>
                <a:lnTo>
                  <a:pt x="16" y="463"/>
                </a:lnTo>
                <a:lnTo>
                  <a:pt x="13" y="459"/>
                </a:lnTo>
                <a:close/>
                <a:moveTo>
                  <a:pt x="16" y="472"/>
                </a:moveTo>
                <a:lnTo>
                  <a:pt x="19" y="471"/>
                </a:lnTo>
                <a:lnTo>
                  <a:pt x="24" y="474"/>
                </a:lnTo>
                <a:lnTo>
                  <a:pt x="22" y="476"/>
                </a:lnTo>
                <a:lnTo>
                  <a:pt x="21" y="476"/>
                </a:lnTo>
                <a:lnTo>
                  <a:pt x="19" y="476"/>
                </a:lnTo>
                <a:lnTo>
                  <a:pt x="16" y="472"/>
                </a:lnTo>
                <a:close/>
                <a:moveTo>
                  <a:pt x="37" y="440"/>
                </a:moveTo>
                <a:lnTo>
                  <a:pt x="37" y="442"/>
                </a:lnTo>
                <a:lnTo>
                  <a:pt x="29" y="437"/>
                </a:lnTo>
                <a:lnTo>
                  <a:pt x="29" y="434"/>
                </a:lnTo>
                <a:lnTo>
                  <a:pt x="29" y="434"/>
                </a:lnTo>
                <a:lnTo>
                  <a:pt x="29" y="434"/>
                </a:lnTo>
                <a:lnTo>
                  <a:pt x="29" y="434"/>
                </a:lnTo>
                <a:lnTo>
                  <a:pt x="30" y="434"/>
                </a:lnTo>
                <a:lnTo>
                  <a:pt x="34" y="434"/>
                </a:lnTo>
                <a:lnTo>
                  <a:pt x="34" y="439"/>
                </a:lnTo>
                <a:lnTo>
                  <a:pt x="37" y="440"/>
                </a:lnTo>
                <a:close/>
                <a:moveTo>
                  <a:pt x="37" y="432"/>
                </a:moveTo>
                <a:lnTo>
                  <a:pt x="38" y="431"/>
                </a:lnTo>
                <a:lnTo>
                  <a:pt x="42" y="432"/>
                </a:lnTo>
                <a:lnTo>
                  <a:pt x="42" y="435"/>
                </a:lnTo>
                <a:lnTo>
                  <a:pt x="38" y="437"/>
                </a:lnTo>
                <a:lnTo>
                  <a:pt x="38" y="437"/>
                </a:lnTo>
                <a:lnTo>
                  <a:pt x="38" y="437"/>
                </a:lnTo>
                <a:lnTo>
                  <a:pt x="38" y="437"/>
                </a:lnTo>
                <a:lnTo>
                  <a:pt x="37" y="435"/>
                </a:lnTo>
                <a:lnTo>
                  <a:pt x="37" y="432"/>
                </a:lnTo>
                <a:close/>
                <a:moveTo>
                  <a:pt x="29" y="440"/>
                </a:moveTo>
                <a:lnTo>
                  <a:pt x="35" y="445"/>
                </a:lnTo>
                <a:lnTo>
                  <a:pt x="34" y="447"/>
                </a:lnTo>
                <a:lnTo>
                  <a:pt x="30" y="445"/>
                </a:lnTo>
                <a:lnTo>
                  <a:pt x="32" y="443"/>
                </a:lnTo>
                <a:lnTo>
                  <a:pt x="29" y="440"/>
                </a:lnTo>
                <a:close/>
                <a:moveTo>
                  <a:pt x="30" y="447"/>
                </a:moveTo>
                <a:lnTo>
                  <a:pt x="32" y="448"/>
                </a:lnTo>
                <a:lnTo>
                  <a:pt x="32" y="448"/>
                </a:lnTo>
                <a:lnTo>
                  <a:pt x="32" y="448"/>
                </a:lnTo>
                <a:lnTo>
                  <a:pt x="32" y="451"/>
                </a:lnTo>
                <a:lnTo>
                  <a:pt x="29" y="453"/>
                </a:lnTo>
                <a:lnTo>
                  <a:pt x="27" y="451"/>
                </a:lnTo>
                <a:lnTo>
                  <a:pt x="30" y="447"/>
                </a:lnTo>
                <a:close/>
                <a:moveTo>
                  <a:pt x="43" y="488"/>
                </a:moveTo>
                <a:lnTo>
                  <a:pt x="45" y="488"/>
                </a:lnTo>
                <a:lnTo>
                  <a:pt x="45" y="490"/>
                </a:lnTo>
                <a:lnTo>
                  <a:pt x="42" y="490"/>
                </a:lnTo>
                <a:lnTo>
                  <a:pt x="35" y="487"/>
                </a:lnTo>
                <a:lnTo>
                  <a:pt x="42" y="482"/>
                </a:lnTo>
                <a:lnTo>
                  <a:pt x="43" y="482"/>
                </a:lnTo>
                <a:lnTo>
                  <a:pt x="43" y="482"/>
                </a:lnTo>
                <a:lnTo>
                  <a:pt x="45" y="480"/>
                </a:lnTo>
                <a:lnTo>
                  <a:pt x="45" y="482"/>
                </a:lnTo>
                <a:lnTo>
                  <a:pt x="43" y="482"/>
                </a:lnTo>
                <a:lnTo>
                  <a:pt x="43" y="488"/>
                </a:lnTo>
                <a:close/>
                <a:moveTo>
                  <a:pt x="42" y="496"/>
                </a:moveTo>
                <a:lnTo>
                  <a:pt x="38" y="498"/>
                </a:lnTo>
                <a:lnTo>
                  <a:pt x="38" y="500"/>
                </a:lnTo>
                <a:lnTo>
                  <a:pt x="35" y="496"/>
                </a:lnTo>
                <a:lnTo>
                  <a:pt x="42" y="496"/>
                </a:lnTo>
                <a:lnTo>
                  <a:pt x="42" y="496"/>
                </a:lnTo>
                <a:close/>
                <a:moveTo>
                  <a:pt x="34" y="484"/>
                </a:moveTo>
                <a:lnTo>
                  <a:pt x="34" y="482"/>
                </a:lnTo>
                <a:lnTo>
                  <a:pt x="35" y="484"/>
                </a:lnTo>
                <a:lnTo>
                  <a:pt x="34" y="484"/>
                </a:lnTo>
                <a:close/>
                <a:moveTo>
                  <a:pt x="35" y="480"/>
                </a:moveTo>
                <a:lnTo>
                  <a:pt x="35" y="477"/>
                </a:lnTo>
                <a:lnTo>
                  <a:pt x="38" y="476"/>
                </a:lnTo>
                <a:lnTo>
                  <a:pt x="38" y="476"/>
                </a:lnTo>
                <a:lnTo>
                  <a:pt x="38" y="476"/>
                </a:lnTo>
                <a:lnTo>
                  <a:pt x="40" y="477"/>
                </a:lnTo>
                <a:lnTo>
                  <a:pt x="40" y="480"/>
                </a:lnTo>
                <a:lnTo>
                  <a:pt x="40" y="480"/>
                </a:lnTo>
                <a:lnTo>
                  <a:pt x="38" y="482"/>
                </a:lnTo>
                <a:lnTo>
                  <a:pt x="35" y="480"/>
                </a:lnTo>
                <a:close/>
                <a:moveTo>
                  <a:pt x="34" y="476"/>
                </a:moveTo>
                <a:lnTo>
                  <a:pt x="37" y="472"/>
                </a:lnTo>
                <a:lnTo>
                  <a:pt x="37" y="471"/>
                </a:lnTo>
                <a:lnTo>
                  <a:pt x="37" y="471"/>
                </a:lnTo>
                <a:lnTo>
                  <a:pt x="37" y="472"/>
                </a:lnTo>
                <a:lnTo>
                  <a:pt x="34" y="476"/>
                </a:lnTo>
                <a:lnTo>
                  <a:pt x="34" y="476"/>
                </a:lnTo>
                <a:close/>
                <a:moveTo>
                  <a:pt x="37" y="490"/>
                </a:moveTo>
                <a:lnTo>
                  <a:pt x="32" y="492"/>
                </a:lnTo>
                <a:lnTo>
                  <a:pt x="32" y="488"/>
                </a:lnTo>
                <a:lnTo>
                  <a:pt x="32" y="488"/>
                </a:lnTo>
                <a:lnTo>
                  <a:pt x="32" y="488"/>
                </a:lnTo>
                <a:lnTo>
                  <a:pt x="37" y="490"/>
                </a:lnTo>
                <a:close/>
                <a:moveTo>
                  <a:pt x="40" y="503"/>
                </a:moveTo>
                <a:lnTo>
                  <a:pt x="42" y="500"/>
                </a:lnTo>
                <a:lnTo>
                  <a:pt x="43" y="498"/>
                </a:lnTo>
                <a:lnTo>
                  <a:pt x="46" y="501"/>
                </a:lnTo>
                <a:lnTo>
                  <a:pt x="46" y="503"/>
                </a:lnTo>
                <a:lnTo>
                  <a:pt x="43" y="504"/>
                </a:lnTo>
                <a:lnTo>
                  <a:pt x="40" y="503"/>
                </a:lnTo>
                <a:close/>
                <a:moveTo>
                  <a:pt x="46" y="477"/>
                </a:moveTo>
                <a:lnTo>
                  <a:pt x="46" y="476"/>
                </a:lnTo>
                <a:lnTo>
                  <a:pt x="48" y="476"/>
                </a:lnTo>
                <a:lnTo>
                  <a:pt x="46" y="477"/>
                </a:lnTo>
                <a:close/>
                <a:moveTo>
                  <a:pt x="54" y="476"/>
                </a:moveTo>
                <a:lnTo>
                  <a:pt x="56" y="476"/>
                </a:lnTo>
                <a:lnTo>
                  <a:pt x="58" y="476"/>
                </a:lnTo>
                <a:lnTo>
                  <a:pt x="58" y="479"/>
                </a:lnTo>
                <a:lnTo>
                  <a:pt x="50" y="479"/>
                </a:lnTo>
                <a:lnTo>
                  <a:pt x="50" y="479"/>
                </a:lnTo>
                <a:lnTo>
                  <a:pt x="50" y="479"/>
                </a:lnTo>
                <a:lnTo>
                  <a:pt x="48" y="480"/>
                </a:lnTo>
                <a:lnTo>
                  <a:pt x="46" y="479"/>
                </a:lnTo>
                <a:lnTo>
                  <a:pt x="54" y="476"/>
                </a:lnTo>
                <a:close/>
                <a:moveTo>
                  <a:pt x="58" y="455"/>
                </a:moveTo>
                <a:lnTo>
                  <a:pt x="51" y="451"/>
                </a:lnTo>
                <a:lnTo>
                  <a:pt x="51" y="445"/>
                </a:lnTo>
                <a:lnTo>
                  <a:pt x="58" y="448"/>
                </a:lnTo>
                <a:lnTo>
                  <a:pt x="58" y="455"/>
                </a:lnTo>
                <a:close/>
                <a:moveTo>
                  <a:pt x="42" y="387"/>
                </a:moveTo>
                <a:lnTo>
                  <a:pt x="42" y="389"/>
                </a:lnTo>
                <a:lnTo>
                  <a:pt x="38" y="395"/>
                </a:lnTo>
                <a:lnTo>
                  <a:pt x="37" y="395"/>
                </a:lnTo>
                <a:lnTo>
                  <a:pt x="38" y="394"/>
                </a:lnTo>
                <a:lnTo>
                  <a:pt x="42" y="387"/>
                </a:lnTo>
                <a:close/>
                <a:moveTo>
                  <a:pt x="24" y="434"/>
                </a:moveTo>
                <a:lnTo>
                  <a:pt x="26" y="432"/>
                </a:lnTo>
                <a:lnTo>
                  <a:pt x="26" y="435"/>
                </a:lnTo>
                <a:lnTo>
                  <a:pt x="24" y="435"/>
                </a:lnTo>
                <a:lnTo>
                  <a:pt x="24" y="434"/>
                </a:lnTo>
                <a:lnTo>
                  <a:pt x="22" y="434"/>
                </a:lnTo>
                <a:lnTo>
                  <a:pt x="16" y="431"/>
                </a:lnTo>
                <a:lnTo>
                  <a:pt x="16" y="426"/>
                </a:lnTo>
                <a:lnTo>
                  <a:pt x="24" y="434"/>
                </a:lnTo>
                <a:close/>
                <a:moveTo>
                  <a:pt x="11" y="456"/>
                </a:moveTo>
                <a:lnTo>
                  <a:pt x="11" y="456"/>
                </a:lnTo>
                <a:lnTo>
                  <a:pt x="10" y="459"/>
                </a:lnTo>
                <a:lnTo>
                  <a:pt x="8" y="461"/>
                </a:lnTo>
                <a:lnTo>
                  <a:pt x="3" y="455"/>
                </a:lnTo>
                <a:lnTo>
                  <a:pt x="8" y="451"/>
                </a:lnTo>
                <a:lnTo>
                  <a:pt x="8" y="453"/>
                </a:lnTo>
                <a:lnTo>
                  <a:pt x="11" y="456"/>
                </a:lnTo>
                <a:close/>
                <a:moveTo>
                  <a:pt x="5" y="468"/>
                </a:moveTo>
                <a:lnTo>
                  <a:pt x="8" y="471"/>
                </a:lnTo>
                <a:lnTo>
                  <a:pt x="8" y="471"/>
                </a:lnTo>
                <a:lnTo>
                  <a:pt x="3" y="469"/>
                </a:lnTo>
                <a:lnTo>
                  <a:pt x="5" y="468"/>
                </a:lnTo>
                <a:close/>
                <a:moveTo>
                  <a:pt x="8" y="487"/>
                </a:moveTo>
                <a:lnTo>
                  <a:pt x="13" y="484"/>
                </a:lnTo>
                <a:lnTo>
                  <a:pt x="13" y="488"/>
                </a:lnTo>
                <a:lnTo>
                  <a:pt x="10" y="490"/>
                </a:lnTo>
                <a:lnTo>
                  <a:pt x="10" y="490"/>
                </a:lnTo>
                <a:lnTo>
                  <a:pt x="10" y="490"/>
                </a:lnTo>
                <a:lnTo>
                  <a:pt x="10" y="490"/>
                </a:lnTo>
                <a:lnTo>
                  <a:pt x="8" y="488"/>
                </a:lnTo>
                <a:lnTo>
                  <a:pt x="6" y="490"/>
                </a:lnTo>
                <a:lnTo>
                  <a:pt x="8" y="487"/>
                </a:lnTo>
                <a:close/>
                <a:moveTo>
                  <a:pt x="10" y="530"/>
                </a:moveTo>
                <a:lnTo>
                  <a:pt x="13" y="535"/>
                </a:lnTo>
                <a:lnTo>
                  <a:pt x="11" y="536"/>
                </a:lnTo>
                <a:lnTo>
                  <a:pt x="8" y="535"/>
                </a:lnTo>
                <a:lnTo>
                  <a:pt x="8" y="532"/>
                </a:lnTo>
                <a:lnTo>
                  <a:pt x="10" y="530"/>
                </a:lnTo>
                <a:close/>
                <a:moveTo>
                  <a:pt x="11" y="509"/>
                </a:moveTo>
                <a:lnTo>
                  <a:pt x="11" y="509"/>
                </a:lnTo>
                <a:lnTo>
                  <a:pt x="18" y="506"/>
                </a:lnTo>
                <a:lnTo>
                  <a:pt x="18" y="506"/>
                </a:lnTo>
                <a:lnTo>
                  <a:pt x="18" y="504"/>
                </a:lnTo>
                <a:lnTo>
                  <a:pt x="18" y="504"/>
                </a:lnTo>
                <a:lnTo>
                  <a:pt x="18" y="503"/>
                </a:lnTo>
                <a:lnTo>
                  <a:pt x="16" y="501"/>
                </a:lnTo>
                <a:lnTo>
                  <a:pt x="19" y="500"/>
                </a:lnTo>
                <a:lnTo>
                  <a:pt x="19" y="498"/>
                </a:lnTo>
                <a:lnTo>
                  <a:pt x="19" y="495"/>
                </a:lnTo>
                <a:lnTo>
                  <a:pt x="21" y="495"/>
                </a:lnTo>
                <a:lnTo>
                  <a:pt x="24" y="496"/>
                </a:lnTo>
                <a:lnTo>
                  <a:pt x="24" y="496"/>
                </a:lnTo>
                <a:lnTo>
                  <a:pt x="24" y="500"/>
                </a:lnTo>
                <a:lnTo>
                  <a:pt x="22" y="506"/>
                </a:lnTo>
                <a:lnTo>
                  <a:pt x="11" y="509"/>
                </a:lnTo>
                <a:close/>
                <a:moveTo>
                  <a:pt x="24" y="471"/>
                </a:moveTo>
                <a:lnTo>
                  <a:pt x="27" y="471"/>
                </a:lnTo>
                <a:lnTo>
                  <a:pt x="27" y="472"/>
                </a:lnTo>
                <a:lnTo>
                  <a:pt x="27" y="472"/>
                </a:lnTo>
                <a:lnTo>
                  <a:pt x="27" y="472"/>
                </a:lnTo>
                <a:lnTo>
                  <a:pt x="24" y="471"/>
                </a:lnTo>
                <a:close/>
                <a:moveTo>
                  <a:pt x="27" y="464"/>
                </a:moveTo>
                <a:lnTo>
                  <a:pt x="27" y="461"/>
                </a:lnTo>
                <a:lnTo>
                  <a:pt x="29" y="459"/>
                </a:lnTo>
                <a:lnTo>
                  <a:pt x="32" y="461"/>
                </a:lnTo>
                <a:lnTo>
                  <a:pt x="32" y="463"/>
                </a:lnTo>
                <a:lnTo>
                  <a:pt x="29" y="464"/>
                </a:lnTo>
                <a:lnTo>
                  <a:pt x="27" y="464"/>
                </a:lnTo>
                <a:lnTo>
                  <a:pt x="27" y="464"/>
                </a:lnTo>
                <a:close/>
                <a:moveTo>
                  <a:pt x="30" y="508"/>
                </a:moveTo>
                <a:lnTo>
                  <a:pt x="34" y="509"/>
                </a:lnTo>
                <a:lnTo>
                  <a:pt x="34" y="512"/>
                </a:lnTo>
                <a:lnTo>
                  <a:pt x="30" y="512"/>
                </a:lnTo>
                <a:lnTo>
                  <a:pt x="29" y="509"/>
                </a:lnTo>
                <a:lnTo>
                  <a:pt x="30" y="508"/>
                </a:lnTo>
                <a:close/>
                <a:moveTo>
                  <a:pt x="30" y="538"/>
                </a:moveTo>
                <a:lnTo>
                  <a:pt x="32" y="536"/>
                </a:lnTo>
                <a:lnTo>
                  <a:pt x="32" y="536"/>
                </a:lnTo>
                <a:lnTo>
                  <a:pt x="32" y="536"/>
                </a:lnTo>
                <a:lnTo>
                  <a:pt x="32" y="536"/>
                </a:lnTo>
                <a:lnTo>
                  <a:pt x="32" y="536"/>
                </a:lnTo>
                <a:lnTo>
                  <a:pt x="34" y="538"/>
                </a:lnTo>
                <a:lnTo>
                  <a:pt x="34" y="541"/>
                </a:lnTo>
                <a:lnTo>
                  <a:pt x="32" y="543"/>
                </a:lnTo>
                <a:lnTo>
                  <a:pt x="30" y="541"/>
                </a:lnTo>
                <a:lnTo>
                  <a:pt x="30" y="538"/>
                </a:lnTo>
                <a:close/>
                <a:moveTo>
                  <a:pt x="34" y="527"/>
                </a:moveTo>
                <a:lnTo>
                  <a:pt x="34" y="525"/>
                </a:lnTo>
                <a:lnTo>
                  <a:pt x="40" y="528"/>
                </a:lnTo>
                <a:lnTo>
                  <a:pt x="40" y="528"/>
                </a:lnTo>
                <a:lnTo>
                  <a:pt x="34" y="527"/>
                </a:lnTo>
                <a:close/>
                <a:moveTo>
                  <a:pt x="35" y="522"/>
                </a:moveTo>
                <a:lnTo>
                  <a:pt x="42" y="519"/>
                </a:lnTo>
                <a:lnTo>
                  <a:pt x="42" y="519"/>
                </a:lnTo>
                <a:lnTo>
                  <a:pt x="43" y="519"/>
                </a:lnTo>
                <a:lnTo>
                  <a:pt x="40" y="525"/>
                </a:lnTo>
                <a:lnTo>
                  <a:pt x="35" y="522"/>
                </a:lnTo>
                <a:close/>
                <a:moveTo>
                  <a:pt x="43" y="540"/>
                </a:moveTo>
                <a:lnTo>
                  <a:pt x="46" y="540"/>
                </a:lnTo>
                <a:lnTo>
                  <a:pt x="48" y="541"/>
                </a:lnTo>
                <a:lnTo>
                  <a:pt x="48" y="544"/>
                </a:lnTo>
                <a:lnTo>
                  <a:pt x="45" y="548"/>
                </a:lnTo>
                <a:lnTo>
                  <a:pt x="42" y="546"/>
                </a:lnTo>
                <a:lnTo>
                  <a:pt x="42" y="541"/>
                </a:lnTo>
                <a:lnTo>
                  <a:pt x="43" y="540"/>
                </a:lnTo>
                <a:close/>
                <a:moveTo>
                  <a:pt x="46" y="508"/>
                </a:moveTo>
                <a:lnTo>
                  <a:pt x="45" y="509"/>
                </a:lnTo>
                <a:lnTo>
                  <a:pt x="43" y="508"/>
                </a:lnTo>
                <a:lnTo>
                  <a:pt x="43" y="508"/>
                </a:lnTo>
                <a:lnTo>
                  <a:pt x="50" y="504"/>
                </a:lnTo>
                <a:lnTo>
                  <a:pt x="50" y="501"/>
                </a:lnTo>
                <a:lnTo>
                  <a:pt x="53" y="504"/>
                </a:lnTo>
                <a:lnTo>
                  <a:pt x="53" y="504"/>
                </a:lnTo>
                <a:lnTo>
                  <a:pt x="53" y="504"/>
                </a:lnTo>
                <a:lnTo>
                  <a:pt x="54" y="506"/>
                </a:lnTo>
                <a:lnTo>
                  <a:pt x="56" y="506"/>
                </a:lnTo>
                <a:lnTo>
                  <a:pt x="53" y="509"/>
                </a:lnTo>
                <a:lnTo>
                  <a:pt x="46" y="508"/>
                </a:lnTo>
                <a:close/>
                <a:moveTo>
                  <a:pt x="54" y="511"/>
                </a:moveTo>
                <a:lnTo>
                  <a:pt x="58" y="509"/>
                </a:lnTo>
                <a:lnTo>
                  <a:pt x="58" y="512"/>
                </a:lnTo>
                <a:lnTo>
                  <a:pt x="54" y="512"/>
                </a:lnTo>
                <a:lnTo>
                  <a:pt x="54" y="511"/>
                </a:lnTo>
                <a:close/>
                <a:moveTo>
                  <a:pt x="51" y="408"/>
                </a:moveTo>
                <a:lnTo>
                  <a:pt x="53" y="405"/>
                </a:lnTo>
                <a:lnTo>
                  <a:pt x="58" y="407"/>
                </a:lnTo>
                <a:lnTo>
                  <a:pt x="58" y="415"/>
                </a:lnTo>
                <a:lnTo>
                  <a:pt x="51" y="408"/>
                </a:lnTo>
                <a:close/>
                <a:moveTo>
                  <a:pt x="43" y="352"/>
                </a:moveTo>
                <a:lnTo>
                  <a:pt x="42" y="351"/>
                </a:lnTo>
                <a:lnTo>
                  <a:pt x="45" y="349"/>
                </a:lnTo>
                <a:lnTo>
                  <a:pt x="45" y="347"/>
                </a:lnTo>
                <a:lnTo>
                  <a:pt x="46" y="335"/>
                </a:lnTo>
                <a:lnTo>
                  <a:pt x="46" y="335"/>
                </a:lnTo>
                <a:lnTo>
                  <a:pt x="50" y="335"/>
                </a:lnTo>
                <a:lnTo>
                  <a:pt x="50" y="341"/>
                </a:lnTo>
                <a:lnTo>
                  <a:pt x="58" y="349"/>
                </a:lnTo>
                <a:lnTo>
                  <a:pt x="64" y="346"/>
                </a:lnTo>
                <a:lnTo>
                  <a:pt x="67" y="349"/>
                </a:lnTo>
                <a:lnTo>
                  <a:pt x="43" y="352"/>
                </a:lnTo>
                <a:close/>
                <a:moveTo>
                  <a:pt x="53" y="307"/>
                </a:moveTo>
                <a:lnTo>
                  <a:pt x="53" y="311"/>
                </a:lnTo>
                <a:lnTo>
                  <a:pt x="48" y="311"/>
                </a:lnTo>
                <a:lnTo>
                  <a:pt x="53" y="307"/>
                </a:lnTo>
                <a:close/>
                <a:moveTo>
                  <a:pt x="50" y="298"/>
                </a:moveTo>
                <a:lnTo>
                  <a:pt x="50" y="298"/>
                </a:lnTo>
                <a:lnTo>
                  <a:pt x="54" y="301"/>
                </a:lnTo>
                <a:lnTo>
                  <a:pt x="53" y="301"/>
                </a:lnTo>
                <a:lnTo>
                  <a:pt x="50" y="298"/>
                </a:lnTo>
                <a:close/>
                <a:moveTo>
                  <a:pt x="61" y="341"/>
                </a:moveTo>
                <a:lnTo>
                  <a:pt x="59" y="343"/>
                </a:lnTo>
                <a:lnTo>
                  <a:pt x="54" y="338"/>
                </a:lnTo>
                <a:lnTo>
                  <a:pt x="54" y="335"/>
                </a:lnTo>
                <a:lnTo>
                  <a:pt x="61" y="341"/>
                </a:lnTo>
                <a:close/>
                <a:moveTo>
                  <a:pt x="59" y="331"/>
                </a:moveTo>
                <a:lnTo>
                  <a:pt x="61" y="328"/>
                </a:lnTo>
                <a:lnTo>
                  <a:pt x="64" y="331"/>
                </a:lnTo>
                <a:lnTo>
                  <a:pt x="64" y="336"/>
                </a:lnTo>
                <a:lnTo>
                  <a:pt x="59" y="331"/>
                </a:lnTo>
                <a:close/>
                <a:moveTo>
                  <a:pt x="93" y="320"/>
                </a:moveTo>
                <a:lnTo>
                  <a:pt x="91" y="319"/>
                </a:lnTo>
                <a:lnTo>
                  <a:pt x="85" y="319"/>
                </a:lnTo>
                <a:lnTo>
                  <a:pt x="90" y="315"/>
                </a:lnTo>
                <a:lnTo>
                  <a:pt x="91" y="317"/>
                </a:lnTo>
                <a:lnTo>
                  <a:pt x="93" y="317"/>
                </a:lnTo>
                <a:lnTo>
                  <a:pt x="93" y="317"/>
                </a:lnTo>
                <a:lnTo>
                  <a:pt x="93" y="320"/>
                </a:lnTo>
                <a:close/>
                <a:moveTo>
                  <a:pt x="86" y="311"/>
                </a:moveTo>
                <a:lnTo>
                  <a:pt x="86" y="312"/>
                </a:lnTo>
                <a:lnTo>
                  <a:pt x="82" y="315"/>
                </a:lnTo>
                <a:lnTo>
                  <a:pt x="78" y="314"/>
                </a:lnTo>
                <a:lnTo>
                  <a:pt x="80" y="314"/>
                </a:lnTo>
                <a:lnTo>
                  <a:pt x="80" y="312"/>
                </a:lnTo>
                <a:lnTo>
                  <a:pt x="80" y="303"/>
                </a:lnTo>
                <a:lnTo>
                  <a:pt x="82" y="303"/>
                </a:lnTo>
                <a:lnTo>
                  <a:pt x="82" y="303"/>
                </a:lnTo>
                <a:lnTo>
                  <a:pt x="82" y="303"/>
                </a:lnTo>
                <a:lnTo>
                  <a:pt x="83" y="304"/>
                </a:lnTo>
                <a:lnTo>
                  <a:pt x="83" y="306"/>
                </a:lnTo>
                <a:lnTo>
                  <a:pt x="86" y="311"/>
                </a:lnTo>
                <a:close/>
                <a:moveTo>
                  <a:pt x="136" y="170"/>
                </a:moveTo>
                <a:lnTo>
                  <a:pt x="136" y="168"/>
                </a:lnTo>
                <a:lnTo>
                  <a:pt x="136" y="168"/>
                </a:lnTo>
                <a:lnTo>
                  <a:pt x="142" y="173"/>
                </a:lnTo>
                <a:lnTo>
                  <a:pt x="141" y="175"/>
                </a:lnTo>
                <a:lnTo>
                  <a:pt x="141" y="178"/>
                </a:lnTo>
                <a:lnTo>
                  <a:pt x="139" y="178"/>
                </a:lnTo>
                <a:lnTo>
                  <a:pt x="139" y="179"/>
                </a:lnTo>
                <a:lnTo>
                  <a:pt x="139" y="183"/>
                </a:lnTo>
                <a:lnTo>
                  <a:pt x="136" y="184"/>
                </a:lnTo>
                <a:lnTo>
                  <a:pt x="136" y="171"/>
                </a:lnTo>
                <a:lnTo>
                  <a:pt x="136" y="170"/>
                </a:lnTo>
                <a:lnTo>
                  <a:pt x="136" y="170"/>
                </a:lnTo>
                <a:close/>
                <a:moveTo>
                  <a:pt x="136" y="120"/>
                </a:moveTo>
                <a:lnTo>
                  <a:pt x="136" y="120"/>
                </a:lnTo>
                <a:lnTo>
                  <a:pt x="136" y="120"/>
                </a:lnTo>
                <a:lnTo>
                  <a:pt x="136" y="117"/>
                </a:lnTo>
                <a:lnTo>
                  <a:pt x="139" y="118"/>
                </a:lnTo>
                <a:lnTo>
                  <a:pt x="136" y="120"/>
                </a:lnTo>
                <a:close/>
                <a:moveTo>
                  <a:pt x="142" y="128"/>
                </a:moveTo>
                <a:lnTo>
                  <a:pt x="142" y="131"/>
                </a:lnTo>
                <a:lnTo>
                  <a:pt x="139" y="133"/>
                </a:lnTo>
                <a:lnTo>
                  <a:pt x="138" y="131"/>
                </a:lnTo>
                <a:lnTo>
                  <a:pt x="142" y="128"/>
                </a:lnTo>
                <a:close/>
                <a:moveTo>
                  <a:pt x="142" y="191"/>
                </a:moveTo>
                <a:lnTo>
                  <a:pt x="150" y="194"/>
                </a:lnTo>
                <a:lnTo>
                  <a:pt x="141" y="195"/>
                </a:lnTo>
                <a:lnTo>
                  <a:pt x="138" y="200"/>
                </a:lnTo>
                <a:lnTo>
                  <a:pt x="134" y="202"/>
                </a:lnTo>
                <a:lnTo>
                  <a:pt x="136" y="194"/>
                </a:lnTo>
                <a:lnTo>
                  <a:pt x="142" y="191"/>
                </a:lnTo>
                <a:close/>
                <a:moveTo>
                  <a:pt x="150" y="178"/>
                </a:moveTo>
                <a:lnTo>
                  <a:pt x="155" y="181"/>
                </a:lnTo>
                <a:lnTo>
                  <a:pt x="157" y="179"/>
                </a:lnTo>
                <a:lnTo>
                  <a:pt x="157" y="181"/>
                </a:lnTo>
                <a:lnTo>
                  <a:pt x="149" y="186"/>
                </a:lnTo>
                <a:lnTo>
                  <a:pt x="146" y="183"/>
                </a:lnTo>
                <a:lnTo>
                  <a:pt x="146" y="181"/>
                </a:lnTo>
                <a:lnTo>
                  <a:pt x="150" y="178"/>
                </a:lnTo>
                <a:close/>
                <a:moveTo>
                  <a:pt x="147" y="131"/>
                </a:moveTo>
                <a:lnTo>
                  <a:pt x="147" y="128"/>
                </a:lnTo>
                <a:lnTo>
                  <a:pt x="149" y="128"/>
                </a:lnTo>
                <a:lnTo>
                  <a:pt x="149" y="128"/>
                </a:lnTo>
                <a:lnTo>
                  <a:pt x="152" y="130"/>
                </a:lnTo>
                <a:lnTo>
                  <a:pt x="152" y="133"/>
                </a:lnTo>
                <a:lnTo>
                  <a:pt x="147" y="131"/>
                </a:lnTo>
                <a:close/>
                <a:moveTo>
                  <a:pt x="162" y="183"/>
                </a:moveTo>
                <a:lnTo>
                  <a:pt x="162" y="183"/>
                </a:lnTo>
                <a:lnTo>
                  <a:pt x="165" y="186"/>
                </a:lnTo>
                <a:lnTo>
                  <a:pt x="162" y="187"/>
                </a:lnTo>
                <a:lnTo>
                  <a:pt x="162" y="200"/>
                </a:lnTo>
                <a:lnTo>
                  <a:pt x="163" y="200"/>
                </a:lnTo>
                <a:lnTo>
                  <a:pt x="162" y="200"/>
                </a:lnTo>
                <a:lnTo>
                  <a:pt x="155" y="194"/>
                </a:lnTo>
                <a:lnTo>
                  <a:pt x="152" y="194"/>
                </a:lnTo>
                <a:lnTo>
                  <a:pt x="162" y="187"/>
                </a:lnTo>
                <a:lnTo>
                  <a:pt x="162" y="183"/>
                </a:lnTo>
                <a:close/>
                <a:moveTo>
                  <a:pt x="194" y="461"/>
                </a:moveTo>
                <a:lnTo>
                  <a:pt x="182" y="471"/>
                </a:lnTo>
                <a:lnTo>
                  <a:pt x="181" y="451"/>
                </a:lnTo>
                <a:lnTo>
                  <a:pt x="189" y="448"/>
                </a:lnTo>
                <a:lnTo>
                  <a:pt x="190" y="448"/>
                </a:lnTo>
                <a:lnTo>
                  <a:pt x="195" y="435"/>
                </a:lnTo>
                <a:lnTo>
                  <a:pt x="192" y="431"/>
                </a:lnTo>
                <a:lnTo>
                  <a:pt x="205" y="419"/>
                </a:lnTo>
                <a:lnTo>
                  <a:pt x="205" y="440"/>
                </a:lnTo>
                <a:lnTo>
                  <a:pt x="195" y="443"/>
                </a:lnTo>
                <a:lnTo>
                  <a:pt x="190" y="459"/>
                </a:lnTo>
                <a:lnTo>
                  <a:pt x="194" y="461"/>
                </a:lnTo>
                <a:close/>
                <a:moveTo>
                  <a:pt x="155" y="443"/>
                </a:moveTo>
                <a:lnTo>
                  <a:pt x="155" y="442"/>
                </a:lnTo>
                <a:lnTo>
                  <a:pt x="165" y="443"/>
                </a:lnTo>
                <a:lnTo>
                  <a:pt x="152" y="455"/>
                </a:lnTo>
                <a:lnTo>
                  <a:pt x="152" y="455"/>
                </a:lnTo>
                <a:lnTo>
                  <a:pt x="157" y="443"/>
                </a:lnTo>
                <a:lnTo>
                  <a:pt x="155" y="443"/>
                </a:lnTo>
                <a:close/>
                <a:moveTo>
                  <a:pt x="147" y="431"/>
                </a:moveTo>
                <a:lnTo>
                  <a:pt x="162" y="410"/>
                </a:lnTo>
                <a:lnTo>
                  <a:pt x="166" y="416"/>
                </a:lnTo>
                <a:lnTo>
                  <a:pt x="179" y="413"/>
                </a:lnTo>
                <a:lnTo>
                  <a:pt x="179" y="411"/>
                </a:lnTo>
                <a:lnTo>
                  <a:pt x="181" y="408"/>
                </a:lnTo>
                <a:lnTo>
                  <a:pt x="192" y="408"/>
                </a:lnTo>
                <a:lnTo>
                  <a:pt x="186" y="424"/>
                </a:lnTo>
                <a:lnTo>
                  <a:pt x="186" y="426"/>
                </a:lnTo>
                <a:lnTo>
                  <a:pt x="176" y="427"/>
                </a:lnTo>
                <a:lnTo>
                  <a:pt x="171" y="435"/>
                </a:lnTo>
                <a:lnTo>
                  <a:pt x="147" y="431"/>
                </a:lnTo>
                <a:close/>
                <a:moveTo>
                  <a:pt x="142" y="501"/>
                </a:moveTo>
                <a:lnTo>
                  <a:pt x="136" y="514"/>
                </a:lnTo>
                <a:lnTo>
                  <a:pt x="131" y="487"/>
                </a:lnTo>
                <a:lnTo>
                  <a:pt x="150" y="469"/>
                </a:lnTo>
                <a:lnTo>
                  <a:pt x="152" y="477"/>
                </a:lnTo>
                <a:lnTo>
                  <a:pt x="152" y="477"/>
                </a:lnTo>
                <a:lnTo>
                  <a:pt x="149" y="479"/>
                </a:lnTo>
                <a:lnTo>
                  <a:pt x="149" y="479"/>
                </a:lnTo>
                <a:lnTo>
                  <a:pt x="149" y="480"/>
                </a:lnTo>
                <a:lnTo>
                  <a:pt x="147" y="487"/>
                </a:lnTo>
                <a:lnTo>
                  <a:pt x="142" y="501"/>
                </a:lnTo>
                <a:lnTo>
                  <a:pt x="142" y="501"/>
                </a:lnTo>
                <a:close/>
                <a:moveTo>
                  <a:pt x="141" y="307"/>
                </a:moveTo>
                <a:lnTo>
                  <a:pt x="139" y="309"/>
                </a:lnTo>
                <a:lnTo>
                  <a:pt x="138" y="307"/>
                </a:lnTo>
                <a:lnTo>
                  <a:pt x="138" y="306"/>
                </a:lnTo>
                <a:lnTo>
                  <a:pt x="141" y="307"/>
                </a:lnTo>
                <a:close/>
                <a:moveTo>
                  <a:pt x="139" y="303"/>
                </a:moveTo>
                <a:lnTo>
                  <a:pt x="139" y="301"/>
                </a:lnTo>
                <a:lnTo>
                  <a:pt x="142" y="303"/>
                </a:lnTo>
                <a:lnTo>
                  <a:pt x="142" y="306"/>
                </a:lnTo>
                <a:lnTo>
                  <a:pt x="139" y="303"/>
                </a:lnTo>
                <a:close/>
                <a:moveTo>
                  <a:pt x="139" y="389"/>
                </a:moveTo>
                <a:lnTo>
                  <a:pt x="144" y="392"/>
                </a:lnTo>
                <a:lnTo>
                  <a:pt x="146" y="391"/>
                </a:lnTo>
                <a:lnTo>
                  <a:pt x="149" y="395"/>
                </a:lnTo>
                <a:lnTo>
                  <a:pt x="139" y="395"/>
                </a:lnTo>
                <a:lnTo>
                  <a:pt x="136" y="391"/>
                </a:lnTo>
                <a:lnTo>
                  <a:pt x="139" y="389"/>
                </a:lnTo>
                <a:close/>
                <a:moveTo>
                  <a:pt x="154" y="296"/>
                </a:moveTo>
                <a:lnTo>
                  <a:pt x="157" y="295"/>
                </a:lnTo>
                <a:lnTo>
                  <a:pt x="157" y="298"/>
                </a:lnTo>
                <a:lnTo>
                  <a:pt x="152" y="299"/>
                </a:lnTo>
                <a:lnTo>
                  <a:pt x="149" y="298"/>
                </a:lnTo>
                <a:lnTo>
                  <a:pt x="149" y="293"/>
                </a:lnTo>
                <a:lnTo>
                  <a:pt x="146" y="291"/>
                </a:lnTo>
                <a:lnTo>
                  <a:pt x="146" y="290"/>
                </a:lnTo>
                <a:lnTo>
                  <a:pt x="149" y="288"/>
                </a:lnTo>
                <a:lnTo>
                  <a:pt x="149" y="288"/>
                </a:lnTo>
                <a:lnTo>
                  <a:pt x="149" y="293"/>
                </a:lnTo>
                <a:lnTo>
                  <a:pt x="154" y="296"/>
                </a:lnTo>
                <a:close/>
                <a:moveTo>
                  <a:pt x="157" y="314"/>
                </a:moveTo>
                <a:lnTo>
                  <a:pt x="157" y="307"/>
                </a:lnTo>
                <a:lnTo>
                  <a:pt x="158" y="309"/>
                </a:lnTo>
                <a:lnTo>
                  <a:pt x="158" y="309"/>
                </a:lnTo>
                <a:lnTo>
                  <a:pt x="158" y="309"/>
                </a:lnTo>
                <a:lnTo>
                  <a:pt x="158" y="314"/>
                </a:lnTo>
                <a:lnTo>
                  <a:pt x="158" y="314"/>
                </a:lnTo>
                <a:lnTo>
                  <a:pt x="157" y="314"/>
                </a:lnTo>
                <a:close/>
                <a:moveTo>
                  <a:pt x="157" y="387"/>
                </a:moveTo>
                <a:lnTo>
                  <a:pt x="157" y="391"/>
                </a:lnTo>
                <a:lnTo>
                  <a:pt x="154" y="387"/>
                </a:lnTo>
                <a:lnTo>
                  <a:pt x="157" y="387"/>
                </a:lnTo>
                <a:close/>
                <a:moveTo>
                  <a:pt x="157" y="304"/>
                </a:moveTo>
                <a:lnTo>
                  <a:pt x="160" y="303"/>
                </a:lnTo>
                <a:lnTo>
                  <a:pt x="160" y="303"/>
                </a:lnTo>
                <a:lnTo>
                  <a:pt x="160" y="303"/>
                </a:lnTo>
                <a:lnTo>
                  <a:pt x="162" y="304"/>
                </a:lnTo>
                <a:lnTo>
                  <a:pt x="162" y="306"/>
                </a:lnTo>
                <a:lnTo>
                  <a:pt x="162" y="306"/>
                </a:lnTo>
                <a:lnTo>
                  <a:pt x="160" y="306"/>
                </a:lnTo>
                <a:lnTo>
                  <a:pt x="157" y="304"/>
                </a:lnTo>
                <a:close/>
                <a:moveTo>
                  <a:pt x="158" y="379"/>
                </a:moveTo>
                <a:lnTo>
                  <a:pt x="158" y="378"/>
                </a:lnTo>
                <a:lnTo>
                  <a:pt x="162" y="378"/>
                </a:lnTo>
                <a:lnTo>
                  <a:pt x="162" y="381"/>
                </a:lnTo>
                <a:lnTo>
                  <a:pt x="157" y="384"/>
                </a:lnTo>
                <a:lnTo>
                  <a:pt x="157" y="379"/>
                </a:lnTo>
                <a:lnTo>
                  <a:pt x="158" y="379"/>
                </a:lnTo>
                <a:close/>
                <a:moveTo>
                  <a:pt x="160" y="227"/>
                </a:moveTo>
                <a:lnTo>
                  <a:pt x="158" y="226"/>
                </a:lnTo>
                <a:lnTo>
                  <a:pt x="162" y="224"/>
                </a:lnTo>
                <a:lnTo>
                  <a:pt x="163" y="226"/>
                </a:lnTo>
                <a:lnTo>
                  <a:pt x="160" y="227"/>
                </a:lnTo>
                <a:close/>
                <a:moveTo>
                  <a:pt x="158" y="219"/>
                </a:moveTo>
                <a:lnTo>
                  <a:pt x="155" y="221"/>
                </a:lnTo>
                <a:lnTo>
                  <a:pt x="157" y="218"/>
                </a:lnTo>
                <a:lnTo>
                  <a:pt x="160" y="216"/>
                </a:lnTo>
                <a:lnTo>
                  <a:pt x="158" y="219"/>
                </a:lnTo>
                <a:lnTo>
                  <a:pt x="158" y="219"/>
                </a:lnTo>
                <a:close/>
                <a:moveTo>
                  <a:pt x="157" y="291"/>
                </a:moveTo>
                <a:lnTo>
                  <a:pt x="157" y="293"/>
                </a:lnTo>
                <a:lnTo>
                  <a:pt x="157" y="293"/>
                </a:lnTo>
                <a:lnTo>
                  <a:pt x="157" y="293"/>
                </a:lnTo>
                <a:lnTo>
                  <a:pt x="154" y="293"/>
                </a:lnTo>
                <a:lnTo>
                  <a:pt x="152" y="291"/>
                </a:lnTo>
                <a:lnTo>
                  <a:pt x="152" y="290"/>
                </a:lnTo>
                <a:lnTo>
                  <a:pt x="154" y="290"/>
                </a:lnTo>
                <a:lnTo>
                  <a:pt x="157" y="291"/>
                </a:lnTo>
                <a:close/>
                <a:moveTo>
                  <a:pt x="142" y="282"/>
                </a:moveTo>
                <a:lnTo>
                  <a:pt x="144" y="283"/>
                </a:lnTo>
                <a:lnTo>
                  <a:pt x="146" y="285"/>
                </a:lnTo>
                <a:lnTo>
                  <a:pt x="142" y="285"/>
                </a:lnTo>
                <a:lnTo>
                  <a:pt x="142" y="283"/>
                </a:lnTo>
                <a:lnTo>
                  <a:pt x="142" y="283"/>
                </a:lnTo>
                <a:lnTo>
                  <a:pt x="142" y="282"/>
                </a:lnTo>
                <a:lnTo>
                  <a:pt x="142" y="282"/>
                </a:lnTo>
                <a:close/>
                <a:moveTo>
                  <a:pt x="150" y="309"/>
                </a:moveTo>
                <a:lnTo>
                  <a:pt x="147" y="306"/>
                </a:lnTo>
                <a:lnTo>
                  <a:pt x="147" y="306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4"/>
                </a:lnTo>
                <a:lnTo>
                  <a:pt x="146" y="303"/>
                </a:lnTo>
                <a:lnTo>
                  <a:pt x="146" y="303"/>
                </a:lnTo>
                <a:lnTo>
                  <a:pt x="149" y="304"/>
                </a:lnTo>
                <a:lnTo>
                  <a:pt x="150" y="309"/>
                </a:lnTo>
                <a:close/>
                <a:moveTo>
                  <a:pt x="146" y="256"/>
                </a:moveTo>
                <a:lnTo>
                  <a:pt x="146" y="258"/>
                </a:lnTo>
                <a:lnTo>
                  <a:pt x="146" y="258"/>
                </a:lnTo>
                <a:lnTo>
                  <a:pt x="146" y="258"/>
                </a:lnTo>
                <a:lnTo>
                  <a:pt x="142" y="258"/>
                </a:lnTo>
                <a:lnTo>
                  <a:pt x="146" y="255"/>
                </a:lnTo>
                <a:lnTo>
                  <a:pt x="146" y="256"/>
                </a:lnTo>
                <a:close/>
                <a:moveTo>
                  <a:pt x="139" y="419"/>
                </a:moveTo>
                <a:lnTo>
                  <a:pt x="144" y="419"/>
                </a:lnTo>
                <a:lnTo>
                  <a:pt x="138" y="429"/>
                </a:lnTo>
                <a:lnTo>
                  <a:pt x="138" y="429"/>
                </a:lnTo>
                <a:lnTo>
                  <a:pt x="138" y="431"/>
                </a:lnTo>
                <a:lnTo>
                  <a:pt x="128" y="418"/>
                </a:lnTo>
                <a:lnTo>
                  <a:pt x="128" y="418"/>
                </a:lnTo>
                <a:lnTo>
                  <a:pt x="134" y="413"/>
                </a:lnTo>
                <a:lnTo>
                  <a:pt x="134" y="413"/>
                </a:lnTo>
                <a:lnTo>
                  <a:pt x="139" y="419"/>
                </a:lnTo>
                <a:close/>
                <a:moveTo>
                  <a:pt x="144" y="463"/>
                </a:moveTo>
                <a:lnTo>
                  <a:pt x="141" y="466"/>
                </a:lnTo>
                <a:lnTo>
                  <a:pt x="141" y="464"/>
                </a:lnTo>
                <a:lnTo>
                  <a:pt x="138" y="461"/>
                </a:lnTo>
                <a:lnTo>
                  <a:pt x="144" y="463"/>
                </a:lnTo>
                <a:close/>
                <a:moveTo>
                  <a:pt x="178" y="392"/>
                </a:moveTo>
                <a:lnTo>
                  <a:pt x="179" y="387"/>
                </a:lnTo>
                <a:lnTo>
                  <a:pt x="190" y="400"/>
                </a:lnTo>
                <a:lnTo>
                  <a:pt x="184" y="400"/>
                </a:lnTo>
                <a:lnTo>
                  <a:pt x="184" y="399"/>
                </a:lnTo>
                <a:lnTo>
                  <a:pt x="178" y="392"/>
                </a:lnTo>
                <a:close/>
                <a:moveTo>
                  <a:pt x="195" y="416"/>
                </a:moveTo>
                <a:lnTo>
                  <a:pt x="197" y="410"/>
                </a:lnTo>
                <a:lnTo>
                  <a:pt x="198" y="411"/>
                </a:lnTo>
                <a:lnTo>
                  <a:pt x="195" y="416"/>
                </a:lnTo>
                <a:close/>
                <a:moveTo>
                  <a:pt x="200" y="391"/>
                </a:moveTo>
                <a:lnTo>
                  <a:pt x="203" y="391"/>
                </a:lnTo>
                <a:lnTo>
                  <a:pt x="203" y="394"/>
                </a:lnTo>
                <a:lnTo>
                  <a:pt x="200" y="391"/>
                </a:lnTo>
                <a:close/>
                <a:moveTo>
                  <a:pt x="195" y="368"/>
                </a:moveTo>
                <a:lnTo>
                  <a:pt x="190" y="378"/>
                </a:lnTo>
                <a:lnTo>
                  <a:pt x="187" y="378"/>
                </a:lnTo>
                <a:lnTo>
                  <a:pt x="179" y="370"/>
                </a:lnTo>
                <a:lnTo>
                  <a:pt x="179" y="370"/>
                </a:lnTo>
                <a:lnTo>
                  <a:pt x="184" y="368"/>
                </a:lnTo>
                <a:lnTo>
                  <a:pt x="184" y="362"/>
                </a:lnTo>
                <a:lnTo>
                  <a:pt x="184" y="362"/>
                </a:lnTo>
                <a:lnTo>
                  <a:pt x="181" y="360"/>
                </a:lnTo>
                <a:lnTo>
                  <a:pt x="181" y="359"/>
                </a:lnTo>
                <a:lnTo>
                  <a:pt x="182" y="359"/>
                </a:lnTo>
                <a:lnTo>
                  <a:pt x="182" y="359"/>
                </a:lnTo>
                <a:lnTo>
                  <a:pt x="184" y="359"/>
                </a:lnTo>
                <a:lnTo>
                  <a:pt x="184" y="359"/>
                </a:lnTo>
                <a:lnTo>
                  <a:pt x="184" y="355"/>
                </a:lnTo>
                <a:lnTo>
                  <a:pt x="184" y="354"/>
                </a:lnTo>
                <a:lnTo>
                  <a:pt x="182" y="352"/>
                </a:lnTo>
                <a:lnTo>
                  <a:pt x="182" y="347"/>
                </a:lnTo>
                <a:lnTo>
                  <a:pt x="184" y="347"/>
                </a:lnTo>
                <a:lnTo>
                  <a:pt x="186" y="346"/>
                </a:lnTo>
                <a:lnTo>
                  <a:pt x="190" y="351"/>
                </a:lnTo>
                <a:lnTo>
                  <a:pt x="189" y="351"/>
                </a:lnTo>
                <a:lnTo>
                  <a:pt x="189" y="357"/>
                </a:lnTo>
                <a:lnTo>
                  <a:pt x="194" y="362"/>
                </a:lnTo>
                <a:lnTo>
                  <a:pt x="198" y="359"/>
                </a:lnTo>
                <a:lnTo>
                  <a:pt x="198" y="357"/>
                </a:lnTo>
                <a:lnTo>
                  <a:pt x="198" y="357"/>
                </a:lnTo>
                <a:lnTo>
                  <a:pt x="200" y="359"/>
                </a:lnTo>
                <a:lnTo>
                  <a:pt x="202" y="359"/>
                </a:lnTo>
                <a:lnTo>
                  <a:pt x="202" y="362"/>
                </a:lnTo>
                <a:lnTo>
                  <a:pt x="203" y="363"/>
                </a:lnTo>
                <a:lnTo>
                  <a:pt x="203" y="368"/>
                </a:lnTo>
                <a:lnTo>
                  <a:pt x="195" y="368"/>
                </a:lnTo>
                <a:close/>
                <a:moveTo>
                  <a:pt x="178" y="333"/>
                </a:moveTo>
                <a:lnTo>
                  <a:pt x="178" y="331"/>
                </a:lnTo>
                <a:lnTo>
                  <a:pt x="179" y="330"/>
                </a:lnTo>
                <a:lnTo>
                  <a:pt x="182" y="331"/>
                </a:lnTo>
                <a:lnTo>
                  <a:pt x="182" y="331"/>
                </a:lnTo>
                <a:lnTo>
                  <a:pt x="182" y="331"/>
                </a:lnTo>
                <a:lnTo>
                  <a:pt x="181" y="331"/>
                </a:lnTo>
                <a:lnTo>
                  <a:pt x="181" y="331"/>
                </a:lnTo>
                <a:lnTo>
                  <a:pt x="181" y="331"/>
                </a:lnTo>
                <a:lnTo>
                  <a:pt x="181" y="331"/>
                </a:lnTo>
                <a:lnTo>
                  <a:pt x="178" y="333"/>
                </a:lnTo>
                <a:lnTo>
                  <a:pt x="178" y="333"/>
                </a:lnTo>
                <a:close/>
                <a:moveTo>
                  <a:pt x="194" y="304"/>
                </a:moveTo>
                <a:lnTo>
                  <a:pt x="197" y="304"/>
                </a:lnTo>
                <a:lnTo>
                  <a:pt x="198" y="304"/>
                </a:lnTo>
                <a:lnTo>
                  <a:pt x="198" y="306"/>
                </a:lnTo>
                <a:lnTo>
                  <a:pt x="195" y="306"/>
                </a:lnTo>
                <a:lnTo>
                  <a:pt x="194" y="304"/>
                </a:lnTo>
                <a:close/>
                <a:moveTo>
                  <a:pt x="195" y="327"/>
                </a:moveTo>
                <a:lnTo>
                  <a:pt x="195" y="327"/>
                </a:lnTo>
                <a:lnTo>
                  <a:pt x="192" y="328"/>
                </a:lnTo>
                <a:lnTo>
                  <a:pt x="190" y="328"/>
                </a:lnTo>
                <a:lnTo>
                  <a:pt x="190" y="327"/>
                </a:lnTo>
                <a:lnTo>
                  <a:pt x="190" y="325"/>
                </a:lnTo>
                <a:lnTo>
                  <a:pt x="190" y="323"/>
                </a:lnTo>
                <a:lnTo>
                  <a:pt x="195" y="327"/>
                </a:lnTo>
                <a:close/>
                <a:moveTo>
                  <a:pt x="187" y="226"/>
                </a:moveTo>
                <a:lnTo>
                  <a:pt x="186" y="224"/>
                </a:lnTo>
                <a:lnTo>
                  <a:pt x="187" y="219"/>
                </a:lnTo>
                <a:lnTo>
                  <a:pt x="189" y="219"/>
                </a:lnTo>
                <a:lnTo>
                  <a:pt x="194" y="223"/>
                </a:lnTo>
                <a:lnTo>
                  <a:pt x="187" y="226"/>
                </a:lnTo>
                <a:close/>
                <a:moveTo>
                  <a:pt x="189" y="322"/>
                </a:moveTo>
                <a:lnTo>
                  <a:pt x="187" y="323"/>
                </a:lnTo>
                <a:lnTo>
                  <a:pt x="187" y="325"/>
                </a:lnTo>
                <a:lnTo>
                  <a:pt x="186" y="323"/>
                </a:lnTo>
                <a:lnTo>
                  <a:pt x="186" y="320"/>
                </a:lnTo>
                <a:lnTo>
                  <a:pt x="189" y="322"/>
                </a:lnTo>
                <a:close/>
                <a:moveTo>
                  <a:pt x="192" y="357"/>
                </a:moveTo>
                <a:lnTo>
                  <a:pt x="192" y="352"/>
                </a:lnTo>
                <a:lnTo>
                  <a:pt x="192" y="352"/>
                </a:lnTo>
                <a:lnTo>
                  <a:pt x="197" y="355"/>
                </a:lnTo>
                <a:lnTo>
                  <a:pt x="197" y="357"/>
                </a:lnTo>
                <a:lnTo>
                  <a:pt x="194" y="359"/>
                </a:lnTo>
                <a:lnTo>
                  <a:pt x="192" y="357"/>
                </a:lnTo>
                <a:close/>
                <a:moveTo>
                  <a:pt x="197" y="333"/>
                </a:moveTo>
                <a:lnTo>
                  <a:pt x="192" y="335"/>
                </a:lnTo>
                <a:lnTo>
                  <a:pt x="192" y="331"/>
                </a:lnTo>
                <a:lnTo>
                  <a:pt x="192" y="331"/>
                </a:lnTo>
                <a:lnTo>
                  <a:pt x="194" y="331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97" y="333"/>
                </a:lnTo>
                <a:close/>
                <a:moveTo>
                  <a:pt x="197" y="183"/>
                </a:moveTo>
                <a:lnTo>
                  <a:pt x="195" y="184"/>
                </a:lnTo>
                <a:lnTo>
                  <a:pt x="195" y="191"/>
                </a:lnTo>
                <a:lnTo>
                  <a:pt x="195" y="183"/>
                </a:lnTo>
                <a:lnTo>
                  <a:pt x="197" y="179"/>
                </a:lnTo>
                <a:lnTo>
                  <a:pt x="198" y="181"/>
                </a:lnTo>
                <a:lnTo>
                  <a:pt x="197" y="183"/>
                </a:lnTo>
                <a:close/>
                <a:moveTo>
                  <a:pt x="198" y="218"/>
                </a:moveTo>
                <a:lnTo>
                  <a:pt x="187" y="215"/>
                </a:lnTo>
                <a:lnTo>
                  <a:pt x="186" y="215"/>
                </a:lnTo>
                <a:lnTo>
                  <a:pt x="184" y="213"/>
                </a:lnTo>
                <a:lnTo>
                  <a:pt x="184" y="211"/>
                </a:lnTo>
                <a:lnTo>
                  <a:pt x="189" y="208"/>
                </a:lnTo>
                <a:lnTo>
                  <a:pt x="198" y="218"/>
                </a:lnTo>
                <a:close/>
                <a:moveTo>
                  <a:pt x="184" y="162"/>
                </a:moveTo>
                <a:lnTo>
                  <a:pt x="184" y="162"/>
                </a:lnTo>
                <a:lnTo>
                  <a:pt x="184" y="168"/>
                </a:lnTo>
                <a:lnTo>
                  <a:pt x="182" y="170"/>
                </a:lnTo>
                <a:lnTo>
                  <a:pt x="178" y="165"/>
                </a:lnTo>
                <a:lnTo>
                  <a:pt x="176" y="165"/>
                </a:lnTo>
                <a:lnTo>
                  <a:pt x="176" y="152"/>
                </a:lnTo>
                <a:lnTo>
                  <a:pt x="186" y="160"/>
                </a:lnTo>
                <a:lnTo>
                  <a:pt x="184" y="162"/>
                </a:lnTo>
                <a:close/>
                <a:moveTo>
                  <a:pt x="184" y="147"/>
                </a:moveTo>
                <a:lnTo>
                  <a:pt x="184" y="147"/>
                </a:lnTo>
                <a:lnTo>
                  <a:pt x="184" y="147"/>
                </a:lnTo>
                <a:lnTo>
                  <a:pt x="176" y="142"/>
                </a:lnTo>
                <a:lnTo>
                  <a:pt x="176" y="142"/>
                </a:lnTo>
                <a:lnTo>
                  <a:pt x="174" y="142"/>
                </a:lnTo>
                <a:lnTo>
                  <a:pt x="174" y="142"/>
                </a:lnTo>
                <a:lnTo>
                  <a:pt x="173" y="142"/>
                </a:lnTo>
                <a:lnTo>
                  <a:pt x="166" y="138"/>
                </a:lnTo>
                <a:lnTo>
                  <a:pt x="168" y="136"/>
                </a:lnTo>
                <a:lnTo>
                  <a:pt x="174" y="136"/>
                </a:lnTo>
                <a:lnTo>
                  <a:pt x="174" y="138"/>
                </a:lnTo>
                <a:lnTo>
                  <a:pt x="176" y="139"/>
                </a:lnTo>
                <a:lnTo>
                  <a:pt x="186" y="142"/>
                </a:lnTo>
                <a:lnTo>
                  <a:pt x="184" y="147"/>
                </a:lnTo>
                <a:close/>
                <a:moveTo>
                  <a:pt x="171" y="319"/>
                </a:moveTo>
                <a:lnTo>
                  <a:pt x="170" y="317"/>
                </a:lnTo>
                <a:lnTo>
                  <a:pt x="171" y="315"/>
                </a:lnTo>
                <a:lnTo>
                  <a:pt x="174" y="319"/>
                </a:lnTo>
                <a:lnTo>
                  <a:pt x="171" y="319"/>
                </a:lnTo>
                <a:close/>
                <a:moveTo>
                  <a:pt x="174" y="379"/>
                </a:moveTo>
                <a:lnTo>
                  <a:pt x="171" y="378"/>
                </a:lnTo>
                <a:lnTo>
                  <a:pt x="171" y="376"/>
                </a:lnTo>
                <a:lnTo>
                  <a:pt x="171" y="376"/>
                </a:lnTo>
                <a:lnTo>
                  <a:pt x="174" y="379"/>
                </a:lnTo>
                <a:close/>
                <a:moveTo>
                  <a:pt x="170" y="194"/>
                </a:moveTo>
                <a:lnTo>
                  <a:pt x="173" y="195"/>
                </a:lnTo>
                <a:lnTo>
                  <a:pt x="173" y="199"/>
                </a:lnTo>
                <a:lnTo>
                  <a:pt x="170" y="199"/>
                </a:lnTo>
                <a:lnTo>
                  <a:pt x="166" y="197"/>
                </a:lnTo>
                <a:lnTo>
                  <a:pt x="166" y="189"/>
                </a:lnTo>
                <a:lnTo>
                  <a:pt x="168" y="189"/>
                </a:lnTo>
                <a:lnTo>
                  <a:pt x="168" y="189"/>
                </a:lnTo>
                <a:lnTo>
                  <a:pt x="168" y="189"/>
                </a:lnTo>
                <a:lnTo>
                  <a:pt x="168" y="192"/>
                </a:lnTo>
                <a:lnTo>
                  <a:pt x="170" y="194"/>
                </a:lnTo>
                <a:lnTo>
                  <a:pt x="170" y="194"/>
                </a:lnTo>
                <a:close/>
                <a:moveTo>
                  <a:pt x="168" y="376"/>
                </a:moveTo>
                <a:lnTo>
                  <a:pt x="168" y="379"/>
                </a:lnTo>
                <a:lnTo>
                  <a:pt x="174" y="384"/>
                </a:lnTo>
                <a:lnTo>
                  <a:pt x="176" y="383"/>
                </a:lnTo>
                <a:lnTo>
                  <a:pt x="173" y="391"/>
                </a:lnTo>
                <a:lnTo>
                  <a:pt x="170" y="391"/>
                </a:lnTo>
                <a:lnTo>
                  <a:pt x="170" y="386"/>
                </a:lnTo>
                <a:lnTo>
                  <a:pt x="165" y="381"/>
                </a:lnTo>
                <a:lnTo>
                  <a:pt x="165" y="378"/>
                </a:lnTo>
                <a:lnTo>
                  <a:pt x="168" y="376"/>
                </a:lnTo>
                <a:close/>
                <a:moveTo>
                  <a:pt x="168" y="387"/>
                </a:moveTo>
                <a:lnTo>
                  <a:pt x="168" y="391"/>
                </a:lnTo>
                <a:lnTo>
                  <a:pt x="162" y="392"/>
                </a:lnTo>
                <a:lnTo>
                  <a:pt x="162" y="394"/>
                </a:lnTo>
                <a:lnTo>
                  <a:pt x="158" y="392"/>
                </a:lnTo>
                <a:lnTo>
                  <a:pt x="158" y="387"/>
                </a:lnTo>
                <a:lnTo>
                  <a:pt x="163" y="384"/>
                </a:lnTo>
                <a:lnTo>
                  <a:pt x="163" y="384"/>
                </a:lnTo>
                <a:lnTo>
                  <a:pt x="163" y="384"/>
                </a:lnTo>
                <a:lnTo>
                  <a:pt x="163" y="384"/>
                </a:lnTo>
                <a:lnTo>
                  <a:pt x="163" y="384"/>
                </a:lnTo>
                <a:lnTo>
                  <a:pt x="168" y="387"/>
                </a:lnTo>
                <a:close/>
                <a:moveTo>
                  <a:pt x="136" y="208"/>
                </a:moveTo>
                <a:lnTo>
                  <a:pt x="139" y="211"/>
                </a:lnTo>
                <a:lnTo>
                  <a:pt x="134" y="215"/>
                </a:lnTo>
                <a:lnTo>
                  <a:pt x="134" y="208"/>
                </a:lnTo>
                <a:lnTo>
                  <a:pt x="136" y="208"/>
                </a:lnTo>
                <a:close/>
                <a:moveTo>
                  <a:pt x="136" y="261"/>
                </a:moveTo>
                <a:lnTo>
                  <a:pt x="142" y="266"/>
                </a:lnTo>
                <a:lnTo>
                  <a:pt x="141" y="271"/>
                </a:lnTo>
                <a:lnTo>
                  <a:pt x="138" y="272"/>
                </a:lnTo>
                <a:lnTo>
                  <a:pt x="134" y="271"/>
                </a:lnTo>
                <a:lnTo>
                  <a:pt x="134" y="261"/>
                </a:lnTo>
                <a:lnTo>
                  <a:pt x="136" y="261"/>
                </a:lnTo>
                <a:close/>
                <a:moveTo>
                  <a:pt x="136" y="365"/>
                </a:moveTo>
                <a:lnTo>
                  <a:pt x="136" y="367"/>
                </a:lnTo>
                <a:lnTo>
                  <a:pt x="136" y="368"/>
                </a:lnTo>
                <a:lnTo>
                  <a:pt x="134" y="368"/>
                </a:lnTo>
                <a:lnTo>
                  <a:pt x="130" y="367"/>
                </a:lnTo>
                <a:lnTo>
                  <a:pt x="136" y="365"/>
                </a:lnTo>
                <a:close/>
                <a:moveTo>
                  <a:pt x="126" y="295"/>
                </a:moveTo>
                <a:lnTo>
                  <a:pt x="130" y="293"/>
                </a:lnTo>
                <a:lnTo>
                  <a:pt x="130" y="298"/>
                </a:lnTo>
                <a:lnTo>
                  <a:pt x="126" y="296"/>
                </a:lnTo>
                <a:lnTo>
                  <a:pt x="126" y="295"/>
                </a:lnTo>
                <a:close/>
                <a:moveTo>
                  <a:pt x="126" y="266"/>
                </a:moveTo>
                <a:lnTo>
                  <a:pt x="130" y="264"/>
                </a:lnTo>
                <a:lnTo>
                  <a:pt x="130" y="269"/>
                </a:lnTo>
                <a:lnTo>
                  <a:pt x="126" y="266"/>
                </a:lnTo>
                <a:close/>
                <a:moveTo>
                  <a:pt x="125" y="186"/>
                </a:moveTo>
                <a:lnTo>
                  <a:pt x="125" y="184"/>
                </a:lnTo>
                <a:lnTo>
                  <a:pt x="130" y="183"/>
                </a:lnTo>
                <a:lnTo>
                  <a:pt x="130" y="183"/>
                </a:lnTo>
                <a:lnTo>
                  <a:pt x="130" y="181"/>
                </a:lnTo>
                <a:lnTo>
                  <a:pt x="130" y="187"/>
                </a:lnTo>
                <a:lnTo>
                  <a:pt x="125" y="186"/>
                </a:lnTo>
                <a:close/>
                <a:moveTo>
                  <a:pt x="131" y="147"/>
                </a:moveTo>
                <a:lnTo>
                  <a:pt x="126" y="160"/>
                </a:lnTo>
                <a:lnTo>
                  <a:pt x="125" y="160"/>
                </a:lnTo>
                <a:lnTo>
                  <a:pt x="125" y="144"/>
                </a:lnTo>
                <a:lnTo>
                  <a:pt x="131" y="141"/>
                </a:lnTo>
                <a:lnTo>
                  <a:pt x="131" y="147"/>
                </a:lnTo>
                <a:close/>
                <a:moveTo>
                  <a:pt x="130" y="223"/>
                </a:moveTo>
                <a:lnTo>
                  <a:pt x="130" y="234"/>
                </a:lnTo>
                <a:lnTo>
                  <a:pt x="125" y="229"/>
                </a:lnTo>
                <a:lnTo>
                  <a:pt x="125" y="226"/>
                </a:lnTo>
                <a:lnTo>
                  <a:pt x="130" y="223"/>
                </a:lnTo>
                <a:close/>
                <a:moveTo>
                  <a:pt x="128" y="247"/>
                </a:moveTo>
                <a:lnTo>
                  <a:pt x="130" y="245"/>
                </a:lnTo>
                <a:lnTo>
                  <a:pt x="130" y="255"/>
                </a:lnTo>
                <a:lnTo>
                  <a:pt x="123" y="258"/>
                </a:lnTo>
                <a:lnTo>
                  <a:pt x="123" y="256"/>
                </a:lnTo>
                <a:lnTo>
                  <a:pt x="128" y="247"/>
                </a:lnTo>
                <a:close/>
                <a:moveTo>
                  <a:pt x="125" y="298"/>
                </a:moveTo>
                <a:lnTo>
                  <a:pt x="130" y="301"/>
                </a:lnTo>
                <a:lnTo>
                  <a:pt x="125" y="304"/>
                </a:lnTo>
                <a:lnTo>
                  <a:pt x="123" y="304"/>
                </a:lnTo>
                <a:lnTo>
                  <a:pt x="123" y="299"/>
                </a:lnTo>
                <a:lnTo>
                  <a:pt x="125" y="298"/>
                </a:lnTo>
                <a:close/>
                <a:moveTo>
                  <a:pt x="130" y="304"/>
                </a:moveTo>
                <a:lnTo>
                  <a:pt x="128" y="307"/>
                </a:lnTo>
                <a:lnTo>
                  <a:pt x="126" y="309"/>
                </a:lnTo>
                <a:lnTo>
                  <a:pt x="126" y="307"/>
                </a:lnTo>
                <a:lnTo>
                  <a:pt x="130" y="304"/>
                </a:lnTo>
                <a:close/>
                <a:moveTo>
                  <a:pt x="125" y="370"/>
                </a:moveTo>
                <a:lnTo>
                  <a:pt x="131" y="373"/>
                </a:lnTo>
                <a:lnTo>
                  <a:pt x="131" y="378"/>
                </a:lnTo>
                <a:lnTo>
                  <a:pt x="130" y="381"/>
                </a:lnTo>
                <a:lnTo>
                  <a:pt x="125" y="375"/>
                </a:lnTo>
                <a:lnTo>
                  <a:pt x="125" y="370"/>
                </a:lnTo>
                <a:lnTo>
                  <a:pt x="125" y="370"/>
                </a:lnTo>
                <a:close/>
                <a:moveTo>
                  <a:pt x="126" y="426"/>
                </a:moveTo>
                <a:lnTo>
                  <a:pt x="134" y="435"/>
                </a:lnTo>
                <a:lnTo>
                  <a:pt x="131" y="443"/>
                </a:lnTo>
                <a:lnTo>
                  <a:pt x="136" y="451"/>
                </a:lnTo>
                <a:lnTo>
                  <a:pt x="114" y="445"/>
                </a:lnTo>
                <a:lnTo>
                  <a:pt x="114" y="445"/>
                </a:lnTo>
                <a:lnTo>
                  <a:pt x="115" y="445"/>
                </a:lnTo>
                <a:lnTo>
                  <a:pt x="120" y="442"/>
                </a:lnTo>
                <a:lnTo>
                  <a:pt x="120" y="434"/>
                </a:lnTo>
                <a:lnTo>
                  <a:pt x="118" y="434"/>
                </a:lnTo>
                <a:lnTo>
                  <a:pt x="117" y="432"/>
                </a:lnTo>
                <a:lnTo>
                  <a:pt x="118" y="429"/>
                </a:lnTo>
                <a:lnTo>
                  <a:pt x="118" y="429"/>
                </a:lnTo>
                <a:lnTo>
                  <a:pt x="126" y="426"/>
                </a:lnTo>
                <a:close/>
                <a:moveTo>
                  <a:pt x="101" y="498"/>
                </a:moveTo>
                <a:lnTo>
                  <a:pt x="102" y="498"/>
                </a:lnTo>
                <a:lnTo>
                  <a:pt x="104" y="492"/>
                </a:lnTo>
                <a:lnTo>
                  <a:pt x="106" y="492"/>
                </a:lnTo>
                <a:lnTo>
                  <a:pt x="106" y="496"/>
                </a:lnTo>
                <a:lnTo>
                  <a:pt x="102" y="500"/>
                </a:lnTo>
                <a:lnTo>
                  <a:pt x="101" y="498"/>
                </a:lnTo>
                <a:close/>
                <a:moveTo>
                  <a:pt x="102" y="503"/>
                </a:moveTo>
                <a:lnTo>
                  <a:pt x="96" y="508"/>
                </a:lnTo>
                <a:lnTo>
                  <a:pt x="96" y="508"/>
                </a:lnTo>
                <a:lnTo>
                  <a:pt x="91" y="501"/>
                </a:lnTo>
                <a:lnTo>
                  <a:pt x="96" y="500"/>
                </a:lnTo>
                <a:lnTo>
                  <a:pt x="96" y="500"/>
                </a:lnTo>
                <a:lnTo>
                  <a:pt x="102" y="503"/>
                </a:lnTo>
                <a:close/>
                <a:moveTo>
                  <a:pt x="112" y="314"/>
                </a:moveTo>
                <a:lnTo>
                  <a:pt x="112" y="314"/>
                </a:lnTo>
                <a:lnTo>
                  <a:pt x="106" y="311"/>
                </a:lnTo>
                <a:lnTo>
                  <a:pt x="107" y="309"/>
                </a:lnTo>
                <a:lnTo>
                  <a:pt x="110" y="312"/>
                </a:lnTo>
                <a:lnTo>
                  <a:pt x="110" y="312"/>
                </a:lnTo>
                <a:lnTo>
                  <a:pt x="112" y="314"/>
                </a:lnTo>
                <a:close/>
                <a:moveTo>
                  <a:pt x="109" y="320"/>
                </a:moveTo>
                <a:lnTo>
                  <a:pt x="109" y="323"/>
                </a:lnTo>
                <a:lnTo>
                  <a:pt x="109" y="323"/>
                </a:lnTo>
                <a:lnTo>
                  <a:pt x="98" y="327"/>
                </a:lnTo>
                <a:lnTo>
                  <a:pt x="98" y="325"/>
                </a:lnTo>
                <a:lnTo>
                  <a:pt x="98" y="323"/>
                </a:lnTo>
                <a:lnTo>
                  <a:pt x="106" y="319"/>
                </a:lnTo>
                <a:lnTo>
                  <a:pt x="109" y="320"/>
                </a:lnTo>
                <a:close/>
                <a:moveTo>
                  <a:pt x="107" y="471"/>
                </a:moveTo>
                <a:lnTo>
                  <a:pt x="107" y="471"/>
                </a:lnTo>
                <a:lnTo>
                  <a:pt x="107" y="472"/>
                </a:lnTo>
                <a:lnTo>
                  <a:pt x="107" y="472"/>
                </a:lnTo>
                <a:lnTo>
                  <a:pt x="107" y="476"/>
                </a:lnTo>
                <a:lnTo>
                  <a:pt x="107" y="476"/>
                </a:lnTo>
                <a:lnTo>
                  <a:pt x="104" y="471"/>
                </a:lnTo>
                <a:lnTo>
                  <a:pt x="107" y="471"/>
                </a:lnTo>
                <a:close/>
                <a:moveTo>
                  <a:pt x="106" y="432"/>
                </a:moveTo>
                <a:lnTo>
                  <a:pt x="104" y="432"/>
                </a:lnTo>
                <a:lnTo>
                  <a:pt x="109" y="429"/>
                </a:lnTo>
                <a:lnTo>
                  <a:pt x="106" y="432"/>
                </a:lnTo>
                <a:close/>
                <a:moveTo>
                  <a:pt x="107" y="487"/>
                </a:moveTo>
                <a:lnTo>
                  <a:pt x="112" y="488"/>
                </a:lnTo>
                <a:lnTo>
                  <a:pt x="112" y="493"/>
                </a:lnTo>
                <a:lnTo>
                  <a:pt x="109" y="496"/>
                </a:lnTo>
                <a:lnTo>
                  <a:pt x="107" y="490"/>
                </a:lnTo>
                <a:lnTo>
                  <a:pt x="106" y="490"/>
                </a:lnTo>
                <a:lnTo>
                  <a:pt x="107" y="487"/>
                </a:lnTo>
                <a:close/>
                <a:moveTo>
                  <a:pt x="110" y="477"/>
                </a:moveTo>
                <a:lnTo>
                  <a:pt x="110" y="476"/>
                </a:lnTo>
                <a:lnTo>
                  <a:pt x="110" y="476"/>
                </a:lnTo>
                <a:lnTo>
                  <a:pt x="110" y="477"/>
                </a:lnTo>
                <a:lnTo>
                  <a:pt x="110" y="477"/>
                </a:lnTo>
                <a:close/>
                <a:moveTo>
                  <a:pt x="112" y="424"/>
                </a:moveTo>
                <a:lnTo>
                  <a:pt x="112" y="424"/>
                </a:lnTo>
                <a:lnTo>
                  <a:pt x="102" y="429"/>
                </a:lnTo>
                <a:lnTo>
                  <a:pt x="102" y="424"/>
                </a:lnTo>
                <a:lnTo>
                  <a:pt x="107" y="423"/>
                </a:lnTo>
                <a:lnTo>
                  <a:pt x="107" y="419"/>
                </a:lnTo>
                <a:lnTo>
                  <a:pt x="112" y="418"/>
                </a:lnTo>
                <a:lnTo>
                  <a:pt x="112" y="424"/>
                </a:lnTo>
                <a:close/>
                <a:moveTo>
                  <a:pt x="102" y="423"/>
                </a:moveTo>
                <a:lnTo>
                  <a:pt x="102" y="419"/>
                </a:lnTo>
                <a:lnTo>
                  <a:pt x="106" y="419"/>
                </a:lnTo>
                <a:lnTo>
                  <a:pt x="106" y="421"/>
                </a:lnTo>
                <a:lnTo>
                  <a:pt x="102" y="423"/>
                </a:lnTo>
                <a:close/>
                <a:moveTo>
                  <a:pt x="109" y="413"/>
                </a:moveTo>
                <a:lnTo>
                  <a:pt x="107" y="413"/>
                </a:lnTo>
                <a:lnTo>
                  <a:pt x="102" y="410"/>
                </a:lnTo>
                <a:lnTo>
                  <a:pt x="101" y="411"/>
                </a:lnTo>
                <a:lnTo>
                  <a:pt x="96" y="407"/>
                </a:lnTo>
                <a:lnTo>
                  <a:pt x="98" y="405"/>
                </a:lnTo>
                <a:lnTo>
                  <a:pt x="109" y="405"/>
                </a:lnTo>
                <a:lnTo>
                  <a:pt x="109" y="413"/>
                </a:lnTo>
                <a:close/>
                <a:moveTo>
                  <a:pt x="106" y="367"/>
                </a:moveTo>
                <a:lnTo>
                  <a:pt x="107" y="368"/>
                </a:lnTo>
                <a:lnTo>
                  <a:pt x="102" y="365"/>
                </a:lnTo>
                <a:lnTo>
                  <a:pt x="99" y="362"/>
                </a:lnTo>
                <a:lnTo>
                  <a:pt x="99" y="360"/>
                </a:lnTo>
                <a:lnTo>
                  <a:pt x="101" y="362"/>
                </a:lnTo>
                <a:lnTo>
                  <a:pt x="101" y="362"/>
                </a:lnTo>
                <a:lnTo>
                  <a:pt x="104" y="360"/>
                </a:lnTo>
                <a:lnTo>
                  <a:pt x="107" y="362"/>
                </a:lnTo>
                <a:lnTo>
                  <a:pt x="107" y="362"/>
                </a:lnTo>
                <a:lnTo>
                  <a:pt x="106" y="363"/>
                </a:lnTo>
                <a:lnTo>
                  <a:pt x="106" y="367"/>
                </a:lnTo>
                <a:lnTo>
                  <a:pt x="106" y="367"/>
                </a:lnTo>
                <a:close/>
                <a:moveTo>
                  <a:pt x="107" y="355"/>
                </a:moveTo>
                <a:lnTo>
                  <a:pt x="104" y="354"/>
                </a:lnTo>
                <a:lnTo>
                  <a:pt x="104" y="351"/>
                </a:lnTo>
                <a:lnTo>
                  <a:pt x="106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5"/>
                </a:lnTo>
                <a:close/>
                <a:moveTo>
                  <a:pt x="106" y="339"/>
                </a:moveTo>
                <a:lnTo>
                  <a:pt x="104" y="339"/>
                </a:lnTo>
                <a:lnTo>
                  <a:pt x="104" y="336"/>
                </a:lnTo>
                <a:lnTo>
                  <a:pt x="107" y="333"/>
                </a:lnTo>
                <a:lnTo>
                  <a:pt x="112" y="336"/>
                </a:lnTo>
                <a:lnTo>
                  <a:pt x="112" y="336"/>
                </a:lnTo>
                <a:lnTo>
                  <a:pt x="110" y="336"/>
                </a:lnTo>
                <a:lnTo>
                  <a:pt x="106" y="339"/>
                </a:lnTo>
                <a:close/>
                <a:moveTo>
                  <a:pt x="99" y="335"/>
                </a:moveTo>
                <a:lnTo>
                  <a:pt x="101" y="336"/>
                </a:lnTo>
                <a:lnTo>
                  <a:pt x="102" y="341"/>
                </a:lnTo>
                <a:lnTo>
                  <a:pt x="102" y="341"/>
                </a:lnTo>
                <a:lnTo>
                  <a:pt x="99" y="343"/>
                </a:lnTo>
                <a:lnTo>
                  <a:pt x="96" y="338"/>
                </a:lnTo>
                <a:lnTo>
                  <a:pt x="98" y="335"/>
                </a:lnTo>
                <a:lnTo>
                  <a:pt x="99" y="335"/>
                </a:lnTo>
                <a:close/>
                <a:moveTo>
                  <a:pt x="98" y="379"/>
                </a:moveTo>
                <a:lnTo>
                  <a:pt x="102" y="371"/>
                </a:lnTo>
                <a:lnTo>
                  <a:pt x="107" y="373"/>
                </a:lnTo>
                <a:lnTo>
                  <a:pt x="107" y="375"/>
                </a:lnTo>
                <a:lnTo>
                  <a:pt x="102" y="376"/>
                </a:lnTo>
                <a:lnTo>
                  <a:pt x="99" y="381"/>
                </a:lnTo>
                <a:lnTo>
                  <a:pt x="98" y="383"/>
                </a:lnTo>
                <a:lnTo>
                  <a:pt x="98" y="386"/>
                </a:lnTo>
                <a:lnTo>
                  <a:pt x="93" y="383"/>
                </a:lnTo>
                <a:lnTo>
                  <a:pt x="93" y="381"/>
                </a:lnTo>
                <a:lnTo>
                  <a:pt x="98" y="379"/>
                </a:lnTo>
                <a:close/>
                <a:moveTo>
                  <a:pt x="101" y="429"/>
                </a:moveTo>
                <a:lnTo>
                  <a:pt x="101" y="429"/>
                </a:lnTo>
                <a:lnTo>
                  <a:pt x="101" y="431"/>
                </a:lnTo>
                <a:lnTo>
                  <a:pt x="91" y="437"/>
                </a:lnTo>
                <a:lnTo>
                  <a:pt x="91" y="431"/>
                </a:lnTo>
                <a:lnTo>
                  <a:pt x="101" y="429"/>
                </a:lnTo>
                <a:close/>
                <a:moveTo>
                  <a:pt x="102" y="434"/>
                </a:moveTo>
                <a:lnTo>
                  <a:pt x="106" y="435"/>
                </a:lnTo>
                <a:lnTo>
                  <a:pt x="106" y="435"/>
                </a:lnTo>
                <a:lnTo>
                  <a:pt x="106" y="439"/>
                </a:lnTo>
                <a:lnTo>
                  <a:pt x="106" y="439"/>
                </a:lnTo>
                <a:lnTo>
                  <a:pt x="106" y="440"/>
                </a:lnTo>
                <a:lnTo>
                  <a:pt x="96" y="442"/>
                </a:lnTo>
                <a:lnTo>
                  <a:pt x="93" y="439"/>
                </a:lnTo>
                <a:lnTo>
                  <a:pt x="102" y="434"/>
                </a:lnTo>
                <a:close/>
                <a:moveTo>
                  <a:pt x="104" y="445"/>
                </a:moveTo>
                <a:lnTo>
                  <a:pt x="102" y="448"/>
                </a:lnTo>
                <a:lnTo>
                  <a:pt x="101" y="448"/>
                </a:lnTo>
                <a:lnTo>
                  <a:pt x="101" y="447"/>
                </a:lnTo>
                <a:lnTo>
                  <a:pt x="104" y="445"/>
                </a:lnTo>
                <a:close/>
                <a:moveTo>
                  <a:pt x="102" y="464"/>
                </a:moveTo>
                <a:lnTo>
                  <a:pt x="104" y="464"/>
                </a:lnTo>
                <a:lnTo>
                  <a:pt x="104" y="464"/>
                </a:lnTo>
                <a:lnTo>
                  <a:pt x="106" y="468"/>
                </a:lnTo>
                <a:lnTo>
                  <a:pt x="104" y="469"/>
                </a:lnTo>
                <a:lnTo>
                  <a:pt x="101" y="468"/>
                </a:lnTo>
                <a:lnTo>
                  <a:pt x="102" y="464"/>
                </a:lnTo>
                <a:close/>
                <a:moveTo>
                  <a:pt x="118" y="500"/>
                </a:moveTo>
                <a:lnTo>
                  <a:pt x="120" y="500"/>
                </a:lnTo>
                <a:lnTo>
                  <a:pt x="126" y="528"/>
                </a:lnTo>
                <a:lnTo>
                  <a:pt x="102" y="512"/>
                </a:lnTo>
                <a:lnTo>
                  <a:pt x="118" y="500"/>
                </a:lnTo>
                <a:close/>
                <a:moveTo>
                  <a:pt x="114" y="488"/>
                </a:moveTo>
                <a:lnTo>
                  <a:pt x="114" y="488"/>
                </a:lnTo>
                <a:lnTo>
                  <a:pt x="114" y="488"/>
                </a:lnTo>
                <a:lnTo>
                  <a:pt x="114" y="488"/>
                </a:lnTo>
                <a:lnTo>
                  <a:pt x="114" y="488"/>
                </a:lnTo>
                <a:lnTo>
                  <a:pt x="117" y="488"/>
                </a:lnTo>
                <a:lnTo>
                  <a:pt x="117" y="488"/>
                </a:lnTo>
                <a:lnTo>
                  <a:pt x="117" y="488"/>
                </a:lnTo>
                <a:lnTo>
                  <a:pt x="114" y="490"/>
                </a:lnTo>
                <a:lnTo>
                  <a:pt x="114" y="488"/>
                </a:lnTo>
                <a:close/>
                <a:moveTo>
                  <a:pt x="120" y="496"/>
                </a:moveTo>
                <a:lnTo>
                  <a:pt x="123" y="493"/>
                </a:lnTo>
                <a:lnTo>
                  <a:pt x="123" y="495"/>
                </a:lnTo>
                <a:lnTo>
                  <a:pt x="120" y="496"/>
                </a:lnTo>
                <a:lnTo>
                  <a:pt x="120" y="496"/>
                </a:lnTo>
                <a:close/>
                <a:moveTo>
                  <a:pt x="122" y="500"/>
                </a:moveTo>
                <a:lnTo>
                  <a:pt x="125" y="498"/>
                </a:lnTo>
                <a:lnTo>
                  <a:pt x="128" y="525"/>
                </a:lnTo>
                <a:lnTo>
                  <a:pt x="128" y="525"/>
                </a:lnTo>
                <a:lnTo>
                  <a:pt x="130" y="525"/>
                </a:lnTo>
                <a:lnTo>
                  <a:pt x="128" y="528"/>
                </a:lnTo>
                <a:lnTo>
                  <a:pt x="122" y="500"/>
                </a:lnTo>
                <a:close/>
                <a:moveTo>
                  <a:pt x="117" y="435"/>
                </a:moveTo>
                <a:lnTo>
                  <a:pt x="118" y="440"/>
                </a:lnTo>
                <a:lnTo>
                  <a:pt x="114" y="442"/>
                </a:lnTo>
                <a:lnTo>
                  <a:pt x="112" y="440"/>
                </a:lnTo>
                <a:lnTo>
                  <a:pt x="114" y="437"/>
                </a:lnTo>
                <a:lnTo>
                  <a:pt x="115" y="435"/>
                </a:lnTo>
                <a:lnTo>
                  <a:pt x="117" y="435"/>
                </a:lnTo>
                <a:close/>
                <a:moveTo>
                  <a:pt x="114" y="354"/>
                </a:moveTo>
                <a:lnTo>
                  <a:pt x="114" y="355"/>
                </a:lnTo>
                <a:lnTo>
                  <a:pt x="110" y="357"/>
                </a:lnTo>
                <a:lnTo>
                  <a:pt x="109" y="357"/>
                </a:lnTo>
                <a:lnTo>
                  <a:pt x="109" y="351"/>
                </a:lnTo>
                <a:lnTo>
                  <a:pt x="112" y="351"/>
                </a:lnTo>
                <a:lnTo>
                  <a:pt x="118" y="349"/>
                </a:lnTo>
                <a:lnTo>
                  <a:pt x="118" y="351"/>
                </a:lnTo>
                <a:lnTo>
                  <a:pt x="114" y="354"/>
                </a:lnTo>
                <a:close/>
                <a:moveTo>
                  <a:pt x="117" y="363"/>
                </a:moveTo>
                <a:lnTo>
                  <a:pt x="115" y="365"/>
                </a:lnTo>
                <a:lnTo>
                  <a:pt x="114" y="362"/>
                </a:lnTo>
                <a:lnTo>
                  <a:pt x="114" y="362"/>
                </a:lnTo>
                <a:lnTo>
                  <a:pt x="114" y="362"/>
                </a:lnTo>
                <a:lnTo>
                  <a:pt x="114" y="362"/>
                </a:lnTo>
                <a:lnTo>
                  <a:pt x="117" y="363"/>
                </a:lnTo>
                <a:close/>
                <a:moveTo>
                  <a:pt x="115" y="338"/>
                </a:moveTo>
                <a:lnTo>
                  <a:pt x="114" y="338"/>
                </a:lnTo>
                <a:lnTo>
                  <a:pt x="114" y="333"/>
                </a:lnTo>
                <a:lnTo>
                  <a:pt x="110" y="333"/>
                </a:lnTo>
                <a:lnTo>
                  <a:pt x="114" y="331"/>
                </a:lnTo>
                <a:lnTo>
                  <a:pt x="117" y="333"/>
                </a:lnTo>
                <a:lnTo>
                  <a:pt x="118" y="336"/>
                </a:lnTo>
                <a:lnTo>
                  <a:pt x="115" y="338"/>
                </a:lnTo>
                <a:close/>
                <a:moveTo>
                  <a:pt x="117" y="282"/>
                </a:moveTo>
                <a:lnTo>
                  <a:pt x="117" y="279"/>
                </a:lnTo>
                <a:lnTo>
                  <a:pt x="118" y="277"/>
                </a:lnTo>
                <a:lnTo>
                  <a:pt x="117" y="282"/>
                </a:lnTo>
                <a:close/>
                <a:moveTo>
                  <a:pt x="114" y="277"/>
                </a:moveTo>
                <a:lnTo>
                  <a:pt x="114" y="279"/>
                </a:lnTo>
                <a:lnTo>
                  <a:pt x="114" y="282"/>
                </a:lnTo>
                <a:lnTo>
                  <a:pt x="114" y="282"/>
                </a:lnTo>
                <a:lnTo>
                  <a:pt x="110" y="283"/>
                </a:lnTo>
                <a:lnTo>
                  <a:pt x="110" y="280"/>
                </a:lnTo>
                <a:lnTo>
                  <a:pt x="107" y="279"/>
                </a:lnTo>
                <a:lnTo>
                  <a:pt x="109" y="277"/>
                </a:lnTo>
                <a:lnTo>
                  <a:pt x="118" y="271"/>
                </a:lnTo>
                <a:lnTo>
                  <a:pt x="118" y="274"/>
                </a:lnTo>
                <a:lnTo>
                  <a:pt x="114" y="277"/>
                </a:lnTo>
                <a:close/>
                <a:moveTo>
                  <a:pt x="114" y="267"/>
                </a:moveTo>
                <a:lnTo>
                  <a:pt x="114" y="267"/>
                </a:lnTo>
                <a:lnTo>
                  <a:pt x="115" y="267"/>
                </a:lnTo>
                <a:lnTo>
                  <a:pt x="110" y="269"/>
                </a:lnTo>
                <a:lnTo>
                  <a:pt x="112" y="264"/>
                </a:lnTo>
                <a:lnTo>
                  <a:pt x="114" y="264"/>
                </a:lnTo>
                <a:lnTo>
                  <a:pt x="114" y="264"/>
                </a:lnTo>
                <a:lnTo>
                  <a:pt x="114" y="264"/>
                </a:lnTo>
                <a:lnTo>
                  <a:pt x="114" y="267"/>
                </a:lnTo>
                <a:lnTo>
                  <a:pt x="114" y="267"/>
                </a:lnTo>
                <a:close/>
                <a:moveTo>
                  <a:pt x="110" y="235"/>
                </a:moveTo>
                <a:lnTo>
                  <a:pt x="110" y="237"/>
                </a:lnTo>
                <a:lnTo>
                  <a:pt x="109" y="237"/>
                </a:lnTo>
                <a:lnTo>
                  <a:pt x="107" y="235"/>
                </a:lnTo>
                <a:lnTo>
                  <a:pt x="107" y="235"/>
                </a:lnTo>
                <a:lnTo>
                  <a:pt x="107" y="235"/>
                </a:lnTo>
                <a:lnTo>
                  <a:pt x="110" y="234"/>
                </a:lnTo>
                <a:lnTo>
                  <a:pt x="110" y="235"/>
                </a:lnTo>
                <a:lnTo>
                  <a:pt x="114" y="232"/>
                </a:lnTo>
                <a:lnTo>
                  <a:pt x="117" y="231"/>
                </a:lnTo>
                <a:lnTo>
                  <a:pt x="118" y="232"/>
                </a:lnTo>
                <a:lnTo>
                  <a:pt x="118" y="234"/>
                </a:lnTo>
                <a:lnTo>
                  <a:pt x="110" y="235"/>
                </a:lnTo>
                <a:close/>
                <a:moveTo>
                  <a:pt x="114" y="221"/>
                </a:moveTo>
                <a:lnTo>
                  <a:pt x="112" y="221"/>
                </a:lnTo>
                <a:lnTo>
                  <a:pt x="109" y="219"/>
                </a:lnTo>
                <a:lnTo>
                  <a:pt x="112" y="218"/>
                </a:lnTo>
                <a:lnTo>
                  <a:pt x="114" y="219"/>
                </a:lnTo>
                <a:lnTo>
                  <a:pt x="114" y="221"/>
                </a:lnTo>
                <a:close/>
                <a:moveTo>
                  <a:pt x="109" y="213"/>
                </a:moveTo>
                <a:lnTo>
                  <a:pt x="109" y="213"/>
                </a:lnTo>
                <a:lnTo>
                  <a:pt x="109" y="213"/>
                </a:lnTo>
                <a:lnTo>
                  <a:pt x="104" y="216"/>
                </a:lnTo>
                <a:lnTo>
                  <a:pt x="102" y="215"/>
                </a:lnTo>
                <a:lnTo>
                  <a:pt x="104" y="205"/>
                </a:lnTo>
                <a:lnTo>
                  <a:pt x="109" y="208"/>
                </a:lnTo>
                <a:lnTo>
                  <a:pt x="109" y="213"/>
                </a:lnTo>
                <a:close/>
                <a:moveTo>
                  <a:pt x="104" y="261"/>
                </a:moveTo>
                <a:lnTo>
                  <a:pt x="101" y="271"/>
                </a:lnTo>
                <a:lnTo>
                  <a:pt x="96" y="267"/>
                </a:lnTo>
                <a:lnTo>
                  <a:pt x="96" y="267"/>
                </a:lnTo>
                <a:lnTo>
                  <a:pt x="96" y="264"/>
                </a:lnTo>
                <a:lnTo>
                  <a:pt x="104" y="261"/>
                </a:lnTo>
                <a:close/>
                <a:moveTo>
                  <a:pt x="96" y="277"/>
                </a:moveTo>
                <a:lnTo>
                  <a:pt x="93" y="279"/>
                </a:lnTo>
                <a:lnTo>
                  <a:pt x="91" y="280"/>
                </a:lnTo>
                <a:lnTo>
                  <a:pt x="88" y="277"/>
                </a:lnTo>
                <a:lnTo>
                  <a:pt x="93" y="274"/>
                </a:lnTo>
                <a:lnTo>
                  <a:pt x="93" y="274"/>
                </a:lnTo>
                <a:lnTo>
                  <a:pt x="93" y="274"/>
                </a:lnTo>
                <a:lnTo>
                  <a:pt x="96" y="275"/>
                </a:lnTo>
                <a:lnTo>
                  <a:pt x="96" y="277"/>
                </a:lnTo>
                <a:close/>
                <a:moveTo>
                  <a:pt x="90" y="291"/>
                </a:moveTo>
                <a:lnTo>
                  <a:pt x="85" y="291"/>
                </a:lnTo>
                <a:lnTo>
                  <a:pt x="85" y="290"/>
                </a:lnTo>
                <a:lnTo>
                  <a:pt x="86" y="288"/>
                </a:lnTo>
                <a:lnTo>
                  <a:pt x="90" y="291"/>
                </a:lnTo>
                <a:close/>
                <a:moveTo>
                  <a:pt x="94" y="352"/>
                </a:moveTo>
                <a:lnTo>
                  <a:pt x="94" y="355"/>
                </a:lnTo>
                <a:lnTo>
                  <a:pt x="93" y="357"/>
                </a:lnTo>
                <a:lnTo>
                  <a:pt x="90" y="352"/>
                </a:lnTo>
                <a:lnTo>
                  <a:pt x="94" y="352"/>
                </a:lnTo>
                <a:close/>
                <a:moveTo>
                  <a:pt x="91" y="458"/>
                </a:moveTo>
                <a:lnTo>
                  <a:pt x="93" y="455"/>
                </a:lnTo>
                <a:lnTo>
                  <a:pt x="93" y="453"/>
                </a:lnTo>
                <a:lnTo>
                  <a:pt x="93" y="451"/>
                </a:lnTo>
                <a:lnTo>
                  <a:pt x="96" y="447"/>
                </a:lnTo>
                <a:lnTo>
                  <a:pt x="99" y="447"/>
                </a:lnTo>
                <a:lnTo>
                  <a:pt x="99" y="450"/>
                </a:lnTo>
                <a:lnTo>
                  <a:pt x="102" y="451"/>
                </a:lnTo>
                <a:lnTo>
                  <a:pt x="99" y="456"/>
                </a:lnTo>
                <a:lnTo>
                  <a:pt x="99" y="456"/>
                </a:lnTo>
                <a:lnTo>
                  <a:pt x="99" y="458"/>
                </a:lnTo>
                <a:lnTo>
                  <a:pt x="99" y="458"/>
                </a:lnTo>
                <a:lnTo>
                  <a:pt x="99" y="458"/>
                </a:lnTo>
                <a:lnTo>
                  <a:pt x="96" y="466"/>
                </a:lnTo>
                <a:lnTo>
                  <a:pt x="93" y="466"/>
                </a:lnTo>
                <a:lnTo>
                  <a:pt x="93" y="466"/>
                </a:lnTo>
                <a:lnTo>
                  <a:pt x="93" y="459"/>
                </a:lnTo>
                <a:lnTo>
                  <a:pt x="90" y="458"/>
                </a:lnTo>
                <a:lnTo>
                  <a:pt x="91" y="458"/>
                </a:lnTo>
                <a:close/>
                <a:moveTo>
                  <a:pt x="91" y="461"/>
                </a:moveTo>
                <a:lnTo>
                  <a:pt x="91" y="464"/>
                </a:lnTo>
                <a:lnTo>
                  <a:pt x="88" y="466"/>
                </a:lnTo>
                <a:lnTo>
                  <a:pt x="85" y="464"/>
                </a:lnTo>
                <a:lnTo>
                  <a:pt x="85" y="464"/>
                </a:lnTo>
                <a:lnTo>
                  <a:pt x="85" y="464"/>
                </a:lnTo>
                <a:lnTo>
                  <a:pt x="85" y="461"/>
                </a:lnTo>
                <a:lnTo>
                  <a:pt x="88" y="459"/>
                </a:lnTo>
                <a:lnTo>
                  <a:pt x="91" y="461"/>
                </a:lnTo>
                <a:close/>
                <a:moveTo>
                  <a:pt x="74" y="493"/>
                </a:moveTo>
                <a:lnTo>
                  <a:pt x="77" y="490"/>
                </a:lnTo>
                <a:lnTo>
                  <a:pt x="78" y="493"/>
                </a:lnTo>
                <a:lnTo>
                  <a:pt x="78" y="493"/>
                </a:lnTo>
                <a:lnTo>
                  <a:pt x="74" y="493"/>
                </a:lnTo>
                <a:lnTo>
                  <a:pt x="74" y="493"/>
                </a:lnTo>
                <a:close/>
                <a:moveTo>
                  <a:pt x="75" y="503"/>
                </a:moveTo>
                <a:lnTo>
                  <a:pt x="75" y="504"/>
                </a:lnTo>
                <a:lnTo>
                  <a:pt x="72" y="503"/>
                </a:lnTo>
                <a:lnTo>
                  <a:pt x="70" y="501"/>
                </a:lnTo>
                <a:lnTo>
                  <a:pt x="70" y="500"/>
                </a:lnTo>
                <a:lnTo>
                  <a:pt x="74" y="498"/>
                </a:lnTo>
                <a:lnTo>
                  <a:pt x="74" y="498"/>
                </a:lnTo>
                <a:lnTo>
                  <a:pt x="74" y="498"/>
                </a:lnTo>
                <a:lnTo>
                  <a:pt x="75" y="503"/>
                </a:lnTo>
                <a:lnTo>
                  <a:pt x="75" y="503"/>
                </a:lnTo>
                <a:close/>
                <a:moveTo>
                  <a:pt x="75" y="480"/>
                </a:moveTo>
                <a:lnTo>
                  <a:pt x="75" y="477"/>
                </a:lnTo>
                <a:lnTo>
                  <a:pt x="78" y="476"/>
                </a:lnTo>
                <a:lnTo>
                  <a:pt x="78" y="476"/>
                </a:lnTo>
                <a:lnTo>
                  <a:pt x="78" y="476"/>
                </a:lnTo>
                <a:lnTo>
                  <a:pt x="77" y="480"/>
                </a:lnTo>
                <a:lnTo>
                  <a:pt x="75" y="480"/>
                </a:lnTo>
                <a:close/>
                <a:moveTo>
                  <a:pt x="78" y="466"/>
                </a:moveTo>
                <a:lnTo>
                  <a:pt x="69" y="461"/>
                </a:lnTo>
                <a:lnTo>
                  <a:pt x="74" y="459"/>
                </a:lnTo>
                <a:lnTo>
                  <a:pt x="75" y="461"/>
                </a:lnTo>
                <a:lnTo>
                  <a:pt x="77" y="461"/>
                </a:lnTo>
                <a:lnTo>
                  <a:pt x="83" y="459"/>
                </a:lnTo>
                <a:lnTo>
                  <a:pt x="83" y="459"/>
                </a:lnTo>
                <a:lnTo>
                  <a:pt x="82" y="464"/>
                </a:lnTo>
                <a:lnTo>
                  <a:pt x="78" y="466"/>
                </a:lnTo>
                <a:close/>
                <a:moveTo>
                  <a:pt x="61" y="456"/>
                </a:moveTo>
                <a:lnTo>
                  <a:pt x="67" y="453"/>
                </a:lnTo>
                <a:lnTo>
                  <a:pt x="70" y="458"/>
                </a:lnTo>
                <a:lnTo>
                  <a:pt x="67" y="459"/>
                </a:lnTo>
                <a:lnTo>
                  <a:pt x="61" y="456"/>
                </a:lnTo>
                <a:close/>
                <a:moveTo>
                  <a:pt x="66" y="469"/>
                </a:moveTo>
                <a:lnTo>
                  <a:pt x="62" y="466"/>
                </a:lnTo>
                <a:lnTo>
                  <a:pt x="64" y="464"/>
                </a:lnTo>
                <a:lnTo>
                  <a:pt x="66" y="466"/>
                </a:lnTo>
                <a:lnTo>
                  <a:pt x="66" y="469"/>
                </a:lnTo>
                <a:close/>
                <a:moveTo>
                  <a:pt x="77" y="408"/>
                </a:moveTo>
                <a:lnTo>
                  <a:pt x="74" y="407"/>
                </a:lnTo>
                <a:lnTo>
                  <a:pt x="74" y="407"/>
                </a:lnTo>
                <a:lnTo>
                  <a:pt x="69" y="410"/>
                </a:lnTo>
                <a:lnTo>
                  <a:pt x="67" y="413"/>
                </a:lnTo>
                <a:lnTo>
                  <a:pt x="64" y="416"/>
                </a:lnTo>
                <a:lnTo>
                  <a:pt x="59" y="416"/>
                </a:lnTo>
                <a:lnTo>
                  <a:pt x="59" y="407"/>
                </a:lnTo>
                <a:lnTo>
                  <a:pt x="66" y="405"/>
                </a:lnTo>
                <a:lnTo>
                  <a:pt x="70" y="407"/>
                </a:lnTo>
                <a:lnTo>
                  <a:pt x="74" y="405"/>
                </a:lnTo>
                <a:lnTo>
                  <a:pt x="75" y="405"/>
                </a:lnTo>
                <a:lnTo>
                  <a:pt x="77" y="408"/>
                </a:lnTo>
                <a:lnTo>
                  <a:pt x="77" y="408"/>
                </a:lnTo>
                <a:close/>
                <a:moveTo>
                  <a:pt x="80" y="431"/>
                </a:moveTo>
                <a:lnTo>
                  <a:pt x="82" y="432"/>
                </a:lnTo>
                <a:lnTo>
                  <a:pt x="82" y="434"/>
                </a:lnTo>
                <a:lnTo>
                  <a:pt x="77" y="435"/>
                </a:lnTo>
                <a:lnTo>
                  <a:pt x="80" y="431"/>
                </a:lnTo>
                <a:close/>
                <a:moveTo>
                  <a:pt x="75" y="410"/>
                </a:moveTo>
                <a:lnTo>
                  <a:pt x="72" y="415"/>
                </a:lnTo>
                <a:lnTo>
                  <a:pt x="70" y="413"/>
                </a:lnTo>
                <a:lnTo>
                  <a:pt x="70" y="413"/>
                </a:lnTo>
                <a:lnTo>
                  <a:pt x="70" y="413"/>
                </a:lnTo>
                <a:lnTo>
                  <a:pt x="70" y="413"/>
                </a:lnTo>
                <a:lnTo>
                  <a:pt x="70" y="413"/>
                </a:lnTo>
                <a:lnTo>
                  <a:pt x="70" y="411"/>
                </a:lnTo>
                <a:lnTo>
                  <a:pt x="74" y="410"/>
                </a:lnTo>
                <a:lnTo>
                  <a:pt x="75" y="410"/>
                </a:lnTo>
                <a:close/>
                <a:moveTo>
                  <a:pt x="69" y="440"/>
                </a:moveTo>
                <a:lnTo>
                  <a:pt x="67" y="442"/>
                </a:lnTo>
                <a:lnTo>
                  <a:pt x="67" y="442"/>
                </a:lnTo>
                <a:lnTo>
                  <a:pt x="66" y="442"/>
                </a:lnTo>
                <a:lnTo>
                  <a:pt x="59" y="445"/>
                </a:lnTo>
                <a:lnTo>
                  <a:pt x="59" y="440"/>
                </a:lnTo>
                <a:lnTo>
                  <a:pt x="69" y="440"/>
                </a:lnTo>
                <a:close/>
                <a:moveTo>
                  <a:pt x="83" y="466"/>
                </a:moveTo>
                <a:lnTo>
                  <a:pt x="85" y="468"/>
                </a:lnTo>
                <a:lnTo>
                  <a:pt x="82" y="469"/>
                </a:lnTo>
                <a:lnTo>
                  <a:pt x="82" y="469"/>
                </a:lnTo>
                <a:lnTo>
                  <a:pt x="82" y="468"/>
                </a:lnTo>
                <a:lnTo>
                  <a:pt x="83" y="466"/>
                </a:lnTo>
                <a:close/>
                <a:moveTo>
                  <a:pt x="85" y="434"/>
                </a:moveTo>
                <a:lnTo>
                  <a:pt x="83" y="434"/>
                </a:lnTo>
                <a:lnTo>
                  <a:pt x="83" y="431"/>
                </a:lnTo>
                <a:lnTo>
                  <a:pt x="83" y="431"/>
                </a:lnTo>
                <a:lnTo>
                  <a:pt x="85" y="431"/>
                </a:lnTo>
                <a:lnTo>
                  <a:pt x="85" y="431"/>
                </a:lnTo>
                <a:lnTo>
                  <a:pt x="88" y="431"/>
                </a:lnTo>
                <a:lnTo>
                  <a:pt x="88" y="435"/>
                </a:lnTo>
                <a:lnTo>
                  <a:pt x="85" y="434"/>
                </a:lnTo>
                <a:close/>
                <a:moveTo>
                  <a:pt x="82" y="395"/>
                </a:moveTo>
                <a:lnTo>
                  <a:pt x="86" y="395"/>
                </a:lnTo>
                <a:lnTo>
                  <a:pt x="88" y="397"/>
                </a:lnTo>
                <a:lnTo>
                  <a:pt x="82" y="395"/>
                </a:lnTo>
                <a:close/>
                <a:moveTo>
                  <a:pt x="75" y="391"/>
                </a:moveTo>
                <a:lnTo>
                  <a:pt x="78" y="383"/>
                </a:lnTo>
                <a:lnTo>
                  <a:pt x="80" y="383"/>
                </a:lnTo>
                <a:lnTo>
                  <a:pt x="83" y="391"/>
                </a:lnTo>
                <a:lnTo>
                  <a:pt x="75" y="391"/>
                </a:lnTo>
                <a:close/>
                <a:moveTo>
                  <a:pt x="82" y="354"/>
                </a:moveTo>
                <a:lnTo>
                  <a:pt x="75" y="355"/>
                </a:lnTo>
                <a:lnTo>
                  <a:pt x="75" y="355"/>
                </a:lnTo>
                <a:lnTo>
                  <a:pt x="72" y="360"/>
                </a:lnTo>
                <a:lnTo>
                  <a:pt x="72" y="360"/>
                </a:lnTo>
                <a:lnTo>
                  <a:pt x="72" y="360"/>
                </a:lnTo>
                <a:lnTo>
                  <a:pt x="74" y="354"/>
                </a:lnTo>
                <a:lnTo>
                  <a:pt x="82" y="354"/>
                </a:lnTo>
                <a:lnTo>
                  <a:pt x="82" y="354"/>
                </a:lnTo>
                <a:close/>
                <a:moveTo>
                  <a:pt x="74" y="379"/>
                </a:moveTo>
                <a:lnTo>
                  <a:pt x="69" y="392"/>
                </a:lnTo>
                <a:lnTo>
                  <a:pt x="67" y="392"/>
                </a:lnTo>
                <a:lnTo>
                  <a:pt x="70" y="386"/>
                </a:lnTo>
                <a:lnTo>
                  <a:pt x="66" y="376"/>
                </a:lnTo>
                <a:lnTo>
                  <a:pt x="69" y="370"/>
                </a:lnTo>
                <a:lnTo>
                  <a:pt x="74" y="379"/>
                </a:lnTo>
                <a:close/>
                <a:moveTo>
                  <a:pt x="66" y="359"/>
                </a:moveTo>
                <a:lnTo>
                  <a:pt x="64" y="355"/>
                </a:lnTo>
                <a:lnTo>
                  <a:pt x="67" y="355"/>
                </a:lnTo>
                <a:lnTo>
                  <a:pt x="66" y="359"/>
                </a:lnTo>
                <a:close/>
                <a:moveTo>
                  <a:pt x="59" y="448"/>
                </a:moveTo>
                <a:lnTo>
                  <a:pt x="66" y="445"/>
                </a:lnTo>
                <a:lnTo>
                  <a:pt x="66" y="447"/>
                </a:lnTo>
                <a:lnTo>
                  <a:pt x="64" y="451"/>
                </a:lnTo>
                <a:lnTo>
                  <a:pt x="64" y="451"/>
                </a:lnTo>
                <a:lnTo>
                  <a:pt x="59" y="455"/>
                </a:lnTo>
                <a:lnTo>
                  <a:pt x="59" y="448"/>
                </a:lnTo>
                <a:close/>
                <a:moveTo>
                  <a:pt x="59" y="471"/>
                </a:moveTo>
                <a:lnTo>
                  <a:pt x="61" y="469"/>
                </a:lnTo>
                <a:lnTo>
                  <a:pt x="66" y="472"/>
                </a:lnTo>
                <a:lnTo>
                  <a:pt x="66" y="472"/>
                </a:lnTo>
                <a:lnTo>
                  <a:pt x="66" y="472"/>
                </a:lnTo>
                <a:lnTo>
                  <a:pt x="61" y="474"/>
                </a:lnTo>
                <a:lnTo>
                  <a:pt x="59" y="474"/>
                </a:lnTo>
                <a:lnTo>
                  <a:pt x="59" y="471"/>
                </a:lnTo>
                <a:close/>
                <a:moveTo>
                  <a:pt x="69" y="511"/>
                </a:moveTo>
                <a:lnTo>
                  <a:pt x="74" y="512"/>
                </a:lnTo>
                <a:lnTo>
                  <a:pt x="74" y="512"/>
                </a:lnTo>
                <a:lnTo>
                  <a:pt x="74" y="516"/>
                </a:lnTo>
                <a:lnTo>
                  <a:pt x="70" y="517"/>
                </a:lnTo>
                <a:lnTo>
                  <a:pt x="67" y="516"/>
                </a:lnTo>
                <a:lnTo>
                  <a:pt x="66" y="511"/>
                </a:lnTo>
                <a:lnTo>
                  <a:pt x="69" y="511"/>
                </a:lnTo>
                <a:close/>
                <a:moveTo>
                  <a:pt x="70" y="520"/>
                </a:moveTo>
                <a:lnTo>
                  <a:pt x="77" y="519"/>
                </a:lnTo>
                <a:lnTo>
                  <a:pt x="77" y="514"/>
                </a:lnTo>
                <a:lnTo>
                  <a:pt x="86" y="517"/>
                </a:lnTo>
                <a:lnTo>
                  <a:pt x="74" y="527"/>
                </a:lnTo>
                <a:lnTo>
                  <a:pt x="74" y="527"/>
                </a:lnTo>
                <a:lnTo>
                  <a:pt x="69" y="519"/>
                </a:lnTo>
                <a:lnTo>
                  <a:pt x="70" y="520"/>
                </a:lnTo>
                <a:close/>
                <a:moveTo>
                  <a:pt x="91" y="524"/>
                </a:moveTo>
                <a:lnTo>
                  <a:pt x="98" y="552"/>
                </a:lnTo>
                <a:lnTo>
                  <a:pt x="98" y="552"/>
                </a:lnTo>
                <a:lnTo>
                  <a:pt x="99" y="554"/>
                </a:lnTo>
                <a:lnTo>
                  <a:pt x="102" y="556"/>
                </a:lnTo>
                <a:lnTo>
                  <a:pt x="102" y="556"/>
                </a:lnTo>
                <a:lnTo>
                  <a:pt x="104" y="554"/>
                </a:lnTo>
                <a:lnTo>
                  <a:pt x="106" y="551"/>
                </a:lnTo>
                <a:lnTo>
                  <a:pt x="99" y="516"/>
                </a:lnTo>
                <a:lnTo>
                  <a:pt x="101" y="514"/>
                </a:lnTo>
                <a:lnTo>
                  <a:pt x="126" y="532"/>
                </a:lnTo>
                <a:lnTo>
                  <a:pt x="126" y="532"/>
                </a:lnTo>
                <a:lnTo>
                  <a:pt x="144" y="605"/>
                </a:lnTo>
                <a:lnTo>
                  <a:pt x="91" y="575"/>
                </a:lnTo>
                <a:lnTo>
                  <a:pt x="91" y="575"/>
                </a:lnTo>
                <a:lnTo>
                  <a:pt x="80" y="564"/>
                </a:lnTo>
                <a:lnTo>
                  <a:pt x="77" y="557"/>
                </a:lnTo>
                <a:lnTo>
                  <a:pt x="75" y="554"/>
                </a:lnTo>
                <a:lnTo>
                  <a:pt x="75" y="554"/>
                </a:lnTo>
                <a:lnTo>
                  <a:pt x="74" y="556"/>
                </a:lnTo>
                <a:lnTo>
                  <a:pt x="70" y="543"/>
                </a:lnTo>
                <a:lnTo>
                  <a:pt x="91" y="524"/>
                </a:lnTo>
                <a:close/>
                <a:moveTo>
                  <a:pt x="206" y="77"/>
                </a:moveTo>
                <a:lnTo>
                  <a:pt x="203" y="75"/>
                </a:lnTo>
                <a:lnTo>
                  <a:pt x="205" y="72"/>
                </a:lnTo>
                <a:lnTo>
                  <a:pt x="205" y="70"/>
                </a:lnTo>
                <a:lnTo>
                  <a:pt x="205" y="70"/>
                </a:lnTo>
                <a:lnTo>
                  <a:pt x="205" y="74"/>
                </a:lnTo>
                <a:lnTo>
                  <a:pt x="205" y="75"/>
                </a:lnTo>
                <a:lnTo>
                  <a:pt x="205" y="75"/>
                </a:lnTo>
                <a:lnTo>
                  <a:pt x="206" y="77"/>
                </a:lnTo>
                <a:lnTo>
                  <a:pt x="206" y="77"/>
                </a:lnTo>
                <a:close/>
                <a:moveTo>
                  <a:pt x="203" y="58"/>
                </a:moveTo>
                <a:lnTo>
                  <a:pt x="206" y="59"/>
                </a:lnTo>
                <a:lnTo>
                  <a:pt x="203" y="61"/>
                </a:lnTo>
                <a:lnTo>
                  <a:pt x="202" y="59"/>
                </a:lnTo>
                <a:lnTo>
                  <a:pt x="203" y="58"/>
                </a:lnTo>
                <a:close/>
                <a:moveTo>
                  <a:pt x="205" y="82"/>
                </a:moveTo>
                <a:lnTo>
                  <a:pt x="203" y="83"/>
                </a:lnTo>
                <a:lnTo>
                  <a:pt x="203" y="83"/>
                </a:lnTo>
                <a:lnTo>
                  <a:pt x="203" y="83"/>
                </a:lnTo>
                <a:lnTo>
                  <a:pt x="203" y="83"/>
                </a:lnTo>
                <a:lnTo>
                  <a:pt x="203" y="83"/>
                </a:lnTo>
                <a:lnTo>
                  <a:pt x="200" y="80"/>
                </a:lnTo>
                <a:lnTo>
                  <a:pt x="205" y="82"/>
                </a:lnTo>
                <a:close/>
                <a:moveTo>
                  <a:pt x="197" y="152"/>
                </a:moveTo>
                <a:lnTo>
                  <a:pt x="195" y="154"/>
                </a:lnTo>
                <a:lnTo>
                  <a:pt x="200" y="155"/>
                </a:lnTo>
                <a:lnTo>
                  <a:pt x="200" y="159"/>
                </a:lnTo>
                <a:lnTo>
                  <a:pt x="198" y="157"/>
                </a:lnTo>
                <a:lnTo>
                  <a:pt x="198" y="157"/>
                </a:lnTo>
                <a:lnTo>
                  <a:pt x="190" y="152"/>
                </a:lnTo>
                <a:lnTo>
                  <a:pt x="197" y="152"/>
                </a:lnTo>
                <a:close/>
                <a:moveTo>
                  <a:pt x="190" y="181"/>
                </a:moveTo>
                <a:lnTo>
                  <a:pt x="189" y="184"/>
                </a:lnTo>
                <a:lnTo>
                  <a:pt x="189" y="178"/>
                </a:lnTo>
                <a:lnTo>
                  <a:pt x="190" y="179"/>
                </a:lnTo>
                <a:lnTo>
                  <a:pt x="190" y="181"/>
                </a:lnTo>
                <a:close/>
                <a:moveTo>
                  <a:pt x="187" y="138"/>
                </a:moveTo>
                <a:lnTo>
                  <a:pt x="179" y="136"/>
                </a:lnTo>
                <a:lnTo>
                  <a:pt x="179" y="134"/>
                </a:lnTo>
                <a:lnTo>
                  <a:pt x="189" y="133"/>
                </a:lnTo>
                <a:lnTo>
                  <a:pt x="187" y="138"/>
                </a:lnTo>
                <a:close/>
                <a:moveTo>
                  <a:pt x="184" y="128"/>
                </a:moveTo>
                <a:lnTo>
                  <a:pt x="178" y="130"/>
                </a:lnTo>
                <a:lnTo>
                  <a:pt x="178" y="123"/>
                </a:lnTo>
                <a:lnTo>
                  <a:pt x="179" y="122"/>
                </a:lnTo>
                <a:lnTo>
                  <a:pt x="179" y="122"/>
                </a:lnTo>
                <a:lnTo>
                  <a:pt x="184" y="128"/>
                </a:lnTo>
                <a:lnTo>
                  <a:pt x="184" y="128"/>
                </a:lnTo>
                <a:close/>
                <a:moveTo>
                  <a:pt x="171" y="122"/>
                </a:moveTo>
                <a:lnTo>
                  <a:pt x="173" y="130"/>
                </a:lnTo>
                <a:lnTo>
                  <a:pt x="168" y="131"/>
                </a:lnTo>
                <a:lnTo>
                  <a:pt x="168" y="120"/>
                </a:lnTo>
                <a:lnTo>
                  <a:pt x="173" y="118"/>
                </a:lnTo>
                <a:lnTo>
                  <a:pt x="173" y="115"/>
                </a:lnTo>
                <a:lnTo>
                  <a:pt x="173" y="112"/>
                </a:lnTo>
                <a:lnTo>
                  <a:pt x="176" y="109"/>
                </a:lnTo>
                <a:lnTo>
                  <a:pt x="176" y="109"/>
                </a:lnTo>
                <a:lnTo>
                  <a:pt x="176" y="110"/>
                </a:lnTo>
                <a:lnTo>
                  <a:pt x="176" y="110"/>
                </a:lnTo>
                <a:lnTo>
                  <a:pt x="178" y="115"/>
                </a:lnTo>
                <a:lnTo>
                  <a:pt x="171" y="122"/>
                </a:lnTo>
                <a:close/>
                <a:moveTo>
                  <a:pt x="174" y="99"/>
                </a:moveTo>
                <a:lnTo>
                  <a:pt x="174" y="96"/>
                </a:lnTo>
                <a:lnTo>
                  <a:pt x="176" y="93"/>
                </a:lnTo>
                <a:lnTo>
                  <a:pt x="178" y="98"/>
                </a:lnTo>
                <a:lnTo>
                  <a:pt x="174" y="99"/>
                </a:lnTo>
                <a:close/>
                <a:moveTo>
                  <a:pt x="174" y="56"/>
                </a:moveTo>
                <a:lnTo>
                  <a:pt x="174" y="56"/>
                </a:lnTo>
                <a:lnTo>
                  <a:pt x="178" y="56"/>
                </a:lnTo>
                <a:lnTo>
                  <a:pt x="176" y="59"/>
                </a:lnTo>
                <a:lnTo>
                  <a:pt x="176" y="61"/>
                </a:lnTo>
                <a:lnTo>
                  <a:pt x="174" y="59"/>
                </a:lnTo>
                <a:lnTo>
                  <a:pt x="174" y="59"/>
                </a:lnTo>
                <a:lnTo>
                  <a:pt x="174" y="56"/>
                </a:lnTo>
                <a:close/>
                <a:moveTo>
                  <a:pt x="173" y="77"/>
                </a:moveTo>
                <a:lnTo>
                  <a:pt x="173" y="77"/>
                </a:lnTo>
                <a:lnTo>
                  <a:pt x="174" y="86"/>
                </a:lnTo>
                <a:lnTo>
                  <a:pt x="173" y="86"/>
                </a:lnTo>
                <a:lnTo>
                  <a:pt x="168" y="78"/>
                </a:lnTo>
                <a:lnTo>
                  <a:pt x="166" y="78"/>
                </a:lnTo>
                <a:lnTo>
                  <a:pt x="160" y="80"/>
                </a:lnTo>
                <a:lnTo>
                  <a:pt x="160" y="74"/>
                </a:lnTo>
                <a:lnTo>
                  <a:pt x="166" y="69"/>
                </a:lnTo>
                <a:lnTo>
                  <a:pt x="166" y="69"/>
                </a:lnTo>
                <a:lnTo>
                  <a:pt x="166" y="72"/>
                </a:lnTo>
                <a:lnTo>
                  <a:pt x="168" y="74"/>
                </a:lnTo>
                <a:lnTo>
                  <a:pt x="173" y="77"/>
                </a:lnTo>
                <a:close/>
                <a:moveTo>
                  <a:pt x="163" y="43"/>
                </a:moveTo>
                <a:lnTo>
                  <a:pt x="163" y="43"/>
                </a:lnTo>
                <a:lnTo>
                  <a:pt x="166" y="48"/>
                </a:lnTo>
                <a:lnTo>
                  <a:pt x="168" y="58"/>
                </a:lnTo>
                <a:lnTo>
                  <a:pt x="166" y="61"/>
                </a:lnTo>
                <a:lnTo>
                  <a:pt x="162" y="53"/>
                </a:lnTo>
                <a:lnTo>
                  <a:pt x="160" y="45"/>
                </a:lnTo>
                <a:lnTo>
                  <a:pt x="163" y="43"/>
                </a:lnTo>
                <a:close/>
                <a:moveTo>
                  <a:pt x="163" y="64"/>
                </a:moveTo>
                <a:lnTo>
                  <a:pt x="160" y="64"/>
                </a:lnTo>
                <a:lnTo>
                  <a:pt x="160" y="61"/>
                </a:lnTo>
                <a:lnTo>
                  <a:pt x="163" y="64"/>
                </a:lnTo>
                <a:close/>
                <a:moveTo>
                  <a:pt x="155" y="101"/>
                </a:moveTo>
                <a:lnTo>
                  <a:pt x="157" y="102"/>
                </a:lnTo>
                <a:lnTo>
                  <a:pt x="163" y="101"/>
                </a:lnTo>
                <a:lnTo>
                  <a:pt x="163" y="106"/>
                </a:lnTo>
                <a:lnTo>
                  <a:pt x="160" y="107"/>
                </a:lnTo>
                <a:lnTo>
                  <a:pt x="157" y="104"/>
                </a:lnTo>
                <a:lnTo>
                  <a:pt x="154" y="104"/>
                </a:lnTo>
                <a:lnTo>
                  <a:pt x="155" y="101"/>
                </a:lnTo>
                <a:close/>
                <a:moveTo>
                  <a:pt x="160" y="167"/>
                </a:moveTo>
                <a:lnTo>
                  <a:pt x="155" y="168"/>
                </a:lnTo>
                <a:lnTo>
                  <a:pt x="154" y="167"/>
                </a:lnTo>
                <a:lnTo>
                  <a:pt x="160" y="167"/>
                </a:lnTo>
                <a:close/>
                <a:moveTo>
                  <a:pt x="152" y="98"/>
                </a:moveTo>
                <a:lnTo>
                  <a:pt x="147" y="101"/>
                </a:lnTo>
                <a:lnTo>
                  <a:pt x="147" y="101"/>
                </a:lnTo>
                <a:lnTo>
                  <a:pt x="147" y="96"/>
                </a:lnTo>
                <a:lnTo>
                  <a:pt x="149" y="96"/>
                </a:lnTo>
                <a:lnTo>
                  <a:pt x="150" y="94"/>
                </a:lnTo>
                <a:lnTo>
                  <a:pt x="152" y="98"/>
                </a:lnTo>
                <a:close/>
                <a:moveTo>
                  <a:pt x="150" y="80"/>
                </a:moveTo>
                <a:lnTo>
                  <a:pt x="142" y="85"/>
                </a:lnTo>
                <a:lnTo>
                  <a:pt x="142" y="82"/>
                </a:lnTo>
                <a:lnTo>
                  <a:pt x="146" y="78"/>
                </a:lnTo>
                <a:lnTo>
                  <a:pt x="150" y="78"/>
                </a:lnTo>
                <a:lnTo>
                  <a:pt x="150" y="80"/>
                </a:lnTo>
                <a:close/>
                <a:moveTo>
                  <a:pt x="150" y="74"/>
                </a:moveTo>
                <a:lnTo>
                  <a:pt x="144" y="74"/>
                </a:lnTo>
                <a:lnTo>
                  <a:pt x="142" y="74"/>
                </a:lnTo>
                <a:lnTo>
                  <a:pt x="144" y="72"/>
                </a:lnTo>
                <a:lnTo>
                  <a:pt x="150" y="72"/>
                </a:lnTo>
                <a:lnTo>
                  <a:pt x="150" y="74"/>
                </a:lnTo>
                <a:close/>
                <a:moveTo>
                  <a:pt x="149" y="3"/>
                </a:moveTo>
                <a:lnTo>
                  <a:pt x="150" y="5"/>
                </a:lnTo>
                <a:lnTo>
                  <a:pt x="150" y="5"/>
                </a:lnTo>
                <a:lnTo>
                  <a:pt x="147" y="13"/>
                </a:lnTo>
                <a:lnTo>
                  <a:pt x="147" y="11"/>
                </a:lnTo>
                <a:lnTo>
                  <a:pt x="146" y="6"/>
                </a:lnTo>
                <a:lnTo>
                  <a:pt x="149" y="3"/>
                </a:lnTo>
                <a:close/>
                <a:moveTo>
                  <a:pt x="149" y="46"/>
                </a:moveTo>
                <a:lnTo>
                  <a:pt x="150" y="46"/>
                </a:lnTo>
                <a:lnTo>
                  <a:pt x="150" y="58"/>
                </a:lnTo>
                <a:lnTo>
                  <a:pt x="146" y="58"/>
                </a:lnTo>
                <a:lnTo>
                  <a:pt x="144" y="51"/>
                </a:lnTo>
                <a:lnTo>
                  <a:pt x="149" y="46"/>
                </a:lnTo>
                <a:close/>
                <a:moveTo>
                  <a:pt x="141" y="58"/>
                </a:moveTo>
                <a:lnTo>
                  <a:pt x="141" y="61"/>
                </a:lnTo>
                <a:lnTo>
                  <a:pt x="150" y="62"/>
                </a:lnTo>
                <a:lnTo>
                  <a:pt x="150" y="66"/>
                </a:lnTo>
                <a:lnTo>
                  <a:pt x="142" y="67"/>
                </a:lnTo>
                <a:lnTo>
                  <a:pt x="138" y="59"/>
                </a:lnTo>
                <a:lnTo>
                  <a:pt x="134" y="61"/>
                </a:lnTo>
                <a:lnTo>
                  <a:pt x="141" y="58"/>
                </a:lnTo>
                <a:close/>
                <a:moveTo>
                  <a:pt x="134" y="98"/>
                </a:moveTo>
                <a:lnTo>
                  <a:pt x="134" y="98"/>
                </a:lnTo>
                <a:lnTo>
                  <a:pt x="133" y="99"/>
                </a:lnTo>
                <a:lnTo>
                  <a:pt x="128" y="102"/>
                </a:lnTo>
                <a:lnTo>
                  <a:pt x="128" y="102"/>
                </a:lnTo>
                <a:lnTo>
                  <a:pt x="125" y="99"/>
                </a:lnTo>
                <a:lnTo>
                  <a:pt x="125" y="93"/>
                </a:lnTo>
                <a:lnTo>
                  <a:pt x="133" y="88"/>
                </a:lnTo>
                <a:lnTo>
                  <a:pt x="134" y="98"/>
                </a:lnTo>
                <a:close/>
                <a:moveTo>
                  <a:pt x="123" y="82"/>
                </a:moveTo>
                <a:lnTo>
                  <a:pt x="128" y="85"/>
                </a:lnTo>
                <a:lnTo>
                  <a:pt x="122" y="90"/>
                </a:lnTo>
                <a:lnTo>
                  <a:pt x="122" y="90"/>
                </a:lnTo>
                <a:lnTo>
                  <a:pt x="123" y="82"/>
                </a:lnTo>
                <a:lnTo>
                  <a:pt x="123" y="82"/>
                </a:lnTo>
                <a:close/>
                <a:moveTo>
                  <a:pt x="123" y="423"/>
                </a:moveTo>
                <a:lnTo>
                  <a:pt x="125" y="424"/>
                </a:lnTo>
                <a:lnTo>
                  <a:pt x="122" y="426"/>
                </a:lnTo>
                <a:lnTo>
                  <a:pt x="123" y="423"/>
                </a:lnTo>
                <a:close/>
                <a:moveTo>
                  <a:pt x="118" y="411"/>
                </a:moveTo>
                <a:lnTo>
                  <a:pt x="115" y="411"/>
                </a:lnTo>
                <a:lnTo>
                  <a:pt x="114" y="410"/>
                </a:lnTo>
                <a:lnTo>
                  <a:pt x="114" y="407"/>
                </a:lnTo>
                <a:lnTo>
                  <a:pt x="120" y="407"/>
                </a:lnTo>
                <a:lnTo>
                  <a:pt x="118" y="411"/>
                </a:lnTo>
                <a:close/>
                <a:moveTo>
                  <a:pt x="120" y="144"/>
                </a:moveTo>
                <a:lnTo>
                  <a:pt x="120" y="157"/>
                </a:lnTo>
                <a:lnTo>
                  <a:pt x="118" y="157"/>
                </a:lnTo>
                <a:lnTo>
                  <a:pt x="118" y="144"/>
                </a:lnTo>
                <a:lnTo>
                  <a:pt x="120" y="144"/>
                </a:lnTo>
                <a:close/>
                <a:moveTo>
                  <a:pt x="114" y="122"/>
                </a:moveTo>
                <a:lnTo>
                  <a:pt x="115" y="122"/>
                </a:lnTo>
                <a:lnTo>
                  <a:pt x="117" y="122"/>
                </a:lnTo>
                <a:lnTo>
                  <a:pt x="115" y="125"/>
                </a:lnTo>
                <a:lnTo>
                  <a:pt x="114" y="126"/>
                </a:lnTo>
                <a:lnTo>
                  <a:pt x="114" y="122"/>
                </a:lnTo>
                <a:close/>
                <a:moveTo>
                  <a:pt x="109" y="170"/>
                </a:moveTo>
                <a:lnTo>
                  <a:pt x="109" y="173"/>
                </a:lnTo>
                <a:lnTo>
                  <a:pt x="106" y="175"/>
                </a:lnTo>
                <a:lnTo>
                  <a:pt x="109" y="170"/>
                </a:lnTo>
                <a:close/>
                <a:moveTo>
                  <a:pt x="112" y="194"/>
                </a:moveTo>
                <a:lnTo>
                  <a:pt x="118" y="197"/>
                </a:lnTo>
                <a:lnTo>
                  <a:pt x="118" y="199"/>
                </a:lnTo>
                <a:lnTo>
                  <a:pt x="118" y="208"/>
                </a:lnTo>
                <a:lnTo>
                  <a:pt x="118" y="207"/>
                </a:lnTo>
                <a:lnTo>
                  <a:pt x="118" y="207"/>
                </a:lnTo>
                <a:lnTo>
                  <a:pt x="117" y="207"/>
                </a:lnTo>
                <a:lnTo>
                  <a:pt x="117" y="207"/>
                </a:lnTo>
                <a:lnTo>
                  <a:pt x="117" y="207"/>
                </a:lnTo>
                <a:lnTo>
                  <a:pt x="117" y="207"/>
                </a:lnTo>
                <a:lnTo>
                  <a:pt x="117" y="207"/>
                </a:lnTo>
                <a:lnTo>
                  <a:pt x="114" y="208"/>
                </a:lnTo>
                <a:lnTo>
                  <a:pt x="114" y="205"/>
                </a:lnTo>
                <a:lnTo>
                  <a:pt x="114" y="205"/>
                </a:lnTo>
                <a:lnTo>
                  <a:pt x="104" y="199"/>
                </a:lnTo>
                <a:lnTo>
                  <a:pt x="112" y="194"/>
                </a:lnTo>
                <a:close/>
                <a:moveTo>
                  <a:pt x="104" y="179"/>
                </a:moveTo>
                <a:lnTo>
                  <a:pt x="104" y="178"/>
                </a:lnTo>
                <a:lnTo>
                  <a:pt x="104" y="184"/>
                </a:lnTo>
                <a:lnTo>
                  <a:pt x="102" y="183"/>
                </a:lnTo>
                <a:lnTo>
                  <a:pt x="102" y="181"/>
                </a:lnTo>
                <a:lnTo>
                  <a:pt x="104" y="179"/>
                </a:lnTo>
                <a:close/>
                <a:moveTo>
                  <a:pt x="96" y="189"/>
                </a:moveTo>
                <a:lnTo>
                  <a:pt x="99" y="191"/>
                </a:lnTo>
                <a:lnTo>
                  <a:pt x="96" y="192"/>
                </a:lnTo>
                <a:lnTo>
                  <a:pt x="96" y="192"/>
                </a:lnTo>
                <a:lnTo>
                  <a:pt x="96" y="189"/>
                </a:lnTo>
                <a:lnTo>
                  <a:pt x="96" y="189"/>
                </a:lnTo>
                <a:close/>
                <a:moveTo>
                  <a:pt x="102" y="242"/>
                </a:moveTo>
                <a:lnTo>
                  <a:pt x="102" y="242"/>
                </a:lnTo>
                <a:lnTo>
                  <a:pt x="102" y="251"/>
                </a:lnTo>
                <a:lnTo>
                  <a:pt x="101" y="251"/>
                </a:lnTo>
                <a:lnTo>
                  <a:pt x="91" y="247"/>
                </a:lnTo>
                <a:lnTo>
                  <a:pt x="93" y="245"/>
                </a:lnTo>
                <a:lnTo>
                  <a:pt x="102" y="242"/>
                </a:lnTo>
                <a:close/>
                <a:moveTo>
                  <a:pt x="91" y="205"/>
                </a:moveTo>
                <a:lnTo>
                  <a:pt x="91" y="210"/>
                </a:lnTo>
                <a:lnTo>
                  <a:pt x="90" y="210"/>
                </a:lnTo>
                <a:lnTo>
                  <a:pt x="90" y="210"/>
                </a:lnTo>
                <a:lnTo>
                  <a:pt x="91" y="205"/>
                </a:lnTo>
                <a:lnTo>
                  <a:pt x="91" y="205"/>
                </a:lnTo>
                <a:close/>
                <a:moveTo>
                  <a:pt x="90" y="251"/>
                </a:moveTo>
                <a:lnTo>
                  <a:pt x="96" y="255"/>
                </a:lnTo>
                <a:lnTo>
                  <a:pt x="93" y="256"/>
                </a:lnTo>
                <a:lnTo>
                  <a:pt x="88" y="253"/>
                </a:lnTo>
                <a:lnTo>
                  <a:pt x="90" y="251"/>
                </a:lnTo>
                <a:close/>
                <a:moveTo>
                  <a:pt x="88" y="269"/>
                </a:moveTo>
                <a:lnTo>
                  <a:pt x="90" y="269"/>
                </a:lnTo>
                <a:lnTo>
                  <a:pt x="85" y="272"/>
                </a:lnTo>
                <a:lnTo>
                  <a:pt x="82" y="269"/>
                </a:lnTo>
                <a:lnTo>
                  <a:pt x="86" y="266"/>
                </a:lnTo>
                <a:lnTo>
                  <a:pt x="86" y="266"/>
                </a:lnTo>
                <a:lnTo>
                  <a:pt x="88" y="269"/>
                </a:lnTo>
                <a:lnTo>
                  <a:pt x="88" y="269"/>
                </a:lnTo>
                <a:close/>
                <a:moveTo>
                  <a:pt x="77" y="261"/>
                </a:moveTo>
                <a:lnTo>
                  <a:pt x="78" y="259"/>
                </a:lnTo>
                <a:lnTo>
                  <a:pt x="83" y="259"/>
                </a:lnTo>
                <a:lnTo>
                  <a:pt x="85" y="261"/>
                </a:lnTo>
                <a:lnTo>
                  <a:pt x="77" y="266"/>
                </a:lnTo>
                <a:lnTo>
                  <a:pt x="77" y="264"/>
                </a:lnTo>
                <a:lnTo>
                  <a:pt x="77" y="261"/>
                </a:lnTo>
                <a:close/>
                <a:moveTo>
                  <a:pt x="82" y="282"/>
                </a:moveTo>
                <a:lnTo>
                  <a:pt x="77" y="282"/>
                </a:lnTo>
                <a:lnTo>
                  <a:pt x="75" y="279"/>
                </a:lnTo>
                <a:lnTo>
                  <a:pt x="75" y="275"/>
                </a:lnTo>
                <a:lnTo>
                  <a:pt x="82" y="282"/>
                </a:lnTo>
                <a:close/>
                <a:moveTo>
                  <a:pt x="67" y="304"/>
                </a:moveTo>
                <a:lnTo>
                  <a:pt x="72" y="304"/>
                </a:lnTo>
                <a:lnTo>
                  <a:pt x="72" y="304"/>
                </a:lnTo>
                <a:lnTo>
                  <a:pt x="70" y="312"/>
                </a:lnTo>
                <a:lnTo>
                  <a:pt x="70" y="314"/>
                </a:lnTo>
                <a:lnTo>
                  <a:pt x="66" y="309"/>
                </a:lnTo>
                <a:lnTo>
                  <a:pt x="67" y="304"/>
                </a:lnTo>
                <a:close/>
                <a:moveTo>
                  <a:pt x="69" y="320"/>
                </a:moveTo>
                <a:lnTo>
                  <a:pt x="74" y="317"/>
                </a:lnTo>
                <a:lnTo>
                  <a:pt x="78" y="320"/>
                </a:lnTo>
                <a:lnTo>
                  <a:pt x="78" y="320"/>
                </a:lnTo>
                <a:lnTo>
                  <a:pt x="74" y="333"/>
                </a:lnTo>
                <a:lnTo>
                  <a:pt x="75" y="335"/>
                </a:lnTo>
                <a:lnTo>
                  <a:pt x="83" y="343"/>
                </a:lnTo>
                <a:lnTo>
                  <a:pt x="91" y="341"/>
                </a:lnTo>
                <a:lnTo>
                  <a:pt x="93" y="343"/>
                </a:lnTo>
                <a:lnTo>
                  <a:pt x="83" y="347"/>
                </a:lnTo>
                <a:lnTo>
                  <a:pt x="74" y="349"/>
                </a:lnTo>
                <a:lnTo>
                  <a:pt x="69" y="343"/>
                </a:lnTo>
                <a:lnTo>
                  <a:pt x="69" y="341"/>
                </a:lnTo>
                <a:lnTo>
                  <a:pt x="70" y="330"/>
                </a:lnTo>
                <a:lnTo>
                  <a:pt x="62" y="323"/>
                </a:lnTo>
                <a:lnTo>
                  <a:pt x="62" y="314"/>
                </a:lnTo>
                <a:lnTo>
                  <a:pt x="69" y="320"/>
                </a:lnTo>
                <a:close/>
                <a:moveTo>
                  <a:pt x="59" y="296"/>
                </a:moveTo>
                <a:lnTo>
                  <a:pt x="62" y="296"/>
                </a:lnTo>
                <a:lnTo>
                  <a:pt x="59" y="298"/>
                </a:lnTo>
                <a:lnTo>
                  <a:pt x="50" y="291"/>
                </a:lnTo>
                <a:lnTo>
                  <a:pt x="50" y="287"/>
                </a:lnTo>
                <a:lnTo>
                  <a:pt x="50" y="287"/>
                </a:lnTo>
                <a:lnTo>
                  <a:pt x="58" y="296"/>
                </a:lnTo>
                <a:lnTo>
                  <a:pt x="59" y="296"/>
                </a:lnTo>
                <a:close/>
                <a:moveTo>
                  <a:pt x="54" y="274"/>
                </a:moveTo>
                <a:lnTo>
                  <a:pt x="54" y="279"/>
                </a:lnTo>
                <a:lnTo>
                  <a:pt x="46" y="282"/>
                </a:lnTo>
                <a:lnTo>
                  <a:pt x="42" y="279"/>
                </a:lnTo>
                <a:lnTo>
                  <a:pt x="42" y="279"/>
                </a:lnTo>
                <a:lnTo>
                  <a:pt x="40" y="277"/>
                </a:lnTo>
                <a:lnTo>
                  <a:pt x="54" y="274"/>
                </a:lnTo>
                <a:close/>
                <a:moveTo>
                  <a:pt x="42" y="338"/>
                </a:moveTo>
                <a:lnTo>
                  <a:pt x="40" y="346"/>
                </a:lnTo>
                <a:lnTo>
                  <a:pt x="40" y="347"/>
                </a:lnTo>
                <a:lnTo>
                  <a:pt x="37" y="343"/>
                </a:lnTo>
                <a:lnTo>
                  <a:pt x="38" y="343"/>
                </a:lnTo>
                <a:lnTo>
                  <a:pt x="42" y="338"/>
                </a:lnTo>
                <a:close/>
                <a:moveTo>
                  <a:pt x="29" y="285"/>
                </a:moveTo>
                <a:lnTo>
                  <a:pt x="32" y="283"/>
                </a:lnTo>
                <a:lnTo>
                  <a:pt x="34" y="282"/>
                </a:lnTo>
                <a:lnTo>
                  <a:pt x="35" y="280"/>
                </a:lnTo>
                <a:lnTo>
                  <a:pt x="37" y="282"/>
                </a:lnTo>
                <a:lnTo>
                  <a:pt x="37" y="287"/>
                </a:lnTo>
                <a:lnTo>
                  <a:pt x="37" y="287"/>
                </a:lnTo>
                <a:lnTo>
                  <a:pt x="37" y="287"/>
                </a:lnTo>
                <a:lnTo>
                  <a:pt x="37" y="287"/>
                </a:lnTo>
                <a:lnTo>
                  <a:pt x="37" y="288"/>
                </a:lnTo>
                <a:lnTo>
                  <a:pt x="32" y="290"/>
                </a:lnTo>
                <a:lnTo>
                  <a:pt x="27" y="287"/>
                </a:lnTo>
                <a:lnTo>
                  <a:pt x="27" y="287"/>
                </a:lnTo>
                <a:lnTo>
                  <a:pt x="29" y="285"/>
                </a:lnTo>
                <a:lnTo>
                  <a:pt x="29" y="285"/>
                </a:lnTo>
                <a:close/>
                <a:moveTo>
                  <a:pt x="22" y="290"/>
                </a:moveTo>
                <a:lnTo>
                  <a:pt x="27" y="293"/>
                </a:lnTo>
                <a:lnTo>
                  <a:pt x="27" y="293"/>
                </a:lnTo>
                <a:lnTo>
                  <a:pt x="24" y="295"/>
                </a:lnTo>
                <a:lnTo>
                  <a:pt x="19" y="291"/>
                </a:lnTo>
                <a:lnTo>
                  <a:pt x="19" y="291"/>
                </a:lnTo>
                <a:lnTo>
                  <a:pt x="22" y="290"/>
                </a:lnTo>
                <a:lnTo>
                  <a:pt x="22" y="290"/>
                </a:lnTo>
                <a:close/>
                <a:moveTo>
                  <a:pt x="14" y="296"/>
                </a:moveTo>
                <a:lnTo>
                  <a:pt x="19" y="298"/>
                </a:lnTo>
                <a:lnTo>
                  <a:pt x="21" y="301"/>
                </a:lnTo>
                <a:lnTo>
                  <a:pt x="19" y="304"/>
                </a:lnTo>
                <a:lnTo>
                  <a:pt x="10" y="306"/>
                </a:lnTo>
                <a:lnTo>
                  <a:pt x="14" y="296"/>
                </a:lnTo>
                <a:close/>
                <a:moveTo>
                  <a:pt x="8" y="312"/>
                </a:moveTo>
                <a:lnTo>
                  <a:pt x="8" y="312"/>
                </a:lnTo>
                <a:lnTo>
                  <a:pt x="13" y="314"/>
                </a:lnTo>
                <a:lnTo>
                  <a:pt x="11" y="315"/>
                </a:lnTo>
                <a:lnTo>
                  <a:pt x="6" y="314"/>
                </a:lnTo>
                <a:lnTo>
                  <a:pt x="8" y="312"/>
                </a:lnTo>
                <a:close/>
                <a:moveTo>
                  <a:pt x="5" y="319"/>
                </a:moveTo>
                <a:lnTo>
                  <a:pt x="5" y="319"/>
                </a:lnTo>
                <a:lnTo>
                  <a:pt x="11" y="320"/>
                </a:lnTo>
                <a:lnTo>
                  <a:pt x="11" y="320"/>
                </a:lnTo>
                <a:lnTo>
                  <a:pt x="24" y="314"/>
                </a:lnTo>
                <a:lnTo>
                  <a:pt x="26" y="317"/>
                </a:lnTo>
                <a:lnTo>
                  <a:pt x="21" y="319"/>
                </a:lnTo>
                <a:lnTo>
                  <a:pt x="13" y="320"/>
                </a:lnTo>
                <a:lnTo>
                  <a:pt x="13" y="322"/>
                </a:lnTo>
                <a:lnTo>
                  <a:pt x="5" y="319"/>
                </a:lnTo>
                <a:close/>
                <a:moveTo>
                  <a:pt x="14" y="341"/>
                </a:moveTo>
                <a:lnTo>
                  <a:pt x="21" y="347"/>
                </a:lnTo>
                <a:lnTo>
                  <a:pt x="22" y="347"/>
                </a:lnTo>
                <a:lnTo>
                  <a:pt x="22" y="347"/>
                </a:lnTo>
                <a:lnTo>
                  <a:pt x="30" y="354"/>
                </a:lnTo>
                <a:lnTo>
                  <a:pt x="18" y="355"/>
                </a:lnTo>
                <a:lnTo>
                  <a:pt x="10" y="347"/>
                </a:lnTo>
                <a:lnTo>
                  <a:pt x="10" y="347"/>
                </a:lnTo>
                <a:lnTo>
                  <a:pt x="6" y="346"/>
                </a:lnTo>
                <a:lnTo>
                  <a:pt x="14" y="341"/>
                </a:lnTo>
                <a:close/>
                <a:moveTo>
                  <a:pt x="5" y="375"/>
                </a:moveTo>
                <a:lnTo>
                  <a:pt x="10" y="375"/>
                </a:lnTo>
                <a:lnTo>
                  <a:pt x="11" y="370"/>
                </a:lnTo>
                <a:lnTo>
                  <a:pt x="14" y="370"/>
                </a:lnTo>
                <a:lnTo>
                  <a:pt x="18" y="362"/>
                </a:lnTo>
                <a:lnTo>
                  <a:pt x="32" y="359"/>
                </a:lnTo>
                <a:lnTo>
                  <a:pt x="32" y="359"/>
                </a:lnTo>
                <a:lnTo>
                  <a:pt x="29" y="362"/>
                </a:lnTo>
                <a:lnTo>
                  <a:pt x="30" y="365"/>
                </a:lnTo>
                <a:lnTo>
                  <a:pt x="30" y="368"/>
                </a:lnTo>
                <a:lnTo>
                  <a:pt x="29" y="368"/>
                </a:lnTo>
                <a:lnTo>
                  <a:pt x="29" y="367"/>
                </a:lnTo>
                <a:lnTo>
                  <a:pt x="16" y="370"/>
                </a:lnTo>
                <a:lnTo>
                  <a:pt x="10" y="383"/>
                </a:lnTo>
                <a:lnTo>
                  <a:pt x="14" y="391"/>
                </a:lnTo>
                <a:lnTo>
                  <a:pt x="14" y="392"/>
                </a:lnTo>
                <a:lnTo>
                  <a:pt x="5" y="375"/>
                </a:lnTo>
                <a:close/>
                <a:moveTo>
                  <a:pt x="13" y="407"/>
                </a:moveTo>
                <a:lnTo>
                  <a:pt x="14" y="410"/>
                </a:lnTo>
                <a:lnTo>
                  <a:pt x="14" y="410"/>
                </a:lnTo>
                <a:lnTo>
                  <a:pt x="10" y="415"/>
                </a:lnTo>
                <a:lnTo>
                  <a:pt x="10" y="415"/>
                </a:lnTo>
                <a:lnTo>
                  <a:pt x="10" y="423"/>
                </a:lnTo>
                <a:lnTo>
                  <a:pt x="14" y="424"/>
                </a:lnTo>
                <a:lnTo>
                  <a:pt x="14" y="429"/>
                </a:lnTo>
                <a:lnTo>
                  <a:pt x="5" y="424"/>
                </a:lnTo>
                <a:lnTo>
                  <a:pt x="5" y="418"/>
                </a:lnTo>
                <a:lnTo>
                  <a:pt x="13" y="407"/>
                </a:lnTo>
                <a:close/>
                <a:moveTo>
                  <a:pt x="3" y="426"/>
                </a:moveTo>
                <a:lnTo>
                  <a:pt x="5" y="426"/>
                </a:lnTo>
                <a:lnTo>
                  <a:pt x="13" y="431"/>
                </a:lnTo>
                <a:lnTo>
                  <a:pt x="8" y="434"/>
                </a:lnTo>
                <a:lnTo>
                  <a:pt x="8" y="432"/>
                </a:lnTo>
                <a:lnTo>
                  <a:pt x="8" y="429"/>
                </a:lnTo>
                <a:lnTo>
                  <a:pt x="3" y="426"/>
                </a:lnTo>
                <a:close/>
                <a:moveTo>
                  <a:pt x="3" y="450"/>
                </a:moveTo>
                <a:lnTo>
                  <a:pt x="6" y="450"/>
                </a:lnTo>
                <a:lnTo>
                  <a:pt x="6" y="450"/>
                </a:lnTo>
                <a:lnTo>
                  <a:pt x="6" y="450"/>
                </a:lnTo>
                <a:lnTo>
                  <a:pt x="6" y="450"/>
                </a:lnTo>
                <a:lnTo>
                  <a:pt x="3" y="451"/>
                </a:lnTo>
                <a:lnTo>
                  <a:pt x="3" y="450"/>
                </a:lnTo>
                <a:close/>
                <a:moveTo>
                  <a:pt x="2" y="471"/>
                </a:moveTo>
                <a:lnTo>
                  <a:pt x="6" y="472"/>
                </a:lnTo>
                <a:lnTo>
                  <a:pt x="5" y="474"/>
                </a:lnTo>
                <a:lnTo>
                  <a:pt x="5" y="477"/>
                </a:lnTo>
                <a:lnTo>
                  <a:pt x="3" y="479"/>
                </a:lnTo>
                <a:lnTo>
                  <a:pt x="2" y="477"/>
                </a:lnTo>
                <a:lnTo>
                  <a:pt x="2" y="471"/>
                </a:lnTo>
                <a:close/>
                <a:moveTo>
                  <a:pt x="8" y="519"/>
                </a:moveTo>
                <a:lnTo>
                  <a:pt x="6" y="525"/>
                </a:lnTo>
                <a:lnTo>
                  <a:pt x="8" y="528"/>
                </a:lnTo>
                <a:lnTo>
                  <a:pt x="6" y="528"/>
                </a:lnTo>
                <a:lnTo>
                  <a:pt x="2" y="527"/>
                </a:lnTo>
                <a:lnTo>
                  <a:pt x="2" y="516"/>
                </a:lnTo>
                <a:lnTo>
                  <a:pt x="8" y="519"/>
                </a:lnTo>
                <a:close/>
                <a:moveTo>
                  <a:pt x="2" y="559"/>
                </a:moveTo>
                <a:lnTo>
                  <a:pt x="2" y="557"/>
                </a:lnTo>
                <a:lnTo>
                  <a:pt x="6" y="559"/>
                </a:lnTo>
                <a:lnTo>
                  <a:pt x="6" y="560"/>
                </a:lnTo>
                <a:lnTo>
                  <a:pt x="2" y="559"/>
                </a:lnTo>
                <a:close/>
                <a:moveTo>
                  <a:pt x="10" y="586"/>
                </a:moveTo>
                <a:lnTo>
                  <a:pt x="10" y="586"/>
                </a:lnTo>
                <a:lnTo>
                  <a:pt x="10" y="586"/>
                </a:lnTo>
                <a:lnTo>
                  <a:pt x="10" y="586"/>
                </a:lnTo>
                <a:lnTo>
                  <a:pt x="2" y="583"/>
                </a:lnTo>
                <a:lnTo>
                  <a:pt x="8" y="580"/>
                </a:lnTo>
                <a:lnTo>
                  <a:pt x="8" y="570"/>
                </a:lnTo>
                <a:lnTo>
                  <a:pt x="6" y="568"/>
                </a:lnTo>
                <a:lnTo>
                  <a:pt x="24" y="573"/>
                </a:lnTo>
                <a:lnTo>
                  <a:pt x="10" y="586"/>
                </a:lnTo>
                <a:close/>
                <a:moveTo>
                  <a:pt x="8" y="559"/>
                </a:moveTo>
                <a:lnTo>
                  <a:pt x="13" y="557"/>
                </a:lnTo>
                <a:lnTo>
                  <a:pt x="16" y="560"/>
                </a:lnTo>
                <a:lnTo>
                  <a:pt x="16" y="562"/>
                </a:lnTo>
                <a:lnTo>
                  <a:pt x="10" y="560"/>
                </a:lnTo>
                <a:lnTo>
                  <a:pt x="8" y="559"/>
                </a:lnTo>
                <a:close/>
                <a:moveTo>
                  <a:pt x="19" y="564"/>
                </a:moveTo>
                <a:lnTo>
                  <a:pt x="19" y="559"/>
                </a:lnTo>
                <a:lnTo>
                  <a:pt x="19" y="559"/>
                </a:lnTo>
                <a:lnTo>
                  <a:pt x="13" y="554"/>
                </a:lnTo>
                <a:lnTo>
                  <a:pt x="8" y="557"/>
                </a:lnTo>
                <a:lnTo>
                  <a:pt x="2" y="554"/>
                </a:lnTo>
                <a:lnTo>
                  <a:pt x="2" y="543"/>
                </a:lnTo>
                <a:lnTo>
                  <a:pt x="11" y="548"/>
                </a:lnTo>
                <a:lnTo>
                  <a:pt x="11" y="551"/>
                </a:lnTo>
                <a:lnTo>
                  <a:pt x="16" y="554"/>
                </a:lnTo>
                <a:lnTo>
                  <a:pt x="22" y="552"/>
                </a:lnTo>
                <a:lnTo>
                  <a:pt x="22" y="546"/>
                </a:lnTo>
                <a:lnTo>
                  <a:pt x="21" y="546"/>
                </a:lnTo>
                <a:lnTo>
                  <a:pt x="16" y="543"/>
                </a:lnTo>
                <a:lnTo>
                  <a:pt x="11" y="544"/>
                </a:lnTo>
                <a:lnTo>
                  <a:pt x="2" y="540"/>
                </a:lnTo>
                <a:lnTo>
                  <a:pt x="2" y="530"/>
                </a:lnTo>
                <a:lnTo>
                  <a:pt x="5" y="532"/>
                </a:lnTo>
                <a:lnTo>
                  <a:pt x="5" y="536"/>
                </a:lnTo>
                <a:lnTo>
                  <a:pt x="5" y="536"/>
                </a:lnTo>
                <a:lnTo>
                  <a:pt x="11" y="540"/>
                </a:lnTo>
                <a:lnTo>
                  <a:pt x="16" y="536"/>
                </a:lnTo>
                <a:lnTo>
                  <a:pt x="26" y="533"/>
                </a:lnTo>
                <a:lnTo>
                  <a:pt x="29" y="535"/>
                </a:lnTo>
                <a:lnTo>
                  <a:pt x="27" y="536"/>
                </a:lnTo>
                <a:lnTo>
                  <a:pt x="27" y="543"/>
                </a:lnTo>
                <a:lnTo>
                  <a:pt x="32" y="546"/>
                </a:lnTo>
                <a:lnTo>
                  <a:pt x="37" y="543"/>
                </a:lnTo>
                <a:lnTo>
                  <a:pt x="37" y="543"/>
                </a:lnTo>
                <a:lnTo>
                  <a:pt x="37" y="536"/>
                </a:lnTo>
                <a:lnTo>
                  <a:pt x="40" y="538"/>
                </a:lnTo>
                <a:lnTo>
                  <a:pt x="38" y="540"/>
                </a:lnTo>
                <a:lnTo>
                  <a:pt x="38" y="548"/>
                </a:lnTo>
                <a:lnTo>
                  <a:pt x="45" y="551"/>
                </a:lnTo>
                <a:lnTo>
                  <a:pt x="51" y="546"/>
                </a:lnTo>
                <a:lnTo>
                  <a:pt x="51" y="546"/>
                </a:lnTo>
                <a:lnTo>
                  <a:pt x="51" y="546"/>
                </a:lnTo>
                <a:lnTo>
                  <a:pt x="54" y="546"/>
                </a:lnTo>
                <a:lnTo>
                  <a:pt x="32" y="567"/>
                </a:lnTo>
                <a:lnTo>
                  <a:pt x="19" y="564"/>
                </a:lnTo>
                <a:close/>
                <a:moveTo>
                  <a:pt x="13" y="546"/>
                </a:moveTo>
                <a:lnTo>
                  <a:pt x="16" y="546"/>
                </a:lnTo>
                <a:lnTo>
                  <a:pt x="19" y="548"/>
                </a:lnTo>
                <a:lnTo>
                  <a:pt x="19" y="551"/>
                </a:lnTo>
                <a:lnTo>
                  <a:pt x="16" y="552"/>
                </a:lnTo>
                <a:lnTo>
                  <a:pt x="13" y="549"/>
                </a:lnTo>
                <a:lnTo>
                  <a:pt x="13" y="546"/>
                </a:lnTo>
                <a:close/>
                <a:moveTo>
                  <a:pt x="27" y="583"/>
                </a:moveTo>
                <a:lnTo>
                  <a:pt x="32" y="578"/>
                </a:lnTo>
                <a:lnTo>
                  <a:pt x="32" y="586"/>
                </a:lnTo>
                <a:lnTo>
                  <a:pt x="32" y="586"/>
                </a:lnTo>
                <a:lnTo>
                  <a:pt x="27" y="583"/>
                </a:lnTo>
                <a:lnTo>
                  <a:pt x="27" y="583"/>
                </a:lnTo>
                <a:close/>
                <a:moveTo>
                  <a:pt x="171" y="728"/>
                </a:moveTo>
                <a:lnTo>
                  <a:pt x="59" y="676"/>
                </a:lnTo>
                <a:lnTo>
                  <a:pt x="40" y="615"/>
                </a:lnTo>
                <a:lnTo>
                  <a:pt x="40" y="615"/>
                </a:lnTo>
                <a:lnTo>
                  <a:pt x="40" y="612"/>
                </a:lnTo>
                <a:lnTo>
                  <a:pt x="40" y="612"/>
                </a:lnTo>
                <a:lnTo>
                  <a:pt x="42" y="612"/>
                </a:lnTo>
                <a:lnTo>
                  <a:pt x="42" y="612"/>
                </a:lnTo>
                <a:lnTo>
                  <a:pt x="43" y="610"/>
                </a:lnTo>
                <a:lnTo>
                  <a:pt x="45" y="607"/>
                </a:lnTo>
                <a:lnTo>
                  <a:pt x="38" y="572"/>
                </a:lnTo>
                <a:lnTo>
                  <a:pt x="62" y="549"/>
                </a:lnTo>
                <a:lnTo>
                  <a:pt x="64" y="556"/>
                </a:lnTo>
                <a:lnTo>
                  <a:pt x="64" y="556"/>
                </a:lnTo>
                <a:lnTo>
                  <a:pt x="59" y="554"/>
                </a:lnTo>
                <a:lnTo>
                  <a:pt x="59" y="554"/>
                </a:lnTo>
                <a:lnTo>
                  <a:pt x="64" y="562"/>
                </a:lnTo>
                <a:lnTo>
                  <a:pt x="66" y="567"/>
                </a:lnTo>
                <a:lnTo>
                  <a:pt x="66" y="568"/>
                </a:lnTo>
                <a:lnTo>
                  <a:pt x="66" y="568"/>
                </a:lnTo>
                <a:lnTo>
                  <a:pt x="67" y="568"/>
                </a:lnTo>
                <a:lnTo>
                  <a:pt x="70" y="580"/>
                </a:lnTo>
                <a:lnTo>
                  <a:pt x="70" y="580"/>
                </a:lnTo>
                <a:lnTo>
                  <a:pt x="72" y="583"/>
                </a:lnTo>
                <a:lnTo>
                  <a:pt x="75" y="583"/>
                </a:lnTo>
                <a:lnTo>
                  <a:pt x="75" y="583"/>
                </a:lnTo>
                <a:lnTo>
                  <a:pt x="77" y="581"/>
                </a:lnTo>
                <a:lnTo>
                  <a:pt x="78" y="578"/>
                </a:lnTo>
                <a:lnTo>
                  <a:pt x="77" y="572"/>
                </a:lnTo>
                <a:lnTo>
                  <a:pt x="77" y="572"/>
                </a:lnTo>
                <a:lnTo>
                  <a:pt x="90" y="575"/>
                </a:lnTo>
                <a:lnTo>
                  <a:pt x="144" y="608"/>
                </a:lnTo>
                <a:lnTo>
                  <a:pt x="171" y="725"/>
                </a:lnTo>
                <a:lnTo>
                  <a:pt x="134" y="680"/>
                </a:lnTo>
                <a:lnTo>
                  <a:pt x="141" y="645"/>
                </a:lnTo>
                <a:lnTo>
                  <a:pt x="141" y="645"/>
                </a:lnTo>
                <a:lnTo>
                  <a:pt x="144" y="637"/>
                </a:lnTo>
                <a:lnTo>
                  <a:pt x="146" y="632"/>
                </a:lnTo>
                <a:lnTo>
                  <a:pt x="146" y="632"/>
                </a:lnTo>
                <a:lnTo>
                  <a:pt x="144" y="629"/>
                </a:lnTo>
                <a:lnTo>
                  <a:pt x="142" y="624"/>
                </a:lnTo>
                <a:lnTo>
                  <a:pt x="142" y="624"/>
                </a:lnTo>
                <a:lnTo>
                  <a:pt x="139" y="628"/>
                </a:lnTo>
                <a:lnTo>
                  <a:pt x="136" y="631"/>
                </a:lnTo>
                <a:lnTo>
                  <a:pt x="136" y="631"/>
                </a:lnTo>
                <a:lnTo>
                  <a:pt x="138" y="637"/>
                </a:lnTo>
                <a:lnTo>
                  <a:pt x="139" y="645"/>
                </a:lnTo>
                <a:lnTo>
                  <a:pt x="134" y="679"/>
                </a:lnTo>
                <a:lnTo>
                  <a:pt x="107" y="645"/>
                </a:lnTo>
                <a:lnTo>
                  <a:pt x="107" y="645"/>
                </a:lnTo>
                <a:lnTo>
                  <a:pt x="109" y="628"/>
                </a:lnTo>
                <a:lnTo>
                  <a:pt x="109" y="628"/>
                </a:lnTo>
                <a:lnTo>
                  <a:pt x="112" y="620"/>
                </a:lnTo>
                <a:lnTo>
                  <a:pt x="115" y="615"/>
                </a:lnTo>
                <a:lnTo>
                  <a:pt x="115" y="615"/>
                </a:lnTo>
                <a:lnTo>
                  <a:pt x="112" y="612"/>
                </a:lnTo>
                <a:lnTo>
                  <a:pt x="112" y="607"/>
                </a:lnTo>
                <a:lnTo>
                  <a:pt x="112" y="607"/>
                </a:lnTo>
                <a:lnTo>
                  <a:pt x="109" y="610"/>
                </a:lnTo>
                <a:lnTo>
                  <a:pt x="106" y="613"/>
                </a:lnTo>
                <a:lnTo>
                  <a:pt x="106" y="613"/>
                </a:lnTo>
                <a:lnTo>
                  <a:pt x="107" y="618"/>
                </a:lnTo>
                <a:lnTo>
                  <a:pt x="109" y="628"/>
                </a:lnTo>
                <a:lnTo>
                  <a:pt x="107" y="644"/>
                </a:lnTo>
                <a:lnTo>
                  <a:pt x="93" y="626"/>
                </a:lnTo>
                <a:lnTo>
                  <a:pt x="93" y="626"/>
                </a:lnTo>
                <a:lnTo>
                  <a:pt x="88" y="615"/>
                </a:lnTo>
                <a:lnTo>
                  <a:pt x="86" y="607"/>
                </a:lnTo>
                <a:lnTo>
                  <a:pt x="86" y="607"/>
                </a:lnTo>
                <a:lnTo>
                  <a:pt x="80" y="605"/>
                </a:lnTo>
                <a:lnTo>
                  <a:pt x="74" y="604"/>
                </a:lnTo>
                <a:lnTo>
                  <a:pt x="74" y="604"/>
                </a:lnTo>
                <a:lnTo>
                  <a:pt x="75" y="608"/>
                </a:lnTo>
                <a:lnTo>
                  <a:pt x="75" y="615"/>
                </a:lnTo>
                <a:lnTo>
                  <a:pt x="75" y="615"/>
                </a:lnTo>
                <a:lnTo>
                  <a:pt x="83" y="620"/>
                </a:lnTo>
                <a:lnTo>
                  <a:pt x="93" y="628"/>
                </a:lnTo>
                <a:lnTo>
                  <a:pt x="106" y="644"/>
                </a:lnTo>
                <a:lnTo>
                  <a:pt x="90" y="642"/>
                </a:lnTo>
                <a:lnTo>
                  <a:pt x="90" y="642"/>
                </a:lnTo>
                <a:lnTo>
                  <a:pt x="82" y="639"/>
                </a:lnTo>
                <a:lnTo>
                  <a:pt x="77" y="636"/>
                </a:lnTo>
                <a:lnTo>
                  <a:pt x="77" y="636"/>
                </a:lnTo>
                <a:lnTo>
                  <a:pt x="74" y="639"/>
                </a:lnTo>
                <a:lnTo>
                  <a:pt x="69" y="640"/>
                </a:lnTo>
                <a:lnTo>
                  <a:pt x="69" y="640"/>
                </a:lnTo>
                <a:lnTo>
                  <a:pt x="74" y="642"/>
                </a:lnTo>
                <a:lnTo>
                  <a:pt x="75" y="645"/>
                </a:lnTo>
                <a:lnTo>
                  <a:pt x="75" y="645"/>
                </a:lnTo>
                <a:lnTo>
                  <a:pt x="82" y="644"/>
                </a:lnTo>
                <a:lnTo>
                  <a:pt x="90" y="644"/>
                </a:lnTo>
                <a:lnTo>
                  <a:pt x="107" y="645"/>
                </a:lnTo>
                <a:lnTo>
                  <a:pt x="107" y="645"/>
                </a:lnTo>
                <a:lnTo>
                  <a:pt x="133" y="679"/>
                </a:lnTo>
                <a:lnTo>
                  <a:pt x="99" y="676"/>
                </a:lnTo>
                <a:lnTo>
                  <a:pt x="99" y="676"/>
                </a:lnTo>
                <a:lnTo>
                  <a:pt x="91" y="672"/>
                </a:lnTo>
                <a:lnTo>
                  <a:pt x="86" y="669"/>
                </a:lnTo>
                <a:lnTo>
                  <a:pt x="86" y="669"/>
                </a:lnTo>
                <a:lnTo>
                  <a:pt x="83" y="672"/>
                </a:lnTo>
                <a:lnTo>
                  <a:pt x="78" y="674"/>
                </a:lnTo>
                <a:lnTo>
                  <a:pt x="78" y="674"/>
                </a:lnTo>
                <a:lnTo>
                  <a:pt x="83" y="676"/>
                </a:lnTo>
                <a:lnTo>
                  <a:pt x="85" y="679"/>
                </a:lnTo>
                <a:lnTo>
                  <a:pt x="85" y="679"/>
                </a:lnTo>
                <a:lnTo>
                  <a:pt x="91" y="677"/>
                </a:lnTo>
                <a:lnTo>
                  <a:pt x="99" y="677"/>
                </a:lnTo>
                <a:lnTo>
                  <a:pt x="134" y="680"/>
                </a:lnTo>
                <a:lnTo>
                  <a:pt x="171" y="728"/>
                </a:lnTo>
                <a:lnTo>
                  <a:pt x="171" y="728"/>
                </a:lnTo>
                <a:close/>
                <a:moveTo>
                  <a:pt x="173" y="728"/>
                </a:moveTo>
                <a:lnTo>
                  <a:pt x="173" y="728"/>
                </a:lnTo>
                <a:lnTo>
                  <a:pt x="146" y="607"/>
                </a:lnTo>
                <a:lnTo>
                  <a:pt x="181" y="554"/>
                </a:lnTo>
                <a:lnTo>
                  <a:pt x="181" y="554"/>
                </a:lnTo>
                <a:lnTo>
                  <a:pt x="192" y="544"/>
                </a:lnTo>
                <a:lnTo>
                  <a:pt x="197" y="540"/>
                </a:lnTo>
                <a:lnTo>
                  <a:pt x="198" y="538"/>
                </a:lnTo>
                <a:lnTo>
                  <a:pt x="198" y="538"/>
                </a:lnTo>
                <a:lnTo>
                  <a:pt x="198" y="535"/>
                </a:lnTo>
                <a:lnTo>
                  <a:pt x="211" y="525"/>
                </a:lnTo>
                <a:lnTo>
                  <a:pt x="213" y="559"/>
                </a:lnTo>
                <a:lnTo>
                  <a:pt x="181" y="580"/>
                </a:lnTo>
                <a:lnTo>
                  <a:pt x="181" y="580"/>
                </a:lnTo>
                <a:lnTo>
                  <a:pt x="178" y="581"/>
                </a:lnTo>
                <a:lnTo>
                  <a:pt x="179" y="584"/>
                </a:lnTo>
                <a:lnTo>
                  <a:pt x="179" y="584"/>
                </a:lnTo>
                <a:lnTo>
                  <a:pt x="181" y="586"/>
                </a:lnTo>
                <a:lnTo>
                  <a:pt x="184" y="586"/>
                </a:lnTo>
                <a:lnTo>
                  <a:pt x="213" y="568"/>
                </a:lnTo>
                <a:lnTo>
                  <a:pt x="214" y="584"/>
                </a:lnTo>
                <a:lnTo>
                  <a:pt x="214" y="584"/>
                </a:lnTo>
                <a:lnTo>
                  <a:pt x="211" y="578"/>
                </a:lnTo>
                <a:lnTo>
                  <a:pt x="211" y="573"/>
                </a:lnTo>
                <a:lnTo>
                  <a:pt x="211" y="573"/>
                </a:lnTo>
                <a:lnTo>
                  <a:pt x="206" y="578"/>
                </a:lnTo>
                <a:lnTo>
                  <a:pt x="202" y="583"/>
                </a:lnTo>
                <a:lnTo>
                  <a:pt x="202" y="583"/>
                </a:lnTo>
                <a:lnTo>
                  <a:pt x="203" y="591"/>
                </a:lnTo>
                <a:lnTo>
                  <a:pt x="203" y="604"/>
                </a:lnTo>
                <a:lnTo>
                  <a:pt x="203" y="605"/>
                </a:lnTo>
                <a:lnTo>
                  <a:pt x="192" y="613"/>
                </a:lnTo>
                <a:lnTo>
                  <a:pt x="190" y="610"/>
                </a:lnTo>
                <a:lnTo>
                  <a:pt x="190" y="610"/>
                </a:lnTo>
                <a:lnTo>
                  <a:pt x="187" y="602"/>
                </a:lnTo>
                <a:lnTo>
                  <a:pt x="187" y="597"/>
                </a:lnTo>
                <a:lnTo>
                  <a:pt x="187" y="597"/>
                </a:lnTo>
                <a:lnTo>
                  <a:pt x="182" y="596"/>
                </a:lnTo>
                <a:lnTo>
                  <a:pt x="179" y="592"/>
                </a:lnTo>
                <a:lnTo>
                  <a:pt x="179" y="592"/>
                </a:lnTo>
                <a:lnTo>
                  <a:pt x="179" y="597"/>
                </a:lnTo>
                <a:lnTo>
                  <a:pt x="179" y="602"/>
                </a:lnTo>
                <a:lnTo>
                  <a:pt x="179" y="602"/>
                </a:lnTo>
                <a:lnTo>
                  <a:pt x="182" y="605"/>
                </a:lnTo>
                <a:lnTo>
                  <a:pt x="189" y="610"/>
                </a:lnTo>
                <a:lnTo>
                  <a:pt x="190" y="613"/>
                </a:lnTo>
                <a:lnTo>
                  <a:pt x="182" y="620"/>
                </a:lnTo>
                <a:lnTo>
                  <a:pt x="182" y="620"/>
                </a:lnTo>
                <a:lnTo>
                  <a:pt x="181" y="621"/>
                </a:lnTo>
                <a:lnTo>
                  <a:pt x="182" y="624"/>
                </a:lnTo>
                <a:lnTo>
                  <a:pt x="182" y="624"/>
                </a:lnTo>
                <a:lnTo>
                  <a:pt x="184" y="626"/>
                </a:lnTo>
                <a:lnTo>
                  <a:pt x="187" y="626"/>
                </a:lnTo>
                <a:lnTo>
                  <a:pt x="195" y="621"/>
                </a:lnTo>
                <a:lnTo>
                  <a:pt x="198" y="626"/>
                </a:lnTo>
                <a:lnTo>
                  <a:pt x="198" y="626"/>
                </a:lnTo>
                <a:lnTo>
                  <a:pt x="189" y="663"/>
                </a:lnTo>
                <a:lnTo>
                  <a:pt x="189" y="663"/>
                </a:lnTo>
                <a:lnTo>
                  <a:pt x="189" y="663"/>
                </a:lnTo>
                <a:lnTo>
                  <a:pt x="187" y="666"/>
                </a:lnTo>
                <a:lnTo>
                  <a:pt x="170" y="639"/>
                </a:lnTo>
                <a:lnTo>
                  <a:pt x="170" y="639"/>
                </a:lnTo>
                <a:lnTo>
                  <a:pt x="166" y="631"/>
                </a:lnTo>
                <a:lnTo>
                  <a:pt x="166" y="624"/>
                </a:lnTo>
                <a:lnTo>
                  <a:pt x="166" y="624"/>
                </a:lnTo>
                <a:lnTo>
                  <a:pt x="162" y="624"/>
                </a:lnTo>
                <a:lnTo>
                  <a:pt x="158" y="621"/>
                </a:lnTo>
                <a:lnTo>
                  <a:pt x="158" y="621"/>
                </a:lnTo>
                <a:lnTo>
                  <a:pt x="158" y="626"/>
                </a:lnTo>
                <a:lnTo>
                  <a:pt x="158" y="631"/>
                </a:lnTo>
                <a:lnTo>
                  <a:pt x="158" y="631"/>
                </a:lnTo>
                <a:lnTo>
                  <a:pt x="163" y="632"/>
                </a:lnTo>
                <a:lnTo>
                  <a:pt x="168" y="639"/>
                </a:lnTo>
                <a:lnTo>
                  <a:pt x="187" y="669"/>
                </a:lnTo>
                <a:lnTo>
                  <a:pt x="187" y="669"/>
                </a:lnTo>
                <a:lnTo>
                  <a:pt x="187" y="669"/>
                </a:lnTo>
                <a:lnTo>
                  <a:pt x="173" y="728"/>
                </a:lnTo>
                <a:close/>
                <a:moveTo>
                  <a:pt x="174" y="728"/>
                </a:moveTo>
                <a:lnTo>
                  <a:pt x="174" y="728"/>
                </a:lnTo>
                <a:lnTo>
                  <a:pt x="197" y="701"/>
                </a:lnTo>
                <a:lnTo>
                  <a:pt x="197" y="701"/>
                </a:lnTo>
                <a:lnTo>
                  <a:pt x="197" y="704"/>
                </a:lnTo>
                <a:lnTo>
                  <a:pt x="184" y="720"/>
                </a:lnTo>
                <a:lnTo>
                  <a:pt x="200" y="712"/>
                </a:lnTo>
                <a:lnTo>
                  <a:pt x="200" y="712"/>
                </a:lnTo>
                <a:lnTo>
                  <a:pt x="202" y="717"/>
                </a:lnTo>
                <a:lnTo>
                  <a:pt x="174" y="728"/>
                </a:lnTo>
                <a:close/>
                <a:moveTo>
                  <a:pt x="192" y="674"/>
                </a:moveTo>
                <a:lnTo>
                  <a:pt x="179" y="717"/>
                </a:lnTo>
                <a:lnTo>
                  <a:pt x="197" y="695"/>
                </a:lnTo>
                <a:lnTo>
                  <a:pt x="197" y="695"/>
                </a:lnTo>
                <a:lnTo>
                  <a:pt x="197" y="700"/>
                </a:lnTo>
                <a:lnTo>
                  <a:pt x="176" y="725"/>
                </a:lnTo>
                <a:lnTo>
                  <a:pt x="189" y="669"/>
                </a:lnTo>
                <a:lnTo>
                  <a:pt x="189" y="669"/>
                </a:lnTo>
                <a:lnTo>
                  <a:pt x="190" y="671"/>
                </a:lnTo>
                <a:lnTo>
                  <a:pt x="194" y="669"/>
                </a:lnTo>
                <a:lnTo>
                  <a:pt x="218" y="652"/>
                </a:lnTo>
                <a:lnTo>
                  <a:pt x="218" y="660"/>
                </a:lnTo>
                <a:lnTo>
                  <a:pt x="192" y="674"/>
                </a:lnTo>
                <a:close/>
                <a:moveTo>
                  <a:pt x="216" y="674"/>
                </a:moveTo>
                <a:lnTo>
                  <a:pt x="216" y="674"/>
                </a:lnTo>
                <a:lnTo>
                  <a:pt x="213" y="676"/>
                </a:lnTo>
                <a:lnTo>
                  <a:pt x="219" y="668"/>
                </a:lnTo>
                <a:lnTo>
                  <a:pt x="219" y="671"/>
                </a:lnTo>
                <a:lnTo>
                  <a:pt x="216" y="674"/>
                </a:lnTo>
                <a:close/>
                <a:moveTo>
                  <a:pt x="219" y="674"/>
                </a:moveTo>
                <a:lnTo>
                  <a:pt x="219" y="672"/>
                </a:lnTo>
                <a:lnTo>
                  <a:pt x="219" y="672"/>
                </a:lnTo>
                <a:lnTo>
                  <a:pt x="219" y="674"/>
                </a:lnTo>
                <a:lnTo>
                  <a:pt x="219" y="674"/>
                </a:lnTo>
                <a:lnTo>
                  <a:pt x="219" y="674"/>
                </a:lnTo>
                <a:lnTo>
                  <a:pt x="219" y="674"/>
                </a:lnTo>
                <a:close/>
                <a:moveTo>
                  <a:pt x="219" y="525"/>
                </a:moveTo>
                <a:lnTo>
                  <a:pt x="238" y="536"/>
                </a:lnTo>
                <a:lnTo>
                  <a:pt x="238" y="536"/>
                </a:lnTo>
                <a:lnTo>
                  <a:pt x="235" y="543"/>
                </a:lnTo>
                <a:lnTo>
                  <a:pt x="232" y="546"/>
                </a:lnTo>
                <a:lnTo>
                  <a:pt x="232" y="546"/>
                </a:lnTo>
                <a:lnTo>
                  <a:pt x="234" y="548"/>
                </a:lnTo>
                <a:lnTo>
                  <a:pt x="237" y="554"/>
                </a:lnTo>
                <a:lnTo>
                  <a:pt x="242" y="568"/>
                </a:lnTo>
                <a:lnTo>
                  <a:pt x="242" y="570"/>
                </a:lnTo>
                <a:lnTo>
                  <a:pt x="221" y="559"/>
                </a:lnTo>
                <a:lnTo>
                  <a:pt x="219" y="525"/>
                </a:lnTo>
                <a:close/>
                <a:moveTo>
                  <a:pt x="221" y="568"/>
                </a:moveTo>
                <a:lnTo>
                  <a:pt x="243" y="581"/>
                </a:lnTo>
                <a:lnTo>
                  <a:pt x="248" y="610"/>
                </a:lnTo>
                <a:lnTo>
                  <a:pt x="224" y="597"/>
                </a:lnTo>
                <a:lnTo>
                  <a:pt x="221" y="568"/>
                </a:lnTo>
                <a:close/>
                <a:moveTo>
                  <a:pt x="227" y="658"/>
                </a:moveTo>
                <a:lnTo>
                  <a:pt x="229" y="655"/>
                </a:lnTo>
                <a:lnTo>
                  <a:pt x="227" y="656"/>
                </a:lnTo>
                <a:lnTo>
                  <a:pt x="226" y="650"/>
                </a:lnTo>
                <a:lnTo>
                  <a:pt x="232" y="653"/>
                </a:lnTo>
                <a:lnTo>
                  <a:pt x="227" y="661"/>
                </a:lnTo>
                <a:lnTo>
                  <a:pt x="227" y="658"/>
                </a:lnTo>
                <a:close/>
                <a:moveTo>
                  <a:pt x="243" y="660"/>
                </a:moveTo>
                <a:lnTo>
                  <a:pt x="243" y="660"/>
                </a:lnTo>
                <a:lnTo>
                  <a:pt x="242" y="669"/>
                </a:lnTo>
                <a:lnTo>
                  <a:pt x="238" y="677"/>
                </a:lnTo>
                <a:lnTo>
                  <a:pt x="238" y="677"/>
                </a:lnTo>
                <a:lnTo>
                  <a:pt x="230" y="674"/>
                </a:lnTo>
                <a:lnTo>
                  <a:pt x="234" y="660"/>
                </a:lnTo>
                <a:lnTo>
                  <a:pt x="227" y="666"/>
                </a:lnTo>
                <a:lnTo>
                  <a:pt x="227" y="663"/>
                </a:lnTo>
                <a:lnTo>
                  <a:pt x="234" y="655"/>
                </a:lnTo>
                <a:lnTo>
                  <a:pt x="243" y="660"/>
                </a:lnTo>
                <a:close/>
                <a:moveTo>
                  <a:pt x="238" y="647"/>
                </a:moveTo>
                <a:lnTo>
                  <a:pt x="234" y="645"/>
                </a:lnTo>
                <a:lnTo>
                  <a:pt x="234" y="645"/>
                </a:lnTo>
                <a:lnTo>
                  <a:pt x="237" y="640"/>
                </a:lnTo>
                <a:lnTo>
                  <a:pt x="237" y="640"/>
                </a:lnTo>
                <a:lnTo>
                  <a:pt x="232" y="640"/>
                </a:lnTo>
                <a:lnTo>
                  <a:pt x="227" y="640"/>
                </a:lnTo>
                <a:lnTo>
                  <a:pt x="227" y="640"/>
                </a:lnTo>
                <a:lnTo>
                  <a:pt x="227" y="640"/>
                </a:lnTo>
                <a:lnTo>
                  <a:pt x="226" y="640"/>
                </a:lnTo>
                <a:lnTo>
                  <a:pt x="224" y="613"/>
                </a:lnTo>
                <a:lnTo>
                  <a:pt x="224" y="613"/>
                </a:lnTo>
                <a:lnTo>
                  <a:pt x="227" y="613"/>
                </a:lnTo>
                <a:lnTo>
                  <a:pt x="227" y="613"/>
                </a:lnTo>
                <a:lnTo>
                  <a:pt x="229" y="610"/>
                </a:lnTo>
                <a:lnTo>
                  <a:pt x="250" y="620"/>
                </a:lnTo>
                <a:lnTo>
                  <a:pt x="251" y="631"/>
                </a:lnTo>
                <a:lnTo>
                  <a:pt x="238" y="647"/>
                </a:lnTo>
                <a:close/>
                <a:moveTo>
                  <a:pt x="338" y="512"/>
                </a:moveTo>
                <a:lnTo>
                  <a:pt x="338" y="512"/>
                </a:lnTo>
                <a:lnTo>
                  <a:pt x="336" y="516"/>
                </a:lnTo>
                <a:lnTo>
                  <a:pt x="333" y="512"/>
                </a:lnTo>
                <a:lnTo>
                  <a:pt x="338" y="512"/>
                </a:lnTo>
                <a:close/>
                <a:moveTo>
                  <a:pt x="326" y="519"/>
                </a:moveTo>
                <a:lnTo>
                  <a:pt x="333" y="524"/>
                </a:lnTo>
                <a:lnTo>
                  <a:pt x="333" y="524"/>
                </a:lnTo>
                <a:lnTo>
                  <a:pt x="326" y="536"/>
                </a:lnTo>
                <a:lnTo>
                  <a:pt x="322" y="543"/>
                </a:lnTo>
                <a:lnTo>
                  <a:pt x="326" y="519"/>
                </a:lnTo>
                <a:close/>
                <a:moveTo>
                  <a:pt x="326" y="538"/>
                </a:moveTo>
                <a:lnTo>
                  <a:pt x="326" y="538"/>
                </a:lnTo>
                <a:lnTo>
                  <a:pt x="338" y="530"/>
                </a:lnTo>
                <a:lnTo>
                  <a:pt x="349" y="540"/>
                </a:lnTo>
                <a:lnTo>
                  <a:pt x="344" y="560"/>
                </a:lnTo>
                <a:lnTo>
                  <a:pt x="344" y="560"/>
                </a:lnTo>
                <a:lnTo>
                  <a:pt x="333" y="564"/>
                </a:lnTo>
                <a:lnTo>
                  <a:pt x="302" y="568"/>
                </a:lnTo>
                <a:lnTo>
                  <a:pt x="314" y="554"/>
                </a:lnTo>
                <a:lnTo>
                  <a:pt x="314" y="554"/>
                </a:lnTo>
                <a:lnTo>
                  <a:pt x="314" y="556"/>
                </a:lnTo>
                <a:lnTo>
                  <a:pt x="314" y="556"/>
                </a:lnTo>
                <a:lnTo>
                  <a:pt x="317" y="554"/>
                </a:lnTo>
                <a:lnTo>
                  <a:pt x="320" y="552"/>
                </a:lnTo>
                <a:lnTo>
                  <a:pt x="320" y="546"/>
                </a:lnTo>
                <a:lnTo>
                  <a:pt x="326" y="538"/>
                </a:lnTo>
                <a:close/>
                <a:moveTo>
                  <a:pt x="296" y="490"/>
                </a:moveTo>
                <a:lnTo>
                  <a:pt x="320" y="512"/>
                </a:lnTo>
                <a:lnTo>
                  <a:pt x="310" y="549"/>
                </a:lnTo>
                <a:lnTo>
                  <a:pt x="310" y="549"/>
                </a:lnTo>
                <a:lnTo>
                  <a:pt x="310" y="552"/>
                </a:lnTo>
                <a:lnTo>
                  <a:pt x="312" y="554"/>
                </a:lnTo>
                <a:lnTo>
                  <a:pt x="301" y="567"/>
                </a:lnTo>
                <a:lnTo>
                  <a:pt x="299" y="538"/>
                </a:lnTo>
                <a:lnTo>
                  <a:pt x="299" y="538"/>
                </a:lnTo>
                <a:lnTo>
                  <a:pt x="301" y="522"/>
                </a:lnTo>
                <a:lnTo>
                  <a:pt x="302" y="516"/>
                </a:lnTo>
                <a:lnTo>
                  <a:pt x="304" y="514"/>
                </a:lnTo>
                <a:lnTo>
                  <a:pt x="304" y="514"/>
                </a:lnTo>
                <a:lnTo>
                  <a:pt x="302" y="512"/>
                </a:lnTo>
                <a:lnTo>
                  <a:pt x="299" y="508"/>
                </a:lnTo>
                <a:lnTo>
                  <a:pt x="294" y="501"/>
                </a:lnTo>
                <a:lnTo>
                  <a:pt x="294" y="501"/>
                </a:lnTo>
                <a:lnTo>
                  <a:pt x="293" y="508"/>
                </a:lnTo>
                <a:lnTo>
                  <a:pt x="296" y="490"/>
                </a:lnTo>
                <a:close/>
                <a:moveTo>
                  <a:pt x="261" y="459"/>
                </a:moveTo>
                <a:lnTo>
                  <a:pt x="253" y="500"/>
                </a:lnTo>
                <a:lnTo>
                  <a:pt x="253" y="500"/>
                </a:lnTo>
                <a:lnTo>
                  <a:pt x="254" y="503"/>
                </a:lnTo>
                <a:lnTo>
                  <a:pt x="256" y="504"/>
                </a:lnTo>
                <a:lnTo>
                  <a:pt x="256" y="504"/>
                </a:lnTo>
                <a:lnTo>
                  <a:pt x="259" y="504"/>
                </a:lnTo>
                <a:lnTo>
                  <a:pt x="262" y="501"/>
                </a:lnTo>
                <a:lnTo>
                  <a:pt x="267" y="466"/>
                </a:lnTo>
                <a:lnTo>
                  <a:pt x="288" y="484"/>
                </a:lnTo>
                <a:lnTo>
                  <a:pt x="282" y="524"/>
                </a:lnTo>
                <a:lnTo>
                  <a:pt x="282" y="524"/>
                </a:lnTo>
                <a:lnTo>
                  <a:pt x="282" y="527"/>
                </a:lnTo>
                <a:lnTo>
                  <a:pt x="285" y="528"/>
                </a:lnTo>
                <a:lnTo>
                  <a:pt x="285" y="528"/>
                </a:lnTo>
                <a:lnTo>
                  <a:pt x="288" y="527"/>
                </a:lnTo>
                <a:lnTo>
                  <a:pt x="290" y="524"/>
                </a:lnTo>
                <a:lnTo>
                  <a:pt x="290" y="520"/>
                </a:lnTo>
                <a:lnTo>
                  <a:pt x="290" y="520"/>
                </a:lnTo>
                <a:lnTo>
                  <a:pt x="298" y="538"/>
                </a:lnTo>
                <a:lnTo>
                  <a:pt x="299" y="570"/>
                </a:lnTo>
                <a:lnTo>
                  <a:pt x="299" y="570"/>
                </a:lnTo>
                <a:lnTo>
                  <a:pt x="253" y="629"/>
                </a:lnTo>
                <a:lnTo>
                  <a:pt x="251" y="621"/>
                </a:lnTo>
                <a:lnTo>
                  <a:pt x="251" y="621"/>
                </a:lnTo>
                <a:lnTo>
                  <a:pt x="251" y="621"/>
                </a:lnTo>
                <a:lnTo>
                  <a:pt x="254" y="621"/>
                </a:lnTo>
                <a:lnTo>
                  <a:pt x="258" y="620"/>
                </a:lnTo>
                <a:lnTo>
                  <a:pt x="258" y="620"/>
                </a:lnTo>
                <a:lnTo>
                  <a:pt x="258" y="616"/>
                </a:lnTo>
                <a:lnTo>
                  <a:pt x="256" y="613"/>
                </a:lnTo>
                <a:lnTo>
                  <a:pt x="250" y="612"/>
                </a:lnTo>
                <a:lnTo>
                  <a:pt x="246" y="581"/>
                </a:lnTo>
                <a:lnTo>
                  <a:pt x="246" y="583"/>
                </a:lnTo>
                <a:lnTo>
                  <a:pt x="246" y="583"/>
                </a:lnTo>
                <a:lnTo>
                  <a:pt x="251" y="583"/>
                </a:lnTo>
                <a:lnTo>
                  <a:pt x="253" y="581"/>
                </a:lnTo>
                <a:lnTo>
                  <a:pt x="253" y="581"/>
                </a:lnTo>
                <a:lnTo>
                  <a:pt x="253" y="578"/>
                </a:lnTo>
                <a:lnTo>
                  <a:pt x="251" y="575"/>
                </a:lnTo>
                <a:lnTo>
                  <a:pt x="245" y="572"/>
                </a:lnTo>
                <a:lnTo>
                  <a:pt x="243" y="570"/>
                </a:lnTo>
                <a:lnTo>
                  <a:pt x="243" y="570"/>
                </a:lnTo>
                <a:lnTo>
                  <a:pt x="246" y="554"/>
                </a:lnTo>
                <a:lnTo>
                  <a:pt x="248" y="548"/>
                </a:lnTo>
                <a:lnTo>
                  <a:pt x="250" y="544"/>
                </a:lnTo>
                <a:lnTo>
                  <a:pt x="250" y="544"/>
                </a:lnTo>
                <a:lnTo>
                  <a:pt x="246" y="543"/>
                </a:lnTo>
                <a:lnTo>
                  <a:pt x="245" y="540"/>
                </a:lnTo>
                <a:lnTo>
                  <a:pt x="246" y="541"/>
                </a:lnTo>
                <a:lnTo>
                  <a:pt x="246" y="541"/>
                </a:lnTo>
                <a:lnTo>
                  <a:pt x="250" y="541"/>
                </a:lnTo>
                <a:lnTo>
                  <a:pt x="253" y="540"/>
                </a:lnTo>
                <a:lnTo>
                  <a:pt x="253" y="540"/>
                </a:lnTo>
                <a:lnTo>
                  <a:pt x="253" y="536"/>
                </a:lnTo>
                <a:lnTo>
                  <a:pt x="251" y="533"/>
                </a:lnTo>
                <a:lnTo>
                  <a:pt x="219" y="516"/>
                </a:lnTo>
                <a:lnTo>
                  <a:pt x="218" y="490"/>
                </a:lnTo>
                <a:lnTo>
                  <a:pt x="246" y="504"/>
                </a:lnTo>
                <a:lnTo>
                  <a:pt x="246" y="504"/>
                </a:lnTo>
                <a:lnTo>
                  <a:pt x="250" y="504"/>
                </a:lnTo>
                <a:lnTo>
                  <a:pt x="251" y="503"/>
                </a:lnTo>
                <a:lnTo>
                  <a:pt x="251" y="503"/>
                </a:lnTo>
                <a:lnTo>
                  <a:pt x="251" y="500"/>
                </a:lnTo>
                <a:lnTo>
                  <a:pt x="250" y="496"/>
                </a:lnTo>
                <a:lnTo>
                  <a:pt x="216" y="479"/>
                </a:lnTo>
                <a:lnTo>
                  <a:pt x="216" y="463"/>
                </a:lnTo>
                <a:lnTo>
                  <a:pt x="216" y="463"/>
                </a:lnTo>
                <a:lnTo>
                  <a:pt x="232" y="476"/>
                </a:lnTo>
                <a:lnTo>
                  <a:pt x="235" y="480"/>
                </a:lnTo>
                <a:lnTo>
                  <a:pt x="254" y="479"/>
                </a:lnTo>
                <a:lnTo>
                  <a:pt x="259" y="461"/>
                </a:lnTo>
                <a:lnTo>
                  <a:pt x="259" y="459"/>
                </a:lnTo>
                <a:lnTo>
                  <a:pt x="253" y="451"/>
                </a:lnTo>
                <a:lnTo>
                  <a:pt x="261" y="459"/>
                </a:lnTo>
                <a:close/>
                <a:moveTo>
                  <a:pt x="269" y="427"/>
                </a:moveTo>
                <a:lnTo>
                  <a:pt x="258" y="431"/>
                </a:lnTo>
                <a:lnTo>
                  <a:pt x="261" y="423"/>
                </a:lnTo>
                <a:lnTo>
                  <a:pt x="251" y="411"/>
                </a:lnTo>
                <a:lnTo>
                  <a:pt x="250" y="411"/>
                </a:lnTo>
                <a:lnTo>
                  <a:pt x="235" y="413"/>
                </a:lnTo>
                <a:lnTo>
                  <a:pt x="230" y="421"/>
                </a:lnTo>
                <a:lnTo>
                  <a:pt x="218" y="408"/>
                </a:lnTo>
                <a:lnTo>
                  <a:pt x="227" y="408"/>
                </a:lnTo>
                <a:lnTo>
                  <a:pt x="227" y="410"/>
                </a:lnTo>
                <a:lnTo>
                  <a:pt x="242" y="408"/>
                </a:lnTo>
                <a:lnTo>
                  <a:pt x="242" y="408"/>
                </a:lnTo>
                <a:lnTo>
                  <a:pt x="253" y="407"/>
                </a:lnTo>
                <a:lnTo>
                  <a:pt x="269" y="427"/>
                </a:lnTo>
                <a:close/>
                <a:moveTo>
                  <a:pt x="341" y="418"/>
                </a:moveTo>
                <a:lnTo>
                  <a:pt x="341" y="418"/>
                </a:lnTo>
                <a:lnTo>
                  <a:pt x="341" y="419"/>
                </a:lnTo>
                <a:lnTo>
                  <a:pt x="328" y="403"/>
                </a:lnTo>
                <a:lnTo>
                  <a:pt x="358" y="402"/>
                </a:lnTo>
                <a:lnTo>
                  <a:pt x="358" y="402"/>
                </a:lnTo>
                <a:lnTo>
                  <a:pt x="352" y="403"/>
                </a:lnTo>
                <a:lnTo>
                  <a:pt x="347" y="408"/>
                </a:lnTo>
                <a:lnTo>
                  <a:pt x="344" y="413"/>
                </a:lnTo>
                <a:lnTo>
                  <a:pt x="341" y="418"/>
                </a:lnTo>
                <a:lnTo>
                  <a:pt x="341" y="418"/>
                </a:lnTo>
                <a:close/>
                <a:moveTo>
                  <a:pt x="374" y="392"/>
                </a:moveTo>
                <a:lnTo>
                  <a:pt x="371" y="392"/>
                </a:lnTo>
                <a:lnTo>
                  <a:pt x="378" y="381"/>
                </a:lnTo>
                <a:lnTo>
                  <a:pt x="379" y="379"/>
                </a:lnTo>
                <a:lnTo>
                  <a:pt x="374" y="392"/>
                </a:lnTo>
                <a:close/>
                <a:moveTo>
                  <a:pt x="381" y="360"/>
                </a:moveTo>
                <a:lnTo>
                  <a:pt x="381" y="360"/>
                </a:lnTo>
                <a:lnTo>
                  <a:pt x="379" y="360"/>
                </a:lnTo>
                <a:lnTo>
                  <a:pt x="378" y="362"/>
                </a:lnTo>
                <a:lnTo>
                  <a:pt x="371" y="373"/>
                </a:lnTo>
                <a:lnTo>
                  <a:pt x="347" y="379"/>
                </a:lnTo>
                <a:lnTo>
                  <a:pt x="347" y="379"/>
                </a:lnTo>
                <a:lnTo>
                  <a:pt x="346" y="381"/>
                </a:lnTo>
                <a:lnTo>
                  <a:pt x="344" y="384"/>
                </a:lnTo>
                <a:lnTo>
                  <a:pt x="344" y="384"/>
                </a:lnTo>
                <a:lnTo>
                  <a:pt x="347" y="387"/>
                </a:lnTo>
                <a:lnTo>
                  <a:pt x="350" y="387"/>
                </a:lnTo>
                <a:lnTo>
                  <a:pt x="366" y="384"/>
                </a:lnTo>
                <a:lnTo>
                  <a:pt x="362" y="392"/>
                </a:lnTo>
                <a:lnTo>
                  <a:pt x="328" y="394"/>
                </a:lnTo>
                <a:lnTo>
                  <a:pt x="344" y="367"/>
                </a:lnTo>
                <a:lnTo>
                  <a:pt x="344" y="367"/>
                </a:lnTo>
                <a:lnTo>
                  <a:pt x="344" y="363"/>
                </a:lnTo>
                <a:lnTo>
                  <a:pt x="342" y="362"/>
                </a:lnTo>
                <a:lnTo>
                  <a:pt x="342" y="362"/>
                </a:lnTo>
                <a:lnTo>
                  <a:pt x="339" y="360"/>
                </a:lnTo>
                <a:lnTo>
                  <a:pt x="339" y="360"/>
                </a:lnTo>
                <a:lnTo>
                  <a:pt x="338" y="362"/>
                </a:lnTo>
                <a:lnTo>
                  <a:pt x="336" y="363"/>
                </a:lnTo>
                <a:lnTo>
                  <a:pt x="318" y="395"/>
                </a:lnTo>
                <a:lnTo>
                  <a:pt x="293" y="397"/>
                </a:lnTo>
                <a:lnTo>
                  <a:pt x="307" y="368"/>
                </a:lnTo>
                <a:lnTo>
                  <a:pt x="307" y="368"/>
                </a:lnTo>
                <a:lnTo>
                  <a:pt x="307" y="365"/>
                </a:lnTo>
                <a:lnTo>
                  <a:pt x="306" y="362"/>
                </a:lnTo>
                <a:lnTo>
                  <a:pt x="306" y="362"/>
                </a:lnTo>
                <a:lnTo>
                  <a:pt x="302" y="362"/>
                </a:lnTo>
                <a:lnTo>
                  <a:pt x="302" y="362"/>
                </a:lnTo>
                <a:lnTo>
                  <a:pt x="301" y="363"/>
                </a:lnTo>
                <a:lnTo>
                  <a:pt x="299" y="365"/>
                </a:lnTo>
                <a:lnTo>
                  <a:pt x="282" y="397"/>
                </a:lnTo>
                <a:lnTo>
                  <a:pt x="262" y="399"/>
                </a:lnTo>
                <a:lnTo>
                  <a:pt x="275" y="381"/>
                </a:lnTo>
                <a:lnTo>
                  <a:pt x="275" y="381"/>
                </a:lnTo>
                <a:lnTo>
                  <a:pt x="277" y="379"/>
                </a:lnTo>
                <a:lnTo>
                  <a:pt x="278" y="378"/>
                </a:lnTo>
                <a:lnTo>
                  <a:pt x="278" y="378"/>
                </a:lnTo>
                <a:lnTo>
                  <a:pt x="278" y="375"/>
                </a:lnTo>
                <a:lnTo>
                  <a:pt x="277" y="373"/>
                </a:lnTo>
                <a:lnTo>
                  <a:pt x="277" y="373"/>
                </a:lnTo>
                <a:lnTo>
                  <a:pt x="275" y="371"/>
                </a:lnTo>
                <a:lnTo>
                  <a:pt x="275" y="371"/>
                </a:lnTo>
                <a:lnTo>
                  <a:pt x="272" y="371"/>
                </a:lnTo>
                <a:lnTo>
                  <a:pt x="272" y="371"/>
                </a:lnTo>
                <a:lnTo>
                  <a:pt x="270" y="371"/>
                </a:lnTo>
                <a:lnTo>
                  <a:pt x="259" y="370"/>
                </a:lnTo>
                <a:lnTo>
                  <a:pt x="259" y="367"/>
                </a:lnTo>
                <a:lnTo>
                  <a:pt x="264" y="363"/>
                </a:lnTo>
                <a:lnTo>
                  <a:pt x="264" y="362"/>
                </a:lnTo>
                <a:lnTo>
                  <a:pt x="264" y="357"/>
                </a:lnTo>
                <a:lnTo>
                  <a:pt x="270" y="365"/>
                </a:lnTo>
                <a:lnTo>
                  <a:pt x="285" y="363"/>
                </a:lnTo>
                <a:lnTo>
                  <a:pt x="286" y="359"/>
                </a:lnTo>
                <a:lnTo>
                  <a:pt x="301" y="360"/>
                </a:lnTo>
                <a:lnTo>
                  <a:pt x="301" y="360"/>
                </a:lnTo>
                <a:lnTo>
                  <a:pt x="304" y="360"/>
                </a:lnTo>
                <a:lnTo>
                  <a:pt x="306" y="357"/>
                </a:lnTo>
                <a:lnTo>
                  <a:pt x="306" y="357"/>
                </a:lnTo>
                <a:lnTo>
                  <a:pt x="304" y="354"/>
                </a:lnTo>
                <a:lnTo>
                  <a:pt x="302" y="352"/>
                </a:lnTo>
                <a:lnTo>
                  <a:pt x="288" y="351"/>
                </a:lnTo>
                <a:lnTo>
                  <a:pt x="290" y="347"/>
                </a:lnTo>
                <a:lnTo>
                  <a:pt x="288" y="347"/>
                </a:lnTo>
                <a:lnTo>
                  <a:pt x="278" y="336"/>
                </a:lnTo>
                <a:lnTo>
                  <a:pt x="285" y="330"/>
                </a:lnTo>
                <a:lnTo>
                  <a:pt x="291" y="339"/>
                </a:lnTo>
                <a:lnTo>
                  <a:pt x="312" y="336"/>
                </a:lnTo>
                <a:lnTo>
                  <a:pt x="314" y="333"/>
                </a:lnTo>
                <a:lnTo>
                  <a:pt x="325" y="335"/>
                </a:lnTo>
                <a:lnTo>
                  <a:pt x="325" y="335"/>
                </a:lnTo>
                <a:lnTo>
                  <a:pt x="328" y="335"/>
                </a:lnTo>
                <a:lnTo>
                  <a:pt x="331" y="331"/>
                </a:lnTo>
                <a:lnTo>
                  <a:pt x="331" y="331"/>
                </a:lnTo>
                <a:lnTo>
                  <a:pt x="330" y="328"/>
                </a:lnTo>
                <a:lnTo>
                  <a:pt x="328" y="327"/>
                </a:lnTo>
                <a:lnTo>
                  <a:pt x="317" y="325"/>
                </a:lnTo>
                <a:lnTo>
                  <a:pt x="320" y="320"/>
                </a:lnTo>
                <a:lnTo>
                  <a:pt x="309" y="307"/>
                </a:lnTo>
                <a:lnTo>
                  <a:pt x="309" y="304"/>
                </a:lnTo>
                <a:lnTo>
                  <a:pt x="317" y="296"/>
                </a:lnTo>
                <a:lnTo>
                  <a:pt x="350" y="304"/>
                </a:lnTo>
                <a:lnTo>
                  <a:pt x="350" y="306"/>
                </a:lnTo>
                <a:lnTo>
                  <a:pt x="365" y="317"/>
                </a:lnTo>
                <a:lnTo>
                  <a:pt x="379" y="306"/>
                </a:lnTo>
                <a:lnTo>
                  <a:pt x="379" y="304"/>
                </a:lnTo>
                <a:lnTo>
                  <a:pt x="405" y="301"/>
                </a:lnTo>
                <a:lnTo>
                  <a:pt x="395" y="328"/>
                </a:lnTo>
                <a:lnTo>
                  <a:pt x="358" y="336"/>
                </a:lnTo>
                <a:lnTo>
                  <a:pt x="358" y="336"/>
                </a:lnTo>
                <a:lnTo>
                  <a:pt x="355" y="338"/>
                </a:lnTo>
                <a:lnTo>
                  <a:pt x="355" y="341"/>
                </a:lnTo>
                <a:lnTo>
                  <a:pt x="355" y="341"/>
                </a:lnTo>
                <a:lnTo>
                  <a:pt x="357" y="344"/>
                </a:lnTo>
                <a:lnTo>
                  <a:pt x="360" y="344"/>
                </a:lnTo>
                <a:lnTo>
                  <a:pt x="392" y="338"/>
                </a:lnTo>
                <a:lnTo>
                  <a:pt x="384" y="362"/>
                </a:lnTo>
                <a:lnTo>
                  <a:pt x="384" y="362"/>
                </a:lnTo>
                <a:lnTo>
                  <a:pt x="384" y="360"/>
                </a:lnTo>
                <a:lnTo>
                  <a:pt x="384" y="360"/>
                </a:lnTo>
                <a:lnTo>
                  <a:pt x="381" y="360"/>
                </a:lnTo>
                <a:lnTo>
                  <a:pt x="381" y="360"/>
                </a:lnTo>
                <a:close/>
                <a:moveTo>
                  <a:pt x="384" y="391"/>
                </a:moveTo>
                <a:lnTo>
                  <a:pt x="387" y="381"/>
                </a:lnTo>
                <a:lnTo>
                  <a:pt x="395" y="391"/>
                </a:lnTo>
                <a:lnTo>
                  <a:pt x="384" y="391"/>
                </a:lnTo>
                <a:close/>
                <a:moveTo>
                  <a:pt x="390" y="371"/>
                </a:moveTo>
                <a:lnTo>
                  <a:pt x="400" y="341"/>
                </a:lnTo>
                <a:lnTo>
                  <a:pt x="416" y="359"/>
                </a:lnTo>
                <a:lnTo>
                  <a:pt x="402" y="386"/>
                </a:lnTo>
                <a:lnTo>
                  <a:pt x="390" y="371"/>
                </a:lnTo>
                <a:close/>
                <a:moveTo>
                  <a:pt x="424" y="419"/>
                </a:moveTo>
                <a:lnTo>
                  <a:pt x="413" y="402"/>
                </a:lnTo>
                <a:lnTo>
                  <a:pt x="413" y="402"/>
                </a:lnTo>
                <a:lnTo>
                  <a:pt x="413" y="399"/>
                </a:lnTo>
                <a:lnTo>
                  <a:pt x="411" y="399"/>
                </a:lnTo>
                <a:lnTo>
                  <a:pt x="432" y="397"/>
                </a:lnTo>
                <a:lnTo>
                  <a:pt x="432" y="397"/>
                </a:lnTo>
                <a:lnTo>
                  <a:pt x="429" y="402"/>
                </a:lnTo>
                <a:lnTo>
                  <a:pt x="426" y="408"/>
                </a:lnTo>
                <a:lnTo>
                  <a:pt x="424" y="413"/>
                </a:lnTo>
                <a:lnTo>
                  <a:pt x="424" y="419"/>
                </a:lnTo>
                <a:lnTo>
                  <a:pt x="424" y="419"/>
                </a:lnTo>
                <a:close/>
                <a:moveTo>
                  <a:pt x="477" y="402"/>
                </a:moveTo>
                <a:lnTo>
                  <a:pt x="477" y="402"/>
                </a:lnTo>
                <a:lnTo>
                  <a:pt x="470" y="395"/>
                </a:lnTo>
                <a:lnTo>
                  <a:pt x="474" y="395"/>
                </a:lnTo>
                <a:lnTo>
                  <a:pt x="474" y="395"/>
                </a:lnTo>
                <a:lnTo>
                  <a:pt x="475" y="395"/>
                </a:lnTo>
                <a:lnTo>
                  <a:pt x="475" y="395"/>
                </a:lnTo>
                <a:lnTo>
                  <a:pt x="477" y="399"/>
                </a:lnTo>
                <a:lnTo>
                  <a:pt x="477" y="399"/>
                </a:lnTo>
                <a:lnTo>
                  <a:pt x="477" y="402"/>
                </a:lnTo>
                <a:lnTo>
                  <a:pt x="477" y="402"/>
                </a:lnTo>
                <a:close/>
                <a:moveTo>
                  <a:pt x="528" y="386"/>
                </a:moveTo>
                <a:lnTo>
                  <a:pt x="528" y="386"/>
                </a:lnTo>
                <a:lnTo>
                  <a:pt x="528" y="383"/>
                </a:lnTo>
                <a:lnTo>
                  <a:pt x="535" y="384"/>
                </a:lnTo>
                <a:lnTo>
                  <a:pt x="528" y="386"/>
                </a:lnTo>
                <a:close/>
                <a:moveTo>
                  <a:pt x="536" y="375"/>
                </a:moveTo>
                <a:lnTo>
                  <a:pt x="503" y="339"/>
                </a:lnTo>
                <a:lnTo>
                  <a:pt x="461" y="341"/>
                </a:lnTo>
                <a:lnTo>
                  <a:pt x="483" y="375"/>
                </a:lnTo>
                <a:lnTo>
                  <a:pt x="483" y="375"/>
                </a:lnTo>
                <a:lnTo>
                  <a:pt x="478" y="381"/>
                </a:lnTo>
                <a:lnTo>
                  <a:pt x="477" y="387"/>
                </a:lnTo>
                <a:lnTo>
                  <a:pt x="477" y="387"/>
                </a:lnTo>
                <a:lnTo>
                  <a:pt x="474" y="386"/>
                </a:lnTo>
                <a:lnTo>
                  <a:pt x="453" y="387"/>
                </a:lnTo>
                <a:lnTo>
                  <a:pt x="469" y="362"/>
                </a:lnTo>
                <a:lnTo>
                  <a:pt x="469" y="362"/>
                </a:lnTo>
                <a:lnTo>
                  <a:pt x="469" y="359"/>
                </a:lnTo>
                <a:lnTo>
                  <a:pt x="467" y="357"/>
                </a:lnTo>
                <a:lnTo>
                  <a:pt x="467" y="357"/>
                </a:lnTo>
                <a:lnTo>
                  <a:pt x="464" y="355"/>
                </a:lnTo>
                <a:lnTo>
                  <a:pt x="464" y="355"/>
                </a:lnTo>
                <a:lnTo>
                  <a:pt x="461" y="359"/>
                </a:lnTo>
                <a:lnTo>
                  <a:pt x="443" y="389"/>
                </a:lnTo>
                <a:lnTo>
                  <a:pt x="410" y="391"/>
                </a:lnTo>
                <a:lnTo>
                  <a:pt x="422" y="365"/>
                </a:lnTo>
                <a:lnTo>
                  <a:pt x="422" y="365"/>
                </a:lnTo>
                <a:lnTo>
                  <a:pt x="426" y="365"/>
                </a:lnTo>
                <a:lnTo>
                  <a:pt x="427" y="363"/>
                </a:lnTo>
                <a:lnTo>
                  <a:pt x="427" y="363"/>
                </a:lnTo>
                <a:lnTo>
                  <a:pt x="429" y="362"/>
                </a:lnTo>
                <a:lnTo>
                  <a:pt x="427" y="359"/>
                </a:lnTo>
                <a:lnTo>
                  <a:pt x="403" y="331"/>
                </a:lnTo>
                <a:lnTo>
                  <a:pt x="413" y="303"/>
                </a:lnTo>
                <a:lnTo>
                  <a:pt x="432" y="325"/>
                </a:lnTo>
                <a:lnTo>
                  <a:pt x="432" y="325"/>
                </a:lnTo>
                <a:lnTo>
                  <a:pt x="434" y="327"/>
                </a:lnTo>
                <a:lnTo>
                  <a:pt x="437" y="327"/>
                </a:lnTo>
                <a:lnTo>
                  <a:pt x="437" y="327"/>
                </a:lnTo>
                <a:lnTo>
                  <a:pt x="438" y="323"/>
                </a:lnTo>
                <a:lnTo>
                  <a:pt x="438" y="320"/>
                </a:lnTo>
                <a:lnTo>
                  <a:pt x="416" y="293"/>
                </a:lnTo>
                <a:lnTo>
                  <a:pt x="426" y="263"/>
                </a:lnTo>
                <a:lnTo>
                  <a:pt x="445" y="287"/>
                </a:lnTo>
                <a:lnTo>
                  <a:pt x="445" y="287"/>
                </a:lnTo>
                <a:lnTo>
                  <a:pt x="448" y="288"/>
                </a:lnTo>
                <a:lnTo>
                  <a:pt x="451" y="287"/>
                </a:lnTo>
                <a:lnTo>
                  <a:pt x="451" y="287"/>
                </a:lnTo>
                <a:lnTo>
                  <a:pt x="453" y="285"/>
                </a:lnTo>
                <a:lnTo>
                  <a:pt x="453" y="282"/>
                </a:lnTo>
                <a:lnTo>
                  <a:pt x="429" y="253"/>
                </a:lnTo>
                <a:lnTo>
                  <a:pt x="435" y="232"/>
                </a:lnTo>
                <a:lnTo>
                  <a:pt x="438" y="231"/>
                </a:lnTo>
                <a:lnTo>
                  <a:pt x="458" y="253"/>
                </a:lnTo>
                <a:lnTo>
                  <a:pt x="458" y="253"/>
                </a:lnTo>
                <a:lnTo>
                  <a:pt x="461" y="253"/>
                </a:lnTo>
                <a:lnTo>
                  <a:pt x="464" y="253"/>
                </a:lnTo>
                <a:lnTo>
                  <a:pt x="464" y="253"/>
                </a:lnTo>
                <a:lnTo>
                  <a:pt x="466" y="250"/>
                </a:lnTo>
                <a:lnTo>
                  <a:pt x="464" y="247"/>
                </a:lnTo>
                <a:lnTo>
                  <a:pt x="461" y="243"/>
                </a:lnTo>
                <a:lnTo>
                  <a:pt x="469" y="237"/>
                </a:lnTo>
                <a:lnTo>
                  <a:pt x="474" y="240"/>
                </a:lnTo>
                <a:lnTo>
                  <a:pt x="467" y="251"/>
                </a:lnTo>
                <a:lnTo>
                  <a:pt x="467" y="251"/>
                </a:lnTo>
                <a:lnTo>
                  <a:pt x="466" y="255"/>
                </a:lnTo>
                <a:lnTo>
                  <a:pt x="469" y="256"/>
                </a:lnTo>
                <a:lnTo>
                  <a:pt x="469" y="256"/>
                </a:lnTo>
                <a:lnTo>
                  <a:pt x="472" y="258"/>
                </a:lnTo>
                <a:lnTo>
                  <a:pt x="474" y="255"/>
                </a:lnTo>
                <a:lnTo>
                  <a:pt x="485" y="237"/>
                </a:lnTo>
                <a:lnTo>
                  <a:pt x="488" y="235"/>
                </a:lnTo>
                <a:lnTo>
                  <a:pt x="488" y="239"/>
                </a:lnTo>
                <a:lnTo>
                  <a:pt x="493" y="242"/>
                </a:lnTo>
                <a:lnTo>
                  <a:pt x="495" y="242"/>
                </a:lnTo>
                <a:lnTo>
                  <a:pt x="499" y="239"/>
                </a:lnTo>
                <a:lnTo>
                  <a:pt x="499" y="239"/>
                </a:lnTo>
                <a:lnTo>
                  <a:pt x="506" y="248"/>
                </a:lnTo>
                <a:lnTo>
                  <a:pt x="495" y="266"/>
                </a:lnTo>
                <a:lnTo>
                  <a:pt x="495" y="266"/>
                </a:lnTo>
                <a:lnTo>
                  <a:pt x="493" y="264"/>
                </a:lnTo>
                <a:lnTo>
                  <a:pt x="493" y="264"/>
                </a:lnTo>
                <a:lnTo>
                  <a:pt x="490" y="266"/>
                </a:lnTo>
                <a:lnTo>
                  <a:pt x="482" y="267"/>
                </a:lnTo>
                <a:lnTo>
                  <a:pt x="470" y="267"/>
                </a:lnTo>
                <a:lnTo>
                  <a:pt x="470" y="267"/>
                </a:lnTo>
                <a:lnTo>
                  <a:pt x="478" y="275"/>
                </a:lnTo>
                <a:lnTo>
                  <a:pt x="482" y="282"/>
                </a:lnTo>
                <a:lnTo>
                  <a:pt x="483" y="287"/>
                </a:lnTo>
                <a:lnTo>
                  <a:pt x="483" y="287"/>
                </a:lnTo>
                <a:lnTo>
                  <a:pt x="483" y="285"/>
                </a:lnTo>
                <a:lnTo>
                  <a:pt x="483" y="285"/>
                </a:lnTo>
                <a:lnTo>
                  <a:pt x="487" y="288"/>
                </a:lnTo>
                <a:lnTo>
                  <a:pt x="487" y="288"/>
                </a:lnTo>
                <a:lnTo>
                  <a:pt x="490" y="288"/>
                </a:lnTo>
                <a:lnTo>
                  <a:pt x="491" y="287"/>
                </a:lnTo>
                <a:lnTo>
                  <a:pt x="493" y="287"/>
                </a:lnTo>
                <a:lnTo>
                  <a:pt x="493" y="287"/>
                </a:lnTo>
                <a:lnTo>
                  <a:pt x="519" y="291"/>
                </a:lnTo>
                <a:lnTo>
                  <a:pt x="520" y="291"/>
                </a:lnTo>
                <a:lnTo>
                  <a:pt x="520" y="293"/>
                </a:lnTo>
                <a:lnTo>
                  <a:pt x="501" y="293"/>
                </a:lnTo>
                <a:lnTo>
                  <a:pt x="511" y="307"/>
                </a:lnTo>
                <a:lnTo>
                  <a:pt x="503" y="319"/>
                </a:lnTo>
                <a:lnTo>
                  <a:pt x="503" y="319"/>
                </a:lnTo>
                <a:lnTo>
                  <a:pt x="503" y="319"/>
                </a:lnTo>
                <a:lnTo>
                  <a:pt x="503" y="319"/>
                </a:lnTo>
                <a:lnTo>
                  <a:pt x="501" y="319"/>
                </a:lnTo>
                <a:lnTo>
                  <a:pt x="501" y="319"/>
                </a:lnTo>
                <a:lnTo>
                  <a:pt x="501" y="320"/>
                </a:lnTo>
                <a:lnTo>
                  <a:pt x="498" y="325"/>
                </a:lnTo>
                <a:lnTo>
                  <a:pt x="491" y="330"/>
                </a:lnTo>
                <a:lnTo>
                  <a:pt x="491" y="330"/>
                </a:lnTo>
                <a:lnTo>
                  <a:pt x="499" y="331"/>
                </a:lnTo>
                <a:lnTo>
                  <a:pt x="504" y="333"/>
                </a:lnTo>
                <a:lnTo>
                  <a:pt x="507" y="333"/>
                </a:lnTo>
                <a:lnTo>
                  <a:pt x="507" y="333"/>
                </a:lnTo>
                <a:lnTo>
                  <a:pt x="511" y="330"/>
                </a:lnTo>
                <a:lnTo>
                  <a:pt x="520" y="323"/>
                </a:lnTo>
                <a:lnTo>
                  <a:pt x="530" y="339"/>
                </a:lnTo>
                <a:lnTo>
                  <a:pt x="522" y="354"/>
                </a:lnTo>
                <a:lnTo>
                  <a:pt x="522" y="354"/>
                </a:lnTo>
                <a:lnTo>
                  <a:pt x="520" y="357"/>
                </a:lnTo>
                <a:lnTo>
                  <a:pt x="523" y="360"/>
                </a:lnTo>
                <a:lnTo>
                  <a:pt x="523" y="360"/>
                </a:lnTo>
                <a:lnTo>
                  <a:pt x="527" y="360"/>
                </a:lnTo>
                <a:lnTo>
                  <a:pt x="528" y="359"/>
                </a:lnTo>
                <a:lnTo>
                  <a:pt x="538" y="344"/>
                </a:lnTo>
                <a:lnTo>
                  <a:pt x="555" y="347"/>
                </a:lnTo>
                <a:lnTo>
                  <a:pt x="562" y="362"/>
                </a:lnTo>
                <a:lnTo>
                  <a:pt x="560" y="365"/>
                </a:lnTo>
                <a:lnTo>
                  <a:pt x="560" y="365"/>
                </a:lnTo>
                <a:lnTo>
                  <a:pt x="549" y="365"/>
                </a:lnTo>
                <a:lnTo>
                  <a:pt x="544" y="365"/>
                </a:lnTo>
                <a:lnTo>
                  <a:pt x="544" y="365"/>
                </a:lnTo>
                <a:lnTo>
                  <a:pt x="541" y="368"/>
                </a:lnTo>
                <a:lnTo>
                  <a:pt x="536" y="375"/>
                </a:lnTo>
                <a:lnTo>
                  <a:pt x="536" y="375"/>
                </a:lnTo>
                <a:close/>
                <a:moveTo>
                  <a:pt x="517" y="319"/>
                </a:moveTo>
                <a:lnTo>
                  <a:pt x="517" y="319"/>
                </a:lnTo>
                <a:lnTo>
                  <a:pt x="514" y="319"/>
                </a:lnTo>
                <a:lnTo>
                  <a:pt x="515" y="315"/>
                </a:lnTo>
                <a:lnTo>
                  <a:pt x="517" y="319"/>
                </a:lnTo>
                <a:close/>
                <a:moveTo>
                  <a:pt x="554" y="376"/>
                </a:moveTo>
                <a:lnTo>
                  <a:pt x="552" y="378"/>
                </a:lnTo>
                <a:lnTo>
                  <a:pt x="551" y="379"/>
                </a:lnTo>
                <a:lnTo>
                  <a:pt x="551" y="379"/>
                </a:lnTo>
                <a:lnTo>
                  <a:pt x="554" y="376"/>
                </a:lnTo>
                <a:lnTo>
                  <a:pt x="554" y="376"/>
                </a:lnTo>
                <a:close/>
                <a:moveTo>
                  <a:pt x="547" y="379"/>
                </a:moveTo>
                <a:lnTo>
                  <a:pt x="543" y="381"/>
                </a:lnTo>
                <a:lnTo>
                  <a:pt x="539" y="378"/>
                </a:lnTo>
                <a:lnTo>
                  <a:pt x="539" y="378"/>
                </a:lnTo>
                <a:lnTo>
                  <a:pt x="547" y="379"/>
                </a:lnTo>
                <a:lnTo>
                  <a:pt x="547" y="379"/>
                </a:lnTo>
                <a:close/>
                <a:moveTo>
                  <a:pt x="557" y="485"/>
                </a:moveTo>
                <a:lnTo>
                  <a:pt x="557" y="485"/>
                </a:lnTo>
                <a:lnTo>
                  <a:pt x="528" y="476"/>
                </a:lnTo>
                <a:lnTo>
                  <a:pt x="528" y="476"/>
                </a:lnTo>
                <a:lnTo>
                  <a:pt x="514" y="468"/>
                </a:lnTo>
                <a:lnTo>
                  <a:pt x="538" y="451"/>
                </a:lnTo>
                <a:lnTo>
                  <a:pt x="541" y="426"/>
                </a:lnTo>
                <a:lnTo>
                  <a:pt x="541" y="426"/>
                </a:lnTo>
                <a:lnTo>
                  <a:pt x="544" y="431"/>
                </a:lnTo>
                <a:lnTo>
                  <a:pt x="544" y="431"/>
                </a:lnTo>
                <a:lnTo>
                  <a:pt x="549" y="429"/>
                </a:lnTo>
                <a:lnTo>
                  <a:pt x="560" y="431"/>
                </a:lnTo>
                <a:lnTo>
                  <a:pt x="563" y="484"/>
                </a:lnTo>
                <a:lnTo>
                  <a:pt x="557" y="485"/>
                </a:lnTo>
                <a:close/>
                <a:moveTo>
                  <a:pt x="565" y="403"/>
                </a:moveTo>
                <a:lnTo>
                  <a:pt x="565" y="403"/>
                </a:lnTo>
                <a:lnTo>
                  <a:pt x="563" y="408"/>
                </a:lnTo>
                <a:lnTo>
                  <a:pt x="563" y="415"/>
                </a:lnTo>
                <a:lnTo>
                  <a:pt x="565" y="419"/>
                </a:lnTo>
                <a:lnTo>
                  <a:pt x="567" y="424"/>
                </a:lnTo>
                <a:lnTo>
                  <a:pt x="565" y="426"/>
                </a:lnTo>
                <a:lnTo>
                  <a:pt x="565" y="426"/>
                </a:lnTo>
                <a:lnTo>
                  <a:pt x="554" y="419"/>
                </a:lnTo>
                <a:lnTo>
                  <a:pt x="549" y="415"/>
                </a:lnTo>
                <a:lnTo>
                  <a:pt x="549" y="415"/>
                </a:lnTo>
                <a:lnTo>
                  <a:pt x="547" y="416"/>
                </a:lnTo>
                <a:lnTo>
                  <a:pt x="543" y="418"/>
                </a:lnTo>
                <a:lnTo>
                  <a:pt x="546" y="399"/>
                </a:lnTo>
                <a:lnTo>
                  <a:pt x="546" y="399"/>
                </a:lnTo>
                <a:lnTo>
                  <a:pt x="549" y="399"/>
                </a:lnTo>
                <a:lnTo>
                  <a:pt x="552" y="397"/>
                </a:lnTo>
                <a:lnTo>
                  <a:pt x="554" y="392"/>
                </a:lnTo>
                <a:lnTo>
                  <a:pt x="575" y="386"/>
                </a:lnTo>
                <a:lnTo>
                  <a:pt x="575" y="387"/>
                </a:lnTo>
                <a:lnTo>
                  <a:pt x="575" y="387"/>
                </a:lnTo>
                <a:lnTo>
                  <a:pt x="578" y="389"/>
                </a:lnTo>
                <a:lnTo>
                  <a:pt x="578" y="389"/>
                </a:lnTo>
                <a:lnTo>
                  <a:pt x="570" y="395"/>
                </a:lnTo>
                <a:lnTo>
                  <a:pt x="565" y="403"/>
                </a:lnTo>
                <a:lnTo>
                  <a:pt x="565" y="403"/>
                </a:lnTo>
                <a:close/>
                <a:moveTo>
                  <a:pt x="600" y="387"/>
                </a:moveTo>
                <a:lnTo>
                  <a:pt x="600" y="387"/>
                </a:lnTo>
                <a:lnTo>
                  <a:pt x="592" y="386"/>
                </a:lnTo>
                <a:lnTo>
                  <a:pt x="583" y="387"/>
                </a:lnTo>
                <a:lnTo>
                  <a:pt x="583" y="387"/>
                </a:lnTo>
                <a:lnTo>
                  <a:pt x="583" y="384"/>
                </a:lnTo>
                <a:lnTo>
                  <a:pt x="583" y="383"/>
                </a:lnTo>
                <a:lnTo>
                  <a:pt x="610" y="375"/>
                </a:lnTo>
                <a:lnTo>
                  <a:pt x="610" y="375"/>
                </a:lnTo>
                <a:lnTo>
                  <a:pt x="610" y="378"/>
                </a:lnTo>
                <a:lnTo>
                  <a:pt x="610" y="378"/>
                </a:lnTo>
                <a:lnTo>
                  <a:pt x="613" y="379"/>
                </a:lnTo>
                <a:lnTo>
                  <a:pt x="603" y="389"/>
                </a:lnTo>
                <a:lnTo>
                  <a:pt x="603" y="389"/>
                </a:lnTo>
                <a:lnTo>
                  <a:pt x="600" y="387"/>
                </a:lnTo>
                <a:lnTo>
                  <a:pt x="600" y="387"/>
                </a:lnTo>
                <a:close/>
                <a:moveTo>
                  <a:pt x="611" y="459"/>
                </a:moveTo>
                <a:lnTo>
                  <a:pt x="613" y="458"/>
                </a:lnTo>
                <a:lnTo>
                  <a:pt x="615" y="448"/>
                </a:lnTo>
                <a:lnTo>
                  <a:pt x="626" y="453"/>
                </a:lnTo>
                <a:lnTo>
                  <a:pt x="611" y="459"/>
                </a:lnTo>
                <a:close/>
                <a:moveTo>
                  <a:pt x="627" y="451"/>
                </a:moveTo>
                <a:lnTo>
                  <a:pt x="616" y="447"/>
                </a:lnTo>
                <a:lnTo>
                  <a:pt x="623" y="408"/>
                </a:lnTo>
                <a:lnTo>
                  <a:pt x="635" y="397"/>
                </a:lnTo>
                <a:lnTo>
                  <a:pt x="635" y="395"/>
                </a:lnTo>
                <a:lnTo>
                  <a:pt x="648" y="397"/>
                </a:lnTo>
                <a:lnTo>
                  <a:pt x="648" y="418"/>
                </a:lnTo>
                <a:lnTo>
                  <a:pt x="669" y="405"/>
                </a:lnTo>
                <a:lnTo>
                  <a:pt x="655" y="421"/>
                </a:lnTo>
                <a:lnTo>
                  <a:pt x="655" y="421"/>
                </a:lnTo>
                <a:lnTo>
                  <a:pt x="647" y="426"/>
                </a:lnTo>
                <a:lnTo>
                  <a:pt x="642" y="427"/>
                </a:lnTo>
                <a:lnTo>
                  <a:pt x="642" y="427"/>
                </a:lnTo>
                <a:lnTo>
                  <a:pt x="640" y="432"/>
                </a:lnTo>
                <a:lnTo>
                  <a:pt x="639" y="435"/>
                </a:lnTo>
                <a:lnTo>
                  <a:pt x="639" y="435"/>
                </a:lnTo>
                <a:lnTo>
                  <a:pt x="643" y="434"/>
                </a:lnTo>
                <a:lnTo>
                  <a:pt x="648" y="434"/>
                </a:lnTo>
                <a:lnTo>
                  <a:pt x="648" y="434"/>
                </a:lnTo>
                <a:lnTo>
                  <a:pt x="650" y="429"/>
                </a:lnTo>
                <a:lnTo>
                  <a:pt x="655" y="423"/>
                </a:lnTo>
                <a:lnTo>
                  <a:pt x="672" y="403"/>
                </a:lnTo>
                <a:lnTo>
                  <a:pt x="679" y="400"/>
                </a:lnTo>
                <a:lnTo>
                  <a:pt x="679" y="397"/>
                </a:lnTo>
                <a:lnTo>
                  <a:pt x="739" y="397"/>
                </a:lnTo>
                <a:lnTo>
                  <a:pt x="739" y="397"/>
                </a:lnTo>
                <a:lnTo>
                  <a:pt x="627" y="451"/>
                </a:lnTo>
                <a:close/>
                <a:moveTo>
                  <a:pt x="741" y="399"/>
                </a:moveTo>
                <a:lnTo>
                  <a:pt x="741" y="400"/>
                </a:lnTo>
                <a:lnTo>
                  <a:pt x="738" y="416"/>
                </a:lnTo>
                <a:lnTo>
                  <a:pt x="735" y="416"/>
                </a:lnTo>
                <a:lnTo>
                  <a:pt x="736" y="410"/>
                </a:lnTo>
                <a:lnTo>
                  <a:pt x="731" y="418"/>
                </a:lnTo>
                <a:lnTo>
                  <a:pt x="725" y="419"/>
                </a:lnTo>
                <a:lnTo>
                  <a:pt x="741" y="399"/>
                </a:lnTo>
                <a:close/>
                <a:moveTo>
                  <a:pt x="735" y="440"/>
                </a:moveTo>
                <a:lnTo>
                  <a:pt x="728" y="474"/>
                </a:lnTo>
                <a:lnTo>
                  <a:pt x="725" y="476"/>
                </a:lnTo>
                <a:lnTo>
                  <a:pt x="733" y="443"/>
                </a:lnTo>
                <a:lnTo>
                  <a:pt x="735" y="440"/>
                </a:lnTo>
                <a:close/>
                <a:moveTo>
                  <a:pt x="727" y="450"/>
                </a:moveTo>
                <a:lnTo>
                  <a:pt x="730" y="447"/>
                </a:lnTo>
                <a:lnTo>
                  <a:pt x="723" y="476"/>
                </a:lnTo>
                <a:lnTo>
                  <a:pt x="720" y="477"/>
                </a:lnTo>
                <a:lnTo>
                  <a:pt x="727" y="450"/>
                </a:lnTo>
                <a:close/>
                <a:moveTo>
                  <a:pt x="711" y="455"/>
                </a:moveTo>
                <a:lnTo>
                  <a:pt x="715" y="477"/>
                </a:lnTo>
                <a:lnTo>
                  <a:pt x="706" y="480"/>
                </a:lnTo>
                <a:lnTo>
                  <a:pt x="703" y="455"/>
                </a:lnTo>
                <a:lnTo>
                  <a:pt x="711" y="455"/>
                </a:lnTo>
                <a:close/>
                <a:moveTo>
                  <a:pt x="666" y="490"/>
                </a:moveTo>
                <a:lnTo>
                  <a:pt x="674" y="482"/>
                </a:lnTo>
                <a:lnTo>
                  <a:pt x="674" y="488"/>
                </a:lnTo>
                <a:lnTo>
                  <a:pt x="666" y="490"/>
                </a:lnTo>
                <a:close/>
                <a:moveTo>
                  <a:pt x="675" y="488"/>
                </a:moveTo>
                <a:lnTo>
                  <a:pt x="674" y="480"/>
                </a:lnTo>
                <a:lnTo>
                  <a:pt x="674" y="480"/>
                </a:lnTo>
                <a:lnTo>
                  <a:pt x="695" y="455"/>
                </a:lnTo>
                <a:lnTo>
                  <a:pt x="703" y="455"/>
                </a:lnTo>
                <a:lnTo>
                  <a:pt x="706" y="480"/>
                </a:lnTo>
                <a:lnTo>
                  <a:pt x="675" y="488"/>
                </a:lnTo>
                <a:close/>
                <a:moveTo>
                  <a:pt x="698" y="530"/>
                </a:moveTo>
                <a:lnTo>
                  <a:pt x="717" y="506"/>
                </a:lnTo>
                <a:lnTo>
                  <a:pt x="714" y="520"/>
                </a:lnTo>
                <a:lnTo>
                  <a:pt x="698" y="530"/>
                </a:lnTo>
                <a:close/>
                <a:moveTo>
                  <a:pt x="698" y="591"/>
                </a:moveTo>
                <a:lnTo>
                  <a:pt x="696" y="597"/>
                </a:lnTo>
                <a:lnTo>
                  <a:pt x="696" y="597"/>
                </a:lnTo>
                <a:lnTo>
                  <a:pt x="688" y="602"/>
                </a:lnTo>
                <a:lnTo>
                  <a:pt x="698" y="591"/>
                </a:lnTo>
                <a:close/>
                <a:moveTo>
                  <a:pt x="648" y="695"/>
                </a:moveTo>
                <a:lnTo>
                  <a:pt x="648" y="687"/>
                </a:lnTo>
                <a:lnTo>
                  <a:pt x="661" y="672"/>
                </a:lnTo>
                <a:lnTo>
                  <a:pt x="655" y="690"/>
                </a:lnTo>
                <a:lnTo>
                  <a:pt x="648" y="695"/>
                </a:lnTo>
                <a:close/>
                <a:moveTo>
                  <a:pt x="661" y="720"/>
                </a:moveTo>
                <a:lnTo>
                  <a:pt x="648" y="708"/>
                </a:lnTo>
                <a:lnTo>
                  <a:pt x="648" y="700"/>
                </a:lnTo>
                <a:lnTo>
                  <a:pt x="656" y="703"/>
                </a:lnTo>
                <a:lnTo>
                  <a:pt x="661" y="720"/>
                </a:lnTo>
                <a:close/>
                <a:moveTo>
                  <a:pt x="674" y="696"/>
                </a:moveTo>
                <a:lnTo>
                  <a:pt x="656" y="700"/>
                </a:lnTo>
                <a:lnTo>
                  <a:pt x="650" y="696"/>
                </a:lnTo>
                <a:lnTo>
                  <a:pt x="656" y="693"/>
                </a:lnTo>
                <a:lnTo>
                  <a:pt x="674" y="696"/>
                </a:lnTo>
                <a:close/>
                <a:moveTo>
                  <a:pt x="671" y="684"/>
                </a:moveTo>
                <a:lnTo>
                  <a:pt x="674" y="682"/>
                </a:lnTo>
                <a:lnTo>
                  <a:pt x="674" y="682"/>
                </a:lnTo>
                <a:lnTo>
                  <a:pt x="674" y="685"/>
                </a:lnTo>
                <a:lnTo>
                  <a:pt x="671" y="684"/>
                </a:lnTo>
                <a:close/>
                <a:moveTo>
                  <a:pt x="669" y="682"/>
                </a:moveTo>
                <a:lnTo>
                  <a:pt x="671" y="676"/>
                </a:lnTo>
                <a:lnTo>
                  <a:pt x="671" y="676"/>
                </a:lnTo>
                <a:lnTo>
                  <a:pt x="672" y="679"/>
                </a:lnTo>
                <a:lnTo>
                  <a:pt x="669" y="682"/>
                </a:lnTo>
                <a:close/>
                <a:moveTo>
                  <a:pt x="688" y="631"/>
                </a:moveTo>
                <a:lnTo>
                  <a:pt x="688" y="631"/>
                </a:lnTo>
                <a:lnTo>
                  <a:pt x="683" y="637"/>
                </a:lnTo>
                <a:lnTo>
                  <a:pt x="680" y="645"/>
                </a:lnTo>
                <a:lnTo>
                  <a:pt x="680" y="645"/>
                </a:lnTo>
                <a:lnTo>
                  <a:pt x="680" y="652"/>
                </a:lnTo>
                <a:lnTo>
                  <a:pt x="680" y="652"/>
                </a:lnTo>
                <a:lnTo>
                  <a:pt x="675" y="660"/>
                </a:lnTo>
                <a:lnTo>
                  <a:pt x="675" y="656"/>
                </a:lnTo>
                <a:lnTo>
                  <a:pt x="675" y="656"/>
                </a:lnTo>
                <a:lnTo>
                  <a:pt x="675" y="655"/>
                </a:lnTo>
                <a:lnTo>
                  <a:pt x="675" y="655"/>
                </a:lnTo>
                <a:lnTo>
                  <a:pt x="674" y="655"/>
                </a:lnTo>
                <a:lnTo>
                  <a:pt x="674" y="655"/>
                </a:lnTo>
                <a:lnTo>
                  <a:pt x="674" y="656"/>
                </a:lnTo>
                <a:lnTo>
                  <a:pt x="671" y="668"/>
                </a:lnTo>
                <a:lnTo>
                  <a:pt x="671" y="668"/>
                </a:lnTo>
                <a:lnTo>
                  <a:pt x="667" y="669"/>
                </a:lnTo>
                <a:lnTo>
                  <a:pt x="667" y="669"/>
                </a:lnTo>
                <a:lnTo>
                  <a:pt x="669" y="671"/>
                </a:lnTo>
                <a:lnTo>
                  <a:pt x="666" y="684"/>
                </a:lnTo>
                <a:lnTo>
                  <a:pt x="659" y="688"/>
                </a:lnTo>
                <a:lnTo>
                  <a:pt x="664" y="668"/>
                </a:lnTo>
                <a:lnTo>
                  <a:pt x="664" y="668"/>
                </a:lnTo>
                <a:lnTo>
                  <a:pt x="664" y="668"/>
                </a:lnTo>
                <a:lnTo>
                  <a:pt x="664" y="668"/>
                </a:lnTo>
                <a:lnTo>
                  <a:pt x="664" y="666"/>
                </a:lnTo>
                <a:lnTo>
                  <a:pt x="664" y="666"/>
                </a:lnTo>
                <a:lnTo>
                  <a:pt x="664" y="666"/>
                </a:lnTo>
                <a:lnTo>
                  <a:pt x="664" y="666"/>
                </a:lnTo>
                <a:lnTo>
                  <a:pt x="663" y="666"/>
                </a:lnTo>
                <a:lnTo>
                  <a:pt x="648" y="682"/>
                </a:lnTo>
                <a:lnTo>
                  <a:pt x="648" y="674"/>
                </a:lnTo>
                <a:lnTo>
                  <a:pt x="667" y="652"/>
                </a:lnTo>
                <a:lnTo>
                  <a:pt x="667" y="652"/>
                </a:lnTo>
                <a:lnTo>
                  <a:pt x="667" y="650"/>
                </a:lnTo>
                <a:lnTo>
                  <a:pt x="667" y="650"/>
                </a:lnTo>
                <a:lnTo>
                  <a:pt x="667" y="650"/>
                </a:lnTo>
                <a:lnTo>
                  <a:pt x="667" y="650"/>
                </a:lnTo>
                <a:lnTo>
                  <a:pt x="666" y="650"/>
                </a:lnTo>
                <a:lnTo>
                  <a:pt x="648" y="669"/>
                </a:lnTo>
                <a:lnTo>
                  <a:pt x="648" y="663"/>
                </a:lnTo>
                <a:lnTo>
                  <a:pt x="671" y="639"/>
                </a:lnTo>
                <a:lnTo>
                  <a:pt x="671" y="639"/>
                </a:lnTo>
                <a:lnTo>
                  <a:pt x="671" y="636"/>
                </a:lnTo>
                <a:lnTo>
                  <a:pt x="671" y="636"/>
                </a:lnTo>
                <a:lnTo>
                  <a:pt x="669" y="636"/>
                </a:lnTo>
                <a:lnTo>
                  <a:pt x="669" y="636"/>
                </a:lnTo>
                <a:lnTo>
                  <a:pt x="669" y="636"/>
                </a:lnTo>
                <a:lnTo>
                  <a:pt x="648" y="660"/>
                </a:lnTo>
                <a:lnTo>
                  <a:pt x="648" y="650"/>
                </a:lnTo>
                <a:lnTo>
                  <a:pt x="664" y="631"/>
                </a:lnTo>
                <a:lnTo>
                  <a:pt x="664" y="631"/>
                </a:lnTo>
                <a:lnTo>
                  <a:pt x="664" y="629"/>
                </a:lnTo>
                <a:lnTo>
                  <a:pt x="664" y="629"/>
                </a:lnTo>
                <a:lnTo>
                  <a:pt x="663" y="629"/>
                </a:lnTo>
                <a:lnTo>
                  <a:pt x="663" y="629"/>
                </a:lnTo>
                <a:lnTo>
                  <a:pt x="663" y="629"/>
                </a:lnTo>
                <a:lnTo>
                  <a:pt x="648" y="645"/>
                </a:lnTo>
                <a:lnTo>
                  <a:pt x="648" y="637"/>
                </a:lnTo>
                <a:lnTo>
                  <a:pt x="650" y="634"/>
                </a:lnTo>
                <a:lnTo>
                  <a:pt x="650" y="634"/>
                </a:lnTo>
                <a:lnTo>
                  <a:pt x="655" y="636"/>
                </a:lnTo>
                <a:lnTo>
                  <a:pt x="655" y="636"/>
                </a:lnTo>
                <a:lnTo>
                  <a:pt x="656" y="632"/>
                </a:lnTo>
                <a:lnTo>
                  <a:pt x="659" y="628"/>
                </a:lnTo>
                <a:lnTo>
                  <a:pt x="671" y="616"/>
                </a:lnTo>
                <a:lnTo>
                  <a:pt x="695" y="599"/>
                </a:lnTo>
                <a:lnTo>
                  <a:pt x="688" y="631"/>
                </a:lnTo>
                <a:close/>
                <a:moveTo>
                  <a:pt x="707" y="623"/>
                </a:moveTo>
                <a:lnTo>
                  <a:pt x="707" y="623"/>
                </a:lnTo>
                <a:lnTo>
                  <a:pt x="698" y="624"/>
                </a:lnTo>
                <a:lnTo>
                  <a:pt x="690" y="629"/>
                </a:lnTo>
                <a:lnTo>
                  <a:pt x="696" y="600"/>
                </a:lnTo>
                <a:lnTo>
                  <a:pt x="707" y="618"/>
                </a:lnTo>
                <a:lnTo>
                  <a:pt x="707" y="623"/>
                </a:lnTo>
                <a:close/>
                <a:moveTo>
                  <a:pt x="709" y="616"/>
                </a:moveTo>
                <a:lnTo>
                  <a:pt x="698" y="597"/>
                </a:lnTo>
                <a:lnTo>
                  <a:pt x="698" y="597"/>
                </a:lnTo>
                <a:lnTo>
                  <a:pt x="699" y="588"/>
                </a:lnTo>
                <a:lnTo>
                  <a:pt x="720" y="564"/>
                </a:lnTo>
                <a:lnTo>
                  <a:pt x="709" y="616"/>
                </a:lnTo>
                <a:close/>
                <a:moveTo>
                  <a:pt x="722" y="554"/>
                </a:moveTo>
                <a:lnTo>
                  <a:pt x="706" y="559"/>
                </a:lnTo>
                <a:lnTo>
                  <a:pt x="714" y="522"/>
                </a:lnTo>
                <a:lnTo>
                  <a:pt x="725" y="540"/>
                </a:lnTo>
                <a:lnTo>
                  <a:pt x="722" y="554"/>
                </a:lnTo>
                <a:close/>
                <a:moveTo>
                  <a:pt x="741" y="562"/>
                </a:moveTo>
                <a:lnTo>
                  <a:pt x="736" y="557"/>
                </a:lnTo>
                <a:lnTo>
                  <a:pt x="736" y="556"/>
                </a:lnTo>
                <a:lnTo>
                  <a:pt x="741" y="562"/>
                </a:lnTo>
                <a:close/>
                <a:moveTo>
                  <a:pt x="738" y="484"/>
                </a:moveTo>
                <a:lnTo>
                  <a:pt x="735" y="488"/>
                </a:lnTo>
                <a:lnTo>
                  <a:pt x="735" y="488"/>
                </a:lnTo>
                <a:lnTo>
                  <a:pt x="728" y="495"/>
                </a:lnTo>
                <a:lnTo>
                  <a:pt x="723" y="498"/>
                </a:lnTo>
                <a:lnTo>
                  <a:pt x="723" y="498"/>
                </a:lnTo>
                <a:lnTo>
                  <a:pt x="725" y="501"/>
                </a:lnTo>
                <a:lnTo>
                  <a:pt x="723" y="506"/>
                </a:lnTo>
                <a:lnTo>
                  <a:pt x="723" y="506"/>
                </a:lnTo>
                <a:lnTo>
                  <a:pt x="728" y="504"/>
                </a:lnTo>
                <a:lnTo>
                  <a:pt x="731" y="503"/>
                </a:lnTo>
                <a:lnTo>
                  <a:pt x="731" y="503"/>
                </a:lnTo>
                <a:lnTo>
                  <a:pt x="733" y="498"/>
                </a:lnTo>
                <a:lnTo>
                  <a:pt x="736" y="488"/>
                </a:lnTo>
                <a:lnTo>
                  <a:pt x="738" y="487"/>
                </a:lnTo>
                <a:lnTo>
                  <a:pt x="727" y="536"/>
                </a:lnTo>
                <a:lnTo>
                  <a:pt x="715" y="520"/>
                </a:lnTo>
                <a:lnTo>
                  <a:pt x="719" y="504"/>
                </a:lnTo>
                <a:lnTo>
                  <a:pt x="739" y="479"/>
                </a:lnTo>
                <a:lnTo>
                  <a:pt x="738" y="484"/>
                </a:lnTo>
                <a:close/>
                <a:moveTo>
                  <a:pt x="741" y="471"/>
                </a:moveTo>
                <a:lnTo>
                  <a:pt x="736" y="472"/>
                </a:lnTo>
                <a:lnTo>
                  <a:pt x="743" y="464"/>
                </a:lnTo>
                <a:lnTo>
                  <a:pt x="741" y="471"/>
                </a:lnTo>
                <a:close/>
                <a:moveTo>
                  <a:pt x="743" y="415"/>
                </a:moveTo>
                <a:lnTo>
                  <a:pt x="741" y="411"/>
                </a:lnTo>
                <a:lnTo>
                  <a:pt x="741" y="415"/>
                </a:lnTo>
                <a:lnTo>
                  <a:pt x="739" y="415"/>
                </a:lnTo>
                <a:lnTo>
                  <a:pt x="741" y="403"/>
                </a:lnTo>
                <a:lnTo>
                  <a:pt x="744" y="415"/>
                </a:lnTo>
                <a:lnTo>
                  <a:pt x="743" y="415"/>
                </a:lnTo>
                <a:close/>
                <a:moveTo>
                  <a:pt x="747" y="443"/>
                </a:moveTo>
                <a:lnTo>
                  <a:pt x="744" y="429"/>
                </a:lnTo>
                <a:lnTo>
                  <a:pt x="747" y="426"/>
                </a:lnTo>
                <a:lnTo>
                  <a:pt x="749" y="435"/>
                </a:lnTo>
                <a:lnTo>
                  <a:pt x="747" y="443"/>
                </a:lnTo>
                <a:close/>
                <a:moveTo>
                  <a:pt x="749" y="432"/>
                </a:moveTo>
                <a:lnTo>
                  <a:pt x="747" y="424"/>
                </a:lnTo>
                <a:lnTo>
                  <a:pt x="752" y="421"/>
                </a:lnTo>
                <a:lnTo>
                  <a:pt x="752" y="423"/>
                </a:lnTo>
                <a:lnTo>
                  <a:pt x="749" y="432"/>
                </a:lnTo>
                <a:close/>
                <a:moveTo>
                  <a:pt x="751" y="413"/>
                </a:moveTo>
                <a:lnTo>
                  <a:pt x="749" y="408"/>
                </a:lnTo>
                <a:lnTo>
                  <a:pt x="749" y="413"/>
                </a:lnTo>
                <a:lnTo>
                  <a:pt x="746" y="413"/>
                </a:lnTo>
                <a:lnTo>
                  <a:pt x="743" y="400"/>
                </a:lnTo>
                <a:lnTo>
                  <a:pt x="743" y="400"/>
                </a:lnTo>
                <a:lnTo>
                  <a:pt x="752" y="411"/>
                </a:lnTo>
                <a:lnTo>
                  <a:pt x="751" y="413"/>
                </a:lnTo>
                <a:close/>
                <a:moveTo>
                  <a:pt x="754" y="474"/>
                </a:moveTo>
                <a:lnTo>
                  <a:pt x="755" y="466"/>
                </a:lnTo>
                <a:lnTo>
                  <a:pt x="759" y="477"/>
                </a:lnTo>
                <a:lnTo>
                  <a:pt x="754" y="474"/>
                </a:lnTo>
                <a:close/>
                <a:moveTo>
                  <a:pt x="816" y="525"/>
                </a:moveTo>
                <a:lnTo>
                  <a:pt x="760" y="479"/>
                </a:lnTo>
                <a:lnTo>
                  <a:pt x="757" y="464"/>
                </a:lnTo>
                <a:lnTo>
                  <a:pt x="757" y="461"/>
                </a:lnTo>
                <a:lnTo>
                  <a:pt x="784" y="479"/>
                </a:lnTo>
                <a:lnTo>
                  <a:pt x="784" y="479"/>
                </a:lnTo>
                <a:lnTo>
                  <a:pt x="791" y="485"/>
                </a:lnTo>
                <a:lnTo>
                  <a:pt x="794" y="490"/>
                </a:lnTo>
                <a:lnTo>
                  <a:pt x="794" y="490"/>
                </a:lnTo>
                <a:lnTo>
                  <a:pt x="799" y="488"/>
                </a:lnTo>
                <a:lnTo>
                  <a:pt x="802" y="490"/>
                </a:lnTo>
                <a:lnTo>
                  <a:pt x="802" y="490"/>
                </a:lnTo>
                <a:lnTo>
                  <a:pt x="800" y="485"/>
                </a:lnTo>
                <a:lnTo>
                  <a:pt x="799" y="482"/>
                </a:lnTo>
                <a:lnTo>
                  <a:pt x="799" y="482"/>
                </a:lnTo>
                <a:lnTo>
                  <a:pt x="794" y="480"/>
                </a:lnTo>
                <a:lnTo>
                  <a:pt x="786" y="477"/>
                </a:lnTo>
                <a:lnTo>
                  <a:pt x="757" y="459"/>
                </a:lnTo>
                <a:lnTo>
                  <a:pt x="759" y="451"/>
                </a:lnTo>
                <a:lnTo>
                  <a:pt x="760" y="455"/>
                </a:lnTo>
                <a:lnTo>
                  <a:pt x="775" y="461"/>
                </a:lnTo>
                <a:lnTo>
                  <a:pt x="776" y="466"/>
                </a:lnTo>
                <a:lnTo>
                  <a:pt x="807" y="482"/>
                </a:lnTo>
                <a:lnTo>
                  <a:pt x="807" y="480"/>
                </a:lnTo>
                <a:lnTo>
                  <a:pt x="819" y="496"/>
                </a:lnTo>
                <a:lnTo>
                  <a:pt x="816" y="525"/>
                </a:lnTo>
                <a:close/>
                <a:moveTo>
                  <a:pt x="821" y="495"/>
                </a:moveTo>
                <a:lnTo>
                  <a:pt x="807" y="477"/>
                </a:lnTo>
                <a:lnTo>
                  <a:pt x="807" y="451"/>
                </a:lnTo>
                <a:lnTo>
                  <a:pt x="808" y="461"/>
                </a:lnTo>
                <a:lnTo>
                  <a:pt x="808" y="461"/>
                </a:lnTo>
                <a:lnTo>
                  <a:pt x="810" y="469"/>
                </a:lnTo>
                <a:lnTo>
                  <a:pt x="810" y="474"/>
                </a:lnTo>
                <a:lnTo>
                  <a:pt x="810" y="474"/>
                </a:lnTo>
                <a:lnTo>
                  <a:pt x="813" y="476"/>
                </a:lnTo>
                <a:lnTo>
                  <a:pt x="816" y="479"/>
                </a:lnTo>
                <a:lnTo>
                  <a:pt x="816" y="479"/>
                </a:lnTo>
                <a:lnTo>
                  <a:pt x="816" y="476"/>
                </a:lnTo>
                <a:lnTo>
                  <a:pt x="818" y="471"/>
                </a:lnTo>
                <a:lnTo>
                  <a:pt x="818" y="471"/>
                </a:lnTo>
                <a:lnTo>
                  <a:pt x="815" y="466"/>
                </a:lnTo>
                <a:lnTo>
                  <a:pt x="810" y="459"/>
                </a:lnTo>
                <a:lnTo>
                  <a:pt x="807" y="448"/>
                </a:lnTo>
                <a:lnTo>
                  <a:pt x="807" y="447"/>
                </a:lnTo>
                <a:lnTo>
                  <a:pt x="805" y="447"/>
                </a:lnTo>
                <a:lnTo>
                  <a:pt x="800" y="427"/>
                </a:lnTo>
                <a:lnTo>
                  <a:pt x="837" y="447"/>
                </a:lnTo>
                <a:lnTo>
                  <a:pt x="837" y="447"/>
                </a:lnTo>
                <a:lnTo>
                  <a:pt x="843" y="463"/>
                </a:lnTo>
                <a:lnTo>
                  <a:pt x="843" y="463"/>
                </a:lnTo>
                <a:lnTo>
                  <a:pt x="845" y="471"/>
                </a:lnTo>
                <a:lnTo>
                  <a:pt x="845" y="477"/>
                </a:lnTo>
                <a:lnTo>
                  <a:pt x="845" y="477"/>
                </a:lnTo>
                <a:lnTo>
                  <a:pt x="848" y="479"/>
                </a:lnTo>
                <a:lnTo>
                  <a:pt x="851" y="482"/>
                </a:lnTo>
                <a:lnTo>
                  <a:pt x="851" y="482"/>
                </a:lnTo>
                <a:lnTo>
                  <a:pt x="851" y="477"/>
                </a:lnTo>
                <a:lnTo>
                  <a:pt x="853" y="474"/>
                </a:lnTo>
                <a:lnTo>
                  <a:pt x="853" y="474"/>
                </a:lnTo>
                <a:lnTo>
                  <a:pt x="850" y="469"/>
                </a:lnTo>
                <a:lnTo>
                  <a:pt x="845" y="463"/>
                </a:lnTo>
                <a:lnTo>
                  <a:pt x="839" y="447"/>
                </a:lnTo>
                <a:lnTo>
                  <a:pt x="851" y="453"/>
                </a:lnTo>
                <a:lnTo>
                  <a:pt x="859" y="466"/>
                </a:lnTo>
                <a:lnTo>
                  <a:pt x="863" y="459"/>
                </a:lnTo>
                <a:lnTo>
                  <a:pt x="863" y="459"/>
                </a:lnTo>
                <a:lnTo>
                  <a:pt x="871" y="466"/>
                </a:lnTo>
                <a:lnTo>
                  <a:pt x="874" y="471"/>
                </a:lnTo>
                <a:lnTo>
                  <a:pt x="874" y="471"/>
                </a:lnTo>
                <a:lnTo>
                  <a:pt x="880" y="469"/>
                </a:lnTo>
                <a:lnTo>
                  <a:pt x="887" y="469"/>
                </a:lnTo>
                <a:lnTo>
                  <a:pt x="887" y="469"/>
                </a:lnTo>
                <a:lnTo>
                  <a:pt x="882" y="464"/>
                </a:lnTo>
                <a:lnTo>
                  <a:pt x="880" y="459"/>
                </a:lnTo>
                <a:lnTo>
                  <a:pt x="880" y="459"/>
                </a:lnTo>
                <a:lnTo>
                  <a:pt x="874" y="458"/>
                </a:lnTo>
                <a:lnTo>
                  <a:pt x="864" y="456"/>
                </a:lnTo>
                <a:lnTo>
                  <a:pt x="875" y="434"/>
                </a:lnTo>
                <a:lnTo>
                  <a:pt x="863" y="399"/>
                </a:lnTo>
                <a:lnTo>
                  <a:pt x="866" y="399"/>
                </a:lnTo>
                <a:lnTo>
                  <a:pt x="885" y="416"/>
                </a:lnTo>
                <a:lnTo>
                  <a:pt x="898" y="431"/>
                </a:lnTo>
                <a:lnTo>
                  <a:pt x="879" y="501"/>
                </a:lnTo>
                <a:lnTo>
                  <a:pt x="821" y="495"/>
                </a:lnTo>
                <a:close/>
                <a:moveTo>
                  <a:pt x="861" y="394"/>
                </a:moveTo>
                <a:lnTo>
                  <a:pt x="864" y="397"/>
                </a:lnTo>
                <a:lnTo>
                  <a:pt x="861" y="397"/>
                </a:lnTo>
                <a:lnTo>
                  <a:pt x="861" y="394"/>
                </a:lnTo>
                <a:close/>
                <a:moveTo>
                  <a:pt x="869" y="383"/>
                </a:moveTo>
                <a:lnTo>
                  <a:pt x="879" y="386"/>
                </a:lnTo>
                <a:lnTo>
                  <a:pt x="875" y="389"/>
                </a:lnTo>
                <a:lnTo>
                  <a:pt x="869" y="383"/>
                </a:lnTo>
                <a:close/>
                <a:moveTo>
                  <a:pt x="901" y="562"/>
                </a:moveTo>
                <a:lnTo>
                  <a:pt x="871" y="557"/>
                </a:lnTo>
                <a:lnTo>
                  <a:pt x="871" y="557"/>
                </a:lnTo>
                <a:lnTo>
                  <a:pt x="823" y="496"/>
                </a:lnTo>
                <a:lnTo>
                  <a:pt x="879" y="503"/>
                </a:lnTo>
                <a:lnTo>
                  <a:pt x="874" y="516"/>
                </a:lnTo>
                <a:lnTo>
                  <a:pt x="903" y="560"/>
                </a:lnTo>
                <a:lnTo>
                  <a:pt x="903" y="560"/>
                </a:lnTo>
                <a:lnTo>
                  <a:pt x="901" y="562"/>
                </a:lnTo>
                <a:lnTo>
                  <a:pt x="901" y="562"/>
                </a:lnTo>
                <a:close/>
                <a:moveTo>
                  <a:pt x="915" y="445"/>
                </a:moveTo>
                <a:lnTo>
                  <a:pt x="915" y="445"/>
                </a:lnTo>
                <a:lnTo>
                  <a:pt x="912" y="442"/>
                </a:lnTo>
                <a:lnTo>
                  <a:pt x="906" y="435"/>
                </a:lnTo>
                <a:lnTo>
                  <a:pt x="904" y="434"/>
                </a:lnTo>
                <a:lnTo>
                  <a:pt x="915" y="445"/>
                </a:lnTo>
                <a:close/>
                <a:moveTo>
                  <a:pt x="907" y="418"/>
                </a:moveTo>
                <a:lnTo>
                  <a:pt x="887" y="399"/>
                </a:lnTo>
                <a:lnTo>
                  <a:pt x="935" y="399"/>
                </a:lnTo>
                <a:lnTo>
                  <a:pt x="935" y="399"/>
                </a:lnTo>
                <a:lnTo>
                  <a:pt x="935" y="408"/>
                </a:lnTo>
                <a:lnTo>
                  <a:pt x="907" y="418"/>
                </a:lnTo>
                <a:close/>
                <a:moveTo>
                  <a:pt x="1023" y="378"/>
                </a:moveTo>
                <a:lnTo>
                  <a:pt x="1023" y="378"/>
                </a:lnTo>
                <a:lnTo>
                  <a:pt x="1016" y="371"/>
                </a:lnTo>
                <a:lnTo>
                  <a:pt x="1010" y="365"/>
                </a:lnTo>
                <a:lnTo>
                  <a:pt x="1002" y="360"/>
                </a:lnTo>
                <a:lnTo>
                  <a:pt x="994" y="357"/>
                </a:lnTo>
                <a:lnTo>
                  <a:pt x="994" y="357"/>
                </a:lnTo>
                <a:lnTo>
                  <a:pt x="997" y="349"/>
                </a:lnTo>
                <a:lnTo>
                  <a:pt x="997" y="349"/>
                </a:lnTo>
                <a:lnTo>
                  <a:pt x="989" y="352"/>
                </a:lnTo>
                <a:lnTo>
                  <a:pt x="984" y="354"/>
                </a:lnTo>
                <a:lnTo>
                  <a:pt x="981" y="352"/>
                </a:lnTo>
                <a:lnTo>
                  <a:pt x="981" y="352"/>
                </a:lnTo>
                <a:lnTo>
                  <a:pt x="981" y="355"/>
                </a:lnTo>
                <a:lnTo>
                  <a:pt x="981" y="355"/>
                </a:lnTo>
                <a:lnTo>
                  <a:pt x="975" y="355"/>
                </a:lnTo>
                <a:lnTo>
                  <a:pt x="968" y="357"/>
                </a:lnTo>
                <a:lnTo>
                  <a:pt x="968" y="357"/>
                </a:lnTo>
                <a:lnTo>
                  <a:pt x="962" y="360"/>
                </a:lnTo>
                <a:lnTo>
                  <a:pt x="955" y="363"/>
                </a:lnTo>
                <a:lnTo>
                  <a:pt x="946" y="373"/>
                </a:lnTo>
                <a:lnTo>
                  <a:pt x="938" y="384"/>
                </a:lnTo>
                <a:lnTo>
                  <a:pt x="935" y="397"/>
                </a:lnTo>
                <a:lnTo>
                  <a:pt x="883" y="397"/>
                </a:lnTo>
                <a:lnTo>
                  <a:pt x="877" y="389"/>
                </a:lnTo>
                <a:lnTo>
                  <a:pt x="880" y="386"/>
                </a:lnTo>
                <a:lnTo>
                  <a:pt x="912" y="395"/>
                </a:lnTo>
                <a:lnTo>
                  <a:pt x="941" y="376"/>
                </a:lnTo>
                <a:lnTo>
                  <a:pt x="911" y="360"/>
                </a:lnTo>
                <a:lnTo>
                  <a:pt x="903" y="362"/>
                </a:lnTo>
                <a:lnTo>
                  <a:pt x="912" y="352"/>
                </a:lnTo>
                <a:lnTo>
                  <a:pt x="912" y="352"/>
                </a:lnTo>
                <a:lnTo>
                  <a:pt x="925" y="344"/>
                </a:lnTo>
                <a:lnTo>
                  <a:pt x="931" y="341"/>
                </a:lnTo>
                <a:lnTo>
                  <a:pt x="935" y="341"/>
                </a:lnTo>
                <a:lnTo>
                  <a:pt x="935" y="341"/>
                </a:lnTo>
                <a:lnTo>
                  <a:pt x="935" y="338"/>
                </a:lnTo>
                <a:lnTo>
                  <a:pt x="936" y="333"/>
                </a:lnTo>
                <a:lnTo>
                  <a:pt x="938" y="325"/>
                </a:lnTo>
                <a:lnTo>
                  <a:pt x="938" y="325"/>
                </a:lnTo>
                <a:lnTo>
                  <a:pt x="931" y="328"/>
                </a:lnTo>
                <a:lnTo>
                  <a:pt x="927" y="330"/>
                </a:lnTo>
                <a:lnTo>
                  <a:pt x="923" y="328"/>
                </a:lnTo>
                <a:lnTo>
                  <a:pt x="923" y="328"/>
                </a:lnTo>
                <a:lnTo>
                  <a:pt x="922" y="331"/>
                </a:lnTo>
                <a:lnTo>
                  <a:pt x="920" y="338"/>
                </a:lnTo>
                <a:lnTo>
                  <a:pt x="912" y="351"/>
                </a:lnTo>
                <a:lnTo>
                  <a:pt x="899" y="363"/>
                </a:lnTo>
                <a:lnTo>
                  <a:pt x="863" y="378"/>
                </a:lnTo>
                <a:lnTo>
                  <a:pt x="837" y="354"/>
                </a:lnTo>
                <a:lnTo>
                  <a:pt x="840" y="352"/>
                </a:lnTo>
                <a:lnTo>
                  <a:pt x="840" y="352"/>
                </a:lnTo>
                <a:lnTo>
                  <a:pt x="856" y="359"/>
                </a:lnTo>
                <a:lnTo>
                  <a:pt x="856" y="359"/>
                </a:lnTo>
                <a:lnTo>
                  <a:pt x="864" y="363"/>
                </a:lnTo>
                <a:lnTo>
                  <a:pt x="867" y="367"/>
                </a:lnTo>
                <a:lnTo>
                  <a:pt x="867" y="367"/>
                </a:lnTo>
                <a:lnTo>
                  <a:pt x="872" y="365"/>
                </a:lnTo>
                <a:lnTo>
                  <a:pt x="875" y="365"/>
                </a:lnTo>
                <a:lnTo>
                  <a:pt x="875" y="365"/>
                </a:lnTo>
                <a:lnTo>
                  <a:pt x="872" y="362"/>
                </a:lnTo>
                <a:lnTo>
                  <a:pt x="871" y="359"/>
                </a:lnTo>
                <a:lnTo>
                  <a:pt x="871" y="359"/>
                </a:lnTo>
                <a:lnTo>
                  <a:pt x="866" y="359"/>
                </a:lnTo>
                <a:lnTo>
                  <a:pt x="858" y="357"/>
                </a:lnTo>
                <a:lnTo>
                  <a:pt x="842" y="352"/>
                </a:lnTo>
                <a:lnTo>
                  <a:pt x="861" y="343"/>
                </a:lnTo>
                <a:lnTo>
                  <a:pt x="861" y="343"/>
                </a:lnTo>
                <a:lnTo>
                  <a:pt x="874" y="341"/>
                </a:lnTo>
                <a:lnTo>
                  <a:pt x="882" y="339"/>
                </a:lnTo>
                <a:lnTo>
                  <a:pt x="882" y="339"/>
                </a:lnTo>
                <a:lnTo>
                  <a:pt x="883" y="335"/>
                </a:lnTo>
                <a:lnTo>
                  <a:pt x="888" y="330"/>
                </a:lnTo>
                <a:lnTo>
                  <a:pt x="888" y="330"/>
                </a:lnTo>
                <a:lnTo>
                  <a:pt x="882" y="330"/>
                </a:lnTo>
                <a:lnTo>
                  <a:pt x="875" y="328"/>
                </a:lnTo>
                <a:lnTo>
                  <a:pt x="875" y="328"/>
                </a:lnTo>
                <a:lnTo>
                  <a:pt x="871" y="335"/>
                </a:lnTo>
                <a:lnTo>
                  <a:pt x="861" y="343"/>
                </a:lnTo>
                <a:lnTo>
                  <a:pt x="840" y="351"/>
                </a:lnTo>
                <a:lnTo>
                  <a:pt x="847" y="336"/>
                </a:lnTo>
                <a:lnTo>
                  <a:pt x="847" y="336"/>
                </a:lnTo>
                <a:lnTo>
                  <a:pt x="851" y="328"/>
                </a:lnTo>
                <a:lnTo>
                  <a:pt x="855" y="325"/>
                </a:lnTo>
                <a:lnTo>
                  <a:pt x="855" y="325"/>
                </a:lnTo>
                <a:lnTo>
                  <a:pt x="853" y="320"/>
                </a:lnTo>
                <a:lnTo>
                  <a:pt x="853" y="317"/>
                </a:lnTo>
                <a:lnTo>
                  <a:pt x="853" y="317"/>
                </a:lnTo>
                <a:lnTo>
                  <a:pt x="850" y="320"/>
                </a:lnTo>
                <a:lnTo>
                  <a:pt x="847" y="322"/>
                </a:lnTo>
                <a:lnTo>
                  <a:pt x="847" y="322"/>
                </a:lnTo>
                <a:lnTo>
                  <a:pt x="847" y="327"/>
                </a:lnTo>
                <a:lnTo>
                  <a:pt x="845" y="336"/>
                </a:lnTo>
                <a:lnTo>
                  <a:pt x="839" y="352"/>
                </a:lnTo>
                <a:lnTo>
                  <a:pt x="839" y="352"/>
                </a:lnTo>
                <a:lnTo>
                  <a:pt x="837" y="354"/>
                </a:lnTo>
                <a:lnTo>
                  <a:pt x="823" y="341"/>
                </a:lnTo>
                <a:lnTo>
                  <a:pt x="823" y="341"/>
                </a:lnTo>
                <a:lnTo>
                  <a:pt x="827" y="333"/>
                </a:lnTo>
                <a:lnTo>
                  <a:pt x="831" y="323"/>
                </a:lnTo>
                <a:lnTo>
                  <a:pt x="832" y="314"/>
                </a:lnTo>
                <a:lnTo>
                  <a:pt x="831" y="304"/>
                </a:lnTo>
                <a:lnTo>
                  <a:pt x="859" y="296"/>
                </a:lnTo>
                <a:lnTo>
                  <a:pt x="885" y="295"/>
                </a:lnTo>
                <a:lnTo>
                  <a:pt x="885" y="295"/>
                </a:lnTo>
                <a:lnTo>
                  <a:pt x="888" y="295"/>
                </a:lnTo>
                <a:lnTo>
                  <a:pt x="919" y="323"/>
                </a:lnTo>
                <a:lnTo>
                  <a:pt x="952" y="323"/>
                </a:lnTo>
                <a:lnTo>
                  <a:pt x="935" y="293"/>
                </a:lnTo>
                <a:lnTo>
                  <a:pt x="917" y="290"/>
                </a:lnTo>
                <a:lnTo>
                  <a:pt x="917" y="290"/>
                </a:lnTo>
                <a:lnTo>
                  <a:pt x="920" y="288"/>
                </a:lnTo>
                <a:lnTo>
                  <a:pt x="920" y="288"/>
                </a:lnTo>
                <a:lnTo>
                  <a:pt x="912" y="287"/>
                </a:lnTo>
                <a:lnTo>
                  <a:pt x="909" y="283"/>
                </a:lnTo>
                <a:lnTo>
                  <a:pt x="906" y="282"/>
                </a:lnTo>
                <a:lnTo>
                  <a:pt x="906" y="282"/>
                </a:lnTo>
                <a:lnTo>
                  <a:pt x="904" y="283"/>
                </a:lnTo>
                <a:lnTo>
                  <a:pt x="898" y="287"/>
                </a:lnTo>
                <a:lnTo>
                  <a:pt x="891" y="287"/>
                </a:lnTo>
                <a:lnTo>
                  <a:pt x="941" y="271"/>
                </a:lnTo>
                <a:lnTo>
                  <a:pt x="954" y="283"/>
                </a:lnTo>
                <a:lnTo>
                  <a:pt x="954" y="285"/>
                </a:lnTo>
                <a:lnTo>
                  <a:pt x="954" y="285"/>
                </a:lnTo>
                <a:lnTo>
                  <a:pt x="952" y="287"/>
                </a:lnTo>
                <a:lnTo>
                  <a:pt x="954" y="288"/>
                </a:lnTo>
                <a:lnTo>
                  <a:pt x="954" y="288"/>
                </a:lnTo>
                <a:lnTo>
                  <a:pt x="955" y="290"/>
                </a:lnTo>
                <a:lnTo>
                  <a:pt x="957" y="288"/>
                </a:lnTo>
                <a:lnTo>
                  <a:pt x="959" y="288"/>
                </a:lnTo>
                <a:lnTo>
                  <a:pt x="965" y="295"/>
                </a:lnTo>
                <a:lnTo>
                  <a:pt x="965" y="295"/>
                </a:lnTo>
                <a:lnTo>
                  <a:pt x="963" y="301"/>
                </a:lnTo>
                <a:lnTo>
                  <a:pt x="965" y="307"/>
                </a:lnTo>
                <a:lnTo>
                  <a:pt x="965" y="307"/>
                </a:lnTo>
                <a:lnTo>
                  <a:pt x="968" y="315"/>
                </a:lnTo>
                <a:lnTo>
                  <a:pt x="973" y="319"/>
                </a:lnTo>
                <a:lnTo>
                  <a:pt x="979" y="322"/>
                </a:lnTo>
                <a:lnTo>
                  <a:pt x="986" y="322"/>
                </a:lnTo>
                <a:lnTo>
                  <a:pt x="986" y="322"/>
                </a:lnTo>
                <a:lnTo>
                  <a:pt x="989" y="320"/>
                </a:lnTo>
                <a:lnTo>
                  <a:pt x="1005" y="335"/>
                </a:lnTo>
                <a:lnTo>
                  <a:pt x="1037" y="333"/>
                </a:lnTo>
                <a:lnTo>
                  <a:pt x="1077" y="341"/>
                </a:lnTo>
                <a:lnTo>
                  <a:pt x="1077" y="341"/>
                </a:lnTo>
                <a:lnTo>
                  <a:pt x="1072" y="344"/>
                </a:lnTo>
                <a:lnTo>
                  <a:pt x="1072" y="344"/>
                </a:lnTo>
                <a:lnTo>
                  <a:pt x="1083" y="344"/>
                </a:lnTo>
                <a:lnTo>
                  <a:pt x="1091" y="346"/>
                </a:lnTo>
                <a:lnTo>
                  <a:pt x="1095" y="347"/>
                </a:lnTo>
                <a:lnTo>
                  <a:pt x="1095" y="347"/>
                </a:lnTo>
                <a:lnTo>
                  <a:pt x="1096" y="344"/>
                </a:lnTo>
                <a:lnTo>
                  <a:pt x="1120" y="347"/>
                </a:lnTo>
                <a:lnTo>
                  <a:pt x="1023" y="378"/>
                </a:lnTo>
                <a:close/>
                <a:moveTo>
                  <a:pt x="1141" y="341"/>
                </a:moveTo>
                <a:lnTo>
                  <a:pt x="1135" y="343"/>
                </a:lnTo>
                <a:lnTo>
                  <a:pt x="1117" y="325"/>
                </a:lnTo>
                <a:lnTo>
                  <a:pt x="1117" y="325"/>
                </a:lnTo>
                <a:lnTo>
                  <a:pt x="1122" y="322"/>
                </a:lnTo>
                <a:lnTo>
                  <a:pt x="1157" y="304"/>
                </a:lnTo>
                <a:lnTo>
                  <a:pt x="1146" y="333"/>
                </a:lnTo>
                <a:lnTo>
                  <a:pt x="1146" y="333"/>
                </a:lnTo>
                <a:lnTo>
                  <a:pt x="1141" y="341"/>
                </a:lnTo>
                <a:lnTo>
                  <a:pt x="1141" y="341"/>
                </a:lnTo>
                <a:close/>
                <a:moveTo>
                  <a:pt x="1147" y="339"/>
                </a:moveTo>
                <a:lnTo>
                  <a:pt x="1147" y="339"/>
                </a:lnTo>
                <a:lnTo>
                  <a:pt x="1149" y="333"/>
                </a:lnTo>
                <a:lnTo>
                  <a:pt x="1160" y="304"/>
                </a:lnTo>
                <a:lnTo>
                  <a:pt x="1160" y="303"/>
                </a:lnTo>
                <a:lnTo>
                  <a:pt x="1183" y="293"/>
                </a:lnTo>
                <a:lnTo>
                  <a:pt x="1219" y="298"/>
                </a:lnTo>
                <a:lnTo>
                  <a:pt x="1213" y="319"/>
                </a:lnTo>
                <a:lnTo>
                  <a:pt x="1147" y="339"/>
                </a:lnTo>
                <a:close/>
                <a:moveTo>
                  <a:pt x="1215" y="317"/>
                </a:moveTo>
                <a:lnTo>
                  <a:pt x="1221" y="299"/>
                </a:lnTo>
                <a:lnTo>
                  <a:pt x="1239" y="301"/>
                </a:lnTo>
                <a:lnTo>
                  <a:pt x="1239" y="301"/>
                </a:lnTo>
                <a:lnTo>
                  <a:pt x="1242" y="303"/>
                </a:lnTo>
                <a:lnTo>
                  <a:pt x="1245" y="306"/>
                </a:lnTo>
                <a:lnTo>
                  <a:pt x="1245" y="306"/>
                </a:lnTo>
                <a:lnTo>
                  <a:pt x="1248" y="303"/>
                </a:lnTo>
                <a:lnTo>
                  <a:pt x="1256" y="304"/>
                </a:lnTo>
                <a:lnTo>
                  <a:pt x="1215" y="317"/>
                </a:lnTo>
                <a:close/>
                <a:moveTo>
                  <a:pt x="1237" y="266"/>
                </a:moveTo>
                <a:lnTo>
                  <a:pt x="1274" y="248"/>
                </a:lnTo>
                <a:lnTo>
                  <a:pt x="1274" y="250"/>
                </a:lnTo>
                <a:lnTo>
                  <a:pt x="1261" y="256"/>
                </a:lnTo>
                <a:lnTo>
                  <a:pt x="1279" y="256"/>
                </a:lnTo>
                <a:lnTo>
                  <a:pt x="1282" y="261"/>
                </a:lnTo>
                <a:lnTo>
                  <a:pt x="1290" y="263"/>
                </a:lnTo>
                <a:lnTo>
                  <a:pt x="1267" y="264"/>
                </a:lnTo>
                <a:lnTo>
                  <a:pt x="1267" y="264"/>
                </a:lnTo>
                <a:lnTo>
                  <a:pt x="1259" y="264"/>
                </a:lnTo>
                <a:lnTo>
                  <a:pt x="1255" y="263"/>
                </a:lnTo>
                <a:lnTo>
                  <a:pt x="1255" y="263"/>
                </a:lnTo>
                <a:lnTo>
                  <a:pt x="1251" y="266"/>
                </a:lnTo>
                <a:lnTo>
                  <a:pt x="1247" y="267"/>
                </a:lnTo>
                <a:lnTo>
                  <a:pt x="1247" y="267"/>
                </a:lnTo>
                <a:lnTo>
                  <a:pt x="1251" y="269"/>
                </a:lnTo>
                <a:lnTo>
                  <a:pt x="1255" y="271"/>
                </a:lnTo>
                <a:lnTo>
                  <a:pt x="1255" y="271"/>
                </a:lnTo>
                <a:lnTo>
                  <a:pt x="1259" y="269"/>
                </a:lnTo>
                <a:lnTo>
                  <a:pt x="1269" y="266"/>
                </a:lnTo>
                <a:lnTo>
                  <a:pt x="1293" y="264"/>
                </a:lnTo>
                <a:lnTo>
                  <a:pt x="1301" y="264"/>
                </a:lnTo>
                <a:lnTo>
                  <a:pt x="1282" y="288"/>
                </a:lnTo>
                <a:lnTo>
                  <a:pt x="1282" y="288"/>
                </a:lnTo>
                <a:lnTo>
                  <a:pt x="1271" y="290"/>
                </a:lnTo>
                <a:lnTo>
                  <a:pt x="1271" y="290"/>
                </a:lnTo>
                <a:lnTo>
                  <a:pt x="1277" y="295"/>
                </a:lnTo>
                <a:lnTo>
                  <a:pt x="1275" y="296"/>
                </a:lnTo>
                <a:lnTo>
                  <a:pt x="1275" y="296"/>
                </a:lnTo>
                <a:lnTo>
                  <a:pt x="1267" y="298"/>
                </a:lnTo>
                <a:lnTo>
                  <a:pt x="1237" y="266"/>
                </a:lnTo>
                <a:close/>
                <a:moveTo>
                  <a:pt x="1275" y="298"/>
                </a:moveTo>
                <a:lnTo>
                  <a:pt x="1275" y="296"/>
                </a:lnTo>
                <a:lnTo>
                  <a:pt x="1275" y="296"/>
                </a:lnTo>
                <a:lnTo>
                  <a:pt x="1277" y="295"/>
                </a:lnTo>
                <a:lnTo>
                  <a:pt x="1277" y="295"/>
                </a:lnTo>
                <a:lnTo>
                  <a:pt x="1279" y="298"/>
                </a:lnTo>
                <a:lnTo>
                  <a:pt x="1275" y="298"/>
                </a:lnTo>
                <a:close/>
                <a:moveTo>
                  <a:pt x="1277" y="333"/>
                </a:moveTo>
                <a:lnTo>
                  <a:pt x="1277" y="333"/>
                </a:lnTo>
                <a:lnTo>
                  <a:pt x="1275" y="333"/>
                </a:lnTo>
                <a:lnTo>
                  <a:pt x="1275" y="331"/>
                </a:lnTo>
                <a:lnTo>
                  <a:pt x="1275" y="331"/>
                </a:lnTo>
                <a:lnTo>
                  <a:pt x="1277" y="333"/>
                </a:lnTo>
                <a:lnTo>
                  <a:pt x="1277" y="333"/>
                </a:lnTo>
                <a:close/>
                <a:moveTo>
                  <a:pt x="1275" y="298"/>
                </a:moveTo>
                <a:lnTo>
                  <a:pt x="1275" y="299"/>
                </a:lnTo>
                <a:lnTo>
                  <a:pt x="1274" y="299"/>
                </a:lnTo>
                <a:lnTo>
                  <a:pt x="1275" y="298"/>
                </a:lnTo>
                <a:close/>
                <a:moveTo>
                  <a:pt x="1272" y="299"/>
                </a:moveTo>
                <a:lnTo>
                  <a:pt x="1271" y="299"/>
                </a:lnTo>
                <a:lnTo>
                  <a:pt x="1269" y="298"/>
                </a:lnTo>
                <a:lnTo>
                  <a:pt x="1274" y="298"/>
                </a:lnTo>
                <a:lnTo>
                  <a:pt x="1272" y="299"/>
                </a:lnTo>
                <a:close/>
                <a:moveTo>
                  <a:pt x="1314" y="341"/>
                </a:moveTo>
                <a:lnTo>
                  <a:pt x="1309" y="347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0"/>
                </a:lnTo>
                <a:lnTo>
                  <a:pt x="1309" y="362"/>
                </a:lnTo>
                <a:lnTo>
                  <a:pt x="1298" y="413"/>
                </a:lnTo>
                <a:lnTo>
                  <a:pt x="1298" y="413"/>
                </a:lnTo>
                <a:lnTo>
                  <a:pt x="1272" y="431"/>
                </a:lnTo>
                <a:lnTo>
                  <a:pt x="1272" y="431"/>
                </a:lnTo>
                <a:lnTo>
                  <a:pt x="1258" y="435"/>
                </a:lnTo>
                <a:lnTo>
                  <a:pt x="1271" y="365"/>
                </a:lnTo>
                <a:lnTo>
                  <a:pt x="1314" y="339"/>
                </a:lnTo>
                <a:lnTo>
                  <a:pt x="1314" y="341"/>
                </a:lnTo>
                <a:close/>
                <a:moveTo>
                  <a:pt x="1271" y="362"/>
                </a:moveTo>
                <a:lnTo>
                  <a:pt x="1272" y="355"/>
                </a:lnTo>
                <a:lnTo>
                  <a:pt x="1272" y="355"/>
                </a:lnTo>
                <a:lnTo>
                  <a:pt x="1272" y="355"/>
                </a:lnTo>
                <a:lnTo>
                  <a:pt x="1272" y="355"/>
                </a:lnTo>
                <a:lnTo>
                  <a:pt x="1274" y="351"/>
                </a:lnTo>
                <a:lnTo>
                  <a:pt x="1282" y="344"/>
                </a:lnTo>
                <a:lnTo>
                  <a:pt x="1299" y="330"/>
                </a:lnTo>
                <a:lnTo>
                  <a:pt x="1319" y="320"/>
                </a:lnTo>
                <a:lnTo>
                  <a:pt x="1315" y="336"/>
                </a:lnTo>
                <a:lnTo>
                  <a:pt x="1271" y="362"/>
                </a:lnTo>
                <a:close/>
                <a:moveTo>
                  <a:pt x="1315" y="339"/>
                </a:moveTo>
                <a:lnTo>
                  <a:pt x="1315" y="339"/>
                </a:lnTo>
                <a:lnTo>
                  <a:pt x="1315" y="339"/>
                </a:lnTo>
                <a:lnTo>
                  <a:pt x="1315" y="339"/>
                </a:lnTo>
                <a:close/>
                <a:moveTo>
                  <a:pt x="1330" y="327"/>
                </a:moveTo>
                <a:lnTo>
                  <a:pt x="1317" y="338"/>
                </a:lnTo>
                <a:lnTo>
                  <a:pt x="1317" y="336"/>
                </a:lnTo>
                <a:lnTo>
                  <a:pt x="1320" y="319"/>
                </a:lnTo>
                <a:lnTo>
                  <a:pt x="1327" y="317"/>
                </a:lnTo>
                <a:lnTo>
                  <a:pt x="1327" y="317"/>
                </a:lnTo>
                <a:lnTo>
                  <a:pt x="1325" y="322"/>
                </a:lnTo>
                <a:lnTo>
                  <a:pt x="1325" y="322"/>
                </a:lnTo>
                <a:lnTo>
                  <a:pt x="1331" y="319"/>
                </a:lnTo>
                <a:lnTo>
                  <a:pt x="1330" y="327"/>
                </a:lnTo>
                <a:close/>
                <a:moveTo>
                  <a:pt x="1327" y="307"/>
                </a:moveTo>
                <a:lnTo>
                  <a:pt x="1338" y="303"/>
                </a:lnTo>
                <a:lnTo>
                  <a:pt x="1336" y="306"/>
                </a:lnTo>
                <a:lnTo>
                  <a:pt x="1336" y="306"/>
                </a:lnTo>
                <a:lnTo>
                  <a:pt x="1333" y="309"/>
                </a:lnTo>
                <a:lnTo>
                  <a:pt x="1327" y="307"/>
                </a:lnTo>
                <a:close/>
                <a:moveTo>
                  <a:pt x="1333" y="323"/>
                </a:moveTo>
                <a:lnTo>
                  <a:pt x="1336" y="312"/>
                </a:lnTo>
                <a:lnTo>
                  <a:pt x="1336" y="311"/>
                </a:lnTo>
                <a:lnTo>
                  <a:pt x="1351" y="304"/>
                </a:lnTo>
                <a:lnTo>
                  <a:pt x="1333" y="323"/>
                </a:lnTo>
                <a:close/>
                <a:moveTo>
                  <a:pt x="1355" y="301"/>
                </a:moveTo>
                <a:lnTo>
                  <a:pt x="1336" y="309"/>
                </a:lnTo>
                <a:lnTo>
                  <a:pt x="1336" y="309"/>
                </a:lnTo>
                <a:lnTo>
                  <a:pt x="1336" y="309"/>
                </a:lnTo>
                <a:lnTo>
                  <a:pt x="1336" y="309"/>
                </a:lnTo>
                <a:lnTo>
                  <a:pt x="1338" y="304"/>
                </a:lnTo>
                <a:lnTo>
                  <a:pt x="1339" y="303"/>
                </a:lnTo>
                <a:lnTo>
                  <a:pt x="1360" y="296"/>
                </a:lnTo>
                <a:lnTo>
                  <a:pt x="1360" y="296"/>
                </a:lnTo>
                <a:lnTo>
                  <a:pt x="1360" y="296"/>
                </a:lnTo>
                <a:lnTo>
                  <a:pt x="1355" y="301"/>
                </a:lnTo>
                <a:close/>
                <a:moveTo>
                  <a:pt x="1367" y="247"/>
                </a:moveTo>
                <a:lnTo>
                  <a:pt x="1357" y="234"/>
                </a:lnTo>
                <a:lnTo>
                  <a:pt x="1357" y="234"/>
                </a:lnTo>
                <a:lnTo>
                  <a:pt x="1357" y="234"/>
                </a:lnTo>
                <a:lnTo>
                  <a:pt x="1359" y="232"/>
                </a:lnTo>
                <a:lnTo>
                  <a:pt x="1368" y="247"/>
                </a:lnTo>
                <a:lnTo>
                  <a:pt x="1368" y="247"/>
                </a:lnTo>
                <a:lnTo>
                  <a:pt x="1367" y="247"/>
                </a:lnTo>
                <a:lnTo>
                  <a:pt x="1367" y="247"/>
                </a:lnTo>
                <a:close/>
                <a:moveTo>
                  <a:pt x="1376" y="352"/>
                </a:moveTo>
                <a:lnTo>
                  <a:pt x="1376" y="352"/>
                </a:lnTo>
                <a:lnTo>
                  <a:pt x="1371" y="341"/>
                </a:lnTo>
                <a:lnTo>
                  <a:pt x="1368" y="328"/>
                </a:lnTo>
                <a:lnTo>
                  <a:pt x="1370" y="322"/>
                </a:lnTo>
                <a:lnTo>
                  <a:pt x="1381" y="330"/>
                </a:lnTo>
                <a:lnTo>
                  <a:pt x="1381" y="330"/>
                </a:lnTo>
                <a:lnTo>
                  <a:pt x="1387" y="336"/>
                </a:lnTo>
                <a:lnTo>
                  <a:pt x="1387" y="336"/>
                </a:lnTo>
                <a:lnTo>
                  <a:pt x="1376" y="352"/>
                </a:lnTo>
                <a:lnTo>
                  <a:pt x="1376" y="352"/>
                </a:lnTo>
                <a:close/>
                <a:moveTo>
                  <a:pt x="1389" y="331"/>
                </a:moveTo>
                <a:lnTo>
                  <a:pt x="1389" y="331"/>
                </a:lnTo>
                <a:lnTo>
                  <a:pt x="1381" y="328"/>
                </a:lnTo>
                <a:lnTo>
                  <a:pt x="1370" y="320"/>
                </a:lnTo>
                <a:lnTo>
                  <a:pt x="1373" y="299"/>
                </a:lnTo>
                <a:lnTo>
                  <a:pt x="1373" y="299"/>
                </a:lnTo>
                <a:lnTo>
                  <a:pt x="1381" y="299"/>
                </a:lnTo>
                <a:lnTo>
                  <a:pt x="1387" y="296"/>
                </a:lnTo>
                <a:lnTo>
                  <a:pt x="1387" y="296"/>
                </a:lnTo>
                <a:lnTo>
                  <a:pt x="1392" y="301"/>
                </a:lnTo>
                <a:lnTo>
                  <a:pt x="1395" y="306"/>
                </a:lnTo>
                <a:lnTo>
                  <a:pt x="1395" y="306"/>
                </a:lnTo>
                <a:lnTo>
                  <a:pt x="1397" y="304"/>
                </a:lnTo>
                <a:lnTo>
                  <a:pt x="1389" y="331"/>
                </a:lnTo>
                <a:close/>
                <a:moveTo>
                  <a:pt x="1400" y="298"/>
                </a:moveTo>
                <a:lnTo>
                  <a:pt x="1400" y="298"/>
                </a:lnTo>
                <a:lnTo>
                  <a:pt x="1389" y="295"/>
                </a:lnTo>
                <a:lnTo>
                  <a:pt x="1389" y="295"/>
                </a:lnTo>
                <a:lnTo>
                  <a:pt x="1394" y="291"/>
                </a:lnTo>
                <a:lnTo>
                  <a:pt x="1397" y="287"/>
                </a:lnTo>
                <a:lnTo>
                  <a:pt x="1399" y="288"/>
                </a:lnTo>
                <a:lnTo>
                  <a:pt x="1397" y="285"/>
                </a:lnTo>
                <a:lnTo>
                  <a:pt x="1397" y="285"/>
                </a:lnTo>
                <a:lnTo>
                  <a:pt x="1399" y="283"/>
                </a:lnTo>
                <a:lnTo>
                  <a:pt x="1399" y="283"/>
                </a:lnTo>
                <a:lnTo>
                  <a:pt x="1402" y="288"/>
                </a:lnTo>
                <a:lnTo>
                  <a:pt x="1400" y="298"/>
                </a:lnTo>
                <a:close/>
                <a:moveTo>
                  <a:pt x="1403" y="287"/>
                </a:moveTo>
                <a:lnTo>
                  <a:pt x="1400" y="283"/>
                </a:lnTo>
                <a:lnTo>
                  <a:pt x="1402" y="282"/>
                </a:lnTo>
                <a:lnTo>
                  <a:pt x="1403" y="283"/>
                </a:lnTo>
                <a:lnTo>
                  <a:pt x="1403" y="282"/>
                </a:lnTo>
                <a:lnTo>
                  <a:pt x="1405" y="282"/>
                </a:lnTo>
                <a:lnTo>
                  <a:pt x="1403" y="287"/>
                </a:lnTo>
                <a:close/>
                <a:moveTo>
                  <a:pt x="1421" y="304"/>
                </a:moveTo>
                <a:lnTo>
                  <a:pt x="1421" y="304"/>
                </a:lnTo>
                <a:lnTo>
                  <a:pt x="1419" y="306"/>
                </a:lnTo>
                <a:lnTo>
                  <a:pt x="1405" y="288"/>
                </a:lnTo>
                <a:lnTo>
                  <a:pt x="1407" y="282"/>
                </a:lnTo>
                <a:lnTo>
                  <a:pt x="1411" y="280"/>
                </a:lnTo>
                <a:lnTo>
                  <a:pt x="1411" y="280"/>
                </a:lnTo>
                <a:lnTo>
                  <a:pt x="1411" y="290"/>
                </a:lnTo>
                <a:lnTo>
                  <a:pt x="1411" y="290"/>
                </a:lnTo>
                <a:lnTo>
                  <a:pt x="1415" y="293"/>
                </a:lnTo>
                <a:lnTo>
                  <a:pt x="1418" y="296"/>
                </a:lnTo>
                <a:lnTo>
                  <a:pt x="1418" y="296"/>
                </a:lnTo>
                <a:lnTo>
                  <a:pt x="1418" y="291"/>
                </a:lnTo>
                <a:lnTo>
                  <a:pt x="1419" y="287"/>
                </a:lnTo>
                <a:lnTo>
                  <a:pt x="1419" y="287"/>
                </a:lnTo>
                <a:lnTo>
                  <a:pt x="1413" y="279"/>
                </a:lnTo>
                <a:lnTo>
                  <a:pt x="1424" y="275"/>
                </a:lnTo>
                <a:lnTo>
                  <a:pt x="1424" y="275"/>
                </a:lnTo>
                <a:lnTo>
                  <a:pt x="1429" y="277"/>
                </a:lnTo>
                <a:lnTo>
                  <a:pt x="1432" y="279"/>
                </a:lnTo>
                <a:lnTo>
                  <a:pt x="1432" y="279"/>
                </a:lnTo>
                <a:lnTo>
                  <a:pt x="1437" y="277"/>
                </a:lnTo>
                <a:lnTo>
                  <a:pt x="1444" y="274"/>
                </a:lnTo>
                <a:lnTo>
                  <a:pt x="1445" y="279"/>
                </a:lnTo>
                <a:lnTo>
                  <a:pt x="1445" y="279"/>
                </a:lnTo>
                <a:lnTo>
                  <a:pt x="1447" y="287"/>
                </a:lnTo>
                <a:lnTo>
                  <a:pt x="1447" y="293"/>
                </a:lnTo>
                <a:lnTo>
                  <a:pt x="1447" y="293"/>
                </a:lnTo>
                <a:lnTo>
                  <a:pt x="1450" y="295"/>
                </a:lnTo>
                <a:lnTo>
                  <a:pt x="1453" y="298"/>
                </a:lnTo>
                <a:lnTo>
                  <a:pt x="1453" y="298"/>
                </a:lnTo>
                <a:lnTo>
                  <a:pt x="1453" y="293"/>
                </a:lnTo>
                <a:lnTo>
                  <a:pt x="1455" y="290"/>
                </a:lnTo>
                <a:lnTo>
                  <a:pt x="1455" y="290"/>
                </a:lnTo>
                <a:lnTo>
                  <a:pt x="1452" y="285"/>
                </a:lnTo>
                <a:lnTo>
                  <a:pt x="1447" y="279"/>
                </a:lnTo>
                <a:lnTo>
                  <a:pt x="1445" y="274"/>
                </a:lnTo>
                <a:lnTo>
                  <a:pt x="1445" y="274"/>
                </a:lnTo>
                <a:lnTo>
                  <a:pt x="1445" y="274"/>
                </a:lnTo>
                <a:lnTo>
                  <a:pt x="1461" y="272"/>
                </a:lnTo>
                <a:lnTo>
                  <a:pt x="1461" y="272"/>
                </a:lnTo>
                <a:lnTo>
                  <a:pt x="1471" y="282"/>
                </a:lnTo>
                <a:lnTo>
                  <a:pt x="1453" y="304"/>
                </a:lnTo>
                <a:lnTo>
                  <a:pt x="1453" y="304"/>
                </a:lnTo>
                <a:lnTo>
                  <a:pt x="1435" y="306"/>
                </a:lnTo>
                <a:lnTo>
                  <a:pt x="1435" y="306"/>
                </a:lnTo>
                <a:lnTo>
                  <a:pt x="1426" y="306"/>
                </a:lnTo>
                <a:lnTo>
                  <a:pt x="1421" y="304"/>
                </a:lnTo>
                <a:lnTo>
                  <a:pt x="1421" y="304"/>
                </a:lnTo>
                <a:close/>
                <a:moveTo>
                  <a:pt x="1424" y="312"/>
                </a:moveTo>
                <a:lnTo>
                  <a:pt x="1424" y="312"/>
                </a:lnTo>
                <a:lnTo>
                  <a:pt x="1435" y="307"/>
                </a:lnTo>
                <a:lnTo>
                  <a:pt x="1452" y="306"/>
                </a:lnTo>
                <a:lnTo>
                  <a:pt x="1445" y="314"/>
                </a:lnTo>
                <a:lnTo>
                  <a:pt x="1424" y="312"/>
                </a:lnTo>
                <a:close/>
                <a:moveTo>
                  <a:pt x="1444" y="315"/>
                </a:moveTo>
                <a:lnTo>
                  <a:pt x="1437" y="322"/>
                </a:lnTo>
                <a:lnTo>
                  <a:pt x="1437" y="322"/>
                </a:lnTo>
                <a:lnTo>
                  <a:pt x="1434" y="325"/>
                </a:lnTo>
                <a:lnTo>
                  <a:pt x="1424" y="314"/>
                </a:lnTo>
                <a:lnTo>
                  <a:pt x="1444" y="315"/>
                </a:lnTo>
                <a:close/>
                <a:moveTo>
                  <a:pt x="1452" y="306"/>
                </a:moveTo>
                <a:lnTo>
                  <a:pt x="1453" y="314"/>
                </a:lnTo>
                <a:lnTo>
                  <a:pt x="1447" y="314"/>
                </a:lnTo>
                <a:lnTo>
                  <a:pt x="1452" y="306"/>
                </a:lnTo>
                <a:close/>
                <a:moveTo>
                  <a:pt x="1423" y="314"/>
                </a:moveTo>
                <a:lnTo>
                  <a:pt x="1432" y="327"/>
                </a:lnTo>
                <a:lnTo>
                  <a:pt x="1432" y="327"/>
                </a:lnTo>
                <a:lnTo>
                  <a:pt x="1426" y="331"/>
                </a:lnTo>
                <a:lnTo>
                  <a:pt x="1421" y="333"/>
                </a:lnTo>
                <a:lnTo>
                  <a:pt x="1423" y="314"/>
                </a:lnTo>
                <a:close/>
                <a:moveTo>
                  <a:pt x="1421" y="335"/>
                </a:moveTo>
                <a:lnTo>
                  <a:pt x="1421" y="335"/>
                </a:lnTo>
                <a:lnTo>
                  <a:pt x="1421" y="341"/>
                </a:lnTo>
                <a:lnTo>
                  <a:pt x="1419" y="346"/>
                </a:lnTo>
                <a:lnTo>
                  <a:pt x="1421" y="335"/>
                </a:lnTo>
                <a:close/>
                <a:moveTo>
                  <a:pt x="1437" y="376"/>
                </a:moveTo>
                <a:lnTo>
                  <a:pt x="1437" y="376"/>
                </a:lnTo>
                <a:lnTo>
                  <a:pt x="1426" y="381"/>
                </a:lnTo>
                <a:lnTo>
                  <a:pt x="1416" y="383"/>
                </a:lnTo>
                <a:lnTo>
                  <a:pt x="1416" y="383"/>
                </a:lnTo>
                <a:lnTo>
                  <a:pt x="1415" y="375"/>
                </a:lnTo>
                <a:lnTo>
                  <a:pt x="1419" y="346"/>
                </a:lnTo>
                <a:lnTo>
                  <a:pt x="1419" y="346"/>
                </a:lnTo>
                <a:lnTo>
                  <a:pt x="1424" y="343"/>
                </a:lnTo>
                <a:lnTo>
                  <a:pt x="1431" y="343"/>
                </a:lnTo>
                <a:lnTo>
                  <a:pt x="1431" y="343"/>
                </a:lnTo>
                <a:lnTo>
                  <a:pt x="1432" y="338"/>
                </a:lnTo>
                <a:lnTo>
                  <a:pt x="1435" y="330"/>
                </a:lnTo>
                <a:lnTo>
                  <a:pt x="1461" y="362"/>
                </a:lnTo>
                <a:lnTo>
                  <a:pt x="1437" y="376"/>
                </a:lnTo>
                <a:close/>
                <a:moveTo>
                  <a:pt x="1435" y="328"/>
                </a:moveTo>
                <a:lnTo>
                  <a:pt x="1435" y="328"/>
                </a:lnTo>
                <a:lnTo>
                  <a:pt x="1439" y="323"/>
                </a:lnTo>
                <a:lnTo>
                  <a:pt x="1445" y="315"/>
                </a:lnTo>
                <a:lnTo>
                  <a:pt x="1453" y="315"/>
                </a:lnTo>
                <a:lnTo>
                  <a:pt x="1453" y="323"/>
                </a:lnTo>
                <a:lnTo>
                  <a:pt x="1453" y="323"/>
                </a:lnTo>
                <a:lnTo>
                  <a:pt x="1452" y="331"/>
                </a:lnTo>
                <a:lnTo>
                  <a:pt x="1450" y="336"/>
                </a:lnTo>
                <a:lnTo>
                  <a:pt x="1450" y="336"/>
                </a:lnTo>
                <a:lnTo>
                  <a:pt x="1453" y="339"/>
                </a:lnTo>
                <a:lnTo>
                  <a:pt x="1456" y="343"/>
                </a:lnTo>
                <a:lnTo>
                  <a:pt x="1456" y="343"/>
                </a:lnTo>
                <a:lnTo>
                  <a:pt x="1458" y="339"/>
                </a:lnTo>
                <a:lnTo>
                  <a:pt x="1460" y="335"/>
                </a:lnTo>
                <a:lnTo>
                  <a:pt x="1460" y="335"/>
                </a:lnTo>
                <a:lnTo>
                  <a:pt x="1458" y="330"/>
                </a:lnTo>
                <a:lnTo>
                  <a:pt x="1455" y="322"/>
                </a:lnTo>
                <a:lnTo>
                  <a:pt x="1455" y="315"/>
                </a:lnTo>
                <a:lnTo>
                  <a:pt x="1482" y="319"/>
                </a:lnTo>
                <a:lnTo>
                  <a:pt x="1482" y="319"/>
                </a:lnTo>
                <a:lnTo>
                  <a:pt x="1482" y="319"/>
                </a:lnTo>
                <a:lnTo>
                  <a:pt x="1482" y="319"/>
                </a:lnTo>
                <a:lnTo>
                  <a:pt x="1485" y="322"/>
                </a:lnTo>
                <a:lnTo>
                  <a:pt x="1487" y="327"/>
                </a:lnTo>
                <a:lnTo>
                  <a:pt x="1487" y="327"/>
                </a:lnTo>
                <a:lnTo>
                  <a:pt x="1490" y="320"/>
                </a:lnTo>
                <a:lnTo>
                  <a:pt x="1490" y="320"/>
                </a:lnTo>
                <a:lnTo>
                  <a:pt x="1496" y="323"/>
                </a:lnTo>
                <a:lnTo>
                  <a:pt x="1492" y="344"/>
                </a:lnTo>
                <a:lnTo>
                  <a:pt x="1463" y="362"/>
                </a:lnTo>
                <a:lnTo>
                  <a:pt x="1435" y="328"/>
                </a:lnTo>
                <a:close/>
                <a:moveTo>
                  <a:pt x="1464" y="363"/>
                </a:moveTo>
                <a:lnTo>
                  <a:pt x="1492" y="347"/>
                </a:lnTo>
                <a:lnTo>
                  <a:pt x="1485" y="375"/>
                </a:lnTo>
                <a:lnTo>
                  <a:pt x="1472" y="373"/>
                </a:lnTo>
                <a:lnTo>
                  <a:pt x="1472" y="373"/>
                </a:lnTo>
                <a:lnTo>
                  <a:pt x="1464" y="363"/>
                </a:lnTo>
                <a:close/>
                <a:moveTo>
                  <a:pt x="1482" y="395"/>
                </a:moveTo>
                <a:lnTo>
                  <a:pt x="1484" y="391"/>
                </a:lnTo>
                <a:lnTo>
                  <a:pt x="1487" y="394"/>
                </a:lnTo>
                <a:lnTo>
                  <a:pt x="1482" y="395"/>
                </a:lnTo>
                <a:close/>
                <a:moveTo>
                  <a:pt x="1484" y="408"/>
                </a:moveTo>
                <a:lnTo>
                  <a:pt x="1480" y="427"/>
                </a:lnTo>
                <a:lnTo>
                  <a:pt x="1477" y="421"/>
                </a:lnTo>
                <a:lnTo>
                  <a:pt x="1477" y="421"/>
                </a:lnTo>
                <a:lnTo>
                  <a:pt x="1477" y="416"/>
                </a:lnTo>
                <a:lnTo>
                  <a:pt x="1484" y="408"/>
                </a:lnTo>
                <a:close/>
                <a:moveTo>
                  <a:pt x="1482" y="386"/>
                </a:moveTo>
                <a:lnTo>
                  <a:pt x="1474" y="375"/>
                </a:lnTo>
                <a:lnTo>
                  <a:pt x="1485" y="376"/>
                </a:lnTo>
                <a:lnTo>
                  <a:pt x="1482" y="386"/>
                </a:lnTo>
                <a:close/>
                <a:moveTo>
                  <a:pt x="1471" y="399"/>
                </a:moveTo>
                <a:lnTo>
                  <a:pt x="1472" y="376"/>
                </a:lnTo>
                <a:lnTo>
                  <a:pt x="1482" y="389"/>
                </a:lnTo>
                <a:lnTo>
                  <a:pt x="1480" y="395"/>
                </a:lnTo>
                <a:lnTo>
                  <a:pt x="1471" y="399"/>
                </a:lnTo>
                <a:close/>
                <a:moveTo>
                  <a:pt x="1472" y="423"/>
                </a:moveTo>
                <a:lnTo>
                  <a:pt x="1472" y="423"/>
                </a:lnTo>
                <a:lnTo>
                  <a:pt x="1472" y="423"/>
                </a:lnTo>
                <a:lnTo>
                  <a:pt x="1476" y="419"/>
                </a:lnTo>
                <a:lnTo>
                  <a:pt x="1476" y="421"/>
                </a:lnTo>
                <a:lnTo>
                  <a:pt x="1474" y="421"/>
                </a:lnTo>
                <a:lnTo>
                  <a:pt x="1472" y="423"/>
                </a:lnTo>
                <a:close/>
                <a:moveTo>
                  <a:pt x="1474" y="424"/>
                </a:moveTo>
                <a:lnTo>
                  <a:pt x="1474" y="427"/>
                </a:lnTo>
                <a:lnTo>
                  <a:pt x="1474" y="427"/>
                </a:lnTo>
                <a:lnTo>
                  <a:pt x="1472" y="424"/>
                </a:lnTo>
                <a:lnTo>
                  <a:pt x="1474" y="424"/>
                </a:lnTo>
                <a:close/>
                <a:moveTo>
                  <a:pt x="1468" y="463"/>
                </a:moveTo>
                <a:lnTo>
                  <a:pt x="1474" y="431"/>
                </a:lnTo>
                <a:lnTo>
                  <a:pt x="1474" y="431"/>
                </a:lnTo>
                <a:lnTo>
                  <a:pt x="1476" y="431"/>
                </a:lnTo>
                <a:lnTo>
                  <a:pt x="1476" y="431"/>
                </a:lnTo>
                <a:lnTo>
                  <a:pt x="1474" y="429"/>
                </a:lnTo>
                <a:lnTo>
                  <a:pt x="1476" y="424"/>
                </a:lnTo>
                <a:lnTo>
                  <a:pt x="1479" y="429"/>
                </a:lnTo>
                <a:lnTo>
                  <a:pt x="1468" y="484"/>
                </a:lnTo>
                <a:lnTo>
                  <a:pt x="1468" y="484"/>
                </a:lnTo>
                <a:lnTo>
                  <a:pt x="1468" y="463"/>
                </a:lnTo>
                <a:lnTo>
                  <a:pt x="1468" y="463"/>
                </a:lnTo>
                <a:close/>
                <a:moveTo>
                  <a:pt x="1453" y="655"/>
                </a:moveTo>
                <a:lnTo>
                  <a:pt x="1469" y="720"/>
                </a:lnTo>
                <a:lnTo>
                  <a:pt x="1458" y="711"/>
                </a:lnTo>
                <a:lnTo>
                  <a:pt x="1447" y="679"/>
                </a:lnTo>
                <a:lnTo>
                  <a:pt x="1453" y="655"/>
                </a:lnTo>
                <a:close/>
                <a:moveTo>
                  <a:pt x="1447" y="682"/>
                </a:moveTo>
                <a:lnTo>
                  <a:pt x="1453" y="708"/>
                </a:lnTo>
                <a:lnTo>
                  <a:pt x="1442" y="700"/>
                </a:lnTo>
                <a:lnTo>
                  <a:pt x="1447" y="682"/>
                </a:lnTo>
                <a:close/>
                <a:moveTo>
                  <a:pt x="1442" y="703"/>
                </a:moveTo>
                <a:lnTo>
                  <a:pt x="1450" y="709"/>
                </a:lnTo>
                <a:lnTo>
                  <a:pt x="1440" y="709"/>
                </a:lnTo>
                <a:lnTo>
                  <a:pt x="1442" y="703"/>
                </a:lnTo>
                <a:close/>
                <a:moveTo>
                  <a:pt x="1408" y="676"/>
                </a:moveTo>
                <a:lnTo>
                  <a:pt x="1431" y="648"/>
                </a:lnTo>
                <a:lnTo>
                  <a:pt x="1423" y="685"/>
                </a:lnTo>
                <a:lnTo>
                  <a:pt x="1408" y="676"/>
                </a:lnTo>
                <a:close/>
                <a:moveTo>
                  <a:pt x="1448" y="823"/>
                </a:moveTo>
                <a:lnTo>
                  <a:pt x="1448" y="823"/>
                </a:lnTo>
                <a:lnTo>
                  <a:pt x="1453" y="815"/>
                </a:lnTo>
                <a:lnTo>
                  <a:pt x="1455" y="805"/>
                </a:lnTo>
                <a:lnTo>
                  <a:pt x="1455" y="805"/>
                </a:lnTo>
                <a:lnTo>
                  <a:pt x="1456" y="804"/>
                </a:lnTo>
                <a:lnTo>
                  <a:pt x="1477" y="809"/>
                </a:lnTo>
                <a:lnTo>
                  <a:pt x="1448" y="823"/>
                </a:lnTo>
                <a:close/>
                <a:moveTo>
                  <a:pt x="1450" y="772"/>
                </a:moveTo>
                <a:lnTo>
                  <a:pt x="1471" y="773"/>
                </a:lnTo>
                <a:lnTo>
                  <a:pt x="1455" y="785"/>
                </a:lnTo>
                <a:lnTo>
                  <a:pt x="1455" y="785"/>
                </a:lnTo>
                <a:lnTo>
                  <a:pt x="1450" y="772"/>
                </a:lnTo>
                <a:lnTo>
                  <a:pt x="1450" y="772"/>
                </a:lnTo>
                <a:close/>
                <a:moveTo>
                  <a:pt x="1520" y="786"/>
                </a:moveTo>
                <a:lnTo>
                  <a:pt x="1482" y="805"/>
                </a:lnTo>
                <a:lnTo>
                  <a:pt x="1482" y="805"/>
                </a:lnTo>
                <a:lnTo>
                  <a:pt x="1456" y="802"/>
                </a:lnTo>
                <a:lnTo>
                  <a:pt x="1456" y="802"/>
                </a:lnTo>
                <a:lnTo>
                  <a:pt x="1456" y="794"/>
                </a:lnTo>
                <a:lnTo>
                  <a:pt x="1456" y="786"/>
                </a:lnTo>
                <a:lnTo>
                  <a:pt x="1477" y="775"/>
                </a:lnTo>
                <a:lnTo>
                  <a:pt x="1519" y="780"/>
                </a:lnTo>
                <a:lnTo>
                  <a:pt x="1519" y="777"/>
                </a:lnTo>
                <a:lnTo>
                  <a:pt x="1520" y="786"/>
                </a:lnTo>
                <a:lnTo>
                  <a:pt x="1520" y="786"/>
                </a:lnTo>
                <a:close/>
                <a:moveTo>
                  <a:pt x="1519" y="775"/>
                </a:moveTo>
                <a:lnTo>
                  <a:pt x="1519" y="775"/>
                </a:lnTo>
                <a:lnTo>
                  <a:pt x="1477" y="770"/>
                </a:lnTo>
                <a:lnTo>
                  <a:pt x="1477" y="770"/>
                </a:lnTo>
                <a:lnTo>
                  <a:pt x="1437" y="738"/>
                </a:lnTo>
                <a:lnTo>
                  <a:pt x="1471" y="770"/>
                </a:lnTo>
                <a:lnTo>
                  <a:pt x="1447" y="767"/>
                </a:lnTo>
                <a:lnTo>
                  <a:pt x="1447" y="767"/>
                </a:lnTo>
                <a:lnTo>
                  <a:pt x="1440" y="759"/>
                </a:lnTo>
                <a:lnTo>
                  <a:pt x="1431" y="754"/>
                </a:lnTo>
                <a:lnTo>
                  <a:pt x="1440" y="712"/>
                </a:lnTo>
                <a:lnTo>
                  <a:pt x="1455" y="714"/>
                </a:lnTo>
                <a:lnTo>
                  <a:pt x="1455" y="714"/>
                </a:lnTo>
                <a:lnTo>
                  <a:pt x="1455" y="714"/>
                </a:lnTo>
                <a:lnTo>
                  <a:pt x="1472" y="727"/>
                </a:lnTo>
                <a:lnTo>
                  <a:pt x="1474" y="738"/>
                </a:lnTo>
                <a:lnTo>
                  <a:pt x="1437" y="738"/>
                </a:lnTo>
                <a:lnTo>
                  <a:pt x="1480" y="741"/>
                </a:lnTo>
                <a:lnTo>
                  <a:pt x="1501" y="752"/>
                </a:lnTo>
                <a:lnTo>
                  <a:pt x="1522" y="768"/>
                </a:lnTo>
                <a:lnTo>
                  <a:pt x="1524" y="767"/>
                </a:lnTo>
                <a:lnTo>
                  <a:pt x="1519" y="775"/>
                </a:lnTo>
                <a:close/>
                <a:moveTo>
                  <a:pt x="1520" y="762"/>
                </a:moveTo>
                <a:lnTo>
                  <a:pt x="1525" y="765"/>
                </a:lnTo>
                <a:lnTo>
                  <a:pt x="1524" y="765"/>
                </a:lnTo>
                <a:lnTo>
                  <a:pt x="1520" y="762"/>
                </a:lnTo>
                <a:close/>
                <a:moveTo>
                  <a:pt x="1557" y="777"/>
                </a:moveTo>
                <a:lnTo>
                  <a:pt x="1556" y="786"/>
                </a:lnTo>
                <a:lnTo>
                  <a:pt x="1549" y="794"/>
                </a:lnTo>
                <a:lnTo>
                  <a:pt x="1540" y="797"/>
                </a:lnTo>
                <a:lnTo>
                  <a:pt x="1530" y="794"/>
                </a:lnTo>
                <a:lnTo>
                  <a:pt x="1524" y="786"/>
                </a:lnTo>
                <a:lnTo>
                  <a:pt x="1522" y="777"/>
                </a:lnTo>
                <a:lnTo>
                  <a:pt x="1527" y="767"/>
                </a:lnTo>
                <a:lnTo>
                  <a:pt x="1528" y="767"/>
                </a:lnTo>
                <a:lnTo>
                  <a:pt x="1535" y="770"/>
                </a:lnTo>
                <a:lnTo>
                  <a:pt x="1535" y="762"/>
                </a:lnTo>
                <a:lnTo>
                  <a:pt x="1535" y="762"/>
                </a:lnTo>
                <a:lnTo>
                  <a:pt x="1544" y="762"/>
                </a:lnTo>
                <a:lnTo>
                  <a:pt x="1552" y="767"/>
                </a:lnTo>
                <a:lnTo>
                  <a:pt x="1557" y="777"/>
                </a:lnTo>
                <a:close/>
                <a:moveTo>
                  <a:pt x="1594" y="688"/>
                </a:moveTo>
                <a:lnTo>
                  <a:pt x="1583" y="736"/>
                </a:lnTo>
                <a:lnTo>
                  <a:pt x="1552" y="764"/>
                </a:lnTo>
                <a:lnTo>
                  <a:pt x="1546" y="759"/>
                </a:lnTo>
                <a:lnTo>
                  <a:pt x="1546" y="759"/>
                </a:lnTo>
                <a:lnTo>
                  <a:pt x="1556" y="720"/>
                </a:lnTo>
                <a:lnTo>
                  <a:pt x="1557" y="720"/>
                </a:lnTo>
                <a:lnTo>
                  <a:pt x="1592" y="688"/>
                </a:lnTo>
                <a:lnTo>
                  <a:pt x="1594" y="688"/>
                </a:lnTo>
                <a:close/>
                <a:moveTo>
                  <a:pt x="1570" y="676"/>
                </a:moveTo>
                <a:lnTo>
                  <a:pt x="1592" y="688"/>
                </a:lnTo>
                <a:lnTo>
                  <a:pt x="1557" y="714"/>
                </a:lnTo>
                <a:lnTo>
                  <a:pt x="1568" y="677"/>
                </a:lnTo>
                <a:lnTo>
                  <a:pt x="1570" y="676"/>
                </a:lnTo>
                <a:close/>
                <a:moveTo>
                  <a:pt x="1519" y="650"/>
                </a:moveTo>
                <a:lnTo>
                  <a:pt x="1562" y="672"/>
                </a:lnTo>
                <a:lnTo>
                  <a:pt x="1564" y="676"/>
                </a:lnTo>
                <a:lnTo>
                  <a:pt x="1564" y="676"/>
                </a:lnTo>
                <a:lnTo>
                  <a:pt x="1564" y="676"/>
                </a:lnTo>
                <a:lnTo>
                  <a:pt x="1554" y="712"/>
                </a:lnTo>
                <a:lnTo>
                  <a:pt x="1535" y="669"/>
                </a:lnTo>
                <a:lnTo>
                  <a:pt x="1552" y="719"/>
                </a:lnTo>
                <a:lnTo>
                  <a:pt x="1541" y="759"/>
                </a:lnTo>
                <a:lnTo>
                  <a:pt x="1535" y="759"/>
                </a:lnTo>
                <a:lnTo>
                  <a:pt x="1532" y="701"/>
                </a:lnTo>
                <a:lnTo>
                  <a:pt x="1527" y="698"/>
                </a:lnTo>
                <a:lnTo>
                  <a:pt x="1535" y="669"/>
                </a:lnTo>
                <a:lnTo>
                  <a:pt x="1525" y="696"/>
                </a:lnTo>
                <a:lnTo>
                  <a:pt x="1509" y="684"/>
                </a:lnTo>
                <a:lnTo>
                  <a:pt x="1508" y="677"/>
                </a:lnTo>
                <a:lnTo>
                  <a:pt x="1517" y="642"/>
                </a:lnTo>
                <a:lnTo>
                  <a:pt x="1519" y="650"/>
                </a:lnTo>
                <a:close/>
                <a:moveTo>
                  <a:pt x="1517" y="640"/>
                </a:moveTo>
                <a:lnTo>
                  <a:pt x="1506" y="672"/>
                </a:lnTo>
                <a:lnTo>
                  <a:pt x="1484" y="613"/>
                </a:lnTo>
                <a:lnTo>
                  <a:pt x="1501" y="672"/>
                </a:lnTo>
                <a:lnTo>
                  <a:pt x="1479" y="658"/>
                </a:lnTo>
                <a:lnTo>
                  <a:pt x="1456" y="639"/>
                </a:lnTo>
                <a:lnTo>
                  <a:pt x="1484" y="512"/>
                </a:lnTo>
                <a:lnTo>
                  <a:pt x="1517" y="640"/>
                </a:lnTo>
                <a:close/>
                <a:moveTo>
                  <a:pt x="1488" y="392"/>
                </a:moveTo>
                <a:lnTo>
                  <a:pt x="1484" y="387"/>
                </a:lnTo>
                <a:lnTo>
                  <a:pt x="1487" y="376"/>
                </a:lnTo>
                <a:lnTo>
                  <a:pt x="1492" y="378"/>
                </a:lnTo>
                <a:lnTo>
                  <a:pt x="1488" y="392"/>
                </a:lnTo>
                <a:close/>
                <a:moveTo>
                  <a:pt x="1492" y="376"/>
                </a:moveTo>
                <a:lnTo>
                  <a:pt x="1487" y="375"/>
                </a:lnTo>
                <a:lnTo>
                  <a:pt x="1493" y="347"/>
                </a:lnTo>
                <a:lnTo>
                  <a:pt x="1496" y="352"/>
                </a:lnTo>
                <a:lnTo>
                  <a:pt x="1492" y="376"/>
                </a:lnTo>
                <a:close/>
                <a:moveTo>
                  <a:pt x="1498" y="349"/>
                </a:moveTo>
                <a:lnTo>
                  <a:pt x="1495" y="344"/>
                </a:lnTo>
                <a:lnTo>
                  <a:pt x="1498" y="323"/>
                </a:lnTo>
                <a:lnTo>
                  <a:pt x="1498" y="323"/>
                </a:lnTo>
                <a:lnTo>
                  <a:pt x="1503" y="325"/>
                </a:lnTo>
                <a:lnTo>
                  <a:pt x="1498" y="349"/>
                </a:lnTo>
                <a:close/>
                <a:moveTo>
                  <a:pt x="1504" y="314"/>
                </a:moveTo>
                <a:lnTo>
                  <a:pt x="1504" y="314"/>
                </a:lnTo>
                <a:lnTo>
                  <a:pt x="1501" y="315"/>
                </a:lnTo>
                <a:lnTo>
                  <a:pt x="1503" y="304"/>
                </a:lnTo>
                <a:lnTo>
                  <a:pt x="1503" y="304"/>
                </a:lnTo>
                <a:lnTo>
                  <a:pt x="1504" y="306"/>
                </a:lnTo>
                <a:lnTo>
                  <a:pt x="1503" y="312"/>
                </a:lnTo>
                <a:lnTo>
                  <a:pt x="1506" y="309"/>
                </a:lnTo>
                <a:lnTo>
                  <a:pt x="1504" y="314"/>
                </a:lnTo>
                <a:close/>
                <a:moveTo>
                  <a:pt x="1519" y="386"/>
                </a:moveTo>
                <a:lnTo>
                  <a:pt x="1527" y="397"/>
                </a:lnTo>
                <a:lnTo>
                  <a:pt x="1527" y="397"/>
                </a:lnTo>
                <a:lnTo>
                  <a:pt x="1533" y="419"/>
                </a:lnTo>
                <a:lnTo>
                  <a:pt x="1509" y="399"/>
                </a:lnTo>
                <a:lnTo>
                  <a:pt x="1512" y="383"/>
                </a:lnTo>
                <a:lnTo>
                  <a:pt x="1512" y="383"/>
                </a:lnTo>
                <a:lnTo>
                  <a:pt x="1519" y="386"/>
                </a:lnTo>
                <a:lnTo>
                  <a:pt x="1519" y="386"/>
                </a:lnTo>
                <a:close/>
                <a:moveTo>
                  <a:pt x="1520" y="147"/>
                </a:moveTo>
                <a:lnTo>
                  <a:pt x="1520" y="147"/>
                </a:lnTo>
                <a:lnTo>
                  <a:pt x="1519" y="149"/>
                </a:lnTo>
                <a:lnTo>
                  <a:pt x="1503" y="130"/>
                </a:lnTo>
                <a:lnTo>
                  <a:pt x="1508" y="152"/>
                </a:lnTo>
                <a:lnTo>
                  <a:pt x="1508" y="152"/>
                </a:lnTo>
                <a:lnTo>
                  <a:pt x="1506" y="152"/>
                </a:lnTo>
                <a:lnTo>
                  <a:pt x="1501" y="128"/>
                </a:lnTo>
                <a:lnTo>
                  <a:pt x="1508" y="118"/>
                </a:lnTo>
                <a:lnTo>
                  <a:pt x="1508" y="118"/>
                </a:lnTo>
                <a:lnTo>
                  <a:pt x="1506" y="122"/>
                </a:lnTo>
                <a:lnTo>
                  <a:pt x="1506" y="122"/>
                </a:lnTo>
                <a:lnTo>
                  <a:pt x="1511" y="125"/>
                </a:lnTo>
                <a:lnTo>
                  <a:pt x="1517" y="130"/>
                </a:lnTo>
                <a:lnTo>
                  <a:pt x="1524" y="142"/>
                </a:lnTo>
                <a:lnTo>
                  <a:pt x="1520" y="147"/>
                </a:lnTo>
                <a:close/>
                <a:moveTo>
                  <a:pt x="1525" y="141"/>
                </a:moveTo>
                <a:lnTo>
                  <a:pt x="1517" y="130"/>
                </a:lnTo>
                <a:lnTo>
                  <a:pt x="1517" y="130"/>
                </a:lnTo>
                <a:lnTo>
                  <a:pt x="1516" y="122"/>
                </a:lnTo>
                <a:lnTo>
                  <a:pt x="1514" y="117"/>
                </a:lnTo>
                <a:lnTo>
                  <a:pt x="1514" y="117"/>
                </a:lnTo>
                <a:lnTo>
                  <a:pt x="1509" y="115"/>
                </a:lnTo>
                <a:lnTo>
                  <a:pt x="1509" y="114"/>
                </a:lnTo>
                <a:lnTo>
                  <a:pt x="1509" y="114"/>
                </a:lnTo>
                <a:lnTo>
                  <a:pt x="1509" y="115"/>
                </a:lnTo>
                <a:lnTo>
                  <a:pt x="1509" y="115"/>
                </a:lnTo>
                <a:lnTo>
                  <a:pt x="1512" y="110"/>
                </a:lnTo>
                <a:lnTo>
                  <a:pt x="1519" y="107"/>
                </a:lnTo>
                <a:lnTo>
                  <a:pt x="1532" y="133"/>
                </a:lnTo>
                <a:lnTo>
                  <a:pt x="1525" y="141"/>
                </a:lnTo>
                <a:close/>
                <a:moveTo>
                  <a:pt x="1533" y="144"/>
                </a:moveTo>
                <a:lnTo>
                  <a:pt x="1536" y="141"/>
                </a:lnTo>
                <a:lnTo>
                  <a:pt x="1536" y="144"/>
                </a:lnTo>
                <a:lnTo>
                  <a:pt x="1536" y="144"/>
                </a:lnTo>
                <a:lnTo>
                  <a:pt x="1533" y="144"/>
                </a:lnTo>
                <a:lnTo>
                  <a:pt x="1533" y="144"/>
                </a:lnTo>
                <a:close/>
                <a:moveTo>
                  <a:pt x="1538" y="147"/>
                </a:moveTo>
                <a:lnTo>
                  <a:pt x="1538" y="147"/>
                </a:lnTo>
                <a:lnTo>
                  <a:pt x="1538" y="146"/>
                </a:lnTo>
                <a:lnTo>
                  <a:pt x="1538" y="147"/>
                </a:lnTo>
                <a:lnTo>
                  <a:pt x="1538" y="147"/>
                </a:lnTo>
                <a:lnTo>
                  <a:pt x="1538" y="147"/>
                </a:lnTo>
                <a:lnTo>
                  <a:pt x="1538" y="147"/>
                </a:lnTo>
                <a:close/>
                <a:moveTo>
                  <a:pt x="1540" y="128"/>
                </a:moveTo>
                <a:lnTo>
                  <a:pt x="1524" y="99"/>
                </a:lnTo>
                <a:lnTo>
                  <a:pt x="1536" y="101"/>
                </a:lnTo>
                <a:lnTo>
                  <a:pt x="1536" y="101"/>
                </a:lnTo>
                <a:lnTo>
                  <a:pt x="1538" y="102"/>
                </a:lnTo>
                <a:lnTo>
                  <a:pt x="1546" y="117"/>
                </a:lnTo>
                <a:lnTo>
                  <a:pt x="1546" y="117"/>
                </a:lnTo>
                <a:lnTo>
                  <a:pt x="1543" y="128"/>
                </a:lnTo>
                <a:lnTo>
                  <a:pt x="1540" y="128"/>
                </a:lnTo>
                <a:close/>
                <a:moveTo>
                  <a:pt x="1538" y="101"/>
                </a:moveTo>
                <a:lnTo>
                  <a:pt x="1549" y="102"/>
                </a:lnTo>
                <a:lnTo>
                  <a:pt x="1546" y="115"/>
                </a:lnTo>
                <a:lnTo>
                  <a:pt x="1538" y="101"/>
                </a:lnTo>
                <a:lnTo>
                  <a:pt x="1538" y="101"/>
                </a:lnTo>
                <a:lnTo>
                  <a:pt x="1538" y="101"/>
                </a:lnTo>
                <a:lnTo>
                  <a:pt x="1538" y="101"/>
                </a:lnTo>
                <a:close/>
                <a:moveTo>
                  <a:pt x="1544" y="138"/>
                </a:moveTo>
                <a:lnTo>
                  <a:pt x="1543" y="138"/>
                </a:lnTo>
                <a:lnTo>
                  <a:pt x="1544" y="138"/>
                </a:lnTo>
                <a:lnTo>
                  <a:pt x="1544" y="138"/>
                </a:lnTo>
                <a:close/>
                <a:moveTo>
                  <a:pt x="1546" y="130"/>
                </a:moveTo>
                <a:lnTo>
                  <a:pt x="1544" y="130"/>
                </a:lnTo>
                <a:lnTo>
                  <a:pt x="1548" y="117"/>
                </a:lnTo>
                <a:lnTo>
                  <a:pt x="1548" y="117"/>
                </a:lnTo>
                <a:lnTo>
                  <a:pt x="1549" y="117"/>
                </a:lnTo>
                <a:lnTo>
                  <a:pt x="1546" y="130"/>
                </a:lnTo>
                <a:close/>
                <a:moveTo>
                  <a:pt x="1549" y="115"/>
                </a:moveTo>
                <a:lnTo>
                  <a:pt x="1548" y="115"/>
                </a:lnTo>
                <a:lnTo>
                  <a:pt x="1551" y="102"/>
                </a:lnTo>
                <a:lnTo>
                  <a:pt x="1552" y="102"/>
                </a:lnTo>
                <a:lnTo>
                  <a:pt x="1549" y="115"/>
                </a:lnTo>
                <a:close/>
                <a:moveTo>
                  <a:pt x="1554" y="93"/>
                </a:moveTo>
                <a:lnTo>
                  <a:pt x="1552" y="93"/>
                </a:lnTo>
                <a:lnTo>
                  <a:pt x="1552" y="93"/>
                </a:lnTo>
                <a:lnTo>
                  <a:pt x="1556" y="90"/>
                </a:lnTo>
                <a:lnTo>
                  <a:pt x="1554" y="93"/>
                </a:lnTo>
                <a:close/>
                <a:moveTo>
                  <a:pt x="1560" y="69"/>
                </a:moveTo>
                <a:lnTo>
                  <a:pt x="1560" y="69"/>
                </a:lnTo>
                <a:lnTo>
                  <a:pt x="1559" y="66"/>
                </a:lnTo>
                <a:lnTo>
                  <a:pt x="1559" y="66"/>
                </a:lnTo>
                <a:lnTo>
                  <a:pt x="1556" y="70"/>
                </a:lnTo>
                <a:lnTo>
                  <a:pt x="1551" y="74"/>
                </a:lnTo>
                <a:lnTo>
                  <a:pt x="1551" y="74"/>
                </a:lnTo>
                <a:lnTo>
                  <a:pt x="1551" y="82"/>
                </a:lnTo>
                <a:lnTo>
                  <a:pt x="1552" y="93"/>
                </a:lnTo>
                <a:lnTo>
                  <a:pt x="1535" y="91"/>
                </a:lnTo>
                <a:lnTo>
                  <a:pt x="1535" y="91"/>
                </a:lnTo>
                <a:lnTo>
                  <a:pt x="1535" y="88"/>
                </a:lnTo>
                <a:lnTo>
                  <a:pt x="1535" y="88"/>
                </a:lnTo>
                <a:lnTo>
                  <a:pt x="1532" y="86"/>
                </a:lnTo>
                <a:lnTo>
                  <a:pt x="1527" y="83"/>
                </a:lnTo>
                <a:lnTo>
                  <a:pt x="1527" y="83"/>
                </a:lnTo>
                <a:lnTo>
                  <a:pt x="1527" y="91"/>
                </a:lnTo>
                <a:lnTo>
                  <a:pt x="1519" y="90"/>
                </a:lnTo>
                <a:lnTo>
                  <a:pt x="1511" y="72"/>
                </a:lnTo>
                <a:lnTo>
                  <a:pt x="1514" y="67"/>
                </a:lnTo>
                <a:lnTo>
                  <a:pt x="1540" y="69"/>
                </a:lnTo>
                <a:lnTo>
                  <a:pt x="1540" y="69"/>
                </a:lnTo>
                <a:lnTo>
                  <a:pt x="1543" y="67"/>
                </a:lnTo>
                <a:lnTo>
                  <a:pt x="1544" y="66"/>
                </a:lnTo>
                <a:lnTo>
                  <a:pt x="1544" y="66"/>
                </a:lnTo>
                <a:lnTo>
                  <a:pt x="1544" y="62"/>
                </a:lnTo>
                <a:lnTo>
                  <a:pt x="1541" y="61"/>
                </a:lnTo>
                <a:lnTo>
                  <a:pt x="1541" y="61"/>
                </a:lnTo>
                <a:lnTo>
                  <a:pt x="1541" y="61"/>
                </a:lnTo>
                <a:lnTo>
                  <a:pt x="1520" y="59"/>
                </a:lnTo>
                <a:lnTo>
                  <a:pt x="1524" y="53"/>
                </a:lnTo>
                <a:lnTo>
                  <a:pt x="1524" y="53"/>
                </a:lnTo>
                <a:lnTo>
                  <a:pt x="1527" y="54"/>
                </a:lnTo>
                <a:lnTo>
                  <a:pt x="1527" y="54"/>
                </a:lnTo>
                <a:lnTo>
                  <a:pt x="1528" y="51"/>
                </a:lnTo>
                <a:lnTo>
                  <a:pt x="1533" y="48"/>
                </a:lnTo>
                <a:lnTo>
                  <a:pt x="1540" y="43"/>
                </a:lnTo>
                <a:lnTo>
                  <a:pt x="1540" y="43"/>
                </a:lnTo>
                <a:lnTo>
                  <a:pt x="1533" y="42"/>
                </a:lnTo>
                <a:lnTo>
                  <a:pt x="1533" y="42"/>
                </a:lnTo>
                <a:lnTo>
                  <a:pt x="1536" y="38"/>
                </a:lnTo>
                <a:lnTo>
                  <a:pt x="1540" y="40"/>
                </a:lnTo>
                <a:lnTo>
                  <a:pt x="1544" y="59"/>
                </a:lnTo>
                <a:lnTo>
                  <a:pt x="1544" y="59"/>
                </a:lnTo>
                <a:lnTo>
                  <a:pt x="1546" y="62"/>
                </a:lnTo>
                <a:lnTo>
                  <a:pt x="1549" y="62"/>
                </a:lnTo>
                <a:lnTo>
                  <a:pt x="1549" y="62"/>
                </a:lnTo>
                <a:lnTo>
                  <a:pt x="1552" y="61"/>
                </a:lnTo>
                <a:lnTo>
                  <a:pt x="1552" y="58"/>
                </a:lnTo>
                <a:lnTo>
                  <a:pt x="1551" y="50"/>
                </a:lnTo>
                <a:lnTo>
                  <a:pt x="1562" y="59"/>
                </a:lnTo>
                <a:lnTo>
                  <a:pt x="1560" y="69"/>
                </a:lnTo>
                <a:close/>
                <a:moveTo>
                  <a:pt x="1572" y="154"/>
                </a:moveTo>
                <a:lnTo>
                  <a:pt x="1576" y="147"/>
                </a:lnTo>
                <a:lnTo>
                  <a:pt x="1565" y="152"/>
                </a:lnTo>
                <a:lnTo>
                  <a:pt x="1565" y="152"/>
                </a:lnTo>
                <a:lnTo>
                  <a:pt x="1565" y="152"/>
                </a:lnTo>
                <a:lnTo>
                  <a:pt x="1567" y="142"/>
                </a:lnTo>
                <a:lnTo>
                  <a:pt x="1568" y="142"/>
                </a:lnTo>
                <a:lnTo>
                  <a:pt x="1568" y="142"/>
                </a:lnTo>
                <a:lnTo>
                  <a:pt x="1576" y="139"/>
                </a:lnTo>
                <a:lnTo>
                  <a:pt x="1581" y="139"/>
                </a:lnTo>
                <a:lnTo>
                  <a:pt x="1581" y="139"/>
                </a:lnTo>
                <a:lnTo>
                  <a:pt x="1583" y="134"/>
                </a:lnTo>
                <a:lnTo>
                  <a:pt x="1584" y="131"/>
                </a:lnTo>
                <a:lnTo>
                  <a:pt x="1584" y="131"/>
                </a:lnTo>
                <a:lnTo>
                  <a:pt x="1580" y="131"/>
                </a:lnTo>
                <a:lnTo>
                  <a:pt x="1576" y="131"/>
                </a:lnTo>
                <a:lnTo>
                  <a:pt x="1576" y="131"/>
                </a:lnTo>
                <a:lnTo>
                  <a:pt x="1575" y="133"/>
                </a:lnTo>
                <a:lnTo>
                  <a:pt x="1575" y="133"/>
                </a:lnTo>
                <a:lnTo>
                  <a:pt x="1575" y="131"/>
                </a:lnTo>
                <a:lnTo>
                  <a:pt x="1575" y="131"/>
                </a:lnTo>
                <a:lnTo>
                  <a:pt x="1573" y="131"/>
                </a:lnTo>
                <a:lnTo>
                  <a:pt x="1568" y="131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75" y="104"/>
                </a:lnTo>
                <a:lnTo>
                  <a:pt x="1580" y="96"/>
                </a:lnTo>
                <a:lnTo>
                  <a:pt x="1580" y="96"/>
                </a:lnTo>
                <a:lnTo>
                  <a:pt x="1576" y="96"/>
                </a:lnTo>
                <a:lnTo>
                  <a:pt x="1583" y="72"/>
                </a:lnTo>
                <a:lnTo>
                  <a:pt x="1583" y="72"/>
                </a:lnTo>
                <a:lnTo>
                  <a:pt x="1584" y="72"/>
                </a:lnTo>
                <a:lnTo>
                  <a:pt x="1584" y="72"/>
                </a:lnTo>
                <a:lnTo>
                  <a:pt x="1586" y="70"/>
                </a:lnTo>
                <a:lnTo>
                  <a:pt x="1588" y="67"/>
                </a:lnTo>
                <a:lnTo>
                  <a:pt x="1586" y="62"/>
                </a:lnTo>
                <a:lnTo>
                  <a:pt x="1591" y="62"/>
                </a:lnTo>
                <a:lnTo>
                  <a:pt x="1599" y="123"/>
                </a:lnTo>
                <a:lnTo>
                  <a:pt x="1573" y="155"/>
                </a:lnTo>
                <a:lnTo>
                  <a:pt x="1573" y="155"/>
                </a:lnTo>
                <a:lnTo>
                  <a:pt x="1572" y="154"/>
                </a:lnTo>
                <a:lnTo>
                  <a:pt x="1572" y="154"/>
                </a:lnTo>
                <a:close/>
                <a:moveTo>
                  <a:pt x="1580" y="159"/>
                </a:moveTo>
                <a:lnTo>
                  <a:pt x="1581" y="150"/>
                </a:lnTo>
                <a:lnTo>
                  <a:pt x="1576" y="157"/>
                </a:lnTo>
                <a:lnTo>
                  <a:pt x="1576" y="157"/>
                </a:lnTo>
                <a:lnTo>
                  <a:pt x="1575" y="155"/>
                </a:lnTo>
                <a:lnTo>
                  <a:pt x="1600" y="123"/>
                </a:lnTo>
                <a:lnTo>
                  <a:pt x="1664" y="118"/>
                </a:lnTo>
                <a:lnTo>
                  <a:pt x="1664" y="118"/>
                </a:lnTo>
                <a:lnTo>
                  <a:pt x="1679" y="120"/>
                </a:lnTo>
                <a:lnTo>
                  <a:pt x="1685" y="122"/>
                </a:lnTo>
                <a:lnTo>
                  <a:pt x="1687" y="122"/>
                </a:lnTo>
                <a:lnTo>
                  <a:pt x="1687" y="122"/>
                </a:lnTo>
                <a:lnTo>
                  <a:pt x="1688" y="120"/>
                </a:lnTo>
                <a:lnTo>
                  <a:pt x="1693" y="117"/>
                </a:lnTo>
                <a:lnTo>
                  <a:pt x="1700" y="112"/>
                </a:lnTo>
                <a:lnTo>
                  <a:pt x="1700" y="112"/>
                </a:lnTo>
                <a:lnTo>
                  <a:pt x="1692" y="110"/>
                </a:lnTo>
                <a:lnTo>
                  <a:pt x="1687" y="107"/>
                </a:lnTo>
                <a:lnTo>
                  <a:pt x="1685" y="106"/>
                </a:lnTo>
                <a:lnTo>
                  <a:pt x="1685" y="106"/>
                </a:lnTo>
                <a:lnTo>
                  <a:pt x="1684" y="107"/>
                </a:lnTo>
                <a:lnTo>
                  <a:pt x="1677" y="110"/>
                </a:lnTo>
                <a:lnTo>
                  <a:pt x="1661" y="117"/>
                </a:lnTo>
                <a:lnTo>
                  <a:pt x="1602" y="122"/>
                </a:lnTo>
                <a:lnTo>
                  <a:pt x="1648" y="62"/>
                </a:lnTo>
                <a:lnTo>
                  <a:pt x="1655" y="93"/>
                </a:lnTo>
                <a:lnTo>
                  <a:pt x="1655" y="93"/>
                </a:lnTo>
                <a:lnTo>
                  <a:pt x="1658" y="96"/>
                </a:lnTo>
                <a:lnTo>
                  <a:pt x="1661" y="96"/>
                </a:lnTo>
                <a:lnTo>
                  <a:pt x="1661" y="96"/>
                </a:lnTo>
                <a:lnTo>
                  <a:pt x="1663" y="94"/>
                </a:lnTo>
                <a:lnTo>
                  <a:pt x="1664" y="91"/>
                </a:lnTo>
                <a:lnTo>
                  <a:pt x="1658" y="61"/>
                </a:lnTo>
                <a:lnTo>
                  <a:pt x="1661" y="61"/>
                </a:lnTo>
                <a:lnTo>
                  <a:pt x="1690" y="70"/>
                </a:lnTo>
                <a:lnTo>
                  <a:pt x="1698" y="104"/>
                </a:lnTo>
                <a:lnTo>
                  <a:pt x="1698" y="104"/>
                </a:lnTo>
                <a:lnTo>
                  <a:pt x="1701" y="106"/>
                </a:lnTo>
                <a:lnTo>
                  <a:pt x="1704" y="107"/>
                </a:lnTo>
                <a:lnTo>
                  <a:pt x="1704" y="107"/>
                </a:lnTo>
                <a:lnTo>
                  <a:pt x="1706" y="106"/>
                </a:lnTo>
                <a:lnTo>
                  <a:pt x="1696" y="167"/>
                </a:lnTo>
                <a:lnTo>
                  <a:pt x="1696" y="167"/>
                </a:lnTo>
                <a:lnTo>
                  <a:pt x="1696" y="167"/>
                </a:lnTo>
                <a:lnTo>
                  <a:pt x="1645" y="183"/>
                </a:lnTo>
                <a:lnTo>
                  <a:pt x="1645" y="183"/>
                </a:lnTo>
                <a:lnTo>
                  <a:pt x="1636" y="181"/>
                </a:lnTo>
                <a:lnTo>
                  <a:pt x="1620" y="176"/>
                </a:lnTo>
                <a:lnTo>
                  <a:pt x="1640" y="167"/>
                </a:lnTo>
                <a:lnTo>
                  <a:pt x="1640" y="167"/>
                </a:lnTo>
                <a:lnTo>
                  <a:pt x="1652" y="165"/>
                </a:lnTo>
                <a:lnTo>
                  <a:pt x="1661" y="165"/>
                </a:lnTo>
                <a:lnTo>
                  <a:pt x="1661" y="165"/>
                </a:lnTo>
                <a:lnTo>
                  <a:pt x="1663" y="159"/>
                </a:lnTo>
                <a:lnTo>
                  <a:pt x="1668" y="154"/>
                </a:lnTo>
                <a:lnTo>
                  <a:pt x="1668" y="154"/>
                </a:lnTo>
                <a:lnTo>
                  <a:pt x="1661" y="154"/>
                </a:lnTo>
                <a:lnTo>
                  <a:pt x="1655" y="152"/>
                </a:lnTo>
                <a:lnTo>
                  <a:pt x="1655" y="152"/>
                </a:lnTo>
                <a:lnTo>
                  <a:pt x="1650" y="159"/>
                </a:lnTo>
                <a:lnTo>
                  <a:pt x="1639" y="167"/>
                </a:lnTo>
                <a:lnTo>
                  <a:pt x="1620" y="176"/>
                </a:lnTo>
                <a:lnTo>
                  <a:pt x="1626" y="160"/>
                </a:lnTo>
                <a:lnTo>
                  <a:pt x="1626" y="160"/>
                </a:lnTo>
                <a:lnTo>
                  <a:pt x="1631" y="152"/>
                </a:lnTo>
                <a:lnTo>
                  <a:pt x="1634" y="149"/>
                </a:lnTo>
                <a:lnTo>
                  <a:pt x="1634" y="149"/>
                </a:lnTo>
                <a:lnTo>
                  <a:pt x="1632" y="146"/>
                </a:lnTo>
                <a:lnTo>
                  <a:pt x="1632" y="141"/>
                </a:lnTo>
                <a:lnTo>
                  <a:pt x="1632" y="141"/>
                </a:lnTo>
                <a:lnTo>
                  <a:pt x="1629" y="144"/>
                </a:lnTo>
                <a:lnTo>
                  <a:pt x="1626" y="146"/>
                </a:lnTo>
                <a:lnTo>
                  <a:pt x="1626" y="146"/>
                </a:lnTo>
                <a:lnTo>
                  <a:pt x="1626" y="150"/>
                </a:lnTo>
                <a:lnTo>
                  <a:pt x="1624" y="160"/>
                </a:lnTo>
                <a:lnTo>
                  <a:pt x="1618" y="176"/>
                </a:lnTo>
                <a:lnTo>
                  <a:pt x="1618" y="176"/>
                </a:lnTo>
                <a:lnTo>
                  <a:pt x="1604" y="183"/>
                </a:lnTo>
                <a:lnTo>
                  <a:pt x="1604" y="183"/>
                </a:lnTo>
                <a:lnTo>
                  <a:pt x="1596" y="173"/>
                </a:lnTo>
                <a:lnTo>
                  <a:pt x="1596" y="173"/>
                </a:lnTo>
                <a:lnTo>
                  <a:pt x="1597" y="170"/>
                </a:lnTo>
                <a:lnTo>
                  <a:pt x="1597" y="170"/>
                </a:lnTo>
                <a:lnTo>
                  <a:pt x="1597" y="170"/>
                </a:lnTo>
                <a:lnTo>
                  <a:pt x="1597" y="170"/>
                </a:lnTo>
                <a:lnTo>
                  <a:pt x="1599" y="165"/>
                </a:lnTo>
                <a:lnTo>
                  <a:pt x="1599" y="165"/>
                </a:lnTo>
                <a:lnTo>
                  <a:pt x="1596" y="167"/>
                </a:lnTo>
                <a:lnTo>
                  <a:pt x="1596" y="167"/>
                </a:lnTo>
                <a:lnTo>
                  <a:pt x="1594" y="167"/>
                </a:lnTo>
                <a:lnTo>
                  <a:pt x="1594" y="167"/>
                </a:lnTo>
                <a:lnTo>
                  <a:pt x="1592" y="165"/>
                </a:lnTo>
                <a:lnTo>
                  <a:pt x="1589" y="165"/>
                </a:lnTo>
                <a:lnTo>
                  <a:pt x="1591" y="162"/>
                </a:lnTo>
                <a:lnTo>
                  <a:pt x="1591" y="162"/>
                </a:lnTo>
                <a:lnTo>
                  <a:pt x="1596" y="155"/>
                </a:lnTo>
                <a:lnTo>
                  <a:pt x="1599" y="150"/>
                </a:lnTo>
                <a:lnTo>
                  <a:pt x="1599" y="150"/>
                </a:lnTo>
                <a:lnTo>
                  <a:pt x="1597" y="147"/>
                </a:lnTo>
                <a:lnTo>
                  <a:pt x="1597" y="142"/>
                </a:lnTo>
                <a:lnTo>
                  <a:pt x="1597" y="142"/>
                </a:lnTo>
                <a:lnTo>
                  <a:pt x="1594" y="146"/>
                </a:lnTo>
                <a:lnTo>
                  <a:pt x="1591" y="147"/>
                </a:lnTo>
                <a:lnTo>
                  <a:pt x="1591" y="147"/>
                </a:lnTo>
                <a:lnTo>
                  <a:pt x="1591" y="152"/>
                </a:lnTo>
                <a:lnTo>
                  <a:pt x="1589" y="162"/>
                </a:lnTo>
                <a:lnTo>
                  <a:pt x="1588" y="165"/>
                </a:lnTo>
                <a:lnTo>
                  <a:pt x="1588" y="165"/>
                </a:lnTo>
                <a:lnTo>
                  <a:pt x="1580" y="159"/>
                </a:lnTo>
                <a:lnTo>
                  <a:pt x="1580" y="159"/>
                </a:lnTo>
                <a:close/>
                <a:moveTo>
                  <a:pt x="1600" y="319"/>
                </a:moveTo>
                <a:lnTo>
                  <a:pt x="1583" y="296"/>
                </a:lnTo>
                <a:lnTo>
                  <a:pt x="1583" y="296"/>
                </a:lnTo>
                <a:lnTo>
                  <a:pt x="1588" y="293"/>
                </a:lnTo>
                <a:lnTo>
                  <a:pt x="1589" y="293"/>
                </a:lnTo>
                <a:lnTo>
                  <a:pt x="1589" y="293"/>
                </a:lnTo>
                <a:lnTo>
                  <a:pt x="1588" y="298"/>
                </a:lnTo>
                <a:lnTo>
                  <a:pt x="1588" y="298"/>
                </a:lnTo>
                <a:lnTo>
                  <a:pt x="1592" y="301"/>
                </a:lnTo>
                <a:lnTo>
                  <a:pt x="1596" y="304"/>
                </a:lnTo>
                <a:lnTo>
                  <a:pt x="1596" y="304"/>
                </a:lnTo>
                <a:lnTo>
                  <a:pt x="1596" y="299"/>
                </a:lnTo>
                <a:lnTo>
                  <a:pt x="1620" y="320"/>
                </a:lnTo>
                <a:lnTo>
                  <a:pt x="1600" y="319"/>
                </a:lnTo>
                <a:close/>
                <a:moveTo>
                  <a:pt x="1608" y="323"/>
                </a:moveTo>
                <a:lnTo>
                  <a:pt x="1608" y="323"/>
                </a:lnTo>
                <a:lnTo>
                  <a:pt x="1607" y="323"/>
                </a:lnTo>
                <a:lnTo>
                  <a:pt x="1605" y="325"/>
                </a:lnTo>
                <a:lnTo>
                  <a:pt x="1605" y="325"/>
                </a:lnTo>
                <a:lnTo>
                  <a:pt x="1605" y="325"/>
                </a:lnTo>
                <a:lnTo>
                  <a:pt x="1602" y="322"/>
                </a:lnTo>
                <a:lnTo>
                  <a:pt x="1621" y="323"/>
                </a:lnTo>
                <a:lnTo>
                  <a:pt x="1639" y="339"/>
                </a:lnTo>
                <a:lnTo>
                  <a:pt x="1610" y="323"/>
                </a:lnTo>
                <a:lnTo>
                  <a:pt x="1610" y="323"/>
                </a:lnTo>
                <a:lnTo>
                  <a:pt x="1608" y="323"/>
                </a:lnTo>
                <a:lnTo>
                  <a:pt x="1608" y="323"/>
                </a:lnTo>
                <a:close/>
                <a:moveTo>
                  <a:pt x="1626" y="351"/>
                </a:moveTo>
                <a:lnTo>
                  <a:pt x="1612" y="333"/>
                </a:lnTo>
                <a:lnTo>
                  <a:pt x="1639" y="349"/>
                </a:lnTo>
                <a:lnTo>
                  <a:pt x="1626" y="351"/>
                </a:lnTo>
                <a:close/>
                <a:moveTo>
                  <a:pt x="1650" y="371"/>
                </a:moveTo>
                <a:lnTo>
                  <a:pt x="1644" y="373"/>
                </a:lnTo>
                <a:lnTo>
                  <a:pt x="1631" y="359"/>
                </a:lnTo>
                <a:lnTo>
                  <a:pt x="1650" y="355"/>
                </a:lnTo>
                <a:lnTo>
                  <a:pt x="1653" y="357"/>
                </a:lnTo>
                <a:lnTo>
                  <a:pt x="1650" y="371"/>
                </a:lnTo>
                <a:close/>
                <a:moveTo>
                  <a:pt x="1658" y="327"/>
                </a:moveTo>
                <a:lnTo>
                  <a:pt x="1663" y="327"/>
                </a:lnTo>
                <a:lnTo>
                  <a:pt x="1663" y="327"/>
                </a:lnTo>
                <a:lnTo>
                  <a:pt x="1664" y="327"/>
                </a:lnTo>
                <a:lnTo>
                  <a:pt x="1666" y="333"/>
                </a:lnTo>
                <a:lnTo>
                  <a:pt x="1658" y="327"/>
                </a:lnTo>
                <a:close/>
                <a:moveTo>
                  <a:pt x="1668" y="368"/>
                </a:moveTo>
                <a:lnTo>
                  <a:pt x="1666" y="365"/>
                </a:lnTo>
                <a:lnTo>
                  <a:pt x="1669" y="367"/>
                </a:lnTo>
                <a:lnTo>
                  <a:pt x="1668" y="368"/>
                </a:lnTo>
                <a:close/>
                <a:moveTo>
                  <a:pt x="1677" y="373"/>
                </a:moveTo>
                <a:lnTo>
                  <a:pt x="1688" y="384"/>
                </a:lnTo>
                <a:lnTo>
                  <a:pt x="1688" y="384"/>
                </a:lnTo>
                <a:lnTo>
                  <a:pt x="1680" y="386"/>
                </a:lnTo>
                <a:lnTo>
                  <a:pt x="1674" y="384"/>
                </a:lnTo>
                <a:lnTo>
                  <a:pt x="1671" y="375"/>
                </a:lnTo>
                <a:lnTo>
                  <a:pt x="1677" y="373"/>
                </a:lnTo>
                <a:close/>
                <a:moveTo>
                  <a:pt x="1674" y="331"/>
                </a:moveTo>
                <a:lnTo>
                  <a:pt x="1674" y="331"/>
                </a:lnTo>
                <a:lnTo>
                  <a:pt x="1679" y="333"/>
                </a:lnTo>
                <a:lnTo>
                  <a:pt x="1676" y="335"/>
                </a:lnTo>
                <a:lnTo>
                  <a:pt x="1674" y="331"/>
                </a:lnTo>
                <a:close/>
                <a:moveTo>
                  <a:pt x="1701" y="453"/>
                </a:moveTo>
                <a:lnTo>
                  <a:pt x="1682" y="448"/>
                </a:lnTo>
                <a:lnTo>
                  <a:pt x="1687" y="442"/>
                </a:lnTo>
                <a:lnTo>
                  <a:pt x="1687" y="442"/>
                </a:lnTo>
                <a:lnTo>
                  <a:pt x="1688" y="447"/>
                </a:lnTo>
                <a:lnTo>
                  <a:pt x="1688" y="450"/>
                </a:lnTo>
                <a:lnTo>
                  <a:pt x="1688" y="450"/>
                </a:lnTo>
                <a:lnTo>
                  <a:pt x="1693" y="450"/>
                </a:lnTo>
                <a:lnTo>
                  <a:pt x="1701" y="453"/>
                </a:lnTo>
                <a:lnTo>
                  <a:pt x="1701" y="453"/>
                </a:lnTo>
                <a:close/>
                <a:moveTo>
                  <a:pt x="1684" y="411"/>
                </a:moveTo>
                <a:lnTo>
                  <a:pt x="1679" y="399"/>
                </a:lnTo>
                <a:lnTo>
                  <a:pt x="1698" y="394"/>
                </a:lnTo>
                <a:lnTo>
                  <a:pt x="1698" y="394"/>
                </a:lnTo>
                <a:lnTo>
                  <a:pt x="1700" y="395"/>
                </a:lnTo>
                <a:lnTo>
                  <a:pt x="1711" y="405"/>
                </a:lnTo>
                <a:lnTo>
                  <a:pt x="1684" y="411"/>
                </a:lnTo>
                <a:close/>
                <a:moveTo>
                  <a:pt x="1676" y="391"/>
                </a:moveTo>
                <a:lnTo>
                  <a:pt x="1674" y="386"/>
                </a:lnTo>
                <a:lnTo>
                  <a:pt x="1680" y="387"/>
                </a:lnTo>
                <a:lnTo>
                  <a:pt x="1680" y="387"/>
                </a:lnTo>
                <a:lnTo>
                  <a:pt x="1685" y="389"/>
                </a:lnTo>
                <a:lnTo>
                  <a:pt x="1676" y="391"/>
                </a:lnTo>
                <a:close/>
                <a:moveTo>
                  <a:pt x="1680" y="346"/>
                </a:moveTo>
                <a:lnTo>
                  <a:pt x="1698" y="351"/>
                </a:lnTo>
                <a:lnTo>
                  <a:pt x="1703" y="367"/>
                </a:lnTo>
                <a:lnTo>
                  <a:pt x="1680" y="346"/>
                </a:lnTo>
                <a:close/>
                <a:moveTo>
                  <a:pt x="1716" y="476"/>
                </a:moveTo>
                <a:lnTo>
                  <a:pt x="1714" y="477"/>
                </a:lnTo>
                <a:lnTo>
                  <a:pt x="1672" y="468"/>
                </a:lnTo>
                <a:lnTo>
                  <a:pt x="1679" y="456"/>
                </a:lnTo>
                <a:lnTo>
                  <a:pt x="1719" y="464"/>
                </a:lnTo>
                <a:lnTo>
                  <a:pt x="1716" y="476"/>
                </a:lnTo>
                <a:close/>
                <a:moveTo>
                  <a:pt x="1720" y="456"/>
                </a:moveTo>
                <a:lnTo>
                  <a:pt x="1708" y="455"/>
                </a:lnTo>
                <a:lnTo>
                  <a:pt x="1708" y="455"/>
                </a:lnTo>
                <a:lnTo>
                  <a:pt x="1706" y="447"/>
                </a:lnTo>
                <a:lnTo>
                  <a:pt x="1706" y="437"/>
                </a:lnTo>
                <a:lnTo>
                  <a:pt x="1725" y="442"/>
                </a:lnTo>
                <a:lnTo>
                  <a:pt x="1720" y="456"/>
                </a:lnTo>
                <a:close/>
                <a:moveTo>
                  <a:pt x="1727" y="434"/>
                </a:moveTo>
                <a:lnTo>
                  <a:pt x="1722" y="434"/>
                </a:lnTo>
                <a:lnTo>
                  <a:pt x="1727" y="432"/>
                </a:lnTo>
                <a:lnTo>
                  <a:pt x="1727" y="434"/>
                </a:lnTo>
                <a:close/>
                <a:moveTo>
                  <a:pt x="1730" y="424"/>
                </a:moveTo>
                <a:lnTo>
                  <a:pt x="1703" y="429"/>
                </a:lnTo>
                <a:lnTo>
                  <a:pt x="1703" y="429"/>
                </a:lnTo>
                <a:lnTo>
                  <a:pt x="1701" y="431"/>
                </a:lnTo>
                <a:lnTo>
                  <a:pt x="1701" y="431"/>
                </a:lnTo>
                <a:lnTo>
                  <a:pt x="1701" y="431"/>
                </a:lnTo>
                <a:lnTo>
                  <a:pt x="1701" y="431"/>
                </a:lnTo>
                <a:lnTo>
                  <a:pt x="1700" y="432"/>
                </a:lnTo>
                <a:lnTo>
                  <a:pt x="1700" y="432"/>
                </a:lnTo>
                <a:lnTo>
                  <a:pt x="1688" y="424"/>
                </a:lnTo>
                <a:lnTo>
                  <a:pt x="1687" y="419"/>
                </a:lnTo>
                <a:lnTo>
                  <a:pt x="1717" y="411"/>
                </a:lnTo>
                <a:lnTo>
                  <a:pt x="1730" y="423"/>
                </a:lnTo>
                <a:lnTo>
                  <a:pt x="1730" y="424"/>
                </a:lnTo>
                <a:close/>
                <a:moveTo>
                  <a:pt x="1727" y="389"/>
                </a:moveTo>
                <a:lnTo>
                  <a:pt x="1716" y="378"/>
                </a:lnTo>
                <a:lnTo>
                  <a:pt x="1708" y="354"/>
                </a:lnTo>
                <a:lnTo>
                  <a:pt x="1722" y="359"/>
                </a:lnTo>
                <a:lnTo>
                  <a:pt x="1733" y="392"/>
                </a:lnTo>
                <a:lnTo>
                  <a:pt x="1727" y="389"/>
                </a:lnTo>
                <a:close/>
                <a:moveTo>
                  <a:pt x="1768" y="397"/>
                </a:moveTo>
                <a:lnTo>
                  <a:pt x="1759" y="368"/>
                </a:lnTo>
                <a:lnTo>
                  <a:pt x="1781" y="392"/>
                </a:lnTo>
                <a:lnTo>
                  <a:pt x="1768" y="397"/>
                </a:lnTo>
                <a:close/>
                <a:moveTo>
                  <a:pt x="1789" y="434"/>
                </a:moveTo>
                <a:lnTo>
                  <a:pt x="1780" y="439"/>
                </a:lnTo>
                <a:lnTo>
                  <a:pt x="1765" y="424"/>
                </a:lnTo>
                <a:lnTo>
                  <a:pt x="1770" y="423"/>
                </a:lnTo>
                <a:lnTo>
                  <a:pt x="1789" y="434"/>
                </a:lnTo>
                <a:close/>
                <a:moveTo>
                  <a:pt x="1760" y="400"/>
                </a:moveTo>
                <a:lnTo>
                  <a:pt x="1752" y="403"/>
                </a:lnTo>
                <a:lnTo>
                  <a:pt x="1743" y="399"/>
                </a:lnTo>
                <a:lnTo>
                  <a:pt x="1732" y="360"/>
                </a:lnTo>
                <a:lnTo>
                  <a:pt x="1749" y="365"/>
                </a:lnTo>
                <a:lnTo>
                  <a:pt x="1760" y="400"/>
                </a:lnTo>
                <a:close/>
                <a:moveTo>
                  <a:pt x="1760" y="416"/>
                </a:moveTo>
                <a:lnTo>
                  <a:pt x="1757" y="418"/>
                </a:lnTo>
                <a:lnTo>
                  <a:pt x="1756" y="415"/>
                </a:lnTo>
                <a:lnTo>
                  <a:pt x="1759" y="416"/>
                </a:lnTo>
                <a:lnTo>
                  <a:pt x="1760" y="416"/>
                </a:lnTo>
                <a:close/>
                <a:moveTo>
                  <a:pt x="1743" y="437"/>
                </a:moveTo>
                <a:lnTo>
                  <a:pt x="1740" y="432"/>
                </a:lnTo>
                <a:lnTo>
                  <a:pt x="1748" y="439"/>
                </a:lnTo>
                <a:lnTo>
                  <a:pt x="1743" y="437"/>
                </a:lnTo>
                <a:close/>
                <a:moveTo>
                  <a:pt x="1746" y="447"/>
                </a:moveTo>
                <a:lnTo>
                  <a:pt x="1759" y="448"/>
                </a:lnTo>
                <a:lnTo>
                  <a:pt x="1760" y="450"/>
                </a:lnTo>
                <a:lnTo>
                  <a:pt x="1749" y="456"/>
                </a:lnTo>
                <a:lnTo>
                  <a:pt x="1746" y="447"/>
                </a:lnTo>
                <a:close/>
                <a:moveTo>
                  <a:pt x="1752" y="464"/>
                </a:moveTo>
                <a:lnTo>
                  <a:pt x="1765" y="456"/>
                </a:lnTo>
                <a:lnTo>
                  <a:pt x="1757" y="479"/>
                </a:lnTo>
                <a:lnTo>
                  <a:pt x="1752" y="464"/>
                </a:lnTo>
                <a:close/>
                <a:moveTo>
                  <a:pt x="1762" y="490"/>
                </a:moveTo>
                <a:lnTo>
                  <a:pt x="1772" y="461"/>
                </a:lnTo>
                <a:lnTo>
                  <a:pt x="1783" y="472"/>
                </a:lnTo>
                <a:lnTo>
                  <a:pt x="1764" y="493"/>
                </a:lnTo>
                <a:lnTo>
                  <a:pt x="1762" y="490"/>
                </a:lnTo>
                <a:close/>
                <a:moveTo>
                  <a:pt x="1792" y="562"/>
                </a:moveTo>
                <a:lnTo>
                  <a:pt x="1789" y="565"/>
                </a:lnTo>
                <a:lnTo>
                  <a:pt x="1789" y="565"/>
                </a:lnTo>
                <a:lnTo>
                  <a:pt x="1783" y="548"/>
                </a:lnTo>
                <a:lnTo>
                  <a:pt x="1792" y="538"/>
                </a:lnTo>
                <a:lnTo>
                  <a:pt x="1792" y="562"/>
                </a:lnTo>
                <a:close/>
                <a:moveTo>
                  <a:pt x="1792" y="527"/>
                </a:moveTo>
                <a:lnTo>
                  <a:pt x="1781" y="540"/>
                </a:lnTo>
                <a:lnTo>
                  <a:pt x="1775" y="527"/>
                </a:lnTo>
                <a:lnTo>
                  <a:pt x="1792" y="508"/>
                </a:lnTo>
                <a:lnTo>
                  <a:pt x="1792" y="527"/>
                </a:lnTo>
                <a:close/>
                <a:moveTo>
                  <a:pt x="1792" y="496"/>
                </a:moveTo>
                <a:lnTo>
                  <a:pt x="1773" y="519"/>
                </a:lnTo>
                <a:lnTo>
                  <a:pt x="1767" y="501"/>
                </a:lnTo>
                <a:lnTo>
                  <a:pt x="1789" y="477"/>
                </a:lnTo>
                <a:lnTo>
                  <a:pt x="1792" y="480"/>
                </a:lnTo>
                <a:lnTo>
                  <a:pt x="1792" y="496"/>
                </a:lnTo>
                <a:close/>
                <a:moveTo>
                  <a:pt x="1794" y="450"/>
                </a:moveTo>
                <a:lnTo>
                  <a:pt x="1786" y="443"/>
                </a:lnTo>
                <a:lnTo>
                  <a:pt x="1794" y="440"/>
                </a:lnTo>
                <a:lnTo>
                  <a:pt x="1794" y="450"/>
                </a:lnTo>
                <a:close/>
                <a:moveTo>
                  <a:pt x="1792" y="426"/>
                </a:moveTo>
                <a:lnTo>
                  <a:pt x="1791" y="426"/>
                </a:lnTo>
                <a:lnTo>
                  <a:pt x="1792" y="426"/>
                </a:lnTo>
                <a:lnTo>
                  <a:pt x="1792" y="426"/>
                </a:lnTo>
                <a:close/>
                <a:moveTo>
                  <a:pt x="1791" y="389"/>
                </a:moveTo>
                <a:lnTo>
                  <a:pt x="1789" y="389"/>
                </a:lnTo>
                <a:lnTo>
                  <a:pt x="1760" y="360"/>
                </a:lnTo>
                <a:lnTo>
                  <a:pt x="1773" y="352"/>
                </a:lnTo>
                <a:lnTo>
                  <a:pt x="1791" y="368"/>
                </a:lnTo>
                <a:lnTo>
                  <a:pt x="1791" y="389"/>
                </a:lnTo>
                <a:close/>
                <a:moveTo>
                  <a:pt x="1791" y="357"/>
                </a:moveTo>
                <a:lnTo>
                  <a:pt x="1781" y="347"/>
                </a:lnTo>
                <a:lnTo>
                  <a:pt x="1791" y="341"/>
                </a:lnTo>
                <a:lnTo>
                  <a:pt x="1791" y="357"/>
                </a:lnTo>
                <a:close/>
                <a:moveTo>
                  <a:pt x="1791" y="327"/>
                </a:moveTo>
                <a:lnTo>
                  <a:pt x="1735" y="272"/>
                </a:lnTo>
                <a:lnTo>
                  <a:pt x="1735" y="272"/>
                </a:lnTo>
                <a:lnTo>
                  <a:pt x="1733" y="271"/>
                </a:lnTo>
                <a:lnTo>
                  <a:pt x="1730" y="272"/>
                </a:lnTo>
                <a:lnTo>
                  <a:pt x="1730" y="272"/>
                </a:lnTo>
                <a:lnTo>
                  <a:pt x="1728" y="274"/>
                </a:lnTo>
                <a:lnTo>
                  <a:pt x="1730" y="277"/>
                </a:lnTo>
                <a:lnTo>
                  <a:pt x="1772" y="319"/>
                </a:lnTo>
                <a:lnTo>
                  <a:pt x="1749" y="307"/>
                </a:lnTo>
                <a:lnTo>
                  <a:pt x="1743" y="309"/>
                </a:lnTo>
                <a:lnTo>
                  <a:pt x="1741" y="309"/>
                </a:lnTo>
                <a:lnTo>
                  <a:pt x="1741" y="309"/>
                </a:lnTo>
                <a:lnTo>
                  <a:pt x="1738" y="307"/>
                </a:lnTo>
                <a:lnTo>
                  <a:pt x="1735" y="309"/>
                </a:lnTo>
                <a:lnTo>
                  <a:pt x="1735" y="309"/>
                </a:lnTo>
                <a:lnTo>
                  <a:pt x="1735" y="311"/>
                </a:lnTo>
                <a:lnTo>
                  <a:pt x="1735" y="312"/>
                </a:lnTo>
                <a:lnTo>
                  <a:pt x="1717" y="319"/>
                </a:lnTo>
                <a:lnTo>
                  <a:pt x="1717" y="319"/>
                </a:lnTo>
                <a:lnTo>
                  <a:pt x="1714" y="317"/>
                </a:lnTo>
                <a:lnTo>
                  <a:pt x="1714" y="317"/>
                </a:lnTo>
                <a:lnTo>
                  <a:pt x="1712" y="317"/>
                </a:lnTo>
                <a:lnTo>
                  <a:pt x="1712" y="317"/>
                </a:lnTo>
                <a:lnTo>
                  <a:pt x="1711" y="319"/>
                </a:lnTo>
                <a:lnTo>
                  <a:pt x="1711" y="322"/>
                </a:lnTo>
                <a:lnTo>
                  <a:pt x="1698" y="327"/>
                </a:lnTo>
                <a:lnTo>
                  <a:pt x="1688" y="295"/>
                </a:lnTo>
                <a:lnTo>
                  <a:pt x="1688" y="295"/>
                </a:lnTo>
                <a:lnTo>
                  <a:pt x="1687" y="293"/>
                </a:lnTo>
                <a:lnTo>
                  <a:pt x="1685" y="293"/>
                </a:lnTo>
                <a:lnTo>
                  <a:pt x="1685" y="293"/>
                </a:lnTo>
                <a:lnTo>
                  <a:pt x="1684" y="293"/>
                </a:lnTo>
                <a:lnTo>
                  <a:pt x="1684" y="293"/>
                </a:lnTo>
                <a:lnTo>
                  <a:pt x="1682" y="295"/>
                </a:lnTo>
                <a:lnTo>
                  <a:pt x="1680" y="298"/>
                </a:lnTo>
                <a:lnTo>
                  <a:pt x="1690" y="323"/>
                </a:lnTo>
                <a:lnTo>
                  <a:pt x="1690" y="323"/>
                </a:lnTo>
                <a:lnTo>
                  <a:pt x="1687" y="320"/>
                </a:lnTo>
                <a:lnTo>
                  <a:pt x="1687" y="320"/>
                </a:lnTo>
                <a:lnTo>
                  <a:pt x="1682" y="322"/>
                </a:lnTo>
                <a:lnTo>
                  <a:pt x="1671" y="323"/>
                </a:lnTo>
                <a:lnTo>
                  <a:pt x="1664" y="301"/>
                </a:lnTo>
                <a:lnTo>
                  <a:pt x="1664" y="301"/>
                </a:lnTo>
                <a:lnTo>
                  <a:pt x="1663" y="299"/>
                </a:lnTo>
                <a:lnTo>
                  <a:pt x="1660" y="298"/>
                </a:lnTo>
                <a:lnTo>
                  <a:pt x="1660" y="298"/>
                </a:lnTo>
                <a:lnTo>
                  <a:pt x="1658" y="298"/>
                </a:lnTo>
                <a:lnTo>
                  <a:pt x="1658" y="298"/>
                </a:lnTo>
                <a:lnTo>
                  <a:pt x="1656" y="301"/>
                </a:lnTo>
                <a:lnTo>
                  <a:pt x="1656" y="304"/>
                </a:lnTo>
                <a:lnTo>
                  <a:pt x="1663" y="325"/>
                </a:lnTo>
                <a:lnTo>
                  <a:pt x="1656" y="325"/>
                </a:lnTo>
                <a:lnTo>
                  <a:pt x="1640" y="309"/>
                </a:lnTo>
                <a:lnTo>
                  <a:pt x="1639" y="306"/>
                </a:lnTo>
                <a:lnTo>
                  <a:pt x="1639" y="306"/>
                </a:lnTo>
                <a:lnTo>
                  <a:pt x="1637" y="304"/>
                </a:lnTo>
                <a:lnTo>
                  <a:pt x="1636" y="303"/>
                </a:lnTo>
                <a:lnTo>
                  <a:pt x="1636" y="303"/>
                </a:lnTo>
                <a:lnTo>
                  <a:pt x="1634" y="303"/>
                </a:lnTo>
                <a:lnTo>
                  <a:pt x="1634" y="303"/>
                </a:lnTo>
                <a:lnTo>
                  <a:pt x="1634" y="303"/>
                </a:lnTo>
                <a:lnTo>
                  <a:pt x="1631" y="301"/>
                </a:lnTo>
                <a:lnTo>
                  <a:pt x="1631" y="301"/>
                </a:lnTo>
                <a:lnTo>
                  <a:pt x="1632" y="298"/>
                </a:lnTo>
                <a:lnTo>
                  <a:pt x="1632" y="298"/>
                </a:lnTo>
                <a:lnTo>
                  <a:pt x="1629" y="293"/>
                </a:lnTo>
                <a:lnTo>
                  <a:pt x="1624" y="287"/>
                </a:lnTo>
                <a:lnTo>
                  <a:pt x="1620" y="274"/>
                </a:lnTo>
                <a:lnTo>
                  <a:pt x="1620" y="274"/>
                </a:lnTo>
                <a:lnTo>
                  <a:pt x="1621" y="272"/>
                </a:lnTo>
                <a:lnTo>
                  <a:pt x="1637" y="280"/>
                </a:lnTo>
                <a:lnTo>
                  <a:pt x="1637" y="280"/>
                </a:lnTo>
                <a:lnTo>
                  <a:pt x="1647" y="288"/>
                </a:lnTo>
                <a:lnTo>
                  <a:pt x="1653" y="295"/>
                </a:lnTo>
                <a:lnTo>
                  <a:pt x="1653" y="295"/>
                </a:lnTo>
                <a:lnTo>
                  <a:pt x="1658" y="293"/>
                </a:lnTo>
                <a:lnTo>
                  <a:pt x="1666" y="293"/>
                </a:lnTo>
                <a:lnTo>
                  <a:pt x="1666" y="293"/>
                </a:lnTo>
                <a:lnTo>
                  <a:pt x="1661" y="288"/>
                </a:lnTo>
                <a:lnTo>
                  <a:pt x="1660" y="283"/>
                </a:lnTo>
                <a:lnTo>
                  <a:pt x="1660" y="283"/>
                </a:lnTo>
                <a:lnTo>
                  <a:pt x="1650" y="282"/>
                </a:lnTo>
                <a:lnTo>
                  <a:pt x="1639" y="280"/>
                </a:lnTo>
                <a:lnTo>
                  <a:pt x="1621" y="271"/>
                </a:lnTo>
                <a:lnTo>
                  <a:pt x="1621" y="271"/>
                </a:lnTo>
                <a:lnTo>
                  <a:pt x="1623" y="269"/>
                </a:lnTo>
                <a:lnTo>
                  <a:pt x="1634" y="264"/>
                </a:lnTo>
                <a:lnTo>
                  <a:pt x="1634" y="264"/>
                </a:lnTo>
                <a:lnTo>
                  <a:pt x="1644" y="264"/>
                </a:lnTo>
                <a:lnTo>
                  <a:pt x="1648" y="264"/>
                </a:lnTo>
                <a:lnTo>
                  <a:pt x="1648" y="264"/>
                </a:lnTo>
                <a:lnTo>
                  <a:pt x="1650" y="261"/>
                </a:lnTo>
                <a:lnTo>
                  <a:pt x="1653" y="258"/>
                </a:lnTo>
                <a:lnTo>
                  <a:pt x="1653" y="258"/>
                </a:lnTo>
                <a:lnTo>
                  <a:pt x="1650" y="258"/>
                </a:lnTo>
                <a:lnTo>
                  <a:pt x="1645" y="256"/>
                </a:lnTo>
                <a:lnTo>
                  <a:pt x="1645" y="256"/>
                </a:lnTo>
                <a:lnTo>
                  <a:pt x="1642" y="259"/>
                </a:lnTo>
                <a:lnTo>
                  <a:pt x="1634" y="264"/>
                </a:lnTo>
                <a:lnTo>
                  <a:pt x="1623" y="267"/>
                </a:lnTo>
                <a:lnTo>
                  <a:pt x="1623" y="267"/>
                </a:lnTo>
                <a:lnTo>
                  <a:pt x="1624" y="259"/>
                </a:lnTo>
                <a:lnTo>
                  <a:pt x="1624" y="253"/>
                </a:lnTo>
                <a:lnTo>
                  <a:pt x="1621" y="245"/>
                </a:lnTo>
                <a:lnTo>
                  <a:pt x="1616" y="239"/>
                </a:lnTo>
                <a:lnTo>
                  <a:pt x="1616" y="239"/>
                </a:lnTo>
                <a:lnTo>
                  <a:pt x="1618" y="239"/>
                </a:lnTo>
                <a:lnTo>
                  <a:pt x="1618" y="239"/>
                </a:lnTo>
                <a:lnTo>
                  <a:pt x="1624" y="239"/>
                </a:lnTo>
                <a:lnTo>
                  <a:pt x="1624" y="239"/>
                </a:lnTo>
                <a:lnTo>
                  <a:pt x="1628" y="235"/>
                </a:lnTo>
                <a:lnTo>
                  <a:pt x="1631" y="232"/>
                </a:lnTo>
                <a:lnTo>
                  <a:pt x="1631" y="232"/>
                </a:lnTo>
                <a:lnTo>
                  <a:pt x="1626" y="231"/>
                </a:lnTo>
                <a:lnTo>
                  <a:pt x="1623" y="229"/>
                </a:lnTo>
                <a:lnTo>
                  <a:pt x="1623" y="229"/>
                </a:lnTo>
                <a:lnTo>
                  <a:pt x="1618" y="234"/>
                </a:lnTo>
                <a:lnTo>
                  <a:pt x="1618" y="234"/>
                </a:lnTo>
                <a:lnTo>
                  <a:pt x="1618" y="223"/>
                </a:lnTo>
                <a:lnTo>
                  <a:pt x="1620" y="223"/>
                </a:lnTo>
                <a:lnTo>
                  <a:pt x="1620" y="223"/>
                </a:lnTo>
                <a:lnTo>
                  <a:pt x="1624" y="224"/>
                </a:lnTo>
                <a:lnTo>
                  <a:pt x="1626" y="226"/>
                </a:lnTo>
                <a:lnTo>
                  <a:pt x="1626" y="226"/>
                </a:lnTo>
                <a:lnTo>
                  <a:pt x="1629" y="223"/>
                </a:lnTo>
                <a:lnTo>
                  <a:pt x="1647" y="223"/>
                </a:lnTo>
                <a:lnTo>
                  <a:pt x="1692" y="269"/>
                </a:lnTo>
                <a:lnTo>
                  <a:pt x="1692" y="269"/>
                </a:lnTo>
                <a:lnTo>
                  <a:pt x="1698" y="282"/>
                </a:lnTo>
                <a:lnTo>
                  <a:pt x="1701" y="287"/>
                </a:lnTo>
                <a:lnTo>
                  <a:pt x="1703" y="290"/>
                </a:lnTo>
                <a:lnTo>
                  <a:pt x="1703" y="290"/>
                </a:lnTo>
                <a:lnTo>
                  <a:pt x="1704" y="290"/>
                </a:lnTo>
                <a:lnTo>
                  <a:pt x="1709" y="290"/>
                </a:lnTo>
                <a:lnTo>
                  <a:pt x="1717" y="293"/>
                </a:lnTo>
                <a:lnTo>
                  <a:pt x="1717" y="293"/>
                </a:lnTo>
                <a:lnTo>
                  <a:pt x="1714" y="285"/>
                </a:lnTo>
                <a:lnTo>
                  <a:pt x="1714" y="280"/>
                </a:lnTo>
                <a:lnTo>
                  <a:pt x="1714" y="279"/>
                </a:lnTo>
                <a:lnTo>
                  <a:pt x="1714" y="279"/>
                </a:lnTo>
                <a:lnTo>
                  <a:pt x="1711" y="277"/>
                </a:lnTo>
                <a:lnTo>
                  <a:pt x="1704" y="274"/>
                </a:lnTo>
                <a:lnTo>
                  <a:pt x="1692" y="266"/>
                </a:lnTo>
                <a:lnTo>
                  <a:pt x="1650" y="223"/>
                </a:lnTo>
                <a:lnTo>
                  <a:pt x="1725" y="223"/>
                </a:lnTo>
                <a:lnTo>
                  <a:pt x="1725" y="223"/>
                </a:lnTo>
                <a:lnTo>
                  <a:pt x="1749" y="243"/>
                </a:lnTo>
                <a:lnTo>
                  <a:pt x="1749" y="243"/>
                </a:lnTo>
                <a:lnTo>
                  <a:pt x="1752" y="251"/>
                </a:lnTo>
                <a:lnTo>
                  <a:pt x="1751" y="248"/>
                </a:lnTo>
                <a:lnTo>
                  <a:pt x="1751" y="248"/>
                </a:lnTo>
                <a:lnTo>
                  <a:pt x="1748" y="247"/>
                </a:lnTo>
                <a:lnTo>
                  <a:pt x="1744" y="248"/>
                </a:lnTo>
                <a:lnTo>
                  <a:pt x="1744" y="248"/>
                </a:lnTo>
                <a:lnTo>
                  <a:pt x="1743" y="250"/>
                </a:lnTo>
                <a:lnTo>
                  <a:pt x="1744" y="253"/>
                </a:lnTo>
                <a:lnTo>
                  <a:pt x="1791" y="303"/>
                </a:lnTo>
                <a:lnTo>
                  <a:pt x="1791" y="327"/>
                </a:lnTo>
                <a:close/>
                <a:moveTo>
                  <a:pt x="1789" y="247"/>
                </a:moveTo>
                <a:lnTo>
                  <a:pt x="1789" y="255"/>
                </a:lnTo>
                <a:lnTo>
                  <a:pt x="1783" y="247"/>
                </a:lnTo>
                <a:lnTo>
                  <a:pt x="1789" y="247"/>
                </a:lnTo>
                <a:close/>
                <a:moveTo>
                  <a:pt x="1773" y="247"/>
                </a:moveTo>
                <a:lnTo>
                  <a:pt x="1789" y="266"/>
                </a:lnTo>
                <a:lnTo>
                  <a:pt x="1789" y="291"/>
                </a:lnTo>
                <a:lnTo>
                  <a:pt x="1767" y="266"/>
                </a:lnTo>
                <a:lnTo>
                  <a:pt x="1767" y="266"/>
                </a:lnTo>
                <a:lnTo>
                  <a:pt x="1776" y="269"/>
                </a:lnTo>
                <a:lnTo>
                  <a:pt x="1776" y="269"/>
                </a:lnTo>
                <a:lnTo>
                  <a:pt x="1773" y="261"/>
                </a:lnTo>
                <a:lnTo>
                  <a:pt x="1772" y="256"/>
                </a:lnTo>
                <a:lnTo>
                  <a:pt x="1772" y="255"/>
                </a:lnTo>
                <a:lnTo>
                  <a:pt x="1772" y="255"/>
                </a:lnTo>
                <a:lnTo>
                  <a:pt x="1770" y="253"/>
                </a:lnTo>
                <a:lnTo>
                  <a:pt x="1764" y="251"/>
                </a:lnTo>
                <a:lnTo>
                  <a:pt x="1751" y="243"/>
                </a:lnTo>
                <a:lnTo>
                  <a:pt x="1728" y="223"/>
                </a:lnTo>
                <a:lnTo>
                  <a:pt x="1736" y="223"/>
                </a:lnTo>
                <a:lnTo>
                  <a:pt x="1762" y="248"/>
                </a:lnTo>
                <a:lnTo>
                  <a:pt x="1773" y="247"/>
                </a:lnTo>
                <a:close/>
                <a:moveTo>
                  <a:pt x="1794" y="136"/>
                </a:moveTo>
                <a:lnTo>
                  <a:pt x="1788" y="138"/>
                </a:lnTo>
                <a:lnTo>
                  <a:pt x="1775" y="128"/>
                </a:lnTo>
                <a:lnTo>
                  <a:pt x="1775" y="128"/>
                </a:lnTo>
                <a:lnTo>
                  <a:pt x="1775" y="128"/>
                </a:lnTo>
                <a:lnTo>
                  <a:pt x="1775" y="128"/>
                </a:lnTo>
                <a:lnTo>
                  <a:pt x="1773" y="128"/>
                </a:lnTo>
                <a:lnTo>
                  <a:pt x="1772" y="128"/>
                </a:lnTo>
                <a:lnTo>
                  <a:pt x="1772" y="128"/>
                </a:lnTo>
                <a:lnTo>
                  <a:pt x="1772" y="131"/>
                </a:lnTo>
                <a:lnTo>
                  <a:pt x="1772" y="133"/>
                </a:lnTo>
                <a:lnTo>
                  <a:pt x="1781" y="139"/>
                </a:lnTo>
                <a:lnTo>
                  <a:pt x="1768" y="144"/>
                </a:lnTo>
                <a:lnTo>
                  <a:pt x="1768" y="144"/>
                </a:lnTo>
                <a:lnTo>
                  <a:pt x="1767" y="142"/>
                </a:lnTo>
                <a:lnTo>
                  <a:pt x="1767" y="142"/>
                </a:lnTo>
                <a:lnTo>
                  <a:pt x="1762" y="141"/>
                </a:lnTo>
                <a:lnTo>
                  <a:pt x="1756" y="142"/>
                </a:lnTo>
                <a:lnTo>
                  <a:pt x="1749" y="146"/>
                </a:lnTo>
                <a:lnTo>
                  <a:pt x="1746" y="150"/>
                </a:lnTo>
                <a:lnTo>
                  <a:pt x="1714" y="160"/>
                </a:lnTo>
                <a:lnTo>
                  <a:pt x="1714" y="160"/>
                </a:lnTo>
                <a:lnTo>
                  <a:pt x="1714" y="157"/>
                </a:lnTo>
                <a:lnTo>
                  <a:pt x="1762" y="110"/>
                </a:lnTo>
                <a:lnTo>
                  <a:pt x="1762" y="109"/>
                </a:lnTo>
                <a:lnTo>
                  <a:pt x="1762" y="109"/>
                </a:lnTo>
                <a:lnTo>
                  <a:pt x="1767" y="102"/>
                </a:lnTo>
                <a:lnTo>
                  <a:pt x="1772" y="94"/>
                </a:lnTo>
                <a:lnTo>
                  <a:pt x="1772" y="94"/>
                </a:lnTo>
                <a:lnTo>
                  <a:pt x="1773" y="94"/>
                </a:lnTo>
                <a:lnTo>
                  <a:pt x="1784" y="88"/>
                </a:lnTo>
                <a:lnTo>
                  <a:pt x="1786" y="78"/>
                </a:lnTo>
                <a:lnTo>
                  <a:pt x="1794" y="75"/>
                </a:lnTo>
                <a:lnTo>
                  <a:pt x="1791" y="94"/>
                </a:lnTo>
                <a:lnTo>
                  <a:pt x="1780" y="99"/>
                </a:lnTo>
                <a:lnTo>
                  <a:pt x="1776" y="117"/>
                </a:lnTo>
                <a:lnTo>
                  <a:pt x="1788" y="128"/>
                </a:lnTo>
                <a:lnTo>
                  <a:pt x="1796" y="125"/>
                </a:lnTo>
                <a:lnTo>
                  <a:pt x="1794" y="136"/>
                </a:lnTo>
                <a:close/>
                <a:moveTo>
                  <a:pt x="1796" y="118"/>
                </a:moveTo>
                <a:lnTo>
                  <a:pt x="1789" y="122"/>
                </a:lnTo>
                <a:lnTo>
                  <a:pt x="1781" y="115"/>
                </a:lnTo>
                <a:lnTo>
                  <a:pt x="1783" y="102"/>
                </a:lnTo>
                <a:lnTo>
                  <a:pt x="1792" y="99"/>
                </a:lnTo>
                <a:lnTo>
                  <a:pt x="1792" y="99"/>
                </a:lnTo>
                <a:lnTo>
                  <a:pt x="1792" y="99"/>
                </a:lnTo>
                <a:lnTo>
                  <a:pt x="1792" y="99"/>
                </a:lnTo>
                <a:lnTo>
                  <a:pt x="1792" y="99"/>
                </a:lnTo>
                <a:lnTo>
                  <a:pt x="1799" y="104"/>
                </a:lnTo>
                <a:lnTo>
                  <a:pt x="1796" y="118"/>
                </a:lnTo>
                <a:close/>
                <a:moveTo>
                  <a:pt x="1800" y="98"/>
                </a:moveTo>
                <a:lnTo>
                  <a:pt x="1796" y="94"/>
                </a:lnTo>
                <a:lnTo>
                  <a:pt x="1799" y="75"/>
                </a:lnTo>
                <a:lnTo>
                  <a:pt x="1804" y="78"/>
                </a:lnTo>
                <a:lnTo>
                  <a:pt x="1800" y="98"/>
                </a:lnTo>
                <a:close/>
                <a:moveTo>
                  <a:pt x="1804" y="72"/>
                </a:moveTo>
                <a:lnTo>
                  <a:pt x="1804" y="74"/>
                </a:lnTo>
                <a:lnTo>
                  <a:pt x="1799" y="70"/>
                </a:lnTo>
                <a:lnTo>
                  <a:pt x="1802" y="51"/>
                </a:lnTo>
                <a:lnTo>
                  <a:pt x="1802" y="51"/>
                </a:lnTo>
                <a:lnTo>
                  <a:pt x="1804" y="50"/>
                </a:lnTo>
                <a:lnTo>
                  <a:pt x="1804" y="50"/>
                </a:lnTo>
                <a:lnTo>
                  <a:pt x="1802" y="70"/>
                </a:lnTo>
                <a:lnTo>
                  <a:pt x="1804" y="72"/>
                </a:lnTo>
                <a:close/>
                <a:moveTo>
                  <a:pt x="1805" y="42"/>
                </a:moveTo>
                <a:lnTo>
                  <a:pt x="1804" y="43"/>
                </a:lnTo>
                <a:lnTo>
                  <a:pt x="1804" y="42"/>
                </a:lnTo>
                <a:lnTo>
                  <a:pt x="1805" y="29"/>
                </a:lnTo>
                <a:lnTo>
                  <a:pt x="1810" y="30"/>
                </a:lnTo>
                <a:lnTo>
                  <a:pt x="1810" y="34"/>
                </a:lnTo>
                <a:lnTo>
                  <a:pt x="1807" y="35"/>
                </a:lnTo>
                <a:lnTo>
                  <a:pt x="1805" y="42"/>
                </a:lnTo>
                <a:close/>
                <a:moveTo>
                  <a:pt x="1807" y="131"/>
                </a:moveTo>
                <a:lnTo>
                  <a:pt x="1810" y="128"/>
                </a:lnTo>
                <a:lnTo>
                  <a:pt x="1812" y="130"/>
                </a:lnTo>
                <a:lnTo>
                  <a:pt x="1807" y="131"/>
                </a:lnTo>
                <a:close/>
                <a:moveTo>
                  <a:pt x="1813" y="22"/>
                </a:moveTo>
                <a:lnTo>
                  <a:pt x="1807" y="18"/>
                </a:lnTo>
                <a:lnTo>
                  <a:pt x="1813" y="14"/>
                </a:lnTo>
                <a:lnTo>
                  <a:pt x="1813" y="22"/>
                </a:lnTo>
                <a:close/>
                <a:moveTo>
                  <a:pt x="1816" y="154"/>
                </a:moveTo>
                <a:lnTo>
                  <a:pt x="1815" y="154"/>
                </a:lnTo>
                <a:lnTo>
                  <a:pt x="1816" y="152"/>
                </a:lnTo>
                <a:lnTo>
                  <a:pt x="1816" y="154"/>
                </a:lnTo>
                <a:close/>
                <a:moveTo>
                  <a:pt x="1813" y="125"/>
                </a:moveTo>
                <a:lnTo>
                  <a:pt x="1826" y="112"/>
                </a:lnTo>
                <a:lnTo>
                  <a:pt x="1837" y="122"/>
                </a:lnTo>
                <a:lnTo>
                  <a:pt x="1818" y="128"/>
                </a:lnTo>
                <a:lnTo>
                  <a:pt x="1813" y="125"/>
                </a:lnTo>
                <a:close/>
                <a:moveTo>
                  <a:pt x="1890" y="163"/>
                </a:moveTo>
                <a:lnTo>
                  <a:pt x="1890" y="163"/>
                </a:lnTo>
                <a:lnTo>
                  <a:pt x="1892" y="165"/>
                </a:lnTo>
                <a:lnTo>
                  <a:pt x="1893" y="165"/>
                </a:lnTo>
                <a:lnTo>
                  <a:pt x="1916" y="160"/>
                </a:lnTo>
                <a:lnTo>
                  <a:pt x="1912" y="170"/>
                </a:lnTo>
                <a:lnTo>
                  <a:pt x="1821" y="154"/>
                </a:lnTo>
                <a:lnTo>
                  <a:pt x="1821" y="150"/>
                </a:lnTo>
                <a:lnTo>
                  <a:pt x="1839" y="146"/>
                </a:lnTo>
                <a:lnTo>
                  <a:pt x="1839" y="149"/>
                </a:lnTo>
                <a:lnTo>
                  <a:pt x="1839" y="149"/>
                </a:lnTo>
                <a:lnTo>
                  <a:pt x="1839" y="150"/>
                </a:lnTo>
                <a:lnTo>
                  <a:pt x="1840" y="152"/>
                </a:lnTo>
                <a:lnTo>
                  <a:pt x="1840" y="152"/>
                </a:lnTo>
                <a:lnTo>
                  <a:pt x="1844" y="150"/>
                </a:lnTo>
                <a:lnTo>
                  <a:pt x="1844" y="149"/>
                </a:lnTo>
                <a:lnTo>
                  <a:pt x="1845" y="144"/>
                </a:lnTo>
                <a:lnTo>
                  <a:pt x="1864" y="138"/>
                </a:lnTo>
                <a:lnTo>
                  <a:pt x="1864" y="139"/>
                </a:lnTo>
                <a:lnTo>
                  <a:pt x="1864" y="139"/>
                </a:lnTo>
                <a:lnTo>
                  <a:pt x="1864" y="141"/>
                </a:lnTo>
                <a:lnTo>
                  <a:pt x="1868" y="142"/>
                </a:lnTo>
                <a:lnTo>
                  <a:pt x="1868" y="142"/>
                </a:lnTo>
                <a:lnTo>
                  <a:pt x="1869" y="142"/>
                </a:lnTo>
                <a:lnTo>
                  <a:pt x="1871" y="141"/>
                </a:lnTo>
                <a:lnTo>
                  <a:pt x="1871" y="134"/>
                </a:lnTo>
                <a:lnTo>
                  <a:pt x="1888" y="130"/>
                </a:lnTo>
                <a:lnTo>
                  <a:pt x="1888" y="131"/>
                </a:lnTo>
                <a:lnTo>
                  <a:pt x="1888" y="131"/>
                </a:lnTo>
                <a:lnTo>
                  <a:pt x="1888" y="133"/>
                </a:lnTo>
                <a:lnTo>
                  <a:pt x="1890" y="134"/>
                </a:lnTo>
                <a:lnTo>
                  <a:pt x="1890" y="134"/>
                </a:lnTo>
                <a:lnTo>
                  <a:pt x="1892" y="134"/>
                </a:lnTo>
                <a:lnTo>
                  <a:pt x="1893" y="133"/>
                </a:lnTo>
                <a:lnTo>
                  <a:pt x="1895" y="128"/>
                </a:lnTo>
                <a:lnTo>
                  <a:pt x="1908" y="123"/>
                </a:lnTo>
                <a:lnTo>
                  <a:pt x="1908" y="123"/>
                </a:lnTo>
                <a:lnTo>
                  <a:pt x="1909" y="125"/>
                </a:lnTo>
                <a:lnTo>
                  <a:pt x="1911" y="125"/>
                </a:lnTo>
                <a:lnTo>
                  <a:pt x="1928" y="118"/>
                </a:lnTo>
                <a:lnTo>
                  <a:pt x="1925" y="130"/>
                </a:lnTo>
                <a:lnTo>
                  <a:pt x="1898" y="136"/>
                </a:lnTo>
                <a:lnTo>
                  <a:pt x="1898" y="136"/>
                </a:lnTo>
                <a:lnTo>
                  <a:pt x="1896" y="138"/>
                </a:lnTo>
                <a:lnTo>
                  <a:pt x="1896" y="139"/>
                </a:lnTo>
                <a:lnTo>
                  <a:pt x="1896" y="139"/>
                </a:lnTo>
                <a:lnTo>
                  <a:pt x="1898" y="142"/>
                </a:lnTo>
                <a:lnTo>
                  <a:pt x="1900" y="142"/>
                </a:lnTo>
                <a:lnTo>
                  <a:pt x="1924" y="136"/>
                </a:lnTo>
                <a:lnTo>
                  <a:pt x="1917" y="154"/>
                </a:lnTo>
                <a:lnTo>
                  <a:pt x="1892" y="160"/>
                </a:lnTo>
                <a:lnTo>
                  <a:pt x="1892" y="160"/>
                </a:lnTo>
                <a:lnTo>
                  <a:pt x="1890" y="162"/>
                </a:lnTo>
                <a:lnTo>
                  <a:pt x="1890" y="163"/>
                </a:lnTo>
                <a:lnTo>
                  <a:pt x="1890" y="163"/>
                </a:lnTo>
                <a:close/>
                <a:moveTo>
                  <a:pt x="1917" y="171"/>
                </a:moveTo>
                <a:lnTo>
                  <a:pt x="1920" y="162"/>
                </a:lnTo>
                <a:lnTo>
                  <a:pt x="1930" y="173"/>
                </a:lnTo>
                <a:lnTo>
                  <a:pt x="1917" y="171"/>
                </a:lnTo>
                <a:close/>
                <a:moveTo>
                  <a:pt x="1984" y="226"/>
                </a:moveTo>
                <a:lnTo>
                  <a:pt x="1954" y="176"/>
                </a:lnTo>
                <a:lnTo>
                  <a:pt x="1938" y="175"/>
                </a:lnTo>
                <a:lnTo>
                  <a:pt x="1924" y="155"/>
                </a:lnTo>
                <a:lnTo>
                  <a:pt x="1928" y="139"/>
                </a:lnTo>
                <a:lnTo>
                  <a:pt x="1943" y="155"/>
                </a:lnTo>
                <a:lnTo>
                  <a:pt x="1943" y="155"/>
                </a:lnTo>
                <a:lnTo>
                  <a:pt x="1944" y="155"/>
                </a:lnTo>
                <a:lnTo>
                  <a:pt x="1946" y="155"/>
                </a:lnTo>
                <a:lnTo>
                  <a:pt x="1946" y="155"/>
                </a:lnTo>
                <a:lnTo>
                  <a:pt x="1948" y="154"/>
                </a:lnTo>
                <a:lnTo>
                  <a:pt x="1946" y="150"/>
                </a:lnTo>
                <a:lnTo>
                  <a:pt x="1930" y="133"/>
                </a:lnTo>
                <a:lnTo>
                  <a:pt x="1933" y="122"/>
                </a:lnTo>
                <a:lnTo>
                  <a:pt x="1943" y="134"/>
                </a:lnTo>
                <a:lnTo>
                  <a:pt x="1943" y="134"/>
                </a:lnTo>
                <a:lnTo>
                  <a:pt x="1944" y="136"/>
                </a:lnTo>
                <a:lnTo>
                  <a:pt x="1944" y="136"/>
                </a:lnTo>
                <a:lnTo>
                  <a:pt x="1944" y="136"/>
                </a:lnTo>
                <a:lnTo>
                  <a:pt x="1944" y="136"/>
                </a:lnTo>
                <a:lnTo>
                  <a:pt x="1948" y="136"/>
                </a:lnTo>
                <a:lnTo>
                  <a:pt x="1949" y="136"/>
                </a:lnTo>
                <a:lnTo>
                  <a:pt x="1952" y="130"/>
                </a:lnTo>
                <a:lnTo>
                  <a:pt x="1959" y="136"/>
                </a:lnTo>
                <a:lnTo>
                  <a:pt x="1948" y="154"/>
                </a:lnTo>
                <a:lnTo>
                  <a:pt x="1948" y="154"/>
                </a:lnTo>
                <a:lnTo>
                  <a:pt x="1948" y="155"/>
                </a:lnTo>
                <a:lnTo>
                  <a:pt x="1949" y="159"/>
                </a:lnTo>
                <a:lnTo>
                  <a:pt x="1949" y="159"/>
                </a:lnTo>
                <a:lnTo>
                  <a:pt x="1951" y="159"/>
                </a:lnTo>
                <a:lnTo>
                  <a:pt x="1952" y="157"/>
                </a:lnTo>
                <a:lnTo>
                  <a:pt x="1964" y="141"/>
                </a:lnTo>
                <a:lnTo>
                  <a:pt x="1973" y="150"/>
                </a:lnTo>
                <a:lnTo>
                  <a:pt x="1973" y="152"/>
                </a:lnTo>
                <a:lnTo>
                  <a:pt x="1960" y="175"/>
                </a:lnTo>
                <a:lnTo>
                  <a:pt x="1960" y="175"/>
                </a:lnTo>
                <a:lnTo>
                  <a:pt x="1959" y="178"/>
                </a:lnTo>
                <a:lnTo>
                  <a:pt x="1960" y="179"/>
                </a:lnTo>
                <a:lnTo>
                  <a:pt x="1960" y="179"/>
                </a:lnTo>
                <a:lnTo>
                  <a:pt x="1964" y="179"/>
                </a:lnTo>
                <a:lnTo>
                  <a:pt x="1965" y="178"/>
                </a:lnTo>
                <a:lnTo>
                  <a:pt x="1976" y="159"/>
                </a:lnTo>
                <a:lnTo>
                  <a:pt x="1986" y="178"/>
                </a:lnTo>
                <a:lnTo>
                  <a:pt x="1972" y="199"/>
                </a:lnTo>
                <a:lnTo>
                  <a:pt x="1972" y="199"/>
                </a:lnTo>
                <a:lnTo>
                  <a:pt x="1972" y="200"/>
                </a:lnTo>
                <a:lnTo>
                  <a:pt x="1973" y="203"/>
                </a:lnTo>
                <a:lnTo>
                  <a:pt x="1973" y="203"/>
                </a:lnTo>
                <a:lnTo>
                  <a:pt x="1975" y="203"/>
                </a:lnTo>
                <a:lnTo>
                  <a:pt x="1976" y="202"/>
                </a:lnTo>
                <a:lnTo>
                  <a:pt x="1989" y="184"/>
                </a:lnTo>
                <a:lnTo>
                  <a:pt x="1999" y="202"/>
                </a:lnTo>
                <a:lnTo>
                  <a:pt x="1984" y="223"/>
                </a:lnTo>
                <a:lnTo>
                  <a:pt x="1984" y="223"/>
                </a:lnTo>
                <a:lnTo>
                  <a:pt x="1984" y="226"/>
                </a:lnTo>
                <a:lnTo>
                  <a:pt x="1984" y="226"/>
                </a:lnTo>
                <a:close/>
                <a:moveTo>
                  <a:pt x="2000" y="248"/>
                </a:moveTo>
                <a:lnTo>
                  <a:pt x="2000" y="248"/>
                </a:lnTo>
                <a:lnTo>
                  <a:pt x="1999" y="248"/>
                </a:lnTo>
                <a:lnTo>
                  <a:pt x="1984" y="226"/>
                </a:lnTo>
                <a:lnTo>
                  <a:pt x="1984" y="226"/>
                </a:lnTo>
                <a:lnTo>
                  <a:pt x="1986" y="226"/>
                </a:lnTo>
                <a:lnTo>
                  <a:pt x="1986" y="226"/>
                </a:lnTo>
                <a:lnTo>
                  <a:pt x="1988" y="227"/>
                </a:lnTo>
                <a:lnTo>
                  <a:pt x="1989" y="226"/>
                </a:lnTo>
                <a:lnTo>
                  <a:pt x="2002" y="207"/>
                </a:lnTo>
                <a:lnTo>
                  <a:pt x="2012" y="227"/>
                </a:lnTo>
                <a:lnTo>
                  <a:pt x="2000" y="248"/>
                </a:lnTo>
                <a:close/>
                <a:moveTo>
                  <a:pt x="2077" y="266"/>
                </a:moveTo>
                <a:lnTo>
                  <a:pt x="2077" y="266"/>
                </a:lnTo>
                <a:lnTo>
                  <a:pt x="2064" y="258"/>
                </a:lnTo>
                <a:lnTo>
                  <a:pt x="2060" y="253"/>
                </a:lnTo>
                <a:lnTo>
                  <a:pt x="2058" y="251"/>
                </a:lnTo>
                <a:lnTo>
                  <a:pt x="2058" y="251"/>
                </a:lnTo>
                <a:lnTo>
                  <a:pt x="2053" y="253"/>
                </a:lnTo>
                <a:lnTo>
                  <a:pt x="2047" y="255"/>
                </a:lnTo>
                <a:lnTo>
                  <a:pt x="2047" y="255"/>
                </a:lnTo>
                <a:lnTo>
                  <a:pt x="2044" y="248"/>
                </a:lnTo>
                <a:lnTo>
                  <a:pt x="2037" y="245"/>
                </a:lnTo>
                <a:lnTo>
                  <a:pt x="2037" y="245"/>
                </a:lnTo>
                <a:lnTo>
                  <a:pt x="2031" y="243"/>
                </a:lnTo>
                <a:lnTo>
                  <a:pt x="2026" y="245"/>
                </a:lnTo>
                <a:lnTo>
                  <a:pt x="2026" y="245"/>
                </a:lnTo>
                <a:lnTo>
                  <a:pt x="2026" y="242"/>
                </a:lnTo>
                <a:lnTo>
                  <a:pt x="2020" y="231"/>
                </a:lnTo>
                <a:lnTo>
                  <a:pt x="2039" y="232"/>
                </a:lnTo>
                <a:lnTo>
                  <a:pt x="2039" y="232"/>
                </a:lnTo>
                <a:lnTo>
                  <a:pt x="2040" y="232"/>
                </a:lnTo>
                <a:lnTo>
                  <a:pt x="2042" y="231"/>
                </a:lnTo>
                <a:lnTo>
                  <a:pt x="2042" y="231"/>
                </a:lnTo>
                <a:lnTo>
                  <a:pt x="2042" y="227"/>
                </a:lnTo>
                <a:lnTo>
                  <a:pt x="2040" y="227"/>
                </a:lnTo>
                <a:lnTo>
                  <a:pt x="2040" y="227"/>
                </a:lnTo>
                <a:lnTo>
                  <a:pt x="2039" y="227"/>
                </a:lnTo>
                <a:lnTo>
                  <a:pt x="2016" y="224"/>
                </a:lnTo>
                <a:lnTo>
                  <a:pt x="2007" y="205"/>
                </a:lnTo>
                <a:lnTo>
                  <a:pt x="2028" y="207"/>
                </a:lnTo>
                <a:lnTo>
                  <a:pt x="2028" y="207"/>
                </a:lnTo>
                <a:lnTo>
                  <a:pt x="2029" y="205"/>
                </a:lnTo>
                <a:lnTo>
                  <a:pt x="2031" y="203"/>
                </a:lnTo>
                <a:lnTo>
                  <a:pt x="2031" y="203"/>
                </a:lnTo>
                <a:lnTo>
                  <a:pt x="2029" y="202"/>
                </a:lnTo>
                <a:lnTo>
                  <a:pt x="2028" y="200"/>
                </a:lnTo>
                <a:lnTo>
                  <a:pt x="2028" y="200"/>
                </a:lnTo>
                <a:lnTo>
                  <a:pt x="2028" y="200"/>
                </a:lnTo>
                <a:lnTo>
                  <a:pt x="2004" y="199"/>
                </a:lnTo>
                <a:lnTo>
                  <a:pt x="1994" y="181"/>
                </a:lnTo>
                <a:lnTo>
                  <a:pt x="2004" y="183"/>
                </a:lnTo>
                <a:lnTo>
                  <a:pt x="2007" y="184"/>
                </a:lnTo>
                <a:lnTo>
                  <a:pt x="2074" y="181"/>
                </a:lnTo>
                <a:lnTo>
                  <a:pt x="2050" y="142"/>
                </a:lnTo>
                <a:lnTo>
                  <a:pt x="2050" y="142"/>
                </a:lnTo>
                <a:lnTo>
                  <a:pt x="2050" y="142"/>
                </a:lnTo>
                <a:lnTo>
                  <a:pt x="2045" y="120"/>
                </a:lnTo>
                <a:lnTo>
                  <a:pt x="2064" y="126"/>
                </a:lnTo>
                <a:lnTo>
                  <a:pt x="2069" y="150"/>
                </a:lnTo>
                <a:lnTo>
                  <a:pt x="2068" y="150"/>
                </a:lnTo>
                <a:lnTo>
                  <a:pt x="2069" y="152"/>
                </a:lnTo>
                <a:lnTo>
                  <a:pt x="2069" y="152"/>
                </a:lnTo>
                <a:lnTo>
                  <a:pt x="2069" y="152"/>
                </a:lnTo>
                <a:lnTo>
                  <a:pt x="2071" y="154"/>
                </a:lnTo>
                <a:lnTo>
                  <a:pt x="2072" y="154"/>
                </a:lnTo>
                <a:lnTo>
                  <a:pt x="2072" y="154"/>
                </a:lnTo>
                <a:lnTo>
                  <a:pt x="2074" y="154"/>
                </a:lnTo>
                <a:lnTo>
                  <a:pt x="2088" y="162"/>
                </a:lnTo>
                <a:lnTo>
                  <a:pt x="2088" y="162"/>
                </a:lnTo>
                <a:lnTo>
                  <a:pt x="2084" y="167"/>
                </a:lnTo>
                <a:lnTo>
                  <a:pt x="2084" y="167"/>
                </a:lnTo>
                <a:lnTo>
                  <a:pt x="2092" y="168"/>
                </a:lnTo>
                <a:lnTo>
                  <a:pt x="2096" y="170"/>
                </a:lnTo>
                <a:lnTo>
                  <a:pt x="2100" y="170"/>
                </a:lnTo>
                <a:lnTo>
                  <a:pt x="2100" y="170"/>
                </a:lnTo>
                <a:lnTo>
                  <a:pt x="2101" y="168"/>
                </a:lnTo>
                <a:lnTo>
                  <a:pt x="2104" y="170"/>
                </a:lnTo>
                <a:lnTo>
                  <a:pt x="2120" y="163"/>
                </a:lnTo>
                <a:lnTo>
                  <a:pt x="2120" y="163"/>
                </a:lnTo>
                <a:lnTo>
                  <a:pt x="2125" y="167"/>
                </a:lnTo>
                <a:lnTo>
                  <a:pt x="2125" y="167"/>
                </a:lnTo>
                <a:lnTo>
                  <a:pt x="2132" y="167"/>
                </a:lnTo>
                <a:lnTo>
                  <a:pt x="2138" y="163"/>
                </a:lnTo>
                <a:lnTo>
                  <a:pt x="2143" y="160"/>
                </a:lnTo>
                <a:lnTo>
                  <a:pt x="2146" y="154"/>
                </a:lnTo>
                <a:lnTo>
                  <a:pt x="2159" y="149"/>
                </a:lnTo>
                <a:lnTo>
                  <a:pt x="2176" y="165"/>
                </a:lnTo>
                <a:lnTo>
                  <a:pt x="2176" y="165"/>
                </a:lnTo>
                <a:lnTo>
                  <a:pt x="2176" y="168"/>
                </a:lnTo>
                <a:lnTo>
                  <a:pt x="2178" y="170"/>
                </a:lnTo>
                <a:lnTo>
                  <a:pt x="2188" y="176"/>
                </a:lnTo>
                <a:lnTo>
                  <a:pt x="2199" y="186"/>
                </a:lnTo>
                <a:lnTo>
                  <a:pt x="2184" y="186"/>
                </a:lnTo>
                <a:lnTo>
                  <a:pt x="2184" y="186"/>
                </a:lnTo>
                <a:lnTo>
                  <a:pt x="2172" y="173"/>
                </a:lnTo>
                <a:lnTo>
                  <a:pt x="2172" y="173"/>
                </a:lnTo>
                <a:lnTo>
                  <a:pt x="2168" y="165"/>
                </a:lnTo>
                <a:lnTo>
                  <a:pt x="2165" y="160"/>
                </a:lnTo>
                <a:lnTo>
                  <a:pt x="2165" y="160"/>
                </a:lnTo>
                <a:lnTo>
                  <a:pt x="2162" y="160"/>
                </a:lnTo>
                <a:lnTo>
                  <a:pt x="2157" y="159"/>
                </a:lnTo>
                <a:lnTo>
                  <a:pt x="2157" y="159"/>
                </a:lnTo>
                <a:lnTo>
                  <a:pt x="2159" y="163"/>
                </a:lnTo>
                <a:lnTo>
                  <a:pt x="2159" y="167"/>
                </a:lnTo>
                <a:lnTo>
                  <a:pt x="2159" y="167"/>
                </a:lnTo>
                <a:lnTo>
                  <a:pt x="2164" y="170"/>
                </a:lnTo>
                <a:lnTo>
                  <a:pt x="2172" y="173"/>
                </a:lnTo>
                <a:lnTo>
                  <a:pt x="2183" y="186"/>
                </a:lnTo>
                <a:lnTo>
                  <a:pt x="2175" y="186"/>
                </a:lnTo>
                <a:lnTo>
                  <a:pt x="2175" y="186"/>
                </a:lnTo>
                <a:lnTo>
                  <a:pt x="2172" y="184"/>
                </a:lnTo>
                <a:lnTo>
                  <a:pt x="2172" y="184"/>
                </a:lnTo>
                <a:lnTo>
                  <a:pt x="2164" y="183"/>
                </a:lnTo>
                <a:lnTo>
                  <a:pt x="2154" y="183"/>
                </a:lnTo>
                <a:lnTo>
                  <a:pt x="2154" y="183"/>
                </a:lnTo>
                <a:lnTo>
                  <a:pt x="2146" y="181"/>
                </a:lnTo>
                <a:lnTo>
                  <a:pt x="2141" y="179"/>
                </a:lnTo>
                <a:lnTo>
                  <a:pt x="2141" y="179"/>
                </a:lnTo>
                <a:lnTo>
                  <a:pt x="2140" y="181"/>
                </a:lnTo>
                <a:lnTo>
                  <a:pt x="2135" y="179"/>
                </a:lnTo>
                <a:lnTo>
                  <a:pt x="2088" y="208"/>
                </a:lnTo>
                <a:lnTo>
                  <a:pt x="2088" y="208"/>
                </a:lnTo>
                <a:lnTo>
                  <a:pt x="2084" y="208"/>
                </a:lnTo>
                <a:lnTo>
                  <a:pt x="2084" y="208"/>
                </a:lnTo>
                <a:lnTo>
                  <a:pt x="2085" y="210"/>
                </a:lnTo>
                <a:lnTo>
                  <a:pt x="2084" y="211"/>
                </a:lnTo>
                <a:lnTo>
                  <a:pt x="2090" y="215"/>
                </a:lnTo>
                <a:lnTo>
                  <a:pt x="2090" y="215"/>
                </a:lnTo>
                <a:lnTo>
                  <a:pt x="2093" y="218"/>
                </a:lnTo>
                <a:lnTo>
                  <a:pt x="2093" y="221"/>
                </a:lnTo>
                <a:lnTo>
                  <a:pt x="2093" y="221"/>
                </a:lnTo>
                <a:lnTo>
                  <a:pt x="2100" y="219"/>
                </a:lnTo>
                <a:lnTo>
                  <a:pt x="2136" y="239"/>
                </a:lnTo>
                <a:lnTo>
                  <a:pt x="2151" y="234"/>
                </a:lnTo>
                <a:lnTo>
                  <a:pt x="2151" y="234"/>
                </a:lnTo>
                <a:lnTo>
                  <a:pt x="2152" y="235"/>
                </a:lnTo>
                <a:lnTo>
                  <a:pt x="2152" y="235"/>
                </a:lnTo>
                <a:lnTo>
                  <a:pt x="2160" y="237"/>
                </a:lnTo>
                <a:lnTo>
                  <a:pt x="2176" y="242"/>
                </a:lnTo>
                <a:lnTo>
                  <a:pt x="2108" y="275"/>
                </a:lnTo>
                <a:lnTo>
                  <a:pt x="2108" y="275"/>
                </a:lnTo>
                <a:lnTo>
                  <a:pt x="2077" y="266"/>
                </a:lnTo>
                <a:close/>
                <a:moveTo>
                  <a:pt x="2101" y="291"/>
                </a:moveTo>
                <a:lnTo>
                  <a:pt x="2076" y="293"/>
                </a:lnTo>
                <a:lnTo>
                  <a:pt x="2106" y="279"/>
                </a:lnTo>
                <a:lnTo>
                  <a:pt x="2101" y="291"/>
                </a:lnTo>
                <a:close/>
                <a:moveTo>
                  <a:pt x="2103" y="359"/>
                </a:moveTo>
                <a:lnTo>
                  <a:pt x="2103" y="359"/>
                </a:lnTo>
                <a:lnTo>
                  <a:pt x="2103" y="344"/>
                </a:lnTo>
                <a:lnTo>
                  <a:pt x="2135" y="351"/>
                </a:lnTo>
                <a:lnTo>
                  <a:pt x="2135" y="351"/>
                </a:lnTo>
                <a:lnTo>
                  <a:pt x="2141" y="360"/>
                </a:lnTo>
                <a:lnTo>
                  <a:pt x="2144" y="370"/>
                </a:lnTo>
                <a:lnTo>
                  <a:pt x="2116" y="378"/>
                </a:lnTo>
                <a:lnTo>
                  <a:pt x="2111" y="376"/>
                </a:lnTo>
                <a:lnTo>
                  <a:pt x="2111" y="376"/>
                </a:lnTo>
                <a:lnTo>
                  <a:pt x="2103" y="359"/>
                </a:lnTo>
                <a:close/>
                <a:moveTo>
                  <a:pt x="2109" y="376"/>
                </a:moveTo>
                <a:lnTo>
                  <a:pt x="2109" y="376"/>
                </a:lnTo>
                <a:lnTo>
                  <a:pt x="2114" y="379"/>
                </a:lnTo>
                <a:lnTo>
                  <a:pt x="2108" y="381"/>
                </a:lnTo>
                <a:lnTo>
                  <a:pt x="2104" y="378"/>
                </a:lnTo>
                <a:lnTo>
                  <a:pt x="2109" y="376"/>
                </a:lnTo>
                <a:close/>
                <a:moveTo>
                  <a:pt x="2082" y="389"/>
                </a:moveTo>
                <a:lnTo>
                  <a:pt x="2082" y="389"/>
                </a:lnTo>
                <a:lnTo>
                  <a:pt x="2092" y="383"/>
                </a:lnTo>
                <a:lnTo>
                  <a:pt x="2092" y="383"/>
                </a:lnTo>
                <a:lnTo>
                  <a:pt x="2100" y="384"/>
                </a:lnTo>
                <a:lnTo>
                  <a:pt x="2082" y="389"/>
                </a:lnTo>
                <a:close/>
                <a:moveTo>
                  <a:pt x="2098" y="371"/>
                </a:moveTo>
                <a:lnTo>
                  <a:pt x="2108" y="376"/>
                </a:lnTo>
                <a:lnTo>
                  <a:pt x="2104" y="378"/>
                </a:lnTo>
                <a:lnTo>
                  <a:pt x="2098" y="371"/>
                </a:lnTo>
                <a:close/>
                <a:moveTo>
                  <a:pt x="2141" y="413"/>
                </a:moveTo>
                <a:lnTo>
                  <a:pt x="2141" y="413"/>
                </a:lnTo>
                <a:lnTo>
                  <a:pt x="2141" y="413"/>
                </a:lnTo>
                <a:lnTo>
                  <a:pt x="2141" y="413"/>
                </a:lnTo>
                <a:lnTo>
                  <a:pt x="2141" y="415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29"/>
                </a:lnTo>
                <a:lnTo>
                  <a:pt x="2125" y="431"/>
                </a:lnTo>
                <a:lnTo>
                  <a:pt x="2125" y="455"/>
                </a:lnTo>
                <a:lnTo>
                  <a:pt x="2117" y="450"/>
                </a:lnTo>
                <a:lnTo>
                  <a:pt x="2117" y="450"/>
                </a:lnTo>
                <a:lnTo>
                  <a:pt x="2109" y="445"/>
                </a:lnTo>
                <a:lnTo>
                  <a:pt x="2104" y="442"/>
                </a:lnTo>
                <a:lnTo>
                  <a:pt x="2104" y="442"/>
                </a:lnTo>
                <a:lnTo>
                  <a:pt x="2103" y="443"/>
                </a:lnTo>
                <a:lnTo>
                  <a:pt x="2108" y="418"/>
                </a:lnTo>
                <a:lnTo>
                  <a:pt x="2108" y="418"/>
                </a:lnTo>
                <a:lnTo>
                  <a:pt x="2117" y="411"/>
                </a:lnTo>
                <a:lnTo>
                  <a:pt x="2154" y="399"/>
                </a:lnTo>
                <a:lnTo>
                  <a:pt x="2156" y="399"/>
                </a:lnTo>
                <a:lnTo>
                  <a:pt x="2141" y="413"/>
                </a:lnTo>
                <a:close/>
                <a:moveTo>
                  <a:pt x="2157" y="399"/>
                </a:moveTo>
                <a:lnTo>
                  <a:pt x="2154" y="397"/>
                </a:lnTo>
                <a:lnTo>
                  <a:pt x="2149" y="383"/>
                </a:lnTo>
                <a:lnTo>
                  <a:pt x="2164" y="378"/>
                </a:lnTo>
                <a:lnTo>
                  <a:pt x="2164" y="378"/>
                </a:lnTo>
                <a:lnTo>
                  <a:pt x="2164" y="379"/>
                </a:lnTo>
                <a:lnTo>
                  <a:pt x="2164" y="379"/>
                </a:lnTo>
                <a:lnTo>
                  <a:pt x="2173" y="378"/>
                </a:lnTo>
                <a:lnTo>
                  <a:pt x="2178" y="378"/>
                </a:lnTo>
                <a:lnTo>
                  <a:pt x="2157" y="399"/>
                </a:lnTo>
                <a:close/>
                <a:moveTo>
                  <a:pt x="2199" y="461"/>
                </a:moveTo>
                <a:lnTo>
                  <a:pt x="2176" y="463"/>
                </a:lnTo>
                <a:lnTo>
                  <a:pt x="2176" y="463"/>
                </a:lnTo>
                <a:lnTo>
                  <a:pt x="2172" y="463"/>
                </a:lnTo>
                <a:lnTo>
                  <a:pt x="2178" y="458"/>
                </a:lnTo>
                <a:lnTo>
                  <a:pt x="2178" y="458"/>
                </a:lnTo>
                <a:lnTo>
                  <a:pt x="2197" y="456"/>
                </a:lnTo>
                <a:lnTo>
                  <a:pt x="2216" y="437"/>
                </a:lnTo>
                <a:lnTo>
                  <a:pt x="2178" y="455"/>
                </a:lnTo>
                <a:lnTo>
                  <a:pt x="2180" y="453"/>
                </a:lnTo>
                <a:lnTo>
                  <a:pt x="2221" y="434"/>
                </a:lnTo>
                <a:lnTo>
                  <a:pt x="2199" y="461"/>
                </a:lnTo>
                <a:close/>
                <a:moveTo>
                  <a:pt x="2223" y="431"/>
                </a:moveTo>
                <a:lnTo>
                  <a:pt x="2180" y="453"/>
                </a:lnTo>
                <a:lnTo>
                  <a:pt x="2180" y="450"/>
                </a:lnTo>
                <a:lnTo>
                  <a:pt x="2216" y="434"/>
                </a:lnTo>
                <a:lnTo>
                  <a:pt x="2188" y="434"/>
                </a:lnTo>
                <a:lnTo>
                  <a:pt x="2181" y="442"/>
                </a:lnTo>
                <a:lnTo>
                  <a:pt x="2183" y="434"/>
                </a:lnTo>
                <a:lnTo>
                  <a:pt x="2184" y="431"/>
                </a:lnTo>
                <a:lnTo>
                  <a:pt x="2223" y="431"/>
                </a:lnTo>
                <a:lnTo>
                  <a:pt x="2223" y="431"/>
                </a:lnTo>
                <a:close/>
                <a:moveTo>
                  <a:pt x="2223" y="431"/>
                </a:moveTo>
                <a:lnTo>
                  <a:pt x="2207" y="423"/>
                </a:lnTo>
                <a:lnTo>
                  <a:pt x="2207" y="423"/>
                </a:lnTo>
                <a:lnTo>
                  <a:pt x="2207" y="421"/>
                </a:lnTo>
                <a:lnTo>
                  <a:pt x="2216" y="426"/>
                </a:lnTo>
                <a:lnTo>
                  <a:pt x="2210" y="418"/>
                </a:lnTo>
                <a:lnTo>
                  <a:pt x="2210" y="418"/>
                </a:lnTo>
                <a:lnTo>
                  <a:pt x="2212" y="415"/>
                </a:lnTo>
                <a:lnTo>
                  <a:pt x="2213" y="418"/>
                </a:lnTo>
                <a:lnTo>
                  <a:pt x="2213" y="418"/>
                </a:lnTo>
                <a:lnTo>
                  <a:pt x="2213" y="418"/>
                </a:lnTo>
                <a:lnTo>
                  <a:pt x="2223" y="431"/>
                </a:lnTo>
                <a:lnTo>
                  <a:pt x="2223" y="431"/>
                </a:lnTo>
                <a:close/>
                <a:moveTo>
                  <a:pt x="2221" y="413"/>
                </a:moveTo>
                <a:lnTo>
                  <a:pt x="2221" y="413"/>
                </a:lnTo>
                <a:lnTo>
                  <a:pt x="2224" y="423"/>
                </a:lnTo>
                <a:lnTo>
                  <a:pt x="2226" y="410"/>
                </a:lnTo>
                <a:lnTo>
                  <a:pt x="2229" y="408"/>
                </a:lnTo>
                <a:lnTo>
                  <a:pt x="2224" y="429"/>
                </a:lnTo>
                <a:lnTo>
                  <a:pt x="2224" y="429"/>
                </a:lnTo>
                <a:lnTo>
                  <a:pt x="2221" y="413"/>
                </a:lnTo>
                <a:close/>
                <a:moveTo>
                  <a:pt x="2224" y="435"/>
                </a:moveTo>
                <a:lnTo>
                  <a:pt x="2226" y="447"/>
                </a:lnTo>
                <a:lnTo>
                  <a:pt x="2226" y="447"/>
                </a:lnTo>
                <a:lnTo>
                  <a:pt x="2226" y="450"/>
                </a:lnTo>
                <a:lnTo>
                  <a:pt x="2224" y="440"/>
                </a:lnTo>
                <a:lnTo>
                  <a:pt x="2220" y="458"/>
                </a:lnTo>
                <a:lnTo>
                  <a:pt x="2220" y="458"/>
                </a:lnTo>
                <a:lnTo>
                  <a:pt x="2218" y="459"/>
                </a:lnTo>
                <a:lnTo>
                  <a:pt x="2224" y="435"/>
                </a:lnTo>
                <a:close/>
                <a:moveTo>
                  <a:pt x="2205" y="517"/>
                </a:moveTo>
                <a:lnTo>
                  <a:pt x="2207" y="509"/>
                </a:lnTo>
                <a:lnTo>
                  <a:pt x="2208" y="511"/>
                </a:lnTo>
                <a:lnTo>
                  <a:pt x="2205" y="517"/>
                </a:lnTo>
                <a:close/>
                <a:moveTo>
                  <a:pt x="2208" y="509"/>
                </a:moveTo>
                <a:lnTo>
                  <a:pt x="2207" y="508"/>
                </a:lnTo>
                <a:lnTo>
                  <a:pt x="2218" y="459"/>
                </a:lnTo>
                <a:lnTo>
                  <a:pt x="2218" y="459"/>
                </a:lnTo>
                <a:lnTo>
                  <a:pt x="2220" y="461"/>
                </a:lnTo>
                <a:lnTo>
                  <a:pt x="2213" y="487"/>
                </a:lnTo>
                <a:lnTo>
                  <a:pt x="2224" y="474"/>
                </a:lnTo>
                <a:lnTo>
                  <a:pt x="2224" y="474"/>
                </a:lnTo>
                <a:lnTo>
                  <a:pt x="2224" y="479"/>
                </a:lnTo>
                <a:lnTo>
                  <a:pt x="2220" y="488"/>
                </a:lnTo>
                <a:lnTo>
                  <a:pt x="2220" y="488"/>
                </a:lnTo>
                <a:lnTo>
                  <a:pt x="2213" y="493"/>
                </a:lnTo>
                <a:lnTo>
                  <a:pt x="2213" y="493"/>
                </a:lnTo>
                <a:lnTo>
                  <a:pt x="2213" y="498"/>
                </a:lnTo>
                <a:lnTo>
                  <a:pt x="2213" y="498"/>
                </a:lnTo>
                <a:lnTo>
                  <a:pt x="2215" y="496"/>
                </a:lnTo>
                <a:lnTo>
                  <a:pt x="2208" y="509"/>
                </a:lnTo>
                <a:close/>
                <a:moveTo>
                  <a:pt x="2218" y="493"/>
                </a:moveTo>
                <a:lnTo>
                  <a:pt x="2218" y="493"/>
                </a:lnTo>
                <a:lnTo>
                  <a:pt x="2220" y="487"/>
                </a:lnTo>
                <a:lnTo>
                  <a:pt x="2224" y="480"/>
                </a:lnTo>
                <a:lnTo>
                  <a:pt x="2224" y="480"/>
                </a:lnTo>
                <a:lnTo>
                  <a:pt x="2224" y="480"/>
                </a:lnTo>
                <a:lnTo>
                  <a:pt x="2224" y="480"/>
                </a:lnTo>
                <a:lnTo>
                  <a:pt x="2232" y="472"/>
                </a:lnTo>
                <a:lnTo>
                  <a:pt x="2236" y="488"/>
                </a:lnTo>
                <a:lnTo>
                  <a:pt x="2218" y="493"/>
                </a:lnTo>
                <a:close/>
                <a:moveTo>
                  <a:pt x="2237" y="488"/>
                </a:moveTo>
                <a:lnTo>
                  <a:pt x="2232" y="471"/>
                </a:lnTo>
                <a:lnTo>
                  <a:pt x="2232" y="471"/>
                </a:lnTo>
                <a:lnTo>
                  <a:pt x="2234" y="471"/>
                </a:lnTo>
                <a:lnTo>
                  <a:pt x="2250" y="480"/>
                </a:lnTo>
                <a:lnTo>
                  <a:pt x="2250" y="480"/>
                </a:lnTo>
                <a:lnTo>
                  <a:pt x="2253" y="485"/>
                </a:lnTo>
                <a:lnTo>
                  <a:pt x="2237" y="488"/>
                </a:lnTo>
                <a:close/>
                <a:moveTo>
                  <a:pt x="2256" y="386"/>
                </a:moveTo>
                <a:lnTo>
                  <a:pt x="2258" y="384"/>
                </a:lnTo>
                <a:lnTo>
                  <a:pt x="2248" y="389"/>
                </a:lnTo>
                <a:lnTo>
                  <a:pt x="2247" y="387"/>
                </a:lnTo>
                <a:lnTo>
                  <a:pt x="2247" y="387"/>
                </a:lnTo>
                <a:lnTo>
                  <a:pt x="2248" y="386"/>
                </a:lnTo>
                <a:lnTo>
                  <a:pt x="2253" y="383"/>
                </a:lnTo>
                <a:lnTo>
                  <a:pt x="2253" y="383"/>
                </a:lnTo>
                <a:lnTo>
                  <a:pt x="2261" y="379"/>
                </a:lnTo>
                <a:lnTo>
                  <a:pt x="2261" y="379"/>
                </a:lnTo>
                <a:lnTo>
                  <a:pt x="2263" y="375"/>
                </a:lnTo>
                <a:lnTo>
                  <a:pt x="2263" y="375"/>
                </a:lnTo>
                <a:lnTo>
                  <a:pt x="2258" y="375"/>
                </a:lnTo>
                <a:lnTo>
                  <a:pt x="2258" y="375"/>
                </a:lnTo>
                <a:lnTo>
                  <a:pt x="2252" y="383"/>
                </a:lnTo>
                <a:lnTo>
                  <a:pt x="2248" y="384"/>
                </a:lnTo>
                <a:lnTo>
                  <a:pt x="2253" y="359"/>
                </a:lnTo>
                <a:lnTo>
                  <a:pt x="2253" y="359"/>
                </a:lnTo>
                <a:lnTo>
                  <a:pt x="2258" y="359"/>
                </a:lnTo>
                <a:lnTo>
                  <a:pt x="2258" y="359"/>
                </a:lnTo>
                <a:lnTo>
                  <a:pt x="2260" y="354"/>
                </a:lnTo>
                <a:lnTo>
                  <a:pt x="2260" y="354"/>
                </a:lnTo>
                <a:lnTo>
                  <a:pt x="2255" y="354"/>
                </a:lnTo>
                <a:lnTo>
                  <a:pt x="2256" y="349"/>
                </a:lnTo>
                <a:lnTo>
                  <a:pt x="2269" y="344"/>
                </a:lnTo>
                <a:lnTo>
                  <a:pt x="2272" y="370"/>
                </a:lnTo>
                <a:lnTo>
                  <a:pt x="2260" y="386"/>
                </a:lnTo>
                <a:lnTo>
                  <a:pt x="2260" y="386"/>
                </a:lnTo>
                <a:lnTo>
                  <a:pt x="2256" y="386"/>
                </a:lnTo>
                <a:lnTo>
                  <a:pt x="2256" y="386"/>
                </a:lnTo>
                <a:close/>
                <a:moveTo>
                  <a:pt x="2268" y="383"/>
                </a:moveTo>
                <a:lnTo>
                  <a:pt x="2268" y="383"/>
                </a:lnTo>
                <a:lnTo>
                  <a:pt x="2263" y="384"/>
                </a:lnTo>
                <a:lnTo>
                  <a:pt x="2272" y="370"/>
                </a:lnTo>
                <a:lnTo>
                  <a:pt x="2300" y="368"/>
                </a:lnTo>
                <a:lnTo>
                  <a:pt x="2300" y="368"/>
                </a:lnTo>
                <a:lnTo>
                  <a:pt x="2304" y="383"/>
                </a:lnTo>
                <a:lnTo>
                  <a:pt x="2304" y="383"/>
                </a:lnTo>
                <a:lnTo>
                  <a:pt x="2295" y="381"/>
                </a:lnTo>
                <a:lnTo>
                  <a:pt x="2287" y="379"/>
                </a:lnTo>
                <a:lnTo>
                  <a:pt x="2277" y="379"/>
                </a:lnTo>
                <a:lnTo>
                  <a:pt x="2268" y="383"/>
                </a:lnTo>
                <a:lnTo>
                  <a:pt x="2268" y="383"/>
                </a:lnTo>
                <a:close/>
                <a:moveTo>
                  <a:pt x="2301" y="490"/>
                </a:moveTo>
                <a:lnTo>
                  <a:pt x="2300" y="493"/>
                </a:lnTo>
                <a:lnTo>
                  <a:pt x="2292" y="493"/>
                </a:lnTo>
                <a:lnTo>
                  <a:pt x="2293" y="492"/>
                </a:lnTo>
                <a:lnTo>
                  <a:pt x="2293" y="492"/>
                </a:lnTo>
                <a:lnTo>
                  <a:pt x="2301" y="490"/>
                </a:lnTo>
                <a:lnTo>
                  <a:pt x="2301" y="490"/>
                </a:lnTo>
                <a:close/>
                <a:moveTo>
                  <a:pt x="2284" y="504"/>
                </a:moveTo>
                <a:lnTo>
                  <a:pt x="2292" y="495"/>
                </a:lnTo>
                <a:lnTo>
                  <a:pt x="2300" y="495"/>
                </a:lnTo>
                <a:lnTo>
                  <a:pt x="2295" y="519"/>
                </a:lnTo>
                <a:lnTo>
                  <a:pt x="2284" y="504"/>
                </a:lnTo>
                <a:close/>
                <a:moveTo>
                  <a:pt x="2298" y="568"/>
                </a:moveTo>
                <a:lnTo>
                  <a:pt x="2298" y="568"/>
                </a:lnTo>
                <a:lnTo>
                  <a:pt x="2300" y="572"/>
                </a:lnTo>
                <a:lnTo>
                  <a:pt x="2300" y="572"/>
                </a:lnTo>
                <a:lnTo>
                  <a:pt x="2300" y="572"/>
                </a:lnTo>
                <a:lnTo>
                  <a:pt x="2300" y="573"/>
                </a:lnTo>
                <a:lnTo>
                  <a:pt x="2300" y="573"/>
                </a:lnTo>
                <a:lnTo>
                  <a:pt x="2300" y="572"/>
                </a:lnTo>
                <a:lnTo>
                  <a:pt x="2311" y="616"/>
                </a:lnTo>
                <a:lnTo>
                  <a:pt x="2317" y="620"/>
                </a:lnTo>
                <a:lnTo>
                  <a:pt x="2322" y="639"/>
                </a:lnTo>
                <a:lnTo>
                  <a:pt x="2309" y="631"/>
                </a:lnTo>
                <a:lnTo>
                  <a:pt x="2296" y="591"/>
                </a:lnTo>
                <a:lnTo>
                  <a:pt x="2296" y="591"/>
                </a:lnTo>
                <a:lnTo>
                  <a:pt x="2293" y="589"/>
                </a:lnTo>
                <a:lnTo>
                  <a:pt x="2293" y="589"/>
                </a:lnTo>
                <a:lnTo>
                  <a:pt x="2293" y="589"/>
                </a:lnTo>
                <a:lnTo>
                  <a:pt x="2293" y="589"/>
                </a:lnTo>
                <a:lnTo>
                  <a:pt x="2293" y="589"/>
                </a:lnTo>
                <a:lnTo>
                  <a:pt x="2298" y="568"/>
                </a:lnTo>
                <a:close/>
                <a:moveTo>
                  <a:pt x="2292" y="594"/>
                </a:moveTo>
                <a:lnTo>
                  <a:pt x="2303" y="628"/>
                </a:lnTo>
                <a:lnTo>
                  <a:pt x="2290" y="620"/>
                </a:lnTo>
                <a:lnTo>
                  <a:pt x="2287" y="613"/>
                </a:lnTo>
                <a:lnTo>
                  <a:pt x="2292" y="594"/>
                </a:lnTo>
                <a:close/>
                <a:moveTo>
                  <a:pt x="2293" y="632"/>
                </a:moveTo>
                <a:lnTo>
                  <a:pt x="2293" y="632"/>
                </a:lnTo>
                <a:lnTo>
                  <a:pt x="2290" y="629"/>
                </a:lnTo>
                <a:lnTo>
                  <a:pt x="2285" y="626"/>
                </a:lnTo>
                <a:lnTo>
                  <a:pt x="2285" y="624"/>
                </a:lnTo>
                <a:lnTo>
                  <a:pt x="2287" y="624"/>
                </a:lnTo>
                <a:lnTo>
                  <a:pt x="2301" y="631"/>
                </a:lnTo>
                <a:lnTo>
                  <a:pt x="2293" y="632"/>
                </a:lnTo>
                <a:close/>
                <a:moveTo>
                  <a:pt x="2308" y="636"/>
                </a:moveTo>
                <a:lnTo>
                  <a:pt x="2320" y="642"/>
                </a:lnTo>
                <a:lnTo>
                  <a:pt x="2300" y="647"/>
                </a:lnTo>
                <a:lnTo>
                  <a:pt x="2300" y="647"/>
                </a:lnTo>
                <a:lnTo>
                  <a:pt x="2298" y="642"/>
                </a:lnTo>
                <a:lnTo>
                  <a:pt x="2296" y="637"/>
                </a:lnTo>
                <a:lnTo>
                  <a:pt x="2308" y="636"/>
                </a:lnTo>
                <a:close/>
                <a:moveTo>
                  <a:pt x="2298" y="663"/>
                </a:moveTo>
                <a:lnTo>
                  <a:pt x="2298" y="663"/>
                </a:lnTo>
                <a:lnTo>
                  <a:pt x="2300" y="658"/>
                </a:lnTo>
                <a:lnTo>
                  <a:pt x="2300" y="658"/>
                </a:lnTo>
                <a:lnTo>
                  <a:pt x="2300" y="652"/>
                </a:lnTo>
                <a:lnTo>
                  <a:pt x="2327" y="645"/>
                </a:lnTo>
                <a:lnTo>
                  <a:pt x="2336" y="652"/>
                </a:lnTo>
                <a:lnTo>
                  <a:pt x="2298" y="663"/>
                </a:lnTo>
                <a:close/>
                <a:moveTo>
                  <a:pt x="2328" y="642"/>
                </a:moveTo>
                <a:lnTo>
                  <a:pt x="2322" y="623"/>
                </a:lnTo>
                <a:lnTo>
                  <a:pt x="2333" y="628"/>
                </a:lnTo>
                <a:lnTo>
                  <a:pt x="2338" y="647"/>
                </a:lnTo>
                <a:lnTo>
                  <a:pt x="2328" y="642"/>
                </a:lnTo>
                <a:close/>
                <a:moveTo>
                  <a:pt x="2344" y="650"/>
                </a:moveTo>
                <a:lnTo>
                  <a:pt x="2338" y="631"/>
                </a:lnTo>
                <a:lnTo>
                  <a:pt x="2346" y="636"/>
                </a:lnTo>
                <a:lnTo>
                  <a:pt x="2346" y="623"/>
                </a:lnTo>
                <a:lnTo>
                  <a:pt x="2346" y="623"/>
                </a:lnTo>
                <a:lnTo>
                  <a:pt x="2346" y="623"/>
                </a:lnTo>
                <a:lnTo>
                  <a:pt x="2357" y="658"/>
                </a:lnTo>
                <a:lnTo>
                  <a:pt x="2344" y="650"/>
                </a:lnTo>
                <a:close/>
                <a:moveTo>
                  <a:pt x="2332" y="672"/>
                </a:moveTo>
                <a:lnTo>
                  <a:pt x="2362" y="666"/>
                </a:lnTo>
                <a:lnTo>
                  <a:pt x="2373" y="672"/>
                </a:lnTo>
                <a:lnTo>
                  <a:pt x="2362" y="679"/>
                </a:lnTo>
                <a:lnTo>
                  <a:pt x="2332" y="672"/>
                </a:lnTo>
                <a:close/>
                <a:moveTo>
                  <a:pt x="2376" y="688"/>
                </a:moveTo>
                <a:lnTo>
                  <a:pt x="2356" y="712"/>
                </a:lnTo>
                <a:lnTo>
                  <a:pt x="2365" y="684"/>
                </a:lnTo>
                <a:lnTo>
                  <a:pt x="2376" y="676"/>
                </a:lnTo>
                <a:lnTo>
                  <a:pt x="2376" y="688"/>
                </a:lnTo>
                <a:close/>
                <a:moveTo>
                  <a:pt x="2392" y="544"/>
                </a:moveTo>
                <a:lnTo>
                  <a:pt x="2389" y="549"/>
                </a:lnTo>
                <a:lnTo>
                  <a:pt x="2389" y="548"/>
                </a:lnTo>
                <a:lnTo>
                  <a:pt x="2392" y="544"/>
                </a:lnTo>
                <a:lnTo>
                  <a:pt x="2392" y="544"/>
                </a:lnTo>
                <a:lnTo>
                  <a:pt x="2392" y="544"/>
                </a:lnTo>
                <a:lnTo>
                  <a:pt x="2392" y="544"/>
                </a:lnTo>
                <a:close/>
                <a:moveTo>
                  <a:pt x="2383" y="469"/>
                </a:moveTo>
                <a:lnTo>
                  <a:pt x="2384" y="530"/>
                </a:lnTo>
                <a:lnTo>
                  <a:pt x="2322" y="477"/>
                </a:lnTo>
                <a:lnTo>
                  <a:pt x="2322" y="477"/>
                </a:lnTo>
                <a:lnTo>
                  <a:pt x="2327" y="472"/>
                </a:lnTo>
                <a:lnTo>
                  <a:pt x="2332" y="466"/>
                </a:lnTo>
                <a:lnTo>
                  <a:pt x="2332" y="466"/>
                </a:lnTo>
                <a:lnTo>
                  <a:pt x="2336" y="474"/>
                </a:lnTo>
                <a:lnTo>
                  <a:pt x="2336" y="474"/>
                </a:lnTo>
                <a:lnTo>
                  <a:pt x="2341" y="474"/>
                </a:lnTo>
                <a:lnTo>
                  <a:pt x="2346" y="476"/>
                </a:lnTo>
                <a:lnTo>
                  <a:pt x="2346" y="476"/>
                </a:lnTo>
                <a:lnTo>
                  <a:pt x="2344" y="472"/>
                </a:lnTo>
                <a:lnTo>
                  <a:pt x="2343" y="468"/>
                </a:lnTo>
                <a:lnTo>
                  <a:pt x="2372" y="482"/>
                </a:lnTo>
                <a:lnTo>
                  <a:pt x="2370" y="455"/>
                </a:lnTo>
                <a:lnTo>
                  <a:pt x="2370" y="455"/>
                </a:lnTo>
                <a:lnTo>
                  <a:pt x="2372" y="458"/>
                </a:lnTo>
                <a:lnTo>
                  <a:pt x="2372" y="458"/>
                </a:lnTo>
                <a:lnTo>
                  <a:pt x="2376" y="459"/>
                </a:lnTo>
                <a:lnTo>
                  <a:pt x="2381" y="461"/>
                </a:lnTo>
                <a:lnTo>
                  <a:pt x="2381" y="461"/>
                </a:lnTo>
                <a:lnTo>
                  <a:pt x="2380" y="456"/>
                </a:lnTo>
                <a:lnTo>
                  <a:pt x="2380" y="451"/>
                </a:lnTo>
                <a:lnTo>
                  <a:pt x="2380" y="451"/>
                </a:lnTo>
                <a:lnTo>
                  <a:pt x="2370" y="447"/>
                </a:lnTo>
                <a:lnTo>
                  <a:pt x="2370" y="447"/>
                </a:lnTo>
                <a:lnTo>
                  <a:pt x="2352" y="432"/>
                </a:lnTo>
                <a:lnTo>
                  <a:pt x="2376" y="432"/>
                </a:lnTo>
                <a:lnTo>
                  <a:pt x="2376" y="432"/>
                </a:lnTo>
                <a:lnTo>
                  <a:pt x="2389" y="435"/>
                </a:lnTo>
                <a:lnTo>
                  <a:pt x="2396" y="437"/>
                </a:lnTo>
                <a:lnTo>
                  <a:pt x="2399" y="439"/>
                </a:lnTo>
                <a:lnTo>
                  <a:pt x="2399" y="439"/>
                </a:lnTo>
                <a:lnTo>
                  <a:pt x="2401" y="435"/>
                </a:lnTo>
                <a:lnTo>
                  <a:pt x="2405" y="432"/>
                </a:lnTo>
                <a:lnTo>
                  <a:pt x="2405" y="435"/>
                </a:lnTo>
                <a:lnTo>
                  <a:pt x="2409" y="442"/>
                </a:lnTo>
                <a:lnTo>
                  <a:pt x="2383" y="469"/>
                </a:lnTo>
                <a:close/>
                <a:moveTo>
                  <a:pt x="2407" y="431"/>
                </a:moveTo>
                <a:lnTo>
                  <a:pt x="2407" y="431"/>
                </a:lnTo>
                <a:lnTo>
                  <a:pt x="2401" y="426"/>
                </a:lnTo>
                <a:lnTo>
                  <a:pt x="2399" y="424"/>
                </a:lnTo>
                <a:lnTo>
                  <a:pt x="2399" y="424"/>
                </a:lnTo>
                <a:lnTo>
                  <a:pt x="2396" y="426"/>
                </a:lnTo>
                <a:lnTo>
                  <a:pt x="2389" y="427"/>
                </a:lnTo>
                <a:lnTo>
                  <a:pt x="2376" y="431"/>
                </a:lnTo>
                <a:lnTo>
                  <a:pt x="2352" y="431"/>
                </a:lnTo>
                <a:lnTo>
                  <a:pt x="2354" y="427"/>
                </a:lnTo>
                <a:lnTo>
                  <a:pt x="2412" y="410"/>
                </a:lnTo>
                <a:lnTo>
                  <a:pt x="2412" y="410"/>
                </a:lnTo>
                <a:lnTo>
                  <a:pt x="2412" y="410"/>
                </a:lnTo>
                <a:lnTo>
                  <a:pt x="2407" y="431"/>
                </a:lnTo>
                <a:close/>
                <a:moveTo>
                  <a:pt x="2359" y="399"/>
                </a:moveTo>
                <a:lnTo>
                  <a:pt x="2359" y="399"/>
                </a:lnTo>
                <a:lnTo>
                  <a:pt x="2364" y="394"/>
                </a:lnTo>
                <a:lnTo>
                  <a:pt x="2368" y="386"/>
                </a:lnTo>
                <a:lnTo>
                  <a:pt x="2368" y="386"/>
                </a:lnTo>
                <a:lnTo>
                  <a:pt x="2368" y="379"/>
                </a:lnTo>
                <a:lnTo>
                  <a:pt x="2368" y="375"/>
                </a:lnTo>
                <a:lnTo>
                  <a:pt x="2368" y="368"/>
                </a:lnTo>
                <a:lnTo>
                  <a:pt x="2365" y="362"/>
                </a:lnTo>
                <a:lnTo>
                  <a:pt x="2365" y="362"/>
                </a:lnTo>
                <a:lnTo>
                  <a:pt x="2365" y="359"/>
                </a:lnTo>
                <a:lnTo>
                  <a:pt x="2365" y="359"/>
                </a:lnTo>
                <a:lnTo>
                  <a:pt x="2368" y="357"/>
                </a:lnTo>
                <a:lnTo>
                  <a:pt x="2389" y="360"/>
                </a:lnTo>
                <a:lnTo>
                  <a:pt x="2412" y="381"/>
                </a:lnTo>
                <a:lnTo>
                  <a:pt x="2359" y="399"/>
                </a:lnTo>
                <a:close/>
                <a:moveTo>
                  <a:pt x="2418" y="368"/>
                </a:moveTo>
                <a:lnTo>
                  <a:pt x="2413" y="363"/>
                </a:lnTo>
                <a:lnTo>
                  <a:pt x="2418" y="365"/>
                </a:lnTo>
                <a:lnTo>
                  <a:pt x="2418" y="368"/>
                </a:lnTo>
                <a:close/>
                <a:moveTo>
                  <a:pt x="2420" y="370"/>
                </a:moveTo>
                <a:lnTo>
                  <a:pt x="2420" y="365"/>
                </a:lnTo>
                <a:lnTo>
                  <a:pt x="2436" y="368"/>
                </a:lnTo>
                <a:lnTo>
                  <a:pt x="2439" y="373"/>
                </a:lnTo>
                <a:lnTo>
                  <a:pt x="2434" y="375"/>
                </a:lnTo>
                <a:lnTo>
                  <a:pt x="2428" y="376"/>
                </a:lnTo>
                <a:lnTo>
                  <a:pt x="2420" y="370"/>
                </a:lnTo>
                <a:close/>
                <a:moveTo>
                  <a:pt x="2434" y="418"/>
                </a:moveTo>
                <a:lnTo>
                  <a:pt x="2429" y="405"/>
                </a:lnTo>
                <a:lnTo>
                  <a:pt x="2436" y="403"/>
                </a:lnTo>
                <a:lnTo>
                  <a:pt x="2442" y="410"/>
                </a:lnTo>
                <a:lnTo>
                  <a:pt x="2434" y="418"/>
                </a:lnTo>
                <a:close/>
                <a:moveTo>
                  <a:pt x="2441" y="371"/>
                </a:moveTo>
                <a:lnTo>
                  <a:pt x="2437" y="368"/>
                </a:lnTo>
                <a:lnTo>
                  <a:pt x="2447" y="370"/>
                </a:lnTo>
                <a:lnTo>
                  <a:pt x="2441" y="371"/>
                </a:lnTo>
                <a:close/>
                <a:moveTo>
                  <a:pt x="2452" y="400"/>
                </a:moveTo>
                <a:lnTo>
                  <a:pt x="2450" y="399"/>
                </a:lnTo>
                <a:lnTo>
                  <a:pt x="2453" y="397"/>
                </a:lnTo>
                <a:lnTo>
                  <a:pt x="2453" y="397"/>
                </a:lnTo>
                <a:lnTo>
                  <a:pt x="2453" y="399"/>
                </a:lnTo>
                <a:lnTo>
                  <a:pt x="2452" y="400"/>
                </a:lnTo>
                <a:close/>
                <a:moveTo>
                  <a:pt x="2465" y="363"/>
                </a:moveTo>
                <a:lnTo>
                  <a:pt x="2455" y="354"/>
                </a:lnTo>
                <a:lnTo>
                  <a:pt x="2455" y="354"/>
                </a:lnTo>
                <a:lnTo>
                  <a:pt x="2471" y="360"/>
                </a:lnTo>
                <a:lnTo>
                  <a:pt x="2465" y="363"/>
                </a:lnTo>
                <a:close/>
                <a:moveTo>
                  <a:pt x="2509" y="453"/>
                </a:moveTo>
                <a:lnTo>
                  <a:pt x="2479" y="424"/>
                </a:lnTo>
                <a:lnTo>
                  <a:pt x="2525" y="437"/>
                </a:lnTo>
                <a:lnTo>
                  <a:pt x="2509" y="453"/>
                </a:lnTo>
                <a:close/>
                <a:moveTo>
                  <a:pt x="2477" y="416"/>
                </a:moveTo>
                <a:lnTo>
                  <a:pt x="2477" y="416"/>
                </a:lnTo>
                <a:lnTo>
                  <a:pt x="2477" y="407"/>
                </a:lnTo>
                <a:lnTo>
                  <a:pt x="2477" y="402"/>
                </a:lnTo>
                <a:lnTo>
                  <a:pt x="2477" y="400"/>
                </a:lnTo>
                <a:lnTo>
                  <a:pt x="2477" y="400"/>
                </a:lnTo>
                <a:lnTo>
                  <a:pt x="2473" y="399"/>
                </a:lnTo>
                <a:lnTo>
                  <a:pt x="2473" y="394"/>
                </a:lnTo>
                <a:lnTo>
                  <a:pt x="2476" y="395"/>
                </a:lnTo>
                <a:lnTo>
                  <a:pt x="2492" y="384"/>
                </a:lnTo>
                <a:lnTo>
                  <a:pt x="2540" y="370"/>
                </a:lnTo>
                <a:lnTo>
                  <a:pt x="2540" y="370"/>
                </a:lnTo>
                <a:lnTo>
                  <a:pt x="2543" y="375"/>
                </a:lnTo>
                <a:lnTo>
                  <a:pt x="2546" y="379"/>
                </a:lnTo>
                <a:lnTo>
                  <a:pt x="2551" y="384"/>
                </a:lnTo>
                <a:lnTo>
                  <a:pt x="2556" y="387"/>
                </a:lnTo>
                <a:lnTo>
                  <a:pt x="2477" y="416"/>
                </a:lnTo>
                <a:close/>
                <a:moveTo>
                  <a:pt x="2559" y="333"/>
                </a:moveTo>
                <a:lnTo>
                  <a:pt x="2549" y="315"/>
                </a:lnTo>
                <a:lnTo>
                  <a:pt x="2549" y="315"/>
                </a:lnTo>
                <a:lnTo>
                  <a:pt x="2567" y="333"/>
                </a:lnTo>
                <a:lnTo>
                  <a:pt x="2559" y="336"/>
                </a:lnTo>
                <a:lnTo>
                  <a:pt x="2559" y="336"/>
                </a:lnTo>
                <a:lnTo>
                  <a:pt x="2559" y="333"/>
                </a:lnTo>
                <a:lnTo>
                  <a:pt x="2559" y="333"/>
                </a:lnTo>
                <a:close/>
                <a:moveTo>
                  <a:pt x="2570" y="394"/>
                </a:moveTo>
                <a:lnTo>
                  <a:pt x="2564" y="389"/>
                </a:lnTo>
                <a:lnTo>
                  <a:pt x="2564" y="389"/>
                </a:lnTo>
                <a:lnTo>
                  <a:pt x="2570" y="389"/>
                </a:lnTo>
                <a:lnTo>
                  <a:pt x="2575" y="387"/>
                </a:lnTo>
                <a:lnTo>
                  <a:pt x="2570" y="394"/>
                </a:lnTo>
                <a:close/>
                <a:moveTo>
                  <a:pt x="2602" y="362"/>
                </a:moveTo>
                <a:lnTo>
                  <a:pt x="2593" y="367"/>
                </a:lnTo>
                <a:lnTo>
                  <a:pt x="2593" y="367"/>
                </a:lnTo>
                <a:lnTo>
                  <a:pt x="2594" y="360"/>
                </a:lnTo>
                <a:lnTo>
                  <a:pt x="2593" y="354"/>
                </a:lnTo>
                <a:lnTo>
                  <a:pt x="2605" y="349"/>
                </a:lnTo>
                <a:lnTo>
                  <a:pt x="2613" y="351"/>
                </a:lnTo>
                <a:lnTo>
                  <a:pt x="2602" y="362"/>
                </a:lnTo>
                <a:close/>
                <a:moveTo>
                  <a:pt x="2636" y="343"/>
                </a:moveTo>
                <a:lnTo>
                  <a:pt x="2636" y="339"/>
                </a:lnTo>
                <a:lnTo>
                  <a:pt x="2645" y="336"/>
                </a:lnTo>
                <a:lnTo>
                  <a:pt x="2636" y="343"/>
                </a:lnTo>
                <a:close/>
                <a:moveTo>
                  <a:pt x="2628" y="314"/>
                </a:moveTo>
                <a:lnTo>
                  <a:pt x="2615" y="301"/>
                </a:lnTo>
                <a:lnTo>
                  <a:pt x="2647" y="307"/>
                </a:lnTo>
                <a:lnTo>
                  <a:pt x="2628" y="314"/>
                </a:lnTo>
                <a:close/>
                <a:moveTo>
                  <a:pt x="2661" y="303"/>
                </a:moveTo>
                <a:lnTo>
                  <a:pt x="2605" y="290"/>
                </a:lnTo>
                <a:lnTo>
                  <a:pt x="2597" y="283"/>
                </a:lnTo>
                <a:lnTo>
                  <a:pt x="2597" y="282"/>
                </a:lnTo>
                <a:lnTo>
                  <a:pt x="2596" y="282"/>
                </a:lnTo>
                <a:lnTo>
                  <a:pt x="2567" y="251"/>
                </a:lnTo>
                <a:lnTo>
                  <a:pt x="2588" y="245"/>
                </a:lnTo>
                <a:lnTo>
                  <a:pt x="2628" y="287"/>
                </a:lnTo>
                <a:lnTo>
                  <a:pt x="2642" y="285"/>
                </a:lnTo>
                <a:lnTo>
                  <a:pt x="2687" y="296"/>
                </a:lnTo>
                <a:lnTo>
                  <a:pt x="2661" y="303"/>
                </a:lnTo>
                <a:close/>
                <a:moveTo>
                  <a:pt x="2705" y="338"/>
                </a:moveTo>
                <a:lnTo>
                  <a:pt x="2684" y="359"/>
                </a:lnTo>
                <a:lnTo>
                  <a:pt x="2695" y="322"/>
                </a:lnTo>
                <a:lnTo>
                  <a:pt x="2709" y="317"/>
                </a:lnTo>
                <a:lnTo>
                  <a:pt x="2705" y="338"/>
                </a:lnTo>
                <a:close/>
                <a:moveTo>
                  <a:pt x="2716" y="328"/>
                </a:moveTo>
                <a:lnTo>
                  <a:pt x="2719" y="314"/>
                </a:lnTo>
                <a:lnTo>
                  <a:pt x="2735" y="309"/>
                </a:lnTo>
                <a:lnTo>
                  <a:pt x="2716" y="328"/>
                </a:lnTo>
                <a:close/>
                <a:moveTo>
                  <a:pt x="2772" y="360"/>
                </a:moveTo>
                <a:lnTo>
                  <a:pt x="2737" y="397"/>
                </a:lnTo>
                <a:lnTo>
                  <a:pt x="2740" y="375"/>
                </a:lnTo>
                <a:lnTo>
                  <a:pt x="2772" y="341"/>
                </a:lnTo>
                <a:lnTo>
                  <a:pt x="2772" y="360"/>
                </a:lnTo>
                <a:close/>
                <a:moveTo>
                  <a:pt x="2772" y="330"/>
                </a:moveTo>
                <a:lnTo>
                  <a:pt x="2743" y="360"/>
                </a:lnTo>
                <a:lnTo>
                  <a:pt x="2748" y="333"/>
                </a:lnTo>
                <a:lnTo>
                  <a:pt x="2772" y="306"/>
                </a:lnTo>
                <a:lnTo>
                  <a:pt x="2772" y="330"/>
                </a:lnTo>
                <a:close/>
                <a:moveTo>
                  <a:pt x="2858" y="901"/>
                </a:moveTo>
                <a:lnTo>
                  <a:pt x="2863" y="901"/>
                </a:lnTo>
                <a:lnTo>
                  <a:pt x="2866" y="905"/>
                </a:lnTo>
                <a:lnTo>
                  <a:pt x="2868" y="908"/>
                </a:lnTo>
                <a:lnTo>
                  <a:pt x="2868" y="911"/>
                </a:lnTo>
                <a:lnTo>
                  <a:pt x="2865" y="914"/>
                </a:lnTo>
                <a:lnTo>
                  <a:pt x="2861" y="916"/>
                </a:lnTo>
                <a:lnTo>
                  <a:pt x="2857" y="914"/>
                </a:lnTo>
                <a:lnTo>
                  <a:pt x="2855" y="911"/>
                </a:lnTo>
                <a:lnTo>
                  <a:pt x="2853" y="908"/>
                </a:lnTo>
                <a:lnTo>
                  <a:pt x="2855" y="905"/>
                </a:lnTo>
                <a:lnTo>
                  <a:pt x="2858" y="901"/>
                </a:lnTo>
                <a:close/>
                <a:moveTo>
                  <a:pt x="2853" y="908"/>
                </a:moveTo>
                <a:lnTo>
                  <a:pt x="2853" y="908"/>
                </a:lnTo>
                <a:lnTo>
                  <a:pt x="2849" y="906"/>
                </a:lnTo>
                <a:lnTo>
                  <a:pt x="2849" y="906"/>
                </a:lnTo>
                <a:lnTo>
                  <a:pt x="2849" y="901"/>
                </a:lnTo>
                <a:lnTo>
                  <a:pt x="2853" y="905"/>
                </a:lnTo>
                <a:lnTo>
                  <a:pt x="2855" y="903"/>
                </a:lnTo>
                <a:lnTo>
                  <a:pt x="2853" y="908"/>
                </a:lnTo>
                <a:close/>
                <a:moveTo>
                  <a:pt x="2853" y="911"/>
                </a:moveTo>
                <a:lnTo>
                  <a:pt x="2853" y="911"/>
                </a:lnTo>
                <a:lnTo>
                  <a:pt x="2849" y="914"/>
                </a:lnTo>
                <a:lnTo>
                  <a:pt x="2849" y="914"/>
                </a:lnTo>
                <a:lnTo>
                  <a:pt x="2849" y="908"/>
                </a:lnTo>
                <a:lnTo>
                  <a:pt x="2852" y="909"/>
                </a:lnTo>
                <a:lnTo>
                  <a:pt x="2852" y="908"/>
                </a:lnTo>
                <a:lnTo>
                  <a:pt x="2853" y="911"/>
                </a:lnTo>
                <a:close/>
                <a:moveTo>
                  <a:pt x="2852" y="885"/>
                </a:moveTo>
                <a:lnTo>
                  <a:pt x="2857" y="901"/>
                </a:lnTo>
                <a:lnTo>
                  <a:pt x="2857" y="901"/>
                </a:lnTo>
                <a:lnTo>
                  <a:pt x="2855" y="903"/>
                </a:lnTo>
                <a:lnTo>
                  <a:pt x="2849" y="898"/>
                </a:lnTo>
                <a:lnTo>
                  <a:pt x="2849" y="898"/>
                </a:lnTo>
                <a:lnTo>
                  <a:pt x="2847" y="889"/>
                </a:lnTo>
                <a:lnTo>
                  <a:pt x="2844" y="879"/>
                </a:lnTo>
                <a:lnTo>
                  <a:pt x="2852" y="885"/>
                </a:lnTo>
                <a:close/>
                <a:moveTo>
                  <a:pt x="2849" y="916"/>
                </a:moveTo>
                <a:lnTo>
                  <a:pt x="2853" y="913"/>
                </a:lnTo>
                <a:lnTo>
                  <a:pt x="2853" y="913"/>
                </a:lnTo>
                <a:lnTo>
                  <a:pt x="2857" y="916"/>
                </a:lnTo>
                <a:lnTo>
                  <a:pt x="2847" y="930"/>
                </a:lnTo>
                <a:lnTo>
                  <a:pt x="2847" y="930"/>
                </a:lnTo>
                <a:lnTo>
                  <a:pt x="2841" y="933"/>
                </a:lnTo>
                <a:lnTo>
                  <a:pt x="2841" y="933"/>
                </a:lnTo>
                <a:lnTo>
                  <a:pt x="2845" y="925"/>
                </a:lnTo>
                <a:lnTo>
                  <a:pt x="2849" y="916"/>
                </a:lnTo>
                <a:lnTo>
                  <a:pt x="2849" y="916"/>
                </a:lnTo>
                <a:close/>
                <a:moveTo>
                  <a:pt x="5328" y="83"/>
                </a:moveTo>
                <a:lnTo>
                  <a:pt x="5328" y="83"/>
                </a:lnTo>
                <a:lnTo>
                  <a:pt x="5326" y="83"/>
                </a:lnTo>
                <a:lnTo>
                  <a:pt x="5326" y="83"/>
                </a:lnTo>
                <a:lnTo>
                  <a:pt x="5328" y="83"/>
                </a:lnTo>
                <a:close/>
                <a:moveTo>
                  <a:pt x="5323" y="147"/>
                </a:moveTo>
                <a:lnTo>
                  <a:pt x="5321" y="155"/>
                </a:lnTo>
                <a:lnTo>
                  <a:pt x="5328" y="159"/>
                </a:lnTo>
                <a:lnTo>
                  <a:pt x="5328" y="162"/>
                </a:lnTo>
                <a:lnTo>
                  <a:pt x="5320" y="167"/>
                </a:lnTo>
                <a:lnTo>
                  <a:pt x="5310" y="163"/>
                </a:lnTo>
                <a:lnTo>
                  <a:pt x="5302" y="157"/>
                </a:lnTo>
                <a:lnTo>
                  <a:pt x="5321" y="146"/>
                </a:lnTo>
                <a:lnTo>
                  <a:pt x="5323" y="147"/>
                </a:lnTo>
                <a:close/>
                <a:moveTo>
                  <a:pt x="5308" y="312"/>
                </a:moveTo>
                <a:lnTo>
                  <a:pt x="5308" y="306"/>
                </a:lnTo>
                <a:lnTo>
                  <a:pt x="5310" y="306"/>
                </a:lnTo>
                <a:lnTo>
                  <a:pt x="5315" y="314"/>
                </a:lnTo>
                <a:lnTo>
                  <a:pt x="5308" y="312"/>
                </a:lnTo>
                <a:close/>
                <a:moveTo>
                  <a:pt x="5310" y="327"/>
                </a:moveTo>
                <a:lnTo>
                  <a:pt x="5310" y="328"/>
                </a:lnTo>
                <a:lnTo>
                  <a:pt x="5310" y="327"/>
                </a:lnTo>
                <a:lnTo>
                  <a:pt x="5310" y="327"/>
                </a:lnTo>
                <a:close/>
                <a:moveTo>
                  <a:pt x="5278" y="48"/>
                </a:moveTo>
                <a:lnTo>
                  <a:pt x="5275" y="46"/>
                </a:lnTo>
                <a:lnTo>
                  <a:pt x="5275" y="45"/>
                </a:lnTo>
                <a:lnTo>
                  <a:pt x="5284" y="42"/>
                </a:lnTo>
                <a:lnTo>
                  <a:pt x="5286" y="43"/>
                </a:lnTo>
                <a:lnTo>
                  <a:pt x="5278" y="48"/>
                </a:lnTo>
                <a:close/>
                <a:moveTo>
                  <a:pt x="5283" y="101"/>
                </a:moveTo>
                <a:lnTo>
                  <a:pt x="5283" y="104"/>
                </a:lnTo>
                <a:lnTo>
                  <a:pt x="5278" y="102"/>
                </a:lnTo>
                <a:lnTo>
                  <a:pt x="5278" y="99"/>
                </a:lnTo>
                <a:lnTo>
                  <a:pt x="5279" y="99"/>
                </a:lnTo>
                <a:lnTo>
                  <a:pt x="5283" y="101"/>
                </a:lnTo>
                <a:close/>
                <a:moveTo>
                  <a:pt x="5296" y="168"/>
                </a:moveTo>
                <a:lnTo>
                  <a:pt x="5297" y="163"/>
                </a:lnTo>
                <a:lnTo>
                  <a:pt x="5302" y="167"/>
                </a:lnTo>
                <a:lnTo>
                  <a:pt x="5300" y="168"/>
                </a:lnTo>
                <a:lnTo>
                  <a:pt x="5300" y="168"/>
                </a:lnTo>
                <a:lnTo>
                  <a:pt x="5297" y="170"/>
                </a:lnTo>
                <a:lnTo>
                  <a:pt x="5296" y="171"/>
                </a:lnTo>
                <a:lnTo>
                  <a:pt x="5291" y="178"/>
                </a:lnTo>
                <a:lnTo>
                  <a:pt x="5281" y="176"/>
                </a:lnTo>
                <a:lnTo>
                  <a:pt x="5275" y="173"/>
                </a:lnTo>
                <a:lnTo>
                  <a:pt x="5279" y="170"/>
                </a:lnTo>
                <a:lnTo>
                  <a:pt x="5284" y="175"/>
                </a:lnTo>
                <a:lnTo>
                  <a:pt x="5296" y="168"/>
                </a:lnTo>
                <a:close/>
                <a:moveTo>
                  <a:pt x="5307" y="261"/>
                </a:moveTo>
                <a:lnTo>
                  <a:pt x="5304" y="264"/>
                </a:lnTo>
                <a:lnTo>
                  <a:pt x="5302" y="261"/>
                </a:lnTo>
                <a:lnTo>
                  <a:pt x="5307" y="261"/>
                </a:lnTo>
                <a:close/>
                <a:moveTo>
                  <a:pt x="5291" y="267"/>
                </a:moveTo>
                <a:lnTo>
                  <a:pt x="5288" y="266"/>
                </a:lnTo>
                <a:lnTo>
                  <a:pt x="5288" y="261"/>
                </a:lnTo>
                <a:lnTo>
                  <a:pt x="5288" y="261"/>
                </a:lnTo>
                <a:lnTo>
                  <a:pt x="5291" y="267"/>
                </a:lnTo>
                <a:close/>
                <a:moveTo>
                  <a:pt x="5279" y="263"/>
                </a:moveTo>
                <a:lnTo>
                  <a:pt x="5279" y="271"/>
                </a:lnTo>
                <a:lnTo>
                  <a:pt x="5281" y="272"/>
                </a:lnTo>
                <a:lnTo>
                  <a:pt x="5279" y="272"/>
                </a:lnTo>
                <a:lnTo>
                  <a:pt x="5279" y="272"/>
                </a:lnTo>
                <a:lnTo>
                  <a:pt x="5276" y="272"/>
                </a:lnTo>
                <a:lnTo>
                  <a:pt x="5275" y="274"/>
                </a:lnTo>
                <a:lnTo>
                  <a:pt x="5273" y="275"/>
                </a:lnTo>
                <a:lnTo>
                  <a:pt x="5273" y="279"/>
                </a:lnTo>
                <a:lnTo>
                  <a:pt x="5273" y="279"/>
                </a:lnTo>
                <a:lnTo>
                  <a:pt x="5273" y="280"/>
                </a:lnTo>
                <a:lnTo>
                  <a:pt x="5275" y="282"/>
                </a:lnTo>
                <a:lnTo>
                  <a:pt x="5278" y="283"/>
                </a:lnTo>
                <a:lnTo>
                  <a:pt x="5279" y="283"/>
                </a:lnTo>
                <a:lnTo>
                  <a:pt x="5297" y="283"/>
                </a:lnTo>
                <a:lnTo>
                  <a:pt x="5297" y="283"/>
                </a:lnTo>
                <a:lnTo>
                  <a:pt x="5302" y="295"/>
                </a:lnTo>
                <a:lnTo>
                  <a:pt x="5296" y="295"/>
                </a:lnTo>
                <a:lnTo>
                  <a:pt x="5296" y="295"/>
                </a:lnTo>
                <a:lnTo>
                  <a:pt x="5294" y="295"/>
                </a:lnTo>
                <a:lnTo>
                  <a:pt x="5271" y="282"/>
                </a:lnTo>
                <a:lnTo>
                  <a:pt x="5271" y="261"/>
                </a:lnTo>
                <a:lnTo>
                  <a:pt x="5273" y="263"/>
                </a:lnTo>
                <a:lnTo>
                  <a:pt x="5279" y="263"/>
                </a:lnTo>
                <a:close/>
                <a:moveTo>
                  <a:pt x="5284" y="335"/>
                </a:moveTo>
                <a:lnTo>
                  <a:pt x="5273" y="327"/>
                </a:lnTo>
                <a:lnTo>
                  <a:pt x="5278" y="319"/>
                </a:lnTo>
                <a:lnTo>
                  <a:pt x="5291" y="322"/>
                </a:lnTo>
                <a:lnTo>
                  <a:pt x="5284" y="328"/>
                </a:lnTo>
                <a:lnTo>
                  <a:pt x="5284" y="328"/>
                </a:lnTo>
                <a:lnTo>
                  <a:pt x="5284" y="331"/>
                </a:lnTo>
                <a:lnTo>
                  <a:pt x="5284" y="335"/>
                </a:lnTo>
                <a:lnTo>
                  <a:pt x="5284" y="335"/>
                </a:lnTo>
                <a:close/>
                <a:moveTo>
                  <a:pt x="5284" y="347"/>
                </a:moveTo>
                <a:lnTo>
                  <a:pt x="5283" y="347"/>
                </a:lnTo>
                <a:lnTo>
                  <a:pt x="5271" y="344"/>
                </a:lnTo>
                <a:lnTo>
                  <a:pt x="5271" y="336"/>
                </a:lnTo>
                <a:lnTo>
                  <a:pt x="5284" y="343"/>
                </a:lnTo>
                <a:lnTo>
                  <a:pt x="5284" y="347"/>
                </a:lnTo>
                <a:close/>
                <a:moveTo>
                  <a:pt x="5281" y="307"/>
                </a:moveTo>
                <a:lnTo>
                  <a:pt x="5276" y="295"/>
                </a:lnTo>
                <a:lnTo>
                  <a:pt x="5291" y="301"/>
                </a:lnTo>
                <a:lnTo>
                  <a:pt x="5291" y="301"/>
                </a:lnTo>
                <a:lnTo>
                  <a:pt x="5291" y="303"/>
                </a:lnTo>
                <a:lnTo>
                  <a:pt x="5292" y="309"/>
                </a:lnTo>
                <a:lnTo>
                  <a:pt x="5281" y="307"/>
                </a:lnTo>
                <a:close/>
                <a:moveTo>
                  <a:pt x="5276" y="421"/>
                </a:moveTo>
                <a:lnTo>
                  <a:pt x="5286" y="424"/>
                </a:lnTo>
                <a:lnTo>
                  <a:pt x="5286" y="424"/>
                </a:lnTo>
                <a:lnTo>
                  <a:pt x="5284" y="434"/>
                </a:lnTo>
                <a:lnTo>
                  <a:pt x="5278" y="450"/>
                </a:lnTo>
                <a:lnTo>
                  <a:pt x="5278" y="451"/>
                </a:lnTo>
                <a:lnTo>
                  <a:pt x="5270" y="455"/>
                </a:lnTo>
                <a:lnTo>
                  <a:pt x="5263" y="429"/>
                </a:lnTo>
                <a:lnTo>
                  <a:pt x="5276" y="421"/>
                </a:lnTo>
                <a:close/>
                <a:moveTo>
                  <a:pt x="5279" y="451"/>
                </a:moveTo>
                <a:lnTo>
                  <a:pt x="5279" y="451"/>
                </a:lnTo>
                <a:lnTo>
                  <a:pt x="5284" y="453"/>
                </a:lnTo>
                <a:lnTo>
                  <a:pt x="5271" y="458"/>
                </a:lnTo>
                <a:lnTo>
                  <a:pt x="5270" y="456"/>
                </a:lnTo>
                <a:lnTo>
                  <a:pt x="5279" y="451"/>
                </a:lnTo>
                <a:close/>
                <a:moveTo>
                  <a:pt x="5279" y="451"/>
                </a:moveTo>
                <a:lnTo>
                  <a:pt x="5300" y="442"/>
                </a:lnTo>
                <a:lnTo>
                  <a:pt x="5300" y="442"/>
                </a:lnTo>
                <a:lnTo>
                  <a:pt x="5310" y="440"/>
                </a:lnTo>
                <a:lnTo>
                  <a:pt x="5310" y="440"/>
                </a:lnTo>
                <a:lnTo>
                  <a:pt x="5310" y="442"/>
                </a:lnTo>
                <a:lnTo>
                  <a:pt x="5305" y="445"/>
                </a:lnTo>
                <a:lnTo>
                  <a:pt x="5284" y="453"/>
                </a:lnTo>
                <a:lnTo>
                  <a:pt x="5279" y="451"/>
                </a:lnTo>
                <a:close/>
                <a:moveTo>
                  <a:pt x="5300" y="440"/>
                </a:moveTo>
                <a:lnTo>
                  <a:pt x="5279" y="450"/>
                </a:lnTo>
                <a:lnTo>
                  <a:pt x="5286" y="434"/>
                </a:lnTo>
                <a:lnTo>
                  <a:pt x="5286" y="434"/>
                </a:lnTo>
                <a:lnTo>
                  <a:pt x="5292" y="426"/>
                </a:lnTo>
                <a:lnTo>
                  <a:pt x="5296" y="427"/>
                </a:lnTo>
                <a:lnTo>
                  <a:pt x="5296" y="427"/>
                </a:lnTo>
                <a:lnTo>
                  <a:pt x="5296" y="427"/>
                </a:lnTo>
                <a:lnTo>
                  <a:pt x="5308" y="432"/>
                </a:lnTo>
                <a:lnTo>
                  <a:pt x="5308" y="432"/>
                </a:lnTo>
                <a:lnTo>
                  <a:pt x="5310" y="432"/>
                </a:lnTo>
                <a:lnTo>
                  <a:pt x="5310" y="432"/>
                </a:lnTo>
                <a:lnTo>
                  <a:pt x="5300" y="440"/>
                </a:lnTo>
                <a:lnTo>
                  <a:pt x="5300" y="440"/>
                </a:lnTo>
                <a:close/>
                <a:moveTo>
                  <a:pt x="5304" y="325"/>
                </a:moveTo>
                <a:lnTo>
                  <a:pt x="5307" y="325"/>
                </a:lnTo>
                <a:lnTo>
                  <a:pt x="5308" y="328"/>
                </a:lnTo>
                <a:lnTo>
                  <a:pt x="5305" y="330"/>
                </a:lnTo>
                <a:lnTo>
                  <a:pt x="5305" y="330"/>
                </a:lnTo>
                <a:lnTo>
                  <a:pt x="5302" y="330"/>
                </a:lnTo>
                <a:lnTo>
                  <a:pt x="5299" y="330"/>
                </a:lnTo>
                <a:lnTo>
                  <a:pt x="5304" y="325"/>
                </a:lnTo>
                <a:close/>
                <a:moveTo>
                  <a:pt x="5305" y="360"/>
                </a:moveTo>
                <a:lnTo>
                  <a:pt x="5305" y="360"/>
                </a:lnTo>
                <a:lnTo>
                  <a:pt x="5308" y="362"/>
                </a:lnTo>
                <a:lnTo>
                  <a:pt x="5305" y="363"/>
                </a:lnTo>
                <a:lnTo>
                  <a:pt x="5302" y="362"/>
                </a:lnTo>
                <a:lnTo>
                  <a:pt x="5305" y="360"/>
                </a:lnTo>
                <a:close/>
                <a:moveTo>
                  <a:pt x="5308" y="144"/>
                </a:moveTo>
                <a:lnTo>
                  <a:pt x="5297" y="150"/>
                </a:lnTo>
                <a:lnTo>
                  <a:pt x="5297" y="134"/>
                </a:lnTo>
                <a:lnTo>
                  <a:pt x="5305" y="131"/>
                </a:lnTo>
                <a:lnTo>
                  <a:pt x="5308" y="133"/>
                </a:lnTo>
                <a:lnTo>
                  <a:pt x="5308" y="144"/>
                </a:lnTo>
                <a:lnTo>
                  <a:pt x="5308" y="144"/>
                </a:lnTo>
                <a:lnTo>
                  <a:pt x="5308" y="144"/>
                </a:lnTo>
                <a:lnTo>
                  <a:pt x="5308" y="144"/>
                </a:lnTo>
                <a:close/>
                <a:moveTo>
                  <a:pt x="5307" y="30"/>
                </a:moveTo>
                <a:lnTo>
                  <a:pt x="5307" y="29"/>
                </a:lnTo>
                <a:lnTo>
                  <a:pt x="5307" y="37"/>
                </a:lnTo>
                <a:lnTo>
                  <a:pt x="5305" y="37"/>
                </a:lnTo>
                <a:lnTo>
                  <a:pt x="5305" y="37"/>
                </a:lnTo>
                <a:lnTo>
                  <a:pt x="5307" y="30"/>
                </a:lnTo>
                <a:close/>
                <a:moveTo>
                  <a:pt x="5302" y="126"/>
                </a:moveTo>
                <a:lnTo>
                  <a:pt x="5297" y="128"/>
                </a:lnTo>
                <a:lnTo>
                  <a:pt x="5297" y="128"/>
                </a:lnTo>
                <a:lnTo>
                  <a:pt x="5297" y="126"/>
                </a:lnTo>
                <a:lnTo>
                  <a:pt x="5300" y="125"/>
                </a:lnTo>
                <a:lnTo>
                  <a:pt x="5302" y="126"/>
                </a:lnTo>
                <a:close/>
                <a:moveTo>
                  <a:pt x="5297" y="91"/>
                </a:moveTo>
                <a:lnTo>
                  <a:pt x="5289" y="86"/>
                </a:lnTo>
                <a:lnTo>
                  <a:pt x="5291" y="78"/>
                </a:lnTo>
                <a:lnTo>
                  <a:pt x="5291" y="78"/>
                </a:lnTo>
                <a:lnTo>
                  <a:pt x="5299" y="78"/>
                </a:lnTo>
                <a:lnTo>
                  <a:pt x="5297" y="91"/>
                </a:lnTo>
                <a:close/>
                <a:moveTo>
                  <a:pt x="5299" y="56"/>
                </a:moveTo>
                <a:lnTo>
                  <a:pt x="5294" y="53"/>
                </a:lnTo>
                <a:lnTo>
                  <a:pt x="5294" y="53"/>
                </a:lnTo>
                <a:lnTo>
                  <a:pt x="5299" y="50"/>
                </a:lnTo>
                <a:lnTo>
                  <a:pt x="5299" y="56"/>
                </a:lnTo>
                <a:close/>
                <a:moveTo>
                  <a:pt x="5292" y="37"/>
                </a:moveTo>
                <a:lnTo>
                  <a:pt x="5294" y="29"/>
                </a:lnTo>
                <a:lnTo>
                  <a:pt x="5297" y="30"/>
                </a:lnTo>
                <a:lnTo>
                  <a:pt x="5297" y="30"/>
                </a:lnTo>
                <a:lnTo>
                  <a:pt x="5296" y="38"/>
                </a:lnTo>
                <a:lnTo>
                  <a:pt x="5291" y="42"/>
                </a:lnTo>
                <a:lnTo>
                  <a:pt x="5289" y="38"/>
                </a:lnTo>
                <a:lnTo>
                  <a:pt x="5292" y="37"/>
                </a:lnTo>
                <a:close/>
                <a:moveTo>
                  <a:pt x="5288" y="102"/>
                </a:moveTo>
                <a:lnTo>
                  <a:pt x="5291" y="104"/>
                </a:lnTo>
                <a:lnTo>
                  <a:pt x="5291" y="104"/>
                </a:lnTo>
                <a:lnTo>
                  <a:pt x="5291" y="104"/>
                </a:lnTo>
                <a:lnTo>
                  <a:pt x="5291" y="104"/>
                </a:lnTo>
                <a:lnTo>
                  <a:pt x="5292" y="106"/>
                </a:lnTo>
                <a:lnTo>
                  <a:pt x="5288" y="109"/>
                </a:lnTo>
                <a:lnTo>
                  <a:pt x="5288" y="102"/>
                </a:lnTo>
                <a:close/>
                <a:moveTo>
                  <a:pt x="5279" y="19"/>
                </a:moveTo>
                <a:lnTo>
                  <a:pt x="5286" y="24"/>
                </a:lnTo>
                <a:lnTo>
                  <a:pt x="5284" y="32"/>
                </a:lnTo>
                <a:lnTo>
                  <a:pt x="5279" y="35"/>
                </a:lnTo>
                <a:lnTo>
                  <a:pt x="5275" y="35"/>
                </a:lnTo>
                <a:lnTo>
                  <a:pt x="5275" y="35"/>
                </a:lnTo>
                <a:lnTo>
                  <a:pt x="5275" y="30"/>
                </a:lnTo>
                <a:lnTo>
                  <a:pt x="5273" y="30"/>
                </a:lnTo>
                <a:lnTo>
                  <a:pt x="5273" y="22"/>
                </a:lnTo>
                <a:lnTo>
                  <a:pt x="5279" y="19"/>
                </a:lnTo>
                <a:close/>
                <a:moveTo>
                  <a:pt x="5279" y="58"/>
                </a:moveTo>
                <a:lnTo>
                  <a:pt x="5276" y="61"/>
                </a:lnTo>
                <a:lnTo>
                  <a:pt x="5276" y="62"/>
                </a:lnTo>
                <a:lnTo>
                  <a:pt x="5276" y="66"/>
                </a:lnTo>
                <a:lnTo>
                  <a:pt x="5273" y="66"/>
                </a:lnTo>
                <a:lnTo>
                  <a:pt x="5273" y="61"/>
                </a:lnTo>
                <a:lnTo>
                  <a:pt x="5279" y="58"/>
                </a:lnTo>
                <a:close/>
                <a:moveTo>
                  <a:pt x="5273" y="109"/>
                </a:moveTo>
                <a:lnTo>
                  <a:pt x="5276" y="110"/>
                </a:lnTo>
                <a:lnTo>
                  <a:pt x="5275" y="112"/>
                </a:lnTo>
                <a:lnTo>
                  <a:pt x="5271" y="109"/>
                </a:lnTo>
                <a:lnTo>
                  <a:pt x="5273" y="109"/>
                </a:lnTo>
                <a:close/>
                <a:moveTo>
                  <a:pt x="5271" y="150"/>
                </a:moveTo>
                <a:lnTo>
                  <a:pt x="5283" y="142"/>
                </a:lnTo>
                <a:lnTo>
                  <a:pt x="5283" y="149"/>
                </a:lnTo>
                <a:lnTo>
                  <a:pt x="5275" y="154"/>
                </a:lnTo>
                <a:lnTo>
                  <a:pt x="5275" y="155"/>
                </a:lnTo>
                <a:lnTo>
                  <a:pt x="5275" y="163"/>
                </a:lnTo>
                <a:lnTo>
                  <a:pt x="5271" y="165"/>
                </a:lnTo>
                <a:lnTo>
                  <a:pt x="5271" y="150"/>
                </a:lnTo>
                <a:close/>
                <a:moveTo>
                  <a:pt x="5263" y="341"/>
                </a:moveTo>
                <a:lnTo>
                  <a:pt x="5263" y="341"/>
                </a:lnTo>
                <a:lnTo>
                  <a:pt x="5263" y="341"/>
                </a:lnTo>
                <a:lnTo>
                  <a:pt x="5263" y="341"/>
                </a:lnTo>
                <a:lnTo>
                  <a:pt x="5259" y="343"/>
                </a:lnTo>
                <a:lnTo>
                  <a:pt x="5255" y="341"/>
                </a:lnTo>
                <a:lnTo>
                  <a:pt x="5255" y="341"/>
                </a:lnTo>
                <a:lnTo>
                  <a:pt x="5262" y="338"/>
                </a:lnTo>
                <a:lnTo>
                  <a:pt x="5262" y="338"/>
                </a:lnTo>
                <a:lnTo>
                  <a:pt x="5263" y="338"/>
                </a:lnTo>
                <a:lnTo>
                  <a:pt x="5263" y="341"/>
                </a:lnTo>
                <a:close/>
                <a:moveTo>
                  <a:pt x="5163" y="405"/>
                </a:moveTo>
                <a:lnTo>
                  <a:pt x="5167" y="426"/>
                </a:lnTo>
                <a:lnTo>
                  <a:pt x="5166" y="423"/>
                </a:lnTo>
                <a:lnTo>
                  <a:pt x="5161" y="403"/>
                </a:lnTo>
                <a:lnTo>
                  <a:pt x="5179" y="408"/>
                </a:lnTo>
                <a:lnTo>
                  <a:pt x="5196" y="435"/>
                </a:lnTo>
                <a:lnTo>
                  <a:pt x="5193" y="448"/>
                </a:lnTo>
                <a:lnTo>
                  <a:pt x="5188" y="443"/>
                </a:lnTo>
                <a:lnTo>
                  <a:pt x="5190" y="435"/>
                </a:lnTo>
                <a:lnTo>
                  <a:pt x="5163" y="405"/>
                </a:lnTo>
                <a:close/>
                <a:moveTo>
                  <a:pt x="5169" y="455"/>
                </a:moveTo>
                <a:lnTo>
                  <a:pt x="5171" y="456"/>
                </a:lnTo>
                <a:lnTo>
                  <a:pt x="5179" y="490"/>
                </a:lnTo>
                <a:lnTo>
                  <a:pt x="5164" y="472"/>
                </a:lnTo>
                <a:lnTo>
                  <a:pt x="5164" y="472"/>
                </a:lnTo>
                <a:lnTo>
                  <a:pt x="5166" y="469"/>
                </a:lnTo>
                <a:lnTo>
                  <a:pt x="5175" y="482"/>
                </a:lnTo>
                <a:lnTo>
                  <a:pt x="5169" y="455"/>
                </a:lnTo>
                <a:close/>
                <a:moveTo>
                  <a:pt x="5174" y="264"/>
                </a:moveTo>
                <a:lnTo>
                  <a:pt x="5174" y="245"/>
                </a:lnTo>
                <a:lnTo>
                  <a:pt x="5187" y="243"/>
                </a:lnTo>
                <a:lnTo>
                  <a:pt x="5187" y="250"/>
                </a:lnTo>
                <a:lnTo>
                  <a:pt x="5188" y="250"/>
                </a:lnTo>
                <a:lnTo>
                  <a:pt x="5188" y="250"/>
                </a:lnTo>
                <a:lnTo>
                  <a:pt x="5188" y="253"/>
                </a:lnTo>
                <a:lnTo>
                  <a:pt x="5199" y="287"/>
                </a:lnTo>
                <a:lnTo>
                  <a:pt x="5195" y="290"/>
                </a:lnTo>
                <a:lnTo>
                  <a:pt x="5185" y="288"/>
                </a:lnTo>
                <a:lnTo>
                  <a:pt x="5185" y="288"/>
                </a:lnTo>
                <a:lnTo>
                  <a:pt x="5183" y="288"/>
                </a:lnTo>
                <a:lnTo>
                  <a:pt x="5183" y="288"/>
                </a:lnTo>
                <a:lnTo>
                  <a:pt x="5183" y="288"/>
                </a:lnTo>
                <a:lnTo>
                  <a:pt x="5185" y="274"/>
                </a:lnTo>
                <a:lnTo>
                  <a:pt x="5174" y="264"/>
                </a:lnTo>
                <a:close/>
                <a:moveTo>
                  <a:pt x="5175" y="277"/>
                </a:moveTo>
                <a:lnTo>
                  <a:pt x="5175" y="288"/>
                </a:lnTo>
                <a:lnTo>
                  <a:pt x="5167" y="293"/>
                </a:lnTo>
                <a:lnTo>
                  <a:pt x="5161" y="288"/>
                </a:lnTo>
                <a:lnTo>
                  <a:pt x="5163" y="275"/>
                </a:lnTo>
                <a:lnTo>
                  <a:pt x="5169" y="271"/>
                </a:lnTo>
                <a:lnTo>
                  <a:pt x="5175" y="277"/>
                </a:lnTo>
                <a:close/>
                <a:moveTo>
                  <a:pt x="5222" y="223"/>
                </a:moveTo>
                <a:lnTo>
                  <a:pt x="5222" y="223"/>
                </a:lnTo>
                <a:lnTo>
                  <a:pt x="5235" y="223"/>
                </a:lnTo>
                <a:lnTo>
                  <a:pt x="5255" y="243"/>
                </a:lnTo>
                <a:lnTo>
                  <a:pt x="5255" y="243"/>
                </a:lnTo>
                <a:lnTo>
                  <a:pt x="5255" y="243"/>
                </a:lnTo>
                <a:lnTo>
                  <a:pt x="5252" y="245"/>
                </a:lnTo>
                <a:lnTo>
                  <a:pt x="5251" y="247"/>
                </a:lnTo>
                <a:lnTo>
                  <a:pt x="5238" y="242"/>
                </a:lnTo>
                <a:lnTo>
                  <a:pt x="5220" y="253"/>
                </a:lnTo>
                <a:lnTo>
                  <a:pt x="5222" y="274"/>
                </a:lnTo>
                <a:lnTo>
                  <a:pt x="5228" y="275"/>
                </a:lnTo>
                <a:lnTo>
                  <a:pt x="5228" y="275"/>
                </a:lnTo>
                <a:lnTo>
                  <a:pt x="5228" y="277"/>
                </a:lnTo>
                <a:lnTo>
                  <a:pt x="5236" y="298"/>
                </a:lnTo>
                <a:lnTo>
                  <a:pt x="5230" y="298"/>
                </a:lnTo>
                <a:lnTo>
                  <a:pt x="5223" y="293"/>
                </a:lnTo>
                <a:lnTo>
                  <a:pt x="5220" y="295"/>
                </a:lnTo>
                <a:lnTo>
                  <a:pt x="5220" y="295"/>
                </a:lnTo>
                <a:lnTo>
                  <a:pt x="5220" y="295"/>
                </a:lnTo>
                <a:lnTo>
                  <a:pt x="5220" y="290"/>
                </a:lnTo>
                <a:lnTo>
                  <a:pt x="5217" y="285"/>
                </a:lnTo>
                <a:lnTo>
                  <a:pt x="5217" y="285"/>
                </a:lnTo>
                <a:lnTo>
                  <a:pt x="5212" y="282"/>
                </a:lnTo>
                <a:lnTo>
                  <a:pt x="5212" y="282"/>
                </a:lnTo>
                <a:lnTo>
                  <a:pt x="5211" y="282"/>
                </a:lnTo>
                <a:lnTo>
                  <a:pt x="5204" y="259"/>
                </a:lnTo>
                <a:lnTo>
                  <a:pt x="5219" y="251"/>
                </a:lnTo>
                <a:lnTo>
                  <a:pt x="5219" y="232"/>
                </a:lnTo>
                <a:lnTo>
                  <a:pt x="5207" y="224"/>
                </a:lnTo>
                <a:lnTo>
                  <a:pt x="5209" y="210"/>
                </a:lnTo>
                <a:lnTo>
                  <a:pt x="5217" y="205"/>
                </a:lnTo>
                <a:lnTo>
                  <a:pt x="5223" y="211"/>
                </a:lnTo>
                <a:lnTo>
                  <a:pt x="5222" y="211"/>
                </a:lnTo>
                <a:lnTo>
                  <a:pt x="5222" y="211"/>
                </a:lnTo>
                <a:lnTo>
                  <a:pt x="5219" y="211"/>
                </a:lnTo>
                <a:lnTo>
                  <a:pt x="5217" y="213"/>
                </a:lnTo>
                <a:lnTo>
                  <a:pt x="5215" y="215"/>
                </a:lnTo>
                <a:lnTo>
                  <a:pt x="5215" y="216"/>
                </a:lnTo>
                <a:lnTo>
                  <a:pt x="5215" y="216"/>
                </a:lnTo>
                <a:lnTo>
                  <a:pt x="5215" y="219"/>
                </a:lnTo>
                <a:lnTo>
                  <a:pt x="5217" y="221"/>
                </a:lnTo>
                <a:lnTo>
                  <a:pt x="5219" y="223"/>
                </a:lnTo>
                <a:lnTo>
                  <a:pt x="5222" y="223"/>
                </a:lnTo>
                <a:lnTo>
                  <a:pt x="5222" y="223"/>
                </a:lnTo>
                <a:close/>
                <a:moveTo>
                  <a:pt x="5255" y="256"/>
                </a:moveTo>
                <a:lnTo>
                  <a:pt x="5255" y="256"/>
                </a:lnTo>
                <a:lnTo>
                  <a:pt x="5255" y="256"/>
                </a:lnTo>
                <a:lnTo>
                  <a:pt x="5263" y="256"/>
                </a:lnTo>
                <a:lnTo>
                  <a:pt x="5263" y="282"/>
                </a:lnTo>
                <a:lnTo>
                  <a:pt x="5247" y="293"/>
                </a:lnTo>
                <a:lnTo>
                  <a:pt x="5243" y="279"/>
                </a:lnTo>
                <a:lnTo>
                  <a:pt x="5255" y="269"/>
                </a:lnTo>
                <a:lnTo>
                  <a:pt x="5255" y="256"/>
                </a:lnTo>
                <a:close/>
                <a:moveTo>
                  <a:pt x="5247" y="336"/>
                </a:moveTo>
                <a:lnTo>
                  <a:pt x="5235" y="331"/>
                </a:lnTo>
                <a:lnTo>
                  <a:pt x="5244" y="319"/>
                </a:lnTo>
                <a:lnTo>
                  <a:pt x="5244" y="319"/>
                </a:lnTo>
                <a:lnTo>
                  <a:pt x="5251" y="335"/>
                </a:lnTo>
                <a:lnTo>
                  <a:pt x="5247" y="336"/>
                </a:lnTo>
                <a:close/>
                <a:moveTo>
                  <a:pt x="5249" y="466"/>
                </a:moveTo>
                <a:lnTo>
                  <a:pt x="5246" y="468"/>
                </a:lnTo>
                <a:lnTo>
                  <a:pt x="5249" y="466"/>
                </a:lnTo>
                <a:lnTo>
                  <a:pt x="5249" y="466"/>
                </a:lnTo>
                <a:close/>
                <a:moveTo>
                  <a:pt x="5251" y="301"/>
                </a:moveTo>
                <a:lnTo>
                  <a:pt x="5263" y="293"/>
                </a:lnTo>
                <a:lnTo>
                  <a:pt x="5263" y="295"/>
                </a:lnTo>
                <a:lnTo>
                  <a:pt x="5263" y="304"/>
                </a:lnTo>
                <a:lnTo>
                  <a:pt x="5251" y="301"/>
                </a:lnTo>
                <a:lnTo>
                  <a:pt x="5251" y="301"/>
                </a:lnTo>
                <a:close/>
                <a:moveTo>
                  <a:pt x="5239" y="271"/>
                </a:moveTo>
                <a:lnTo>
                  <a:pt x="5239" y="271"/>
                </a:lnTo>
                <a:lnTo>
                  <a:pt x="5235" y="269"/>
                </a:lnTo>
                <a:lnTo>
                  <a:pt x="5235" y="269"/>
                </a:lnTo>
                <a:lnTo>
                  <a:pt x="5233" y="269"/>
                </a:lnTo>
                <a:lnTo>
                  <a:pt x="5230" y="267"/>
                </a:lnTo>
                <a:lnTo>
                  <a:pt x="5230" y="258"/>
                </a:lnTo>
                <a:lnTo>
                  <a:pt x="5238" y="251"/>
                </a:lnTo>
                <a:lnTo>
                  <a:pt x="5247" y="255"/>
                </a:lnTo>
                <a:lnTo>
                  <a:pt x="5247" y="255"/>
                </a:lnTo>
                <a:lnTo>
                  <a:pt x="5247" y="255"/>
                </a:lnTo>
                <a:lnTo>
                  <a:pt x="5247" y="264"/>
                </a:lnTo>
                <a:lnTo>
                  <a:pt x="5239" y="271"/>
                </a:lnTo>
                <a:close/>
                <a:moveTo>
                  <a:pt x="5231" y="309"/>
                </a:moveTo>
                <a:lnTo>
                  <a:pt x="5230" y="315"/>
                </a:lnTo>
                <a:lnTo>
                  <a:pt x="5219" y="322"/>
                </a:lnTo>
                <a:lnTo>
                  <a:pt x="5211" y="317"/>
                </a:lnTo>
                <a:lnTo>
                  <a:pt x="5212" y="309"/>
                </a:lnTo>
                <a:lnTo>
                  <a:pt x="5215" y="307"/>
                </a:lnTo>
                <a:lnTo>
                  <a:pt x="5231" y="309"/>
                </a:lnTo>
                <a:close/>
                <a:moveTo>
                  <a:pt x="5211" y="235"/>
                </a:moveTo>
                <a:lnTo>
                  <a:pt x="5211" y="247"/>
                </a:lnTo>
                <a:lnTo>
                  <a:pt x="5203" y="250"/>
                </a:lnTo>
                <a:lnTo>
                  <a:pt x="5199" y="248"/>
                </a:lnTo>
                <a:lnTo>
                  <a:pt x="5199" y="248"/>
                </a:lnTo>
                <a:lnTo>
                  <a:pt x="5198" y="247"/>
                </a:lnTo>
                <a:lnTo>
                  <a:pt x="5195" y="245"/>
                </a:lnTo>
                <a:lnTo>
                  <a:pt x="5195" y="243"/>
                </a:lnTo>
                <a:lnTo>
                  <a:pt x="5195" y="243"/>
                </a:lnTo>
                <a:lnTo>
                  <a:pt x="5195" y="243"/>
                </a:lnTo>
                <a:lnTo>
                  <a:pt x="5196" y="235"/>
                </a:lnTo>
                <a:lnTo>
                  <a:pt x="5203" y="231"/>
                </a:lnTo>
                <a:lnTo>
                  <a:pt x="5203" y="231"/>
                </a:lnTo>
                <a:lnTo>
                  <a:pt x="5204" y="231"/>
                </a:lnTo>
                <a:lnTo>
                  <a:pt x="5211" y="235"/>
                </a:lnTo>
                <a:close/>
                <a:moveTo>
                  <a:pt x="5199" y="223"/>
                </a:moveTo>
                <a:lnTo>
                  <a:pt x="5188" y="231"/>
                </a:lnTo>
                <a:lnTo>
                  <a:pt x="5187" y="231"/>
                </a:lnTo>
                <a:lnTo>
                  <a:pt x="5183" y="224"/>
                </a:lnTo>
                <a:lnTo>
                  <a:pt x="5199" y="215"/>
                </a:lnTo>
                <a:lnTo>
                  <a:pt x="5199" y="223"/>
                </a:lnTo>
                <a:close/>
                <a:moveTo>
                  <a:pt x="5203" y="320"/>
                </a:moveTo>
                <a:lnTo>
                  <a:pt x="5203" y="322"/>
                </a:lnTo>
                <a:lnTo>
                  <a:pt x="5219" y="330"/>
                </a:lnTo>
                <a:lnTo>
                  <a:pt x="5220" y="330"/>
                </a:lnTo>
                <a:lnTo>
                  <a:pt x="5220" y="330"/>
                </a:lnTo>
                <a:lnTo>
                  <a:pt x="5219" y="333"/>
                </a:lnTo>
                <a:lnTo>
                  <a:pt x="5222" y="338"/>
                </a:lnTo>
                <a:lnTo>
                  <a:pt x="5212" y="343"/>
                </a:lnTo>
                <a:lnTo>
                  <a:pt x="5212" y="347"/>
                </a:lnTo>
                <a:lnTo>
                  <a:pt x="5212" y="347"/>
                </a:lnTo>
                <a:lnTo>
                  <a:pt x="5211" y="349"/>
                </a:lnTo>
                <a:lnTo>
                  <a:pt x="5211" y="349"/>
                </a:lnTo>
                <a:lnTo>
                  <a:pt x="5211" y="351"/>
                </a:lnTo>
                <a:lnTo>
                  <a:pt x="5212" y="357"/>
                </a:lnTo>
                <a:lnTo>
                  <a:pt x="5195" y="363"/>
                </a:lnTo>
                <a:lnTo>
                  <a:pt x="5195" y="363"/>
                </a:lnTo>
                <a:lnTo>
                  <a:pt x="5195" y="362"/>
                </a:lnTo>
                <a:lnTo>
                  <a:pt x="5195" y="362"/>
                </a:lnTo>
                <a:lnTo>
                  <a:pt x="5191" y="362"/>
                </a:lnTo>
                <a:lnTo>
                  <a:pt x="5187" y="359"/>
                </a:lnTo>
                <a:lnTo>
                  <a:pt x="5187" y="359"/>
                </a:lnTo>
                <a:lnTo>
                  <a:pt x="5188" y="367"/>
                </a:lnTo>
                <a:lnTo>
                  <a:pt x="5185" y="367"/>
                </a:lnTo>
                <a:lnTo>
                  <a:pt x="5163" y="360"/>
                </a:lnTo>
                <a:lnTo>
                  <a:pt x="5174" y="343"/>
                </a:lnTo>
                <a:lnTo>
                  <a:pt x="5174" y="343"/>
                </a:lnTo>
                <a:lnTo>
                  <a:pt x="5174" y="344"/>
                </a:lnTo>
                <a:lnTo>
                  <a:pt x="5174" y="344"/>
                </a:lnTo>
                <a:lnTo>
                  <a:pt x="5177" y="344"/>
                </a:lnTo>
                <a:lnTo>
                  <a:pt x="5179" y="346"/>
                </a:lnTo>
                <a:lnTo>
                  <a:pt x="5180" y="344"/>
                </a:lnTo>
                <a:lnTo>
                  <a:pt x="5183" y="343"/>
                </a:lnTo>
                <a:lnTo>
                  <a:pt x="5183" y="343"/>
                </a:lnTo>
                <a:lnTo>
                  <a:pt x="5203" y="320"/>
                </a:lnTo>
                <a:close/>
                <a:moveTo>
                  <a:pt x="5220" y="421"/>
                </a:moveTo>
                <a:lnTo>
                  <a:pt x="5220" y="421"/>
                </a:lnTo>
                <a:lnTo>
                  <a:pt x="5220" y="421"/>
                </a:lnTo>
                <a:lnTo>
                  <a:pt x="5220" y="421"/>
                </a:lnTo>
                <a:close/>
                <a:moveTo>
                  <a:pt x="5201" y="415"/>
                </a:moveTo>
                <a:lnTo>
                  <a:pt x="5209" y="418"/>
                </a:lnTo>
                <a:lnTo>
                  <a:pt x="5209" y="418"/>
                </a:lnTo>
                <a:lnTo>
                  <a:pt x="5211" y="421"/>
                </a:lnTo>
                <a:lnTo>
                  <a:pt x="5211" y="421"/>
                </a:lnTo>
                <a:lnTo>
                  <a:pt x="5214" y="423"/>
                </a:lnTo>
                <a:lnTo>
                  <a:pt x="5217" y="423"/>
                </a:lnTo>
                <a:lnTo>
                  <a:pt x="5198" y="434"/>
                </a:lnTo>
                <a:lnTo>
                  <a:pt x="5201" y="415"/>
                </a:lnTo>
                <a:close/>
                <a:moveTo>
                  <a:pt x="5196" y="434"/>
                </a:moveTo>
                <a:lnTo>
                  <a:pt x="5180" y="410"/>
                </a:lnTo>
                <a:lnTo>
                  <a:pt x="5201" y="415"/>
                </a:lnTo>
                <a:lnTo>
                  <a:pt x="5196" y="434"/>
                </a:lnTo>
                <a:close/>
                <a:moveTo>
                  <a:pt x="5161" y="359"/>
                </a:moveTo>
                <a:lnTo>
                  <a:pt x="5155" y="357"/>
                </a:lnTo>
                <a:lnTo>
                  <a:pt x="5172" y="341"/>
                </a:lnTo>
                <a:lnTo>
                  <a:pt x="5172" y="341"/>
                </a:lnTo>
                <a:lnTo>
                  <a:pt x="5172" y="341"/>
                </a:lnTo>
                <a:lnTo>
                  <a:pt x="5161" y="359"/>
                </a:lnTo>
                <a:close/>
                <a:moveTo>
                  <a:pt x="5159" y="403"/>
                </a:moveTo>
                <a:lnTo>
                  <a:pt x="5163" y="421"/>
                </a:lnTo>
                <a:lnTo>
                  <a:pt x="5161" y="419"/>
                </a:lnTo>
                <a:lnTo>
                  <a:pt x="5158" y="405"/>
                </a:lnTo>
                <a:lnTo>
                  <a:pt x="5156" y="415"/>
                </a:lnTo>
                <a:lnTo>
                  <a:pt x="5155" y="413"/>
                </a:lnTo>
                <a:lnTo>
                  <a:pt x="5151" y="402"/>
                </a:lnTo>
                <a:lnTo>
                  <a:pt x="5151" y="402"/>
                </a:lnTo>
                <a:lnTo>
                  <a:pt x="5151" y="402"/>
                </a:lnTo>
                <a:lnTo>
                  <a:pt x="5159" y="403"/>
                </a:lnTo>
                <a:close/>
                <a:moveTo>
                  <a:pt x="5188" y="472"/>
                </a:moveTo>
                <a:lnTo>
                  <a:pt x="5190" y="474"/>
                </a:lnTo>
                <a:lnTo>
                  <a:pt x="5188" y="484"/>
                </a:lnTo>
                <a:lnTo>
                  <a:pt x="5193" y="477"/>
                </a:lnTo>
                <a:lnTo>
                  <a:pt x="5195" y="479"/>
                </a:lnTo>
                <a:lnTo>
                  <a:pt x="5183" y="492"/>
                </a:lnTo>
                <a:lnTo>
                  <a:pt x="5188" y="472"/>
                </a:lnTo>
                <a:close/>
                <a:moveTo>
                  <a:pt x="5196" y="479"/>
                </a:moveTo>
                <a:lnTo>
                  <a:pt x="5198" y="480"/>
                </a:lnTo>
                <a:lnTo>
                  <a:pt x="5191" y="487"/>
                </a:lnTo>
                <a:lnTo>
                  <a:pt x="5199" y="482"/>
                </a:lnTo>
                <a:lnTo>
                  <a:pt x="5203" y="485"/>
                </a:lnTo>
                <a:lnTo>
                  <a:pt x="5183" y="495"/>
                </a:lnTo>
                <a:lnTo>
                  <a:pt x="5183" y="495"/>
                </a:lnTo>
                <a:lnTo>
                  <a:pt x="5196" y="479"/>
                </a:lnTo>
                <a:close/>
                <a:moveTo>
                  <a:pt x="5201" y="439"/>
                </a:moveTo>
                <a:lnTo>
                  <a:pt x="5196" y="451"/>
                </a:lnTo>
                <a:lnTo>
                  <a:pt x="5193" y="450"/>
                </a:lnTo>
                <a:lnTo>
                  <a:pt x="5198" y="435"/>
                </a:lnTo>
                <a:lnTo>
                  <a:pt x="5222" y="421"/>
                </a:lnTo>
                <a:lnTo>
                  <a:pt x="5231" y="424"/>
                </a:lnTo>
                <a:lnTo>
                  <a:pt x="5201" y="439"/>
                </a:lnTo>
                <a:close/>
                <a:moveTo>
                  <a:pt x="5235" y="424"/>
                </a:moveTo>
                <a:lnTo>
                  <a:pt x="5236" y="424"/>
                </a:lnTo>
                <a:lnTo>
                  <a:pt x="5236" y="426"/>
                </a:lnTo>
                <a:lnTo>
                  <a:pt x="5207" y="461"/>
                </a:lnTo>
                <a:lnTo>
                  <a:pt x="5206" y="461"/>
                </a:lnTo>
                <a:lnTo>
                  <a:pt x="5235" y="424"/>
                </a:lnTo>
                <a:close/>
                <a:moveTo>
                  <a:pt x="5222" y="354"/>
                </a:moveTo>
                <a:lnTo>
                  <a:pt x="5222" y="354"/>
                </a:lnTo>
                <a:lnTo>
                  <a:pt x="5223" y="351"/>
                </a:lnTo>
                <a:lnTo>
                  <a:pt x="5223" y="351"/>
                </a:lnTo>
                <a:lnTo>
                  <a:pt x="5222" y="347"/>
                </a:lnTo>
                <a:lnTo>
                  <a:pt x="5233" y="339"/>
                </a:lnTo>
                <a:lnTo>
                  <a:pt x="5244" y="343"/>
                </a:lnTo>
                <a:lnTo>
                  <a:pt x="5244" y="344"/>
                </a:lnTo>
                <a:lnTo>
                  <a:pt x="5222" y="354"/>
                </a:lnTo>
                <a:close/>
                <a:moveTo>
                  <a:pt x="5244" y="455"/>
                </a:moveTo>
                <a:lnTo>
                  <a:pt x="5244" y="455"/>
                </a:lnTo>
                <a:lnTo>
                  <a:pt x="5246" y="455"/>
                </a:lnTo>
                <a:lnTo>
                  <a:pt x="5249" y="464"/>
                </a:lnTo>
                <a:lnTo>
                  <a:pt x="5239" y="469"/>
                </a:lnTo>
                <a:lnTo>
                  <a:pt x="5244" y="455"/>
                </a:lnTo>
                <a:close/>
                <a:moveTo>
                  <a:pt x="5257" y="493"/>
                </a:moveTo>
                <a:lnTo>
                  <a:pt x="5257" y="495"/>
                </a:lnTo>
                <a:lnTo>
                  <a:pt x="5244" y="495"/>
                </a:lnTo>
                <a:lnTo>
                  <a:pt x="5241" y="493"/>
                </a:lnTo>
                <a:lnTo>
                  <a:pt x="5257" y="493"/>
                </a:lnTo>
                <a:close/>
                <a:moveTo>
                  <a:pt x="5254" y="532"/>
                </a:moveTo>
                <a:lnTo>
                  <a:pt x="5239" y="525"/>
                </a:lnTo>
                <a:lnTo>
                  <a:pt x="5244" y="524"/>
                </a:lnTo>
                <a:lnTo>
                  <a:pt x="5254" y="532"/>
                </a:lnTo>
                <a:close/>
                <a:moveTo>
                  <a:pt x="5247" y="500"/>
                </a:moveTo>
                <a:lnTo>
                  <a:pt x="5246" y="496"/>
                </a:lnTo>
                <a:lnTo>
                  <a:pt x="5257" y="496"/>
                </a:lnTo>
                <a:lnTo>
                  <a:pt x="5259" y="498"/>
                </a:lnTo>
                <a:lnTo>
                  <a:pt x="5259" y="498"/>
                </a:lnTo>
                <a:lnTo>
                  <a:pt x="5259" y="500"/>
                </a:lnTo>
                <a:lnTo>
                  <a:pt x="5247" y="500"/>
                </a:lnTo>
                <a:close/>
                <a:moveTo>
                  <a:pt x="5263" y="319"/>
                </a:moveTo>
                <a:lnTo>
                  <a:pt x="5257" y="328"/>
                </a:lnTo>
                <a:lnTo>
                  <a:pt x="5257" y="328"/>
                </a:lnTo>
                <a:lnTo>
                  <a:pt x="5255" y="331"/>
                </a:lnTo>
                <a:lnTo>
                  <a:pt x="5252" y="333"/>
                </a:lnTo>
                <a:lnTo>
                  <a:pt x="5252" y="333"/>
                </a:lnTo>
                <a:lnTo>
                  <a:pt x="5255" y="315"/>
                </a:lnTo>
                <a:lnTo>
                  <a:pt x="5263" y="317"/>
                </a:lnTo>
                <a:lnTo>
                  <a:pt x="5263" y="319"/>
                </a:lnTo>
                <a:close/>
                <a:moveTo>
                  <a:pt x="5260" y="66"/>
                </a:moveTo>
                <a:lnTo>
                  <a:pt x="5260" y="66"/>
                </a:lnTo>
                <a:lnTo>
                  <a:pt x="5260" y="66"/>
                </a:lnTo>
                <a:lnTo>
                  <a:pt x="5260" y="66"/>
                </a:lnTo>
                <a:close/>
                <a:moveTo>
                  <a:pt x="5262" y="110"/>
                </a:moveTo>
                <a:lnTo>
                  <a:pt x="5263" y="110"/>
                </a:lnTo>
                <a:lnTo>
                  <a:pt x="5263" y="115"/>
                </a:lnTo>
                <a:lnTo>
                  <a:pt x="5262" y="117"/>
                </a:lnTo>
                <a:lnTo>
                  <a:pt x="5259" y="117"/>
                </a:lnTo>
                <a:lnTo>
                  <a:pt x="5259" y="114"/>
                </a:lnTo>
                <a:lnTo>
                  <a:pt x="5262" y="110"/>
                </a:lnTo>
                <a:close/>
                <a:moveTo>
                  <a:pt x="5255" y="139"/>
                </a:moveTo>
                <a:lnTo>
                  <a:pt x="5257" y="141"/>
                </a:lnTo>
                <a:lnTo>
                  <a:pt x="5257" y="146"/>
                </a:lnTo>
                <a:lnTo>
                  <a:pt x="5249" y="141"/>
                </a:lnTo>
                <a:lnTo>
                  <a:pt x="5255" y="139"/>
                </a:lnTo>
                <a:close/>
                <a:moveTo>
                  <a:pt x="5246" y="146"/>
                </a:moveTo>
                <a:lnTo>
                  <a:pt x="5255" y="152"/>
                </a:lnTo>
                <a:lnTo>
                  <a:pt x="5255" y="152"/>
                </a:lnTo>
                <a:lnTo>
                  <a:pt x="5247" y="157"/>
                </a:lnTo>
                <a:lnTo>
                  <a:pt x="5246" y="155"/>
                </a:lnTo>
                <a:lnTo>
                  <a:pt x="5246" y="146"/>
                </a:lnTo>
                <a:close/>
                <a:moveTo>
                  <a:pt x="5249" y="167"/>
                </a:moveTo>
                <a:lnTo>
                  <a:pt x="5259" y="173"/>
                </a:lnTo>
                <a:lnTo>
                  <a:pt x="5241" y="170"/>
                </a:lnTo>
                <a:lnTo>
                  <a:pt x="5249" y="167"/>
                </a:lnTo>
                <a:close/>
                <a:moveTo>
                  <a:pt x="5238" y="146"/>
                </a:moveTo>
                <a:lnTo>
                  <a:pt x="5238" y="150"/>
                </a:lnTo>
                <a:lnTo>
                  <a:pt x="5233" y="147"/>
                </a:lnTo>
                <a:lnTo>
                  <a:pt x="5238" y="146"/>
                </a:lnTo>
                <a:close/>
                <a:moveTo>
                  <a:pt x="5222" y="112"/>
                </a:moveTo>
                <a:lnTo>
                  <a:pt x="5222" y="112"/>
                </a:lnTo>
                <a:lnTo>
                  <a:pt x="5222" y="104"/>
                </a:lnTo>
                <a:lnTo>
                  <a:pt x="5222" y="102"/>
                </a:lnTo>
                <a:lnTo>
                  <a:pt x="5222" y="102"/>
                </a:lnTo>
                <a:lnTo>
                  <a:pt x="5228" y="106"/>
                </a:lnTo>
                <a:lnTo>
                  <a:pt x="5228" y="110"/>
                </a:lnTo>
                <a:lnTo>
                  <a:pt x="5222" y="112"/>
                </a:lnTo>
                <a:lnTo>
                  <a:pt x="5222" y="112"/>
                </a:lnTo>
                <a:close/>
                <a:moveTo>
                  <a:pt x="5222" y="162"/>
                </a:moveTo>
                <a:lnTo>
                  <a:pt x="5223" y="162"/>
                </a:lnTo>
                <a:lnTo>
                  <a:pt x="5223" y="162"/>
                </a:lnTo>
                <a:lnTo>
                  <a:pt x="5217" y="165"/>
                </a:lnTo>
                <a:lnTo>
                  <a:pt x="5217" y="165"/>
                </a:lnTo>
                <a:lnTo>
                  <a:pt x="5222" y="162"/>
                </a:lnTo>
                <a:close/>
                <a:moveTo>
                  <a:pt x="5211" y="197"/>
                </a:moveTo>
                <a:lnTo>
                  <a:pt x="5211" y="199"/>
                </a:lnTo>
                <a:lnTo>
                  <a:pt x="5204" y="203"/>
                </a:lnTo>
                <a:lnTo>
                  <a:pt x="5203" y="202"/>
                </a:lnTo>
                <a:lnTo>
                  <a:pt x="5211" y="197"/>
                </a:lnTo>
                <a:close/>
                <a:moveTo>
                  <a:pt x="5203" y="123"/>
                </a:moveTo>
                <a:lnTo>
                  <a:pt x="5201" y="128"/>
                </a:lnTo>
                <a:lnTo>
                  <a:pt x="5198" y="126"/>
                </a:lnTo>
                <a:lnTo>
                  <a:pt x="5203" y="123"/>
                </a:lnTo>
                <a:close/>
                <a:moveTo>
                  <a:pt x="5191" y="162"/>
                </a:moveTo>
                <a:lnTo>
                  <a:pt x="5191" y="160"/>
                </a:lnTo>
                <a:lnTo>
                  <a:pt x="5196" y="159"/>
                </a:lnTo>
                <a:lnTo>
                  <a:pt x="5198" y="160"/>
                </a:lnTo>
                <a:lnTo>
                  <a:pt x="5199" y="162"/>
                </a:lnTo>
                <a:lnTo>
                  <a:pt x="5203" y="163"/>
                </a:lnTo>
                <a:lnTo>
                  <a:pt x="5191" y="162"/>
                </a:lnTo>
                <a:lnTo>
                  <a:pt x="5191" y="162"/>
                </a:lnTo>
                <a:close/>
                <a:moveTo>
                  <a:pt x="5188" y="202"/>
                </a:moveTo>
                <a:lnTo>
                  <a:pt x="5191" y="203"/>
                </a:lnTo>
                <a:lnTo>
                  <a:pt x="5196" y="207"/>
                </a:lnTo>
                <a:lnTo>
                  <a:pt x="5179" y="218"/>
                </a:lnTo>
                <a:lnTo>
                  <a:pt x="5172" y="207"/>
                </a:lnTo>
                <a:lnTo>
                  <a:pt x="5179" y="210"/>
                </a:lnTo>
                <a:lnTo>
                  <a:pt x="5188" y="202"/>
                </a:lnTo>
                <a:close/>
                <a:moveTo>
                  <a:pt x="5180" y="199"/>
                </a:moveTo>
                <a:lnTo>
                  <a:pt x="5177" y="200"/>
                </a:lnTo>
                <a:lnTo>
                  <a:pt x="5174" y="199"/>
                </a:lnTo>
                <a:lnTo>
                  <a:pt x="5179" y="197"/>
                </a:lnTo>
                <a:lnTo>
                  <a:pt x="5179" y="197"/>
                </a:lnTo>
                <a:lnTo>
                  <a:pt x="5180" y="199"/>
                </a:lnTo>
                <a:close/>
                <a:moveTo>
                  <a:pt x="5180" y="187"/>
                </a:moveTo>
                <a:lnTo>
                  <a:pt x="5169" y="191"/>
                </a:lnTo>
                <a:lnTo>
                  <a:pt x="5167" y="191"/>
                </a:lnTo>
                <a:lnTo>
                  <a:pt x="5167" y="186"/>
                </a:lnTo>
                <a:lnTo>
                  <a:pt x="5175" y="181"/>
                </a:lnTo>
                <a:lnTo>
                  <a:pt x="5180" y="184"/>
                </a:lnTo>
                <a:lnTo>
                  <a:pt x="5180" y="187"/>
                </a:lnTo>
                <a:close/>
                <a:moveTo>
                  <a:pt x="5175" y="171"/>
                </a:moveTo>
                <a:lnTo>
                  <a:pt x="5159" y="183"/>
                </a:lnTo>
                <a:lnTo>
                  <a:pt x="5159" y="184"/>
                </a:lnTo>
                <a:lnTo>
                  <a:pt x="5156" y="183"/>
                </a:lnTo>
                <a:lnTo>
                  <a:pt x="5156" y="171"/>
                </a:lnTo>
                <a:lnTo>
                  <a:pt x="5163" y="168"/>
                </a:lnTo>
                <a:lnTo>
                  <a:pt x="5167" y="171"/>
                </a:lnTo>
                <a:lnTo>
                  <a:pt x="5171" y="168"/>
                </a:lnTo>
                <a:lnTo>
                  <a:pt x="5179" y="175"/>
                </a:lnTo>
                <a:lnTo>
                  <a:pt x="5175" y="171"/>
                </a:lnTo>
                <a:close/>
                <a:moveTo>
                  <a:pt x="5135" y="293"/>
                </a:moveTo>
                <a:lnTo>
                  <a:pt x="5132" y="280"/>
                </a:lnTo>
                <a:lnTo>
                  <a:pt x="5139" y="285"/>
                </a:lnTo>
                <a:lnTo>
                  <a:pt x="5139" y="290"/>
                </a:lnTo>
                <a:lnTo>
                  <a:pt x="5135" y="293"/>
                </a:lnTo>
                <a:close/>
                <a:moveTo>
                  <a:pt x="5139" y="293"/>
                </a:moveTo>
                <a:lnTo>
                  <a:pt x="5139" y="299"/>
                </a:lnTo>
                <a:lnTo>
                  <a:pt x="5137" y="301"/>
                </a:lnTo>
                <a:lnTo>
                  <a:pt x="5137" y="296"/>
                </a:lnTo>
                <a:lnTo>
                  <a:pt x="5137" y="296"/>
                </a:lnTo>
                <a:lnTo>
                  <a:pt x="5139" y="293"/>
                </a:lnTo>
                <a:close/>
                <a:moveTo>
                  <a:pt x="5070" y="322"/>
                </a:moveTo>
                <a:lnTo>
                  <a:pt x="5060" y="327"/>
                </a:lnTo>
                <a:lnTo>
                  <a:pt x="5059" y="325"/>
                </a:lnTo>
                <a:lnTo>
                  <a:pt x="5057" y="323"/>
                </a:lnTo>
                <a:lnTo>
                  <a:pt x="5091" y="296"/>
                </a:lnTo>
                <a:lnTo>
                  <a:pt x="5097" y="291"/>
                </a:lnTo>
                <a:lnTo>
                  <a:pt x="5097" y="290"/>
                </a:lnTo>
                <a:lnTo>
                  <a:pt x="5110" y="280"/>
                </a:lnTo>
                <a:lnTo>
                  <a:pt x="5111" y="280"/>
                </a:lnTo>
                <a:lnTo>
                  <a:pt x="5110" y="303"/>
                </a:lnTo>
                <a:lnTo>
                  <a:pt x="5115" y="306"/>
                </a:lnTo>
                <a:lnTo>
                  <a:pt x="5071" y="322"/>
                </a:lnTo>
                <a:lnTo>
                  <a:pt x="5071" y="322"/>
                </a:lnTo>
                <a:lnTo>
                  <a:pt x="5068" y="320"/>
                </a:lnTo>
                <a:lnTo>
                  <a:pt x="5068" y="320"/>
                </a:lnTo>
                <a:lnTo>
                  <a:pt x="5070" y="322"/>
                </a:lnTo>
                <a:lnTo>
                  <a:pt x="5070" y="322"/>
                </a:lnTo>
                <a:close/>
                <a:moveTo>
                  <a:pt x="4961" y="399"/>
                </a:moveTo>
                <a:lnTo>
                  <a:pt x="4958" y="391"/>
                </a:lnTo>
                <a:lnTo>
                  <a:pt x="4958" y="391"/>
                </a:lnTo>
                <a:lnTo>
                  <a:pt x="4958" y="391"/>
                </a:lnTo>
                <a:lnTo>
                  <a:pt x="4995" y="407"/>
                </a:lnTo>
                <a:lnTo>
                  <a:pt x="4966" y="416"/>
                </a:lnTo>
                <a:lnTo>
                  <a:pt x="4966" y="416"/>
                </a:lnTo>
                <a:lnTo>
                  <a:pt x="4956" y="416"/>
                </a:lnTo>
                <a:lnTo>
                  <a:pt x="4951" y="413"/>
                </a:lnTo>
                <a:lnTo>
                  <a:pt x="4951" y="413"/>
                </a:lnTo>
                <a:lnTo>
                  <a:pt x="4951" y="413"/>
                </a:lnTo>
                <a:lnTo>
                  <a:pt x="4951" y="413"/>
                </a:lnTo>
                <a:lnTo>
                  <a:pt x="4956" y="411"/>
                </a:lnTo>
                <a:lnTo>
                  <a:pt x="4959" y="408"/>
                </a:lnTo>
                <a:lnTo>
                  <a:pt x="4961" y="403"/>
                </a:lnTo>
                <a:lnTo>
                  <a:pt x="4961" y="399"/>
                </a:lnTo>
                <a:lnTo>
                  <a:pt x="4961" y="399"/>
                </a:lnTo>
                <a:close/>
                <a:moveTo>
                  <a:pt x="4967" y="418"/>
                </a:moveTo>
                <a:lnTo>
                  <a:pt x="4996" y="408"/>
                </a:lnTo>
                <a:lnTo>
                  <a:pt x="4996" y="408"/>
                </a:lnTo>
                <a:lnTo>
                  <a:pt x="5033" y="426"/>
                </a:lnTo>
                <a:lnTo>
                  <a:pt x="5041" y="439"/>
                </a:lnTo>
                <a:lnTo>
                  <a:pt x="5041" y="439"/>
                </a:lnTo>
                <a:lnTo>
                  <a:pt x="5043" y="442"/>
                </a:lnTo>
                <a:lnTo>
                  <a:pt x="5046" y="445"/>
                </a:lnTo>
                <a:lnTo>
                  <a:pt x="5047" y="448"/>
                </a:lnTo>
                <a:lnTo>
                  <a:pt x="5009" y="463"/>
                </a:lnTo>
                <a:lnTo>
                  <a:pt x="5009" y="463"/>
                </a:lnTo>
                <a:lnTo>
                  <a:pt x="4993" y="464"/>
                </a:lnTo>
                <a:lnTo>
                  <a:pt x="4987" y="464"/>
                </a:lnTo>
                <a:lnTo>
                  <a:pt x="4983" y="463"/>
                </a:lnTo>
                <a:lnTo>
                  <a:pt x="4983" y="463"/>
                </a:lnTo>
                <a:lnTo>
                  <a:pt x="4980" y="469"/>
                </a:lnTo>
                <a:lnTo>
                  <a:pt x="4975" y="474"/>
                </a:lnTo>
                <a:lnTo>
                  <a:pt x="4974" y="431"/>
                </a:lnTo>
                <a:lnTo>
                  <a:pt x="4961" y="421"/>
                </a:lnTo>
                <a:lnTo>
                  <a:pt x="4961" y="421"/>
                </a:lnTo>
                <a:lnTo>
                  <a:pt x="4967" y="418"/>
                </a:lnTo>
                <a:lnTo>
                  <a:pt x="4967" y="418"/>
                </a:lnTo>
                <a:close/>
                <a:moveTo>
                  <a:pt x="4985" y="287"/>
                </a:moveTo>
                <a:lnTo>
                  <a:pt x="5012" y="311"/>
                </a:lnTo>
                <a:lnTo>
                  <a:pt x="4969" y="296"/>
                </a:lnTo>
                <a:lnTo>
                  <a:pt x="4969" y="296"/>
                </a:lnTo>
                <a:lnTo>
                  <a:pt x="4977" y="291"/>
                </a:lnTo>
                <a:lnTo>
                  <a:pt x="4985" y="287"/>
                </a:lnTo>
                <a:lnTo>
                  <a:pt x="4985" y="287"/>
                </a:lnTo>
                <a:close/>
                <a:moveTo>
                  <a:pt x="4983" y="170"/>
                </a:moveTo>
                <a:lnTo>
                  <a:pt x="4987" y="170"/>
                </a:lnTo>
                <a:lnTo>
                  <a:pt x="4987" y="171"/>
                </a:lnTo>
                <a:lnTo>
                  <a:pt x="4987" y="171"/>
                </a:lnTo>
                <a:lnTo>
                  <a:pt x="4983" y="170"/>
                </a:lnTo>
                <a:lnTo>
                  <a:pt x="4983" y="170"/>
                </a:lnTo>
                <a:close/>
                <a:moveTo>
                  <a:pt x="5049" y="218"/>
                </a:moveTo>
                <a:lnTo>
                  <a:pt x="5049" y="223"/>
                </a:lnTo>
                <a:lnTo>
                  <a:pt x="5044" y="219"/>
                </a:lnTo>
                <a:lnTo>
                  <a:pt x="5044" y="219"/>
                </a:lnTo>
                <a:lnTo>
                  <a:pt x="5043" y="219"/>
                </a:lnTo>
                <a:lnTo>
                  <a:pt x="5043" y="219"/>
                </a:lnTo>
                <a:lnTo>
                  <a:pt x="5043" y="219"/>
                </a:lnTo>
                <a:lnTo>
                  <a:pt x="5049" y="218"/>
                </a:lnTo>
                <a:close/>
                <a:moveTo>
                  <a:pt x="5047" y="208"/>
                </a:moveTo>
                <a:lnTo>
                  <a:pt x="5047" y="205"/>
                </a:lnTo>
                <a:lnTo>
                  <a:pt x="5049" y="205"/>
                </a:lnTo>
                <a:lnTo>
                  <a:pt x="5047" y="208"/>
                </a:lnTo>
                <a:lnTo>
                  <a:pt x="5047" y="208"/>
                </a:lnTo>
                <a:close/>
                <a:moveTo>
                  <a:pt x="5044" y="239"/>
                </a:moveTo>
                <a:lnTo>
                  <a:pt x="5049" y="235"/>
                </a:lnTo>
                <a:lnTo>
                  <a:pt x="5049" y="242"/>
                </a:lnTo>
                <a:lnTo>
                  <a:pt x="5044" y="245"/>
                </a:lnTo>
                <a:lnTo>
                  <a:pt x="5044" y="239"/>
                </a:lnTo>
                <a:close/>
                <a:moveTo>
                  <a:pt x="5043" y="237"/>
                </a:moveTo>
                <a:lnTo>
                  <a:pt x="5038" y="234"/>
                </a:lnTo>
                <a:lnTo>
                  <a:pt x="5043" y="231"/>
                </a:lnTo>
                <a:lnTo>
                  <a:pt x="5047" y="234"/>
                </a:lnTo>
                <a:lnTo>
                  <a:pt x="5043" y="237"/>
                </a:lnTo>
                <a:close/>
                <a:moveTo>
                  <a:pt x="5049" y="232"/>
                </a:moveTo>
                <a:lnTo>
                  <a:pt x="5044" y="229"/>
                </a:lnTo>
                <a:lnTo>
                  <a:pt x="5044" y="223"/>
                </a:lnTo>
                <a:lnTo>
                  <a:pt x="5049" y="226"/>
                </a:lnTo>
                <a:lnTo>
                  <a:pt x="5049" y="232"/>
                </a:lnTo>
                <a:close/>
                <a:moveTo>
                  <a:pt x="5044" y="208"/>
                </a:moveTo>
                <a:lnTo>
                  <a:pt x="5041" y="210"/>
                </a:lnTo>
                <a:lnTo>
                  <a:pt x="5039" y="208"/>
                </a:lnTo>
                <a:lnTo>
                  <a:pt x="5039" y="208"/>
                </a:lnTo>
                <a:lnTo>
                  <a:pt x="5044" y="207"/>
                </a:lnTo>
                <a:lnTo>
                  <a:pt x="5044" y="208"/>
                </a:lnTo>
                <a:close/>
                <a:moveTo>
                  <a:pt x="5043" y="219"/>
                </a:moveTo>
                <a:lnTo>
                  <a:pt x="5043" y="219"/>
                </a:lnTo>
                <a:lnTo>
                  <a:pt x="5041" y="221"/>
                </a:lnTo>
                <a:lnTo>
                  <a:pt x="5041" y="227"/>
                </a:lnTo>
                <a:lnTo>
                  <a:pt x="5033" y="223"/>
                </a:lnTo>
                <a:lnTo>
                  <a:pt x="5033" y="221"/>
                </a:lnTo>
                <a:lnTo>
                  <a:pt x="5043" y="219"/>
                </a:lnTo>
                <a:close/>
                <a:moveTo>
                  <a:pt x="5038" y="210"/>
                </a:moveTo>
                <a:lnTo>
                  <a:pt x="5036" y="210"/>
                </a:lnTo>
                <a:lnTo>
                  <a:pt x="5036" y="210"/>
                </a:lnTo>
                <a:lnTo>
                  <a:pt x="5035" y="210"/>
                </a:lnTo>
                <a:lnTo>
                  <a:pt x="5038" y="208"/>
                </a:lnTo>
                <a:lnTo>
                  <a:pt x="5038" y="210"/>
                </a:lnTo>
                <a:lnTo>
                  <a:pt x="5038" y="210"/>
                </a:lnTo>
                <a:close/>
                <a:moveTo>
                  <a:pt x="5038" y="187"/>
                </a:moveTo>
                <a:lnTo>
                  <a:pt x="5036" y="187"/>
                </a:lnTo>
                <a:lnTo>
                  <a:pt x="5031" y="189"/>
                </a:lnTo>
                <a:lnTo>
                  <a:pt x="5031" y="189"/>
                </a:lnTo>
                <a:lnTo>
                  <a:pt x="5020" y="192"/>
                </a:lnTo>
                <a:lnTo>
                  <a:pt x="5020" y="183"/>
                </a:lnTo>
                <a:lnTo>
                  <a:pt x="5035" y="181"/>
                </a:lnTo>
                <a:lnTo>
                  <a:pt x="5035" y="183"/>
                </a:lnTo>
                <a:lnTo>
                  <a:pt x="5035" y="184"/>
                </a:lnTo>
                <a:lnTo>
                  <a:pt x="5039" y="186"/>
                </a:lnTo>
                <a:lnTo>
                  <a:pt x="5038" y="187"/>
                </a:lnTo>
                <a:close/>
                <a:moveTo>
                  <a:pt x="5020" y="215"/>
                </a:moveTo>
                <a:lnTo>
                  <a:pt x="5020" y="215"/>
                </a:lnTo>
                <a:lnTo>
                  <a:pt x="5020" y="215"/>
                </a:lnTo>
                <a:lnTo>
                  <a:pt x="5020" y="215"/>
                </a:lnTo>
                <a:close/>
                <a:moveTo>
                  <a:pt x="5022" y="218"/>
                </a:moveTo>
                <a:lnTo>
                  <a:pt x="5030" y="223"/>
                </a:lnTo>
                <a:lnTo>
                  <a:pt x="5027" y="224"/>
                </a:lnTo>
                <a:lnTo>
                  <a:pt x="5023" y="223"/>
                </a:lnTo>
                <a:lnTo>
                  <a:pt x="5023" y="223"/>
                </a:lnTo>
                <a:lnTo>
                  <a:pt x="5019" y="224"/>
                </a:lnTo>
                <a:lnTo>
                  <a:pt x="5019" y="231"/>
                </a:lnTo>
                <a:lnTo>
                  <a:pt x="5023" y="234"/>
                </a:lnTo>
                <a:lnTo>
                  <a:pt x="5028" y="231"/>
                </a:lnTo>
                <a:lnTo>
                  <a:pt x="5028" y="227"/>
                </a:lnTo>
                <a:lnTo>
                  <a:pt x="5031" y="224"/>
                </a:lnTo>
                <a:lnTo>
                  <a:pt x="5041" y="229"/>
                </a:lnTo>
                <a:lnTo>
                  <a:pt x="5035" y="232"/>
                </a:lnTo>
                <a:lnTo>
                  <a:pt x="5035" y="232"/>
                </a:lnTo>
                <a:lnTo>
                  <a:pt x="5035" y="234"/>
                </a:lnTo>
                <a:lnTo>
                  <a:pt x="5035" y="234"/>
                </a:lnTo>
                <a:lnTo>
                  <a:pt x="5035" y="235"/>
                </a:lnTo>
                <a:lnTo>
                  <a:pt x="5041" y="239"/>
                </a:lnTo>
                <a:lnTo>
                  <a:pt x="5031" y="243"/>
                </a:lnTo>
                <a:lnTo>
                  <a:pt x="5028" y="240"/>
                </a:lnTo>
                <a:lnTo>
                  <a:pt x="5028" y="237"/>
                </a:lnTo>
                <a:lnTo>
                  <a:pt x="5023" y="234"/>
                </a:lnTo>
                <a:lnTo>
                  <a:pt x="5019" y="237"/>
                </a:lnTo>
                <a:lnTo>
                  <a:pt x="5019" y="242"/>
                </a:lnTo>
                <a:lnTo>
                  <a:pt x="5019" y="243"/>
                </a:lnTo>
                <a:lnTo>
                  <a:pt x="5023" y="245"/>
                </a:lnTo>
                <a:lnTo>
                  <a:pt x="5027" y="243"/>
                </a:lnTo>
                <a:lnTo>
                  <a:pt x="5030" y="245"/>
                </a:lnTo>
                <a:lnTo>
                  <a:pt x="5022" y="248"/>
                </a:lnTo>
                <a:lnTo>
                  <a:pt x="5012" y="243"/>
                </a:lnTo>
                <a:lnTo>
                  <a:pt x="5012" y="240"/>
                </a:lnTo>
                <a:lnTo>
                  <a:pt x="5012" y="240"/>
                </a:lnTo>
                <a:lnTo>
                  <a:pt x="5012" y="240"/>
                </a:lnTo>
                <a:lnTo>
                  <a:pt x="5012" y="235"/>
                </a:lnTo>
                <a:lnTo>
                  <a:pt x="5012" y="235"/>
                </a:lnTo>
                <a:lnTo>
                  <a:pt x="5014" y="232"/>
                </a:lnTo>
                <a:lnTo>
                  <a:pt x="5015" y="229"/>
                </a:lnTo>
                <a:lnTo>
                  <a:pt x="5015" y="226"/>
                </a:lnTo>
                <a:lnTo>
                  <a:pt x="5015" y="223"/>
                </a:lnTo>
                <a:lnTo>
                  <a:pt x="5022" y="218"/>
                </a:lnTo>
                <a:close/>
                <a:moveTo>
                  <a:pt x="5027" y="226"/>
                </a:moveTo>
                <a:lnTo>
                  <a:pt x="5025" y="229"/>
                </a:lnTo>
                <a:lnTo>
                  <a:pt x="5023" y="231"/>
                </a:lnTo>
                <a:lnTo>
                  <a:pt x="5020" y="229"/>
                </a:lnTo>
                <a:lnTo>
                  <a:pt x="5020" y="226"/>
                </a:lnTo>
                <a:lnTo>
                  <a:pt x="5023" y="226"/>
                </a:lnTo>
                <a:lnTo>
                  <a:pt x="5027" y="226"/>
                </a:lnTo>
                <a:lnTo>
                  <a:pt x="5027" y="226"/>
                </a:lnTo>
                <a:close/>
                <a:moveTo>
                  <a:pt x="5033" y="253"/>
                </a:moveTo>
                <a:lnTo>
                  <a:pt x="5033" y="256"/>
                </a:lnTo>
                <a:lnTo>
                  <a:pt x="5031" y="258"/>
                </a:lnTo>
                <a:lnTo>
                  <a:pt x="5028" y="256"/>
                </a:lnTo>
                <a:lnTo>
                  <a:pt x="5030" y="253"/>
                </a:lnTo>
                <a:lnTo>
                  <a:pt x="5031" y="251"/>
                </a:lnTo>
                <a:lnTo>
                  <a:pt x="5031" y="251"/>
                </a:lnTo>
                <a:lnTo>
                  <a:pt x="5031" y="251"/>
                </a:lnTo>
                <a:lnTo>
                  <a:pt x="5033" y="253"/>
                </a:lnTo>
                <a:close/>
                <a:moveTo>
                  <a:pt x="5027" y="240"/>
                </a:moveTo>
                <a:lnTo>
                  <a:pt x="5027" y="240"/>
                </a:lnTo>
                <a:lnTo>
                  <a:pt x="5027" y="240"/>
                </a:lnTo>
                <a:lnTo>
                  <a:pt x="5023" y="242"/>
                </a:lnTo>
                <a:lnTo>
                  <a:pt x="5022" y="240"/>
                </a:lnTo>
                <a:lnTo>
                  <a:pt x="5020" y="239"/>
                </a:lnTo>
                <a:lnTo>
                  <a:pt x="5023" y="237"/>
                </a:lnTo>
                <a:lnTo>
                  <a:pt x="5027" y="239"/>
                </a:lnTo>
                <a:lnTo>
                  <a:pt x="5027" y="240"/>
                </a:lnTo>
                <a:close/>
                <a:moveTo>
                  <a:pt x="5022" y="264"/>
                </a:moveTo>
                <a:lnTo>
                  <a:pt x="5023" y="266"/>
                </a:lnTo>
                <a:lnTo>
                  <a:pt x="5023" y="269"/>
                </a:lnTo>
                <a:lnTo>
                  <a:pt x="5020" y="271"/>
                </a:lnTo>
                <a:lnTo>
                  <a:pt x="5019" y="269"/>
                </a:lnTo>
                <a:lnTo>
                  <a:pt x="5019" y="264"/>
                </a:lnTo>
                <a:lnTo>
                  <a:pt x="5022" y="264"/>
                </a:lnTo>
                <a:close/>
                <a:moveTo>
                  <a:pt x="5014" y="221"/>
                </a:moveTo>
                <a:lnTo>
                  <a:pt x="5014" y="221"/>
                </a:lnTo>
                <a:lnTo>
                  <a:pt x="5014" y="219"/>
                </a:lnTo>
                <a:lnTo>
                  <a:pt x="5014" y="219"/>
                </a:lnTo>
                <a:lnTo>
                  <a:pt x="5012" y="218"/>
                </a:lnTo>
                <a:lnTo>
                  <a:pt x="5012" y="218"/>
                </a:lnTo>
                <a:lnTo>
                  <a:pt x="5012" y="216"/>
                </a:lnTo>
                <a:lnTo>
                  <a:pt x="5017" y="215"/>
                </a:lnTo>
                <a:lnTo>
                  <a:pt x="5019" y="218"/>
                </a:lnTo>
                <a:lnTo>
                  <a:pt x="5014" y="221"/>
                </a:lnTo>
                <a:close/>
                <a:moveTo>
                  <a:pt x="5019" y="250"/>
                </a:moveTo>
                <a:lnTo>
                  <a:pt x="5009" y="255"/>
                </a:lnTo>
                <a:lnTo>
                  <a:pt x="5007" y="255"/>
                </a:lnTo>
                <a:lnTo>
                  <a:pt x="5007" y="255"/>
                </a:lnTo>
                <a:lnTo>
                  <a:pt x="5011" y="247"/>
                </a:lnTo>
                <a:lnTo>
                  <a:pt x="5012" y="247"/>
                </a:lnTo>
                <a:lnTo>
                  <a:pt x="5019" y="250"/>
                </a:lnTo>
                <a:close/>
                <a:moveTo>
                  <a:pt x="5012" y="267"/>
                </a:moveTo>
                <a:lnTo>
                  <a:pt x="5012" y="272"/>
                </a:lnTo>
                <a:lnTo>
                  <a:pt x="5009" y="274"/>
                </a:lnTo>
                <a:lnTo>
                  <a:pt x="5006" y="272"/>
                </a:lnTo>
                <a:lnTo>
                  <a:pt x="5006" y="267"/>
                </a:lnTo>
                <a:lnTo>
                  <a:pt x="5009" y="266"/>
                </a:lnTo>
                <a:lnTo>
                  <a:pt x="5012" y="267"/>
                </a:lnTo>
                <a:close/>
                <a:moveTo>
                  <a:pt x="5007" y="197"/>
                </a:moveTo>
                <a:lnTo>
                  <a:pt x="5007" y="195"/>
                </a:lnTo>
                <a:lnTo>
                  <a:pt x="5009" y="194"/>
                </a:lnTo>
                <a:lnTo>
                  <a:pt x="5009" y="195"/>
                </a:lnTo>
                <a:lnTo>
                  <a:pt x="5007" y="197"/>
                </a:lnTo>
                <a:close/>
                <a:moveTo>
                  <a:pt x="5009" y="191"/>
                </a:moveTo>
                <a:lnTo>
                  <a:pt x="5009" y="191"/>
                </a:lnTo>
                <a:lnTo>
                  <a:pt x="5004" y="194"/>
                </a:lnTo>
                <a:lnTo>
                  <a:pt x="5004" y="194"/>
                </a:lnTo>
                <a:lnTo>
                  <a:pt x="4996" y="181"/>
                </a:lnTo>
                <a:lnTo>
                  <a:pt x="4996" y="171"/>
                </a:lnTo>
                <a:lnTo>
                  <a:pt x="5011" y="181"/>
                </a:lnTo>
                <a:lnTo>
                  <a:pt x="5009" y="191"/>
                </a:lnTo>
                <a:close/>
                <a:moveTo>
                  <a:pt x="4999" y="271"/>
                </a:moveTo>
                <a:lnTo>
                  <a:pt x="4999" y="271"/>
                </a:lnTo>
                <a:lnTo>
                  <a:pt x="5004" y="263"/>
                </a:lnTo>
                <a:lnTo>
                  <a:pt x="5006" y="261"/>
                </a:lnTo>
                <a:lnTo>
                  <a:pt x="5006" y="261"/>
                </a:lnTo>
                <a:lnTo>
                  <a:pt x="5009" y="259"/>
                </a:lnTo>
                <a:lnTo>
                  <a:pt x="5009" y="263"/>
                </a:lnTo>
                <a:lnTo>
                  <a:pt x="5004" y="266"/>
                </a:lnTo>
                <a:lnTo>
                  <a:pt x="5004" y="272"/>
                </a:lnTo>
                <a:lnTo>
                  <a:pt x="5009" y="277"/>
                </a:lnTo>
                <a:lnTo>
                  <a:pt x="5014" y="274"/>
                </a:lnTo>
                <a:lnTo>
                  <a:pt x="5014" y="272"/>
                </a:lnTo>
                <a:lnTo>
                  <a:pt x="5015" y="266"/>
                </a:lnTo>
                <a:lnTo>
                  <a:pt x="5011" y="263"/>
                </a:lnTo>
                <a:lnTo>
                  <a:pt x="5011" y="258"/>
                </a:lnTo>
                <a:lnTo>
                  <a:pt x="5020" y="253"/>
                </a:lnTo>
                <a:lnTo>
                  <a:pt x="5020" y="261"/>
                </a:lnTo>
                <a:lnTo>
                  <a:pt x="5017" y="263"/>
                </a:lnTo>
                <a:lnTo>
                  <a:pt x="5017" y="269"/>
                </a:lnTo>
                <a:lnTo>
                  <a:pt x="5020" y="274"/>
                </a:lnTo>
                <a:lnTo>
                  <a:pt x="5025" y="271"/>
                </a:lnTo>
                <a:lnTo>
                  <a:pt x="5025" y="269"/>
                </a:lnTo>
                <a:lnTo>
                  <a:pt x="5027" y="264"/>
                </a:lnTo>
                <a:lnTo>
                  <a:pt x="5023" y="261"/>
                </a:lnTo>
                <a:lnTo>
                  <a:pt x="5022" y="251"/>
                </a:lnTo>
                <a:lnTo>
                  <a:pt x="5030" y="247"/>
                </a:lnTo>
                <a:lnTo>
                  <a:pt x="5030" y="250"/>
                </a:lnTo>
                <a:lnTo>
                  <a:pt x="5027" y="251"/>
                </a:lnTo>
                <a:lnTo>
                  <a:pt x="5027" y="251"/>
                </a:lnTo>
                <a:lnTo>
                  <a:pt x="5027" y="258"/>
                </a:lnTo>
                <a:lnTo>
                  <a:pt x="5031" y="261"/>
                </a:lnTo>
                <a:lnTo>
                  <a:pt x="5036" y="258"/>
                </a:lnTo>
                <a:lnTo>
                  <a:pt x="5036" y="251"/>
                </a:lnTo>
                <a:lnTo>
                  <a:pt x="5033" y="250"/>
                </a:lnTo>
                <a:lnTo>
                  <a:pt x="5033" y="245"/>
                </a:lnTo>
                <a:lnTo>
                  <a:pt x="5041" y="240"/>
                </a:lnTo>
                <a:lnTo>
                  <a:pt x="5041" y="247"/>
                </a:lnTo>
                <a:lnTo>
                  <a:pt x="5041" y="247"/>
                </a:lnTo>
                <a:lnTo>
                  <a:pt x="5043" y="248"/>
                </a:lnTo>
                <a:lnTo>
                  <a:pt x="5043" y="248"/>
                </a:lnTo>
                <a:lnTo>
                  <a:pt x="5044" y="248"/>
                </a:lnTo>
                <a:lnTo>
                  <a:pt x="5049" y="245"/>
                </a:lnTo>
                <a:lnTo>
                  <a:pt x="5049" y="255"/>
                </a:lnTo>
                <a:lnTo>
                  <a:pt x="5046" y="256"/>
                </a:lnTo>
                <a:lnTo>
                  <a:pt x="5041" y="255"/>
                </a:lnTo>
                <a:lnTo>
                  <a:pt x="5036" y="258"/>
                </a:lnTo>
                <a:lnTo>
                  <a:pt x="5036" y="264"/>
                </a:lnTo>
                <a:lnTo>
                  <a:pt x="5043" y="266"/>
                </a:lnTo>
                <a:lnTo>
                  <a:pt x="5043" y="266"/>
                </a:lnTo>
                <a:lnTo>
                  <a:pt x="5047" y="263"/>
                </a:lnTo>
                <a:lnTo>
                  <a:pt x="5047" y="259"/>
                </a:lnTo>
                <a:lnTo>
                  <a:pt x="5049" y="258"/>
                </a:lnTo>
                <a:lnTo>
                  <a:pt x="5049" y="267"/>
                </a:lnTo>
                <a:lnTo>
                  <a:pt x="5041" y="272"/>
                </a:lnTo>
                <a:lnTo>
                  <a:pt x="5038" y="271"/>
                </a:lnTo>
                <a:lnTo>
                  <a:pt x="5031" y="274"/>
                </a:lnTo>
                <a:lnTo>
                  <a:pt x="5031" y="279"/>
                </a:lnTo>
                <a:lnTo>
                  <a:pt x="5036" y="282"/>
                </a:lnTo>
                <a:lnTo>
                  <a:pt x="5036" y="280"/>
                </a:lnTo>
                <a:lnTo>
                  <a:pt x="5041" y="279"/>
                </a:lnTo>
                <a:lnTo>
                  <a:pt x="5043" y="274"/>
                </a:lnTo>
                <a:lnTo>
                  <a:pt x="5049" y="269"/>
                </a:lnTo>
                <a:lnTo>
                  <a:pt x="5049" y="280"/>
                </a:lnTo>
                <a:lnTo>
                  <a:pt x="5044" y="283"/>
                </a:lnTo>
                <a:lnTo>
                  <a:pt x="5039" y="280"/>
                </a:lnTo>
                <a:lnTo>
                  <a:pt x="5035" y="285"/>
                </a:lnTo>
                <a:lnTo>
                  <a:pt x="5035" y="291"/>
                </a:lnTo>
                <a:lnTo>
                  <a:pt x="5041" y="295"/>
                </a:lnTo>
                <a:lnTo>
                  <a:pt x="5041" y="293"/>
                </a:lnTo>
                <a:lnTo>
                  <a:pt x="5046" y="290"/>
                </a:lnTo>
                <a:lnTo>
                  <a:pt x="5046" y="285"/>
                </a:lnTo>
                <a:lnTo>
                  <a:pt x="5049" y="283"/>
                </a:lnTo>
                <a:lnTo>
                  <a:pt x="5049" y="287"/>
                </a:lnTo>
                <a:lnTo>
                  <a:pt x="5049" y="293"/>
                </a:lnTo>
                <a:lnTo>
                  <a:pt x="5044" y="296"/>
                </a:lnTo>
                <a:lnTo>
                  <a:pt x="5044" y="304"/>
                </a:lnTo>
                <a:lnTo>
                  <a:pt x="5039" y="307"/>
                </a:lnTo>
                <a:lnTo>
                  <a:pt x="4999" y="271"/>
                </a:lnTo>
                <a:close/>
                <a:moveTo>
                  <a:pt x="5044" y="261"/>
                </a:moveTo>
                <a:lnTo>
                  <a:pt x="5043" y="264"/>
                </a:lnTo>
                <a:lnTo>
                  <a:pt x="5039" y="263"/>
                </a:lnTo>
                <a:lnTo>
                  <a:pt x="5039" y="259"/>
                </a:lnTo>
                <a:lnTo>
                  <a:pt x="5043" y="258"/>
                </a:lnTo>
                <a:lnTo>
                  <a:pt x="5044" y="259"/>
                </a:lnTo>
                <a:lnTo>
                  <a:pt x="5044" y="259"/>
                </a:lnTo>
                <a:lnTo>
                  <a:pt x="5044" y="259"/>
                </a:lnTo>
                <a:lnTo>
                  <a:pt x="5044" y="261"/>
                </a:lnTo>
                <a:close/>
                <a:moveTo>
                  <a:pt x="5039" y="274"/>
                </a:moveTo>
                <a:lnTo>
                  <a:pt x="5039" y="277"/>
                </a:lnTo>
                <a:lnTo>
                  <a:pt x="5036" y="279"/>
                </a:lnTo>
                <a:lnTo>
                  <a:pt x="5035" y="277"/>
                </a:lnTo>
                <a:lnTo>
                  <a:pt x="5035" y="275"/>
                </a:lnTo>
                <a:lnTo>
                  <a:pt x="5038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lnTo>
                  <a:pt x="5039" y="274"/>
                </a:lnTo>
                <a:close/>
                <a:moveTo>
                  <a:pt x="5044" y="288"/>
                </a:moveTo>
                <a:lnTo>
                  <a:pt x="5039" y="291"/>
                </a:lnTo>
                <a:lnTo>
                  <a:pt x="5036" y="290"/>
                </a:lnTo>
                <a:lnTo>
                  <a:pt x="5036" y="287"/>
                </a:lnTo>
                <a:lnTo>
                  <a:pt x="5041" y="283"/>
                </a:lnTo>
                <a:lnTo>
                  <a:pt x="5044" y="285"/>
                </a:lnTo>
                <a:lnTo>
                  <a:pt x="5044" y="288"/>
                </a:lnTo>
                <a:close/>
                <a:moveTo>
                  <a:pt x="5047" y="303"/>
                </a:moveTo>
                <a:lnTo>
                  <a:pt x="5047" y="296"/>
                </a:lnTo>
                <a:lnTo>
                  <a:pt x="5051" y="295"/>
                </a:lnTo>
                <a:lnTo>
                  <a:pt x="5054" y="296"/>
                </a:lnTo>
                <a:lnTo>
                  <a:pt x="5047" y="303"/>
                </a:lnTo>
                <a:close/>
                <a:moveTo>
                  <a:pt x="5097" y="202"/>
                </a:moveTo>
                <a:lnTo>
                  <a:pt x="5097" y="200"/>
                </a:lnTo>
                <a:lnTo>
                  <a:pt x="5097" y="200"/>
                </a:lnTo>
                <a:lnTo>
                  <a:pt x="5097" y="200"/>
                </a:lnTo>
                <a:lnTo>
                  <a:pt x="5100" y="203"/>
                </a:lnTo>
                <a:lnTo>
                  <a:pt x="5100" y="205"/>
                </a:lnTo>
                <a:lnTo>
                  <a:pt x="5094" y="208"/>
                </a:lnTo>
                <a:lnTo>
                  <a:pt x="5092" y="208"/>
                </a:lnTo>
                <a:lnTo>
                  <a:pt x="5092" y="205"/>
                </a:lnTo>
                <a:lnTo>
                  <a:pt x="5097" y="202"/>
                </a:lnTo>
                <a:close/>
                <a:moveTo>
                  <a:pt x="5095" y="168"/>
                </a:moveTo>
                <a:lnTo>
                  <a:pt x="5099" y="167"/>
                </a:lnTo>
                <a:lnTo>
                  <a:pt x="5100" y="167"/>
                </a:lnTo>
                <a:lnTo>
                  <a:pt x="5095" y="168"/>
                </a:lnTo>
                <a:close/>
                <a:moveTo>
                  <a:pt x="5121" y="248"/>
                </a:moveTo>
                <a:lnTo>
                  <a:pt x="5121" y="248"/>
                </a:lnTo>
                <a:lnTo>
                  <a:pt x="5123" y="248"/>
                </a:lnTo>
                <a:lnTo>
                  <a:pt x="5111" y="255"/>
                </a:lnTo>
                <a:lnTo>
                  <a:pt x="5111" y="255"/>
                </a:lnTo>
                <a:lnTo>
                  <a:pt x="5108" y="255"/>
                </a:lnTo>
                <a:lnTo>
                  <a:pt x="5108" y="248"/>
                </a:lnTo>
                <a:lnTo>
                  <a:pt x="5105" y="245"/>
                </a:lnTo>
                <a:lnTo>
                  <a:pt x="5111" y="242"/>
                </a:lnTo>
                <a:lnTo>
                  <a:pt x="5121" y="248"/>
                </a:lnTo>
                <a:close/>
                <a:moveTo>
                  <a:pt x="5121" y="191"/>
                </a:moveTo>
                <a:lnTo>
                  <a:pt x="5121" y="191"/>
                </a:lnTo>
                <a:lnTo>
                  <a:pt x="5123" y="191"/>
                </a:lnTo>
                <a:lnTo>
                  <a:pt x="5121" y="191"/>
                </a:lnTo>
                <a:close/>
                <a:moveTo>
                  <a:pt x="5094" y="258"/>
                </a:moveTo>
                <a:lnTo>
                  <a:pt x="5097" y="255"/>
                </a:lnTo>
                <a:lnTo>
                  <a:pt x="5100" y="258"/>
                </a:lnTo>
                <a:lnTo>
                  <a:pt x="5097" y="259"/>
                </a:lnTo>
                <a:lnTo>
                  <a:pt x="5094" y="258"/>
                </a:lnTo>
                <a:close/>
                <a:moveTo>
                  <a:pt x="5095" y="261"/>
                </a:moveTo>
                <a:lnTo>
                  <a:pt x="5095" y="261"/>
                </a:lnTo>
                <a:lnTo>
                  <a:pt x="5095" y="261"/>
                </a:lnTo>
                <a:lnTo>
                  <a:pt x="5094" y="261"/>
                </a:lnTo>
                <a:lnTo>
                  <a:pt x="5095" y="261"/>
                </a:lnTo>
                <a:close/>
                <a:moveTo>
                  <a:pt x="5062" y="280"/>
                </a:moveTo>
                <a:lnTo>
                  <a:pt x="5059" y="282"/>
                </a:lnTo>
                <a:lnTo>
                  <a:pt x="5059" y="274"/>
                </a:lnTo>
                <a:lnTo>
                  <a:pt x="5060" y="274"/>
                </a:lnTo>
                <a:lnTo>
                  <a:pt x="5060" y="277"/>
                </a:lnTo>
                <a:lnTo>
                  <a:pt x="5065" y="282"/>
                </a:lnTo>
                <a:lnTo>
                  <a:pt x="5070" y="279"/>
                </a:lnTo>
                <a:lnTo>
                  <a:pt x="5070" y="274"/>
                </a:lnTo>
                <a:lnTo>
                  <a:pt x="5070" y="274"/>
                </a:lnTo>
                <a:lnTo>
                  <a:pt x="5065" y="271"/>
                </a:lnTo>
                <a:lnTo>
                  <a:pt x="5062" y="271"/>
                </a:lnTo>
                <a:lnTo>
                  <a:pt x="5075" y="264"/>
                </a:lnTo>
                <a:lnTo>
                  <a:pt x="5075" y="269"/>
                </a:lnTo>
                <a:lnTo>
                  <a:pt x="5079" y="274"/>
                </a:lnTo>
                <a:lnTo>
                  <a:pt x="5084" y="271"/>
                </a:lnTo>
                <a:lnTo>
                  <a:pt x="5084" y="269"/>
                </a:lnTo>
                <a:lnTo>
                  <a:pt x="5084" y="269"/>
                </a:lnTo>
                <a:lnTo>
                  <a:pt x="5084" y="271"/>
                </a:lnTo>
                <a:lnTo>
                  <a:pt x="5068" y="285"/>
                </a:lnTo>
                <a:lnTo>
                  <a:pt x="5067" y="285"/>
                </a:lnTo>
                <a:lnTo>
                  <a:pt x="5062" y="280"/>
                </a:lnTo>
                <a:close/>
                <a:moveTo>
                  <a:pt x="5065" y="287"/>
                </a:moveTo>
                <a:lnTo>
                  <a:pt x="5060" y="290"/>
                </a:lnTo>
                <a:lnTo>
                  <a:pt x="5059" y="288"/>
                </a:lnTo>
                <a:lnTo>
                  <a:pt x="5059" y="285"/>
                </a:lnTo>
                <a:lnTo>
                  <a:pt x="5059" y="285"/>
                </a:lnTo>
                <a:lnTo>
                  <a:pt x="5062" y="283"/>
                </a:lnTo>
                <a:lnTo>
                  <a:pt x="5065" y="287"/>
                </a:lnTo>
                <a:lnTo>
                  <a:pt x="5065" y="287"/>
                </a:lnTo>
                <a:close/>
                <a:moveTo>
                  <a:pt x="5062" y="274"/>
                </a:moveTo>
                <a:lnTo>
                  <a:pt x="5065" y="272"/>
                </a:lnTo>
                <a:lnTo>
                  <a:pt x="5068" y="275"/>
                </a:lnTo>
                <a:lnTo>
                  <a:pt x="5068" y="277"/>
                </a:lnTo>
                <a:lnTo>
                  <a:pt x="5065" y="279"/>
                </a:lnTo>
                <a:lnTo>
                  <a:pt x="5062" y="277"/>
                </a:lnTo>
                <a:lnTo>
                  <a:pt x="5062" y="274"/>
                </a:lnTo>
                <a:close/>
                <a:moveTo>
                  <a:pt x="5059" y="181"/>
                </a:moveTo>
                <a:lnTo>
                  <a:pt x="5059" y="179"/>
                </a:lnTo>
                <a:lnTo>
                  <a:pt x="5062" y="178"/>
                </a:lnTo>
                <a:lnTo>
                  <a:pt x="5065" y="178"/>
                </a:lnTo>
                <a:lnTo>
                  <a:pt x="5059" y="181"/>
                </a:lnTo>
                <a:close/>
                <a:moveTo>
                  <a:pt x="5059" y="205"/>
                </a:moveTo>
                <a:lnTo>
                  <a:pt x="5059" y="205"/>
                </a:lnTo>
                <a:lnTo>
                  <a:pt x="5062" y="207"/>
                </a:lnTo>
                <a:lnTo>
                  <a:pt x="5062" y="208"/>
                </a:lnTo>
                <a:lnTo>
                  <a:pt x="5059" y="211"/>
                </a:lnTo>
                <a:lnTo>
                  <a:pt x="5059" y="210"/>
                </a:lnTo>
                <a:lnTo>
                  <a:pt x="5059" y="205"/>
                </a:lnTo>
                <a:close/>
                <a:moveTo>
                  <a:pt x="5059" y="213"/>
                </a:moveTo>
                <a:lnTo>
                  <a:pt x="5060" y="213"/>
                </a:lnTo>
                <a:lnTo>
                  <a:pt x="5065" y="210"/>
                </a:lnTo>
                <a:lnTo>
                  <a:pt x="5065" y="205"/>
                </a:lnTo>
                <a:lnTo>
                  <a:pt x="5059" y="202"/>
                </a:lnTo>
                <a:lnTo>
                  <a:pt x="5059" y="202"/>
                </a:lnTo>
                <a:lnTo>
                  <a:pt x="5079" y="195"/>
                </a:lnTo>
                <a:lnTo>
                  <a:pt x="5075" y="197"/>
                </a:lnTo>
                <a:lnTo>
                  <a:pt x="5075" y="199"/>
                </a:lnTo>
                <a:lnTo>
                  <a:pt x="5075" y="203"/>
                </a:lnTo>
                <a:lnTo>
                  <a:pt x="5078" y="207"/>
                </a:lnTo>
                <a:lnTo>
                  <a:pt x="5078" y="215"/>
                </a:lnTo>
                <a:lnTo>
                  <a:pt x="5071" y="218"/>
                </a:lnTo>
                <a:lnTo>
                  <a:pt x="5071" y="221"/>
                </a:lnTo>
                <a:lnTo>
                  <a:pt x="5070" y="221"/>
                </a:lnTo>
                <a:lnTo>
                  <a:pt x="5070" y="219"/>
                </a:lnTo>
                <a:lnTo>
                  <a:pt x="5075" y="216"/>
                </a:lnTo>
                <a:lnTo>
                  <a:pt x="5075" y="216"/>
                </a:lnTo>
                <a:lnTo>
                  <a:pt x="5075" y="210"/>
                </a:lnTo>
                <a:lnTo>
                  <a:pt x="5070" y="207"/>
                </a:lnTo>
                <a:lnTo>
                  <a:pt x="5065" y="210"/>
                </a:lnTo>
                <a:lnTo>
                  <a:pt x="5065" y="216"/>
                </a:lnTo>
                <a:lnTo>
                  <a:pt x="5068" y="218"/>
                </a:lnTo>
                <a:lnTo>
                  <a:pt x="5068" y="223"/>
                </a:lnTo>
                <a:lnTo>
                  <a:pt x="5060" y="227"/>
                </a:lnTo>
                <a:lnTo>
                  <a:pt x="5060" y="221"/>
                </a:lnTo>
                <a:lnTo>
                  <a:pt x="5060" y="221"/>
                </a:lnTo>
                <a:lnTo>
                  <a:pt x="5059" y="219"/>
                </a:lnTo>
                <a:lnTo>
                  <a:pt x="5059" y="219"/>
                </a:lnTo>
                <a:lnTo>
                  <a:pt x="5057" y="219"/>
                </a:lnTo>
                <a:lnTo>
                  <a:pt x="5052" y="223"/>
                </a:lnTo>
                <a:lnTo>
                  <a:pt x="5052" y="218"/>
                </a:lnTo>
                <a:lnTo>
                  <a:pt x="5057" y="216"/>
                </a:lnTo>
                <a:lnTo>
                  <a:pt x="5059" y="213"/>
                </a:lnTo>
                <a:close/>
                <a:moveTo>
                  <a:pt x="5091" y="205"/>
                </a:moveTo>
                <a:lnTo>
                  <a:pt x="5091" y="208"/>
                </a:lnTo>
                <a:lnTo>
                  <a:pt x="5081" y="213"/>
                </a:lnTo>
                <a:lnTo>
                  <a:pt x="5081" y="207"/>
                </a:lnTo>
                <a:lnTo>
                  <a:pt x="5084" y="205"/>
                </a:lnTo>
                <a:lnTo>
                  <a:pt x="5084" y="199"/>
                </a:lnTo>
                <a:lnTo>
                  <a:pt x="5081" y="195"/>
                </a:lnTo>
                <a:lnTo>
                  <a:pt x="5081" y="194"/>
                </a:lnTo>
                <a:lnTo>
                  <a:pt x="5086" y="197"/>
                </a:lnTo>
                <a:lnTo>
                  <a:pt x="5086" y="202"/>
                </a:lnTo>
                <a:lnTo>
                  <a:pt x="5091" y="205"/>
                </a:lnTo>
                <a:close/>
                <a:moveTo>
                  <a:pt x="5078" y="264"/>
                </a:moveTo>
                <a:lnTo>
                  <a:pt x="5078" y="264"/>
                </a:lnTo>
                <a:lnTo>
                  <a:pt x="5081" y="266"/>
                </a:lnTo>
                <a:lnTo>
                  <a:pt x="5081" y="269"/>
                </a:lnTo>
                <a:lnTo>
                  <a:pt x="5079" y="271"/>
                </a:lnTo>
                <a:lnTo>
                  <a:pt x="5078" y="269"/>
                </a:lnTo>
                <a:lnTo>
                  <a:pt x="5078" y="264"/>
                </a:lnTo>
                <a:close/>
                <a:moveTo>
                  <a:pt x="5076" y="255"/>
                </a:moveTo>
                <a:lnTo>
                  <a:pt x="5075" y="255"/>
                </a:lnTo>
                <a:lnTo>
                  <a:pt x="5073" y="251"/>
                </a:lnTo>
                <a:lnTo>
                  <a:pt x="5070" y="250"/>
                </a:lnTo>
                <a:lnTo>
                  <a:pt x="5070" y="247"/>
                </a:lnTo>
                <a:lnTo>
                  <a:pt x="5078" y="251"/>
                </a:lnTo>
                <a:lnTo>
                  <a:pt x="5078" y="255"/>
                </a:lnTo>
                <a:lnTo>
                  <a:pt x="5076" y="255"/>
                </a:lnTo>
                <a:close/>
                <a:moveTo>
                  <a:pt x="5071" y="245"/>
                </a:moveTo>
                <a:lnTo>
                  <a:pt x="5075" y="243"/>
                </a:lnTo>
                <a:lnTo>
                  <a:pt x="5078" y="245"/>
                </a:lnTo>
                <a:lnTo>
                  <a:pt x="5078" y="245"/>
                </a:lnTo>
                <a:lnTo>
                  <a:pt x="5083" y="243"/>
                </a:lnTo>
                <a:lnTo>
                  <a:pt x="5086" y="245"/>
                </a:lnTo>
                <a:lnTo>
                  <a:pt x="5079" y="250"/>
                </a:lnTo>
                <a:lnTo>
                  <a:pt x="5071" y="245"/>
                </a:lnTo>
                <a:close/>
                <a:moveTo>
                  <a:pt x="5075" y="242"/>
                </a:moveTo>
                <a:lnTo>
                  <a:pt x="5075" y="242"/>
                </a:lnTo>
                <a:lnTo>
                  <a:pt x="5075" y="240"/>
                </a:lnTo>
                <a:lnTo>
                  <a:pt x="5078" y="240"/>
                </a:lnTo>
                <a:lnTo>
                  <a:pt x="5079" y="242"/>
                </a:lnTo>
                <a:lnTo>
                  <a:pt x="5078" y="243"/>
                </a:lnTo>
                <a:lnTo>
                  <a:pt x="5075" y="242"/>
                </a:lnTo>
                <a:close/>
                <a:moveTo>
                  <a:pt x="5083" y="234"/>
                </a:moveTo>
                <a:lnTo>
                  <a:pt x="5083" y="232"/>
                </a:lnTo>
                <a:lnTo>
                  <a:pt x="5083" y="231"/>
                </a:lnTo>
                <a:lnTo>
                  <a:pt x="5083" y="226"/>
                </a:lnTo>
                <a:lnTo>
                  <a:pt x="5083" y="226"/>
                </a:lnTo>
                <a:lnTo>
                  <a:pt x="5081" y="224"/>
                </a:lnTo>
                <a:lnTo>
                  <a:pt x="5081" y="223"/>
                </a:lnTo>
                <a:lnTo>
                  <a:pt x="5083" y="221"/>
                </a:lnTo>
                <a:lnTo>
                  <a:pt x="5087" y="224"/>
                </a:lnTo>
                <a:lnTo>
                  <a:pt x="5089" y="227"/>
                </a:lnTo>
                <a:lnTo>
                  <a:pt x="5094" y="231"/>
                </a:lnTo>
                <a:lnTo>
                  <a:pt x="5099" y="229"/>
                </a:lnTo>
                <a:lnTo>
                  <a:pt x="5099" y="223"/>
                </a:lnTo>
                <a:lnTo>
                  <a:pt x="5099" y="223"/>
                </a:lnTo>
                <a:lnTo>
                  <a:pt x="5094" y="219"/>
                </a:lnTo>
                <a:lnTo>
                  <a:pt x="5089" y="221"/>
                </a:lnTo>
                <a:lnTo>
                  <a:pt x="5086" y="219"/>
                </a:lnTo>
                <a:lnTo>
                  <a:pt x="5091" y="216"/>
                </a:lnTo>
                <a:lnTo>
                  <a:pt x="5097" y="219"/>
                </a:lnTo>
                <a:lnTo>
                  <a:pt x="5097" y="219"/>
                </a:lnTo>
                <a:lnTo>
                  <a:pt x="5103" y="223"/>
                </a:lnTo>
                <a:lnTo>
                  <a:pt x="5103" y="223"/>
                </a:lnTo>
                <a:lnTo>
                  <a:pt x="5105" y="223"/>
                </a:lnTo>
                <a:lnTo>
                  <a:pt x="5107" y="235"/>
                </a:lnTo>
                <a:lnTo>
                  <a:pt x="5099" y="239"/>
                </a:lnTo>
                <a:lnTo>
                  <a:pt x="5094" y="237"/>
                </a:lnTo>
                <a:lnTo>
                  <a:pt x="5094" y="237"/>
                </a:lnTo>
                <a:lnTo>
                  <a:pt x="5092" y="239"/>
                </a:lnTo>
                <a:lnTo>
                  <a:pt x="5083" y="234"/>
                </a:lnTo>
                <a:close/>
                <a:moveTo>
                  <a:pt x="5091" y="224"/>
                </a:moveTo>
                <a:lnTo>
                  <a:pt x="5091" y="224"/>
                </a:lnTo>
                <a:lnTo>
                  <a:pt x="5091" y="224"/>
                </a:lnTo>
                <a:lnTo>
                  <a:pt x="5091" y="224"/>
                </a:lnTo>
                <a:lnTo>
                  <a:pt x="5091" y="224"/>
                </a:lnTo>
                <a:lnTo>
                  <a:pt x="5094" y="223"/>
                </a:lnTo>
                <a:lnTo>
                  <a:pt x="5095" y="224"/>
                </a:lnTo>
                <a:lnTo>
                  <a:pt x="5097" y="227"/>
                </a:lnTo>
                <a:lnTo>
                  <a:pt x="5094" y="229"/>
                </a:lnTo>
                <a:lnTo>
                  <a:pt x="5091" y="226"/>
                </a:lnTo>
                <a:lnTo>
                  <a:pt x="5091" y="224"/>
                </a:lnTo>
                <a:close/>
                <a:moveTo>
                  <a:pt x="5091" y="202"/>
                </a:moveTo>
                <a:lnTo>
                  <a:pt x="5089" y="200"/>
                </a:lnTo>
                <a:lnTo>
                  <a:pt x="5089" y="197"/>
                </a:lnTo>
                <a:lnTo>
                  <a:pt x="5094" y="199"/>
                </a:lnTo>
                <a:lnTo>
                  <a:pt x="5094" y="200"/>
                </a:lnTo>
                <a:lnTo>
                  <a:pt x="5091" y="202"/>
                </a:lnTo>
                <a:close/>
                <a:moveTo>
                  <a:pt x="5081" y="199"/>
                </a:moveTo>
                <a:lnTo>
                  <a:pt x="5081" y="203"/>
                </a:lnTo>
                <a:lnTo>
                  <a:pt x="5079" y="205"/>
                </a:lnTo>
                <a:lnTo>
                  <a:pt x="5078" y="203"/>
                </a:lnTo>
                <a:lnTo>
                  <a:pt x="5078" y="199"/>
                </a:lnTo>
                <a:lnTo>
                  <a:pt x="5079" y="197"/>
                </a:lnTo>
                <a:lnTo>
                  <a:pt x="5081" y="199"/>
                </a:lnTo>
                <a:close/>
                <a:moveTo>
                  <a:pt x="5070" y="216"/>
                </a:moveTo>
                <a:lnTo>
                  <a:pt x="5067" y="215"/>
                </a:lnTo>
                <a:lnTo>
                  <a:pt x="5067" y="211"/>
                </a:lnTo>
                <a:lnTo>
                  <a:pt x="5070" y="210"/>
                </a:lnTo>
                <a:lnTo>
                  <a:pt x="5071" y="211"/>
                </a:lnTo>
                <a:lnTo>
                  <a:pt x="5071" y="215"/>
                </a:lnTo>
                <a:lnTo>
                  <a:pt x="5070" y="216"/>
                </a:lnTo>
                <a:close/>
                <a:moveTo>
                  <a:pt x="5057" y="223"/>
                </a:moveTo>
                <a:lnTo>
                  <a:pt x="5057" y="229"/>
                </a:lnTo>
                <a:lnTo>
                  <a:pt x="5052" y="232"/>
                </a:lnTo>
                <a:lnTo>
                  <a:pt x="5052" y="226"/>
                </a:lnTo>
                <a:lnTo>
                  <a:pt x="5057" y="223"/>
                </a:lnTo>
                <a:close/>
                <a:moveTo>
                  <a:pt x="5052" y="234"/>
                </a:moveTo>
                <a:lnTo>
                  <a:pt x="5059" y="231"/>
                </a:lnTo>
                <a:lnTo>
                  <a:pt x="5063" y="234"/>
                </a:lnTo>
                <a:lnTo>
                  <a:pt x="5059" y="237"/>
                </a:lnTo>
                <a:lnTo>
                  <a:pt x="5052" y="234"/>
                </a:lnTo>
                <a:close/>
                <a:moveTo>
                  <a:pt x="5057" y="245"/>
                </a:moveTo>
                <a:lnTo>
                  <a:pt x="5052" y="242"/>
                </a:lnTo>
                <a:lnTo>
                  <a:pt x="5052" y="237"/>
                </a:lnTo>
                <a:lnTo>
                  <a:pt x="5057" y="239"/>
                </a:lnTo>
                <a:lnTo>
                  <a:pt x="5057" y="245"/>
                </a:lnTo>
                <a:close/>
                <a:moveTo>
                  <a:pt x="5067" y="235"/>
                </a:moveTo>
                <a:lnTo>
                  <a:pt x="5067" y="235"/>
                </a:lnTo>
                <a:lnTo>
                  <a:pt x="5067" y="235"/>
                </a:lnTo>
                <a:lnTo>
                  <a:pt x="5067" y="235"/>
                </a:lnTo>
                <a:lnTo>
                  <a:pt x="5067" y="232"/>
                </a:lnTo>
                <a:lnTo>
                  <a:pt x="5060" y="229"/>
                </a:lnTo>
                <a:lnTo>
                  <a:pt x="5070" y="224"/>
                </a:lnTo>
                <a:lnTo>
                  <a:pt x="5073" y="227"/>
                </a:lnTo>
                <a:lnTo>
                  <a:pt x="5073" y="232"/>
                </a:lnTo>
                <a:lnTo>
                  <a:pt x="5075" y="232"/>
                </a:lnTo>
                <a:lnTo>
                  <a:pt x="5075" y="237"/>
                </a:lnTo>
                <a:lnTo>
                  <a:pt x="5073" y="237"/>
                </a:lnTo>
                <a:lnTo>
                  <a:pt x="5073" y="242"/>
                </a:lnTo>
                <a:lnTo>
                  <a:pt x="5070" y="243"/>
                </a:lnTo>
                <a:lnTo>
                  <a:pt x="5060" y="239"/>
                </a:lnTo>
                <a:lnTo>
                  <a:pt x="5067" y="235"/>
                </a:lnTo>
                <a:close/>
                <a:moveTo>
                  <a:pt x="5068" y="251"/>
                </a:moveTo>
                <a:lnTo>
                  <a:pt x="5071" y="253"/>
                </a:lnTo>
                <a:lnTo>
                  <a:pt x="5071" y="256"/>
                </a:lnTo>
                <a:lnTo>
                  <a:pt x="5070" y="258"/>
                </a:lnTo>
                <a:lnTo>
                  <a:pt x="5067" y="256"/>
                </a:lnTo>
                <a:lnTo>
                  <a:pt x="5067" y="253"/>
                </a:lnTo>
                <a:lnTo>
                  <a:pt x="5068" y="251"/>
                </a:lnTo>
                <a:lnTo>
                  <a:pt x="5068" y="251"/>
                </a:lnTo>
                <a:close/>
                <a:moveTo>
                  <a:pt x="5081" y="256"/>
                </a:moveTo>
                <a:lnTo>
                  <a:pt x="5081" y="253"/>
                </a:lnTo>
                <a:lnTo>
                  <a:pt x="5089" y="258"/>
                </a:lnTo>
                <a:lnTo>
                  <a:pt x="5089" y="259"/>
                </a:lnTo>
                <a:lnTo>
                  <a:pt x="5089" y="259"/>
                </a:lnTo>
                <a:lnTo>
                  <a:pt x="5087" y="259"/>
                </a:lnTo>
                <a:lnTo>
                  <a:pt x="5081" y="256"/>
                </a:lnTo>
                <a:close/>
                <a:moveTo>
                  <a:pt x="5083" y="251"/>
                </a:moveTo>
                <a:lnTo>
                  <a:pt x="5089" y="247"/>
                </a:lnTo>
                <a:lnTo>
                  <a:pt x="5097" y="250"/>
                </a:lnTo>
                <a:lnTo>
                  <a:pt x="5095" y="253"/>
                </a:lnTo>
                <a:lnTo>
                  <a:pt x="5091" y="256"/>
                </a:lnTo>
                <a:lnTo>
                  <a:pt x="5083" y="251"/>
                </a:lnTo>
                <a:close/>
                <a:moveTo>
                  <a:pt x="5099" y="253"/>
                </a:moveTo>
                <a:lnTo>
                  <a:pt x="5099" y="250"/>
                </a:lnTo>
                <a:lnTo>
                  <a:pt x="5103" y="248"/>
                </a:lnTo>
                <a:lnTo>
                  <a:pt x="5107" y="250"/>
                </a:lnTo>
                <a:lnTo>
                  <a:pt x="5105" y="253"/>
                </a:lnTo>
                <a:lnTo>
                  <a:pt x="5102" y="255"/>
                </a:lnTo>
                <a:lnTo>
                  <a:pt x="5099" y="253"/>
                </a:lnTo>
                <a:close/>
                <a:moveTo>
                  <a:pt x="5111" y="163"/>
                </a:moveTo>
                <a:lnTo>
                  <a:pt x="5105" y="160"/>
                </a:lnTo>
                <a:lnTo>
                  <a:pt x="5110" y="155"/>
                </a:lnTo>
                <a:lnTo>
                  <a:pt x="5118" y="160"/>
                </a:lnTo>
                <a:lnTo>
                  <a:pt x="5111" y="163"/>
                </a:lnTo>
                <a:close/>
                <a:moveTo>
                  <a:pt x="5105" y="208"/>
                </a:moveTo>
                <a:lnTo>
                  <a:pt x="5110" y="213"/>
                </a:lnTo>
                <a:lnTo>
                  <a:pt x="5110" y="216"/>
                </a:lnTo>
                <a:lnTo>
                  <a:pt x="5108" y="215"/>
                </a:lnTo>
                <a:lnTo>
                  <a:pt x="5108" y="213"/>
                </a:lnTo>
                <a:lnTo>
                  <a:pt x="5107" y="213"/>
                </a:lnTo>
                <a:lnTo>
                  <a:pt x="5102" y="210"/>
                </a:lnTo>
                <a:lnTo>
                  <a:pt x="5100" y="211"/>
                </a:lnTo>
                <a:lnTo>
                  <a:pt x="5095" y="210"/>
                </a:lnTo>
                <a:lnTo>
                  <a:pt x="5102" y="207"/>
                </a:lnTo>
                <a:lnTo>
                  <a:pt x="5105" y="208"/>
                </a:lnTo>
                <a:close/>
                <a:moveTo>
                  <a:pt x="5094" y="106"/>
                </a:moveTo>
                <a:lnTo>
                  <a:pt x="5089" y="104"/>
                </a:lnTo>
                <a:lnTo>
                  <a:pt x="5092" y="102"/>
                </a:lnTo>
                <a:lnTo>
                  <a:pt x="5094" y="104"/>
                </a:lnTo>
                <a:lnTo>
                  <a:pt x="5094" y="106"/>
                </a:lnTo>
                <a:close/>
                <a:moveTo>
                  <a:pt x="5092" y="118"/>
                </a:moveTo>
                <a:lnTo>
                  <a:pt x="5091" y="123"/>
                </a:lnTo>
                <a:lnTo>
                  <a:pt x="5087" y="122"/>
                </a:lnTo>
                <a:lnTo>
                  <a:pt x="5086" y="122"/>
                </a:lnTo>
                <a:lnTo>
                  <a:pt x="5081" y="118"/>
                </a:lnTo>
                <a:lnTo>
                  <a:pt x="5081" y="115"/>
                </a:lnTo>
                <a:lnTo>
                  <a:pt x="5092" y="118"/>
                </a:lnTo>
                <a:close/>
                <a:moveTo>
                  <a:pt x="5086" y="131"/>
                </a:moveTo>
                <a:lnTo>
                  <a:pt x="5089" y="133"/>
                </a:lnTo>
                <a:lnTo>
                  <a:pt x="5087" y="146"/>
                </a:lnTo>
                <a:lnTo>
                  <a:pt x="5083" y="149"/>
                </a:lnTo>
                <a:lnTo>
                  <a:pt x="5078" y="146"/>
                </a:lnTo>
                <a:lnTo>
                  <a:pt x="5078" y="142"/>
                </a:lnTo>
                <a:lnTo>
                  <a:pt x="5076" y="141"/>
                </a:lnTo>
                <a:lnTo>
                  <a:pt x="5076" y="141"/>
                </a:lnTo>
                <a:lnTo>
                  <a:pt x="5076" y="136"/>
                </a:lnTo>
                <a:lnTo>
                  <a:pt x="5086" y="131"/>
                </a:lnTo>
                <a:close/>
                <a:moveTo>
                  <a:pt x="5076" y="155"/>
                </a:moveTo>
                <a:lnTo>
                  <a:pt x="5083" y="159"/>
                </a:lnTo>
                <a:lnTo>
                  <a:pt x="5086" y="157"/>
                </a:lnTo>
                <a:lnTo>
                  <a:pt x="5086" y="157"/>
                </a:lnTo>
                <a:lnTo>
                  <a:pt x="5084" y="165"/>
                </a:lnTo>
                <a:lnTo>
                  <a:pt x="5076" y="171"/>
                </a:lnTo>
                <a:lnTo>
                  <a:pt x="5076" y="175"/>
                </a:lnTo>
                <a:lnTo>
                  <a:pt x="5068" y="178"/>
                </a:lnTo>
                <a:lnTo>
                  <a:pt x="5068" y="176"/>
                </a:lnTo>
                <a:lnTo>
                  <a:pt x="5062" y="175"/>
                </a:lnTo>
                <a:lnTo>
                  <a:pt x="5060" y="175"/>
                </a:lnTo>
                <a:lnTo>
                  <a:pt x="5055" y="178"/>
                </a:lnTo>
                <a:lnTo>
                  <a:pt x="5055" y="181"/>
                </a:lnTo>
                <a:lnTo>
                  <a:pt x="5054" y="183"/>
                </a:lnTo>
                <a:lnTo>
                  <a:pt x="5052" y="181"/>
                </a:lnTo>
                <a:lnTo>
                  <a:pt x="5052" y="176"/>
                </a:lnTo>
                <a:lnTo>
                  <a:pt x="5057" y="173"/>
                </a:lnTo>
                <a:lnTo>
                  <a:pt x="5057" y="170"/>
                </a:lnTo>
                <a:lnTo>
                  <a:pt x="5075" y="167"/>
                </a:lnTo>
                <a:lnTo>
                  <a:pt x="5076" y="155"/>
                </a:lnTo>
                <a:close/>
                <a:moveTo>
                  <a:pt x="5055" y="171"/>
                </a:moveTo>
                <a:lnTo>
                  <a:pt x="5051" y="175"/>
                </a:lnTo>
                <a:lnTo>
                  <a:pt x="5051" y="175"/>
                </a:lnTo>
                <a:lnTo>
                  <a:pt x="5051" y="175"/>
                </a:lnTo>
                <a:lnTo>
                  <a:pt x="5051" y="175"/>
                </a:lnTo>
                <a:lnTo>
                  <a:pt x="5051" y="175"/>
                </a:lnTo>
                <a:lnTo>
                  <a:pt x="5047" y="171"/>
                </a:lnTo>
                <a:lnTo>
                  <a:pt x="5047" y="167"/>
                </a:lnTo>
                <a:lnTo>
                  <a:pt x="5052" y="171"/>
                </a:lnTo>
                <a:lnTo>
                  <a:pt x="5055" y="171"/>
                </a:lnTo>
                <a:lnTo>
                  <a:pt x="5055" y="171"/>
                </a:lnTo>
                <a:close/>
                <a:moveTo>
                  <a:pt x="5052" y="267"/>
                </a:moveTo>
                <a:lnTo>
                  <a:pt x="5052" y="267"/>
                </a:lnTo>
                <a:lnTo>
                  <a:pt x="5052" y="258"/>
                </a:lnTo>
                <a:lnTo>
                  <a:pt x="5054" y="259"/>
                </a:lnTo>
                <a:lnTo>
                  <a:pt x="5054" y="263"/>
                </a:lnTo>
                <a:lnTo>
                  <a:pt x="5055" y="264"/>
                </a:lnTo>
                <a:lnTo>
                  <a:pt x="5057" y="264"/>
                </a:lnTo>
                <a:lnTo>
                  <a:pt x="5052" y="267"/>
                </a:lnTo>
                <a:close/>
                <a:moveTo>
                  <a:pt x="5055" y="256"/>
                </a:moveTo>
                <a:lnTo>
                  <a:pt x="5052" y="255"/>
                </a:lnTo>
                <a:lnTo>
                  <a:pt x="5052" y="245"/>
                </a:lnTo>
                <a:lnTo>
                  <a:pt x="5057" y="248"/>
                </a:lnTo>
                <a:lnTo>
                  <a:pt x="5057" y="248"/>
                </a:lnTo>
                <a:lnTo>
                  <a:pt x="5059" y="248"/>
                </a:lnTo>
                <a:lnTo>
                  <a:pt x="5059" y="248"/>
                </a:lnTo>
                <a:lnTo>
                  <a:pt x="5060" y="247"/>
                </a:lnTo>
                <a:lnTo>
                  <a:pt x="5060" y="240"/>
                </a:lnTo>
                <a:lnTo>
                  <a:pt x="5068" y="245"/>
                </a:lnTo>
                <a:lnTo>
                  <a:pt x="5068" y="250"/>
                </a:lnTo>
                <a:lnTo>
                  <a:pt x="5063" y="251"/>
                </a:lnTo>
                <a:lnTo>
                  <a:pt x="5065" y="258"/>
                </a:lnTo>
                <a:lnTo>
                  <a:pt x="5067" y="259"/>
                </a:lnTo>
                <a:lnTo>
                  <a:pt x="5065" y="261"/>
                </a:lnTo>
                <a:lnTo>
                  <a:pt x="5065" y="258"/>
                </a:lnTo>
                <a:lnTo>
                  <a:pt x="5059" y="255"/>
                </a:lnTo>
                <a:lnTo>
                  <a:pt x="5055" y="256"/>
                </a:lnTo>
                <a:close/>
                <a:moveTo>
                  <a:pt x="5059" y="258"/>
                </a:moveTo>
                <a:lnTo>
                  <a:pt x="5062" y="259"/>
                </a:lnTo>
                <a:lnTo>
                  <a:pt x="5062" y="261"/>
                </a:lnTo>
                <a:lnTo>
                  <a:pt x="5059" y="263"/>
                </a:lnTo>
                <a:lnTo>
                  <a:pt x="5057" y="263"/>
                </a:lnTo>
                <a:lnTo>
                  <a:pt x="5057" y="259"/>
                </a:lnTo>
                <a:lnTo>
                  <a:pt x="5059" y="258"/>
                </a:lnTo>
                <a:close/>
                <a:moveTo>
                  <a:pt x="5111" y="279"/>
                </a:moveTo>
                <a:lnTo>
                  <a:pt x="5111" y="279"/>
                </a:lnTo>
                <a:lnTo>
                  <a:pt x="5111" y="279"/>
                </a:lnTo>
                <a:lnTo>
                  <a:pt x="5116" y="275"/>
                </a:lnTo>
                <a:lnTo>
                  <a:pt x="5116" y="275"/>
                </a:lnTo>
                <a:lnTo>
                  <a:pt x="5118" y="272"/>
                </a:lnTo>
                <a:lnTo>
                  <a:pt x="5119" y="267"/>
                </a:lnTo>
                <a:lnTo>
                  <a:pt x="5119" y="264"/>
                </a:lnTo>
                <a:lnTo>
                  <a:pt x="5118" y="259"/>
                </a:lnTo>
                <a:lnTo>
                  <a:pt x="5126" y="256"/>
                </a:lnTo>
                <a:lnTo>
                  <a:pt x="5126" y="258"/>
                </a:lnTo>
                <a:lnTo>
                  <a:pt x="5126" y="269"/>
                </a:lnTo>
                <a:lnTo>
                  <a:pt x="5111" y="279"/>
                </a:lnTo>
                <a:close/>
                <a:moveTo>
                  <a:pt x="5129" y="277"/>
                </a:moveTo>
                <a:lnTo>
                  <a:pt x="5131" y="277"/>
                </a:lnTo>
                <a:lnTo>
                  <a:pt x="5134" y="295"/>
                </a:lnTo>
                <a:lnTo>
                  <a:pt x="5119" y="283"/>
                </a:lnTo>
                <a:lnTo>
                  <a:pt x="5119" y="283"/>
                </a:lnTo>
                <a:lnTo>
                  <a:pt x="5129" y="277"/>
                </a:lnTo>
                <a:close/>
                <a:moveTo>
                  <a:pt x="5119" y="287"/>
                </a:moveTo>
                <a:lnTo>
                  <a:pt x="5135" y="296"/>
                </a:lnTo>
                <a:lnTo>
                  <a:pt x="5135" y="296"/>
                </a:lnTo>
                <a:lnTo>
                  <a:pt x="5135" y="301"/>
                </a:lnTo>
                <a:lnTo>
                  <a:pt x="5135" y="301"/>
                </a:lnTo>
                <a:lnTo>
                  <a:pt x="5131" y="299"/>
                </a:lnTo>
                <a:lnTo>
                  <a:pt x="5123" y="303"/>
                </a:lnTo>
                <a:lnTo>
                  <a:pt x="5118" y="299"/>
                </a:lnTo>
                <a:lnTo>
                  <a:pt x="5119" y="287"/>
                </a:lnTo>
                <a:close/>
                <a:moveTo>
                  <a:pt x="5134" y="271"/>
                </a:moveTo>
                <a:lnTo>
                  <a:pt x="5134" y="251"/>
                </a:lnTo>
                <a:lnTo>
                  <a:pt x="5143" y="247"/>
                </a:lnTo>
                <a:lnTo>
                  <a:pt x="5158" y="245"/>
                </a:lnTo>
                <a:lnTo>
                  <a:pt x="5158" y="245"/>
                </a:lnTo>
                <a:lnTo>
                  <a:pt x="5155" y="255"/>
                </a:lnTo>
                <a:lnTo>
                  <a:pt x="5151" y="267"/>
                </a:lnTo>
                <a:lnTo>
                  <a:pt x="5145" y="279"/>
                </a:lnTo>
                <a:lnTo>
                  <a:pt x="5134" y="271"/>
                </a:lnTo>
                <a:close/>
                <a:moveTo>
                  <a:pt x="5155" y="120"/>
                </a:moveTo>
                <a:lnTo>
                  <a:pt x="5143" y="114"/>
                </a:lnTo>
                <a:lnTo>
                  <a:pt x="5143" y="112"/>
                </a:lnTo>
                <a:lnTo>
                  <a:pt x="5142" y="112"/>
                </a:lnTo>
                <a:lnTo>
                  <a:pt x="5142" y="102"/>
                </a:lnTo>
                <a:lnTo>
                  <a:pt x="5163" y="115"/>
                </a:lnTo>
                <a:lnTo>
                  <a:pt x="5155" y="120"/>
                </a:lnTo>
                <a:close/>
                <a:moveTo>
                  <a:pt x="5159" y="141"/>
                </a:moveTo>
                <a:lnTo>
                  <a:pt x="5159" y="149"/>
                </a:lnTo>
                <a:lnTo>
                  <a:pt x="5156" y="149"/>
                </a:lnTo>
                <a:lnTo>
                  <a:pt x="5156" y="149"/>
                </a:lnTo>
                <a:lnTo>
                  <a:pt x="5156" y="141"/>
                </a:lnTo>
                <a:lnTo>
                  <a:pt x="5156" y="141"/>
                </a:lnTo>
                <a:lnTo>
                  <a:pt x="5159" y="141"/>
                </a:lnTo>
                <a:lnTo>
                  <a:pt x="5159" y="141"/>
                </a:lnTo>
                <a:close/>
                <a:moveTo>
                  <a:pt x="5147" y="125"/>
                </a:moveTo>
                <a:lnTo>
                  <a:pt x="5147" y="125"/>
                </a:lnTo>
                <a:lnTo>
                  <a:pt x="5142" y="123"/>
                </a:lnTo>
                <a:lnTo>
                  <a:pt x="5142" y="123"/>
                </a:lnTo>
                <a:lnTo>
                  <a:pt x="5147" y="125"/>
                </a:lnTo>
                <a:close/>
                <a:moveTo>
                  <a:pt x="5142" y="93"/>
                </a:moveTo>
                <a:lnTo>
                  <a:pt x="5142" y="82"/>
                </a:lnTo>
                <a:lnTo>
                  <a:pt x="5143" y="83"/>
                </a:lnTo>
                <a:lnTo>
                  <a:pt x="5143" y="94"/>
                </a:lnTo>
                <a:lnTo>
                  <a:pt x="5142" y="93"/>
                </a:lnTo>
                <a:close/>
                <a:moveTo>
                  <a:pt x="5142" y="138"/>
                </a:moveTo>
                <a:lnTo>
                  <a:pt x="5142" y="138"/>
                </a:lnTo>
                <a:lnTo>
                  <a:pt x="5147" y="138"/>
                </a:lnTo>
                <a:lnTo>
                  <a:pt x="5145" y="154"/>
                </a:lnTo>
                <a:lnTo>
                  <a:pt x="5139" y="155"/>
                </a:lnTo>
                <a:lnTo>
                  <a:pt x="5135" y="154"/>
                </a:lnTo>
                <a:lnTo>
                  <a:pt x="5135" y="154"/>
                </a:lnTo>
                <a:lnTo>
                  <a:pt x="5139" y="152"/>
                </a:lnTo>
                <a:lnTo>
                  <a:pt x="5142" y="138"/>
                </a:lnTo>
                <a:close/>
                <a:moveTo>
                  <a:pt x="5140" y="194"/>
                </a:moveTo>
                <a:lnTo>
                  <a:pt x="5140" y="192"/>
                </a:lnTo>
                <a:lnTo>
                  <a:pt x="5135" y="191"/>
                </a:lnTo>
                <a:lnTo>
                  <a:pt x="5135" y="178"/>
                </a:lnTo>
                <a:lnTo>
                  <a:pt x="5148" y="173"/>
                </a:lnTo>
                <a:lnTo>
                  <a:pt x="5148" y="187"/>
                </a:lnTo>
                <a:lnTo>
                  <a:pt x="5159" y="195"/>
                </a:lnTo>
                <a:lnTo>
                  <a:pt x="5161" y="197"/>
                </a:lnTo>
                <a:lnTo>
                  <a:pt x="5140" y="194"/>
                </a:lnTo>
                <a:close/>
                <a:moveTo>
                  <a:pt x="5166" y="125"/>
                </a:moveTo>
                <a:lnTo>
                  <a:pt x="5171" y="123"/>
                </a:lnTo>
                <a:lnTo>
                  <a:pt x="5171" y="123"/>
                </a:lnTo>
                <a:lnTo>
                  <a:pt x="5166" y="125"/>
                </a:lnTo>
                <a:lnTo>
                  <a:pt x="5166" y="125"/>
                </a:lnTo>
                <a:close/>
                <a:moveTo>
                  <a:pt x="5179" y="102"/>
                </a:moveTo>
                <a:lnTo>
                  <a:pt x="5179" y="102"/>
                </a:lnTo>
                <a:lnTo>
                  <a:pt x="5177" y="114"/>
                </a:lnTo>
                <a:lnTo>
                  <a:pt x="5175" y="114"/>
                </a:lnTo>
                <a:lnTo>
                  <a:pt x="5179" y="102"/>
                </a:lnTo>
                <a:close/>
                <a:moveTo>
                  <a:pt x="5172" y="134"/>
                </a:moveTo>
                <a:lnTo>
                  <a:pt x="5171" y="136"/>
                </a:lnTo>
                <a:lnTo>
                  <a:pt x="5171" y="133"/>
                </a:lnTo>
                <a:lnTo>
                  <a:pt x="5174" y="131"/>
                </a:lnTo>
                <a:lnTo>
                  <a:pt x="5172" y="134"/>
                </a:lnTo>
                <a:close/>
                <a:moveTo>
                  <a:pt x="5171" y="32"/>
                </a:moveTo>
                <a:lnTo>
                  <a:pt x="5171" y="32"/>
                </a:lnTo>
                <a:lnTo>
                  <a:pt x="5166" y="34"/>
                </a:lnTo>
                <a:lnTo>
                  <a:pt x="5161" y="32"/>
                </a:lnTo>
                <a:lnTo>
                  <a:pt x="5161" y="24"/>
                </a:lnTo>
                <a:lnTo>
                  <a:pt x="5171" y="32"/>
                </a:lnTo>
                <a:close/>
                <a:moveTo>
                  <a:pt x="5166" y="88"/>
                </a:moveTo>
                <a:lnTo>
                  <a:pt x="5166" y="98"/>
                </a:lnTo>
                <a:lnTo>
                  <a:pt x="5163" y="99"/>
                </a:lnTo>
                <a:lnTo>
                  <a:pt x="5153" y="93"/>
                </a:lnTo>
                <a:lnTo>
                  <a:pt x="5151" y="83"/>
                </a:lnTo>
                <a:lnTo>
                  <a:pt x="5156" y="82"/>
                </a:lnTo>
                <a:lnTo>
                  <a:pt x="5166" y="88"/>
                </a:lnTo>
                <a:close/>
                <a:moveTo>
                  <a:pt x="5155" y="64"/>
                </a:moveTo>
                <a:lnTo>
                  <a:pt x="5155" y="67"/>
                </a:lnTo>
                <a:lnTo>
                  <a:pt x="5150" y="62"/>
                </a:lnTo>
                <a:lnTo>
                  <a:pt x="5150" y="61"/>
                </a:lnTo>
                <a:lnTo>
                  <a:pt x="5150" y="53"/>
                </a:lnTo>
                <a:lnTo>
                  <a:pt x="5155" y="50"/>
                </a:lnTo>
                <a:lnTo>
                  <a:pt x="5155" y="64"/>
                </a:lnTo>
                <a:close/>
                <a:moveTo>
                  <a:pt x="5150" y="24"/>
                </a:moveTo>
                <a:lnTo>
                  <a:pt x="5151" y="18"/>
                </a:lnTo>
                <a:lnTo>
                  <a:pt x="5153" y="19"/>
                </a:lnTo>
                <a:lnTo>
                  <a:pt x="5153" y="29"/>
                </a:lnTo>
                <a:lnTo>
                  <a:pt x="5147" y="26"/>
                </a:lnTo>
                <a:lnTo>
                  <a:pt x="5150" y="24"/>
                </a:lnTo>
                <a:close/>
                <a:moveTo>
                  <a:pt x="5150" y="75"/>
                </a:moveTo>
                <a:lnTo>
                  <a:pt x="5148" y="77"/>
                </a:lnTo>
                <a:lnTo>
                  <a:pt x="5140" y="72"/>
                </a:lnTo>
                <a:lnTo>
                  <a:pt x="5140" y="69"/>
                </a:lnTo>
                <a:lnTo>
                  <a:pt x="5140" y="69"/>
                </a:lnTo>
                <a:lnTo>
                  <a:pt x="5150" y="75"/>
                </a:lnTo>
                <a:close/>
                <a:moveTo>
                  <a:pt x="5140" y="43"/>
                </a:moveTo>
                <a:lnTo>
                  <a:pt x="5140" y="45"/>
                </a:lnTo>
                <a:lnTo>
                  <a:pt x="5135" y="46"/>
                </a:lnTo>
                <a:lnTo>
                  <a:pt x="5135" y="40"/>
                </a:lnTo>
                <a:lnTo>
                  <a:pt x="5140" y="43"/>
                </a:lnTo>
                <a:close/>
                <a:moveTo>
                  <a:pt x="5132" y="240"/>
                </a:moveTo>
                <a:lnTo>
                  <a:pt x="5127" y="237"/>
                </a:lnTo>
                <a:lnTo>
                  <a:pt x="5127" y="237"/>
                </a:lnTo>
                <a:lnTo>
                  <a:pt x="5127" y="231"/>
                </a:lnTo>
                <a:lnTo>
                  <a:pt x="5134" y="239"/>
                </a:lnTo>
                <a:lnTo>
                  <a:pt x="5132" y="240"/>
                </a:lnTo>
                <a:close/>
                <a:moveTo>
                  <a:pt x="5127" y="184"/>
                </a:moveTo>
                <a:lnTo>
                  <a:pt x="5123" y="181"/>
                </a:lnTo>
                <a:lnTo>
                  <a:pt x="5127" y="179"/>
                </a:lnTo>
                <a:lnTo>
                  <a:pt x="5127" y="184"/>
                </a:lnTo>
                <a:close/>
                <a:moveTo>
                  <a:pt x="5127" y="147"/>
                </a:moveTo>
                <a:lnTo>
                  <a:pt x="5119" y="152"/>
                </a:lnTo>
                <a:lnTo>
                  <a:pt x="5116" y="149"/>
                </a:lnTo>
                <a:lnTo>
                  <a:pt x="5118" y="147"/>
                </a:lnTo>
                <a:lnTo>
                  <a:pt x="5127" y="142"/>
                </a:lnTo>
                <a:lnTo>
                  <a:pt x="5127" y="147"/>
                </a:lnTo>
                <a:close/>
                <a:moveTo>
                  <a:pt x="5126" y="61"/>
                </a:moveTo>
                <a:lnTo>
                  <a:pt x="5123" y="59"/>
                </a:lnTo>
                <a:lnTo>
                  <a:pt x="5121" y="53"/>
                </a:lnTo>
                <a:lnTo>
                  <a:pt x="5126" y="58"/>
                </a:lnTo>
                <a:lnTo>
                  <a:pt x="5126" y="61"/>
                </a:lnTo>
                <a:close/>
                <a:moveTo>
                  <a:pt x="5127" y="45"/>
                </a:moveTo>
                <a:lnTo>
                  <a:pt x="5124" y="42"/>
                </a:lnTo>
                <a:lnTo>
                  <a:pt x="5127" y="38"/>
                </a:lnTo>
                <a:lnTo>
                  <a:pt x="5127" y="45"/>
                </a:lnTo>
                <a:close/>
                <a:moveTo>
                  <a:pt x="5121" y="29"/>
                </a:moveTo>
                <a:lnTo>
                  <a:pt x="5124" y="29"/>
                </a:lnTo>
                <a:lnTo>
                  <a:pt x="5121" y="30"/>
                </a:lnTo>
                <a:lnTo>
                  <a:pt x="5121" y="29"/>
                </a:lnTo>
                <a:close/>
                <a:moveTo>
                  <a:pt x="5094" y="42"/>
                </a:moveTo>
                <a:lnTo>
                  <a:pt x="5094" y="42"/>
                </a:lnTo>
                <a:lnTo>
                  <a:pt x="5097" y="43"/>
                </a:lnTo>
                <a:lnTo>
                  <a:pt x="5102" y="46"/>
                </a:lnTo>
                <a:lnTo>
                  <a:pt x="5102" y="46"/>
                </a:lnTo>
                <a:lnTo>
                  <a:pt x="5103" y="46"/>
                </a:lnTo>
                <a:lnTo>
                  <a:pt x="5103" y="46"/>
                </a:lnTo>
                <a:lnTo>
                  <a:pt x="5105" y="48"/>
                </a:lnTo>
                <a:lnTo>
                  <a:pt x="5108" y="48"/>
                </a:lnTo>
                <a:lnTo>
                  <a:pt x="5110" y="48"/>
                </a:lnTo>
                <a:lnTo>
                  <a:pt x="5110" y="48"/>
                </a:lnTo>
                <a:lnTo>
                  <a:pt x="5113" y="48"/>
                </a:lnTo>
                <a:lnTo>
                  <a:pt x="5115" y="64"/>
                </a:lnTo>
                <a:lnTo>
                  <a:pt x="5124" y="70"/>
                </a:lnTo>
                <a:lnTo>
                  <a:pt x="5124" y="70"/>
                </a:lnTo>
                <a:lnTo>
                  <a:pt x="5116" y="75"/>
                </a:lnTo>
                <a:lnTo>
                  <a:pt x="5105" y="70"/>
                </a:lnTo>
                <a:lnTo>
                  <a:pt x="5107" y="53"/>
                </a:lnTo>
                <a:lnTo>
                  <a:pt x="5100" y="48"/>
                </a:lnTo>
                <a:lnTo>
                  <a:pt x="5100" y="48"/>
                </a:lnTo>
                <a:lnTo>
                  <a:pt x="5099" y="46"/>
                </a:lnTo>
                <a:lnTo>
                  <a:pt x="5092" y="43"/>
                </a:lnTo>
                <a:lnTo>
                  <a:pt x="5094" y="42"/>
                </a:lnTo>
                <a:close/>
                <a:moveTo>
                  <a:pt x="5092" y="16"/>
                </a:moveTo>
                <a:lnTo>
                  <a:pt x="5092" y="16"/>
                </a:lnTo>
                <a:lnTo>
                  <a:pt x="5092" y="18"/>
                </a:lnTo>
                <a:lnTo>
                  <a:pt x="5087" y="13"/>
                </a:lnTo>
                <a:lnTo>
                  <a:pt x="5092" y="16"/>
                </a:lnTo>
                <a:close/>
                <a:moveTo>
                  <a:pt x="5086" y="51"/>
                </a:moveTo>
                <a:lnTo>
                  <a:pt x="5092" y="56"/>
                </a:lnTo>
                <a:lnTo>
                  <a:pt x="5094" y="62"/>
                </a:lnTo>
                <a:lnTo>
                  <a:pt x="5081" y="54"/>
                </a:lnTo>
                <a:lnTo>
                  <a:pt x="5086" y="51"/>
                </a:lnTo>
                <a:lnTo>
                  <a:pt x="5086" y="51"/>
                </a:lnTo>
                <a:lnTo>
                  <a:pt x="5086" y="51"/>
                </a:lnTo>
                <a:lnTo>
                  <a:pt x="5086" y="51"/>
                </a:lnTo>
                <a:close/>
                <a:moveTo>
                  <a:pt x="5083" y="38"/>
                </a:moveTo>
                <a:lnTo>
                  <a:pt x="5078" y="35"/>
                </a:lnTo>
                <a:lnTo>
                  <a:pt x="5086" y="30"/>
                </a:lnTo>
                <a:lnTo>
                  <a:pt x="5083" y="38"/>
                </a:lnTo>
                <a:close/>
                <a:moveTo>
                  <a:pt x="5078" y="18"/>
                </a:moveTo>
                <a:lnTo>
                  <a:pt x="5083" y="22"/>
                </a:lnTo>
                <a:lnTo>
                  <a:pt x="5071" y="27"/>
                </a:lnTo>
                <a:lnTo>
                  <a:pt x="5078" y="18"/>
                </a:lnTo>
                <a:close/>
                <a:moveTo>
                  <a:pt x="5065" y="14"/>
                </a:moveTo>
                <a:lnTo>
                  <a:pt x="5065" y="14"/>
                </a:lnTo>
                <a:lnTo>
                  <a:pt x="5067" y="13"/>
                </a:lnTo>
                <a:lnTo>
                  <a:pt x="5067" y="13"/>
                </a:lnTo>
                <a:lnTo>
                  <a:pt x="5065" y="11"/>
                </a:lnTo>
                <a:lnTo>
                  <a:pt x="5067" y="10"/>
                </a:lnTo>
                <a:lnTo>
                  <a:pt x="5071" y="14"/>
                </a:lnTo>
                <a:lnTo>
                  <a:pt x="5065" y="14"/>
                </a:lnTo>
                <a:lnTo>
                  <a:pt x="5065" y="14"/>
                </a:lnTo>
                <a:lnTo>
                  <a:pt x="5065" y="14"/>
                </a:lnTo>
                <a:lnTo>
                  <a:pt x="5065" y="14"/>
                </a:lnTo>
                <a:close/>
                <a:moveTo>
                  <a:pt x="5063" y="86"/>
                </a:moveTo>
                <a:lnTo>
                  <a:pt x="5067" y="88"/>
                </a:lnTo>
                <a:lnTo>
                  <a:pt x="5075" y="83"/>
                </a:lnTo>
                <a:lnTo>
                  <a:pt x="5078" y="85"/>
                </a:lnTo>
                <a:lnTo>
                  <a:pt x="5079" y="85"/>
                </a:lnTo>
                <a:lnTo>
                  <a:pt x="5084" y="90"/>
                </a:lnTo>
                <a:lnTo>
                  <a:pt x="5086" y="88"/>
                </a:lnTo>
                <a:lnTo>
                  <a:pt x="5086" y="96"/>
                </a:lnTo>
                <a:lnTo>
                  <a:pt x="5078" y="101"/>
                </a:lnTo>
                <a:lnTo>
                  <a:pt x="5063" y="94"/>
                </a:lnTo>
                <a:lnTo>
                  <a:pt x="5063" y="86"/>
                </a:lnTo>
                <a:close/>
                <a:moveTo>
                  <a:pt x="5075" y="112"/>
                </a:moveTo>
                <a:lnTo>
                  <a:pt x="5071" y="123"/>
                </a:lnTo>
                <a:lnTo>
                  <a:pt x="5078" y="126"/>
                </a:lnTo>
                <a:lnTo>
                  <a:pt x="5070" y="131"/>
                </a:lnTo>
                <a:lnTo>
                  <a:pt x="5068" y="134"/>
                </a:lnTo>
                <a:lnTo>
                  <a:pt x="5063" y="130"/>
                </a:lnTo>
                <a:lnTo>
                  <a:pt x="5063" y="130"/>
                </a:lnTo>
                <a:lnTo>
                  <a:pt x="5063" y="126"/>
                </a:lnTo>
                <a:lnTo>
                  <a:pt x="5063" y="126"/>
                </a:lnTo>
                <a:lnTo>
                  <a:pt x="5063" y="126"/>
                </a:lnTo>
                <a:lnTo>
                  <a:pt x="5059" y="107"/>
                </a:lnTo>
                <a:lnTo>
                  <a:pt x="5075" y="112"/>
                </a:lnTo>
                <a:close/>
                <a:moveTo>
                  <a:pt x="5054" y="82"/>
                </a:moveTo>
                <a:lnTo>
                  <a:pt x="5054" y="90"/>
                </a:lnTo>
                <a:lnTo>
                  <a:pt x="5049" y="77"/>
                </a:lnTo>
                <a:lnTo>
                  <a:pt x="5054" y="82"/>
                </a:lnTo>
                <a:close/>
                <a:moveTo>
                  <a:pt x="5055" y="136"/>
                </a:moveTo>
                <a:lnTo>
                  <a:pt x="5067" y="147"/>
                </a:lnTo>
                <a:lnTo>
                  <a:pt x="5067" y="149"/>
                </a:lnTo>
                <a:lnTo>
                  <a:pt x="5067" y="150"/>
                </a:lnTo>
                <a:lnTo>
                  <a:pt x="5067" y="159"/>
                </a:lnTo>
                <a:lnTo>
                  <a:pt x="5055" y="160"/>
                </a:lnTo>
                <a:lnTo>
                  <a:pt x="5044" y="150"/>
                </a:lnTo>
                <a:lnTo>
                  <a:pt x="5044" y="139"/>
                </a:lnTo>
                <a:lnTo>
                  <a:pt x="5055" y="136"/>
                </a:lnTo>
                <a:close/>
                <a:moveTo>
                  <a:pt x="5039" y="126"/>
                </a:moveTo>
                <a:lnTo>
                  <a:pt x="5039" y="126"/>
                </a:lnTo>
                <a:lnTo>
                  <a:pt x="5044" y="128"/>
                </a:lnTo>
                <a:lnTo>
                  <a:pt x="5041" y="130"/>
                </a:lnTo>
                <a:lnTo>
                  <a:pt x="5038" y="126"/>
                </a:lnTo>
                <a:lnTo>
                  <a:pt x="5039" y="126"/>
                </a:lnTo>
                <a:close/>
                <a:moveTo>
                  <a:pt x="5027" y="104"/>
                </a:moveTo>
                <a:lnTo>
                  <a:pt x="5030" y="104"/>
                </a:lnTo>
                <a:lnTo>
                  <a:pt x="5035" y="118"/>
                </a:lnTo>
                <a:lnTo>
                  <a:pt x="5031" y="120"/>
                </a:lnTo>
                <a:lnTo>
                  <a:pt x="5025" y="115"/>
                </a:lnTo>
                <a:lnTo>
                  <a:pt x="5027" y="104"/>
                </a:lnTo>
                <a:close/>
                <a:moveTo>
                  <a:pt x="5012" y="72"/>
                </a:moveTo>
                <a:lnTo>
                  <a:pt x="5017" y="70"/>
                </a:lnTo>
                <a:lnTo>
                  <a:pt x="5020" y="72"/>
                </a:lnTo>
                <a:lnTo>
                  <a:pt x="5020" y="74"/>
                </a:lnTo>
                <a:lnTo>
                  <a:pt x="5019" y="90"/>
                </a:lnTo>
                <a:lnTo>
                  <a:pt x="5009" y="91"/>
                </a:lnTo>
                <a:lnTo>
                  <a:pt x="5012" y="72"/>
                </a:lnTo>
                <a:close/>
                <a:moveTo>
                  <a:pt x="5017" y="106"/>
                </a:moveTo>
                <a:lnTo>
                  <a:pt x="5017" y="112"/>
                </a:lnTo>
                <a:lnTo>
                  <a:pt x="5011" y="107"/>
                </a:lnTo>
                <a:lnTo>
                  <a:pt x="5017" y="106"/>
                </a:lnTo>
                <a:close/>
                <a:moveTo>
                  <a:pt x="5014" y="136"/>
                </a:moveTo>
                <a:lnTo>
                  <a:pt x="5014" y="136"/>
                </a:lnTo>
                <a:lnTo>
                  <a:pt x="5015" y="131"/>
                </a:lnTo>
                <a:lnTo>
                  <a:pt x="5015" y="128"/>
                </a:lnTo>
                <a:lnTo>
                  <a:pt x="5014" y="123"/>
                </a:lnTo>
                <a:lnTo>
                  <a:pt x="5011" y="120"/>
                </a:lnTo>
                <a:lnTo>
                  <a:pt x="5011" y="120"/>
                </a:lnTo>
                <a:lnTo>
                  <a:pt x="5035" y="138"/>
                </a:lnTo>
                <a:lnTo>
                  <a:pt x="5033" y="154"/>
                </a:lnTo>
                <a:lnTo>
                  <a:pt x="5044" y="165"/>
                </a:lnTo>
                <a:lnTo>
                  <a:pt x="5044" y="173"/>
                </a:lnTo>
                <a:lnTo>
                  <a:pt x="5049" y="176"/>
                </a:lnTo>
                <a:lnTo>
                  <a:pt x="5049" y="178"/>
                </a:lnTo>
                <a:lnTo>
                  <a:pt x="5038" y="168"/>
                </a:lnTo>
                <a:lnTo>
                  <a:pt x="5017" y="173"/>
                </a:lnTo>
                <a:lnTo>
                  <a:pt x="4999" y="159"/>
                </a:lnTo>
                <a:lnTo>
                  <a:pt x="5001" y="141"/>
                </a:lnTo>
                <a:lnTo>
                  <a:pt x="5001" y="141"/>
                </a:lnTo>
                <a:lnTo>
                  <a:pt x="5004" y="141"/>
                </a:lnTo>
                <a:lnTo>
                  <a:pt x="5007" y="139"/>
                </a:lnTo>
                <a:lnTo>
                  <a:pt x="5011" y="138"/>
                </a:lnTo>
                <a:lnTo>
                  <a:pt x="5014" y="136"/>
                </a:lnTo>
                <a:lnTo>
                  <a:pt x="5014" y="136"/>
                </a:lnTo>
                <a:close/>
                <a:moveTo>
                  <a:pt x="4998" y="90"/>
                </a:moveTo>
                <a:lnTo>
                  <a:pt x="4998" y="78"/>
                </a:lnTo>
                <a:lnTo>
                  <a:pt x="4999" y="78"/>
                </a:lnTo>
                <a:lnTo>
                  <a:pt x="4998" y="90"/>
                </a:lnTo>
                <a:close/>
                <a:moveTo>
                  <a:pt x="4999" y="5"/>
                </a:moveTo>
                <a:lnTo>
                  <a:pt x="4999" y="5"/>
                </a:lnTo>
                <a:lnTo>
                  <a:pt x="4999" y="5"/>
                </a:lnTo>
                <a:lnTo>
                  <a:pt x="4999" y="6"/>
                </a:lnTo>
                <a:lnTo>
                  <a:pt x="4999" y="5"/>
                </a:lnTo>
                <a:close/>
                <a:moveTo>
                  <a:pt x="4990" y="45"/>
                </a:moveTo>
                <a:lnTo>
                  <a:pt x="5001" y="40"/>
                </a:lnTo>
                <a:lnTo>
                  <a:pt x="5004" y="43"/>
                </a:lnTo>
                <a:lnTo>
                  <a:pt x="4996" y="53"/>
                </a:lnTo>
                <a:lnTo>
                  <a:pt x="4988" y="54"/>
                </a:lnTo>
                <a:lnTo>
                  <a:pt x="4990" y="45"/>
                </a:lnTo>
                <a:close/>
                <a:moveTo>
                  <a:pt x="4980" y="88"/>
                </a:moveTo>
                <a:lnTo>
                  <a:pt x="4982" y="88"/>
                </a:lnTo>
                <a:lnTo>
                  <a:pt x="4990" y="83"/>
                </a:lnTo>
                <a:lnTo>
                  <a:pt x="4990" y="83"/>
                </a:lnTo>
                <a:lnTo>
                  <a:pt x="4990" y="83"/>
                </a:lnTo>
                <a:lnTo>
                  <a:pt x="4990" y="94"/>
                </a:lnTo>
                <a:lnTo>
                  <a:pt x="4979" y="96"/>
                </a:lnTo>
                <a:lnTo>
                  <a:pt x="4980" y="88"/>
                </a:lnTo>
                <a:close/>
                <a:moveTo>
                  <a:pt x="4972" y="125"/>
                </a:moveTo>
                <a:lnTo>
                  <a:pt x="4974" y="123"/>
                </a:lnTo>
                <a:lnTo>
                  <a:pt x="4974" y="125"/>
                </a:lnTo>
                <a:lnTo>
                  <a:pt x="4974" y="130"/>
                </a:lnTo>
                <a:lnTo>
                  <a:pt x="4990" y="144"/>
                </a:lnTo>
                <a:lnTo>
                  <a:pt x="4988" y="157"/>
                </a:lnTo>
                <a:lnTo>
                  <a:pt x="4974" y="163"/>
                </a:lnTo>
                <a:lnTo>
                  <a:pt x="4974" y="163"/>
                </a:lnTo>
                <a:lnTo>
                  <a:pt x="4964" y="159"/>
                </a:lnTo>
                <a:lnTo>
                  <a:pt x="4972" y="125"/>
                </a:lnTo>
                <a:close/>
                <a:moveTo>
                  <a:pt x="4961" y="77"/>
                </a:moveTo>
                <a:lnTo>
                  <a:pt x="4961" y="80"/>
                </a:lnTo>
                <a:lnTo>
                  <a:pt x="4959" y="78"/>
                </a:lnTo>
                <a:lnTo>
                  <a:pt x="4961" y="77"/>
                </a:lnTo>
                <a:close/>
                <a:moveTo>
                  <a:pt x="5022" y="338"/>
                </a:moveTo>
                <a:lnTo>
                  <a:pt x="5033" y="391"/>
                </a:lnTo>
                <a:lnTo>
                  <a:pt x="5025" y="415"/>
                </a:lnTo>
                <a:lnTo>
                  <a:pt x="5031" y="423"/>
                </a:lnTo>
                <a:lnTo>
                  <a:pt x="4998" y="407"/>
                </a:lnTo>
                <a:lnTo>
                  <a:pt x="4998" y="407"/>
                </a:lnTo>
                <a:lnTo>
                  <a:pt x="4987" y="378"/>
                </a:lnTo>
                <a:lnTo>
                  <a:pt x="4987" y="378"/>
                </a:lnTo>
                <a:lnTo>
                  <a:pt x="4985" y="362"/>
                </a:lnTo>
                <a:lnTo>
                  <a:pt x="4985" y="355"/>
                </a:lnTo>
                <a:lnTo>
                  <a:pt x="4985" y="352"/>
                </a:lnTo>
                <a:lnTo>
                  <a:pt x="4985" y="352"/>
                </a:lnTo>
                <a:lnTo>
                  <a:pt x="4982" y="352"/>
                </a:lnTo>
                <a:lnTo>
                  <a:pt x="4979" y="349"/>
                </a:lnTo>
                <a:lnTo>
                  <a:pt x="4972" y="343"/>
                </a:lnTo>
                <a:lnTo>
                  <a:pt x="4972" y="343"/>
                </a:lnTo>
                <a:lnTo>
                  <a:pt x="4972" y="351"/>
                </a:lnTo>
                <a:lnTo>
                  <a:pt x="4971" y="355"/>
                </a:lnTo>
                <a:lnTo>
                  <a:pt x="4969" y="359"/>
                </a:lnTo>
                <a:lnTo>
                  <a:pt x="4969" y="359"/>
                </a:lnTo>
                <a:lnTo>
                  <a:pt x="4971" y="360"/>
                </a:lnTo>
                <a:lnTo>
                  <a:pt x="4975" y="365"/>
                </a:lnTo>
                <a:lnTo>
                  <a:pt x="4983" y="378"/>
                </a:lnTo>
                <a:lnTo>
                  <a:pt x="4995" y="405"/>
                </a:lnTo>
                <a:lnTo>
                  <a:pt x="4959" y="389"/>
                </a:lnTo>
                <a:lnTo>
                  <a:pt x="4959" y="389"/>
                </a:lnTo>
                <a:lnTo>
                  <a:pt x="4958" y="387"/>
                </a:lnTo>
                <a:lnTo>
                  <a:pt x="4939" y="311"/>
                </a:lnTo>
                <a:lnTo>
                  <a:pt x="5022" y="338"/>
                </a:lnTo>
                <a:close/>
                <a:moveTo>
                  <a:pt x="4868" y="373"/>
                </a:moveTo>
                <a:lnTo>
                  <a:pt x="4844" y="280"/>
                </a:lnTo>
                <a:lnTo>
                  <a:pt x="4911" y="301"/>
                </a:lnTo>
                <a:lnTo>
                  <a:pt x="4895" y="378"/>
                </a:lnTo>
                <a:lnTo>
                  <a:pt x="4863" y="386"/>
                </a:lnTo>
                <a:lnTo>
                  <a:pt x="4863" y="386"/>
                </a:lnTo>
                <a:lnTo>
                  <a:pt x="4867" y="384"/>
                </a:lnTo>
                <a:lnTo>
                  <a:pt x="4868" y="381"/>
                </a:lnTo>
                <a:lnTo>
                  <a:pt x="4868" y="378"/>
                </a:lnTo>
                <a:lnTo>
                  <a:pt x="4868" y="373"/>
                </a:lnTo>
                <a:lnTo>
                  <a:pt x="4868" y="373"/>
                </a:lnTo>
                <a:close/>
                <a:moveTo>
                  <a:pt x="4603" y="410"/>
                </a:moveTo>
                <a:lnTo>
                  <a:pt x="4587" y="392"/>
                </a:lnTo>
                <a:lnTo>
                  <a:pt x="4588" y="387"/>
                </a:lnTo>
                <a:lnTo>
                  <a:pt x="4588" y="387"/>
                </a:lnTo>
                <a:lnTo>
                  <a:pt x="4590" y="387"/>
                </a:lnTo>
                <a:lnTo>
                  <a:pt x="4590" y="387"/>
                </a:lnTo>
                <a:lnTo>
                  <a:pt x="4588" y="387"/>
                </a:lnTo>
                <a:lnTo>
                  <a:pt x="4601" y="346"/>
                </a:lnTo>
                <a:lnTo>
                  <a:pt x="4623" y="384"/>
                </a:lnTo>
                <a:lnTo>
                  <a:pt x="4603" y="407"/>
                </a:lnTo>
                <a:lnTo>
                  <a:pt x="4603" y="410"/>
                </a:lnTo>
                <a:close/>
                <a:moveTo>
                  <a:pt x="4582" y="195"/>
                </a:moveTo>
                <a:lnTo>
                  <a:pt x="4574" y="183"/>
                </a:lnTo>
                <a:lnTo>
                  <a:pt x="4603" y="195"/>
                </a:lnTo>
                <a:lnTo>
                  <a:pt x="4582" y="195"/>
                </a:lnTo>
                <a:close/>
                <a:moveTo>
                  <a:pt x="4638" y="168"/>
                </a:moveTo>
                <a:lnTo>
                  <a:pt x="4628" y="146"/>
                </a:lnTo>
                <a:lnTo>
                  <a:pt x="4636" y="146"/>
                </a:lnTo>
                <a:lnTo>
                  <a:pt x="4617" y="115"/>
                </a:lnTo>
                <a:lnTo>
                  <a:pt x="4620" y="117"/>
                </a:lnTo>
                <a:lnTo>
                  <a:pt x="4662" y="102"/>
                </a:lnTo>
                <a:lnTo>
                  <a:pt x="4638" y="168"/>
                </a:lnTo>
                <a:close/>
                <a:moveTo>
                  <a:pt x="4638" y="231"/>
                </a:moveTo>
                <a:lnTo>
                  <a:pt x="4638" y="231"/>
                </a:lnTo>
                <a:lnTo>
                  <a:pt x="4638" y="231"/>
                </a:lnTo>
                <a:lnTo>
                  <a:pt x="4638" y="231"/>
                </a:lnTo>
                <a:close/>
                <a:moveTo>
                  <a:pt x="4620" y="203"/>
                </a:moveTo>
                <a:lnTo>
                  <a:pt x="4614" y="207"/>
                </a:lnTo>
                <a:lnTo>
                  <a:pt x="4604" y="195"/>
                </a:lnTo>
                <a:lnTo>
                  <a:pt x="4620" y="203"/>
                </a:lnTo>
                <a:close/>
                <a:moveTo>
                  <a:pt x="4611" y="317"/>
                </a:moveTo>
                <a:lnTo>
                  <a:pt x="4620" y="287"/>
                </a:lnTo>
                <a:lnTo>
                  <a:pt x="4670" y="295"/>
                </a:lnTo>
                <a:lnTo>
                  <a:pt x="4675" y="301"/>
                </a:lnTo>
                <a:lnTo>
                  <a:pt x="4612" y="320"/>
                </a:lnTo>
                <a:lnTo>
                  <a:pt x="4611" y="317"/>
                </a:lnTo>
                <a:close/>
                <a:moveTo>
                  <a:pt x="4657" y="218"/>
                </a:moveTo>
                <a:lnTo>
                  <a:pt x="4691" y="229"/>
                </a:lnTo>
                <a:lnTo>
                  <a:pt x="4710" y="258"/>
                </a:lnTo>
                <a:lnTo>
                  <a:pt x="4753" y="266"/>
                </a:lnTo>
                <a:lnTo>
                  <a:pt x="4756" y="275"/>
                </a:lnTo>
                <a:lnTo>
                  <a:pt x="4699" y="293"/>
                </a:lnTo>
                <a:lnTo>
                  <a:pt x="4692" y="285"/>
                </a:lnTo>
                <a:lnTo>
                  <a:pt x="4657" y="218"/>
                </a:lnTo>
                <a:close/>
                <a:moveTo>
                  <a:pt x="4783" y="58"/>
                </a:moveTo>
                <a:lnTo>
                  <a:pt x="4783" y="58"/>
                </a:lnTo>
                <a:lnTo>
                  <a:pt x="4782" y="53"/>
                </a:lnTo>
                <a:lnTo>
                  <a:pt x="4785" y="56"/>
                </a:lnTo>
                <a:lnTo>
                  <a:pt x="4785" y="56"/>
                </a:lnTo>
                <a:lnTo>
                  <a:pt x="4785" y="56"/>
                </a:lnTo>
                <a:lnTo>
                  <a:pt x="4785" y="56"/>
                </a:lnTo>
                <a:lnTo>
                  <a:pt x="4785" y="56"/>
                </a:lnTo>
                <a:lnTo>
                  <a:pt x="4782" y="70"/>
                </a:lnTo>
                <a:lnTo>
                  <a:pt x="4780" y="69"/>
                </a:lnTo>
                <a:lnTo>
                  <a:pt x="4780" y="69"/>
                </a:lnTo>
                <a:lnTo>
                  <a:pt x="4783" y="64"/>
                </a:lnTo>
                <a:lnTo>
                  <a:pt x="4783" y="61"/>
                </a:lnTo>
                <a:lnTo>
                  <a:pt x="4783" y="58"/>
                </a:lnTo>
                <a:lnTo>
                  <a:pt x="4783" y="58"/>
                </a:lnTo>
                <a:close/>
                <a:moveTo>
                  <a:pt x="4795" y="110"/>
                </a:moveTo>
                <a:lnTo>
                  <a:pt x="4785" y="115"/>
                </a:lnTo>
                <a:lnTo>
                  <a:pt x="4769" y="112"/>
                </a:lnTo>
                <a:lnTo>
                  <a:pt x="4774" y="91"/>
                </a:lnTo>
                <a:lnTo>
                  <a:pt x="4795" y="110"/>
                </a:lnTo>
                <a:close/>
                <a:moveTo>
                  <a:pt x="4793" y="78"/>
                </a:moveTo>
                <a:lnTo>
                  <a:pt x="4799" y="75"/>
                </a:lnTo>
                <a:lnTo>
                  <a:pt x="4806" y="80"/>
                </a:lnTo>
                <a:lnTo>
                  <a:pt x="4806" y="82"/>
                </a:lnTo>
                <a:lnTo>
                  <a:pt x="4806" y="88"/>
                </a:lnTo>
                <a:lnTo>
                  <a:pt x="4801" y="90"/>
                </a:lnTo>
                <a:lnTo>
                  <a:pt x="4793" y="82"/>
                </a:lnTo>
                <a:lnTo>
                  <a:pt x="4793" y="78"/>
                </a:lnTo>
                <a:close/>
                <a:moveTo>
                  <a:pt x="4798" y="187"/>
                </a:moveTo>
                <a:lnTo>
                  <a:pt x="4798" y="187"/>
                </a:lnTo>
                <a:lnTo>
                  <a:pt x="4799" y="186"/>
                </a:lnTo>
                <a:lnTo>
                  <a:pt x="4804" y="191"/>
                </a:lnTo>
                <a:lnTo>
                  <a:pt x="4755" y="226"/>
                </a:lnTo>
                <a:lnTo>
                  <a:pt x="4745" y="223"/>
                </a:lnTo>
                <a:lnTo>
                  <a:pt x="4734" y="211"/>
                </a:lnTo>
                <a:lnTo>
                  <a:pt x="4713" y="213"/>
                </a:lnTo>
                <a:lnTo>
                  <a:pt x="4668" y="197"/>
                </a:lnTo>
                <a:lnTo>
                  <a:pt x="4751" y="157"/>
                </a:lnTo>
                <a:lnTo>
                  <a:pt x="4788" y="179"/>
                </a:lnTo>
                <a:lnTo>
                  <a:pt x="4788" y="183"/>
                </a:lnTo>
                <a:lnTo>
                  <a:pt x="4798" y="187"/>
                </a:lnTo>
                <a:close/>
                <a:moveTo>
                  <a:pt x="4807" y="163"/>
                </a:moveTo>
                <a:lnTo>
                  <a:pt x="4814" y="160"/>
                </a:lnTo>
                <a:lnTo>
                  <a:pt x="4819" y="163"/>
                </a:lnTo>
                <a:lnTo>
                  <a:pt x="4812" y="167"/>
                </a:lnTo>
                <a:lnTo>
                  <a:pt x="4799" y="160"/>
                </a:lnTo>
                <a:lnTo>
                  <a:pt x="4799" y="160"/>
                </a:lnTo>
                <a:lnTo>
                  <a:pt x="4807" y="163"/>
                </a:lnTo>
                <a:close/>
                <a:moveTo>
                  <a:pt x="4801" y="152"/>
                </a:moveTo>
                <a:lnTo>
                  <a:pt x="4806" y="149"/>
                </a:lnTo>
                <a:lnTo>
                  <a:pt x="4811" y="152"/>
                </a:lnTo>
                <a:lnTo>
                  <a:pt x="4812" y="157"/>
                </a:lnTo>
                <a:lnTo>
                  <a:pt x="4807" y="160"/>
                </a:lnTo>
                <a:lnTo>
                  <a:pt x="4803" y="157"/>
                </a:lnTo>
                <a:lnTo>
                  <a:pt x="4801" y="152"/>
                </a:lnTo>
                <a:close/>
                <a:moveTo>
                  <a:pt x="4833" y="173"/>
                </a:moveTo>
                <a:lnTo>
                  <a:pt x="4831" y="176"/>
                </a:lnTo>
                <a:lnTo>
                  <a:pt x="4831" y="176"/>
                </a:lnTo>
                <a:lnTo>
                  <a:pt x="4831" y="176"/>
                </a:lnTo>
                <a:lnTo>
                  <a:pt x="4831" y="176"/>
                </a:lnTo>
                <a:lnTo>
                  <a:pt x="4828" y="176"/>
                </a:lnTo>
                <a:lnTo>
                  <a:pt x="4823" y="171"/>
                </a:lnTo>
                <a:lnTo>
                  <a:pt x="4823" y="165"/>
                </a:lnTo>
                <a:lnTo>
                  <a:pt x="4836" y="157"/>
                </a:lnTo>
                <a:lnTo>
                  <a:pt x="4838" y="170"/>
                </a:lnTo>
                <a:lnTo>
                  <a:pt x="4833" y="173"/>
                </a:lnTo>
                <a:close/>
                <a:moveTo>
                  <a:pt x="4839" y="173"/>
                </a:moveTo>
                <a:lnTo>
                  <a:pt x="4841" y="175"/>
                </a:lnTo>
                <a:lnTo>
                  <a:pt x="4841" y="181"/>
                </a:lnTo>
                <a:lnTo>
                  <a:pt x="4838" y="183"/>
                </a:lnTo>
                <a:lnTo>
                  <a:pt x="4838" y="183"/>
                </a:lnTo>
                <a:lnTo>
                  <a:pt x="4838" y="181"/>
                </a:lnTo>
                <a:lnTo>
                  <a:pt x="4838" y="181"/>
                </a:lnTo>
                <a:lnTo>
                  <a:pt x="4835" y="178"/>
                </a:lnTo>
                <a:lnTo>
                  <a:pt x="4836" y="175"/>
                </a:lnTo>
                <a:lnTo>
                  <a:pt x="4839" y="173"/>
                </a:lnTo>
                <a:close/>
                <a:moveTo>
                  <a:pt x="4827" y="203"/>
                </a:moveTo>
                <a:lnTo>
                  <a:pt x="4827" y="203"/>
                </a:lnTo>
                <a:lnTo>
                  <a:pt x="4830" y="203"/>
                </a:lnTo>
                <a:lnTo>
                  <a:pt x="4835" y="203"/>
                </a:lnTo>
                <a:lnTo>
                  <a:pt x="4838" y="200"/>
                </a:lnTo>
                <a:lnTo>
                  <a:pt x="4841" y="199"/>
                </a:lnTo>
                <a:lnTo>
                  <a:pt x="4841" y="199"/>
                </a:lnTo>
                <a:lnTo>
                  <a:pt x="4843" y="195"/>
                </a:lnTo>
                <a:lnTo>
                  <a:pt x="4843" y="191"/>
                </a:lnTo>
                <a:lnTo>
                  <a:pt x="4841" y="187"/>
                </a:lnTo>
                <a:lnTo>
                  <a:pt x="4839" y="186"/>
                </a:lnTo>
                <a:lnTo>
                  <a:pt x="4844" y="183"/>
                </a:lnTo>
                <a:lnTo>
                  <a:pt x="4844" y="181"/>
                </a:lnTo>
                <a:lnTo>
                  <a:pt x="4846" y="173"/>
                </a:lnTo>
                <a:lnTo>
                  <a:pt x="4841" y="170"/>
                </a:lnTo>
                <a:lnTo>
                  <a:pt x="4841" y="155"/>
                </a:lnTo>
                <a:lnTo>
                  <a:pt x="4843" y="154"/>
                </a:lnTo>
                <a:lnTo>
                  <a:pt x="4846" y="159"/>
                </a:lnTo>
                <a:lnTo>
                  <a:pt x="4846" y="163"/>
                </a:lnTo>
                <a:lnTo>
                  <a:pt x="4852" y="168"/>
                </a:lnTo>
                <a:lnTo>
                  <a:pt x="4855" y="167"/>
                </a:lnTo>
                <a:lnTo>
                  <a:pt x="4860" y="171"/>
                </a:lnTo>
                <a:lnTo>
                  <a:pt x="4860" y="173"/>
                </a:lnTo>
                <a:lnTo>
                  <a:pt x="4865" y="175"/>
                </a:lnTo>
                <a:lnTo>
                  <a:pt x="4871" y="183"/>
                </a:lnTo>
                <a:lnTo>
                  <a:pt x="4867" y="184"/>
                </a:lnTo>
                <a:lnTo>
                  <a:pt x="4862" y="183"/>
                </a:lnTo>
                <a:lnTo>
                  <a:pt x="4854" y="186"/>
                </a:lnTo>
                <a:lnTo>
                  <a:pt x="4852" y="194"/>
                </a:lnTo>
                <a:lnTo>
                  <a:pt x="4860" y="199"/>
                </a:lnTo>
                <a:lnTo>
                  <a:pt x="4860" y="197"/>
                </a:lnTo>
                <a:lnTo>
                  <a:pt x="4868" y="194"/>
                </a:lnTo>
                <a:lnTo>
                  <a:pt x="4868" y="187"/>
                </a:lnTo>
                <a:lnTo>
                  <a:pt x="4875" y="184"/>
                </a:lnTo>
                <a:lnTo>
                  <a:pt x="4878" y="187"/>
                </a:lnTo>
                <a:lnTo>
                  <a:pt x="4878" y="187"/>
                </a:lnTo>
                <a:lnTo>
                  <a:pt x="4870" y="199"/>
                </a:lnTo>
                <a:lnTo>
                  <a:pt x="4865" y="197"/>
                </a:lnTo>
                <a:lnTo>
                  <a:pt x="4857" y="203"/>
                </a:lnTo>
                <a:lnTo>
                  <a:pt x="4857" y="213"/>
                </a:lnTo>
                <a:lnTo>
                  <a:pt x="4865" y="216"/>
                </a:lnTo>
                <a:lnTo>
                  <a:pt x="4865" y="216"/>
                </a:lnTo>
                <a:lnTo>
                  <a:pt x="4865" y="221"/>
                </a:lnTo>
                <a:lnTo>
                  <a:pt x="4830" y="250"/>
                </a:lnTo>
                <a:lnTo>
                  <a:pt x="4782" y="234"/>
                </a:lnTo>
                <a:lnTo>
                  <a:pt x="4827" y="203"/>
                </a:lnTo>
                <a:close/>
                <a:moveTo>
                  <a:pt x="4862" y="104"/>
                </a:moveTo>
                <a:lnTo>
                  <a:pt x="4862" y="104"/>
                </a:lnTo>
                <a:lnTo>
                  <a:pt x="4865" y="102"/>
                </a:lnTo>
                <a:lnTo>
                  <a:pt x="4873" y="110"/>
                </a:lnTo>
                <a:lnTo>
                  <a:pt x="4879" y="109"/>
                </a:lnTo>
                <a:lnTo>
                  <a:pt x="4879" y="115"/>
                </a:lnTo>
                <a:lnTo>
                  <a:pt x="4871" y="110"/>
                </a:lnTo>
                <a:lnTo>
                  <a:pt x="4871" y="110"/>
                </a:lnTo>
                <a:lnTo>
                  <a:pt x="4870" y="109"/>
                </a:lnTo>
                <a:lnTo>
                  <a:pt x="4870" y="109"/>
                </a:lnTo>
                <a:lnTo>
                  <a:pt x="4870" y="110"/>
                </a:lnTo>
                <a:lnTo>
                  <a:pt x="4870" y="110"/>
                </a:lnTo>
                <a:lnTo>
                  <a:pt x="4870" y="110"/>
                </a:lnTo>
                <a:lnTo>
                  <a:pt x="4870" y="110"/>
                </a:lnTo>
                <a:lnTo>
                  <a:pt x="4870" y="110"/>
                </a:lnTo>
                <a:lnTo>
                  <a:pt x="4868" y="110"/>
                </a:lnTo>
                <a:lnTo>
                  <a:pt x="4868" y="112"/>
                </a:lnTo>
                <a:lnTo>
                  <a:pt x="4868" y="122"/>
                </a:lnTo>
                <a:lnTo>
                  <a:pt x="4855" y="114"/>
                </a:lnTo>
                <a:lnTo>
                  <a:pt x="4857" y="109"/>
                </a:lnTo>
                <a:lnTo>
                  <a:pt x="4862" y="104"/>
                </a:lnTo>
                <a:close/>
                <a:moveTo>
                  <a:pt x="4857" y="69"/>
                </a:moveTo>
                <a:lnTo>
                  <a:pt x="4860" y="67"/>
                </a:lnTo>
                <a:lnTo>
                  <a:pt x="4863" y="69"/>
                </a:lnTo>
                <a:lnTo>
                  <a:pt x="4862" y="75"/>
                </a:lnTo>
                <a:lnTo>
                  <a:pt x="4862" y="75"/>
                </a:lnTo>
                <a:lnTo>
                  <a:pt x="4860" y="75"/>
                </a:lnTo>
                <a:lnTo>
                  <a:pt x="4857" y="69"/>
                </a:lnTo>
                <a:close/>
                <a:moveTo>
                  <a:pt x="4871" y="123"/>
                </a:moveTo>
                <a:lnTo>
                  <a:pt x="4871" y="114"/>
                </a:lnTo>
                <a:lnTo>
                  <a:pt x="4879" y="118"/>
                </a:lnTo>
                <a:lnTo>
                  <a:pt x="4879" y="128"/>
                </a:lnTo>
                <a:lnTo>
                  <a:pt x="4871" y="123"/>
                </a:lnTo>
                <a:close/>
                <a:moveTo>
                  <a:pt x="4876" y="131"/>
                </a:moveTo>
                <a:lnTo>
                  <a:pt x="4876" y="131"/>
                </a:lnTo>
                <a:lnTo>
                  <a:pt x="4868" y="126"/>
                </a:lnTo>
                <a:lnTo>
                  <a:pt x="4870" y="126"/>
                </a:lnTo>
                <a:lnTo>
                  <a:pt x="4876" y="131"/>
                </a:lnTo>
                <a:close/>
                <a:moveTo>
                  <a:pt x="4879" y="160"/>
                </a:moveTo>
                <a:lnTo>
                  <a:pt x="4879" y="160"/>
                </a:lnTo>
                <a:lnTo>
                  <a:pt x="4878" y="159"/>
                </a:lnTo>
                <a:lnTo>
                  <a:pt x="4879" y="160"/>
                </a:lnTo>
                <a:close/>
                <a:moveTo>
                  <a:pt x="4867" y="123"/>
                </a:moveTo>
                <a:lnTo>
                  <a:pt x="4865" y="125"/>
                </a:lnTo>
                <a:lnTo>
                  <a:pt x="4852" y="117"/>
                </a:lnTo>
                <a:lnTo>
                  <a:pt x="4854" y="117"/>
                </a:lnTo>
                <a:lnTo>
                  <a:pt x="4867" y="123"/>
                </a:lnTo>
                <a:close/>
                <a:moveTo>
                  <a:pt x="4852" y="83"/>
                </a:moveTo>
                <a:lnTo>
                  <a:pt x="4854" y="82"/>
                </a:lnTo>
                <a:lnTo>
                  <a:pt x="4854" y="82"/>
                </a:lnTo>
                <a:lnTo>
                  <a:pt x="4855" y="82"/>
                </a:lnTo>
                <a:lnTo>
                  <a:pt x="4852" y="83"/>
                </a:lnTo>
                <a:close/>
                <a:moveTo>
                  <a:pt x="4852" y="109"/>
                </a:moveTo>
                <a:lnTo>
                  <a:pt x="4852" y="112"/>
                </a:lnTo>
                <a:lnTo>
                  <a:pt x="4849" y="110"/>
                </a:lnTo>
                <a:lnTo>
                  <a:pt x="4852" y="109"/>
                </a:lnTo>
                <a:close/>
                <a:moveTo>
                  <a:pt x="4851" y="115"/>
                </a:moveTo>
                <a:lnTo>
                  <a:pt x="4849" y="115"/>
                </a:lnTo>
                <a:lnTo>
                  <a:pt x="4844" y="112"/>
                </a:lnTo>
                <a:lnTo>
                  <a:pt x="4846" y="112"/>
                </a:lnTo>
                <a:lnTo>
                  <a:pt x="4851" y="115"/>
                </a:lnTo>
                <a:close/>
                <a:moveTo>
                  <a:pt x="4851" y="162"/>
                </a:moveTo>
                <a:lnTo>
                  <a:pt x="4849" y="162"/>
                </a:lnTo>
                <a:lnTo>
                  <a:pt x="4849" y="162"/>
                </a:lnTo>
                <a:lnTo>
                  <a:pt x="4851" y="162"/>
                </a:lnTo>
                <a:close/>
                <a:moveTo>
                  <a:pt x="4865" y="187"/>
                </a:moveTo>
                <a:lnTo>
                  <a:pt x="4865" y="192"/>
                </a:lnTo>
                <a:lnTo>
                  <a:pt x="4860" y="194"/>
                </a:lnTo>
                <a:lnTo>
                  <a:pt x="4857" y="192"/>
                </a:lnTo>
                <a:lnTo>
                  <a:pt x="4857" y="189"/>
                </a:lnTo>
                <a:lnTo>
                  <a:pt x="4862" y="186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lnTo>
                  <a:pt x="4865" y="187"/>
                </a:lnTo>
                <a:close/>
                <a:moveTo>
                  <a:pt x="4871" y="261"/>
                </a:moveTo>
                <a:lnTo>
                  <a:pt x="4871" y="261"/>
                </a:lnTo>
                <a:lnTo>
                  <a:pt x="4873" y="264"/>
                </a:lnTo>
                <a:lnTo>
                  <a:pt x="4867" y="263"/>
                </a:lnTo>
                <a:lnTo>
                  <a:pt x="4871" y="261"/>
                </a:lnTo>
                <a:close/>
                <a:moveTo>
                  <a:pt x="4865" y="211"/>
                </a:moveTo>
                <a:lnTo>
                  <a:pt x="4860" y="210"/>
                </a:lnTo>
                <a:lnTo>
                  <a:pt x="4860" y="205"/>
                </a:lnTo>
                <a:lnTo>
                  <a:pt x="4867" y="202"/>
                </a:lnTo>
                <a:lnTo>
                  <a:pt x="4870" y="203"/>
                </a:lnTo>
                <a:lnTo>
                  <a:pt x="4870" y="203"/>
                </a:lnTo>
                <a:lnTo>
                  <a:pt x="4867" y="211"/>
                </a:lnTo>
                <a:lnTo>
                  <a:pt x="4865" y="211"/>
                </a:lnTo>
                <a:close/>
                <a:moveTo>
                  <a:pt x="4795" y="263"/>
                </a:moveTo>
                <a:lnTo>
                  <a:pt x="4788" y="266"/>
                </a:lnTo>
                <a:lnTo>
                  <a:pt x="4780" y="258"/>
                </a:lnTo>
                <a:lnTo>
                  <a:pt x="4795" y="263"/>
                </a:lnTo>
                <a:close/>
                <a:moveTo>
                  <a:pt x="4820" y="171"/>
                </a:moveTo>
                <a:lnTo>
                  <a:pt x="4820" y="171"/>
                </a:lnTo>
                <a:lnTo>
                  <a:pt x="4815" y="170"/>
                </a:lnTo>
                <a:lnTo>
                  <a:pt x="4820" y="167"/>
                </a:lnTo>
                <a:lnTo>
                  <a:pt x="4820" y="171"/>
                </a:lnTo>
                <a:close/>
                <a:moveTo>
                  <a:pt x="4761" y="295"/>
                </a:moveTo>
                <a:lnTo>
                  <a:pt x="4764" y="306"/>
                </a:lnTo>
                <a:lnTo>
                  <a:pt x="4756" y="312"/>
                </a:lnTo>
                <a:lnTo>
                  <a:pt x="4721" y="307"/>
                </a:lnTo>
                <a:lnTo>
                  <a:pt x="4761" y="295"/>
                </a:lnTo>
                <a:close/>
                <a:moveTo>
                  <a:pt x="4780" y="360"/>
                </a:moveTo>
                <a:lnTo>
                  <a:pt x="4785" y="339"/>
                </a:lnTo>
                <a:lnTo>
                  <a:pt x="4785" y="339"/>
                </a:lnTo>
                <a:lnTo>
                  <a:pt x="4787" y="339"/>
                </a:lnTo>
                <a:lnTo>
                  <a:pt x="4787" y="339"/>
                </a:lnTo>
                <a:lnTo>
                  <a:pt x="4790" y="336"/>
                </a:lnTo>
                <a:lnTo>
                  <a:pt x="4793" y="333"/>
                </a:lnTo>
                <a:lnTo>
                  <a:pt x="4795" y="330"/>
                </a:lnTo>
                <a:lnTo>
                  <a:pt x="4793" y="325"/>
                </a:lnTo>
                <a:lnTo>
                  <a:pt x="4790" y="309"/>
                </a:lnTo>
                <a:lnTo>
                  <a:pt x="4793" y="285"/>
                </a:lnTo>
                <a:lnTo>
                  <a:pt x="4820" y="277"/>
                </a:lnTo>
                <a:lnTo>
                  <a:pt x="4846" y="379"/>
                </a:lnTo>
                <a:lnTo>
                  <a:pt x="4846" y="379"/>
                </a:lnTo>
                <a:lnTo>
                  <a:pt x="4847" y="383"/>
                </a:lnTo>
                <a:lnTo>
                  <a:pt x="4851" y="386"/>
                </a:lnTo>
                <a:lnTo>
                  <a:pt x="4854" y="387"/>
                </a:lnTo>
                <a:lnTo>
                  <a:pt x="4857" y="387"/>
                </a:lnTo>
                <a:lnTo>
                  <a:pt x="4847" y="391"/>
                </a:lnTo>
                <a:lnTo>
                  <a:pt x="4847" y="391"/>
                </a:lnTo>
                <a:lnTo>
                  <a:pt x="4844" y="386"/>
                </a:lnTo>
                <a:lnTo>
                  <a:pt x="4839" y="383"/>
                </a:lnTo>
                <a:lnTo>
                  <a:pt x="4839" y="383"/>
                </a:lnTo>
                <a:lnTo>
                  <a:pt x="4838" y="383"/>
                </a:lnTo>
                <a:lnTo>
                  <a:pt x="4755" y="376"/>
                </a:lnTo>
                <a:lnTo>
                  <a:pt x="4780" y="360"/>
                </a:lnTo>
                <a:close/>
                <a:moveTo>
                  <a:pt x="4886" y="167"/>
                </a:moveTo>
                <a:lnTo>
                  <a:pt x="4886" y="167"/>
                </a:lnTo>
                <a:lnTo>
                  <a:pt x="4886" y="167"/>
                </a:lnTo>
                <a:lnTo>
                  <a:pt x="4886" y="167"/>
                </a:lnTo>
                <a:close/>
                <a:moveTo>
                  <a:pt x="4911" y="120"/>
                </a:moveTo>
                <a:lnTo>
                  <a:pt x="4913" y="126"/>
                </a:lnTo>
                <a:lnTo>
                  <a:pt x="4916" y="130"/>
                </a:lnTo>
                <a:lnTo>
                  <a:pt x="4915" y="133"/>
                </a:lnTo>
                <a:lnTo>
                  <a:pt x="4913" y="134"/>
                </a:lnTo>
                <a:lnTo>
                  <a:pt x="4913" y="141"/>
                </a:lnTo>
                <a:lnTo>
                  <a:pt x="4907" y="144"/>
                </a:lnTo>
                <a:lnTo>
                  <a:pt x="4895" y="138"/>
                </a:lnTo>
                <a:lnTo>
                  <a:pt x="4903" y="133"/>
                </a:lnTo>
                <a:lnTo>
                  <a:pt x="4903" y="133"/>
                </a:lnTo>
                <a:lnTo>
                  <a:pt x="4903" y="131"/>
                </a:lnTo>
                <a:lnTo>
                  <a:pt x="4903" y="131"/>
                </a:lnTo>
                <a:lnTo>
                  <a:pt x="4903" y="130"/>
                </a:lnTo>
                <a:lnTo>
                  <a:pt x="4903" y="130"/>
                </a:lnTo>
                <a:lnTo>
                  <a:pt x="4895" y="125"/>
                </a:lnTo>
                <a:lnTo>
                  <a:pt x="4907" y="117"/>
                </a:lnTo>
                <a:lnTo>
                  <a:pt x="4911" y="120"/>
                </a:lnTo>
                <a:close/>
                <a:moveTo>
                  <a:pt x="4903" y="102"/>
                </a:moveTo>
                <a:lnTo>
                  <a:pt x="4905" y="98"/>
                </a:lnTo>
                <a:lnTo>
                  <a:pt x="4908" y="96"/>
                </a:lnTo>
                <a:lnTo>
                  <a:pt x="4911" y="98"/>
                </a:lnTo>
                <a:lnTo>
                  <a:pt x="4911" y="102"/>
                </a:lnTo>
                <a:lnTo>
                  <a:pt x="4908" y="106"/>
                </a:lnTo>
                <a:lnTo>
                  <a:pt x="4903" y="102"/>
                </a:lnTo>
                <a:close/>
                <a:moveTo>
                  <a:pt x="4910" y="115"/>
                </a:moveTo>
                <a:lnTo>
                  <a:pt x="4915" y="114"/>
                </a:lnTo>
                <a:lnTo>
                  <a:pt x="4913" y="117"/>
                </a:lnTo>
                <a:lnTo>
                  <a:pt x="4910" y="115"/>
                </a:lnTo>
                <a:close/>
                <a:moveTo>
                  <a:pt x="4916" y="122"/>
                </a:moveTo>
                <a:lnTo>
                  <a:pt x="4918" y="123"/>
                </a:lnTo>
                <a:lnTo>
                  <a:pt x="4918" y="125"/>
                </a:lnTo>
                <a:lnTo>
                  <a:pt x="4916" y="125"/>
                </a:lnTo>
                <a:lnTo>
                  <a:pt x="4916" y="122"/>
                </a:lnTo>
                <a:close/>
                <a:moveTo>
                  <a:pt x="4905" y="147"/>
                </a:moveTo>
                <a:lnTo>
                  <a:pt x="4905" y="149"/>
                </a:lnTo>
                <a:lnTo>
                  <a:pt x="4894" y="141"/>
                </a:lnTo>
                <a:lnTo>
                  <a:pt x="4894" y="139"/>
                </a:lnTo>
                <a:lnTo>
                  <a:pt x="4905" y="147"/>
                </a:lnTo>
                <a:close/>
                <a:moveTo>
                  <a:pt x="4899" y="131"/>
                </a:moveTo>
                <a:lnTo>
                  <a:pt x="4892" y="134"/>
                </a:lnTo>
                <a:lnTo>
                  <a:pt x="4884" y="131"/>
                </a:lnTo>
                <a:lnTo>
                  <a:pt x="4892" y="126"/>
                </a:lnTo>
                <a:lnTo>
                  <a:pt x="4899" y="131"/>
                </a:lnTo>
                <a:close/>
                <a:moveTo>
                  <a:pt x="4895" y="170"/>
                </a:moveTo>
                <a:lnTo>
                  <a:pt x="4895" y="170"/>
                </a:lnTo>
                <a:lnTo>
                  <a:pt x="4891" y="171"/>
                </a:lnTo>
                <a:lnTo>
                  <a:pt x="4889" y="170"/>
                </a:lnTo>
                <a:lnTo>
                  <a:pt x="4889" y="167"/>
                </a:lnTo>
                <a:lnTo>
                  <a:pt x="4891" y="167"/>
                </a:lnTo>
                <a:lnTo>
                  <a:pt x="4895" y="170"/>
                </a:lnTo>
                <a:close/>
                <a:moveTo>
                  <a:pt x="4908" y="150"/>
                </a:moveTo>
                <a:lnTo>
                  <a:pt x="4908" y="149"/>
                </a:lnTo>
                <a:lnTo>
                  <a:pt x="4921" y="155"/>
                </a:lnTo>
                <a:lnTo>
                  <a:pt x="4921" y="157"/>
                </a:lnTo>
                <a:lnTo>
                  <a:pt x="4921" y="157"/>
                </a:lnTo>
                <a:lnTo>
                  <a:pt x="4919" y="157"/>
                </a:lnTo>
                <a:lnTo>
                  <a:pt x="4908" y="150"/>
                </a:lnTo>
                <a:close/>
                <a:moveTo>
                  <a:pt x="4924" y="344"/>
                </a:moveTo>
                <a:lnTo>
                  <a:pt x="4929" y="365"/>
                </a:lnTo>
                <a:lnTo>
                  <a:pt x="4929" y="365"/>
                </a:lnTo>
                <a:lnTo>
                  <a:pt x="4918" y="367"/>
                </a:lnTo>
                <a:lnTo>
                  <a:pt x="4924" y="344"/>
                </a:lnTo>
                <a:close/>
                <a:moveTo>
                  <a:pt x="4916" y="373"/>
                </a:moveTo>
                <a:lnTo>
                  <a:pt x="4916" y="373"/>
                </a:lnTo>
                <a:lnTo>
                  <a:pt x="4921" y="381"/>
                </a:lnTo>
                <a:lnTo>
                  <a:pt x="4923" y="384"/>
                </a:lnTo>
                <a:lnTo>
                  <a:pt x="4923" y="384"/>
                </a:lnTo>
                <a:lnTo>
                  <a:pt x="4926" y="384"/>
                </a:lnTo>
                <a:lnTo>
                  <a:pt x="4934" y="386"/>
                </a:lnTo>
                <a:lnTo>
                  <a:pt x="4937" y="402"/>
                </a:lnTo>
                <a:lnTo>
                  <a:pt x="4915" y="383"/>
                </a:lnTo>
                <a:lnTo>
                  <a:pt x="4916" y="373"/>
                </a:lnTo>
                <a:close/>
                <a:moveTo>
                  <a:pt x="4927" y="155"/>
                </a:moveTo>
                <a:lnTo>
                  <a:pt x="4926" y="154"/>
                </a:lnTo>
                <a:lnTo>
                  <a:pt x="4931" y="152"/>
                </a:lnTo>
                <a:lnTo>
                  <a:pt x="4932" y="154"/>
                </a:lnTo>
                <a:lnTo>
                  <a:pt x="4935" y="154"/>
                </a:lnTo>
                <a:lnTo>
                  <a:pt x="4945" y="149"/>
                </a:lnTo>
                <a:lnTo>
                  <a:pt x="4945" y="155"/>
                </a:lnTo>
                <a:lnTo>
                  <a:pt x="4945" y="155"/>
                </a:lnTo>
                <a:lnTo>
                  <a:pt x="4935" y="155"/>
                </a:lnTo>
                <a:lnTo>
                  <a:pt x="4927" y="155"/>
                </a:lnTo>
                <a:lnTo>
                  <a:pt x="4927" y="155"/>
                </a:lnTo>
                <a:close/>
                <a:moveTo>
                  <a:pt x="4951" y="125"/>
                </a:moveTo>
                <a:lnTo>
                  <a:pt x="4948" y="138"/>
                </a:lnTo>
                <a:lnTo>
                  <a:pt x="4943" y="134"/>
                </a:lnTo>
                <a:lnTo>
                  <a:pt x="4942" y="134"/>
                </a:lnTo>
                <a:lnTo>
                  <a:pt x="4935" y="139"/>
                </a:lnTo>
                <a:lnTo>
                  <a:pt x="4935" y="142"/>
                </a:lnTo>
                <a:lnTo>
                  <a:pt x="4934" y="142"/>
                </a:lnTo>
                <a:lnTo>
                  <a:pt x="4927" y="138"/>
                </a:lnTo>
                <a:lnTo>
                  <a:pt x="4927" y="134"/>
                </a:lnTo>
                <a:lnTo>
                  <a:pt x="4926" y="134"/>
                </a:lnTo>
                <a:lnTo>
                  <a:pt x="4927" y="128"/>
                </a:lnTo>
                <a:lnTo>
                  <a:pt x="4937" y="133"/>
                </a:lnTo>
                <a:lnTo>
                  <a:pt x="4939" y="131"/>
                </a:lnTo>
                <a:lnTo>
                  <a:pt x="4950" y="125"/>
                </a:lnTo>
                <a:lnTo>
                  <a:pt x="4951" y="125"/>
                </a:lnTo>
                <a:close/>
                <a:moveTo>
                  <a:pt x="4939" y="102"/>
                </a:moveTo>
                <a:lnTo>
                  <a:pt x="4935" y="102"/>
                </a:lnTo>
                <a:lnTo>
                  <a:pt x="4935" y="102"/>
                </a:lnTo>
                <a:lnTo>
                  <a:pt x="4932" y="104"/>
                </a:lnTo>
                <a:lnTo>
                  <a:pt x="4931" y="106"/>
                </a:lnTo>
                <a:lnTo>
                  <a:pt x="4931" y="107"/>
                </a:lnTo>
                <a:lnTo>
                  <a:pt x="4934" y="110"/>
                </a:lnTo>
                <a:lnTo>
                  <a:pt x="4934" y="110"/>
                </a:lnTo>
                <a:lnTo>
                  <a:pt x="4935" y="112"/>
                </a:lnTo>
                <a:lnTo>
                  <a:pt x="4935" y="112"/>
                </a:lnTo>
                <a:lnTo>
                  <a:pt x="4926" y="107"/>
                </a:lnTo>
                <a:lnTo>
                  <a:pt x="4937" y="101"/>
                </a:lnTo>
                <a:lnTo>
                  <a:pt x="4939" y="102"/>
                </a:lnTo>
                <a:close/>
                <a:moveTo>
                  <a:pt x="4939" y="74"/>
                </a:moveTo>
                <a:lnTo>
                  <a:pt x="4939" y="72"/>
                </a:lnTo>
                <a:lnTo>
                  <a:pt x="4943" y="75"/>
                </a:lnTo>
                <a:lnTo>
                  <a:pt x="4943" y="77"/>
                </a:lnTo>
                <a:lnTo>
                  <a:pt x="4939" y="74"/>
                </a:lnTo>
                <a:close/>
                <a:moveTo>
                  <a:pt x="4940" y="67"/>
                </a:moveTo>
                <a:lnTo>
                  <a:pt x="4942" y="67"/>
                </a:lnTo>
                <a:lnTo>
                  <a:pt x="4948" y="70"/>
                </a:lnTo>
                <a:lnTo>
                  <a:pt x="4947" y="75"/>
                </a:lnTo>
                <a:lnTo>
                  <a:pt x="4947" y="74"/>
                </a:lnTo>
                <a:lnTo>
                  <a:pt x="4940" y="69"/>
                </a:lnTo>
                <a:lnTo>
                  <a:pt x="4935" y="72"/>
                </a:lnTo>
                <a:lnTo>
                  <a:pt x="4932" y="70"/>
                </a:lnTo>
                <a:lnTo>
                  <a:pt x="4940" y="67"/>
                </a:lnTo>
                <a:close/>
                <a:moveTo>
                  <a:pt x="4934" y="98"/>
                </a:moveTo>
                <a:lnTo>
                  <a:pt x="4924" y="104"/>
                </a:lnTo>
                <a:lnTo>
                  <a:pt x="4924" y="101"/>
                </a:lnTo>
                <a:lnTo>
                  <a:pt x="4931" y="96"/>
                </a:lnTo>
                <a:lnTo>
                  <a:pt x="4934" y="98"/>
                </a:lnTo>
                <a:close/>
                <a:moveTo>
                  <a:pt x="4923" y="43"/>
                </a:moveTo>
                <a:lnTo>
                  <a:pt x="4927" y="46"/>
                </a:lnTo>
                <a:lnTo>
                  <a:pt x="4924" y="50"/>
                </a:lnTo>
                <a:lnTo>
                  <a:pt x="4923" y="48"/>
                </a:lnTo>
                <a:lnTo>
                  <a:pt x="4923" y="43"/>
                </a:lnTo>
                <a:close/>
                <a:moveTo>
                  <a:pt x="4923" y="109"/>
                </a:moveTo>
                <a:lnTo>
                  <a:pt x="4931" y="114"/>
                </a:lnTo>
                <a:lnTo>
                  <a:pt x="4923" y="117"/>
                </a:lnTo>
                <a:lnTo>
                  <a:pt x="4923" y="117"/>
                </a:lnTo>
                <a:lnTo>
                  <a:pt x="4923" y="109"/>
                </a:lnTo>
                <a:close/>
                <a:moveTo>
                  <a:pt x="4921" y="146"/>
                </a:moveTo>
                <a:lnTo>
                  <a:pt x="4927" y="149"/>
                </a:lnTo>
                <a:lnTo>
                  <a:pt x="4923" y="152"/>
                </a:lnTo>
                <a:lnTo>
                  <a:pt x="4911" y="146"/>
                </a:lnTo>
                <a:lnTo>
                  <a:pt x="4915" y="144"/>
                </a:lnTo>
                <a:lnTo>
                  <a:pt x="4919" y="147"/>
                </a:lnTo>
                <a:lnTo>
                  <a:pt x="4919" y="147"/>
                </a:lnTo>
                <a:lnTo>
                  <a:pt x="4921" y="146"/>
                </a:lnTo>
                <a:close/>
                <a:moveTo>
                  <a:pt x="4902" y="18"/>
                </a:moveTo>
                <a:lnTo>
                  <a:pt x="4903" y="18"/>
                </a:lnTo>
                <a:lnTo>
                  <a:pt x="4903" y="21"/>
                </a:lnTo>
                <a:lnTo>
                  <a:pt x="4902" y="30"/>
                </a:lnTo>
                <a:lnTo>
                  <a:pt x="4895" y="22"/>
                </a:lnTo>
                <a:lnTo>
                  <a:pt x="4902" y="18"/>
                </a:lnTo>
                <a:close/>
                <a:moveTo>
                  <a:pt x="4899" y="50"/>
                </a:moveTo>
                <a:lnTo>
                  <a:pt x="4899" y="58"/>
                </a:lnTo>
                <a:lnTo>
                  <a:pt x="4895" y="59"/>
                </a:lnTo>
                <a:lnTo>
                  <a:pt x="4891" y="58"/>
                </a:lnTo>
                <a:lnTo>
                  <a:pt x="4891" y="53"/>
                </a:lnTo>
                <a:lnTo>
                  <a:pt x="4897" y="50"/>
                </a:lnTo>
                <a:lnTo>
                  <a:pt x="4899" y="50"/>
                </a:lnTo>
                <a:close/>
                <a:moveTo>
                  <a:pt x="4892" y="45"/>
                </a:moveTo>
                <a:lnTo>
                  <a:pt x="4892" y="45"/>
                </a:lnTo>
                <a:lnTo>
                  <a:pt x="4895" y="46"/>
                </a:lnTo>
                <a:lnTo>
                  <a:pt x="4891" y="48"/>
                </a:lnTo>
                <a:lnTo>
                  <a:pt x="4892" y="45"/>
                </a:lnTo>
                <a:close/>
                <a:moveTo>
                  <a:pt x="4889" y="61"/>
                </a:moveTo>
                <a:lnTo>
                  <a:pt x="4889" y="61"/>
                </a:lnTo>
                <a:lnTo>
                  <a:pt x="4895" y="62"/>
                </a:lnTo>
                <a:lnTo>
                  <a:pt x="4891" y="64"/>
                </a:lnTo>
                <a:lnTo>
                  <a:pt x="4889" y="62"/>
                </a:lnTo>
                <a:lnTo>
                  <a:pt x="4889" y="61"/>
                </a:lnTo>
                <a:close/>
                <a:moveTo>
                  <a:pt x="4883" y="94"/>
                </a:moveTo>
                <a:lnTo>
                  <a:pt x="4886" y="93"/>
                </a:lnTo>
                <a:lnTo>
                  <a:pt x="4886" y="94"/>
                </a:lnTo>
                <a:lnTo>
                  <a:pt x="4883" y="96"/>
                </a:lnTo>
                <a:lnTo>
                  <a:pt x="4883" y="94"/>
                </a:lnTo>
                <a:close/>
                <a:moveTo>
                  <a:pt x="4883" y="107"/>
                </a:moveTo>
                <a:lnTo>
                  <a:pt x="4895" y="102"/>
                </a:lnTo>
                <a:lnTo>
                  <a:pt x="4895" y="99"/>
                </a:lnTo>
                <a:lnTo>
                  <a:pt x="4900" y="96"/>
                </a:lnTo>
                <a:lnTo>
                  <a:pt x="4900" y="88"/>
                </a:lnTo>
                <a:lnTo>
                  <a:pt x="4899" y="88"/>
                </a:lnTo>
                <a:lnTo>
                  <a:pt x="4899" y="86"/>
                </a:lnTo>
                <a:lnTo>
                  <a:pt x="4908" y="82"/>
                </a:lnTo>
                <a:lnTo>
                  <a:pt x="4915" y="86"/>
                </a:lnTo>
                <a:lnTo>
                  <a:pt x="4915" y="86"/>
                </a:lnTo>
                <a:lnTo>
                  <a:pt x="4919" y="91"/>
                </a:lnTo>
                <a:lnTo>
                  <a:pt x="4919" y="93"/>
                </a:lnTo>
                <a:lnTo>
                  <a:pt x="4916" y="94"/>
                </a:lnTo>
                <a:lnTo>
                  <a:pt x="4915" y="109"/>
                </a:lnTo>
                <a:lnTo>
                  <a:pt x="4908" y="112"/>
                </a:lnTo>
                <a:lnTo>
                  <a:pt x="4908" y="109"/>
                </a:lnTo>
                <a:lnTo>
                  <a:pt x="4915" y="106"/>
                </a:lnTo>
                <a:lnTo>
                  <a:pt x="4915" y="104"/>
                </a:lnTo>
                <a:lnTo>
                  <a:pt x="4915" y="96"/>
                </a:lnTo>
                <a:lnTo>
                  <a:pt x="4908" y="91"/>
                </a:lnTo>
                <a:lnTo>
                  <a:pt x="4900" y="96"/>
                </a:lnTo>
                <a:lnTo>
                  <a:pt x="4900" y="104"/>
                </a:lnTo>
                <a:lnTo>
                  <a:pt x="4905" y="109"/>
                </a:lnTo>
                <a:lnTo>
                  <a:pt x="4905" y="114"/>
                </a:lnTo>
                <a:lnTo>
                  <a:pt x="4894" y="122"/>
                </a:lnTo>
                <a:lnTo>
                  <a:pt x="4894" y="112"/>
                </a:lnTo>
                <a:lnTo>
                  <a:pt x="4894" y="112"/>
                </a:lnTo>
                <a:lnTo>
                  <a:pt x="4894" y="110"/>
                </a:lnTo>
                <a:lnTo>
                  <a:pt x="4894" y="110"/>
                </a:lnTo>
                <a:lnTo>
                  <a:pt x="4892" y="110"/>
                </a:lnTo>
                <a:lnTo>
                  <a:pt x="4891" y="110"/>
                </a:lnTo>
                <a:lnTo>
                  <a:pt x="4883" y="115"/>
                </a:lnTo>
                <a:lnTo>
                  <a:pt x="4883" y="107"/>
                </a:lnTo>
                <a:close/>
                <a:moveTo>
                  <a:pt x="4883" y="118"/>
                </a:moveTo>
                <a:lnTo>
                  <a:pt x="4891" y="114"/>
                </a:lnTo>
                <a:lnTo>
                  <a:pt x="4889" y="123"/>
                </a:lnTo>
                <a:lnTo>
                  <a:pt x="4883" y="128"/>
                </a:lnTo>
                <a:lnTo>
                  <a:pt x="4883" y="118"/>
                </a:lnTo>
                <a:close/>
                <a:moveTo>
                  <a:pt x="4883" y="133"/>
                </a:moveTo>
                <a:lnTo>
                  <a:pt x="4889" y="138"/>
                </a:lnTo>
                <a:lnTo>
                  <a:pt x="4891" y="139"/>
                </a:lnTo>
                <a:lnTo>
                  <a:pt x="4883" y="134"/>
                </a:lnTo>
                <a:lnTo>
                  <a:pt x="4883" y="133"/>
                </a:lnTo>
                <a:close/>
                <a:moveTo>
                  <a:pt x="4876" y="32"/>
                </a:moveTo>
                <a:lnTo>
                  <a:pt x="4876" y="32"/>
                </a:lnTo>
                <a:lnTo>
                  <a:pt x="4883" y="38"/>
                </a:lnTo>
                <a:lnTo>
                  <a:pt x="4881" y="45"/>
                </a:lnTo>
                <a:lnTo>
                  <a:pt x="4881" y="45"/>
                </a:lnTo>
                <a:lnTo>
                  <a:pt x="4881" y="45"/>
                </a:lnTo>
                <a:lnTo>
                  <a:pt x="4876" y="40"/>
                </a:lnTo>
                <a:lnTo>
                  <a:pt x="4876" y="32"/>
                </a:lnTo>
                <a:close/>
                <a:moveTo>
                  <a:pt x="4875" y="29"/>
                </a:moveTo>
                <a:lnTo>
                  <a:pt x="4871" y="30"/>
                </a:lnTo>
                <a:lnTo>
                  <a:pt x="4871" y="32"/>
                </a:lnTo>
                <a:lnTo>
                  <a:pt x="4871" y="43"/>
                </a:lnTo>
                <a:lnTo>
                  <a:pt x="4879" y="48"/>
                </a:lnTo>
                <a:lnTo>
                  <a:pt x="4879" y="59"/>
                </a:lnTo>
                <a:lnTo>
                  <a:pt x="4879" y="61"/>
                </a:lnTo>
                <a:lnTo>
                  <a:pt x="4875" y="58"/>
                </a:lnTo>
                <a:lnTo>
                  <a:pt x="4875" y="51"/>
                </a:lnTo>
                <a:lnTo>
                  <a:pt x="4865" y="45"/>
                </a:lnTo>
                <a:lnTo>
                  <a:pt x="4857" y="48"/>
                </a:lnTo>
                <a:lnTo>
                  <a:pt x="4857" y="58"/>
                </a:lnTo>
                <a:lnTo>
                  <a:pt x="4857" y="58"/>
                </a:lnTo>
                <a:lnTo>
                  <a:pt x="4865" y="64"/>
                </a:lnTo>
                <a:lnTo>
                  <a:pt x="4873" y="61"/>
                </a:lnTo>
                <a:lnTo>
                  <a:pt x="4876" y="62"/>
                </a:lnTo>
                <a:lnTo>
                  <a:pt x="4867" y="67"/>
                </a:lnTo>
                <a:lnTo>
                  <a:pt x="4860" y="62"/>
                </a:lnTo>
                <a:lnTo>
                  <a:pt x="4855" y="66"/>
                </a:lnTo>
                <a:lnTo>
                  <a:pt x="4849" y="54"/>
                </a:lnTo>
                <a:lnTo>
                  <a:pt x="4852" y="43"/>
                </a:lnTo>
                <a:lnTo>
                  <a:pt x="4849" y="38"/>
                </a:lnTo>
                <a:lnTo>
                  <a:pt x="4875" y="29"/>
                </a:lnTo>
                <a:lnTo>
                  <a:pt x="4875" y="29"/>
                </a:lnTo>
                <a:close/>
                <a:moveTo>
                  <a:pt x="4871" y="58"/>
                </a:moveTo>
                <a:lnTo>
                  <a:pt x="4867" y="59"/>
                </a:lnTo>
                <a:lnTo>
                  <a:pt x="4860" y="56"/>
                </a:lnTo>
                <a:lnTo>
                  <a:pt x="4860" y="51"/>
                </a:lnTo>
                <a:lnTo>
                  <a:pt x="4865" y="48"/>
                </a:lnTo>
                <a:lnTo>
                  <a:pt x="4870" y="53"/>
                </a:lnTo>
                <a:lnTo>
                  <a:pt x="4871" y="58"/>
                </a:lnTo>
                <a:close/>
                <a:moveTo>
                  <a:pt x="4846" y="18"/>
                </a:moveTo>
                <a:lnTo>
                  <a:pt x="4863" y="13"/>
                </a:lnTo>
                <a:lnTo>
                  <a:pt x="4868" y="19"/>
                </a:lnTo>
                <a:lnTo>
                  <a:pt x="4844" y="29"/>
                </a:lnTo>
                <a:lnTo>
                  <a:pt x="4846" y="18"/>
                </a:lnTo>
                <a:close/>
                <a:moveTo>
                  <a:pt x="4841" y="82"/>
                </a:moveTo>
                <a:lnTo>
                  <a:pt x="4843" y="82"/>
                </a:lnTo>
                <a:lnTo>
                  <a:pt x="4841" y="86"/>
                </a:lnTo>
                <a:lnTo>
                  <a:pt x="4839" y="88"/>
                </a:lnTo>
                <a:lnTo>
                  <a:pt x="4839" y="88"/>
                </a:lnTo>
                <a:lnTo>
                  <a:pt x="4839" y="88"/>
                </a:lnTo>
                <a:lnTo>
                  <a:pt x="4841" y="82"/>
                </a:lnTo>
                <a:close/>
                <a:moveTo>
                  <a:pt x="4839" y="152"/>
                </a:moveTo>
                <a:lnTo>
                  <a:pt x="4839" y="152"/>
                </a:lnTo>
                <a:lnTo>
                  <a:pt x="4827" y="146"/>
                </a:lnTo>
                <a:lnTo>
                  <a:pt x="4827" y="139"/>
                </a:lnTo>
                <a:lnTo>
                  <a:pt x="4839" y="152"/>
                </a:lnTo>
                <a:close/>
                <a:moveTo>
                  <a:pt x="4817" y="131"/>
                </a:moveTo>
                <a:lnTo>
                  <a:pt x="4823" y="138"/>
                </a:lnTo>
                <a:lnTo>
                  <a:pt x="4819" y="134"/>
                </a:lnTo>
                <a:lnTo>
                  <a:pt x="4811" y="138"/>
                </a:lnTo>
                <a:lnTo>
                  <a:pt x="4812" y="146"/>
                </a:lnTo>
                <a:lnTo>
                  <a:pt x="4812" y="146"/>
                </a:lnTo>
                <a:lnTo>
                  <a:pt x="4819" y="150"/>
                </a:lnTo>
                <a:lnTo>
                  <a:pt x="4825" y="147"/>
                </a:lnTo>
                <a:lnTo>
                  <a:pt x="4835" y="154"/>
                </a:lnTo>
                <a:lnTo>
                  <a:pt x="4822" y="162"/>
                </a:lnTo>
                <a:lnTo>
                  <a:pt x="4815" y="157"/>
                </a:lnTo>
                <a:lnTo>
                  <a:pt x="4814" y="150"/>
                </a:lnTo>
                <a:lnTo>
                  <a:pt x="4806" y="146"/>
                </a:lnTo>
                <a:lnTo>
                  <a:pt x="4798" y="150"/>
                </a:lnTo>
                <a:lnTo>
                  <a:pt x="4799" y="159"/>
                </a:lnTo>
                <a:lnTo>
                  <a:pt x="4777" y="146"/>
                </a:lnTo>
                <a:lnTo>
                  <a:pt x="4817" y="131"/>
                </a:lnTo>
                <a:close/>
                <a:moveTo>
                  <a:pt x="4823" y="144"/>
                </a:moveTo>
                <a:lnTo>
                  <a:pt x="4823" y="144"/>
                </a:lnTo>
                <a:lnTo>
                  <a:pt x="4823" y="144"/>
                </a:lnTo>
                <a:lnTo>
                  <a:pt x="4823" y="144"/>
                </a:lnTo>
                <a:lnTo>
                  <a:pt x="4823" y="146"/>
                </a:lnTo>
                <a:lnTo>
                  <a:pt x="4820" y="146"/>
                </a:lnTo>
                <a:lnTo>
                  <a:pt x="4815" y="142"/>
                </a:lnTo>
                <a:lnTo>
                  <a:pt x="4815" y="139"/>
                </a:lnTo>
                <a:lnTo>
                  <a:pt x="4819" y="138"/>
                </a:lnTo>
                <a:lnTo>
                  <a:pt x="4823" y="141"/>
                </a:lnTo>
                <a:lnTo>
                  <a:pt x="4823" y="144"/>
                </a:lnTo>
                <a:close/>
                <a:moveTo>
                  <a:pt x="4809" y="72"/>
                </a:moveTo>
                <a:lnTo>
                  <a:pt x="4807" y="77"/>
                </a:lnTo>
                <a:lnTo>
                  <a:pt x="4799" y="72"/>
                </a:lnTo>
                <a:lnTo>
                  <a:pt x="4791" y="75"/>
                </a:lnTo>
                <a:lnTo>
                  <a:pt x="4796" y="58"/>
                </a:lnTo>
                <a:lnTo>
                  <a:pt x="4803" y="56"/>
                </a:lnTo>
                <a:lnTo>
                  <a:pt x="4809" y="72"/>
                </a:lnTo>
                <a:close/>
                <a:moveTo>
                  <a:pt x="4790" y="32"/>
                </a:moveTo>
                <a:lnTo>
                  <a:pt x="4795" y="35"/>
                </a:lnTo>
                <a:lnTo>
                  <a:pt x="4806" y="32"/>
                </a:lnTo>
                <a:lnTo>
                  <a:pt x="4798" y="45"/>
                </a:lnTo>
                <a:lnTo>
                  <a:pt x="4798" y="46"/>
                </a:lnTo>
                <a:lnTo>
                  <a:pt x="4793" y="48"/>
                </a:lnTo>
                <a:lnTo>
                  <a:pt x="4775" y="35"/>
                </a:lnTo>
                <a:lnTo>
                  <a:pt x="4775" y="35"/>
                </a:lnTo>
                <a:lnTo>
                  <a:pt x="4775" y="35"/>
                </a:lnTo>
                <a:lnTo>
                  <a:pt x="4790" y="32"/>
                </a:lnTo>
                <a:close/>
                <a:moveTo>
                  <a:pt x="4774" y="16"/>
                </a:moveTo>
                <a:lnTo>
                  <a:pt x="4774" y="16"/>
                </a:lnTo>
                <a:lnTo>
                  <a:pt x="4775" y="18"/>
                </a:lnTo>
                <a:lnTo>
                  <a:pt x="4774" y="18"/>
                </a:lnTo>
                <a:lnTo>
                  <a:pt x="4774" y="16"/>
                </a:lnTo>
                <a:close/>
                <a:moveTo>
                  <a:pt x="4766" y="45"/>
                </a:moveTo>
                <a:lnTo>
                  <a:pt x="4769" y="45"/>
                </a:lnTo>
                <a:lnTo>
                  <a:pt x="4774" y="48"/>
                </a:lnTo>
                <a:lnTo>
                  <a:pt x="4774" y="48"/>
                </a:lnTo>
                <a:lnTo>
                  <a:pt x="4772" y="46"/>
                </a:lnTo>
                <a:lnTo>
                  <a:pt x="4772" y="46"/>
                </a:lnTo>
                <a:lnTo>
                  <a:pt x="4771" y="46"/>
                </a:lnTo>
                <a:lnTo>
                  <a:pt x="4771" y="46"/>
                </a:lnTo>
                <a:lnTo>
                  <a:pt x="4766" y="46"/>
                </a:lnTo>
                <a:lnTo>
                  <a:pt x="4766" y="45"/>
                </a:lnTo>
                <a:close/>
                <a:moveTo>
                  <a:pt x="4753" y="80"/>
                </a:moveTo>
                <a:lnTo>
                  <a:pt x="4748" y="77"/>
                </a:lnTo>
                <a:lnTo>
                  <a:pt x="4753" y="77"/>
                </a:lnTo>
                <a:lnTo>
                  <a:pt x="4753" y="80"/>
                </a:lnTo>
                <a:close/>
                <a:moveTo>
                  <a:pt x="4727" y="14"/>
                </a:moveTo>
                <a:lnTo>
                  <a:pt x="4727" y="14"/>
                </a:lnTo>
                <a:lnTo>
                  <a:pt x="4735" y="24"/>
                </a:lnTo>
                <a:lnTo>
                  <a:pt x="4740" y="21"/>
                </a:lnTo>
                <a:lnTo>
                  <a:pt x="4745" y="24"/>
                </a:lnTo>
                <a:lnTo>
                  <a:pt x="4745" y="22"/>
                </a:lnTo>
                <a:lnTo>
                  <a:pt x="4751" y="40"/>
                </a:lnTo>
                <a:lnTo>
                  <a:pt x="4748" y="40"/>
                </a:lnTo>
                <a:lnTo>
                  <a:pt x="4723" y="16"/>
                </a:lnTo>
                <a:lnTo>
                  <a:pt x="4727" y="14"/>
                </a:lnTo>
                <a:close/>
                <a:moveTo>
                  <a:pt x="4729" y="51"/>
                </a:moveTo>
                <a:lnTo>
                  <a:pt x="4734" y="56"/>
                </a:lnTo>
                <a:lnTo>
                  <a:pt x="4734" y="56"/>
                </a:lnTo>
                <a:lnTo>
                  <a:pt x="4731" y="58"/>
                </a:lnTo>
                <a:lnTo>
                  <a:pt x="4729" y="58"/>
                </a:lnTo>
                <a:lnTo>
                  <a:pt x="4729" y="56"/>
                </a:lnTo>
                <a:lnTo>
                  <a:pt x="4729" y="51"/>
                </a:lnTo>
                <a:close/>
                <a:moveTo>
                  <a:pt x="4708" y="46"/>
                </a:moveTo>
                <a:lnTo>
                  <a:pt x="4711" y="35"/>
                </a:lnTo>
                <a:lnTo>
                  <a:pt x="4721" y="43"/>
                </a:lnTo>
                <a:lnTo>
                  <a:pt x="4721" y="53"/>
                </a:lnTo>
                <a:lnTo>
                  <a:pt x="4719" y="54"/>
                </a:lnTo>
                <a:lnTo>
                  <a:pt x="4707" y="51"/>
                </a:lnTo>
                <a:lnTo>
                  <a:pt x="4708" y="46"/>
                </a:lnTo>
                <a:close/>
                <a:moveTo>
                  <a:pt x="4734" y="80"/>
                </a:moveTo>
                <a:lnTo>
                  <a:pt x="4750" y="91"/>
                </a:lnTo>
                <a:lnTo>
                  <a:pt x="4747" y="106"/>
                </a:lnTo>
                <a:lnTo>
                  <a:pt x="4743" y="104"/>
                </a:lnTo>
                <a:lnTo>
                  <a:pt x="4699" y="133"/>
                </a:lnTo>
                <a:lnTo>
                  <a:pt x="4723" y="146"/>
                </a:lnTo>
                <a:lnTo>
                  <a:pt x="4659" y="176"/>
                </a:lnTo>
                <a:lnTo>
                  <a:pt x="4691" y="91"/>
                </a:lnTo>
                <a:lnTo>
                  <a:pt x="4699" y="88"/>
                </a:lnTo>
                <a:lnTo>
                  <a:pt x="4734" y="80"/>
                </a:lnTo>
                <a:close/>
                <a:moveTo>
                  <a:pt x="4679" y="38"/>
                </a:moveTo>
                <a:lnTo>
                  <a:pt x="4683" y="40"/>
                </a:lnTo>
                <a:lnTo>
                  <a:pt x="4683" y="45"/>
                </a:lnTo>
                <a:lnTo>
                  <a:pt x="4681" y="45"/>
                </a:lnTo>
                <a:lnTo>
                  <a:pt x="4681" y="45"/>
                </a:lnTo>
                <a:lnTo>
                  <a:pt x="4681" y="43"/>
                </a:lnTo>
                <a:lnTo>
                  <a:pt x="4681" y="43"/>
                </a:lnTo>
                <a:lnTo>
                  <a:pt x="4679" y="38"/>
                </a:lnTo>
                <a:lnTo>
                  <a:pt x="4679" y="38"/>
                </a:lnTo>
                <a:close/>
                <a:moveTo>
                  <a:pt x="4678" y="19"/>
                </a:moveTo>
                <a:lnTo>
                  <a:pt x="4687" y="13"/>
                </a:lnTo>
                <a:lnTo>
                  <a:pt x="4692" y="16"/>
                </a:lnTo>
                <a:lnTo>
                  <a:pt x="4694" y="18"/>
                </a:lnTo>
                <a:lnTo>
                  <a:pt x="4691" y="26"/>
                </a:lnTo>
                <a:lnTo>
                  <a:pt x="4686" y="29"/>
                </a:lnTo>
                <a:lnTo>
                  <a:pt x="4686" y="37"/>
                </a:lnTo>
                <a:lnTo>
                  <a:pt x="4676" y="29"/>
                </a:lnTo>
                <a:lnTo>
                  <a:pt x="4678" y="19"/>
                </a:lnTo>
                <a:close/>
                <a:moveTo>
                  <a:pt x="4675" y="13"/>
                </a:moveTo>
                <a:lnTo>
                  <a:pt x="4671" y="14"/>
                </a:lnTo>
                <a:lnTo>
                  <a:pt x="4665" y="11"/>
                </a:lnTo>
                <a:lnTo>
                  <a:pt x="4675" y="6"/>
                </a:lnTo>
                <a:lnTo>
                  <a:pt x="4675" y="13"/>
                </a:lnTo>
                <a:close/>
                <a:moveTo>
                  <a:pt x="4675" y="2"/>
                </a:moveTo>
                <a:lnTo>
                  <a:pt x="4660" y="8"/>
                </a:lnTo>
                <a:lnTo>
                  <a:pt x="4660" y="5"/>
                </a:lnTo>
                <a:lnTo>
                  <a:pt x="4675" y="2"/>
                </a:lnTo>
                <a:close/>
                <a:moveTo>
                  <a:pt x="4657" y="18"/>
                </a:moveTo>
                <a:lnTo>
                  <a:pt x="4673" y="24"/>
                </a:lnTo>
                <a:lnTo>
                  <a:pt x="4671" y="27"/>
                </a:lnTo>
                <a:lnTo>
                  <a:pt x="4671" y="27"/>
                </a:lnTo>
                <a:lnTo>
                  <a:pt x="4665" y="22"/>
                </a:lnTo>
                <a:lnTo>
                  <a:pt x="4657" y="19"/>
                </a:lnTo>
                <a:lnTo>
                  <a:pt x="4657" y="19"/>
                </a:lnTo>
                <a:lnTo>
                  <a:pt x="4657" y="19"/>
                </a:lnTo>
                <a:lnTo>
                  <a:pt x="4657" y="18"/>
                </a:lnTo>
                <a:close/>
                <a:moveTo>
                  <a:pt x="4647" y="2"/>
                </a:moveTo>
                <a:lnTo>
                  <a:pt x="4652" y="5"/>
                </a:lnTo>
                <a:lnTo>
                  <a:pt x="4652" y="6"/>
                </a:lnTo>
                <a:lnTo>
                  <a:pt x="4649" y="5"/>
                </a:lnTo>
                <a:lnTo>
                  <a:pt x="4649" y="5"/>
                </a:lnTo>
                <a:lnTo>
                  <a:pt x="4647" y="3"/>
                </a:lnTo>
                <a:lnTo>
                  <a:pt x="4647" y="3"/>
                </a:lnTo>
                <a:lnTo>
                  <a:pt x="4647" y="2"/>
                </a:lnTo>
                <a:lnTo>
                  <a:pt x="4647" y="2"/>
                </a:lnTo>
                <a:close/>
                <a:moveTo>
                  <a:pt x="4623" y="2"/>
                </a:moveTo>
                <a:lnTo>
                  <a:pt x="4619" y="8"/>
                </a:lnTo>
                <a:lnTo>
                  <a:pt x="4617" y="8"/>
                </a:lnTo>
                <a:lnTo>
                  <a:pt x="4614" y="5"/>
                </a:lnTo>
                <a:lnTo>
                  <a:pt x="4623" y="2"/>
                </a:lnTo>
                <a:close/>
                <a:moveTo>
                  <a:pt x="4598" y="5"/>
                </a:moveTo>
                <a:lnTo>
                  <a:pt x="4598" y="5"/>
                </a:lnTo>
                <a:lnTo>
                  <a:pt x="4611" y="16"/>
                </a:lnTo>
                <a:lnTo>
                  <a:pt x="4611" y="22"/>
                </a:lnTo>
                <a:lnTo>
                  <a:pt x="4603" y="35"/>
                </a:lnTo>
                <a:lnTo>
                  <a:pt x="4599" y="37"/>
                </a:lnTo>
                <a:lnTo>
                  <a:pt x="4599" y="37"/>
                </a:lnTo>
                <a:lnTo>
                  <a:pt x="4593" y="40"/>
                </a:lnTo>
                <a:lnTo>
                  <a:pt x="4598" y="5"/>
                </a:lnTo>
                <a:close/>
                <a:moveTo>
                  <a:pt x="4604" y="147"/>
                </a:moveTo>
                <a:lnTo>
                  <a:pt x="4615" y="176"/>
                </a:lnTo>
                <a:lnTo>
                  <a:pt x="4553" y="149"/>
                </a:lnTo>
                <a:lnTo>
                  <a:pt x="4548" y="142"/>
                </a:lnTo>
                <a:lnTo>
                  <a:pt x="4531" y="139"/>
                </a:lnTo>
                <a:lnTo>
                  <a:pt x="4529" y="139"/>
                </a:lnTo>
                <a:lnTo>
                  <a:pt x="4519" y="102"/>
                </a:lnTo>
                <a:lnTo>
                  <a:pt x="4537" y="98"/>
                </a:lnTo>
                <a:lnTo>
                  <a:pt x="4587" y="149"/>
                </a:lnTo>
                <a:lnTo>
                  <a:pt x="4604" y="147"/>
                </a:lnTo>
                <a:close/>
                <a:moveTo>
                  <a:pt x="4468" y="580"/>
                </a:moveTo>
                <a:lnTo>
                  <a:pt x="4468" y="580"/>
                </a:lnTo>
                <a:lnTo>
                  <a:pt x="4463" y="580"/>
                </a:lnTo>
                <a:lnTo>
                  <a:pt x="4455" y="576"/>
                </a:lnTo>
                <a:lnTo>
                  <a:pt x="4425" y="557"/>
                </a:lnTo>
                <a:lnTo>
                  <a:pt x="4412" y="498"/>
                </a:lnTo>
                <a:lnTo>
                  <a:pt x="4412" y="498"/>
                </a:lnTo>
                <a:lnTo>
                  <a:pt x="4423" y="514"/>
                </a:lnTo>
                <a:lnTo>
                  <a:pt x="4423" y="514"/>
                </a:lnTo>
                <a:lnTo>
                  <a:pt x="4425" y="516"/>
                </a:lnTo>
                <a:lnTo>
                  <a:pt x="4425" y="516"/>
                </a:lnTo>
                <a:lnTo>
                  <a:pt x="4425" y="517"/>
                </a:lnTo>
                <a:lnTo>
                  <a:pt x="4417" y="508"/>
                </a:lnTo>
                <a:lnTo>
                  <a:pt x="4430" y="552"/>
                </a:lnTo>
                <a:lnTo>
                  <a:pt x="4467" y="570"/>
                </a:lnTo>
                <a:lnTo>
                  <a:pt x="4428" y="522"/>
                </a:lnTo>
                <a:lnTo>
                  <a:pt x="4428" y="522"/>
                </a:lnTo>
                <a:lnTo>
                  <a:pt x="4433" y="524"/>
                </a:lnTo>
                <a:lnTo>
                  <a:pt x="4484" y="588"/>
                </a:lnTo>
                <a:lnTo>
                  <a:pt x="4433" y="597"/>
                </a:lnTo>
                <a:lnTo>
                  <a:pt x="4425" y="559"/>
                </a:lnTo>
                <a:lnTo>
                  <a:pt x="4454" y="576"/>
                </a:lnTo>
                <a:lnTo>
                  <a:pt x="4454" y="576"/>
                </a:lnTo>
                <a:lnTo>
                  <a:pt x="4460" y="583"/>
                </a:lnTo>
                <a:lnTo>
                  <a:pt x="4463" y="588"/>
                </a:lnTo>
                <a:lnTo>
                  <a:pt x="4463" y="588"/>
                </a:lnTo>
                <a:lnTo>
                  <a:pt x="4467" y="588"/>
                </a:lnTo>
                <a:lnTo>
                  <a:pt x="4471" y="588"/>
                </a:lnTo>
                <a:lnTo>
                  <a:pt x="4471" y="588"/>
                </a:lnTo>
                <a:lnTo>
                  <a:pt x="4470" y="584"/>
                </a:lnTo>
                <a:lnTo>
                  <a:pt x="4468" y="580"/>
                </a:lnTo>
                <a:lnTo>
                  <a:pt x="4468" y="580"/>
                </a:lnTo>
                <a:close/>
                <a:moveTo>
                  <a:pt x="4412" y="496"/>
                </a:move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1" y="496"/>
                </a:lnTo>
                <a:lnTo>
                  <a:pt x="4412" y="495"/>
                </a:lnTo>
                <a:lnTo>
                  <a:pt x="4412" y="495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lnTo>
                  <a:pt x="4412" y="496"/>
                </a:lnTo>
                <a:close/>
                <a:moveTo>
                  <a:pt x="4404" y="476"/>
                </a:moveTo>
                <a:lnTo>
                  <a:pt x="4406" y="472"/>
                </a:lnTo>
                <a:lnTo>
                  <a:pt x="4409" y="490"/>
                </a:lnTo>
                <a:lnTo>
                  <a:pt x="4401" y="480"/>
                </a:lnTo>
                <a:lnTo>
                  <a:pt x="4403" y="477"/>
                </a:lnTo>
                <a:lnTo>
                  <a:pt x="4406" y="482"/>
                </a:lnTo>
                <a:lnTo>
                  <a:pt x="4404" y="476"/>
                </a:lnTo>
                <a:close/>
                <a:moveTo>
                  <a:pt x="4404" y="362"/>
                </a:moveTo>
                <a:lnTo>
                  <a:pt x="4399" y="351"/>
                </a:lnTo>
                <a:lnTo>
                  <a:pt x="4404" y="343"/>
                </a:lnTo>
                <a:lnTo>
                  <a:pt x="4415" y="351"/>
                </a:lnTo>
                <a:lnTo>
                  <a:pt x="4415" y="351"/>
                </a:lnTo>
                <a:lnTo>
                  <a:pt x="4409" y="355"/>
                </a:lnTo>
                <a:lnTo>
                  <a:pt x="4404" y="362"/>
                </a:lnTo>
                <a:lnTo>
                  <a:pt x="4404" y="362"/>
                </a:lnTo>
                <a:close/>
                <a:moveTo>
                  <a:pt x="4310" y="455"/>
                </a:moveTo>
                <a:lnTo>
                  <a:pt x="4310" y="455"/>
                </a:lnTo>
                <a:lnTo>
                  <a:pt x="4311" y="459"/>
                </a:lnTo>
                <a:lnTo>
                  <a:pt x="4311" y="463"/>
                </a:lnTo>
                <a:lnTo>
                  <a:pt x="4311" y="463"/>
                </a:lnTo>
                <a:lnTo>
                  <a:pt x="4316" y="466"/>
                </a:lnTo>
                <a:lnTo>
                  <a:pt x="4324" y="469"/>
                </a:lnTo>
                <a:lnTo>
                  <a:pt x="4347" y="495"/>
                </a:lnTo>
                <a:lnTo>
                  <a:pt x="4305" y="495"/>
                </a:lnTo>
                <a:lnTo>
                  <a:pt x="4303" y="495"/>
                </a:lnTo>
                <a:lnTo>
                  <a:pt x="4294" y="485"/>
                </a:lnTo>
                <a:lnTo>
                  <a:pt x="4292" y="450"/>
                </a:lnTo>
                <a:lnTo>
                  <a:pt x="4287" y="447"/>
                </a:lnTo>
                <a:lnTo>
                  <a:pt x="4297" y="442"/>
                </a:lnTo>
                <a:lnTo>
                  <a:pt x="4391" y="487"/>
                </a:lnTo>
                <a:lnTo>
                  <a:pt x="4393" y="490"/>
                </a:lnTo>
                <a:lnTo>
                  <a:pt x="4326" y="458"/>
                </a:lnTo>
                <a:lnTo>
                  <a:pt x="4351" y="490"/>
                </a:lnTo>
                <a:lnTo>
                  <a:pt x="4395" y="493"/>
                </a:lnTo>
                <a:lnTo>
                  <a:pt x="4395" y="493"/>
                </a:lnTo>
                <a:lnTo>
                  <a:pt x="4395" y="493"/>
                </a:lnTo>
                <a:lnTo>
                  <a:pt x="4396" y="493"/>
                </a:lnTo>
                <a:lnTo>
                  <a:pt x="4395" y="492"/>
                </a:lnTo>
                <a:lnTo>
                  <a:pt x="4396" y="490"/>
                </a:lnTo>
                <a:lnTo>
                  <a:pt x="4406" y="495"/>
                </a:lnTo>
                <a:lnTo>
                  <a:pt x="4348" y="495"/>
                </a:lnTo>
                <a:lnTo>
                  <a:pt x="4324" y="469"/>
                </a:lnTo>
                <a:lnTo>
                  <a:pt x="4324" y="469"/>
                </a:lnTo>
                <a:lnTo>
                  <a:pt x="4319" y="461"/>
                </a:lnTo>
                <a:lnTo>
                  <a:pt x="4318" y="456"/>
                </a:lnTo>
                <a:lnTo>
                  <a:pt x="4318" y="456"/>
                </a:lnTo>
                <a:lnTo>
                  <a:pt x="4313" y="456"/>
                </a:lnTo>
                <a:lnTo>
                  <a:pt x="4310" y="455"/>
                </a:lnTo>
                <a:lnTo>
                  <a:pt x="4310" y="455"/>
                </a:lnTo>
                <a:close/>
                <a:moveTo>
                  <a:pt x="4294" y="495"/>
                </a:moveTo>
                <a:lnTo>
                  <a:pt x="4294" y="485"/>
                </a:lnTo>
                <a:lnTo>
                  <a:pt x="4303" y="495"/>
                </a:lnTo>
                <a:lnTo>
                  <a:pt x="4294" y="495"/>
                </a:lnTo>
                <a:close/>
                <a:moveTo>
                  <a:pt x="4303" y="495"/>
                </a:moveTo>
                <a:lnTo>
                  <a:pt x="4295" y="503"/>
                </a:lnTo>
                <a:lnTo>
                  <a:pt x="4294" y="495"/>
                </a:lnTo>
                <a:lnTo>
                  <a:pt x="4303" y="495"/>
                </a:lnTo>
                <a:close/>
                <a:moveTo>
                  <a:pt x="4271" y="373"/>
                </a:moveTo>
                <a:lnTo>
                  <a:pt x="4271" y="373"/>
                </a:lnTo>
                <a:lnTo>
                  <a:pt x="4278" y="383"/>
                </a:lnTo>
                <a:lnTo>
                  <a:pt x="4295" y="440"/>
                </a:lnTo>
                <a:lnTo>
                  <a:pt x="4257" y="421"/>
                </a:lnTo>
                <a:lnTo>
                  <a:pt x="4250" y="416"/>
                </a:lnTo>
                <a:lnTo>
                  <a:pt x="4257" y="381"/>
                </a:lnTo>
                <a:lnTo>
                  <a:pt x="4271" y="389"/>
                </a:lnTo>
                <a:lnTo>
                  <a:pt x="4271" y="373"/>
                </a:lnTo>
                <a:close/>
                <a:moveTo>
                  <a:pt x="4302" y="171"/>
                </a:moveTo>
                <a:lnTo>
                  <a:pt x="4364" y="150"/>
                </a:lnTo>
                <a:lnTo>
                  <a:pt x="4372" y="159"/>
                </a:lnTo>
                <a:lnTo>
                  <a:pt x="4356" y="171"/>
                </a:lnTo>
                <a:lnTo>
                  <a:pt x="4356" y="171"/>
                </a:lnTo>
                <a:lnTo>
                  <a:pt x="4353" y="175"/>
                </a:lnTo>
                <a:lnTo>
                  <a:pt x="4351" y="178"/>
                </a:lnTo>
                <a:lnTo>
                  <a:pt x="4351" y="183"/>
                </a:lnTo>
                <a:lnTo>
                  <a:pt x="4353" y="187"/>
                </a:lnTo>
                <a:lnTo>
                  <a:pt x="4353" y="187"/>
                </a:lnTo>
                <a:lnTo>
                  <a:pt x="4356" y="191"/>
                </a:lnTo>
                <a:lnTo>
                  <a:pt x="4361" y="192"/>
                </a:lnTo>
                <a:lnTo>
                  <a:pt x="4364" y="191"/>
                </a:lnTo>
                <a:lnTo>
                  <a:pt x="4369" y="189"/>
                </a:lnTo>
                <a:lnTo>
                  <a:pt x="4388" y="175"/>
                </a:lnTo>
                <a:lnTo>
                  <a:pt x="4407" y="195"/>
                </a:lnTo>
                <a:lnTo>
                  <a:pt x="4436" y="194"/>
                </a:lnTo>
                <a:lnTo>
                  <a:pt x="4436" y="194"/>
                </a:lnTo>
                <a:lnTo>
                  <a:pt x="4436" y="194"/>
                </a:lnTo>
                <a:lnTo>
                  <a:pt x="4436" y="194"/>
                </a:lnTo>
                <a:lnTo>
                  <a:pt x="4433" y="197"/>
                </a:lnTo>
                <a:lnTo>
                  <a:pt x="4430" y="199"/>
                </a:lnTo>
                <a:lnTo>
                  <a:pt x="4430" y="199"/>
                </a:lnTo>
                <a:lnTo>
                  <a:pt x="4428" y="203"/>
                </a:lnTo>
                <a:lnTo>
                  <a:pt x="4428" y="208"/>
                </a:lnTo>
                <a:lnTo>
                  <a:pt x="4430" y="211"/>
                </a:lnTo>
                <a:lnTo>
                  <a:pt x="4433" y="215"/>
                </a:lnTo>
                <a:lnTo>
                  <a:pt x="4494" y="253"/>
                </a:lnTo>
                <a:lnTo>
                  <a:pt x="4451" y="271"/>
                </a:lnTo>
                <a:lnTo>
                  <a:pt x="4435" y="259"/>
                </a:lnTo>
                <a:lnTo>
                  <a:pt x="4436" y="258"/>
                </a:lnTo>
                <a:lnTo>
                  <a:pt x="4427" y="253"/>
                </a:lnTo>
                <a:lnTo>
                  <a:pt x="4361" y="205"/>
                </a:lnTo>
                <a:lnTo>
                  <a:pt x="4361" y="205"/>
                </a:lnTo>
                <a:lnTo>
                  <a:pt x="4356" y="202"/>
                </a:lnTo>
                <a:lnTo>
                  <a:pt x="4356" y="202"/>
                </a:lnTo>
                <a:lnTo>
                  <a:pt x="4351" y="202"/>
                </a:lnTo>
                <a:lnTo>
                  <a:pt x="4347" y="205"/>
                </a:lnTo>
                <a:lnTo>
                  <a:pt x="4347" y="205"/>
                </a:lnTo>
                <a:lnTo>
                  <a:pt x="4345" y="203"/>
                </a:lnTo>
                <a:lnTo>
                  <a:pt x="4345" y="203"/>
                </a:lnTo>
                <a:lnTo>
                  <a:pt x="4343" y="208"/>
                </a:lnTo>
                <a:lnTo>
                  <a:pt x="4343" y="208"/>
                </a:lnTo>
                <a:lnTo>
                  <a:pt x="4342" y="213"/>
                </a:lnTo>
                <a:lnTo>
                  <a:pt x="4342" y="213"/>
                </a:lnTo>
                <a:lnTo>
                  <a:pt x="4340" y="221"/>
                </a:lnTo>
                <a:lnTo>
                  <a:pt x="4337" y="224"/>
                </a:lnTo>
                <a:lnTo>
                  <a:pt x="4337" y="224"/>
                </a:lnTo>
                <a:lnTo>
                  <a:pt x="4340" y="227"/>
                </a:lnTo>
                <a:lnTo>
                  <a:pt x="4345" y="235"/>
                </a:lnTo>
                <a:lnTo>
                  <a:pt x="4355" y="255"/>
                </a:lnTo>
                <a:lnTo>
                  <a:pt x="4340" y="259"/>
                </a:lnTo>
                <a:lnTo>
                  <a:pt x="4292" y="215"/>
                </a:lnTo>
                <a:lnTo>
                  <a:pt x="4292" y="215"/>
                </a:lnTo>
                <a:lnTo>
                  <a:pt x="4297" y="205"/>
                </a:lnTo>
                <a:lnTo>
                  <a:pt x="4302" y="194"/>
                </a:lnTo>
                <a:lnTo>
                  <a:pt x="4302" y="183"/>
                </a:lnTo>
                <a:lnTo>
                  <a:pt x="4302" y="171"/>
                </a:lnTo>
                <a:lnTo>
                  <a:pt x="4302" y="171"/>
                </a:lnTo>
                <a:close/>
                <a:moveTo>
                  <a:pt x="4382" y="67"/>
                </a:moveTo>
                <a:lnTo>
                  <a:pt x="4372" y="72"/>
                </a:lnTo>
                <a:lnTo>
                  <a:pt x="4371" y="72"/>
                </a:lnTo>
                <a:lnTo>
                  <a:pt x="4369" y="61"/>
                </a:lnTo>
                <a:lnTo>
                  <a:pt x="4371" y="59"/>
                </a:lnTo>
                <a:lnTo>
                  <a:pt x="4371" y="59"/>
                </a:lnTo>
                <a:lnTo>
                  <a:pt x="4372" y="61"/>
                </a:lnTo>
                <a:lnTo>
                  <a:pt x="4372" y="61"/>
                </a:lnTo>
                <a:lnTo>
                  <a:pt x="4374" y="59"/>
                </a:lnTo>
                <a:lnTo>
                  <a:pt x="4374" y="59"/>
                </a:lnTo>
                <a:lnTo>
                  <a:pt x="4379" y="58"/>
                </a:lnTo>
                <a:lnTo>
                  <a:pt x="4379" y="58"/>
                </a:lnTo>
                <a:lnTo>
                  <a:pt x="4377" y="61"/>
                </a:lnTo>
                <a:lnTo>
                  <a:pt x="4377" y="61"/>
                </a:lnTo>
                <a:lnTo>
                  <a:pt x="4379" y="64"/>
                </a:lnTo>
                <a:lnTo>
                  <a:pt x="4382" y="67"/>
                </a:lnTo>
                <a:lnTo>
                  <a:pt x="4382" y="67"/>
                </a:lnTo>
                <a:close/>
                <a:moveTo>
                  <a:pt x="4382" y="46"/>
                </a:moveTo>
                <a:lnTo>
                  <a:pt x="4382" y="46"/>
                </a:lnTo>
                <a:lnTo>
                  <a:pt x="4382" y="46"/>
                </a:lnTo>
                <a:lnTo>
                  <a:pt x="4382" y="46"/>
                </a:lnTo>
                <a:lnTo>
                  <a:pt x="4382" y="43"/>
                </a:lnTo>
                <a:lnTo>
                  <a:pt x="4399" y="37"/>
                </a:lnTo>
                <a:lnTo>
                  <a:pt x="4398" y="46"/>
                </a:lnTo>
                <a:lnTo>
                  <a:pt x="4388" y="50"/>
                </a:lnTo>
                <a:lnTo>
                  <a:pt x="4388" y="54"/>
                </a:lnTo>
                <a:lnTo>
                  <a:pt x="4388" y="54"/>
                </a:lnTo>
                <a:lnTo>
                  <a:pt x="4383" y="53"/>
                </a:lnTo>
                <a:lnTo>
                  <a:pt x="4383" y="53"/>
                </a:lnTo>
                <a:lnTo>
                  <a:pt x="4380" y="54"/>
                </a:lnTo>
                <a:lnTo>
                  <a:pt x="4380" y="54"/>
                </a:lnTo>
                <a:lnTo>
                  <a:pt x="4380" y="54"/>
                </a:lnTo>
                <a:lnTo>
                  <a:pt x="4379" y="54"/>
                </a:lnTo>
                <a:lnTo>
                  <a:pt x="4380" y="50"/>
                </a:lnTo>
                <a:lnTo>
                  <a:pt x="4383" y="48"/>
                </a:lnTo>
                <a:lnTo>
                  <a:pt x="4383" y="48"/>
                </a:lnTo>
                <a:lnTo>
                  <a:pt x="4383" y="48"/>
                </a:lnTo>
                <a:lnTo>
                  <a:pt x="4383" y="48"/>
                </a:lnTo>
                <a:lnTo>
                  <a:pt x="4382" y="46"/>
                </a:lnTo>
                <a:lnTo>
                  <a:pt x="4382" y="46"/>
                </a:lnTo>
                <a:close/>
                <a:moveTo>
                  <a:pt x="4371" y="131"/>
                </a:moveTo>
                <a:lnTo>
                  <a:pt x="4396" y="107"/>
                </a:lnTo>
                <a:lnTo>
                  <a:pt x="4419" y="117"/>
                </a:lnTo>
                <a:lnTo>
                  <a:pt x="4371" y="131"/>
                </a:lnTo>
                <a:close/>
                <a:moveTo>
                  <a:pt x="4396" y="141"/>
                </a:moveTo>
                <a:lnTo>
                  <a:pt x="4385" y="149"/>
                </a:lnTo>
                <a:lnTo>
                  <a:pt x="4375" y="147"/>
                </a:lnTo>
                <a:lnTo>
                  <a:pt x="4396" y="141"/>
                </a:lnTo>
                <a:close/>
                <a:moveTo>
                  <a:pt x="4391" y="61"/>
                </a:moveTo>
                <a:lnTo>
                  <a:pt x="4393" y="53"/>
                </a:lnTo>
                <a:lnTo>
                  <a:pt x="4399" y="51"/>
                </a:lnTo>
                <a:lnTo>
                  <a:pt x="4403" y="53"/>
                </a:lnTo>
                <a:lnTo>
                  <a:pt x="4391" y="61"/>
                </a:lnTo>
                <a:close/>
                <a:moveTo>
                  <a:pt x="4375" y="48"/>
                </a:moveTo>
                <a:lnTo>
                  <a:pt x="4374" y="48"/>
                </a:lnTo>
                <a:lnTo>
                  <a:pt x="4367" y="43"/>
                </a:lnTo>
                <a:lnTo>
                  <a:pt x="4374" y="42"/>
                </a:lnTo>
                <a:lnTo>
                  <a:pt x="4377" y="43"/>
                </a:lnTo>
                <a:lnTo>
                  <a:pt x="4377" y="43"/>
                </a:lnTo>
                <a:lnTo>
                  <a:pt x="4377" y="43"/>
                </a:lnTo>
                <a:lnTo>
                  <a:pt x="4377" y="43"/>
                </a:lnTo>
                <a:lnTo>
                  <a:pt x="4377" y="43"/>
                </a:lnTo>
                <a:lnTo>
                  <a:pt x="4375" y="48"/>
                </a:lnTo>
                <a:close/>
                <a:moveTo>
                  <a:pt x="4366" y="42"/>
                </a:moveTo>
                <a:lnTo>
                  <a:pt x="4366" y="38"/>
                </a:lnTo>
                <a:lnTo>
                  <a:pt x="4369" y="37"/>
                </a:lnTo>
                <a:lnTo>
                  <a:pt x="4372" y="40"/>
                </a:lnTo>
                <a:lnTo>
                  <a:pt x="4366" y="42"/>
                </a:lnTo>
                <a:close/>
                <a:moveTo>
                  <a:pt x="4372" y="50"/>
                </a:moveTo>
                <a:lnTo>
                  <a:pt x="4372" y="53"/>
                </a:lnTo>
                <a:lnTo>
                  <a:pt x="4369" y="54"/>
                </a:lnTo>
                <a:lnTo>
                  <a:pt x="4367" y="45"/>
                </a:lnTo>
                <a:lnTo>
                  <a:pt x="4372" y="50"/>
                </a:lnTo>
                <a:close/>
                <a:moveTo>
                  <a:pt x="4513" y="442"/>
                </a:moveTo>
                <a:lnTo>
                  <a:pt x="4515" y="442"/>
                </a:lnTo>
                <a:lnTo>
                  <a:pt x="4515" y="448"/>
                </a:lnTo>
                <a:lnTo>
                  <a:pt x="4510" y="450"/>
                </a:lnTo>
                <a:lnTo>
                  <a:pt x="4513" y="442"/>
                </a:lnTo>
                <a:close/>
                <a:moveTo>
                  <a:pt x="4513" y="418"/>
                </a:moveTo>
                <a:lnTo>
                  <a:pt x="4513" y="418"/>
                </a:lnTo>
                <a:lnTo>
                  <a:pt x="4513" y="419"/>
                </a:lnTo>
                <a:lnTo>
                  <a:pt x="4513" y="418"/>
                </a:lnTo>
                <a:close/>
                <a:moveTo>
                  <a:pt x="4515" y="448"/>
                </a:moveTo>
                <a:lnTo>
                  <a:pt x="4515" y="453"/>
                </a:lnTo>
                <a:lnTo>
                  <a:pt x="4510" y="451"/>
                </a:lnTo>
                <a:lnTo>
                  <a:pt x="4515" y="448"/>
                </a:lnTo>
                <a:close/>
                <a:moveTo>
                  <a:pt x="4508" y="450"/>
                </a:moveTo>
                <a:lnTo>
                  <a:pt x="4508" y="451"/>
                </a:lnTo>
                <a:lnTo>
                  <a:pt x="4492" y="459"/>
                </a:lnTo>
                <a:lnTo>
                  <a:pt x="4483" y="434"/>
                </a:lnTo>
                <a:lnTo>
                  <a:pt x="4483" y="434"/>
                </a:lnTo>
                <a:lnTo>
                  <a:pt x="4487" y="427"/>
                </a:lnTo>
                <a:lnTo>
                  <a:pt x="4489" y="426"/>
                </a:lnTo>
                <a:lnTo>
                  <a:pt x="4489" y="426"/>
                </a:lnTo>
                <a:lnTo>
                  <a:pt x="4489" y="424"/>
                </a:lnTo>
                <a:lnTo>
                  <a:pt x="4494" y="424"/>
                </a:lnTo>
                <a:lnTo>
                  <a:pt x="4513" y="440"/>
                </a:lnTo>
                <a:lnTo>
                  <a:pt x="4508" y="450"/>
                </a:lnTo>
                <a:close/>
                <a:moveTo>
                  <a:pt x="4476" y="363"/>
                </a:moveTo>
                <a:lnTo>
                  <a:pt x="4476" y="363"/>
                </a:lnTo>
                <a:lnTo>
                  <a:pt x="4471" y="357"/>
                </a:lnTo>
                <a:lnTo>
                  <a:pt x="4465" y="352"/>
                </a:lnTo>
                <a:lnTo>
                  <a:pt x="4459" y="347"/>
                </a:lnTo>
                <a:lnTo>
                  <a:pt x="4451" y="344"/>
                </a:lnTo>
                <a:lnTo>
                  <a:pt x="4451" y="344"/>
                </a:lnTo>
                <a:lnTo>
                  <a:pt x="4449" y="339"/>
                </a:lnTo>
                <a:lnTo>
                  <a:pt x="4449" y="339"/>
                </a:lnTo>
                <a:lnTo>
                  <a:pt x="4447" y="343"/>
                </a:lnTo>
                <a:lnTo>
                  <a:pt x="4449" y="330"/>
                </a:lnTo>
                <a:lnTo>
                  <a:pt x="4481" y="339"/>
                </a:lnTo>
                <a:lnTo>
                  <a:pt x="4484" y="362"/>
                </a:lnTo>
                <a:lnTo>
                  <a:pt x="4476" y="363"/>
                </a:lnTo>
                <a:close/>
                <a:moveTo>
                  <a:pt x="4481" y="427"/>
                </a:moveTo>
                <a:lnTo>
                  <a:pt x="4481" y="427"/>
                </a:lnTo>
                <a:lnTo>
                  <a:pt x="4481" y="429"/>
                </a:lnTo>
                <a:lnTo>
                  <a:pt x="4479" y="427"/>
                </a:lnTo>
                <a:lnTo>
                  <a:pt x="4481" y="427"/>
                </a:lnTo>
                <a:close/>
                <a:moveTo>
                  <a:pt x="4481" y="389"/>
                </a:moveTo>
                <a:lnTo>
                  <a:pt x="4489" y="391"/>
                </a:lnTo>
                <a:lnTo>
                  <a:pt x="4489" y="395"/>
                </a:lnTo>
                <a:lnTo>
                  <a:pt x="4481" y="389"/>
                </a:lnTo>
                <a:lnTo>
                  <a:pt x="4481" y="389"/>
                </a:lnTo>
                <a:lnTo>
                  <a:pt x="4481" y="389"/>
                </a:lnTo>
                <a:lnTo>
                  <a:pt x="4481" y="389"/>
                </a:lnTo>
                <a:close/>
                <a:moveTo>
                  <a:pt x="4484" y="477"/>
                </a:moveTo>
                <a:lnTo>
                  <a:pt x="4502" y="484"/>
                </a:lnTo>
                <a:lnTo>
                  <a:pt x="4502" y="484"/>
                </a:lnTo>
                <a:lnTo>
                  <a:pt x="4503" y="484"/>
                </a:lnTo>
                <a:lnTo>
                  <a:pt x="4491" y="487"/>
                </a:lnTo>
                <a:lnTo>
                  <a:pt x="4481" y="482"/>
                </a:lnTo>
                <a:lnTo>
                  <a:pt x="4484" y="477"/>
                </a:lnTo>
                <a:close/>
                <a:moveTo>
                  <a:pt x="4491" y="392"/>
                </a:moveTo>
                <a:lnTo>
                  <a:pt x="4492" y="392"/>
                </a:lnTo>
                <a:lnTo>
                  <a:pt x="4491" y="395"/>
                </a:lnTo>
                <a:lnTo>
                  <a:pt x="4491" y="392"/>
                </a:lnTo>
                <a:close/>
                <a:moveTo>
                  <a:pt x="4494" y="400"/>
                </a:moveTo>
                <a:lnTo>
                  <a:pt x="4491" y="399"/>
                </a:lnTo>
                <a:lnTo>
                  <a:pt x="4507" y="397"/>
                </a:lnTo>
                <a:lnTo>
                  <a:pt x="4494" y="400"/>
                </a:lnTo>
                <a:close/>
                <a:moveTo>
                  <a:pt x="4492" y="395"/>
                </a:moveTo>
                <a:lnTo>
                  <a:pt x="4495" y="392"/>
                </a:lnTo>
                <a:lnTo>
                  <a:pt x="4503" y="395"/>
                </a:lnTo>
                <a:lnTo>
                  <a:pt x="4492" y="395"/>
                </a:lnTo>
                <a:close/>
                <a:moveTo>
                  <a:pt x="4486" y="360"/>
                </a:moveTo>
                <a:lnTo>
                  <a:pt x="4483" y="339"/>
                </a:lnTo>
                <a:lnTo>
                  <a:pt x="4487" y="341"/>
                </a:lnTo>
                <a:lnTo>
                  <a:pt x="4487" y="341"/>
                </a:lnTo>
                <a:lnTo>
                  <a:pt x="4491" y="347"/>
                </a:lnTo>
                <a:lnTo>
                  <a:pt x="4495" y="351"/>
                </a:lnTo>
                <a:lnTo>
                  <a:pt x="4495" y="351"/>
                </a:lnTo>
                <a:lnTo>
                  <a:pt x="4495" y="355"/>
                </a:lnTo>
                <a:lnTo>
                  <a:pt x="4495" y="355"/>
                </a:lnTo>
                <a:lnTo>
                  <a:pt x="4497" y="357"/>
                </a:lnTo>
                <a:lnTo>
                  <a:pt x="4486" y="360"/>
                </a:lnTo>
                <a:close/>
                <a:moveTo>
                  <a:pt x="4436" y="427"/>
                </a:moveTo>
                <a:lnTo>
                  <a:pt x="4428" y="434"/>
                </a:lnTo>
                <a:lnTo>
                  <a:pt x="4430" y="427"/>
                </a:lnTo>
                <a:lnTo>
                  <a:pt x="4430" y="427"/>
                </a:lnTo>
                <a:lnTo>
                  <a:pt x="4436" y="427"/>
                </a:lnTo>
                <a:lnTo>
                  <a:pt x="4436" y="427"/>
                </a:lnTo>
                <a:close/>
                <a:moveTo>
                  <a:pt x="4382" y="298"/>
                </a:moveTo>
                <a:lnTo>
                  <a:pt x="4372" y="288"/>
                </a:lnTo>
                <a:lnTo>
                  <a:pt x="4379" y="275"/>
                </a:lnTo>
                <a:lnTo>
                  <a:pt x="4401" y="282"/>
                </a:lnTo>
                <a:lnTo>
                  <a:pt x="4415" y="272"/>
                </a:lnTo>
                <a:lnTo>
                  <a:pt x="4425" y="280"/>
                </a:lnTo>
                <a:lnTo>
                  <a:pt x="4382" y="298"/>
                </a:lnTo>
                <a:close/>
                <a:moveTo>
                  <a:pt x="4417" y="322"/>
                </a:moveTo>
                <a:lnTo>
                  <a:pt x="4414" y="327"/>
                </a:lnTo>
                <a:lnTo>
                  <a:pt x="4404" y="317"/>
                </a:lnTo>
                <a:lnTo>
                  <a:pt x="4417" y="322"/>
                </a:lnTo>
                <a:close/>
                <a:moveTo>
                  <a:pt x="4358" y="253"/>
                </a:moveTo>
                <a:lnTo>
                  <a:pt x="4358" y="253"/>
                </a:lnTo>
                <a:lnTo>
                  <a:pt x="4358" y="231"/>
                </a:lnTo>
                <a:lnTo>
                  <a:pt x="4379" y="247"/>
                </a:lnTo>
                <a:lnTo>
                  <a:pt x="4358" y="253"/>
                </a:lnTo>
                <a:close/>
                <a:moveTo>
                  <a:pt x="4377" y="275"/>
                </a:moveTo>
                <a:lnTo>
                  <a:pt x="4371" y="287"/>
                </a:lnTo>
                <a:lnTo>
                  <a:pt x="4363" y="280"/>
                </a:lnTo>
                <a:lnTo>
                  <a:pt x="4361" y="271"/>
                </a:lnTo>
                <a:lnTo>
                  <a:pt x="4377" y="275"/>
                </a:lnTo>
                <a:close/>
                <a:moveTo>
                  <a:pt x="4359" y="271"/>
                </a:moveTo>
                <a:lnTo>
                  <a:pt x="4361" y="279"/>
                </a:lnTo>
                <a:lnTo>
                  <a:pt x="4348" y="267"/>
                </a:lnTo>
                <a:lnTo>
                  <a:pt x="4359" y="271"/>
                </a:lnTo>
                <a:close/>
                <a:moveTo>
                  <a:pt x="4364" y="304"/>
                </a:moveTo>
                <a:lnTo>
                  <a:pt x="4358" y="306"/>
                </a:lnTo>
                <a:lnTo>
                  <a:pt x="4343" y="296"/>
                </a:lnTo>
                <a:lnTo>
                  <a:pt x="4339" y="280"/>
                </a:lnTo>
                <a:lnTo>
                  <a:pt x="4364" y="304"/>
                </a:lnTo>
                <a:close/>
                <a:moveTo>
                  <a:pt x="4359" y="360"/>
                </a:moveTo>
                <a:lnTo>
                  <a:pt x="4372" y="368"/>
                </a:lnTo>
                <a:lnTo>
                  <a:pt x="4356" y="424"/>
                </a:lnTo>
                <a:lnTo>
                  <a:pt x="4348" y="415"/>
                </a:lnTo>
                <a:lnTo>
                  <a:pt x="4359" y="360"/>
                </a:lnTo>
                <a:close/>
                <a:moveTo>
                  <a:pt x="4361" y="359"/>
                </a:moveTo>
                <a:lnTo>
                  <a:pt x="4367" y="328"/>
                </a:lnTo>
                <a:lnTo>
                  <a:pt x="4372" y="325"/>
                </a:lnTo>
                <a:lnTo>
                  <a:pt x="4377" y="351"/>
                </a:lnTo>
                <a:lnTo>
                  <a:pt x="4372" y="367"/>
                </a:lnTo>
                <a:lnTo>
                  <a:pt x="4361" y="359"/>
                </a:lnTo>
                <a:close/>
                <a:moveTo>
                  <a:pt x="4374" y="325"/>
                </a:moveTo>
                <a:lnTo>
                  <a:pt x="4382" y="322"/>
                </a:lnTo>
                <a:lnTo>
                  <a:pt x="4385" y="323"/>
                </a:lnTo>
                <a:lnTo>
                  <a:pt x="4379" y="346"/>
                </a:lnTo>
                <a:lnTo>
                  <a:pt x="4374" y="325"/>
                </a:lnTo>
                <a:close/>
                <a:moveTo>
                  <a:pt x="4313" y="368"/>
                </a:moveTo>
                <a:lnTo>
                  <a:pt x="4313" y="368"/>
                </a:lnTo>
                <a:lnTo>
                  <a:pt x="4314" y="375"/>
                </a:lnTo>
                <a:lnTo>
                  <a:pt x="4314" y="381"/>
                </a:lnTo>
                <a:lnTo>
                  <a:pt x="4314" y="381"/>
                </a:lnTo>
                <a:lnTo>
                  <a:pt x="4321" y="384"/>
                </a:lnTo>
                <a:lnTo>
                  <a:pt x="4331" y="392"/>
                </a:lnTo>
                <a:lnTo>
                  <a:pt x="4327" y="408"/>
                </a:lnTo>
                <a:lnTo>
                  <a:pt x="4327" y="408"/>
                </a:lnTo>
                <a:lnTo>
                  <a:pt x="4319" y="405"/>
                </a:lnTo>
                <a:lnTo>
                  <a:pt x="4316" y="402"/>
                </a:lnTo>
                <a:lnTo>
                  <a:pt x="4316" y="402"/>
                </a:lnTo>
                <a:lnTo>
                  <a:pt x="4311" y="405"/>
                </a:lnTo>
                <a:lnTo>
                  <a:pt x="4308" y="405"/>
                </a:lnTo>
                <a:lnTo>
                  <a:pt x="4308" y="405"/>
                </a:lnTo>
                <a:lnTo>
                  <a:pt x="4311" y="408"/>
                </a:lnTo>
                <a:lnTo>
                  <a:pt x="4314" y="411"/>
                </a:lnTo>
                <a:lnTo>
                  <a:pt x="4314" y="411"/>
                </a:lnTo>
                <a:lnTo>
                  <a:pt x="4319" y="410"/>
                </a:lnTo>
                <a:lnTo>
                  <a:pt x="4327" y="410"/>
                </a:lnTo>
                <a:lnTo>
                  <a:pt x="4324" y="419"/>
                </a:lnTo>
                <a:lnTo>
                  <a:pt x="4324" y="419"/>
                </a:lnTo>
                <a:lnTo>
                  <a:pt x="4324" y="424"/>
                </a:lnTo>
                <a:lnTo>
                  <a:pt x="4326" y="429"/>
                </a:lnTo>
                <a:lnTo>
                  <a:pt x="4329" y="432"/>
                </a:lnTo>
                <a:lnTo>
                  <a:pt x="4334" y="434"/>
                </a:lnTo>
                <a:lnTo>
                  <a:pt x="4334" y="434"/>
                </a:lnTo>
                <a:lnTo>
                  <a:pt x="4339" y="434"/>
                </a:lnTo>
                <a:lnTo>
                  <a:pt x="4342" y="432"/>
                </a:lnTo>
                <a:lnTo>
                  <a:pt x="4345" y="429"/>
                </a:lnTo>
                <a:lnTo>
                  <a:pt x="4347" y="424"/>
                </a:lnTo>
                <a:lnTo>
                  <a:pt x="4348" y="416"/>
                </a:lnTo>
                <a:lnTo>
                  <a:pt x="4356" y="426"/>
                </a:lnTo>
                <a:lnTo>
                  <a:pt x="4355" y="431"/>
                </a:lnTo>
                <a:lnTo>
                  <a:pt x="4363" y="445"/>
                </a:lnTo>
                <a:lnTo>
                  <a:pt x="4339" y="442"/>
                </a:lnTo>
                <a:lnTo>
                  <a:pt x="4339" y="442"/>
                </a:lnTo>
                <a:lnTo>
                  <a:pt x="4331" y="439"/>
                </a:lnTo>
                <a:lnTo>
                  <a:pt x="4326" y="435"/>
                </a:lnTo>
                <a:lnTo>
                  <a:pt x="4326" y="435"/>
                </a:lnTo>
                <a:lnTo>
                  <a:pt x="4321" y="439"/>
                </a:lnTo>
                <a:lnTo>
                  <a:pt x="4318" y="440"/>
                </a:lnTo>
                <a:lnTo>
                  <a:pt x="4318" y="440"/>
                </a:lnTo>
                <a:lnTo>
                  <a:pt x="4321" y="442"/>
                </a:lnTo>
                <a:lnTo>
                  <a:pt x="4324" y="445"/>
                </a:lnTo>
                <a:lnTo>
                  <a:pt x="4324" y="445"/>
                </a:lnTo>
                <a:lnTo>
                  <a:pt x="4329" y="443"/>
                </a:lnTo>
                <a:lnTo>
                  <a:pt x="4337" y="443"/>
                </a:lnTo>
                <a:lnTo>
                  <a:pt x="4364" y="445"/>
                </a:lnTo>
                <a:lnTo>
                  <a:pt x="4367" y="451"/>
                </a:lnTo>
                <a:lnTo>
                  <a:pt x="4329" y="453"/>
                </a:lnTo>
                <a:lnTo>
                  <a:pt x="4387" y="482"/>
                </a:lnTo>
                <a:lnTo>
                  <a:pt x="4388" y="485"/>
                </a:lnTo>
                <a:lnTo>
                  <a:pt x="4298" y="440"/>
                </a:lnTo>
                <a:lnTo>
                  <a:pt x="4279" y="381"/>
                </a:lnTo>
                <a:lnTo>
                  <a:pt x="4279" y="381"/>
                </a:lnTo>
                <a:lnTo>
                  <a:pt x="4278" y="363"/>
                </a:lnTo>
                <a:lnTo>
                  <a:pt x="4321" y="346"/>
                </a:lnTo>
                <a:lnTo>
                  <a:pt x="4335" y="367"/>
                </a:lnTo>
                <a:lnTo>
                  <a:pt x="4331" y="389"/>
                </a:lnTo>
                <a:lnTo>
                  <a:pt x="4331" y="389"/>
                </a:lnTo>
                <a:lnTo>
                  <a:pt x="4326" y="379"/>
                </a:lnTo>
                <a:lnTo>
                  <a:pt x="4324" y="373"/>
                </a:lnTo>
                <a:lnTo>
                  <a:pt x="4324" y="373"/>
                </a:lnTo>
                <a:lnTo>
                  <a:pt x="4318" y="371"/>
                </a:lnTo>
                <a:lnTo>
                  <a:pt x="4313" y="368"/>
                </a:lnTo>
                <a:lnTo>
                  <a:pt x="4313" y="368"/>
                </a:lnTo>
                <a:close/>
                <a:moveTo>
                  <a:pt x="4295" y="442"/>
                </a:moveTo>
                <a:lnTo>
                  <a:pt x="4286" y="445"/>
                </a:lnTo>
                <a:lnTo>
                  <a:pt x="4263" y="426"/>
                </a:lnTo>
                <a:lnTo>
                  <a:pt x="4295" y="442"/>
                </a:lnTo>
                <a:close/>
                <a:moveTo>
                  <a:pt x="4393" y="330"/>
                </a:moveTo>
                <a:lnTo>
                  <a:pt x="4404" y="341"/>
                </a:lnTo>
                <a:lnTo>
                  <a:pt x="4399" y="347"/>
                </a:lnTo>
                <a:lnTo>
                  <a:pt x="4393" y="330"/>
                </a:lnTo>
                <a:close/>
                <a:moveTo>
                  <a:pt x="4414" y="328"/>
                </a:moveTo>
                <a:lnTo>
                  <a:pt x="4419" y="322"/>
                </a:lnTo>
                <a:lnTo>
                  <a:pt x="4427" y="325"/>
                </a:lnTo>
                <a:lnTo>
                  <a:pt x="4425" y="338"/>
                </a:lnTo>
                <a:lnTo>
                  <a:pt x="4414" y="328"/>
                </a:lnTo>
                <a:close/>
                <a:moveTo>
                  <a:pt x="4427" y="431"/>
                </a:moveTo>
                <a:lnTo>
                  <a:pt x="4427" y="434"/>
                </a:lnTo>
                <a:lnTo>
                  <a:pt x="4427" y="432"/>
                </a:lnTo>
                <a:lnTo>
                  <a:pt x="4427" y="431"/>
                </a:lnTo>
                <a:close/>
                <a:moveTo>
                  <a:pt x="4427" y="435"/>
                </a:moveTo>
                <a:lnTo>
                  <a:pt x="4439" y="429"/>
                </a:lnTo>
                <a:lnTo>
                  <a:pt x="4439" y="429"/>
                </a:lnTo>
                <a:lnTo>
                  <a:pt x="4444" y="427"/>
                </a:lnTo>
                <a:lnTo>
                  <a:pt x="4451" y="426"/>
                </a:lnTo>
                <a:lnTo>
                  <a:pt x="4451" y="426"/>
                </a:lnTo>
                <a:lnTo>
                  <a:pt x="4452" y="427"/>
                </a:lnTo>
                <a:lnTo>
                  <a:pt x="4452" y="429"/>
                </a:lnTo>
                <a:lnTo>
                  <a:pt x="4431" y="439"/>
                </a:lnTo>
                <a:lnTo>
                  <a:pt x="4419" y="484"/>
                </a:lnTo>
                <a:lnTo>
                  <a:pt x="4447" y="445"/>
                </a:lnTo>
                <a:lnTo>
                  <a:pt x="4446" y="451"/>
                </a:lnTo>
                <a:lnTo>
                  <a:pt x="4414" y="492"/>
                </a:lnTo>
                <a:lnTo>
                  <a:pt x="4427" y="435"/>
                </a:lnTo>
                <a:close/>
                <a:moveTo>
                  <a:pt x="4446" y="455"/>
                </a:moveTo>
                <a:lnTo>
                  <a:pt x="4444" y="459"/>
                </a:lnTo>
                <a:lnTo>
                  <a:pt x="4422" y="487"/>
                </a:lnTo>
                <a:lnTo>
                  <a:pt x="4449" y="472"/>
                </a:lnTo>
                <a:lnTo>
                  <a:pt x="4452" y="477"/>
                </a:lnTo>
                <a:lnTo>
                  <a:pt x="4414" y="495"/>
                </a:lnTo>
                <a:lnTo>
                  <a:pt x="4414" y="495"/>
                </a:lnTo>
                <a:lnTo>
                  <a:pt x="4446" y="455"/>
                </a:lnTo>
                <a:close/>
                <a:moveTo>
                  <a:pt x="4425" y="509"/>
                </a:moveTo>
                <a:lnTo>
                  <a:pt x="4425" y="509"/>
                </a:lnTo>
                <a:lnTo>
                  <a:pt x="4425" y="511"/>
                </a:lnTo>
                <a:lnTo>
                  <a:pt x="4415" y="500"/>
                </a:lnTo>
                <a:lnTo>
                  <a:pt x="4427" y="506"/>
                </a:lnTo>
                <a:lnTo>
                  <a:pt x="4427" y="506"/>
                </a:lnTo>
                <a:lnTo>
                  <a:pt x="4425" y="508"/>
                </a:lnTo>
                <a:lnTo>
                  <a:pt x="4422" y="506"/>
                </a:lnTo>
                <a:lnTo>
                  <a:pt x="4425" y="509"/>
                </a:lnTo>
                <a:close/>
                <a:moveTo>
                  <a:pt x="4431" y="501"/>
                </a:moveTo>
                <a:lnTo>
                  <a:pt x="4431" y="501"/>
                </a:lnTo>
                <a:lnTo>
                  <a:pt x="4428" y="504"/>
                </a:lnTo>
                <a:lnTo>
                  <a:pt x="4414" y="496"/>
                </a:lnTo>
                <a:lnTo>
                  <a:pt x="4414" y="496"/>
                </a:lnTo>
                <a:lnTo>
                  <a:pt x="4451" y="496"/>
                </a:lnTo>
                <a:lnTo>
                  <a:pt x="4443" y="500"/>
                </a:lnTo>
                <a:lnTo>
                  <a:pt x="4425" y="498"/>
                </a:lnTo>
                <a:lnTo>
                  <a:pt x="4431" y="501"/>
                </a:lnTo>
                <a:close/>
                <a:moveTo>
                  <a:pt x="4417" y="495"/>
                </a:moveTo>
                <a:lnTo>
                  <a:pt x="4452" y="479"/>
                </a:lnTo>
                <a:lnTo>
                  <a:pt x="4454" y="482"/>
                </a:lnTo>
                <a:lnTo>
                  <a:pt x="4425" y="493"/>
                </a:lnTo>
                <a:lnTo>
                  <a:pt x="4462" y="493"/>
                </a:lnTo>
                <a:lnTo>
                  <a:pt x="4462" y="495"/>
                </a:lnTo>
                <a:lnTo>
                  <a:pt x="4457" y="495"/>
                </a:lnTo>
                <a:lnTo>
                  <a:pt x="4417" y="495"/>
                </a:lnTo>
                <a:close/>
                <a:moveTo>
                  <a:pt x="4467" y="517"/>
                </a:moveTo>
                <a:lnTo>
                  <a:pt x="4467" y="517"/>
                </a:lnTo>
                <a:lnTo>
                  <a:pt x="4471" y="516"/>
                </a:lnTo>
                <a:lnTo>
                  <a:pt x="4511" y="506"/>
                </a:lnTo>
                <a:lnTo>
                  <a:pt x="4511" y="506"/>
                </a:lnTo>
                <a:lnTo>
                  <a:pt x="4502" y="512"/>
                </a:lnTo>
                <a:lnTo>
                  <a:pt x="4468" y="524"/>
                </a:lnTo>
                <a:lnTo>
                  <a:pt x="4457" y="519"/>
                </a:lnTo>
                <a:lnTo>
                  <a:pt x="4467" y="517"/>
                </a:lnTo>
                <a:close/>
                <a:moveTo>
                  <a:pt x="4508" y="482"/>
                </a:moveTo>
                <a:lnTo>
                  <a:pt x="4508" y="482"/>
                </a:lnTo>
                <a:lnTo>
                  <a:pt x="4502" y="482"/>
                </a:lnTo>
                <a:lnTo>
                  <a:pt x="4486" y="476"/>
                </a:lnTo>
                <a:lnTo>
                  <a:pt x="4492" y="461"/>
                </a:lnTo>
                <a:lnTo>
                  <a:pt x="4492" y="459"/>
                </a:lnTo>
                <a:lnTo>
                  <a:pt x="4510" y="451"/>
                </a:lnTo>
                <a:lnTo>
                  <a:pt x="4510" y="451"/>
                </a:lnTo>
                <a:lnTo>
                  <a:pt x="4515" y="453"/>
                </a:lnTo>
                <a:lnTo>
                  <a:pt x="4516" y="472"/>
                </a:lnTo>
                <a:lnTo>
                  <a:pt x="4521" y="469"/>
                </a:lnTo>
                <a:lnTo>
                  <a:pt x="4521" y="469"/>
                </a:lnTo>
                <a:lnTo>
                  <a:pt x="4523" y="479"/>
                </a:lnTo>
                <a:lnTo>
                  <a:pt x="4508" y="482"/>
                </a:lnTo>
                <a:close/>
                <a:moveTo>
                  <a:pt x="4521" y="242"/>
                </a:moveTo>
                <a:lnTo>
                  <a:pt x="4460" y="205"/>
                </a:lnTo>
                <a:lnTo>
                  <a:pt x="4492" y="184"/>
                </a:lnTo>
                <a:lnTo>
                  <a:pt x="4515" y="208"/>
                </a:lnTo>
                <a:lnTo>
                  <a:pt x="4518" y="208"/>
                </a:lnTo>
                <a:lnTo>
                  <a:pt x="4535" y="237"/>
                </a:lnTo>
                <a:lnTo>
                  <a:pt x="4521" y="242"/>
                </a:lnTo>
                <a:close/>
                <a:moveTo>
                  <a:pt x="4531" y="37"/>
                </a:moveTo>
                <a:lnTo>
                  <a:pt x="4539" y="42"/>
                </a:lnTo>
                <a:lnTo>
                  <a:pt x="4537" y="51"/>
                </a:lnTo>
                <a:lnTo>
                  <a:pt x="4537" y="42"/>
                </a:lnTo>
                <a:lnTo>
                  <a:pt x="4531" y="37"/>
                </a:lnTo>
                <a:close/>
                <a:moveTo>
                  <a:pt x="4529" y="82"/>
                </a:moveTo>
                <a:lnTo>
                  <a:pt x="4521" y="85"/>
                </a:lnTo>
                <a:lnTo>
                  <a:pt x="4515" y="78"/>
                </a:lnTo>
                <a:lnTo>
                  <a:pt x="4515" y="78"/>
                </a:lnTo>
                <a:lnTo>
                  <a:pt x="4529" y="82"/>
                </a:lnTo>
                <a:close/>
                <a:moveTo>
                  <a:pt x="4529" y="58"/>
                </a:moveTo>
                <a:lnTo>
                  <a:pt x="4535" y="54"/>
                </a:lnTo>
                <a:lnTo>
                  <a:pt x="4535" y="59"/>
                </a:lnTo>
                <a:lnTo>
                  <a:pt x="4529" y="58"/>
                </a:lnTo>
                <a:close/>
                <a:moveTo>
                  <a:pt x="4577" y="94"/>
                </a:moveTo>
                <a:lnTo>
                  <a:pt x="4582" y="96"/>
                </a:lnTo>
                <a:lnTo>
                  <a:pt x="4579" y="98"/>
                </a:lnTo>
                <a:lnTo>
                  <a:pt x="4575" y="96"/>
                </a:lnTo>
                <a:lnTo>
                  <a:pt x="4577" y="94"/>
                </a:lnTo>
                <a:close/>
                <a:moveTo>
                  <a:pt x="4572" y="91"/>
                </a:moveTo>
                <a:lnTo>
                  <a:pt x="4572" y="91"/>
                </a:lnTo>
                <a:lnTo>
                  <a:pt x="4571" y="91"/>
                </a:lnTo>
                <a:lnTo>
                  <a:pt x="4572" y="91"/>
                </a:lnTo>
                <a:close/>
                <a:moveTo>
                  <a:pt x="4556" y="64"/>
                </a:moveTo>
                <a:lnTo>
                  <a:pt x="4556" y="64"/>
                </a:lnTo>
                <a:lnTo>
                  <a:pt x="4556" y="64"/>
                </a:lnTo>
                <a:lnTo>
                  <a:pt x="4556" y="64"/>
                </a:lnTo>
                <a:close/>
                <a:moveTo>
                  <a:pt x="4556" y="91"/>
                </a:moveTo>
                <a:lnTo>
                  <a:pt x="4556" y="91"/>
                </a:lnTo>
                <a:lnTo>
                  <a:pt x="4556" y="93"/>
                </a:lnTo>
                <a:lnTo>
                  <a:pt x="4558" y="93"/>
                </a:lnTo>
                <a:lnTo>
                  <a:pt x="4561" y="96"/>
                </a:lnTo>
                <a:lnTo>
                  <a:pt x="4548" y="93"/>
                </a:lnTo>
                <a:lnTo>
                  <a:pt x="4556" y="91"/>
                </a:lnTo>
                <a:close/>
                <a:moveTo>
                  <a:pt x="4540" y="26"/>
                </a:moveTo>
                <a:lnTo>
                  <a:pt x="4540" y="30"/>
                </a:lnTo>
                <a:lnTo>
                  <a:pt x="4535" y="27"/>
                </a:lnTo>
                <a:lnTo>
                  <a:pt x="4540" y="26"/>
                </a:lnTo>
                <a:lnTo>
                  <a:pt x="4540" y="26"/>
                </a:lnTo>
                <a:close/>
                <a:moveTo>
                  <a:pt x="4531" y="16"/>
                </a:moveTo>
                <a:lnTo>
                  <a:pt x="4539" y="18"/>
                </a:lnTo>
                <a:lnTo>
                  <a:pt x="4539" y="21"/>
                </a:lnTo>
                <a:lnTo>
                  <a:pt x="4531" y="24"/>
                </a:lnTo>
                <a:lnTo>
                  <a:pt x="4531" y="24"/>
                </a:lnTo>
                <a:lnTo>
                  <a:pt x="4531" y="16"/>
                </a:lnTo>
                <a:close/>
                <a:moveTo>
                  <a:pt x="4527" y="40"/>
                </a:moveTo>
                <a:lnTo>
                  <a:pt x="4532" y="43"/>
                </a:lnTo>
                <a:lnTo>
                  <a:pt x="4531" y="51"/>
                </a:lnTo>
                <a:lnTo>
                  <a:pt x="4526" y="53"/>
                </a:lnTo>
                <a:lnTo>
                  <a:pt x="4521" y="50"/>
                </a:lnTo>
                <a:lnTo>
                  <a:pt x="4523" y="43"/>
                </a:lnTo>
                <a:lnTo>
                  <a:pt x="4527" y="40"/>
                </a:lnTo>
                <a:lnTo>
                  <a:pt x="4527" y="40"/>
                </a:lnTo>
                <a:lnTo>
                  <a:pt x="4527" y="40"/>
                </a:lnTo>
                <a:lnTo>
                  <a:pt x="4527" y="40"/>
                </a:lnTo>
                <a:close/>
                <a:moveTo>
                  <a:pt x="4515" y="18"/>
                </a:moveTo>
                <a:lnTo>
                  <a:pt x="4519" y="22"/>
                </a:lnTo>
                <a:lnTo>
                  <a:pt x="4519" y="30"/>
                </a:lnTo>
                <a:lnTo>
                  <a:pt x="4526" y="34"/>
                </a:lnTo>
                <a:lnTo>
                  <a:pt x="4526" y="35"/>
                </a:lnTo>
                <a:lnTo>
                  <a:pt x="4518" y="40"/>
                </a:lnTo>
                <a:lnTo>
                  <a:pt x="4516" y="53"/>
                </a:lnTo>
                <a:lnTo>
                  <a:pt x="4523" y="58"/>
                </a:lnTo>
                <a:lnTo>
                  <a:pt x="4516" y="56"/>
                </a:lnTo>
                <a:lnTo>
                  <a:pt x="4516" y="53"/>
                </a:lnTo>
                <a:lnTo>
                  <a:pt x="4507" y="45"/>
                </a:lnTo>
                <a:lnTo>
                  <a:pt x="4516" y="37"/>
                </a:lnTo>
                <a:lnTo>
                  <a:pt x="4515" y="18"/>
                </a:lnTo>
                <a:close/>
                <a:moveTo>
                  <a:pt x="4502" y="128"/>
                </a:moveTo>
                <a:lnTo>
                  <a:pt x="4479" y="118"/>
                </a:lnTo>
                <a:lnTo>
                  <a:pt x="4481" y="115"/>
                </a:lnTo>
                <a:lnTo>
                  <a:pt x="4489" y="112"/>
                </a:lnTo>
                <a:lnTo>
                  <a:pt x="4487" y="117"/>
                </a:lnTo>
                <a:lnTo>
                  <a:pt x="4499" y="126"/>
                </a:lnTo>
                <a:lnTo>
                  <a:pt x="4502" y="125"/>
                </a:lnTo>
                <a:lnTo>
                  <a:pt x="4502" y="128"/>
                </a:lnTo>
                <a:close/>
                <a:moveTo>
                  <a:pt x="4500" y="120"/>
                </a:moveTo>
                <a:lnTo>
                  <a:pt x="4500" y="120"/>
                </a:lnTo>
                <a:lnTo>
                  <a:pt x="4494" y="114"/>
                </a:lnTo>
                <a:lnTo>
                  <a:pt x="4494" y="110"/>
                </a:lnTo>
                <a:lnTo>
                  <a:pt x="4499" y="109"/>
                </a:lnTo>
                <a:lnTo>
                  <a:pt x="4500" y="120"/>
                </a:lnTo>
                <a:close/>
                <a:moveTo>
                  <a:pt x="4487" y="64"/>
                </a:moveTo>
                <a:lnTo>
                  <a:pt x="4487" y="64"/>
                </a:lnTo>
                <a:lnTo>
                  <a:pt x="4489" y="67"/>
                </a:lnTo>
                <a:lnTo>
                  <a:pt x="4487" y="67"/>
                </a:lnTo>
                <a:lnTo>
                  <a:pt x="4487" y="64"/>
                </a:lnTo>
                <a:close/>
                <a:moveTo>
                  <a:pt x="4486" y="72"/>
                </a:moveTo>
                <a:lnTo>
                  <a:pt x="4491" y="75"/>
                </a:lnTo>
                <a:lnTo>
                  <a:pt x="4494" y="93"/>
                </a:lnTo>
                <a:lnTo>
                  <a:pt x="4484" y="96"/>
                </a:lnTo>
                <a:lnTo>
                  <a:pt x="4483" y="94"/>
                </a:lnTo>
                <a:lnTo>
                  <a:pt x="4486" y="72"/>
                </a:lnTo>
                <a:close/>
                <a:moveTo>
                  <a:pt x="4478" y="74"/>
                </a:moveTo>
                <a:lnTo>
                  <a:pt x="4481" y="72"/>
                </a:lnTo>
                <a:lnTo>
                  <a:pt x="4478" y="93"/>
                </a:lnTo>
                <a:lnTo>
                  <a:pt x="4468" y="98"/>
                </a:lnTo>
                <a:lnTo>
                  <a:pt x="4459" y="93"/>
                </a:lnTo>
                <a:lnTo>
                  <a:pt x="4459" y="93"/>
                </a:lnTo>
                <a:lnTo>
                  <a:pt x="4478" y="74"/>
                </a:lnTo>
                <a:close/>
                <a:moveTo>
                  <a:pt x="4465" y="102"/>
                </a:moveTo>
                <a:lnTo>
                  <a:pt x="4465" y="102"/>
                </a:lnTo>
                <a:lnTo>
                  <a:pt x="4460" y="104"/>
                </a:lnTo>
                <a:lnTo>
                  <a:pt x="4460" y="99"/>
                </a:lnTo>
                <a:lnTo>
                  <a:pt x="4465" y="102"/>
                </a:lnTo>
                <a:close/>
                <a:moveTo>
                  <a:pt x="4447" y="5"/>
                </a:moveTo>
                <a:lnTo>
                  <a:pt x="4449" y="3"/>
                </a:lnTo>
                <a:lnTo>
                  <a:pt x="4449" y="8"/>
                </a:lnTo>
                <a:lnTo>
                  <a:pt x="4447" y="6"/>
                </a:lnTo>
                <a:lnTo>
                  <a:pt x="4447" y="5"/>
                </a:lnTo>
                <a:close/>
                <a:moveTo>
                  <a:pt x="4475" y="168"/>
                </a:moveTo>
                <a:lnTo>
                  <a:pt x="4447" y="186"/>
                </a:lnTo>
                <a:lnTo>
                  <a:pt x="4428" y="157"/>
                </a:lnTo>
                <a:lnTo>
                  <a:pt x="4417" y="154"/>
                </a:lnTo>
                <a:lnTo>
                  <a:pt x="4443" y="134"/>
                </a:lnTo>
                <a:lnTo>
                  <a:pt x="4475" y="168"/>
                </a:lnTo>
                <a:close/>
                <a:moveTo>
                  <a:pt x="4425" y="29"/>
                </a:moveTo>
                <a:lnTo>
                  <a:pt x="4423" y="45"/>
                </a:lnTo>
                <a:lnTo>
                  <a:pt x="4415" y="48"/>
                </a:lnTo>
                <a:lnTo>
                  <a:pt x="4412" y="61"/>
                </a:lnTo>
                <a:lnTo>
                  <a:pt x="4420" y="70"/>
                </a:lnTo>
                <a:lnTo>
                  <a:pt x="4431" y="66"/>
                </a:lnTo>
                <a:lnTo>
                  <a:pt x="4431" y="66"/>
                </a:lnTo>
                <a:lnTo>
                  <a:pt x="4435" y="90"/>
                </a:lnTo>
                <a:lnTo>
                  <a:pt x="4433" y="98"/>
                </a:lnTo>
                <a:lnTo>
                  <a:pt x="4407" y="86"/>
                </a:lnTo>
                <a:lnTo>
                  <a:pt x="4407" y="69"/>
                </a:lnTo>
                <a:lnTo>
                  <a:pt x="4407" y="69"/>
                </a:lnTo>
                <a:lnTo>
                  <a:pt x="4407" y="67"/>
                </a:lnTo>
                <a:lnTo>
                  <a:pt x="4411" y="54"/>
                </a:lnTo>
                <a:lnTo>
                  <a:pt x="4404" y="46"/>
                </a:lnTo>
                <a:lnTo>
                  <a:pt x="4406" y="35"/>
                </a:lnTo>
                <a:lnTo>
                  <a:pt x="4425" y="27"/>
                </a:lnTo>
                <a:lnTo>
                  <a:pt x="4425" y="29"/>
                </a:lnTo>
                <a:close/>
                <a:moveTo>
                  <a:pt x="4428" y="54"/>
                </a:moveTo>
                <a:lnTo>
                  <a:pt x="4427" y="62"/>
                </a:lnTo>
                <a:lnTo>
                  <a:pt x="4422" y="64"/>
                </a:lnTo>
                <a:lnTo>
                  <a:pt x="4419" y="59"/>
                </a:lnTo>
                <a:lnTo>
                  <a:pt x="4420" y="53"/>
                </a:lnTo>
                <a:lnTo>
                  <a:pt x="4425" y="50"/>
                </a:lnTo>
                <a:lnTo>
                  <a:pt x="4428" y="54"/>
                </a:lnTo>
                <a:close/>
                <a:moveTo>
                  <a:pt x="4395" y="8"/>
                </a:moveTo>
                <a:lnTo>
                  <a:pt x="4398" y="11"/>
                </a:lnTo>
                <a:lnTo>
                  <a:pt x="4398" y="11"/>
                </a:lnTo>
                <a:lnTo>
                  <a:pt x="4401" y="13"/>
                </a:lnTo>
                <a:lnTo>
                  <a:pt x="4406" y="14"/>
                </a:lnTo>
                <a:lnTo>
                  <a:pt x="4406" y="14"/>
                </a:lnTo>
                <a:lnTo>
                  <a:pt x="4409" y="13"/>
                </a:lnTo>
                <a:lnTo>
                  <a:pt x="4411" y="11"/>
                </a:lnTo>
                <a:lnTo>
                  <a:pt x="4423" y="22"/>
                </a:lnTo>
                <a:lnTo>
                  <a:pt x="4404" y="30"/>
                </a:lnTo>
                <a:lnTo>
                  <a:pt x="4395" y="22"/>
                </a:lnTo>
                <a:lnTo>
                  <a:pt x="4395" y="16"/>
                </a:lnTo>
                <a:lnTo>
                  <a:pt x="4395" y="16"/>
                </a:lnTo>
                <a:lnTo>
                  <a:pt x="4396" y="16"/>
                </a:lnTo>
                <a:lnTo>
                  <a:pt x="4396" y="16"/>
                </a:lnTo>
                <a:lnTo>
                  <a:pt x="4396" y="14"/>
                </a:lnTo>
                <a:lnTo>
                  <a:pt x="4395" y="13"/>
                </a:lnTo>
                <a:lnTo>
                  <a:pt x="4395" y="13"/>
                </a:lnTo>
                <a:lnTo>
                  <a:pt x="4391" y="8"/>
                </a:lnTo>
                <a:lnTo>
                  <a:pt x="4395" y="8"/>
                </a:lnTo>
                <a:close/>
                <a:moveTo>
                  <a:pt x="4390" y="14"/>
                </a:moveTo>
                <a:lnTo>
                  <a:pt x="4390" y="22"/>
                </a:lnTo>
                <a:lnTo>
                  <a:pt x="4390" y="22"/>
                </a:lnTo>
                <a:lnTo>
                  <a:pt x="4388" y="14"/>
                </a:lnTo>
                <a:lnTo>
                  <a:pt x="4390" y="14"/>
                </a:lnTo>
                <a:close/>
                <a:moveTo>
                  <a:pt x="4375" y="32"/>
                </a:moveTo>
                <a:lnTo>
                  <a:pt x="4380" y="30"/>
                </a:lnTo>
                <a:lnTo>
                  <a:pt x="4382" y="30"/>
                </a:lnTo>
                <a:lnTo>
                  <a:pt x="4391" y="27"/>
                </a:lnTo>
                <a:lnTo>
                  <a:pt x="4398" y="32"/>
                </a:lnTo>
                <a:lnTo>
                  <a:pt x="4380" y="38"/>
                </a:lnTo>
                <a:lnTo>
                  <a:pt x="4369" y="32"/>
                </a:lnTo>
                <a:lnTo>
                  <a:pt x="4364" y="34"/>
                </a:lnTo>
                <a:lnTo>
                  <a:pt x="4364" y="24"/>
                </a:lnTo>
                <a:lnTo>
                  <a:pt x="4375" y="32"/>
                </a:lnTo>
                <a:close/>
                <a:moveTo>
                  <a:pt x="4337" y="3"/>
                </a:moveTo>
                <a:lnTo>
                  <a:pt x="4337" y="5"/>
                </a:lnTo>
                <a:lnTo>
                  <a:pt x="4337" y="6"/>
                </a:lnTo>
                <a:lnTo>
                  <a:pt x="4334" y="6"/>
                </a:lnTo>
                <a:lnTo>
                  <a:pt x="4337" y="3"/>
                </a:lnTo>
                <a:close/>
                <a:moveTo>
                  <a:pt x="4335" y="56"/>
                </a:moveTo>
                <a:lnTo>
                  <a:pt x="4332" y="54"/>
                </a:lnTo>
                <a:lnTo>
                  <a:pt x="4332" y="50"/>
                </a:lnTo>
                <a:lnTo>
                  <a:pt x="4335" y="51"/>
                </a:lnTo>
                <a:lnTo>
                  <a:pt x="4335" y="56"/>
                </a:lnTo>
                <a:lnTo>
                  <a:pt x="4335" y="56"/>
                </a:lnTo>
                <a:close/>
                <a:moveTo>
                  <a:pt x="4335" y="45"/>
                </a:moveTo>
                <a:lnTo>
                  <a:pt x="4335" y="48"/>
                </a:lnTo>
                <a:lnTo>
                  <a:pt x="4332" y="46"/>
                </a:lnTo>
                <a:lnTo>
                  <a:pt x="4332" y="45"/>
                </a:lnTo>
                <a:lnTo>
                  <a:pt x="4335" y="45"/>
                </a:lnTo>
                <a:close/>
                <a:moveTo>
                  <a:pt x="4363" y="93"/>
                </a:moveTo>
                <a:lnTo>
                  <a:pt x="4366" y="94"/>
                </a:lnTo>
                <a:lnTo>
                  <a:pt x="4359" y="134"/>
                </a:lnTo>
                <a:lnTo>
                  <a:pt x="4297" y="155"/>
                </a:lnTo>
                <a:lnTo>
                  <a:pt x="4297" y="155"/>
                </a:lnTo>
                <a:lnTo>
                  <a:pt x="4289" y="142"/>
                </a:lnTo>
                <a:lnTo>
                  <a:pt x="4363" y="93"/>
                </a:lnTo>
                <a:close/>
                <a:moveTo>
                  <a:pt x="4331" y="54"/>
                </a:moveTo>
                <a:lnTo>
                  <a:pt x="4326" y="51"/>
                </a:lnTo>
                <a:lnTo>
                  <a:pt x="4331" y="50"/>
                </a:lnTo>
                <a:lnTo>
                  <a:pt x="4331" y="54"/>
                </a:lnTo>
                <a:close/>
                <a:moveTo>
                  <a:pt x="4331" y="46"/>
                </a:moveTo>
                <a:lnTo>
                  <a:pt x="4331" y="46"/>
                </a:lnTo>
                <a:lnTo>
                  <a:pt x="4323" y="51"/>
                </a:lnTo>
                <a:lnTo>
                  <a:pt x="4318" y="50"/>
                </a:lnTo>
                <a:lnTo>
                  <a:pt x="4331" y="46"/>
                </a:lnTo>
                <a:close/>
                <a:moveTo>
                  <a:pt x="4316" y="3"/>
                </a:moveTo>
                <a:lnTo>
                  <a:pt x="4318" y="2"/>
                </a:lnTo>
                <a:lnTo>
                  <a:pt x="4319" y="2"/>
                </a:lnTo>
                <a:lnTo>
                  <a:pt x="4323" y="2"/>
                </a:lnTo>
                <a:lnTo>
                  <a:pt x="4324" y="3"/>
                </a:lnTo>
                <a:lnTo>
                  <a:pt x="4319" y="6"/>
                </a:lnTo>
                <a:lnTo>
                  <a:pt x="4316" y="3"/>
                </a:lnTo>
                <a:lnTo>
                  <a:pt x="4316" y="3"/>
                </a:lnTo>
                <a:close/>
                <a:moveTo>
                  <a:pt x="4289" y="13"/>
                </a:moveTo>
                <a:lnTo>
                  <a:pt x="4292" y="6"/>
                </a:lnTo>
                <a:lnTo>
                  <a:pt x="4297" y="8"/>
                </a:lnTo>
                <a:lnTo>
                  <a:pt x="4297" y="10"/>
                </a:lnTo>
                <a:lnTo>
                  <a:pt x="4287" y="13"/>
                </a:lnTo>
                <a:lnTo>
                  <a:pt x="4289" y="13"/>
                </a:lnTo>
                <a:close/>
                <a:moveTo>
                  <a:pt x="4287" y="19"/>
                </a:moveTo>
                <a:lnTo>
                  <a:pt x="4295" y="16"/>
                </a:lnTo>
                <a:lnTo>
                  <a:pt x="4295" y="16"/>
                </a:lnTo>
                <a:lnTo>
                  <a:pt x="4295" y="16"/>
                </a:lnTo>
                <a:lnTo>
                  <a:pt x="4295" y="16"/>
                </a:lnTo>
                <a:lnTo>
                  <a:pt x="4297" y="16"/>
                </a:lnTo>
                <a:lnTo>
                  <a:pt x="4298" y="14"/>
                </a:lnTo>
                <a:lnTo>
                  <a:pt x="4302" y="13"/>
                </a:lnTo>
                <a:lnTo>
                  <a:pt x="4302" y="11"/>
                </a:lnTo>
                <a:lnTo>
                  <a:pt x="4302" y="10"/>
                </a:lnTo>
                <a:lnTo>
                  <a:pt x="4303" y="8"/>
                </a:lnTo>
                <a:lnTo>
                  <a:pt x="4310" y="8"/>
                </a:lnTo>
                <a:lnTo>
                  <a:pt x="4305" y="14"/>
                </a:lnTo>
                <a:lnTo>
                  <a:pt x="4305" y="14"/>
                </a:lnTo>
                <a:lnTo>
                  <a:pt x="4305" y="16"/>
                </a:lnTo>
                <a:lnTo>
                  <a:pt x="4305" y="16"/>
                </a:lnTo>
                <a:lnTo>
                  <a:pt x="4306" y="16"/>
                </a:lnTo>
                <a:lnTo>
                  <a:pt x="4311" y="8"/>
                </a:lnTo>
                <a:lnTo>
                  <a:pt x="4313" y="8"/>
                </a:lnTo>
                <a:lnTo>
                  <a:pt x="4305" y="18"/>
                </a:lnTo>
                <a:lnTo>
                  <a:pt x="4305" y="18"/>
                </a:lnTo>
                <a:lnTo>
                  <a:pt x="4305" y="18"/>
                </a:lnTo>
                <a:lnTo>
                  <a:pt x="4305" y="18"/>
                </a:lnTo>
                <a:lnTo>
                  <a:pt x="4305" y="19"/>
                </a:lnTo>
                <a:lnTo>
                  <a:pt x="4300" y="24"/>
                </a:lnTo>
                <a:lnTo>
                  <a:pt x="4300" y="24"/>
                </a:lnTo>
                <a:lnTo>
                  <a:pt x="4300" y="24"/>
                </a:lnTo>
                <a:lnTo>
                  <a:pt x="4298" y="24"/>
                </a:lnTo>
                <a:lnTo>
                  <a:pt x="4298" y="24"/>
                </a:lnTo>
                <a:lnTo>
                  <a:pt x="4298" y="24"/>
                </a:lnTo>
                <a:lnTo>
                  <a:pt x="4298" y="24"/>
                </a:lnTo>
                <a:lnTo>
                  <a:pt x="4298" y="26"/>
                </a:lnTo>
                <a:lnTo>
                  <a:pt x="4294" y="32"/>
                </a:lnTo>
                <a:lnTo>
                  <a:pt x="4292" y="30"/>
                </a:lnTo>
                <a:lnTo>
                  <a:pt x="4292" y="30"/>
                </a:lnTo>
                <a:lnTo>
                  <a:pt x="4292" y="30"/>
                </a:lnTo>
                <a:lnTo>
                  <a:pt x="4292" y="30"/>
                </a:lnTo>
                <a:lnTo>
                  <a:pt x="4290" y="30"/>
                </a:lnTo>
                <a:lnTo>
                  <a:pt x="4290" y="30"/>
                </a:lnTo>
                <a:lnTo>
                  <a:pt x="4290" y="32"/>
                </a:lnTo>
                <a:lnTo>
                  <a:pt x="4292" y="34"/>
                </a:lnTo>
                <a:lnTo>
                  <a:pt x="4289" y="37"/>
                </a:lnTo>
                <a:lnTo>
                  <a:pt x="4284" y="34"/>
                </a:lnTo>
                <a:lnTo>
                  <a:pt x="4287" y="19"/>
                </a:lnTo>
                <a:close/>
                <a:moveTo>
                  <a:pt x="4276" y="64"/>
                </a:moveTo>
                <a:lnTo>
                  <a:pt x="4276" y="64"/>
                </a:lnTo>
                <a:lnTo>
                  <a:pt x="4281" y="62"/>
                </a:lnTo>
                <a:lnTo>
                  <a:pt x="4282" y="59"/>
                </a:lnTo>
                <a:lnTo>
                  <a:pt x="4327" y="78"/>
                </a:lnTo>
                <a:lnTo>
                  <a:pt x="4327" y="78"/>
                </a:lnTo>
                <a:lnTo>
                  <a:pt x="4326" y="80"/>
                </a:lnTo>
                <a:lnTo>
                  <a:pt x="4326" y="82"/>
                </a:lnTo>
                <a:lnTo>
                  <a:pt x="4326" y="82"/>
                </a:lnTo>
                <a:lnTo>
                  <a:pt x="4326" y="85"/>
                </a:lnTo>
                <a:lnTo>
                  <a:pt x="4329" y="88"/>
                </a:lnTo>
                <a:lnTo>
                  <a:pt x="4270" y="126"/>
                </a:lnTo>
                <a:lnTo>
                  <a:pt x="4270" y="126"/>
                </a:lnTo>
                <a:lnTo>
                  <a:pt x="4263" y="125"/>
                </a:lnTo>
                <a:lnTo>
                  <a:pt x="4276" y="64"/>
                </a:lnTo>
                <a:close/>
                <a:moveTo>
                  <a:pt x="4263" y="5"/>
                </a:moveTo>
                <a:lnTo>
                  <a:pt x="4263" y="5"/>
                </a:lnTo>
                <a:lnTo>
                  <a:pt x="4268" y="6"/>
                </a:lnTo>
                <a:lnTo>
                  <a:pt x="4265" y="11"/>
                </a:lnTo>
                <a:lnTo>
                  <a:pt x="4265" y="11"/>
                </a:lnTo>
                <a:lnTo>
                  <a:pt x="4265" y="13"/>
                </a:lnTo>
                <a:lnTo>
                  <a:pt x="4265" y="13"/>
                </a:lnTo>
                <a:lnTo>
                  <a:pt x="4266" y="13"/>
                </a:lnTo>
                <a:lnTo>
                  <a:pt x="4271" y="6"/>
                </a:lnTo>
                <a:lnTo>
                  <a:pt x="4273" y="6"/>
                </a:lnTo>
                <a:lnTo>
                  <a:pt x="4268" y="27"/>
                </a:lnTo>
                <a:lnTo>
                  <a:pt x="4265" y="26"/>
                </a:lnTo>
                <a:lnTo>
                  <a:pt x="4263" y="6"/>
                </a:lnTo>
                <a:lnTo>
                  <a:pt x="4263" y="6"/>
                </a:lnTo>
                <a:lnTo>
                  <a:pt x="4263" y="5"/>
                </a:lnTo>
                <a:lnTo>
                  <a:pt x="4263" y="5"/>
                </a:lnTo>
                <a:close/>
                <a:moveTo>
                  <a:pt x="4281" y="227"/>
                </a:moveTo>
                <a:lnTo>
                  <a:pt x="4314" y="259"/>
                </a:lnTo>
                <a:lnTo>
                  <a:pt x="4314" y="259"/>
                </a:lnTo>
                <a:lnTo>
                  <a:pt x="4308" y="258"/>
                </a:lnTo>
                <a:lnTo>
                  <a:pt x="4308" y="258"/>
                </a:lnTo>
                <a:lnTo>
                  <a:pt x="4313" y="266"/>
                </a:lnTo>
                <a:lnTo>
                  <a:pt x="4314" y="271"/>
                </a:lnTo>
                <a:lnTo>
                  <a:pt x="4314" y="272"/>
                </a:lnTo>
                <a:lnTo>
                  <a:pt x="4314" y="272"/>
                </a:lnTo>
                <a:lnTo>
                  <a:pt x="4319" y="274"/>
                </a:lnTo>
                <a:lnTo>
                  <a:pt x="4329" y="275"/>
                </a:lnTo>
                <a:lnTo>
                  <a:pt x="4326" y="283"/>
                </a:lnTo>
                <a:lnTo>
                  <a:pt x="4273" y="243"/>
                </a:lnTo>
                <a:lnTo>
                  <a:pt x="4273" y="243"/>
                </a:lnTo>
                <a:lnTo>
                  <a:pt x="4270" y="242"/>
                </a:lnTo>
                <a:lnTo>
                  <a:pt x="4270" y="242"/>
                </a:lnTo>
                <a:lnTo>
                  <a:pt x="4266" y="242"/>
                </a:lnTo>
                <a:lnTo>
                  <a:pt x="4263" y="242"/>
                </a:lnTo>
                <a:lnTo>
                  <a:pt x="4260" y="243"/>
                </a:lnTo>
                <a:lnTo>
                  <a:pt x="4257" y="245"/>
                </a:lnTo>
                <a:lnTo>
                  <a:pt x="4257" y="245"/>
                </a:lnTo>
                <a:lnTo>
                  <a:pt x="4255" y="250"/>
                </a:lnTo>
                <a:lnTo>
                  <a:pt x="4255" y="255"/>
                </a:lnTo>
                <a:lnTo>
                  <a:pt x="4257" y="258"/>
                </a:lnTo>
                <a:lnTo>
                  <a:pt x="4260" y="261"/>
                </a:lnTo>
                <a:lnTo>
                  <a:pt x="4319" y="307"/>
                </a:lnTo>
                <a:lnTo>
                  <a:pt x="4316" y="323"/>
                </a:lnTo>
                <a:lnTo>
                  <a:pt x="4314" y="323"/>
                </a:lnTo>
                <a:lnTo>
                  <a:pt x="4314" y="323"/>
                </a:lnTo>
                <a:lnTo>
                  <a:pt x="4313" y="320"/>
                </a:lnTo>
                <a:lnTo>
                  <a:pt x="4313" y="320"/>
                </a:lnTo>
                <a:lnTo>
                  <a:pt x="4311" y="322"/>
                </a:lnTo>
                <a:lnTo>
                  <a:pt x="4306" y="322"/>
                </a:lnTo>
                <a:lnTo>
                  <a:pt x="4298" y="320"/>
                </a:lnTo>
                <a:lnTo>
                  <a:pt x="4298" y="320"/>
                </a:lnTo>
                <a:lnTo>
                  <a:pt x="4302" y="328"/>
                </a:lnTo>
                <a:lnTo>
                  <a:pt x="4266" y="343"/>
                </a:lnTo>
                <a:lnTo>
                  <a:pt x="4258" y="336"/>
                </a:lnTo>
                <a:lnTo>
                  <a:pt x="4258" y="336"/>
                </a:lnTo>
                <a:lnTo>
                  <a:pt x="4263" y="331"/>
                </a:lnTo>
                <a:lnTo>
                  <a:pt x="4268" y="325"/>
                </a:lnTo>
                <a:lnTo>
                  <a:pt x="4271" y="319"/>
                </a:lnTo>
                <a:lnTo>
                  <a:pt x="4274" y="312"/>
                </a:lnTo>
                <a:lnTo>
                  <a:pt x="4274" y="312"/>
                </a:lnTo>
                <a:lnTo>
                  <a:pt x="4274" y="304"/>
                </a:lnTo>
                <a:lnTo>
                  <a:pt x="4273" y="298"/>
                </a:lnTo>
                <a:lnTo>
                  <a:pt x="4271" y="290"/>
                </a:lnTo>
                <a:lnTo>
                  <a:pt x="4268" y="285"/>
                </a:lnTo>
                <a:lnTo>
                  <a:pt x="4263" y="279"/>
                </a:lnTo>
                <a:lnTo>
                  <a:pt x="4257" y="275"/>
                </a:lnTo>
                <a:lnTo>
                  <a:pt x="4250" y="272"/>
                </a:lnTo>
                <a:lnTo>
                  <a:pt x="4244" y="271"/>
                </a:lnTo>
                <a:lnTo>
                  <a:pt x="4244" y="271"/>
                </a:lnTo>
                <a:lnTo>
                  <a:pt x="4238" y="269"/>
                </a:lnTo>
                <a:lnTo>
                  <a:pt x="4231" y="271"/>
                </a:lnTo>
                <a:lnTo>
                  <a:pt x="4238" y="242"/>
                </a:lnTo>
                <a:lnTo>
                  <a:pt x="4238" y="242"/>
                </a:lnTo>
                <a:lnTo>
                  <a:pt x="4249" y="240"/>
                </a:lnTo>
                <a:lnTo>
                  <a:pt x="4260" y="239"/>
                </a:lnTo>
                <a:lnTo>
                  <a:pt x="4271" y="234"/>
                </a:lnTo>
                <a:lnTo>
                  <a:pt x="4281" y="227"/>
                </a:lnTo>
                <a:lnTo>
                  <a:pt x="4281" y="227"/>
                </a:lnTo>
                <a:close/>
                <a:moveTo>
                  <a:pt x="4215" y="363"/>
                </a:moveTo>
                <a:lnTo>
                  <a:pt x="4215" y="363"/>
                </a:lnTo>
                <a:lnTo>
                  <a:pt x="4214" y="355"/>
                </a:lnTo>
                <a:lnTo>
                  <a:pt x="4215" y="352"/>
                </a:lnTo>
                <a:lnTo>
                  <a:pt x="4215" y="352"/>
                </a:lnTo>
                <a:lnTo>
                  <a:pt x="4212" y="352"/>
                </a:lnTo>
                <a:lnTo>
                  <a:pt x="4214" y="347"/>
                </a:lnTo>
                <a:lnTo>
                  <a:pt x="4226" y="359"/>
                </a:lnTo>
                <a:lnTo>
                  <a:pt x="4215" y="363"/>
                </a:lnTo>
                <a:close/>
                <a:moveTo>
                  <a:pt x="4218" y="389"/>
                </a:moveTo>
                <a:lnTo>
                  <a:pt x="4215" y="387"/>
                </a:lnTo>
                <a:lnTo>
                  <a:pt x="4217" y="386"/>
                </a:lnTo>
                <a:lnTo>
                  <a:pt x="4218" y="389"/>
                </a:lnTo>
                <a:close/>
                <a:moveTo>
                  <a:pt x="4202" y="299"/>
                </a:moveTo>
                <a:lnTo>
                  <a:pt x="4202" y="299"/>
                </a:lnTo>
                <a:lnTo>
                  <a:pt x="4202" y="303"/>
                </a:lnTo>
                <a:lnTo>
                  <a:pt x="4198" y="304"/>
                </a:lnTo>
                <a:lnTo>
                  <a:pt x="4177" y="287"/>
                </a:lnTo>
                <a:lnTo>
                  <a:pt x="4177" y="287"/>
                </a:lnTo>
                <a:lnTo>
                  <a:pt x="4202" y="295"/>
                </a:lnTo>
                <a:lnTo>
                  <a:pt x="4202" y="295"/>
                </a:lnTo>
                <a:lnTo>
                  <a:pt x="4204" y="295"/>
                </a:lnTo>
                <a:lnTo>
                  <a:pt x="4204" y="295"/>
                </a:lnTo>
                <a:lnTo>
                  <a:pt x="4202" y="299"/>
                </a:lnTo>
                <a:lnTo>
                  <a:pt x="4202" y="299"/>
                </a:lnTo>
                <a:close/>
                <a:moveTo>
                  <a:pt x="4204" y="392"/>
                </a:moveTo>
                <a:lnTo>
                  <a:pt x="4204" y="391"/>
                </a:lnTo>
                <a:lnTo>
                  <a:pt x="4206" y="397"/>
                </a:lnTo>
                <a:lnTo>
                  <a:pt x="4202" y="395"/>
                </a:lnTo>
                <a:lnTo>
                  <a:pt x="4204" y="392"/>
                </a:lnTo>
                <a:close/>
                <a:moveTo>
                  <a:pt x="4202" y="397"/>
                </a:moveTo>
                <a:lnTo>
                  <a:pt x="4207" y="399"/>
                </a:lnTo>
                <a:lnTo>
                  <a:pt x="4210" y="411"/>
                </a:lnTo>
                <a:lnTo>
                  <a:pt x="4199" y="415"/>
                </a:lnTo>
                <a:lnTo>
                  <a:pt x="4202" y="397"/>
                </a:lnTo>
                <a:close/>
                <a:moveTo>
                  <a:pt x="4207" y="285"/>
                </a:moveTo>
                <a:lnTo>
                  <a:pt x="4207" y="285"/>
                </a:lnTo>
                <a:lnTo>
                  <a:pt x="4206" y="283"/>
                </a:lnTo>
                <a:lnTo>
                  <a:pt x="4178" y="275"/>
                </a:lnTo>
                <a:lnTo>
                  <a:pt x="4210" y="250"/>
                </a:lnTo>
                <a:lnTo>
                  <a:pt x="4210" y="250"/>
                </a:lnTo>
                <a:lnTo>
                  <a:pt x="4212" y="247"/>
                </a:lnTo>
                <a:lnTo>
                  <a:pt x="4210" y="242"/>
                </a:lnTo>
                <a:lnTo>
                  <a:pt x="4210" y="242"/>
                </a:lnTo>
                <a:lnTo>
                  <a:pt x="4207" y="240"/>
                </a:lnTo>
                <a:lnTo>
                  <a:pt x="4207" y="240"/>
                </a:lnTo>
                <a:lnTo>
                  <a:pt x="4206" y="240"/>
                </a:lnTo>
                <a:lnTo>
                  <a:pt x="4202" y="242"/>
                </a:lnTo>
                <a:lnTo>
                  <a:pt x="4166" y="271"/>
                </a:lnTo>
                <a:lnTo>
                  <a:pt x="4124" y="256"/>
                </a:lnTo>
                <a:lnTo>
                  <a:pt x="4156" y="229"/>
                </a:lnTo>
                <a:lnTo>
                  <a:pt x="4156" y="229"/>
                </a:lnTo>
                <a:lnTo>
                  <a:pt x="4158" y="226"/>
                </a:lnTo>
                <a:lnTo>
                  <a:pt x="4156" y="221"/>
                </a:lnTo>
                <a:lnTo>
                  <a:pt x="4156" y="221"/>
                </a:lnTo>
                <a:lnTo>
                  <a:pt x="4153" y="219"/>
                </a:lnTo>
                <a:lnTo>
                  <a:pt x="4153" y="219"/>
                </a:lnTo>
                <a:lnTo>
                  <a:pt x="4151" y="219"/>
                </a:lnTo>
                <a:lnTo>
                  <a:pt x="4148" y="221"/>
                </a:lnTo>
                <a:lnTo>
                  <a:pt x="4121" y="245"/>
                </a:lnTo>
                <a:lnTo>
                  <a:pt x="4124" y="227"/>
                </a:lnTo>
                <a:lnTo>
                  <a:pt x="4186" y="207"/>
                </a:lnTo>
                <a:lnTo>
                  <a:pt x="4186" y="207"/>
                </a:lnTo>
                <a:lnTo>
                  <a:pt x="4193" y="216"/>
                </a:lnTo>
                <a:lnTo>
                  <a:pt x="4201" y="226"/>
                </a:lnTo>
                <a:lnTo>
                  <a:pt x="4201" y="226"/>
                </a:lnTo>
                <a:lnTo>
                  <a:pt x="4210" y="232"/>
                </a:lnTo>
                <a:lnTo>
                  <a:pt x="4220" y="239"/>
                </a:lnTo>
                <a:lnTo>
                  <a:pt x="4210" y="282"/>
                </a:lnTo>
                <a:lnTo>
                  <a:pt x="4210" y="282"/>
                </a:lnTo>
                <a:lnTo>
                  <a:pt x="4207" y="285"/>
                </a:lnTo>
                <a:lnTo>
                  <a:pt x="4207" y="285"/>
                </a:lnTo>
                <a:close/>
                <a:moveTo>
                  <a:pt x="4234" y="379"/>
                </a:moveTo>
                <a:lnTo>
                  <a:pt x="4230" y="399"/>
                </a:lnTo>
                <a:lnTo>
                  <a:pt x="4222" y="392"/>
                </a:lnTo>
                <a:lnTo>
                  <a:pt x="4218" y="386"/>
                </a:lnTo>
                <a:lnTo>
                  <a:pt x="4234" y="379"/>
                </a:lnTo>
                <a:close/>
                <a:moveTo>
                  <a:pt x="4225" y="40"/>
                </a:moveTo>
                <a:lnTo>
                  <a:pt x="4225" y="40"/>
                </a:lnTo>
                <a:lnTo>
                  <a:pt x="4228" y="38"/>
                </a:lnTo>
                <a:lnTo>
                  <a:pt x="4225" y="42"/>
                </a:lnTo>
                <a:lnTo>
                  <a:pt x="4225" y="40"/>
                </a:lnTo>
                <a:close/>
                <a:moveTo>
                  <a:pt x="4230" y="75"/>
                </a:moveTo>
                <a:lnTo>
                  <a:pt x="4222" y="94"/>
                </a:lnTo>
                <a:lnTo>
                  <a:pt x="4201" y="93"/>
                </a:lnTo>
                <a:lnTo>
                  <a:pt x="4198" y="88"/>
                </a:lnTo>
                <a:lnTo>
                  <a:pt x="4225" y="69"/>
                </a:lnTo>
                <a:lnTo>
                  <a:pt x="4230" y="75"/>
                </a:lnTo>
                <a:close/>
                <a:moveTo>
                  <a:pt x="4196" y="54"/>
                </a:moveTo>
                <a:lnTo>
                  <a:pt x="4196" y="54"/>
                </a:lnTo>
                <a:lnTo>
                  <a:pt x="4196" y="54"/>
                </a:lnTo>
                <a:lnTo>
                  <a:pt x="4198" y="54"/>
                </a:lnTo>
                <a:lnTo>
                  <a:pt x="4202" y="58"/>
                </a:lnTo>
                <a:lnTo>
                  <a:pt x="4198" y="59"/>
                </a:lnTo>
                <a:lnTo>
                  <a:pt x="4194" y="58"/>
                </a:lnTo>
                <a:lnTo>
                  <a:pt x="4196" y="54"/>
                </a:lnTo>
                <a:lnTo>
                  <a:pt x="4196" y="54"/>
                </a:lnTo>
                <a:lnTo>
                  <a:pt x="4196" y="54"/>
                </a:lnTo>
                <a:lnTo>
                  <a:pt x="4196" y="54"/>
                </a:lnTo>
                <a:close/>
                <a:moveTo>
                  <a:pt x="4190" y="29"/>
                </a:moveTo>
                <a:lnTo>
                  <a:pt x="4190" y="29"/>
                </a:lnTo>
                <a:lnTo>
                  <a:pt x="4191" y="27"/>
                </a:lnTo>
                <a:lnTo>
                  <a:pt x="4191" y="27"/>
                </a:lnTo>
                <a:lnTo>
                  <a:pt x="4196" y="32"/>
                </a:lnTo>
                <a:lnTo>
                  <a:pt x="4194" y="32"/>
                </a:lnTo>
                <a:lnTo>
                  <a:pt x="4194" y="42"/>
                </a:lnTo>
                <a:lnTo>
                  <a:pt x="4186" y="30"/>
                </a:lnTo>
                <a:lnTo>
                  <a:pt x="4190" y="29"/>
                </a:lnTo>
                <a:close/>
                <a:moveTo>
                  <a:pt x="4186" y="50"/>
                </a:moveTo>
                <a:lnTo>
                  <a:pt x="4185" y="53"/>
                </a:lnTo>
                <a:lnTo>
                  <a:pt x="4167" y="42"/>
                </a:lnTo>
                <a:lnTo>
                  <a:pt x="4169" y="40"/>
                </a:lnTo>
                <a:lnTo>
                  <a:pt x="4178" y="35"/>
                </a:lnTo>
                <a:lnTo>
                  <a:pt x="4186" y="50"/>
                </a:lnTo>
                <a:close/>
                <a:moveTo>
                  <a:pt x="4166" y="18"/>
                </a:moveTo>
                <a:lnTo>
                  <a:pt x="4172" y="26"/>
                </a:lnTo>
                <a:lnTo>
                  <a:pt x="4169" y="26"/>
                </a:lnTo>
                <a:lnTo>
                  <a:pt x="4164" y="19"/>
                </a:lnTo>
                <a:lnTo>
                  <a:pt x="4166" y="18"/>
                </a:lnTo>
                <a:close/>
                <a:moveTo>
                  <a:pt x="4159" y="77"/>
                </a:moveTo>
                <a:lnTo>
                  <a:pt x="4159" y="75"/>
                </a:lnTo>
                <a:lnTo>
                  <a:pt x="4159" y="74"/>
                </a:lnTo>
                <a:lnTo>
                  <a:pt x="4167" y="54"/>
                </a:lnTo>
                <a:lnTo>
                  <a:pt x="4180" y="62"/>
                </a:lnTo>
                <a:lnTo>
                  <a:pt x="4177" y="74"/>
                </a:lnTo>
                <a:lnTo>
                  <a:pt x="4177" y="74"/>
                </a:lnTo>
                <a:lnTo>
                  <a:pt x="4167" y="82"/>
                </a:lnTo>
                <a:lnTo>
                  <a:pt x="4167" y="82"/>
                </a:lnTo>
                <a:lnTo>
                  <a:pt x="4164" y="85"/>
                </a:lnTo>
                <a:lnTo>
                  <a:pt x="4162" y="88"/>
                </a:lnTo>
                <a:lnTo>
                  <a:pt x="4162" y="93"/>
                </a:lnTo>
                <a:lnTo>
                  <a:pt x="4164" y="98"/>
                </a:lnTo>
                <a:lnTo>
                  <a:pt x="4164" y="98"/>
                </a:lnTo>
                <a:lnTo>
                  <a:pt x="4167" y="101"/>
                </a:lnTo>
                <a:lnTo>
                  <a:pt x="4172" y="102"/>
                </a:lnTo>
                <a:lnTo>
                  <a:pt x="4175" y="102"/>
                </a:lnTo>
                <a:lnTo>
                  <a:pt x="4180" y="101"/>
                </a:lnTo>
                <a:lnTo>
                  <a:pt x="4190" y="94"/>
                </a:lnTo>
                <a:lnTo>
                  <a:pt x="4196" y="104"/>
                </a:lnTo>
                <a:lnTo>
                  <a:pt x="4228" y="104"/>
                </a:lnTo>
                <a:lnTo>
                  <a:pt x="4241" y="75"/>
                </a:lnTo>
                <a:lnTo>
                  <a:pt x="4239" y="72"/>
                </a:lnTo>
                <a:lnTo>
                  <a:pt x="4234" y="62"/>
                </a:lnTo>
                <a:lnTo>
                  <a:pt x="4254" y="50"/>
                </a:lnTo>
                <a:lnTo>
                  <a:pt x="4262" y="56"/>
                </a:lnTo>
                <a:lnTo>
                  <a:pt x="4247" y="120"/>
                </a:lnTo>
                <a:lnTo>
                  <a:pt x="4247" y="120"/>
                </a:lnTo>
                <a:lnTo>
                  <a:pt x="4234" y="120"/>
                </a:lnTo>
                <a:lnTo>
                  <a:pt x="4223" y="123"/>
                </a:lnTo>
                <a:lnTo>
                  <a:pt x="4214" y="128"/>
                </a:lnTo>
                <a:lnTo>
                  <a:pt x="4204" y="134"/>
                </a:lnTo>
                <a:lnTo>
                  <a:pt x="4154" y="90"/>
                </a:lnTo>
                <a:lnTo>
                  <a:pt x="4159" y="77"/>
                </a:lnTo>
                <a:close/>
                <a:moveTo>
                  <a:pt x="4145" y="78"/>
                </a:moveTo>
                <a:lnTo>
                  <a:pt x="4146" y="82"/>
                </a:lnTo>
                <a:lnTo>
                  <a:pt x="4143" y="78"/>
                </a:lnTo>
                <a:lnTo>
                  <a:pt x="4145" y="78"/>
                </a:lnTo>
                <a:close/>
                <a:moveTo>
                  <a:pt x="4193" y="147"/>
                </a:moveTo>
                <a:lnTo>
                  <a:pt x="4193" y="147"/>
                </a:lnTo>
                <a:lnTo>
                  <a:pt x="4186" y="157"/>
                </a:lnTo>
                <a:lnTo>
                  <a:pt x="4183" y="168"/>
                </a:lnTo>
                <a:lnTo>
                  <a:pt x="4182" y="179"/>
                </a:lnTo>
                <a:lnTo>
                  <a:pt x="4182" y="191"/>
                </a:lnTo>
                <a:lnTo>
                  <a:pt x="4119" y="211"/>
                </a:lnTo>
                <a:lnTo>
                  <a:pt x="4076" y="167"/>
                </a:lnTo>
                <a:lnTo>
                  <a:pt x="4033" y="168"/>
                </a:lnTo>
                <a:lnTo>
                  <a:pt x="4046" y="189"/>
                </a:lnTo>
                <a:lnTo>
                  <a:pt x="4022" y="207"/>
                </a:lnTo>
                <a:lnTo>
                  <a:pt x="4001" y="186"/>
                </a:lnTo>
                <a:lnTo>
                  <a:pt x="4007" y="179"/>
                </a:lnTo>
                <a:lnTo>
                  <a:pt x="4007" y="179"/>
                </a:lnTo>
                <a:lnTo>
                  <a:pt x="4009" y="176"/>
                </a:lnTo>
                <a:lnTo>
                  <a:pt x="4007" y="171"/>
                </a:lnTo>
                <a:lnTo>
                  <a:pt x="4007" y="171"/>
                </a:lnTo>
                <a:lnTo>
                  <a:pt x="4006" y="170"/>
                </a:lnTo>
                <a:lnTo>
                  <a:pt x="4006" y="170"/>
                </a:lnTo>
                <a:lnTo>
                  <a:pt x="4002" y="170"/>
                </a:lnTo>
                <a:lnTo>
                  <a:pt x="3999" y="171"/>
                </a:lnTo>
                <a:lnTo>
                  <a:pt x="3993" y="178"/>
                </a:lnTo>
                <a:lnTo>
                  <a:pt x="3969" y="154"/>
                </a:lnTo>
                <a:lnTo>
                  <a:pt x="3942" y="155"/>
                </a:lnTo>
                <a:lnTo>
                  <a:pt x="3935" y="150"/>
                </a:lnTo>
                <a:lnTo>
                  <a:pt x="3958" y="141"/>
                </a:lnTo>
                <a:lnTo>
                  <a:pt x="4002" y="168"/>
                </a:lnTo>
                <a:lnTo>
                  <a:pt x="4002" y="168"/>
                </a:lnTo>
                <a:lnTo>
                  <a:pt x="4007" y="168"/>
                </a:lnTo>
                <a:lnTo>
                  <a:pt x="4010" y="165"/>
                </a:lnTo>
                <a:lnTo>
                  <a:pt x="4010" y="165"/>
                </a:lnTo>
                <a:lnTo>
                  <a:pt x="4010" y="162"/>
                </a:lnTo>
                <a:lnTo>
                  <a:pt x="4009" y="157"/>
                </a:lnTo>
                <a:lnTo>
                  <a:pt x="3970" y="134"/>
                </a:lnTo>
                <a:lnTo>
                  <a:pt x="4001" y="120"/>
                </a:lnTo>
                <a:lnTo>
                  <a:pt x="4046" y="147"/>
                </a:lnTo>
                <a:lnTo>
                  <a:pt x="4046" y="147"/>
                </a:lnTo>
                <a:lnTo>
                  <a:pt x="4050" y="149"/>
                </a:lnTo>
                <a:lnTo>
                  <a:pt x="4054" y="146"/>
                </a:lnTo>
                <a:lnTo>
                  <a:pt x="4054" y="146"/>
                </a:lnTo>
                <a:lnTo>
                  <a:pt x="4055" y="141"/>
                </a:lnTo>
                <a:lnTo>
                  <a:pt x="4052" y="138"/>
                </a:lnTo>
                <a:lnTo>
                  <a:pt x="4014" y="114"/>
                </a:lnTo>
                <a:lnTo>
                  <a:pt x="4054" y="94"/>
                </a:lnTo>
                <a:lnTo>
                  <a:pt x="4057" y="98"/>
                </a:lnTo>
                <a:lnTo>
                  <a:pt x="4047" y="102"/>
                </a:lnTo>
                <a:lnTo>
                  <a:pt x="4086" y="123"/>
                </a:lnTo>
                <a:lnTo>
                  <a:pt x="4090" y="122"/>
                </a:lnTo>
                <a:lnTo>
                  <a:pt x="4095" y="125"/>
                </a:lnTo>
                <a:lnTo>
                  <a:pt x="4095" y="125"/>
                </a:lnTo>
                <a:lnTo>
                  <a:pt x="4098" y="125"/>
                </a:lnTo>
                <a:lnTo>
                  <a:pt x="4103" y="123"/>
                </a:lnTo>
                <a:lnTo>
                  <a:pt x="4103" y="123"/>
                </a:lnTo>
                <a:lnTo>
                  <a:pt x="4103" y="120"/>
                </a:lnTo>
                <a:lnTo>
                  <a:pt x="4103" y="117"/>
                </a:lnTo>
                <a:lnTo>
                  <a:pt x="4143" y="102"/>
                </a:lnTo>
                <a:lnTo>
                  <a:pt x="4193" y="147"/>
                </a:lnTo>
                <a:close/>
                <a:moveTo>
                  <a:pt x="4076" y="277"/>
                </a:moveTo>
                <a:lnTo>
                  <a:pt x="4071" y="251"/>
                </a:lnTo>
                <a:lnTo>
                  <a:pt x="4087" y="256"/>
                </a:lnTo>
                <a:lnTo>
                  <a:pt x="4076" y="267"/>
                </a:lnTo>
                <a:lnTo>
                  <a:pt x="4076" y="277"/>
                </a:lnTo>
                <a:close/>
                <a:moveTo>
                  <a:pt x="4042" y="253"/>
                </a:moveTo>
                <a:lnTo>
                  <a:pt x="4025" y="269"/>
                </a:lnTo>
                <a:lnTo>
                  <a:pt x="4023" y="258"/>
                </a:lnTo>
                <a:lnTo>
                  <a:pt x="4042" y="253"/>
                </a:lnTo>
                <a:close/>
                <a:moveTo>
                  <a:pt x="4018" y="242"/>
                </a:moveTo>
                <a:lnTo>
                  <a:pt x="4017" y="234"/>
                </a:lnTo>
                <a:lnTo>
                  <a:pt x="4031" y="239"/>
                </a:lnTo>
                <a:lnTo>
                  <a:pt x="4018" y="242"/>
                </a:lnTo>
                <a:close/>
                <a:moveTo>
                  <a:pt x="4030" y="215"/>
                </a:moveTo>
                <a:lnTo>
                  <a:pt x="4052" y="199"/>
                </a:lnTo>
                <a:lnTo>
                  <a:pt x="4055" y="205"/>
                </a:lnTo>
                <a:lnTo>
                  <a:pt x="4092" y="211"/>
                </a:lnTo>
                <a:lnTo>
                  <a:pt x="4078" y="224"/>
                </a:lnTo>
                <a:lnTo>
                  <a:pt x="4050" y="232"/>
                </a:lnTo>
                <a:lnTo>
                  <a:pt x="4044" y="231"/>
                </a:lnTo>
                <a:lnTo>
                  <a:pt x="4030" y="215"/>
                </a:lnTo>
                <a:close/>
                <a:moveTo>
                  <a:pt x="4078" y="242"/>
                </a:moveTo>
                <a:lnTo>
                  <a:pt x="4113" y="231"/>
                </a:lnTo>
                <a:lnTo>
                  <a:pt x="4095" y="247"/>
                </a:lnTo>
                <a:lnTo>
                  <a:pt x="4078" y="242"/>
                </a:lnTo>
                <a:close/>
                <a:moveTo>
                  <a:pt x="4105" y="215"/>
                </a:moveTo>
                <a:lnTo>
                  <a:pt x="4105" y="215"/>
                </a:lnTo>
                <a:lnTo>
                  <a:pt x="4106" y="213"/>
                </a:lnTo>
                <a:lnTo>
                  <a:pt x="4110" y="215"/>
                </a:lnTo>
                <a:lnTo>
                  <a:pt x="4105" y="215"/>
                </a:lnTo>
                <a:close/>
                <a:moveTo>
                  <a:pt x="4009" y="245"/>
                </a:moveTo>
                <a:lnTo>
                  <a:pt x="3978" y="255"/>
                </a:lnTo>
                <a:lnTo>
                  <a:pt x="3972" y="226"/>
                </a:lnTo>
                <a:lnTo>
                  <a:pt x="4004" y="231"/>
                </a:lnTo>
                <a:lnTo>
                  <a:pt x="4009" y="245"/>
                </a:lnTo>
                <a:close/>
                <a:moveTo>
                  <a:pt x="3868" y="263"/>
                </a:moveTo>
                <a:lnTo>
                  <a:pt x="3852" y="237"/>
                </a:lnTo>
                <a:lnTo>
                  <a:pt x="3855" y="229"/>
                </a:lnTo>
                <a:lnTo>
                  <a:pt x="3873" y="258"/>
                </a:lnTo>
                <a:lnTo>
                  <a:pt x="3878" y="258"/>
                </a:lnTo>
                <a:lnTo>
                  <a:pt x="3873" y="266"/>
                </a:lnTo>
                <a:lnTo>
                  <a:pt x="3873" y="266"/>
                </a:lnTo>
                <a:lnTo>
                  <a:pt x="3868" y="263"/>
                </a:lnTo>
                <a:lnTo>
                  <a:pt x="3868" y="263"/>
                </a:lnTo>
                <a:close/>
                <a:moveTo>
                  <a:pt x="3873" y="266"/>
                </a:moveTo>
                <a:lnTo>
                  <a:pt x="3871" y="269"/>
                </a:lnTo>
                <a:lnTo>
                  <a:pt x="3871" y="267"/>
                </a:lnTo>
                <a:lnTo>
                  <a:pt x="3871" y="267"/>
                </a:lnTo>
                <a:lnTo>
                  <a:pt x="3873" y="266"/>
                </a:lnTo>
                <a:lnTo>
                  <a:pt x="3873" y="266"/>
                </a:lnTo>
                <a:close/>
                <a:moveTo>
                  <a:pt x="3847" y="216"/>
                </a:moveTo>
                <a:lnTo>
                  <a:pt x="3847" y="216"/>
                </a:lnTo>
                <a:lnTo>
                  <a:pt x="3847" y="216"/>
                </a:lnTo>
                <a:lnTo>
                  <a:pt x="3842" y="232"/>
                </a:lnTo>
                <a:lnTo>
                  <a:pt x="3810" y="245"/>
                </a:lnTo>
                <a:lnTo>
                  <a:pt x="3807" y="242"/>
                </a:lnTo>
                <a:lnTo>
                  <a:pt x="3807" y="242"/>
                </a:lnTo>
                <a:lnTo>
                  <a:pt x="3818" y="235"/>
                </a:lnTo>
                <a:lnTo>
                  <a:pt x="3825" y="234"/>
                </a:lnTo>
                <a:lnTo>
                  <a:pt x="3825" y="234"/>
                </a:lnTo>
                <a:lnTo>
                  <a:pt x="3825" y="231"/>
                </a:lnTo>
                <a:lnTo>
                  <a:pt x="3825" y="226"/>
                </a:lnTo>
                <a:lnTo>
                  <a:pt x="3828" y="218"/>
                </a:lnTo>
                <a:lnTo>
                  <a:pt x="3828" y="218"/>
                </a:lnTo>
                <a:lnTo>
                  <a:pt x="3820" y="221"/>
                </a:lnTo>
                <a:lnTo>
                  <a:pt x="3815" y="221"/>
                </a:lnTo>
                <a:lnTo>
                  <a:pt x="3814" y="221"/>
                </a:lnTo>
                <a:lnTo>
                  <a:pt x="3814" y="221"/>
                </a:lnTo>
                <a:lnTo>
                  <a:pt x="3812" y="226"/>
                </a:lnTo>
                <a:lnTo>
                  <a:pt x="3806" y="235"/>
                </a:lnTo>
                <a:lnTo>
                  <a:pt x="3812" y="210"/>
                </a:lnTo>
                <a:lnTo>
                  <a:pt x="3852" y="195"/>
                </a:lnTo>
                <a:lnTo>
                  <a:pt x="3854" y="194"/>
                </a:lnTo>
                <a:lnTo>
                  <a:pt x="3847" y="216"/>
                </a:lnTo>
                <a:close/>
                <a:moveTo>
                  <a:pt x="3850" y="256"/>
                </a:moveTo>
                <a:lnTo>
                  <a:pt x="3850" y="256"/>
                </a:lnTo>
                <a:lnTo>
                  <a:pt x="3846" y="258"/>
                </a:lnTo>
                <a:lnTo>
                  <a:pt x="3847" y="251"/>
                </a:lnTo>
                <a:lnTo>
                  <a:pt x="3850" y="256"/>
                </a:lnTo>
                <a:close/>
                <a:moveTo>
                  <a:pt x="3772" y="290"/>
                </a:moveTo>
                <a:lnTo>
                  <a:pt x="3772" y="290"/>
                </a:lnTo>
                <a:lnTo>
                  <a:pt x="3775" y="293"/>
                </a:lnTo>
                <a:lnTo>
                  <a:pt x="3778" y="295"/>
                </a:lnTo>
                <a:lnTo>
                  <a:pt x="3801" y="288"/>
                </a:lnTo>
                <a:lnTo>
                  <a:pt x="3801" y="288"/>
                </a:lnTo>
                <a:lnTo>
                  <a:pt x="3804" y="293"/>
                </a:lnTo>
                <a:lnTo>
                  <a:pt x="3804" y="293"/>
                </a:lnTo>
                <a:lnTo>
                  <a:pt x="3802" y="299"/>
                </a:lnTo>
                <a:lnTo>
                  <a:pt x="3801" y="306"/>
                </a:lnTo>
                <a:lnTo>
                  <a:pt x="3801" y="312"/>
                </a:lnTo>
                <a:lnTo>
                  <a:pt x="3802" y="319"/>
                </a:lnTo>
                <a:lnTo>
                  <a:pt x="3802" y="319"/>
                </a:lnTo>
                <a:lnTo>
                  <a:pt x="3802" y="319"/>
                </a:lnTo>
                <a:lnTo>
                  <a:pt x="3767" y="328"/>
                </a:lnTo>
                <a:lnTo>
                  <a:pt x="3767" y="328"/>
                </a:lnTo>
                <a:lnTo>
                  <a:pt x="3766" y="325"/>
                </a:lnTo>
                <a:lnTo>
                  <a:pt x="3767" y="322"/>
                </a:lnTo>
                <a:lnTo>
                  <a:pt x="3767" y="322"/>
                </a:lnTo>
                <a:lnTo>
                  <a:pt x="3764" y="322"/>
                </a:lnTo>
                <a:lnTo>
                  <a:pt x="3758" y="319"/>
                </a:lnTo>
                <a:lnTo>
                  <a:pt x="3743" y="311"/>
                </a:lnTo>
                <a:lnTo>
                  <a:pt x="3721" y="287"/>
                </a:lnTo>
                <a:lnTo>
                  <a:pt x="3726" y="266"/>
                </a:lnTo>
                <a:lnTo>
                  <a:pt x="3756" y="266"/>
                </a:lnTo>
                <a:lnTo>
                  <a:pt x="3756" y="272"/>
                </a:lnTo>
                <a:lnTo>
                  <a:pt x="3756" y="272"/>
                </a:lnTo>
                <a:lnTo>
                  <a:pt x="3758" y="277"/>
                </a:lnTo>
                <a:lnTo>
                  <a:pt x="3761" y="279"/>
                </a:lnTo>
                <a:lnTo>
                  <a:pt x="3761" y="279"/>
                </a:lnTo>
                <a:lnTo>
                  <a:pt x="3766" y="279"/>
                </a:lnTo>
                <a:lnTo>
                  <a:pt x="3767" y="274"/>
                </a:lnTo>
                <a:lnTo>
                  <a:pt x="3769" y="266"/>
                </a:lnTo>
                <a:lnTo>
                  <a:pt x="3778" y="266"/>
                </a:lnTo>
                <a:lnTo>
                  <a:pt x="3778" y="266"/>
                </a:lnTo>
                <a:lnTo>
                  <a:pt x="3791" y="279"/>
                </a:lnTo>
                <a:lnTo>
                  <a:pt x="3777" y="283"/>
                </a:lnTo>
                <a:lnTo>
                  <a:pt x="3777" y="283"/>
                </a:lnTo>
                <a:lnTo>
                  <a:pt x="3774" y="285"/>
                </a:lnTo>
                <a:lnTo>
                  <a:pt x="3772" y="290"/>
                </a:lnTo>
                <a:lnTo>
                  <a:pt x="3772" y="290"/>
                </a:lnTo>
                <a:close/>
                <a:moveTo>
                  <a:pt x="3804" y="288"/>
                </a:moveTo>
                <a:lnTo>
                  <a:pt x="3809" y="287"/>
                </a:lnTo>
                <a:lnTo>
                  <a:pt x="3809" y="287"/>
                </a:lnTo>
                <a:lnTo>
                  <a:pt x="3807" y="290"/>
                </a:lnTo>
                <a:lnTo>
                  <a:pt x="3807" y="290"/>
                </a:lnTo>
                <a:lnTo>
                  <a:pt x="3804" y="288"/>
                </a:lnTo>
                <a:lnTo>
                  <a:pt x="3804" y="288"/>
                </a:lnTo>
                <a:close/>
                <a:moveTo>
                  <a:pt x="3759" y="336"/>
                </a:moveTo>
                <a:lnTo>
                  <a:pt x="3754" y="335"/>
                </a:lnTo>
                <a:lnTo>
                  <a:pt x="3754" y="335"/>
                </a:lnTo>
                <a:lnTo>
                  <a:pt x="3759" y="335"/>
                </a:lnTo>
                <a:lnTo>
                  <a:pt x="3759" y="335"/>
                </a:lnTo>
                <a:lnTo>
                  <a:pt x="3759" y="336"/>
                </a:lnTo>
                <a:lnTo>
                  <a:pt x="3759" y="336"/>
                </a:lnTo>
                <a:lnTo>
                  <a:pt x="3759" y="336"/>
                </a:lnTo>
                <a:lnTo>
                  <a:pt x="3759" y="336"/>
                </a:lnTo>
                <a:close/>
                <a:moveTo>
                  <a:pt x="3617" y="346"/>
                </a:moveTo>
                <a:lnTo>
                  <a:pt x="3593" y="331"/>
                </a:lnTo>
                <a:lnTo>
                  <a:pt x="3586" y="325"/>
                </a:lnTo>
                <a:lnTo>
                  <a:pt x="3585" y="317"/>
                </a:lnTo>
                <a:lnTo>
                  <a:pt x="3591" y="320"/>
                </a:lnTo>
                <a:lnTo>
                  <a:pt x="3591" y="322"/>
                </a:lnTo>
                <a:lnTo>
                  <a:pt x="3610" y="331"/>
                </a:lnTo>
                <a:lnTo>
                  <a:pt x="3610" y="331"/>
                </a:lnTo>
                <a:lnTo>
                  <a:pt x="3612" y="333"/>
                </a:lnTo>
                <a:lnTo>
                  <a:pt x="3615" y="335"/>
                </a:lnTo>
                <a:lnTo>
                  <a:pt x="3615" y="335"/>
                </a:lnTo>
                <a:lnTo>
                  <a:pt x="3617" y="335"/>
                </a:lnTo>
                <a:lnTo>
                  <a:pt x="3630" y="339"/>
                </a:lnTo>
                <a:lnTo>
                  <a:pt x="3622" y="330"/>
                </a:lnTo>
                <a:lnTo>
                  <a:pt x="3622" y="328"/>
                </a:lnTo>
                <a:lnTo>
                  <a:pt x="3623" y="328"/>
                </a:lnTo>
                <a:lnTo>
                  <a:pt x="3641" y="352"/>
                </a:lnTo>
                <a:lnTo>
                  <a:pt x="3633" y="355"/>
                </a:lnTo>
                <a:lnTo>
                  <a:pt x="3633" y="355"/>
                </a:lnTo>
                <a:lnTo>
                  <a:pt x="3631" y="349"/>
                </a:lnTo>
                <a:lnTo>
                  <a:pt x="3631" y="349"/>
                </a:lnTo>
                <a:lnTo>
                  <a:pt x="3625" y="349"/>
                </a:lnTo>
                <a:lnTo>
                  <a:pt x="3617" y="346"/>
                </a:lnTo>
                <a:lnTo>
                  <a:pt x="3617" y="346"/>
                </a:lnTo>
                <a:close/>
                <a:moveTo>
                  <a:pt x="3628" y="357"/>
                </a:moveTo>
                <a:lnTo>
                  <a:pt x="3623" y="359"/>
                </a:lnTo>
                <a:lnTo>
                  <a:pt x="3596" y="335"/>
                </a:lnTo>
                <a:lnTo>
                  <a:pt x="3617" y="346"/>
                </a:lnTo>
                <a:lnTo>
                  <a:pt x="3617" y="346"/>
                </a:lnTo>
                <a:lnTo>
                  <a:pt x="3622" y="352"/>
                </a:lnTo>
                <a:lnTo>
                  <a:pt x="3625" y="357"/>
                </a:lnTo>
                <a:lnTo>
                  <a:pt x="3625" y="357"/>
                </a:lnTo>
                <a:lnTo>
                  <a:pt x="3628" y="357"/>
                </a:lnTo>
                <a:lnTo>
                  <a:pt x="3628" y="357"/>
                </a:lnTo>
                <a:close/>
                <a:moveTo>
                  <a:pt x="3537" y="271"/>
                </a:moveTo>
                <a:lnTo>
                  <a:pt x="3530" y="266"/>
                </a:lnTo>
                <a:lnTo>
                  <a:pt x="3530" y="266"/>
                </a:lnTo>
                <a:lnTo>
                  <a:pt x="3530" y="266"/>
                </a:lnTo>
                <a:lnTo>
                  <a:pt x="3572" y="266"/>
                </a:lnTo>
                <a:lnTo>
                  <a:pt x="3572" y="266"/>
                </a:lnTo>
                <a:lnTo>
                  <a:pt x="3548" y="277"/>
                </a:lnTo>
                <a:lnTo>
                  <a:pt x="3546" y="277"/>
                </a:lnTo>
                <a:lnTo>
                  <a:pt x="3561" y="269"/>
                </a:lnTo>
                <a:lnTo>
                  <a:pt x="3537" y="271"/>
                </a:lnTo>
                <a:close/>
                <a:moveTo>
                  <a:pt x="3540" y="304"/>
                </a:moveTo>
                <a:lnTo>
                  <a:pt x="3534" y="307"/>
                </a:lnTo>
                <a:lnTo>
                  <a:pt x="3534" y="307"/>
                </a:lnTo>
                <a:lnTo>
                  <a:pt x="3532" y="307"/>
                </a:lnTo>
                <a:lnTo>
                  <a:pt x="3532" y="307"/>
                </a:lnTo>
                <a:lnTo>
                  <a:pt x="3532" y="307"/>
                </a:lnTo>
                <a:lnTo>
                  <a:pt x="3537" y="303"/>
                </a:lnTo>
                <a:lnTo>
                  <a:pt x="3540" y="304"/>
                </a:lnTo>
                <a:close/>
                <a:moveTo>
                  <a:pt x="3522" y="290"/>
                </a:moveTo>
                <a:lnTo>
                  <a:pt x="3513" y="295"/>
                </a:lnTo>
                <a:lnTo>
                  <a:pt x="3513" y="295"/>
                </a:lnTo>
                <a:lnTo>
                  <a:pt x="3510" y="293"/>
                </a:lnTo>
                <a:lnTo>
                  <a:pt x="3521" y="288"/>
                </a:lnTo>
                <a:lnTo>
                  <a:pt x="3522" y="290"/>
                </a:lnTo>
                <a:close/>
                <a:moveTo>
                  <a:pt x="3521" y="266"/>
                </a:moveTo>
                <a:lnTo>
                  <a:pt x="3526" y="266"/>
                </a:lnTo>
                <a:lnTo>
                  <a:pt x="3526" y="266"/>
                </a:lnTo>
                <a:lnTo>
                  <a:pt x="3522" y="267"/>
                </a:lnTo>
                <a:lnTo>
                  <a:pt x="3521" y="266"/>
                </a:lnTo>
                <a:close/>
                <a:moveTo>
                  <a:pt x="3524" y="291"/>
                </a:moveTo>
                <a:lnTo>
                  <a:pt x="3526" y="291"/>
                </a:lnTo>
                <a:lnTo>
                  <a:pt x="3518" y="296"/>
                </a:lnTo>
                <a:lnTo>
                  <a:pt x="3518" y="296"/>
                </a:lnTo>
                <a:lnTo>
                  <a:pt x="3516" y="295"/>
                </a:lnTo>
                <a:lnTo>
                  <a:pt x="3516" y="295"/>
                </a:lnTo>
                <a:lnTo>
                  <a:pt x="3516" y="295"/>
                </a:lnTo>
                <a:lnTo>
                  <a:pt x="3524" y="291"/>
                </a:lnTo>
                <a:close/>
                <a:moveTo>
                  <a:pt x="3519" y="264"/>
                </a:moveTo>
                <a:lnTo>
                  <a:pt x="3519" y="263"/>
                </a:lnTo>
                <a:lnTo>
                  <a:pt x="3519" y="263"/>
                </a:lnTo>
                <a:lnTo>
                  <a:pt x="3521" y="259"/>
                </a:lnTo>
                <a:lnTo>
                  <a:pt x="3559" y="263"/>
                </a:lnTo>
                <a:lnTo>
                  <a:pt x="3527" y="247"/>
                </a:lnTo>
                <a:lnTo>
                  <a:pt x="3527" y="247"/>
                </a:lnTo>
                <a:lnTo>
                  <a:pt x="3527" y="245"/>
                </a:lnTo>
                <a:lnTo>
                  <a:pt x="3567" y="264"/>
                </a:lnTo>
                <a:lnTo>
                  <a:pt x="3519" y="264"/>
                </a:lnTo>
                <a:close/>
                <a:moveTo>
                  <a:pt x="3527" y="243"/>
                </a:moveTo>
                <a:lnTo>
                  <a:pt x="3527" y="243"/>
                </a:lnTo>
                <a:lnTo>
                  <a:pt x="3527" y="243"/>
                </a:lnTo>
                <a:lnTo>
                  <a:pt x="3527" y="243"/>
                </a:lnTo>
                <a:lnTo>
                  <a:pt x="3534" y="245"/>
                </a:lnTo>
                <a:lnTo>
                  <a:pt x="3542" y="248"/>
                </a:lnTo>
                <a:lnTo>
                  <a:pt x="3542" y="248"/>
                </a:lnTo>
                <a:lnTo>
                  <a:pt x="3543" y="248"/>
                </a:lnTo>
                <a:lnTo>
                  <a:pt x="3562" y="258"/>
                </a:lnTo>
                <a:lnTo>
                  <a:pt x="3554" y="248"/>
                </a:lnTo>
                <a:lnTo>
                  <a:pt x="3554" y="248"/>
                </a:lnTo>
                <a:lnTo>
                  <a:pt x="3558" y="247"/>
                </a:lnTo>
                <a:lnTo>
                  <a:pt x="3572" y="264"/>
                </a:lnTo>
                <a:lnTo>
                  <a:pt x="3572" y="264"/>
                </a:lnTo>
                <a:lnTo>
                  <a:pt x="3527" y="243"/>
                </a:lnTo>
                <a:close/>
                <a:moveTo>
                  <a:pt x="3543" y="176"/>
                </a:moveTo>
                <a:lnTo>
                  <a:pt x="3543" y="176"/>
                </a:lnTo>
                <a:lnTo>
                  <a:pt x="3543" y="175"/>
                </a:lnTo>
                <a:lnTo>
                  <a:pt x="3551" y="175"/>
                </a:lnTo>
                <a:lnTo>
                  <a:pt x="3553" y="176"/>
                </a:lnTo>
                <a:lnTo>
                  <a:pt x="3553" y="176"/>
                </a:lnTo>
                <a:lnTo>
                  <a:pt x="3550" y="176"/>
                </a:lnTo>
                <a:lnTo>
                  <a:pt x="3550" y="175"/>
                </a:lnTo>
                <a:lnTo>
                  <a:pt x="3550" y="176"/>
                </a:lnTo>
                <a:lnTo>
                  <a:pt x="3550" y="176"/>
                </a:lnTo>
                <a:lnTo>
                  <a:pt x="3543" y="176"/>
                </a:lnTo>
                <a:lnTo>
                  <a:pt x="3543" y="176"/>
                </a:lnTo>
                <a:close/>
                <a:moveTo>
                  <a:pt x="3566" y="243"/>
                </a:moveTo>
                <a:lnTo>
                  <a:pt x="3566" y="243"/>
                </a:lnTo>
                <a:lnTo>
                  <a:pt x="3567" y="242"/>
                </a:lnTo>
                <a:lnTo>
                  <a:pt x="3572" y="259"/>
                </a:lnTo>
                <a:lnTo>
                  <a:pt x="3559" y="245"/>
                </a:lnTo>
                <a:lnTo>
                  <a:pt x="3559" y="245"/>
                </a:lnTo>
                <a:lnTo>
                  <a:pt x="3562" y="245"/>
                </a:lnTo>
                <a:lnTo>
                  <a:pt x="3567" y="251"/>
                </a:lnTo>
                <a:lnTo>
                  <a:pt x="3566" y="243"/>
                </a:lnTo>
                <a:close/>
                <a:moveTo>
                  <a:pt x="3558" y="178"/>
                </a:moveTo>
                <a:lnTo>
                  <a:pt x="3556" y="175"/>
                </a:lnTo>
                <a:lnTo>
                  <a:pt x="3556" y="176"/>
                </a:lnTo>
                <a:lnTo>
                  <a:pt x="3556" y="176"/>
                </a:lnTo>
                <a:lnTo>
                  <a:pt x="3554" y="176"/>
                </a:lnTo>
                <a:lnTo>
                  <a:pt x="3553" y="173"/>
                </a:lnTo>
                <a:lnTo>
                  <a:pt x="3567" y="173"/>
                </a:lnTo>
                <a:lnTo>
                  <a:pt x="3567" y="173"/>
                </a:lnTo>
                <a:lnTo>
                  <a:pt x="3569" y="175"/>
                </a:lnTo>
                <a:lnTo>
                  <a:pt x="3577" y="186"/>
                </a:lnTo>
                <a:lnTo>
                  <a:pt x="3574" y="187"/>
                </a:lnTo>
                <a:lnTo>
                  <a:pt x="3574" y="187"/>
                </a:lnTo>
                <a:lnTo>
                  <a:pt x="3567" y="181"/>
                </a:lnTo>
                <a:lnTo>
                  <a:pt x="3558" y="178"/>
                </a:lnTo>
                <a:lnTo>
                  <a:pt x="3558" y="178"/>
                </a:lnTo>
                <a:close/>
                <a:moveTo>
                  <a:pt x="3569" y="240"/>
                </a:moveTo>
                <a:lnTo>
                  <a:pt x="3569" y="240"/>
                </a:lnTo>
                <a:lnTo>
                  <a:pt x="3570" y="240"/>
                </a:lnTo>
                <a:lnTo>
                  <a:pt x="3574" y="251"/>
                </a:lnTo>
                <a:lnTo>
                  <a:pt x="3577" y="232"/>
                </a:lnTo>
                <a:lnTo>
                  <a:pt x="3577" y="232"/>
                </a:lnTo>
                <a:lnTo>
                  <a:pt x="3580" y="226"/>
                </a:lnTo>
                <a:lnTo>
                  <a:pt x="3583" y="218"/>
                </a:lnTo>
                <a:lnTo>
                  <a:pt x="3583" y="218"/>
                </a:lnTo>
                <a:lnTo>
                  <a:pt x="3583" y="210"/>
                </a:lnTo>
                <a:lnTo>
                  <a:pt x="3582" y="202"/>
                </a:lnTo>
                <a:lnTo>
                  <a:pt x="3586" y="200"/>
                </a:lnTo>
                <a:lnTo>
                  <a:pt x="3588" y="205"/>
                </a:lnTo>
                <a:lnTo>
                  <a:pt x="3580" y="239"/>
                </a:lnTo>
                <a:lnTo>
                  <a:pt x="3580" y="239"/>
                </a:lnTo>
                <a:lnTo>
                  <a:pt x="3577" y="242"/>
                </a:lnTo>
                <a:lnTo>
                  <a:pt x="3577" y="242"/>
                </a:lnTo>
                <a:lnTo>
                  <a:pt x="3575" y="245"/>
                </a:lnTo>
                <a:lnTo>
                  <a:pt x="3577" y="250"/>
                </a:lnTo>
                <a:lnTo>
                  <a:pt x="3574" y="263"/>
                </a:lnTo>
                <a:lnTo>
                  <a:pt x="3574" y="263"/>
                </a:lnTo>
                <a:lnTo>
                  <a:pt x="3569" y="240"/>
                </a:lnTo>
                <a:close/>
                <a:moveTo>
                  <a:pt x="3594" y="202"/>
                </a:moveTo>
                <a:lnTo>
                  <a:pt x="3599" y="207"/>
                </a:lnTo>
                <a:lnTo>
                  <a:pt x="3593" y="208"/>
                </a:lnTo>
                <a:lnTo>
                  <a:pt x="3585" y="240"/>
                </a:lnTo>
                <a:lnTo>
                  <a:pt x="3585" y="240"/>
                </a:lnTo>
                <a:lnTo>
                  <a:pt x="3583" y="239"/>
                </a:lnTo>
                <a:lnTo>
                  <a:pt x="3583" y="239"/>
                </a:lnTo>
                <a:lnTo>
                  <a:pt x="3582" y="239"/>
                </a:lnTo>
                <a:lnTo>
                  <a:pt x="3590" y="205"/>
                </a:lnTo>
                <a:lnTo>
                  <a:pt x="3594" y="202"/>
                </a:lnTo>
                <a:close/>
                <a:moveTo>
                  <a:pt x="3590" y="203"/>
                </a:moveTo>
                <a:lnTo>
                  <a:pt x="3591" y="199"/>
                </a:lnTo>
                <a:lnTo>
                  <a:pt x="3593" y="199"/>
                </a:lnTo>
                <a:lnTo>
                  <a:pt x="3594" y="200"/>
                </a:lnTo>
                <a:lnTo>
                  <a:pt x="3590" y="203"/>
                </a:lnTo>
                <a:close/>
                <a:moveTo>
                  <a:pt x="3631" y="146"/>
                </a:moveTo>
                <a:lnTo>
                  <a:pt x="3631" y="146"/>
                </a:lnTo>
                <a:lnTo>
                  <a:pt x="3636" y="147"/>
                </a:lnTo>
                <a:lnTo>
                  <a:pt x="3636" y="147"/>
                </a:lnTo>
                <a:lnTo>
                  <a:pt x="3642" y="146"/>
                </a:lnTo>
                <a:lnTo>
                  <a:pt x="3647" y="142"/>
                </a:lnTo>
                <a:lnTo>
                  <a:pt x="3650" y="163"/>
                </a:lnTo>
                <a:lnTo>
                  <a:pt x="3598" y="179"/>
                </a:lnTo>
                <a:lnTo>
                  <a:pt x="3631" y="146"/>
                </a:lnTo>
                <a:close/>
                <a:moveTo>
                  <a:pt x="3610" y="112"/>
                </a:moveTo>
                <a:lnTo>
                  <a:pt x="3610" y="107"/>
                </a:lnTo>
                <a:lnTo>
                  <a:pt x="3615" y="110"/>
                </a:lnTo>
                <a:lnTo>
                  <a:pt x="3612" y="112"/>
                </a:lnTo>
                <a:lnTo>
                  <a:pt x="3612" y="112"/>
                </a:lnTo>
                <a:lnTo>
                  <a:pt x="3612" y="109"/>
                </a:lnTo>
                <a:lnTo>
                  <a:pt x="3612" y="109"/>
                </a:lnTo>
                <a:lnTo>
                  <a:pt x="3610" y="112"/>
                </a:lnTo>
                <a:lnTo>
                  <a:pt x="3610" y="112"/>
                </a:lnTo>
                <a:close/>
                <a:moveTo>
                  <a:pt x="3703" y="229"/>
                </a:moveTo>
                <a:lnTo>
                  <a:pt x="3714" y="237"/>
                </a:lnTo>
                <a:lnTo>
                  <a:pt x="3673" y="253"/>
                </a:lnTo>
                <a:lnTo>
                  <a:pt x="3673" y="253"/>
                </a:lnTo>
                <a:lnTo>
                  <a:pt x="3673" y="253"/>
                </a:lnTo>
                <a:lnTo>
                  <a:pt x="3660" y="242"/>
                </a:lnTo>
                <a:lnTo>
                  <a:pt x="3678" y="240"/>
                </a:lnTo>
                <a:lnTo>
                  <a:pt x="3666" y="223"/>
                </a:lnTo>
                <a:lnTo>
                  <a:pt x="3671" y="221"/>
                </a:lnTo>
                <a:lnTo>
                  <a:pt x="3671" y="221"/>
                </a:lnTo>
                <a:lnTo>
                  <a:pt x="3687" y="227"/>
                </a:lnTo>
                <a:lnTo>
                  <a:pt x="3687" y="227"/>
                </a:lnTo>
                <a:lnTo>
                  <a:pt x="3695" y="232"/>
                </a:lnTo>
                <a:lnTo>
                  <a:pt x="3698" y="235"/>
                </a:lnTo>
                <a:lnTo>
                  <a:pt x="3698" y="235"/>
                </a:lnTo>
                <a:lnTo>
                  <a:pt x="3703" y="234"/>
                </a:lnTo>
                <a:lnTo>
                  <a:pt x="3708" y="234"/>
                </a:lnTo>
                <a:lnTo>
                  <a:pt x="3708" y="234"/>
                </a:lnTo>
                <a:lnTo>
                  <a:pt x="3703" y="229"/>
                </a:lnTo>
                <a:lnTo>
                  <a:pt x="3703" y="229"/>
                </a:lnTo>
                <a:close/>
                <a:moveTo>
                  <a:pt x="3702" y="264"/>
                </a:moveTo>
                <a:lnTo>
                  <a:pt x="3718" y="248"/>
                </a:lnTo>
                <a:lnTo>
                  <a:pt x="3714" y="264"/>
                </a:lnTo>
                <a:lnTo>
                  <a:pt x="3702" y="264"/>
                </a:lnTo>
                <a:close/>
                <a:moveTo>
                  <a:pt x="3714" y="266"/>
                </a:moveTo>
                <a:lnTo>
                  <a:pt x="3711" y="277"/>
                </a:lnTo>
                <a:lnTo>
                  <a:pt x="3702" y="266"/>
                </a:lnTo>
                <a:lnTo>
                  <a:pt x="3714" y="266"/>
                </a:lnTo>
                <a:close/>
                <a:moveTo>
                  <a:pt x="3700" y="264"/>
                </a:moveTo>
                <a:lnTo>
                  <a:pt x="3678" y="264"/>
                </a:lnTo>
                <a:lnTo>
                  <a:pt x="3678" y="263"/>
                </a:lnTo>
                <a:lnTo>
                  <a:pt x="3714" y="248"/>
                </a:lnTo>
                <a:lnTo>
                  <a:pt x="3700" y="264"/>
                </a:lnTo>
                <a:close/>
                <a:moveTo>
                  <a:pt x="3636" y="291"/>
                </a:moveTo>
                <a:lnTo>
                  <a:pt x="3628" y="288"/>
                </a:lnTo>
                <a:lnTo>
                  <a:pt x="3628" y="287"/>
                </a:lnTo>
                <a:lnTo>
                  <a:pt x="3630" y="287"/>
                </a:lnTo>
                <a:lnTo>
                  <a:pt x="3665" y="269"/>
                </a:lnTo>
                <a:lnTo>
                  <a:pt x="3662" y="282"/>
                </a:lnTo>
                <a:lnTo>
                  <a:pt x="3636" y="291"/>
                </a:lnTo>
                <a:close/>
                <a:moveTo>
                  <a:pt x="3662" y="283"/>
                </a:moveTo>
                <a:lnTo>
                  <a:pt x="3658" y="303"/>
                </a:lnTo>
                <a:lnTo>
                  <a:pt x="3638" y="293"/>
                </a:lnTo>
                <a:lnTo>
                  <a:pt x="3662" y="283"/>
                </a:lnTo>
                <a:close/>
                <a:moveTo>
                  <a:pt x="3598" y="282"/>
                </a:moveTo>
                <a:lnTo>
                  <a:pt x="3585" y="275"/>
                </a:lnTo>
                <a:lnTo>
                  <a:pt x="3591" y="285"/>
                </a:lnTo>
                <a:lnTo>
                  <a:pt x="3590" y="285"/>
                </a:lnTo>
                <a:lnTo>
                  <a:pt x="3578" y="269"/>
                </a:lnTo>
                <a:lnTo>
                  <a:pt x="3601" y="280"/>
                </a:lnTo>
                <a:lnTo>
                  <a:pt x="3598" y="282"/>
                </a:lnTo>
                <a:close/>
                <a:moveTo>
                  <a:pt x="3601" y="296"/>
                </a:moveTo>
                <a:lnTo>
                  <a:pt x="3599" y="296"/>
                </a:lnTo>
                <a:lnTo>
                  <a:pt x="3598" y="295"/>
                </a:lnTo>
                <a:lnTo>
                  <a:pt x="3599" y="293"/>
                </a:lnTo>
                <a:lnTo>
                  <a:pt x="3601" y="296"/>
                </a:lnTo>
                <a:close/>
                <a:moveTo>
                  <a:pt x="3598" y="296"/>
                </a:moveTo>
                <a:lnTo>
                  <a:pt x="3596" y="298"/>
                </a:lnTo>
                <a:lnTo>
                  <a:pt x="3594" y="296"/>
                </a:lnTo>
                <a:lnTo>
                  <a:pt x="3596" y="295"/>
                </a:lnTo>
                <a:lnTo>
                  <a:pt x="3598" y="296"/>
                </a:lnTo>
                <a:close/>
                <a:moveTo>
                  <a:pt x="3580" y="277"/>
                </a:moveTo>
                <a:lnTo>
                  <a:pt x="3583" y="288"/>
                </a:lnTo>
                <a:lnTo>
                  <a:pt x="3578" y="290"/>
                </a:lnTo>
                <a:lnTo>
                  <a:pt x="3575" y="267"/>
                </a:lnTo>
                <a:lnTo>
                  <a:pt x="3575" y="267"/>
                </a:lnTo>
                <a:lnTo>
                  <a:pt x="3588" y="285"/>
                </a:lnTo>
                <a:lnTo>
                  <a:pt x="3586" y="287"/>
                </a:lnTo>
                <a:lnTo>
                  <a:pt x="3580" y="277"/>
                </a:lnTo>
                <a:close/>
                <a:moveTo>
                  <a:pt x="3586" y="301"/>
                </a:moveTo>
                <a:lnTo>
                  <a:pt x="3582" y="303"/>
                </a:lnTo>
                <a:lnTo>
                  <a:pt x="3582" y="301"/>
                </a:lnTo>
                <a:lnTo>
                  <a:pt x="3585" y="299"/>
                </a:lnTo>
                <a:lnTo>
                  <a:pt x="3586" y="301"/>
                </a:lnTo>
                <a:close/>
                <a:moveTo>
                  <a:pt x="3582" y="251"/>
                </a:moveTo>
                <a:lnTo>
                  <a:pt x="3582" y="253"/>
                </a:lnTo>
                <a:lnTo>
                  <a:pt x="3577" y="261"/>
                </a:lnTo>
                <a:lnTo>
                  <a:pt x="3578" y="250"/>
                </a:lnTo>
                <a:lnTo>
                  <a:pt x="3580" y="251"/>
                </a:lnTo>
                <a:lnTo>
                  <a:pt x="3580" y="253"/>
                </a:lnTo>
                <a:lnTo>
                  <a:pt x="3582" y="251"/>
                </a:lnTo>
                <a:close/>
                <a:moveTo>
                  <a:pt x="3583" y="255"/>
                </a:moveTo>
                <a:lnTo>
                  <a:pt x="3585" y="256"/>
                </a:lnTo>
                <a:lnTo>
                  <a:pt x="3585" y="256"/>
                </a:lnTo>
                <a:lnTo>
                  <a:pt x="3585" y="256"/>
                </a:lnTo>
                <a:lnTo>
                  <a:pt x="3590" y="258"/>
                </a:lnTo>
                <a:lnTo>
                  <a:pt x="3575" y="264"/>
                </a:lnTo>
                <a:lnTo>
                  <a:pt x="3575" y="264"/>
                </a:lnTo>
                <a:lnTo>
                  <a:pt x="3583" y="255"/>
                </a:lnTo>
                <a:close/>
                <a:moveTo>
                  <a:pt x="3593" y="261"/>
                </a:moveTo>
                <a:lnTo>
                  <a:pt x="3588" y="263"/>
                </a:lnTo>
                <a:lnTo>
                  <a:pt x="3594" y="263"/>
                </a:lnTo>
                <a:lnTo>
                  <a:pt x="3598" y="264"/>
                </a:lnTo>
                <a:lnTo>
                  <a:pt x="3580" y="264"/>
                </a:lnTo>
                <a:lnTo>
                  <a:pt x="3591" y="259"/>
                </a:lnTo>
                <a:lnTo>
                  <a:pt x="3593" y="261"/>
                </a:lnTo>
                <a:close/>
                <a:moveTo>
                  <a:pt x="3591" y="245"/>
                </a:moveTo>
                <a:lnTo>
                  <a:pt x="3612" y="219"/>
                </a:lnTo>
                <a:lnTo>
                  <a:pt x="3614" y="221"/>
                </a:lnTo>
                <a:lnTo>
                  <a:pt x="3593" y="247"/>
                </a:lnTo>
                <a:lnTo>
                  <a:pt x="3591" y="245"/>
                </a:lnTo>
                <a:close/>
                <a:moveTo>
                  <a:pt x="3596" y="250"/>
                </a:moveTo>
                <a:lnTo>
                  <a:pt x="3625" y="235"/>
                </a:lnTo>
                <a:lnTo>
                  <a:pt x="3625" y="234"/>
                </a:lnTo>
                <a:lnTo>
                  <a:pt x="3631" y="239"/>
                </a:lnTo>
                <a:lnTo>
                  <a:pt x="3631" y="239"/>
                </a:lnTo>
                <a:lnTo>
                  <a:pt x="3601" y="253"/>
                </a:lnTo>
                <a:lnTo>
                  <a:pt x="3596" y="250"/>
                </a:lnTo>
                <a:close/>
                <a:moveTo>
                  <a:pt x="3625" y="199"/>
                </a:moveTo>
                <a:lnTo>
                  <a:pt x="3623" y="199"/>
                </a:lnTo>
                <a:lnTo>
                  <a:pt x="3630" y="191"/>
                </a:lnTo>
                <a:lnTo>
                  <a:pt x="3615" y="197"/>
                </a:lnTo>
                <a:lnTo>
                  <a:pt x="3604" y="195"/>
                </a:lnTo>
                <a:lnTo>
                  <a:pt x="3607" y="194"/>
                </a:lnTo>
                <a:lnTo>
                  <a:pt x="3638" y="184"/>
                </a:lnTo>
                <a:lnTo>
                  <a:pt x="3625" y="199"/>
                </a:lnTo>
                <a:close/>
                <a:moveTo>
                  <a:pt x="3609" y="216"/>
                </a:moveTo>
                <a:lnTo>
                  <a:pt x="3610" y="218"/>
                </a:lnTo>
                <a:lnTo>
                  <a:pt x="3590" y="245"/>
                </a:lnTo>
                <a:lnTo>
                  <a:pt x="3588" y="243"/>
                </a:lnTo>
                <a:lnTo>
                  <a:pt x="3609" y="216"/>
                </a:lnTo>
                <a:close/>
                <a:moveTo>
                  <a:pt x="3575" y="266"/>
                </a:moveTo>
                <a:lnTo>
                  <a:pt x="3577" y="266"/>
                </a:lnTo>
                <a:lnTo>
                  <a:pt x="3599" y="266"/>
                </a:lnTo>
                <a:lnTo>
                  <a:pt x="3601" y="269"/>
                </a:lnTo>
                <a:lnTo>
                  <a:pt x="3588" y="267"/>
                </a:lnTo>
                <a:lnTo>
                  <a:pt x="3609" y="277"/>
                </a:lnTo>
                <a:lnTo>
                  <a:pt x="3602" y="280"/>
                </a:lnTo>
                <a:lnTo>
                  <a:pt x="3575" y="266"/>
                </a:lnTo>
                <a:close/>
                <a:moveTo>
                  <a:pt x="3604" y="256"/>
                </a:moveTo>
                <a:lnTo>
                  <a:pt x="3602" y="255"/>
                </a:lnTo>
                <a:lnTo>
                  <a:pt x="3631" y="240"/>
                </a:lnTo>
                <a:lnTo>
                  <a:pt x="3633" y="240"/>
                </a:lnTo>
                <a:lnTo>
                  <a:pt x="3634" y="243"/>
                </a:lnTo>
                <a:lnTo>
                  <a:pt x="3639" y="243"/>
                </a:lnTo>
                <a:lnTo>
                  <a:pt x="3647" y="247"/>
                </a:lnTo>
                <a:lnTo>
                  <a:pt x="3660" y="258"/>
                </a:lnTo>
                <a:lnTo>
                  <a:pt x="3658" y="258"/>
                </a:lnTo>
                <a:lnTo>
                  <a:pt x="3630" y="245"/>
                </a:lnTo>
                <a:lnTo>
                  <a:pt x="3604" y="256"/>
                </a:lnTo>
                <a:close/>
                <a:moveTo>
                  <a:pt x="3641" y="242"/>
                </a:moveTo>
                <a:lnTo>
                  <a:pt x="3642" y="242"/>
                </a:lnTo>
                <a:lnTo>
                  <a:pt x="3646" y="245"/>
                </a:lnTo>
                <a:lnTo>
                  <a:pt x="3641" y="242"/>
                </a:lnTo>
                <a:close/>
                <a:moveTo>
                  <a:pt x="3615" y="264"/>
                </a:moveTo>
                <a:lnTo>
                  <a:pt x="3614" y="263"/>
                </a:lnTo>
                <a:lnTo>
                  <a:pt x="3647" y="263"/>
                </a:lnTo>
                <a:lnTo>
                  <a:pt x="3642" y="264"/>
                </a:lnTo>
                <a:lnTo>
                  <a:pt x="3615" y="264"/>
                </a:lnTo>
                <a:close/>
                <a:moveTo>
                  <a:pt x="3617" y="288"/>
                </a:moveTo>
                <a:lnTo>
                  <a:pt x="3615" y="290"/>
                </a:lnTo>
                <a:lnTo>
                  <a:pt x="3614" y="291"/>
                </a:lnTo>
                <a:lnTo>
                  <a:pt x="3610" y="290"/>
                </a:lnTo>
                <a:lnTo>
                  <a:pt x="3615" y="288"/>
                </a:lnTo>
                <a:lnTo>
                  <a:pt x="3617" y="288"/>
                </a:lnTo>
                <a:close/>
                <a:moveTo>
                  <a:pt x="3638" y="266"/>
                </a:moveTo>
                <a:lnTo>
                  <a:pt x="3633" y="269"/>
                </a:lnTo>
                <a:lnTo>
                  <a:pt x="3620" y="269"/>
                </a:lnTo>
                <a:lnTo>
                  <a:pt x="3618" y="266"/>
                </a:lnTo>
                <a:lnTo>
                  <a:pt x="3638" y="266"/>
                </a:lnTo>
                <a:close/>
                <a:moveTo>
                  <a:pt x="3663" y="269"/>
                </a:moveTo>
                <a:lnTo>
                  <a:pt x="3665" y="267"/>
                </a:lnTo>
                <a:lnTo>
                  <a:pt x="3665" y="269"/>
                </a:lnTo>
                <a:lnTo>
                  <a:pt x="3663" y="269"/>
                </a:lnTo>
                <a:close/>
                <a:moveTo>
                  <a:pt x="3689" y="226"/>
                </a:moveTo>
                <a:lnTo>
                  <a:pt x="3673" y="221"/>
                </a:lnTo>
                <a:lnTo>
                  <a:pt x="3684" y="215"/>
                </a:lnTo>
                <a:lnTo>
                  <a:pt x="3700" y="226"/>
                </a:lnTo>
                <a:lnTo>
                  <a:pt x="3700" y="226"/>
                </a:lnTo>
                <a:lnTo>
                  <a:pt x="3689" y="226"/>
                </a:lnTo>
                <a:lnTo>
                  <a:pt x="3689" y="226"/>
                </a:lnTo>
                <a:close/>
                <a:moveTo>
                  <a:pt x="3684" y="200"/>
                </a:moveTo>
                <a:lnTo>
                  <a:pt x="3684" y="200"/>
                </a:lnTo>
                <a:lnTo>
                  <a:pt x="3682" y="199"/>
                </a:lnTo>
                <a:lnTo>
                  <a:pt x="3682" y="199"/>
                </a:lnTo>
                <a:lnTo>
                  <a:pt x="3682" y="199"/>
                </a:lnTo>
                <a:lnTo>
                  <a:pt x="3682" y="199"/>
                </a:lnTo>
                <a:lnTo>
                  <a:pt x="3684" y="197"/>
                </a:lnTo>
                <a:lnTo>
                  <a:pt x="3694" y="208"/>
                </a:lnTo>
                <a:lnTo>
                  <a:pt x="3684" y="200"/>
                </a:lnTo>
                <a:close/>
                <a:moveTo>
                  <a:pt x="3684" y="215"/>
                </a:moveTo>
                <a:lnTo>
                  <a:pt x="3673" y="219"/>
                </a:lnTo>
                <a:lnTo>
                  <a:pt x="3676" y="208"/>
                </a:lnTo>
                <a:lnTo>
                  <a:pt x="3676" y="208"/>
                </a:lnTo>
                <a:lnTo>
                  <a:pt x="3678" y="210"/>
                </a:lnTo>
                <a:lnTo>
                  <a:pt x="3684" y="215"/>
                </a:lnTo>
                <a:close/>
                <a:moveTo>
                  <a:pt x="3678" y="200"/>
                </a:moveTo>
                <a:lnTo>
                  <a:pt x="3678" y="200"/>
                </a:lnTo>
                <a:lnTo>
                  <a:pt x="3676" y="202"/>
                </a:lnTo>
                <a:lnTo>
                  <a:pt x="3676" y="202"/>
                </a:lnTo>
                <a:lnTo>
                  <a:pt x="3674" y="205"/>
                </a:lnTo>
                <a:lnTo>
                  <a:pt x="3676" y="208"/>
                </a:lnTo>
                <a:lnTo>
                  <a:pt x="3671" y="221"/>
                </a:lnTo>
                <a:lnTo>
                  <a:pt x="3671" y="221"/>
                </a:lnTo>
                <a:lnTo>
                  <a:pt x="3666" y="223"/>
                </a:lnTo>
                <a:lnTo>
                  <a:pt x="3655" y="205"/>
                </a:lnTo>
                <a:lnTo>
                  <a:pt x="3646" y="203"/>
                </a:lnTo>
                <a:lnTo>
                  <a:pt x="3646" y="203"/>
                </a:lnTo>
                <a:lnTo>
                  <a:pt x="3652" y="195"/>
                </a:lnTo>
                <a:lnTo>
                  <a:pt x="3652" y="195"/>
                </a:lnTo>
                <a:lnTo>
                  <a:pt x="3650" y="191"/>
                </a:lnTo>
                <a:lnTo>
                  <a:pt x="3650" y="186"/>
                </a:lnTo>
                <a:lnTo>
                  <a:pt x="3650" y="186"/>
                </a:lnTo>
                <a:lnTo>
                  <a:pt x="3647" y="189"/>
                </a:lnTo>
                <a:lnTo>
                  <a:pt x="3642" y="192"/>
                </a:lnTo>
                <a:lnTo>
                  <a:pt x="3642" y="192"/>
                </a:lnTo>
                <a:lnTo>
                  <a:pt x="3642" y="195"/>
                </a:lnTo>
                <a:lnTo>
                  <a:pt x="3642" y="202"/>
                </a:lnTo>
                <a:lnTo>
                  <a:pt x="3633" y="200"/>
                </a:lnTo>
                <a:lnTo>
                  <a:pt x="3634" y="195"/>
                </a:lnTo>
                <a:lnTo>
                  <a:pt x="3630" y="200"/>
                </a:lnTo>
                <a:lnTo>
                  <a:pt x="3628" y="200"/>
                </a:lnTo>
                <a:lnTo>
                  <a:pt x="3639" y="184"/>
                </a:lnTo>
                <a:lnTo>
                  <a:pt x="3663" y="176"/>
                </a:lnTo>
                <a:lnTo>
                  <a:pt x="3678" y="192"/>
                </a:lnTo>
                <a:lnTo>
                  <a:pt x="3678" y="192"/>
                </a:lnTo>
                <a:lnTo>
                  <a:pt x="3678" y="200"/>
                </a:lnTo>
                <a:lnTo>
                  <a:pt x="3678" y="200"/>
                </a:lnTo>
                <a:close/>
                <a:moveTo>
                  <a:pt x="3658" y="157"/>
                </a:moveTo>
                <a:lnTo>
                  <a:pt x="3655" y="162"/>
                </a:lnTo>
                <a:lnTo>
                  <a:pt x="3652" y="162"/>
                </a:lnTo>
                <a:lnTo>
                  <a:pt x="3649" y="141"/>
                </a:lnTo>
                <a:lnTo>
                  <a:pt x="3649" y="141"/>
                </a:lnTo>
                <a:lnTo>
                  <a:pt x="3652" y="134"/>
                </a:lnTo>
                <a:lnTo>
                  <a:pt x="3654" y="128"/>
                </a:lnTo>
                <a:lnTo>
                  <a:pt x="3654" y="128"/>
                </a:lnTo>
                <a:lnTo>
                  <a:pt x="3654" y="123"/>
                </a:lnTo>
                <a:lnTo>
                  <a:pt x="3650" y="118"/>
                </a:lnTo>
                <a:lnTo>
                  <a:pt x="3668" y="107"/>
                </a:lnTo>
                <a:lnTo>
                  <a:pt x="3658" y="157"/>
                </a:lnTo>
                <a:close/>
                <a:moveTo>
                  <a:pt x="3646" y="109"/>
                </a:moveTo>
                <a:lnTo>
                  <a:pt x="3644" y="104"/>
                </a:lnTo>
                <a:lnTo>
                  <a:pt x="3644" y="104"/>
                </a:lnTo>
                <a:lnTo>
                  <a:pt x="3647" y="90"/>
                </a:lnTo>
                <a:lnTo>
                  <a:pt x="3663" y="96"/>
                </a:lnTo>
                <a:lnTo>
                  <a:pt x="3646" y="109"/>
                </a:lnTo>
                <a:close/>
                <a:moveTo>
                  <a:pt x="3588" y="203"/>
                </a:moveTo>
                <a:lnTo>
                  <a:pt x="3586" y="200"/>
                </a:lnTo>
                <a:lnTo>
                  <a:pt x="3590" y="200"/>
                </a:lnTo>
                <a:lnTo>
                  <a:pt x="3588" y="203"/>
                </a:lnTo>
                <a:close/>
                <a:moveTo>
                  <a:pt x="3574" y="266"/>
                </a:move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4"/>
                </a:lnTo>
                <a:lnTo>
                  <a:pt x="3574" y="264"/>
                </a:lnTo>
                <a:lnTo>
                  <a:pt x="3574" y="266"/>
                </a:lnTo>
                <a:lnTo>
                  <a:pt x="3574" y="266"/>
                </a:lnTo>
                <a:lnTo>
                  <a:pt x="3575" y="266"/>
                </a:lnTo>
                <a:lnTo>
                  <a:pt x="3575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5" y="266"/>
                </a:lnTo>
                <a:lnTo>
                  <a:pt x="3575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7"/>
                </a:lnTo>
                <a:lnTo>
                  <a:pt x="3574" y="267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4" y="266"/>
                </a:lnTo>
                <a:lnTo>
                  <a:pt x="3572" y="266"/>
                </a:lnTo>
                <a:lnTo>
                  <a:pt x="3572" y="266"/>
                </a:lnTo>
                <a:lnTo>
                  <a:pt x="3574" y="266"/>
                </a:lnTo>
                <a:lnTo>
                  <a:pt x="3574" y="266"/>
                </a:lnTo>
                <a:close/>
                <a:moveTo>
                  <a:pt x="3574" y="272"/>
                </a:moveTo>
                <a:lnTo>
                  <a:pt x="3577" y="290"/>
                </a:lnTo>
                <a:lnTo>
                  <a:pt x="3575" y="291"/>
                </a:lnTo>
                <a:lnTo>
                  <a:pt x="3574" y="280"/>
                </a:lnTo>
                <a:lnTo>
                  <a:pt x="3570" y="293"/>
                </a:lnTo>
                <a:lnTo>
                  <a:pt x="3569" y="293"/>
                </a:lnTo>
                <a:lnTo>
                  <a:pt x="3569" y="293"/>
                </a:lnTo>
                <a:lnTo>
                  <a:pt x="3574" y="272"/>
                </a:lnTo>
                <a:close/>
                <a:moveTo>
                  <a:pt x="3572" y="335"/>
                </a:moveTo>
                <a:lnTo>
                  <a:pt x="3578" y="339"/>
                </a:lnTo>
                <a:lnTo>
                  <a:pt x="3572" y="347"/>
                </a:lnTo>
                <a:lnTo>
                  <a:pt x="3569" y="339"/>
                </a:lnTo>
                <a:lnTo>
                  <a:pt x="3572" y="335"/>
                </a:lnTo>
                <a:close/>
                <a:moveTo>
                  <a:pt x="3577" y="304"/>
                </a:moveTo>
                <a:lnTo>
                  <a:pt x="3577" y="303"/>
                </a:lnTo>
                <a:lnTo>
                  <a:pt x="3580" y="301"/>
                </a:lnTo>
                <a:lnTo>
                  <a:pt x="3580" y="303"/>
                </a:lnTo>
                <a:lnTo>
                  <a:pt x="3577" y="304"/>
                </a:lnTo>
                <a:close/>
                <a:moveTo>
                  <a:pt x="3583" y="317"/>
                </a:moveTo>
                <a:lnTo>
                  <a:pt x="3585" y="323"/>
                </a:lnTo>
                <a:lnTo>
                  <a:pt x="3580" y="319"/>
                </a:lnTo>
                <a:lnTo>
                  <a:pt x="3578" y="315"/>
                </a:lnTo>
                <a:lnTo>
                  <a:pt x="3583" y="317"/>
                </a:lnTo>
                <a:close/>
                <a:moveTo>
                  <a:pt x="3625" y="330"/>
                </a:moveTo>
                <a:lnTo>
                  <a:pt x="3628" y="330"/>
                </a:lnTo>
                <a:lnTo>
                  <a:pt x="3628" y="330"/>
                </a:lnTo>
                <a:lnTo>
                  <a:pt x="3633" y="336"/>
                </a:lnTo>
                <a:lnTo>
                  <a:pt x="3631" y="327"/>
                </a:lnTo>
                <a:lnTo>
                  <a:pt x="3639" y="323"/>
                </a:lnTo>
                <a:lnTo>
                  <a:pt x="3641" y="328"/>
                </a:lnTo>
                <a:lnTo>
                  <a:pt x="3641" y="328"/>
                </a:lnTo>
                <a:lnTo>
                  <a:pt x="3641" y="338"/>
                </a:lnTo>
                <a:lnTo>
                  <a:pt x="3641" y="343"/>
                </a:lnTo>
                <a:lnTo>
                  <a:pt x="3641" y="343"/>
                </a:lnTo>
                <a:lnTo>
                  <a:pt x="3644" y="344"/>
                </a:lnTo>
                <a:lnTo>
                  <a:pt x="3647" y="347"/>
                </a:lnTo>
                <a:lnTo>
                  <a:pt x="3647" y="347"/>
                </a:lnTo>
                <a:lnTo>
                  <a:pt x="3649" y="343"/>
                </a:lnTo>
                <a:lnTo>
                  <a:pt x="3650" y="339"/>
                </a:lnTo>
                <a:lnTo>
                  <a:pt x="3650" y="339"/>
                </a:lnTo>
                <a:lnTo>
                  <a:pt x="3646" y="335"/>
                </a:lnTo>
                <a:lnTo>
                  <a:pt x="3641" y="328"/>
                </a:lnTo>
                <a:lnTo>
                  <a:pt x="3639" y="322"/>
                </a:lnTo>
                <a:lnTo>
                  <a:pt x="3658" y="311"/>
                </a:lnTo>
                <a:lnTo>
                  <a:pt x="3658" y="311"/>
                </a:lnTo>
                <a:lnTo>
                  <a:pt x="3660" y="312"/>
                </a:lnTo>
                <a:lnTo>
                  <a:pt x="3662" y="314"/>
                </a:lnTo>
                <a:lnTo>
                  <a:pt x="3662" y="314"/>
                </a:lnTo>
                <a:lnTo>
                  <a:pt x="3666" y="312"/>
                </a:lnTo>
                <a:lnTo>
                  <a:pt x="3670" y="314"/>
                </a:lnTo>
                <a:lnTo>
                  <a:pt x="3670" y="314"/>
                </a:lnTo>
                <a:lnTo>
                  <a:pt x="3676" y="331"/>
                </a:lnTo>
                <a:lnTo>
                  <a:pt x="3676" y="331"/>
                </a:lnTo>
                <a:lnTo>
                  <a:pt x="3676" y="339"/>
                </a:lnTo>
                <a:lnTo>
                  <a:pt x="3642" y="351"/>
                </a:lnTo>
                <a:lnTo>
                  <a:pt x="3625" y="330"/>
                </a:lnTo>
                <a:close/>
                <a:moveTo>
                  <a:pt x="3671" y="315"/>
                </a:moveTo>
                <a:lnTo>
                  <a:pt x="3690" y="325"/>
                </a:lnTo>
                <a:lnTo>
                  <a:pt x="3690" y="325"/>
                </a:lnTo>
                <a:lnTo>
                  <a:pt x="3698" y="331"/>
                </a:lnTo>
                <a:lnTo>
                  <a:pt x="3681" y="338"/>
                </a:lnTo>
                <a:lnTo>
                  <a:pt x="3681" y="338"/>
                </a:lnTo>
                <a:lnTo>
                  <a:pt x="3676" y="331"/>
                </a:lnTo>
                <a:lnTo>
                  <a:pt x="3671" y="315"/>
                </a:lnTo>
                <a:close/>
                <a:moveTo>
                  <a:pt x="3690" y="323"/>
                </a:moveTo>
                <a:lnTo>
                  <a:pt x="3671" y="314"/>
                </a:lnTo>
                <a:lnTo>
                  <a:pt x="3687" y="309"/>
                </a:lnTo>
                <a:lnTo>
                  <a:pt x="3687" y="309"/>
                </a:lnTo>
                <a:lnTo>
                  <a:pt x="3695" y="309"/>
                </a:lnTo>
                <a:lnTo>
                  <a:pt x="3702" y="309"/>
                </a:lnTo>
                <a:lnTo>
                  <a:pt x="3702" y="309"/>
                </a:lnTo>
                <a:lnTo>
                  <a:pt x="3703" y="306"/>
                </a:lnTo>
                <a:lnTo>
                  <a:pt x="3706" y="303"/>
                </a:lnTo>
                <a:lnTo>
                  <a:pt x="3706" y="303"/>
                </a:lnTo>
                <a:lnTo>
                  <a:pt x="3702" y="301"/>
                </a:lnTo>
                <a:lnTo>
                  <a:pt x="3698" y="299"/>
                </a:lnTo>
                <a:lnTo>
                  <a:pt x="3698" y="299"/>
                </a:lnTo>
                <a:lnTo>
                  <a:pt x="3694" y="304"/>
                </a:lnTo>
                <a:lnTo>
                  <a:pt x="3687" y="309"/>
                </a:lnTo>
                <a:lnTo>
                  <a:pt x="3670" y="314"/>
                </a:lnTo>
                <a:lnTo>
                  <a:pt x="3670" y="314"/>
                </a:lnTo>
                <a:lnTo>
                  <a:pt x="3666" y="312"/>
                </a:lnTo>
                <a:lnTo>
                  <a:pt x="3666" y="312"/>
                </a:lnTo>
                <a:lnTo>
                  <a:pt x="3668" y="309"/>
                </a:lnTo>
                <a:lnTo>
                  <a:pt x="3673" y="282"/>
                </a:lnTo>
                <a:lnTo>
                  <a:pt x="3673" y="282"/>
                </a:lnTo>
                <a:lnTo>
                  <a:pt x="3678" y="282"/>
                </a:lnTo>
                <a:lnTo>
                  <a:pt x="3678" y="282"/>
                </a:lnTo>
                <a:lnTo>
                  <a:pt x="3679" y="279"/>
                </a:lnTo>
                <a:lnTo>
                  <a:pt x="3682" y="275"/>
                </a:lnTo>
                <a:lnTo>
                  <a:pt x="3682" y="275"/>
                </a:lnTo>
                <a:lnTo>
                  <a:pt x="3674" y="274"/>
                </a:lnTo>
                <a:lnTo>
                  <a:pt x="3676" y="266"/>
                </a:lnTo>
                <a:lnTo>
                  <a:pt x="3700" y="266"/>
                </a:lnTo>
                <a:lnTo>
                  <a:pt x="3711" y="279"/>
                </a:lnTo>
                <a:lnTo>
                  <a:pt x="3710" y="288"/>
                </a:lnTo>
                <a:lnTo>
                  <a:pt x="3710" y="288"/>
                </a:lnTo>
                <a:lnTo>
                  <a:pt x="3710" y="293"/>
                </a:lnTo>
                <a:lnTo>
                  <a:pt x="3714" y="295"/>
                </a:lnTo>
                <a:lnTo>
                  <a:pt x="3714" y="295"/>
                </a:lnTo>
                <a:lnTo>
                  <a:pt x="3718" y="295"/>
                </a:lnTo>
                <a:lnTo>
                  <a:pt x="3721" y="291"/>
                </a:lnTo>
                <a:lnTo>
                  <a:pt x="3721" y="290"/>
                </a:lnTo>
                <a:lnTo>
                  <a:pt x="3743" y="312"/>
                </a:lnTo>
                <a:lnTo>
                  <a:pt x="3743" y="312"/>
                </a:lnTo>
                <a:lnTo>
                  <a:pt x="3751" y="325"/>
                </a:lnTo>
                <a:lnTo>
                  <a:pt x="3754" y="331"/>
                </a:lnTo>
                <a:lnTo>
                  <a:pt x="3754" y="335"/>
                </a:lnTo>
                <a:lnTo>
                  <a:pt x="3727" y="320"/>
                </a:lnTo>
                <a:lnTo>
                  <a:pt x="3708" y="327"/>
                </a:lnTo>
                <a:lnTo>
                  <a:pt x="3708" y="327"/>
                </a:lnTo>
                <a:lnTo>
                  <a:pt x="3690" y="323"/>
                </a:lnTo>
                <a:lnTo>
                  <a:pt x="3690" y="323"/>
                </a:lnTo>
                <a:close/>
                <a:moveTo>
                  <a:pt x="3726" y="264"/>
                </a:moveTo>
                <a:lnTo>
                  <a:pt x="3730" y="245"/>
                </a:lnTo>
                <a:lnTo>
                  <a:pt x="3742" y="256"/>
                </a:lnTo>
                <a:lnTo>
                  <a:pt x="3759" y="256"/>
                </a:lnTo>
                <a:lnTo>
                  <a:pt x="3758" y="264"/>
                </a:lnTo>
                <a:lnTo>
                  <a:pt x="3726" y="264"/>
                </a:lnTo>
                <a:close/>
                <a:moveTo>
                  <a:pt x="3778" y="264"/>
                </a:moveTo>
                <a:lnTo>
                  <a:pt x="3769" y="264"/>
                </a:lnTo>
                <a:lnTo>
                  <a:pt x="3770" y="255"/>
                </a:lnTo>
                <a:lnTo>
                  <a:pt x="3790" y="255"/>
                </a:lnTo>
                <a:lnTo>
                  <a:pt x="3778" y="264"/>
                </a:lnTo>
                <a:lnTo>
                  <a:pt x="3778" y="264"/>
                </a:lnTo>
                <a:close/>
                <a:moveTo>
                  <a:pt x="3786" y="208"/>
                </a:moveTo>
                <a:lnTo>
                  <a:pt x="3778" y="195"/>
                </a:lnTo>
                <a:lnTo>
                  <a:pt x="3794" y="205"/>
                </a:lnTo>
                <a:lnTo>
                  <a:pt x="3786" y="208"/>
                </a:lnTo>
                <a:close/>
                <a:moveTo>
                  <a:pt x="3799" y="215"/>
                </a:moveTo>
                <a:lnTo>
                  <a:pt x="3798" y="224"/>
                </a:lnTo>
                <a:lnTo>
                  <a:pt x="3793" y="218"/>
                </a:lnTo>
                <a:lnTo>
                  <a:pt x="3799" y="215"/>
                </a:lnTo>
                <a:close/>
                <a:moveTo>
                  <a:pt x="3777" y="181"/>
                </a:moveTo>
                <a:lnTo>
                  <a:pt x="3791" y="171"/>
                </a:lnTo>
                <a:lnTo>
                  <a:pt x="3814" y="197"/>
                </a:lnTo>
                <a:lnTo>
                  <a:pt x="3817" y="195"/>
                </a:lnTo>
                <a:lnTo>
                  <a:pt x="3807" y="200"/>
                </a:lnTo>
                <a:lnTo>
                  <a:pt x="3777" y="181"/>
                </a:lnTo>
                <a:close/>
                <a:moveTo>
                  <a:pt x="3857" y="131"/>
                </a:moveTo>
                <a:lnTo>
                  <a:pt x="3857" y="142"/>
                </a:lnTo>
                <a:lnTo>
                  <a:pt x="3852" y="130"/>
                </a:lnTo>
                <a:lnTo>
                  <a:pt x="3857" y="131"/>
                </a:lnTo>
                <a:close/>
                <a:moveTo>
                  <a:pt x="3841" y="102"/>
                </a:moveTo>
                <a:lnTo>
                  <a:pt x="3839" y="99"/>
                </a:lnTo>
                <a:lnTo>
                  <a:pt x="3839" y="75"/>
                </a:lnTo>
                <a:lnTo>
                  <a:pt x="3842" y="70"/>
                </a:lnTo>
                <a:lnTo>
                  <a:pt x="3852" y="75"/>
                </a:lnTo>
                <a:lnTo>
                  <a:pt x="3852" y="75"/>
                </a:lnTo>
                <a:lnTo>
                  <a:pt x="3847" y="80"/>
                </a:lnTo>
                <a:lnTo>
                  <a:pt x="3844" y="88"/>
                </a:lnTo>
                <a:lnTo>
                  <a:pt x="3841" y="94"/>
                </a:lnTo>
                <a:lnTo>
                  <a:pt x="3841" y="102"/>
                </a:lnTo>
                <a:lnTo>
                  <a:pt x="3841" y="102"/>
                </a:lnTo>
                <a:close/>
                <a:moveTo>
                  <a:pt x="3858" y="179"/>
                </a:moveTo>
                <a:lnTo>
                  <a:pt x="3855" y="181"/>
                </a:lnTo>
                <a:lnTo>
                  <a:pt x="3854" y="178"/>
                </a:lnTo>
                <a:lnTo>
                  <a:pt x="3858" y="179"/>
                </a:lnTo>
                <a:close/>
                <a:moveTo>
                  <a:pt x="3878" y="215"/>
                </a:moveTo>
                <a:lnTo>
                  <a:pt x="3860" y="215"/>
                </a:lnTo>
                <a:lnTo>
                  <a:pt x="3866" y="194"/>
                </a:lnTo>
                <a:lnTo>
                  <a:pt x="3878" y="215"/>
                </a:lnTo>
                <a:close/>
                <a:moveTo>
                  <a:pt x="3874" y="141"/>
                </a:moveTo>
                <a:lnTo>
                  <a:pt x="3874" y="136"/>
                </a:lnTo>
                <a:lnTo>
                  <a:pt x="3874" y="136"/>
                </a:lnTo>
                <a:lnTo>
                  <a:pt x="3876" y="136"/>
                </a:lnTo>
                <a:lnTo>
                  <a:pt x="3874" y="141"/>
                </a:lnTo>
                <a:close/>
                <a:moveTo>
                  <a:pt x="3876" y="187"/>
                </a:moveTo>
                <a:lnTo>
                  <a:pt x="3921" y="202"/>
                </a:lnTo>
                <a:lnTo>
                  <a:pt x="3930" y="235"/>
                </a:lnTo>
                <a:lnTo>
                  <a:pt x="3916" y="234"/>
                </a:lnTo>
                <a:lnTo>
                  <a:pt x="3897" y="213"/>
                </a:lnTo>
                <a:lnTo>
                  <a:pt x="3889" y="213"/>
                </a:lnTo>
                <a:lnTo>
                  <a:pt x="3876" y="187"/>
                </a:lnTo>
                <a:close/>
                <a:moveTo>
                  <a:pt x="3916" y="118"/>
                </a:moveTo>
                <a:lnTo>
                  <a:pt x="3918" y="118"/>
                </a:lnTo>
                <a:lnTo>
                  <a:pt x="3924" y="118"/>
                </a:lnTo>
                <a:lnTo>
                  <a:pt x="3918" y="147"/>
                </a:lnTo>
                <a:lnTo>
                  <a:pt x="3897" y="157"/>
                </a:lnTo>
                <a:lnTo>
                  <a:pt x="3895" y="157"/>
                </a:lnTo>
                <a:lnTo>
                  <a:pt x="3895" y="157"/>
                </a:lnTo>
                <a:lnTo>
                  <a:pt x="3876" y="167"/>
                </a:lnTo>
                <a:lnTo>
                  <a:pt x="3889" y="133"/>
                </a:lnTo>
                <a:lnTo>
                  <a:pt x="3889" y="133"/>
                </a:lnTo>
                <a:lnTo>
                  <a:pt x="3897" y="128"/>
                </a:lnTo>
                <a:lnTo>
                  <a:pt x="3903" y="120"/>
                </a:lnTo>
                <a:lnTo>
                  <a:pt x="3916" y="118"/>
                </a:lnTo>
                <a:close/>
                <a:moveTo>
                  <a:pt x="3910" y="106"/>
                </a:moveTo>
                <a:lnTo>
                  <a:pt x="3910" y="106"/>
                </a:lnTo>
                <a:lnTo>
                  <a:pt x="3910" y="104"/>
                </a:lnTo>
                <a:lnTo>
                  <a:pt x="3910" y="106"/>
                </a:lnTo>
                <a:lnTo>
                  <a:pt x="3910" y="106"/>
                </a:lnTo>
                <a:close/>
                <a:moveTo>
                  <a:pt x="3916" y="85"/>
                </a:moveTo>
                <a:lnTo>
                  <a:pt x="3924" y="83"/>
                </a:lnTo>
                <a:lnTo>
                  <a:pt x="3927" y="85"/>
                </a:lnTo>
                <a:lnTo>
                  <a:pt x="3929" y="101"/>
                </a:lnTo>
                <a:lnTo>
                  <a:pt x="3921" y="102"/>
                </a:lnTo>
                <a:lnTo>
                  <a:pt x="3914" y="90"/>
                </a:lnTo>
                <a:lnTo>
                  <a:pt x="3916" y="85"/>
                </a:lnTo>
                <a:close/>
                <a:moveTo>
                  <a:pt x="3914" y="66"/>
                </a:moveTo>
                <a:lnTo>
                  <a:pt x="3918" y="58"/>
                </a:lnTo>
                <a:lnTo>
                  <a:pt x="3918" y="59"/>
                </a:lnTo>
                <a:lnTo>
                  <a:pt x="3914" y="66"/>
                </a:lnTo>
                <a:close/>
                <a:moveTo>
                  <a:pt x="3924" y="70"/>
                </a:moveTo>
                <a:lnTo>
                  <a:pt x="3926" y="67"/>
                </a:lnTo>
                <a:lnTo>
                  <a:pt x="3938" y="66"/>
                </a:lnTo>
                <a:lnTo>
                  <a:pt x="3940" y="67"/>
                </a:lnTo>
                <a:lnTo>
                  <a:pt x="3926" y="70"/>
                </a:lnTo>
                <a:lnTo>
                  <a:pt x="3924" y="70"/>
                </a:lnTo>
                <a:close/>
                <a:moveTo>
                  <a:pt x="3916" y="187"/>
                </a:moveTo>
                <a:lnTo>
                  <a:pt x="3881" y="178"/>
                </a:lnTo>
                <a:lnTo>
                  <a:pt x="3902" y="167"/>
                </a:lnTo>
                <a:lnTo>
                  <a:pt x="3916" y="187"/>
                </a:lnTo>
                <a:close/>
                <a:moveTo>
                  <a:pt x="3930" y="141"/>
                </a:moveTo>
                <a:lnTo>
                  <a:pt x="3935" y="117"/>
                </a:lnTo>
                <a:lnTo>
                  <a:pt x="3950" y="115"/>
                </a:lnTo>
                <a:lnTo>
                  <a:pt x="3951" y="112"/>
                </a:lnTo>
                <a:lnTo>
                  <a:pt x="3956" y="102"/>
                </a:lnTo>
                <a:lnTo>
                  <a:pt x="3953" y="130"/>
                </a:lnTo>
                <a:lnTo>
                  <a:pt x="3930" y="141"/>
                </a:lnTo>
                <a:close/>
                <a:moveTo>
                  <a:pt x="4065" y="88"/>
                </a:moveTo>
                <a:lnTo>
                  <a:pt x="4082" y="80"/>
                </a:lnTo>
                <a:lnTo>
                  <a:pt x="4068" y="90"/>
                </a:lnTo>
                <a:lnTo>
                  <a:pt x="4065" y="88"/>
                </a:lnTo>
                <a:close/>
                <a:moveTo>
                  <a:pt x="4137" y="54"/>
                </a:moveTo>
                <a:lnTo>
                  <a:pt x="4142" y="69"/>
                </a:lnTo>
                <a:lnTo>
                  <a:pt x="4137" y="70"/>
                </a:lnTo>
                <a:lnTo>
                  <a:pt x="4129" y="58"/>
                </a:lnTo>
                <a:lnTo>
                  <a:pt x="4137" y="54"/>
                </a:lnTo>
                <a:close/>
                <a:moveTo>
                  <a:pt x="4116" y="40"/>
                </a:moveTo>
                <a:lnTo>
                  <a:pt x="4127" y="34"/>
                </a:lnTo>
                <a:lnTo>
                  <a:pt x="4121" y="50"/>
                </a:lnTo>
                <a:lnTo>
                  <a:pt x="4114" y="53"/>
                </a:lnTo>
                <a:lnTo>
                  <a:pt x="4108" y="46"/>
                </a:lnTo>
                <a:lnTo>
                  <a:pt x="4108" y="45"/>
                </a:lnTo>
                <a:lnTo>
                  <a:pt x="4113" y="42"/>
                </a:lnTo>
                <a:lnTo>
                  <a:pt x="4114" y="40"/>
                </a:lnTo>
                <a:lnTo>
                  <a:pt x="4116" y="40"/>
                </a:lnTo>
                <a:lnTo>
                  <a:pt x="4116" y="40"/>
                </a:lnTo>
                <a:close/>
                <a:moveTo>
                  <a:pt x="4108" y="8"/>
                </a:moveTo>
                <a:lnTo>
                  <a:pt x="4111" y="8"/>
                </a:lnTo>
                <a:lnTo>
                  <a:pt x="4111" y="8"/>
                </a:lnTo>
                <a:lnTo>
                  <a:pt x="4113" y="8"/>
                </a:lnTo>
                <a:lnTo>
                  <a:pt x="4113" y="8"/>
                </a:lnTo>
                <a:lnTo>
                  <a:pt x="4113" y="8"/>
                </a:lnTo>
                <a:lnTo>
                  <a:pt x="4114" y="11"/>
                </a:lnTo>
                <a:lnTo>
                  <a:pt x="4111" y="14"/>
                </a:lnTo>
                <a:lnTo>
                  <a:pt x="4111" y="14"/>
                </a:lnTo>
                <a:lnTo>
                  <a:pt x="4110" y="11"/>
                </a:lnTo>
                <a:lnTo>
                  <a:pt x="4108" y="8"/>
                </a:lnTo>
                <a:lnTo>
                  <a:pt x="4108" y="8"/>
                </a:lnTo>
                <a:close/>
                <a:moveTo>
                  <a:pt x="4132" y="93"/>
                </a:moveTo>
                <a:lnTo>
                  <a:pt x="4084" y="80"/>
                </a:lnTo>
                <a:lnTo>
                  <a:pt x="4100" y="72"/>
                </a:lnTo>
                <a:lnTo>
                  <a:pt x="4132" y="93"/>
                </a:lnTo>
                <a:close/>
                <a:moveTo>
                  <a:pt x="4086" y="16"/>
                </a:moveTo>
                <a:lnTo>
                  <a:pt x="4084" y="18"/>
                </a:lnTo>
                <a:lnTo>
                  <a:pt x="4084" y="10"/>
                </a:lnTo>
                <a:lnTo>
                  <a:pt x="4086" y="16"/>
                </a:lnTo>
                <a:close/>
                <a:moveTo>
                  <a:pt x="4094" y="56"/>
                </a:moveTo>
                <a:lnTo>
                  <a:pt x="4095" y="58"/>
                </a:lnTo>
                <a:lnTo>
                  <a:pt x="4095" y="61"/>
                </a:lnTo>
                <a:lnTo>
                  <a:pt x="4060" y="78"/>
                </a:lnTo>
                <a:lnTo>
                  <a:pt x="4063" y="61"/>
                </a:lnTo>
                <a:lnTo>
                  <a:pt x="4065" y="59"/>
                </a:lnTo>
                <a:lnTo>
                  <a:pt x="4065" y="59"/>
                </a:lnTo>
                <a:lnTo>
                  <a:pt x="4066" y="61"/>
                </a:lnTo>
                <a:lnTo>
                  <a:pt x="4066" y="61"/>
                </a:lnTo>
                <a:lnTo>
                  <a:pt x="4070" y="64"/>
                </a:lnTo>
                <a:lnTo>
                  <a:pt x="4074" y="66"/>
                </a:lnTo>
                <a:lnTo>
                  <a:pt x="4078" y="66"/>
                </a:lnTo>
                <a:lnTo>
                  <a:pt x="4082" y="64"/>
                </a:lnTo>
                <a:lnTo>
                  <a:pt x="4094" y="56"/>
                </a:lnTo>
                <a:close/>
                <a:moveTo>
                  <a:pt x="4055" y="24"/>
                </a:moveTo>
                <a:lnTo>
                  <a:pt x="4052" y="19"/>
                </a:lnTo>
                <a:lnTo>
                  <a:pt x="4076" y="40"/>
                </a:lnTo>
                <a:lnTo>
                  <a:pt x="4073" y="42"/>
                </a:lnTo>
                <a:lnTo>
                  <a:pt x="4065" y="40"/>
                </a:lnTo>
                <a:lnTo>
                  <a:pt x="4065" y="40"/>
                </a:lnTo>
                <a:lnTo>
                  <a:pt x="4065" y="40"/>
                </a:lnTo>
                <a:lnTo>
                  <a:pt x="4065" y="35"/>
                </a:lnTo>
                <a:lnTo>
                  <a:pt x="4062" y="34"/>
                </a:lnTo>
                <a:lnTo>
                  <a:pt x="4062" y="34"/>
                </a:lnTo>
                <a:lnTo>
                  <a:pt x="4060" y="34"/>
                </a:lnTo>
                <a:lnTo>
                  <a:pt x="4060" y="34"/>
                </a:lnTo>
                <a:lnTo>
                  <a:pt x="4057" y="34"/>
                </a:lnTo>
                <a:lnTo>
                  <a:pt x="4054" y="37"/>
                </a:lnTo>
                <a:lnTo>
                  <a:pt x="4052" y="37"/>
                </a:lnTo>
                <a:lnTo>
                  <a:pt x="4057" y="26"/>
                </a:lnTo>
                <a:lnTo>
                  <a:pt x="4055" y="24"/>
                </a:lnTo>
                <a:close/>
                <a:moveTo>
                  <a:pt x="4041" y="19"/>
                </a:moveTo>
                <a:lnTo>
                  <a:pt x="4046" y="27"/>
                </a:lnTo>
                <a:lnTo>
                  <a:pt x="4042" y="34"/>
                </a:lnTo>
                <a:lnTo>
                  <a:pt x="4026" y="29"/>
                </a:lnTo>
                <a:lnTo>
                  <a:pt x="4025" y="26"/>
                </a:lnTo>
                <a:lnTo>
                  <a:pt x="4041" y="19"/>
                </a:lnTo>
                <a:close/>
                <a:moveTo>
                  <a:pt x="4020" y="77"/>
                </a:moveTo>
                <a:lnTo>
                  <a:pt x="4050" y="66"/>
                </a:lnTo>
                <a:lnTo>
                  <a:pt x="4049" y="85"/>
                </a:lnTo>
                <a:lnTo>
                  <a:pt x="4009" y="102"/>
                </a:lnTo>
                <a:lnTo>
                  <a:pt x="4010" y="88"/>
                </a:lnTo>
                <a:lnTo>
                  <a:pt x="4014" y="88"/>
                </a:lnTo>
                <a:lnTo>
                  <a:pt x="4020" y="77"/>
                </a:lnTo>
                <a:close/>
                <a:moveTo>
                  <a:pt x="3978" y="11"/>
                </a:moveTo>
                <a:lnTo>
                  <a:pt x="3994" y="2"/>
                </a:lnTo>
                <a:lnTo>
                  <a:pt x="3993" y="11"/>
                </a:lnTo>
                <a:lnTo>
                  <a:pt x="4010" y="21"/>
                </a:lnTo>
                <a:lnTo>
                  <a:pt x="4010" y="22"/>
                </a:lnTo>
                <a:lnTo>
                  <a:pt x="4012" y="26"/>
                </a:lnTo>
                <a:lnTo>
                  <a:pt x="3980" y="16"/>
                </a:lnTo>
                <a:lnTo>
                  <a:pt x="3978" y="18"/>
                </a:lnTo>
                <a:lnTo>
                  <a:pt x="3977" y="16"/>
                </a:lnTo>
                <a:lnTo>
                  <a:pt x="3978" y="11"/>
                </a:lnTo>
                <a:close/>
                <a:moveTo>
                  <a:pt x="3970" y="83"/>
                </a:moveTo>
                <a:lnTo>
                  <a:pt x="3983" y="90"/>
                </a:lnTo>
                <a:lnTo>
                  <a:pt x="3993" y="86"/>
                </a:lnTo>
                <a:lnTo>
                  <a:pt x="3999" y="86"/>
                </a:lnTo>
                <a:lnTo>
                  <a:pt x="3996" y="109"/>
                </a:lnTo>
                <a:lnTo>
                  <a:pt x="3966" y="123"/>
                </a:lnTo>
                <a:lnTo>
                  <a:pt x="3970" y="83"/>
                </a:lnTo>
                <a:lnTo>
                  <a:pt x="3970" y="83"/>
                </a:lnTo>
                <a:lnTo>
                  <a:pt x="3970" y="83"/>
                </a:lnTo>
                <a:lnTo>
                  <a:pt x="3970" y="83"/>
                </a:lnTo>
                <a:close/>
                <a:moveTo>
                  <a:pt x="3946" y="22"/>
                </a:moveTo>
                <a:lnTo>
                  <a:pt x="3962" y="21"/>
                </a:lnTo>
                <a:lnTo>
                  <a:pt x="3961" y="22"/>
                </a:lnTo>
                <a:lnTo>
                  <a:pt x="3951" y="24"/>
                </a:lnTo>
                <a:lnTo>
                  <a:pt x="3946" y="22"/>
                </a:lnTo>
                <a:lnTo>
                  <a:pt x="3946" y="22"/>
                </a:lnTo>
                <a:close/>
                <a:moveTo>
                  <a:pt x="3951" y="77"/>
                </a:moveTo>
                <a:lnTo>
                  <a:pt x="3954" y="83"/>
                </a:lnTo>
                <a:lnTo>
                  <a:pt x="3945" y="101"/>
                </a:lnTo>
                <a:lnTo>
                  <a:pt x="3945" y="78"/>
                </a:lnTo>
                <a:lnTo>
                  <a:pt x="3951" y="77"/>
                </a:lnTo>
                <a:close/>
                <a:moveTo>
                  <a:pt x="3945" y="37"/>
                </a:moveTo>
                <a:lnTo>
                  <a:pt x="3945" y="38"/>
                </a:lnTo>
                <a:lnTo>
                  <a:pt x="3927" y="50"/>
                </a:lnTo>
                <a:lnTo>
                  <a:pt x="3922" y="46"/>
                </a:lnTo>
                <a:lnTo>
                  <a:pt x="3924" y="42"/>
                </a:lnTo>
                <a:lnTo>
                  <a:pt x="3937" y="40"/>
                </a:lnTo>
                <a:lnTo>
                  <a:pt x="3937" y="38"/>
                </a:lnTo>
                <a:lnTo>
                  <a:pt x="3945" y="37"/>
                </a:lnTo>
                <a:close/>
                <a:moveTo>
                  <a:pt x="3934" y="14"/>
                </a:moveTo>
                <a:lnTo>
                  <a:pt x="3937" y="18"/>
                </a:lnTo>
                <a:lnTo>
                  <a:pt x="3937" y="18"/>
                </a:lnTo>
                <a:lnTo>
                  <a:pt x="3934" y="16"/>
                </a:lnTo>
                <a:lnTo>
                  <a:pt x="3934" y="14"/>
                </a:lnTo>
                <a:close/>
                <a:moveTo>
                  <a:pt x="3908" y="10"/>
                </a:moveTo>
                <a:lnTo>
                  <a:pt x="3924" y="6"/>
                </a:lnTo>
                <a:lnTo>
                  <a:pt x="3922" y="14"/>
                </a:lnTo>
                <a:lnTo>
                  <a:pt x="3911" y="16"/>
                </a:lnTo>
                <a:lnTo>
                  <a:pt x="3906" y="11"/>
                </a:lnTo>
                <a:lnTo>
                  <a:pt x="3908" y="10"/>
                </a:lnTo>
                <a:close/>
                <a:moveTo>
                  <a:pt x="3890" y="29"/>
                </a:moveTo>
                <a:lnTo>
                  <a:pt x="3892" y="46"/>
                </a:lnTo>
                <a:lnTo>
                  <a:pt x="3906" y="53"/>
                </a:lnTo>
                <a:lnTo>
                  <a:pt x="3905" y="61"/>
                </a:lnTo>
                <a:lnTo>
                  <a:pt x="3903" y="61"/>
                </a:lnTo>
                <a:lnTo>
                  <a:pt x="3895" y="64"/>
                </a:lnTo>
                <a:lnTo>
                  <a:pt x="3874" y="37"/>
                </a:lnTo>
                <a:lnTo>
                  <a:pt x="3874" y="37"/>
                </a:lnTo>
                <a:lnTo>
                  <a:pt x="3871" y="34"/>
                </a:lnTo>
                <a:lnTo>
                  <a:pt x="3871" y="34"/>
                </a:lnTo>
                <a:lnTo>
                  <a:pt x="3868" y="34"/>
                </a:lnTo>
                <a:lnTo>
                  <a:pt x="3866" y="35"/>
                </a:lnTo>
                <a:lnTo>
                  <a:pt x="3866" y="35"/>
                </a:lnTo>
                <a:lnTo>
                  <a:pt x="3863" y="38"/>
                </a:lnTo>
                <a:lnTo>
                  <a:pt x="3865" y="43"/>
                </a:lnTo>
                <a:lnTo>
                  <a:pt x="3882" y="67"/>
                </a:lnTo>
                <a:lnTo>
                  <a:pt x="3882" y="67"/>
                </a:lnTo>
                <a:lnTo>
                  <a:pt x="3882" y="67"/>
                </a:lnTo>
                <a:lnTo>
                  <a:pt x="3874" y="66"/>
                </a:lnTo>
                <a:lnTo>
                  <a:pt x="3866" y="67"/>
                </a:lnTo>
                <a:lnTo>
                  <a:pt x="3849" y="61"/>
                </a:lnTo>
                <a:lnTo>
                  <a:pt x="3862" y="40"/>
                </a:lnTo>
                <a:lnTo>
                  <a:pt x="3862" y="40"/>
                </a:lnTo>
                <a:lnTo>
                  <a:pt x="3862" y="37"/>
                </a:lnTo>
                <a:lnTo>
                  <a:pt x="3860" y="34"/>
                </a:lnTo>
                <a:lnTo>
                  <a:pt x="3860" y="34"/>
                </a:lnTo>
                <a:lnTo>
                  <a:pt x="3858" y="32"/>
                </a:lnTo>
                <a:lnTo>
                  <a:pt x="3858" y="32"/>
                </a:lnTo>
                <a:lnTo>
                  <a:pt x="3854" y="32"/>
                </a:lnTo>
                <a:lnTo>
                  <a:pt x="3852" y="35"/>
                </a:lnTo>
                <a:lnTo>
                  <a:pt x="3839" y="54"/>
                </a:lnTo>
                <a:lnTo>
                  <a:pt x="3839" y="11"/>
                </a:lnTo>
                <a:lnTo>
                  <a:pt x="3890" y="29"/>
                </a:lnTo>
                <a:close/>
                <a:moveTo>
                  <a:pt x="3838" y="125"/>
                </a:moveTo>
                <a:lnTo>
                  <a:pt x="3852" y="160"/>
                </a:lnTo>
                <a:lnTo>
                  <a:pt x="3847" y="163"/>
                </a:lnTo>
                <a:lnTo>
                  <a:pt x="3842" y="162"/>
                </a:lnTo>
                <a:lnTo>
                  <a:pt x="3838" y="152"/>
                </a:lnTo>
                <a:lnTo>
                  <a:pt x="3812" y="147"/>
                </a:lnTo>
                <a:lnTo>
                  <a:pt x="3812" y="147"/>
                </a:lnTo>
                <a:lnTo>
                  <a:pt x="3807" y="131"/>
                </a:lnTo>
                <a:lnTo>
                  <a:pt x="3833" y="123"/>
                </a:lnTo>
                <a:lnTo>
                  <a:pt x="3838" y="125"/>
                </a:lnTo>
                <a:close/>
                <a:moveTo>
                  <a:pt x="3820" y="30"/>
                </a:moveTo>
                <a:lnTo>
                  <a:pt x="3822" y="29"/>
                </a:lnTo>
                <a:lnTo>
                  <a:pt x="3822" y="58"/>
                </a:lnTo>
                <a:lnTo>
                  <a:pt x="3822" y="58"/>
                </a:lnTo>
                <a:lnTo>
                  <a:pt x="3814" y="40"/>
                </a:lnTo>
                <a:lnTo>
                  <a:pt x="3820" y="30"/>
                </a:lnTo>
                <a:close/>
                <a:moveTo>
                  <a:pt x="3817" y="75"/>
                </a:moveTo>
                <a:lnTo>
                  <a:pt x="3815" y="75"/>
                </a:lnTo>
                <a:lnTo>
                  <a:pt x="3815" y="72"/>
                </a:lnTo>
                <a:lnTo>
                  <a:pt x="3815" y="72"/>
                </a:lnTo>
                <a:lnTo>
                  <a:pt x="3817" y="75"/>
                </a:lnTo>
                <a:close/>
                <a:moveTo>
                  <a:pt x="3794" y="22"/>
                </a:moveTo>
                <a:lnTo>
                  <a:pt x="3798" y="32"/>
                </a:lnTo>
                <a:lnTo>
                  <a:pt x="3798" y="32"/>
                </a:lnTo>
                <a:lnTo>
                  <a:pt x="3793" y="29"/>
                </a:lnTo>
                <a:lnTo>
                  <a:pt x="3793" y="24"/>
                </a:lnTo>
                <a:lnTo>
                  <a:pt x="3794" y="22"/>
                </a:lnTo>
                <a:close/>
                <a:moveTo>
                  <a:pt x="3786" y="26"/>
                </a:moveTo>
                <a:lnTo>
                  <a:pt x="3786" y="29"/>
                </a:lnTo>
                <a:lnTo>
                  <a:pt x="3785" y="29"/>
                </a:lnTo>
                <a:lnTo>
                  <a:pt x="3780" y="29"/>
                </a:lnTo>
                <a:lnTo>
                  <a:pt x="3786" y="26"/>
                </a:lnTo>
                <a:close/>
                <a:moveTo>
                  <a:pt x="3790" y="106"/>
                </a:moveTo>
                <a:lnTo>
                  <a:pt x="3801" y="101"/>
                </a:lnTo>
                <a:lnTo>
                  <a:pt x="3801" y="94"/>
                </a:lnTo>
                <a:lnTo>
                  <a:pt x="3809" y="86"/>
                </a:lnTo>
                <a:lnTo>
                  <a:pt x="3822" y="88"/>
                </a:lnTo>
                <a:lnTo>
                  <a:pt x="3823" y="90"/>
                </a:lnTo>
                <a:lnTo>
                  <a:pt x="3823" y="109"/>
                </a:lnTo>
                <a:lnTo>
                  <a:pt x="3822" y="109"/>
                </a:lnTo>
                <a:lnTo>
                  <a:pt x="3801" y="106"/>
                </a:lnTo>
                <a:lnTo>
                  <a:pt x="3801" y="106"/>
                </a:lnTo>
                <a:lnTo>
                  <a:pt x="3798" y="102"/>
                </a:lnTo>
                <a:lnTo>
                  <a:pt x="3798" y="102"/>
                </a:lnTo>
                <a:lnTo>
                  <a:pt x="3796" y="102"/>
                </a:lnTo>
                <a:lnTo>
                  <a:pt x="3796" y="102"/>
                </a:lnTo>
                <a:lnTo>
                  <a:pt x="3791" y="106"/>
                </a:lnTo>
                <a:lnTo>
                  <a:pt x="3791" y="110"/>
                </a:lnTo>
                <a:lnTo>
                  <a:pt x="3793" y="118"/>
                </a:lnTo>
                <a:lnTo>
                  <a:pt x="3777" y="123"/>
                </a:lnTo>
                <a:lnTo>
                  <a:pt x="3777" y="118"/>
                </a:lnTo>
                <a:lnTo>
                  <a:pt x="3790" y="106"/>
                </a:lnTo>
                <a:close/>
                <a:moveTo>
                  <a:pt x="3753" y="35"/>
                </a:moveTo>
                <a:lnTo>
                  <a:pt x="3753" y="35"/>
                </a:lnTo>
                <a:lnTo>
                  <a:pt x="3750" y="37"/>
                </a:lnTo>
                <a:lnTo>
                  <a:pt x="3746" y="27"/>
                </a:lnTo>
                <a:lnTo>
                  <a:pt x="3750" y="29"/>
                </a:lnTo>
                <a:lnTo>
                  <a:pt x="3750" y="29"/>
                </a:lnTo>
                <a:lnTo>
                  <a:pt x="3750" y="29"/>
                </a:lnTo>
                <a:lnTo>
                  <a:pt x="3750" y="29"/>
                </a:lnTo>
                <a:lnTo>
                  <a:pt x="3750" y="32"/>
                </a:lnTo>
                <a:lnTo>
                  <a:pt x="3753" y="35"/>
                </a:lnTo>
                <a:lnTo>
                  <a:pt x="3753" y="35"/>
                </a:lnTo>
                <a:close/>
                <a:moveTo>
                  <a:pt x="3751" y="14"/>
                </a:moveTo>
                <a:lnTo>
                  <a:pt x="3751" y="16"/>
                </a:lnTo>
                <a:lnTo>
                  <a:pt x="3743" y="14"/>
                </a:lnTo>
                <a:lnTo>
                  <a:pt x="3743" y="13"/>
                </a:lnTo>
                <a:lnTo>
                  <a:pt x="3751" y="14"/>
                </a:lnTo>
                <a:close/>
                <a:moveTo>
                  <a:pt x="3745" y="61"/>
                </a:moveTo>
                <a:lnTo>
                  <a:pt x="3745" y="61"/>
                </a:lnTo>
                <a:lnTo>
                  <a:pt x="3751" y="58"/>
                </a:lnTo>
                <a:lnTo>
                  <a:pt x="3753" y="56"/>
                </a:lnTo>
                <a:lnTo>
                  <a:pt x="3770" y="50"/>
                </a:lnTo>
                <a:lnTo>
                  <a:pt x="3774" y="38"/>
                </a:lnTo>
                <a:lnTo>
                  <a:pt x="3775" y="38"/>
                </a:lnTo>
                <a:lnTo>
                  <a:pt x="3775" y="54"/>
                </a:lnTo>
                <a:lnTo>
                  <a:pt x="3770" y="58"/>
                </a:lnTo>
                <a:lnTo>
                  <a:pt x="3770" y="64"/>
                </a:lnTo>
                <a:lnTo>
                  <a:pt x="3759" y="61"/>
                </a:lnTo>
                <a:lnTo>
                  <a:pt x="3742" y="69"/>
                </a:lnTo>
                <a:lnTo>
                  <a:pt x="3742" y="62"/>
                </a:lnTo>
                <a:lnTo>
                  <a:pt x="3742" y="62"/>
                </a:lnTo>
                <a:lnTo>
                  <a:pt x="3745" y="61"/>
                </a:lnTo>
                <a:lnTo>
                  <a:pt x="3745" y="61"/>
                </a:lnTo>
                <a:close/>
                <a:moveTo>
                  <a:pt x="3767" y="75"/>
                </a:moveTo>
                <a:lnTo>
                  <a:pt x="3767" y="75"/>
                </a:lnTo>
                <a:lnTo>
                  <a:pt x="3767" y="75"/>
                </a:lnTo>
                <a:lnTo>
                  <a:pt x="3767" y="75"/>
                </a:lnTo>
                <a:lnTo>
                  <a:pt x="3767" y="75"/>
                </a:lnTo>
                <a:close/>
                <a:moveTo>
                  <a:pt x="3743" y="85"/>
                </a:moveTo>
                <a:lnTo>
                  <a:pt x="3743" y="82"/>
                </a:lnTo>
                <a:lnTo>
                  <a:pt x="3761" y="74"/>
                </a:lnTo>
                <a:lnTo>
                  <a:pt x="3762" y="74"/>
                </a:lnTo>
                <a:lnTo>
                  <a:pt x="3762" y="74"/>
                </a:lnTo>
                <a:lnTo>
                  <a:pt x="3762" y="74"/>
                </a:lnTo>
                <a:lnTo>
                  <a:pt x="3762" y="74"/>
                </a:lnTo>
                <a:lnTo>
                  <a:pt x="3759" y="75"/>
                </a:lnTo>
                <a:lnTo>
                  <a:pt x="3758" y="80"/>
                </a:lnTo>
                <a:lnTo>
                  <a:pt x="3761" y="93"/>
                </a:lnTo>
                <a:lnTo>
                  <a:pt x="3761" y="93"/>
                </a:lnTo>
                <a:lnTo>
                  <a:pt x="3756" y="90"/>
                </a:lnTo>
                <a:lnTo>
                  <a:pt x="3756" y="90"/>
                </a:lnTo>
                <a:lnTo>
                  <a:pt x="3750" y="93"/>
                </a:lnTo>
                <a:lnTo>
                  <a:pt x="3737" y="99"/>
                </a:lnTo>
                <a:lnTo>
                  <a:pt x="3737" y="91"/>
                </a:lnTo>
                <a:lnTo>
                  <a:pt x="3743" y="85"/>
                </a:lnTo>
                <a:close/>
                <a:moveTo>
                  <a:pt x="3762" y="104"/>
                </a:moveTo>
                <a:lnTo>
                  <a:pt x="3759" y="106"/>
                </a:lnTo>
                <a:lnTo>
                  <a:pt x="3758" y="106"/>
                </a:lnTo>
                <a:lnTo>
                  <a:pt x="3758" y="106"/>
                </a:lnTo>
                <a:lnTo>
                  <a:pt x="3761" y="101"/>
                </a:lnTo>
                <a:lnTo>
                  <a:pt x="3762" y="104"/>
                </a:lnTo>
                <a:close/>
                <a:moveTo>
                  <a:pt x="3761" y="118"/>
                </a:moveTo>
                <a:lnTo>
                  <a:pt x="3759" y="125"/>
                </a:lnTo>
                <a:lnTo>
                  <a:pt x="3734" y="114"/>
                </a:lnTo>
                <a:lnTo>
                  <a:pt x="3732" y="110"/>
                </a:lnTo>
                <a:lnTo>
                  <a:pt x="3761" y="118"/>
                </a:lnTo>
                <a:close/>
                <a:moveTo>
                  <a:pt x="3746" y="133"/>
                </a:moveTo>
                <a:lnTo>
                  <a:pt x="3689" y="150"/>
                </a:lnTo>
                <a:lnTo>
                  <a:pt x="3729" y="125"/>
                </a:lnTo>
                <a:lnTo>
                  <a:pt x="3746" y="133"/>
                </a:lnTo>
                <a:close/>
                <a:moveTo>
                  <a:pt x="3742" y="152"/>
                </a:moveTo>
                <a:lnTo>
                  <a:pt x="3740" y="152"/>
                </a:lnTo>
                <a:lnTo>
                  <a:pt x="3740" y="152"/>
                </a:lnTo>
                <a:lnTo>
                  <a:pt x="3740" y="152"/>
                </a:lnTo>
                <a:lnTo>
                  <a:pt x="3742" y="152"/>
                </a:lnTo>
                <a:close/>
                <a:moveTo>
                  <a:pt x="3716" y="160"/>
                </a:moveTo>
                <a:lnTo>
                  <a:pt x="3716" y="160"/>
                </a:lnTo>
                <a:lnTo>
                  <a:pt x="3714" y="160"/>
                </a:lnTo>
                <a:lnTo>
                  <a:pt x="3714" y="160"/>
                </a:lnTo>
                <a:lnTo>
                  <a:pt x="3716" y="160"/>
                </a:lnTo>
                <a:close/>
                <a:moveTo>
                  <a:pt x="3721" y="107"/>
                </a:moveTo>
                <a:lnTo>
                  <a:pt x="3721" y="107"/>
                </a:lnTo>
                <a:lnTo>
                  <a:pt x="3721" y="109"/>
                </a:lnTo>
                <a:lnTo>
                  <a:pt x="3721" y="109"/>
                </a:lnTo>
                <a:lnTo>
                  <a:pt x="3719" y="107"/>
                </a:lnTo>
                <a:lnTo>
                  <a:pt x="3721" y="107"/>
                </a:lnTo>
                <a:close/>
                <a:moveTo>
                  <a:pt x="3710" y="117"/>
                </a:moveTo>
                <a:lnTo>
                  <a:pt x="3716" y="118"/>
                </a:lnTo>
                <a:lnTo>
                  <a:pt x="3689" y="138"/>
                </a:lnTo>
                <a:lnTo>
                  <a:pt x="3710" y="117"/>
                </a:lnTo>
                <a:close/>
                <a:moveTo>
                  <a:pt x="3706" y="163"/>
                </a:moveTo>
                <a:lnTo>
                  <a:pt x="3716" y="162"/>
                </a:lnTo>
                <a:lnTo>
                  <a:pt x="3716" y="162"/>
                </a:lnTo>
                <a:lnTo>
                  <a:pt x="3726" y="163"/>
                </a:lnTo>
                <a:lnTo>
                  <a:pt x="3726" y="163"/>
                </a:lnTo>
                <a:lnTo>
                  <a:pt x="3726" y="163"/>
                </a:lnTo>
                <a:lnTo>
                  <a:pt x="3722" y="168"/>
                </a:lnTo>
                <a:lnTo>
                  <a:pt x="3724" y="171"/>
                </a:lnTo>
                <a:lnTo>
                  <a:pt x="3724" y="171"/>
                </a:lnTo>
                <a:lnTo>
                  <a:pt x="3727" y="175"/>
                </a:lnTo>
                <a:lnTo>
                  <a:pt x="3732" y="173"/>
                </a:lnTo>
                <a:lnTo>
                  <a:pt x="3767" y="147"/>
                </a:lnTo>
                <a:lnTo>
                  <a:pt x="3783" y="163"/>
                </a:lnTo>
                <a:lnTo>
                  <a:pt x="3767" y="173"/>
                </a:lnTo>
                <a:lnTo>
                  <a:pt x="3767" y="173"/>
                </a:lnTo>
                <a:lnTo>
                  <a:pt x="3766" y="176"/>
                </a:lnTo>
                <a:lnTo>
                  <a:pt x="3766" y="176"/>
                </a:lnTo>
                <a:lnTo>
                  <a:pt x="3762" y="178"/>
                </a:lnTo>
                <a:lnTo>
                  <a:pt x="3762" y="178"/>
                </a:lnTo>
                <a:lnTo>
                  <a:pt x="3762" y="183"/>
                </a:lnTo>
                <a:lnTo>
                  <a:pt x="3764" y="186"/>
                </a:lnTo>
                <a:lnTo>
                  <a:pt x="3770" y="189"/>
                </a:lnTo>
                <a:lnTo>
                  <a:pt x="3732" y="183"/>
                </a:lnTo>
                <a:lnTo>
                  <a:pt x="3727" y="181"/>
                </a:lnTo>
                <a:lnTo>
                  <a:pt x="3727" y="181"/>
                </a:lnTo>
                <a:lnTo>
                  <a:pt x="3726" y="179"/>
                </a:lnTo>
                <a:lnTo>
                  <a:pt x="3726" y="179"/>
                </a:lnTo>
                <a:lnTo>
                  <a:pt x="3722" y="179"/>
                </a:lnTo>
                <a:lnTo>
                  <a:pt x="3721" y="181"/>
                </a:lnTo>
                <a:lnTo>
                  <a:pt x="3673" y="173"/>
                </a:lnTo>
                <a:lnTo>
                  <a:pt x="3706" y="163"/>
                </a:lnTo>
                <a:close/>
                <a:moveTo>
                  <a:pt x="3668" y="157"/>
                </a:moveTo>
                <a:lnTo>
                  <a:pt x="3679" y="147"/>
                </a:lnTo>
                <a:lnTo>
                  <a:pt x="3679" y="147"/>
                </a:lnTo>
                <a:lnTo>
                  <a:pt x="3679" y="150"/>
                </a:lnTo>
                <a:lnTo>
                  <a:pt x="3679" y="150"/>
                </a:lnTo>
                <a:lnTo>
                  <a:pt x="3682" y="154"/>
                </a:lnTo>
                <a:lnTo>
                  <a:pt x="3668" y="157"/>
                </a:lnTo>
                <a:close/>
                <a:moveTo>
                  <a:pt x="3658" y="29"/>
                </a:moveTo>
                <a:lnTo>
                  <a:pt x="3658" y="29"/>
                </a:lnTo>
                <a:lnTo>
                  <a:pt x="3658" y="29"/>
                </a:lnTo>
                <a:lnTo>
                  <a:pt x="3658" y="29"/>
                </a:lnTo>
                <a:lnTo>
                  <a:pt x="3666" y="27"/>
                </a:lnTo>
                <a:lnTo>
                  <a:pt x="3670" y="26"/>
                </a:lnTo>
                <a:lnTo>
                  <a:pt x="3671" y="22"/>
                </a:lnTo>
                <a:lnTo>
                  <a:pt x="3679" y="26"/>
                </a:lnTo>
                <a:lnTo>
                  <a:pt x="3686" y="45"/>
                </a:lnTo>
                <a:lnTo>
                  <a:pt x="3678" y="50"/>
                </a:lnTo>
                <a:lnTo>
                  <a:pt x="3676" y="53"/>
                </a:lnTo>
                <a:lnTo>
                  <a:pt x="3676" y="40"/>
                </a:lnTo>
                <a:lnTo>
                  <a:pt x="3676" y="40"/>
                </a:lnTo>
                <a:lnTo>
                  <a:pt x="3674" y="38"/>
                </a:lnTo>
                <a:lnTo>
                  <a:pt x="3671" y="35"/>
                </a:lnTo>
                <a:lnTo>
                  <a:pt x="3671" y="35"/>
                </a:lnTo>
                <a:lnTo>
                  <a:pt x="3670" y="35"/>
                </a:lnTo>
                <a:lnTo>
                  <a:pt x="3670" y="35"/>
                </a:lnTo>
                <a:lnTo>
                  <a:pt x="3665" y="38"/>
                </a:lnTo>
                <a:lnTo>
                  <a:pt x="3663" y="42"/>
                </a:lnTo>
                <a:lnTo>
                  <a:pt x="3666" y="62"/>
                </a:lnTo>
                <a:lnTo>
                  <a:pt x="3655" y="59"/>
                </a:lnTo>
                <a:lnTo>
                  <a:pt x="3652" y="48"/>
                </a:lnTo>
                <a:lnTo>
                  <a:pt x="3652" y="48"/>
                </a:lnTo>
                <a:lnTo>
                  <a:pt x="3655" y="38"/>
                </a:lnTo>
                <a:lnTo>
                  <a:pt x="3658" y="29"/>
                </a:lnTo>
                <a:lnTo>
                  <a:pt x="3658" y="29"/>
                </a:lnTo>
                <a:close/>
                <a:moveTo>
                  <a:pt x="3644" y="58"/>
                </a:moveTo>
                <a:lnTo>
                  <a:pt x="3649" y="69"/>
                </a:lnTo>
                <a:lnTo>
                  <a:pt x="3666" y="74"/>
                </a:lnTo>
                <a:lnTo>
                  <a:pt x="3668" y="78"/>
                </a:lnTo>
                <a:lnTo>
                  <a:pt x="3668" y="78"/>
                </a:lnTo>
                <a:lnTo>
                  <a:pt x="3663" y="77"/>
                </a:lnTo>
                <a:lnTo>
                  <a:pt x="3658" y="75"/>
                </a:lnTo>
                <a:lnTo>
                  <a:pt x="3644" y="74"/>
                </a:lnTo>
                <a:lnTo>
                  <a:pt x="3644" y="74"/>
                </a:lnTo>
                <a:lnTo>
                  <a:pt x="3641" y="67"/>
                </a:lnTo>
                <a:lnTo>
                  <a:pt x="3641" y="67"/>
                </a:lnTo>
                <a:lnTo>
                  <a:pt x="3638" y="74"/>
                </a:lnTo>
                <a:lnTo>
                  <a:pt x="3638" y="74"/>
                </a:lnTo>
                <a:lnTo>
                  <a:pt x="3631" y="70"/>
                </a:lnTo>
                <a:lnTo>
                  <a:pt x="3631" y="69"/>
                </a:lnTo>
                <a:lnTo>
                  <a:pt x="3631" y="69"/>
                </a:lnTo>
                <a:lnTo>
                  <a:pt x="3639" y="64"/>
                </a:lnTo>
                <a:lnTo>
                  <a:pt x="3644" y="58"/>
                </a:lnTo>
                <a:lnTo>
                  <a:pt x="3644" y="58"/>
                </a:lnTo>
                <a:close/>
                <a:moveTo>
                  <a:pt x="3623" y="85"/>
                </a:moveTo>
                <a:lnTo>
                  <a:pt x="3636" y="86"/>
                </a:lnTo>
                <a:lnTo>
                  <a:pt x="3636" y="86"/>
                </a:lnTo>
                <a:lnTo>
                  <a:pt x="3642" y="104"/>
                </a:lnTo>
                <a:lnTo>
                  <a:pt x="3644" y="110"/>
                </a:lnTo>
                <a:lnTo>
                  <a:pt x="3642" y="112"/>
                </a:lnTo>
                <a:lnTo>
                  <a:pt x="3642" y="112"/>
                </a:lnTo>
                <a:lnTo>
                  <a:pt x="3636" y="110"/>
                </a:lnTo>
                <a:lnTo>
                  <a:pt x="3636" y="110"/>
                </a:lnTo>
                <a:lnTo>
                  <a:pt x="3634" y="110"/>
                </a:lnTo>
                <a:lnTo>
                  <a:pt x="3634" y="99"/>
                </a:lnTo>
                <a:lnTo>
                  <a:pt x="3620" y="107"/>
                </a:lnTo>
                <a:lnTo>
                  <a:pt x="3614" y="102"/>
                </a:lnTo>
                <a:lnTo>
                  <a:pt x="3633" y="98"/>
                </a:lnTo>
                <a:lnTo>
                  <a:pt x="3633" y="98"/>
                </a:lnTo>
                <a:lnTo>
                  <a:pt x="3636" y="98"/>
                </a:lnTo>
                <a:lnTo>
                  <a:pt x="3636" y="94"/>
                </a:lnTo>
                <a:lnTo>
                  <a:pt x="3636" y="94"/>
                </a:lnTo>
                <a:lnTo>
                  <a:pt x="3634" y="93"/>
                </a:lnTo>
                <a:lnTo>
                  <a:pt x="3633" y="93"/>
                </a:lnTo>
                <a:lnTo>
                  <a:pt x="3633" y="93"/>
                </a:lnTo>
                <a:lnTo>
                  <a:pt x="3633" y="93"/>
                </a:lnTo>
                <a:lnTo>
                  <a:pt x="3609" y="98"/>
                </a:lnTo>
                <a:lnTo>
                  <a:pt x="3607" y="96"/>
                </a:lnTo>
                <a:lnTo>
                  <a:pt x="3623" y="85"/>
                </a:lnTo>
                <a:close/>
                <a:moveTo>
                  <a:pt x="3598" y="82"/>
                </a:moveTo>
                <a:lnTo>
                  <a:pt x="3607" y="83"/>
                </a:lnTo>
                <a:lnTo>
                  <a:pt x="3599" y="88"/>
                </a:lnTo>
                <a:lnTo>
                  <a:pt x="3593" y="83"/>
                </a:lnTo>
                <a:lnTo>
                  <a:pt x="3598" y="82"/>
                </a:lnTo>
                <a:close/>
                <a:moveTo>
                  <a:pt x="3590" y="86"/>
                </a:moveTo>
                <a:lnTo>
                  <a:pt x="3594" y="91"/>
                </a:lnTo>
                <a:lnTo>
                  <a:pt x="3586" y="98"/>
                </a:lnTo>
                <a:lnTo>
                  <a:pt x="3590" y="86"/>
                </a:lnTo>
                <a:close/>
                <a:moveTo>
                  <a:pt x="3582" y="110"/>
                </a:moveTo>
                <a:lnTo>
                  <a:pt x="3582" y="110"/>
                </a:lnTo>
                <a:lnTo>
                  <a:pt x="3582" y="110"/>
                </a:lnTo>
                <a:lnTo>
                  <a:pt x="3582" y="110"/>
                </a:lnTo>
                <a:lnTo>
                  <a:pt x="3585" y="112"/>
                </a:lnTo>
                <a:lnTo>
                  <a:pt x="3588" y="110"/>
                </a:lnTo>
                <a:lnTo>
                  <a:pt x="3602" y="99"/>
                </a:lnTo>
                <a:lnTo>
                  <a:pt x="3606" y="102"/>
                </a:lnTo>
                <a:lnTo>
                  <a:pt x="3604" y="117"/>
                </a:lnTo>
                <a:lnTo>
                  <a:pt x="3604" y="117"/>
                </a:lnTo>
                <a:lnTo>
                  <a:pt x="3602" y="118"/>
                </a:lnTo>
                <a:lnTo>
                  <a:pt x="3602" y="118"/>
                </a:lnTo>
                <a:lnTo>
                  <a:pt x="3602" y="118"/>
                </a:lnTo>
                <a:lnTo>
                  <a:pt x="3598" y="122"/>
                </a:lnTo>
                <a:lnTo>
                  <a:pt x="3593" y="149"/>
                </a:lnTo>
                <a:lnTo>
                  <a:pt x="3591" y="146"/>
                </a:lnTo>
                <a:lnTo>
                  <a:pt x="3591" y="146"/>
                </a:lnTo>
                <a:lnTo>
                  <a:pt x="3588" y="138"/>
                </a:lnTo>
                <a:lnTo>
                  <a:pt x="3588" y="131"/>
                </a:lnTo>
                <a:lnTo>
                  <a:pt x="3588" y="131"/>
                </a:lnTo>
                <a:lnTo>
                  <a:pt x="3583" y="131"/>
                </a:lnTo>
                <a:lnTo>
                  <a:pt x="3580" y="128"/>
                </a:lnTo>
                <a:lnTo>
                  <a:pt x="3580" y="128"/>
                </a:lnTo>
                <a:lnTo>
                  <a:pt x="3580" y="133"/>
                </a:lnTo>
                <a:lnTo>
                  <a:pt x="3580" y="138"/>
                </a:lnTo>
                <a:lnTo>
                  <a:pt x="3580" y="138"/>
                </a:lnTo>
                <a:lnTo>
                  <a:pt x="3583" y="141"/>
                </a:lnTo>
                <a:lnTo>
                  <a:pt x="3590" y="146"/>
                </a:lnTo>
                <a:lnTo>
                  <a:pt x="3593" y="150"/>
                </a:lnTo>
                <a:lnTo>
                  <a:pt x="3586" y="183"/>
                </a:lnTo>
                <a:lnTo>
                  <a:pt x="3578" y="186"/>
                </a:lnTo>
                <a:lnTo>
                  <a:pt x="3570" y="175"/>
                </a:lnTo>
                <a:lnTo>
                  <a:pt x="3570" y="175"/>
                </a:lnTo>
                <a:lnTo>
                  <a:pt x="3570" y="173"/>
                </a:lnTo>
                <a:lnTo>
                  <a:pt x="3583" y="173"/>
                </a:lnTo>
                <a:lnTo>
                  <a:pt x="3556" y="128"/>
                </a:lnTo>
                <a:lnTo>
                  <a:pt x="3582" y="90"/>
                </a:lnTo>
                <a:lnTo>
                  <a:pt x="3582" y="90"/>
                </a:lnTo>
                <a:lnTo>
                  <a:pt x="3583" y="88"/>
                </a:lnTo>
                <a:lnTo>
                  <a:pt x="3578" y="107"/>
                </a:lnTo>
                <a:lnTo>
                  <a:pt x="3578" y="107"/>
                </a:lnTo>
                <a:lnTo>
                  <a:pt x="3578" y="109"/>
                </a:lnTo>
                <a:lnTo>
                  <a:pt x="3582" y="110"/>
                </a:lnTo>
                <a:lnTo>
                  <a:pt x="3582" y="110"/>
                </a:lnTo>
                <a:close/>
                <a:moveTo>
                  <a:pt x="3550" y="53"/>
                </a:moveTo>
                <a:lnTo>
                  <a:pt x="3553" y="51"/>
                </a:lnTo>
                <a:lnTo>
                  <a:pt x="3556" y="54"/>
                </a:lnTo>
                <a:lnTo>
                  <a:pt x="3548" y="54"/>
                </a:lnTo>
                <a:lnTo>
                  <a:pt x="3550" y="53"/>
                </a:lnTo>
                <a:close/>
                <a:moveTo>
                  <a:pt x="3543" y="54"/>
                </a:moveTo>
                <a:lnTo>
                  <a:pt x="3543" y="56"/>
                </a:lnTo>
                <a:lnTo>
                  <a:pt x="3542" y="56"/>
                </a:lnTo>
                <a:lnTo>
                  <a:pt x="3542" y="54"/>
                </a:lnTo>
                <a:lnTo>
                  <a:pt x="3543" y="54"/>
                </a:lnTo>
                <a:close/>
                <a:moveTo>
                  <a:pt x="3538" y="99"/>
                </a:moveTo>
                <a:lnTo>
                  <a:pt x="3538" y="99"/>
                </a:lnTo>
                <a:lnTo>
                  <a:pt x="3545" y="101"/>
                </a:lnTo>
                <a:lnTo>
                  <a:pt x="3554" y="101"/>
                </a:lnTo>
                <a:lnTo>
                  <a:pt x="3554" y="101"/>
                </a:lnTo>
                <a:lnTo>
                  <a:pt x="3562" y="99"/>
                </a:lnTo>
                <a:lnTo>
                  <a:pt x="3564" y="98"/>
                </a:lnTo>
                <a:lnTo>
                  <a:pt x="3566" y="96"/>
                </a:lnTo>
                <a:lnTo>
                  <a:pt x="3566" y="96"/>
                </a:lnTo>
                <a:lnTo>
                  <a:pt x="3564" y="94"/>
                </a:lnTo>
                <a:lnTo>
                  <a:pt x="3564" y="93"/>
                </a:lnTo>
                <a:lnTo>
                  <a:pt x="3564" y="93"/>
                </a:lnTo>
                <a:lnTo>
                  <a:pt x="3564" y="93"/>
                </a:lnTo>
                <a:lnTo>
                  <a:pt x="3564" y="91"/>
                </a:lnTo>
                <a:lnTo>
                  <a:pt x="3570" y="78"/>
                </a:lnTo>
                <a:lnTo>
                  <a:pt x="3582" y="80"/>
                </a:lnTo>
                <a:lnTo>
                  <a:pt x="3582" y="80"/>
                </a:lnTo>
                <a:lnTo>
                  <a:pt x="3582" y="80"/>
                </a:lnTo>
                <a:lnTo>
                  <a:pt x="3580" y="90"/>
                </a:lnTo>
                <a:lnTo>
                  <a:pt x="3554" y="126"/>
                </a:lnTo>
                <a:lnTo>
                  <a:pt x="3540" y="104"/>
                </a:lnTo>
                <a:lnTo>
                  <a:pt x="3537" y="104"/>
                </a:lnTo>
                <a:lnTo>
                  <a:pt x="3537" y="99"/>
                </a:lnTo>
                <a:lnTo>
                  <a:pt x="3538" y="99"/>
                </a:lnTo>
                <a:close/>
                <a:moveTo>
                  <a:pt x="3538" y="175"/>
                </a:moveTo>
                <a:lnTo>
                  <a:pt x="3538" y="175"/>
                </a:lnTo>
                <a:lnTo>
                  <a:pt x="3540" y="176"/>
                </a:lnTo>
                <a:lnTo>
                  <a:pt x="3540" y="176"/>
                </a:lnTo>
                <a:lnTo>
                  <a:pt x="3532" y="178"/>
                </a:lnTo>
                <a:lnTo>
                  <a:pt x="3527" y="183"/>
                </a:lnTo>
                <a:lnTo>
                  <a:pt x="3521" y="186"/>
                </a:lnTo>
                <a:lnTo>
                  <a:pt x="3518" y="191"/>
                </a:lnTo>
                <a:lnTo>
                  <a:pt x="3518" y="191"/>
                </a:lnTo>
                <a:lnTo>
                  <a:pt x="3516" y="191"/>
                </a:lnTo>
                <a:lnTo>
                  <a:pt x="3516" y="191"/>
                </a:lnTo>
                <a:lnTo>
                  <a:pt x="3516" y="191"/>
                </a:lnTo>
                <a:lnTo>
                  <a:pt x="3516" y="187"/>
                </a:lnTo>
                <a:lnTo>
                  <a:pt x="3516" y="187"/>
                </a:lnTo>
                <a:lnTo>
                  <a:pt x="3514" y="181"/>
                </a:lnTo>
                <a:lnTo>
                  <a:pt x="3511" y="176"/>
                </a:lnTo>
                <a:lnTo>
                  <a:pt x="3538" y="175"/>
                </a:lnTo>
                <a:close/>
                <a:moveTo>
                  <a:pt x="3535" y="99"/>
                </a:moveTo>
                <a:lnTo>
                  <a:pt x="3535" y="104"/>
                </a:lnTo>
                <a:lnTo>
                  <a:pt x="3527" y="102"/>
                </a:lnTo>
                <a:lnTo>
                  <a:pt x="3535" y="99"/>
                </a:lnTo>
                <a:close/>
                <a:moveTo>
                  <a:pt x="3514" y="64"/>
                </a:moveTo>
                <a:lnTo>
                  <a:pt x="3516" y="62"/>
                </a:lnTo>
                <a:lnTo>
                  <a:pt x="3518" y="67"/>
                </a:lnTo>
                <a:lnTo>
                  <a:pt x="3513" y="69"/>
                </a:lnTo>
                <a:lnTo>
                  <a:pt x="3514" y="64"/>
                </a:lnTo>
                <a:close/>
                <a:moveTo>
                  <a:pt x="3510" y="88"/>
                </a:moveTo>
                <a:lnTo>
                  <a:pt x="3518" y="85"/>
                </a:lnTo>
                <a:lnTo>
                  <a:pt x="3508" y="96"/>
                </a:lnTo>
                <a:lnTo>
                  <a:pt x="3510" y="88"/>
                </a:lnTo>
                <a:close/>
                <a:moveTo>
                  <a:pt x="3466" y="431"/>
                </a:moveTo>
                <a:lnTo>
                  <a:pt x="3436" y="415"/>
                </a:lnTo>
                <a:lnTo>
                  <a:pt x="3438" y="407"/>
                </a:lnTo>
                <a:lnTo>
                  <a:pt x="3438" y="407"/>
                </a:lnTo>
                <a:lnTo>
                  <a:pt x="3441" y="407"/>
                </a:lnTo>
                <a:lnTo>
                  <a:pt x="3441" y="407"/>
                </a:lnTo>
                <a:lnTo>
                  <a:pt x="3439" y="400"/>
                </a:lnTo>
                <a:lnTo>
                  <a:pt x="3447" y="365"/>
                </a:lnTo>
                <a:lnTo>
                  <a:pt x="3462" y="416"/>
                </a:lnTo>
                <a:lnTo>
                  <a:pt x="3478" y="424"/>
                </a:lnTo>
                <a:lnTo>
                  <a:pt x="3478" y="424"/>
                </a:lnTo>
                <a:lnTo>
                  <a:pt x="3471" y="427"/>
                </a:lnTo>
                <a:lnTo>
                  <a:pt x="3466" y="427"/>
                </a:lnTo>
                <a:lnTo>
                  <a:pt x="3466" y="427"/>
                </a:lnTo>
                <a:lnTo>
                  <a:pt x="3466" y="431"/>
                </a:lnTo>
                <a:lnTo>
                  <a:pt x="3466" y="431"/>
                </a:lnTo>
                <a:close/>
                <a:moveTo>
                  <a:pt x="3386" y="362"/>
                </a:moveTo>
                <a:lnTo>
                  <a:pt x="3390" y="355"/>
                </a:lnTo>
                <a:lnTo>
                  <a:pt x="3390" y="355"/>
                </a:lnTo>
                <a:lnTo>
                  <a:pt x="3438" y="333"/>
                </a:lnTo>
                <a:lnTo>
                  <a:pt x="3434" y="351"/>
                </a:lnTo>
                <a:lnTo>
                  <a:pt x="3386" y="362"/>
                </a:lnTo>
                <a:close/>
                <a:moveTo>
                  <a:pt x="3431" y="360"/>
                </a:moveTo>
                <a:lnTo>
                  <a:pt x="3422" y="407"/>
                </a:lnTo>
                <a:lnTo>
                  <a:pt x="3402" y="397"/>
                </a:lnTo>
                <a:lnTo>
                  <a:pt x="3431" y="360"/>
                </a:lnTo>
                <a:close/>
                <a:moveTo>
                  <a:pt x="3322" y="363"/>
                </a:moveTo>
                <a:lnTo>
                  <a:pt x="3316" y="352"/>
                </a:lnTo>
                <a:lnTo>
                  <a:pt x="3332" y="341"/>
                </a:lnTo>
                <a:lnTo>
                  <a:pt x="3332" y="341"/>
                </a:lnTo>
                <a:lnTo>
                  <a:pt x="3333" y="346"/>
                </a:lnTo>
                <a:lnTo>
                  <a:pt x="3333" y="346"/>
                </a:lnTo>
                <a:lnTo>
                  <a:pt x="3337" y="344"/>
                </a:lnTo>
                <a:lnTo>
                  <a:pt x="3343" y="344"/>
                </a:lnTo>
                <a:lnTo>
                  <a:pt x="3357" y="346"/>
                </a:lnTo>
                <a:lnTo>
                  <a:pt x="3386" y="355"/>
                </a:lnTo>
                <a:lnTo>
                  <a:pt x="3359" y="368"/>
                </a:lnTo>
                <a:lnTo>
                  <a:pt x="3322" y="363"/>
                </a:lnTo>
                <a:close/>
                <a:moveTo>
                  <a:pt x="3354" y="379"/>
                </a:moveTo>
                <a:lnTo>
                  <a:pt x="3338" y="386"/>
                </a:lnTo>
                <a:lnTo>
                  <a:pt x="3338" y="386"/>
                </a:lnTo>
                <a:lnTo>
                  <a:pt x="3346" y="378"/>
                </a:lnTo>
                <a:lnTo>
                  <a:pt x="3354" y="379"/>
                </a:lnTo>
                <a:close/>
                <a:moveTo>
                  <a:pt x="3330" y="376"/>
                </a:moveTo>
                <a:lnTo>
                  <a:pt x="3330" y="376"/>
                </a:lnTo>
                <a:lnTo>
                  <a:pt x="3329" y="376"/>
                </a:lnTo>
                <a:lnTo>
                  <a:pt x="3327" y="376"/>
                </a:lnTo>
                <a:lnTo>
                  <a:pt x="3330" y="376"/>
                </a:lnTo>
                <a:close/>
                <a:moveTo>
                  <a:pt x="3234" y="322"/>
                </a:moveTo>
                <a:lnTo>
                  <a:pt x="3234" y="322"/>
                </a:lnTo>
                <a:lnTo>
                  <a:pt x="3239" y="322"/>
                </a:lnTo>
                <a:lnTo>
                  <a:pt x="3242" y="320"/>
                </a:lnTo>
                <a:lnTo>
                  <a:pt x="3252" y="306"/>
                </a:lnTo>
                <a:lnTo>
                  <a:pt x="3269" y="301"/>
                </a:lnTo>
                <a:lnTo>
                  <a:pt x="3229" y="339"/>
                </a:lnTo>
                <a:lnTo>
                  <a:pt x="3199" y="323"/>
                </a:lnTo>
                <a:lnTo>
                  <a:pt x="3234" y="311"/>
                </a:lnTo>
                <a:lnTo>
                  <a:pt x="3233" y="314"/>
                </a:lnTo>
                <a:lnTo>
                  <a:pt x="3233" y="314"/>
                </a:lnTo>
                <a:lnTo>
                  <a:pt x="3233" y="317"/>
                </a:lnTo>
                <a:lnTo>
                  <a:pt x="3234" y="322"/>
                </a:lnTo>
                <a:lnTo>
                  <a:pt x="3234" y="322"/>
                </a:lnTo>
                <a:close/>
                <a:moveTo>
                  <a:pt x="3279" y="304"/>
                </a:moveTo>
                <a:lnTo>
                  <a:pt x="3285" y="319"/>
                </a:lnTo>
                <a:lnTo>
                  <a:pt x="3273" y="338"/>
                </a:lnTo>
                <a:lnTo>
                  <a:pt x="3279" y="304"/>
                </a:lnTo>
                <a:close/>
                <a:moveTo>
                  <a:pt x="3279" y="279"/>
                </a:moveTo>
                <a:lnTo>
                  <a:pt x="3282" y="279"/>
                </a:lnTo>
                <a:lnTo>
                  <a:pt x="3279" y="280"/>
                </a:lnTo>
                <a:lnTo>
                  <a:pt x="3279" y="279"/>
                </a:lnTo>
                <a:close/>
                <a:moveTo>
                  <a:pt x="3273" y="266"/>
                </a:moveTo>
                <a:lnTo>
                  <a:pt x="3263" y="250"/>
                </a:lnTo>
                <a:lnTo>
                  <a:pt x="3281" y="248"/>
                </a:lnTo>
                <a:lnTo>
                  <a:pt x="3282" y="253"/>
                </a:lnTo>
                <a:lnTo>
                  <a:pt x="3337" y="263"/>
                </a:lnTo>
                <a:lnTo>
                  <a:pt x="3311" y="271"/>
                </a:lnTo>
                <a:lnTo>
                  <a:pt x="3273" y="266"/>
                </a:lnTo>
                <a:close/>
                <a:moveTo>
                  <a:pt x="3261" y="407"/>
                </a:moveTo>
                <a:lnTo>
                  <a:pt x="3268" y="367"/>
                </a:lnTo>
                <a:lnTo>
                  <a:pt x="3292" y="330"/>
                </a:lnTo>
                <a:lnTo>
                  <a:pt x="3305" y="355"/>
                </a:lnTo>
                <a:lnTo>
                  <a:pt x="3305" y="359"/>
                </a:lnTo>
                <a:lnTo>
                  <a:pt x="3306" y="357"/>
                </a:lnTo>
                <a:lnTo>
                  <a:pt x="3313" y="371"/>
                </a:lnTo>
                <a:lnTo>
                  <a:pt x="3295" y="402"/>
                </a:lnTo>
                <a:lnTo>
                  <a:pt x="3236" y="423"/>
                </a:lnTo>
                <a:lnTo>
                  <a:pt x="3261" y="407"/>
                </a:lnTo>
                <a:close/>
                <a:moveTo>
                  <a:pt x="3301" y="325"/>
                </a:moveTo>
                <a:lnTo>
                  <a:pt x="3303" y="325"/>
                </a:lnTo>
                <a:lnTo>
                  <a:pt x="3303" y="327"/>
                </a:lnTo>
                <a:lnTo>
                  <a:pt x="3301" y="325"/>
                </a:lnTo>
                <a:close/>
                <a:moveTo>
                  <a:pt x="3305" y="314"/>
                </a:moveTo>
                <a:lnTo>
                  <a:pt x="3297" y="312"/>
                </a:lnTo>
                <a:lnTo>
                  <a:pt x="3287" y="295"/>
                </a:lnTo>
                <a:lnTo>
                  <a:pt x="3340" y="279"/>
                </a:lnTo>
                <a:lnTo>
                  <a:pt x="3305" y="314"/>
                </a:lnTo>
                <a:close/>
                <a:moveTo>
                  <a:pt x="3346" y="315"/>
                </a:moveTo>
                <a:lnTo>
                  <a:pt x="3346" y="315"/>
                </a:lnTo>
                <a:lnTo>
                  <a:pt x="3345" y="315"/>
                </a:lnTo>
                <a:lnTo>
                  <a:pt x="3345" y="315"/>
                </a:lnTo>
                <a:lnTo>
                  <a:pt x="3351" y="274"/>
                </a:lnTo>
                <a:lnTo>
                  <a:pt x="3378" y="266"/>
                </a:lnTo>
                <a:lnTo>
                  <a:pt x="3386" y="274"/>
                </a:lnTo>
                <a:lnTo>
                  <a:pt x="3426" y="271"/>
                </a:lnTo>
                <a:lnTo>
                  <a:pt x="3426" y="271"/>
                </a:lnTo>
                <a:lnTo>
                  <a:pt x="3428" y="274"/>
                </a:lnTo>
                <a:lnTo>
                  <a:pt x="3428" y="274"/>
                </a:lnTo>
                <a:lnTo>
                  <a:pt x="3434" y="279"/>
                </a:lnTo>
                <a:lnTo>
                  <a:pt x="3441" y="282"/>
                </a:lnTo>
                <a:lnTo>
                  <a:pt x="3441" y="282"/>
                </a:lnTo>
                <a:lnTo>
                  <a:pt x="3439" y="287"/>
                </a:lnTo>
                <a:lnTo>
                  <a:pt x="3438" y="290"/>
                </a:lnTo>
                <a:lnTo>
                  <a:pt x="3438" y="290"/>
                </a:lnTo>
                <a:lnTo>
                  <a:pt x="3442" y="290"/>
                </a:lnTo>
                <a:lnTo>
                  <a:pt x="3447" y="288"/>
                </a:lnTo>
                <a:lnTo>
                  <a:pt x="3447" y="288"/>
                </a:lnTo>
                <a:lnTo>
                  <a:pt x="3447" y="285"/>
                </a:lnTo>
                <a:lnTo>
                  <a:pt x="3447" y="285"/>
                </a:lnTo>
                <a:lnTo>
                  <a:pt x="3449" y="287"/>
                </a:lnTo>
                <a:lnTo>
                  <a:pt x="3442" y="314"/>
                </a:lnTo>
                <a:lnTo>
                  <a:pt x="3401" y="298"/>
                </a:lnTo>
                <a:lnTo>
                  <a:pt x="3401" y="298"/>
                </a:lnTo>
                <a:lnTo>
                  <a:pt x="3388" y="288"/>
                </a:lnTo>
                <a:lnTo>
                  <a:pt x="3383" y="285"/>
                </a:lnTo>
                <a:lnTo>
                  <a:pt x="3382" y="283"/>
                </a:lnTo>
                <a:lnTo>
                  <a:pt x="3382" y="283"/>
                </a:lnTo>
                <a:lnTo>
                  <a:pt x="3378" y="285"/>
                </a:lnTo>
                <a:lnTo>
                  <a:pt x="3374" y="285"/>
                </a:lnTo>
                <a:lnTo>
                  <a:pt x="3366" y="287"/>
                </a:lnTo>
                <a:lnTo>
                  <a:pt x="3366" y="287"/>
                </a:lnTo>
                <a:lnTo>
                  <a:pt x="3372" y="293"/>
                </a:lnTo>
                <a:lnTo>
                  <a:pt x="3375" y="296"/>
                </a:lnTo>
                <a:lnTo>
                  <a:pt x="3375" y="299"/>
                </a:lnTo>
                <a:lnTo>
                  <a:pt x="3375" y="299"/>
                </a:lnTo>
                <a:lnTo>
                  <a:pt x="3378" y="298"/>
                </a:lnTo>
                <a:lnTo>
                  <a:pt x="3385" y="298"/>
                </a:lnTo>
                <a:lnTo>
                  <a:pt x="3401" y="299"/>
                </a:lnTo>
                <a:lnTo>
                  <a:pt x="3442" y="315"/>
                </a:lnTo>
                <a:lnTo>
                  <a:pt x="3438" y="330"/>
                </a:lnTo>
                <a:lnTo>
                  <a:pt x="3390" y="354"/>
                </a:lnTo>
                <a:lnTo>
                  <a:pt x="3390" y="354"/>
                </a:lnTo>
                <a:lnTo>
                  <a:pt x="3359" y="344"/>
                </a:lnTo>
                <a:lnTo>
                  <a:pt x="3359" y="344"/>
                </a:lnTo>
                <a:lnTo>
                  <a:pt x="3341" y="333"/>
                </a:lnTo>
                <a:lnTo>
                  <a:pt x="3341" y="327"/>
                </a:lnTo>
                <a:lnTo>
                  <a:pt x="3343" y="328"/>
                </a:lnTo>
                <a:lnTo>
                  <a:pt x="3343" y="328"/>
                </a:lnTo>
                <a:lnTo>
                  <a:pt x="3348" y="327"/>
                </a:lnTo>
                <a:lnTo>
                  <a:pt x="3349" y="322"/>
                </a:lnTo>
                <a:lnTo>
                  <a:pt x="3349" y="322"/>
                </a:lnTo>
                <a:lnTo>
                  <a:pt x="3348" y="319"/>
                </a:lnTo>
                <a:lnTo>
                  <a:pt x="3346" y="315"/>
                </a:lnTo>
                <a:lnTo>
                  <a:pt x="3346" y="315"/>
                </a:lnTo>
                <a:close/>
                <a:moveTo>
                  <a:pt x="3364" y="117"/>
                </a:moveTo>
                <a:lnTo>
                  <a:pt x="3364" y="117"/>
                </a:lnTo>
                <a:lnTo>
                  <a:pt x="3362" y="112"/>
                </a:lnTo>
                <a:lnTo>
                  <a:pt x="3364" y="110"/>
                </a:lnTo>
                <a:lnTo>
                  <a:pt x="3367" y="110"/>
                </a:lnTo>
                <a:lnTo>
                  <a:pt x="3369" y="117"/>
                </a:lnTo>
                <a:lnTo>
                  <a:pt x="3369" y="117"/>
                </a:lnTo>
                <a:lnTo>
                  <a:pt x="3366" y="112"/>
                </a:lnTo>
                <a:lnTo>
                  <a:pt x="3366" y="112"/>
                </a:lnTo>
                <a:lnTo>
                  <a:pt x="3364" y="117"/>
                </a:lnTo>
                <a:lnTo>
                  <a:pt x="3364" y="117"/>
                </a:lnTo>
                <a:close/>
                <a:moveTo>
                  <a:pt x="3364" y="152"/>
                </a:moveTo>
                <a:lnTo>
                  <a:pt x="3367" y="154"/>
                </a:lnTo>
                <a:lnTo>
                  <a:pt x="3369" y="154"/>
                </a:lnTo>
                <a:lnTo>
                  <a:pt x="3361" y="154"/>
                </a:lnTo>
                <a:lnTo>
                  <a:pt x="3364" y="152"/>
                </a:lnTo>
                <a:close/>
                <a:moveTo>
                  <a:pt x="3433" y="163"/>
                </a:moveTo>
                <a:lnTo>
                  <a:pt x="3441" y="155"/>
                </a:lnTo>
                <a:lnTo>
                  <a:pt x="3444" y="167"/>
                </a:lnTo>
                <a:lnTo>
                  <a:pt x="3433" y="163"/>
                </a:lnTo>
                <a:close/>
                <a:moveTo>
                  <a:pt x="3388" y="357"/>
                </a:moveTo>
                <a:lnTo>
                  <a:pt x="3385" y="363"/>
                </a:lnTo>
                <a:lnTo>
                  <a:pt x="3374" y="365"/>
                </a:lnTo>
                <a:lnTo>
                  <a:pt x="3372" y="370"/>
                </a:lnTo>
                <a:lnTo>
                  <a:pt x="3372" y="370"/>
                </a:lnTo>
                <a:lnTo>
                  <a:pt x="3369" y="370"/>
                </a:lnTo>
                <a:lnTo>
                  <a:pt x="3369" y="370"/>
                </a:lnTo>
                <a:lnTo>
                  <a:pt x="3369" y="370"/>
                </a:lnTo>
                <a:lnTo>
                  <a:pt x="3362" y="368"/>
                </a:lnTo>
                <a:lnTo>
                  <a:pt x="3388" y="357"/>
                </a:lnTo>
                <a:close/>
                <a:moveTo>
                  <a:pt x="3478" y="376"/>
                </a:moveTo>
                <a:lnTo>
                  <a:pt x="3450" y="354"/>
                </a:lnTo>
                <a:lnTo>
                  <a:pt x="3462" y="322"/>
                </a:lnTo>
                <a:lnTo>
                  <a:pt x="3470" y="317"/>
                </a:lnTo>
                <a:lnTo>
                  <a:pt x="3470" y="317"/>
                </a:lnTo>
                <a:lnTo>
                  <a:pt x="3466" y="325"/>
                </a:lnTo>
                <a:lnTo>
                  <a:pt x="3468" y="335"/>
                </a:lnTo>
                <a:lnTo>
                  <a:pt x="3470" y="343"/>
                </a:lnTo>
                <a:lnTo>
                  <a:pt x="3473" y="349"/>
                </a:lnTo>
                <a:lnTo>
                  <a:pt x="3473" y="349"/>
                </a:lnTo>
                <a:lnTo>
                  <a:pt x="3466" y="354"/>
                </a:lnTo>
                <a:lnTo>
                  <a:pt x="3466" y="354"/>
                </a:lnTo>
                <a:lnTo>
                  <a:pt x="3471" y="355"/>
                </a:lnTo>
                <a:lnTo>
                  <a:pt x="3474" y="357"/>
                </a:lnTo>
                <a:lnTo>
                  <a:pt x="3474" y="357"/>
                </a:lnTo>
                <a:lnTo>
                  <a:pt x="3478" y="355"/>
                </a:lnTo>
                <a:lnTo>
                  <a:pt x="3478" y="355"/>
                </a:lnTo>
                <a:lnTo>
                  <a:pt x="3484" y="360"/>
                </a:lnTo>
                <a:lnTo>
                  <a:pt x="3490" y="363"/>
                </a:lnTo>
                <a:lnTo>
                  <a:pt x="3490" y="363"/>
                </a:lnTo>
                <a:lnTo>
                  <a:pt x="3492" y="363"/>
                </a:lnTo>
                <a:lnTo>
                  <a:pt x="3490" y="367"/>
                </a:lnTo>
                <a:lnTo>
                  <a:pt x="3490" y="367"/>
                </a:lnTo>
                <a:lnTo>
                  <a:pt x="3478" y="376"/>
                </a:lnTo>
                <a:lnTo>
                  <a:pt x="3478" y="376"/>
                </a:lnTo>
                <a:close/>
                <a:moveTo>
                  <a:pt x="3458" y="322"/>
                </a:moveTo>
                <a:lnTo>
                  <a:pt x="3454" y="338"/>
                </a:lnTo>
                <a:lnTo>
                  <a:pt x="3457" y="323"/>
                </a:lnTo>
                <a:lnTo>
                  <a:pt x="3458" y="322"/>
                </a:lnTo>
                <a:close/>
                <a:moveTo>
                  <a:pt x="3457" y="320"/>
                </a:moveTo>
                <a:lnTo>
                  <a:pt x="3457" y="320"/>
                </a:lnTo>
                <a:lnTo>
                  <a:pt x="3457" y="320"/>
                </a:lnTo>
                <a:lnTo>
                  <a:pt x="3457" y="320"/>
                </a:lnTo>
                <a:close/>
                <a:moveTo>
                  <a:pt x="3471" y="304"/>
                </a:moveTo>
                <a:lnTo>
                  <a:pt x="3471" y="304"/>
                </a:lnTo>
                <a:lnTo>
                  <a:pt x="3474" y="303"/>
                </a:lnTo>
                <a:lnTo>
                  <a:pt x="3479" y="303"/>
                </a:lnTo>
                <a:lnTo>
                  <a:pt x="3479" y="303"/>
                </a:lnTo>
                <a:lnTo>
                  <a:pt x="3474" y="307"/>
                </a:lnTo>
                <a:lnTo>
                  <a:pt x="3470" y="315"/>
                </a:lnTo>
                <a:lnTo>
                  <a:pt x="3460" y="320"/>
                </a:lnTo>
                <a:lnTo>
                  <a:pt x="3458" y="319"/>
                </a:lnTo>
                <a:lnTo>
                  <a:pt x="3465" y="290"/>
                </a:lnTo>
                <a:lnTo>
                  <a:pt x="3465" y="290"/>
                </a:lnTo>
                <a:lnTo>
                  <a:pt x="3476" y="288"/>
                </a:lnTo>
                <a:lnTo>
                  <a:pt x="3489" y="287"/>
                </a:lnTo>
                <a:lnTo>
                  <a:pt x="3486" y="290"/>
                </a:lnTo>
                <a:lnTo>
                  <a:pt x="3486" y="290"/>
                </a:lnTo>
                <a:lnTo>
                  <a:pt x="3478" y="293"/>
                </a:lnTo>
                <a:lnTo>
                  <a:pt x="3473" y="296"/>
                </a:lnTo>
                <a:lnTo>
                  <a:pt x="3473" y="296"/>
                </a:lnTo>
                <a:lnTo>
                  <a:pt x="3473" y="299"/>
                </a:lnTo>
                <a:lnTo>
                  <a:pt x="3471" y="304"/>
                </a:lnTo>
                <a:lnTo>
                  <a:pt x="3471" y="304"/>
                </a:lnTo>
                <a:close/>
                <a:moveTo>
                  <a:pt x="3479" y="301"/>
                </a:moveTo>
                <a:lnTo>
                  <a:pt x="3479" y="301"/>
                </a:lnTo>
                <a:lnTo>
                  <a:pt x="3486" y="290"/>
                </a:lnTo>
                <a:lnTo>
                  <a:pt x="3490" y="285"/>
                </a:lnTo>
                <a:lnTo>
                  <a:pt x="3490" y="285"/>
                </a:lnTo>
                <a:lnTo>
                  <a:pt x="3500" y="282"/>
                </a:lnTo>
                <a:lnTo>
                  <a:pt x="3508" y="275"/>
                </a:lnTo>
                <a:lnTo>
                  <a:pt x="3510" y="277"/>
                </a:lnTo>
                <a:lnTo>
                  <a:pt x="3495" y="293"/>
                </a:lnTo>
                <a:lnTo>
                  <a:pt x="3495" y="293"/>
                </a:lnTo>
                <a:lnTo>
                  <a:pt x="3487" y="296"/>
                </a:lnTo>
                <a:lnTo>
                  <a:pt x="3479" y="301"/>
                </a:lnTo>
                <a:lnTo>
                  <a:pt x="3479" y="301"/>
                </a:lnTo>
                <a:close/>
                <a:moveTo>
                  <a:pt x="3492" y="72"/>
                </a:moveTo>
                <a:lnTo>
                  <a:pt x="3492" y="77"/>
                </a:lnTo>
                <a:lnTo>
                  <a:pt x="3487" y="80"/>
                </a:lnTo>
                <a:lnTo>
                  <a:pt x="3486" y="75"/>
                </a:lnTo>
                <a:lnTo>
                  <a:pt x="3492" y="72"/>
                </a:lnTo>
                <a:close/>
                <a:moveTo>
                  <a:pt x="3478" y="150"/>
                </a:moveTo>
                <a:lnTo>
                  <a:pt x="3476" y="163"/>
                </a:lnTo>
                <a:lnTo>
                  <a:pt x="3476" y="163"/>
                </a:lnTo>
                <a:lnTo>
                  <a:pt x="3474" y="165"/>
                </a:lnTo>
                <a:lnTo>
                  <a:pt x="3474" y="168"/>
                </a:lnTo>
                <a:lnTo>
                  <a:pt x="3474" y="168"/>
                </a:lnTo>
                <a:lnTo>
                  <a:pt x="3465" y="168"/>
                </a:lnTo>
                <a:lnTo>
                  <a:pt x="3455" y="170"/>
                </a:lnTo>
                <a:lnTo>
                  <a:pt x="3447" y="167"/>
                </a:lnTo>
                <a:lnTo>
                  <a:pt x="3442" y="155"/>
                </a:lnTo>
                <a:lnTo>
                  <a:pt x="3465" y="136"/>
                </a:lnTo>
                <a:lnTo>
                  <a:pt x="3476" y="149"/>
                </a:lnTo>
                <a:lnTo>
                  <a:pt x="3476" y="149"/>
                </a:lnTo>
                <a:lnTo>
                  <a:pt x="3476" y="150"/>
                </a:lnTo>
                <a:lnTo>
                  <a:pt x="3476" y="150"/>
                </a:lnTo>
                <a:lnTo>
                  <a:pt x="3478" y="150"/>
                </a:lnTo>
                <a:lnTo>
                  <a:pt x="3478" y="150"/>
                </a:lnTo>
                <a:close/>
                <a:moveTo>
                  <a:pt x="3466" y="26"/>
                </a:moveTo>
                <a:lnTo>
                  <a:pt x="3468" y="24"/>
                </a:lnTo>
                <a:lnTo>
                  <a:pt x="3470" y="37"/>
                </a:lnTo>
                <a:lnTo>
                  <a:pt x="3470" y="37"/>
                </a:lnTo>
                <a:lnTo>
                  <a:pt x="3471" y="38"/>
                </a:lnTo>
                <a:lnTo>
                  <a:pt x="3460" y="32"/>
                </a:lnTo>
                <a:lnTo>
                  <a:pt x="3466" y="26"/>
                </a:lnTo>
                <a:close/>
                <a:moveTo>
                  <a:pt x="3460" y="80"/>
                </a:moveTo>
                <a:lnTo>
                  <a:pt x="3468" y="88"/>
                </a:lnTo>
                <a:lnTo>
                  <a:pt x="3462" y="90"/>
                </a:lnTo>
                <a:lnTo>
                  <a:pt x="3462" y="90"/>
                </a:lnTo>
                <a:lnTo>
                  <a:pt x="3460" y="90"/>
                </a:lnTo>
                <a:lnTo>
                  <a:pt x="3460" y="90"/>
                </a:lnTo>
                <a:lnTo>
                  <a:pt x="3460" y="91"/>
                </a:lnTo>
                <a:lnTo>
                  <a:pt x="3460" y="91"/>
                </a:lnTo>
                <a:lnTo>
                  <a:pt x="3439" y="86"/>
                </a:lnTo>
                <a:lnTo>
                  <a:pt x="3460" y="80"/>
                </a:lnTo>
                <a:close/>
                <a:moveTo>
                  <a:pt x="3436" y="56"/>
                </a:moveTo>
                <a:lnTo>
                  <a:pt x="3436" y="59"/>
                </a:lnTo>
                <a:lnTo>
                  <a:pt x="3430" y="62"/>
                </a:lnTo>
                <a:lnTo>
                  <a:pt x="3436" y="56"/>
                </a:lnTo>
                <a:close/>
                <a:moveTo>
                  <a:pt x="3431" y="102"/>
                </a:moveTo>
                <a:lnTo>
                  <a:pt x="3431" y="102"/>
                </a:lnTo>
                <a:lnTo>
                  <a:pt x="3430" y="104"/>
                </a:lnTo>
                <a:lnTo>
                  <a:pt x="3430" y="106"/>
                </a:lnTo>
                <a:lnTo>
                  <a:pt x="3431" y="109"/>
                </a:lnTo>
                <a:lnTo>
                  <a:pt x="3434" y="110"/>
                </a:lnTo>
                <a:lnTo>
                  <a:pt x="3434" y="110"/>
                </a:lnTo>
                <a:lnTo>
                  <a:pt x="3439" y="110"/>
                </a:lnTo>
                <a:lnTo>
                  <a:pt x="3457" y="128"/>
                </a:lnTo>
                <a:lnTo>
                  <a:pt x="3441" y="141"/>
                </a:lnTo>
                <a:lnTo>
                  <a:pt x="3441" y="141"/>
                </a:lnTo>
                <a:lnTo>
                  <a:pt x="3439" y="131"/>
                </a:lnTo>
                <a:lnTo>
                  <a:pt x="3441" y="126"/>
                </a:lnTo>
                <a:lnTo>
                  <a:pt x="3441" y="126"/>
                </a:lnTo>
                <a:lnTo>
                  <a:pt x="3438" y="125"/>
                </a:lnTo>
                <a:lnTo>
                  <a:pt x="3433" y="122"/>
                </a:lnTo>
                <a:lnTo>
                  <a:pt x="3428" y="117"/>
                </a:lnTo>
                <a:lnTo>
                  <a:pt x="3428" y="117"/>
                </a:lnTo>
                <a:lnTo>
                  <a:pt x="3426" y="125"/>
                </a:lnTo>
                <a:lnTo>
                  <a:pt x="3426" y="128"/>
                </a:lnTo>
                <a:lnTo>
                  <a:pt x="3425" y="131"/>
                </a:lnTo>
                <a:lnTo>
                  <a:pt x="3425" y="131"/>
                </a:lnTo>
                <a:lnTo>
                  <a:pt x="3428" y="136"/>
                </a:lnTo>
                <a:lnTo>
                  <a:pt x="3436" y="146"/>
                </a:lnTo>
                <a:lnTo>
                  <a:pt x="3422" y="159"/>
                </a:lnTo>
                <a:lnTo>
                  <a:pt x="3396" y="150"/>
                </a:lnTo>
                <a:lnTo>
                  <a:pt x="3388" y="142"/>
                </a:lnTo>
                <a:lnTo>
                  <a:pt x="3414" y="122"/>
                </a:lnTo>
                <a:lnTo>
                  <a:pt x="3414" y="122"/>
                </a:lnTo>
                <a:lnTo>
                  <a:pt x="3417" y="118"/>
                </a:lnTo>
                <a:lnTo>
                  <a:pt x="3415" y="114"/>
                </a:lnTo>
                <a:lnTo>
                  <a:pt x="3415" y="114"/>
                </a:lnTo>
                <a:lnTo>
                  <a:pt x="3412" y="112"/>
                </a:lnTo>
                <a:lnTo>
                  <a:pt x="3412" y="112"/>
                </a:lnTo>
                <a:lnTo>
                  <a:pt x="3409" y="112"/>
                </a:lnTo>
                <a:lnTo>
                  <a:pt x="3407" y="112"/>
                </a:lnTo>
                <a:lnTo>
                  <a:pt x="3383" y="133"/>
                </a:lnTo>
                <a:lnTo>
                  <a:pt x="3391" y="102"/>
                </a:lnTo>
                <a:lnTo>
                  <a:pt x="3398" y="101"/>
                </a:lnTo>
                <a:lnTo>
                  <a:pt x="3398" y="106"/>
                </a:lnTo>
                <a:lnTo>
                  <a:pt x="3398" y="106"/>
                </a:lnTo>
                <a:lnTo>
                  <a:pt x="3399" y="107"/>
                </a:lnTo>
                <a:lnTo>
                  <a:pt x="3401" y="107"/>
                </a:lnTo>
                <a:lnTo>
                  <a:pt x="3401" y="107"/>
                </a:lnTo>
                <a:lnTo>
                  <a:pt x="3402" y="106"/>
                </a:lnTo>
                <a:lnTo>
                  <a:pt x="3404" y="104"/>
                </a:lnTo>
                <a:lnTo>
                  <a:pt x="3402" y="99"/>
                </a:lnTo>
                <a:lnTo>
                  <a:pt x="3422" y="93"/>
                </a:lnTo>
                <a:lnTo>
                  <a:pt x="3431" y="102"/>
                </a:lnTo>
                <a:close/>
                <a:moveTo>
                  <a:pt x="3385" y="56"/>
                </a:moveTo>
                <a:lnTo>
                  <a:pt x="3385" y="56"/>
                </a:lnTo>
                <a:lnTo>
                  <a:pt x="3388" y="56"/>
                </a:lnTo>
                <a:lnTo>
                  <a:pt x="3388" y="56"/>
                </a:lnTo>
                <a:lnTo>
                  <a:pt x="3388" y="54"/>
                </a:lnTo>
                <a:lnTo>
                  <a:pt x="3388" y="54"/>
                </a:lnTo>
                <a:lnTo>
                  <a:pt x="3390" y="54"/>
                </a:lnTo>
                <a:lnTo>
                  <a:pt x="3410" y="62"/>
                </a:lnTo>
                <a:lnTo>
                  <a:pt x="3401" y="70"/>
                </a:lnTo>
                <a:lnTo>
                  <a:pt x="3394" y="72"/>
                </a:lnTo>
                <a:lnTo>
                  <a:pt x="3385" y="56"/>
                </a:lnTo>
                <a:close/>
                <a:moveTo>
                  <a:pt x="3367" y="18"/>
                </a:moveTo>
                <a:lnTo>
                  <a:pt x="3367" y="19"/>
                </a:lnTo>
                <a:lnTo>
                  <a:pt x="3393" y="22"/>
                </a:lnTo>
                <a:lnTo>
                  <a:pt x="3404" y="30"/>
                </a:lnTo>
                <a:lnTo>
                  <a:pt x="3404" y="30"/>
                </a:lnTo>
                <a:lnTo>
                  <a:pt x="3407" y="32"/>
                </a:lnTo>
                <a:lnTo>
                  <a:pt x="3412" y="29"/>
                </a:lnTo>
                <a:lnTo>
                  <a:pt x="3412" y="29"/>
                </a:lnTo>
                <a:lnTo>
                  <a:pt x="3412" y="26"/>
                </a:lnTo>
                <a:lnTo>
                  <a:pt x="3412" y="22"/>
                </a:lnTo>
                <a:lnTo>
                  <a:pt x="3412" y="22"/>
                </a:lnTo>
                <a:lnTo>
                  <a:pt x="3420" y="22"/>
                </a:lnTo>
                <a:lnTo>
                  <a:pt x="3420" y="22"/>
                </a:lnTo>
                <a:lnTo>
                  <a:pt x="3418" y="34"/>
                </a:lnTo>
                <a:lnTo>
                  <a:pt x="3410" y="32"/>
                </a:lnTo>
                <a:lnTo>
                  <a:pt x="3410" y="32"/>
                </a:lnTo>
                <a:lnTo>
                  <a:pt x="3410" y="32"/>
                </a:lnTo>
                <a:lnTo>
                  <a:pt x="3410" y="32"/>
                </a:lnTo>
                <a:lnTo>
                  <a:pt x="3409" y="32"/>
                </a:lnTo>
                <a:lnTo>
                  <a:pt x="3407" y="34"/>
                </a:lnTo>
                <a:lnTo>
                  <a:pt x="3407" y="34"/>
                </a:lnTo>
                <a:lnTo>
                  <a:pt x="3407" y="37"/>
                </a:lnTo>
                <a:lnTo>
                  <a:pt x="3409" y="37"/>
                </a:lnTo>
                <a:lnTo>
                  <a:pt x="3417" y="40"/>
                </a:lnTo>
                <a:lnTo>
                  <a:pt x="3415" y="59"/>
                </a:lnTo>
                <a:lnTo>
                  <a:pt x="3396" y="51"/>
                </a:lnTo>
                <a:lnTo>
                  <a:pt x="3396" y="51"/>
                </a:lnTo>
                <a:lnTo>
                  <a:pt x="3396" y="50"/>
                </a:lnTo>
                <a:lnTo>
                  <a:pt x="3396" y="50"/>
                </a:lnTo>
                <a:lnTo>
                  <a:pt x="3394" y="46"/>
                </a:lnTo>
                <a:lnTo>
                  <a:pt x="3362" y="21"/>
                </a:lnTo>
                <a:lnTo>
                  <a:pt x="3367" y="18"/>
                </a:lnTo>
                <a:close/>
                <a:moveTo>
                  <a:pt x="3338" y="43"/>
                </a:moveTo>
                <a:lnTo>
                  <a:pt x="3354" y="54"/>
                </a:lnTo>
                <a:lnTo>
                  <a:pt x="3354" y="54"/>
                </a:lnTo>
                <a:lnTo>
                  <a:pt x="3359" y="54"/>
                </a:lnTo>
                <a:lnTo>
                  <a:pt x="3362" y="51"/>
                </a:lnTo>
                <a:lnTo>
                  <a:pt x="3362" y="51"/>
                </a:lnTo>
                <a:lnTo>
                  <a:pt x="3364" y="50"/>
                </a:lnTo>
                <a:lnTo>
                  <a:pt x="3367" y="53"/>
                </a:lnTo>
                <a:lnTo>
                  <a:pt x="3367" y="53"/>
                </a:lnTo>
                <a:lnTo>
                  <a:pt x="3369" y="53"/>
                </a:lnTo>
                <a:lnTo>
                  <a:pt x="3356" y="80"/>
                </a:lnTo>
                <a:lnTo>
                  <a:pt x="3357" y="85"/>
                </a:lnTo>
                <a:lnTo>
                  <a:pt x="3349" y="86"/>
                </a:lnTo>
                <a:lnTo>
                  <a:pt x="3332" y="69"/>
                </a:lnTo>
                <a:lnTo>
                  <a:pt x="3338" y="43"/>
                </a:lnTo>
                <a:close/>
                <a:moveTo>
                  <a:pt x="3297" y="83"/>
                </a:moveTo>
                <a:lnTo>
                  <a:pt x="3300" y="85"/>
                </a:lnTo>
                <a:lnTo>
                  <a:pt x="3295" y="88"/>
                </a:lnTo>
                <a:lnTo>
                  <a:pt x="3292" y="88"/>
                </a:lnTo>
                <a:lnTo>
                  <a:pt x="3297" y="83"/>
                </a:lnTo>
                <a:close/>
                <a:moveTo>
                  <a:pt x="3300" y="131"/>
                </a:moveTo>
                <a:lnTo>
                  <a:pt x="3303" y="133"/>
                </a:lnTo>
                <a:lnTo>
                  <a:pt x="3290" y="141"/>
                </a:lnTo>
                <a:lnTo>
                  <a:pt x="3282" y="141"/>
                </a:lnTo>
                <a:lnTo>
                  <a:pt x="3282" y="136"/>
                </a:lnTo>
                <a:lnTo>
                  <a:pt x="3300" y="131"/>
                </a:lnTo>
                <a:close/>
                <a:moveTo>
                  <a:pt x="3263" y="22"/>
                </a:moveTo>
                <a:lnTo>
                  <a:pt x="3265" y="22"/>
                </a:lnTo>
                <a:lnTo>
                  <a:pt x="3263" y="29"/>
                </a:lnTo>
                <a:lnTo>
                  <a:pt x="3253" y="19"/>
                </a:lnTo>
                <a:lnTo>
                  <a:pt x="3253" y="19"/>
                </a:lnTo>
                <a:lnTo>
                  <a:pt x="3258" y="21"/>
                </a:lnTo>
                <a:lnTo>
                  <a:pt x="3263" y="22"/>
                </a:lnTo>
                <a:lnTo>
                  <a:pt x="3263" y="22"/>
                </a:lnTo>
                <a:close/>
                <a:moveTo>
                  <a:pt x="3255" y="53"/>
                </a:moveTo>
                <a:lnTo>
                  <a:pt x="3261" y="53"/>
                </a:lnTo>
                <a:lnTo>
                  <a:pt x="3261" y="54"/>
                </a:lnTo>
                <a:lnTo>
                  <a:pt x="3250" y="61"/>
                </a:lnTo>
                <a:lnTo>
                  <a:pt x="3244" y="58"/>
                </a:lnTo>
                <a:lnTo>
                  <a:pt x="3255" y="53"/>
                </a:lnTo>
                <a:close/>
                <a:moveTo>
                  <a:pt x="3257" y="77"/>
                </a:moveTo>
                <a:lnTo>
                  <a:pt x="3250" y="75"/>
                </a:lnTo>
                <a:lnTo>
                  <a:pt x="3250" y="75"/>
                </a:lnTo>
                <a:lnTo>
                  <a:pt x="3253" y="75"/>
                </a:lnTo>
                <a:lnTo>
                  <a:pt x="3257" y="77"/>
                </a:lnTo>
                <a:close/>
                <a:moveTo>
                  <a:pt x="3242" y="32"/>
                </a:moveTo>
                <a:lnTo>
                  <a:pt x="3250" y="40"/>
                </a:lnTo>
                <a:lnTo>
                  <a:pt x="3241" y="38"/>
                </a:lnTo>
                <a:lnTo>
                  <a:pt x="3242" y="32"/>
                </a:lnTo>
                <a:close/>
                <a:moveTo>
                  <a:pt x="3245" y="154"/>
                </a:moveTo>
                <a:lnTo>
                  <a:pt x="3245" y="154"/>
                </a:lnTo>
                <a:lnTo>
                  <a:pt x="3247" y="154"/>
                </a:lnTo>
                <a:lnTo>
                  <a:pt x="3247" y="154"/>
                </a:lnTo>
                <a:lnTo>
                  <a:pt x="3249" y="154"/>
                </a:lnTo>
                <a:lnTo>
                  <a:pt x="3249" y="154"/>
                </a:lnTo>
                <a:lnTo>
                  <a:pt x="3253" y="150"/>
                </a:lnTo>
                <a:lnTo>
                  <a:pt x="3253" y="147"/>
                </a:lnTo>
                <a:lnTo>
                  <a:pt x="3253" y="146"/>
                </a:lnTo>
                <a:lnTo>
                  <a:pt x="3258" y="144"/>
                </a:lnTo>
                <a:lnTo>
                  <a:pt x="3276" y="162"/>
                </a:lnTo>
                <a:lnTo>
                  <a:pt x="3279" y="175"/>
                </a:lnTo>
                <a:lnTo>
                  <a:pt x="3279" y="175"/>
                </a:lnTo>
                <a:lnTo>
                  <a:pt x="3282" y="178"/>
                </a:lnTo>
                <a:lnTo>
                  <a:pt x="3287" y="178"/>
                </a:lnTo>
                <a:lnTo>
                  <a:pt x="3287" y="178"/>
                </a:lnTo>
                <a:lnTo>
                  <a:pt x="3290" y="176"/>
                </a:lnTo>
                <a:lnTo>
                  <a:pt x="3366" y="253"/>
                </a:lnTo>
                <a:lnTo>
                  <a:pt x="3346" y="259"/>
                </a:lnTo>
                <a:lnTo>
                  <a:pt x="3303" y="215"/>
                </a:lnTo>
                <a:lnTo>
                  <a:pt x="3261" y="216"/>
                </a:lnTo>
                <a:lnTo>
                  <a:pt x="3245" y="189"/>
                </a:lnTo>
                <a:lnTo>
                  <a:pt x="3233" y="187"/>
                </a:lnTo>
                <a:lnTo>
                  <a:pt x="3231" y="184"/>
                </a:lnTo>
                <a:lnTo>
                  <a:pt x="3274" y="187"/>
                </a:lnTo>
                <a:lnTo>
                  <a:pt x="3274" y="187"/>
                </a:lnTo>
                <a:lnTo>
                  <a:pt x="3279" y="186"/>
                </a:lnTo>
                <a:lnTo>
                  <a:pt x="3281" y="183"/>
                </a:lnTo>
                <a:lnTo>
                  <a:pt x="3281" y="183"/>
                </a:lnTo>
                <a:lnTo>
                  <a:pt x="3279" y="178"/>
                </a:lnTo>
                <a:lnTo>
                  <a:pt x="3276" y="176"/>
                </a:lnTo>
                <a:lnTo>
                  <a:pt x="3276" y="176"/>
                </a:lnTo>
                <a:lnTo>
                  <a:pt x="3274" y="176"/>
                </a:lnTo>
                <a:lnTo>
                  <a:pt x="3225" y="173"/>
                </a:lnTo>
                <a:lnTo>
                  <a:pt x="3217" y="157"/>
                </a:lnTo>
                <a:lnTo>
                  <a:pt x="3233" y="152"/>
                </a:lnTo>
                <a:lnTo>
                  <a:pt x="3245" y="154"/>
                </a:lnTo>
                <a:close/>
                <a:moveTo>
                  <a:pt x="3260" y="266"/>
                </a:moveTo>
                <a:lnTo>
                  <a:pt x="3244" y="250"/>
                </a:lnTo>
                <a:lnTo>
                  <a:pt x="3252" y="250"/>
                </a:lnTo>
                <a:lnTo>
                  <a:pt x="3260" y="266"/>
                </a:lnTo>
                <a:close/>
                <a:moveTo>
                  <a:pt x="3239" y="67"/>
                </a:moveTo>
                <a:lnTo>
                  <a:pt x="3239" y="67"/>
                </a:lnTo>
                <a:lnTo>
                  <a:pt x="3237" y="70"/>
                </a:lnTo>
                <a:lnTo>
                  <a:pt x="3239" y="72"/>
                </a:lnTo>
                <a:lnTo>
                  <a:pt x="3221" y="67"/>
                </a:lnTo>
                <a:lnTo>
                  <a:pt x="3233" y="62"/>
                </a:lnTo>
                <a:lnTo>
                  <a:pt x="3239" y="67"/>
                </a:lnTo>
                <a:close/>
                <a:moveTo>
                  <a:pt x="3212" y="59"/>
                </a:moveTo>
                <a:lnTo>
                  <a:pt x="3212" y="50"/>
                </a:lnTo>
                <a:lnTo>
                  <a:pt x="3226" y="51"/>
                </a:lnTo>
                <a:lnTo>
                  <a:pt x="3226" y="53"/>
                </a:lnTo>
                <a:lnTo>
                  <a:pt x="3212" y="59"/>
                </a:lnTo>
                <a:close/>
                <a:moveTo>
                  <a:pt x="3231" y="30"/>
                </a:moveTo>
                <a:lnTo>
                  <a:pt x="3229" y="38"/>
                </a:lnTo>
                <a:lnTo>
                  <a:pt x="3212" y="38"/>
                </a:lnTo>
                <a:lnTo>
                  <a:pt x="3231" y="30"/>
                </a:lnTo>
                <a:close/>
                <a:moveTo>
                  <a:pt x="3199" y="162"/>
                </a:moveTo>
                <a:lnTo>
                  <a:pt x="3205" y="160"/>
                </a:lnTo>
                <a:lnTo>
                  <a:pt x="3213" y="176"/>
                </a:lnTo>
                <a:lnTo>
                  <a:pt x="3210" y="183"/>
                </a:lnTo>
                <a:lnTo>
                  <a:pt x="3191" y="179"/>
                </a:lnTo>
                <a:lnTo>
                  <a:pt x="3199" y="162"/>
                </a:lnTo>
                <a:close/>
                <a:moveTo>
                  <a:pt x="3164" y="136"/>
                </a:moveTo>
                <a:lnTo>
                  <a:pt x="3180" y="122"/>
                </a:lnTo>
                <a:lnTo>
                  <a:pt x="3189" y="126"/>
                </a:lnTo>
                <a:lnTo>
                  <a:pt x="3194" y="136"/>
                </a:lnTo>
                <a:lnTo>
                  <a:pt x="3162" y="146"/>
                </a:lnTo>
                <a:lnTo>
                  <a:pt x="3162" y="142"/>
                </a:lnTo>
                <a:lnTo>
                  <a:pt x="3164" y="136"/>
                </a:lnTo>
                <a:close/>
                <a:moveTo>
                  <a:pt x="3185" y="167"/>
                </a:moveTo>
                <a:lnTo>
                  <a:pt x="3180" y="175"/>
                </a:lnTo>
                <a:lnTo>
                  <a:pt x="3177" y="170"/>
                </a:lnTo>
                <a:lnTo>
                  <a:pt x="3185" y="167"/>
                </a:lnTo>
                <a:close/>
                <a:moveTo>
                  <a:pt x="3165" y="173"/>
                </a:moveTo>
                <a:lnTo>
                  <a:pt x="3169" y="176"/>
                </a:lnTo>
                <a:lnTo>
                  <a:pt x="3161" y="175"/>
                </a:lnTo>
                <a:lnTo>
                  <a:pt x="3165" y="173"/>
                </a:lnTo>
                <a:close/>
                <a:moveTo>
                  <a:pt x="3165" y="272"/>
                </a:moveTo>
                <a:lnTo>
                  <a:pt x="3165" y="272"/>
                </a:lnTo>
                <a:lnTo>
                  <a:pt x="3167" y="269"/>
                </a:lnTo>
                <a:lnTo>
                  <a:pt x="3255" y="283"/>
                </a:lnTo>
                <a:lnTo>
                  <a:pt x="3250" y="290"/>
                </a:lnTo>
                <a:lnTo>
                  <a:pt x="3175" y="312"/>
                </a:lnTo>
                <a:lnTo>
                  <a:pt x="3124" y="261"/>
                </a:lnTo>
                <a:lnTo>
                  <a:pt x="3124" y="261"/>
                </a:lnTo>
                <a:lnTo>
                  <a:pt x="3130" y="239"/>
                </a:lnTo>
                <a:lnTo>
                  <a:pt x="3157" y="271"/>
                </a:lnTo>
                <a:lnTo>
                  <a:pt x="3157" y="271"/>
                </a:lnTo>
                <a:lnTo>
                  <a:pt x="3161" y="274"/>
                </a:lnTo>
                <a:lnTo>
                  <a:pt x="3165" y="272"/>
                </a:lnTo>
                <a:lnTo>
                  <a:pt x="3165" y="272"/>
                </a:lnTo>
                <a:close/>
                <a:moveTo>
                  <a:pt x="3181" y="328"/>
                </a:moveTo>
                <a:lnTo>
                  <a:pt x="3180" y="328"/>
                </a:lnTo>
                <a:lnTo>
                  <a:pt x="3180" y="328"/>
                </a:lnTo>
                <a:lnTo>
                  <a:pt x="3181" y="328"/>
                </a:lnTo>
                <a:close/>
                <a:moveTo>
                  <a:pt x="3146" y="315"/>
                </a:moveTo>
                <a:lnTo>
                  <a:pt x="3145" y="312"/>
                </a:lnTo>
                <a:lnTo>
                  <a:pt x="3164" y="315"/>
                </a:lnTo>
                <a:lnTo>
                  <a:pt x="3148" y="322"/>
                </a:lnTo>
                <a:lnTo>
                  <a:pt x="3148" y="322"/>
                </a:lnTo>
                <a:lnTo>
                  <a:pt x="3148" y="319"/>
                </a:lnTo>
                <a:lnTo>
                  <a:pt x="3146" y="315"/>
                </a:lnTo>
                <a:lnTo>
                  <a:pt x="3146" y="315"/>
                </a:lnTo>
                <a:close/>
                <a:moveTo>
                  <a:pt x="3138" y="323"/>
                </a:moveTo>
                <a:lnTo>
                  <a:pt x="3105" y="335"/>
                </a:lnTo>
                <a:lnTo>
                  <a:pt x="3101" y="330"/>
                </a:lnTo>
                <a:lnTo>
                  <a:pt x="3109" y="307"/>
                </a:lnTo>
                <a:lnTo>
                  <a:pt x="3127" y="309"/>
                </a:lnTo>
                <a:lnTo>
                  <a:pt x="3138" y="323"/>
                </a:lnTo>
                <a:lnTo>
                  <a:pt x="3138" y="323"/>
                </a:lnTo>
                <a:lnTo>
                  <a:pt x="3138" y="323"/>
                </a:lnTo>
                <a:lnTo>
                  <a:pt x="3138" y="323"/>
                </a:lnTo>
                <a:close/>
                <a:moveTo>
                  <a:pt x="3135" y="144"/>
                </a:moveTo>
                <a:lnTo>
                  <a:pt x="3113" y="154"/>
                </a:lnTo>
                <a:lnTo>
                  <a:pt x="3121" y="117"/>
                </a:lnTo>
                <a:lnTo>
                  <a:pt x="3141" y="107"/>
                </a:lnTo>
                <a:lnTo>
                  <a:pt x="3135" y="144"/>
                </a:lnTo>
                <a:close/>
                <a:moveTo>
                  <a:pt x="3146" y="192"/>
                </a:moveTo>
                <a:lnTo>
                  <a:pt x="3154" y="203"/>
                </a:lnTo>
                <a:lnTo>
                  <a:pt x="3141" y="203"/>
                </a:lnTo>
                <a:lnTo>
                  <a:pt x="3146" y="192"/>
                </a:lnTo>
                <a:close/>
                <a:moveTo>
                  <a:pt x="3138" y="231"/>
                </a:moveTo>
                <a:lnTo>
                  <a:pt x="3135" y="226"/>
                </a:lnTo>
                <a:lnTo>
                  <a:pt x="3135" y="224"/>
                </a:lnTo>
                <a:lnTo>
                  <a:pt x="3138" y="231"/>
                </a:lnTo>
                <a:close/>
                <a:moveTo>
                  <a:pt x="3132" y="8"/>
                </a:moveTo>
                <a:lnTo>
                  <a:pt x="3127" y="11"/>
                </a:lnTo>
                <a:lnTo>
                  <a:pt x="3127" y="14"/>
                </a:lnTo>
                <a:lnTo>
                  <a:pt x="3121" y="13"/>
                </a:lnTo>
                <a:lnTo>
                  <a:pt x="3119" y="8"/>
                </a:lnTo>
                <a:lnTo>
                  <a:pt x="3119" y="8"/>
                </a:lnTo>
                <a:lnTo>
                  <a:pt x="3125" y="8"/>
                </a:lnTo>
                <a:lnTo>
                  <a:pt x="3132" y="8"/>
                </a:lnTo>
                <a:lnTo>
                  <a:pt x="3132" y="8"/>
                </a:lnTo>
                <a:close/>
                <a:moveTo>
                  <a:pt x="3124" y="26"/>
                </a:moveTo>
                <a:lnTo>
                  <a:pt x="3129" y="27"/>
                </a:lnTo>
                <a:lnTo>
                  <a:pt x="3129" y="27"/>
                </a:lnTo>
                <a:lnTo>
                  <a:pt x="3125" y="30"/>
                </a:lnTo>
                <a:lnTo>
                  <a:pt x="3153" y="43"/>
                </a:lnTo>
                <a:lnTo>
                  <a:pt x="3156" y="53"/>
                </a:lnTo>
                <a:lnTo>
                  <a:pt x="3151" y="56"/>
                </a:lnTo>
                <a:lnTo>
                  <a:pt x="3149" y="66"/>
                </a:lnTo>
                <a:lnTo>
                  <a:pt x="3138" y="61"/>
                </a:lnTo>
                <a:lnTo>
                  <a:pt x="3138" y="61"/>
                </a:lnTo>
                <a:lnTo>
                  <a:pt x="3138" y="56"/>
                </a:lnTo>
                <a:lnTo>
                  <a:pt x="3137" y="51"/>
                </a:lnTo>
                <a:lnTo>
                  <a:pt x="3137" y="51"/>
                </a:lnTo>
                <a:lnTo>
                  <a:pt x="3133" y="46"/>
                </a:lnTo>
                <a:lnTo>
                  <a:pt x="3129" y="43"/>
                </a:lnTo>
                <a:lnTo>
                  <a:pt x="3124" y="42"/>
                </a:lnTo>
                <a:lnTo>
                  <a:pt x="3117" y="42"/>
                </a:lnTo>
                <a:lnTo>
                  <a:pt x="3116" y="35"/>
                </a:lnTo>
                <a:lnTo>
                  <a:pt x="3124" y="26"/>
                </a:lnTo>
                <a:close/>
                <a:moveTo>
                  <a:pt x="3109" y="75"/>
                </a:moveTo>
                <a:lnTo>
                  <a:pt x="3109" y="74"/>
                </a:lnTo>
                <a:lnTo>
                  <a:pt x="3109" y="74"/>
                </a:lnTo>
                <a:lnTo>
                  <a:pt x="3114" y="77"/>
                </a:lnTo>
                <a:lnTo>
                  <a:pt x="3119" y="77"/>
                </a:lnTo>
                <a:lnTo>
                  <a:pt x="3124" y="77"/>
                </a:lnTo>
                <a:lnTo>
                  <a:pt x="3129" y="77"/>
                </a:lnTo>
                <a:lnTo>
                  <a:pt x="3129" y="77"/>
                </a:lnTo>
                <a:lnTo>
                  <a:pt x="3133" y="72"/>
                </a:lnTo>
                <a:lnTo>
                  <a:pt x="3148" y="77"/>
                </a:lnTo>
                <a:lnTo>
                  <a:pt x="3145" y="94"/>
                </a:lnTo>
                <a:lnTo>
                  <a:pt x="3117" y="106"/>
                </a:lnTo>
                <a:lnTo>
                  <a:pt x="3087" y="86"/>
                </a:lnTo>
                <a:lnTo>
                  <a:pt x="3095" y="80"/>
                </a:lnTo>
                <a:lnTo>
                  <a:pt x="3095" y="82"/>
                </a:lnTo>
                <a:lnTo>
                  <a:pt x="3109" y="75"/>
                </a:lnTo>
                <a:close/>
                <a:moveTo>
                  <a:pt x="3105" y="160"/>
                </a:moveTo>
                <a:lnTo>
                  <a:pt x="3105" y="160"/>
                </a:lnTo>
                <a:lnTo>
                  <a:pt x="3105" y="162"/>
                </a:lnTo>
                <a:lnTo>
                  <a:pt x="3105" y="162"/>
                </a:lnTo>
                <a:lnTo>
                  <a:pt x="3105" y="163"/>
                </a:lnTo>
                <a:lnTo>
                  <a:pt x="3077" y="173"/>
                </a:lnTo>
                <a:lnTo>
                  <a:pt x="3084" y="131"/>
                </a:lnTo>
                <a:lnTo>
                  <a:pt x="3108" y="122"/>
                </a:lnTo>
                <a:lnTo>
                  <a:pt x="3100" y="154"/>
                </a:lnTo>
                <a:lnTo>
                  <a:pt x="3100" y="154"/>
                </a:lnTo>
                <a:lnTo>
                  <a:pt x="3101" y="157"/>
                </a:lnTo>
                <a:lnTo>
                  <a:pt x="3105" y="160"/>
                </a:lnTo>
                <a:lnTo>
                  <a:pt x="3105" y="160"/>
                </a:lnTo>
                <a:close/>
                <a:moveTo>
                  <a:pt x="3085" y="32"/>
                </a:moveTo>
                <a:lnTo>
                  <a:pt x="3090" y="35"/>
                </a:lnTo>
                <a:lnTo>
                  <a:pt x="3090" y="37"/>
                </a:lnTo>
                <a:lnTo>
                  <a:pt x="3087" y="35"/>
                </a:lnTo>
                <a:lnTo>
                  <a:pt x="3085" y="32"/>
                </a:lnTo>
                <a:close/>
                <a:moveTo>
                  <a:pt x="3089" y="18"/>
                </a:moveTo>
                <a:lnTo>
                  <a:pt x="3090" y="18"/>
                </a:lnTo>
                <a:lnTo>
                  <a:pt x="3100" y="14"/>
                </a:lnTo>
                <a:lnTo>
                  <a:pt x="3100" y="14"/>
                </a:lnTo>
                <a:lnTo>
                  <a:pt x="3100" y="16"/>
                </a:lnTo>
                <a:lnTo>
                  <a:pt x="3103" y="26"/>
                </a:lnTo>
                <a:lnTo>
                  <a:pt x="3093" y="29"/>
                </a:lnTo>
                <a:lnTo>
                  <a:pt x="3085" y="26"/>
                </a:lnTo>
                <a:lnTo>
                  <a:pt x="3084" y="21"/>
                </a:lnTo>
                <a:lnTo>
                  <a:pt x="3089" y="18"/>
                </a:lnTo>
                <a:close/>
                <a:moveTo>
                  <a:pt x="3081" y="50"/>
                </a:moveTo>
                <a:lnTo>
                  <a:pt x="3084" y="50"/>
                </a:lnTo>
                <a:lnTo>
                  <a:pt x="3085" y="56"/>
                </a:lnTo>
                <a:lnTo>
                  <a:pt x="3084" y="56"/>
                </a:lnTo>
                <a:lnTo>
                  <a:pt x="3077" y="51"/>
                </a:lnTo>
                <a:lnTo>
                  <a:pt x="3081" y="50"/>
                </a:lnTo>
                <a:close/>
                <a:moveTo>
                  <a:pt x="3082" y="61"/>
                </a:moveTo>
                <a:lnTo>
                  <a:pt x="3082" y="72"/>
                </a:lnTo>
                <a:lnTo>
                  <a:pt x="3085" y="74"/>
                </a:lnTo>
                <a:lnTo>
                  <a:pt x="3077" y="78"/>
                </a:lnTo>
                <a:lnTo>
                  <a:pt x="3073" y="77"/>
                </a:lnTo>
                <a:lnTo>
                  <a:pt x="3073" y="56"/>
                </a:lnTo>
                <a:lnTo>
                  <a:pt x="3082" y="61"/>
                </a:lnTo>
                <a:close/>
                <a:moveTo>
                  <a:pt x="3085" y="104"/>
                </a:moveTo>
                <a:lnTo>
                  <a:pt x="3085" y="99"/>
                </a:lnTo>
                <a:lnTo>
                  <a:pt x="3103" y="110"/>
                </a:lnTo>
                <a:lnTo>
                  <a:pt x="3081" y="120"/>
                </a:lnTo>
                <a:lnTo>
                  <a:pt x="3073" y="114"/>
                </a:lnTo>
                <a:lnTo>
                  <a:pt x="3085" y="104"/>
                </a:lnTo>
                <a:close/>
                <a:moveTo>
                  <a:pt x="3037" y="163"/>
                </a:moveTo>
                <a:lnTo>
                  <a:pt x="3037" y="163"/>
                </a:lnTo>
                <a:lnTo>
                  <a:pt x="3037" y="163"/>
                </a:lnTo>
                <a:lnTo>
                  <a:pt x="3039" y="147"/>
                </a:lnTo>
                <a:lnTo>
                  <a:pt x="3071" y="136"/>
                </a:lnTo>
                <a:lnTo>
                  <a:pt x="3065" y="176"/>
                </a:lnTo>
                <a:lnTo>
                  <a:pt x="3033" y="187"/>
                </a:lnTo>
                <a:lnTo>
                  <a:pt x="3033" y="187"/>
                </a:lnTo>
                <a:lnTo>
                  <a:pt x="3033" y="186"/>
                </a:lnTo>
                <a:lnTo>
                  <a:pt x="3033" y="184"/>
                </a:lnTo>
                <a:lnTo>
                  <a:pt x="3033" y="184"/>
                </a:lnTo>
                <a:lnTo>
                  <a:pt x="3036" y="179"/>
                </a:lnTo>
                <a:lnTo>
                  <a:pt x="3037" y="175"/>
                </a:lnTo>
                <a:lnTo>
                  <a:pt x="3039" y="168"/>
                </a:lnTo>
                <a:lnTo>
                  <a:pt x="3037" y="163"/>
                </a:lnTo>
                <a:lnTo>
                  <a:pt x="3037" y="163"/>
                </a:lnTo>
                <a:close/>
                <a:moveTo>
                  <a:pt x="3065" y="16"/>
                </a:moveTo>
                <a:lnTo>
                  <a:pt x="3066" y="19"/>
                </a:lnTo>
                <a:lnTo>
                  <a:pt x="3061" y="22"/>
                </a:lnTo>
                <a:lnTo>
                  <a:pt x="3057" y="18"/>
                </a:lnTo>
                <a:lnTo>
                  <a:pt x="3065" y="16"/>
                </a:lnTo>
                <a:close/>
                <a:moveTo>
                  <a:pt x="3068" y="43"/>
                </a:moveTo>
                <a:lnTo>
                  <a:pt x="3068" y="45"/>
                </a:lnTo>
                <a:lnTo>
                  <a:pt x="3063" y="48"/>
                </a:lnTo>
                <a:lnTo>
                  <a:pt x="3061" y="42"/>
                </a:lnTo>
                <a:lnTo>
                  <a:pt x="3061" y="42"/>
                </a:lnTo>
                <a:lnTo>
                  <a:pt x="3068" y="43"/>
                </a:lnTo>
                <a:close/>
                <a:moveTo>
                  <a:pt x="3050" y="45"/>
                </a:moveTo>
                <a:lnTo>
                  <a:pt x="3050" y="37"/>
                </a:lnTo>
                <a:lnTo>
                  <a:pt x="3055" y="38"/>
                </a:lnTo>
                <a:lnTo>
                  <a:pt x="3058" y="53"/>
                </a:lnTo>
                <a:lnTo>
                  <a:pt x="3055" y="54"/>
                </a:lnTo>
                <a:lnTo>
                  <a:pt x="3045" y="51"/>
                </a:lnTo>
                <a:lnTo>
                  <a:pt x="3041" y="54"/>
                </a:lnTo>
                <a:lnTo>
                  <a:pt x="3041" y="54"/>
                </a:lnTo>
                <a:lnTo>
                  <a:pt x="3041" y="54"/>
                </a:lnTo>
                <a:lnTo>
                  <a:pt x="3039" y="50"/>
                </a:lnTo>
                <a:lnTo>
                  <a:pt x="3050" y="45"/>
                </a:lnTo>
                <a:close/>
                <a:moveTo>
                  <a:pt x="3021" y="27"/>
                </a:moveTo>
                <a:lnTo>
                  <a:pt x="3021" y="27"/>
                </a:lnTo>
                <a:lnTo>
                  <a:pt x="3012" y="34"/>
                </a:lnTo>
                <a:lnTo>
                  <a:pt x="3012" y="29"/>
                </a:lnTo>
                <a:lnTo>
                  <a:pt x="3021" y="27"/>
                </a:lnTo>
                <a:close/>
                <a:moveTo>
                  <a:pt x="3001" y="34"/>
                </a:moveTo>
                <a:lnTo>
                  <a:pt x="3004" y="32"/>
                </a:lnTo>
                <a:lnTo>
                  <a:pt x="3005" y="30"/>
                </a:lnTo>
                <a:lnTo>
                  <a:pt x="3007" y="37"/>
                </a:lnTo>
                <a:lnTo>
                  <a:pt x="2999" y="43"/>
                </a:lnTo>
                <a:lnTo>
                  <a:pt x="3001" y="34"/>
                </a:lnTo>
                <a:close/>
                <a:moveTo>
                  <a:pt x="2988" y="90"/>
                </a:moveTo>
                <a:lnTo>
                  <a:pt x="3004" y="91"/>
                </a:lnTo>
                <a:lnTo>
                  <a:pt x="3004" y="91"/>
                </a:lnTo>
                <a:lnTo>
                  <a:pt x="3005" y="91"/>
                </a:lnTo>
                <a:lnTo>
                  <a:pt x="3007" y="90"/>
                </a:lnTo>
                <a:lnTo>
                  <a:pt x="3007" y="90"/>
                </a:lnTo>
                <a:lnTo>
                  <a:pt x="3007" y="88"/>
                </a:lnTo>
                <a:lnTo>
                  <a:pt x="3004" y="86"/>
                </a:lnTo>
                <a:lnTo>
                  <a:pt x="2989" y="85"/>
                </a:lnTo>
                <a:lnTo>
                  <a:pt x="2994" y="67"/>
                </a:lnTo>
                <a:lnTo>
                  <a:pt x="2994" y="67"/>
                </a:lnTo>
                <a:lnTo>
                  <a:pt x="2996" y="66"/>
                </a:lnTo>
                <a:lnTo>
                  <a:pt x="2996" y="64"/>
                </a:lnTo>
                <a:lnTo>
                  <a:pt x="2996" y="64"/>
                </a:lnTo>
                <a:lnTo>
                  <a:pt x="2994" y="61"/>
                </a:lnTo>
                <a:lnTo>
                  <a:pt x="2996" y="59"/>
                </a:lnTo>
                <a:lnTo>
                  <a:pt x="2996" y="59"/>
                </a:lnTo>
                <a:lnTo>
                  <a:pt x="2996" y="58"/>
                </a:lnTo>
                <a:lnTo>
                  <a:pt x="3010" y="48"/>
                </a:lnTo>
                <a:lnTo>
                  <a:pt x="3010" y="48"/>
                </a:lnTo>
                <a:lnTo>
                  <a:pt x="3013" y="48"/>
                </a:lnTo>
                <a:lnTo>
                  <a:pt x="3013" y="48"/>
                </a:lnTo>
                <a:lnTo>
                  <a:pt x="3015" y="48"/>
                </a:lnTo>
                <a:lnTo>
                  <a:pt x="3015" y="46"/>
                </a:lnTo>
                <a:lnTo>
                  <a:pt x="3026" y="38"/>
                </a:lnTo>
                <a:lnTo>
                  <a:pt x="3025" y="46"/>
                </a:lnTo>
                <a:lnTo>
                  <a:pt x="3034" y="50"/>
                </a:lnTo>
                <a:lnTo>
                  <a:pt x="3034" y="56"/>
                </a:lnTo>
                <a:lnTo>
                  <a:pt x="3034" y="56"/>
                </a:lnTo>
                <a:lnTo>
                  <a:pt x="3036" y="58"/>
                </a:lnTo>
                <a:lnTo>
                  <a:pt x="3033" y="61"/>
                </a:lnTo>
                <a:lnTo>
                  <a:pt x="3033" y="72"/>
                </a:lnTo>
                <a:lnTo>
                  <a:pt x="3033" y="72"/>
                </a:lnTo>
                <a:lnTo>
                  <a:pt x="3033" y="75"/>
                </a:lnTo>
                <a:lnTo>
                  <a:pt x="3033" y="78"/>
                </a:lnTo>
                <a:lnTo>
                  <a:pt x="3033" y="78"/>
                </a:lnTo>
                <a:lnTo>
                  <a:pt x="3037" y="80"/>
                </a:lnTo>
                <a:lnTo>
                  <a:pt x="3041" y="78"/>
                </a:lnTo>
                <a:lnTo>
                  <a:pt x="3041" y="78"/>
                </a:lnTo>
                <a:lnTo>
                  <a:pt x="3047" y="82"/>
                </a:lnTo>
                <a:lnTo>
                  <a:pt x="3047" y="80"/>
                </a:lnTo>
                <a:lnTo>
                  <a:pt x="3060" y="72"/>
                </a:lnTo>
                <a:lnTo>
                  <a:pt x="3060" y="66"/>
                </a:lnTo>
                <a:lnTo>
                  <a:pt x="3060" y="64"/>
                </a:lnTo>
                <a:lnTo>
                  <a:pt x="3060" y="64"/>
                </a:lnTo>
                <a:lnTo>
                  <a:pt x="3061" y="66"/>
                </a:lnTo>
                <a:lnTo>
                  <a:pt x="3063" y="66"/>
                </a:lnTo>
                <a:lnTo>
                  <a:pt x="3063" y="66"/>
                </a:lnTo>
                <a:lnTo>
                  <a:pt x="3065" y="64"/>
                </a:lnTo>
                <a:lnTo>
                  <a:pt x="3066" y="62"/>
                </a:lnTo>
                <a:lnTo>
                  <a:pt x="3066" y="61"/>
                </a:lnTo>
                <a:lnTo>
                  <a:pt x="3068" y="59"/>
                </a:lnTo>
                <a:lnTo>
                  <a:pt x="3068" y="77"/>
                </a:lnTo>
                <a:lnTo>
                  <a:pt x="3055" y="85"/>
                </a:lnTo>
                <a:lnTo>
                  <a:pt x="3055" y="101"/>
                </a:lnTo>
                <a:lnTo>
                  <a:pt x="3037" y="86"/>
                </a:lnTo>
                <a:lnTo>
                  <a:pt x="3037" y="86"/>
                </a:lnTo>
                <a:lnTo>
                  <a:pt x="3034" y="85"/>
                </a:lnTo>
                <a:lnTo>
                  <a:pt x="3034" y="85"/>
                </a:lnTo>
                <a:lnTo>
                  <a:pt x="3031" y="85"/>
                </a:lnTo>
                <a:lnTo>
                  <a:pt x="3029" y="88"/>
                </a:lnTo>
                <a:lnTo>
                  <a:pt x="3029" y="88"/>
                </a:lnTo>
                <a:lnTo>
                  <a:pt x="3028" y="91"/>
                </a:lnTo>
                <a:lnTo>
                  <a:pt x="3029" y="96"/>
                </a:lnTo>
                <a:lnTo>
                  <a:pt x="3069" y="125"/>
                </a:lnTo>
                <a:lnTo>
                  <a:pt x="3036" y="138"/>
                </a:lnTo>
                <a:lnTo>
                  <a:pt x="3004" y="114"/>
                </a:lnTo>
                <a:lnTo>
                  <a:pt x="3017" y="115"/>
                </a:lnTo>
                <a:lnTo>
                  <a:pt x="3017" y="115"/>
                </a:lnTo>
                <a:lnTo>
                  <a:pt x="3018" y="114"/>
                </a:lnTo>
                <a:lnTo>
                  <a:pt x="3020" y="112"/>
                </a:lnTo>
                <a:lnTo>
                  <a:pt x="3020" y="112"/>
                </a:lnTo>
                <a:lnTo>
                  <a:pt x="3020" y="110"/>
                </a:lnTo>
                <a:lnTo>
                  <a:pt x="3017" y="109"/>
                </a:lnTo>
                <a:lnTo>
                  <a:pt x="2994" y="107"/>
                </a:lnTo>
                <a:lnTo>
                  <a:pt x="2993" y="106"/>
                </a:lnTo>
                <a:lnTo>
                  <a:pt x="2993" y="106"/>
                </a:lnTo>
                <a:lnTo>
                  <a:pt x="2993" y="106"/>
                </a:lnTo>
                <a:lnTo>
                  <a:pt x="2988" y="94"/>
                </a:lnTo>
                <a:lnTo>
                  <a:pt x="2988" y="90"/>
                </a:lnTo>
                <a:close/>
                <a:moveTo>
                  <a:pt x="3010" y="133"/>
                </a:moveTo>
                <a:lnTo>
                  <a:pt x="3005" y="133"/>
                </a:lnTo>
                <a:lnTo>
                  <a:pt x="3004" y="128"/>
                </a:lnTo>
                <a:lnTo>
                  <a:pt x="3010" y="133"/>
                </a:lnTo>
                <a:close/>
                <a:moveTo>
                  <a:pt x="2985" y="104"/>
                </a:moveTo>
                <a:lnTo>
                  <a:pt x="2986" y="106"/>
                </a:lnTo>
                <a:lnTo>
                  <a:pt x="2986" y="106"/>
                </a:lnTo>
                <a:lnTo>
                  <a:pt x="2985" y="107"/>
                </a:lnTo>
                <a:lnTo>
                  <a:pt x="2985" y="107"/>
                </a:lnTo>
                <a:lnTo>
                  <a:pt x="2985" y="109"/>
                </a:lnTo>
                <a:lnTo>
                  <a:pt x="2985" y="104"/>
                </a:lnTo>
                <a:close/>
                <a:moveTo>
                  <a:pt x="2985" y="109"/>
                </a:moveTo>
                <a:lnTo>
                  <a:pt x="2985" y="109"/>
                </a:lnTo>
                <a:lnTo>
                  <a:pt x="2985" y="112"/>
                </a:lnTo>
                <a:lnTo>
                  <a:pt x="2985" y="114"/>
                </a:lnTo>
                <a:lnTo>
                  <a:pt x="2981" y="118"/>
                </a:lnTo>
                <a:lnTo>
                  <a:pt x="2985" y="109"/>
                </a:lnTo>
                <a:close/>
                <a:moveTo>
                  <a:pt x="2967" y="37"/>
                </a:moveTo>
                <a:lnTo>
                  <a:pt x="2959" y="37"/>
                </a:lnTo>
                <a:lnTo>
                  <a:pt x="2954" y="29"/>
                </a:lnTo>
                <a:lnTo>
                  <a:pt x="2957" y="27"/>
                </a:lnTo>
                <a:lnTo>
                  <a:pt x="2962" y="29"/>
                </a:lnTo>
                <a:lnTo>
                  <a:pt x="2962" y="32"/>
                </a:lnTo>
                <a:lnTo>
                  <a:pt x="2967" y="37"/>
                </a:lnTo>
                <a:close/>
                <a:moveTo>
                  <a:pt x="2954" y="11"/>
                </a:moveTo>
                <a:lnTo>
                  <a:pt x="2956" y="10"/>
                </a:lnTo>
                <a:lnTo>
                  <a:pt x="2957" y="13"/>
                </a:lnTo>
                <a:lnTo>
                  <a:pt x="2954" y="16"/>
                </a:lnTo>
                <a:lnTo>
                  <a:pt x="2954" y="11"/>
                </a:lnTo>
                <a:close/>
                <a:moveTo>
                  <a:pt x="2937" y="37"/>
                </a:moveTo>
                <a:lnTo>
                  <a:pt x="2935" y="40"/>
                </a:lnTo>
                <a:lnTo>
                  <a:pt x="2932" y="34"/>
                </a:lnTo>
                <a:lnTo>
                  <a:pt x="2937" y="37"/>
                </a:lnTo>
                <a:close/>
                <a:moveTo>
                  <a:pt x="2906" y="10"/>
                </a:moveTo>
                <a:lnTo>
                  <a:pt x="2911" y="6"/>
                </a:lnTo>
                <a:lnTo>
                  <a:pt x="2919" y="13"/>
                </a:lnTo>
                <a:lnTo>
                  <a:pt x="2921" y="21"/>
                </a:lnTo>
                <a:lnTo>
                  <a:pt x="2921" y="21"/>
                </a:lnTo>
                <a:lnTo>
                  <a:pt x="2911" y="24"/>
                </a:lnTo>
                <a:lnTo>
                  <a:pt x="2911" y="16"/>
                </a:lnTo>
                <a:lnTo>
                  <a:pt x="2906" y="13"/>
                </a:lnTo>
                <a:lnTo>
                  <a:pt x="2906" y="10"/>
                </a:lnTo>
                <a:close/>
                <a:moveTo>
                  <a:pt x="2913" y="32"/>
                </a:moveTo>
                <a:lnTo>
                  <a:pt x="2913" y="30"/>
                </a:lnTo>
                <a:lnTo>
                  <a:pt x="2913" y="29"/>
                </a:lnTo>
                <a:lnTo>
                  <a:pt x="2917" y="27"/>
                </a:lnTo>
                <a:lnTo>
                  <a:pt x="2913" y="38"/>
                </a:lnTo>
                <a:lnTo>
                  <a:pt x="2903" y="40"/>
                </a:lnTo>
                <a:lnTo>
                  <a:pt x="2913" y="32"/>
                </a:lnTo>
                <a:close/>
                <a:moveTo>
                  <a:pt x="2818" y="19"/>
                </a:moveTo>
                <a:lnTo>
                  <a:pt x="2829" y="29"/>
                </a:lnTo>
                <a:lnTo>
                  <a:pt x="2829" y="29"/>
                </a:lnTo>
                <a:lnTo>
                  <a:pt x="2818" y="24"/>
                </a:lnTo>
                <a:lnTo>
                  <a:pt x="2818" y="19"/>
                </a:lnTo>
                <a:close/>
                <a:moveTo>
                  <a:pt x="2817" y="29"/>
                </a:moveTo>
                <a:lnTo>
                  <a:pt x="2823" y="32"/>
                </a:lnTo>
                <a:lnTo>
                  <a:pt x="2815" y="35"/>
                </a:lnTo>
                <a:lnTo>
                  <a:pt x="2817" y="29"/>
                </a:lnTo>
                <a:close/>
                <a:moveTo>
                  <a:pt x="2815" y="42"/>
                </a:moveTo>
                <a:lnTo>
                  <a:pt x="2826" y="37"/>
                </a:lnTo>
                <a:lnTo>
                  <a:pt x="2826" y="43"/>
                </a:lnTo>
                <a:lnTo>
                  <a:pt x="2831" y="46"/>
                </a:lnTo>
                <a:lnTo>
                  <a:pt x="2829" y="51"/>
                </a:lnTo>
                <a:lnTo>
                  <a:pt x="2820" y="56"/>
                </a:lnTo>
                <a:lnTo>
                  <a:pt x="2813" y="51"/>
                </a:lnTo>
                <a:lnTo>
                  <a:pt x="2815" y="42"/>
                </a:lnTo>
                <a:close/>
                <a:moveTo>
                  <a:pt x="2810" y="66"/>
                </a:moveTo>
                <a:lnTo>
                  <a:pt x="2812" y="58"/>
                </a:lnTo>
                <a:lnTo>
                  <a:pt x="2817" y="61"/>
                </a:lnTo>
                <a:lnTo>
                  <a:pt x="2817" y="72"/>
                </a:lnTo>
                <a:lnTo>
                  <a:pt x="2831" y="80"/>
                </a:lnTo>
                <a:lnTo>
                  <a:pt x="2845" y="75"/>
                </a:lnTo>
                <a:lnTo>
                  <a:pt x="2844" y="59"/>
                </a:lnTo>
                <a:lnTo>
                  <a:pt x="2844" y="59"/>
                </a:lnTo>
                <a:lnTo>
                  <a:pt x="2834" y="54"/>
                </a:lnTo>
                <a:lnTo>
                  <a:pt x="2836" y="50"/>
                </a:lnTo>
                <a:lnTo>
                  <a:pt x="2839" y="51"/>
                </a:lnTo>
                <a:lnTo>
                  <a:pt x="2850" y="46"/>
                </a:lnTo>
                <a:lnTo>
                  <a:pt x="2850" y="34"/>
                </a:lnTo>
                <a:lnTo>
                  <a:pt x="2849" y="34"/>
                </a:lnTo>
                <a:lnTo>
                  <a:pt x="2845" y="30"/>
                </a:lnTo>
                <a:lnTo>
                  <a:pt x="2860" y="24"/>
                </a:lnTo>
                <a:lnTo>
                  <a:pt x="2855" y="45"/>
                </a:lnTo>
                <a:lnTo>
                  <a:pt x="2855" y="45"/>
                </a:lnTo>
                <a:lnTo>
                  <a:pt x="2855" y="48"/>
                </a:lnTo>
                <a:lnTo>
                  <a:pt x="2858" y="48"/>
                </a:lnTo>
                <a:lnTo>
                  <a:pt x="2858" y="48"/>
                </a:lnTo>
                <a:lnTo>
                  <a:pt x="2860" y="48"/>
                </a:lnTo>
                <a:lnTo>
                  <a:pt x="2861" y="46"/>
                </a:lnTo>
                <a:lnTo>
                  <a:pt x="2865" y="27"/>
                </a:lnTo>
                <a:lnTo>
                  <a:pt x="2871" y="34"/>
                </a:lnTo>
                <a:lnTo>
                  <a:pt x="2881" y="27"/>
                </a:lnTo>
                <a:lnTo>
                  <a:pt x="2879" y="37"/>
                </a:lnTo>
                <a:lnTo>
                  <a:pt x="2879" y="37"/>
                </a:lnTo>
                <a:lnTo>
                  <a:pt x="2879" y="40"/>
                </a:lnTo>
                <a:lnTo>
                  <a:pt x="2881" y="40"/>
                </a:lnTo>
                <a:lnTo>
                  <a:pt x="2881" y="40"/>
                </a:lnTo>
                <a:lnTo>
                  <a:pt x="2882" y="40"/>
                </a:lnTo>
                <a:lnTo>
                  <a:pt x="2884" y="38"/>
                </a:lnTo>
                <a:lnTo>
                  <a:pt x="2887" y="22"/>
                </a:lnTo>
                <a:lnTo>
                  <a:pt x="2887" y="35"/>
                </a:lnTo>
                <a:lnTo>
                  <a:pt x="2898" y="40"/>
                </a:lnTo>
                <a:lnTo>
                  <a:pt x="2885" y="43"/>
                </a:lnTo>
                <a:lnTo>
                  <a:pt x="2885" y="43"/>
                </a:lnTo>
                <a:lnTo>
                  <a:pt x="2884" y="43"/>
                </a:lnTo>
                <a:lnTo>
                  <a:pt x="2884" y="43"/>
                </a:lnTo>
                <a:lnTo>
                  <a:pt x="2882" y="43"/>
                </a:lnTo>
                <a:lnTo>
                  <a:pt x="2882" y="46"/>
                </a:lnTo>
                <a:lnTo>
                  <a:pt x="2882" y="46"/>
                </a:lnTo>
                <a:lnTo>
                  <a:pt x="2884" y="48"/>
                </a:lnTo>
                <a:lnTo>
                  <a:pt x="2885" y="48"/>
                </a:lnTo>
                <a:lnTo>
                  <a:pt x="2909" y="45"/>
                </a:lnTo>
                <a:lnTo>
                  <a:pt x="2903" y="61"/>
                </a:lnTo>
                <a:lnTo>
                  <a:pt x="2876" y="64"/>
                </a:lnTo>
                <a:lnTo>
                  <a:pt x="2876" y="64"/>
                </a:lnTo>
                <a:lnTo>
                  <a:pt x="2876" y="66"/>
                </a:lnTo>
                <a:lnTo>
                  <a:pt x="2876" y="66"/>
                </a:lnTo>
                <a:lnTo>
                  <a:pt x="2874" y="66"/>
                </a:lnTo>
                <a:lnTo>
                  <a:pt x="2874" y="67"/>
                </a:lnTo>
                <a:lnTo>
                  <a:pt x="2874" y="67"/>
                </a:lnTo>
                <a:lnTo>
                  <a:pt x="2874" y="70"/>
                </a:lnTo>
                <a:lnTo>
                  <a:pt x="2877" y="70"/>
                </a:lnTo>
                <a:lnTo>
                  <a:pt x="2900" y="67"/>
                </a:lnTo>
                <a:lnTo>
                  <a:pt x="2890" y="88"/>
                </a:lnTo>
                <a:lnTo>
                  <a:pt x="2865" y="90"/>
                </a:lnTo>
                <a:lnTo>
                  <a:pt x="2865" y="90"/>
                </a:lnTo>
                <a:lnTo>
                  <a:pt x="2865" y="90"/>
                </a:lnTo>
                <a:lnTo>
                  <a:pt x="2865" y="90"/>
                </a:lnTo>
                <a:lnTo>
                  <a:pt x="2863" y="91"/>
                </a:lnTo>
                <a:lnTo>
                  <a:pt x="2863" y="93"/>
                </a:lnTo>
                <a:lnTo>
                  <a:pt x="2863" y="93"/>
                </a:lnTo>
                <a:lnTo>
                  <a:pt x="2863" y="94"/>
                </a:lnTo>
                <a:lnTo>
                  <a:pt x="2866" y="94"/>
                </a:lnTo>
                <a:lnTo>
                  <a:pt x="2889" y="93"/>
                </a:lnTo>
                <a:lnTo>
                  <a:pt x="2881" y="110"/>
                </a:lnTo>
                <a:lnTo>
                  <a:pt x="2855" y="114"/>
                </a:lnTo>
                <a:lnTo>
                  <a:pt x="2855" y="114"/>
                </a:lnTo>
                <a:lnTo>
                  <a:pt x="2853" y="114"/>
                </a:lnTo>
                <a:lnTo>
                  <a:pt x="2853" y="114"/>
                </a:lnTo>
                <a:lnTo>
                  <a:pt x="2852" y="115"/>
                </a:lnTo>
                <a:lnTo>
                  <a:pt x="2852" y="117"/>
                </a:lnTo>
                <a:lnTo>
                  <a:pt x="2852" y="117"/>
                </a:lnTo>
                <a:lnTo>
                  <a:pt x="2853" y="118"/>
                </a:lnTo>
                <a:lnTo>
                  <a:pt x="2855" y="120"/>
                </a:lnTo>
                <a:lnTo>
                  <a:pt x="2877" y="117"/>
                </a:lnTo>
                <a:lnTo>
                  <a:pt x="2868" y="138"/>
                </a:lnTo>
                <a:lnTo>
                  <a:pt x="2865" y="139"/>
                </a:lnTo>
                <a:lnTo>
                  <a:pt x="2833" y="109"/>
                </a:lnTo>
                <a:lnTo>
                  <a:pt x="2839" y="102"/>
                </a:lnTo>
                <a:lnTo>
                  <a:pt x="2839" y="102"/>
                </a:lnTo>
                <a:lnTo>
                  <a:pt x="2841" y="99"/>
                </a:lnTo>
                <a:lnTo>
                  <a:pt x="2839" y="98"/>
                </a:lnTo>
                <a:lnTo>
                  <a:pt x="2839" y="98"/>
                </a:lnTo>
                <a:lnTo>
                  <a:pt x="2836" y="96"/>
                </a:lnTo>
                <a:lnTo>
                  <a:pt x="2836" y="96"/>
                </a:lnTo>
                <a:lnTo>
                  <a:pt x="2833" y="98"/>
                </a:lnTo>
                <a:lnTo>
                  <a:pt x="2828" y="104"/>
                </a:lnTo>
                <a:lnTo>
                  <a:pt x="2820" y="98"/>
                </a:lnTo>
                <a:lnTo>
                  <a:pt x="2820" y="85"/>
                </a:lnTo>
                <a:lnTo>
                  <a:pt x="2821" y="85"/>
                </a:lnTo>
                <a:lnTo>
                  <a:pt x="2821" y="85"/>
                </a:lnTo>
                <a:lnTo>
                  <a:pt x="2823" y="82"/>
                </a:lnTo>
                <a:lnTo>
                  <a:pt x="2821" y="78"/>
                </a:lnTo>
                <a:lnTo>
                  <a:pt x="2821" y="78"/>
                </a:lnTo>
                <a:lnTo>
                  <a:pt x="2818" y="78"/>
                </a:lnTo>
                <a:lnTo>
                  <a:pt x="2818" y="78"/>
                </a:lnTo>
                <a:lnTo>
                  <a:pt x="2815" y="78"/>
                </a:lnTo>
                <a:lnTo>
                  <a:pt x="2815" y="80"/>
                </a:lnTo>
                <a:lnTo>
                  <a:pt x="2809" y="77"/>
                </a:lnTo>
                <a:lnTo>
                  <a:pt x="2809" y="69"/>
                </a:lnTo>
                <a:lnTo>
                  <a:pt x="2809" y="69"/>
                </a:lnTo>
                <a:lnTo>
                  <a:pt x="2810" y="67"/>
                </a:lnTo>
                <a:lnTo>
                  <a:pt x="2810" y="66"/>
                </a:lnTo>
                <a:lnTo>
                  <a:pt x="2810" y="66"/>
                </a:lnTo>
                <a:close/>
                <a:moveTo>
                  <a:pt x="2855" y="271"/>
                </a:moveTo>
                <a:lnTo>
                  <a:pt x="2855" y="271"/>
                </a:lnTo>
                <a:lnTo>
                  <a:pt x="2861" y="283"/>
                </a:lnTo>
                <a:lnTo>
                  <a:pt x="2834" y="291"/>
                </a:lnTo>
                <a:lnTo>
                  <a:pt x="2817" y="283"/>
                </a:lnTo>
                <a:lnTo>
                  <a:pt x="2855" y="271"/>
                </a:lnTo>
                <a:close/>
                <a:moveTo>
                  <a:pt x="2839" y="211"/>
                </a:moveTo>
                <a:lnTo>
                  <a:pt x="2845" y="189"/>
                </a:lnTo>
                <a:lnTo>
                  <a:pt x="2852" y="194"/>
                </a:lnTo>
                <a:lnTo>
                  <a:pt x="2852" y="194"/>
                </a:lnTo>
                <a:lnTo>
                  <a:pt x="2847" y="211"/>
                </a:lnTo>
                <a:lnTo>
                  <a:pt x="2842" y="213"/>
                </a:lnTo>
                <a:lnTo>
                  <a:pt x="2842" y="213"/>
                </a:lnTo>
                <a:lnTo>
                  <a:pt x="2842" y="215"/>
                </a:lnTo>
                <a:lnTo>
                  <a:pt x="2842" y="215"/>
                </a:lnTo>
                <a:lnTo>
                  <a:pt x="2839" y="211"/>
                </a:lnTo>
                <a:lnTo>
                  <a:pt x="2839" y="211"/>
                </a:lnTo>
                <a:close/>
                <a:moveTo>
                  <a:pt x="2866" y="290"/>
                </a:moveTo>
                <a:lnTo>
                  <a:pt x="2866" y="290"/>
                </a:lnTo>
                <a:lnTo>
                  <a:pt x="2877" y="301"/>
                </a:lnTo>
                <a:lnTo>
                  <a:pt x="2877" y="301"/>
                </a:lnTo>
                <a:lnTo>
                  <a:pt x="2877" y="301"/>
                </a:lnTo>
                <a:lnTo>
                  <a:pt x="2860" y="306"/>
                </a:lnTo>
                <a:lnTo>
                  <a:pt x="2844" y="298"/>
                </a:lnTo>
                <a:lnTo>
                  <a:pt x="2866" y="290"/>
                </a:lnTo>
                <a:close/>
                <a:moveTo>
                  <a:pt x="2884" y="307"/>
                </a:moveTo>
                <a:lnTo>
                  <a:pt x="2884" y="307"/>
                </a:lnTo>
                <a:lnTo>
                  <a:pt x="2895" y="314"/>
                </a:lnTo>
                <a:lnTo>
                  <a:pt x="2906" y="320"/>
                </a:lnTo>
                <a:lnTo>
                  <a:pt x="2892" y="323"/>
                </a:lnTo>
                <a:lnTo>
                  <a:pt x="2871" y="312"/>
                </a:lnTo>
                <a:lnTo>
                  <a:pt x="2884" y="307"/>
                </a:lnTo>
                <a:close/>
                <a:moveTo>
                  <a:pt x="2775" y="50"/>
                </a:moveTo>
                <a:lnTo>
                  <a:pt x="2778" y="48"/>
                </a:lnTo>
                <a:lnTo>
                  <a:pt x="2778" y="50"/>
                </a:lnTo>
                <a:lnTo>
                  <a:pt x="2775" y="51"/>
                </a:lnTo>
                <a:lnTo>
                  <a:pt x="2775" y="50"/>
                </a:lnTo>
                <a:close/>
                <a:moveTo>
                  <a:pt x="2777" y="102"/>
                </a:moveTo>
                <a:lnTo>
                  <a:pt x="2783" y="101"/>
                </a:lnTo>
                <a:lnTo>
                  <a:pt x="2791" y="107"/>
                </a:lnTo>
                <a:lnTo>
                  <a:pt x="2777" y="125"/>
                </a:lnTo>
                <a:lnTo>
                  <a:pt x="2777" y="102"/>
                </a:lnTo>
                <a:close/>
                <a:moveTo>
                  <a:pt x="2777" y="136"/>
                </a:moveTo>
                <a:lnTo>
                  <a:pt x="2797" y="112"/>
                </a:lnTo>
                <a:lnTo>
                  <a:pt x="2809" y="125"/>
                </a:lnTo>
                <a:lnTo>
                  <a:pt x="2777" y="160"/>
                </a:lnTo>
                <a:lnTo>
                  <a:pt x="2777" y="136"/>
                </a:lnTo>
                <a:close/>
                <a:moveTo>
                  <a:pt x="2777" y="171"/>
                </a:moveTo>
                <a:lnTo>
                  <a:pt x="2815" y="130"/>
                </a:lnTo>
                <a:lnTo>
                  <a:pt x="2825" y="138"/>
                </a:lnTo>
                <a:lnTo>
                  <a:pt x="2778" y="191"/>
                </a:lnTo>
                <a:lnTo>
                  <a:pt x="2777" y="171"/>
                </a:lnTo>
                <a:close/>
                <a:moveTo>
                  <a:pt x="2778" y="202"/>
                </a:moveTo>
                <a:lnTo>
                  <a:pt x="2829" y="144"/>
                </a:lnTo>
                <a:lnTo>
                  <a:pt x="2845" y="157"/>
                </a:lnTo>
                <a:lnTo>
                  <a:pt x="2844" y="160"/>
                </a:lnTo>
                <a:lnTo>
                  <a:pt x="2844" y="160"/>
                </a:lnTo>
                <a:lnTo>
                  <a:pt x="2841" y="165"/>
                </a:lnTo>
                <a:lnTo>
                  <a:pt x="2839" y="171"/>
                </a:lnTo>
                <a:lnTo>
                  <a:pt x="2839" y="171"/>
                </a:lnTo>
                <a:lnTo>
                  <a:pt x="2839" y="171"/>
                </a:lnTo>
                <a:lnTo>
                  <a:pt x="2839" y="171"/>
                </a:lnTo>
                <a:lnTo>
                  <a:pt x="2834" y="171"/>
                </a:lnTo>
                <a:lnTo>
                  <a:pt x="2833" y="173"/>
                </a:lnTo>
                <a:lnTo>
                  <a:pt x="2833" y="173"/>
                </a:lnTo>
                <a:lnTo>
                  <a:pt x="2831" y="178"/>
                </a:lnTo>
                <a:lnTo>
                  <a:pt x="2833" y="181"/>
                </a:lnTo>
                <a:lnTo>
                  <a:pt x="2839" y="184"/>
                </a:lnTo>
                <a:lnTo>
                  <a:pt x="2833" y="205"/>
                </a:lnTo>
                <a:lnTo>
                  <a:pt x="2833" y="205"/>
                </a:lnTo>
                <a:lnTo>
                  <a:pt x="2825" y="202"/>
                </a:lnTo>
                <a:lnTo>
                  <a:pt x="2825" y="202"/>
                </a:lnTo>
                <a:lnTo>
                  <a:pt x="2820" y="200"/>
                </a:lnTo>
                <a:lnTo>
                  <a:pt x="2825" y="186"/>
                </a:lnTo>
                <a:lnTo>
                  <a:pt x="2825" y="186"/>
                </a:lnTo>
                <a:lnTo>
                  <a:pt x="2825" y="183"/>
                </a:lnTo>
                <a:lnTo>
                  <a:pt x="2825" y="183"/>
                </a:lnTo>
                <a:lnTo>
                  <a:pt x="2823" y="181"/>
                </a:lnTo>
                <a:lnTo>
                  <a:pt x="2823" y="181"/>
                </a:lnTo>
                <a:lnTo>
                  <a:pt x="2820" y="179"/>
                </a:lnTo>
                <a:lnTo>
                  <a:pt x="2820" y="179"/>
                </a:lnTo>
                <a:lnTo>
                  <a:pt x="2817" y="181"/>
                </a:lnTo>
                <a:lnTo>
                  <a:pt x="2799" y="202"/>
                </a:lnTo>
                <a:lnTo>
                  <a:pt x="2799" y="202"/>
                </a:lnTo>
                <a:lnTo>
                  <a:pt x="2793" y="205"/>
                </a:lnTo>
                <a:lnTo>
                  <a:pt x="2786" y="210"/>
                </a:lnTo>
                <a:lnTo>
                  <a:pt x="2781" y="216"/>
                </a:lnTo>
                <a:lnTo>
                  <a:pt x="2778" y="223"/>
                </a:lnTo>
                <a:lnTo>
                  <a:pt x="2778" y="202"/>
                </a:lnTo>
                <a:close/>
                <a:moveTo>
                  <a:pt x="2801" y="288"/>
                </a:moveTo>
                <a:lnTo>
                  <a:pt x="2815" y="330"/>
                </a:lnTo>
                <a:lnTo>
                  <a:pt x="2780" y="295"/>
                </a:lnTo>
                <a:lnTo>
                  <a:pt x="2801" y="288"/>
                </a:lnTo>
                <a:close/>
                <a:moveTo>
                  <a:pt x="2783" y="264"/>
                </a:moveTo>
                <a:lnTo>
                  <a:pt x="2788" y="263"/>
                </a:lnTo>
                <a:lnTo>
                  <a:pt x="2788" y="263"/>
                </a:lnTo>
                <a:lnTo>
                  <a:pt x="2789" y="263"/>
                </a:lnTo>
                <a:lnTo>
                  <a:pt x="2783" y="264"/>
                </a:lnTo>
                <a:lnTo>
                  <a:pt x="2783" y="264"/>
                </a:lnTo>
                <a:close/>
                <a:moveTo>
                  <a:pt x="2778" y="248"/>
                </a:moveTo>
                <a:lnTo>
                  <a:pt x="2778" y="248"/>
                </a:lnTo>
                <a:lnTo>
                  <a:pt x="2783" y="256"/>
                </a:lnTo>
                <a:lnTo>
                  <a:pt x="2778" y="258"/>
                </a:lnTo>
                <a:lnTo>
                  <a:pt x="2778" y="248"/>
                </a:lnTo>
                <a:close/>
                <a:moveTo>
                  <a:pt x="2778" y="471"/>
                </a:moveTo>
                <a:lnTo>
                  <a:pt x="2778" y="443"/>
                </a:lnTo>
                <a:lnTo>
                  <a:pt x="2788" y="453"/>
                </a:lnTo>
                <a:lnTo>
                  <a:pt x="2778" y="471"/>
                </a:lnTo>
                <a:close/>
                <a:moveTo>
                  <a:pt x="2794" y="450"/>
                </a:moveTo>
                <a:lnTo>
                  <a:pt x="2778" y="432"/>
                </a:lnTo>
                <a:lnTo>
                  <a:pt x="2780" y="407"/>
                </a:lnTo>
                <a:lnTo>
                  <a:pt x="2812" y="445"/>
                </a:lnTo>
                <a:lnTo>
                  <a:pt x="2794" y="450"/>
                </a:lnTo>
                <a:close/>
                <a:moveTo>
                  <a:pt x="2885" y="426"/>
                </a:moveTo>
                <a:lnTo>
                  <a:pt x="2820" y="442"/>
                </a:lnTo>
                <a:lnTo>
                  <a:pt x="2780" y="395"/>
                </a:lnTo>
                <a:lnTo>
                  <a:pt x="2780" y="371"/>
                </a:lnTo>
                <a:lnTo>
                  <a:pt x="2833" y="427"/>
                </a:lnTo>
                <a:lnTo>
                  <a:pt x="2833" y="427"/>
                </a:lnTo>
                <a:lnTo>
                  <a:pt x="2836" y="429"/>
                </a:lnTo>
                <a:lnTo>
                  <a:pt x="2839" y="427"/>
                </a:lnTo>
                <a:lnTo>
                  <a:pt x="2839" y="427"/>
                </a:lnTo>
                <a:lnTo>
                  <a:pt x="2841" y="426"/>
                </a:lnTo>
                <a:lnTo>
                  <a:pt x="2839" y="423"/>
                </a:lnTo>
                <a:lnTo>
                  <a:pt x="2780" y="360"/>
                </a:lnTo>
                <a:lnTo>
                  <a:pt x="2780" y="341"/>
                </a:lnTo>
                <a:lnTo>
                  <a:pt x="2828" y="391"/>
                </a:lnTo>
                <a:lnTo>
                  <a:pt x="2828" y="391"/>
                </a:lnTo>
                <a:lnTo>
                  <a:pt x="2831" y="392"/>
                </a:lnTo>
                <a:lnTo>
                  <a:pt x="2834" y="391"/>
                </a:lnTo>
                <a:lnTo>
                  <a:pt x="2834" y="391"/>
                </a:lnTo>
                <a:lnTo>
                  <a:pt x="2836" y="387"/>
                </a:lnTo>
                <a:lnTo>
                  <a:pt x="2834" y="386"/>
                </a:lnTo>
                <a:lnTo>
                  <a:pt x="2780" y="330"/>
                </a:lnTo>
                <a:lnTo>
                  <a:pt x="2780" y="304"/>
                </a:lnTo>
                <a:lnTo>
                  <a:pt x="2821" y="347"/>
                </a:lnTo>
                <a:lnTo>
                  <a:pt x="2821" y="347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1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3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5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9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6" y="347"/>
                </a:lnTo>
                <a:lnTo>
                  <a:pt x="2828" y="347"/>
                </a:lnTo>
                <a:lnTo>
                  <a:pt x="2828" y="347"/>
                </a:lnTo>
                <a:lnTo>
                  <a:pt x="2828" y="347"/>
                </a:lnTo>
                <a:lnTo>
                  <a:pt x="2828" y="347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6"/>
                </a:lnTo>
                <a:lnTo>
                  <a:pt x="2828" y="344"/>
                </a:lnTo>
                <a:lnTo>
                  <a:pt x="2828" y="344"/>
                </a:lnTo>
                <a:lnTo>
                  <a:pt x="2828" y="344"/>
                </a:lnTo>
                <a:lnTo>
                  <a:pt x="2828" y="344"/>
                </a:lnTo>
                <a:lnTo>
                  <a:pt x="2828" y="344"/>
                </a:lnTo>
                <a:lnTo>
                  <a:pt x="2809" y="287"/>
                </a:lnTo>
                <a:lnTo>
                  <a:pt x="2829" y="299"/>
                </a:lnTo>
                <a:lnTo>
                  <a:pt x="2857" y="376"/>
                </a:lnTo>
                <a:lnTo>
                  <a:pt x="2857" y="376"/>
                </a:lnTo>
                <a:lnTo>
                  <a:pt x="2858" y="379"/>
                </a:lnTo>
                <a:lnTo>
                  <a:pt x="2861" y="379"/>
                </a:lnTo>
                <a:lnTo>
                  <a:pt x="2861" y="379"/>
                </a:lnTo>
                <a:lnTo>
                  <a:pt x="2863" y="376"/>
                </a:lnTo>
                <a:lnTo>
                  <a:pt x="2865" y="375"/>
                </a:lnTo>
                <a:lnTo>
                  <a:pt x="2841" y="304"/>
                </a:lnTo>
                <a:lnTo>
                  <a:pt x="2857" y="314"/>
                </a:lnTo>
                <a:lnTo>
                  <a:pt x="2887" y="400"/>
                </a:lnTo>
                <a:lnTo>
                  <a:pt x="2887" y="400"/>
                </a:lnTo>
                <a:lnTo>
                  <a:pt x="2889" y="403"/>
                </a:lnTo>
                <a:lnTo>
                  <a:pt x="2890" y="403"/>
                </a:lnTo>
                <a:lnTo>
                  <a:pt x="2885" y="426"/>
                </a:lnTo>
                <a:close/>
                <a:moveTo>
                  <a:pt x="2893" y="395"/>
                </a:moveTo>
                <a:lnTo>
                  <a:pt x="2866" y="319"/>
                </a:lnTo>
                <a:lnTo>
                  <a:pt x="2889" y="330"/>
                </a:lnTo>
                <a:lnTo>
                  <a:pt x="2900" y="363"/>
                </a:lnTo>
                <a:lnTo>
                  <a:pt x="2893" y="395"/>
                </a:lnTo>
                <a:close/>
                <a:moveTo>
                  <a:pt x="2903" y="349"/>
                </a:moveTo>
                <a:lnTo>
                  <a:pt x="2898" y="336"/>
                </a:lnTo>
                <a:lnTo>
                  <a:pt x="2905" y="339"/>
                </a:lnTo>
                <a:lnTo>
                  <a:pt x="2903" y="349"/>
                </a:lnTo>
                <a:close/>
                <a:moveTo>
                  <a:pt x="2906" y="331"/>
                </a:moveTo>
                <a:lnTo>
                  <a:pt x="2901" y="328"/>
                </a:lnTo>
                <a:lnTo>
                  <a:pt x="2908" y="327"/>
                </a:lnTo>
                <a:lnTo>
                  <a:pt x="2906" y="331"/>
                </a:lnTo>
                <a:close/>
                <a:moveTo>
                  <a:pt x="2951" y="131"/>
                </a:moveTo>
                <a:lnTo>
                  <a:pt x="2951" y="131"/>
                </a:lnTo>
                <a:lnTo>
                  <a:pt x="2949" y="131"/>
                </a:lnTo>
                <a:lnTo>
                  <a:pt x="2943" y="126"/>
                </a:lnTo>
                <a:lnTo>
                  <a:pt x="2943" y="126"/>
                </a:lnTo>
                <a:lnTo>
                  <a:pt x="2941" y="125"/>
                </a:lnTo>
                <a:lnTo>
                  <a:pt x="2941" y="125"/>
                </a:lnTo>
                <a:lnTo>
                  <a:pt x="2938" y="125"/>
                </a:lnTo>
                <a:lnTo>
                  <a:pt x="2935" y="126"/>
                </a:lnTo>
                <a:lnTo>
                  <a:pt x="2935" y="126"/>
                </a:lnTo>
                <a:lnTo>
                  <a:pt x="2933" y="130"/>
                </a:lnTo>
                <a:lnTo>
                  <a:pt x="2933" y="130"/>
                </a:lnTo>
                <a:lnTo>
                  <a:pt x="2933" y="130"/>
                </a:lnTo>
                <a:lnTo>
                  <a:pt x="2933" y="130"/>
                </a:lnTo>
                <a:lnTo>
                  <a:pt x="2930" y="130"/>
                </a:lnTo>
                <a:lnTo>
                  <a:pt x="2929" y="131"/>
                </a:lnTo>
                <a:lnTo>
                  <a:pt x="2929" y="131"/>
                </a:lnTo>
                <a:lnTo>
                  <a:pt x="2919" y="134"/>
                </a:lnTo>
                <a:lnTo>
                  <a:pt x="2909" y="138"/>
                </a:lnTo>
                <a:lnTo>
                  <a:pt x="2911" y="133"/>
                </a:lnTo>
                <a:lnTo>
                  <a:pt x="2911" y="133"/>
                </a:lnTo>
                <a:lnTo>
                  <a:pt x="2911" y="130"/>
                </a:lnTo>
                <a:lnTo>
                  <a:pt x="2908" y="128"/>
                </a:lnTo>
                <a:lnTo>
                  <a:pt x="2908" y="128"/>
                </a:lnTo>
                <a:lnTo>
                  <a:pt x="2908" y="126"/>
                </a:lnTo>
                <a:lnTo>
                  <a:pt x="2908" y="126"/>
                </a:lnTo>
                <a:lnTo>
                  <a:pt x="2905" y="128"/>
                </a:lnTo>
                <a:lnTo>
                  <a:pt x="2903" y="130"/>
                </a:lnTo>
                <a:lnTo>
                  <a:pt x="2900" y="141"/>
                </a:lnTo>
                <a:lnTo>
                  <a:pt x="2900" y="141"/>
                </a:lnTo>
                <a:lnTo>
                  <a:pt x="2892" y="146"/>
                </a:lnTo>
                <a:lnTo>
                  <a:pt x="2892" y="146"/>
                </a:lnTo>
                <a:lnTo>
                  <a:pt x="2892" y="146"/>
                </a:lnTo>
                <a:lnTo>
                  <a:pt x="2892" y="146"/>
                </a:lnTo>
                <a:lnTo>
                  <a:pt x="2889" y="146"/>
                </a:lnTo>
                <a:lnTo>
                  <a:pt x="2885" y="147"/>
                </a:lnTo>
                <a:lnTo>
                  <a:pt x="2885" y="147"/>
                </a:lnTo>
                <a:lnTo>
                  <a:pt x="2884" y="150"/>
                </a:lnTo>
                <a:lnTo>
                  <a:pt x="2884" y="150"/>
                </a:lnTo>
                <a:lnTo>
                  <a:pt x="2882" y="152"/>
                </a:lnTo>
                <a:lnTo>
                  <a:pt x="2879" y="147"/>
                </a:lnTo>
                <a:lnTo>
                  <a:pt x="2882" y="131"/>
                </a:lnTo>
                <a:lnTo>
                  <a:pt x="2882" y="131"/>
                </a:lnTo>
                <a:lnTo>
                  <a:pt x="2882" y="128"/>
                </a:lnTo>
                <a:lnTo>
                  <a:pt x="2881" y="126"/>
                </a:lnTo>
                <a:lnTo>
                  <a:pt x="2881" y="126"/>
                </a:lnTo>
                <a:lnTo>
                  <a:pt x="2879" y="126"/>
                </a:lnTo>
                <a:lnTo>
                  <a:pt x="2879" y="126"/>
                </a:lnTo>
                <a:lnTo>
                  <a:pt x="2879" y="126"/>
                </a:lnTo>
                <a:lnTo>
                  <a:pt x="2882" y="120"/>
                </a:lnTo>
                <a:lnTo>
                  <a:pt x="2895" y="136"/>
                </a:lnTo>
                <a:lnTo>
                  <a:pt x="2895" y="136"/>
                </a:lnTo>
                <a:lnTo>
                  <a:pt x="2897" y="138"/>
                </a:lnTo>
                <a:lnTo>
                  <a:pt x="2898" y="138"/>
                </a:lnTo>
                <a:lnTo>
                  <a:pt x="2898" y="138"/>
                </a:lnTo>
                <a:lnTo>
                  <a:pt x="2900" y="136"/>
                </a:lnTo>
                <a:lnTo>
                  <a:pt x="2900" y="133"/>
                </a:lnTo>
                <a:lnTo>
                  <a:pt x="2885" y="114"/>
                </a:lnTo>
                <a:lnTo>
                  <a:pt x="2893" y="96"/>
                </a:lnTo>
                <a:lnTo>
                  <a:pt x="2905" y="112"/>
                </a:lnTo>
                <a:lnTo>
                  <a:pt x="2905" y="112"/>
                </a:lnTo>
                <a:lnTo>
                  <a:pt x="2906" y="114"/>
                </a:lnTo>
                <a:lnTo>
                  <a:pt x="2908" y="114"/>
                </a:lnTo>
                <a:lnTo>
                  <a:pt x="2908" y="114"/>
                </a:lnTo>
                <a:lnTo>
                  <a:pt x="2909" y="110"/>
                </a:lnTo>
                <a:lnTo>
                  <a:pt x="2908" y="109"/>
                </a:lnTo>
                <a:lnTo>
                  <a:pt x="2897" y="90"/>
                </a:lnTo>
                <a:lnTo>
                  <a:pt x="2905" y="70"/>
                </a:lnTo>
                <a:lnTo>
                  <a:pt x="2916" y="88"/>
                </a:lnTo>
                <a:lnTo>
                  <a:pt x="2916" y="88"/>
                </a:lnTo>
                <a:lnTo>
                  <a:pt x="2917" y="88"/>
                </a:lnTo>
                <a:lnTo>
                  <a:pt x="2921" y="88"/>
                </a:lnTo>
                <a:lnTo>
                  <a:pt x="2921" y="88"/>
                </a:lnTo>
                <a:lnTo>
                  <a:pt x="2922" y="86"/>
                </a:lnTo>
                <a:lnTo>
                  <a:pt x="2921" y="85"/>
                </a:lnTo>
                <a:lnTo>
                  <a:pt x="2908" y="64"/>
                </a:lnTo>
                <a:lnTo>
                  <a:pt x="2914" y="48"/>
                </a:lnTo>
                <a:lnTo>
                  <a:pt x="2927" y="66"/>
                </a:lnTo>
                <a:lnTo>
                  <a:pt x="2927" y="66"/>
                </a:lnTo>
                <a:lnTo>
                  <a:pt x="2929" y="67"/>
                </a:lnTo>
                <a:lnTo>
                  <a:pt x="2932" y="66"/>
                </a:lnTo>
                <a:lnTo>
                  <a:pt x="2932" y="66"/>
                </a:lnTo>
                <a:lnTo>
                  <a:pt x="2932" y="64"/>
                </a:lnTo>
                <a:lnTo>
                  <a:pt x="2932" y="62"/>
                </a:lnTo>
                <a:lnTo>
                  <a:pt x="2917" y="42"/>
                </a:lnTo>
                <a:lnTo>
                  <a:pt x="2922" y="30"/>
                </a:lnTo>
                <a:lnTo>
                  <a:pt x="2932" y="45"/>
                </a:lnTo>
                <a:lnTo>
                  <a:pt x="2932" y="45"/>
                </a:lnTo>
                <a:lnTo>
                  <a:pt x="2933" y="45"/>
                </a:lnTo>
                <a:lnTo>
                  <a:pt x="2935" y="45"/>
                </a:lnTo>
                <a:lnTo>
                  <a:pt x="2935" y="45"/>
                </a:lnTo>
                <a:lnTo>
                  <a:pt x="2935" y="46"/>
                </a:lnTo>
                <a:lnTo>
                  <a:pt x="2935" y="46"/>
                </a:lnTo>
                <a:lnTo>
                  <a:pt x="2938" y="46"/>
                </a:lnTo>
                <a:lnTo>
                  <a:pt x="2940" y="45"/>
                </a:lnTo>
                <a:lnTo>
                  <a:pt x="2945" y="35"/>
                </a:lnTo>
                <a:lnTo>
                  <a:pt x="2945" y="35"/>
                </a:lnTo>
                <a:lnTo>
                  <a:pt x="2946" y="34"/>
                </a:lnTo>
                <a:lnTo>
                  <a:pt x="2949" y="32"/>
                </a:lnTo>
                <a:lnTo>
                  <a:pt x="2953" y="38"/>
                </a:lnTo>
                <a:lnTo>
                  <a:pt x="2938" y="62"/>
                </a:lnTo>
                <a:lnTo>
                  <a:pt x="2938" y="62"/>
                </a:lnTo>
                <a:lnTo>
                  <a:pt x="2938" y="64"/>
                </a:lnTo>
                <a:lnTo>
                  <a:pt x="2940" y="66"/>
                </a:lnTo>
                <a:lnTo>
                  <a:pt x="2940" y="66"/>
                </a:lnTo>
                <a:lnTo>
                  <a:pt x="2941" y="67"/>
                </a:lnTo>
                <a:lnTo>
                  <a:pt x="2943" y="66"/>
                </a:lnTo>
                <a:lnTo>
                  <a:pt x="2956" y="45"/>
                </a:lnTo>
                <a:lnTo>
                  <a:pt x="2964" y="61"/>
                </a:lnTo>
                <a:lnTo>
                  <a:pt x="2949" y="83"/>
                </a:lnTo>
                <a:lnTo>
                  <a:pt x="2949" y="83"/>
                </a:lnTo>
                <a:lnTo>
                  <a:pt x="2949" y="85"/>
                </a:lnTo>
                <a:lnTo>
                  <a:pt x="2951" y="86"/>
                </a:lnTo>
                <a:lnTo>
                  <a:pt x="2951" y="86"/>
                </a:lnTo>
                <a:lnTo>
                  <a:pt x="2953" y="88"/>
                </a:lnTo>
                <a:lnTo>
                  <a:pt x="2954" y="86"/>
                </a:lnTo>
                <a:lnTo>
                  <a:pt x="2965" y="70"/>
                </a:lnTo>
                <a:lnTo>
                  <a:pt x="2951" y="131"/>
                </a:lnTo>
                <a:close/>
                <a:moveTo>
                  <a:pt x="2969" y="56"/>
                </a:moveTo>
                <a:lnTo>
                  <a:pt x="2961" y="43"/>
                </a:lnTo>
                <a:lnTo>
                  <a:pt x="2970" y="43"/>
                </a:lnTo>
                <a:lnTo>
                  <a:pt x="2969" y="56"/>
                </a:lnTo>
                <a:close/>
                <a:moveTo>
                  <a:pt x="2978" y="136"/>
                </a:moveTo>
                <a:lnTo>
                  <a:pt x="2978" y="134"/>
                </a:lnTo>
                <a:lnTo>
                  <a:pt x="2978" y="134"/>
                </a:lnTo>
                <a:lnTo>
                  <a:pt x="2978" y="134"/>
                </a:lnTo>
                <a:lnTo>
                  <a:pt x="2989" y="118"/>
                </a:lnTo>
                <a:lnTo>
                  <a:pt x="2993" y="120"/>
                </a:lnTo>
                <a:lnTo>
                  <a:pt x="3001" y="136"/>
                </a:lnTo>
                <a:lnTo>
                  <a:pt x="2996" y="146"/>
                </a:lnTo>
                <a:lnTo>
                  <a:pt x="2996" y="146"/>
                </a:lnTo>
                <a:lnTo>
                  <a:pt x="2978" y="136"/>
                </a:lnTo>
                <a:lnTo>
                  <a:pt x="2978" y="136"/>
                </a:lnTo>
                <a:close/>
                <a:moveTo>
                  <a:pt x="3002" y="150"/>
                </a:moveTo>
                <a:lnTo>
                  <a:pt x="3002" y="150"/>
                </a:lnTo>
                <a:lnTo>
                  <a:pt x="3001" y="149"/>
                </a:lnTo>
                <a:lnTo>
                  <a:pt x="3004" y="142"/>
                </a:lnTo>
                <a:lnTo>
                  <a:pt x="3007" y="149"/>
                </a:lnTo>
                <a:lnTo>
                  <a:pt x="3002" y="150"/>
                </a:lnTo>
                <a:close/>
                <a:moveTo>
                  <a:pt x="3012" y="147"/>
                </a:moveTo>
                <a:lnTo>
                  <a:pt x="3009" y="139"/>
                </a:lnTo>
                <a:lnTo>
                  <a:pt x="3020" y="141"/>
                </a:lnTo>
                <a:lnTo>
                  <a:pt x="3023" y="142"/>
                </a:lnTo>
                <a:lnTo>
                  <a:pt x="3012" y="147"/>
                </a:lnTo>
                <a:close/>
                <a:moveTo>
                  <a:pt x="3071" y="427"/>
                </a:moveTo>
                <a:lnTo>
                  <a:pt x="3071" y="427"/>
                </a:lnTo>
                <a:lnTo>
                  <a:pt x="3069" y="426"/>
                </a:lnTo>
                <a:lnTo>
                  <a:pt x="3069" y="426"/>
                </a:lnTo>
                <a:lnTo>
                  <a:pt x="3071" y="424"/>
                </a:lnTo>
                <a:lnTo>
                  <a:pt x="3079" y="399"/>
                </a:lnTo>
                <a:lnTo>
                  <a:pt x="3071" y="427"/>
                </a:lnTo>
                <a:close/>
                <a:moveTo>
                  <a:pt x="3085" y="280"/>
                </a:moveTo>
                <a:lnTo>
                  <a:pt x="3057" y="287"/>
                </a:lnTo>
                <a:lnTo>
                  <a:pt x="3057" y="287"/>
                </a:lnTo>
                <a:lnTo>
                  <a:pt x="3053" y="288"/>
                </a:lnTo>
                <a:lnTo>
                  <a:pt x="3052" y="293"/>
                </a:lnTo>
                <a:lnTo>
                  <a:pt x="3052" y="293"/>
                </a:lnTo>
                <a:lnTo>
                  <a:pt x="3055" y="296"/>
                </a:lnTo>
                <a:lnTo>
                  <a:pt x="3058" y="298"/>
                </a:lnTo>
                <a:lnTo>
                  <a:pt x="3092" y="291"/>
                </a:lnTo>
                <a:lnTo>
                  <a:pt x="3098" y="301"/>
                </a:lnTo>
                <a:lnTo>
                  <a:pt x="3090" y="327"/>
                </a:lnTo>
                <a:lnTo>
                  <a:pt x="3082" y="328"/>
                </a:lnTo>
                <a:lnTo>
                  <a:pt x="3082" y="328"/>
                </a:lnTo>
                <a:lnTo>
                  <a:pt x="3074" y="323"/>
                </a:lnTo>
                <a:lnTo>
                  <a:pt x="3065" y="322"/>
                </a:lnTo>
                <a:lnTo>
                  <a:pt x="3025" y="285"/>
                </a:lnTo>
                <a:lnTo>
                  <a:pt x="3025" y="285"/>
                </a:lnTo>
                <a:lnTo>
                  <a:pt x="3029" y="275"/>
                </a:lnTo>
                <a:lnTo>
                  <a:pt x="3033" y="267"/>
                </a:lnTo>
                <a:lnTo>
                  <a:pt x="3039" y="250"/>
                </a:lnTo>
                <a:lnTo>
                  <a:pt x="3041" y="231"/>
                </a:lnTo>
                <a:lnTo>
                  <a:pt x="3041" y="213"/>
                </a:lnTo>
                <a:lnTo>
                  <a:pt x="3084" y="199"/>
                </a:lnTo>
                <a:lnTo>
                  <a:pt x="3084" y="199"/>
                </a:lnTo>
                <a:lnTo>
                  <a:pt x="3085" y="200"/>
                </a:lnTo>
                <a:lnTo>
                  <a:pt x="3089" y="200"/>
                </a:lnTo>
                <a:lnTo>
                  <a:pt x="3135" y="187"/>
                </a:lnTo>
                <a:lnTo>
                  <a:pt x="3130" y="205"/>
                </a:lnTo>
                <a:lnTo>
                  <a:pt x="3122" y="205"/>
                </a:lnTo>
                <a:lnTo>
                  <a:pt x="3127" y="211"/>
                </a:lnTo>
                <a:lnTo>
                  <a:pt x="3124" y="223"/>
                </a:lnTo>
                <a:lnTo>
                  <a:pt x="3073" y="235"/>
                </a:lnTo>
                <a:lnTo>
                  <a:pt x="3073" y="235"/>
                </a:lnTo>
                <a:lnTo>
                  <a:pt x="3069" y="237"/>
                </a:lnTo>
                <a:lnTo>
                  <a:pt x="3068" y="242"/>
                </a:lnTo>
                <a:lnTo>
                  <a:pt x="3068" y="242"/>
                </a:lnTo>
                <a:lnTo>
                  <a:pt x="3071" y="245"/>
                </a:lnTo>
                <a:lnTo>
                  <a:pt x="3076" y="247"/>
                </a:lnTo>
                <a:lnTo>
                  <a:pt x="3119" y="235"/>
                </a:lnTo>
                <a:lnTo>
                  <a:pt x="3111" y="261"/>
                </a:lnTo>
                <a:lnTo>
                  <a:pt x="3074" y="263"/>
                </a:lnTo>
                <a:lnTo>
                  <a:pt x="3085" y="280"/>
                </a:lnTo>
                <a:close/>
                <a:moveTo>
                  <a:pt x="3103" y="357"/>
                </a:moveTo>
                <a:lnTo>
                  <a:pt x="3100" y="354"/>
                </a:lnTo>
                <a:lnTo>
                  <a:pt x="3105" y="352"/>
                </a:lnTo>
                <a:lnTo>
                  <a:pt x="3108" y="355"/>
                </a:lnTo>
                <a:lnTo>
                  <a:pt x="3103" y="357"/>
                </a:lnTo>
                <a:close/>
                <a:moveTo>
                  <a:pt x="3124" y="376"/>
                </a:moveTo>
                <a:lnTo>
                  <a:pt x="3116" y="368"/>
                </a:lnTo>
                <a:lnTo>
                  <a:pt x="3122" y="370"/>
                </a:lnTo>
                <a:lnTo>
                  <a:pt x="3125" y="375"/>
                </a:lnTo>
                <a:lnTo>
                  <a:pt x="3125" y="375"/>
                </a:lnTo>
                <a:lnTo>
                  <a:pt x="3125" y="375"/>
                </a:lnTo>
                <a:lnTo>
                  <a:pt x="3124" y="376"/>
                </a:lnTo>
                <a:close/>
                <a:moveTo>
                  <a:pt x="3119" y="351"/>
                </a:moveTo>
                <a:lnTo>
                  <a:pt x="3117" y="347"/>
                </a:lnTo>
                <a:lnTo>
                  <a:pt x="3169" y="333"/>
                </a:lnTo>
                <a:lnTo>
                  <a:pt x="3167" y="333"/>
                </a:lnTo>
                <a:lnTo>
                  <a:pt x="3119" y="351"/>
                </a:lnTo>
                <a:close/>
                <a:moveTo>
                  <a:pt x="3193" y="439"/>
                </a:moveTo>
                <a:lnTo>
                  <a:pt x="3157" y="407"/>
                </a:lnTo>
                <a:lnTo>
                  <a:pt x="3167" y="400"/>
                </a:lnTo>
                <a:lnTo>
                  <a:pt x="3170" y="384"/>
                </a:lnTo>
                <a:lnTo>
                  <a:pt x="3196" y="391"/>
                </a:lnTo>
                <a:lnTo>
                  <a:pt x="3199" y="437"/>
                </a:lnTo>
                <a:lnTo>
                  <a:pt x="3193" y="439"/>
                </a:lnTo>
                <a:close/>
                <a:moveTo>
                  <a:pt x="3205" y="451"/>
                </a:moveTo>
                <a:lnTo>
                  <a:pt x="3297" y="476"/>
                </a:lnTo>
                <a:lnTo>
                  <a:pt x="3276" y="516"/>
                </a:lnTo>
                <a:lnTo>
                  <a:pt x="3205" y="451"/>
                </a:lnTo>
                <a:close/>
                <a:moveTo>
                  <a:pt x="3377" y="608"/>
                </a:moveTo>
                <a:lnTo>
                  <a:pt x="3353" y="586"/>
                </a:lnTo>
                <a:lnTo>
                  <a:pt x="3361" y="575"/>
                </a:lnTo>
                <a:lnTo>
                  <a:pt x="3383" y="581"/>
                </a:lnTo>
                <a:lnTo>
                  <a:pt x="3377" y="608"/>
                </a:lnTo>
                <a:close/>
                <a:moveTo>
                  <a:pt x="3394" y="525"/>
                </a:moveTo>
                <a:lnTo>
                  <a:pt x="3324" y="544"/>
                </a:lnTo>
                <a:lnTo>
                  <a:pt x="3319" y="554"/>
                </a:lnTo>
                <a:lnTo>
                  <a:pt x="3319" y="554"/>
                </a:lnTo>
                <a:lnTo>
                  <a:pt x="3277" y="517"/>
                </a:lnTo>
                <a:lnTo>
                  <a:pt x="3349" y="514"/>
                </a:lnTo>
                <a:lnTo>
                  <a:pt x="3364" y="495"/>
                </a:lnTo>
                <a:lnTo>
                  <a:pt x="3367" y="496"/>
                </a:lnTo>
                <a:lnTo>
                  <a:pt x="3407" y="471"/>
                </a:lnTo>
                <a:lnTo>
                  <a:pt x="3394" y="525"/>
                </a:lnTo>
                <a:close/>
                <a:moveTo>
                  <a:pt x="3428" y="514"/>
                </a:moveTo>
                <a:lnTo>
                  <a:pt x="3414" y="519"/>
                </a:lnTo>
                <a:lnTo>
                  <a:pt x="3426" y="458"/>
                </a:lnTo>
                <a:lnTo>
                  <a:pt x="3436" y="453"/>
                </a:lnTo>
                <a:lnTo>
                  <a:pt x="3455" y="527"/>
                </a:lnTo>
                <a:lnTo>
                  <a:pt x="3428" y="514"/>
                </a:lnTo>
                <a:close/>
                <a:moveTo>
                  <a:pt x="3519" y="498"/>
                </a:moveTo>
                <a:lnTo>
                  <a:pt x="3503" y="484"/>
                </a:lnTo>
                <a:lnTo>
                  <a:pt x="3527" y="468"/>
                </a:lnTo>
                <a:lnTo>
                  <a:pt x="3519" y="498"/>
                </a:lnTo>
                <a:close/>
                <a:moveTo>
                  <a:pt x="3527" y="466"/>
                </a:moveTo>
                <a:lnTo>
                  <a:pt x="3527" y="466"/>
                </a:lnTo>
                <a:lnTo>
                  <a:pt x="3502" y="482"/>
                </a:lnTo>
                <a:lnTo>
                  <a:pt x="3502" y="482"/>
                </a:lnTo>
                <a:lnTo>
                  <a:pt x="3502" y="484"/>
                </a:lnTo>
                <a:lnTo>
                  <a:pt x="3452" y="442"/>
                </a:lnTo>
                <a:lnTo>
                  <a:pt x="3465" y="434"/>
                </a:lnTo>
                <a:lnTo>
                  <a:pt x="3465" y="434"/>
                </a:lnTo>
                <a:lnTo>
                  <a:pt x="3460" y="442"/>
                </a:lnTo>
                <a:lnTo>
                  <a:pt x="3460" y="442"/>
                </a:lnTo>
                <a:lnTo>
                  <a:pt x="3468" y="440"/>
                </a:lnTo>
                <a:lnTo>
                  <a:pt x="3473" y="440"/>
                </a:lnTo>
                <a:lnTo>
                  <a:pt x="3476" y="442"/>
                </a:lnTo>
                <a:lnTo>
                  <a:pt x="3476" y="442"/>
                </a:lnTo>
                <a:lnTo>
                  <a:pt x="3479" y="437"/>
                </a:lnTo>
                <a:lnTo>
                  <a:pt x="3486" y="429"/>
                </a:lnTo>
                <a:lnTo>
                  <a:pt x="3500" y="435"/>
                </a:lnTo>
                <a:lnTo>
                  <a:pt x="3498" y="418"/>
                </a:lnTo>
                <a:lnTo>
                  <a:pt x="3545" y="391"/>
                </a:lnTo>
                <a:lnTo>
                  <a:pt x="3527" y="466"/>
                </a:lnTo>
                <a:close/>
                <a:moveTo>
                  <a:pt x="3540" y="379"/>
                </a:moveTo>
                <a:lnTo>
                  <a:pt x="3545" y="387"/>
                </a:lnTo>
                <a:lnTo>
                  <a:pt x="3545" y="389"/>
                </a:lnTo>
                <a:lnTo>
                  <a:pt x="3498" y="416"/>
                </a:lnTo>
                <a:lnTo>
                  <a:pt x="3497" y="394"/>
                </a:lnTo>
                <a:lnTo>
                  <a:pt x="3484" y="383"/>
                </a:lnTo>
                <a:lnTo>
                  <a:pt x="3484" y="383"/>
                </a:lnTo>
                <a:lnTo>
                  <a:pt x="3490" y="367"/>
                </a:lnTo>
                <a:lnTo>
                  <a:pt x="3494" y="363"/>
                </a:lnTo>
                <a:lnTo>
                  <a:pt x="3494" y="363"/>
                </a:lnTo>
                <a:lnTo>
                  <a:pt x="3500" y="365"/>
                </a:lnTo>
                <a:lnTo>
                  <a:pt x="3506" y="365"/>
                </a:lnTo>
                <a:lnTo>
                  <a:pt x="3506" y="367"/>
                </a:lnTo>
                <a:lnTo>
                  <a:pt x="3506" y="367"/>
                </a:lnTo>
                <a:lnTo>
                  <a:pt x="3505" y="375"/>
                </a:lnTo>
                <a:lnTo>
                  <a:pt x="3503" y="381"/>
                </a:lnTo>
                <a:lnTo>
                  <a:pt x="3503" y="381"/>
                </a:lnTo>
                <a:lnTo>
                  <a:pt x="3506" y="383"/>
                </a:lnTo>
                <a:lnTo>
                  <a:pt x="3508" y="387"/>
                </a:lnTo>
                <a:lnTo>
                  <a:pt x="3508" y="387"/>
                </a:lnTo>
                <a:lnTo>
                  <a:pt x="3510" y="383"/>
                </a:lnTo>
                <a:lnTo>
                  <a:pt x="3513" y="379"/>
                </a:lnTo>
                <a:lnTo>
                  <a:pt x="3513" y="379"/>
                </a:lnTo>
                <a:lnTo>
                  <a:pt x="3510" y="375"/>
                </a:lnTo>
                <a:lnTo>
                  <a:pt x="3506" y="367"/>
                </a:lnTo>
                <a:lnTo>
                  <a:pt x="3506" y="365"/>
                </a:lnTo>
                <a:lnTo>
                  <a:pt x="3506" y="365"/>
                </a:lnTo>
                <a:lnTo>
                  <a:pt x="3516" y="363"/>
                </a:lnTo>
                <a:lnTo>
                  <a:pt x="3524" y="359"/>
                </a:lnTo>
                <a:lnTo>
                  <a:pt x="3532" y="352"/>
                </a:lnTo>
                <a:lnTo>
                  <a:pt x="3537" y="344"/>
                </a:lnTo>
                <a:lnTo>
                  <a:pt x="3537" y="349"/>
                </a:lnTo>
                <a:lnTo>
                  <a:pt x="3537" y="349"/>
                </a:lnTo>
                <a:lnTo>
                  <a:pt x="3535" y="359"/>
                </a:lnTo>
                <a:lnTo>
                  <a:pt x="3534" y="363"/>
                </a:lnTo>
                <a:lnTo>
                  <a:pt x="3534" y="363"/>
                </a:lnTo>
                <a:lnTo>
                  <a:pt x="3537" y="367"/>
                </a:lnTo>
                <a:lnTo>
                  <a:pt x="3540" y="370"/>
                </a:lnTo>
                <a:lnTo>
                  <a:pt x="3540" y="370"/>
                </a:lnTo>
                <a:lnTo>
                  <a:pt x="3542" y="367"/>
                </a:lnTo>
                <a:lnTo>
                  <a:pt x="3543" y="362"/>
                </a:lnTo>
                <a:lnTo>
                  <a:pt x="3543" y="362"/>
                </a:lnTo>
                <a:lnTo>
                  <a:pt x="3542" y="359"/>
                </a:lnTo>
                <a:lnTo>
                  <a:pt x="3538" y="351"/>
                </a:lnTo>
                <a:lnTo>
                  <a:pt x="3537" y="341"/>
                </a:lnTo>
                <a:lnTo>
                  <a:pt x="3537" y="341"/>
                </a:lnTo>
                <a:lnTo>
                  <a:pt x="3537" y="341"/>
                </a:lnTo>
                <a:lnTo>
                  <a:pt x="3537" y="341"/>
                </a:lnTo>
                <a:lnTo>
                  <a:pt x="3538" y="336"/>
                </a:lnTo>
                <a:lnTo>
                  <a:pt x="3540" y="330"/>
                </a:lnTo>
                <a:lnTo>
                  <a:pt x="3538" y="319"/>
                </a:lnTo>
                <a:lnTo>
                  <a:pt x="3540" y="317"/>
                </a:lnTo>
                <a:lnTo>
                  <a:pt x="3548" y="349"/>
                </a:lnTo>
                <a:lnTo>
                  <a:pt x="3540" y="379"/>
                </a:lnTo>
                <a:close/>
                <a:moveTo>
                  <a:pt x="3554" y="282"/>
                </a:moveTo>
                <a:lnTo>
                  <a:pt x="3562" y="274"/>
                </a:lnTo>
                <a:lnTo>
                  <a:pt x="3551" y="280"/>
                </a:lnTo>
                <a:lnTo>
                  <a:pt x="3550" y="279"/>
                </a:lnTo>
                <a:lnTo>
                  <a:pt x="3569" y="269"/>
                </a:lnTo>
                <a:lnTo>
                  <a:pt x="3556" y="285"/>
                </a:lnTo>
                <a:lnTo>
                  <a:pt x="3554" y="282"/>
                </a:lnTo>
                <a:close/>
                <a:moveTo>
                  <a:pt x="3558" y="285"/>
                </a:moveTo>
                <a:lnTo>
                  <a:pt x="3572" y="267"/>
                </a:lnTo>
                <a:lnTo>
                  <a:pt x="3572" y="267"/>
                </a:lnTo>
                <a:lnTo>
                  <a:pt x="3567" y="291"/>
                </a:lnTo>
                <a:lnTo>
                  <a:pt x="3566" y="290"/>
                </a:lnTo>
                <a:lnTo>
                  <a:pt x="3569" y="279"/>
                </a:lnTo>
                <a:lnTo>
                  <a:pt x="3561" y="288"/>
                </a:lnTo>
                <a:lnTo>
                  <a:pt x="3558" y="285"/>
                </a:lnTo>
                <a:close/>
                <a:moveTo>
                  <a:pt x="3599" y="415"/>
                </a:moveTo>
                <a:lnTo>
                  <a:pt x="3590" y="450"/>
                </a:lnTo>
                <a:lnTo>
                  <a:pt x="3590" y="450"/>
                </a:lnTo>
                <a:lnTo>
                  <a:pt x="3582" y="442"/>
                </a:lnTo>
                <a:lnTo>
                  <a:pt x="3564" y="415"/>
                </a:lnTo>
                <a:lnTo>
                  <a:pt x="3583" y="378"/>
                </a:lnTo>
                <a:lnTo>
                  <a:pt x="3572" y="349"/>
                </a:lnTo>
                <a:lnTo>
                  <a:pt x="3578" y="341"/>
                </a:lnTo>
                <a:lnTo>
                  <a:pt x="3591" y="352"/>
                </a:lnTo>
                <a:lnTo>
                  <a:pt x="3596" y="371"/>
                </a:lnTo>
                <a:lnTo>
                  <a:pt x="3596" y="371"/>
                </a:lnTo>
                <a:lnTo>
                  <a:pt x="3586" y="386"/>
                </a:lnTo>
                <a:lnTo>
                  <a:pt x="3586" y="386"/>
                </a:lnTo>
                <a:lnTo>
                  <a:pt x="3580" y="392"/>
                </a:lnTo>
                <a:lnTo>
                  <a:pt x="3575" y="395"/>
                </a:lnTo>
                <a:lnTo>
                  <a:pt x="3575" y="395"/>
                </a:lnTo>
                <a:lnTo>
                  <a:pt x="3577" y="399"/>
                </a:lnTo>
                <a:lnTo>
                  <a:pt x="3575" y="403"/>
                </a:lnTo>
                <a:lnTo>
                  <a:pt x="3575" y="403"/>
                </a:lnTo>
                <a:lnTo>
                  <a:pt x="3580" y="402"/>
                </a:lnTo>
                <a:lnTo>
                  <a:pt x="3583" y="400"/>
                </a:lnTo>
                <a:lnTo>
                  <a:pt x="3583" y="400"/>
                </a:lnTo>
                <a:lnTo>
                  <a:pt x="3585" y="395"/>
                </a:lnTo>
                <a:lnTo>
                  <a:pt x="3586" y="387"/>
                </a:lnTo>
                <a:lnTo>
                  <a:pt x="3596" y="373"/>
                </a:lnTo>
                <a:lnTo>
                  <a:pt x="3601" y="394"/>
                </a:lnTo>
                <a:lnTo>
                  <a:pt x="3601" y="394"/>
                </a:lnTo>
                <a:lnTo>
                  <a:pt x="3601" y="407"/>
                </a:lnTo>
                <a:lnTo>
                  <a:pt x="3599" y="415"/>
                </a:lnTo>
                <a:lnTo>
                  <a:pt x="3599" y="415"/>
                </a:lnTo>
                <a:lnTo>
                  <a:pt x="3599" y="415"/>
                </a:lnTo>
                <a:lnTo>
                  <a:pt x="3599" y="415"/>
                </a:lnTo>
                <a:close/>
                <a:moveTo>
                  <a:pt x="3604" y="399"/>
                </a:moveTo>
                <a:lnTo>
                  <a:pt x="3604" y="399"/>
                </a:lnTo>
                <a:lnTo>
                  <a:pt x="3601" y="394"/>
                </a:lnTo>
                <a:lnTo>
                  <a:pt x="3596" y="371"/>
                </a:lnTo>
                <a:lnTo>
                  <a:pt x="3609" y="381"/>
                </a:lnTo>
                <a:lnTo>
                  <a:pt x="3604" y="399"/>
                </a:lnTo>
                <a:close/>
                <a:moveTo>
                  <a:pt x="3609" y="379"/>
                </a:moveTo>
                <a:lnTo>
                  <a:pt x="3596" y="371"/>
                </a:lnTo>
                <a:lnTo>
                  <a:pt x="3596" y="370"/>
                </a:lnTo>
                <a:lnTo>
                  <a:pt x="3593" y="354"/>
                </a:lnTo>
                <a:lnTo>
                  <a:pt x="3612" y="371"/>
                </a:lnTo>
                <a:lnTo>
                  <a:pt x="3609" y="379"/>
                </a:lnTo>
                <a:close/>
                <a:moveTo>
                  <a:pt x="3642" y="427"/>
                </a:moveTo>
                <a:lnTo>
                  <a:pt x="3642" y="427"/>
                </a:lnTo>
                <a:lnTo>
                  <a:pt x="3641" y="434"/>
                </a:lnTo>
                <a:lnTo>
                  <a:pt x="3625" y="392"/>
                </a:lnTo>
                <a:lnTo>
                  <a:pt x="3625" y="392"/>
                </a:lnTo>
                <a:lnTo>
                  <a:pt x="3628" y="392"/>
                </a:lnTo>
                <a:lnTo>
                  <a:pt x="3628" y="392"/>
                </a:lnTo>
                <a:lnTo>
                  <a:pt x="3625" y="389"/>
                </a:lnTo>
                <a:lnTo>
                  <a:pt x="3625" y="384"/>
                </a:lnTo>
                <a:lnTo>
                  <a:pt x="3625" y="384"/>
                </a:lnTo>
                <a:lnTo>
                  <a:pt x="3622" y="384"/>
                </a:lnTo>
                <a:lnTo>
                  <a:pt x="3620" y="378"/>
                </a:lnTo>
                <a:lnTo>
                  <a:pt x="3646" y="403"/>
                </a:lnTo>
                <a:lnTo>
                  <a:pt x="3642" y="427"/>
                </a:lnTo>
                <a:close/>
                <a:moveTo>
                  <a:pt x="3631" y="365"/>
                </a:moveTo>
                <a:lnTo>
                  <a:pt x="3650" y="371"/>
                </a:lnTo>
                <a:lnTo>
                  <a:pt x="3649" y="383"/>
                </a:lnTo>
                <a:lnTo>
                  <a:pt x="3631" y="365"/>
                </a:lnTo>
                <a:close/>
                <a:moveTo>
                  <a:pt x="3650" y="384"/>
                </a:moveTo>
                <a:lnTo>
                  <a:pt x="3652" y="371"/>
                </a:lnTo>
                <a:lnTo>
                  <a:pt x="3658" y="373"/>
                </a:lnTo>
                <a:lnTo>
                  <a:pt x="3700" y="426"/>
                </a:lnTo>
                <a:lnTo>
                  <a:pt x="3700" y="426"/>
                </a:lnTo>
                <a:lnTo>
                  <a:pt x="3700" y="429"/>
                </a:lnTo>
                <a:lnTo>
                  <a:pt x="3650" y="384"/>
                </a:lnTo>
                <a:close/>
                <a:moveTo>
                  <a:pt x="3698" y="453"/>
                </a:moveTo>
                <a:lnTo>
                  <a:pt x="3697" y="450"/>
                </a:lnTo>
                <a:lnTo>
                  <a:pt x="3698" y="451"/>
                </a:lnTo>
                <a:lnTo>
                  <a:pt x="3698" y="453"/>
                </a:lnTo>
                <a:close/>
                <a:moveTo>
                  <a:pt x="3718" y="488"/>
                </a:moveTo>
                <a:lnTo>
                  <a:pt x="3718" y="488"/>
                </a:lnTo>
                <a:lnTo>
                  <a:pt x="3714" y="490"/>
                </a:lnTo>
                <a:lnTo>
                  <a:pt x="3714" y="493"/>
                </a:lnTo>
                <a:lnTo>
                  <a:pt x="3700" y="456"/>
                </a:lnTo>
                <a:lnTo>
                  <a:pt x="3700" y="453"/>
                </a:lnTo>
                <a:lnTo>
                  <a:pt x="3735" y="485"/>
                </a:lnTo>
                <a:lnTo>
                  <a:pt x="3718" y="488"/>
                </a:lnTo>
                <a:close/>
                <a:moveTo>
                  <a:pt x="3702" y="429"/>
                </a:moveTo>
                <a:lnTo>
                  <a:pt x="3702" y="429"/>
                </a:lnTo>
                <a:lnTo>
                  <a:pt x="3703" y="429"/>
                </a:lnTo>
                <a:lnTo>
                  <a:pt x="3702" y="429"/>
                </a:lnTo>
                <a:close/>
                <a:moveTo>
                  <a:pt x="3703" y="427"/>
                </a:moveTo>
                <a:lnTo>
                  <a:pt x="3706" y="427"/>
                </a:lnTo>
                <a:lnTo>
                  <a:pt x="3705" y="427"/>
                </a:lnTo>
                <a:lnTo>
                  <a:pt x="3703" y="427"/>
                </a:lnTo>
                <a:close/>
                <a:moveTo>
                  <a:pt x="3708" y="437"/>
                </a:moveTo>
                <a:lnTo>
                  <a:pt x="3710" y="437"/>
                </a:lnTo>
                <a:lnTo>
                  <a:pt x="3711" y="440"/>
                </a:lnTo>
                <a:lnTo>
                  <a:pt x="3708" y="437"/>
                </a:lnTo>
                <a:close/>
                <a:moveTo>
                  <a:pt x="3762" y="477"/>
                </a:moveTo>
                <a:lnTo>
                  <a:pt x="3758" y="479"/>
                </a:lnTo>
                <a:lnTo>
                  <a:pt x="3758" y="479"/>
                </a:lnTo>
                <a:lnTo>
                  <a:pt x="3746" y="471"/>
                </a:lnTo>
                <a:lnTo>
                  <a:pt x="3721" y="448"/>
                </a:lnTo>
                <a:lnTo>
                  <a:pt x="3713" y="439"/>
                </a:lnTo>
                <a:lnTo>
                  <a:pt x="3770" y="455"/>
                </a:lnTo>
                <a:lnTo>
                  <a:pt x="3770" y="455"/>
                </a:lnTo>
                <a:lnTo>
                  <a:pt x="3762" y="477"/>
                </a:lnTo>
                <a:close/>
                <a:moveTo>
                  <a:pt x="3783" y="413"/>
                </a:moveTo>
                <a:lnTo>
                  <a:pt x="3769" y="405"/>
                </a:lnTo>
                <a:lnTo>
                  <a:pt x="3710" y="426"/>
                </a:lnTo>
                <a:lnTo>
                  <a:pt x="3702" y="426"/>
                </a:lnTo>
                <a:lnTo>
                  <a:pt x="3702" y="426"/>
                </a:lnTo>
                <a:lnTo>
                  <a:pt x="3662" y="375"/>
                </a:lnTo>
                <a:lnTo>
                  <a:pt x="3730" y="394"/>
                </a:lnTo>
                <a:lnTo>
                  <a:pt x="3743" y="386"/>
                </a:lnTo>
                <a:lnTo>
                  <a:pt x="3743" y="386"/>
                </a:lnTo>
                <a:lnTo>
                  <a:pt x="3743" y="387"/>
                </a:lnTo>
                <a:lnTo>
                  <a:pt x="3743" y="387"/>
                </a:lnTo>
                <a:lnTo>
                  <a:pt x="3745" y="391"/>
                </a:lnTo>
                <a:lnTo>
                  <a:pt x="3750" y="392"/>
                </a:lnTo>
                <a:lnTo>
                  <a:pt x="3793" y="383"/>
                </a:lnTo>
                <a:lnTo>
                  <a:pt x="3783" y="413"/>
                </a:lnTo>
                <a:close/>
                <a:moveTo>
                  <a:pt x="3798" y="371"/>
                </a:moveTo>
                <a:lnTo>
                  <a:pt x="3754" y="379"/>
                </a:lnTo>
                <a:lnTo>
                  <a:pt x="3793" y="354"/>
                </a:lnTo>
                <a:lnTo>
                  <a:pt x="3767" y="339"/>
                </a:lnTo>
                <a:lnTo>
                  <a:pt x="3809" y="330"/>
                </a:lnTo>
                <a:lnTo>
                  <a:pt x="3809" y="330"/>
                </a:lnTo>
                <a:lnTo>
                  <a:pt x="3810" y="331"/>
                </a:lnTo>
                <a:lnTo>
                  <a:pt x="3798" y="371"/>
                </a:lnTo>
                <a:close/>
                <a:moveTo>
                  <a:pt x="3830" y="269"/>
                </a:moveTo>
                <a:lnTo>
                  <a:pt x="3794" y="279"/>
                </a:lnTo>
                <a:lnTo>
                  <a:pt x="3782" y="266"/>
                </a:lnTo>
                <a:lnTo>
                  <a:pt x="3820" y="266"/>
                </a:lnTo>
                <a:lnTo>
                  <a:pt x="3820" y="266"/>
                </a:lnTo>
                <a:lnTo>
                  <a:pt x="3830" y="269"/>
                </a:lnTo>
                <a:lnTo>
                  <a:pt x="3830" y="269"/>
                </a:lnTo>
                <a:close/>
                <a:moveTo>
                  <a:pt x="3833" y="263"/>
                </a:moveTo>
                <a:lnTo>
                  <a:pt x="3833" y="263"/>
                </a:lnTo>
                <a:lnTo>
                  <a:pt x="3820" y="264"/>
                </a:lnTo>
                <a:lnTo>
                  <a:pt x="3782" y="264"/>
                </a:lnTo>
                <a:lnTo>
                  <a:pt x="3793" y="255"/>
                </a:lnTo>
                <a:lnTo>
                  <a:pt x="3794" y="253"/>
                </a:lnTo>
                <a:lnTo>
                  <a:pt x="3794" y="253"/>
                </a:lnTo>
                <a:lnTo>
                  <a:pt x="3796" y="256"/>
                </a:lnTo>
                <a:lnTo>
                  <a:pt x="3796" y="256"/>
                </a:lnTo>
                <a:lnTo>
                  <a:pt x="3798" y="259"/>
                </a:lnTo>
                <a:lnTo>
                  <a:pt x="3802" y="259"/>
                </a:lnTo>
                <a:lnTo>
                  <a:pt x="3838" y="247"/>
                </a:lnTo>
                <a:lnTo>
                  <a:pt x="3833" y="263"/>
                </a:lnTo>
                <a:close/>
                <a:moveTo>
                  <a:pt x="3898" y="280"/>
                </a:moveTo>
                <a:lnTo>
                  <a:pt x="3865" y="291"/>
                </a:lnTo>
                <a:lnTo>
                  <a:pt x="3865" y="291"/>
                </a:lnTo>
                <a:lnTo>
                  <a:pt x="3860" y="285"/>
                </a:lnTo>
                <a:lnTo>
                  <a:pt x="3855" y="280"/>
                </a:lnTo>
                <a:lnTo>
                  <a:pt x="3849" y="277"/>
                </a:lnTo>
                <a:lnTo>
                  <a:pt x="3841" y="274"/>
                </a:lnTo>
                <a:lnTo>
                  <a:pt x="3841" y="274"/>
                </a:lnTo>
                <a:lnTo>
                  <a:pt x="3841" y="272"/>
                </a:lnTo>
                <a:lnTo>
                  <a:pt x="3841" y="272"/>
                </a:lnTo>
                <a:lnTo>
                  <a:pt x="3852" y="275"/>
                </a:lnTo>
                <a:lnTo>
                  <a:pt x="3855" y="277"/>
                </a:lnTo>
                <a:lnTo>
                  <a:pt x="3855" y="277"/>
                </a:lnTo>
                <a:lnTo>
                  <a:pt x="3857" y="275"/>
                </a:lnTo>
                <a:lnTo>
                  <a:pt x="3860" y="272"/>
                </a:lnTo>
                <a:lnTo>
                  <a:pt x="3865" y="279"/>
                </a:lnTo>
                <a:lnTo>
                  <a:pt x="3865" y="279"/>
                </a:lnTo>
                <a:lnTo>
                  <a:pt x="3866" y="280"/>
                </a:lnTo>
                <a:lnTo>
                  <a:pt x="3868" y="282"/>
                </a:lnTo>
                <a:lnTo>
                  <a:pt x="3868" y="282"/>
                </a:lnTo>
                <a:lnTo>
                  <a:pt x="3871" y="283"/>
                </a:lnTo>
                <a:lnTo>
                  <a:pt x="3871" y="283"/>
                </a:lnTo>
                <a:lnTo>
                  <a:pt x="3874" y="283"/>
                </a:lnTo>
                <a:lnTo>
                  <a:pt x="3878" y="280"/>
                </a:lnTo>
                <a:lnTo>
                  <a:pt x="3889" y="259"/>
                </a:lnTo>
                <a:lnTo>
                  <a:pt x="3902" y="263"/>
                </a:lnTo>
                <a:lnTo>
                  <a:pt x="3905" y="271"/>
                </a:lnTo>
                <a:lnTo>
                  <a:pt x="3898" y="280"/>
                </a:lnTo>
                <a:close/>
                <a:moveTo>
                  <a:pt x="3916" y="266"/>
                </a:moveTo>
                <a:lnTo>
                  <a:pt x="3914" y="264"/>
                </a:lnTo>
                <a:lnTo>
                  <a:pt x="3934" y="267"/>
                </a:lnTo>
                <a:lnTo>
                  <a:pt x="3916" y="266"/>
                </a:lnTo>
                <a:close/>
                <a:moveTo>
                  <a:pt x="3930" y="295"/>
                </a:moveTo>
                <a:lnTo>
                  <a:pt x="3927" y="288"/>
                </a:lnTo>
                <a:lnTo>
                  <a:pt x="3942" y="285"/>
                </a:lnTo>
                <a:lnTo>
                  <a:pt x="3930" y="295"/>
                </a:lnTo>
                <a:close/>
                <a:moveTo>
                  <a:pt x="3930" y="247"/>
                </a:moveTo>
                <a:lnTo>
                  <a:pt x="3937" y="248"/>
                </a:lnTo>
                <a:lnTo>
                  <a:pt x="3937" y="248"/>
                </a:lnTo>
                <a:lnTo>
                  <a:pt x="3938" y="248"/>
                </a:lnTo>
                <a:lnTo>
                  <a:pt x="3938" y="248"/>
                </a:lnTo>
                <a:lnTo>
                  <a:pt x="3940" y="248"/>
                </a:lnTo>
                <a:lnTo>
                  <a:pt x="3940" y="248"/>
                </a:lnTo>
                <a:lnTo>
                  <a:pt x="3943" y="245"/>
                </a:lnTo>
                <a:lnTo>
                  <a:pt x="3945" y="240"/>
                </a:lnTo>
                <a:lnTo>
                  <a:pt x="3938" y="219"/>
                </a:lnTo>
                <a:lnTo>
                  <a:pt x="3959" y="224"/>
                </a:lnTo>
                <a:lnTo>
                  <a:pt x="3969" y="258"/>
                </a:lnTo>
                <a:lnTo>
                  <a:pt x="3948" y="264"/>
                </a:lnTo>
                <a:lnTo>
                  <a:pt x="3930" y="247"/>
                </a:lnTo>
                <a:close/>
                <a:moveTo>
                  <a:pt x="3945" y="323"/>
                </a:moveTo>
                <a:lnTo>
                  <a:pt x="3945" y="322"/>
                </a:lnTo>
                <a:lnTo>
                  <a:pt x="3970" y="323"/>
                </a:lnTo>
                <a:lnTo>
                  <a:pt x="3969" y="325"/>
                </a:lnTo>
                <a:lnTo>
                  <a:pt x="3970" y="360"/>
                </a:lnTo>
                <a:lnTo>
                  <a:pt x="3964" y="360"/>
                </a:lnTo>
                <a:lnTo>
                  <a:pt x="3945" y="323"/>
                </a:lnTo>
                <a:close/>
                <a:moveTo>
                  <a:pt x="3969" y="373"/>
                </a:moveTo>
                <a:lnTo>
                  <a:pt x="3970" y="373"/>
                </a:lnTo>
                <a:lnTo>
                  <a:pt x="3970" y="375"/>
                </a:lnTo>
                <a:lnTo>
                  <a:pt x="3969" y="373"/>
                </a:lnTo>
                <a:close/>
                <a:moveTo>
                  <a:pt x="3948" y="311"/>
                </a:moveTo>
                <a:lnTo>
                  <a:pt x="3951" y="280"/>
                </a:lnTo>
                <a:lnTo>
                  <a:pt x="3953" y="280"/>
                </a:lnTo>
                <a:lnTo>
                  <a:pt x="3966" y="282"/>
                </a:lnTo>
                <a:lnTo>
                  <a:pt x="3966" y="282"/>
                </a:lnTo>
                <a:lnTo>
                  <a:pt x="3969" y="280"/>
                </a:lnTo>
                <a:lnTo>
                  <a:pt x="3972" y="275"/>
                </a:lnTo>
                <a:lnTo>
                  <a:pt x="3972" y="275"/>
                </a:lnTo>
                <a:lnTo>
                  <a:pt x="3972" y="275"/>
                </a:lnTo>
                <a:lnTo>
                  <a:pt x="4012" y="263"/>
                </a:lnTo>
                <a:lnTo>
                  <a:pt x="4017" y="279"/>
                </a:lnTo>
                <a:lnTo>
                  <a:pt x="3980" y="314"/>
                </a:lnTo>
                <a:lnTo>
                  <a:pt x="3948" y="311"/>
                </a:lnTo>
                <a:close/>
                <a:moveTo>
                  <a:pt x="3970" y="459"/>
                </a:moveTo>
                <a:lnTo>
                  <a:pt x="3970" y="459"/>
                </a:lnTo>
                <a:lnTo>
                  <a:pt x="3970" y="459"/>
                </a:lnTo>
                <a:lnTo>
                  <a:pt x="3970" y="459"/>
                </a:lnTo>
                <a:lnTo>
                  <a:pt x="3964" y="453"/>
                </a:lnTo>
                <a:lnTo>
                  <a:pt x="3983" y="424"/>
                </a:lnTo>
                <a:lnTo>
                  <a:pt x="3996" y="448"/>
                </a:lnTo>
                <a:lnTo>
                  <a:pt x="3970" y="459"/>
                </a:lnTo>
                <a:close/>
                <a:moveTo>
                  <a:pt x="3983" y="498"/>
                </a:moveTo>
                <a:lnTo>
                  <a:pt x="3983" y="498"/>
                </a:lnTo>
                <a:lnTo>
                  <a:pt x="3983" y="488"/>
                </a:lnTo>
                <a:lnTo>
                  <a:pt x="3980" y="480"/>
                </a:lnTo>
                <a:lnTo>
                  <a:pt x="3999" y="472"/>
                </a:lnTo>
                <a:lnTo>
                  <a:pt x="3983" y="498"/>
                </a:lnTo>
                <a:close/>
                <a:moveTo>
                  <a:pt x="4006" y="445"/>
                </a:moveTo>
                <a:lnTo>
                  <a:pt x="3996" y="423"/>
                </a:lnTo>
                <a:lnTo>
                  <a:pt x="4018" y="440"/>
                </a:lnTo>
                <a:lnTo>
                  <a:pt x="4006" y="445"/>
                </a:lnTo>
                <a:close/>
                <a:moveTo>
                  <a:pt x="4025" y="484"/>
                </a:moveTo>
                <a:lnTo>
                  <a:pt x="4018" y="471"/>
                </a:lnTo>
                <a:lnTo>
                  <a:pt x="4028" y="471"/>
                </a:lnTo>
                <a:lnTo>
                  <a:pt x="4025" y="484"/>
                </a:lnTo>
                <a:close/>
                <a:moveTo>
                  <a:pt x="4031" y="421"/>
                </a:moveTo>
                <a:lnTo>
                  <a:pt x="4034" y="421"/>
                </a:lnTo>
                <a:lnTo>
                  <a:pt x="4034" y="421"/>
                </a:lnTo>
                <a:lnTo>
                  <a:pt x="4039" y="419"/>
                </a:lnTo>
                <a:lnTo>
                  <a:pt x="4041" y="416"/>
                </a:lnTo>
                <a:lnTo>
                  <a:pt x="4041" y="416"/>
                </a:lnTo>
                <a:lnTo>
                  <a:pt x="4039" y="413"/>
                </a:lnTo>
                <a:lnTo>
                  <a:pt x="4036" y="410"/>
                </a:lnTo>
                <a:lnTo>
                  <a:pt x="4036" y="410"/>
                </a:lnTo>
                <a:lnTo>
                  <a:pt x="4036" y="410"/>
                </a:lnTo>
                <a:lnTo>
                  <a:pt x="4014" y="408"/>
                </a:lnTo>
                <a:lnTo>
                  <a:pt x="3986" y="389"/>
                </a:lnTo>
                <a:lnTo>
                  <a:pt x="4007" y="376"/>
                </a:lnTo>
                <a:lnTo>
                  <a:pt x="4009" y="376"/>
                </a:lnTo>
                <a:lnTo>
                  <a:pt x="4009" y="376"/>
                </a:lnTo>
                <a:lnTo>
                  <a:pt x="4012" y="375"/>
                </a:lnTo>
                <a:lnTo>
                  <a:pt x="4015" y="371"/>
                </a:lnTo>
                <a:lnTo>
                  <a:pt x="4034" y="360"/>
                </a:lnTo>
                <a:lnTo>
                  <a:pt x="4052" y="250"/>
                </a:lnTo>
                <a:lnTo>
                  <a:pt x="4058" y="248"/>
                </a:lnTo>
                <a:lnTo>
                  <a:pt x="4068" y="298"/>
                </a:lnTo>
                <a:lnTo>
                  <a:pt x="4068" y="298"/>
                </a:lnTo>
                <a:lnTo>
                  <a:pt x="4070" y="301"/>
                </a:lnTo>
                <a:lnTo>
                  <a:pt x="4074" y="303"/>
                </a:lnTo>
                <a:lnTo>
                  <a:pt x="4074" y="303"/>
                </a:lnTo>
                <a:lnTo>
                  <a:pt x="4078" y="301"/>
                </a:lnTo>
                <a:lnTo>
                  <a:pt x="4078" y="311"/>
                </a:lnTo>
                <a:lnTo>
                  <a:pt x="4113" y="288"/>
                </a:lnTo>
                <a:lnTo>
                  <a:pt x="4119" y="314"/>
                </a:lnTo>
                <a:lnTo>
                  <a:pt x="4119" y="314"/>
                </a:lnTo>
                <a:lnTo>
                  <a:pt x="4121" y="317"/>
                </a:lnTo>
                <a:lnTo>
                  <a:pt x="4126" y="317"/>
                </a:lnTo>
                <a:lnTo>
                  <a:pt x="4126" y="317"/>
                </a:lnTo>
                <a:lnTo>
                  <a:pt x="4129" y="315"/>
                </a:lnTo>
                <a:lnTo>
                  <a:pt x="4130" y="311"/>
                </a:lnTo>
                <a:lnTo>
                  <a:pt x="4121" y="267"/>
                </a:lnTo>
                <a:lnTo>
                  <a:pt x="4162" y="282"/>
                </a:lnTo>
                <a:lnTo>
                  <a:pt x="4162" y="282"/>
                </a:lnTo>
                <a:lnTo>
                  <a:pt x="4158" y="285"/>
                </a:lnTo>
                <a:lnTo>
                  <a:pt x="4158" y="285"/>
                </a:lnTo>
                <a:lnTo>
                  <a:pt x="4154" y="288"/>
                </a:lnTo>
                <a:lnTo>
                  <a:pt x="4154" y="293"/>
                </a:lnTo>
                <a:lnTo>
                  <a:pt x="4156" y="298"/>
                </a:lnTo>
                <a:lnTo>
                  <a:pt x="4158" y="301"/>
                </a:lnTo>
                <a:lnTo>
                  <a:pt x="4170" y="311"/>
                </a:lnTo>
                <a:lnTo>
                  <a:pt x="4146" y="317"/>
                </a:lnTo>
                <a:lnTo>
                  <a:pt x="4127" y="355"/>
                </a:lnTo>
                <a:lnTo>
                  <a:pt x="4170" y="354"/>
                </a:lnTo>
                <a:lnTo>
                  <a:pt x="4191" y="328"/>
                </a:lnTo>
                <a:lnTo>
                  <a:pt x="4199" y="335"/>
                </a:lnTo>
                <a:lnTo>
                  <a:pt x="4191" y="371"/>
                </a:lnTo>
                <a:lnTo>
                  <a:pt x="4177" y="378"/>
                </a:lnTo>
                <a:lnTo>
                  <a:pt x="4177" y="378"/>
                </a:lnTo>
                <a:lnTo>
                  <a:pt x="4166" y="368"/>
                </a:lnTo>
                <a:lnTo>
                  <a:pt x="4162" y="365"/>
                </a:lnTo>
                <a:lnTo>
                  <a:pt x="4162" y="363"/>
                </a:lnTo>
                <a:lnTo>
                  <a:pt x="4162" y="363"/>
                </a:lnTo>
                <a:lnTo>
                  <a:pt x="4159" y="365"/>
                </a:lnTo>
                <a:lnTo>
                  <a:pt x="4151" y="365"/>
                </a:lnTo>
                <a:lnTo>
                  <a:pt x="4140" y="365"/>
                </a:lnTo>
                <a:lnTo>
                  <a:pt x="4140" y="365"/>
                </a:lnTo>
                <a:lnTo>
                  <a:pt x="4148" y="375"/>
                </a:lnTo>
                <a:lnTo>
                  <a:pt x="4151" y="381"/>
                </a:lnTo>
                <a:lnTo>
                  <a:pt x="4151" y="384"/>
                </a:lnTo>
                <a:lnTo>
                  <a:pt x="4151" y="384"/>
                </a:lnTo>
                <a:lnTo>
                  <a:pt x="4156" y="384"/>
                </a:lnTo>
                <a:lnTo>
                  <a:pt x="4151" y="386"/>
                </a:lnTo>
                <a:lnTo>
                  <a:pt x="4074" y="323"/>
                </a:lnTo>
                <a:lnTo>
                  <a:pt x="4074" y="323"/>
                </a:lnTo>
                <a:lnTo>
                  <a:pt x="4070" y="322"/>
                </a:lnTo>
                <a:lnTo>
                  <a:pt x="4070" y="322"/>
                </a:lnTo>
                <a:lnTo>
                  <a:pt x="4063" y="322"/>
                </a:lnTo>
                <a:lnTo>
                  <a:pt x="4060" y="323"/>
                </a:lnTo>
                <a:lnTo>
                  <a:pt x="4058" y="327"/>
                </a:lnTo>
                <a:lnTo>
                  <a:pt x="4058" y="327"/>
                </a:lnTo>
                <a:lnTo>
                  <a:pt x="4055" y="330"/>
                </a:lnTo>
                <a:lnTo>
                  <a:pt x="4055" y="335"/>
                </a:lnTo>
                <a:lnTo>
                  <a:pt x="4057" y="338"/>
                </a:lnTo>
                <a:lnTo>
                  <a:pt x="4060" y="343"/>
                </a:lnTo>
                <a:lnTo>
                  <a:pt x="4124" y="392"/>
                </a:lnTo>
                <a:lnTo>
                  <a:pt x="4082" y="403"/>
                </a:lnTo>
                <a:lnTo>
                  <a:pt x="4074" y="418"/>
                </a:lnTo>
                <a:lnTo>
                  <a:pt x="4044" y="431"/>
                </a:lnTo>
                <a:lnTo>
                  <a:pt x="4031" y="421"/>
                </a:lnTo>
                <a:close/>
                <a:moveTo>
                  <a:pt x="4058" y="448"/>
                </a:moveTo>
                <a:lnTo>
                  <a:pt x="4055" y="455"/>
                </a:lnTo>
                <a:lnTo>
                  <a:pt x="4057" y="450"/>
                </a:lnTo>
                <a:lnTo>
                  <a:pt x="4058" y="448"/>
                </a:lnTo>
                <a:close/>
                <a:moveTo>
                  <a:pt x="4126" y="488"/>
                </a:moveTo>
                <a:lnTo>
                  <a:pt x="4097" y="496"/>
                </a:lnTo>
                <a:lnTo>
                  <a:pt x="4078" y="533"/>
                </a:lnTo>
                <a:lnTo>
                  <a:pt x="4078" y="533"/>
                </a:lnTo>
                <a:lnTo>
                  <a:pt x="4076" y="522"/>
                </a:lnTo>
                <a:lnTo>
                  <a:pt x="4071" y="512"/>
                </a:lnTo>
                <a:lnTo>
                  <a:pt x="4065" y="504"/>
                </a:lnTo>
                <a:lnTo>
                  <a:pt x="4054" y="500"/>
                </a:lnTo>
                <a:lnTo>
                  <a:pt x="4054" y="500"/>
                </a:lnTo>
                <a:lnTo>
                  <a:pt x="4046" y="498"/>
                </a:lnTo>
                <a:lnTo>
                  <a:pt x="4050" y="474"/>
                </a:lnTo>
                <a:lnTo>
                  <a:pt x="4058" y="476"/>
                </a:lnTo>
                <a:lnTo>
                  <a:pt x="4058" y="476"/>
                </a:lnTo>
                <a:lnTo>
                  <a:pt x="4062" y="474"/>
                </a:lnTo>
                <a:lnTo>
                  <a:pt x="4065" y="469"/>
                </a:lnTo>
                <a:lnTo>
                  <a:pt x="4065" y="469"/>
                </a:lnTo>
                <a:lnTo>
                  <a:pt x="4065" y="468"/>
                </a:lnTo>
                <a:lnTo>
                  <a:pt x="4122" y="466"/>
                </a:lnTo>
                <a:lnTo>
                  <a:pt x="4132" y="453"/>
                </a:lnTo>
                <a:lnTo>
                  <a:pt x="4126" y="488"/>
                </a:lnTo>
                <a:close/>
                <a:moveTo>
                  <a:pt x="4151" y="482"/>
                </a:moveTo>
                <a:lnTo>
                  <a:pt x="4161" y="419"/>
                </a:lnTo>
                <a:lnTo>
                  <a:pt x="4174" y="403"/>
                </a:lnTo>
                <a:lnTo>
                  <a:pt x="4185" y="399"/>
                </a:lnTo>
                <a:lnTo>
                  <a:pt x="4182" y="418"/>
                </a:lnTo>
                <a:lnTo>
                  <a:pt x="4182" y="418"/>
                </a:lnTo>
                <a:lnTo>
                  <a:pt x="4174" y="418"/>
                </a:lnTo>
                <a:lnTo>
                  <a:pt x="4170" y="416"/>
                </a:lnTo>
                <a:lnTo>
                  <a:pt x="4170" y="416"/>
                </a:lnTo>
                <a:lnTo>
                  <a:pt x="4170" y="419"/>
                </a:lnTo>
                <a:lnTo>
                  <a:pt x="4167" y="423"/>
                </a:lnTo>
                <a:lnTo>
                  <a:pt x="4161" y="429"/>
                </a:lnTo>
                <a:lnTo>
                  <a:pt x="4161" y="429"/>
                </a:lnTo>
                <a:lnTo>
                  <a:pt x="4169" y="429"/>
                </a:lnTo>
                <a:lnTo>
                  <a:pt x="4174" y="431"/>
                </a:lnTo>
                <a:lnTo>
                  <a:pt x="4177" y="432"/>
                </a:lnTo>
                <a:lnTo>
                  <a:pt x="4177" y="432"/>
                </a:lnTo>
                <a:lnTo>
                  <a:pt x="4178" y="431"/>
                </a:lnTo>
                <a:lnTo>
                  <a:pt x="4167" y="479"/>
                </a:lnTo>
                <a:lnTo>
                  <a:pt x="4151" y="482"/>
                </a:lnTo>
                <a:close/>
                <a:moveTo>
                  <a:pt x="4190" y="602"/>
                </a:moveTo>
                <a:lnTo>
                  <a:pt x="4190" y="602"/>
                </a:lnTo>
                <a:lnTo>
                  <a:pt x="4183" y="604"/>
                </a:lnTo>
                <a:lnTo>
                  <a:pt x="4183" y="604"/>
                </a:lnTo>
                <a:lnTo>
                  <a:pt x="4183" y="596"/>
                </a:lnTo>
                <a:lnTo>
                  <a:pt x="4183" y="589"/>
                </a:lnTo>
                <a:lnTo>
                  <a:pt x="4180" y="581"/>
                </a:lnTo>
                <a:lnTo>
                  <a:pt x="4177" y="575"/>
                </a:lnTo>
                <a:lnTo>
                  <a:pt x="4177" y="575"/>
                </a:lnTo>
                <a:lnTo>
                  <a:pt x="4196" y="576"/>
                </a:lnTo>
                <a:lnTo>
                  <a:pt x="4225" y="586"/>
                </a:lnTo>
                <a:lnTo>
                  <a:pt x="4190" y="602"/>
                </a:lnTo>
                <a:close/>
                <a:moveTo>
                  <a:pt x="4226" y="584"/>
                </a:moveTo>
                <a:lnTo>
                  <a:pt x="4226" y="584"/>
                </a:lnTo>
                <a:lnTo>
                  <a:pt x="4198" y="575"/>
                </a:lnTo>
                <a:lnTo>
                  <a:pt x="4198" y="575"/>
                </a:lnTo>
                <a:lnTo>
                  <a:pt x="4183" y="567"/>
                </a:lnTo>
                <a:lnTo>
                  <a:pt x="4178" y="562"/>
                </a:lnTo>
                <a:lnTo>
                  <a:pt x="4177" y="560"/>
                </a:lnTo>
                <a:lnTo>
                  <a:pt x="4177" y="560"/>
                </a:lnTo>
                <a:lnTo>
                  <a:pt x="4172" y="562"/>
                </a:lnTo>
                <a:lnTo>
                  <a:pt x="4166" y="564"/>
                </a:lnTo>
                <a:lnTo>
                  <a:pt x="4182" y="493"/>
                </a:lnTo>
                <a:lnTo>
                  <a:pt x="4198" y="554"/>
                </a:lnTo>
                <a:lnTo>
                  <a:pt x="4241" y="578"/>
                </a:lnTo>
                <a:lnTo>
                  <a:pt x="4226" y="584"/>
                </a:lnTo>
                <a:close/>
                <a:moveTo>
                  <a:pt x="4241" y="578"/>
                </a:moveTo>
                <a:lnTo>
                  <a:pt x="4239" y="530"/>
                </a:lnTo>
                <a:lnTo>
                  <a:pt x="4295" y="551"/>
                </a:lnTo>
                <a:lnTo>
                  <a:pt x="4241" y="578"/>
                </a:lnTo>
                <a:close/>
                <a:moveTo>
                  <a:pt x="4409" y="496"/>
                </a:moveTo>
                <a:lnTo>
                  <a:pt x="4297" y="551"/>
                </a:lnTo>
                <a:lnTo>
                  <a:pt x="4239" y="528"/>
                </a:lnTo>
                <a:lnTo>
                  <a:pt x="4239" y="528"/>
                </a:lnTo>
                <a:lnTo>
                  <a:pt x="4183" y="482"/>
                </a:lnTo>
                <a:lnTo>
                  <a:pt x="4198" y="418"/>
                </a:lnTo>
                <a:lnTo>
                  <a:pt x="4210" y="413"/>
                </a:lnTo>
                <a:lnTo>
                  <a:pt x="4220" y="453"/>
                </a:lnTo>
                <a:lnTo>
                  <a:pt x="4220" y="456"/>
                </a:lnTo>
                <a:lnTo>
                  <a:pt x="4220" y="456"/>
                </a:lnTo>
                <a:lnTo>
                  <a:pt x="4220" y="461"/>
                </a:lnTo>
                <a:lnTo>
                  <a:pt x="4222" y="464"/>
                </a:lnTo>
                <a:lnTo>
                  <a:pt x="4222" y="464"/>
                </a:lnTo>
                <a:lnTo>
                  <a:pt x="4215" y="464"/>
                </a:lnTo>
                <a:lnTo>
                  <a:pt x="4214" y="463"/>
                </a:lnTo>
                <a:lnTo>
                  <a:pt x="4214" y="463"/>
                </a:lnTo>
                <a:lnTo>
                  <a:pt x="4212" y="466"/>
                </a:lnTo>
                <a:lnTo>
                  <a:pt x="4209" y="471"/>
                </a:lnTo>
                <a:lnTo>
                  <a:pt x="4202" y="476"/>
                </a:lnTo>
                <a:lnTo>
                  <a:pt x="4202" y="476"/>
                </a:lnTo>
                <a:lnTo>
                  <a:pt x="4212" y="477"/>
                </a:lnTo>
                <a:lnTo>
                  <a:pt x="4217" y="477"/>
                </a:lnTo>
                <a:lnTo>
                  <a:pt x="4218" y="479"/>
                </a:lnTo>
                <a:lnTo>
                  <a:pt x="4218" y="479"/>
                </a:lnTo>
                <a:lnTo>
                  <a:pt x="4220" y="477"/>
                </a:lnTo>
                <a:lnTo>
                  <a:pt x="4226" y="472"/>
                </a:lnTo>
                <a:lnTo>
                  <a:pt x="4230" y="490"/>
                </a:lnTo>
                <a:lnTo>
                  <a:pt x="4278" y="516"/>
                </a:lnTo>
                <a:lnTo>
                  <a:pt x="4278" y="516"/>
                </a:lnTo>
                <a:lnTo>
                  <a:pt x="4276" y="520"/>
                </a:lnTo>
                <a:lnTo>
                  <a:pt x="4276" y="520"/>
                </a:lnTo>
                <a:lnTo>
                  <a:pt x="4281" y="519"/>
                </a:lnTo>
                <a:lnTo>
                  <a:pt x="4284" y="519"/>
                </a:lnTo>
                <a:lnTo>
                  <a:pt x="4284" y="519"/>
                </a:lnTo>
                <a:lnTo>
                  <a:pt x="4284" y="519"/>
                </a:lnTo>
                <a:lnTo>
                  <a:pt x="4295" y="524"/>
                </a:lnTo>
                <a:lnTo>
                  <a:pt x="4295" y="504"/>
                </a:lnTo>
                <a:lnTo>
                  <a:pt x="4303" y="495"/>
                </a:lnTo>
                <a:lnTo>
                  <a:pt x="4305" y="495"/>
                </a:lnTo>
                <a:lnTo>
                  <a:pt x="4347" y="495"/>
                </a:lnTo>
                <a:lnTo>
                  <a:pt x="4324" y="520"/>
                </a:lnTo>
                <a:lnTo>
                  <a:pt x="4324" y="520"/>
                </a:lnTo>
                <a:lnTo>
                  <a:pt x="4316" y="524"/>
                </a:lnTo>
                <a:lnTo>
                  <a:pt x="4310" y="527"/>
                </a:lnTo>
                <a:lnTo>
                  <a:pt x="4310" y="527"/>
                </a:lnTo>
                <a:lnTo>
                  <a:pt x="4310" y="530"/>
                </a:lnTo>
                <a:lnTo>
                  <a:pt x="4308" y="535"/>
                </a:lnTo>
                <a:lnTo>
                  <a:pt x="4308" y="535"/>
                </a:lnTo>
                <a:lnTo>
                  <a:pt x="4313" y="533"/>
                </a:lnTo>
                <a:lnTo>
                  <a:pt x="4318" y="533"/>
                </a:lnTo>
                <a:lnTo>
                  <a:pt x="4318" y="533"/>
                </a:lnTo>
                <a:lnTo>
                  <a:pt x="4319" y="528"/>
                </a:lnTo>
                <a:lnTo>
                  <a:pt x="4324" y="520"/>
                </a:lnTo>
                <a:lnTo>
                  <a:pt x="4348" y="495"/>
                </a:lnTo>
                <a:lnTo>
                  <a:pt x="4409" y="496"/>
                </a:lnTo>
                <a:lnTo>
                  <a:pt x="4409" y="496"/>
                </a:lnTo>
                <a:close/>
                <a:moveTo>
                  <a:pt x="4409" y="495"/>
                </a:moveTo>
                <a:lnTo>
                  <a:pt x="4396" y="488"/>
                </a:lnTo>
                <a:lnTo>
                  <a:pt x="4398" y="487"/>
                </a:lnTo>
                <a:lnTo>
                  <a:pt x="4399" y="488"/>
                </a:lnTo>
                <a:lnTo>
                  <a:pt x="4398" y="485"/>
                </a:lnTo>
                <a:lnTo>
                  <a:pt x="4399" y="482"/>
                </a:lnTo>
                <a:lnTo>
                  <a:pt x="4409" y="495"/>
                </a:lnTo>
                <a:lnTo>
                  <a:pt x="4409" y="495"/>
                </a:lnTo>
                <a:close/>
                <a:moveTo>
                  <a:pt x="4406" y="471"/>
                </a:moveTo>
                <a:lnTo>
                  <a:pt x="4407" y="468"/>
                </a:lnTo>
                <a:lnTo>
                  <a:pt x="4411" y="482"/>
                </a:lnTo>
                <a:lnTo>
                  <a:pt x="4417" y="450"/>
                </a:lnTo>
                <a:lnTo>
                  <a:pt x="4425" y="434"/>
                </a:lnTo>
                <a:lnTo>
                  <a:pt x="4427" y="435"/>
                </a:lnTo>
                <a:lnTo>
                  <a:pt x="4412" y="493"/>
                </a:lnTo>
                <a:lnTo>
                  <a:pt x="4412" y="493"/>
                </a:lnTo>
                <a:lnTo>
                  <a:pt x="4406" y="471"/>
                </a:lnTo>
                <a:close/>
                <a:moveTo>
                  <a:pt x="4369" y="706"/>
                </a:moveTo>
                <a:lnTo>
                  <a:pt x="4369" y="706"/>
                </a:lnTo>
                <a:lnTo>
                  <a:pt x="4364" y="709"/>
                </a:lnTo>
                <a:lnTo>
                  <a:pt x="4366" y="698"/>
                </a:lnTo>
                <a:lnTo>
                  <a:pt x="4371" y="706"/>
                </a:lnTo>
                <a:lnTo>
                  <a:pt x="4369" y="706"/>
                </a:lnTo>
                <a:close/>
                <a:moveTo>
                  <a:pt x="4372" y="706"/>
                </a:moveTo>
                <a:lnTo>
                  <a:pt x="4367" y="696"/>
                </a:lnTo>
                <a:lnTo>
                  <a:pt x="4367" y="696"/>
                </a:lnTo>
                <a:lnTo>
                  <a:pt x="4383" y="621"/>
                </a:lnTo>
                <a:lnTo>
                  <a:pt x="4417" y="672"/>
                </a:lnTo>
                <a:lnTo>
                  <a:pt x="4417" y="672"/>
                </a:lnTo>
                <a:lnTo>
                  <a:pt x="4422" y="684"/>
                </a:lnTo>
                <a:lnTo>
                  <a:pt x="4423" y="695"/>
                </a:lnTo>
                <a:lnTo>
                  <a:pt x="4372" y="706"/>
                </a:lnTo>
                <a:close/>
                <a:moveTo>
                  <a:pt x="4468" y="685"/>
                </a:moveTo>
                <a:lnTo>
                  <a:pt x="4436" y="692"/>
                </a:lnTo>
                <a:lnTo>
                  <a:pt x="4436" y="692"/>
                </a:lnTo>
                <a:lnTo>
                  <a:pt x="4438" y="688"/>
                </a:lnTo>
                <a:lnTo>
                  <a:pt x="4438" y="688"/>
                </a:lnTo>
                <a:lnTo>
                  <a:pt x="4435" y="687"/>
                </a:lnTo>
                <a:lnTo>
                  <a:pt x="4430" y="682"/>
                </a:lnTo>
                <a:lnTo>
                  <a:pt x="4420" y="672"/>
                </a:lnTo>
                <a:lnTo>
                  <a:pt x="4385" y="620"/>
                </a:lnTo>
                <a:lnTo>
                  <a:pt x="4411" y="503"/>
                </a:lnTo>
                <a:lnTo>
                  <a:pt x="4423" y="559"/>
                </a:lnTo>
                <a:lnTo>
                  <a:pt x="4404" y="588"/>
                </a:lnTo>
                <a:lnTo>
                  <a:pt x="4404" y="588"/>
                </a:lnTo>
                <a:lnTo>
                  <a:pt x="4398" y="594"/>
                </a:lnTo>
                <a:lnTo>
                  <a:pt x="4393" y="597"/>
                </a:lnTo>
                <a:lnTo>
                  <a:pt x="4393" y="597"/>
                </a:lnTo>
                <a:lnTo>
                  <a:pt x="4395" y="600"/>
                </a:lnTo>
                <a:lnTo>
                  <a:pt x="4393" y="605"/>
                </a:lnTo>
                <a:lnTo>
                  <a:pt x="4393" y="605"/>
                </a:lnTo>
                <a:lnTo>
                  <a:pt x="4398" y="602"/>
                </a:lnTo>
                <a:lnTo>
                  <a:pt x="4401" y="602"/>
                </a:lnTo>
                <a:lnTo>
                  <a:pt x="4401" y="602"/>
                </a:lnTo>
                <a:lnTo>
                  <a:pt x="4403" y="596"/>
                </a:lnTo>
                <a:lnTo>
                  <a:pt x="4406" y="588"/>
                </a:lnTo>
                <a:lnTo>
                  <a:pt x="4423" y="560"/>
                </a:lnTo>
                <a:lnTo>
                  <a:pt x="4433" y="597"/>
                </a:lnTo>
                <a:lnTo>
                  <a:pt x="4399" y="604"/>
                </a:lnTo>
                <a:lnTo>
                  <a:pt x="4399" y="604"/>
                </a:lnTo>
                <a:lnTo>
                  <a:pt x="4396" y="605"/>
                </a:lnTo>
                <a:lnTo>
                  <a:pt x="4393" y="608"/>
                </a:lnTo>
                <a:lnTo>
                  <a:pt x="4391" y="613"/>
                </a:lnTo>
                <a:lnTo>
                  <a:pt x="4391" y="618"/>
                </a:lnTo>
                <a:lnTo>
                  <a:pt x="4391" y="618"/>
                </a:lnTo>
                <a:lnTo>
                  <a:pt x="4393" y="621"/>
                </a:lnTo>
                <a:lnTo>
                  <a:pt x="4396" y="624"/>
                </a:lnTo>
                <a:lnTo>
                  <a:pt x="4399" y="626"/>
                </a:lnTo>
                <a:lnTo>
                  <a:pt x="4404" y="626"/>
                </a:lnTo>
                <a:lnTo>
                  <a:pt x="4415" y="624"/>
                </a:lnTo>
                <a:lnTo>
                  <a:pt x="4415" y="624"/>
                </a:lnTo>
                <a:lnTo>
                  <a:pt x="4414" y="626"/>
                </a:lnTo>
                <a:lnTo>
                  <a:pt x="4414" y="626"/>
                </a:lnTo>
                <a:lnTo>
                  <a:pt x="4414" y="629"/>
                </a:lnTo>
                <a:lnTo>
                  <a:pt x="4414" y="634"/>
                </a:lnTo>
                <a:lnTo>
                  <a:pt x="4414" y="634"/>
                </a:lnTo>
                <a:lnTo>
                  <a:pt x="4417" y="632"/>
                </a:lnTo>
                <a:lnTo>
                  <a:pt x="4422" y="631"/>
                </a:lnTo>
                <a:lnTo>
                  <a:pt x="4422" y="631"/>
                </a:lnTo>
                <a:lnTo>
                  <a:pt x="4423" y="623"/>
                </a:lnTo>
                <a:lnTo>
                  <a:pt x="4438" y="620"/>
                </a:lnTo>
                <a:lnTo>
                  <a:pt x="4438" y="624"/>
                </a:lnTo>
                <a:lnTo>
                  <a:pt x="4438" y="624"/>
                </a:lnTo>
                <a:lnTo>
                  <a:pt x="4438" y="637"/>
                </a:lnTo>
                <a:lnTo>
                  <a:pt x="4436" y="645"/>
                </a:lnTo>
                <a:lnTo>
                  <a:pt x="4436" y="645"/>
                </a:lnTo>
                <a:lnTo>
                  <a:pt x="4441" y="648"/>
                </a:lnTo>
                <a:lnTo>
                  <a:pt x="4446" y="653"/>
                </a:lnTo>
                <a:lnTo>
                  <a:pt x="4446" y="653"/>
                </a:lnTo>
                <a:lnTo>
                  <a:pt x="4446" y="647"/>
                </a:lnTo>
                <a:lnTo>
                  <a:pt x="4449" y="642"/>
                </a:lnTo>
                <a:lnTo>
                  <a:pt x="4449" y="642"/>
                </a:lnTo>
                <a:lnTo>
                  <a:pt x="4444" y="636"/>
                </a:lnTo>
                <a:lnTo>
                  <a:pt x="4439" y="624"/>
                </a:lnTo>
                <a:lnTo>
                  <a:pt x="4438" y="620"/>
                </a:lnTo>
                <a:lnTo>
                  <a:pt x="4454" y="618"/>
                </a:lnTo>
                <a:lnTo>
                  <a:pt x="4454" y="618"/>
                </a:lnTo>
                <a:lnTo>
                  <a:pt x="4457" y="623"/>
                </a:lnTo>
                <a:lnTo>
                  <a:pt x="4457" y="623"/>
                </a:lnTo>
                <a:lnTo>
                  <a:pt x="4462" y="623"/>
                </a:lnTo>
                <a:lnTo>
                  <a:pt x="4465" y="623"/>
                </a:lnTo>
                <a:lnTo>
                  <a:pt x="4465" y="623"/>
                </a:lnTo>
                <a:lnTo>
                  <a:pt x="4462" y="616"/>
                </a:lnTo>
                <a:lnTo>
                  <a:pt x="4487" y="612"/>
                </a:lnTo>
                <a:lnTo>
                  <a:pt x="4484" y="636"/>
                </a:lnTo>
                <a:lnTo>
                  <a:pt x="4468" y="685"/>
                </a:lnTo>
                <a:close/>
                <a:moveTo>
                  <a:pt x="4487" y="624"/>
                </a:moveTo>
                <a:lnTo>
                  <a:pt x="4489" y="610"/>
                </a:lnTo>
                <a:lnTo>
                  <a:pt x="4492" y="610"/>
                </a:lnTo>
                <a:lnTo>
                  <a:pt x="4487" y="624"/>
                </a:lnTo>
                <a:close/>
                <a:moveTo>
                  <a:pt x="4500" y="586"/>
                </a:moveTo>
                <a:lnTo>
                  <a:pt x="4486" y="588"/>
                </a:lnTo>
                <a:lnTo>
                  <a:pt x="4435" y="524"/>
                </a:lnTo>
                <a:lnTo>
                  <a:pt x="4435" y="524"/>
                </a:lnTo>
                <a:lnTo>
                  <a:pt x="4436" y="524"/>
                </a:lnTo>
                <a:lnTo>
                  <a:pt x="4471" y="567"/>
                </a:lnTo>
                <a:lnTo>
                  <a:pt x="4462" y="527"/>
                </a:lnTo>
                <a:lnTo>
                  <a:pt x="4451" y="520"/>
                </a:lnTo>
                <a:lnTo>
                  <a:pt x="4455" y="519"/>
                </a:lnTo>
                <a:lnTo>
                  <a:pt x="4468" y="525"/>
                </a:lnTo>
                <a:lnTo>
                  <a:pt x="4478" y="559"/>
                </a:lnTo>
                <a:lnTo>
                  <a:pt x="4478" y="559"/>
                </a:lnTo>
                <a:lnTo>
                  <a:pt x="4479" y="568"/>
                </a:lnTo>
                <a:lnTo>
                  <a:pt x="4478" y="573"/>
                </a:lnTo>
                <a:lnTo>
                  <a:pt x="4478" y="573"/>
                </a:lnTo>
                <a:lnTo>
                  <a:pt x="4483" y="575"/>
                </a:lnTo>
                <a:lnTo>
                  <a:pt x="4486" y="578"/>
                </a:lnTo>
                <a:lnTo>
                  <a:pt x="4486" y="578"/>
                </a:lnTo>
                <a:lnTo>
                  <a:pt x="4486" y="573"/>
                </a:lnTo>
                <a:lnTo>
                  <a:pt x="4487" y="570"/>
                </a:lnTo>
                <a:lnTo>
                  <a:pt x="4487" y="570"/>
                </a:lnTo>
                <a:lnTo>
                  <a:pt x="4484" y="565"/>
                </a:lnTo>
                <a:lnTo>
                  <a:pt x="4479" y="559"/>
                </a:lnTo>
                <a:lnTo>
                  <a:pt x="4468" y="525"/>
                </a:lnTo>
                <a:lnTo>
                  <a:pt x="4507" y="544"/>
                </a:lnTo>
                <a:lnTo>
                  <a:pt x="4507" y="544"/>
                </a:lnTo>
                <a:lnTo>
                  <a:pt x="4510" y="552"/>
                </a:lnTo>
                <a:lnTo>
                  <a:pt x="4500" y="586"/>
                </a:lnTo>
                <a:close/>
                <a:moveTo>
                  <a:pt x="4511" y="551"/>
                </a:moveTo>
                <a:lnTo>
                  <a:pt x="4508" y="546"/>
                </a:lnTo>
                <a:lnTo>
                  <a:pt x="4511" y="548"/>
                </a:lnTo>
                <a:lnTo>
                  <a:pt x="4511" y="551"/>
                </a:lnTo>
                <a:close/>
                <a:moveTo>
                  <a:pt x="4508" y="544"/>
                </a:moveTo>
                <a:lnTo>
                  <a:pt x="4513" y="543"/>
                </a:lnTo>
                <a:lnTo>
                  <a:pt x="4513" y="546"/>
                </a:lnTo>
                <a:lnTo>
                  <a:pt x="4508" y="544"/>
                </a:lnTo>
                <a:close/>
                <a:moveTo>
                  <a:pt x="4545" y="656"/>
                </a:moveTo>
                <a:lnTo>
                  <a:pt x="4540" y="656"/>
                </a:lnTo>
                <a:lnTo>
                  <a:pt x="4540" y="656"/>
                </a:lnTo>
                <a:lnTo>
                  <a:pt x="4513" y="621"/>
                </a:lnTo>
                <a:lnTo>
                  <a:pt x="4513" y="618"/>
                </a:lnTo>
                <a:lnTo>
                  <a:pt x="4545" y="656"/>
                </a:lnTo>
                <a:close/>
                <a:moveTo>
                  <a:pt x="4515" y="541"/>
                </a:moveTo>
                <a:lnTo>
                  <a:pt x="4508" y="544"/>
                </a:lnTo>
                <a:lnTo>
                  <a:pt x="4508" y="544"/>
                </a:lnTo>
                <a:lnTo>
                  <a:pt x="4470" y="525"/>
                </a:lnTo>
                <a:lnTo>
                  <a:pt x="4502" y="514"/>
                </a:lnTo>
                <a:lnTo>
                  <a:pt x="4502" y="514"/>
                </a:lnTo>
                <a:lnTo>
                  <a:pt x="4510" y="512"/>
                </a:lnTo>
                <a:lnTo>
                  <a:pt x="4516" y="512"/>
                </a:lnTo>
                <a:lnTo>
                  <a:pt x="4516" y="512"/>
                </a:lnTo>
                <a:lnTo>
                  <a:pt x="4518" y="509"/>
                </a:lnTo>
                <a:lnTo>
                  <a:pt x="4521" y="506"/>
                </a:lnTo>
                <a:lnTo>
                  <a:pt x="4521" y="506"/>
                </a:lnTo>
                <a:lnTo>
                  <a:pt x="4513" y="504"/>
                </a:lnTo>
                <a:lnTo>
                  <a:pt x="4527" y="501"/>
                </a:lnTo>
                <a:lnTo>
                  <a:pt x="4515" y="541"/>
                </a:lnTo>
                <a:close/>
                <a:moveTo>
                  <a:pt x="4524" y="333"/>
                </a:moveTo>
                <a:lnTo>
                  <a:pt x="4529" y="330"/>
                </a:lnTo>
                <a:lnTo>
                  <a:pt x="4531" y="330"/>
                </a:lnTo>
                <a:lnTo>
                  <a:pt x="4524" y="333"/>
                </a:lnTo>
                <a:close/>
                <a:moveTo>
                  <a:pt x="4539" y="291"/>
                </a:moveTo>
                <a:lnTo>
                  <a:pt x="4539" y="291"/>
                </a:lnTo>
                <a:lnTo>
                  <a:pt x="4540" y="283"/>
                </a:lnTo>
                <a:lnTo>
                  <a:pt x="4542" y="279"/>
                </a:lnTo>
                <a:lnTo>
                  <a:pt x="4542" y="279"/>
                </a:lnTo>
                <a:lnTo>
                  <a:pt x="4540" y="279"/>
                </a:lnTo>
                <a:lnTo>
                  <a:pt x="4537" y="274"/>
                </a:lnTo>
                <a:lnTo>
                  <a:pt x="4532" y="267"/>
                </a:lnTo>
                <a:lnTo>
                  <a:pt x="4532" y="267"/>
                </a:lnTo>
                <a:lnTo>
                  <a:pt x="4531" y="274"/>
                </a:lnTo>
                <a:lnTo>
                  <a:pt x="4526" y="280"/>
                </a:lnTo>
                <a:lnTo>
                  <a:pt x="4526" y="280"/>
                </a:lnTo>
                <a:lnTo>
                  <a:pt x="4529" y="264"/>
                </a:lnTo>
                <a:lnTo>
                  <a:pt x="4548" y="256"/>
                </a:lnTo>
                <a:lnTo>
                  <a:pt x="4561" y="275"/>
                </a:lnTo>
                <a:lnTo>
                  <a:pt x="4575" y="279"/>
                </a:lnTo>
                <a:lnTo>
                  <a:pt x="4575" y="279"/>
                </a:lnTo>
                <a:lnTo>
                  <a:pt x="4564" y="303"/>
                </a:lnTo>
                <a:lnTo>
                  <a:pt x="4563" y="304"/>
                </a:lnTo>
                <a:lnTo>
                  <a:pt x="4539" y="291"/>
                </a:lnTo>
                <a:close/>
                <a:moveTo>
                  <a:pt x="4558" y="311"/>
                </a:moveTo>
                <a:lnTo>
                  <a:pt x="4556" y="312"/>
                </a:lnTo>
                <a:lnTo>
                  <a:pt x="4556" y="312"/>
                </a:lnTo>
                <a:lnTo>
                  <a:pt x="4558" y="311"/>
                </a:lnTo>
                <a:close/>
                <a:moveTo>
                  <a:pt x="4559" y="367"/>
                </a:moveTo>
                <a:lnTo>
                  <a:pt x="4551" y="362"/>
                </a:lnTo>
                <a:lnTo>
                  <a:pt x="4569" y="355"/>
                </a:lnTo>
                <a:lnTo>
                  <a:pt x="4559" y="367"/>
                </a:lnTo>
                <a:close/>
                <a:moveTo>
                  <a:pt x="4563" y="319"/>
                </a:moveTo>
                <a:lnTo>
                  <a:pt x="4558" y="314"/>
                </a:lnTo>
                <a:lnTo>
                  <a:pt x="4563" y="309"/>
                </a:lnTo>
                <a:lnTo>
                  <a:pt x="4566" y="306"/>
                </a:lnTo>
                <a:lnTo>
                  <a:pt x="4564" y="306"/>
                </a:lnTo>
                <a:lnTo>
                  <a:pt x="4566" y="304"/>
                </a:lnTo>
                <a:lnTo>
                  <a:pt x="4566" y="304"/>
                </a:lnTo>
                <a:lnTo>
                  <a:pt x="4583" y="290"/>
                </a:lnTo>
                <a:lnTo>
                  <a:pt x="4591" y="285"/>
                </a:lnTo>
                <a:lnTo>
                  <a:pt x="4596" y="283"/>
                </a:lnTo>
                <a:lnTo>
                  <a:pt x="4596" y="283"/>
                </a:lnTo>
                <a:lnTo>
                  <a:pt x="4596" y="282"/>
                </a:lnTo>
                <a:lnTo>
                  <a:pt x="4598" y="282"/>
                </a:lnTo>
                <a:lnTo>
                  <a:pt x="4590" y="309"/>
                </a:lnTo>
                <a:lnTo>
                  <a:pt x="4563" y="319"/>
                </a:lnTo>
                <a:close/>
                <a:moveTo>
                  <a:pt x="4572" y="439"/>
                </a:moveTo>
                <a:lnTo>
                  <a:pt x="4579" y="416"/>
                </a:lnTo>
                <a:lnTo>
                  <a:pt x="4591" y="432"/>
                </a:lnTo>
                <a:lnTo>
                  <a:pt x="4591" y="432"/>
                </a:lnTo>
                <a:lnTo>
                  <a:pt x="4582" y="447"/>
                </a:lnTo>
                <a:lnTo>
                  <a:pt x="4582" y="447"/>
                </a:lnTo>
                <a:lnTo>
                  <a:pt x="4579" y="443"/>
                </a:lnTo>
                <a:lnTo>
                  <a:pt x="4579" y="443"/>
                </a:lnTo>
                <a:lnTo>
                  <a:pt x="4572" y="439"/>
                </a:lnTo>
                <a:lnTo>
                  <a:pt x="4572" y="439"/>
                </a:lnTo>
                <a:close/>
                <a:moveTo>
                  <a:pt x="4579" y="495"/>
                </a:moveTo>
                <a:lnTo>
                  <a:pt x="4579" y="495"/>
                </a:lnTo>
                <a:lnTo>
                  <a:pt x="4582" y="493"/>
                </a:lnTo>
                <a:lnTo>
                  <a:pt x="4582" y="493"/>
                </a:lnTo>
                <a:lnTo>
                  <a:pt x="4585" y="488"/>
                </a:lnTo>
                <a:lnTo>
                  <a:pt x="4588" y="482"/>
                </a:lnTo>
                <a:lnTo>
                  <a:pt x="4590" y="471"/>
                </a:lnTo>
                <a:lnTo>
                  <a:pt x="4590" y="459"/>
                </a:lnTo>
                <a:lnTo>
                  <a:pt x="4588" y="455"/>
                </a:lnTo>
                <a:lnTo>
                  <a:pt x="4585" y="450"/>
                </a:lnTo>
                <a:lnTo>
                  <a:pt x="4585" y="450"/>
                </a:lnTo>
                <a:lnTo>
                  <a:pt x="4599" y="442"/>
                </a:lnTo>
                <a:lnTo>
                  <a:pt x="4604" y="447"/>
                </a:lnTo>
                <a:lnTo>
                  <a:pt x="4606" y="495"/>
                </a:lnTo>
                <a:lnTo>
                  <a:pt x="4579" y="495"/>
                </a:lnTo>
                <a:close/>
                <a:moveTo>
                  <a:pt x="4617" y="495"/>
                </a:moveTo>
                <a:lnTo>
                  <a:pt x="4615" y="495"/>
                </a:lnTo>
                <a:lnTo>
                  <a:pt x="4609" y="495"/>
                </a:lnTo>
                <a:lnTo>
                  <a:pt x="4631" y="480"/>
                </a:lnTo>
                <a:lnTo>
                  <a:pt x="4617" y="495"/>
                </a:lnTo>
                <a:close/>
                <a:moveTo>
                  <a:pt x="4662" y="495"/>
                </a:moveTo>
                <a:lnTo>
                  <a:pt x="4662" y="495"/>
                </a:lnTo>
                <a:lnTo>
                  <a:pt x="4662" y="495"/>
                </a:lnTo>
                <a:lnTo>
                  <a:pt x="4662" y="495"/>
                </a:lnTo>
                <a:lnTo>
                  <a:pt x="4659" y="495"/>
                </a:lnTo>
                <a:lnTo>
                  <a:pt x="4619" y="495"/>
                </a:lnTo>
                <a:lnTo>
                  <a:pt x="4635" y="480"/>
                </a:lnTo>
                <a:lnTo>
                  <a:pt x="4636" y="482"/>
                </a:lnTo>
                <a:lnTo>
                  <a:pt x="4636" y="482"/>
                </a:lnTo>
                <a:lnTo>
                  <a:pt x="4639" y="485"/>
                </a:lnTo>
                <a:lnTo>
                  <a:pt x="4644" y="485"/>
                </a:lnTo>
                <a:lnTo>
                  <a:pt x="4647" y="485"/>
                </a:lnTo>
                <a:lnTo>
                  <a:pt x="4652" y="484"/>
                </a:lnTo>
                <a:lnTo>
                  <a:pt x="4652" y="484"/>
                </a:lnTo>
                <a:lnTo>
                  <a:pt x="4654" y="479"/>
                </a:lnTo>
                <a:lnTo>
                  <a:pt x="4655" y="476"/>
                </a:lnTo>
                <a:lnTo>
                  <a:pt x="4655" y="471"/>
                </a:lnTo>
                <a:lnTo>
                  <a:pt x="4654" y="468"/>
                </a:lnTo>
                <a:lnTo>
                  <a:pt x="4654" y="468"/>
                </a:lnTo>
                <a:lnTo>
                  <a:pt x="4660" y="464"/>
                </a:lnTo>
                <a:lnTo>
                  <a:pt x="4662" y="463"/>
                </a:lnTo>
                <a:lnTo>
                  <a:pt x="4662" y="463"/>
                </a:lnTo>
                <a:lnTo>
                  <a:pt x="4662" y="461"/>
                </a:lnTo>
                <a:lnTo>
                  <a:pt x="4671" y="455"/>
                </a:lnTo>
                <a:lnTo>
                  <a:pt x="4659" y="479"/>
                </a:lnTo>
                <a:lnTo>
                  <a:pt x="4659" y="479"/>
                </a:lnTo>
                <a:lnTo>
                  <a:pt x="4657" y="484"/>
                </a:lnTo>
                <a:lnTo>
                  <a:pt x="4657" y="487"/>
                </a:lnTo>
                <a:lnTo>
                  <a:pt x="4659" y="492"/>
                </a:lnTo>
                <a:lnTo>
                  <a:pt x="4662" y="495"/>
                </a:lnTo>
                <a:lnTo>
                  <a:pt x="4662" y="495"/>
                </a:lnTo>
                <a:close/>
                <a:moveTo>
                  <a:pt x="4668" y="341"/>
                </a:moveTo>
                <a:lnTo>
                  <a:pt x="4641" y="368"/>
                </a:lnTo>
                <a:lnTo>
                  <a:pt x="4623" y="339"/>
                </a:lnTo>
                <a:lnTo>
                  <a:pt x="4678" y="322"/>
                </a:lnTo>
                <a:lnTo>
                  <a:pt x="4668" y="341"/>
                </a:lnTo>
                <a:close/>
                <a:moveTo>
                  <a:pt x="4686" y="434"/>
                </a:moveTo>
                <a:lnTo>
                  <a:pt x="4699" y="351"/>
                </a:lnTo>
                <a:lnTo>
                  <a:pt x="4716" y="384"/>
                </a:lnTo>
                <a:lnTo>
                  <a:pt x="4686" y="434"/>
                </a:lnTo>
                <a:close/>
                <a:moveTo>
                  <a:pt x="4735" y="371"/>
                </a:moveTo>
                <a:lnTo>
                  <a:pt x="4715" y="330"/>
                </a:lnTo>
                <a:lnTo>
                  <a:pt x="4735" y="333"/>
                </a:lnTo>
                <a:lnTo>
                  <a:pt x="4734" y="335"/>
                </a:lnTo>
                <a:lnTo>
                  <a:pt x="4735" y="371"/>
                </a:lnTo>
                <a:close/>
                <a:moveTo>
                  <a:pt x="4795" y="488"/>
                </a:moveTo>
                <a:lnTo>
                  <a:pt x="4793" y="485"/>
                </a:lnTo>
                <a:lnTo>
                  <a:pt x="4803" y="487"/>
                </a:lnTo>
                <a:lnTo>
                  <a:pt x="4795" y="488"/>
                </a:lnTo>
                <a:close/>
                <a:moveTo>
                  <a:pt x="4780" y="461"/>
                </a:moveTo>
                <a:lnTo>
                  <a:pt x="4750" y="400"/>
                </a:lnTo>
                <a:lnTo>
                  <a:pt x="4817" y="403"/>
                </a:lnTo>
                <a:lnTo>
                  <a:pt x="4796" y="443"/>
                </a:lnTo>
                <a:lnTo>
                  <a:pt x="4849" y="442"/>
                </a:lnTo>
                <a:lnTo>
                  <a:pt x="4892" y="391"/>
                </a:lnTo>
                <a:lnTo>
                  <a:pt x="4875" y="468"/>
                </a:lnTo>
                <a:lnTo>
                  <a:pt x="4867" y="471"/>
                </a:lnTo>
                <a:lnTo>
                  <a:pt x="4780" y="461"/>
                </a:lnTo>
                <a:close/>
                <a:moveTo>
                  <a:pt x="4822" y="600"/>
                </a:moveTo>
                <a:lnTo>
                  <a:pt x="4823" y="597"/>
                </a:lnTo>
                <a:lnTo>
                  <a:pt x="4825" y="600"/>
                </a:lnTo>
                <a:lnTo>
                  <a:pt x="4822" y="600"/>
                </a:lnTo>
                <a:close/>
                <a:moveTo>
                  <a:pt x="4814" y="799"/>
                </a:moveTo>
                <a:lnTo>
                  <a:pt x="4811" y="780"/>
                </a:lnTo>
                <a:lnTo>
                  <a:pt x="4811" y="780"/>
                </a:lnTo>
                <a:lnTo>
                  <a:pt x="4815" y="781"/>
                </a:lnTo>
                <a:lnTo>
                  <a:pt x="4815" y="781"/>
                </a:lnTo>
                <a:lnTo>
                  <a:pt x="4823" y="783"/>
                </a:lnTo>
                <a:lnTo>
                  <a:pt x="4831" y="781"/>
                </a:lnTo>
                <a:lnTo>
                  <a:pt x="4839" y="780"/>
                </a:lnTo>
                <a:lnTo>
                  <a:pt x="4847" y="777"/>
                </a:lnTo>
                <a:lnTo>
                  <a:pt x="4855" y="825"/>
                </a:lnTo>
                <a:lnTo>
                  <a:pt x="4814" y="799"/>
                </a:lnTo>
                <a:close/>
                <a:moveTo>
                  <a:pt x="4847" y="594"/>
                </a:moveTo>
                <a:lnTo>
                  <a:pt x="4844" y="588"/>
                </a:lnTo>
                <a:lnTo>
                  <a:pt x="4847" y="589"/>
                </a:lnTo>
                <a:lnTo>
                  <a:pt x="4847" y="594"/>
                </a:lnTo>
                <a:close/>
                <a:moveTo>
                  <a:pt x="4854" y="658"/>
                </a:moveTo>
                <a:lnTo>
                  <a:pt x="4859" y="668"/>
                </a:lnTo>
                <a:lnTo>
                  <a:pt x="4847" y="685"/>
                </a:lnTo>
                <a:lnTo>
                  <a:pt x="4854" y="658"/>
                </a:lnTo>
                <a:close/>
                <a:moveTo>
                  <a:pt x="4860" y="772"/>
                </a:moveTo>
                <a:lnTo>
                  <a:pt x="4860" y="772"/>
                </a:lnTo>
                <a:lnTo>
                  <a:pt x="4859" y="768"/>
                </a:lnTo>
                <a:lnTo>
                  <a:pt x="4857" y="767"/>
                </a:lnTo>
                <a:lnTo>
                  <a:pt x="4857" y="767"/>
                </a:lnTo>
                <a:lnTo>
                  <a:pt x="4863" y="759"/>
                </a:lnTo>
                <a:lnTo>
                  <a:pt x="4867" y="749"/>
                </a:lnTo>
                <a:lnTo>
                  <a:pt x="4867" y="749"/>
                </a:lnTo>
                <a:lnTo>
                  <a:pt x="4867" y="740"/>
                </a:lnTo>
                <a:lnTo>
                  <a:pt x="4867" y="730"/>
                </a:lnTo>
                <a:lnTo>
                  <a:pt x="4862" y="720"/>
                </a:lnTo>
                <a:lnTo>
                  <a:pt x="4857" y="712"/>
                </a:lnTo>
                <a:lnTo>
                  <a:pt x="4871" y="692"/>
                </a:lnTo>
                <a:lnTo>
                  <a:pt x="4911" y="773"/>
                </a:lnTo>
                <a:lnTo>
                  <a:pt x="4883" y="823"/>
                </a:lnTo>
                <a:lnTo>
                  <a:pt x="4883" y="823"/>
                </a:lnTo>
                <a:lnTo>
                  <a:pt x="4876" y="826"/>
                </a:lnTo>
                <a:lnTo>
                  <a:pt x="4871" y="831"/>
                </a:lnTo>
                <a:lnTo>
                  <a:pt x="4860" y="772"/>
                </a:lnTo>
                <a:close/>
                <a:moveTo>
                  <a:pt x="4924" y="797"/>
                </a:moveTo>
                <a:lnTo>
                  <a:pt x="4942" y="833"/>
                </a:lnTo>
                <a:lnTo>
                  <a:pt x="4942" y="833"/>
                </a:lnTo>
                <a:lnTo>
                  <a:pt x="4934" y="837"/>
                </a:lnTo>
                <a:lnTo>
                  <a:pt x="4934" y="837"/>
                </a:lnTo>
                <a:lnTo>
                  <a:pt x="4929" y="833"/>
                </a:lnTo>
                <a:lnTo>
                  <a:pt x="4923" y="828"/>
                </a:lnTo>
                <a:lnTo>
                  <a:pt x="4918" y="825"/>
                </a:lnTo>
                <a:lnTo>
                  <a:pt x="4910" y="821"/>
                </a:lnTo>
                <a:lnTo>
                  <a:pt x="4924" y="797"/>
                </a:lnTo>
                <a:close/>
                <a:moveTo>
                  <a:pt x="4899" y="887"/>
                </a:moveTo>
                <a:lnTo>
                  <a:pt x="4899" y="887"/>
                </a:lnTo>
                <a:lnTo>
                  <a:pt x="4891" y="885"/>
                </a:lnTo>
                <a:lnTo>
                  <a:pt x="4884" y="882"/>
                </a:lnTo>
                <a:lnTo>
                  <a:pt x="4879" y="877"/>
                </a:lnTo>
                <a:lnTo>
                  <a:pt x="4875" y="873"/>
                </a:lnTo>
                <a:lnTo>
                  <a:pt x="4875" y="873"/>
                </a:lnTo>
                <a:lnTo>
                  <a:pt x="4881" y="871"/>
                </a:lnTo>
                <a:lnTo>
                  <a:pt x="4884" y="866"/>
                </a:lnTo>
                <a:lnTo>
                  <a:pt x="4903" y="834"/>
                </a:lnTo>
                <a:lnTo>
                  <a:pt x="4903" y="834"/>
                </a:lnTo>
                <a:lnTo>
                  <a:pt x="4910" y="836"/>
                </a:lnTo>
                <a:lnTo>
                  <a:pt x="4915" y="839"/>
                </a:lnTo>
                <a:lnTo>
                  <a:pt x="4919" y="842"/>
                </a:lnTo>
                <a:lnTo>
                  <a:pt x="4923" y="847"/>
                </a:lnTo>
                <a:lnTo>
                  <a:pt x="4923" y="847"/>
                </a:lnTo>
                <a:lnTo>
                  <a:pt x="4916" y="857"/>
                </a:lnTo>
                <a:lnTo>
                  <a:pt x="4910" y="866"/>
                </a:lnTo>
                <a:lnTo>
                  <a:pt x="4905" y="876"/>
                </a:lnTo>
                <a:lnTo>
                  <a:pt x="4902" y="887"/>
                </a:lnTo>
                <a:lnTo>
                  <a:pt x="4902" y="887"/>
                </a:lnTo>
                <a:lnTo>
                  <a:pt x="4899" y="887"/>
                </a:lnTo>
                <a:lnTo>
                  <a:pt x="4899" y="887"/>
                </a:lnTo>
                <a:close/>
                <a:moveTo>
                  <a:pt x="4903" y="989"/>
                </a:moveTo>
                <a:lnTo>
                  <a:pt x="4903" y="989"/>
                </a:lnTo>
                <a:lnTo>
                  <a:pt x="4899" y="989"/>
                </a:lnTo>
                <a:lnTo>
                  <a:pt x="4892" y="988"/>
                </a:lnTo>
                <a:lnTo>
                  <a:pt x="4889" y="985"/>
                </a:lnTo>
                <a:lnTo>
                  <a:pt x="4884" y="981"/>
                </a:lnTo>
                <a:lnTo>
                  <a:pt x="4881" y="978"/>
                </a:lnTo>
                <a:lnTo>
                  <a:pt x="4879" y="973"/>
                </a:lnTo>
                <a:lnTo>
                  <a:pt x="4878" y="969"/>
                </a:lnTo>
                <a:lnTo>
                  <a:pt x="4876" y="964"/>
                </a:lnTo>
                <a:lnTo>
                  <a:pt x="4876" y="964"/>
                </a:lnTo>
                <a:lnTo>
                  <a:pt x="4878" y="957"/>
                </a:lnTo>
                <a:lnTo>
                  <a:pt x="4879" y="953"/>
                </a:lnTo>
                <a:lnTo>
                  <a:pt x="4881" y="948"/>
                </a:lnTo>
                <a:lnTo>
                  <a:pt x="4884" y="945"/>
                </a:lnTo>
                <a:lnTo>
                  <a:pt x="4889" y="941"/>
                </a:lnTo>
                <a:lnTo>
                  <a:pt x="4892" y="938"/>
                </a:lnTo>
                <a:lnTo>
                  <a:pt x="4899" y="937"/>
                </a:lnTo>
                <a:lnTo>
                  <a:pt x="4903" y="937"/>
                </a:lnTo>
                <a:lnTo>
                  <a:pt x="4903" y="937"/>
                </a:lnTo>
                <a:lnTo>
                  <a:pt x="4903" y="937"/>
                </a:lnTo>
                <a:lnTo>
                  <a:pt x="4903" y="937"/>
                </a:lnTo>
                <a:lnTo>
                  <a:pt x="4908" y="946"/>
                </a:lnTo>
                <a:lnTo>
                  <a:pt x="4913" y="956"/>
                </a:lnTo>
                <a:lnTo>
                  <a:pt x="4921" y="965"/>
                </a:lnTo>
                <a:lnTo>
                  <a:pt x="4927" y="973"/>
                </a:lnTo>
                <a:lnTo>
                  <a:pt x="4927" y="973"/>
                </a:lnTo>
                <a:lnTo>
                  <a:pt x="4924" y="980"/>
                </a:lnTo>
                <a:lnTo>
                  <a:pt x="4918" y="985"/>
                </a:lnTo>
                <a:lnTo>
                  <a:pt x="4911" y="989"/>
                </a:lnTo>
                <a:lnTo>
                  <a:pt x="4903" y="989"/>
                </a:lnTo>
                <a:lnTo>
                  <a:pt x="4903" y="989"/>
                </a:lnTo>
                <a:close/>
                <a:moveTo>
                  <a:pt x="4913" y="908"/>
                </a:moveTo>
                <a:lnTo>
                  <a:pt x="4913" y="908"/>
                </a:lnTo>
                <a:lnTo>
                  <a:pt x="4913" y="898"/>
                </a:lnTo>
                <a:lnTo>
                  <a:pt x="4916" y="889"/>
                </a:lnTo>
                <a:lnTo>
                  <a:pt x="4918" y="879"/>
                </a:lnTo>
                <a:lnTo>
                  <a:pt x="4923" y="871"/>
                </a:lnTo>
                <a:lnTo>
                  <a:pt x="4927" y="863"/>
                </a:lnTo>
                <a:lnTo>
                  <a:pt x="4934" y="857"/>
                </a:lnTo>
                <a:lnTo>
                  <a:pt x="4940" y="850"/>
                </a:lnTo>
                <a:lnTo>
                  <a:pt x="4948" y="844"/>
                </a:lnTo>
                <a:lnTo>
                  <a:pt x="4948" y="844"/>
                </a:lnTo>
                <a:lnTo>
                  <a:pt x="4953" y="849"/>
                </a:lnTo>
                <a:lnTo>
                  <a:pt x="4953" y="849"/>
                </a:lnTo>
                <a:lnTo>
                  <a:pt x="4942" y="855"/>
                </a:lnTo>
                <a:lnTo>
                  <a:pt x="4934" y="865"/>
                </a:lnTo>
                <a:lnTo>
                  <a:pt x="4926" y="874"/>
                </a:lnTo>
                <a:lnTo>
                  <a:pt x="4921" y="885"/>
                </a:lnTo>
                <a:lnTo>
                  <a:pt x="4921" y="885"/>
                </a:lnTo>
                <a:lnTo>
                  <a:pt x="4918" y="900"/>
                </a:lnTo>
                <a:lnTo>
                  <a:pt x="4916" y="913"/>
                </a:lnTo>
                <a:lnTo>
                  <a:pt x="4918" y="927"/>
                </a:lnTo>
                <a:lnTo>
                  <a:pt x="4923" y="940"/>
                </a:lnTo>
                <a:lnTo>
                  <a:pt x="4929" y="951"/>
                </a:lnTo>
                <a:lnTo>
                  <a:pt x="4937" y="962"/>
                </a:lnTo>
                <a:lnTo>
                  <a:pt x="4948" y="970"/>
                </a:lnTo>
                <a:lnTo>
                  <a:pt x="4961" y="977"/>
                </a:lnTo>
                <a:lnTo>
                  <a:pt x="4961" y="977"/>
                </a:lnTo>
                <a:lnTo>
                  <a:pt x="4950" y="972"/>
                </a:lnTo>
                <a:lnTo>
                  <a:pt x="4942" y="965"/>
                </a:lnTo>
                <a:lnTo>
                  <a:pt x="4934" y="959"/>
                </a:lnTo>
                <a:lnTo>
                  <a:pt x="4926" y="949"/>
                </a:lnTo>
                <a:lnTo>
                  <a:pt x="4921" y="941"/>
                </a:lnTo>
                <a:lnTo>
                  <a:pt x="4916" y="930"/>
                </a:lnTo>
                <a:lnTo>
                  <a:pt x="4913" y="919"/>
                </a:lnTo>
                <a:lnTo>
                  <a:pt x="4913" y="908"/>
                </a:lnTo>
                <a:lnTo>
                  <a:pt x="4913" y="908"/>
                </a:lnTo>
                <a:close/>
                <a:moveTo>
                  <a:pt x="4943" y="783"/>
                </a:moveTo>
                <a:lnTo>
                  <a:pt x="4958" y="785"/>
                </a:lnTo>
                <a:lnTo>
                  <a:pt x="4958" y="785"/>
                </a:lnTo>
                <a:lnTo>
                  <a:pt x="4953" y="791"/>
                </a:lnTo>
                <a:lnTo>
                  <a:pt x="4950" y="797"/>
                </a:lnTo>
                <a:lnTo>
                  <a:pt x="4943" y="783"/>
                </a:lnTo>
                <a:close/>
                <a:moveTo>
                  <a:pt x="4988" y="1031"/>
                </a:moveTo>
                <a:lnTo>
                  <a:pt x="4988" y="1031"/>
                </a:lnTo>
                <a:lnTo>
                  <a:pt x="4983" y="1031"/>
                </a:lnTo>
                <a:lnTo>
                  <a:pt x="4977" y="1029"/>
                </a:lnTo>
                <a:lnTo>
                  <a:pt x="4974" y="1026"/>
                </a:lnTo>
                <a:lnTo>
                  <a:pt x="4969" y="1023"/>
                </a:lnTo>
                <a:lnTo>
                  <a:pt x="4966" y="1020"/>
                </a:lnTo>
                <a:lnTo>
                  <a:pt x="4963" y="1015"/>
                </a:lnTo>
                <a:lnTo>
                  <a:pt x="4961" y="1010"/>
                </a:lnTo>
                <a:lnTo>
                  <a:pt x="4961" y="1004"/>
                </a:lnTo>
                <a:lnTo>
                  <a:pt x="4961" y="1004"/>
                </a:lnTo>
                <a:lnTo>
                  <a:pt x="4963" y="999"/>
                </a:lnTo>
                <a:lnTo>
                  <a:pt x="4964" y="993"/>
                </a:lnTo>
                <a:lnTo>
                  <a:pt x="4964" y="993"/>
                </a:lnTo>
                <a:lnTo>
                  <a:pt x="4975" y="996"/>
                </a:lnTo>
                <a:lnTo>
                  <a:pt x="4987" y="996"/>
                </a:lnTo>
                <a:lnTo>
                  <a:pt x="4987" y="996"/>
                </a:lnTo>
                <a:lnTo>
                  <a:pt x="4999" y="996"/>
                </a:lnTo>
                <a:lnTo>
                  <a:pt x="5012" y="993"/>
                </a:lnTo>
                <a:lnTo>
                  <a:pt x="5012" y="993"/>
                </a:lnTo>
                <a:lnTo>
                  <a:pt x="5014" y="997"/>
                </a:lnTo>
                <a:lnTo>
                  <a:pt x="5015" y="1004"/>
                </a:lnTo>
                <a:lnTo>
                  <a:pt x="5015" y="1004"/>
                </a:lnTo>
                <a:lnTo>
                  <a:pt x="5014" y="1010"/>
                </a:lnTo>
                <a:lnTo>
                  <a:pt x="5012" y="1015"/>
                </a:lnTo>
                <a:lnTo>
                  <a:pt x="5011" y="1020"/>
                </a:lnTo>
                <a:lnTo>
                  <a:pt x="5007" y="1023"/>
                </a:lnTo>
                <a:lnTo>
                  <a:pt x="5003" y="1026"/>
                </a:lnTo>
                <a:lnTo>
                  <a:pt x="4998" y="1029"/>
                </a:lnTo>
                <a:lnTo>
                  <a:pt x="4993" y="1031"/>
                </a:lnTo>
                <a:lnTo>
                  <a:pt x="4988" y="1031"/>
                </a:lnTo>
                <a:lnTo>
                  <a:pt x="4988" y="1031"/>
                </a:lnTo>
                <a:close/>
                <a:moveTo>
                  <a:pt x="5094" y="959"/>
                </a:moveTo>
                <a:lnTo>
                  <a:pt x="5094" y="959"/>
                </a:lnTo>
                <a:lnTo>
                  <a:pt x="5092" y="965"/>
                </a:lnTo>
                <a:lnTo>
                  <a:pt x="5091" y="970"/>
                </a:lnTo>
                <a:lnTo>
                  <a:pt x="5089" y="975"/>
                </a:lnTo>
                <a:lnTo>
                  <a:pt x="5086" y="978"/>
                </a:lnTo>
                <a:lnTo>
                  <a:pt x="5081" y="981"/>
                </a:lnTo>
                <a:lnTo>
                  <a:pt x="5078" y="985"/>
                </a:lnTo>
                <a:lnTo>
                  <a:pt x="5071" y="986"/>
                </a:lnTo>
                <a:lnTo>
                  <a:pt x="5067" y="986"/>
                </a:lnTo>
                <a:lnTo>
                  <a:pt x="5067" y="986"/>
                </a:lnTo>
                <a:lnTo>
                  <a:pt x="5060" y="986"/>
                </a:lnTo>
                <a:lnTo>
                  <a:pt x="5054" y="983"/>
                </a:lnTo>
                <a:lnTo>
                  <a:pt x="5049" y="980"/>
                </a:lnTo>
                <a:lnTo>
                  <a:pt x="5044" y="975"/>
                </a:lnTo>
                <a:lnTo>
                  <a:pt x="5044" y="975"/>
                </a:lnTo>
                <a:lnTo>
                  <a:pt x="5054" y="965"/>
                </a:lnTo>
                <a:lnTo>
                  <a:pt x="5060" y="956"/>
                </a:lnTo>
                <a:lnTo>
                  <a:pt x="5067" y="945"/>
                </a:lnTo>
                <a:lnTo>
                  <a:pt x="5071" y="933"/>
                </a:lnTo>
                <a:lnTo>
                  <a:pt x="5071" y="933"/>
                </a:lnTo>
                <a:lnTo>
                  <a:pt x="5081" y="937"/>
                </a:lnTo>
                <a:lnTo>
                  <a:pt x="5087" y="943"/>
                </a:lnTo>
                <a:lnTo>
                  <a:pt x="5092" y="951"/>
                </a:lnTo>
                <a:lnTo>
                  <a:pt x="5094" y="959"/>
                </a:lnTo>
                <a:lnTo>
                  <a:pt x="5094" y="959"/>
                </a:lnTo>
                <a:close/>
                <a:moveTo>
                  <a:pt x="5075" y="829"/>
                </a:moveTo>
                <a:lnTo>
                  <a:pt x="5075" y="829"/>
                </a:lnTo>
                <a:lnTo>
                  <a:pt x="5079" y="831"/>
                </a:lnTo>
                <a:lnTo>
                  <a:pt x="5084" y="833"/>
                </a:lnTo>
                <a:lnTo>
                  <a:pt x="5089" y="834"/>
                </a:lnTo>
                <a:lnTo>
                  <a:pt x="5094" y="837"/>
                </a:lnTo>
                <a:lnTo>
                  <a:pt x="5097" y="842"/>
                </a:lnTo>
                <a:lnTo>
                  <a:pt x="5099" y="845"/>
                </a:lnTo>
                <a:lnTo>
                  <a:pt x="5100" y="852"/>
                </a:lnTo>
                <a:lnTo>
                  <a:pt x="5102" y="857"/>
                </a:lnTo>
                <a:lnTo>
                  <a:pt x="5102" y="857"/>
                </a:lnTo>
                <a:lnTo>
                  <a:pt x="5100" y="861"/>
                </a:lnTo>
                <a:lnTo>
                  <a:pt x="5099" y="866"/>
                </a:lnTo>
                <a:lnTo>
                  <a:pt x="5097" y="871"/>
                </a:lnTo>
                <a:lnTo>
                  <a:pt x="5094" y="874"/>
                </a:lnTo>
                <a:lnTo>
                  <a:pt x="5089" y="877"/>
                </a:lnTo>
                <a:lnTo>
                  <a:pt x="5084" y="881"/>
                </a:lnTo>
                <a:lnTo>
                  <a:pt x="5079" y="882"/>
                </a:lnTo>
                <a:lnTo>
                  <a:pt x="5075" y="882"/>
                </a:lnTo>
                <a:lnTo>
                  <a:pt x="5075" y="882"/>
                </a:lnTo>
                <a:lnTo>
                  <a:pt x="5071" y="882"/>
                </a:lnTo>
                <a:lnTo>
                  <a:pt x="5071" y="882"/>
                </a:lnTo>
                <a:lnTo>
                  <a:pt x="5068" y="873"/>
                </a:lnTo>
                <a:lnTo>
                  <a:pt x="5063" y="863"/>
                </a:lnTo>
                <a:lnTo>
                  <a:pt x="5057" y="853"/>
                </a:lnTo>
                <a:lnTo>
                  <a:pt x="5049" y="845"/>
                </a:lnTo>
                <a:lnTo>
                  <a:pt x="5049" y="845"/>
                </a:lnTo>
                <a:lnTo>
                  <a:pt x="5054" y="839"/>
                </a:lnTo>
                <a:lnTo>
                  <a:pt x="5059" y="834"/>
                </a:lnTo>
                <a:lnTo>
                  <a:pt x="5067" y="831"/>
                </a:lnTo>
                <a:lnTo>
                  <a:pt x="5075" y="829"/>
                </a:lnTo>
                <a:lnTo>
                  <a:pt x="5075" y="829"/>
                </a:lnTo>
                <a:close/>
                <a:moveTo>
                  <a:pt x="5060" y="898"/>
                </a:moveTo>
                <a:lnTo>
                  <a:pt x="5060" y="898"/>
                </a:lnTo>
                <a:lnTo>
                  <a:pt x="5059" y="889"/>
                </a:lnTo>
                <a:lnTo>
                  <a:pt x="5055" y="881"/>
                </a:lnTo>
                <a:lnTo>
                  <a:pt x="5051" y="871"/>
                </a:lnTo>
                <a:lnTo>
                  <a:pt x="5046" y="865"/>
                </a:lnTo>
                <a:lnTo>
                  <a:pt x="5039" y="857"/>
                </a:lnTo>
                <a:lnTo>
                  <a:pt x="5031" y="852"/>
                </a:lnTo>
                <a:lnTo>
                  <a:pt x="5023" y="845"/>
                </a:lnTo>
                <a:lnTo>
                  <a:pt x="5014" y="842"/>
                </a:lnTo>
                <a:lnTo>
                  <a:pt x="5014" y="842"/>
                </a:lnTo>
                <a:lnTo>
                  <a:pt x="5003" y="839"/>
                </a:lnTo>
                <a:lnTo>
                  <a:pt x="4991" y="837"/>
                </a:lnTo>
                <a:lnTo>
                  <a:pt x="4980" y="839"/>
                </a:lnTo>
                <a:lnTo>
                  <a:pt x="4969" y="841"/>
                </a:lnTo>
                <a:lnTo>
                  <a:pt x="4969" y="841"/>
                </a:lnTo>
                <a:lnTo>
                  <a:pt x="4969" y="836"/>
                </a:lnTo>
                <a:lnTo>
                  <a:pt x="4969" y="836"/>
                </a:lnTo>
                <a:lnTo>
                  <a:pt x="4977" y="834"/>
                </a:lnTo>
                <a:lnTo>
                  <a:pt x="4987" y="834"/>
                </a:lnTo>
                <a:lnTo>
                  <a:pt x="4987" y="834"/>
                </a:lnTo>
                <a:lnTo>
                  <a:pt x="5001" y="834"/>
                </a:lnTo>
                <a:lnTo>
                  <a:pt x="5014" y="839"/>
                </a:lnTo>
                <a:lnTo>
                  <a:pt x="5025" y="844"/>
                </a:lnTo>
                <a:lnTo>
                  <a:pt x="5036" y="852"/>
                </a:lnTo>
                <a:lnTo>
                  <a:pt x="5046" y="861"/>
                </a:lnTo>
                <a:lnTo>
                  <a:pt x="5052" y="873"/>
                </a:lnTo>
                <a:lnTo>
                  <a:pt x="5057" y="885"/>
                </a:lnTo>
                <a:lnTo>
                  <a:pt x="5060" y="898"/>
                </a:lnTo>
                <a:lnTo>
                  <a:pt x="5060" y="898"/>
                </a:lnTo>
                <a:close/>
                <a:moveTo>
                  <a:pt x="5004" y="791"/>
                </a:moveTo>
                <a:lnTo>
                  <a:pt x="5004" y="791"/>
                </a:lnTo>
                <a:lnTo>
                  <a:pt x="5009" y="796"/>
                </a:lnTo>
                <a:lnTo>
                  <a:pt x="5012" y="801"/>
                </a:lnTo>
                <a:lnTo>
                  <a:pt x="5014" y="807"/>
                </a:lnTo>
                <a:lnTo>
                  <a:pt x="5015" y="813"/>
                </a:lnTo>
                <a:lnTo>
                  <a:pt x="5015" y="813"/>
                </a:lnTo>
                <a:lnTo>
                  <a:pt x="5014" y="818"/>
                </a:lnTo>
                <a:lnTo>
                  <a:pt x="5012" y="823"/>
                </a:lnTo>
                <a:lnTo>
                  <a:pt x="5012" y="823"/>
                </a:lnTo>
                <a:lnTo>
                  <a:pt x="4999" y="820"/>
                </a:lnTo>
                <a:lnTo>
                  <a:pt x="4987" y="820"/>
                </a:lnTo>
                <a:lnTo>
                  <a:pt x="4987" y="820"/>
                </a:lnTo>
                <a:lnTo>
                  <a:pt x="4975" y="820"/>
                </a:lnTo>
                <a:lnTo>
                  <a:pt x="4963" y="823"/>
                </a:lnTo>
                <a:lnTo>
                  <a:pt x="4963" y="823"/>
                </a:lnTo>
                <a:lnTo>
                  <a:pt x="4961" y="818"/>
                </a:lnTo>
                <a:lnTo>
                  <a:pt x="4961" y="813"/>
                </a:lnTo>
                <a:lnTo>
                  <a:pt x="4961" y="813"/>
                </a:lnTo>
                <a:lnTo>
                  <a:pt x="4963" y="804"/>
                </a:lnTo>
                <a:lnTo>
                  <a:pt x="4966" y="797"/>
                </a:lnTo>
                <a:lnTo>
                  <a:pt x="4972" y="791"/>
                </a:lnTo>
                <a:lnTo>
                  <a:pt x="4979" y="788"/>
                </a:lnTo>
                <a:lnTo>
                  <a:pt x="5004" y="791"/>
                </a:lnTo>
                <a:close/>
                <a:moveTo>
                  <a:pt x="4937" y="716"/>
                </a:moveTo>
                <a:lnTo>
                  <a:pt x="4935" y="684"/>
                </a:lnTo>
                <a:lnTo>
                  <a:pt x="4974" y="687"/>
                </a:lnTo>
                <a:lnTo>
                  <a:pt x="4974" y="687"/>
                </a:lnTo>
                <a:lnTo>
                  <a:pt x="4980" y="685"/>
                </a:lnTo>
                <a:lnTo>
                  <a:pt x="4980" y="708"/>
                </a:lnTo>
                <a:lnTo>
                  <a:pt x="4958" y="692"/>
                </a:lnTo>
                <a:lnTo>
                  <a:pt x="4958" y="692"/>
                </a:lnTo>
                <a:lnTo>
                  <a:pt x="4955" y="690"/>
                </a:lnTo>
                <a:lnTo>
                  <a:pt x="4953" y="690"/>
                </a:lnTo>
                <a:lnTo>
                  <a:pt x="4950" y="692"/>
                </a:lnTo>
                <a:lnTo>
                  <a:pt x="4948" y="693"/>
                </a:lnTo>
                <a:lnTo>
                  <a:pt x="4948" y="693"/>
                </a:lnTo>
                <a:lnTo>
                  <a:pt x="4947" y="696"/>
                </a:lnTo>
                <a:lnTo>
                  <a:pt x="4947" y="698"/>
                </a:lnTo>
                <a:lnTo>
                  <a:pt x="4948" y="701"/>
                </a:lnTo>
                <a:lnTo>
                  <a:pt x="4950" y="703"/>
                </a:lnTo>
                <a:lnTo>
                  <a:pt x="4980" y="724"/>
                </a:lnTo>
                <a:lnTo>
                  <a:pt x="4980" y="764"/>
                </a:lnTo>
                <a:lnTo>
                  <a:pt x="4939" y="735"/>
                </a:lnTo>
                <a:lnTo>
                  <a:pt x="4939" y="735"/>
                </a:lnTo>
                <a:lnTo>
                  <a:pt x="4935" y="733"/>
                </a:lnTo>
                <a:lnTo>
                  <a:pt x="4932" y="733"/>
                </a:lnTo>
                <a:lnTo>
                  <a:pt x="4931" y="735"/>
                </a:lnTo>
                <a:lnTo>
                  <a:pt x="4929" y="736"/>
                </a:lnTo>
                <a:lnTo>
                  <a:pt x="4929" y="736"/>
                </a:lnTo>
                <a:lnTo>
                  <a:pt x="4927" y="738"/>
                </a:lnTo>
                <a:lnTo>
                  <a:pt x="4927" y="741"/>
                </a:lnTo>
                <a:lnTo>
                  <a:pt x="4927" y="744"/>
                </a:lnTo>
                <a:lnTo>
                  <a:pt x="4931" y="746"/>
                </a:lnTo>
                <a:lnTo>
                  <a:pt x="4953" y="762"/>
                </a:lnTo>
                <a:lnTo>
                  <a:pt x="4931" y="759"/>
                </a:lnTo>
                <a:lnTo>
                  <a:pt x="4899" y="696"/>
                </a:lnTo>
                <a:lnTo>
                  <a:pt x="4937" y="716"/>
                </a:lnTo>
                <a:close/>
                <a:moveTo>
                  <a:pt x="4871" y="640"/>
                </a:moveTo>
                <a:lnTo>
                  <a:pt x="4862" y="623"/>
                </a:lnTo>
                <a:lnTo>
                  <a:pt x="4863" y="613"/>
                </a:lnTo>
                <a:lnTo>
                  <a:pt x="4871" y="640"/>
                </a:lnTo>
                <a:close/>
                <a:moveTo>
                  <a:pt x="4854" y="565"/>
                </a:moveTo>
                <a:lnTo>
                  <a:pt x="4833" y="564"/>
                </a:lnTo>
                <a:lnTo>
                  <a:pt x="4822" y="543"/>
                </a:lnTo>
                <a:lnTo>
                  <a:pt x="4862" y="493"/>
                </a:lnTo>
                <a:lnTo>
                  <a:pt x="4870" y="493"/>
                </a:lnTo>
                <a:lnTo>
                  <a:pt x="4854" y="565"/>
                </a:lnTo>
                <a:close/>
                <a:moveTo>
                  <a:pt x="4873" y="568"/>
                </a:moveTo>
                <a:lnTo>
                  <a:pt x="4892" y="485"/>
                </a:lnTo>
                <a:lnTo>
                  <a:pt x="4915" y="572"/>
                </a:lnTo>
                <a:lnTo>
                  <a:pt x="4873" y="568"/>
                </a:lnTo>
                <a:close/>
                <a:moveTo>
                  <a:pt x="5099" y="459"/>
                </a:moveTo>
                <a:lnTo>
                  <a:pt x="5095" y="458"/>
                </a:lnTo>
                <a:lnTo>
                  <a:pt x="5097" y="461"/>
                </a:lnTo>
                <a:lnTo>
                  <a:pt x="5095" y="469"/>
                </a:lnTo>
                <a:lnTo>
                  <a:pt x="5094" y="469"/>
                </a:lnTo>
                <a:lnTo>
                  <a:pt x="5094" y="469"/>
                </a:lnTo>
                <a:lnTo>
                  <a:pt x="5089" y="461"/>
                </a:lnTo>
                <a:lnTo>
                  <a:pt x="5087" y="456"/>
                </a:lnTo>
                <a:lnTo>
                  <a:pt x="5087" y="456"/>
                </a:lnTo>
                <a:lnTo>
                  <a:pt x="5083" y="456"/>
                </a:lnTo>
                <a:lnTo>
                  <a:pt x="5079" y="455"/>
                </a:lnTo>
                <a:lnTo>
                  <a:pt x="5079" y="455"/>
                </a:lnTo>
                <a:lnTo>
                  <a:pt x="5081" y="459"/>
                </a:lnTo>
                <a:lnTo>
                  <a:pt x="5081" y="463"/>
                </a:lnTo>
                <a:lnTo>
                  <a:pt x="5081" y="463"/>
                </a:lnTo>
                <a:lnTo>
                  <a:pt x="5086" y="466"/>
                </a:lnTo>
                <a:lnTo>
                  <a:pt x="5094" y="469"/>
                </a:lnTo>
                <a:lnTo>
                  <a:pt x="5095" y="471"/>
                </a:lnTo>
                <a:lnTo>
                  <a:pt x="5089" y="495"/>
                </a:lnTo>
                <a:lnTo>
                  <a:pt x="5075" y="495"/>
                </a:lnTo>
                <a:lnTo>
                  <a:pt x="5075" y="495"/>
                </a:lnTo>
                <a:lnTo>
                  <a:pt x="5062" y="482"/>
                </a:lnTo>
                <a:lnTo>
                  <a:pt x="5062" y="482"/>
                </a:lnTo>
                <a:lnTo>
                  <a:pt x="5057" y="474"/>
                </a:lnTo>
                <a:lnTo>
                  <a:pt x="5055" y="469"/>
                </a:lnTo>
                <a:lnTo>
                  <a:pt x="5055" y="469"/>
                </a:lnTo>
                <a:lnTo>
                  <a:pt x="5051" y="469"/>
                </a:lnTo>
                <a:lnTo>
                  <a:pt x="5046" y="468"/>
                </a:lnTo>
                <a:lnTo>
                  <a:pt x="5046" y="468"/>
                </a:lnTo>
                <a:lnTo>
                  <a:pt x="5047" y="472"/>
                </a:lnTo>
                <a:lnTo>
                  <a:pt x="5047" y="476"/>
                </a:lnTo>
                <a:lnTo>
                  <a:pt x="5047" y="476"/>
                </a:lnTo>
                <a:lnTo>
                  <a:pt x="5052" y="479"/>
                </a:lnTo>
                <a:lnTo>
                  <a:pt x="5060" y="482"/>
                </a:lnTo>
                <a:lnTo>
                  <a:pt x="5073" y="495"/>
                </a:lnTo>
                <a:lnTo>
                  <a:pt x="5051" y="493"/>
                </a:lnTo>
                <a:lnTo>
                  <a:pt x="5051" y="493"/>
                </a:lnTo>
                <a:lnTo>
                  <a:pt x="5038" y="490"/>
                </a:lnTo>
                <a:lnTo>
                  <a:pt x="5031" y="487"/>
                </a:lnTo>
                <a:lnTo>
                  <a:pt x="5031" y="487"/>
                </a:lnTo>
                <a:lnTo>
                  <a:pt x="5027" y="492"/>
                </a:lnTo>
                <a:lnTo>
                  <a:pt x="5020" y="495"/>
                </a:lnTo>
                <a:lnTo>
                  <a:pt x="5020" y="495"/>
                </a:lnTo>
                <a:lnTo>
                  <a:pt x="5027" y="496"/>
                </a:lnTo>
                <a:lnTo>
                  <a:pt x="5031" y="501"/>
                </a:lnTo>
                <a:lnTo>
                  <a:pt x="5031" y="501"/>
                </a:lnTo>
                <a:lnTo>
                  <a:pt x="5038" y="498"/>
                </a:lnTo>
                <a:lnTo>
                  <a:pt x="5051" y="495"/>
                </a:lnTo>
                <a:lnTo>
                  <a:pt x="5073" y="495"/>
                </a:lnTo>
                <a:lnTo>
                  <a:pt x="5060" y="506"/>
                </a:lnTo>
                <a:lnTo>
                  <a:pt x="5060" y="506"/>
                </a:lnTo>
                <a:lnTo>
                  <a:pt x="5052" y="511"/>
                </a:lnTo>
                <a:lnTo>
                  <a:pt x="5047" y="512"/>
                </a:lnTo>
                <a:lnTo>
                  <a:pt x="5047" y="512"/>
                </a:lnTo>
                <a:lnTo>
                  <a:pt x="5047" y="517"/>
                </a:lnTo>
                <a:lnTo>
                  <a:pt x="5046" y="520"/>
                </a:lnTo>
                <a:lnTo>
                  <a:pt x="5046" y="520"/>
                </a:lnTo>
                <a:lnTo>
                  <a:pt x="5051" y="519"/>
                </a:lnTo>
                <a:lnTo>
                  <a:pt x="5054" y="519"/>
                </a:lnTo>
                <a:lnTo>
                  <a:pt x="5054" y="519"/>
                </a:lnTo>
                <a:lnTo>
                  <a:pt x="5057" y="514"/>
                </a:lnTo>
                <a:lnTo>
                  <a:pt x="5062" y="508"/>
                </a:lnTo>
                <a:lnTo>
                  <a:pt x="5075" y="495"/>
                </a:lnTo>
                <a:lnTo>
                  <a:pt x="5075" y="495"/>
                </a:lnTo>
                <a:lnTo>
                  <a:pt x="5087" y="495"/>
                </a:lnTo>
                <a:lnTo>
                  <a:pt x="5076" y="536"/>
                </a:lnTo>
                <a:lnTo>
                  <a:pt x="5081" y="543"/>
                </a:lnTo>
                <a:lnTo>
                  <a:pt x="5067" y="551"/>
                </a:lnTo>
                <a:lnTo>
                  <a:pt x="5007" y="528"/>
                </a:lnTo>
                <a:lnTo>
                  <a:pt x="5007" y="528"/>
                </a:lnTo>
                <a:lnTo>
                  <a:pt x="4995" y="519"/>
                </a:lnTo>
                <a:lnTo>
                  <a:pt x="4990" y="516"/>
                </a:lnTo>
                <a:lnTo>
                  <a:pt x="4988" y="514"/>
                </a:lnTo>
                <a:lnTo>
                  <a:pt x="4988" y="514"/>
                </a:lnTo>
                <a:lnTo>
                  <a:pt x="4987" y="516"/>
                </a:lnTo>
                <a:lnTo>
                  <a:pt x="4982" y="516"/>
                </a:lnTo>
                <a:lnTo>
                  <a:pt x="4974" y="517"/>
                </a:lnTo>
                <a:lnTo>
                  <a:pt x="4974" y="517"/>
                </a:lnTo>
                <a:lnTo>
                  <a:pt x="4979" y="524"/>
                </a:lnTo>
                <a:lnTo>
                  <a:pt x="4982" y="527"/>
                </a:lnTo>
                <a:lnTo>
                  <a:pt x="4983" y="530"/>
                </a:lnTo>
                <a:lnTo>
                  <a:pt x="4983" y="530"/>
                </a:lnTo>
                <a:lnTo>
                  <a:pt x="4987" y="528"/>
                </a:lnTo>
                <a:lnTo>
                  <a:pt x="4993" y="528"/>
                </a:lnTo>
                <a:lnTo>
                  <a:pt x="5009" y="530"/>
                </a:lnTo>
                <a:lnTo>
                  <a:pt x="5065" y="551"/>
                </a:lnTo>
                <a:lnTo>
                  <a:pt x="5001" y="583"/>
                </a:lnTo>
                <a:lnTo>
                  <a:pt x="5001" y="560"/>
                </a:lnTo>
                <a:lnTo>
                  <a:pt x="4895" y="472"/>
                </a:lnTo>
                <a:lnTo>
                  <a:pt x="4911" y="395"/>
                </a:lnTo>
                <a:lnTo>
                  <a:pt x="4927" y="459"/>
                </a:lnTo>
                <a:lnTo>
                  <a:pt x="4975" y="484"/>
                </a:lnTo>
                <a:lnTo>
                  <a:pt x="4975" y="476"/>
                </a:lnTo>
                <a:lnTo>
                  <a:pt x="4975" y="476"/>
                </a:lnTo>
                <a:lnTo>
                  <a:pt x="4983" y="477"/>
                </a:lnTo>
                <a:lnTo>
                  <a:pt x="4988" y="479"/>
                </a:lnTo>
                <a:lnTo>
                  <a:pt x="4988" y="479"/>
                </a:lnTo>
                <a:lnTo>
                  <a:pt x="4990" y="477"/>
                </a:lnTo>
                <a:lnTo>
                  <a:pt x="4995" y="474"/>
                </a:lnTo>
                <a:lnTo>
                  <a:pt x="5007" y="464"/>
                </a:lnTo>
                <a:lnTo>
                  <a:pt x="5049" y="450"/>
                </a:lnTo>
                <a:lnTo>
                  <a:pt x="5054" y="459"/>
                </a:lnTo>
                <a:lnTo>
                  <a:pt x="5062" y="445"/>
                </a:lnTo>
                <a:lnTo>
                  <a:pt x="5068" y="442"/>
                </a:lnTo>
                <a:lnTo>
                  <a:pt x="5099" y="458"/>
                </a:lnTo>
                <a:lnTo>
                  <a:pt x="5099" y="459"/>
                </a:lnTo>
                <a:close/>
                <a:moveTo>
                  <a:pt x="5065" y="442"/>
                </a:moveTo>
                <a:lnTo>
                  <a:pt x="5063" y="442"/>
                </a:lnTo>
                <a:lnTo>
                  <a:pt x="5063" y="440"/>
                </a:lnTo>
                <a:lnTo>
                  <a:pt x="5065" y="442"/>
                </a:lnTo>
                <a:close/>
                <a:moveTo>
                  <a:pt x="5065" y="439"/>
                </a:moveTo>
                <a:lnTo>
                  <a:pt x="5065" y="439"/>
                </a:lnTo>
                <a:lnTo>
                  <a:pt x="5065" y="440"/>
                </a:lnTo>
                <a:lnTo>
                  <a:pt x="5065" y="439"/>
                </a:lnTo>
                <a:close/>
                <a:moveTo>
                  <a:pt x="5111" y="410"/>
                </a:moveTo>
                <a:lnTo>
                  <a:pt x="5097" y="408"/>
                </a:lnTo>
                <a:lnTo>
                  <a:pt x="5097" y="408"/>
                </a:lnTo>
                <a:lnTo>
                  <a:pt x="5089" y="405"/>
                </a:lnTo>
                <a:lnTo>
                  <a:pt x="5086" y="402"/>
                </a:lnTo>
                <a:lnTo>
                  <a:pt x="5086" y="402"/>
                </a:lnTo>
                <a:lnTo>
                  <a:pt x="5081" y="405"/>
                </a:lnTo>
                <a:lnTo>
                  <a:pt x="5078" y="405"/>
                </a:lnTo>
                <a:lnTo>
                  <a:pt x="5078" y="405"/>
                </a:lnTo>
                <a:lnTo>
                  <a:pt x="5081" y="408"/>
                </a:lnTo>
                <a:lnTo>
                  <a:pt x="5084" y="411"/>
                </a:lnTo>
                <a:lnTo>
                  <a:pt x="5084" y="411"/>
                </a:lnTo>
                <a:lnTo>
                  <a:pt x="5089" y="410"/>
                </a:lnTo>
                <a:lnTo>
                  <a:pt x="5099" y="408"/>
                </a:lnTo>
                <a:lnTo>
                  <a:pt x="5111" y="411"/>
                </a:lnTo>
                <a:lnTo>
                  <a:pt x="5103" y="440"/>
                </a:lnTo>
                <a:lnTo>
                  <a:pt x="5103" y="440"/>
                </a:lnTo>
                <a:lnTo>
                  <a:pt x="5095" y="435"/>
                </a:lnTo>
                <a:lnTo>
                  <a:pt x="5095" y="435"/>
                </a:lnTo>
                <a:lnTo>
                  <a:pt x="5091" y="439"/>
                </a:lnTo>
                <a:lnTo>
                  <a:pt x="5087" y="440"/>
                </a:lnTo>
                <a:lnTo>
                  <a:pt x="5087" y="440"/>
                </a:lnTo>
                <a:lnTo>
                  <a:pt x="5091" y="442"/>
                </a:lnTo>
                <a:lnTo>
                  <a:pt x="5094" y="445"/>
                </a:lnTo>
                <a:lnTo>
                  <a:pt x="5094" y="445"/>
                </a:lnTo>
                <a:lnTo>
                  <a:pt x="5102" y="443"/>
                </a:lnTo>
                <a:lnTo>
                  <a:pt x="5100" y="453"/>
                </a:lnTo>
                <a:lnTo>
                  <a:pt x="5099" y="453"/>
                </a:lnTo>
                <a:lnTo>
                  <a:pt x="5100" y="453"/>
                </a:lnTo>
                <a:lnTo>
                  <a:pt x="5099" y="456"/>
                </a:lnTo>
                <a:lnTo>
                  <a:pt x="5068" y="440"/>
                </a:lnTo>
                <a:lnTo>
                  <a:pt x="5067" y="435"/>
                </a:lnTo>
                <a:lnTo>
                  <a:pt x="5079" y="411"/>
                </a:lnTo>
                <a:lnTo>
                  <a:pt x="5057" y="351"/>
                </a:lnTo>
                <a:lnTo>
                  <a:pt x="5084" y="376"/>
                </a:lnTo>
                <a:lnTo>
                  <a:pt x="5084" y="376"/>
                </a:lnTo>
                <a:lnTo>
                  <a:pt x="5084" y="381"/>
                </a:lnTo>
                <a:lnTo>
                  <a:pt x="5084" y="381"/>
                </a:lnTo>
                <a:lnTo>
                  <a:pt x="5091" y="386"/>
                </a:lnTo>
                <a:lnTo>
                  <a:pt x="5100" y="394"/>
                </a:lnTo>
                <a:lnTo>
                  <a:pt x="5113" y="408"/>
                </a:lnTo>
                <a:lnTo>
                  <a:pt x="5111" y="410"/>
                </a:lnTo>
                <a:close/>
                <a:moveTo>
                  <a:pt x="5113" y="407"/>
                </a:moveTo>
                <a:lnTo>
                  <a:pt x="5102" y="394"/>
                </a:lnTo>
                <a:lnTo>
                  <a:pt x="5113" y="403"/>
                </a:lnTo>
                <a:lnTo>
                  <a:pt x="5113" y="407"/>
                </a:lnTo>
                <a:close/>
                <a:moveTo>
                  <a:pt x="5119" y="373"/>
                </a:moveTo>
                <a:lnTo>
                  <a:pt x="5119" y="373"/>
                </a:lnTo>
                <a:lnTo>
                  <a:pt x="5116" y="378"/>
                </a:lnTo>
                <a:lnTo>
                  <a:pt x="5100" y="363"/>
                </a:lnTo>
                <a:lnTo>
                  <a:pt x="5123" y="370"/>
                </a:lnTo>
                <a:lnTo>
                  <a:pt x="5126" y="386"/>
                </a:lnTo>
                <a:lnTo>
                  <a:pt x="5123" y="383"/>
                </a:lnTo>
                <a:lnTo>
                  <a:pt x="5123" y="383"/>
                </a:lnTo>
                <a:lnTo>
                  <a:pt x="5124" y="381"/>
                </a:lnTo>
                <a:lnTo>
                  <a:pt x="5124" y="381"/>
                </a:lnTo>
                <a:lnTo>
                  <a:pt x="5121" y="378"/>
                </a:lnTo>
                <a:lnTo>
                  <a:pt x="5119" y="373"/>
                </a:lnTo>
                <a:lnTo>
                  <a:pt x="5119" y="373"/>
                </a:lnTo>
                <a:close/>
                <a:moveTo>
                  <a:pt x="5123" y="413"/>
                </a:moveTo>
                <a:lnTo>
                  <a:pt x="5132" y="421"/>
                </a:lnTo>
                <a:lnTo>
                  <a:pt x="5135" y="437"/>
                </a:lnTo>
                <a:lnTo>
                  <a:pt x="5129" y="426"/>
                </a:lnTo>
                <a:lnTo>
                  <a:pt x="5123" y="413"/>
                </a:lnTo>
                <a:close/>
                <a:moveTo>
                  <a:pt x="5129" y="429"/>
                </a:moveTo>
                <a:lnTo>
                  <a:pt x="5137" y="439"/>
                </a:lnTo>
                <a:lnTo>
                  <a:pt x="5137" y="445"/>
                </a:lnTo>
                <a:lnTo>
                  <a:pt x="5135" y="445"/>
                </a:lnTo>
                <a:lnTo>
                  <a:pt x="5129" y="429"/>
                </a:lnTo>
                <a:close/>
                <a:moveTo>
                  <a:pt x="5139" y="451"/>
                </a:moveTo>
                <a:lnTo>
                  <a:pt x="5135" y="445"/>
                </a:lnTo>
                <a:lnTo>
                  <a:pt x="5139" y="447"/>
                </a:lnTo>
                <a:lnTo>
                  <a:pt x="5139" y="451"/>
                </a:lnTo>
                <a:lnTo>
                  <a:pt x="5139" y="451"/>
                </a:lnTo>
                <a:close/>
                <a:moveTo>
                  <a:pt x="5143" y="306"/>
                </a:moveTo>
                <a:lnTo>
                  <a:pt x="5145" y="304"/>
                </a:lnTo>
                <a:lnTo>
                  <a:pt x="5147" y="303"/>
                </a:lnTo>
                <a:lnTo>
                  <a:pt x="5148" y="280"/>
                </a:lnTo>
                <a:lnTo>
                  <a:pt x="5147" y="280"/>
                </a:lnTo>
                <a:lnTo>
                  <a:pt x="5153" y="269"/>
                </a:lnTo>
                <a:lnTo>
                  <a:pt x="5153" y="269"/>
                </a:lnTo>
                <a:lnTo>
                  <a:pt x="5166" y="258"/>
                </a:lnTo>
                <a:lnTo>
                  <a:pt x="5166" y="264"/>
                </a:lnTo>
                <a:lnTo>
                  <a:pt x="5155" y="271"/>
                </a:lnTo>
                <a:lnTo>
                  <a:pt x="5153" y="291"/>
                </a:lnTo>
                <a:lnTo>
                  <a:pt x="5166" y="304"/>
                </a:lnTo>
                <a:lnTo>
                  <a:pt x="5179" y="296"/>
                </a:lnTo>
                <a:lnTo>
                  <a:pt x="5179" y="296"/>
                </a:lnTo>
                <a:lnTo>
                  <a:pt x="5180" y="299"/>
                </a:lnTo>
                <a:lnTo>
                  <a:pt x="5183" y="299"/>
                </a:lnTo>
                <a:lnTo>
                  <a:pt x="5183" y="301"/>
                </a:lnTo>
                <a:lnTo>
                  <a:pt x="5164" y="317"/>
                </a:lnTo>
                <a:lnTo>
                  <a:pt x="5143" y="306"/>
                </a:lnTo>
                <a:close/>
                <a:moveTo>
                  <a:pt x="5151" y="379"/>
                </a:moveTo>
                <a:lnTo>
                  <a:pt x="5148" y="381"/>
                </a:lnTo>
                <a:lnTo>
                  <a:pt x="5147" y="379"/>
                </a:lnTo>
                <a:lnTo>
                  <a:pt x="5151" y="379"/>
                </a:lnTo>
                <a:close/>
                <a:moveTo>
                  <a:pt x="5153" y="492"/>
                </a:moveTo>
                <a:lnTo>
                  <a:pt x="5167" y="493"/>
                </a:lnTo>
                <a:lnTo>
                  <a:pt x="5150" y="485"/>
                </a:lnTo>
                <a:lnTo>
                  <a:pt x="5150" y="482"/>
                </a:lnTo>
                <a:lnTo>
                  <a:pt x="5175" y="495"/>
                </a:lnTo>
                <a:lnTo>
                  <a:pt x="5153" y="495"/>
                </a:lnTo>
                <a:lnTo>
                  <a:pt x="5153" y="492"/>
                </a:lnTo>
                <a:close/>
                <a:moveTo>
                  <a:pt x="5163" y="517"/>
                </a:moveTo>
                <a:lnTo>
                  <a:pt x="5161" y="514"/>
                </a:lnTo>
                <a:lnTo>
                  <a:pt x="5169" y="504"/>
                </a:lnTo>
                <a:lnTo>
                  <a:pt x="5159" y="509"/>
                </a:lnTo>
                <a:lnTo>
                  <a:pt x="5159" y="508"/>
                </a:lnTo>
                <a:lnTo>
                  <a:pt x="5177" y="500"/>
                </a:lnTo>
                <a:lnTo>
                  <a:pt x="5163" y="517"/>
                </a:lnTo>
                <a:close/>
                <a:moveTo>
                  <a:pt x="5179" y="496"/>
                </a:moveTo>
                <a:lnTo>
                  <a:pt x="5158" y="506"/>
                </a:lnTo>
                <a:lnTo>
                  <a:pt x="5158" y="504"/>
                </a:lnTo>
                <a:lnTo>
                  <a:pt x="5167" y="500"/>
                </a:lnTo>
                <a:lnTo>
                  <a:pt x="5156" y="500"/>
                </a:lnTo>
                <a:lnTo>
                  <a:pt x="5155" y="496"/>
                </a:lnTo>
                <a:lnTo>
                  <a:pt x="5179" y="496"/>
                </a:lnTo>
                <a:lnTo>
                  <a:pt x="5179" y="496"/>
                </a:lnTo>
                <a:close/>
                <a:moveTo>
                  <a:pt x="5180" y="495"/>
                </a:moveTo>
                <a:lnTo>
                  <a:pt x="5148" y="479"/>
                </a:lnTo>
                <a:lnTo>
                  <a:pt x="5147" y="477"/>
                </a:lnTo>
                <a:lnTo>
                  <a:pt x="5169" y="488"/>
                </a:lnTo>
                <a:lnTo>
                  <a:pt x="5161" y="477"/>
                </a:lnTo>
                <a:lnTo>
                  <a:pt x="5161" y="477"/>
                </a:lnTo>
                <a:lnTo>
                  <a:pt x="5164" y="474"/>
                </a:lnTo>
                <a:lnTo>
                  <a:pt x="5180" y="495"/>
                </a:lnTo>
                <a:lnTo>
                  <a:pt x="5180" y="495"/>
                </a:lnTo>
                <a:close/>
                <a:moveTo>
                  <a:pt x="5174" y="458"/>
                </a:moveTo>
                <a:lnTo>
                  <a:pt x="5175" y="461"/>
                </a:lnTo>
                <a:lnTo>
                  <a:pt x="5180" y="482"/>
                </a:lnTo>
                <a:lnTo>
                  <a:pt x="5183" y="468"/>
                </a:lnTo>
                <a:lnTo>
                  <a:pt x="5187" y="471"/>
                </a:lnTo>
                <a:lnTo>
                  <a:pt x="5182" y="493"/>
                </a:lnTo>
                <a:lnTo>
                  <a:pt x="5182" y="493"/>
                </a:lnTo>
                <a:lnTo>
                  <a:pt x="5174" y="458"/>
                </a:lnTo>
                <a:close/>
                <a:moveTo>
                  <a:pt x="5182" y="496"/>
                </a:move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0" y="496"/>
                </a:lnTo>
                <a:lnTo>
                  <a:pt x="5182" y="495"/>
                </a:lnTo>
                <a:lnTo>
                  <a:pt x="5182" y="495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lnTo>
                  <a:pt x="5182" y="496"/>
                </a:lnTo>
                <a:close/>
                <a:moveTo>
                  <a:pt x="5199" y="524"/>
                </a:moveTo>
                <a:lnTo>
                  <a:pt x="5188" y="508"/>
                </a:lnTo>
                <a:lnTo>
                  <a:pt x="5196" y="540"/>
                </a:lnTo>
                <a:lnTo>
                  <a:pt x="5193" y="549"/>
                </a:lnTo>
                <a:lnTo>
                  <a:pt x="5182" y="498"/>
                </a:lnTo>
                <a:lnTo>
                  <a:pt x="5182" y="498"/>
                </a:lnTo>
                <a:lnTo>
                  <a:pt x="5201" y="522"/>
                </a:lnTo>
                <a:lnTo>
                  <a:pt x="5199" y="524"/>
                </a:lnTo>
                <a:close/>
                <a:moveTo>
                  <a:pt x="5203" y="512"/>
                </a:moveTo>
                <a:lnTo>
                  <a:pt x="5191" y="506"/>
                </a:lnTo>
                <a:lnTo>
                  <a:pt x="5201" y="517"/>
                </a:lnTo>
                <a:lnTo>
                  <a:pt x="5201" y="519"/>
                </a:lnTo>
                <a:lnTo>
                  <a:pt x="5185" y="500"/>
                </a:lnTo>
                <a:lnTo>
                  <a:pt x="5204" y="509"/>
                </a:lnTo>
                <a:lnTo>
                  <a:pt x="5203" y="512"/>
                </a:lnTo>
                <a:close/>
                <a:moveTo>
                  <a:pt x="5207" y="500"/>
                </a:moveTo>
                <a:lnTo>
                  <a:pt x="5195" y="498"/>
                </a:lnTo>
                <a:lnTo>
                  <a:pt x="5206" y="503"/>
                </a:lnTo>
                <a:lnTo>
                  <a:pt x="5204" y="508"/>
                </a:lnTo>
                <a:lnTo>
                  <a:pt x="5183" y="496"/>
                </a:lnTo>
                <a:lnTo>
                  <a:pt x="5183" y="496"/>
                </a:lnTo>
                <a:lnTo>
                  <a:pt x="5207" y="496"/>
                </a:lnTo>
                <a:lnTo>
                  <a:pt x="5207" y="500"/>
                </a:lnTo>
                <a:close/>
                <a:moveTo>
                  <a:pt x="5207" y="495"/>
                </a:moveTo>
                <a:lnTo>
                  <a:pt x="5187" y="495"/>
                </a:lnTo>
                <a:lnTo>
                  <a:pt x="5204" y="487"/>
                </a:lnTo>
                <a:lnTo>
                  <a:pt x="5206" y="488"/>
                </a:lnTo>
                <a:lnTo>
                  <a:pt x="5195" y="493"/>
                </a:lnTo>
                <a:lnTo>
                  <a:pt x="5207" y="493"/>
                </a:lnTo>
                <a:lnTo>
                  <a:pt x="5207" y="495"/>
                </a:lnTo>
                <a:close/>
                <a:moveTo>
                  <a:pt x="5211" y="464"/>
                </a:moveTo>
                <a:lnTo>
                  <a:pt x="5209" y="463"/>
                </a:lnTo>
                <a:lnTo>
                  <a:pt x="5236" y="427"/>
                </a:lnTo>
                <a:lnTo>
                  <a:pt x="5238" y="431"/>
                </a:lnTo>
                <a:lnTo>
                  <a:pt x="5211" y="464"/>
                </a:lnTo>
                <a:close/>
                <a:moveTo>
                  <a:pt x="5219" y="472"/>
                </a:moveTo>
                <a:lnTo>
                  <a:pt x="5233" y="466"/>
                </a:lnTo>
                <a:lnTo>
                  <a:pt x="5239" y="439"/>
                </a:lnTo>
                <a:lnTo>
                  <a:pt x="5241" y="450"/>
                </a:lnTo>
                <a:lnTo>
                  <a:pt x="5241" y="450"/>
                </a:lnTo>
                <a:lnTo>
                  <a:pt x="5243" y="451"/>
                </a:lnTo>
                <a:lnTo>
                  <a:pt x="5244" y="453"/>
                </a:lnTo>
                <a:lnTo>
                  <a:pt x="5238" y="469"/>
                </a:lnTo>
                <a:lnTo>
                  <a:pt x="5235" y="471"/>
                </a:lnTo>
                <a:lnTo>
                  <a:pt x="5223" y="476"/>
                </a:lnTo>
                <a:lnTo>
                  <a:pt x="5219" y="472"/>
                </a:lnTo>
                <a:close/>
                <a:moveTo>
                  <a:pt x="5225" y="519"/>
                </a:moveTo>
                <a:lnTo>
                  <a:pt x="5223" y="511"/>
                </a:lnTo>
                <a:lnTo>
                  <a:pt x="5238" y="517"/>
                </a:lnTo>
                <a:lnTo>
                  <a:pt x="5243" y="522"/>
                </a:lnTo>
                <a:lnTo>
                  <a:pt x="5238" y="524"/>
                </a:lnTo>
                <a:lnTo>
                  <a:pt x="5225" y="519"/>
                </a:lnTo>
                <a:close/>
                <a:moveTo>
                  <a:pt x="5260" y="594"/>
                </a:moveTo>
                <a:lnTo>
                  <a:pt x="5246" y="575"/>
                </a:lnTo>
                <a:lnTo>
                  <a:pt x="5246" y="573"/>
                </a:lnTo>
                <a:lnTo>
                  <a:pt x="5236" y="548"/>
                </a:lnTo>
                <a:lnTo>
                  <a:pt x="5231" y="527"/>
                </a:lnTo>
                <a:lnTo>
                  <a:pt x="5228" y="525"/>
                </a:lnTo>
                <a:lnTo>
                  <a:pt x="5227" y="520"/>
                </a:lnTo>
                <a:lnTo>
                  <a:pt x="5238" y="525"/>
                </a:lnTo>
                <a:lnTo>
                  <a:pt x="5247" y="559"/>
                </a:lnTo>
                <a:lnTo>
                  <a:pt x="5247" y="559"/>
                </a:lnTo>
                <a:lnTo>
                  <a:pt x="5249" y="568"/>
                </a:lnTo>
                <a:lnTo>
                  <a:pt x="5249" y="573"/>
                </a:lnTo>
                <a:lnTo>
                  <a:pt x="5249" y="573"/>
                </a:lnTo>
                <a:lnTo>
                  <a:pt x="5252" y="575"/>
                </a:lnTo>
                <a:lnTo>
                  <a:pt x="5255" y="578"/>
                </a:lnTo>
                <a:lnTo>
                  <a:pt x="5255" y="578"/>
                </a:lnTo>
                <a:lnTo>
                  <a:pt x="5255" y="573"/>
                </a:lnTo>
                <a:lnTo>
                  <a:pt x="5257" y="570"/>
                </a:lnTo>
                <a:lnTo>
                  <a:pt x="5257" y="570"/>
                </a:lnTo>
                <a:lnTo>
                  <a:pt x="5254" y="565"/>
                </a:lnTo>
                <a:lnTo>
                  <a:pt x="5249" y="559"/>
                </a:lnTo>
                <a:lnTo>
                  <a:pt x="5239" y="525"/>
                </a:lnTo>
                <a:lnTo>
                  <a:pt x="5255" y="535"/>
                </a:lnTo>
                <a:lnTo>
                  <a:pt x="5283" y="559"/>
                </a:lnTo>
                <a:lnTo>
                  <a:pt x="5283" y="560"/>
                </a:lnTo>
                <a:lnTo>
                  <a:pt x="5283" y="560"/>
                </a:lnTo>
                <a:lnTo>
                  <a:pt x="5284" y="570"/>
                </a:lnTo>
                <a:lnTo>
                  <a:pt x="5284" y="570"/>
                </a:lnTo>
                <a:lnTo>
                  <a:pt x="5283" y="576"/>
                </a:lnTo>
                <a:lnTo>
                  <a:pt x="5281" y="583"/>
                </a:lnTo>
                <a:lnTo>
                  <a:pt x="5283" y="589"/>
                </a:lnTo>
                <a:lnTo>
                  <a:pt x="5284" y="596"/>
                </a:lnTo>
                <a:lnTo>
                  <a:pt x="5260" y="594"/>
                </a:lnTo>
                <a:close/>
                <a:moveTo>
                  <a:pt x="5286" y="564"/>
                </a:moveTo>
                <a:lnTo>
                  <a:pt x="5286" y="564"/>
                </a:lnTo>
                <a:lnTo>
                  <a:pt x="5284" y="562"/>
                </a:lnTo>
                <a:lnTo>
                  <a:pt x="5284" y="560"/>
                </a:lnTo>
                <a:lnTo>
                  <a:pt x="5286" y="562"/>
                </a:lnTo>
                <a:lnTo>
                  <a:pt x="5286" y="562"/>
                </a:lnTo>
                <a:lnTo>
                  <a:pt x="5286" y="564"/>
                </a:lnTo>
                <a:lnTo>
                  <a:pt x="5286" y="564"/>
                </a:lnTo>
                <a:close/>
                <a:moveTo>
                  <a:pt x="5352" y="543"/>
                </a:moveTo>
                <a:lnTo>
                  <a:pt x="5352" y="543"/>
                </a:lnTo>
                <a:lnTo>
                  <a:pt x="5358" y="554"/>
                </a:lnTo>
                <a:lnTo>
                  <a:pt x="5363" y="564"/>
                </a:lnTo>
                <a:lnTo>
                  <a:pt x="5363" y="564"/>
                </a:lnTo>
                <a:lnTo>
                  <a:pt x="5358" y="557"/>
                </a:lnTo>
                <a:lnTo>
                  <a:pt x="5353" y="551"/>
                </a:lnTo>
                <a:lnTo>
                  <a:pt x="5353" y="551"/>
                </a:lnTo>
                <a:lnTo>
                  <a:pt x="5347" y="548"/>
                </a:lnTo>
                <a:lnTo>
                  <a:pt x="5340" y="543"/>
                </a:lnTo>
                <a:lnTo>
                  <a:pt x="5334" y="541"/>
                </a:lnTo>
                <a:lnTo>
                  <a:pt x="5328" y="540"/>
                </a:lnTo>
                <a:lnTo>
                  <a:pt x="5320" y="540"/>
                </a:lnTo>
                <a:lnTo>
                  <a:pt x="5313" y="541"/>
                </a:lnTo>
                <a:lnTo>
                  <a:pt x="5307" y="544"/>
                </a:lnTo>
                <a:lnTo>
                  <a:pt x="5300" y="548"/>
                </a:lnTo>
                <a:lnTo>
                  <a:pt x="5292" y="540"/>
                </a:lnTo>
                <a:lnTo>
                  <a:pt x="5296" y="540"/>
                </a:lnTo>
                <a:lnTo>
                  <a:pt x="5296" y="540"/>
                </a:lnTo>
                <a:lnTo>
                  <a:pt x="5304" y="540"/>
                </a:lnTo>
                <a:lnTo>
                  <a:pt x="5308" y="540"/>
                </a:lnTo>
                <a:lnTo>
                  <a:pt x="5308" y="540"/>
                </a:lnTo>
                <a:lnTo>
                  <a:pt x="5312" y="536"/>
                </a:lnTo>
                <a:lnTo>
                  <a:pt x="5315" y="533"/>
                </a:lnTo>
                <a:lnTo>
                  <a:pt x="5315" y="533"/>
                </a:lnTo>
                <a:lnTo>
                  <a:pt x="5310" y="532"/>
                </a:lnTo>
                <a:lnTo>
                  <a:pt x="5305" y="530"/>
                </a:lnTo>
                <a:lnTo>
                  <a:pt x="5305" y="530"/>
                </a:lnTo>
                <a:lnTo>
                  <a:pt x="5302" y="535"/>
                </a:lnTo>
                <a:lnTo>
                  <a:pt x="5294" y="540"/>
                </a:lnTo>
                <a:lnTo>
                  <a:pt x="5292" y="540"/>
                </a:lnTo>
                <a:lnTo>
                  <a:pt x="5265" y="516"/>
                </a:lnTo>
                <a:lnTo>
                  <a:pt x="5271" y="514"/>
                </a:lnTo>
                <a:lnTo>
                  <a:pt x="5271" y="514"/>
                </a:lnTo>
                <a:lnTo>
                  <a:pt x="5279" y="512"/>
                </a:lnTo>
                <a:lnTo>
                  <a:pt x="5286" y="512"/>
                </a:lnTo>
                <a:lnTo>
                  <a:pt x="5286" y="512"/>
                </a:lnTo>
                <a:lnTo>
                  <a:pt x="5288" y="509"/>
                </a:lnTo>
                <a:lnTo>
                  <a:pt x="5291" y="506"/>
                </a:lnTo>
                <a:lnTo>
                  <a:pt x="5291" y="506"/>
                </a:lnTo>
                <a:lnTo>
                  <a:pt x="5286" y="506"/>
                </a:lnTo>
                <a:lnTo>
                  <a:pt x="5283" y="504"/>
                </a:lnTo>
                <a:lnTo>
                  <a:pt x="5283" y="504"/>
                </a:lnTo>
                <a:lnTo>
                  <a:pt x="5278" y="508"/>
                </a:lnTo>
                <a:lnTo>
                  <a:pt x="5271" y="512"/>
                </a:lnTo>
                <a:lnTo>
                  <a:pt x="5265" y="514"/>
                </a:lnTo>
                <a:lnTo>
                  <a:pt x="5257" y="508"/>
                </a:lnTo>
                <a:lnTo>
                  <a:pt x="5262" y="504"/>
                </a:lnTo>
                <a:lnTo>
                  <a:pt x="5262" y="504"/>
                </a:lnTo>
                <a:lnTo>
                  <a:pt x="5267" y="508"/>
                </a:lnTo>
                <a:lnTo>
                  <a:pt x="5271" y="506"/>
                </a:lnTo>
                <a:lnTo>
                  <a:pt x="5271" y="506"/>
                </a:lnTo>
                <a:lnTo>
                  <a:pt x="5278" y="503"/>
                </a:lnTo>
                <a:lnTo>
                  <a:pt x="5281" y="498"/>
                </a:lnTo>
                <a:lnTo>
                  <a:pt x="5308" y="506"/>
                </a:lnTo>
                <a:lnTo>
                  <a:pt x="5313" y="503"/>
                </a:lnTo>
                <a:lnTo>
                  <a:pt x="5352" y="543"/>
                </a:lnTo>
                <a:close/>
                <a:moveTo>
                  <a:pt x="5320" y="400"/>
                </a:moveTo>
                <a:lnTo>
                  <a:pt x="5308" y="408"/>
                </a:lnTo>
                <a:lnTo>
                  <a:pt x="5302" y="405"/>
                </a:lnTo>
                <a:lnTo>
                  <a:pt x="5320" y="394"/>
                </a:lnTo>
                <a:lnTo>
                  <a:pt x="5320" y="400"/>
                </a:lnTo>
                <a:close/>
                <a:moveTo>
                  <a:pt x="5320" y="370"/>
                </a:moveTo>
                <a:lnTo>
                  <a:pt x="5316" y="371"/>
                </a:lnTo>
                <a:lnTo>
                  <a:pt x="5313" y="370"/>
                </a:lnTo>
                <a:lnTo>
                  <a:pt x="5320" y="367"/>
                </a:lnTo>
                <a:lnTo>
                  <a:pt x="5320" y="370"/>
                </a:lnTo>
                <a:close/>
                <a:moveTo>
                  <a:pt x="5321" y="280"/>
                </a:moveTo>
                <a:lnTo>
                  <a:pt x="5321" y="280"/>
                </a:lnTo>
                <a:lnTo>
                  <a:pt x="5320" y="283"/>
                </a:lnTo>
                <a:lnTo>
                  <a:pt x="5315" y="288"/>
                </a:lnTo>
                <a:lnTo>
                  <a:pt x="5312" y="280"/>
                </a:lnTo>
                <a:lnTo>
                  <a:pt x="5312" y="280"/>
                </a:lnTo>
                <a:lnTo>
                  <a:pt x="5313" y="279"/>
                </a:lnTo>
                <a:lnTo>
                  <a:pt x="5313" y="279"/>
                </a:lnTo>
                <a:lnTo>
                  <a:pt x="5310" y="279"/>
                </a:lnTo>
                <a:lnTo>
                  <a:pt x="5310" y="277"/>
                </a:lnTo>
                <a:lnTo>
                  <a:pt x="5310" y="275"/>
                </a:lnTo>
                <a:lnTo>
                  <a:pt x="5315" y="274"/>
                </a:lnTo>
                <a:lnTo>
                  <a:pt x="5315" y="275"/>
                </a:lnTo>
                <a:lnTo>
                  <a:pt x="5321" y="280"/>
                </a:lnTo>
                <a:lnTo>
                  <a:pt x="5321" y="280"/>
                </a:lnTo>
                <a:lnTo>
                  <a:pt x="5321" y="280"/>
                </a:lnTo>
                <a:lnTo>
                  <a:pt x="5321" y="280"/>
                </a:lnTo>
                <a:close/>
                <a:moveTo>
                  <a:pt x="5316" y="184"/>
                </a:moveTo>
                <a:lnTo>
                  <a:pt x="5321" y="181"/>
                </a:lnTo>
                <a:lnTo>
                  <a:pt x="5321" y="176"/>
                </a:lnTo>
                <a:lnTo>
                  <a:pt x="5321" y="176"/>
                </a:lnTo>
                <a:lnTo>
                  <a:pt x="5323" y="175"/>
                </a:lnTo>
                <a:lnTo>
                  <a:pt x="5323" y="175"/>
                </a:lnTo>
                <a:lnTo>
                  <a:pt x="5323" y="175"/>
                </a:lnTo>
                <a:lnTo>
                  <a:pt x="5323" y="173"/>
                </a:lnTo>
                <a:lnTo>
                  <a:pt x="5323" y="170"/>
                </a:lnTo>
                <a:lnTo>
                  <a:pt x="5328" y="168"/>
                </a:lnTo>
                <a:lnTo>
                  <a:pt x="5328" y="191"/>
                </a:lnTo>
                <a:lnTo>
                  <a:pt x="5323" y="192"/>
                </a:lnTo>
                <a:lnTo>
                  <a:pt x="5316" y="184"/>
                </a:lnTo>
                <a:close/>
                <a:moveTo>
                  <a:pt x="5328" y="200"/>
                </a:moveTo>
                <a:lnTo>
                  <a:pt x="5326" y="197"/>
                </a:lnTo>
                <a:lnTo>
                  <a:pt x="5328" y="197"/>
                </a:lnTo>
                <a:lnTo>
                  <a:pt x="5328" y="200"/>
                </a:lnTo>
                <a:close/>
                <a:moveTo>
                  <a:pt x="5329" y="303"/>
                </a:moveTo>
                <a:lnTo>
                  <a:pt x="5323" y="298"/>
                </a:lnTo>
                <a:lnTo>
                  <a:pt x="5326" y="295"/>
                </a:lnTo>
                <a:lnTo>
                  <a:pt x="5329" y="299"/>
                </a:lnTo>
                <a:lnTo>
                  <a:pt x="5329" y="303"/>
                </a:lnTo>
                <a:close/>
                <a:moveTo>
                  <a:pt x="6112" y="589"/>
                </a:moveTo>
                <a:lnTo>
                  <a:pt x="6124" y="604"/>
                </a:lnTo>
                <a:lnTo>
                  <a:pt x="6124" y="610"/>
                </a:lnTo>
                <a:lnTo>
                  <a:pt x="6118" y="607"/>
                </a:lnTo>
                <a:lnTo>
                  <a:pt x="6112" y="589"/>
                </a:lnTo>
                <a:close/>
                <a:moveTo>
                  <a:pt x="6099" y="613"/>
                </a:moveTo>
                <a:lnTo>
                  <a:pt x="6116" y="610"/>
                </a:lnTo>
                <a:lnTo>
                  <a:pt x="6123" y="613"/>
                </a:lnTo>
                <a:lnTo>
                  <a:pt x="6116" y="616"/>
                </a:lnTo>
                <a:lnTo>
                  <a:pt x="6099" y="613"/>
                </a:lnTo>
                <a:close/>
                <a:moveTo>
                  <a:pt x="6124" y="623"/>
                </a:moveTo>
                <a:lnTo>
                  <a:pt x="6113" y="636"/>
                </a:lnTo>
                <a:lnTo>
                  <a:pt x="6118" y="620"/>
                </a:lnTo>
                <a:lnTo>
                  <a:pt x="6124" y="615"/>
                </a:lnTo>
                <a:lnTo>
                  <a:pt x="6124" y="623"/>
                </a:lnTo>
                <a:close/>
                <a:moveTo>
                  <a:pt x="6461" y="728"/>
                </a:move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1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28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2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30"/>
                </a:lnTo>
                <a:lnTo>
                  <a:pt x="6461" y="728"/>
                </a:lnTo>
                <a:lnTo>
                  <a:pt x="6461" y="728"/>
                </a:lnTo>
                <a:close/>
                <a:moveTo>
                  <a:pt x="7029" y="18"/>
                </a:moveTo>
                <a:lnTo>
                  <a:pt x="7025" y="32"/>
                </a:lnTo>
                <a:lnTo>
                  <a:pt x="7017" y="18"/>
                </a:lnTo>
                <a:lnTo>
                  <a:pt x="7017" y="18"/>
                </a:lnTo>
                <a:lnTo>
                  <a:pt x="7017" y="16"/>
                </a:lnTo>
                <a:lnTo>
                  <a:pt x="7029" y="18"/>
                </a:lnTo>
                <a:close/>
                <a:moveTo>
                  <a:pt x="6979" y="27"/>
                </a:moveTo>
                <a:lnTo>
                  <a:pt x="6977" y="32"/>
                </a:lnTo>
                <a:lnTo>
                  <a:pt x="6976" y="27"/>
                </a:lnTo>
                <a:lnTo>
                  <a:pt x="6976" y="27"/>
                </a:lnTo>
                <a:lnTo>
                  <a:pt x="6979" y="27"/>
                </a:lnTo>
                <a:lnTo>
                  <a:pt x="6979" y="27"/>
                </a:lnTo>
                <a:close/>
                <a:moveTo>
                  <a:pt x="6965" y="67"/>
                </a:moveTo>
                <a:lnTo>
                  <a:pt x="6961" y="80"/>
                </a:lnTo>
                <a:lnTo>
                  <a:pt x="6953" y="72"/>
                </a:lnTo>
                <a:lnTo>
                  <a:pt x="6953" y="72"/>
                </a:lnTo>
                <a:lnTo>
                  <a:pt x="6960" y="72"/>
                </a:lnTo>
                <a:lnTo>
                  <a:pt x="6961" y="72"/>
                </a:lnTo>
                <a:lnTo>
                  <a:pt x="6961" y="72"/>
                </a:lnTo>
                <a:lnTo>
                  <a:pt x="6965" y="67"/>
                </a:lnTo>
                <a:lnTo>
                  <a:pt x="6965" y="67"/>
                </a:lnTo>
                <a:close/>
                <a:moveTo>
                  <a:pt x="6966" y="62"/>
                </a:moveTo>
                <a:lnTo>
                  <a:pt x="6968" y="51"/>
                </a:lnTo>
                <a:lnTo>
                  <a:pt x="6968" y="51"/>
                </a:lnTo>
                <a:lnTo>
                  <a:pt x="6969" y="45"/>
                </a:lnTo>
                <a:lnTo>
                  <a:pt x="6969" y="45"/>
                </a:lnTo>
                <a:lnTo>
                  <a:pt x="6969" y="48"/>
                </a:lnTo>
                <a:lnTo>
                  <a:pt x="6971" y="50"/>
                </a:lnTo>
                <a:lnTo>
                  <a:pt x="6971" y="50"/>
                </a:lnTo>
                <a:lnTo>
                  <a:pt x="6974" y="50"/>
                </a:lnTo>
                <a:lnTo>
                  <a:pt x="6976" y="50"/>
                </a:lnTo>
                <a:lnTo>
                  <a:pt x="6969" y="75"/>
                </a:lnTo>
                <a:lnTo>
                  <a:pt x="6969" y="75"/>
                </a:lnTo>
                <a:lnTo>
                  <a:pt x="6963" y="80"/>
                </a:lnTo>
                <a:lnTo>
                  <a:pt x="6965" y="66"/>
                </a:lnTo>
                <a:lnTo>
                  <a:pt x="6965" y="66"/>
                </a:lnTo>
                <a:lnTo>
                  <a:pt x="6969" y="61"/>
                </a:lnTo>
                <a:lnTo>
                  <a:pt x="6969" y="61"/>
                </a:lnTo>
                <a:lnTo>
                  <a:pt x="6966" y="62"/>
                </a:lnTo>
                <a:lnTo>
                  <a:pt x="6966" y="62"/>
                </a:lnTo>
                <a:close/>
                <a:moveTo>
                  <a:pt x="6971" y="42"/>
                </a:moveTo>
                <a:lnTo>
                  <a:pt x="6971" y="42"/>
                </a:lnTo>
                <a:lnTo>
                  <a:pt x="6973" y="40"/>
                </a:lnTo>
                <a:lnTo>
                  <a:pt x="6971" y="42"/>
                </a:lnTo>
                <a:close/>
                <a:moveTo>
                  <a:pt x="6955" y="203"/>
                </a:moveTo>
                <a:lnTo>
                  <a:pt x="6955" y="203"/>
                </a:lnTo>
                <a:lnTo>
                  <a:pt x="6955" y="202"/>
                </a:lnTo>
                <a:lnTo>
                  <a:pt x="6955" y="202"/>
                </a:lnTo>
                <a:lnTo>
                  <a:pt x="6958" y="205"/>
                </a:lnTo>
                <a:lnTo>
                  <a:pt x="6958" y="205"/>
                </a:lnTo>
                <a:lnTo>
                  <a:pt x="6961" y="208"/>
                </a:lnTo>
                <a:lnTo>
                  <a:pt x="6963" y="221"/>
                </a:lnTo>
                <a:lnTo>
                  <a:pt x="6963" y="221"/>
                </a:lnTo>
                <a:lnTo>
                  <a:pt x="6961" y="232"/>
                </a:lnTo>
                <a:lnTo>
                  <a:pt x="6933" y="231"/>
                </a:lnTo>
                <a:lnTo>
                  <a:pt x="6933" y="221"/>
                </a:lnTo>
                <a:lnTo>
                  <a:pt x="6933" y="221"/>
                </a:lnTo>
                <a:lnTo>
                  <a:pt x="6950" y="199"/>
                </a:lnTo>
                <a:lnTo>
                  <a:pt x="6950" y="199"/>
                </a:lnTo>
                <a:lnTo>
                  <a:pt x="6955" y="203"/>
                </a:lnTo>
                <a:lnTo>
                  <a:pt x="6955" y="203"/>
                </a:lnTo>
                <a:close/>
                <a:moveTo>
                  <a:pt x="6963" y="210"/>
                </a:moveTo>
                <a:lnTo>
                  <a:pt x="6963" y="210"/>
                </a:lnTo>
                <a:lnTo>
                  <a:pt x="6974" y="216"/>
                </a:lnTo>
                <a:lnTo>
                  <a:pt x="6976" y="227"/>
                </a:lnTo>
                <a:lnTo>
                  <a:pt x="6979" y="219"/>
                </a:lnTo>
                <a:lnTo>
                  <a:pt x="6979" y="219"/>
                </a:lnTo>
                <a:lnTo>
                  <a:pt x="6981" y="219"/>
                </a:lnTo>
                <a:lnTo>
                  <a:pt x="6977" y="231"/>
                </a:lnTo>
                <a:lnTo>
                  <a:pt x="6977" y="231"/>
                </a:lnTo>
                <a:lnTo>
                  <a:pt x="6969" y="232"/>
                </a:lnTo>
                <a:lnTo>
                  <a:pt x="6969" y="232"/>
                </a:lnTo>
                <a:lnTo>
                  <a:pt x="6965" y="221"/>
                </a:lnTo>
                <a:lnTo>
                  <a:pt x="6963" y="210"/>
                </a:lnTo>
                <a:close/>
                <a:moveTo>
                  <a:pt x="6977" y="48"/>
                </a:moveTo>
                <a:lnTo>
                  <a:pt x="6977" y="48"/>
                </a:lnTo>
                <a:lnTo>
                  <a:pt x="6977" y="48"/>
                </a:lnTo>
                <a:lnTo>
                  <a:pt x="6979" y="46"/>
                </a:lnTo>
                <a:lnTo>
                  <a:pt x="6984" y="69"/>
                </a:lnTo>
                <a:lnTo>
                  <a:pt x="6984" y="69"/>
                </a:lnTo>
                <a:lnTo>
                  <a:pt x="6981" y="69"/>
                </a:lnTo>
                <a:lnTo>
                  <a:pt x="6977" y="48"/>
                </a:lnTo>
                <a:close/>
                <a:moveTo>
                  <a:pt x="6936" y="35"/>
                </a:moveTo>
                <a:lnTo>
                  <a:pt x="6936" y="35"/>
                </a:lnTo>
                <a:lnTo>
                  <a:pt x="6939" y="27"/>
                </a:lnTo>
                <a:lnTo>
                  <a:pt x="6965" y="26"/>
                </a:lnTo>
                <a:lnTo>
                  <a:pt x="6965" y="26"/>
                </a:lnTo>
                <a:lnTo>
                  <a:pt x="6974" y="27"/>
                </a:lnTo>
                <a:lnTo>
                  <a:pt x="6976" y="35"/>
                </a:lnTo>
                <a:lnTo>
                  <a:pt x="6973" y="38"/>
                </a:lnTo>
                <a:lnTo>
                  <a:pt x="6973" y="38"/>
                </a:lnTo>
                <a:lnTo>
                  <a:pt x="6971" y="35"/>
                </a:lnTo>
                <a:lnTo>
                  <a:pt x="6969" y="32"/>
                </a:lnTo>
                <a:lnTo>
                  <a:pt x="6969" y="32"/>
                </a:lnTo>
                <a:lnTo>
                  <a:pt x="6966" y="35"/>
                </a:lnTo>
                <a:lnTo>
                  <a:pt x="6963" y="38"/>
                </a:lnTo>
                <a:lnTo>
                  <a:pt x="6963" y="38"/>
                </a:lnTo>
                <a:lnTo>
                  <a:pt x="6965" y="43"/>
                </a:lnTo>
                <a:lnTo>
                  <a:pt x="6966" y="53"/>
                </a:lnTo>
                <a:lnTo>
                  <a:pt x="6965" y="61"/>
                </a:lnTo>
                <a:lnTo>
                  <a:pt x="6965" y="61"/>
                </a:lnTo>
                <a:lnTo>
                  <a:pt x="6960" y="61"/>
                </a:lnTo>
                <a:lnTo>
                  <a:pt x="6957" y="59"/>
                </a:lnTo>
                <a:lnTo>
                  <a:pt x="6957" y="59"/>
                </a:lnTo>
                <a:lnTo>
                  <a:pt x="6953" y="62"/>
                </a:lnTo>
                <a:lnTo>
                  <a:pt x="6949" y="69"/>
                </a:lnTo>
                <a:lnTo>
                  <a:pt x="6945" y="66"/>
                </a:lnTo>
                <a:lnTo>
                  <a:pt x="6934" y="53"/>
                </a:lnTo>
                <a:lnTo>
                  <a:pt x="6934" y="51"/>
                </a:lnTo>
                <a:lnTo>
                  <a:pt x="6936" y="50"/>
                </a:lnTo>
                <a:lnTo>
                  <a:pt x="6936" y="50"/>
                </a:lnTo>
                <a:lnTo>
                  <a:pt x="6937" y="48"/>
                </a:lnTo>
                <a:lnTo>
                  <a:pt x="6937" y="48"/>
                </a:lnTo>
                <a:lnTo>
                  <a:pt x="6939" y="46"/>
                </a:lnTo>
                <a:lnTo>
                  <a:pt x="6937" y="43"/>
                </a:lnTo>
                <a:lnTo>
                  <a:pt x="6936" y="40"/>
                </a:lnTo>
                <a:lnTo>
                  <a:pt x="6936" y="35"/>
                </a:lnTo>
                <a:close/>
                <a:moveTo>
                  <a:pt x="6910" y="165"/>
                </a:moveTo>
                <a:lnTo>
                  <a:pt x="6910" y="165"/>
                </a:lnTo>
                <a:lnTo>
                  <a:pt x="6912" y="162"/>
                </a:lnTo>
                <a:lnTo>
                  <a:pt x="6933" y="141"/>
                </a:lnTo>
                <a:lnTo>
                  <a:pt x="6933" y="141"/>
                </a:lnTo>
                <a:lnTo>
                  <a:pt x="6933" y="152"/>
                </a:lnTo>
                <a:lnTo>
                  <a:pt x="6926" y="160"/>
                </a:lnTo>
                <a:lnTo>
                  <a:pt x="6910" y="165"/>
                </a:lnTo>
                <a:close/>
                <a:moveTo>
                  <a:pt x="6923" y="189"/>
                </a:moveTo>
                <a:lnTo>
                  <a:pt x="6923" y="189"/>
                </a:lnTo>
                <a:lnTo>
                  <a:pt x="6917" y="187"/>
                </a:lnTo>
                <a:lnTo>
                  <a:pt x="6921" y="186"/>
                </a:lnTo>
                <a:lnTo>
                  <a:pt x="6923" y="189"/>
                </a:lnTo>
                <a:close/>
                <a:moveTo>
                  <a:pt x="6835" y="141"/>
                </a:moveTo>
                <a:lnTo>
                  <a:pt x="6833" y="141"/>
                </a:lnTo>
                <a:lnTo>
                  <a:pt x="6833" y="141"/>
                </a:lnTo>
                <a:lnTo>
                  <a:pt x="6833" y="141"/>
                </a:lnTo>
                <a:lnTo>
                  <a:pt x="6827" y="133"/>
                </a:lnTo>
                <a:lnTo>
                  <a:pt x="6840" y="139"/>
                </a:lnTo>
                <a:lnTo>
                  <a:pt x="6837" y="139"/>
                </a:lnTo>
                <a:lnTo>
                  <a:pt x="6833" y="138"/>
                </a:lnTo>
                <a:lnTo>
                  <a:pt x="6835" y="141"/>
                </a:lnTo>
                <a:close/>
                <a:moveTo>
                  <a:pt x="6811" y="149"/>
                </a:moveTo>
                <a:lnTo>
                  <a:pt x="6809" y="146"/>
                </a:lnTo>
                <a:lnTo>
                  <a:pt x="6822" y="131"/>
                </a:lnTo>
                <a:lnTo>
                  <a:pt x="6822" y="131"/>
                </a:lnTo>
                <a:lnTo>
                  <a:pt x="6816" y="154"/>
                </a:lnTo>
                <a:lnTo>
                  <a:pt x="6814" y="152"/>
                </a:lnTo>
                <a:lnTo>
                  <a:pt x="6817" y="141"/>
                </a:lnTo>
                <a:lnTo>
                  <a:pt x="6811" y="149"/>
                </a:lnTo>
                <a:close/>
                <a:moveTo>
                  <a:pt x="6805" y="231"/>
                </a:moveTo>
                <a:lnTo>
                  <a:pt x="6800" y="232"/>
                </a:lnTo>
                <a:lnTo>
                  <a:pt x="6803" y="224"/>
                </a:lnTo>
                <a:lnTo>
                  <a:pt x="6803" y="223"/>
                </a:lnTo>
                <a:lnTo>
                  <a:pt x="6809" y="226"/>
                </a:lnTo>
                <a:lnTo>
                  <a:pt x="6809" y="226"/>
                </a:lnTo>
                <a:lnTo>
                  <a:pt x="6805" y="229"/>
                </a:lnTo>
                <a:lnTo>
                  <a:pt x="6805" y="229"/>
                </a:lnTo>
                <a:lnTo>
                  <a:pt x="6805" y="231"/>
                </a:lnTo>
                <a:lnTo>
                  <a:pt x="6805" y="231"/>
                </a:lnTo>
                <a:close/>
                <a:moveTo>
                  <a:pt x="6758" y="237"/>
                </a:moveTo>
                <a:lnTo>
                  <a:pt x="6785" y="229"/>
                </a:lnTo>
                <a:lnTo>
                  <a:pt x="6785" y="229"/>
                </a:lnTo>
                <a:lnTo>
                  <a:pt x="6789" y="234"/>
                </a:lnTo>
                <a:lnTo>
                  <a:pt x="6789" y="234"/>
                </a:lnTo>
                <a:lnTo>
                  <a:pt x="6792" y="227"/>
                </a:lnTo>
                <a:lnTo>
                  <a:pt x="6800" y="224"/>
                </a:lnTo>
                <a:lnTo>
                  <a:pt x="6798" y="234"/>
                </a:lnTo>
                <a:lnTo>
                  <a:pt x="6777" y="243"/>
                </a:lnTo>
                <a:lnTo>
                  <a:pt x="6777" y="243"/>
                </a:lnTo>
                <a:lnTo>
                  <a:pt x="6758" y="248"/>
                </a:lnTo>
                <a:lnTo>
                  <a:pt x="6758" y="248"/>
                </a:lnTo>
                <a:lnTo>
                  <a:pt x="6761" y="243"/>
                </a:lnTo>
                <a:lnTo>
                  <a:pt x="6761" y="243"/>
                </a:lnTo>
                <a:lnTo>
                  <a:pt x="6758" y="237"/>
                </a:lnTo>
                <a:lnTo>
                  <a:pt x="6758" y="237"/>
                </a:lnTo>
                <a:close/>
                <a:moveTo>
                  <a:pt x="6720" y="88"/>
                </a:moveTo>
                <a:lnTo>
                  <a:pt x="6720" y="88"/>
                </a:lnTo>
                <a:lnTo>
                  <a:pt x="6721" y="91"/>
                </a:lnTo>
                <a:lnTo>
                  <a:pt x="6723" y="96"/>
                </a:lnTo>
                <a:lnTo>
                  <a:pt x="6723" y="96"/>
                </a:lnTo>
                <a:lnTo>
                  <a:pt x="6728" y="98"/>
                </a:lnTo>
                <a:lnTo>
                  <a:pt x="6736" y="102"/>
                </a:lnTo>
                <a:lnTo>
                  <a:pt x="6757" y="126"/>
                </a:lnTo>
                <a:lnTo>
                  <a:pt x="6739" y="128"/>
                </a:lnTo>
                <a:lnTo>
                  <a:pt x="6715" y="126"/>
                </a:lnTo>
                <a:lnTo>
                  <a:pt x="6715" y="126"/>
                </a:lnTo>
                <a:lnTo>
                  <a:pt x="6702" y="115"/>
                </a:lnTo>
                <a:lnTo>
                  <a:pt x="6702" y="115"/>
                </a:lnTo>
                <a:lnTo>
                  <a:pt x="6699" y="107"/>
                </a:lnTo>
                <a:lnTo>
                  <a:pt x="6696" y="102"/>
                </a:lnTo>
                <a:lnTo>
                  <a:pt x="6696" y="102"/>
                </a:lnTo>
                <a:lnTo>
                  <a:pt x="6693" y="102"/>
                </a:lnTo>
                <a:lnTo>
                  <a:pt x="6688" y="101"/>
                </a:lnTo>
                <a:lnTo>
                  <a:pt x="6688" y="101"/>
                </a:lnTo>
                <a:lnTo>
                  <a:pt x="6689" y="106"/>
                </a:lnTo>
                <a:lnTo>
                  <a:pt x="6689" y="109"/>
                </a:lnTo>
                <a:lnTo>
                  <a:pt x="6689" y="109"/>
                </a:lnTo>
                <a:lnTo>
                  <a:pt x="6694" y="110"/>
                </a:lnTo>
                <a:lnTo>
                  <a:pt x="6702" y="115"/>
                </a:lnTo>
                <a:lnTo>
                  <a:pt x="6713" y="126"/>
                </a:lnTo>
                <a:lnTo>
                  <a:pt x="6693" y="126"/>
                </a:lnTo>
                <a:lnTo>
                  <a:pt x="6693" y="126"/>
                </a:lnTo>
                <a:lnTo>
                  <a:pt x="6680" y="123"/>
                </a:lnTo>
                <a:lnTo>
                  <a:pt x="6672" y="120"/>
                </a:lnTo>
                <a:lnTo>
                  <a:pt x="6672" y="120"/>
                </a:lnTo>
                <a:lnTo>
                  <a:pt x="6669" y="123"/>
                </a:lnTo>
                <a:lnTo>
                  <a:pt x="6662" y="126"/>
                </a:lnTo>
                <a:lnTo>
                  <a:pt x="6643" y="107"/>
                </a:lnTo>
                <a:lnTo>
                  <a:pt x="6635" y="107"/>
                </a:lnTo>
                <a:lnTo>
                  <a:pt x="6635" y="107"/>
                </a:lnTo>
                <a:lnTo>
                  <a:pt x="6649" y="98"/>
                </a:lnTo>
                <a:lnTo>
                  <a:pt x="6709" y="75"/>
                </a:lnTo>
                <a:lnTo>
                  <a:pt x="6793" y="115"/>
                </a:lnTo>
                <a:lnTo>
                  <a:pt x="6793" y="115"/>
                </a:lnTo>
                <a:lnTo>
                  <a:pt x="6792" y="117"/>
                </a:lnTo>
                <a:lnTo>
                  <a:pt x="6792" y="117"/>
                </a:lnTo>
                <a:lnTo>
                  <a:pt x="6793" y="117"/>
                </a:lnTo>
                <a:lnTo>
                  <a:pt x="6817" y="128"/>
                </a:lnTo>
                <a:lnTo>
                  <a:pt x="6790" y="128"/>
                </a:lnTo>
                <a:lnTo>
                  <a:pt x="6789" y="125"/>
                </a:lnTo>
                <a:lnTo>
                  <a:pt x="6758" y="126"/>
                </a:lnTo>
                <a:lnTo>
                  <a:pt x="6736" y="101"/>
                </a:lnTo>
                <a:lnTo>
                  <a:pt x="6736" y="101"/>
                </a:lnTo>
                <a:lnTo>
                  <a:pt x="6731" y="94"/>
                </a:lnTo>
                <a:lnTo>
                  <a:pt x="6729" y="90"/>
                </a:lnTo>
                <a:lnTo>
                  <a:pt x="6729" y="90"/>
                </a:lnTo>
                <a:lnTo>
                  <a:pt x="6725" y="90"/>
                </a:lnTo>
                <a:lnTo>
                  <a:pt x="6720" y="88"/>
                </a:lnTo>
                <a:lnTo>
                  <a:pt x="6720" y="88"/>
                </a:lnTo>
                <a:close/>
                <a:moveTo>
                  <a:pt x="6688" y="154"/>
                </a:moveTo>
                <a:lnTo>
                  <a:pt x="6662" y="128"/>
                </a:lnTo>
                <a:lnTo>
                  <a:pt x="6662" y="128"/>
                </a:lnTo>
                <a:lnTo>
                  <a:pt x="6669" y="130"/>
                </a:lnTo>
                <a:lnTo>
                  <a:pt x="6672" y="134"/>
                </a:lnTo>
                <a:lnTo>
                  <a:pt x="6672" y="134"/>
                </a:lnTo>
                <a:lnTo>
                  <a:pt x="6680" y="131"/>
                </a:lnTo>
                <a:lnTo>
                  <a:pt x="6693" y="128"/>
                </a:lnTo>
                <a:lnTo>
                  <a:pt x="6713" y="128"/>
                </a:lnTo>
                <a:lnTo>
                  <a:pt x="6702" y="139"/>
                </a:lnTo>
                <a:lnTo>
                  <a:pt x="6702" y="139"/>
                </a:lnTo>
                <a:lnTo>
                  <a:pt x="6694" y="144"/>
                </a:lnTo>
                <a:lnTo>
                  <a:pt x="6689" y="146"/>
                </a:lnTo>
                <a:lnTo>
                  <a:pt x="6689" y="146"/>
                </a:lnTo>
                <a:lnTo>
                  <a:pt x="6689" y="149"/>
                </a:lnTo>
                <a:lnTo>
                  <a:pt x="6688" y="154"/>
                </a:lnTo>
                <a:lnTo>
                  <a:pt x="6688" y="154"/>
                </a:lnTo>
                <a:close/>
                <a:moveTo>
                  <a:pt x="6696" y="152"/>
                </a:moveTo>
                <a:lnTo>
                  <a:pt x="6696" y="152"/>
                </a:lnTo>
                <a:lnTo>
                  <a:pt x="6697" y="147"/>
                </a:lnTo>
                <a:lnTo>
                  <a:pt x="6702" y="139"/>
                </a:lnTo>
                <a:lnTo>
                  <a:pt x="6715" y="128"/>
                </a:lnTo>
                <a:lnTo>
                  <a:pt x="6715" y="128"/>
                </a:lnTo>
                <a:lnTo>
                  <a:pt x="6729" y="128"/>
                </a:lnTo>
                <a:lnTo>
                  <a:pt x="6741" y="146"/>
                </a:lnTo>
                <a:lnTo>
                  <a:pt x="6734" y="152"/>
                </a:lnTo>
                <a:lnTo>
                  <a:pt x="6734" y="152"/>
                </a:lnTo>
                <a:lnTo>
                  <a:pt x="6726" y="157"/>
                </a:lnTo>
                <a:lnTo>
                  <a:pt x="6721" y="159"/>
                </a:lnTo>
                <a:lnTo>
                  <a:pt x="6721" y="159"/>
                </a:lnTo>
                <a:lnTo>
                  <a:pt x="6721" y="163"/>
                </a:lnTo>
                <a:lnTo>
                  <a:pt x="6720" y="168"/>
                </a:lnTo>
                <a:lnTo>
                  <a:pt x="6720" y="168"/>
                </a:lnTo>
                <a:lnTo>
                  <a:pt x="6725" y="167"/>
                </a:lnTo>
                <a:lnTo>
                  <a:pt x="6728" y="167"/>
                </a:lnTo>
                <a:lnTo>
                  <a:pt x="6728" y="167"/>
                </a:lnTo>
                <a:lnTo>
                  <a:pt x="6731" y="162"/>
                </a:lnTo>
                <a:lnTo>
                  <a:pt x="6734" y="154"/>
                </a:lnTo>
                <a:lnTo>
                  <a:pt x="6742" y="147"/>
                </a:lnTo>
                <a:lnTo>
                  <a:pt x="6747" y="155"/>
                </a:lnTo>
                <a:lnTo>
                  <a:pt x="6737" y="167"/>
                </a:lnTo>
                <a:lnTo>
                  <a:pt x="6750" y="160"/>
                </a:lnTo>
                <a:lnTo>
                  <a:pt x="6752" y="163"/>
                </a:lnTo>
                <a:lnTo>
                  <a:pt x="6715" y="181"/>
                </a:lnTo>
                <a:lnTo>
                  <a:pt x="6688" y="154"/>
                </a:lnTo>
                <a:lnTo>
                  <a:pt x="6688" y="154"/>
                </a:lnTo>
                <a:lnTo>
                  <a:pt x="6693" y="152"/>
                </a:lnTo>
                <a:lnTo>
                  <a:pt x="6696" y="152"/>
                </a:lnTo>
                <a:lnTo>
                  <a:pt x="6696" y="152"/>
                </a:lnTo>
                <a:close/>
                <a:moveTo>
                  <a:pt x="6809" y="118"/>
                </a:moveTo>
                <a:lnTo>
                  <a:pt x="6809" y="118"/>
                </a:lnTo>
                <a:lnTo>
                  <a:pt x="6813" y="115"/>
                </a:lnTo>
                <a:lnTo>
                  <a:pt x="6821" y="128"/>
                </a:lnTo>
                <a:lnTo>
                  <a:pt x="6821" y="128"/>
                </a:lnTo>
                <a:lnTo>
                  <a:pt x="6800" y="117"/>
                </a:lnTo>
                <a:lnTo>
                  <a:pt x="6800" y="117"/>
                </a:lnTo>
                <a:lnTo>
                  <a:pt x="6805" y="118"/>
                </a:lnTo>
                <a:lnTo>
                  <a:pt x="6808" y="120"/>
                </a:lnTo>
                <a:lnTo>
                  <a:pt x="6808" y="120"/>
                </a:lnTo>
                <a:lnTo>
                  <a:pt x="6808" y="120"/>
                </a:lnTo>
                <a:lnTo>
                  <a:pt x="6811" y="120"/>
                </a:lnTo>
                <a:lnTo>
                  <a:pt x="6809" y="118"/>
                </a:lnTo>
                <a:close/>
                <a:moveTo>
                  <a:pt x="6816" y="114"/>
                </a:moveTo>
                <a:lnTo>
                  <a:pt x="6816" y="114"/>
                </a:lnTo>
                <a:lnTo>
                  <a:pt x="6817" y="112"/>
                </a:lnTo>
                <a:lnTo>
                  <a:pt x="6821" y="123"/>
                </a:lnTo>
                <a:lnTo>
                  <a:pt x="6813" y="115"/>
                </a:lnTo>
                <a:lnTo>
                  <a:pt x="6813" y="115"/>
                </a:lnTo>
                <a:lnTo>
                  <a:pt x="6816" y="114"/>
                </a:lnTo>
                <a:lnTo>
                  <a:pt x="6817" y="115"/>
                </a:lnTo>
                <a:lnTo>
                  <a:pt x="6816" y="114"/>
                </a:lnTo>
                <a:close/>
                <a:moveTo>
                  <a:pt x="6805" y="141"/>
                </a:moveTo>
                <a:lnTo>
                  <a:pt x="6803" y="139"/>
                </a:lnTo>
                <a:lnTo>
                  <a:pt x="6817" y="133"/>
                </a:lnTo>
                <a:lnTo>
                  <a:pt x="6808" y="146"/>
                </a:lnTo>
                <a:lnTo>
                  <a:pt x="6806" y="142"/>
                </a:lnTo>
                <a:lnTo>
                  <a:pt x="6811" y="138"/>
                </a:lnTo>
                <a:lnTo>
                  <a:pt x="6805" y="141"/>
                </a:lnTo>
                <a:close/>
                <a:moveTo>
                  <a:pt x="6801" y="139"/>
                </a:moveTo>
                <a:lnTo>
                  <a:pt x="6800" y="138"/>
                </a:lnTo>
                <a:lnTo>
                  <a:pt x="6809" y="133"/>
                </a:lnTo>
                <a:lnTo>
                  <a:pt x="6797" y="133"/>
                </a:lnTo>
                <a:lnTo>
                  <a:pt x="6792" y="130"/>
                </a:lnTo>
                <a:lnTo>
                  <a:pt x="6821" y="130"/>
                </a:lnTo>
                <a:lnTo>
                  <a:pt x="6821" y="130"/>
                </a:lnTo>
                <a:lnTo>
                  <a:pt x="6801" y="139"/>
                </a:lnTo>
                <a:close/>
                <a:moveTo>
                  <a:pt x="6795" y="202"/>
                </a:moveTo>
                <a:lnTo>
                  <a:pt x="6785" y="205"/>
                </a:lnTo>
                <a:lnTo>
                  <a:pt x="6784" y="181"/>
                </a:lnTo>
                <a:lnTo>
                  <a:pt x="6790" y="183"/>
                </a:lnTo>
                <a:lnTo>
                  <a:pt x="6795" y="202"/>
                </a:lnTo>
                <a:close/>
                <a:moveTo>
                  <a:pt x="6782" y="181"/>
                </a:moveTo>
                <a:lnTo>
                  <a:pt x="6785" y="205"/>
                </a:lnTo>
                <a:lnTo>
                  <a:pt x="6774" y="208"/>
                </a:lnTo>
                <a:lnTo>
                  <a:pt x="6774" y="208"/>
                </a:lnTo>
                <a:lnTo>
                  <a:pt x="6768" y="203"/>
                </a:lnTo>
                <a:lnTo>
                  <a:pt x="6765" y="202"/>
                </a:lnTo>
                <a:lnTo>
                  <a:pt x="6765" y="202"/>
                </a:lnTo>
                <a:lnTo>
                  <a:pt x="6763" y="203"/>
                </a:lnTo>
                <a:lnTo>
                  <a:pt x="6781" y="181"/>
                </a:lnTo>
                <a:lnTo>
                  <a:pt x="6782" y="181"/>
                </a:lnTo>
                <a:close/>
                <a:moveTo>
                  <a:pt x="6808" y="186"/>
                </a:moveTo>
                <a:lnTo>
                  <a:pt x="6809" y="186"/>
                </a:lnTo>
                <a:lnTo>
                  <a:pt x="6806" y="199"/>
                </a:lnTo>
                <a:lnTo>
                  <a:pt x="6805" y="199"/>
                </a:lnTo>
                <a:lnTo>
                  <a:pt x="6808" y="186"/>
                </a:lnTo>
                <a:close/>
                <a:moveTo>
                  <a:pt x="6811" y="186"/>
                </a:moveTo>
                <a:lnTo>
                  <a:pt x="6813" y="186"/>
                </a:lnTo>
                <a:lnTo>
                  <a:pt x="6811" y="197"/>
                </a:lnTo>
                <a:lnTo>
                  <a:pt x="6808" y="197"/>
                </a:lnTo>
                <a:lnTo>
                  <a:pt x="6811" y="186"/>
                </a:lnTo>
                <a:close/>
                <a:moveTo>
                  <a:pt x="6822" y="136"/>
                </a:moveTo>
                <a:lnTo>
                  <a:pt x="6830" y="168"/>
                </a:lnTo>
                <a:lnTo>
                  <a:pt x="6825" y="163"/>
                </a:lnTo>
                <a:lnTo>
                  <a:pt x="6822" y="142"/>
                </a:lnTo>
                <a:lnTo>
                  <a:pt x="6819" y="157"/>
                </a:lnTo>
                <a:lnTo>
                  <a:pt x="6817" y="155"/>
                </a:lnTo>
                <a:lnTo>
                  <a:pt x="6822" y="136"/>
                </a:lnTo>
                <a:close/>
                <a:moveTo>
                  <a:pt x="6824" y="130"/>
                </a:moveTo>
                <a:lnTo>
                  <a:pt x="6824" y="130"/>
                </a:lnTo>
                <a:lnTo>
                  <a:pt x="6824" y="130"/>
                </a:lnTo>
                <a:lnTo>
                  <a:pt x="6824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30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2" y="128"/>
                </a:lnTo>
                <a:lnTo>
                  <a:pt x="6824" y="128"/>
                </a:lnTo>
                <a:lnTo>
                  <a:pt x="6824" y="128"/>
                </a:lnTo>
                <a:lnTo>
                  <a:pt x="6824" y="128"/>
                </a:lnTo>
                <a:lnTo>
                  <a:pt x="6824" y="128"/>
                </a:lnTo>
                <a:lnTo>
                  <a:pt x="6824" y="130"/>
                </a:lnTo>
                <a:lnTo>
                  <a:pt x="6824" y="130"/>
                </a:lnTo>
                <a:lnTo>
                  <a:pt x="6824" y="130"/>
                </a:lnTo>
                <a:lnTo>
                  <a:pt x="6824" y="130"/>
                </a:lnTo>
                <a:close/>
                <a:moveTo>
                  <a:pt x="6824" y="131"/>
                </a:moveTo>
                <a:lnTo>
                  <a:pt x="6824" y="131"/>
                </a:lnTo>
                <a:lnTo>
                  <a:pt x="6832" y="142"/>
                </a:lnTo>
                <a:lnTo>
                  <a:pt x="6832" y="142"/>
                </a:lnTo>
                <a:lnTo>
                  <a:pt x="6830" y="142"/>
                </a:lnTo>
                <a:lnTo>
                  <a:pt x="6829" y="141"/>
                </a:lnTo>
                <a:lnTo>
                  <a:pt x="6835" y="167"/>
                </a:lnTo>
                <a:lnTo>
                  <a:pt x="6835" y="167"/>
                </a:lnTo>
                <a:lnTo>
                  <a:pt x="6832" y="170"/>
                </a:lnTo>
                <a:lnTo>
                  <a:pt x="6832" y="170"/>
                </a:lnTo>
                <a:lnTo>
                  <a:pt x="6824" y="131"/>
                </a:lnTo>
                <a:close/>
                <a:moveTo>
                  <a:pt x="6838" y="67"/>
                </a:moveTo>
                <a:lnTo>
                  <a:pt x="6832" y="58"/>
                </a:lnTo>
                <a:lnTo>
                  <a:pt x="6840" y="61"/>
                </a:lnTo>
                <a:lnTo>
                  <a:pt x="6838" y="67"/>
                </a:lnTo>
                <a:close/>
                <a:moveTo>
                  <a:pt x="6840" y="61"/>
                </a:moveTo>
                <a:lnTo>
                  <a:pt x="6845" y="64"/>
                </a:lnTo>
                <a:lnTo>
                  <a:pt x="6838" y="67"/>
                </a:lnTo>
                <a:lnTo>
                  <a:pt x="6840" y="61"/>
                </a:lnTo>
                <a:close/>
                <a:moveTo>
                  <a:pt x="6838" y="67"/>
                </a:moveTo>
                <a:lnTo>
                  <a:pt x="6846" y="64"/>
                </a:lnTo>
                <a:lnTo>
                  <a:pt x="6853" y="67"/>
                </a:lnTo>
                <a:lnTo>
                  <a:pt x="6841" y="72"/>
                </a:lnTo>
                <a:lnTo>
                  <a:pt x="6833" y="101"/>
                </a:lnTo>
                <a:lnTo>
                  <a:pt x="6830" y="102"/>
                </a:lnTo>
                <a:lnTo>
                  <a:pt x="6838" y="67"/>
                </a:lnTo>
                <a:close/>
                <a:moveTo>
                  <a:pt x="6937" y="90"/>
                </a:moveTo>
                <a:lnTo>
                  <a:pt x="6925" y="85"/>
                </a:lnTo>
                <a:lnTo>
                  <a:pt x="6925" y="85"/>
                </a:lnTo>
                <a:lnTo>
                  <a:pt x="6925" y="85"/>
                </a:lnTo>
                <a:lnTo>
                  <a:pt x="6925" y="85"/>
                </a:lnTo>
                <a:lnTo>
                  <a:pt x="6926" y="83"/>
                </a:lnTo>
                <a:lnTo>
                  <a:pt x="6933" y="85"/>
                </a:lnTo>
                <a:lnTo>
                  <a:pt x="6937" y="90"/>
                </a:lnTo>
                <a:close/>
                <a:moveTo>
                  <a:pt x="6933" y="48"/>
                </a:moveTo>
                <a:lnTo>
                  <a:pt x="6933" y="48"/>
                </a:lnTo>
                <a:lnTo>
                  <a:pt x="6933" y="50"/>
                </a:lnTo>
                <a:lnTo>
                  <a:pt x="6933" y="50"/>
                </a:lnTo>
                <a:lnTo>
                  <a:pt x="6933" y="50"/>
                </a:lnTo>
                <a:lnTo>
                  <a:pt x="6933" y="48"/>
                </a:lnTo>
                <a:close/>
                <a:moveTo>
                  <a:pt x="6934" y="50"/>
                </a:move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lnTo>
                  <a:pt x="6934" y="50"/>
                </a:lnTo>
                <a:close/>
                <a:moveTo>
                  <a:pt x="6934" y="53"/>
                </a:moveTo>
                <a:lnTo>
                  <a:pt x="6941" y="62"/>
                </a:lnTo>
                <a:lnTo>
                  <a:pt x="6936" y="56"/>
                </a:lnTo>
                <a:lnTo>
                  <a:pt x="6936" y="56"/>
                </a:lnTo>
                <a:lnTo>
                  <a:pt x="6936" y="56"/>
                </a:lnTo>
                <a:lnTo>
                  <a:pt x="6936" y="56"/>
                </a:lnTo>
                <a:lnTo>
                  <a:pt x="6934" y="53"/>
                </a:lnTo>
                <a:lnTo>
                  <a:pt x="6934" y="53"/>
                </a:lnTo>
                <a:close/>
                <a:moveTo>
                  <a:pt x="6926" y="83"/>
                </a:moveTo>
                <a:lnTo>
                  <a:pt x="6926" y="83"/>
                </a:lnTo>
                <a:lnTo>
                  <a:pt x="6925" y="83"/>
                </a:lnTo>
                <a:lnTo>
                  <a:pt x="6928" y="82"/>
                </a:lnTo>
                <a:lnTo>
                  <a:pt x="6931" y="83"/>
                </a:lnTo>
                <a:lnTo>
                  <a:pt x="6926" y="83"/>
                </a:lnTo>
                <a:close/>
                <a:moveTo>
                  <a:pt x="6925" y="82"/>
                </a:moveTo>
                <a:lnTo>
                  <a:pt x="6925" y="82"/>
                </a:lnTo>
                <a:lnTo>
                  <a:pt x="6923" y="82"/>
                </a:lnTo>
                <a:lnTo>
                  <a:pt x="6923" y="80"/>
                </a:lnTo>
                <a:lnTo>
                  <a:pt x="6923" y="77"/>
                </a:lnTo>
                <a:lnTo>
                  <a:pt x="6928" y="80"/>
                </a:lnTo>
                <a:lnTo>
                  <a:pt x="6925" y="82"/>
                </a:lnTo>
                <a:close/>
                <a:moveTo>
                  <a:pt x="6923" y="88"/>
                </a:moveTo>
                <a:lnTo>
                  <a:pt x="6923" y="88"/>
                </a:lnTo>
                <a:lnTo>
                  <a:pt x="6925" y="86"/>
                </a:lnTo>
                <a:lnTo>
                  <a:pt x="6937" y="90"/>
                </a:lnTo>
                <a:lnTo>
                  <a:pt x="6937" y="90"/>
                </a:lnTo>
                <a:lnTo>
                  <a:pt x="6942" y="93"/>
                </a:lnTo>
                <a:lnTo>
                  <a:pt x="6942" y="93"/>
                </a:lnTo>
                <a:lnTo>
                  <a:pt x="6917" y="94"/>
                </a:lnTo>
                <a:lnTo>
                  <a:pt x="6942" y="106"/>
                </a:lnTo>
                <a:lnTo>
                  <a:pt x="6942" y="106"/>
                </a:lnTo>
                <a:lnTo>
                  <a:pt x="6941" y="107"/>
                </a:lnTo>
                <a:lnTo>
                  <a:pt x="6907" y="91"/>
                </a:lnTo>
                <a:lnTo>
                  <a:pt x="6917" y="86"/>
                </a:lnTo>
                <a:lnTo>
                  <a:pt x="6917" y="86"/>
                </a:lnTo>
                <a:lnTo>
                  <a:pt x="6917" y="86"/>
                </a:lnTo>
                <a:lnTo>
                  <a:pt x="6920" y="88"/>
                </a:lnTo>
                <a:lnTo>
                  <a:pt x="6923" y="88"/>
                </a:lnTo>
                <a:lnTo>
                  <a:pt x="6923" y="88"/>
                </a:lnTo>
                <a:close/>
                <a:moveTo>
                  <a:pt x="6941" y="109"/>
                </a:moveTo>
                <a:lnTo>
                  <a:pt x="6941" y="109"/>
                </a:lnTo>
                <a:lnTo>
                  <a:pt x="6939" y="112"/>
                </a:lnTo>
                <a:lnTo>
                  <a:pt x="6915" y="99"/>
                </a:lnTo>
                <a:lnTo>
                  <a:pt x="6934" y="123"/>
                </a:lnTo>
                <a:lnTo>
                  <a:pt x="6934" y="123"/>
                </a:lnTo>
                <a:lnTo>
                  <a:pt x="6934" y="128"/>
                </a:lnTo>
                <a:lnTo>
                  <a:pt x="6929" y="128"/>
                </a:lnTo>
                <a:lnTo>
                  <a:pt x="6926" y="123"/>
                </a:lnTo>
                <a:lnTo>
                  <a:pt x="6926" y="123"/>
                </a:lnTo>
                <a:lnTo>
                  <a:pt x="6933" y="123"/>
                </a:lnTo>
                <a:lnTo>
                  <a:pt x="6933" y="123"/>
                </a:lnTo>
                <a:lnTo>
                  <a:pt x="6929" y="120"/>
                </a:lnTo>
                <a:lnTo>
                  <a:pt x="6928" y="115"/>
                </a:lnTo>
                <a:lnTo>
                  <a:pt x="6928" y="115"/>
                </a:lnTo>
                <a:lnTo>
                  <a:pt x="6918" y="115"/>
                </a:lnTo>
                <a:lnTo>
                  <a:pt x="6912" y="109"/>
                </a:lnTo>
                <a:lnTo>
                  <a:pt x="6912" y="109"/>
                </a:lnTo>
                <a:lnTo>
                  <a:pt x="6909" y="102"/>
                </a:lnTo>
                <a:lnTo>
                  <a:pt x="6907" y="98"/>
                </a:lnTo>
                <a:lnTo>
                  <a:pt x="6907" y="98"/>
                </a:lnTo>
                <a:lnTo>
                  <a:pt x="6902" y="98"/>
                </a:lnTo>
                <a:lnTo>
                  <a:pt x="6897" y="96"/>
                </a:lnTo>
                <a:lnTo>
                  <a:pt x="6897" y="96"/>
                </a:lnTo>
                <a:lnTo>
                  <a:pt x="6899" y="99"/>
                </a:lnTo>
                <a:lnTo>
                  <a:pt x="6899" y="104"/>
                </a:lnTo>
                <a:lnTo>
                  <a:pt x="6894" y="98"/>
                </a:lnTo>
                <a:lnTo>
                  <a:pt x="6904" y="93"/>
                </a:lnTo>
                <a:lnTo>
                  <a:pt x="6941" y="109"/>
                </a:lnTo>
                <a:close/>
                <a:moveTo>
                  <a:pt x="6923" y="138"/>
                </a:moveTo>
                <a:lnTo>
                  <a:pt x="6923" y="138"/>
                </a:lnTo>
                <a:lnTo>
                  <a:pt x="6920" y="141"/>
                </a:lnTo>
                <a:lnTo>
                  <a:pt x="6913" y="146"/>
                </a:lnTo>
                <a:lnTo>
                  <a:pt x="6893" y="152"/>
                </a:lnTo>
                <a:lnTo>
                  <a:pt x="6886" y="146"/>
                </a:lnTo>
                <a:lnTo>
                  <a:pt x="6907" y="136"/>
                </a:lnTo>
                <a:lnTo>
                  <a:pt x="6933" y="136"/>
                </a:lnTo>
                <a:lnTo>
                  <a:pt x="6933" y="136"/>
                </a:lnTo>
                <a:lnTo>
                  <a:pt x="6933" y="139"/>
                </a:lnTo>
                <a:lnTo>
                  <a:pt x="6926" y="146"/>
                </a:lnTo>
                <a:lnTo>
                  <a:pt x="6926" y="146"/>
                </a:lnTo>
                <a:lnTo>
                  <a:pt x="6929" y="142"/>
                </a:lnTo>
                <a:lnTo>
                  <a:pt x="6933" y="139"/>
                </a:lnTo>
                <a:lnTo>
                  <a:pt x="6933" y="139"/>
                </a:lnTo>
                <a:lnTo>
                  <a:pt x="6928" y="139"/>
                </a:lnTo>
                <a:lnTo>
                  <a:pt x="6923" y="138"/>
                </a:lnTo>
                <a:lnTo>
                  <a:pt x="6923" y="138"/>
                </a:lnTo>
                <a:close/>
                <a:moveTo>
                  <a:pt x="6893" y="107"/>
                </a:moveTo>
                <a:lnTo>
                  <a:pt x="6902" y="120"/>
                </a:lnTo>
                <a:lnTo>
                  <a:pt x="6883" y="110"/>
                </a:lnTo>
                <a:lnTo>
                  <a:pt x="6885" y="106"/>
                </a:lnTo>
                <a:lnTo>
                  <a:pt x="6893" y="107"/>
                </a:lnTo>
                <a:close/>
                <a:moveTo>
                  <a:pt x="6885" y="104"/>
                </a:moveTo>
                <a:lnTo>
                  <a:pt x="6886" y="101"/>
                </a:lnTo>
                <a:lnTo>
                  <a:pt x="6891" y="106"/>
                </a:lnTo>
                <a:lnTo>
                  <a:pt x="6885" y="104"/>
                </a:lnTo>
                <a:close/>
                <a:moveTo>
                  <a:pt x="6913" y="125"/>
                </a:moveTo>
                <a:lnTo>
                  <a:pt x="6913" y="125"/>
                </a:lnTo>
                <a:lnTo>
                  <a:pt x="6915" y="122"/>
                </a:lnTo>
                <a:lnTo>
                  <a:pt x="6913" y="118"/>
                </a:lnTo>
                <a:lnTo>
                  <a:pt x="6910" y="115"/>
                </a:lnTo>
                <a:lnTo>
                  <a:pt x="6913" y="117"/>
                </a:lnTo>
                <a:lnTo>
                  <a:pt x="6913" y="117"/>
                </a:lnTo>
                <a:lnTo>
                  <a:pt x="6920" y="122"/>
                </a:lnTo>
                <a:lnTo>
                  <a:pt x="6925" y="125"/>
                </a:lnTo>
                <a:lnTo>
                  <a:pt x="6925" y="125"/>
                </a:lnTo>
                <a:lnTo>
                  <a:pt x="6925" y="125"/>
                </a:lnTo>
                <a:lnTo>
                  <a:pt x="6929" y="128"/>
                </a:lnTo>
                <a:lnTo>
                  <a:pt x="6886" y="128"/>
                </a:lnTo>
                <a:lnTo>
                  <a:pt x="6883" y="126"/>
                </a:lnTo>
                <a:lnTo>
                  <a:pt x="6909" y="126"/>
                </a:lnTo>
                <a:lnTo>
                  <a:pt x="6909" y="126"/>
                </a:lnTo>
                <a:lnTo>
                  <a:pt x="6912" y="126"/>
                </a:lnTo>
                <a:lnTo>
                  <a:pt x="6915" y="126"/>
                </a:lnTo>
                <a:lnTo>
                  <a:pt x="6913" y="125"/>
                </a:lnTo>
                <a:close/>
                <a:moveTo>
                  <a:pt x="6913" y="115"/>
                </a:moveTo>
                <a:lnTo>
                  <a:pt x="6909" y="114"/>
                </a:lnTo>
                <a:lnTo>
                  <a:pt x="6901" y="104"/>
                </a:lnTo>
                <a:lnTo>
                  <a:pt x="6901" y="104"/>
                </a:lnTo>
                <a:lnTo>
                  <a:pt x="6912" y="110"/>
                </a:lnTo>
                <a:lnTo>
                  <a:pt x="6917" y="115"/>
                </a:lnTo>
                <a:lnTo>
                  <a:pt x="6917" y="115"/>
                </a:lnTo>
                <a:lnTo>
                  <a:pt x="6913" y="115"/>
                </a:lnTo>
                <a:lnTo>
                  <a:pt x="6913" y="115"/>
                </a:lnTo>
                <a:close/>
                <a:moveTo>
                  <a:pt x="6883" y="83"/>
                </a:moveTo>
                <a:lnTo>
                  <a:pt x="6877" y="85"/>
                </a:lnTo>
                <a:lnTo>
                  <a:pt x="6878" y="80"/>
                </a:lnTo>
                <a:lnTo>
                  <a:pt x="6883" y="82"/>
                </a:lnTo>
                <a:lnTo>
                  <a:pt x="6883" y="83"/>
                </a:lnTo>
                <a:close/>
                <a:moveTo>
                  <a:pt x="6883" y="85"/>
                </a:moveTo>
                <a:lnTo>
                  <a:pt x="6881" y="90"/>
                </a:lnTo>
                <a:lnTo>
                  <a:pt x="6877" y="91"/>
                </a:lnTo>
                <a:lnTo>
                  <a:pt x="6877" y="86"/>
                </a:lnTo>
                <a:lnTo>
                  <a:pt x="6883" y="85"/>
                </a:lnTo>
                <a:close/>
                <a:moveTo>
                  <a:pt x="6881" y="126"/>
                </a:moveTo>
                <a:lnTo>
                  <a:pt x="6885" y="128"/>
                </a:lnTo>
                <a:lnTo>
                  <a:pt x="6878" y="128"/>
                </a:lnTo>
                <a:lnTo>
                  <a:pt x="6878" y="126"/>
                </a:lnTo>
                <a:lnTo>
                  <a:pt x="6881" y="126"/>
                </a:lnTo>
                <a:close/>
                <a:moveTo>
                  <a:pt x="6886" y="130"/>
                </a:moveTo>
                <a:lnTo>
                  <a:pt x="6888" y="131"/>
                </a:lnTo>
                <a:lnTo>
                  <a:pt x="6877" y="131"/>
                </a:lnTo>
                <a:lnTo>
                  <a:pt x="6877" y="130"/>
                </a:lnTo>
                <a:lnTo>
                  <a:pt x="6886" y="130"/>
                </a:lnTo>
                <a:close/>
                <a:moveTo>
                  <a:pt x="6878" y="150"/>
                </a:moveTo>
                <a:lnTo>
                  <a:pt x="6878" y="150"/>
                </a:lnTo>
                <a:lnTo>
                  <a:pt x="6880" y="150"/>
                </a:lnTo>
                <a:lnTo>
                  <a:pt x="6883" y="155"/>
                </a:lnTo>
                <a:lnTo>
                  <a:pt x="6880" y="157"/>
                </a:lnTo>
                <a:lnTo>
                  <a:pt x="6875" y="155"/>
                </a:lnTo>
                <a:lnTo>
                  <a:pt x="6875" y="155"/>
                </a:lnTo>
                <a:lnTo>
                  <a:pt x="6878" y="150"/>
                </a:lnTo>
                <a:lnTo>
                  <a:pt x="6878" y="150"/>
                </a:lnTo>
                <a:close/>
                <a:moveTo>
                  <a:pt x="6885" y="157"/>
                </a:moveTo>
                <a:lnTo>
                  <a:pt x="6888" y="162"/>
                </a:lnTo>
                <a:lnTo>
                  <a:pt x="6880" y="159"/>
                </a:lnTo>
                <a:lnTo>
                  <a:pt x="6885" y="157"/>
                </a:lnTo>
                <a:close/>
                <a:moveTo>
                  <a:pt x="6909" y="134"/>
                </a:moveTo>
                <a:lnTo>
                  <a:pt x="6915" y="133"/>
                </a:lnTo>
                <a:lnTo>
                  <a:pt x="6889" y="131"/>
                </a:lnTo>
                <a:lnTo>
                  <a:pt x="6888" y="130"/>
                </a:lnTo>
                <a:lnTo>
                  <a:pt x="6931" y="130"/>
                </a:lnTo>
                <a:lnTo>
                  <a:pt x="6933" y="133"/>
                </a:lnTo>
                <a:lnTo>
                  <a:pt x="6933" y="133"/>
                </a:lnTo>
                <a:lnTo>
                  <a:pt x="6933" y="136"/>
                </a:lnTo>
                <a:lnTo>
                  <a:pt x="6909" y="134"/>
                </a:lnTo>
                <a:close/>
                <a:moveTo>
                  <a:pt x="6931" y="130"/>
                </a:moveTo>
                <a:lnTo>
                  <a:pt x="6934" y="130"/>
                </a:lnTo>
                <a:lnTo>
                  <a:pt x="6934" y="130"/>
                </a:lnTo>
                <a:lnTo>
                  <a:pt x="6933" y="131"/>
                </a:lnTo>
                <a:lnTo>
                  <a:pt x="6931" y="130"/>
                </a:lnTo>
                <a:close/>
                <a:moveTo>
                  <a:pt x="6893" y="96"/>
                </a:moveTo>
                <a:lnTo>
                  <a:pt x="6889" y="91"/>
                </a:lnTo>
                <a:lnTo>
                  <a:pt x="6891" y="86"/>
                </a:lnTo>
                <a:lnTo>
                  <a:pt x="6904" y="91"/>
                </a:lnTo>
                <a:lnTo>
                  <a:pt x="6893" y="96"/>
                </a:lnTo>
                <a:close/>
                <a:moveTo>
                  <a:pt x="6885" y="77"/>
                </a:moveTo>
                <a:lnTo>
                  <a:pt x="6881" y="66"/>
                </a:lnTo>
                <a:lnTo>
                  <a:pt x="6881" y="62"/>
                </a:lnTo>
                <a:lnTo>
                  <a:pt x="6891" y="61"/>
                </a:lnTo>
                <a:lnTo>
                  <a:pt x="6885" y="77"/>
                </a:lnTo>
                <a:close/>
                <a:moveTo>
                  <a:pt x="6885" y="80"/>
                </a:moveTo>
                <a:lnTo>
                  <a:pt x="6885" y="80"/>
                </a:lnTo>
                <a:lnTo>
                  <a:pt x="6878" y="78"/>
                </a:lnTo>
                <a:lnTo>
                  <a:pt x="6881" y="69"/>
                </a:lnTo>
                <a:lnTo>
                  <a:pt x="6885" y="80"/>
                </a:lnTo>
                <a:close/>
                <a:moveTo>
                  <a:pt x="6870" y="74"/>
                </a:moveTo>
                <a:lnTo>
                  <a:pt x="6869" y="74"/>
                </a:lnTo>
                <a:lnTo>
                  <a:pt x="6875" y="64"/>
                </a:lnTo>
                <a:lnTo>
                  <a:pt x="6878" y="64"/>
                </a:lnTo>
                <a:lnTo>
                  <a:pt x="6870" y="74"/>
                </a:lnTo>
                <a:close/>
                <a:moveTo>
                  <a:pt x="6865" y="74"/>
                </a:moveTo>
                <a:lnTo>
                  <a:pt x="6848" y="96"/>
                </a:lnTo>
                <a:lnTo>
                  <a:pt x="6845" y="98"/>
                </a:lnTo>
                <a:lnTo>
                  <a:pt x="6845" y="98"/>
                </a:lnTo>
                <a:lnTo>
                  <a:pt x="6864" y="72"/>
                </a:lnTo>
                <a:lnTo>
                  <a:pt x="6865" y="74"/>
                </a:lnTo>
                <a:close/>
                <a:moveTo>
                  <a:pt x="6865" y="72"/>
                </a:moveTo>
                <a:lnTo>
                  <a:pt x="6870" y="66"/>
                </a:lnTo>
                <a:lnTo>
                  <a:pt x="6873" y="64"/>
                </a:lnTo>
                <a:lnTo>
                  <a:pt x="6867" y="72"/>
                </a:lnTo>
                <a:lnTo>
                  <a:pt x="6865" y="72"/>
                </a:lnTo>
                <a:close/>
                <a:moveTo>
                  <a:pt x="6867" y="75"/>
                </a:moveTo>
                <a:lnTo>
                  <a:pt x="6869" y="75"/>
                </a:lnTo>
                <a:lnTo>
                  <a:pt x="6854" y="94"/>
                </a:lnTo>
                <a:lnTo>
                  <a:pt x="6851" y="94"/>
                </a:lnTo>
                <a:lnTo>
                  <a:pt x="6867" y="75"/>
                </a:lnTo>
                <a:close/>
                <a:moveTo>
                  <a:pt x="6856" y="59"/>
                </a:moveTo>
                <a:lnTo>
                  <a:pt x="6856" y="59"/>
                </a:lnTo>
                <a:lnTo>
                  <a:pt x="6853" y="61"/>
                </a:lnTo>
                <a:lnTo>
                  <a:pt x="6853" y="64"/>
                </a:lnTo>
                <a:lnTo>
                  <a:pt x="6853" y="64"/>
                </a:lnTo>
                <a:lnTo>
                  <a:pt x="6853" y="66"/>
                </a:lnTo>
                <a:lnTo>
                  <a:pt x="6848" y="62"/>
                </a:lnTo>
                <a:lnTo>
                  <a:pt x="6869" y="50"/>
                </a:lnTo>
                <a:lnTo>
                  <a:pt x="6869" y="50"/>
                </a:lnTo>
                <a:lnTo>
                  <a:pt x="6875" y="48"/>
                </a:lnTo>
                <a:lnTo>
                  <a:pt x="6877" y="56"/>
                </a:lnTo>
                <a:lnTo>
                  <a:pt x="6856" y="59"/>
                </a:lnTo>
                <a:close/>
                <a:moveTo>
                  <a:pt x="6833" y="104"/>
                </a:moveTo>
                <a:lnTo>
                  <a:pt x="6830" y="117"/>
                </a:lnTo>
                <a:lnTo>
                  <a:pt x="6841" y="102"/>
                </a:lnTo>
                <a:lnTo>
                  <a:pt x="6841" y="102"/>
                </a:lnTo>
                <a:lnTo>
                  <a:pt x="6841" y="102"/>
                </a:lnTo>
                <a:lnTo>
                  <a:pt x="6841" y="102"/>
                </a:lnTo>
                <a:lnTo>
                  <a:pt x="6841" y="104"/>
                </a:lnTo>
                <a:lnTo>
                  <a:pt x="6825" y="123"/>
                </a:lnTo>
                <a:lnTo>
                  <a:pt x="6830" y="104"/>
                </a:lnTo>
                <a:lnTo>
                  <a:pt x="6833" y="104"/>
                </a:lnTo>
                <a:close/>
                <a:moveTo>
                  <a:pt x="6843" y="106"/>
                </a:moveTo>
                <a:lnTo>
                  <a:pt x="6843" y="106"/>
                </a:lnTo>
                <a:lnTo>
                  <a:pt x="6845" y="106"/>
                </a:lnTo>
                <a:lnTo>
                  <a:pt x="6833" y="120"/>
                </a:lnTo>
                <a:lnTo>
                  <a:pt x="6870" y="101"/>
                </a:lnTo>
                <a:lnTo>
                  <a:pt x="6878" y="99"/>
                </a:lnTo>
                <a:lnTo>
                  <a:pt x="6877" y="104"/>
                </a:lnTo>
                <a:lnTo>
                  <a:pt x="6865" y="109"/>
                </a:lnTo>
                <a:lnTo>
                  <a:pt x="6865" y="109"/>
                </a:lnTo>
                <a:lnTo>
                  <a:pt x="6865" y="109"/>
                </a:lnTo>
                <a:lnTo>
                  <a:pt x="6865" y="109"/>
                </a:lnTo>
                <a:lnTo>
                  <a:pt x="6865" y="109"/>
                </a:lnTo>
                <a:lnTo>
                  <a:pt x="6825" y="128"/>
                </a:lnTo>
                <a:lnTo>
                  <a:pt x="6825" y="128"/>
                </a:lnTo>
                <a:lnTo>
                  <a:pt x="6843" y="106"/>
                </a:lnTo>
                <a:close/>
                <a:moveTo>
                  <a:pt x="6841" y="134"/>
                </a:moveTo>
                <a:lnTo>
                  <a:pt x="6841" y="134"/>
                </a:lnTo>
                <a:lnTo>
                  <a:pt x="6838" y="134"/>
                </a:lnTo>
                <a:lnTo>
                  <a:pt x="6838" y="134"/>
                </a:lnTo>
                <a:lnTo>
                  <a:pt x="6845" y="138"/>
                </a:lnTo>
                <a:lnTo>
                  <a:pt x="6841" y="139"/>
                </a:lnTo>
                <a:lnTo>
                  <a:pt x="6825" y="130"/>
                </a:lnTo>
                <a:lnTo>
                  <a:pt x="6825" y="130"/>
                </a:lnTo>
                <a:lnTo>
                  <a:pt x="6848" y="130"/>
                </a:lnTo>
                <a:lnTo>
                  <a:pt x="6848" y="130"/>
                </a:lnTo>
                <a:lnTo>
                  <a:pt x="6846" y="131"/>
                </a:lnTo>
                <a:lnTo>
                  <a:pt x="6837" y="131"/>
                </a:lnTo>
                <a:lnTo>
                  <a:pt x="6841" y="134"/>
                </a:lnTo>
                <a:close/>
                <a:moveTo>
                  <a:pt x="6841" y="147"/>
                </a:moveTo>
                <a:lnTo>
                  <a:pt x="6851" y="162"/>
                </a:lnTo>
                <a:lnTo>
                  <a:pt x="6851" y="162"/>
                </a:lnTo>
                <a:lnTo>
                  <a:pt x="6849" y="162"/>
                </a:lnTo>
                <a:lnTo>
                  <a:pt x="6840" y="149"/>
                </a:lnTo>
                <a:lnTo>
                  <a:pt x="6841" y="147"/>
                </a:lnTo>
                <a:close/>
                <a:moveTo>
                  <a:pt x="6848" y="146"/>
                </a:moveTo>
                <a:lnTo>
                  <a:pt x="6851" y="146"/>
                </a:lnTo>
                <a:lnTo>
                  <a:pt x="6862" y="150"/>
                </a:lnTo>
                <a:lnTo>
                  <a:pt x="6861" y="154"/>
                </a:lnTo>
                <a:lnTo>
                  <a:pt x="6848" y="146"/>
                </a:lnTo>
                <a:close/>
                <a:moveTo>
                  <a:pt x="6853" y="144"/>
                </a:moveTo>
                <a:lnTo>
                  <a:pt x="6861" y="142"/>
                </a:lnTo>
                <a:lnTo>
                  <a:pt x="6864" y="144"/>
                </a:lnTo>
                <a:lnTo>
                  <a:pt x="6862" y="149"/>
                </a:lnTo>
                <a:lnTo>
                  <a:pt x="6853" y="144"/>
                </a:lnTo>
                <a:close/>
                <a:moveTo>
                  <a:pt x="6857" y="131"/>
                </a:moveTo>
                <a:lnTo>
                  <a:pt x="6857" y="131"/>
                </a:lnTo>
                <a:lnTo>
                  <a:pt x="6853" y="130"/>
                </a:lnTo>
                <a:lnTo>
                  <a:pt x="6869" y="130"/>
                </a:lnTo>
                <a:lnTo>
                  <a:pt x="6867" y="131"/>
                </a:lnTo>
                <a:lnTo>
                  <a:pt x="6867" y="131"/>
                </a:lnTo>
                <a:lnTo>
                  <a:pt x="6857" y="131"/>
                </a:lnTo>
                <a:close/>
                <a:moveTo>
                  <a:pt x="6829" y="128"/>
                </a:moveTo>
                <a:lnTo>
                  <a:pt x="6865" y="110"/>
                </a:lnTo>
                <a:lnTo>
                  <a:pt x="6865" y="110"/>
                </a:lnTo>
                <a:lnTo>
                  <a:pt x="6867" y="114"/>
                </a:lnTo>
                <a:lnTo>
                  <a:pt x="6837" y="126"/>
                </a:lnTo>
                <a:lnTo>
                  <a:pt x="6869" y="126"/>
                </a:lnTo>
                <a:lnTo>
                  <a:pt x="6869" y="128"/>
                </a:lnTo>
                <a:lnTo>
                  <a:pt x="6829" y="128"/>
                </a:lnTo>
                <a:close/>
                <a:moveTo>
                  <a:pt x="6867" y="109"/>
                </a:moveTo>
                <a:lnTo>
                  <a:pt x="6877" y="106"/>
                </a:lnTo>
                <a:lnTo>
                  <a:pt x="6875" y="110"/>
                </a:lnTo>
                <a:lnTo>
                  <a:pt x="6873" y="110"/>
                </a:lnTo>
                <a:lnTo>
                  <a:pt x="6873" y="110"/>
                </a:lnTo>
                <a:lnTo>
                  <a:pt x="6873" y="110"/>
                </a:lnTo>
                <a:lnTo>
                  <a:pt x="6873" y="110"/>
                </a:lnTo>
                <a:lnTo>
                  <a:pt x="6867" y="109"/>
                </a:lnTo>
                <a:lnTo>
                  <a:pt x="6867" y="109"/>
                </a:lnTo>
                <a:close/>
                <a:moveTo>
                  <a:pt x="6872" y="147"/>
                </a:moveTo>
                <a:lnTo>
                  <a:pt x="6877" y="149"/>
                </a:lnTo>
                <a:lnTo>
                  <a:pt x="6877" y="149"/>
                </a:lnTo>
                <a:lnTo>
                  <a:pt x="6870" y="152"/>
                </a:lnTo>
                <a:lnTo>
                  <a:pt x="6872" y="147"/>
                </a:lnTo>
                <a:close/>
                <a:moveTo>
                  <a:pt x="6875" y="157"/>
                </a:moveTo>
                <a:lnTo>
                  <a:pt x="6878" y="159"/>
                </a:lnTo>
                <a:lnTo>
                  <a:pt x="6883" y="175"/>
                </a:lnTo>
                <a:lnTo>
                  <a:pt x="6877" y="176"/>
                </a:lnTo>
                <a:lnTo>
                  <a:pt x="6873" y="160"/>
                </a:lnTo>
                <a:lnTo>
                  <a:pt x="6873" y="160"/>
                </a:lnTo>
                <a:lnTo>
                  <a:pt x="6875" y="157"/>
                </a:lnTo>
                <a:lnTo>
                  <a:pt x="6875" y="157"/>
                </a:lnTo>
                <a:close/>
                <a:moveTo>
                  <a:pt x="6880" y="159"/>
                </a:moveTo>
                <a:lnTo>
                  <a:pt x="6889" y="163"/>
                </a:lnTo>
                <a:lnTo>
                  <a:pt x="6891" y="165"/>
                </a:lnTo>
                <a:lnTo>
                  <a:pt x="6891" y="165"/>
                </a:lnTo>
                <a:lnTo>
                  <a:pt x="6894" y="167"/>
                </a:lnTo>
                <a:lnTo>
                  <a:pt x="6896" y="167"/>
                </a:lnTo>
                <a:lnTo>
                  <a:pt x="6899" y="168"/>
                </a:lnTo>
                <a:lnTo>
                  <a:pt x="6899" y="168"/>
                </a:lnTo>
                <a:lnTo>
                  <a:pt x="6899" y="168"/>
                </a:lnTo>
                <a:lnTo>
                  <a:pt x="6885" y="173"/>
                </a:lnTo>
                <a:lnTo>
                  <a:pt x="6880" y="159"/>
                </a:lnTo>
                <a:close/>
                <a:moveTo>
                  <a:pt x="6897" y="167"/>
                </a:moveTo>
                <a:lnTo>
                  <a:pt x="6897" y="167"/>
                </a:lnTo>
                <a:lnTo>
                  <a:pt x="6897" y="167"/>
                </a:lnTo>
                <a:lnTo>
                  <a:pt x="6897" y="167"/>
                </a:lnTo>
                <a:lnTo>
                  <a:pt x="6899" y="163"/>
                </a:lnTo>
                <a:lnTo>
                  <a:pt x="6897" y="160"/>
                </a:lnTo>
                <a:lnTo>
                  <a:pt x="6893" y="154"/>
                </a:lnTo>
                <a:lnTo>
                  <a:pt x="6912" y="146"/>
                </a:lnTo>
                <a:lnTo>
                  <a:pt x="6912" y="146"/>
                </a:lnTo>
                <a:lnTo>
                  <a:pt x="6920" y="146"/>
                </a:lnTo>
                <a:lnTo>
                  <a:pt x="6926" y="146"/>
                </a:lnTo>
                <a:lnTo>
                  <a:pt x="6912" y="160"/>
                </a:lnTo>
                <a:lnTo>
                  <a:pt x="6912" y="160"/>
                </a:lnTo>
                <a:lnTo>
                  <a:pt x="6904" y="165"/>
                </a:lnTo>
                <a:lnTo>
                  <a:pt x="6899" y="167"/>
                </a:lnTo>
                <a:lnTo>
                  <a:pt x="6897" y="167"/>
                </a:lnTo>
                <a:close/>
                <a:moveTo>
                  <a:pt x="6929" y="183"/>
                </a:moveTo>
                <a:lnTo>
                  <a:pt x="6937" y="187"/>
                </a:lnTo>
                <a:lnTo>
                  <a:pt x="6923" y="189"/>
                </a:lnTo>
                <a:lnTo>
                  <a:pt x="6923" y="189"/>
                </a:lnTo>
                <a:lnTo>
                  <a:pt x="6923" y="189"/>
                </a:lnTo>
                <a:lnTo>
                  <a:pt x="6923" y="186"/>
                </a:lnTo>
                <a:lnTo>
                  <a:pt x="6929" y="183"/>
                </a:lnTo>
                <a:close/>
                <a:moveTo>
                  <a:pt x="6931" y="183"/>
                </a:moveTo>
                <a:lnTo>
                  <a:pt x="6939" y="179"/>
                </a:lnTo>
                <a:lnTo>
                  <a:pt x="6939" y="179"/>
                </a:lnTo>
                <a:lnTo>
                  <a:pt x="6944" y="187"/>
                </a:lnTo>
                <a:lnTo>
                  <a:pt x="6939" y="187"/>
                </a:lnTo>
                <a:lnTo>
                  <a:pt x="6931" y="183"/>
                </a:lnTo>
                <a:close/>
                <a:moveTo>
                  <a:pt x="6944" y="187"/>
                </a:moveTo>
                <a:lnTo>
                  <a:pt x="6944" y="187"/>
                </a:lnTo>
                <a:lnTo>
                  <a:pt x="6944" y="189"/>
                </a:lnTo>
                <a:lnTo>
                  <a:pt x="6944" y="189"/>
                </a:lnTo>
                <a:lnTo>
                  <a:pt x="6942" y="187"/>
                </a:lnTo>
                <a:lnTo>
                  <a:pt x="6944" y="187"/>
                </a:lnTo>
                <a:close/>
                <a:moveTo>
                  <a:pt x="6934" y="29"/>
                </a:moveTo>
                <a:lnTo>
                  <a:pt x="6934" y="29"/>
                </a:lnTo>
                <a:lnTo>
                  <a:pt x="6936" y="34"/>
                </a:lnTo>
                <a:lnTo>
                  <a:pt x="6936" y="38"/>
                </a:lnTo>
                <a:lnTo>
                  <a:pt x="6928" y="29"/>
                </a:lnTo>
                <a:lnTo>
                  <a:pt x="6934" y="29"/>
                </a:lnTo>
                <a:close/>
                <a:moveTo>
                  <a:pt x="6910" y="27"/>
                </a:moveTo>
                <a:lnTo>
                  <a:pt x="6910" y="27"/>
                </a:lnTo>
                <a:lnTo>
                  <a:pt x="6912" y="29"/>
                </a:lnTo>
                <a:lnTo>
                  <a:pt x="6910" y="29"/>
                </a:lnTo>
                <a:lnTo>
                  <a:pt x="6910" y="27"/>
                </a:lnTo>
                <a:close/>
                <a:moveTo>
                  <a:pt x="6909" y="30"/>
                </a:moveTo>
                <a:lnTo>
                  <a:pt x="6915" y="30"/>
                </a:lnTo>
                <a:lnTo>
                  <a:pt x="6915" y="30"/>
                </a:lnTo>
                <a:lnTo>
                  <a:pt x="6920" y="34"/>
                </a:lnTo>
                <a:lnTo>
                  <a:pt x="6933" y="50"/>
                </a:lnTo>
                <a:lnTo>
                  <a:pt x="6933" y="50"/>
                </a:lnTo>
                <a:lnTo>
                  <a:pt x="6931" y="51"/>
                </a:lnTo>
                <a:lnTo>
                  <a:pt x="6929" y="51"/>
                </a:lnTo>
                <a:lnTo>
                  <a:pt x="6909" y="32"/>
                </a:lnTo>
                <a:lnTo>
                  <a:pt x="6909" y="30"/>
                </a:lnTo>
                <a:close/>
                <a:moveTo>
                  <a:pt x="6923" y="77"/>
                </a:moveTo>
                <a:lnTo>
                  <a:pt x="6921" y="78"/>
                </a:lnTo>
                <a:lnTo>
                  <a:pt x="6907" y="61"/>
                </a:lnTo>
                <a:lnTo>
                  <a:pt x="6923" y="77"/>
                </a:lnTo>
                <a:close/>
                <a:moveTo>
                  <a:pt x="6902" y="21"/>
                </a:moveTo>
                <a:lnTo>
                  <a:pt x="6902" y="21"/>
                </a:lnTo>
                <a:lnTo>
                  <a:pt x="6902" y="22"/>
                </a:lnTo>
                <a:lnTo>
                  <a:pt x="6902" y="22"/>
                </a:lnTo>
                <a:lnTo>
                  <a:pt x="6902" y="22"/>
                </a:lnTo>
                <a:lnTo>
                  <a:pt x="6902" y="26"/>
                </a:lnTo>
                <a:lnTo>
                  <a:pt x="6901" y="26"/>
                </a:lnTo>
                <a:lnTo>
                  <a:pt x="6901" y="21"/>
                </a:lnTo>
                <a:lnTo>
                  <a:pt x="6902" y="21"/>
                </a:lnTo>
                <a:close/>
                <a:moveTo>
                  <a:pt x="6910" y="78"/>
                </a:moveTo>
                <a:lnTo>
                  <a:pt x="6910" y="78"/>
                </a:lnTo>
                <a:lnTo>
                  <a:pt x="6905" y="80"/>
                </a:lnTo>
                <a:lnTo>
                  <a:pt x="6905" y="80"/>
                </a:lnTo>
                <a:lnTo>
                  <a:pt x="6910" y="83"/>
                </a:lnTo>
                <a:lnTo>
                  <a:pt x="6912" y="86"/>
                </a:lnTo>
                <a:lnTo>
                  <a:pt x="6912" y="86"/>
                </a:lnTo>
                <a:lnTo>
                  <a:pt x="6915" y="85"/>
                </a:lnTo>
                <a:lnTo>
                  <a:pt x="6917" y="85"/>
                </a:lnTo>
                <a:lnTo>
                  <a:pt x="6905" y="91"/>
                </a:lnTo>
                <a:lnTo>
                  <a:pt x="6893" y="85"/>
                </a:lnTo>
                <a:lnTo>
                  <a:pt x="6899" y="64"/>
                </a:lnTo>
                <a:lnTo>
                  <a:pt x="6910" y="78"/>
                </a:lnTo>
                <a:close/>
                <a:moveTo>
                  <a:pt x="6899" y="22"/>
                </a:moveTo>
                <a:lnTo>
                  <a:pt x="6899" y="24"/>
                </a:lnTo>
                <a:lnTo>
                  <a:pt x="6897" y="22"/>
                </a:lnTo>
                <a:lnTo>
                  <a:pt x="6899" y="22"/>
                </a:lnTo>
                <a:close/>
                <a:moveTo>
                  <a:pt x="6897" y="13"/>
                </a:moveTo>
                <a:lnTo>
                  <a:pt x="6897" y="13"/>
                </a:lnTo>
                <a:lnTo>
                  <a:pt x="6897" y="13"/>
                </a:lnTo>
                <a:lnTo>
                  <a:pt x="6897" y="13"/>
                </a:lnTo>
                <a:close/>
                <a:moveTo>
                  <a:pt x="6894" y="50"/>
                </a:moveTo>
                <a:lnTo>
                  <a:pt x="6893" y="53"/>
                </a:lnTo>
                <a:lnTo>
                  <a:pt x="6883" y="54"/>
                </a:lnTo>
                <a:lnTo>
                  <a:pt x="6889" y="46"/>
                </a:lnTo>
                <a:lnTo>
                  <a:pt x="6894" y="50"/>
                </a:lnTo>
                <a:close/>
                <a:moveTo>
                  <a:pt x="6889" y="45"/>
                </a:moveTo>
                <a:lnTo>
                  <a:pt x="6881" y="54"/>
                </a:lnTo>
                <a:lnTo>
                  <a:pt x="6878" y="54"/>
                </a:lnTo>
                <a:lnTo>
                  <a:pt x="6878" y="54"/>
                </a:lnTo>
                <a:lnTo>
                  <a:pt x="6878" y="54"/>
                </a:lnTo>
                <a:lnTo>
                  <a:pt x="6878" y="54"/>
                </a:lnTo>
                <a:lnTo>
                  <a:pt x="6877" y="48"/>
                </a:lnTo>
                <a:lnTo>
                  <a:pt x="6877" y="48"/>
                </a:lnTo>
                <a:lnTo>
                  <a:pt x="6883" y="46"/>
                </a:lnTo>
                <a:lnTo>
                  <a:pt x="6883" y="46"/>
                </a:lnTo>
                <a:lnTo>
                  <a:pt x="6885" y="42"/>
                </a:lnTo>
                <a:lnTo>
                  <a:pt x="6889" y="45"/>
                </a:lnTo>
                <a:close/>
                <a:moveTo>
                  <a:pt x="6880" y="37"/>
                </a:moveTo>
                <a:lnTo>
                  <a:pt x="6883" y="40"/>
                </a:lnTo>
                <a:lnTo>
                  <a:pt x="6883" y="40"/>
                </a:lnTo>
                <a:lnTo>
                  <a:pt x="6878" y="38"/>
                </a:lnTo>
                <a:lnTo>
                  <a:pt x="6878" y="38"/>
                </a:lnTo>
                <a:lnTo>
                  <a:pt x="6875" y="43"/>
                </a:lnTo>
                <a:lnTo>
                  <a:pt x="6873" y="40"/>
                </a:lnTo>
                <a:lnTo>
                  <a:pt x="6880" y="37"/>
                </a:lnTo>
                <a:close/>
                <a:moveTo>
                  <a:pt x="6865" y="22"/>
                </a:moveTo>
                <a:lnTo>
                  <a:pt x="6865" y="22"/>
                </a:lnTo>
                <a:lnTo>
                  <a:pt x="6865" y="26"/>
                </a:lnTo>
                <a:lnTo>
                  <a:pt x="6854" y="22"/>
                </a:lnTo>
                <a:lnTo>
                  <a:pt x="6859" y="18"/>
                </a:lnTo>
                <a:lnTo>
                  <a:pt x="6865" y="22"/>
                </a:lnTo>
                <a:close/>
                <a:moveTo>
                  <a:pt x="6853" y="11"/>
                </a:moveTo>
                <a:lnTo>
                  <a:pt x="6859" y="18"/>
                </a:lnTo>
                <a:lnTo>
                  <a:pt x="6853" y="21"/>
                </a:lnTo>
                <a:lnTo>
                  <a:pt x="6849" y="21"/>
                </a:lnTo>
                <a:lnTo>
                  <a:pt x="6853" y="11"/>
                </a:lnTo>
                <a:close/>
                <a:moveTo>
                  <a:pt x="6872" y="40"/>
                </a:moveTo>
                <a:lnTo>
                  <a:pt x="6873" y="45"/>
                </a:lnTo>
                <a:lnTo>
                  <a:pt x="6873" y="45"/>
                </a:lnTo>
                <a:lnTo>
                  <a:pt x="6869" y="50"/>
                </a:lnTo>
                <a:lnTo>
                  <a:pt x="6846" y="62"/>
                </a:lnTo>
                <a:lnTo>
                  <a:pt x="6840" y="59"/>
                </a:lnTo>
                <a:lnTo>
                  <a:pt x="6843" y="51"/>
                </a:lnTo>
                <a:lnTo>
                  <a:pt x="6872" y="40"/>
                </a:lnTo>
                <a:close/>
                <a:moveTo>
                  <a:pt x="6841" y="51"/>
                </a:moveTo>
                <a:lnTo>
                  <a:pt x="6840" y="59"/>
                </a:lnTo>
                <a:lnTo>
                  <a:pt x="6830" y="54"/>
                </a:lnTo>
                <a:lnTo>
                  <a:pt x="6841" y="51"/>
                </a:lnTo>
                <a:close/>
                <a:moveTo>
                  <a:pt x="6829" y="56"/>
                </a:moveTo>
                <a:lnTo>
                  <a:pt x="6830" y="56"/>
                </a:lnTo>
                <a:lnTo>
                  <a:pt x="6838" y="67"/>
                </a:lnTo>
                <a:lnTo>
                  <a:pt x="6829" y="104"/>
                </a:lnTo>
                <a:lnTo>
                  <a:pt x="6827" y="104"/>
                </a:lnTo>
                <a:lnTo>
                  <a:pt x="6827" y="104"/>
                </a:lnTo>
                <a:lnTo>
                  <a:pt x="6824" y="104"/>
                </a:lnTo>
                <a:lnTo>
                  <a:pt x="6830" y="69"/>
                </a:lnTo>
                <a:lnTo>
                  <a:pt x="6822" y="58"/>
                </a:lnTo>
                <a:lnTo>
                  <a:pt x="6829" y="56"/>
                </a:lnTo>
                <a:close/>
                <a:moveTo>
                  <a:pt x="6822" y="114"/>
                </a:moveTo>
                <a:lnTo>
                  <a:pt x="6824" y="107"/>
                </a:lnTo>
                <a:lnTo>
                  <a:pt x="6824" y="107"/>
                </a:lnTo>
                <a:lnTo>
                  <a:pt x="6827" y="106"/>
                </a:lnTo>
                <a:lnTo>
                  <a:pt x="6829" y="106"/>
                </a:lnTo>
                <a:lnTo>
                  <a:pt x="6822" y="126"/>
                </a:lnTo>
                <a:lnTo>
                  <a:pt x="6822" y="126"/>
                </a:lnTo>
                <a:lnTo>
                  <a:pt x="6819" y="110"/>
                </a:lnTo>
                <a:lnTo>
                  <a:pt x="6819" y="110"/>
                </a:lnTo>
                <a:lnTo>
                  <a:pt x="6821" y="109"/>
                </a:lnTo>
                <a:lnTo>
                  <a:pt x="6822" y="114"/>
                </a:lnTo>
                <a:close/>
                <a:moveTo>
                  <a:pt x="6811" y="62"/>
                </a:moveTo>
                <a:lnTo>
                  <a:pt x="6821" y="104"/>
                </a:lnTo>
                <a:lnTo>
                  <a:pt x="6821" y="104"/>
                </a:lnTo>
                <a:lnTo>
                  <a:pt x="6817" y="104"/>
                </a:lnTo>
                <a:lnTo>
                  <a:pt x="6808" y="62"/>
                </a:lnTo>
                <a:lnTo>
                  <a:pt x="6811" y="62"/>
                </a:lnTo>
                <a:close/>
                <a:moveTo>
                  <a:pt x="6806" y="64"/>
                </a:moveTo>
                <a:lnTo>
                  <a:pt x="6816" y="106"/>
                </a:lnTo>
                <a:lnTo>
                  <a:pt x="6816" y="106"/>
                </a:lnTo>
                <a:lnTo>
                  <a:pt x="6814" y="106"/>
                </a:lnTo>
                <a:lnTo>
                  <a:pt x="6805" y="64"/>
                </a:lnTo>
                <a:lnTo>
                  <a:pt x="6806" y="64"/>
                </a:lnTo>
                <a:close/>
                <a:moveTo>
                  <a:pt x="6797" y="8"/>
                </a:moveTo>
                <a:lnTo>
                  <a:pt x="6797" y="8"/>
                </a:lnTo>
                <a:lnTo>
                  <a:pt x="6797" y="8"/>
                </a:lnTo>
                <a:lnTo>
                  <a:pt x="6797" y="8"/>
                </a:lnTo>
                <a:lnTo>
                  <a:pt x="6797" y="8"/>
                </a:lnTo>
                <a:lnTo>
                  <a:pt x="6797" y="8"/>
                </a:lnTo>
                <a:close/>
                <a:moveTo>
                  <a:pt x="6793" y="62"/>
                </a:moveTo>
                <a:lnTo>
                  <a:pt x="6790" y="78"/>
                </a:lnTo>
                <a:lnTo>
                  <a:pt x="6809" y="106"/>
                </a:lnTo>
                <a:lnTo>
                  <a:pt x="6809" y="106"/>
                </a:lnTo>
                <a:lnTo>
                  <a:pt x="6806" y="106"/>
                </a:lnTo>
                <a:lnTo>
                  <a:pt x="6785" y="78"/>
                </a:lnTo>
                <a:lnTo>
                  <a:pt x="6787" y="59"/>
                </a:lnTo>
                <a:lnTo>
                  <a:pt x="6793" y="62"/>
                </a:lnTo>
                <a:close/>
                <a:moveTo>
                  <a:pt x="6787" y="58"/>
                </a:moveTo>
                <a:lnTo>
                  <a:pt x="6784" y="78"/>
                </a:lnTo>
                <a:lnTo>
                  <a:pt x="6774" y="66"/>
                </a:lnTo>
                <a:lnTo>
                  <a:pt x="6774" y="66"/>
                </a:lnTo>
                <a:lnTo>
                  <a:pt x="6785" y="59"/>
                </a:lnTo>
                <a:lnTo>
                  <a:pt x="6787" y="58"/>
                </a:lnTo>
                <a:close/>
                <a:moveTo>
                  <a:pt x="6785" y="58"/>
                </a:moveTo>
                <a:lnTo>
                  <a:pt x="6784" y="58"/>
                </a:lnTo>
                <a:lnTo>
                  <a:pt x="6784" y="58"/>
                </a:lnTo>
                <a:lnTo>
                  <a:pt x="6769" y="58"/>
                </a:lnTo>
                <a:lnTo>
                  <a:pt x="6758" y="45"/>
                </a:lnTo>
                <a:lnTo>
                  <a:pt x="6758" y="43"/>
                </a:lnTo>
                <a:lnTo>
                  <a:pt x="6758" y="43"/>
                </a:lnTo>
                <a:lnTo>
                  <a:pt x="6785" y="58"/>
                </a:lnTo>
                <a:close/>
                <a:moveTo>
                  <a:pt x="6760" y="27"/>
                </a:moveTo>
                <a:lnTo>
                  <a:pt x="6760" y="27"/>
                </a:lnTo>
                <a:lnTo>
                  <a:pt x="6765" y="29"/>
                </a:lnTo>
                <a:lnTo>
                  <a:pt x="6758" y="32"/>
                </a:lnTo>
                <a:lnTo>
                  <a:pt x="6760" y="27"/>
                </a:lnTo>
                <a:close/>
                <a:moveTo>
                  <a:pt x="6758" y="27"/>
                </a:moveTo>
                <a:lnTo>
                  <a:pt x="6758" y="34"/>
                </a:lnTo>
                <a:lnTo>
                  <a:pt x="6752" y="37"/>
                </a:lnTo>
                <a:lnTo>
                  <a:pt x="6744" y="26"/>
                </a:lnTo>
                <a:lnTo>
                  <a:pt x="6744" y="26"/>
                </a:lnTo>
                <a:lnTo>
                  <a:pt x="6742" y="26"/>
                </a:lnTo>
                <a:lnTo>
                  <a:pt x="6742" y="26"/>
                </a:lnTo>
                <a:lnTo>
                  <a:pt x="6758" y="27"/>
                </a:lnTo>
                <a:lnTo>
                  <a:pt x="6758" y="27"/>
                </a:lnTo>
                <a:close/>
                <a:moveTo>
                  <a:pt x="6757" y="42"/>
                </a:moveTo>
                <a:lnTo>
                  <a:pt x="6757" y="43"/>
                </a:lnTo>
                <a:lnTo>
                  <a:pt x="6757" y="42"/>
                </a:lnTo>
                <a:lnTo>
                  <a:pt x="6757" y="42"/>
                </a:lnTo>
                <a:close/>
                <a:moveTo>
                  <a:pt x="6717" y="5"/>
                </a:moveTo>
                <a:lnTo>
                  <a:pt x="6713" y="22"/>
                </a:lnTo>
                <a:lnTo>
                  <a:pt x="6705" y="18"/>
                </a:lnTo>
                <a:lnTo>
                  <a:pt x="6705" y="10"/>
                </a:lnTo>
                <a:lnTo>
                  <a:pt x="6717" y="5"/>
                </a:lnTo>
                <a:close/>
                <a:moveTo>
                  <a:pt x="6697" y="30"/>
                </a:moveTo>
                <a:lnTo>
                  <a:pt x="6697" y="30"/>
                </a:lnTo>
                <a:lnTo>
                  <a:pt x="6699" y="21"/>
                </a:lnTo>
                <a:lnTo>
                  <a:pt x="6699" y="13"/>
                </a:lnTo>
                <a:lnTo>
                  <a:pt x="6701" y="11"/>
                </a:lnTo>
                <a:lnTo>
                  <a:pt x="6701" y="19"/>
                </a:lnTo>
                <a:lnTo>
                  <a:pt x="6712" y="27"/>
                </a:lnTo>
                <a:lnTo>
                  <a:pt x="6712" y="34"/>
                </a:lnTo>
                <a:lnTo>
                  <a:pt x="6712" y="34"/>
                </a:lnTo>
                <a:lnTo>
                  <a:pt x="6712" y="37"/>
                </a:lnTo>
                <a:lnTo>
                  <a:pt x="6715" y="38"/>
                </a:lnTo>
                <a:lnTo>
                  <a:pt x="6715" y="38"/>
                </a:lnTo>
                <a:lnTo>
                  <a:pt x="6718" y="38"/>
                </a:lnTo>
                <a:lnTo>
                  <a:pt x="6720" y="35"/>
                </a:lnTo>
                <a:lnTo>
                  <a:pt x="6721" y="24"/>
                </a:lnTo>
                <a:lnTo>
                  <a:pt x="6728" y="19"/>
                </a:lnTo>
                <a:lnTo>
                  <a:pt x="6728" y="14"/>
                </a:lnTo>
                <a:lnTo>
                  <a:pt x="6728" y="14"/>
                </a:lnTo>
                <a:lnTo>
                  <a:pt x="6741" y="24"/>
                </a:lnTo>
                <a:lnTo>
                  <a:pt x="6741" y="24"/>
                </a:lnTo>
                <a:lnTo>
                  <a:pt x="6741" y="26"/>
                </a:lnTo>
                <a:lnTo>
                  <a:pt x="6741" y="26"/>
                </a:lnTo>
                <a:lnTo>
                  <a:pt x="6741" y="26"/>
                </a:lnTo>
                <a:lnTo>
                  <a:pt x="6741" y="26"/>
                </a:lnTo>
                <a:lnTo>
                  <a:pt x="6742" y="26"/>
                </a:lnTo>
                <a:lnTo>
                  <a:pt x="6752" y="37"/>
                </a:lnTo>
                <a:lnTo>
                  <a:pt x="6750" y="38"/>
                </a:lnTo>
                <a:lnTo>
                  <a:pt x="6753" y="40"/>
                </a:lnTo>
                <a:lnTo>
                  <a:pt x="6757" y="43"/>
                </a:lnTo>
                <a:lnTo>
                  <a:pt x="6739" y="42"/>
                </a:lnTo>
                <a:lnTo>
                  <a:pt x="6739" y="42"/>
                </a:lnTo>
                <a:lnTo>
                  <a:pt x="6731" y="38"/>
                </a:lnTo>
                <a:lnTo>
                  <a:pt x="6726" y="35"/>
                </a:lnTo>
                <a:lnTo>
                  <a:pt x="6726" y="35"/>
                </a:lnTo>
                <a:lnTo>
                  <a:pt x="6723" y="37"/>
                </a:lnTo>
                <a:lnTo>
                  <a:pt x="6718" y="38"/>
                </a:lnTo>
                <a:lnTo>
                  <a:pt x="6718" y="38"/>
                </a:lnTo>
                <a:lnTo>
                  <a:pt x="6723" y="42"/>
                </a:lnTo>
                <a:lnTo>
                  <a:pt x="6726" y="45"/>
                </a:lnTo>
                <a:lnTo>
                  <a:pt x="6726" y="45"/>
                </a:lnTo>
                <a:lnTo>
                  <a:pt x="6731" y="43"/>
                </a:lnTo>
                <a:lnTo>
                  <a:pt x="6739" y="42"/>
                </a:lnTo>
                <a:lnTo>
                  <a:pt x="6757" y="45"/>
                </a:lnTo>
                <a:lnTo>
                  <a:pt x="6757" y="45"/>
                </a:lnTo>
                <a:lnTo>
                  <a:pt x="6768" y="59"/>
                </a:lnTo>
                <a:lnTo>
                  <a:pt x="6768" y="59"/>
                </a:lnTo>
                <a:lnTo>
                  <a:pt x="6761" y="58"/>
                </a:lnTo>
                <a:lnTo>
                  <a:pt x="6760" y="58"/>
                </a:lnTo>
                <a:lnTo>
                  <a:pt x="6760" y="58"/>
                </a:lnTo>
                <a:lnTo>
                  <a:pt x="6758" y="61"/>
                </a:lnTo>
                <a:lnTo>
                  <a:pt x="6755" y="64"/>
                </a:lnTo>
                <a:lnTo>
                  <a:pt x="6750" y="70"/>
                </a:lnTo>
                <a:lnTo>
                  <a:pt x="6750" y="70"/>
                </a:lnTo>
                <a:lnTo>
                  <a:pt x="6758" y="70"/>
                </a:lnTo>
                <a:lnTo>
                  <a:pt x="6763" y="72"/>
                </a:lnTo>
                <a:lnTo>
                  <a:pt x="6765" y="74"/>
                </a:lnTo>
                <a:lnTo>
                  <a:pt x="6765" y="74"/>
                </a:lnTo>
                <a:lnTo>
                  <a:pt x="6768" y="70"/>
                </a:lnTo>
                <a:lnTo>
                  <a:pt x="6774" y="66"/>
                </a:lnTo>
                <a:lnTo>
                  <a:pt x="6784" y="78"/>
                </a:lnTo>
                <a:lnTo>
                  <a:pt x="6750" y="75"/>
                </a:lnTo>
                <a:lnTo>
                  <a:pt x="6750" y="75"/>
                </a:lnTo>
                <a:lnTo>
                  <a:pt x="6741" y="72"/>
                </a:lnTo>
                <a:lnTo>
                  <a:pt x="6736" y="69"/>
                </a:lnTo>
                <a:lnTo>
                  <a:pt x="6736" y="69"/>
                </a:lnTo>
                <a:lnTo>
                  <a:pt x="6733" y="72"/>
                </a:lnTo>
                <a:lnTo>
                  <a:pt x="6728" y="72"/>
                </a:lnTo>
                <a:lnTo>
                  <a:pt x="6728" y="72"/>
                </a:lnTo>
                <a:lnTo>
                  <a:pt x="6733" y="75"/>
                </a:lnTo>
                <a:lnTo>
                  <a:pt x="6736" y="78"/>
                </a:lnTo>
                <a:lnTo>
                  <a:pt x="6736" y="78"/>
                </a:lnTo>
                <a:lnTo>
                  <a:pt x="6741" y="77"/>
                </a:lnTo>
                <a:lnTo>
                  <a:pt x="6749" y="75"/>
                </a:lnTo>
                <a:lnTo>
                  <a:pt x="6784" y="80"/>
                </a:lnTo>
                <a:lnTo>
                  <a:pt x="6803" y="106"/>
                </a:lnTo>
                <a:lnTo>
                  <a:pt x="6803" y="106"/>
                </a:lnTo>
                <a:lnTo>
                  <a:pt x="6801" y="104"/>
                </a:lnTo>
                <a:lnTo>
                  <a:pt x="6801" y="104"/>
                </a:lnTo>
                <a:lnTo>
                  <a:pt x="6800" y="107"/>
                </a:lnTo>
                <a:lnTo>
                  <a:pt x="6781" y="85"/>
                </a:lnTo>
                <a:lnTo>
                  <a:pt x="6741" y="86"/>
                </a:lnTo>
                <a:lnTo>
                  <a:pt x="6795" y="114"/>
                </a:lnTo>
                <a:lnTo>
                  <a:pt x="6795" y="114"/>
                </a:lnTo>
                <a:lnTo>
                  <a:pt x="6795" y="115"/>
                </a:lnTo>
                <a:lnTo>
                  <a:pt x="6709" y="74"/>
                </a:lnTo>
                <a:lnTo>
                  <a:pt x="6696" y="34"/>
                </a:lnTo>
                <a:lnTo>
                  <a:pt x="6696" y="34"/>
                </a:lnTo>
                <a:lnTo>
                  <a:pt x="6697" y="30"/>
                </a:lnTo>
                <a:lnTo>
                  <a:pt x="6697" y="30"/>
                </a:lnTo>
                <a:close/>
                <a:moveTo>
                  <a:pt x="6641" y="16"/>
                </a:moveTo>
                <a:lnTo>
                  <a:pt x="6646" y="19"/>
                </a:lnTo>
                <a:lnTo>
                  <a:pt x="6646" y="19"/>
                </a:lnTo>
                <a:lnTo>
                  <a:pt x="6646" y="19"/>
                </a:lnTo>
                <a:lnTo>
                  <a:pt x="6645" y="19"/>
                </a:lnTo>
                <a:lnTo>
                  <a:pt x="6641" y="18"/>
                </a:lnTo>
                <a:lnTo>
                  <a:pt x="6641" y="18"/>
                </a:lnTo>
                <a:lnTo>
                  <a:pt x="6641" y="18"/>
                </a:lnTo>
                <a:lnTo>
                  <a:pt x="6641" y="18"/>
                </a:lnTo>
                <a:lnTo>
                  <a:pt x="6641" y="18"/>
                </a:lnTo>
                <a:lnTo>
                  <a:pt x="6641" y="16"/>
                </a:lnTo>
                <a:close/>
                <a:moveTo>
                  <a:pt x="6645" y="22"/>
                </a:moveTo>
                <a:lnTo>
                  <a:pt x="6645" y="22"/>
                </a:lnTo>
                <a:lnTo>
                  <a:pt x="6645" y="22"/>
                </a:lnTo>
                <a:lnTo>
                  <a:pt x="6646" y="30"/>
                </a:lnTo>
                <a:lnTo>
                  <a:pt x="6651" y="37"/>
                </a:lnTo>
                <a:lnTo>
                  <a:pt x="6656" y="43"/>
                </a:lnTo>
                <a:lnTo>
                  <a:pt x="6664" y="46"/>
                </a:lnTo>
                <a:lnTo>
                  <a:pt x="6664" y="46"/>
                </a:lnTo>
                <a:lnTo>
                  <a:pt x="6672" y="48"/>
                </a:lnTo>
                <a:lnTo>
                  <a:pt x="6681" y="46"/>
                </a:lnTo>
                <a:lnTo>
                  <a:pt x="6689" y="42"/>
                </a:lnTo>
                <a:lnTo>
                  <a:pt x="6696" y="35"/>
                </a:lnTo>
                <a:lnTo>
                  <a:pt x="6707" y="72"/>
                </a:lnTo>
                <a:lnTo>
                  <a:pt x="6645" y="43"/>
                </a:lnTo>
                <a:lnTo>
                  <a:pt x="6643" y="34"/>
                </a:lnTo>
                <a:lnTo>
                  <a:pt x="6646" y="32"/>
                </a:lnTo>
                <a:lnTo>
                  <a:pt x="6645" y="26"/>
                </a:lnTo>
                <a:lnTo>
                  <a:pt x="6645" y="26"/>
                </a:lnTo>
                <a:lnTo>
                  <a:pt x="6640" y="24"/>
                </a:lnTo>
                <a:lnTo>
                  <a:pt x="6635" y="26"/>
                </a:lnTo>
                <a:lnTo>
                  <a:pt x="6633" y="24"/>
                </a:lnTo>
                <a:lnTo>
                  <a:pt x="6640" y="19"/>
                </a:lnTo>
                <a:lnTo>
                  <a:pt x="6645" y="22"/>
                </a:lnTo>
                <a:close/>
                <a:moveTo>
                  <a:pt x="6648" y="72"/>
                </a:moveTo>
                <a:lnTo>
                  <a:pt x="6649" y="72"/>
                </a:lnTo>
                <a:lnTo>
                  <a:pt x="6649" y="77"/>
                </a:lnTo>
                <a:lnTo>
                  <a:pt x="6646" y="78"/>
                </a:lnTo>
                <a:lnTo>
                  <a:pt x="6643" y="77"/>
                </a:lnTo>
                <a:lnTo>
                  <a:pt x="6648" y="72"/>
                </a:lnTo>
                <a:close/>
                <a:moveTo>
                  <a:pt x="6625" y="80"/>
                </a:moveTo>
                <a:lnTo>
                  <a:pt x="6625" y="80"/>
                </a:lnTo>
                <a:lnTo>
                  <a:pt x="6621" y="78"/>
                </a:lnTo>
                <a:lnTo>
                  <a:pt x="6624" y="77"/>
                </a:lnTo>
                <a:lnTo>
                  <a:pt x="6624" y="77"/>
                </a:lnTo>
                <a:lnTo>
                  <a:pt x="6624" y="72"/>
                </a:lnTo>
                <a:lnTo>
                  <a:pt x="6622" y="69"/>
                </a:lnTo>
                <a:lnTo>
                  <a:pt x="6621" y="61"/>
                </a:lnTo>
                <a:lnTo>
                  <a:pt x="6629" y="66"/>
                </a:lnTo>
                <a:lnTo>
                  <a:pt x="6629" y="70"/>
                </a:lnTo>
                <a:lnTo>
                  <a:pt x="6625" y="74"/>
                </a:lnTo>
                <a:lnTo>
                  <a:pt x="6625" y="80"/>
                </a:lnTo>
                <a:close/>
                <a:moveTo>
                  <a:pt x="6616" y="77"/>
                </a:moveTo>
                <a:lnTo>
                  <a:pt x="6606" y="72"/>
                </a:lnTo>
                <a:lnTo>
                  <a:pt x="6606" y="72"/>
                </a:lnTo>
                <a:lnTo>
                  <a:pt x="6608" y="72"/>
                </a:lnTo>
                <a:lnTo>
                  <a:pt x="6606" y="66"/>
                </a:lnTo>
                <a:lnTo>
                  <a:pt x="6605" y="66"/>
                </a:lnTo>
                <a:lnTo>
                  <a:pt x="6603" y="54"/>
                </a:lnTo>
                <a:lnTo>
                  <a:pt x="6603" y="54"/>
                </a:lnTo>
                <a:lnTo>
                  <a:pt x="6603" y="54"/>
                </a:lnTo>
                <a:lnTo>
                  <a:pt x="6606" y="53"/>
                </a:lnTo>
                <a:lnTo>
                  <a:pt x="6609" y="54"/>
                </a:lnTo>
                <a:lnTo>
                  <a:pt x="6609" y="58"/>
                </a:lnTo>
                <a:lnTo>
                  <a:pt x="6606" y="61"/>
                </a:lnTo>
                <a:lnTo>
                  <a:pt x="6606" y="66"/>
                </a:lnTo>
                <a:lnTo>
                  <a:pt x="6611" y="69"/>
                </a:lnTo>
                <a:lnTo>
                  <a:pt x="6616" y="66"/>
                </a:lnTo>
                <a:lnTo>
                  <a:pt x="6616" y="64"/>
                </a:lnTo>
                <a:lnTo>
                  <a:pt x="6614" y="59"/>
                </a:lnTo>
                <a:lnTo>
                  <a:pt x="6611" y="58"/>
                </a:lnTo>
                <a:lnTo>
                  <a:pt x="6613" y="56"/>
                </a:lnTo>
                <a:lnTo>
                  <a:pt x="6619" y="61"/>
                </a:lnTo>
                <a:lnTo>
                  <a:pt x="6619" y="69"/>
                </a:lnTo>
                <a:lnTo>
                  <a:pt x="6616" y="70"/>
                </a:lnTo>
                <a:lnTo>
                  <a:pt x="6616" y="77"/>
                </a:lnTo>
                <a:lnTo>
                  <a:pt x="6616" y="77"/>
                </a:lnTo>
                <a:close/>
                <a:moveTo>
                  <a:pt x="6619" y="54"/>
                </a:moveTo>
                <a:lnTo>
                  <a:pt x="6619" y="54"/>
                </a:lnTo>
                <a:lnTo>
                  <a:pt x="6624" y="53"/>
                </a:lnTo>
                <a:lnTo>
                  <a:pt x="6624" y="48"/>
                </a:lnTo>
                <a:lnTo>
                  <a:pt x="6622" y="46"/>
                </a:lnTo>
                <a:lnTo>
                  <a:pt x="6633" y="43"/>
                </a:lnTo>
                <a:lnTo>
                  <a:pt x="6635" y="48"/>
                </a:lnTo>
                <a:lnTo>
                  <a:pt x="6633" y="48"/>
                </a:lnTo>
                <a:lnTo>
                  <a:pt x="6633" y="48"/>
                </a:lnTo>
                <a:lnTo>
                  <a:pt x="6629" y="50"/>
                </a:lnTo>
                <a:lnTo>
                  <a:pt x="6627" y="53"/>
                </a:lnTo>
                <a:lnTo>
                  <a:pt x="6621" y="58"/>
                </a:lnTo>
                <a:lnTo>
                  <a:pt x="6613" y="54"/>
                </a:lnTo>
                <a:lnTo>
                  <a:pt x="6616" y="53"/>
                </a:lnTo>
                <a:lnTo>
                  <a:pt x="6619" y="54"/>
                </a:lnTo>
                <a:close/>
                <a:moveTo>
                  <a:pt x="6616" y="51"/>
                </a:moveTo>
                <a:lnTo>
                  <a:pt x="6616" y="48"/>
                </a:lnTo>
                <a:lnTo>
                  <a:pt x="6619" y="48"/>
                </a:lnTo>
                <a:lnTo>
                  <a:pt x="6621" y="48"/>
                </a:lnTo>
                <a:lnTo>
                  <a:pt x="6621" y="51"/>
                </a:lnTo>
                <a:lnTo>
                  <a:pt x="6619" y="53"/>
                </a:lnTo>
                <a:lnTo>
                  <a:pt x="6616" y="51"/>
                </a:lnTo>
                <a:lnTo>
                  <a:pt x="6616" y="51"/>
                </a:lnTo>
                <a:lnTo>
                  <a:pt x="6616" y="51"/>
                </a:lnTo>
                <a:lnTo>
                  <a:pt x="6616" y="51"/>
                </a:lnTo>
                <a:close/>
                <a:moveTo>
                  <a:pt x="6633" y="27"/>
                </a:moveTo>
                <a:lnTo>
                  <a:pt x="6635" y="27"/>
                </a:lnTo>
                <a:lnTo>
                  <a:pt x="6635" y="30"/>
                </a:lnTo>
                <a:lnTo>
                  <a:pt x="6633" y="27"/>
                </a:lnTo>
                <a:close/>
                <a:moveTo>
                  <a:pt x="6635" y="53"/>
                </a:moveTo>
                <a:lnTo>
                  <a:pt x="6632" y="54"/>
                </a:lnTo>
                <a:lnTo>
                  <a:pt x="6630" y="53"/>
                </a:lnTo>
                <a:lnTo>
                  <a:pt x="6630" y="51"/>
                </a:lnTo>
                <a:lnTo>
                  <a:pt x="6633" y="50"/>
                </a:lnTo>
                <a:lnTo>
                  <a:pt x="6635" y="51"/>
                </a:lnTo>
                <a:lnTo>
                  <a:pt x="6635" y="53"/>
                </a:lnTo>
                <a:close/>
                <a:moveTo>
                  <a:pt x="6637" y="54"/>
                </a:moveTo>
                <a:lnTo>
                  <a:pt x="6637" y="56"/>
                </a:lnTo>
                <a:lnTo>
                  <a:pt x="6635" y="58"/>
                </a:lnTo>
                <a:lnTo>
                  <a:pt x="6635" y="62"/>
                </a:lnTo>
                <a:lnTo>
                  <a:pt x="6630" y="64"/>
                </a:lnTo>
                <a:lnTo>
                  <a:pt x="6622" y="59"/>
                </a:lnTo>
                <a:lnTo>
                  <a:pt x="6629" y="56"/>
                </a:lnTo>
                <a:lnTo>
                  <a:pt x="6632" y="58"/>
                </a:lnTo>
                <a:lnTo>
                  <a:pt x="6637" y="54"/>
                </a:lnTo>
                <a:close/>
                <a:moveTo>
                  <a:pt x="6614" y="51"/>
                </a:moveTo>
                <a:lnTo>
                  <a:pt x="6611" y="53"/>
                </a:lnTo>
                <a:lnTo>
                  <a:pt x="6608" y="51"/>
                </a:lnTo>
                <a:lnTo>
                  <a:pt x="6608" y="51"/>
                </a:lnTo>
                <a:lnTo>
                  <a:pt x="6608" y="51"/>
                </a:lnTo>
                <a:lnTo>
                  <a:pt x="6614" y="50"/>
                </a:lnTo>
                <a:lnTo>
                  <a:pt x="6614" y="51"/>
                </a:lnTo>
                <a:close/>
                <a:moveTo>
                  <a:pt x="6613" y="61"/>
                </a:moveTo>
                <a:lnTo>
                  <a:pt x="6613" y="64"/>
                </a:lnTo>
                <a:lnTo>
                  <a:pt x="6611" y="66"/>
                </a:lnTo>
                <a:lnTo>
                  <a:pt x="6609" y="64"/>
                </a:lnTo>
                <a:lnTo>
                  <a:pt x="6608" y="62"/>
                </a:lnTo>
                <a:lnTo>
                  <a:pt x="6611" y="61"/>
                </a:lnTo>
                <a:lnTo>
                  <a:pt x="6611" y="61"/>
                </a:lnTo>
                <a:lnTo>
                  <a:pt x="6613" y="61"/>
                </a:lnTo>
                <a:close/>
                <a:moveTo>
                  <a:pt x="6619" y="72"/>
                </a:moveTo>
                <a:lnTo>
                  <a:pt x="6621" y="70"/>
                </a:lnTo>
                <a:lnTo>
                  <a:pt x="6621" y="70"/>
                </a:lnTo>
                <a:lnTo>
                  <a:pt x="6621" y="70"/>
                </a:lnTo>
                <a:lnTo>
                  <a:pt x="6621" y="70"/>
                </a:lnTo>
                <a:lnTo>
                  <a:pt x="6622" y="72"/>
                </a:lnTo>
                <a:lnTo>
                  <a:pt x="6622" y="75"/>
                </a:lnTo>
                <a:lnTo>
                  <a:pt x="6621" y="77"/>
                </a:lnTo>
                <a:lnTo>
                  <a:pt x="6619" y="75"/>
                </a:lnTo>
                <a:lnTo>
                  <a:pt x="6619" y="72"/>
                </a:lnTo>
                <a:close/>
                <a:moveTo>
                  <a:pt x="6630" y="72"/>
                </a:moveTo>
                <a:lnTo>
                  <a:pt x="6632" y="74"/>
                </a:lnTo>
                <a:lnTo>
                  <a:pt x="6629" y="77"/>
                </a:lnTo>
                <a:lnTo>
                  <a:pt x="6629" y="75"/>
                </a:lnTo>
                <a:lnTo>
                  <a:pt x="6630" y="72"/>
                </a:lnTo>
                <a:close/>
                <a:moveTo>
                  <a:pt x="6632" y="70"/>
                </a:moveTo>
                <a:lnTo>
                  <a:pt x="6632" y="67"/>
                </a:lnTo>
                <a:lnTo>
                  <a:pt x="6635" y="69"/>
                </a:lnTo>
                <a:lnTo>
                  <a:pt x="6633" y="72"/>
                </a:lnTo>
                <a:lnTo>
                  <a:pt x="6632" y="70"/>
                </a:lnTo>
                <a:close/>
                <a:moveTo>
                  <a:pt x="6632" y="66"/>
                </a:moveTo>
                <a:lnTo>
                  <a:pt x="6635" y="64"/>
                </a:lnTo>
                <a:lnTo>
                  <a:pt x="6638" y="66"/>
                </a:lnTo>
                <a:lnTo>
                  <a:pt x="6638" y="66"/>
                </a:lnTo>
                <a:lnTo>
                  <a:pt x="6637" y="67"/>
                </a:lnTo>
                <a:lnTo>
                  <a:pt x="6632" y="66"/>
                </a:lnTo>
                <a:close/>
                <a:moveTo>
                  <a:pt x="6637" y="30"/>
                </a:moveTo>
                <a:lnTo>
                  <a:pt x="6637" y="27"/>
                </a:lnTo>
                <a:lnTo>
                  <a:pt x="6640" y="26"/>
                </a:lnTo>
                <a:lnTo>
                  <a:pt x="6643" y="27"/>
                </a:lnTo>
                <a:lnTo>
                  <a:pt x="6643" y="30"/>
                </a:lnTo>
                <a:lnTo>
                  <a:pt x="6641" y="32"/>
                </a:lnTo>
                <a:lnTo>
                  <a:pt x="6637" y="30"/>
                </a:lnTo>
                <a:close/>
                <a:moveTo>
                  <a:pt x="6633" y="30"/>
                </a:moveTo>
                <a:lnTo>
                  <a:pt x="6627" y="27"/>
                </a:lnTo>
                <a:lnTo>
                  <a:pt x="6630" y="26"/>
                </a:lnTo>
                <a:lnTo>
                  <a:pt x="6632" y="26"/>
                </a:lnTo>
                <a:lnTo>
                  <a:pt x="6633" y="30"/>
                </a:lnTo>
                <a:close/>
                <a:moveTo>
                  <a:pt x="6635" y="14"/>
                </a:moveTo>
                <a:lnTo>
                  <a:pt x="6638" y="16"/>
                </a:lnTo>
                <a:lnTo>
                  <a:pt x="6638" y="18"/>
                </a:lnTo>
                <a:lnTo>
                  <a:pt x="6632" y="22"/>
                </a:lnTo>
                <a:lnTo>
                  <a:pt x="6632" y="21"/>
                </a:lnTo>
                <a:lnTo>
                  <a:pt x="6632" y="18"/>
                </a:lnTo>
                <a:lnTo>
                  <a:pt x="6635" y="16"/>
                </a:lnTo>
                <a:lnTo>
                  <a:pt x="6635" y="14"/>
                </a:lnTo>
                <a:close/>
                <a:moveTo>
                  <a:pt x="6629" y="11"/>
                </a:moveTo>
                <a:lnTo>
                  <a:pt x="6629" y="11"/>
                </a:lnTo>
                <a:lnTo>
                  <a:pt x="6629" y="11"/>
                </a:lnTo>
                <a:lnTo>
                  <a:pt x="6633" y="13"/>
                </a:lnTo>
                <a:lnTo>
                  <a:pt x="6633" y="14"/>
                </a:lnTo>
                <a:lnTo>
                  <a:pt x="6630" y="16"/>
                </a:lnTo>
                <a:lnTo>
                  <a:pt x="6629" y="16"/>
                </a:lnTo>
                <a:lnTo>
                  <a:pt x="6629" y="13"/>
                </a:lnTo>
                <a:lnTo>
                  <a:pt x="6629" y="11"/>
                </a:lnTo>
                <a:close/>
                <a:moveTo>
                  <a:pt x="6624" y="13"/>
                </a:moveTo>
                <a:lnTo>
                  <a:pt x="6625" y="13"/>
                </a:lnTo>
                <a:lnTo>
                  <a:pt x="6625" y="16"/>
                </a:lnTo>
                <a:lnTo>
                  <a:pt x="6629" y="18"/>
                </a:lnTo>
                <a:lnTo>
                  <a:pt x="6629" y="21"/>
                </a:lnTo>
                <a:lnTo>
                  <a:pt x="6629" y="24"/>
                </a:lnTo>
                <a:lnTo>
                  <a:pt x="6624" y="26"/>
                </a:lnTo>
                <a:lnTo>
                  <a:pt x="6621" y="26"/>
                </a:lnTo>
                <a:lnTo>
                  <a:pt x="6621" y="21"/>
                </a:lnTo>
                <a:lnTo>
                  <a:pt x="6624" y="18"/>
                </a:lnTo>
                <a:lnTo>
                  <a:pt x="6624" y="13"/>
                </a:lnTo>
                <a:close/>
                <a:moveTo>
                  <a:pt x="6617" y="16"/>
                </a:moveTo>
                <a:lnTo>
                  <a:pt x="6622" y="14"/>
                </a:lnTo>
                <a:lnTo>
                  <a:pt x="6622" y="18"/>
                </a:lnTo>
                <a:lnTo>
                  <a:pt x="6621" y="18"/>
                </a:lnTo>
                <a:lnTo>
                  <a:pt x="6617" y="16"/>
                </a:lnTo>
                <a:lnTo>
                  <a:pt x="6617" y="16"/>
                </a:lnTo>
                <a:close/>
                <a:moveTo>
                  <a:pt x="6619" y="21"/>
                </a:moveTo>
                <a:lnTo>
                  <a:pt x="6619" y="24"/>
                </a:lnTo>
                <a:lnTo>
                  <a:pt x="6617" y="24"/>
                </a:lnTo>
                <a:lnTo>
                  <a:pt x="6616" y="18"/>
                </a:lnTo>
                <a:lnTo>
                  <a:pt x="6619" y="21"/>
                </a:lnTo>
                <a:close/>
                <a:moveTo>
                  <a:pt x="6608" y="43"/>
                </a:moveTo>
                <a:lnTo>
                  <a:pt x="6606" y="43"/>
                </a:lnTo>
                <a:lnTo>
                  <a:pt x="6611" y="38"/>
                </a:lnTo>
                <a:lnTo>
                  <a:pt x="6614" y="40"/>
                </a:lnTo>
                <a:lnTo>
                  <a:pt x="6614" y="42"/>
                </a:lnTo>
                <a:lnTo>
                  <a:pt x="6619" y="45"/>
                </a:lnTo>
                <a:lnTo>
                  <a:pt x="6624" y="42"/>
                </a:lnTo>
                <a:lnTo>
                  <a:pt x="6624" y="40"/>
                </a:lnTo>
                <a:lnTo>
                  <a:pt x="6624" y="40"/>
                </a:lnTo>
                <a:lnTo>
                  <a:pt x="6624" y="37"/>
                </a:lnTo>
                <a:lnTo>
                  <a:pt x="6630" y="40"/>
                </a:lnTo>
                <a:lnTo>
                  <a:pt x="6632" y="42"/>
                </a:lnTo>
                <a:lnTo>
                  <a:pt x="6619" y="45"/>
                </a:lnTo>
                <a:lnTo>
                  <a:pt x="6619" y="45"/>
                </a:lnTo>
                <a:lnTo>
                  <a:pt x="6617" y="46"/>
                </a:lnTo>
                <a:lnTo>
                  <a:pt x="6606" y="50"/>
                </a:lnTo>
                <a:lnTo>
                  <a:pt x="6606" y="50"/>
                </a:lnTo>
                <a:lnTo>
                  <a:pt x="6605" y="50"/>
                </a:lnTo>
                <a:lnTo>
                  <a:pt x="6603" y="48"/>
                </a:lnTo>
                <a:lnTo>
                  <a:pt x="6608" y="46"/>
                </a:lnTo>
                <a:lnTo>
                  <a:pt x="6608" y="46"/>
                </a:lnTo>
                <a:lnTo>
                  <a:pt x="6609" y="45"/>
                </a:lnTo>
                <a:lnTo>
                  <a:pt x="6609" y="45"/>
                </a:lnTo>
                <a:lnTo>
                  <a:pt x="6608" y="43"/>
                </a:lnTo>
                <a:lnTo>
                  <a:pt x="6608" y="43"/>
                </a:lnTo>
                <a:close/>
                <a:moveTo>
                  <a:pt x="6595" y="3"/>
                </a:moveTo>
                <a:lnTo>
                  <a:pt x="6600" y="2"/>
                </a:lnTo>
                <a:lnTo>
                  <a:pt x="6601" y="2"/>
                </a:lnTo>
                <a:lnTo>
                  <a:pt x="6603" y="5"/>
                </a:lnTo>
                <a:lnTo>
                  <a:pt x="6603" y="5"/>
                </a:lnTo>
                <a:lnTo>
                  <a:pt x="6601" y="10"/>
                </a:lnTo>
                <a:lnTo>
                  <a:pt x="6598" y="11"/>
                </a:lnTo>
                <a:lnTo>
                  <a:pt x="6597" y="11"/>
                </a:lnTo>
                <a:lnTo>
                  <a:pt x="6595" y="11"/>
                </a:lnTo>
                <a:lnTo>
                  <a:pt x="6595" y="3"/>
                </a:lnTo>
                <a:close/>
                <a:moveTo>
                  <a:pt x="6597" y="77"/>
                </a:moveTo>
                <a:lnTo>
                  <a:pt x="6597" y="78"/>
                </a:lnTo>
                <a:lnTo>
                  <a:pt x="6598" y="80"/>
                </a:lnTo>
                <a:lnTo>
                  <a:pt x="6603" y="82"/>
                </a:lnTo>
                <a:lnTo>
                  <a:pt x="6603" y="83"/>
                </a:lnTo>
                <a:lnTo>
                  <a:pt x="6608" y="86"/>
                </a:lnTo>
                <a:lnTo>
                  <a:pt x="6611" y="85"/>
                </a:lnTo>
                <a:lnTo>
                  <a:pt x="6629" y="93"/>
                </a:lnTo>
                <a:lnTo>
                  <a:pt x="6641" y="78"/>
                </a:lnTo>
                <a:lnTo>
                  <a:pt x="6646" y="82"/>
                </a:lnTo>
                <a:lnTo>
                  <a:pt x="6651" y="78"/>
                </a:lnTo>
                <a:lnTo>
                  <a:pt x="6651" y="70"/>
                </a:lnTo>
                <a:lnTo>
                  <a:pt x="6651" y="70"/>
                </a:lnTo>
                <a:lnTo>
                  <a:pt x="6649" y="70"/>
                </a:lnTo>
                <a:lnTo>
                  <a:pt x="6651" y="69"/>
                </a:lnTo>
                <a:lnTo>
                  <a:pt x="6645" y="45"/>
                </a:lnTo>
                <a:lnTo>
                  <a:pt x="6707" y="75"/>
                </a:lnTo>
                <a:lnTo>
                  <a:pt x="6649" y="96"/>
                </a:lnTo>
                <a:lnTo>
                  <a:pt x="6649" y="96"/>
                </a:lnTo>
                <a:lnTo>
                  <a:pt x="6635" y="98"/>
                </a:lnTo>
                <a:lnTo>
                  <a:pt x="6627" y="98"/>
                </a:lnTo>
                <a:lnTo>
                  <a:pt x="6624" y="96"/>
                </a:lnTo>
                <a:lnTo>
                  <a:pt x="6624" y="96"/>
                </a:lnTo>
                <a:lnTo>
                  <a:pt x="6624" y="99"/>
                </a:lnTo>
                <a:lnTo>
                  <a:pt x="6621" y="102"/>
                </a:lnTo>
                <a:lnTo>
                  <a:pt x="6616" y="109"/>
                </a:lnTo>
                <a:lnTo>
                  <a:pt x="6616" y="109"/>
                </a:lnTo>
                <a:lnTo>
                  <a:pt x="6611" y="104"/>
                </a:lnTo>
                <a:lnTo>
                  <a:pt x="6606" y="101"/>
                </a:lnTo>
                <a:lnTo>
                  <a:pt x="6601" y="98"/>
                </a:lnTo>
                <a:lnTo>
                  <a:pt x="6595" y="96"/>
                </a:lnTo>
                <a:lnTo>
                  <a:pt x="6595" y="96"/>
                </a:lnTo>
                <a:lnTo>
                  <a:pt x="6595" y="88"/>
                </a:lnTo>
                <a:lnTo>
                  <a:pt x="6598" y="90"/>
                </a:lnTo>
                <a:lnTo>
                  <a:pt x="6598" y="94"/>
                </a:lnTo>
                <a:lnTo>
                  <a:pt x="6605" y="98"/>
                </a:lnTo>
                <a:lnTo>
                  <a:pt x="6609" y="96"/>
                </a:lnTo>
                <a:lnTo>
                  <a:pt x="6609" y="90"/>
                </a:lnTo>
                <a:lnTo>
                  <a:pt x="6609" y="90"/>
                </a:lnTo>
                <a:lnTo>
                  <a:pt x="6605" y="86"/>
                </a:lnTo>
                <a:lnTo>
                  <a:pt x="6600" y="88"/>
                </a:lnTo>
                <a:lnTo>
                  <a:pt x="6595" y="86"/>
                </a:lnTo>
                <a:lnTo>
                  <a:pt x="6595" y="77"/>
                </a:lnTo>
                <a:lnTo>
                  <a:pt x="6597" y="77"/>
                </a:lnTo>
                <a:close/>
                <a:moveTo>
                  <a:pt x="6601" y="90"/>
                </a:moveTo>
                <a:lnTo>
                  <a:pt x="6605" y="90"/>
                </a:lnTo>
                <a:lnTo>
                  <a:pt x="6608" y="91"/>
                </a:lnTo>
                <a:lnTo>
                  <a:pt x="6608" y="94"/>
                </a:lnTo>
                <a:lnTo>
                  <a:pt x="6605" y="96"/>
                </a:lnTo>
                <a:lnTo>
                  <a:pt x="6601" y="93"/>
                </a:lnTo>
                <a:lnTo>
                  <a:pt x="6601" y="90"/>
                </a:lnTo>
                <a:close/>
                <a:moveTo>
                  <a:pt x="6597" y="197"/>
                </a:moveTo>
                <a:lnTo>
                  <a:pt x="6659" y="208"/>
                </a:lnTo>
                <a:lnTo>
                  <a:pt x="6638" y="218"/>
                </a:lnTo>
                <a:lnTo>
                  <a:pt x="6638" y="218"/>
                </a:lnTo>
                <a:lnTo>
                  <a:pt x="6608" y="208"/>
                </a:lnTo>
                <a:lnTo>
                  <a:pt x="6608" y="208"/>
                </a:lnTo>
                <a:lnTo>
                  <a:pt x="6595" y="200"/>
                </a:lnTo>
                <a:lnTo>
                  <a:pt x="6590" y="195"/>
                </a:lnTo>
                <a:lnTo>
                  <a:pt x="6589" y="194"/>
                </a:lnTo>
                <a:lnTo>
                  <a:pt x="6589" y="194"/>
                </a:lnTo>
                <a:lnTo>
                  <a:pt x="6585" y="195"/>
                </a:lnTo>
                <a:lnTo>
                  <a:pt x="6581" y="197"/>
                </a:lnTo>
                <a:lnTo>
                  <a:pt x="6561" y="167"/>
                </a:lnTo>
                <a:lnTo>
                  <a:pt x="6510" y="157"/>
                </a:lnTo>
                <a:lnTo>
                  <a:pt x="6561" y="141"/>
                </a:lnTo>
                <a:lnTo>
                  <a:pt x="6597" y="197"/>
                </a:lnTo>
                <a:close/>
                <a:moveTo>
                  <a:pt x="6635" y="219"/>
                </a:moveTo>
                <a:lnTo>
                  <a:pt x="6600" y="235"/>
                </a:lnTo>
                <a:lnTo>
                  <a:pt x="6600" y="235"/>
                </a:lnTo>
                <a:lnTo>
                  <a:pt x="6592" y="237"/>
                </a:lnTo>
                <a:lnTo>
                  <a:pt x="6557" y="202"/>
                </a:lnTo>
                <a:lnTo>
                  <a:pt x="6577" y="200"/>
                </a:lnTo>
                <a:lnTo>
                  <a:pt x="6577" y="200"/>
                </a:lnTo>
                <a:lnTo>
                  <a:pt x="6581" y="205"/>
                </a:lnTo>
                <a:lnTo>
                  <a:pt x="6582" y="210"/>
                </a:lnTo>
                <a:lnTo>
                  <a:pt x="6582" y="210"/>
                </a:lnTo>
                <a:lnTo>
                  <a:pt x="6585" y="208"/>
                </a:lnTo>
                <a:lnTo>
                  <a:pt x="6592" y="208"/>
                </a:lnTo>
                <a:lnTo>
                  <a:pt x="6606" y="210"/>
                </a:lnTo>
                <a:lnTo>
                  <a:pt x="6635" y="219"/>
                </a:lnTo>
                <a:close/>
                <a:moveTo>
                  <a:pt x="6475" y="187"/>
                </a:moveTo>
                <a:lnTo>
                  <a:pt x="6453" y="179"/>
                </a:lnTo>
                <a:lnTo>
                  <a:pt x="6451" y="176"/>
                </a:lnTo>
                <a:lnTo>
                  <a:pt x="6502" y="160"/>
                </a:lnTo>
                <a:lnTo>
                  <a:pt x="6529" y="189"/>
                </a:lnTo>
                <a:lnTo>
                  <a:pt x="6477" y="192"/>
                </a:lnTo>
                <a:lnTo>
                  <a:pt x="6477" y="192"/>
                </a:lnTo>
                <a:lnTo>
                  <a:pt x="6477" y="192"/>
                </a:lnTo>
                <a:lnTo>
                  <a:pt x="6477" y="191"/>
                </a:lnTo>
                <a:lnTo>
                  <a:pt x="6477" y="191"/>
                </a:lnTo>
                <a:lnTo>
                  <a:pt x="6477" y="187"/>
                </a:lnTo>
                <a:lnTo>
                  <a:pt x="6475" y="187"/>
                </a:lnTo>
                <a:lnTo>
                  <a:pt x="6475" y="187"/>
                </a:lnTo>
                <a:close/>
                <a:moveTo>
                  <a:pt x="6467" y="191"/>
                </a:moveTo>
                <a:lnTo>
                  <a:pt x="6456" y="187"/>
                </a:lnTo>
                <a:lnTo>
                  <a:pt x="6454" y="186"/>
                </a:lnTo>
                <a:lnTo>
                  <a:pt x="6467" y="191"/>
                </a:lnTo>
                <a:close/>
                <a:moveTo>
                  <a:pt x="6437" y="51"/>
                </a:moveTo>
                <a:lnTo>
                  <a:pt x="6448" y="58"/>
                </a:lnTo>
                <a:lnTo>
                  <a:pt x="6448" y="72"/>
                </a:lnTo>
                <a:lnTo>
                  <a:pt x="6435" y="80"/>
                </a:lnTo>
                <a:lnTo>
                  <a:pt x="6427" y="78"/>
                </a:lnTo>
                <a:lnTo>
                  <a:pt x="6427" y="78"/>
                </a:lnTo>
                <a:lnTo>
                  <a:pt x="6432" y="75"/>
                </a:lnTo>
                <a:lnTo>
                  <a:pt x="6432" y="72"/>
                </a:lnTo>
                <a:lnTo>
                  <a:pt x="6433" y="72"/>
                </a:lnTo>
                <a:lnTo>
                  <a:pt x="6433" y="72"/>
                </a:lnTo>
                <a:lnTo>
                  <a:pt x="6435" y="72"/>
                </a:lnTo>
                <a:lnTo>
                  <a:pt x="6435" y="72"/>
                </a:lnTo>
                <a:lnTo>
                  <a:pt x="6437" y="72"/>
                </a:lnTo>
                <a:lnTo>
                  <a:pt x="6437" y="72"/>
                </a:lnTo>
                <a:lnTo>
                  <a:pt x="6438" y="70"/>
                </a:lnTo>
                <a:lnTo>
                  <a:pt x="6440" y="69"/>
                </a:lnTo>
                <a:lnTo>
                  <a:pt x="6437" y="51"/>
                </a:lnTo>
                <a:close/>
                <a:moveTo>
                  <a:pt x="6443" y="165"/>
                </a:moveTo>
                <a:lnTo>
                  <a:pt x="6435" y="167"/>
                </a:lnTo>
                <a:lnTo>
                  <a:pt x="6441" y="160"/>
                </a:lnTo>
                <a:lnTo>
                  <a:pt x="6443" y="165"/>
                </a:lnTo>
                <a:close/>
                <a:moveTo>
                  <a:pt x="6430" y="66"/>
                </a:moveTo>
                <a:lnTo>
                  <a:pt x="6427" y="46"/>
                </a:lnTo>
                <a:lnTo>
                  <a:pt x="6430" y="48"/>
                </a:lnTo>
                <a:lnTo>
                  <a:pt x="6433" y="66"/>
                </a:lnTo>
                <a:lnTo>
                  <a:pt x="6430" y="66"/>
                </a:lnTo>
                <a:close/>
                <a:moveTo>
                  <a:pt x="6430" y="85"/>
                </a:moveTo>
                <a:lnTo>
                  <a:pt x="6429" y="99"/>
                </a:lnTo>
                <a:lnTo>
                  <a:pt x="6424" y="83"/>
                </a:lnTo>
                <a:lnTo>
                  <a:pt x="6430" y="85"/>
                </a:lnTo>
                <a:close/>
                <a:moveTo>
                  <a:pt x="6446" y="178"/>
                </a:moveTo>
                <a:lnTo>
                  <a:pt x="6448" y="183"/>
                </a:lnTo>
                <a:lnTo>
                  <a:pt x="6445" y="186"/>
                </a:lnTo>
                <a:lnTo>
                  <a:pt x="6429" y="184"/>
                </a:lnTo>
                <a:lnTo>
                  <a:pt x="6446" y="178"/>
                </a:lnTo>
                <a:close/>
                <a:moveTo>
                  <a:pt x="6446" y="159"/>
                </a:moveTo>
                <a:lnTo>
                  <a:pt x="6454" y="160"/>
                </a:lnTo>
                <a:lnTo>
                  <a:pt x="6448" y="163"/>
                </a:lnTo>
                <a:lnTo>
                  <a:pt x="6446" y="159"/>
                </a:lnTo>
                <a:close/>
                <a:moveTo>
                  <a:pt x="6550" y="123"/>
                </a:moveTo>
                <a:lnTo>
                  <a:pt x="6553" y="130"/>
                </a:lnTo>
                <a:lnTo>
                  <a:pt x="6550" y="131"/>
                </a:lnTo>
                <a:lnTo>
                  <a:pt x="6550" y="123"/>
                </a:lnTo>
                <a:close/>
                <a:moveTo>
                  <a:pt x="6590" y="90"/>
                </a:moveTo>
                <a:lnTo>
                  <a:pt x="6593" y="88"/>
                </a:lnTo>
                <a:lnTo>
                  <a:pt x="6593" y="96"/>
                </a:lnTo>
                <a:lnTo>
                  <a:pt x="6593" y="96"/>
                </a:lnTo>
                <a:lnTo>
                  <a:pt x="6593" y="96"/>
                </a:lnTo>
                <a:lnTo>
                  <a:pt x="6587" y="98"/>
                </a:lnTo>
                <a:lnTo>
                  <a:pt x="6590" y="94"/>
                </a:lnTo>
                <a:lnTo>
                  <a:pt x="6590" y="90"/>
                </a:lnTo>
                <a:close/>
                <a:moveTo>
                  <a:pt x="6585" y="96"/>
                </a:moveTo>
                <a:lnTo>
                  <a:pt x="6582" y="94"/>
                </a:lnTo>
                <a:lnTo>
                  <a:pt x="6582" y="91"/>
                </a:lnTo>
                <a:lnTo>
                  <a:pt x="6585" y="90"/>
                </a:lnTo>
                <a:lnTo>
                  <a:pt x="6589" y="90"/>
                </a:lnTo>
                <a:lnTo>
                  <a:pt x="6589" y="93"/>
                </a:lnTo>
                <a:lnTo>
                  <a:pt x="6585" y="96"/>
                </a:lnTo>
                <a:close/>
                <a:moveTo>
                  <a:pt x="6589" y="2"/>
                </a:moveTo>
                <a:lnTo>
                  <a:pt x="6593" y="3"/>
                </a:lnTo>
                <a:lnTo>
                  <a:pt x="6593" y="10"/>
                </a:lnTo>
                <a:lnTo>
                  <a:pt x="6587" y="3"/>
                </a:lnTo>
                <a:lnTo>
                  <a:pt x="6587" y="2"/>
                </a:lnTo>
                <a:lnTo>
                  <a:pt x="6589" y="2"/>
                </a:lnTo>
                <a:close/>
                <a:moveTo>
                  <a:pt x="6574" y="24"/>
                </a:moveTo>
                <a:lnTo>
                  <a:pt x="6574" y="24"/>
                </a:lnTo>
                <a:lnTo>
                  <a:pt x="6574" y="24"/>
                </a:lnTo>
                <a:lnTo>
                  <a:pt x="6571" y="27"/>
                </a:lnTo>
                <a:lnTo>
                  <a:pt x="6573" y="18"/>
                </a:lnTo>
                <a:lnTo>
                  <a:pt x="6573" y="18"/>
                </a:lnTo>
                <a:lnTo>
                  <a:pt x="6573" y="18"/>
                </a:lnTo>
                <a:lnTo>
                  <a:pt x="6573" y="18"/>
                </a:lnTo>
                <a:lnTo>
                  <a:pt x="6579" y="19"/>
                </a:lnTo>
                <a:lnTo>
                  <a:pt x="6574" y="24"/>
                </a:lnTo>
                <a:close/>
                <a:moveTo>
                  <a:pt x="6579" y="34"/>
                </a:moveTo>
                <a:lnTo>
                  <a:pt x="6579" y="34"/>
                </a:lnTo>
                <a:lnTo>
                  <a:pt x="6587" y="26"/>
                </a:lnTo>
                <a:lnTo>
                  <a:pt x="6587" y="26"/>
                </a:lnTo>
                <a:lnTo>
                  <a:pt x="6590" y="24"/>
                </a:lnTo>
                <a:lnTo>
                  <a:pt x="6589" y="32"/>
                </a:lnTo>
                <a:lnTo>
                  <a:pt x="6589" y="32"/>
                </a:lnTo>
                <a:lnTo>
                  <a:pt x="6589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2"/>
                </a:lnTo>
                <a:lnTo>
                  <a:pt x="6587" y="38"/>
                </a:lnTo>
                <a:lnTo>
                  <a:pt x="6579" y="34"/>
                </a:lnTo>
                <a:close/>
                <a:moveTo>
                  <a:pt x="6582" y="45"/>
                </a:moveTo>
                <a:lnTo>
                  <a:pt x="6587" y="42"/>
                </a:lnTo>
                <a:lnTo>
                  <a:pt x="6587" y="46"/>
                </a:lnTo>
                <a:lnTo>
                  <a:pt x="6582" y="45"/>
                </a:lnTo>
                <a:close/>
                <a:moveTo>
                  <a:pt x="6585" y="50"/>
                </a:moveTo>
                <a:lnTo>
                  <a:pt x="6585" y="51"/>
                </a:lnTo>
                <a:lnTo>
                  <a:pt x="6585" y="51"/>
                </a:lnTo>
                <a:lnTo>
                  <a:pt x="6585" y="51"/>
                </a:lnTo>
                <a:lnTo>
                  <a:pt x="6585" y="50"/>
                </a:lnTo>
                <a:close/>
                <a:moveTo>
                  <a:pt x="6579" y="54"/>
                </a:moveTo>
                <a:lnTo>
                  <a:pt x="6581" y="53"/>
                </a:lnTo>
                <a:lnTo>
                  <a:pt x="6581" y="53"/>
                </a:lnTo>
                <a:lnTo>
                  <a:pt x="6579" y="56"/>
                </a:lnTo>
                <a:lnTo>
                  <a:pt x="6579" y="54"/>
                </a:lnTo>
                <a:close/>
                <a:moveTo>
                  <a:pt x="6579" y="62"/>
                </a:moveTo>
                <a:lnTo>
                  <a:pt x="6579" y="64"/>
                </a:lnTo>
                <a:lnTo>
                  <a:pt x="6577" y="66"/>
                </a:lnTo>
                <a:lnTo>
                  <a:pt x="6576" y="64"/>
                </a:lnTo>
                <a:lnTo>
                  <a:pt x="6576" y="62"/>
                </a:lnTo>
                <a:lnTo>
                  <a:pt x="6576" y="62"/>
                </a:lnTo>
                <a:lnTo>
                  <a:pt x="6579" y="62"/>
                </a:lnTo>
                <a:lnTo>
                  <a:pt x="6579" y="62"/>
                </a:lnTo>
                <a:close/>
                <a:moveTo>
                  <a:pt x="6568" y="70"/>
                </a:moveTo>
                <a:lnTo>
                  <a:pt x="6569" y="72"/>
                </a:lnTo>
                <a:lnTo>
                  <a:pt x="6569" y="75"/>
                </a:lnTo>
                <a:lnTo>
                  <a:pt x="6568" y="77"/>
                </a:lnTo>
                <a:lnTo>
                  <a:pt x="6566" y="75"/>
                </a:lnTo>
                <a:lnTo>
                  <a:pt x="6566" y="72"/>
                </a:lnTo>
                <a:lnTo>
                  <a:pt x="6568" y="70"/>
                </a:lnTo>
                <a:close/>
                <a:moveTo>
                  <a:pt x="6560" y="75"/>
                </a:moveTo>
                <a:lnTo>
                  <a:pt x="6560" y="78"/>
                </a:lnTo>
                <a:lnTo>
                  <a:pt x="6557" y="80"/>
                </a:lnTo>
                <a:lnTo>
                  <a:pt x="6555" y="78"/>
                </a:lnTo>
                <a:lnTo>
                  <a:pt x="6555" y="74"/>
                </a:lnTo>
                <a:lnTo>
                  <a:pt x="6558" y="72"/>
                </a:lnTo>
                <a:lnTo>
                  <a:pt x="6560" y="75"/>
                </a:lnTo>
                <a:close/>
                <a:moveTo>
                  <a:pt x="6549" y="77"/>
                </a:moveTo>
                <a:lnTo>
                  <a:pt x="6550" y="70"/>
                </a:lnTo>
                <a:lnTo>
                  <a:pt x="6557" y="67"/>
                </a:lnTo>
                <a:lnTo>
                  <a:pt x="6557" y="70"/>
                </a:lnTo>
                <a:lnTo>
                  <a:pt x="6553" y="74"/>
                </a:lnTo>
                <a:lnTo>
                  <a:pt x="6552" y="78"/>
                </a:lnTo>
                <a:lnTo>
                  <a:pt x="6557" y="83"/>
                </a:lnTo>
                <a:lnTo>
                  <a:pt x="6561" y="80"/>
                </a:lnTo>
                <a:lnTo>
                  <a:pt x="6561" y="80"/>
                </a:lnTo>
                <a:lnTo>
                  <a:pt x="6563" y="74"/>
                </a:lnTo>
                <a:lnTo>
                  <a:pt x="6558" y="70"/>
                </a:lnTo>
                <a:lnTo>
                  <a:pt x="6558" y="66"/>
                </a:lnTo>
                <a:lnTo>
                  <a:pt x="6568" y="61"/>
                </a:lnTo>
                <a:lnTo>
                  <a:pt x="6568" y="69"/>
                </a:lnTo>
                <a:lnTo>
                  <a:pt x="6565" y="70"/>
                </a:lnTo>
                <a:lnTo>
                  <a:pt x="6563" y="77"/>
                </a:lnTo>
                <a:lnTo>
                  <a:pt x="6568" y="80"/>
                </a:lnTo>
                <a:lnTo>
                  <a:pt x="6571" y="77"/>
                </a:lnTo>
                <a:lnTo>
                  <a:pt x="6573" y="77"/>
                </a:lnTo>
                <a:lnTo>
                  <a:pt x="6573" y="72"/>
                </a:lnTo>
                <a:lnTo>
                  <a:pt x="6569" y="69"/>
                </a:lnTo>
                <a:lnTo>
                  <a:pt x="6569" y="59"/>
                </a:lnTo>
                <a:lnTo>
                  <a:pt x="6576" y="56"/>
                </a:lnTo>
                <a:lnTo>
                  <a:pt x="6576" y="58"/>
                </a:lnTo>
                <a:lnTo>
                  <a:pt x="6573" y="59"/>
                </a:lnTo>
                <a:lnTo>
                  <a:pt x="6573" y="61"/>
                </a:lnTo>
                <a:lnTo>
                  <a:pt x="6573" y="61"/>
                </a:lnTo>
                <a:lnTo>
                  <a:pt x="6573" y="61"/>
                </a:lnTo>
                <a:lnTo>
                  <a:pt x="6573" y="62"/>
                </a:lnTo>
                <a:lnTo>
                  <a:pt x="6573" y="62"/>
                </a:lnTo>
                <a:lnTo>
                  <a:pt x="6573" y="62"/>
                </a:lnTo>
                <a:lnTo>
                  <a:pt x="6573" y="66"/>
                </a:lnTo>
                <a:lnTo>
                  <a:pt x="6577" y="67"/>
                </a:lnTo>
                <a:lnTo>
                  <a:pt x="6581" y="66"/>
                </a:lnTo>
                <a:lnTo>
                  <a:pt x="6582" y="62"/>
                </a:lnTo>
                <a:lnTo>
                  <a:pt x="6582" y="62"/>
                </a:lnTo>
                <a:lnTo>
                  <a:pt x="6584" y="64"/>
                </a:lnTo>
                <a:lnTo>
                  <a:pt x="6584" y="64"/>
                </a:lnTo>
                <a:lnTo>
                  <a:pt x="6582" y="66"/>
                </a:lnTo>
                <a:lnTo>
                  <a:pt x="6582" y="72"/>
                </a:lnTo>
                <a:lnTo>
                  <a:pt x="6584" y="72"/>
                </a:lnTo>
                <a:lnTo>
                  <a:pt x="6584" y="72"/>
                </a:lnTo>
                <a:lnTo>
                  <a:pt x="6585" y="75"/>
                </a:lnTo>
                <a:lnTo>
                  <a:pt x="6589" y="77"/>
                </a:lnTo>
                <a:lnTo>
                  <a:pt x="6585" y="78"/>
                </a:lnTo>
                <a:lnTo>
                  <a:pt x="6582" y="77"/>
                </a:lnTo>
                <a:lnTo>
                  <a:pt x="6577" y="80"/>
                </a:lnTo>
                <a:lnTo>
                  <a:pt x="6577" y="85"/>
                </a:lnTo>
                <a:lnTo>
                  <a:pt x="6582" y="86"/>
                </a:lnTo>
                <a:lnTo>
                  <a:pt x="6582" y="86"/>
                </a:lnTo>
                <a:lnTo>
                  <a:pt x="6587" y="85"/>
                </a:lnTo>
                <a:lnTo>
                  <a:pt x="6587" y="80"/>
                </a:lnTo>
                <a:lnTo>
                  <a:pt x="6593" y="77"/>
                </a:lnTo>
                <a:lnTo>
                  <a:pt x="6593" y="86"/>
                </a:lnTo>
                <a:lnTo>
                  <a:pt x="6589" y="88"/>
                </a:lnTo>
                <a:lnTo>
                  <a:pt x="6585" y="86"/>
                </a:lnTo>
                <a:lnTo>
                  <a:pt x="6579" y="90"/>
                </a:lnTo>
                <a:lnTo>
                  <a:pt x="6579" y="96"/>
                </a:lnTo>
                <a:lnTo>
                  <a:pt x="6584" y="98"/>
                </a:lnTo>
                <a:lnTo>
                  <a:pt x="6584" y="98"/>
                </a:lnTo>
                <a:lnTo>
                  <a:pt x="6579" y="99"/>
                </a:lnTo>
                <a:lnTo>
                  <a:pt x="6574" y="102"/>
                </a:lnTo>
                <a:lnTo>
                  <a:pt x="6571" y="106"/>
                </a:lnTo>
                <a:lnTo>
                  <a:pt x="6568" y="110"/>
                </a:lnTo>
                <a:lnTo>
                  <a:pt x="6558" y="110"/>
                </a:lnTo>
                <a:lnTo>
                  <a:pt x="6550" y="107"/>
                </a:lnTo>
                <a:lnTo>
                  <a:pt x="6568" y="98"/>
                </a:lnTo>
                <a:lnTo>
                  <a:pt x="6568" y="98"/>
                </a:lnTo>
                <a:lnTo>
                  <a:pt x="6569" y="96"/>
                </a:lnTo>
                <a:lnTo>
                  <a:pt x="6569" y="94"/>
                </a:lnTo>
                <a:lnTo>
                  <a:pt x="6569" y="94"/>
                </a:lnTo>
                <a:lnTo>
                  <a:pt x="6568" y="93"/>
                </a:lnTo>
                <a:lnTo>
                  <a:pt x="6566" y="93"/>
                </a:lnTo>
                <a:lnTo>
                  <a:pt x="6566" y="93"/>
                </a:lnTo>
                <a:lnTo>
                  <a:pt x="6566" y="93"/>
                </a:lnTo>
                <a:lnTo>
                  <a:pt x="6545" y="104"/>
                </a:lnTo>
                <a:lnTo>
                  <a:pt x="6542" y="102"/>
                </a:lnTo>
                <a:lnTo>
                  <a:pt x="6542" y="91"/>
                </a:lnTo>
                <a:lnTo>
                  <a:pt x="6547" y="93"/>
                </a:lnTo>
                <a:lnTo>
                  <a:pt x="6547" y="93"/>
                </a:lnTo>
                <a:lnTo>
                  <a:pt x="6552" y="94"/>
                </a:lnTo>
                <a:lnTo>
                  <a:pt x="6553" y="93"/>
                </a:lnTo>
                <a:lnTo>
                  <a:pt x="6555" y="91"/>
                </a:lnTo>
                <a:lnTo>
                  <a:pt x="6555" y="91"/>
                </a:lnTo>
                <a:lnTo>
                  <a:pt x="6557" y="90"/>
                </a:lnTo>
                <a:lnTo>
                  <a:pt x="6555" y="86"/>
                </a:lnTo>
                <a:lnTo>
                  <a:pt x="6553" y="83"/>
                </a:lnTo>
                <a:lnTo>
                  <a:pt x="6553" y="83"/>
                </a:lnTo>
                <a:lnTo>
                  <a:pt x="6545" y="78"/>
                </a:lnTo>
                <a:lnTo>
                  <a:pt x="6549" y="77"/>
                </a:lnTo>
                <a:close/>
                <a:moveTo>
                  <a:pt x="6585" y="80"/>
                </a:moveTo>
                <a:lnTo>
                  <a:pt x="6584" y="83"/>
                </a:lnTo>
                <a:lnTo>
                  <a:pt x="6582" y="85"/>
                </a:lnTo>
                <a:lnTo>
                  <a:pt x="6579" y="83"/>
                </a:lnTo>
                <a:lnTo>
                  <a:pt x="6579" y="82"/>
                </a:lnTo>
                <a:lnTo>
                  <a:pt x="6582" y="80"/>
                </a:lnTo>
                <a:lnTo>
                  <a:pt x="6584" y="80"/>
                </a:lnTo>
                <a:lnTo>
                  <a:pt x="6584" y="80"/>
                </a:lnTo>
                <a:lnTo>
                  <a:pt x="6585" y="80"/>
                </a:lnTo>
                <a:lnTo>
                  <a:pt x="6585" y="80"/>
                </a:lnTo>
                <a:lnTo>
                  <a:pt x="6585" y="80"/>
                </a:lnTo>
                <a:lnTo>
                  <a:pt x="6585" y="80"/>
                </a:lnTo>
                <a:close/>
                <a:moveTo>
                  <a:pt x="6544" y="69"/>
                </a:moveTo>
                <a:lnTo>
                  <a:pt x="6547" y="70"/>
                </a:lnTo>
                <a:lnTo>
                  <a:pt x="6547" y="70"/>
                </a:lnTo>
                <a:lnTo>
                  <a:pt x="6547" y="70"/>
                </a:lnTo>
                <a:lnTo>
                  <a:pt x="6547" y="70"/>
                </a:lnTo>
                <a:lnTo>
                  <a:pt x="6547" y="70"/>
                </a:lnTo>
                <a:lnTo>
                  <a:pt x="6547" y="75"/>
                </a:lnTo>
                <a:lnTo>
                  <a:pt x="6542" y="77"/>
                </a:lnTo>
                <a:lnTo>
                  <a:pt x="6542" y="77"/>
                </a:lnTo>
                <a:lnTo>
                  <a:pt x="6542" y="77"/>
                </a:lnTo>
                <a:lnTo>
                  <a:pt x="6542" y="77"/>
                </a:lnTo>
                <a:lnTo>
                  <a:pt x="6542" y="70"/>
                </a:lnTo>
                <a:lnTo>
                  <a:pt x="6544" y="69"/>
                </a:lnTo>
                <a:close/>
                <a:moveTo>
                  <a:pt x="6542" y="109"/>
                </a:moveTo>
                <a:lnTo>
                  <a:pt x="6542" y="109"/>
                </a:lnTo>
                <a:lnTo>
                  <a:pt x="6544" y="112"/>
                </a:lnTo>
                <a:lnTo>
                  <a:pt x="6542" y="112"/>
                </a:lnTo>
                <a:lnTo>
                  <a:pt x="6544" y="114"/>
                </a:lnTo>
                <a:lnTo>
                  <a:pt x="6545" y="133"/>
                </a:lnTo>
                <a:lnTo>
                  <a:pt x="6505" y="144"/>
                </a:lnTo>
                <a:lnTo>
                  <a:pt x="6542" y="109"/>
                </a:lnTo>
                <a:close/>
                <a:moveTo>
                  <a:pt x="6510" y="77"/>
                </a:moveTo>
                <a:lnTo>
                  <a:pt x="6513" y="75"/>
                </a:lnTo>
                <a:lnTo>
                  <a:pt x="6521" y="80"/>
                </a:lnTo>
                <a:lnTo>
                  <a:pt x="6512" y="86"/>
                </a:lnTo>
                <a:lnTo>
                  <a:pt x="6510" y="85"/>
                </a:lnTo>
                <a:lnTo>
                  <a:pt x="6510" y="77"/>
                </a:lnTo>
                <a:close/>
                <a:moveTo>
                  <a:pt x="6501" y="107"/>
                </a:moveTo>
                <a:lnTo>
                  <a:pt x="6501" y="94"/>
                </a:lnTo>
                <a:lnTo>
                  <a:pt x="6501" y="94"/>
                </a:lnTo>
                <a:lnTo>
                  <a:pt x="6502" y="96"/>
                </a:lnTo>
                <a:lnTo>
                  <a:pt x="6505" y="98"/>
                </a:lnTo>
                <a:lnTo>
                  <a:pt x="6505" y="98"/>
                </a:lnTo>
                <a:lnTo>
                  <a:pt x="6505" y="98"/>
                </a:lnTo>
                <a:lnTo>
                  <a:pt x="6497" y="147"/>
                </a:lnTo>
                <a:lnTo>
                  <a:pt x="6465" y="157"/>
                </a:lnTo>
                <a:lnTo>
                  <a:pt x="6445" y="152"/>
                </a:lnTo>
                <a:lnTo>
                  <a:pt x="6445" y="150"/>
                </a:lnTo>
                <a:lnTo>
                  <a:pt x="6456" y="139"/>
                </a:lnTo>
                <a:lnTo>
                  <a:pt x="6457" y="139"/>
                </a:lnTo>
                <a:lnTo>
                  <a:pt x="6457" y="139"/>
                </a:lnTo>
                <a:lnTo>
                  <a:pt x="6461" y="139"/>
                </a:lnTo>
                <a:lnTo>
                  <a:pt x="6461" y="138"/>
                </a:lnTo>
                <a:lnTo>
                  <a:pt x="6461" y="138"/>
                </a:lnTo>
                <a:lnTo>
                  <a:pt x="6461" y="134"/>
                </a:lnTo>
                <a:lnTo>
                  <a:pt x="6485" y="110"/>
                </a:lnTo>
                <a:lnTo>
                  <a:pt x="6483" y="83"/>
                </a:lnTo>
                <a:lnTo>
                  <a:pt x="6489" y="80"/>
                </a:lnTo>
                <a:lnTo>
                  <a:pt x="6494" y="83"/>
                </a:lnTo>
                <a:lnTo>
                  <a:pt x="6494" y="107"/>
                </a:lnTo>
                <a:lnTo>
                  <a:pt x="6494" y="107"/>
                </a:lnTo>
                <a:lnTo>
                  <a:pt x="6494" y="110"/>
                </a:lnTo>
                <a:lnTo>
                  <a:pt x="6497" y="110"/>
                </a:lnTo>
                <a:lnTo>
                  <a:pt x="6497" y="110"/>
                </a:lnTo>
                <a:lnTo>
                  <a:pt x="6499" y="110"/>
                </a:lnTo>
                <a:lnTo>
                  <a:pt x="6501" y="107"/>
                </a:lnTo>
                <a:lnTo>
                  <a:pt x="6501" y="107"/>
                </a:lnTo>
                <a:close/>
                <a:moveTo>
                  <a:pt x="6483" y="70"/>
                </a:moveTo>
                <a:lnTo>
                  <a:pt x="6483" y="70"/>
                </a:lnTo>
                <a:lnTo>
                  <a:pt x="6483" y="64"/>
                </a:lnTo>
                <a:lnTo>
                  <a:pt x="6496" y="58"/>
                </a:lnTo>
                <a:lnTo>
                  <a:pt x="6496" y="58"/>
                </a:lnTo>
                <a:lnTo>
                  <a:pt x="6497" y="54"/>
                </a:lnTo>
                <a:lnTo>
                  <a:pt x="6497" y="53"/>
                </a:lnTo>
                <a:lnTo>
                  <a:pt x="6497" y="53"/>
                </a:lnTo>
                <a:lnTo>
                  <a:pt x="6496" y="51"/>
                </a:lnTo>
                <a:lnTo>
                  <a:pt x="6494" y="51"/>
                </a:lnTo>
                <a:lnTo>
                  <a:pt x="6494" y="51"/>
                </a:lnTo>
                <a:lnTo>
                  <a:pt x="6493" y="51"/>
                </a:lnTo>
                <a:lnTo>
                  <a:pt x="6481" y="58"/>
                </a:lnTo>
                <a:lnTo>
                  <a:pt x="6481" y="51"/>
                </a:lnTo>
                <a:lnTo>
                  <a:pt x="6467" y="61"/>
                </a:lnTo>
                <a:lnTo>
                  <a:pt x="6456" y="56"/>
                </a:lnTo>
                <a:lnTo>
                  <a:pt x="6470" y="48"/>
                </a:lnTo>
                <a:lnTo>
                  <a:pt x="6470" y="48"/>
                </a:lnTo>
                <a:lnTo>
                  <a:pt x="6470" y="48"/>
                </a:lnTo>
                <a:lnTo>
                  <a:pt x="6470" y="48"/>
                </a:lnTo>
                <a:lnTo>
                  <a:pt x="6472" y="51"/>
                </a:lnTo>
                <a:lnTo>
                  <a:pt x="6475" y="51"/>
                </a:lnTo>
                <a:lnTo>
                  <a:pt x="6477" y="51"/>
                </a:lnTo>
                <a:lnTo>
                  <a:pt x="6478" y="51"/>
                </a:lnTo>
                <a:lnTo>
                  <a:pt x="6499" y="38"/>
                </a:lnTo>
                <a:lnTo>
                  <a:pt x="6499" y="61"/>
                </a:lnTo>
                <a:lnTo>
                  <a:pt x="6483" y="70"/>
                </a:lnTo>
                <a:close/>
                <a:moveTo>
                  <a:pt x="6499" y="74"/>
                </a:moveTo>
                <a:lnTo>
                  <a:pt x="6499" y="77"/>
                </a:lnTo>
                <a:lnTo>
                  <a:pt x="6497" y="77"/>
                </a:lnTo>
                <a:lnTo>
                  <a:pt x="6494" y="77"/>
                </a:lnTo>
                <a:lnTo>
                  <a:pt x="6499" y="74"/>
                </a:lnTo>
                <a:close/>
                <a:moveTo>
                  <a:pt x="6461" y="64"/>
                </a:moveTo>
                <a:lnTo>
                  <a:pt x="6454" y="69"/>
                </a:lnTo>
                <a:lnTo>
                  <a:pt x="6453" y="61"/>
                </a:lnTo>
                <a:lnTo>
                  <a:pt x="6461" y="64"/>
                </a:lnTo>
                <a:close/>
                <a:moveTo>
                  <a:pt x="6499" y="8"/>
                </a:moveTo>
                <a:lnTo>
                  <a:pt x="6499" y="24"/>
                </a:lnTo>
                <a:lnTo>
                  <a:pt x="6488" y="14"/>
                </a:lnTo>
                <a:lnTo>
                  <a:pt x="6499" y="8"/>
                </a:lnTo>
                <a:close/>
                <a:moveTo>
                  <a:pt x="6454" y="38"/>
                </a:moveTo>
                <a:lnTo>
                  <a:pt x="6454" y="38"/>
                </a:lnTo>
                <a:lnTo>
                  <a:pt x="6454" y="38"/>
                </a:lnTo>
                <a:lnTo>
                  <a:pt x="6454" y="38"/>
                </a:lnTo>
                <a:lnTo>
                  <a:pt x="6456" y="38"/>
                </a:lnTo>
                <a:lnTo>
                  <a:pt x="6456" y="38"/>
                </a:lnTo>
                <a:lnTo>
                  <a:pt x="6456" y="35"/>
                </a:lnTo>
                <a:lnTo>
                  <a:pt x="6456" y="35"/>
                </a:lnTo>
                <a:lnTo>
                  <a:pt x="6456" y="32"/>
                </a:lnTo>
                <a:lnTo>
                  <a:pt x="6456" y="30"/>
                </a:lnTo>
                <a:lnTo>
                  <a:pt x="6454" y="21"/>
                </a:lnTo>
                <a:lnTo>
                  <a:pt x="6473" y="37"/>
                </a:lnTo>
                <a:lnTo>
                  <a:pt x="6473" y="37"/>
                </a:lnTo>
                <a:lnTo>
                  <a:pt x="6475" y="38"/>
                </a:lnTo>
                <a:lnTo>
                  <a:pt x="6478" y="37"/>
                </a:lnTo>
                <a:lnTo>
                  <a:pt x="6478" y="37"/>
                </a:lnTo>
                <a:lnTo>
                  <a:pt x="6478" y="35"/>
                </a:lnTo>
                <a:lnTo>
                  <a:pt x="6477" y="34"/>
                </a:lnTo>
                <a:lnTo>
                  <a:pt x="6459" y="18"/>
                </a:lnTo>
                <a:lnTo>
                  <a:pt x="6477" y="13"/>
                </a:lnTo>
                <a:lnTo>
                  <a:pt x="6477" y="13"/>
                </a:lnTo>
                <a:lnTo>
                  <a:pt x="6477" y="13"/>
                </a:lnTo>
                <a:lnTo>
                  <a:pt x="6477" y="13"/>
                </a:lnTo>
                <a:lnTo>
                  <a:pt x="6477" y="13"/>
                </a:lnTo>
                <a:lnTo>
                  <a:pt x="6478" y="16"/>
                </a:lnTo>
                <a:lnTo>
                  <a:pt x="6481" y="16"/>
                </a:lnTo>
                <a:lnTo>
                  <a:pt x="6494" y="27"/>
                </a:lnTo>
                <a:lnTo>
                  <a:pt x="6475" y="38"/>
                </a:lnTo>
                <a:lnTo>
                  <a:pt x="6475" y="38"/>
                </a:lnTo>
                <a:lnTo>
                  <a:pt x="6473" y="38"/>
                </a:lnTo>
                <a:lnTo>
                  <a:pt x="6473" y="38"/>
                </a:lnTo>
                <a:lnTo>
                  <a:pt x="6472" y="40"/>
                </a:lnTo>
                <a:lnTo>
                  <a:pt x="6451" y="53"/>
                </a:lnTo>
                <a:lnTo>
                  <a:pt x="6440" y="46"/>
                </a:lnTo>
                <a:lnTo>
                  <a:pt x="6454" y="38"/>
                </a:lnTo>
                <a:close/>
                <a:moveTo>
                  <a:pt x="6433" y="18"/>
                </a:moveTo>
                <a:lnTo>
                  <a:pt x="6433" y="19"/>
                </a:lnTo>
                <a:lnTo>
                  <a:pt x="6429" y="21"/>
                </a:lnTo>
                <a:lnTo>
                  <a:pt x="6433" y="18"/>
                </a:lnTo>
                <a:close/>
                <a:moveTo>
                  <a:pt x="6435" y="24"/>
                </a:moveTo>
                <a:lnTo>
                  <a:pt x="6445" y="32"/>
                </a:lnTo>
                <a:lnTo>
                  <a:pt x="6445" y="34"/>
                </a:lnTo>
                <a:lnTo>
                  <a:pt x="6445" y="34"/>
                </a:lnTo>
                <a:lnTo>
                  <a:pt x="6446" y="37"/>
                </a:lnTo>
                <a:lnTo>
                  <a:pt x="6433" y="43"/>
                </a:lnTo>
                <a:lnTo>
                  <a:pt x="6425" y="38"/>
                </a:lnTo>
                <a:lnTo>
                  <a:pt x="6424" y="27"/>
                </a:lnTo>
                <a:lnTo>
                  <a:pt x="6435" y="24"/>
                </a:lnTo>
                <a:close/>
                <a:moveTo>
                  <a:pt x="6424" y="101"/>
                </a:moveTo>
                <a:lnTo>
                  <a:pt x="6406" y="122"/>
                </a:lnTo>
                <a:lnTo>
                  <a:pt x="6406" y="122"/>
                </a:lnTo>
                <a:lnTo>
                  <a:pt x="6405" y="123"/>
                </a:lnTo>
                <a:lnTo>
                  <a:pt x="6406" y="125"/>
                </a:lnTo>
                <a:lnTo>
                  <a:pt x="6406" y="125"/>
                </a:lnTo>
                <a:lnTo>
                  <a:pt x="6408" y="126"/>
                </a:lnTo>
                <a:lnTo>
                  <a:pt x="6409" y="125"/>
                </a:lnTo>
                <a:lnTo>
                  <a:pt x="6425" y="107"/>
                </a:lnTo>
                <a:lnTo>
                  <a:pt x="6427" y="112"/>
                </a:lnTo>
                <a:lnTo>
                  <a:pt x="6422" y="139"/>
                </a:lnTo>
                <a:lnTo>
                  <a:pt x="6414" y="147"/>
                </a:lnTo>
                <a:lnTo>
                  <a:pt x="6414" y="147"/>
                </a:lnTo>
                <a:lnTo>
                  <a:pt x="6413" y="149"/>
                </a:lnTo>
                <a:lnTo>
                  <a:pt x="6414" y="150"/>
                </a:lnTo>
                <a:lnTo>
                  <a:pt x="6414" y="150"/>
                </a:lnTo>
                <a:lnTo>
                  <a:pt x="6416" y="152"/>
                </a:lnTo>
                <a:lnTo>
                  <a:pt x="6417" y="150"/>
                </a:lnTo>
                <a:lnTo>
                  <a:pt x="6421" y="149"/>
                </a:lnTo>
                <a:lnTo>
                  <a:pt x="6416" y="173"/>
                </a:lnTo>
                <a:lnTo>
                  <a:pt x="6366" y="189"/>
                </a:lnTo>
                <a:lnTo>
                  <a:pt x="6397" y="159"/>
                </a:lnTo>
                <a:lnTo>
                  <a:pt x="6397" y="152"/>
                </a:lnTo>
                <a:lnTo>
                  <a:pt x="6397" y="152"/>
                </a:lnTo>
                <a:lnTo>
                  <a:pt x="6403" y="152"/>
                </a:lnTo>
                <a:lnTo>
                  <a:pt x="6405" y="154"/>
                </a:lnTo>
                <a:lnTo>
                  <a:pt x="6405" y="154"/>
                </a:lnTo>
                <a:lnTo>
                  <a:pt x="6406" y="152"/>
                </a:lnTo>
                <a:lnTo>
                  <a:pt x="6409" y="147"/>
                </a:lnTo>
                <a:lnTo>
                  <a:pt x="6417" y="144"/>
                </a:lnTo>
                <a:lnTo>
                  <a:pt x="6417" y="144"/>
                </a:lnTo>
                <a:lnTo>
                  <a:pt x="6409" y="141"/>
                </a:lnTo>
                <a:lnTo>
                  <a:pt x="6405" y="139"/>
                </a:lnTo>
                <a:lnTo>
                  <a:pt x="6403" y="138"/>
                </a:lnTo>
                <a:lnTo>
                  <a:pt x="6403" y="138"/>
                </a:lnTo>
                <a:lnTo>
                  <a:pt x="6397" y="141"/>
                </a:lnTo>
                <a:lnTo>
                  <a:pt x="6395" y="123"/>
                </a:lnTo>
                <a:lnTo>
                  <a:pt x="6366" y="142"/>
                </a:lnTo>
                <a:lnTo>
                  <a:pt x="6365" y="149"/>
                </a:lnTo>
                <a:lnTo>
                  <a:pt x="6352" y="152"/>
                </a:lnTo>
                <a:lnTo>
                  <a:pt x="6357" y="144"/>
                </a:lnTo>
                <a:lnTo>
                  <a:pt x="6357" y="144"/>
                </a:lnTo>
                <a:lnTo>
                  <a:pt x="6360" y="144"/>
                </a:lnTo>
                <a:lnTo>
                  <a:pt x="6360" y="144"/>
                </a:lnTo>
                <a:lnTo>
                  <a:pt x="6361" y="142"/>
                </a:lnTo>
                <a:lnTo>
                  <a:pt x="6361" y="141"/>
                </a:lnTo>
                <a:lnTo>
                  <a:pt x="6360" y="139"/>
                </a:lnTo>
                <a:lnTo>
                  <a:pt x="6374" y="122"/>
                </a:lnTo>
                <a:lnTo>
                  <a:pt x="6374" y="122"/>
                </a:lnTo>
                <a:lnTo>
                  <a:pt x="6376" y="122"/>
                </a:lnTo>
                <a:lnTo>
                  <a:pt x="6376" y="122"/>
                </a:lnTo>
                <a:lnTo>
                  <a:pt x="6377" y="118"/>
                </a:lnTo>
                <a:lnTo>
                  <a:pt x="6377" y="118"/>
                </a:lnTo>
                <a:lnTo>
                  <a:pt x="6398" y="104"/>
                </a:lnTo>
                <a:lnTo>
                  <a:pt x="6398" y="104"/>
                </a:lnTo>
                <a:lnTo>
                  <a:pt x="6401" y="104"/>
                </a:lnTo>
                <a:lnTo>
                  <a:pt x="6401" y="102"/>
                </a:lnTo>
                <a:lnTo>
                  <a:pt x="6405" y="101"/>
                </a:lnTo>
                <a:lnTo>
                  <a:pt x="6405" y="101"/>
                </a:lnTo>
                <a:lnTo>
                  <a:pt x="6406" y="99"/>
                </a:lnTo>
                <a:lnTo>
                  <a:pt x="6406" y="99"/>
                </a:lnTo>
                <a:lnTo>
                  <a:pt x="6406" y="99"/>
                </a:lnTo>
                <a:lnTo>
                  <a:pt x="6417" y="85"/>
                </a:lnTo>
                <a:lnTo>
                  <a:pt x="6424" y="101"/>
                </a:lnTo>
                <a:close/>
                <a:moveTo>
                  <a:pt x="6325" y="359"/>
                </a:moveTo>
                <a:lnTo>
                  <a:pt x="6317" y="360"/>
                </a:lnTo>
                <a:lnTo>
                  <a:pt x="6317" y="360"/>
                </a:lnTo>
                <a:lnTo>
                  <a:pt x="6278" y="343"/>
                </a:lnTo>
                <a:lnTo>
                  <a:pt x="6310" y="330"/>
                </a:lnTo>
                <a:lnTo>
                  <a:pt x="6310" y="330"/>
                </a:lnTo>
                <a:lnTo>
                  <a:pt x="6320" y="330"/>
                </a:lnTo>
                <a:lnTo>
                  <a:pt x="6325" y="330"/>
                </a:lnTo>
                <a:lnTo>
                  <a:pt x="6325" y="330"/>
                </a:lnTo>
                <a:lnTo>
                  <a:pt x="6326" y="328"/>
                </a:lnTo>
                <a:lnTo>
                  <a:pt x="6320" y="351"/>
                </a:lnTo>
                <a:lnTo>
                  <a:pt x="6325" y="359"/>
                </a:lnTo>
                <a:close/>
                <a:moveTo>
                  <a:pt x="6325" y="360"/>
                </a:moveTo>
                <a:lnTo>
                  <a:pt x="6329" y="367"/>
                </a:lnTo>
                <a:lnTo>
                  <a:pt x="6318" y="362"/>
                </a:lnTo>
                <a:lnTo>
                  <a:pt x="6325" y="360"/>
                </a:lnTo>
                <a:close/>
                <a:moveTo>
                  <a:pt x="6328" y="323"/>
                </a:moveTo>
                <a:lnTo>
                  <a:pt x="6328" y="323"/>
                </a:lnTo>
                <a:lnTo>
                  <a:pt x="6321" y="322"/>
                </a:lnTo>
                <a:lnTo>
                  <a:pt x="6321" y="322"/>
                </a:lnTo>
                <a:lnTo>
                  <a:pt x="6318" y="325"/>
                </a:lnTo>
                <a:lnTo>
                  <a:pt x="6312" y="330"/>
                </a:lnTo>
                <a:lnTo>
                  <a:pt x="6278" y="341"/>
                </a:lnTo>
                <a:lnTo>
                  <a:pt x="6248" y="327"/>
                </a:lnTo>
                <a:lnTo>
                  <a:pt x="6248" y="322"/>
                </a:lnTo>
                <a:lnTo>
                  <a:pt x="6277" y="335"/>
                </a:lnTo>
                <a:lnTo>
                  <a:pt x="6313" y="315"/>
                </a:lnTo>
                <a:lnTo>
                  <a:pt x="6249" y="315"/>
                </a:lnTo>
                <a:lnTo>
                  <a:pt x="6249" y="314"/>
                </a:lnTo>
                <a:lnTo>
                  <a:pt x="6329" y="314"/>
                </a:lnTo>
                <a:lnTo>
                  <a:pt x="6328" y="323"/>
                </a:lnTo>
                <a:close/>
                <a:moveTo>
                  <a:pt x="6240" y="299"/>
                </a:moveTo>
                <a:lnTo>
                  <a:pt x="6238" y="306"/>
                </a:lnTo>
                <a:lnTo>
                  <a:pt x="6224" y="312"/>
                </a:lnTo>
                <a:lnTo>
                  <a:pt x="6224" y="312"/>
                </a:lnTo>
                <a:lnTo>
                  <a:pt x="6241" y="288"/>
                </a:lnTo>
                <a:lnTo>
                  <a:pt x="6241" y="293"/>
                </a:lnTo>
                <a:lnTo>
                  <a:pt x="6232" y="304"/>
                </a:lnTo>
                <a:lnTo>
                  <a:pt x="6240" y="299"/>
                </a:lnTo>
                <a:close/>
                <a:moveTo>
                  <a:pt x="6236" y="311"/>
                </a:moveTo>
                <a:lnTo>
                  <a:pt x="6236" y="312"/>
                </a:lnTo>
                <a:lnTo>
                  <a:pt x="6227" y="312"/>
                </a:lnTo>
                <a:lnTo>
                  <a:pt x="6238" y="307"/>
                </a:lnTo>
                <a:lnTo>
                  <a:pt x="6236" y="309"/>
                </a:lnTo>
                <a:lnTo>
                  <a:pt x="6235" y="311"/>
                </a:lnTo>
                <a:lnTo>
                  <a:pt x="6236" y="311"/>
                </a:lnTo>
                <a:close/>
                <a:moveTo>
                  <a:pt x="6235" y="315"/>
                </a:moveTo>
                <a:lnTo>
                  <a:pt x="6235" y="320"/>
                </a:lnTo>
                <a:lnTo>
                  <a:pt x="6224" y="314"/>
                </a:lnTo>
                <a:lnTo>
                  <a:pt x="6224" y="314"/>
                </a:lnTo>
                <a:lnTo>
                  <a:pt x="6236" y="314"/>
                </a:lnTo>
                <a:lnTo>
                  <a:pt x="6235" y="315"/>
                </a:lnTo>
                <a:lnTo>
                  <a:pt x="6235" y="315"/>
                </a:lnTo>
                <a:lnTo>
                  <a:pt x="6235" y="315"/>
                </a:lnTo>
                <a:close/>
                <a:moveTo>
                  <a:pt x="6233" y="325"/>
                </a:moveTo>
                <a:lnTo>
                  <a:pt x="6233" y="327"/>
                </a:lnTo>
                <a:lnTo>
                  <a:pt x="6225" y="317"/>
                </a:lnTo>
                <a:lnTo>
                  <a:pt x="6235" y="322"/>
                </a:lnTo>
                <a:lnTo>
                  <a:pt x="6233" y="323"/>
                </a:lnTo>
                <a:lnTo>
                  <a:pt x="6232" y="322"/>
                </a:lnTo>
                <a:lnTo>
                  <a:pt x="6233" y="325"/>
                </a:lnTo>
                <a:close/>
                <a:moveTo>
                  <a:pt x="6222" y="314"/>
                </a:move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4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0" y="312"/>
                </a:lnTo>
                <a:lnTo>
                  <a:pt x="6222" y="312"/>
                </a:lnTo>
                <a:lnTo>
                  <a:pt x="6222" y="312"/>
                </a:lnTo>
                <a:lnTo>
                  <a:pt x="6222" y="312"/>
                </a:lnTo>
                <a:lnTo>
                  <a:pt x="6222" y="312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lnTo>
                  <a:pt x="6222" y="314"/>
                </a:lnTo>
                <a:close/>
                <a:moveTo>
                  <a:pt x="6222" y="311"/>
                </a:moveTo>
                <a:lnTo>
                  <a:pt x="6220" y="311"/>
                </a:lnTo>
                <a:lnTo>
                  <a:pt x="6208" y="253"/>
                </a:lnTo>
                <a:lnTo>
                  <a:pt x="6209" y="251"/>
                </a:lnTo>
                <a:lnTo>
                  <a:pt x="6220" y="298"/>
                </a:lnTo>
                <a:lnTo>
                  <a:pt x="6227" y="264"/>
                </a:lnTo>
                <a:lnTo>
                  <a:pt x="6227" y="264"/>
                </a:lnTo>
                <a:lnTo>
                  <a:pt x="6228" y="266"/>
                </a:lnTo>
                <a:lnTo>
                  <a:pt x="6228" y="266"/>
                </a:lnTo>
                <a:lnTo>
                  <a:pt x="6232" y="267"/>
                </a:lnTo>
                <a:lnTo>
                  <a:pt x="6222" y="311"/>
                </a:lnTo>
                <a:close/>
                <a:moveTo>
                  <a:pt x="6136" y="226"/>
                </a:moveTo>
                <a:lnTo>
                  <a:pt x="6136" y="226"/>
                </a:lnTo>
                <a:lnTo>
                  <a:pt x="6137" y="226"/>
                </a:lnTo>
                <a:lnTo>
                  <a:pt x="6155" y="229"/>
                </a:lnTo>
                <a:lnTo>
                  <a:pt x="6155" y="229"/>
                </a:lnTo>
                <a:lnTo>
                  <a:pt x="6172" y="250"/>
                </a:lnTo>
                <a:lnTo>
                  <a:pt x="6161" y="253"/>
                </a:lnTo>
                <a:lnTo>
                  <a:pt x="6136" y="226"/>
                </a:lnTo>
                <a:close/>
                <a:moveTo>
                  <a:pt x="6156" y="269"/>
                </a:moveTo>
                <a:lnTo>
                  <a:pt x="6156" y="269"/>
                </a:lnTo>
                <a:lnTo>
                  <a:pt x="6155" y="269"/>
                </a:lnTo>
                <a:lnTo>
                  <a:pt x="6156" y="269"/>
                </a:lnTo>
                <a:close/>
                <a:moveTo>
                  <a:pt x="6126" y="311"/>
                </a:moveTo>
                <a:lnTo>
                  <a:pt x="6113" y="311"/>
                </a:lnTo>
                <a:lnTo>
                  <a:pt x="6113" y="311"/>
                </a:lnTo>
                <a:lnTo>
                  <a:pt x="6105" y="303"/>
                </a:lnTo>
                <a:lnTo>
                  <a:pt x="6108" y="285"/>
                </a:lnTo>
                <a:lnTo>
                  <a:pt x="6121" y="280"/>
                </a:lnTo>
                <a:lnTo>
                  <a:pt x="6121" y="280"/>
                </a:lnTo>
                <a:lnTo>
                  <a:pt x="6134" y="287"/>
                </a:lnTo>
                <a:lnTo>
                  <a:pt x="6136" y="290"/>
                </a:lnTo>
                <a:lnTo>
                  <a:pt x="6126" y="299"/>
                </a:lnTo>
                <a:lnTo>
                  <a:pt x="6126" y="311"/>
                </a:lnTo>
                <a:close/>
                <a:moveTo>
                  <a:pt x="6064" y="274"/>
                </a:moveTo>
                <a:lnTo>
                  <a:pt x="6048" y="272"/>
                </a:lnTo>
                <a:lnTo>
                  <a:pt x="6044" y="266"/>
                </a:lnTo>
                <a:lnTo>
                  <a:pt x="6073" y="271"/>
                </a:lnTo>
                <a:lnTo>
                  <a:pt x="6064" y="274"/>
                </a:lnTo>
                <a:close/>
                <a:moveTo>
                  <a:pt x="6067" y="283"/>
                </a:moveTo>
                <a:lnTo>
                  <a:pt x="6056" y="287"/>
                </a:lnTo>
                <a:lnTo>
                  <a:pt x="6052" y="280"/>
                </a:lnTo>
                <a:lnTo>
                  <a:pt x="6067" y="283"/>
                </a:lnTo>
                <a:close/>
                <a:moveTo>
                  <a:pt x="5987" y="69"/>
                </a:moveTo>
                <a:lnTo>
                  <a:pt x="5982" y="72"/>
                </a:lnTo>
                <a:lnTo>
                  <a:pt x="5971" y="69"/>
                </a:lnTo>
                <a:lnTo>
                  <a:pt x="5980" y="66"/>
                </a:lnTo>
                <a:lnTo>
                  <a:pt x="5980" y="64"/>
                </a:lnTo>
                <a:lnTo>
                  <a:pt x="5982" y="62"/>
                </a:lnTo>
                <a:lnTo>
                  <a:pt x="5988" y="62"/>
                </a:lnTo>
                <a:lnTo>
                  <a:pt x="5984" y="67"/>
                </a:lnTo>
                <a:lnTo>
                  <a:pt x="5987" y="69"/>
                </a:lnTo>
                <a:close/>
                <a:moveTo>
                  <a:pt x="5984" y="115"/>
                </a:moveTo>
                <a:lnTo>
                  <a:pt x="5987" y="114"/>
                </a:lnTo>
                <a:lnTo>
                  <a:pt x="5988" y="115"/>
                </a:lnTo>
                <a:lnTo>
                  <a:pt x="5987" y="117"/>
                </a:lnTo>
                <a:lnTo>
                  <a:pt x="5985" y="118"/>
                </a:lnTo>
                <a:lnTo>
                  <a:pt x="5984" y="118"/>
                </a:lnTo>
                <a:lnTo>
                  <a:pt x="5984" y="115"/>
                </a:lnTo>
                <a:lnTo>
                  <a:pt x="5984" y="115"/>
                </a:lnTo>
                <a:close/>
                <a:moveTo>
                  <a:pt x="5980" y="104"/>
                </a:moveTo>
                <a:lnTo>
                  <a:pt x="5979" y="102"/>
                </a:lnTo>
                <a:lnTo>
                  <a:pt x="5977" y="104"/>
                </a:lnTo>
                <a:lnTo>
                  <a:pt x="5976" y="104"/>
                </a:lnTo>
                <a:lnTo>
                  <a:pt x="5977" y="101"/>
                </a:lnTo>
                <a:lnTo>
                  <a:pt x="5979" y="99"/>
                </a:lnTo>
                <a:lnTo>
                  <a:pt x="5985" y="104"/>
                </a:lnTo>
                <a:lnTo>
                  <a:pt x="5984" y="104"/>
                </a:lnTo>
                <a:lnTo>
                  <a:pt x="5980" y="104"/>
                </a:lnTo>
                <a:close/>
                <a:moveTo>
                  <a:pt x="5985" y="122"/>
                </a:moveTo>
                <a:lnTo>
                  <a:pt x="5985" y="120"/>
                </a:lnTo>
                <a:lnTo>
                  <a:pt x="5990" y="118"/>
                </a:lnTo>
                <a:lnTo>
                  <a:pt x="5990" y="115"/>
                </a:lnTo>
                <a:lnTo>
                  <a:pt x="5992" y="114"/>
                </a:lnTo>
                <a:lnTo>
                  <a:pt x="5992" y="114"/>
                </a:lnTo>
                <a:lnTo>
                  <a:pt x="5992" y="114"/>
                </a:lnTo>
                <a:lnTo>
                  <a:pt x="5992" y="114"/>
                </a:lnTo>
                <a:lnTo>
                  <a:pt x="5993" y="114"/>
                </a:lnTo>
                <a:lnTo>
                  <a:pt x="5993" y="114"/>
                </a:lnTo>
                <a:lnTo>
                  <a:pt x="5995" y="114"/>
                </a:lnTo>
                <a:lnTo>
                  <a:pt x="5996" y="110"/>
                </a:lnTo>
                <a:lnTo>
                  <a:pt x="5998" y="110"/>
                </a:lnTo>
                <a:lnTo>
                  <a:pt x="6004" y="115"/>
                </a:lnTo>
                <a:lnTo>
                  <a:pt x="6003" y="115"/>
                </a:lnTo>
                <a:lnTo>
                  <a:pt x="6000" y="114"/>
                </a:lnTo>
                <a:lnTo>
                  <a:pt x="5998" y="114"/>
                </a:lnTo>
                <a:lnTo>
                  <a:pt x="5995" y="117"/>
                </a:lnTo>
                <a:lnTo>
                  <a:pt x="5995" y="122"/>
                </a:lnTo>
                <a:lnTo>
                  <a:pt x="5998" y="123"/>
                </a:lnTo>
                <a:lnTo>
                  <a:pt x="6003" y="122"/>
                </a:lnTo>
                <a:lnTo>
                  <a:pt x="6003" y="117"/>
                </a:lnTo>
                <a:lnTo>
                  <a:pt x="6006" y="115"/>
                </a:lnTo>
                <a:lnTo>
                  <a:pt x="6011" y="118"/>
                </a:lnTo>
                <a:lnTo>
                  <a:pt x="6001" y="125"/>
                </a:lnTo>
                <a:lnTo>
                  <a:pt x="5998" y="123"/>
                </a:lnTo>
                <a:lnTo>
                  <a:pt x="5995" y="126"/>
                </a:lnTo>
                <a:lnTo>
                  <a:pt x="5995" y="130"/>
                </a:lnTo>
                <a:lnTo>
                  <a:pt x="5990" y="130"/>
                </a:lnTo>
                <a:lnTo>
                  <a:pt x="5990" y="128"/>
                </a:lnTo>
                <a:lnTo>
                  <a:pt x="5990" y="128"/>
                </a:lnTo>
                <a:lnTo>
                  <a:pt x="5984" y="125"/>
                </a:lnTo>
                <a:lnTo>
                  <a:pt x="5984" y="120"/>
                </a:lnTo>
                <a:lnTo>
                  <a:pt x="5985" y="122"/>
                </a:lnTo>
                <a:close/>
                <a:moveTo>
                  <a:pt x="5996" y="98"/>
                </a:moveTo>
                <a:lnTo>
                  <a:pt x="5996" y="94"/>
                </a:lnTo>
                <a:lnTo>
                  <a:pt x="5998" y="93"/>
                </a:lnTo>
                <a:lnTo>
                  <a:pt x="6000" y="94"/>
                </a:lnTo>
                <a:lnTo>
                  <a:pt x="6000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8" y="98"/>
                </a:lnTo>
                <a:lnTo>
                  <a:pt x="5996" y="98"/>
                </a:lnTo>
                <a:close/>
                <a:moveTo>
                  <a:pt x="6001" y="117"/>
                </a:moveTo>
                <a:lnTo>
                  <a:pt x="6001" y="120"/>
                </a:lnTo>
                <a:lnTo>
                  <a:pt x="5998" y="122"/>
                </a:lnTo>
                <a:lnTo>
                  <a:pt x="5996" y="120"/>
                </a:lnTo>
                <a:lnTo>
                  <a:pt x="5996" y="117"/>
                </a:lnTo>
                <a:lnTo>
                  <a:pt x="6000" y="117"/>
                </a:lnTo>
                <a:lnTo>
                  <a:pt x="6001" y="117"/>
                </a:lnTo>
                <a:lnTo>
                  <a:pt x="6001" y="117"/>
                </a:lnTo>
                <a:lnTo>
                  <a:pt x="6001" y="117"/>
                </a:lnTo>
                <a:lnTo>
                  <a:pt x="6001" y="117"/>
                </a:lnTo>
                <a:close/>
                <a:moveTo>
                  <a:pt x="6004" y="107"/>
                </a:moveTo>
                <a:lnTo>
                  <a:pt x="6004" y="106"/>
                </a:lnTo>
                <a:lnTo>
                  <a:pt x="6006" y="104"/>
                </a:lnTo>
                <a:lnTo>
                  <a:pt x="6009" y="106"/>
                </a:lnTo>
                <a:lnTo>
                  <a:pt x="6009" y="107"/>
                </a:lnTo>
                <a:lnTo>
                  <a:pt x="6008" y="109"/>
                </a:lnTo>
                <a:lnTo>
                  <a:pt x="6008" y="109"/>
                </a:lnTo>
                <a:lnTo>
                  <a:pt x="6008" y="109"/>
                </a:lnTo>
                <a:lnTo>
                  <a:pt x="6006" y="109"/>
                </a:lnTo>
                <a:lnTo>
                  <a:pt x="6004" y="107"/>
                </a:lnTo>
                <a:close/>
                <a:moveTo>
                  <a:pt x="6022" y="112"/>
                </a:moveTo>
                <a:lnTo>
                  <a:pt x="6020" y="112"/>
                </a:lnTo>
                <a:lnTo>
                  <a:pt x="6019" y="104"/>
                </a:lnTo>
                <a:lnTo>
                  <a:pt x="6022" y="106"/>
                </a:lnTo>
                <a:lnTo>
                  <a:pt x="6022" y="112"/>
                </a:lnTo>
                <a:close/>
                <a:moveTo>
                  <a:pt x="6022" y="163"/>
                </a:moveTo>
                <a:lnTo>
                  <a:pt x="6014" y="163"/>
                </a:lnTo>
                <a:lnTo>
                  <a:pt x="6014" y="163"/>
                </a:lnTo>
                <a:lnTo>
                  <a:pt x="6014" y="162"/>
                </a:lnTo>
                <a:lnTo>
                  <a:pt x="6014" y="162"/>
                </a:lnTo>
                <a:lnTo>
                  <a:pt x="6016" y="159"/>
                </a:lnTo>
                <a:lnTo>
                  <a:pt x="6022" y="155"/>
                </a:lnTo>
                <a:lnTo>
                  <a:pt x="6022" y="163"/>
                </a:lnTo>
                <a:close/>
                <a:moveTo>
                  <a:pt x="6022" y="139"/>
                </a:moveTo>
                <a:lnTo>
                  <a:pt x="6022" y="142"/>
                </a:lnTo>
                <a:lnTo>
                  <a:pt x="6019" y="142"/>
                </a:lnTo>
                <a:lnTo>
                  <a:pt x="6014" y="142"/>
                </a:lnTo>
                <a:lnTo>
                  <a:pt x="6011" y="144"/>
                </a:lnTo>
                <a:lnTo>
                  <a:pt x="6011" y="150"/>
                </a:lnTo>
                <a:lnTo>
                  <a:pt x="6016" y="152"/>
                </a:lnTo>
                <a:lnTo>
                  <a:pt x="6016" y="150"/>
                </a:lnTo>
                <a:lnTo>
                  <a:pt x="6019" y="149"/>
                </a:lnTo>
                <a:lnTo>
                  <a:pt x="6019" y="146"/>
                </a:lnTo>
                <a:lnTo>
                  <a:pt x="6022" y="144"/>
                </a:lnTo>
                <a:lnTo>
                  <a:pt x="6022" y="152"/>
                </a:lnTo>
                <a:lnTo>
                  <a:pt x="6014" y="157"/>
                </a:lnTo>
                <a:lnTo>
                  <a:pt x="6011" y="155"/>
                </a:lnTo>
                <a:lnTo>
                  <a:pt x="6006" y="157"/>
                </a:lnTo>
                <a:lnTo>
                  <a:pt x="6006" y="162"/>
                </a:lnTo>
                <a:lnTo>
                  <a:pt x="5992" y="160"/>
                </a:lnTo>
                <a:lnTo>
                  <a:pt x="5990" y="159"/>
                </a:lnTo>
                <a:lnTo>
                  <a:pt x="5992" y="159"/>
                </a:lnTo>
                <a:lnTo>
                  <a:pt x="5992" y="157"/>
                </a:lnTo>
                <a:lnTo>
                  <a:pt x="5992" y="152"/>
                </a:lnTo>
                <a:lnTo>
                  <a:pt x="5988" y="149"/>
                </a:lnTo>
                <a:lnTo>
                  <a:pt x="5988" y="149"/>
                </a:lnTo>
                <a:lnTo>
                  <a:pt x="5992" y="147"/>
                </a:lnTo>
                <a:lnTo>
                  <a:pt x="5992" y="142"/>
                </a:lnTo>
                <a:lnTo>
                  <a:pt x="5996" y="139"/>
                </a:lnTo>
                <a:lnTo>
                  <a:pt x="5996" y="147"/>
                </a:lnTo>
                <a:lnTo>
                  <a:pt x="5993" y="149"/>
                </a:lnTo>
                <a:lnTo>
                  <a:pt x="5993" y="154"/>
                </a:lnTo>
                <a:lnTo>
                  <a:pt x="5996" y="157"/>
                </a:lnTo>
                <a:lnTo>
                  <a:pt x="6001" y="155"/>
                </a:lnTo>
                <a:lnTo>
                  <a:pt x="6001" y="155"/>
                </a:lnTo>
                <a:lnTo>
                  <a:pt x="6001" y="150"/>
                </a:lnTo>
                <a:lnTo>
                  <a:pt x="5998" y="147"/>
                </a:lnTo>
                <a:lnTo>
                  <a:pt x="5998" y="139"/>
                </a:lnTo>
                <a:lnTo>
                  <a:pt x="5998" y="138"/>
                </a:lnTo>
                <a:lnTo>
                  <a:pt x="6003" y="139"/>
                </a:lnTo>
                <a:lnTo>
                  <a:pt x="6001" y="139"/>
                </a:lnTo>
                <a:lnTo>
                  <a:pt x="6001" y="139"/>
                </a:lnTo>
                <a:lnTo>
                  <a:pt x="6001" y="144"/>
                </a:lnTo>
                <a:lnTo>
                  <a:pt x="6006" y="146"/>
                </a:lnTo>
                <a:lnTo>
                  <a:pt x="6009" y="144"/>
                </a:lnTo>
                <a:lnTo>
                  <a:pt x="6011" y="139"/>
                </a:lnTo>
                <a:lnTo>
                  <a:pt x="6009" y="139"/>
                </a:lnTo>
                <a:lnTo>
                  <a:pt x="6012" y="139"/>
                </a:lnTo>
                <a:lnTo>
                  <a:pt x="6012" y="139"/>
                </a:lnTo>
                <a:lnTo>
                  <a:pt x="6016" y="139"/>
                </a:lnTo>
                <a:lnTo>
                  <a:pt x="6017" y="136"/>
                </a:lnTo>
                <a:lnTo>
                  <a:pt x="6022" y="139"/>
                </a:lnTo>
                <a:close/>
                <a:moveTo>
                  <a:pt x="6017" y="147"/>
                </a:moveTo>
                <a:lnTo>
                  <a:pt x="6016" y="149"/>
                </a:lnTo>
                <a:lnTo>
                  <a:pt x="6012" y="149"/>
                </a:lnTo>
                <a:lnTo>
                  <a:pt x="6012" y="146"/>
                </a:lnTo>
                <a:lnTo>
                  <a:pt x="6016" y="144"/>
                </a:lnTo>
                <a:lnTo>
                  <a:pt x="6017" y="146"/>
                </a:lnTo>
                <a:lnTo>
                  <a:pt x="6017" y="146"/>
                </a:lnTo>
                <a:lnTo>
                  <a:pt x="6017" y="146"/>
                </a:lnTo>
                <a:lnTo>
                  <a:pt x="6017" y="147"/>
                </a:lnTo>
                <a:close/>
                <a:moveTo>
                  <a:pt x="6012" y="160"/>
                </a:moveTo>
                <a:lnTo>
                  <a:pt x="6009" y="162"/>
                </a:lnTo>
                <a:lnTo>
                  <a:pt x="6008" y="162"/>
                </a:lnTo>
                <a:lnTo>
                  <a:pt x="6008" y="159"/>
                </a:lnTo>
                <a:lnTo>
                  <a:pt x="6011" y="157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59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lnTo>
                  <a:pt x="6012" y="160"/>
                </a:lnTo>
                <a:close/>
                <a:moveTo>
                  <a:pt x="6011" y="171"/>
                </a:moveTo>
                <a:lnTo>
                  <a:pt x="6011" y="171"/>
                </a:lnTo>
                <a:lnTo>
                  <a:pt x="6011" y="171"/>
                </a:lnTo>
                <a:lnTo>
                  <a:pt x="6011" y="171"/>
                </a:lnTo>
                <a:lnTo>
                  <a:pt x="6011" y="171"/>
                </a:lnTo>
                <a:lnTo>
                  <a:pt x="6011" y="171"/>
                </a:lnTo>
                <a:close/>
                <a:moveTo>
                  <a:pt x="5992" y="138"/>
                </a:moveTo>
                <a:lnTo>
                  <a:pt x="5995" y="138"/>
                </a:lnTo>
                <a:lnTo>
                  <a:pt x="5992" y="139"/>
                </a:lnTo>
                <a:lnTo>
                  <a:pt x="5992" y="138"/>
                </a:lnTo>
                <a:close/>
                <a:moveTo>
                  <a:pt x="6001" y="128"/>
                </a:moveTo>
                <a:lnTo>
                  <a:pt x="6001" y="130"/>
                </a:lnTo>
                <a:lnTo>
                  <a:pt x="6001" y="130"/>
                </a:lnTo>
                <a:lnTo>
                  <a:pt x="6001" y="130"/>
                </a:lnTo>
                <a:lnTo>
                  <a:pt x="6001" y="130"/>
                </a:lnTo>
                <a:lnTo>
                  <a:pt x="5996" y="130"/>
                </a:lnTo>
                <a:lnTo>
                  <a:pt x="5996" y="128"/>
                </a:lnTo>
                <a:lnTo>
                  <a:pt x="6000" y="126"/>
                </a:lnTo>
                <a:lnTo>
                  <a:pt x="6000" y="126"/>
                </a:lnTo>
                <a:lnTo>
                  <a:pt x="5998" y="126"/>
                </a:lnTo>
                <a:lnTo>
                  <a:pt x="6001" y="128"/>
                </a:lnTo>
                <a:close/>
                <a:moveTo>
                  <a:pt x="5998" y="149"/>
                </a:moveTo>
                <a:lnTo>
                  <a:pt x="6000" y="150"/>
                </a:lnTo>
                <a:lnTo>
                  <a:pt x="5998" y="154"/>
                </a:lnTo>
                <a:lnTo>
                  <a:pt x="5996" y="155"/>
                </a:lnTo>
                <a:lnTo>
                  <a:pt x="5995" y="154"/>
                </a:lnTo>
                <a:lnTo>
                  <a:pt x="5995" y="150"/>
                </a:lnTo>
                <a:lnTo>
                  <a:pt x="5998" y="149"/>
                </a:lnTo>
                <a:close/>
                <a:moveTo>
                  <a:pt x="6004" y="130"/>
                </a:moveTo>
                <a:lnTo>
                  <a:pt x="6003" y="130"/>
                </a:lnTo>
                <a:lnTo>
                  <a:pt x="6003" y="130"/>
                </a:lnTo>
                <a:lnTo>
                  <a:pt x="6004" y="130"/>
                </a:lnTo>
                <a:lnTo>
                  <a:pt x="6004" y="130"/>
                </a:lnTo>
                <a:close/>
                <a:moveTo>
                  <a:pt x="6006" y="139"/>
                </a:moveTo>
                <a:lnTo>
                  <a:pt x="6006" y="139"/>
                </a:lnTo>
                <a:lnTo>
                  <a:pt x="6006" y="139"/>
                </a:lnTo>
                <a:lnTo>
                  <a:pt x="6008" y="141"/>
                </a:lnTo>
                <a:lnTo>
                  <a:pt x="6008" y="142"/>
                </a:lnTo>
                <a:lnTo>
                  <a:pt x="6006" y="144"/>
                </a:lnTo>
                <a:lnTo>
                  <a:pt x="6004" y="142"/>
                </a:lnTo>
                <a:lnTo>
                  <a:pt x="6004" y="141"/>
                </a:lnTo>
                <a:lnTo>
                  <a:pt x="6006" y="139"/>
                </a:lnTo>
                <a:close/>
                <a:moveTo>
                  <a:pt x="5987" y="150"/>
                </a:moveTo>
                <a:lnTo>
                  <a:pt x="5990" y="152"/>
                </a:lnTo>
                <a:lnTo>
                  <a:pt x="5990" y="155"/>
                </a:lnTo>
                <a:lnTo>
                  <a:pt x="5987" y="150"/>
                </a:lnTo>
                <a:lnTo>
                  <a:pt x="5987" y="150"/>
                </a:lnTo>
                <a:close/>
                <a:moveTo>
                  <a:pt x="5988" y="173"/>
                </a:moveTo>
                <a:lnTo>
                  <a:pt x="6003" y="203"/>
                </a:lnTo>
                <a:lnTo>
                  <a:pt x="6001" y="207"/>
                </a:lnTo>
                <a:lnTo>
                  <a:pt x="6000" y="205"/>
                </a:lnTo>
                <a:lnTo>
                  <a:pt x="6000" y="205"/>
                </a:lnTo>
                <a:lnTo>
                  <a:pt x="5979" y="189"/>
                </a:lnTo>
                <a:lnTo>
                  <a:pt x="5988" y="173"/>
                </a:lnTo>
                <a:close/>
                <a:moveTo>
                  <a:pt x="5996" y="170"/>
                </a:moveTo>
                <a:lnTo>
                  <a:pt x="6008" y="171"/>
                </a:lnTo>
                <a:lnTo>
                  <a:pt x="6008" y="173"/>
                </a:lnTo>
                <a:lnTo>
                  <a:pt x="6009" y="175"/>
                </a:lnTo>
                <a:lnTo>
                  <a:pt x="6009" y="175"/>
                </a:lnTo>
                <a:lnTo>
                  <a:pt x="6009" y="175"/>
                </a:lnTo>
                <a:lnTo>
                  <a:pt x="6009" y="175"/>
                </a:lnTo>
                <a:lnTo>
                  <a:pt x="6011" y="176"/>
                </a:lnTo>
                <a:lnTo>
                  <a:pt x="6016" y="183"/>
                </a:lnTo>
                <a:lnTo>
                  <a:pt x="6024" y="194"/>
                </a:lnTo>
                <a:lnTo>
                  <a:pt x="6025" y="200"/>
                </a:lnTo>
                <a:lnTo>
                  <a:pt x="6011" y="199"/>
                </a:lnTo>
                <a:lnTo>
                  <a:pt x="5996" y="170"/>
                </a:lnTo>
                <a:close/>
                <a:moveTo>
                  <a:pt x="6032" y="146"/>
                </a:moveTo>
                <a:lnTo>
                  <a:pt x="6033" y="149"/>
                </a:lnTo>
                <a:lnTo>
                  <a:pt x="6030" y="149"/>
                </a:lnTo>
                <a:lnTo>
                  <a:pt x="6028" y="147"/>
                </a:lnTo>
                <a:lnTo>
                  <a:pt x="6027" y="146"/>
                </a:lnTo>
                <a:lnTo>
                  <a:pt x="6030" y="144"/>
                </a:lnTo>
                <a:lnTo>
                  <a:pt x="6032" y="146"/>
                </a:lnTo>
                <a:close/>
                <a:moveTo>
                  <a:pt x="6032" y="88"/>
                </a:moveTo>
                <a:lnTo>
                  <a:pt x="6032" y="88"/>
                </a:lnTo>
                <a:lnTo>
                  <a:pt x="6035" y="86"/>
                </a:lnTo>
                <a:lnTo>
                  <a:pt x="6036" y="86"/>
                </a:lnTo>
                <a:lnTo>
                  <a:pt x="6036" y="90"/>
                </a:lnTo>
                <a:lnTo>
                  <a:pt x="6036" y="90"/>
                </a:lnTo>
                <a:lnTo>
                  <a:pt x="6032" y="88"/>
                </a:lnTo>
                <a:close/>
                <a:moveTo>
                  <a:pt x="6024" y="110"/>
                </a:moveTo>
                <a:lnTo>
                  <a:pt x="6024" y="106"/>
                </a:lnTo>
                <a:lnTo>
                  <a:pt x="6027" y="104"/>
                </a:lnTo>
                <a:lnTo>
                  <a:pt x="6030" y="106"/>
                </a:lnTo>
                <a:lnTo>
                  <a:pt x="6032" y="106"/>
                </a:lnTo>
                <a:lnTo>
                  <a:pt x="6032" y="106"/>
                </a:lnTo>
                <a:lnTo>
                  <a:pt x="6024" y="110"/>
                </a:lnTo>
                <a:close/>
                <a:moveTo>
                  <a:pt x="6028" y="142"/>
                </a:moveTo>
                <a:lnTo>
                  <a:pt x="6027" y="144"/>
                </a:lnTo>
                <a:lnTo>
                  <a:pt x="6024" y="142"/>
                </a:lnTo>
                <a:lnTo>
                  <a:pt x="6024" y="139"/>
                </a:lnTo>
                <a:lnTo>
                  <a:pt x="6028" y="142"/>
                </a:lnTo>
                <a:close/>
                <a:moveTo>
                  <a:pt x="6024" y="176"/>
                </a:moveTo>
                <a:lnTo>
                  <a:pt x="6025" y="178"/>
                </a:lnTo>
                <a:lnTo>
                  <a:pt x="6025" y="183"/>
                </a:lnTo>
                <a:lnTo>
                  <a:pt x="6025" y="184"/>
                </a:lnTo>
                <a:lnTo>
                  <a:pt x="6025" y="184"/>
                </a:lnTo>
                <a:lnTo>
                  <a:pt x="6024" y="176"/>
                </a:lnTo>
                <a:lnTo>
                  <a:pt x="6024" y="176"/>
                </a:lnTo>
                <a:close/>
                <a:moveTo>
                  <a:pt x="6025" y="195"/>
                </a:moveTo>
                <a:lnTo>
                  <a:pt x="6025" y="195"/>
                </a:lnTo>
                <a:lnTo>
                  <a:pt x="6025" y="186"/>
                </a:lnTo>
                <a:lnTo>
                  <a:pt x="6028" y="184"/>
                </a:lnTo>
                <a:lnTo>
                  <a:pt x="6028" y="176"/>
                </a:lnTo>
                <a:lnTo>
                  <a:pt x="6024" y="175"/>
                </a:lnTo>
                <a:lnTo>
                  <a:pt x="6024" y="175"/>
                </a:lnTo>
                <a:lnTo>
                  <a:pt x="6024" y="173"/>
                </a:lnTo>
                <a:lnTo>
                  <a:pt x="6028" y="173"/>
                </a:lnTo>
                <a:lnTo>
                  <a:pt x="6028" y="173"/>
                </a:lnTo>
                <a:lnTo>
                  <a:pt x="6028" y="173"/>
                </a:lnTo>
                <a:lnTo>
                  <a:pt x="6032" y="176"/>
                </a:lnTo>
                <a:lnTo>
                  <a:pt x="6036" y="173"/>
                </a:lnTo>
                <a:lnTo>
                  <a:pt x="6036" y="168"/>
                </a:lnTo>
                <a:lnTo>
                  <a:pt x="6036" y="167"/>
                </a:lnTo>
                <a:lnTo>
                  <a:pt x="6032" y="165"/>
                </a:lnTo>
                <a:lnTo>
                  <a:pt x="6030" y="165"/>
                </a:lnTo>
                <a:lnTo>
                  <a:pt x="6030" y="165"/>
                </a:lnTo>
                <a:lnTo>
                  <a:pt x="6030" y="165"/>
                </a:lnTo>
                <a:lnTo>
                  <a:pt x="6030" y="165"/>
                </a:lnTo>
                <a:lnTo>
                  <a:pt x="6028" y="165"/>
                </a:lnTo>
                <a:lnTo>
                  <a:pt x="6024" y="163"/>
                </a:lnTo>
                <a:lnTo>
                  <a:pt x="6024" y="163"/>
                </a:lnTo>
                <a:lnTo>
                  <a:pt x="6024" y="155"/>
                </a:lnTo>
                <a:lnTo>
                  <a:pt x="6030" y="159"/>
                </a:lnTo>
                <a:lnTo>
                  <a:pt x="6030" y="162"/>
                </a:lnTo>
                <a:lnTo>
                  <a:pt x="6035" y="165"/>
                </a:lnTo>
                <a:lnTo>
                  <a:pt x="6040" y="163"/>
                </a:lnTo>
                <a:lnTo>
                  <a:pt x="6040" y="159"/>
                </a:lnTo>
                <a:lnTo>
                  <a:pt x="6038" y="157"/>
                </a:lnTo>
                <a:lnTo>
                  <a:pt x="6035" y="155"/>
                </a:lnTo>
                <a:lnTo>
                  <a:pt x="6032" y="157"/>
                </a:lnTo>
                <a:lnTo>
                  <a:pt x="6024" y="152"/>
                </a:lnTo>
                <a:lnTo>
                  <a:pt x="6024" y="144"/>
                </a:lnTo>
                <a:lnTo>
                  <a:pt x="6025" y="146"/>
                </a:lnTo>
                <a:lnTo>
                  <a:pt x="6025" y="149"/>
                </a:lnTo>
                <a:lnTo>
                  <a:pt x="6027" y="149"/>
                </a:lnTo>
                <a:lnTo>
                  <a:pt x="6030" y="152"/>
                </a:lnTo>
                <a:lnTo>
                  <a:pt x="6035" y="150"/>
                </a:lnTo>
                <a:lnTo>
                  <a:pt x="6035" y="146"/>
                </a:lnTo>
                <a:lnTo>
                  <a:pt x="6043" y="150"/>
                </a:lnTo>
                <a:lnTo>
                  <a:pt x="6043" y="155"/>
                </a:lnTo>
                <a:lnTo>
                  <a:pt x="6048" y="157"/>
                </a:lnTo>
                <a:lnTo>
                  <a:pt x="6051" y="155"/>
                </a:lnTo>
                <a:lnTo>
                  <a:pt x="6051" y="155"/>
                </a:lnTo>
                <a:lnTo>
                  <a:pt x="6051" y="155"/>
                </a:lnTo>
                <a:lnTo>
                  <a:pt x="6052" y="154"/>
                </a:lnTo>
                <a:lnTo>
                  <a:pt x="6052" y="159"/>
                </a:lnTo>
                <a:lnTo>
                  <a:pt x="6057" y="162"/>
                </a:lnTo>
                <a:lnTo>
                  <a:pt x="6062" y="157"/>
                </a:lnTo>
                <a:lnTo>
                  <a:pt x="6062" y="157"/>
                </a:lnTo>
                <a:lnTo>
                  <a:pt x="6062" y="152"/>
                </a:lnTo>
                <a:lnTo>
                  <a:pt x="6062" y="150"/>
                </a:lnTo>
                <a:lnTo>
                  <a:pt x="6065" y="150"/>
                </a:lnTo>
                <a:lnTo>
                  <a:pt x="6065" y="155"/>
                </a:lnTo>
                <a:lnTo>
                  <a:pt x="6072" y="159"/>
                </a:lnTo>
                <a:lnTo>
                  <a:pt x="6078" y="155"/>
                </a:lnTo>
                <a:lnTo>
                  <a:pt x="6076" y="149"/>
                </a:lnTo>
                <a:lnTo>
                  <a:pt x="6076" y="149"/>
                </a:lnTo>
                <a:lnTo>
                  <a:pt x="6073" y="147"/>
                </a:lnTo>
                <a:lnTo>
                  <a:pt x="6088" y="141"/>
                </a:lnTo>
                <a:lnTo>
                  <a:pt x="6089" y="152"/>
                </a:lnTo>
                <a:lnTo>
                  <a:pt x="6089" y="152"/>
                </a:lnTo>
                <a:lnTo>
                  <a:pt x="6091" y="154"/>
                </a:lnTo>
                <a:lnTo>
                  <a:pt x="6094" y="155"/>
                </a:lnTo>
                <a:lnTo>
                  <a:pt x="6094" y="155"/>
                </a:lnTo>
                <a:lnTo>
                  <a:pt x="6097" y="154"/>
                </a:lnTo>
                <a:lnTo>
                  <a:pt x="6097" y="150"/>
                </a:lnTo>
                <a:lnTo>
                  <a:pt x="6096" y="138"/>
                </a:lnTo>
                <a:lnTo>
                  <a:pt x="6120" y="130"/>
                </a:lnTo>
                <a:lnTo>
                  <a:pt x="6123" y="138"/>
                </a:lnTo>
                <a:lnTo>
                  <a:pt x="6123" y="138"/>
                </a:lnTo>
                <a:lnTo>
                  <a:pt x="6115" y="139"/>
                </a:lnTo>
                <a:lnTo>
                  <a:pt x="6107" y="138"/>
                </a:lnTo>
                <a:lnTo>
                  <a:pt x="6107" y="138"/>
                </a:lnTo>
                <a:lnTo>
                  <a:pt x="6112" y="144"/>
                </a:lnTo>
                <a:lnTo>
                  <a:pt x="6113" y="149"/>
                </a:lnTo>
                <a:lnTo>
                  <a:pt x="6115" y="152"/>
                </a:lnTo>
                <a:lnTo>
                  <a:pt x="6115" y="152"/>
                </a:lnTo>
                <a:lnTo>
                  <a:pt x="6116" y="152"/>
                </a:lnTo>
                <a:lnTo>
                  <a:pt x="6123" y="154"/>
                </a:lnTo>
                <a:lnTo>
                  <a:pt x="6104" y="165"/>
                </a:lnTo>
                <a:lnTo>
                  <a:pt x="6134" y="181"/>
                </a:lnTo>
                <a:lnTo>
                  <a:pt x="6161" y="171"/>
                </a:lnTo>
                <a:lnTo>
                  <a:pt x="6192" y="191"/>
                </a:lnTo>
                <a:lnTo>
                  <a:pt x="6203" y="240"/>
                </a:lnTo>
                <a:lnTo>
                  <a:pt x="6201" y="240"/>
                </a:lnTo>
                <a:lnTo>
                  <a:pt x="6196" y="223"/>
                </a:lnTo>
                <a:lnTo>
                  <a:pt x="6193" y="243"/>
                </a:lnTo>
                <a:lnTo>
                  <a:pt x="6185" y="245"/>
                </a:lnTo>
                <a:lnTo>
                  <a:pt x="6188" y="227"/>
                </a:lnTo>
                <a:lnTo>
                  <a:pt x="6188" y="227"/>
                </a:lnTo>
                <a:lnTo>
                  <a:pt x="6192" y="219"/>
                </a:lnTo>
                <a:lnTo>
                  <a:pt x="6193" y="215"/>
                </a:lnTo>
                <a:lnTo>
                  <a:pt x="6193" y="215"/>
                </a:lnTo>
                <a:lnTo>
                  <a:pt x="6192" y="211"/>
                </a:lnTo>
                <a:lnTo>
                  <a:pt x="6190" y="207"/>
                </a:lnTo>
                <a:lnTo>
                  <a:pt x="6190" y="207"/>
                </a:lnTo>
                <a:lnTo>
                  <a:pt x="6187" y="211"/>
                </a:lnTo>
                <a:lnTo>
                  <a:pt x="6184" y="215"/>
                </a:lnTo>
                <a:lnTo>
                  <a:pt x="6184" y="215"/>
                </a:lnTo>
                <a:lnTo>
                  <a:pt x="6185" y="219"/>
                </a:lnTo>
                <a:lnTo>
                  <a:pt x="6187" y="229"/>
                </a:lnTo>
                <a:lnTo>
                  <a:pt x="6185" y="247"/>
                </a:lnTo>
                <a:lnTo>
                  <a:pt x="6172" y="250"/>
                </a:lnTo>
                <a:lnTo>
                  <a:pt x="6156" y="227"/>
                </a:lnTo>
                <a:lnTo>
                  <a:pt x="6156" y="227"/>
                </a:lnTo>
                <a:lnTo>
                  <a:pt x="6158" y="210"/>
                </a:lnTo>
                <a:lnTo>
                  <a:pt x="6158" y="210"/>
                </a:lnTo>
                <a:lnTo>
                  <a:pt x="6161" y="202"/>
                </a:lnTo>
                <a:lnTo>
                  <a:pt x="6163" y="197"/>
                </a:lnTo>
                <a:lnTo>
                  <a:pt x="6163" y="197"/>
                </a:lnTo>
                <a:lnTo>
                  <a:pt x="6161" y="194"/>
                </a:lnTo>
                <a:lnTo>
                  <a:pt x="6160" y="189"/>
                </a:lnTo>
                <a:lnTo>
                  <a:pt x="6160" y="189"/>
                </a:lnTo>
                <a:lnTo>
                  <a:pt x="6156" y="194"/>
                </a:lnTo>
                <a:lnTo>
                  <a:pt x="6153" y="197"/>
                </a:lnTo>
                <a:lnTo>
                  <a:pt x="6153" y="197"/>
                </a:lnTo>
                <a:lnTo>
                  <a:pt x="6155" y="202"/>
                </a:lnTo>
                <a:lnTo>
                  <a:pt x="6156" y="210"/>
                </a:lnTo>
                <a:lnTo>
                  <a:pt x="6155" y="227"/>
                </a:lnTo>
                <a:lnTo>
                  <a:pt x="6142" y="210"/>
                </a:lnTo>
                <a:lnTo>
                  <a:pt x="6142" y="210"/>
                </a:lnTo>
                <a:lnTo>
                  <a:pt x="6136" y="199"/>
                </a:lnTo>
                <a:lnTo>
                  <a:pt x="6134" y="191"/>
                </a:lnTo>
                <a:lnTo>
                  <a:pt x="6134" y="191"/>
                </a:lnTo>
                <a:lnTo>
                  <a:pt x="6128" y="189"/>
                </a:lnTo>
                <a:lnTo>
                  <a:pt x="6123" y="186"/>
                </a:lnTo>
                <a:lnTo>
                  <a:pt x="6123" y="186"/>
                </a:lnTo>
                <a:lnTo>
                  <a:pt x="6124" y="192"/>
                </a:lnTo>
                <a:lnTo>
                  <a:pt x="6123" y="199"/>
                </a:lnTo>
                <a:lnTo>
                  <a:pt x="6123" y="199"/>
                </a:lnTo>
                <a:lnTo>
                  <a:pt x="6131" y="202"/>
                </a:lnTo>
                <a:lnTo>
                  <a:pt x="6140" y="210"/>
                </a:lnTo>
                <a:lnTo>
                  <a:pt x="6155" y="227"/>
                </a:lnTo>
                <a:lnTo>
                  <a:pt x="6137" y="224"/>
                </a:lnTo>
                <a:lnTo>
                  <a:pt x="6137" y="224"/>
                </a:lnTo>
                <a:lnTo>
                  <a:pt x="6132" y="223"/>
                </a:lnTo>
                <a:lnTo>
                  <a:pt x="6126" y="218"/>
                </a:lnTo>
                <a:lnTo>
                  <a:pt x="6096" y="218"/>
                </a:lnTo>
                <a:lnTo>
                  <a:pt x="6088" y="197"/>
                </a:lnTo>
                <a:lnTo>
                  <a:pt x="6088" y="197"/>
                </a:lnTo>
                <a:lnTo>
                  <a:pt x="6088" y="183"/>
                </a:lnTo>
                <a:lnTo>
                  <a:pt x="6088" y="176"/>
                </a:lnTo>
                <a:lnTo>
                  <a:pt x="6088" y="173"/>
                </a:lnTo>
                <a:lnTo>
                  <a:pt x="6088" y="173"/>
                </a:lnTo>
                <a:lnTo>
                  <a:pt x="6084" y="173"/>
                </a:lnTo>
                <a:lnTo>
                  <a:pt x="6081" y="170"/>
                </a:lnTo>
                <a:lnTo>
                  <a:pt x="6075" y="163"/>
                </a:lnTo>
                <a:lnTo>
                  <a:pt x="6075" y="163"/>
                </a:lnTo>
                <a:lnTo>
                  <a:pt x="6075" y="171"/>
                </a:lnTo>
                <a:lnTo>
                  <a:pt x="6073" y="176"/>
                </a:lnTo>
                <a:lnTo>
                  <a:pt x="6072" y="179"/>
                </a:lnTo>
                <a:lnTo>
                  <a:pt x="6072" y="179"/>
                </a:lnTo>
                <a:lnTo>
                  <a:pt x="6075" y="181"/>
                </a:lnTo>
                <a:lnTo>
                  <a:pt x="6078" y="186"/>
                </a:lnTo>
                <a:lnTo>
                  <a:pt x="6088" y="200"/>
                </a:lnTo>
                <a:lnTo>
                  <a:pt x="6094" y="218"/>
                </a:lnTo>
                <a:lnTo>
                  <a:pt x="6091" y="219"/>
                </a:lnTo>
                <a:lnTo>
                  <a:pt x="6096" y="224"/>
                </a:lnTo>
                <a:lnTo>
                  <a:pt x="6105" y="256"/>
                </a:lnTo>
                <a:lnTo>
                  <a:pt x="6075" y="242"/>
                </a:lnTo>
                <a:lnTo>
                  <a:pt x="6044" y="210"/>
                </a:lnTo>
                <a:lnTo>
                  <a:pt x="6044" y="210"/>
                </a:lnTo>
                <a:lnTo>
                  <a:pt x="6044" y="210"/>
                </a:lnTo>
                <a:lnTo>
                  <a:pt x="6048" y="210"/>
                </a:lnTo>
                <a:lnTo>
                  <a:pt x="6049" y="207"/>
                </a:lnTo>
                <a:lnTo>
                  <a:pt x="6049" y="207"/>
                </a:lnTo>
                <a:lnTo>
                  <a:pt x="6049" y="203"/>
                </a:lnTo>
                <a:lnTo>
                  <a:pt x="6046" y="202"/>
                </a:lnTo>
                <a:lnTo>
                  <a:pt x="6046" y="202"/>
                </a:lnTo>
                <a:lnTo>
                  <a:pt x="6046" y="202"/>
                </a:lnTo>
                <a:lnTo>
                  <a:pt x="6028" y="200"/>
                </a:lnTo>
                <a:lnTo>
                  <a:pt x="6025" y="195"/>
                </a:lnTo>
                <a:close/>
                <a:moveTo>
                  <a:pt x="6032" y="167"/>
                </a:moveTo>
                <a:lnTo>
                  <a:pt x="6035" y="168"/>
                </a:lnTo>
                <a:lnTo>
                  <a:pt x="6035" y="171"/>
                </a:lnTo>
                <a:lnTo>
                  <a:pt x="6032" y="173"/>
                </a:lnTo>
                <a:lnTo>
                  <a:pt x="6030" y="171"/>
                </a:lnTo>
                <a:lnTo>
                  <a:pt x="6030" y="171"/>
                </a:lnTo>
                <a:lnTo>
                  <a:pt x="6032" y="168"/>
                </a:lnTo>
                <a:lnTo>
                  <a:pt x="6032" y="168"/>
                </a:lnTo>
                <a:lnTo>
                  <a:pt x="6032" y="167"/>
                </a:lnTo>
                <a:lnTo>
                  <a:pt x="6032" y="167"/>
                </a:lnTo>
                <a:close/>
                <a:moveTo>
                  <a:pt x="6032" y="159"/>
                </a:moveTo>
                <a:lnTo>
                  <a:pt x="6035" y="157"/>
                </a:lnTo>
                <a:lnTo>
                  <a:pt x="6036" y="159"/>
                </a:lnTo>
                <a:lnTo>
                  <a:pt x="6036" y="162"/>
                </a:lnTo>
                <a:lnTo>
                  <a:pt x="6035" y="162"/>
                </a:lnTo>
                <a:lnTo>
                  <a:pt x="6032" y="160"/>
                </a:lnTo>
                <a:lnTo>
                  <a:pt x="6032" y="159"/>
                </a:lnTo>
                <a:close/>
                <a:moveTo>
                  <a:pt x="6046" y="154"/>
                </a:moveTo>
                <a:lnTo>
                  <a:pt x="6046" y="152"/>
                </a:lnTo>
                <a:lnTo>
                  <a:pt x="6049" y="154"/>
                </a:lnTo>
                <a:lnTo>
                  <a:pt x="6049" y="154"/>
                </a:lnTo>
                <a:lnTo>
                  <a:pt x="6048" y="155"/>
                </a:lnTo>
                <a:lnTo>
                  <a:pt x="6046" y="154"/>
                </a:lnTo>
                <a:close/>
                <a:moveTo>
                  <a:pt x="6054" y="154"/>
                </a:moveTo>
                <a:lnTo>
                  <a:pt x="6059" y="152"/>
                </a:lnTo>
                <a:lnTo>
                  <a:pt x="6060" y="152"/>
                </a:lnTo>
                <a:lnTo>
                  <a:pt x="6060" y="157"/>
                </a:lnTo>
                <a:lnTo>
                  <a:pt x="6057" y="159"/>
                </a:lnTo>
                <a:lnTo>
                  <a:pt x="6056" y="157"/>
                </a:lnTo>
                <a:lnTo>
                  <a:pt x="6054" y="154"/>
                </a:lnTo>
                <a:close/>
                <a:moveTo>
                  <a:pt x="6062" y="98"/>
                </a:moveTo>
                <a:lnTo>
                  <a:pt x="6065" y="94"/>
                </a:lnTo>
                <a:lnTo>
                  <a:pt x="6065" y="98"/>
                </a:lnTo>
                <a:lnTo>
                  <a:pt x="6064" y="99"/>
                </a:lnTo>
                <a:lnTo>
                  <a:pt x="6062" y="98"/>
                </a:lnTo>
                <a:close/>
                <a:moveTo>
                  <a:pt x="6070" y="147"/>
                </a:moveTo>
                <a:lnTo>
                  <a:pt x="6075" y="150"/>
                </a:lnTo>
                <a:lnTo>
                  <a:pt x="6075" y="155"/>
                </a:lnTo>
                <a:lnTo>
                  <a:pt x="6072" y="157"/>
                </a:lnTo>
                <a:lnTo>
                  <a:pt x="6067" y="154"/>
                </a:lnTo>
                <a:lnTo>
                  <a:pt x="6067" y="150"/>
                </a:lnTo>
                <a:lnTo>
                  <a:pt x="6067" y="150"/>
                </a:lnTo>
                <a:lnTo>
                  <a:pt x="6067" y="150"/>
                </a:lnTo>
                <a:lnTo>
                  <a:pt x="6067" y="150"/>
                </a:lnTo>
                <a:lnTo>
                  <a:pt x="6067" y="150"/>
                </a:lnTo>
                <a:lnTo>
                  <a:pt x="6070" y="147"/>
                </a:lnTo>
                <a:close/>
                <a:moveTo>
                  <a:pt x="6067" y="98"/>
                </a:moveTo>
                <a:lnTo>
                  <a:pt x="6067" y="94"/>
                </a:lnTo>
                <a:lnTo>
                  <a:pt x="6072" y="91"/>
                </a:lnTo>
                <a:lnTo>
                  <a:pt x="6075" y="93"/>
                </a:lnTo>
                <a:lnTo>
                  <a:pt x="6075" y="98"/>
                </a:lnTo>
                <a:lnTo>
                  <a:pt x="6070" y="101"/>
                </a:lnTo>
                <a:lnTo>
                  <a:pt x="6067" y="99"/>
                </a:lnTo>
                <a:lnTo>
                  <a:pt x="6067" y="99"/>
                </a:lnTo>
                <a:lnTo>
                  <a:pt x="6067" y="98"/>
                </a:lnTo>
                <a:lnTo>
                  <a:pt x="6067" y="98"/>
                </a:lnTo>
                <a:lnTo>
                  <a:pt x="6067" y="98"/>
                </a:lnTo>
                <a:lnTo>
                  <a:pt x="6067" y="98"/>
                </a:lnTo>
                <a:close/>
                <a:moveTo>
                  <a:pt x="6096" y="107"/>
                </a:moveTo>
                <a:lnTo>
                  <a:pt x="6108" y="98"/>
                </a:lnTo>
                <a:lnTo>
                  <a:pt x="6126" y="114"/>
                </a:lnTo>
                <a:lnTo>
                  <a:pt x="6124" y="115"/>
                </a:lnTo>
                <a:lnTo>
                  <a:pt x="6096" y="107"/>
                </a:lnTo>
                <a:close/>
                <a:moveTo>
                  <a:pt x="6129" y="130"/>
                </a:moveTo>
                <a:lnTo>
                  <a:pt x="6152" y="136"/>
                </a:lnTo>
                <a:lnTo>
                  <a:pt x="6164" y="147"/>
                </a:lnTo>
                <a:lnTo>
                  <a:pt x="6166" y="155"/>
                </a:lnTo>
                <a:lnTo>
                  <a:pt x="6132" y="146"/>
                </a:lnTo>
                <a:lnTo>
                  <a:pt x="6132" y="147"/>
                </a:lnTo>
                <a:lnTo>
                  <a:pt x="6129" y="130"/>
                </a:lnTo>
                <a:close/>
                <a:moveTo>
                  <a:pt x="6206" y="205"/>
                </a:moveTo>
                <a:lnTo>
                  <a:pt x="6206" y="205"/>
                </a:lnTo>
                <a:lnTo>
                  <a:pt x="6208" y="208"/>
                </a:lnTo>
                <a:lnTo>
                  <a:pt x="6206" y="213"/>
                </a:lnTo>
                <a:lnTo>
                  <a:pt x="6206" y="213"/>
                </a:lnTo>
                <a:lnTo>
                  <a:pt x="6214" y="219"/>
                </a:lnTo>
                <a:lnTo>
                  <a:pt x="6214" y="219"/>
                </a:lnTo>
                <a:lnTo>
                  <a:pt x="6212" y="226"/>
                </a:lnTo>
                <a:lnTo>
                  <a:pt x="6212" y="234"/>
                </a:lnTo>
                <a:lnTo>
                  <a:pt x="6203" y="221"/>
                </a:lnTo>
                <a:lnTo>
                  <a:pt x="6206" y="239"/>
                </a:lnTo>
                <a:lnTo>
                  <a:pt x="6204" y="239"/>
                </a:lnTo>
                <a:lnTo>
                  <a:pt x="6193" y="191"/>
                </a:lnTo>
                <a:lnTo>
                  <a:pt x="6200" y="181"/>
                </a:lnTo>
                <a:lnTo>
                  <a:pt x="6222" y="200"/>
                </a:lnTo>
                <a:lnTo>
                  <a:pt x="6222" y="200"/>
                </a:lnTo>
                <a:lnTo>
                  <a:pt x="6217" y="207"/>
                </a:lnTo>
                <a:lnTo>
                  <a:pt x="6216" y="213"/>
                </a:lnTo>
                <a:lnTo>
                  <a:pt x="6216" y="213"/>
                </a:lnTo>
                <a:lnTo>
                  <a:pt x="6214" y="208"/>
                </a:lnTo>
                <a:lnTo>
                  <a:pt x="6214" y="208"/>
                </a:lnTo>
                <a:lnTo>
                  <a:pt x="6211" y="207"/>
                </a:lnTo>
                <a:lnTo>
                  <a:pt x="6206" y="205"/>
                </a:lnTo>
                <a:lnTo>
                  <a:pt x="6206" y="205"/>
                </a:lnTo>
                <a:close/>
                <a:moveTo>
                  <a:pt x="6216" y="299"/>
                </a:moveTo>
                <a:lnTo>
                  <a:pt x="6204" y="255"/>
                </a:lnTo>
                <a:lnTo>
                  <a:pt x="6206" y="253"/>
                </a:lnTo>
                <a:lnTo>
                  <a:pt x="6219" y="307"/>
                </a:lnTo>
                <a:lnTo>
                  <a:pt x="6184" y="263"/>
                </a:lnTo>
                <a:lnTo>
                  <a:pt x="6184" y="261"/>
                </a:lnTo>
                <a:lnTo>
                  <a:pt x="6190" y="258"/>
                </a:lnTo>
                <a:lnTo>
                  <a:pt x="6188" y="263"/>
                </a:lnTo>
                <a:lnTo>
                  <a:pt x="6216" y="299"/>
                </a:lnTo>
                <a:close/>
                <a:moveTo>
                  <a:pt x="6182" y="261"/>
                </a:moveTo>
                <a:lnTo>
                  <a:pt x="6182" y="261"/>
                </a:lnTo>
                <a:lnTo>
                  <a:pt x="6182" y="261"/>
                </a:lnTo>
                <a:lnTo>
                  <a:pt x="6182" y="261"/>
                </a:lnTo>
                <a:close/>
                <a:moveTo>
                  <a:pt x="6182" y="263"/>
                </a:moveTo>
                <a:lnTo>
                  <a:pt x="6179" y="263"/>
                </a:lnTo>
                <a:lnTo>
                  <a:pt x="6180" y="261"/>
                </a:lnTo>
                <a:lnTo>
                  <a:pt x="6182" y="263"/>
                </a:lnTo>
                <a:close/>
                <a:moveTo>
                  <a:pt x="6105" y="258"/>
                </a:moveTo>
                <a:lnTo>
                  <a:pt x="6096" y="263"/>
                </a:lnTo>
                <a:lnTo>
                  <a:pt x="6078" y="245"/>
                </a:lnTo>
                <a:lnTo>
                  <a:pt x="6105" y="258"/>
                </a:lnTo>
                <a:close/>
                <a:moveTo>
                  <a:pt x="6046" y="287"/>
                </a:moveTo>
                <a:lnTo>
                  <a:pt x="6048" y="290"/>
                </a:lnTo>
                <a:lnTo>
                  <a:pt x="6043" y="290"/>
                </a:lnTo>
                <a:lnTo>
                  <a:pt x="6046" y="287"/>
                </a:lnTo>
                <a:close/>
                <a:moveTo>
                  <a:pt x="6078" y="271"/>
                </a:moveTo>
                <a:lnTo>
                  <a:pt x="6096" y="274"/>
                </a:lnTo>
                <a:lnTo>
                  <a:pt x="6084" y="277"/>
                </a:lnTo>
                <a:lnTo>
                  <a:pt x="6084" y="277"/>
                </a:lnTo>
                <a:lnTo>
                  <a:pt x="6083" y="277"/>
                </a:lnTo>
                <a:lnTo>
                  <a:pt x="6083" y="277"/>
                </a:lnTo>
                <a:lnTo>
                  <a:pt x="6083" y="275"/>
                </a:lnTo>
                <a:lnTo>
                  <a:pt x="6068" y="274"/>
                </a:lnTo>
                <a:lnTo>
                  <a:pt x="6078" y="271"/>
                </a:lnTo>
                <a:close/>
                <a:moveTo>
                  <a:pt x="6099" y="287"/>
                </a:moveTo>
                <a:lnTo>
                  <a:pt x="6096" y="290"/>
                </a:lnTo>
                <a:lnTo>
                  <a:pt x="6096" y="290"/>
                </a:lnTo>
                <a:lnTo>
                  <a:pt x="6096" y="288"/>
                </a:lnTo>
                <a:lnTo>
                  <a:pt x="6099" y="287"/>
                </a:lnTo>
                <a:close/>
                <a:moveTo>
                  <a:pt x="6096" y="264"/>
                </a:moveTo>
                <a:lnTo>
                  <a:pt x="6107" y="259"/>
                </a:lnTo>
                <a:lnTo>
                  <a:pt x="6121" y="266"/>
                </a:lnTo>
                <a:lnTo>
                  <a:pt x="6104" y="271"/>
                </a:lnTo>
                <a:lnTo>
                  <a:pt x="6096" y="264"/>
                </a:lnTo>
                <a:close/>
                <a:moveTo>
                  <a:pt x="6104" y="312"/>
                </a:moveTo>
                <a:lnTo>
                  <a:pt x="6112" y="312"/>
                </a:lnTo>
                <a:lnTo>
                  <a:pt x="6102" y="322"/>
                </a:lnTo>
                <a:lnTo>
                  <a:pt x="6104" y="312"/>
                </a:lnTo>
                <a:close/>
                <a:moveTo>
                  <a:pt x="6104" y="311"/>
                </a:moveTo>
                <a:lnTo>
                  <a:pt x="6105" y="304"/>
                </a:lnTo>
                <a:lnTo>
                  <a:pt x="6112" y="311"/>
                </a:lnTo>
                <a:lnTo>
                  <a:pt x="6104" y="311"/>
                </a:lnTo>
                <a:close/>
                <a:moveTo>
                  <a:pt x="6134" y="285"/>
                </a:moveTo>
                <a:lnTo>
                  <a:pt x="6134" y="285"/>
                </a:lnTo>
                <a:lnTo>
                  <a:pt x="6129" y="277"/>
                </a:lnTo>
                <a:lnTo>
                  <a:pt x="6136" y="275"/>
                </a:lnTo>
                <a:lnTo>
                  <a:pt x="6142" y="283"/>
                </a:lnTo>
                <a:lnTo>
                  <a:pt x="6137" y="288"/>
                </a:lnTo>
                <a:lnTo>
                  <a:pt x="6134" y="285"/>
                </a:lnTo>
                <a:close/>
                <a:moveTo>
                  <a:pt x="6136" y="275"/>
                </a:moveTo>
                <a:lnTo>
                  <a:pt x="6139" y="274"/>
                </a:lnTo>
                <a:lnTo>
                  <a:pt x="6147" y="279"/>
                </a:lnTo>
                <a:lnTo>
                  <a:pt x="6145" y="280"/>
                </a:lnTo>
                <a:lnTo>
                  <a:pt x="6136" y="275"/>
                </a:lnTo>
                <a:close/>
                <a:moveTo>
                  <a:pt x="6140" y="274"/>
                </a:moveTo>
                <a:lnTo>
                  <a:pt x="6145" y="272"/>
                </a:lnTo>
                <a:lnTo>
                  <a:pt x="6150" y="275"/>
                </a:lnTo>
                <a:lnTo>
                  <a:pt x="6148" y="277"/>
                </a:lnTo>
                <a:lnTo>
                  <a:pt x="6140" y="274"/>
                </a:lnTo>
                <a:close/>
                <a:moveTo>
                  <a:pt x="6145" y="258"/>
                </a:moveTo>
                <a:lnTo>
                  <a:pt x="6145" y="258"/>
                </a:lnTo>
                <a:lnTo>
                  <a:pt x="6139" y="255"/>
                </a:lnTo>
                <a:lnTo>
                  <a:pt x="6134" y="253"/>
                </a:lnTo>
                <a:lnTo>
                  <a:pt x="6134" y="253"/>
                </a:lnTo>
                <a:lnTo>
                  <a:pt x="6131" y="255"/>
                </a:lnTo>
                <a:lnTo>
                  <a:pt x="6126" y="256"/>
                </a:lnTo>
                <a:lnTo>
                  <a:pt x="6126" y="256"/>
                </a:lnTo>
                <a:lnTo>
                  <a:pt x="6131" y="259"/>
                </a:lnTo>
                <a:lnTo>
                  <a:pt x="6134" y="263"/>
                </a:lnTo>
                <a:lnTo>
                  <a:pt x="6123" y="266"/>
                </a:lnTo>
                <a:lnTo>
                  <a:pt x="6108" y="258"/>
                </a:lnTo>
                <a:lnTo>
                  <a:pt x="6099" y="231"/>
                </a:lnTo>
                <a:lnTo>
                  <a:pt x="6110" y="248"/>
                </a:lnTo>
                <a:lnTo>
                  <a:pt x="6153" y="256"/>
                </a:lnTo>
                <a:lnTo>
                  <a:pt x="6145" y="258"/>
                </a:lnTo>
                <a:close/>
                <a:moveTo>
                  <a:pt x="6160" y="304"/>
                </a:moveTo>
                <a:lnTo>
                  <a:pt x="6161" y="306"/>
                </a:lnTo>
                <a:lnTo>
                  <a:pt x="6206" y="309"/>
                </a:lnTo>
                <a:lnTo>
                  <a:pt x="6163" y="288"/>
                </a:lnTo>
                <a:lnTo>
                  <a:pt x="6163" y="287"/>
                </a:lnTo>
                <a:lnTo>
                  <a:pt x="6216" y="312"/>
                </a:lnTo>
                <a:lnTo>
                  <a:pt x="6158" y="312"/>
                </a:lnTo>
                <a:lnTo>
                  <a:pt x="6160" y="304"/>
                </a:lnTo>
                <a:close/>
                <a:moveTo>
                  <a:pt x="6163" y="285"/>
                </a:moveTo>
                <a:lnTo>
                  <a:pt x="6163" y="282"/>
                </a:lnTo>
                <a:lnTo>
                  <a:pt x="6209" y="304"/>
                </a:lnTo>
                <a:lnTo>
                  <a:pt x="6180" y="269"/>
                </a:lnTo>
                <a:lnTo>
                  <a:pt x="6166" y="269"/>
                </a:lnTo>
                <a:lnTo>
                  <a:pt x="6166" y="266"/>
                </a:lnTo>
                <a:lnTo>
                  <a:pt x="6176" y="263"/>
                </a:lnTo>
                <a:lnTo>
                  <a:pt x="6182" y="264"/>
                </a:lnTo>
                <a:lnTo>
                  <a:pt x="6219" y="312"/>
                </a:lnTo>
                <a:lnTo>
                  <a:pt x="6219" y="312"/>
                </a:lnTo>
                <a:lnTo>
                  <a:pt x="6163" y="285"/>
                </a:lnTo>
                <a:close/>
                <a:moveTo>
                  <a:pt x="6233" y="189"/>
                </a:moveTo>
                <a:lnTo>
                  <a:pt x="6233" y="189"/>
                </a:lnTo>
                <a:lnTo>
                  <a:pt x="6230" y="191"/>
                </a:lnTo>
                <a:lnTo>
                  <a:pt x="6224" y="184"/>
                </a:lnTo>
                <a:lnTo>
                  <a:pt x="6224" y="184"/>
                </a:lnTo>
                <a:lnTo>
                  <a:pt x="6227" y="183"/>
                </a:lnTo>
                <a:lnTo>
                  <a:pt x="6227" y="183"/>
                </a:lnTo>
                <a:lnTo>
                  <a:pt x="6227" y="184"/>
                </a:lnTo>
                <a:lnTo>
                  <a:pt x="6227" y="184"/>
                </a:lnTo>
                <a:lnTo>
                  <a:pt x="6233" y="189"/>
                </a:lnTo>
                <a:lnTo>
                  <a:pt x="6233" y="189"/>
                </a:lnTo>
                <a:close/>
                <a:moveTo>
                  <a:pt x="6224" y="307"/>
                </a:moveTo>
                <a:lnTo>
                  <a:pt x="6233" y="269"/>
                </a:lnTo>
                <a:lnTo>
                  <a:pt x="6233" y="269"/>
                </a:lnTo>
                <a:lnTo>
                  <a:pt x="6236" y="271"/>
                </a:lnTo>
                <a:lnTo>
                  <a:pt x="6228" y="301"/>
                </a:lnTo>
                <a:lnTo>
                  <a:pt x="6243" y="280"/>
                </a:lnTo>
                <a:lnTo>
                  <a:pt x="6243" y="285"/>
                </a:lnTo>
                <a:lnTo>
                  <a:pt x="6224" y="307"/>
                </a:lnTo>
                <a:close/>
                <a:moveTo>
                  <a:pt x="6243" y="343"/>
                </a:moveTo>
                <a:lnTo>
                  <a:pt x="6246" y="346"/>
                </a:lnTo>
                <a:lnTo>
                  <a:pt x="6248" y="349"/>
                </a:lnTo>
                <a:lnTo>
                  <a:pt x="6243" y="344"/>
                </a:lnTo>
                <a:lnTo>
                  <a:pt x="6243" y="343"/>
                </a:lnTo>
                <a:close/>
                <a:moveTo>
                  <a:pt x="6245" y="341"/>
                </a:moveTo>
                <a:lnTo>
                  <a:pt x="6245" y="339"/>
                </a:lnTo>
                <a:lnTo>
                  <a:pt x="6245" y="341"/>
                </a:lnTo>
                <a:lnTo>
                  <a:pt x="6245" y="341"/>
                </a:lnTo>
                <a:close/>
                <a:moveTo>
                  <a:pt x="6246" y="330"/>
                </a:moveTo>
                <a:lnTo>
                  <a:pt x="6246" y="330"/>
                </a:lnTo>
                <a:lnTo>
                  <a:pt x="6248" y="328"/>
                </a:lnTo>
                <a:lnTo>
                  <a:pt x="6278" y="343"/>
                </a:lnTo>
                <a:lnTo>
                  <a:pt x="6283" y="360"/>
                </a:lnTo>
                <a:lnTo>
                  <a:pt x="6273" y="352"/>
                </a:lnTo>
                <a:lnTo>
                  <a:pt x="6272" y="344"/>
                </a:lnTo>
                <a:lnTo>
                  <a:pt x="6246" y="330"/>
                </a:lnTo>
                <a:close/>
                <a:moveTo>
                  <a:pt x="6251" y="312"/>
                </a:moveTo>
                <a:lnTo>
                  <a:pt x="6251" y="311"/>
                </a:lnTo>
                <a:lnTo>
                  <a:pt x="6313" y="311"/>
                </a:lnTo>
                <a:lnTo>
                  <a:pt x="6277" y="293"/>
                </a:lnTo>
                <a:lnTo>
                  <a:pt x="6253" y="303"/>
                </a:lnTo>
                <a:lnTo>
                  <a:pt x="6253" y="299"/>
                </a:lnTo>
                <a:lnTo>
                  <a:pt x="6278" y="287"/>
                </a:lnTo>
                <a:lnTo>
                  <a:pt x="6312" y="301"/>
                </a:lnTo>
                <a:lnTo>
                  <a:pt x="6312" y="301"/>
                </a:lnTo>
                <a:lnTo>
                  <a:pt x="6320" y="306"/>
                </a:lnTo>
                <a:lnTo>
                  <a:pt x="6323" y="309"/>
                </a:lnTo>
                <a:lnTo>
                  <a:pt x="6323" y="309"/>
                </a:lnTo>
                <a:lnTo>
                  <a:pt x="6326" y="307"/>
                </a:lnTo>
                <a:lnTo>
                  <a:pt x="6331" y="306"/>
                </a:lnTo>
                <a:lnTo>
                  <a:pt x="6331" y="306"/>
                </a:lnTo>
                <a:lnTo>
                  <a:pt x="6328" y="303"/>
                </a:lnTo>
                <a:lnTo>
                  <a:pt x="6326" y="299"/>
                </a:lnTo>
                <a:lnTo>
                  <a:pt x="6326" y="299"/>
                </a:lnTo>
                <a:lnTo>
                  <a:pt x="6320" y="299"/>
                </a:lnTo>
                <a:lnTo>
                  <a:pt x="6312" y="299"/>
                </a:lnTo>
                <a:lnTo>
                  <a:pt x="6280" y="287"/>
                </a:lnTo>
                <a:lnTo>
                  <a:pt x="6304" y="275"/>
                </a:lnTo>
                <a:lnTo>
                  <a:pt x="6333" y="303"/>
                </a:lnTo>
                <a:lnTo>
                  <a:pt x="6331" y="312"/>
                </a:lnTo>
                <a:lnTo>
                  <a:pt x="6251" y="312"/>
                </a:lnTo>
                <a:close/>
                <a:moveTo>
                  <a:pt x="6254" y="298"/>
                </a:moveTo>
                <a:lnTo>
                  <a:pt x="6256" y="291"/>
                </a:lnTo>
                <a:lnTo>
                  <a:pt x="6273" y="282"/>
                </a:lnTo>
                <a:lnTo>
                  <a:pt x="6273" y="277"/>
                </a:lnTo>
                <a:lnTo>
                  <a:pt x="6273" y="277"/>
                </a:lnTo>
                <a:lnTo>
                  <a:pt x="6283" y="274"/>
                </a:lnTo>
                <a:lnTo>
                  <a:pt x="6278" y="287"/>
                </a:lnTo>
                <a:lnTo>
                  <a:pt x="6254" y="298"/>
                </a:lnTo>
                <a:close/>
                <a:moveTo>
                  <a:pt x="6280" y="287"/>
                </a:moveTo>
                <a:lnTo>
                  <a:pt x="6285" y="272"/>
                </a:lnTo>
                <a:lnTo>
                  <a:pt x="6285" y="272"/>
                </a:lnTo>
                <a:lnTo>
                  <a:pt x="6293" y="267"/>
                </a:lnTo>
                <a:lnTo>
                  <a:pt x="6302" y="275"/>
                </a:lnTo>
                <a:lnTo>
                  <a:pt x="6280" y="287"/>
                </a:lnTo>
                <a:close/>
                <a:moveTo>
                  <a:pt x="6296" y="178"/>
                </a:moveTo>
                <a:lnTo>
                  <a:pt x="6294" y="168"/>
                </a:lnTo>
                <a:lnTo>
                  <a:pt x="6312" y="168"/>
                </a:lnTo>
                <a:lnTo>
                  <a:pt x="6305" y="178"/>
                </a:lnTo>
                <a:lnTo>
                  <a:pt x="6305" y="178"/>
                </a:lnTo>
                <a:lnTo>
                  <a:pt x="6305" y="179"/>
                </a:lnTo>
                <a:lnTo>
                  <a:pt x="6305" y="179"/>
                </a:lnTo>
                <a:lnTo>
                  <a:pt x="6301" y="178"/>
                </a:lnTo>
                <a:lnTo>
                  <a:pt x="6296" y="178"/>
                </a:lnTo>
                <a:lnTo>
                  <a:pt x="6296" y="178"/>
                </a:lnTo>
                <a:close/>
                <a:moveTo>
                  <a:pt x="6296" y="128"/>
                </a:moveTo>
                <a:lnTo>
                  <a:pt x="6329" y="120"/>
                </a:lnTo>
                <a:lnTo>
                  <a:pt x="6344" y="122"/>
                </a:lnTo>
                <a:lnTo>
                  <a:pt x="6333" y="138"/>
                </a:lnTo>
                <a:lnTo>
                  <a:pt x="6307" y="136"/>
                </a:lnTo>
                <a:lnTo>
                  <a:pt x="6307" y="136"/>
                </a:lnTo>
                <a:lnTo>
                  <a:pt x="6305" y="136"/>
                </a:lnTo>
                <a:lnTo>
                  <a:pt x="6305" y="136"/>
                </a:lnTo>
                <a:lnTo>
                  <a:pt x="6304" y="138"/>
                </a:lnTo>
                <a:lnTo>
                  <a:pt x="6304" y="139"/>
                </a:lnTo>
                <a:lnTo>
                  <a:pt x="6304" y="139"/>
                </a:lnTo>
                <a:lnTo>
                  <a:pt x="6304" y="141"/>
                </a:lnTo>
                <a:lnTo>
                  <a:pt x="6307" y="142"/>
                </a:lnTo>
                <a:lnTo>
                  <a:pt x="6328" y="142"/>
                </a:lnTo>
                <a:lnTo>
                  <a:pt x="6315" y="162"/>
                </a:lnTo>
                <a:lnTo>
                  <a:pt x="6294" y="162"/>
                </a:lnTo>
                <a:lnTo>
                  <a:pt x="6293" y="152"/>
                </a:lnTo>
                <a:lnTo>
                  <a:pt x="6293" y="152"/>
                </a:lnTo>
                <a:lnTo>
                  <a:pt x="6294" y="139"/>
                </a:lnTo>
                <a:lnTo>
                  <a:pt x="6296" y="128"/>
                </a:lnTo>
                <a:lnTo>
                  <a:pt x="6296" y="128"/>
                </a:lnTo>
                <a:close/>
                <a:moveTo>
                  <a:pt x="6293" y="56"/>
                </a:moveTo>
                <a:lnTo>
                  <a:pt x="6294" y="56"/>
                </a:lnTo>
                <a:lnTo>
                  <a:pt x="6293" y="59"/>
                </a:lnTo>
                <a:lnTo>
                  <a:pt x="6293" y="56"/>
                </a:lnTo>
                <a:close/>
                <a:moveTo>
                  <a:pt x="6387" y="88"/>
                </a:moveTo>
                <a:lnTo>
                  <a:pt x="6381" y="75"/>
                </a:lnTo>
                <a:lnTo>
                  <a:pt x="6389" y="64"/>
                </a:lnTo>
                <a:lnTo>
                  <a:pt x="6393" y="80"/>
                </a:lnTo>
                <a:lnTo>
                  <a:pt x="6393" y="80"/>
                </a:lnTo>
                <a:lnTo>
                  <a:pt x="6395" y="82"/>
                </a:lnTo>
                <a:lnTo>
                  <a:pt x="6397" y="82"/>
                </a:lnTo>
                <a:lnTo>
                  <a:pt x="6397" y="82"/>
                </a:lnTo>
                <a:lnTo>
                  <a:pt x="6398" y="82"/>
                </a:lnTo>
                <a:lnTo>
                  <a:pt x="6398" y="82"/>
                </a:lnTo>
                <a:lnTo>
                  <a:pt x="6398" y="83"/>
                </a:lnTo>
                <a:lnTo>
                  <a:pt x="6398" y="83"/>
                </a:lnTo>
                <a:lnTo>
                  <a:pt x="6392" y="85"/>
                </a:lnTo>
                <a:lnTo>
                  <a:pt x="6387" y="85"/>
                </a:lnTo>
                <a:lnTo>
                  <a:pt x="6387" y="85"/>
                </a:lnTo>
                <a:lnTo>
                  <a:pt x="6387" y="88"/>
                </a:lnTo>
                <a:lnTo>
                  <a:pt x="6387" y="88"/>
                </a:lnTo>
                <a:close/>
                <a:moveTo>
                  <a:pt x="6384" y="96"/>
                </a:moveTo>
                <a:lnTo>
                  <a:pt x="6384" y="96"/>
                </a:lnTo>
                <a:lnTo>
                  <a:pt x="6376" y="115"/>
                </a:lnTo>
                <a:lnTo>
                  <a:pt x="6368" y="94"/>
                </a:lnTo>
                <a:lnTo>
                  <a:pt x="6377" y="80"/>
                </a:lnTo>
                <a:lnTo>
                  <a:pt x="6384" y="96"/>
                </a:lnTo>
                <a:close/>
                <a:moveTo>
                  <a:pt x="6373" y="120"/>
                </a:moveTo>
                <a:lnTo>
                  <a:pt x="6373" y="120"/>
                </a:lnTo>
                <a:lnTo>
                  <a:pt x="6373" y="122"/>
                </a:lnTo>
                <a:lnTo>
                  <a:pt x="6360" y="138"/>
                </a:lnTo>
                <a:lnTo>
                  <a:pt x="6352" y="118"/>
                </a:lnTo>
                <a:lnTo>
                  <a:pt x="6363" y="101"/>
                </a:lnTo>
                <a:lnTo>
                  <a:pt x="6373" y="120"/>
                </a:lnTo>
                <a:close/>
                <a:moveTo>
                  <a:pt x="6349" y="114"/>
                </a:moveTo>
                <a:lnTo>
                  <a:pt x="6349" y="114"/>
                </a:lnTo>
                <a:lnTo>
                  <a:pt x="6352" y="98"/>
                </a:lnTo>
                <a:lnTo>
                  <a:pt x="6358" y="98"/>
                </a:lnTo>
                <a:lnTo>
                  <a:pt x="6349" y="114"/>
                </a:lnTo>
                <a:close/>
                <a:moveTo>
                  <a:pt x="6355" y="142"/>
                </a:moveTo>
                <a:lnTo>
                  <a:pt x="6355" y="142"/>
                </a:lnTo>
                <a:lnTo>
                  <a:pt x="6355" y="142"/>
                </a:lnTo>
                <a:lnTo>
                  <a:pt x="6350" y="150"/>
                </a:lnTo>
                <a:lnTo>
                  <a:pt x="6347" y="125"/>
                </a:lnTo>
                <a:lnTo>
                  <a:pt x="6347" y="125"/>
                </a:lnTo>
                <a:lnTo>
                  <a:pt x="6355" y="142"/>
                </a:lnTo>
                <a:close/>
                <a:moveTo>
                  <a:pt x="6349" y="152"/>
                </a:moveTo>
                <a:lnTo>
                  <a:pt x="6349" y="152"/>
                </a:lnTo>
                <a:lnTo>
                  <a:pt x="6345" y="157"/>
                </a:lnTo>
                <a:lnTo>
                  <a:pt x="6337" y="141"/>
                </a:lnTo>
                <a:lnTo>
                  <a:pt x="6345" y="128"/>
                </a:lnTo>
                <a:lnTo>
                  <a:pt x="6349" y="152"/>
                </a:lnTo>
                <a:close/>
                <a:moveTo>
                  <a:pt x="6341" y="162"/>
                </a:moveTo>
                <a:lnTo>
                  <a:pt x="6328" y="179"/>
                </a:lnTo>
                <a:lnTo>
                  <a:pt x="6321" y="165"/>
                </a:lnTo>
                <a:lnTo>
                  <a:pt x="6333" y="146"/>
                </a:lnTo>
                <a:lnTo>
                  <a:pt x="6341" y="162"/>
                </a:lnTo>
                <a:close/>
                <a:moveTo>
                  <a:pt x="6341" y="115"/>
                </a:moveTo>
                <a:lnTo>
                  <a:pt x="6342" y="112"/>
                </a:lnTo>
                <a:lnTo>
                  <a:pt x="6342" y="112"/>
                </a:lnTo>
                <a:lnTo>
                  <a:pt x="6344" y="115"/>
                </a:lnTo>
                <a:lnTo>
                  <a:pt x="6341" y="115"/>
                </a:lnTo>
                <a:close/>
                <a:moveTo>
                  <a:pt x="6317" y="170"/>
                </a:moveTo>
                <a:lnTo>
                  <a:pt x="6323" y="184"/>
                </a:lnTo>
                <a:lnTo>
                  <a:pt x="6317" y="192"/>
                </a:lnTo>
                <a:lnTo>
                  <a:pt x="6317" y="192"/>
                </a:lnTo>
                <a:lnTo>
                  <a:pt x="6317" y="191"/>
                </a:lnTo>
                <a:lnTo>
                  <a:pt x="6317" y="191"/>
                </a:lnTo>
                <a:lnTo>
                  <a:pt x="6313" y="186"/>
                </a:lnTo>
                <a:lnTo>
                  <a:pt x="6310" y="181"/>
                </a:lnTo>
                <a:lnTo>
                  <a:pt x="6317" y="170"/>
                </a:lnTo>
                <a:close/>
                <a:moveTo>
                  <a:pt x="6317" y="194"/>
                </a:moveTo>
                <a:lnTo>
                  <a:pt x="6323" y="186"/>
                </a:lnTo>
                <a:lnTo>
                  <a:pt x="6325" y="189"/>
                </a:lnTo>
                <a:lnTo>
                  <a:pt x="6325" y="189"/>
                </a:lnTo>
                <a:lnTo>
                  <a:pt x="6326" y="191"/>
                </a:lnTo>
                <a:lnTo>
                  <a:pt x="6328" y="191"/>
                </a:lnTo>
                <a:lnTo>
                  <a:pt x="6328" y="191"/>
                </a:lnTo>
                <a:lnTo>
                  <a:pt x="6329" y="189"/>
                </a:lnTo>
                <a:lnTo>
                  <a:pt x="6329" y="186"/>
                </a:lnTo>
                <a:lnTo>
                  <a:pt x="6328" y="181"/>
                </a:lnTo>
                <a:lnTo>
                  <a:pt x="6342" y="163"/>
                </a:lnTo>
                <a:lnTo>
                  <a:pt x="6342" y="165"/>
                </a:lnTo>
                <a:lnTo>
                  <a:pt x="6342" y="165"/>
                </a:lnTo>
                <a:lnTo>
                  <a:pt x="6344" y="167"/>
                </a:lnTo>
                <a:lnTo>
                  <a:pt x="6345" y="167"/>
                </a:lnTo>
                <a:lnTo>
                  <a:pt x="6345" y="167"/>
                </a:lnTo>
                <a:lnTo>
                  <a:pt x="6347" y="165"/>
                </a:lnTo>
                <a:lnTo>
                  <a:pt x="6347" y="163"/>
                </a:lnTo>
                <a:lnTo>
                  <a:pt x="6345" y="159"/>
                </a:lnTo>
                <a:lnTo>
                  <a:pt x="6349" y="154"/>
                </a:lnTo>
                <a:lnTo>
                  <a:pt x="6350" y="154"/>
                </a:lnTo>
                <a:lnTo>
                  <a:pt x="6365" y="152"/>
                </a:lnTo>
                <a:lnTo>
                  <a:pt x="6358" y="192"/>
                </a:lnTo>
                <a:lnTo>
                  <a:pt x="6315" y="205"/>
                </a:lnTo>
                <a:lnTo>
                  <a:pt x="6315" y="205"/>
                </a:lnTo>
                <a:lnTo>
                  <a:pt x="6317" y="200"/>
                </a:lnTo>
                <a:lnTo>
                  <a:pt x="6317" y="194"/>
                </a:lnTo>
                <a:lnTo>
                  <a:pt x="6317" y="194"/>
                </a:lnTo>
                <a:close/>
                <a:moveTo>
                  <a:pt x="6361" y="205"/>
                </a:moveTo>
                <a:lnTo>
                  <a:pt x="6365" y="207"/>
                </a:lnTo>
                <a:lnTo>
                  <a:pt x="6365" y="207"/>
                </a:lnTo>
                <a:lnTo>
                  <a:pt x="6361" y="208"/>
                </a:lnTo>
                <a:lnTo>
                  <a:pt x="6345" y="210"/>
                </a:lnTo>
                <a:lnTo>
                  <a:pt x="6361" y="205"/>
                </a:lnTo>
                <a:close/>
                <a:moveTo>
                  <a:pt x="6403" y="82"/>
                </a:moveTo>
                <a:lnTo>
                  <a:pt x="6413" y="67"/>
                </a:lnTo>
                <a:lnTo>
                  <a:pt x="6416" y="78"/>
                </a:lnTo>
                <a:lnTo>
                  <a:pt x="6406" y="90"/>
                </a:lnTo>
                <a:lnTo>
                  <a:pt x="6406" y="90"/>
                </a:lnTo>
                <a:lnTo>
                  <a:pt x="6408" y="82"/>
                </a:lnTo>
                <a:lnTo>
                  <a:pt x="6409" y="78"/>
                </a:lnTo>
                <a:lnTo>
                  <a:pt x="6409" y="78"/>
                </a:lnTo>
                <a:lnTo>
                  <a:pt x="6403" y="82"/>
                </a:lnTo>
                <a:lnTo>
                  <a:pt x="6403" y="82"/>
                </a:lnTo>
                <a:close/>
                <a:moveTo>
                  <a:pt x="6411" y="11"/>
                </a:moveTo>
                <a:lnTo>
                  <a:pt x="6411" y="11"/>
                </a:lnTo>
                <a:lnTo>
                  <a:pt x="6411" y="13"/>
                </a:lnTo>
                <a:lnTo>
                  <a:pt x="6411" y="14"/>
                </a:lnTo>
                <a:lnTo>
                  <a:pt x="6409" y="14"/>
                </a:lnTo>
                <a:lnTo>
                  <a:pt x="6411" y="11"/>
                </a:lnTo>
                <a:close/>
                <a:moveTo>
                  <a:pt x="6413" y="38"/>
                </a:moveTo>
                <a:lnTo>
                  <a:pt x="6417" y="59"/>
                </a:lnTo>
                <a:lnTo>
                  <a:pt x="6416" y="58"/>
                </a:lnTo>
                <a:lnTo>
                  <a:pt x="6409" y="37"/>
                </a:lnTo>
                <a:lnTo>
                  <a:pt x="6413" y="38"/>
                </a:lnTo>
                <a:close/>
                <a:moveTo>
                  <a:pt x="6411" y="59"/>
                </a:moveTo>
                <a:lnTo>
                  <a:pt x="6398" y="77"/>
                </a:lnTo>
                <a:lnTo>
                  <a:pt x="6392" y="59"/>
                </a:lnTo>
                <a:lnTo>
                  <a:pt x="6405" y="40"/>
                </a:lnTo>
                <a:lnTo>
                  <a:pt x="6411" y="59"/>
                </a:lnTo>
                <a:close/>
                <a:moveTo>
                  <a:pt x="6371" y="53"/>
                </a:moveTo>
                <a:lnTo>
                  <a:pt x="6392" y="48"/>
                </a:lnTo>
                <a:lnTo>
                  <a:pt x="6393" y="46"/>
                </a:lnTo>
                <a:lnTo>
                  <a:pt x="6393" y="46"/>
                </a:lnTo>
                <a:lnTo>
                  <a:pt x="6393" y="46"/>
                </a:lnTo>
                <a:lnTo>
                  <a:pt x="6387" y="56"/>
                </a:lnTo>
                <a:lnTo>
                  <a:pt x="6369" y="56"/>
                </a:lnTo>
                <a:lnTo>
                  <a:pt x="6371" y="53"/>
                </a:lnTo>
                <a:close/>
                <a:moveTo>
                  <a:pt x="6363" y="54"/>
                </a:moveTo>
                <a:lnTo>
                  <a:pt x="6363" y="56"/>
                </a:lnTo>
                <a:lnTo>
                  <a:pt x="6363" y="56"/>
                </a:lnTo>
                <a:lnTo>
                  <a:pt x="6363" y="58"/>
                </a:lnTo>
                <a:lnTo>
                  <a:pt x="6363" y="58"/>
                </a:lnTo>
                <a:lnTo>
                  <a:pt x="6363" y="59"/>
                </a:lnTo>
                <a:lnTo>
                  <a:pt x="6363" y="59"/>
                </a:lnTo>
                <a:lnTo>
                  <a:pt x="6363" y="61"/>
                </a:lnTo>
                <a:lnTo>
                  <a:pt x="6365" y="62"/>
                </a:lnTo>
                <a:lnTo>
                  <a:pt x="6384" y="61"/>
                </a:lnTo>
                <a:lnTo>
                  <a:pt x="6376" y="72"/>
                </a:lnTo>
                <a:lnTo>
                  <a:pt x="6349" y="70"/>
                </a:lnTo>
                <a:lnTo>
                  <a:pt x="6349" y="70"/>
                </a:lnTo>
                <a:lnTo>
                  <a:pt x="6347" y="70"/>
                </a:lnTo>
                <a:lnTo>
                  <a:pt x="6347" y="70"/>
                </a:lnTo>
                <a:lnTo>
                  <a:pt x="6347" y="72"/>
                </a:lnTo>
                <a:lnTo>
                  <a:pt x="6345" y="74"/>
                </a:lnTo>
                <a:lnTo>
                  <a:pt x="6345" y="74"/>
                </a:lnTo>
                <a:lnTo>
                  <a:pt x="6347" y="75"/>
                </a:lnTo>
                <a:lnTo>
                  <a:pt x="6349" y="77"/>
                </a:lnTo>
                <a:lnTo>
                  <a:pt x="6373" y="77"/>
                </a:lnTo>
                <a:lnTo>
                  <a:pt x="6363" y="91"/>
                </a:lnTo>
                <a:lnTo>
                  <a:pt x="6352" y="91"/>
                </a:lnTo>
                <a:lnTo>
                  <a:pt x="6355" y="86"/>
                </a:lnTo>
                <a:lnTo>
                  <a:pt x="6344" y="86"/>
                </a:lnTo>
                <a:lnTo>
                  <a:pt x="6344" y="86"/>
                </a:lnTo>
                <a:lnTo>
                  <a:pt x="6342" y="85"/>
                </a:lnTo>
                <a:lnTo>
                  <a:pt x="6342" y="85"/>
                </a:lnTo>
                <a:lnTo>
                  <a:pt x="6342" y="86"/>
                </a:lnTo>
                <a:lnTo>
                  <a:pt x="6331" y="86"/>
                </a:lnTo>
                <a:lnTo>
                  <a:pt x="6339" y="77"/>
                </a:lnTo>
                <a:lnTo>
                  <a:pt x="6339" y="74"/>
                </a:lnTo>
                <a:lnTo>
                  <a:pt x="6336" y="62"/>
                </a:lnTo>
                <a:lnTo>
                  <a:pt x="6344" y="59"/>
                </a:lnTo>
                <a:lnTo>
                  <a:pt x="6342" y="64"/>
                </a:lnTo>
                <a:lnTo>
                  <a:pt x="6342" y="64"/>
                </a:lnTo>
                <a:lnTo>
                  <a:pt x="6344" y="67"/>
                </a:lnTo>
                <a:lnTo>
                  <a:pt x="6345" y="69"/>
                </a:lnTo>
                <a:lnTo>
                  <a:pt x="6345" y="69"/>
                </a:lnTo>
                <a:lnTo>
                  <a:pt x="6347" y="67"/>
                </a:lnTo>
                <a:lnTo>
                  <a:pt x="6349" y="66"/>
                </a:lnTo>
                <a:lnTo>
                  <a:pt x="6352" y="58"/>
                </a:lnTo>
                <a:lnTo>
                  <a:pt x="6363" y="54"/>
                </a:lnTo>
                <a:close/>
                <a:moveTo>
                  <a:pt x="6350" y="5"/>
                </a:moveTo>
                <a:lnTo>
                  <a:pt x="6341" y="10"/>
                </a:lnTo>
                <a:lnTo>
                  <a:pt x="6339" y="2"/>
                </a:lnTo>
                <a:lnTo>
                  <a:pt x="6350" y="5"/>
                </a:lnTo>
                <a:close/>
                <a:moveTo>
                  <a:pt x="6336" y="14"/>
                </a:moveTo>
                <a:lnTo>
                  <a:pt x="6336" y="14"/>
                </a:lnTo>
                <a:lnTo>
                  <a:pt x="6337" y="16"/>
                </a:lnTo>
                <a:lnTo>
                  <a:pt x="6339" y="16"/>
                </a:lnTo>
                <a:lnTo>
                  <a:pt x="6347" y="13"/>
                </a:lnTo>
                <a:lnTo>
                  <a:pt x="6342" y="18"/>
                </a:lnTo>
                <a:lnTo>
                  <a:pt x="6336" y="16"/>
                </a:lnTo>
                <a:lnTo>
                  <a:pt x="6336" y="14"/>
                </a:lnTo>
                <a:close/>
                <a:moveTo>
                  <a:pt x="6320" y="27"/>
                </a:moveTo>
                <a:lnTo>
                  <a:pt x="6325" y="22"/>
                </a:lnTo>
                <a:lnTo>
                  <a:pt x="6336" y="27"/>
                </a:lnTo>
                <a:lnTo>
                  <a:pt x="6326" y="37"/>
                </a:lnTo>
                <a:lnTo>
                  <a:pt x="6318" y="27"/>
                </a:lnTo>
                <a:lnTo>
                  <a:pt x="6320" y="27"/>
                </a:lnTo>
                <a:close/>
                <a:moveTo>
                  <a:pt x="6317" y="14"/>
                </a:moveTo>
                <a:lnTo>
                  <a:pt x="6317" y="16"/>
                </a:lnTo>
                <a:lnTo>
                  <a:pt x="6317" y="16"/>
                </a:lnTo>
                <a:lnTo>
                  <a:pt x="6317" y="14"/>
                </a:lnTo>
                <a:close/>
                <a:moveTo>
                  <a:pt x="6313" y="30"/>
                </a:moveTo>
                <a:lnTo>
                  <a:pt x="6321" y="38"/>
                </a:lnTo>
                <a:lnTo>
                  <a:pt x="6312" y="35"/>
                </a:lnTo>
                <a:lnTo>
                  <a:pt x="6313" y="30"/>
                </a:lnTo>
                <a:close/>
                <a:moveTo>
                  <a:pt x="6310" y="45"/>
                </a:moveTo>
                <a:lnTo>
                  <a:pt x="6312" y="46"/>
                </a:lnTo>
                <a:lnTo>
                  <a:pt x="6309" y="46"/>
                </a:lnTo>
                <a:lnTo>
                  <a:pt x="6310" y="45"/>
                </a:lnTo>
                <a:close/>
                <a:moveTo>
                  <a:pt x="6309" y="53"/>
                </a:moveTo>
                <a:lnTo>
                  <a:pt x="6315" y="51"/>
                </a:lnTo>
                <a:lnTo>
                  <a:pt x="6309" y="59"/>
                </a:lnTo>
                <a:lnTo>
                  <a:pt x="6307" y="56"/>
                </a:lnTo>
                <a:lnTo>
                  <a:pt x="6309" y="53"/>
                </a:lnTo>
                <a:close/>
                <a:moveTo>
                  <a:pt x="6312" y="74"/>
                </a:moveTo>
                <a:lnTo>
                  <a:pt x="6312" y="70"/>
                </a:lnTo>
                <a:lnTo>
                  <a:pt x="6310" y="69"/>
                </a:lnTo>
                <a:lnTo>
                  <a:pt x="6320" y="66"/>
                </a:lnTo>
                <a:lnTo>
                  <a:pt x="6318" y="69"/>
                </a:lnTo>
                <a:lnTo>
                  <a:pt x="6318" y="69"/>
                </a:lnTo>
                <a:lnTo>
                  <a:pt x="6318" y="70"/>
                </a:lnTo>
                <a:lnTo>
                  <a:pt x="6320" y="72"/>
                </a:lnTo>
                <a:lnTo>
                  <a:pt x="6320" y="72"/>
                </a:lnTo>
                <a:lnTo>
                  <a:pt x="6323" y="72"/>
                </a:lnTo>
                <a:lnTo>
                  <a:pt x="6325" y="70"/>
                </a:lnTo>
                <a:lnTo>
                  <a:pt x="6326" y="66"/>
                </a:lnTo>
                <a:lnTo>
                  <a:pt x="6328" y="74"/>
                </a:lnTo>
                <a:lnTo>
                  <a:pt x="6315" y="90"/>
                </a:lnTo>
                <a:lnTo>
                  <a:pt x="6302" y="85"/>
                </a:lnTo>
                <a:lnTo>
                  <a:pt x="6312" y="74"/>
                </a:lnTo>
                <a:close/>
                <a:moveTo>
                  <a:pt x="6312" y="99"/>
                </a:moveTo>
                <a:lnTo>
                  <a:pt x="6293" y="120"/>
                </a:lnTo>
                <a:lnTo>
                  <a:pt x="6299" y="94"/>
                </a:lnTo>
                <a:lnTo>
                  <a:pt x="6312" y="99"/>
                </a:lnTo>
                <a:close/>
                <a:moveTo>
                  <a:pt x="6291" y="18"/>
                </a:moveTo>
                <a:lnTo>
                  <a:pt x="6291" y="18"/>
                </a:lnTo>
                <a:lnTo>
                  <a:pt x="6296" y="35"/>
                </a:lnTo>
                <a:lnTo>
                  <a:pt x="6294" y="37"/>
                </a:lnTo>
                <a:lnTo>
                  <a:pt x="6294" y="37"/>
                </a:lnTo>
                <a:lnTo>
                  <a:pt x="6291" y="34"/>
                </a:lnTo>
                <a:lnTo>
                  <a:pt x="6291" y="18"/>
                </a:lnTo>
                <a:lnTo>
                  <a:pt x="6291" y="18"/>
                </a:lnTo>
                <a:close/>
                <a:moveTo>
                  <a:pt x="6291" y="150"/>
                </a:moveTo>
                <a:lnTo>
                  <a:pt x="6291" y="162"/>
                </a:lnTo>
                <a:lnTo>
                  <a:pt x="6291" y="162"/>
                </a:lnTo>
                <a:lnTo>
                  <a:pt x="6291" y="162"/>
                </a:lnTo>
                <a:lnTo>
                  <a:pt x="6291" y="162"/>
                </a:lnTo>
                <a:lnTo>
                  <a:pt x="6289" y="163"/>
                </a:lnTo>
                <a:lnTo>
                  <a:pt x="6289" y="165"/>
                </a:lnTo>
                <a:lnTo>
                  <a:pt x="6289" y="165"/>
                </a:lnTo>
                <a:lnTo>
                  <a:pt x="6289" y="167"/>
                </a:lnTo>
                <a:lnTo>
                  <a:pt x="6293" y="168"/>
                </a:lnTo>
                <a:lnTo>
                  <a:pt x="6293" y="168"/>
                </a:lnTo>
                <a:lnTo>
                  <a:pt x="6294" y="178"/>
                </a:lnTo>
                <a:lnTo>
                  <a:pt x="6294" y="178"/>
                </a:lnTo>
                <a:lnTo>
                  <a:pt x="6288" y="181"/>
                </a:lnTo>
                <a:lnTo>
                  <a:pt x="6285" y="184"/>
                </a:lnTo>
                <a:lnTo>
                  <a:pt x="6285" y="184"/>
                </a:lnTo>
                <a:lnTo>
                  <a:pt x="6280" y="183"/>
                </a:lnTo>
                <a:lnTo>
                  <a:pt x="6288" y="144"/>
                </a:lnTo>
                <a:lnTo>
                  <a:pt x="6288" y="144"/>
                </a:lnTo>
                <a:lnTo>
                  <a:pt x="6291" y="150"/>
                </a:lnTo>
                <a:lnTo>
                  <a:pt x="6291" y="150"/>
                </a:lnTo>
                <a:close/>
                <a:moveTo>
                  <a:pt x="6273" y="93"/>
                </a:moveTo>
                <a:lnTo>
                  <a:pt x="6285" y="96"/>
                </a:lnTo>
                <a:lnTo>
                  <a:pt x="6280" y="118"/>
                </a:lnTo>
                <a:lnTo>
                  <a:pt x="6273" y="93"/>
                </a:lnTo>
                <a:close/>
                <a:moveTo>
                  <a:pt x="6280" y="59"/>
                </a:moveTo>
                <a:lnTo>
                  <a:pt x="6286" y="86"/>
                </a:lnTo>
                <a:lnTo>
                  <a:pt x="6272" y="82"/>
                </a:lnTo>
                <a:lnTo>
                  <a:pt x="6280" y="59"/>
                </a:lnTo>
                <a:close/>
                <a:moveTo>
                  <a:pt x="6267" y="75"/>
                </a:moveTo>
                <a:lnTo>
                  <a:pt x="6267" y="75"/>
                </a:lnTo>
                <a:lnTo>
                  <a:pt x="6264" y="62"/>
                </a:lnTo>
                <a:lnTo>
                  <a:pt x="6273" y="59"/>
                </a:lnTo>
                <a:lnTo>
                  <a:pt x="6267" y="75"/>
                </a:lnTo>
                <a:close/>
                <a:moveTo>
                  <a:pt x="6267" y="50"/>
                </a:moveTo>
                <a:lnTo>
                  <a:pt x="6272" y="54"/>
                </a:lnTo>
                <a:lnTo>
                  <a:pt x="6262" y="56"/>
                </a:lnTo>
                <a:lnTo>
                  <a:pt x="6262" y="56"/>
                </a:lnTo>
                <a:lnTo>
                  <a:pt x="6267" y="50"/>
                </a:lnTo>
                <a:close/>
                <a:moveTo>
                  <a:pt x="6251" y="37"/>
                </a:moveTo>
                <a:lnTo>
                  <a:pt x="6249" y="34"/>
                </a:lnTo>
                <a:lnTo>
                  <a:pt x="6257" y="40"/>
                </a:lnTo>
                <a:lnTo>
                  <a:pt x="6256" y="42"/>
                </a:lnTo>
                <a:lnTo>
                  <a:pt x="6248" y="42"/>
                </a:lnTo>
                <a:lnTo>
                  <a:pt x="6251" y="38"/>
                </a:lnTo>
                <a:lnTo>
                  <a:pt x="6251" y="37"/>
                </a:lnTo>
                <a:close/>
                <a:moveTo>
                  <a:pt x="6254" y="69"/>
                </a:moveTo>
                <a:lnTo>
                  <a:pt x="6251" y="67"/>
                </a:lnTo>
                <a:lnTo>
                  <a:pt x="6251" y="64"/>
                </a:lnTo>
                <a:lnTo>
                  <a:pt x="6253" y="64"/>
                </a:lnTo>
                <a:lnTo>
                  <a:pt x="6254" y="69"/>
                </a:lnTo>
                <a:close/>
                <a:moveTo>
                  <a:pt x="6241" y="51"/>
                </a:moveTo>
                <a:lnTo>
                  <a:pt x="6251" y="53"/>
                </a:lnTo>
                <a:lnTo>
                  <a:pt x="6251" y="53"/>
                </a:lnTo>
                <a:lnTo>
                  <a:pt x="6251" y="58"/>
                </a:lnTo>
                <a:lnTo>
                  <a:pt x="6249" y="59"/>
                </a:lnTo>
                <a:lnTo>
                  <a:pt x="6241" y="51"/>
                </a:lnTo>
                <a:close/>
                <a:moveTo>
                  <a:pt x="6198" y="80"/>
                </a:moveTo>
                <a:lnTo>
                  <a:pt x="6198" y="80"/>
                </a:lnTo>
                <a:lnTo>
                  <a:pt x="6201" y="85"/>
                </a:lnTo>
                <a:lnTo>
                  <a:pt x="6206" y="86"/>
                </a:lnTo>
                <a:lnTo>
                  <a:pt x="6212" y="88"/>
                </a:lnTo>
                <a:lnTo>
                  <a:pt x="6217" y="88"/>
                </a:lnTo>
                <a:lnTo>
                  <a:pt x="6217" y="88"/>
                </a:lnTo>
                <a:lnTo>
                  <a:pt x="6224" y="85"/>
                </a:lnTo>
                <a:lnTo>
                  <a:pt x="6228" y="80"/>
                </a:lnTo>
                <a:lnTo>
                  <a:pt x="6230" y="75"/>
                </a:lnTo>
                <a:lnTo>
                  <a:pt x="6232" y="69"/>
                </a:lnTo>
                <a:lnTo>
                  <a:pt x="6232" y="69"/>
                </a:lnTo>
                <a:lnTo>
                  <a:pt x="6232" y="69"/>
                </a:lnTo>
                <a:lnTo>
                  <a:pt x="6238" y="67"/>
                </a:lnTo>
                <a:lnTo>
                  <a:pt x="6238" y="82"/>
                </a:lnTo>
                <a:lnTo>
                  <a:pt x="6236" y="83"/>
                </a:lnTo>
                <a:lnTo>
                  <a:pt x="6236" y="83"/>
                </a:lnTo>
                <a:lnTo>
                  <a:pt x="6236" y="86"/>
                </a:lnTo>
                <a:lnTo>
                  <a:pt x="6238" y="88"/>
                </a:lnTo>
                <a:lnTo>
                  <a:pt x="6238" y="94"/>
                </a:lnTo>
                <a:lnTo>
                  <a:pt x="6278" y="126"/>
                </a:lnTo>
                <a:lnTo>
                  <a:pt x="6265" y="179"/>
                </a:lnTo>
                <a:lnTo>
                  <a:pt x="6265" y="179"/>
                </a:lnTo>
                <a:lnTo>
                  <a:pt x="6256" y="179"/>
                </a:lnTo>
                <a:lnTo>
                  <a:pt x="6256" y="179"/>
                </a:lnTo>
                <a:lnTo>
                  <a:pt x="6261" y="171"/>
                </a:lnTo>
                <a:lnTo>
                  <a:pt x="6264" y="168"/>
                </a:lnTo>
                <a:lnTo>
                  <a:pt x="6264" y="168"/>
                </a:lnTo>
                <a:lnTo>
                  <a:pt x="6261" y="163"/>
                </a:lnTo>
                <a:lnTo>
                  <a:pt x="6259" y="157"/>
                </a:lnTo>
                <a:lnTo>
                  <a:pt x="6259" y="157"/>
                </a:lnTo>
                <a:lnTo>
                  <a:pt x="6256" y="162"/>
                </a:lnTo>
                <a:lnTo>
                  <a:pt x="6251" y="165"/>
                </a:lnTo>
                <a:lnTo>
                  <a:pt x="6251" y="165"/>
                </a:lnTo>
                <a:lnTo>
                  <a:pt x="6251" y="170"/>
                </a:lnTo>
                <a:lnTo>
                  <a:pt x="6251" y="181"/>
                </a:lnTo>
                <a:lnTo>
                  <a:pt x="6251" y="181"/>
                </a:lnTo>
                <a:lnTo>
                  <a:pt x="6243" y="183"/>
                </a:lnTo>
                <a:lnTo>
                  <a:pt x="6236" y="187"/>
                </a:lnTo>
                <a:lnTo>
                  <a:pt x="6236" y="187"/>
                </a:lnTo>
                <a:lnTo>
                  <a:pt x="6235" y="179"/>
                </a:lnTo>
                <a:lnTo>
                  <a:pt x="6235" y="179"/>
                </a:lnTo>
                <a:lnTo>
                  <a:pt x="6233" y="179"/>
                </a:lnTo>
                <a:lnTo>
                  <a:pt x="6233" y="179"/>
                </a:lnTo>
                <a:lnTo>
                  <a:pt x="6240" y="171"/>
                </a:lnTo>
                <a:lnTo>
                  <a:pt x="6243" y="167"/>
                </a:lnTo>
                <a:lnTo>
                  <a:pt x="6245" y="162"/>
                </a:lnTo>
                <a:lnTo>
                  <a:pt x="6245" y="162"/>
                </a:lnTo>
                <a:lnTo>
                  <a:pt x="6245" y="154"/>
                </a:lnTo>
                <a:lnTo>
                  <a:pt x="6241" y="146"/>
                </a:lnTo>
                <a:lnTo>
                  <a:pt x="6238" y="139"/>
                </a:lnTo>
                <a:lnTo>
                  <a:pt x="6232" y="134"/>
                </a:lnTo>
                <a:lnTo>
                  <a:pt x="6232" y="134"/>
                </a:lnTo>
                <a:lnTo>
                  <a:pt x="6241" y="125"/>
                </a:lnTo>
                <a:lnTo>
                  <a:pt x="6248" y="122"/>
                </a:lnTo>
                <a:lnTo>
                  <a:pt x="6248" y="122"/>
                </a:lnTo>
                <a:lnTo>
                  <a:pt x="6246" y="118"/>
                </a:lnTo>
                <a:lnTo>
                  <a:pt x="6246" y="114"/>
                </a:lnTo>
                <a:lnTo>
                  <a:pt x="6248" y="106"/>
                </a:lnTo>
                <a:lnTo>
                  <a:pt x="6248" y="106"/>
                </a:lnTo>
                <a:lnTo>
                  <a:pt x="6240" y="110"/>
                </a:lnTo>
                <a:lnTo>
                  <a:pt x="6236" y="112"/>
                </a:lnTo>
                <a:lnTo>
                  <a:pt x="6233" y="112"/>
                </a:lnTo>
                <a:lnTo>
                  <a:pt x="6233" y="112"/>
                </a:lnTo>
                <a:lnTo>
                  <a:pt x="6232" y="120"/>
                </a:lnTo>
                <a:lnTo>
                  <a:pt x="6228" y="133"/>
                </a:lnTo>
                <a:lnTo>
                  <a:pt x="6228" y="133"/>
                </a:lnTo>
                <a:lnTo>
                  <a:pt x="6222" y="131"/>
                </a:lnTo>
                <a:lnTo>
                  <a:pt x="6222" y="131"/>
                </a:lnTo>
                <a:lnTo>
                  <a:pt x="6214" y="131"/>
                </a:lnTo>
                <a:lnTo>
                  <a:pt x="6206" y="133"/>
                </a:lnTo>
                <a:lnTo>
                  <a:pt x="6200" y="136"/>
                </a:lnTo>
                <a:lnTo>
                  <a:pt x="6195" y="142"/>
                </a:lnTo>
                <a:lnTo>
                  <a:pt x="6195" y="142"/>
                </a:lnTo>
                <a:lnTo>
                  <a:pt x="6195" y="142"/>
                </a:lnTo>
                <a:lnTo>
                  <a:pt x="6204" y="106"/>
                </a:lnTo>
                <a:lnTo>
                  <a:pt x="6192" y="86"/>
                </a:lnTo>
                <a:lnTo>
                  <a:pt x="6192" y="86"/>
                </a:lnTo>
                <a:lnTo>
                  <a:pt x="6198" y="80"/>
                </a:lnTo>
                <a:lnTo>
                  <a:pt x="6198" y="80"/>
                </a:lnTo>
                <a:close/>
                <a:moveTo>
                  <a:pt x="6198" y="179"/>
                </a:moveTo>
                <a:lnTo>
                  <a:pt x="6193" y="187"/>
                </a:lnTo>
                <a:lnTo>
                  <a:pt x="6190" y="171"/>
                </a:lnTo>
                <a:lnTo>
                  <a:pt x="6198" y="179"/>
                </a:lnTo>
                <a:close/>
                <a:moveTo>
                  <a:pt x="6184" y="147"/>
                </a:moveTo>
                <a:lnTo>
                  <a:pt x="6184" y="149"/>
                </a:lnTo>
                <a:lnTo>
                  <a:pt x="6184" y="147"/>
                </a:lnTo>
                <a:lnTo>
                  <a:pt x="6184" y="147"/>
                </a:lnTo>
                <a:lnTo>
                  <a:pt x="6184" y="147"/>
                </a:lnTo>
                <a:close/>
                <a:moveTo>
                  <a:pt x="6187" y="170"/>
                </a:moveTo>
                <a:lnTo>
                  <a:pt x="6192" y="189"/>
                </a:lnTo>
                <a:lnTo>
                  <a:pt x="6163" y="171"/>
                </a:lnTo>
                <a:lnTo>
                  <a:pt x="6169" y="168"/>
                </a:lnTo>
                <a:lnTo>
                  <a:pt x="6171" y="175"/>
                </a:lnTo>
                <a:lnTo>
                  <a:pt x="6171" y="175"/>
                </a:lnTo>
                <a:lnTo>
                  <a:pt x="6172" y="176"/>
                </a:lnTo>
                <a:lnTo>
                  <a:pt x="6176" y="178"/>
                </a:lnTo>
                <a:lnTo>
                  <a:pt x="6176" y="178"/>
                </a:lnTo>
                <a:lnTo>
                  <a:pt x="6179" y="175"/>
                </a:lnTo>
                <a:lnTo>
                  <a:pt x="6179" y="171"/>
                </a:lnTo>
                <a:lnTo>
                  <a:pt x="6177" y="167"/>
                </a:lnTo>
                <a:lnTo>
                  <a:pt x="6182" y="165"/>
                </a:lnTo>
                <a:lnTo>
                  <a:pt x="6187" y="170"/>
                </a:lnTo>
                <a:close/>
                <a:moveTo>
                  <a:pt x="6172" y="134"/>
                </a:moveTo>
                <a:lnTo>
                  <a:pt x="6177" y="130"/>
                </a:lnTo>
                <a:lnTo>
                  <a:pt x="6179" y="134"/>
                </a:lnTo>
                <a:lnTo>
                  <a:pt x="6180" y="136"/>
                </a:lnTo>
                <a:lnTo>
                  <a:pt x="6172" y="134"/>
                </a:lnTo>
                <a:close/>
                <a:moveTo>
                  <a:pt x="6182" y="82"/>
                </a:moveTo>
                <a:lnTo>
                  <a:pt x="6172" y="99"/>
                </a:lnTo>
                <a:lnTo>
                  <a:pt x="6169" y="86"/>
                </a:lnTo>
                <a:lnTo>
                  <a:pt x="6182" y="82"/>
                </a:lnTo>
                <a:close/>
                <a:moveTo>
                  <a:pt x="6155" y="78"/>
                </a:moveTo>
                <a:lnTo>
                  <a:pt x="6168" y="86"/>
                </a:lnTo>
                <a:lnTo>
                  <a:pt x="6172" y="102"/>
                </a:lnTo>
                <a:lnTo>
                  <a:pt x="6169" y="107"/>
                </a:lnTo>
                <a:lnTo>
                  <a:pt x="6169" y="109"/>
                </a:lnTo>
                <a:lnTo>
                  <a:pt x="6158" y="101"/>
                </a:lnTo>
                <a:lnTo>
                  <a:pt x="6158" y="91"/>
                </a:lnTo>
                <a:lnTo>
                  <a:pt x="6153" y="88"/>
                </a:lnTo>
                <a:lnTo>
                  <a:pt x="6155" y="78"/>
                </a:lnTo>
                <a:close/>
                <a:moveTo>
                  <a:pt x="6158" y="110"/>
                </a:moveTo>
                <a:lnTo>
                  <a:pt x="6158" y="102"/>
                </a:lnTo>
                <a:lnTo>
                  <a:pt x="6171" y="110"/>
                </a:lnTo>
                <a:lnTo>
                  <a:pt x="6174" y="122"/>
                </a:lnTo>
                <a:lnTo>
                  <a:pt x="6164" y="130"/>
                </a:lnTo>
                <a:lnTo>
                  <a:pt x="6150" y="117"/>
                </a:lnTo>
                <a:lnTo>
                  <a:pt x="6158" y="110"/>
                </a:lnTo>
                <a:close/>
                <a:moveTo>
                  <a:pt x="6124" y="90"/>
                </a:moveTo>
                <a:lnTo>
                  <a:pt x="6124" y="90"/>
                </a:lnTo>
                <a:lnTo>
                  <a:pt x="6129" y="90"/>
                </a:lnTo>
                <a:lnTo>
                  <a:pt x="6128" y="91"/>
                </a:lnTo>
                <a:lnTo>
                  <a:pt x="6128" y="96"/>
                </a:lnTo>
                <a:lnTo>
                  <a:pt x="6118" y="88"/>
                </a:lnTo>
                <a:lnTo>
                  <a:pt x="6118" y="88"/>
                </a:lnTo>
                <a:lnTo>
                  <a:pt x="6118" y="86"/>
                </a:lnTo>
                <a:lnTo>
                  <a:pt x="6120" y="86"/>
                </a:lnTo>
                <a:lnTo>
                  <a:pt x="6121" y="86"/>
                </a:lnTo>
                <a:lnTo>
                  <a:pt x="6123" y="85"/>
                </a:lnTo>
                <a:lnTo>
                  <a:pt x="6123" y="85"/>
                </a:lnTo>
                <a:lnTo>
                  <a:pt x="6124" y="90"/>
                </a:lnTo>
                <a:lnTo>
                  <a:pt x="6124" y="90"/>
                </a:lnTo>
                <a:close/>
                <a:moveTo>
                  <a:pt x="6088" y="37"/>
                </a:moveTo>
                <a:lnTo>
                  <a:pt x="6092" y="40"/>
                </a:lnTo>
                <a:lnTo>
                  <a:pt x="6105" y="35"/>
                </a:lnTo>
                <a:lnTo>
                  <a:pt x="6105" y="21"/>
                </a:lnTo>
                <a:lnTo>
                  <a:pt x="6104" y="21"/>
                </a:lnTo>
                <a:lnTo>
                  <a:pt x="6099" y="18"/>
                </a:lnTo>
                <a:lnTo>
                  <a:pt x="6097" y="13"/>
                </a:lnTo>
                <a:lnTo>
                  <a:pt x="6110" y="22"/>
                </a:lnTo>
                <a:lnTo>
                  <a:pt x="6110" y="22"/>
                </a:lnTo>
                <a:lnTo>
                  <a:pt x="6113" y="22"/>
                </a:lnTo>
                <a:lnTo>
                  <a:pt x="6110" y="27"/>
                </a:lnTo>
                <a:lnTo>
                  <a:pt x="6112" y="32"/>
                </a:lnTo>
                <a:lnTo>
                  <a:pt x="6100" y="38"/>
                </a:lnTo>
                <a:lnTo>
                  <a:pt x="6097" y="51"/>
                </a:lnTo>
                <a:lnTo>
                  <a:pt x="6110" y="58"/>
                </a:lnTo>
                <a:lnTo>
                  <a:pt x="6112" y="58"/>
                </a:lnTo>
                <a:lnTo>
                  <a:pt x="6120" y="53"/>
                </a:lnTo>
                <a:lnTo>
                  <a:pt x="6121" y="58"/>
                </a:lnTo>
                <a:lnTo>
                  <a:pt x="6118" y="58"/>
                </a:lnTo>
                <a:lnTo>
                  <a:pt x="6105" y="66"/>
                </a:lnTo>
                <a:lnTo>
                  <a:pt x="6105" y="75"/>
                </a:lnTo>
                <a:lnTo>
                  <a:pt x="6083" y="54"/>
                </a:lnTo>
                <a:lnTo>
                  <a:pt x="6088" y="37"/>
                </a:lnTo>
                <a:close/>
                <a:moveTo>
                  <a:pt x="6092" y="34"/>
                </a:moveTo>
                <a:lnTo>
                  <a:pt x="6099" y="29"/>
                </a:lnTo>
                <a:lnTo>
                  <a:pt x="6100" y="32"/>
                </a:lnTo>
                <a:lnTo>
                  <a:pt x="6092" y="34"/>
                </a:lnTo>
                <a:lnTo>
                  <a:pt x="6092" y="34"/>
                </a:lnTo>
                <a:close/>
                <a:moveTo>
                  <a:pt x="6080" y="70"/>
                </a:moveTo>
                <a:lnTo>
                  <a:pt x="6102" y="91"/>
                </a:lnTo>
                <a:lnTo>
                  <a:pt x="6086" y="106"/>
                </a:lnTo>
                <a:lnTo>
                  <a:pt x="6073" y="101"/>
                </a:lnTo>
                <a:lnTo>
                  <a:pt x="6076" y="99"/>
                </a:lnTo>
                <a:lnTo>
                  <a:pt x="6078" y="93"/>
                </a:lnTo>
                <a:lnTo>
                  <a:pt x="6072" y="90"/>
                </a:lnTo>
                <a:lnTo>
                  <a:pt x="6072" y="90"/>
                </a:lnTo>
                <a:lnTo>
                  <a:pt x="6068" y="91"/>
                </a:lnTo>
                <a:lnTo>
                  <a:pt x="6072" y="88"/>
                </a:lnTo>
                <a:lnTo>
                  <a:pt x="6070" y="83"/>
                </a:lnTo>
                <a:lnTo>
                  <a:pt x="6078" y="75"/>
                </a:lnTo>
                <a:lnTo>
                  <a:pt x="6078" y="75"/>
                </a:lnTo>
                <a:lnTo>
                  <a:pt x="6080" y="74"/>
                </a:lnTo>
                <a:lnTo>
                  <a:pt x="6080" y="70"/>
                </a:lnTo>
                <a:lnTo>
                  <a:pt x="6080" y="70"/>
                </a:lnTo>
                <a:close/>
                <a:moveTo>
                  <a:pt x="6073" y="69"/>
                </a:moveTo>
                <a:lnTo>
                  <a:pt x="6067" y="74"/>
                </a:lnTo>
                <a:lnTo>
                  <a:pt x="6067" y="69"/>
                </a:lnTo>
                <a:lnTo>
                  <a:pt x="6068" y="70"/>
                </a:lnTo>
                <a:lnTo>
                  <a:pt x="6075" y="67"/>
                </a:lnTo>
                <a:lnTo>
                  <a:pt x="6076" y="69"/>
                </a:lnTo>
                <a:lnTo>
                  <a:pt x="6076" y="69"/>
                </a:lnTo>
                <a:lnTo>
                  <a:pt x="6075" y="69"/>
                </a:lnTo>
                <a:lnTo>
                  <a:pt x="6073" y="69"/>
                </a:lnTo>
                <a:lnTo>
                  <a:pt x="6073" y="69"/>
                </a:lnTo>
                <a:close/>
                <a:moveTo>
                  <a:pt x="6068" y="40"/>
                </a:moveTo>
                <a:lnTo>
                  <a:pt x="6068" y="40"/>
                </a:lnTo>
                <a:lnTo>
                  <a:pt x="6068" y="42"/>
                </a:lnTo>
                <a:lnTo>
                  <a:pt x="6068" y="42"/>
                </a:lnTo>
                <a:lnTo>
                  <a:pt x="6070" y="42"/>
                </a:lnTo>
                <a:lnTo>
                  <a:pt x="6075" y="45"/>
                </a:lnTo>
                <a:lnTo>
                  <a:pt x="6076" y="50"/>
                </a:lnTo>
                <a:lnTo>
                  <a:pt x="6068" y="42"/>
                </a:lnTo>
                <a:lnTo>
                  <a:pt x="6068" y="40"/>
                </a:lnTo>
                <a:close/>
                <a:moveTo>
                  <a:pt x="6064" y="58"/>
                </a:moveTo>
                <a:lnTo>
                  <a:pt x="6064" y="56"/>
                </a:lnTo>
                <a:lnTo>
                  <a:pt x="6067" y="59"/>
                </a:lnTo>
                <a:lnTo>
                  <a:pt x="6064" y="58"/>
                </a:lnTo>
                <a:close/>
                <a:moveTo>
                  <a:pt x="6065" y="18"/>
                </a:moveTo>
                <a:lnTo>
                  <a:pt x="6064" y="24"/>
                </a:lnTo>
                <a:lnTo>
                  <a:pt x="6060" y="21"/>
                </a:lnTo>
                <a:lnTo>
                  <a:pt x="6065" y="18"/>
                </a:lnTo>
                <a:lnTo>
                  <a:pt x="6065" y="18"/>
                </a:lnTo>
                <a:close/>
                <a:moveTo>
                  <a:pt x="6060" y="8"/>
                </a:moveTo>
                <a:lnTo>
                  <a:pt x="6060" y="8"/>
                </a:lnTo>
                <a:lnTo>
                  <a:pt x="6064" y="13"/>
                </a:lnTo>
                <a:lnTo>
                  <a:pt x="6057" y="16"/>
                </a:lnTo>
                <a:lnTo>
                  <a:pt x="6056" y="11"/>
                </a:lnTo>
                <a:lnTo>
                  <a:pt x="6060" y="8"/>
                </a:lnTo>
                <a:close/>
                <a:moveTo>
                  <a:pt x="6051" y="45"/>
                </a:moveTo>
                <a:lnTo>
                  <a:pt x="6056" y="48"/>
                </a:lnTo>
                <a:lnTo>
                  <a:pt x="6056" y="51"/>
                </a:lnTo>
                <a:lnTo>
                  <a:pt x="6048" y="48"/>
                </a:lnTo>
                <a:lnTo>
                  <a:pt x="6051" y="45"/>
                </a:lnTo>
                <a:close/>
                <a:moveTo>
                  <a:pt x="6044" y="46"/>
                </a:moveTo>
                <a:lnTo>
                  <a:pt x="6038" y="43"/>
                </a:lnTo>
                <a:lnTo>
                  <a:pt x="6038" y="42"/>
                </a:lnTo>
                <a:lnTo>
                  <a:pt x="6044" y="46"/>
                </a:lnTo>
                <a:close/>
                <a:moveTo>
                  <a:pt x="6036" y="78"/>
                </a:moveTo>
                <a:lnTo>
                  <a:pt x="6057" y="72"/>
                </a:lnTo>
                <a:lnTo>
                  <a:pt x="6059" y="80"/>
                </a:lnTo>
                <a:lnTo>
                  <a:pt x="6044" y="93"/>
                </a:lnTo>
                <a:lnTo>
                  <a:pt x="6038" y="90"/>
                </a:lnTo>
                <a:lnTo>
                  <a:pt x="6040" y="86"/>
                </a:lnTo>
                <a:lnTo>
                  <a:pt x="6035" y="83"/>
                </a:lnTo>
                <a:lnTo>
                  <a:pt x="6035" y="83"/>
                </a:lnTo>
                <a:lnTo>
                  <a:pt x="6030" y="86"/>
                </a:lnTo>
                <a:lnTo>
                  <a:pt x="6030" y="88"/>
                </a:lnTo>
                <a:lnTo>
                  <a:pt x="6025" y="86"/>
                </a:lnTo>
                <a:lnTo>
                  <a:pt x="6025" y="83"/>
                </a:lnTo>
                <a:lnTo>
                  <a:pt x="6028" y="82"/>
                </a:lnTo>
                <a:lnTo>
                  <a:pt x="6032" y="83"/>
                </a:lnTo>
                <a:lnTo>
                  <a:pt x="6036" y="80"/>
                </a:lnTo>
                <a:lnTo>
                  <a:pt x="6036" y="78"/>
                </a:lnTo>
                <a:close/>
                <a:moveTo>
                  <a:pt x="6035" y="80"/>
                </a:moveTo>
                <a:lnTo>
                  <a:pt x="6032" y="82"/>
                </a:lnTo>
                <a:lnTo>
                  <a:pt x="6030" y="82"/>
                </a:lnTo>
                <a:lnTo>
                  <a:pt x="6035" y="80"/>
                </a:lnTo>
                <a:close/>
                <a:moveTo>
                  <a:pt x="6019" y="42"/>
                </a:moveTo>
                <a:lnTo>
                  <a:pt x="6028" y="46"/>
                </a:lnTo>
                <a:lnTo>
                  <a:pt x="6027" y="48"/>
                </a:lnTo>
                <a:lnTo>
                  <a:pt x="6017" y="45"/>
                </a:lnTo>
                <a:lnTo>
                  <a:pt x="6014" y="46"/>
                </a:lnTo>
                <a:lnTo>
                  <a:pt x="6014" y="45"/>
                </a:lnTo>
                <a:lnTo>
                  <a:pt x="6012" y="45"/>
                </a:lnTo>
                <a:lnTo>
                  <a:pt x="6019" y="42"/>
                </a:lnTo>
                <a:close/>
                <a:moveTo>
                  <a:pt x="6014" y="117"/>
                </a:moveTo>
                <a:lnTo>
                  <a:pt x="6014" y="117"/>
                </a:lnTo>
                <a:lnTo>
                  <a:pt x="6008" y="114"/>
                </a:lnTo>
                <a:lnTo>
                  <a:pt x="6008" y="110"/>
                </a:lnTo>
                <a:lnTo>
                  <a:pt x="6011" y="109"/>
                </a:lnTo>
                <a:lnTo>
                  <a:pt x="6011" y="107"/>
                </a:lnTo>
                <a:lnTo>
                  <a:pt x="6014" y="117"/>
                </a:lnTo>
                <a:close/>
                <a:moveTo>
                  <a:pt x="6006" y="101"/>
                </a:moveTo>
                <a:lnTo>
                  <a:pt x="6003" y="104"/>
                </a:lnTo>
                <a:lnTo>
                  <a:pt x="6003" y="104"/>
                </a:lnTo>
                <a:lnTo>
                  <a:pt x="6003" y="109"/>
                </a:lnTo>
                <a:lnTo>
                  <a:pt x="6006" y="110"/>
                </a:lnTo>
                <a:lnTo>
                  <a:pt x="6006" y="112"/>
                </a:lnTo>
                <a:lnTo>
                  <a:pt x="5998" y="109"/>
                </a:lnTo>
                <a:lnTo>
                  <a:pt x="5998" y="101"/>
                </a:lnTo>
                <a:lnTo>
                  <a:pt x="6001" y="99"/>
                </a:lnTo>
                <a:lnTo>
                  <a:pt x="6001" y="93"/>
                </a:lnTo>
                <a:lnTo>
                  <a:pt x="5998" y="90"/>
                </a:lnTo>
                <a:lnTo>
                  <a:pt x="5993" y="93"/>
                </a:lnTo>
                <a:lnTo>
                  <a:pt x="5993" y="93"/>
                </a:lnTo>
                <a:lnTo>
                  <a:pt x="5993" y="98"/>
                </a:lnTo>
                <a:lnTo>
                  <a:pt x="5996" y="101"/>
                </a:lnTo>
                <a:lnTo>
                  <a:pt x="5996" y="107"/>
                </a:lnTo>
                <a:lnTo>
                  <a:pt x="5996" y="107"/>
                </a:lnTo>
                <a:lnTo>
                  <a:pt x="5992" y="94"/>
                </a:lnTo>
                <a:lnTo>
                  <a:pt x="5992" y="90"/>
                </a:lnTo>
                <a:lnTo>
                  <a:pt x="5992" y="90"/>
                </a:lnTo>
                <a:lnTo>
                  <a:pt x="5990" y="83"/>
                </a:lnTo>
                <a:lnTo>
                  <a:pt x="6006" y="88"/>
                </a:lnTo>
                <a:lnTo>
                  <a:pt x="6006" y="90"/>
                </a:lnTo>
                <a:lnTo>
                  <a:pt x="6006" y="90"/>
                </a:lnTo>
                <a:lnTo>
                  <a:pt x="6006" y="90"/>
                </a:lnTo>
                <a:lnTo>
                  <a:pt x="6009" y="102"/>
                </a:lnTo>
                <a:lnTo>
                  <a:pt x="6006" y="101"/>
                </a:lnTo>
                <a:close/>
                <a:moveTo>
                  <a:pt x="6006" y="78"/>
                </a:moveTo>
                <a:lnTo>
                  <a:pt x="6008" y="80"/>
                </a:lnTo>
                <a:lnTo>
                  <a:pt x="6008" y="80"/>
                </a:lnTo>
                <a:lnTo>
                  <a:pt x="6009" y="80"/>
                </a:lnTo>
                <a:lnTo>
                  <a:pt x="6003" y="78"/>
                </a:lnTo>
                <a:lnTo>
                  <a:pt x="6006" y="78"/>
                </a:lnTo>
                <a:close/>
                <a:moveTo>
                  <a:pt x="6000" y="37"/>
                </a:moveTo>
                <a:lnTo>
                  <a:pt x="6000" y="38"/>
                </a:lnTo>
                <a:lnTo>
                  <a:pt x="5998" y="40"/>
                </a:lnTo>
                <a:lnTo>
                  <a:pt x="5998" y="40"/>
                </a:lnTo>
                <a:lnTo>
                  <a:pt x="5995" y="40"/>
                </a:lnTo>
                <a:lnTo>
                  <a:pt x="6000" y="37"/>
                </a:lnTo>
                <a:close/>
                <a:moveTo>
                  <a:pt x="5998" y="75"/>
                </a:moveTo>
                <a:lnTo>
                  <a:pt x="6001" y="78"/>
                </a:lnTo>
                <a:lnTo>
                  <a:pt x="5992" y="75"/>
                </a:lnTo>
                <a:lnTo>
                  <a:pt x="5995" y="74"/>
                </a:lnTo>
                <a:lnTo>
                  <a:pt x="5998" y="75"/>
                </a:lnTo>
                <a:close/>
                <a:moveTo>
                  <a:pt x="5988" y="22"/>
                </a:moveTo>
                <a:lnTo>
                  <a:pt x="5993" y="22"/>
                </a:lnTo>
                <a:lnTo>
                  <a:pt x="5988" y="24"/>
                </a:lnTo>
                <a:lnTo>
                  <a:pt x="5988" y="22"/>
                </a:lnTo>
                <a:close/>
                <a:moveTo>
                  <a:pt x="5987" y="29"/>
                </a:moveTo>
                <a:lnTo>
                  <a:pt x="5993" y="29"/>
                </a:lnTo>
                <a:lnTo>
                  <a:pt x="5993" y="30"/>
                </a:lnTo>
                <a:lnTo>
                  <a:pt x="5988" y="34"/>
                </a:lnTo>
                <a:lnTo>
                  <a:pt x="5987" y="30"/>
                </a:lnTo>
                <a:lnTo>
                  <a:pt x="5987" y="29"/>
                </a:lnTo>
                <a:close/>
                <a:moveTo>
                  <a:pt x="5988" y="51"/>
                </a:moveTo>
                <a:lnTo>
                  <a:pt x="5987" y="53"/>
                </a:lnTo>
                <a:lnTo>
                  <a:pt x="5985" y="51"/>
                </a:lnTo>
                <a:lnTo>
                  <a:pt x="5985" y="50"/>
                </a:lnTo>
                <a:lnTo>
                  <a:pt x="5984" y="48"/>
                </a:lnTo>
                <a:lnTo>
                  <a:pt x="5988" y="51"/>
                </a:lnTo>
                <a:close/>
                <a:moveTo>
                  <a:pt x="5976" y="8"/>
                </a:moveTo>
                <a:lnTo>
                  <a:pt x="5976" y="8"/>
                </a:lnTo>
                <a:lnTo>
                  <a:pt x="5976" y="8"/>
                </a:lnTo>
                <a:lnTo>
                  <a:pt x="5980" y="5"/>
                </a:lnTo>
                <a:lnTo>
                  <a:pt x="5980" y="5"/>
                </a:lnTo>
                <a:lnTo>
                  <a:pt x="5982" y="6"/>
                </a:lnTo>
                <a:lnTo>
                  <a:pt x="5974" y="8"/>
                </a:lnTo>
                <a:lnTo>
                  <a:pt x="5974" y="8"/>
                </a:lnTo>
                <a:lnTo>
                  <a:pt x="5976" y="8"/>
                </a:lnTo>
                <a:lnTo>
                  <a:pt x="5976" y="8"/>
                </a:lnTo>
                <a:close/>
                <a:moveTo>
                  <a:pt x="5972" y="38"/>
                </a:moveTo>
                <a:lnTo>
                  <a:pt x="5972" y="38"/>
                </a:lnTo>
                <a:lnTo>
                  <a:pt x="5969" y="40"/>
                </a:lnTo>
                <a:lnTo>
                  <a:pt x="5969" y="37"/>
                </a:lnTo>
                <a:lnTo>
                  <a:pt x="5972" y="38"/>
                </a:lnTo>
                <a:close/>
                <a:moveTo>
                  <a:pt x="5960" y="38"/>
                </a:moveTo>
                <a:lnTo>
                  <a:pt x="5960" y="45"/>
                </a:lnTo>
                <a:lnTo>
                  <a:pt x="5960" y="46"/>
                </a:lnTo>
                <a:lnTo>
                  <a:pt x="5960" y="46"/>
                </a:lnTo>
                <a:lnTo>
                  <a:pt x="5960" y="45"/>
                </a:lnTo>
                <a:lnTo>
                  <a:pt x="5956" y="43"/>
                </a:lnTo>
                <a:lnTo>
                  <a:pt x="5960" y="38"/>
                </a:lnTo>
                <a:close/>
                <a:moveTo>
                  <a:pt x="5956" y="59"/>
                </a:moveTo>
                <a:lnTo>
                  <a:pt x="5961" y="66"/>
                </a:lnTo>
                <a:lnTo>
                  <a:pt x="5956" y="64"/>
                </a:lnTo>
                <a:lnTo>
                  <a:pt x="5956" y="59"/>
                </a:lnTo>
                <a:close/>
                <a:moveTo>
                  <a:pt x="5955" y="72"/>
                </a:moveTo>
                <a:lnTo>
                  <a:pt x="5955" y="72"/>
                </a:lnTo>
                <a:lnTo>
                  <a:pt x="5979" y="80"/>
                </a:lnTo>
                <a:lnTo>
                  <a:pt x="5984" y="93"/>
                </a:lnTo>
                <a:lnTo>
                  <a:pt x="5984" y="96"/>
                </a:lnTo>
                <a:lnTo>
                  <a:pt x="5984" y="98"/>
                </a:lnTo>
                <a:lnTo>
                  <a:pt x="5985" y="101"/>
                </a:lnTo>
                <a:lnTo>
                  <a:pt x="5980" y="98"/>
                </a:lnTo>
                <a:lnTo>
                  <a:pt x="5980" y="93"/>
                </a:lnTo>
                <a:lnTo>
                  <a:pt x="5974" y="88"/>
                </a:lnTo>
                <a:lnTo>
                  <a:pt x="5972" y="90"/>
                </a:lnTo>
                <a:lnTo>
                  <a:pt x="5964" y="85"/>
                </a:lnTo>
                <a:lnTo>
                  <a:pt x="5963" y="86"/>
                </a:lnTo>
                <a:lnTo>
                  <a:pt x="5956" y="90"/>
                </a:lnTo>
                <a:lnTo>
                  <a:pt x="5953" y="85"/>
                </a:lnTo>
                <a:lnTo>
                  <a:pt x="5956" y="74"/>
                </a:lnTo>
                <a:lnTo>
                  <a:pt x="5955" y="72"/>
                </a:lnTo>
                <a:close/>
                <a:moveTo>
                  <a:pt x="5969" y="150"/>
                </a:moveTo>
                <a:lnTo>
                  <a:pt x="5976" y="154"/>
                </a:lnTo>
                <a:lnTo>
                  <a:pt x="5972" y="155"/>
                </a:lnTo>
                <a:lnTo>
                  <a:pt x="5969" y="154"/>
                </a:lnTo>
                <a:lnTo>
                  <a:pt x="5969" y="150"/>
                </a:lnTo>
                <a:close/>
                <a:moveTo>
                  <a:pt x="5968" y="114"/>
                </a:moveTo>
                <a:lnTo>
                  <a:pt x="5972" y="117"/>
                </a:lnTo>
                <a:lnTo>
                  <a:pt x="5972" y="118"/>
                </a:lnTo>
                <a:lnTo>
                  <a:pt x="5971" y="120"/>
                </a:lnTo>
                <a:lnTo>
                  <a:pt x="5968" y="114"/>
                </a:lnTo>
                <a:close/>
                <a:moveTo>
                  <a:pt x="5963" y="123"/>
                </a:moveTo>
                <a:lnTo>
                  <a:pt x="5961" y="125"/>
                </a:lnTo>
                <a:lnTo>
                  <a:pt x="5955" y="122"/>
                </a:lnTo>
                <a:lnTo>
                  <a:pt x="5960" y="115"/>
                </a:lnTo>
                <a:lnTo>
                  <a:pt x="5963" y="123"/>
                </a:lnTo>
                <a:close/>
                <a:moveTo>
                  <a:pt x="5958" y="130"/>
                </a:moveTo>
                <a:lnTo>
                  <a:pt x="5958" y="144"/>
                </a:lnTo>
                <a:lnTo>
                  <a:pt x="5956" y="146"/>
                </a:lnTo>
                <a:lnTo>
                  <a:pt x="5950" y="141"/>
                </a:lnTo>
                <a:lnTo>
                  <a:pt x="5950" y="134"/>
                </a:lnTo>
                <a:lnTo>
                  <a:pt x="5953" y="128"/>
                </a:lnTo>
                <a:lnTo>
                  <a:pt x="5958" y="130"/>
                </a:lnTo>
                <a:close/>
                <a:moveTo>
                  <a:pt x="5952" y="110"/>
                </a:moveTo>
                <a:lnTo>
                  <a:pt x="5948" y="118"/>
                </a:lnTo>
                <a:lnTo>
                  <a:pt x="5942" y="115"/>
                </a:lnTo>
                <a:lnTo>
                  <a:pt x="5950" y="110"/>
                </a:lnTo>
                <a:lnTo>
                  <a:pt x="5952" y="110"/>
                </a:lnTo>
                <a:close/>
                <a:moveTo>
                  <a:pt x="5939" y="120"/>
                </a:moveTo>
                <a:lnTo>
                  <a:pt x="5945" y="123"/>
                </a:lnTo>
                <a:lnTo>
                  <a:pt x="5942" y="130"/>
                </a:lnTo>
                <a:lnTo>
                  <a:pt x="5942" y="130"/>
                </a:lnTo>
                <a:lnTo>
                  <a:pt x="5939" y="125"/>
                </a:lnTo>
                <a:lnTo>
                  <a:pt x="5939" y="120"/>
                </a:lnTo>
                <a:close/>
                <a:moveTo>
                  <a:pt x="5937" y="110"/>
                </a:moveTo>
                <a:lnTo>
                  <a:pt x="5936" y="110"/>
                </a:lnTo>
                <a:lnTo>
                  <a:pt x="5944" y="107"/>
                </a:lnTo>
                <a:lnTo>
                  <a:pt x="5937" y="110"/>
                </a:lnTo>
                <a:close/>
                <a:moveTo>
                  <a:pt x="5947" y="90"/>
                </a:moveTo>
                <a:lnTo>
                  <a:pt x="5948" y="93"/>
                </a:lnTo>
                <a:lnTo>
                  <a:pt x="5929" y="102"/>
                </a:lnTo>
                <a:lnTo>
                  <a:pt x="5934" y="88"/>
                </a:lnTo>
                <a:lnTo>
                  <a:pt x="5940" y="93"/>
                </a:lnTo>
                <a:lnTo>
                  <a:pt x="5947" y="90"/>
                </a:lnTo>
                <a:close/>
                <a:moveTo>
                  <a:pt x="5926" y="16"/>
                </a:moveTo>
                <a:lnTo>
                  <a:pt x="5928" y="14"/>
                </a:lnTo>
                <a:lnTo>
                  <a:pt x="5939" y="21"/>
                </a:lnTo>
                <a:lnTo>
                  <a:pt x="5940" y="29"/>
                </a:lnTo>
                <a:lnTo>
                  <a:pt x="5932" y="32"/>
                </a:lnTo>
                <a:lnTo>
                  <a:pt x="5929" y="29"/>
                </a:lnTo>
                <a:lnTo>
                  <a:pt x="5924" y="19"/>
                </a:lnTo>
                <a:lnTo>
                  <a:pt x="5926" y="16"/>
                </a:lnTo>
                <a:close/>
                <a:moveTo>
                  <a:pt x="5928" y="50"/>
                </a:moveTo>
                <a:lnTo>
                  <a:pt x="5926" y="48"/>
                </a:lnTo>
                <a:lnTo>
                  <a:pt x="5928" y="46"/>
                </a:lnTo>
                <a:lnTo>
                  <a:pt x="5928" y="50"/>
                </a:lnTo>
                <a:close/>
                <a:moveTo>
                  <a:pt x="5916" y="34"/>
                </a:moveTo>
                <a:lnTo>
                  <a:pt x="5916" y="29"/>
                </a:lnTo>
                <a:lnTo>
                  <a:pt x="5921" y="30"/>
                </a:lnTo>
                <a:lnTo>
                  <a:pt x="5923" y="37"/>
                </a:lnTo>
                <a:lnTo>
                  <a:pt x="5920" y="40"/>
                </a:lnTo>
                <a:lnTo>
                  <a:pt x="5916" y="34"/>
                </a:lnTo>
                <a:lnTo>
                  <a:pt x="5915" y="34"/>
                </a:lnTo>
                <a:lnTo>
                  <a:pt x="5916" y="34"/>
                </a:lnTo>
                <a:close/>
                <a:moveTo>
                  <a:pt x="5916" y="58"/>
                </a:moveTo>
                <a:lnTo>
                  <a:pt x="5932" y="64"/>
                </a:lnTo>
                <a:lnTo>
                  <a:pt x="5920" y="69"/>
                </a:lnTo>
                <a:lnTo>
                  <a:pt x="5920" y="67"/>
                </a:lnTo>
                <a:lnTo>
                  <a:pt x="5915" y="66"/>
                </a:lnTo>
                <a:lnTo>
                  <a:pt x="5916" y="58"/>
                </a:lnTo>
                <a:close/>
                <a:moveTo>
                  <a:pt x="5918" y="80"/>
                </a:moveTo>
                <a:lnTo>
                  <a:pt x="5918" y="80"/>
                </a:lnTo>
                <a:lnTo>
                  <a:pt x="5926" y="85"/>
                </a:lnTo>
                <a:lnTo>
                  <a:pt x="5926" y="86"/>
                </a:lnTo>
                <a:lnTo>
                  <a:pt x="5913" y="94"/>
                </a:lnTo>
                <a:lnTo>
                  <a:pt x="5912" y="94"/>
                </a:lnTo>
                <a:lnTo>
                  <a:pt x="5912" y="94"/>
                </a:lnTo>
                <a:lnTo>
                  <a:pt x="5907" y="86"/>
                </a:lnTo>
                <a:lnTo>
                  <a:pt x="5918" y="80"/>
                </a:lnTo>
                <a:close/>
                <a:moveTo>
                  <a:pt x="5921" y="130"/>
                </a:moveTo>
                <a:lnTo>
                  <a:pt x="5923" y="120"/>
                </a:lnTo>
                <a:lnTo>
                  <a:pt x="5924" y="139"/>
                </a:lnTo>
                <a:lnTo>
                  <a:pt x="5924" y="139"/>
                </a:lnTo>
                <a:lnTo>
                  <a:pt x="5924" y="141"/>
                </a:lnTo>
                <a:lnTo>
                  <a:pt x="5921" y="136"/>
                </a:lnTo>
                <a:lnTo>
                  <a:pt x="5921" y="130"/>
                </a:lnTo>
                <a:lnTo>
                  <a:pt x="5921" y="130"/>
                </a:lnTo>
                <a:close/>
                <a:moveTo>
                  <a:pt x="5918" y="98"/>
                </a:moveTo>
                <a:lnTo>
                  <a:pt x="5923" y="94"/>
                </a:lnTo>
                <a:lnTo>
                  <a:pt x="5921" y="99"/>
                </a:lnTo>
                <a:lnTo>
                  <a:pt x="5918" y="98"/>
                </a:lnTo>
                <a:close/>
                <a:moveTo>
                  <a:pt x="5916" y="114"/>
                </a:moveTo>
                <a:lnTo>
                  <a:pt x="5913" y="123"/>
                </a:lnTo>
                <a:lnTo>
                  <a:pt x="5913" y="115"/>
                </a:lnTo>
                <a:lnTo>
                  <a:pt x="5916" y="114"/>
                </a:lnTo>
                <a:close/>
                <a:moveTo>
                  <a:pt x="5897" y="18"/>
                </a:moveTo>
                <a:lnTo>
                  <a:pt x="5904" y="19"/>
                </a:lnTo>
                <a:lnTo>
                  <a:pt x="5904" y="22"/>
                </a:lnTo>
                <a:lnTo>
                  <a:pt x="5899" y="26"/>
                </a:lnTo>
                <a:lnTo>
                  <a:pt x="5897" y="24"/>
                </a:lnTo>
                <a:lnTo>
                  <a:pt x="5897" y="18"/>
                </a:lnTo>
                <a:close/>
                <a:moveTo>
                  <a:pt x="5905" y="59"/>
                </a:moveTo>
                <a:lnTo>
                  <a:pt x="5905" y="62"/>
                </a:lnTo>
                <a:lnTo>
                  <a:pt x="5905" y="62"/>
                </a:lnTo>
                <a:lnTo>
                  <a:pt x="5902" y="58"/>
                </a:lnTo>
                <a:lnTo>
                  <a:pt x="5905" y="59"/>
                </a:lnTo>
                <a:close/>
                <a:moveTo>
                  <a:pt x="5899" y="144"/>
                </a:moveTo>
                <a:lnTo>
                  <a:pt x="5892" y="150"/>
                </a:lnTo>
                <a:lnTo>
                  <a:pt x="5892" y="150"/>
                </a:lnTo>
                <a:lnTo>
                  <a:pt x="5889" y="149"/>
                </a:lnTo>
                <a:lnTo>
                  <a:pt x="5881" y="147"/>
                </a:lnTo>
                <a:lnTo>
                  <a:pt x="5881" y="147"/>
                </a:lnTo>
                <a:lnTo>
                  <a:pt x="5899" y="142"/>
                </a:lnTo>
                <a:lnTo>
                  <a:pt x="5899" y="144"/>
                </a:lnTo>
                <a:close/>
                <a:moveTo>
                  <a:pt x="5894" y="50"/>
                </a:moveTo>
                <a:lnTo>
                  <a:pt x="5894" y="51"/>
                </a:lnTo>
                <a:lnTo>
                  <a:pt x="5891" y="51"/>
                </a:lnTo>
                <a:lnTo>
                  <a:pt x="5894" y="50"/>
                </a:lnTo>
                <a:close/>
                <a:moveTo>
                  <a:pt x="5897" y="128"/>
                </a:moveTo>
                <a:lnTo>
                  <a:pt x="5899" y="133"/>
                </a:lnTo>
                <a:lnTo>
                  <a:pt x="5875" y="139"/>
                </a:lnTo>
                <a:lnTo>
                  <a:pt x="5873" y="131"/>
                </a:lnTo>
                <a:lnTo>
                  <a:pt x="5876" y="130"/>
                </a:lnTo>
                <a:lnTo>
                  <a:pt x="5876" y="128"/>
                </a:lnTo>
                <a:lnTo>
                  <a:pt x="5876" y="128"/>
                </a:lnTo>
                <a:lnTo>
                  <a:pt x="5881" y="130"/>
                </a:lnTo>
                <a:lnTo>
                  <a:pt x="5888" y="130"/>
                </a:lnTo>
                <a:lnTo>
                  <a:pt x="5892" y="130"/>
                </a:lnTo>
                <a:lnTo>
                  <a:pt x="5897" y="128"/>
                </a:lnTo>
                <a:lnTo>
                  <a:pt x="5897" y="128"/>
                </a:lnTo>
                <a:close/>
                <a:moveTo>
                  <a:pt x="5883" y="43"/>
                </a:moveTo>
                <a:lnTo>
                  <a:pt x="5886" y="45"/>
                </a:lnTo>
                <a:lnTo>
                  <a:pt x="5881" y="46"/>
                </a:lnTo>
                <a:lnTo>
                  <a:pt x="5880" y="45"/>
                </a:lnTo>
                <a:lnTo>
                  <a:pt x="5883" y="43"/>
                </a:lnTo>
                <a:close/>
                <a:moveTo>
                  <a:pt x="5878" y="67"/>
                </a:moveTo>
                <a:lnTo>
                  <a:pt x="5875" y="66"/>
                </a:lnTo>
                <a:lnTo>
                  <a:pt x="5876" y="66"/>
                </a:lnTo>
                <a:lnTo>
                  <a:pt x="5876" y="66"/>
                </a:lnTo>
                <a:lnTo>
                  <a:pt x="5878" y="67"/>
                </a:lnTo>
                <a:close/>
                <a:moveTo>
                  <a:pt x="5873" y="53"/>
                </a:moveTo>
                <a:lnTo>
                  <a:pt x="5875" y="48"/>
                </a:lnTo>
                <a:lnTo>
                  <a:pt x="5876" y="50"/>
                </a:lnTo>
                <a:lnTo>
                  <a:pt x="5873" y="53"/>
                </a:lnTo>
                <a:close/>
                <a:moveTo>
                  <a:pt x="5872" y="27"/>
                </a:moveTo>
                <a:lnTo>
                  <a:pt x="5872" y="29"/>
                </a:lnTo>
                <a:lnTo>
                  <a:pt x="5870" y="19"/>
                </a:lnTo>
                <a:lnTo>
                  <a:pt x="5875" y="18"/>
                </a:lnTo>
                <a:lnTo>
                  <a:pt x="5872" y="27"/>
                </a:lnTo>
                <a:close/>
                <a:moveTo>
                  <a:pt x="5870" y="11"/>
                </a:moveTo>
                <a:lnTo>
                  <a:pt x="5876" y="8"/>
                </a:lnTo>
                <a:lnTo>
                  <a:pt x="5876" y="10"/>
                </a:lnTo>
                <a:lnTo>
                  <a:pt x="5876" y="10"/>
                </a:lnTo>
                <a:lnTo>
                  <a:pt x="5875" y="13"/>
                </a:lnTo>
                <a:lnTo>
                  <a:pt x="5870" y="13"/>
                </a:lnTo>
                <a:lnTo>
                  <a:pt x="5870" y="11"/>
                </a:lnTo>
                <a:close/>
                <a:moveTo>
                  <a:pt x="5864" y="139"/>
                </a:moveTo>
                <a:lnTo>
                  <a:pt x="5864" y="144"/>
                </a:lnTo>
                <a:lnTo>
                  <a:pt x="5860" y="144"/>
                </a:lnTo>
                <a:lnTo>
                  <a:pt x="5859" y="142"/>
                </a:lnTo>
                <a:lnTo>
                  <a:pt x="5864" y="139"/>
                </a:lnTo>
                <a:close/>
                <a:moveTo>
                  <a:pt x="5859" y="101"/>
                </a:moveTo>
                <a:lnTo>
                  <a:pt x="5859" y="101"/>
                </a:lnTo>
                <a:lnTo>
                  <a:pt x="5859" y="107"/>
                </a:lnTo>
                <a:lnTo>
                  <a:pt x="5859" y="112"/>
                </a:lnTo>
                <a:lnTo>
                  <a:pt x="5857" y="112"/>
                </a:lnTo>
                <a:lnTo>
                  <a:pt x="5857" y="112"/>
                </a:lnTo>
                <a:lnTo>
                  <a:pt x="5849" y="106"/>
                </a:lnTo>
                <a:lnTo>
                  <a:pt x="5859" y="101"/>
                </a:lnTo>
                <a:close/>
                <a:moveTo>
                  <a:pt x="5852" y="150"/>
                </a:moveTo>
                <a:lnTo>
                  <a:pt x="5864" y="154"/>
                </a:lnTo>
                <a:lnTo>
                  <a:pt x="5865" y="162"/>
                </a:lnTo>
                <a:lnTo>
                  <a:pt x="5876" y="170"/>
                </a:lnTo>
                <a:lnTo>
                  <a:pt x="5888" y="165"/>
                </a:lnTo>
                <a:lnTo>
                  <a:pt x="5889" y="167"/>
                </a:lnTo>
                <a:lnTo>
                  <a:pt x="5904" y="155"/>
                </a:lnTo>
                <a:lnTo>
                  <a:pt x="5900" y="165"/>
                </a:lnTo>
                <a:lnTo>
                  <a:pt x="5873" y="171"/>
                </a:lnTo>
                <a:lnTo>
                  <a:pt x="5868" y="168"/>
                </a:lnTo>
                <a:lnTo>
                  <a:pt x="5857" y="173"/>
                </a:lnTo>
                <a:lnTo>
                  <a:pt x="5846" y="167"/>
                </a:lnTo>
                <a:lnTo>
                  <a:pt x="5846" y="157"/>
                </a:lnTo>
                <a:lnTo>
                  <a:pt x="5852" y="150"/>
                </a:lnTo>
                <a:close/>
                <a:moveTo>
                  <a:pt x="5846" y="194"/>
                </a:moveTo>
                <a:lnTo>
                  <a:pt x="5846" y="189"/>
                </a:lnTo>
                <a:lnTo>
                  <a:pt x="5857" y="191"/>
                </a:lnTo>
                <a:lnTo>
                  <a:pt x="5868" y="199"/>
                </a:lnTo>
                <a:lnTo>
                  <a:pt x="5883" y="194"/>
                </a:lnTo>
                <a:lnTo>
                  <a:pt x="5883" y="179"/>
                </a:lnTo>
                <a:lnTo>
                  <a:pt x="5897" y="175"/>
                </a:lnTo>
                <a:lnTo>
                  <a:pt x="5886" y="207"/>
                </a:lnTo>
                <a:lnTo>
                  <a:pt x="5859" y="211"/>
                </a:lnTo>
                <a:lnTo>
                  <a:pt x="5859" y="203"/>
                </a:lnTo>
                <a:lnTo>
                  <a:pt x="5846" y="194"/>
                </a:lnTo>
                <a:close/>
                <a:moveTo>
                  <a:pt x="5846" y="179"/>
                </a:moveTo>
                <a:lnTo>
                  <a:pt x="5846" y="173"/>
                </a:lnTo>
                <a:lnTo>
                  <a:pt x="5854" y="178"/>
                </a:lnTo>
                <a:lnTo>
                  <a:pt x="5856" y="183"/>
                </a:lnTo>
                <a:lnTo>
                  <a:pt x="5846" y="179"/>
                </a:lnTo>
                <a:close/>
                <a:moveTo>
                  <a:pt x="5841" y="194"/>
                </a:moveTo>
                <a:lnTo>
                  <a:pt x="5828" y="203"/>
                </a:lnTo>
                <a:lnTo>
                  <a:pt x="5828" y="211"/>
                </a:lnTo>
                <a:lnTo>
                  <a:pt x="5803" y="205"/>
                </a:lnTo>
                <a:lnTo>
                  <a:pt x="5811" y="195"/>
                </a:lnTo>
                <a:lnTo>
                  <a:pt x="5820" y="199"/>
                </a:lnTo>
                <a:lnTo>
                  <a:pt x="5820" y="199"/>
                </a:lnTo>
                <a:lnTo>
                  <a:pt x="5833" y="189"/>
                </a:lnTo>
                <a:lnTo>
                  <a:pt x="5833" y="186"/>
                </a:lnTo>
                <a:lnTo>
                  <a:pt x="5841" y="187"/>
                </a:lnTo>
                <a:lnTo>
                  <a:pt x="5841" y="194"/>
                </a:lnTo>
                <a:close/>
                <a:moveTo>
                  <a:pt x="5822" y="139"/>
                </a:moveTo>
                <a:lnTo>
                  <a:pt x="5820" y="144"/>
                </a:lnTo>
                <a:lnTo>
                  <a:pt x="5820" y="144"/>
                </a:lnTo>
                <a:lnTo>
                  <a:pt x="5822" y="147"/>
                </a:lnTo>
                <a:lnTo>
                  <a:pt x="5816" y="146"/>
                </a:lnTo>
                <a:lnTo>
                  <a:pt x="5814" y="139"/>
                </a:lnTo>
                <a:lnTo>
                  <a:pt x="5814" y="139"/>
                </a:lnTo>
                <a:lnTo>
                  <a:pt x="5812" y="138"/>
                </a:lnTo>
                <a:lnTo>
                  <a:pt x="5809" y="136"/>
                </a:lnTo>
                <a:lnTo>
                  <a:pt x="5809" y="136"/>
                </a:lnTo>
                <a:lnTo>
                  <a:pt x="5809" y="138"/>
                </a:lnTo>
                <a:lnTo>
                  <a:pt x="5809" y="138"/>
                </a:lnTo>
                <a:lnTo>
                  <a:pt x="5806" y="139"/>
                </a:lnTo>
                <a:lnTo>
                  <a:pt x="5806" y="142"/>
                </a:lnTo>
                <a:lnTo>
                  <a:pt x="5808" y="147"/>
                </a:lnTo>
                <a:lnTo>
                  <a:pt x="5800" y="150"/>
                </a:lnTo>
                <a:lnTo>
                  <a:pt x="5800" y="157"/>
                </a:lnTo>
                <a:lnTo>
                  <a:pt x="5796" y="152"/>
                </a:lnTo>
                <a:lnTo>
                  <a:pt x="5796" y="152"/>
                </a:lnTo>
                <a:lnTo>
                  <a:pt x="5795" y="150"/>
                </a:lnTo>
                <a:lnTo>
                  <a:pt x="5792" y="147"/>
                </a:lnTo>
                <a:lnTo>
                  <a:pt x="5795" y="138"/>
                </a:lnTo>
                <a:lnTo>
                  <a:pt x="5798" y="138"/>
                </a:lnTo>
                <a:lnTo>
                  <a:pt x="5801" y="131"/>
                </a:lnTo>
                <a:lnTo>
                  <a:pt x="5803" y="133"/>
                </a:lnTo>
                <a:lnTo>
                  <a:pt x="5811" y="130"/>
                </a:lnTo>
                <a:lnTo>
                  <a:pt x="5811" y="130"/>
                </a:lnTo>
                <a:lnTo>
                  <a:pt x="5817" y="133"/>
                </a:lnTo>
                <a:lnTo>
                  <a:pt x="5817" y="136"/>
                </a:lnTo>
                <a:lnTo>
                  <a:pt x="5822" y="139"/>
                </a:lnTo>
                <a:close/>
                <a:moveTo>
                  <a:pt x="5833" y="171"/>
                </a:moveTo>
                <a:lnTo>
                  <a:pt x="5841" y="163"/>
                </a:lnTo>
                <a:lnTo>
                  <a:pt x="5841" y="167"/>
                </a:lnTo>
                <a:lnTo>
                  <a:pt x="5833" y="171"/>
                </a:lnTo>
                <a:close/>
                <a:moveTo>
                  <a:pt x="5841" y="173"/>
                </a:moveTo>
                <a:lnTo>
                  <a:pt x="5841" y="178"/>
                </a:lnTo>
                <a:lnTo>
                  <a:pt x="5835" y="178"/>
                </a:lnTo>
                <a:lnTo>
                  <a:pt x="5841" y="173"/>
                </a:lnTo>
                <a:close/>
                <a:moveTo>
                  <a:pt x="5841" y="150"/>
                </a:moveTo>
                <a:lnTo>
                  <a:pt x="5822" y="170"/>
                </a:lnTo>
                <a:lnTo>
                  <a:pt x="5820" y="163"/>
                </a:lnTo>
                <a:lnTo>
                  <a:pt x="5824" y="163"/>
                </a:lnTo>
                <a:lnTo>
                  <a:pt x="5824" y="154"/>
                </a:lnTo>
                <a:lnTo>
                  <a:pt x="5832" y="149"/>
                </a:lnTo>
                <a:lnTo>
                  <a:pt x="5836" y="150"/>
                </a:lnTo>
                <a:lnTo>
                  <a:pt x="5841" y="147"/>
                </a:lnTo>
                <a:lnTo>
                  <a:pt x="5841" y="150"/>
                </a:lnTo>
                <a:close/>
                <a:moveTo>
                  <a:pt x="5798" y="179"/>
                </a:moveTo>
                <a:lnTo>
                  <a:pt x="5803" y="167"/>
                </a:lnTo>
                <a:lnTo>
                  <a:pt x="5811" y="170"/>
                </a:lnTo>
                <a:lnTo>
                  <a:pt x="5811" y="168"/>
                </a:lnTo>
                <a:lnTo>
                  <a:pt x="5812" y="168"/>
                </a:lnTo>
                <a:lnTo>
                  <a:pt x="5814" y="171"/>
                </a:lnTo>
                <a:lnTo>
                  <a:pt x="5806" y="178"/>
                </a:lnTo>
                <a:lnTo>
                  <a:pt x="5806" y="189"/>
                </a:lnTo>
                <a:lnTo>
                  <a:pt x="5796" y="199"/>
                </a:lnTo>
                <a:lnTo>
                  <a:pt x="5792" y="181"/>
                </a:lnTo>
                <a:lnTo>
                  <a:pt x="5798" y="179"/>
                </a:lnTo>
                <a:close/>
                <a:moveTo>
                  <a:pt x="5841" y="5"/>
                </a:moveTo>
                <a:lnTo>
                  <a:pt x="5841" y="6"/>
                </a:lnTo>
                <a:lnTo>
                  <a:pt x="5841" y="6"/>
                </a:lnTo>
                <a:lnTo>
                  <a:pt x="5836" y="3"/>
                </a:lnTo>
                <a:lnTo>
                  <a:pt x="5836" y="2"/>
                </a:lnTo>
                <a:lnTo>
                  <a:pt x="5841" y="5"/>
                </a:lnTo>
                <a:close/>
                <a:moveTo>
                  <a:pt x="5835" y="117"/>
                </a:moveTo>
                <a:lnTo>
                  <a:pt x="5838" y="115"/>
                </a:lnTo>
                <a:lnTo>
                  <a:pt x="5841" y="126"/>
                </a:lnTo>
                <a:lnTo>
                  <a:pt x="5841" y="134"/>
                </a:lnTo>
                <a:lnTo>
                  <a:pt x="5836" y="138"/>
                </a:lnTo>
                <a:lnTo>
                  <a:pt x="5832" y="134"/>
                </a:lnTo>
                <a:lnTo>
                  <a:pt x="5833" y="128"/>
                </a:lnTo>
                <a:lnTo>
                  <a:pt x="5835" y="126"/>
                </a:lnTo>
                <a:lnTo>
                  <a:pt x="5835" y="117"/>
                </a:lnTo>
                <a:close/>
                <a:moveTo>
                  <a:pt x="5827" y="94"/>
                </a:moveTo>
                <a:lnTo>
                  <a:pt x="5832" y="91"/>
                </a:lnTo>
                <a:lnTo>
                  <a:pt x="5833" y="101"/>
                </a:lnTo>
                <a:lnTo>
                  <a:pt x="5832" y="101"/>
                </a:lnTo>
                <a:lnTo>
                  <a:pt x="5828" y="98"/>
                </a:lnTo>
                <a:lnTo>
                  <a:pt x="5828" y="94"/>
                </a:lnTo>
                <a:lnTo>
                  <a:pt x="5827" y="94"/>
                </a:lnTo>
                <a:lnTo>
                  <a:pt x="5827" y="94"/>
                </a:lnTo>
                <a:lnTo>
                  <a:pt x="5827" y="94"/>
                </a:lnTo>
                <a:lnTo>
                  <a:pt x="5827" y="94"/>
                </a:lnTo>
                <a:close/>
                <a:moveTo>
                  <a:pt x="5819" y="16"/>
                </a:moveTo>
                <a:lnTo>
                  <a:pt x="5819" y="16"/>
                </a:lnTo>
                <a:lnTo>
                  <a:pt x="5825" y="18"/>
                </a:lnTo>
                <a:lnTo>
                  <a:pt x="5824" y="19"/>
                </a:lnTo>
                <a:lnTo>
                  <a:pt x="5819" y="18"/>
                </a:lnTo>
                <a:lnTo>
                  <a:pt x="5819" y="18"/>
                </a:lnTo>
                <a:lnTo>
                  <a:pt x="5819" y="18"/>
                </a:lnTo>
                <a:lnTo>
                  <a:pt x="5819" y="16"/>
                </a:lnTo>
                <a:close/>
                <a:moveTo>
                  <a:pt x="5822" y="30"/>
                </a:moveTo>
                <a:lnTo>
                  <a:pt x="5822" y="30"/>
                </a:lnTo>
                <a:lnTo>
                  <a:pt x="5822" y="37"/>
                </a:lnTo>
                <a:lnTo>
                  <a:pt x="5817" y="34"/>
                </a:lnTo>
                <a:lnTo>
                  <a:pt x="5822" y="30"/>
                </a:lnTo>
                <a:close/>
                <a:moveTo>
                  <a:pt x="5814" y="80"/>
                </a:moveTo>
                <a:lnTo>
                  <a:pt x="5816" y="78"/>
                </a:lnTo>
                <a:lnTo>
                  <a:pt x="5817" y="80"/>
                </a:lnTo>
                <a:lnTo>
                  <a:pt x="5822" y="77"/>
                </a:lnTo>
                <a:lnTo>
                  <a:pt x="5822" y="90"/>
                </a:lnTo>
                <a:lnTo>
                  <a:pt x="5822" y="90"/>
                </a:lnTo>
                <a:lnTo>
                  <a:pt x="5822" y="91"/>
                </a:lnTo>
                <a:lnTo>
                  <a:pt x="5812" y="85"/>
                </a:lnTo>
                <a:lnTo>
                  <a:pt x="5814" y="83"/>
                </a:lnTo>
                <a:lnTo>
                  <a:pt x="5814" y="80"/>
                </a:lnTo>
                <a:close/>
                <a:moveTo>
                  <a:pt x="5808" y="94"/>
                </a:moveTo>
                <a:lnTo>
                  <a:pt x="5817" y="101"/>
                </a:lnTo>
                <a:lnTo>
                  <a:pt x="5819" y="107"/>
                </a:lnTo>
                <a:lnTo>
                  <a:pt x="5809" y="110"/>
                </a:lnTo>
                <a:lnTo>
                  <a:pt x="5811" y="101"/>
                </a:lnTo>
                <a:lnTo>
                  <a:pt x="5803" y="96"/>
                </a:lnTo>
                <a:lnTo>
                  <a:pt x="5803" y="91"/>
                </a:lnTo>
                <a:lnTo>
                  <a:pt x="5803" y="91"/>
                </a:lnTo>
                <a:lnTo>
                  <a:pt x="5808" y="94"/>
                </a:lnTo>
                <a:close/>
                <a:moveTo>
                  <a:pt x="5803" y="72"/>
                </a:moveTo>
                <a:lnTo>
                  <a:pt x="5803" y="78"/>
                </a:lnTo>
                <a:lnTo>
                  <a:pt x="5803" y="78"/>
                </a:lnTo>
                <a:lnTo>
                  <a:pt x="5801" y="78"/>
                </a:lnTo>
                <a:lnTo>
                  <a:pt x="5801" y="78"/>
                </a:lnTo>
                <a:lnTo>
                  <a:pt x="5801" y="78"/>
                </a:lnTo>
                <a:lnTo>
                  <a:pt x="5800" y="78"/>
                </a:lnTo>
                <a:lnTo>
                  <a:pt x="5800" y="78"/>
                </a:lnTo>
                <a:lnTo>
                  <a:pt x="5798" y="78"/>
                </a:lnTo>
                <a:lnTo>
                  <a:pt x="5796" y="78"/>
                </a:lnTo>
                <a:lnTo>
                  <a:pt x="5793" y="77"/>
                </a:lnTo>
                <a:lnTo>
                  <a:pt x="5793" y="75"/>
                </a:lnTo>
                <a:lnTo>
                  <a:pt x="5801" y="75"/>
                </a:lnTo>
                <a:lnTo>
                  <a:pt x="5803" y="72"/>
                </a:lnTo>
                <a:close/>
                <a:moveTo>
                  <a:pt x="5792" y="21"/>
                </a:moveTo>
                <a:lnTo>
                  <a:pt x="5796" y="24"/>
                </a:lnTo>
                <a:lnTo>
                  <a:pt x="5793" y="26"/>
                </a:lnTo>
                <a:lnTo>
                  <a:pt x="5788" y="22"/>
                </a:lnTo>
                <a:lnTo>
                  <a:pt x="5792" y="21"/>
                </a:lnTo>
                <a:close/>
                <a:moveTo>
                  <a:pt x="5790" y="82"/>
                </a:moveTo>
                <a:lnTo>
                  <a:pt x="5792" y="83"/>
                </a:lnTo>
                <a:lnTo>
                  <a:pt x="5790" y="83"/>
                </a:lnTo>
                <a:lnTo>
                  <a:pt x="5788" y="82"/>
                </a:lnTo>
                <a:lnTo>
                  <a:pt x="5790" y="82"/>
                </a:lnTo>
                <a:close/>
                <a:moveTo>
                  <a:pt x="5788" y="207"/>
                </a:moveTo>
                <a:lnTo>
                  <a:pt x="5787" y="208"/>
                </a:lnTo>
                <a:lnTo>
                  <a:pt x="5787" y="199"/>
                </a:lnTo>
                <a:lnTo>
                  <a:pt x="5784" y="197"/>
                </a:lnTo>
                <a:lnTo>
                  <a:pt x="5768" y="187"/>
                </a:lnTo>
                <a:lnTo>
                  <a:pt x="5774" y="183"/>
                </a:lnTo>
                <a:lnTo>
                  <a:pt x="5776" y="184"/>
                </a:lnTo>
                <a:lnTo>
                  <a:pt x="5782" y="181"/>
                </a:lnTo>
                <a:lnTo>
                  <a:pt x="5788" y="207"/>
                </a:lnTo>
                <a:close/>
                <a:moveTo>
                  <a:pt x="5740" y="240"/>
                </a:moveTo>
                <a:lnTo>
                  <a:pt x="5742" y="234"/>
                </a:lnTo>
                <a:lnTo>
                  <a:pt x="5747" y="232"/>
                </a:lnTo>
                <a:lnTo>
                  <a:pt x="5747" y="231"/>
                </a:lnTo>
                <a:lnTo>
                  <a:pt x="5752" y="231"/>
                </a:lnTo>
                <a:lnTo>
                  <a:pt x="5760" y="235"/>
                </a:lnTo>
                <a:lnTo>
                  <a:pt x="5760" y="237"/>
                </a:lnTo>
                <a:lnTo>
                  <a:pt x="5758" y="239"/>
                </a:lnTo>
                <a:lnTo>
                  <a:pt x="5740" y="240"/>
                </a:lnTo>
                <a:close/>
                <a:moveTo>
                  <a:pt x="5753" y="245"/>
                </a:moveTo>
                <a:lnTo>
                  <a:pt x="5745" y="253"/>
                </a:lnTo>
                <a:lnTo>
                  <a:pt x="5742" y="250"/>
                </a:lnTo>
                <a:lnTo>
                  <a:pt x="5742" y="247"/>
                </a:lnTo>
                <a:lnTo>
                  <a:pt x="5753" y="245"/>
                </a:lnTo>
                <a:close/>
                <a:moveTo>
                  <a:pt x="5720" y="303"/>
                </a:moveTo>
                <a:lnTo>
                  <a:pt x="5718" y="303"/>
                </a:lnTo>
                <a:lnTo>
                  <a:pt x="5708" y="304"/>
                </a:lnTo>
                <a:lnTo>
                  <a:pt x="5715" y="298"/>
                </a:lnTo>
                <a:lnTo>
                  <a:pt x="5716" y="298"/>
                </a:lnTo>
                <a:lnTo>
                  <a:pt x="5726" y="291"/>
                </a:lnTo>
                <a:lnTo>
                  <a:pt x="5744" y="295"/>
                </a:lnTo>
                <a:lnTo>
                  <a:pt x="5731" y="314"/>
                </a:lnTo>
                <a:lnTo>
                  <a:pt x="5728" y="314"/>
                </a:lnTo>
                <a:lnTo>
                  <a:pt x="5728" y="314"/>
                </a:lnTo>
                <a:lnTo>
                  <a:pt x="5720" y="303"/>
                </a:lnTo>
                <a:close/>
                <a:moveTo>
                  <a:pt x="5721" y="261"/>
                </a:moveTo>
                <a:lnTo>
                  <a:pt x="5720" y="261"/>
                </a:lnTo>
                <a:lnTo>
                  <a:pt x="5718" y="256"/>
                </a:lnTo>
                <a:lnTo>
                  <a:pt x="5718" y="256"/>
                </a:lnTo>
                <a:lnTo>
                  <a:pt x="5720" y="255"/>
                </a:lnTo>
                <a:lnTo>
                  <a:pt x="5720" y="251"/>
                </a:lnTo>
                <a:lnTo>
                  <a:pt x="5720" y="251"/>
                </a:lnTo>
                <a:lnTo>
                  <a:pt x="5718" y="250"/>
                </a:lnTo>
                <a:lnTo>
                  <a:pt x="5715" y="250"/>
                </a:lnTo>
                <a:lnTo>
                  <a:pt x="5715" y="250"/>
                </a:lnTo>
                <a:lnTo>
                  <a:pt x="5715" y="250"/>
                </a:lnTo>
                <a:lnTo>
                  <a:pt x="5729" y="248"/>
                </a:lnTo>
                <a:lnTo>
                  <a:pt x="5729" y="258"/>
                </a:lnTo>
                <a:lnTo>
                  <a:pt x="5721" y="261"/>
                </a:lnTo>
                <a:close/>
                <a:moveTo>
                  <a:pt x="5732" y="261"/>
                </a:moveTo>
                <a:lnTo>
                  <a:pt x="5732" y="266"/>
                </a:lnTo>
                <a:lnTo>
                  <a:pt x="5732" y="266"/>
                </a:lnTo>
                <a:lnTo>
                  <a:pt x="5724" y="266"/>
                </a:lnTo>
                <a:lnTo>
                  <a:pt x="5732" y="261"/>
                </a:lnTo>
                <a:close/>
                <a:moveTo>
                  <a:pt x="5734" y="226"/>
                </a:moveTo>
                <a:lnTo>
                  <a:pt x="5734" y="226"/>
                </a:lnTo>
                <a:lnTo>
                  <a:pt x="5732" y="224"/>
                </a:lnTo>
                <a:lnTo>
                  <a:pt x="5729" y="223"/>
                </a:lnTo>
                <a:lnTo>
                  <a:pt x="5729" y="223"/>
                </a:lnTo>
                <a:lnTo>
                  <a:pt x="5729" y="224"/>
                </a:lnTo>
                <a:lnTo>
                  <a:pt x="5729" y="224"/>
                </a:lnTo>
                <a:lnTo>
                  <a:pt x="5726" y="226"/>
                </a:lnTo>
                <a:lnTo>
                  <a:pt x="5726" y="229"/>
                </a:lnTo>
                <a:lnTo>
                  <a:pt x="5726" y="229"/>
                </a:lnTo>
                <a:lnTo>
                  <a:pt x="5721" y="226"/>
                </a:lnTo>
                <a:lnTo>
                  <a:pt x="5721" y="226"/>
                </a:lnTo>
                <a:lnTo>
                  <a:pt x="5723" y="224"/>
                </a:lnTo>
                <a:lnTo>
                  <a:pt x="5723" y="224"/>
                </a:lnTo>
                <a:lnTo>
                  <a:pt x="5723" y="224"/>
                </a:lnTo>
                <a:lnTo>
                  <a:pt x="5726" y="224"/>
                </a:lnTo>
                <a:lnTo>
                  <a:pt x="5731" y="213"/>
                </a:lnTo>
                <a:lnTo>
                  <a:pt x="5734" y="215"/>
                </a:lnTo>
                <a:lnTo>
                  <a:pt x="5732" y="219"/>
                </a:lnTo>
                <a:lnTo>
                  <a:pt x="5739" y="229"/>
                </a:lnTo>
                <a:lnTo>
                  <a:pt x="5737" y="231"/>
                </a:lnTo>
                <a:lnTo>
                  <a:pt x="5736" y="231"/>
                </a:lnTo>
                <a:lnTo>
                  <a:pt x="5734" y="226"/>
                </a:lnTo>
                <a:close/>
                <a:moveTo>
                  <a:pt x="5721" y="195"/>
                </a:moveTo>
                <a:lnTo>
                  <a:pt x="5721" y="191"/>
                </a:lnTo>
                <a:lnTo>
                  <a:pt x="5724" y="194"/>
                </a:lnTo>
                <a:lnTo>
                  <a:pt x="5721" y="195"/>
                </a:lnTo>
                <a:close/>
                <a:moveTo>
                  <a:pt x="5731" y="197"/>
                </a:moveTo>
                <a:lnTo>
                  <a:pt x="5736" y="200"/>
                </a:lnTo>
                <a:lnTo>
                  <a:pt x="5736" y="210"/>
                </a:lnTo>
                <a:lnTo>
                  <a:pt x="5729" y="207"/>
                </a:lnTo>
                <a:lnTo>
                  <a:pt x="5729" y="207"/>
                </a:lnTo>
                <a:lnTo>
                  <a:pt x="5726" y="200"/>
                </a:lnTo>
                <a:lnTo>
                  <a:pt x="5724" y="200"/>
                </a:lnTo>
                <a:lnTo>
                  <a:pt x="5731" y="197"/>
                </a:lnTo>
                <a:close/>
                <a:moveTo>
                  <a:pt x="5732" y="186"/>
                </a:moveTo>
                <a:lnTo>
                  <a:pt x="5734" y="183"/>
                </a:lnTo>
                <a:lnTo>
                  <a:pt x="5721" y="176"/>
                </a:lnTo>
                <a:lnTo>
                  <a:pt x="5721" y="176"/>
                </a:lnTo>
                <a:lnTo>
                  <a:pt x="5721" y="155"/>
                </a:lnTo>
                <a:lnTo>
                  <a:pt x="5731" y="152"/>
                </a:lnTo>
                <a:lnTo>
                  <a:pt x="5731" y="176"/>
                </a:lnTo>
                <a:lnTo>
                  <a:pt x="5748" y="187"/>
                </a:lnTo>
                <a:lnTo>
                  <a:pt x="5740" y="191"/>
                </a:lnTo>
                <a:lnTo>
                  <a:pt x="5732" y="186"/>
                </a:lnTo>
                <a:close/>
                <a:moveTo>
                  <a:pt x="5728" y="77"/>
                </a:moveTo>
                <a:lnTo>
                  <a:pt x="5731" y="75"/>
                </a:lnTo>
                <a:lnTo>
                  <a:pt x="5732" y="78"/>
                </a:lnTo>
                <a:lnTo>
                  <a:pt x="5731" y="78"/>
                </a:lnTo>
                <a:lnTo>
                  <a:pt x="5728" y="77"/>
                </a:lnTo>
                <a:close/>
                <a:moveTo>
                  <a:pt x="5745" y="171"/>
                </a:moveTo>
                <a:lnTo>
                  <a:pt x="5747" y="171"/>
                </a:lnTo>
                <a:lnTo>
                  <a:pt x="5745" y="175"/>
                </a:lnTo>
                <a:lnTo>
                  <a:pt x="5740" y="170"/>
                </a:lnTo>
                <a:lnTo>
                  <a:pt x="5740" y="167"/>
                </a:lnTo>
                <a:lnTo>
                  <a:pt x="5745" y="171"/>
                </a:lnTo>
                <a:close/>
                <a:moveTo>
                  <a:pt x="5742" y="120"/>
                </a:moveTo>
                <a:lnTo>
                  <a:pt x="5745" y="118"/>
                </a:lnTo>
                <a:lnTo>
                  <a:pt x="5745" y="118"/>
                </a:lnTo>
                <a:lnTo>
                  <a:pt x="5745" y="123"/>
                </a:lnTo>
                <a:lnTo>
                  <a:pt x="5742" y="120"/>
                </a:lnTo>
                <a:close/>
                <a:moveTo>
                  <a:pt x="5737" y="133"/>
                </a:moveTo>
                <a:lnTo>
                  <a:pt x="5737" y="133"/>
                </a:lnTo>
                <a:lnTo>
                  <a:pt x="5736" y="128"/>
                </a:lnTo>
                <a:lnTo>
                  <a:pt x="5736" y="126"/>
                </a:lnTo>
                <a:lnTo>
                  <a:pt x="5740" y="131"/>
                </a:lnTo>
                <a:lnTo>
                  <a:pt x="5737" y="133"/>
                </a:lnTo>
                <a:close/>
                <a:moveTo>
                  <a:pt x="5750" y="202"/>
                </a:moveTo>
                <a:lnTo>
                  <a:pt x="5752" y="202"/>
                </a:lnTo>
                <a:lnTo>
                  <a:pt x="5747" y="203"/>
                </a:lnTo>
                <a:lnTo>
                  <a:pt x="5747" y="200"/>
                </a:lnTo>
                <a:lnTo>
                  <a:pt x="5752" y="199"/>
                </a:lnTo>
                <a:lnTo>
                  <a:pt x="5752" y="199"/>
                </a:lnTo>
                <a:lnTo>
                  <a:pt x="5750" y="202"/>
                </a:lnTo>
                <a:lnTo>
                  <a:pt x="5750" y="202"/>
                </a:lnTo>
                <a:close/>
                <a:moveTo>
                  <a:pt x="5760" y="199"/>
                </a:moveTo>
                <a:lnTo>
                  <a:pt x="5760" y="199"/>
                </a:lnTo>
                <a:lnTo>
                  <a:pt x="5758" y="197"/>
                </a:lnTo>
                <a:lnTo>
                  <a:pt x="5756" y="195"/>
                </a:lnTo>
                <a:lnTo>
                  <a:pt x="5760" y="194"/>
                </a:lnTo>
                <a:lnTo>
                  <a:pt x="5776" y="205"/>
                </a:lnTo>
                <a:lnTo>
                  <a:pt x="5777" y="219"/>
                </a:lnTo>
                <a:lnTo>
                  <a:pt x="5776" y="221"/>
                </a:lnTo>
                <a:lnTo>
                  <a:pt x="5764" y="224"/>
                </a:lnTo>
                <a:lnTo>
                  <a:pt x="5760" y="199"/>
                </a:lnTo>
                <a:close/>
                <a:moveTo>
                  <a:pt x="5772" y="149"/>
                </a:moveTo>
                <a:lnTo>
                  <a:pt x="5772" y="150"/>
                </a:lnTo>
                <a:lnTo>
                  <a:pt x="5769" y="165"/>
                </a:lnTo>
                <a:lnTo>
                  <a:pt x="5771" y="168"/>
                </a:lnTo>
                <a:lnTo>
                  <a:pt x="5764" y="163"/>
                </a:lnTo>
                <a:lnTo>
                  <a:pt x="5763" y="154"/>
                </a:lnTo>
                <a:lnTo>
                  <a:pt x="5764" y="152"/>
                </a:lnTo>
                <a:lnTo>
                  <a:pt x="5772" y="149"/>
                </a:lnTo>
                <a:close/>
                <a:moveTo>
                  <a:pt x="5771" y="125"/>
                </a:moveTo>
                <a:lnTo>
                  <a:pt x="5763" y="125"/>
                </a:lnTo>
                <a:lnTo>
                  <a:pt x="5763" y="125"/>
                </a:lnTo>
                <a:lnTo>
                  <a:pt x="5763" y="118"/>
                </a:lnTo>
                <a:lnTo>
                  <a:pt x="5772" y="114"/>
                </a:lnTo>
                <a:lnTo>
                  <a:pt x="5774" y="123"/>
                </a:lnTo>
                <a:lnTo>
                  <a:pt x="5771" y="125"/>
                </a:lnTo>
                <a:close/>
                <a:moveTo>
                  <a:pt x="5777" y="58"/>
                </a:moveTo>
                <a:lnTo>
                  <a:pt x="5771" y="61"/>
                </a:lnTo>
                <a:lnTo>
                  <a:pt x="5772" y="66"/>
                </a:lnTo>
                <a:lnTo>
                  <a:pt x="5769" y="67"/>
                </a:lnTo>
                <a:lnTo>
                  <a:pt x="5769" y="78"/>
                </a:lnTo>
                <a:lnTo>
                  <a:pt x="5763" y="75"/>
                </a:lnTo>
                <a:lnTo>
                  <a:pt x="5763" y="67"/>
                </a:lnTo>
                <a:lnTo>
                  <a:pt x="5766" y="66"/>
                </a:lnTo>
                <a:lnTo>
                  <a:pt x="5769" y="53"/>
                </a:lnTo>
                <a:lnTo>
                  <a:pt x="5769" y="53"/>
                </a:lnTo>
                <a:lnTo>
                  <a:pt x="5777" y="58"/>
                </a:lnTo>
                <a:close/>
                <a:moveTo>
                  <a:pt x="5769" y="37"/>
                </a:moveTo>
                <a:lnTo>
                  <a:pt x="5771" y="38"/>
                </a:lnTo>
                <a:lnTo>
                  <a:pt x="5769" y="38"/>
                </a:lnTo>
                <a:lnTo>
                  <a:pt x="5769" y="51"/>
                </a:lnTo>
                <a:lnTo>
                  <a:pt x="5763" y="45"/>
                </a:lnTo>
                <a:lnTo>
                  <a:pt x="5763" y="37"/>
                </a:lnTo>
                <a:lnTo>
                  <a:pt x="5769" y="37"/>
                </a:lnTo>
                <a:close/>
                <a:moveTo>
                  <a:pt x="5761" y="139"/>
                </a:moveTo>
                <a:lnTo>
                  <a:pt x="5764" y="139"/>
                </a:lnTo>
                <a:lnTo>
                  <a:pt x="5764" y="139"/>
                </a:lnTo>
                <a:lnTo>
                  <a:pt x="5764" y="141"/>
                </a:lnTo>
                <a:lnTo>
                  <a:pt x="5760" y="142"/>
                </a:lnTo>
                <a:lnTo>
                  <a:pt x="5761" y="139"/>
                </a:lnTo>
                <a:close/>
                <a:moveTo>
                  <a:pt x="5755" y="176"/>
                </a:moveTo>
                <a:lnTo>
                  <a:pt x="5755" y="170"/>
                </a:lnTo>
                <a:lnTo>
                  <a:pt x="5764" y="176"/>
                </a:lnTo>
                <a:lnTo>
                  <a:pt x="5758" y="181"/>
                </a:lnTo>
                <a:lnTo>
                  <a:pt x="5753" y="178"/>
                </a:lnTo>
                <a:lnTo>
                  <a:pt x="5753" y="178"/>
                </a:lnTo>
                <a:lnTo>
                  <a:pt x="5755" y="176"/>
                </a:lnTo>
                <a:lnTo>
                  <a:pt x="5755" y="176"/>
                </a:lnTo>
                <a:close/>
                <a:moveTo>
                  <a:pt x="5752" y="109"/>
                </a:moveTo>
                <a:lnTo>
                  <a:pt x="5750" y="109"/>
                </a:lnTo>
                <a:lnTo>
                  <a:pt x="5747" y="107"/>
                </a:lnTo>
                <a:lnTo>
                  <a:pt x="5752" y="106"/>
                </a:lnTo>
                <a:lnTo>
                  <a:pt x="5752" y="109"/>
                </a:lnTo>
                <a:close/>
                <a:moveTo>
                  <a:pt x="5752" y="99"/>
                </a:moveTo>
                <a:lnTo>
                  <a:pt x="5742" y="101"/>
                </a:lnTo>
                <a:lnTo>
                  <a:pt x="5740" y="99"/>
                </a:lnTo>
                <a:lnTo>
                  <a:pt x="5740" y="94"/>
                </a:lnTo>
                <a:lnTo>
                  <a:pt x="5745" y="93"/>
                </a:lnTo>
                <a:lnTo>
                  <a:pt x="5745" y="91"/>
                </a:lnTo>
                <a:lnTo>
                  <a:pt x="5747" y="91"/>
                </a:lnTo>
                <a:lnTo>
                  <a:pt x="5752" y="91"/>
                </a:lnTo>
                <a:lnTo>
                  <a:pt x="5752" y="99"/>
                </a:lnTo>
                <a:close/>
                <a:moveTo>
                  <a:pt x="5742" y="26"/>
                </a:moveTo>
                <a:lnTo>
                  <a:pt x="5736" y="29"/>
                </a:lnTo>
                <a:lnTo>
                  <a:pt x="5734" y="29"/>
                </a:lnTo>
                <a:lnTo>
                  <a:pt x="5737" y="27"/>
                </a:lnTo>
                <a:lnTo>
                  <a:pt x="5739" y="14"/>
                </a:lnTo>
                <a:lnTo>
                  <a:pt x="5740" y="14"/>
                </a:lnTo>
                <a:lnTo>
                  <a:pt x="5740" y="18"/>
                </a:lnTo>
                <a:lnTo>
                  <a:pt x="5742" y="21"/>
                </a:lnTo>
                <a:lnTo>
                  <a:pt x="5742" y="26"/>
                </a:lnTo>
                <a:close/>
                <a:moveTo>
                  <a:pt x="5737" y="6"/>
                </a:moveTo>
                <a:lnTo>
                  <a:pt x="5739" y="6"/>
                </a:lnTo>
                <a:lnTo>
                  <a:pt x="5742" y="8"/>
                </a:lnTo>
                <a:lnTo>
                  <a:pt x="5736" y="10"/>
                </a:lnTo>
                <a:lnTo>
                  <a:pt x="5734" y="8"/>
                </a:lnTo>
                <a:lnTo>
                  <a:pt x="5737" y="6"/>
                </a:lnTo>
                <a:close/>
                <a:moveTo>
                  <a:pt x="5742" y="53"/>
                </a:moveTo>
                <a:lnTo>
                  <a:pt x="5744" y="51"/>
                </a:lnTo>
                <a:lnTo>
                  <a:pt x="5745" y="51"/>
                </a:lnTo>
                <a:lnTo>
                  <a:pt x="5744" y="58"/>
                </a:lnTo>
                <a:lnTo>
                  <a:pt x="5752" y="67"/>
                </a:lnTo>
                <a:lnTo>
                  <a:pt x="5752" y="69"/>
                </a:lnTo>
                <a:lnTo>
                  <a:pt x="5747" y="69"/>
                </a:lnTo>
                <a:lnTo>
                  <a:pt x="5744" y="67"/>
                </a:lnTo>
                <a:lnTo>
                  <a:pt x="5734" y="70"/>
                </a:lnTo>
                <a:lnTo>
                  <a:pt x="5732" y="69"/>
                </a:lnTo>
                <a:lnTo>
                  <a:pt x="5731" y="69"/>
                </a:lnTo>
                <a:lnTo>
                  <a:pt x="5723" y="74"/>
                </a:lnTo>
                <a:lnTo>
                  <a:pt x="5720" y="74"/>
                </a:lnTo>
                <a:lnTo>
                  <a:pt x="5720" y="61"/>
                </a:lnTo>
                <a:lnTo>
                  <a:pt x="5721" y="61"/>
                </a:lnTo>
                <a:lnTo>
                  <a:pt x="5726" y="61"/>
                </a:lnTo>
                <a:lnTo>
                  <a:pt x="5726" y="61"/>
                </a:lnTo>
                <a:lnTo>
                  <a:pt x="5728" y="59"/>
                </a:lnTo>
                <a:lnTo>
                  <a:pt x="5728" y="59"/>
                </a:lnTo>
                <a:lnTo>
                  <a:pt x="5729" y="58"/>
                </a:lnTo>
                <a:lnTo>
                  <a:pt x="5729" y="54"/>
                </a:lnTo>
                <a:lnTo>
                  <a:pt x="5724" y="48"/>
                </a:lnTo>
                <a:lnTo>
                  <a:pt x="5731" y="45"/>
                </a:lnTo>
                <a:lnTo>
                  <a:pt x="5731" y="46"/>
                </a:lnTo>
                <a:lnTo>
                  <a:pt x="5742" y="53"/>
                </a:lnTo>
                <a:close/>
                <a:moveTo>
                  <a:pt x="5721" y="34"/>
                </a:moveTo>
                <a:lnTo>
                  <a:pt x="5723" y="34"/>
                </a:lnTo>
                <a:lnTo>
                  <a:pt x="5723" y="34"/>
                </a:lnTo>
                <a:lnTo>
                  <a:pt x="5726" y="35"/>
                </a:lnTo>
                <a:lnTo>
                  <a:pt x="5724" y="37"/>
                </a:lnTo>
                <a:lnTo>
                  <a:pt x="5720" y="37"/>
                </a:lnTo>
                <a:lnTo>
                  <a:pt x="5720" y="34"/>
                </a:lnTo>
                <a:lnTo>
                  <a:pt x="5721" y="34"/>
                </a:lnTo>
                <a:close/>
                <a:moveTo>
                  <a:pt x="5718" y="240"/>
                </a:moveTo>
                <a:lnTo>
                  <a:pt x="5723" y="243"/>
                </a:lnTo>
                <a:lnTo>
                  <a:pt x="5712" y="245"/>
                </a:lnTo>
                <a:lnTo>
                  <a:pt x="5718" y="240"/>
                </a:lnTo>
                <a:close/>
                <a:moveTo>
                  <a:pt x="5715" y="285"/>
                </a:moveTo>
                <a:lnTo>
                  <a:pt x="5705" y="279"/>
                </a:lnTo>
                <a:lnTo>
                  <a:pt x="5712" y="275"/>
                </a:lnTo>
                <a:lnTo>
                  <a:pt x="5710" y="267"/>
                </a:lnTo>
                <a:lnTo>
                  <a:pt x="5710" y="266"/>
                </a:lnTo>
                <a:lnTo>
                  <a:pt x="5707" y="264"/>
                </a:lnTo>
                <a:lnTo>
                  <a:pt x="5712" y="263"/>
                </a:lnTo>
                <a:lnTo>
                  <a:pt x="5715" y="285"/>
                </a:lnTo>
                <a:close/>
                <a:moveTo>
                  <a:pt x="5699" y="210"/>
                </a:moveTo>
                <a:lnTo>
                  <a:pt x="5699" y="207"/>
                </a:lnTo>
                <a:lnTo>
                  <a:pt x="5702" y="208"/>
                </a:lnTo>
                <a:lnTo>
                  <a:pt x="5699" y="210"/>
                </a:lnTo>
                <a:close/>
                <a:moveTo>
                  <a:pt x="5702" y="251"/>
                </a:moveTo>
                <a:lnTo>
                  <a:pt x="5702" y="255"/>
                </a:lnTo>
                <a:lnTo>
                  <a:pt x="5699" y="256"/>
                </a:lnTo>
                <a:lnTo>
                  <a:pt x="5699" y="251"/>
                </a:lnTo>
                <a:lnTo>
                  <a:pt x="5702" y="251"/>
                </a:lnTo>
                <a:lnTo>
                  <a:pt x="5702" y="251"/>
                </a:lnTo>
                <a:close/>
                <a:moveTo>
                  <a:pt x="5702" y="203"/>
                </a:moveTo>
                <a:lnTo>
                  <a:pt x="5708" y="199"/>
                </a:lnTo>
                <a:lnTo>
                  <a:pt x="5708" y="202"/>
                </a:lnTo>
                <a:lnTo>
                  <a:pt x="5705" y="205"/>
                </a:lnTo>
                <a:lnTo>
                  <a:pt x="5702" y="203"/>
                </a:lnTo>
                <a:close/>
                <a:moveTo>
                  <a:pt x="5704" y="267"/>
                </a:moveTo>
                <a:lnTo>
                  <a:pt x="5704" y="267"/>
                </a:lnTo>
                <a:lnTo>
                  <a:pt x="5705" y="266"/>
                </a:lnTo>
                <a:lnTo>
                  <a:pt x="5708" y="269"/>
                </a:lnTo>
                <a:lnTo>
                  <a:pt x="5708" y="274"/>
                </a:lnTo>
                <a:lnTo>
                  <a:pt x="5704" y="275"/>
                </a:lnTo>
                <a:lnTo>
                  <a:pt x="5702" y="275"/>
                </a:lnTo>
                <a:lnTo>
                  <a:pt x="5704" y="267"/>
                </a:lnTo>
                <a:close/>
                <a:moveTo>
                  <a:pt x="5708" y="224"/>
                </a:moveTo>
                <a:lnTo>
                  <a:pt x="5708" y="219"/>
                </a:lnTo>
                <a:lnTo>
                  <a:pt x="5704" y="218"/>
                </a:lnTo>
                <a:lnTo>
                  <a:pt x="5704" y="215"/>
                </a:lnTo>
                <a:lnTo>
                  <a:pt x="5707" y="211"/>
                </a:lnTo>
                <a:lnTo>
                  <a:pt x="5708" y="211"/>
                </a:lnTo>
                <a:lnTo>
                  <a:pt x="5707" y="215"/>
                </a:lnTo>
                <a:lnTo>
                  <a:pt x="5710" y="223"/>
                </a:lnTo>
                <a:lnTo>
                  <a:pt x="5708" y="224"/>
                </a:lnTo>
                <a:close/>
                <a:moveTo>
                  <a:pt x="5710" y="13"/>
                </a:moveTo>
                <a:lnTo>
                  <a:pt x="5710" y="21"/>
                </a:lnTo>
                <a:lnTo>
                  <a:pt x="5710" y="21"/>
                </a:lnTo>
                <a:lnTo>
                  <a:pt x="5710" y="21"/>
                </a:lnTo>
                <a:lnTo>
                  <a:pt x="5708" y="16"/>
                </a:lnTo>
                <a:lnTo>
                  <a:pt x="5710" y="13"/>
                </a:lnTo>
                <a:close/>
                <a:moveTo>
                  <a:pt x="5702" y="167"/>
                </a:moveTo>
                <a:lnTo>
                  <a:pt x="5704" y="165"/>
                </a:lnTo>
                <a:lnTo>
                  <a:pt x="5708" y="168"/>
                </a:lnTo>
                <a:lnTo>
                  <a:pt x="5707" y="173"/>
                </a:lnTo>
                <a:lnTo>
                  <a:pt x="5704" y="175"/>
                </a:lnTo>
                <a:lnTo>
                  <a:pt x="5702" y="171"/>
                </a:lnTo>
                <a:lnTo>
                  <a:pt x="5702" y="171"/>
                </a:lnTo>
                <a:lnTo>
                  <a:pt x="5702" y="167"/>
                </a:lnTo>
                <a:lnTo>
                  <a:pt x="5702" y="167"/>
                </a:lnTo>
                <a:close/>
                <a:moveTo>
                  <a:pt x="5699" y="2"/>
                </a:moveTo>
                <a:lnTo>
                  <a:pt x="5699" y="3"/>
                </a:lnTo>
                <a:lnTo>
                  <a:pt x="5699" y="3"/>
                </a:lnTo>
                <a:lnTo>
                  <a:pt x="5697" y="2"/>
                </a:lnTo>
                <a:lnTo>
                  <a:pt x="5699" y="2"/>
                </a:lnTo>
                <a:close/>
                <a:moveTo>
                  <a:pt x="5692" y="282"/>
                </a:moveTo>
                <a:lnTo>
                  <a:pt x="5707" y="293"/>
                </a:lnTo>
                <a:lnTo>
                  <a:pt x="5691" y="311"/>
                </a:lnTo>
                <a:lnTo>
                  <a:pt x="5691" y="303"/>
                </a:lnTo>
                <a:lnTo>
                  <a:pt x="5696" y="293"/>
                </a:lnTo>
                <a:lnTo>
                  <a:pt x="5691" y="288"/>
                </a:lnTo>
                <a:lnTo>
                  <a:pt x="5691" y="282"/>
                </a:lnTo>
                <a:lnTo>
                  <a:pt x="5692" y="282"/>
                </a:lnTo>
                <a:close/>
                <a:moveTo>
                  <a:pt x="5694" y="360"/>
                </a:moveTo>
                <a:lnTo>
                  <a:pt x="5692" y="354"/>
                </a:lnTo>
                <a:lnTo>
                  <a:pt x="5696" y="349"/>
                </a:lnTo>
                <a:lnTo>
                  <a:pt x="5708" y="365"/>
                </a:lnTo>
                <a:lnTo>
                  <a:pt x="5705" y="375"/>
                </a:lnTo>
                <a:lnTo>
                  <a:pt x="5697" y="368"/>
                </a:lnTo>
                <a:lnTo>
                  <a:pt x="5699" y="367"/>
                </a:lnTo>
                <a:lnTo>
                  <a:pt x="5694" y="360"/>
                </a:lnTo>
                <a:close/>
                <a:moveTo>
                  <a:pt x="5678" y="541"/>
                </a:moveTo>
                <a:lnTo>
                  <a:pt x="5678" y="541"/>
                </a:lnTo>
                <a:lnTo>
                  <a:pt x="5692" y="532"/>
                </a:lnTo>
                <a:lnTo>
                  <a:pt x="5692" y="532"/>
                </a:lnTo>
                <a:lnTo>
                  <a:pt x="5696" y="532"/>
                </a:lnTo>
                <a:lnTo>
                  <a:pt x="5696" y="557"/>
                </a:lnTo>
                <a:lnTo>
                  <a:pt x="5670" y="578"/>
                </a:lnTo>
                <a:lnTo>
                  <a:pt x="5678" y="541"/>
                </a:lnTo>
                <a:close/>
                <a:moveTo>
                  <a:pt x="5678" y="540"/>
                </a:moveTo>
                <a:lnTo>
                  <a:pt x="5675" y="536"/>
                </a:lnTo>
                <a:lnTo>
                  <a:pt x="5680" y="533"/>
                </a:lnTo>
                <a:lnTo>
                  <a:pt x="5678" y="540"/>
                </a:lnTo>
                <a:close/>
                <a:moveTo>
                  <a:pt x="5692" y="532"/>
                </a:moveTo>
                <a:lnTo>
                  <a:pt x="5678" y="541"/>
                </a:lnTo>
                <a:lnTo>
                  <a:pt x="5680" y="533"/>
                </a:lnTo>
                <a:lnTo>
                  <a:pt x="5694" y="524"/>
                </a:lnTo>
                <a:lnTo>
                  <a:pt x="5694" y="528"/>
                </a:lnTo>
                <a:lnTo>
                  <a:pt x="5694" y="528"/>
                </a:lnTo>
                <a:lnTo>
                  <a:pt x="5692" y="532"/>
                </a:lnTo>
                <a:lnTo>
                  <a:pt x="5692" y="532"/>
                </a:lnTo>
                <a:close/>
                <a:moveTo>
                  <a:pt x="5683" y="520"/>
                </a:moveTo>
                <a:lnTo>
                  <a:pt x="5683" y="519"/>
                </a:lnTo>
                <a:lnTo>
                  <a:pt x="5683" y="519"/>
                </a:lnTo>
                <a:lnTo>
                  <a:pt x="5688" y="511"/>
                </a:lnTo>
                <a:lnTo>
                  <a:pt x="5692" y="503"/>
                </a:lnTo>
                <a:lnTo>
                  <a:pt x="5694" y="514"/>
                </a:lnTo>
                <a:lnTo>
                  <a:pt x="5683" y="520"/>
                </a:lnTo>
                <a:close/>
                <a:moveTo>
                  <a:pt x="5699" y="346"/>
                </a:moveTo>
                <a:lnTo>
                  <a:pt x="5707" y="344"/>
                </a:lnTo>
                <a:lnTo>
                  <a:pt x="5718" y="355"/>
                </a:lnTo>
                <a:lnTo>
                  <a:pt x="5718" y="362"/>
                </a:lnTo>
                <a:lnTo>
                  <a:pt x="5712" y="362"/>
                </a:lnTo>
                <a:lnTo>
                  <a:pt x="5699" y="346"/>
                </a:lnTo>
                <a:close/>
                <a:moveTo>
                  <a:pt x="5696" y="341"/>
                </a:moveTo>
                <a:lnTo>
                  <a:pt x="5692" y="336"/>
                </a:lnTo>
                <a:lnTo>
                  <a:pt x="5692" y="331"/>
                </a:lnTo>
                <a:lnTo>
                  <a:pt x="5700" y="339"/>
                </a:lnTo>
                <a:lnTo>
                  <a:pt x="5696" y="341"/>
                </a:lnTo>
                <a:close/>
                <a:moveTo>
                  <a:pt x="5691" y="90"/>
                </a:moveTo>
                <a:lnTo>
                  <a:pt x="5691" y="90"/>
                </a:lnTo>
                <a:lnTo>
                  <a:pt x="5691" y="90"/>
                </a:lnTo>
                <a:lnTo>
                  <a:pt x="5691" y="93"/>
                </a:lnTo>
                <a:lnTo>
                  <a:pt x="5689" y="93"/>
                </a:lnTo>
                <a:lnTo>
                  <a:pt x="5689" y="88"/>
                </a:lnTo>
                <a:lnTo>
                  <a:pt x="5691" y="90"/>
                </a:lnTo>
                <a:close/>
                <a:moveTo>
                  <a:pt x="5686" y="394"/>
                </a:moveTo>
                <a:lnTo>
                  <a:pt x="5652" y="418"/>
                </a:lnTo>
                <a:lnTo>
                  <a:pt x="5652" y="418"/>
                </a:lnTo>
                <a:lnTo>
                  <a:pt x="5651" y="421"/>
                </a:lnTo>
                <a:lnTo>
                  <a:pt x="5652" y="424"/>
                </a:lnTo>
                <a:lnTo>
                  <a:pt x="5652" y="424"/>
                </a:lnTo>
                <a:lnTo>
                  <a:pt x="5654" y="426"/>
                </a:lnTo>
                <a:lnTo>
                  <a:pt x="5657" y="426"/>
                </a:lnTo>
                <a:lnTo>
                  <a:pt x="5688" y="405"/>
                </a:lnTo>
                <a:lnTo>
                  <a:pt x="5689" y="432"/>
                </a:lnTo>
                <a:lnTo>
                  <a:pt x="5678" y="440"/>
                </a:lnTo>
                <a:lnTo>
                  <a:pt x="5678" y="440"/>
                </a:lnTo>
                <a:lnTo>
                  <a:pt x="5678" y="439"/>
                </a:lnTo>
                <a:lnTo>
                  <a:pt x="5678" y="439"/>
                </a:lnTo>
                <a:lnTo>
                  <a:pt x="5672" y="443"/>
                </a:lnTo>
                <a:lnTo>
                  <a:pt x="5667" y="445"/>
                </a:lnTo>
                <a:lnTo>
                  <a:pt x="5664" y="445"/>
                </a:lnTo>
                <a:lnTo>
                  <a:pt x="5664" y="445"/>
                </a:lnTo>
                <a:lnTo>
                  <a:pt x="5664" y="450"/>
                </a:lnTo>
                <a:lnTo>
                  <a:pt x="5657" y="455"/>
                </a:lnTo>
                <a:lnTo>
                  <a:pt x="5657" y="455"/>
                </a:lnTo>
                <a:lnTo>
                  <a:pt x="5656" y="458"/>
                </a:lnTo>
                <a:lnTo>
                  <a:pt x="5656" y="461"/>
                </a:lnTo>
                <a:lnTo>
                  <a:pt x="5656" y="461"/>
                </a:lnTo>
                <a:lnTo>
                  <a:pt x="5657" y="463"/>
                </a:lnTo>
                <a:lnTo>
                  <a:pt x="5660" y="461"/>
                </a:lnTo>
                <a:lnTo>
                  <a:pt x="5660" y="461"/>
                </a:lnTo>
                <a:lnTo>
                  <a:pt x="5657" y="471"/>
                </a:lnTo>
                <a:lnTo>
                  <a:pt x="5624" y="520"/>
                </a:lnTo>
                <a:lnTo>
                  <a:pt x="5608" y="447"/>
                </a:lnTo>
                <a:lnTo>
                  <a:pt x="5608" y="447"/>
                </a:lnTo>
                <a:lnTo>
                  <a:pt x="5609" y="443"/>
                </a:lnTo>
                <a:lnTo>
                  <a:pt x="5609" y="443"/>
                </a:lnTo>
                <a:lnTo>
                  <a:pt x="5612" y="443"/>
                </a:lnTo>
                <a:lnTo>
                  <a:pt x="5612" y="443"/>
                </a:lnTo>
                <a:lnTo>
                  <a:pt x="5616" y="442"/>
                </a:lnTo>
                <a:lnTo>
                  <a:pt x="5616" y="439"/>
                </a:lnTo>
                <a:lnTo>
                  <a:pt x="5616" y="432"/>
                </a:lnTo>
                <a:lnTo>
                  <a:pt x="5624" y="419"/>
                </a:lnTo>
                <a:lnTo>
                  <a:pt x="5624" y="419"/>
                </a:lnTo>
                <a:lnTo>
                  <a:pt x="5633" y="408"/>
                </a:lnTo>
                <a:lnTo>
                  <a:pt x="5636" y="416"/>
                </a:lnTo>
                <a:lnTo>
                  <a:pt x="5636" y="416"/>
                </a:lnTo>
                <a:lnTo>
                  <a:pt x="5638" y="419"/>
                </a:lnTo>
                <a:lnTo>
                  <a:pt x="5641" y="419"/>
                </a:lnTo>
                <a:lnTo>
                  <a:pt x="5641" y="419"/>
                </a:lnTo>
                <a:lnTo>
                  <a:pt x="5643" y="418"/>
                </a:lnTo>
                <a:lnTo>
                  <a:pt x="5644" y="415"/>
                </a:lnTo>
                <a:lnTo>
                  <a:pt x="5641" y="403"/>
                </a:lnTo>
                <a:lnTo>
                  <a:pt x="5641" y="403"/>
                </a:lnTo>
                <a:lnTo>
                  <a:pt x="5643" y="403"/>
                </a:lnTo>
                <a:lnTo>
                  <a:pt x="5643" y="403"/>
                </a:lnTo>
                <a:lnTo>
                  <a:pt x="5641" y="400"/>
                </a:lnTo>
                <a:lnTo>
                  <a:pt x="5641" y="395"/>
                </a:lnTo>
                <a:lnTo>
                  <a:pt x="5641" y="387"/>
                </a:lnTo>
                <a:lnTo>
                  <a:pt x="5641" y="387"/>
                </a:lnTo>
                <a:lnTo>
                  <a:pt x="5638" y="389"/>
                </a:lnTo>
                <a:lnTo>
                  <a:pt x="5636" y="378"/>
                </a:lnTo>
                <a:lnTo>
                  <a:pt x="5651" y="365"/>
                </a:lnTo>
                <a:lnTo>
                  <a:pt x="5654" y="389"/>
                </a:lnTo>
                <a:lnTo>
                  <a:pt x="5654" y="389"/>
                </a:lnTo>
                <a:lnTo>
                  <a:pt x="5656" y="392"/>
                </a:lnTo>
                <a:lnTo>
                  <a:pt x="5657" y="394"/>
                </a:lnTo>
                <a:lnTo>
                  <a:pt x="5657" y="394"/>
                </a:lnTo>
                <a:lnTo>
                  <a:pt x="5659" y="395"/>
                </a:lnTo>
                <a:lnTo>
                  <a:pt x="5659" y="395"/>
                </a:lnTo>
                <a:lnTo>
                  <a:pt x="5662" y="395"/>
                </a:lnTo>
                <a:lnTo>
                  <a:pt x="5665" y="395"/>
                </a:lnTo>
                <a:lnTo>
                  <a:pt x="5678" y="384"/>
                </a:lnTo>
                <a:lnTo>
                  <a:pt x="5680" y="386"/>
                </a:lnTo>
                <a:lnTo>
                  <a:pt x="5686" y="384"/>
                </a:lnTo>
                <a:lnTo>
                  <a:pt x="5686" y="394"/>
                </a:lnTo>
                <a:close/>
                <a:moveTo>
                  <a:pt x="5539" y="394"/>
                </a:moveTo>
                <a:lnTo>
                  <a:pt x="5539" y="392"/>
                </a:lnTo>
                <a:lnTo>
                  <a:pt x="5540" y="394"/>
                </a:lnTo>
                <a:lnTo>
                  <a:pt x="5548" y="389"/>
                </a:lnTo>
                <a:lnTo>
                  <a:pt x="5548" y="381"/>
                </a:lnTo>
                <a:lnTo>
                  <a:pt x="5556" y="384"/>
                </a:lnTo>
                <a:lnTo>
                  <a:pt x="5556" y="389"/>
                </a:lnTo>
                <a:lnTo>
                  <a:pt x="5552" y="392"/>
                </a:lnTo>
                <a:lnTo>
                  <a:pt x="5552" y="399"/>
                </a:lnTo>
                <a:lnTo>
                  <a:pt x="5555" y="399"/>
                </a:lnTo>
                <a:lnTo>
                  <a:pt x="5553" y="402"/>
                </a:lnTo>
                <a:lnTo>
                  <a:pt x="5555" y="405"/>
                </a:lnTo>
                <a:lnTo>
                  <a:pt x="5553" y="402"/>
                </a:lnTo>
                <a:lnTo>
                  <a:pt x="5553" y="399"/>
                </a:lnTo>
                <a:lnTo>
                  <a:pt x="5547" y="395"/>
                </a:lnTo>
                <a:lnTo>
                  <a:pt x="5545" y="394"/>
                </a:lnTo>
                <a:lnTo>
                  <a:pt x="5544" y="394"/>
                </a:lnTo>
                <a:lnTo>
                  <a:pt x="5539" y="394"/>
                </a:lnTo>
                <a:close/>
                <a:moveTo>
                  <a:pt x="5544" y="429"/>
                </a:moveTo>
                <a:lnTo>
                  <a:pt x="5542" y="427"/>
                </a:lnTo>
                <a:lnTo>
                  <a:pt x="5539" y="427"/>
                </a:lnTo>
                <a:lnTo>
                  <a:pt x="5539" y="424"/>
                </a:lnTo>
                <a:lnTo>
                  <a:pt x="5542" y="427"/>
                </a:lnTo>
                <a:lnTo>
                  <a:pt x="5544" y="429"/>
                </a:lnTo>
                <a:close/>
                <a:moveTo>
                  <a:pt x="5512" y="482"/>
                </a:moveTo>
                <a:lnTo>
                  <a:pt x="5499" y="479"/>
                </a:lnTo>
                <a:lnTo>
                  <a:pt x="5499" y="474"/>
                </a:lnTo>
                <a:lnTo>
                  <a:pt x="5497" y="474"/>
                </a:lnTo>
                <a:lnTo>
                  <a:pt x="5492" y="471"/>
                </a:lnTo>
                <a:lnTo>
                  <a:pt x="5486" y="472"/>
                </a:lnTo>
                <a:lnTo>
                  <a:pt x="5481" y="469"/>
                </a:lnTo>
                <a:lnTo>
                  <a:pt x="5481" y="458"/>
                </a:lnTo>
                <a:lnTo>
                  <a:pt x="5489" y="463"/>
                </a:lnTo>
                <a:lnTo>
                  <a:pt x="5489" y="468"/>
                </a:lnTo>
                <a:lnTo>
                  <a:pt x="5496" y="471"/>
                </a:lnTo>
                <a:lnTo>
                  <a:pt x="5500" y="469"/>
                </a:lnTo>
                <a:lnTo>
                  <a:pt x="5500" y="463"/>
                </a:lnTo>
                <a:lnTo>
                  <a:pt x="5500" y="463"/>
                </a:lnTo>
                <a:lnTo>
                  <a:pt x="5496" y="458"/>
                </a:lnTo>
                <a:lnTo>
                  <a:pt x="5491" y="459"/>
                </a:lnTo>
                <a:lnTo>
                  <a:pt x="5481" y="455"/>
                </a:lnTo>
                <a:lnTo>
                  <a:pt x="5481" y="445"/>
                </a:lnTo>
                <a:lnTo>
                  <a:pt x="5484" y="447"/>
                </a:lnTo>
                <a:lnTo>
                  <a:pt x="5484" y="451"/>
                </a:lnTo>
                <a:lnTo>
                  <a:pt x="5484" y="451"/>
                </a:lnTo>
                <a:lnTo>
                  <a:pt x="5489" y="455"/>
                </a:lnTo>
                <a:lnTo>
                  <a:pt x="5494" y="453"/>
                </a:lnTo>
                <a:lnTo>
                  <a:pt x="5505" y="450"/>
                </a:lnTo>
                <a:lnTo>
                  <a:pt x="5508" y="450"/>
                </a:lnTo>
                <a:lnTo>
                  <a:pt x="5507" y="451"/>
                </a:lnTo>
                <a:lnTo>
                  <a:pt x="5507" y="458"/>
                </a:lnTo>
                <a:lnTo>
                  <a:pt x="5510" y="463"/>
                </a:lnTo>
                <a:lnTo>
                  <a:pt x="5516" y="458"/>
                </a:lnTo>
                <a:lnTo>
                  <a:pt x="5516" y="458"/>
                </a:lnTo>
                <a:lnTo>
                  <a:pt x="5516" y="453"/>
                </a:lnTo>
                <a:lnTo>
                  <a:pt x="5520" y="453"/>
                </a:lnTo>
                <a:lnTo>
                  <a:pt x="5518" y="455"/>
                </a:lnTo>
                <a:lnTo>
                  <a:pt x="5518" y="463"/>
                </a:lnTo>
                <a:lnTo>
                  <a:pt x="5524" y="466"/>
                </a:lnTo>
                <a:lnTo>
                  <a:pt x="5529" y="461"/>
                </a:lnTo>
                <a:lnTo>
                  <a:pt x="5529" y="461"/>
                </a:lnTo>
                <a:lnTo>
                  <a:pt x="5531" y="461"/>
                </a:lnTo>
                <a:lnTo>
                  <a:pt x="5534" y="461"/>
                </a:lnTo>
                <a:lnTo>
                  <a:pt x="5512" y="482"/>
                </a:lnTo>
                <a:close/>
                <a:moveTo>
                  <a:pt x="5512" y="503"/>
                </a:moveTo>
                <a:lnTo>
                  <a:pt x="5512" y="503"/>
                </a:lnTo>
                <a:lnTo>
                  <a:pt x="5507" y="498"/>
                </a:lnTo>
                <a:lnTo>
                  <a:pt x="5510" y="495"/>
                </a:lnTo>
                <a:lnTo>
                  <a:pt x="5512" y="503"/>
                </a:lnTo>
                <a:close/>
                <a:moveTo>
                  <a:pt x="5476" y="493"/>
                </a:moveTo>
                <a:lnTo>
                  <a:pt x="5476" y="487"/>
                </a:lnTo>
                <a:lnTo>
                  <a:pt x="5480" y="485"/>
                </a:lnTo>
                <a:lnTo>
                  <a:pt x="5480" y="485"/>
                </a:lnTo>
                <a:lnTo>
                  <a:pt x="5480" y="485"/>
                </a:lnTo>
                <a:lnTo>
                  <a:pt x="5480" y="485"/>
                </a:lnTo>
                <a:lnTo>
                  <a:pt x="5480" y="485"/>
                </a:lnTo>
                <a:lnTo>
                  <a:pt x="5484" y="487"/>
                </a:lnTo>
                <a:lnTo>
                  <a:pt x="5484" y="493"/>
                </a:lnTo>
                <a:lnTo>
                  <a:pt x="5481" y="496"/>
                </a:lnTo>
                <a:lnTo>
                  <a:pt x="5481" y="496"/>
                </a:lnTo>
                <a:lnTo>
                  <a:pt x="5476" y="493"/>
                </a:lnTo>
                <a:lnTo>
                  <a:pt x="5476" y="493"/>
                </a:lnTo>
                <a:close/>
                <a:moveTo>
                  <a:pt x="5478" y="498"/>
                </a:moveTo>
                <a:lnTo>
                  <a:pt x="5478" y="498"/>
                </a:lnTo>
                <a:lnTo>
                  <a:pt x="5476" y="498"/>
                </a:lnTo>
                <a:lnTo>
                  <a:pt x="5476" y="498"/>
                </a:lnTo>
                <a:lnTo>
                  <a:pt x="5478" y="498"/>
                </a:lnTo>
                <a:lnTo>
                  <a:pt x="5478" y="498"/>
                </a:lnTo>
                <a:close/>
                <a:moveTo>
                  <a:pt x="5444" y="492"/>
                </a:moveTo>
                <a:lnTo>
                  <a:pt x="5444" y="492"/>
                </a:lnTo>
                <a:lnTo>
                  <a:pt x="5449" y="480"/>
                </a:lnTo>
                <a:lnTo>
                  <a:pt x="5452" y="466"/>
                </a:lnTo>
                <a:lnTo>
                  <a:pt x="5452" y="466"/>
                </a:lnTo>
                <a:lnTo>
                  <a:pt x="5454" y="453"/>
                </a:lnTo>
                <a:lnTo>
                  <a:pt x="5452" y="440"/>
                </a:lnTo>
                <a:lnTo>
                  <a:pt x="5449" y="429"/>
                </a:lnTo>
                <a:lnTo>
                  <a:pt x="5443" y="416"/>
                </a:lnTo>
                <a:lnTo>
                  <a:pt x="5443" y="416"/>
                </a:lnTo>
                <a:lnTo>
                  <a:pt x="5444" y="416"/>
                </a:lnTo>
                <a:lnTo>
                  <a:pt x="5444" y="416"/>
                </a:lnTo>
                <a:lnTo>
                  <a:pt x="5446" y="415"/>
                </a:lnTo>
                <a:lnTo>
                  <a:pt x="5446" y="411"/>
                </a:lnTo>
                <a:lnTo>
                  <a:pt x="5443" y="408"/>
                </a:lnTo>
                <a:lnTo>
                  <a:pt x="5430" y="397"/>
                </a:lnTo>
                <a:lnTo>
                  <a:pt x="5452" y="386"/>
                </a:lnTo>
                <a:lnTo>
                  <a:pt x="5452" y="389"/>
                </a:lnTo>
                <a:lnTo>
                  <a:pt x="5457" y="394"/>
                </a:lnTo>
                <a:lnTo>
                  <a:pt x="5456" y="395"/>
                </a:lnTo>
                <a:lnTo>
                  <a:pt x="5456" y="395"/>
                </a:lnTo>
                <a:lnTo>
                  <a:pt x="5456" y="402"/>
                </a:lnTo>
                <a:lnTo>
                  <a:pt x="5459" y="403"/>
                </a:lnTo>
                <a:lnTo>
                  <a:pt x="5459" y="407"/>
                </a:lnTo>
                <a:lnTo>
                  <a:pt x="5452" y="402"/>
                </a:lnTo>
                <a:lnTo>
                  <a:pt x="5452" y="405"/>
                </a:lnTo>
                <a:lnTo>
                  <a:pt x="5457" y="408"/>
                </a:lnTo>
                <a:lnTo>
                  <a:pt x="5456" y="410"/>
                </a:lnTo>
                <a:lnTo>
                  <a:pt x="5452" y="408"/>
                </a:lnTo>
                <a:lnTo>
                  <a:pt x="5452" y="411"/>
                </a:lnTo>
                <a:lnTo>
                  <a:pt x="5454" y="411"/>
                </a:lnTo>
                <a:lnTo>
                  <a:pt x="5454" y="411"/>
                </a:lnTo>
                <a:lnTo>
                  <a:pt x="5454" y="411"/>
                </a:lnTo>
                <a:lnTo>
                  <a:pt x="5454" y="415"/>
                </a:lnTo>
                <a:lnTo>
                  <a:pt x="5452" y="415"/>
                </a:lnTo>
                <a:lnTo>
                  <a:pt x="5452" y="418"/>
                </a:lnTo>
                <a:lnTo>
                  <a:pt x="5456" y="416"/>
                </a:lnTo>
                <a:lnTo>
                  <a:pt x="5456" y="411"/>
                </a:lnTo>
                <a:lnTo>
                  <a:pt x="5460" y="410"/>
                </a:lnTo>
                <a:lnTo>
                  <a:pt x="5468" y="415"/>
                </a:lnTo>
                <a:lnTo>
                  <a:pt x="5467" y="416"/>
                </a:lnTo>
                <a:lnTo>
                  <a:pt x="5464" y="418"/>
                </a:lnTo>
                <a:lnTo>
                  <a:pt x="5464" y="418"/>
                </a:lnTo>
                <a:lnTo>
                  <a:pt x="5462" y="419"/>
                </a:lnTo>
                <a:lnTo>
                  <a:pt x="5462" y="419"/>
                </a:lnTo>
                <a:lnTo>
                  <a:pt x="5462" y="421"/>
                </a:lnTo>
                <a:lnTo>
                  <a:pt x="5464" y="421"/>
                </a:lnTo>
                <a:lnTo>
                  <a:pt x="5464" y="423"/>
                </a:lnTo>
                <a:lnTo>
                  <a:pt x="5467" y="426"/>
                </a:lnTo>
                <a:lnTo>
                  <a:pt x="5460" y="429"/>
                </a:lnTo>
                <a:lnTo>
                  <a:pt x="5457" y="427"/>
                </a:lnTo>
                <a:lnTo>
                  <a:pt x="5456" y="423"/>
                </a:lnTo>
                <a:lnTo>
                  <a:pt x="5452" y="421"/>
                </a:lnTo>
                <a:lnTo>
                  <a:pt x="5452" y="424"/>
                </a:lnTo>
                <a:lnTo>
                  <a:pt x="5454" y="424"/>
                </a:lnTo>
                <a:lnTo>
                  <a:pt x="5454" y="427"/>
                </a:lnTo>
                <a:lnTo>
                  <a:pt x="5454" y="427"/>
                </a:lnTo>
                <a:lnTo>
                  <a:pt x="5454" y="427"/>
                </a:lnTo>
                <a:lnTo>
                  <a:pt x="5452" y="427"/>
                </a:lnTo>
                <a:lnTo>
                  <a:pt x="5452" y="431"/>
                </a:lnTo>
                <a:lnTo>
                  <a:pt x="5456" y="429"/>
                </a:lnTo>
                <a:lnTo>
                  <a:pt x="5457" y="431"/>
                </a:lnTo>
                <a:lnTo>
                  <a:pt x="5452" y="434"/>
                </a:lnTo>
                <a:lnTo>
                  <a:pt x="5452" y="437"/>
                </a:lnTo>
                <a:lnTo>
                  <a:pt x="5459" y="434"/>
                </a:lnTo>
                <a:lnTo>
                  <a:pt x="5459" y="435"/>
                </a:lnTo>
                <a:lnTo>
                  <a:pt x="5454" y="439"/>
                </a:lnTo>
                <a:lnTo>
                  <a:pt x="5454" y="439"/>
                </a:lnTo>
                <a:lnTo>
                  <a:pt x="5454" y="445"/>
                </a:lnTo>
                <a:lnTo>
                  <a:pt x="5459" y="448"/>
                </a:lnTo>
                <a:lnTo>
                  <a:pt x="5465" y="445"/>
                </a:lnTo>
                <a:lnTo>
                  <a:pt x="5465" y="439"/>
                </a:lnTo>
                <a:lnTo>
                  <a:pt x="5460" y="437"/>
                </a:lnTo>
                <a:lnTo>
                  <a:pt x="5460" y="432"/>
                </a:lnTo>
                <a:lnTo>
                  <a:pt x="5467" y="429"/>
                </a:lnTo>
                <a:lnTo>
                  <a:pt x="5470" y="432"/>
                </a:lnTo>
                <a:lnTo>
                  <a:pt x="5470" y="434"/>
                </a:lnTo>
                <a:lnTo>
                  <a:pt x="5470" y="434"/>
                </a:lnTo>
                <a:lnTo>
                  <a:pt x="5470" y="435"/>
                </a:lnTo>
                <a:lnTo>
                  <a:pt x="5470" y="435"/>
                </a:lnTo>
                <a:lnTo>
                  <a:pt x="5473" y="435"/>
                </a:lnTo>
                <a:lnTo>
                  <a:pt x="5478" y="432"/>
                </a:lnTo>
                <a:lnTo>
                  <a:pt x="5478" y="442"/>
                </a:lnTo>
                <a:lnTo>
                  <a:pt x="5475" y="443"/>
                </a:lnTo>
                <a:lnTo>
                  <a:pt x="5470" y="442"/>
                </a:lnTo>
                <a:lnTo>
                  <a:pt x="5465" y="447"/>
                </a:lnTo>
                <a:lnTo>
                  <a:pt x="5465" y="451"/>
                </a:lnTo>
                <a:lnTo>
                  <a:pt x="5472" y="455"/>
                </a:lnTo>
                <a:lnTo>
                  <a:pt x="5472" y="455"/>
                </a:lnTo>
                <a:lnTo>
                  <a:pt x="5476" y="451"/>
                </a:lnTo>
                <a:lnTo>
                  <a:pt x="5476" y="447"/>
                </a:lnTo>
                <a:lnTo>
                  <a:pt x="5478" y="445"/>
                </a:lnTo>
                <a:lnTo>
                  <a:pt x="5478" y="455"/>
                </a:lnTo>
                <a:lnTo>
                  <a:pt x="5470" y="461"/>
                </a:lnTo>
                <a:lnTo>
                  <a:pt x="5465" y="459"/>
                </a:lnTo>
                <a:lnTo>
                  <a:pt x="5460" y="461"/>
                </a:lnTo>
                <a:lnTo>
                  <a:pt x="5459" y="468"/>
                </a:lnTo>
                <a:lnTo>
                  <a:pt x="5465" y="471"/>
                </a:lnTo>
                <a:lnTo>
                  <a:pt x="5465" y="471"/>
                </a:lnTo>
                <a:lnTo>
                  <a:pt x="5470" y="468"/>
                </a:lnTo>
                <a:lnTo>
                  <a:pt x="5472" y="463"/>
                </a:lnTo>
                <a:lnTo>
                  <a:pt x="5478" y="458"/>
                </a:lnTo>
                <a:lnTo>
                  <a:pt x="5478" y="469"/>
                </a:lnTo>
                <a:lnTo>
                  <a:pt x="5473" y="472"/>
                </a:lnTo>
                <a:lnTo>
                  <a:pt x="5468" y="471"/>
                </a:lnTo>
                <a:lnTo>
                  <a:pt x="5462" y="474"/>
                </a:lnTo>
                <a:lnTo>
                  <a:pt x="5462" y="482"/>
                </a:lnTo>
                <a:lnTo>
                  <a:pt x="5468" y="484"/>
                </a:lnTo>
                <a:lnTo>
                  <a:pt x="5470" y="484"/>
                </a:lnTo>
                <a:lnTo>
                  <a:pt x="5473" y="482"/>
                </a:lnTo>
                <a:lnTo>
                  <a:pt x="5473" y="482"/>
                </a:lnTo>
                <a:lnTo>
                  <a:pt x="5475" y="482"/>
                </a:lnTo>
                <a:lnTo>
                  <a:pt x="5478" y="482"/>
                </a:lnTo>
                <a:lnTo>
                  <a:pt x="5473" y="487"/>
                </a:lnTo>
                <a:lnTo>
                  <a:pt x="5473" y="492"/>
                </a:lnTo>
                <a:lnTo>
                  <a:pt x="5473" y="492"/>
                </a:lnTo>
                <a:lnTo>
                  <a:pt x="5467" y="488"/>
                </a:lnTo>
                <a:lnTo>
                  <a:pt x="5464" y="484"/>
                </a:lnTo>
                <a:lnTo>
                  <a:pt x="5464" y="484"/>
                </a:lnTo>
                <a:lnTo>
                  <a:pt x="5462" y="485"/>
                </a:lnTo>
                <a:lnTo>
                  <a:pt x="5457" y="487"/>
                </a:lnTo>
                <a:lnTo>
                  <a:pt x="5444" y="492"/>
                </a:lnTo>
                <a:lnTo>
                  <a:pt x="5444" y="492"/>
                </a:lnTo>
                <a:close/>
                <a:moveTo>
                  <a:pt x="5457" y="504"/>
                </a:moveTo>
                <a:lnTo>
                  <a:pt x="5457" y="504"/>
                </a:lnTo>
                <a:lnTo>
                  <a:pt x="5456" y="506"/>
                </a:lnTo>
                <a:lnTo>
                  <a:pt x="5456" y="506"/>
                </a:lnTo>
                <a:lnTo>
                  <a:pt x="5456" y="504"/>
                </a:lnTo>
                <a:lnTo>
                  <a:pt x="5456" y="504"/>
                </a:lnTo>
                <a:lnTo>
                  <a:pt x="5457" y="504"/>
                </a:lnTo>
                <a:lnTo>
                  <a:pt x="5457" y="504"/>
                </a:lnTo>
                <a:close/>
                <a:moveTo>
                  <a:pt x="5465" y="397"/>
                </a:moveTo>
                <a:lnTo>
                  <a:pt x="5468" y="395"/>
                </a:lnTo>
                <a:lnTo>
                  <a:pt x="5472" y="397"/>
                </a:lnTo>
                <a:lnTo>
                  <a:pt x="5475" y="395"/>
                </a:lnTo>
                <a:lnTo>
                  <a:pt x="5478" y="397"/>
                </a:lnTo>
                <a:lnTo>
                  <a:pt x="5478" y="400"/>
                </a:lnTo>
                <a:lnTo>
                  <a:pt x="5476" y="399"/>
                </a:lnTo>
                <a:lnTo>
                  <a:pt x="5468" y="403"/>
                </a:lnTo>
                <a:lnTo>
                  <a:pt x="5468" y="411"/>
                </a:lnTo>
                <a:lnTo>
                  <a:pt x="5468" y="411"/>
                </a:lnTo>
                <a:lnTo>
                  <a:pt x="5468" y="411"/>
                </a:lnTo>
                <a:lnTo>
                  <a:pt x="5462" y="408"/>
                </a:lnTo>
                <a:lnTo>
                  <a:pt x="5462" y="403"/>
                </a:lnTo>
                <a:lnTo>
                  <a:pt x="5465" y="400"/>
                </a:lnTo>
                <a:lnTo>
                  <a:pt x="5465" y="397"/>
                </a:lnTo>
                <a:close/>
                <a:moveTo>
                  <a:pt x="5468" y="295"/>
                </a:moveTo>
                <a:lnTo>
                  <a:pt x="5468" y="295"/>
                </a:lnTo>
                <a:lnTo>
                  <a:pt x="5470" y="293"/>
                </a:lnTo>
                <a:lnTo>
                  <a:pt x="5472" y="291"/>
                </a:lnTo>
                <a:lnTo>
                  <a:pt x="5475" y="291"/>
                </a:lnTo>
                <a:lnTo>
                  <a:pt x="5484" y="309"/>
                </a:lnTo>
                <a:lnTo>
                  <a:pt x="5472" y="309"/>
                </a:lnTo>
                <a:lnTo>
                  <a:pt x="5475" y="304"/>
                </a:lnTo>
                <a:lnTo>
                  <a:pt x="5475" y="304"/>
                </a:lnTo>
                <a:lnTo>
                  <a:pt x="5473" y="303"/>
                </a:lnTo>
                <a:lnTo>
                  <a:pt x="5473" y="303"/>
                </a:lnTo>
                <a:lnTo>
                  <a:pt x="5473" y="303"/>
                </a:lnTo>
                <a:lnTo>
                  <a:pt x="5473" y="303"/>
                </a:lnTo>
                <a:lnTo>
                  <a:pt x="5473" y="303"/>
                </a:lnTo>
                <a:lnTo>
                  <a:pt x="5475" y="303"/>
                </a:lnTo>
                <a:lnTo>
                  <a:pt x="5475" y="293"/>
                </a:lnTo>
                <a:lnTo>
                  <a:pt x="5460" y="299"/>
                </a:lnTo>
                <a:lnTo>
                  <a:pt x="5457" y="298"/>
                </a:lnTo>
                <a:lnTo>
                  <a:pt x="5457" y="298"/>
                </a:lnTo>
                <a:lnTo>
                  <a:pt x="5468" y="295"/>
                </a:lnTo>
                <a:close/>
                <a:moveTo>
                  <a:pt x="5460" y="272"/>
                </a:moveTo>
                <a:lnTo>
                  <a:pt x="5457" y="269"/>
                </a:lnTo>
                <a:lnTo>
                  <a:pt x="5459" y="267"/>
                </a:lnTo>
                <a:lnTo>
                  <a:pt x="5462" y="269"/>
                </a:lnTo>
                <a:lnTo>
                  <a:pt x="5460" y="272"/>
                </a:lnTo>
                <a:close/>
                <a:moveTo>
                  <a:pt x="5470" y="245"/>
                </a:moveTo>
                <a:lnTo>
                  <a:pt x="5470" y="245"/>
                </a:lnTo>
                <a:lnTo>
                  <a:pt x="5475" y="243"/>
                </a:lnTo>
                <a:lnTo>
                  <a:pt x="5472" y="248"/>
                </a:lnTo>
                <a:lnTo>
                  <a:pt x="5470" y="245"/>
                </a:lnTo>
                <a:close/>
                <a:moveTo>
                  <a:pt x="5510" y="269"/>
                </a:moveTo>
                <a:lnTo>
                  <a:pt x="5497" y="271"/>
                </a:lnTo>
                <a:lnTo>
                  <a:pt x="5489" y="264"/>
                </a:lnTo>
                <a:lnTo>
                  <a:pt x="5489" y="264"/>
                </a:lnTo>
                <a:lnTo>
                  <a:pt x="5486" y="261"/>
                </a:lnTo>
                <a:lnTo>
                  <a:pt x="5494" y="256"/>
                </a:lnTo>
                <a:lnTo>
                  <a:pt x="5499" y="263"/>
                </a:lnTo>
                <a:lnTo>
                  <a:pt x="5502" y="263"/>
                </a:lnTo>
                <a:lnTo>
                  <a:pt x="5502" y="263"/>
                </a:lnTo>
                <a:lnTo>
                  <a:pt x="5510" y="269"/>
                </a:lnTo>
                <a:close/>
                <a:moveTo>
                  <a:pt x="5510" y="261"/>
                </a:moveTo>
                <a:lnTo>
                  <a:pt x="5513" y="266"/>
                </a:lnTo>
                <a:lnTo>
                  <a:pt x="5513" y="266"/>
                </a:lnTo>
                <a:lnTo>
                  <a:pt x="5508" y="263"/>
                </a:lnTo>
                <a:lnTo>
                  <a:pt x="5510" y="261"/>
                </a:lnTo>
                <a:close/>
                <a:moveTo>
                  <a:pt x="5508" y="235"/>
                </a:moveTo>
                <a:lnTo>
                  <a:pt x="5512" y="234"/>
                </a:lnTo>
                <a:lnTo>
                  <a:pt x="5512" y="237"/>
                </a:lnTo>
                <a:lnTo>
                  <a:pt x="5510" y="237"/>
                </a:lnTo>
                <a:lnTo>
                  <a:pt x="5508" y="235"/>
                </a:lnTo>
                <a:close/>
                <a:moveTo>
                  <a:pt x="5526" y="290"/>
                </a:moveTo>
                <a:lnTo>
                  <a:pt x="5524" y="293"/>
                </a:lnTo>
                <a:lnTo>
                  <a:pt x="5520" y="283"/>
                </a:lnTo>
                <a:lnTo>
                  <a:pt x="5523" y="274"/>
                </a:lnTo>
                <a:lnTo>
                  <a:pt x="5524" y="274"/>
                </a:lnTo>
                <a:lnTo>
                  <a:pt x="5521" y="280"/>
                </a:lnTo>
                <a:lnTo>
                  <a:pt x="5526" y="290"/>
                </a:lnTo>
                <a:close/>
                <a:moveTo>
                  <a:pt x="5531" y="346"/>
                </a:moveTo>
                <a:lnTo>
                  <a:pt x="5529" y="346"/>
                </a:lnTo>
                <a:lnTo>
                  <a:pt x="5526" y="344"/>
                </a:lnTo>
                <a:lnTo>
                  <a:pt x="5526" y="343"/>
                </a:lnTo>
                <a:lnTo>
                  <a:pt x="5529" y="341"/>
                </a:lnTo>
                <a:lnTo>
                  <a:pt x="5531" y="343"/>
                </a:lnTo>
                <a:lnTo>
                  <a:pt x="5529" y="344"/>
                </a:lnTo>
                <a:lnTo>
                  <a:pt x="5531" y="346"/>
                </a:lnTo>
                <a:close/>
                <a:moveTo>
                  <a:pt x="5529" y="338"/>
                </a:moveTo>
                <a:lnTo>
                  <a:pt x="5523" y="341"/>
                </a:lnTo>
                <a:lnTo>
                  <a:pt x="5523" y="346"/>
                </a:lnTo>
                <a:lnTo>
                  <a:pt x="5529" y="349"/>
                </a:lnTo>
                <a:lnTo>
                  <a:pt x="5532" y="347"/>
                </a:lnTo>
                <a:lnTo>
                  <a:pt x="5536" y="354"/>
                </a:lnTo>
                <a:lnTo>
                  <a:pt x="5536" y="360"/>
                </a:lnTo>
                <a:lnTo>
                  <a:pt x="5531" y="357"/>
                </a:lnTo>
                <a:lnTo>
                  <a:pt x="5531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9" y="357"/>
                </a:lnTo>
                <a:lnTo>
                  <a:pt x="5528" y="359"/>
                </a:lnTo>
                <a:lnTo>
                  <a:pt x="5528" y="365"/>
                </a:lnTo>
                <a:lnTo>
                  <a:pt x="5520" y="360"/>
                </a:lnTo>
                <a:lnTo>
                  <a:pt x="5520" y="355"/>
                </a:lnTo>
                <a:lnTo>
                  <a:pt x="5523" y="352"/>
                </a:lnTo>
                <a:lnTo>
                  <a:pt x="5523" y="347"/>
                </a:lnTo>
                <a:lnTo>
                  <a:pt x="5518" y="344"/>
                </a:lnTo>
                <a:lnTo>
                  <a:pt x="5516" y="344"/>
                </a:lnTo>
                <a:lnTo>
                  <a:pt x="5524" y="333"/>
                </a:lnTo>
                <a:lnTo>
                  <a:pt x="5528" y="331"/>
                </a:lnTo>
                <a:lnTo>
                  <a:pt x="5532" y="335"/>
                </a:lnTo>
                <a:lnTo>
                  <a:pt x="5531" y="339"/>
                </a:lnTo>
                <a:lnTo>
                  <a:pt x="5529" y="338"/>
                </a:lnTo>
                <a:close/>
                <a:moveTo>
                  <a:pt x="5476" y="347"/>
                </a:moveTo>
                <a:lnTo>
                  <a:pt x="5476" y="346"/>
                </a:lnTo>
                <a:lnTo>
                  <a:pt x="5481" y="343"/>
                </a:lnTo>
                <a:lnTo>
                  <a:pt x="5484" y="346"/>
                </a:lnTo>
                <a:lnTo>
                  <a:pt x="5484" y="347"/>
                </a:lnTo>
                <a:lnTo>
                  <a:pt x="5483" y="346"/>
                </a:lnTo>
                <a:lnTo>
                  <a:pt x="5476" y="349"/>
                </a:lnTo>
                <a:lnTo>
                  <a:pt x="5476" y="347"/>
                </a:lnTo>
                <a:close/>
                <a:moveTo>
                  <a:pt x="5475" y="330"/>
                </a:moveTo>
                <a:lnTo>
                  <a:pt x="5475" y="323"/>
                </a:lnTo>
                <a:lnTo>
                  <a:pt x="5481" y="322"/>
                </a:lnTo>
                <a:lnTo>
                  <a:pt x="5478" y="328"/>
                </a:lnTo>
                <a:lnTo>
                  <a:pt x="5476" y="328"/>
                </a:lnTo>
                <a:lnTo>
                  <a:pt x="5475" y="330"/>
                </a:lnTo>
                <a:close/>
                <a:moveTo>
                  <a:pt x="5508" y="280"/>
                </a:moveTo>
                <a:lnTo>
                  <a:pt x="5510" y="283"/>
                </a:lnTo>
                <a:lnTo>
                  <a:pt x="5508" y="283"/>
                </a:lnTo>
                <a:lnTo>
                  <a:pt x="5508" y="283"/>
                </a:lnTo>
                <a:lnTo>
                  <a:pt x="5494" y="285"/>
                </a:lnTo>
                <a:lnTo>
                  <a:pt x="5489" y="298"/>
                </a:lnTo>
                <a:lnTo>
                  <a:pt x="5494" y="306"/>
                </a:lnTo>
                <a:lnTo>
                  <a:pt x="5494" y="307"/>
                </a:lnTo>
                <a:lnTo>
                  <a:pt x="5484" y="290"/>
                </a:lnTo>
                <a:lnTo>
                  <a:pt x="5489" y="290"/>
                </a:lnTo>
                <a:lnTo>
                  <a:pt x="5491" y="287"/>
                </a:lnTo>
                <a:lnTo>
                  <a:pt x="5494" y="285"/>
                </a:lnTo>
                <a:lnTo>
                  <a:pt x="5497" y="277"/>
                </a:lnTo>
                <a:lnTo>
                  <a:pt x="5510" y="275"/>
                </a:lnTo>
                <a:lnTo>
                  <a:pt x="5510" y="275"/>
                </a:lnTo>
                <a:lnTo>
                  <a:pt x="5508" y="277"/>
                </a:lnTo>
                <a:lnTo>
                  <a:pt x="5508" y="280"/>
                </a:lnTo>
                <a:lnTo>
                  <a:pt x="5508" y="280"/>
                </a:lnTo>
                <a:close/>
                <a:moveTo>
                  <a:pt x="5516" y="355"/>
                </a:moveTo>
                <a:lnTo>
                  <a:pt x="5516" y="359"/>
                </a:lnTo>
                <a:lnTo>
                  <a:pt x="5508" y="354"/>
                </a:lnTo>
                <a:lnTo>
                  <a:pt x="5508" y="349"/>
                </a:lnTo>
                <a:lnTo>
                  <a:pt x="5508" y="349"/>
                </a:lnTo>
                <a:lnTo>
                  <a:pt x="5508" y="349"/>
                </a:lnTo>
                <a:lnTo>
                  <a:pt x="5508" y="349"/>
                </a:lnTo>
                <a:lnTo>
                  <a:pt x="5510" y="351"/>
                </a:lnTo>
                <a:lnTo>
                  <a:pt x="5513" y="349"/>
                </a:lnTo>
                <a:lnTo>
                  <a:pt x="5513" y="354"/>
                </a:lnTo>
                <a:lnTo>
                  <a:pt x="5516" y="355"/>
                </a:lnTo>
                <a:close/>
                <a:moveTo>
                  <a:pt x="5515" y="349"/>
                </a:moveTo>
                <a:lnTo>
                  <a:pt x="5518" y="347"/>
                </a:lnTo>
                <a:lnTo>
                  <a:pt x="5520" y="349"/>
                </a:lnTo>
                <a:lnTo>
                  <a:pt x="5521" y="352"/>
                </a:lnTo>
                <a:lnTo>
                  <a:pt x="5518" y="354"/>
                </a:lnTo>
                <a:lnTo>
                  <a:pt x="5518" y="354"/>
                </a:lnTo>
                <a:lnTo>
                  <a:pt x="5518" y="354"/>
                </a:lnTo>
                <a:lnTo>
                  <a:pt x="5518" y="354"/>
                </a:lnTo>
                <a:lnTo>
                  <a:pt x="5515" y="352"/>
                </a:lnTo>
                <a:lnTo>
                  <a:pt x="5515" y="349"/>
                </a:lnTo>
                <a:close/>
                <a:moveTo>
                  <a:pt x="5508" y="357"/>
                </a:moveTo>
                <a:lnTo>
                  <a:pt x="5515" y="360"/>
                </a:lnTo>
                <a:lnTo>
                  <a:pt x="5513" y="362"/>
                </a:lnTo>
                <a:lnTo>
                  <a:pt x="5510" y="360"/>
                </a:lnTo>
                <a:lnTo>
                  <a:pt x="5510" y="360"/>
                </a:lnTo>
                <a:lnTo>
                  <a:pt x="5508" y="357"/>
                </a:lnTo>
                <a:close/>
                <a:moveTo>
                  <a:pt x="5508" y="363"/>
                </a:moveTo>
                <a:lnTo>
                  <a:pt x="5512" y="363"/>
                </a:lnTo>
                <a:lnTo>
                  <a:pt x="5512" y="363"/>
                </a:lnTo>
                <a:lnTo>
                  <a:pt x="5512" y="363"/>
                </a:lnTo>
                <a:lnTo>
                  <a:pt x="5510" y="367"/>
                </a:lnTo>
                <a:lnTo>
                  <a:pt x="5508" y="368"/>
                </a:lnTo>
                <a:lnTo>
                  <a:pt x="5507" y="368"/>
                </a:lnTo>
                <a:lnTo>
                  <a:pt x="5508" y="363"/>
                </a:lnTo>
                <a:close/>
                <a:moveTo>
                  <a:pt x="5508" y="371"/>
                </a:moveTo>
                <a:lnTo>
                  <a:pt x="5513" y="368"/>
                </a:lnTo>
                <a:lnTo>
                  <a:pt x="5513" y="365"/>
                </a:lnTo>
                <a:lnTo>
                  <a:pt x="5518" y="362"/>
                </a:lnTo>
                <a:lnTo>
                  <a:pt x="5526" y="367"/>
                </a:lnTo>
                <a:lnTo>
                  <a:pt x="5521" y="370"/>
                </a:lnTo>
                <a:lnTo>
                  <a:pt x="5520" y="370"/>
                </a:lnTo>
                <a:lnTo>
                  <a:pt x="5515" y="379"/>
                </a:lnTo>
                <a:lnTo>
                  <a:pt x="5513" y="379"/>
                </a:lnTo>
                <a:lnTo>
                  <a:pt x="5513" y="375"/>
                </a:lnTo>
                <a:lnTo>
                  <a:pt x="5508" y="371"/>
                </a:lnTo>
                <a:lnTo>
                  <a:pt x="5504" y="375"/>
                </a:lnTo>
                <a:lnTo>
                  <a:pt x="5504" y="381"/>
                </a:lnTo>
                <a:lnTo>
                  <a:pt x="5497" y="381"/>
                </a:lnTo>
                <a:lnTo>
                  <a:pt x="5497" y="379"/>
                </a:lnTo>
                <a:lnTo>
                  <a:pt x="5500" y="378"/>
                </a:lnTo>
                <a:lnTo>
                  <a:pt x="5502" y="373"/>
                </a:lnTo>
                <a:lnTo>
                  <a:pt x="5500" y="371"/>
                </a:lnTo>
                <a:lnTo>
                  <a:pt x="5505" y="371"/>
                </a:lnTo>
                <a:lnTo>
                  <a:pt x="5505" y="370"/>
                </a:lnTo>
                <a:lnTo>
                  <a:pt x="5508" y="371"/>
                </a:lnTo>
                <a:close/>
                <a:moveTo>
                  <a:pt x="5512" y="431"/>
                </a:moveTo>
                <a:lnTo>
                  <a:pt x="5515" y="429"/>
                </a:lnTo>
                <a:lnTo>
                  <a:pt x="5515" y="423"/>
                </a:lnTo>
                <a:lnTo>
                  <a:pt x="5510" y="419"/>
                </a:lnTo>
                <a:lnTo>
                  <a:pt x="5507" y="421"/>
                </a:lnTo>
                <a:lnTo>
                  <a:pt x="5508" y="419"/>
                </a:lnTo>
                <a:lnTo>
                  <a:pt x="5510" y="419"/>
                </a:lnTo>
                <a:lnTo>
                  <a:pt x="5512" y="418"/>
                </a:lnTo>
                <a:lnTo>
                  <a:pt x="5520" y="429"/>
                </a:lnTo>
                <a:lnTo>
                  <a:pt x="5520" y="431"/>
                </a:lnTo>
                <a:lnTo>
                  <a:pt x="5513" y="435"/>
                </a:lnTo>
                <a:lnTo>
                  <a:pt x="5513" y="432"/>
                </a:lnTo>
                <a:lnTo>
                  <a:pt x="5512" y="431"/>
                </a:lnTo>
                <a:close/>
                <a:moveTo>
                  <a:pt x="5507" y="391"/>
                </a:moveTo>
                <a:lnTo>
                  <a:pt x="5508" y="391"/>
                </a:lnTo>
                <a:lnTo>
                  <a:pt x="5510" y="391"/>
                </a:lnTo>
                <a:lnTo>
                  <a:pt x="5510" y="402"/>
                </a:lnTo>
                <a:lnTo>
                  <a:pt x="5508" y="402"/>
                </a:lnTo>
                <a:lnTo>
                  <a:pt x="5507" y="402"/>
                </a:lnTo>
                <a:lnTo>
                  <a:pt x="5507" y="391"/>
                </a:lnTo>
                <a:close/>
                <a:moveTo>
                  <a:pt x="5523" y="405"/>
                </a:moveTo>
                <a:lnTo>
                  <a:pt x="5523" y="405"/>
                </a:lnTo>
                <a:lnTo>
                  <a:pt x="5523" y="405"/>
                </a:lnTo>
                <a:lnTo>
                  <a:pt x="5520" y="405"/>
                </a:lnTo>
                <a:lnTo>
                  <a:pt x="5513" y="402"/>
                </a:lnTo>
                <a:lnTo>
                  <a:pt x="5520" y="399"/>
                </a:lnTo>
                <a:lnTo>
                  <a:pt x="5521" y="397"/>
                </a:lnTo>
                <a:lnTo>
                  <a:pt x="5521" y="397"/>
                </a:lnTo>
                <a:lnTo>
                  <a:pt x="5523" y="397"/>
                </a:lnTo>
                <a:lnTo>
                  <a:pt x="5524" y="397"/>
                </a:lnTo>
                <a:lnTo>
                  <a:pt x="5523" y="399"/>
                </a:lnTo>
                <a:lnTo>
                  <a:pt x="5523" y="405"/>
                </a:lnTo>
                <a:close/>
                <a:moveTo>
                  <a:pt x="5521" y="413"/>
                </a:moveTo>
                <a:lnTo>
                  <a:pt x="5518" y="415"/>
                </a:lnTo>
                <a:lnTo>
                  <a:pt x="5518" y="416"/>
                </a:lnTo>
                <a:lnTo>
                  <a:pt x="5515" y="411"/>
                </a:lnTo>
                <a:lnTo>
                  <a:pt x="5520" y="411"/>
                </a:lnTo>
                <a:lnTo>
                  <a:pt x="5521" y="413"/>
                </a:lnTo>
                <a:close/>
                <a:moveTo>
                  <a:pt x="5512" y="400"/>
                </a:moveTo>
                <a:lnTo>
                  <a:pt x="5512" y="397"/>
                </a:lnTo>
                <a:lnTo>
                  <a:pt x="5515" y="399"/>
                </a:lnTo>
                <a:lnTo>
                  <a:pt x="5512" y="400"/>
                </a:lnTo>
                <a:close/>
                <a:moveTo>
                  <a:pt x="5520" y="395"/>
                </a:moveTo>
                <a:lnTo>
                  <a:pt x="5520" y="395"/>
                </a:lnTo>
                <a:lnTo>
                  <a:pt x="5516" y="397"/>
                </a:lnTo>
                <a:lnTo>
                  <a:pt x="5515" y="395"/>
                </a:lnTo>
                <a:lnTo>
                  <a:pt x="5515" y="392"/>
                </a:lnTo>
                <a:lnTo>
                  <a:pt x="5516" y="391"/>
                </a:lnTo>
                <a:lnTo>
                  <a:pt x="5516" y="391"/>
                </a:lnTo>
                <a:lnTo>
                  <a:pt x="5516" y="391"/>
                </a:lnTo>
                <a:lnTo>
                  <a:pt x="5520" y="392"/>
                </a:lnTo>
                <a:lnTo>
                  <a:pt x="5520" y="395"/>
                </a:lnTo>
                <a:close/>
                <a:moveTo>
                  <a:pt x="5516" y="389"/>
                </a:moveTo>
                <a:lnTo>
                  <a:pt x="5512" y="391"/>
                </a:lnTo>
                <a:lnTo>
                  <a:pt x="5512" y="391"/>
                </a:lnTo>
                <a:lnTo>
                  <a:pt x="5516" y="387"/>
                </a:lnTo>
                <a:lnTo>
                  <a:pt x="5516" y="386"/>
                </a:lnTo>
                <a:lnTo>
                  <a:pt x="5516" y="386"/>
                </a:lnTo>
                <a:lnTo>
                  <a:pt x="5516" y="389"/>
                </a:lnTo>
                <a:close/>
                <a:moveTo>
                  <a:pt x="5516" y="407"/>
                </a:moveTo>
                <a:lnTo>
                  <a:pt x="5512" y="407"/>
                </a:lnTo>
                <a:lnTo>
                  <a:pt x="5512" y="405"/>
                </a:lnTo>
                <a:lnTo>
                  <a:pt x="5510" y="403"/>
                </a:lnTo>
                <a:lnTo>
                  <a:pt x="5512" y="403"/>
                </a:lnTo>
                <a:lnTo>
                  <a:pt x="5516" y="407"/>
                </a:lnTo>
                <a:close/>
                <a:moveTo>
                  <a:pt x="5520" y="418"/>
                </a:moveTo>
                <a:lnTo>
                  <a:pt x="5520" y="416"/>
                </a:lnTo>
                <a:lnTo>
                  <a:pt x="5523" y="415"/>
                </a:lnTo>
                <a:lnTo>
                  <a:pt x="5526" y="416"/>
                </a:lnTo>
                <a:lnTo>
                  <a:pt x="5526" y="418"/>
                </a:lnTo>
                <a:lnTo>
                  <a:pt x="5523" y="419"/>
                </a:lnTo>
                <a:lnTo>
                  <a:pt x="5520" y="418"/>
                </a:lnTo>
                <a:close/>
                <a:moveTo>
                  <a:pt x="5524" y="392"/>
                </a:moveTo>
                <a:lnTo>
                  <a:pt x="5524" y="391"/>
                </a:lnTo>
                <a:lnTo>
                  <a:pt x="5528" y="391"/>
                </a:lnTo>
                <a:lnTo>
                  <a:pt x="5524" y="392"/>
                </a:lnTo>
                <a:close/>
                <a:moveTo>
                  <a:pt x="5484" y="365"/>
                </a:moveTo>
                <a:lnTo>
                  <a:pt x="5481" y="368"/>
                </a:lnTo>
                <a:lnTo>
                  <a:pt x="5481" y="365"/>
                </a:lnTo>
                <a:lnTo>
                  <a:pt x="5484" y="365"/>
                </a:lnTo>
                <a:lnTo>
                  <a:pt x="5484" y="365"/>
                </a:lnTo>
                <a:lnTo>
                  <a:pt x="5484" y="365"/>
                </a:lnTo>
                <a:lnTo>
                  <a:pt x="5484" y="365"/>
                </a:lnTo>
                <a:close/>
                <a:moveTo>
                  <a:pt x="5494" y="349"/>
                </a:moveTo>
                <a:lnTo>
                  <a:pt x="5497" y="351"/>
                </a:lnTo>
                <a:lnTo>
                  <a:pt x="5489" y="351"/>
                </a:lnTo>
                <a:lnTo>
                  <a:pt x="5494" y="349"/>
                </a:lnTo>
                <a:close/>
                <a:moveTo>
                  <a:pt x="5494" y="338"/>
                </a:moveTo>
                <a:lnTo>
                  <a:pt x="5491" y="336"/>
                </a:lnTo>
                <a:lnTo>
                  <a:pt x="5491" y="331"/>
                </a:lnTo>
                <a:lnTo>
                  <a:pt x="5494" y="328"/>
                </a:lnTo>
                <a:lnTo>
                  <a:pt x="5496" y="330"/>
                </a:lnTo>
                <a:lnTo>
                  <a:pt x="5494" y="338"/>
                </a:lnTo>
                <a:close/>
                <a:moveTo>
                  <a:pt x="5499" y="375"/>
                </a:moveTo>
                <a:lnTo>
                  <a:pt x="5497" y="376"/>
                </a:lnTo>
                <a:lnTo>
                  <a:pt x="5496" y="378"/>
                </a:lnTo>
                <a:lnTo>
                  <a:pt x="5492" y="376"/>
                </a:lnTo>
                <a:lnTo>
                  <a:pt x="5492" y="375"/>
                </a:lnTo>
                <a:lnTo>
                  <a:pt x="5496" y="373"/>
                </a:lnTo>
                <a:lnTo>
                  <a:pt x="5499" y="375"/>
                </a:lnTo>
                <a:close/>
                <a:moveTo>
                  <a:pt x="5491" y="373"/>
                </a:moveTo>
                <a:lnTo>
                  <a:pt x="5489" y="373"/>
                </a:lnTo>
                <a:lnTo>
                  <a:pt x="5489" y="376"/>
                </a:lnTo>
                <a:lnTo>
                  <a:pt x="5488" y="376"/>
                </a:lnTo>
                <a:lnTo>
                  <a:pt x="5483" y="370"/>
                </a:lnTo>
                <a:lnTo>
                  <a:pt x="5486" y="368"/>
                </a:lnTo>
                <a:lnTo>
                  <a:pt x="5488" y="368"/>
                </a:lnTo>
                <a:lnTo>
                  <a:pt x="5491" y="373"/>
                </a:lnTo>
                <a:close/>
                <a:moveTo>
                  <a:pt x="5488" y="386"/>
                </a:moveTo>
                <a:lnTo>
                  <a:pt x="5488" y="386"/>
                </a:lnTo>
                <a:lnTo>
                  <a:pt x="5483" y="384"/>
                </a:lnTo>
                <a:lnTo>
                  <a:pt x="5484" y="383"/>
                </a:lnTo>
                <a:lnTo>
                  <a:pt x="5488" y="386"/>
                </a:lnTo>
                <a:close/>
                <a:moveTo>
                  <a:pt x="5486" y="389"/>
                </a:moveTo>
                <a:lnTo>
                  <a:pt x="5484" y="389"/>
                </a:lnTo>
                <a:lnTo>
                  <a:pt x="5484" y="394"/>
                </a:lnTo>
                <a:lnTo>
                  <a:pt x="5483" y="394"/>
                </a:lnTo>
                <a:lnTo>
                  <a:pt x="5481" y="394"/>
                </a:lnTo>
                <a:lnTo>
                  <a:pt x="5481" y="386"/>
                </a:lnTo>
                <a:lnTo>
                  <a:pt x="5486" y="389"/>
                </a:lnTo>
                <a:close/>
                <a:moveTo>
                  <a:pt x="5484" y="429"/>
                </a:moveTo>
                <a:lnTo>
                  <a:pt x="5486" y="424"/>
                </a:lnTo>
                <a:lnTo>
                  <a:pt x="5488" y="426"/>
                </a:lnTo>
                <a:lnTo>
                  <a:pt x="5488" y="432"/>
                </a:lnTo>
                <a:lnTo>
                  <a:pt x="5483" y="431"/>
                </a:lnTo>
                <a:lnTo>
                  <a:pt x="5484" y="429"/>
                </a:lnTo>
                <a:close/>
                <a:moveTo>
                  <a:pt x="5488" y="413"/>
                </a:moveTo>
                <a:lnTo>
                  <a:pt x="5484" y="410"/>
                </a:lnTo>
                <a:lnTo>
                  <a:pt x="5484" y="410"/>
                </a:lnTo>
                <a:lnTo>
                  <a:pt x="5488" y="408"/>
                </a:lnTo>
                <a:lnTo>
                  <a:pt x="5488" y="413"/>
                </a:lnTo>
                <a:close/>
                <a:moveTo>
                  <a:pt x="5486" y="405"/>
                </a:moveTo>
                <a:lnTo>
                  <a:pt x="5488" y="402"/>
                </a:lnTo>
                <a:lnTo>
                  <a:pt x="5492" y="399"/>
                </a:lnTo>
                <a:lnTo>
                  <a:pt x="5492" y="403"/>
                </a:lnTo>
                <a:lnTo>
                  <a:pt x="5489" y="405"/>
                </a:lnTo>
                <a:lnTo>
                  <a:pt x="5489" y="405"/>
                </a:lnTo>
                <a:lnTo>
                  <a:pt x="5489" y="405"/>
                </a:lnTo>
                <a:lnTo>
                  <a:pt x="5489" y="405"/>
                </a:lnTo>
                <a:lnTo>
                  <a:pt x="5488" y="405"/>
                </a:lnTo>
                <a:lnTo>
                  <a:pt x="5486" y="405"/>
                </a:lnTo>
                <a:close/>
                <a:moveTo>
                  <a:pt x="5489" y="418"/>
                </a:moveTo>
                <a:lnTo>
                  <a:pt x="5489" y="416"/>
                </a:lnTo>
                <a:lnTo>
                  <a:pt x="5494" y="419"/>
                </a:lnTo>
                <a:lnTo>
                  <a:pt x="5488" y="423"/>
                </a:lnTo>
                <a:lnTo>
                  <a:pt x="5488" y="423"/>
                </a:lnTo>
                <a:lnTo>
                  <a:pt x="5489" y="418"/>
                </a:lnTo>
                <a:close/>
                <a:moveTo>
                  <a:pt x="5489" y="413"/>
                </a:moveTo>
                <a:lnTo>
                  <a:pt x="5489" y="413"/>
                </a:lnTo>
                <a:lnTo>
                  <a:pt x="5491" y="408"/>
                </a:lnTo>
                <a:lnTo>
                  <a:pt x="5494" y="405"/>
                </a:lnTo>
                <a:lnTo>
                  <a:pt x="5497" y="408"/>
                </a:lnTo>
                <a:lnTo>
                  <a:pt x="5497" y="408"/>
                </a:lnTo>
                <a:lnTo>
                  <a:pt x="5489" y="413"/>
                </a:lnTo>
                <a:close/>
                <a:moveTo>
                  <a:pt x="5496" y="403"/>
                </a:moveTo>
                <a:lnTo>
                  <a:pt x="5496" y="397"/>
                </a:lnTo>
                <a:lnTo>
                  <a:pt x="5496" y="397"/>
                </a:lnTo>
                <a:lnTo>
                  <a:pt x="5496" y="400"/>
                </a:lnTo>
                <a:lnTo>
                  <a:pt x="5499" y="403"/>
                </a:lnTo>
                <a:lnTo>
                  <a:pt x="5499" y="407"/>
                </a:lnTo>
                <a:lnTo>
                  <a:pt x="5496" y="403"/>
                </a:lnTo>
                <a:close/>
                <a:moveTo>
                  <a:pt x="5496" y="387"/>
                </a:moveTo>
                <a:lnTo>
                  <a:pt x="5499" y="387"/>
                </a:lnTo>
                <a:lnTo>
                  <a:pt x="5504" y="389"/>
                </a:lnTo>
                <a:lnTo>
                  <a:pt x="5500" y="391"/>
                </a:lnTo>
                <a:lnTo>
                  <a:pt x="5500" y="391"/>
                </a:lnTo>
                <a:lnTo>
                  <a:pt x="5499" y="392"/>
                </a:lnTo>
                <a:lnTo>
                  <a:pt x="5496" y="387"/>
                </a:lnTo>
                <a:close/>
                <a:moveTo>
                  <a:pt x="5504" y="351"/>
                </a:moveTo>
                <a:lnTo>
                  <a:pt x="5502" y="349"/>
                </a:lnTo>
                <a:lnTo>
                  <a:pt x="5502" y="349"/>
                </a:lnTo>
                <a:lnTo>
                  <a:pt x="5496" y="346"/>
                </a:lnTo>
                <a:lnTo>
                  <a:pt x="5496" y="341"/>
                </a:lnTo>
                <a:lnTo>
                  <a:pt x="5502" y="349"/>
                </a:lnTo>
                <a:lnTo>
                  <a:pt x="5505" y="349"/>
                </a:lnTo>
                <a:lnTo>
                  <a:pt x="5505" y="352"/>
                </a:lnTo>
                <a:lnTo>
                  <a:pt x="5504" y="351"/>
                </a:lnTo>
                <a:close/>
                <a:moveTo>
                  <a:pt x="5494" y="327"/>
                </a:moveTo>
                <a:lnTo>
                  <a:pt x="5494" y="325"/>
                </a:lnTo>
                <a:lnTo>
                  <a:pt x="5488" y="330"/>
                </a:lnTo>
                <a:lnTo>
                  <a:pt x="5488" y="331"/>
                </a:lnTo>
                <a:lnTo>
                  <a:pt x="5489" y="338"/>
                </a:lnTo>
                <a:lnTo>
                  <a:pt x="5492" y="341"/>
                </a:lnTo>
                <a:lnTo>
                  <a:pt x="5492" y="344"/>
                </a:lnTo>
                <a:lnTo>
                  <a:pt x="5484" y="339"/>
                </a:lnTo>
                <a:lnTo>
                  <a:pt x="5484" y="335"/>
                </a:lnTo>
                <a:lnTo>
                  <a:pt x="5492" y="322"/>
                </a:lnTo>
                <a:lnTo>
                  <a:pt x="5494" y="327"/>
                </a:lnTo>
                <a:close/>
                <a:moveTo>
                  <a:pt x="5492" y="347"/>
                </a:moveTo>
                <a:lnTo>
                  <a:pt x="5488" y="349"/>
                </a:lnTo>
                <a:lnTo>
                  <a:pt x="5488" y="349"/>
                </a:lnTo>
                <a:lnTo>
                  <a:pt x="5488" y="344"/>
                </a:lnTo>
                <a:lnTo>
                  <a:pt x="5483" y="343"/>
                </a:lnTo>
                <a:lnTo>
                  <a:pt x="5483" y="341"/>
                </a:lnTo>
                <a:lnTo>
                  <a:pt x="5492" y="347"/>
                </a:lnTo>
                <a:close/>
                <a:moveTo>
                  <a:pt x="5478" y="352"/>
                </a:moveTo>
                <a:lnTo>
                  <a:pt x="5483" y="349"/>
                </a:lnTo>
                <a:lnTo>
                  <a:pt x="5484" y="351"/>
                </a:lnTo>
                <a:lnTo>
                  <a:pt x="5484" y="352"/>
                </a:lnTo>
                <a:lnTo>
                  <a:pt x="5481" y="355"/>
                </a:lnTo>
                <a:lnTo>
                  <a:pt x="5480" y="355"/>
                </a:lnTo>
                <a:lnTo>
                  <a:pt x="5478" y="354"/>
                </a:lnTo>
                <a:lnTo>
                  <a:pt x="5478" y="352"/>
                </a:lnTo>
                <a:close/>
                <a:moveTo>
                  <a:pt x="5486" y="435"/>
                </a:moveTo>
                <a:lnTo>
                  <a:pt x="5484" y="440"/>
                </a:lnTo>
                <a:lnTo>
                  <a:pt x="5488" y="443"/>
                </a:lnTo>
                <a:lnTo>
                  <a:pt x="5486" y="445"/>
                </a:lnTo>
                <a:lnTo>
                  <a:pt x="5481" y="442"/>
                </a:lnTo>
                <a:lnTo>
                  <a:pt x="5481" y="432"/>
                </a:lnTo>
                <a:lnTo>
                  <a:pt x="5486" y="435"/>
                </a:lnTo>
                <a:close/>
                <a:moveTo>
                  <a:pt x="5489" y="447"/>
                </a:moveTo>
                <a:lnTo>
                  <a:pt x="5492" y="451"/>
                </a:lnTo>
                <a:lnTo>
                  <a:pt x="5489" y="451"/>
                </a:lnTo>
                <a:lnTo>
                  <a:pt x="5486" y="450"/>
                </a:lnTo>
                <a:lnTo>
                  <a:pt x="5486" y="447"/>
                </a:lnTo>
                <a:lnTo>
                  <a:pt x="5489" y="447"/>
                </a:lnTo>
                <a:close/>
                <a:moveTo>
                  <a:pt x="5491" y="424"/>
                </a:moveTo>
                <a:lnTo>
                  <a:pt x="5491" y="424"/>
                </a:lnTo>
                <a:lnTo>
                  <a:pt x="5497" y="421"/>
                </a:lnTo>
                <a:lnTo>
                  <a:pt x="5497" y="421"/>
                </a:lnTo>
                <a:lnTo>
                  <a:pt x="5497" y="421"/>
                </a:lnTo>
                <a:lnTo>
                  <a:pt x="5497" y="421"/>
                </a:lnTo>
                <a:lnTo>
                  <a:pt x="5497" y="419"/>
                </a:lnTo>
                <a:lnTo>
                  <a:pt x="5494" y="418"/>
                </a:lnTo>
                <a:lnTo>
                  <a:pt x="5499" y="415"/>
                </a:lnTo>
                <a:lnTo>
                  <a:pt x="5499" y="415"/>
                </a:lnTo>
                <a:lnTo>
                  <a:pt x="5499" y="410"/>
                </a:lnTo>
                <a:lnTo>
                  <a:pt x="5500" y="410"/>
                </a:lnTo>
                <a:lnTo>
                  <a:pt x="5504" y="413"/>
                </a:lnTo>
                <a:lnTo>
                  <a:pt x="5504" y="413"/>
                </a:lnTo>
                <a:lnTo>
                  <a:pt x="5504" y="415"/>
                </a:lnTo>
                <a:lnTo>
                  <a:pt x="5500" y="421"/>
                </a:lnTo>
                <a:lnTo>
                  <a:pt x="5491" y="424"/>
                </a:lnTo>
                <a:close/>
                <a:moveTo>
                  <a:pt x="5504" y="386"/>
                </a:moveTo>
                <a:lnTo>
                  <a:pt x="5505" y="386"/>
                </a:lnTo>
                <a:lnTo>
                  <a:pt x="5505" y="387"/>
                </a:lnTo>
                <a:lnTo>
                  <a:pt x="5507" y="387"/>
                </a:lnTo>
                <a:lnTo>
                  <a:pt x="5507" y="389"/>
                </a:lnTo>
                <a:lnTo>
                  <a:pt x="5504" y="386"/>
                </a:lnTo>
                <a:close/>
                <a:moveTo>
                  <a:pt x="5505" y="379"/>
                </a:moveTo>
                <a:lnTo>
                  <a:pt x="5505" y="376"/>
                </a:lnTo>
                <a:lnTo>
                  <a:pt x="5508" y="375"/>
                </a:lnTo>
                <a:lnTo>
                  <a:pt x="5512" y="376"/>
                </a:lnTo>
                <a:lnTo>
                  <a:pt x="5512" y="378"/>
                </a:lnTo>
                <a:lnTo>
                  <a:pt x="5508" y="379"/>
                </a:lnTo>
                <a:lnTo>
                  <a:pt x="5507" y="379"/>
                </a:lnTo>
                <a:lnTo>
                  <a:pt x="5505" y="379"/>
                </a:lnTo>
                <a:close/>
                <a:moveTo>
                  <a:pt x="5510" y="423"/>
                </a:moveTo>
                <a:lnTo>
                  <a:pt x="5512" y="424"/>
                </a:lnTo>
                <a:lnTo>
                  <a:pt x="5512" y="427"/>
                </a:lnTo>
                <a:lnTo>
                  <a:pt x="5510" y="429"/>
                </a:lnTo>
                <a:lnTo>
                  <a:pt x="5507" y="424"/>
                </a:lnTo>
                <a:lnTo>
                  <a:pt x="5510" y="423"/>
                </a:lnTo>
                <a:close/>
                <a:moveTo>
                  <a:pt x="5508" y="453"/>
                </a:moveTo>
                <a:lnTo>
                  <a:pt x="5512" y="451"/>
                </a:lnTo>
                <a:lnTo>
                  <a:pt x="5512" y="451"/>
                </a:lnTo>
                <a:lnTo>
                  <a:pt x="5512" y="451"/>
                </a:lnTo>
                <a:lnTo>
                  <a:pt x="5512" y="451"/>
                </a:lnTo>
                <a:lnTo>
                  <a:pt x="5512" y="451"/>
                </a:lnTo>
                <a:lnTo>
                  <a:pt x="5513" y="453"/>
                </a:lnTo>
                <a:lnTo>
                  <a:pt x="5513" y="458"/>
                </a:lnTo>
                <a:lnTo>
                  <a:pt x="5512" y="459"/>
                </a:lnTo>
                <a:lnTo>
                  <a:pt x="5508" y="456"/>
                </a:lnTo>
                <a:lnTo>
                  <a:pt x="5508" y="453"/>
                </a:lnTo>
                <a:close/>
                <a:moveTo>
                  <a:pt x="5513" y="443"/>
                </a:moveTo>
                <a:lnTo>
                  <a:pt x="5512" y="440"/>
                </a:lnTo>
                <a:lnTo>
                  <a:pt x="5518" y="443"/>
                </a:lnTo>
                <a:lnTo>
                  <a:pt x="5518" y="445"/>
                </a:lnTo>
                <a:lnTo>
                  <a:pt x="5513" y="443"/>
                </a:lnTo>
                <a:close/>
                <a:moveTo>
                  <a:pt x="5513" y="439"/>
                </a:moveTo>
                <a:lnTo>
                  <a:pt x="5520" y="434"/>
                </a:lnTo>
                <a:lnTo>
                  <a:pt x="5520" y="434"/>
                </a:lnTo>
                <a:lnTo>
                  <a:pt x="5521" y="434"/>
                </a:lnTo>
                <a:lnTo>
                  <a:pt x="5520" y="442"/>
                </a:lnTo>
                <a:lnTo>
                  <a:pt x="5513" y="439"/>
                </a:lnTo>
                <a:close/>
                <a:moveTo>
                  <a:pt x="5523" y="455"/>
                </a:moveTo>
                <a:lnTo>
                  <a:pt x="5526" y="456"/>
                </a:lnTo>
                <a:lnTo>
                  <a:pt x="5526" y="458"/>
                </a:lnTo>
                <a:lnTo>
                  <a:pt x="5528" y="461"/>
                </a:lnTo>
                <a:lnTo>
                  <a:pt x="5524" y="463"/>
                </a:lnTo>
                <a:lnTo>
                  <a:pt x="5521" y="461"/>
                </a:lnTo>
                <a:lnTo>
                  <a:pt x="5520" y="456"/>
                </a:lnTo>
                <a:lnTo>
                  <a:pt x="5523" y="455"/>
                </a:lnTo>
                <a:close/>
                <a:moveTo>
                  <a:pt x="5526" y="423"/>
                </a:moveTo>
                <a:lnTo>
                  <a:pt x="5524" y="424"/>
                </a:lnTo>
                <a:lnTo>
                  <a:pt x="5523" y="423"/>
                </a:lnTo>
                <a:lnTo>
                  <a:pt x="5523" y="423"/>
                </a:lnTo>
                <a:lnTo>
                  <a:pt x="5528" y="419"/>
                </a:lnTo>
                <a:lnTo>
                  <a:pt x="5529" y="416"/>
                </a:lnTo>
                <a:lnTo>
                  <a:pt x="5531" y="419"/>
                </a:lnTo>
                <a:lnTo>
                  <a:pt x="5531" y="419"/>
                </a:lnTo>
                <a:lnTo>
                  <a:pt x="5531" y="419"/>
                </a:lnTo>
                <a:lnTo>
                  <a:pt x="5534" y="421"/>
                </a:lnTo>
                <a:lnTo>
                  <a:pt x="5536" y="423"/>
                </a:lnTo>
                <a:lnTo>
                  <a:pt x="5531" y="424"/>
                </a:lnTo>
                <a:lnTo>
                  <a:pt x="5526" y="423"/>
                </a:lnTo>
                <a:close/>
                <a:moveTo>
                  <a:pt x="5529" y="395"/>
                </a:moveTo>
                <a:lnTo>
                  <a:pt x="5529" y="395"/>
                </a:lnTo>
                <a:lnTo>
                  <a:pt x="5528" y="394"/>
                </a:lnTo>
                <a:lnTo>
                  <a:pt x="5526" y="395"/>
                </a:lnTo>
                <a:lnTo>
                  <a:pt x="5526" y="395"/>
                </a:lnTo>
                <a:lnTo>
                  <a:pt x="5534" y="391"/>
                </a:lnTo>
                <a:lnTo>
                  <a:pt x="5536" y="391"/>
                </a:lnTo>
                <a:lnTo>
                  <a:pt x="5536" y="391"/>
                </a:lnTo>
                <a:lnTo>
                  <a:pt x="5536" y="394"/>
                </a:lnTo>
                <a:lnTo>
                  <a:pt x="5529" y="395"/>
                </a:lnTo>
                <a:close/>
                <a:moveTo>
                  <a:pt x="5536" y="370"/>
                </a:moveTo>
                <a:lnTo>
                  <a:pt x="5531" y="367"/>
                </a:lnTo>
                <a:lnTo>
                  <a:pt x="5531" y="360"/>
                </a:lnTo>
                <a:lnTo>
                  <a:pt x="5536" y="363"/>
                </a:lnTo>
                <a:lnTo>
                  <a:pt x="5536" y="370"/>
                </a:lnTo>
                <a:close/>
                <a:moveTo>
                  <a:pt x="5520" y="304"/>
                </a:moveTo>
                <a:lnTo>
                  <a:pt x="5521" y="304"/>
                </a:lnTo>
                <a:lnTo>
                  <a:pt x="5518" y="311"/>
                </a:lnTo>
                <a:lnTo>
                  <a:pt x="5516" y="311"/>
                </a:lnTo>
                <a:lnTo>
                  <a:pt x="5516" y="309"/>
                </a:lnTo>
                <a:lnTo>
                  <a:pt x="5520" y="304"/>
                </a:lnTo>
                <a:close/>
                <a:moveTo>
                  <a:pt x="5520" y="319"/>
                </a:moveTo>
                <a:lnTo>
                  <a:pt x="5521" y="322"/>
                </a:lnTo>
                <a:lnTo>
                  <a:pt x="5521" y="322"/>
                </a:lnTo>
                <a:lnTo>
                  <a:pt x="5516" y="323"/>
                </a:lnTo>
                <a:lnTo>
                  <a:pt x="5516" y="328"/>
                </a:lnTo>
                <a:lnTo>
                  <a:pt x="5516" y="330"/>
                </a:lnTo>
                <a:lnTo>
                  <a:pt x="5510" y="323"/>
                </a:lnTo>
                <a:lnTo>
                  <a:pt x="5500" y="325"/>
                </a:lnTo>
                <a:lnTo>
                  <a:pt x="5497" y="320"/>
                </a:lnTo>
                <a:lnTo>
                  <a:pt x="5508" y="319"/>
                </a:lnTo>
                <a:lnTo>
                  <a:pt x="5520" y="319"/>
                </a:lnTo>
                <a:close/>
                <a:moveTo>
                  <a:pt x="5516" y="277"/>
                </a:moveTo>
                <a:lnTo>
                  <a:pt x="5516" y="277"/>
                </a:lnTo>
                <a:lnTo>
                  <a:pt x="5513" y="275"/>
                </a:lnTo>
                <a:lnTo>
                  <a:pt x="5516" y="274"/>
                </a:lnTo>
                <a:lnTo>
                  <a:pt x="5516" y="277"/>
                </a:lnTo>
                <a:close/>
                <a:moveTo>
                  <a:pt x="5478" y="259"/>
                </a:moveTo>
                <a:lnTo>
                  <a:pt x="5475" y="258"/>
                </a:lnTo>
                <a:lnTo>
                  <a:pt x="5475" y="256"/>
                </a:lnTo>
                <a:lnTo>
                  <a:pt x="5489" y="253"/>
                </a:lnTo>
                <a:lnTo>
                  <a:pt x="5478" y="259"/>
                </a:lnTo>
                <a:close/>
                <a:moveTo>
                  <a:pt x="5468" y="343"/>
                </a:moveTo>
                <a:lnTo>
                  <a:pt x="5467" y="344"/>
                </a:lnTo>
                <a:lnTo>
                  <a:pt x="5467" y="344"/>
                </a:lnTo>
                <a:lnTo>
                  <a:pt x="5467" y="347"/>
                </a:lnTo>
                <a:lnTo>
                  <a:pt x="5468" y="351"/>
                </a:lnTo>
                <a:lnTo>
                  <a:pt x="5468" y="351"/>
                </a:lnTo>
                <a:lnTo>
                  <a:pt x="5472" y="351"/>
                </a:lnTo>
                <a:lnTo>
                  <a:pt x="5473" y="351"/>
                </a:lnTo>
                <a:lnTo>
                  <a:pt x="5473" y="354"/>
                </a:lnTo>
                <a:lnTo>
                  <a:pt x="5475" y="355"/>
                </a:lnTo>
                <a:lnTo>
                  <a:pt x="5475" y="357"/>
                </a:lnTo>
                <a:lnTo>
                  <a:pt x="5480" y="359"/>
                </a:lnTo>
                <a:lnTo>
                  <a:pt x="5480" y="360"/>
                </a:lnTo>
                <a:lnTo>
                  <a:pt x="5475" y="360"/>
                </a:lnTo>
                <a:lnTo>
                  <a:pt x="5475" y="360"/>
                </a:lnTo>
                <a:lnTo>
                  <a:pt x="5473" y="359"/>
                </a:lnTo>
                <a:lnTo>
                  <a:pt x="5460" y="343"/>
                </a:lnTo>
                <a:lnTo>
                  <a:pt x="5468" y="343"/>
                </a:lnTo>
                <a:close/>
                <a:moveTo>
                  <a:pt x="5476" y="381"/>
                </a:moveTo>
                <a:lnTo>
                  <a:pt x="5472" y="375"/>
                </a:lnTo>
                <a:lnTo>
                  <a:pt x="5473" y="370"/>
                </a:lnTo>
                <a:lnTo>
                  <a:pt x="5480" y="376"/>
                </a:lnTo>
                <a:lnTo>
                  <a:pt x="5480" y="381"/>
                </a:lnTo>
                <a:lnTo>
                  <a:pt x="5476" y="381"/>
                </a:lnTo>
                <a:close/>
                <a:moveTo>
                  <a:pt x="5478" y="384"/>
                </a:moveTo>
                <a:lnTo>
                  <a:pt x="5476" y="386"/>
                </a:lnTo>
                <a:lnTo>
                  <a:pt x="5476" y="384"/>
                </a:lnTo>
                <a:lnTo>
                  <a:pt x="5478" y="384"/>
                </a:lnTo>
                <a:close/>
                <a:moveTo>
                  <a:pt x="5470" y="363"/>
                </a:moveTo>
                <a:lnTo>
                  <a:pt x="5468" y="367"/>
                </a:lnTo>
                <a:lnTo>
                  <a:pt x="5465" y="363"/>
                </a:lnTo>
                <a:lnTo>
                  <a:pt x="5465" y="360"/>
                </a:lnTo>
                <a:lnTo>
                  <a:pt x="5467" y="359"/>
                </a:lnTo>
                <a:lnTo>
                  <a:pt x="5470" y="363"/>
                </a:lnTo>
                <a:close/>
                <a:moveTo>
                  <a:pt x="5478" y="402"/>
                </a:moveTo>
                <a:lnTo>
                  <a:pt x="5478" y="407"/>
                </a:lnTo>
                <a:lnTo>
                  <a:pt x="5478" y="408"/>
                </a:lnTo>
                <a:lnTo>
                  <a:pt x="5473" y="405"/>
                </a:lnTo>
                <a:lnTo>
                  <a:pt x="5473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2" y="405"/>
                </a:lnTo>
                <a:lnTo>
                  <a:pt x="5476" y="402"/>
                </a:lnTo>
                <a:lnTo>
                  <a:pt x="5478" y="402"/>
                </a:lnTo>
                <a:close/>
                <a:moveTo>
                  <a:pt x="5460" y="400"/>
                </a:moveTo>
                <a:lnTo>
                  <a:pt x="5460" y="400"/>
                </a:lnTo>
                <a:lnTo>
                  <a:pt x="5460" y="400"/>
                </a:lnTo>
                <a:lnTo>
                  <a:pt x="5460" y="400"/>
                </a:lnTo>
                <a:lnTo>
                  <a:pt x="5457" y="400"/>
                </a:lnTo>
                <a:lnTo>
                  <a:pt x="5457" y="397"/>
                </a:lnTo>
                <a:lnTo>
                  <a:pt x="5459" y="395"/>
                </a:lnTo>
                <a:lnTo>
                  <a:pt x="5460" y="399"/>
                </a:lnTo>
                <a:lnTo>
                  <a:pt x="5462" y="397"/>
                </a:lnTo>
                <a:lnTo>
                  <a:pt x="5464" y="399"/>
                </a:lnTo>
                <a:lnTo>
                  <a:pt x="5460" y="400"/>
                </a:lnTo>
                <a:close/>
                <a:moveTo>
                  <a:pt x="5462" y="440"/>
                </a:moveTo>
                <a:lnTo>
                  <a:pt x="5462" y="443"/>
                </a:lnTo>
                <a:lnTo>
                  <a:pt x="5459" y="445"/>
                </a:lnTo>
                <a:lnTo>
                  <a:pt x="5457" y="443"/>
                </a:lnTo>
                <a:lnTo>
                  <a:pt x="5457" y="440"/>
                </a:lnTo>
                <a:lnTo>
                  <a:pt x="5459" y="439"/>
                </a:lnTo>
                <a:lnTo>
                  <a:pt x="5459" y="439"/>
                </a:lnTo>
                <a:lnTo>
                  <a:pt x="5459" y="439"/>
                </a:lnTo>
                <a:lnTo>
                  <a:pt x="5462" y="440"/>
                </a:lnTo>
                <a:close/>
                <a:moveTo>
                  <a:pt x="5473" y="450"/>
                </a:moveTo>
                <a:lnTo>
                  <a:pt x="5470" y="451"/>
                </a:lnTo>
                <a:lnTo>
                  <a:pt x="5468" y="450"/>
                </a:lnTo>
                <a:lnTo>
                  <a:pt x="5468" y="447"/>
                </a:lnTo>
                <a:lnTo>
                  <a:pt x="5470" y="445"/>
                </a:lnTo>
                <a:lnTo>
                  <a:pt x="5473" y="447"/>
                </a:lnTo>
                <a:lnTo>
                  <a:pt x="5473" y="447"/>
                </a:lnTo>
                <a:lnTo>
                  <a:pt x="5473" y="447"/>
                </a:lnTo>
                <a:lnTo>
                  <a:pt x="5473" y="450"/>
                </a:lnTo>
                <a:close/>
                <a:moveTo>
                  <a:pt x="5468" y="463"/>
                </a:moveTo>
                <a:lnTo>
                  <a:pt x="5468" y="466"/>
                </a:lnTo>
                <a:lnTo>
                  <a:pt x="5465" y="468"/>
                </a:lnTo>
                <a:lnTo>
                  <a:pt x="5462" y="466"/>
                </a:lnTo>
                <a:lnTo>
                  <a:pt x="5462" y="464"/>
                </a:lnTo>
                <a:lnTo>
                  <a:pt x="5465" y="461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lnTo>
                  <a:pt x="5468" y="463"/>
                </a:lnTo>
                <a:close/>
                <a:moveTo>
                  <a:pt x="5472" y="479"/>
                </a:moveTo>
                <a:lnTo>
                  <a:pt x="5468" y="482"/>
                </a:lnTo>
                <a:lnTo>
                  <a:pt x="5465" y="480"/>
                </a:lnTo>
                <a:lnTo>
                  <a:pt x="5465" y="476"/>
                </a:lnTo>
                <a:lnTo>
                  <a:pt x="5468" y="474"/>
                </a:lnTo>
                <a:lnTo>
                  <a:pt x="5473" y="474"/>
                </a:lnTo>
                <a:lnTo>
                  <a:pt x="5473" y="476"/>
                </a:lnTo>
                <a:lnTo>
                  <a:pt x="5473" y="476"/>
                </a:lnTo>
                <a:lnTo>
                  <a:pt x="5472" y="477"/>
                </a:lnTo>
                <a:lnTo>
                  <a:pt x="5472" y="477"/>
                </a:lnTo>
                <a:lnTo>
                  <a:pt x="5472" y="479"/>
                </a:lnTo>
                <a:lnTo>
                  <a:pt x="5472" y="479"/>
                </a:lnTo>
                <a:close/>
                <a:moveTo>
                  <a:pt x="5481" y="476"/>
                </a:moveTo>
                <a:lnTo>
                  <a:pt x="5481" y="472"/>
                </a:lnTo>
                <a:lnTo>
                  <a:pt x="5486" y="474"/>
                </a:lnTo>
                <a:lnTo>
                  <a:pt x="5486" y="476"/>
                </a:lnTo>
                <a:lnTo>
                  <a:pt x="5481" y="476"/>
                </a:lnTo>
                <a:close/>
                <a:moveTo>
                  <a:pt x="5488" y="495"/>
                </a:moveTo>
                <a:lnTo>
                  <a:pt x="5488" y="487"/>
                </a:lnTo>
                <a:lnTo>
                  <a:pt x="5484" y="485"/>
                </a:lnTo>
                <a:lnTo>
                  <a:pt x="5504" y="490"/>
                </a:lnTo>
                <a:lnTo>
                  <a:pt x="5489" y="503"/>
                </a:lnTo>
                <a:lnTo>
                  <a:pt x="5489" y="503"/>
                </a:lnTo>
                <a:lnTo>
                  <a:pt x="5489" y="503"/>
                </a:lnTo>
                <a:lnTo>
                  <a:pt x="5489" y="503"/>
                </a:lnTo>
                <a:lnTo>
                  <a:pt x="5481" y="500"/>
                </a:lnTo>
                <a:lnTo>
                  <a:pt x="5488" y="495"/>
                </a:lnTo>
                <a:close/>
                <a:moveTo>
                  <a:pt x="5488" y="474"/>
                </a:moveTo>
                <a:lnTo>
                  <a:pt x="5491" y="474"/>
                </a:lnTo>
                <a:lnTo>
                  <a:pt x="5496" y="476"/>
                </a:lnTo>
                <a:lnTo>
                  <a:pt x="5496" y="479"/>
                </a:lnTo>
                <a:lnTo>
                  <a:pt x="5488" y="477"/>
                </a:lnTo>
                <a:lnTo>
                  <a:pt x="5488" y="474"/>
                </a:lnTo>
                <a:close/>
                <a:moveTo>
                  <a:pt x="5492" y="463"/>
                </a:moveTo>
                <a:lnTo>
                  <a:pt x="5496" y="461"/>
                </a:lnTo>
                <a:lnTo>
                  <a:pt x="5499" y="464"/>
                </a:lnTo>
                <a:lnTo>
                  <a:pt x="5499" y="466"/>
                </a:lnTo>
                <a:lnTo>
                  <a:pt x="5496" y="468"/>
                </a:lnTo>
                <a:lnTo>
                  <a:pt x="5492" y="466"/>
                </a:lnTo>
                <a:lnTo>
                  <a:pt x="5492" y="463"/>
                </a:lnTo>
                <a:close/>
                <a:moveTo>
                  <a:pt x="5532" y="429"/>
                </a:moveTo>
                <a:lnTo>
                  <a:pt x="5532" y="427"/>
                </a:lnTo>
                <a:lnTo>
                  <a:pt x="5536" y="424"/>
                </a:lnTo>
                <a:lnTo>
                  <a:pt x="5536" y="427"/>
                </a:lnTo>
                <a:lnTo>
                  <a:pt x="5532" y="429"/>
                </a:lnTo>
                <a:close/>
                <a:moveTo>
                  <a:pt x="5531" y="323"/>
                </a:moveTo>
                <a:lnTo>
                  <a:pt x="5532" y="320"/>
                </a:lnTo>
                <a:lnTo>
                  <a:pt x="5537" y="323"/>
                </a:lnTo>
                <a:lnTo>
                  <a:pt x="5537" y="330"/>
                </a:lnTo>
                <a:lnTo>
                  <a:pt x="5531" y="323"/>
                </a:lnTo>
                <a:close/>
                <a:moveTo>
                  <a:pt x="5523" y="267"/>
                </a:moveTo>
                <a:lnTo>
                  <a:pt x="5521" y="267"/>
                </a:lnTo>
                <a:lnTo>
                  <a:pt x="5524" y="264"/>
                </a:lnTo>
                <a:lnTo>
                  <a:pt x="5524" y="264"/>
                </a:lnTo>
                <a:lnTo>
                  <a:pt x="5526" y="250"/>
                </a:lnTo>
                <a:lnTo>
                  <a:pt x="5526" y="250"/>
                </a:lnTo>
                <a:lnTo>
                  <a:pt x="5529" y="250"/>
                </a:lnTo>
                <a:lnTo>
                  <a:pt x="5529" y="256"/>
                </a:lnTo>
                <a:lnTo>
                  <a:pt x="5537" y="264"/>
                </a:lnTo>
                <a:lnTo>
                  <a:pt x="5542" y="261"/>
                </a:lnTo>
                <a:lnTo>
                  <a:pt x="5545" y="266"/>
                </a:lnTo>
                <a:lnTo>
                  <a:pt x="5523" y="267"/>
                </a:lnTo>
                <a:close/>
                <a:moveTo>
                  <a:pt x="5531" y="224"/>
                </a:moveTo>
                <a:lnTo>
                  <a:pt x="5531" y="226"/>
                </a:lnTo>
                <a:lnTo>
                  <a:pt x="5528" y="226"/>
                </a:lnTo>
                <a:lnTo>
                  <a:pt x="5531" y="224"/>
                </a:lnTo>
                <a:close/>
                <a:moveTo>
                  <a:pt x="5528" y="215"/>
                </a:moveTo>
                <a:lnTo>
                  <a:pt x="5528" y="213"/>
                </a:lnTo>
                <a:lnTo>
                  <a:pt x="5534" y="216"/>
                </a:lnTo>
                <a:lnTo>
                  <a:pt x="5532" y="218"/>
                </a:lnTo>
                <a:lnTo>
                  <a:pt x="5528" y="215"/>
                </a:lnTo>
                <a:close/>
                <a:moveTo>
                  <a:pt x="5539" y="256"/>
                </a:moveTo>
                <a:lnTo>
                  <a:pt x="5537" y="258"/>
                </a:lnTo>
                <a:lnTo>
                  <a:pt x="5534" y="255"/>
                </a:lnTo>
                <a:lnTo>
                  <a:pt x="5534" y="250"/>
                </a:lnTo>
                <a:lnTo>
                  <a:pt x="5539" y="256"/>
                </a:lnTo>
                <a:close/>
                <a:moveTo>
                  <a:pt x="5539" y="247"/>
                </a:moveTo>
                <a:lnTo>
                  <a:pt x="5540" y="243"/>
                </a:lnTo>
                <a:lnTo>
                  <a:pt x="5544" y="247"/>
                </a:lnTo>
                <a:lnTo>
                  <a:pt x="5544" y="251"/>
                </a:lnTo>
                <a:lnTo>
                  <a:pt x="5539" y="247"/>
                </a:lnTo>
                <a:close/>
                <a:moveTo>
                  <a:pt x="5571" y="235"/>
                </a:moveTo>
                <a:lnTo>
                  <a:pt x="5569" y="234"/>
                </a:lnTo>
                <a:lnTo>
                  <a:pt x="5564" y="235"/>
                </a:lnTo>
                <a:lnTo>
                  <a:pt x="5569" y="232"/>
                </a:lnTo>
                <a:lnTo>
                  <a:pt x="5569" y="232"/>
                </a:lnTo>
                <a:lnTo>
                  <a:pt x="5572" y="232"/>
                </a:lnTo>
                <a:lnTo>
                  <a:pt x="5571" y="232"/>
                </a:lnTo>
                <a:lnTo>
                  <a:pt x="5571" y="235"/>
                </a:lnTo>
                <a:close/>
                <a:moveTo>
                  <a:pt x="5564" y="226"/>
                </a:moveTo>
                <a:lnTo>
                  <a:pt x="5564" y="229"/>
                </a:lnTo>
                <a:lnTo>
                  <a:pt x="5560" y="231"/>
                </a:lnTo>
                <a:lnTo>
                  <a:pt x="5558" y="229"/>
                </a:lnTo>
                <a:lnTo>
                  <a:pt x="5558" y="229"/>
                </a:lnTo>
                <a:lnTo>
                  <a:pt x="5560" y="227"/>
                </a:lnTo>
                <a:lnTo>
                  <a:pt x="5560" y="219"/>
                </a:lnTo>
                <a:lnTo>
                  <a:pt x="5560" y="219"/>
                </a:lnTo>
                <a:lnTo>
                  <a:pt x="5560" y="219"/>
                </a:lnTo>
                <a:lnTo>
                  <a:pt x="5561" y="219"/>
                </a:lnTo>
                <a:lnTo>
                  <a:pt x="5563" y="221"/>
                </a:lnTo>
                <a:lnTo>
                  <a:pt x="5563" y="223"/>
                </a:lnTo>
                <a:lnTo>
                  <a:pt x="5564" y="226"/>
                </a:lnTo>
                <a:close/>
                <a:moveTo>
                  <a:pt x="5606" y="210"/>
                </a:moveTo>
                <a:lnTo>
                  <a:pt x="5609" y="210"/>
                </a:lnTo>
                <a:lnTo>
                  <a:pt x="5609" y="215"/>
                </a:lnTo>
                <a:lnTo>
                  <a:pt x="5604" y="211"/>
                </a:lnTo>
                <a:lnTo>
                  <a:pt x="5606" y="210"/>
                </a:lnTo>
                <a:close/>
                <a:moveTo>
                  <a:pt x="5606" y="183"/>
                </a:moveTo>
                <a:lnTo>
                  <a:pt x="5609" y="179"/>
                </a:lnTo>
                <a:lnTo>
                  <a:pt x="5609" y="184"/>
                </a:lnTo>
                <a:lnTo>
                  <a:pt x="5606" y="183"/>
                </a:lnTo>
                <a:close/>
                <a:moveTo>
                  <a:pt x="5620" y="223"/>
                </a:moveTo>
                <a:lnTo>
                  <a:pt x="5619" y="224"/>
                </a:lnTo>
                <a:lnTo>
                  <a:pt x="5617" y="223"/>
                </a:lnTo>
                <a:lnTo>
                  <a:pt x="5617" y="221"/>
                </a:lnTo>
                <a:lnTo>
                  <a:pt x="5620" y="223"/>
                </a:lnTo>
                <a:close/>
                <a:moveTo>
                  <a:pt x="5617" y="219"/>
                </a:moveTo>
                <a:lnTo>
                  <a:pt x="5619" y="216"/>
                </a:lnTo>
                <a:lnTo>
                  <a:pt x="5622" y="218"/>
                </a:lnTo>
                <a:lnTo>
                  <a:pt x="5622" y="221"/>
                </a:lnTo>
                <a:lnTo>
                  <a:pt x="5617" y="219"/>
                </a:lnTo>
                <a:close/>
                <a:moveTo>
                  <a:pt x="5619" y="304"/>
                </a:moveTo>
                <a:lnTo>
                  <a:pt x="5624" y="307"/>
                </a:lnTo>
                <a:lnTo>
                  <a:pt x="5625" y="307"/>
                </a:lnTo>
                <a:lnTo>
                  <a:pt x="5628" y="311"/>
                </a:lnTo>
                <a:lnTo>
                  <a:pt x="5619" y="312"/>
                </a:lnTo>
                <a:lnTo>
                  <a:pt x="5616" y="307"/>
                </a:lnTo>
                <a:lnTo>
                  <a:pt x="5619" y="304"/>
                </a:lnTo>
                <a:close/>
                <a:moveTo>
                  <a:pt x="5633" y="213"/>
                </a:moveTo>
                <a:lnTo>
                  <a:pt x="5636" y="211"/>
                </a:lnTo>
                <a:lnTo>
                  <a:pt x="5636" y="213"/>
                </a:lnTo>
                <a:lnTo>
                  <a:pt x="5632" y="216"/>
                </a:lnTo>
                <a:lnTo>
                  <a:pt x="5628" y="215"/>
                </a:lnTo>
                <a:lnTo>
                  <a:pt x="5628" y="210"/>
                </a:lnTo>
                <a:lnTo>
                  <a:pt x="5624" y="208"/>
                </a:lnTo>
                <a:lnTo>
                  <a:pt x="5624" y="207"/>
                </a:lnTo>
                <a:lnTo>
                  <a:pt x="5628" y="205"/>
                </a:lnTo>
                <a:lnTo>
                  <a:pt x="5628" y="205"/>
                </a:lnTo>
                <a:lnTo>
                  <a:pt x="5628" y="210"/>
                </a:lnTo>
                <a:lnTo>
                  <a:pt x="5633" y="213"/>
                </a:lnTo>
                <a:close/>
                <a:moveTo>
                  <a:pt x="5675" y="250"/>
                </a:moveTo>
                <a:lnTo>
                  <a:pt x="5672" y="250"/>
                </a:lnTo>
                <a:lnTo>
                  <a:pt x="5672" y="247"/>
                </a:lnTo>
                <a:lnTo>
                  <a:pt x="5672" y="248"/>
                </a:lnTo>
                <a:lnTo>
                  <a:pt x="5672" y="247"/>
                </a:lnTo>
                <a:lnTo>
                  <a:pt x="5676" y="245"/>
                </a:lnTo>
                <a:lnTo>
                  <a:pt x="5676" y="243"/>
                </a:lnTo>
                <a:lnTo>
                  <a:pt x="5678" y="243"/>
                </a:lnTo>
                <a:lnTo>
                  <a:pt x="5675" y="250"/>
                </a:lnTo>
                <a:close/>
                <a:moveTo>
                  <a:pt x="5676" y="271"/>
                </a:moveTo>
                <a:lnTo>
                  <a:pt x="5676" y="272"/>
                </a:lnTo>
                <a:lnTo>
                  <a:pt x="5673" y="274"/>
                </a:lnTo>
                <a:lnTo>
                  <a:pt x="5672" y="272"/>
                </a:lnTo>
                <a:lnTo>
                  <a:pt x="5672" y="269"/>
                </a:lnTo>
                <a:lnTo>
                  <a:pt x="5672" y="267"/>
                </a:lnTo>
                <a:lnTo>
                  <a:pt x="5676" y="271"/>
                </a:lnTo>
                <a:close/>
                <a:moveTo>
                  <a:pt x="5667" y="141"/>
                </a:moveTo>
                <a:lnTo>
                  <a:pt x="5665" y="141"/>
                </a:lnTo>
                <a:lnTo>
                  <a:pt x="5667" y="136"/>
                </a:lnTo>
                <a:lnTo>
                  <a:pt x="5667" y="136"/>
                </a:lnTo>
                <a:lnTo>
                  <a:pt x="5672" y="138"/>
                </a:lnTo>
                <a:lnTo>
                  <a:pt x="5667" y="141"/>
                </a:lnTo>
                <a:close/>
                <a:moveTo>
                  <a:pt x="5667" y="239"/>
                </a:moveTo>
                <a:lnTo>
                  <a:pt x="5667" y="239"/>
                </a:lnTo>
                <a:lnTo>
                  <a:pt x="5667" y="240"/>
                </a:lnTo>
                <a:lnTo>
                  <a:pt x="5664" y="239"/>
                </a:lnTo>
                <a:lnTo>
                  <a:pt x="5664" y="235"/>
                </a:lnTo>
                <a:lnTo>
                  <a:pt x="5667" y="239"/>
                </a:lnTo>
                <a:close/>
                <a:moveTo>
                  <a:pt x="5675" y="219"/>
                </a:moveTo>
                <a:lnTo>
                  <a:pt x="5676" y="221"/>
                </a:lnTo>
                <a:lnTo>
                  <a:pt x="5676" y="221"/>
                </a:lnTo>
                <a:lnTo>
                  <a:pt x="5675" y="223"/>
                </a:lnTo>
                <a:lnTo>
                  <a:pt x="5672" y="221"/>
                </a:lnTo>
                <a:lnTo>
                  <a:pt x="5675" y="219"/>
                </a:lnTo>
                <a:close/>
                <a:moveTo>
                  <a:pt x="5668" y="240"/>
                </a:moveTo>
                <a:lnTo>
                  <a:pt x="5670" y="240"/>
                </a:lnTo>
                <a:lnTo>
                  <a:pt x="5675" y="242"/>
                </a:lnTo>
                <a:lnTo>
                  <a:pt x="5675" y="243"/>
                </a:lnTo>
                <a:lnTo>
                  <a:pt x="5672" y="245"/>
                </a:lnTo>
                <a:lnTo>
                  <a:pt x="5670" y="243"/>
                </a:lnTo>
                <a:lnTo>
                  <a:pt x="5668" y="243"/>
                </a:lnTo>
                <a:lnTo>
                  <a:pt x="5668" y="240"/>
                </a:lnTo>
                <a:close/>
                <a:moveTo>
                  <a:pt x="5675" y="98"/>
                </a:moveTo>
                <a:lnTo>
                  <a:pt x="5675" y="99"/>
                </a:lnTo>
                <a:lnTo>
                  <a:pt x="5675" y="107"/>
                </a:lnTo>
                <a:lnTo>
                  <a:pt x="5675" y="99"/>
                </a:lnTo>
                <a:lnTo>
                  <a:pt x="5676" y="94"/>
                </a:lnTo>
                <a:lnTo>
                  <a:pt x="5678" y="98"/>
                </a:lnTo>
                <a:lnTo>
                  <a:pt x="5675" y="98"/>
                </a:lnTo>
                <a:close/>
                <a:moveTo>
                  <a:pt x="5676" y="134"/>
                </a:moveTo>
                <a:lnTo>
                  <a:pt x="5667" y="130"/>
                </a:lnTo>
                <a:lnTo>
                  <a:pt x="5665" y="131"/>
                </a:lnTo>
                <a:lnTo>
                  <a:pt x="5664" y="128"/>
                </a:lnTo>
                <a:lnTo>
                  <a:pt x="5664" y="126"/>
                </a:lnTo>
                <a:lnTo>
                  <a:pt x="5668" y="123"/>
                </a:lnTo>
                <a:lnTo>
                  <a:pt x="5676" y="134"/>
                </a:lnTo>
                <a:close/>
                <a:moveTo>
                  <a:pt x="5664" y="77"/>
                </a:moveTo>
                <a:lnTo>
                  <a:pt x="5664" y="78"/>
                </a:lnTo>
                <a:lnTo>
                  <a:pt x="5662" y="83"/>
                </a:lnTo>
                <a:lnTo>
                  <a:pt x="5662" y="85"/>
                </a:lnTo>
                <a:lnTo>
                  <a:pt x="5657" y="80"/>
                </a:lnTo>
                <a:lnTo>
                  <a:pt x="5654" y="80"/>
                </a:lnTo>
                <a:lnTo>
                  <a:pt x="5656" y="69"/>
                </a:lnTo>
                <a:lnTo>
                  <a:pt x="5665" y="75"/>
                </a:lnTo>
                <a:lnTo>
                  <a:pt x="5664" y="77"/>
                </a:lnTo>
                <a:close/>
                <a:moveTo>
                  <a:pt x="5657" y="307"/>
                </a:moveTo>
                <a:lnTo>
                  <a:pt x="5659" y="303"/>
                </a:lnTo>
                <a:lnTo>
                  <a:pt x="5668" y="315"/>
                </a:lnTo>
                <a:lnTo>
                  <a:pt x="5662" y="315"/>
                </a:lnTo>
                <a:lnTo>
                  <a:pt x="5662" y="315"/>
                </a:lnTo>
                <a:lnTo>
                  <a:pt x="5657" y="307"/>
                </a:lnTo>
                <a:close/>
                <a:moveTo>
                  <a:pt x="5660" y="248"/>
                </a:moveTo>
                <a:lnTo>
                  <a:pt x="5660" y="248"/>
                </a:lnTo>
                <a:lnTo>
                  <a:pt x="5660" y="248"/>
                </a:lnTo>
                <a:lnTo>
                  <a:pt x="5660" y="248"/>
                </a:lnTo>
                <a:lnTo>
                  <a:pt x="5660" y="248"/>
                </a:lnTo>
                <a:lnTo>
                  <a:pt x="5659" y="248"/>
                </a:lnTo>
                <a:lnTo>
                  <a:pt x="5659" y="248"/>
                </a:lnTo>
                <a:lnTo>
                  <a:pt x="5657" y="248"/>
                </a:lnTo>
                <a:lnTo>
                  <a:pt x="5657" y="247"/>
                </a:lnTo>
                <a:lnTo>
                  <a:pt x="5659" y="247"/>
                </a:lnTo>
                <a:lnTo>
                  <a:pt x="5660" y="248"/>
                </a:lnTo>
                <a:close/>
                <a:moveTo>
                  <a:pt x="5659" y="328"/>
                </a:moveTo>
                <a:lnTo>
                  <a:pt x="5659" y="327"/>
                </a:lnTo>
                <a:lnTo>
                  <a:pt x="5660" y="323"/>
                </a:lnTo>
                <a:lnTo>
                  <a:pt x="5670" y="323"/>
                </a:lnTo>
                <a:lnTo>
                  <a:pt x="5664" y="341"/>
                </a:lnTo>
                <a:lnTo>
                  <a:pt x="5664" y="341"/>
                </a:lnTo>
                <a:lnTo>
                  <a:pt x="5656" y="343"/>
                </a:lnTo>
                <a:lnTo>
                  <a:pt x="5651" y="352"/>
                </a:lnTo>
                <a:lnTo>
                  <a:pt x="5625" y="347"/>
                </a:lnTo>
                <a:lnTo>
                  <a:pt x="5641" y="327"/>
                </a:lnTo>
                <a:lnTo>
                  <a:pt x="5646" y="331"/>
                </a:lnTo>
                <a:lnTo>
                  <a:pt x="5659" y="328"/>
                </a:lnTo>
                <a:close/>
                <a:moveTo>
                  <a:pt x="5635" y="359"/>
                </a:moveTo>
                <a:lnTo>
                  <a:pt x="5633" y="357"/>
                </a:lnTo>
                <a:lnTo>
                  <a:pt x="5644" y="359"/>
                </a:lnTo>
                <a:lnTo>
                  <a:pt x="5632" y="371"/>
                </a:lnTo>
                <a:lnTo>
                  <a:pt x="5632" y="371"/>
                </a:lnTo>
                <a:lnTo>
                  <a:pt x="5635" y="360"/>
                </a:lnTo>
                <a:lnTo>
                  <a:pt x="5635" y="359"/>
                </a:lnTo>
                <a:close/>
                <a:moveTo>
                  <a:pt x="5622" y="418"/>
                </a:moveTo>
                <a:lnTo>
                  <a:pt x="5614" y="431"/>
                </a:lnTo>
                <a:lnTo>
                  <a:pt x="5609" y="402"/>
                </a:lnTo>
                <a:lnTo>
                  <a:pt x="5628" y="386"/>
                </a:lnTo>
                <a:lnTo>
                  <a:pt x="5630" y="394"/>
                </a:lnTo>
                <a:lnTo>
                  <a:pt x="5630" y="394"/>
                </a:lnTo>
                <a:lnTo>
                  <a:pt x="5628" y="394"/>
                </a:lnTo>
                <a:lnTo>
                  <a:pt x="5628" y="394"/>
                </a:lnTo>
                <a:lnTo>
                  <a:pt x="5628" y="397"/>
                </a:lnTo>
                <a:lnTo>
                  <a:pt x="5627" y="403"/>
                </a:lnTo>
                <a:lnTo>
                  <a:pt x="5622" y="418"/>
                </a:lnTo>
                <a:lnTo>
                  <a:pt x="5622" y="418"/>
                </a:lnTo>
                <a:close/>
                <a:moveTo>
                  <a:pt x="5617" y="344"/>
                </a:moveTo>
                <a:lnTo>
                  <a:pt x="5617" y="344"/>
                </a:lnTo>
                <a:lnTo>
                  <a:pt x="5616" y="346"/>
                </a:lnTo>
                <a:lnTo>
                  <a:pt x="5606" y="335"/>
                </a:lnTo>
                <a:lnTo>
                  <a:pt x="5606" y="335"/>
                </a:lnTo>
                <a:lnTo>
                  <a:pt x="5614" y="328"/>
                </a:lnTo>
                <a:lnTo>
                  <a:pt x="5614" y="328"/>
                </a:lnTo>
                <a:lnTo>
                  <a:pt x="5619" y="336"/>
                </a:lnTo>
                <a:lnTo>
                  <a:pt x="5624" y="336"/>
                </a:lnTo>
                <a:lnTo>
                  <a:pt x="5617" y="344"/>
                </a:lnTo>
                <a:close/>
                <a:moveTo>
                  <a:pt x="5624" y="378"/>
                </a:moveTo>
                <a:lnTo>
                  <a:pt x="5620" y="381"/>
                </a:lnTo>
                <a:lnTo>
                  <a:pt x="5619" y="381"/>
                </a:lnTo>
                <a:lnTo>
                  <a:pt x="5617" y="376"/>
                </a:lnTo>
                <a:lnTo>
                  <a:pt x="5624" y="378"/>
                </a:lnTo>
                <a:close/>
                <a:moveTo>
                  <a:pt x="5622" y="199"/>
                </a:moveTo>
                <a:lnTo>
                  <a:pt x="5624" y="199"/>
                </a:lnTo>
                <a:lnTo>
                  <a:pt x="5625" y="200"/>
                </a:lnTo>
                <a:lnTo>
                  <a:pt x="5622" y="202"/>
                </a:lnTo>
                <a:lnTo>
                  <a:pt x="5622" y="200"/>
                </a:lnTo>
                <a:lnTo>
                  <a:pt x="5622" y="200"/>
                </a:lnTo>
                <a:lnTo>
                  <a:pt x="5622" y="199"/>
                </a:lnTo>
                <a:lnTo>
                  <a:pt x="5622" y="199"/>
                </a:lnTo>
                <a:close/>
                <a:moveTo>
                  <a:pt x="5640" y="221"/>
                </a:moveTo>
                <a:lnTo>
                  <a:pt x="5640" y="221"/>
                </a:lnTo>
                <a:lnTo>
                  <a:pt x="5640" y="223"/>
                </a:lnTo>
                <a:lnTo>
                  <a:pt x="5636" y="221"/>
                </a:lnTo>
                <a:lnTo>
                  <a:pt x="5638" y="219"/>
                </a:lnTo>
                <a:lnTo>
                  <a:pt x="5638" y="219"/>
                </a:lnTo>
                <a:lnTo>
                  <a:pt x="5638" y="219"/>
                </a:lnTo>
                <a:lnTo>
                  <a:pt x="5641" y="219"/>
                </a:lnTo>
                <a:lnTo>
                  <a:pt x="5640" y="221"/>
                </a:lnTo>
                <a:close/>
                <a:moveTo>
                  <a:pt x="5641" y="293"/>
                </a:moveTo>
                <a:lnTo>
                  <a:pt x="5641" y="298"/>
                </a:lnTo>
                <a:lnTo>
                  <a:pt x="5636" y="301"/>
                </a:lnTo>
                <a:lnTo>
                  <a:pt x="5636" y="296"/>
                </a:lnTo>
                <a:lnTo>
                  <a:pt x="5638" y="295"/>
                </a:lnTo>
                <a:lnTo>
                  <a:pt x="5638" y="295"/>
                </a:lnTo>
                <a:lnTo>
                  <a:pt x="5641" y="293"/>
                </a:lnTo>
                <a:close/>
                <a:moveTo>
                  <a:pt x="5638" y="224"/>
                </a:moveTo>
                <a:lnTo>
                  <a:pt x="5638" y="224"/>
                </a:lnTo>
                <a:lnTo>
                  <a:pt x="5638" y="224"/>
                </a:lnTo>
                <a:lnTo>
                  <a:pt x="5636" y="231"/>
                </a:lnTo>
                <a:lnTo>
                  <a:pt x="5636" y="231"/>
                </a:lnTo>
                <a:lnTo>
                  <a:pt x="5635" y="229"/>
                </a:lnTo>
                <a:lnTo>
                  <a:pt x="5635" y="223"/>
                </a:lnTo>
                <a:lnTo>
                  <a:pt x="5638" y="224"/>
                </a:lnTo>
                <a:close/>
                <a:moveTo>
                  <a:pt x="5635" y="303"/>
                </a:moveTo>
                <a:lnTo>
                  <a:pt x="5635" y="307"/>
                </a:lnTo>
                <a:lnTo>
                  <a:pt x="5633" y="304"/>
                </a:lnTo>
                <a:lnTo>
                  <a:pt x="5635" y="303"/>
                </a:lnTo>
                <a:close/>
                <a:moveTo>
                  <a:pt x="5641" y="309"/>
                </a:moveTo>
                <a:lnTo>
                  <a:pt x="5641" y="311"/>
                </a:lnTo>
                <a:lnTo>
                  <a:pt x="5638" y="309"/>
                </a:lnTo>
                <a:lnTo>
                  <a:pt x="5638" y="303"/>
                </a:lnTo>
                <a:lnTo>
                  <a:pt x="5643" y="299"/>
                </a:lnTo>
                <a:lnTo>
                  <a:pt x="5643" y="299"/>
                </a:lnTo>
                <a:lnTo>
                  <a:pt x="5643" y="299"/>
                </a:lnTo>
                <a:lnTo>
                  <a:pt x="5643" y="299"/>
                </a:lnTo>
                <a:lnTo>
                  <a:pt x="5643" y="299"/>
                </a:lnTo>
                <a:lnTo>
                  <a:pt x="5646" y="303"/>
                </a:lnTo>
                <a:lnTo>
                  <a:pt x="5646" y="307"/>
                </a:lnTo>
                <a:lnTo>
                  <a:pt x="5641" y="309"/>
                </a:lnTo>
                <a:close/>
                <a:moveTo>
                  <a:pt x="5640" y="142"/>
                </a:moveTo>
                <a:lnTo>
                  <a:pt x="5638" y="141"/>
                </a:lnTo>
                <a:lnTo>
                  <a:pt x="5641" y="139"/>
                </a:lnTo>
                <a:lnTo>
                  <a:pt x="5643" y="142"/>
                </a:lnTo>
                <a:lnTo>
                  <a:pt x="5640" y="142"/>
                </a:lnTo>
                <a:close/>
                <a:moveTo>
                  <a:pt x="5638" y="134"/>
                </a:moveTo>
                <a:lnTo>
                  <a:pt x="5635" y="136"/>
                </a:lnTo>
                <a:lnTo>
                  <a:pt x="5635" y="134"/>
                </a:lnTo>
                <a:lnTo>
                  <a:pt x="5638" y="131"/>
                </a:lnTo>
                <a:lnTo>
                  <a:pt x="5638" y="134"/>
                </a:lnTo>
                <a:lnTo>
                  <a:pt x="5638" y="134"/>
                </a:lnTo>
                <a:close/>
                <a:moveTo>
                  <a:pt x="5636" y="208"/>
                </a:moveTo>
                <a:lnTo>
                  <a:pt x="5636" y="208"/>
                </a:lnTo>
                <a:lnTo>
                  <a:pt x="5636" y="208"/>
                </a:lnTo>
                <a:lnTo>
                  <a:pt x="5636" y="208"/>
                </a:lnTo>
                <a:lnTo>
                  <a:pt x="5633" y="210"/>
                </a:lnTo>
                <a:lnTo>
                  <a:pt x="5630" y="208"/>
                </a:lnTo>
                <a:lnTo>
                  <a:pt x="5630" y="205"/>
                </a:lnTo>
                <a:lnTo>
                  <a:pt x="5633" y="205"/>
                </a:lnTo>
                <a:lnTo>
                  <a:pt x="5636" y="208"/>
                </a:lnTo>
                <a:close/>
                <a:moveTo>
                  <a:pt x="5628" y="224"/>
                </a:moveTo>
                <a:lnTo>
                  <a:pt x="5627" y="221"/>
                </a:lnTo>
                <a:lnTo>
                  <a:pt x="5627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5" y="221"/>
                </a:lnTo>
                <a:lnTo>
                  <a:pt x="5624" y="221"/>
                </a:lnTo>
                <a:lnTo>
                  <a:pt x="5624" y="218"/>
                </a:lnTo>
                <a:lnTo>
                  <a:pt x="5625" y="218"/>
                </a:lnTo>
                <a:lnTo>
                  <a:pt x="5628" y="221"/>
                </a:lnTo>
                <a:lnTo>
                  <a:pt x="5628" y="224"/>
                </a:lnTo>
                <a:close/>
                <a:moveTo>
                  <a:pt x="5625" y="173"/>
                </a:moveTo>
                <a:lnTo>
                  <a:pt x="5625" y="173"/>
                </a:lnTo>
                <a:lnTo>
                  <a:pt x="5625" y="173"/>
                </a:lnTo>
                <a:lnTo>
                  <a:pt x="5625" y="175"/>
                </a:lnTo>
                <a:lnTo>
                  <a:pt x="5622" y="173"/>
                </a:lnTo>
                <a:lnTo>
                  <a:pt x="5625" y="171"/>
                </a:lnTo>
                <a:lnTo>
                  <a:pt x="5625" y="173"/>
                </a:lnTo>
                <a:close/>
                <a:moveTo>
                  <a:pt x="5614" y="283"/>
                </a:moveTo>
                <a:lnTo>
                  <a:pt x="5614" y="285"/>
                </a:lnTo>
                <a:lnTo>
                  <a:pt x="5609" y="282"/>
                </a:lnTo>
                <a:lnTo>
                  <a:pt x="5614" y="282"/>
                </a:lnTo>
                <a:lnTo>
                  <a:pt x="5616" y="282"/>
                </a:lnTo>
                <a:lnTo>
                  <a:pt x="5614" y="283"/>
                </a:lnTo>
                <a:close/>
                <a:moveTo>
                  <a:pt x="5609" y="104"/>
                </a:moveTo>
                <a:lnTo>
                  <a:pt x="5604" y="101"/>
                </a:lnTo>
                <a:lnTo>
                  <a:pt x="5604" y="99"/>
                </a:lnTo>
                <a:lnTo>
                  <a:pt x="5608" y="99"/>
                </a:lnTo>
                <a:lnTo>
                  <a:pt x="5609" y="98"/>
                </a:lnTo>
                <a:lnTo>
                  <a:pt x="5609" y="98"/>
                </a:lnTo>
                <a:lnTo>
                  <a:pt x="5609" y="104"/>
                </a:lnTo>
                <a:close/>
                <a:moveTo>
                  <a:pt x="5609" y="216"/>
                </a:moveTo>
                <a:lnTo>
                  <a:pt x="5603" y="221"/>
                </a:lnTo>
                <a:lnTo>
                  <a:pt x="5603" y="219"/>
                </a:lnTo>
                <a:lnTo>
                  <a:pt x="5603" y="216"/>
                </a:lnTo>
                <a:lnTo>
                  <a:pt x="5604" y="215"/>
                </a:lnTo>
                <a:lnTo>
                  <a:pt x="5609" y="216"/>
                </a:lnTo>
                <a:close/>
                <a:moveTo>
                  <a:pt x="5609" y="219"/>
                </a:moveTo>
                <a:lnTo>
                  <a:pt x="5608" y="223"/>
                </a:lnTo>
                <a:lnTo>
                  <a:pt x="5606" y="224"/>
                </a:lnTo>
                <a:lnTo>
                  <a:pt x="5604" y="223"/>
                </a:lnTo>
                <a:lnTo>
                  <a:pt x="5609" y="219"/>
                </a:lnTo>
                <a:close/>
                <a:moveTo>
                  <a:pt x="5604" y="285"/>
                </a:moveTo>
                <a:lnTo>
                  <a:pt x="5611" y="288"/>
                </a:lnTo>
                <a:lnTo>
                  <a:pt x="5611" y="293"/>
                </a:lnTo>
                <a:lnTo>
                  <a:pt x="5609" y="298"/>
                </a:lnTo>
                <a:lnTo>
                  <a:pt x="5603" y="291"/>
                </a:lnTo>
                <a:lnTo>
                  <a:pt x="5603" y="285"/>
                </a:lnTo>
                <a:lnTo>
                  <a:pt x="5604" y="285"/>
                </a:lnTo>
                <a:close/>
                <a:moveTo>
                  <a:pt x="5604" y="341"/>
                </a:moveTo>
                <a:lnTo>
                  <a:pt x="5612" y="351"/>
                </a:lnTo>
                <a:lnTo>
                  <a:pt x="5609" y="360"/>
                </a:lnTo>
                <a:lnTo>
                  <a:pt x="5614" y="367"/>
                </a:lnTo>
                <a:lnTo>
                  <a:pt x="5593" y="360"/>
                </a:lnTo>
                <a:lnTo>
                  <a:pt x="5593" y="360"/>
                </a:lnTo>
                <a:lnTo>
                  <a:pt x="5593" y="360"/>
                </a:lnTo>
                <a:lnTo>
                  <a:pt x="5600" y="357"/>
                </a:lnTo>
                <a:lnTo>
                  <a:pt x="5598" y="351"/>
                </a:lnTo>
                <a:lnTo>
                  <a:pt x="5598" y="351"/>
                </a:lnTo>
                <a:lnTo>
                  <a:pt x="5595" y="349"/>
                </a:lnTo>
                <a:lnTo>
                  <a:pt x="5598" y="346"/>
                </a:lnTo>
                <a:lnTo>
                  <a:pt x="5598" y="346"/>
                </a:lnTo>
                <a:lnTo>
                  <a:pt x="5604" y="341"/>
                </a:lnTo>
                <a:close/>
                <a:moveTo>
                  <a:pt x="5579" y="415"/>
                </a:moveTo>
                <a:lnTo>
                  <a:pt x="5580" y="413"/>
                </a:lnTo>
                <a:lnTo>
                  <a:pt x="5584" y="408"/>
                </a:lnTo>
                <a:lnTo>
                  <a:pt x="5584" y="408"/>
                </a:lnTo>
                <a:lnTo>
                  <a:pt x="5585" y="413"/>
                </a:lnTo>
                <a:lnTo>
                  <a:pt x="5582" y="415"/>
                </a:lnTo>
                <a:lnTo>
                  <a:pt x="5579" y="415"/>
                </a:lnTo>
                <a:close/>
                <a:moveTo>
                  <a:pt x="5580" y="418"/>
                </a:moveTo>
                <a:lnTo>
                  <a:pt x="5576" y="423"/>
                </a:lnTo>
                <a:lnTo>
                  <a:pt x="5576" y="423"/>
                </a:lnTo>
                <a:lnTo>
                  <a:pt x="5569" y="416"/>
                </a:lnTo>
                <a:lnTo>
                  <a:pt x="5576" y="415"/>
                </a:lnTo>
                <a:lnTo>
                  <a:pt x="5576" y="415"/>
                </a:lnTo>
                <a:lnTo>
                  <a:pt x="5580" y="418"/>
                </a:lnTo>
                <a:close/>
                <a:moveTo>
                  <a:pt x="5592" y="229"/>
                </a:moveTo>
                <a:lnTo>
                  <a:pt x="5590" y="229"/>
                </a:lnTo>
                <a:lnTo>
                  <a:pt x="5585" y="227"/>
                </a:lnTo>
                <a:lnTo>
                  <a:pt x="5587" y="224"/>
                </a:lnTo>
                <a:lnTo>
                  <a:pt x="5590" y="227"/>
                </a:lnTo>
                <a:lnTo>
                  <a:pt x="5590" y="229"/>
                </a:lnTo>
                <a:lnTo>
                  <a:pt x="5592" y="229"/>
                </a:lnTo>
                <a:close/>
                <a:moveTo>
                  <a:pt x="5588" y="237"/>
                </a:moveTo>
                <a:lnTo>
                  <a:pt x="5588" y="240"/>
                </a:lnTo>
                <a:lnTo>
                  <a:pt x="5588" y="240"/>
                </a:lnTo>
                <a:lnTo>
                  <a:pt x="5577" y="242"/>
                </a:lnTo>
                <a:lnTo>
                  <a:pt x="5577" y="242"/>
                </a:lnTo>
                <a:lnTo>
                  <a:pt x="5577" y="239"/>
                </a:lnTo>
                <a:lnTo>
                  <a:pt x="5584" y="235"/>
                </a:lnTo>
                <a:lnTo>
                  <a:pt x="5588" y="237"/>
                </a:lnTo>
                <a:close/>
                <a:moveTo>
                  <a:pt x="5587" y="386"/>
                </a:moveTo>
                <a:lnTo>
                  <a:pt x="5587" y="386"/>
                </a:lnTo>
                <a:lnTo>
                  <a:pt x="5587" y="387"/>
                </a:lnTo>
                <a:lnTo>
                  <a:pt x="5587" y="387"/>
                </a:lnTo>
                <a:lnTo>
                  <a:pt x="5587" y="392"/>
                </a:lnTo>
                <a:lnTo>
                  <a:pt x="5585" y="391"/>
                </a:lnTo>
                <a:lnTo>
                  <a:pt x="5584" y="387"/>
                </a:lnTo>
                <a:lnTo>
                  <a:pt x="5587" y="386"/>
                </a:lnTo>
                <a:close/>
                <a:moveTo>
                  <a:pt x="5585" y="349"/>
                </a:moveTo>
                <a:lnTo>
                  <a:pt x="5584" y="347"/>
                </a:lnTo>
                <a:lnTo>
                  <a:pt x="5587" y="346"/>
                </a:lnTo>
                <a:lnTo>
                  <a:pt x="5585" y="349"/>
                </a:lnTo>
                <a:close/>
                <a:moveTo>
                  <a:pt x="5585" y="402"/>
                </a:moveTo>
                <a:lnTo>
                  <a:pt x="5590" y="405"/>
                </a:lnTo>
                <a:lnTo>
                  <a:pt x="5590" y="408"/>
                </a:lnTo>
                <a:lnTo>
                  <a:pt x="5587" y="411"/>
                </a:lnTo>
                <a:lnTo>
                  <a:pt x="5587" y="407"/>
                </a:lnTo>
                <a:lnTo>
                  <a:pt x="5585" y="405"/>
                </a:lnTo>
                <a:lnTo>
                  <a:pt x="5585" y="402"/>
                </a:lnTo>
                <a:close/>
                <a:moveTo>
                  <a:pt x="5588" y="392"/>
                </a:moveTo>
                <a:lnTo>
                  <a:pt x="5588" y="391"/>
                </a:lnTo>
                <a:lnTo>
                  <a:pt x="5588" y="391"/>
                </a:lnTo>
                <a:lnTo>
                  <a:pt x="5590" y="392"/>
                </a:lnTo>
                <a:lnTo>
                  <a:pt x="5588" y="392"/>
                </a:lnTo>
                <a:close/>
                <a:moveTo>
                  <a:pt x="5590" y="339"/>
                </a:moveTo>
                <a:lnTo>
                  <a:pt x="5590" y="341"/>
                </a:lnTo>
                <a:lnTo>
                  <a:pt x="5582" y="346"/>
                </a:lnTo>
                <a:lnTo>
                  <a:pt x="5582" y="341"/>
                </a:lnTo>
                <a:lnTo>
                  <a:pt x="5587" y="338"/>
                </a:lnTo>
                <a:lnTo>
                  <a:pt x="5587" y="335"/>
                </a:lnTo>
                <a:lnTo>
                  <a:pt x="5592" y="335"/>
                </a:lnTo>
                <a:lnTo>
                  <a:pt x="5590" y="339"/>
                </a:lnTo>
                <a:close/>
                <a:moveTo>
                  <a:pt x="5580" y="338"/>
                </a:moveTo>
                <a:lnTo>
                  <a:pt x="5582" y="336"/>
                </a:lnTo>
                <a:lnTo>
                  <a:pt x="5584" y="335"/>
                </a:lnTo>
                <a:lnTo>
                  <a:pt x="5584" y="336"/>
                </a:lnTo>
                <a:lnTo>
                  <a:pt x="5580" y="338"/>
                </a:lnTo>
                <a:close/>
                <a:moveTo>
                  <a:pt x="5587" y="328"/>
                </a:moveTo>
                <a:lnTo>
                  <a:pt x="5585" y="330"/>
                </a:lnTo>
                <a:lnTo>
                  <a:pt x="5582" y="325"/>
                </a:lnTo>
                <a:lnTo>
                  <a:pt x="5580" y="327"/>
                </a:lnTo>
                <a:lnTo>
                  <a:pt x="5576" y="322"/>
                </a:lnTo>
                <a:lnTo>
                  <a:pt x="5577" y="322"/>
                </a:lnTo>
                <a:lnTo>
                  <a:pt x="5587" y="322"/>
                </a:lnTo>
                <a:lnTo>
                  <a:pt x="5587" y="328"/>
                </a:lnTo>
                <a:close/>
                <a:moveTo>
                  <a:pt x="5585" y="282"/>
                </a:moveTo>
                <a:lnTo>
                  <a:pt x="5585" y="283"/>
                </a:lnTo>
                <a:lnTo>
                  <a:pt x="5580" y="282"/>
                </a:lnTo>
                <a:lnTo>
                  <a:pt x="5577" y="277"/>
                </a:lnTo>
                <a:lnTo>
                  <a:pt x="5579" y="277"/>
                </a:lnTo>
                <a:lnTo>
                  <a:pt x="5580" y="277"/>
                </a:lnTo>
                <a:lnTo>
                  <a:pt x="5580" y="277"/>
                </a:lnTo>
                <a:lnTo>
                  <a:pt x="5584" y="275"/>
                </a:lnTo>
                <a:lnTo>
                  <a:pt x="5585" y="277"/>
                </a:lnTo>
                <a:lnTo>
                  <a:pt x="5585" y="277"/>
                </a:lnTo>
                <a:lnTo>
                  <a:pt x="5585" y="280"/>
                </a:lnTo>
                <a:lnTo>
                  <a:pt x="5585" y="282"/>
                </a:lnTo>
                <a:lnTo>
                  <a:pt x="5585" y="282"/>
                </a:lnTo>
                <a:close/>
                <a:moveTo>
                  <a:pt x="5585" y="272"/>
                </a:moveTo>
                <a:lnTo>
                  <a:pt x="5582" y="271"/>
                </a:lnTo>
                <a:lnTo>
                  <a:pt x="5584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5" y="266"/>
                </a:lnTo>
                <a:lnTo>
                  <a:pt x="5587" y="267"/>
                </a:lnTo>
                <a:lnTo>
                  <a:pt x="5585" y="272"/>
                </a:lnTo>
                <a:close/>
                <a:moveTo>
                  <a:pt x="5584" y="255"/>
                </a:moveTo>
                <a:lnTo>
                  <a:pt x="5584" y="255"/>
                </a:lnTo>
                <a:lnTo>
                  <a:pt x="5584" y="251"/>
                </a:lnTo>
                <a:lnTo>
                  <a:pt x="5587" y="250"/>
                </a:lnTo>
                <a:lnTo>
                  <a:pt x="5590" y="251"/>
                </a:lnTo>
                <a:lnTo>
                  <a:pt x="5590" y="251"/>
                </a:lnTo>
                <a:lnTo>
                  <a:pt x="5590" y="251"/>
                </a:lnTo>
                <a:lnTo>
                  <a:pt x="5584" y="255"/>
                </a:lnTo>
                <a:close/>
                <a:moveTo>
                  <a:pt x="5577" y="250"/>
                </a:moveTo>
                <a:lnTo>
                  <a:pt x="5580" y="251"/>
                </a:lnTo>
                <a:lnTo>
                  <a:pt x="5580" y="256"/>
                </a:lnTo>
                <a:lnTo>
                  <a:pt x="5582" y="256"/>
                </a:lnTo>
                <a:lnTo>
                  <a:pt x="5579" y="259"/>
                </a:lnTo>
                <a:lnTo>
                  <a:pt x="5576" y="253"/>
                </a:lnTo>
                <a:lnTo>
                  <a:pt x="5577" y="251"/>
                </a:lnTo>
                <a:lnTo>
                  <a:pt x="5577" y="250"/>
                </a:lnTo>
                <a:close/>
                <a:moveTo>
                  <a:pt x="5577" y="296"/>
                </a:moveTo>
                <a:lnTo>
                  <a:pt x="5580" y="287"/>
                </a:lnTo>
                <a:lnTo>
                  <a:pt x="5585" y="288"/>
                </a:lnTo>
                <a:lnTo>
                  <a:pt x="5585" y="291"/>
                </a:lnTo>
                <a:lnTo>
                  <a:pt x="5582" y="291"/>
                </a:lnTo>
                <a:lnTo>
                  <a:pt x="5579" y="298"/>
                </a:lnTo>
                <a:lnTo>
                  <a:pt x="5577" y="298"/>
                </a:lnTo>
                <a:lnTo>
                  <a:pt x="5576" y="301"/>
                </a:lnTo>
                <a:lnTo>
                  <a:pt x="5571" y="299"/>
                </a:lnTo>
                <a:lnTo>
                  <a:pt x="5571" y="296"/>
                </a:lnTo>
                <a:lnTo>
                  <a:pt x="5577" y="296"/>
                </a:lnTo>
                <a:close/>
                <a:moveTo>
                  <a:pt x="5579" y="346"/>
                </a:moveTo>
                <a:lnTo>
                  <a:pt x="5579" y="346"/>
                </a:lnTo>
                <a:lnTo>
                  <a:pt x="5579" y="347"/>
                </a:lnTo>
                <a:lnTo>
                  <a:pt x="5569" y="352"/>
                </a:lnTo>
                <a:lnTo>
                  <a:pt x="5569" y="346"/>
                </a:lnTo>
                <a:lnTo>
                  <a:pt x="5579" y="346"/>
                </a:lnTo>
                <a:close/>
                <a:moveTo>
                  <a:pt x="5580" y="349"/>
                </a:moveTo>
                <a:lnTo>
                  <a:pt x="5584" y="351"/>
                </a:lnTo>
                <a:lnTo>
                  <a:pt x="5584" y="351"/>
                </a:lnTo>
                <a:lnTo>
                  <a:pt x="5585" y="354"/>
                </a:lnTo>
                <a:lnTo>
                  <a:pt x="5585" y="354"/>
                </a:lnTo>
                <a:lnTo>
                  <a:pt x="5585" y="355"/>
                </a:lnTo>
                <a:lnTo>
                  <a:pt x="5576" y="357"/>
                </a:lnTo>
                <a:lnTo>
                  <a:pt x="5571" y="354"/>
                </a:lnTo>
                <a:lnTo>
                  <a:pt x="5580" y="349"/>
                </a:lnTo>
                <a:close/>
                <a:moveTo>
                  <a:pt x="5584" y="362"/>
                </a:moveTo>
                <a:lnTo>
                  <a:pt x="5582" y="365"/>
                </a:lnTo>
                <a:lnTo>
                  <a:pt x="5580" y="363"/>
                </a:lnTo>
                <a:lnTo>
                  <a:pt x="5580" y="362"/>
                </a:lnTo>
                <a:lnTo>
                  <a:pt x="5584" y="362"/>
                </a:lnTo>
                <a:close/>
                <a:moveTo>
                  <a:pt x="5582" y="379"/>
                </a:moveTo>
                <a:lnTo>
                  <a:pt x="5582" y="379"/>
                </a:lnTo>
                <a:lnTo>
                  <a:pt x="5582" y="379"/>
                </a:lnTo>
                <a:lnTo>
                  <a:pt x="5585" y="383"/>
                </a:lnTo>
                <a:lnTo>
                  <a:pt x="5584" y="384"/>
                </a:lnTo>
                <a:lnTo>
                  <a:pt x="5580" y="383"/>
                </a:lnTo>
                <a:lnTo>
                  <a:pt x="5582" y="379"/>
                </a:lnTo>
                <a:close/>
                <a:moveTo>
                  <a:pt x="5596" y="415"/>
                </a:moveTo>
                <a:lnTo>
                  <a:pt x="5598" y="416"/>
                </a:lnTo>
                <a:lnTo>
                  <a:pt x="5604" y="443"/>
                </a:lnTo>
                <a:lnTo>
                  <a:pt x="5582" y="429"/>
                </a:lnTo>
                <a:lnTo>
                  <a:pt x="5596" y="415"/>
                </a:lnTo>
                <a:close/>
                <a:moveTo>
                  <a:pt x="5593" y="405"/>
                </a:moveTo>
                <a:lnTo>
                  <a:pt x="5593" y="405"/>
                </a:lnTo>
                <a:lnTo>
                  <a:pt x="5593" y="405"/>
                </a:lnTo>
                <a:lnTo>
                  <a:pt x="5593" y="405"/>
                </a:lnTo>
                <a:lnTo>
                  <a:pt x="5593" y="405"/>
                </a:lnTo>
                <a:lnTo>
                  <a:pt x="5595" y="403"/>
                </a:lnTo>
                <a:lnTo>
                  <a:pt x="5595" y="403"/>
                </a:lnTo>
                <a:lnTo>
                  <a:pt x="5595" y="403"/>
                </a:lnTo>
                <a:lnTo>
                  <a:pt x="5593" y="407"/>
                </a:lnTo>
                <a:lnTo>
                  <a:pt x="5593" y="405"/>
                </a:lnTo>
                <a:close/>
                <a:moveTo>
                  <a:pt x="5600" y="411"/>
                </a:moveTo>
                <a:lnTo>
                  <a:pt x="5603" y="410"/>
                </a:lnTo>
                <a:lnTo>
                  <a:pt x="5603" y="411"/>
                </a:lnTo>
                <a:lnTo>
                  <a:pt x="5600" y="413"/>
                </a:lnTo>
                <a:lnTo>
                  <a:pt x="5600" y="411"/>
                </a:lnTo>
                <a:close/>
                <a:moveTo>
                  <a:pt x="5600" y="415"/>
                </a:moveTo>
                <a:lnTo>
                  <a:pt x="5603" y="415"/>
                </a:lnTo>
                <a:lnTo>
                  <a:pt x="5608" y="440"/>
                </a:lnTo>
                <a:lnTo>
                  <a:pt x="5608" y="440"/>
                </a:lnTo>
                <a:lnTo>
                  <a:pt x="5608" y="442"/>
                </a:lnTo>
                <a:lnTo>
                  <a:pt x="5606" y="443"/>
                </a:lnTo>
                <a:lnTo>
                  <a:pt x="5600" y="415"/>
                </a:lnTo>
                <a:close/>
                <a:moveTo>
                  <a:pt x="5596" y="352"/>
                </a:moveTo>
                <a:lnTo>
                  <a:pt x="5596" y="355"/>
                </a:lnTo>
                <a:lnTo>
                  <a:pt x="5593" y="357"/>
                </a:lnTo>
                <a:lnTo>
                  <a:pt x="5592" y="357"/>
                </a:lnTo>
                <a:lnTo>
                  <a:pt x="5593" y="352"/>
                </a:lnTo>
                <a:lnTo>
                  <a:pt x="5593" y="351"/>
                </a:lnTo>
                <a:lnTo>
                  <a:pt x="5596" y="352"/>
                </a:lnTo>
                <a:close/>
                <a:moveTo>
                  <a:pt x="5593" y="269"/>
                </a:moveTo>
                <a:lnTo>
                  <a:pt x="5593" y="271"/>
                </a:lnTo>
                <a:lnTo>
                  <a:pt x="5590" y="272"/>
                </a:lnTo>
                <a:lnTo>
                  <a:pt x="5588" y="272"/>
                </a:lnTo>
                <a:lnTo>
                  <a:pt x="5588" y="266"/>
                </a:lnTo>
                <a:lnTo>
                  <a:pt x="5590" y="266"/>
                </a:lnTo>
                <a:lnTo>
                  <a:pt x="5596" y="264"/>
                </a:lnTo>
                <a:lnTo>
                  <a:pt x="5596" y="266"/>
                </a:lnTo>
                <a:lnTo>
                  <a:pt x="5593" y="269"/>
                </a:lnTo>
                <a:close/>
                <a:moveTo>
                  <a:pt x="5596" y="280"/>
                </a:moveTo>
                <a:lnTo>
                  <a:pt x="5595" y="280"/>
                </a:lnTo>
                <a:lnTo>
                  <a:pt x="5593" y="277"/>
                </a:lnTo>
                <a:lnTo>
                  <a:pt x="5593" y="277"/>
                </a:lnTo>
                <a:lnTo>
                  <a:pt x="5592" y="277"/>
                </a:lnTo>
                <a:lnTo>
                  <a:pt x="5593" y="277"/>
                </a:lnTo>
                <a:lnTo>
                  <a:pt x="5596" y="280"/>
                </a:lnTo>
                <a:close/>
                <a:moveTo>
                  <a:pt x="5595" y="253"/>
                </a:moveTo>
                <a:lnTo>
                  <a:pt x="5593" y="253"/>
                </a:lnTo>
                <a:lnTo>
                  <a:pt x="5593" y="250"/>
                </a:lnTo>
                <a:lnTo>
                  <a:pt x="5590" y="248"/>
                </a:lnTo>
                <a:lnTo>
                  <a:pt x="5593" y="248"/>
                </a:lnTo>
                <a:lnTo>
                  <a:pt x="5595" y="250"/>
                </a:lnTo>
                <a:lnTo>
                  <a:pt x="5596" y="251"/>
                </a:lnTo>
                <a:lnTo>
                  <a:pt x="5595" y="253"/>
                </a:lnTo>
                <a:close/>
                <a:moveTo>
                  <a:pt x="5596" y="197"/>
                </a:moveTo>
                <a:lnTo>
                  <a:pt x="5596" y="194"/>
                </a:lnTo>
                <a:lnTo>
                  <a:pt x="5598" y="192"/>
                </a:lnTo>
                <a:lnTo>
                  <a:pt x="5596" y="197"/>
                </a:lnTo>
                <a:close/>
                <a:moveTo>
                  <a:pt x="5593" y="192"/>
                </a:moveTo>
                <a:lnTo>
                  <a:pt x="5593" y="194"/>
                </a:lnTo>
                <a:lnTo>
                  <a:pt x="5593" y="197"/>
                </a:lnTo>
                <a:lnTo>
                  <a:pt x="5593" y="197"/>
                </a:lnTo>
                <a:lnTo>
                  <a:pt x="5590" y="199"/>
                </a:lnTo>
                <a:lnTo>
                  <a:pt x="5588" y="195"/>
                </a:lnTo>
                <a:lnTo>
                  <a:pt x="5587" y="194"/>
                </a:lnTo>
                <a:lnTo>
                  <a:pt x="5587" y="192"/>
                </a:lnTo>
                <a:lnTo>
                  <a:pt x="5598" y="186"/>
                </a:lnTo>
                <a:lnTo>
                  <a:pt x="5598" y="189"/>
                </a:lnTo>
                <a:lnTo>
                  <a:pt x="5593" y="192"/>
                </a:lnTo>
                <a:close/>
                <a:moveTo>
                  <a:pt x="5593" y="183"/>
                </a:moveTo>
                <a:lnTo>
                  <a:pt x="5593" y="183"/>
                </a:lnTo>
                <a:lnTo>
                  <a:pt x="5593" y="183"/>
                </a:lnTo>
                <a:lnTo>
                  <a:pt x="5590" y="186"/>
                </a:lnTo>
                <a:lnTo>
                  <a:pt x="5592" y="179"/>
                </a:lnTo>
                <a:lnTo>
                  <a:pt x="5592" y="181"/>
                </a:lnTo>
                <a:lnTo>
                  <a:pt x="5592" y="181"/>
                </a:lnTo>
                <a:lnTo>
                  <a:pt x="5592" y="181"/>
                </a:lnTo>
                <a:lnTo>
                  <a:pt x="5593" y="183"/>
                </a:lnTo>
                <a:lnTo>
                  <a:pt x="5593" y="183"/>
                </a:lnTo>
                <a:close/>
                <a:moveTo>
                  <a:pt x="5590" y="150"/>
                </a:moveTo>
                <a:lnTo>
                  <a:pt x="5588" y="152"/>
                </a:lnTo>
                <a:lnTo>
                  <a:pt x="5588" y="154"/>
                </a:lnTo>
                <a:lnTo>
                  <a:pt x="5587" y="152"/>
                </a:lnTo>
                <a:lnTo>
                  <a:pt x="5587" y="152"/>
                </a:lnTo>
                <a:lnTo>
                  <a:pt x="5587" y="152"/>
                </a:lnTo>
                <a:lnTo>
                  <a:pt x="5588" y="150"/>
                </a:lnTo>
                <a:lnTo>
                  <a:pt x="5588" y="150"/>
                </a:lnTo>
                <a:lnTo>
                  <a:pt x="5592" y="149"/>
                </a:lnTo>
                <a:lnTo>
                  <a:pt x="5595" y="147"/>
                </a:lnTo>
                <a:lnTo>
                  <a:pt x="5598" y="149"/>
                </a:lnTo>
                <a:lnTo>
                  <a:pt x="5598" y="149"/>
                </a:lnTo>
                <a:lnTo>
                  <a:pt x="5590" y="150"/>
                </a:lnTo>
                <a:close/>
                <a:moveTo>
                  <a:pt x="5593" y="136"/>
                </a:moveTo>
                <a:lnTo>
                  <a:pt x="5590" y="138"/>
                </a:lnTo>
                <a:lnTo>
                  <a:pt x="5588" y="134"/>
                </a:lnTo>
                <a:lnTo>
                  <a:pt x="5590" y="134"/>
                </a:lnTo>
                <a:lnTo>
                  <a:pt x="5593" y="136"/>
                </a:lnTo>
                <a:lnTo>
                  <a:pt x="5593" y="136"/>
                </a:lnTo>
                <a:close/>
                <a:moveTo>
                  <a:pt x="5588" y="130"/>
                </a:moveTo>
                <a:lnTo>
                  <a:pt x="5588" y="130"/>
                </a:lnTo>
                <a:lnTo>
                  <a:pt x="5588" y="130"/>
                </a:lnTo>
                <a:lnTo>
                  <a:pt x="5584" y="131"/>
                </a:lnTo>
                <a:lnTo>
                  <a:pt x="5582" y="130"/>
                </a:lnTo>
                <a:lnTo>
                  <a:pt x="5584" y="120"/>
                </a:lnTo>
                <a:lnTo>
                  <a:pt x="5588" y="123"/>
                </a:lnTo>
                <a:lnTo>
                  <a:pt x="5588" y="130"/>
                </a:lnTo>
                <a:close/>
                <a:moveTo>
                  <a:pt x="5584" y="176"/>
                </a:moveTo>
                <a:lnTo>
                  <a:pt x="5580" y="186"/>
                </a:lnTo>
                <a:lnTo>
                  <a:pt x="5576" y="183"/>
                </a:lnTo>
                <a:lnTo>
                  <a:pt x="5574" y="183"/>
                </a:lnTo>
                <a:lnTo>
                  <a:pt x="5574" y="181"/>
                </a:lnTo>
                <a:lnTo>
                  <a:pt x="5584" y="176"/>
                </a:lnTo>
                <a:close/>
                <a:moveTo>
                  <a:pt x="5576" y="194"/>
                </a:moveTo>
                <a:lnTo>
                  <a:pt x="5571" y="195"/>
                </a:lnTo>
                <a:lnTo>
                  <a:pt x="5571" y="195"/>
                </a:lnTo>
                <a:lnTo>
                  <a:pt x="5568" y="192"/>
                </a:lnTo>
                <a:lnTo>
                  <a:pt x="5571" y="191"/>
                </a:lnTo>
                <a:lnTo>
                  <a:pt x="5571" y="191"/>
                </a:lnTo>
                <a:lnTo>
                  <a:pt x="5572" y="191"/>
                </a:lnTo>
                <a:lnTo>
                  <a:pt x="5574" y="192"/>
                </a:lnTo>
                <a:lnTo>
                  <a:pt x="5576" y="194"/>
                </a:lnTo>
                <a:close/>
                <a:moveTo>
                  <a:pt x="5569" y="207"/>
                </a:moveTo>
                <a:lnTo>
                  <a:pt x="5563" y="208"/>
                </a:lnTo>
                <a:lnTo>
                  <a:pt x="5563" y="205"/>
                </a:lnTo>
                <a:lnTo>
                  <a:pt x="5566" y="205"/>
                </a:lnTo>
                <a:lnTo>
                  <a:pt x="5569" y="207"/>
                </a:lnTo>
                <a:close/>
                <a:moveTo>
                  <a:pt x="5572" y="267"/>
                </a:moveTo>
                <a:lnTo>
                  <a:pt x="5572" y="271"/>
                </a:lnTo>
                <a:lnTo>
                  <a:pt x="5572" y="272"/>
                </a:lnTo>
                <a:lnTo>
                  <a:pt x="5569" y="267"/>
                </a:lnTo>
                <a:lnTo>
                  <a:pt x="5572" y="267"/>
                </a:lnTo>
                <a:close/>
                <a:moveTo>
                  <a:pt x="5571" y="373"/>
                </a:moveTo>
                <a:lnTo>
                  <a:pt x="5572" y="370"/>
                </a:lnTo>
                <a:lnTo>
                  <a:pt x="5572" y="370"/>
                </a:lnTo>
                <a:lnTo>
                  <a:pt x="5572" y="368"/>
                </a:lnTo>
                <a:lnTo>
                  <a:pt x="5574" y="363"/>
                </a:lnTo>
                <a:lnTo>
                  <a:pt x="5577" y="362"/>
                </a:lnTo>
                <a:lnTo>
                  <a:pt x="5579" y="365"/>
                </a:lnTo>
                <a:lnTo>
                  <a:pt x="5580" y="367"/>
                </a:lnTo>
                <a:lnTo>
                  <a:pt x="5579" y="373"/>
                </a:lnTo>
                <a:lnTo>
                  <a:pt x="5579" y="373"/>
                </a:lnTo>
                <a:lnTo>
                  <a:pt x="5577" y="373"/>
                </a:lnTo>
                <a:lnTo>
                  <a:pt x="5577" y="373"/>
                </a:lnTo>
                <a:lnTo>
                  <a:pt x="5579" y="373"/>
                </a:lnTo>
                <a:lnTo>
                  <a:pt x="5576" y="381"/>
                </a:lnTo>
                <a:lnTo>
                  <a:pt x="5572" y="381"/>
                </a:lnTo>
                <a:lnTo>
                  <a:pt x="5572" y="381"/>
                </a:lnTo>
                <a:lnTo>
                  <a:pt x="5572" y="376"/>
                </a:lnTo>
                <a:lnTo>
                  <a:pt x="5569" y="373"/>
                </a:lnTo>
                <a:lnTo>
                  <a:pt x="5571" y="373"/>
                </a:lnTo>
                <a:close/>
                <a:moveTo>
                  <a:pt x="5569" y="376"/>
                </a:moveTo>
                <a:lnTo>
                  <a:pt x="5569" y="379"/>
                </a:lnTo>
                <a:lnTo>
                  <a:pt x="5566" y="381"/>
                </a:lnTo>
                <a:lnTo>
                  <a:pt x="5564" y="381"/>
                </a:lnTo>
                <a:lnTo>
                  <a:pt x="5564" y="381"/>
                </a:lnTo>
                <a:lnTo>
                  <a:pt x="5564" y="379"/>
                </a:lnTo>
                <a:lnTo>
                  <a:pt x="5564" y="378"/>
                </a:lnTo>
                <a:lnTo>
                  <a:pt x="5568" y="376"/>
                </a:lnTo>
                <a:lnTo>
                  <a:pt x="5569" y="376"/>
                </a:lnTo>
                <a:close/>
                <a:moveTo>
                  <a:pt x="5553" y="410"/>
                </a:moveTo>
                <a:lnTo>
                  <a:pt x="5555" y="405"/>
                </a:lnTo>
                <a:lnTo>
                  <a:pt x="5558" y="410"/>
                </a:lnTo>
                <a:lnTo>
                  <a:pt x="5558" y="410"/>
                </a:lnTo>
                <a:lnTo>
                  <a:pt x="5553" y="410"/>
                </a:lnTo>
                <a:lnTo>
                  <a:pt x="5553" y="410"/>
                </a:lnTo>
                <a:close/>
                <a:moveTo>
                  <a:pt x="5555" y="419"/>
                </a:moveTo>
                <a:lnTo>
                  <a:pt x="5555" y="419"/>
                </a:lnTo>
                <a:lnTo>
                  <a:pt x="5552" y="418"/>
                </a:lnTo>
                <a:lnTo>
                  <a:pt x="5550" y="418"/>
                </a:lnTo>
                <a:lnTo>
                  <a:pt x="5550" y="415"/>
                </a:lnTo>
                <a:lnTo>
                  <a:pt x="5553" y="415"/>
                </a:lnTo>
                <a:lnTo>
                  <a:pt x="5553" y="415"/>
                </a:lnTo>
                <a:lnTo>
                  <a:pt x="5553" y="415"/>
                </a:lnTo>
                <a:lnTo>
                  <a:pt x="5555" y="419"/>
                </a:lnTo>
                <a:lnTo>
                  <a:pt x="5555" y="419"/>
                </a:lnTo>
                <a:close/>
                <a:moveTo>
                  <a:pt x="5555" y="397"/>
                </a:moveTo>
                <a:lnTo>
                  <a:pt x="5555" y="392"/>
                </a:lnTo>
                <a:lnTo>
                  <a:pt x="5556" y="391"/>
                </a:lnTo>
                <a:lnTo>
                  <a:pt x="5556" y="391"/>
                </a:lnTo>
                <a:lnTo>
                  <a:pt x="5558" y="392"/>
                </a:lnTo>
                <a:lnTo>
                  <a:pt x="5556" y="397"/>
                </a:lnTo>
                <a:lnTo>
                  <a:pt x="5555" y="397"/>
                </a:lnTo>
                <a:close/>
                <a:moveTo>
                  <a:pt x="5558" y="383"/>
                </a:moveTo>
                <a:lnTo>
                  <a:pt x="5548" y="378"/>
                </a:lnTo>
                <a:lnTo>
                  <a:pt x="5552" y="375"/>
                </a:lnTo>
                <a:lnTo>
                  <a:pt x="5555" y="376"/>
                </a:lnTo>
                <a:lnTo>
                  <a:pt x="5555" y="376"/>
                </a:lnTo>
                <a:lnTo>
                  <a:pt x="5563" y="375"/>
                </a:lnTo>
                <a:lnTo>
                  <a:pt x="5561" y="376"/>
                </a:lnTo>
                <a:lnTo>
                  <a:pt x="5561" y="379"/>
                </a:lnTo>
                <a:lnTo>
                  <a:pt x="5558" y="383"/>
                </a:lnTo>
                <a:close/>
                <a:moveTo>
                  <a:pt x="5540" y="373"/>
                </a:moveTo>
                <a:lnTo>
                  <a:pt x="5545" y="370"/>
                </a:lnTo>
                <a:lnTo>
                  <a:pt x="5550" y="373"/>
                </a:lnTo>
                <a:lnTo>
                  <a:pt x="5545" y="376"/>
                </a:lnTo>
                <a:lnTo>
                  <a:pt x="5540" y="373"/>
                </a:lnTo>
                <a:close/>
                <a:moveTo>
                  <a:pt x="5545" y="384"/>
                </a:moveTo>
                <a:lnTo>
                  <a:pt x="5540" y="383"/>
                </a:lnTo>
                <a:lnTo>
                  <a:pt x="5542" y="379"/>
                </a:lnTo>
                <a:lnTo>
                  <a:pt x="5545" y="381"/>
                </a:lnTo>
                <a:lnTo>
                  <a:pt x="5545" y="384"/>
                </a:lnTo>
                <a:close/>
                <a:moveTo>
                  <a:pt x="5556" y="323"/>
                </a:moveTo>
                <a:lnTo>
                  <a:pt x="5553" y="322"/>
                </a:lnTo>
                <a:lnTo>
                  <a:pt x="5553" y="322"/>
                </a:lnTo>
                <a:lnTo>
                  <a:pt x="5547" y="325"/>
                </a:lnTo>
                <a:lnTo>
                  <a:pt x="5547" y="330"/>
                </a:lnTo>
                <a:lnTo>
                  <a:pt x="5544" y="331"/>
                </a:lnTo>
                <a:lnTo>
                  <a:pt x="5539" y="331"/>
                </a:lnTo>
                <a:lnTo>
                  <a:pt x="5539" y="323"/>
                </a:lnTo>
                <a:lnTo>
                  <a:pt x="5544" y="320"/>
                </a:lnTo>
                <a:lnTo>
                  <a:pt x="5550" y="322"/>
                </a:lnTo>
                <a:lnTo>
                  <a:pt x="5552" y="320"/>
                </a:lnTo>
                <a:lnTo>
                  <a:pt x="5553" y="320"/>
                </a:lnTo>
                <a:lnTo>
                  <a:pt x="5556" y="323"/>
                </a:lnTo>
                <a:lnTo>
                  <a:pt x="5556" y="323"/>
                </a:lnTo>
                <a:close/>
                <a:moveTo>
                  <a:pt x="5558" y="347"/>
                </a:moveTo>
                <a:lnTo>
                  <a:pt x="5560" y="347"/>
                </a:lnTo>
                <a:lnTo>
                  <a:pt x="5560" y="351"/>
                </a:lnTo>
                <a:lnTo>
                  <a:pt x="5555" y="351"/>
                </a:lnTo>
                <a:lnTo>
                  <a:pt x="5558" y="347"/>
                </a:lnTo>
                <a:close/>
                <a:moveTo>
                  <a:pt x="5555" y="325"/>
                </a:moveTo>
                <a:lnTo>
                  <a:pt x="5552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30"/>
                </a:lnTo>
                <a:lnTo>
                  <a:pt x="5550" y="327"/>
                </a:lnTo>
                <a:lnTo>
                  <a:pt x="5553" y="325"/>
                </a:lnTo>
                <a:lnTo>
                  <a:pt x="5555" y="325"/>
                </a:lnTo>
                <a:close/>
                <a:moveTo>
                  <a:pt x="5547" y="355"/>
                </a:moveTo>
                <a:lnTo>
                  <a:pt x="5547" y="357"/>
                </a:lnTo>
                <a:lnTo>
                  <a:pt x="5547" y="357"/>
                </a:lnTo>
                <a:lnTo>
                  <a:pt x="5545" y="357"/>
                </a:lnTo>
                <a:lnTo>
                  <a:pt x="5539" y="360"/>
                </a:lnTo>
                <a:lnTo>
                  <a:pt x="5539" y="355"/>
                </a:lnTo>
                <a:lnTo>
                  <a:pt x="5547" y="355"/>
                </a:lnTo>
                <a:close/>
                <a:moveTo>
                  <a:pt x="5563" y="383"/>
                </a:moveTo>
                <a:lnTo>
                  <a:pt x="5564" y="384"/>
                </a:lnTo>
                <a:lnTo>
                  <a:pt x="5561" y="384"/>
                </a:lnTo>
                <a:lnTo>
                  <a:pt x="5561" y="384"/>
                </a:lnTo>
                <a:lnTo>
                  <a:pt x="5560" y="384"/>
                </a:lnTo>
                <a:lnTo>
                  <a:pt x="5563" y="383"/>
                </a:lnTo>
                <a:close/>
                <a:moveTo>
                  <a:pt x="5564" y="349"/>
                </a:moveTo>
                <a:lnTo>
                  <a:pt x="5563" y="349"/>
                </a:lnTo>
                <a:lnTo>
                  <a:pt x="5563" y="347"/>
                </a:lnTo>
                <a:lnTo>
                  <a:pt x="5561" y="346"/>
                </a:lnTo>
                <a:lnTo>
                  <a:pt x="5563" y="346"/>
                </a:lnTo>
                <a:lnTo>
                  <a:pt x="5564" y="347"/>
                </a:lnTo>
                <a:lnTo>
                  <a:pt x="5568" y="347"/>
                </a:lnTo>
                <a:lnTo>
                  <a:pt x="5568" y="351"/>
                </a:lnTo>
                <a:lnTo>
                  <a:pt x="5564" y="349"/>
                </a:lnTo>
                <a:close/>
                <a:moveTo>
                  <a:pt x="5561" y="312"/>
                </a:moveTo>
                <a:lnTo>
                  <a:pt x="5566" y="311"/>
                </a:lnTo>
                <a:lnTo>
                  <a:pt x="5566" y="312"/>
                </a:lnTo>
                <a:lnTo>
                  <a:pt x="5561" y="312"/>
                </a:lnTo>
                <a:close/>
                <a:moveTo>
                  <a:pt x="5555" y="307"/>
                </a:moveTo>
                <a:lnTo>
                  <a:pt x="5558" y="298"/>
                </a:lnTo>
                <a:lnTo>
                  <a:pt x="5558" y="298"/>
                </a:lnTo>
                <a:lnTo>
                  <a:pt x="5563" y="306"/>
                </a:lnTo>
                <a:lnTo>
                  <a:pt x="5555" y="307"/>
                </a:lnTo>
                <a:close/>
                <a:moveTo>
                  <a:pt x="5561" y="269"/>
                </a:moveTo>
                <a:lnTo>
                  <a:pt x="5555" y="271"/>
                </a:lnTo>
                <a:lnTo>
                  <a:pt x="5553" y="272"/>
                </a:lnTo>
                <a:lnTo>
                  <a:pt x="5552" y="277"/>
                </a:lnTo>
                <a:lnTo>
                  <a:pt x="5552" y="277"/>
                </a:lnTo>
                <a:lnTo>
                  <a:pt x="5552" y="277"/>
                </a:lnTo>
                <a:lnTo>
                  <a:pt x="5553" y="271"/>
                </a:lnTo>
                <a:lnTo>
                  <a:pt x="5561" y="269"/>
                </a:lnTo>
                <a:lnTo>
                  <a:pt x="5561" y="269"/>
                </a:lnTo>
                <a:close/>
                <a:moveTo>
                  <a:pt x="5553" y="296"/>
                </a:moveTo>
                <a:lnTo>
                  <a:pt x="5548" y="307"/>
                </a:lnTo>
                <a:lnTo>
                  <a:pt x="5545" y="307"/>
                </a:lnTo>
                <a:lnTo>
                  <a:pt x="5550" y="301"/>
                </a:lnTo>
                <a:lnTo>
                  <a:pt x="5545" y="291"/>
                </a:lnTo>
                <a:lnTo>
                  <a:pt x="5547" y="285"/>
                </a:lnTo>
                <a:lnTo>
                  <a:pt x="5553" y="296"/>
                </a:lnTo>
                <a:close/>
                <a:moveTo>
                  <a:pt x="5545" y="275"/>
                </a:moveTo>
                <a:lnTo>
                  <a:pt x="5544" y="271"/>
                </a:lnTo>
                <a:lnTo>
                  <a:pt x="5547" y="271"/>
                </a:lnTo>
                <a:lnTo>
                  <a:pt x="5545" y="275"/>
                </a:lnTo>
                <a:close/>
                <a:moveTo>
                  <a:pt x="5539" y="363"/>
                </a:moveTo>
                <a:lnTo>
                  <a:pt x="5545" y="360"/>
                </a:lnTo>
                <a:lnTo>
                  <a:pt x="5545" y="363"/>
                </a:lnTo>
                <a:lnTo>
                  <a:pt x="5544" y="367"/>
                </a:lnTo>
                <a:lnTo>
                  <a:pt x="5544" y="367"/>
                </a:lnTo>
                <a:lnTo>
                  <a:pt x="5539" y="370"/>
                </a:lnTo>
                <a:lnTo>
                  <a:pt x="5539" y="363"/>
                </a:lnTo>
                <a:close/>
                <a:moveTo>
                  <a:pt x="5539" y="386"/>
                </a:moveTo>
                <a:lnTo>
                  <a:pt x="5539" y="384"/>
                </a:lnTo>
                <a:lnTo>
                  <a:pt x="5545" y="387"/>
                </a:lnTo>
                <a:lnTo>
                  <a:pt x="5545" y="387"/>
                </a:lnTo>
                <a:lnTo>
                  <a:pt x="5545" y="387"/>
                </a:lnTo>
                <a:lnTo>
                  <a:pt x="5540" y="391"/>
                </a:lnTo>
                <a:lnTo>
                  <a:pt x="5539" y="389"/>
                </a:lnTo>
                <a:lnTo>
                  <a:pt x="5539" y="386"/>
                </a:lnTo>
                <a:close/>
                <a:moveTo>
                  <a:pt x="5547" y="426"/>
                </a:moveTo>
                <a:lnTo>
                  <a:pt x="5553" y="427"/>
                </a:lnTo>
                <a:lnTo>
                  <a:pt x="5553" y="427"/>
                </a:lnTo>
                <a:lnTo>
                  <a:pt x="5553" y="432"/>
                </a:lnTo>
                <a:lnTo>
                  <a:pt x="5550" y="434"/>
                </a:lnTo>
                <a:lnTo>
                  <a:pt x="5545" y="431"/>
                </a:lnTo>
                <a:lnTo>
                  <a:pt x="5545" y="427"/>
                </a:lnTo>
                <a:lnTo>
                  <a:pt x="5547" y="426"/>
                </a:lnTo>
                <a:close/>
                <a:moveTo>
                  <a:pt x="5550" y="437"/>
                </a:moveTo>
                <a:lnTo>
                  <a:pt x="5556" y="434"/>
                </a:lnTo>
                <a:lnTo>
                  <a:pt x="5556" y="429"/>
                </a:lnTo>
                <a:lnTo>
                  <a:pt x="5564" y="432"/>
                </a:lnTo>
                <a:lnTo>
                  <a:pt x="5553" y="443"/>
                </a:lnTo>
                <a:lnTo>
                  <a:pt x="5553" y="442"/>
                </a:lnTo>
                <a:lnTo>
                  <a:pt x="5547" y="435"/>
                </a:lnTo>
                <a:lnTo>
                  <a:pt x="5550" y="437"/>
                </a:lnTo>
                <a:close/>
                <a:moveTo>
                  <a:pt x="5571" y="439"/>
                </a:moveTo>
                <a:lnTo>
                  <a:pt x="5576" y="468"/>
                </a:lnTo>
                <a:lnTo>
                  <a:pt x="5576" y="468"/>
                </a:lnTo>
                <a:lnTo>
                  <a:pt x="5577" y="471"/>
                </a:lnTo>
                <a:lnTo>
                  <a:pt x="5580" y="471"/>
                </a:lnTo>
                <a:lnTo>
                  <a:pt x="5580" y="471"/>
                </a:lnTo>
                <a:lnTo>
                  <a:pt x="5584" y="469"/>
                </a:lnTo>
                <a:lnTo>
                  <a:pt x="5585" y="466"/>
                </a:lnTo>
                <a:lnTo>
                  <a:pt x="5579" y="432"/>
                </a:lnTo>
                <a:lnTo>
                  <a:pt x="5580" y="429"/>
                </a:lnTo>
                <a:lnTo>
                  <a:pt x="5606" y="447"/>
                </a:lnTo>
                <a:lnTo>
                  <a:pt x="5606" y="447"/>
                </a:lnTo>
                <a:lnTo>
                  <a:pt x="5622" y="522"/>
                </a:lnTo>
                <a:lnTo>
                  <a:pt x="5571" y="490"/>
                </a:lnTo>
                <a:lnTo>
                  <a:pt x="5571" y="490"/>
                </a:lnTo>
                <a:lnTo>
                  <a:pt x="5560" y="479"/>
                </a:lnTo>
                <a:lnTo>
                  <a:pt x="5555" y="474"/>
                </a:lnTo>
                <a:lnTo>
                  <a:pt x="5555" y="471"/>
                </a:lnTo>
                <a:lnTo>
                  <a:pt x="5555" y="471"/>
                </a:lnTo>
                <a:lnTo>
                  <a:pt x="5552" y="471"/>
                </a:lnTo>
                <a:lnTo>
                  <a:pt x="5550" y="458"/>
                </a:lnTo>
                <a:lnTo>
                  <a:pt x="5571" y="439"/>
                </a:lnTo>
                <a:close/>
                <a:moveTo>
                  <a:pt x="5684" y="355"/>
                </a:moveTo>
                <a:lnTo>
                  <a:pt x="5675" y="359"/>
                </a:lnTo>
                <a:lnTo>
                  <a:pt x="5670" y="375"/>
                </a:lnTo>
                <a:lnTo>
                  <a:pt x="5672" y="378"/>
                </a:lnTo>
                <a:lnTo>
                  <a:pt x="5662" y="386"/>
                </a:lnTo>
                <a:lnTo>
                  <a:pt x="5659" y="367"/>
                </a:lnTo>
                <a:lnTo>
                  <a:pt x="5668" y="365"/>
                </a:lnTo>
                <a:lnTo>
                  <a:pt x="5668" y="363"/>
                </a:lnTo>
                <a:lnTo>
                  <a:pt x="5675" y="352"/>
                </a:lnTo>
                <a:lnTo>
                  <a:pt x="5672" y="346"/>
                </a:lnTo>
                <a:lnTo>
                  <a:pt x="5683" y="335"/>
                </a:lnTo>
                <a:lnTo>
                  <a:pt x="5684" y="355"/>
                </a:lnTo>
                <a:close/>
                <a:moveTo>
                  <a:pt x="5673" y="331"/>
                </a:moveTo>
                <a:lnTo>
                  <a:pt x="5676" y="325"/>
                </a:lnTo>
                <a:lnTo>
                  <a:pt x="5678" y="328"/>
                </a:lnTo>
                <a:lnTo>
                  <a:pt x="5673" y="331"/>
                </a:lnTo>
                <a:close/>
                <a:moveTo>
                  <a:pt x="5683" y="311"/>
                </a:moveTo>
                <a:lnTo>
                  <a:pt x="5680" y="306"/>
                </a:lnTo>
                <a:lnTo>
                  <a:pt x="5683" y="306"/>
                </a:lnTo>
                <a:lnTo>
                  <a:pt x="5683" y="311"/>
                </a:lnTo>
                <a:close/>
                <a:moveTo>
                  <a:pt x="5680" y="275"/>
                </a:moveTo>
                <a:lnTo>
                  <a:pt x="5681" y="277"/>
                </a:lnTo>
                <a:lnTo>
                  <a:pt x="5683" y="279"/>
                </a:lnTo>
                <a:lnTo>
                  <a:pt x="5683" y="283"/>
                </a:lnTo>
                <a:lnTo>
                  <a:pt x="5673" y="285"/>
                </a:lnTo>
                <a:lnTo>
                  <a:pt x="5670" y="293"/>
                </a:lnTo>
                <a:lnTo>
                  <a:pt x="5667" y="293"/>
                </a:lnTo>
                <a:lnTo>
                  <a:pt x="5659" y="285"/>
                </a:lnTo>
                <a:lnTo>
                  <a:pt x="5659" y="285"/>
                </a:lnTo>
                <a:lnTo>
                  <a:pt x="5664" y="283"/>
                </a:lnTo>
                <a:lnTo>
                  <a:pt x="5664" y="277"/>
                </a:lnTo>
                <a:lnTo>
                  <a:pt x="5662" y="277"/>
                </a:lnTo>
                <a:lnTo>
                  <a:pt x="5660" y="275"/>
                </a:lnTo>
                <a:lnTo>
                  <a:pt x="5660" y="275"/>
                </a:lnTo>
                <a:lnTo>
                  <a:pt x="5660" y="275"/>
                </a:lnTo>
                <a:lnTo>
                  <a:pt x="5660" y="275"/>
                </a:lnTo>
                <a:lnTo>
                  <a:pt x="5662" y="274"/>
                </a:lnTo>
                <a:lnTo>
                  <a:pt x="5662" y="274"/>
                </a:lnTo>
                <a:lnTo>
                  <a:pt x="5664" y="272"/>
                </a:lnTo>
                <a:lnTo>
                  <a:pt x="5664" y="269"/>
                </a:lnTo>
                <a:lnTo>
                  <a:pt x="5662" y="267"/>
                </a:lnTo>
                <a:lnTo>
                  <a:pt x="5662" y="264"/>
                </a:lnTo>
                <a:lnTo>
                  <a:pt x="5662" y="264"/>
                </a:lnTo>
                <a:lnTo>
                  <a:pt x="5665" y="263"/>
                </a:lnTo>
                <a:lnTo>
                  <a:pt x="5670" y="266"/>
                </a:lnTo>
                <a:lnTo>
                  <a:pt x="5668" y="267"/>
                </a:lnTo>
                <a:lnTo>
                  <a:pt x="5668" y="274"/>
                </a:lnTo>
                <a:lnTo>
                  <a:pt x="5673" y="277"/>
                </a:lnTo>
                <a:lnTo>
                  <a:pt x="5678" y="274"/>
                </a:lnTo>
                <a:lnTo>
                  <a:pt x="5678" y="274"/>
                </a:lnTo>
                <a:lnTo>
                  <a:pt x="5678" y="272"/>
                </a:lnTo>
                <a:lnTo>
                  <a:pt x="5680" y="274"/>
                </a:lnTo>
                <a:lnTo>
                  <a:pt x="5680" y="275"/>
                </a:lnTo>
                <a:close/>
                <a:moveTo>
                  <a:pt x="5675" y="67"/>
                </a:moveTo>
                <a:lnTo>
                  <a:pt x="5675" y="69"/>
                </a:lnTo>
                <a:lnTo>
                  <a:pt x="5680" y="70"/>
                </a:lnTo>
                <a:lnTo>
                  <a:pt x="5678" y="74"/>
                </a:lnTo>
                <a:lnTo>
                  <a:pt x="5678" y="74"/>
                </a:lnTo>
                <a:lnTo>
                  <a:pt x="5678" y="74"/>
                </a:lnTo>
                <a:lnTo>
                  <a:pt x="5670" y="67"/>
                </a:lnTo>
                <a:lnTo>
                  <a:pt x="5675" y="67"/>
                </a:lnTo>
                <a:close/>
                <a:moveTo>
                  <a:pt x="5668" y="96"/>
                </a:moveTo>
                <a:lnTo>
                  <a:pt x="5667" y="101"/>
                </a:lnTo>
                <a:lnTo>
                  <a:pt x="5667" y="94"/>
                </a:lnTo>
                <a:lnTo>
                  <a:pt x="5668" y="96"/>
                </a:lnTo>
                <a:lnTo>
                  <a:pt x="5668" y="96"/>
                </a:lnTo>
                <a:close/>
                <a:moveTo>
                  <a:pt x="5667" y="54"/>
                </a:moveTo>
                <a:lnTo>
                  <a:pt x="5659" y="51"/>
                </a:lnTo>
                <a:lnTo>
                  <a:pt x="5659" y="51"/>
                </a:lnTo>
                <a:lnTo>
                  <a:pt x="5668" y="50"/>
                </a:lnTo>
                <a:lnTo>
                  <a:pt x="5667" y="54"/>
                </a:lnTo>
                <a:close/>
                <a:moveTo>
                  <a:pt x="5664" y="45"/>
                </a:moveTo>
                <a:lnTo>
                  <a:pt x="5657" y="45"/>
                </a:lnTo>
                <a:lnTo>
                  <a:pt x="5656" y="38"/>
                </a:lnTo>
                <a:lnTo>
                  <a:pt x="5659" y="37"/>
                </a:lnTo>
                <a:lnTo>
                  <a:pt x="5659" y="37"/>
                </a:lnTo>
                <a:lnTo>
                  <a:pt x="5664" y="45"/>
                </a:lnTo>
                <a:lnTo>
                  <a:pt x="5664" y="45"/>
                </a:lnTo>
                <a:close/>
                <a:moveTo>
                  <a:pt x="5654" y="11"/>
                </a:moveTo>
                <a:lnTo>
                  <a:pt x="5656" y="10"/>
                </a:lnTo>
                <a:lnTo>
                  <a:pt x="5656" y="13"/>
                </a:lnTo>
                <a:lnTo>
                  <a:pt x="5652" y="14"/>
                </a:lnTo>
                <a:lnTo>
                  <a:pt x="5654" y="11"/>
                </a:lnTo>
                <a:close/>
                <a:moveTo>
                  <a:pt x="5648" y="37"/>
                </a:moveTo>
                <a:lnTo>
                  <a:pt x="5651" y="34"/>
                </a:lnTo>
                <a:lnTo>
                  <a:pt x="5651" y="30"/>
                </a:lnTo>
                <a:lnTo>
                  <a:pt x="5652" y="27"/>
                </a:lnTo>
                <a:lnTo>
                  <a:pt x="5656" y="26"/>
                </a:lnTo>
                <a:lnTo>
                  <a:pt x="5656" y="26"/>
                </a:lnTo>
                <a:lnTo>
                  <a:pt x="5656" y="26"/>
                </a:lnTo>
                <a:lnTo>
                  <a:pt x="5656" y="26"/>
                </a:lnTo>
                <a:lnTo>
                  <a:pt x="5656" y="32"/>
                </a:lnTo>
                <a:lnTo>
                  <a:pt x="5651" y="37"/>
                </a:lnTo>
                <a:lnTo>
                  <a:pt x="5652" y="45"/>
                </a:lnTo>
                <a:lnTo>
                  <a:pt x="5648" y="46"/>
                </a:lnTo>
                <a:lnTo>
                  <a:pt x="5648" y="37"/>
                </a:lnTo>
                <a:close/>
                <a:moveTo>
                  <a:pt x="5646" y="53"/>
                </a:moveTo>
                <a:lnTo>
                  <a:pt x="5654" y="51"/>
                </a:lnTo>
                <a:lnTo>
                  <a:pt x="5654" y="53"/>
                </a:lnTo>
                <a:lnTo>
                  <a:pt x="5654" y="54"/>
                </a:lnTo>
                <a:lnTo>
                  <a:pt x="5664" y="59"/>
                </a:lnTo>
                <a:lnTo>
                  <a:pt x="5662" y="62"/>
                </a:lnTo>
                <a:lnTo>
                  <a:pt x="5662" y="62"/>
                </a:lnTo>
                <a:lnTo>
                  <a:pt x="5662" y="62"/>
                </a:lnTo>
                <a:lnTo>
                  <a:pt x="5656" y="59"/>
                </a:lnTo>
                <a:lnTo>
                  <a:pt x="5656" y="59"/>
                </a:lnTo>
                <a:lnTo>
                  <a:pt x="5652" y="58"/>
                </a:lnTo>
                <a:lnTo>
                  <a:pt x="5652" y="58"/>
                </a:lnTo>
                <a:lnTo>
                  <a:pt x="5652" y="58"/>
                </a:lnTo>
                <a:lnTo>
                  <a:pt x="5646" y="54"/>
                </a:lnTo>
                <a:lnTo>
                  <a:pt x="5646" y="53"/>
                </a:lnTo>
                <a:close/>
                <a:moveTo>
                  <a:pt x="5649" y="234"/>
                </a:moveTo>
                <a:lnTo>
                  <a:pt x="5648" y="234"/>
                </a:lnTo>
                <a:lnTo>
                  <a:pt x="5651" y="232"/>
                </a:lnTo>
                <a:lnTo>
                  <a:pt x="5654" y="234"/>
                </a:lnTo>
                <a:lnTo>
                  <a:pt x="5649" y="234"/>
                </a:lnTo>
                <a:close/>
                <a:moveTo>
                  <a:pt x="5654" y="296"/>
                </a:moveTo>
                <a:lnTo>
                  <a:pt x="5651" y="293"/>
                </a:lnTo>
                <a:lnTo>
                  <a:pt x="5651" y="291"/>
                </a:lnTo>
                <a:lnTo>
                  <a:pt x="5651" y="291"/>
                </a:lnTo>
                <a:lnTo>
                  <a:pt x="5654" y="296"/>
                </a:lnTo>
                <a:close/>
                <a:moveTo>
                  <a:pt x="5649" y="110"/>
                </a:moveTo>
                <a:lnTo>
                  <a:pt x="5652" y="110"/>
                </a:lnTo>
                <a:lnTo>
                  <a:pt x="5651" y="115"/>
                </a:lnTo>
                <a:lnTo>
                  <a:pt x="5649" y="115"/>
                </a:lnTo>
                <a:lnTo>
                  <a:pt x="5646" y="112"/>
                </a:lnTo>
                <a:lnTo>
                  <a:pt x="5646" y="106"/>
                </a:lnTo>
                <a:lnTo>
                  <a:pt x="5648" y="104"/>
                </a:lnTo>
                <a:lnTo>
                  <a:pt x="5648" y="104"/>
                </a:lnTo>
                <a:lnTo>
                  <a:pt x="5648" y="104"/>
                </a:lnTo>
                <a:lnTo>
                  <a:pt x="5648" y="107"/>
                </a:lnTo>
                <a:lnTo>
                  <a:pt x="5649" y="110"/>
                </a:lnTo>
                <a:lnTo>
                  <a:pt x="5649" y="110"/>
                </a:lnTo>
                <a:close/>
                <a:moveTo>
                  <a:pt x="5644" y="293"/>
                </a:moveTo>
                <a:lnTo>
                  <a:pt x="5648" y="291"/>
                </a:lnTo>
                <a:lnTo>
                  <a:pt x="5648" y="295"/>
                </a:lnTo>
                <a:lnTo>
                  <a:pt x="5654" y="299"/>
                </a:lnTo>
                <a:lnTo>
                  <a:pt x="5654" y="299"/>
                </a:lnTo>
                <a:lnTo>
                  <a:pt x="5651" y="306"/>
                </a:lnTo>
                <a:lnTo>
                  <a:pt x="5649" y="306"/>
                </a:lnTo>
                <a:lnTo>
                  <a:pt x="5649" y="301"/>
                </a:lnTo>
                <a:lnTo>
                  <a:pt x="5644" y="298"/>
                </a:lnTo>
                <a:lnTo>
                  <a:pt x="5644" y="293"/>
                </a:lnTo>
                <a:close/>
                <a:moveTo>
                  <a:pt x="5641" y="102"/>
                </a:moveTo>
                <a:lnTo>
                  <a:pt x="5641" y="115"/>
                </a:lnTo>
                <a:lnTo>
                  <a:pt x="5643" y="115"/>
                </a:lnTo>
                <a:lnTo>
                  <a:pt x="5640" y="117"/>
                </a:lnTo>
                <a:lnTo>
                  <a:pt x="5635" y="109"/>
                </a:lnTo>
                <a:lnTo>
                  <a:pt x="5632" y="109"/>
                </a:lnTo>
                <a:lnTo>
                  <a:pt x="5641" y="102"/>
                </a:lnTo>
                <a:lnTo>
                  <a:pt x="5641" y="98"/>
                </a:lnTo>
                <a:lnTo>
                  <a:pt x="5641" y="98"/>
                </a:lnTo>
                <a:lnTo>
                  <a:pt x="5643" y="101"/>
                </a:lnTo>
                <a:lnTo>
                  <a:pt x="5641" y="102"/>
                </a:lnTo>
                <a:close/>
                <a:moveTo>
                  <a:pt x="5635" y="18"/>
                </a:moveTo>
                <a:lnTo>
                  <a:pt x="5635" y="18"/>
                </a:lnTo>
                <a:lnTo>
                  <a:pt x="5643" y="18"/>
                </a:lnTo>
                <a:lnTo>
                  <a:pt x="5641" y="21"/>
                </a:lnTo>
                <a:lnTo>
                  <a:pt x="5638" y="22"/>
                </a:lnTo>
                <a:lnTo>
                  <a:pt x="5635" y="19"/>
                </a:lnTo>
                <a:lnTo>
                  <a:pt x="5632" y="19"/>
                </a:lnTo>
                <a:lnTo>
                  <a:pt x="5635" y="18"/>
                </a:lnTo>
                <a:close/>
                <a:moveTo>
                  <a:pt x="5638" y="82"/>
                </a:moveTo>
                <a:lnTo>
                  <a:pt x="5635" y="83"/>
                </a:lnTo>
                <a:lnTo>
                  <a:pt x="5632" y="82"/>
                </a:lnTo>
                <a:lnTo>
                  <a:pt x="5638" y="82"/>
                </a:lnTo>
                <a:close/>
                <a:moveTo>
                  <a:pt x="5627" y="11"/>
                </a:moveTo>
                <a:lnTo>
                  <a:pt x="5628" y="11"/>
                </a:lnTo>
                <a:lnTo>
                  <a:pt x="5630" y="10"/>
                </a:lnTo>
                <a:lnTo>
                  <a:pt x="5632" y="13"/>
                </a:lnTo>
                <a:lnTo>
                  <a:pt x="5627" y="18"/>
                </a:lnTo>
                <a:lnTo>
                  <a:pt x="5627" y="16"/>
                </a:lnTo>
                <a:lnTo>
                  <a:pt x="5627" y="11"/>
                </a:lnTo>
                <a:close/>
                <a:moveTo>
                  <a:pt x="5630" y="46"/>
                </a:moveTo>
                <a:lnTo>
                  <a:pt x="5630" y="48"/>
                </a:lnTo>
                <a:lnTo>
                  <a:pt x="5627" y="46"/>
                </a:lnTo>
                <a:lnTo>
                  <a:pt x="5627" y="43"/>
                </a:lnTo>
                <a:lnTo>
                  <a:pt x="5627" y="43"/>
                </a:lnTo>
                <a:lnTo>
                  <a:pt x="5628" y="43"/>
                </a:lnTo>
                <a:lnTo>
                  <a:pt x="5630" y="46"/>
                </a:lnTo>
                <a:close/>
                <a:moveTo>
                  <a:pt x="5628" y="93"/>
                </a:moveTo>
                <a:lnTo>
                  <a:pt x="5633" y="96"/>
                </a:lnTo>
                <a:lnTo>
                  <a:pt x="5635" y="94"/>
                </a:lnTo>
                <a:lnTo>
                  <a:pt x="5635" y="98"/>
                </a:lnTo>
                <a:lnTo>
                  <a:pt x="5628" y="101"/>
                </a:lnTo>
                <a:lnTo>
                  <a:pt x="5624" y="99"/>
                </a:lnTo>
                <a:lnTo>
                  <a:pt x="5624" y="96"/>
                </a:lnTo>
                <a:lnTo>
                  <a:pt x="5628" y="93"/>
                </a:lnTo>
                <a:close/>
                <a:moveTo>
                  <a:pt x="5616" y="32"/>
                </a:moveTo>
                <a:lnTo>
                  <a:pt x="5617" y="34"/>
                </a:lnTo>
                <a:lnTo>
                  <a:pt x="5616" y="35"/>
                </a:lnTo>
                <a:lnTo>
                  <a:pt x="5616" y="35"/>
                </a:lnTo>
                <a:lnTo>
                  <a:pt x="5616" y="35"/>
                </a:lnTo>
                <a:lnTo>
                  <a:pt x="5616" y="32"/>
                </a:lnTo>
                <a:close/>
                <a:moveTo>
                  <a:pt x="5622" y="43"/>
                </a:moveTo>
                <a:lnTo>
                  <a:pt x="5622" y="46"/>
                </a:lnTo>
                <a:lnTo>
                  <a:pt x="5617" y="50"/>
                </a:lnTo>
                <a:lnTo>
                  <a:pt x="5616" y="46"/>
                </a:lnTo>
                <a:lnTo>
                  <a:pt x="5622" y="43"/>
                </a:lnTo>
                <a:close/>
                <a:moveTo>
                  <a:pt x="5614" y="86"/>
                </a:moveTo>
                <a:lnTo>
                  <a:pt x="5616" y="86"/>
                </a:lnTo>
                <a:lnTo>
                  <a:pt x="5614" y="85"/>
                </a:lnTo>
                <a:lnTo>
                  <a:pt x="5614" y="85"/>
                </a:lnTo>
                <a:lnTo>
                  <a:pt x="5616" y="83"/>
                </a:lnTo>
                <a:lnTo>
                  <a:pt x="5622" y="88"/>
                </a:lnTo>
                <a:lnTo>
                  <a:pt x="5620" y="90"/>
                </a:lnTo>
                <a:lnTo>
                  <a:pt x="5619" y="93"/>
                </a:lnTo>
                <a:lnTo>
                  <a:pt x="5619" y="93"/>
                </a:lnTo>
                <a:lnTo>
                  <a:pt x="5619" y="94"/>
                </a:lnTo>
                <a:lnTo>
                  <a:pt x="5619" y="98"/>
                </a:lnTo>
                <a:lnTo>
                  <a:pt x="5614" y="101"/>
                </a:lnTo>
                <a:lnTo>
                  <a:pt x="5614" y="86"/>
                </a:lnTo>
                <a:close/>
                <a:moveTo>
                  <a:pt x="5614" y="110"/>
                </a:moveTo>
                <a:lnTo>
                  <a:pt x="5622" y="106"/>
                </a:lnTo>
                <a:lnTo>
                  <a:pt x="5630" y="110"/>
                </a:lnTo>
                <a:lnTo>
                  <a:pt x="5620" y="110"/>
                </a:lnTo>
                <a:lnTo>
                  <a:pt x="5617" y="117"/>
                </a:lnTo>
                <a:lnTo>
                  <a:pt x="5614" y="118"/>
                </a:lnTo>
                <a:lnTo>
                  <a:pt x="5614" y="110"/>
                </a:lnTo>
                <a:close/>
                <a:moveTo>
                  <a:pt x="5614" y="123"/>
                </a:moveTo>
                <a:lnTo>
                  <a:pt x="5614" y="123"/>
                </a:lnTo>
                <a:lnTo>
                  <a:pt x="5619" y="128"/>
                </a:lnTo>
                <a:lnTo>
                  <a:pt x="5614" y="130"/>
                </a:lnTo>
                <a:lnTo>
                  <a:pt x="5614" y="123"/>
                </a:lnTo>
                <a:close/>
                <a:moveTo>
                  <a:pt x="5614" y="176"/>
                </a:moveTo>
                <a:lnTo>
                  <a:pt x="5622" y="181"/>
                </a:lnTo>
                <a:lnTo>
                  <a:pt x="5619" y="187"/>
                </a:lnTo>
                <a:lnTo>
                  <a:pt x="5616" y="189"/>
                </a:lnTo>
                <a:lnTo>
                  <a:pt x="5614" y="187"/>
                </a:lnTo>
                <a:lnTo>
                  <a:pt x="5614" y="178"/>
                </a:lnTo>
                <a:lnTo>
                  <a:pt x="5614" y="176"/>
                </a:lnTo>
                <a:close/>
                <a:moveTo>
                  <a:pt x="5604" y="10"/>
                </a:moveTo>
                <a:lnTo>
                  <a:pt x="5612" y="3"/>
                </a:lnTo>
                <a:lnTo>
                  <a:pt x="5612" y="14"/>
                </a:lnTo>
                <a:lnTo>
                  <a:pt x="5612" y="14"/>
                </a:lnTo>
                <a:lnTo>
                  <a:pt x="5612" y="14"/>
                </a:lnTo>
                <a:lnTo>
                  <a:pt x="5608" y="18"/>
                </a:lnTo>
                <a:lnTo>
                  <a:pt x="5608" y="18"/>
                </a:lnTo>
                <a:lnTo>
                  <a:pt x="5604" y="16"/>
                </a:lnTo>
                <a:lnTo>
                  <a:pt x="5604" y="10"/>
                </a:lnTo>
                <a:close/>
                <a:moveTo>
                  <a:pt x="5604" y="61"/>
                </a:moveTo>
                <a:lnTo>
                  <a:pt x="5609" y="56"/>
                </a:lnTo>
                <a:lnTo>
                  <a:pt x="5609" y="64"/>
                </a:lnTo>
                <a:lnTo>
                  <a:pt x="5604" y="75"/>
                </a:lnTo>
                <a:lnTo>
                  <a:pt x="5604" y="75"/>
                </a:lnTo>
                <a:lnTo>
                  <a:pt x="5604" y="61"/>
                </a:lnTo>
                <a:close/>
                <a:moveTo>
                  <a:pt x="5603" y="142"/>
                </a:moveTo>
                <a:lnTo>
                  <a:pt x="5609" y="138"/>
                </a:lnTo>
                <a:lnTo>
                  <a:pt x="5609" y="149"/>
                </a:lnTo>
                <a:lnTo>
                  <a:pt x="5603" y="146"/>
                </a:lnTo>
                <a:lnTo>
                  <a:pt x="5603" y="142"/>
                </a:lnTo>
                <a:close/>
                <a:moveTo>
                  <a:pt x="5603" y="171"/>
                </a:moveTo>
                <a:lnTo>
                  <a:pt x="5608" y="162"/>
                </a:lnTo>
                <a:lnTo>
                  <a:pt x="5609" y="162"/>
                </a:lnTo>
                <a:lnTo>
                  <a:pt x="5609" y="171"/>
                </a:lnTo>
                <a:lnTo>
                  <a:pt x="5603" y="175"/>
                </a:lnTo>
                <a:lnTo>
                  <a:pt x="5603" y="171"/>
                </a:lnTo>
                <a:close/>
                <a:moveTo>
                  <a:pt x="5603" y="338"/>
                </a:moveTo>
                <a:lnTo>
                  <a:pt x="5603" y="339"/>
                </a:lnTo>
                <a:lnTo>
                  <a:pt x="5600" y="341"/>
                </a:lnTo>
                <a:lnTo>
                  <a:pt x="5603" y="338"/>
                </a:lnTo>
                <a:close/>
                <a:moveTo>
                  <a:pt x="5596" y="327"/>
                </a:moveTo>
                <a:lnTo>
                  <a:pt x="5595" y="328"/>
                </a:lnTo>
                <a:lnTo>
                  <a:pt x="5592" y="327"/>
                </a:lnTo>
                <a:lnTo>
                  <a:pt x="5592" y="322"/>
                </a:lnTo>
                <a:lnTo>
                  <a:pt x="5600" y="322"/>
                </a:lnTo>
                <a:lnTo>
                  <a:pt x="5596" y="327"/>
                </a:lnTo>
                <a:close/>
                <a:moveTo>
                  <a:pt x="5598" y="61"/>
                </a:moveTo>
                <a:lnTo>
                  <a:pt x="5598" y="72"/>
                </a:lnTo>
                <a:lnTo>
                  <a:pt x="5598" y="72"/>
                </a:lnTo>
                <a:lnTo>
                  <a:pt x="5598" y="59"/>
                </a:lnTo>
                <a:lnTo>
                  <a:pt x="5598" y="61"/>
                </a:lnTo>
                <a:close/>
                <a:moveTo>
                  <a:pt x="5593" y="38"/>
                </a:moveTo>
                <a:lnTo>
                  <a:pt x="5595" y="37"/>
                </a:lnTo>
                <a:lnTo>
                  <a:pt x="5595" y="37"/>
                </a:lnTo>
                <a:lnTo>
                  <a:pt x="5595" y="42"/>
                </a:lnTo>
                <a:lnTo>
                  <a:pt x="5593" y="43"/>
                </a:lnTo>
                <a:lnTo>
                  <a:pt x="5593" y="38"/>
                </a:lnTo>
                <a:close/>
                <a:moveTo>
                  <a:pt x="5587" y="85"/>
                </a:moveTo>
                <a:lnTo>
                  <a:pt x="5588" y="88"/>
                </a:lnTo>
                <a:lnTo>
                  <a:pt x="5585" y="90"/>
                </a:lnTo>
                <a:lnTo>
                  <a:pt x="5587" y="85"/>
                </a:lnTo>
                <a:close/>
                <a:moveTo>
                  <a:pt x="5592" y="110"/>
                </a:moveTo>
                <a:lnTo>
                  <a:pt x="5596" y="112"/>
                </a:lnTo>
                <a:lnTo>
                  <a:pt x="5598" y="114"/>
                </a:lnTo>
                <a:lnTo>
                  <a:pt x="5598" y="123"/>
                </a:lnTo>
                <a:lnTo>
                  <a:pt x="5598" y="123"/>
                </a:lnTo>
                <a:lnTo>
                  <a:pt x="5598" y="123"/>
                </a:lnTo>
                <a:lnTo>
                  <a:pt x="5596" y="123"/>
                </a:lnTo>
                <a:lnTo>
                  <a:pt x="5596" y="123"/>
                </a:lnTo>
                <a:lnTo>
                  <a:pt x="5595" y="123"/>
                </a:lnTo>
                <a:lnTo>
                  <a:pt x="5595" y="123"/>
                </a:lnTo>
                <a:lnTo>
                  <a:pt x="5595" y="123"/>
                </a:lnTo>
                <a:lnTo>
                  <a:pt x="5593" y="123"/>
                </a:lnTo>
                <a:lnTo>
                  <a:pt x="5593" y="122"/>
                </a:lnTo>
                <a:lnTo>
                  <a:pt x="5592" y="120"/>
                </a:lnTo>
                <a:lnTo>
                  <a:pt x="5584" y="115"/>
                </a:lnTo>
                <a:lnTo>
                  <a:pt x="5592" y="110"/>
                </a:lnTo>
                <a:close/>
                <a:moveTo>
                  <a:pt x="5582" y="94"/>
                </a:moveTo>
                <a:lnTo>
                  <a:pt x="5584" y="93"/>
                </a:lnTo>
                <a:lnTo>
                  <a:pt x="5584" y="99"/>
                </a:lnTo>
                <a:lnTo>
                  <a:pt x="5582" y="99"/>
                </a:lnTo>
                <a:lnTo>
                  <a:pt x="5582" y="96"/>
                </a:lnTo>
                <a:lnTo>
                  <a:pt x="5582" y="94"/>
                </a:lnTo>
                <a:close/>
                <a:moveTo>
                  <a:pt x="5576" y="106"/>
                </a:moveTo>
                <a:lnTo>
                  <a:pt x="5577" y="106"/>
                </a:lnTo>
                <a:lnTo>
                  <a:pt x="5574" y="109"/>
                </a:lnTo>
                <a:lnTo>
                  <a:pt x="5574" y="109"/>
                </a:lnTo>
                <a:lnTo>
                  <a:pt x="5576" y="106"/>
                </a:lnTo>
                <a:lnTo>
                  <a:pt x="5576" y="106"/>
                </a:lnTo>
                <a:close/>
                <a:moveTo>
                  <a:pt x="5582" y="157"/>
                </a:moveTo>
                <a:lnTo>
                  <a:pt x="5582" y="157"/>
                </a:lnTo>
                <a:lnTo>
                  <a:pt x="5582" y="167"/>
                </a:lnTo>
                <a:lnTo>
                  <a:pt x="5580" y="168"/>
                </a:lnTo>
                <a:lnTo>
                  <a:pt x="5571" y="162"/>
                </a:lnTo>
                <a:lnTo>
                  <a:pt x="5571" y="160"/>
                </a:lnTo>
                <a:lnTo>
                  <a:pt x="5582" y="157"/>
                </a:lnTo>
                <a:close/>
                <a:moveTo>
                  <a:pt x="5571" y="120"/>
                </a:moveTo>
                <a:lnTo>
                  <a:pt x="5571" y="126"/>
                </a:lnTo>
                <a:lnTo>
                  <a:pt x="5569" y="125"/>
                </a:lnTo>
                <a:lnTo>
                  <a:pt x="5569" y="125"/>
                </a:lnTo>
                <a:lnTo>
                  <a:pt x="5571" y="120"/>
                </a:lnTo>
                <a:lnTo>
                  <a:pt x="5571" y="120"/>
                </a:lnTo>
                <a:close/>
                <a:moveTo>
                  <a:pt x="5569" y="167"/>
                </a:moveTo>
                <a:lnTo>
                  <a:pt x="5576" y="170"/>
                </a:lnTo>
                <a:lnTo>
                  <a:pt x="5572" y="173"/>
                </a:lnTo>
                <a:lnTo>
                  <a:pt x="5568" y="170"/>
                </a:lnTo>
                <a:lnTo>
                  <a:pt x="5569" y="167"/>
                </a:lnTo>
                <a:close/>
                <a:moveTo>
                  <a:pt x="5566" y="184"/>
                </a:moveTo>
                <a:lnTo>
                  <a:pt x="5569" y="186"/>
                </a:lnTo>
                <a:lnTo>
                  <a:pt x="5564" y="189"/>
                </a:lnTo>
                <a:lnTo>
                  <a:pt x="5560" y="184"/>
                </a:lnTo>
                <a:lnTo>
                  <a:pt x="5566" y="183"/>
                </a:lnTo>
                <a:lnTo>
                  <a:pt x="5566" y="183"/>
                </a:lnTo>
                <a:lnTo>
                  <a:pt x="5566" y="184"/>
                </a:lnTo>
                <a:lnTo>
                  <a:pt x="5566" y="184"/>
                </a:lnTo>
                <a:close/>
                <a:moveTo>
                  <a:pt x="5556" y="176"/>
                </a:moveTo>
                <a:lnTo>
                  <a:pt x="5556" y="176"/>
                </a:lnTo>
                <a:lnTo>
                  <a:pt x="5561" y="175"/>
                </a:lnTo>
                <a:lnTo>
                  <a:pt x="5563" y="178"/>
                </a:lnTo>
                <a:lnTo>
                  <a:pt x="5556" y="181"/>
                </a:lnTo>
                <a:lnTo>
                  <a:pt x="5555" y="179"/>
                </a:lnTo>
                <a:lnTo>
                  <a:pt x="5556" y="176"/>
                </a:lnTo>
                <a:close/>
                <a:moveTo>
                  <a:pt x="5560" y="197"/>
                </a:moveTo>
                <a:lnTo>
                  <a:pt x="5556" y="197"/>
                </a:lnTo>
                <a:lnTo>
                  <a:pt x="5555" y="195"/>
                </a:lnTo>
                <a:lnTo>
                  <a:pt x="5553" y="191"/>
                </a:lnTo>
                <a:lnTo>
                  <a:pt x="5560" y="197"/>
                </a:lnTo>
                <a:close/>
                <a:moveTo>
                  <a:pt x="5545" y="221"/>
                </a:moveTo>
                <a:lnTo>
                  <a:pt x="5550" y="219"/>
                </a:lnTo>
                <a:lnTo>
                  <a:pt x="5550" y="219"/>
                </a:lnTo>
                <a:lnTo>
                  <a:pt x="5550" y="229"/>
                </a:lnTo>
                <a:lnTo>
                  <a:pt x="5548" y="229"/>
                </a:lnTo>
                <a:lnTo>
                  <a:pt x="5545" y="226"/>
                </a:lnTo>
                <a:lnTo>
                  <a:pt x="5545" y="221"/>
                </a:lnTo>
                <a:close/>
                <a:moveTo>
                  <a:pt x="5548" y="235"/>
                </a:moveTo>
                <a:lnTo>
                  <a:pt x="5553" y="232"/>
                </a:lnTo>
                <a:lnTo>
                  <a:pt x="5558" y="235"/>
                </a:lnTo>
                <a:lnTo>
                  <a:pt x="5556" y="235"/>
                </a:lnTo>
                <a:lnTo>
                  <a:pt x="5553" y="248"/>
                </a:lnTo>
                <a:lnTo>
                  <a:pt x="5555" y="250"/>
                </a:lnTo>
                <a:lnTo>
                  <a:pt x="5561" y="258"/>
                </a:lnTo>
                <a:lnTo>
                  <a:pt x="5571" y="256"/>
                </a:lnTo>
                <a:lnTo>
                  <a:pt x="5572" y="258"/>
                </a:lnTo>
                <a:lnTo>
                  <a:pt x="5563" y="263"/>
                </a:lnTo>
                <a:lnTo>
                  <a:pt x="5553" y="264"/>
                </a:lnTo>
                <a:lnTo>
                  <a:pt x="5548" y="258"/>
                </a:lnTo>
                <a:lnTo>
                  <a:pt x="5548" y="256"/>
                </a:lnTo>
                <a:lnTo>
                  <a:pt x="5548" y="245"/>
                </a:lnTo>
                <a:lnTo>
                  <a:pt x="5542" y="239"/>
                </a:lnTo>
                <a:lnTo>
                  <a:pt x="5542" y="229"/>
                </a:lnTo>
                <a:lnTo>
                  <a:pt x="5548" y="235"/>
                </a:lnTo>
                <a:close/>
                <a:moveTo>
                  <a:pt x="5539" y="213"/>
                </a:moveTo>
                <a:lnTo>
                  <a:pt x="5542" y="211"/>
                </a:lnTo>
                <a:lnTo>
                  <a:pt x="5539" y="213"/>
                </a:lnTo>
                <a:lnTo>
                  <a:pt x="5528" y="207"/>
                </a:lnTo>
                <a:lnTo>
                  <a:pt x="5529" y="203"/>
                </a:lnTo>
                <a:lnTo>
                  <a:pt x="5529" y="202"/>
                </a:lnTo>
                <a:lnTo>
                  <a:pt x="5537" y="213"/>
                </a:lnTo>
                <a:lnTo>
                  <a:pt x="5539" y="213"/>
                </a:lnTo>
                <a:close/>
                <a:moveTo>
                  <a:pt x="5532" y="191"/>
                </a:moveTo>
                <a:lnTo>
                  <a:pt x="5534" y="194"/>
                </a:lnTo>
                <a:lnTo>
                  <a:pt x="5526" y="199"/>
                </a:lnTo>
                <a:lnTo>
                  <a:pt x="5521" y="195"/>
                </a:lnTo>
                <a:lnTo>
                  <a:pt x="5521" y="195"/>
                </a:lnTo>
                <a:lnTo>
                  <a:pt x="5518" y="194"/>
                </a:lnTo>
                <a:lnTo>
                  <a:pt x="5532" y="191"/>
                </a:lnTo>
                <a:close/>
                <a:moveTo>
                  <a:pt x="5520" y="255"/>
                </a:moveTo>
                <a:lnTo>
                  <a:pt x="5520" y="263"/>
                </a:lnTo>
                <a:lnTo>
                  <a:pt x="5518" y="263"/>
                </a:lnTo>
                <a:lnTo>
                  <a:pt x="5515" y="258"/>
                </a:lnTo>
                <a:lnTo>
                  <a:pt x="5518" y="258"/>
                </a:lnTo>
                <a:lnTo>
                  <a:pt x="5520" y="255"/>
                </a:lnTo>
                <a:close/>
                <a:moveTo>
                  <a:pt x="5508" y="200"/>
                </a:moveTo>
                <a:lnTo>
                  <a:pt x="5512" y="199"/>
                </a:lnTo>
                <a:lnTo>
                  <a:pt x="5513" y="197"/>
                </a:lnTo>
                <a:lnTo>
                  <a:pt x="5513" y="197"/>
                </a:lnTo>
                <a:lnTo>
                  <a:pt x="5516" y="199"/>
                </a:lnTo>
                <a:lnTo>
                  <a:pt x="5516" y="203"/>
                </a:lnTo>
                <a:lnTo>
                  <a:pt x="5516" y="203"/>
                </a:lnTo>
                <a:lnTo>
                  <a:pt x="5516" y="203"/>
                </a:lnTo>
                <a:lnTo>
                  <a:pt x="5516" y="203"/>
                </a:lnTo>
                <a:lnTo>
                  <a:pt x="5515" y="203"/>
                </a:lnTo>
                <a:lnTo>
                  <a:pt x="5512" y="205"/>
                </a:lnTo>
                <a:lnTo>
                  <a:pt x="5505" y="202"/>
                </a:lnTo>
                <a:lnTo>
                  <a:pt x="5505" y="202"/>
                </a:lnTo>
                <a:lnTo>
                  <a:pt x="5508" y="200"/>
                </a:lnTo>
                <a:lnTo>
                  <a:pt x="5508" y="200"/>
                </a:lnTo>
                <a:close/>
                <a:moveTo>
                  <a:pt x="5502" y="205"/>
                </a:moveTo>
                <a:lnTo>
                  <a:pt x="5507" y="208"/>
                </a:lnTo>
                <a:lnTo>
                  <a:pt x="5505" y="210"/>
                </a:lnTo>
                <a:lnTo>
                  <a:pt x="5504" y="210"/>
                </a:lnTo>
                <a:lnTo>
                  <a:pt x="5499" y="208"/>
                </a:lnTo>
                <a:lnTo>
                  <a:pt x="5499" y="208"/>
                </a:lnTo>
                <a:lnTo>
                  <a:pt x="5502" y="205"/>
                </a:lnTo>
                <a:lnTo>
                  <a:pt x="5502" y="205"/>
                </a:lnTo>
                <a:close/>
                <a:moveTo>
                  <a:pt x="5494" y="211"/>
                </a:moveTo>
                <a:lnTo>
                  <a:pt x="5499" y="213"/>
                </a:lnTo>
                <a:lnTo>
                  <a:pt x="5499" y="218"/>
                </a:lnTo>
                <a:lnTo>
                  <a:pt x="5499" y="221"/>
                </a:lnTo>
                <a:lnTo>
                  <a:pt x="5489" y="221"/>
                </a:lnTo>
                <a:lnTo>
                  <a:pt x="5494" y="211"/>
                </a:lnTo>
                <a:close/>
                <a:moveTo>
                  <a:pt x="5486" y="227"/>
                </a:moveTo>
                <a:lnTo>
                  <a:pt x="5488" y="227"/>
                </a:lnTo>
                <a:lnTo>
                  <a:pt x="5491" y="229"/>
                </a:lnTo>
                <a:lnTo>
                  <a:pt x="5489" y="231"/>
                </a:lnTo>
                <a:lnTo>
                  <a:pt x="5486" y="229"/>
                </a:lnTo>
                <a:lnTo>
                  <a:pt x="5486" y="227"/>
                </a:lnTo>
                <a:close/>
                <a:moveTo>
                  <a:pt x="5484" y="234"/>
                </a:moveTo>
                <a:lnTo>
                  <a:pt x="5489" y="237"/>
                </a:lnTo>
                <a:lnTo>
                  <a:pt x="5491" y="235"/>
                </a:lnTo>
                <a:lnTo>
                  <a:pt x="5502" y="229"/>
                </a:lnTo>
                <a:lnTo>
                  <a:pt x="5505" y="232"/>
                </a:lnTo>
                <a:lnTo>
                  <a:pt x="5500" y="235"/>
                </a:lnTo>
                <a:lnTo>
                  <a:pt x="5492" y="235"/>
                </a:lnTo>
                <a:lnTo>
                  <a:pt x="5491" y="239"/>
                </a:lnTo>
                <a:lnTo>
                  <a:pt x="5484" y="234"/>
                </a:lnTo>
                <a:lnTo>
                  <a:pt x="5484" y="234"/>
                </a:lnTo>
                <a:close/>
                <a:moveTo>
                  <a:pt x="5489" y="243"/>
                </a:moveTo>
                <a:lnTo>
                  <a:pt x="5489" y="243"/>
                </a:lnTo>
                <a:lnTo>
                  <a:pt x="5491" y="243"/>
                </a:lnTo>
                <a:lnTo>
                  <a:pt x="5491" y="243"/>
                </a:lnTo>
                <a:lnTo>
                  <a:pt x="5489" y="248"/>
                </a:lnTo>
                <a:lnTo>
                  <a:pt x="5478" y="250"/>
                </a:lnTo>
                <a:lnTo>
                  <a:pt x="5481" y="239"/>
                </a:lnTo>
                <a:lnTo>
                  <a:pt x="5489" y="243"/>
                </a:lnTo>
                <a:close/>
                <a:moveTo>
                  <a:pt x="5462" y="226"/>
                </a:moveTo>
                <a:lnTo>
                  <a:pt x="5462" y="224"/>
                </a:lnTo>
                <a:lnTo>
                  <a:pt x="5462" y="223"/>
                </a:lnTo>
                <a:lnTo>
                  <a:pt x="5462" y="223"/>
                </a:lnTo>
                <a:lnTo>
                  <a:pt x="5462" y="223"/>
                </a:lnTo>
                <a:lnTo>
                  <a:pt x="5468" y="221"/>
                </a:lnTo>
                <a:lnTo>
                  <a:pt x="5476" y="219"/>
                </a:lnTo>
                <a:lnTo>
                  <a:pt x="5475" y="229"/>
                </a:lnTo>
                <a:lnTo>
                  <a:pt x="5480" y="231"/>
                </a:lnTo>
                <a:lnTo>
                  <a:pt x="5478" y="235"/>
                </a:lnTo>
                <a:lnTo>
                  <a:pt x="5467" y="240"/>
                </a:lnTo>
                <a:lnTo>
                  <a:pt x="5460" y="234"/>
                </a:lnTo>
                <a:lnTo>
                  <a:pt x="5462" y="226"/>
                </a:lnTo>
                <a:close/>
                <a:moveTo>
                  <a:pt x="5457" y="242"/>
                </a:moveTo>
                <a:lnTo>
                  <a:pt x="5459" y="242"/>
                </a:lnTo>
                <a:lnTo>
                  <a:pt x="5465" y="248"/>
                </a:lnTo>
                <a:lnTo>
                  <a:pt x="5464" y="258"/>
                </a:lnTo>
                <a:lnTo>
                  <a:pt x="5467" y="259"/>
                </a:lnTo>
                <a:lnTo>
                  <a:pt x="5467" y="263"/>
                </a:lnTo>
                <a:lnTo>
                  <a:pt x="5462" y="259"/>
                </a:lnTo>
                <a:lnTo>
                  <a:pt x="5462" y="259"/>
                </a:lnTo>
                <a:lnTo>
                  <a:pt x="5460" y="258"/>
                </a:lnTo>
                <a:lnTo>
                  <a:pt x="5457" y="253"/>
                </a:lnTo>
                <a:lnTo>
                  <a:pt x="5459" y="247"/>
                </a:lnTo>
                <a:lnTo>
                  <a:pt x="5459" y="247"/>
                </a:lnTo>
                <a:lnTo>
                  <a:pt x="5459" y="245"/>
                </a:lnTo>
                <a:lnTo>
                  <a:pt x="5457" y="242"/>
                </a:lnTo>
                <a:lnTo>
                  <a:pt x="5457" y="242"/>
                </a:lnTo>
                <a:close/>
                <a:moveTo>
                  <a:pt x="5457" y="277"/>
                </a:moveTo>
                <a:lnTo>
                  <a:pt x="5457" y="279"/>
                </a:lnTo>
                <a:lnTo>
                  <a:pt x="5459" y="280"/>
                </a:lnTo>
                <a:lnTo>
                  <a:pt x="5457" y="285"/>
                </a:lnTo>
                <a:lnTo>
                  <a:pt x="5448" y="287"/>
                </a:lnTo>
                <a:lnTo>
                  <a:pt x="5452" y="269"/>
                </a:lnTo>
                <a:lnTo>
                  <a:pt x="5452" y="272"/>
                </a:lnTo>
                <a:lnTo>
                  <a:pt x="5452" y="272"/>
                </a:lnTo>
                <a:lnTo>
                  <a:pt x="5457" y="277"/>
                </a:lnTo>
                <a:close/>
                <a:moveTo>
                  <a:pt x="5414" y="266"/>
                </a:moveTo>
                <a:lnTo>
                  <a:pt x="5414" y="266"/>
                </a:lnTo>
                <a:lnTo>
                  <a:pt x="5412" y="264"/>
                </a:lnTo>
                <a:lnTo>
                  <a:pt x="5412" y="264"/>
                </a:lnTo>
                <a:lnTo>
                  <a:pt x="5409" y="266"/>
                </a:lnTo>
                <a:lnTo>
                  <a:pt x="5408" y="269"/>
                </a:lnTo>
                <a:lnTo>
                  <a:pt x="5408" y="258"/>
                </a:lnTo>
                <a:lnTo>
                  <a:pt x="5433" y="274"/>
                </a:lnTo>
                <a:lnTo>
                  <a:pt x="5435" y="290"/>
                </a:lnTo>
                <a:lnTo>
                  <a:pt x="5435" y="290"/>
                </a:lnTo>
                <a:lnTo>
                  <a:pt x="5422" y="293"/>
                </a:lnTo>
                <a:lnTo>
                  <a:pt x="5422" y="279"/>
                </a:lnTo>
                <a:lnTo>
                  <a:pt x="5417" y="277"/>
                </a:lnTo>
                <a:lnTo>
                  <a:pt x="5419" y="272"/>
                </a:lnTo>
                <a:lnTo>
                  <a:pt x="5419" y="272"/>
                </a:lnTo>
                <a:lnTo>
                  <a:pt x="5419" y="271"/>
                </a:lnTo>
                <a:lnTo>
                  <a:pt x="5417" y="267"/>
                </a:lnTo>
                <a:lnTo>
                  <a:pt x="5416" y="266"/>
                </a:lnTo>
                <a:lnTo>
                  <a:pt x="5414" y="266"/>
                </a:lnTo>
                <a:lnTo>
                  <a:pt x="5414" y="266"/>
                </a:lnTo>
                <a:close/>
                <a:moveTo>
                  <a:pt x="5385" y="282"/>
                </a:moveTo>
                <a:lnTo>
                  <a:pt x="5385" y="285"/>
                </a:lnTo>
                <a:lnTo>
                  <a:pt x="5385" y="285"/>
                </a:lnTo>
                <a:lnTo>
                  <a:pt x="5384" y="283"/>
                </a:lnTo>
                <a:lnTo>
                  <a:pt x="5382" y="282"/>
                </a:lnTo>
                <a:lnTo>
                  <a:pt x="5382" y="282"/>
                </a:lnTo>
                <a:lnTo>
                  <a:pt x="5380" y="282"/>
                </a:lnTo>
                <a:lnTo>
                  <a:pt x="5380" y="282"/>
                </a:lnTo>
                <a:lnTo>
                  <a:pt x="5380" y="282"/>
                </a:lnTo>
                <a:lnTo>
                  <a:pt x="5380" y="272"/>
                </a:lnTo>
                <a:lnTo>
                  <a:pt x="5379" y="271"/>
                </a:lnTo>
                <a:lnTo>
                  <a:pt x="5379" y="271"/>
                </a:lnTo>
                <a:lnTo>
                  <a:pt x="5376" y="267"/>
                </a:lnTo>
                <a:lnTo>
                  <a:pt x="5369" y="264"/>
                </a:lnTo>
                <a:lnTo>
                  <a:pt x="5369" y="255"/>
                </a:lnTo>
                <a:lnTo>
                  <a:pt x="5395" y="251"/>
                </a:lnTo>
                <a:lnTo>
                  <a:pt x="5395" y="251"/>
                </a:lnTo>
                <a:lnTo>
                  <a:pt x="5395" y="251"/>
                </a:lnTo>
                <a:lnTo>
                  <a:pt x="5398" y="253"/>
                </a:lnTo>
                <a:lnTo>
                  <a:pt x="5398" y="271"/>
                </a:lnTo>
                <a:lnTo>
                  <a:pt x="5385" y="282"/>
                </a:lnTo>
                <a:close/>
                <a:moveTo>
                  <a:pt x="5387" y="301"/>
                </a:moveTo>
                <a:lnTo>
                  <a:pt x="5384" y="303"/>
                </a:lnTo>
                <a:lnTo>
                  <a:pt x="5385" y="290"/>
                </a:lnTo>
                <a:lnTo>
                  <a:pt x="5387" y="301"/>
                </a:lnTo>
                <a:close/>
                <a:moveTo>
                  <a:pt x="5347" y="306"/>
                </a:moveTo>
                <a:lnTo>
                  <a:pt x="5347" y="312"/>
                </a:lnTo>
                <a:lnTo>
                  <a:pt x="5337" y="314"/>
                </a:lnTo>
                <a:lnTo>
                  <a:pt x="5340" y="306"/>
                </a:lnTo>
                <a:lnTo>
                  <a:pt x="5347" y="306"/>
                </a:lnTo>
                <a:close/>
                <a:moveTo>
                  <a:pt x="5345" y="264"/>
                </a:moveTo>
                <a:lnTo>
                  <a:pt x="5345" y="259"/>
                </a:lnTo>
                <a:lnTo>
                  <a:pt x="5348" y="259"/>
                </a:lnTo>
                <a:lnTo>
                  <a:pt x="5345" y="264"/>
                </a:lnTo>
                <a:lnTo>
                  <a:pt x="5345" y="264"/>
                </a:lnTo>
                <a:close/>
                <a:moveTo>
                  <a:pt x="5348" y="323"/>
                </a:moveTo>
                <a:lnTo>
                  <a:pt x="5352" y="327"/>
                </a:lnTo>
                <a:lnTo>
                  <a:pt x="5352" y="327"/>
                </a:lnTo>
                <a:lnTo>
                  <a:pt x="5344" y="330"/>
                </a:lnTo>
                <a:lnTo>
                  <a:pt x="5340" y="325"/>
                </a:lnTo>
                <a:lnTo>
                  <a:pt x="5348" y="323"/>
                </a:lnTo>
                <a:close/>
                <a:moveTo>
                  <a:pt x="5350" y="293"/>
                </a:moveTo>
                <a:lnTo>
                  <a:pt x="5350" y="293"/>
                </a:lnTo>
                <a:lnTo>
                  <a:pt x="5350" y="293"/>
                </a:lnTo>
                <a:lnTo>
                  <a:pt x="5350" y="293"/>
                </a:lnTo>
                <a:lnTo>
                  <a:pt x="5350" y="293"/>
                </a:lnTo>
                <a:close/>
                <a:moveTo>
                  <a:pt x="5337" y="208"/>
                </a:moveTo>
                <a:lnTo>
                  <a:pt x="5345" y="203"/>
                </a:lnTo>
                <a:lnTo>
                  <a:pt x="5350" y="207"/>
                </a:lnTo>
                <a:lnTo>
                  <a:pt x="5352" y="215"/>
                </a:lnTo>
                <a:lnTo>
                  <a:pt x="5363" y="223"/>
                </a:lnTo>
                <a:lnTo>
                  <a:pt x="5337" y="208"/>
                </a:lnTo>
                <a:close/>
                <a:moveTo>
                  <a:pt x="5350" y="197"/>
                </a:moveTo>
                <a:lnTo>
                  <a:pt x="5350" y="197"/>
                </a:lnTo>
                <a:lnTo>
                  <a:pt x="5350" y="197"/>
                </a:lnTo>
                <a:lnTo>
                  <a:pt x="5352" y="195"/>
                </a:lnTo>
                <a:lnTo>
                  <a:pt x="5355" y="200"/>
                </a:lnTo>
                <a:lnTo>
                  <a:pt x="5350" y="197"/>
                </a:lnTo>
                <a:lnTo>
                  <a:pt x="5350" y="197"/>
                </a:lnTo>
                <a:lnTo>
                  <a:pt x="5350" y="197"/>
                </a:lnTo>
                <a:lnTo>
                  <a:pt x="5350" y="197"/>
                </a:lnTo>
                <a:close/>
                <a:moveTo>
                  <a:pt x="5360" y="107"/>
                </a:moveTo>
                <a:lnTo>
                  <a:pt x="5360" y="107"/>
                </a:lnTo>
                <a:lnTo>
                  <a:pt x="5360" y="107"/>
                </a:lnTo>
                <a:lnTo>
                  <a:pt x="5360" y="107"/>
                </a:lnTo>
                <a:close/>
                <a:moveTo>
                  <a:pt x="5360" y="70"/>
                </a:moveTo>
                <a:lnTo>
                  <a:pt x="5360" y="70"/>
                </a:lnTo>
                <a:lnTo>
                  <a:pt x="5360" y="67"/>
                </a:lnTo>
                <a:lnTo>
                  <a:pt x="5363" y="66"/>
                </a:lnTo>
                <a:lnTo>
                  <a:pt x="5363" y="72"/>
                </a:lnTo>
                <a:lnTo>
                  <a:pt x="5360" y="70"/>
                </a:lnTo>
                <a:close/>
                <a:moveTo>
                  <a:pt x="5361" y="264"/>
                </a:moveTo>
                <a:lnTo>
                  <a:pt x="5360" y="264"/>
                </a:lnTo>
                <a:lnTo>
                  <a:pt x="5361" y="261"/>
                </a:lnTo>
                <a:lnTo>
                  <a:pt x="5361" y="264"/>
                </a:lnTo>
                <a:close/>
                <a:moveTo>
                  <a:pt x="5358" y="288"/>
                </a:moveTo>
                <a:lnTo>
                  <a:pt x="5358" y="288"/>
                </a:lnTo>
                <a:lnTo>
                  <a:pt x="5363" y="283"/>
                </a:lnTo>
                <a:lnTo>
                  <a:pt x="5366" y="283"/>
                </a:lnTo>
                <a:lnTo>
                  <a:pt x="5366" y="283"/>
                </a:lnTo>
                <a:lnTo>
                  <a:pt x="5366" y="280"/>
                </a:lnTo>
                <a:lnTo>
                  <a:pt x="5372" y="280"/>
                </a:lnTo>
                <a:lnTo>
                  <a:pt x="5371" y="288"/>
                </a:lnTo>
                <a:lnTo>
                  <a:pt x="5364" y="293"/>
                </a:lnTo>
                <a:lnTo>
                  <a:pt x="5358" y="288"/>
                </a:lnTo>
                <a:lnTo>
                  <a:pt x="5358" y="288"/>
                </a:lnTo>
                <a:close/>
                <a:moveTo>
                  <a:pt x="5366" y="221"/>
                </a:moveTo>
                <a:lnTo>
                  <a:pt x="5366" y="223"/>
                </a:lnTo>
                <a:lnTo>
                  <a:pt x="5364" y="224"/>
                </a:lnTo>
                <a:lnTo>
                  <a:pt x="5363" y="223"/>
                </a:lnTo>
                <a:lnTo>
                  <a:pt x="5366" y="221"/>
                </a:lnTo>
                <a:close/>
                <a:moveTo>
                  <a:pt x="5363" y="191"/>
                </a:moveTo>
                <a:lnTo>
                  <a:pt x="5366" y="189"/>
                </a:lnTo>
                <a:lnTo>
                  <a:pt x="5366" y="189"/>
                </a:lnTo>
                <a:lnTo>
                  <a:pt x="5369" y="189"/>
                </a:lnTo>
                <a:lnTo>
                  <a:pt x="5368" y="197"/>
                </a:lnTo>
                <a:lnTo>
                  <a:pt x="5368" y="197"/>
                </a:lnTo>
                <a:lnTo>
                  <a:pt x="5363" y="191"/>
                </a:lnTo>
                <a:close/>
                <a:moveTo>
                  <a:pt x="5361" y="301"/>
                </a:moveTo>
                <a:lnTo>
                  <a:pt x="5364" y="304"/>
                </a:lnTo>
                <a:lnTo>
                  <a:pt x="5372" y="298"/>
                </a:lnTo>
                <a:lnTo>
                  <a:pt x="5371" y="306"/>
                </a:lnTo>
                <a:lnTo>
                  <a:pt x="5360" y="309"/>
                </a:lnTo>
                <a:lnTo>
                  <a:pt x="5361" y="301"/>
                </a:lnTo>
                <a:close/>
                <a:moveTo>
                  <a:pt x="5377" y="240"/>
                </a:moveTo>
                <a:lnTo>
                  <a:pt x="5371" y="242"/>
                </a:lnTo>
                <a:lnTo>
                  <a:pt x="5372" y="237"/>
                </a:lnTo>
                <a:lnTo>
                  <a:pt x="5377" y="240"/>
                </a:lnTo>
                <a:close/>
                <a:moveTo>
                  <a:pt x="5372" y="203"/>
                </a:moveTo>
                <a:lnTo>
                  <a:pt x="5376" y="202"/>
                </a:lnTo>
                <a:lnTo>
                  <a:pt x="5374" y="205"/>
                </a:lnTo>
                <a:lnTo>
                  <a:pt x="5374" y="205"/>
                </a:lnTo>
                <a:lnTo>
                  <a:pt x="5374" y="205"/>
                </a:lnTo>
                <a:lnTo>
                  <a:pt x="5372" y="203"/>
                </a:lnTo>
                <a:close/>
                <a:moveTo>
                  <a:pt x="5403" y="279"/>
                </a:moveTo>
                <a:lnTo>
                  <a:pt x="5404" y="279"/>
                </a:lnTo>
                <a:lnTo>
                  <a:pt x="5401" y="298"/>
                </a:lnTo>
                <a:lnTo>
                  <a:pt x="5395" y="299"/>
                </a:lnTo>
                <a:lnTo>
                  <a:pt x="5393" y="285"/>
                </a:lnTo>
                <a:lnTo>
                  <a:pt x="5403" y="279"/>
                </a:lnTo>
                <a:close/>
                <a:moveTo>
                  <a:pt x="5403" y="247"/>
                </a:moveTo>
                <a:lnTo>
                  <a:pt x="5400" y="245"/>
                </a:lnTo>
                <a:lnTo>
                  <a:pt x="5400" y="245"/>
                </a:lnTo>
                <a:lnTo>
                  <a:pt x="5398" y="240"/>
                </a:lnTo>
                <a:lnTo>
                  <a:pt x="5395" y="239"/>
                </a:lnTo>
                <a:lnTo>
                  <a:pt x="5393" y="239"/>
                </a:lnTo>
                <a:lnTo>
                  <a:pt x="5392" y="239"/>
                </a:lnTo>
                <a:lnTo>
                  <a:pt x="5376" y="231"/>
                </a:lnTo>
                <a:lnTo>
                  <a:pt x="5377" y="226"/>
                </a:lnTo>
                <a:lnTo>
                  <a:pt x="5384" y="221"/>
                </a:lnTo>
                <a:lnTo>
                  <a:pt x="5409" y="219"/>
                </a:lnTo>
                <a:lnTo>
                  <a:pt x="5409" y="219"/>
                </a:lnTo>
                <a:lnTo>
                  <a:pt x="5409" y="219"/>
                </a:lnTo>
                <a:lnTo>
                  <a:pt x="5427" y="218"/>
                </a:lnTo>
                <a:lnTo>
                  <a:pt x="5422" y="219"/>
                </a:lnTo>
                <a:lnTo>
                  <a:pt x="5419" y="237"/>
                </a:lnTo>
                <a:lnTo>
                  <a:pt x="5403" y="247"/>
                </a:lnTo>
                <a:close/>
                <a:moveTo>
                  <a:pt x="5376" y="200"/>
                </a:moveTo>
                <a:lnTo>
                  <a:pt x="5377" y="187"/>
                </a:lnTo>
                <a:lnTo>
                  <a:pt x="5382" y="187"/>
                </a:lnTo>
                <a:lnTo>
                  <a:pt x="5382" y="187"/>
                </a:lnTo>
                <a:lnTo>
                  <a:pt x="5382" y="189"/>
                </a:lnTo>
                <a:lnTo>
                  <a:pt x="5376" y="200"/>
                </a:lnTo>
                <a:close/>
                <a:moveTo>
                  <a:pt x="5385" y="210"/>
                </a:moveTo>
                <a:lnTo>
                  <a:pt x="5390" y="200"/>
                </a:lnTo>
                <a:lnTo>
                  <a:pt x="5393" y="203"/>
                </a:lnTo>
                <a:lnTo>
                  <a:pt x="5393" y="207"/>
                </a:lnTo>
                <a:lnTo>
                  <a:pt x="5388" y="208"/>
                </a:lnTo>
                <a:lnTo>
                  <a:pt x="5385" y="210"/>
                </a:lnTo>
                <a:close/>
                <a:moveTo>
                  <a:pt x="5408" y="149"/>
                </a:moveTo>
                <a:lnTo>
                  <a:pt x="5419" y="142"/>
                </a:lnTo>
                <a:lnTo>
                  <a:pt x="5420" y="142"/>
                </a:lnTo>
                <a:lnTo>
                  <a:pt x="5420" y="149"/>
                </a:lnTo>
                <a:lnTo>
                  <a:pt x="5412" y="152"/>
                </a:lnTo>
                <a:lnTo>
                  <a:pt x="5408" y="149"/>
                </a:lnTo>
                <a:close/>
                <a:moveTo>
                  <a:pt x="5420" y="170"/>
                </a:moveTo>
                <a:lnTo>
                  <a:pt x="5420" y="179"/>
                </a:lnTo>
                <a:lnTo>
                  <a:pt x="5409" y="163"/>
                </a:lnTo>
                <a:lnTo>
                  <a:pt x="5420" y="170"/>
                </a:lnTo>
                <a:close/>
                <a:moveTo>
                  <a:pt x="5403" y="146"/>
                </a:moveTo>
                <a:lnTo>
                  <a:pt x="5401" y="138"/>
                </a:lnTo>
                <a:lnTo>
                  <a:pt x="5401" y="138"/>
                </a:lnTo>
                <a:lnTo>
                  <a:pt x="5403" y="138"/>
                </a:lnTo>
                <a:lnTo>
                  <a:pt x="5403" y="138"/>
                </a:lnTo>
                <a:lnTo>
                  <a:pt x="5403" y="138"/>
                </a:lnTo>
                <a:lnTo>
                  <a:pt x="5409" y="134"/>
                </a:lnTo>
                <a:lnTo>
                  <a:pt x="5416" y="138"/>
                </a:lnTo>
                <a:lnTo>
                  <a:pt x="5403" y="146"/>
                </a:lnTo>
                <a:close/>
                <a:moveTo>
                  <a:pt x="5403" y="200"/>
                </a:moveTo>
                <a:lnTo>
                  <a:pt x="5408" y="197"/>
                </a:lnTo>
                <a:lnTo>
                  <a:pt x="5408" y="195"/>
                </a:lnTo>
                <a:lnTo>
                  <a:pt x="5408" y="195"/>
                </a:lnTo>
                <a:lnTo>
                  <a:pt x="5411" y="194"/>
                </a:lnTo>
                <a:lnTo>
                  <a:pt x="5412" y="207"/>
                </a:lnTo>
                <a:lnTo>
                  <a:pt x="5412" y="207"/>
                </a:lnTo>
                <a:lnTo>
                  <a:pt x="5404" y="207"/>
                </a:lnTo>
                <a:lnTo>
                  <a:pt x="5401" y="205"/>
                </a:lnTo>
                <a:lnTo>
                  <a:pt x="5403" y="200"/>
                </a:lnTo>
                <a:close/>
                <a:moveTo>
                  <a:pt x="5432" y="208"/>
                </a:moveTo>
                <a:lnTo>
                  <a:pt x="5436" y="203"/>
                </a:lnTo>
                <a:lnTo>
                  <a:pt x="5436" y="202"/>
                </a:lnTo>
                <a:lnTo>
                  <a:pt x="5436" y="187"/>
                </a:lnTo>
                <a:lnTo>
                  <a:pt x="5425" y="183"/>
                </a:lnTo>
                <a:lnTo>
                  <a:pt x="5425" y="173"/>
                </a:lnTo>
                <a:lnTo>
                  <a:pt x="5444" y="184"/>
                </a:lnTo>
                <a:lnTo>
                  <a:pt x="5444" y="199"/>
                </a:lnTo>
                <a:lnTo>
                  <a:pt x="5452" y="203"/>
                </a:lnTo>
                <a:lnTo>
                  <a:pt x="5452" y="215"/>
                </a:lnTo>
                <a:lnTo>
                  <a:pt x="5443" y="208"/>
                </a:lnTo>
                <a:lnTo>
                  <a:pt x="5441" y="210"/>
                </a:lnTo>
                <a:lnTo>
                  <a:pt x="5432" y="215"/>
                </a:lnTo>
                <a:lnTo>
                  <a:pt x="5432" y="215"/>
                </a:lnTo>
                <a:lnTo>
                  <a:pt x="5433" y="210"/>
                </a:lnTo>
                <a:lnTo>
                  <a:pt x="5433" y="210"/>
                </a:lnTo>
                <a:lnTo>
                  <a:pt x="5432" y="208"/>
                </a:lnTo>
                <a:lnTo>
                  <a:pt x="5432" y="208"/>
                </a:lnTo>
                <a:close/>
                <a:moveTo>
                  <a:pt x="5411" y="251"/>
                </a:moveTo>
                <a:lnTo>
                  <a:pt x="5424" y="243"/>
                </a:lnTo>
                <a:lnTo>
                  <a:pt x="5438" y="251"/>
                </a:lnTo>
                <a:lnTo>
                  <a:pt x="5446" y="248"/>
                </a:lnTo>
                <a:lnTo>
                  <a:pt x="5441" y="264"/>
                </a:lnTo>
                <a:lnTo>
                  <a:pt x="5438" y="266"/>
                </a:lnTo>
                <a:lnTo>
                  <a:pt x="5411" y="251"/>
                </a:lnTo>
                <a:close/>
                <a:moveTo>
                  <a:pt x="5438" y="242"/>
                </a:moveTo>
                <a:lnTo>
                  <a:pt x="5427" y="237"/>
                </a:lnTo>
                <a:lnTo>
                  <a:pt x="5430" y="224"/>
                </a:lnTo>
                <a:lnTo>
                  <a:pt x="5443" y="218"/>
                </a:lnTo>
                <a:lnTo>
                  <a:pt x="5452" y="223"/>
                </a:lnTo>
                <a:lnTo>
                  <a:pt x="5452" y="227"/>
                </a:lnTo>
                <a:lnTo>
                  <a:pt x="5452" y="235"/>
                </a:lnTo>
                <a:lnTo>
                  <a:pt x="5438" y="242"/>
                </a:lnTo>
                <a:close/>
                <a:moveTo>
                  <a:pt x="5452" y="167"/>
                </a:moveTo>
                <a:lnTo>
                  <a:pt x="5452" y="176"/>
                </a:lnTo>
                <a:lnTo>
                  <a:pt x="5448" y="179"/>
                </a:lnTo>
                <a:lnTo>
                  <a:pt x="5428" y="168"/>
                </a:lnTo>
                <a:lnTo>
                  <a:pt x="5436" y="163"/>
                </a:lnTo>
                <a:lnTo>
                  <a:pt x="5448" y="168"/>
                </a:lnTo>
                <a:lnTo>
                  <a:pt x="5452" y="167"/>
                </a:lnTo>
                <a:close/>
                <a:moveTo>
                  <a:pt x="5440" y="139"/>
                </a:moveTo>
                <a:lnTo>
                  <a:pt x="5440" y="139"/>
                </a:lnTo>
                <a:lnTo>
                  <a:pt x="5444" y="142"/>
                </a:lnTo>
                <a:lnTo>
                  <a:pt x="5436" y="146"/>
                </a:lnTo>
                <a:lnTo>
                  <a:pt x="5435" y="159"/>
                </a:lnTo>
                <a:lnTo>
                  <a:pt x="5424" y="165"/>
                </a:lnTo>
                <a:lnTo>
                  <a:pt x="5416" y="160"/>
                </a:lnTo>
                <a:lnTo>
                  <a:pt x="5430" y="155"/>
                </a:lnTo>
                <a:lnTo>
                  <a:pt x="5428" y="146"/>
                </a:lnTo>
                <a:lnTo>
                  <a:pt x="5440" y="139"/>
                </a:lnTo>
                <a:close/>
                <a:moveTo>
                  <a:pt x="5420" y="115"/>
                </a:moveTo>
                <a:lnTo>
                  <a:pt x="5422" y="125"/>
                </a:lnTo>
                <a:lnTo>
                  <a:pt x="5419" y="122"/>
                </a:lnTo>
                <a:lnTo>
                  <a:pt x="5420" y="115"/>
                </a:lnTo>
                <a:close/>
                <a:moveTo>
                  <a:pt x="5404" y="102"/>
                </a:moveTo>
                <a:lnTo>
                  <a:pt x="5406" y="101"/>
                </a:lnTo>
                <a:lnTo>
                  <a:pt x="5409" y="102"/>
                </a:lnTo>
                <a:lnTo>
                  <a:pt x="5409" y="102"/>
                </a:lnTo>
                <a:lnTo>
                  <a:pt x="5419" y="109"/>
                </a:lnTo>
                <a:lnTo>
                  <a:pt x="5416" y="110"/>
                </a:lnTo>
                <a:lnTo>
                  <a:pt x="5412" y="123"/>
                </a:lnTo>
                <a:lnTo>
                  <a:pt x="5417" y="130"/>
                </a:lnTo>
                <a:lnTo>
                  <a:pt x="5417" y="130"/>
                </a:lnTo>
                <a:lnTo>
                  <a:pt x="5411" y="125"/>
                </a:lnTo>
                <a:lnTo>
                  <a:pt x="5404" y="126"/>
                </a:lnTo>
                <a:lnTo>
                  <a:pt x="5406" y="122"/>
                </a:lnTo>
                <a:lnTo>
                  <a:pt x="5393" y="115"/>
                </a:lnTo>
                <a:lnTo>
                  <a:pt x="5382" y="122"/>
                </a:lnTo>
                <a:lnTo>
                  <a:pt x="5377" y="118"/>
                </a:lnTo>
                <a:lnTo>
                  <a:pt x="5374" y="117"/>
                </a:lnTo>
                <a:lnTo>
                  <a:pt x="5382" y="112"/>
                </a:lnTo>
                <a:lnTo>
                  <a:pt x="5382" y="112"/>
                </a:lnTo>
                <a:lnTo>
                  <a:pt x="5387" y="110"/>
                </a:lnTo>
                <a:lnTo>
                  <a:pt x="5393" y="114"/>
                </a:lnTo>
                <a:lnTo>
                  <a:pt x="5404" y="107"/>
                </a:lnTo>
                <a:lnTo>
                  <a:pt x="5404" y="102"/>
                </a:lnTo>
                <a:close/>
                <a:moveTo>
                  <a:pt x="5377" y="101"/>
                </a:moveTo>
                <a:lnTo>
                  <a:pt x="5380" y="101"/>
                </a:lnTo>
                <a:lnTo>
                  <a:pt x="5380" y="102"/>
                </a:lnTo>
                <a:lnTo>
                  <a:pt x="5379" y="104"/>
                </a:lnTo>
                <a:lnTo>
                  <a:pt x="5377" y="101"/>
                </a:lnTo>
                <a:close/>
                <a:moveTo>
                  <a:pt x="5376" y="78"/>
                </a:moveTo>
                <a:lnTo>
                  <a:pt x="5384" y="74"/>
                </a:lnTo>
                <a:lnTo>
                  <a:pt x="5384" y="74"/>
                </a:lnTo>
                <a:lnTo>
                  <a:pt x="5385" y="74"/>
                </a:lnTo>
                <a:lnTo>
                  <a:pt x="5385" y="74"/>
                </a:lnTo>
                <a:lnTo>
                  <a:pt x="5387" y="77"/>
                </a:lnTo>
                <a:lnTo>
                  <a:pt x="5376" y="80"/>
                </a:lnTo>
                <a:lnTo>
                  <a:pt x="5376" y="78"/>
                </a:lnTo>
                <a:close/>
                <a:moveTo>
                  <a:pt x="5372" y="102"/>
                </a:moveTo>
                <a:lnTo>
                  <a:pt x="5372" y="104"/>
                </a:lnTo>
                <a:lnTo>
                  <a:pt x="5372" y="104"/>
                </a:lnTo>
                <a:lnTo>
                  <a:pt x="5374" y="106"/>
                </a:lnTo>
                <a:lnTo>
                  <a:pt x="5369" y="109"/>
                </a:lnTo>
                <a:lnTo>
                  <a:pt x="5369" y="104"/>
                </a:lnTo>
                <a:lnTo>
                  <a:pt x="5372" y="102"/>
                </a:lnTo>
                <a:close/>
                <a:moveTo>
                  <a:pt x="5379" y="130"/>
                </a:moveTo>
                <a:lnTo>
                  <a:pt x="5379" y="131"/>
                </a:lnTo>
                <a:lnTo>
                  <a:pt x="5379" y="133"/>
                </a:lnTo>
                <a:lnTo>
                  <a:pt x="5363" y="130"/>
                </a:lnTo>
                <a:lnTo>
                  <a:pt x="5364" y="122"/>
                </a:lnTo>
                <a:lnTo>
                  <a:pt x="5364" y="122"/>
                </a:lnTo>
                <a:lnTo>
                  <a:pt x="5379" y="130"/>
                </a:lnTo>
                <a:close/>
                <a:moveTo>
                  <a:pt x="5358" y="61"/>
                </a:moveTo>
                <a:lnTo>
                  <a:pt x="5361" y="59"/>
                </a:lnTo>
                <a:lnTo>
                  <a:pt x="5361" y="54"/>
                </a:lnTo>
                <a:lnTo>
                  <a:pt x="5361" y="54"/>
                </a:lnTo>
                <a:lnTo>
                  <a:pt x="5364" y="56"/>
                </a:lnTo>
                <a:lnTo>
                  <a:pt x="5363" y="58"/>
                </a:lnTo>
                <a:lnTo>
                  <a:pt x="5363" y="61"/>
                </a:lnTo>
                <a:lnTo>
                  <a:pt x="5358" y="62"/>
                </a:lnTo>
                <a:lnTo>
                  <a:pt x="5358" y="61"/>
                </a:lnTo>
                <a:close/>
                <a:moveTo>
                  <a:pt x="5337" y="75"/>
                </a:moveTo>
                <a:lnTo>
                  <a:pt x="5353" y="75"/>
                </a:lnTo>
                <a:lnTo>
                  <a:pt x="5360" y="80"/>
                </a:lnTo>
                <a:lnTo>
                  <a:pt x="5360" y="85"/>
                </a:lnTo>
                <a:lnTo>
                  <a:pt x="5356" y="86"/>
                </a:lnTo>
                <a:lnTo>
                  <a:pt x="5350" y="83"/>
                </a:lnTo>
                <a:lnTo>
                  <a:pt x="5350" y="83"/>
                </a:lnTo>
                <a:lnTo>
                  <a:pt x="5350" y="82"/>
                </a:lnTo>
                <a:lnTo>
                  <a:pt x="5350" y="82"/>
                </a:lnTo>
                <a:lnTo>
                  <a:pt x="5350" y="82"/>
                </a:lnTo>
                <a:lnTo>
                  <a:pt x="5350" y="82"/>
                </a:lnTo>
                <a:lnTo>
                  <a:pt x="5348" y="80"/>
                </a:lnTo>
                <a:lnTo>
                  <a:pt x="5345" y="82"/>
                </a:lnTo>
                <a:lnTo>
                  <a:pt x="5337" y="85"/>
                </a:lnTo>
                <a:lnTo>
                  <a:pt x="5336" y="85"/>
                </a:lnTo>
                <a:lnTo>
                  <a:pt x="5337" y="75"/>
                </a:lnTo>
                <a:close/>
                <a:moveTo>
                  <a:pt x="5334" y="162"/>
                </a:moveTo>
                <a:lnTo>
                  <a:pt x="5336" y="162"/>
                </a:lnTo>
                <a:lnTo>
                  <a:pt x="5342" y="167"/>
                </a:lnTo>
                <a:lnTo>
                  <a:pt x="5340" y="167"/>
                </a:lnTo>
                <a:lnTo>
                  <a:pt x="5334" y="163"/>
                </a:lnTo>
                <a:lnTo>
                  <a:pt x="5334" y="162"/>
                </a:lnTo>
                <a:close/>
                <a:moveTo>
                  <a:pt x="5337" y="171"/>
                </a:moveTo>
                <a:lnTo>
                  <a:pt x="5339" y="181"/>
                </a:lnTo>
                <a:lnTo>
                  <a:pt x="5339" y="183"/>
                </a:lnTo>
                <a:lnTo>
                  <a:pt x="5339" y="186"/>
                </a:lnTo>
                <a:lnTo>
                  <a:pt x="5342" y="189"/>
                </a:lnTo>
                <a:lnTo>
                  <a:pt x="5342" y="195"/>
                </a:lnTo>
                <a:lnTo>
                  <a:pt x="5332" y="189"/>
                </a:lnTo>
                <a:lnTo>
                  <a:pt x="5332" y="168"/>
                </a:lnTo>
                <a:lnTo>
                  <a:pt x="5337" y="171"/>
                </a:lnTo>
                <a:close/>
                <a:moveTo>
                  <a:pt x="5337" y="199"/>
                </a:moveTo>
                <a:lnTo>
                  <a:pt x="5332" y="202"/>
                </a:lnTo>
                <a:lnTo>
                  <a:pt x="5332" y="197"/>
                </a:lnTo>
                <a:lnTo>
                  <a:pt x="5337" y="199"/>
                </a:lnTo>
                <a:close/>
                <a:moveTo>
                  <a:pt x="5339" y="280"/>
                </a:moveTo>
                <a:lnTo>
                  <a:pt x="5336" y="288"/>
                </a:lnTo>
                <a:lnTo>
                  <a:pt x="5332" y="285"/>
                </a:lnTo>
                <a:lnTo>
                  <a:pt x="5339" y="280"/>
                </a:lnTo>
                <a:close/>
                <a:moveTo>
                  <a:pt x="5332" y="335"/>
                </a:moveTo>
                <a:lnTo>
                  <a:pt x="5339" y="341"/>
                </a:lnTo>
                <a:lnTo>
                  <a:pt x="5337" y="347"/>
                </a:lnTo>
                <a:lnTo>
                  <a:pt x="5332" y="344"/>
                </a:lnTo>
                <a:lnTo>
                  <a:pt x="5332" y="335"/>
                </a:lnTo>
                <a:close/>
                <a:moveTo>
                  <a:pt x="5332" y="386"/>
                </a:moveTo>
                <a:lnTo>
                  <a:pt x="5334" y="384"/>
                </a:lnTo>
                <a:lnTo>
                  <a:pt x="5337" y="386"/>
                </a:lnTo>
                <a:lnTo>
                  <a:pt x="5337" y="386"/>
                </a:lnTo>
                <a:lnTo>
                  <a:pt x="5332" y="387"/>
                </a:lnTo>
                <a:lnTo>
                  <a:pt x="5332" y="386"/>
                </a:lnTo>
                <a:close/>
                <a:moveTo>
                  <a:pt x="5332" y="402"/>
                </a:moveTo>
                <a:lnTo>
                  <a:pt x="5332" y="400"/>
                </a:lnTo>
                <a:lnTo>
                  <a:pt x="5332" y="394"/>
                </a:lnTo>
                <a:lnTo>
                  <a:pt x="5332" y="394"/>
                </a:lnTo>
                <a:lnTo>
                  <a:pt x="5340" y="395"/>
                </a:lnTo>
                <a:lnTo>
                  <a:pt x="5340" y="395"/>
                </a:lnTo>
                <a:lnTo>
                  <a:pt x="5332" y="402"/>
                </a:lnTo>
                <a:lnTo>
                  <a:pt x="5332" y="402"/>
                </a:lnTo>
                <a:close/>
                <a:moveTo>
                  <a:pt x="5358" y="386"/>
                </a:moveTo>
                <a:lnTo>
                  <a:pt x="5358" y="386"/>
                </a:lnTo>
                <a:lnTo>
                  <a:pt x="5353" y="384"/>
                </a:lnTo>
                <a:lnTo>
                  <a:pt x="5353" y="384"/>
                </a:lnTo>
                <a:lnTo>
                  <a:pt x="5353" y="381"/>
                </a:lnTo>
                <a:lnTo>
                  <a:pt x="5350" y="378"/>
                </a:lnTo>
                <a:lnTo>
                  <a:pt x="5332" y="370"/>
                </a:lnTo>
                <a:lnTo>
                  <a:pt x="5332" y="359"/>
                </a:lnTo>
                <a:lnTo>
                  <a:pt x="5340" y="362"/>
                </a:lnTo>
                <a:lnTo>
                  <a:pt x="5340" y="362"/>
                </a:lnTo>
                <a:lnTo>
                  <a:pt x="5342" y="362"/>
                </a:lnTo>
                <a:lnTo>
                  <a:pt x="5344" y="362"/>
                </a:lnTo>
                <a:lnTo>
                  <a:pt x="5348" y="359"/>
                </a:lnTo>
                <a:lnTo>
                  <a:pt x="5348" y="359"/>
                </a:lnTo>
                <a:lnTo>
                  <a:pt x="5348" y="355"/>
                </a:lnTo>
                <a:lnTo>
                  <a:pt x="5350" y="349"/>
                </a:lnTo>
                <a:lnTo>
                  <a:pt x="5360" y="357"/>
                </a:lnTo>
                <a:lnTo>
                  <a:pt x="5356" y="379"/>
                </a:lnTo>
                <a:lnTo>
                  <a:pt x="5356" y="379"/>
                </a:lnTo>
                <a:lnTo>
                  <a:pt x="5356" y="383"/>
                </a:lnTo>
                <a:lnTo>
                  <a:pt x="5360" y="386"/>
                </a:lnTo>
                <a:lnTo>
                  <a:pt x="5360" y="386"/>
                </a:lnTo>
                <a:lnTo>
                  <a:pt x="5358" y="386"/>
                </a:lnTo>
                <a:lnTo>
                  <a:pt x="5358" y="386"/>
                </a:lnTo>
                <a:close/>
                <a:moveTo>
                  <a:pt x="5382" y="383"/>
                </a:moveTo>
                <a:lnTo>
                  <a:pt x="5382" y="383"/>
                </a:lnTo>
                <a:lnTo>
                  <a:pt x="5374" y="383"/>
                </a:lnTo>
                <a:lnTo>
                  <a:pt x="5366" y="384"/>
                </a:lnTo>
                <a:lnTo>
                  <a:pt x="5366" y="384"/>
                </a:lnTo>
                <a:lnTo>
                  <a:pt x="5368" y="381"/>
                </a:lnTo>
                <a:lnTo>
                  <a:pt x="5371" y="365"/>
                </a:lnTo>
                <a:lnTo>
                  <a:pt x="5384" y="376"/>
                </a:lnTo>
                <a:lnTo>
                  <a:pt x="5382" y="383"/>
                </a:lnTo>
                <a:close/>
                <a:moveTo>
                  <a:pt x="5425" y="355"/>
                </a:moveTo>
                <a:lnTo>
                  <a:pt x="5425" y="355"/>
                </a:lnTo>
                <a:lnTo>
                  <a:pt x="5424" y="354"/>
                </a:lnTo>
                <a:lnTo>
                  <a:pt x="5420" y="352"/>
                </a:lnTo>
                <a:lnTo>
                  <a:pt x="5420" y="352"/>
                </a:lnTo>
                <a:lnTo>
                  <a:pt x="5417" y="354"/>
                </a:lnTo>
                <a:lnTo>
                  <a:pt x="5392" y="367"/>
                </a:lnTo>
                <a:lnTo>
                  <a:pt x="5377" y="355"/>
                </a:lnTo>
                <a:lnTo>
                  <a:pt x="5390" y="349"/>
                </a:lnTo>
                <a:lnTo>
                  <a:pt x="5390" y="349"/>
                </a:lnTo>
                <a:lnTo>
                  <a:pt x="5392" y="347"/>
                </a:lnTo>
                <a:lnTo>
                  <a:pt x="5393" y="346"/>
                </a:lnTo>
                <a:lnTo>
                  <a:pt x="5393" y="343"/>
                </a:lnTo>
                <a:lnTo>
                  <a:pt x="5393" y="341"/>
                </a:lnTo>
                <a:lnTo>
                  <a:pt x="5393" y="341"/>
                </a:lnTo>
                <a:lnTo>
                  <a:pt x="5390" y="338"/>
                </a:lnTo>
                <a:lnTo>
                  <a:pt x="5387" y="338"/>
                </a:lnTo>
                <a:lnTo>
                  <a:pt x="5387" y="338"/>
                </a:lnTo>
                <a:lnTo>
                  <a:pt x="5384" y="338"/>
                </a:lnTo>
                <a:lnTo>
                  <a:pt x="5368" y="347"/>
                </a:lnTo>
                <a:lnTo>
                  <a:pt x="5358" y="339"/>
                </a:lnTo>
                <a:lnTo>
                  <a:pt x="5364" y="336"/>
                </a:lnTo>
                <a:lnTo>
                  <a:pt x="5364" y="336"/>
                </a:lnTo>
                <a:lnTo>
                  <a:pt x="5366" y="336"/>
                </a:lnTo>
                <a:lnTo>
                  <a:pt x="5366" y="336"/>
                </a:lnTo>
                <a:lnTo>
                  <a:pt x="5366" y="336"/>
                </a:lnTo>
                <a:lnTo>
                  <a:pt x="5366" y="336"/>
                </a:lnTo>
                <a:lnTo>
                  <a:pt x="5368" y="333"/>
                </a:lnTo>
                <a:lnTo>
                  <a:pt x="5368" y="333"/>
                </a:lnTo>
                <a:lnTo>
                  <a:pt x="5372" y="330"/>
                </a:lnTo>
                <a:lnTo>
                  <a:pt x="5377" y="327"/>
                </a:lnTo>
                <a:lnTo>
                  <a:pt x="5377" y="327"/>
                </a:lnTo>
                <a:lnTo>
                  <a:pt x="5369" y="323"/>
                </a:lnTo>
                <a:lnTo>
                  <a:pt x="5366" y="322"/>
                </a:lnTo>
                <a:lnTo>
                  <a:pt x="5363" y="320"/>
                </a:lnTo>
                <a:lnTo>
                  <a:pt x="5363" y="320"/>
                </a:lnTo>
                <a:lnTo>
                  <a:pt x="5363" y="322"/>
                </a:lnTo>
                <a:lnTo>
                  <a:pt x="5361" y="320"/>
                </a:lnTo>
                <a:lnTo>
                  <a:pt x="5374" y="317"/>
                </a:lnTo>
                <a:lnTo>
                  <a:pt x="5388" y="333"/>
                </a:lnTo>
                <a:lnTo>
                  <a:pt x="5388" y="333"/>
                </a:lnTo>
                <a:lnTo>
                  <a:pt x="5392" y="335"/>
                </a:lnTo>
                <a:lnTo>
                  <a:pt x="5393" y="336"/>
                </a:lnTo>
                <a:lnTo>
                  <a:pt x="5398" y="335"/>
                </a:lnTo>
                <a:lnTo>
                  <a:pt x="5398" y="335"/>
                </a:lnTo>
                <a:lnTo>
                  <a:pt x="5400" y="331"/>
                </a:lnTo>
                <a:lnTo>
                  <a:pt x="5400" y="330"/>
                </a:lnTo>
                <a:lnTo>
                  <a:pt x="5400" y="327"/>
                </a:lnTo>
                <a:lnTo>
                  <a:pt x="5398" y="325"/>
                </a:lnTo>
                <a:lnTo>
                  <a:pt x="5387" y="314"/>
                </a:lnTo>
                <a:lnTo>
                  <a:pt x="5398" y="312"/>
                </a:lnTo>
                <a:lnTo>
                  <a:pt x="5406" y="317"/>
                </a:lnTo>
                <a:lnTo>
                  <a:pt x="5408" y="315"/>
                </a:lnTo>
                <a:lnTo>
                  <a:pt x="5425" y="331"/>
                </a:lnTo>
                <a:lnTo>
                  <a:pt x="5425" y="331"/>
                </a:lnTo>
                <a:lnTo>
                  <a:pt x="5428" y="335"/>
                </a:lnTo>
                <a:lnTo>
                  <a:pt x="5432" y="333"/>
                </a:lnTo>
                <a:lnTo>
                  <a:pt x="5433" y="331"/>
                </a:lnTo>
                <a:lnTo>
                  <a:pt x="5433" y="331"/>
                </a:lnTo>
                <a:lnTo>
                  <a:pt x="5435" y="330"/>
                </a:lnTo>
                <a:lnTo>
                  <a:pt x="5435" y="328"/>
                </a:lnTo>
                <a:lnTo>
                  <a:pt x="5433" y="323"/>
                </a:lnTo>
                <a:lnTo>
                  <a:pt x="5417" y="307"/>
                </a:lnTo>
                <a:lnTo>
                  <a:pt x="5419" y="307"/>
                </a:lnTo>
                <a:lnTo>
                  <a:pt x="5438" y="303"/>
                </a:lnTo>
                <a:lnTo>
                  <a:pt x="5452" y="317"/>
                </a:lnTo>
                <a:lnTo>
                  <a:pt x="5452" y="355"/>
                </a:lnTo>
                <a:lnTo>
                  <a:pt x="5457" y="346"/>
                </a:lnTo>
                <a:lnTo>
                  <a:pt x="5465" y="357"/>
                </a:lnTo>
                <a:lnTo>
                  <a:pt x="5462" y="359"/>
                </a:lnTo>
                <a:lnTo>
                  <a:pt x="5462" y="365"/>
                </a:lnTo>
                <a:lnTo>
                  <a:pt x="5462" y="365"/>
                </a:lnTo>
                <a:lnTo>
                  <a:pt x="5468" y="368"/>
                </a:lnTo>
                <a:lnTo>
                  <a:pt x="5467" y="370"/>
                </a:lnTo>
                <a:lnTo>
                  <a:pt x="5467" y="370"/>
                </a:lnTo>
                <a:lnTo>
                  <a:pt x="5465" y="368"/>
                </a:lnTo>
                <a:lnTo>
                  <a:pt x="5465" y="368"/>
                </a:lnTo>
                <a:lnTo>
                  <a:pt x="5464" y="370"/>
                </a:lnTo>
                <a:lnTo>
                  <a:pt x="5419" y="387"/>
                </a:lnTo>
                <a:lnTo>
                  <a:pt x="5401" y="375"/>
                </a:lnTo>
                <a:lnTo>
                  <a:pt x="5424" y="365"/>
                </a:lnTo>
                <a:lnTo>
                  <a:pt x="5424" y="365"/>
                </a:lnTo>
                <a:lnTo>
                  <a:pt x="5425" y="363"/>
                </a:lnTo>
                <a:lnTo>
                  <a:pt x="5427" y="360"/>
                </a:lnTo>
                <a:lnTo>
                  <a:pt x="5427" y="359"/>
                </a:lnTo>
                <a:lnTo>
                  <a:pt x="5425" y="355"/>
                </a:lnTo>
                <a:lnTo>
                  <a:pt x="5425" y="355"/>
                </a:lnTo>
                <a:close/>
                <a:moveTo>
                  <a:pt x="5411" y="522"/>
                </a:move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lnTo>
                  <a:pt x="5411" y="522"/>
                </a:lnTo>
                <a:close/>
                <a:moveTo>
                  <a:pt x="5435" y="540"/>
                </a:moveTo>
                <a:lnTo>
                  <a:pt x="5435" y="540"/>
                </a:lnTo>
                <a:lnTo>
                  <a:pt x="5433" y="533"/>
                </a:lnTo>
                <a:lnTo>
                  <a:pt x="5433" y="528"/>
                </a:lnTo>
                <a:lnTo>
                  <a:pt x="5433" y="528"/>
                </a:lnTo>
                <a:lnTo>
                  <a:pt x="5425" y="527"/>
                </a:lnTo>
                <a:lnTo>
                  <a:pt x="5414" y="520"/>
                </a:lnTo>
                <a:lnTo>
                  <a:pt x="5414" y="520"/>
                </a:lnTo>
                <a:lnTo>
                  <a:pt x="5427" y="511"/>
                </a:lnTo>
                <a:lnTo>
                  <a:pt x="5438" y="500"/>
                </a:lnTo>
                <a:lnTo>
                  <a:pt x="5438" y="500"/>
                </a:lnTo>
                <a:lnTo>
                  <a:pt x="5443" y="501"/>
                </a:lnTo>
                <a:lnTo>
                  <a:pt x="5443" y="501"/>
                </a:lnTo>
                <a:lnTo>
                  <a:pt x="5441" y="506"/>
                </a:lnTo>
                <a:lnTo>
                  <a:pt x="5440" y="508"/>
                </a:lnTo>
                <a:lnTo>
                  <a:pt x="5440" y="508"/>
                </a:lnTo>
                <a:lnTo>
                  <a:pt x="5446" y="514"/>
                </a:lnTo>
                <a:lnTo>
                  <a:pt x="5452" y="525"/>
                </a:lnTo>
                <a:lnTo>
                  <a:pt x="5452" y="543"/>
                </a:lnTo>
                <a:lnTo>
                  <a:pt x="5452" y="543"/>
                </a:lnTo>
                <a:lnTo>
                  <a:pt x="5457" y="548"/>
                </a:lnTo>
                <a:lnTo>
                  <a:pt x="5464" y="551"/>
                </a:lnTo>
                <a:lnTo>
                  <a:pt x="5465" y="556"/>
                </a:lnTo>
                <a:lnTo>
                  <a:pt x="5435" y="540"/>
                </a:lnTo>
                <a:close/>
                <a:moveTo>
                  <a:pt x="5468" y="557"/>
                </a:moveTo>
                <a:lnTo>
                  <a:pt x="5468" y="557"/>
                </a:lnTo>
                <a:lnTo>
                  <a:pt x="5467" y="551"/>
                </a:lnTo>
                <a:lnTo>
                  <a:pt x="5467" y="551"/>
                </a:lnTo>
                <a:lnTo>
                  <a:pt x="5475" y="552"/>
                </a:lnTo>
                <a:lnTo>
                  <a:pt x="5475" y="552"/>
                </a:lnTo>
                <a:lnTo>
                  <a:pt x="5481" y="552"/>
                </a:lnTo>
                <a:lnTo>
                  <a:pt x="5486" y="551"/>
                </a:lnTo>
                <a:lnTo>
                  <a:pt x="5491" y="548"/>
                </a:lnTo>
                <a:lnTo>
                  <a:pt x="5494" y="544"/>
                </a:lnTo>
                <a:lnTo>
                  <a:pt x="5497" y="540"/>
                </a:lnTo>
                <a:lnTo>
                  <a:pt x="5500" y="535"/>
                </a:lnTo>
                <a:lnTo>
                  <a:pt x="5502" y="530"/>
                </a:lnTo>
                <a:lnTo>
                  <a:pt x="5502" y="525"/>
                </a:lnTo>
                <a:lnTo>
                  <a:pt x="5502" y="525"/>
                </a:lnTo>
                <a:lnTo>
                  <a:pt x="5500" y="516"/>
                </a:lnTo>
                <a:lnTo>
                  <a:pt x="5496" y="508"/>
                </a:lnTo>
                <a:lnTo>
                  <a:pt x="5507" y="498"/>
                </a:lnTo>
                <a:lnTo>
                  <a:pt x="5507" y="498"/>
                </a:lnTo>
                <a:lnTo>
                  <a:pt x="5505" y="506"/>
                </a:lnTo>
                <a:lnTo>
                  <a:pt x="5502" y="512"/>
                </a:lnTo>
                <a:lnTo>
                  <a:pt x="5502" y="512"/>
                </a:lnTo>
                <a:lnTo>
                  <a:pt x="5505" y="514"/>
                </a:lnTo>
                <a:lnTo>
                  <a:pt x="5510" y="519"/>
                </a:lnTo>
                <a:lnTo>
                  <a:pt x="5518" y="532"/>
                </a:lnTo>
                <a:lnTo>
                  <a:pt x="5537" y="589"/>
                </a:lnTo>
                <a:lnTo>
                  <a:pt x="5468" y="557"/>
                </a:lnTo>
                <a:close/>
                <a:moveTo>
                  <a:pt x="5651" y="644"/>
                </a:moveTo>
                <a:lnTo>
                  <a:pt x="5539" y="591"/>
                </a:lnTo>
                <a:lnTo>
                  <a:pt x="5520" y="530"/>
                </a:lnTo>
                <a:lnTo>
                  <a:pt x="5520" y="530"/>
                </a:lnTo>
                <a:lnTo>
                  <a:pt x="5520" y="527"/>
                </a:lnTo>
                <a:lnTo>
                  <a:pt x="5520" y="527"/>
                </a:lnTo>
                <a:lnTo>
                  <a:pt x="5520" y="527"/>
                </a:lnTo>
                <a:lnTo>
                  <a:pt x="5520" y="527"/>
                </a:lnTo>
                <a:lnTo>
                  <a:pt x="5523" y="525"/>
                </a:lnTo>
                <a:lnTo>
                  <a:pt x="5523" y="522"/>
                </a:lnTo>
                <a:lnTo>
                  <a:pt x="5518" y="487"/>
                </a:lnTo>
                <a:lnTo>
                  <a:pt x="5542" y="466"/>
                </a:lnTo>
                <a:lnTo>
                  <a:pt x="5544" y="471"/>
                </a:lnTo>
                <a:lnTo>
                  <a:pt x="5544" y="471"/>
                </a:lnTo>
                <a:lnTo>
                  <a:pt x="5539" y="471"/>
                </a:lnTo>
                <a:lnTo>
                  <a:pt x="5539" y="471"/>
                </a:lnTo>
                <a:lnTo>
                  <a:pt x="5544" y="477"/>
                </a:lnTo>
                <a:lnTo>
                  <a:pt x="5545" y="482"/>
                </a:lnTo>
                <a:lnTo>
                  <a:pt x="5545" y="485"/>
                </a:lnTo>
                <a:lnTo>
                  <a:pt x="5545" y="485"/>
                </a:lnTo>
                <a:lnTo>
                  <a:pt x="5547" y="485"/>
                </a:lnTo>
                <a:lnTo>
                  <a:pt x="5548" y="496"/>
                </a:lnTo>
                <a:lnTo>
                  <a:pt x="5548" y="496"/>
                </a:lnTo>
                <a:lnTo>
                  <a:pt x="5550" y="498"/>
                </a:lnTo>
                <a:lnTo>
                  <a:pt x="5553" y="500"/>
                </a:lnTo>
                <a:lnTo>
                  <a:pt x="5553" y="500"/>
                </a:lnTo>
                <a:lnTo>
                  <a:pt x="5556" y="498"/>
                </a:lnTo>
                <a:lnTo>
                  <a:pt x="5556" y="495"/>
                </a:lnTo>
                <a:lnTo>
                  <a:pt x="5555" y="487"/>
                </a:lnTo>
                <a:lnTo>
                  <a:pt x="5555" y="487"/>
                </a:lnTo>
                <a:lnTo>
                  <a:pt x="5569" y="492"/>
                </a:lnTo>
                <a:lnTo>
                  <a:pt x="5624" y="524"/>
                </a:lnTo>
                <a:lnTo>
                  <a:pt x="5649" y="640"/>
                </a:lnTo>
                <a:lnTo>
                  <a:pt x="5614" y="596"/>
                </a:lnTo>
                <a:lnTo>
                  <a:pt x="5619" y="560"/>
                </a:lnTo>
                <a:lnTo>
                  <a:pt x="5619" y="560"/>
                </a:lnTo>
                <a:lnTo>
                  <a:pt x="5622" y="552"/>
                </a:lnTo>
                <a:lnTo>
                  <a:pt x="5625" y="548"/>
                </a:lnTo>
                <a:lnTo>
                  <a:pt x="5625" y="548"/>
                </a:lnTo>
                <a:lnTo>
                  <a:pt x="5622" y="544"/>
                </a:lnTo>
                <a:lnTo>
                  <a:pt x="5620" y="540"/>
                </a:lnTo>
                <a:lnTo>
                  <a:pt x="5620" y="540"/>
                </a:lnTo>
                <a:lnTo>
                  <a:pt x="5619" y="544"/>
                </a:lnTo>
                <a:lnTo>
                  <a:pt x="5616" y="548"/>
                </a:lnTo>
                <a:lnTo>
                  <a:pt x="5616" y="548"/>
                </a:lnTo>
                <a:lnTo>
                  <a:pt x="5617" y="552"/>
                </a:lnTo>
                <a:lnTo>
                  <a:pt x="5619" y="560"/>
                </a:lnTo>
                <a:lnTo>
                  <a:pt x="5614" y="594"/>
                </a:lnTo>
                <a:lnTo>
                  <a:pt x="5587" y="560"/>
                </a:lnTo>
                <a:lnTo>
                  <a:pt x="5587" y="560"/>
                </a:lnTo>
                <a:lnTo>
                  <a:pt x="5588" y="543"/>
                </a:lnTo>
                <a:lnTo>
                  <a:pt x="5588" y="543"/>
                </a:lnTo>
                <a:lnTo>
                  <a:pt x="5592" y="535"/>
                </a:lnTo>
                <a:lnTo>
                  <a:pt x="5595" y="530"/>
                </a:lnTo>
                <a:lnTo>
                  <a:pt x="5595" y="530"/>
                </a:lnTo>
                <a:lnTo>
                  <a:pt x="5592" y="527"/>
                </a:lnTo>
                <a:lnTo>
                  <a:pt x="5590" y="522"/>
                </a:lnTo>
                <a:lnTo>
                  <a:pt x="5590" y="522"/>
                </a:lnTo>
                <a:lnTo>
                  <a:pt x="5588" y="527"/>
                </a:lnTo>
                <a:lnTo>
                  <a:pt x="5585" y="530"/>
                </a:lnTo>
                <a:lnTo>
                  <a:pt x="5585" y="530"/>
                </a:lnTo>
                <a:lnTo>
                  <a:pt x="5587" y="535"/>
                </a:lnTo>
                <a:lnTo>
                  <a:pt x="5587" y="543"/>
                </a:lnTo>
                <a:lnTo>
                  <a:pt x="5587" y="560"/>
                </a:lnTo>
                <a:lnTo>
                  <a:pt x="5572" y="543"/>
                </a:lnTo>
                <a:lnTo>
                  <a:pt x="5572" y="543"/>
                </a:lnTo>
                <a:lnTo>
                  <a:pt x="5568" y="532"/>
                </a:lnTo>
                <a:lnTo>
                  <a:pt x="5564" y="524"/>
                </a:lnTo>
                <a:lnTo>
                  <a:pt x="5564" y="524"/>
                </a:lnTo>
                <a:lnTo>
                  <a:pt x="5560" y="522"/>
                </a:lnTo>
                <a:lnTo>
                  <a:pt x="5553" y="519"/>
                </a:lnTo>
                <a:lnTo>
                  <a:pt x="5553" y="519"/>
                </a:lnTo>
                <a:lnTo>
                  <a:pt x="5555" y="525"/>
                </a:lnTo>
                <a:lnTo>
                  <a:pt x="5555" y="532"/>
                </a:lnTo>
                <a:lnTo>
                  <a:pt x="5555" y="532"/>
                </a:lnTo>
                <a:lnTo>
                  <a:pt x="5561" y="535"/>
                </a:lnTo>
                <a:lnTo>
                  <a:pt x="5572" y="543"/>
                </a:lnTo>
                <a:lnTo>
                  <a:pt x="5585" y="560"/>
                </a:lnTo>
                <a:lnTo>
                  <a:pt x="5569" y="557"/>
                </a:lnTo>
                <a:lnTo>
                  <a:pt x="5569" y="557"/>
                </a:lnTo>
                <a:lnTo>
                  <a:pt x="5561" y="554"/>
                </a:lnTo>
                <a:lnTo>
                  <a:pt x="5556" y="552"/>
                </a:lnTo>
                <a:lnTo>
                  <a:pt x="5556" y="552"/>
                </a:lnTo>
                <a:lnTo>
                  <a:pt x="5553" y="554"/>
                </a:lnTo>
                <a:lnTo>
                  <a:pt x="5548" y="556"/>
                </a:lnTo>
                <a:lnTo>
                  <a:pt x="5548" y="556"/>
                </a:lnTo>
                <a:lnTo>
                  <a:pt x="5552" y="557"/>
                </a:lnTo>
                <a:lnTo>
                  <a:pt x="5555" y="562"/>
                </a:lnTo>
                <a:lnTo>
                  <a:pt x="5555" y="562"/>
                </a:lnTo>
                <a:lnTo>
                  <a:pt x="5560" y="560"/>
                </a:lnTo>
                <a:lnTo>
                  <a:pt x="5569" y="559"/>
                </a:lnTo>
                <a:lnTo>
                  <a:pt x="5587" y="562"/>
                </a:lnTo>
                <a:lnTo>
                  <a:pt x="5587" y="562"/>
                </a:lnTo>
                <a:lnTo>
                  <a:pt x="5612" y="596"/>
                </a:lnTo>
                <a:lnTo>
                  <a:pt x="5579" y="592"/>
                </a:lnTo>
                <a:lnTo>
                  <a:pt x="5579" y="592"/>
                </a:lnTo>
                <a:lnTo>
                  <a:pt x="5571" y="589"/>
                </a:lnTo>
                <a:lnTo>
                  <a:pt x="5566" y="586"/>
                </a:lnTo>
                <a:lnTo>
                  <a:pt x="5566" y="586"/>
                </a:lnTo>
                <a:lnTo>
                  <a:pt x="5563" y="588"/>
                </a:lnTo>
                <a:lnTo>
                  <a:pt x="5558" y="589"/>
                </a:lnTo>
                <a:lnTo>
                  <a:pt x="5558" y="589"/>
                </a:lnTo>
                <a:lnTo>
                  <a:pt x="5561" y="592"/>
                </a:lnTo>
                <a:lnTo>
                  <a:pt x="5564" y="596"/>
                </a:lnTo>
                <a:lnTo>
                  <a:pt x="5564" y="596"/>
                </a:lnTo>
                <a:lnTo>
                  <a:pt x="5569" y="594"/>
                </a:lnTo>
                <a:lnTo>
                  <a:pt x="5579" y="592"/>
                </a:lnTo>
                <a:lnTo>
                  <a:pt x="5614" y="596"/>
                </a:lnTo>
                <a:lnTo>
                  <a:pt x="5651" y="644"/>
                </a:lnTo>
                <a:lnTo>
                  <a:pt x="5651" y="644"/>
                </a:lnTo>
                <a:close/>
                <a:moveTo>
                  <a:pt x="5652" y="647"/>
                </a:move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1" y="647"/>
                </a:lnTo>
                <a:lnTo>
                  <a:pt x="5651" y="647"/>
                </a:lnTo>
                <a:lnTo>
                  <a:pt x="5651" y="647"/>
                </a:lnTo>
                <a:lnTo>
                  <a:pt x="5651" y="647"/>
                </a:lnTo>
                <a:lnTo>
                  <a:pt x="5651" y="645"/>
                </a:lnTo>
                <a:lnTo>
                  <a:pt x="5651" y="645"/>
                </a:lnTo>
                <a:lnTo>
                  <a:pt x="5651" y="645"/>
                </a:lnTo>
                <a:lnTo>
                  <a:pt x="5651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5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lnTo>
                  <a:pt x="5652" y="647"/>
                </a:lnTo>
                <a:close/>
                <a:moveTo>
                  <a:pt x="5652" y="644"/>
                </a:moveTo>
                <a:lnTo>
                  <a:pt x="5652" y="644"/>
                </a:lnTo>
                <a:lnTo>
                  <a:pt x="5625" y="524"/>
                </a:lnTo>
                <a:lnTo>
                  <a:pt x="5660" y="471"/>
                </a:lnTo>
                <a:lnTo>
                  <a:pt x="5660" y="471"/>
                </a:lnTo>
                <a:lnTo>
                  <a:pt x="5672" y="459"/>
                </a:lnTo>
                <a:lnTo>
                  <a:pt x="5676" y="456"/>
                </a:lnTo>
                <a:lnTo>
                  <a:pt x="5678" y="455"/>
                </a:lnTo>
                <a:lnTo>
                  <a:pt x="5678" y="455"/>
                </a:lnTo>
                <a:lnTo>
                  <a:pt x="5678" y="450"/>
                </a:lnTo>
                <a:lnTo>
                  <a:pt x="5689" y="442"/>
                </a:lnTo>
                <a:lnTo>
                  <a:pt x="5691" y="474"/>
                </a:lnTo>
                <a:lnTo>
                  <a:pt x="5659" y="495"/>
                </a:lnTo>
                <a:lnTo>
                  <a:pt x="5659" y="495"/>
                </a:lnTo>
                <a:lnTo>
                  <a:pt x="5657" y="498"/>
                </a:lnTo>
                <a:lnTo>
                  <a:pt x="5657" y="501"/>
                </a:lnTo>
                <a:lnTo>
                  <a:pt x="5657" y="501"/>
                </a:lnTo>
                <a:lnTo>
                  <a:pt x="5660" y="503"/>
                </a:lnTo>
                <a:lnTo>
                  <a:pt x="5664" y="503"/>
                </a:lnTo>
                <a:lnTo>
                  <a:pt x="5692" y="485"/>
                </a:lnTo>
                <a:lnTo>
                  <a:pt x="5692" y="500"/>
                </a:lnTo>
                <a:lnTo>
                  <a:pt x="5692" y="500"/>
                </a:lnTo>
                <a:lnTo>
                  <a:pt x="5691" y="493"/>
                </a:lnTo>
                <a:lnTo>
                  <a:pt x="5691" y="490"/>
                </a:lnTo>
                <a:lnTo>
                  <a:pt x="5691" y="490"/>
                </a:lnTo>
                <a:lnTo>
                  <a:pt x="5686" y="495"/>
                </a:lnTo>
                <a:lnTo>
                  <a:pt x="5681" y="498"/>
                </a:lnTo>
                <a:lnTo>
                  <a:pt x="5681" y="498"/>
                </a:lnTo>
                <a:lnTo>
                  <a:pt x="5683" y="506"/>
                </a:lnTo>
                <a:lnTo>
                  <a:pt x="5683" y="519"/>
                </a:lnTo>
                <a:lnTo>
                  <a:pt x="5681" y="522"/>
                </a:lnTo>
                <a:lnTo>
                  <a:pt x="5672" y="528"/>
                </a:lnTo>
                <a:lnTo>
                  <a:pt x="5668" y="525"/>
                </a:lnTo>
                <a:lnTo>
                  <a:pt x="5668" y="525"/>
                </a:lnTo>
                <a:lnTo>
                  <a:pt x="5667" y="517"/>
                </a:lnTo>
                <a:lnTo>
                  <a:pt x="5665" y="512"/>
                </a:lnTo>
                <a:lnTo>
                  <a:pt x="5665" y="512"/>
                </a:lnTo>
                <a:lnTo>
                  <a:pt x="5662" y="511"/>
                </a:lnTo>
                <a:lnTo>
                  <a:pt x="5659" y="509"/>
                </a:lnTo>
                <a:lnTo>
                  <a:pt x="5659" y="509"/>
                </a:lnTo>
                <a:lnTo>
                  <a:pt x="5659" y="512"/>
                </a:lnTo>
                <a:lnTo>
                  <a:pt x="5657" y="517"/>
                </a:lnTo>
                <a:lnTo>
                  <a:pt x="5657" y="517"/>
                </a:lnTo>
                <a:lnTo>
                  <a:pt x="5662" y="520"/>
                </a:lnTo>
                <a:lnTo>
                  <a:pt x="5668" y="527"/>
                </a:lnTo>
                <a:lnTo>
                  <a:pt x="5670" y="530"/>
                </a:lnTo>
                <a:lnTo>
                  <a:pt x="5662" y="535"/>
                </a:lnTo>
                <a:lnTo>
                  <a:pt x="5662" y="535"/>
                </a:lnTo>
                <a:lnTo>
                  <a:pt x="5660" y="538"/>
                </a:lnTo>
                <a:lnTo>
                  <a:pt x="5660" y="541"/>
                </a:lnTo>
                <a:lnTo>
                  <a:pt x="5660" y="541"/>
                </a:lnTo>
                <a:lnTo>
                  <a:pt x="5664" y="543"/>
                </a:lnTo>
                <a:lnTo>
                  <a:pt x="5667" y="541"/>
                </a:lnTo>
                <a:lnTo>
                  <a:pt x="5675" y="536"/>
                </a:lnTo>
                <a:lnTo>
                  <a:pt x="5676" y="541"/>
                </a:lnTo>
                <a:lnTo>
                  <a:pt x="5676" y="541"/>
                </a:lnTo>
                <a:lnTo>
                  <a:pt x="5668" y="578"/>
                </a:lnTo>
                <a:lnTo>
                  <a:pt x="5668" y="580"/>
                </a:lnTo>
                <a:lnTo>
                  <a:pt x="5668" y="580"/>
                </a:lnTo>
                <a:lnTo>
                  <a:pt x="5667" y="581"/>
                </a:lnTo>
                <a:lnTo>
                  <a:pt x="5649" y="556"/>
                </a:lnTo>
                <a:lnTo>
                  <a:pt x="5649" y="556"/>
                </a:lnTo>
                <a:lnTo>
                  <a:pt x="5646" y="546"/>
                </a:lnTo>
                <a:lnTo>
                  <a:pt x="5646" y="541"/>
                </a:lnTo>
                <a:lnTo>
                  <a:pt x="5646" y="541"/>
                </a:lnTo>
                <a:lnTo>
                  <a:pt x="5641" y="540"/>
                </a:lnTo>
                <a:lnTo>
                  <a:pt x="5638" y="536"/>
                </a:lnTo>
                <a:lnTo>
                  <a:pt x="5638" y="536"/>
                </a:lnTo>
                <a:lnTo>
                  <a:pt x="5638" y="541"/>
                </a:lnTo>
                <a:lnTo>
                  <a:pt x="5638" y="546"/>
                </a:lnTo>
                <a:lnTo>
                  <a:pt x="5638" y="546"/>
                </a:lnTo>
                <a:lnTo>
                  <a:pt x="5641" y="549"/>
                </a:lnTo>
                <a:lnTo>
                  <a:pt x="5648" y="556"/>
                </a:lnTo>
                <a:lnTo>
                  <a:pt x="5667" y="584"/>
                </a:lnTo>
                <a:lnTo>
                  <a:pt x="5667" y="584"/>
                </a:lnTo>
                <a:lnTo>
                  <a:pt x="5667" y="584"/>
                </a:lnTo>
                <a:lnTo>
                  <a:pt x="5652" y="644"/>
                </a:lnTo>
                <a:close/>
                <a:moveTo>
                  <a:pt x="5654" y="645"/>
                </a:moveTo>
                <a:lnTo>
                  <a:pt x="5654" y="645"/>
                </a:lnTo>
                <a:lnTo>
                  <a:pt x="5676" y="618"/>
                </a:lnTo>
                <a:lnTo>
                  <a:pt x="5676" y="618"/>
                </a:lnTo>
                <a:lnTo>
                  <a:pt x="5676" y="620"/>
                </a:lnTo>
                <a:lnTo>
                  <a:pt x="5664" y="636"/>
                </a:lnTo>
                <a:lnTo>
                  <a:pt x="5678" y="628"/>
                </a:lnTo>
                <a:lnTo>
                  <a:pt x="5678" y="628"/>
                </a:lnTo>
                <a:lnTo>
                  <a:pt x="5681" y="632"/>
                </a:lnTo>
                <a:lnTo>
                  <a:pt x="5654" y="645"/>
                </a:lnTo>
                <a:close/>
                <a:moveTo>
                  <a:pt x="5672" y="589"/>
                </a:moveTo>
                <a:lnTo>
                  <a:pt x="5659" y="632"/>
                </a:lnTo>
                <a:lnTo>
                  <a:pt x="5676" y="612"/>
                </a:lnTo>
                <a:lnTo>
                  <a:pt x="5676" y="612"/>
                </a:lnTo>
                <a:lnTo>
                  <a:pt x="5676" y="615"/>
                </a:lnTo>
                <a:lnTo>
                  <a:pt x="5656" y="640"/>
                </a:lnTo>
                <a:lnTo>
                  <a:pt x="5668" y="586"/>
                </a:lnTo>
                <a:lnTo>
                  <a:pt x="5668" y="586"/>
                </a:lnTo>
                <a:lnTo>
                  <a:pt x="5670" y="586"/>
                </a:lnTo>
                <a:lnTo>
                  <a:pt x="5673" y="586"/>
                </a:lnTo>
                <a:lnTo>
                  <a:pt x="5697" y="568"/>
                </a:lnTo>
                <a:lnTo>
                  <a:pt x="5697" y="576"/>
                </a:lnTo>
                <a:lnTo>
                  <a:pt x="5672" y="589"/>
                </a:lnTo>
                <a:close/>
                <a:moveTo>
                  <a:pt x="5696" y="591"/>
                </a:moveTo>
                <a:lnTo>
                  <a:pt x="5696" y="591"/>
                </a:lnTo>
                <a:lnTo>
                  <a:pt x="5691" y="592"/>
                </a:lnTo>
                <a:lnTo>
                  <a:pt x="5697" y="584"/>
                </a:lnTo>
                <a:lnTo>
                  <a:pt x="5699" y="586"/>
                </a:lnTo>
                <a:lnTo>
                  <a:pt x="5696" y="591"/>
                </a:lnTo>
                <a:close/>
                <a:moveTo>
                  <a:pt x="5699" y="589"/>
                </a:move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lnTo>
                  <a:pt x="5699" y="589"/>
                </a:lnTo>
                <a:close/>
                <a:moveTo>
                  <a:pt x="5699" y="440"/>
                </a:moveTo>
                <a:lnTo>
                  <a:pt x="5718" y="451"/>
                </a:lnTo>
                <a:lnTo>
                  <a:pt x="5718" y="451"/>
                </a:lnTo>
                <a:lnTo>
                  <a:pt x="5715" y="458"/>
                </a:lnTo>
                <a:lnTo>
                  <a:pt x="5712" y="461"/>
                </a:lnTo>
                <a:lnTo>
                  <a:pt x="5712" y="461"/>
                </a:lnTo>
                <a:lnTo>
                  <a:pt x="5713" y="464"/>
                </a:lnTo>
                <a:lnTo>
                  <a:pt x="5716" y="469"/>
                </a:lnTo>
                <a:lnTo>
                  <a:pt x="5721" y="484"/>
                </a:lnTo>
                <a:lnTo>
                  <a:pt x="5721" y="485"/>
                </a:lnTo>
                <a:lnTo>
                  <a:pt x="5700" y="474"/>
                </a:lnTo>
                <a:lnTo>
                  <a:pt x="5699" y="440"/>
                </a:lnTo>
                <a:close/>
                <a:moveTo>
                  <a:pt x="5700" y="484"/>
                </a:moveTo>
                <a:lnTo>
                  <a:pt x="5723" y="496"/>
                </a:lnTo>
                <a:lnTo>
                  <a:pt x="5728" y="525"/>
                </a:lnTo>
                <a:lnTo>
                  <a:pt x="5702" y="512"/>
                </a:lnTo>
                <a:lnTo>
                  <a:pt x="5700" y="484"/>
                </a:lnTo>
                <a:close/>
                <a:moveTo>
                  <a:pt x="5705" y="573"/>
                </a:moveTo>
                <a:lnTo>
                  <a:pt x="5708" y="572"/>
                </a:lnTo>
                <a:lnTo>
                  <a:pt x="5705" y="572"/>
                </a:lnTo>
                <a:lnTo>
                  <a:pt x="5705" y="567"/>
                </a:lnTo>
                <a:lnTo>
                  <a:pt x="5712" y="570"/>
                </a:lnTo>
                <a:lnTo>
                  <a:pt x="5707" y="576"/>
                </a:lnTo>
                <a:lnTo>
                  <a:pt x="5705" y="573"/>
                </a:lnTo>
                <a:close/>
                <a:moveTo>
                  <a:pt x="5721" y="575"/>
                </a:moveTo>
                <a:lnTo>
                  <a:pt x="5721" y="575"/>
                </a:lnTo>
                <a:lnTo>
                  <a:pt x="5721" y="586"/>
                </a:lnTo>
                <a:lnTo>
                  <a:pt x="5718" y="594"/>
                </a:lnTo>
                <a:lnTo>
                  <a:pt x="5718" y="594"/>
                </a:lnTo>
                <a:lnTo>
                  <a:pt x="5710" y="589"/>
                </a:lnTo>
                <a:lnTo>
                  <a:pt x="5713" y="575"/>
                </a:lnTo>
                <a:lnTo>
                  <a:pt x="5707" y="583"/>
                </a:lnTo>
                <a:lnTo>
                  <a:pt x="5707" y="580"/>
                </a:lnTo>
                <a:lnTo>
                  <a:pt x="5713" y="570"/>
                </a:lnTo>
                <a:lnTo>
                  <a:pt x="5721" y="575"/>
                </a:lnTo>
                <a:close/>
                <a:moveTo>
                  <a:pt x="5716" y="564"/>
                </a:moveTo>
                <a:lnTo>
                  <a:pt x="5713" y="560"/>
                </a:lnTo>
                <a:lnTo>
                  <a:pt x="5713" y="560"/>
                </a:lnTo>
                <a:lnTo>
                  <a:pt x="5715" y="556"/>
                </a:lnTo>
                <a:lnTo>
                  <a:pt x="5715" y="556"/>
                </a:lnTo>
                <a:lnTo>
                  <a:pt x="5712" y="556"/>
                </a:lnTo>
                <a:lnTo>
                  <a:pt x="5707" y="556"/>
                </a:lnTo>
                <a:lnTo>
                  <a:pt x="5707" y="556"/>
                </a:lnTo>
                <a:lnTo>
                  <a:pt x="5707" y="557"/>
                </a:lnTo>
                <a:lnTo>
                  <a:pt x="5705" y="556"/>
                </a:lnTo>
                <a:lnTo>
                  <a:pt x="5704" y="528"/>
                </a:lnTo>
                <a:lnTo>
                  <a:pt x="5704" y="528"/>
                </a:lnTo>
                <a:lnTo>
                  <a:pt x="5707" y="528"/>
                </a:lnTo>
                <a:lnTo>
                  <a:pt x="5707" y="528"/>
                </a:lnTo>
                <a:lnTo>
                  <a:pt x="5707" y="525"/>
                </a:lnTo>
                <a:lnTo>
                  <a:pt x="5728" y="536"/>
                </a:lnTo>
                <a:lnTo>
                  <a:pt x="5729" y="548"/>
                </a:lnTo>
                <a:lnTo>
                  <a:pt x="5716" y="564"/>
                </a:lnTo>
                <a:close/>
                <a:moveTo>
                  <a:pt x="5816" y="427"/>
                </a:moveTo>
                <a:lnTo>
                  <a:pt x="5816" y="427"/>
                </a:lnTo>
                <a:lnTo>
                  <a:pt x="5814" y="431"/>
                </a:lnTo>
                <a:lnTo>
                  <a:pt x="5812" y="429"/>
                </a:lnTo>
                <a:lnTo>
                  <a:pt x="5816" y="427"/>
                </a:lnTo>
                <a:close/>
                <a:moveTo>
                  <a:pt x="5806" y="435"/>
                </a:moveTo>
                <a:lnTo>
                  <a:pt x="5811" y="439"/>
                </a:lnTo>
                <a:lnTo>
                  <a:pt x="5811" y="439"/>
                </a:lnTo>
                <a:lnTo>
                  <a:pt x="5804" y="453"/>
                </a:lnTo>
                <a:lnTo>
                  <a:pt x="5801" y="458"/>
                </a:lnTo>
                <a:lnTo>
                  <a:pt x="5806" y="435"/>
                </a:lnTo>
                <a:close/>
                <a:moveTo>
                  <a:pt x="5806" y="453"/>
                </a:moveTo>
                <a:lnTo>
                  <a:pt x="5806" y="453"/>
                </a:lnTo>
                <a:lnTo>
                  <a:pt x="5817" y="445"/>
                </a:lnTo>
                <a:lnTo>
                  <a:pt x="5828" y="455"/>
                </a:lnTo>
                <a:lnTo>
                  <a:pt x="5824" y="476"/>
                </a:lnTo>
                <a:lnTo>
                  <a:pt x="5824" y="476"/>
                </a:lnTo>
                <a:lnTo>
                  <a:pt x="5812" y="480"/>
                </a:lnTo>
                <a:lnTo>
                  <a:pt x="5782" y="484"/>
                </a:lnTo>
                <a:lnTo>
                  <a:pt x="5793" y="471"/>
                </a:lnTo>
                <a:lnTo>
                  <a:pt x="5793" y="471"/>
                </a:lnTo>
                <a:lnTo>
                  <a:pt x="5793" y="471"/>
                </a:lnTo>
                <a:lnTo>
                  <a:pt x="5793" y="471"/>
                </a:lnTo>
                <a:lnTo>
                  <a:pt x="5796" y="471"/>
                </a:lnTo>
                <a:lnTo>
                  <a:pt x="5798" y="468"/>
                </a:lnTo>
                <a:lnTo>
                  <a:pt x="5800" y="461"/>
                </a:lnTo>
                <a:lnTo>
                  <a:pt x="5806" y="453"/>
                </a:lnTo>
                <a:close/>
                <a:moveTo>
                  <a:pt x="5774" y="407"/>
                </a:moveTo>
                <a:lnTo>
                  <a:pt x="5800" y="429"/>
                </a:lnTo>
                <a:lnTo>
                  <a:pt x="5790" y="466"/>
                </a:lnTo>
                <a:lnTo>
                  <a:pt x="5790" y="466"/>
                </a:lnTo>
                <a:lnTo>
                  <a:pt x="5790" y="468"/>
                </a:lnTo>
                <a:lnTo>
                  <a:pt x="5792" y="469"/>
                </a:lnTo>
                <a:lnTo>
                  <a:pt x="5780" y="484"/>
                </a:lnTo>
                <a:lnTo>
                  <a:pt x="5779" y="453"/>
                </a:lnTo>
                <a:lnTo>
                  <a:pt x="5779" y="453"/>
                </a:lnTo>
                <a:lnTo>
                  <a:pt x="5780" y="439"/>
                </a:lnTo>
                <a:lnTo>
                  <a:pt x="5782" y="432"/>
                </a:lnTo>
                <a:lnTo>
                  <a:pt x="5784" y="429"/>
                </a:lnTo>
                <a:lnTo>
                  <a:pt x="5784" y="429"/>
                </a:lnTo>
                <a:lnTo>
                  <a:pt x="5780" y="427"/>
                </a:lnTo>
                <a:lnTo>
                  <a:pt x="5777" y="424"/>
                </a:lnTo>
                <a:lnTo>
                  <a:pt x="5774" y="416"/>
                </a:lnTo>
                <a:lnTo>
                  <a:pt x="5774" y="416"/>
                </a:lnTo>
                <a:lnTo>
                  <a:pt x="5771" y="423"/>
                </a:lnTo>
                <a:lnTo>
                  <a:pt x="5774" y="407"/>
                </a:lnTo>
                <a:close/>
                <a:moveTo>
                  <a:pt x="5739" y="375"/>
                </a:moveTo>
                <a:lnTo>
                  <a:pt x="5732" y="416"/>
                </a:lnTo>
                <a:lnTo>
                  <a:pt x="5732" y="416"/>
                </a:lnTo>
                <a:lnTo>
                  <a:pt x="5732" y="419"/>
                </a:lnTo>
                <a:lnTo>
                  <a:pt x="5736" y="421"/>
                </a:lnTo>
                <a:lnTo>
                  <a:pt x="5736" y="421"/>
                </a:lnTo>
                <a:lnTo>
                  <a:pt x="5739" y="419"/>
                </a:lnTo>
                <a:lnTo>
                  <a:pt x="5740" y="418"/>
                </a:lnTo>
                <a:lnTo>
                  <a:pt x="5747" y="381"/>
                </a:lnTo>
                <a:lnTo>
                  <a:pt x="5768" y="400"/>
                </a:lnTo>
                <a:lnTo>
                  <a:pt x="5760" y="439"/>
                </a:lnTo>
                <a:lnTo>
                  <a:pt x="5760" y="439"/>
                </a:lnTo>
                <a:lnTo>
                  <a:pt x="5761" y="442"/>
                </a:lnTo>
                <a:lnTo>
                  <a:pt x="5763" y="443"/>
                </a:lnTo>
                <a:lnTo>
                  <a:pt x="5763" y="443"/>
                </a:lnTo>
                <a:lnTo>
                  <a:pt x="5766" y="443"/>
                </a:lnTo>
                <a:lnTo>
                  <a:pt x="5769" y="440"/>
                </a:lnTo>
                <a:lnTo>
                  <a:pt x="5769" y="435"/>
                </a:lnTo>
                <a:lnTo>
                  <a:pt x="5769" y="435"/>
                </a:lnTo>
                <a:lnTo>
                  <a:pt x="5776" y="455"/>
                </a:lnTo>
                <a:lnTo>
                  <a:pt x="5779" y="485"/>
                </a:lnTo>
                <a:lnTo>
                  <a:pt x="5779" y="485"/>
                </a:lnTo>
                <a:lnTo>
                  <a:pt x="5731" y="544"/>
                </a:lnTo>
                <a:lnTo>
                  <a:pt x="5731" y="536"/>
                </a:lnTo>
                <a:lnTo>
                  <a:pt x="5731" y="538"/>
                </a:lnTo>
                <a:lnTo>
                  <a:pt x="5731" y="538"/>
                </a:lnTo>
                <a:lnTo>
                  <a:pt x="5734" y="538"/>
                </a:lnTo>
                <a:lnTo>
                  <a:pt x="5737" y="535"/>
                </a:lnTo>
                <a:lnTo>
                  <a:pt x="5737" y="535"/>
                </a:lnTo>
                <a:lnTo>
                  <a:pt x="5737" y="532"/>
                </a:lnTo>
                <a:lnTo>
                  <a:pt x="5734" y="530"/>
                </a:lnTo>
                <a:lnTo>
                  <a:pt x="5729" y="527"/>
                </a:lnTo>
                <a:lnTo>
                  <a:pt x="5724" y="498"/>
                </a:lnTo>
                <a:lnTo>
                  <a:pt x="5726" y="498"/>
                </a:lnTo>
                <a:lnTo>
                  <a:pt x="5726" y="498"/>
                </a:lnTo>
                <a:lnTo>
                  <a:pt x="5729" y="498"/>
                </a:lnTo>
                <a:lnTo>
                  <a:pt x="5732" y="496"/>
                </a:lnTo>
                <a:lnTo>
                  <a:pt x="5732" y="496"/>
                </a:lnTo>
                <a:lnTo>
                  <a:pt x="5732" y="493"/>
                </a:lnTo>
                <a:lnTo>
                  <a:pt x="5731" y="490"/>
                </a:lnTo>
                <a:lnTo>
                  <a:pt x="5723" y="487"/>
                </a:lnTo>
                <a:lnTo>
                  <a:pt x="5723" y="485"/>
                </a:lnTo>
                <a:lnTo>
                  <a:pt x="5723" y="485"/>
                </a:lnTo>
                <a:lnTo>
                  <a:pt x="5726" y="469"/>
                </a:lnTo>
                <a:lnTo>
                  <a:pt x="5728" y="463"/>
                </a:lnTo>
                <a:lnTo>
                  <a:pt x="5728" y="459"/>
                </a:lnTo>
                <a:lnTo>
                  <a:pt x="5728" y="459"/>
                </a:lnTo>
                <a:lnTo>
                  <a:pt x="5726" y="458"/>
                </a:lnTo>
                <a:lnTo>
                  <a:pt x="5723" y="456"/>
                </a:lnTo>
                <a:lnTo>
                  <a:pt x="5726" y="456"/>
                </a:lnTo>
                <a:lnTo>
                  <a:pt x="5726" y="456"/>
                </a:lnTo>
                <a:lnTo>
                  <a:pt x="5729" y="458"/>
                </a:lnTo>
                <a:lnTo>
                  <a:pt x="5731" y="455"/>
                </a:lnTo>
                <a:lnTo>
                  <a:pt x="5731" y="455"/>
                </a:lnTo>
                <a:lnTo>
                  <a:pt x="5732" y="451"/>
                </a:lnTo>
                <a:lnTo>
                  <a:pt x="5729" y="450"/>
                </a:lnTo>
                <a:lnTo>
                  <a:pt x="5697" y="431"/>
                </a:lnTo>
                <a:lnTo>
                  <a:pt x="5696" y="405"/>
                </a:lnTo>
                <a:lnTo>
                  <a:pt x="5724" y="419"/>
                </a:lnTo>
                <a:lnTo>
                  <a:pt x="5724" y="419"/>
                </a:lnTo>
                <a:lnTo>
                  <a:pt x="5728" y="421"/>
                </a:lnTo>
                <a:lnTo>
                  <a:pt x="5731" y="418"/>
                </a:lnTo>
                <a:lnTo>
                  <a:pt x="5731" y="418"/>
                </a:lnTo>
                <a:lnTo>
                  <a:pt x="5731" y="415"/>
                </a:lnTo>
                <a:lnTo>
                  <a:pt x="5729" y="413"/>
                </a:lnTo>
                <a:lnTo>
                  <a:pt x="5696" y="395"/>
                </a:lnTo>
                <a:lnTo>
                  <a:pt x="5694" y="379"/>
                </a:lnTo>
                <a:lnTo>
                  <a:pt x="5696" y="378"/>
                </a:lnTo>
                <a:lnTo>
                  <a:pt x="5712" y="391"/>
                </a:lnTo>
                <a:lnTo>
                  <a:pt x="5715" y="395"/>
                </a:lnTo>
                <a:lnTo>
                  <a:pt x="5732" y="394"/>
                </a:lnTo>
                <a:lnTo>
                  <a:pt x="5739" y="378"/>
                </a:lnTo>
                <a:lnTo>
                  <a:pt x="5737" y="376"/>
                </a:lnTo>
                <a:lnTo>
                  <a:pt x="5731" y="367"/>
                </a:lnTo>
                <a:lnTo>
                  <a:pt x="5739" y="375"/>
                </a:lnTo>
                <a:close/>
                <a:moveTo>
                  <a:pt x="5748" y="344"/>
                </a:moveTo>
                <a:lnTo>
                  <a:pt x="5736" y="346"/>
                </a:lnTo>
                <a:lnTo>
                  <a:pt x="5740" y="339"/>
                </a:lnTo>
                <a:lnTo>
                  <a:pt x="5731" y="327"/>
                </a:lnTo>
                <a:lnTo>
                  <a:pt x="5729" y="327"/>
                </a:lnTo>
                <a:lnTo>
                  <a:pt x="5715" y="328"/>
                </a:lnTo>
                <a:lnTo>
                  <a:pt x="5710" y="336"/>
                </a:lnTo>
                <a:lnTo>
                  <a:pt x="5697" y="325"/>
                </a:lnTo>
                <a:lnTo>
                  <a:pt x="5705" y="325"/>
                </a:lnTo>
                <a:lnTo>
                  <a:pt x="5707" y="325"/>
                </a:lnTo>
                <a:lnTo>
                  <a:pt x="5721" y="323"/>
                </a:lnTo>
                <a:lnTo>
                  <a:pt x="5721" y="323"/>
                </a:lnTo>
                <a:lnTo>
                  <a:pt x="5732" y="323"/>
                </a:lnTo>
                <a:lnTo>
                  <a:pt x="5748" y="344"/>
                </a:lnTo>
                <a:close/>
                <a:moveTo>
                  <a:pt x="5820" y="333"/>
                </a:moveTo>
                <a:lnTo>
                  <a:pt x="5820" y="333"/>
                </a:lnTo>
                <a:lnTo>
                  <a:pt x="5819" y="336"/>
                </a:lnTo>
                <a:lnTo>
                  <a:pt x="5808" y="319"/>
                </a:lnTo>
                <a:lnTo>
                  <a:pt x="5836" y="317"/>
                </a:lnTo>
                <a:lnTo>
                  <a:pt x="5836" y="317"/>
                </a:lnTo>
                <a:lnTo>
                  <a:pt x="5832" y="320"/>
                </a:lnTo>
                <a:lnTo>
                  <a:pt x="5827" y="323"/>
                </a:lnTo>
                <a:lnTo>
                  <a:pt x="5824" y="328"/>
                </a:lnTo>
                <a:lnTo>
                  <a:pt x="5820" y="333"/>
                </a:lnTo>
                <a:lnTo>
                  <a:pt x="5820" y="333"/>
                </a:lnTo>
                <a:close/>
                <a:moveTo>
                  <a:pt x="5854" y="307"/>
                </a:moveTo>
                <a:lnTo>
                  <a:pt x="5851" y="307"/>
                </a:lnTo>
                <a:lnTo>
                  <a:pt x="5857" y="296"/>
                </a:lnTo>
                <a:lnTo>
                  <a:pt x="5857" y="296"/>
                </a:lnTo>
                <a:lnTo>
                  <a:pt x="5854" y="307"/>
                </a:lnTo>
                <a:close/>
                <a:moveTo>
                  <a:pt x="5860" y="275"/>
                </a:moveTo>
                <a:lnTo>
                  <a:pt x="5860" y="275"/>
                </a:lnTo>
                <a:lnTo>
                  <a:pt x="5859" y="277"/>
                </a:lnTo>
                <a:lnTo>
                  <a:pt x="5857" y="279"/>
                </a:lnTo>
                <a:lnTo>
                  <a:pt x="5851" y="288"/>
                </a:lnTo>
                <a:lnTo>
                  <a:pt x="5827" y="295"/>
                </a:lnTo>
                <a:lnTo>
                  <a:pt x="5827" y="295"/>
                </a:lnTo>
                <a:lnTo>
                  <a:pt x="5824" y="298"/>
                </a:lnTo>
                <a:lnTo>
                  <a:pt x="5824" y="301"/>
                </a:lnTo>
                <a:lnTo>
                  <a:pt x="5824" y="301"/>
                </a:lnTo>
                <a:lnTo>
                  <a:pt x="5825" y="303"/>
                </a:lnTo>
                <a:lnTo>
                  <a:pt x="5828" y="304"/>
                </a:lnTo>
                <a:lnTo>
                  <a:pt x="5844" y="299"/>
                </a:lnTo>
                <a:lnTo>
                  <a:pt x="5840" y="309"/>
                </a:lnTo>
                <a:lnTo>
                  <a:pt x="5808" y="311"/>
                </a:lnTo>
                <a:lnTo>
                  <a:pt x="5824" y="283"/>
                </a:lnTo>
                <a:lnTo>
                  <a:pt x="5824" y="283"/>
                </a:lnTo>
                <a:lnTo>
                  <a:pt x="5824" y="280"/>
                </a:lnTo>
                <a:lnTo>
                  <a:pt x="5822" y="277"/>
                </a:lnTo>
                <a:lnTo>
                  <a:pt x="5822" y="277"/>
                </a:lnTo>
                <a:lnTo>
                  <a:pt x="5819" y="277"/>
                </a:lnTo>
                <a:lnTo>
                  <a:pt x="5819" y="277"/>
                </a:lnTo>
                <a:lnTo>
                  <a:pt x="5817" y="277"/>
                </a:lnTo>
                <a:lnTo>
                  <a:pt x="5816" y="279"/>
                </a:lnTo>
                <a:lnTo>
                  <a:pt x="5796" y="311"/>
                </a:lnTo>
                <a:lnTo>
                  <a:pt x="5771" y="312"/>
                </a:lnTo>
                <a:lnTo>
                  <a:pt x="5787" y="283"/>
                </a:lnTo>
                <a:lnTo>
                  <a:pt x="5787" y="283"/>
                </a:lnTo>
                <a:lnTo>
                  <a:pt x="5787" y="280"/>
                </a:lnTo>
                <a:lnTo>
                  <a:pt x="5785" y="279"/>
                </a:lnTo>
                <a:lnTo>
                  <a:pt x="5785" y="279"/>
                </a:lnTo>
                <a:lnTo>
                  <a:pt x="5782" y="277"/>
                </a:lnTo>
                <a:lnTo>
                  <a:pt x="5782" y="277"/>
                </a:lnTo>
                <a:lnTo>
                  <a:pt x="5780" y="279"/>
                </a:lnTo>
                <a:lnTo>
                  <a:pt x="5779" y="280"/>
                </a:lnTo>
                <a:lnTo>
                  <a:pt x="5761" y="312"/>
                </a:lnTo>
                <a:lnTo>
                  <a:pt x="5742" y="314"/>
                </a:lnTo>
                <a:lnTo>
                  <a:pt x="5753" y="296"/>
                </a:lnTo>
                <a:lnTo>
                  <a:pt x="5753" y="296"/>
                </a:lnTo>
                <a:lnTo>
                  <a:pt x="5756" y="295"/>
                </a:lnTo>
                <a:lnTo>
                  <a:pt x="5758" y="293"/>
                </a:lnTo>
                <a:lnTo>
                  <a:pt x="5758" y="293"/>
                </a:lnTo>
                <a:lnTo>
                  <a:pt x="5758" y="290"/>
                </a:lnTo>
                <a:lnTo>
                  <a:pt x="5756" y="288"/>
                </a:lnTo>
                <a:lnTo>
                  <a:pt x="5756" y="288"/>
                </a:lnTo>
                <a:lnTo>
                  <a:pt x="5755" y="287"/>
                </a:lnTo>
                <a:lnTo>
                  <a:pt x="5755" y="287"/>
                </a:lnTo>
                <a:lnTo>
                  <a:pt x="5752" y="287"/>
                </a:lnTo>
                <a:lnTo>
                  <a:pt x="5752" y="287"/>
                </a:lnTo>
                <a:lnTo>
                  <a:pt x="5750" y="287"/>
                </a:lnTo>
                <a:lnTo>
                  <a:pt x="5737" y="285"/>
                </a:lnTo>
                <a:lnTo>
                  <a:pt x="5739" y="283"/>
                </a:lnTo>
                <a:lnTo>
                  <a:pt x="5742" y="280"/>
                </a:lnTo>
                <a:lnTo>
                  <a:pt x="5742" y="277"/>
                </a:lnTo>
                <a:lnTo>
                  <a:pt x="5742" y="274"/>
                </a:lnTo>
                <a:lnTo>
                  <a:pt x="5750" y="280"/>
                </a:lnTo>
                <a:lnTo>
                  <a:pt x="5764" y="279"/>
                </a:lnTo>
                <a:lnTo>
                  <a:pt x="5766" y="274"/>
                </a:lnTo>
                <a:lnTo>
                  <a:pt x="5780" y="277"/>
                </a:lnTo>
                <a:lnTo>
                  <a:pt x="5780" y="277"/>
                </a:lnTo>
                <a:lnTo>
                  <a:pt x="5784" y="275"/>
                </a:lnTo>
                <a:lnTo>
                  <a:pt x="5785" y="272"/>
                </a:lnTo>
                <a:lnTo>
                  <a:pt x="5785" y="272"/>
                </a:lnTo>
                <a:lnTo>
                  <a:pt x="5784" y="269"/>
                </a:lnTo>
                <a:lnTo>
                  <a:pt x="5780" y="267"/>
                </a:lnTo>
                <a:lnTo>
                  <a:pt x="5768" y="266"/>
                </a:lnTo>
                <a:lnTo>
                  <a:pt x="5768" y="264"/>
                </a:lnTo>
                <a:lnTo>
                  <a:pt x="5768" y="263"/>
                </a:lnTo>
                <a:lnTo>
                  <a:pt x="5758" y="253"/>
                </a:lnTo>
                <a:lnTo>
                  <a:pt x="5763" y="247"/>
                </a:lnTo>
                <a:lnTo>
                  <a:pt x="5771" y="255"/>
                </a:lnTo>
                <a:lnTo>
                  <a:pt x="5790" y="251"/>
                </a:lnTo>
                <a:lnTo>
                  <a:pt x="5792" y="248"/>
                </a:lnTo>
                <a:lnTo>
                  <a:pt x="5804" y="251"/>
                </a:lnTo>
                <a:lnTo>
                  <a:pt x="5804" y="251"/>
                </a:lnTo>
                <a:lnTo>
                  <a:pt x="5808" y="250"/>
                </a:lnTo>
                <a:lnTo>
                  <a:pt x="5809" y="248"/>
                </a:lnTo>
                <a:lnTo>
                  <a:pt x="5809" y="248"/>
                </a:lnTo>
                <a:lnTo>
                  <a:pt x="5809" y="245"/>
                </a:lnTo>
                <a:lnTo>
                  <a:pt x="5806" y="242"/>
                </a:lnTo>
                <a:lnTo>
                  <a:pt x="5796" y="240"/>
                </a:lnTo>
                <a:lnTo>
                  <a:pt x="5798" y="235"/>
                </a:lnTo>
                <a:lnTo>
                  <a:pt x="5787" y="224"/>
                </a:lnTo>
                <a:lnTo>
                  <a:pt x="5787" y="221"/>
                </a:lnTo>
                <a:lnTo>
                  <a:pt x="5795" y="211"/>
                </a:lnTo>
                <a:lnTo>
                  <a:pt x="5828" y="221"/>
                </a:lnTo>
                <a:lnTo>
                  <a:pt x="5828" y="223"/>
                </a:lnTo>
                <a:lnTo>
                  <a:pt x="5844" y="232"/>
                </a:lnTo>
                <a:lnTo>
                  <a:pt x="5859" y="223"/>
                </a:lnTo>
                <a:lnTo>
                  <a:pt x="5859" y="221"/>
                </a:lnTo>
                <a:lnTo>
                  <a:pt x="5883" y="216"/>
                </a:lnTo>
                <a:lnTo>
                  <a:pt x="5875" y="243"/>
                </a:lnTo>
                <a:lnTo>
                  <a:pt x="5838" y="251"/>
                </a:lnTo>
                <a:lnTo>
                  <a:pt x="5838" y="251"/>
                </a:lnTo>
                <a:lnTo>
                  <a:pt x="5835" y="255"/>
                </a:lnTo>
                <a:lnTo>
                  <a:pt x="5835" y="258"/>
                </a:lnTo>
                <a:lnTo>
                  <a:pt x="5835" y="258"/>
                </a:lnTo>
                <a:lnTo>
                  <a:pt x="5836" y="259"/>
                </a:lnTo>
                <a:lnTo>
                  <a:pt x="5840" y="261"/>
                </a:lnTo>
                <a:lnTo>
                  <a:pt x="5872" y="253"/>
                </a:lnTo>
                <a:lnTo>
                  <a:pt x="5864" y="277"/>
                </a:lnTo>
                <a:lnTo>
                  <a:pt x="5864" y="277"/>
                </a:lnTo>
                <a:lnTo>
                  <a:pt x="5862" y="277"/>
                </a:lnTo>
                <a:lnTo>
                  <a:pt x="5862" y="277"/>
                </a:lnTo>
                <a:lnTo>
                  <a:pt x="5860" y="275"/>
                </a:lnTo>
                <a:lnTo>
                  <a:pt x="5860" y="275"/>
                </a:lnTo>
                <a:close/>
                <a:moveTo>
                  <a:pt x="5864" y="307"/>
                </a:moveTo>
                <a:lnTo>
                  <a:pt x="5867" y="296"/>
                </a:lnTo>
                <a:lnTo>
                  <a:pt x="5873" y="306"/>
                </a:lnTo>
                <a:lnTo>
                  <a:pt x="5864" y="307"/>
                </a:lnTo>
                <a:close/>
                <a:moveTo>
                  <a:pt x="5870" y="287"/>
                </a:moveTo>
                <a:lnTo>
                  <a:pt x="5880" y="256"/>
                </a:lnTo>
                <a:lnTo>
                  <a:pt x="5896" y="274"/>
                </a:lnTo>
                <a:lnTo>
                  <a:pt x="5881" y="303"/>
                </a:lnTo>
                <a:lnTo>
                  <a:pt x="5870" y="287"/>
                </a:lnTo>
                <a:close/>
                <a:moveTo>
                  <a:pt x="5904" y="335"/>
                </a:moveTo>
                <a:lnTo>
                  <a:pt x="5892" y="319"/>
                </a:lnTo>
                <a:lnTo>
                  <a:pt x="5892" y="319"/>
                </a:lnTo>
                <a:lnTo>
                  <a:pt x="5891" y="315"/>
                </a:lnTo>
                <a:lnTo>
                  <a:pt x="5891" y="314"/>
                </a:lnTo>
                <a:lnTo>
                  <a:pt x="5910" y="314"/>
                </a:lnTo>
                <a:lnTo>
                  <a:pt x="5910" y="314"/>
                </a:lnTo>
                <a:lnTo>
                  <a:pt x="5907" y="319"/>
                </a:lnTo>
                <a:lnTo>
                  <a:pt x="5905" y="323"/>
                </a:lnTo>
                <a:lnTo>
                  <a:pt x="5904" y="330"/>
                </a:lnTo>
                <a:lnTo>
                  <a:pt x="5904" y="335"/>
                </a:lnTo>
                <a:lnTo>
                  <a:pt x="5904" y="335"/>
                </a:lnTo>
                <a:close/>
                <a:moveTo>
                  <a:pt x="5955" y="319"/>
                </a:moveTo>
                <a:lnTo>
                  <a:pt x="5955" y="319"/>
                </a:lnTo>
                <a:lnTo>
                  <a:pt x="5950" y="311"/>
                </a:lnTo>
                <a:lnTo>
                  <a:pt x="5953" y="311"/>
                </a:lnTo>
                <a:lnTo>
                  <a:pt x="5953" y="311"/>
                </a:lnTo>
                <a:lnTo>
                  <a:pt x="5955" y="311"/>
                </a:lnTo>
                <a:lnTo>
                  <a:pt x="5955" y="311"/>
                </a:lnTo>
                <a:lnTo>
                  <a:pt x="5955" y="315"/>
                </a:lnTo>
                <a:lnTo>
                  <a:pt x="5955" y="315"/>
                </a:lnTo>
                <a:lnTo>
                  <a:pt x="5956" y="317"/>
                </a:lnTo>
                <a:lnTo>
                  <a:pt x="5955" y="319"/>
                </a:lnTo>
                <a:close/>
                <a:moveTo>
                  <a:pt x="6008" y="301"/>
                </a:moveTo>
                <a:lnTo>
                  <a:pt x="6008" y="301"/>
                </a:lnTo>
                <a:lnTo>
                  <a:pt x="6006" y="298"/>
                </a:lnTo>
                <a:lnTo>
                  <a:pt x="6014" y="299"/>
                </a:lnTo>
                <a:lnTo>
                  <a:pt x="6008" y="301"/>
                </a:lnTo>
                <a:close/>
                <a:moveTo>
                  <a:pt x="6016" y="290"/>
                </a:moveTo>
                <a:lnTo>
                  <a:pt x="5980" y="255"/>
                </a:lnTo>
                <a:lnTo>
                  <a:pt x="5940" y="256"/>
                </a:lnTo>
                <a:lnTo>
                  <a:pt x="5961" y="291"/>
                </a:lnTo>
                <a:lnTo>
                  <a:pt x="5961" y="291"/>
                </a:lnTo>
                <a:lnTo>
                  <a:pt x="5958" y="296"/>
                </a:lnTo>
                <a:lnTo>
                  <a:pt x="5955" y="303"/>
                </a:lnTo>
                <a:lnTo>
                  <a:pt x="5955" y="303"/>
                </a:lnTo>
                <a:lnTo>
                  <a:pt x="5953" y="303"/>
                </a:lnTo>
                <a:lnTo>
                  <a:pt x="5932" y="304"/>
                </a:lnTo>
                <a:lnTo>
                  <a:pt x="5947" y="279"/>
                </a:lnTo>
                <a:lnTo>
                  <a:pt x="5947" y="279"/>
                </a:lnTo>
                <a:lnTo>
                  <a:pt x="5948" y="275"/>
                </a:lnTo>
                <a:lnTo>
                  <a:pt x="5945" y="272"/>
                </a:lnTo>
                <a:lnTo>
                  <a:pt x="5945" y="272"/>
                </a:lnTo>
                <a:lnTo>
                  <a:pt x="5944" y="272"/>
                </a:lnTo>
                <a:lnTo>
                  <a:pt x="5944" y="272"/>
                </a:lnTo>
                <a:lnTo>
                  <a:pt x="5940" y="274"/>
                </a:lnTo>
                <a:lnTo>
                  <a:pt x="5921" y="304"/>
                </a:lnTo>
                <a:lnTo>
                  <a:pt x="5889" y="306"/>
                </a:lnTo>
                <a:lnTo>
                  <a:pt x="5902" y="280"/>
                </a:lnTo>
                <a:lnTo>
                  <a:pt x="5902" y="280"/>
                </a:lnTo>
                <a:lnTo>
                  <a:pt x="5904" y="280"/>
                </a:lnTo>
                <a:lnTo>
                  <a:pt x="5907" y="280"/>
                </a:lnTo>
                <a:lnTo>
                  <a:pt x="5907" y="280"/>
                </a:lnTo>
                <a:lnTo>
                  <a:pt x="5908" y="277"/>
                </a:lnTo>
                <a:lnTo>
                  <a:pt x="5907" y="274"/>
                </a:lnTo>
                <a:lnTo>
                  <a:pt x="5883" y="247"/>
                </a:lnTo>
                <a:lnTo>
                  <a:pt x="5891" y="219"/>
                </a:lnTo>
                <a:lnTo>
                  <a:pt x="5910" y="242"/>
                </a:lnTo>
                <a:lnTo>
                  <a:pt x="5910" y="242"/>
                </a:lnTo>
                <a:lnTo>
                  <a:pt x="5913" y="243"/>
                </a:lnTo>
                <a:lnTo>
                  <a:pt x="5916" y="242"/>
                </a:lnTo>
                <a:lnTo>
                  <a:pt x="5916" y="242"/>
                </a:lnTo>
                <a:lnTo>
                  <a:pt x="5918" y="239"/>
                </a:lnTo>
                <a:lnTo>
                  <a:pt x="5916" y="235"/>
                </a:lnTo>
                <a:lnTo>
                  <a:pt x="5894" y="210"/>
                </a:lnTo>
                <a:lnTo>
                  <a:pt x="5905" y="178"/>
                </a:lnTo>
                <a:lnTo>
                  <a:pt x="5924" y="202"/>
                </a:lnTo>
                <a:lnTo>
                  <a:pt x="5924" y="202"/>
                </a:lnTo>
                <a:lnTo>
                  <a:pt x="5928" y="203"/>
                </a:lnTo>
                <a:lnTo>
                  <a:pt x="5931" y="203"/>
                </a:lnTo>
                <a:lnTo>
                  <a:pt x="5931" y="203"/>
                </a:lnTo>
                <a:lnTo>
                  <a:pt x="5932" y="200"/>
                </a:lnTo>
                <a:lnTo>
                  <a:pt x="5931" y="197"/>
                </a:lnTo>
                <a:lnTo>
                  <a:pt x="5908" y="168"/>
                </a:lnTo>
                <a:lnTo>
                  <a:pt x="5915" y="147"/>
                </a:lnTo>
                <a:lnTo>
                  <a:pt x="5918" y="146"/>
                </a:lnTo>
                <a:lnTo>
                  <a:pt x="5937" y="168"/>
                </a:lnTo>
                <a:lnTo>
                  <a:pt x="5937" y="168"/>
                </a:lnTo>
                <a:lnTo>
                  <a:pt x="5940" y="170"/>
                </a:lnTo>
                <a:lnTo>
                  <a:pt x="5944" y="168"/>
                </a:lnTo>
                <a:lnTo>
                  <a:pt x="5944" y="168"/>
                </a:lnTo>
                <a:lnTo>
                  <a:pt x="5945" y="165"/>
                </a:lnTo>
                <a:lnTo>
                  <a:pt x="5944" y="162"/>
                </a:lnTo>
                <a:lnTo>
                  <a:pt x="5940" y="159"/>
                </a:lnTo>
                <a:lnTo>
                  <a:pt x="5948" y="152"/>
                </a:lnTo>
                <a:lnTo>
                  <a:pt x="5953" y="155"/>
                </a:lnTo>
                <a:lnTo>
                  <a:pt x="5945" y="167"/>
                </a:lnTo>
                <a:lnTo>
                  <a:pt x="5945" y="167"/>
                </a:lnTo>
                <a:lnTo>
                  <a:pt x="5945" y="170"/>
                </a:lnTo>
                <a:lnTo>
                  <a:pt x="5947" y="173"/>
                </a:lnTo>
                <a:lnTo>
                  <a:pt x="5947" y="173"/>
                </a:lnTo>
                <a:lnTo>
                  <a:pt x="5950" y="173"/>
                </a:lnTo>
                <a:lnTo>
                  <a:pt x="5953" y="171"/>
                </a:lnTo>
                <a:lnTo>
                  <a:pt x="5964" y="152"/>
                </a:lnTo>
                <a:lnTo>
                  <a:pt x="5968" y="150"/>
                </a:lnTo>
                <a:lnTo>
                  <a:pt x="5966" y="155"/>
                </a:lnTo>
                <a:lnTo>
                  <a:pt x="5972" y="159"/>
                </a:lnTo>
                <a:lnTo>
                  <a:pt x="5972" y="159"/>
                </a:lnTo>
                <a:lnTo>
                  <a:pt x="5979" y="155"/>
                </a:lnTo>
                <a:lnTo>
                  <a:pt x="5979" y="154"/>
                </a:lnTo>
                <a:lnTo>
                  <a:pt x="5984" y="165"/>
                </a:lnTo>
                <a:lnTo>
                  <a:pt x="5972" y="183"/>
                </a:lnTo>
                <a:lnTo>
                  <a:pt x="5972" y="183"/>
                </a:lnTo>
                <a:lnTo>
                  <a:pt x="5972" y="179"/>
                </a:lnTo>
                <a:lnTo>
                  <a:pt x="5972" y="179"/>
                </a:lnTo>
                <a:lnTo>
                  <a:pt x="5968" y="183"/>
                </a:lnTo>
                <a:lnTo>
                  <a:pt x="5961" y="183"/>
                </a:lnTo>
                <a:lnTo>
                  <a:pt x="5950" y="183"/>
                </a:lnTo>
                <a:lnTo>
                  <a:pt x="5950" y="183"/>
                </a:lnTo>
                <a:lnTo>
                  <a:pt x="5958" y="192"/>
                </a:lnTo>
                <a:lnTo>
                  <a:pt x="5961" y="197"/>
                </a:lnTo>
                <a:lnTo>
                  <a:pt x="5961" y="202"/>
                </a:lnTo>
                <a:lnTo>
                  <a:pt x="5961" y="202"/>
                </a:lnTo>
                <a:lnTo>
                  <a:pt x="5963" y="202"/>
                </a:lnTo>
                <a:lnTo>
                  <a:pt x="5963" y="202"/>
                </a:lnTo>
                <a:lnTo>
                  <a:pt x="5964" y="203"/>
                </a:lnTo>
                <a:lnTo>
                  <a:pt x="5964" y="203"/>
                </a:lnTo>
                <a:lnTo>
                  <a:pt x="5968" y="205"/>
                </a:lnTo>
                <a:lnTo>
                  <a:pt x="5971" y="202"/>
                </a:lnTo>
                <a:lnTo>
                  <a:pt x="5971" y="202"/>
                </a:lnTo>
                <a:lnTo>
                  <a:pt x="5971" y="202"/>
                </a:lnTo>
                <a:lnTo>
                  <a:pt x="5998" y="207"/>
                </a:lnTo>
                <a:lnTo>
                  <a:pt x="6000" y="208"/>
                </a:lnTo>
                <a:lnTo>
                  <a:pt x="6000" y="208"/>
                </a:lnTo>
                <a:lnTo>
                  <a:pt x="5980" y="210"/>
                </a:lnTo>
                <a:lnTo>
                  <a:pt x="5988" y="224"/>
                </a:lnTo>
                <a:lnTo>
                  <a:pt x="5982" y="234"/>
                </a:lnTo>
                <a:lnTo>
                  <a:pt x="5982" y="234"/>
                </a:lnTo>
                <a:lnTo>
                  <a:pt x="5982" y="234"/>
                </a:lnTo>
                <a:lnTo>
                  <a:pt x="5982" y="234"/>
                </a:lnTo>
                <a:lnTo>
                  <a:pt x="5980" y="234"/>
                </a:lnTo>
                <a:lnTo>
                  <a:pt x="5980" y="234"/>
                </a:lnTo>
                <a:lnTo>
                  <a:pt x="5979" y="237"/>
                </a:lnTo>
                <a:lnTo>
                  <a:pt x="5977" y="240"/>
                </a:lnTo>
                <a:lnTo>
                  <a:pt x="5971" y="245"/>
                </a:lnTo>
                <a:lnTo>
                  <a:pt x="5971" y="245"/>
                </a:lnTo>
                <a:lnTo>
                  <a:pt x="5979" y="247"/>
                </a:lnTo>
                <a:lnTo>
                  <a:pt x="5984" y="248"/>
                </a:lnTo>
                <a:lnTo>
                  <a:pt x="5987" y="250"/>
                </a:lnTo>
                <a:lnTo>
                  <a:pt x="5987" y="250"/>
                </a:lnTo>
                <a:lnTo>
                  <a:pt x="5990" y="245"/>
                </a:lnTo>
                <a:lnTo>
                  <a:pt x="6000" y="239"/>
                </a:lnTo>
                <a:lnTo>
                  <a:pt x="6009" y="256"/>
                </a:lnTo>
                <a:lnTo>
                  <a:pt x="6000" y="269"/>
                </a:lnTo>
                <a:lnTo>
                  <a:pt x="6000" y="269"/>
                </a:lnTo>
                <a:lnTo>
                  <a:pt x="6000" y="272"/>
                </a:lnTo>
                <a:lnTo>
                  <a:pt x="6001" y="275"/>
                </a:lnTo>
                <a:lnTo>
                  <a:pt x="6001" y="275"/>
                </a:lnTo>
                <a:lnTo>
                  <a:pt x="6004" y="275"/>
                </a:lnTo>
                <a:lnTo>
                  <a:pt x="6008" y="274"/>
                </a:lnTo>
                <a:lnTo>
                  <a:pt x="6016" y="261"/>
                </a:lnTo>
                <a:lnTo>
                  <a:pt x="6035" y="264"/>
                </a:lnTo>
                <a:lnTo>
                  <a:pt x="6041" y="277"/>
                </a:lnTo>
                <a:lnTo>
                  <a:pt x="6040" y="280"/>
                </a:lnTo>
                <a:lnTo>
                  <a:pt x="6040" y="280"/>
                </a:lnTo>
                <a:lnTo>
                  <a:pt x="6028" y="282"/>
                </a:lnTo>
                <a:lnTo>
                  <a:pt x="6022" y="280"/>
                </a:lnTo>
                <a:lnTo>
                  <a:pt x="6022" y="280"/>
                </a:lnTo>
                <a:lnTo>
                  <a:pt x="6020" y="285"/>
                </a:lnTo>
                <a:lnTo>
                  <a:pt x="6016" y="290"/>
                </a:lnTo>
                <a:lnTo>
                  <a:pt x="6016" y="290"/>
                </a:lnTo>
                <a:close/>
                <a:moveTo>
                  <a:pt x="5996" y="234"/>
                </a:moveTo>
                <a:lnTo>
                  <a:pt x="5996" y="234"/>
                </a:lnTo>
                <a:lnTo>
                  <a:pt x="5992" y="234"/>
                </a:lnTo>
                <a:lnTo>
                  <a:pt x="5995" y="231"/>
                </a:lnTo>
                <a:lnTo>
                  <a:pt x="5996" y="234"/>
                </a:lnTo>
                <a:close/>
                <a:moveTo>
                  <a:pt x="6032" y="293"/>
                </a:moveTo>
                <a:lnTo>
                  <a:pt x="6032" y="295"/>
                </a:lnTo>
                <a:lnTo>
                  <a:pt x="6030" y="295"/>
                </a:lnTo>
                <a:lnTo>
                  <a:pt x="6030" y="295"/>
                </a:lnTo>
                <a:lnTo>
                  <a:pt x="6032" y="293"/>
                </a:lnTo>
                <a:lnTo>
                  <a:pt x="6032" y="293"/>
                </a:lnTo>
                <a:close/>
                <a:moveTo>
                  <a:pt x="6027" y="295"/>
                </a:moveTo>
                <a:lnTo>
                  <a:pt x="6022" y="296"/>
                </a:lnTo>
                <a:lnTo>
                  <a:pt x="6019" y="293"/>
                </a:lnTo>
                <a:lnTo>
                  <a:pt x="6019" y="293"/>
                </a:lnTo>
                <a:lnTo>
                  <a:pt x="6027" y="295"/>
                </a:lnTo>
                <a:lnTo>
                  <a:pt x="6027" y="295"/>
                </a:lnTo>
                <a:close/>
                <a:moveTo>
                  <a:pt x="6036" y="402"/>
                </a:moveTo>
                <a:lnTo>
                  <a:pt x="6036" y="402"/>
                </a:lnTo>
                <a:lnTo>
                  <a:pt x="6006" y="392"/>
                </a:lnTo>
                <a:lnTo>
                  <a:pt x="6006" y="392"/>
                </a:lnTo>
                <a:lnTo>
                  <a:pt x="5993" y="383"/>
                </a:lnTo>
                <a:lnTo>
                  <a:pt x="6017" y="368"/>
                </a:lnTo>
                <a:lnTo>
                  <a:pt x="6020" y="343"/>
                </a:lnTo>
                <a:lnTo>
                  <a:pt x="6020" y="343"/>
                </a:lnTo>
                <a:lnTo>
                  <a:pt x="6022" y="346"/>
                </a:lnTo>
                <a:lnTo>
                  <a:pt x="6022" y="346"/>
                </a:lnTo>
                <a:lnTo>
                  <a:pt x="6028" y="346"/>
                </a:lnTo>
                <a:lnTo>
                  <a:pt x="6040" y="346"/>
                </a:lnTo>
                <a:lnTo>
                  <a:pt x="6041" y="399"/>
                </a:lnTo>
                <a:lnTo>
                  <a:pt x="6036" y="402"/>
                </a:lnTo>
                <a:close/>
                <a:moveTo>
                  <a:pt x="6044" y="320"/>
                </a:moveTo>
                <a:lnTo>
                  <a:pt x="6044" y="320"/>
                </a:lnTo>
                <a:lnTo>
                  <a:pt x="6043" y="325"/>
                </a:lnTo>
                <a:lnTo>
                  <a:pt x="6043" y="330"/>
                </a:lnTo>
                <a:lnTo>
                  <a:pt x="6043" y="335"/>
                </a:lnTo>
                <a:lnTo>
                  <a:pt x="6046" y="339"/>
                </a:lnTo>
                <a:lnTo>
                  <a:pt x="6043" y="343"/>
                </a:lnTo>
                <a:lnTo>
                  <a:pt x="6043" y="343"/>
                </a:lnTo>
                <a:lnTo>
                  <a:pt x="6033" y="335"/>
                </a:lnTo>
                <a:lnTo>
                  <a:pt x="6028" y="330"/>
                </a:lnTo>
                <a:lnTo>
                  <a:pt x="6028" y="330"/>
                </a:lnTo>
                <a:lnTo>
                  <a:pt x="6027" y="331"/>
                </a:lnTo>
                <a:lnTo>
                  <a:pt x="6022" y="333"/>
                </a:lnTo>
                <a:lnTo>
                  <a:pt x="6025" y="314"/>
                </a:lnTo>
                <a:lnTo>
                  <a:pt x="6025" y="314"/>
                </a:lnTo>
                <a:lnTo>
                  <a:pt x="6028" y="314"/>
                </a:lnTo>
                <a:lnTo>
                  <a:pt x="6030" y="312"/>
                </a:lnTo>
                <a:lnTo>
                  <a:pt x="6033" y="307"/>
                </a:lnTo>
                <a:lnTo>
                  <a:pt x="6052" y="301"/>
                </a:lnTo>
                <a:lnTo>
                  <a:pt x="6054" y="304"/>
                </a:lnTo>
                <a:lnTo>
                  <a:pt x="6054" y="304"/>
                </a:lnTo>
                <a:lnTo>
                  <a:pt x="6056" y="306"/>
                </a:lnTo>
                <a:lnTo>
                  <a:pt x="6056" y="306"/>
                </a:lnTo>
                <a:lnTo>
                  <a:pt x="6049" y="311"/>
                </a:lnTo>
                <a:lnTo>
                  <a:pt x="6044" y="320"/>
                </a:lnTo>
                <a:lnTo>
                  <a:pt x="6044" y="320"/>
                </a:lnTo>
                <a:close/>
                <a:moveTo>
                  <a:pt x="6080" y="303"/>
                </a:moveTo>
                <a:lnTo>
                  <a:pt x="6080" y="303"/>
                </a:lnTo>
                <a:lnTo>
                  <a:pt x="6070" y="301"/>
                </a:lnTo>
                <a:lnTo>
                  <a:pt x="6062" y="303"/>
                </a:lnTo>
                <a:lnTo>
                  <a:pt x="6062" y="303"/>
                </a:lnTo>
                <a:lnTo>
                  <a:pt x="6062" y="299"/>
                </a:lnTo>
                <a:lnTo>
                  <a:pt x="6062" y="299"/>
                </a:lnTo>
                <a:lnTo>
                  <a:pt x="6088" y="290"/>
                </a:lnTo>
                <a:lnTo>
                  <a:pt x="6088" y="290"/>
                </a:lnTo>
                <a:lnTo>
                  <a:pt x="6088" y="293"/>
                </a:lnTo>
                <a:lnTo>
                  <a:pt x="6088" y="293"/>
                </a:lnTo>
                <a:lnTo>
                  <a:pt x="6092" y="295"/>
                </a:lnTo>
                <a:lnTo>
                  <a:pt x="6081" y="304"/>
                </a:lnTo>
                <a:lnTo>
                  <a:pt x="6081" y="304"/>
                </a:lnTo>
                <a:lnTo>
                  <a:pt x="6080" y="303"/>
                </a:lnTo>
                <a:lnTo>
                  <a:pt x="6080" y="303"/>
                </a:lnTo>
                <a:close/>
                <a:moveTo>
                  <a:pt x="6091" y="375"/>
                </a:moveTo>
                <a:lnTo>
                  <a:pt x="6092" y="375"/>
                </a:lnTo>
                <a:lnTo>
                  <a:pt x="6094" y="365"/>
                </a:lnTo>
                <a:lnTo>
                  <a:pt x="6105" y="368"/>
                </a:lnTo>
                <a:lnTo>
                  <a:pt x="6091" y="375"/>
                </a:lnTo>
                <a:close/>
                <a:moveTo>
                  <a:pt x="6107" y="367"/>
                </a:moveTo>
                <a:lnTo>
                  <a:pt x="6094" y="362"/>
                </a:lnTo>
                <a:lnTo>
                  <a:pt x="6100" y="323"/>
                </a:lnTo>
                <a:lnTo>
                  <a:pt x="6113" y="312"/>
                </a:lnTo>
                <a:lnTo>
                  <a:pt x="6113" y="312"/>
                </a:lnTo>
                <a:lnTo>
                  <a:pt x="6128" y="312"/>
                </a:lnTo>
                <a:lnTo>
                  <a:pt x="6128" y="335"/>
                </a:lnTo>
                <a:lnTo>
                  <a:pt x="6148" y="322"/>
                </a:lnTo>
                <a:lnTo>
                  <a:pt x="6132" y="336"/>
                </a:lnTo>
                <a:lnTo>
                  <a:pt x="6132" y="336"/>
                </a:lnTo>
                <a:lnTo>
                  <a:pt x="6126" y="341"/>
                </a:lnTo>
                <a:lnTo>
                  <a:pt x="6120" y="343"/>
                </a:lnTo>
                <a:lnTo>
                  <a:pt x="6120" y="343"/>
                </a:lnTo>
                <a:lnTo>
                  <a:pt x="6120" y="347"/>
                </a:lnTo>
                <a:lnTo>
                  <a:pt x="6118" y="352"/>
                </a:lnTo>
                <a:lnTo>
                  <a:pt x="6118" y="352"/>
                </a:lnTo>
                <a:lnTo>
                  <a:pt x="6123" y="351"/>
                </a:lnTo>
                <a:lnTo>
                  <a:pt x="6126" y="351"/>
                </a:lnTo>
                <a:lnTo>
                  <a:pt x="6126" y="351"/>
                </a:lnTo>
                <a:lnTo>
                  <a:pt x="6129" y="346"/>
                </a:lnTo>
                <a:lnTo>
                  <a:pt x="6132" y="338"/>
                </a:lnTo>
                <a:lnTo>
                  <a:pt x="6152" y="319"/>
                </a:lnTo>
                <a:lnTo>
                  <a:pt x="6158" y="315"/>
                </a:lnTo>
                <a:lnTo>
                  <a:pt x="6158" y="312"/>
                </a:lnTo>
                <a:lnTo>
                  <a:pt x="6219" y="314"/>
                </a:lnTo>
                <a:lnTo>
                  <a:pt x="6219" y="314"/>
                </a:lnTo>
                <a:lnTo>
                  <a:pt x="6107" y="367"/>
                </a:lnTo>
                <a:close/>
                <a:moveTo>
                  <a:pt x="6220" y="315"/>
                </a:moveTo>
                <a:lnTo>
                  <a:pt x="6220" y="315"/>
                </a:lnTo>
                <a:lnTo>
                  <a:pt x="6216" y="331"/>
                </a:lnTo>
                <a:lnTo>
                  <a:pt x="6214" y="331"/>
                </a:lnTo>
                <a:lnTo>
                  <a:pt x="6216" y="325"/>
                </a:lnTo>
                <a:lnTo>
                  <a:pt x="6209" y="333"/>
                </a:lnTo>
                <a:lnTo>
                  <a:pt x="6203" y="335"/>
                </a:lnTo>
                <a:lnTo>
                  <a:pt x="6220" y="315"/>
                </a:lnTo>
                <a:close/>
                <a:moveTo>
                  <a:pt x="6214" y="357"/>
                </a:moveTo>
                <a:lnTo>
                  <a:pt x="6206" y="391"/>
                </a:lnTo>
                <a:lnTo>
                  <a:pt x="6204" y="391"/>
                </a:lnTo>
                <a:lnTo>
                  <a:pt x="6211" y="360"/>
                </a:lnTo>
                <a:lnTo>
                  <a:pt x="6214" y="357"/>
                </a:lnTo>
                <a:close/>
                <a:moveTo>
                  <a:pt x="6206" y="367"/>
                </a:moveTo>
                <a:lnTo>
                  <a:pt x="6209" y="362"/>
                </a:lnTo>
                <a:lnTo>
                  <a:pt x="6203" y="391"/>
                </a:lnTo>
                <a:lnTo>
                  <a:pt x="6200" y="392"/>
                </a:lnTo>
                <a:lnTo>
                  <a:pt x="6206" y="367"/>
                </a:lnTo>
                <a:close/>
                <a:moveTo>
                  <a:pt x="6190" y="370"/>
                </a:moveTo>
                <a:lnTo>
                  <a:pt x="6195" y="394"/>
                </a:lnTo>
                <a:lnTo>
                  <a:pt x="6185" y="395"/>
                </a:lnTo>
                <a:lnTo>
                  <a:pt x="6182" y="370"/>
                </a:lnTo>
                <a:lnTo>
                  <a:pt x="6190" y="370"/>
                </a:lnTo>
                <a:close/>
                <a:moveTo>
                  <a:pt x="6145" y="407"/>
                </a:moveTo>
                <a:lnTo>
                  <a:pt x="6152" y="397"/>
                </a:lnTo>
                <a:lnTo>
                  <a:pt x="6153" y="403"/>
                </a:lnTo>
                <a:lnTo>
                  <a:pt x="6145" y="407"/>
                </a:lnTo>
                <a:close/>
                <a:moveTo>
                  <a:pt x="6153" y="403"/>
                </a:moveTo>
                <a:lnTo>
                  <a:pt x="6153" y="397"/>
                </a:lnTo>
                <a:lnTo>
                  <a:pt x="6153" y="397"/>
                </a:lnTo>
                <a:lnTo>
                  <a:pt x="6174" y="371"/>
                </a:lnTo>
                <a:lnTo>
                  <a:pt x="6180" y="370"/>
                </a:lnTo>
                <a:lnTo>
                  <a:pt x="6184" y="395"/>
                </a:lnTo>
                <a:lnTo>
                  <a:pt x="6153" y="403"/>
                </a:lnTo>
                <a:close/>
                <a:moveTo>
                  <a:pt x="6176" y="445"/>
                </a:moveTo>
                <a:lnTo>
                  <a:pt x="6195" y="423"/>
                </a:lnTo>
                <a:lnTo>
                  <a:pt x="6192" y="435"/>
                </a:lnTo>
                <a:lnTo>
                  <a:pt x="6176" y="445"/>
                </a:lnTo>
                <a:close/>
                <a:moveTo>
                  <a:pt x="6176" y="508"/>
                </a:moveTo>
                <a:lnTo>
                  <a:pt x="6174" y="512"/>
                </a:lnTo>
                <a:lnTo>
                  <a:pt x="6174" y="512"/>
                </a:lnTo>
                <a:lnTo>
                  <a:pt x="6168" y="517"/>
                </a:lnTo>
                <a:lnTo>
                  <a:pt x="6176" y="508"/>
                </a:lnTo>
                <a:close/>
                <a:moveTo>
                  <a:pt x="6128" y="610"/>
                </a:moveTo>
                <a:lnTo>
                  <a:pt x="6128" y="602"/>
                </a:lnTo>
                <a:lnTo>
                  <a:pt x="6139" y="589"/>
                </a:lnTo>
                <a:lnTo>
                  <a:pt x="6134" y="607"/>
                </a:lnTo>
                <a:lnTo>
                  <a:pt x="6128" y="610"/>
                </a:lnTo>
                <a:close/>
                <a:moveTo>
                  <a:pt x="6140" y="636"/>
                </a:moveTo>
                <a:lnTo>
                  <a:pt x="6128" y="623"/>
                </a:lnTo>
                <a:lnTo>
                  <a:pt x="6128" y="615"/>
                </a:lnTo>
                <a:lnTo>
                  <a:pt x="6134" y="618"/>
                </a:lnTo>
                <a:lnTo>
                  <a:pt x="6140" y="636"/>
                </a:lnTo>
                <a:close/>
                <a:moveTo>
                  <a:pt x="6153" y="612"/>
                </a:moveTo>
                <a:lnTo>
                  <a:pt x="6136" y="616"/>
                </a:lnTo>
                <a:lnTo>
                  <a:pt x="6129" y="613"/>
                </a:lnTo>
                <a:lnTo>
                  <a:pt x="6136" y="608"/>
                </a:lnTo>
                <a:lnTo>
                  <a:pt x="6153" y="612"/>
                </a:lnTo>
                <a:close/>
                <a:moveTo>
                  <a:pt x="6150" y="600"/>
                </a:moveTo>
                <a:lnTo>
                  <a:pt x="6153" y="599"/>
                </a:lnTo>
                <a:lnTo>
                  <a:pt x="6153" y="599"/>
                </a:lnTo>
                <a:lnTo>
                  <a:pt x="6153" y="600"/>
                </a:lnTo>
                <a:lnTo>
                  <a:pt x="6150" y="600"/>
                </a:lnTo>
                <a:close/>
                <a:moveTo>
                  <a:pt x="6148" y="597"/>
                </a:moveTo>
                <a:lnTo>
                  <a:pt x="6150" y="591"/>
                </a:lnTo>
                <a:lnTo>
                  <a:pt x="6150" y="591"/>
                </a:lnTo>
                <a:lnTo>
                  <a:pt x="6152" y="596"/>
                </a:lnTo>
                <a:lnTo>
                  <a:pt x="6148" y="597"/>
                </a:lnTo>
                <a:close/>
                <a:moveTo>
                  <a:pt x="6168" y="546"/>
                </a:moveTo>
                <a:lnTo>
                  <a:pt x="6168" y="546"/>
                </a:lnTo>
                <a:lnTo>
                  <a:pt x="6161" y="552"/>
                </a:lnTo>
                <a:lnTo>
                  <a:pt x="6160" y="560"/>
                </a:lnTo>
                <a:lnTo>
                  <a:pt x="6160" y="560"/>
                </a:lnTo>
                <a:lnTo>
                  <a:pt x="6158" y="568"/>
                </a:lnTo>
                <a:lnTo>
                  <a:pt x="6158" y="568"/>
                </a:lnTo>
                <a:lnTo>
                  <a:pt x="6153" y="576"/>
                </a:lnTo>
                <a:lnTo>
                  <a:pt x="6155" y="573"/>
                </a:lnTo>
                <a:lnTo>
                  <a:pt x="6155" y="573"/>
                </a:lnTo>
                <a:lnTo>
                  <a:pt x="6153" y="572"/>
                </a:lnTo>
                <a:lnTo>
                  <a:pt x="6153" y="572"/>
                </a:lnTo>
                <a:lnTo>
                  <a:pt x="6153" y="572"/>
                </a:lnTo>
                <a:lnTo>
                  <a:pt x="6153" y="572"/>
                </a:lnTo>
                <a:lnTo>
                  <a:pt x="6152" y="572"/>
                </a:lnTo>
                <a:lnTo>
                  <a:pt x="6148" y="584"/>
                </a:lnTo>
                <a:lnTo>
                  <a:pt x="6148" y="584"/>
                </a:lnTo>
                <a:lnTo>
                  <a:pt x="6147" y="586"/>
                </a:lnTo>
                <a:lnTo>
                  <a:pt x="6147" y="586"/>
                </a:lnTo>
                <a:lnTo>
                  <a:pt x="6148" y="588"/>
                </a:lnTo>
                <a:lnTo>
                  <a:pt x="6145" y="599"/>
                </a:lnTo>
                <a:lnTo>
                  <a:pt x="6137" y="604"/>
                </a:lnTo>
                <a:lnTo>
                  <a:pt x="6144" y="584"/>
                </a:lnTo>
                <a:lnTo>
                  <a:pt x="6144" y="584"/>
                </a:lnTo>
                <a:lnTo>
                  <a:pt x="6144" y="583"/>
                </a:lnTo>
                <a:lnTo>
                  <a:pt x="6144" y="583"/>
                </a:lnTo>
                <a:lnTo>
                  <a:pt x="6144" y="583"/>
                </a:lnTo>
                <a:lnTo>
                  <a:pt x="6144" y="583"/>
                </a:lnTo>
                <a:lnTo>
                  <a:pt x="6142" y="581"/>
                </a:lnTo>
                <a:lnTo>
                  <a:pt x="6142" y="581"/>
                </a:lnTo>
                <a:lnTo>
                  <a:pt x="6142" y="583"/>
                </a:lnTo>
                <a:lnTo>
                  <a:pt x="6128" y="599"/>
                </a:lnTo>
                <a:lnTo>
                  <a:pt x="6128" y="589"/>
                </a:lnTo>
                <a:lnTo>
                  <a:pt x="6147" y="567"/>
                </a:lnTo>
                <a:lnTo>
                  <a:pt x="6147" y="567"/>
                </a:lnTo>
                <a:lnTo>
                  <a:pt x="6147" y="565"/>
                </a:lnTo>
                <a:lnTo>
                  <a:pt x="6147" y="565"/>
                </a:lnTo>
                <a:lnTo>
                  <a:pt x="6145" y="565"/>
                </a:lnTo>
                <a:lnTo>
                  <a:pt x="6145" y="565"/>
                </a:lnTo>
                <a:lnTo>
                  <a:pt x="6145" y="565"/>
                </a:lnTo>
                <a:lnTo>
                  <a:pt x="6128" y="586"/>
                </a:lnTo>
                <a:lnTo>
                  <a:pt x="6128" y="578"/>
                </a:lnTo>
                <a:lnTo>
                  <a:pt x="6150" y="554"/>
                </a:lnTo>
                <a:lnTo>
                  <a:pt x="6150" y="554"/>
                </a:lnTo>
                <a:lnTo>
                  <a:pt x="6148" y="552"/>
                </a:lnTo>
                <a:lnTo>
                  <a:pt x="6148" y="552"/>
                </a:lnTo>
                <a:lnTo>
                  <a:pt x="6148" y="552"/>
                </a:lnTo>
                <a:lnTo>
                  <a:pt x="6148" y="552"/>
                </a:lnTo>
                <a:lnTo>
                  <a:pt x="6147" y="552"/>
                </a:lnTo>
                <a:lnTo>
                  <a:pt x="6128" y="575"/>
                </a:lnTo>
                <a:lnTo>
                  <a:pt x="6126" y="565"/>
                </a:lnTo>
                <a:lnTo>
                  <a:pt x="6144" y="548"/>
                </a:lnTo>
                <a:lnTo>
                  <a:pt x="6144" y="548"/>
                </a:lnTo>
                <a:lnTo>
                  <a:pt x="6142" y="546"/>
                </a:lnTo>
                <a:lnTo>
                  <a:pt x="6142" y="546"/>
                </a:lnTo>
                <a:lnTo>
                  <a:pt x="6142" y="544"/>
                </a:lnTo>
                <a:lnTo>
                  <a:pt x="6142" y="544"/>
                </a:lnTo>
                <a:lnTo>
                  <a:pt x="6140" y="546"/>
                </a:lnTo>
                <a:lnTo>
                  <a:pt x="6126" y="562"/>
                </a:lnTo>
                <a:lnTo>
                  <a:pt x="6126" y="552"/>
                </a:lnTo>
                <a:lnTo>
                  <a:pt x="6129" y="549"/>
                </a:lnTo>
                <a:lnTo>
                  <a:pt x="6129" y="549"/>
                </a:lnTo>
                <a:lnTo>
                  <a:pt x="6134" y="551"/>
                </a:lnTo>
                <a:lnTo>
                  <a:pt x="6134" y="551"/>
                </a:lnTo>
                <a:lnTo>
                  <a:pt x="6134" y="548"/>
                </a:lnTo>
                <a:lnTo>
                  <a:pt x="6139" y="543"/>
                </a:lnTo>
                <a:lnTo>
                  <a:pt x="6148" y="532"/>
                </a:lnTo>
                <a:lnTo>
                  <a:pt x="6174" y="516"/>
                </a:lnTo>
                <a:lnTo>
                  <a:pt x="6168" y="546"/>
                </a:lnTo>
                <a:close/>
                <a:moveTo>
                  <a:pt x="6185" y="538"/>
                </a:moveTo>
                <a:lnTo>
                  <a:pt x="6185" y="538"/>
                </a:lnTo>
                <a:lnTo>
                  <a:pt x="6177" y="540"/>
                </a:lnTo>
                <a:lnTo>
                  <a:pt x="6169" y="544"/>
                </a:lnTo>
                <a:lnTo>
                  <a:pt x="6176" y="516"/>
                </a:lnTo>
                <a:lnTo>
                  <a:pt x="6187" y="535"/>
                </a:lnTo>
                <a:lnTo>
                  <a:pt x="6185" y="538"/>
                </a:lnTo>
                <a:close/>
                <a:moveTo>
                  <a:pt x="6187" y="532"/>
                </a:moveTo>
                <a:lnTo>
                  <a:pt x="6177" y="514"/>
                </a:lnTo>
                <a:lnTo>
                  <a:pt x="6177" y="512"/>
                </a:lnTo>
                <a:lnTo>
                  <a:pt x="6179" y="504"/>
                </a:lnTo>
                <a:lnTo>
                  <a:pt x="6200" y="479"/>
                </a:lnTo>
                <a:lnTo>
                  <a:pt x="6187" y="532"/>
                </a:lnTo>
                <a:close/>
                <a:moveTo>
                  <a:pt x="6201" y="471"/>
                </a:moveTo>
                <a:lnTo>
                  <a:pt x="6185" y="474"/>
                </a:lnTo>
                <a:lnTo>
                  <a:pt x="6193" y="439"/>
                </a:lnTo>
                <a:lnTo>
                  <a:pt x="6204" y="455"/>
                </a:lnTo>
                <a:lnTo>
                  <a:pt x="6201" y="471"/>
                </a:lnTo>
                <a:close/>
                <a:moveTo>
                  <a:pt x="6219" y="477"/>
                </a:moveTo>
                <a:lnTo>
                  <a:pt x="6214" y="474"/>
                </a:lnTo>
                <a:lnTo>
                  <a:pt x="6216" y="471"/>
                </a:lnTo>
                <a:lnTo>
                  <a:pt x="6219" y="477"/>
                </a:lnTo>
                <a:close/>
                <a:moveTo>
                  <a:pt x="6217" y="399"/>
                </a:moveTo>
                <a:lnTo>
                  <a:pt x="6214" y="405"/>
                </a:lnTo>
                <a:lnTo>
                  <a:pt x="6214" y="405"/>
                </a:lnTo>
                <a:lnTo>
                  <a:pt x="6208" y="410"/>
                </a:lnTo>
                <a:lnTo>
                  <a:pt x="6203" y="413"/>
                </a:lnTo>
                <a:lnTo>
                  <a:pt x="6203" y="413"/>
                </a:lnTo>
                <a:lnTo>
                  <a:pt x="6204" y="418"/>
                </a:lnTo>
                <a:lnTo>
                  <a:pt x="6203" y="423"/>
                </a:lnTo>
                <a:lnTo>
                  <a:pt x="6203" y="423"/>
                </a:lnTo>
                <a:lnTo>
                  <a:pt x="6208" y="419"/>
                </a:lnTo>
                <a:lnTo>
                  <a:pt x="6211" y="418"/>
                </a:lnTo>
                <a:lnTo>
                  <a:pt x="6211" y="418"/>
                </a:lnTo>
                <a:lnTo>
                  <a:pt x="6212" y="413"/>
                </a:lnTo>
                <a:lnTo>
                  <a:pt x="6214" y="405"/>
                </a:lnTo>
                <a:lnTo>
                  <a:pt x="6216" y="402"/>
                </a:lnTo>
                <a:lnTo>
                  <a:pt x="6204" y="453"/>
                </a:lnTo>
                <a:lnTo>
                  <a:pt x="6193" y="435"/>
                </a:lnTo>
                <a:lnTo>
                  <a:pt x="6198" y="419"/>
                </a:lnTo>
                <a:lnTo>
                  <a:pt x="6217" y="395"/>
                </a:lnTo>
                <a:lnTo>
                  <a:pt x="6217" y="399"/>
                </a:lnTo>
                <a:close/>
                <a:moveTo>
                  <a:pt x="6220" y="387"/>
                </a:moveTo>
                <a:lnTo>
                  <a:pt x="6216" y="387"/>
                </a:lnTo>
                <a:lnTo>
                  <a:pt x="6220" y="381"/>
                </a:lnTo>
                <a:lnTo>
                  <a:pt x="6220" y="387"/>
                </a:lnTo>
                <a:close/>
                <a:moveTo>
                  <a:pt x="6220" y="330"/>
                </a:moveTo>
                <a:lnTo>
                  <a:pt x="6220" y="327"/>
                </a:lnTo>
                <a:lnTo>
                  <a:pt x="6219" y="331"/>
                </a:lnTo>
                <a:lnTo>
                  <a:pt x="6217" y="331"/>
                </a:lnTo>
                <a:lnTo>
                  <a:pt x="6220" y="319"/>
                </a:lnTo>
                <a:lnTo>
                  <a:pt x="6224" y="330"/>
                </a:lnTo>
                <a:lnTo>
                  <a:pt x="6220" y="330"/>
                </a:lnTo>
                <a:close/>
                <a:moveTo>
                  <a:pt x="6225" y="360"/>
                </a:moveTo>
                <a:lnTo>
                  <a:pt x="6224" y="346"/>
                </a:lnTo>
                <a:lnTo>
                  <a:pt x="6225" y="343"/>
                </a:lnTo>
                <a:lnTo>
                  <a:pt x="6228" y="351"/>
                </a:lnTo>
                <a:lnTo>
                  <a:pt x="6225" y="360"/>
                </a:lnTo>
                <a:close/>
                <a:moveTo>
                  <a:pt x="6228" y="347"/>
                </a:moveTo>
                <a:lnTo>
                  <a:pt x="6227" y="341"/>
                </a:lnTo>
                <a:lnTo>
                  <a:pt x="6230" y="336"/>
                </a:lnTo>
                <a:lnTo>
                  <a:pt x="6230" y="338"/>
                </a:lnTo>
                <a:lnTo>
                  <a:pt x="6228" y="347"/>
                </a:lnTo>
                <a:close/>
                <a:moveTo>
                  <a:pt x="6230" y="328"/>
                </a:moveTo>
                <a:lnTo>
                  <a:pt x="6227" y="325"/>
                </a:lnTo>
                <a:lnTo>
                  <a:pt x="6228" y="328"/>
                </a:lnTo>
                <a:lnTo>
                  <a:pt x="6225" y="330"/>
                </a:lnTo>
                <a:lnTo>
                  <a:pt x="6222" y="315"/>
                </a:lnTo>
                <a:lnTo>
                  <a:pt x="6222" y="315"/>
                </a:lnTo>
                <a:lnTo>
                  <a:pt x="6232" y="328"/>
                </a:lnTo>
                <a:lnTo>
                  <a:pt x="6230" y="328"/>
                </a:lnTo>
                <a:close/>
                <a:moveTo>
                  <a:pt x="6233" y="391"/>
                </a:moveTo>
                <a:lnTo>
                  <a:pt x="6235" y="381"/>
                </a:lnTo>
                <a:lnTo>
                  <a:pt x="6238" y="394"/>
                </a:lnTo>
                <a:lnTo>
                  <a:pt x="6233" y="391"/>
                </a:lnTo>
                <a:close/>
                <a:moveTo>
                  <a:pt x="6296" y="442"/>
                </a:moveTo>
                <a:lnTo>
                  <a:pt x="6238" y="394"/>
                </a:lnTo>
                <a:lnTo>
                  <a:pt x="6235" y="379"/>
                </a:lnTo>
                <a:lnTo>
                  <a:pt x="6236" y="376"/>
                </a:lnTo>
                <a:lnTo>
                  <a:pt x="6264" y="394"/>
                </a:lnTo>
                <a:lnTo>
                  <a:pt x="6264" y="394"/>
                </a:lnTo>
                <a:lnTo>
                  <a:pt x="6270" y="400"/>
                </a:lnTo>
                <a:lnTo>
                  <a:pt x="6273" y="405"/>
                </a:lnTo>
                <a:lnTo>
                  <a:pt x="6273" y="405"/>
                </a:lnTo>
                <a:lnTo>
                  <a:pt x="6277" y="405"/>
                </a:lnTo>
                <a:lnTo>
                  <a:pt x="6281" y="405"/>
                </a:lnTo>
                <a:lnTo>
                  <a:pt x="6281" y="405"/>
                </a:lnTo>
                <a:lnTo>
                  <a:pt x="6280" y="402"/>
                </a:lnTo>
                <a:lnTo>
                  <a:pt x="6278" y="397"/>
                </a:lnTo>
                <a:lnTo>
                  <a:pt x="6278" y="397"/>
                </a:lnTo>
                <a:lnTo>
                  <a:pt x="6273" y="395"/>
                </a:lnTo>
                <a:lnTo>
                  <a:pt x="6265" y="394"/>
                </a:lnTo>
                <a:lnTo>
                  <a:pt x="6236" y="376"/>
                </a:lnTo>
                <a:lnTo>
                  <a:pt x="6238" y="367"/>
                </a:lnTo>
                <a:lnTo>
                  <a:pt x="6240" y="370"/>
                </a:lnTo>
                <a:lnTo>
                  <a:pt x="6254" y="376"/>
                </a:lnTo>
                <a:lnTo>
                  <a:pt x="6256" y="381"/>
                </a:lnTo>
                <a:lnTo>
                  <a:pt x="6286" y="397"/>
                </a:lnTo>
                <a:lnTo>
                  <a:pt x="6286" y="395"/>
                </a:lnTo>
                <a:lnTo>
                  <a:pt x="6299" y="413"/>
                </a:lnTo>
                <a:lnTo>
                  <a:pt x="6296" y="442"/>
                </a:lnTo>
                <a:close/>
                <a:moveTo>
                  <a:pt x="6301" y="411"/>
                </a:moveTo>
                <a:lnTo>
                  <a:pt x="6286" y="394"/>
                </a:lnTo>
                <a:lnTo>
                  <a:pt x="6285" y="368"/>
                </a:lnTo>
                <a:lnTo>
                  <a:pt x="6288" y="376"/>
                </a:lnTo>
                <a:lnTo>
                  <a:pt x="6288" y="376"/>
                </a:lnTo>
                <a:lnTo>
                  <a:pt x="6288" y="384"/>
                </a:lnTo>
                <a:lnTo>
                  <a:pt x="6288" y="389"/>
                </a:lnTo>
                <a:lnTo>
                  <a:pt x="6288" y="389"/>
                </a:lnTo>
                <a:lnTo>
                  <a:pt x="6293" y="392"/>
                </a:lnTo>
                <a:lnTo>
                  <a:pt x="6296" y="395"/>
                </a:lnTo>
                <a:lnTo>
                  <a:pt x="6296" y="395"/>
                </a:lnTo>
                <a:lnTo>
                  <a:pt x="6296" y="391"/>
                </a:lnTo>
                <a:lnTo>
                  <a:pt x="6297" y="387"/>
                </a:lnTo>
                <a:lnTo>
                  <a:pt x="6297" y="387"/>
                </a:lnTo>
                <a:lnTo>
                  <a:pt x="6294" y="383"/>
                </a:lnTo>
                <a:lnTo>
                  <a:pt x="6288" y="375"/>
                </a:lnTo>
                <a:lnTo>
                  <a:pt x="6285" y="363"/>
                </a:lnTo>
                <a:lnTo>
                  <a:pt x="6285" y="362"/>
                </a:lnTo>
                <a:lnTo>
                  <a:pt x="6285" y="362"/>
                </a:lnTo>
                <a:lnTo>
                  <a:pt x="6278" y="343"/>
                </a:lnTo>
                <a:lnTo>
                  <a:pt x="6317" y="362"/>
                </a:lnTo>
                <a:lnTo>
                  <a:pt x="6317" y="362"/>
                </a:lnTo>
                <a:lnTo>
                  <a:pt x="6323" y="378"/>
                </a:lnTo>
                <a:lnTo>
                  <a:pt x="6323" y="378"/>
                </a:lnTo>
                <a:lnTo>
                  <a:pt x="6323" y="387"/>
                </a:lnTo>
                <a:lnTo>
                  <a:pt x="6323" y="392"/>
                </a:lnTo>
                <a:lnTo>
                  <a:pt x="6323" y="392"/>
                </a:lnTo>
                <a:lnTo>
                  <a:pt x="6328" y="394"/>
                </a:lnTo>
                <a:lnTo>
                  <a:pt x="6331" y="397"/>
                </a:lnTo>
                <a:lnTo>
                  <a:pt x="6331" y="397"/>
                </a:lnTo>
                <a:lnTo>
                  <a:pt x="6331" y="394"/>
                </a:lnTo>
                <a:lnTo>
                  <a:pt x="6333" y="389"/>
                </a:lnTo>
                <a:lnTo>
                  <a:pt x="6333" y="389"/>
                </a:lnTo>
                <a:lnTo>
                  <a:pt x="6329" y="386"/>
                </a:lnTo>
                <a:lnTo>
                  <a:pt x="6325" y="378"/>
                </a:lnTo>
                <a:lnTo>
                  <a:pt x="6318" y="362"/>
                </a:lnTo>
                <a:lnTo>
                  <a:pt x="6331" y="368"/>
                </a:lnTo>
                <a:lnTo>
                  <a:pt x="6339" y="381"/>
                </a:lnTo>
                <a:lnTo>
                  <a:pt x="6342" y="375"/>
                </a:lnTo>
                <a:lnTo>
                  <a:pt x="6342" y="375"/>
                </a:lnTo>
                <a:lnTo>
                  <a:pt x="6350" y="383"/>
                </a:lnTo>
                <a:lnTo>
                  <a:pt x="6353" y="386"/>
                </a:lnTo>
                <a:lnTo>
                  <a:pt x="6353" y="386"/>
                </a:lnTo>
                <a:lnTo>
                  <a:pt x="6358" y="384"/>
                </a:lnTo>
                <a:lnTo>
                  <a:pt x="6365" y="386"/>
                </a:lnTo>
                <a:lnTo>
                  <a:pt x="6365" y="386"/>
                </a:lnTo>
                <a:lnTo>
                  <a:pt x="6361" y="379"/>
                </a:lnTo>
                <a:lnTo>
                  <a:pt x="6358" y="375"/>
                </a:lnTo>
                <a:lnTo>
                  <a:pt x="6358" y="375"/>
                </a:lnTo>
                <a:lnTo>
                  <a:pt x="6353" y="375"/>
                </a:lnTo>
                <a:lnTo>
                  <a:pt x="6344" y="373"/>
                </a:lnTo>
                <a:lnTo>
                  <a:pt x="6355" y="349"/>
                </a:lnTo>
                <a:lnTo>
                  <a:pt x="6342" y="314"/>
                </a:lnTo>
                <a:lnTo>
                  <a:pt x="6345" y="314"/>
                </a:lnTo>
                <a:lnTo>
                  <a:pt x="6365" y="331"/>
                </a:lnTo>
                <a:lnTo>
                  <a:pt x="6377" y="346"/>
                </a:lnTo>
                <a:lnTo>
                  <a:pt x="6358" y="416"/>
                </a:lnTo>
                <a:lnTo>
                  <a:pt x="6301" y="411"/>
                </a:lnTo>
                <a:close/>
                <a:moveTo>
                  <a:pt x="6341" y="309"/>
                </a:moveTo>
                <a:lnTo>
                  <a:pt x="6342" y="312"/>
                </a:lnTo>
                <a:lnTo>
                  <a:pt x="6341" y="312"/>
                </a:lnTo>
                <a:lnTo>
                  <a:pt x="6341" y="309"/>
                </a:lnTo>
                <a:close/>
                <a:moveTo>
                  <a:pt x="6349" y="299"/>
                </a:moveTo>
                <a:lnTo>
                  <a:pt x="6357" y="301"/>
                </a:lnTo>
                <a:lnTo>
                  <a:pt x="6355" y="304"/>
                </a:lnTo>
                <a:lnTo>
                  <a:pt x="6349" y="299"/>
                </a:lnTo>
                <a:close/>
                <a:moveTo>
                  <a:pt x="6381" y="477"/>
                </a:moveTo>
                <a:lnTo>
                  <a:pt x="6350" y="472"/>
                </a:lnTo>
                <a:lnTo>
                  <a:pt x="6350" y="472"/>
                </a:lnTo>
                <a:lnTo>
                  <a:pt x="6302" y="413"/>
                </a:lnTo>
                <a:lnTo>
                  <a:pt x="6358" y="418"/>
                </a:lnTo>
                <a:lnTo>
                  <a:pt x="6353" y="432"/>
                </a:lnTo>
                <a:lnTo>
                  <a:pt x="6382" y="477"/>
                </a:lnTo>
                <a:lnTo>
                  <a:pt x="6382" y="477"/>
                </a:lnTo>
                <a:lnTo>
                  <a:pt x="6381" y="477"/>
                </a:lnTo>
                <a:lnTo>
                  <a:pt x="6381" y="477"/>
                </a:lnTo>
                <a:close/>
                <a:moveTo>
                  <a:pt x="6395" y="360"/>
                </a:moveTo>
                <a:lnTo>
                  <a:pt x="6395" y="360"/>
                </a:lnTo>
                <a:lnTo>
                  <a:pt x="6392" y="357"/>
                </a:lnTo>
                <a:lnTo>
                  <a:pt x="6384" y="351"/>
                </a:lnTo>
                <a:lnTo>
                  <a:pt x="6384" y="351"/>
                </a:lnTo>
                <a:lnTo>
                  <a:pt x="6395" y="360"/>
                </a:lnTo>
                <a:close/>
                <a:moveTo>
                  <a:pt x="6387" y="335"/>
                </a:moveTo>
                <a:lnTo>
                  <a:pt x="6365" y="314"/>
                </a:lnTo>
                <a:lnTo>
                  <a:pt x="6414" y="314"/>
                </a:lnTo>
                <a:lnTo>
                  <a:pt x="6414" y="314"/>
                </a:lnTo>
                <a:lnTo>
                  <a:pt x="6414" y="323"/>
                </a:lnTo>
                <a:lnTo>
                  <a:pt x="6387" y="335"/>
                </a:lnTo>
                <a:close/>
                <a:moveTo>
                  <a:pt x="6501" y="295"/>
                </a:moveTo>
                <a:lnTo>
                  <a:pt x="6501" y="295"/>
                </a:lnTo>
                <a:lnTo>
                  <a:pt x="6496" y="287"/>
                </a:lnTo>
                <a:lnTo>
                  <a:pt x="6489" y="280"/>
                </a:lnTo>
                <a:lnTo>
                  <a:pt x="6481" y="275"/>
                </a:lnTo>
                <a:lnTo>
                  <a:pt x="6473" y="272"/>
                </a:lnTo>
                <a:lnTo>
                  <a:pt x="6473" y="272"/>
                </a:lnTo>
                <a:lnTo>
                  <a:pt x="6477" y="266"/>
                </a:lnTo>
                <a:lnTo>
                  <a:pt x="6477" y="266"/>
                </a:lnTo>
                <a:lnTo>
                  <a:pt x="6469" y="267"/>
                </a:lnTo>
                <a:lnTo>
                  <a:pt x="6464" y="269"/>
                </a:lnTo>
                <a:lnTo>
                  <a:pt x="6461" y="269"/>
                </a:lnTo>
                <a:lnTo>
                  <a:pt x="6461" y="269"/>
                </a:lnTo>
                <a:lnTo>
                  <a:pt x="6459" y="272"/>
                </a:lnTo>
                <a:lnTo>
                  <a:pt x="6459" y="272"/>
                </a:lnTo>
                <a:lnTo>
                  <a:pt x="6453" y="272"/>
                </a:lnTo>
                <a:lnTo>
                  <a:pt x="6446" y="274"/>
                </a:lnTo>
                <a:lnTo>
                  <a:pt x="6446" y="274"/>
                </a:lnTo>
                <a:lnTo>
                  <a:pt x="6440" y="275"/>
                </a:lnTo>
                <a:lnTo>
                  <a:pt x="6435" y="279"/>
                </a:lnTo>
                <a:lnTo>
                  <a:pt x="6424" y="288"/>
                </a:lnTo>
                <a:lnTo>
                  <a:pt x="6417" y="299"/>
                </a:lnTo>
                <a:lnTo>
                  <a:pt x="6414" y="312"/>
                </a:lnTo>
                <a:lnTo>
                  <a:pt x="6363" y="312"/>
                </a:lnTo>
                <a:lnTo>
                  <a:pt x="6355" y="306"/>
                </a:lnTo>
                <a:lnTo>
                  <a:pt x="6360" y="303"/>
                </a:lnTo>
                <a:lnTo>
                  <a:pt x="6390" y="311"/>
                </a:lnTo>
                <a:lnTo>
                  <a:pt x="6421" y="291"/>
                </a:lnTo>
                <a:lnTo>
                  <a:pt x="6389" y="275"/>
                </a:lnTo>
                <a:lnTo>
                  <a:pt x="6382" y="279"/>
                </a:lnTo>
                <a:lnTo>
                  <a:pt x="6392" y="269"/>
                </a:lnTo>
                <a:lnTo>
                  <a:pt x="6392" y="269"/>
                </a:lnTo>
                <a:lnTo>
                  <a:pt x="6405" y="261"/>
                </a:lnTo>
                <a:lnTo>
                  <a:pt x="6411" y="258"/>
                </a:lnTo>
                <a:lnTo>
                  <a:pt x="6414" y="256"/>
                </a:lnTo>
                <a:lnTo>
                  <a:pt x="6414" y="256"/>
                </a:lnTo>
                <a:lnTo>
                  <a:pt x="6414" y="255"/>
                </a:lnTo>
                <a:lnTo>
                  <a:pt x="6414" y="250"/>
                </a:lnTo>
                <a:lnTo>
                  <a:pt x="6417" y="242"/>
                </a:lnTo>
                <a:lnTo>
                  <a:pt x="6417" y="242"/>
                </a:lnTo>
                <a:lnTo>
                  <a:pt x="6409" y="245"/>
                </a:lnTo>
                <a:lnTo>
                  <a:pt x="6405" y="245"/>
                </a:lnTo>
                <a:lnTo>
                  <a:pt x="6401" y="245"/>
                </a:lnTo>
                <a:lnTo>
                  <a:pt x="6401" y="245"/>
                </a:lnTo>
                <a:lnTo>
                  <a:pt x="6401" y="248"/>
                </a:lnTo>
                <a:lnTo>
                  <a:pt x="6398" y="253"/>
                </a:lnTo>
                <a:lnTo>
                  <a:pt x="6390" y="266"/>
                </a:lnTo>
                <a:lnTo>
                  <a:pt x="6377" y="280"/>
                </a:lnTo>
                <a:lnTo>
                  <a:pt x="6342" y="293"/>
                </a:lnTo>
                <a:lnTo>
                  <a:pt x="6317" y="269"/>
                </a:lnTo>
                <a:lnTo>
                  <a:pt x="6318" y="269"/>
                </a:lnTo>
                <a:lnTo>
                  <a:pt x="6318" y="269"/>
                </a:lnTo>
                <a:lnTo>
                  <a:pt x="6336" y="274"/>
                </a:lnTo>
                <a:lnTo>
                  <a:pt x="6336" y="274"/>
                </a:lnTo>
                <a:lnTo>
                  <a:pt x="6342" y="279"/>
                </a:lnTo>
                <a:lnTo>
                  <a:pt x="6347" y="282"/>
                </a:lnTo>
                <a:lnTo>
                  <a:pt x="6347" y="282"/>
                </a:lnTo>
                <a:lnTo>
                  <a:pt x="6350" y="280"/>
                </a:lnTo>
                <a:lnTo>
                  <a:pt x="6355" y="280"/>
                </a:lnTo>
                <a:lnTo>
                  <a:pt x="6355" y="280"/>
                </a:lnTo>
                <a:lnTo>
                  <a:pt x="6352" y="277"/>
                </a:lnTo>
                <a:lnTo>
                  <a:pt x="6350" y="274"/>
                </a:lnTo>
                <a:lnTo>
                  <a:pt x="6350" y="274"/>
                </a:lnTo>
                <a:lnTo>
                  <a:pt x="6345" y="274"/>
                </a:lnTo>
                <a:lnTo>
                  <a:pt x="6336" y="274"/>
                </a:lnTo>
                <a:lnTo>
                  <a:pt x="6320" y="267"/>
                </a:lnTo>
                <a:lnTo>
                  <a:pt x="6341" y="259"/>
                </a:lnTo>
                <a:lnTo>
                  <a:pt x="6341" y="259"/>
                </a:lnTo>
                <a:lnTo>
                  <a:pt x="6352" y="256"/>
                </a:lnTo>
                <a:lnTo>
                  <a:pt x="6361" y="256"/>
                </a:lnTo>
                <a:lnTo>
                  <a:pt x="6361" y="256"/>
                </a:lnTo>
                <a:lnTo>
                  <a:pt x="6363" y="250"/>
                </a:lnTo>
                <a:lnTo>
                  <a:pt x="6368" y="245"/>
                </a:lnTo>
                <a:lnTo>
                  <a:pt x="6368" y="245"/>
                </a:lnTo>
                <a:lnTo>
                  <a:pt x="6361" y="245"/>
                </a:lnTo>
                <a:lnTo>
                  <a:pt x="6355" y="243"/>
                </a:lnTo>
                <a:lnTo>
                  <a:pt x="6355" y="243"/>
                </a:lnTo>
                <a:lnTo>
                  <a:pt x="6349" y="250"/>
                </a:lnTo>
                <a:lnTo>
                  <a:pt x="6339" y="258"/>
                </a:lnTo>
                <a:lnTo>
                  <a:pt x="6320" y="267"/>
                </a:lnTo>
                <a:lnTo>
                  <a:pt x="6326" y="251"/>
                </a:lnTo>
                <a:lnTo>
                  <a:pt x="6326" y="251"/>
                </a:lnTo>
                <a:lnTo>
                  <a:pt x="6331" y="245"/>
                </a:lnTo>
                <a:lnTo>
                  <a:pt x="6334" y="240"/>
                </a:lnTo>
                <a:lnTo>
                  <a:pt x="6334" y="240"/>
                </a:lnTo>
                <a:lnTo>
                  <a:pt x="6333" y="237"/>
                </a:lnTo>
                <a:lnTo>
                  <a:pt x="6333" y="232"/>
                </a:lnTo>
                <a:lnTo>
                  <a:pt x="6333" y="232"/>
                </a:lnTo>
                <a:lnTo>
                  <a:pt x="6329" y="235"/>
                </a:lnTo>
                <a:lnTo>
                  <a:pt x="6326" y="237"/>
                </a:lnTo>
                <a:lnTo>
                  <a:pt x="6326" y="237"/>
                </a:lnTo>
                <a:lnTo>
                  <a:pt x="6326" y="243"/>
                </a:lnTo>
                <a:lnTo>
                  <a:pt x="6325" y="251"/>
                </a:lnTo>
                <a:lnTo>
                  <a:pt x="6318" y="267"/>
                </a:lnTo>
                <a:lnTo>
                  <a:pt x="6318" y="267"/>
                </a:lnTo>
                <a:lnTo>
                  <a:pt x="6317" y="269"/>
                </a:lnTo>
                <a:lnTo>
                  <a:pt x="6302" y="256"/>
                </a:lnTo>
                <a:lnTo>
                  <a:pt x="6302" y="256"/>
                </a:lnTo>
                <a:lnTo>
                  <a:pt x="6307" y="248"/>
                </a:lnTo>
                <a:lnTo>
                  <a:pt x="6310" y="239"/>
                </a:lnTo>
                <a:lnTo>
                  <a:pt x="6312" y="231"/>
                </a:lnTo>
                <a:lnTo>
                  <a:pt x="6310" y="221"/>
                </a:lnTo>
                <a:lnTo>
                  <a:pt x="6339" y="211"/>
                </a:lnTo>
                <a:lnTo>
                  <a:pt x="6363" y="210"/>
                </a:lnTo>
                <a:lnTo>
                  <a:pt x="6363" y="210"/>
                </a:lnTo>
                <a:lnTo>
                  <a:pt x="6368" y="210"/>
                </a:lnTo>
                <a:lnTo>
                  <a:pt x="6397" y="240"/>
                </a:lnTo>
                <a:lnTo>
                  <a:pt x="6432" y="239"/>
                </a:lnTo>
                <a:lnTo>
                  <a:pt x="6413" y="208"/>
                </a:lnTo>
                <a:lnTo>
                  <a:pt x="6397" y="207"/>
                </a:lnTo>
                <a:lnTo>
                  <a:pt x="6397" y="207"/>
                </a:lnTo>
                <a:lnTo>
                  <a:pt x="6400" y="203"/>
                </a:lnTo>
                <a:lnTo>
                  <a:pt x="6400" y="203"/>
                </a:lnTo>
                <a:lnTo>
                  <a:pt x="6392" y="202"/>
                </a:lnTo>
                <a:lnTo>
                  <a:pt x="6387" y="199"/>
                </a:lnTo>
                <a:lnTo>
                  <a:pt x="6385" y="197"/>
                </a:lnTo>
                <a:lnTo>
                  <a:pt x="6385" y="197"/>
                </a:lnTo>
                <a:lnTo>
                  <a:pt x="6382" y="200"/>
                </a:lnTo>
                <a:lnTo>
                  <a:pt x="6376" y="202"/>
                </a:lnTo>
                <a:lnTo>
                  <a:pt x="6371" y="202"/>
                </a:lnTo>
                <a:lnTo>
                  <a:pt x="6421" y="186"/>
                </a:lnTo>
                <a:lnTo>
                  <a:pt x="6433" y="200"/>
                </a:lnTo>
                <a:lnTo>
                  <a:pt x="6432" y="200"/>
                </a:lnTo>
                <a:lnTo>
                  <a:pt x="6432" y="200"/>
                </a:lnTo>
                <a:lnTo>
                  <a:pt x="6432" y="202"/>
                </a:lnTo>
                <a:lnTo>
                  <a:pt x="6433" y="205"/>
                </a:lnTo>
                <a:lnTo>
                  <a:pt x="6433" y="205"/>
                </a:lnTo>
                <a:lnTo>
                  <a:pt x="6435" y="205"/>
                </a:lnTo>
                <a:lnTo>
                  <a:pt x="6437" y="203"/>
                </a:lnTo>
                <a:lnTo>
                  <a:pt x="6437" y="203"/>
                </a:lnTo>
                <a:lnTo>
                  <a:pt x="6445" y="211"/>
                </a:lnTo>
                <a:lnTo>
                  <a:pt x="6445" y="211"/>
                </a:lnTo>
                <a:lnTo>
                  <a:pt x="6443" y="218"/>
                </a:lnTo>
                <a:lnTo>
                  <a:pt x="6443" y="224"/>
                </a:lnTo>
                <a:lnTo>
                  <a:pt x="6443" y="224"/>
                </a:lnTo>
                <a:lnTo>
                  <a:pt x="6446" y="231"/>
                </a:lnTo>
                <a:lnTo>
                  <a:pt x="6451" y="235"/>
                </a:lnTo>
                <a:lnTo>
                  <a:pt x="6459" y="237"/>
                </a:lnTo>
                <a:lnTo>
                  <a:pt x="6465" y="237"/>
                </a:lnTo>
                <a:lnTo>
                  <a:pt x="6465" y="237"/>
                </a:lnTo>
                <a:lnTo>
                  <a:pt x="6469" y="235"/>
                </a:lnTo>
                <a:lnTo>
                  <a:pt x="6483" y="251"/>
                </a:lnTo>
                <a:lnTo>
                  <a:pt x="6515" y="250"/>
                </a:lnTo>
                <a:lnTo>
                  <a:pt x="6555" y="256"/>
                </a:lnTo>
                <a:lnTo>
                  <a:pt x="6555" y="256"/>
                </a:lnTo>
                <a:lnTo>
                  <a:pt x="6552" y="259"/>
                </a:lnTo>
                <a:lnTo>
                  <a:pt x="6552" y="259"/>
                </a:lnTo>
                <a:lnTo>
                  <a:pt x="6563" y="259"/>
                </a:lnTo>
                <a:lnTo>
                  <a:pt x="6569" y="261"/>
                </a:lnTo>
                <a:lnTo>
                  <a:pt x="6574" y="263"/>
                </a:lnTo>
                <a:lnTo>
                  <a:pt x="6574" y="263"/>
                </a:lnTo>
                <a:lnTo>
                  <a:pt x="6576" y="259"/>
                </a:lnTo>
                <a:lnTo>
                  <a:pt x="6598" y="263"/>
                </a:lnTo>
                <a:lnTo>
                  <a:pt x="6501" y="295"/>
                </a:lnTo>
                <a:close/>
                <a:moveTo>
                  <a:pt x="6621" y="256"/>
                </a:moveTo>
                <a:lnTo>
                  <a:pt x="6613" y="259"/>
                </a:lnTo>
                <a:lnTo>
                  <a:pt x="6597" y="242"/>
                </a:lnTo>
                <a:lnTo>
                  <a:pt x="6597" y="242"/>
                </a:lnTo>
                <a:lnTo>
                  <a:pt x="6601" y="237"/>
                </a:lnTo>
                <a:lnTo>
                  <a:pt x="6637" y="221"/>
                </a:lnTo>
                <a:lnTo>
                  <a:pt x="6625" y="248"/>
                </a:lnTo>
                <a:lnTo>
                  <a:pt x="6625" y="248"/>
                </a:lnTo>
                <a:lnTo>
                  <a:pt x="6621" y="256"/>
                </a:lnTo>
                <a:lnTo>
                  <a:pt x="6621" y="256"/>
                </a:lnTo>
                <a:close/>
                <a:moveTo>
                  <a:pt x="6627" y="255"/>
                </a:moveTo>
                <a:lnTo>
                  <a:pt x="6627" y="255"/>
                </a:lnTo>
                <a:lnTo>
                  <a:pt x="6627" y="248"/>
                </a:lnTo>
                <a:lnTo>
                  <a:pt x="6638" y="219"/>
                </a:lnTo>
                <a:lnTo>
                  <a:pt x="6638" y="219"/>
                </a:lnTo>
                <a:lnTo>
                  <a:pt x="6662" y="208"/>
                </a:lnTo>
                <a:lnTo>
                  <a:pt x="6699" y="215"/>
                </a:lnTo>
                <a:lnTo>
                  <a:pt x="6693" y="234"/>
                </a:lnTo>
                <a:lnTo>
                  <a:pt x="6627" y="255"/>
                </a:lnTo>
                <a:close/>
                <a:moveTo>
                  <a:pt x="6694" y="234"/>
                </a:moveTo>
                <a:lnTo>
                  <a:pt x="6701" y="215"/>
                </a:lnTo>
                <a:lnTo>
                  <a:pt x="6717" y="218"/>
                </a:lnTo>
                <a:lnTo>
                  <a:pt x="6717" y="218"/>
                </a:lnTo>
                <a:lnTo>
                  <a:pt x="6721" y="219"/>
                </a:lnTo>
                <a:lnTo>
                  <a:pt x="6725" y="221"/>
                </a:lnTo>
                <a:lnTo>
                  <a:pt x="6725" y="221"/>
                </a:lnTo>
                <a:lnTo>
                  <a:pt x="6728" y="219"/>
                </a:lnTo>
                <a:lnTo>
                  <a:pt x="6736" y="221"/>
                </a:lnTo>
                <a:lnTo>
                  <a:pt x="6694" y="234"/>
                </a:lnTo>
                <a:close/>
                <a:moveTo>
                  <a:pt x="6717" y="183"/>
                </a:moveTo>
                <a:lnTo>
                  <a:pt x="6752" y="165"/>
                </a:lnTo>
                <a:lnTo>
                  <a:pt x="6753" y="167"/>
                </a:lnTo>
                <a:lnTo>
                  <a:pt x="6741" y="173"/>
                </a:lnTo>
                <a:lnTo>
                  <a:pt x="6757" y="171"/>
                </a:lnTo>
                <a:lnTo>
                  <a:pt x="6761" y="178"/>
                </a:lnTo>
                <a:lnTo>
                  <a:pt x="6768" y="179"/>
                </a:lnTo>
                <a:lnTo>
                  <a:pt x="6747" y="181"/>
                </a:lnTo>
                <a:lnTo>
                  <a:pt x="6747" y="181"/>
                </a:lnTo>
                <a:lnTo>
                  <a:pt x="6737" y="179"/>
                </a:lnTo>
                <a:lnTo>
                  <a:pt x="6733" y="178"/>
                </a:lnTo>
                <a:lnTo>
                  <a:pt x="6733" y="178"/>
                </a:lnTo>
                <a:lnTo>
                  <a:pt x="6731" y="181"/>
                </a:lnTo>
                <a:lnTo>
                  <a:pt x="6726" y="183"/>
                </a:lnTo>
                <a:lnTo>
                  <a:pt x="6726" y="183"/>
                </a:lnTo>
                <a:lnTo>
                  <a:pt x="6731" y="184"/>
                </a:lnTo>
                <a:lnTo>
                  <a:pt x="6734" y="187"/>
                </a:lnTo>
                <a:lnTo>
                  <a:pt x="6734" y="187"/>
                </a:lnTo>
                <a:lnTo>
                  <a:pt x="6739" y="184"/>
                </a:lnTo>
                <a:lnTo>
                  <a:pt x="6747" y="181"/>
                </a:lnTo>
                <a:lnTo>
                  <a:pt x="6773" y="179"/>
                </a:lnTo>
                <a:lnTo>
                  <a:pt x="6779" y="181"/>
                </a:lnTo>
                <a:lnTo>
                  <a:pt x="6761" y="203"/>
                </a:lnTo>
                <a:lnTo>
                  <a:pt x="6761" y="203"/>
                </a:lnTo>
                <a:lnTo>
                  <a:pt x="6750" y="205"/>
                </a:lnTo>
                <a:lnTo>
                  <a:pt x="6750" y="205"/>
                </a:lnTo>
                <a:lnTo>
                  <a:pt x="6755" y="210"/>
                </a:lnTo>
                <a:lnTo>
                  <a:pt x="6753" y="211"/>
                </a:lnTo>
                <a:lnTo>
                  <a:pt x="6753" y="211"/>
                </a:lnTo>
                <a:lnTo>
                  <a:pt x="6747" y="213"/>
                </a:lnTo>
                <a:lnTo>
                  <a:pt x="6717" y="183"/>
                </a:lnTo>
                <a:close/>
                <a:moveTo>
                  <a:pt x="6755" y="215"/>
                </a:moveTo>
                <a:lnTo>
                  <a:pt x="6755" y="213"/>
                </a:lnTo>
                <a:lnTo>
                  <a:pt x="6755" y="213"/>
                </a:lnTo>
                <a:lnTo>
                  <a:pt x="6757" y="211"/>
                </a:lnTo>
                <a:lnTo>
                  <a:pt x="6757" y="211"/>
                </a:lnTo>
                <a:lnTo>
                  <a:pt x="6758" y="213"/>
                </a:lnTo>
                <a:lnTo>
                  <a:pt x="6755" y="215"/>
                </a:lnTo>
                <a:close/>
                <a:moveTo>
                  <a:pt x="6757" y="248"/>
                </a:moveTo>
                <a:lnTo>
                  <a:pt x="6757" y="248"/>
                </a:lnTo>
                <a:lnTo>
                  <a:pt x="6755" y="248"/>
                </a:lnTo>
                <a:lnTo>
                  <a:pt x="6755" y="247"/>
                </a:lnTo>
                <a:lnTo>
                  <a:pt x="6755" y="247"/>
                </a:lnTo>
                <a:lnTo>
                  <a:pt x="6757" y="248"/>
                </a:lnTo>
                <a:lnTo>
                  <a:pt x="6757" y="248"/>
                </a:lnTo>
                <a:close/>
                <a:moveTo>
                  <a:pt x="6753" y="213"/>
                </a:moveTo>
                <a:lnTo>
                  <a:pt x="6753" y="215"/>
                </a:lnTo>
                <a:lnTo>
                  <a:pt x="6753" y="215"/>
                </a:lnTo>
                <a:lnTo>
                  <a:pt x="6753" y="213"/>
                </a:lnTo>
                <a:close/>
                <a:moveTo>
                  <a:pt x="6752" y="215"/>
                </a:moveTo>
                <a:lnTo>
                  <a:pt x="6749" y="216"/>
                </a:lnTo>
                <a:lnTo>
                  <a:pt x="6747" y="215"/>
                </a:lnTo>
                <a:lnTo>
                  <a:pt x="6753" y="213"/>
                </a:lnTo>
                <a:lnTo>
                  <a:pt x="6752" y="215"/>
                </a:lnTo>
                <a:close/>
                <a:moveTo>
                  <a:pt x="6793" y="258"/>
                </a:moveTo>
                <a:lnTo>
                  <a:pt x="6787" y="263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5"/>
                </a:lnTo>
                <a:lnTo>
                  <a:pt x="6789" y="277"/>
                </a:lnTo>
                <a:lnTo>
                  <a:pt x="6776" y="328"/>
                </a:lnTo>
                <a:lnTo>
                  <a:pt x="6776" y="328"/>
                </a:lnTo>
                <a:lnTo>
                  <a:pt x="6750" y="346"/>
                </a:lnTo>
                <a:lnTo>
                  <a:pt x="6750" y="346"/>
                </a:lnTo>
                <a:lnTo>
                  <a:pt x="6737" y="351"/>
                </a:lnTo>
                <a:lnTo>
                  <a:pt x="6749" y="280"/>
                </a:lnTo>
                <a:lnTo>
                  <a:pt x="6793" y="255"/>
                </a:lnTo>
                <a:lnTo>
                  <a:pt x="6793" y="258"/>
                </a:lnTo>
                <a:close/>
                <a:moveTo>
                  <a:pt x="6750" y="279"/>
                </a:moveTo>
                <a:lnTo>
                  <a:pt x="6750" y="271"/>
                </a:lnTo>
                <a:lnTo>
                  <a:pt x="6750" y="271"/>
                </a:lnTo>
                <a:lnTo>
                  <a:pt x="6752" y="271"/>
                </a:lnTo>
                <a:lnTo>
                  <a:pt x="6752" y="271"/>
                </a:lnTo>
                <a:lnTo>
                  <a:pt x="6753" y="267"/>
                </a:lnTo>
                <a:lnTo>
                  <a:pt x="6761" y="259"/>
                </a:lnTo>
                <a:lnTo>
                  <a:pt x="6779" y="245"/>
                </a:lnTo>
                <a:lnTo>
                  <a:pt x="6798" y="235"/>
                </a:lnTo>
                <a:lnTo>
                  <a:pt x="6793" y="253"/>
                </a:lnTo>
                <a:lnTo>
                  <a:pt x="6750" y="279"/>
                </a:lnTo>
                <a:close/>
                <a:moveTo>
                  <a:pt x="6795" y="255"/>
                </a:moveTo>
                <a:lnTo>
                  <a:pt x="6795" y="255"/>
                </a:lnTo>
                <a:lnTo>
                  <a:pt x="6795" y="255"/>
                </a:lnTo>
                <a:lnTo>
                  <a:pt x="6795" y="255"/>
                </a:lnTo>
                <a:close/>
                <a:moveTo>
                  <a:pt x="6808" y="242"/>
                </a:moveTo>
                <a:lnTo>
                  <a:pt x="6797" y="253"/>
                </a:lnTo>
                <a:lnTo>
                  <a:pt x="6795" y="253"/>
                </a:lnTo>
                <a:lnTo>
                  <a:pt x="6800" y="235"/>
                </a:lnTo>
                <a:lnTo>
                  <a:pt x="6805" y="232"/>
                </a:lnTo>
                <a:lnTo>
                  <a:pt x="6805" y="232"/>
                </a:lnTo>
                <a:lnTo>
                  <a:pt x="6805" y="239"/>
                </a:lnTo>
                <a:lnTo>
                  <a:pt x="6805" y="239"/>
                </a:lnTo>
                <a:lnTo>
                  <a:pt x="6811" y="235"/>
                </a:lnTo>
                <a:lnTo>
                  <a:pt x="6808" y="242"/>
                </a:lnTo>
                <a:close/>
                <a:moveTo>
                  <a:pt x="6806" y="223"/>
                </a:moveTo>
                <a:lnTo>
                  <a:pt x="6816" y="219"/>
                </a:lnTo>
                <a:lnTo>
                  <a:pt x="6816" y="221"/>
                </a:lnTo>
                <a:lnTo>
                  <a:pt x="6816" y="221"/>
                </a:lnTo>
                <a:lnTo>
                  <a:pt x="6811" y="224"/>
                </a:lnTo>
                <a:lnTo>
                  <a:pt x="6806" y="223"/>
                </a:lnTo>
                <a:close/>
                <a:moveTo>
                  <a:pt x="6811" y="239"/>
                </a:moveTo>
                <a:lnTo>
                  <a:pt x="6816" y="227"/>
                </a:lnTo>
                <a:lnTo>
                  <a:pt x="6816" y="227"/>
                </a:lnTo>
                <a:lnTo>
                  <a:pt x="6830" y="221"/>
                </a:lnTo>
                <a:lnTo>
                  <a:pt x="6811" y="239"/>
                </a:lnTo>
                <a:close/>
                <a:moveTo>
                  <a:pt x="6835" y="216"/>
                </a:moveTo>
                <a:lnTo>
                  <a:pt x="6816" y="226"/>
                </a:lnTo>
                <a:lnTo>
                  <a:pt x="6816" y="226"/>
                </a:lnTo>
                <a:lnTo>
                  <a:pt x="6814" y="226"/>
                </a:lnTo>
                <a:lnTo>
                  <a:pt x="6814" y="226"/>
                </a:lnTo>
                <a:lnTo>
                  <a:pt x="6816" y="221"/>
                </a:lnTo>
                <a:lnTo>
                  <a:pt x="6817" y="218"/>
                </a:lnTo>
                <a:lnTo>
                  <a:pt x="6838" y="211"/>
                </a:lnTo>
                <a:lnTo>
                  <a:pt x="6838" y="211"/>
                </a:lnTo>
                <a:lnTo>
                  <a:pt x="6838" y="211"/>
                </a:lnTo>
                <a:lnTo>
                  <a:pt x="6835" y="216"/>
                </a:lnTo>
                <a:close/>
                <a:moveTo>
                  <a:pt x="6846" y="162"/>
                </a:moveTo>
                <a:lnTo>
                  <a:pt x="6835" y="149"/>
                </a:lnTo>
                <a:lnTo>
                  <a:pt x="6835" y="149"/>
                </a:lnTo>
                <a:lnTo>
                  <a:pt x="6835" y="149"/>
                </a:lnTo>
                <a:lnTo>
                  <a:pt x="6837" y="149"/>
                </a:lnTo>
                <a:lnTo>
                  <a:pt x="6848" y="162"/>
                </a:lnTo>
                <a:lnTo>
                  <a:pt x="6848" y="162"/>
                </a:lnTo>
                <a:lnTo>
                  <a:pt x="6846" y="162"/>
                </a:lnTo>
                <a:lnTo>
                  <a:pt x="6846" y="162"/>
                </a:lnTo>
                <a:close/>
                <a:moveTo>
                  <a:pt x="6856" y="267"/>
                </a:moveTo>
                <a:lnTo>
                  <a:pt x="6856" y="267"/>
                </a:lnTo>
                <a:lnTo>
                  <a:pt x="6851" y="258"/>
                </a:lnTo>
                <a:lnTo>
                  <a:pt x="6848" y="243"/>
                </a:lnTo>
                <a:lnTo>
                  <a:pt x="6849" y="237"/>
                </a:lnTo>
                <a:lnTo>
                  <a:pt x="6859" y="245"/>
                </a:lnTo>
                <a:lnTo>
                  <a:pt x="6859" y="245"/>
                </a:lnTo>
                <a:lnTo>
                  <a:pt x="6865" y="251"/>
                </a:lnTo>
                <a:lnTo>
                  <a:pt x="6865" y="251"/>
                </a:lnTo>
                <a:lnTo>
                  <a:pt x="6856" y="267"/>
                </a:lnTo>
                <a:lnTo>
                  <a:pt x="6856" y="267"/>
                </a:lnTo>
                <a:close/>
                <a:moveTo>
                  <a:pt x="6869" y="247"/>
                </a:moveTo>
                <a:lnTo>
                  <a:pt x="6869" y="247"/>
                </a:lnTo>
                <a:lnTo>
                  <a:pt x="6861" y="243"/>
                </a:lnTo>
                <a:lnTo>
                  <a:pt x="6849" y="237"/>
                </a:lnTo>
                <a:lnTo>
                  <a:pt x="6853" y="216"/>
                </a:lnTo>
                <a:lnTo>
                  <a:pt x="6853" y="216"/>
                </a:lnTo>
                <a:lnTo>
                  <a:pt x="6861" y="215"/>
                </a:lnTo>
                <a:lnTo>
                  <a:pt x="6867" y="211"/>
                </a:lnTo>
                <a:lnTo>
                  <a:pt x="6867" y="211"/>
                </a:lnTo>
                <a:lnTo>
                  <a:pt x="6872" y="218"/>
                </a:lnTo>
                <a:lnTo>
                  <a:pt x="6875" y="221"/>
                </a:lnTo>
                <a:lnTo>
                  <a:pt x="6875" y="221"/>
                </a:lnTo>
                <a:lnTo>
                  <a:pt x="6877" y="221"/>
                </a:lnTo>
                <a:lnTo>
                  <a:pt x="6869" y="247"/>
                </a:lnTo>
                <a:close/>
                <a:moveTo>
                  <a:pt x="6878" y="213"/>
                </a:moveTo>
                <a:lnTo>
                  <a:pt x="6878" y="213"/>
                </a:lnTo>
                <a:lnTo>
                  <a:pt x="6869" y="210"/>
                </a:lnTo>
                <a:lnTo>
                  <a:pt x="6869" y="210"/>
                </a:lnTo>
                <a:lnTo>
                  <a:pt x="6872" y="207"/>
                </a:lnTo>
                <a:lnTo>
                  <a:pt x="6875" y="202"/>
                </a:lnTo>
                <a:lnTo>
                  <a:pt x="6878" y="203"/>
                </a:lnTo>
                <a:lnTo>
                  <a:pt x="6877" y="202"/>
                </a:lnTo>
                <a:lnTo>
                  <a:pt x="6877" y="202"/>
                </a:lnTo>
                <a:lnTo>
                  <a:pt x="6877" y="200"/>
                </a:lnTo>
                <a:lnTo>
                  <a:pt x="6878" y="200"/>
                </a:lnTo>
                <a:lnTo>
                  <a:pt x="6881" y="205"/>
                </a:lnTo>
                <a:lnTo>
                  <a:pt x="6878" y="213"/>
                </a:lnTo>
                <a:close/>
                <a:moveTo>
                  <a:pt x="6883" y="202"/>
                </a:moveTo>
                <a:lnTo>
                  <a:pt x="6880" y="199"/>
                </a:lnTo>
                <a:lnTo>
                  <a:pt x="6881" y="199"/>
                </a:lnTo>
                <a:lnTo>
                  <a:pt x="6883" y="200"/>
                </a:lnTo>
                <a:lnTo>
                  <a:pt x="6883" y="199"/>
                </a:lnTo>
                <a:lnTo>
                  <a:pt x="6885" y="197"/>
                </a:lnTo>
                <a:lnTo>
                  <a:pt x="6883" y="202"/>
                </a:lnTo>
                <a:close/>
                <a:moveTo>
                  <a:pt x="6901" y="219"/>
                </a:moveTo>
                <a:lnTo>
                  <a:pt x="6901" y="219"/>
                </a:lnTo>
                <a:lnTo>
                  <a:pt x="6897" y="223"/>
                </a:lnTo>
                <a:lnTo>
                  <a:pt x="6883" y="203"/>
                </a:lnTo>
                <a:lnTo>
                  <a:pt x="6886" y="197"/>
                </a:lnTo>
                <a:lnTo>
                  <a:pt x="6889" y="195"/>
                </a:lnTo>
                <a:lnTo>
                  <a:pt x="6889" y="195"/>
                </a:lnTo>
                <a:lnTo>
                  <a:pt x="6889" y="207"/>
                </a:lnTo>
                <a:lnTo>
                  <a:pt x="6889" y="207"/>
                </a:lnTo>
                <a:lnTo>
                  <a:pt x="6894" y="208"/>
                </a:lnTo>
                <a:lnTo>
                  <a:pt x="6897" y="211"/>
                </a:lnTo>
                <a:lnTo>
                  <a:pt x="6897" y="211"/>
                </a:lnTo>
                <a:lnTo>
                  <a:pt x="6897" y="207"/>
                </a:lnTo>
                <a:lnTo>
                  <a:pt x="6899" y="203"/>
                </a:lnTo>
                <a:lnTo>
                  <a:pt x="6899" y="203"/>
                </a:lnTo>
                <a:lnTo>
                  <a:pt x="6893" y="195"/>
                </a:lnTo>
                <a:lnTo>
                  <a:pt x="6904" y="191"/>
                </a:lnTo>
                <a:lnTo>
                  <a:pt x="6904" y="191"/>
                </a:lnTo>
                <a:lnTo>
                  <a:pt x="6909" y="192"/>
                </a:lnTo>
                <a:lnTo>
                  <a:pt x="6912" y="195"/>
                </a:lnTo>
                <a:lnTo>
                  <a:pt x="6912" y="195"/>
                </a:lnTo>
                <a:lnTo>
                  <a:pt x="6915" y="192"/>
                </a:lnTo>
                <a:lnTo>
                  <a:pt x="6923" y="191"/>
                </a:lnTo>
                <a:lnTo>
                  <a:pt x="6925" y="194"/>
                </a:lnTo>
                <a:lnTo>
                  <a:pt x="6925" y="194"/>
                </a:lnTo>
                <a:lnTo>
                  <a:pt x="6925" y="203"/>
                </a:lnTo>
                <a:lnTo>
                  <a:pt x="6925" y="208"/>
                </a:lnTo>
                <a:lnTo>
                  <a:pt x="6925" y="208"/>
                </a:lnTo>
                <a:lnTo>
                  <a:pt x="6929" y="210"/>
                </a:lnTo>
                <a:lnTo>
                  <a:pt x="6933" y="215"/>
                </a:lnTo>
                <a:lnTo>
                  <a:pt x="6933" y="215"/>
                </a:lnTo>
                <a:lnTo>
                  <a:pt x="6933" y="210"/>
                </a:lnTo>
                <a:lnTo>
                  <a:pt x="6934" y="205"/>
                </a:lnTo>
                <a:lnTo>
                  <a:pt x="6934" y="205"/>
                </a:lnTo>
                <a:lnTo>
                  <a:pt x="6931" y="202"/>
                </a:lnTo>
                <a:lnTo>
                  <a:pt x="6926" y="194"/>
                </a:lnTo>
                <a:lnTo>
                  <a:pt x="6925" y="189"/>
                </a:lnTo>
                <a:lnTo>
                  <a:pt x="6925" y="189"/>
                </a:lnTo>
                <a:lnTo>
                  <a:pt x="6925" y="189"/>
                </a:lnTo>
                <a:lnTo>
                  <a:pt x="6939" y="189"/>
                </a:lnTo>
                <a:lnTo>
                  <a:pt x="6939" y="189"/>
                </a:lnTo>
                <a:lnTo>
                  <a:pt x="6950" y="197"/>
                </a:lnTo>
                <a:lnTo>
                  <a:pt x="6931" y="219"/>
                </a:lnTo>
                <a:lnTo>
                  <a:pt x="6931" y="219"/>
                </a:lnTo>
                <a:lnTo>
                  <a:pt x="6913" y="223"/>
                </a:lnTo>
                <a:lnTo>
                  <a:pt x="6913" y="223"/>
                </a:lnTo>
                <a:lnTo>
                  <a:pt x="6905" y="221"/>
                </a:lnTo>
                <a:lnTo>
                  <a:pt x="6901" y="219"/>
                </a:lnTo>
                <a:lnTo>
                  <a:pt x="6901" y="219"/>
                </a:lnTo>
                <a:close/>
                <a:moveTo>
                  <a:pt x="6904" y="227"/>
                </a:moveTo>
                <a:lnTo>
                  <a:pt x="6904" y="227"/>
                </a:lnTo>
                <a:lnTo>
                  <a:pt x="6913" y="223"/>
                </a:lnTo>
                <a:lnTo>
                  <a:pt x="6931" y="221"/>
                </a:lnTo>
                <a:lnTo>
                  <a:pt x="6925" y="229"/>
                </a:lnTo>
                <a:lnTo>
                  <a:pt x="6904" y="227"/>
                </a:lnTo>
                <a:close/>
                <a:moveTo>
                  <a:pt x="6923" y="231"/>
                </a:moveTo>
                <a:lnTo>
                  <a:pt x="6917" y="239"/>
                </a:lnTo>
                <a:lnTo>
                  <a:pt x="6917" y="239"/>
                </a:lnTo>
                <a:lnTo>
                  <a:pt x="6913" y="240"/>
                </a:lnTo>
                <a:lnTo>
                  <a:pt x="6904" y="229"/>
                </a:lnTo>
                <a:lnTo>
                  <a:pt x="6923" y="231"/>
                </a:lnTo>
                <a:close/>
                <a:moveTo>
                  <a:pt x="6931" y="221"/>
                </a:moveTo>
                <a:lnTo>
                  <a:pt x="6933" y="229"/>
                </a:lnTo>
                <a:lnTo>
                  <a:pt x="6925" y="229"/>
                </a:lnTo>
                <a:lnTo>
                  <a:pt x="6931" y="221"/>
                </a:lnTo>
                <a:close/>
                <a:moveTo>
                  <a:pt x="6902" y="231"/>
                </a:moveTo>
                <a:lnTo>
                  <a:pt x="6912" y="242"/>
                </a:lnTo>
                <a:lnTo>
                  <a:pt x="6912" y="242"/>
                </a:lnTo>
                <a:lnTo>
                  <a:pt x="6904" y="247"/>
                </a:lnTo>
                <a:lnTo>
                  <a:pt x="6899" y="250"/>
                </a:lnTo>
                <a:lnTo>
                  <a:pt x="6902" y="231"/>
                </a:lnTo>
                <a:close/>
                <a:moveTo>
                  <a:pt x="6899" y="250"/>
                </a:moveTo>
                <a:lnTo>
                  <a:pt x="6899" y="250"/>
                </a:lnTo>
                <a:lnTo>
                  <a:pt x="6899" y="256"/>
                </a:lnTo>
                <a:lnTo>
                  <a:pt x="6897" y="261"/>
                </a:lnTo>
                <a:lnTo>
                  <a:pt x="6899" y="250"/>
                </a:lnTo>
                <a:close/>
                <a:moveTo>
                  <a:pt x="6917" y="293"/>
                </a:moveTo>
                <a:lnTo>
                  <a:pt x="6917" y="293"/>
                </a:lnTo>
                <a:lnTo>
                  <a:pt x="6905" y="296"/>
                </a:lnTo>
                <a:lnTo>
                  <a:pt x="6896" y="299"/>
                </a:lnTo>
                <a:lnTo>
                  <a:pt x="6896" y="299"/>
                </a:lnTo>
                <a:lnTo>
                  <a:pt x="6894" y="290"/>
                </a:lnTo>
                <a:lnTo>
                  <a:pt x="6897" y="263"/>
                </a:lnTo>
                <a:lnTo>
                  <a:pt x="6897" y="263"/>
                </a:lnTo>
                <a:lnTo>
                  <a:pt x="6904" y="259"/>
                </a:lnTo>
                <a:lnTo>
                  <a:pt x="6910" y="258"/>
                </a:lnTo>
                <a:lnTo>
                  <a:pt x="6910" y="258"/>
                </a:lnTo>
                <a:lnTo>
                  <a:pt x="6910" y="253"/>
                </a:lnTo>
                <a:lnTo>
                  <a:pt x="6915" y="245"/>
                </a:lnTo>
                <a:lnTo>
                  <a:pt x="6941" y="279"/>
                </a:lnTo>
                <a:lnTo>
                  <a:pt x="6917" y="293"/>
                </a:lnTo>
                <a:close/>
                <a:moveTo>
                  <a:pt x="6915" y="243"/>
                </a:moveTo>
                <a:lnTo>
                  <a:pt x="6915" y="243"/>
                </a:lnTo>
                <a:lnTo>
                  <a:pt x="6917" y="239"/>
                </a:lnTo>
                <a:lnTo>
                  <a:pt x="6925" y="231"/>
                </a:lnTo>
                <a:lnTo>
                  <a:pt x="6933" y="232"/>
                </a:lnTo>
                <a:lnTo>
                  <a:pt x="6933" y="239"/>
                </a:lnTo>
                <a:lnTo>
                  <a:pt x="6933" y="239"/>
                </a:lnTo>
                <a:lnTo>
                  <a:pt x="6931" y="247"/>
                </a:lnTo>
                <a:lnTo>
                  <a:pt x="6929" y="251"/>
                </a:lnTo>
                <a:lnTo>
                  <a:pt x="6929" y="251"/>
                </a:lnTo>
                <a:lnTo>
                  <a:pt x="6933" y="255"/>
                </a:lnTo>
                <a:lnTo>
                  <a:pt x="6934" y="259"/>
                </a:lnTo>
                <a:lnTo>
                  <a:pt x="6934" y="259"/>
                </a:lnTo>
                <a:lnTo>
                  <a:pt x="6936" y="255"/>
                </a:lnTo>
                <a:lnTo>
                  <a:pt x="6939" y="251"/>
                </a:lnTo>
                <a:lnTo>
                  <a:pt x="6939" y="251"/>
                </a:lnTo>
                <a:lnTo>
                  <a:pt x="6936" y="247"/>
                </a:lnTo>
                <a:lnTo>
                  <a:pt x="6934" y="239"/>
                </a:lnTo>
                <a:lnTo>
                  <a:pt x="6933" y="232"/>
                </a:lnTo>
                <a:lnTo>
                  <a:pt x="6961" y="234"/>
                </a:lnTo>
                <a:lnTo>
                  <a:pt x="6961" y="234"/>
                </a:lnTo>
                <a:lnTo>
                  <a:pt x="6960" y="235"/>
                </a:lnTo>
                <a:lnTo>
                  <a:pt x="6960" y="235"/>
                </a:lnTo>
                <a:lnTo>
                  <a:pt x="6963" y="239"/>
                </a:lnTo>
                <a:lnTo>
                  <a:pt x="6966" y="242"/>
                </a:lnTo>
                <a:lnTo>
                  <a:pt x="6966" y="242"/>
                </a:lnTo>
                <a:lnTo>
                  <a:pt x="6968" y="235"/>
                </a:lnTo>
                <a:lnTo>
                  <a:pt x="6968" y="235"/>
                </a:lnTo>
                <a:lnTo>
                  <a:pt x="6976" y="239"/>
                </a:lnTo>
                <a:lnTo>
                  <a:pt x="6971" y="261"/>
                </a:lnTo>
                <a:lnTo>
                  <a:pt x="6942" y="277"/>
                </a:lnTo>
                <a:lnTo>
                  <a:pt x="6915" y="243"/>
                </a:lnTo>
                <a:close/>
                <a:moveTo>
                  <a:pt x="6944" y="279"/>
                </a:moveTo>
                <a:lnTo>
                  <a:pt x="6971" y="263"/>
                </a:lnTo>
                <a:lnTo>
                  <a:pt x="6965" y="291"/>
                </a:lnTo>
                <a:lnTo>
                  <a:pt x="6952" y="288"/>
                </a:lnTo>
                <a:lnTo>
                  <a:pt x="6952" y="288"/>
                </a:lnTo>
                <a:lnTo>
                  <a:pt x="6944" y="279"/>
                </a:lnTo>
                <a:close/>
                <a:moveTo>
                  <a:pt x="6961" y="311"/>
                </a:moveTo>
                <a:lnTo>
                  <a:pt x="6963" y="306"/>
                </a:lnTo>
                <a:lnTo>
                  <a:pt x="6966" y="311"/>
                </a:lnTo>
                <a:lnTo>
                  <a:pt x="6961" y="311"/>
                </a:lnTo>
                <a:close/>
                <a:moveTo>
                  <a:pt x="6963" y="325"/>
                </a:moveTo>
                <a:lnTo>
                  <a:pt x="6958" y="343"/>
                </a:lnTo>
                <a:lnTo>
                  <a:pt x="6955" y="338"/>
                </a:lnTo>
                <a:lnTo>
                  <a:pt x="6955" y="338"/>
                </a:lnTo>
                <a:lnTo>
                  <a:pt x="6957" y="331"/>
                </a:lnTo>
                <a:lnTo>
                  <a:pt x="6963" y="325"/>
                </a:lnTo>
                <a:close/>
                <a:moveTo>
                  <a:pt x="6961" y="303"/>
                </a:moveTo>
                <a:lnTo>
                  <a:pt x="6953" y="291"/>
                </a:lnTo>
                <a:lnTo>
                  <a:pt x="6965" y="293"/>
                </a:lnTo>
                <a:lnTo>
                  <a:pt x="6961" y="303"/>
                </a:lnTo>
                <a:close/>
                <a:moveTo>
                  <a:pt x="6950" y="314"/>
                </a:moveTo>
                <a:lnTo>
                  <a:pt x="6952" y="291"/>
                </a:lnTo>
                <a:lnTo>
                  <a:pt x="6961" y="304"/>
                </a:lnTo>
                <a:lnTo>
                  <a:pt x="6960" y="312"/>
                </a:lnTo>
                <a:lnTo>
                  <a:pt x="6950" y="314"/>
                </a:lnTo>
                <a:close/>
                <a:moveTo>
                  <a:pt x="6952" y="338"/>
                </a:moveTo>
                <a:lnTo>
                  <a:pt x="6952" y="338"/>
                </a:lnTo>
                <a:lnTo>
                  <a:pt x="6952" y="338"/>
                </a:lnTo>
                <a:lnTo>
                  <a:pt x="6953" y="335"/>
                </a:lnTo>
                <a:lnTo>
                  <a:pt x="6953" y="336"/>
                </a:lnTo>
                <a:lnTo>
                  <a:pt x="6953" y="336"/>
                </a:lnTo>
                <a:lnTo>
                  <a:pt x="6952" y="338"/>
                </a:lnTo>
                <a:close/>
                <a:moveTo>
                  <a:pt x="6953" y="339"/>
                </a:moveTo>
                <a:lnTo>
                  <a:pt x="6952" y="343"/>
                </a:lnTo>
                <a:lnTo>
                  <a:pt x="6952" y="343"/>
                </a:lnTo>
                <a:lnTo>
                  <a:pt x="6952" y="341"/>
                </a:lnTo>
                <a:lnTo>
                  <a:pt x="6953" y="339"/>
                </a:lnTo>
                <a:close/>
                <a:moveTo>
                  <a:pt x="6945" y="378"/>
                </a:moveTo>
                <a:lnTo>
                  <a:pt x="6953" y="346"/>
                </a:lnTo>
                <a:lnTo>
                  <a:pt x="6953" y="346"/>
                </a:lnTo>
                <a:lnTo>
                  <a:pt x="6953" y="346"/>
                </a:lnTo>
                <a:lnTo>
                  <a:pt x="6953" y="346"/>
                </a:lnTo>
                <a:lnTo>
                  <a:pt x="6953" y="346"/>
                </a:lnTo>
                <a:lnTo>
                  <a:pt x="6955" y="339"/>
                </a:lnTo>
                <a:lnTo>
                  <a:pt x="6958" y="346"/>
                </a:lnTo>
                <a:lnTo>
                  <a:pt x="6947" y="399"/>
                </a:lnTo>
                <a:lnTo>
                  <a:pt x="6947" y="399"/>
                </a:lnTo>
                <a:lnTo>
                  <a:pt x="6945" y="378"/>
                </a:lnTo>
                <a:lnTo>
                  <a:pt x="6945" y="378"/>
                </a:lnTo>
                <a:close/>
                <a:moveTo>
                  <a:pt x="6931" y="570"/>
                </a:moveTo>
                <a:lnTo>
                  <a:pt x="6949" y="637"/>
                </a:lnTo>
                <a:lnTo>
                  <a:pt x="6937" y="626"/>
                </a:lnTo>
                <a:lnTo>
                  <a:pt x="6926" y="594"/>
                </a:lnTo>
                <a:lnTo>
                  <a:pt x="6931" y="570"/>
                </a:lnTo>
                <a:close/>
                <a:moveTo>
                  <a:pt x="6926" y="597"/>
                </a:moveTo>
                <a:lnTo>
                  <a:pt x="6931" y="623"/>
                </a:lnTo>
                <a:lnTo>
                  <a:pt x="6921" y="616"/>
                </a:lnTo>
                <a:lnTo>
                  <a:pt x="6926" y="597"/>
                </a:lnTo>
                <a:close/>
                <a:moveTo>
                  <a:pt x="6921" y="620"/>
                </a:moveTo>
                <a:lnTo>
                  <a:pt x="6929" y="626"/>
                </a:lnTo>
                <a:lnTo>
                  <a:pt x="6920" y="626"/>
                </a:lnTo>
                <a:lnTo>
                  <a:pt x="6921" y="620"/>
                </a:lnTo>
                <a:close/>
                <a:moveTo>
                  <a:pt x="6888" y="591"/>
                </a:moveTo>
                <a:lnTo>
                  <a:pt x="6910" y="564"/>
                </a:lnTo>
                <a:lnTo>
                  <a:pt x="6902" y="602"/>
                </a:lnTo>
                <a:lnTo>
                  <a:pt x="6888" y="591"/>
                </a:lnTo>
                <a:close/>
                <a:moveTo>
                  <a:pt x="6926" y="738"/>
                </a:moveTo>
                <a:lnTo>
                  <a:pt x="6926" y="738"/>
                </a:lnTo>
                <a:lnTo>
                  <a:pt x="6931" y="730"/>
                </a:lnTo>
                <a:lnTo>
                  <a:pt x="6934" y="722"/>
                </a:lnTo>
                <a:lnTo>
                  <a:pt x="6934" y="722"/>
                </a:lnTo>
                <a:lnTo>
                  <a:pt x="6934" y="720"/>
                </a:lnTo>
                <a:lnTo>
                  <a:pt x="6955" y="724"/>
                </a:lnTo>
                <a:lnTo>
                  <a:pt x="6926" y="738"/>
                </a:lnTo>
                <a:close/>
                <a:moveTo>
                  <a:pt x="6929" y="688"/>
                </a:moveTo>
                <a:lnTo>
                  <a:pt x="6949" y="690"/>
                </a:lnTo>
                <a:lnTo>
                  <a:pt x="6934" y="700"/>
                </a:lnTo>
                <a:lnTo>
                  <a:pt x="6934" y="700"/>
                </a:lnTo>
                <a:lnTo>
                  <a:pt x="6929" y="688"/>
                </a:lnTo>
                <a:lnTo>
                  <a:pt x="6929" y="688"/>
                </a:lnTo>
                <a:close/>
                <a:moveTo>
                  <a:pt x="7000" y="701"/>
                </a:moveTo>
                <a:lnTo>
                  <a:pt x="6961" y="720"/>
                </a:lnTo>
                <a:lnTo>
                  <a:pt x="6961" y="720"/>
                </a:lnTo>
                <a:lnTo>
                  <a:pt x="6936" y="717"/>
                </a:lnTo>
                <a:lnTo>
                  <a:pt x="6936" y="717"/>
                </a:lnTo>
                <a:lnTo>
                  <a:pt x="6936" y="709"/>
                </a:lnTo>
                <a:lnTo>
                  <a:pt x="6934" y="701"/>
                </a:lnTo>
                <a:lnTo>
                  <a:pt x="6955" y="690"/>
                </a:lnTo>
                <a:lnTo>
                  <a:pt x="6998" y="695"/>
                </a:lnTo>
                <a:lnTo>
                  <a:pt x="6998" y="693"/>
                </a:lnTo>
                <a:lnTo>
                  <a:pt x="7000" y="703"/>
                </a:lnTo>
                <a:lnTo>
                  <a:pt x="7000" y="701"/>
                </a:lnTo>
                <a:close/>
                <a:moveTo>
                  <a:pt x="6998" y="692"/>
                </a:moveTo>
                <a:lnTo>
                  <a:pt x="6998" y="692"/>
                </a:lnTo>
                <a:lnTo>
                  <a:pt x="6957" y="687"/>
                </a:lnTo>
                <a:lnTo>
                  <a:pt x="6957" y="687"/>
                </a:lnTo>
                <a:lnTo>
                  <a:pt x="6917" y="653"/>
                </a:lnTo>
                <a:lnTo>
                  <a:pt x="6950" y="685"/>
                </a:lnTo>
                <a:lnTo>
                  <a:pt x="6926" y="684"/>
                </a:lnTo>
                <a:lnTo>
                  <a:pt x="6926" y="684"/>
                </a:lnTo>
                <a:lnTo>
                  <a:pt x="6918" y="676"/>
                </a:lnTo>
                <a:lnTo>
                  <a:pt x="6910" y="669"/>
                </a:lnTo>
                <a:lnTo>
                  <a:pt x="6918" y="629"/>
                </a:lnTo>
                <a:lnTo>
                  <a:pt x="6934" y="629"/>
                </a:lnTo>
                <a:lnTo>
                  <a:pt x="6934" y="629"/>
                </a:lnTo>
                <a:lnTo>
                  <a:pt x="6934" y="629"/>
                </a:lnTo>
                <a:lnTo>
                  <a:pt x="6950" y="644"/>
                </a:lnTo>
                <a:lnTo>
                  <a:pt x="6953" y="653"/>
                </a:lnTo>
                <a:lnTo>
                  <a:pt x="6917" y="653"/>
                </a:lnTo>
                <a:lnTo>
                  <a:pt x="6958" y="656"/>
                </a:lnTo>
                <a:lnTo>
                  <a:pt x="6981" y="668"/>
                </a:lnTo>
                <a:lnTo>
                  <a:pt x="7001" y="685"/>
                </a:lnTo>
                <a:lnTo>
                  <a:pt x="7003" y="682"/>
                </a:lnTo>
                <a:lnTo>
                  <a:pt x="6998" y="692"/>
                </a:lnTo>
                <a:close/>
                <a:moveTo>
                  <a:pt x="6998" y="677"/>
                </a:moveTo>
                <a:lnTo>
                  <a:pt x="7005" y="680"/>
                </a:lnTo>
                <a:lnTo>
                  <a:pt x="7003" y="680"/>
                </a:lnTo>
                <a:lnTo>
                  <a:pt x="6998" y="677"/>
                </a:lnTo>
                <a:close/>
                <a:moveTo>
                  <a:pt x="7037" y="692"/>
                </a:moveTo>
                <a:lnTo>
                  <a:pt x="7035" y="703"/>
                </a:lnTo>
                <a:lnTo>
                  <a:pt x="7029" y="709"/>
                </a:lnTo>
                <a:lnTo>
                  <a:pt x="7019" y="712"/>
                </a:lnTo>
                <a:lnTo>
                  <a:pt x="7009" y="709"/>
                </a:lnTo>
                <a:lnTo>
                  <a:pt x="7003" y="703"/>
                </a:lnTo>
                <a:lnTo>
                  <a:pt x="7001" y="692"/>
                </a:lnTo>
                <a:lnTo>
                  <a:pt x="7006" y="684"/>
                </a:lnTo>
                <a:lnTo>
                  <a:pt x="7008" y="682"/>
                </a:lnTo>
                <a:lnTo>
                  <a:pt x="7014" y="685"/>
                </a:lnTo>
                <a:lnTo>
                  <a:pt x="7013" y="679"/>
                </a:lnTo>
                <a:lnTo>
                  <a:pt x="7014" y="679"/>
                </a:lnTo>
                <a:lnTo>
                  <a:pt x="7024" y="679"/>
                </a:lnTo>
                <a:lnTo>
                  <a:pt x="7032" y="684"/>
                </a:lnTo>
                <a:lnTo>
                  <a:pt x="7037" y="692"/>
                </a:lnTo>
                <a:close/>
                <a:moveTo>
                  <a:pt x="7073" y="605"/>
                </a:moveTo>
                <a:lnTo>
                  <a:pt x="7062" y="652"/>
                </a:lnTo>
                <a:lnTo>
                  <a:pt x="7030" y="679"/>
                </a:lnTo>
                <a:lnTo>
                  <a:pt x="7024" y="676"/>
                </a:lnTo>
                <a:lnTo>
                  <a:pt x="7024" y="676"/>
                </a:lnTo>
                <a:lnTo>
                  <a:pt x="7035" y="636"/>
                </a:lnTo>
                <a:lnTo>
                  <a:pt x="7035" y="636"/>
                </a:lnTo>
                <a:lnTo>
                  <a:pt x="7070" y="604"/>
                </a:lnTo>
                <a:lnTo>
                  <a:pt x="7073" y="605"/>
                </a:lnTo>
                <a:close/>
                <a:moveTo>
                  <a:pt x="7048" y="592"/>
                </a:moveTo>
                <a:lnTo>
                  <a:pt x="7070" y="604"/>
                </a:lnTo>
                <a:lnTo>
                  <a:pt x="7037" y="629"/>
                </a:lnTo>
                <a:lnTo>
                  <a:pt x="7046" y="592"/>
                </a:lnTo>
                <a:lnTo>
                  <a:pt x="7048" y="592"/>
                </a:lnTo>
                <a:close/>
                <a:moveTo>
                  <a:pt x="6998" y="565"/>
                </a:moveTo>
                <a:lnTo>
                  <a:pt x="7041" y="588"/>
                </a:lnTo>
                <a:lnTo>
                  <a:pt x="7043" y="592"/>
                </a:lnTo>
                <a:lnTo>
                  <a:pt x="7043" y="592"/>
                </a:lnTo>
                <a:lnTo>
                  <a:pt x="7043" y="592"/>
                </a:lnTo>
                <a:lnTo>
                  <a:pt x="7033" y="628"/>
                </a:lnTo>
                <a:lnTo>
                  <a:pt x="7014" y="586"/>
                </a:lnTo>
                <a:lnTo>
                  <a:pt x="7032" y="634"/>
                </a:lnTo>
                <a:lnTo>
                  <a:pt x="7021" y="676"/>
                </a:lnTo>
                <a:lnTo>
                  <a:pt x="7013" y="676"/>
                </a:lnTo>
                <a:lnTo>
                  <a:pt x="7011" y="618"/>
                </a:lnTo>
                <a:lnTo>
                  <a:pt x="7006" y="613"/>
                </a:lnTo>
                <a:lnTo>
                  <a:pt x="7014" y="586"/>
                </a:lnTo>
                <a:lnTo>
                  <a:pt x="7005" y="612"/>
                </a:lnTo>
                <a:lnTo>
                  <a:pt x="6989" y="599"/>
                </a:lnTo>
                <a:lnTo>
                  <a:pt x="6987" y="594"/>
                </a:lnTo>
                <a:lnTo>
                  <a:pt x="6997" y="559"/>
                </a:lnTo>
                <a:lnTo>
                  <a:pt x="6998" y="565"/>
                </a:lnTo>
                <a:close/>
                <a:moveTo>
                  <a:pt x="6995" y="556"/>
                </a:moveTo>
                <a:lnTo>
                  <a:pt x="6984" y="588"/>
                </a:lnTo>
                <a:lnTo>
                  <a:pt x="6961" y="530"/>
                </a:lnTo>
                <a:lnTo>
                  <a:pt x="6981" y="589"/>
                </a:lnTo>
                <a:lnTo>
                  <a:pt x="6958" y="575"/>
                </a:lnTo>
                <a:lnTo>
                  <a:pt x="6936" y="556"/>
                </a:lnTo>
                <a:lnTo>
                  <a:pt x="6963" y="429"/>
                </a:lnTo>
                <a:lnTo>
                  <a:pt x="6995" y="556"/>
                </a:lnTo>
                <a:close/>
                <a:moveTo>
                  <a:pt x="6966" y="309"/>
                </a:moveTo>
                <a:lnTo>
                  <a:pt x="6963" y="304"/>
                </a:lnTo>
                <a:lnTo>
                  <a:pt x="6966" y="293"/>
                </a:lnTo>
                <a:lnTo>
                  <a:pt x="6969" y="293"/>
                </a:lnTo>
                <a:lnTo>
                  <a:pt x="6966" y="309"/>
                </a:lnTo>
                <a:close/>
                <a:moveTo>
                  <a:pt x="6971" y="291"/>
                </a:moveTo>
                <a:lnTo>
                  <a:pt x="6966" y="291"/>
                </a:lnTo>
                <a:lnTo>
                  <a:pt x="6973" y="263"/>
                </a:lnTo>
                <a:lnTo>
                  <a:pt x="6976" y="267"/>
                </a:lnTo>
                <a:lnTo>
                  <a:pt x="6971" y="291"/>
                </a:lnTo>
                <a:close/>
                <a:moveTo>
                  <a:pt x="6976" y="264"/>
                </a:moveTo>
                <a:lnTo>
                  <a:pt x="6973" y="261"/>
                </a:lnTo>
                <a:lnTo>
                  <a:pt x="6977" y="240"/>
                </a:lnTo>
                <a:lnTo>
                  <a:pt x="6977" y="240"/>
                </a:lnTo>
                <a:lnTo>
                  <a:pt x="6981" y="242"/>
                </a:lnTo>
                <a:lnTo>
                  <a:pt x="6976" y="264"/>
                </a:lnTo>
                <a:close/>
                <a:moveTo>
                  <a:pt x="6984" y="231"/>
                </a:moveTo>
                <a:lnTo>
                  <a:pt x="6984" y="231"/>
                </a:lnTo>
                <a:lnTo>
                  <a:pt x="6979" y="231"/>
                </a:lnTo>
                <a:lnTo>
                  <a:pt x="6982" y="221"/>
                </a:lnTo>
                <a:lnTo>
                  <a:pt x="6982" y="221"/>
                </a:lnTo>
                <a:lnTo>
                  <a:pt x="6984" y="221"/>
                </a:lnTo>
                <a:lnTo>
                  <a:pt x="6982" y="227"/>
                </a:lnTo>
                <a:lnTo>
                  <a:pt x="6985" y="224"/>
                </a:lnTo>
                <a:lnTo>
                  <a:pt x="6984" y="231"/>
                </a:lnTo>
                <a:close/>
                <a:moveTo>
                  <a:pt x="6998" y="301"/>
                </a:moveTo>
                <a:lnTo>
                  <a:pt x="7006" y="314"/>
                </a:lnTo>
                <a:lnTo>
                  <a:pt x="7006" y="314"/>
                </a:lnTo>
                <a:lnTo>
                  <a:pt x="7013" y="335"/>
                </a:lnTo>
                <a:lnTo>
                  <a:pt x="6989" y="315"/>
                </a:lnTo>
                <a:lnTo>
                  <a:pt x="6992" y="299"/>
                </a:lnTo>
                <a:lnTo>
                  <a:pt x="6992" y="299"/>
                </a:lnTo>
                <a:lnTo>
                  <a:pt x="6998" y="301"/>
                </a:lnTo>
                <a:lnTo>
                  <a:pt x="6998" y="301"/>
                </a:lnTo>
                <a:close/>
                <a:moveTo>
                  <a:pt x="7000" y="64"/>
                </a:moveTo>
                <a:lnTo>
                  <a:pt x="7000" y="64"/>
                </a:lnTo>
                <a:lnTo>
                  <a:pt x="6997" y="64"/>
                </a:lnTo>
                <a:lnTo>
                  <a:pt x="6982" y="45"/>
                </a:lnTo>
                <a:lnTo>
                  <a:pt x="6987" y="67"/>
                </a:lnTo>
                <a:lnTo>
                  <a:pt x="6987" y="67"/>
                </a:lnTo>
                <a:lnTo>
                  <a:pt x="6985" y="67"/>
                </a:lnTo>
                <a:lnTo>
                  <a:pt x="6979" y="45"/>
                </a:lnTo>
                <a:lnTo>
                  <a:pt x="6985" y="34"/>
                </a:lnTo>
                <a:lnTo>
                  <a:pt x="6985" y="34"/>
                </a:lnTo>
                <a:lnTo>
                  <a:pt x="6985" y="37"/>
                </a:lnTo>
                <a:lnTo>
                  <a:pt x="6985" y="37"/>
                </a:lnTo>
                <a:lnTo>
                  <a:pt x="6990" y="40"/>
                </a:lnTo>
                <a:lnTo>
                  <a:pt x="6995" y="46"/>
                </a:lnTo>
                <a:lnTo>
                  <a:pt x="7003" y="58"/>
                </a:lnTo>
                <a:lnTo>
                  <a:pt x="7000" y="64"/>
                </a:lnTo>
                <a:close/>
                <a:moveTo>
                  <a:pt x="7005" y="58"/>
                </a:moveTo>
                <a:lnTo>
                  <a:pt x="6997" y="46"/>
                </a:lnTo>
                <a:lnTo>
                  <a:pt x="6997" y="46"/>
                </a:lnTo>
                <a:lnTo>
                  <a:pt x="6993" y="38"/>
                </a:lnTo>
                <a:lnTo>
                  <a:pt x="6993" y="32"/>
                </a:lnTo>
                <a:lnTo>
                  <a:pt x="6993" y="32"/>
                </a:lnTo>
                <a:lnTo>
                  <a:pt x="6989" y="30"/>
                </a:lnTo>
                <a:lnTo>
                  <a:pt x="6989" y="30"/>
                </a:lnTo>
                <a:lnTo>
                  <a:pt x="6989" y="30"/>
                </a:lnTo>
                <a:lnTo>
                  <a:pt x="6989" y="30"/>
                </a:lnTo>
                <a:lnTo>
                  <a:pt x="6989" y="30"/>
                </a:lnTo>
                <a:lnTo>
                  <a:pt x="6992" y="27"/>
                </a:lnTo>
                <a:lnTo>
                  <a:pt x="6997" y="22"/>
                </a:lnTo>
                <a:lnTo>
                  <a:pt x="7009" y="48"/>
                </a:lnTo>
                <a:lnTo>
                  <a:pt x="7005" y="58"/>
                </a:lnTo>
                <a:close/>
                <a:moveTo>
                  <a:pt x="7013" y="61"/>
                </a:moveTo>
                <a:lnTo>
                  <a:pt x="7014" y="56"/>
                </a:lnTo>
                <a:lnTo>
                  <a:pt x="7016" y="59"/>
                </a:lnTo>
                <a:lnTo>
                  <a:pt x="7016" y="59"/>
                </a:lnTo>
                <a:lnTo>
                  <a:pt x="7013" y="61"/>
                </a:lnTo>
                <a:lnTo>
                  <a:pt x="7013" y="61"/>
                </a:lnTo>
                <a:close/>
                <a:moveTo>
                  <a:pt x="7017" y="62"/>
                </a:move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lnTo>
                  <a:pt x="7017" y="62"/>
                </a:lnTo>
                <a:close/>
                <a:moveTo>
                  <a:pt x="7017" y="45"/>
                </a:moveTo>
                <a:lnTo>
                  <a:pt x="7003" y="14"/>
                </a:lnTo>
                <a:lnTo>
                  <a:pt x="7014" y="16"/>
                </a:lnTo>
                <a:lnTo>
                  <a:pt x="7014" y="16"/>
                </a:lnTo>
                <a:lnTo>
                  <a:pt x="7016" y="18"/>
                </a:lnTo>
                <a:lnTo>
                  <a:pt x="7025" y="34"/>
                </a:lnTo>
                <a:lnTo>
                  <a:pt x="7025" y="34"/>
                </a:lnTo>
                <a:lnTo>
                  <a:pt x="7022" y="45"/>
                </a:lnTo>
                <a:lnTo>
                  <a:pt x="7017" y="45"/>
                </a:lnTo>
                <a:close/>
                <a:moveTo>
                  <a:pt x="7022" y="54"/>
                </a:moveTo>
                <a:lnTo>
                  <a:pt x="7022" y="53"/>
                </a:lnTo>
                <a:lnTo>
                  <a:pt x="7024" y="53"/>
                </a:lnTo>
                <a:lnTo>
                  <a:pt x="7022" y="54"/>
                </a:lnTo>
                <a:close/>
                <a:moveTo>
                  <a:pt x="7025" y="45"/>
                </a:moveTo>
                <a:lnTo>
                  <a:pt x="7024" y="45"/>
                </a:lnTo>
                <a:lnTo>
                  <a:pt x="7025" y="34"/>
                </a:lnTo>
                <a:lnTo>
                  <a:pt x="7025" y="34"/>
                </a:lnTo>
                <a:lnTo>
                  <a:pt x="7029" y="32"/>
                </a:lnTo>
                <a:lnTo>
                  <a:pt x="7025" y="45"/>
                </a:lnTo>
                <a:close/>
                <a:moveTo>
                  <a:pt x="7029" y="30"/>
                </a:moveTo>
                <a:lnTo>
                  <a:pt x="7027" y="32"/>
                </a:lnTo>
                <a:lnTo>
                  <a:pt x="7030" y="18"/>
                </a:lnTo>
                <a:lnTo>
                  <a:pt x="7032" y="18"/>
                </a:lnTo>
                <a:lnTo>
                  <a:pt x="7029" y="30"/>
                </a:lnTo>
                <a:close/>
                <a:moveTo>
                  <a:pt x="7033" y="10"/>
                </a:moveTo>
                <a:lnTo>
                  <a:pt x="7032" y="10"/>
                </a:lnTo>
                <a:lnTo>
                  <a:pt x="7032" y="10"/>
                </a:lnTo>
                <a:lnTo>
                  <a:pt x="7033" y="6"/>
                </a:lnTo>
                <a:lnTo>
                  <a:pt x="7033" y="10"/>
                </a:lnTo>
                <a:close/>
                <a:moveTo>
                  <a:pt x="7323" y="411"/>
                </a:moveTo>
                <a:lnTo>
                  <a:pt x="7309" y="370"/>
                </a:lnTo>
                <a:lnTo>
                  <a:pt x="7330" y="381"/>
                </a:lnTo>
                <a:lnTo>
                  <a:pt x="7341" y="415"/>
                </a:lnTo>
                <a:lnTo>
                  <a:pt x="7330" y="418"/>
                </a:lnTo>
                <a:lnTo>
                  <a:pt x="7323" y="411"/>
                </a:lnTo>
                <a:close/>
                <a:moveTo>
                  <a:pt x="7341" y="429"/>
                </a:moveTo>
                <a:lnTo>
                  <a:pt x="7347" y="431"/>
                </a:lnTo>
                <a:lnTo>
                  <a:pt x="7349" y="435"/>
                </a:lnTo>
                <a:lnTo>
                  <a:pt x="7341" y="429"/>
                </a:lnTo>
                <a:close/>
                <a:moveTo>
                  <a:pt x="7371" y="403"/>
                </a:moveTo>
                <a:lnTo>
                  <a:pt x="7368" y="403"/>
                </a:lnTo>
                <a:lnTo>
                  <a:pt x="7366" y="402"/>
                </a:lnTo>
                <a:lnTo>
                  <a:pt x="7371" y="403"/>
                </a:lnTo>
                <a:close/>
                <a:moveTo>
                  <a:pt x="7371" y="437"/>
                </a:moveTo>
                <a:lnTo>
                  <a:pt x="7381" y="464"/>
                </a:lnTo>
                <a:lnTo>
                  <a:pt x="7362" y="447"/>
                </a:lnTo>
                <a:lnTo>
                  <a:pt x="7357" y="432"/>
                </a:lnTo>
                <a:lnTo>
                  <a:pt x="7371" y="437"/>
                </a:lnTo>
                <a:close/>
                <a:moveTo>
                  <a:pt x="7357" y="395"/>
                </a:moveTo>
                <a:lnTo>
                  <a:pt x="7360" y="407"/>
                </a:lnTo>
                <a:lnTo>
                  <a:pt x="7349" y="411"/>
                </a:lnTo>
                <a:lnTo>
                  <a:pt x="7341" y="387"/>
                </a:lnTo>
                <a:lnTo>
                  <a:pt x="7357" y="395"/>
                </a:lnTo>
                <a:close/>
                <a:moveTo>
                  <a:pt x="7333" y="359"/>
                </a:moveTo>
                <a:lnTo>
                  <a:pt x="7362" y="367"/>
                </a:lnTo>
                <a:lnTo>
                  <a:pt x="7334" y="375"/>
                </a:lnTo>
                <a:lnTo>
                  <a:pt x="7312" y="363"/>
                </a:lnTo>
                <a:lnTo>
                  <a:pt x="7333" y="359"/>
                </a:lnTo>
                <a:close/>
                <a:moveTo>
                  <a:pt x="7312" y="282"/>
                </a:moveTo>
                <a:lnTo>
                  <a:pt x="7309" y="290"/>
                </a:lnTo>
                <a:lnTo>
                  <a:pt x="7304" y="291"/>
                </a:lnTo>
                <a:lnTo>
                  <a:pt x="7312" y="282"/>
                </a:lnTo>
                <a:close/>
                <a:moveTo>
                  <a:pt x="7286" y="346"/>
                </a:moveTo>
                <a:lnTo>
                  <a:pt x="7317" y="354"/>
                </a:lnTo>
                <a:lnTo>
                  <a:pt x="7302" y="357"/>
                </a:lnTo>
                <a:lnTo>
                  <a:pt x="7283" y="347"/>
                </a:lnTo>
                <a:lnTo>
                  <a:pt x="7286" y="346"/>
                </a:lnTo>
                <a:close/>
                <a:moveTo>
                  <a:pt x="7280" y="354"/>
                </a:moveTo>
                <a:lnTo>
                  <a:pt x="7299" y="365"/>
                </a:lnTo>
                <a:lnTo>
                  <a:pt x="7310" y="402"/>
                </a:lnTo>
                <a:lnTo>
                  <a:pt x="7280" y="373"/>
                </a:lnTo>
                <a:lnTo>
                  <a:pt x="7280" y="354"/>
                </a:lnTo>
                <a:close/>
                <a:moveTo>
                  <a:pt x="7280" y="403"/>
                </a:moveTo>
                <a:lnTo>
                  <a:pt x="7315" y="435"/>
                </a:lnTo>
                <a:lnTo>
                  <a:pt x="7312" y="445"/>
                </a:lnTo>
                <a:lnTo>
                  <a:pt x="7280" y="411"/>
                </a:lnTo>
                <a:lnTo>
                  <a:pt x="7280" y="403"/>
                </a:lnTo>
                <a:close/>
                <a:moveTo>
                  <a:pt x="7280" y="423"/>
                </a:moveTo>
                <a:lnTo>
                  <a:pt x="7309" y="453"/>
                </a:lnTo>
                <a:lnTo>
                  <a:pt x="7306" y="469"/>
                </a:lnTo>
                <a:lnTo>
                  <a:pt x="7280" y="442"/>
                </a:lnTo>
                <a:lnTo>
                  <a:pt x="7280" y="423"/>
                </a:lnTo>
                <a:close/>
                <a:moveTo>
                  <a:pt x="7280" y="453"/>
                </a:moveTo>
                <a:lnTo>
                  <a:pt x="7302" y="477"/>
                </a:lnTo>
                <a:lnTo>
                  <a:pt x="7298" y="498"/>
                </a:lnTo>
                <a:lnTo>
                  <a:pt x="7280" y="477"/>
                </a:lnTo>
                <a:lnTo>
                  <a:pt x="7280" y="453"/>
                </a:lnTo>
                <a:close/>
                <a:moveTo>
                  <a:pt x="7280" y="490"/>
                </a:moveTo>
                <a:lnTo>
                  <a:pt x="7294" y="508"/>
                </a:lnTo>
                <a:lnTo>
                  <a:pt x="7290" y="527"/>
                </a:lnTo>
                <a:lnTo>
                  <a:pt x="7280" y="514"/>
                </a:lnTo>
                <a:lnTo>
                  <a:pt x="7280" y="490"/>
                </a:lnTo>
                <a:close/>
                <a:moveTo>
                  <a:pt x="7283" y="162"/>
                </a:moveTo>
                <a:lnTo>
                  <a:pt x="7277" y="170"/>
                </a:lnTo>
                <a:lnTo>
                  <a:pt x="7277" y="162"/>
                </a:lnTo>
                <a:lnTo>
                  <a:pt x="7283" y="162"/>
                </a:lnTo>
                <a:close/>
                <a:moveTo>
                  <a:pt x="7229" y="90"/>
                </a:moveTo>
                <a:lnTo>
                  <a:pt x="7229" y="90"/>
                </a:lnTo>
                <a:lnTo>
                  <a:pt x="7235" y="93"/>
                </a:lnTo>
                <a:lnTo>
                  <a:pt x="7235" y="93"/>
                </a:lnTo>
                <a:lnTo>
                  <a:pt x="7240" y="93"/>
                </a:lnTo>
                <a:lnTo>
                  <a:pt x="7240" y="93"/>
                </a:lnTo>
                <a:lnTo>
                  <a:pt x="7234" y="106"/>
                </a:lnTo>
                <a:lnTo>
                  <a:pt x="7197" y="99"/>
                </a:lnTo>
                <a:lnTo>
                  <a:pt x="7229" y="90"/>
                </a:lnTo>
                <a:close/>
                <a:moveTo>
                  <a:pt x="7214" y="136"/>
                </a:moveTo>
                <a:lnTo>
                  <a:pt x="7208" y="136"/>
                </a:lnTo>
                <a:lnTo>
                  <a:pt x="7211" y="133"/>
                </a:lnTo>
                <a:lnTo>
                  <a:pt x="7214" y="136"/>
                </a:lnTo>
                <a:close/>
                <a:moveTo>
                  <a:pt x="7182" y="104"/>
                </a:moveTo>
                <a:lnTo>
                  <a:pt x="7210" y="131"/>
                </a:lnTo>
                <a:lnTo>
                  <a:pt x="7205" y="136"/>
                </a:lnTo>
                <a:lnTo>
                  <a:pt x="7205" y="136"/>
                </a:lnTo>
                <a:lnTo>
                  <a:pt x="7128" y="136"/>
                </a:lnTo>
                <a:lnTo>
                  <a:pt x="7149" y="114"/>
                </a:lnTo>
                <a:lnTo>
                  <a:pt x="7182" y="104"/>
                </a:lnTo>
                <a:close/>
                <a:moveTo>
                  <a:pt x="7145" y="115"/>
                </a:moveTo>
                <a:lnTo>
                  <a:pt x="7126" y="136"/>
                </a:lnTo>
                <a:lnTo>
                  <a:pt x="7110" y="136"/>
                </a:lnTo>
                <a:lnTo>
                  <a:pt x="7110" y="136"/>
                </a:lnTo>
                <a:lnTo>
                  <a:pt x="7118" y="131"/>
                </a:lnTo>
                <a:lnTo>
                  <a:pt x="7123" y="130"/>
                </a:lnTo>
                <a:lnTo>
                  <a:pt x="7123" y="130"/>
                </a:lnTo>
                <a:lnTo>
                  <a:pt x="7115" y="125"/>
                </a:lnTo>
                <a:lnTo>
                  <a:pt x="7145" y="115"/>
                </a:lnTo>
                <a:close/>
                <a:moveTo>
                  <a:pt x="7097" y="93"/>
                </a:moveTo>
                <a:lnTo>
                  <a:pt x="7097" y="93"/>
                </a:lnTo>
                <a:lnTo>
                  <a:pt x="7113" y="98"/>
                </a:lnTo>
                <a:lnTo>
                  <a:pt x="7113" y="98"/>
                </a:lnTo>
                <a:lnTo>
                  <a:pt x="7118" y="101"/>
                </a:lnTo>
                <a:lnTo>
                  <a:pt x="7089" y="109"/>
                </a:lnTo>
                <a:lnTo>
                  <a:pt x="7089" y="109"/>
                </a:lnTo>
                <a:lnTo>
                  <a:pt x="7083" y="99"/>
                </a:lnTo>
                <a:lnTo>
                  <a:pt x="7097" y="93"/>
                </a:lnTo>
                <a:close/>
                <a:moveTo>
                  <a:pt x="7097" y="191"/>
                </a:moveTo>
                <a:lnTo>
                  <a:pt x="7102" y="202"/>
                </a:lnTo>
                <a:lnTo>
                  <a:pt x="7102" y="202"/>
                </a:lnTo>
                <a:lnTo>
                  <a:pt x="7102" y="210"/>
                </a:lnTo>
                <a:lnTo>
                  <a:pt x="7089" y="199"/>
                </a:lnTo>
                <a:lnTo>
                  <a:pt x="7089" y="199"/>
                </a:lnTo>
                <a:lnTo>
                  <a:pt x="7094" y="195"/>
                </a:lnTo>
                <a:lnTo>
                  <a:pt x="7097" y="191"/>
                </a:lnTo>
                <a:lnTo>
                  <a:pt x="7097" y="191"/>
                </a:lnTo>
                <a:close/>
                <a:moveTo>
                  <a:pt x="7080" y="235"/>
                </a:moveTo>
                <a:lnTo>
                  <a:pt x="7061" y="213"/>
                </a:lnTo>
                <a:lnTo>
                  <a:pt x="7061" y="213"/>
                </a:lnTo>
                <a:lnTo>
                  <a:pt x="7067" y="208"/>
                </a:lnTo>
                <a:lnTo>
                  <a:pt x="7067" y="208"/>
                </a:lnTo>
                <a:lnTo>
                  <a:pt x="7067" y="208"/>
                </a:lnTo>
                <a:lnTo>
                  <a:pt x="7067" y="215"/>
                </a:lnTo>
                <a:lnTo>
                  <a:pt x="7067" y="215"/>
                </a:lnTo>
                <a:lnTo>
                  <a:pt x="7070" y="216"/>
                </a:lnTo>
                <a:lnTo>
                  <a:pt x="7073" y="219"/>
                </a:lnTo>
                <a:lnTo>
                  <a:pt x="7073" y="219"/>
                </a:lnTo>
                <a:lnTo>
                  <a:pt x="7075" y="215"/>
                </a:lnTo>
                <a:lnTo>
                  <a:pt x="7097" y="237"/>
                </a:lnTo>
                <a:lnTo>
                  <a:pt x="7080" y="235"/>
                </a:lnTo>
                <a:close/>
                <a:moveTo>
                  <a:pt x="7088" y="239"/>
                </a:moveTo>
                <a:lnTo>
                  <a:pt x="7088" y="239"/>
                </a:lnTo>
                <a:lnTo>
                  <a:pt x="7085" y="239"/>
                </a:lnTo>
                <a:lnTo>
                  <a:pt x="7083" y="240"/>
                </a:lnTo>
                <a:lnTo>
                  <a:pt x="7083" y="240"/>
                </a:lnTo>
                <a:lnTo>
                  <a:pt x="7083" y="240"/>
                </a:lnTo>
                <a:lnTo>
                  <a:pt x="7081" y="237"/>
                </a:lnTo>
                <a:lnTo>
                  <a:pt x="7101" y="239"/>
                </a:lnTo>
                <a:lnTo>
                  <a:pt x="7118" y="255"/>
                </a:lnTo>
                <a:lnTo>
                  <a:pt x="7089" y="239"/>
                </a:lnTo>
                <a:lnTo>
                  <a:pt x="7089" y="239"/>
                </a:lnTo>
                <a:lnTo>
                  <a:pt x="7088" y="239"/>
                </a:lnTo>
                <a:lnTo>
                  <a:pt x="7088" y="239"/>
                </a:lnTo>
                <a:close/>
                <a:moveTo>
                  <a:pt x="7105" y="267"/>
                </a:moveTo>
                <a:lnTo>
                  <a:pt x="7089" y="248"/>
                </a:lnTo>
                <a:lnTo>
                  <a:pt x="7118" y="264"/>
                </a:lnTo>
                <a:lnTo>
                  <a:pt x="7105" y="267"/>
                </a:lnTo>
                <a:close/>
                <a:moveTo>
                  <a:pt x="7128" y="287"/>
                </a:moveTo>
                <a:lnTo>
                  <a:pt x="7121" y="288"/>
                </a:lnTo>
                <a:lnTo>
                  <a:pt x="7110" y="274"/>
                </a:lnTo>
                <a:lnTo>
                  <a:pt x="7129" y="271"/>
                </a:lnTo>
                <a:lnTo>
                  <a:pt x="7133" y="272"/>
                </a:lnTo>
                <a:lnTo>
                  <a:pt x="7128" y="287"/>
                </a:lnTo>
                <a:close/>
                <a:moveTo>
                  <a:pt x="7137" y="242"/>
                </a:moveTo>
                <a:lnTo>
                  <a:pt x="7141" y="242"/>
                </a:lnTo>
                <a:lnTo>
                  <a:pt x="7141" y="242"/>
                </a:lnTo>
                <a:lnTo>
                  <a:pt x="7144" y="243"/>
                </a:lnTo>
                <a:lnTo>
                  <a:pt x="7145" y="250"/>
                </a:lnTo>
                <a:lnTo>
                  <a:pt x="7137" y="242"/>
                </a:lnTo>
                <a:close/>
                <a:moveTo>
                  <a:pt x="7147" y="283"/>
                </a:moveTo>
                <a:lnTo>
                  <a:pt x="7145" y="280"/>
                </a:lnTo>
                <a:lnTo>
                  <a:pt x="7149" y="283"/>
                </a:lnTo>
                <a:lnTo>
                  <a:pt x="7147" y="283"/>
                </a:lnTo>
                <a:close/>
                <a:moveTo>
                  <a:pt x="7155" y="290"/>
                </a:moveTo>
                <a:lnTo>
                  <a:pt x="7168" y="301"/>
                </a:lnTo>
                <a:lnTo>
                  <a:pt x="7168" y="301"/>
                </a:lnTo>
                <a:lnTo>
                  <a:pt x="7160" y="301"/>
                </a:lnTo>
                <a:lnTo>
                  <a:pt x="7152" y="301"/>
                </a:lnTo>
                <a:lnTo>
                  <a:pt x="7149" y="291"/>
                </a:lnTo>
                <a:lnTo>
                  <a:pt x="7155" y="290"/>
                </a:lnTo>
                <a:close/>
                <a:moveTo>
                  <a:pt x="7153" y="247"/>
                </a:moveTo>
                <a:lnTo>
                  <a:pt x="7153" y="247"/>
                </a:lnTo>
                <a:lnTo>
                  <a:pt x="7158" y="248"/>
                </a:lnTo>
                <a:lnTo>
                  <a:pt x="7153" y="250"/>
                </a:lnTo>
                <a:lnTo>
                  <a:pt x="7153" y="247"/>
                </a:lnTo>
                <a:close/>
                <a:moveTo>
                  <a:pt x="7181" y="368"/>
                </a:moveTo>
                <a:lnTo>
                  <a:pt x="7161" y="365"/>
                </a:lnTo>
                <a:lnTo>
                  <a:pt x="7165" y="357"/>
                </a:lnTo>
                <a:lnTo>
                  <a:pt x="7165" y="357"/>
                </a:lnTo>
                <a:lnTo>
                  <a:pt x="7166" y="363"/>
                </a:lnTo>
                <a:lnTo>
                  <a:pt x="7166" y="365"/>
                </a:lnTo>
                <a:lnTo>
                  <a:pt x="7166" y="365"/>
                </a:lnTo>
                <a:lnTo>
                  <a:pt x="7171" y="365"/>
                </a:lnTo>
                <a:lnTo>
                  <a:pt x="7181" y="368"/>
                </a:lnTo>
                <a:lnTo>
                  <a:pt x="7181" y="368"/>
                </a:lnTo>
                <a:close/>
                <a:moveTo>
                  <a:pt x="7163" y="328"/>
                </a:moveTo>
                <a:lnTo>
                  <a:pt x="7158" y="314"/>
                </a:lnTo>
                <a:lnTo>
                  <a:pt x="7176" y="309"/>
                </a:lnTo>
                <a:lnTo>
                  <a:pt x="7176" y="309"/>
                </a:lnTo>
                <a:lnTo>
                  <a:pt x="7179" y="311"/>
                </a:lnTo>
                <a:lnTo>
                  <a:pt x="7189" y="320"/>
                </a:lnTo>
                <a:lnTo>
                  <a:pt x="7163" y="328"/>
                </a:lnTo>
                <a:close/>
                <a:moveTo>
                  <a:pt x="7155" y="307"/>
                </a:moveTo>
                <a:lnTo>
                  <a:pt x="7153" y="303"/>
                </a:lnTo>
                <a:lnTo>
                  <a:pt x="7160" y="303"/>
                </a:lnTo>
                <a:lnTo>
                  <a:pt x="7160" y="303"/>
                </a:lnTo>
                <a:lnTo>
                  <a:pt x="7165" y="304"/>
                </a:lnTo>
                <a:lnTo>
                  <a:pt x="7155" y="307"/>
                </a:lnTo>
                <a:close/>
                <a:moveTo>
                  <a:pt x="7160" y="263"/>
                </a:moveTo>
                <a:lnTo>
                  <a:pt x="7177" y="267"/>
                </a:lnTo>
                <a:lnTo>
                  <a:pt x="7182" y="283"/>
                </a:lnTo>
                <a:lnTo>
                  <a:pt x="7160" y="263"/>
                </a:lnTo>
                <a:close/>
                <a:moveTo>
                  <a:pt x="7193" y="392"/>
                </a:moveTo>
                <a:lnTo>
                  <a:pt x="7193" y="392"/>
                </a:lnTo>
                <a:lnTo>
                  <a:pt x="7152" y="383"/>
                </a:lnTo>
                <a:lnTo>
                  <a:pt x="7158" y="371"/>
                </a:lnTo>
                <a:lnTo>
                  <a:pt x="7197" y="381"/>
                </a:lnTo>
                <a:lnTo>
                  <a:pt x="7193" y="392"/>
                </a:lnTo>
                <a:close/>
                <a:moveTo>
                  <a:pt x="7200" y="373"/>
                </a:moveTo>
                <a:lnTo>
                  <a:pt x="7187" y="370"/>
                </a:lnTo>
                <a:lnTo>
                  <a:pt x="7187" y="370"/>
                </a:lnTo>
                <a:lnTo>
                  <a:pt x="7185" y="362"/>
                </a:lnTo>
                <a:lnTo>
                  <a:pt x="7184" y="354"/>
                </a:lnTo>
                <a:lnTo>
                  <a:pt x="7203" y="357"/>
                </a:lnTo>
                <a:lnTo>
                  <a:pt x="7200" y="373"/>
                </a:lnTo>
                <a:close/>
                <a:moveTo>
                  <a:pt x="7206" y="351"/>
                </a:moveTo>
                <a:lnTo>
                  <a:pt x="7202" y="349"/>
                </a:lnTo>
                <a:lnTo>
                  <a:pt x="7206" y="347"/>
                </a:lnTo>
                <a:lnTo>
                  <a:pt x="7206" y="351"/>
                </a:lnTo>
                <a:close/>
                <a:moveTo>
                  <a:pt x="7208" y="339"/>
                </a:moveTo>
                <a:lnTo>
                  <a:pt x="7182" y="346"/>
                </a:lnTo>
                <a:lnTo>
                  <a:pt x="7182" y="346"/>
                </a:lnTo>
                <a:lnTo>
                  <a:pt x="7181" y="346"/>
                </a:lnTo>
                <a:lnTo>
                  <a:pt x="7181" y="346"/>
                </a:lnTo>
                <a:lnTo>
                  <a:pt x="7179" y="346"/>
                </a:lnTo>
                <a:lnTo>
                  <a:pt x="7179" y="346"/>
                </a:lnTo>
                <a:lnTo>
                  <a:pt x="7179" y="347"/>
                </a:lnTo>
                <a:lnTo>
                  <a:pt x="7179" y="347"/>
                </a:lnTo>
                <a:lnTo>
                  <a:pt x="7168" y="339"/>
                </a:lnTo>
                <a:lnTo>
                  <a:pt x="7166" y="335"/>
                </a:lnTo>
                <a:lnTo>
                  <a:pt x="7197" y="327"/>
                </a:lnTo>
                <a:lnTo>
                  <a:pt x="7210" y="338"/>
                </a:lnTo>
                <a:lnTo>
                  <a:pt x="7208" y="339"/>
                </a:lnTo>
                <a:close/>
                <a:moveTo>
                  <a:pt x="7206" y="306"/>
                </a:moveTo>
                <a:lnTo>
                  <a:pt x="7193" y="293"/>
                </a:lnTo>
                <a:lnTo>
                  <a:pt x="7185" y="269"/>
                </a:lnTo>
                <a:lnTo>
                  <a:pt x="7202" y="274"/>
                </a:lnTo>
                <a:lnTo>
                  <a:pt x="7213" y="309"/>
                </a:lnTo>
                <a:lnTo>
                  <a:pt x="7206" y="306"/>
                </a:lnTo>
                <a:close/>
                <a:moveTo>
                  <a:pt x="7246" y="314"/>
                </a:moveTo>
                <a:lnTo>
                  <a:pt x="7237" y="283"/>
                </a:lnTo>
                <a:lnTo>
                  <a:pt x="7259" y="309"/>
                </a:lnTo>
                <a:lnTo>
                  <a:pt x="7246" y="314"/>
                </a:lnTo>
                <a:close/>
                <a:moveTo>
                  <a:pt x="7267" y="349"/>
                </a:moveTo>
                <a:lnTo>
                  <a:pt x="7259" y="354"/>
                </a:lnTo>
                <a:lnTo>
                  <a:pt x="7245" y="339"/>
                </a:lnTo>
                <a:lnTo>
                  <a:pt x="7250" y="338"/>
                </a:lnTo>
                <a:lnTo>
                  <a:pt x="7267" y="349"/>
                </a:lnTo>
                <a:close/>
                <a:moveTo>
                  <a:pt x="7240" y="315"/>
                </a:moveTo>
                <a:lnTo>
                  <a:pt x="7230" y="319"/>
                </a:lnTo>
                <a:lnTo>
                  <a:pt x="7222" y="314"/>
                </a:lnTo>
                <a:lnTo>
                  <a:pt x="7210" y="277"/>
                </a:lnTo>
                <a:lnTo>
                  <a:pt x="7229" y="282"/>
                </a:lnTo>
                <a:lnTo>
                  <a:pt x="7240" y="315"/>
                </a:lnTo>
                <a:close/>
                <a:moveTo>
                  <a:pt x="7240" y="333"/>
                </a:moveTo>
                <a:lnTo>
                  <a:pt x="7237" y="333"/>
                </a:lnTo>
                <a:lnTo>
                  <a:pt x="7235" y="331"/>
                </a:lnTo>
                <a:lnTo>
                  <a:pt x="7238" y="331"/>
                </a:lnTo>
                <a:lnTo>
                  <a:pt x="7240" y="333"/>
                </a:lnTo>
                <a:close/>
                <a:moveTo>
                  <a:pt x="7221" y="354"/>
                </a:moveTo>
                <a:lnTo>
                  <a:pt x="7219" y="347"/>
                </a:lnTo>
                <a:lnTo>
                  <a:pt x="7226" y="354"/>
                </a:lnTo>
                <a:lnTo>
                  <a:pt x="7221" y="354"/>
                </a:lnTo>
                <a:close/>
                <a:moveTo>
                  <a:pt x="7224" y="362"/>
                </a:moveTo>
                <a:lnTo>
                  <a:pt x="7237" y="365"/>
                </a:lnTo>
                <a:lnTo>
                  <a:pt x="7238" y="367"/>
                </a:lnTo>
                <a:lnTo>
                  <a:pt x="7229" y="371"/>
                </a:lnTo>
                <a:lnTo>
                  <a:pt x="7224" y="362"/>
                </a:lnTo>
                <a:close/>
                <a:moveTo>
                  <a:pt x="7230" y="379"/>
                </a:moveTo>
                <a:lnTo>
                  <a:pt x="7243" y="371"/>
                </a:lnTo>
                <a:lnTo>
                  <a:pt x="7237" y="394"/>
                </a:lnTo>
                <a:lnTo>
                  <a:pt x="7230" y="379"/>
                </a:lnTo>
                <a:close/>
                <a:moveTo>
                  <a:pt x="7242" y="405"/>
                </a:moveTo>
                <a:lnTo>
                  <a:pt x="7251" y="376"/>
                </a:lnTo>
                <a:lnTo>
                  <a:pt x="7262" y="387"/>
                </a:lnTo>
                <a:lnTo>
                  <a:pt x="7242" y="410"/>
                </a:lnTo>
                <a:lnTo>
                  <a:pt x="7242" y="405"/>
                </a:lnTo>
                <a:close/>
                <a:moveTo>
                  <a:pt x="7272" y="479"/>
                </a:moveTo>
                <a:lnTo>
                  <a:pt x="7269" y="482"/>
                </a:lnTo>
                <a:lnTo>
                  <a:pt x="7269" y="480"/>
                </a:lnTo>
                <a:lnTo>
                  <a:pt x="7262" y="464"/>
                </a:lnTo>
                <a:lnTo>
                  <a:pt x="7272" y="453"/>
                </a:lnTo>
                <a:lnTo>
                  <a:pt x="7272" y="479"/>
                </a:lnTo>
                <a:close/>
                <a:moveTo>
                  <a:pt x="7272" y="442"/>
                </a:moveTo>
                <a:lnTo>
                  <a:pt x="7259" y="455"/>
                </a:lnTo>
                <a:lnTo>
                  <a:pt x="7254" y="442"/>
                </a:lnTo>
                <a:lnTo>
                  <a:pt x="7272" y="423"/>
                </a:lnTo>
                <a:lnTo>
                  <a:pt x="7272" y="442"/>
                </a:lnTo>
                <a:close/>
                <a:moveTo>
                  <a:pt x="7272" y="411"/>
                </a:moveTo>
                <a:lnTo>
                  <a:pt x="7251" y="434"/>
                </a:lnTo>
                <a:lnTo>
                  <a:pt x="7245" y="418"/>
                </a:lnTo>
                <a:lnTo>
                  <a:pt x="7267" y="392"/>
                </a:lnTo>
                <a:lnTo>
                  <a:pt x="7272" y="397"/>
                </a:lnTo>
                <a:lnTo>
                  <a:pt x="7272" y="411"/>
                </a:lnTo>
                <a:close/>
                <a:moveTo>
                  <a:pt x="7272" y="365"/>
                </a:moveTo>
                <a:lnTo>
                  <a:pt x="7266" y="359"/>
                </a:lnTo>
                <a:lnTo>
                  <a:pt x="7272" y="355"/>
                </a:lnTo>
                <a:lnTo>
                  <a:pt x="7272" y="365"/>
                </a:lnTo>
                <a:close/>
                <a:moveTo>
                  <a:pt x="7272" y="341"/>
                </a:moveTo>
                <a:lnTo>
                  <a:pt x="7270" y="341"/>
                </a:lnTo>
                <a:lnTo>
                  <a:pt x="7272" y="341"/>
                </a:lnTo>
                <a:lnTo>
                  <a:pt x="7272" y="341"/>
                </a:lnTo>
                <a:close/>
                <a:moveTo>
                  <a:pt x="7270" y="304"/>
                </a:moveTo>
                <a:lnTo>
                  <a:pt x="7267" y="306"/>
                </a:lnTo>
                <a:lnTo>
                  <a:pt x="7240" y="275"/>
                </a:lnTo>
                <a:lnTo>
                  <a:pt x="7253" y="267"/>
                </a:lnTo>
                <a:lnTo>
                  <a:pt x="7270" y="285"/>
                </a:lnTo>
                <a:lnTo>
                  <a:pt x="7270" y="304"/>
                </a:lnTo>
                <a:close/>
                <a:moveTo>
                  <a:pt x="7270" y="274"/>
                </a:moveTo>
                <a:lnTo>
                  <a:pt x="7259" y="263"/>
                </a:lnTo>
                <a:lnTo>
                  <a:pt x="7270" y="256"/>
                </a:lnTo>
                <a:lnTo>
                  <a:pt x="7270" y="274"/>
                </a:lnTo>
                <a:close/>
                <a:moveTo>
                  <a:pt x="7270" y="243"/>
                </a:moveTo>
                <a:lnTo>
                  <a:pt x="7214" y="187"/>
                </a:lnTo>
                <a:lnTo>
                  <a:pt x="7214" y="187"/>
                </a:lnTo>
                <a:lnTo>
                  <a:pt x="7211" y="186"/>
                </a:lnTo>
                <a:lnTo>
                  <a:pt x="7210" y="187"/>
                </a:lnTo>
                <a:lnTo>
                  <a:pt x="7210" y="187"/>
                </a:lnTo>
                <a:lnTo>
                  <a:pt x="7208" y="191"/>
                </a:lnTo>
                <a:lnTo>
                  <a:pt x="7210" y="194"/>
                </a:lnTo>
                <a:lnTo>
                  <a:pt x="7251" y="235"/>
                </a:lnTo>
                <a:lnTo>
                  <a:pt x="7227" y="223"/>
                </a:lnTo>
                <a:lnTo>
                  <a:pt x="7221" y="226"/>
                </a:lnTo>
                <a:lnTo>
                  <a:pt x="7221" y="224"/>
                </a:lnTo>
                <a:lnTo>
                  <a:pt x="7221" y="224"/>
                </a:lnTo>
                <a:lnTo>
                  <a:pt x="7218" y="223"/>
                </a:lnTo>
                <a:lnTo>
                  <a:pt x="7214" y="224"/>
                </a:lnTo>
                <a:lnTo>
                  <a:pt x="7214" y="224"/>
                </a:lnTo>
                <a:lnTo>
                  <a:pt x="7213" y="226"/>
                </a:lnTo>
                <a:lnTo>
                  <a:pt x="7214" y="229"/>
                </a:lnTo>
                <a:lnTo>
                  <a:pt x="7197" y="235"/>
                </a:lnTo>
                <a:lnTo>
                  <a:pt x="7197" y="235"/>
                </a:lnTo>
                <a:lnTo>
                  <a:pt x="7193" y="232"/>
                </a:lnTo>
                <a:lnTo>
                  <a:pt x="7193" y="232"/>
                </a:lnTo>
                <a:lnTo>
                  <a:pt x="7192" y="234"/>
                </a:lnTo>
                <a:lnTo>
                  <a:pt x="7192" y="234"/>
                </a:lnTo>
                <a:lnTo>
                  <a:pt x="7190" y="235"/>
                </a:lnTo>
                <a:lnTo>
                  <a:pt x="7189" y="237"/>
                </a:lnTo>
                <a:lnTo>
                  <a:pt x="7177" y="242"/>
                </a:lnTo>
                <a:lnTo>
                  <a:pt x="7168" y="211"/>
                </a:lnTo>
                <a:lnTo>
                  <a:pt x="7168" y="211"/>
                </a:lnTo>
                <a:lnTo>
                  <a:pt x="7166" y="208"/>
                </a:lnTo>
                <a:lnTo>
                  <a:pt x="7163" y="208"/>
                </a:lnTo>
                <a:lnTo>
                  <a:pt x="7163" y="208"/>
                </a:lnTo>
                <a:lnTo>
                  <a:pt x="7163" y="208"/>
                </a:lnTo>
                <a:lnTo>
                  <a:pt x="7163" y="208"/>
                </a:lnTo>
                <a:lnTo>
                  <a:pt x="7160" y="210"/>
                </a:lnTo>
                <a:lnTo>
                  <a:pt x="7160" y="213"/>
                </a:lnTo>
                <a:lnTo>
                  <a:pt x="7168" y="239"/>
                </a:lnTo>
                <a:lnTo>
                  <a:pt x="7168" y="239"/>
                </a:lnTo>
                <a:lnTo>
                  <a:pt x="7166" y="237"/>
                </a:lnTo>
                <a:lnTo>
                  <a:pt x="7166" y="237"/>
                </a:lnTo>
                <a:lnTo>
                  <a:pt x="7161" y="239"/>
                </a:lnTo>
                <a:lnTo>
                  <a:pt x="7150" y="240"/>
                </a:lnTo>
                <a:lnTo>
                  <a:pt x="7142" y="216"/>
                </a:lnTo>
                <a:lnTo>
                  <a:pt x="7142" y="216"/>
                </a:lnTo>
                <a:lnTo>
                  <a:pt x="7141" y="215"/>
                </a:lnTo>
                <a:lnTo>
                  <a:pt x="7139" y="215"/>
                </a:lnTo>
                <a:lnTo>
                  <a:pt x="7139" y="215"/>
                </a:lnTo>
                <a:lnTo>
                  <a:pt x="7137" y="215"/>
                </a:lnTo>
                <a:lnTo>
                  <a:pt x="7137" y="215"/>
                </a:lnTo>
                <a:lnTo>
                  <a:pt x="7136" y="216"/>
                </a:lnTo>
                <a:lnTo>
                  <a:pt x="7136" y="219"/>
                </a:lnTo>
                <a:lnTo>
                  <a:pt x="7142" y="240"/>
                </a:lnTo>
                <a:lnTo>
                  <a:pt x="7136" y="240"/>
                </a:lnTo>
                <a:lnTo>
                  <a:pt x="7120" y="226"/>
                </a:lnTo>
                <a:lnTo>
                  <a:pt x="7118" y="221"/>
                </a:lnTo>
                <a:lnTo>
                  <a:pt x="7118" y="221"/>
                </a:lnTo>
                <a:lnTo>
                  <a:pt x="7117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3" y="219"/>
                </a:lnTo>
                <a:lnTo>
                  <a:pt x="7110" y="216"/>
                </a:lnTo>
                <a:lnTo>
                  <a:pt x="7110" y="216"/>
                </a:lnTo>
                <a:lnTo>
                  <a:pt x="7112" y="213"/>
                </a:lnTo>
                <a:lnTo>
                  <a:pt x="7112" y="213"/>
                </a:lnTo>
                <a:lnTo>
                  <a:pt x="7107" y="210"/>
                </a:lnTo>
                <a:lnTo>
                  <a:pt x="7102" y="202"/>
                </a:lnTo>
                <a:lnTo>
                  <a:pt x="7099" y="191"/>
                </a:lnTo>
                <a:lnTo>
                  <a:pt x="7099" y="191"/>
                </a:lnTo>
                <a:lnTo>
                  <a:pt x="7101" y="187"/>
                </a:lnTo>
                <a:lnTo>
                  <a:pt x="7117" y="197"/>
                </a:lnTo>
                <a:lnTo>
                  <a:pt x="7117" y="197"/>
                </a:lnTo>
                <a:lnTo>
                  <a:pt x="7126" y="205"/>
                </a:lnTo>
                <a:lnTo>
                  <a:pt x="7133" y="211"/>
                </a:lnTo>
                <a:lnTo>
                  <a:pt x="7133" y="211"/>
                </a:lnTo>
                <a:lnTo>
                  <a:pt x="7137" y="210"/>
                </a:lnTo>
                <a:lnTo>
                  <a:pt x="7144" y="210"/>
                </a:lnTo>
                <a:lnTo>
                  <a:pt x="7144" y="210"/>
                </a:lnTo>
                <a:lnTo>
                  <a:pt x="7141" y="205"/>
                </a:lnTo>
                <a:lnTo>
                  <a:pt x="7137" y="199"/>
                </a:lnTo>
                <a:lnTo>
                  <a:pt x="7137" y="199"/>
                </a:lnTo>
                <a:lnTo>
                  <a:pt x="7129" y="199"/>
                </a:lnTo>
                <a:lnTo>
                  <a:pt x="7117" y="195"/>
                </a:lnTo>
                <a:lnTo>
                  <a:pt x="7101" y="187"/>
                </a:lnTo>
                <a:lnTo>
                  <a:pt x="7101" y="187"/>
                </a:lnTo>
                <a:lnTo>
                  <a:pt x="7102" y="184"/>
                </a:lnTo>
                <a:lnTo>
                  <a:pt x="7113" y="181"/>
                </a:lnTo>
                <a:lnTo>
                  <a:pt x="7113" y="181"/>
                </a:lnTo>
                <a:lnTo>
                  <a:pt x="7121" y="179"/>
                </a:lnTo>
                <a:lnTo>
                  <a:pt x="7128" y="181"/>
                </a:lnTo>
                <a:lnTo>
                  <a:pt x="7128" y="181"/>
                </a:lnTo>
                <a:lnTo>
                  <a:pt x="7129" y="176"/>
                </a:lnTo>
                <a:lnTo>
                  <a:pt x="7133" y="175"/>
                </a:lnTo>
                <a:lnTo>
                  <a:pt x="7133" y="175"/>
                </a:lnTo>
                <a:lnTo>
                  <a:pt x="7128" y="173"/>
                </a:lnTo>
                <a:lnTo>
                  <a:pt x="7125" y="171"/>
                </a:lnTo>
                <a:lnTo>
                  <a:pt x="7125" y="171"/>
                </a:lnTo>
                <a:lnTo>
                  <a:pt x="7120" y="175"/>
                </a:lnTo>
                <a:lnTo>
                  <a:pt x="7113" y="179"/>
                </a:lnTo>
                <a:lnTo>
                  <a:pt x="7102" y="183"/>
                </a:lnTo>
                <a:lnTo>
                  <a:pt x="7102" y="183"/>
                </a:lnTo>
                <a:lnTo>
                  <a:pt x="7104" y="176"/>
                </a:lnTo>
                <a:lnTo>
                  <a:pt x="7104" y="168"/>
                </a:lnTo>
                <a:lnTo>
                  <a:pt x="7101" y="162"/>
                </a:lnTo>
                <a:lnTo>
                  <a:pt x="7096" y="155"/>
                </a:lnTo>
                <a:lnTo>
                  <a:pt x="7096" y="155"/>
                </a:lnTo>
                <a:lnTo>
                  <a:pt x="7096" y="154"/>
                </a:lnTo>
                <a:lnTo>
                  <a:pt x="7096" y="154"/>
                </a:lnTo>
                <a:lnTo>
                  <a:pt x="7104" y="154"/>
                </a:lnTo>
                <a:lnTo>
                  <a:pt x="7104" y="154"/>
                </a:lnTo>
                <a:lnTo>
                  <a:pt x="7105" y="150"/>
                </a:lnTo>
                <a:lnTo>
                  <a:pt x="7110" y="147"/>
                </a:lnTo>
                <a:lnTo>
                  <a:pt x="7110" y="147"/>
                </a:lnTo>
                <a:lnTo>
                  <a:pt x="7105" y="147"/>
                </a:lnTo>
                <a:lnTo>
                  <a:pt x="7101" y="146"/>
                </a:lnTo>
                <a:lnTo>
                  <a:pt x="7101" y="146"/>
                </a:lnTo>
                <a:lnTo>
                  <a:pt x="7096" y="149"/>
                </a:lnTo>
                <a:lnTo>
                  <a:pt x="7096" y="149"/>
                </a:lnTo>
                <a:lnTo>
                  <a:pt x="7096" y="138"/>
                </a:lnTo>
                <a:lnTo>
                  <a:pt x="7099" y="138"/>
                </a:lnTo>
                <a:lnTo>
                  <a:pt x="7099" y="138"/>
                </a:lnTo>
                <a:lnTo>
                  <a:pt x="7104" y="139"/>
                </a:lnTo>
                <a:lnTo>
                  <a:pt x="7105" y="141"/>
                </a:lnTo>
                <a:lnTo>
                  <a:pt x="7105" y="141"/>
                </a:lnTo>
                <a:lnTo>
                  <a:pt x="7107" y="138"/>
                </a:lnTo>
                <a:lnTo>
                  <a:pt x="7126" y="138"/>
                </a:lnTo>
                <a:lnTo>
                  <a:pt x="7169" y="184"/>
                </a:lnTo>
                <a:lnTo>
                  <a:pt x="7169" y="184"/>
                </a:lnTo>
                <a:lnTo>
                  <a:pt x="7177" y="197"/>
                </a:lnTo>
                <a:lnTo>
                  <a:pt x="7181" y="203"/>
                </a:lnTo>
                <a:lnTo>
                  <a:pt x="7181" y="205"/>
                </a:lnTo>
                <a:lnTo>
                  <a:pt x="7181" y="205"/>
                </a:lnTo>
                <a:lnTo>
                  <a:pt x="7184" y="205"/>
                </a:lnTo>
                <a:lnTo>
                  <a:pt x="7189" y="207"/>
                </a:lnTo>
                <a:lnTo>
                  <a:pt x="7197" y="208"/>
                </a:lnTo>
                <a:lnTo>
                  <a:pt x="7197" y="208"/>
                </a:lnTo>
                <a:lnTo>
                  <a:pt x="7193" y="202"/>
                </a:lnTo>
                <a:lnTo>
                  <a:pt x="7193" y="197"/>
                </a:lnTo>
                <a:lnTo>
                  <a:pt x="7193" y="194"/>
                </a:lnTo>
                <a:lnTo>
                  <a:pt x="7193" y="194"/>
                </a:lnTo>
                <a:lnTo>
                  <a:pt x="7190" y="192"/>
                </a:lnTo>
                <a:lnTo>
                  <a:pt x="7184" y="191"/>
                </a:lnTo>
                <a:lnTo>
                  <a:pt x="7169" y="183"/>
                </a:lnTo>
                <a:lnTo>
                  <a:pt x="7128" y="138"/>
                </a:lnTo>
                <a:lnTo>
                  <a:pt x="7205" y="138"/>
                </a:lnTo>
                <a:lnTo>
                  <a:pt x="7205" y="138"/>
                </a:lnTo>
                <a:lnTo>
                  <a:pt x="7227" y="160"/>
                </a:lnTo>
                <a:lnTo>
                  <a:pt x="7227" y="160"/>
                </a:lnTo>
                <a:lnTo>
                  <a:pt x="7232" y="167"/>
                </a:lnTo>
                <a:lnTo>
                  <a:pt x="7229" y="163"/>
                </a:lnTo>
                <a:lnTo>
                  <a:pt x="7229" y="163"/>
                </a:lnTo>
                <a:lnTo>
                  <a:pt x="7227" y="162"/>
                </a:lnTo>
                <a:lnTo>
                  <a:pt x="7224" y="163"/>
                </a:lnTo>
                <a:lnTo>
                  <a:pt x="7224" y="163"/>
                </a:lnTo>
                <a:lnTo>
                  <a:pt x="7222" y="167"/>
                </a:lnTo>
                <a:lnTo>
                  <a:pt x="7224" y="170"/>
                </a:lnTo>
                <a:lnTo>
                  <a:pt x="7269" y="219"/>
                </a:lnTo>
                <a:lnTo>
                  <a:pt x="7270" y="243"/>
                </a:lnTo>
                <a:close/>
                <a:moveTo>
                  <a:pt x="7269" y="162"/>
                </a:moveTo>
                <a:lnTo>
                  <a:pt x="7269" y="170"/>
                </a:lnTo>
                <a:lnTo>
                  <a:pt x="7262" y="163"/>
                </a:lnTo>
                <a:lnTo>
                  <a:pt x="7269" y="162"/>
                </a:lnTo>
                <a:close/>
                <a:moveTo>
                  <a:pt x="7251" y="163"/>
                </a:moveTo>
                <a:lnTo>
                  <a:pt x="7269" y="183"/>
                </a:lnTo>
                <a:lnTo>
                  <a:pt x="7269" y="207"/>
                </a:lnTo>
                <a:lnTo>
                  <a:pt x="7246" y="183"/>
                </a:lnTo>
                <a:lnTo>
                  <a:pt x="7246" y="183"/>
                </a:lnTo>
                <a:lnTo>
                  <a:pt x="7254" y="184"/>
                </a:lnTo>
                <a:lnTo>
                  <a:pt x="7254" y="184"/>
                </a:lnTo>
                <a:lnTo>
                  <a:pt x="7251" y="178"/>
                </a:lnTo>
                <a:lnTo>
                  <a:pt x="7251" y="173"/>
                </a:lnTo>
                <a:lnTo>
                  <a:pt x="7251" y="170"/>
                </a:lnTo>
                <a:lnTo>
                  <a:pt x="7251" y="170"/>
                </a:lnTo>
                <a:lnTo>
                  <a:pt x="7248" y="170"/>
                </a:lnTo>
                <a:lnTo>
                  <a:pt x="7243" y="167"/>
                </a:lnTo>
                <a:lnTo>
                  <a:pt x="7229" y="159"/>
                </a:lnTo>
                <a:lnTo>
                  <a:pt x="7208" y="138"/>
                </a:lnTo>
                <a:lnTo>
                  <a:pt x="7216" y="138"/>
                </a:lnTo>
                <a:lnTo>
                  <a:pt x="7242" y="163"/>
                </a:lnTo>
                <a:lnTo>
                  <a:pt x="7251" y="163"/>
                </a:lnTo>
                <a:close/>
                <a:moveTo>
                  <a:pt x="7275" y="35"/>
                </a:moveTo>
                <a:lnTo>
                  <a:pt x="7269" y="38"/>
                </a:lnTo>
                <a:lnTo>
                  <a:pt x="7261" y="30"/>
                </a:lnTo>
                <a:lnTo>
                  <a:pt x="7262" y="19"/>
                </a:lnTo>
                <a:lnTo>
                  <a:pt x="7272" y="14"/>
                </a:lnTo>
                <a:lnTo>
                  <a:pt x="7272" y="14"/>
                </a:lnTo>
                <a:lnTo>
                  <a:pt x="7272" y="14"/>
                </a:lnTo>
                <a:lnTo>
                  <a:pt x="7272" y="14"/>
                </a:lnTo>
                <a:lnTo>
                  <a:pt x="7272" y="14"/>
                </a:lnTo>
                <a:lnTo>
                  <a:pt x="7278" y="21"/>
                </a:lnTo>
                <a:lnTo>
                  <a:pt x="7275" y="35"/>
                </a:lnTo>
                <a:close/>
                <a:moveTo>
                  <a:pt x="7637" y="40"/>
                </a:moveTo>
                <a:lnTo>
                  <a:pt x="7642" y="50"/>
                </a:lnTo>
                <a:lnTo>
                  <a:pt x="7624" y="34"/>
                </a:lnTo>
                <a:lnTo>
                  <a:pt x="7637" y="40"/>
                </a:lnTo>
                <a:close/>
                <a:moveTo>
                  <a:pt x="7566" y="26"/>
                </a:moveTo>
                <a:lnTo>
                  <a:pt x="7566" y="26"/>
                </a:lnTo>
                <a:lnTo>
                  <a:pt x="7568" y="24"/>
                </a:lnTo>
                <a:lnTo>
                  <a:pt x="7568" y="22"/>
                </a:lnTo>
                <a:lnTo>
                  <a:pt x="7568" y="22"/>
                </a:lnTo>
                <a:lnTo>
                  <a:pt x="7578" y="21"/>
                </a:lnTo>
                <a:lnTo>
                  <a:pt x="7587" y="18"/>
                </a:lnTo>
                <a:lnTo>
                  <a:pt x="7630" y="58"/>
                </a:lnTo>
                <a:lnTo>
                  <a:pt x="7629" y="58"/>
                </a:lnTo>
                <a:lnTo>
                  <a:pt x="7624" y="58"/>
                </a:lnTo>
                <a:lnTo>
                  <a:pt x="7624" y="58"/>
                </a:lnTo>
                <a:lnTo>
                  <a:pt x="7622" y="53"/>
                </a:lnTo>
                <a:lnTo>
                  <a:pt x="7619" y="50"/>
                </a:lnTo>
                <a:lnTo>
                  <a:pt x="7616" y="46"/>
                </a:lnTo>
                <a:lnTo>
                  <a:pt x="7611" y="46"/>
                </a:lnTo>
                <a:lnTo>
                  <a:pt x="7611" y="46"/>
                </a:lnTo>
                <a:lnTo>
                  <a:pt x="7603" y="46"/>
                </a:lnTo>
                <a:lnTo>
                  <a:pt x="7597" y="50"/>
                </a:lnTo>
                <a:lnTo>
                  <a:pt x="7582" y="45"/>
                </a:lnTo>
                <a:lnTo>
                  <a:pt x="7594" y="37"/>
                </a:lnTo>
                <a:lnTo>
                  <a:pt x="7594" y="37"/>
                </a:lnTo>
                <a:lnTo>
                  <a:pt x="7595" y="34"/>
                </a:lnTo>
                <a:lnTo>
                  <a:pt x="7595" y="32"/>
                </a:lnTo>
                <a:lnTo>
                  <a:pt x="7595" y="32"/>
                </a:lnTo>
                <a:lnTo>
                  <a:pt x="7594" y="30"/>
                </a:lnTo>
                <a:lnTo>
                  <a:pt x="7594" y="30"/>
                </a:lnTo>
                <a:lnTo>
                  <a:pt x="7590" y="32"/>
                </a:lnTo>
                <a:lnTo>
                  <a:pt x="7571" y="46"/>
                </a:lnTo>
                <a:lnTo>
                  <a:pt x="7550" y="40"/>
                </a:lnTo>
                <a:lnTo>
                  <a:pt x="7566" y="26"/>
                </a:lnTo>
                <a:close/>
                <a:moveTo>
                  <a:pt x="7571" y="51"/>
                </a:moveTo>
                <a:lnTo>
                  <a:pt x="7554" y="62"/>
                </a:lnTo>
                <a:lnTo>
                  <a:pt x="7549" y="45"/>
                </a:lnTo>
                <a:lnTo>
                  <a:pt x="7571" y="51"/>
                </a:lnTo>
                <a:close/>
                <a:moveTo>
                  <a:pt x="7557" y="24"/>
                </a:moveTo>
                <a:lnTo>
                  <a:pt x="7560" y="24"/>
                </a:lnTo>
                <a:lnTo>
                  <a:pt x="7546" y="37"/>
                </a:lnTo>
                <a:lnTo>
                  <a:pt x="7541" y="35"/>
                </a:lnTo>
                <a:lnTo>
                  <a:pt x="7541" y="35"/>
                </a:lnTo>
                <a:lnTo>
                  <a:pt x="7557" y="24"/>
                </a:lnTo>
                <a:lnTo>
                  <a:pt x="7557" y="24"/>
                </a:lnTo>
                <a:close/>
                <a:moveTo>
                  <a:pt x="7518" y="35"/>
                </a:moveTo>
                <a:lnTo>
                  <a:pt x="7520" y="46"/>
                </a:lnTo>
                <a:lnTo>
                  <a:pt x="7517" y="40"/>
                </a:lnTo>
                <a:lnTo>
                  <a:pt x="7499" y="37"/>
                </a:lnTo>
                <a:lnTo>
                  <a:pt x="7498" y="27"/>
                </a:lnTo>
                <a:lnTo>
                  <a:pt x="7518" y="35"/>
                </a:lnTo>
                <a:close/>
                <a:moveTo>
                  <a:pt x="7491" y="26"/>
                </a:moveTo>
                <a:lnTo>
                  <a:pt x="7493" y="35"/>
                </a:lnTo>
                <a:lnTo>
                  <a:pt x="7477" y="34"/>
                </a:lnTo>
                <a:lnTo>
                  <a:pt x="7474" y="19"/>
                </a:lnTo>
                <a:lnTo>
                  <a:pt x="7491" y="26"/>
                </a:lnTo>
                <a:close/>
                <a:moveTo>
                  <a:pt x="7477" y="91"/>
                </a:moveTo>
                <a:lnTo>
                  <a:pt x="7470" y="91"/>
                </a:lnTo>
                <a:lnTo>
                  <a:pt x="7466" y="80"/>
                </a:lnTo>
                <a:lnTo>
                  <a:pt x="7477" y="91"/>
                </a:lnTo>
                <a:close/>
                <a:moveTo>
                  <a:pt x="7461" y="16"/>
                </a:moveTo>
                <a:lnTo>
                  <a:pt x="7467" y="18"/>
                </a:lnTo>
                <a:lnTo>
                  <a:pt x="7470" y="32"/>
                </a:lnTo>
                <a:lnTo>
                  <a:pt x="7461" y="30"/>
                </a:lnTo>
                <a:lnTo>
                  <a:pt x="7458" y="18"/>
                </a:lnTo>
                <a:lnTo>
                  <a:pt x="7461" y="16"/>
                </a:lnTo>
                <a:close/>
                <a:moveTo>
                  <a:pt x="7451" y="19"/>
                </a:moveTo>
                <a:lnTo>
                  <a:pt x="7454" y="29"/>
                </a:lnTo>
                <a:lnTo>
                  <a:pt x="7438" y="26"/>
                </a:lnTo>
                <a:lnTo>
                  <a:pt x="7437" y="24"/>
                </a:lnTo>
                <a:lnTo>
                  <a:pt x="7451" y="19"/>
                </a:lnTo>
                <a:close/>
                <a:moveTo>
                  <a:pt x="7430" y="26"/>
                </a:moveTo>
                <a:lnTo>
                  <a:pt x="7430" y="26"/>
                </a:lnTo>
                <a:lnTo>
                  <a:pt x="7430" y="26"/>
                </a:lnTo>
                <a:lnTo>
                  <a:pt x="7430" y="26"/>
                </a:lnTo>
                <a:close/>
                <a:moveTo>
                  <a:pt x="7416" y="30"/>
                </a:moveTo>
                <a:lnTo>
                  <a:pt x="7427" y="40"/>
                </a:lnTo>
                <a:lnTo>
                  <a:pt x="7424" y="45"/>
                </a:lnTo>
                <a:lnTo>
                  <a:pt x="7416" y="30"/>
                </a:lnTo>
                <a:lnTo>
                  <a:pt x="7416" y="30"/>
                </a:lnTo>
                <a:close/>
                <a:moveTo>
                  <a:pt x="7286" y="48"/>
                </a:moveTo>
                <a:lnTo>
                  <a:pt x="7290" y="45"/>
                </a:lnTo>
                <a:lnTo>
                  <a:pt x="7291" y="46"/>
                </a:lnTo>
                <a:lnTo>
                  <a:pt x="7286" y="48"/>
                </a:lnTo>
                <a:close/>
                <a:moveTo>
                  <a:pt x="7294" y="69"/>
                </a:moveTo>
                <a:lnTo>
                  <a:pt x="7293" y="69"/>
                </a:lnTo>
                <a:lnTo>
                  <a:pt x="7294" y="69"/>
                </a:lnTo>
                <a:lnTo>
                  <a:pt x="7294" y="69"/>
                </a:lnTo>
                <a:close/>
                <a:moveTo>
                  <a:pt x="7293" y="40"/>
                </a:moveTo>
                <a:lnTo>
                  <a:pt x="7306" y="29"/>
                </a:lnTo>
                <a:lnTo>
                  <a:pt x="7317" y="37"/>
                </a:lnTo>
                <a:lnTo>
                  <a:pt x="7298" y="43"/>
                </a:lnTo>
                <a:lnTo>
                  <a:pt x="7293" y="40"/>
                </a:lnTo>
                <a:close/>
                <a:moveTo>
                  <a:pt x="7368" y="78"/>
                </a:moveTo>
                <a:lnTo>
                  <a:pt x="7368" y="78"/>
                </a:lnTo>
                <a:lnTo>
                  <a:pt x="7370" y="80"/>
                </a:lnTo>
                <a:lnTo>
                  <a:pt x="7373" y="82"/>
                </a:lnTo>
                <a:lnTo>
                  <a:pt x="7394" y="75"/>
                </a:lnTo>
                <a:lnTo>
                  <a:pt x="7390" y="85"/>
                </a:lnTo>
                <a:lnTo>
                  <a:pt x="7301" y="70"/>
                </a:lnTo>
                <a:lnTo>
                  <a:pt x="7301" y="67"/>
                </a:lnTo>
                <a:lnTo>
                  <a:pt x="7318" y="61"/>
                </a:lnTo>
                <a:lnTo>
                  <a:pt x="7317" y="64"/>
                </a:lnTo>
                <a:lnTo>
                  <a:pt x="7317" y="64"/>
                </a:lnTo>
                <a:lnTo>
                  <a:pt x="7318" y="66"/>
                </a:lnTo>
                <a:lnTo>
                  <a:pt x="7320" y="67"/>
                </a:lnTo>
                <a:lnTo>
                  <a:pt x="7320" y="67"/>
                </a:lnTo>
                <a:lnTo>
                  <a:pt x="7322" y="67"/>
                </a:lnTo>
                <a:lnTo>
                  <a:pt x="7323" y="66"/>
                </a:lnTo>
                <a:lnTo>
                  <a:pt x="7325" y="59"/>
                </a:lnTo>
                <a:lnTo>
                  <a:pt x="7344" y="53"/>
                </a:lnTo>
                <a:lnTo>
                  <a:pt x="7344" y="54"/>
                </a:lnTo>
                <a:lnTo>
                  <a:pt x="7344" y="54"/>
                </a:lnTo>
                <a:lnTo>
                  <a:pt x="7344" y="58"/>
                </a:lnTo>
                <a:lnTo>
                  <a:pt x="7346" y="59"/>
                </a:lnTo>
                <a:lnTo>
                  <a:pt x="7346" y="59"/>
                </a:lnTo>
                <a:lnTo>
                  <a:pt x="7349" y="58"/>
                </a:lnTo>
                <a:lnTo>
                  <a:pt x="7349" y="56"/>
                </a:lnTo>
                <a:lnTo>
                  <a:pt x="7350" y="51"/>
                </a:lnTo>
                <a:lnTo>
                  <a:pt x="7366" y="46"/>
                </a:lnTo>
                <a:lnTo>
                  <a:pt x="7366" y="46"/>
                </a:lnTo>
                <a:lnTo>
                  <a:pt x="7366" y="46"/>
                </a:lnTo>
                <a:lnTo>
                  <a:pt x="7368" y="50"/>
                </a:lnTo>
                <a:lnTo>
                  <a:pt x="7370" y="50"/>
                </a:lnTo>
                <a:lnTo>
                  <a:pt x="7370" y="50"/>
                </a:lnTo>
                <a:lnTo>
                  <a:pt x="7371" y="50"/>
                </a:lnTo>
                <a:lnTo>
                  <a:pt x="7373" y="48"/>
                </a:lnTo>
                <a:lnTo>
                  <a:pt x="7373" y="43"/>
                </a:lnTo>
                <a:lnTo>
                  <a:pt x="7387" y="40"/>
                </a:lnTo>
                <a:lnTo>
                  <a:pt x="7387" y="40"/>
                </a:lnTo>
                <a:lnTo>
                  <a:pt x="7389" y="40"/>
                </a:lnTo>
                <a:lnTo>
                  <a:pt x="7390" y="40"/>
                </a:lnTo>
                <a:lnTo>
                  <a:pt x="7408" y="34"/>
                </a:lnTo>
                <a:lnTo>
                  <a:pt x="7405" y="45"/>
                </a:lnTo>
                <a:lnTo>
                  <a:pt x="7378" y="53"/>
                </a:lnTo>
                <a:lnTo>
                  <a:pt x="7378" y="53"/>
                </a:lnTo>
                <a:lnTo>
                  <a:pt x="7376" y="53"/>
                </a:lnTo>
                <a:lnTo>
                  <a:pt x="7374" y="56"/>
                </a:lnTo>
                <a:lnTo>
                  <a:pt x="7374" y="56"/>
                </a:lnTo>
                <a:lnTo>
                  <a:pt x="7376" y="58"/>
                </a:lnTo>
                <a:lnTo>
                  <a:pt x="7379" y="58"/>
                </a:lnTo>
                <a:lnTo>
                  <a:pt x="7402" y="51"/>
                </a:lnTo>
                <a:lnTo>
                  <a:pt x="7397" y="69"/>
                </a:lnTo>
                <a:lnTo>
                  <a:pt x="7371" y="75"/>
                </a:lnTo>
                <a:lnTo>
                  <a:pt x="7371" y="75"/>
                </a:lnTo>
                <a:lnTo>
                  <a:pt x="7370" y="77"/>
                </a:lnTo>
                <a:lnTo>
                  <a:pt x="7368" y="78"/>
                </a:lnTo>
                <a:lnTo>
                  <a:pt x="7368" y="78"/>
                </a:lnTo>
                <a:close/>
                <a:moveTo>
                  <a:pt x="7397" y="86"/>
                </a:moveTo>
                <a:lnTo>
                  <a:pt x="7400" y="77"/>
                </a:lnTo>
                <a:lnTo>
                  <a:pt x="7410" y="88"/>
                </a:lnTo>
                <a:lnTo>
                  <a:pt x="7397" y="86"/>
                </a:lnTo>
                <a:close/>
                <a:moveTo>
                  <a:pt x="7464" y="141"/>
                </a:moveTo>
                <a:lnTo>
                  <a:pt x="7432" y="93"/>
                </a:lnTo>
                <a:lnTo>
                  <a:pt x="7418" y="90"/>
                </a:lnTo>
                <a:lnTo>
                  <a:pt x="7402" y="70"/>
                </a:lnTo>
                <a:lnTo>
                  <a:pt x="7408" y="54"/>
                </a:lnTo>
                <a:lnTo>
                  <a:pt x="7421" y="70"/>
                </a:lnTo>
                <a:lnTo>
                  <a:pt x="7421" y="70"/>
                </a:lnTo>
                <a:lnTo>
                  <a:pt x="7424" y="72"/>
                </a:lnTo>
                <a:lnTo>
                  <a:pt x="7426" y="70"/>
                </a:lnTo>
                <a:lnTo>
                  <a:pt x="7426" y="70"/>
                </a:lnTo>
                <a:lnTo>
                  <a:pt x="7427" y="69"/>
                </a:lnTo>
                <a:lnTo>
                  <a:pt x="7426" y="67"/>
                </a:lnTo>
                <a:lnTo>
                  <a:pt x="7410" y="48"/>
                </a:lnTo>
                <a:lnTo>
                  <a:pt x="7413" y="37"/>
                </a:lnTo>
                <a:lnTo>
                  <a:pt x="7421" y="50"/>
                </a:lnTo>
                <a:lnTo>
                  <a:pt x="7421" y="50"/>
                </a:lnTo>
                <a:lnTo>
                  <a:pt x="7424" y="51"/>
                </a:lnTo>
                <a:lnTo>
                  <a:pt x="7424" y="51"/>
                </a:lnTo>
                <a:lnTo>
                  <a:pt x="7424" y="53"/>
                </a:lnTo>
                <a:lnTo>
                  <a:pt x="7424" y="53"/>
                </a:lnTo>
                <a:lnTo>
                  <a:pt x="7427" y="53"/>
                </a:lnTo>
                <a:lnTo>
                  <a:pt x="7429" y="51"/>
                </a:lnTo>
                <a:lnTo>
                  <a:pt x="7430" y="45"/>
                </a:lnTo>
                <a:lnTo>
                  <a:pt x="7438" y="51"/>
                </a:lnTo>
                <a:lnTo>
                  <a:pt x="7427" y="70"/>
                </a:lnTo>
                <a:lnTo>
                  <a:pt x="7427" y="70"/>
                </a:lnTo>
                <a:lnTo>
                  <a:pt x="7427" y="72"/>
                </a:lnTo>
                <a:lnTo>
                  <a:pt x="7429" y="74"/>
                </a:lnTo>
                <a:lnTo>
                  <a:pt x="7429" y="74"/>
                </a:lnTo>
                <a:lnTo>
                  <a:pt x="7430" y="74"/>
                </a:lnTo>
                <a:lnTo>
                  <a:pt x="7432" y="72"/>
                </a:lnTo>
                <a:lnTo>
                  <a:pt x="7442" y="56"/>
                </a:lnTo>
                <a:lnTo>
                  <a:pt x="7451" y="66"/>
                </a:lnTo>
                <a:lnTo>
                  <a:pt x="7453" y="67"/>
                </a:lnTo>
                <a:lnTo>
                  <a:pt x="7438" y="91"/>
                </a:lnTo>
                <a:lnTo>
                  <a:pt x="7438" y="91"/>
                </a:lnTo>
                <a:lnTo>
                  <a:pt x="7438" y="93"/>
                </a:lnTo>
                <a:lnTo>
                  <a:pt x="7440" y="94"/>
                </a:lnTo>
                <a:lnTo>
                  <a:pt x="7440" y="94"/>
                </a:lnTo>
                <a:lnTo>
                  <a:pt x="7442" y="94"/>
                </a:lnTo>
                <a:lnTo>
                  <a:pt x="7443" y="93"/>
                </a:lnTo>
                <a:lnTo>
                  <a:pt x="7456" y="74"/>
                </a:lnTo>
                <a:lnTo>
                  <a:pt x="7466" y="93"/>
                </a:lnTo>
                <a:lnTo>
                  <a:pt x="7451" y="115"/>
                </a:lnTo>
                <a:lnTo>
                  <a:pt x="7451" y="115"/>
                </a:lnTo>
                <a:lnTo>
                  <a:pt x="7451" y="117"/>
                </a:lnTo>
                <a:lnTo>
                  <a:pt x="7451" y="118"/>
                </a:lnTo>
                <a:lnTo>
                  <a:pt x="7451" y="118"/>
                </a:lnTo>
                <a:lnTo>
                  <a:pt x="7454" y="118"/>
                </a:lnTo>
                <a:lnTo>
                  <a:pt x="7456" y="118"/>
                </a:lnTo>
                <a:lnTo>
                  <a:pt x="7469" y="99"/>
                </a:lnTo>
                <a:lnTo>
                  <a:pt x="7477" y="117"/>
                </a:lnTo>
                <a:lnTo>
                  <a:pt x="7464" y="138"/>
                </a:lnTo>
                <a:lnTo>
                  <a:pt x="7464" y="138"/>
                </a:lnTo>
                <a:lnTo>
                  <a:pt x="7464" y="141"/>
                </a:lnTo>
                <a:lnTo>
                  <a:pt x="7464" y="141"/>
                </a:lnTo>
                <a:close/>
                <a:moveTo>
                  <a:pt x="7478" y="163"/>
                </a:moveTo>
                <a:lnTo>
                  <a:pt x="7478" y="163"/>
                </a:lnTo>
                <a:lnTo>
                  <a:pt x="7478" y="165"/>
                </a:lnTo>
                <a:lnTo>
                  <a:pt x="7464" y="141"/>
                </a:lnTo>
                <a:lnTo>
                  <a:pt x="7464" y="141"/>
                </a:lnTo>
                <a:lnTo>
                  <a:pt x="7464" y="142"/>
                </a:lnTo>
                <a:lnTo>
                  <a:pt x="7464" y="142"/>
                </a:lnTo>
                <a:lnTo>
                  <a:pt x="7467" y="142"/>
                </a:lnTo>
                <a:lnTo>
                  <a:pt x="7469" y="141"/>
                </a:lnTo>
                <a:lnTo>
                  <a:pt x="7480" y="123"/>
                </a:lnTo>
                <a:lnTo>
                  <a:pt x="7491" y="144"/>
                </a:lnTo>
                <a:lnTo>
                  <a:pt x="7478" y="163"/>
                </a:lnTo>
                <a:close/>
                <a:moveTo>
                  <a:pt x="7579" y="208"/>
                </a:moveTo>
                <a:lnTo>
                  <a:pt x="7555" y="208"/>
                </a:lnTo>
                <a:lnTo>
                  <a:pt x="7584" y="194"/>
                </a:lnTo>
                <a:lnTo>
                  <a:pt x="7579" y="208"/>
                </a:lnTo>
                <a:close/>
                <a:moveTo>
                  <a:pt x="7582" y="274"/>
                </a:moveTo>
                <a:lnTo>
                  <a:pt x="7582" y="274"/>
                </a:lnTo>
                <a:lnTo>
                  <a:pt x="7581" y="261"/>
                </a:lnTo>
                <a:lnTo>
                  <a:pt x="7613" y="266"/>
                </a:lnTo>
                <a:lnTo>
                  <a:pt x="7613" y="266"/>
                </a:lnTo>
                <a:lnTo>
                  <a:pt x="7621" y="277"/>
                </a:lnTo>
                <a:lnTo>
                  <a:pt x="7624" y="285"/>
                </a:lnTo>
                <a:lnTo>
                  <a:pt x="7595" y="295"/>
                </a:lnTo>
                <a:lnTo>
                  <a:pt x="7589" y="291"/>
                </a:lnTo>
                <a:lnTo>
                  <a:pt x="7589" y="291"/>
                </a:lnTo>
                <a:lnTo>
                  <a:pt x="7582" y="274"/>
                </a:lnTo>
                <a:close/>
                <a:moveTo>
                  <a:pt x="7613" y="303"/>
                </a:moveTo>
                <a:lnTo>
                  <a:pt x="7627" y="298"/>
                </a:lnTo>
                <a:lnTo>
                  <a:pt x="7632" y="312"/>
                </a:lnTo>
                <a:lnTo>
                  <a:pt x="7613" y="303"/>
                </a:lnTo>
                <a:close/>
                <a:moveTo>
                  <a:pt x="7632" y="314"/>
                </a:moveTo>
                <a:lnTo>
                  <a:pt x="7597" y="327"/>
                </a:lnTo>
                <a:lnTo>
                  <a:pt x="7597" y="327"/>
                </a:lnTo>
                <a:lnTo>
                  <a:pt x="7587" y="327"/>
                </a:lnTo>
                <a:lnTo>
                  <a:pt x="7590" y="309"/>
                </a:lnTo>
                <a:lnTo>
                  <a:pt x="7611" y="303"/>
                </a:lnTo>
                <a:lnTo>
                  <a:pt x="7632" y="314"/>
                </a:lnTo>
                <a:close/>
                <a:moveTo>
                  <a:pt x="7589" y="293"/>
                </a:moveTo>
                <a:lnTo>
                  <a:pt x="7589" y="293"/>
                </a:lnTo>
                <a:lnTo>
                  <a:pt x="7594" y="295"/>
                </a:lnTo>
                <a:lnTo>
                  <a:pt x="7587" y="296"/>
                </a:lnTo>
                <a:lnTo>
                  <a:pt x="7584" y="295"/>
                </a:lnTo>
                <a:lnTo>
                  <a:pt x="7589" y="293"/>
                </a:lnTo>
                <a:close/>
                <a:moveTo>
                  <a:pt x="7560" y="306"/>
                </a:moveTo>
                <a:lnTo>
                  <a:pt x="7560" y="306"/>
                </a:lnTo>
                <a:lnTo>
                  <a:pt x="7571" y="298"/>
                </a:lnTo>
                <a:lnTo>
                  <a:pt x="7571" y="298"/>
                </a:lnTo>
                <a:lnTo>
                  <a:pt x="7578" y="299"/>
                </a:lnTo>
                <a:lnTo>
                  <a:pt x="7560" y="306"/>
                </a:lnTo>
                <a:close/>
                <a:moveTo>
                  <a:pt x="7576" y="287"/>
                </a:moveTo>
                <a:lnTo>
                  <a:pt x="7587" y="291"/>
                </a:lnTo>
                <a:lnTo>
                  <a:pt x="7582" y="293"/>
                </a:lnTo>
                <a:lnTo>
                  <a:pt x="7576" y="287"/>
                </a:lnTo>
                <a:close/>
                <a:moveTo>
                  <a:pt x="7621" y="330"/>
                </a:moveTo>
                <a:lnTo>
                  <a:pt x="7621" y="330"/>
                </a:lnTo>
                <a:lnTo>
                  <a:pt x="7619" y="330"/>
                </a:lnTo>
                <a:lnTo>
                  <a:pt x="7619" y="330"/>
                </a:lnTo>
                <a:lnTo>
                  <a:pt x="7621" y="330"/>
                </a:lnTo>
                <a:lnTo>
                  <a:pt x="7605" y="346"/>
                </a:lnTo>
                <a:lnTo>
                  <a:pt x="7605" y="346"/>
                </a:lnTo>
                <a:lnTo>
                  <a:pt x="7603" y="346"/>
                </a:lnTo>
                <a:lnTo>
                  <a:pt x="7603" y="346"/>
                </a:lnTo>
                <a:lnTo>
                  <a:pt x="7605" y="346"/>
                </a:lnTo>
                <a:lnTo>
                  <a:pt x="7603" y="346"/>
                </a:lnTo>
                <a:lnTo>
                  <a:pt x="7605" y="370"/>
                </a:lnTo>
                <a:lnTo>
                  <a:pt x="7597" y="367"/>
                </a:lnTo>
                <a:lnTo>
                  <a:pt x="7597" y="367"/>
                </a:lnTo>
                <a:lnTo>
                  <a:pt x="7589" y="362"/>
                </a:lnTo>
                <a:lnTo>
                  <a:pt x="7584" y="357"/>
                </a:lnTo>
                <a:lnTo>
                  <a:pt x="7584" y="357"/>
                </a:lnTo>
                <a:lnTo>
                  <a:pt x="7582" y="359"/>
                </a:lnTo>
                <a:lnTo>
                  <a:pt x="7587" y="335"/>
                </a:lnTo>
                <a:lnTo>
                  <a:pt x="7587" y="335"/>
                </a:lnTo>
                <a:lnTo>
                  <a:pt x="7597" y="328"/>
                </a:lnTo>
                <a:lnTo>
                  <a:pt x="7634" y="314"/>
                </a:lnTo>
                <a:lnTo>
                  <a:pt x="7635" y="315"/>
                </a:lnTo>
                <a:lnTo>
                  <a:pt x="7621" y="330"/>
                </a:lnTo>
                <a:close/>
                <a:moveTo>
                  <a:pt x="7637" y="314"/>
                </a:moveTo>
                <a:lnTo>
                  <a:pt x="7634" y="312"/>
                </a:lnTo>
                <a:lnTo>
                  <a:pt x="7629" y="298"/>
                </a:lnTo>
                <a:lnTo>
                  <a:pt x="7643" y="293"/>
                </a:lnTo>
                <a:lnTo>
                  <a:pt x="7643" y="293"/>
                </a:lnTo>
                <a:lnTo>
                  <a:pt x="7643" y="295"/>
                </a:lnTo>
                <a:lnTo>
                  <a:pt x="7643" y="295"/>
                </a:lnTo>
                <a:lnTo>
                  <a:pt x="7651" y="293"/>
                </a:lnTo>
                <a:lnTo>
                  <a:pt x="7658" y="295"/>
                </a:lnTo>
                <a:lnTo>
                  <a:pt x="7637" y="314"/>
                </a:lnTo>
                <a:close/>
                <a:moveTo>
                  <a:pt x="7658" y="293"/>
                </a:moveTo>
                <a:lnTo>
                  <a:pt x="7651" y="293"/>
                </a:lnTo>
                <a:lnTo>
                  <a:pt x="7651" y="293"/>
                </a:lnTo>
                <a:lnTo>
                  <a:pt x="7650" y="291"/>
                </a:lnTo>
                <a:lnTo>
                  <a:pt x="7658" y="288"/>
                </a:lnTo>
                <a:lnTo>
                  <a:pt x="7659" y="291"/>
                </a:lnTo>
                <a:lnTo>
                  <a:pt x="7658" y="293"/>
                </a:lnTo>
                <a:close/>
                <a:moveTo>
                  <a:pt x="7650" y="272"/>
                </a:moveTo>
                <a:lnTo>
                  <a:pt x="7661" y="274"/>
                </a:lnTo>
                <a:lnTo>
                  <a:pt x="7651" y="277"/>
                </a:lnTo>
                <a:lnTo>
                  <a:pt x="7651" y="277"/>
                </a:lnTo>
                <a:lnTo>
                  <a:pt x="7650" y="272"/>
                </a:lnTo>
                <a:lnTo>
                  <a:pt x="7650" y="272"/>
                </a:lnTo>
                <a:close/>
                <a:moveTo>
                  <a:pt x="7661" y="349"/>
                </a:moveTo>
                <a:lnTo>
                  <a:pt x="7662" y="346"/>
                </a:lnTo>
                <a:lnTo>
                  <a:pt x="7664" y="346"/>
                </a:lnTo>
                <a:lnTo>
                  <a:pt x="7661" y="349"/>
                </a:lnTo>
                <a:close/>
                <a:moveTo>
                  <a:pt x="7664" y="346"/>
                </a:moveTo>
                <a:lnTo>
                  <a:pt x="7662" y="346"/>
                </a:lnTo>
                <a:lnTo>
                  <a:pt x="7662" y="344"/>
                </a:lnTo>
                <a:lnTo>
                  <a:pt x="7664" y="346"/>
                </a:lnTo>
                <a:close/>
                <a:moveTo>
                  <a:pt x="7662" y="288"/>
                </a:moveTo>
                <a:lnTo>
                  <a:pt x="7661" y="291"/>
                </a:lnTo>
                <a:lnTo>
                  <a:pt x="7659" y="288"/>
                </a:lnTo>
                <a:lnTo>
                  <a:pt x="7662" y="287"/>
                </a:lnTo>
                <a:lnTo>
                  <a:pt x="7662" y="288"/>
                </a:lnTo>
                <a:close/>
                <a:moveTo>
                  <a:pt x="7664" y="287"/>
                </a:moveTo>
                <a:lnTo>
                  <a:pt x="7664" y="287"/>
                </a:lnTo>
                <a:lnTo>
                  <a:pt x="7664" y="287"/>
                </a:lnTo>
                <a:lnTo>
                  <a:pt x="7664" y="287"/>
                </a:lnTo>
                <a:close/>
                <a:moveTo>
                  <a:pt x="7672" y="335"/>
                </a:moveTo>
                <a:lnTo>
                  <a:pt x="7664" y="330"/>
                </a:lnTo>
                <a:lnTo>
                  <a:pt x="7664" y="330"/>
                </a:lnTo>
                <a:lnTo>
                  <a:pt x="7674" y="333"/>
                </a:lnTo>
                <a:lnTo>
                  <a:pt x="7674" y="333"/>
                </a:lnTo>
                <a:lnTo>
                  <a:pt x="7672" y="335"/>
                </a:lnTo>
                <a:lnTo>
                  <a:pt x="7672" y="335"/>
                </a:lnTo>
                <a:close/>
                <a:moveTo>
                  <a:pt x="7674" y="331"/>
                </a:moveTo>
                <a:lnTo>
                  <a:pt x="7674" y="331"/>
                </a:lnTo>
                <a:lnTo>
                  <a:pt x="7674" y="331"/>
                </a:lnTo>
                <a:lnTo>
                  <a:pt x="7666" y="328"/>
                </a:lnTo>
                <a:lnTo>
                  <a:pt x="7666" y="327"/>
                </a:lnTo>
                <a:lnTo>
                  <a:pt x="7674" y="331"/>
                </a:lnTo>
                <a:close/>
                <a:moveTo>
                  <a:pt x="7678" y="315"/>
                </a:moveTo>
                <a:lnTo>
                  <a:pt x="7667" y="314"/>
                </a:lnTo>
                <a:lnTo>
                  <a:pt x="7669" y="303"/>
                </a:lnTo>
                <a:lnTo>
                  <a:pt x="7678" y="315"/>
                </a:lnTo>
                <a:close/>
                <a:moveTo>
                  <a:pt x="7651" y="251"/>
                </a:moveTo>
                <a:lnTo>
                  <a:pt x="7672" y="263"/>
                </a:lnTo>
                <a:lnTo>
                  <a:pt x="7672" y="263"/>
                </a:lnTo>
                <a:lnTo>
                  <a:pt x="7664" y="264"/>
                </a:lnTo>
                <a:lnTo>
                  <a:pt x="7664" y="264"/>
                </a:lnTo>
                <a:lnTo>
                  <a:pt x="7664" y="267"/>
                </a:lnTo>
                <a:lnTo>
                  <a:pt x="7646" y="250"/>
                </a:lnTo>
                <a:lnTo>
                  <a:pt x="7646" y="250"/>
                </a:lnTo>
                <a:lnTo>
                  <a:pt x="7651" y="251"/>
                </a:lnTo>
                <a:lnTo>
                  <a:pt x="7651" y="251"/>
                </a:lnTo>
                <a:close/>
                <a:moveTo>
                  <a:pt x="7643" y="271"/>
                </a:moveTo>
                <a:lnTo>
                  <a:pt x="7643" y="271"/>
                </a:lnTo>
                <a:lnTo>
                  <a:pt x="7643" y="275"/>
                </a:lnTo>
                <a:lnTo>
                  <a:pt x="7643" y="275"/>
                </a:lnTo>
                <a:lnTo>
                  <a:pt x="7646" y="279"/>
                </a:lnTo>
                <a:lnTo>
                  <a:pt x="7624" y="285"/>
                </a:lnTo>
                <a:lnTo>
                  <a:pt x="7621" y="275"/>
                </a:lnTo>
                <a:lnTo>
                  <a:pt x="7621" y="275"/>
                </a:lnTo>
                <a:lnTo>
                  <a:pt x="7621" y="267"/>
                </a:lnTo>
                <a:lnTo>
                  <a:pt x="7643" y="271"/>
                </a:lnTo>
                <a:close/>
                <a:moveTo>
                  <a:pt x="7643" y="200"/>
                </a:moveTo>
                <a:lnTo>
                  <a:pt x="7643" y="200"/>
                </a:lnTo>
                <a:lnTo>
                  <a:pt x="7640" y="200"/>
                </a:lnTo>
                <a:lnTo>
                  <a:pt x="7640" y="200"/>
                </a:lnTo>
                <a:lnTo>
                  <a:pt x="7642" y="203"/>
                </a:lnTo>
                <a:lnTo>
                  <a:pt x="7637" y="218"/>
                </a:lnTo>
                <a:lnTo>
                  <a:pt x="7637" y="218"/>
                </a:lnTo>
                <a:lnTo>
                  <a:pt x="7629" y="231"/>
                </a:lnTo>
                <a:lnTo>
                  <a:pt x="7605" y="207"/>
                </a:lnTo>
                <a:lnTo>
                  <a:pt x="7581" y="207"/>
                </a:lnTo>
                <a:lnTo>
                  <a:pt x="7587" y="194"/>
                </a:lnTo>
                <a:lnTo>
                  <a:pt x="7587" y="192"/>
                </a:lnTo>
                <a:lnTo>
                  <a:pt x="7656" y="160"/>
                </a:lnTo>
                <a:lnTo>
                  <a:pt x="7643" y="200"/>
                </a:lnTo>
                <a:close/>
                <a:moveTo>
                  <a:pt x="7659" y="104"/>
                </a:moveTo>
                <a:lnTo>
                  <a:pt x="7659" y="104"/>
                </a:lnTo>
                <a:lnTo>
                  <a:pt x="7656" y="102"/>
                </a:lnTo>
                <a:lnTo>
                  <a:pt x="7662" y="102"/>
                </a:lnTo>
                <a:lnTo>
                  <a:pt x="7659" y="104"/>
                </a:lnTo>
                <a:close/>
                <a:moveTo>
                  <a:pt x="7680" y="102"/>
                </a:moveTo>
                <a:lnTo>
                  <a:pt x="7664" y="109"/>
                </a:lnTo>
                <a:lnTo>
                  <a:pt x="7662" y="109"/>
                </a:lnTo>
                <a:lnTo>
                  <a:pt x="7662" y="109"/>
                </a:lnTo>
                <a:lnTo>
                  <a:pt x="7661" y="106"/>
                </a:lnTo>
                <a:lnTo>
                  <a:pt x="7664" y="102"/>
                </a:lnTo>
                <a:lnTo>
                  <a:pt x="7664" y="102"/>
                </a:lnTo>
                <a:lnTo>
                  <a:pt x="7678" y="102"/>
                </a:lnTo>
                <a:lnTo>
                  <a:pt x="7680" y="102"/>
                </a:lnTo>
                <a:close/>
                <a:moveTo>
                  <a:pt x="7656" y="82"/>
                </a:moveTo>
                <a:lnTo>
                  <a:pt x="7656" y="82"/>
                </a:lnTo>
                <a:lnTo>
                  <a:pt x="7656" y="83"/>
                </a:lnTo>
                <a:lnTo>
                  <a:pt x="7658" y="85"/>
                </a:lnTo>
                <a:lnTo>
                  <a:pt x="7667" y="91"/>
                </a:lnTo>
                <a:lnTo>
                  <a:pt x="7677" y="101"/>
                </a:lnTo>
                <a:lnTo>
                  <a:pt x="7664" y="101"/>
                </a:lnTo>
                <a:lnTo>
                  <a:pt x="7664" y="101"/>
                </a:lnTo>
                <a:lnTo>
                  <a:pt x="7651" y="88"/>
                </a:lnTo>
                <a:lnTo>
                  <a:pt x="7651" y="88"/>
                </a:lnTo>
                <a:lnTo>
                  <a:pt x="7646" y="82"/>
                </a:lnTo>
                <a:lnTo>
                  <a:pt x="7645" y="77"/>
                </a:lnTo>
                <a:lnTo>
                  <a:pt x="7645" y="77"/>
                </a:lnTo>
                <a:lnTo>
                  <a:pt x="7640" y="75"/>
                </a:lnTo>
                <a:lnTo>
                  <a:pt x="7637" y="74"/>
                </a:lnTo>
                <a:lnTo>
                  <a:pt x="7637" y="74"/>
                </a:lnTo>
                <a:lnTo>
                  <a:pt x="7638" y="78"/>
                </a:lnTo>
                <a:lnTo>
                  <a:pt x="7638" y="83"/>
                </a:lnTo>
                <a:lnTo>
                  <a:pt x="7638" y="83"/>
                </a:lnTo>
                <a:lnTo>
                  <a:pt x="7643" y="85"/>
                </a:lnTo>
                <a:lnTo>
                  <a:pt x="7650" y="90"/>
                </a:lnTo>
                <a:lnTo>
                  <a:pt x="7662" y="101"/>
                </a:lnTo>
                <a:lnTo>
                  <a:pt x="7653" y="101"/>
                </a:lnTo>
                <a:lnTo>
                  <a:pt x="7653" y="101"/>
                </a:lnTo>
                <a:lnTo>
                  <a:pt x="7651" y="99"/>
                </a:lnTo>
                <a:lnTo>
                  <a:pt x="7651" y="99"/>
                </a:lnTo>
                <a:lnTo>
                  <a:pt x="7642" y="98"/>
                </a:lnTo>
                <a:lnTo>
                  <a:pt x="7634" y="99"/>
                </a:lnTo>
                <a:lnTo>
                  <a:pt x="7634" y="99"/>
                </a:lnTo>
                <a:lnTo>
                  <a:pt x="7626" y="96"/>
                </a:lnTo>
                <a:lnTo>
                  <a:pt x="7621" y="94"/>
                </a:lnTo>
                <a:lnTo>
                  <a:pt x="7621" y="94"/>
                </a:lnTo>
                <a:lnTo>
                  <a:pt x="7619" y="96"/>
                </a:lnTo>
                <a:lnTo>
                  <a:pt x="7613" y="94"/>
                </a:lnTo>
                <a:lnTo>
                  <a:pt x="7568" y="123"/>
                </a:lnTo>
                <a:lnTo>
                  <a:pt x="7568" y="123"/>
                </a:lnTo>
                <a:lnTo>
                  <a:pt x="7563" y="123"/>
                </a:lnTo>
                <a:lnTo>
                  <a:pt x="7563" y="123"/>
                </a:lnTo>
                <a:lnTo>
                  <a:pt x="7565" y="125"/>
                </a:lnTo>
                <a:lnTo>
                  <a:pt x="7563" y="126"/>
                </a:lnTo>
                <a:lnTo>
                  <a:pt x="7570" y="130"/>
                </a:lnTo>
                <a:lnTo>
                  <a:pt x="7570" y="130"/>
                </a:lnTo>
                <a:lnTo>
                  <a:pt x="7573" y="134"/>
                </a:lnTo>
                <a:lnTo>
                  <a:pt x="7573" y="136"/>
                </a:lnTo>
                <a:lnTo>
                  <a:pt x="7573" y="136"/>
                </a:lnTo>
                <a:lnTo>
                  <a:pt x="7579" y="136"/>
                </a:lnTo>
                <a:lnTo>
                  <a:pt x="7616" y="155"/>
                </a:lnTo>
                <a:lnTo>
                  <a:pt x="7630" y="149"/>
                </a:lnTo>
                <a:lnTo>
                  <a:pt x="7630" y="149"/>
                </a:lnTo>
                <a:lnTo>
                  <a:pt x="7632" y="150"/>
                </a:lnTo>
                <a:lnTo>
                  <a:pt x="7632" y="150"/>
                </a:lnTo>
                <a:lnTo>
                  <a:pt x="7638" y="152"/>
                </a:lnTo>
                <a:lnTo>
                  <a:pt x="7654" y="159"/>
                </a:lnTo>
                <a:lnTo>
                  <a:pt x="7586" y="191"/>
                </a:lnTo>
                <a:lnTo>
                  <a:pt x="7586" y="191"/>
                </a:lnTo>
                <a:lnTo>
                  <a:pt x="7557" y="183"/>
                </a:lnTo>
                <a:lnTo>
                  <a:pt x="7557" y="183"/>
                </a:lnTo>
                <a:lnTo>
                  <a:pt x="7544" y="173"/>
                </a:lnTo>
                <a:lnTo>
                  <a:pt x="7538" y="170"/>
                </a:lnTo>
                <a:lnTo>
                  <a:pt x="7536" y="167"/>
                </a:lnTo>
                <a:lnTo>
                  <a:pt x="7536" y="167"/>
                </a:lnTo>
                <a:lnTo>
                  <a:pt x="7533" y="168"/>
                </a:lnTo>
                <a:lnTo>
                  <a:pt x="7526" y="170"/>
                </a:lnTo>
                <a:lnTo>
                  <a:pt x="7526" y="170"/>
                </a:lnTo>
                <a:lnTo>
                  <a:pt x="7523" y="165"/>
                </a:lnTo>
                <a:lnTo>
                  <a:pt x="7517" y="160"/>
                </a:lnTo>
                <a:lnTo>
                  <a:pt x="7517" y="160"/>
                </a:lnTo>
                <a:lnTo>
                  <a:pt x="7510" y="160"/>
                </a:lnTo>
                <a:lnTo>
                  <a:pt x="7504" y="160"/>
                </a:lnTo>
                <a:lnTo>
                  <a:pt x="7504" y="160"/>
                </a:lnTo>
                <a:lnTo>
                  <a:pt x="7504" y="159"/>
                </a:lnTo>
                <a:lnTo>
                  <a:pt x="7498" y="146"/>
                </a:lnTo>
                <a:lnTo>
                  <a:pt x="7518" y="149"/>
                </a:lnTo>
                <a:lnTo>
                  <a:pt x="7518" y="149"/>
                </a:lnTo>
                <a:lnTo>
                  <a:pt x="7520" y="147"/>
                </a:lnTo>
                <a:lnTo>
                  <a:pt x="7522" y="146"/>
                </a:lnTo>
                <a:lnTo>
                  <a:pt x="7522" y="146"/>
                </a:lnTo>
                <a:lnTo>
                  <a:pt x="7520" y="144"/>
                </a:lnTo>
                <a:lnTo>
                  <a:pt x="7518" y="142"/>
                </a:lnTo>
                <a:lnTo>
                  <a:pt x="7518" y="142"/>
                </a:lnTo>
                <a:lnTo>
                  <a:pt x="7518" y="142"/>
                </a:lnTo>
                <a:lnTo>
                  <a:pt x="7496" y="139"/>
                </a:lnTo>
                <a:lnTo>
                  <a:pt x="7485" y="120"/>
                </a:lnTo>
                <a:lnTo>
                  <a:pt x="7506" y="122"/>
                </a:lnTo>
                <a:lnTo>
                  <a:pt x="7506" y="122"/>
                </a:lnTo>
                <a:lnTo>
                  <a:pt x="7509" y="122"/>
                </a:lnTo>
                <a:lnTo>
                  <a:pt x="7509" y="118"/>
                </a:lnTo>
                <a:lnTo>
                  <a:pt x="7509" y="118"/>
                </a:lnTo>
                <a:lnTo>
                  <a:pt x="7509" y="117"/>
                </a:lnTo>
                <a:lnTo>
                  <a:pt x="7507" y="115"/>
                </a:lnTo>
                <a:lnTo>
                  <a:pt x="7507" y="115"/>
                </a:lnTo>
                <a:lnTo>
                  <a:pt x="7507" y="115"/>
                </a:lnTo>
                <a:lnTo>
                  <a:pt x="7483" y="114"/>
                </a:lnTo>
                <a:lnTo>
                  <a:pt x="7474" y="98"/>
                </a:lnTo>
                <a:lnTo>
                  <a:pt x="7483" y="98"/>
                </a:lnTo>
                <a:lnTo>
                  <a:pt x="7485" y="101"/>
                </a:lnTo>
                <a:lnTo>
                  <a:pt x="7552" y="98"/>
                </a:lnTo>
                <a:lnTo>
                  <a:pt x="7528" y="59"/>
                </a:lnTo>
                <a:lnTo>
                  <a:pt x="7528" y="59"/>
                </a:lnTo>
                <a:lnTo>
                  <a:pt x="7528" y="59"/>
                </a:lnTo>
                <a:lnTo>
                  <a:pt x="7525" y="37"/>
                </a:lnTo>
                <a:lnTo>
                  <a:pt x="7542" y="43"/>
                </a:lnTo>
                <a:lnTo>
                  <a:pt x="7549" y="66"/>
                </a:lnTo>
                <a:lnTo>
                  <a:pt x="7547" y="67"/>
                </a:lnTo>
                <a:lnTo>
                  <a:pt x="7549" y="67"/>
                </a:lnTo>
                <a:lnTo>
                  <a:pt x="7549" y="67"/>
                </a:lnTo>
                <a:lnTo>
                  <a:pt x="7549" y="67"/>
                </a:lnTo>
                <a:lnTo>
                  <a:pt x="7550" y="69"/>
                </a:lnTo>
                <a:lnTo>
                  <a:pt x="7552" y="69"/>
                </a:lnTo>
                <a:lnTo>
                  <a:pt x="7552" y="69"/>
                </a:lnTo>
                <a:lnTo>
                  <a:pt x="7552" y="69"/>
                </a:lnTo>
                <a:lnTo>
                  <a:pt x="7568" y="77"/>
                </a:lnTo>
                <a:lnTo>
                  <a:pt x="7568" y="77"/>
                </a:lnTo>
                <a:lnTo>
                  <a:pt x="7563" y="82"/>
                </a:lnTo>
                <a:lnTo>
                  <a:pt x="7563" y="82"/>
                </a:lnTo>
                <a:lnTo>
                  <a:pt x="7571" y="83"/>
                </a:lnTo>
                <a:lnTo>
                  <a:pt x="7576" y="85"/>
                </a:lnTo>
                <a:lnTo>
                  <a:pt x="7578" y="86"/>
                </a:lnTo>
                <a:lnTo>
                  <a:pt x="7578" y="86"/>
                </a:lnTo>
                <a:lnTo>
                  <a:pt x="7581" y="83"/>
                </a:lnTo>
                <a:lnTo>
                  <a:pt x="7582" y="85"/>
                </a:lnTo>
                <a:lnTo>
                  <a:pt x="7598" y="80"/>
                </a:lnTo>
                <a:lnTo>
                  <a:pt x="7598" y="80"/>
                </a:lnTo>
                <a:lnTo>
                  <a:pt x="7605" y="82"/>
                </a:lnTo>
                <a:lnTo>
                  <a:pt x="7605" y="82"/>
                </a:lnTo>
                <a:lnTo>
                  <a:pt x="7611" y="82"/>
                </a:lnTo>
                <a:lnTo>
                  <a:pt x="7618" y="80"/>
                </a:lnTo>
                <a:lnTo>
                  <a:pt x="7622" y="75"/>
                </a:lnTo>
                <a:lnTo>
                  <a:pt x="7626" y="70"/>
                </a:lnTo>
                <a:lnTo>
                  <a:pt x="7638" y="66"/>
                </a:lnTo>
                <a:lnTo>
                  <a:pt x="7656" y="82"/>
                </a:lnTo>
                <a:close/>
                <a:moveTo>
                  <a:pt x="7648" y="51"/>
                </a:moveTo>
                <a:lnTo>
                  <a:pt x="7650" y="46"/>
                </a:lnTo>
                <a:lnTo>
                  <a:pt x="7654" y="48"/>
                </a:lnTo>
                <a:lnTo>
                  <a:pt x="7648" y="51"/>
                </a:lnTo>
                <a:close/>
                <a:moveTo>
                  <a:pt x="7651" y="45"/>
                </a:moveTo>
                <a:lnTo>
                  <a:pt x="7653" y="37"/>
                </a:lnTo>
                <a:lnTo>
                  <a:pt x="7656" y="46"/>
                </a:lnTo>
                <a:lnTo>
                  <a:pt x="7651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: Shape 153">
            <a:extLst>
              <a:ext uri="{FF2B5EF4-FFF2-40B4-BE49-F238E27FC236}">
                <a16:creationId xmlns:a16="http://schemas.microsoft.com/office/drawing/2014/main" xmlns="" id="{1A580BF6-16B7-4601-AAD5-017314371041}"/>
              </a:ext>
            </a:extLst>
          </p:cNvPr>
          <p:cNvSpPr/>
          <p:nvPr/>
        </p:nvSpPr>
        <p:spPr>
          <a:xfrm flipH="1">
            <a:off x="4434090" y="4409648"/>
            <a:ext cx="3323821" cy="320242"/>
          </a:xfrm>
          <a:custGeom>
            <a:avLst/>
            <a:gdLst>
              <a:gd name="connsiteX0" fmla="*/ 2536349 w 2536349"/>
              <a:gd name="connsiteY0" fmla="*/ 0 h 244371"/>
              <a:gd name="connsiteX1" fmla="*/ 2348972 w 2536349"/>
              <a:gd name="connsiteY1" fmla="*/ 0 h 244371"/>
              <a:gd name="connsiteX2" fmla="*/ 2348972 w 2536349"/>
              <a:gd name="connsiteY2" fmla="*/ 1 h 244371"/>
              <a:gd name="connsiteX3" fmla="*/ 187378 w 2536349"/>
              <a:gd name="connsiteY3" fmla="*/ 1 h 244371"/>
              <a:gd name="connsiteX4" fmla="*/ 187377 w 2536349"/>
              <a:gd name="connsiteY4" fmla="*/ 0 h 244371"/>
              <a:gd name="connsiteX5" fmla="*/ 0 w 2536349"/>
              <a:gd name="connsiteY5" fmla="*/ 0 h 244371"/>
              <a:gd name="connsiteX6" fmla="*/ 84085 w 2536349"/>
              <a:gd name="connsiteY6" fmla="*/ 122185 h 244371"/>
              <a:gd name="connsiteX7" fmla="*/ 0 w 2536349"/>
              <a:gd name="connsiteY7" fmla="*/ 244370 h 244371"/>
              <a:gd name="connsiteX8" fmla="*/ 135731 w 2536349"/>
              <a:gd name="connsiteY8" fmla="*/ 244370 h 244371"/>
              <a:gd name="connsiteX9" fmla="*/ 135731 w 2536349"/>
              <a:gd name="connsiteY9" fmla="*/ 244371 h 244371"/>
              <a:gd name="connsiteX10" fmla="*/ 2398170 w 2536349"/>
              <a:gd name="connsiteY10" fmla="*/ 244371 h 244371"/>
              <a:gd name="connsiteX11" fmla="*/ 2398170 w 2536349"/>
              <a:gd name="connsiteY11" fmla="*/ 244370 h 244371"/>
              <a:gd name="connsiteX12" fmla="*/ 2536349 w 2536349"/>
              <a:gd name="connsiteY12" fmla="*/ 244370 h 244371"/>
              <a:gd name="connsiteX13" fmla="*/ 2452264 w 2536349"/>
              <a:gd name="connsiteY13" fmla="*/ 122185 h 244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36349" h="244371">
                <a:moveTo>
                  <a:pt x="2536349" y="0"/>
                </a:moveTo>
                <a:lnTo>
                  <a:pt x="2348972" y="0"/>
                </a:lnTo>
                <a:lnTo>
                  <a:pt x="2348972" y="1"/>
                </a:lnTo>
                <a:lnTo>
                  <a:pt x="187378" y="1"/>
                </a:lnTo>
                <a:lnTo>
                  <a:pt x="187377" y="0"/>
                </a:lnTo>
                <a:lnTo>
                  <a:pt x="0" y="0"/>
                </a:lnTo>
                <a:lnTo>
                  <a:pt x="84085" y="122185"/>
                </a:lnTo>
                <a:lnTo>
                  <a:pt x="0" y="244370"/>
                </a:lnTo>
                <a:lnTo>
                  <a:pt x="135731" y="244370"/>
                </a:lnTo>
                <a:lnTo>
                  <a:pt x="135731" y="244371"/>
                </a:lnTo>
                <a:lnTo>
                  <a:pt x="2398170" y="244371"/>
                </a:lnTo>
                <a:lnTo>
                  <a:pt x="2398170" y="244370"/>
                </a:lnTo>
                <a:lnTo>
                  <a:pt x="2536349" y="244370"/>
                </a:lnTo>
                <a:lnTo>
                  <a:pt x="2452264" y="12218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xmlns="" id="{B3C5E528-40B0-45B9-ABE4-84A9488D1A65}"/>
              </a:ext>
            </a:extLst>
          </p:cNvPr>
          <p:cNvSpPr txBox="1"/>
          <p:nvPr/>
        </p:nvSpPr>
        <p:spPr>
          <a:xfrm>
            <a:off x="4724513" y="4400492"/>
            <a:ext cx="27321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accent1"/>
                </a:solidFill>
              </a:rPr>
              <a:t>THANK YOU AND GOODBYE</a:t>
            </a: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xmlns="" id="{21BAE5CE-29FF-4FAA-B93B-6638D7C7C647}"/>
              </a:ext>
            </a:extLst>
          </p:cNvPr>
          <p:cNvSpPr/>
          <p:nvPr/>
        </p:nvSpPr>
        <p:spPr>
          <a:xfrm>
            <a:off x="1819275" y="4995778"/>
            <a:ext cx="8553452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id-ID" sz="1200" dirty="0">
                <a:solidFill>
                  <a:schemeClr val="bg1"/>
                </a:solidFill>
                <a:latin typeface="Calibri"/>
                <a:cs typeface="Calibri"/>
              </a:rPr>
              <a:t>Ut wisi enim ad minim veniam, quis nostrud exerci tation ullamcorper suscipit lobortis nisl ut aliquip ex ea commodo consequat. Lorem ipsum dolor sit amet, consectetuer adipiscing elit.</a:t>
            </a:r>
          </a:p>
        </p:txBody>
      </p:sp>
    </p:spTree>
    <p:extLst>
      <p:ext uri="{BB962C8B-B14F-4D97-AF65-F5344CB8AC3E}">
        <p14:creationId xmlns:p14="http://schemas.microsoft.com/office/powerpoint/2010/main" val="3758377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>
            <a:extLst>
              <a:ext uri="{FF2B5EF4-FFF2-40B4-BE49-F238E27FC236}">
                <a16:creationId xmlns:a16="http://schemas.microsoft.com/office/drawing/2014/main" xmlns="" id="{4FCB9DEB-644F-45C8-8847-0ED7227960AE}"/>
              </a:ext>
            </a:extLst>
          </p:cNvPr>
          <p:cNvSpPr txBox="1"/>
          <p:nvPr/>
        </p:nvSpPr>
        <p:spPr>
          <a:xfrm>
            <a:off x="1758107" y="580103"/>
            <a:ext cx="867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1"/>
                </a:solidFill>
                <a:latin typeface="Lato Black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1346684A-DE76-4ECA-93B9-4F06062DFEC3}"/>
              </a:ext>
            </a:extLst>
          </p:cNvPr>
          <p:cNvGrpSpPr/>
          <p:nvPr/>
        </p:nvGrpSpPr>
        <p:grpSpPr>
          <a:xfrm>
            <a:off x="5716616" y="293382"/>
            <a:ext cx="758768" cy="329894"/>
            <a:chOff x="5695951" y="260573"/>
            <a:chExt cx="834230" cy="362703"/>
          </a:xfrm>
        </p:grpSpPr>
        <p:sp>
          <p:nvSpPr>
            <p:cNvPr id="72" name="Freeform 140">
              <a:extLst>
                <a:ext uri="{FF2B5EF4-FFF2-40B4-BE49-F238E27FC236}">
                  <a16:creationId xmlns:a16="http://schemas.microsoft.com/office/drawing/2014/main" xmlns="" id="{0CCEA621-3FCA-4215-9A5C-A934956D0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73" name="Freeform 140">
              <a:extLst>
                <a:ext uri="{FF2B5EF4-FFF2-40B4-BE49-F238E27FC236}">
                  <a16:creationId xmlns:a16="http://schemas.microsoft.com/office/drawing/2014/main" xmlns="" id="{AABB3077-CEB3-440E-B353-DEEC33BEF9A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74" name="Picture 7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581" y="2564661"/>
            <a:ext cx="1207668" cy="1207668"/>
          </a:xfrm>
          <a:prstGeom prst="rect">
            <a:avLst/>
          </a:prstGeom>
        </p:spPr>
      </p:pic>
      <p:sp>
        <p:nvSpPr>
          <p:cNvPr id="75" name="Oval Callout 74"/>
          <p:cNvSpPr/>
          <p:nvPr/>
        </p:nvSpPr>
        <p:spPr>
          <a:xfrm>
            <a:off x="1489700" y="812364"/>
            <a:ext cx="2649136" cy="1961991"/>
          </a:xfrm>
          <a:prstGeom prst="wedgeEllipseCallout">
            <a:avLst>
              <a:gd name="adj1" fmla="val -43493"/>
              <a:gd name="adj2" fmla="val 52024"/>
            </a:avLst>
          </a:prstGeom>
          <a:solidFill>
            <a:schemeClr val="accent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Nhìn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đống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icon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này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xem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.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Thật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tệ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.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Chúng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ta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nên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sử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dụng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bộ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icon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như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trên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iPad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của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tao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,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nhìn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chúng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rất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tuyệt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đúng</a:t>
            </a:r>
            <a:r>
              <a:rPr lang="en-US" sz="1400" dirty="0" smtClean="0">
                <a:solidFill>
                  <a:srgbClr val="FFFFFF"/>
                </a:solidFill>
                <a:sym typeface="Helvetica Light"/>
              </a:rPr>
              <a:t> </a:t>
            </a:r>
            <a:r>
              <a:rPr lang="en-US" sz="1400" dirty="0" err="1" smtClean="0">
                <a:solidFill>
                  <a:srgbClr val="FFFFFF"/>
                </a:solidFill>
                <a:sym typeface="Helvetica Light"/>
              </a:rPr>
              <a:t>không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Light"/>
            </a:endParaRPr>
          </a:p>
        </p:txBody>
      </p:sp>
      <p:pic>
        <p:nvPicPr>
          <p:cNvPr id="76" name="Picture 7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563" y="5128710"/>
            <a:ext cx="1514705" cy="1514705"/>
          </a:xfrm>
          <a:prstGeom prst="rect">
            <a:avLst/>
          </a:prstGeom>
        </p:spPr>
      </p:pic>
      <p:sp>
        <p:nvSpPr>
          <p:cNvPr id="77" name="Oval Callout 76"/>
          <p:cNvSpPr/>
          <p:nvPr/>
        </p:nvSpPr>
        <p:spPr>
          <a:xfrm>
            <a:off x="2912381" y="3848086"/>
            <a:ext cx="2649136" cy="1659037"/>
          </a:xfrm>
          <a:prstGeom prst="wedgeEllipseCallout">
            <a:avLst>
              <a:gd name="adj1" fmla="val -43493"/>
              <a:gd name="adj2" fmla="val 52024"/>
            </a:avLst>
          </a:prstGeom>
          <a:solidFill>
            <a:schemeClr val="accent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Thôi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bỏ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đống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icon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đó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đi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bà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trẻ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.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Vấn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đề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là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tại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sao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chúng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ta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không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để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những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thứ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này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cho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bản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cập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nhật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tiếp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sz="1400" b="0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theo</a:t>
            </a:r>
            <a:r>
              <a:rPr kumimoji="0" lang="en-US" sz="1400" b="0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sym typeface="Helvetica Light"/>
              </a:rPr>
              <a:t>?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Helvetica Light"/>
            </a:endParaRPr>
          </a:p>
        </p:txBody>
      </p:sp>
      <p:pic>
        <p:nvPicPr>
          <p:cNvPr id="78" name="Picture 7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956" y="1489253"/>
            <a:ext cx="1801381" cy="1801381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517" y="4905064"/>
            <a:ext cx="3546665" cy="1825876"/>
          </a:xfrm>
          <a:prstGeom prst="rect">
            <a:avLst/>
          </a:prstGeom>
        </p:spPr>
      </p:pic>
      <p:sp>
        <p:nvSpPr>
          <p:cNvPr id="81" name="Oval Callout 80"/>
          <p:cNvSpPr/>
          <p:nvPr/>
        </p:nvSpPr>
        <p:spPr>
          <a:xfrm>
            <a:off x="8641267" y="3450648"/>
            <a:ext cx="3116051" cy="1875433"/>
          </a:xfrm>
          <a:prstGeom prst="wedgeEllipseCallout">
            <a:avLst>
              <a:gd name="adj1" fmla="val -47224"/>
              <a:gd name="adj2" fmla="val 50652"/>
            </a:avLst>
          </a:prstGeom>
          <a:solidFill>
            <a:schemeClr val="accent1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 err="1" smtClean="0">
                <a:solidFill>
                  <a:srgbClr val="FFFFFF"/>
                </a:solidFill>
                <a:latin typeface="+mj-lt"/>
              </a:rPr>
              <a:t>Đây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</a:rPr>
              <a:t>là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</a:rPr>
              <a:t>đâu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</a:rPr>
              <a:t>?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Tao</a:t>
            </a:r>
            <a:r>
              <a:rPr kumimoji="0" lang="en-US" sz="1600" b="1" i="0" u="non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en-US" sz="1600" b="1" i="0" u="non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là</a:t>
            </a:r>
            <a:r>
              <a:rPr kumimoji="0" lang="en-US" sz="1600" b="1" i="0" u="non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kumimoji="0" lang="en-US" sz="1600" b="1" i="0" u="non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ai</a:t>
            </a:r>
            <a:r>
              <a:rPr kumimoji="0" lang="en-US" sz="1600" b="1" i="0" u="non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?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baseline="0" dirty="0" smtClean="0">
                <a:solidFill>
                  <a:srgbClr val="FFFFFF"/>
                </a:solidFill>
                <a:latin typeface="+mj-lt"/>
              </a:rPr>
              <a:t>Tao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</a:rPr>
              <a:t>đang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</a:rPr>
              <a:t>làm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</a:rPr>
              <a:t>gì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</a:rPr>
              <a:t>?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 err="1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Tụi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bây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muốn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tao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sống</a:t>
            </a:r>
            <a:r>
              <a:rPr lang="en-US" sz="1600" b="1" dirty="0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 </a:t>
            </a:r>
            <a:r>
              <a:rPr lang="en-US" sz="1600" b="1" dirty="0" err="1" smtClean="0">
                <a:solidFill>
                  <a:srgbClr val="FFFFFF"/>
                </a:solidFill>
                <a:latin typeface="+mj-lt"/>
                <a:ea typeface="Helvetica Light"/>
                <a:cs typeface="Helvetica Light"/>
                <a:sym typeface="Helvetica Light"/>
              </a:rPr>
              <a:t>sao</a:t>
            </a:r>
            <a:r>
              <a:rPr kumimoji="0" lang="en-US" sz="1600" b="1" i="0" u="non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Helvetica Light"/>
                <a:cs typeface="Helvetica Light"/>
                <a:sym typeface="Helvetica Light"/>
              </a:rPr>
              <a:t>?</a:t>
            </a:r>
            <a:endParaRPr kumimoji="0" lang="en-US" sz="1600" b="1" i="0" u="non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82" name="Oval Callout 81"/>
          <p:cNvSpPr/>
          <p:nvPr/>
        </p:nvSpPr>
        <p:spPr>
          <a:xfrm>
            <a:off x="4410919" y="1494523"/>
            <a:ext cx="2611394" cy="1486366"/>
          </a:xfrm>
          <a:prstGeom prst="wedgeEllipseCallout">
            <a:avLst>
              <a:gd name="adj1" fmla="val 60464"/>
              <a:gd name="adj2" fmla="val 4428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/>
              <a:t>Có</a:t>
            </a:r>
            <a:r>
              <a:rPr lang="en-US" sz="1400" dirty="0"/>
              <a:t> </a:t>
            </a:r>
            <a:r>
              <a:rPr lang="en-US" sz="1400" dirty="0" err="1"/>
              <a:t>tầm</a:t>
            </a:r>
            <a:r>
              <a:rPr lang="en-US" sz="1400" dirty="0"/>
              <a:t> </a:t>
            </a:r>
            <a:r>
              <a:rPr lang="en-US" sz="1400" dirty="0" err="1"/>
              <a:t>nhìn</a:t>
            </a:r>
            <a:r>
              <a:rPr lang="en-US" sz="1400" dirty="0"/>
              <a:t> </a:t>
            </a:r>
            <a:r>
              <a:rPr lang="en-US" sz="1400" dirty="0" err="1"/>
              <a:t>xíu</a:t>
            </a:r>
            <a:r>
              <a:rPr lang="en-US" sz="1400" dirty="0"/>
              <a:t> </a:t>
            </a:r>
            <a:r>
              <a:rPr lang="en-US" sz="1400" dirty="0" err="1"/>
              <a:t>đi</a:t>
            </a:r>
            <a:r>
              <a:rPr lang="en-US" sz="1400" dirty="0"/>
              <a:t> </a:t>
            </a:r>
            <a:r>
              <a:rPr lang="en-US" sz="1400" dirty="0" err="1"/>
              <a:t>mấy</a:t>
            </a:r>
            <a:r>
              <a:rPr lang="en-US" sz="1400" dirty="0"/>
              <a:t> </a:t>
            </a:r>
            <a:r>
              <a:rPr lang="en-US" sz="1400" dirty="0" err="1"/>
              <a:t>ba</a:t>
            </a:r>
            <a:r>
              <a:rPr lang="en-US" sz="1400" dirty="0"/>
              <a:t>. </a:t>
            </a:r>
            <a:r>
              <a:rPr lang="en-US" sz="1400" dirty="0" err="1"/>
              <a:t>Chúng</a:t>
            </a:r>
            <a:r>
              <a:rPr lang="en-US" sz="1400" dirty="0"/>
              <a:t> ta </a:t>
            </a:r>
            <a:r>
              <a:rPr lang="en-US" sz="1400" dirty="0" err="1"/>
              <a:t>nên</a:t>
            </a:r>
            <a:r>
              <a:rPr lang="en-US" sz="1400" dirty="0"/>
              <a:t> </a:t>
            </a:r>
            <a:r>
              <a:rPr lang="en-US" sz="1400" dirty="0" err="1"/>
              <a:t>để</a:t>
            </a:r>
            <a:r>
              <a:rPr lang="en-US" sz="1400" dirty="0"/>
              <a:t> </a:t>
            </a:r>
            <a:r>
              <a:rPr lang="en-US" sz="1400" dirty="0" err="1"/>
              <a:t>tất</a:t>
            </a:r>
            <a:r>
              <a:rPr lang="en-US" sz="1400" dirty="0"/>
              <a:t> </a:t>
            </a:r>
            <a:r>
              <a:rPr lang="en-US" sz="1400" dirty="0" err="1"/>
              <a:t>cả</a:t>
            </a:r>
            <a:r>
              <a:rPr lang="en-US" sz="1400" dirty="0"/>
              <a:t> </a:t>
            </a:r>
            <a:r>
              <a:rPr lang="en-US" sz="1400" dirty="0" err="1"/>
              <a:t>những</a:t>
            </a:r>
            <a:r>
              <a:rPr lang="en-US" sz="1400" dirty="0"/>
              <a:t> </a:t>
            </a:r>
            <a:r>
              <a:rPr lang="en-US" sz="1400" dirty="0" err="1"/>
              <a:t>thứ</a:t>
            </a:r>
            <a:r>
              <a:rPr lang="en-US" sz="1400" dirty="0"/>
              <a:t> </a:t>
            </a:r>
            <a:r>
              <a:rPr lang="en-US" sz="1400" dirty="0" err="1"/>
              <a:t>này</a:t>
            </a:r>
            <a:r>
              <a:rPr lang="en-US" sz="1400" dirty="0"/>
              <a:t> </a:t>
            </a:r>
            <a:r>
              <a:rPr lang="en-US" sz="1400" dirty="0" err="1"/>
              <a:t>cho</a:t>
            </a:r>
            <a:r>
              <a:rPr lang="en-US" sz="1400" dirty="0"/>
              <a:t> </a:t>
            </a:r>
            <a:r>
              <a:rPr lang="en-US" sz="1400" dirty="0" err="1"/>
              <a:t>dự</a:t>
            </a:r>
            <a:r>
              <a:rPr lang="en-US" sz="1400" dirty="0"/>
              <a:t> </a:t>
            </a:r>
            <a:r>
              <a:rPr lang="en-US" sz="1400" dirty="0" err="1"/>
              <a:t>án</a:t>
            </a:r>
            <a:r>
              <a:rPr lang="en-US" sz="1400" dirty="0"/>
              <a:t> </a:t>
            </a:r>
            <a:r>
              <a:rPr lang="en-US" sz="1400" dirty="0" err="1"/>
              <a:t>năm</a:t>
            </a:r>
            <a:r>
              <a:rPr lang="en-US" sz="1400" dirty="0"/>
              <a:t> </a:t>
            </a:r>
            <a:r>
              <a:rPr lang="en-US" sz="1400" dirty="0" err="1"/>
              <a:t>sau</a:t>
            </a:r>
            <a:endParaRPr lang="en-US" sz="1400" dirty="0"/>
          </a:p>
          <a:p>
            <a:pPr algn="ctr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0053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7" grpId="0" animBg="1"/>
      <p:bldP spid="8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xmlns="" id="{D25D459B-A0D7-4EEC-9B22-EDFC127AFA99}"/>
              </a:ext>
            </a:extLst>
          </p:cNvPr>
          <p:cNvSpPr>
            <a:spLocks/>
          </p:cNvSpPr>
          <p:nvPr/>
        </p:nvSpPr>
        <p:spPr bwMode="auto">
          <a:xfrm>
            <a:off x="0" y="4486952"/>
            <a:ext cx="12192000" cy="2371049"/>
          </a:xfrm>
          <a:custGeom>
            <a:avLst/>
            <a:gdLst>
              <a:gd name="connsiteX0" fmla="*/ 9716129 w 12192000"/>
              <a:gd name="connsiteY0" fmla="*/ 0 h 2371049"/>
              <a:gd name="connsiteX1" fmla="*/ 9738308 w 12192000"/>
              <a:gd name="connsiteY1" fmla="*/ 40273 h 2371049"/>
              <a:gd name="connsiteX2" fmla="*/ 9760487 w 12192000"/>
              <a:gd name="connsiteY2" fmla="*/ 79961 h 2371049"/>
              <a:gd name="connsiteX3" fmla="*/ 9782666 w 12192000"/>
              <a:gd name="connsiteY3" fmla="*/ 120233 h 2371049"/>
              <a:gd name="connsiteX4" fmla="*/ 9805429 w 12192000"/>
              <a:gd name="connsiteY4" fmla="*/ 161089 h 2371049"/>
              <a:gd name="connsiteX5" fmla="*/ 9827608 w 12192000"/>
              <a:gd name="connsiteY5" fmla="*/ 201362 h 2371049"/>
              <a:gd name="connsiteX6" fmla="*/ 9849787 w 12192000"/>
              <a:gd name="connsiteY6" fmla="*/ 241634 h 2371049"/>
              <a:gd name="connsiteX7" fmla="*/ 9871966 w 12192000"/>
              <a:gd name="connsiteY7" fmla="*/ 281906 h 2371049"/>
              <a:gd name="connsiteX8" fmla="*/ 9894728 w 12192000"/>
              <a:gd name="connsiteY8" fmla="*/ 323346 h 2371049"/>
              <a:gd name="connsiteX9" fmla="*/ 9876051 w 12192000"/>
              <a:gd name="connsiteY9" fmla="*/ 318677 h 2371049"/>
              <a:gd name="connsiteX10" fmla="*/ 9858541 w 12192000"/>
              <a:gd name="connsiteY10" fmla="*/ 315175 h 2371049"/>
              <a:gd name="connsiteX11" fmla="*/ 9841032 w 12192000"/>
              <a:gd name="connsiteY11" fmla="*/ 311089 h 2371049"/>
              <a:gd name="connsiteX12" fmla="*/ 9822938 w 12192000"/>
              <a:gd name="connsiteY12" fmla="*/ 307003 h 2371049"/>
              <a:gd name="connsiteX13" fmla="*/ 9843366 w 12192000"/>
              <a:gd name="connsiteY13" fmla="*/ 343774 h 2371049"/>
              <a:gd name="connsiteX14" fmla="*/ 9864378 w 12192000"/>
              <a:gd name="connsiteY14" fmla="*/ 381128 h 2371049"/>
              <a:gd name="connsiteX15" fmla="*/ 9884806 w 12192000"/>
              <a:gd name="connsiteY15" fmla="*/ 418482 h 2371049"/>
              <a:gd name="connsiteX16" fmla="*/ 9905234 w 12192000"/>
              <a:gd name="connsiteY16" fmla="*/ 455836 h 2371049"/>
              <a:gd name="connsiteX17" fmla="*/ 9925662 w 12192000"/>
              <a:gd name="connsiteY17" fmla="*/ 493190 h 2371049"/>
              <a:gd name="connsiteX18" fmla="*/ 9945506 w 12192000"/>
              <a:gd name="connsiteY18" fmla="*/ 530544 h 2371049"/>
              <a:gd name="connsiteX19" fmla="*/ 9965934 w 12192000"/>
              <a:gd name="connsiteY19" fmla="*/ 567898 h 2371049"/>
              <a:gd name="connsiteX20" fmla="*/ 9986946 w 12192000"/>
              <a:gd name="connsiteY20" fmla="*/ 605252 h 2371049"/>
              <a:gd name="connsiteX21" fmla="*/ 9958347 w 12192000"/>
              <a:gd name="connsiteY21" fmla="*/ 598248 h 2371049"/>
              <a:gd name="connsiteX22" fmla="*/ 9930331 w 12192000"/>
              <a:gd name="connsiteY22" fmla="*/ 591828 h 2371049"/>
              <a:gd name="connsiteX23" fmla="*/ 9902316 w 12192000"/>
              <a:gd name="connsiteY23" fmla="*/ 585408 h 2371049"/>
              <a:gd name="connsiteX24" fmla="*/ 9873717 w 12192000"/>
              <a:gd name="connsiteY24" fmla="*/ 578987 h 2371049"/>
              <a:gd name="connsiteX25" fmla="*/ 9897063 w 12192000"/>
              <a:gd name="connsiteY25" fmla="*/ 620427 h 2371049"/>
              <a:gd name="connsiteX26" fmla="*/ 9919825 w 12192000"/>
              <a:gd name="connsiteY26" fmla="*/ 661867 h 2371049"/>
              <a:gd name="connsiteX27" fmla="*/ 9942588 w 12192000"/>
              <a:gd name="connsiteY27" fmla="*/ 703890 h 2371049"/>
              <a:gd name="connsiteX28" fmla="*/ 9964767 w 12192000"/>
              <a:gd name="connsiteY28" fmla="*/ 745913 h 2371049"/>
              <a:gd name="connsiteX29" fmla="*/ 9987530 w 12192000"/>
              <a:gd name="connsiteY29" fmla="*/ 786769 h 2371049"/>
              <a:gd name="connsiteX30" fmla="*/ 10010292 w 12192000"/>
              <a:gd name="connsiteY30" fmla="*/ 828792 h 2371049"/>
              <a:gd name="connsiteX31" fmla="*/ 10033055 w 12192000"/>
              <a:gd name="connsiteY31" fmla="*/ 870816 h 2371049"/>
              <a:gd name="connsiteX32" fmla="*/ 10056401 w 12192000"/>
              <a:gd name="connsiteY32" fmla="*/ 912839 h 2371049"/>
              <a:gd name="connsiteX33" fmla="*/ 10023133 w 12192000"/>
              <a:gd name="connsiteY33" fmla="*/ 905251 h 2371049"/>
              <a:gd name="connsiteX34" fmla="*/ 9989864 w 12192000"/>
              <a:gd name="connsiteY34" fmla="*/ 896496 h 2371049"/>
              <a:gd name="connsiteX35" fmla="*/ 9956012 w 12192000"/>
              <a:gd name="connsiteY35" fmla="*/ 888909 h 2371049"/>
              <a:gd name="connsiteX36" fmla="*/ 9923327 w 12192000"/>
              <a:gd name="connsiteY36" fmla="*/ 880738 h 2371049"/>
              <a:gd name="connsiteX37" fmla="*/ 9890059 w 12192000"/>
              <a:gd name="connsiteY37" fmla="*/ 873150 h 2371049"/>
              <a:gd name="connsiteX38" fmla="*/ 9856207 w 12192000"/>
              <a:gd name="connsiteY38" fmla="*/ 866146 h 2371049"/>
              <a:gd name="connsiteX39" fmla="*/ 9823522 w 12192000"/>
              <a:gd name="connsiteY39" fmla="*/ 858559 h 2371049"/>
              <a:gd name="connsiteX40" fmla="*/ 9790254 w 12192000"/>
              <a:gd name="connsiteY40" fmla="*/ 850971 h 2371049"/>
              <a:gd name="connsiteX41" fmla="*/ 9790254 w 12192000"/>
              <a:gd name="connsiteY41" fmla="*/ 1073344 h 2371049"/>
              <a:gd name="connsiteX42" fmla="*/ 9846285 w 12192000"/>
              <a:gd name="connsiteY42" fmla="*/ 1075095 h 2371049"/>
              <a:gd name="connsiteX43" fmla="*/ 9902899 w 12192000"/>
              <a:gd name="connsiteY43" fmla="*/ 1076846 h 2371049"/>
              <a:gd name="connsiteX44" fmla="*/ 9959514 w 12192000"/>
              <a:gd name="connsiteY44" fmla="*/ 1078597 h 2371049"/>
              <a:gd name="connsiteX45" fmla="*/ 10014961 w 12192000"/>
              <a:gd name="connsiteY45" fmla="*/ 1080932 h 2371049"/>
              <a:gd name="connsiteX46" fmla="*/ 10071576 w 12192000"/>
              <a:gd name="connsiteY46" fmla="*/ 1084434 h 2371049"/>
              <a:gd name="connsiteX47" fmla="*/ 10127607 w 12192000"/>
              <a:gd name="connsiteY47" fmla="*/ 1087352 h 2371049"/>
              <a:gd name="connsiteX48" fmla="*/ 10184222 w 12192000"/>
              <a:gd name="connsiteY48" fmla="*/ 1090854 h 2371049"/>
              <a:gd name="connsiteX49" fmla="*/ 10240253 w 12192000"/>
              <a:gd name="connsiteY49" fmla="*/ 1094940 h 2371049"/>
              <a:gd name="connsiteX50" fmla="*/ 10240253 w 12192000"/>
              <a:gd name="connsiteY50" fmla="*/ 961282 h 2371049"/>
              <a:gd name="connsiteX51" fmla="*/ 10218657 w 12192000"/>
              <a:gd name="connsiteY51" fmla="*/ 963617 h 2371049"/>
              <a:gd name="connsiteX52" fmla="*/ 10195311 w 12192000"/>
              <a:gd name="connsiteY52" fmla="*/ 966535 h 2371049"/>
              <a:gd name="connsiteX53" fmla="*/ 10173716 w 12192000"/>
              <a:gd name="connsiteY53" fmla="*/ 970037 h 2371049"/>
              <a:gd name="connsiteX54" fmla="*/ 10151537 w 12192000"/>
              <a:gd name="connsiteY54" fmla="*/ 972372 h 2371049"/>
              <a:gd name="connsiteX55" fmla="*/ 10129358 w 12192000"/>
              <a:gd name="connsiteY55" fmla="*/ 975290 h 2371049"/>
              <a:gd name="connsiteX56" fmla="*/ 10106595 w 12192000"/>
              <a:gd name="connsiteY56" fmla="*/ 978208 h 2371049"/>
              <a:gd name="connsiteX57" fmla="*/ 10084416 w 12192000"/>
              <a:gd name="connsiteY57" fmla="*/ 981127 h 2371049"/>
              <a:gd name="connsiteX58" fmla="*/ 10062238 w 12192000"/>
              <a:gd name="connsiteY58" fmla="*/ 985212 h 2371049"/>
              <a:gd name="connsiteX59" fmla="*/ 10077413 w 12192000"/>
              <a:gd name="connsiteY59" fmla="*/ 958364 h 2371049"/>
              <a:gd name="connsiteX60" fmla="*/ 10092588 w 12192000"/>
              <a:gd name="connsiteY60" fmla="*/ 931516 h 2371049"/>
              <a:gd name="connsiteX61" fmla="*/ 10107763 w 12192000"/>
              <a:gd name="connsiteY61" fmla="*/ 905251 h 2371049"/>
              <a:gd name="connsiteX62" fmla="*/ 10122938 w 12192000"/>
              <a:gd name="connsiteY62" fmla="*/ 878403 h 2371049"/>
              <a:gd name="connsiteX63" fmla="*/ 10138697 w 12192000"/>
              <a:gd name="connsiteY63" fmla="*/ 852139 h 2371049"/>
              <a:gd name="connsiteX64" fmla="*/ 10153872 w 12192000"/>
              <a:gd name="connsiteY64" fmla="*/ 825874 h 2371049"/>
              <a:gd name="connsiteX65" fmla="*/ 10169047 w 12192000"/>
              <a:gd name="connsiteY65" fmla="*/ 799609 h 2371049"/>
              <a:gd name="connsiteX66" fmla="*/ 10184222 w 12192000"/>
              <a:gd name="connsiteY66" fmla="*/ 773345 h 2371049"/>
              <a:gd name="connsiteX67" fmla="*/ 10164961 w 12192000"/>
              <a:gd name="connsiteY67" fmla="*/ 775680 h 2371049"/>
              <a:gd name="connsiteX68" fmla="*/ 10146868 w 12192000"/>
              <a:gd name="connsiteY68" fmla="*/ 777430 h 2371049"/>
              <a:gd name="connsiteX69" fmla="*/ 10127607 w 12192000"/>
              <a:gd name="connsiteY69" fmla="*/ 780932 h 2371049"/>
              <a:gd name="connsiteX70" fmla="*/ 10108930 w 12192000"/>
              <a:gd name="connsiteY70" fmla="*/ 783267 h 2371049"/>
              <a:gd name="connsiteX71" fmla="*/ 10122354 w 12192000"/>
              <a:gd name="connsiteY71" fmla="*/ 759337 h 2371049"/>
              <a:gd name="connsiteX72" fmla="*/ 10136362 w 12192000"/>
              <a:gd name="connsiteY72" fmla="*/ 735991 h 2371049"/>
              <a:gd name="connsiteX73" fmla="*/ 10149786 w 12192000"/>
              <a:gd name="connsiteY73" fmla="*/ 712061 h 2371049"/>
              <a:gd name="connsiteX74" fmla="*/ 10163794 w 12192000"/>
              <a:gd name="connsiteY74" fmla="*/ 688715 h 2371049"/>
              <a:gd name="connsiteX75" fmla="*/ 10177218 w 12192000"/>
              <a:gd name="connsiteY75" fmla="*/ 664785 h 2371049"/>
              <a:gd name="connsiteX76" fmla="*/ 10191226 w 12192000"/>
              <a:gd name="connsiteY76" fmla="*/ 641439 h 2371049"/>
              <a:gd name="connsiteX77" fmla="*/ 10204650 w 12192000"/>
              <a:gd name="connsiteY77" fmla="*/ 617509 h 2371049"/>
              <a:gd name="connsiteX78" fmla="*/ 10218657 w 12192000"/>
              <a:gd name="connsiteY78" fmla="*/ 594162 h 2371049"/>
              <a:gd name="connsiteX79" fmla="*/ 10206401 w 12192000"/>
              <a:gd name="connsiteY79" fmla="*/ 595330 h 2371049"/>
              <a:gd name="connsiteX80" fmla="*/ 10194728 w 12192000"/>
              <a:gd name="connsiteY80" fmla="*/ 597081 h 2371049"/>
              <a:gd name="connsiteX81" fmla="*/ 10182471 w 12192000"/>
              <a:gd name="connsiteY81" fmla="*/ 598248 h 2371049"/>
              <a:gd name="connsiteX82" fmla="*/ 10170214 w 12192000"/>
              <a:gd name="connsiteY82" fmla="*/ 599999 h 2371049"/>
              <a:gd name="connsiteX83" fmla="*/ 10185389 w 12192000"/>
              <a:gd name="connsiteY83" fmla="*/ 574318 h 2371049"/>
              <a:gd name="connsiteX84" fmla="*/ 10201148 w 12192000"/>
              <a:gd name="connsiteY84" fmla="*/ 549221 h 2371049"/>
              <a:gd name="connsiteX85" fmla="*/ 10215156 w 12192000"/>
              <a:gd name="connsiteY85" fmla="*/ 522956 h 2371049"/>
              <a:gd name="connsiteX86" fmla="*/ 10230331 w 12192000"/>
              <a:gd name="connsiteY86" fmla="*/ 497275 h 2371049"/>
              <a:gd name="connsiteX87" fmla="*/ 10244922 w 12192000"/>
              <a:gd name="connsiteY87" fmla="*/ 472178 h 2371049"/>
              <a:gd name="connsiteX88" fmla="*/ 10260097 w 12192000"/>
              <a:gd name="connsiteY88" fmla="*/ 445914 h 2371049"/>
              <a:gd name="connsiteX89" fmla="*/ 10275856 w 12192000"/>
              <a:gd name="connsiteY89" fmla="*/ 420816 h 2371049"/>
              <a:gd name="connsiteX90" fmla="*/ 10289864 w 12192000"/>
              <a:gd name="connsiteY90" fmla="*/ 395136 h 2371049"/>
              <a:gd name="connsiteX91" fmla="*/ 10305039 w 12192000"/>
              <a:gd name="connsiteY91" fmla="*/ 423151 h 2371049"/>
              <a:gd name="connsiteX92" fmla="*/ 10320797 w 12192000"/>
              <a:gd name="connsiteY92" fmla="*/ 451167 h 2371049"/>
              <a:gd name="connsiteX93" fmla="*/ 10334805 w 12192000"/>
              <a:gd name="connsiteY93" fmla="*/ 478598 h 2371049"/>
              <a:gd name="connsiteX94" fmla="*/ 10349980 w 12192000"/>
              <a:gd name="connsiteY94" fmla="*/ 507198 h 2371049"/>
              <a:gd name="connsiteX95" fmla="*/ 10365739 w 12192000"/>
              <a:gd name="connsiteY95" fmla="*/ 535213 h 2371049"/>
              <a:gd name="connsiteX96" fmla="*/ 10379747 w 12192000"/>
              <a:gd name="connsiteY96" fmla="*/ 563229 h 2371049"/>
              <a:gd name="connsiteX97" fmla="*/ 10394922 w 12192000"/>
              <a:gd name="connsiteY97" fmla="*/ 591828 h 2371049"/>
              <a:gd name="connsiteX98" fmla="*/ 10409513 w 12192000"/>
              <a:gd name="connsiteY98" fmla="*/ 619843 h 2371049"/>
              <a:gd name="connsiteX99" fmla="*/ 10398424 w 12192000"/>
              <a:gd name="connsiteY99" fmla="*/ 616341 h 2371049"/>
              <a:gd name="connsiteX100" fmla="*/ 10386167 w 12192000"/>
              <a:gd name="connsiteY100" fmla="*/ 612839 h 2371049"/>
              <a:gd name="connsiteX101" fmla="*/ 10373910 w 12192000"/>
              <a:gd name="connsiteY101" fmla="*/ 609337 h 2371049"/>
              <a:gd name="connsiteX102" fmla="*/ 10362237 w 12192000"/>
              <a:gd name="connsiteY102" fmla="*/ 606419 h 2371049"/>
              <a:gd name="connsiteX103" fmla="*/ 10376245 w 12192000"/>
              <a:gd name="connsiteY103" fmla="*/ 632100 h 2371049"/>
              <a:gd name="connsiteX104" fmla="*/ 10389669 w 12192000"/>
              <a:gd name="connsiteY104" fmla="*/ 657781 h 2371049"/>
              <a:gd name="connsiteX105" fmla="*/ 10403677 w 12192000"/>
              <a:gd name="connsiteY105" fmla="*/ 682878 h 2371049"/>
              <a:gd name="connsiteX106" fmla="*/ 10417101 w 12192000"/>
              <a:gd name="connsiteY106" fmla="*/ 709143 h 2371049"/>
              <a:gd name="connsiteX107" fmla="*/ 10431108 w 12192000"/>
              <a:gd name="connsiteY107" fmla="*/ 734824 h 2371049"/>
              <a:gd name="connsiteX108" fmla="*/ 10444533 w 12192000"/>
              <a:gd name="connsiteY108" fmla="*/ 761088 h 2371049"/>
              <a:gd name="connsiteX109" fmla="*/ 10458540 w 12192000"/>
              <a:gd name="connsiteY109" fmla="*/ 787353 h 2371049"/>
              <a:gd name="connsiteX110" fmla="*/ 10471964 w 12192000"/>
              <a:gd name="connsiteY110" fmla="*/ 813617 h 2371049"/>
              <a:gd name="connsiteX111" fmla="*/ 10453287 w 12192000"/>
              <a:gd name="connsiteY111" fmla="*/ 807197 h 2371049"/>
              <a:gd name="connsiteX112" fmla="*/ 10434027 w 12192000"/>
              <a:gd name="connsiteY112" fmla="*/ 801944 h 2371049"/>
              <a:gd name="connsiteX113" fmla="*/ 10414766 w 12192000"/>
              <a:gd name="connsiteY113" fmla="*/ 796108 h 2371049"/>
              <a:gd name="connsiteX114" fmla="*/ 10396089 w 12192000"/>
              <a:gd name="connsiteY114" fmla="*/ 790855 h 2371049"/>
              <a:gd name="connsiteX115" fmla="*/ 10411264 w 12192000"/>
              <a:gd name="connsiteY115" fmla="*/ 819454 h 2371049"/>
              <a:gd name="connsiteX116" fmla="*/ 10427023 w 12192000"/>
              <a:gd name="connsiteY116" fmla="*/ 848637 h 2371049"/>
              <a:gd name="connsiteX117" fmla="*/ 10442198 w 12192000"/>
              <a:gd name="connsiteY117" fmla="*/ 877819 h 2371049"/>
              <a:gd name="connsiteX118" fmla="*/ 10457957 w 12192000"/>
              <a:gd name="connsiteY118" fmla="*/ 906419 h 2371049"/>
              <a:gd name="connsiteX119" fmla="*/ 10473132 w 12192000"/>
              <a:gd name="connsiteY119" fmla="*/ 935601 h 2371049"/>
              <a:gd name="connsiteX120" fmla="*/ 10488307 w 12192000"/>
              <a:gd name="connsiteY120" fmla="*/ 964784 h 2371049"/>
              <a:gd name="connsiteX121" fmla="*/ 10503482 w 12192000"/>
              <a:gd name="connsiteY121" fmla="*/ 993383 h 2371049"/>
              <a:gd name="connsiteX122" fmla="*/ 10518657 w 12192000"/>
              <a:gd name="connsiteY122" fmla="*/ 1022566 h 2371049"/>
              <a:gd name="connsiteX123" fmla="*/ 10496478 w 12192000"/>
              <a:gd name="connsiteY123" fmla="*/ 1015562 h 2371049"/>
              <a:gd name="connsiteX124" fmla="*/ 10473715 w 12192000"/>
              <a:gd name="connsiteY124" fmla="*/ 1008558 h 2371049"/>
              <a:gd name="connsiteX125" fmla="*/ 10451536 w 12192000"/>
              <a:gd name="connsiteY125" fmla="*/ 1002138 h 2371049"/>
              <a:gd name="connsiteX126" fmla="*/ 10429357 w 12192000"/>
              <a:gd name="connsiteY126" fmla="*/ 995718 h 2371049"/>
              <a:gd name="connsiteX127" fmla="*/ 10407179 w 12192000"/>
              <a:gd name="connsiteY127" fmla="*/ 988714 h 2371049"/>
              <a:gd name="connsiteX128" fmla="*/ 10384416 w 12192000"/>
              <a:gd name="connsiteY128" fmla="*/ 982294 h 2371049"/>
              <a:gd name="connsiteX129" fmla="*/ 10362237 w 12192000"/>
              <a:gd name="connsiteY129" fmla="*/ 975874 h 2371049"/>
              <a:gd name="connsiteX130" fmla="*/ 10340058 w 12192000"/>
              <a:gd name="connsiteY130" fmla="*/ 970037 h 2371049"/>
              <a:gd name="connsiteX131" fmla="*/ 10340058 w 12192000"/>
              <a:gd name="connsiteY131" fmla="*/ 1103111 h 2371049"/>
              <a:gd name="connsiteX132" fmla="*/ 10386167 w 12192000"/>
              <a:gd name="connsiteY132" fmla="*/ 1107780 h 2371049"/>
              <a:gd name="connsiteX133" fmla="*/ 10431692 w 12192000"/>
              <a:gd name="connsiteY133" fmla="*/ 1111866 h 2371049"/>
              <a:gd name="connsiteX134" fmla="*/ 10476634 w 12192000"/>
              <a:gd name="connsiteY134" fmla="*/ 1117118 h 2371049"/>
              <a:gd name="connsiteX135" fmla="*/ 10522742 w 12192000"/>
              <a:gd name="connsiteY135" fmla="*/ 1121788 h 2371049"/>
              <a:gd name="connsiteX136" fmla="*/ 10568268 w 12192000"/>
              <a:gd name="connsiteY136" fmla="*/ 1127041 h 2371049"/>
              <a:gd name="connsiteX137" fmla="*/ 10613793 w 12192000"/>
              <a:gd name="connsiteY137" fmla="*/ 1132877 h 2371049"/>
              <a:gd name="connsiteX138" fmla="*/ 10659902 w 12192000"/>
              <a:gd name="connsiteY138" fmla="*/ 1139297 h 2371049"/>
              <a:gd name="connsiteX139" fmla="*/ 10705427 w 12192000"/>
              <a:gd name="connsiteY139" fmla="*/ 1145134 h 2371049"/>
              <a:gd name="connsiteX140" fmla="*/ 10705427 w 12192000"/>
              <a:gd name="connsiteY140" fmla="*/ 1059336 h 2371049"/>
              <a:gd name="connsiteX141" fmla="*/ 10680330 w 12192000"/>
              <a:gd name="connsiteY141" fmla="*/ 1060504 h 2371049"/>
              <a:gd name="connsiteX142" fmla="*/ 10655233 w 12192000"/>
              <a:gd name="connsiteY142" fmla="*/ 1062255 h 2371049"/>
              <a:gd name="connsiteX143" fmla="*/ 10630135 w 12192000"/>
              <a:gd name="connsiteY143" fmla="*/ 1063422 h 2371049"/>
              <a:gd name="connsiteX144" fmla="*/ 10603871 w 12192000"/>
              <a:gd name="connsiteY144" fmla="*/ 1065757 h 2371049"/>
              <a:gd name="connsiteX145" fmla="*/ 10613209 w 12192000"/>
              <a:gd name="connsiteY145" fmla="*/ 1051165 h 2371049"/>
              <a:gd name="connsiteX146" fmla="*/ 10621380 w 12192000"/>
              <a:gd name="connsiteY146" fmla="*/ 1037158 h 2371049"/>
              <a:gd name="connsiteX147" fmla="*/ 10630719 w 12192000"/>
              <a:gd name="connsiteY147" fmla="*/ 1022566 h 2371049"/>
              <a:gd name="connsiteX148" fmla="*/ 10638890 w 12192000"/>
              <a:gd name="connsiteY148" fmla="*/ 1007975 h 2371049"/>
              <a:gd name="connsiteX149" fmla="*/ 10647645 w 12192000"/>
              <a:gd name="connsiteY149" fmla="*/ 993383 h 2371049"/>
              <a:gd name="connsiteX150" fmla="*/ 10656400 w 12192000"/>
              <a:gd name="connsiteY150" fmla="*/ 979959 h 2371049"/>
              <a:gd name="connsiteX151" fmla="*/ 10665155 w 12192000"/>
              <a:gd name="connsiteY151" fmla="*/ 965368 h 2371049"/>
              <a:gd name="connsiteX152" fmla="*/ 10673326 w 12192000"/>
              <a:gd name="connsiteY152" fmla="*/ 950776 h 2371049"/>
              <a:gd name="connsiteX153" fmla="*/ 10662820 w 12192000"/>
              <a:gd name="connsiteY153" fmla="*/ 951360 h 2371049"/>
              <a:gd name="connsiteX154" fmla="*/ 10651731 w 12192000"/>
              <a:gd name="connsiteY154" fmla="*/ 952527 h 2371049"/>
              <a:gd name="connsiteX155" fmla="*/ 10641225 w 12192000"/>
              <a:gd name="connsiteY155" fmla="*/ 953111 h 2371049"/>
              <a:gd name="connsiteX156" fmla="*/ 10630719 w 12192000"/>
              <a:gd name="connsiteY156" fmla="*/ 953111 h 2371049"/>
              <a:gd name="connsiteX157" fmla="*/ 10645894 w 12192000"/>
              <a:gd name="connsiteY157" fmla="*/ 928014 h 2371049"/>
              <a:gd name="connsiteX158" fmla="*/ 10661653 w 12192000"/>
              <a:gd name="connsiteY158" fmla="*/ 901749 h 2371049"/>
              <a:gd name="connsiteX159" fmla="*/ 10677411 w 12192000"/>
              <a:gd name="connsiteY159" fmla="*/ 876068 h 2371049"/>
              <a:gd name="connsiteX160" fmla="*/ 10693170 w 12192000"/>
              <a:gd name="connsiteY160" fmla="*/ 850971 h 2371049"/>
              <a:gd name="connsiteX161" fmla="*/ 10686166 w 12192000"/>
              <a:gd name="connsiteY161" fmla="*/ 850971 h 2371049"/>
              <a:gd name="connsiteX162" fmla="*/ 10679162 w 12192000"/>
              <a:gd name="connsiteY162" fmla="*/ 851555 h 2371049"/>
              <a:gd name="connsiteX163" fmla="*/ 10672742 w 12192000"/>
              <a:gd name="connsiteY163" fmla="*/ 851555 h 2371049"/>
              <a:gd name="connsiteX164" fmla="*/ 10665738 w 12192000"/>
              <a:gd name="connsiteY164" fmla="*/ 852139 h 2371049"/>
              <a:gd name="connsiteX165" fmla="*/ 10682664 w 12192000"/>
              <a:gd name="connsiteY165" fmla="*/ 824123 h 2371049"/>
              <a:gd name="connsiteX166" fmla="*/ 10700174 w 12192000"/>
              <a:gd name="connsiteY166" fmla="*/ 796108 h 2371049"/>
              <a:gd name="connsiteX167" fmla="*/ 10716516 w 12192000"/>
              <a:gd name="connsiteY167" fmla="*/ 768676 h 2371049"/>
              <a:gd name="connsiteX168" fmla="*/ 10733442 w 12192000"/>
              <a:gd name="connsiteY168" fmla="*/ 740076 h 2371049"/>
              <a:gd name="connsiteX169" fmla="*/ 10742197 w 12192000"/>
              <a:gd name="connsiteY169" fmla="*/ 757003 h 2371049"/>
              <a:gd name="connsiteX170" fmla="*/ 10750369 w 12192000"/>
              <a:gd name="connsiteY170" fmla="*/ 773345 h 2371049"/>
              <a:gd name="connsiteX171" fmla="*/ 10758540 w 12192000"/>
              <a:gd name="connsiteY171" fmla="*/ 789687 h 2371049"/>
              <a:gd name="connsiteX172" fmla="*/ 10767878 w 12192000"/>
              <a:gd name="connsiteY172" fmla="*/ 806030 h 2371049"/>
              <a:gd name="connsiteX173" fmla="*/ 10776049 w 12192000"/>
              <a:gd name="connsiteY173" fmla="*/ 822956 h 2371049"/>
              <a:gd name="connsiteX174" fmla="*/ 10784804 w 12192000"/>
              <a:gd name="connsiteY174" fmla="*/ 838714 h 2371049"/>
              <a:gd name="connsiteX175" fmla="*/ 10792975 w 12192000"/>
              <a:gd name="connsiteY175" fmla="*/ 855640 h 2371049"/>
              <a:gd name="connsiteX176" fmla="*/ 10801147 w 12192000"/>
              <a:gd name="connsiteY176" fmla="*/ 871399 h 2371049"/>
              <a:gd name="connsiteX177" fmla="*/ 10794726 w 12192000"/>
              <a:gd name="connsiteY177" fmla="*/ 869065 h 2371049"/>
              <a:gd name="connsiteX178" fmla="*/ 10787723 w 12192000"/>
              <a:gd name="connsiteY178" fmla="*/ 866730 h 2371049"/>
              <a:gd name="connsiteX179" fmla="*/ 10780719 w 12192000"/>
              <a:gd name="connsiteY179" fmla="*/ 864395 h 2371049"/>
              <a:gd name="connsiteX180" fmla="*/ 10774882 w 12192000"/>
              <a:gd name="connsiteY180" fmla="*/ 862061 h 2371049"/>
              <a:gd name="connsiteX181" fmla="*/ 10782470 w 12192000"/>
              <a:gd name="connsiteY181" fmla="*/ 877819 h 2371049"/>
              <a:gd name="connsiteX182" fmla="*/ 10790057 w 12192000"/>
              <a:gd name="connsiteY182" fmla="*/ 892994 h 2371049"/>
              <a:gd name="connsiteX183" fmla="*/ 10797645 w 12192000"/>
              <a:gd name="connsiteY183" fmla="*/ 907586 h 2371049"/>
              <a:gd name="connsiteX184" fmla="*/ 10805232 w 12192000"/>
              <a:gd name="connsiteY184" fmla="*/ 922761 h 2371049"/>
              <a:gd name="connsiteX185" fmla="*/ 10813403 w 12192000"/>
              <a:gd name="connsiteY185" fmla="*/ 937936 h 2371049"/>
              <a:gd name="connsiteX186" fmla="*/ 10820991 w 12192000"/>
              <a:gd name="connsiteY186" fmla="*/ 953111 h 2371049"/>
              <a:gd name="connsiteX187" fmla="*/ 10828578 w 12192000"/>
              <a:gd name="connsiteY187" fmla="*/ 968286 h 2371049"/>
              <a:gd name="connsiteX188" fmla="*/ 10836166 w 12192000"/>
              <a:gd name="connsiteY188" fmla="*/ 983461 h 2371049"/>
              <a:gd name="connsiteX189" fmla="*/ 10825660 w 12192000"/>
              <a:gd name="connsiteY189" fmla="*/ 979959 h 2371049"/>
              <a:gd name="connsiteX190" fmla="*/ 10815154 w 12192000"/>
              <a:gd name="connsiteY190" fmla="*/ 975874 h 2371049"/>
              <a:gd name="connsiteX191" fmla="*/ 10804649 w 12192000"/>
              <a:gd name="connsiteY191" fmla="*/ 972372 h 2371049"/>
              <a:gd name="connsiteX192" fmla="*/ 10793559 w 12192000"/>
              <a:gd name="connsiteY192" fmla="*/ 968286 h 2371049"/>
              <a:gd name="connsiteX193" fmla="*/ 10802314 w 12192000"/>
              <a:gd name="connsiteY193" fmla="*/ 985212 h 2371049"/>
              <a:gd name="connsiteX194" fmla="*/ 10810485 w 12192000"/>
              <a:gd name="connsiteY194" fmla="*/ 1002138 h 2371049"/>
              <a:gd name="connsiteX195" fmla="*/ 10819824 w 12192000"/>
              <a:gd name="connsiteY195" fmla="*/ 1018481 h 2371049"/>
              <a:gd name="connsiteX196" fmla="*/ 10827995 w 12192000"/>
              <a:gd name="connsiteY196" fmla="*/ 1035407 h 2371049"/>
              <a:gd name="connsiteX197" fmla="*/ 10837333 w 12192000"/>
              <a:gd name="connsiteY197" fmla="*/ 1052333 h 2371049"/>
              <a:gd name="connsiteX198" fmla="*/ 10845505 w 12192000"/>
              <a:gd name="connsiteY198" fmla="*/ 1068675 h 2371049"/>
              <a:gd name="connsiteX199" fmla="*/ 10853676 w 12192000"/>
              <a:gd name="connsiteY199" fmla="*/ 1086768 h 2371049"/>
              <a:gd name="connsiteX200" fmla="*/ 10863014 w 12192000"/>
              <a:gd name="connsiteY200" fmla="*/ 1103111 h 2371049"/>
              <a:gd name="connsiteX201" fmla="*/ 10837917 w 12192000"/>
              <a:gd name="connsiteY201" fmla="*/ 1094356 h 2371049"/>
              <a:gd name="connsiteX202" fmla="*/ 10812236 w 12192000"/>
              <a:gd name="connsiteY202" fmla="*/ 1085017 h 2371049"/>
              <a:gd name="connsiteX203" fmla="*/ 10787139 w 12192000"/>
              <a:gd name="connsiteY203" fmla="*/ 1076846 h 2371049"/>
              <a:gd name="connsiteX204" fmla="*/ 10761458 w 12192000"/>
              <a:gd name="connsiteY204" fmla="*/ 1067508 h 2371049"/>
              <a:gd name="connsiteX205" fmla="*/ 10761458 w 12192000"/>
              <a:gd name="connsiteY205" fmla="*/ 1153305 h 2371049"/>
              <a:gd name="connsiteX206" fmla="*/ 10808734 w 12192000"/>
              <a:gd name="connsiteY206" fmla="*/ 1160309 h 2371049"/>
              <a:gd name="connsiteX207" fmla="*/ 10856010 w 12192000"/>
              <a:gd name="connsiteY207" fmla="*/ 1167897 h 2371049"/>
              <a:gd name="connsiteX208" fmla="*/ 10903287 w 12192000"/>
              <a:gd name="connsiteY208" fmla="*/ 1175484 h 2371049"/>
              <a:gd name="connsiteX209" fmla="*/ 10949979 w 12192000"/>
              <a:gd name="connsiteY209" fmla="*/ 1184239 h 2371049"/>
              <a:gd name="connsiteX210" fmla="*/ 10997255 w 12192000"/>
              <a:gd name="connsiteY210" fmla="*/ 1192410 h 2371049"/>
              <a:gd name="connsiteX211" fmla="*/ 11044531 w 12192000"/>
              <a:gd name="connsiteY211" fmla="*/ 1201749 h 2371049"/>
              <a:gd name="connsiteX212" fmla="*/ 11091808 w 12192000"/>
              <a:gd name="connsiteY212" fmla="*/ 1210503 h 2371049"/>
              <a:gd name="connsiteX213" fmla="*/ 11139084 w 12192000"/>
              <a:gd name="connsiteY213" fmla="*/ 1219842 h 2371049"/>
              <a:gd name="connsiteX214" fmla="*/ 11139084 w 12192000"/>
              <a:gd name="connsiteY214" fmla="*/ 998053 h 2371049"/>
              <a:gd name="connsiteX215" fmla="*/ 11105232 w 12192000"/>
              <a:gd name="connsiteY215" fmla="*/ 997469 h 2371049"/>
              <a:gd name="connsiteX216" fmla="*/ 11072547 w 12192000"/>
              <a:gd name="connsiteY216" fmla="*/ 997469 h 2371049"/>
              <a:gd name="connsiteX217" fmla="*/ 11039278 w 12192000"/>
              <a:gd name="connsiteY217" fmla="*/ 997469 h 2371049"/>
              <a:gd name="connsiteX218" fmla="*/ 11005426 w 12192000"/>
              <a:gd name="connsiteY218" fmla="*/ 998053 h 2371049"/>
              <a:gd name="connsiteX219" fmla="*/ 10972742 w 12192000"/>
              <a:gd name="connsiteY219" fmla="*/ 998053 h 2371049"/>
              <a:gd name="connsiteX220" fmla="*/ 10939473 w 12192000"/>
              <a:gd name="connsiteY220" fmla="*/ 998636 h 2371049"/>
              <a:gd name="connsiteX221" fmla="*/ 10905621 w 12192000"/>
              <a:gd name="connsiteY221" fmla="*/ 999804 h 2371049"/>
              <a:gd name="connsiteX222" fmla="*/ 10872936 w 12192000"/>
              <a:gd name="connsiteY222" fmla="*/ 1000387 h 2371049"/>
              <a:gd name="connsiteX223" fmla="*/ 10895115 w 12192000"/>
              <a:gd name="connsiteY223" fmla="*/ 963033 h 2371049"/>
              <a:gd name="connsiteX224" fmla="*/ 10917878 w 12192000"/>
              <a:gd name="connsiteY224" fmla="*/ 926263 h 2371049"/>
              <a:gd name="connsiteX225" fmla="*/ 10940641 w 12192000"/>
              <a:gd name="connsiteY225" fmla="*/ 890076 h 2371049"/>
              <a:gd name="connsiteX226" fmla="*/ 10963403 w 12192000"/>
              <a:gd name="connsiteY226" fmla="*/ 853306 h 2371049"/>
              <a:gd name="connsiteX227" fmla="*/ 10986749 w 12192000"/>
              <a:gd name="connsiteY227" fmla="*/ 815952 h 2371049"/>
              <a:gd name="connsiteX228" fmla="*/ 11009512 w 12192000"/>
              <a:gd name="connsiteY228" fmla="*/ 779181 h 2371049"/>
              <a:gd name="connsiteX229" fmla="*/ 11032275 w 12192000"/>
              <a:gd name="connsiteY229" fmla="*/ 743578 h 2371049"/>
              <a:gd name="connsiteX230" fmla="*/ 11055037 w 12192000"/>
              <a:gd name="connsiteY230" fmla="*/ 706808 h 2371049"/>
              <a:gd name="connsiteX231" fmla="*/ 11027022 w 12192000"/>
              <a:gd name="connsiteY231" fmla="*/ 706808 h 2371049"/>
              <a:gd name="connsiteX232" fmla="*/ 10998423 w 12192000"/>
              <a:gd name="connsiteY232" fmla="*/ 706808 h 2371049"/>
              <a:gd name="connsiteX233" fmla="*/ 10970407 w 12192000"/>
              <a:gd name="connsiteY233" fmla="*/ 707392 h 2371049"/>
              <a:gd name="connsiteX234" fmla="*/ 10942391 w 12192000"/>
              <a:gd name="connsiteY234" fmla="*/ 707392 h 2371049"/>
              <a:gd name="connsiteX235" fmla="*/ 10962236 w 12192000"/>
              <a:gd name="connsiteY235" fmla="*/ 674707 h 2371049"/>
              <a:gd name="connsiteX236" fmla="*/ 10982664 w 12192000"/>
              <a:gd name="connsiteY236" fmla="*/ 642022 h 2371049"/>
              <a:gd name="connsiteX237" fmla="*/ 11003092 w 12192000"/>
              <a:gd name="connsiteY237" fmla="*/ 609337 h 2371049"/>
              <a:gd name="connsiteX238" fmla="*/ 11024103 w 12192000"/>
              <a:gd name="connsiteY238" fmla="*/ 576653 h 2371049"/>
              <a:gd name="connsiteX239" fmla="*/ 11044531 w 12192000"/>
              <a:gd name="connsiteY239" fmla="*/ 543384 h 2371049"/>
              <a:gd name="connsiteX240" fmla="*/ 11064959 w 12192000"/>
              <a:gd name="connsiteY240" fmla="*/ 510700 h 2371049"/>
              <a:gd name="connsiteX241" fmla="*/ 11085387 w 12192000"/>
              <a:gd name="connsiteY241" fmla="*/ 478598 h 2371049"/>
              <a:gd name="connsiteX242" fmla="*/ 11105232 w 12192000"/>
              <a:gd name="connsiteY242" fmla="*/ 445914 h 2371049"/>
              <a:gd name="connsiteX243" fmla="*/ 11087722 w 12192000"/>
              <a:gd name="connsiteY243" fmla="*/ 445914 h 2371049"/>
              <a:gd name="connsiteX244" fmla="*/ 11070212 w 12192000"/>
              <a:gd name="connsiteY244" fmla="*/ 445914 h 2371049"/>
              <a:gd name="connsiteX245" fmla="*/ 11052119 w 12192000"/>
              <a:gd name="connsiteY245" fmla="*/ 445914 h 2371049"/>
              <a:gd name="connsiteX246" fmla="*/ 11034609 w 12192000"/>
              <a:gd name="connsiteY246" fmla="*/ 445914 h 2371049"/>
              <a:gd name="connsiteX247" fmla="*/ 11056788 w 12192000"/>
              <a:gd name="connsiteY247" fmla="*/ 410311 h 2371049"/>
              <a:gd name="connsiteX248" fmla="*/ 11079551 w 12192000"/>
              <a:gd name="connsiteY248" fmla="*/ 375291 h 2371049"/>
              <a:gd name="connsiteX249" fmla="*/ 11101730 w 12192000"/>
              <a:gd name="connsiteY249" fmla="*/ 339105 h 2371049"/>
              <a:gd name="connsiteX250" fmla="*/ 11123909 w 12192000"/>
              <a:gd name="connsiteY250" fmla="*/ 304085 h 2371049"/>
              <a:gd name="connsiteX251" fmla="*/ 11145504 w 12192000"/>
              <a:gd name="connsiteY251" fmla="*/ 269066 h 2371049"/>
              <a:gd name="connsiteX252" fmla="*/ 11168850 w 12192000"/>
              <a:gd name="connsiteY252" fmla="*/ 233463 h 2371049"/>
              <a:gd name="connsiteX253" fmla="*/ 11190445 w 12192000"/>
              <a:gd name="connsiteY253" fmla="*/ 198443 h 2371049"/>
              <a:gd name="connsiteX254" fmla="*/ 11212624 w 12192000"/>
              <a:gd name="connsiteY254" fmla="*/ 163424 h 2371049"/>
              <a:gd name="connsiteX255" fmla="*/ 11235971 w 12192000"/>
              <a:gd name="connsiteY255" fmla="*/ 208366 h 2371049"/>
              <a:gd name="connsiteX256" fmla="*/ 11257566 w 12192000"/>
              <a:gd name="connsiteY256" fmla="*/ 253307 h 2371049"/>
              <a:gd name="connsiteX257" fmla="*/ 11279745 w 12192000"/>
              <a:gd name="connsiteY257" fmla="*/ 298249 h 2371049"/>
              <a:gd name="connsiteX258" fmla="*/ 11301924 w 12192000"/>
              <a:gd name="connsiteY258" fmla="*/ 343190 h 2371049"/>
              <a:gd name="connsiteX259" fmla="*/ 11324686 w 12192000"/>
              <a:gd name="connsiteY259" fmla="*/ 388132 h 2371049"/>
              <a:gd name="connsiteX260" fmla="*/ 11346865 w 12192000"/>
              <a:gd name="connsiteY260" fmla="*/ 433657 h 2371049"/>
              <a:gd name="connsiteX261" fmla="*/ 11369044 w 12192000"/>
              <a:gd name="connsiteY261" fmla="*/ 478598 h 2371049"/>
              <a:gd name="connsiteX262" fmla="*/ 11391223 w 12192000"/>
              <a:gd name="connsiteY262" fmla="*/ 524707 h 2371049"/>
              <a:gd name="connsiteX263" fmla="*/ 11373714 w 12192000"/>
              <a:gd name="connsiteY263" fmla="*/ 515952 h 2371049"/>
              <a:gd name="connsiteX264" fmla="*/ 11356204 w 12192000"/>
              <a:gd name="connsiteY264" fmla="*/ 508365 h 2371049"/>
              <a:gd name="connsiteX265" fmla="*/ 11337527 w 12192000"/>
              <a:gd name="connsiteY265" fmla="*/ 500777 h 2371049"/>
              <a:gd name="connsiteX266" fmla="*/ 11320017 w 12192000"/>
              <a:gd name="connsiteY266" fmla="*/ 493190 h 2371049"/>
              <a:gd name="connsiteX267" fmla="*/ 11341029 w 12192000"/>
              <a:gd name="connsiteY267" fmla="*/ 534629 h 2371049"/>
              <a:gd name="connsiteX268" fmla="*/ 11361457 w 12192000"/>
              <a:gd name="connsiteY268" fmla="*/ 576653 h 2371049"/>
              <a:gd name="connsiteX269" fmla="*/ 11381885 w 12192000"/>
              <a:gd name="connsiteY269" fmla="*/ 617509 h 2371049"/>
              <a:gd name="connsiteX270" fmla="*/ 11401729 w 12192000"/>
              <a:gd name="connsiteY270" fmla="*/ 659532 h 2371049"/>
              <a:gd name="connsiteX271" fmla="*/ 11422157 w 12192000"/>
              <a:gd name="connsiteY271" fmla="*/ 700972 h 2371049"/>
              <a:gd name="connsiteX272" fmla="*/ 11443169 w 12192000"/>
              <a:gd name="connsiteY272" fmla="*/ 742411 h 2371049"/>
              <a:gd name="connsiteX273" fmla="*/ 11463597 w 12192000"/>
              <a:gd name="connsiteY273" fmla="*/ 784434 h 2371049"/>
              <a:gd name="connsiteX274" fmla="*/ 11484025 w 12192000"/>
              <a:gd name="connsiteY274" fmla="*/ 826458 h 2371049"/>
              <a:gd name="connsiteX275" fmla="*/ 11456009 w 12192000"/>
              <a:gd name="connsiteY275" fmla="*/ 813617 h 2371049"/>
              <a:gd name="connsiteX276" fmla="*/ 11427994 w 12192000"/>
              <a:gd name="connsiteY276" fmla="*/ 801360 h 2371049"/>
              <a:gd name="connsiteX277" fmla="*/ 11398811 w 12192000"/>
              <a:gd name="connsiteY277" fmla="*/ 788520 h 2371049"/>
              <a:gd name="connsiteX278" fmla="*/ 11370795 w 12192000"/>
              <a:gd name="connsiteY278" fmla="*/ 775680 h 2371049"/>
              <a:gd name="connsiteX279" fmla="*/ 11393558 w 12192000"/>
              <a:gd name="connsiteY279" fmla="*/ 821788 h 2371049"/>
              <a:gd name="connsiteX280" fmla="*/ 11416321 w 12192000"/>
              <a:gd name="connsiteY280" fmla="*/ 868481 h 2371049"/>
              <a:gd name="connsiteX281" fmla="*/ 11439083 w 12192000"/>
              <a:gd name="connsiteY281" fmla="*/ 915757 h 2371049"/>
              <a:gd name="connsiteX282" fmla="*/ 11461846 w 12192000"/>
              <a:gd name="connsiteY282" fmla="*/ 962450 h 2371049"/>
              <a:gd name="connsiteX283" fmla="*/ 11484608 w 12192000"/>
              <a:gd name="connsiteY283" fmla="*/ 1008558 h 2371049"/>
              <a:gd name="connsiteX284" fmla="*/ 11507955 w 12192000"/>
              <a:gd name="connsiteY284" fmla="*/ 1055835 h 2371049"/>
              <a:gd name="connsiteX285" fmla="*/ 11530717 w 12192000"/>
              <a:gd name="connsiteY285" fmla="*/ 1102527 h 2371049"/>
              <a:gd name="connsiteX286" fmla="*/ 11553480 w 12192000"/>
              <a:gd name="connsiteY286" fmla="*/ 1149803 h 2371049"/>
              <a:gd name="connsiteX287" fmla="*/ 11519628 w 12192000"/>
              <a:gd name="connsiteY287" fmla="*/ 1134628 h 2371049"/>
              <a:gd name="connsiteX288" fmla="*/ 11486943 w 12192000"/>
              <a:gd name="connsiteY288" fmla="*/ 1118286 h 2371049"/>
              <a:gd name="connsiteX289" fmla="*/ 11453675 w 12192000"/>
              <a:gd name="connsiteY289" fmla="*/ 1103111 h 2371049"/>
              <a:gd name="connsiteX290" fmla="*/ 11419822 w 12192000"/>
              <a:gd name="connsiteY290" fmla="*/ 1088519 h 2371049"/>
              <a:gd name="connsiteX291" fmla="*/ 11387138 w 12192000"/>
              <a:gd name="connsiteY291" fmla="*/ 1073344 h 2371049"/>
              <a:gd name="connsiteX292" fmla="*/ 11353869 w 12192000"/>
              <a:gd name="connsiteY292" fmla="*/ 1059336 h 2371049"/>
              <a:gd name="connsiteX293" fmla="*/ 11320017 w 12192000"/>
              <a:gd name="connsiteY293" fmla="*/ 1044745 h 2371049"/>
              <a:gd name="connsiteX294" fmla="*/ 11287332 w 12192000"/>
              <a:gd name="connsiteY294" fmla="*/ 1030154 h 2371049"/>
              <a:gd name="connsiteX295" fmla="*/ 11287332 w 12192000"/>
              <a:gd name="connsiteY295" fmla="*/ 1252527 h 2371049"/>
              <a:gd name="connsiteX296" fmla="*/ 11343363 w 12192000"/>
              <a:gd name="connsiteY296" fmla="*/ 1265951 h 2371049"/>
              <a:gd name="connsiteX297" fmla="*/ 11399395 w 12192000"/>
              <a:gd name="connsiteY297" fmla="*/ 1279375 h 2371049"/>
              <a:gd name="connsiteX298" fmla="*/ 11456009 w 12192000"/>
              <a:gd name="connsiteY298" fmla="*/ 1293966 h 2371049"/>
              <a:gd name="connsiteX299" fmla="*/ 11512040 w 12192000"/>
              <a:gd name="connsiteY299" fmla="*/ 1309141 h 2371049"/>
              <a:gd name="connsiteX300" fmla="*/ 11568655 w 12192000"/>
              <a:gd name="connsiteY300" fmla="*/ 1324316 h 2371049"/>
              <a:gd name="connsiteX301" fmla="*/ 11625270 w 12192000"/>
              <a:gd name="connsiteY301" fmla="*/ 1340659 h 2371049"/>
              <a:gd name="connsiteX302" fmla="*/ 11681301 w 12192000"/>
              <a:gd name="connsiteY302" fmla="*/ 1357001 h 2371049"/>
              <a:gd name="connsiteX303" fmla="*/ 11737915 w 12192000"/>
              <a:gd name="connsiteY303" fmla="*/ 1373927 h 2371049"/>
              <a:gd name="connsiteX304" fmla="*/ 11737915 w 12192000"/>
              <a:gd name="connsiteY304" fmla="*/ 1240270 h 2371049"/>
              <a:gd name="connsiteX305" fmla="*/ 11715153 w 12192000"/>
              <a:gd name="connsiteY305" fmla="*/ 1237352 h 2371049"/>
              <a:gd name="connsiteX306" fmla="*/ 11692974 w 12192000"/>
              <a:gd name="connsiteY306" fmla="*/ 1235017 h 2371049"/>
              <a:gd name="connsiteX307" fmla="*/ 11670795 w 12192000"/>
              <a:gd name="connsiteY307" fmla="*/ 1232682 h 2371049"/>
              <a:gd name="connsiteX308" fmla="*/ 11648616 w 12192000"/>
              <a:gd name="connsiteY308" fmla="*/ 1230348 h 2371049"/>
              <a:gd name="connsiteX309" fmla="*/ 11625853 w 12192000"/>
              <a:gd name="connsiteY309" fmla="*/ 1229180 h 2371049"/>
              <a:gd name="connsiteX310" fmla="*/ 11603674 w 12192000"/>
              <a:gd name="connsiteY310" fmla="*/ 1226846 h 2371049"/>
              <a:gd name="connsiteX311" fmla="*/ 11581495 w 12192000"/>
              <a:gd name="connsiteY311" fmla="*/ 1224511 h 2371049"/>
              <a:gd name="connsiteX312" fmla="*/ 11558733 w 12192000"/>
              <a:gd name="connsiteY312" fmla="*/ 1222760 h 2371049"/>
              <a:gd name="connsiteX313" fmla="*/ 11573908 w 12192000"/>
              <a:gd name="connsiteY313" fmla="*/ 1199998 h 2371049"/>
              <a:gd name="connsiteX314" fmla="*/ 11590250 w 12192000"/>
              <a:gd name="connsiteY314" fmla="*/ 1176651 h 2371049"/>
              <a:gd name="connsiteX315" fmla="*/ 11605425 w 12192000"/>
              <a:gd name="connsiteY315" fmla="*/ 1153305 h 2371049"/>
              <a:gd name="connsiteX316" fmla="*/ 11620600 w 12192000"/>
              <a:gd name="connsiteY316" fmla="*/ 1130543 h 2371049"/>
              <a:gd name="connsiteX317" fmla="*/ 11635775 w 12192000"/>
              <a:gd name="connsiteY317" fmla="*/ 1107780 h 2371049"/>
              <a:gd name="connsiteX318" fmla="*/ 11650950 w 12192000"/>
              <a:gd name="connsiteY318" fmla="*/ 1085017 h 2371049"/>
              <a:gd name="connsiteX319" fmla="*/ 11666126 w 12192000"/>
              <a:gd name="connsiteY319" fmla="*/ 1062255 h 2371049"/>
              <a:gd name="connsiteX320" fmla="*/ 11681301 w 12192000"/>
              <a:gd name="connsiteY320" fmla="*/ 1039492 h 2371049"/>
              <a:gd name="connsiteX321" fmla="*/ 11662624 w 12192000"/>
              <a:gd name="connsiteY321" fmla="*/ 1037158 h 2371049"/>
              <a:gd name="connsiteX322" fmla="*/ 11643363 w 12192000"/>
              <a:gd name="connsiteY322" fmla="*/ 1035407 h 2371049"/>
              <a:gd name="connsiteX323" fmla="*/ 11624102 w 12192000"/>
              <a:gd name="connsiteY323" fmla="*/ 1033656 h 2371049"/>
              <a:gd name="connsiteX324" fmla="*/ 11606009 w 12192000"/>
              <a:gd name="connsiteY324" fmla="*/ 1031321 h 2371049"/>
              <a:gd name="connsiteX325" fmla="*/ 11620017 w 12192000"/>
              <a:gd name="connsiteY325" fmla="*/ 1010893 h 2371049"/>
              <a:gd name="connsiteX326" fmla="*/ 11633441 w 12192000"/>
              <a:gd name="connsiteY326" fmla="*/ 990465 h 2371049"/>
              <a:gd name="connsiteX327" fmla="*/ 11647449 w 12192000"/>
              <a:gd name="connsiteY327" fmla="*/ 970037 h 2371049"/>
              <a:gd name="connsiteX328" fmla="*/ 11660873 w 12192000"/>
              <a:gd name="connsiteY328" fmla="*/ 949025 h 2371049"/>
              <a:gd name="connsiteX329" fmla="*/ 11674880 w 12192000"/>
              <a:gd name="connsiteY329" fmla="*/ 929181 h 2371049"/>
              <a:gd name="connsiteX330" fmla="*/ 11688304 w 12192000"/>
              <a:gd name="connsiteY330" fmla="*/ 908753 h 2371049"/>
              <a:gd name="connsiteX331" fmla="*/ 11702312 w 12192000"/>
              <a:gd name="connsiteY331" fmla="*/ 888325 h 2371049"/>
              <a:gd name="connsiteX332" fmla="*/ 11715736 w 12192000"/>
              <a:gd name="connsiteY332" fmla="*/ 867897 h 2371049"/>
              <a:gd name="connsiteX333" fmla="*/ 11703480 w 12192000"/>
              <a:gd name="connsiteY333" fmla="*/ 866730 h 2371049"/>
              <a:gd name="connsiteX334" fmla="*/ 11691223 w 12192000"/>
              <a:gd name="connsiteY334" fmla="*/ 865563 h 2371049"/>
              <a:gd name="connsiteX335" fmla="*/ 11680133 w 12192000"/>
              <a:gd name="connsiteY335" fmla="*/ 863812 h 2371049"/>
              <a:gd name="connsiteX336" fmla="*/ 11667876 w 12192000"/>
              <a:gd name="connsiteY336" fmla="*/ 863228 h 2371049"/>
              <a:gd name="connsiteX337" fmla="*/ 11683052 w 12192000"/>
              <a:gd name="connsiteY337" fmla="*/ 840465 h 2371049"/>
              <a:gd name="connsiteX338" fmla="*/ 11697643 w 12192000"/>
              <a:gd name="connsiteY338" fmla="*/ 818286 h 2371049"/>
              <a:gd name="connsiteX339" fmla="*/ 11712818 w 12192000"/>
              <a:gd name="connsiteY339" fmla="*/ 796108 h 2371049"/>
              <a:gd name="connsiteX340" fmla="*/ 11727993 w 12192000"/>
              <a:gd name="connsiteY340" fmla="*/ 773929 h 2371049"/>
              <a:gd name="connsiteX341" fmla="*/ 11742585 w 12192000"/>
              <a:gd name="connsiteY341" fmla="*/ 751750 h 2371049"/>
              <a:gd name="connsiteX342" fmla="*/ 11757760 w 12192000"/>
              <a:gd name="connsiteY342" fmla="*/ 729571 h 2371049"/>
              <a:gd name="connsiteX343" fmla="*/ 11772351 w 12192000"/>
              <a:gd name="connsiteY343" fmla="*/ 707392 h 2371049"/>
              <a:gd name="connsiteX344" fmla="*/ 11787526 w 12192000"/>
              <a:gd name="connsiteY344" fmla="*/ 685213 h 2371049"/>
              <a:gd name="connsiteX345" fmla="*/ 11802701 w 12192000"/>
              <a:gd name="connsiteY345" fmla="*/ 717314 h 2371049"/>
              <a:gd name="connsiteX346" fmla="*/ 11817293 w 12192000"/>
              <a:gd name="connsiteY346" fmla="*/ 748831 h 2371049"/>
              <a:gd name="connsiteX347" fmla="*/ 11832468 w 12192000"/>
              <a:gd name="connsiteY347" fmla="*/ 779765 h 2371049"/>
              <a:gd name="connsiteX348" fmla="*/ 11847643 w 12192000"/>
              <a:gd name="connsiteY348" fmla="*/ 811866 h 2371049"/>
              <a:gd name="connsiteX349" fmla="*/ 11862234 w 12192000"/>
              <a:gd name="connsiteY349" fmla="*/ 843384 h 2371049"/>
              <a:gd name="connsiteX350" fmla="*/ 11877409 w 12192000"/>
              <a:gd name="connsiteY350" fmla="*/ 875485 h 2371049"/>
              <a:gd name="connsiteX351" fmla="*/ 11892584 w 12192000"/>
              <a:gd name="connsiteY351" fmla="*/ 907586 h 2371049"/>
              <a:gd name="connsiteX352" fmla="*/ 11907176 w 12192000"/>
              <a:gd name="connsiteY352" fmla="*/ 938520 h 2371049"/>
              <a:gd name="connsiteX353" fmla="*/ 11895503 w 12192000"/>
              <a:gd name="connsiteY353" fmla="*/ 932683 h 2371049"/>
              <a:gd name="connsiteX354" fmla="*/ 11883246 w 12192000"/>
              <a:gd name="connsiteY354" fmla="*/ 926263 h 2371049"/>
              <a:gd name="connsiteX355" fmla="*/ 11870989 w 12192000"/>
              <a:gd name="connsiteY355" fmla="*/ 919259 h 2371049"/>
              <a:gd name="connsiteX356" fmla="*/ 11859899 w 12192000"/>
              <a:gd name="connsiteY356" fmla="*/ 913422 h 2371049"/>
              <a:gd name="connsiteX357" fmla="*/ 11873324 w 12192000"/>
              <a:gd name="connsiteY357" fmla="*/ 942605 h 2371049"/>
              <a:gd name="connsiteX358" fmla="*/ 11887331 w 12192000"/>
              <a:gd name="connsiteY358" fmla="*/ 972372 h 2371049"/>
              <a:gd name="connsiteX359" fmla="*/ 11900755 w 12192000"/>
              <a:gd name="connsiteY359" fmla="*/ 1000971 h 2371049"/>
              <a:gd name="connsiteX360" fmla="*/ 11914763 w 12192000"/>
              <a:gd name="connsiteY360" fmla="*/ 1030154 h 2371049"/>
              <a:gd name="connsiteX361" fmla="*/ 11928187 w 12192000"/>
              <a:gd name="connsiteY361" fmla="*/ 1059336 h 2371049"/>
              <a:gd name="connsiteX362" fmla="*/ 11942195 w 12192000"/>
              <a:gd name="connsiteY362" fmla="*/ 1088519 h 2371049"/>
              <a:gd name="connsiteX363" fmla="*/ 11955619 w 12192000"/>
              <a:gd name="connsiteY363" fmla="*/ 1117702 h 2371049"/>
              <a:gd name="connsiteX364" fmla="*/ 11969627 w 12192000"/>
              <a:gd name="connsiteY364" fmla="*/ 1147469 h 2371049"/>
              <a:gd name="connsiteX365" fmla="*/ 11950366 w 12192000"/>
              <a:gd name="connsiteY365" fmla="*/ 1136963 h 2371049"/>
              <a:gd name="connsiteX366" fmla="*/ 11931106 w 12192000"/>
              <a:gd name="connsiteY366" fmla="*/ 1127041 h 2371049"/>
              <a:gd name="connsiteX367" fmla="*/ 11912429 w 12192000"/>
              <a:gd name="connsiteY367" fmla="*/ 1115951 h 2371049"/>
              <a:gd name="connsiteX368" fmla="*/ 11893168 w 12192000"/>
              <a:gd name="connsiteY368" fmla="*/ 1106613 h 2371049"/>
              <a:gd name="connsiteX369" fmla="*/ 11908343 w 12192000"/>
              <a:gd name="connsiteY369" fmla="*/ 1139297 h 2371049"/>
              <a:gd name="connsiteX370" fmla="*/ 11923518 w 12192000"/>
              <a:gd name="connsiteY370" fmla="*/ 1171982 h 2371049"/>
              <a:gd name="connsiteX371" fmla="*/ 11939277 w 12192000"/>
              <a:gd name="connsiteY371" fmla="*/ 1204083 h 2371049"/>
              <a:gd name="connsiteX372" fmla="*/ 11954452 w 12192000"/>
              <a:gd name="connsiteY372" fmla="*/ 1236768 h 2371049"/>
              <a:gd name="connsiteX373" fmla="*/ 11970211 w 12192000"/>
              <a:gd name="connsiteY373" fmla="*/ 1269453 h 2371049"/>
              <a:gd name="connsiteX374" fmla="*/ 11985386 w 12192000"/>
              <a:gd name="connsiteY374" fmla="*/ 1302138 h 2371049"/>
              <a:gd name="connsiteX375" fmla="*/ 12000561 w 12192000"/>
              <a:gd name="connsiteY375" fmla="*/ 1334822 h 2371049"/>
              <a:gd name="connsiteX376" fmla="*/ 12015736 w 12192000"/>
              <a:gd name="connsiteY376" fmla="*/ 1368091 h 2371049"/>
              <a:gd name="connsiteX377" fmla="*/ 11992973 w 12192000"/>
              <a:gd name="connsiteY377" fmla="*/ 1355834 h 2371049"/>
              <a:gd name="connsiteX378" fmla="*/ 11970794 w 12192000"/>
              <a:gd name="connsiteY378" fmla="*/ 1343577 h 2371049"/>
              <a:gd name="connsiteX379" fmla="*/ 11949199 w 12192000"/>
              <a:gd name="connsiteY379" fmla="*/ 1331320 h 2371049"/>
              <a:gd name="connsiteX380" fmla="*/ 11927020 w 12192000"/>
              <a:gd name="connsiteY380" fmla="*/ 1319064 h 2371049"/>
              <a:gd name="connsiteX381" fmla="*/ 11903674 w 12192000"/>
              <a:gd name="connsiteY381" fmla="*/ 1307390 h 2371049"/>
              <a:gd name="connsiteX382" fmla="*/ 11882078 w 12192000"/>
              <a:gd name="connsiteY382" fmla="*/ 1295134 h 2371049"/>
              <a:gd name="connsiteX383" fmla="*/ 11859899 w 12192000"/>
              <a:gd name="connsiteY383" fmla="*/ 1283461 h 2371049"/>
              <a:gd name="connsiteX384" fmla="*/ 11837137 w 12192000"/>
              <a:gd name="connsiteY384" fmla="*/ 1271787 h 2371049"/>
              <a:gd name="connsiteX385" fmla="*/ 11837137 w 12192000"/>
              <a:gd name="connsiteY385" fmla="*/ 1405445 h 2371049"/>
              <a:gd name="connsiteX386" fmla="*/ 11882078 w 12192000"/>
              <a:gd name="connsiteY386" fmla="*/ 1420620 h 2371049"/>
              <a:gd name="connsiteX387" fmla="*/ 11925853 w 12192000"/>
              <a:gd name="connsiteY387" fmla="*/ 1435211 h 2371049"/>
              <a:gd name="connsiteX388" fmla="*/ 11970211 w 12192000"/>
              <a:gd name="connsiteY388" fmla="*/ 1450386 h 2371049"/>
              <a:gd name="connsiteX389" fmla="*/ 12014568 w 12192000"/>
              <a:gd name="connsiteY389" fmla="*/ 1466145 h 2371049"/>
              <a:gd name="connsiteX390" fmla="*/ 12058926 w 12192000"/>
              <a:gd name="connsiteY390" fmla="*/ 1482487 h 2371049"/>
              <a:gd name="connsiteX391" fmla="*/ 12103868 w 12192000"/>
              <a:gd name="connsiteY391" fmla="*/ 1498830 h 2371049"/>
              <a:gd name="connsiteX392" fmla="*/ 12147642 w 12192000"/>
              <a:gd name="connsiteY392" fmla="*/ 1515756 h 2371049"/>
              <a:gd name="connsiteX393" fmla="*/ 12192000 w 12192000"/>
              <a:gd name="connsiteY393" fmla="*/ 1533265 h 2371049"/>
              <a:gd name="connsiteX394" fmla="*/ 12192000 w 12192000"/>
              <a:gd name="connsiteY394" fmla="*/ 1627234 h 2371049"/>
              <a:gd name="connsiteX395" fmla="*/ 12192000 w 12192000"/>
              <a:gd name="connsiteY395" fmla="*/ 1720619 h 2371049"/>
              <a:gd name="connsiteX396" fmla="*/ 12192000 w 12192000"/>
              <a:gd name="connsiteY396" fmla="*/ 1815171 h 2371049"/>
              <a:gd name="connsiteX397" fmla="*/ 12192000 w 12192000"/>
              <a:gd name="connsiteY397" fmla="*/ 1909140 h 2371049"/>
              <a:gd name="connsiteX398" fmla="*/ 12192000 w 12192000"/>
              <a:gd name="connsiteY398" fmla="*/ 2003109 h 2371049"/>
              <a:gd name="connsiteX399" fmla="*/ 12192000 w 12192000"/>
              <a:gd name="connsiteY399" fmla="*/ 2097661 h 2371049"/>
              <a:gd name="connsiteX400" fmla="*/ 12192000 w 12192000"/>
              <a:gd name="connsiteY400" fmla="*/ 2191046 h 2371049"/>
              <a:gd name="connsiteX401" fmla="*/ 12192000 w 12192000"/>
              <a:gd name="connsiteY401" fmla="*/ 2285015 h 2371049"/>
              <a:gd name="connsiteX402" fmla="*/ 12192000 w 12192000"/>
              <a:gd name="connsiteY402" fmla="*/ 2371049 h 2371049"/>
              <a:gd name="connsiteX403" fmla="*/ 0 w 12192000"/>
              <a:gd name="connsiteY403" fmla="*/ 2371049 h 2371049"/>
              <a:gd name="connsiteX404" fmla="*/ 0 w 12192000"/>
              <a:gd name="connsiteY404" fmla="*/ 2356221 h 2371049"/>
              <a:gd name="connsiteX405" fmla="*/ 0 w 12192000"/>
              <a:gd name="connsiteY405" fmla="*/ 2332291 h 2371049"/>
              <a:gd name="connsiteX406" fmla="*/ 0 w 12192000"/>
              <a:gd name="connsiteY406" fmla="*/ 2308945 h 2371049"/>
              <a:gd name="connsiteX407" fmla="*/ 0 w 12192000"/>
              <a:gd name="connsiteY407" fmla="*/ 2285015 h 2371049"/>
              <a:gd name="connsiteX408" fmla="*/ 0 w 12192000"/>
              <a:gd name="connsiteY408" fmla="*/ 2261669 h 2371049"/>
              <a:gd name="connsiteX409" fmla="*/ 0 w 12192000"/>
              <a:gd name="connsiteY409" fmla="*/ 2238322 h 2371049"/>
              <a:gd name="connsiteX410" fmla="*/ 0 w 12192000"/>
              <a:gd name="connsiteY410" fmla="*/ 2214976 h 2371049"/>
              <a:gd name="connsiteX411" fmla="*/ 0 w 12192000"/>
              <a:gd name="connsiteY411" fmla="*/ 2191046 h 2371049"/>
              <a:gd name="connsiteX412" fmla="*/ 0 w 12192000"/>
              <a:gd name="connsiteY412" fmla="*/ 2167700 h 2371049"/>
              <a:gd name="connsiteX413" fmla="*/ 0 w 12192000"/>
              <a:gd name="connsiteY413" fmla="*/ 2143770 h 2371049"/>
              <a:gd name="connsiteX414" fmla="*/ 0 w 12192000"/>
              <a:gd name="connsiteY414" fmla="*/ 2120424 h 2371049"/>
              <a:gd name="connsiteX415" fmla="*/ 0 w 12192000"/>
              <a:gd name="connsiteY415" fmla="*/ 2097661 h 2371049"/>
              <a:gd name="connsiteX416" fmla="*/ 0 w 12192000"/>
              <a:gd name="connsiteY416" fmla="*/ 2073731 h 2371049"/>
              <a:gd name="connsiteX417" fmla="*/ 0 w 12192000"/>
              <a:gd name="connsiteY417" fmla="*/ 2050385 h 2371049"/>
              <a:gd name="connsiteX418" fmla="*/ 0 w 12192000"/>
              <a:gd name="connsiteY418" fmla="*/ 2026455 h 2371049"/>
              <a:gd name="connsiteX419" fmla="*/ 0 w 12192000"/>
              <a:gd name="connsiteY419" fmla="*/ 2003109 h 2371049"/>
              <a:gd name="connsiteX420" fmla="*/ 0 w 12192000"/>
              <a:gd name="connsiteY420" fmla="*/ 1979179 h 2371049"/>
              <a:gd name="connsiteX421" fmla="*/ 0 w 12192000"/>
              <a:gd name="connsiteY421" fmla="*/ 1956416 h 2371049"/>
              <a:gd name="connsiteX422" fmla="*/ 0 w 12192000"/>
              <a:gd name="connsiteY422" fmla="*/ 1933070 h 2371049"/>
              <a:gd name="connsiteX423" fmla="*/ 0 w 12192000"/>
              <a:gd name="connsiteY423" fmla="*/ 1909140 h 2371049"/>
              <a:gd name="connsiteX424" fmla="*/ 0 w 12192000"/>
              <a:gd name="connsiteY424" fmla="*/ 1885794 h 2371049"/>
              <a:gd name="connsiteX425" fmla="*/ 0 w 12192000"/>
              <a:gd name="connsiteY425" fmla="*/ 1861864 h 2371049"/>
              <a:gd name="connsiteX426" fmla="*/ 0 w 12192000"/>
              <a:gd name="connsiteY426" fmla="*/ 1838518 h 2371049"/>
              <a:gd name="connsiteX427" fmla="*/ 0 w 12192000"/>
              <a:gd name="connsiteY427" fmla="*/ 1815171 h 2371049"/>
              <a:gd name="connsiteX428" fmla="*/ 0 w 12192000"/>
              <a:gd name="connsiteY428" fmla="*/ 1791825 h 2371049"/>
              <a:gd name="connsiteX429" fmla="*/ 0 w 12192000"/>
              <a:gd name="connsiteY429" fmla="*/ 1767895 h 2371049"/>
              <a:gd name="connsiteX430" fmla="*/ 0 w 12192000"/>
              <a:gd name="connsiteY430" fmla="*/ 1744549 h 2371049"/>
              <a:gd name="connsiteX431" fmla="*/ 0 w 12192000"/>
              <a:gd name="connsiteY431" fmla="*/ 1720619 h 2371049"/>
              <a:gd name="connsiteX432" fmla="*/ 0 w 12192000"/>
              <a:gd name="connsiteY432" fmla="*/ 1697273 h 2371049"/>
              <a:gd name="connsiteX433" fmla="*/ 0 w 12192000"/>
              <a:gd name="connsiteY433" fmla="*/ 1674510 h 2371049"/>
              <a:gd name="connsiteX434" fmla="*/ 0 w 12192000"/>
              <a:gd name="connsiteY434" fmla="*/ 1650580 h 2371049"/>
              <a:gd name="connsiteX435" fmla="*/ 0 w 12192000"/>
              <a:gd name="connsiteY435" fmla="*/ 1627234 h 2371049"/>
              <a:gd name="connsiteX436" fmla="*/ 0 w 12192000"/>
              <a:gd name="connsiteY436" fmla="*/ 1603304 h 2371049"/>
              <a:gd name="connsiteX437" fmla="*/ 0 w 12192000"/>
              <a:gd name="connsiteY437" fmla="*/ 1579958 h 2371049"/>
              <a:gd name="connsiteX438" fmla="*/ 0 w 12192000"/>
              <a:gd name="connsiteY438" fmla="*/ 1556028 h 2371049"/>
              <a:gd name="connsiteX439" fmla="*/ 0 w 12192000"/>
              <a:gd name="connsiteY439" fmla="*/ 1533265 h 2371049"/>
              <a:gd name="connsiteX440" fmla="*/ 41440 w 12192000"/>
              <a:gd name="connsiteY440" fmla="*/ 1549024 h 2371049"/>
              <a:gd name="connsiteX441" fmla="*/ 82296 w 12192000"/>
              <a:gd name="connsiteY441" fmla="*/ 1564783 h 2371049"/>
              <a:gd name="connsiteX442" fmla="*/ 123735 w 12192000"/>
              <a:gd name="connsiteY442" fmla="*/ 1579958 h 2371049"/>
              <a:gd name="connsiteX443" fmla="*/ 164591 w 12192000"/>
              <a:gd name="connsiteY443" fmla="*/ 1595133 h 2371049"/>
              <a:gd name="connsiteX444" fmla="*/ 206031 w 12192000"/>
              <a:gd name="connsiteY444" fmla="*/ 1609724 h 2371049"/>
              <a:gd name="connsiteX445" fmla="*/ 246887 w 12192000"/>
              <a:gd name="connsiteY445" fmla="*/ 1624316 h 2371049"/>
              <a:gd name="connsiteX446" fmla="*/ 288327 w 12192000"/>
              <a:gd name="connsiteY446" fmla="*/ 1638324 h 2371049"/>
              <a:gd name="connsiteX447" fmla="*/ 329183 w 12192000"/>
              <a:gd name="connsiteY447" fmla="*/ 1652331 h 2371049"/>
              <a:gd name="connsiteX448" fmla="*/ 370622 w 12192000"/>
              <a:gd name="connsiteY448" fmla="*/ 1665755 h 2371049"/>
              <a:gd name="connsiteX449" fmla="*/ 411478 w 12192000"/>
              <a:gd name="connsiteY449" fmla="*/ 1679180 h 2371049"/>
              <a:gd name="connsiteX450" fmla="*/ 452918 w 12192000"/>
              <a:gd name="connsiteY450" fmla="*/ 1692020 h 2371049"/>
              <a:gd name="connsiteX451" fmla="*/ 494357 w 12192000"/>
              <a:gd name="connsiteY451" fmla="*/ 1704277 h 2371049"/>
              <a:gd name="connsiteX452" fmla="*/ 535797 w 12192000"/>
              <a:gd name="connsiteY452" fmla="*/ 1716534 h 2371049"/>
              <a:gd name="connsiteX453" fmla="*/ 576653 w 12192000"/>
              <a:gd name="connsiteY453" fmla="*/ 1728207 h 2371049"/>
              <a:gd name="connsiteX454" fmla="*/ 618093 w 12192000"/>
              <a:gd name="connsiteY454" fmla="*/ 1739880 h 2371049"/>
              <a:gd name="connsiteX455" fmla="*/ 658948 w 12192000"/>
              <a:gd name="connsiteY455" fmla="*/ 1751553 h 2371049"/>
              <a:gd name="connsiteX456" fmla="*/ 658948 w 12192000"/>
              <a:gd name="connsiteY456" fmla="*/ 1529764 h 2371049"/>
              <a:gd name="connsiteX457" fmla="*/ 625680 w 12192000"/>
              <a:gd name="connsiteY457" fmla="*/ 1526262 h 2371049"/>
              <a:gd name="connsiteX458" fmla="*/ 591828 w 12192000"/>
              <a:gd name="connsiteY458" fmla="*/ 1523927 h 2371049"/>
              <a:gd name="connsiteX459" fmla="*/ 559143 w 12192000"/>
              <a:gd name="connsiteY459" fmla="*/ 1521009 h 2371049"/>
              <a:gd name="connsiteX460" fmla="*/ 525875 w 12192000"/>
              <a:gd name="connsiteY460" fmla="*/ 1517507 h 2371049"/>
              <a:gd name="connsiteX461" fmla="*/ 492023 w 12192000"/>
              <a:gd name="connsiteY461" fmla="*/ 1514005 h 2371049"/>
              <a:gd name="connsiteX462" fmla="*/ 459338 w 12192000"/>
              <a:gd name="connsiteY462" fmla="*/ 1510503 h 2371049"/>
              <a:gd name="connsiteX463" fmla="*/ 426070 w 12192000"/>
              <a:gd name="connsiteY463" fmla="*/ 1506417 h 2371049"/>
              <a:gd name="connsiteX464" fmla="*/ 392217 w 12192000"/>
              <a:gd name="connsiteY464" fmla="*/ 1502915 h 2371049"/>
              <a:gd name="connsiteX465" fmla="*/ 415564 w 12192000"/>
              <a:gd name="connsiteY465" fmla="*/ 1469063 h 2371049"/>
              <a:gd name="connsiteX466" fmla="*/ 438326 w 12192000"/>
              <a:gd name="connsiteY466" fmla="*/ 1435795 h 2371049"/>
              <a:gd name="connsiteX467" fmla="*/ 461089 w 12192000"/>
              <a:gd name="connsiteY467" fmla="*/ 1401359 h 2371049"/>
              <a:gd name="connsiteX468" fmla="*/ 483852 w 12192000"/>
              <a:gd name="connsiteY468" fmla="*/ 1368091 h 2371049"/>
              <a:gd name="connsiteX469" fmla="*/ 506614 w 12192000"/>
              <a:gd name="connsiteY469" fmla="*/ 1333655 h 2371049"/>
              <a:gd name="connsiteX470" fmla="*/ 529377 w 12192000"/>
              <a:gd name="connsiteY470" fmla="*/ 1299803 h 2371049"/>
              <a:gd name="connsiteX471" fmla="*/ 552723 w 12192000"/>
              <a:gd name="connsiteY471" fmla="*/ 1265951 h 2371049"/>
              <a:gd name="connsiteX472" fmla="*/ 575485 w 12192000"/>
              <a:gd name="connsiteY472" fmla="*/ 1231515 h 2371049"/>
              <a:gd name="connsiteX473" fmla="*/ 546886 w 12192000"/>
              <a:gd name="connsiteY473" fmla="*/ 1229180 h 2371049"/>
              <a:gd name="connsiteX474" fmla="*/ 518871 w 12192000"/>
              <a:gd name="connsiteY474" fmla="*/ 1226262 h 2371049"/>
              <a:gd name="connsiteX475" fmla="*/ 490855 w 12192000"/>
              <a:gd name="connsiteY475" fmla="*/ 1222760 h 2371049"/>
              <a:gd name="connsiteX476" fmla="*/ 461673 w 12192000"/>
              <a:gd name="connsiteY476" fmla="*/ 1219842 h 2371049"/>
              <a:gd name="connsiteX477" fmla="*/ 482100 w 12192000"/>
              <a:gd name="connsiteY477" fmla="*/ 1189492 h 2371049"/>
              <a:gd name="connsiteX478" fmla="*/ 503112 w 12192000"/>
              <a:gd name="connsiteY478" fmla="*/ 1159142 h 2371049"/>
              <a:gd name="connsiteX479" fmla="*/ 523540 w 12192000"/>
              <a:gd name="connsiteY479" fmla="*/ 1128208 h 2371049"/>
              <a:gd name="connsiteX480" fmla="*/ 543968 w 12192000"/>
              <a:gd name="connsiteY480" fmla="*/ 1097858 h 2371049"/>
              <a:gd name="connsiteX481" fmla="*/ 564396 w 12192000"/>
              <a:gd name="connsiteY481" fmla="*/ 1067508 h 2371049"/>
              <a:gd name="connsiteX482" fmla="*/ 585408 w 12192000"/>
              <a:gd name="connsiteY482" fmla="*/ 1037158 h 2371049"/>
              <a:gd name="connsiteX483" fmla="*/ 605252 w 12192000"/>
              <a:gd name="connsiteY483" fmla="*/ 1006224 h 2371049"/>
              <a:gd name="connsiteX484" fmla="*/ 625680 w 12192000"/>
              <a:gd name="connsiteY484" fmla="*/ 975290 h 2371049"/>
              <a:gd name="connsiteX485" fmla="*/ 608170 w 12192000"/>
              <a:gd name="connsiteY485" fmla="*/ 973539 h 2371049"/>
              <a:gd name="connsiteX486" fmla="*/ 590661 w 12192000"/>
              <a:gd name="connsiteY486" fmla="*/ 972372 h 2371049"/>
              <a:gd name="connsiteX487" fmla="*/ 571983 w 12192000"/>
              <a:gd name="connsiteY487" fmla="*/ 970621 h 2371049"/>
              <a:gd name="connsiteX488" fmla="*/ 554474 w 12192000"/>
              <a:gd name="connsiteY488" fmla="*/ 968870 h 2371049"/>
              <a:gd name="connsiteX489" fmla="*/ 576653 w 12192000"/>
              <a:gd name="connsiteY489" fmla="*/ 935601 h 2371049"/>
              <a:gd name="connsiteX490" fmla="*/ 598832 w 12192000"/>
              <a:gd name="connsiteY490" fmla="*/ 901749 h 2371049"/>
              <a:gd name="connsiteX491" fmla="*/ 621594 w 12192000"/>
              <a:gd name="connsiteY491" fmla="*/ 868481 h 2371049"/>
              <a:gd name="connsiteX492" fmla="*/ 643773 w 12192000"/>
              <a:gd name="connsiteY492" fmla="*/ 834629 h 2371049"/>
              <a:gd name="connsiteX493" fmla="*/ 665952 w 12192000"/>
              <a:gd name="connsiteY493" fmla="*/ 800777 h 2371049"/>
              <a:gd name="connsiteX494" fmla="*/ 688715 w 12192000"/>
              <a:gd name="connsiteY494" fmla="*/ 766925 h 2371049"/>
              <a:gd name="connsiteX495" fmla="*/ 710894 w 12192000"/>
              <a:gd name="connsiteY495" fmla="*/ 732489 h 2371049"/>
              <a:gd name="connsiteX496" fmla="*/ 733073 w 12192000"/>
              <a:gd name="connsiteY496" fmla="*/ 699221 h 2371049"/>
              <a:gd name="connsiteX497" fmla="*/ 755252 w 12192000"/>
              <a:gd name="connsiteY497" fmla="*/ 744746 h 2371049"/>
              <a:gd name="connsiteX498" fmla="*/ 778014 w 12192000"/>
              <a:gd name="connsiteY498" fmla="*/ 789687 h 2371049"/>
              <a:gd name="connsiteX499" fmla="*/ 800193 w 12192000"/>
              <a:gd name="connsiteY499" fmla="*/ 835796 h 2371049"/>
              <a:gd name="connsiteX500" fmla="*/ 822372 w 12192000"/>
              <a:gd name="connsiteY500" fmla="*/ 880738 h 2371049"/>
              <a:gd name="connsiteX501" fmla="*/ 844551 w 12192000"/>
              <a:gd name="connsiteY501" fmla="*/ 926263 h 2371049"/>
              <a:gd name="connsiteX502" fmla="*/ 867314 w 12192000"/>
              <a:gd name="connsiteY502" fmla="*/ 971204 h 2371049"/>
              <a:gd name="connsiteX503" fmla="*/ 889493 w 12192000"/>
              <a:gd name="connsiteY503" fmla="*/ 1016146 h 2371049"/>
              <a:gd name="connsiteX504" fmla="*/ 911088 w 12192000"/>
              <a:gd name="connsiteY504" fmla="*/ 1061087 h 2371049"/>
              <a:gd name="connsiteX505" fmla="*/ 893578 w 12192000"/>
              <a:gd name="connsiteY505" fmla="*/ 1053500 h 2371049"/>
              <a:gd name="connsiteX506" fmla="*/ 876069 w 12192000"/>
              <a:gd name="connsiteY506" fmla="*/ 1045912 h 2371049"/>
              <a:gd name="connsiteX507" fmla="*/ 857975 w 12192000"/>
              <a:gd name="connsiteY507" fmla="*/ 1038325 h 2371049"/>
              <a:gd name="connsiteX508" fmla="*/ 840466 w 12192000"/>
              <a:gd name="connsiteY508" fmla="*/ 1030737 h 2371049"/>
              <a:gd name="connsiteX509" fmla="*/ 860893 w 12192000"/>
              <a:gd name="connsiteY509" fmla="*/ 1072761 h 2371049"/>
              <a:gd name="connsiteX510" fmla="*/ 881905 w 12192000"/>
              <a:gd name="connsiteY510" fmla="*/ 1114200 h 2371049"/>
              <a:gd name="connsiteX511" fmla="*/ 901166 w 12192000"/>
              <a:gd name="connsiteY511" fmla="*/ 1155056 h 2371049"/>
              <a:gd name="connsiteX512" fmla="*/ 922177 w 12192000"/>
              <a:gd name="connsiteY512" fmla="*/ 1196496 h 2371049"/>
              <a:gd name="connsiteX513" fmla="*/ 942606 w 12192000"/>
              <a:gd name="connsiteY513" fmla="*/ 1237352 h 2371049"/>
              <a:gd name="connsiteX514" fmla="*/ 963033 w 12192000"/>
              <a:gd name="connsiteY514" fmla="*/ 1278791 h 2371049"/>
              <a:gd name="connsiteX515" fmla="*/ 983461 w 12192000"/>
              <a:gd name="connsiteY515" fmla="*/ 1319647 h 2371049"/>
              <a:gd name="connsiteX516" fmla="*/ 1004473 w 12192000"/>
              <a:gd name="connsiteY516" fmla="*/ 1361087 h 2371049"/>
              <a:gd name="connsiteX517" fmla="*/ 975874 w 12192000"/>
              <a:gd name="connsiteY517" fmla="*/ 1349414 h 2371049"/>
              <a:gd name="connsiteX518" fmla="*/ 947275 w 12192000"/>
              <a:gd name="connsiteY518" fmla="*/ 1337157 h 2371049"/>
              <a:gd name="connsiteX519" fmla="*/ 919259 w 12192000"/>
              <a:gd name="connsiteY519" fmla="*/ 1326067 h 2371049"/>
              <a:gd name="connsiteX520" fmla="*/ 890660 w 12192000"/>
              <a:gd name="connsiteY520" fmla="*/ 1313811 h 2371049"/>
              <a:gd name="connsiteX521" fmla="*/ 913423 w 12192000"/>
              <a:gd name="connsiteY521" fmla="*/ 1359336 h 2371049"/>
              <a:gd name="connsiteX522" fmla="*/ 936769 w 12192000"/>
              <a:gd name="connsiteY522" fmla="*/ 1406028 h 2371049"/>
              <a:gd name="connsiteX523" fmla="*/ 959532 w 12192000"/>
              <a:gd name="connsiteY523" fmla="*/ 1451554 h 2371049"/>
              <a:gd name="connsiteX524" fmla="*/ 982294 w 12192000"/>
              <a:gd name="connsiteY524" fmla="*/ 1497662 h 2371049"/>
              <a:gd name="connsiteX525" fmla="*/ 1005057 w 12192000"/>
              <a:gd name="connsiteY525" fmla="*/ 1543188 h 2371049"/>
              <a:gd name="connsiteX526" fmla="*/ 1027819 w 12192000"/>
              <a:gd name="connsiteY526" fmla="*/ 1588713 h 2371049"/>
              <a:gd name="connsiteX527" fmla="*/ 1050582 w 12192000"/>
              <a:gd name="connsiteY527" fmla="*/ 1634822 h 2371049"/>
              <a:gd name="connsiteX528" fmla="*/ 1073928 w 12192000"/>
              <a:gd name="connsiteY528" fmla="*/ 1679763 h 2371049"/>
              <a:gd name="connsiteX529" fmla="*/ 1040076 w 12192000"/>
              <a:gd name="connsiteY529" fmla="*/ 1666923 h 2371049"/>
              <a:gd name="connsiteX530" fmla="*/ 1006808 w 12192000"/>
              <a:gd name="connsiteY530" fmla="*/ 1652915 h 2371049"/>
              <a:gd name="connsiteX531" fmla="*/ 974123 w 12192000"/>
              <a:gd name="connsiteY531" fmla="*/ 1639491 h 2371049"/>
              <a:gd name="connsiteX532" fmla="*/ 940271 w 12192000"/>
              <a:gd name="connsiteY532" fmla="*/ 1625483 h 2371049"/>
              <a:gd name="connsiteX533" fmla="*/ 907002 w 12192000"/>
              <a:gd name="connsiteY533" fmla="*/ 1610892 h 2371049"/>
              <a:gd name="connsiteX534" fmla="*/ 873734 w 12192000"/>
              <a:gd name="connsiteY534" fmla="*/ 1596300 h 2371049"/>
              <a:gd name="connsiteX535" fmla="*/ 840466 w 12192000"/>
              <a:gd name="connsiteY535" fmla="*/ 1582876 h 2371049"/>
              <a:gd name="connsiteX536" fmla="*/ 807197 w 12192000"/>
              <a:gd name="connsiteY536" fmla="*/ 1567701 h 2371049"/>
              <a:gd name="connsiteX537" fmla="*/ 807197 w 12192000"/>
              <a:gd name="connsiteY537" fmla="*/ 1790074 h 2371049"/>
              <a:gd name="connsiteX538" fmla="*/ 863228 w 12192000"/>
              <a:gd name="connsiteY538" fmla="*/ 1804082 h 2371049"/>
              <a:gd name="connsiteX539" fmla="*/ 919843 w 12192000"/>
              <a:gd name="connsiteY539" fmla="*/ 1816922 h 2371049"/>
              <a:gd name="connsiteX540" fmla="*/ 975874 w 12192000"/>
              <a:gd name="connsiteY540" fmla="*/ 1829179 h 2371049"/>
              <a:gd name="connsiteX541" fmla="*/ 1032489 w 12192000"/>
              <a:gd name="connsiteY541" fmla="*/ 1841436 h 2371049"/>
              <a:gd name="connsiteX542" fmla="*/ 1089103 w 12192000"/>
              <a:gd name="connsiteY542" fmla="*/ 1852525 h 2371049"/>
              <a:gd name="connsiteX543" fmla="*/ 1145134 w 12192000"/>
              <a:gd name="connsiteY543" fmla="*/ 1864199 h 2371049"/>
              <a:gd name="connsiteX544" fmla="*/ 1201749 w 12192000"/>
              <a:gd name="connsiteY544" fmla="*/ 1874704 h 2371049"/>
              <a:gd name="connsiteX545" fmla="*/ 1257780 w 12192000"/>
              <a:gd name="connsiteY545" fmla="*/ 1884627 h 2371049"/>
              <a:gd name="connsiteX546" fmla="*/ 1257780 w 12192000"/>
              <a:gd name="connsiteY546" fmla="*/ 1751553 h 2371049"/>
              <a:gd name="connsiteX547" fmla="*/ 1235017 w 12192000"/>
              <a:gd name="connsiteY547" fmla="*/ 1752137 h 2371049"/>
              <a:gd name="connsiteX548" fmla="*/ 1212838 w 12192000"/>
              <a:gd name="connsiteY548" fmla="*/ 1752137 h 2371049"/>
              <a:gd name="connsiteX549" fmla="*/ 1191243 w 12192000"/>
              <a:gd name="connsiteY549" fmla="*/ 1752137 h 2371049"/>
              <a:gd name="connsiteX550" fmla="*/ 1167897 w 12192000"/>
              <a:gd name="connsiteY550" fmla="*/ 1752720 h 2371049"/>
              <a:gd name="connsiteX551" fmla="*/ 1146302 w 12192000"/>
              <a:gd name="connsiteY551" fmla="*/ 1752720 h 2371049"/>
              <a:gd name="connsiteX552" fmla="*/ 1124123 w 12192000"/>
              <a:gd name="connsiteY552" fmla="*/ 1752720 h 2371049"/>
              <a:gd name="connsiteX553" fmla="*/ 1101944 w 12192000"/>
              <a:gd name="connsiteY553" fmla="*/ 1752720 h 2371049"/>
              <a:gd name="connsiteX554" fmla="*/ 1079181 w 12192000"/>
              <a:gd name="connsiteY554" fmla="*/ 1752720 h 2371049"/>
              <a:gd name="connsiteX555" fmla="*/ 1094356 w 12192000"/>
              <a:gd name="connsiteY555" fmla="*/ 1728207 h 2371049"/>
              <a:gd name="connsiteX556" fmla="*/ 1109531 w 12192000"/>
              <a:gd name="connsiteY556" fmla="*/ 1704277 h 2371049"/>
              <a:gd name="connsiteX557" fmla="*/ 1125290 w 12192000"/>
              <a:gd name="connsiteY557" fmla="*/ 1679763 h 2371049"/>
              <a:gd name="connsiteX558" fmla="*/ 1140465 w 12192000"/>
              <a:gd name="connsiteY558" fmla="*/ 1655250 h 2371049"/>
              <a:gd name="connsiteX559" fmla="*/ 1156224 w 12192000"/>
              <a:gd name="connsiteY559" fmla="*/ 1630736 h 2371049"/>
              <a:gd name="connsiteX560" fmla="*/ 1171399 w 12192000"/>
              <a:gd name="connsiteY560" fmla="*/ 1606223 h 2371049"/>
              <a:gd name="connsiteX561" fmla="*/ 1186574 w 12192000"/>
              <a:gd name="connsiteY561" fmla="*/ 1582293 h 2371049"/>
              <a:gd name="connsiteX562" fmla="*/ 1201749 w 12192000"/>
              <a:gd name="connsiteY562" fmla="*/ 1557195 h 2371049"/>
              <a:gd name="connsiteX563" fmla="*/ 1182488 w 12192000"/>
              <a:gd name="connsiteY563" fmla="*/ 1557779 h 2371049"/>
              <a:gd name="connsiteX564" fmla="*/ 1163811 w 12192000"/>
              <a:gd name="connsiteY564" fmla="*/ 1557779 h 2371049"/>
              <a:gd name="connsiteX565" fmla="*/ 1144551 w 12192000"/>
              <a:gd name="connsiteY565" fmla="*/ 1557779 h 2371049"/>
              <a:gd name="connsiteX566" fmla="*/ 1125290 w 12192000"/>
              <a:gd name="connsiteY566" fmla="*/ 1557779 h 2371049"/>
              <a:gd name="connsiteX567" fmla="*/ 1139298 w 12192000"/>
              <a:gd name="connsiteY567" fmla="*/ 1535600 h 2371049"/>
              <a:gd name="connsiteX568" fmla="*/ 1152722 w 12192000"/>
              <a:gd name="connsiteY568" fmla="*/ 1514005 h 2371049"/>
              <a:gd name="connsiteX569" fmla="*/ 1166730 w 12192000"/>
              <a:gd name="connsiteY569" fmla="*/ 1492410 h 2371049"/>
              <a:gd name="connsiteX570" fmla="*/ 1180154 w 12192000"/>
              <a:gd name="connsiteY570" fmla="*/ 1470231 h 2371049"/>
              <a:gd name="connsiteX571" fmla="*/ 1194161 w 12192000"/>
              <a:gd name="connsiteY571" fmla="*/ 1448052 h 2371049"/>
              <a:gd name="connsiteX572" fmla="*/ 1207585 w 12192000"/>
              <a:gd name="connsiteY572" fmla="*/ 1425873 h 2371049"/>
              <a:gd name="connsiteX573" fmla="*/ 1221593 w 12192000"/>
              <a:gd name="connsiteY573" fmla="*/ 1403694 h 2371049"/>
              <a:gd name="connsiteX574" fmla="*/ 1235017 w 12192000"/>
              <a:gd name="connsiteY574" fmla="*/ 1381515 h 2371049"/>
              <a:gd name="connsiteX575" fmla="*/ 1223928 w 12192000"/>
              <a:gd name="connsiteY575" fmla="*/ 1382098 h 2371049"/>
              <a:gd name="connsiteX576" fmla="*/ 1211671 w 12192000"/>
              <a:gd name="connsiteY576" fmla="*/ 1382098 h 2371049"/>
              <a:gd name="connsiteX577" fmla="*/ 1199998 w 12192000"/>
              <a:gd name="connsiteY577" fmla="*/ 1382098 h 2371049"/>
              <a:gd name="connsiteX578" fmla="*/ 1187741 w 12192000"/>
              <a:gd name="connsiteY578" fmla="*/ 1382098 h 2371049"/>
              <a:gd name="connsiteX579" fmla="*/ 1202333 w 12192000"/>
              <a:gd name="connsiteY579" fmla="*/ 1358752 h 2371049"/>
              <a:gd name="connsiteX580" fmla="*/ 1217508 w 12192000"/>
              <a:gd name="connsiteY580" fmla="*/ 1334239 h 2371049"/>
              <a:gd name="connsiteX581" fmla="*/ 1232683 w 12192000"/>
              <a:gd name="connsiteY581" fmla="*/ 1310892 h 2371049"/>
              <a:gd name="connsiteX582" fmla="*/ 1247274 w 12192000"/>
              <a:gd name="connsiteY582" fmla="*/ 1286379 h 2371049"/>
              <a:gd name="connsiteX583" fmla="*/ 1262449 w 12192000"/>
              <a:gd name="connsiteY583" fmla="*/ 1261865 h 2371049"/>
              <a:gd name="connsiteX584" fmla="*/ 1277624 w 12192000"/>
              <a:gd name="connsiteY584" fmla="*/ 1237935 h 2371049"/>
              <a:gd name="connsiteX585" fmla="*/ 1292216 w 12192000"/>
              <a:gd name="connsiteY585" fmla="*/ 1214005 h 2371049"/>
              <a:gd name="connsiteX586" fmla="*/ 1307391 w 12192000"/>
              <a:gd name="connsiteY586" fmla="*/ 1189492 h 2371049"/>
              <a:gd name="connsiteX587" fmla="*/ 1322566 w 12192000"/>
              <a:gd name="connsiteY587" fmla="*/ 1219258 h 2371049"/>
              <a:gd name="connsiteX588" fmla="*/ 1337157 w 12192000"/>
              <a:gd name="connsiteY588" fmla="*/ 1247857 h 2371049"/>
              <a:gd name="connsiteX589" fmla="*/ 1352332 w 12192000"/>
              <a:gd name="connsiteY589" fmla="*/ 1277040 h 2371049"/>
              <a:gd name="connsiteX590" fmla="*/ 1366924 w 12192000"/>
              <a:gd name="connsiteY590" fmla="*/ 1306223 h 2371049"/>
              <a:gd name="connsiteX591" fmla="*/ 1382099 w 12192000"/>
              <a:gd name="connsiteY591" fmla="*/ 1335990 h 2371049"/>
              <a:gd name="connsiteX592" fmla="*/ 1397274 w 12192000"/>
              <a:gd name="connsiteY592" fmla="*/ 1364589 h 2371049"/>
              <a:gd name="connsiteX593" fmla="*/ 1411865 w 12192000"/>
              <a:gd name="connsiteY593" fmla="*/ 1393772 h 2371049"/>
              <a:gd name="connsiteX594" fmla="*/ 1427040 w 12192000"/>
              <a:gd name="connsiteY594" fmla="*/ 1422954 h 2371049"/>
              <a:gd name="connsiteX595" fmla="*/ 1414784 w 12192000"/>
              <a:gd name="connsiteY595" fmla="*/ 1418285 h 2371049"/>
              <a:gd name="connsiteX596" fmla="*/ 1403694 w 12192000"/>
              <a:gd name="connsiteY596" fmla="*/ 1414200 h 2371049"/>
              <a:gd name="connsiteX597" fmla="*/ 1391437 w 12192000"/>
              <a:gd name="connsiteY597" fmla="*/ 1410698 h 2371049"/>
              <a:gd name="connsiteX598" fmla="*/ 1379181 w 12192000"/>
              <a:gd name="connsiteY598" fmla="*/ 1406028 h 2371049"/>
              <a:gd name="connsiteX599" fmla="*/ 1393188 w 12192000"/>
              <a:gd name="connsiteY599" fmla="*/ 1432877 h 2371049"/>
              <a:gd name="connsiteX600" fmla="*/ 1406612 w 12192000"/>
              <a:gd name="connsiteY600" fmla="*/ 1459141 h 2371049"/>
              <a:gd name="connsiteX601" fmla="*/ 1420620 w 12192000"/>
              <a:gd name="connsiteY601" fmla="*/ 1485989 h 2371049"/>
              <a:gd name="connsiteX602" fmla="*/ 1434044 w 12192000"/>
              <a:gd name="connsiteY602" fmla="*/ 1512837 h 2371049"/>
              <a:gd name="connsiteX603" fmla="*/ 1448052 w 12192000"/>
              <a:gd name="connsiteY603" fmla="*/ 1539686 h 2371049"/>
              <a:gd name="connsiteX604" fmla="*/ 1461476 w 12192000"/>
              <a:gd name="connsiteY604" fmla="*/ 1565367 h 2371049"/>
              <a:gd name="connsiteX605" fmla="*/ 1475484 w 12192000"/>
              <a:gd name="connsiteY605" fmla="*/ 1592215 h 2371049"/>
              <a:gd name="connsiteX606" fmla="*/ 1488908 w 12192000"/>
              <a:gd name="connsiteY606" fmla="*/ 1618479 h 2371049"/>
              <a:gd name="connsiteX607" fmla="*/ 1470815 w 12192000"/>
              <a:gd name="connsiteY607" fmla="*/ 1612059 h 2371049"/>
              <a:gd name="connsiteX608" fmla="*/ 1451554 w 12192000"/>
              <a:gd name="connsiteY608" fmla="*/ 1605639 h 2371049"/>
              <a:gd name="connsiteX609" fmla="*/ 1432293 w 12192000"/>
              <a:gd name="connsiteY609" fmla="*/ 1598635 h 2371049"/>
              <a:gd name="connsiteX610" fmla="*/ 1413616 w 12192000"/>
              <a:gd name="connsiteY610" fmla="*/ 1592798 h 2371049"/>
              <a:gd name="connsiteX611" fmla="*/ 1428791 w 12192000"/>
              <a:gd name="connsiteY611" fmla="*/ 1622565 h 2371049"/>
              <a:gd name="connsiteX612" fmla="*/ 1443966 w 12192000"/>
              <a:gd name="connsiteY612" fmla="*/ 1652331 h 2371049"/>
              <a:gd name="connsiteX613" fmla="*/ 1459141 w 12192000"/>
              <a:gd name="connsiteY613" fmla="*/ 1682098 h 2371049"/>
              <a:gd name="connsiteX614" fmla="*/ 1474317 w 12192000"/>
              <a:gd name="connsiteY614" fmla="*/ 1710697 h 2371049"/>
              <a:gd name="connsiteX615" fmla="*/ 1489491 w 12192000"/>
              <a:gd name="connsiteY615" fmla="*/ 1740463 h 2371049"/>
              <a:gd name="connsiteX616" fmla="*/ 1504667 w 12192000"/>
              <a:gd name="connsiteY616" fmla="*/ 1770230 h 2371049"/>
              <a:gd name="connsiteX617" fmla="*/ 1521009 w 12192000"/>
              <a:gd name="connsiteY617" fmla="*/ 1799413 h 2371049"/>
              <a:gd name="connsiteX618" fmla="*/ 1536184 w 12192000"/>
              <a:gd name="connsiteY618" fmla="*/ 1829179 h 2371049"/>
              <a:gd name="connsiteX619" fmla="*/ 1513422 w 12192000"/>
              <a:gd name="connsiteY619" fmla="*/ 1821592 h 2371049"/>
              <a:gd name="connsiteX620" fmla="*/ 1491243 w 12192000"/>
              <a:gd name="connsiteY620" fmla="*/ 1814588 h 2371049"/>
              <a:gd name="connsiteX621" fmla="*/ 1469064 w 12192000"/>
              <a:gd name="connsiteY621" fmla="*/ 1807000 h 2371049"/>
              <a:gd name="connsiteX622" fmla="*/ 1446301 w 12192000"/>
              <a:gd name="connsiteY622" fmla="*/ 1799413 h 2371049"/>
              <a:gd name="connsiteX623" fmla="*/ 1424122 w 12192000"/>
              <a:gd name="connsiteY623" fmla="*/ 1791825 h 2371049"/>
              <a:gd name="connsiteX624" fmla="*/ 1401943 w 12192000"/>
              <a:gd name="connsiteY624" fmla="*/ 1784238 h 2371049"/>
              <a:gd name="connsiteX625" fmla="*/ 1379764 w 12192000"/>
              <a:gd name="connsiteY625" fmla="*/ 1775483 h 2371049"/>
              <a:gd name="connsiteX626" fmla="*/ 1357002 w 12192000"/>
              <a:gd name="connsiteY626" fmla="*/ 1767895 h 2371049"/>
              <a:gd name="connsiteX627" fmla="*/ 1357002 w 12192000"/>
              <a:gd name="connsiteY627" fmla="*/ 1901553 h 2371049"/>
              <a:gd name="connsiteX628" fmla="*/ 1407196 w 12192000"/>
              <a:gd name="connsiteY628" fmla="*/ 1909140 h 2371049"/>
              <a:gd name="connsiteX629" fmla="*/ 1456807 w 12192000"/>
              <a:gd name="connsiteY629" fmla="*/ 1916728 h 2371049"/>
              <a:gd name="connsiteX630" fmla="*/ 1507001 w 12192000"/>
              <a:gd name="connsiteY630" fmla="*/ 1923732 h 2371049"/>
              <a:gd name="connsiteX631" fmla="*/ 1556612 w 12192000"/>
              <a:gd name="connsiteY631" fmla="*/ 1930735 h 2371049"/>
              <a:gd name="connsiteX632" fmla="*/ 1606807 w 12192000"/>
              <a:gd name="connsiteY632" fmla="*/ 1936572 h 2371049"/>
              <a:gd name="connsiteX633" fmla="*/ 1656417 w 12192000"/>
              <a:gd name="connsiteY633" fmla="*/ 1942992 h 2371049"/>
              <a:gd name="connsiteX634" fmla="*/ 1706612 w 12192000"/>
              <a:gd name="connsiteY634" fmla="*/ 1948245 h 2371049"/>
              <a:gd name="connsiteX635" fmla="*/ 1756223 w 12192000"/>
              <a:gd name="connsiteY635" fmla="*/ 1953498 h 2371049"/>
              <a:gd name="connsiteX636" fmla="*/ 1806417 w 12192000"/>
              <a:gd name="connsiteY636" fmla="*/ 1958751 h 2371049"/>
              <a:gd name="connsiteX637" fmla="*/ 1856028 w 12192000"/>
              <a:gd name="connsiteY637" fmla="*/ 1963420 h 2371049"/>
              <a:gd name="connsiteX638" fmla="*/ 1906806 w 12192000"/>
              <a:gd name="connsiteY638" fmla="*/ 1966922 h 2371049"/>
              <a:gd name="connsiteX639" fmla="*/ 1955833 w 12192000"/>
              <a:gd name="connsiteY639" fmla="*/ 1971591 h 2371049"/>
              <a:gd name="connsiteX640" fmla="*/ 2006611 w 12192000"/>
              <a:gd name="connsiteY640" fmla="*/ 1974510 h 2371049"/>
              <a:gd name="connsiteX641" fmla="*/ 2055638 w 12192000"/>
              <a:gd name="connsiteY641" fmla="*/ 1978595 h 2371049"/>
              <a:gd name="connsiteX642" fmla="*/ 2106417 w 12192000"/>
              <a:gd name="connsiteY642" fmla="*/ 1980930 h 2371049"/>
              <a:gd name="connsiteX643" fmla="*/ 2155444 w 12192000"/>
              <a:gd name="connsiteY643" fmla="*/ 1983848 h 2371049"/>
              <a:gd name="connsiteX644" fmla="*/ 2155444 w 12192000"/>
              <a:gd name="connsiteY644" fmla="*/ 1762059 h 2371049"/>
              <a:gd name="connsiteX645" fmla="*/ 2122759 w 12192000"/>
              <a:gd name="connsiteY645" fmla="*/ 1766728 h 2371049"/>
              <a:gd name="connsiteX646" fmla="*/ 2089490 w 12192000"/>
              <a:gd name="connsiteY646" fmla="*/ 1771397 h 2371049"/>
              <a:gd name="connsiteX647" fmla="*/ 2055638 w 12192000"/>
              <a:gd name="connsiteY647" fmla="*/ 1775483 h 2371049"/>
              <a:gd name="connsiteX648" fmla="*/ 2022954 w 12192000"/>
              <a:gd name="connsiteY648" fmla="*/ 1780152 h 2371049"/>
              <a:gd name="connsiteX649" fmla="*/ 1989685 w 12192000"/>
              <a:gd name="connsiteY649" fmla="*/ 1784238 h 2371049"/>
              <a:gd name="connsiteX650" fmla="*/ 1955833 w 12192000"/>
              <a:gd name="connsiteY650" fmla="*/ 1787740 h 2371049"/>
              <a:gd name="connsiteX651" fmla="*/ 1923148 w 12192000"/>
              <a:gd name="connsiteY651" fmla="*/ 1792409 h 2371049"/>
              <a:gd name="connsiteX652" fmla="*/ 1889880 w 12192000"/>
              <a:gd name="connsiteY652" fmla="*/ 1796494 h 2371049"/>
              <a:gd name="connsiteX653" fmla="*/ 1912643 w 12192000"/>
              <a:gd name="connsiteY653" fmla="*/ 1756806 h 2371049"/>
              <a:gd name="connsiteX654" fmla="*/ 1935405 w 12192000"/>
              <a:gd name="connsiteY654" fmla="*/ 1717701 h 2371049"/>
              <a:gd name="connsiteX655" fmla="*/ 1958168 w 12192000"/>
              <a:gd name="connsiteY655" fmla="*/ 1679180 h 2371049"/>
              <a:gd name="connsiteX656" fmla="*/ 1980930 w 12192000"/>
              <a:gd name="connsiteY656" fmla="*/ 1640075 h 2371049"/>
              <a:gd name="connsiteX657" fmla="*/ 2004277 w 12192000"/>
              <a:gd name="connsiteY657" fmla="*/ 1600386 h 2371049"/>
              <a:gd name="connsiteX658" fmla="*/ 2027039 w 12192000"/>
              <a:gd name="connsiteY658" fmla="*/ 1561281 h 2371049"/>
              <a:gd name="connsiteX659" fmla="*/ 2049802 w 12192000"/>
              <a:gd name="connsiteY659" fmla="*/ 1521592 h 2371049"/>
              <a:gd name="connsiteX660" fmla="*/ 2072564 w 12192000"/>
              <a:gd name="connsiteY660" fmla="*/ 1483071 h 2371049"/>
              <a:gd name="connsiteX661" fmla="*/ 2044549 w 12192000"/>
              <a:gd name="connsiteY661" fmla="*/ 1486573 h 2371049"/>
              <a:gd name="connsiteX662" fmla="*/ 2015366 w 12192000"/>
              <a:gd name="connsiteY662" fmla="*/ 1490075 h 2371049"/>
              <a:gd name="connsiteX663" fmla="*/ 1987351 w 12192000"/>
              <a:gd name="connsiteY663" fmla="*/ 1493577 h 2371049"/>
              <a:gd name="connsiteX664" fmla="*/ 1959335 w 12192000"/>
              <a:gd name="connsiteY664" fmla="*/ 1497662 h 2371049"/>
              <a:gd name="connsiteX665" fmla="*/ 1979763 w 12192000"/>
              <a:gd name="connsiteY665" fmla="*/ 1462643 h 2371049"/>
              <a:gd name="connsiteX666" fmla="*/ 2000191 w 12192000"/>
              <a:gd name="connsiteY666" fmla="*/ 1426456 h 2371049"/>
              <a:gd name="connsiteX667" fmla="*/ 2020619 w 12192000"/>
              <a:gd name="connsiteY667" fmla="*/ 1391437 h 2371049"/>
              <a:gd name="connsiteX668" fmla="*/ 2041631 w 12192000"/>
              <a:gd name="connsiteY668" fmla="*/ 1356418 h 2371049"/>
              <a:gd name="connsiteX669" fmla="*/ 2061475 w 12192000"/>
              <a:gd name="connsiteY669" fmla="*/ 1321398 h 2371049"/>
              <a:gd name="connsiteX670" fmla="*/ 2081903 w 12192000"/>
              <a:gd name="connsiteY670" fmla="*/ 1285212 h 2371049"/>
              <a:gd name="connsiteX671" fmla="*/ 2102331 w 12192000"/>
              <a:gd name="connsiteY671" fmla="*/ 1250192 h 2371049"/>
              <a:gd name="connsiteX672" fmla="*/ 2122759 w 12192000"/>
              <a:gd name="connsiteY672" fmla="*/ 1215173 h 2371049"/>
              <a:gd name="connsiteX673" fmla="*/ 2105249 w 12192000"/>
              <a:gd name="connsiteY673" fmla="*/ 1217507 h 2371049"/>
              <a:gd name="connsiteX674" fmla="*/ 2087156 w 12192000"/>
              <a:gd name="connsiteY674" fmla="*/ 1219842 h 2371049"/>
              <a:gd name="connsiteX675" fmla="*/ 2069646 w 12192000"/>
              <a:gd name="connsiteY675" fmla="*/ 1222177 h 2371049"/>
              <a:gd name="connsiteX676" fmla="*/ 2052136 w 12192000"/>
              <a:gd name="connsiteY676" fmla="*/ 1224511 h 2371049"/>
              <a:gd name="connsiteX677" fmla="*/ 2074315 w 12192000"/>
              <a:gd name="connsiteY677" fmla="*/ 1186574 h 2371049"/>
              <a:gd name="connsiteX678" fmla="*/ 2096494 w 12192000"/>
              <a:gd name="connsiteY678" fmla="*/ 1147469 h 2371049"/>
              <a:gd name="connsiteX679" fmla="*/ 2118090 w 12192000"/>
              <a:gd name="connsiteY679" fmla="*/ 1109531 h 2371049"/>
              <a:gd name="connsiteX680" fmla="*/ 2141436 w 12192000"/>
              <a:gd name="connsiteY680" fmla="*/ 1070426 h 2371049"/>
              <a:gd name="connsiteX681" fmla="*/ 2163031 w 12192000"/>
              <a:gd name="connsiteY681" fmla="*/ 1031321 h 2371049"/>
              <a:gd name="connsiteX682" fmla="*/ 2185210 w 12192000"/>
              <a:gd name="connsiteY682" fmla="*/ 992800 h 2371049"/>
              <a:gd name="connsiteX683" fmla="*/ 2208556 w 12192000"/>
              <a:gd name="connsiteY683" fmla="*/ 953695 h 2371049"/>
              <a:gd name="connsiteX684" fmla="*/ 2230152 w 12192000"/>
              <a:gd name="connsiteY684" fmla="*/ 915173 h 2371049"/>
              <a:gd name="connsiteX685" fmla="*/ 2252331 w 12192000"/>
              <a:gd name="connsiteY685" fmla="*/ 955446 h 2371049"/>
              <a:gd name="connsiteX686" fmla="*/ 2274510 w 12192000"/>
              <a:gd name="connsiteY686" fmla="*/ 996302 h 2371049"/>
              <a:gd name="connsiteX687" fmla="*/ 2297272 w 12192000"/>
              <a:gd name="connsiteY687" fmla="*/ 1037158 h 2371049"/>
              <a:gd name="connsiteX688" fmla="*/ 2319451 w 12192000"/>
              <a:gd name="connsiteY688" fmla="*/ 1077430 h 2371049"/>
              <a:gd name="connsiteX689" fmla="*/ 2341630 w 12192000"/>
              <a:gd name="connsiteY689" fmla="*/ 1117702 h 2371049"/>
              <a:gd name="connsiteX690" fmla="*/ 2363809 w 12192000"/>
              <a:gd name="connsiteY690" fmla="*/ 1159142 h 2371049"/>
              <a:gd name="connsiteX691" fmla="*/ 2386572 w 12192000"/>
              <a:gd name="connsiteY691" fmla="*/ 1199414 h 2371049"/>
              <a:gd name="connsiteX692" fmla="*/ 2408751 w 12192000"/>
              <a:gd name="connsiteY692" fmla="*/ 1239103 h 2371049"/>
              <a:gd name="connsiteX693" fmla="*/ 2391241 w 12192000"/>
              <a:gd name="connsiteY693" fmla="*/ 1235017 h 2371049"/>
              <a:gd name="connsiteX694" fmla="*/ 2373148 w 12192000"/>
              <a:gd name="connsiteY694" fmla="*/ 1231515 h 2371049"/>
              <a:gd name="connsiteX695" fmla="*/ 2355054 w 12192000"/>
              <a:gd name="connsiteY695" fmla="*/ 1227430 h 2371049"/>
              <a:gd name="connsiteX696" fmla="*/ 2337545 w 12192000"/>
              <a:gd name="connsiteY696" fmla="*/ 1223928 h 2371049"/>
              <a:gd name="connsiteX697" fmla="*/ 2358556 w 12192000"/>
              <a:gd name="connsiteY697" fmla="*/ 1261282 h 2371049"/>
              <a:gd name="connsiteX698" fmla="*/ 2378400 w 12192000"/>
              <a:gd name="connsiteY698" fmla="*/ 1297468 h 2371049"/>
              <a:gd name="connsiteX699" fmla="*/ 2398828 w 12192000"/>
              <a:gd name="connsiteY699" fmla="*/ 1334822 h 2371049"/>
              <a:gd name="connsiteX700" fmla="*/ 2419256 w 12192000"/>
              <a:gd name="connsiteY700" fmla="*/ 1371593 h 2371049"/>
              <a:gd name="connsiteX701" fmla="*/ 2439684 w 12192000"/>
              <a:gd name="connsiteY701" fmla="*/ 1408947 h 2371049"/>
              <a:gd name="connsiteX702" fmla="*/ 2460696 w 12192000"/>
              <a:gd name="connsiteY702" fmla="*/ 1445717 h 2371049"/>
              <a:gd name="connsiteX703" fmla="*/ 2481124 w 12192000"/>
              <a:gd name="connsiteY703" fmla="*/ 1482487 h 2371049"/>
              <a:gd name="connsiteX704" fmla="*/ 2500968 w 12192000"/>
              <a:gd name="connsiteY704" fmla="*/ 1519841 h 2371049"/>
              <a:gd name="connsiteX705" fmla="*/ 2472953 w 12192000"/>
              <a:gd name="connsiteY705" fmla="*/ 1513421 h 2371049"/>
              <a:gd name="connsiteX706" fmla="*/ 2444354 w 12192000"/>
              <a:gd name="connsiteY706" fmla="*/ 1507585 h 2371049"/>
              <a:gd name="connsiteX707" fmla="*/ 2416338 w 12192000"/>
              <a:gd name="connsiteY707" fmla="*/ 1501164 h 2371049"/>
              <a:gd name="connsiteX708" fmla="*/ 2388323 w 12192000"/>
              <a:gd name="connsiteY708" fmla="*/ 1495328 h 2371049"/>
              <a:gd name="connsiteX709" fmla="*/ 2411085 w 12192000"/>
              <a:gd name="connsiteY709" fmla="*/ 1537351 h 2371049"/>
              <a:gd name="connsiteX710" fmla="*/ 2433848 w 12192000"/>
              <a:gd name="connsiteY710" fmla="*/ 1578207 h 2371049"/>
              <a:gd name="connsiteX711" fmla="*/ 2456610 w 12192000"/>
              <a:gd name="connsiteY711" fmla="*/ 1619647 h 2371049"/>
              <a:gd name="connsiteX712" fmla="*/ 2479373 w 12192000"/>
              <a:gd name="connsiteY712" fmla="*/ 1659919 h 2371049"/>
              <a:gd name="connsiteX713" fmla="*/ 2502136 w 12192000"/>
              <a:gd name="connsiteY713" fmla="*/ 1700775 h 2371049"/>
              <a:gd name="connsiteX714" fmla="*/ 2525482 w 12192000"/>
              <a:gd name="connsiteY714" fmla="*/ 1742214 h 2371049"/>
              <a:gd name="connsiteX715" fmla="*/ 2548245 w 12192000"/>
              <a:gd name="connsiteY715" fmla="*/ 1783654 h 2371049"/>
              <a:gd name="connsiteX716" fmla="*/ 2571007 w 12192000"/>
              <a:gd name="connsiteY716" fmla="*/ 1823926 h 2371049"/>
              <a:gd name="connsiteX717" fmla="*/ 2537739 w 12192000"/>
              <a:gd name="connsiteY717" fmla="*/ 1817506 h 2371049"/>
              <a:gd name="connsiteX718" fmla="*/ 2503887 w 12192000"/>
              <a:gd name="connsiteY718" fmla="*/ 1811086 h 2371049"/>
              <a:gd name="connsiteX719" fmla="*/ 2471202 w 12192000"/>
              <a:gd name="connsiteY719" fmla="*/ 1804082 h 2371049"/>
              <a:gd name="connsiteX720" fmla="*/ 2437350 w 12192000"/>
              <a:gd name="connsiteY720" fmla="*/ 1797078 h 2371049"/>
              <a:gd name="connsiteX721" fmla="*/ 2404081 w 12192000"/>
              <a:gd name="connsiteY721" fmla="*/ 1789491 h 2371049"/>
              <a:gd name="connsiteX722" fmla="*/ 2371397 w 12192000"/>
              <a:gd name="connsiteY722" fmla="*/ 1782487 h 2371049"/>
              <a:gd name="connsiteX723" fmla="*/ 2337545 w 12192000"/>
              <a:gd name="connsiteY723" fmla="*/ 1774899 h 2371049"/>
              <a:gd name="connsiteX724" fmla="*/ 2304276 w 12192000"/>
              <a:gd name="connsiteY724" fmla="*/ 1767312 h 2371049"/>
              <a:gd name="connsiteX725" fmla="*/ 2304276 w 12192000"/>
              <a:gd name="connsiteY725" fmla="*/ 1990268 h 2371049"/>
              <a:gd name="connsiteX726" fmla="*/ 2360891 w 12192000"/>
              <a:gd name="connsiteY726" fmla="*/ 1991436 h 2371049"/>
              <a:gd name="connsiteX727" fmla="*/ 2416922 w 12192000"/>
              <a:gd name="connsiteY727" fmla="*/ 1992019 h 2371049"/>
              <a:gd name="connsiteX728" fmla="*/ 2473536 w 12192000"/>
              <a:gd name="connsiteY728" fmla="*/ 1993770 h 2371049"/>
              <a:gd name="connsiteX729" fmla="*/ 2529568 w 12192000"/>
              <a:gd name="connsiteY729" fmla="*/ 1993770 h 2371049"/>
              <a:gd name="connsiteX730" fmla="*/ 2586182 w 12192000"/>
              <a:gd name="connsiteY730" fmla="*/ 1993770 h 2371049"/>
              <a:gd name="connsiteX731" fmla="*/ 2642797 w 12192000"/>
              <a:gd name="connsiteY731" fmla="*/ 1993770 h 2371049"/>
              <a:gd name="connsiteX732" fmla="*/ 2698244 w 12192000"/>
              <a:gd name="connsiteY732" fmla="*/ 1993187 h 2371049"/>
              <a:gd name="connsiteX733" fmla="*/ 2754859 w 12192000"/>
              <a:gd name="connsiteY733" fmla="*/ 1992019 h 2371049"/>
              <a:gd name="connsiteX734" fmla="*/ 2754859 w 12192000"/>
              <a:gd name="connsiteY734" fmla="*/ 1858946 h 2371049"/>
              <a:gd name="connsiteX735" fmla="*/ 2732680 w 12192000"/>
              <a:gd name="connsiteY735" fmla="*/ 1863615 h 2371049"/>
              <a:gd name="connsiteX736" fmla="*/ 2710501 w 12192000"/>
              <a:gd name="connsiteY736" fmla="*/ 1868284 h 2371049"/>
              <a:gd name="connsiteX737" fmla="*/ 2687738 w 12192000"/>
              <a:gd name="connsiteY737" fmla="*/ 1873537 h 2371049"/>
              <a:gd name="connsiteX738" fmla="*/ 2665559 w 12192000"/>
              <a:gd name="connsiteY738" fmla="*/ 1878206 h 2371049"/>
              <a:gd name="connsiteX739" fmla="*/ 2643381 w 12192000"/>
              <a:gd name="connsiteY739" fmla="*/ 1882292 h 2371049"/>
              <a:gd name="connsiteX740" fmla="*/ 2621202 w 12192000"/>
              <a:gd name="connsiteY740" fmla="*/ 1886961 h 2371049"/>
              <a:gd name="connsiteX741" fmla="*/ 2598439 w 12192000"/>
              <a:gd name="connsiteY741" fmla="*/ 1891047 h 2371049"/>
              <a:gd name="connsiteX742" fmla="*/ 2576260 w 12192000"/>
              <a:gd name="connsiteY742" fmla="*/ 1895716 h 2371049"/>
              <a:gd name="connsiteX743" fmla="*/ 2591435 w 12192000"/>
              <a:gd name="connsiteY743" fmla="*/ 1868284 h 2371049"/>
              <a:gd name="connsiteX744" fmla="*/ 2606610 w 12192000"/>
              <a:gd name="connsiteY744" fmla="*/ 1840852 h 2371049"/>
              <a:gd name="connsiteX745" fmla="*/ 2621785 w 12192000"/>
              <a:gd name="connsiteY745" fmla="*/ 1812837 h 2371049"/>
              <a:gd name="connsiteX746" fmla="*/ 2637544 w 12192000"/>
              <a:gd name="connsiteY746" fmla="*/ 1785405 h 2371049"/>
              <a:gd name="connsiteX747" fmla="*/ 2652719 w 12192000"/>
              <a:gd name="connsiteY747" fmla="*/ 1757973 h 2371049"/>
              <a:gd name="connsiteX748" fmla="*/ 2668478 w 12192000"/>
              <a:gd name="connsiteY748" fmla="*/ 1730541 h 2371049"/>
              <a:gd name="connsiteX749" fmla="*/ 2683653 w 12192000"/>
              <a:gd name="connsiteY749" fmla="*/ 1703109 h 2371049"/>
              <a:gd name="connsiteX750" fmla="*/ 2698828 w 12192000"/>
              <a:gd name="connsiteY750" fmla="*/ 1675678 h 2371049"/>
              <a:gd name="connsiteX751" fmla="*/ 2680151 w 12192000"/>
              <a:gd name="connsiteY751" fmla="*/ 1679763 h 2371049"/>
              <a:gd name="connsiteX752" fmla="*/ 2660890 w 12192000"/>
              <a:gd name="connsiteY752" fmla="*/ 1683265 h 2371049"/>
              <a:gd name="connsiteX753" fmla="*/ 2641630 w 12192000"/>
              <a:gd name="connsiteY753" fmla="*/ 1687351 h 2371049"/>
              <a:gd name="connsiteX754" fmla="*/ 2622953 w 12192000"/>
              <a:gd name="connsiteY754" fmla="*/ 1690853 h 2371049"/>
              <a:gd name="connsiteX755" fmla="*/ 2636377 w 12192000"/>
              <a:gd name="connsiteY755" fmla="*/ 1666923 h 2371049"/>
              <a:gd name="connsiteX756" fmla="*/ 2650384 w 12192000"/>
              <a:gd name="connsiteY756" fmla="*/ 1642409 h 2371049"/>
              <a:gd name="connsiteX757" fmla="*/ 2663809 w 12192000"/>
              <a:gd name="connsiteY757" fmla="*/ 1617312 h 2371049"/>
              <a:gd name="connsiteX758" fmla="*/ 2677816 w 12192000"/>
              <a:gd name="connsiteY758" fmla="*/ 1592798 h 2371049"/>
              <a:gd name="connsiteX759" fmla="*/ 2691240 w 12192000"/>
              <a:gd name="connsiteY759" fmla="*/ 1567701 h 2371049"/>
              <a:gd name="connsiteX760" fmla="*/ 2705248 w 12192000"/>
              <a:gd name="connsiteY760" fmla="*/ 1543188 h 2371049"/>
              <a:gd name="connsiteX761" fmla="*/ 2718672 w 12192000"/>
              <a:gd name="connsiteY761" fmla="*/ 1518674 h 2371049"/>
              <a:gd name="connsiteX762" fmla="*/ 2732680 w 12192000"/>
              <a:gd name="connsiteY762" fmla="*/ 1493577 h 2371049"/>
              <a:gd name="connsiteX763" fmla="*/ 2721007 w 12192000"/>
              <a:gd name="connsiteY763" fmla="*/ 1495911 h 2371049"/>
              <a:gd name="connsiteX764" fmla="*/ 2708750 w 12192000"/>
              <a:gd name="connsiteY764" fmla="*/ 1498830 h 2371049"/>
              <a:gd name="connsiteX765" fmla="*/ 2696493 w 12192000"/>
              <a:gd name="connsiteY765" fmla="*/ 1501164 h 2371049"/>
              <a:gd name="connsiteX766" fmla="*/ 2685404 w 12192000"/>
              <a:gd name="connsiteY766" fmla="*/ 1503499 h 2371049"/>
              <a:gd name="connsiteX767" fmla="*/ 2699995 w 12192000"/>
              <a:gd name="connsiteY767" fmla="*/ 1476651 h 2371049"/>
              <a:gd name="connsiteX768" fmla="*/ 2715170 w 12192000"/>
              <a:gd name="connsiteY768" fmla="*/ 1450386 h 2371049"/>
              <a:gd name="connsiteX769" fmla="*/ 2730345 w 12192000"/>
              <a:gd name="connsiteY769" fmla="*/ 1422954 h 2371049"/>
              <a:gd name="connsiteX770" fmla="*/ 2744937 w 12192000"/>
              <a:gd name="connsiteY770" fmla="*/ 1396106 h 2371049"/>
              <a:gd name="connsiteX771" fmla="*/ 2760112 w 12192000"/>
              <a:gd name="connsiteY771" fmla="*/ 1368674 h 2371049"/>
              <a:gd name="connsiteX772" fmla="*/ 2774703 w 12192000"/>
              <a:gd name="connsiteY772" fmla="*/ 1341826 h 2371049"/>
              <a:gd name="connsiteX773" fmla="*/ 2789878 w 12192000"/>
              <a:gd name="connsiteY773" fmla="*/ 1314394 h 2371049"/>
              <a:gd name="connsiteX774" fmla="*/ 2805053 w 12192000"/>
              <a:gd name="connsiteY774" fmla="*/ 1287546 h 2371049"/>
              <a:gd name="connsiteX775" fmla="*/ 2819645 w 12192000"/>
              <a:gd name="connsiteY775" fmla="*/ 1313811 h 2371049"/>
              <a:gd name="connsiteX776" fmla="*/ 2834820 w 12192000"/>
              <a:gd name="connsiteY776" fmla="*/ 1340659 h 2371049"/>
              <a:gd name="connsiteX777" fmla="*/ 2849995 w 12192000"/>
              <a:gd name="connsiteY777" fmla="*/ 1366340 h 2371049"/>
              <a:gd name="connsiteX778" fmla="*/ 2864586 w 12192000"/>
              <a:gd name="connsiteY778" fmla="*/ 1393188 h 2371049"/>
              <a:gd name="connsiteX779" fmla="*/ 2879761 w 12192000"/>
              <a:gd name="connsiteY779" fmla="*/ 1418869 h 2371049"/>
              <a:gd name="connsiteX780" fmla="*/ 2894353 w 12192000"/>
              <a:gd name="connsiteY780" fmla="*/ 1445717 h 2371049"/>
              <a:gd name="connsiteX781" fmla="*/ 2909528 w 12192000"/>
              <a:gd name="connsiteY781" fmla="*/ 1471398 h 2371049"/>
              <a:gd name="connsiteX782" fmla="*/ 2924703 w 12192000"/>
              <a:gd name="connsiteY782" fmla="*/ 1498246 h 2371049"/>
              <a:gd name="connsiteX783" fmla="*/ 2912446 w 12192000"/>
              <a:gd name="connsiteY783" fmla="*/ 1495911 h 2371049"/>
              <a:gd name="connsiteX784" fmla="*/ 2900189 w 12192000"/>
              <a:gd name="connsiteY784" fmla="*/ 1494160 h 2371049"/>
              <a:gd name="connsiteX785" fmla="*/ 2888516 w 12192000"/>
              <a:gd name="connsiteY785" fmla="*/ 1492410 h 2371049"/>
              <a:gd name="connsiteX786" fmla="*/ 2876259 w 12192000"/>
              <a:gd name="connsiteY786" fmla="*/ 1490075 h 2371049"/>
              <a:gd name="connsiteX787" fmla="*/ 2890267 w 12192000"/>
              <a:gd name="connsiteY787" fmla="*/ 1514005 h 2371049"/>
              <a:gd name="connsiteX788" fmla="*/ 2903691 w 12192000"/>
              <a:gd name="connsiteY788" fmla="*/ 1538518 h 2371049"/>
              <a:gd name="connsiteX789" fmla="*/ 2917699 w 12192000"/>
              <a:gd name="connsiteY789" fmla="*/ 1562448 h 2371049"/>
              <a:gd name="connsiteX790" fmla="*/ 2931123 w 12192000"/>
              <a:gd name="connsiteY790" fmla="*/ 1586378 h 2371049"/>
              <a:gd name="connsiteX791" fmla="*/ 2945131 w 12192000"/>
              <a:gd name="connsiteY791" fmla="*/ 1610308 h 2371049"/>
              <a:gd name="connsiteX792" fmla="*/ 2958555 w 12192000"/>
              <a:gd name="connsiteY792" fmla="*/ 1634822 h 2371049"/>
              <a:gd name="connsiteX793" fmla="*/ 2972563 w 12192000"/>
              <a:gd name="connsiteY793" fmla="*/ 1658168 h 2371049"/>
              <a:gd name="connsiteX794" fmla="*/ 2985987 w 12192000"/>
              <a:gd name="connsiteY794" fmla="*/ 1682681 h 2371049"/>
              <a:gd name="connsiteX795" fmla="*/ 2967310 w 12192000"/>
              <a:gd name="connsiteY795" fmla="*/ 1679763 h 2371049"/>
              <a:gd name="connsiteX796" fmla="*/ 2948049 w 12192000"/>
              <a:gd name="connsiteY796" fmla="*/ 1676845 h 2371049"/>
              <a:gd name="connsiteX797" fmla="*/ 2929956 w 12192000"/>
              <a:gd name="connsiteY797" fmla="*/ 1673343 h 2371049"/>
              <a:gd name="connsiteX798" fmla="*/ 2910695 w 12192000"/>
              <a:gd name="connsiteY798" fmla="*/ 1670425 h 2371049"/>
              <a:gd name="connsiteX799" fmla="*/ 2925870 w 12192000"/>
              <a:gd name="connsiteY799" fmla="*/ 1697273 h 2371049"/>
              <a:gd name="connsiteX800" fmla="*/ 2941045 w 12192000"/>
              <a:gd name="connsiteY800" fmla="*/ 1724121 h 2371049"/>
              <a:gd name="connsiteX801" fmla="*/ 2956804 w 12192000"/>
              <a:gd name="connsiteY801" fmla="*/ 1750386 h 2371049"/>
              <a:gd name="connsiteX802" fmla="*/ 2971979 w 12192000"/>
              <a:gd name="connsiteY802" fmla="*/ 1777234 h 2371049"/>
              <a:gd name="connsiteX803" fmla="*/ 2987154 w 12192000"/>
              <a:gd name="connsiteY803" fmla="*/ 1804666 h 2371049"/>
              <a:gd name="connsiteX804" fmla="*/ 3002329 w 12192000"/>
              <a:gd name="connsiteY804" fmla="*/ 1831514 h 2371049"/>
              <a:gd name="connsiteX805" fmla="*/ 3017504 w 12192000"/>
              <a:gd name="connsiteY805" fmla="*/ 1858362 h 2371049"/>
              <a:gd name="connsiteX806" fmla="*/ 3032679 w 12192000"/>
              <a:gd name="connsiteY806" fmla="*/ 1884627 h 2371049"/>
              <a:gd name="connsiteX807" fmla="*/ 3010500 w 12192000"/>
              <a:gd name="connsiteY807" fmla="*/ 1881125 h 2371049"/>
              <a:gd name="connsiteX808" fmla="*/ 2988322 w 12192000"/>
              <a:gd name="connsiteY808" fmla="*/ 1878206 h 2371049"/>
              <a:gd name="connsiteX809" fmla="*/ 2965559 w 12192000"/>
              <a:gd name="connsiteY809" fmla="*/ 1874121 h 2371049"/>
              <a:gd name="connsiteX810" fmla="*/ 2943380 w 12192000"/>
              <a:gd name="connsiteY810" fmla="*/ 1871202 h 2371049"/>
              <a:gd name="connsiteX811" fmla="*/ 2921785 w 12192000"/>
              <a:gd name="connsiteY811" fmla="*/ 1867117 h 2371049"/>
              <a:gd name="connsiteX812" fmla="*/ 2899606 w 12192000"/>
              <a:gd name="connsiteY812" fmla="*/ 1863615 h 2371049"/>
              <a:gd name="connsiteX813" fmla="*/ 2876259 w 12192000"/>
              <a:gd name="connsiteY813" fmla="*/ 1860113 h 2371049"/>
              <a:gd name="connsiteX814" fmla="*/ 2854664 w 12192000"/>
              <a:gd name="connsiteY814" fmla="*/ 1856611 h 2371049"/>
              <a:gd name="connsiteX815" fmla="*/ 2854664 w 12192000"/>
              <a:gd name="connsiteY815" fmla="*/ 1990268 h 2371049"/>
              <a:gd name="connsiteX816" fmla="*/ 2903691 w 12192000"/>
              <a:gd name="connsiteY816" fmla="*/ 1988517 h 2371049"/>
              <a:gd name="connsiteX817" fmla="*/ 2954469 w 12192000"/>
              <a:gd name="connsiteY817" fmla="*/ 1986183 h 2371049"/>
              <a:gd name="connsiteX818" fmla="*/ 3004664 w 12192000"/>
              <a:gd name="connsiteY818" fmla="*/ 1984432 h 2371049"/>
              <a:gd name="connsiteX819" fmla="*/ 3054275 w 12192000"/>
              <a:gd name="connsiteY819" fmla="*/ 1981514 h 2371049"/>
              <a:gd name="connsiteX820" fmla="*/ 3104469 w 12192000"/>
              <a:gd name="connsiteY820" fmla="*/ 1979179 h 2371049"/>
              <a:gd name="connsiteX821" fmla="*/ 3154080 w 12192000"/>
              <a:gd name="connsiteY821" fmla="*/ 1976261 h 2371049"/>
              <a:gd name="connsiteX822" fmla="*/ 3204274 w 12192000"/>
              <a:gd name="connsiteY822" fmla="*/ 1973342 h 2371049"/>
              <a:gd name="connsiteX823" fmla="*/ 3253885 w 12192000"/>
              <a:gd name="connsiteY823" fmla="*/ 1970424 h 2371049"/>
              <a:gd name="connsiteX824" fmla="*/ 3304080 w 12192000"/>
              <a:gd name="connsiteY824" fmla="*/ 1966338 h 2371049"/>
              <a:gd name="connsiteX825" fmla="*/ 3353690 w 12192000"/>
              <a:gd name="connsiteY825" fmla="*/ 1962837 h 2371049"/>
              <a:gd name="connsiteX826" fmla="*/ 3403885 w 12192000"/>
              <a:gd name="connsiteY826" fmla="*/ 1958751 h 2371049"/>
              <a:gd name="connsiteX827" fmla="*/ 3453496 w 12192000"/>
              <a:gd name="connsiteY827" fmla="*/ 1954665 h 2371049"/>
              <a:gd name="connsiteX828" fmla="*/ 3503690 w 12192000"/>
              <a:gd name="connsiteY828" fmla="*/ 1950580 h 2371049"/>
              <a:gd name="connsiteX829" fmla="*/ 3553301 w 12192000"/>
              <a:gd name="connsiteY829" fmla="*/ 1945911 h 2371049"/>
              <a:gd name="connsiteX830" fmla="*/ 3603495 w 12192000"/>
              <a:gd name="connsiteY830" fmla="*/ 1941241 h 2371049"/>
              <a:gd name="connsiteX831" fmla="*/ 3653106 w 12192000"/>
              <a:gd name="connsiteY831" fmla="*/ 1935988 h 2371049"/>
              <a:gd name="connsiteX832" fmla="*/ 3653106 w 12192000"/>
              <a:gd name="connsiteY832" fmla="*/ 1714199 h 2371049"/>
              <a:gd name="connsiteX833" fmla="*/ 3620421 w 12192000"/>
              <a:gd name="connsiteY833" fmla="*/ 1724121 h 2371049"/>
              <a:gd name="connsiteX834" fmla="*/ 3586569 w 12192000"/>
              <a:gd name="connsiteY834" fmla="*/ 1732876 h 2371049"/>
              <a:gd name="connsiteX835" fmla="*/ 3553301 w 12192000"/>
              <a:gd name="connsiteY835" fmla="*/ 1742798 h 2371049"/>
              <a:gd name="connsiteX836" fmla="*/ 3520616 w 12192000"/>
              <a:gd name="connsiteY836" fmla="*/ 1752720 h 2371049"/>
              <a:gd name="connsiteX837" fmla="*/ 3486764 w 12192000"/>
              <a:gd name="connsiteY837" fmla="*/ 1762059 h 2371049"/>
              <a:gd name="connsiteX838" fmla="*/ 3453496 w 12192000"/>
              <a:gd name="connsiteY838" fmla="*/ 1771981 h 2371049"/>
              <a:gd name="connsiteX839" fmla="*/ 3419644 w 12192000"/>
              <a:gd name="connsiteY839" fmla="*/ 1781319 h 2371049"/>
              <a:gd name="connsiteX840" fmla="*/ 3386959 w 12192000"/>
              <a:gd name="connsiteY840" fmla="*/ 1790074 h 2371049"/>
              <a:gd name="connsiteX841" fmla="*/ 3409721 w 12192000"/>
              <a:gd name="connsiteY841" fmla="*/ 1747467 h 2371049"/>
              <a:gd name="connsiteX842" fmla="*/ 3433067 w 12192000"/>
              <a:gd name="connsiteY842" fmla="*/ 1704860 h 2371049"/>
              <a:gd name="connsiteX843" fmla="*/ 3455830 w 12192000"/>
              <a:gd name="connsiteY843" fmla="*/ 1662254 h 2371049"/>
              <a:gd name="connsiteX844" fmla="*/ 3478593 w 12192000"/>
              <a:gd name="connsiteY844" fmla="*/ 1619647 h 2371049"/>
              <a:gd name="connsiteX845" fmla="*/ 3501356 w 12192000"/>
              <a:gd name="connsiteY845" fmla="*/ 1577040 h 2371049"/>
              <a:gd name="connsiteX846" fmla="*/ 3524118 w 12192000"/>
              <a:gd name="connsiteY846" fmla="*/ 1533265 h 2371049"/>
              <a:gd name="connsiteX847" fmla="*/ 3546297 w 12192000"/>
              <a:gd name="connsiteY847" fmla="*/ 1490659 h 2371049"/>
              <a:gd name="connsiteX848" fmla="*/ 3569060 w 12192000"/>
              <a:gd name="connsiteY848" fmla="*/ 1448052 h 2371049"/>
              <a:gd name="connsiteX849" fmla="*/ 3541044 w 12192000"/>
              <a:gd name="connsiteY849" fmla="*/ 1455639 h 2371049"/>
              <a:gd name="connsiteX850" fmla="*/ 3513029 w 12192000"/>
              <a:gd name="connsiteY850" fmla="*/ 1463810 h 2371049"/>
              <a:gd name="connsiteX851" fmla="*/ 3484430 w 12192000"/>
              <a:gd name="connsiteY851" fmla="*/ 1472565 h 2371049"/>
              <a:gd name="connsiteX852" fmla="*/ 3456414 w 12192000"/>
              <a:gd name="connsiteY852" fmla="*/ 1480153 h 2371049"/>
              <a:gd name="connsiteX853" fmla="*/ 3476842 w 12192000"/>
              <a:gd name="connsiteY853" fmla="*/ 1441631 h 2371049"/>
              <a:gd name="connsiteX854" fmla="*/ 3497854 w 12192000"/>
              <a:gd name="connsiteY854" fmla="*/ 1403110 h 2371049"/>
              <a:gd name="connsiteX855" fmla="*/ 3517114 w 12192000"/>
              <a:gd name="connsiteY855" fmla="*/ 1364589 h 2371049"/>
              <a:gd name="connsiteX856" fmla="*/ 3538126 w 12192000"/>
              <a:gd name="connsiteY856" fmla="*/ 1326651 h 2371049"/>
              <a:gd name="connsiteX857" fmla="*/ 3558554 w 12192000"/>
              <a:gd name="connsiteY857" fmla="*/ 1287546 h 2371049"/>
              <a:gd name="connsiteX858" fmla="*/ 3578982 w 12192000"/>
              <a:gd name="connsiteY858" fmla="*/ 1249608 h 2371049"/>
              <a:gd name="connsiteX859" fmla="*/ 3599410 w 12192000"/>
              <a:gd name="connsiteY859" fmla="*/ 1210503 h 2371049"/>
              <a:gd name="connsiteX860" fmla="*/ 3620421 w 12192000"/>
              <a:gd name="connsiteY860" fmla="*/ 1171982 h 2371049"/>
              <a:gd name="connsiteX861" fmla="*/ 3601744 w 12192000"/>
              <a:gd name="connsiteY861" fmla="*/ 1177235 h 2371049"/>
              <a:gd name="connsiteX862" fmla="*/ 3584235 w 12192000"/>
              <a:gd name="connsiteY862" fmla="*/ 1182488 h 2371049"/>
              <a:gd name="connsiteX863" fmla="*/ 3566725 w 12192000"/>
              <a:gd name="connsiteY863" fmla="*/ 1187741 h 2371049"/>
              <a:gd name="connsiteX864" fmla="*/ 3548632 w 12192000"/>
              <a:gd name="connsiteY864" fmla="*/ 1192994 h 2371049"/>
              <a:gd name="connsiteX865" fmla="*/ 3571394 w 12192000"/>
              <a:gd name="connsiteY865" fmla="*/ 1151554 h 2371049"/>
              <a:gd name="connsiteX866" fmla="*/ 3593573 w 12192000"/>
              <a:gd name="connsiteY866" fmla="*/ 1108364 h 2371049"/>
              <a:gd name="connsiteX867" fmla="*/ 3615752 w 12192000"/>
              <a:gd name="connsiteY867" fmla="*/ 1066924 h 2371049"/>
              <a:gd name="connsiteX868" fmla="*/ 3637931 w 12192000"/>
              <a:gd name="connsiteY868" fmla="*/ 1024901 h 2371049"/>
              <a:gd name="connsiteX869" fmla="*/ 3660694 w 12192000"/>
              <a:gd name="connsiteY869" fmla="*/ 982878 h 2371049"/>
              <a:gd name="connsiteX870" fmla="*/ 3682873 w 12192000"/>
              <a:gd name="connsiteY870" fmla="*/ 940271 h 2371049"/>
              <a:gd name="connsiteX871" fmla="*/ 3705052 w 12192000"/>
              <a:gd name="connsiteY871" fmla="*/ 898247 h 2371049"/>
              <a:gd name="connsiteX872" fmla="*/ 3727814 w 12192000"/>
              <a:gd name="connsiteY872" fmla="*/ 856224 h 2371049"/>
              <a:gd name="connsiteX873" fmla="*/ 3749993 w 12192000"/>
              <a:gd name="connsiteY873" fmla="*/ 893578 h 2371049"/>
              <a:gd name="connsiteX874" fmla="*/ 3772172 w 12192000"/>
              <a:gd name="connsiteY874" fmla="*/ 930932 h 2371049"/>
              <a:gd name="connsiteX875" fmla="*/ 3793767 w 12192000"/>
              <a:gd name="connsiteY875" fmla="*/ 968286 h 2371049"/>
              <a:gd name="connsiteX876" fmla="*/ 3817114 w 12192000"/>
              <a:gd name="connsiteY876" fmla="*/ 1005640 h 2371049"/>
              <a:gd name="connsiteX877" fmla="*/ 3838709 w 12192000"/>
              <a:gd name="connsiteY877" fmla="*/ 1042994 h 2371049"/>
              <a:gd name="connsiteX878" fmla="*/ 3860888 w 12192000"/>
              <a:gd name="connsiteY878" fmla="*/ 1080348 h 2371049"/>
              <a:gd name="connsiteX879" fmla="*/ 3883067 w 12192000"/>
              <a:gd name="connsiteY879" fmla="*/ 1117702 h 2371049"/>
              <a:gd name="connsiteX880" fmla="*/ 3905829 w 12192000"/>
              <a:gd name="connsiteY880" fmla="*/ 1154472 h 2371049"/>
              <a:gd name="connsiteX881" fmla="*/ 3887736 w 12192000"/>
              <a:gd name="connsiteY881" fmla="*/ 1153305 h 2371049"/>
              <a:gd name="connsiteX882" fmla="*/ 3870226 w 12192000"/>
              <a:gd name="connsiteY882" fmla="*/ 1152138 h 2371049"/>
              <a:gd name="connsiteX883" fmla="*/ 3852717 w 12192000"/>
              <a:gd name="connsiteY883" fmla="*/ 1150387 h 2371049"/>
              <a:gd name="connsiteX884" fmla="*/ 3834623 w 12192000"/>
              <a:gd name="connsiteY884" fmla="*/ 1149220 h 2371049"/>
              <a:gd name="connsiteX885" fmla="*/ 3855051 w 12192000"/>
              <a:gd name="connsiteY885" fmla="*/ 1183072 h 2371049"/>
              <a:gd name="connsiteX886" fmla="*/ 3875479 w 12192000"/>
              <a:gd name="connsiteY886" fmla="*/ 1217507 h 2371049"/>
              <a:gd name="connsiteX887" fmla="*/ 3895907 w 12192000"/>
              <a:gd name="connsiteY887" fmla="*/ 1251943 h 2371049"/>
              <a:gd name="connsiteX888" fmla="*/ 3916919 w 12192000"/>
              <a:gd name="connsiteY888" fmla="*/ 1285212 h 2371049"/>
              <a:gd name="connsiteX889" fmla="*/ 3937347 w 12192000"/>
              <a:gd name="connsiteY889" fmla="*/ 1319647 h 2371049"/>
              <a:gd name="connsiteX890" fmla="*/ 3957191 w 12192000"/>
              <a:gd name="connsiteY890" fmla="*/ 1354083 h 2371049"/>
              <a:gd name="connsiteX891" fmla="*/ 3977619 w 12192000"/>
              <a:gd name="connsiteY891" fmla="*/ 1387935 h 2371049"/>
              <a:gd name="connsiteX892" fmla="*/ 3998047 w 12192000"/>
              <a:gd name="connsiteY892" fmla="*/ 1421787 h 2371049"/>
              <a:gd name="connsiteX893" fmla="*/ 3970032 w 12192000"/>
              <a:gd name="connsiteY893" fmla="*/ 1419452 h 2371049"/>
              <a:gd name="connsiteX894" fmla="*/ 3942016 w 12192000"/>
              <a:gd name="connsiteY894" fmla="*/ 1418285 h 2371049"/>
              <a:gd name="connsiteX895" fmla="*/ 3913417 w 12192000"/>
              <a:gd name="connsiteY895" fmla="*/ 1415951 h 2371049"/>
              <a:gd name="connsiteX896" fmla="*/ 3885401 w 12192000"/>
              <a:gd name="connsiteY896" fmla="*/ 1413616 h 2371049"/>
              <a:gd name="connsiteX897" fmla="*/ 3908164 w 12192000"/>
              <a:gd name="connsiteY897" fmla="*/ 1451554 h 2371049"/>
              <a:gd name="connsiteX898" fmla="*/ 3930927 w 12192000"/>
              <a:gd name="connsiteY898" fmla="*/ 1490075 h 2371049"/>
              <a:gd name="connsiteX899" fmla="*/ 3954273 w 12192000"/>
              <a:gd name="connsiteY899" fmla="*/ 1528013 h 2371049"/>
              <a:gd name="connsiteX900" fmla="*/ 3975868 w 12192000"/>
              <a:gd name="connsiteY900" fmla="*/ 1565950 h 2371049"/>
              <a:gd name="connsiteX901" fmla="*/ 3999215 w 12192000"/>
              <a:gd name="connsiteY901" fmla="*/ 1603304 h 2371049"/>
              <a:gd name="connsiteX902" fmla="*/ 4021977 w 12192000"/>
              <a:gd name="connsiteY902" fmla="*/ 1641826 h 2371049"/>
              <a:gd name="connsiteX903" fmla="*/ 4044740 w 12192000"/>
              <a:gd name="connsiteY903" fmla="*/ 1679763 h 2371049"/>
              <a:gd name="connsiteX904" fmla="*/ 4067502 w 12192000"/>
              <a:gd name="connsiteY904" fmla="*/ 1717117 h 2371049"/>
              <a:gd name="connsiteX905" fmla="*/ 4034818 w 12192000"/>
              <a:gd name="connsiteY905" fmla="*/ 1715366 h 2371049"/>
              <a:gd name="connsiteX906" fmla="*/ 4001549 w 12192000"/>
              <a:gd name="connsiteY906" fmla="*/ 1713032 h 2371049"/>
              <a:gd name="connsiteX907" fmla="*/ 3967697 w 12192000"/>
              <a:gd name="connsiteY907" fmla="*/ 1710697 h 2371049"/>
              <a:gd name="connsiteX908" fmla="*/ 3935012 w 12192000"/>
              <a:gd name="connsiteY908" fmla="*/ 1707779 h 2371049"/>
              <a:gd name="connsiteX909" fmla="*/ 3901160 w 12192000"/>
              <a:gd name="connsiteY909" fmla="*/ 1705444 h 2371049"/>
              <a:gd name="connsiteX910" fmla="*/ 3867892 w 12192000"/>
              <a:gd name="connsiteY910" fmla="*/ 1703109 h 2371049"/>
              <a:gd name="connsiteX911" fmla="*/ 3835207 w 12192000"/>
              <a:gd name="connsiteY911" fmla="*/ 1700191 h 2371049"/>
              <a:gd name="connsiteX912" fmla="*/ 3801355 w 12192000"/>
              <a:gd name="connsiteY912" fmla="*/ 1697857 h 2371049"/>
              <a:gd name="connsiteX913" fmla="*/ 3801355 w 12192000"/>
              <a:gd name="connsiteY913" fmla="*/ 1919646 h 2371049"/>
              <a:gd name="connsiteX914" fmla="*/ 3857970 w 12192000"/>
              <a:gd name="connsiteY914" fmla="*/ 1913809 h 2371049"/>
              <a:gd name="connsiteX915" fmla="*/ 3914584 w 12192000"/>
              <a:gd name="connsiteY915" fmla="*/ 1906806 h 2371049"/>
              <a:gd name="connsiteX916" fmla="*/ 3970615 w 12192000"/>
              <a:gd name="connsiteY916" fmla="*/ 1899802 h 2371049"/>
              <a:gd name="connsiteX917" fmla="*/ 4026646 w 12192000"/>
              <a:gd name="connsiteY917" fmla="*/ 1892214 h 2371049"/>
              <a:gd name="connsiteX918" fmla="*/ 4082677 w 12192000"/>
              <a:gd name="connsiteY918" fmla="*/ 1885794 h 2371049"/>
              <a:gd name="connsiteX919" fmla="*/ 4139292 w 12192000"/>
              <a:gd name="connsiteY919" fmla="*/ 1878206 h 2371049"/>
              <a:gd name="connsiteX920" fmla="*/ 4195323 w 12192000"/>
              <a:gd name="connsiteY920" fmla="*/ 1870035 h 2371049"/>
              <a:gd name="connsiteX921" fmla="*/ 4251938 w 12192000"/>
              <a:gd name="connsiteY921" fmla="*/ 1861864 h 2371049"/>
              <a:gd name="connsiteX922" fmla="*/ 4251938 w 12192000"/>
              <a:gd name="connsiteY922" fmla="*/ 1728207 h 2371049"/>
              <a:gd name="connsiteX923" fmla="*/ 4229759 w 12192000"/>
              <a:gd name="connsiteY923" fmla="*/ 1736378 h 2371049"/>
              <a:gd name="connsiteX924" fmla="*/ 4206996 w 12192000"/>
              <a:gd name="connsiteY924" fmla="*/ 1743965 h 2371049"/>
              <a:gd name="connsiteX925" fmla="*/ 4184817 w 12192000"/>
              <a:gd name="connsiteY925" fmla="*/ 1751553 h 2371049"/>
              <a:gd name="connsiteX926" fmla="*/ 4162638 w 12192000"/>
              <a:gd name="connsiteY926" fmla="*/ 1759140 h 2371049"/>
              <a:gd name="connsiteX927" fmla="*/ 4140459 w 12192000"/>
              <a:gd name="connsiteY927" fmla="*/ 1765561 h 2371049"/>
              <a:gd name="connsiteX928" fmla="*/ 4117697 w 12192000"/>
              <a:gd name="connsiteY928" fmla="*/ 1773732 h 2371049"/>
              <a:gd name="connsiteX929" fmla="*/ 4095518 w 12192000"/>
              <a:gd name="connsiteY929" fmla="*/ 1781319 h 2371049"/>
              <a:gd name="connsiteX930" fmla="*/ 4073923 w 12192000"/>
              <a:gd name="connsiteY930" fmla="*/ 1787740 h 2371049"/>
              <a:gd name="connsiteX931" fmla="*/ 4089098 w 12192000"/>
              <a:gd name="connsiteY931" fmla="*/ 1759140 h 2371049"/>
              <a:gd name="connsiteX932" fmla="*/ 4104272 w 12192000"/>
              <a:gd name="connsiteY932" fmla="*/ 1729374 h 2371049"/>
              <a:gd name="connsiteX933" fmla="*/ 4119448 w 12192000"/>
              <a:gd name="connsiteY933" fmla="*/ 1700191 h 2371049"/>
              <a:gd name="connsiteX934" fmla="*/ 4134623 w 12192000"/>
              <a:gd name="connsiteY934" fmla="*/ 1670425 h 2371049"/>
              <a:gd name="connsiteX935" fmla="*/ 4149798 w 12192000"/>
              <a:gd name="connsiteY935" fmla="*/ 1640658 h 2371049"/>
              <a:gd name="connsiteX936" fmla="*/ 4164973 w 12192000"/>
              <a:gd name="connsiteY936" fmla="*/ 1612059 h 2371049"/>
              <a:gd name="connsiteX937" fmla="*/ 4180148 w 12192000"/>
              <a:gd name="connsiteY937" fmla="*/ 1582293 h 2371049"/>
              <a:gd name="connsiteX938" fmla="*/ 4195323 w 12192000"/>
              <a:gd name="connsiteY938" fmla="*/ 1552526 h 2371049"/>
              <a:gd name="connsiteX939" fmla="*/ 4177230 w 12192000"/>
              <a:gd name="connsiteY939" fmla="*/ 1558946 h 2371049"/>
              <a:gd name="connsiteX940" fmla="*/ 4157969 w 12192000"/>
              <a:gd name="connsiteY940" fmla="*/ 1565367 h 2371049"/>
              <a:gd name="connsiteX941" fmla="*/ 4139292 w 12192000"/>
              <a:gd name="connsiteY941" fmla="*/ 1571203 h 2371049"/>
              <a:gd name="connsiteX942" fmla="*/ 4120031 w 12192000"/>
              <a:gd name="connsiteY942" fmla="*/ 1577623 h 2371049"/>
              <a:gd name="connsiteX943" fmla="*/ 4134039 w 12192000"/>
              <a:gd name="connsiteY943" fmla="*/ 1551359 h 2371049"/>
              <a:gd name="connsiteX944" fmla="*/ 4147463 w 12192000"/>
              <a:gd name="connsiteY944" fmla="*/ 1525094 h 2371049"/>
              <a:gd name="connsiteX945" fmla="*/ 4161471 w 12192000"/>
              <a:gd name="connsiteY945" fmla="*/ 1498246 h 2371049"/>
              <a:gd name="connsiteX946" fmla="*/ 4174895 w 12192000"/>
              <a:gd name="connsiteY946" fmla="*/ 1472565 h 2371049"/>
              <a:gd name="connsiteX947" fmla="*/ 4188903 w 12192000"/>
              <a:gd name="connsiteY947" fmla="*/ 1445717 h 2371049"/>
              <a:gd name="connsiteX948" fmla="*/ 4202327 w 12192000"/>
              <a:gd name="connsiteY948" fmla="*/ 1418869 h 2371049"/>
              <a:gd name="connsiteX949" fmla="*/ 4216335 w 12192000"/>
              <a:gd name="connsiteY949" fmla="*/ 1393188 h 2371049"/>
              <a:gd name="connsiteX950" fmla="*/ 4229759 w 12192000"/>
              <a:gd name="connsiteY950" fmla="*/ 1366340 h 2371049"/>
              <a:gd name="connsiteX951" fmla="*/ 4217502 w 12192000"/>
              <a:gd name="connsiteY951" fmla="*/ 1369842 h 2371049"/>
              <a:gd name="connsiteX952" fmla="*/ 4206413 w 12192000"/>
              <a:gd name="connsiteY952" fmla="*/ 1373927 h 2371049"/>
              <a:gd name="connsiteX953" fmla="*/ 4194156 w 12192000"/>
              <a:gd name="connsiteY953" fmla="*/ 1378597 h 2371049"/>
              <a:gd name="connsiteX954" fmla="*/ 4181899 w 12192000"/>
              <a:gd name="connsiteY954" fmla="*/ 1382098 h 2371049"/>
              <a:gd name="connsiteX955" fmla="*/ 4197074 w 12192000"/>
              <a:gd name="connsiteY955" fmla="*/ 1353499 h 2371049"/>
              <a:gd name="connsiteX956" fmla="*/ 4212249 w 12192000"/>
              <a:gd name="connsiteY956" fmla="*/ 1324316 h 2371049"/>
              <a:gd name="connsiteX957" fmla="*/ 4226841 w 12192000"/>
              <a:gd name="connsiteY957" fmla="*/ 1295134 h 2371049"/>
              <a:gd name="connsiteX958" fmla="*/ 4242016 w 12192000"/>
              <a:gd name="connsiteY958" fmla="*/ 1267118 h 2371049"/>
              <a:gd name="connsiteX959" fmla="*/ 4257191 w 12192000"/>
              <a:gd name="connsiteY959" fmla="*/ 1237935 h 2371049"/>
              <a:gd name="connsiteX960" fmla="*/ 4271782 w 12192000"/>
              <a:gd name="connsiteY960" fmla="*/ 1209336 h 2371049"/>
              <a:gd name="connsiteX961" fmla="*/ 4286958 w 12192000"/>
              <a:gd name="connsiteY961" fmla="*/ 1180153 h 2371049"/>
              <a:gd name="connsiteX962" fmla="*/ 4301548 w 12192000"/>
              <a:gd name="connsiteY962" fmla="*/ 1151554 h 2371049"/>
              <a:gd name="connsiteX963" fmla="*/ 4316724 w 12192000"/>
              <a:gd name="connsiteY963" fmla="*/ 1175484 h 2371049"/>
              <a:gd name="connsiteX964" fmla="*/ 4331899 w 12192000"/>
              <a:gd name="connsiteY964" fmla="*/ 1199998 h 2371049"/>
              <a:gd name="connsiteX965" fmla="*/ 4346490 w 12192000"/>
              <a:gd name="connsiteY965" fmla="*/ 1225095 h 2371049"/>
              <a:gd name="connsiteX966" fmla="*/ 4361665 w 12192000"/>
              <a:gd name="connsiteY966" fmla="*/ 1249608 h 2371049"/>
              <a:gd name="connsiteX967" fmla="*/ 4376840 w 12192000"/>
              <a:gd name="connsiteY967" fmla="*/ 1274122 h 2371049"/>
              <a:gd name="connsiteX968" fmla="*/ 4391432 w 12192000"/>
              <a:gd name="connsiteY968" fmla="*/ 1298636 h 2371049"/>
              <a:gd name="connsiteX969" fmla="*/ 4406607 w 12192000"/>
              <a:gd name="connsiteY969" fmla="*/ 1323149 h 2371049"/>
              <a:gd name="connsiteX970" fmla="*/ 4421199 w 12192000"/>
              <a:gd name="connsiteY970" fmla="*/ 1347079 h 2371049"/>
              <a:gd name="connsiteX971" fmla="*/ 4409525 w 12192000"/>
              <a:gd name="connsiteY971" fmla="*/ 1347079 h 2371049"/>
              <a:gd name="connsiteX972" fmla="*/ 4397268 w 12192000"/>
              <a:gd name="connsiteY972" fmla="*/ 1346495 h 2371049"/>
              <a:gd name="connsiteX973" fmla="*/ 4386179 w 12192000"/>
              <a:gd name="connsiteY973" fmla="*/ 1345912 h 2371049"/>
              <a:gd name="connsiteX974" fmla="*/ 4373922 w 12192000"/>
              <a:gd name="connsiteY974" fmla="*/ 1344744 h 2371049"/>
              <a:gd name="connsiteX975" fmla="*/ 4387346 w 12192000"/>
              <a:gd name="connsiteY975" fmla="*/ 1368091 h 2371049"/>
              <a:gd name="connsiteX976" fmla="*/ 4401354 w 12192000"/>
              <a:gd name="connsiteY976" fmla="*/ 1389686 h 2371049"/>
              <a:gd name="connsiteX977" fmla="*/ 4414778 w 12192000"/>
              <a:gd name="connsiteY977" fmla="*/ 1413032 h 2371049"/>
              <a:gd name="connsiteX978" fmla="*/ 4428786 w 12192000"/>
              <a:gd name="connsiteY978" fmla="*/ 1435211 h 2371049"/>
              <a:gd name="connsiteX979" fmla="*/ 4442210 w 12192000"/>
              <a:gd name="connsiteY979" fmla="*/ 1457974 h 2371049"/>
              <a:gd name="connsiteX980" fmla="*/ 4456217 w 12192000"/>
              <a:gd name="connsiteY980" fmla="*/ 1480153 h 2371049"/>
              <a:gd name="connsiteX981" fmla="*/ 4469642 w 12192000"/>
              <a:gd name="connsiteY981" fmla="*/ 1502915 h 2371049"/>
              <a:gd name="connsiteX982" fmla="*/ 4483650 w 12192000"/>
              <a:gd name="connsiteY982" fmla="*/ 1525094 h 2371049"/>
              <a:gd name="connsiteX983" fmla="*/ 4464389 w 12192000"/>
              <a:gd name="connsiteY983" fmla="*/ 1523927 h 2371049"/>
              <a:gd name="connsiteX984" fmla="*/ 4445712 w 12192000"/>
              <a:gd name="connsiteY984" fmla="*/ 1523343 h 2371049"/>
              <a:gd name="connsiteX985" fmla="*/ 4426451 w 12192000"/>
              <a:gd name="connsiteY985" fmla="*/ 1522760 h 2371049"/>
              <a:gd name="connsiteX986" fmla="*/ 4407191 w 12192000"/>
              <a:gd name="connsiteY986" fmla="*/ 1521592 h 2371049"/>
              <a:gd name="connsiteX987" fmla="*/ 4422366 w 12192000"/>
              <a:gd name="connsiteY987" fmla="*/ 1547273 h 2371049"/>
              <a:gd name="connsiteX988" fmla="*/ 4438708 w 12192000"/>
              <a:gd name="connsiteY988" fmla="*/ 1572370 h 2371049"/>
              <a:gd name="connsiteX989" fmla="*/ 4453883 w 12192000"/>
              <a:gd name="connsiteY989" fmla="*/ 1596300 h 2371049"/>
              <a:gd name="connsiteX990" fmla="*/ 4469058 w 12192000"/>
              <a:gd name="connsiteY990" fmla="*/ 1621981 h 2371049"/>
              <a:gd name="connsiteX991" fmla="*/ 4484233 w 12192000"/>
              <a:gd name="connsiteY991" fmla="*/ 1647078 h 2371049"/>
              <a:gd name="connsiteX992" fmla="*/ 4499408 w 12192000"/>
              <a:gd name="connsiteY992" fmla="*/ 1672176 h 2371049"/>
              <a:gd name="connsiteX993" fmla="*/ 4514584 w 12192000"/>
              <a:gd name="connsiteY993" fmla="*/ 1697273 h 2371049"/>
              <a:gd name="connsiteX994" fmla="*/ 4530342 w 12192000"/>
              <a:gd name="connsiteY994" fmla="*/ 1721786 h 2371049"/>
              <a:gd name="connsiteX995" fmla="*/ 4508163 w 12192000"/>
              <a:gd name="connsiteY995" fmla="*/ 1720619 h 2371049"/>
              <a:gd name="connsiteX996" fmla="*/ 4485984 w 12192000"/>
              <a:gd name="connsiteY996" fmla="*/ 1720035 h 2371049"/>
              <a:gd name="connsiteX997" fmla="*/ 4463221 w 12192000"/>
              <a:gd name="connsiteY997" fmla="*/ 1719452 h 2371049"/>
              <a:gd name="connsiteX998" fmla="*/ 4441042 w 12192000"/>
              <a:gd name="connsiteY998" fmla="*/ 1718285 h 2371049"/>
              <a:gd name="connsiteX999" fmla="*/ 4418864 w 12192000"/>
              <a:gd name="connsiteY999" fmla="*/ 1717117 h 2371049"/>
              <a:gd name="connsiteX1000" fmla="*/ 4396101 w 12192000"/>
              <a:gd name="connsiteY1000" fmla="*/ 1716534 h 2371049"/>
              <a:gd name="connsiteX1001" fmla="*/ 4373922 w 12192000"/>
              <a:gd name="connsiteY1001" fmla="*/ 1715366 h 2371049"/>
              <a:gd name="connsiteX1002" fmla="*/ 4351743 w 12192000"/>
              <a:gd name="connsiteY1002" fmla="*/ 1714199 h 2371049"/>
              <a:gd name="connsiteX1003" fmla="*/ 4351743 w 12192000"/>
              <a:gd name="connsiteY1003" fmla="*/ 1847273 h 2371049"/>
              <a:gd name="connsiteX1004" fmla="*/ 4397268 w 12192000"/>
              <a:gd name="connsiteY1004" fmla="*/ 1840852 h 2371049"/>
              <a:gd name="connsiteX1005" fmla="*/ 4443377 w 12192000"/>
              <a:gd name="connsiteY1005" fmla="*/ 1833848 h 2371049"/>
              <a:gd name="connsiteX1006" fmla="*/ 4488902 w 12192000"/>
              <a:gd name="connsiteY1006" fmla="*/ 1826845 h 2371049"/>
              <a:gd name="connsiteX1007" fmla="*/ 4533844 w 12192000"/>
              <a:gd name="connsiteY1007" fmla="*/ 1819841 h 2371049"/>
              <a:gd name="connsiteX1008" fmla="*/ 4579369 w 12192000"/>
              <a:gd name="connsiteY1008" fmla="*/ 1812253 h 2371049"/>
              <a:gd name="connsiteX1009" fmla="*/ 4625478 w 12192000"/>
              <a:gd name="connsiteY1009" fmla="*/ 1804666 h 2371049"/>
              <a:gd name="connsiteX1010" fmla="*/ 4671003 w 12192000"/>
              <a:gd name="connsiteY1010" fmla="*/ 1797662 h 2371049"/>
              <a:gd name="connsiteX1011" fmla="*/ 4716528 w 12192000"/>
              <a:gd name="connsiteY1011" fmla="*/ 1790074 h 2371049"/>
              <a:gd name="connsiteX1012" fmla="*/ 4716528 w 12192000"/>
              <a:gd name="connsiteY1012" fmla="*/ 1704860 h 2371049"/>
              <a:gd name="connsiteX1013" fmla="*/ 4691431 w 12192000"/>
              <a:gd name="connsiteY1013" fmla="*/ 1714199 h 2371049"/>
              <a:gd name="connsiteX1014" fmla="*/ 4666334 w 12192000"/>
              <a:gd name="connsiteY1014" fmla="*/ 1722954 h 2371049"/>
              <a:gd name="connsiteX1015" fmla="*/ 4641236 w 12192000"/>
              <a:gd name="connsiteY1015" fmla="*/ 1732292 h 2371049"/>
              <a:gd name="connsiteX1016" fmla="*/ 4615556 w 12192000"/>
              <a:gd name="connsiteY1016" fmla="*/ 1740463 h 2371049"/>
              <a:gd name="connsiteX1017" fmla="*/ 4624311 w 12192000"/>
              <a:gd name="connsiteY1017" fmla="*/ 1724121 h 2371049"/>
              <a:gd name="connsiteX1018" fmla="*/ 4633065 w 12192000"/>
              <a:gd name="connsiteY1018" fmla="*/ 1707195 h 2371049"/>
              <a:gd name="connsiteX1019" fmla="*/ 4641821 w 12192000"/>
              <a:gd name="connsiteY1019" fmla="*/ 1690269 h 2371049"/>
              <a:gd name="connsiteX1020" fmla="*/ 4650575 w 12192000"/>
              <a:gd name="connsiteY1020" fmla="*/ 1673343 h 2371049"/>
              <a:gd name="connsiteX1021" fmla="*/ 4658746 w 12192000"/>
              <a:gd name="connsiteY1021" fmla="*/ 1655833 h 2371049"/>
              <a:gd name="connsiteX1022" fmla="*/ 4668085 w 12192000"/>
              <a:gd name="connsiteY1022" fmla="*/ 1639491 h 2371049"/>
              <a:gd name="connsiteX1023" fmla="*/ 4676256 w 12192000"/>
              <a:gd name="connsiteY1023" fmla="*/ 1622565 h 2371049"/>
              <a:gd name="connsiteX1024" fmla="*/ 4685011 w 12192000"/>
              <a:gd name="connsiteY1024" fmla="*/ 1605639 h 2371049"/>
              <a:gd name="connsiteX1025" fmla="*/ 4673922 w 12192000"/>
              <a:gd name="connsiteY1025" fmla="*/ 1609724 h 2371049"/>
              <a:gd name="connsiteX1026" fmla="*/ 4663415 w 12192000"/>
              <a:gd name="connsiteY1026" fmla="*/ 1613226 h 2371049"/>
              <a:gd name="connsiteX1027" fmla="*/ 4652910 w 12192000"/>
              <a:gd name="connsiteY1027" fmla="*/ 1617312 h 2371049"/>
              <a:gd name="connsiteX1028" fmla="*/ 4641821 w 12192000"/>
              <a:gd name="connsiteY1028" fmla="*/ 1620814 h 2371049"/>
              <a:gd name="connsiteX1029" fmla="*/ 4649992 w 12192000"/>
              <a:gd name="connsiteY1029" fmla="*/ 1605639 h 2371049"/>
              <a:gd name="connsiteX1030" fmla="*/ 4657579 w 12192000"/>
              <a:gd name="connsiteY1030" fmla="*/ 1590464 h 2371049"/>
              <a:gd name="connsiteX1031" fmla="*/ 4665751 w 12192000"/>
              <a:gd name="connsiteY1031" fmla="*/ 1575872 h 2371049"/>
              <a:gd name="connsiteX1032" fmla="*/ 4673338 w 12192000"/>
              <a:gd name="connsiteY1032" fmla="*/ 1560697 h 2371049"/>
              <a:gd name="connsiteX1033" fmla="*/ 4680926 w 12192000"/>
              <a:gd name="connsiteY1033" fmla="*/ 1545522 h 2371049"/>
              <a:gd name="connsiteX1034" fmla="*/ 4688513 w 12192000"/>
              <a:gd name="connsiteY1034" fmla="*/ 1530347 h 2371049"/>
              <a:gd name="connsiteX1035" fmla="*/ 4696101 w 12192000"/>
              <a:gd name="connsiteY1035" fmla="*/ 1515172 h 2371049"/>
              <a:gd name="connsiteX1036" fmla="*/ 4704855 w 12192000"/>
              <a:gd name="connsiteY1036" fmla="*/ 1499997 h 2371049"/>
              <a:gd name="connsiteX1037" fmla="*/ 4697851 w 12192000"/>
              <a:gd name="connsiteY1037" fmla="*/ 1501748 h 2371049"/>
              <a:gd name="connsiteX1038" fmla="*/ 4690847 w 12192000"/>
              <a:gd name="connsiteY1038" fmla="*/ 1504083 h 2371049"/>
              <a:gd name="connsiteX1039" fmla="*/ 4683843 w 12192000"/>
              <a:gd name="connsiteY1039" fmla="*/ 1507585 h 2371049"/>
              <a:gd name="connsiteX1040" fmla="*/ 4677424 w 12192000"/>
              <a:gd name="connsiteY1040" fmla="*/ 1509919 h 2371049"/>
              <a:gd name="connsiteX1041" fmla="*/ 4685595 w 12192000"/>
              <a:gd name="connsiteY1041" fmla="*/ 1492993 h 2371049"/>
              <a:gd name="connsiteX1042" fmla="*/ 4693766 w 12192000"/>
              <a:gd name="connsiteY1042" fmla="*/ 1476067 h 2371049"/>
              <a:gd name="connsiteX1043" fmla="*/ 4703105 w 12192000"/>
              <a:gd name="connsiteY1043" fmla="*/ 1460308 h 2371049"/>
              <a:gd name="connsiteX1044" fmla="*/ 4711276 w 12192000"/>
              <a:gd name="connsiteY1044" fmla="*/ 1443382 h 2371049"/>
              <a:gd name="connsiteX1045" fmla="*/ 4720031 w 12192000"/>
              <a:gd name="connsiteY1045" fmla="*/ 1426456 h 2371049"/>
              <a:gd name="connsiteX1046" fmla="*/ 4728202 w 12192000"/>
              <a:gd name="connsiteY1046" fmla="*/ 1410698 h 2371049"/>
              <a:gd name="connsiteX1047" fmla="*/ 4736373 w 12192000"/>
              <a:gd name="connsiteY1047" fmla="*/ 1393772 h 2371049"/>
              <a:gd name="connsiteX1048" fmla="*/ 4745127 w 12192000"/>
              <a:gd name="connsiteY1048" fmla="*/ 1376846 h 2371049"/>
              <a:gd name="connsiteX1049" fmla="*/ 4761470 w 12192000"/>
              <a:gd name="connsiteY1049" fmla="*/ 1404277 h 2371049"/>
              <a:gd name="connsiteX1050" fmla="*/ 4778979 w 12192000"/>
              <a:gd name="connsiteY1050" fmla="*/ 1431709 h 2371049"/>
              <a:gd name="connsiteX1051" fmla="*/ 4795905 w 12192000"/>
              <a:gd name="connsiteY1051" fmla="*/ 1459141 h 2371049"/>
              <a:gd name="connsiteX1052" fmla="*/ 4812832 w 12192000"/>
              <a:gd name="connsiteY1052" fmla="*/ 1486573 h 2371049"/>
              <a:gd name="connsiteX1053" fmla="*/ 4805828 w 12192000"/>
              <a:gd name="connsiteY1053" fmla="*/ 1486573 h 2371049"/>
              <a:gd name="connsiteX1054" fmla="*/ 4798824 w 12192000"/>
              <a:gd name="connsiteY1054" fmla="*/ 1486573 h 2371049"/>
              <a:gd name="connsiteX1055" fmla="*/ 4792404 w 12192000"/>
              <a:gd name="connsiteY1055" fmla="*/ 1485989 h 2371049"/>
              <a:gd name="connsiteX1056" fmla="*/ 4785984 w 12192000"/>
              <a:gd name="connsiteY1056" fmla="*/ 1485989 h 2371049"/>
              <a:gd name="connsiteX1057" fmla="*/ 4801159 w 12192000"/>
              <a:gd name="connsiteY1057" fmla="*/ 1511087 h 2371049"/>
              <a:gd name="connsiteX1058" fmla="*/ 4816334 w 12192000"/>
              <a:gd name="connsiteY1058" fmla="*/ 1536184 h 2371049"/>
              <a:gd name="connsiteX1059" fmla="*/ 4832676 w 12192000"/>
              <a:gd name="connsiteY1059" fmla="*/ 1561281 h 2371049"/>
              <a:gd name="connsiteX1060" fmla="*/ 4847851 w 12192000"/>
              <a:gd name="connsiteY1060" fmla="*/ 1586378 h 2371049"/>
              <a:gd name="connsiteX1061" fmla="*/ 4837345 w 12192000"/>
              <a:gd name="connsiteY1061" fmla="*/ 1586378 h 2371049"/>
              <a:gd name="connsiteX1062" fmla="*/ 4826256 w 12192000"/>
              <a:gd name="connsiteY1062" fmla="*/ 1585795 h 2371049"/>
              <a:gd name="connsiteX1063" fmla="*/ 4815750 w 12192000"/>
              <a:gd name="connsiteY1063" fmla="*/ 1585795 h 2371049"/>
              <a:gd name="connsiteX1064" fmla="*/ 4805244 w 12192000"/>
              <a:gd name="connsiteY1064" fmla="*/ 1585795 h 2371049"/>
              <a:gd name="connsiteX1065" fmla="*/ 4822754 w 12192000"/>
              <a:gd name="connsiteY1065" fmla="*/ 1613226 h 2371049"/>
              <a:gd name="connsiteX1066" fmla="*/ 4839680 w 12192000"/>
              <a:gd name="connsiteY1066" fmla="*/ 1641826 h 2371049"/>
              <a:gd name="connsiteX1067" fmla="*/ 4857189 w 12192000"/>
              <a:gd name="connsiteY1067" fmla="*/ 1669841 h 2371049"/>
              <a:gd name="connsiteX1068" fmla="*/ 4874699 w 12192000"/>
              <a:gd name="connsiteY1068" fmla="*/ 1697857 h 2371049"/>
              <a:gd name="connsiteX1069" fmla="*/ 4849602 w 12192000"/>
              <a:gd name="connsiteY1069" fmla="*/ 1697273 h 2371049"/>
              <a:gd name="connsiteX1070" fmla="*/ 4823338 w 12192000"/>
              <a:gd name="connsiteY1070" fmla="*/ 1696689 h 2371049"/>
              <a:gd name="connsiteX1071" fmla="*/ 4798240 w 12192000"/>
              <a:gd name="connsiteY1071" fmla="*/ 1695522 h 2371049"/>
              <a:gd name="connsiteX1072" fmla="*/ 4773143 w 12192000"/>
              <a:gd name="connsiteY1072" fmla="*/ 1694938 h 2371049"/>
              <a:gd name="connsiteX1073" fmla="*/ 4773143 w 12192000"/>
              <a:gd name="connsiteY1073" fmla="*/ 1780152 h 2371049"/>
              <a:gd name="connsiteX1074" fmla="*/ 4820419 w 12192000"/>
              <a:gd name="connsiteY1074" fmla="*/ 1772565 h 2371049"/>
              <a:gd name="connsiteX1075" fmla="*/ 4867695 w 12192000"/>
              <a:gd name="connsiteY1075" fmla="*/ 1764393 h 2371049"/>
              <a:gd name="connsiteX1076" fmla="*/ 4914971 w 12192000"/>
              <a:gd name="connsiteY1076" fmla="*/ 1756806 h 2371049"/>
              <a:gd name="connsiteX1077" fmla="*/ 4962248 w 12192000"/>
              <a:gd name="connsiteY1077" fmla="*/ 1748051 h 2371049"/>
              <a:gd name="connsiteX1078" fmla="*/ 5008356 w 12192000"/>
              <a:gd name="connsiteY1078" fmla="*/ 1739880 h 2371049"/>
              <a:gd name="connsiteX1079" fmla="*/ 5055633 w 12192000"/>
              <a:gd name="connsiteY1079" fmla="*/ 1731709 h 2371049"/>
              <a:gd name="connsiteX1080" fmla="*/ 5102909 w 12192000"/>
              <a:gd name="connsiteY1080" fmla="*/ 1722954 h 2371049"/>
              <a:gd name="connsiteX1081" fmla="*/ 5150185 w 12192000"/>
              <a:gd name="connsiteY1081" fmla="*/ 1714199 h 2371049"/>
              <a:gd name="connsiteX1082" fmla="*/ 5150185 w 12192000"/>
              <a:gd name="connsiteY1082" fmla="*/ 1492410 h 2371049"/>
              <a:gd name="connsiteX1083" fmla="*/ 5116917 w 12192000"/>
              <a:gd name="connsiteY1083" fmla="*/ 1505250 h 2371049"/>
              <a:gd name="connsiteX1084" fmla="*/ 5084232 w 12192000"/>
              <a:gd name="connsiteY1084" fmla="*/ 1517507 h 2371049"/>
              <a:gd name="connsiteX1085" fmla="*/ 5050380 w 12192000"/>
              <a:gd name="connsiteY1085" fmla="*/ 1529764 h 2371049"/>
              <a:gd name="connsiteX1086" fmla="*/ 5017112 w 12192000"/>
              <a:gd name="connsiteY1086" fmla="*/ 1542604 h 2371049"/>
              <a:gd name="connsiteX1087" fmla="*/ 4984427 w 12192000"/>
              <a:gd name="connsiteY1087" fmla="*/ 1554861 h 2371049"/>
              <a:gd name="connsiteX1088" fmla="*/ 4950574 w 12192000"/>
              <a:gd name="connsiteY1088" fmla="*/ 1567118 h 2371049"/>
              <a:gd name="connsiteX1089" fmla="*/ 4917306 w 12192000"/>
              <a:gd name="connsiteY1089" fmla="*/ 1578791 h 2371049"/>
              <a:gd name="connsiteX1090" fmla="*/ 4884621 w 12192000"/>
              <a:gd name="connsiteY1090" fmla="*/ 1591047 h 2371049"/>
              <a:gd name="connsiteX1091" fmla="*/ 4907384 w 12192000"/>
              <a:gd name="connsiteY1091" fmla="*/ 1547273 h 2371049"/>
              <a:gd name="connsiteX1092" fmla="*/ 4929563 w 12192000"/>
              <a:gd name="connsiteY1092" fmla="*/ 1501748 h 2371049"/>
              <a:gd name="connsiteX1093" fmla="*/ 4952325 w 12192000"/>
              <a:gd name="connsiteY1093" fmla="*/ 1456806 h 2371049"/>
              <a:gd name="connsiteX1094" fmla="*/ 4975088 w 12192000"/>
              <a:gd name="connsiteY1094" fmla="*/ 1411865 h 2371049"/>
              <a:gd name="connsiteX1095" fmla="*/ 4997851 w 12192000"/>
              <a:gd name="connsiteY1095" fmla="*/ 1368091 h 2371049"/>
              <a:gd name="connsiteX1096" fmla="*/ 5020614 w 12192000"/>
              <a:gd name="connsiteY1096" fmla="*/ 1323149 h 2371049"/>
              <a:gd name="connsiteX1097" fmla="*/ 5043960 w 12192000"/>
              <a:gd name="connsiteY1097" fmla="*/ 1277624 h 2371049"/>
              <a:gd name="connsiteX1098" fmla="*/ 5066723 w 12192000"/>
              <a:gd name="connsiteY1098" fmla="*/ 1232682 h 2371049"/>
              <a:gd name="connsiteX1099" fmla="*/ 5038123 w 12192000"/>
              <a:gd name="connsiteY1099" fmla="*/ 1243772 h 2371049"/>
              <a:gd name="connsiteX1100" fmla="*/ 5010108 w 12192000"/>
              <a:gd name="connsiteY1100" fmla="*/ 1254278 h 2371049"/>
              <a:gd name="connsiteX1101" fmla="*/ 4982092 w 12192000"/>
              <a:gd name="connsiteY1101" fmla="*/ 1264784 h 2371049"/>
              <a:gd name="connsiteX1102" fmla="*/ 4953493 w 12192000"/>
              <a:gd name="connsiteY1102" fmla="*/ 1274706 h 2371049"/>
              <a:gd name="connsiteX1103" fmla="*/ 4974505 w 12192000"/>
              <a:gd name="connsiteY1103" fmla="*/ 1235017 h 2371049"/>
              <a:gd name="connsiteX1104" fmla="*/ 4994349 w 12192000"/>
              <a:gd name="connsiteY1104" fmla="*/ 1194745 h 2371049"/>
              <a:gd name="connsiteX1105" fmla="*/ 5014777 w 12192000"/>
              <a:gd name="connsiteY1105" fmla="*/ 1154472 h 2371049"/>
              <a:gd name="connsiteX1106" fmla="*/ 5035205 w 12192000"/>
              <a:gd name="connsiteY1106" fmla="*/ 1114200 h 2371049"/>
              <a:gd name="connsiteX1107" fmla="*/ 5055633 w 12192000"/>
              <a:gd name="connsiteY1107" fmla="*/ 1074512 h 2371049"/>
              <a:gd name="connsiteX1108" fmla="*/ 5076644 w 12192000"/>
              <a:gd name="connsiteY1108" fmla="*/ 1033656 h 2371049"/>
              <a:gd name="connsiteX1109" fmla="*/ 5097073 w 12192000"/>
              <a:gd name="connsiteY1109" fmla="*/ 993383 h 2371049"/>
              <a:gd name="connsiteX1110" fmla="*/ 5116917 w 12192000"/>
              <a:gd name="connsiteY1110" fmla="*/ 953111 h 2371049"/>
              <a:gd name="connsiteX1111" fmla="*/ 5099407 w 12192000"/>
              <a:gd name="connsiteY1111" fmla="*/ 960115 h 2371049"/>
              <a:gd name="connsiteX1112" fmla="*/ 5081898 w 12192000"/>
              <a:gd name="connsiteY1112" fmla="*/ 966535 h 2371049"/>
              <a:gd name="connsiteX1113" fmla="*/ 5063221 w 12192000"/>
              <a:gd name="connsiteY1113" fmla="*/ 973539 h 2371049"/>
              <a:gd name="connsiteX1114" fmla="*/ 5045710 w 12192000"/>
              <a:gd name="connsiteY1114" fmla="*/ 979959 h 2371049"/>
              <a:gd name="connsiteX1115" fmla="*/ 5067890 w 12192000"/>
              <a:gd name="connsiteY1115" fmla="*/ 936185 h 2371049"/>
              <a:gd name="connsiteX1116" fmla="*/ 5090652 w 12192000"/>
              <a:gd name="connsiteY1116" fmla="*/ 891827 h 2371049"/>
              <a:gd name="connsiteX1117" fmla="*/ 5112831 w 12192000"/>
              <a:gd name="connsiteY1117" fmla="*/ 848637 h 2371049"/>
              <a:gd name="connsiteX1118" fmla="*/ 5135010 w 12192000"/>
              <a:gd name="connsiteY1118" fmla="*/ 804279 h 2371049"/>
              <a:gd name="connsiteX1119" fmla="*/ 5157189 w 12192000"/>
              <a:gd name="connsiteY1119" fmla="*/ 759921 h 2371049"/>
              <a:gd name="connsiteX1120" fmla="*/ 5179952 w 12192000"/>
              <a:gd name="connsiteY1120" fmla="*/ 716730 h 2371049"/>
              <a:gd name="connsiteX1121" fmla="*/ 5202131 w 12192000"/>
              <a:gd name="connsiteY1121" fmla="*/ 672372 h 2371049"/>
              <a:gd name="connsiteX1122" fmla="*/ 5224309 w 12192000"/>
              <a:gd name="connsiteY1122" fmla="*/ 628014 h 2371049"/>
              <a:gd name="connsiteX1123" fmla="*/ 5247072 w 12192000"/>
              <a:gd name="connsiteY1123" fmla="*/ 664201 h 2371049"/>
              <a:gd name="connsiteX1124" fmla="*/ 5269251 w 12192000"/>
              <a:gd name="connsiteY1124" fmla="*/ 699804 h 2371049"/>
              <a:gd name="connsiteX1125" fmla="*/ 5291430 w 12192000"/>
              <a:gd name="connsiteY1125" fmla="*/ 735991 h 2371049"/>
              <a:gd name="connsiteX1126" fmla="*/ 5313609 w 12192000"/>
              <a:gd name="connsiteY1126" fmla="*/ 771594 h 2371049"/>
              <a:gd name="connsiteX1127" fmla="*/ 5336371 w 12192000"/>
              <a:gd name="connsiteY1127" fmla="*/ 807197 h 2371049"/>
              <a:gd name="connsiteX1128" fmla="*/ 5358550 w 12192000"/>
              <a:gd name="connsiteY1128" fmla="*/ 842800 h 2371049"/>
              <a:gd name="connsiteX1129" fmla="*/ 5380729 w 12192000"/>
              <a:gd name="connsiteY1129" fmla="*/ 878403 h 2371049"/>
              <a:gd name="connsiteX1130" fmla="*/ 5402325 w 12192000"/>
              <a:gd name="connsiteY1130" fmla="*/ 914006 h 2371049"/>
              <a:gd name="connsiteX1131" fmla="*/ 5384815 w 12192000"/>
              <a:gd name="connsiteY1131" fmla="*/ 914006 h 2371049"/>
              <a:gd name="connsiteX1132" fmla="*/ 5367306 w 12192000"/>
              <a:gd name="connsiteY1132" fmla="*/ 914006 h 2371049"/>
              <a:gd name="connsiteX1133" fmla="*/ 5349212 w 12192000"/>
              <a:gd name="connsiteY1133" fmla="*/ 913422 h 2371049"/>
              <a:gd name="connsiteX1134" fmla="*/ 5331702 w 12192000"/>
              <a:gd name="connsiteY1134" fmla="*/ 913422 h 2371049"/>
              <a:gd name="connsiteX1135" fmla="*/ 5352131 w 12192000"/>
              <a:gd name="connsiteY1135" fmla="*/ 946107 h 2371049"/>
              <a:gd name="connsiteX1136" fmla="*/ 5373142 w 12192000"/>
              <a:gd name="connsiteY1136" fmla="*/ 978792 h 2371049"/>
              <a:gd name="connsiteX1137" fmla="*/ 5393570 w 12192000"/>
              <a:gd name="connsiteY1137" fmla="*/ 1012060 h 2371049"/>
              <a:gd name="connsiteX1138" fmla="*/ 5413998 w 12192000"/>
              <a:gd name="connsiteY1138" fmla="*/ 1044745 h 2371049"/>
              <a:gd name="connsiteX1139" fmla="*/ 5433842 w 12192000"/>
              <a:gd name="connsiteY1139" fmla="*/ 1077430 h 2371049"/>
              <a:gd name="connsiteX1140" fmla="*/ 5454270 w 12192000"/>
              <a:gd name="connsiteY1140" fmla="*/ 1110115 h 2371049"/>
              <a:gd name="connsiteX1141" fmla="*/ 5474698 w 12192000"/>
              <a:gd name="connsiteY1141" fmla="*/ 1142799 h 2371049"/>
              <a:gd name="connsiteX1142" fmla="*/ 5495710 w 12192000"/>
              <a:gd name="connsiteY1142" fmla="*/ 1174900 h 2371049"/>
              <a:gd name="connsiteX1143" fmla="*/ 5467110 w 12192000"/>
              <a:gd name="connsiteY1143" fmla="*/ 1174900 h 2371049"/>
              <a:gd name="connsiteX1144" fmla="*/ 5439095 w 12192000"/>
              <a:gd name="connsiteY1144" fmla="*/ 1174900 h 2371049"/>
              <a:gd name="connsiteX1145" fmla="*/ 5411080 w 12192000"/>
              <a:gd name="connsiteY1145" fmla="*/ 1174900 h 2371049"/>
              <a:gd name="connsiteX1146" fmla="*/ 5381897 w 12192000"/>
              <a:gd name="connsiteY1146" fmla="*/ 1174900 h 2371049"/>
              <a:gd name="connsiteX1147" fmla="*/ 5404659 w 12192000"/>
              <a:gd name="connsiteY1147" fmla="*/ 1211671 h 2371049"/>
              <a:gd name="connsiteX1148" fmla="*/ 5428005 w 12192000"/>
              <a:gd name="connsiteY1148" fmla="*/ 1247274 h 2371049"/>
              <a:gd name="connsiteX1149" fmla="*/ 5450768 w 12192000"/>
              <a:gd name="connsiteY1149" fmla="*/ 1284044 h 2371049"/>
              <a:gd name="connsiteX1150" fmla="*/ 5473531 w 12192000"/>
              <a:gd name="connsiteY1150" fmla="*/ 1320815 h 2371049"/>
              <a:gd name="connsiteX1151" fmla="*/ 5496293 w 12192000"/>
              <a:gd name="connsiteY1151" fmla="*/ 1357001 h 2371049"/>
              <a:gd name="connsiteX1152" fmla="*/ 5519056 w 12192000"/>
              <a:gd name="connsiteY1152" fmla="*/ 1393772 h 2371049"/>
              <a:gd name="connsiteX1153" fmla="*/ 5541819 w 12192000"/>
              <a:gd name="connsiteY1153" fmla="*/ 1429375 h 2371049"/>
              <a:gd name="connsiteX1154" fmla="*/ 5565165 w 12192000"/>
              <a:gd name="connsiteY1154" fmla="*/ 1466145 h 2371049"/>
              <a:gd name="connsiteX1155" fmla="*/ 5531313 w 12192000"/>
              <a:gd name="connsiteY1155" fmla="*/ 1466145 h 2371049"/>
              <a:gd name="connsiteX1156" fmla="*/ 5498628 w 12192000"/>
              <a:gd name="connsiteY1156" fmla="*/ 1466145 h 2371049"/>
              <a:gd name="connsiteX1157" fmla="*/ 5464776 w 12192000"/>
              <a:gd name="connsiteY1157" fmla="*/ 1466145 h 2371049"/>
              <a:gd name="connsiteX1158" fmla="*/ 5431507 w 12192000"/>
              <a:gd name="connsiteY1158" fmla="*/ 1465561 h 2371049"/>
              <a:gd name="connsiteX1159" fmla="*/ 5398823 w 12192000"/>
              <a:gd name="connsiteY1159" fmla="*/ 1465561 h 2371049"/>
              <a:gd name="connsiteX1160" fmla="*/ 5364971 w 12192000"/>
              <a:gd name="connsiteY1160" fmla="*/ 1465561 h 2371049"/>
              <a:gd name="connsiteX1161" fmla="*/ 5331702 w 12192000"/>
              <a:gd name="connsiteY1161" fmla="*/ 1465561 h 2371049"/>
              <a:gd name="connsiteX1162" fmla="*/ 5299018 w 12192000"/>
              <a:gd name="connsiteY1162" fmla="*/ 1464394 h 2371049"/>
              <a:gd name="connsiteX1163" fmla="*/ 5299018 w 12192000"/>
              <a:gd name="connsiteY1163" fmla="*/ 1687351 h 2371049"/>
              <a:gd name="connsiteX1164" fmla="*/ 5355048 w 12192000"/>
              <a:gd name="connsiteY1164" fmla="*/ 1676845 h 2371049"/>
              <a:gd name="connsiteX1165" fmla="*/ 5411080 w 12192000"/>
              <a:gd name="connsiteY1165" fmla="*/ 1665755 h 2371049"/>
              <a:gd name="connsiteX1166" fmla="*/ 5467110 w 12192000"/>
              <a:gd name="connsiteY1166" fmla="*/ 1655250 h 2371049"/>
              <a:gd name="connsiteX1167" fmla="*/ 5523725 w 12192000"/>
              <a:gd name="connsiteY1167" fmla="*/ 1644744 h 2371049"/>
              <a:gd name="connsiteX1168" fmla="*/ 5580340 w 12192000"/>
              <a:gd name="connsiteY1168" fmla="*/ 1633654 h 2371049"/>
              <a:gd name="connsiteX1169" fmla="*/ 5636371 w 12192000"/>
              <a:gd name="connsiteY1169" fmla="*/ 1622565 h 2371049"/>
              <a:gd name="connsiteX1170" fmla="*/ 5692986 w 12192000"/>
              <a:gd name="connsiteY1170" fmla="*/ 1612059 h 2371049"/>
              <a:gd name="connsiteX1171" fmla="*/ 5749016 w 12192000"/>
              <a:gd name="connsiteY1171" fmla="*/ 1600970 h 2371049"/>
              <a:gd name="connsiteX1172" fmla="*/ 5749016 w 12192000"/>
              <a:gd name="connsiteY1172" fmla="*/ 1467896 h 2371049"/>
              <a:gd name="connsiteX1173" fmla="*/ 5727421 w 12192000"/>
              <a:gd name="connsiteY1173" fmla="*/ 1476067 h 2371049"/>
              <a:gd name="connsiteX1174" fmla="*/ 5704075 w 12192000"/>
              <a:gd name="connsiteY1174" fmla="*/ 1484238 h 2371049"/>
              <a:gd name="connsiteX1175" fmla="*/ 5682480 w 12192000"/>
              <a:gd name="connsiteY1175" fmla="*/ 1493577 h 2371049"/>
              <a:gd name="connsiteX1176" fmla="*/ 5660301 w 12192000"/>
              <a:gd name="connsiteY1176" fmla="*/ 1501748 h 2371049"/>
              <a:gd name="connsiteX1177" fmla="*/ 5637539 w 12192000"/>
              <a:gd name="connsiteY1177" fmla="*/ 1511087 h 2371049"/>
              <a:gd name="connsiteX1178" fmla="*/ 5615359 w 12192000"/>
              <a:gd name="connsiteY1178" fmla="*/ 1519841 h 2371049"/>
              <a:gd name="connsiteX1179" fmla="*/ 5593180 w 12192000"/>
              <a:gd name="connsiteY1179" fmla="*/ 1528013 h 2371049"/>
              <a:gd name="connsiteX1180" fmla="*/ 5570418 w 12192000"/>
              <a:gd name="connsiteY1180" fmla="*/ 1537351 h 2371049"/>
              <a:gd name="connsiteX1181" fmla="*/ 5586176 w 12192000"/>
              <a:gd name="connsiteY1181" fmla="*/ 1506417 h 2371049"/>
              <a:gd name="connsiteX1182" fmla="*/ 5601351 w 12192000"/>
              <a:gd name="connsiteY1182" fmla="*/ 1476067 h 2371049"/>
              <a:gd name="connsiteX1183" fmla="*/ 5616526 w 12192000"/>
              <a:gd name="connsiteY1183" fmla="*/ 1445717 h 2371049"/>
              <a:gd name="connsiteX1184" fmla="*/ 5631702 w 12192000"/>
              <a:gd name="connsiteY1184" fmla="*/ 1415951 h 2371049"/>
              <a:gd name="connsiteX1185" fmla="*/ 5647460 w 12192000"/>
              <a:gd name="connsiteY1185" fmla="*/ 1385600 h 2371049"/>
              <a:gd name="connsiteX1186" fmla="*/ 5662635 w 12192000"/>
              <a:gd name="connsiteY1186" fmla="*/ 1354667 h 2371049"/>
              <a:gd name="connsiteX1187" fmla="*/ 5677810 w 12192000"/>
              <a:gd name="connsiteY1187" fmla="*/ 1324316 h 2371049"/>
              <a:gd name="connsiteX1188" fmla="*/ 5692986 w 12192000"/>
              <a:gd name="connsiteY1188" fmla="*/ 1293966 h 2371049"/>
              <a:gd name="connsiteX1189" fmla="*/ 5673725 w 12192000"/>
              <a:gd name="connsiteY1189" fmla="*/ 1301554 h 2371049"/>
              <a:gd name="connsiteX1190" fmla="*/ 5655048 w 12192000"/>
              <a:gd name="connsiteY1190" fmla="*/ 1309141 h 2371049"/>
              <a:gd name="connsiteX1191" fmla="*/ 5635787 w 12192000"/>
              <a:gd name="connsiteY1191" fmla="*/ 1316145 h 2371049"/>
              <a:gd name="connsiteX1192" fmla="*/ 5617694 w 12192000"/>
              <a:gd name="connsiteY1192" fmla="*/ 1323733 h 2371049"/>
              <a:gd name="connsiteX1193" fmla="*/ 5631118 w 12192000"/>
              <a:gd name="connsiteY1193" fmla="*/ 1296301 h 2371049"/>
              <a:gd name="connsiteX1194" fmla="*/ 5645126 w 12192000"/>
              <a:gd name="connsiteY1194" fmla="*/ 1269453 h 2371049"/>
              <a:gd name="connsiteX1195" fmla="*/ 5658550 w 12192000"/>
              <a:gd name="connsiteY1195" fmla="*/ 1242021 h 2371049"/>
              <a:gd name="connsiteX1196" fmla="*/ 5672558 w 12192000"/>
              <a:gd name="connsiteY1196" fmla="*/ 1214589 h 2371049"/>
              <a:gd name="connsiteX1197" fmla="*/ 5685982 w 12192000"/>
              <a:gd name="connsiteY1197" fmla="*/ 1187741 h 2371049"/>
              <a:gd name="connsiteX1198" fmla="*/ 5699990 w 12192000"/>
              <a:gd name="connsiteY1198" fmla="*/ 1160309 h 2371049"/>
              <a:gd name="connsiteX1199" fmla="*/ 5713413 w 12192000"/>
              <a:gd name="connsiteY1199" fmla="*/ 1132877 h 2371049"/>
              <a:gd name="connsiteX1200" fmla="*/ 5727421 w 12192000"/>
              <a:gd name="connsiteY1200" fmla="*/ 1106613 h 2371049"/>
              <a:gd name="connsiteX1201" fmla="*/ 5715165 w 12192000"/>
              <a:gd name="connsiteY1201" fmla="*/ 1110698 h 2371049"/>
              <a:gd name="connsiteX1202" fmla="*/ 5702908 w 12192000"/>
              <a:gd name="connsiteY1202" fmla="*/ 1115368 h 2371049"/>
              <a:gd name="connsiteX1203" fmla="*/ 5691234 w 12192000"/>
              <a:gd name="connsiteY1203" fmla="*/ 1120037 h 2371049"/>
              <a:gd name="connsiteX1204" fmla="*/ 5678978 w 12192000"/>
              <a:gd name="connsiteY1204" fmla="*/ 1124706 h 2371049"/>
              <a:gd name="connsiteX1205" fmla="*/ 5694153 w 12192000"/>
              <a:gd name="connsiteY1205" fmla="*/ 1094940 h 2371049"/>
              <a:gd name="connsiteX1206" fmla="*/ 5708744 w 12192000"/>
              <a:gd name="connsiteY1206" fmla="*/ 1065173 h 2371049"/>
              <a:gd name="connsiteX1207" fmla="*/ 5723919 w 12192000"/>
              <a:gd name="connsiteY1207" fmla="*/ 1035407 h 2371049"/>
              <a:gd name="connsiteX1208" fmla="*/ 5739095 w 12192000"/>
              <a:gd name="connsiteY1208" fmla="*/ 1006224 h 2371049"/>
              <a:gd name="connsiteX1209" fmla="*/ 5753686 w 12192000"/>
              <a:gd name="connsiteY1209" fmla="*/ 976457 h 2371049"/>
              <a:gd name="connsiteX1210" fmla="*/ 5768861 w 12192000"/>
              <a:gd name="connsiteY1210" fmla="*/ 946691 h 2371049"/>
              <a:gd name="connsiteX1211" fmla="*/ 5784620 w 12192000"/>
              <a:gd name="connsiteY1211" fmla="*/ 917508 h 2371049"/>
              <a:gd name="connsiteX1212" fmla="*/ 5798627 w 12192000"/>
              <a:gd name="connsiteY1212" fmla="*/ 887742 h 2371049"/>
              <a:gd name="connsiteX1213" fmla="*/ 5813802 w 12192000"/>
              <a:gd name="connsiteY1213" fmla="*/ 911088 h 2371049"/>
              <a:gd name="connsiteX1214" fmla="*/ 5828394 w 12192000"/>
              <a:gd name="connsiteY1214" fmla="*/ 935018 h 2371049"/>
              <a:gd name="connsiteX1215" fmla="*/ 5843569 w 12192000"/>
              <a:gd name="connsiteY1215" fmla="*/ 958948 h 2371049"/>
              <a:gd name="connsiteX1216" fmla="*/ 5858744 w 12192000"/>
              <a:gd name="connsiteY1216" fmla="*/ 982878 h 2371049"/>
              <a:gd name="connsiteX1217" fmla="*/ 5873336 w 12192000"/>
              <a:gd name="connsiteY1217" fmla="*/ 1006224 h 2371049"/>
              <a:gd name="connsiteX1218" fmla="*/ 5888511 w 12192000"/>
              <a:gd name="connsiteY1218" fmla="*/ 1030154 h 2371049"/>
              <a:gd name="connsiteX1219" fmla="*/ 5903685 w 12192000"/>
              <a:gd name="connsiteY1219" fmla="*/ 1054667 h 2371049"/>
              <a:gd name="connsiteX1220" fmla="*/ 5918277 w 12192000"/>
              <a:gd name="connsiteY1220" fmla="*/ 1078013 h 2371049"/>
              <a:gd name="connsiteX1221" fmla="*/ 5907187 w 12192000"/>
              <a:gd name="connsiteY1221" fmla="*/ 1078013 h 2371049"/>
              <a:gd name="connsiteX1222" fmla="*/ 5894931 w 12192000"/>
              <a:gd name="connsiteY1222" fmla="*/ 1078013 h 2371049"/>
              <a:gd name="connsiteX1223" fmla="*/ 5882674 w 12192000"/>
              <a:gd name="connsiteY1223" fmla="*/ 1078013 h 2371049"/>
              <a:gd name="connsiteX1224" fmla="*/ 5871001 w 12192000"/>
              <a:gd name="connsiteY1224" fmla="*/ 1078013 h 2371049"/>
              <a:gd name="connsiteX1225" fmla="*/ 5885009 w 12192000"/>
              <a:gd name="connsiteY1225" fmla="*/ 1100192 h 2371049"/>
              <a:gd name="connsiteX1226" fmla="*/ 5898433 w 12192000"/>
              <a:gd name="connsiteY1226" fmla="*/ 1121788 h 2371049"/>
              <a:gd name="connsiteX1227" fmla="*/ 5912441 w 12192000"/>
              <a:gd name="connsiteY1227" fmla="*/ 1143967 h 2371049"/>
              <a:gd name="connsiteX1228" fmla="*/ 5925864 w 12192000"/>
              <a:gd name="connsiteY1228" fmla="*/ 1165562 h 2371049"/>
              <a:gd name="connsiteX1229" fmla="*/ 5939872 w 12192000"/>
              <a:gd name="connsiteY1229" fmla="*/ 1187157 h 2371049"/>
              <a:gd name="connsiteX1230" fmla="*/ 5953296 w 12192000"/>
              <a:gd name="connsiteY1230" fmla="*/ 1209336 h 2371049"/>
              <a:gd name="connsiteX1231" fmla="*/ 5967304 w 12192000"/>
              <a:gd name="connsiteY1231" fmla="*/ 1230348 h 2371049"/>
              <a:gd name="connsiteX1232" fmla="*/ 5980729 w 12192000"/>
              <a:gd name="connsiteY1232" fmla="*/ 1252527 h 2371049"/>
              <a:gd name="connsiteX1233" fmla="*/ 5962052 w 12192000"/>
              <a:gd name="connsiteY1233" fmla="*/ 1252527 h 2371049"/>
              <a:gd name="connsiteX1234" fmla="*/ 5942791 w 12192000"/>
              <a:gd name="connsiteY1234" fmla="*/ 1252527 h 2371049"/>
              <a:gd name="connsiteX1235" fmla="*/ 5923530 w 12192000"/>
              <a:gd name="connsiteY1235" fmla="*/ 1252527 h 2371049"/>
              <a:gd name="connsiteX1236" fmla="*/ 5904853 w 12192000"/>
              <a:gd name="connsiteY1236" fmla="*/ 1252527 h 2371049"/>
              <a:gd name="connsiteX1237" fmla="*/ 5920028 w 12192000"/>
              <a:gd name="connsiteY1237" fmla="*/ 1277040 h 2371049"/>
              <a:gd name="connsiteX1238" fmla="*/ 5935203 w 12192000"/>
              <a:gd name="connsiteY1238" fmla="*/ 1301554 h 2371049"/>
              <a:gd name="connsiteX1239" fmla="*/ 5950378 w 12192000"/>
              <a:gd name="connsiteY1239" fmla="*/ 1326067 h 2371049"/>
              <a:gd name="connsiteX1240" fmla="*/ 5965554 w 12192000"/>
              <a:gd name="connsiteY1240" fmla="*/ 1350581 h 2371049"/>
              <a:gd name="connsiteX1241" fmla="*/ 5981896 w 12192000"/>
              <a:gd name="connsiteY1241" fmla="*/ 1374511 h 2371049"/>
              <a:gd name="connsiteX1242" fmla="*/ 5997071 w 12192000"/>
              <a:gd name="connsiteY1242" fmla="*/ 1399024 h 2371049"/>
              <a:gd name="connsiteX1243" fmla="*/ 6012246 w 12192000"/>
              <a:gd name="connsiteY1243" fmla="*/ 1423538 h 2371049"/>
              <a:gd name="connsiteX1244" fmla="*/ 6027421 w 12192000"/>
              <a:gd name="connsiteY1244" fmla="*/ 1448052 h 2371049"/>
              <a:gd name="connsiteX1245" fmla="*/ 6005242 w 12192000"/>
              <a:gd name="connsiteY1245" fmla="*/ 1448052 h 2371049"/>
              <a:gd name="connsiteX1246" fmla="*/ 5982479 w 12192000"/>
              <a:gd name="connsiteY1246" fmla="*/ 1448052 h 2371049"/>
              <a:gd name="connsiteX1247" fmla="*/ 5960300 w 12192000"/>
              <a:gd name="connsiteY1247" fmla="*/ 1448052 h 2371049"/>
              <a:gd name="connsiteX1248" fmla="*/ 5938122 w 12192000"/>
              <a:gd name="connsiteY1248" fmla="*/ 1448052 h 2371049"/>
              <a:gd name="connsiteX1249" fmla="*/ 5915359 w 12192000"/>
              <a:gd name="connsiteY1249" fmla="*/ 1448052 h 2371049"/>
              <a:gd name="connsiteX1250" fmla="*/ 5893180 w 12192000"/>
              <a:gd name="connsiteY1250" fmla="*/ 1448052 h 2371049"/>
              <a:gd name="connsiteX1251" fmla="*/ 5871001 w 12192000"/>
              <a:gd name="connsiteY1251" fmla="*/ 1448052 h 2371049"/>
              <a:gd name="connsiteX1252" fmla="*/ 5848238 w 12192000"/>
              <a:gd name="connsiteY1252" fmla="*/ 1448052 h 2371049"/>
              <a:gd name="connsiteX1253" fmla="*/ 5848238 w 12192000"/>
              <a:gd name="connsiteY1253" fmla="*/ 1581125 h 2371049"/>
              <a:gd name="connsiteX1254" fmla="*/ 5879756 w 12192000"/>
              <a:gd name="connsiteY1254" fmla="*/ 1575289 h 2371049"/>
              <a:gd name="connsiteX1255" fmla="*/ 5910689 w 12192000"/>
              <a:gd name="connsiteY1255" fmla="*/ 1568868 h 2371049"/>
              <a:gd name="connsiteX1256" fmla="*/ 5941039 w 12192000"/>
              <a:gd name="connsiteY1256" fmla="*/ 1563032 h 2371049"/>
              <a:gd name="connsiteX1257" fmla="*/ 5972557 w 12192000"/>
              <a:gd name="connsiteY1257" fmla="*/ 1557195 h 2371049"/>
              <a:gd name="connsiteX1258" fmla="*/ 6002907 w 12192000"/>
              <a:gd name="connsiteY1258" fmla="*/ 1550775 h 2371049"/>
              <a:gd name="connsiteX1259" fmla="*/ 6034424 w 12192000"/>
              <a:gd name="connsiteY1259" fmla="*/ 1544939 h 2371049"/>
              <a:gd name="connsiteX1260" fmla="*/ 6064775 w 12192000"/>
              <a:gd name="connsiteY1260" fmla="*/ 1538518 h 2371049"/>
              <a:gd name="connsiteX1261" fmla="*/ 6096293 w 12192000"/>
              <a:gd name="connsiteY1261" fmla="*/ 1533265 h 2371049"/>
              <a:gd name="connsiteX1262" fmla="*/ 6214191 w 12192000"/>
              <a:gd name="connsiteY1262" fmla="*/ 1509919 h 2371049"/>
              <a:gd name="connsiteX1263" fmla="*/ 6214191 w 12192000"/>
              <a:gd name="connsiteY1263" fmla="*/ 1424122 h 2371049"/>
              <a:gd name="connsiteX1264" fmla="*/ 6189093 w 12192000"/>
              <a:gd name="connsiteY1264" fmla="*/ 1434044 h 2371049"/>
              <a:gd name="connsiteX1265" fmla="*/ 6163996 w 12192000"/>
              <a:gd name="connsiteY1265" fmla="*/ 1443966 h 2371049"/>
              <a:gd name="connsiteX1266" fmla="*/ 6137732 w 12192000"/>
              <a:gd name="connsiteY1266" fmla="*/ 1453888 h 2371049"/>
              <a:gd name="connsiteX1267" fmla="*/ 6112635 w 12192000"/>
              <a:gd name="connsiteY1267" fmla="*/ 1463810 h 2371049"/>
              <a:gd name="connsiteX1268" fmla="*/ 6121973 w 12192000"/>
              <a:gd name="connsiteY1268" fmla="*/ 1446301 h 2371049"/>
              <a:gd name="connsiteX1269" fmla="*/ 6130144 w 12192000"/>
              <a:gd name="connsiteY1269" fmla="*/ 1429375 h 2371049"/>
              <a:gd name="connsiteX1270" fmla="*/ 6138900 w 12192000"/>
              <a:gd name="connsiteY1270" fmla="*/ 1411865 h 2371049"/>
              <a:gd name="connsiteX1271" fmla="*/ 6147654 w 12192000"/>
              <a:gd name="connsiteY1271" fmla="*/ 1395523 h 2371049"/>
              <a:gd name="connsiteX1272" fmla="*/ 6156409 w 12192000"/>
              <a:gd name="connsiteY1272" fmla="*/ 1378013 h 2371049"/>
              <a:gd name="connsiteX1273" fmla="*/ 6164580 w 12192000"/>
              <a:gd name="connsiteY1273" fmla="*/ 1361087 h 2371049"/>
              <a:gd name="connsiteX1274" fmla="*/ 6173919 w 12192000"/>
              <a:gd name="connsiteY1274" fmla="*/ 1343577 h 2371049"/>
              <a:gd name="connsiteX1275" fmla="*/ 6182090 w 12192000"/>
              <a:gd name="connsiteY1275" fmla="*/ 1326067 h 2371049"/>
              <a:gd name="connsiteX1276" fmla="*/ 6171584 w 12192000"/>
              <a:gd name="connsiteY1276" fmla="*/ 1330737 h 2371049"/>
              <a:gd name="connsiteX1277" fmla="*/ 6160494 w 12192000"/>
              <a:gd name="connsiteY1277" fmla="*/ 1334239 h 2371049"/>
              <a:gd name="connsiteX1278" fmla="*/ 6149988 w 12192000"/>
              <a:gd name="connsiteY1278" fmla="*/ 1338908 h 2371049"/>
              <a:gd name="connsiteX1279" fmla="*/ 6139483 w 12192000"/>
              <a:gd name="connsiteY1279" fmla="*/ 1342410 h 2371049"/>
              <a:gd name="connsiteX1280" fmla="*/ 6147071 w 12192000"/>
              <a:gd name="connsiteY1280" fmla="*/ 1327235 h 2371049"/>
              <a:gd name="connsiteX1281" fmla="*/ 6154658 w 12192000"/>
              <a:gd name="connsiteY1281" fmla="*/ 1312060 h 2371049"/>
              <a:gd name="connsiteX1282" fmla="*/ 6162246 w 12192000"/>
              <a:gd name="connsiteY1282" fmla="*/ 1296885 h 2371049"/>
              <a:gd name="connsiteX1283" fmla="*/ 6170417 w 12192000"/>
              <a:gd name="connsiteY1283" fmla="*/ 1281710 h 2371049"/>
              <a:gd name="connsiteX1284" fmla="*/ 6178588 w 12192000"/>
              <a:gd name="connsiteY1284" fmla="*/ 1265951 h 2371049"/>
              <a:gd name="connsiteX1285" fmla="*/ 6186176 w 12192000"/>
              <a:gd name="connsiteY1285" fmla="*/ 1250192 h 2371049"/>
              <a:gd name="connsiteX1286" fmla="*/ 6193763 w 12192000"/>
              <a:gd name="connsiteY1286" fmla="*/ 1235017 h 2371049"/>
              <a:gd name="connsiteX1287" fmla="*/ 6201351 w 12192000"/>
              <a:gd name="connsiteY1287" fmla="*/ 1219842 h 2371049"/>
              <a:gd name="connsiteX1288" fmla="*/ 6194930 w 12192000"/>
              <a:gd name="connsiteY1288" fmla="*/ 1222177 h 2371049"/>
              <a:gd name="connsiteX1289" fmla="*/ 6187926 w 12192000"/>
              <a:gd name="connsiteY1289" fmla="*/ 1225095 h 2371049"/>
              <a:gd name="connsiteX1290" fmla="*/ 6181506 w 12192000"/>
              <a:gd name="connsiteY1290" fmla="*/ 1227430 h 2371049"/>
              <a:gd name="connsiteX1291" fmla="*/ 6174502 w 12192000"/>
              <a:gd name="connsiteY1291" fmla="*/ 1230348 h 2371049"/>
              <a:gd name="connsiteX1292" fmla="*/ 6182673 w 12192000"/>
              <a:gd name="connsiteY1292" fmla="*/ 1214005 h 2371049"/>
              <a:gd name="connsiteX1293" fmla="*/ 6191428 w 12192000"/>
              <a:gd name="connsiteY1293" fmla="*/ 1197079 h 2371049"/>
              <a:gd name="connsiteX1294" fmla="*/ 6199599 w 12192000"/>
              <a:gd name="connsiteY1294" fmla="*/ 1179570 h 2371049"/>
              <a:gd name="connsiteX1295" fmla="*/ 6207770 w 12192000"/>
              <a:gd name="connsiteY1295" fmla="*/ 1162644 h 2371049"/>
              <a:gd name="connsiteX1296" fmla="*/ 6217109 w 12192000"/>
              <a:gd name="connsiteY1296" fmla="*/ 1145718 h 2371049"/>
              <a:gd name="connsiteX1297" fmla="*/ 6225280 w 12192000"/>
              <a:gd name="connsiteY1297" fmla="*/ 1129375 h 2371049"/>
              <a:gd name="connsiteX1298" fmla="*/ 6234035 w 12192000"/>
              <a:gd name="connsiteY1298" fmla="*/ 1112449 h 2371049"/>
              <a:gd name="connsiteX1299" fmla="*/ 6242206 w 12192000"/>
              <a:gd name="connsiteY1299" fmla="*/ 1095523 h 2371049"/>
              <a:gd name="connsiteX1300" fmla="*/ 6259133 w 12192000"/>
              <a:gd name="connsiteY1300" fmla="*/ 1122955 h 2371049"/>
              <a:gd name="connsiteX1301" fmla="*/ 6276058 w 12192000"/>
              <a:gd name="connsiteY1301" fmla="*/ 1149803 h 2371049"/>
              <a:gd name="connsiteX1302" fmla="*/ 6293568 w 12192000"/>
              <a:gd name="connsiteY1302" fmla="*/ 1176651 h 2371049"/>
              <a:gd name="connsiteX1303" fmla="*/ 6309911 w 12192000"/>
              <a:gd name="connsiteY1303" fmla="*/ 1204083 h 2371049"/>
              <a:gd name="connsiteX1304" fmla="*/ 6303490 w 12192000"/>
              <a:gd name="connsiteY1304" fmla="*/ 1204083 h 2371049"/>
              <a:gd name="connsiteX1305" fmla="*/ 6296486 w 12192000"/>
              <a:gd name="connsiteY1305" fmla="*/ 1204083 h 2371049"/>
              <a:gd name="connsiteX1306" fmla="*/ 6289483 w 12192000"/>
              <a:gd name="connsiteY1306" fmla="*/ 1204083 h 2371049"/>
              <a:gd name="connsiteX1307" fmla="*/ 6282479 w 12192000"/>
              <a:gd name="connsiteY1307" fmla="*/ 1204083 h 2371049"/>
              <a:gd name="connsiteX1308" fmla="*/ 6298821 w 12192000"/>
              <a:gd name="connsiteY1308" fmla="*/ 1228597 h 2371049"/>
              <a:gd name="connsiteX1309" fmla="*/ 6313996 w 12192000"/>
              <a:gd name="connsiteY1309" fmla="*/ 1253694 h 2371049"/>
              <a:gd name="connsiteX1310" fmla="*/ 6329755 w 12192000"/>
              <a:gd name="connsiteY1310" fmla="*/ 1277624 h 2371049"/>
              <a:gd name="connsiteX1311" fmla="*/ 6344930 w 12192000"/>
              <a:gd name="connsiteY1311" fmla="*/ 1303305 h 2371049"/>
              <a:gd name="connsiteX1312" fmla="*/ 6334424 w 12192000"/>
              <a:gd name="connsiteY1312" fmla="*/ 1303305 h 2371049"/>
              <a:gd name="connsiteX1313" fmla="*/ 6323919 w 12192000"/>
              <a:gd name="connsiteY1313" fmla="*/ 1303305 h 2371049"/>
              <a:gd name="connsiteX1314" fmla="*/ 6313413 w 12192000"/>
              <a:gd name="connsiteY1314" fmla="*/ 1303305 h 2371049"/>
              <a:gd name="connsiteX1315" fmla="*/ 6302323 w 12192000"/>
              <a:gd name="connsiteY1315" fmla="*/ 1303305 h 2371049"/>
              <a:gd name="connsiteX1316" fmla="*/ 6319249 w 12192000"/>
              <a:gd name="connsiteY1316" fmla="*/ 1330737 h 2371049"/>
              <a:gd name="connsiteX1317" fmla="*/ 6336759 w 12192000"/>
              <a:gd name="connsiteY1317" fmla="*/ 1358169 h 2371049"/>
              <a:gd name="connsiteX1318" fmla="*/ 6354268 w 12192000"/>
              <a:gd name="connsiteY1318" fmla="*/ 1385600 h 2371049"/>
              <a:gd name="connsiteX1319" fmla="*/ 6371194 w 12192000"/>
              <a:gd name="connsiteY1319" fmla="*/ 1413032 h 2371049"/>
              <a:gd name="connsiteX1320" fmla="*/ 6346097 w 12192000"/>
              <a:gd name="connsiteY1320" fmla="*/ 1413032 h 2371049"/>
              <a:gd name="connsiteX1321" fmla="*/ 6321000 w 12192000"/>
              <a:gd name="connsiteY1321" fmla="*/ 1413032 h 2371049"/>
              <a:gd name="connsiteX1322" fmla="*/ 6295903 w 12192000"/>
              <a:gd name="connsiteY1322" fmla="*/ 1413032 h 2371049"/>
              <a:gd name="connsiteX1323" fmla="*/ 6270222 w 12192000"/>
              <a:gd name="connsiteY1323" fmla="*/ 1413032 h 2371049"/>
              <a:gd name="connsiteX1324" fmla="*/ 6270222 w 12192000"/>
              <a:gd name="connsiteY1324" fmla="*/ 1498830 h 2371049"/>
              <a:gd name="connsiteX1325" fmla="*/ 6317498 w 12192000"/>
              <a:gd name="connsiteY1325" fmla="*/ 1490075 h 2371049"/>
              <a:gd name="connsiteX1326" fmla="*/ 6364774 w 12192000"/>
              <a:gd name="connsiteY1326" fmla="*/ 1480153 h 2371049"/>
              <a:gd name="connsiteX1327" fmla="*/ 6411467 w 12192000"/>
              <a:gd name="connsiteY1327" fmla="*/ 1470814 h 2371049"/>
              <a:gd name="connsiteX1328" fmla="*/ 6458743 w 12192000"/>
              <a:gd name="connsiteY1328" fmla="*/ 1461476 h 2371049"/>
              <a:gd name="connsiteX1329" fmla="*/ 6506019 w 12192000"/>
              <a:gd name="connsiteY1329" fmla="*/ 1452721 h 2371049"/>
              <a:gd name="connsiteX1330" fmla="*/ 6553295 w 12192000"/>
              <a:gd name="connsiteY1330" fmla="*/ 1443382 h 2371049"/>
              <a:gd name="connsiteX1331" fmla="*/ 6600571 w 12192000"/>
              <a:gd name="connsiteY1331" fmla="*/ 1434044 h 2371049"/>
              <a:gd name="connsiteX1332" fmla="*/ 6647847 w 12192000"/>
              <a:gd name="connsiteY1332" fmla="*/ 1425873 h 2371049"/>
              <a:gd name="connsiteX1333" fmla="*/ 6647847 w 12192000"/>
              <a:gd name="connsiteY1333" fmla="*/ 1202916 h 2371049"/>
              <a:gd name="connsiteX1334" fmla="*/ 6613995 w 12192000"/>
              <a:gd name="connsiteY1334" fmla="*/ 1216340 h 2371049"/>
              <a:gd name="connsiteX1335" fmla="*/ 6580727 w 12192000"/>
              <a:gd name="connsiteY1335" fmla="*/ 1229180 h 2371049"/>
              <a:gd name="connsiteX1336" fmla="*/ 6548042 w 12192000"/>
              <a:gd name="connsiteY1336" fmla="*/ 1242021 h 2371049"/>
              <a:gd name="connsiteX1337" fmla="*/ 6514190 w 12192000"/>
              <a:gd name="connsiteY1337" fmla="*/ 1254861 h 2371049"/>
              <a:gd name="connsiteX1338" fmla="*/ 6480922 w 12192000"/>
              <a:gd name="connsiteY1338" fmla="*/ 1267702 h 2371049"/>
              <a:gd name="connsiteX1339" fmla="*/ 6448237 w 12192000"/>
              <a:gd name="connsiteY1339" fmla="*/ 1281126 h 2371049"/>
              <a:gd name="connsiteX1340" fmla="*/ 6414385 w 12192000"/>
              <a:gd name="connsiteY1340" fmla="*/ 1293966 h 2371049"/>
              <a:gd name="connsiteX1341" fmla="*/ 6381116 w 12192000"/>
              <a:gd name="connsiteY1341" fmla="*/ 1306807 h 2371049"/>
              <a:gd name="connsiteX1342" fmla="*/ 6403879 w 12192000"/>
              <a:gd name="connsiteY1342" fmla="*/ 1261865 h 2371049"/>
              <a:gd name="connsiteX1343" fmla="*/ 6426642 w 12192000"/>
              <a:gd name="connsiteY1343" fmla="*/ 1216340 h 2371049"/>
              <a:gd name="connsiteX1344" fmla="*/ 6449404 w 12192000"/>
              <a:gd name="connsiteY1344" fmla="*/ 1171399 h 2371049"/>
              <a:gd name="connsiteX1345" fmla="*/ 6472167 w 12192000"/>
              <a:gd name="connsiteY1345" fmla="*/ 1125873 h 2371049"/>
              <a:gd name="connsiteX1346" fmla="*/ 6495513 w 12192000"/>
              <a:gd name="connsiteY1346" fmla="*/ 1080348 h 2371049"/>
              <a:gd name="connsiteX1347" fmla="*/ 6518276 w 12192000"/>
              <a:gd name="connsiteY1347" fmla="*/ 1035407 h 2371049"/>
              <a:gd name="connsiteX1348" fmla="*/ 6541038 w 12192000"/>
              <a:gd name="connsiteY1348" fmla="*/ 990465 h 2371049"/>
              <a:gd name="connsiteX1349" fmla="*/ 6563801 w 12192000"/>
              <a:gd name="connsiteY1349" fmla="*/ 944940 h 2371049"/>
              <a:gd name="connsiteX1350" fmla="*/ 6535785 w 12192000"/>
              <a:gd name="connsiteY1350" fmla="*/ 956029 h 2371049"/>
              <a:gd name="connsiteX1351" fmla="*/ 6507770 w 12192000"/>
              <a:gd name="connsiteY1351" fmla="*/ 966535 h 2371049"/>
              <a:gd name="connsiteX1352" fmla="*/ 6479171 w 12192000"/>
              <a:gd name="connsiteY1352" fmla="*/ 978208 h 2371049"/>
              <a:gd name="connsiteX1353" fmla="*/ 6450572 w 12192000"/>
              <a:gd name="connsiteY1353" fmla="*/ 988714 h 2371049"/>
              <a:gd name="connsiteX1354" fmla="*/ 6471000 w 12192000"/>
              <a:gd name="connsiteY1354" fmla="*/ 948442 h 2371049"/>
              <a:gd name="connsiteX1355" fmla="*/ 6491428 w 12192000"/>
              <a:gd name="connsiteY1355" fmla="*/ 908170 h 2371049"/>
              <a:gd name="connsiteX1356" fmla="*/ 6511855 w 12192000"/>
              <a:gd name="connsiteY1356" fmla="*/ 866730 h 2371049"/>
              <a:gd name="connsiteX1357" fmla="*/ 6532867 w 12192000"/>
              <a:gd name="connsiteY1357" fmla="*/ 826458 h 2371049"/>
              <a:gd name="connsiteX1358" fmla="*/ 6553295 w 12192000"/>
              <a:gd name="connsiteY1358" fmla="*/ 786185 h 2371049"/>
              <a:gd name="connsiteX1359" fmla="*/ 6573139 w 12192000"/>
              <a:gd name="connsiteY1359" fmla="*/ 745913 h 2371049"/>
              <a:gd name="connsiteX1360" fmla="*/ 6593567 w 12192000"/>
              <a:gd name="connsiteY1360" fmla="*/ 705057 h 2371049"/>
              <a:gd name="connsiteX1361" fmla="*/ 6613995 w 12192000"/>
              <a:gd name="connsiteY1361" fmla="*/ 664785 h 2371049"/>
              <a:gd name="connsiteX1362" fmla="*/ 6596486 w 12192000"/>
              <a:gd name="connsiteY1362" fmla="*/ 671789 h 2371049"/>
              <a:gd name="connsiteX1363" fmla="*/ 6578976 w 12192000"/>
              <a:gd name="connsiteY1363" fmla="*/ 678793 h 2371049"/>
              <a:gd name="connsiteX1364" fmla="*/ 6560883 w 12192000"/>
              <a:gd name="connsiteY1364" fmla="*/ 685213 h 2371049"/>
              <a:gd name="connsiteX1365" fmla="*/ 6543373 w 12192000"/>
              <a:gd name="connsiteY1365" fmla="*/ 692217 h 2371049"/>
              <a:gd name="connsiteX1366" fmla="*/ 6565552 w 12192000"/>
              <a:gd name="connsiteY1366" fmla="*/ 647859 h 2371049"/>
              <a:gd name="connsiteX1367" fmla="*/ 6587731 w 12192000"/>
              <a:gd name="connsiteY1367" fmla="*/ 604085 h 2371049"/>
              <a:gd name="connsiteX1368" fmla="*/ 6610493 w 12192000"/>
              <a:gd name="connsiteY1368" fmla="*/ 559727 h 2371049"/>
              <a:gd name="connsiteX1369" fmla="*/ 6632672 w 12192000"/>
              <a:gd name="connsiteY1369" fmla="*/ 515369 h 2371049"/>
              <a:gd name="connsiteX1370" fmla="*/ 6654268 w 12192000"/>
              <a:gd name="connsiteY1370" fmla="*/ 471011 h 2371049"/>
              <a:gd name="connsiteX1371" fmla="*/ 6676447 w 12192000"/>
              <a:gd name="connsiteY1371" fmla="*/ 427237 h 2371049"/>
              <a:gd name="connsiteX1372" fmla="*/ 6699793 w 12192000"/>
              <a:gd name="connsiteY1372" fmla="*/ 382879 h 2371049"/>
              <a:gd name="connsiteX1373" fmla="*/ 6721388 w 12192000"/>
              <a:gd name="connsiteY1373" fmla="*/ 339105 h 2371049"/>
              <a:gd name="connsiteX1374" fmla="*/ 6743567 w 12192000"/>
              <a:gd name="connsiteY1374" fmla="*/ 374124 h 2371049"/>
              <a:gd name="connsiteX1375" fmla="*/ 6766330 w 12192000"/>
              <a:gd name="connsiteY1375" fmla="*/ 410311 h 2371049"/>
              <a:gd name="connsiteX1376" fmla="*/ 6788509 w 12192000"/>
              <a:gd name="connsiteY1376" fmla="*/ 445914 h 2371049"/>
              <a:gd name="connsiteX1377" fmla="*/ 6810688 w 12192000"/>
              <a:gd name="connsiteY1377" fmla="*/ 482100 h 2371049"/>
              <a:gd name="connsiteX1378" fmla="*/ 6832867 w 12192000"/>
              <a:gd name="connsiteY1378" fmla="*/ 517120 h 2371049"/>
              <a:gd name="connsiteX1379" fmla="*/ 6855629 w 12192000"/>
              <a:gd name="connsiteY1379" fmla="*/ 552723 h 2371049"/>
              <a:gd name="connsiteX1380" fmla="*/ 6877808 w 12192000"/>
              <a:gd name="connsiteY1380" fmla="*/ 588326 h 2371049"/>
              <a:gd name="connsiteX1381" fmla="*/ 6899987 w 12192000"/>
              <a:gd name="connsiteY1381" fmla="*/ 624513 h 2371049"/>
              <a:gd name="connsiteX1382" fmla="*/ 6882477 w 12192000"/>
              <a:gd name="connsiteY1382" fmla="*/ 624513 h 2371049"/>
              <a:gd name="connsiteX1383" fmla="*/ 6864968 w 12192000"/>
              <a:gd name="connsiteY1383" fmla="*/ 624513 h 2371049"/>
              <a:gd name="connsiteX1384" fmla="*/ 6846291 w 12192000"/>
              <a:gd name="connsiteY1384" fmla="*/ 623929 h 2371049"/>
              <a:gd name="connsiteX1385" fmla="*/ 6828781 w 12192000"/>
              <a:gd name="connsiteY1385" fmla="*/ 623929 h 2371049"/>
              <a:gd name="connsiteX1386" fmla="*/ 6849793 w 12192000"/>
              <a:gd name="connsiteY1386" fmla="*/ 656614 h 2371049"/>
              <a:gd name="connsiteX1387" fmla="*/ 6870221 w 12192000"/>
              <a:gd name="connsiteY1387" fmla="*/ 689298 h 2371049"/>
              <a:gd name="connsiteX1388" fmla="*/ 6890065 w 12192000"/>
              <a:gd name="connsiteY1388" fmla="*/ 721983 h 2371049"/>
              <a:gd name="connsiteX1389" fmla="*/ 6910493 w 12192000"/>
              <a:gd name="connsiteY1389" fmla="*/ 754668 h 2371049"/>
              <a:gd name="connsiteX1390" fmla="*/ 6930921 w 12192000"/>
              <a:gd name="connsiteY1390" fmla="*/ 787353 h 2371049"/>
              <a:gd name="connsiteX1391" fmla="*/ 6951932 w 12192000"/>
              <a:gd name="connsiteY1391" fmla="*/ 820621 h 2371049"/>
              <a:gd name="connsiteX1392" fmla="*/ 6972360 w 12192000"/>
              <a:gd name="connsiteY1392" fmla="*/ 853306 h 2371049"/>
              <a:gd name="connsiteX1393" fmla="*/ 6992788 w 12192000"/>
              <a:gd name="connsiteY1393" fmla="*/ 885991 h 2371049"/>
              <a:gd name="connsiteX1394" fmla="*/ 6964773 w 12192000"/>
              <a:gd name="connsiteY1394" fmla="*/ 885991 h 2371049"/>
              <a:gd name="connsiteX1395" fmla="*/ 6935590 w 12192000"/>
              <a:gd name="connsiteY1395" fmla="*/ 885407 h 2371049"/>
              <a:gd name="connsiteX1396" fmla="*/ 6907575 w 12192000"/>
              <a:gd name="connsiteY1396" fmla="*/ 885407 h 2371049"/>
              <a:gd name="connsiteX1397" fmla="*/ 6879559 w 12192000"/>
              <a:gd name="connsiteY1397" fmla="*/ 885407 h 2371049"/>
              <a:gd name="connsiteX1398" fmla="*/ 6902322 w 12192000"/>
              <a:gd name="connsiteY1398" fmla="*/ 921010 h 2371049"/>
              <a:gd name="connsiteX1399" fmla="*/ 6925084 w 12192000"/>
              <a:gd name="connsiteY1399" fmla="*/ 957780 h 2371049"/>
              <a:gd name="connsiteX1400" fmla="*/ 6947847 w 12192000"/>
              <a:gd name="connsiteY1400" fmla="*/ 993967 h 2371049"/>
              <a:gd name="connsiteX1401" fmla="*/ 6970609 w 12192000"/>
              <a:gd name="connsiteY1401" fmla="*/ 1030737 h 2371049"/>
              <a:gd name="connsiteX1402" fmla="*/ 6993372 w 12192000"/>
              <a:gd name="connsiteY1402" fmla="*/ 1067508 h 2371049"/>
              <a:gd name="connsiteX1403" fmla="*/ 7016718 w 12192000"/>
              <a:gd name="connsiteY1403" fmla="*/ 1104278 h 2371049"/>
              <a:gd name="connsiteX1404" fmla="*/ 7039481 w 12192000"/>
              <a:gd name="connsiteY1404" fmla="*/ 1140465 h 2371049"/>
              <a:gd name="connsiteX1405" fmla="*/ 7062244 w 12192000"/>
              <a:gd name="connsiteY1405" fmla="*/ 1177819 h 2371049"/>
              <a:gd name="connsiteX1406" fmla="*/ 7028975 w 12192000"/>
              <a:gd name="connsiteY1406" fmla="*/ 1177235 h 2371049"/>
              <a:gd name="connsiteX1407" fmla="*/ 6995123 w 12192000"/>
              <a:gd name="connsiteY1407" fmla="*/ 1176651 h 2371049"/>
              <a:gd name="connsiteX1408" fmla="*/ 6962438 w 12192000"/>
              <a:gd name="connsiteY1408" fmla="*/ 1176651 h 2371049"/>
              <a:gd name="connsiteX1409" fmla="*/ 6928586 w 12192000"/>
              <a:gd name="connsiteY1409" fmla="*/ 1176651 h 2371049"/>
              <a:gd name="connsiteX1410" fmla="*/ 6895318 w 12192000"/>
              <a:gd name="connsiteY1410" fmla="*/ 1175484 h 2371049"/>
              <a:gd name="connsiteX1411" fmla="*/ 6862633 w 12192000"/>
              <a:gd name="connsiteY1411" fmla="*/ 1175484 h 2371049"/>
              <a:gd name="connsiteX1412" fmla="*/ 6828781 w 12192000"/>
              <a:gd name="connsiteY1412" fmla="*/ 1174900 h 2371049"/>
              <a:gd name="connsiteX1413" fmla="*/ 6795513 w 12192000"/>
              <a:gd name="connsiteY1413" fmla="*/ 1174900 h 2371049"/>
              <a:gd name="connsiteX1414" fmla="*/ 6795513 w 12192000"/>
              <a:gd name="connsiteY1414" fmla="*/ 1397857 h 2371049"/>
              <a:gd name="connsiteX1415" fmla="*/ 6852127 w 12192000"/>
              <a:gd name="connsiteY1415" fmla="*/ 1386768 h 2371049"/>
              <a:gd name="connsiteX1416" fmla="*/ 6908158 w 12192000"/>
              <a:gd name="connsiteY1416" fmla="*/ 1376262 h 2371049"/>
              <a:gd name="connsiteX1417" fmla="*/ 6964773 w 12192000"/>
              <a:gd name="connsiteY1417" fmla="*/ 1365756 h 2371049"/>
              <a:gd name="connsiteX1418" fmla="*/ 7020804 w 12192000"/>
              <a:gd name="connsiteY1418" fmla="*/ 1355834 h 2371049"/>
              <a:gd name="connsiteX1419" fmla="*/ 7077419 w 12192000"/>
              <a:gd name="connsiteY1419" fmla="*/ 1344744 h 2371049"/>
              <a:gd name="connsiteX1420" fmla="*/ 7134033 w 12192000"/>
              <a:gd name="connsiteY1420" fmla="*/ 1334822 h 2371049"/>
              <a:gd name="connsiteX1421" fmla="*/ 7190064 w 12192000"/>
              <a:gd name="connsiteY1421" fmla="*/ 1324900 h 2371049"/>
              <a:gd name="connsiteX1422" fmla="*/ 7246679 w 12192000"/>
              <a:gd name="connsiteY1422" fmla="*/ 1314978 h 2371049"/>
              <a:gd name="connsiteX1423" fmla="*/ 7246679 w 12192000"/>
              <a:gd name="connsiteY1423" fmla="*/ 1181321 h 2371049"/>
              <a:gd name="connsiteX1424" fmla="*/ 7223916 w 12192000"/>
              <a:gd name="connsiteY1424" fmla="*/ 1189492 h 2371049"/>
              <a:gd name="connsiteX1425" fmla="*/ 7201737 w 12192000"/>
              <a:gd name="connsiteY1425" fmla="*/ 1197663 h 2371049"/>
              <a:gd name="connsiteX1426" fmla="*/ 7179558 w 12192000"/>
              <a:gd name="connsiteY1426" fmla="*/ 1206418 h 2371049"/>
              <a:gd name="connsiteX1427" fmla="*/ 7156796 w 12192000"/>
              <a:gd name="connsiteY1427" fmla="*/ 1214589 h 2371049"/>
              <a:gd name="connsiteX1428" fmla="*/ 7134617 w 12192000"/>
              <a:gd name="connsiteY1428" fmla="*/ 1222760 h 2371049"/>
              <a:gd name="connsiteX1429" fmla="*/ 7112438 w 12192000"/>
              <a:gd name="connsiteY1429" fmla="*/ 1231515 h 2371049"/>
              <a:gd name="connsiteX1430" fmla="*/ 7089675 w 12192000"/>
              <a:gd name="connsiteY1430" fmla="*/ 1239686 h 2371049"/>
              <a:gd name="connsiteX1431" fmla="*/ 7067496 w 12192000"/>
              <a:gd name="connsiteY1431" fmla="*/ 1247857 h 2371049"/>
              <a:gd name="connsiteX1432" fmla="*/ 7082672 w 12192000"/>
              <a:gd name="connsiteY1432" fmla="*/ 1218675 h 2371049"/>
              <a:gd name="connsiteX1433" fmla="*/ 7097847 w 12192000"/>
              <a:gd name="connsiteY1433" fmla="*/ 1187741 h 2371049"/>
              <a:gd name="connsiteX1434" fmla="*/ 7113022 w 12192000"/>
              <a:gd name="connsiteY1434" fmla="*/ 1157391 h 2371049"/>
              <a:gd name="connsiteX1435" fmla="*/ 7129364 w 12192000"/>
              <a:gd name="connsiteY1435" fmla="*/ 1127624 h 2371049"/>
              <a:gd name="connsiteX1436" fmla="*/ 7144539 w 12192000"/>
              <a:gd name="connsiteY1436" fmla="*/ 1097274 h 2371049"/>
              <a:gd name="connsiteX1437" fmla="*/ 7159714 w 12192000"/>
              <a:gd name="connsiteY1437" fmla="*/ 1067508 h 2371049"/>
              <a:gd name="connsiteX1438" fmla="*/ 7174889 w 12192000"/>
              <a:gd name="connsiteY1438" fmla="*/ 1037158 h 2371049"/>
              <a:gd name="connsiteX1439" fmla="*/ 7190064 w 12192000"/>
              <a:gd name="connsiteY1439" fmla="*/ 1007391 h 2371049"/>
              <a:gd name="connsiteX1440" fmla="*/ 7171387 w 12192000"/>
              <a:gd name="connsiteY1440" fmla="*/ 1013811 h 2371049"/>
              <a:gd name="connsiteX1441" fmla="*/ 7152127 w 12192000"/>
              <a:gd name="connsiteY1441" fmla="*/ 1021399 h 2371049"/>
              <a:gd name="connsiteX1442" fmla="*/ 7132866 w 12192000"/>
              <a:gd name="connsiteY1442" fmla="*/ 1028403 h 2371049"/>
              <a:gd name="connsiteX1443" fmla="*/ 7114189 w 12192000"/>
              <a:gd name="connsiteY1443" fmla="*/ 1035407 h 2371049"/>
              <a:gd name="connsiteX1444" fmla="*/ 7127613 w 12192000"/>
              <a:gd name="connsiteY1444" fmla="*/ 1008558 h 2371049"/>
              <a:gd name="connsiteX1445" fmla="*/ 7141621 w 12192000"/>
              <a:gd name="connsiteY1445" fmla="*/ 981127 h 2371049"/>
              <a:gd name="connsiteX1446" fmla="*/ 7155045 w 12192000"/>
              <a:gd name="connsiteY1446" fmla="*/ 954862 h 2371049"/>
              <a:gd name="connsiteX1447" fmla="*/ 7169053 w 12192000"/>
              <a:gd name="connsiteY1447" fmla="*/ 928014 h 2371049"/>
              <a:gd name="connsiteX1448" fmla="*/ 7182477 w 12192000"/>
              <a:gd name="connsiteY1448" fmla="*/ 900582 h 2371049"/>
              <a:gd name="connsiteX1449" fmla="*/ 7196485 w 12192000"/>
              <a:gd name="connsiteY1449" fmla="*/ 873734 h 2371049"/>
              <a:gd name="connsiteX1450" fmla="*/ 7209909 w 12192000"/>
              <a:gd name="connsiteY1450" fmla="*/ 846302 h 2371049"/>
              <a:gd name="connsiteX1451" fmla="*/ 7223916 w 12192000"/>
              <a:gd name="connsiteY1451" fmla="*/ 819454 h 2371049"/>
              <a:gd name="connsiteX1452" fmla="*/ 7212243 w 12192000"/>
              <a:gd name="connsiteY1452" fmla="*/ 824123 h 2371049"/>
              <a:gd name="connsiteX1453" fmla="*/ 7199986 w 12192000"/>
              <a:gd name="connsiteY1453" fmla="*/ 828792 h 2371049"/>
              <a:gd name="connsiteX1454" fmla="*/ 7187730 w 12192000"/>
              <a:gd name="connsiteY1454" fmla="*/ 833462 h 2371049"/>
              <a:gd name="connsiteX1455" fmla="*/ 7176640 w 12192000"/>
              <a:gd name="connsiteY1455" fmla="*/ 836963 h 2371049"/>
              <a:gd name="connsiteX1456" fmla="*/ 7191232 w 12192000"/>
              <a:gd name="connsiteY1456" fmla="*/ 808364 h 2371049"/>
              <a:gd name="connsiteX1457" fmla="*/ 7206407 w 12192000"/>
              <a:gd name="connsiteY1457" fmla="*/ 778598 h 2371049"/>
              <a:gd name="connsiteX1458" fmla="*/ 7221582 w 12192000"/>
              <a:gd name="connsiteY1458" fmla="*/ 749415 h 2371049"/>
              <a:gd name="connsiteX1459" fmla="*/ 7236173 w 12192000"/>
              <a:gd name="connsiteY1459" fmla="*/ 719649 h 2371049"/>
              <a:gd name="connsiteX1460" fmla="*/ 7251348 w 12192000"/>
              <a:gd name="connsiteY1460" fmla="*/ 691049 h 2371049"/>
              <a:gd name="connsiteX1461" fmla="*/ 7266523 w 12192000"/>
              <a:gd name="connsiteY1461" fmla="*/ 661283 h 2371049"/>
              <a:gd name="connsiteX1462" fmla="*/ 7281115 w 12192000"/>
              <a:gd name="connsiteY1462" fmla="*/ 632100 h 2371049"/>
              <a:gd name="connsiteX1463" fmla="*/ 7296290 w 12192000"/>
              <a:gd name="connsiteY1463" fmla="*/ 602334 h 2371049"/>
              <a:gd name="connsiteX1464" fmla="*/ 7311465 w 12192000"/>
              <a:gd name="connsiteY1464" fmla="*/ 626847 h 2371049"/>
              <a:gd name="connsiteX1465" fmla="*/ 7326056 w 12192000"/>
              <a:gd name="connsiteY1465" fmla="*/ 650193 h 2371049"/>
              <a:gd name="connsiteX1466" fmla="*/ 7341231 w 12192000"/>
              <a:gd name="connsiteY1466" fmla="*/ 674707 h 2371049"/>
              <a:gd name="connsiteX1467" fmla="*/ 7355823 w 12192000"/>
              <a:gd name="connsiteY1467" fmla="*/ 699221 h 2371049"/>
              <a:gd name="connsiteX1468" fmla="*/ 7370998 w 12192000"/>
              <a:gd name="connsiteY1468" fmla="*/ 723734 h 2371049"/>
              <a:gd name="connsiteX1469" fmla="*/ 7386173 w 12192000"/>
              <a:gd name="connsiteY1469" fmla="*/ 747080 h 2371049"/>
              <a:gd name="connsiteX1470" fmla="*/ 7400764 w 12192000"/>
              <a:gd name="connsiteY1470" fmla="*/ 771594 h 2371049"/>
              <a:gd name="connsiteX1471" fmla="*/ 7415939 w 12192000"/>
              <a:gd name="connsiteY1471" fmla="*/ 796108 h 2371049"/>
              <a:gd name="connsiteX1472" fmla="*/ 7403683 w 12192000"/>
              <a:gd name="connsiteY1472" fmla="*/ 795524 h 2371049"/>
              <a:gd name="connsiteX1473" fmla="*/ 7392009 w 12192000"/>
              <a:gd name="connsiteY1473" fmla="*/ 795524 h 2371049"/>
              <a:gd name="connsiteX1474" fmla="*/ 7379753 w 12192000"/>
              <a:gd name="connsiteY1474" fmla="*/ 795524 h 2371049"/>
              <a:gd name="connsiteX1475" fmla="*/ 7367496 w 12192000"/>
              <a:gd name="connsiteY1475" fmla="*/ 794357 h 2371049"/>
              <a:gd name="connsiteX1476" fmla="*/ 7381504 w 12192000"/>
              <a:gd name="connsiteY1476" fmla="*/ 816535 h 2371049"/>
              <a:gd name="connsiteX1477" fmla="*/ 7394928 w 12192000"/>
              <a:gd name="connsiteY1477" fmla="*/ 839298 h 2371049"/>
              <a:gd name="connsiteX1478" fmla="*/ 7408935 w 12192000"/>
              <a:gd name="connsiteY1478" fmla="*/ 861477 h 2371049"/>
              <a:gd name="connsiteX1479" fmla="*/ 7422360 w 12192000"/>
              <a:gd name="connsiteY1479" fmla="*/ 883656 h 2371049"/>
              <a:gd name="connsiteX1480" fmla="*/ 7436367 w 12192000"/>
              <a:gd name="connsiteY1480" fmla="*/ 905835 h 2371049"/>
              <a:gd name="connsiteX1481" fmla="*/ 7449791 w 12192000"/>
              <a:gd name="connsiteY1481" fmla="*/ 928014 h 2371049"/>
              <a:gd name="connsiteX1482" fmla="*/ 7463799 w 12192000"/>
              <a:gd name="connsiteY1482" fmla="*/ 950193 h 2371049"/>
              <a:gd name="connsiteX1483" fmla="*/ 7477223 w 12192000"/>
              <a:gd name="connsiteY1483" fmla="*/ 972372 h 2371049"/>
              <a:gd name="connsiteX1484" fmla="*/ 7459130 w 12192000"/>
              <a:gd name="connsiteY1484" fmla="*/ 972372 h 2371049"/>
              <a:gd name="connsiteX1485" fmla="*/ 7440453 w 12192000"/>
              <a:gd name="connsiteY1485" fmla="*/ 971204 h 2371049"/>
              <a:gd name="connsiteX1486" fmla="*/ 7421192 w 12192000"/>
              <a:gd name="connsiteY1486" fmla="*/ 970621 h 2371049"/>
              <a:gd name="connsiteX1487" fmla="*/ 7401932 w 12192000"/>
              <a:gd name="connsiteY1487" fmla="*/ 970621 h 2371049"/>
              <a:gd name="connsiteX1488" fmla="*/ 7417107 w 12192000"/>
              <a:gd name="connsiteY1488" fmla="*/ 995134 h 2371049"/>
              <a:gd name="connsiteX1489" fmla="*/ 7432282 w 12192000"/>
              <a:gd name="connsiteY1489" fmla="*/ 1020232 h 2371049"/>
              <a:gd name="connsiteX1490" fmla="*/ 7448040 w 12192000"/>
              <a:gd name="connsiteY1490" fmla="*/ 1044745 h 2371049"/>
              <a:gd name="connsiteX1491" fmla="*/ 7463216 w 12192000"/>
              <a:gd name="connsiteY1491" fmla="*/ 1069842 h 2371049"/>
              <a:gd name="connsiteX1492" fmla="*/ 7478391 w 12192000"/>
              <a:gd name="connsiteY1492" fmla="*/ 1094356 h 2371049"/>
              <a:gd name="connsiteX1493" fmla="*/ 7493566 w 12192000"/>
              <a:gd name="connsiteY1493" fmla="*/ 1119453 h 2371049"/>
              <a:gd name="connsiteX1494" fmla="*/ 7508741 w 12192000"/>
              <a:gd name="connsiteY1494" fmla="*/ 1144550 h 2371049"/>
              <a:gd name="connsiteX1495" fmla="*/ 7524499 w 12192000"/>
              <a:gd name="connsiteY1495" fmla="*/ 1169064 h 2371049"/>
              <a:gd name="connsiteX1496" fmla="*/ 7501737 w 12192000"/>
              <a:gd name="connsiteY1496" fmla="*/ 1167897 h 2371049"/>
              <a:gd name="connsiteX1497" fmla="*/ 7479558 w 12192000"/>
              <a:gd name="connsiteY1497" fmla="*/ 1167313 h 2371049"/>
              <a:gd name="connsiteX1498" fmla="*/ 7457963 w 12192000"/>
              <a:gd name="connsiteY1498" fmla="*/ 1167313 h 2371049"/>
              <a:gd name="connsiteX1499" fmla="*/ 7434616 w 12192000"/>
              <a:gd name="connsiteY1499" fmla="*/ 1166729 h 2371049"/>
              <a:gd name="connsiteX1500" fmla="*/ 7413021 w 12192000"/>
              <a:gd name="connsiteY1500" fmla="*/ 1165562 h 2371049"/>
              <a:gd name="connsiteX1501" fmla="*/ 7390842 w 12192000"/>
              <a:gd name="connsiteY1501" fmla="*/ 1164978 h 2371049"/>
              <a:gd name="connsiteX1502" fmla="*/ 7367496 w 12192000"/>
              <a:gd name="connsiteY1502" fmla="*/ 1164395 h 2371049"/>
              <a:gd name="connsiteX1503" fmla="*/ 7345901 w 12192000"/>
              <a:gd name="connsiteY1503" fmla="*/ 1164395 h 2371049"/>
              <a:gd name="connsiteX1504" fmla="*/ 7345901 w 12192000"/>
              <a:gd name="connsiteY1504" fmla="*/ 1297468 h 2371049"/>
              <a:gd name="connsiteX1505" fmla="*/ 7391426 w 12192000"/>
              <a:gd name="connsiteY1505" fmla="*/ 1289881 h 2371049"/>
              <a:gd name="connsiteX1506" fmla="*/ 7436951 w 12192000"/>
              <a:gd name="connsiteY1506" fmla="*/ 1282293 h 2371049"/>
              <a:gd name="connsiteX1507" fmla="*/ 7483060 w 12192000"/>
              <a:gd name="connsiteY1507" fmla="*/ 1274706 h 2371049"/>
              <a:gd name="connsiteX1508" fmla="*/ 7528585 w 12192000"/>
              <a:gd name="connsiteY1508" fmla="*/ 1267118 h 2371049"/>
              <a:gd name="connsiteX1509" fmla="*/ 7574110 w 12192000"/>
              <a:gd name="connsiteY1509" fmla="*/ 1259531 h 2371049"/>
              <a:gd name="connsiteX1510" fmla="*/ 7620219 w 12192000"/>
              <a:gd name="connsiteY1510" fmla="*/ 1251943 h 2371049"/>
              <a:gd name="connsiteX1511" fmla="*/ 7665744 w 12192000"/>
              <a:gd name="connsiteY1511" fmla="*/ 1244939 h 2371049"/>
              <a:gd name="connsiteX1512" fmla="*/ 7711270 w 12192000"/>
              <a:gd name="connsiteY1512" fmla="*/ 1237352 h 2371049"/>
              <a:gd name="connsiteX1513" fmla="*/ 7711270 w 12192000"/>
              <a:gd name="connsiteY1513" fmla="*/ 1152138 h 2371049"/>
              <a:gd name="connsiteX1514" fmla="*/ 7685589 w 12192000"/>
              <a:gd name="connsiteY1514" fmla="*/ 1161476 h 2371049"/>
              <a:gd name="connsiteX1515" fmla="*/ 7660491 w 12192000"/>
              <a:gd name="connsiteY1515" fmla="*/ 1169648 h 2371049"/>
              <a:gd name="connsiteX1516" fmla="*/ 7635394 w 12192000"/>
              <a:gd name="connsiteY1516" fmla="*/ 1178986 h 2371049"/>
              <a:gd name="connsiteX1517" fmla="*/ 7610297 w 12192000"/>
              <a:gd name="connsiteY1517" fmla="*/ 1187741 h 2371049"/>
              <a:gd name="connsiteX1518" fmla="*/ 7618468 w 12192000"/>
              <a:gd name="connsiteY1518" fmla="*/ 1171399 h 2371049"/>
              <a:gd name="connsiteX1519" fmla="*/ 7627807 w 12192000"/>
              <a:gd name="connsiteY1519" fmla="*/ 1154472 h 2371049"/>
              <a:gd name="connsiteX1520" fmla="*/ 7635978 w 12192000"/>
              <a:gd name="connsiteY1520" fmla="*/ 1137546 h 2371049"/>
              <a:gd name="connsiteX1521" fmla="*/ 7644149 w 12192000"/>
              <a:gd name="connsiteY1521" fmla="*/ 1120037 h 2371049"/>
              <a:gd name="connsiteX1522" fmla="*/ 7653488 w 12192000"/>
              <a:gd name="connsiteY1522" fmla="*/ 1103111 h 2371049"/>
              <a:gd name="connsiteX1523" fmla="*/ 7661659 w 12192000"/>
              <a:gd name="connsiteY1523" fmla="*/ 1086768 h 2371049"/>
              <a:gd name="connsiteX1524" fmla="*/ 7670997 w 12192000"/>
              <a:gd name="connsiteY1524" fmla="*/ 1069842 h 2371049"/>
              <a:gd name="connsiteX1525" fmla="*/ 7679168 w 12192000"/>
              <a:gd name="connsiteY1525" fmla="*/ 1052916 h 2371049"/>
              <a:gd name="connsiteX1526" fmla="*/ 7668663 w 12192000"/>
              <a:gd name="connsiteY1526" fmla="*/ 1057002 h 2371049"/>
              <a:gd name="connsiteX1527" fmla="*/ 7658157 w 12192000"/>
              <a:gd name="connsiteY1527" fmla="*/ 1060504 h 2371049"/>
              <a:gd name="connsiteX1528" fmla="*/ 7647651 w 12192000"/>
              <a:gd name="connsiteY1528" fmla="*/ 1064589 h 2371049"/>
              <a:gd name="connsiteX1529" fmla="*/ 7636562 w 12192000"/>
              <a:gd name="connsiteY1529" fmla="*/ 1068091 h 2371049"/>
              <a:gd name="connsiteX1530" fmla="*/ 7644149 w 12192000"/>
              <a:gd name="connsiteY1530" fmla="*/ 1052916 h 2371049"/>
              <a:gd name="connsiteX1531" fmla="*/ 7651737 w 12192000"/>
              <a:gd name="connsiteY1531" fmla="*/ 1037741 h 2371049"/>
              <a:gd name="connsiteX1532" fmla="*/ 7659908 w 12192000"/>
              <a:gd name="connsiteY1532" fmla="*/ 1022566 h 2371049"/>
              <a:gd name="connsiteX1533" fmla="*/ 7667495 w 12192000"/>
              <a:gd name="connsiteY1533" fmla="*/ 1007975 h 2371049"/>
              <a:gd name="connsiteX1534" fmla="*/ 7675666 w 12192000"/>
              <a:gd name="connsiteY1534" fmla="*/ 992800 h 2371049"/>
              <a:gd name="connsiteX1535" fmla="*/ 7683254 w 12192000"/>
              <a:gd name="connsiteY1535" fmla="*/ 977625 h 2371049"/>
              <a:gd name="connsiteX1536" fmla="*/ 7690842 w 12192000"/>
              <a:gd name="connsiteY1536" fmla="*/ 962450 h 2371049"/>
              <a:gd name="connsiteX1537" fmla="*/ 7698429 w 12192000"/>
              <a:gd name="connsiteY1537" fmla="*/ 946691 h 2371049"/>
              <a:gd name="connsiteX1538" fmla="*/ 7691425 w 12192000"/>
              <a:gd name="connsiteY1538" fmla="*/ 949025 h 2371049"/>
              <a:gd name="connsiteX1539" fmla="*/ 7685005 w 12192000"/>
              <a:gd name="connsiteY1539" fmla="*/ 952527 h 2371049"/>
              <a:gd name="connsiteX1540" fmla="*/ 7678585 w 12192000"/>
              <a:gd name="connsiteY1540" fmla="*/ 954862 h 2371049"/>
              <a:gd name="connsiteX1541" fmla="*/ 7671581 w 12192000"/>
              <a:gd name="connsiteY1541" fmla="*/ 956613 h 2371049"/>
              <a:gd name="connsiteX1542" fmla="*/ 7680336 w 12192000"/>
              <a:gd name="connsiteY1542" fmla="*/ 940271 h 2371049"/>
              <a:gd name="connsiteX1543" fmla="*/ 7688507 w 12192000"/>
              <a:gd name="connsiteY1543" fmla="*/ 923928 h 2371049"/>
              <a:gd name="connsiteX1544" fmla="*/ 7696678 w 12192000"/>
              <a:gd name="connsiteY1544" fmla="*/ 907586 h 2371049"/>
              <a:gd name="connsiteX1545" fmla="*/ 7705433 w 12192000"/>
              <a:gd name="connsiteY1545" fmla="*/ 890660 h 2371049"/>
              <a:gd name="connsiteX1546" fmla="*/ 7713604 w 12192000"/>
              <a:gd name="connsiteY1546" fmla="*/ 874317 h 2371049"/>
              <a:gd name="connsiteX1547" fmla="*/ 7722359 w 12192000"/>
              <a:gd name="connsiteY1547" fmla="*/ 857975 h 2371049"/>
              <a:gd name="connsiteX1548" fmla="*/ 7730530 w 12192000"/>
              <a:gd name="connsiteY1548" fmla="*/ 841633 h 2371049"/>
              <a:gd name="connsiteX1549" fmla="*/ 7739869 w 12192000"/>
              <a:gd name="connsiteY1549" fmla="*/ 824707 h 2371049"/>
              <a:gd name="connsiteX1550" fmla="*/ 7756211 w 12192000"/>
              <a:gd name="connsiteY1550" fmla="*/ 852139 h 2371049"/>
              <a:gd name="connsiteX1551" fmla="*/ 7773137 w 12192000"/>
              <a:gd name="connsiteY1551" fmla="*/ 880738 h 2371049"/>
              <a:gd name="connsiteX1552" fmla="*/ 7790063 w 12192000"/>
              <a:gd name="connsiteY1552" fmla="*/ 908170 h 2371049"/>
              <a:gd name="connsiteX1553" fmla="*/ 7807573 w 12192000"/>
              <a:gd name="connsiteY1553" fmla="*/ 935601 h 2371049"/>
              <a:gd name="connsiteX1554" fmla="*/ 7800569 w 12192000"/>
              <a:gd name="connsiteY1554" fmla="*/ 935601 h 2371049"/>
              <a:gd name="connsiteX1555" fmla="*/ 7793565 w 12192000"/>
              <a:gd name="connsiteY1555" fmla="*/ 935601 h 2371049"/>
              <a:gd name="connsiteX1556" fmla="*/ 7787145 w 12192000"/>
              <a:gd name="connsiteY1556" fmla="*/ 935018 h 2371049"/>
              <a:gd name="connsiteX1557" fmla="*/ 7780141 w 12192000"/>
              <a:gd name="connsiteY1557" fmla="*/ 935018 h 2371049"/>
              <a:gd name="connsiteX1558" fmla="*/ 7795316 w 12192000"/>
              <a:gd name="connsiteY1558" fmla="*/ 960115 h 2371049"/>
              <a:gd name="connsiteX1559" fmla="*/ 7811075 w 12192000"/>
              <a:gd name="connsiteY1559" fmla="*/ 985796 h 2371049"/>
              <a:gd name="connsiteX1560" fmla="*/ 7826250 w 12192000"/>
              <a:gd name="connsiteY1560" fmla="*/ 1010893 h 2371049"/>
              <a:gd name="connsiteX1561" fmla="*/ 7842592 w 12192000"/>
              <a:gd name="connsiteY1561" fmla="*/ 1035990 h 2371049"/>
              <a:gd name="connsiteX1562" fmla="*/ 7832086 w 12192000"/>
              <a:gd name="connsiteY1562" fmla="*/ 1035990 h 2371049"/>
              <a:gd name="connsiteX1563" fmla="*/ 7820413 w 12192000"/>
              <a:gd name="connsiteY1563" fmla="*/ 1035407 h 2371049"/>
              <a:gd name="connsiteX1564" fmla="*/ 7809907 w 12192000"/>
              <a:gd name="connsiteY1564" fmla="*/ 1034823 h 2371049"/>
              <a:gd name="connsiteX1565" fmla="*/ 7798818 w 12192000"/>
              <a:gd name="connsiteY1565" fmla="*/ 1034823 h 2371049"/>
              <a:gd name="connsiteX1566" fmla="*/ 7816328 w 12192000"/>
              <a:gd name="connsiteY1566" fmla="*/ 1062838 h 2371049"/>
              <a:gd name="connsiteX1567" fmla="*/ 7833837 w 12192000"/>
              <a:gd name="connsiteY1567" fmla="*/ 1090854 h 2371049"/>
              <a:gd name="connsiteX1568" fmla="*/ 7850763 w 12192000"/>
              <a:gd name="connsiteY1568" fmla="*/ 1120037 h 2371049"/>
              <a:gd name="connsiteX1569" fmla="*/ 7868273 w 12192000"/>
              <a:gd name="connsiteY1569" fmla="*/ 1148052 h 2371049"/>
              <a:gd name="connsiteX1570" fmla="*/ 7843176 w 12192000"/>
              <a:gd name="connsiteY1570" fmla="*/ 1146885 h 2371049"/>
              <a:gd name="connsiteX1571" fmla="*/ 7818079 w 12192000"/>
              <a:gd name="connsiteY1571" fmla="*/ 1145718 h 2371049"/>
              <a:gd name="connsiteX1572" fmla="*/ 7792981 w 12192000"/>
              <a:gd name="connsiteY1572" fmla="*/ 1144550 h 2371049"/>
              <a:gd name="connsiteX1573" fmla="*/ 7767884 w 12192000"/>
              <a:gd name="connsiteY1573" fmla="*/ 1143967 h 2371049"/>
              <a:gd name="connsiteX1574" fmla="*/ 7767884 w 12192000"/>
              <a:gd name="connsiteY1574" fmla="*/ 1229180 h 2371049"/>
              <a:gd name="connsiteX1575" fmla="*/ 7814577 w 12192000"/>
              <a:gd name="connsiteY1575" fmla="*/ 1222177 h 2371049"/>
              <a:gd name="connsiteX1576" fmla="*/ 7861269 w 12192000"/>
              <a:gd name="connsiteY1576" fmla="*/ 1215173 h 2371049"/>
              <a:gd name="connsiteX1577" fmla="*/ 7908545 w 12192000"/>
              <a:gd name="connsiteY1577" fmla="*/ 1208753 h 2371049"/>
              <a:gd name="connsiteX1578" fmla="*/ 7955822 w 12192000"/>
              <a:gd name="connsiteY1578" fmla="*/ 1201749 h 2371049"/>
              <a:gd name="connsiteX1579" fmla="*/ 8003098 w 12192000"/>
              <a:gd name="connsiteY1579" fmla="*/ 1194745 h 2371049"/>
              <a:gd name="connsiteX1580" fmla="*/ 8050374 w 12192000"/>
              <a:gd name="connsiteY1580" fmla="*/ 1188908 h 2371049"/>
              <a:gd name="connsiteX1581" fmla="*/ 8097650 w 12192000"/>
              <a:gd name="connsiteY1581" fmla="*/ 1181904 h 2371049"/>
              <a:gd name="connsiteX1582" fmla="*/ 8144343 w 12192000"/>
              <a:gd name="connsiteY1582" fmla="*/ 1175484 h 2371049"/>
              <a:gd name="connsiteX1583" fmla="*/ 8144343 w 12192000"/>
              <a:gd name="connsiteY1583" fmla="*/ 953695 h 2371049"/>
              <a:gd name="connsiteX1584" fmla="*/ 8111658 w 12192000"/>
              <a:gd name="connsiteY1584" fmla="*/ 964784 h 2371049"/>
              <a:gd name="connsiteX1585" fmla="*/ 8077806 w 12192000"/>
              <a:gd name="connsiteY1585" fmla="*/ 975290 h 2371049"/>
              <a:gd name="connsiteX1586" fmla="*/ 8044537 w 12192000"/>
              <a:gd name="connsiteY1586" fmla="*/ 986379 h 2371049"/>
              <a:gd name="connsiteX1587" fmla="*/ 8011853 w 12192000"/>
              <a:gd name="connsiteY1587" fmla="*/ 997469 h 2371049"/>
              <a:gd name="connsiteX1588" fmla="*/ 7978001 w 12192000"/>
              <a:gd name="connsiteY1588" fmla="*/ 1008558 h 2371049"/>
              <a:gd name="connsiteX1589" fmla="*/ 7944732 w 12192000"/>
              <a:gd name="connsiteY1589" fmla="*/ 1019648 h 2371049"/>
              <a:gd name="connsiteX1590" fmla="*/ 7912047 w 12192000"/>
              <a:gd name="connsiteY1590" fmla="*/ 1030737 h 2371049"/>
              <a:gd name="connsiteX1591" fmla="*/ 7878195 w 12192000"/>
              <a:gd name="connsiteY1591" fmla="*/ 1042410 h 2371049"/>
              <a:gd name="connsiteX1592" fmla="*/ 7900958 w 12192000"/>
              <a:gd name="connsiteY1592" fmla="*/ 998053 h 2371049"/>
              <a:gd name="connsiteX1593" fmla="*/ 7924304 w 12192000"/>
              <a:gd name="connsiteY1593" fmla="*/ 953695 h 2371049"/>
              <a:gd name="connsiteX1594" fmla="*/ 7947067 w 12192000"/>
              <a:gd name="connsiteY1594" fmla="*/ 910504 h 2371049"/>
              <a:gd name="connsiteX1595" fmla="*/ 7969829 w 12192000"/>
              <a:gd name="connsiteY1595" fmla="*/ 866146 h 2371049"/>
              <a:gd name="connsiteX1596" fmla="*/ 7992592 w 12192000"/>
              <a:gd name="connsiteY1596" fmla="*/ 821788 h 2371049"/>
              <a:gd name="connsiteX1597" fmla="*/ 8015355 w 12192000"/>
              <a:gd name="connsiteY1597" fmla="*/ 777430 h 2371049"/>
              <a:gd name="connsiteX1598" fmla="*/ 8038117 w 12192000"/>
              <a:gd name="connsiteY1598" fmla="*/ 734240 h 2371049"/>
              <a:gd name="connsiteX1599" fmla="*/ 8061463 w 12192000"/>
              <a:gd name="connsiteY1599" fmla="*/ 689882 h 2371049"/>
              <a:gd name="connsiteX1600" fmla="*/ 8032864 w 12192000"/>
              <a:gd name="connsiteY1600" fmla="*/ 699804 h 2371049"/>
              <a:gd name="connsiteX1601" fmla="*/ 8004265 w 12192000"/>
              <a:gd name="connsiteY1601" fmla="*/ 709143 h 2371049"/>
              <a:gd name="connsiteX1602" fmla="*/ 7975666 w 12192000"/>
              <a:gd name="connsiteY1602" fmla="*/ 718481 h 2371049"/>
              <a:gd name="connsiteX1603" fmla="*/ 7947650 w 12192000"/>
              <a:gd name="connsiteY1603" fmla="*/ 728403 h 2371049"/>
              <a:gd name="connsiteX1604" fmla="*/ 7968078 w 12192000"/>
              <a:gd name="connsiteY1604" fmla="*/ 688715 h 2371049"/>
              <a:gd name="connsiteX1605" fmla="*/ 7989090 w 12192000"/>
              <a:gd name="connsiteY1605" fmla="*/ 649026 h 2371049"/>
              <a:gd name="connsiteX1606" fmla="*/ 8009518 w 12192000"/>
              <a:gd name="connsiteY1606" fmla="*/ 609921 h 2371049"/>
              <a:gd name="connsiteX1607" fmla="*/ 8029946 w 12192000"/>
              <a:gd name="connsiteY1607" fmla="*/ 570232 h 2371049"/>
              <a:gd name="connsiteX1608" fmla="*/ 8049790 w 12192000"/>
              <a:gd name="connsiteY1608" fmla="*/ 530544 h 2371049"/>
              <a:gd name="connsiteX1609" fmla="*/ 8070218 w 12192000"/>
              <a:gd name="connsiteY1609" fmla="*/ 492023 h 2371049"/>
              <a:gd name="connsiteX1610" fmla="*/ 8090646 w 12192000"/>
              <a:gd name="connsiteY1610" fmla="*/ 452334 h 2371049"/>
              <a:gd name="connsiteX1611" fmla="*/ 8111658 w 12192000"/>
              <a:gd name="connsiteY1611" fmla="*/ 413229 h 2371049"/>
              <a:gd name="connsiteX1612" fmla="*/ 8094148 w 12192000"/>
              <a:gd name="connsiteY1612" fmla="*/ 418482 h 2371049"/>
              <a:gd name="connsiteX1613" fmla="*/ 8075471 w 12192000"/>
              <a:gd name="connsiteY1613" fmla="*/ 424902 h 2371049"/>
              <a:gd name="connsiteX1614" fmla="*/ 8057961 w 12192000"/>
              <a:gd name="connsiteY1614" fmla="*/ 430739 h 2371049"/>
              <a:gd name="connsiteX1615" fmla="*/ 8040452 w 12192000"/>
              <a:gd name="connsiteY1615" fmla="*/ 435992 h 2371049"/>
              <a:gd name="connsiteX1616" fmla="*/ 8062631 w 12192000"/>
              <a:gd name="connsiteY1616" fmla="*/ 393385 h 2371049"/>
              <a:gd name="connsiteX1617" fmla="*/ 8084810 w 12192000"/>
              <a:gd name="connsiteY1617" fmla="*/ 350778 h 2371049"/>
              <a:gd name="connsiteX1618" fmla="*/ 8106989 w 12192000"/>
              <a:gd name="connsiteY1618" fmla="*/ 308171 h 2371049"/>
              <a:gd name="connsiteX1619" fmla="*/ 8129751 w 12192000"/>
              <a:gd name="connsiteY1619" fmla="*/ 264397 h 2371049"/>
              <a:gd name="connsiteX1620" fmla="*/ 8151930 w 12192000"/>
              <a:gd name="connsiteY1620" fmla="*/ 221790 h 2371049"/>
              <a:gd name="connsiteX1621" fmla="*/ 8174109 w 12192000"/>
              <a:gd name="connsiteY1621" fmla="*/ 179183 h 2371049"/>
              <a:gd name="connsiteX1622" fmla="*/ 8196872 w 12192000"/>
              <a:gd name="connsiteY1622" fmla="*/ 136576 h 2371049"/>
              <a:gd name="connsiteX1623" fmla="*/ 8219051 w 12192000"/>
              <a:gd name="connsiteY1623" fmla="*/ 93969 h 2371049"/>
              <a:gd name="connsiteX1624" fmla="*/ 8241230 w 12192000"/>
              <a:gd name="connsiteY1624" fmla="*/ 131323 h 2371049"/>
              <a:gd name="connsiteX1625" fmla="*/ 8263409 w 12192000"/>
              <a:gd name="connsiteY1625" fmla="*/ 168677 h 2371049"/>
              <a:gd name="connsiteX1626" fmla="*/ 8286171 w 12192000"/>
              <a:gd name="connsiteY1626" fmla="*/ 204864 h 2371049"/>
              <a:gd name="connsiteX1627" fmla="*/ 8308350 w 12192000"/>
              <a:gd name="connsiteY1627" fmla="*/ 242218 h 2371049"/>
              <a:gd name="connsiteX1628" fmla="*/ 8329945 w 12192000"/>
              <a:gd name="connsiteY1628" fmla="*/ 279572 h 2371049"/>
              <a:gd name="connsiteX1629" fmla="*/ 8352124 w 12192000"/>
              <a:gd name="connsiteY1629" fmla="*/ 316926 h 2371049"/>
              <a:gd name="connsiteX1630" fmla="*/ 8374887 w 12192000"/>
              <a:gd name="connsiteY1630" fmla="*/ 354280 h 2371049"/>
              <a:gd name="connsiteX1631" fmla="*/ 8397066 w 12192000"/>
              <a:gd name="connsiteY1631" fmla="*/ 391634 h 2371049"/>
              <a:gd name="connsiteX1632" fmla="*/ 8379556 w 12192000"/>
              <a:gd name="connsiteY1632" fmla="*/ 390466 h 2371049"/>
              <a:gd name="connsiteX1633" fmla="*/ 8361463 w 12192000"/>
              <a:gd name="connsiteY1633" fmla="*/ 388715 h 2371049"/>
              <a:gd name="connsiteX1634" fmla="*/ 8343953 w 12192000"/>
              <a:gd name="connsiteY1634" fmla="*/ 387548 h 2371049"/>
              <a:gd name="connsiteX1635" fmla="*/ 8326443 w 12192000"/>
              <a:gd name="connsiteY1635" fmla="*/ 385797 h 2371049"/>
              <a:gd name="connsiteX1636" fmla="*/ 8346288 w 12192000"/>
              <a:gd name="connsiteY1636" fmla="*/ 420233 h 2371049"/>
              <a:gd name="connsiteX1637" fmla="*/ 8366716 w 12192000"/>
              <a:gd name="connsiteY1637" fmla="*/ 454669 h 2371049"/>
              <a:gd name="connsiteX1638" fmla="*/ 8387144 w 12192000"/>
              <a:gd name="connsiteY1638" fmla="*/ 488521 h 2371049"/>
              <a:gd name="connsiteX1639" fmla="*/ 8408155 w 12192000"/>
              <a:gd name="connsiteY1639" fmla="*/ 522956 h 2371049"/>
              <a:gd name="connsiteX1640" fmla="*/ 8428583 w 12192000"/>
              <a:gd name="connsiteY1640" fmla="*/ 557392 h 2371049"/>
              <a:gd name="connsiteX1641" fmla="*/ 8449011 w 12192000"/>
              <a:gd name="connsiteY1641" fmla="*/ 591828 h 2371049"/>
              <a:gd name="connsiteX1642" fmla="*/ 8469439 w 12192000"/>
              <a:gd name="connsiteY1642" fmla="*/ 626263 h 2371049"/>
              <a:gd name="connsiteX1643" fmla="*/ 8489283 w 12192000"/>
              <a:gd name="connsiteY1643" fmla="*/ 660116 h 2371049"/>
              <a:gd name="connsiteX1644" fmla="*/ 8461268 w 12192000"/>
              <a:gd name="connsiteY1644" fmla="*/ 657781 h 2371049"/>
              <a:gd name="connsiteX1645" fmla="*/ 8433252 w 12192000"/>
              <a:gd name="connsiteY1645" fmla="*/ 655446 h 2371049"/>
              <a:gd name="connsiteX1646" fmla="*/ 8404653 w 12192000"/>
              <a:gd name="connsiteY1646" fmla="*/ 653695 h 2371049"/>
              <a:gd name="connsiteX1647" fmla="*/ 8376638 w 12192000"/>
              <a:gd name="connsiteY1647" fmla="*/ 651361 h 2371049"/>
              <a:gd name="connsiteX1648" fmla="*/ 8399400 w 12192000"/>
              <a:gd name="connsiteY1648" fmla="*/ 689298 h 2371049"/>
              <a:gd name="connsiteX1649" fmla="*/ 8422163 w 12192000"/>
              <a:gd name="connsiteY1649" fmla="*/ 727236 h 2371049"/>
              <a:gd name="connsiteX1650" fmla="*/ 8445509 w 12192000"/>
              <a:gd name="connsiteY1650" fmla="*/ 765757 h 2371049"/>
              <a:gd name="connsiteX1651" fmla="*/ 8468272 w 12192000"/>
              <a:gd name="connsiteY1651" fmla="*/ 803695 h 2371049"/>
              <a:gd name="connsiteX1652" fmla="*/ 8491034 w 12192000"/>
              <a:gd name="connsiteY1652" fmla="*/ 842800 h 2371049"/>
              <a:gd name="connsiteX1653" fmla="*/ 8513797 w 12192000"/>
              <a:gd name="connsiteY1653" fmla="*/ 880738 h 2371049"/>
              <a:gd name="connsiteX1654" fmla="*/ 8536560 w 12192000"/>
              <a:gd name="connsiteY1654" fmla="*/ 919259 h 2371049"/>
              <a:gd name="connsiteX1655" fmla="*/ 8558738 w 12192000"/>
              <a:gd name="connsiteY1655" fmla="*/ 957780 h 2371049"/>
              <a:gd name="connsiteX1656" fmla="*/ 8526054 w 12192000"/>
              <a:gd name="connsiteY1656" fmla="*/ 954862 h 2371049"/>
              <a:gd name="connsiteX1657" fmla="*/ 8492202 w 12192000"/>
              <a:gd name="connsiteY1657" fmla="*/ 951360 h 2371049"/>
              <a:gd name="connsiteX1658" fmla="*/ 8458933 w 12192000"/>
              <a:gd name="connsiteY1658" fmla="*/ 948442 h 2371049"/>
              <a:gd name="connsiteX1659" fmla="*/ 8426248 w 12192000"/>
              <a:gd name="connsiteY1659" fmla="*/ 945524 h 2371049"/>
              <a:gd name="connsiteX1660" fmla="*/ 8392396 w 12192000"/>
              <a:gd name="connsiteY1660" fmla="*/ 943189 h 2371049"/>
              <a:gd name="connsiteX1661" fmla="*/ 8359128 w 12192000"/>
              <a:gd name="connsiteY1661" fmla="*/ 940271 h 2371049"/>
              <a:gd name="connsiteX1662" fmla="*/ 8326443 w 12192000"/>
              <a:gd name="connsiteY1662" fmla="*/ 937936 h 2371049"/>
              <a:gd name="connsiteX1663" fmla="*/ 8292591 w 12192000"/>
              <a:gd name="connsiteY1663" fmla="*/ 935018 h 2371049"/>
              <a:gd name="connsiteX1664" fmla="*/ 8292591 w 12192000"/>
              <a:gd name="connsiteY1664" fmla="*/ 1157391 h 2371049"/>
              <a:gd name="connsiteX1665" fmla="*/ 8349206 w 12192000"/>
              <a:gd name="connsiteY1665" fmla="*/ 1150387 h 2371049"/>
              <a:gd name="connsiteX1666" fmla="*/ 8405820 w 12192000"/>
              <a:gd name="connsiteY1666" fmla="*/ 1144550 h 2371049"/>
              <a:gd name="connsiteX1667" fmla="*/ 8461852 w 12192000"/>
              <a:gd name="connsiteY1667" fmla="*/ 1138130 h 2371049"/>
              <a:gd name="connsiteX1668" fmla="*/ 8518466 w 12192000"/>
              <a:gd name="connsiteY1668" fmla="*/ 1132294 h 2371049"/>
              <a:gd name="connsiteX1669" fmla="*/ 8574497 w 12192000"/>
              <a:gd name="connsiteY1669" fmla="*/ 1125873 h 2371049"/>
              <a:gd name="connsiteX1670" fmla="*/ 8631112 w 12192000"/>
              <a:gd name="connsiteY1670" fmla="*/ 1120620 h 2371049"/>
              <a:gd name="connsiteX1671" fmla="*/ 8686559 w 12192000"/>
              <a:gd name="connsiteY1671" fmla="*/ 1115368 h 2371049"/>
              <a:gd name="connsiteX1672" fmla="*/ 8743174 w 12192000"/>
              <a:gd name="connsiteY1672" fmla="*/ 1110698 h 2371049"/>
              <a:gd name="connsiteX1673" fmla="*/ 8743174 w 12192000"/>
              <a:gd name="connsiteY1673" fmla="*/ 977625 h 2371049"/>
              <a:gd name="connsiteX1674" fmla="*/ 8720995 w 12192000"/>
              <a:gd name="connsiteY1674" fmla="*/ 983461 h 2371049"/>
              <a:gd name="connsiteX1675" fmla="*/ 8698816 w 12192000"/>
              <a:gd name="connsiteY1675" fmla="*/ 989881 h 2371049"/>
              <a:gd name="connsiteX1676" fmla="*/ 8676053 w 12192000"/>
              <a:gd name="connsiteY1676" fmla="*/ 996302 h 2371049"/>
              <a:gd name="connsiteX1677" fmla="*/ 8653874 w 12192000"/>
              <a:gd name="connsiteY1677" fmla="*/ 1002722 h 2371049"/>
              <a:gd name="connsiteX1678" fmla="*/ 8631696 w 12192000"/>
              <a:gd name="connsiteY1678" fmla="*/ 1008558 h 2371049"/>
              <a:gd name="connsiteX1679" fmla="*/ 8610100 w 12192000"/>
              <a:gd name="connsiteY1679" fmla="*/ 1015562 h 2371049"/>
              <a:gd name="connsiteX1680" fmla="*/ 8586754 w 12192000"/>
              <a:gd name="connsiteY1680" fmla="*/ 1022566 h 2371049"/>
              <a:gd name="connsiteX1681" fmla="*/ 8565159 w 12192000"/>
              <a:gd name="connsiteY1681" fmla="*/ 1028403 h 2371049"/>
              <a:gd name="connsiteX1682" fmla="*/ 8580334 w 12192000"/>
              <a:gd name="connsiteY1682" fmla="*/ 999804 h 2371049"/>
              <a:gd name="connsiteX1683" fmla="*/ 8595509 w 12192000"/>
              <a:gd name="connsiteY1683" fmla="*/ 970621 h 2371049"/>
              <a:gd name="connsiteX1684" fmla="*/ 8610684 w 12192000"/>
              <a:gd name="connsiteY1684" fmla="*/ 941438 h 2371049"/>
              <a:gd name="connsiteX1685" fmla="*/ 8625859 w 12192000"/>
              <a:gd name="connsiteY1685" fmla="*/ 913422 h 2371049"/>
              <a:gd name="connsiteX1686" fmla="*/ 8641034 w 12192000"/>
              <a:gd name="connsiteY1686" fmla="*/ 884240 h 2371049"/>
              <a:gd name="connsiteX1687" fmla="*/ 8656209 w 12192000"/>
              <a:gd name="connsiteY1687" fmla="*/ 855640 h 2371049"/>
              <a:gd name="connsiteX1688" fmla="*/ 8672551 w 12192000"/>
              <a:gd name="connsiteY1688" fmla="*/ 826458 h 2371049"/>
              <a:gd name="connsiteX1689" fmla="*/ 8687727 w 12192000"/>
              <a:gd name="connsiteY1689" fmla="*/ 798442 h 2371049"/>
              <a:gd name="connsiteX1690" fmla="*/ 8668466 w 12192000"/>
              <a:gd name="connsiteY1690" fmla="*/ 803695 h 2371049"/>
              <a:gd name="connsiteX1691" fmla="*/ 8649205 w 12192000"/>
              <a:gd name="connsiteY1691" fmla="*/ 808948 h 2371049"/>
              <a:gd name="connsiteX1692" fmla="*/ 8630528 w 12192000"/>
              <a:gd name="connsiteY1692" fmla="*/ 814201 h 2371049"/>
              <a:gd name="connsiteX1693" fmla="*/ 8611268 w 12192000"/>
              <a:gd name="connsiteY1693" fmla="*/ 819454 h 2371049"/>
              <a:gd name="connsiteX1694" fmla="*/ 8625275 w 12192000"/>
              <a:gd name="connsiteY1694" fmla="*/ 793773 h 2371049"/>
              <a:gd name="connsiteX1695" fmla="*/ 8638699 w 12192000"/>
              <a:gd name="connsiteY1695" fmla="*/ 768676 h 2371049"/>
              <a:gd name="connsiteX1696" fmla="*/ 8652707 w 12192000"/>
              <a:gd name="connsiteY1696" fmla="*/ 742411 h 2371049"/>
              <a:gd name="connsiteX1697" fmla="*/ 8666131 w 12192000"/>
              <a:gd name="connsiteY1697" fmla="*/ 716730 h 2371049"/>
              <a:gd name="connsiteX1698" fmla="*/ 8680139 w 12192000"/>
              <a:gd name="connsiteY1698" fmla="*/ 691049 h 2371049"/>
              <a:gd name="connsiteX1699" fmla="*/ 8693563 w 12192000"/>
              <a:gd name="connsiteY1699" fmla="*/ 664785 h 2371049"/>
              <a:gd name="connsiteX1700" fmla="*/ 8707571 w 12192000"/>
              <a:gd name="connsiteY1700" fmla="*/ 639104 h 2371049"/>
              <a:gd name="connsiteX1701" fmla="*/ 8720995 w 12192000"/>
              <a:gd name="connsiteY1701" fmla="*/ 614007 h 2371049"/>
              <a:gd name="connsiteX1702" fmla="*/ 8708738 w 12192000"/>
              <a:gd name="connsiteY1702" fmla="*/ 616925 h 2371049"/>
              <a:gd name="connsiteX1703" fmla="*/ 8697649 w 12192000"/>
              <a:gd name="connsiteY1703" fmla="*/ 620427 h 2371049"/>
              <a:gd name="connsiteX1704" fmla="*/ 8685392 w 12192000"/>
              <a:gd name="connsiteY1704" fmla="*/ 623929 h 2371049"/>
              <a:gd name="connsiteX1705" fmla="*/ 8673719 w 12192000"/>
              <a:gd name="connsiteY1705" fmla="*/ 626847 h 2371049"/>
              <a:gd name="connsiteX1706" fmla="*/ 8688310 w 12192000"/>
              <a:gd name="connsiteY1706" fmla="*/ 599415 h 2371049"/>
              <a:gd name="connsiteX1707" fmla="*/ 8703485 w 12192000"/>
              <a:gd name="connsiteY1707" fmla="*/ 570816 h 2371049"/>
              <a:gd name="connsiteX1708" fmla="*/ 8718077 w 12192000"/>
              <a:gd name="connsiteY1708" fmla="*/ 542801 h 2371049"/>
              <a:gd name="connsiteX1709" fmla="*/ 8733252 w 12192000"/>
              <a:gd name="connsiteY1709" fmla="*/ 514785 h 2371049"/>
              <a:gd name="connsiteX1710" fmla="*/ 8748427 w 12192000"/>
              <a:gd name="connsiteY1710" fmla="*/ 486186 h 2371049"/>
              <a:gd name="connsiteX1711" fmla="*/ 8763018 w 12192000"/>
              <a:gd name="connsiteY1711" fmla="*/ 458754 h 2371049"/>
              <a:gd name="connsiteX1712" fmla="*/ 8778193 w 12192000"/>
              <a:gd name="connsiteY1712" fmla="*/ 430739 h 2371049"/>
              <a:gd name="connsiteX1713" fmla="*/ 8793368 w 12192000"/>
              <a:gd name="connsiteY1713" fmla="*/ 402723 h 2371049"/>
              <a:gd name="connsiteX1714" fmla="*/ 8807960 w 12192000"/>
              <a:gd name="connsiteY1714" fmla="*/ 428404 h 2371049"/>
              <a:gd name="connsiteX1715" fmla="*/ 8823135 w 12192000"/>
              <a:gd name="connsiteY1715" fmla="*/ 453501 h 2371049"/>
              <a:gd name="connsiteX1716" fmla="*/ 8838310 w 12192000"/>
              <a:gd name="connsiteY1716" fmla="*/ 479766 h 2371049"/>
              <a:gd name="connsiteX1717" fmla="*/ 8852901 w 12192000"/>
              <a:gd name="connsiteY1717" fmla="*/ 504863 h 2371049"/>
              <a:gd name="connsiteX1718" fmla="*/ 8868076 w 12192000"/>
              <a:gd name="connsiteY1718" fmla="*/ 530544 h 2371049"/>
              <a:gd name="connsiteX1719" fmla="*/ 8882668 w 12192000"/>
              <a:gd name="connsiteY1719" fmla="*/ 556808 h 2371049"/>
              <a:gd name="connsiteX1720" fmla="*/ 8897843 w 12192000"/>
              <a:gd name="connsiteY1720" fmla="*/ 581906 h 2371049"/>
              <a:gd name="connsiteX1721" fmla="*/ 8913018 w 12192000"/>
              <a:gd name="connsiteY1721" fmla="*/ 607586 h 2371049"/>
              <a:gd name="connsiteX1722" fmla="*/ 8900761 w 12192000"/>
              <a:gd name="connsiteY1722" fmla="*/ 606419 h 2371049"/>
              <a:gd name="connsiteX1723" fmla="*/ 8888504 w 12192000"/>
              <a:gd name="connsiteY1723" fmla="*/ 604668 h 2371049"/>
              <a:gd name="connsiteX1724" fmla="*/ 8877415 w 12192000"/>
              <a:gd name="connsiteY1724" fmla="*/ 602917 h 2371049"/>
              <a:gd name="connsiteX1725" fmla="*/ 8865158 w 12192000"/>
              <a:gd name="connsiteY1725" fmla="*/ 601750 h 2371049"/>
              <a:gd name="connsiteX1726" fmla="*/ 8878582 w 12192000"/>
              <a:gd name="connsiteY1726" fmla="*/ 625096 h 2371049"/>
              <a:gd name="connsiteX1727" fmla="*/ 8892590 w 12192000"/>
              <a:gd name="connsiteY1727" fmla="*/ 649026 h 2371049"/>
              <a:gd name="connsiteX1728" fmla="*/ 8906014 w 12192000"/>
              <a:gd name="connsiteY1728" fmla="*/ 672372 h 2371049"/>
              <a:gd name="connsiteX1729" fmla="*/ 8920022 w 12192000"/>
              <a:gd name="connsiteY1729" fmla="*/ 696302 h 2371049"/>
              <a:gd name="connsiteX1730" fmla="*/ 8933446 w 12192000"/>
              <a:gd name="connsiteY1730" fmla="*/ 719649 h 2371049"/>
              <a:gd name="connsiteX1731" fmla="*/ 8947454 w 12192000"/>
              <a:gd name="connsiteY1731" fmla="*/ 743578 h 2371049"/>
              <a:gd name="connsiteX1732" fmla="*/ 8960878 w 12192000"/>
              <a:gd name="connsiteY1732" fmla="*/ 766925 h 2371049"/>
              <a:gd name="connsiteX1733" fmla="*/ 8974886 w 12192000"/>
              <a:gd name="connsiteY1733" fmla="*/ 790855 h 2371049"/>
              <a:gd name="connsiteX1734" fmla="*/ 8955625 w 12192000"/>
              <a:gd name="connsiteY1734" fmla="*/ 788520 h 2371049"/>
              <a:gd name="connsiteX1735" fmla="*/ 8936948 w 12192000"/>
              <a:gd name="connsiteY1735" fmla="*/ 785602 h 2371049"/>
              <a:gd name="connsiteX1736" fmla="*/ 8917687 w 12192000"/>
              <a:gd name="connsiteY1736" fmla="*/ 783267 h 2371049"/>
              <a:gd name="connsiteX1737" fmla="*/ 8899594 w 12192000"/>
              <a:gd name="connsiteY1737" fmla="*/ 780932 h 2371049"/>
              <a:gd name="connsiteX1738" fmla="*/ 8914769 w 12192000"/>
              <a:gd name="connsiteY1738" fmla="*/ 807197 h 2371049"/>
              <a:gd name="connsiteX1739" fmla="*/ 8929944 w 12192000"/>
              <a:gd name="connsiteY1739" fmla="*/ 833462 h 2371049"/>
              <a:gd name="connsiteX1740" fmla="*/ 8945119 w 12192000"/>
              <a:gd name="connsiteY1740" fmla="*/ 860310 h 2371049"/>
              <a:gd name="connsiteX1741" fmla="*/ 8960294 w 12192000"/>
              <a:gd name="connsiteY1741" fmla="*/ 885991 h 2371049"/>
              <a:gd name="connsiteX1742" fmla="*/ 8975469 w 12192000"/>
              <a:gd name="connsiteY1742" fmla="*/ 912839 h 2371049"/>
              <a:gd name="connsiteX1743" fmla="*/ 8990644 w 12192000"/>
              <a:gd name="connsiteY1743" fmla="*/ 938520 h 2371049"/>
              <a:gd name="connsiteX1744" fmla="*/ 9005819 w 12192000"/>
              <a:gd name="connsiteY1744" fmla="*/ 965368 h 2371049"/>
              <a:gd name="connsiteX1745" fmla="*/ 9021578 w 12192000"/>
              <a:gd name="connsiteY1745" fmla="*/ 992216 h 2371049"/>
              <a:gd name="connsiteX1746" fmla="*/ 8999399 w 12192000"/>
              <a:gd name="connsiteY1746" fmla="*/ 988714 h 2371049"/>
              <a:gd name="connsiteX1747" fmla="*/ 8977220 w 12192000"/>
              <a:gd name="connsiteY1747" fmla="*/ 985796 h 2371049"/>
              <a:gd name="connsiteX1748" fmla="*/ 8954458 w 12192000"/>
              <a:gd name="connsiteY1748" fmla="*/ 982878 h 2371049"/>
              <a:gd name="connsiteX1749" fmla="*/ 8932279 w 12192000"/>
              <a:gd name="connsiteY1749" fmla="*/ 979959 h 2371049"/>
              <a:gd name="connsiteX1750" fmla="*/ 8910100 w 12192000"/>
              <a:gd name="connsiteY1750" fmla="*/ 977625 h 2371049"/>
              <a:gd name="connsiteX1751" fmla="*/ 8887921 w 12192000"/>
              <a:gd name="connsiteY1751" fmla="*/ 974706 h 2371049"/>
              <a:gd name="connsiteX1752" fmla="*/ 8865158 w 12192000"/>
              <a:gd name="connsiteY1752" fmla="*/ 972372 h 2371049"/>
              <a:gd name="connsiteX1753" fmla="*/ 8842979 w 12192000"/>
              <a:gd name="connsiteY1753" fmla="*/ 968870 h 2371049"/>
              <a:gd name="connsiteX1754" fmla="*/ 8842979 w 12192000"/>
              <a:gd name="connsiteY1754" fmla="*/ 1102527 h 2371049"/>
              <a:gd name="connsiteX1755" fmla="*/ 8888504 w 12192000"/>
              <a:gd name="connsiteY1755" fmla="*/ 1099609 h 2371049"/>
              <a:gd name="connsiteX1756" fmla="*/ 8934613 w 12192000"/>
              <a:gd name="connsiteY1756" fmla="*/ 1096690 h 2371049"/>
              <a:gd name="connsiteX1757" fmla="*/ 8980138 w 12192000"/>
              <a:gd name="connsiteY1757" fmla="*/ 1093189 h 2371049"/>
              <a:gd name="connsiteX1758" fmla="*/ 9025664 w 12192000"/>
              <a:gd name="connsiteY1758" fmla="*/ 1090270 h 2371049"/>
              <a:gd name="connsiteX1759" fmla="*/ 9071773 w 12192000"/>
              <a:gd name="connsiteY1759" fmla="*/ 1087936 h 2371049"/>
              <a:gd name="connsiteX1760" fmla="*/ 9117298 w 12192000"/>
              <a:gd name="connsiteY1760" fmla="*/ 1085017 h 2371049"/>
              <a:gd name="connsiteX1761" fmla="*/ 9162239 w 12192000"/>
              <a:gd name="connsiteY1761" fmla="*/ 1082683 h 2371049"/>
              <a:gd name="connsiteX1762" fmla="*/ 9207764 w 12192000"/>
              <a:gd name="connsiteY1762" fmla="*/ 1080932 h 2371049"/>
              <a:gd name="connsiteX1763" fmla="*/ 9207764 w 12192000"/>
              <a:gd name="connsiteY1763" fmla="*/ 995134 h 2371049"/>
              <a:gd name="connsiteX1764" fmla="*/ 9182667 w 12192000"/>
              <a:gd name="connsiteY1764" fmla="*/ 1000971 h 2371049"/>
              <a:gd name="connsiteX1765" fmla="*/ 9157570 w 12192000"/>
              <a:gd name="connsiteY1765" fmla="*/ 1007391 h 2371049"/>
              <a:gd name="connsiteX1766" fmla="*/ 9132473 w 12192000"/>
              <a:gd name="connsiteY1766" fmla="*/ 1013228 h 2371049"/>
              <a:gd name="connsiteX1767" fmla="*/ 9107376 w 12192000"/>
              <a:gd name="connsiteY1767" fmla="*/ 1019648 h 2371049"/>
              <a:gd name="connsiteX1768" fmla="*/ 9115547 w 12192000"/>
              <a:gd name="connsiteY1768" fmla="*/ 1003306 h 2371049"/>
              <a:gd name="connsiteX1769" fmla="*/ 9124302 w 12192000"/>
              <a:gd name="connsiteY1769" fmla="*/ 988130 h 2371049"/>
              <a:gd name="connsiteX1770" fmla="*/ 9133056 w 12192000"/>
              <a:gd name="connsiteY1770" fmla="*/ 972372 h 2371049"/>
              <a:gd name="connsiteX1771" fmla="*/ 9141811 w 12192000"/>
              <a:gd name="connsiteY1771" fmla="*/ 956029 h 2371049"/>
              <a:gd name="connsiteX1772" fmla="*/ 9151150 w 12192000"/>
              <a:gd name="connsiteY1772" fmla="*/ 940271 h 2371049"/>
              <a:gd name="connsiteX1773" fmla="*/ 9159321 w 12192000"/>
              <a:gd name="connsiteY1773" fmla="*/ 923928 h 2371049"/>
              <a:gd name="connsiteX1774" fmla="*/ 9167492 w 12192000"/>
              <a:gd name="connsiteY1774" fmla="*/ 908170 h 2371049"/>
              <a:gd name="connsiteX1775" fmla="*/ 9176831 w 12192000"/>
              <a:gd name="connsiteY1775" fmla="*/ 891827 h 2371049"/>
              <a:gd name="connsiteX1776" fmla="*/ 9166325 w 12192000"/>
              <a:gd name="connsiteY1776" fmla="*/ 895329 h 2371049"/>
              <a:gd name="connsiteX1777" fmla="*/ 9154652 w 12192000"/>
              <a:gd name="connsiteY1777" fmla="*/ 897664 h 2371049"/>
              <a:gd name="connsiteX1778" fmla="*/ 9144146 w 12192000"/>
              <a:gd name="connsiteY1778" fmla="*/ 900582 h 2371049"/>
              <a:gd name="connsiteX1779" fmla="*/ 9133056 w 12192000"/>
              <a:gd name="connsiteY1779" fmla="*/ 902917 h 2371049"/>
              <a:gd name="connsiteX1780" fmla="*/ 9149399 w 12192000"/>
              <a:gd name="connsiteY1780" fmla="*/ 874317 h 2371049"/>
              <a:gd name="connsiteX1781" fmla="*/ 9164574 w 12192000"/>
              <a:gd name="connsiteY1781" fmla="*/ 845718 h 2371049"/>
              <a:gd name="connsiteX1782" fmla="*/ 9179749 w 12192000"/>
              <a:gd name="connsiteY1782" fmla="*/ 817119 h 2371049"/>
              <a:gd name="connsiteX1783" fmla="*/ 9196091 w 12192000"/>
              <a:gd name="connsiteY1783" fmla="*/ 788520 h 2371049"/>
              <a:gd name="connsiteX1784" fmla="*/ 9189087 w 12192000"/>
              <a:gd name="connsiteY1784" fmla="*/ 790855 h 2371049"/>
              <a:gd name="connsiteX1785" fmla="*/ 9182084 w 12192000"/>
              <a:gd name="connsiteY1785" fmla="*/ 792022 h 2371049"/>
              <a:gd name="connsiteX1786" fmla="*/ 9175080 w 12192000"/>
              <a:gd name="connsiteY1786" fmla="*/ 793773 h 2371049"/>
              <a:gd name="connsiteX1787" fmla="*/ 9168659 w 12192000"/>
              <a:gd name="connsiteY1787" fmla="*/ 795524 h 2371049"/>
              <a:gd name="connsiteX1788" fmla="*/ 9177414 w 12192000"/>
              <a:gd name="connsiteY1788" fmla="*/ 779765 h 2371049"/>
              <a:gd name="connsiteX1789" fmla="*/ 9186169 w 12192000"/>
              <a:gd name="connsiteY1789" fmla="*/ 764006 h 2371049"/>
              <a:gd name="connsiteX1790" fmla="*/ 9194340 w 12192000"/>
              <a:gd name="connsiteY1790" fmla="*/ 748831 h 2371049"/>
              <a:gd name="connsiteX1791" fmla="*/ 9202512 w 12192000"/>
              <a:gd name="connsiteY1791" fmla="*/ 732489 h 2371049"/>
              <a:gd name="connsiteX1792" fmla="*/ 9211266 w 12192000"/>
              <a:gd name="connsiteY1792" fmla="*/ 717314 h 2371049"/>
              <a:gd name="connsiteX1793" fmla="*/ 9219438 w 12192000"/>
              <a:gd name="connsiteY1793" fmla="*/ 702139 h 2371049"/>
              <a:gd name="connsiteX1794" fmla="*/ 9227609 w 12192000"/>
              <a:gd name="connsiteY1794" fmla="*/ 686380 h 2371049"/>
              <a:gd name="connsiteX1795" fmla="*/ 9236364 w 12192000"/>
              <a:gd name="connsiteY1795" fmla="*/ 671205 h 2371049"/>
              <a:gd name="connsiteX1796" fmla="*/ 9244535 w 12192000"/>
              <a:gd name="connsiteY1796" fmla="*/ 686380 h 2371049"/>
              <a:gd name="connsiteX1797" fmla="*/ 9253873 w 12192000"/>
              <a:gd name="connsiteY1797" fmla="*/ 700972 h 2371049"/>
              <a:gd name="connsiteX1798" fmla="*/ 9262045 w 12192000"/>
              <a:gd name="connsiteY1798" fmla="*/ 714979 h 2371049"/>
              <a:gd name="connsiteX1799" fmla="*/ 9270216 w 12192000"/>
              <a:gd name="connsiteY1799" fmla="*/ 730154 h 2371049"/>
              <a:gd name="connsiteX1800" fmla="*/ 9278971 w 12192000"/>
              <a:gd name="connsiteY1800" fmla="*/ 744746 h 2371049"/>
              <a:gd name="connsiteX1801" fmla="*/ 9287142 w 12192000"/>
              <a:gd name="connsiteY1801" fmla="*/ 759921 h 2371049"/>
              <a:gd name="connsiteX1802" fmla="*/ 9295897 w 12192000"/>
              <a:gd name="connsiteY1802" fmla="*/ 774512 h 2371049"/>
              <a:gd name="connsiteX1803" fmla="*/ 9304068 w 12192000"/>
              <a:gd name="connsiteY1803" fmla="*/ 789687 h 2371049"/>
              <a:gd name="connsiteX1804" fmla="*/ 9297064 w 12192000"/>
              <a:gd name="connsiteY1804" fmla="*/ 788520 h 2371049"/>
              <a:gd name="connsiteX1805" fmla="*/ 9291227 w 12192000"/>
              <a:gd name="connsiteY1805" fmla="*/ 787353 h 2371049"/>
              <a:gd name="connsiteX1806" fmla="*/ 9284223 w 12192000"/>
              <a:gd name="connsiteY1806" fmla="*/ 786769 h 2371049"/>
              <a:gd name="connsiteX1807" fmla="*/ 9277220 w 12192000"/>
              <a:gd name="connsiteY1807" fmla="*/ 785602 h 2371049"/>
              <a:gd name="connsiteX1808" fmla="*/ 9292395 w 12192000"/>
              <a:gd name="connsiteY1808" fmla="*/ 813034 h 2371049"/>
              <a:gd name="connsiteX1809" fmla="*/ 9308737 w 12192000"/>
              <a:gd name="connsiteY1809" fmla="*/ 840465 h 2371049"/>
              <a:gd name="connsiteX1810" fmla="*/ 9323912 w 12192000"/>
              <a:gd name="connsiteY1810" fmla="*/ 866730 h 2371049"/>
              <a:gd name="connsiteX1811" fmla="*/ 9339087 w 12192000"/>
              <a:gd name="connsiteY1811" fmla="*/ 894162 h 2371049"/>
              <a:gd name="connsiteX1812" fmla="*/ 9328581 w 12192000"/>
              <a:gd name="connsiteY1812" fmla="*/ 892994 h 2371049"/>
              <a:gd name="connsiteX1813" fmla="*/ 9317492 w 12192000"/>
              <a:gd name="connsiteY1813" fmla="*/ 891243 h 2371049"/>
              <a:gd name="connsiteX1814" fmla="*/ 9306986 w 12192000"/>
              <a:gd name="connsiteY1814" fmla="*/ 888909 h 2371049"/>
              <a:gd name="connsiteX1815" fmla="*/ 9296480 w 12192000"/>
              <a:gd name="connsiteY1815" fmla="*/ 887742 h 2371049"/>
              <a:gd name="connsiteX1816" fmla="*/ 9304651 w 12192000"/>
              <a:gd name="connsiteY1816" fmla="*/ 902917 h 2371049"/>
              <a:gd name="connsiteX1817" fmla="*/ 9313990 w 12192000"/>
              <a:gd name="connsiteY1817" fmla="*/ 918092 h 2371049"/>
              <a:gd name="connsiteX1818" fmla="*/ 9322161 w 12192000"/>
              <a:gd name="connsiteY1818" fmla="*/ 933267 h 2371049"/>
              <a:gd name="connsiteX1819" fmla="*/ 9330916 w 12192000"/>
              <a:gd name="connsiteY1819" fmla="*/ 948442 h 2371049"/>
              <a:gd name="connsiteX1820" fmla="*/ 9339671 w 12192000"/>
              <a:gd name="connsiteY1820" fmla="*/ 963617 h 2371049"/>
              <a:gd name="connsiteX1821" fmla="*/ 9348426 w 12192000"/>
              <a:gd name="connsiteY1821" fmla="*/ 978792 h 2371049"/>
              <a:gd name="connsiteX1822" fmla="*/ 9357181 w 12192000"/>
              <a:gd name="connsiteY1822" fmla="*/ 993967 h 2371049"/>
              <a:gd name="connsiteX1823" fmla="*/ 9365935 w 12192000"/>
              <a:gd name="connsiteY1823" fmla="*/ 1009726 h 2371049"/>
              <a:gd name="connsiteX1824" fmla="*/ 9340838 w 12192000"/>
              <a:gd name="connsiteY1824" fmla="*/ 1005056 h 2371049"/>
              <a:gd name="connsiteX1825" fmla="*/ 9315741 w 12192000"/>
              <a:gd name="connsiteY1825" fmla="*/ 1000971 h 2371049"/>
              <a:gd name="connsiteX1826" fmla="*/ 9289476 w 12192000"/>
              <a:gd name="connsiteY1826" fmla="*/ 996302 h 2371049"/>
              <a:gd name="connsiteX1827" fmla="*/ 9264379 w 12192000"/>
              <a:gd name="connsiteY1827" fmla="*/ 992800 h 2371049"/>
              <a:gd name="connsiteX1828" fmla="*/ 9264379 w 12192000"/>
              <a:gd name="connsiteY1828" fmla="*/ 1078597 h 2371049"/>
              <a:gd name="connsiteX1829" fmla="*/ 9311655 w 12192000"/>
              <a:gd name="connsiteY1829" fmla="*/ 1077430 h 2371049"/>
              <a:gd name="connsiteX1830" fmla="*/ 9358931 w 12192000"/>
              <a:gd name="connsiteY1830" fmla="*/ 1075679 h 2371049"/>
              <a:gd name="connsiteX1831" fmla="*/ 9406208 w 12192000"/>
              <a:gd name="connsiteY1831" fmla="*/ 1074512 h 2371049"/>
              <a:gd name="connsiteX1832" fmla="*/ 9453484 w 12192000"/>
              <a:gd name="connsiteY1832" fmla="*/ 1073344 h 2371049"/>
              <a:gd name="connsiteX1833" fmla="*/ 9500760 w 12192000"/>
              <a:gd name="connsiteY1833" fmla="*/ 1072761 h 2371049"/>
              <a:gd name="connsiteX1834" fmla="*/ 9546869 w 12192000"/>
              <a:gd name="connsiteY1834" fmla="*/ 1072177 h 2371049"/>
              <a:gd name="connsiteX1835" fmla="*/ 9594145 w 12192000"/>
              <a:gd name="connsiteY1835" fmla="*/ 1072177 h 2371049"/>
              <a:gd name="connsiteX1836" fmla="*/ 9641421 w 12192000"/>
              <a:gd name="connsiteY1836" fmla="*/ 1072177 h 2371049"/>
              <a:gd name="connsiteX1837" fmla="*/ 9641421 w 12192000"/>
              <a:gd name="connsiteY1837" fmla="*/ 849220 h 2371049"/>
              <a:gd name="connsiteX1838" fmla="*/ 9608153 w 12192000"/>
              <a:gd name="connsiteY1838" fmla="*/ 856224 h 2371049"/>
              <a:gd name="connsiteX1839" fmla="*/ 9575468 w 12192000"/>
              <a:gd name="connsiteY1839" fmla="*/ 862061 h 2371049"/>
              <a:gd name="connsiteX1840" fmla="*/ 9541616 w 12192000"/>
              <a:gd name="connsiteY1840" fmla="*/ 869065 h 2371049"/>
              <a:gd name="connsiteX1841" fmla="*/ 9508348 w 12192000"/>
              <a:gd name="connsiteY1841" fmla="*/ 876068 h 2371049"/>
              <a:gd name="connsiteX1842" fmla="*/ 9475663 w 12192000"/>
              <a:gd name="connsiteY1842" fmla="*/ 883072 h 2371049"/>
              <a:gd name="connsiteX1843" fmla="*/ 9441811 w 12192000"/>
              <a:gd name="connsiteY1843" fmla="*/ 890660 h 2371049"/>
              <a:gd name="connsiteX1844" fmla="*/ 9408542 w 12192000"/>
              <a:gd name="connsiteY1844" fmla="*/ 897664 h 2371049"/>
              <a:gd name="connsiteX1845" fmla="*/ 9375858 w 12192000"/>
              <a:gd name="connsiteY1845" fmla="*/ 905251 h 2371049"/>
              <a:gd name="connsiteX1846" fmla="*/ 9398620 w 12192000"/>
              <a:gd name="connsiteY1846" fmla="*/ 863228 h 2371049"/>
              <a:gd name="connsiteX1847" fmla="*/ 9421383 w 12192000"/>
              <a:gd name="connsiteY1847" fmla="*/ 821788 h 2371049"/>
              <a:gd name="connsiteX1848" fmla="*/ 9444145 w 12192000"/>
              <a:gd name="connsiteY1848" fmla="*/ 780932 h 2371049"/>
              <a:gd name="connsiteX1849" fmla="*/ 9466908 w 12192000"/>
              <a:gd name="connsiteY1849" fmla="*/ 739493 h 2371049"/>
              <a:gd name="connsiteX1850" fmla="*/ 9489671 w 12192000"/>
              <a:gd name="connsiteY1850" fmla="*/ 698637 h 2371049"/>
              <a:gd name="connsiteX1851" fmla="*/ 9511849 w 12192000"/>
              <a:gd name="connsiteY1851" fmla="*/ 657197 h 2371049"/>
              <a:gd name="connsiteX1852" fmla="*/ 9535196 w 12192000"/>
              <a:gd name="connsiteY1852" fmla="*/ 616341 h 2371049"/>
              <a:gd name="connsiteX1853" fmla="*/ 9557958 w 12192000"/>
              <a:gd name="connsiteY1853" fmla="*/ 574902 h 2371049"/>
              <a:gd name="connsiteX1854" fmla="*/ 9529359 w 12192000"/>
              <a:gd name="connsiteY1854" fmla="*/ 580738 h 2371049"/>
              <a:gd name="connsiteX1855" fmla="*/ 9501344 w 12192000"/>
              <a:gd name="connsiteY1855" fmla="*/ 587159 h 2371049"/>
              <a:gd name="connsiteX1856" fmla="*/ 9473328 w 12192000"/>
              <a:gd name="connsiteY1856" fmla="*/ 592411 h 2371049"/>
              <a:gd name="connsiteX1857" fmla="*/ 9444729 w 12192000"/>
              <a:gd name="connsiteY1857" fmla="*/ 598248 h 2371049"/>
              <a:gd name="connsiteX1858" fmla="*/ 9465741 w 12192000"/>
              <a:gd name="connsiteY1858" fmla="*/ 562061 h 2371049"/>
              <a:gd name="connsiteX1859" fmla="*/ 9486169 w 12192000"/>
              <a:gd name="connsiteY1859" fmla="*/ 525291 h 2371049"/>
              <a:gd name="connsiteX1860" fmla="*/ 9506013 w 12192000"/>
              <a:gd name="connsiteY1860" fmla="*/ 487937 h 2371049"/>
              <a:gd name="connsiteX1861" fmla="*/ 9526441 w 12192000"/>
              <a:gd name="connsiteY1861" fmla="*/ 451167 h 2371049"/>
              <a:gd name="connsiteX1862" fmla="*/ 9546869 w 12192000"/>
              <a:gd name="connsiteY1862" fmla="*/ 414980 h 2371049"/>
              <a:gd name="connsiteX1863" fmla="*/ 9567881 w 12192000"/>
              <a:gd name="connsiteY1863" fmla="*/ 378210 h 2371049"/>
              <a:gd name="connsiteX1864" fmla="*/ 9588308 w 12192000"/>
              <a:gd name="connsiteY1864" fmla="*/ 340856 h 2371049"/>
              <a:gd name="connsiteX1865" fmla="*/ 9608736 w 12192000"/>
              <a:gd name="connsiteY1865" fmla="*/ 304085 h 2371049"/>
              <a:gd name="connsiteX1866" fmla="*/ 9590643 w 12192000"/>
              <a:gd name="connsiteY1866" fmla="*/ 308171 h 2371049"/>
              <a:gd name="connsiteX1867" fmla="*/ 9573133 w 12192000"/>
              <a:gd name="connsiteY1867" fmla="*/ 311673 h 2371049"/>
              <a:gd name="connsiteX1868" fmla="*/ 9555624 w 12192000"/>
              <a:gd name="connsiteY1868" fmla="*/ 315175 h 2371049"/>
              <a:gd name="connsiteX1869" fmla="*/ 9536947 w 12192000"/>
              <a:gd name="connsiteY1869" fmla="*/ 318677 h 2371049"/>
              <a:gd name="connsiteX1870" fmla="*/ 9560293 w 12192000"/>
              <a:gd name="connsiteY1870" fmla="*/ 278988 h 2371049"/>
              <a:gd name="connsiteX1871" fmla="*/ 9581888 w 12192000"/>
              <a:gd name="connsiteY1871" fmla="*/ 238716 h 2371049"/>
              <a:gd name="connsiteX1872" fmla="*/ 9604067 w 12192000"/>
              <a:gd name="connsiteY1872" fmla="*/ 199027 h 2371049"/>
              <a:gd name="connsiteX1873" fmla="*/ 9626246 w 12192000"/>
              <a:gd name="connsiteY1873" fmla="*/ 158755 h 2371049"/>
              <a:gd name="connsiteX1874" fmla="*/ 9649009 w 12192000"/>
              <a:gd name="connsiteY1874" fmla="*/ 119066 h 2371049"/>
              <a:gd name="connsiteX1875" fmla="*/ 9671188 w 12192000"/>
              <a:gd name="connsiteY1875" fmla="*/ 79378 h 2371049"/>
              <a:gd name="connsiteX1876" fmla="*/ 9693367 w 12192000"/>
              <a:gd name="connsiteY1876" fmla="*/ 39689 h 237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</a:cxnLst>
            <a:rect l="l" t="t" r="r" b="b"/>
            <a:pathLst>
              <a:path w="12192000" h="2371049">
                <a:moveTo>
                  <a:pt x="9716129" y="0"/>
                </a:moveTo>
                <a:lnTo>
                  <a:pt x="9738308" y="40273"/>
                </a:lnTo>
                <a:lnTo>
                  <a:pt x="9760487" y="79961"/>
                </a:lnTo>
                <a:lnTo>
                  <a:pt x="9782666" y="120233"/>
                </a:lnTo>
                <a:lnTo>
                  <a:pt x="9805429" y="161089"/>
                </a:lnTo>
                <a:lnTo>
                  <a:pt x="9827608" y="201362"/>
                </a:lnTo>
                <a:lnTo>
                  <a:pt x="9849787" y="241634"/>
                </a:lnTo>
                <a:lnTo>
                  <a:pt x="9871966" y="281906"/>
                </a:lnTo>
                <a:lnTo>
                  <a:pt x="9894728" y="323346"/>
                </a:lnTo>
                <a:lnTo>
                  <a:pt x="9876051" y="318677"/>
                </a:lnTo>
                <a:lnTo>
                  <a:pt x="9858541" y="315175"/>
                </a:lnTo>
                <a:lnTo>
                  <a:pt x="9841032" y="311089"/>
                </a:lnTo>
                <a:lnTo>
                  <a:pt x="9822938" y="307003"/>
                </a:lnTo>
                <a:lnTo>
                  <a:pt x="9843366" y="343774"/>
                </a:lnTo>
                <a:lnTo>
                  <a:pt x="9864378" y="381128"/>
                </a:lnTo>
                <a:lnTo>
                  <a:pt x="9884806" y="418482"/>
                </a:lnTo>
                <a:lnTo>
                  <a:pt x="9905234" y="455836"/>
                </a:lnTo>
                <a:lnTo>
                  <a:pt x="9925662" y="493190"/>
                </a:lnTo>
                <a:lnTo>
                  <a:pt x="9945506" y="530544"/>
                </a:lnTo>
                <a:lnTo>
                  <a:pt x="9965934" y="567898"/>
                </a:lnTo>
                <a:lnTo>
                  <a:pt x="9986946" y="605252"/>
                </a:lnTo>
                <a:lnTo>
                  <a:pt x="9958347" y="598248"/>
                </a:lnTo>
                <a:lnTo>
                  <a:pt x="9930331" y="591828"/>
                </a:lnTo>
                <a:lnTo>
                  <a:pt x="9902316" y="585408"/>
                </a:lnTo>
                <a:lnTo>
                  <a:pt x="9873717" y="578987"/>
                </a:lnTo>
                <a:lnTo>
                  <a:pt x="9897063" y="620427"/>
                </a:lnTo>
                <a:lnTo>
                  <a:pt x="9919825" y="661867"/>
                </a:lnTo>
                <a:lnTo>
                  <a:pt x="9942588" y="703890"/>
                </a:lnTo>
                <a:lnTo>
                  <a:pt x="9964767" y="745913"/>
                </a:lnTo>
                <a:lnTo>
                  <a:pt x="9987530" y="786769"/>
                </a:lnTo>
                <a:lnTo>
                  <a:pt x="10010292" y="828792"/>
                </a:lnTo>
                <a:lnTo>
                  <a:pt x="10033055" y="870816"/>
                </a:lnTo>
                <a:lnTo>
                  <a:pt x="10056401" y="912839"/>
                </a:lnTo>
                <a:lnTo>
                  <a:pt x="10023133" y="905251"/>
                </a:lnTo>
                <a:lnTo>
                  <a:pt x="9989864" y="896496"/>
                </a:lnTo>
                <a:lnTo>
                  <a:pt x="9956012" y="888909"/>
                </a:lnTo>
                <a:lnTo>
                  <a:pt x="9923327" y="880738"/>
                </a:lnTo>
                <a:lnTo>
                  <a:pt x="9890059" y="873150"/>
                </a:lnTo>
                <a:lnTo>
                  <a:pt x="9856207" y="866146"/>
                </a:lnTo>
                <a:lnTo>
                  <a:pt x="9823522" y="858559"/>
                </a:lnTo>
                <a:lnTo>
                  <a:pt x="9790254" y="850971"/>
                </a:lnTo>
                <a:lnTo>
                  <a:pt x="9790254" y="1073344"/>
                </a:lnTo>
                <a:lnTo>
                  <a:pt x="9846285" y="1075095"/>
                </a:lnTo>
                <a:lnTo>
                  <a:pt x="9902899" y="1076846"/>
                </a:lnTo>
                <a:lnTo>
                  <a:pt x="9959514" y="1078597"/>
                </a:lnTo>
                <a:lnTo>
                  <a:pt x="10014961" y="1080932"/>
                </a:lnTo>
                <a:lnTo>
                  <a:pt x="10071576" y="1084434"/>
                </a:lnTo>
                <a:lnTo>
                  <a:pt x="10127607" y="1087352"/>
                </a:lnTo>
                <a:lnTo>
                  <a:pt x="10184222" y="1090854"/>
                </a:lnTo>
                <a:lnTo>
                  <a:pt x="10240253" y="1094940"/>
                </a:lnTo>
                <a:lnTo>
                  <a:pt x="10240253" y="961282"/>
                </a:lnTo>
                <a:lnTo>
                  <a:pt x="10218657" y="963617"/>
                </a:lnTo>
                <a:lnTo>
                  <a:pt x="10195311" y="966535"/>
                </a:lnTo>
                <a:lnTo>
                  <a:pt x="10173716" y="970037"/>
                </a:lnTo>
                <a:lnTo>
                  <a:pt x="10151537" y="972372"/>
                </a:lnTo>
                <a:lnTo>
                  <a:pt x="10129358" y="975290"/>
                </a:lnTo>
                <a:lnTo>
                  <a:pt x="10106595" y="978208"/>
                </a:lnTo>
                <a:lnTo>
                  <a:pt x="10084416" y="981127"/>
                </a:lnTo>
                <a:lnTo>
                  <a:pt x="10062238" y="985212"/>
                </a:lnTo>
                <a:lnTo>
                  <a:pt x="10077413" y="958364"/>
                </a:lnTo>
                <a:lnTo>
                  <a:pt x="10092588" y="931516"/>
                </a:lnTo>
                <a:lnTo>
                  <a:pt x="10107763" y="905251"/>
                </a:lnTo>
                <a:lnTo>
                  <a:pt x="10122938" y="878403"/>
                </a:lnTo>
                <a:lnTo>
                  <a:pt x="10138697" y="852139"/>
                </a:lnTo>
                <a:lnTo>
                  <a:pt x="10153872" y="825874"/>
                </a:lnTo>
                <a:lnTo>
                  <a:pt x="10169047" y="799609"/>
                </a:lnTo>
                <a:lnTo>
                  <a:pt x="10184222" y="773345"/>
                </a:lnTo>
                <a:lnTo>
                  <a:pt x="10164961" y="775680"/>
                </a:lnTo>
                <a:lnTo>
                  <a:pt x="10146868" y="777430"/>
                </a:lnTo>
                <a:lnTo>
                  <a:pt x="10127607" y="780932"/>
                </a:lnTo>
                <a:lnTo>
                  <a:pt x="10108930" y="783267"/>
                </a:lnTo>
                <a:lnTo>
                  <a:pt x="10122354" y="759337"/>
                </a:lnTo>
                <a:lnTo>
                  <a:pt x="10136362" y="735991"/>
                </a:lnTo>
                <a:lnTo>
                  <a:pt x="10149786" y="712061"/>
                </a:lnTo>
                <a:lnTo>
                  <a:pt x="10163794" y="688715"/>
                </a:lnTo>
                <a:lnTo>
                  <a:pt x="10177218" y="664785"/>
                </a:lnTo>
                <a:lnTo>
                  <a:pt x="10191226" y="641439"/>
                </a:lnTo>
                <a:lnTo>
                  <a:pt x="10204650" y="617509"/>
                </a:lnTo>
                <a:lnTo>
                  <a:pt x="10218657" y="594162"/>
                </a:lnTo>
                <a:lnTo>
                  <a:pt x="10206401" y="595330"/>
                </a:lnTo>
                <a:lnTo>
                  <a:pt x="10194728" y="597081"/>
                </a:lnTo>
                <a:lnTo>
                  <a:pt x="10182471" y="598248"/>
                </a:lnTo>
                <a:lnTo>
                  <a:pt x="10170214" y="599999"/>
                </a:lnTo>
                <a:lnTo>
                  <a:pt x="10185389" y="574318"/>
                </a:lnTo>
                <a:lnTo>
                  <a:pt x="10201148" y="549221"/>
                </a:lnTo>
                <a:lnTo>
                  <a:pt x="10215156" y="522956"/>
                </a:lnTo>
                <a:lnTo>
                  <a:pt x="10230331" y="497275"/>
                </a:lnTo>
                <a:lnTo>
                  <a:pt x="10244922" y="472178"/>
                </a:lnTo>
                <a:lnTo>
                  <a:pt x="10260097" y="445914"/>
                </a:lnTo>
                <a:lnTo>
                  <a:pt x="10275856" y="420816"/>
                </a:lnTo>
                <a:lnTo>
                  <a:pt x="10289864" y="395136"/>
                </a:lnTo>
                <a:lnTo>
                  <a:pt x="10305039" y="423151"/>
                </a:lnTo>
                <a:lnTo>
                  <a:pt x="10320797" y="451167"/>
                </a:lnTo>
                <a:lnTo>
                  <a:pt x="10334805" y="478598"/>
                </a:lnTo>
                <a:lnTo>
                  <a:pt x="10349980" y="507198"/>
                </a:lnTo>
                <a:lnTo>
                  <a:pt x="10365739" y="535213"/>
                </a:lnTo>
                <a:lnTo>
                  <a:pt x="10379747" y="563229"/>
                </a:lnTo>
                <a:lnTo>
                  <a:pt x="10394922" y="591828"/>
                </a:lnTo>
                <a:lnTo>
                  <a:pt x="10409513" y="619843"/>
                </a:lnTo>
                <a:lnTo>
                  <a:pt x="10398424" y="616341"/>
                </a:lnTo>
                <a:lnTo>
                  <a:pt x="10386167" y="612839"/>
                </a:lnTo>
                <a:lnTo>
                  <a:pt x="10373910" y="609337"/>
                </a:lnTo>
                <a:lnTo>
                  <a:pt x="10362237" y="606419"/>
                </a:lnTo>
                <a:lnTo>
                  <a:pt x="10376245" y="632100"/>
                </a:lnTo>
                <a:lnTo>
                  <a:pt x="10389669" y="657781"/>
                </a:lnTo>
                <a:lnTo>
                  <a:pt x="10403677" y="682878"/>
                </a:lnTo>
                <a:lnTo>
                  <a:pt x="10417101" y="709143"/>
                </a:lnTo>
                <a:lnTo>
                  <a:pt x="10431108" y="734824"/>
                </a:lnTo>
                <a:lnTo>
                  <a:pt x="10444533" y="761088"/>
                </a:lnTo>
                <a:lnTo>
                  <a:pt x="10458540" y="787353"/>
                </a:lnTo>
                <a:lnTo>
                  <a:pt x="10471964" y="813617"/>
                </a:lnTo>
                <a:lnTo>
                  <a:pt x="10453287" y="807197"/>
                </a:lnTo>
                <a:lnTo>
                  <a:pt x="10434027" y="801944"/>
                </a:lnTo>
                <a:lnTo>
                  <a:pt x="10414766" y="796108"/>
                </a:lnTo>
                <a:lnTo>
                  <a:pt x="10396089" y="790855"/>
                </a:lnTo>
                <a:lnTo>
                  <a:pt x="10411264" y="819454"/>
                </a:lnTo>
                <a:lnTo>
                  <a:pt x="10427023" y="848637"/>
                </a:lnTo>
                <a:lnTo>
                  <a:pt x="10442198" y="877819"/>
                </a:lnTo>
                <a:lnTo>
                  <a:pt x="10457957" y="906419"/>
                </a:lnTo>
                <a:lnTo>
                  <a:pt x="10473132" y="935601"/>
                </a:lnTo>
                <a:lnTo>
                  <a:pt x="10488307" y="964784"/>
                </a:lnTo>
                <a:lnTo>
                  <a:pt x="10503482" y="993383"/>
                </a:lnTo>
                <a:lnTo>
                  <a:pt x="10518657" y="1022566"/>
                </a:lnTo>
                <a:lnTo>
                  <a:pt x="10496478" y="1015562"/>
                </a:lnTo>
                <a:lnTo>
                  <a:pt x="10473715" y="1008558"/>
                </a:lnTo>
                <a:lnTo>
                  <a:pt x="10451536" y="1002138"/>
                </a:lnTo>
                <a:lnTo>
                  <a:pt x="10429357" y="995718"/>
                </a:lnTo>
                <a:lnTo>
                  <a:pt x="10407179" y="988714"/>
                </a:lnTo>
                <a:lnTo>
                  <a:pt x="10384416" y="982294"/>
                </a:lnTo>
                <a:lnTo>
                  <a:pt x="10362237" y="975874"/>
                </a:lnTo>
                <a:lnTo>
                  <a:pt x="10340058" y="970037"/>
                </a:lnTo>
                <a:lnTo>
                  <a:pt x="10340058" y="1103111"/>
                </a:lnTo>
                <a:lnTo>
                  <a:pt x="10386167" y="1107780"/>
                </a:lnTo>
                <a:lnTo>
                  <a:pt x="10431692" y="1111866"/>
                </a:lnTo>
                <a:lnTo>
                  <a:pt x="10476634" y="1117118"/>
                </a:lnTo>
                <a:lnTo>
                  <a:pt x="10522742" y="1121788"/>
                </a:lnTo>
                <a:lnTo>
                  <a:pt x="10568268" y="1127041"/>
                </a:lnTo>
                <a:lnTo>
                  <a:pt x="10613793" y="1132877"/>
                </a:lnTo>
                <a:lnTo>
                  <a:pt x="10659902" y="1139297"/>
                </a:lnTo>
                <a:lnTo>
                  <a:pt x="10705427" y="1145134"/>
                </a:lnTo>
                <a:lnTo>
                  <a:pt x="10705427" y="1059336"/>
                </a:lnTo>
                <a:lnTo>
                  <a:pt x="10680330" y="1060504"/>
                </a:lnTo>
                <a:lnTo>
                  <a:pt x="10655233" y="1062255"/>
                </a:lnTo>
                <a:lnTo>
                  <a:pt x="10630135" y="1063422"/>
                </a:lnTo>
                <a:lnTo>
                  <a:pt x="10603871" y="1065757"/>
                </a:lnTo>
                <a:lnTo>
                  <a:pt x="10613209" y="1051165"/>
                </a:lnTo>
                <a:lnTo>
                  <a:pt x="10621380" y="1037158"/>
                </a:lnTo>
                <a:lnTo>
                  <a:pt x="10630719" y="1022566"/>
                </a:lnTo>
                <a:lnTo>
                  <a:pt x="10638890" y="1007975"/>
                </a:lnTo>
                <a:lnTo>
                  <a:pt x="10647645" y="993383"/>
                </a:lnTo>
                <a:lnTo>
                  <a:pt x="10656400" y="979959"/>
                </a:lnTo>
                <a:lnTo>
                  <a:pt x="10665155" y="965368"/>
                </a:lnTo>
                <a:lnTo>
                  <a:pt x="10673326" y="950776"/>
                </a:lnTo>
                <a:lnTo>
                  <a:pt x="10662820" y="951360"/>
                </a:lnTo>
                <a:lnTo>
                  <a:pt x="10651731" y="952527"/>
                </a:lnTo>
                <a:lnTo>
                  <a:pt x="10641225" y="953111"/>
                </a:lnTo>
                <a:lnTo>
                  <a:pt x="10630719" y="953111"/>
                </a:lnTo>
                <a:lnTo>
                  <a:pt x="10645894" y="928014"/>
                </a:lnTo>
                <a:lnTo>
                  <a:pt x="10661653" y="901749"/>
                </a:lnTo>
                <a:lnTo>
                  <a:pt x="10677411" y="876068"/>
                </a:lnTo>
                <a:lnTo>
                  <a:pt x="10693170" y="850971"/>
                </a:lnTo>
                <a:lnTo>
                  <a:pt x="10686166" y="850971"/>
                </a:lnTo>
                <a:lnTo>
                  <a:pt x="10679162" y="851555"/>
                </a:lnTo>
                <a:lnTo>
                  <a:pt x="10672742" y="851555"/>
                </a:lnTo>
                <a:lnTo>
                  <a:pt x="10665738" y="852139"/>
                </a:lnTo>
                <a:lnTo>
                  <a:pt x="10682664" y="824123"/>
                </a:lnTo>
                <a:lnTo>
                  <a:pt x="10700174" y="796108"/>
                </a:lnTo>
                <a:lnTo>
                  <a:pt x="10716516" y="768676"/>
                </a:lnTo>
                <a:lnTo>
                  <a:pt x="10733442" y="740076"/>
                </a:lnTo>
                <a:lnTo>
                  <a:pt x="10742197" y="757003"/>
                </a:lnTo>
                <a:lnTo>
                  <a:pt x="10750369" y="773345"/>
                </a:lnTo>
                <a:lnTo>
                  <a:pt x="10758540" y="789687"/>
                </a:lnTo>
                <a:lnTo>
                  <a:pt x="10767878" y="806030"/>
                </a:lnTo>
                <a:lnTo>
                  <a:pt x="10776049" y="822956"/>
                </a:lnTo>
                <a:lnTo>
                  <a:pt x="10784804" y="838714"/>
                </a:lnTo>
                <a:lnTo>
                  <a:pt x="10792975" y="855640"/>
                </a:lnTo>
                <a:lnTo>
                  <a:pt x="10801147" y="871399"/>
                </a:lnTo>
                <a:lnTo>
                  <a:pt x="10794726" y="869065"/>
                </a:lnTo>
                <a:lnTo>
                  <a:pt x="10787723" y="866730"/>
                </a:lnTo>
                <a:lnTo>
                  <a:pt x="10780719" y="864395"/>
                </a:lnTo>
                <a:lnTo>
                  <a:pt x="10774882" y="862061"/>
                </a:lnTo>
                <a:lnTo>
                  <a:pt x="10782470" y="877819"/>
                </a:lnTo>
                <a:lnTo>
                  <a:pt x="10790057" y="892994"/>
                </a:lnTo>
                <a:lnTo>
                  <a:pt x="10797645" y="907586"/>
                </a:lnTo>
                <a:lnTo>
                  <a:pt x="10805232" y="922761"/>
                </a:lnTo>
                <a:lnTo>
                  <a:pt x="10813403" y="937936"/>
                </a:lnTo>
                <a:lnTo>
                  <a:pt x="10820991" y="953111"/>
                </a:lnTo>
                <a:lnTo>
                  <a:pt x="10828578" y="968286"/>
                </a:lnTo>
                <a:lnTo>
                  <a:pt x="10836166" y="983461"/>
                </a:lnTo>
                <a:lnTo>
                  <a:pt x="10825660" y="979959"/>
                </a:lnTo>
                <a:lnTo>
                  <a:pt x="10815154" y="975874"/>
                </a:lnTo>
                <a:lnTo>
                  <a:pt x="10804649" y="972372"/>
                </a:lnTo>
                <a:lnTo>
                  <a:pt x="10793559" y="968286"/>
                </a:lnTo>
                <a:lnTo>
                  <a:pt x="10802314" y="985212"/>
                </a:lnTo>
                <a:lnTo>
                  <a:pt x="10810485" y="1002138"/>
                </a:lnTo>
                <a:lnTo>
                  <a:pt x="10819824" y="1018481"/>
                </a:lnTo>
                <a:lnTo>
                  <a:pt x="10827995" y="1035407"/>
                </a:lnTo>
                <a:lnTo>
                  <a:pt x="10837333" y="1052333"/>
                </a:lnTo>
                <a:lnTo>
                  <a:pt x="10845505" y="1068675"/>
                </a:lnTo>
                <a:lnTo>
                  <a:pt x="10853676" y="1086768"/>
                </a:lnTo>
                <a:lnTo>
                  <a:pt x="10863014" y="1103111"/>
                </a:lnTo>
                <a:lnTo>
                  <a:pt x="10837917" y="1094356"/>
                </a:lnTo>
                <a:lnTo>
                  <a:pt x="10812236" y="1085017"/>
                </a:lnTo>
                <a:lnTo>
                  <a:pt x="10787139" y="1076846"/>
                </a:lnTo>
                <a:lnTo>
                  <a:pt x="10761458" y="1067508"/>
                </a:lnTo>
                <a:lnTo>
                  <a:pt x="10761458" y="1153305"/>
                </a:lnTo>
                <a:lnTo>
                  <a:pt x="10808734" y="1160309"/>
                </a:lnTo>
                <a:lnTo>
                  <a:pt x="10856010" y="1167897"/>
                </a:lnTo>
                <a:lnTo>
                  <a:pt x="10903287" y="1175484"/>
                </a:lnTo>
                <a:lnTo>
                  <a:pt x="10949979" y="1184239"/>
                </a:lnTo>
                <a:lnTo>
                  <a:pt x="10997255" y="1192410"/>
                </a:lnTo>
                <a:lnTo>
                  <a:pt x="11044531" y="1201749"/>
                </a:lnTo>
                <a:lnTo>
                  <a:pt x="11091808" y="1210503"/>
                </a:lnTo>
                <a:lnTo>
                  <a:pt x="11139084" y="1219842"/>
                </a:lnTo>
                <a:lnTo>
                  <a:pt x="11139084" y="998053"/>
                </a:lnTo>
                <a:lnTo>
                  <a:pt x="11105232" y="997469"/>
                </a:lnTo>
                <a:lnTo>
                  <a:pt x="11072547" y="997469"/>
                </a:lnTo>
                <a:lnTo>
                  <a:pt x="11039278" y="997469"/>
                </a:lnTo>
                <a:lnTo>
                  <a:pt x="11005426" y="998053"/>
                </a:lnTo>
                <a:lnTo>
                  <a:pt x="10972742" y="998053"/>
                </a:lnTo>
                <a:lnTo>
                  <a:pt x="10939473" y="998636"/>
                </a:lnTo>
                <a:lnTo>
                  <a:pt x="10905621" y="999804"/>
                </a:lnTo>
                <a:lnTo>
                  <a:pt x="10872936" y="1000387"/>
                </a:lnTo>
                <a:lnTo>
                  <a:pt x="10895115" y="963033"/>
                </a:lnTo>
                <a:lnTo>
                  <a:pt x="10917878" y="926263"/>
                </a:lnTo>
                <a:lnTo>
                  <a:pt x="10940641" y="890076"/>
                </a:lnTo>
                <a:lnTo>
                  <a:pt x="10963403" y="853306"/>
                </a:lnTo>
                <a:lnTo>
                  <a:pt x="10986749" y="815952"/>
                </a:lnTo>
                <a:lnTo>
                  <a:pt x="11009512" y="779181"/>
                </a:lnTo>
                <a:lnTo>
                  <a:pt x="11032275" y="743578"/>
                </a:lnTo>
                <a:lnTo>
                  <a:pt x="11055037" y="706808"/>
                </a:lnTo>
                <a:lnTo>
                  <a:pt x="11027022" y="706808"/>
                </a:lnTo>
                <a:lnTo>
                  <a:pt x="10998423" y="706808"/>
                </a:lnTo>
                <a:lnTo>
                  <a:pt x="10970407" y="707392"/>
                </a:lnTo>
                <a:lnTo>
                  <a:pt x="10942391" y="707392"/>
                </a:lnTo>
                <a:lnTo>
                  <a:pt x="10962236" y="674707"/>
                </a:lnTo>
                <a:lnTo>
                  <a:pt x="10982664" y="642022"/>
                </a:lnTo>
                <a:lnTo>
                  <a:pt x="11003092" y="609337"/>
                </a:lnTo>
                <a:lnTo>
                  <a:pt x="11024103" y="576653"/>
                </a:lnTo>
                <a:lnTo>
                  <a:pt x="11044531" y="543384"/>
                </a:lnTo>
                <a:lnTo>
                  <a:pt x="11064959" y="510700"/>
                </a:lnTo>
                <a:lnTo>
                  <a:pt x="11085387" y="478598"/>
                </a:lnTo>
                <a:lnTo>
                  <a:pt x="11105232" y="445914"/>
                </a:lnTo>
                <a:lnTo>
                  <a:pt x="11087722" y="445914"/>
                </a:lnTo>
                <a:lnTo>
                  <a:pt x="11070212" y="445914"/>
                </a:lnTo>
                <a:lnTo>
                  <a:pt x="11052119" y="445914"/>
                </a:lnTo>
                <a:lnTo>
                  <a:pt x="11034609" y="445914"/>
                </a:lnTo>
                <a:lnTo>
                  <a:pt x="11056788" y="410311"/>
                </a:lnTo>
                <a:lnTo>
                  <a:pt x="11079551" y="375291"/>
                </a:lnTo>
                <a:lnTo>
                  <a:pt x="11101730" y="339105"/>
                </a:lnTo>
                <a:lnTo>
                  <a:pt x="11123909" y="304085"/>
                </a:lnTo>
                <a:lnTo>
                  <a:pt x="11145504" y="269066"/>
                </a:lnTo>
                <a:lnTo>
                  <a:pt x="11168850" y="233463"/>
                </a:lnTo>
                <a:lnTo>
                  <a:pt x="11190445" y="198443"/>
                </a:lnTo>
                <a:lnTo>
                  <a:pt x="11212624" y="163424"/>
                </a:lnTo>
                <a:lnTo>
                  <a:pt x="11235971" y="208366"/>
                </a:lnTo>
                <a:lnTo>
                  <a:pt x="11257566" y="253307"/>
                </a:lnTo>
                <a:lnTo>
                  <a:pt x="11279745" y="298249"/>
                </a:lnTo>
                <a:lnTo>
                  <a:pt x="11301924" y="343190"/>
                </a:lnTo>
                <a:lnTo>
                  <a:pt x="11324686" y="388132"/>
                </a:lnTo>
                <a:lnTo>
                  <a:pt x="11346865" y="433657"/>
                </a:lnTo>
                <a:lnTo>
                  <a:pt x="11369044" y="478598"/>
                </a:lnTo>
                <a:lnTo>
                  <a:pt x="11391223" y="524707"/>
                </a:lnTo>
                <a:lnTo>
                  <a:pt x="11373714" y="515952"/>
                </a:lnTo>
                <a:lnTo>
                  <a:pt x="11356204" y="508365"/>
                </a:lnTo>
                <a:lnTo>
                  <a:pt x="11337527" y="500777"/>
                </a:lnTo>
                <a:lnTo>
                  <a:pt x="11320017" y="493190"/>
                </a:lnTo>
                <a:lnTo>
                  <a:pt x="11341029" y="534629"/>
                </a:lnTo>
                <a:lnTo>
                  <a:pt x="11361457" y="576653"/>
                </a:lnTo>
                <a:lnTo>
                  <a:pt x="11381885" y="617509"/>
                </a:lnTo>
                <a:lnTo>
                  <a:pt x="11401729" y="659532"/>
                </a:lnTo>
                <a:lnTo>
                  <a:pt x="11422157" y="700972"/>
                </a:lnTo>
                <a:lnTo>
                  <a:pt x="11443169" y="742411"/>
                </a:lnTo>
                <a:lnTo>
                  <a:pt x="11463597" y="784434"/>
                </a:lnTo>
                <a:lnTo>
                  <a:pt x="11484025" y="826458"/>
                </a:lnTo>
                <a:lnTo>
                  <a:pt x="11456009" y="813617"/>
                </a:lnTo>
                <a:lnTo>
                  <a:pt x="11427994" y="801360"/>
                </a:lnTo>
                <a:lnTo>
                  <a:pt x="11398811" y="788520"/>
                </a:lnTo>
                <a:lnTo>
                  <a:pt x="11370795" y="775680"/>
                </a:lnTo>
                <a:lnTo>
                  <a:pt x="11393558" y="821788"/>
                </a:lnTo>
                <a:lnTo>
                  <a:pt x="11416321" y="868481"/>
                </a:lnTo>
                <a:lnTo>
                  <a:pt x="11439083" y="915757"/>
                </a:lnTo>
                <a:lnTo>
                  <a:pt x="11461846" y="962450"/>
                </a:lnTo>
                <a:lnTo>
                  <a:pt x="11484608" y="1008558"/>
                </a:lnTo>
                <a:lnTo>
                  <a:pt x="11507955" y="1055835"/>
                </a:lnTo>
                <a:lnTo>
                  <a:pt x="11530717" y="1102527"/>
                </a:lnTo>
                <a:lnTo>
                  <a:pt x="11553480" y="1149803"/>
                </a:lnTo>
                <a:lnTo>
                  <a:pt x="11519628" y="1134628"/>
                </a:lnTo>
                <a:lnTo>
                  <a:pt x="11486943" y="1118286"/>
                </a:lnTo>
                <a:lnTo>
                  <a:pt x="11453675" y="1103111"/>
                </a:lnTo>
                <a:lnTo>
                  <a:pt x="11419822" y="1088519"/>
                </a:lnTo>
                <a:lnTo>
                  <a:pt x="11387138" y="1073344"/>
                </a:lnTo>
                <a:lnTo>
                  <a:pt x="11353869" y="1059336"/>
                </a:lnTo>
                <a:lnTo>
                  <a:pt x="11320017" y="1044745"/>
                </a:lnTo>
                <a:lnTo>
                  <a:pt x="11287332" y="1030154"/>
                </a:lnTo>
                <a:lnTo>
                  <a:pt x="11287332" y="1252527"/>
                </a:lnTo>
                <a:lnTo>
                  <a:pt x="11343363" y="1265951"/>
                </a:lnTo>
                <a:lnTo>
                  <a:pt x="11399395" y="1279375"/>
                </a:lnTo>
                <a:lnTo>
                  <a:pt x="11456009" y="1293966"/>
                </a:lnTo>
                <a:lnTo>
                  <a:pt x="11512040" y="1309141"/>
                </a:lnTo>
                <a:lnTo>
                  <a:pt x="11568655" y="1324316"/>
                </a:lnTo>
                <a:lnTo>
                  <a:pt x="11625270" y="1340659"/>
                </a:lnTo>
                <a:lnTo>
                  <a:pt x="11681301" y="1357001"/>
                </a:lnTo>
                <a:lnTo>
                  <a:pt x="11737915" y="1373927"/>
                </a:lnTo>
                <a:lnTo>
                  <a:pt x="11737915" y="1240270"/>
                </a:lnTo>
                <a:lnTo>
                  <a:pt x="11715153" y="1237352"/>
                </a:lnTo>
                <a:lnTo>
                  <a:pt x="11692974" y="1235017"/>
                </a:lnTo>
                <a:lnTo>
                  <a:pt x="11670795" y="1232682"/>
                </a:lnTo>
                <a:lnTo>
                  <a:pt x="11648616" y="1230348"/>
                </a:lnTo>
                <a:lnTo>
                  <a:pt x="11625853" y="1229180"/>
                </a:lnTo>
                <a:lnTo>
                  <a:pt x="11603674" y="1226846"/>
                </a:lnTo>
                <a:lnTo>
                  <a:pt x="11581495" y="1224511"/>
                </a:lnTo>
                <a:lnTo>
                  <a:pt x="11558733" y="1222760"/>
                </a:lnTo>
                <a:lnTo>
                  <a:pt x="11573908" y="1199998"/>
                </a:lnTo>
                <a:lnTo>
                  <a:pt x="11590250" y="1176651"/>
                </a:lnTo>
                <a:lnTo>
                  <a:pt x="11605425" y="1153305"/>
                </a:lnTo>
                <a:lnTo>
                  <a:pt x="11620600" y="1130543"/>
                </a:lnTo>
                <a:lnTo>
                  <a:pt x="11635775" y="1107780"/>
                </a:lnTo>
                <a:lnTo>
                  <a:pt x="11650950" y="1085017"/>
                </a:lnTo>
                <a:lnTo>
                  <a:pt x="11666126" y="1062255"/>
                </a:lnTo>
                <a:lnTo>
                  <a:pt x="11681301" y="1039492"/>
                </a:lnTo>
                <a:lnTo>
                  <a:pt x="11662624" y="1037158"/>
                </a:lnTo>
                <a:lnTo>
                  <a:pt x="11643363" y="1035407"/>
                </a:lnTo>
                <a:lnTo>
                  <a:pt x="11624102" y="1033656"/>
                </a:lnTo>
                <a:lnTo>
                  <a:pt x="11606009" y="1031321"/>
                </a:lnTo>
                <a:lnTo>
                  <a:pt x="11620017" y="1010893"/>
                </a:lnTo>
                <a:lnTo>
                  <a:pt x="11633441" y="990465"/>
                </a:lnTo>
                <a:lnTo>
                  <a:pt x="11647449" y="970037"/>
                </a:lnTo>
                <a:lnTo>
                  <a:pt x="11660873" y="949025"/>
                </a:lnTo>
                <a:lnTo>
                  <a:pt x="11674880" y="929181"/>
                </a:lnTo>
                <a:lnTo>
                  <a:pt x="11688304" y="908753"/>
                </a:lnTo>
                <a:lnTo>
                  <a:pt x="11702312" y="888325"/>
                </a:lnTo>
                <a:lnTo>
                  <a:pt x="11715736" y="867897"/>
                </a:lnTo>
                <a:lnTo>
                  <a:pt x="11703480" y="866730"/>
                </a:lnTo>
                <a:lnTo>
                  <a:pt x="11691223" y="865563"/>
                </a:lnTo>
                <a:lnTo>
                  <a:pt x="11680133" y="863812"/>
                </a:lnTo>
                <a:lnTo>
                  <a:pt x="11667876" y="863228"/>
                </a:lnTo>
                <a:lnTo>
                  <a:pt x="11683052" y="840465"/>
                </a:lnTo>
                <a:lnTo>
                  <a:pt x="11697643" y="818286"/>
                </a:lnTo>
                <a:lnTo>
                  <a:pt x="11712818" y="796108"/>
                </a:lnTo>
                <a:lnTo>
                  <a:pt x="11727993" y="773929"/>
                </a:lnTo>
                <a:lnTo>
                  <a:pt x="11742585" y="751750"/>
                </a:lnTo>
                <a:lnTo>
                  <a:pt x="11757760" y="729571"/>
                </a:lnTo>
                <a:lnTo>
                  <a:pt x="11772351" y="707392"/>
                </a:lnTo>
                <a:lnTo>
                  <a:pt x="11787526" y="685213"/>
                </a:lnTo>
                <a:lnTo>
                  <a:pt x="11802701" y="717314"/>
                </a:lnTo>
                <a:lnTo>
                  <a:pt x="11817293" y="748831"/>
                </a:lnTo>
                <a:lnTo>
                  <a:pt x="11832468" y="779765"/>
                </a:lnTo>
                <a:lnTo>
                  <a:pt x="11847643" y="811866"/>
                </a:lnTo>
                <a:lnTo>
                  <a:pt x="11862234" y="843384"/>
                </a:lnTo>
                <a:lnTo>
                  <a:pt x="11877409" y="875485"/>
                </a:lnTo>
                <a:lnTo>
                  <a:pt x="11892584" y="907586"/>
                </a:lnTo>
                <a:lnTo>
                  <a:pt x="11907176" y="938520"/>
                </a:lnTo>
                <a:lnTo>
                  <a:pt x="11895503" y="932683"/>
                </a:lnTo>
                <a:lnTo>
                  <a:pt x="11883246" y="926263"/>
                </a:lnTo>
                <a:lnTo>
                  <a:pt x="11870989" y="919259"/>
                </a:lnTo>
                <a:lnTo>
                  <a:pt x="11859899" y="913422"/>
                </a:lnTo>
                <a:lnTo>
                  <a:pt x="11873324" y="942605"/>
                </a:lnTo>
                <a:lnTo>
                  <a:pt x="11887331" y="972372"/>
                </a:lnTo>
                <a:lnTo>
                  <a:pt x="11900755" y="1000971"/>
                </a:lnTo>
                <a:lnTo>
                  <a:pt x="11914763" y="1030154"/>
                </a:lnTo>
                <a:lnTo>
                  <a:pt x="11928187" y="1059336"/>
                </a:lnTo>
                <a:lnTo>
                  <a:pt x="11942195" y="1088519"/>
                </a:lnTo>
                <a:lnTo>
                  <a:pt x="11955619" y="1117702"/>
                </a:lnTo>
                <a:lnTo>
                  <a:pt x="11969627" y="1147469"/>
                </a:lnTo>
                <a:lnTo>
                  <a:pt x="11950366" y="1136963"/>
                </a:lnTo>
                <a:lnTo>
                  <a:pt x="11931106" y="1127041"/>
                </a:lnTo>
                <a:lnTo>
                  <a:pt x="11912429" y="1115951"/>
                </a:lnTo>
                <a:lnTo>
                  <a:pt x="11893168" y="1106613"/>
                </a:lnTo>
                <a:lnTo>
                  <a:pt x="11908343" y="1139297"/>
                </a:lnTo>
                <a:lnTo>
                  <a:pt x="11923518" y="1171982"/>
                </a:lnTo>
                <a:lnTo>
                  <a:pt x="11939277" y="1204083"/>
                </a:lnTo>
                <a:lnTo>
                  <a:pt x="11954452" y="1236768"/>
                </a:lnTo>
                <a:lnTo>
                  <a:pt x="11970211" y="1269453"/>
                </a:lnTo>
                <a:lnTo>
                  <a:pt x="11985386" y="1302138"/>
                </a:lnTo>
                <a:lnTo>
                  <a:pt x="12000561" y="1334822"/>
                </a:lnTo>
                <a:lnTo>
                  <a:pt x="12015736" y="1368091"/>
                </a:lnTo>
                <a:lnTo>
                  <a:pt x="11992973" y="1355834"/>
                </a:lnTo>
                <a:lnTo>
                  <a:pt x="11970794" y="1343577"/>
                </a:lnTo>
                <a:lnTo>
                  <a:pt x="11949199" y="1331320"/>
                </a:lnTo>
                <a:lnTo>
                  <a:pt x="11927020" y="1319064"/>
                </a:lnTo>
                <a:lnTo>
                  <a:pt x="11903674" y="1307390"/>
                </a:lnTo>
                <a:lnTo>
                  <a:pt x="11882078" y="1295134"/>
                </a:lnTo>
                <a:lnTo>
                  <a:pt x="11859899" y="1283461"/>
                </a:lnTo>
                <a:lnTo>
                  <a:pt x="11837137" y="1271787"/>
                </a:lnTo>
                <a:lnTo>
                  <a:pt x="11837137" y="1405445"/>
                </a:lnTo>
                <a:lnTo>
                  <a:pt x="11882078" y="1420620"/>
                </a:lnTo>
                <a:lnTo>
                  <a:pt x="11925853" y="1435211"/>
                </a:lnTo>
                <a:lnTo>
                  <a:pt x="11970211" y="1450386"/>
                </a:lnTo>
                <a:lnTo>
                  <a:pt x="12014568" y="1466145"/>
                </a:lnTo>
                <a:lnTo>
                  <a:pt x="12058926" y="1482487"/>
                </a:lnTo>
                <a:lnTo>
                  <a:pt x="12103868" y="1498830"/>
                </a:lnTo>
                <a:lnTo>
                  <a:pt x="12147642" y="1515756"/>
                </a:lnTo>
                <a:lnTo>
                  <a:pt x="12192000" y="1533265"/>
                </a:lnTo>
                <a:lnTo>
                  <a:pt x="12192000" y="1627234"/>
                </a:lnTo>
                <a:lnTo>
                  <a:pt x="12192000" y="1720619"/>
                </a:lnTo>
                <a:lnTo>
                  <a:pt x="12192000" y="1815171"/>
                </a:lnTo>
                <a:lnTo>
                  <a:pt x="12192000" y="1909140"/>
                </a:lnTo>
                <a:lnTo>
                  <a:pt x="12192000" y="2003109"/>
                </a:lnTo>
                <a:lnTo>
                  <a:pt x="12192000" y="2097661"/>
                </a:lnTo>
                <a:lnTo>
                  <a:pt x="12192000" y="2191046"/>
                </a:lnTo>
                <a:lnTo>
                  <a:pt x="12192000" y="2285015"/>
                </a:lnTo>
                <a:lnTo>
                  <a:pt x="12192000" y="2371049"/>
                </a:lnTo>
                <a:lnTo>
                  <a:pt x="0" y="2371049"/>
                </a:lnTo>
                <a:lnTo>
                  <a:pt x="0" y="2356221"/>
                </a:lnTo>
                <a:lnTo>
                  <a:pt x="0" y="2332291"/>
                </a:lnTo>
                <a:lnTo>
                  <a:pt x="0" y="2308945"/>
                </a:lnTo>
                <a:lnTo>
                  <a:pt x="0" y="2285015"/>
                </a:lnTo>
                <a:lnTo>
                  <a:pt x="0" y="2261669"/>
                </a:lnTo>
                <a:lnTo>
                  <a:pt x="0" y="2238322"/>
                </a:lnTo>
                <a:lnTo>
                  <a:pt x="0" y="2214976"/>
                </a:lnTo>
                <a:lnTo>
                  <a:pt x="0" y="2191046"/>
                </a:lnTo>
                <a:lnTo>
                  <a:pt x="0" y="2167700"/>
                </a:lnTo>
                <a:lnTo>
                  <a:pt x="0" y="2143770"/>
                </a:lnTo>
                <a:lnTo>
                  <a:pt x="0" y="2120424"/>
                </a:lnTo>
                <a:lnTo>
                  <a:pt x="0" y="2097661"/>
                </a:lnTo>
                <a:lnTo>
                  <a:pt x="0" y="2073731"/>
                </a:lnTo>
                <a:lnTo>
                  <a:pt x="0" y="2050385"/>
                </a:lnTo>
                <a:lnTo>
                  <a:pt x="0" y="2026455"/>
                </a:lnTo>
                <a:lnTo>
                  <a:pt x="0" y="2003109"/>
                </a:lnTo>
                <a:lnTo>
                  <a:pt x="0" y="1979179"/>
                </a:lnTo>
                <a:lnTo>
                  <a:pt x="0" y="1956416"/>
                </a:lnTo>
                <a:lnTo>
                  <a:pt x="0" y="1933070"/>
                </a:lnTo>
                <a:lnTo>
                  <a:pt x="0" y="1909140"/>
                </a:lnTo>
                <a:lnTo>
                  <a:pt x="0" y="1885794"/>
                </a:lnTo>
                <a:lnTo>
                  <a:pt x="0" y="1861864"/>
                </a:lnTo>
                <a:lnTo>
                  <a:pt x="0" y="1838518"/>
                </a:lnTo>
                <a:lnTo>
                  <a:pt x="0" y="1815171"/>
                </a:lnTo>
                <a:lnTo>
                  <a:pt x="0" y="1791825"/>
                </a:lnTo>
                <a:lnTo>
                  <a:pt x="0" y="1767895"/>
                </a:lnTo>
                <a:lnTo>
                  <a:pt x="0" y="1744549"/>
                </a:lnTo>
                <a:lnTo>
                  <a:pt x="0" y="1720619"/>
                </a:lnTo>
                <a:lnTo>
                  <a:pt x="0" y="1697273"/>
                </a:lnTo>
                <a:lnTo>
                  <a:pt x="0" y="1674510"/>
                </a:lnTo>
                <a:lnTo>
                  <a:pt x="0" y="1650580"/>
                </a:lnTo>
                <a:lnTo>
                  <a:pt x="0" y="1627234"/>
                </a:lnTo>
                <a:lnTo>
                  <a:pt x="0" y="1603304"/>
                </a:lnTo>
                <a:lnTo>
                  <a:pt x="0" y="1579958"/>
                </a:lnTo>
                <a:lnTo>
                  <a:pt x="0" y="1556028"/>
                </a:lnTo>
                <a:lnTo>
                  <a:pt x="0" y="1533265"/>
                </a:lnTo>
                <a:lnTo>
                  <a:pt x="41440" y="1549024"/>
                </a:lnTo>
                <a:lnTo>
                  <a:pt x="82296" y="1564783"/>
                </a:lnTo>
                <a:lnTo>
                  <a:pt x="123735" y="1579958"/>
                </a:lnTo>
                <a:lnTo>
                  <a:pt x="164591" y="1595133"/>
                </a:lnTo>
                <a:lnTo>
                  <a:pt x="206031" y="1609724"/>
                </a:lnTo>
                <a:lnTo>
                  <a:pt x="246887" y="1624316"/>
                </a:lnTo>
                <a:lnTo>
                  <a:pt x="288327" y="1638324"/>
                </a:lnTo>
                <a:lnTo>
                  <a:pt x="329183" y="1652331"/>
                </a:lnTo>
                <a:lnTo>
                  <a:pt x="370622" y="1665755"/>
                </a:lnTo>
                <a:lnTo>
                  <a:pt x="411478" y="1679180"/>
                </a:lnTo>
                <a:lnTo>
                  <a:pt x="452918" y="1692020"/>
                </a:lnTo>
                <a:lnTo>
                  <a:pt x="494357" y="1704277"/>
                </a:lnTo>
                <a:lnTo>
                  <a:pt x="535797" y="1716534"/>
                </a:lnTo>
                <a:lnTo>
                  <a:pt x="576653" y="1728207"/>
                </a:lnTo>
                <a:lnTo>
                  <a:pt x="618093" y="1739880"/>
                </a:lnTo>
                <a:lnTo>
                  <a:pt x="658948" y="1751553"/>
                </a:lnTo>
                <a:lnTo>
                  <a:pt x="658948" y="1529764"/>
                </a:lnTo>
                <a:lnTo>
                  <a:pt x="625680" y="1526262"/>
                </a:lnTo>
                <a:lnTo>
                  <a:pt x="591828" y="1523927"/>
                </a:lnTo>
                <a:lnTo>
                  <a:pt x="559143" y="1521009"/>
                </a:lnTo>
                <a:lnTo>
                  <a:pt x="525875" y="1517507"/>
                </a:lnTo>
                <a:lnTo>
                  <a:pt x="492023" y="1514005"/>
                </a:lnTo>
                <a:lnTo>
                  <a:pt x="459338" y="1510503"/>
                </a:lnTo>
                <a:lnTo>
                  <a:pt x="426070" y="1506417"/>
                </a:lnTo>
                <a:lnTo>
                  <a:pt x="392217" y="1502915"/>
                </a:lnTo>
                <a:lnTo>
                  <a:pt x="415564" y="1469063"/>
                </a:lnTo>
                <a:lnTo>
                  <a:pt x="438326" y="1435795"/>
                </a:lnTo>
                <a:lnTo>
                  <a:pt x="461089" y="1401359"/>
                </a:lnTo>
                <a:lnTo>
                  <a:pt x="483852" y="1368091"/>
                </a:lnTo>
                <a:lnTo>
                  <a:pt x="506614" y="1333655"/>
                </a:lnTo>
                <a:lnTo>
                  <a:pt x="529377" y="1299803"/>
                </a:lnTo>
                <a:lnTo>
                  <a:pt x="552723" y="1265951"/>
                </a:lnTo>
                <a:lnTo>
                  <a:pt x="575485" y="1231515"/>
                </a:lnTo>
                <a:lnTo>
                  <a:pt x="546886" y="1229180"/>
                </a:lnTo>
                <a:lnTo>
                  <a:pt x="518871" y="1226262"/>
                </a:lnTo>
                <a:lnTo>
                  <a:pt x="490855" y="1222760"/>
                </a:lnTo>
                <a:lnTo>
                  <a:pt x="461673" y="1219842"/>
                </a:lnTo>
                <a:lnTo>
                  <a:pt x="482100" y="1189492"/>
                </a:lnTo>
                <a:lnTo>
                  <a:pt x="503112" y="1159142"/>
                </a:lnTo>
                <a:lnTo>
                  <a:pt x="523540" y="1128208"/>
                </a:lnTo>
                <a:lnTo>
                  <a:pt x="543968" y="1097858"/>
                </a:lnTo>
                <a:lnTo>
                  <a:pt x="564396" y="1067508"/>
                </a:lnTo>
                <a:lnTo>
                  <a:pt x="585408" y="1037158"/>
                </a:lnTo>
                <a:lnTo>
                  <a:pt x="605252" y="1006224"/>
                </a:lnTo>
                <a:lnTo>
                  <a:pt x="625680" y="975290"/>
                </a:lnTo>
                <a:lnTo>
                  <a:pt x="608170" y="973539"/>
                </a:lnTo>
                <a:lnTo>
                  <a:pt x="590661" y="972372"/>
                </a:lnTo>
                <a:lnTo>
                  <a:pt x="571983" y="970621"/>
                </a:lnTo>
                <a:lnTo>
                  <a:pt x="554474" y="968870"/>
                </a:lnTo>
                <a:lnTo>
                  <a:pt x="576653" y="935601"/>
                </a:lnTo>
                <a:lnTo>
                  <a:pt x="598832" y="901749"/>
                </a:lnTo>
                <a:lnTo>
                  <a:pt x="621594" y="868481"/>
                </a:lnTo>
                <a:lnTo>
                  <a:pt x="643773" y="834629"/>
                </a:lnTo>
                <a:lnTo>
                  <a:pt x="665952" y="800777"/>
                </a:lnTo>
                <a:lnTo>
                  <a:pt x="688715" y="766925"/>
                </a:lnTo>
                <a:lnTo>
                  <a:pt x="710894" y="732489"/>
                </a:lnTo>
                <a:lnTo>
                  <a:pt x="733073" y="699221"/>
                </a:lnTo>
                <a:lnTo>
                  <a:pt x="755252" y="744746"/>
                </a:lnTo>
                <a:lnTo>
                  <a:pt x="778014" y="789687"/>
                </a:lnTo>
                <a:lnTo>
                  <a:pt x="800193" y="835796"/>
                </a:lnTo>
                <a:lnTo>
                  <a:pt x="822372" y="880738"/>
                </a:lnTo>
                <a:lnTo>
                  <a:pt x="844551" y="926263"/>
                </a:lnTo>
                <a:lnTo>
                  <a:pt x="867314" y="971204"/>
                </a:lnTo>
                <a:lnTo>
                  <a:pt x="889493" y="1016146"/>
                </a:lnTo>
                <a:lnTo>
                  <a:pt x="911088" y="1061087"/>
                </a:lnTo>
                <a:lnTo>
                  <a:pt x="893578" y="1053500"/>
                </a:lnTo>
                <a:lnTo>
                  <a:pt x="876069" y="1045912"/>
                </a:lnTo>
                <a:lnTo>
                  <a:pt x="857975" y="1038325"/>
                </a:lnTo>
                <a:lnTo>
                  <a:pt x="840466" y="1030737"/>
                </a:lnTo>
                <a:lnTo>
                  <a:pt x="860893" y="1072761"/>
                </a:lnTo>
                <a:lnTo>
                  <a:pt x="881905" y="1114200"/>
                </a:lnTo>
                <a:lnTo>
                  <a:pt x="901166" y="1155056"/>
                </a:lnTo>
                <a:lnTo>
                  <a:pt x="922177" y="1196496"/>
                </a:lnTo>
                <a:lnTo>
                  <a:pt x="942606" y="1237352"/>
                </a:lnTo>
                <a:lnTo>
                  <a:pt x="963033" y="1278791"/>
                </a:lnTo>
                <a:lnTo>
                  <a:pt x="983461" y="1319647"/>
                </a:lnTo>
                <a:lnTo>
                  <a:pt x="1004473" y="1361087"/>
                </a:lnTo>
                <a:lnTo>
                  <a:pt x="975874" y="1349414"/>
                </a:lnTo>
                <a:lnTo>
                  <a:pt x="947275" y="1337157"/>
                </a:lnTo>
                <a:lnTo>
                  <a:pt x="919259" y="1326067"/>
                </a:lnTo>
                <a:lnTo>
                  <a:pt x="890660" y="1313811"/>
                </a:lnTo>
                <a:lnTo>
                  <a:pt x="913423" y="1359336"/>
                </a:lnTo>
                <a:lnTo>
                  <a:pt x="936769" y="1406028"/>
                </a:lnTo>
                <a:lnTo>
                  <a:pt x="959532" y="1451554"/>
                </a:lnTo>
                <a:lnTo>
                  <a:pt x="982294" y="1497662"/>
                </a:lnTo>
                <a:lnTo>
                  <a:pt x="1005057" y="1543188"/>
                </a:lnTo>
                <a:lnTo>
                  <a:pt x="1027819" y="1588713"/>
                </a:lnTo>
                <a:lnTo>
                  <a:pt x="1050582" y="1634822"/>
                </a:lnTo>
                <a:lnTo>
                  <a:pt x="1073928" y="1679763"/>
                </a:lnTo>
                <a:lnTo>
                  <a:pt x="1040076" y="1666923"/>
                </a:lnTo>
                <a:lnTo>
                  <a:pt x="1006808" y="1652915"/>
                </a:lnTo>
                <a:lnTo>
                  <a:pt x="974123" y="1639491"/>
                </a:lnTo>
                <a:lnTo>
                  <a:pt x="940271" y="1625483"/>
                </a:lnTo>
                <a:lnTo>
                  <a:pt x="907002" y="1610892"/>
                </a:lnTo>
                <a:lnTo>
                  <a:pt x="873734" y="1596300"/>
                </a:lnTo>
                <a:lnTo>
                  <a:pt x="840466" y="1582876"/>
                </a:lnTo>
                <a:lnTo>
                  <a:pt x="807197" y="1567701"/>
                </a:lnTo>
                <a:lnTo>
                  <a:pt x="807197" y="1790074"/>
                </a:lnTo>
                <a:lnTo>
                  <a:pt x="863228" y="1804082"/>
                </a:lnTo>
                <a:lnTo>
                  <a:pt x="919843" y="1816922"/>
                </a:lnTo>
                <a:lnTo>
                  <a:pt x="975874" y="1829179"/>
                </a:lnTo>
                <a:lnTo>
                  <a:pt x="1032489" y="1841436"/>
                </a:lnTo>
                <a:lnTo>
                  <a:pt x="1089103" y="1852525"/>
                </a:lnTo>
                <a:lnTo>
                  <a:pt x="1145134" y="1864199"/>
                </a:lnTo>
                <a:lnTo>
                  <a:pt x="1201749" y="1874704"/>
                </a:lnTo>
                <a:lnTo>
                  <a:pt x="1257780" y="1884627"/>
                </a:lnTo>
                <a:lnTo>
                  <a:pt x="1257780" y="1751553"/>
                </a:lnTo>
                <a:lnTo>
                  <a:pt x="1235017" y="1752137"/>
                </a:lnTo>
                <a:lnTo>
                  <a:pt x="1212838" y="1752137"/>
                </a:lnTo>
                <a:lnTo>
                  <a:pt x="1191243" y="1752137"/>
                </a:lnTo>
                <a:lnTo>
                  <a:pt x="1167897" y="1752720"/>
                </a:lnTo>
                <a:lnTo>
                  <a:pt x="1146302" y="1752720"/>
                </a:lnTo>
                <a:lnTo>
                  <a:pt x="1124123" y="1752720"/>
                </a:lnTo>
                <a:lnTo>
                  <a:pt x="1101944" y="1752720"/>
                </a:lnTo>
                <a:lnTo>
                  <a:pt x="1079181" y="1752720"/>
                </a:lnTo>
                <a:lnTo>
                  <a:pt x="1094356" y="1728207"/>
                </a:lnTo>
                <a:lnTo>
                  <a:pt x="1109531" y="1704277"/>
                </a:lnTo>
                <a:lnTo>
                  <a:pt x="1125290" y="1679763"/>
                </a:lnTo>
                <a:lnTo>
                  <a:pt x="1140465" y="1655250"/>
                </a:lnTo>
                <a:lnTo>
                  <a:pt x="1156224" y="1630736"/>
                </a:lnTo>
                <a:lnTo>
                  <a:pt x="1171399" y="1606223"/>
                </a:lnTo>
                <a:lnTo>
                  <a:pt x="1186574" y="1582293"/>
                </a:lnTo>
                <a:lnTo>
                  <a:pt x="1201749" y="1557195"/>
                </a:lnTo>
                <a:lnTo>
                  <a:pt x="1182488" y="1557779"/>
                </a:lnTo>
                <a:lnTo>
                  <a:pt x="1163811" y="1557779"/>
                </a:lnTo>
                <a:lnTo>
                  <a:pt x="1144551" y="1557779"/>
                </a:lnTo>
                <a:lnTo>
                  <a:pt x="1125290" y="1557779"/>
                </a:lnTo>
                <a:lnTo>
                  <a:pt x="1139298" y="1535600"/>
                </a:lnTo>
                <a:lnTo>
                  <a:pt x="1152722" y="1514005"/>
                </a:lnTo>
                <a:lnTo>
                  <a:pt x="1166730" y="1492410"/>
                </a:lnTo>
                <a:lnTo>
                  <a:pt x="1180154" y="1470231"/>
                </a:lnTo>
                <a:lnTo>
                  <a:pt x="1194161" y="1448052"/>
                </a:lnTo>
                <a:lnTo>
                  <a:pt x="1207585" y="1425873"/>
                </a:lnTo>
                <a:lnTo>
                  <a:pt x="1221593" y="1403694"/>
                </a:lnTo>
                <a:lnTo>
                  <a:pt x="1235017" y="1381515"/>
                </a:lnTo>
                <a:lnTo>
                  <a:pt x="1223928" y="1382098"/>
                </a:lnTo>
                <a:lnTo>
                  <a:pt x="1211671" y="1382098"/>
                </a:lnTo>
                <a:lnTo>
                  <a:pt x="1199998" y="1382098"/>
                </a:lnTo>
                <a:lnTo>
                  <a:pt x="1187741" y="1382098"/>
                </a:lnTo>
                <a:lnTo>
                  <a:pt x="1202333" y="1358752"/>
                </a:lnTo>
                <a:lnTo>
                  <a:pt x="1217508" y="1334239"/>
                </a:lnTo>
                <a:lnTo>
                  <a:pt x="1232683" y="1310892"/>
                </a:lnTo>
                <a:lnTo>
                  <a:pt x="1247274" y="1286379"/>
                </a:lnTo>
                <a:lnTo>
                  <a:pt x="1262449" y="1261865"/>
                </a:lnTo>
                <a:lnTo>
                  <a:pt x="1277624" y="1237935"/>
                </a:lnTo>
                <a:lnTo>
                  <a:pt x="1292216" y="1214005"/>
                </a:lnTo>
                <a:lnTo>
                  <a:pt x="1307391" y="1189492"/>
                </a:lnTo>
                <a:lnTo>
                  <a:pt x="1322566" y="1219258"/>
                </a:lnTo>
                <a:lnTo>
                  <a:pt x="1337157" y="1247857"/>
                </a:lnTo>
                <a:lnTo>
                  <a:pt x="1352332" y="1277040"/>
                </a:lnTo>
                <a:lnTo>
                  <a:pt x="1366924" y="1306223"/>
                </a:lnTo>
                <a:lnTo>
                  <a:pt x="1382099" y="1335990"/>
                </a:lnTo>
                <a:lnTo>
                  <a:pt x="1397274" y="1364589"/>
                </a:lnTo>
                <a:lnTo>
                  <a:pt x="1411865" y="1393772"/>
                </a:lnTo>
                <a:lnTo>
                  <a:pt x="1427040" y="1422954"/>
                </a:lnTo>
                <a:lnTo>
                  <a:pt x="1414784" y="1418285"/>
                </a:lnTo>
                <a:lnTo>
                  <a:pt x="1403694" y="1414200"/>
                </a:lnTo>
                <a:lnTo>
                  <a:pt x="1391437" y="1410698"/>
                </a:lnTo>
                <a:lnTo>
                  <a:pt x="1379181" y="1406028"/>
                </a:lnTo>
                <a:lnTo>
                  <a:pt x="1393188" y="1432877"/>
                </a:lnTo>
                <a:lnTo>
                  <a:pt x="1406612" y="1459141"/>
                </a:lnTo>
                <a:lnTo>
                  <a:pt x="1420620" y="1485989"/>
                </a:lnTo>
                <a:lnTo>
                  <a:pt x="1434044" y="1512837"/>
                </a:lnTo>
                <a:lnTo>
                  <a:pt x="1448052" y="1539686"/>
                </a:lnTo>
                <a:lnTo>
                  <a:pt x="1461476" y="1565367"/>
                </a:lnTo>
                <a:lnTo>
                  <a:pt x="1475484" y="1592215"/>
                </a:lnTo>
                <a:lnTo>
                  <a:pt x="1488908" y="1618479"/>
                </a:lnTo>
                <a:lnTo>
                  <a:pt x="1470815" y="1612059"/>
                </a:lnTo>
                <a:lnTo>
                  <a:pt x="1451554" y="1605639"/>
                </a:lnTo>
                <a:lnTo>
                  <a:pt x="1432293" y="1598635"/>
                </a:lnTo>
                <a:lnTo>
                  <a:pt x="1413616" y="1592798"/>
                </a:lnTo>
                <a:lnTo>
                  <a:pt x="1428791" y="1622565"/>
                </a:lnTo>
                <a:lnTo>
                  <a:pt x="1443966" y="1652331"/>
                </a:lnTo>
                <a:lnTo>
                  <a:pt x="1459141" y="1682098"/>
                </a:lnTo>
                <a:lnTo>
                  <a:pt x="1474317" y="1710697"/>
                </a:lnTo>
                <a:lnTo>
                  <a:pt x="1489491" y="1740463"/>
                </a:lnTo>
                <a:lnTo>
                  <a:pt x="1504667" y="1770230"/>
                </a:lnTo>
                <a:lnTo>
                  <a:pt x="1521009" y="1799413"/>
                </a:lnTo>
                <a:lnTo>
                  <a:pt x="1536184" y="1829179"/>
                </a:lnTo>
                <a:lnTo>
                  <a:pt x="1513422" y="1821592"/>
                </a:lnTo>
                <a:lnTo>
                  <a:pt x="1491243" y="1814588"/>
                </a:lnTo>
                <a:lnTo>
                  <a:pt x="1469064" y="1807000"/>
                </a:lnTo>
                <a:lnTo>
                  <a:pt x="1446301" y="1799413"/>
                </a:lnTo>
                <a:lnTo>
                  <a:pt x="1424122" y="1791825"/>
                </a:lnTo>
                <a:lnTo>
                  <a:pt x="1401943" y="1784238"/>
                </a:lnTo>
                <a:lnTo>
                  <a:pt x="1379764" y="1775483"/>
                </a:lnTo>
                <a:lnTo>
                  <a:pt x="1357002" y="1767895"/>
                </a:lnTo>
                <a:lnTo>
                  <a:pt x="1357002" y="1901553"/>
                </a:lnTo>
                <a:lnTo>
                  <a:pt x="1407196" y="1909140"/>
                </a:lnTo>
                <a:lnTo>
                  <a:pt x="1456807" y="1916728"/>
                </a:lnTo>
                <a:lnTo>
                  <a:pt x="1507001" y="1923732"/>
                </a:lnTo>
                <a:lnTo>
                  <a:pt x="1556612" y="1930735"/>
                </a:lnTo>
                <a:lnTo>
                  <a:pt x="1606807" y="1936572"/>
                </a:lnTo>
                <a:lnTo>
                  <a:pt x="1656417" y="1942992"/>
                </a:lnTo>
                <a:lnTo>
                  <a:pt x="1706612" y="1948245"/>
                </a:lnTo>
                <a:lnTo>
                  <a:pt x="1756223" y="1953498"/>
                </a:lnTo>
                <a:lnTo>
                  <a:pt x="1806417" y="1958751"/>
                </a:lnTo>
                <a:lnTo>
                  <a:pt x="1856028" y="1963420"/>
                </a:lnTo>
                <a:lnTo>
                  <a:pt x="1906806" y="1966922"/>
                </a:lnTo>
                <a:lnTo>
                  <a:pt x="1955833" y="1971591"/>
                </a:lnTo>
                <a:lnTo>
                  <a:pt x="2006611" y="1974510"/>
                </a:lnTo>
                <a:lnTo>
                  <a:pt x="2055638" y="1978595"/>
                </a:lnTo>
                <a:lnTo>
                  <a:pt x="2106417" y="1980930"/>
                </a:lnTo>
                <a:lnTo>
                  <a:pt x="2155444" y="1983848"/>
                </a:lnTo>
                <a:lnTo>
                  <a:pt x="2155444" y="1762059"/>
                </a:lnTo>
                <a:lnTo>
                  <a:pt x="2122759" y="1766728"/>
                </a:lnTo>
                <a:lnTo>
                  <a:pt x="2089490" y="1771397"/>
                </a:lnTo>
                <a:lnTo>
                  <a:pt x="2055638" y="1775483"/>
                </a:lnTo>
                <a:lnTo>
                  <a:pt x="2022954" y="1780152"/>
                </a:lnTo>
                <a:lnTo>
                  <a:pt x="1989685" y="1784238"/>
                </a:lnTo>
                <a:lnTo>
                  <a:pt x="1955833" y="1787740"/>
                </a:lnTo>
                <a:lnTo>
                  <a:pt x="1923148" y="1792409"/>
                </a:lnTo>
                <a:lnTo>
                  <a:pt x="1889880" y="1796494"/>
                </a:lnTo>
                <a:lnTo>
                  <a:pt x="1912643" y="1756806"/>
                </a:lnTo>
                <a:lnTo>
                  <a:pt x="1935405" y="1717701"/>
                </a:lnTo>
                <a:lnTo>
                  <a:pt x="1958168" y="1679180"/>
                </a:lnTo>
                <a:lnTo>
                  <a:pt x="1980930" y="1640075"/>
                </a:lnTo>
                <a:lnTo>
                  <a:pt x="2004277" y="1600386"/>
                </a:lnTo>
                <a:lnTo>
                  <a:pt x="2027039" y="1561281"/>
                </a:lnTo>
                <a:lnTo>
                  <a:pt x="2049802" y="1521592"/>
                </a:lnTo>
                <a:lnTo>
                  <a:pt x="2072564" y="1483071"/>
                </a:lnTo>
                <a:lnTo>
                  <a:pt x="2044549" y="1486573"/>
                </a:lnTo>
                <a:lnTo>
                  <a:pt x="2015366" y="1490075"/>
                </a:lnTo>
                <a:lnTo>
                  <a:pt x="1987351" y="1493577"/>
                </a:lnTo>
                <a:lnTo>
                  <a:pt x="1959335" y="1497662"/>
                </a:lnTo>
                <a:lnTo>
                  <a:pt x="1979763" y="1462643"/>
                </a:lnTo>
                <a:lnTo>
                  <a:pt x="2000191" y="1426456"/>
                </a:lnTo>
                <a:lnTo>
                  <a:pt x="2020619" y="1391437"/>
                </a:lnTo>
                <a:lnTo>
                  <a:pt x="2041631" y="1356418"/>
                </a:lnTo>
                <a:lnTo>
                  <a:pt x="2061475" y="1321398"/>
                </a:lnTo>
                <a:lnTo>
                  <a:pt x="2081903" y="1285212"/>
                </a:lnTo>
                <a:lnTo>
                  <a:pt x="2102331" y="1250192"/>
                </a:lnTo>
                <a:lnTo>
                  <a:pt x="2122759" y="1215173"/>
                </a:lnTo>
                <a:lnTo>
                  <a:pt x="2105249" y="1217507"/>
                </a:lnTo>
                <a:lnTo>
                  <a:pt x="2087156" y="1219842"/>
                </a:lnTo>
                <a:lnTo>
                  <a:pt x="2069646" y="1222177"/>
                </a:lnTo>
                <a:lnTo>
                  <a:pt x="2052136" y="1224511"/>
                </a:lnTo>
                <a:lnTo>
                  <a:pt x="2074315" y="1186574"/>
                </a:lnTo>
                <a:lnTo>
                  <a:pt x="2096494" y="1147469"/>
                </a:lnTo>
                <a:lnTo>
                  <a:pt x="2118090" y="1109531"/>
                </a:lnTo>
                <a:lnTo>
                  <a:pt x="2141436" y="1070426"/>
                </a:lnTo>
                <a:lnTo>
                  <a:pt x="2163031" y="1031321"/>
                </a:lnTo>
                <a:lnTo>
                  <a:pt x="2185210" y="992800"/>
                </a:lnTo>
                <a:lnTo>
                  <a:pt x="2208556" y="953695"/>
                </a:lnTo>
                <a:lnTo>
                  <a:pt x="2230152" y="915173"/>
                </a:lnTo>
                <a:lnTo>
                  <a:pt x="2252331" y="955446"/>
                </a:lnTo>
                <a:lnTo>
                  <a:pt x="2274510" y="996302"/>
                </a:lnTo>
                <a:lnTo>
                  <a:pt x="2297272" y="1037158"/>
                </a:lnTo>
                <a:lnTo>
                  <a:pt x="2319451" y="1077430"/>
                </a:lnTo>
                <a:lnTo>
                  <a:pt x="2341630" y="1117702"/>
                </a:lnTo>
                <a:lnTo>
                  <a:pt x="2363809" y="1159142"/>
                </a:lnTo>
                <a:lnTo>
                  <a:pt x="2386572" y="1199414"/>
                </a:lnTo>
                <a:lnTo>
                  <a:pt x="2408751" y="1239103"/>
                </a:lnTo>
                <a:lnTo>
                  <a:pt x="2391241" y="1235017"/>
                </a:lnTo>
                <a:lnTo>
                  <a:pt x="2373148" y="1231515"/>
                </a:lnTo>
                <a:lnTo>
                  <a:pt x="2355054" y="1227430"/>
                </a:lnTo>
                <a:lnTo>
                  <a:pt x="2337545" y="1223928"/>
                </a:lnTo>
                <a:lnTo>
                  <a:pt x="2358556" y="1261282"/>
                </a:lnTo>
                <a:lnTo>
                  <a:pt x="2378400" y="1297468"/>
                </a:lnTo>
                <a:lnTo>
                  <a:pt x="2398828" y="1334822"/>
                </a:lnTo>
                <a:lnTo>
                  <a:pt x="2419256" y="1371593"/>
                </a:lnTo>
                <a:lnTo>
                  <a:pt x="2439684" y="1408947"/>
                </a:lnTo>
                <a:lnTo>
                  <a:pt x="2460696" y="1445717"/>
                </a:lnTo>
                <a:lnTo>
                  <a:pt x="2481124" y="1482487"/>
                </a:lnTo>
                <a:lnTo>
                  <a:pt x="2500968" y="1519841"/>
                </a:lnTo>
                <a:lnTo>
                  <a:pt x="2472953" y="1513421"/>
                </a:lnTo>
                <a:lnTo>
                  <a:pt x="2444354" y="1507585"/>
                </a:lnTo>
                <a:lnTo>
                  <a:pt x="2416338" y="1501164"/>
                </a:lnTo>
                <a:lnTo>
                  <a:pt x="2388323" y="1495328"/>
                </a:lnTo>
                <a:lnTo>
                  <a:pt x="2411085" y="1537351"/>
                </a:lnTo>
                <a:lnTo>
                  <a:pt x="2433848" y="1578207"/>
                </a:lnTo>
                <a:lnTo>
                  <a:pt x="2456610" y="1619647"/>
                </a:lnTo>
                <a:lnTo>
                  <a:pt x="2479373" y="1659919"/>
                </a:lnTo>
                <a:lnTo>
                  <a:pt x="2502136" y="1700775"/>
                </a:lnTo>
                <a:lnTo>
                  <a:pt x="2525482" y="1742214"/>
                </a:lnTo>
                <a:lnTo>
                  <a:pt x="2548245" y="1783654"/>
                </a:lnTo>
                <a:lnTo>
                  <a:pt x="2571007" y="1823926"/>
                </a:lnTo>
                <a:lnTo>
                  <a:pt x="2537739" y="1817506"/>
                </a:lnTo>
                <a:lnTo>
                  <a:pt x="2503887" y="1811086"/>
                </a:lnTo>
                <a:lnTo>
                  <a:pt x="2471202" y="1804082"/>
                </a:lnTo>
                <a:lnTo>
                  <a:pt x="2437350" y="1797078"/>
                </a:lnTo>
                <a:lnTo>
                  <a:pt x="2404081" y="1789491"/>
                </a:lnTo>
                <a:lnTo>
                  <a:pt x="2371397" y="1782487"/>
                </a:lnTo>
                <a:lnTo>
                  <a:pt x="2337545" y="1774899"/>
                </a:lnTo>
                <a:lnTo>
                  <a:pt x="2304276" y="1767312"/>
                </a:lnTo>
                <a:lnTo>
                  <a:pt x="2304276" y="1990268"/>
                </a:lnTo>
                <a:lnTo>
                  <a:pt x="2360891" y="1991436"/>
                </a:lnTo>
                <a:lnTo>
                  <a:pt x="2416922" y="1992019"/>
                </a:lnTo>
                <a:lnTo>
                  <a:pt x="2473536" y="1993770"/>
                </a:lnTo>
                <a:lnTo>
                  <a:pt x="2529568" y="1993770"/>
                </a:lnTo>
                <a:lnTo>
                  <a:pt x="2586182" y="1993770"/>
                </a:lnTo>
                <a:lnTo>
                  <a:pt x="2642797" y="1993770"/>
                </a:lnTo>
                <a:lnTo>
                  <a:pt x="2698244" y="1993187"/>
                </a:lnTo>
                <a:lnTo>
                  <a:pt x="2754859" y="1992019"/>
                </a:lnTo>
                <a:lnTo>
                  <a:pt x="2754859" y="1858946"/>
                </a:lnTo>
                <a:lnTo>
                  <a:pt x="2732680" y="1863615"/>
                </a:lnTo>
                <a:lnTo>
                  <a:pt x="2710501" y="1868284"/>
                </a:lnTo>
                <a:lnTo>
                  <a:pt x="2687738" y="1873537"/>
                </a:lnTo>
                <a:lnTo>
                  <a:pt x="2665559" y="1878206"/>
                </a:lnTo>
                <a:lnTo>
                  <a:pt x="2643381" y="1882292"/>
                </a:lnTo>
                <a:lnTo>
                  <a:pt x="2621202" y="1886961"/>
                </a:lnTo>
                <a:lnTo>
                  <a:pt x="2598439" y="1891047"/>
                </a:lnTo>
                <a:lnTo>
                  <a:pt x="2576260" y="1895716"/>
                </a:lnTo>
                <a:lnTo>
                  <a:pt x="2591435" y="1868284"/>
                </a:lnTo>
                <a:lnTo>
                  <a:pt x="2606610" y="1840852"/>
                </a:lnTo>
                <a:lnTo>
                  <a:pt x="2621785" y="1812837"/>
                </a:lnTo>
                <a:lnTo>
                  <a:pt x="2637544" y="1785405"/>
                </a:lnTo>
                <a:lnTo>
                  <a:pt x="2652719" y="1757973"/>
                </a:lnTo>
                <a:lnTo>
                  <a:pt x="2668478" y="1730541"/>
                </a:lnTo>
                <a:lnTo>
                  <a:pt x="2683653" y="1703109"/>
                </a:lnTo>
                <a:lnTo>
                  <a:pt x="2698828" y="1675678"/>
                </a:lnTo>
                <a:lnTo>
                  <a:pt x="2680151" y="1679763"/>
                </a:lnTo>
                <a:lnTo>
                  <a:pt x="2660890" y="1683265"/>
                </a:lnTo>
                <a:lnTo>
                  <a:pt x="2641630" y="1687351"/>
                </a:lnTo>
                <a:lnTo>
                  <a:pt x="2622953" y="1690853"/>
                </a:lnTo>
                <a:lnTo>
                  <a:pt x="2636377" y="1666923"/>
                </a:lnTo>
                <a:lnTo>
                  <a:pt x="2650384" y="1642409"/>
                </a:lnTo>
                <a:lnTo>
                  <a:pt x="2663809" y="1617312"/>
                </a:lnTo>
                <a:lnTo>
                  <a:pt x="2677816" y="1592798"/>
                </a:lnTo>
                <a:lnTo>
                  <a:pt x="2691240" y="1567701"/>
                </a:lnTo>
                <a:lnTo>
                  <a:pt x="2705248" y="1543188"/>
                </a:lnTo>
                <a:lnTo>
                  <a:pt x="2718672" y="1518674"/>
                </a:lnTo>
                <a:lnTo>
                  <a:pt x="2732680" y="1493577"/>
                </a:lnTo>
                <a:lnTo>
                  <a:pt x="2721007" y="1495911"/>
                </a:lnTo>
                <a:lnTo>
                  <a:pt x="2708750" y="1498830"/>
                </a:lnTo>
                <a:lnTo>
                  <a:pt x="2696493" y="1501164"/>
                </a:lnTo>
                <a:lnTo>
                  <a:pt x="2685404" y="1503499"/>
                </a:lnTo>
                <a:lnTo>
                  <a:pt x="2699995" y="1476651"/>
                </a:lnTo>
                <a:lnTo>
                  <a:pt x="2715170" y="1450386"/>
                </a:lnTo>
                <a:lnTo>
                  <a:pt x="2730345" y="1422954"/>
                </a:lnTo>
                <a:lnTo>
                  <a:pt x="2744937" y="1396106"/>
                </a:lnTo>
                <a:lnTo>
                  <a:pt x="2760112" y="1368674"/>
                </a:lnTo>
                <a:lnTo>
                  <a:pt x="2774703" y="1341826"/>
                </a:lnTo>
                <a:lnTo>
                  <a:pt x="2789878" y="1314394"/>
                </a:lnTo>
                <a:lnTo>
                  <a:pt x="2805053" y="1287546"/>
                </a:lnTo>
                <a:lnTo>
                  <a:pt x="2819645" y="1313811"/>
                </a:lnTo>
                <a:lnTo>
                  <a:pt x="2834820" y="1340659"/>
                </a:lnTo>
                <a:lnTo>
                  <a:pt x="2849995" y="1366340"/>
                </a:lnTo>
                <a:lnTo>
                  <a:pt x="2864586" y="1393188"/>
                </a:lnTo>
                <a:lnTo>
                  <a:pt x="2879761" y="1418869"/>
                </a:lnTo>
                <a:lnTo>
                  <a:pt x="2894353" y="1445717"/>
                </a:lnTo>
                <a:lnTo>
                  <a:pt x="2909528" y="1471398"/>
                </a:lnTo>
                <a:lnTo>
                  <a:pt x="2924703" y="1498246"/>
                </a:lnTo>
                <a:lnTo>
                  <a:pt x="2912446" y="1495911"/>
                </a:lnTo>
                <a:lnTo>
                  <a:pt x="2900189" y="1494160"/>
                </a:lnTo>
                <a:lnTo>
                  <a:pt x="2888516" y="1492410"/>
                </a:lnTo>
                <a:lnTo>
                  <a:pt x="2876259" y="1490075"/>
                </a:lnTo>
                <a:lnTo>
                  <a:pt x="2890267" y="1514005"/>
                </a:lnTo>
                <a:lnTo>
                  <a:pt x="2903691" y="1538518"/>
                </a:lnTo>
                <a:lnTo>
                  <a:pt x="2917699" y="1562448"/>
                </a:lnTo>
                <a:lnTo>
                  <a:pt x="2931123" y="1586378"/>
                </a:lnTo>
                <a:lnTo>
                  <a:pt x="2945131" y="1610308"/>
                </a:lnTo>
                <a:lnTo>
                  <a:pt x="2958555" y="1634822"/>
                </a:lnTo>
                <a:lnTo>
                  <a:pt x="2972563" y="1658168"/>
                </a:lnTo>
                <a:lnTo>
                  <a:pt x="2985987" y="1682681"/>
                </a:lnTo>
                <a:lnTo>
                  <a:pt x="2967310" y="1679763"/>
                </a:lnTo>
                <a:lnTo>
                  <a:pt x="2948049" y="1676845"/>
                </a:lnTo>
                <a:lnTo>
                  <a:pt x="2929956" y="1673343"/>
                </a:lnTo>
                <a:lnTo>
                  <a:pt x="2910695" y="1670425"/>
                </a:lnTo>
                <a:lnTo>
                  <a:pt x="2925870" y="1697273"/>
                </a:lnTo>
                <a:lnTo>
                  <a:pt x="2941045" y="1724121"/>
                </a:lnTo>
                <a:lnTo>
                  <a:pt x="2956804" y="1750386"/>
                </a:lnTo>
                <a:lnTo>
                  <a:pt x="2971979" y="1777234"/>
                </a:lnTo>
                <a:lnTo>
                  <a:pt x="2987154" y="1804666"/>
                </a:lnTo>
                <a:lnTo>
                  <a:pt x="3002329" y="1831514"/>
                </a:lnTo>
                <a:lnTo>
                  <a:pt x="3017504" y="1858362"/>
                </a:lnTo>
                <a:lnTo>
                  <a:pt x="3032679" y="1884627"/>
                </a:lnTo>
                <a:lnTo>
                  <a:pt x="3010500" y="1881125"/>
                </a:lnTo>
                <a:lnTo>
                  <a:pt x="2988322" y="1878206"/>
                </a:lnTo>
                <a:lnTo>
                  <a:pt x="2965559" y="1874121"/>
                </a:lnTo>
                <a:lnTo>
                  <a:pt x="2943380" y="1871202"/>
                </a:lnTo>
                <a:lnTo>
                  <a:pt x="2921785" y="1867117"/>
                </a:lnTo>
                <a:lnTo>
                  <a:pt x="2899606" y="1863615"/>
                </a:lnTo>
                <a:lnTo>
                  <a:pt x="2876259" y="1860113"/>
                </a:lnTo>
                <a:lnTo>
                  <a:pt x="2854664" y="1856611"/>
                </a:lnTo>
                <a:lnTo>
                  <a:pt x="2854664" y="1990268"/>
                </a:lnTo>
                <a:lnTo>
                  <a:pt x="2903691" y="1988517"/>
                </a:lnTo>
                <a:lnTo>
                  <a:pt x="2954469" y="1986183"/>
                </a:lnTo>
                <a:lnTo>
                  <a:pt x="3004664" y="1984432"/>
                </a:lnTo>
                <a:lnTo>
                  <a:pt x="3054275" y="1981514"/>
                </a:lnTo>
                <a:lnTo>
                  <a:pt x="3104469" y="1979179"/>
                </a:lnTo>
                <a:lnTo>
                  <a:pt x="3154080" y="1976261"/>
                </a:lnTo>
                <a:lnTo>
                  <a:pt x="3204274" y="1973342"/>
                </a:lnTo>
                <a:lnTo>
                  <a:pt x="3253885" y="1970424"/>
                </a:lnTo>
                <a:lnTo>
                  <a:pt x="3304080" y="1966338"/>
                </a:lnTo>
                <a:lnTo>
                  <a:pt x="3353690" y="1962837"/>
                </a:lnTo>
                <a:lnTo>
                  <a:pt x="3403885" y="1958751"/>
                </a:lnTo>
                <a:lnTo>
                  <a:pt x="3453496" y="1954665"/>
                </a:lnTo>
                <a:lnTo>
                  <a:pt x="3503690" y="1950580"/>
                </a:lnTo>
                <a:lnTo>
                  <a:pt x="3553301" y="1945911"/>
                </a:lnTo>
                <a:lnTo>
                  <a:pt x="3603495" y="1941241"/>
                </a:lnTo>
                <a:lnTo>
                  <a:pt x="3653106" y="1935988"/>
                </a:lnTo>
                <a:lnTo>
                  <a:pt x="3653106" y="1714199"/>
                </a:lnTo>
                <a:lnTo>
                  <a:pt x="3620421" y="1724121"/>
                </a:lnTo>
                <a:lnTo>
                  <a:pt x="3586569" y="1732876"/>
                </a:lnTo>
                <a:lnTo>
                  <a:pt x="3553301" y="1742798"/>
                </a:lnTo>
                <a:lnTo>
                  <a:pt x="3520616" y="1752720"/>
                </a:lnTo>
                <a:lnTo>
                  <a:pt x="3486764" y="1762059"/>
                </a:lnTo>
                <a:lnTo>
                  <a:pt x="3453496" y="1771981"/>
                </a:lnTo>
                <a:lnTo>
                  <a:pt x="3419644" y="1781319"/>
                </a:lnTo>
                <a:lnTo>
                  <a:pt x="3386959" y="1790074"/>
                </a:lnTo>
                <a:lnTo>
                  <a:pt x="3409721" y="1747467"/>
                </a:lnTo>
                <a:lnTo>
                  <a:pt x="3433067" y="1704860"/>
                </a:lnTo>
                <a:lnTo>
                  <a:pt x="3455830" y="1662254"/>
                </a:lnTo>
                <a:lnTo>
                  <a:pt x="3478593" y="1619647"/>
                </a:lnTo>
                <a:lnTo>
                  <a:pt x="3501356" y="1577040"/>
                </a:lnTo>
                <a:lnTo>
                  <a:pt x="3524118" y="1533265"/>
                </a:lnTo>
                <a:lnTo>
                  <a:pt x="3546297" y="1490659"/>
                </a:lnTo>
                <a:lnTo>
                  <a:pt x="3569060" y="1448052"/>
                </a:lnTo>
                <a:lnTo>
                  <a:pt x="3541044" y="1455639"/>
                </a:lnTo>
                <a:lnTo>
                  <a:pt x="3513029" y="1463810"/>
                </a:lnTo>
                <a:lnTo>
                  <a:pt x="3484430" y="1472565"/>
                </a:lnTo>
                <a:lnTo>
                  <a:pt x="3456414" y="1480153"/>
                </a:lnTo>
                <a:lnTo>
                  <a:pt x="3476842" y="1441631"/>
                </a:lnTo>
                <a:lnTo>
                  <a:pt x="3497854" y="1403110"/>
                </a:lnTo>
                <a:lnTo>
                  <a:pt x="3517114" y="1364589"/>
                </a:lnTo>
                <a:lnTo>
                  <a:pt x="3538126" y="1326651"/>
                </a:lnTo>
                <a:lnTo>
                  <a:pt x="3558554" y="1287546"/>
                </a:lnTo>
                <a:lnTo>
                  <a:pt x="3578982" y="1249608"/>
                </a:lnTo>
                <a:lnTo>
                  <a:pt x="3599410" y="1210503"/>
                </a:lnTo>
                <a:lnTo>
                  <a:pt x="3620421" y="1171982"/>
                </a:lnTo>
                <a:lnTo>
                  <a:pt x="3601744" y="1177235"/>
                </a:lnTo>
                <a:lnTo>
                  <a:pt x="3584235" y="1182488"/>
                </a:lnTo>
                <a:lnTo>
                  <a:pt x="3566725" y="1187741"/>
                </a:lnTo>
                <a:lnTo>
                  <a:pt x="3548632" y="1192994"/>
                </a:lnTo>
                <a:lnTo>
                  <a:pt x="3571394" y="1151554"/>
                </a:lnTo>
                <a:lnTo>
                  <a:pt x="3593573" y="1108364"/>
                </a:lnTo>
                <a:lnTo>
                  <a:pt x="3615752" y="1066924"/>
                </a:lnTo>
                <a:lnTo>
                  <a:pt x="3637931" y="1024901"/>
                </a:lnTo>
                <a:lnTo>
                  <a:pt x="3660694" y="982878"/>
                </a:lnTo>
                <a:lnTo>
                  <a:pt x="3682873" y="940271"/>
                </a:lnTo>
                <a:lnTo>
                  <a:pt x="3705052" y="898247"/>
                </a:lnTo>
                <a:lnTo>
                  <a:pt x="3727814" y="856224"/>
                </a:lnTo>
                <a:lnTo>
                  <a:pt x="3749993" y="893578"/>
                </a:lnTo>
                <a:lnTo>
                  <a:pt x="3772172" y="930932"/>
                </a:lnTo>
                <a:lnTo>
                  <a:pt x="3793767" y="968286"/>
                </a:lnTo>
                <a:lnTo>
                  <a:pt x="3817114" y="1005640"/>
                </a:lnTo>
                <a:lnTo>
                  <a:pt x="3838709" y="1042994"/>
                </a:lnTo>
                <a:lnTo>
                  <a:pt x="3860888" y="1080348"/>
                </a:lnTo>
                <a:lnTo>
                  <a:pt x="3883067" y="1117702"/>
                </a:lnTo>
                <a:lnTo>
                  <a:pt x="3905829" y="1154472"/>
                </a:lnTo>
                <a:lnTo>
                  <a:pt x="3887736" y="1153305"/>
                </a:lnTo>
                <a:lnTo>
                  <a:pt x="3870226" y="1152138"/>
                </a:lnTo>
                <a:lnTo>
                  <a:pt x="3852717" y="1150387"/>
                </a:lnTo>
                <a:lnTo>
                  <a:pt x="3834623" y="1149220"/>
                </a:lnTo>
                <a:lnTo>
                  <a:pt x="3855051" y="1183072"/>
                </a:lnTo>
                <a:lnTo>
                  <a:pt x="3875479" y="1217507"/>
                </a:lnTo>
                <a:lnTo>
                  <a:pt x="3895907" y="1251943"/>
                </a:lnTo>
                <a:lnTo>
                  <a:pt x="3916919" y="1285212"/>
                </a:lnTo>
                <a:lnTo>
                  <a:pt x="3937347" y="1319647"/>
                </a:lnTo>
                <a:lnTo>
                  <a:pt x="3957191" y="1354083"/>
                </a:lnTo>
                <a:lnTo>
                  <a:pt x="3977619" y="1387935"/>
                </a:lnTo>
                <a:lnTo>
                  <a:pt x="3998047" y="1421787"/>
                </a:lnTo>
                <a:lnTo>
                  <a:pt x="3970032" y="1419452"/>
                </a:lnTo>
                <a:lnTo>
                  <a:pt x="3942016" y="1418285"/>
                </a:lnTo>
                <a:lnTo>
                  <a:pt x="3913417" y="1415951"/>
                </a:lnTo>
                <a:lnTo>
                  <a:pt x="3885401" y="1413616"/>
                </a:lnTo>
                <a:lnTo>
                  <a:pt x="3908164" y="1451554"/>
                </a:lnTo>
                <a:lnTo>
                  <a:pt x="3930927" y="1490075"/>
                </a:lnTo>
                <a:lnTo>
                  <a:pt x="3954273" y="1528013"/>
                </a:lnTo>
                <a:lnTo>
                  <a:pt x="3975868" y="1565950"/>
                </a:lnTo>
                <a:lnTo>
                  <a:pt x="3999215" y="1603304"/>
                </a:lnTo>
                <a:lnTo>
                  <a:pt x="4021977" y="1641826"/>
                </a:lnTo>
                <a:lnTo>
                  <a:pt x="4044740" y="1679763"/>
                </a:lnTo>
                <a:lnTo>
                  <a:pt x="4067502" y="1717117"/>
                </a:lnTo>
                <a:lnTo>
                  <a:pt x="4034818" y="1715366"/>
                </a:lnTo>
                <a:lnTo>
                  <a:pt x="4001549" y="1713032"/>
                </a:lnTo>
                <a:lnTo>
                  <a:pt x="3967697" y="1710697"/>
                </a:lnTo>
                <a:lnTo>
                  <a:pt x="3935012" y="1707779"/>
                </a:lnTo>
                <a:lnTo>
                  <a:pt x="3901160" y="1705444"/>
                </a:lnTo>
                <a:lnTo>
                  <a:pt x="3867892" y="1703109"/>
                </a:lnTo>
                <a:lnTo>
                  <a:pt x="3835207" y="1700191"/>
                </a:lnTo>
                <a:lnTo>
                  <a:pt x="3801355" y="1697857"/>
                </a:lnTo>
                <a:lnTo>
                  <a:pt x="3801355" y="1919646"/>
                </a:lnTo>
                <a:lnTo>
                  <a:pt x="3857970" y="1913809"/>
                </a:lnTo>
                <a:lnTo>
                  <a:pt x="3914584" y="1906806"/>
                </a:lnTo>
                <a:lnTo>
                  <a:pt x="3970615" y="1899802"/>
                </a:lnTo>
                <a:lnTo>
                  <a:pt x="4026646" y="1892214"/>
                </a:lnTo>
                <a:lnTo>
                  <a:pt x="4082677" y="1885794"/>
                </a:lnTo>
                <a:lnTo>
                  <a:pt x="4139292" y="1878206"/>
                </a:lnTo>
                <a:lnTo>
                  <a:pt x="4195323" y="1870035"/>
                </a:lnTo>
                <a:lnTo>
                  <a:pt x="4251938" y="1861864"/>
                </a:lnTo>
                <a:lnTo>
                  <a:pt x="4251938" y="1728207"/>
                </a:lnTo>
                <a:lnTo>
                  <a:pt x="4229759" y="1736378"/>
                </a:lnTo>
                <a:lnTo>
                  <a:pt x="4206996" y="1743965"/>
                </a:lnTo>
                <a:lnTo>
                  <a:pt x="4184817" y="1751553"/>
                </a:lnTo>
                <a:lnTo>
                  <a:pt x="4162638" y="1759140"/>
                </a:lnTo>
                <a:lnTo>
                  <a:pt x="4140459" y="1765561"/>
                </a:lnTo>
                <a:lnTo>
                  <a:pt x="4117697" y="1773732"/>
                </a:lnTo>
                <a:lnTo>
                  <a:pt x="4095518" y="1781319"/>
                </a:lnTo>
                <a:lnTo>
                  <a:pt x="4073923" y="1787740"/>
                </a:lnTo>
                <a:lnTo>
                  <a:pt x="4089098" y="1759140"/>
                </a:lnTo>
                <a:lnTo>
                  <a:pt x="4104272" y="1729374"/>
                </a:lnTo>
                <a:lnTo>
                  <a:pt x="4119448" y="1700191"/>
                </a:lnTo>
                <a:lnTo>
                  <a:pt x="4134623" y="1670425"/>
                </a:lnTo>
                <a:lnTo>
                  <a:pt x="4149798" y="1640658"/>
                </a:lnTo>
                <a:lnTo>
                  <a:pt x="4164973" y="1612059"/>
                </a:lnTo>
                <a:lnTo>
                  <a:pt x="4180148" y="1582293"/>
                </a:lnTo>
                <a:lnTo>
                  <a:pt x="4195323" y="1552526"/>
                </a:lnTo>
                <a:lnTo>
                  <a:pt x="4177230" y="1558946"/>
                </a:lnTo>
                <a:lnTo>
                  <a:pt x="4157969" y="1565367"/>
                </a:lnTo>
                <a:lnTo>
                  <a:pt x="4139292" y="1571203"/>
                </a:lnTo>
                <a:lnTo>
                  <a:pt x="4120031" y="1577623"/>
                </a:lnTo>
                <a:lnTo>
                  <a:pt x="4134039" y="1551359"/>
                </a:lnTo>
                <a:lnTo>
                  <a:pt x="4147463" y="1525094"/>
                </a:lnTo>
                <a:lnTo>
                  <a:pt x="4161471" y="1498246"/>
                </a:lnTo>
                <a:lnTo>
                  <a:pt x="4174895" y="1472565"/>
                </a:lnTo>
                <a:lnTo>
                  <a:pt x="4188903" y="1445717"/>
                </a:lnTo>
                <a:lnTo>
                  <a:pt x="4202327" y="1418869"/>
                </a:lnTo>
                <a:lnTo>
                  <a:pt x="4216335" y="1393188"/>
                </a:lnTo>
                <a:lnTo>
                  <a:pt x="4229759" y="1366340"/>
                </a:lnTo>
                <a:lnTo>
                  <a:pt x="4217502" y="1369842"/>
                </a:lnTo>
                <a:lnTo>
                  <a:pt x="4206413" y="1373927"/>
                </a:lnTo>
                <a:lnTo>
                  <a:pt x="4194156" y="1378597"/>
                </a:lnTo>
                <a:lnTo>
                  <a:pt x="4181899" y="1382098"/>
                </a:lnTo>
                <a:lnTo>
                  <a:pt x="4197074" y="1353499"/>
                </a:lnTo>
                <a:lnTo>
                  <a:pt x="4212249" y="1324316"/>
                </a:lnTo>
                <a:lnTo>
                  <a:pt x="4226841" y="1295134"/>
                </a:lnTo>
                <a:lnTo>
                  <a:pt x="4242016" y="1267118"/>
                </a:lnTo>
                <a:lnTo>
                  <a:pt x="4257191" y="1237935"/>
                </a:lnTo>
                <a:lnTo>
                  <a:pt x="4271782" y="1209336"/>
                </a:lnTo>
                <a:lnTo>
                  <a:pt x="4286958" y="1180153"/>
                </a:lnTo>
                <a:lnTo>
                  <a:pt x="4301548" y="1151554"/>
                </a:lnTo>
                <a:lnTo>
                  <a:pt x="4316724" y="1175484"/>
                </a:lnTo>
                <a:lnTo>
                  <a:pt x="4331899" y="1199998"/>
                </a:lnTo>
                <a:lnTo>
                  <a:pt x="4346490" y="1225095"/>
                </a:lnTo>
                <a:lnTo>
                  <a:pt x="4361665" y="1249608"/>
                </a:lnTo>
                <a:lnTo>
                  <a:pt x="4376840" y="1274122"/>
                </a:lnTo>
                <a:lnTo>
                  <a:pt x="4391432" y="1298636"/>
                </a:lnTo>
                <a:lnTo>
                  <a:pt x="4406607" y="1323149"/>
                </a:lnTo>
                <a:lnTo>
                  <a:pt x="4421199" y="1347079"/>
                </a:lnTo>
                <a:lnTo>
                  <a:pt x="4409525" y="1347079"/>
                </a:lnTo>
                <a:lnTo>
                  <a:pt x="4397268" y="1346495"/>
                </a:lnTo>
                <a:lnTo>
                  <a:pt x="4386179" y="1345912"/>
                </a:lnTo>
                <a:lnTo>
                  <a:pt x="4373922" y="1344744"/>
                </a:lnTo>
                <a:lnTo>
                  <a:pt x="4387346" y="1368091"/>
                </a:lnTo>
                <a:lnTo>
                  <a:pt x="4401354" y="1389686"/>
                </a:lnTo>
                <a:lnTo>
                  <a:pt x="4414778" y="1413032"/>
                </a:lnTo>
                <a:lnTo>
                  <a:pt x="4428786" y="1435211"/>
                </a:lnTo>
                <a:lnTo>
                  <a:pt x="4442210" y="1457974"/>
                </a:lnTo>
                <a:lnTo>
                  <a:pt x="4456217" y="1480153"/>
                </a:lnTo>
                <a:lnTo>
                  <a:pt x="4469642" y="1502915"/>
                </a:lnTo>
                <a:lnTo>
                  <a:pt x="4483650" y="1525094"/>
                </a:lnTo>
                <a:lnTo>
                  <a:pt x="4464389" y="1523927"/>
                </a:lnTo>
                <a:lnTo>
                  <a:pt x="4445712" y="1523343"/>
                </a:lnTo>
                <a:lnTo>
                  <a:pt x="4426451" y="1522760"/>
                </a:lnTo>
                <a:lnTo>
                  <a:pt x="4407191" y="1521592"/>
                </a:lnTo>
                <a:lnTo>
                  <a:pt x="4422366" y="1547273"/>
                </a:lnTo>
                <a:lnTo>
                  <a:pt x="4438708" y="1572370"/>
                </a:lnTo>
                <a:lnTo>
                  <a:pt x="4453883" y="1596300"/>
                </a:lnTo>
                <a:lnTo>
                  <a:pt x="4469058" y="1621981"/>
                </a:lnTo>
                <a:lnTo>
                  <a:pt x="4484233" y="1647078"/>
                </a:lnTo>
                <a:lnTo>
                  <a:pt x="4499408" y="1672176"/>
                </a:lnTo>
                <a:lnTo>
                  <a:pt x="4514584" y="1697273"/>
                </a:lnTo>
                <a:lnTo>
                  <a:pt x="4530342" y="1721786"/>
                </a:lnTo>
                <a:lnTo>
                  <a:pt x="4508163" y="1720619"/>
                </a:lnTo>
                <a:lnTo>
                  <a:pt x="4485984" y="1720035"/>
                </a:lnTo>
                <a:lnTo>
                  <a:pt x="4463221" y="1719452"/>
                </a:lnTo>
                <a:lnTo>
                  <a:pt x="4441042" y="1718285"/>
                </a:lnTo>
                <a:lnTo>
                  <a:pt x="4418864" y="1717117"/>
                </a:lnTo>
                <a:lnTo>
                  <a:pt x="4396101" y="1716534"/>
                </a:lnTo>
                <a:lnTo>
                  <a:pt x="4373922" y="1715366"/>
                </a:lnTo>
                <a:lnTo>
                  <a:pt x="4351743" y="1714199"/>
                </a:lnTo>
                <a:lnTo>
                  <a:pt x="4351743" y="1847273"/>
                </a:lnTo>
                <a:lnTo>
                  <a:pt x="4397268" y="1840852"/>
                </a:lnTo>
                <a:lnTo>
                  <a:pt x="4443377" y="1833848"/>
                </a:lnTo>
                <a:lnTo>
                  <a:pt x="4488902" y="1826845"/>
                </a:lnTo>
                <a:lnTo>
                  <a:pt x="4533844" y="1819841"/>
                </a:lnTo>
                <a:lnTo>
                  <a:pt x="4579369" y="1812253"/>
                </a:lnTo>
                <a:lnTo>
                  <a:pt x="4625478" y="1804666"/>
                </a:lnTo>
                <a:lnTo>
                  <a:pt x="4671003" y="1797662"/>
                </a:lnTo>
                <a:lnTo>
                  <a:pt x="4716528" y="1790074"/>
                </a:lnTo>
                <a:lnTo>
                  <a:pt x="4716528" y="1704860"/>
                </a:lnTo>
                <a:lnTo>
                  <a:pt x="4691431" y="1714199"/>
                </a:lnTo>
                <a:lnTo>
                  <a:pt x="4666334" y="1722954"/>
                </a:lnTo>
                <a:lnTo>
                  <a:pt x="4641236" y="1732292"/>
                </a:lnTo>
                <a:lnTo>
                  <a:pt x="4615556" y="1740463"/>
                </a:lnTo>
                <a:lnTo>
                  <a:pt x="4624311" y="1724121"/>
                </a:lnTo>
                <a:lnTo>
                  <a:pt x="4633065" y="1707195"/>
                </a:lnTo>
                <a:lnTo>
                  <a:pt x="4641821" y="1690269"/>
                </a:lnTo>
                <a:lnTo>
                  <a:pt x="4650575" y="1673343"/>
                </a:lnTo>
                <a:lnTo>
                  <a:pt x="4658746" y="1655833"/>
                </a:lnTo>
                <a:lnTo>
                  <a:pt x="4668085" y="1639491"/>
                </a:lnTo>
                <a:lnTo>
                  <a:pt x="4676256" y="1622565"/>
                </a:lnTo>
                <a:lnTo>
                  <a:pt x="4685011" y="1605639"/>
                </a:lnTo>
                <a:lnTo>
                  <a:pt x="4673922" y="1609724"/>
                </a:lnTo>
                <a:lnTo>
                  <a:pt x="4663415" y="1613226"/>
                </a:lnTo>
                <a:lnTo>
                  <a:pt x="4652910" y="1617312"/>
                </a:lnTo>
                <a:lnTo>
                  <a:pt x="4641821" y="1620814"/>
                </a:lnTo>
                <a:lnTo>
                  <a:pt x="4649992" y="1605639"/>
                </a:lnTo>
                <a:lnTo>
                  <a:pt x="4657579" y="1590464"/>
                </a:lnTo>
                <a:lnTo>
                  <a:pt x="4665751" y="1575872"/>
                </a:lnTo>
                <a:lnTo>
                  <a:pt x="4673338" y="1560697"/>
                </a:lnTo>
                <a:lnTo>
                  <a:pt x="4680926" y="1545522"/>
                </a:lnTo>
                <a:lnTo>
                  <a:pt x="4688513" y="1530347"/>
                </a:lnTo>
                <a:lnTo>
                  <a:pt x="4696101" y="1515172"/>
                </a:lnTo>
                <a:lnTo>
                  <a:pt x="4704855" y="1499997"/>
                </a:lnTo>
                <a:lnTo>
                  <a:pt x="4697851" y="1501748"/>
                </a:lnTo>
                <a:lnTo>
                  <a:pt x="4690847" y="1504083"/>
                </a:lnTo>
                <a:lnTo>
                  <a:pt x="4683843" y="1507585"/>
                </a:lnTo>
                <a:lnTo>
                  <a:pt x="4677424" y="1509919"/>
                </a:lnTo>
                <a:lnTo>
                  <a:pt x="4685595" y="1492993"/>
                </a:lnTo>
                <a:lnTo>
                  <a:pt x="4693766" y="1476067"/>
                </a:lnTo>
                <a:lnTo>
                  <a:pt x="4703105" y="1460308"/>
                </a:lnTo>
                <a:lnTo>
                  <a:pt x="4711276" y="1443382"/>
                </a:lnTo>
                <a:lnTo>
                  <a:pt x="4720031" y="1426456"/>
                </a:lnTo>
                <a:lnTo>
                  <a:pt x="4728202" y="1410698"/>
                </a:lnTo>
                <a:lnTo>
                  <a:pt x="4736373" y="1393772"/>
                </a:lnTo>
                <a:lnTo>
                  <a:pt x="4745127" y="1376846"/>
                </a:lnTo>
                <a:lnTo>
                  <a:pt x="4761470" y="1404277"/>
                </a:lnTo>
                <a:lnTo>
                  <a:pt x="4778979" y="1431709"/>
                </a:lnTo>
                <a:lnTo>
                  <a:pt x="4795905" y="1459141"/>
                </a:lnTo>
                <a:lnTo>
                  <a:pt x="4812832" y="1486573"/>
                </a:lnTo>
                <a:lnTo>
                  <a:pt x="4805828" y="1486573"/>
                </a:lnTo>
                <a:lnTo>
                  <a:pt x="4798824" y="1486573"/>
                </a:lnTo>
                <a:lnTo>
                  <a:pt x="4792404" y="1485989"/>
                </a:lnTo>
                <a:lnTo>
                  <a:pt x="4785984" y="1485989"/>
                </a:lnTo>
                <a:lnTo>
                  <a:pt x="4801159" y="1511087"/>
                </a:lnTo>
                <a:lnTo>
                  <a:pt x="4816334" y="1536184"/>
                </a:lnTo>
                <a:lnTo>
                  <a:pt x="4832676" y="1561281"/>
                </a:lnTo>
                <a:lnTo>
                  <a:pt x="4847851" y="1586378"/>
                </a:lnTo>
                <a:lnTo>
                  <a:pt x="4837345" y="1586378"/>
                </a:lnTo>
                <a:lnTo>
                  <a:pt x="4826256" y="1585795"/>
                </a:lnTo>
                <a:lnTo>
                  <a:pt x="4815750" y="1585795"/>
                </a:lnTo>
                <a:lnTo>
                  <a:pt x="4805244" y="1585795"/>
                </a:lnTo>
                <a:lnTo>
                  <a:pt x="4822754" y="1613226"/>
                </a:lnTo>
                <a:lnTo>
                  <a:pt x="4839680" y="1641826"/>
                </a:lnTo>
                <a:lnTo>
                  <a:pt x="4857189" y="1669841"/>
                </a:lnTo>
                <a:lnTo>
                  <a:pt x="4874699" y="1697857"/>
                </a:lnTo>
                <a:lnTo>
                  <a:pt x="4849602" y="1697273"/>
                </a:lnTo>
                <a:lnTo>
                  <a:pt x="4823338" y="1696689"/>
                </a:lnTo>
                <a:lnTo>
                  <a:pt x="4798240" y="1695522"/>
                </a:lnTo>
                <a:lnTo>
                  <a:pt x="4773143" y="1694938"/>
                </a:lnTo>
                <a:lnTo>
                  <a:pt x="4773143" y="1780152"/>
                </a:lnTo>
                <a:lnTo>
                  <a:pt x="4820419" y="1772565"/>
                </a:lnTo>
                <a:lnTo>
                  <a:pt x="4867695" y="1764393"/>
                </a:lnTo>
                <a:lnTo>
                  <a:pt x="4914971" y="1756806"/>
                </a:lnTo>
                <a:lnTo>
                  <a:pt x="4962248" y="1748051"/>
                </a:lnTo>
                <a:lnTo>
                  <a:pt x="5008356" y="1739880"/>
                </a:lnTo>
                <a:lnTo>
                  <a:pt x="5055633" y="1731709"/>
                </a:lnTo>
                <a:lnTo>
                  <a:pt x="5102909" y="1722954"/>
                </a:lnTo>
                <a:lnTo>
                  <a:pt x="5150185" y="1714199"/>
                </a:lnTo>
                <a:lnTo>
                  <a:pt x="5150185" y="1492410"/>
                </a:lnTo>
                <a:lnTo>
                  <a:pt x="5116917" y="1505250"/>
                </a:lnTo>
                <a:lnTo>
                  <a:pt x="5084232" y="1517507"/>
                </a:lnTo>
                <a:lnTo>
                  <a:pt x="5050380" y="1529764"/>
                </a:lnTo>
                <a:lnTo>
                  <a:pt x="5017112" y="1542604"/>
                </a:lnTo>
                <a:lnTo>
                  <a:pt x="4984427" y="1554861"/>
                </a:lnTo>
                <a:lnTo>
                  <a:pt x="4950574" y="1567118"/>
                </a:lnTo>
                <a:lnTo>
                  <a:pt x="4917306" y="1578791"/>
                </a:lnTo>
                <a:lnTo>
                  <a:pt x="4884621" y="1591047"/>
                </a:lnTo>
                <a:lnTo>
                  <a:pt x="4907384" y="1547273"/>
                </a:lnTo>
                <a:lnTo>
                  <a:pt x="4929563" y="1501748"/>
                </a:lnTo>
                <a:lnTo>
                  <a:pt x="4952325" y="1456806"/>
                </a:lnTo>
                <a:lnTo>
                  <a:pt x="4975088" y="1411865"/>
                </a:lnTo>
                <a:lnTo>
                  <a:pt x="4997851" y="1368091"/>
                </a:lnTo>
                <a:lnTo>
                  <a:pt x="5020614" y="1323149"/>
                </a:lnTo>
                <a:lnTo>
                  <a:pt x="5043960" y="1277624"/>
                </a:lnTo>
                <a:lnTo>
                  <a:pt x="5066723" y="1232682"/>
                </a:lnTo>
                <a:lnTo>
                  <a:pt x="5038123" y="1243772"/>
                </a:lnTo>
                <a:lnTo>
                  <a:pt x="5010108" y="1254278"/>
                </a:lnTo>
                <a:lnTo>
                  <a:pt x="4982092" y="1264784"/>
                </a:lnTo>
                <a:lnTo>
                  <a:pt x="4953493" y="1274706"/>
                </a:lnTo>
                <a:lnTo>
                  <a:pt x="4974505" y="1235017"/>
                </a:lnTo>
                <a:lnTo>
                  <a:pt x="4994349" y="1194745"/>
                </a:lnTo>
                <a:lnTo>
                  <a:pt x="5014777" y="1154472"/>
                </a:lnTo>
                <a:lnTo>
                  <a:pt x="5035205" y="1114200"/>
                </a:lnTo>
                <a:lnTo>
                  <a:pt x="5055633" y="1074512"/>
                </a:lnTo>
                <a:lnTo>
                  <a:pt x="5076644" y="1033656"/>
                </a:lnTo>
                <a:lnTo>
                  <a:pt x="5097073" y="993383"/>
                </a:lnTo>
                <a:lnTo>
                  <a:pt x="5116917" y="953111"/>
                </a:lnTo>
                <a:lnTo>
                  <a:pt x="5099407" y="960115"/>
                </a:lnTo>
                <a:lnTo>
                  <a:pt x="5081898" y="966535"/>
                </a:lnTo>
                <a:lnTo>
                  <a:pt x="5063221" y="973539"/>
                </a:lnTo>
                <a:lnTo>
                  <a:pt x="5045710" y="979959"/>
                </a:lnTo>
                <a:lnTo>
                  <a:pt x="5067890" y="936185"/>
                </a:lnTo>
                <a:lnTo>
                  <a:pt x="5090652" y="891827"/>
                </a:lnTo>
                <a:lnTo>
                  <a:pt x="5112831" y="848637"/>
                </a:lnTo>
                <a:lnTo>
                  <a:pt x="5135010" y="804279"/>
                </a:lnTo>
                <a:lnTo>
                  <a:pt x="5157189" y="759921"/>
                </a:lnTo>
                <a:lnTo>
                  <a:pt x="5179952" y="716730"/>
                </a:lnTo>
                <a:lnTo>
                  <a:pt x="5202131" y="672372"/>
                </a:lnTo>
                <a:lnTo>
                  <a:pt x="5224309" y="628014"/>
                </a:lnTo>
                <a:lnTo>
                  <a:pt x="5247072" y="664201"/>
                </a:lnTo>
                <a:lnTo>
                  <a:pt x="5269251" y="699804"/>
                </a:lnTo>
                <a:lnTo>
                  <a:pt x="5291430" y="735991"/>
                </a:lnTo>
                <a:lnTo>
                  <a:pt x="5313609" y="771594"/>
                </a:lnTo>
                <a:lnTo>
                  <a:pt x="5336371" y="807197"/>
                </a:lnTo>
                <a:lnTo>
                  <a:pt x="5358550" y="842800"/>
                </a:lnTo>
                <a:lnTo>
                  <a:pt x="5380729" y="878403"/>
                </a:lnTo>
                <a:lnTo>
                  <a:pt x="5402325" y="914006"/>
                </a:lnTo>
                <a:lnTo>
                  <a:pt x="5384815" y="914006"/>
                </a:lnTo>
                <a:lnTo>
                  <a:pt x="5367306" y="914006"/>
                </a:lnTo>
                <a:lnTo>
                  <a:pt x="5349212" y="913422"/>
                </a:lnTo>
                <a:lnTo>
                  <a:pt x="5331702" y="913422"/>
                </a:lnTo>
                <a:lnTo>
                  <a:pt x="5352131" y="946107"/>
                </a:lnTo>
                <a:lnTo>
                  <a:pt x="5373142" y="978792"/>
                </a:lnTo>
                <a:lnTo>
                  <a:pt x="5393570" y="1012060"/>
                </a:lnTo>
                <a:lnTo>
                  <a:pt x="5413998" y="1044745"/>
                </a:lnTo>
                <a:lnTo>
                  <a:pt x="5433842" y="1077430"/>
                </a:lnTo>
                <a:lnTo>
                  <a:pt x="5454270" y="1110115"/>
                </a:lnTo>
                <a:lnTo>
                  <a:pt x="5474698" y="1142799"/>
                </a:lnTo>
                <a:lnTo>
                  <a:pt x="5495710" y="1174900"/>
                </a:lnTo>
                <a:lnTo>
                  <a:pt x="5467110" y="1174900"/>
                </a:lnTo>
                <a:lnTo>
                  <a:pt x="5439095" y="1174900"/>
                </a:lnTo>
                <a:lnTo>
                  <a:pt x="5411080" y="1174900"/>
                </a:lnTo>
                <a:lnTo>
                  <a:pt x="5381897" y="1174900"/>
                </a:lnTo>
                <a:lnTo>
                  <a:pt x="5404659" y="1211671"/>
                </a:lnTo>
                <a:lnTo>
                  <a:pt x="5428005" y="1247274"/>
                </a:lnTo>
                <a:lnTo>
                  <a:pt x="5450768" y="1284044"/>
                </a:lnTo>
                <a:lnTo>
                  <a:pt x="5473531" y="1320815"/>
                </a:lnTo>
                <a:lnTo>
                  <a:pt x="5496293" y="1357001"/>
                </a:lnTo>
                <a:lnTo>
                  <a:pt x="5519056" y="1393772"/>
                </a:lnTo>
                <a:lnTo>
                  <a:pt x="5541819" y="1429375"/>
                </a:lnTo>
                <a:lnTo>
                  <a:pt x="5565165" y="1466145"/>
                </a:lnTo>
                <a:lnTo>
                  <a:pt x="5531313" y="1466145"/>
                </a:lnTo>
                <a:lnTo>
                  <a:pt x="5498628" y="1466145"/>
                </a:lnTo>
                <a:lnTo>
                  <a:pt x="5464776" y="1466145"/>
                </a:lnTo>
                <a:lnTo>
                  <a:pt x="5431507" y="1465561"/>
                </a:lnTo>
                <a:lnTo>
                  <a:pt x="5398823" y="1465561"/>
                </a:lnTo>
                <a:lnTo>
                  <a:pt x="5364971" y="1465561"/>
                </a:lnTo>
                <a:lnTo>
                  <a:pt x="5331702" y="1465561"/>
                </a:lnTo>
                <a:lnTo>
                  <a:pt x="5299018" y="1464394"/>
                </a:lnTo>
                <a:lnTo>
                  <a:pt x="5299018" y="1687351"/>
                </a:lnTo>
                <a:lnTo>
                  <a:pt x="5355048" y="1676845"/>
                </a:lnTo>
                <a:lnTo>
                  <a:pt x="5411080" y="1665755"/>
                </a:lnTo>
                <a:lnTo>
                  <a:pt x="5467110" y="1655250"/>
                </a:lnTo>
                <a:lnTo>
                  <a:pt x="5523725" y="1644744"/>
                </a:lnTo>
                <a:lnTo>
                  <a:pt x="5580340" y="1633654"/>
                </a:lnTo>
                <a:lnTo>
                  <a:pt x="5636371" y="1622565"/>
                </a:lnTo>
                <a:lnTo>
                  <a:pt x="5692986" y="1612059"/>
                </a:lnTo>
                <a:lnTo>
                  <a:pt x="5749016" y="1600970"/>
                </a:lnTo>
                <a:lnTo>
                  <a:pt x="5749016" y="1467896"/>
                </a:lnTo>
                <a:lnTo>
                  <a:pt x="5727421" y="1476067"/>
                </a:lnTo>
                <a:lnTo>
                  <a:pt x="5704075" y="1484238"/>
                </a:lnTo>
                <a:lnTo>
                  <a:pt x="5682480" y="1493577"/>
                </a:lnTo>
                <a:lnTo>
                  <a:pt x="5660301" y="1501748"/>
                </a:lnTo>
                <a:lnTo>
                  <a:pt x="5637539" y="1511087"/>
                </a:lnTo>
                <a:lnTo>
                  <a:pt x="5615359" y="1519841"/>
                </a:lnTo>
                <a:lnTo>
                  <a:pt x="5593180" y="1528013"/>
                </a:lnTo>
                <a:lnTo>
                  <a:pt x="5570418" y="1537351"/>
                </a:lnTo>
                <a:lnTo>
                  <a:pt x="5586176" y="1506417"/>
                </a:lnTo>
                <a:lnTo>
                  <a:pt x="5601351" y="1476067"/>
                </a:lnTo>
                <a:lnTo>
                  <a:pt x="5616526" y="1445717"/>
                </a:lnTo>
                <a:lnTo>
                  <a:pt x="5631702" y="1415951"/>
                </a:lnTo>
                <a:lnTo>
                  <a:pt x="5647460" y="1385600"/>
                </a:lnTo>
                <a:lnTo>
                  <a:pt x="5662635" y="1354667"/>
                </a:lnTo>
                <a:lnTo>
                  <a:pt x="5677810" y="1324316"/>
                </a:lnTo>
                <a:lnTo>
                  <a:pt x="5692986" y="1293966"/>
                </a:lnTo>
                <a:lnTo>
                  <a:pt x="5673725" y="1301554"/>
                </a:lnTo>
                <a:lnTo>
                  <a:pt x="5655048" y="1309141"/>
                </a:lnTo>
                <a:lnTo>
                  <a:pt x="5635787" y="1316145"/>
                </a:lnTo>
                <a:lnTo>
                  <a:pt x="5617694" y="1323733"/>
                </a:lnTo>
                <a:lnTo>
                  <a:pt x="5631118" y="1296301"/>
                </a:lnTo>
                <a:lnTo>
                  <a:pt x="5645126" y="1269453"/>
                </a:lnTo>
                <a:lnTo>
                  <a:pt x="5658550" y="1242021"/>
                </a:lnTo>
                <a:lnTo>
                  <a:pt x="5672558" y="1214589"/>
                </a:lnTo>
                <a:lnTo>
                  <a:pt x="5685982" y="1187741"/>
                </a:lnTo>
                <a:lnTo>
                  <a:pt x="5699990" y="1160309"/>
                </a:lnTo>
                <a:lnTo>
                  <a:pt x="5713413" y="1132877"/>
                </a:lnTo>
                <a:lnTo>
                  <a:pt x="5727421" y="1106613"/>
                </a:lnTo>
                <a:lnTo>
                  <a:pt x="5715165" y="1110698"/>
                </a:lnTo>
                <a:lnTo>
                  <a:pt x="5702908" y="1115368"/>
                </a:lnTo>
                <a:lnTo>
                  <a:pt x="5691234" y="1120037"/>
                </a:lnTo>
                <a:lnTo>
                  <a:pt x="5678978" y="1124706"/>
                </a:lnTo>
                <a:lnTo>
                  <a:pt x="5694153" y="1094940"/>
                </a:lnTo>
                <a:lnTo>
                  <a:pt x="5708744" y="1065173"/>
                </a:lnTo>
                <a:lnTo>
                  <a:pt x="5723919" y="1035407"/>
                </a:lnTo>
                <a:lnTo>
                  <a:pt x="5739095" y="1006224"/>
                </a:lnTo>
                <a:lnTo>
                  <a:pt x="5753686" y="976457"/>
                </a:lnTo>
                <a:lnTo>
                  <a:pt x="5768861" y="946691"/>
                </a:lnTo>
                <a:lnTo>
                  <a:pt x="5784620" y="917508"/>
                </a:lnTo>
                <a:lnTo>
                  <a:pt x="5798627" y="887742"/>
                </a:lnTo>
                <a:lnTo>
                  <a:pt x="5813802" y="911088"/>
                </a:lnTo>
                <a:lnTo>
                  <a:pt x="5828394" y="935018"/>
                </a:lnTo>
                <a:lnTo>
                  <a:pt x="5843569" y="958948"/>
                </a:lnTo>
                <a:lnTo>
                  <a:pt x="5858744" y="982878"/>
                </a:lnTo>
                <a:lnTo>
                  <a:pt x="5873336" y="1006224"/>
                </a:lnTo>
                <a:lnTo>
                  <a:pt x="5888511" y="1030154"/>
                </a:lnTo>
                <a:lnTo>
                  <a:pt x="5903685" y="1054667"/>
                </a:lnTo>
                <a:lnTo>
                  <a:pt x="5918277" y="1078013"/>
                </a:lnTo>
                <a:lnTo>
                  <a:pt x="5907187" y="1078013"/>
                </a:lnTo>
                <a:lnTo>
                  <a:pt x="5894931" y="1078013"/>
                </a:lnTo>
                <a:lnTo>
                  <a:pt x="5882674" y="1078013"/>
                </a:lnTo>
                <a:lnTo>
                  <a:pt x="5871001" y="1078013"/>
                </a:lnTo>
                <a:lnTo>
                  <a:pt x="5885009" y="1100192"/>
                </a:lnTo>
                <a:lnTo>
                  <a:pt x="5898433" y="1121788"/>
                </a:lnTo>
                <a:lnTo>
                  <a:pt x="5912441" y="1143967"/>
                </a:lnTo>
                <a:lnTo>
                  <a:pt x="5925864" y="1165562"/>
                </a:lnTo>
                <a:lnTo>
                  <a:pt x="5939872" y="1187157"/>
                </a:lnTo>
                <a:lnTo>
                  <a:pt x="5953296" y="1209336"/>
                </a:lnTo>
                <a:lnTo>
                  <a:pt x="5967304" y="1230348"/>
                </a:lnTo>
                <a:lnTo>
                  <a:pt x="5980729" y="1252527"/>
                </a:lnTo>
                <a:lnTo>
                  <a:pt x="5962052" y="1252527"/>
                </a:lnTo>
                <a:lnTo>
                  <a:pt x="5942791" y="1252527"/>
                </a:lnTo>
                <a:lnTo>
                  <a:pt x="5923530" y="1252527"/>
                </a:lnTo>
                <a:lnTo>
                  <a:pt x="5904853" y="1252527"/>
                </a:lnTo>
                <a:lnTo>
                  <a:pt x="5920028" y="1277040"/>
                </a:lnTo>
                <a:lnTo>
                  <a:pt x="5935203" y="1301554"/>
                </a:lnTo>
                <a:lnTo>
                  <a:pt x="5950378" y="1326067"/>
                </a:lnTo>
                <a:lnTo>
                  <a:pt x="5965554" y="1350581"/>
                </a:lnTo>
                <a:lnTo>
                  <a:pt x="5981896" y="1374511"/>
                </a:lnTo>
                <a:lnTo>
                  <a:pt x="5997071" y="1399024"/>
                </a:lnTo>
                <a:lnTo>
                  <a:pt x="6012246" y="1423538"/>
                </a:lnTo>
                <a:lnTo>
                  <a:pt x="6027421" y="1448052"/>
                </a:lnTo>
                <a:lnTo>
                  <a:pt x="6005242" y="1448052"/>
                </a:lnTo>
                <a:lnTo>
                  <a:pt x="5982479" y="1448052"/>
                </a:lnTo>
                <a:lnTo>
                  <a:pt x="5960300" y="1448052"/>
                </a:lnTo>
                <a:lnTo>
                  <a:pt x="5938122" y="1448052"/>
                </a:lnTo>
                <a:lnTo>
                  <a:pt x="5915359" y="1448052"/>
                </a:lnTo>
                <a:lnTo>
                  <a:pt x="5893180" y="1448052"/>
                </a:lnTo>
                <a:lnTo>
                  <a:pt x="5871001" y="1448052"/>
                </a:lnTo>
                <a:lnTo>
                  <a:pt x="5848238" y="1448052"/>
                </a:lnTo>
                <a:lnTo>
                  <a:pt x="5848238" y="1581125"/>
                </a:lnTo>
                <a:lnTo>
                  <a:pt x="5879756" y="1575289"/>
                </a:lnTo>
                <a:lnTo>
                  <a:pt x="5910689" y="1568868"/>
                </a:lnTo>
                <a:lnTo>
                  <a:pt x="5941039" y="1563032"/>
                </a:lnTo>
                <a:lnTo>
                  <a:pt x="5972557" y="1557195"/>
                </a:lnTo>
                <a:lnTo>
                  <a:pt x="6002907" y="1550775"/>
                </a:lnTo>
                <a:lnTo>
                  <a:pt x="6034424" y="1544939"/>
                </a:lnTo>
                <a:lnTo>
                  <a:pt x="6064775" y="1538518"/>
                </a:lnTo>
                <a:lnTo>
                  <a:pt x="6096293" y="1533265"/>
                </a:lnTo>
                <a:lnTo>
                  <a:pt x="6214191" y="1509919"/>
                </a:lnTo>
                <a:lnTo>
                  <a:pt x="6214191" y="1424122"/>
                </a:lnTo>
                <a:lnTo>
                  <a:pt x="6189093" y="1434044"/>
                </a:lnTo>
                <a:lnTo>
                  <a:pt x="6163996" y="1443966"/>
                </a:lnTo>
                <a:lnTo>
                  <a:pt x="6137732" y="1453888"/>
                </a:lnTo>
                <a:lnTo>
                  <a:pt x="6112635" y="1463810"/>
                </a:lnTo>
                <a:lnTo>
                  <a:pt x="6121973" y="1446301"/>
                </a:lnTo>
                <a:lnTo>
                  <a:pt x="6130144" y="1429375"/>
                </a:lnTo>
                <a:lnTo>
                  <a:pt x="6138900" y="1411865"/>
                </a:lnTo>
                <a:lnTo>
                  <a:pt x="6147654" y="1395523"/>
                </a:lnTo>
                <a:lnTo>
                  <a:pt x="6156409" y="1378013"/>
                </a:lnTo>
                <a:lnTo>
                  <a:pt x="6164580" y="1361087"/>
                </a:lnTo>
                <a:lnTo>
                  <a:pt x="6173919" y="1343577"/>
                </a:lnTo>
                <a:lnTo>
                  <a:pt x="6182090" y="1326067"/>
                </a:lnTo>
                <a:lnTo>
                  <a:pt x="6171584" y="1330737"/>
                </a:lnTo>
                <a:lnTo>
                  <a:pt x="6160494" y="1334239"/>
                </a:lnTo>
                <a:lnTo>
                  <a:pt x="6149988" y="1338908"/>
                </a:lnTo>
                <a:lnTo>
                  <a:pt x="6139483" y="1342410"/>
                </a:lnTo>
                <a:lnTo>
                  <a:pt x="6147071" y="1327235"/>
                </a:lnTo>
                <a:lnTo>
                  <a:pt x="6154658" y="1312060"/>
                </a:lnTo>
                <a:lnTo>
                  <a:pt x="6162246" y="1296885"/>
                </a:lnTo>
                <a:lnTo>
                  <a:pt x="6170417" y="1281710"/>
                </a:lnTo>
                <a:lnTo>
                  <a:pt x="6178588" y="1265951"/>
                </a:lnTo>
                <a:lnTo>
                  <a:pt x="6186176" y="1250192"/>
                </a:lnTo>
                <a:lnTo>
                  <a:pt x="6193763" y="1235017"/>
                </a:lnTo>
                <a:lnTo>
                  <a:pt x="6201351" y="1219842"/>
                </a:lnTo>
                <a:lnTo>
                  <a:pt x="6194930" y="1222177"/>
                </a:lnTo>
                <a:lnTo>
                  <a:pt x="6187926" y="1225095"/>
                </a:lnTo>
                <a:lnTo>
                  <a:pt x="6181506" y="1227430"/>
                </a:lnTo>
                <a:lnTo>
                  <a:pt x="6174502" y="1230348"/>
                </a:lnTo>
                <a:lnTo>
                  <a:pt x="6182673" y="1214005"/>
                </a:lnTo>
                <a:lnTo>
                  <a:pt x="6191428" y="1197079"/>
                </a:lnTo>
                <a:lnTo>
                  <a:pt x="6199599" y="1179570"/>
                </a:lnTo>
                <a:lnTo>
                  <a:pt x="6207770" y="1162644"/>
                </a:lnTo>
                <a:lnTo>
                  <a:pt x="6217109" y="1145718"/>
                </a:lnTo>
                <a:lnTo>
                  <a:pt x="6225280" y="1129375"/>
                </a:lnTo>
                <a:lnTo>
                  <a:pt x="6234035" y="1112449"/>
                </a:lnTo>
                <a:lnTo>
                  <a:pt x="6242206" y="1095523"/>
                </a:lnTo>
                <a:lnTo>
                  <a:pt x="6259133" y="1122955"/>
                </a:lnTo>
                <a:lnTo>
                  <a:pt x="6276058" y="1149803"/>
                </a:lnTo>
                <a:lnTo>
                  <a:pt x="6293568" y="1176651"/>
                </a:lnTo>
                <a:lnTo>
                  <a:pt x="6309911" y="1204083"/>
                </a:lnTo>
                <a:lnTo>
                  <a:pt x="6303490" y="1204083"/>
                </a:lnTo>
                <a:lnTo>
                  <a:pt x="6296486" y="1204083"/>
                </a:lnTo>
                <a:lnTo>
                  <a:pt x="6289483" y="1204083"/>
                </a:lnTo>
                <a:lnTo>
                  <a:pt x="6282479" y="1204083"/>
                </a:lnTo>
                <a:lnTo>
                  <a:pt x="6298821" y="1228597"/>
                </a:lnTo>
                <a:lnTo>
                  <a:pt x="6313996" y="1253694"/>
                </a:lnTo>
                <a:lnTo>
                  <a:pt x="6329755" y="1277624"/>
                </a:lnTo>
                <a:lnTo>
                  <a:pt x="6344930" y="1303305"/>
                </a:lnTo>
                <a:lnTo>
                  <a:pt x="6334424" y="1303305"/>
                </a:lnTo>
                <a:lnTo>
                  <a:pt x="6323919" y="1303305"/>
                </a:lnTo>
                <a:lnTo>
                  <a:pt x="6313413" y="1303305"/>
                </a:lnTo>
                <a:lnTo>
                  <a:pt x="6302323" y="1303305"/>
                </a:lnTo>
                <a:lnTo>
                  <a:pt x="6319249" y="1330737"/>
                </a:lnTo>
                <a:lnTo>
                  <a:pt x="6336759" y="1358169"/>
                </a:lnTo>
                <a:lnTo>
                  <a:pt x="6354268" y="1385600"/>
                </a:lnTo>
                <a:lnTo>
                  <a:pt x="6371194" y="1413032"/>
                </a:lnTo>
                <a:lnTo>
                  <a:pt x="6346097" y="1413032"/>
                </a:lnTo>
                <a:lnTo>
                  <a:pt x="6321000" y="1413032"/>
                </a:lnTo>
                <a:lnTo>
                  <a:pt x="6295903" y="1413032"/>
                </a:lnTo>
                <a:lnTo>
                  <a:pt x="6270222" y="1413032"/>
                </a:lnTo>
                <a:lnTo>
                  <a:pt x="6270222" y="1498830"/>
                </a:lnTo>
                <a:lnTo>
                  <a:pt x="6317498" y="1490075"/>
                </a:lnTo>
                <a:lnTo>
                  <a:pt x="6364774" y="1480153"/>
                </a:lnTo>
                <a:lnTo>
                  <a:pt x="6411467" y="1470814"/>
                </a:lnTo>
                <a:lnTo>
                  <a:pt x="6458743" y="1461476"/>
                </a:lnTo>
                <a:lnTo>
                  <a:pt x="6506019" y="1452721"/>
                </a:lnTo>
                <a:lnTo>
                  <a:pt x="6553295" y="1443382"/>
                </a:lnTo>
                <a:lnTo>
                  <a:pt x="6600571" y="1434044"/>
                </a:lnTo>
                <a:lnTo>
                  <a:pt x="6647847" y="1425873"/>
                </a:lnTo>
                <a:lnTo>
                  <a:pt x="6647847" y="1202916"/>
                </a:lnTo>
                <a:lnTo>
                  <a:pt x="6613995" y="1216340"/>
                </a:lnTo>
                <a:lnTo>
                  <a:pt x="6580727" y="1229180"/>
                </a:lnTo>
                <a:lnTo>
                  <a:pt x="6548042" y="1242021"/>
                </a:lnTo>
                <a:lnTo>
                  <a:pt x="6514190" y="1254861"/>
                </a:lnTo>
                <a:lnTo>
                  <a:pt x="6480922" y="1267702"/>
                </a:lnTo>
                <a:lnTo>
                  <a:pt x="6448237" y="1281126"/>
                </a:lnTo>
                <a:lnTo>
                  <a:pt x="6414385" y="1293966"/>
                </a:lnTo>
                <a:lnTo>
                  <a:pt x="6381116" y="1306807"/>
                </a:lnTo>
                <a:lnTo>
                  <a:pt x="6403879" y="1261865"/>
                </a:lnTo>
                <a:lnTo>
                  <a:pt x="6426642" y="1216340"/>
                </a:lnTo>
                <a:lnTo>
                  <a:pt x="6449404" y="1171399"/>
                </a:lnTo>
                <a:lnTo>
                  <a:pt x="6472167" y="1125873"/>
                </a:lnTo>
                <a:lnTo>
                  <a:pt x="6495513" y="1080348"/>
                </a:lnTo>
                <a:lnTo>
                  <a:pt x="6518276" y="1035407"/>
                </a:lnTo>
                <a:lnTo>
                  <a:pt x="6541038" y="990465"/>
                </a:lnTo>
                <a:lnTo>
                  <a:pt x="6563801" y="944940"/>
                </a:lnTo>
                <a:lnTo>
                  <a:pt x="6535785" y="956029"/>
                </a:lnTo>
                <a:lnTo>
                  <a:pt x="6507770" y="966535"/>
                </a:lnTo>
                <a:lnTo>
                  <a:pt x="6479171" y="978208"/>
                </a:lnTo>
                <a:lnTo>
                  <a:pt x="6450572" y="988714"/>
                </a:lnTo>
                <a:lnTo>
                  <a:pt x="6471000" y="948442"/>
                </a:lnTo>
                <a:lnTo>
                  <a:pt x="6491428" y="908170"/>
                </a:lnTo>
                <a:lnTo>
                  <a:pt x="6511855" y="866730"/>
                </a:lnTo>
                <a:lnTo>
                  <a:pt x="6532867" y="826458"/>
                </a:lnTo>
                <a:lnTo>
                  <a:pt x="6553295" y="786185"/>
                </a:lnTo>
                <a:lnTo>
                  <a:pt x="6573139" y="745913"/>
                </a:lnTo>
                <a:lnTo>
                  <a:pt x="6593567" y="705057"/>
                </a:lnTo>
                <a:lnTo>
                  <a:pt x="6613995" y="664785"/>
                </a:lnTo>
                <a:lnTo>
                  <a:pt x="6596486" y="671789"/>
                </a:lnTo>
                <a:lnTo>
                  <a:pt x="6578976" y="678793"/>
                </a:lnTo>
                <a:lnTo>
                  <a:pt x="6560883" y="685213"/>
                </a:lnTo>
                <a:lnTo>
                  <a:pt x="6543373" y="692217"/>
                </a:lnTo>
                <a:lnTo>
                  <a:pt x="6565552" y="647859"/>
                </a:lnTo>
                <a:lnTo>
                  <a:pt x="6587731" y="604085"/>
                </a:lnTo>
                <a:lnTo>
                  <a:pt x="6610493" y="559727"/>
                </a:lnTo>
                <a:lnTo>
                  <a:pt x="6632672" y="515369"/>
                </a:lnTo>
                <a:lnTo>
                  <a:pt x="6654268" y="471011"/>
                </a:lnTo>
                <a:lnTo>
                  <a:pt x="6676447" y="427237"/>
                </a:lnTo>
                <a:lnTo>
                  <a:pt x="6699793" y="382879"/>
                </a:lnTo>
                <a:lnTo>
                  <a:pt x="6721388" y="339105"/>
                </a:lnTo>
                <a:lnTo>
                  <a:pt x="6743567" y="374124"/>
                </a:lnTo>
                <a:lnTo>
                  <a:pt x="6766330" y="410311"/>
                </a:lnTo>
                <a:lnTo>
                  <a:pt x="6788509" y="445914"/>
                </a:lnTo>
                <a:lnTo>
                  <a:pt x="6810688" y="482100"/>
                </a:lnTo>
                <a:lnTo>
                  <a:pt x="6832867" y="517120"/>
                </a:lnTo>
                <a:lnTo>
                  <a:pt x="6855629" y="552723"/>
                </a:lnTo>
                <a:lnTo>
                  <a:pt x="6877808" y="588326"/>
                </a:lnTo>
                <a:lnTo>
                  <a:pt x="6899987" y="624513"/>
                </a:lnTo>
                <a:lnTo>
                  <a:pt x="6882477" y="624513"/>
                </a:lnTo>
                <a:lnTo>
                  <a:pt x="6864968" y="624513"/>
                </a:lnTo>
                <a:lnTo>
                  <a:pt x="6846291" y="623929"/>
                </a:lnTo>
                <a:lnTo>
                  <a:pt x="6828781" y="623929"/>
                </a:lnTo>
                <a:lnTo>
                  <a:pt x="6849793" y="656614"/>
                </a:lnTo>
                <a:lnTo>
                  <a:pt x="6870221" y="689298"/>
                </a:lnTo>
                <a:lnTo>
                  <a:pt x="6890065" y="721983"/>
                </a:lnTo>
                <a:lnTo>
                  <a:pt x="6910493" y="754668"/>
                </a:lnTo>
                <a:lnTo>
                  <a:pt x="6930921" y="787353"/>
                </a:lnTo>
                <a:lnTo>
                  <a:pt x="6951932" y="820621"/>
                </a:lnTo>
                <a:lnTo>
                  <a:pt x="6972360" y="853306"/>
                </a:lnTo>
                <a:lnTo>
                  <a:pt x="6992788" y="885991"/>
                </a:lnTo>
                <a:lnTo>
                  <a:pt x="6964773" y="885991"/>
                </a:lnTo>
                <a:lnTo>
                  <a:pt x="6935590" y="885407"/>
                </a:lnTo>
                <a:lnTo>
                  <a:pt x="6907575" y="885407"/>
                </a:lnTo>
                <a:lnTo>
                  <a:pt x="6879559" y="885407"/>
                </a:lnTo>
                <a:lnTo>
                  <a:pt x="6902322" y="921010"/>
                </a:lnTo>
                <a:lnTo>
                  <a:pt x="6925084" y="957780"/>
                </a:lnTo>
                <a:lnTo>
                  <a:pt x="6947847" y="993967"/>
                </a:lnTo>
                <a:lnTo>
                  <a:pt x="6970609" y="1030737"/>
                </a:lnTo>
                <a:lnTo>
                  <a:pt x="6993372" y="1067508"/>
                </a:lnTo>
                <a:lnTo>
                  <a:pt x="7016718" y="1104278"/>
                </a:lnTo>
                <a:lnTo>
                  <a:pt x="7039481" y="1140465"/>
                </a:lnTo>
                <a:lnTo>
                  <a:pt x="7062244" y="1177819"/>
                </a:lnTo>
                <a:lnTo>
                  <a:pt x="7028975" y="1177235"/>
                </a:lnTo>
                <a:lnTo>
                  <a:pt x="6995123" y="1176651"/>
                </a:lnTo>
                <a:lnTo>
                  <a:pt x="6962438" y="1176651"/>
                </a:lnTo>
                <a:lnTo>
                  <a:pt x="6928586" y="1176651"/>
                </a:lnTo>
                <a:lnTo>
                  <a:pt x="6895318" y="1175484"/>
                </a:lnTo>
                <a:lnTo>
                  <a:pt x="6862633" y="1175484"/>
                </a:lnTo>
                <a:lnTo>
                  <a:pt x="6828781" y="1174900"/>
                </a:lnTo>
                <a:lnTo>
                  <a:pt x="6795513" y="1174900"/>
                </a:lnTo>
                <a:lnTo>
                  <a:pt x="6795513" y="1397857"/>
                </a:lnTo>
                <a:lnTo>
                  <a:pt x="6852127" y="1386768"/>
                </a:lnTo>
                <a:lnTo>
                  <a:pt x="6908158" y="1376262"/>
                </a:lnTo>
                <a:lnTo>
                  <a:pt x="6964773" y="1365756"/>
                </a:lnTo>
                <a:lnTo>
                  <a:pt x="7020804" y="1355834"/>
                </a:lnTo>
                <a:lnTo>
                  <a:pt x="7077419" y="1344744"/>
                </a:lnTo>
                <a:lnTo>
                  <a:pt x="7134033" y="1334822"/>
                </a:lnTo>
                <a:lnTo>
                  <a:pt x="7190064" y="1324900"/>
                </a:lnTo>
                <a:lnTo>
                  <a:pt x="7246679" y="1314978"/>
                </a:lnTo>
                <a:lnTo>
                  <a:pt x="7246679" y="1181321"/>
                </a:lnTo>
                <a:lnTo>
                  <a:pt x="7223916" y="1189492"/>
                </a:lnTo>
                <a:lnTo>
                  <a:pt x="7201737" y="1197663"/>
                </a:lnTo>
                <a:lnTo>
                  <a:pt x="7179558" y="1206418"/>
                </a:lnTo>
                <a:lnTo>
                  <a:pt x="7156796" y="1214589"/>
                </a:lnTo>
                <a:lnTo>
                  <a:pt x="7134617" y="1222760"/>
                </a:lnTo>
                <a:lnTo>
                  <a:pt x="7112438" y="1231515"/>
                </a:lnTo>
                <a:lnTo>
                  <a:pt x="7089675" y="1239686"/>
                </a:lnTo>
                <a:lnTo>
                  <a:pt x="7067496" y="1247857"/>
                </a:lnTo>
                <a:lnTo>
                  <a:pt x="7082672" y="1218675"/>
                </a:lnTo>
                <a:lnTo>
                  <a:pt x="7097847" y="1187741"/>
                </a:lnTo>
                <a:lnTo>
                  <a:pt x="7113022" y="1157391"/>
                </a:lnTo>
                <a:lnTo>
                  <a:pt x="7129364" y="1127624"/>
                </a:lnTo>
                <a:lnTo>
                  <a:pt x="7144539" y="1097274"/>
                </a:lnTo>
                <a:lnTo>
                  <a:pt x="7159714" y="1067508"/>
                </a:lnTo>
                <a:lnTo>
                  <a:pt x="7174889" y="1037158"/>
                </a:lnTo>
                <a:lnTo>
                  <a:pt x="7190064" y="1007391"/>
                </a:lnTo>
                <a:lnTo>
                  <a:pt x="7171387" y="1013811"/>
                </a:lnTo>
                <a:lnTo>
                  <a:pt x="7152127" y="1021399"/>
                </a:lnTo>
                <a:lnTo>
                  <a:pt x="7132866" y="1028403"/>
                </a:lnTo>
                <a:lnTo>
                  <a:pt x="7114189" y="1035407"/>
                </a:lnTo>
                <a:lnTo>
                  <a:pt x="7127613" y="1008558"/>
                </a:lnTo>
                <a:lnTo>
                  <a:pt x="7141621" y="981127"/>
                </a:lnTo>
                <a:lnTo>
                  <a:pt x="7155045" y="954862"/>
                </a:lnTo>
                <a:lnTo>
                  <a:pt x="7169053" y="928014"/>
                </a:lnTo>
                <a:lnTo>
                  <a:pt x="7182477" y="900582"/>
                </a:lnTo>
                <a:lnTo>
                  <a:pt x="7196485" y="873734"/>
                </a:lnTo>
                <a:lnTo>
                  <a:pt x="7209909" y="846302"/>
                </a:lnTo>
                <a:lnTo>
                  <a:pt x="7223916" y="819454"/>
                </a:lnTo>
                <a:lnTo>
                  <a:pt x="7212243" y="824123"/>
                </a:lnTo>
                <a:lnTo>
                  <a:pt x="7199986" y="828792"/>
                </a:lnTo>
                <a:lnTo>
                  <a:pt x="7187730" y="833462"/>
                </a:lnTo>
                <a:lnTo>
                  <a:pt x="7176640" y="836963"/>
                </a:lnTo>
                <a:lnTo>
                  <a:pt x="7191232" y="808364"/>
                </a:lnTo>
                <a:lnTo>
                  <a:pt x="7206407" y="778598"/>
                </a:lnTo>
                <a:lnTo>
                  <a:pt x="7221582" y="749415"/>
                </a:lnTo>
                <a:lnTo>
                  <a:pt x="7236173" y="719649"/>
                </a:lnTo>
                <a:lnTo>
                  <a:pt x="7251348" y="691049"/>
                </a:lnTo>
                <a:lnTo>
                  <a:pt x="7266523" y="661283"/>
                </a:lnTo>
                <a:lnTo>
                  <a:pt x="7281115" y="632100"/>
                </a:lnTo>
                <a:lnTo>
                  <a:pt x="7296290" y="602334"/>
                </a:lnTo>
                <a:lnTo>
                  <a:pt x="7311465" y="626847"/>
                </a:lnTo>
                <a:lnTo>
                  <a:pt x="7326056" y="650193"/>
                </a:lnTo>
                <a:lnTo>
                  <a:pt x="7341231" y="674707"/>
                </a:lnTo>
                <a:lnTo>
                  <a:pt x="7355823" y="699221"/>
                </a:lnTo>
                <a:lnTo>
                  <a:pt x="7370998" y="723734"/>
                </a:lnTo>
                <a:lnTo>
                  <a:pt x="7386173" y="747080"/>
                </a:lnTo>
                <a:lnTo>
                  <a:pt x="7400764" y="771594"/>
                </a:lnTo>
                <a:lnTo>
                  <a:pt x="7415939" y="796108"/>
                </a:lnTo>
                <a:lnTo>
                  <a:pt x="7403683" y="795524"/>
                </a:lnTo>
                <a:lnTo>
                  <a:pt x="7392009" y="795524"/>
                </a:lnTo>
                <a:lnTo>
                  <a:pt x="7379753" y="795524"/>
                </a:lnTo>
                <a:lnTo>
                  <a:pt x="7367496" y="794357"/>
                </a:lnTo>
                <a:lnTo>
                  <a:pt x="7381504" y="816535"/>
                </a:lnTo>
                <a:lnTo>
                  <a:pt x="7394928" y="839298"/>
                </a:lnTo>
                <a:lnTo>
                  <a:pt x="7408935" y="861477"/>
                </a:lnTo>
                <a:lnTo>
                  <a:pt x="7422360" y="883656"/>
                </a:lnTo>
                <a:lnTo>
                  <a:pt x="7436367" y="905835"/>
                </a:lnTo>
                <a:lnTo>
                  <a:pt x="7449791" y="928014"/>
                </a:lnTo>
                <a:lnTo>
                  <a:pt x="7463799" y="950193"/>
                </a:lnTo>
                <a:lnTo>
                  <a:pt x="7477223" y="972372"/>
                </a:lnTo>
                <a:lnTo>
                  <a:pt x="7459130" y="972372"/>
                </a:lnTo>
                <a:lnTo>
                  <a:pt x="7440453" y="971204"/>
                </a:lnTo>
                <a:lnTo>
                  <a:pt x="7421192" y="970621"/>
                </a:lnTo>
                <a:lnTo>
                  <a:pt x="7401932" y="970621"/>
                </a:lnTo>
                <a:lnTo>
                  <a:pt x="7417107" y="995134"/>
                </a:lnTo>
                <a:lnTo>
                  <a:pt x="7432282" y="1020232"/>
                </a:lnTo>
                <a:lnTo>
                  <a:pt x="7448040" y="1044745"/>
                </a:lnTo>
                <a:lnTo>
                  <a:pt x="7463216" y="1069842"/>
                </a:lnTo>
                <a:lnTo>
                  <a:pt x="7478391" y="1094356"/>
                </a:lnTo>
                <a:lnTo>
                  <a:pt x="7493566" y="1119453"/>
                </a:lnTo>
                <a:lnTo>
                  <a:pt x="7508741" y="1144550"/>
                </a:lnTo>
                <a:lnTo>
                  <a:pt x="7524499" y="1169064"/>
                </a:lnTo>
                <a:lnTo>
                  <a:pt x="7501737" y="1167897"/>
                </a:lnTo>
                <a:lnTo>
                  <a:pt x="7479558" y="1167313"/>
                </a:lnTo>
                <a:lnTo>
                  <a:pt x="7457963" y="1167313"/>
                </a:lnTo>
                <a:lnTo>
                  <a:pt x="7434616" y="1166729"/>
                </a:lnTo>
                <a:lnTo>
                  <a:pt x="7413021" y="1165562"/>
                </a:lnTo>
                <a:lnTo>
                  <a:pt x="7390842" y="1164978"/>
                </a:lnTo>
                <a:lnTo>
                  <a:pt x="7367496" y="1164395"/>
                </a:lnTo>
                <a:lnTo>
                  <a:pt x="7345901" y="1164395"/>
                </a:lnTo>
                <a:lnTo>
                  <a:pt x="7345901" y="1297468"/>
                </a:lnTo>
                <a:lnTo>
                  <a:pt x="7391426" y="1289881"/>
                </a:lnTo>
                <a:lnTo>
                  <a:pt x="7436951" y="1282293"/>
                </a:lnTo>
                <a:lnTo>
                  <a:pt x="7483060" y="1274706"/>
                </a:lnTo>
                <a:lnTo>
                  <a:pt x="7528585" y="1267118"/>
                </a:lnTo>
                <a:lnTo>
                  <a:pt x="7574110" y="1259531"/>
                </a:lnTo>
                <a:lnTo>
                  <a:pt x="7620219" y="1251943"/>
                </a:lnTo>
                <a:lnTo>
                  <a:pt x="7665744" y="1244939"/>
                </a:lnTo>
                <a:lnTo>
                  <a:pt x="7711270" y="1237352"/>
                </a:lnTo>
                <a:lnTo>
                  <a:pt x="7711270" y="1152138"/>
                </a:lnTo>
                <a:lnTo>
                  <a:pt x="7685589" y="1161476"/>
                </a:lnTo>
                <a:lnTo>
                  <a:pt x="7660491" y="1169648"/>
                </a:lnTo>
                <a:lnTo>
                  <a:pt x="7635394" y="1178986"/>
                </a:lnTo>
                <a:lnTo>
                  <a:pt x="7610297" y="1187741"/>
                </a:lnTo>
                <a:lnTo>
                  <a:pt x="7618468" y="1171399"/>
                </a:lnTo>
                <a:lnTo>
                  <a:pt x="7627807" y="1154472"/>
                </a:lnTo>
                <a:lnTo>
                  <a:pt x="7635978" y="1137546"/>
                </a:lnTo>
                <a:lnTo>
                  <a:pt x="7644149" y="1120037"/>
                </a:lnTo>
                <a:lnTo>
                  <a:pt x="7653488" y="1103111"/>
                </a:lnTo>
                <a:lnTo>
                  <a:pt x="7661659" y="1086768"/>
                </a:lnTo>
                <a:lnTo>
                  <a:pt x="7670997" y="1069842"/>
                </a:lnTo>
                <a:lnTo>
                  <a:pt x="7679168" y="1052916"/>
                </a:lnTo>
                <a:lnTo>
                  <a:pt x="7668663" y="1057002"/>
                </a:lnTo>
                <a:lnTo>
                  <a:pt x="7658157" y="1060504"/>
                </a:lnTo>
                <a:lnTo>
                  <a:pt x="7647651" y="1064589"/>
                </a:lnTo>
                <a:lnTo>
                  <a:pt x="7636562" y="1068091"/>
                </a:lnTo>
                <a:lnTo>
                  <a:pt x="7644149" y="1052916"/>
                </a:lnTo>
                <a:lnTo>
                  <a:pt x="7651737" y="1037741"/>
                </a:lnTo>
                <a:lnTo>
                  <a:pt x="7659908" y="1022566"/>
                </a:lnTo>
                <a:lnTo>
                  <a:pt x="7667495" y="1007975"/>
                </a:lnTo>
                <a:lnTo>
                  <a:pt x="7675666" y="992800"/>
                </a:lnTo>
                <a:lnTo>
                  <a:pt x="7683254" y="977625"/>
                </a:lnTo>
                <a:lnTo>
                  <a:pt x="7690842" y="962450"/>
                </a:lnTo>
                <a:lnTo>
                  <a:pt x="7698429" y="946691"/>
                </a:lnTo>
                <a:lnTo>
                  <a:pt x="7691425" y="949025"/>
                </a:lnTo>
                <a:lnTo>
                  <a:pt x="7685005" y="952527"/>
                </a:lnTo>
                <a:lnTo>
                  <a:pt x="7678585" y="954862"/>
                </a:lnTo>
                <a:lnTo>
                  <a:pt x="7671581" y="956613"/>
                </a:lnTo>
                <a:lnTo>
                  <a:pt x="7680336" y="940271"/>
                </a:lnTo>
                <a:lnTo>
                  <a:pt x="7688507" y="923928"/>
                </a:lnTo>
                <a:lnTo>
                  <a:pt x="7696678" y="907586"/>
                </a:lnTo>
                <a:lnTo>
                  <a:pt x="7705433" y="890660"/>
                </a:lnTo>
                <a:lnTo>
                  <a:pt x="7713604" y="874317"/>
                </a:lnTo>
                <a:lnTo>
                  <a:pt x="7722359" y="857975"/>
                </a:lnTo>
                <a:lnTo>
                  <a:pt x="7730530" y="841633"/>
                </a:lnTo>
                <a:lnTo>
                  <a:pt x="7739869" y="824707"/>
                </a:lnTo>
                <a:lnTo>
                  <a:pt x="7756211" y="852139"/>
                </a:lnTo>
                <a:lnTo>
                  <a:pt x="7773137" y="880738"/>
                </a:lnTo>
                <a:lnTo>
                  <a:pt x="7790063" y="908170"/>
                </a:lnTo>
                <a:lnTo>
                  <a:pt x="7807573" y="935601"/>
                </a:lnTo>
                <a:lnTo>
                  <a:pt x="7800569" y="935601"/>
                </a:lnTo>
                <a:lnTo>
                  <a:pt x="7793565" y="935601"/>
                </a:lnTo>
                <a:lnTo>
                  <a:pt x="7787145" y="935018"/>
                </a:lnTo>
                <a:lnTo>
                  <a:pt x="7780141" y="935018"/>
                </a:lnTo>
                <a:lnTo>
                  <a:pt x="7795316" y="960115"/>
                </a:lnTo>
                <a:lnTo>
                  <a:pt x="7811075" y="985796"/>
                </a:lnTo>
                <a:lnTo>
                  <a:pt x="7826250" y="1010893"/>
                </a:lnTo>
                <a:lnTo>
                  <a:pt x="7842592" y="1035990"/>
                </a:lnTo>
                <a:lnTo>
                  <a:pt x="7832086" y="1035990"/>
                </a:lnTo>
                <a:lnTo>
                  <a:pt x="7820413" y="1035407"/>
                </a:lnTo>
                <a:lnTo>
                  <a:pt x="7809907" y="1034823"/>
                </a:lnTo>
                <a:lnTo>
                  <a:pt x="7798818" y="1034823"/>
                </a:lnTo>
                <a:lnTo>
                  <a:pt x="7816328" y="1062838"/>
                </a:lnTo>
                <a:lnTo>
                  <a:pt x="7833837" y="1090854"/>
                </a:lnTo>
                <a:lnTo>
                  <a:pt x="7850763" y="1120037"/>
                </a:lnTo>
                <a:lnTo>
                  <a:pt x="7868273" y="1148052"/>
                </a:lnTo>
                <a:lnTo>
                  <a:pt x="7843176" y="1146885"/>
                </a:lnTo>
                <a:lnTo>
                  <a:pt x="7818079" y="1145718"/>
                </a:lnTo>
                <a:lnTo>
                  <a:pt x="7792981" y="1144550"/>
                </a:lnTo>
                <a:lnTo>
                  <a:pt x="7767884" y="1143967"/>
                </a:lnTo>
                <a:lnTo>
                  <a:pt x="7767884" y="1229180"/>
                </a:lnTo>
                <a:lnTo>
                  <a:pt x="7814577" y="1222177"/>
                </a:lnTo>
                <a:lnTo>
                  <a:pt x="7861269" y="1215173"/>
                </a:lnTo>
                <a:lnTo>
                  <a:pt x="7908545" y="1208753"/>
                </a:lnTo>
                <a:lnTo>
                  <a:pt x="7955822" y="1201749"/>
                </a:lnTo>
                <a:lnTo>
                  <a:pt x="8003098" y="1194745"/>
                </a:lnTo>
                <a:lnTo>
                  <a:pt x="8050374" y="1188908"/>
                </a:lnTo>
                <a:lnTo>
                  <a:pt x="8097650" y="1181904"/>
                </a:lnTo>
                <a:lnTo>
                  <a:pt x="8144343" y="1175484"/>
                </a:lnTo>
                <a:lnTo>
                  <a:pt x="8144343" y="953695"/>
                </a:lnTo>
                <a:lnTo>
                  <a:pt x="8111658" y="964784"/>
                </a:lnTo>
                <a:lnTo>
                  <a:pt x="8077806" y="975290"/>
                </a:lnTo>
                <a:lnTo>
                  <a:pt x="8044537" y="986379"/>
                </a:lnTo>
                <a:lnTo>
                  <a:pt x="8011853" y="997469"/>
                </a:lnTo>
                <a:lnTo>
                  <a:pt x="7978001" y="1008558"/>
                </a:lnTo>
                <a:lnTo>
                  <a:pt x="7944732" y="1019648"/>
                </a:lnTo>
                <a:lnTo>
                  <a:pt x="7912047" y="1030737"/>
                </a:lnTo>
                <a:lnTo>
                  <a:pt x="7878195" y="1042410"/>
                </a:lnTo>
                <a:lnTo>
                  <a:pt x="7900958" y="998053"/>
                </a:lnTo>
                <a:lnTo>
                  <a:pt x="7924304" y="953695"/>
                </a:lnTo>
                <a:lnTo>
                  <a:pt x="7947067" y="910504"/>
                </a:lnTo>
                <a:lnTo>
                  <a:pt x="7969829" y="866146"/>
                </a:lnTo>
                <a:lnTo>
                  <a:pt x="7992592" y="821788"/>
                </a:lnTo>
                <a:lnTo>
                  <a:pt x="8015355" y="777430"/>
                </a:lnTo>
                <a:lnTo>
                  <a:pt x="8038117" y="734240"/>
                </a:lnTo>
                <a:lnTo>
                  <a:pt x="8061463" y="689882"/>
                </a:lnTo>
                <a:lnTo>
                  <a:pt x="8032864" y="699804"/>
                </a:lnTo>
                <a:lnTo>
                  <a:pt x="8004265" y="709143"/>
                </a:lnTo>
                <a:lnTo>
                  <a:pt x="7975666" y="718481"/>
                </a:lnTo>
                <a:lnTo>
                  <a:pt x="7947650" y="728403"/>
                </a:lnTo>
                <a:lnTo>
                  <a:pt x="7968078" y="688715"/>
                </a:lnTo>
                <a:lnTo>
                  <a:pt x="7989090" y="649026"/>
                </a:lnTo>
                <a:lnTo>
                  <a:pt x="8009518" y="609921"/>
                </a:lnTo>
                <a:lnTo>
                  <a:pt x="8029946" y="570232"/>
                </a:lnTo>
                <a:lnTo>
                  <a:pt x="8049790" y="530544"/>
                </a:lnTo>
                <a:lnTo>
                  <a:pt x="8070218" y="492023"/>
                </a:lnTo>
                <a:lnTo>
                  <a:pt x="8090646" y="452334"/>
                </a:lnTo>
                <a:lnTo>
                  <a:pt x="8111658" y="413229"/>
                </a:lnTo>
                <a:lnTo>
                  <a:pt x="8094148" y="418482"/>
                </a:lnTo>
                <a:lnTo>
                  <a:pt x="8075471" y="424902"/>
                </a:lnTo>
                <a:lnTo>
                  <a:pt x="8057961" y="430739"/>
                </a:lnTo>
                <a:lnTo>
                  <a:pt x="8040452" y="435992"/>
                </a:lnTo>
                <a:lnTo>
                  <a:pt x="8062631" y="393385"/>
                </a:lnTo>
                <a:lnTo>
                  <a:pt x="8084810" y="350778"/>
                </a:lnTo>
                <a:lnTo>
                  <a:pt x="8106989" y="308171"/>
                </a:lnTo>
                <a:lnTo>
                  <a:pt x="8129751" y="264397"/>
                </a:lnTo>
                <a:lnTo>
                  <a:pt x="8151930" y="221790"/>
                </a:lnTo>
                <a:lnTo>
                  <a:pt x="8174109" y="179183"/>
                </a:lnTo>
                <a:lnTo>
                  <a:pt x="8196872" y="136576"/>
                </a:lnTo>
                <a:lnTo>
                  <a:pt x="8219051" y="93969"/>
                </a:lnTo>
                <a:lnTo>
                  <a:pt x="8241230" y="131323"/>
                </a:lnTo>
                <a:lnTo>
                  <a:pt x="8263409" y="168677"/>
                </a:lnTo>
                <a:lnTo>
                  <a:pt x="8286171" y="204864"/>
                </a:lnTo>
                <a:lnTo>
                  <a:pt x="8308350" y="242218"/>
                </a:lnTo>
                <a:lnTo>
                  <a:pt x="8329945" y="279572"/>
                </a:lnTo>
                <a:lnTo>
                  <a:pt x="8352124" y="316926"/>
                </a:lnTo>
                <a:lnTo>
                  <a:pt x="8374887" y="354280"/>
                </a:lnTo>
                <a:lnTo>
                  <a:pt x="8397066" y="391634"/>
                </a:lnTo>
                <a:lnTo>
                  <a:pt x="8379556" y="390466"/>
                </a:lnTo>
                <a:lnTo>
                  <a:pt x="8361463" y="388715"/>
                </a:lnTo>
                <a:lnTo>
                  <a:pt x="8343953" y="387548"/>
                </a:lnTo>
                <a:lnTo>
                  <a:pt x="8326443" y="385797"/>
                </a:lnTo>
                <a:lnTo>
                  <a:pt x="8346288" y="420233"/>
                </a:lnTo>
                <a:lnTo>
                  <a:pt x="8366716" y="454669"/>
                </a:lnTo>
                <a:lnTo>
                  <a:pt x="8387144" y="488521"/>
                </a:lnTo>
                <a:lnTo>
                  <a:pt x="8408155" y="522956"/>
                </a:lnTo>
                <a:lnTo>
                  <a:pt x="8428583" y="557392"/>
                </a:lnTo>
                <a:lnTo>
                  <a:pt x="8449011" y="591828"/>
                </a:lnTo>
                <a:lnTo>
                  <a:pt x="8469439" y="626263"/>
                </a:lnTo>
                <a:lnTo>
                  <a:pt x="8489283" y="660116"/>
                </a:lnTo>
                <a:lnTo>
                  <a:pt x="8461268" y="657781"/>
                </a:lnTo>
                <a:lnTo>
                  <a:pt x="8433252" y="655446"/>
                </a:lnTo>
                <a:lnTo>
                  <a:pt x="8404653" y="653695"/>
                </a:lnTo>
                <a:lnTo>
                  <a:pt x="8376638" y="651361"/>
                </a:lnTo>
                <a:lnTo>
                  <a:pt x="8399400" y="689298"/>
                </a:lnTo>
                <a:lnTo>
                  <a:pt x="8422163" y="727236"/>
                </a:lnTo>
                <a:lnTo>
                  <a:pt x="8445509" y="765757"/>
                </a:lnTo>
                <a:lnTo>
                  <a:pt x="8468272" y="803695"/>
                </a:lnTo>
                <a:lnTo>
                  <a:pt x="8491034" y="842800"/>
                </a:lnTo>
                <a:lnTo>
                  <a:pt x="8513797" y="880738"/>
                </a:lnTo>
                <a:lnTo>
                  <a:pt x="8536560" y="919259"/>
                </a:lnTo>
                <a:lnTo>
                  <a:pt x="8558738" y="957780"/>
                </a:lnTo>
                <a:lnTo>
                  <a:pt x="8526054" y="954862"/>
                </a:lnTo>
                <a:lnTo>
                  <a:pt x="8492202" y="951360"/>
                </a:lnTo>
                <a:lnTo>
                  <a:pt x="8458933" y="948442"/>
                </a:lnTo>
                <a:lnTo>
                  <a:pt x="8426248" y="945524"/>
                </a:lnTo>
                <a:lnTo>
                  <a:pt x="8392396" y="943189"/>
                </a:lnTo>
                <a:lnTo>
                  <a:pt x="8359128" y="940271"/>
                </a:lnTo>
                <a:lnTo>
                  <a:pt x="8326443" y="937936"/>
                </a:lnTo>
                <a:lnTo>
                  <a:pt x="8292591" y="935018"/>
                </a:lnTo>
                <a:lnTo>
                  <a:pt x="8292591" y="1157391"/>
                </a:lnTo>
                <a:lnTo>
                  <a:pt x="8349206" y="1150387"/>
                </a:lnTo>
                <a:lnTo>
                  <a:pt x="8405820" y="1144550"/>
                </a:lnTo>
                <a:lnTo>
                  <a:pt x="8461852" y="1138130"/>
                </a:lnTo>
                <a:lnTo>
                  <a:pt x="8518466" y="1132294"/>
                </a:lnTo>
                <a:lnTo>
                  <a:pt x="8574497" y="1125873"/>
                </a:lnTo>
                <a:lnTo>
                  <a:pt x="8631112" y="1120620"/>
                </a:lnTo>
                <a:lnTo>
                  <a:pt x="8686559" y="1115368"/>
                </a:lnTo>
                <a:lnTo>
                  <a:pt x="8743174" y="1110698"/>
                </a:lnTo>
                <a:lnTo>
                  <a:pt x="8743174" y="977625"/>
                </a:lnTo>
                <a:lnTo>
                  <a:pt x="8720995" y="983461"/>
                </a:lnTo>
                <a:lnTo>
                  <a:pt x="8698816" y="989881"/>
                </a:lnTo>
                <a:lnTo>
                  <a:pt x="8676053" y="996302"/>
                </a:lnTo>
                <a:lnTo>
                  <a:pt x="8653874" y="1002722"/>
                </a:lnTo>
                <a:lnTo>
                  <a:pt x="8631696" y="1008558"/>
                </a:lnTo>
                <a:lnTo>
                  <a:pt x="8610100" y="1015562"/>
                </a:lnTo>
                <a:lnTo>
                  <a:pt x="8586754" y="1022566"/>
                </a:lnTo>
                <a:lnTo>
                  <a:pt x="8565159" y="1028403"/>
                </a:lnTo>
                <a:lnTo>
                  <a:pt x="8580334" y="999804"/>
                </a:lnTo>
                <a:lnTo>
                  <a:pt x="8595509" y="970621"/>
                </a:lnTo>
                <a:lnTo>
                  <a:pt x="8610684" y="941438"/>
                </a:lnTo>
                <a:lnTo>
                  <a:pt x="8625859" y="913422"/>
                </a:lnTo>
                <a:lnTo>
                  <a:pt x="8641034" y="884240"/>
                </a:lnTo>
                <a:lnTo>
                  <a:pt x="8656209" y="855640"/>
                </a:lnTo>
                <a:lnTo>
                  <a:pt x="8672551" y="826458"/>
                </a:lnTo>
                <a:lnTo>
                  <a:pt x="8687727" y="798442"/>
                </a:lnTo>
                <a:lnTo>
                  <a:pt x="8668466" y="803695"/>
                </a:lnTo>
                <a:lnTo>
                  <a:pt x="8649205" y="808948"/>
                </a:lnTo>
                <a:lnTo>
                  <a:pt x="8630528" y="814201"/>
                </a:lnTo>
                <a:lnTo>
                  <a:pt x="8611268" y="819454"/>
                </a:lnTo>
                <a:lnTo>
                  <a:pt x="8625275" y="793773"/>
                </a:lnTo>
                <a:lnTo>
                  <a:pt x="8638699" y="768676"/>
                </a:lnTo>
                <a:lnTo>
                  <a:pt x="8652707" y="742411"/>
                </a:lnTo>
                <a:lnTo>
                  <a:pt x="8666131" y="716730"/>
                </a:lnTo>
                <a:lnTo>
                  <a:pt x="8680139" y="691049"/>
                </a:lnTo>
                <a:lnTo>
                  <a:pt x="8693563" y="664785"/>
                </a:lnTo>
                <a:lnTo>
                  <a:pt x="8707571" y="639104"/>
                </a:lnTo>
                <a:lnTo>
                  <a:pt x="8720995" y="614007"/>
                </a:lnTo>
                <a:lnTo>
                  <a:pt x="8708738" y="616925"/>
                </a:lnTo>
                <a:lnTo>
                  <a:pt x="8697649" y="620427"/>
                </a:lnTo>
                <a:lnTo>
                  <a:pt x="8685392" y="623929"/>
                </a:lnTo>
                <a:lnTo>
                  <a:pt x="8673719" y="626847"/>
                </a:lnTo>
                <a:lnTo>
                  <a:pt x="8688310" y="599415"/>
                </a:lnTo>
                <a:lnTo>
                  <a:pt x="8703485" y="570816"/>
                </a:lnTo>
                <a:lnTo>
                  <a:pt x="8718077" y="542801"/>
                </a:lnTo>
                <a:lnTo>
                  <a:pt x="8733252" y="514785"/>
                </a:lnTo>
                <a:lnTo>
                  <a:pt x="8748427" y="486186"/>
                </a:lnTo>
                <a:lnTo>
                  <a:pt x="8763018" y="458754"/>
                </a:lnTo>
                <a:lnTo>
                  <a:pt x="8778193" y="430739"/>
                </a:lnTo>
                <a:lnTo>
                  <a:pt x="8793368" y="402723"/>
                </a:lnTo>
                <a:lnTo>
                  <a:pt x="8807960" y="428404"/>
                </a:lnTo>
                <a:lnTo>
                  <a:pt x="8823135" y="453501"/>
                </a:lnTo>
                <a:lnTo>
                  <a:pt x="8838310" y="479766"/>
                </a:lnTo>
                <a:lnTo>
                  <a:pt x="8852901" y="504863"/>
                </a:lnTo>
                <a:lnTo>
                  <a:pt x="8868076" y="530544"/>
                </a:lnTo>
                <a:lnTo>
                  <a:pt x="8882668" y="556808"/>
                </a:lnTo>
                <a:lnTo>
                  <a:pt x="8897843" y="581906"/>
                </a:lnTo>
                <a:lnTo>
                  <a:pt x="8913018" y="607586"/>
                </a:lnTo>
                <a:lnTo>
                  <a:pt x="8900761" y="606419"/>
                </a:lnTo>
                <a:lnTo>
                  <a:pt x="8888504" y="604668"/>
                </a:lnTo>
                <a:lnTo>
                  <a:pt x="8877415" y="602917"/>
                </a:lnTo>
                <a:lnTo>
                  <a:pt x="8865158" y="601750"/>
                </a:lnTo>
                <a:lnTo>
                  <a:pt x="8878582" y="625096"/>
                </a:lnTo>
                <a:lnTo>
                  <a:pt x="8892590" y="649026"/>
                </a:lnTo>
                <a:lnTo>
                  <a:pt x="8906014" y="672372"/>
                </a:lnTo>
                <a:lnTo>
                  <a:pt x="8920022" y="696302"/>
                </a:lnTo>
                <a:lnTo>
                  <a:pt x="8933446" y="719649"/>
                </a:lnTo>
                <a:lnTo>
                  <a:pt x="8947454" y="743578"/>
                </a:lnTo>
                <a:lnTo>
                  <a:pt x="8960878" y="766925"/>
                </a:lnTo>
                <a:lnTo>
                  <a:pt x="8974886" y="790855"/>
                </a:lnTo>
                <a:lnTo>
                  <a:pt x="8955625" y="788520"/>
                </a:lnTo>
                <a:lnTo>
                  <a:pt x="8936948" y="785602"/>
                </a:lnTo>
                <a:lnTo>
                  <a:pt x="8917687" y="783267"/>
                </a:lnTo>
                <a:lnTo>
                  <a:pt x="8899594" y="780932"/>
                </a:lnTo>
                <a:lnTo>
                  <a:pt x="8914769" y="807197"/>
                </a:lnTo>
                <a:lnTo>
                  <a:pt x="8929944" y="833462"/>
                </a:lnTo>
                <a:lnTo>
                  <a:pt x="8945119" y="860310"/>
                </a:lnTo>
                <a:lnTo>
                  <a:pt x="8960294" y="885991"/>
                </a:lnTo>
                <a:lnTo>
                  <a:pt x="8975469" y="912839"/>
                </a:lnTo>
                <a:lnTo>
                  <a:pt x="8990644" y="938520"/>
                </a:lnTo>
                <a:lnTo>
                  <a:pt x="9005819" y="965368"/>
                </a:lnTo>
                <a:lnTo>
                  <a:pt x="9021578" y="992216"/>
                </a:lnTo>
                <a:lnTo>
                  <a:pt x="8999399" y="988714"/>
                </a:lnTo>
                <a:lnTo>
                  <a:pt x="8977220" y="985796"/>
                </a:lnTo>
                <a:lnTo>
                  <a:pt x="8954458" y="982878"/>
                </a:lnTo>
                <a:lnTo>
                  <a:pt x="8932279" y="979959"/>
                </a:lnTo>
                <a:lnTo>
                  <a:pt x="8910100" y="977625"/>
                </a:lnTo>
                <a:lnTo>
                  <a:pt x="8887921" y="974706"/>
                </a:lnTo>
                <a:lnTo>
                  <a:pt x="8865158" y="972372"/>
                </a:lnTo>
                <a:lnTo>
                  <a:pt x="8842979" y="968870"/>
                </a:lnTo>
                <a:lnTo>
                  <a:pt x="8842979" y="1102527"/>
                </a:lnTo>
                <a:lnTo>
                  <a:pt x="8888504" y="1099609"/>
                </a:lnTo>
                <a:lnTo>
                  <a:pt x="8934613" y="1096690"/>
                </a:lnTo>
                <a:lnTo>
                  <a:pt x="8980138" y="1093189"/>
                </a:lnTo>
                <a:lnTo>
                  <a:pt x="9025664" y="1090270"/>
                </a:lnTo>
                <a:lnTo>
                  <a:pt x="9071773" y="1087936"/>
                </a:lnTo>
                <a:lnTo>
                  <a:pt x="9117298" y="1085017"/>
                </a:lnTo>
                <a:lnTo>
                  <a:pt x="9162239" y="1082683"/>
                </a:lnTo>
                <a:lnTo>
                  <a:pt x="9207764" y="1080932"/>
                </a:lnTo>
                <a:lnTo>
                  <a:pt x="9207764" y="995134"/>
                </a:lnTo>
                <a:lnTo>
                  <a:pt x="9182667" y="1000971"/>
                </a:lnTo>
                <a:lnTo>
                  <a:pt x="9157570" y="1007391"/>
                </a:lnTo>
                <a:lnTo>
                  <a:pt x="9132473" y="1013228"/>
                </a:lnTo>
                <a:lnTo>
                  <a:pt x="9107376" y="1019648"/>
                </a:lnTo>
                <a:lnTo>
                  <a:pt x="9115547" y="1003306"/>
                </a:lnTo>
                <a:lnTo>
                  <a:pt x="9124302" y="988130"/>
                </a:lnTo>
                <a:lnTo>
                  <a:pt x="9133056" y="972372"/>
                </a:lnTo>
                <a:lnTo>
                  <a:pt x="9141811" y="956029"/>
                </a:lnTo>
                <a:lnTo>
                  <a:pt x="9151150" y="940271"/>
                </a:lnTo>
                <a:lnTo>
                  <a:pt x="9159321" y="923928"/>
                </a:lnTo>
                <a:lnTo>
                  <a:pt x="9167492" y="908170"/>
                </a:lnTo>
                <a:lnTo>
                  <a:pt x="9176831" y="891827"/>
                </a:lnTo>
                <a:lnTo>
                  <a:pt x="9166325" y="895329"/>
                </a:lnTo>
                <a:lnTo>
                  <a:pt x="9154652" y="897664"/>
                </a:lnTo>
                <a:lnTo>
                  <a:pt x="9144146" y="900582"/>
                </a:lnTo>
                <a:lnTo>
                  <a:pt x="9133056" y="902917"/>
                </a:lnTo>
                <a:lnTo>
                  <a:pt x="9149399" y="874317"/>
                </a:lnTo>
                <a:lnTo>
                  <a:pt x="9164574" y="845718"/>
                </a:lnTo>
                <a:lnTo>
                  <a:pt x="9179749" y="817119"/>
                </a:lnTo>
                <a:lnTo>
                  <a:pt x="9196091" y="788520"/>
                </a:lnTo>
                <a:lnTo>
                  <a:pt x="9189087" y="790855"/>
                </a:lnTo>
                <a:lnTo>
                  <a:pt x="9182084" y="792022"/>
                </a:lnTo>
                <a:lnTo>
                  <a:pt x="9175080" y="793773"/>
                </a:lnTo>
                <a:lnTo>
                  <a:pt x="9168659" y="795524"/>
                </a:lnTo>
                <a:lnTo>
                  <a:pt x="9177414" y="779765"/>
                </a:lnTo>
                <a:lnTo>
                  <a:pt x="9186169" y="764006"/>
                </a:lnTo>
                <a:lnTo>
                  <a:pt x="9194340" y="748831"/>
                </a:lnTo>
                <a:lnTo>
                  <a:pt x="9202512" y="732489"/>
                </a:lnTo>
                <a:lnTo>
                  <a:pt x="9211266" y="717314"/>
                </a:lnTo>
                <a:lnTo>
                  <a:pt x="9219438" y="702139"/>
                </a:lnTo>
                <a:lnTo>
                  <a:pt x="9227609" y="686380"/>
                </a:lnTo>
                <a:lnTo>
                  <a:pt x="9236364" y="671205"/>
                </a:lnTo>
                <a:lnTo>
                  <a:pt x="9244535" y="686380"/>
                </a:lnTo>
                <a:lnTo>
                  <a:pt x="9253873" y="700972"/>
                </a:lnTo>
                <a:lnTo>
                  <a:pt x="9262045" y="714979"/>
                </a:lnTo>
                <a:lnTo>
                  <a:pt x="9270216" y="730154"/>
                </a:lnTo>
                <a:lnTo>
                  <a:pt x="9278971" y="744746"/>
                </a:lnTo>
                <a:lnTo>
                  <a:pt x="9287142" y="759921"/>
                </a:lnTo>
                <a:lnTo>
                  <a:pt x="9295897" y="774512"/>
                </a:lnTo>
                <a:lnTo>
                  <a:pt x="9304068" y="789687"/>
                </a:lnTo>
                <a:lnTo>
                  <a:pt x="9297064" y="788520"/>
                </a:lnTo>
                <a:lnTo>
                  <a:pt x="9291227" y="787353"/>
                </a:lnTo>
                <a:lnTo>
                  <a:pt x="9284223" y="786769"/>
                </a:lnTo>
                <a:lnTo>
                  <a:pt x="9277220" y="785602"/>
                </a:lnTo>
                <a:lnTo>
                  <a:pt x="9292395" y="813034"/>
                </a:lnTo>
                <a:lnTo>
                  <a:pt x="9308737" y="840465"/>
                </a:lnTo>
                <a:lnTo>
                  <a:pt x="9323912" y="866730"/>
                </a:lnTo>
                <a:lnTo>
                  <a:pt x="9339087" y="894162"/>
                </a:lnTo>
                <a:lnTo>
                  <a:pt x="9328581" y="892994"/>
                </a:lnTo>
                <a:lnTo>
                  <a:pt x="9317492" y="891243"/>
                </a:lnTo>
                <a:lnTo>
                  <a:pt x="9306986" y="888909"/>
                </a:lnTo>
                <a:lnTo>
                  <a:pt x="9296480" y="887742"/>
                </a:lnTo>
                <a:lnTo>
                  <a:pt x="9304651" y="902917"/>
                </a:lnTo>
                <a:lnTo>
                  <a:pt x="9313990" y="918092"/>
                </a:lnTo>
                <a:lnTo>
                  <a:pt x="9322161" y="933267"/>
                </a:lnTo>
                <a:lnTo>
                  <a:pt x="9330916" y="948442"/>
                </a:lnTo>
                <a:lnTo>
                  <a:pt x="9339671" y="963617"/>
                </a:lnTo>
                <a:lnTo>
                  <a:pt x="9348426" y="978792"/>
                </a:lnTo>
                <a:lnTo>
                  <a:pt x="9357181" y="993967"/>
                </a:lnTo>
                <a:lnTo>
                  <a:pt x="9365935" y="1009726"/>
                </a:lnTo>
                <a:lnTo>
                  <a:pt x="9340838" y="1005056"/>
                </a:lnTo>
                <a:lnTo>
                  <a:pt x="9315741" y="1000971"/>
                </a:lnTo>
                <a:lnTo>
                  <a:pt x="9289476" y="996302"/>
                </a:lnTo>
                <a:lnTo>
                  <a:pt x="9264379" y="992800"/>
                </a:lnTo>
                <a:lnTo>
                  <a:pt x="9264379" y="1078597"/>
                </a:lnTo>
                <a:lnTo>
                  <a:pt x="9311655" y="1077430"/>
                </a:lnTo>
                <a:lnTo>
                  <a:pt x="9358931" y="1075679"/>
                </a:lnTo>
                <a:lnTo>
                  <a:pt x="9406208" y="1074512"/>
                </a:lnTo>
                <a:lnTo>
                  <a:pt x="9453484" y="1073344"/>
                </a:lnTo>
                <a:lnTo>
                  <a:pt x="9500760" y="1072761"/>
                </a:lnTo>
                <a:lnTo>
                  <a:pt x="9546869" y="1072177"/>
                </a:lnTo>
                <a:lnTo>
                  <a:pt x="9594145" y="1072177"/>
                </a:lnTo>
                <a:lnTo>
                  <a:pt x="9641421" y="1072177"/>
                </a:lnTo>
                <a:lnTo>
                  <a:pt x="9641421" y="849220"/>
                </a:lnTo>
                <a:lnTo>
                  <a:pt x="9608153" y="856224"/>
                </a:lnTo>
                <a:lnTo>
                  <a:pt x="9575468" y="862061"/>
                </a:lnTo>
                <a:lnTo>
                  <a:pt x="9541616" y="869065"/>
                </a:lnTo>
                <a:lnTo>
                  <a:pt x="9508348" y="876068"/>
                </a:lnTo>
                <a:lnTo>
                  <a:pt x="9475663" y="883072"/>
                </a:lnTo>
                <a:lnTo>
                  <a:pt x="9441811" y="890660"/>
                </a:lnTo>
                <a:lnTo>
                  <a:pt x="9408542" y="897664"/>
                </a:lnTo>
                <a:lnTo>
                  <a:pt x="9375858" y="905251"/>
                </a:lnTo>
                <a:lnTo>
                  <a:pt x="9398620" y="863228"/>
                </a:lnTo>
                <a:lnTo>
                  <a:pt x="9421383" y="821788"/>
                </a:lnTo>
                <a:lnTo>
                  <a:pt x="9444145" y="780932"/>
                </a:lnTo>
                <a:lnTo>
                  <a:pt x="9466908" y="739493"/>
                </a:lnTo>
                <a:lnTo>
                  <a:pt x="9489671" y="698637"/>
                </a:lnTo>
                <a:lnTo>
                  <a:pt x="9511849" y="657197"/>
                </a:lnTo>
                <a:lnTo>
                  <a:pt x="9535196" y="616341"/>
                </a:lnTo>
                <a:lnTo>
                  <a:pt x="9557958" y="574902"/>
                </a:lnTo>
                <a:lnTo>
                  <a:pt x="9529359" y="580738"/>
                </a:lnTo>
                <a:lnTo>
                  <a:pt x="9501344" y="587159"/>
                </a:lnTo>
                <a:lnTo>
                  <a:pt x="9473328" y="592411"/>
                </a:lnTo>
                <a:lnTo>
                  <a:pt x="9444729" y="598248"/>
                </a:lnTo>
                <a:lnTo>
                  <a:pt x="9465741" y="562061"/>
                </a:lnTo>
                <a:lnTo>
                  <a:pt x="9486169" y="525291"/>
                </a:lnTo>
                <a:lnTo>
                  <a:pt x="9506013" y="487937"/>
                </a:lnTo>
                <a:lnTo>
                  <a:pt x="9526441" y="451167"/>
                </a:lnTo>
                <a:lnTo>
                  <a:pt x="9546869" y="414980"/>
                </a:lnTo>
                <a:lnTo>
                  <a:pt x="9567881" y="378210"/>
                </a:lnTo>
                <a:lnTo>
                  <a:pt x="9588308" y="340856"/>
                </a:lnTo>
                <a:lnTo>
                  <a:pt x="9608736" y="304085"/>
                </a:lnTo>
                <a:lnTo>
                  <a:pt x="9590643" y="308171"/>
                </a:lnTo>
                <a:lnTo>
                  <a:pt x="9573133" y="311673"/>
                </a:lnTo>
                <a:lnTo>
                  <a:pt x="9555624" y="315175"/>
                </a:lnTo>
                <a:lnTo>
                  <a:pt x="9536947" y="318677"/>
                </a:lnTo>
                <a:lnTo>
                  <a:pt x="9560293" y="278988"/>
                </a:lnTo>
                <a:lnTo>
                  <a:pt x="9581888" y="238716"/>
                </a:lnTo>
                <a:lnTo>
                  <a:pt x="9604067" y="199027"/>
                </a:lnTo>
                <a:lnTo>
                  <a:pt x="9626246" y="158755"/>
                </a:lnTo>
                <a:lnTo>
                  <a:pt x="9649009" y="119066"/>
                </a:lnTo>
                <a:lnTo>
                  <a:pt x="9671188" y="79378"/>
                </a:lnTo>
                <a:lnTo>
                  <a:pt x="9693367" y="39689"/>
                </a:lnTo>
                <a:close/>
              </a:path>
            </a:pathLst>
          </a:custGeom>
          <a:solidFill>
            <a:schemeClr val="tx1">
              <a:lumMod val="95000"/>
              <a:lumOff val="5000"/>
              <a:alpha val="26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xmlns="" id="{79F325A7-9A6E-4BF8-B059-A70882195487}"/>
              </a:ext>
            </a:extLst>
          </p:cNvPr>
          <p:cNvSpPr>
            <a:spLocks/>
          </p:cNvSpPr>
          <p:nvPr/>
        </p:nvSpPr>
        <p:spPr bwMode="auto">
          <a:xfrm>
            <a:off x="0" y="4647365"/>
            <a:ext cx="12192000" cy="2210635"/>
          </a:xfrm>
          <a:custGeom>
            <a:avLst/>
            <a:gdLst>
              <a:gd name="connsiteX0" fmla="*/ 2476004 w 12192000"/>
              <a:gd name="connsiteY0" fmla="*/ 0 h 2210635"/>
              <a:gd name="connsiteX1" fmla="*/ 2498871 w 12192000"/>
              <a:gd name="connsiteY1" fmla="*/ 35386 h 2210635"/>
              <a:gd name="connsiteX2" fmla="*/ 2520468 w 12192000"/>
              <a:gd name="connsiteY2" fmla="*/ 71342 h 2210635"/>
              <a:gd name="connsiteX3" fmla="*/ 2542700 w 12192000"/>
              <a:gd name="connsiteY3" fmla="*/ 106728 h 2210635"/>
              <a:gd name="connsiteX4" fmla="*/ 2565567 w 12192000"/>
              <a:gd name="connsiteY4" fmla="*/ 142114 h 2210635"/>
              <a:gd name="connsiteX5" fmla="*/ 2587799 w 12192000"/>
              <a:gd name="connsiteY5" fmla="*/ 178641 h 2210635"/>
              <a:gd name="connsiteX6" fmla="*/ 2610031 w 12192000"/>
              <a:gd name="connsiteY6" fmla="*/ 214026 h 2210635"/>
              <a:gd name="connsiteX7" fmla="*/ 2632263 w 12192000"/>
              <a:gd name="connsiteY7" fmla="*/ 250554 h 2210635"/>
              <a:gd name="connsiteX8" fmla="*/ 2654495 w 12192000"/>
              <a:gd name="connsiteY8" fmla="*/ 285939 h 2210635"/>
              <a:gd name="connsiteX9" fmla="*/ 2636709 w 12192000"/>
              <a:gd name="connsiteY9" fmla="*/ 282515 h 2210635"/>
              <a:gd name="connsiteX10" fmla="*/ 2618924 w 12192000"/>
              <a:gd name="connsiteY10" fmla="*/ 279661 h 2210635"/>
              <a:gd name="connsiteX11" fmla="*/ 2601773 w 12192000"/>
              <a:gd name="connsiteY11" fmla="*/ 276237 h 2210635"/>
              <a:gd name="connsiteX12" fmla="*/ 2583353 w 12192000"/>
              <a:gd name="connsiteY12" fmla="*/ 272812 h 2210635"/>
              <a:gd name="connsiteX13" fmla="*/ 2603679 w 12192000"/>
              <a:gd name="connsiteY13" fmla="*/ 305915 h 2210635"/>
              <a:gd name="connsiteX14" fmla="*/ 2624641 w 12192000"/>
              <a:gd name="connsiteY14" fmla="*/ 339589 h 2210635"/>
              <a:gd name="connsiteX15" fmla="*/ 2644967 w 12192000"/>
              <a:gd name="connsiteY15" fmla="*/ 372120 h 2210635"/>
              <a:gd name="connsiteX16" fmla="*/ 2665293 w 12192000"/>
              <a:gd name="connsiteY16" fmla="*/ 405223 h 2210635"/>
              <a:gd name="connsiteX17" fmla="*/ 2686255 w 12192000"/>
              <a:gd name="connsiteY17" fmla="*/ 437755 h 2210635"/>
              <a:gd name="connsiteX18" fmla="*/ 2705946 w 12192000"/>
              <a:gd name="connsiteY18" fmla="*/ 471429 h 2210635"/>
              <a:gd name="connsiteX19" fmla="*/ 2726272 w 12192000"/>
              <a:gd name="connsiteY19" fmla="*/ 504531 h 2210635"/>
              <a:gd name="connsiteX20" fmla="*/ 2747234 w 12192000"/>
              <a:gd name="connsiteY20" fmla="*/ 537063 h 2210635"/>
              <a:gd name="connsiteX21" fmla="*/ 2718650 w 12192000"/>
              <a:gd name="connsiteY21" fmla="*/ 531356 h 2210635"/>
              <a:gd name="connsiteX22" fmla="*/ 2690701 w 12192000"/>
              <a:gd name="connsiteY22" fmla="*/ 526790 h 2210635"/>
              <a:gd name="connsiteX23" fmla="*/ 2662117 w 12192000"/>
              <a:gd name="connsiteY23" fmla="*/ 521083 h 2210635"/>
              <a:gd name="connsiteX24" fmla="*/ 2634169 w 12192000"/>
              <a:gd name="connsiteY24" fmla="*/ 515946 h 2210635"/>
              <a:gd name="connsiteX25" fmla="*/ 2657036 w 12192000"/>
              <a:gd name="connsiteY25" fmla="*/ 553044 h 2210635"/>
              <a:gd name="connsiteX26" fmla="*/ 2679903 w 12192000"/>
              <a:gd name="connsiteY26" fmla="*/ 589571 h 2210635"/>
              <a:gd name="connsiteX27" fmla="*/ 2702135 w 12192000"/>
              <a:gd name="connsiteY27" fmla="*/ 626669 h 2210635"/>
              <a:gd name="connsiteX28" fmla="*/ 2725002 w 12192000"/>
              <a:gd name="connsiteY28" fmla="*/ 663767 h 2210635"/>
              <a:gd name="connsiteX29" fmla="*/ 2747869 w 12192000"/>
              <a:gd name="connsiteY29" fmla="*/ 700865 h 2210635"/>
              <a:gd name="connsiteX30" fmla="*/ 2770736 w 12192000"/>
              <a:gd name="connsiteY30" fmla="*/ 737392 h 2210635"/>
              <a:gd name="connsiteX31" fmla="*/ 2793603 w 12192000"/>
              <a:gd name="connsiteY31" fmla="*/ 774490 h 2210635"/>
              <a:gd name="connsiteX32" fmla="*/ 2816471 w 12192000"/>
              <a:gd name="connsiteY32" fmla="*/ 812158 h 2210635"/>
              <a:gd name="connsiteX33" fmla="*/ 2783440 w 12192000"/>
              <a:gd name="connsiteY33" fmla="*/ 805310 h 2210635"/>
              <a:gd name="connsiteX34" fmla="*/ 2749775 w 12192000"/>
              <a:gd name="connsiteY34" fmla="*/ 799031 h 2210635"/>
              <a:gd name="connsiteX35" fmla="*/ 2716744 w 12192000"/>
              <a:gd name="connsiteY35" fmla="*/ 792183 h 2210635"/>
              <a:gd name="connsiteX36" fmla="*/ 2683714 w 12192000"/>
              <a:gd name="connsiteY36" fmla="*/ 785905 h 2210635"/>
              <a:gd name="connsiteX37" fmla="*/ 2650049 w 12192000"/>
              <a:gd name="connsiteY37" fmla="*/ 780197 h 2210635"/>
              <a:gd name="connsiteX38" fmla="*/ 2617018 w 12192000"/>
              <a:gd name="connsiteY38" fmla="*/ 773919 h 2210635"/>
              <a:gd name="connsiteX39" fmla="*/ 2583988 w 12192000"/>
              <a:gd name="connsiteY39" fmla="*/ 768212 h 2210635"/>
              <a:gd name="connsiteX40" fmla="*/ 2550322 w 12192000"/>
              <a:gd name="connsiteY40" fmla="*/ 761934 h 2210635"/>
              <a:gd name="connsiteX41" fmla="*/ 2550322 w 12192000"/>
              <a:gd name="connsiteY41" fmla="*/ 962262 h 2210635"/>
              <a:gd name="connsiteX42" fmla="*/ 2597962 w 12192000"/>
              <a:gd name="connsiteY42" fmla="*/ 962262 h 2210635"/>
              <a:gd name="connsiteX43" fmla="*/ 2644967 w 12192000"/>
              <a:gd name="connsiteY43" fmla="*/ 962262 h 2210635"/>
              <a:gd name="connsiteX44" fmla="*/ 2691336 w 12192000"/>
              <a:gd name="connsiteY44" fmla="*/ 962833 h 2210635"/>
              <a:gd name="connsiteX45" fmla="*/ 2738341 w 12192000"/>
              <a:gd name="connsiteY45" fmla="*/ 963404 h 2210635"/>
              <a:gd name="connsiteX46" fmla="*/ 2785981 w 12192000"/>
              <a:gd name="connsiteY46" fmla="*/ 963974 h 2210635"/>
              <a:gd name="connsiteX47" fmla="*/ 2832986 w 12192000"/>
              <a:gd name="connsiteY47" fmla="*/ 964545 h 2210635"/>
              <a:gd name="connsiteX48" fmla="*/ 2880626 w 12192000"/>
              <a:gd name="connsiteY48" fmla="*/ 966257 h 2210635"/>
              <a:gd name="connsiteX49" fmla="*/ 2927630 w 12192000"/>
              <a:gd name="connsiteY49" fmla="*/ 967399 h 2210635"/>
              <a:gd name="connsiteX50" fmla="*/ 2927630 w 12192000"/>
              <a:gd name="connsiteY50" fmla="*/ 890920 h 2210635"/>
              <a:gd name="connsiteX51" fmla="*/ 2902222 w 12192000"/>
              <a:gd name="connsiteY51" fmla="*/ 894344 h 2210635"/>
              <a:gd name="connsiteX52" fmla="*/ 2876814 w 12192000"/>
              <a:gd name="connsiteY52" fmla="*/ 898340 h 2210635"/>
              <a:gd name="connsiteX53" fmla="*/ 2851406 w 12192000"/>
              <a:gd name="connsiteY53" fmla="*/ 901764 h 2210635"/>
              <a:gd name="connsiteX54" fmla="*/ 2825998 w 12192000"/>
              <a:gd name="connsiteY54" fmla="*/ 905759 h 2210635"/>
              <a:gd name="connsiteX55" fmla="*/ 2834891 w 12192000"/>
              <a:gd name="connsiteY55" fmla="*/ 892062 h 2210635"/>
              <a:gd name="connsiteX56" fmla="*/ 2843784 w 12192000"/>
              <a:gd name="connsiteY56" fmla="*/ 878364 h 2210635"/>
              <a:gd name="connsiteX57" fmla="*/ 2852042 w 12192000"/>
              <a:gd name="connsiteY57" fmla="*/ 864666 h 2210635"/>
              <a:gd name="connsiteX58" fmla="*/ 2861570 w 12192000"/>
              <a:gd name="connsiteY58" fmla="*/ 850968 h 2210635"/>
              <a:gd name="connsiteX59" fmla="*/ 2869827 w 12192000"/>
              <a:gd name="connsiteY59" fmla="*/ 837271 h 2210635"/>
              <a:gd name="connsiteX60" fmla="*/ 2878085 w 12192000"/>
              <a:gd name="connsiteY60" fmla="*/ 823573 h 2210635"/>
              <a:gd name="connsiteX61" fmla="*/ 2886978 w 12192000"/>
              <a:gd name="connsiteY61" fmla="*/ 809875 h 2210635"/>
              <a:gd name="connsiteX62" fmla="*/ 2895870 w 12192000"/>
              <a:gd name="connsiteY62" fmla="*/ 796178 h 2210635"/>
              <a:gd name="connsiteX63" fmla="*/ 2885072 w 12192000"/>
              <a:gd name="connsiteY63" fmla="*/ 797890 h 2210635"/>
              <a:gd name="connsiteX64" fmla="*/ 2874274 w 12192000"/>
              <a:gd name="connsiteY64" fmla="*/ 799602 h 2210635"/>
              <a:gd name="connsiteX65" fmla="*/ 2863475 w 12192000"/>
              <a:gd name="connsiteY65" fmla="*/ 801314 h 2210635"/>
              <a:gd name="connsiteX66" fmla="*/ 2852677 w 12192000"/>
              <a:gd name="connsiteY66" fmla="*/ 802456 h 2210635"/>
              <a:gd name="connsiteX67" fmla="*/ 2867922 w 12192000"/>
              <a:gd name="connsiteY67" fmla="*/ 777914 h 2210635"/>
              <a:gd name="connsiteX68" fmla="*/ 2883166 w 12192000"/>
              <a:gd name="connsiteY68" fmla="*/ 753943 h 2210635"/>
              <a:gd name="connsiteX69" fmla="*/ 2899682 w 12192000"/>
              <a:gd name="connsiteY69" fmla="*/ 729402 h 2210635"/>
              <a:gd name="connsiteX70" fmla="*/ 2914926 w 12192000"/>
              <a:gd name="connsiteY70" fmla="*/ 704860 h 2210635"/>
              <a:gd name="connsiteX71" fmla="*/ 2907939 w 12192000"/>
              <a:gd name="connsiteY71" fmla="*/ 706001 h 2210635"/>
              <a:gd name="connsiteX72" fmla="*/ 2900952 w 12192000"/>
              <a:gd name="connsiteY72" fmla="*/ 706572 h 2210635"/>
              <a:gd name="connsiteX73" fmla="*/ 2894600 w 12192000"/>
              <a:gd name="connsiteY73" fmla="*/ 707714 h 2210635"/>
              <a:gd name="connsiteX74" fmla="*/ 2888248 w 12192000"/>
              <a:gd name="connsiteY74" fmla="*/ 708855 h 2210635"/>
              <a:gd name="connsiteX75" fmla="*/ 2896506 w 12192000"/>
              <a:gd name="connsiteY75" fmla="*/ 695157 h 2210635"/>
              <a:gd name="connsiteX76" fmla="*/ 2904763 w 12192000"/>
              <a:gd name="connsiteY76" fmla="*/ 682030 h 2210635"/>
              <a:gd name="connsiteX77" fmla="*/ 2913020 w 12192000"/>
              <a:gd name="connsiteY77" fmla="*/ 668333 h 2210635"/>
              <a:gd name="connsiteX78" fmla="*/ 2921278 w 12192000"/>
              <a:gd name="connsiteY78" fmla="*/ 655206 h 2210635"/>
              <a:gd name="connsiteX79" fmla="*/ 2930171 w 12192000"/>
              <a:gd name="connsiteY79" fmla="*/ 641508 h 2210635"/>
              <a:gd name="connsiteX80" fmla="*/ 2938429 w 12192000"/>
              <a:gd name="connsiteY80" fmla="*/ 628952 h 2210635"/>
              <a:gd name="connsiteX81" fmla="*/ 2947321 w 12192000"/>
              <a:gd name="connsiteY81" fmla="*/ 615825 h 2210635"/>
              <a:gd name="connsiteX82" fmla="*/ 2955579 w 12192000"/>
              <a:gd name="connsiteY82" fmla="*/ 602127 h 2210635"/>
              <a:gd name="connsiteX83" fmla="*/ 2964472 w 12192000"/>
              <a:gd name="connsiteY83" fmla="*/ 615825 h 2210635"/>
              <a:gd name="connsiteX84" fmla="*/ 2972729 w 12192000"/>
              <a:gd name="connsiteY84" fmla="*/ 630093 h 2210635"/>
              <a:gd name="connsiteX85" fmla="*/ 2980987 w 12192000"/>
              <a:gd name="connsiteY85" fmla="*/ 643791 h 2210635"/>
              <a:gd name="connsiteX86" fmla="*/ 2989245 w 12192000"/>
              <a:gd name="connsiteY86" fmla="*/ 657489 h 2210635"/>
              <a:gd name="connsiteX87" fmla="*/ 2997502 w 12192000"/>
              <a:gd name="connsiteY87" fmla="*/ 671757 h 2210635"/>
              <a:gd name="connsiteX88" fmla="*/ 3006395 w 12192000"/>
              <a:gd name="connsiteY88" fmla="*/ 685455 h 2210635"/>
              <a:gd name="connsiteX89" fmla="*/ 3014652 w 12192000"/>
              <a:gd name="connsiteY89" fmla="*/ 699723 h 2210635"/>
              <a:gd name="connsiteX90" fmla="*/ 3023545 w 12192000"/>
              <a:gd name="connsiteY90" fmla="*/ 713421 h 2210635"/>
              <a:gd name="connsiteX91" fmla="*/ 3016558 w 12192000"/>
              <a:gd name="connsiteY91" fmla="*/ 712279 h 2210635"/>
              <a:gd name="connsiteX92" fmla="*/ 3010206 w 12192000"/>
              <a:gd name="connsiteY92" fmla="*/ 711138 h 2210635"/>
              <a:gd name="connsiteX93" fmla="*/ 3003219 w 12192000"/>
              <a:gd name="connsiteY93" fmla="*/ 709426 h 2210635"/>
              <a:gd name="connsiteX94" fmla="*/ 2996232 w 12192000"/>
              <a:gd name="connsiteY94" fmla="*/ 707714 h 2210635"/>
              <a:gd name="connsiteX95" fmla="*/ 3012112 w 12192000"/>
              <a:gd name="connsiteY95" fmla="*/ 733397 h 2210635"/>
              <a:gd name="connsiteX96" fmla="*/ 3027356 w 12192000"/>
              <a:gd name="connsiteY96" fmla="*/ 758509 h 2210635"/>
              <a:gd name="connsiteX97" fmla="*/ 3042601 w 12192000"/>
              <a:gd name="connsiteY97" fmla="*/ 784763 h 2210635"/>
              <a:gd name="connsiteX98" fmla="*/ 3058481 w 12192000"/>
              <a:gd name="connsiteY98" fmla="*/ 809875 h 2210635"/>
              <a:gd name="connsiteX99" fmla="*/ 3048318 w 12192000"/>
              <a:gd name="connsiteY99" fmla="*/ 808163 h 2210635"/>
              <a:gd name="connsiteX100" fmla="*/ 3037520 w 12192000"/>
              <a:gd name="connsiteY100" fmla="*/ 805310 h 2210635"/>
              <a:gd name="connsiteX101" fmla="*/ 3026086 w 12192000"/>
              <a:gd name="connsiteY101" fmla="*/ 803027 h 2210635"/>
              <a:gd name="connsiteX102" fmla="*/ 3015288 w 12192000"/>
              <a:gd name="connsiteY102" fmla="*/ 800744 h 2210635"/>
              <a:gd name="connsiteX103" fmla="*/ 3024180 w 12192000"/>
              <a:gd name="connsiteY103" fmla="*/ 815012 h 2210635"/>
              <a:gd name="connsiteX104" fmla="*/ 3033073 w 12192000"/>
              <a:gd name="connsiteY104" fmla="*/ 829280 h 2210635"/>
              <a:gd name="connsiteX105" fmla="*/ 3041331 w 12192000"/>
              <a:gd name="connsiteY105" fmla="*/ 843549 h 2210635"/>
              <a:gd name="connsiteX106" fmla="*/ 3050224 w 12192000"/>
              <a:gd name="connsiteY106" fmla="*/ 857817 h 2210635"/>
              <a:gd name="connsiteX107" fmla="*/ 3058481 w 12192000"/>
              <a:gd name="connsiteY107" fmla="*/ 872086 h 2210635"/>
              <a:gd name="connsiteX108" fmla="*/ 3068009 w 12192000"/>
              <a:gd name="connsiteY108" fmla="*/ 886925 h 2210635"/>
              <a:gd name="connsiteX109" fmla="*/ 3076267 w 12192000"/>
              <a:gd name="connsiteY109" fmla="*/ 900623 h 2210635"/>
              <a:gd name="connsiteX110" fmla="*/ 3084524 w 12192000"/>
              <a:gd name="connsiteY110" fmla="*/ 914891 h 2210635"/>
              <a:gd name="connsiteX111" fmla="*/ 3059116 w 12192000"/>
              <a:gd name="connsiteY111" fmla="*/ 909184 h 2210635"/>
              <a:gd name="connsiteX112" fmla="*/ 3034344 w 12192000"/>
              <a:gd name="connsiteY112" fmla="*/ 904047 h 2210635"/>
              <a:gd name="connsiteX113" fmla="*/ 3008935 w 12192000"/>
              <a:gd name="connsiteY113" fmla="*/ 898340 h 2210635"/>
              <a:gd name="connsiteX114" fmla="*/ 2984163 w 12192000"/>
              <a:gd name="connsiteY114" fmla="*/ 892632 h 2210635"/>
              <a:gd name="connsiteX115" fmla="*/ 2984163 w 12192000"/>
              <a:gd name="connsiteY115" fmla="*/ 969682 h 2210635"/>
              <a:gd name="connsiteX116" fmla="*/ 3029897 w 12192000"/>
              <a:gd name="connsiteY116" fmla="*/ 971394 h 2210635"/>
              <a:gd name="connsiteX117" fmla="*/ 3074361 w 12192000"/>
              <a:gd name="connsiteY117" fmla="*/ 973677 h 2210635"/>
              <a:gd name="connsiteX118" fmla="*/ 3120095 w 12192000"/>
              <a:gd name="connsiteY118" fmla="*/ 975389 h 2210635"/>
              <a:gd name="connsiteX119" fmla="*/ 3165830 w 12192000"/>
              <a:gd name="connsiteY119" fmla="*/ 978243 h 2210635"/>
              <a:gd name="connsiteX120" fmla="*/ 3211564 w 12192000"/>
              <a:gd name="connsiteY120" fmla="*/ 981096 h 2210635"/>
              <a:gd name="connsiteX121" fmla="*/ 3257298 w 12192000"/>
              <a:gd name="connsiteY121" fmla="*/ 983950 h 2210635"/>
              <a:gd name="connsiteX122" fmla="*/ 3303033 w 12192000"/>
              <a:gd name="connsiteY122" fmla="*/ 986804 h 2210635"/>
              <a:gd name="connsiteX123" fmla="*/ 3348767 w 12192000"/>
              <a:gd name="connsiteY123" fmla="*/ 989087 h 2210635"/>
              <a:gd name="connsiteX124" fmla="*/ 3348767 w 12192000"/>
              <a:gd name="connsiteY124" fmla="*/ 869803 h 2210635"/>
              <a:gd name="connsiteX125" fmla="*/ 3327170 w 12192000"/>
              <a:gd name="connsiteY125" fmla="*/ 872086 h 2210635"/>
              <a:gd name="connsiteX126" fmla="*/ 3304303 w 12192000"/>
              <a:gd name="connsiteY126" fmla="*/ 874369 h 2210635"/>
              <a:gd name="connsiteX127" fmla="*/ 3282071 w 12192000"/>
              <a:gd name="connsiteY127" fmla="*/ 877222 h 2210635"/>
              <a:gd name="connsiteX128" fmla="*/ 3259839 w 12192000"/>
              <a:gd name="connsiteY128" fmla="*/ 878935 h 2210635"/>
              <a:gd name="connsiteX129" fmla="*/ 3237607 w 12192000"/>
              <a:gd name="connsiteY129" fmla="*/ 881788 h 2210635"/>
              <a:gd name="connsiteX130" fmla="*/ 3214740 w 12192000"/>
              <a:gd name="connsiteY130" fmla="*/ 884642 h 2210635"/>
              <a:gd name="connsiteX131" fmla="*/ 3192508 w 12192000"/>
              <a:gd name="connsiteY131" fmla="*/ 887496 h 2210635"/>
              <a:gd name="connsiteX132" fmla="*/ 3170911 w 12192000"/>
              <a:gd name="connsiteY132" fmla="*/ 890349 h 2210635"/>
              <a:gd name="connsiteX133" fmla="*/ 3186156 w 12192000"/>
              <a:gd name="connsiteY133" fmla="*/ 866378 h 2210635"/>
              <a:gd name="connsiteX134" fmla="*/ 3201401 w 12192000"/>
              <a:gd name="connsiteY134" fmla="*/ 842407 h 2210635"/>
              <a:gd name="connsiteX135" fmla="*/ 3216646 w 12192000"/>
              <a:gd name="connsiteY135" fmla="*/ 819007 h 2210635"/>
              <a:gd name="connsiteX136" fmla="*/ 3231890 w 12192000"/>
              <a:gd name="connsiteY136" fmla="*/ 795036 h 2210635"/>
              <a:gd name="connsiteX137" fmla="*/ 3247135 w 12192000"/>
              <a:gd name="connsiteY137" fmla="*/ 771636 h 2210635"/>
              <a:gd name="connsiteX138" fmla="*/ 3262380 w 12192000"/>
              <a:gd name="connsiteY138" fmla="*/ 747665 h 2210635"/>
              <a:gd name="connsiteX139" fmla="*/ 3277625 w 12192000"/>
              <a:gd name="connsiteY139" fmla="*/ 724836 h 2210635"/>
              <a:gd name="connsiteX140" fmla="*/ 3292869 w 12192000"/>
              <a:gd name="connsiteY140" fmla="*/ 700865 h 2210635"/>
              <a:gd name="connsiteX141" fmla="*/ 3274449 w 12192000"/>
              <a:gd name="connsiteY141" fmla="*/ 702577 h 2210635"/>
              <a:gd name="connsiteX142" fmla="*/ 3255393 w 12192000"/>
              <a:gd name="connsiteY142" fmla="*/ 704860 h 2210635"/>
              <a:gd name="connsiteX143" fmla="*/ 3236337 w 12192000"/>
              <a:gd name="connsiteY143" fmla="*/ 707714 h 2210635"/>
              <a:gd name="connsiteX144" fmla="*/ 3217281 w 12192000"/>
              <a:gd name="connsiteY144" fmla="*/ 709426 h 2210635"/>
              <a:gd name="connsiteX145" fmla="*/ 3230620 w 12192000"/>
              <a:gd name="connsiteY145" fmla="*/ 688309 h 2210635"/>
              <a:gd name="connsiteX146" fmla="*/ 3244594 w 12192000"/>
              <a:gd name="connsiteY146" fmla="*/ 667191 h 2210635"/>
              <a:gd name="connsiteX147" fmla="*/ 3258569 w 12192000"/>
              <a:gd name="connsiteY147" fmla="*/ 646074 h 2210635"/>
              <a:gd name="connsiteX148" fmla="*/ 3271908 w 12192000"/>
              <a:gd name="connsiteY148" fmla="*/ 624957 h 2210635"/>
              <a:gd name="connsiteX149" fmla="*/ 3285882 w 12192000"/>
              <a:gd name="connsiteY149" fmla="*/ 603269 h 2210635"/>
              <a:gd name="connsiteX150" fmla="*/ 3299221 w 12192000"/>
              <a:gd name="connsiteY150" fmla="*/ 582152 h 2210635"/>
              <a:gd name="connsiteX151" fmla="*/ 3313196 w 12192000"/>
              <a:gd name="connsiteY151" fmla="*/ 561034 h 2210635"/>
              <a:gd name="connsiteX152" fmla="*/ 3327170 w 12192000"/>
              <a:gd name="connsiteY152" fmla="*/ 539917 h 2210635"/>
              <a:gd name="connsiteX153" fmla="*/ 3314466 w 12192000"/>
              <a:gd name="connsiteY153" fmla="*/ 541059 h 2210635"/>
              <a:gd name="connsiteX154" fmla="*/ 3303033 w 12192000"/>
              <a:gd name="connsiteY154" fmla="*/ 542771 h 2210635"/>
              <a:gd name="connsiteX155" fmla="*/ 3290964 w 12192000"/>
              <a:gd name="connsiteY155" fmla="*/ 543912 h 2210635"/>
              <a:gd name="connsiteX156" fmla="*/ 3278895 w 12192000"/>
              <a:gd name="connsiteY156" fmla="*/ 545054 h 2210635"/>
              <a:gd name="connsiteX157" fmla="*/ 3294140 w 12192000"/>
              <a:gd name="connsiteY157" fmla="*/ 522224 h 2210635"/>
              <a:gd name="connsiteX158" fmla="*/ 3309385 w 12192000"/>
              <a:gd name="connsiteY158" fmla="*/ 499395 h 2210635"/>
              <a:gd name="connsiteX159" fmla="*/ 3323994 w 12192000"/>
              <a:gd name="connsiteY159" fmla="*/ 475995 h 2210635"/>
              <a:gd name="connsiteX160" fmla="*/ 3339239 w 12192000"/>
              <a:gd name="connsiteY160" fmla="*/ 453165 h 2210635"/>
              <a:gd name="connsiteX161" fmla="*/ 3353848 w 12192000"/>
              <a:gd name="connsiteY161" fmla="*/ 430336 h 2210635"/>
              <a:gd name="connsiteX162" fmla="*/ 3369093 w 12192000"/>
              <a:gd name="connsiteY162" fmla="*/ 406935 h 2210635"/>
              <a:gd name="connsiteX163" fmla="*/ 3384338 w 12192000"/>
              <a:gd name="connsiteY163" fmla="*/ 384677 h 2210635"/>
              <a:gd name="connsiteX164" fmla="*/ 3398312 w 12192000"/>
              <a:gd name="connsiteY164" fmla="*/ 361277 h 2210635"/>
              <a:gd name="connsiteX165" fmla="*/ 3413557 w 12192000"/>
              <a:gd name="connsiteY165" fmla="*/ 386389 h 2210635"/>
              <a:gd name="connsiteX166" fmla="*/ 3428802 w 12192000"/>
              <a:gd name="connsiteY166" fmla="*/ 412072 h 2210635"/>
              <a:gd name="connsiteX167" fmla="*/ 3443411 w 12192000"/>
              <a:gd name="connsiteY167" fmla="*/ 436614 h 2210635"/>
              <a:gd name="connsiteX168" fmla="*/ 3458656 w 12192000"/>
              <a:gd name="connsiteY168" fmla="*/ 461726 h 2210635"/>
              <a:gd name="connsiteX169" fmla="*/ 3473901 w 12192000"/>
              <a:gd name="connsiteY169" fmla="*/ 487409 h 2210635"/>
              <a:gd name="connsiteX170" fmla="*/ 3488511 w 12192000"/>
              <a:gd name="connsiteY170" fmla="*/ 512522 h 2210635"/>
              <a:gd name="connsiteX171" fmla="*/ 3503755 w 12192000"/>
              <a:gd name="connsiteY171" fmla="*/ 537634 h 2210635"/>
              <a:gd name="connsiteX172" fmla="*/ 3518365 w 12192000"/>
              <a:gd name="connsiteY172" fmla="*/ 562176 h 2210635"/>
              <a:gd name="connsiteX173" fmla="*/ 3506931 w 12192000"/>
              <a:gd name="connsiteY173" fmla="*/ 559893 h 2210635"/>
              <a:gd name="connsiteX174" fmla="*/ 3494227 w 12192000"/>
              <a:gd name="connsiteY174" fmla="*/ 557039 h 2210635"/>
              <a:gd name="connsiteX175" fmla="*/ 3482794 w 12192000"/>
              <a:gd name="connsiteY175" fmla="*/ 553615 h 2210635"/>
              <a:gd name="connsiteX176" fmla="*/ 3470725 w 12192000"/>
              <a:gd name="connsiteY176" fmla="*/ 550761 h 2210635"/>
              <a:gd name="connsiteX177" fmla="*/ 3484699 w 12192000"/>
              <a:gd name="connsiteY177" fmla="*/ 573591 h 2210635"/>
              <a:gd name="connsiteX178" fmla="*/ 3498039 w 12192000"/>
              <a:gd name="connsiteY178" fmla="*/ 596420 h 2210635"/>
              <a:gd name="connsiteX179" fmla="*/ 3512013 w 12192000"/>
              <a:gd name="connsiteY179" fmla="*/ 619820 h 2210635"/>
              <a:gd name="connsiteX180" fmla="*/ 3525987 w 12192000"/>
              <a:gd name="connsiteY180" fmla="*/ 643220 h 2210635"/>
              <a:gd name="connsiteX181" fmla="*/ 3539326 w 12192000"/>
              <a:gd name="connsiteY181" fmla="*/ 666621 h 2210635"/>
              <a:gd name="connsiteX182" fmla="*/ 3553301 w 12192000"/>
              <a:gd name="connsiteY182" fmla="*/ 689450 h 2210635"/>
              <a:gd name="connsiteX183" fmla="*/ 3566640 w 12192000"/>
              <a:gd name="connsiteY183" fmla="*/ 712279 h 2210635"/>
              <a:gd name="connsiteX184" fmla="*/ 3580614 w 12192000"/>
              <a:gd name="connsiteY184" fmla="*/ 735680 h 2210635"/>
              <a:gd name="connsiteX185" fmla="*/ 3561558 w 12192000"/>
              <a:gd name="connsiteY185" fmla="*/ 730543 h 2210635"/>
              <a:gd name="connsiteX186" fmla="*/ 3542502 w 12192000"/>
              <a:gd name="connsiteY186" fmla="*/ 725977 h 2210635"/>
              <a:gd name="connsiteX187" fmla="*/ 3523446 w 12192000"/>
              <a:gd name="connsiteY187" fmla="*/ 721411 h 2210635"/>
              <a:gd name="connsiteX188" fmla="*/ 3504390 w 12192000"/>
              <a:gd name="connsiteY188" fmla="*/ 716275 h 2210635"/>
              <a:gd name="connsiteX189" fmla="*/ 3519635 w 12192000"/>
              <a:gd name="connsiteY189" fmla="*/ 741387 h 2210635"/>
              <a:gd name="connsiteX190" fmla="*/ 3535515 w 12192000"/>
              <a:gd name="connsiteY190" fmla="*/ 767641 h 2210635"/>
              <a:gd name="connsiteX191" fmla="*/ 3550760 w 12192000"/>
              <a:gd name="connsiteY191" fmla="*/ 793895 h 2210635"/>
              <a:gd name="connsiteX192" fmla="*/ 3566005 w 12192000"/>
              <a:gd name="connsiteY192" fmla="*/ 819578 h 2210635"/>
              <a:gd name="connsiteX193" fmla="*/ 3581249 w 12192000"/>
              <a:gd name="connsiteY193" fmla="*/ 845261 h 2210635"/>
              <a:gd name="connsiteX194" fmla="*/ 3596494 w 12192000"/>
              <a:gd name="connsiteY194" fmla="*/ 870944 h 2210635"/>
              <a:gd name="connsiteX195" fmla="*/ 3611739 w 12192000"/>
              <a:gd name="connsiteY195" fmla="*/ 897198 h 2210635"/>
              <a:gd name="connsiteX196" fmla="*/ 3626984 w 12192000"/>
              <a:gd name="connsiteY196" fmla="*/ 922881 h 2210635"/>
              <a:gd name="connsiteX197" fmla="*/ 3604752 w 12192000"/>
              <a:gd name="connsiteY197" fmla="*/ 917745 h 2210635"/>
              <a:gd name="connsiteX198" fmla="*/ 3581885 w 12192000"/>
              <a:gd name="connsiteY198" fmla="*/ 911467 h 2210635"/>
              <a:gd name="connsiteX199" fmla="*/ 3560288 w 12192000"/>
              <a:gd name="connsiteY199" fmla="*/ 905188 h 2210635"/>
              <a:gd name="connsiteX200" fmla="*/ 3538056 w 12192000"/>
              <a:gd name="connsiteY200" fmla="*/ 899481 h 2210635"/>
              <a:gd name="connsiteX201" fmla="*/ 3515824 w 12192000"/>
              <a:gd name="connsiteY201" fmla="*/ 894344 h 2210635"/>
              <a:gd name="connsiteX202" fmla="*/ 3492957 w 12192000"/>
              <a:gd name="connsiteY202" fmla="*/ 888066 h 2210635"/>
              <a:gd name="connsiteX203" fmla="*/ 3470725 w 12192000"/>
              <a:gd name="connsiteY203" fmla="*/ 882359 h 2210635"/>
              <a:gd name="connsiteX204" fmla="*/ 3449128 w 12192000"/>
              <a:gd name="connsiteY204" fmla="*/ 877222 h 2210635"/>
              <a:gd name="connsiteX205" fmla="*/ 3449128 w 12192000"/>
              <a:gd name="connsiteY205" fmla="*/ 997077 h 2210635"/>
              <a:gd name="connsiteX206" fmla="*/ 3505026 w 12192000"/>
              <a:gd name="connsiteY206" fmla="*/ 1001072 h 2210635"/>
              <a:gd name="connsiteX207" fmla="*/ 3560923 w 12192000"/>
              <a:gd name="connsiteY207" fmla="*/ 1005638 h 2210635"/>
              <a:gd name="connsiteX208" fmla="*/ 3617456 w 12192000"/>
              <a:gd name="connsiteY208" fmla="*/ 1010775 h 2210635"/>
              <a:gd name="connsiteX209" fmla="*/ 3673353 w 12192000"/>
              <a:gd name="connsiteY209" fmla="*/ 1015911 h 2210635"/>
              <a:gd name="connsiteX210" fmla="*/ 3729886 w 12192000"/>
              <a:gd name="connsiteY210" fmla="*/ 1021619 h 2210635"/>
              <a:gd name="connsiteX211" fmla="*/ 3786419 w 12192000"/>
              <a:gd name="connsiteY211" fmla="*/ 1026755 h 2210635"/>
              <a:gd name="connsiteX212" fmla="*/ 3842951 w 12192000"/>
              <a:gd name="connsiteY212" fmla="*/ 1032463 h 2210635"/>
              <a:gd name="connsiteX213" fmla="*/ 3898849 w 12192000"/>
              <a:gd name="connsiteY213" fmla="*/ 1038741 h 2210635"/>
              <a:gd name="connsiteX214" fmla="*/ 3898849 w 12192000"/>
              <a:gd name="connsiteY214" fmla="*/ 838983 h 2210635"/>
              <a:gd name="connsiteX215" fmla="*/ 3865818 w 12192000"/>
              <a:gd name="connsiteY215" fmla="*/ 841837 h 2210635"/>
              <a:gd name="connsiteX216" fmla="*/ 3832788 w 12192000"/>
              <a:gd name="connsiteY216" fmla="*/ 843549 h 2210635"/>
              <a:gd name="connsiteX217" fmla="*/ 3799123 w 12192000"/>
              <a:gd name="connsiteY217" fmla="*/ 846403 h 2210635"/>
              <a:gd name="connsiteX218" fmla="*/ 3766092 w 12192000"/>
              <a:gd name="connsiteY218" fmla="*/ 848686 h 2210635"/>
              <a:gd name="connsiteX219" fmla="*/ 3733062 w 12192000"/>
              <a:gd name="connsiteY219" fmla="*/ 850968 h 2210635"/>
              <a:gd name="connsiteX220" fmla="*/ 3699396 w 12192000"/>
              <a:gd name="connsiteY220" fmla="*/ 853822 h 2210635"/>
              <a:gd name="connsiteX221" fmla="*/ 3665731 w 12192000"/>
              <a:gd name="connsiteY221" fmla="*/ 856676 h 2210635"/>
              <a:gd name="connsiteX222" fmla="*/ 3632701 w 12192000"/>
              <a:gd name="connsiteY222" fmla="*/ 859530 h 2210635"/>
              <a:gd name="connsiteX223" fmla="*/ 3655568 w 12192000"/>
              <a:gd name="connsiteY223" fmla="*/ 825285 h 2210635"/>
              <a:gd name="connsiteX224" fmla="*/ 3678435 w 12192000"/>
              <a:gd name="connsiteY224" fmla="*/ 790470 h 2210635"/>
              <a:gd name="connsiteX225" fmla="*/ 3701302 w 12192000"/>
              <a:gd name="connsiteY225" fmla="*/ 756226 h 2210635"/>
              <a:gd name="connsiteX226" fmla="*/ 3724169 w 12192000"/>
              <a:gd name="connsiteY226" fmla="*/ 721411 h 2210635"/>
              <a:gd name="connsiteX227" fmla="*/ 3747036 w 12192000"/>
              <a:gd name="connsiteY227" fmla="*/ 687167 h 2210635"/>
              <a:gd name="connsiteX228" fmla="*/ 3769903 w 12192000"/>
              <a:gd name="connsiteY228" fmla="*/ 652923 h 2210635"/>
              <a:gd name="connsiteX229" fmla="*/ 3792770 w 12192000"/>
              <a:gd name="connsiteY229" fmla="*/ 618679 h 2210635"/>
              <a:gd name="connsiteX230" fmla="*/ 3815638 w 12192000"/>
              <a:gd name="connsiteY230" fmla="*/ 583864 h 2210635"/>
              <a:gd name="connsiteX231" fmla="*/ 3787054 w 12192000"/>
              <a:gd name="connsiteY231" fmla="*/ 586147 h 2210635"/>
              <a:gd name="connsiteX232" fmla="*/ 3759105 w 12192000"/>
              <a:gd name="connsiteY232" fmla="*/ 588430 h 2210635"/>
              <a:gd name="connsiteX233" fmla="*/ 3730521 w 12192000"/>
              <a:gd name="connsiteY233" fmla="*/ 590713 h 2210635"/>
              <a:gd name="connsiteX234" fmla="*/ 3702572 w 12192000"/>
              <a:gd name="connsiteY234" fmla="*/ 592425 h 2210635"/>
              <a:gd name="connsiteX235" fmla="*/ 3722264 w 12192000"/>
              <a:gd name="connsiteY235" fmla="*/ 561605 h 2210635"/>
              <a:gd name="connsiteX236" fmla="*/ 3743225 w 12192000"/>
              <a:gd name="connsiteY236" fmla="*/ 530785 h 2210635"/>
              <a:gd name="connsiteX237" fmla="*/ 3763551 w 12192000"/>
              <a:gd name="connsiteY237" fmla="*/ 499965 h 2210635"/>
              <a:gd name="connsiteX238" fmla="*/ 3783878 w 12192000"/>
              <a:gd name="connsiteY238" fmla="*/ 469146 h 2210635"/>
              <a:gd name="connsiteX239" fmla="*/ 3804839 w 12192000"/>
              <a:gd name="connsiteY239" fmla="*/ 438326 h 2210635"/>
              <a:gd name="connsiteX240" fmla="*/ 3825166 w 12192000"/>
              <a:gd name="connsiteY240" fmla="*/ 407506 h 2210635"/>
              <a:gd name="connsiteX241" fmla="*/ 3846127 w 12192000"/>
              <a:gd name="connsiteY241" fmla="*/ 377257 h 2210635"/>
              <a:gd name="connsiteX242" fmla="*/ 3865818 w 12192000"/>
              <a:gd name="connsiteY242" fmla="*/ 346437 h 2210635"/>
              <a:gd name="connsiteX243" fmla="*/ 3848033 w 12192000"/>
              <a:gd name="connsiteY243" fmla="*/ 347579 h 2210635"/>
              <a:gd name="connsiteX244" fmla="*/ 3830883 w 12192000"/>
              <a:gd name="connsiteY244" fmla="*/ 348720 h 2210635"/>
              <a:gd name="connsiteX245" fmla="*/ 3812462 w 12192000"/>
              <a:gd name="connsiteY245" fmla="*/ 350433 h 2210635"/>
              <a:gd name="connsiteX246" fmla="*/ 3794676 w 12192000"/>
              <a:gd name="connsiteY246" fmla="*/ 351574 h 2210635"/>
              <a:gd name="connsiteX247" fmla="*/ 3816908 w 12192000"/>
              <a:gd name="connsiteY247" fmla="*/ 317901 h 2210635"/>
              <a:gd name="connsiteX248" fmla="*/ 3839775 w 12192000"/>
              <a:gd name="connsiteY248" fmla="*/ 284798 h 2210635"/>
              <a:gd name="connsiteX249" fmla="*/ 3862007 w 12192000"/>
              <a:gd name="connsiteY249" fmla="*/ 251124 h 2210635"/>
              <a:gd name="connsiteX250" fmla="*/ 3883604 w 12192000"/>
              <a:gd name="connsiteY250" fmla="*/ 217451 h 2210635"/>
              <a:gd name="connsiteX251" fmla="*/ 3905836 w 12192000"/>
              <a:gd name="connsiteY251" fmla="*/ 183777 h 2210635"/>
              <a:gd name="connsiteX252" fmla="*/ 3928703 w 12192000"/>
              <a:gd name="connsiteY252" fmla="*/ 151245 h 2210635"/>
              <a:gd name="connsiteX253" fmla="*/ 3950935 w 12192000"/>
              <a:gd name="connsiteY253" fmla="*/ 117572 h 2210635"/>
              <a:gd name="connsiteX254" fmla="*/ 3973167 w 12192000"/>
              <a:gd name="connsiteY254" fmla="*/ 83899 h 2210635"/>
              <a:gd name="connsiteX255" fmla="*/ 3995399 w 12192000"/>
              <a:gd name="connsiteY255" fmla="*/ 122709 h 2210635"/>
              <a:gd name="connsiteX256" fmla="*/ 4018266 w 12192000"/>
              <a:gd name="connsiteY256" fmla="*/ 160948 h 2210635"/>
              <a:gd name="connsiteX257" fmla="*/ 4039863 w 12192000"/>
              <a:gd name="connsiteY257" fmla="*/ 199187 h 2210635"/>
              <a:gd name="connsiteX258" fmla="*/ 4062095 w 12192000"/>
              <a:gd name="connsiteY258" fmla="*/ 237427 h 2210635"/>
              <a:gd name="connsiteX259" fmla="*/ 4084962 w 12192000"/>
              <a:gd name="connsiteY259" fmla="*/ 276237 h 2210635"/>
              <a:gd name="connsiteX260" fmla="*/ 4107194 w 12192000"/>
              <a:gd name="connsiteY260" fmla="*/ 314476 h 2210635"/>
              <a:gd name="connsiteX261" fmla="*/ 4129426 w 12192000"/>
              <a:gd name="connsiteY261" fmla="*/ 353286 h 2210635"/>
              <a:gd name="connsiteX262" fmla="*/ 4151658 w 12192000"/>
              <a:gd name="connsiteY262" fmla="*/ 391526 h 2210635"/>
              <a:gd name="connsiteX263" fmla="*/ 4133872 w 12192000"/>
              <a:gd name="connsiteY263" fmla="*/ 386389 h 2210635"/>
              <a:gd name="connsiteX264" fmla="*/ 4116087 w 12192000"/>
              <a:gd name="connsiteY264" fmla="*/ 381252 h 2210635"/>
              <a:gd name="connsiteX265" fmla="*/ 4098301 w 12192000"/>
              <a:gd name="connsiteY265" fmla="*/ 375545 h 2210635"/>
              <a:gd name="connsiteX266" fmla="*/ 4080516 w 12192000"/>
              <a:gd name="connsiteY266" fmla="*/ 370979 h 2210635"/>
              <a:gd name="connsiteX267" fmla="*/ 4100842 w 12192000"/>
              <a:gd name="connsiteY267" fmla="*/ 405794 h 2210635"/>
              <a:gd name="connsiteX268" fmla="*/ 4121803 w 12192000"/>
              <a:gd name="connsiteY268" fmla="*/ 441180 h 2210635"/>
              <a:gd name="connsiteX269" fmla="*/ 4142130 w 12192000"/>
              <a:gd name="connsiteY269" fmla="*/ 475995 h 2210635"/>
              <a:gd name="connsiteX270" fmla="*/ 4161821 w 12192000"/>
              <a:gd name="connsiteY270" fmla="*/ 511951 h 2210635"/>
              <a:gd name="connsiteX271" fmla="*/ 4182782 w 12192000"/>
              <a:gd name="connsiteY271" fmla="*/ 547337 h 2210635"/>
              <a:gd name="connsiteX272" fmla="*/ 4203109 w 12192000"/>
              <a:gd name="connsiteY272" fmla="*/ 582152 h 2210635"/>
              <a:gd name="connsiteX273" fmla="*/ 4224070 w 12192000"/>
              <a:gd name="connsiteY273" fmla="*/ 618108 h 2210635"/>
              <a:gd name="connsiteX274" fmla="*/ 4244397 w 12192000"/>
              <a:gd name="connsiteY274" fmla="*/ 653494 h 2210635"/>
              <a:gd name="connsiteX275" fmla="*/ 4216448 w 12192000"/>
              <a:gd name="connsiteY275" fmla="*/ 644362 h 2210635"/>
              <a:gd name="connsiteX276" fmla="*/ 4187864 w 12192000"/>
              <a:gd name="connsiteY276" fmla="*/ 636372 h 2210635"/>
              <a:gd name="connsiteX277" fmla="*/ 4159280 w 12192000"/>
              <a:gd name="connsiteY277" fmla="*/ 627810 h 2210635"/>
              <a:gd name="connsiteX278" fmla="*/ 4130696 w 12192000"/>
              <a:gd name="connsiteY278" fmla="*/ 619249 h 2210635"/>
              <a:gd name="connsiteX279" fmla="*/ 4153563 w 12192000"/>
              <a:gd name="connsiteY279" fmla="*/ 658630 h 2210635"/>
              <a:gd name="connsiteX280" fmla="*/ 4176431 w 12192000"/>
              <a:gd name="connsiteY280" fmla="*/ 698011 h 2210635"/>
              <a:gd name="connsiteX281" fmla="*/ 4199298 w 12192000"/>
              <a:gd name="connsiteY281" fmla="*/ 737392 h 2210635"/>
              <a:gd name="connsiteX282" fmla="*/ 4222165 w 12192000"/>
              <a:gd name="connsiteY282" fmla="*/ 777343 h 2210635"/>
              <a:gd name="connsiteX283" fmla="*/ 4245032 w 12192000"/>
              <a:gd name="connsiteY283" fmla="*/ 816724 h 2210635"/>
              <a:gd name="connsiteX284" fmla="*/ 4267899 w 12192000"/>
              <a:gd name="connsiteY284" fmla="*/ 856105 h 2210635"/>
              <a:gd name="connsiteX285" fmla="*/ 4290766 w 12192000"/>
              <a:gd name="connsiteY285" fmla="*/ 895486 h 2210635"/>
              <a:gd name="connsiteX286" fmla="*/ 4313633 w 12192000"/>
              <a:gd name="connsiteY286" fmla="*/ 935438 h 2210635"/>
              <a:gd name="connsiteX287" fmla="*/ 4279968 w 12192000"/>
              <a:gd name="connsiteY287" fmla="*/ 925164 h 2210635"/>
              <a:gd name="connsiteX288" fmla="*/ 4247573 w 12192000"/>
              <a:gd name="connsiteY288" fmla="*/ 914891 h 2210635"/>
              <a:gd name="connsiteX289" fmla="*/ 4213907 w 12192000"/>
              <a:gd name="connsiteY289" fmla="*/ 905188 h 2210635"/>
              <a:gd name="connsiteX290" fmla="*/ 4180242 w 12192000"/>
              <a:gd name="connsiteY290" fmla="*/ 894915 h 2210635"/>
              <a:gd name="connsiteX291" fmla="*/ 4147847 w 12192000"/>
              <a:gd name="connsiteY291" fmla="*/ 885213 h 2210635"/>
              <a:gd name="connsiteX292" fmla="*/ 4114181 w 12192000"/>
              <a:gd name="connsiteY292" fmla="*/ 874939 h 2210635"/>
              <a:gd name="connsiteX293" fmla="*/ 4080516 w 12192000"/>
              <a:gd name="connsiteY293" fmla="*/ 865237 h 2210635"/>
              <a:gd name="connsiteX294" fmla="*/ 4047485 w 12192000"/>
              <a:gd name="connsiteY294" fmla="*/ 856105 h 2210635"/>
              <a:gd name="connsiteX295" fmla="*/ 4047485 w 12192000"/>
              <a:gd name="connsiteY295" fmla="*/ 1055292 h 2210635"/>
              <a:gd name="connsiteX296" fmla="*/ 4094490 w 12192000"/>
              <a:gd name="connsiteY296" fmla="*/ 1060429 h 2210635"/>
              <a:gd name="connsiteX297" fmla="*/ 4141495 w 12192000"/>
              <a:gd name="connsiteY297" fmla="*/ 1066707 h 2210635"/>
              <a:gd name="connsiteX298" fmla="*/ 4188499 w 12192000"/>
              <a:gd name="connsiteY298" fmla="*/ 1072414 h 2210635"/>
              <a:gd name="connsiteX299" fmla="*/ 4236139 w 12192000"/>
              <a:gd name="connsiteY299" fmla="*/ 1078122 h 2210635"/>
              <a:gd name="connsiteX300" fmla="*/ 4283144 w 12192000"/>
              <a:gd name="connsiteY300" fmla="*/ 1084400 h 2210635"/>
              <a:gd name="connsiteX301" fmla="*/ 4330148 w 12192000"/>
              <a:gd name="connsiteY301" fmla="*/ 1090678 h 2210635"/>
              <a:gd name="connsiteX302" fmla="*/ 4377788 w 12192000"/>
              <a:gd name="connsiteY302" fmla="*/ 1096956 h 2210635"/>
              <a:gd name="connsiteX303" fmla="*/ 4424158 w 12192000"/>
              <a:gd name="connsiteY303" fmla="*/ 1102663 h 2210635"/>
              <a:gd name="connsiteX304" fmla="*/ 4424158 w 12192000"/>
              <a:gd name="connsiteY304" fmla="*/ 1026185 h 2210635"/>
              <a:gd name="connsiteX305" fmla="*/ 4398750 w 12192000"/>
              <a:gd name="connsiteY305" fmla="*/ 1026755 h 2210635"/>
              <a:gd name="connsiteX306" fmla="*/ 4373977 w 12192000"/>
              <a:gd name="connsiteY306" fmla="*/ 1028468 h 2210635"/>
              <a:gd name="connsiteX307" fmla="*/ 4348569 w 12192000"/>
              <a:gd name="connsiteY307" fmla="*/ 1029038 h 2210635"/>
              <a:gd name="connsiteX308" fmla="*/ 4323796 w 12192000"/>
              <a:gd name="connsiteY308" fmla="*/ 1030180 h 2210635"/>
              <a:gd name="connsiteX309" fmla="*/ 4340947 w 12192000"/>
              <a:gd name="connsiteY309" fmla="*/ 1005067 h 2210635"/>
              <a:gd name="connsiteX310" fmla="*/ 4358097 w 12192000"/>
              <a:gd name="connsiteY310" fmla="*/ 978813 h 2210635"/>
              <a:gd name="connsiteX311" fmla="*/ 4375248 w 12192000"/>
              <a:gd name="connsiteY311" fmla="*/ 953701 h 2210635"/>
              <a:gd name="connsiteX312" fmla="*/ 4393033 w 12192000"/>
              <a:gd name="connsiteY312" fmla="*/ 928589 h 2210635"/>
              <a:gd name="connsiteX313" fmla="*/ 4382235 w 12192000"/>
              <a:gd name="connsiteY313" fmla="*/ 928589 h 2210635"/>
              <a:gd name="connsiteX314" fmla="*/ 4371436 w 12192000"/>
              <a:gd name="connsiteY314" fmla="*/ 929159 h 2210635"/>
              <a:gd name="connsiteX315" fmla="*/ 4360003 w 12192000"/>
              <a:gd name="connsiteY315" fmla="*/ 929730 h 2210635"/>
              <a:gd name="connsiteX316" fmla="*/ 4349204 w 12192000"/>
              <a:gd name="connsiteY316" fmla="*/ 929730 h 2210635"/>
              <a:gd name="connsiteX317" fmla="*/ 4365720 w 12192000"/>
              <a:gd name="connsiteY317" fmla="*/ 907471 h 2210635"/>
              <a:gd name="connsiteX318" fmla="*/ 4380964 w 12192000"/>
              <a:gd name="connsiteY318" fmla="*/ 884642 h 2210635"/>
              <a:gd name="connsiteX319" fmla="*/ 4396844 w 12192000"/>
              <a:gd name="connsiteY319" fmla="*/ 861242 h 2210635"/>
              <a:gd name="connsiteX320" fmla="*/ 4412089 w 12192000"/>
              <a:gd name="connsiteY320" fmla="*/ 838983 h 2210635"/>
              <a:gd name="connsiteX321" fmla="*/ 4405102 w 12192000"/>
              <a:gd name="connsiteY321" fmla="*/ 838983 h 2210635"/>
              <a:gd name="connsiteX322" fmla="*/ 4398115 w 12192000"/>
              <a:gd name="connsiteY322" fmla="*/ 839554 h 2210635"/>
              <a:gd name="connsiteX323" fmla="*/ 4391127 w 12192000"/>
              <a:gd name="connsiteY323" fmla="*/ 839554 h 2210635"/>
              <a:gd name="connsiteX324" fmla="*/ 4384775 w 12192000"/>
              <a:gd name="connsiteY324" fmla="*/ 839554 h 2210635"/>
              <a:gd name="connsiteX325" fmla="*/ 4401926 w 12192000"/>
              <a:gd name="connsiteY325" fmla="*/ 815012 h 2210635"/>
              <a:gd name="connsiteX326" fmla="*/ 4419076 w 12192000"/>
              <a:gd name="connsiteY326" fmla="*/ 790470 h 2210635"/>
              <a:gd name="connsiteX327" fmla="*/ 4435591 w 12192000"/>
              <a:gd name="connsiteY327" fmla="*/ 764787 h 2210635"/>
              <a:gd name="connsiteX328" fmla="*/ 4452107 w 12192000"/>
              <a:gd name="connsiteY328" fmla="*/ 740246 h 2210635"/>
              <a:gd name="connsiteX329" fmla="*/ 4461635 w 12192000"/>
              <a:gd name="connsiteY329" fmla="*/ 755085 h 2210635"/>
              <a:gd name="connsiteX330" fmla="*/ 4469893 w 12192000"/>
              <a:gd name="connsiteY330" fmla="*/ 769924 h 2210635"/>
              <a:gd name="connsiteX331" fmla="*/ 4478150 w 12192000"/>
              <a:gd name="connsiteY331" fmla="*/ 784763 h 2210635"/>
              <a:gd name="connsiteX332" fmla="*/ 4486407 w 12192000"/>
              <a:gd name="connsiteY332" fmla="*/ 799031 h 2210635"/>
              <a:gd name="connsiteX333" fmla="*/ 4495300 w 12192000"/>
              <a:gd name="connsiteY333" fmla="*/ 814441 h 2210635"/>
              <a:gd name="connsiteX334" fmla="*/ 4503558 w 12192000"/>
              <a:gd name="connsiteY334" fmla="*/ 829280 h 2210635"/>
              <a:gd name="connsiteX335" fmla="*/ 4511816 w 12192000"/>
              <a:gd name="connsiteY335" fmla="*/ 843549 h 2210635"/>
              <a:gd name="connsiteX336" fmla="*/ 4520073 w 12192000"/>
              <a:gd name="connsiteY336" fmla="*/ 858388 h 2210635"/>
              <a:gd name="connsiteX337" fmla="*/ 4513086 w 12192000"/>
              <a:gd name="connsiteY337" fmla="*/ 856676 h 2210635"/>
              <a:gd name="connsiteX338" fmla="*/ 4507369 w 12192000"/>
              <a:gd name="connsiteY338" fmla="*/ 854393 h 2210635"/>
              <a:gd name="connsiteX339" fmla="*/ 4500382 w 12192000"/>
              <a:gd name="connsiteY339" fmla="*/ 852110 h 2210635"/>
              <a:gd name="connsiteX340" fmla="*/ 4493394 w 12192000"/>
              <a:gd name="connsiteY340" fmla="*/ 849827 h 2210635"/>
              <a:gd name="connsiteX341" fmla="*/ 4501017 w 12192000"/>
              <a:gd name="connsiteY341" fmla="*/ 863525 h 2210635"/>
              <a:gd name="connsiteX342" fmla="*/ 4508639 w 12192000"/>
              <a:gd name="connsiteY342" fmla="*/ 877222 h 2210635"/>
              <a:gd name="connsiteX343" fmla="*/ 4516262 w 12192000"/>
              <a:gd name="connsiteY343" fmla="*/ 890920 h 2210635"/>
              <a:gd name="connsiteX344" fmla="*/ 4524519 w 12192000"/>
              <a:gd name="connsiteY344" fmla="*/ 904618 h 2210635"/>
              <a:gd name="connsiteX345" fmla="*/ 4532142 w 12192000"/>
              <a:gd name="connsiteY345" fmla="*/ 917745 h 2210635"/>
              <a:gd name="connsiteX346" fmla="*/ 4539764 w 12192000"/>
              <a:gd name="connsiteY346" fmla="*/ 931442 h 2210635"/>
              <a:gd name="connsiteX347" fmla="*/ 4547386 w 12192000"/>
              <a:gd name="connsiteY347" fmla="*/ 945140 h 2210635"/>
              <a:gd name="connsiteX348" fmla="*/ 4555009 w 12192000"/>
              <a:gd name="connsiteY348" fmla="*/ 958838 h 2210635"/>
              <a:gd name="connsiteX349" fmla="*/ 4544846 w 12192000"/>
              <a:gd name="connsiteY349" fmla="*/ 955413 h 2210635"/>
              <a:gd name="connsiteX350" fmla="*/ 4534048 w 12192000"/>
              <a:gd name="connsiteY350" fmla="*/ 951989 h 2210635"/>
              <a:gd name="connsiteX351" fmla="*/ 4523249 w 12192000"/>
              <a:gd name="connsiteY351" fmla="*/ 948564 h 2210635"/>
              <a:gd name="connsiteX352" fmla="*/ 4512450 w 12192000"/>
              <a:gd name="connsiteY352" fmla="*/ 945140 h 2210635"/>
              <a:gd name="connsiteX353" fmla="*/ 4520708 w 12192000"/>
              <a:gd name="connsiteY353" fmla="*/ 959979 h 2210635"/>
              <a:gd name="connsiteX354" fmla="*/ 4530236 w 12192000"/>
              <a:gd name="connsiteY354" fmla="*/ 974818 h 2210635"/>
              <a:gd name="connsiteX355" fmla="*/ 4538494 w 12192000"/>
              <a:gd name="connsiteY355" fmla="*/ 990228 h 2210635"/>
              <a:gd name="connsiteX356" fmla="*/ 4547386 w 12192000"/>
              <a:gd name="connsiteY356" fmla="*/ 1005067 h 2210635"/>
              <a:gd name="connsiteX357" fmla="*/ 4556279 w 12192000"/>
              <a:gd name="connsiteY357" fmla="*/ 1021048 h 2210635"/>
              <a:gd name="connsiteX358" fmla="*/ 4564537 w 12192000"/>
              <a:gd name="connsiteY358" fmla="*/ 1035887 h 2210635"/>
              <a:gd name="connsiteX359" fmla="*/ 4573430 w 12192000"/>
              <a:gd name="connsiteY359" fmla="*/ 1050726 h 2210635"/>
              <a:gd name="connsiteX360" fmla="*/ 4581687 w 12192000"/>
              <a:gd name="connsiteY360" fmla="*/ 1066136 h 2210635"/>
              <a:gd name="connsiteX361" fmla="*/ 4556914 w 12192000"/>
              <a:gd name="connsiteY361" fmla="*/ 1057575 h 2210635"/>
              <a:gd name="connsiteX362" fmla="*/ 4531507 w 12192000"/>
              <a:gd name="connsiteY362" fmla="*/ 1049585 h 2210635"/>
              <a:gd name="connsiteX363" fmla="*/ 4506734 w 12192000"/>
              <a:gd name="connsiteY363" fmla="*/ 1042165 h 2210635"/>
              <a:gd name="connsiteX364" fmla="*/ 4480690 w 12192000"/>
              <a:gd name="connsiteY364" fmla="*/ 1033604 h 2210635"/>
              <a:gd name="connsiteX365" fmla="*/ 4480690 w 12192000"/>
              <a:gd name="connsiteY365" fmla="*/ 1110654 h 2210635"/>
              <a:gd name="connsiteX366" fmla="*/ 4526425 w 12192000"/>
              <a:gd name="connsiteY366" fmla="*/ 1117502 h 2210635"/>
              <a:gd name="connsiteX367" fmla="*/ 4572159 w 12192000"/>
              <a:gd name="connsiteY367" fmla="*/ 1123210 h 2210635"/>
              <a:gd name="connsiteX368" fmla="*/ 4617894 w 12192000"/>
              <a:gd name="connsiteY368" fmla="*/ 1130059 h 2210635"/>
              <a:gd name="connsiteX369" fmla="*/ 4663628 w 12192000"/>
              <a:gd name="connsiteY369" fmla="*/ 1136907 h 2210635"/>
              <a:gd name="connsiteX370" fmla="*/ 4709362 w 12192000"/>
              <a:gd name="connsiteY370" fmla="*/ 1143756 h 2210635"/>
              <a:gd name="connsiteX371" fmla="*/ 4755097 w 12192000"/>
              <a:gd name="connsiteY371" fmla="*/ 1150605 h 2210635"/>
              <a:gd name="connsiteX372" fmla="*/ 4800831 w 12192000"/>
              <a:gd name="connsiteY372" fmla="*/ 1157454 h 2210635"/>
              <a:gd name="connsiteX373" fmla="*/ 4846565 w 12192000"/>
              <a:gd name="connsiteY373" fmla="*/ 1164303 h 2210635"/>
              <a:gd name="connsiteX374" fmla="*/ 4846565 w 12192000"/>
              <a:gd name="connsiteY374" fmla="*/ 1045019 h 2210635"/>
              <a:gd name="connsiteX375" fmla="*/ 4824333 w 12192000"/>
              <a:gd name="connsiteY375" fmla="*/ 1045019 h 2210635"/>
              <a:gd name="connsiteX376" fmla="*/ 4801466 w 12192000"/>
              <a:gd name="connsiteY376" fmla="*/ 1045590 h 2210635"/>
              <a:gd name="connsiteX377" fmla="*/ 4779234 w 12192000"/>
              <a:gd name="connsiteY377" fmla="*/ 1046160 h 2210635"/>
              <a:gd name="connsiteX378" fmla="*/ 4757002 w 12192000"/>
              <a:gd name="connsiteY378" fmla="*/ 1046731 h 2210635"/>
              <a:gd name="connsiteX379" fmla="*/ 4734135 w 12192000"/>
              <a:gd name="connsiteY379" fmla="*/ 1047302 h 2210635"/>
              <a:gd name="connsiteX380" fmla="*/ 4711903 w 12192000"/>
              <a:gd name="connsiteY380" fmla="*/ 1047302 h 2210635"/>
              <a:gd name="connsiteX381" fmla="*/ 4690306 w 12192000"/>
              <a:gd name="connsiteY381" fmla="*/ 1048443 h 2210635"/>
              <a:gd name="connsiteX382" fmla="*/ 4667439 w 12192000"/>
              <a:gd name="connsiteY382" fmla="*/ 1049014 h 2210635"/>
              <a:gd name="connsiteX383" fmla="*/ 4683319 w 12192000"/>
              <a:gd name="connsiteY383" fmla="*/ 1026755 h 2210635"/>
              <a:gd name="connsiteX384" fmla="*/ 4698564 w 12192000"/>
              <a:gd name="connsiteY384" fmla="*/ 1004497 h 2210635"/>
              <a:gd name="connsiteX385" fmla="*/ 4713808 w 12192000"/>
              <a:gd name="connsiteY385" fmla="*/ 981667 h 2210635"/>
              <a:gd name="connsiteX386" fmla="*/ 4729053 w 12192000"/>
              <a:gd name="connsiteY386" fmla="*/ 959979 h 2210635"/>
              <a:gd name="connsiteX387" fmla="*/ 4744298 w 12192000"/>
              <a:gd name="connsiteY387" fmla="*/ 937150 h 2210635"/>
              <a:gd name="connsiteX388" fmla="*/ 4759543 w 12192000"/>
              <a:gd name="connsiteY388" fmla="*/ 915462 h 2210635"/>
              <a:gd name="connsiteX389" fmla="*/ 4774788 w 12192000"/>
              <a:gd name="connsiteY389" fmla="*/ 892632 h 2210635"/>
              <a:gd name="connsiteX390" fmla="*/ 4790032 w 12192000"/>
              <a:gd name="connsiteY390" fmla="*/ 870944 h 2210635"/>
              <a:gd name="connsiteX391" fmla="*/ 4770976 w 12192000"/>
              <a:gd name="connsiteY391" fmla="*/ 870944 h 2210635"/>
              <a:gd name="connsiteX392" fmla="*/ 4751920 w 12192000"/>
              <a:gd name="connsiteY392" fmla="*/ 871515 h 2210635"/>
              <a:gd name="connsiteX393" fmla="*/ 4732865 w 12192000"/>
              <a:gd name="connsiteY393" fmla="*/ 872086 h 2210635"/>
              <a:gd name="connsiteX394" fmla="*/ 4714444 w 12192000"/>
              <a:gd name="connsiteY394" fmla="*/ 872086 h 2210635"/>
              <a:gd name="connsiteX395" fmla="*/ 4728418 w 12192000"/>
              <a:gd name="connsiteY395" fmla="*/ 852681 h 2210635"/>
              <a:gd name="connsiteX396" fmla="*/ 4741757 w 12192000"/>
              <a:gd name="connsiteY396" fmla="*/ 832705 h 2210635"/>
              <a:gd name="connsiteX397" fmla="*/ 4755731 w 12192000"/>
              <a:gd name="connsiteY397" fmla="*/ 812729 h 2210635"/>
              <a:gd name="connsiteX398" fmla="*/ 4769071 w 12192000"/>
              <a:gd name="connsiteY398" fmla="*/ 792753 h 2210635"/>
              <a:gd name="connsiteX399" fmla="*/ 4783045 w 12192000"/>
              <a:gd name="connsiteY399" fmla="*/ 773348 h 2210635"/>
              <a:gd name="connsiteX400" fmla="*/ 4797020 w 12192000"/>
              <a:gd name="connsiteY400" fmla="*/ 753373 h 2210635"/>
              <a:gd name="connsiteX401" fmla="*/ 4810358 w 12192000"/>
              <a:gd name="connsiteY401" fmla="*/ 732826 h 2210635"/>
              <a:gd name="connsiteX402" fmla="*/ 4824333 w 12192000"/>
              <a:gd name="connsiteY402" fmla="*/ 712850 h 2210635"/>
              <a:gd name="connsiteX403" fmla="*/ 4812264 w 12192000"/>
              <a:gd name="connsiteY403" fmla="*/ 713421 h 2210635"/>
              <a:gd name="connsiteX404" fmla="*/ 4799561 w 12192000"/>
              <a:gd name="connsiteY404" fmla="*/ 713421 h 2210635"/>
              <a:gd name="connsiteX405" fmla="*/ 4788127 w 12192000"/>
              <a:gd name="connsiteY405" fmla="*/ 713421 h 2210635"/>
              <a:gd name="connsiteX406" fmla="*/ 4776058 w 12192000"/>
              <a:gd name="connsiteY406" fmla="*/ 714562 h 2210635"/>
              <a:gd name="connsiteX407" fmla="*/ 4791303 w 12192000"/>
              <a:gd name="connsiteY407" fmla="*/ 692304 h 2210635"/>
              <a:gd name="connsiteX408" fmla="*/ 4805912 w 12192000"/>
              <a:gd name="connsiteY408" fmla="*/ 670616 h 2210635"/>
              <a:gd name="connsiteX409" fmla="*/ 4821157 w 12192000"/>
              <a:gd name="connsiteY409" fmla="*/ 649498 h 2210635"/>
              <a:gd name="connsiteX410" fmla="*/ 4836402 w 12192000"/>
              <a:gd name="connsiteY410" fmla="*/ 627240 h 2210635"/>
              <a:gd name="connsiteX411" fmla="*/ 4851012 w 12192000"/>
              <a:gd name="connsiteY411" fmla="*/ 605552 h 2210635"/>
              <a:gd name="connsiteX412" fmla="*/ 4866256 w 12192000"/>
              <a:gd name="connsiteY412" fmla="*/ 583864 h 2210635"/>
              <a:gd name="connsiteX413" fmla="*/ 4880866 w 12192000"/>
              <a:gd name="connsiteY413" fmla="*/ 562176 h 2210635"/>
              <a:gd name="connsiteX414" fmla="*/ 4896110 w 12192000"/>
              <a:gd name="connsiteY414" fmla="*/ 540488 h 2210635"/>
              <a:gd name="connsiteX415" fmla="*/ 4911355 w 12192000"/>
              <a:gd name="connsiteY415" fmla="*/ 567312 h 2210635"/>
              <a:gd name="connsiteX416" fmla="*/ 4925329 w 12192000"/>
              <a:gd name="connsiteY416" fmla="*/ 592996 h 2210635"/>
              <a:gd name="connsiteX417" fmla="*/ 4940574 w 12192000"/>
              <a:gd name="connsiteY417" fmla="*/ 619820 h 2210635"/>
              <a:gd name="connsiteX418" fmla="*/ 4955819 w 12192000"/>
              <a:gd name="connsiteY418" fmla="*/ 646074 h 2210635"/>
              <a:gd name="connsiteX419" fmla="*/ 4970429 w 12192000"/>
              <a:gd name="connsiteY419" fmla="*/ 672328 h 2210635"/>
              <a:gd name="connsiteX420" fmla="*/ 4985673 w 12192000"/>
              <a:gd name="connsiteY420" fmla="*/ 698582 h 2210635"/>
              <a:gd name="connsiteX421" fmla="*/ 5000919 w 12192000"/>
              <a:gd name="connsiteY421" fmla="*/ 725406 h 2210635"/>
              <a:gd name="connsiteX422" fmla="*/ 5015528 w 12192000"/>
              <a:gd name="connsiteY422" fmla="*/ 751090 h 2210635"/>
              <a:gd name="connsiteX423" fmla="*/ 5004094 w 12192000"/>
              <a:gd name="connsiteY423" fmla="*/ 747665 h 2210635"/>
              <a:gd name="connsiteX424" fmla="*/ 4992025 w 12192000"/>
              <a:gd name="connsiteY424" fmla="*/ 743670 h 2210635"/>
              <a:gd name="connsiteX425" fmla="*/ 4979956 w 12192000"/>
              <a:gd name="connsiteY425" fmla="*/ 739675 h 2210635"/>
              <a:gd name="connsiteX426" fmla="*/ 4968523 w 12192000"/>
              <a:gd name="connsiteY426" fmla="*/ 735680 h 2210635"/>
              <a:gd name="connsiteX427" fmla="*/ 4981862 w 12192000"/>
              <a:gd name="connsiteY427" fmla="*/ 759651 h 2210635"/>
              <a:gd name="connsiteX428" fmla="*/ 4995837 w 12192000"/>
              <a:gd name="connsiteY428" fmla="*/ 784192 h 2210635"/>
              <a:gd name="connsiteX429" fmla="*/ 5009176 w 12192000"/>
              <a:gd name="connsiteY429" fmla="*/ 808163 h 2210635"/>
              <a:gd name="connsiteX430" fmla="*/ 5023150 w 12192000"/>
              <a:gd name="connsiteY430" fmla="*/ 832705 h 2210635"/>
              <a:gd name="connsiteX431" fmla="*/ 5037124 w 12192000"/>
              <a:gd name="connsiteY431" fmla="*/ 856676 h 2210635"/>
              <a:gd name="connsiteX432" fmla="*/ 5050464 w 12192000"/>
              <a:gd name="connsiteY432" fmla="*/ 880647 h 2210635"/>
              <a:gd name="connsiteX433" fmla="*/ 5064438 w 12192000"/>
              <a:gd name="connsiteY433" fmla="*/ 905188 h 2210635"/>
              <a:gd name="connsiteX434" fmla="*/ 5077777 w 12192000"/>
              <a:gd name="connsiteY434" fmla="*/ 929159 h 2210635"/>
              <a:gd name="connsiteX435" fmla="*/ 5058721 w 12192000"/>
              <a:gd name="connsiteY435" fmla="*/ 922881 h 2210635"/>
              <a:gd name="connsiteX436" fmla="*/ 5039666 w 12192000"/>
              <a:gd name="connsiteY436" fmla="*/ 916603 h 2210635"/>
              <a:gd name="connsiteX437" fmla="*/ 5020610 w 12192000"/>
              <a:gd name="connsiteY437" fmla="*/ 909754 h 2210635"/>
              <a:gd name="connsiteX438" fmla="*/ 5001553 w 12192000"/>
              <a:gd name="connsiteY438" fmla="*/ 904047 h 2210635"/>
              <a:gd name="connsiteX439" fmla="*/ 5016798 w 12192000"/>
              <a:gd name="connsiteY439" fmla="*/ 930301 h 2210635"/>
              <a:gd name="connsiteX440" fmla="*/ 5032043 w 12192000"/>
              <a:gd name="connsiteY440" fmla="*/ 957696 h 2210635"/>
              <a:gd name="connsiteX441" fmla="*/ 5047288 w 12192000"/>
              <a:gd name="connsiteY441" fmla="*/ 984521 h 2210635"/>
              <a:gd name="connsiteX442" fmla="*/ 5062533 w 12192000"/>
              <a:gd name="connsiteY442" fmla="*/ 1011916 h 2210635"/>
              <a:gd name="connsiteX443" fmla="*/ 5079047 w 12192000"/>
              <a:gd name="connsiteY443" fmla="*/ 1038741 h 2210635"/>
              <a:gd name="connsiteX444" fmla="*/ 5093658 w 12192000"/>
              <a:gd name="connsiteY444" fmla="*/ 1066136 h 2210635"/>
              <a:gd name="connsiteX445" fmla="*/ 5108902 w 12192000"/>
              <a:gd name="connsiteY445" fmla="*/ 1093532 h 2210635"/>
              <a:gd name="connsiteX446" fmla="*/ 5124147 w 12192000"/>
              <a:gd name="connsiteY446" fmla="*/ 1119785 h 2210635"/>
              <a:gd name="connsiteX447" fmla="*/ 5102550 w 12192000"/>
              <a:gd name="connsiteY447" fmla="*/ 1112366 h 2210635"/>
              <a:gd name="connsiteX448" fmla="*/ 5079683 w 12192000"/>
              <a:gd name="connsiteY448" fmla="*/ 1104946 h 2210635"/>
              <a:gd name="connsiteX449" fmla="*/ 5057451 w 12192000"/>
              <a:gd name="connsiteY449" fmla="*/ 1097527 h 2210635"/>
              <a:gd name="connsiteX450" fmla="*/ 5035219 w 12192000"/>
              <a:gd name="connsiteY450" fmla="*/ 1090107 h 2210635"/>
              <a:gd name="connsiteX451" fmla="*/ 5012352 w 12192000"/>
              <a:gd name="connsiteY451" fmla="*/ 1082117 h 2210635"/>
              <a:gd name="connsiteX452" fmla="*/ 4990120 w 12192000"/>
              <a:gd name="connsiteY452" fmla="*/ 1074697 h 2210635"/>
              <a:gd name="connsiteX453" fmla="*/ 4968523 w 12192000"/>
              <a:gd name="connsiteY453" fmla="*/ 1067278 h 2210635"/>
              <a:gd name="connsiteX454" fmla="*/ 4945656 w 12192000"/>
              <a:gd name="connsiteY454" fmla="*/ 1059858 h 2210635"/>
              <a:gd name="connsiteX455" fmla="*/ 4945656 w 12192000"/>
              <a:gd name="connsiteY455" fmla="*/ 1180283 h 2210635"/>
              <a:gd name="connsiteX456" fmla="*/ 5001553 w 12192000"/>
              <a:gd name="connsiteY456" fmla="*/ 1189415 h 2210635"/>
              <a:gd name="connsiteX457" fmla="*/ 5058086 w 12192000"/>
              <a:gd name="connsiteY457" fmla="*/ 1197976 h 2210635"/>
              <a:gd name="connsiteX458" fmla="*/ 5114619 w 12192000"/>
              <a:gd name="connsiteY458" fmla="*/ 1207108 h 2210635"/>
              <a:gd name="connsiteX459" fmla="*/ 5171151 w 12192000"/>
              <a:gd name="connsiteY459" fmla="*/ 1216240 h 2210635"/>
              <a:gd name="connsiteX460" fmla="*/ 5227049 w 12192000"/>
              <a:gd name="connsiteY460" fmla="*/ 1225372 h 2210635"/>
              <a:gd name="connsiteX461" fmla="*/ 5283581 w 12192000"/>
              <a:gd name="connsiteY461" fmla="*/ 1235074 h 2210635"/>
              <a:gd name="connsiteX462" fmla="*/ 5340114 w 12192000"/>
              <a:gd name="connsiteY462" fmla="*/ 1244777 h 2210635"/>
              <a:gd name="connsiteX463" fmla="*/ 5396647 w 12192000"/>
              <a:gd name="connsiteY463" fmla="*/ 1253338 h 2210635"/>
              <a:gd name="connsiteX464" fmla="*/ 5396647 w 12192000"/>
              <a:gd name="connsiteY464" fmla="*/ 1054151 h 2210635"/>
              <a:gd name="connsiteX465" fmla="*/ 5362981 w 12192000"/>
              <a:gd name="connsiteY465" fmla="*/ 1054151 h 2210635"/>
              <a:gd name="connsiteX466" fmla="*/ 5329316 w 12192000"/>
              <a:gd name="connsiteY466" fmla="*/ 1055292 h 2210635"/>
              <a:gd name="connsiteX467" fmla="*/ 5296921 w 12192000"/>
              <a:gd name="connsiteY467" fmla="*/ 1055292 h 2210635"/>
              <a:gd name="connsiteX468" fmla="*/ 5263255 w 12192000"/>
              <a:gd name="connsiteY468" fmla="*/ 1055292 h 2210635"/>
              <a:gd name="connsiteX469" fmla="*/ 5229589 w 12192000"/>
              <a:gd name="connsiteY469" fmla="*/ 1055863 h 2210635"/>
              <a:gd name="connsiteX470" fmla="*/ 5196559 w 12192000"/>
              <a:gd name="connsiteY470" fmla="*/ 1055863 h 2210635"/>
              <a:gd name="connsiteX471" fmla="*/ 5163529 w 12192000"/>
              <a:gd name="connsiteY471" fmla="*/ 1056434 h 2210635"/>
              <a:gd name="connsiteX472" fmla="*/ 5129863 w 12192000"/>
              <a:gd name="connsiteY472" fmla="*/ 1057004 h 2210635"/>
              <a:gd name="connsiteX473" fmla="*/ 5152730 w 12192000"/>
              <a:gd name="connsiteY473" fmla="*/ 1023331 h 2210635"/>
              <a:gd name="connsiteX474" fmla="*/ 5175598 w 12192000"/>
              <a:gd name="connsiteY474" fmla="*/ 990799 h 2210635"/>
              <a:gd name="connsiteX475" fmla="*/ 5198465 w 12192000"/>
              <a:gd name="connsiteY475" fmla="*/ 957696 h 2210635"/>
              <a:gd name="connsiteX476" fmla="*/ 5221332 w 12192000"/>
              <a:gd name="connsiteY476" fmla="*/ 925164 h 2210635"/>
              <a:gd name="connsiteX477" fmla="*/ 5244199 w 12192000"/>
              <a:gd name="connsiteY477" fmla="*/ 892062 h 2210635"/>
              <a:gd name="connsiteX478" fmla="*/ 5267066 w 12192000"/>
              <a:gd name="connsiteY478" fmla="*/ 859530 h 2210635"/>
              <a:gd name="connsiteX479" fmla="*/ 5289933 w 12192000"/>
              <a:gd name="connsiteY479" fmla="*/ 826427 h 2210635"/>
              <a:gd name="connsiteX480" fmla="*/ 5312801 w 12192000"/>
              <a:gd name="connsiteY480" fmla="*/ 794466 h 2210635"/>
              <a:gd name="connsiteX481" fmla="*/ 5284217 w 12192000"/>
              <a:gd name="connsiteY481" fmla="*/ 794466 h 2210635"/>
              <a:gd name="connsiteX482" fmla="*/ 5256268 w 12192000"/>
              <a:gd name="connsiteY482" fmla="*/ 794466 h 2210635"/>
              <a:gd name="connsiteX483" fmla="*/ 5227049 w 12192000"/>
              <a:gd name="connsiteY483" fmla="*/ 795036 h 2210635"/>
              <a:gd name="connsiteX484" fmla="*/ 5199100 w 12192000"/>
              <a:gd name="connsiteY484" fmla="*/ 795036 h 2210635"/>
              <a:gd name="connsiteX485" fmla="*/ 5219426 w 12192000"/>
              <a:gd name="connsiteY485" fmla="*/ 765358 h 2210635"/>
              <a:gd name="connsiteX486" fmla="*/ 5240388 w 12192000"/>
              <a:gd name="connsiteY486" fmla="*/ 736250 h 2210635"/>
              <a:gd name="connsiteX487" fmla="*/ 5260714 w 12192000"/>
              <a:gd name="connsiteY487" fmla="*/ 706572 h 2210635"/>
              <a:gd name="connsiteX488" fmla="*/ 5281676 w 12192000"/>
              <a:gd name="connsiteY488" fmla="*/ 677465 h 2210635"/>
              <a:gd name="connsiteX489" fmla="*/ 5302002 w 12192000"/>
              <a:gd name="connsiteY489" fmla="*/ 647786 h 2210635"/>
              <a:gd name="connsiteX490" fmla="*/ 5321693 w 12192000"/>
              <a:gd name="connsiteY490" fmla="*/ 618679 h 2210635"/>
              <a:gd name="connsiteX491" fmla="*/ 5342655 w 12192000"/>
              <a:gd name="connsiteY491" fmla="*/ 589000 h 2210635"/>
              <a:gd name="connsiteX492" fmla="*/ 5362981 w 12192000"/>
              <a:gd name="connsiteY492" fmla="*/ 559893 h 2210635"/>
              <a:gd name="connsiteX493" fmla="*/ 5345196 w 12192000"/>
              <a:gd name="connsiteY493" fmla="*/ 559893 h 2210635"/>
              <a:gd name="connsiteX494" fmla="*/ 5327410 w 12192000"/>
              <a:gd name="connsiteY494" fmla="*/ 559893 h 2210635"/>
              <a:gd name="connsiteX495" fmla="*/ 5309625 w 12192000"/>
              <a:gd name="connsiteY495" fmla="*/ 560464 h 2210635"/>
              <a:gd name="connsiteX496" fmla="*/ 5291839 w 12192000"/>
              <a:gd name="connsiteY496" fmla="*/ 560464 h 2210635"/>
              <a:gd name="connsiteX497" fmla="*/ 5314071 w 12192000"/>
              <a:gd name="connsiteY497" fmla="*/ 527932 h 2210635"/>
              <a:gd name="connsiteX498" fmla="*/ 5336303 w 12192000"/>
              <a:gd name="connsiteY498" fmla="*/ 495970 h 2210635"/>
              <a:gd name="connsiteX499" fmla="*/ 5359170 w 12192000"/>
              <a:gd name="connsiteY499" fmla="*/ 464009 h 2210635"/>
              <a:gd name="connsiteX500" fmla="*/ 5381402 w 12192000"/>
              <a:gd name="connsiteY500" fmla="*/ 432619 h 2210635"/>
              <a:gd name="connsiteX501" fmla="*/ 5403634 w 12192000"/>
              <a:gd name="connsiteY501" fmla="*/ 400087 h 2210635"/>
              <a:gd name="connsiteX502" fmla="*/ 5425231 w 12192000"/>
              <a:gd name="connsiteY502" fmla="*/ 368125 h 2210635"/>
              <a:gd name="connsiteX503" fmla="*/ 5448098 w 12192000"/>
              <a:gd name="connsiteY503" fmla="*/ 336164 h 2210635"/>
              <a:gd name="connsiteX504" fmla="*/ 5470330 w 12192000"/>
              <a:gd name="connsiteY504" fmla="*/ 304203 h 2210635"/>
              <a:gd name="connsiteX505" fmla="*/ 5492562 w 12192000"/>
              <a:gd name="connsiteY505" fmla="*/ 343584 h 2210635"/>
              <a:gd name="connsiteX506" fmla="*/ 5514794 w 12192000"/>
              <a:gd name="connsiteY506" fmla="*/ 382964 h 2210635"/>
              <a:gd name="connsiteX507" fmla="*/ 5537661 w 12192000"/>
              <a:gd name="connsiteY507" fmla="*/ 422916 h 2210635"/>
              <a:gd name="connsiteX508" fmla="*/ 5559258 w 12192000"/>
              <a:gd name="connsiteY508" fmla="*/ 462297 h 2210635"/>
              <a:gd name="connsiteX509" fmla="*/ 5581489 w 12192000"/>
              <a:gd name="connsiteY509" fmla="*/ 502248 h 2210635"/>
              <a:gd name="connsiteX510" fmla="*/ 5604357 w 12192000"/>
              <a:gd name="connsiteY510" fmla="*/ 541629 h 2210635"/>
              <a:gd name="connsiteX511" fmla="*/ 5626589 w 12192000"/>
              <a:gd name="connsiteY511" fmla="*/ 581581 h 2210635"/>
              <a:gd name="connsiteX512" fmla="*/ 5648821 w 12192000"/>
              <a:gd name="connsiteY512" fmla="*/ 621532 h 2210635"/>
              <a:gd name="connsiteX513" fmla="*/ 5631035 w 12192000"/>
              <a:gd name="connsiteY513" fmla="*/ 615254 h 2210635"/>
              <a:gd name="connsiteX514" fmla="*/ 5612614 w 12192000"/>
              <a:gd name="connsiteY514" fmla="*/ 608976 h 2210635"/>
              <a:gd name="connsiteX515" fmla="*/ 5595464 w 12192000"/>
              <a:gd name="connsiteY515" fmla="*/ 602698 h 2210635"/>
              <a:gd name="connsiteX516" fmla="*/ 5577678 w 12192000"/>
              <a:gd name="connsiteY516" fmla="*/ 596420 h 2210635"/>
              <a:gd name="connsiteX517" fmla="*/ 5598640 w 12192000"/>
              <a:gd name="connsiteY517" fmla="*/ 632947 h 2210635"/>
              <a:gd name="connsiteX518" fmla="*/ 5618331 w 12192000"/>
              <a:gd name="connsiteY518" fmla="*/ 668904 h 2210635"/>
              <a:gd name="connsiteX519" fmla="*/ 5638657 w 12192000"/>
              <a:gd name="connsiteY519" fmla="*/ 705431 h 2210635"/>
              <a:gd name="connsiteX520" fmla="*/ 5659619 w 12192000"/>
              <a:gd name="connsiteY520" fmla="*/ 741387 h 2210635"/>
              <a:gd name="connsiteX521" fmla="*/ 5679945 w 12192000"/>
              <a:gd name="connsiteY521" fmla="*/ 777914 h 2210635"/>
              <a:gd name="connsiteX522" fmla="*/ 5700272 w 12192000"/>
              <a:gd name="connsiteY522" fmla="*/ 815012 h 2210635"/>
              <a:gd name="connsiteX523" fmla="*/ 5721233 w 12192000"/>
              <a:gd name="connsiteY523" fmla="*/ 850968 h 2210635"/>
              <a:gd name="connsiteX524" fmla="*/ 5741559 w 12192000"/>
              <a:gd name="connsiteY524" fmla="*/ 887496 h 2210635"/>
              <a:gd name="connsiteX525" fmla="*/ 5712976 w 12192000"/>
              <a:gd name="connsiteY525" fmla="*/ 877793 h 2210635"/>
              <a:gd name="connsiteX526" fmla="*/ 5684392 w 12192000"/>
              <a:gd name="connsiteY526" fmla="*/ 867520 h 2210635"/>
              <a:gd name="connsiteX527" fmla="*/ 5656443 w 12192000"/>
              <a:gd name="connsiteY527" fmla="*/ 857817 h 2210635"/>
              <a:gd name="connsiteX528" fmla="*/ 5627859 w 12192000"/>
              <a:gd name="connsiteY528" fmla="*/ 847544 h 2210635"/>
              <a:gd name="connsiteX529" fmla="*/ 5650726 w 12192000"/>
              <a:gd name="connsiteY529" fmla="*/ 888637 h 2210635"/>
              <a:gd name="connsiteX530" fmla="*/ 5673593 w 12192000"/>
              <a:gd name="connsiteY530" fmla="*/ 929159 h 2210635"/>
              <a:gd name="connsiteX531" fmla="*/ 5696460 w 12192000"/>
              <a:gd name="connsiteY531" fmla="*/ 969682 h 2210635"/>
              <a:gd name="connsiteX532" fmla="*/ 5719328 w 12192000"/>
              <a:gd name="connsiteY532" fmla="*/ 1010775 h 2210635"/>
              <a:gd name="connsiteX533" fmla="*/ 5742195 w 12192000"/>
              <a:gd name="connsiteY533" fmla="*/ 1050726 h 2210635"/>
              <a:gd name="connsiteX534" fmla="*/ 5765062 w 12192000"/>
              <a:gd name="connsiteY534" fmla="*/ 1091249 h 2210635"/>
              <a:gd name="connsiteX535" fmla="*/ 5787929 w 12192000"/>
              <a:gd name="connsiteY535" fmla="*/ 1132342 h 2210635"/>
              <a:gd name="connsiteX536" fmla="*/ 5810796 w 12192000"/>
              <a:gd name="connsiteY536" fmla="*/ 1172864 h 2210635"/>
              <a:gd name="connsiteX537" fmla="*/ 5777766 w 12192000"/>
              <a:gd name="connsiteY537" fmla="*/ 1160878 h 2210635"/>
              <a:gd name="connsiteX538" fmla="*/ 5744100 w 12192000"/>
              <a:gd name="connsiteY538" fmla="*/ 1149464 h 2210635"/>
              <a:gd name="connsiteX539" fmla="*/ 5711070 w 12192000"/>
              <a:gd name="connsiteY539" fmla="*/ 1138049 h 2210635"/>
              <a:gd name="connsiteX540" fmla="*/ 5677404 w 12192000"/>
              <a:gd name="connsiteY540" fmla="*/ 1126063 h 2210635"/>
              <a:gd name="connsiteX541" fmla="*/ 5644374 w 12192000"/>
              <a:gd name="connsiteY541" fmla="*/ 1114649 h 2210635"/>
              <a:gd name="connsiteX542" fmla="*/ 5611344 w 12192000"/>
              <a:gd name="connsiteY542" fmla="*/ 1102663 h 2210635"/>
              <a:gd name="connsiteX543" fmla="*/ 5577678 w 12192000"/>
              <a:gd name="connsiteY543" fmla="*/ 1091249 h 2210635"/>
              <a:gd name="connsiteX544" fmla="*/ 5544013 w 12192000"/>
              <a:gd name="connsiteY544" fmla="*/ 1079834 h 2210635"/>
              <a:gd name="connsiteX545" fmla="*/ 5544013 w 12192000"/>
              <a:gd name="connsiteY545" fmla="*/ 1279592 h 2210635"/>
              <a:gd name="connsiteX546" fmla="*/ 5591653 w 12192000"/>
              <a:gd name="connsiteY546" fmla="*/ 1287011 h 2210635"/>
              <a:gd name="connsiteX547" fmla="*/ 5638657 w 12192000"/>
              <a:gd name="connsiteY547" fmla="*/ 1295002 h 2210635"/>
              <a:gd name="connsiteX548" fmla="*/ 5686297 w 12192000"/>
              <a:gd name="connsiteY548" fmla="*/ 1303563 h 2210635"/>
              <a:gd name="connsiteX549" fmla="*/ 5733302 w 12192000"/>
              <a:gd name="connsiteY549" fmla="*/ 1311553 h 2210635"/>
              <a:gd name="connsiteX550" fmla="*/ 5780307 w 12192000"/>
              <a:gd name="connsiteY550" fmla="*/ 1319543 h 2210635"/>
              <a:gd name="connsiteX551" fmla="*/ 5827311 w 12192000"/>
              <a:gd name="connsiteY551" fmla="*/ 1328104 h 2210635"/>
              <a:gd name="connsiteX552" fmla="*/ 5874316 w 12192000"/>
              <a:gd name="connsiteY552" fmla="*/ 1336095 h 2210635"/>
              <a:gd name="connsiteX553" fmla="*/ 5921321 w 12192000"/>
              <a:gd name="connsiteY553" fmla="*/ 1345226 h 2210635"/>
              <a:gd name="connsiteX554" fmla="*/ 5921321 w 12192000"/>
              <a:gd name="connsiteY554" fmla="*/ 1267606 h 2210635"/>
              <a:gd name="connsiteX555" fmla="*/ 5896548 w 12192000"/>
              <a:gd name="connsiteY555" fmla="*/ 1267606 h 2210635"/>
              <a:gd name="connsiteX556" fmla="*/ 5871140 w 12192000"/>
              <a:gd name="connsiteY556" fmla="*/ 1267606 h 2210635"/>
              <a:gd name="connsiteX557" fmla="*/ 5846367 w 12192000"/>
              <a:gd name="connsiteY557" fmla="*/ 1267606 h 2210635"/>
              <a:gd name="connsiteX558" fmla="*/ 5820324 w 12192000"/>
              <a:gd name="connsiteY558" fmla="*/ 1267606 h 2210635"/>
              <a:gd name="connsiteX559" fmla="*/ 5837474 w 12192000"/>
              <a:gd name="connsiteY559" fmla="*/ 1243065 h 2210635"/>
              <a:gd name="connsiteX560" fmla="*/ 5855260 w 12192000"/>
              <a:gd name="connsiteY560" fmla="*/ 1218523 h 2210635"/>
              <a:gd name="connsiteX561" fmla="*/ 5873046 w 12192000"/>
              <a:gd name="connsiteY561" fmla="*/ 1193981 h 2210635"/>
              <a:gd name="connsiteX562" fmla="*/ 5889561 w 12192000"/>
              <a:gd name="connsiteY562" fmla="*/ 1169439 h 2210635"/>
              <a:gd name="connsiteX563" fmla="*/ 5878762 w 12192000"/>
              <a:gd name="connsiteY563" fmla="*/ 1169439 h 2210635"/>
              <a:gd name="connsiteX564" fmla="*/ 5867964 w 12192000"/>
              <a:gd name="connsiteY564" fmla="*/ 1169439 h 2210635"/>
              <a:gd name="connsiteX565" fmla="*/ 5857801 w 12192000"/>
              <a:gd name="connsiteY565" fmla="*/ 1169439 h 2210635"/>
              <a:gd name="connsiteX566" fmla="*/ 5847002 w 12192000"/>
              <a:gd name="connsiteY566" fmla="*/ 1169439 h 2210635"/>
              <a:gd name="connsiteX567" fmla="*/ 5862247 w 12192000"/>
              <a:gd name="connsiteY567" fmla="*/ 1146610 h 2210635"/>
              <a:gd name="connsiteX568" fmla="*/ 5878127 w 12192000"/>
              <a:gd name="connsiteY568" fmla="*/ 1124922 h 2210635"/>
              <a:gd name="connsiteX569" fmla="*/ 5893372 w 12192000"/>
              <a:gd name="connsiteY569" fmla="*/ 1102093 h 2210635"/>
              <a:gd name="connsiteX570" fmla="*/ 5909252 w 12192000"/>
              <a:gd name="connsiteY570" fmla="*/ 1080405 h 2210635"/>
              <a:gd name="connsiteX571" fmla="*/ 5902265 w 12192000"/>
              <a:gd name="connsiteY571" fmla="*/ 1080405 h 2210635"/>
              <a:gd name="connsiteX572" fmla="*/ 5895278 w 12192000"/>
              <a:gd name="connsiteY572" fmla="*/ 1080405 h 2210635"/>
              <a:gd name="connsiteX573" fmla="*/ 5888926 w 12192000"/>
              <a:gd name="connsiteY573" fmla="*/ 1080405 h 2210635"/>
              <a:gd name="connsiteX574" fmla="*/ 5881938 w 12192000"/>
              <a:gd name="connsiteY574" fmla="*/ 1080405 h 2210635"/>
              <a:gd name="connsiteX575" fmla="*/ 5898454 w 12192000"/>
              <a:gd name="connsiteY575" fmla="*/ 1055863 h 2210635"/>
              <a:gd name="connsiteX576" fmla="*/ 5916239 w 12192000"/>
              <a:gd name="connsiteY576" fmla="*/ 1031892 h 2210635"/>
              <a:gd name="connsiteX577" fmla="*/ 5932754 w 12192000"/>
              <a:gd name="connsiteY577" fmla="*/ 1007921 h 2210635"/>
              <a:gd name="connsiteX578" fmla="*/ 5949905 w 12192000"/>
              <a:gd name="connsiteY578" fmla="*/ 983379 h 2210635"/>
              <a:gd name="connsiteX579" fmla="*/ 5958162 w 12192000"/>
              <a:gd name="connsiteY579" fmla="*/ 998219 h 2210635"/>
              <a:gd name="connsiteX580" fmla="*/ 5966420 w 12192000"/>
              <a:gd name="connsiteY580" fmla="*/ 1013058 h 2210635"/>
              <a:gd name="connsiteX581" fmla="*/ 5974677 w 12192000"/>
              <a:gd name="connsiteY581" fmla="*/ 1028468 h 2210635"/>
              <a:gd name="connsiteX582" fmla="*/ 5984205 w 12192000"/>
              <a:gd name="connsiteY582" fmla="*/ 1043307 h 2210635"/>
              <a:gd name="connsiteX583" fmla="*/ 5992463 w 12192000"/>
              <a:gd name="connsiteY583" fmla="*/ 1058717 h 2210635"/>
              <a:gd name="connsiteX584" fmla="*/ 6000720 w 12192000"/>
              <a:gd name="connsiteY584" fmla="*/ 1074126 h 2210635"/>
              <a:gd name="connsiteX585" fmla="*/ 6008978 w 12192000"/>
              <a:gd name="connsiteY585" fmla="*/ 1088966 h 2210635"/>
              <a:gd name="connsiteX586" fmla="*/ 6017236 w 12192000"/>
              <a:gd name="connsiteY586" fmla="*/ 1104376 h 2210635"/>
              <a:gd name="connsiteX587" fmla="*/ 6010884 w 12192000"/>
              <a:gd name="connsiteY587" fmla="*/ 1101522 h 2210635"/>
              <a:gd name="connsiteX588" fmla="*/ 6003896 w 12192000"/>
              <a:gd name="connsiteY588" fmla="*/ 1099239 h 2210635"/>
              <a:gd name="connsiteX589" fmla="*/ 5996909 w 12192000"/>
              <a:gd name="connsiteY589" fmla="*/ 1096956 h 2210635"/>
              <a:gd name="connsiteX590" fmla="*/ 5990557 w 12192000"/>
              <a:gd name="connsiteY590" fmla="*/ 1094673 h 2210635"/>
              <a:gd name="connsiteX591" fmla="*/ 5998180 w 12192000"/>
              <a:gd name="connsiteY591" fmla="*/ 1108371 h 2210635"/>
              <a:gd name="connsiteX592" fmla="*/ 6005802 w 12192000"/>
              <a:gd name="connsiteY592" fmla="*/ 1122068 h 2210635"/>
              <a:gd name="connsiteX593" fmla="*/ 6013424 w 12192000"/>
              <a:gd name="connsiteY593" fmla="*/ 1135766 h 2210635"/>
              <a:gd name="connsiteX594" fmla="*/ 6021047 w 12192000"/>
              <a:gd name="connsiteY594" fmla="*/ 1150034 h 2210635"/>
              <a:gd name="connsiteX595" fmla="*/ 6029940 w 12192000"/>
              <a:gd name="connsiteY595" fmla="*/ 1163732 h 2210635"/>
              <a:gd name="connsiteX596" fmla="*/ 6037562 w 12192000"/>
              <a:gd name="connsiteY596" fmla="*/ 1177430 h 2210635"/>
              <a:gd name="connsiteX597" fmla="*/ 6045184 w 12192000"/>
              <a:gd name="connsiteY597" fmla="*/ 1191127 h 2210635"/>
              <a:gd name="connsiteX598" fmla="*/ 6052807 w 12192000"/>
              <a:gd name="connsiteY598" fmla="*/ 1204825 h 2210635"/>
              <a:gd name="connsiteX599" fmla="*/ 6042008 w 12192000"/>
              <a:gd name="connsiteY599" fmla="*/ 1201401 h 2210635"/>
              <a:gd name="connsiteX600" fmla="*/ 6031210 w 12192000"/>
              <a:gd name="connsiteY600" fmla="*/ 1197406 h 2210635"/>
              <a:gd name="connsiteX601" fmla="*/ 6020412 w 12192000"/>
              <a:gd name="connsiteY601" fmla="*/ 1193981 h 2210635"/>
              <a:gd name="connsiteX602" fmla="*/ 6009613 w 12192000"/>
              <a:gd name="connsiteY602" fmla="*/ 1189986 h 2210635"/>
              <a:gd name="connsiteX603" fmla="*/ 6018506 w 12192000"/>
              <a:gd name="connsiteY603" fmla="*/ 1205396 h 2210635"/>
              <a:gd name="connsiteX604" fmla="*/ 6027399 w 12192000"/>
              <a:gd name="connsiteY604" fmla="*/ 1221377 h 2210635"/>
              <a:gd name="connsiteX605" fmla="*/ 6035656 w 12192000"/>
              <a:gd name="connsiteY605" fmla="*/ 1236216 h 2210635"/>
              <a:gd name="connsiteX606" fmla="*/ 6043914 w 12192000"/>
              <a:gd name="connsiteY606" fmla="*/ 1252196 h 2210635"/>
              <a:gd name="connsiteX607" fmla="*/ 6053442 w 12192000"/>
              <a:gd name="connsiteY607" fmla="*/ 1267035 h 2210635"/>
              <a:gd name="connsiteX608" fmla="*/ 6061700 w 12192000"/>
              <a:gd name="connsiteY608" fmla="*/ 1283016 h 2210635"/>
              <a:gd name="connsiteX609" fmla="*/ 6069957 w 12192000"/>
              <a:gd name="connsiteY609" fmla="*/ 1297855 h 2210635"/>
              <a:gd name="connsiteX610" fmla="*/ 6079485 w 12192000"/>
              <a:gd name="connsiteY610" fmla="*/ 1313836 h 2210635"/>
              <a:gd name="connsiteX611" fmla="*/ 6054077 w 12192000"/>
              <a:gd name="connsiteY611" fmla="*/ 1304704 h 2210635"/>
              <a:gd name="connsiteX612" fmla="*/ 6028034 w 12192000"/>
              <a:gd name="connsiteY612" fmla="*/ 1296143 h 2210635"/>
              <a:gd name="connsiteX613" fmla="*/ 6003261 w 12192000"/>
              <a:gd name="connsiteY613" fmla="*/ 1287011 h 2210635"/>
              <a:gd name="connsiteX614" fmla="*/ 5977853 w 12192000"/>
              <a:gd name="connsiteY614" fmla="*/ 1277879 h 2210635"/>
              <a:gd name="connsiteX615" fmla="*/ 5977853 w 12192000"/>
              <a:gd name="connsiteY615" fmla="*/ 1354929 h 2210635"/>
              <a:gd name="connsiteX616" fmla="*/ 6096000 w 12192000"/>
              <a:gd name="connsiteY616" fmla="*/ 1376046 h 2210635"/>
              <a:gd name="connsiteX617" fmla="*/ 6127125 w 12192000"/>
              <a:gd name="connsiteY617" fmla="*/ 1380612 h 2210635"/>
              <a:gd name="connsiteX618" fmla="*/ 6157615 w 12192000"/>
              <a:gd name="connsiteY618" fmla="*/ 1386319 h 2210635"/>
              <a:gd name="connsiteX619" fmla="*/ 6188739 w 12192000"/>
              <a:gd name="connsiteY619" fmla="*/ 1391456 h 2210635"/>
              <a:gd name="connsiteX620" fmla="*/ 6219229 w 12192000"/>
              <a:gd name="connsiteY620" fmla="*/ 1397163 h 2210635"/>
              <a:gd name="connsiteX621" fmla="*/ 6250989 w 12192000"/>
              <a:gd name="connsiteY621" fmla="*/ 1402871 h 2210635"/>
              <a:gd name="connsiteX622" fmla="*/ 6281478 w 12192000"/>
              <a:gd name="connsiteY622" fmla="*/ 1408007 h 2210635"/>
              <a:gd name="connsiteX623" fmla="*/ 6312603 w 12192000"/>
              <a:gd name="connsiteY623" fmla="*/ 1413715 h 2210635"/>
              <a:gd name="connsiteX624" fmla="*/ 6343728 w 12192000"/>
              <a:gd name="connsiteY624" fmla="*/ 1418851 h 2210635"/>
              <a:gd name="connsiteX625" fmla="*/ 6343728 w 12192000"/>
              <a:gd name="connsiteY625" fmla="*/ 1299567 h 2210635"/>
              <a:gd name="connsiteX626" fmla="*/ 6320861 w 12192000"/>
              <a:gd name="connsiteY626" fmla="*/ 1299567 h 2210635"/>
              <a:gd name="connsiteX627" fmla="*/ 6298629 w 12192000"/>
              <a:gd name="connsiteY627" fmla="*/ 1299567 h 2210635"/>
              <a:gd name="connsiteX628" fmla="*/ 6276397 w 12192000"/>
              <a:gd name="connsiteY628" fmla="*/ 1299567 h 2210635"/>
              <a:gd name="connsiteX629" fmla="*/ 6253529 w 12192000"/>
              <a:gd name="connsiteY629" fmla="*/ 1299567 h 2210635"/>
              <a:gd name="connsiteX630" fmla="*/ 6231933 w 12192000"/>
              <a:gd name="connsiteY630" fmla="*/ 1299567 h 2210635"/>
              <a:gd name="connsiteX631" fmla="*/ 6209701 w 12192000"/>
              <a:gd name="connsiteY631" fmla="*/ 1299567 h 2210635"/>
              <a:gd name="connsiteX632" fmla="*/ 6186834 w 12192000"/>
              <a:gd name="connsiteY632" fmla="*/ 1299567 h 2210635"/>
              <a:gd name="connsiteX633" fmla="*/ 6164602 w 12192000"/>
              <a:gd name="connsiteY633" fmla="*/ 1299567 h 2210635"/>
              <a:gd name="connsiteX634" fmla="*/ 6179846 w 12192000"/>
              <a:gd name="connsiteY634" fmla="*/ 1277309 h 2210635"/>
              <a:gd name="connsiteX635" fmla="*/ 6195091 w 12192000"/>
              <a:gd name="connsiteY635" fmla="*/ 1255621 h 2210635"/>
              <a:gd name="connsiteX636" fmla="*/ 6210336 w 12192000"/>
              <a:gd name="connsiteY636" fmla="*/ 1233362 h 2210635"/>
              <a:gd name="connsiteX637" fmla="*/ 6226216 w 12192000"/>
              <a:gd name="connsiteY637" fmla="*/ 1211674 h 2210635"/>
              <a:gd name="connsiteX638" fmla="*/ 6241461 w 12192000"/>
              <a:gd name="connsiteY638" fmla="*/ 1189986 h 2210635"/>
              <a:gd name="connsiteX639" fmla="*/ 6256705 w 12192000"/>
              <a:gd name="connsiteY639" fmla="*/ 1167727 h 2210635"/>
              <a:gd name="connsiteX640" fmla="*/ 6271950 w 12192000"/>
              <a:gd name="connsiteY640" fmla="*/ 1146039 h 2210635"/>
              <a:gd name="connsiteX641" fmla="*/ 6287195 w 12192000"/>
              <a:gd name="connsiteY641" fmla="*/ 1124351 h 2210635"/>
              <a:gd name="connsiteX642" fmla="*/ 6268139 w 12192000"/>
              <a:gd name="connsiteY642" fmla="*/ 1124351 h 2210635"/>
              <a:gd name="connsiteX643" fmla="*/ 6249083 w 12192000"/>
              <a:gd name="connsiteY643" fmla="*/ 1124351 h 2210635"/>
              <a:gd name="connsiteX644" fmla="*/ 6230027 w 12192000"/>
              <a:gd name="connsiteY644" fmla="*/ 1124351 h 2210635"/>
              <a:gd name="connsiteX645" fmla="*/ 6210971 w 12192000"/>
              <a:gd name="connsiteY645" fmla="*/ 1124351 h 2210635"/>
              <a:gd name="connsiteX646" fmla="*/ 6224946 w 12192000"/>
              <a:gd name="connsiteY646" fmla="*/ 1104376 h 2210635"/>
              <a:gd name="connsiteX647" fmla="*/ 6238285 w 12192000"/>
              <a:gd name="connsiteY647" fmla="*/ 1084970 h 2210635"/>
              <a:gd name="connsiteX648" fmla="*/ 6252259 w 12192000"/>
              <a:gd name="connsiteY648" fmla="*/ 1065565 h 2210635"/>
              <a:gd name="connsiteX649" fmla="*/ 6266233 w 12192000"/>
              <a:gd name="connsiteY649" fmla="*/ 1046160 h 2210635"/>
              <a:gd name="connsiteX650" fmla="*/ 6279573 w 12192000"/>
              <a:gd name="connsiteY650" fmla="*/ 1026185 h 2210635"/>
              <a:gd name="connsiteX651" fmla="*/ 6293547 w 12192000"/>
              <a:gd name="connsiteY651" fmla="*/ 1006209 h 2210635"/>
              <a:gd name="connsiteX652" fmla="*/ 6306886 w 12192000"/>
              <a:gd name="connsiteY652" fmla="*/ 987375 h 2210635"/>
              <a:gd name="connsiteX653" fmla="*/ 6320861 w 12192000"/>
              <a:gd name="connsiteY653" fmla="*/ 967399 h 2210635"/>
              <a:gd name="connsiteX654" fmla="*/ 6309427 w 12192000"/>
              <a:gd name="connsiteY654" fmla="*/ 967399 h 2210635"/>
              <a:gd name="connsiteX655" fmla="*/ 6297358 w 12192000"/>
              <a:gd name="connsiteY655" fmla="*/ 967399 h 2210635"/>
              <a:gd name="connsiteX656" fmla="*/ 6285289 w 12192000"/>
              <a:gd name="connsiteY656" fmla="*/ 967399 h 2210635"/>
              <a:gd name="connsiteX657" fmla="*/ 6273856 w 12192000"/>
              <a:gd name="connsiteY657" fmla="*/ 967399 h 2210635"/>
              <a:gd name="connsiteX658" fmla="*/ 6287830 w 12192000"/>
              <a:gd name="connsiteY658" fmla="*/ 946282 h 2210635"/>
              <a:gd name="connsiteX659" fmla="*/ 6303075 w 12192000"/>
              <a:gd name="connsiteY659" fmla="*/ 924594 h 2210635"/>
              <a:gd name="connsiteX660" fmla="*/ 6318320 w 12192000"/>
              <a:gd name="connsiteY660" fmla="*/ 902906 h 2210635"/>
              <a:gd name="connsiteX661" fmla="*/ 6332929 w 12192000"/>
              <a:gd name="connsiteY661" fmla="*/ 881788 h 2210635"/>
              <a:gd name="connsiteX662" fmla="*/ 6348174 w 12192000"/>
              <a:gd name="connsiteY662" fmla="*/ 860671 h 2210635"/>
              <a:gd name="connsiteX663" fmla="*/ 6363419 w 12192000"/>
              <a:gd name="connsiteY663" fmla="*/ 838983 h 2210635"/>
              <a:gd name="connsiteX664" fmla="*/ 6378028 w 12192000"/>
              <a:gd name="connsiteY664" fmla="*/ 817866 h 2210635"/>
              <a:gd name="connsiteX665" fmla="*/ 6393273 w 12192000"/>
              <a:gd name="connsiteY665" fmla="*/ 796178 h 2210635"/>
              <a:gd name="connsiteX666" fmla="*/ 6407883 w 12192000"/>
              <a:gd name="connsiteY666" fmla="*/ 823002 h 2210635"/>
              <a:gd name="connsiteX667" fmla="*/ 6423127 w 12192000"/>
              <a:gd name="connsiteY667" fmla="*/ 849827 h 2210635"/>
              <a:gd name="connsiteX668" fmla="*/ 6438372 w 12192000"/>
              <a:gd name="connsiteY668" fmla="*/ 876652 h 2210635"/>
              <a:gd name="connsiteX669" fmla="*/ 6452347 w 12192000"/>
              <a:gd name="connsiteY669" fmla="*/ 902906 h 2210635"/>
              <a:gd name="connsiteX670" fmla="*/ 6467591 w 12192000"/>
              <a:gd name="connsiteY670" fmla="*/ 929159 h 2210635"/>
              <a:gd name="connsiteX671" fmla="*/ 6482836 w 12192000"/>
              <a:gd name="connsiteY671" fmla="*/ 955984 h 2210635"/>
              <a:gd name="connsiteX672" fmla="*/ 6497446 w 12192000"/>
              <a:gd name="connsiteY672" fmla="*/ 982238 h 2210635"/>
              <a:gd name="connsiteX673" fmla="*/ 6512690 w 12192000"/>
              <a:gd name="connsiteY673" fmla="*/ 1009063 h 2210635"/>
              <a:gd name="connsiteX674" fmla="*/ 6500622 w 12192000"/>
              <a:gd name="connsiteY674" fmla="*/ 1005067 h 2210635"/>
              <a:gd name="connsiteX675" fmla="*/ 6489188 w 12192000"/>
              <a:gd name="connsiteY675" fmla="*/ 1001072 h 2210635"/>
              <a:gd name="connsiteX676" fmla="*/ 6477119 w 12192000"/>
              <a:gd name="connsiteY676" fmla="*/ 997077 h 2210635"/>
              <a:gd name="connsiteX677" fmla="*/ 6465051 w 12192000"/>
              <a:gd name="connsiteY677" fmla="*/ 992511 h 2210635"/>
              <a:gd name="connsiteX678" fmla="*/ 6478390 w 12192000"/>
              <a:gd name="connsiteY678" fmla="*/ 1016482 h 2210635"/>
              <a:gd name="connsiteX679" fmla="*/ 6492364 w 12192000"/>
              <a:gd name="connsiteY679" fmla="*/ 1041595 h 2210635"/>
              <a:gd name="connsiteX680" fmla="*/ 6505703 w 12192000"/>
              <a:gd name="connsiteY680" fmla="*/ 1066136 h 2210635"/>
              <a:gd name="connsiteX681" fmla="*/ 6519678 w 12192000"/>
              <a:gd name="connsiteY681" fmla="*/ 1090107 h 2210635"/>
              <a:gd name="connsiteX682" fmla="*/ 6533652 w 12192000"/>
              <a:gd name="connsiteY682" fmla="*/ 1114649 h 2210635"/>
              <a:gd name="connsiteX683" fmla="*/ 6546991 w 12192000"/>
              <a:gd name="connsiteY683" fmla="*/ 1139190 h 2210635"/>
              <a:gd name="connsiteX684" fmla="*/ 6560966 w 12192000"/>
              <a:gd name="connsiteY684" fmla="*/ 1163161 h 2210635"/>
              <a:gd name="connsiteX685" fmla="*/ 6574305 w 12192000"/>
              <a:gd name="connsiteY685" fmla="*/ 1187703 h 2210635"/>
              <a:gd name="connsiteX686" fmla="*/ 6556519 w 12192000"/>
              <a:gd name="connsiteY686" fmla="*/ 1180854 h 2210635"/>
              <a:gd name="connsiteX687" fmla="*/ 6537463 w 12192000"/>
              <a:gd name="connsiteY687" fmla="*/ 1174576 h 2210635"/>
              <a:gd name="connsiteX688" fmla="*/ 6518407 w 12192000"/>
              <a:gd name="connsiteY688" fmla="*/ 1167727 h 2210635"/>
              <a:gd name="connsiteX689" fmla="*/ 6499351 w 12192000"/>
              <a:gd name="connsiteY689" fmla="*/ 1160878 h 2210635"/>
              <a:gd name="connsiteX690" fmla="*/ 6514596 w 12192000"/>
              <a:gd name="connsiteY690" fmla="*/ 1188274 h 2210635"/>
              <a:gd name="connsiteX691" fmla="*/ 6529841 w 12192000"/>
              <a:gd name="connsiteY691" fmla="*/ 1215669 h 2210635"/>
              <a:gd name="connsiteX692" fmla="*/ 6545086 w 12192000"/>
              <a:gd name="connsiteY692" fmla="*/ 1243065 h 2210635"/>
              <a:gd name="connsiteX693" fmla="*/ 6560330 w 12192000"/>
              <a:gd name="connsiteY693" fmla="*/ 1270460 h 2210635"/>
              <a:gd name="connsiteX694" fmla="*/ 6575575 w 12192000"/>
              <a:gd name="connsiteY694" fmla="*/ 1297284 h 2210635"/>
              <a:gd name="connsiteX695" fmla="*/ 6590820 w 12192000"/>
              <a:gd name="connsiteY695" fmla="*/ 1324680 h 2210635"/>
              <a:gd name="connsiteX696" fmla="*/ 6606065 w 12192000"/>
              <a:gd name="connsiteY696" fmla="*/ 1352075 h 2210635"/>
              <a:gd name="connsiteX697" fmla="*/ 6621945 w 12192000"/>
              <a:gd name="connsiteY697" fmla="*/ 1379471 h 2210635"/>
              <a:gd name="connsiteX698" fmla="*/ 6599077 w 12192000"/>
              <a:gd name="connsiteY698" fmla="*/ 1370909 h 2210635"/>
              <a:gd name="connsiteX699" fmla="*/ 6576846 w 12192000"/>
              <a:gd name="connsiteY699" fmla="*/ 1363490 h 2210635"/>
              <a:gd name="connsiteX700" fmla="*/ 6554614 w 12192000"/>
              <a:gd name="connsiteY700" fmla="*/ 1356070 h 2210635"/>
              <a:gd name="connsiteX701" fmla="*/ 6531746 w 12192000"/>
              <a:gd name="connsiteY701" fmla="*/ 1348080 h 2210635"/>
              <a:gd name="connsiteX702" fmla="*/ 6509514 w 12192000"/>
              <a:gd name="connsiteY702" fmla="*/ 1340090 h 2210635"/>
              <a:gd name="connsiteX703" fmla="*/ 6487918 w 12192000"/>
              <a:gd name="connsiteY703" fmla="*/ 1332099 h 2210635"/>
              <a:gd name="connsiteX704" fmla="*/ 6465051 w 12192000"/>
              <a:gd name="connsiteY704" fmla="*/ 1324680 h 2210635"/>
              <a:gd name="connsiteX705" fmla="*/ 6442819 w 12192000"/>
              <a:gd name="connsiteY705" fmla="*/ 1317260 h 2210635"/>
              <a:gd name="connsiteX706" fmla="*/ 6442819 w 12192000"/>
              <a:gd name="connsiteY706" fmla="*/ 1436544 h 2210635"/>
              <a:gd name="connsiteX707" fmla="*/ 6499351 w 12192000"/>
              <a:gd name="connsiteY707" fmla="*/ 1446247 h 2210635"/>
              <a:gd name="connsiteX708" fmla="*/ 6555249 w 12192000"/>
              <a:gd name="connsiteY708" fmla="*/ 1455949 h 2210635"/>
              <a:gd name="connsiteX709" fmla="*/ 6611781 w 12192000"/>
              <a:gd name="connsiteY709" fmla="*/ 1466223 h 2210635"/>
              <a:gd name="connsiteX710" fmla="*/ 6668314 w 12192000"/>
              <a:gd name="connsiteY710" fmla="*/ 1475925 h 2210635"/>
              <a:gd name="connsiteX711" fmla="*/ 6724847 w 12192000"/>
              <a:gd name="connsiteY711" fmla="*/ 1485628 h 2210635"/>
              <a:gd name="connsiteX712" fmla="*/ 6780744 w 12192000"/>
              <a:gd name="connsiteY712" fmla="*/ 1494759 h 2210635"/>
              <a:gd name="connsiteX713" fmla="*/ 6836642 w 12192000"/>
              <a:gd name="connsiteY713" fmla="*/ 1504462 h 2210635"/>
              <a:gd name="connsiteX714" fmla="*/ 6893174 w 12192000"/>
              <a:gd name="connsiteY714" fmla="*/ 1513594 h 2210635"/>
              <a:gd name="connsiteX715" fmla="*/ 6893174 w 12192000"/>
              <a:gd name="connsiteY715" fmla="*/ 1314407 h 2210635"/>
              <a:gd name="connsiteX716" fmla="*/ 6860144 w 12192000"/>
              <a:gd name="connsiteY716" fmla="*/ 1314977 h 2210635"/>
              <a:gd name="connsiteX717" fmla="*/ 6826479 w 12192000"/>
              <a:gd name="connsiteY717" fmla="*/ 1314977 h 2210635"/>
              <a:gd name="connsiteX718" fmla="*/ 6793448 w 12192000"/>
              <a:gd name="connsiteY718" fmla="*/ 1314977 h 2210635"/>
              <a:gd name="connsiteX719" fmla="*/ 6760418 w 12192000"/>
              <a:gd name="connsiteY719" fmla="*/ 1314977 h 2210635"/>
              <a:gd name="connsiteX720" fmla="*/ 6726752 w 12192000"/>
              <a:gd name="connsiteY720" fmla="*/ 1315548 h 2210635"/>
              <a:gd name="connsiteX721" fmla="*/ 6693722 w 12192000"/>
              <a:gd name="connsiteY721" fmla="*/ 1315548 h 2210635"/>
              <a:gd name="connsiteX722" fmla="*/ 6660692 w 12192000"/>
              <a:gd name="connsiteY722" fmla="*/ 1315548 h 2210635"/>
              <a:gd name="connsiteX723" fmla="*/ 6627026 w 12192000"/>
              <a:gd name="connsiteY723" fmla="*/ 1315548 h 2210635"/>
              <a:gd name="connsiteX724" fmla="*/ 6649893 w 12192000"/>
              <a:gd name="connsiteY724" fmla="*/ 1283016 h 2210635"/>
              <a:gd name="connsiteX725" fmla="*/ 6672760 w 12192000"/>
              <a:gd name="connsiteY725" fmla="*/ 1250484 h 2210635"/>
              <a:gd name="connsiteX726" fmla="*/ 6695628 w 12192000"/>
              <a:gd name="connsiteY726" fmla="*/ 1217952 h 2210635"/>
              <a:gd name="connsiteX727" fmla="*/ 6718495 w 12192000"/>
              <a:gd name="connsiteY727" fmla="*/ 1184849 h 2210635"/>
              <a:gd name="connsiteX728" fmla="*/ 6741362 w 12192000"/>
              <a:gd name="connsiteY728" fmla="*/ 1152317 h 2210635"/>
              <a:gd name="connsiteX729" fmla="*/ 6764229 w 12192000"/>
              <a:gd name="connsiteY729" fmla="*/ 1119215 h 2210635"/>
              <a:gd name="connsiteX730" fmla="*/ 6787096 w 12192000"/>
              <a:gd name="connsiteY730" fmla="*/ 1087253 h 2210635"/>
              <a:gd name="connsiteX731" fmla="*/ 6809963 w 12192000"/>
              <a:gd name="connsiteY731" fmla="*/ 1054151 h 2210635"/>
              <a:gd name="connsiteX732" fmla="*/ 6780744 w 12192000"/>
              <a:gd name="connsiteY732" fmla="*/ 1054151 h 2210635"/>
              <a:gd name="connsiteX733" fmla="*/ 6752795 w 12192000"/>
              <a:gd name="connsiteY733" fmla="*/ 1054151 h 2210635"/>
              <a:gd name="connsiteX734" fmla="*/ 6724847 w 12192000"/>
              <a:gd name="connsiteY734" fmla="*/ 1054151 h 2210635"/>
              <a:gd name="connsiteX735" fmla="*/ 6696263 w 12192000"/>
              <a:gd name="connsiteY735" fmla="*/ 1054151 h 2210635"/>
              <a:gd name="connsiteX736" fmla="*/ 6717224 w 12192000"/>
              <a:gd name="connsiteY736" fmla="*/ 1025614 h 2210635"/>
              <a:gd name="connsiteX737" fmla="*/ 6737551 w 12192000"/>
              <a:gd name="connsiteY737" fmla="*/ 995936 h 2210635"/>
              <a:gd name="connsiteX738" fmla="*/ 6757877 w 12192000"/>
              <a:gd name="connsiteY738" fmla="*/ 966828 h 2210635"/>
              <a:gd name="connsiteX739" fmla="*/ 6778203 w 12192000"/>
              <a:gd name="connsiteY739" fmla="*/ 937150 h 2210635"/>
              <a:gd name="connsiteX740" fmla="*/ 6798530 w 12192000"/>
              <a:gd name="connsiteY740" fmla="*/ 908042 h 2210635"/>
              <a:gd name="connsiteX741" fmla="*/ 6818856 w 12192000"/>
              <a:gd name="connsiteY741" fmla="*/ 878364 h 2210635"/>
              <a:gd name="connsiteX742" fmla="*/ 6839818 w 12192000"/>
              <a:gd name="connsiteY742" fmla="*/ 849256 h 2210635"/>
              <a:gd name="connsiteX743" fmla="*/ 6860144 w 12192000"/>
              <a:gd name="connsiteY743" fmla="*/ 819578 h 2210635"/>
              <a:gd name="connsiteX744" fmla="*/ 6842994 w 12192000"/>
              <a:gd name="connsiteY744" fmla="*/ 819578 h 2210635"/>
              <a:gd name="connsiteX745" fmla="*/ 6824573 w 12192000"/>
              <a:gd name="connsiteY745" fmla="*/ 820149 h 2210635"/>
              <a:gd name="connsiteX746" fmla="*/ 6806787 w 12192000"/>
              <a:gd name="connsiteY746" fmla="*/ 820149 h 2210635"/>
              <a:gd name="connsiteX747" fmla="*/ 6789637 w 12192000"/>
              <a:gd name="connsiteY747" fmla="*/ 820149 h 2210635"/>
              <a:gd name="connsiteX748" fmla="*/ 6811234 w 12192000"/>
              <a:gd name="connsiteY748" fmla="*/ 788187 h 2210635"/>
              <a:gd name="connsiteX749" fmla="*/ 6833466 w 12192000"/>
              <a:gd name="connsiteY749" fmla="*/ 756226 h 2210635"/>
              <a:gd name="connsiteX750" fmla="*/ 6855698 w 12192000"/>
              <a:gd name="connsiteY750" fmla="*/ 724836 h 2210635"/>
              <a:gd name="connsiteX751" fmla="*/ 6878565 w 12192000"/>
              <a:gd name="connsiteY751" fmla="*/ 692304 h 2210635"/>
              <a:gd name="connsiteX752" fmla="*/ 6900797 w 12192000"/>
              <a:gd name="connsiteY752" fmla="*/ 660342 h 2210635"/>
              <a:gd name="connsiteX753" fmla="*/ 6923029 w 12192000"/>
              <a:gd name="connsiteY753" fmla="*/ 627810 h 2210635"/>
              <a:gd name="connsiteX754" fmla="*/ 6944625 w 12192000"/>
              <a:gd name="connsiteY754" fmla="*/ 595849 h 2210635"/>
              <a:gd name="connsiteX755" fmla="*/ 6967493 w 12192000"/>
              <a:gd name="connsiteY755" fmla="*/ 563888 h 2210635"/>
              <a:gd name="connsiteX756" fmla="*/ 6989725 w 12192000"/>
              <a:gd name="connsiteY756" fmla="*/ 603269 h 2210635"/>
              <a:gd name="connsiteX757" fmla="*/ 7011956 w 12192000"/>
              <a:gd name="connsiteY757" fmla="*/ 643220 h 2210635"/>
              <a:gd name="connsiteX758" fmla="*/ 7034188 w 12192000"/>
              <a:gd name="connsiteY758" fmla="*/ 682030 h 2210635"/>
              <a:gd name="connsiteX759" fmla="*/ 7057056 w 12192000"/>
              <a:gd name="connsiteY759" fmla="*/ 721982 h 2210635"/>
              <a:gd name="connsiteX760" fmla="*/ 7079288 w 12192000"/>
              <a:gd name="connsiteY760" fmla="*/ 761363 h 2210635"/>
              <a:gd name="connsiteX761" fmla="*/ 7100884 w 12192000"/>
              <a:gd name="connsiteY761" fmla="*/ 800744 h 2210635"/>
              <a:gd name="connsiteX762" fmla="*/ 7123751 w 12192000"/>
              <a:gd name="connsiteY762" fmla="*/ 840124 h 2210635"/>
              <a:gd name="connsiteX763" fmla="*/ 7145983 w 12192000"/>
              <a:gd name="connsiteY763" fmla="*/ 878935 h 2210635"/>
              <a:gd name="connsiteX764" fmla="*/ 7128198 w 12192000"/>
              <a:gd name="connsiteY764" fmla="*/ 873798 h 2210635"/>
              <a:gd name="connsiteX765" fmla="*/ 7110412 w 12192000"/>
              <a:gd name="connsiteY765" fmla="*/ 867520 h 2210635"/>
              <a:gd name="connsiteX766" fmla="*/ 7092627 w 12192000"/>
              <a:gd name="connsiteY766" fmla="*/ 861242 h 2210635"/>
              <a:gd name="connsiteX767" fmla="*/ 7075476 w 12192000"/>
              <a:gd name="connsiteY767" fmla="*/ 854964 h 2210635"/>
              <a:gd name="connsiteX768" fmla="*/ 7095167 w 12192000"/>
              <a:gd name="connsiteY768" fmla="*/ 891491 h 2210635"/>
              <a:gd name="connsiteX769" fmla="*/ 7115494 w 12192000"/>
              <a:gd name="connsiteY769" fmla="*/ 928018 h 2210635"/>
              <a:gd name="connsiteX770" fmla="*/ 7135820 w 12192000"/>
              <a:gd name="connsiteY770" fmla="*/ 963974 h 2210635"/>
              <a:gd name="connsiteX771" fmla="*/ 7156782 w 12192000"/>
              <a:gd name="connsiteY771" fmla="*/ 999360 h 2210635"/>
              <a:gd name="connsiteX772" fmla="*/ 7177108 w 12192000"/>
              <a:gd name="connsiteY772" fmla="*/ 1035887 h 2210635"/>
              <a:gd name="connsiteX773" fmla="*/ 7198070 w 12192000"/>
              <a:gd name="connsiteY773" fmla="*/ 1072414 h 2210635"/>
              <a:gd name="connsiteX774" fmla="*/ 7217761 w 12192000"/>
              <a:gd name="connsiteY774" fmla="*/ 1108371 h 2210635"/>
              <a:gd name="connsiteX775" fmla="*/ 7238087 w 12192000"/>
              <a:gd name="connsiteY775" fmla="*/ 1143756 h 2210635"/>
              <a:gd name="connsiteX776" fmla="*/ 7210138 w 12192000"/>
              <a:gd name="connsiteY776" fmla="*/ 1135195 h 2210635"/>
              <a:gd name="connsiteX777" fmla="*/ 7181554 w 12192000"/>
              <a:gd name="connsiteY777" fmla="*/ 1125493 h 2210635"/>
              <a:gd name="connsiteX778" fmla="*/ 7153606 w 12192000"/>
              <a:gd name="connsiteY778" fmla="*/ 1115790 h 2210635"/>
              <a:gd name="connsiteX779" fmla="*/ 7125657 w 12192000"/>
              <a:gd name="connsiteY779" fmla="*/ 1106088 h 2210635"/>
              <a:gd name="connsiteX780" fmla="*/ 7148524 w 12192000"/>
              <a:gd name="connsiteY780" fmla="*/ 1146610 h 2210635"/>
              <a:gd name="connsiteX781" fmla="*/ 7171391 w 12192000"/>
              <a:gd name="connsiteY781" fmla="*/ 1187132 h 2210635"/>
              <a:gd name="connsiteX782" fmla="*/ 7194258 w 12192000"/>
              <a:gd name="connsiteY782" fmla="*/ 1227655 h 2210635"/>
              <a:gd name="connsiteX783" fmla="*/ 7217126 w 12192000"/>
              <a:gd name="connsiteY783" fmla="*/ 1267035 h 2210635"/>
              <a:gd name="connsiteX784" fmla="*/ 7239993 w 12192000"/>
              <a:gd name="connsiteY784" fmla="*/ 1307558 h 2210635"/>
              <a:gd name="connsiteX785" fmla="*/ 7262860 w 12192000"/>
              <a:gd name="connsiteY785" fmla="*/ 1348080 h 2210635"/>
              <a:gd name="connsiteX786" fmla="*/ 7284457 w 12192000"/>
              <a:gd name="connsiteY786" fmla="*/ 1388032 h 2210635"/>
              <a:gd name="connsiteX787" fmla="*/ 7307324 w 12192000"/>
              <a:gd name="connsiteY787" fmla="*/ 1427983 h 2210635"/>
              <a:gd name="connsiteX788" fmla="*/ 7274929 w 12192000"/>
              <a:gd name="connsiteY788" fmla="*/ 1417139 h 2210635"/>
              <a:gd name="connsiteX789" fmla="*/ 7241263 w 12192000"/>
              <a:gd name="connsiteY789" fmla="*/ 1406295 h 2210635"/>
              <a:gd name="connsiteX790" fmla="*/ 7207598 w 12192000"/>
              <a:gd name="connsiteY790" fmla="*/ 1394880 h 2210635"/>
              <a:gd name="connsiteX791" fmla="*/ 7175203 w 12192000"/>
              <a:gd name="connsiteY791" fmla="*/ 1384036 h 2210635"/>
              <a:gd name="connsiteX792" fmla="*/ 7141537 w 12192000"/>
              <a:gd name="connsiteY792" fmla="*/ 1372622 h 2210635"/>
              <a:gd name="connsiteX793" fmla="*/ 7107871 w 12192000"/>
              <a:gd name="connsiteY793" fmla="*/ 1361778 h 2210635"/>
              <a:gd name="connsiteX794" fmla="*/ 7075476 w 12192000"/>
              <a:gd name="connsiteY794" fmla="*/ 1349792 h 2210635"/>
              <a:gd name="connsiteX795" fmla="*/ 7041811 w 12192000"/>
              <a:gd name="connsiteY795" fmla="*/ 1338948 h 2210635"/>
              <a:gd name="connsiteX796" fmla="*/ 7041811 w 12192000"/>
              <a:gd name="connsiteY796" fmla="*/ 1538135 h 2210635"/>
              <a:gd name="connsiteX797" fmla="*/ 7088816 w 12192000"/>
              <a:gd name="connsiteY797" fmla="*/ 1546126 h 2210635"/>
              <a:gd name="connsiteX798" fmla="*/ 7135820 w 12192000"/>
              <a:gd name="connsiteY798" fmla="*/ 1553545 h 2210635"/>
              <a:gd name="connsiteX799" fmla="*/ 7183460 w 12192000"/>
              <a:gd name="connsiteY799" fmla="*/ 1561536 h 2210635"/>
              <a:gd name="connsiteX800" fmla="*/ 7229830 w 12192000"/>
              <a:gd name="connsiteY800" fmla="*/ 1568955 h 2210635"/>
              <a:gd name="connsiteX801" fmla="*/ 7276834 w 12192000"/>
              <a:gd name="connsiteY801" fmla="*/ 1576375 h 2210635"/>
              <a:gd name="connsiteX802" fmla="*/ 7324474 w 12192000"/>
              <a:gd name="connsiteY802" fmla="*/ 1583224 h 2210635"/>
              <a:gd name="connsiteX803" fmla="*/ 7371479 w 12192000"/>
              <a:gd name="connsiteY803" fmla="*/ 1590643 h 2210635"/>
              <a:gd name="connsiteX804" fmla="*/ 7419119 w 12192000"/>
              <a:gd name="connsiteY804" fmla="*/ 1597492 h 2210635"/>
              <a:gd name="connsiteX805" fmla="*/ 7419119 w 12192000"/>
              <a:gd name="connsiteY805" fmla="*/ 1521013 h 2210635"/>
              <a:gd name="connsiteX806" fmla="*/ 7393711 w 12192000"/>
              <a:gd name="connsiteY806" fmla="*/ 1521584 h 2210635"/>
              <a:gd name="connsiteX807" fmla="*/ 7368303 w 12192000"/>
              <a:gd name="connsiteY807" fmla="*/ 1522155 h 2210635"/>
              <a:gd name="connsiteX808" fmla="*/ 7342895 w 12192000"/>
              <a:gd name="connsiteY808" fmla="*/ 1523296 h 2210635"/>
              <a:gd name="connsiteX809" fmla="*/ 7317487 w 12192000"/>
              <a:gd name="connsiteY809" fmla="*/ 1523867 h 2210635"/>
              <a:gd name="connsiteX810" fmla="*/ 7335273 w 12192000"/>
              <a:gd name="connsiteY810" fmla="*/ 1498184 h 2210635"/>
              <a:gd name="connsiteX811" fmla="*/ 7352423 w 12192000"/>
              <a:gd name="connsiteY811" fmla="*/ 1473071 h 2210635"/>
              <a:gd name="connsiteX812" fmla="*/ 7369573 w 12192000"/>
              <a:gd name="connsiteY812" fmla="*/ 1447959 h 2210635"/>
              <a:gd name="connsiteX813" fmla="*/ 7386724 w 12192000"/>
              <a:gd name="connsiteY813" fmla="*/ 1422847 h 2210635"/>
              <a:gd name="connsiteX814" fmla="*/ 7375925 w 12192000"/>
              <a:gd name="connsiteY814" fmla="*/ 1422847 h 2210635"/>
              <a:gd name="connsiteX815" fmla="*/ 7365762 w 12192000"/>
              <a:gd name="connsiteY815" fmla="*/ 1422847 h 2210635"/>
              <a:gd name="connsiteX816" fmla="*/ 7354964 w 12192000"/>
              <a:gd name="connsiteY816" fmla="*/ 1423988 h 2210635"/>
              <a:gd name="connsiteX817" fmla="*/ 7344165 w 12192000"/>
              <a:gd name="connsiteY817" fmla="*/ 1423988 h 2210635"/>
              <a:gd name="connsiteX818" fmla="*/ 7359410 w 12192000"/>
              <a:gd name="connsiteY818" fmla="*/ 1401159 h 2210635"/>
              <a:gd name="connsiteX819" fmla="*/ 7375290 w 12192000"/>
              <a:gd name="connsiteY819" fmla="*/ 1378900 h 2210635"/>
              <a:gd name="connsiteX820" fmla="*/ 7390535 w 12192000"/>
              <a:gd name="connsiteY820" fmla="*/ 1356070 h 2210635"/>
              <a:gd name="connsiteX821" fmla="*/ 7405780 w 12192000"/>
              <a:gd name="connsiteY821" fmla="*/ 1333241 h 2210635"/>
              <a:gd name="connsiteX822" fmla="*/ 7400063 w 12192000"/>
              <a:gd name="connsiteY822" fmla="*/ 1333241 h 2210635"/>
              <a:gd name="connsiteX823" fmla="*/ 7393076 w 12192000"/>
              <a:gd name="connsiteY823" fmla="*/ 1334382 h 2210635"/>
              <a:gd name="connsiteX824" fmla="*/ 7386088 w 12192000"/>
              <a:gd name="connsiteY824" fmla="*/ 1334382 h 2210635"/>
              <a:gd name="connsiteX825" fmla="*/ 7379101 w 12192000"/>
              <a:gd name="connsiteY825" fmla="*/ 1334382 h 2210635"/>
              <a:gd name="connsiteX826" fmla="*/ 7396252 w 12192000"/>
              <a:gd name="connsiteY826" fmla="*/ 1309270 h 2210635"/>
              <a:gd name="connsiteX827" fmla="*/ 7412767 w 12192000"/>
              <a:gd name="connsiteY827" fmla="*/ 1284728 h 2210635"/>
              <a:gd name="connsiteX828" fmla="*/ 7430552 w 12192000"/>
              <a:gd name="connsiteY828" fmla="*/ 1260187 h 2210635"/>
              <a:gd name="connsiteX829" fmla="*/ 7447067 w 12192000"/>
              <a:gd name="connsiteY829" fmla="*/ 1235645 h 2210635"/>
              <a:gd name="connsiteX830" fmla="*/ 7455325 w 12192000"/>
              <a:gd name="connsiteY830" fmla="*/ 1250484 h 2210635"/>
              <a:gd name="connsiteX831" fmla="*/ 7463583 w 12192000"/>
              <a:gd name="connsiteY831" fmla="*/ 1265894 h 2210635"/>
              <a:gd name="connsiteX832" fmla="*/ 7472475 w 12192000"/>
              <a:gd name="connsiteY832" fmla="*/ 1280162 h 2210635"/>
              <a:gd name="connsiteX833" fmla="*/ 7480733 w 12192000"/>
              <a:gd name="connsiteY833" fmla="*/ 1295002 h 2210635"/>
              <a:gd name="connsiteX834" fmla="*/ 7488991 w 12192000"/>
              <a:gd name="connsiteY834" fmla="*/ 1310411 h 2210635"/>
              <a:gd name="connsiteX835" fmla="*/ 7497883 w 12192000"/>
              <a:gd name="connsiteY835" fmla="*/ 1324680 h 2210635"/>
              <a:gd name="connsiteX836" fmla="*/ 7506776 w 12192000"/>
              <a:gd name="connsiteY836" fmla="*/ 1339519 h 2210635"/>
              <a:gd name="connsiteX837" fmla="*/ 7515034 w 12192000"/>
              <a:gd name="connsiteY837" fmla="*/ 1354929 h 2210635"/>
              <a:gd name="connsiteX838" fmla="*/ 7508047 w 12192000"/>
              <a:gd name="connsiteY838" fmla="*/ 1352646 h 2210635"/>
              <a:gd name="connsiteX839" fmla="*/ 7501059 w 12192000"/>
              <a:gd name="connsiteY839" fmla="*/ 1349792 h 2210635"/>
              <a:gd name="connsiteX840" fmla="*/ 7494072 w 12192000"/>
              <a:gd name="connsiteY840" fmla="*/ 1348080 h 2210635"/>
              <a:gd name="connsiteX841" fmla="*/ 7487720 w 12192000"/>
              <a:gd name="connsiteY841" fmla="*/ 1345797 h 2210635"/>
              <a:gd name="connsiteX842" fmla="*/ 7495978 w 12192000"/>
              <a:gd name="connsiteY842" fmla="*/ 1359495 h 2210635"/>
              <a:gd name="connsiteX843" fmla="*/ 7503600 w 12192000"/>
              <a:gd name="connsiteY843" fmla="*/ 1373192 h 2210635"/>
              <a:gd name="connsiteX844" fmla="*/ 7511223 w 12192000"/>
              <a:gd name="connsiteY844" fmla="*/ 1386890 h 2210635"/>
              <a:gd name="connsiteX845" fmla="*/ 7518845 w 12192000"/>
              <a:gd name="connsiteY845" fmla="*/ 1400588 h 2210635"/>
              <a:gd name="connsiteX846" fmla="*/ 7526467 w 12192000"/>
              <a:gd name="connsiteY846" fmla="*/ 1413715 h 2210635"/>
              <a:gd name="connsiteX847" fmla="*/ 7534725 w 12192000"/>
              <a:gd name="connsiteY847" fmla="*/ 1427412 h 2210635"/>
              <a:gd name="connsiteX848" fmla="*/ 7542347 w 12192000"/>
              <a:gd name="connsiteY848" fmla="*/ 1441110 h 2210635"/>
              <a:gd name="connsiteX849" fmla="*/ 7549970 w 12192000"/>
              <a:gd name="connsiteY849" fmla="*/ 1454808 h 2210635"/>
              <a:gd name="connsiteX850" fmla="*/ 7539171 w 12192000"/>
              <a:gd name="connsiteY850" fmla="*/ 1451383 h 2210635"/>
              <a:gd name="connsiteX851" fmla="*/ 7528373 w 12192000"/>
              <a:gd name="connsiteY851" fmla="*/ 1447959 h 2210635"/>
              <a:gd name="connsiteX852" fmla="*/ 7518210 w 12192000"/>
              <a:gd name="connsiteY852" fmla="*/ 1444535 h 2210635"/>
              <a:gd name="connsiteX853" fmla="*/ 7507411 w 12192000"/>
              <a:gd name="connsiteY853" fmla="*/ 1441110 h 2210635"/>
              <a:gd name="connsiteX854" fmla="*/ 7515669 w 12192000"/>
              <a:gd name="connsiteY854" fmla="*/ 1455949 h 2210635"/>
              <a:gd name="connsiteX855" fmla="*/ 7523926 w 12192000"/>
              <a:gd name="connsiteY855" fmla="*/ 1470788 h 2210635"/>
              <a:gd name="connsiteX856" fmla="*/ 7532819 w 12192000"/>
              <a:gd name="connsiteY856" fmla="*/ 1486198 h 2210635"/>
              <a:gd name="connsiteX857" fmla="*/ 7541712 w 12192000"/>
              <a:gd name="connsiteY857" fmla="*/ 1501608 h 2210635"/>
              <a:gd name="connsiteX858" fmla="*/ 7549970 w 12192000"/>
              <a:gd name="connsiteY858" fmla="*/ 1517018 h 2210635"/>
              <a:gd name="connsiteX859" fmla="*/ 7558862 w 12192000"/>
              <a:gd name="connsiteY859" fmla="*/ 1531857 h 2210635"/>
              <a:gd name="connsiteX860" fmla="*/ 7567120 w 12192000"/>
              <a:gd name="connsiteY860" fmla="*/ 1546696 h 2210635"/>
              <a:gd name="connsiteX861" fmla="*/ 7576648 w 12192000"/>
              <a:gd name="connsiteY861" fmla="*/ 1562106 h 2210635"/>
              <a:gd name="connsiteX862" fmla="*/ 7550605 w 12192000"/>
              <a:gd name="connsiteY862" fmla="*/ 1553545 h 2210635"/>
              <a:gd name="connsiteX863" fmla="*/ 7525197 w 12192000"/>
              <a:gd name="connsiteY863" fmla="*/ 1546126 h 2210635"/>
              <a:gd name="connsiteX864" fmla="*/ 7500424 w 12192000"/>
              <a:gd name="connsiteY864" fmla="*/ 1538135 h 2210635"/>
              <a:gd name="connsiteX865" fmla="*/ 7475016 w 12192000"/>
              <a:gd name="connsiteY865" fmla="*/ 1530145 h 2210635"/>
              <a:gd name="connsiteX866" fmla="*/ 7475016 w 12192000"/>
              <a:gd name="connsiteY866" fmla="*/ 1606624 h 2210635"/>
              <a:gd name="connsiteX867" fmla="*/ 7520750 w 12192000"/>
              <a:gd name="connsiteY867" fmla="*/ 1613473 h 2210635"/>
              <a:gd name="connsiteX868" fmla="*/ 7566485 w 12192000"/>
              <a:gd name="connsiteY868" fmla="*/ 1619751 h 2210635"/>
              <a:gd name="connsiteX869" fmla="*/ 7612219 w 12192000"/>
              <a:gd name="connsiteY869" fmla="*/ 1626599 h 2210635"/>
              <a:gd name="connsiteX870" fmla="*/ 7657953 w 12192000"/>
              <a:gd name="connsiteY870" fmla="*/ 1633448 h 2210635"/>
              <a:gd name="connsiteX871" fmla="*/ 7703052 w 12192000"/>
              <a:gd name="connsiteY871" fmla="*/ 1639156 h 2210635"/>
              <a:gd name="connsiteX872" fmla="*/ 7748787 w 12192000"/>
              <a:gd name="connsiteY872" fmla="*/ 1645434 h 2210635"/>
              <a:gd name="connsiteX873" fmla="*/ 7794521 w 12192000"/>
              <a:gd name="connsiteY873" fmla="*/ 1651712 h 2210635"/>
              <a:gd name="connsiteX874" fmla="*/ 7840255 w 12192000"/>
              <a:gd name="connsiteY874" fmla="*/ 1657990 h 2210635"/>
              <a:gd name="connsiteX875" fmla="*/ 7840255 w 12192000"/>
              <a:gd name="connsiteY875" fmla="*/ 1538135 h 2210635"/>
              <a:gd name="connsiteX876" fmla="*/ 7818023 w 12192000"/>
              <a:gd name="connsiteY876" fmla="*/ 1539277 h 2210635"/>
              <a:gd name="connsiteX877" fmla="*/ 7795791 w 12192000"/>
              <a:gd name="connsiteY877" fmla="*/ 1539848 h 2210635"/>
              <a:gd name="connsiteX878" fmla="*/ 7772924 w 12192000"/>
              <a:gd name="connsiteY878" fmla="*/ 1540989 h 2210635"/>
              <a:gd name="connsiteX879" fmla="*/ 7751328 w 12192000"/>
              <a:gd name="connsiteY879" fmla="*/ 1542130 h 2210635"/>
              <a:gd name="connsiteX880" fmla="*/ 7729096 w 12192000"/>
              <a:gd name="connsiteY880" fmla="*/ 1542701 h 2210635"/>
              <a:gd name="connsiteX881" fmla="*/ 7706228 w 12192000"/>
              <a:gd name="connsiteY881" fmla="*/ 1543272 h 2210635"/>
              <a:gd name="connsiteX882" fmla="*/ 7683996 w 12192000"/>
              <a:gd name="connsiteY882" fmla="*/ 1544413 h 2210635"/>
              <a:gd name="connsiteX883" fmla="*/ 7661765 w 12192000"/>
              <a:gd name="connsiteY883" fmla="*/ 1544984 h 2210635"/>
              <a:gd name="connsiteX884" fmla="*/ 7677009 w 12192000"/>
              <a:gd name="connsiteY884" fmla="*/ 1523296 h 2210635"/>
              <a:gd name="connsiteX885" fmla="*/ 7692254 w 12192000"/>
              <a:gd name="connsiteY885" fmla="*/ 1500467 h 2210635"/>
              <a:gd name="connsiteX886" fmla="*/ 7707499 w 12192000"/>
              <a:gd name="connsiteY886" fmla="*/ 1477637 h 2210635"/>
              <a:gd name="connsiteX887" fmla="*/ 7722744 w 12192000"/>
              <a:gd name="connsiteY887" fmla="*/ 1455379 h 2210635"/>
              <a:gd name="connsiteX888" fmla="*/ 7737988 w 12192000"/>
              <a:gd name="connsiteY888" fmla="*/ 1432549 h 2210635"/>
              <a:gd name="connsiteX889" fmla="*/ 7753233 w 12192000"/>
              <a:gd name="connsiteY889" fmla="*/ 1410861 h 2210635"/>
              <a:gd name="connsiteX890" fmla="*/ 7769113 w 12192000"/>
              <a:gd name="connsiteY890" fmla="*/ 1388032 h 2210635"/>
              <a:gd name="connsiteX891" fmla="*/ 7784358 w 12192000"/>
              <a:gd name="connsiteY891" fmla="*/ 1365773 h 2210635"/>
              <a:gd name="connsiteX892" fmla="*/ 7765302 w 12192000"/>
              <a:gd name="connsiteY892" fmla="*/ 1366344 h 2210635"/>
              <a:gd name="connsiteX893" fmla="*/ 7746246 w 12192000"/>
              <a:gd name="connsiteY893" fmla="*/ 1366914 h 2210635"/>
              <a:gd name="connsiteX894" fmla="*/ 7727190 w 12192000"/>
              <a:gd name="connsiteY894" fmla="*/ 1367485 h 2210635"/>
              <a:gd name="connsiteX895" fmla="*/ 7708134 w 12192000"/>
              <a:gd name="connsiteY895" fmla="*/ 1368627 h 2210635"/>
              <a:gd name="connsiteX896" fmla="*/ 7722108 w 12192000"/>
              <a:gd name="connsiteY896" fmla="*/ 1348651 h 2210635"/>
              <a:gd name="connsiteX897" fmla="*/ 7736083 w 12192000"/>
              <a:gd name="connsiteY897" fmla="*/ 1328104 h 2210635"/>
              <a:gd name="connsiteX898" fmla="*/ 7749422 w 12192000"/>
              <a:gd name="connsiteY898" fmla="*/ 1308128 h 2210635"/>
              <a:gd name="connsiteX899" fmla="*/ 7763396 w 12192000"/>
              <a:gd name="connsiteY899" fmla="*/ 1287582 h 2210635"/>
              <a:gd name="connsiteX900" fmla="*/ 7776735 w 12192000"/>
              <a:gd name="connsiteY900" fmla="*/ 1267606 h 2210635"/>
              <a:gd name="connsiteX901" fmla="*/ 7790710 w 12192000"/>
              <a:gd name="connsiteY901" fmla="*/ 1247060 h 2210635"/>
              <a:gd name="connsiteX902" fmla="*/ 7804684 w 12192000"/>
              <a:gd name="connsiteY902" fmla="*/ 1227655 h 2210635"/>
              <a:gd name="connsiteX903" fmla="*/ 7818023 w 12192000"/>
              <a:gd name="connsiteY903" fmla="*/ 1207108 h 2210635"/>
              <a:gd name="connsiteX904" fmla="*/ 7805955 w 12192000"/>
              <a:gd name="connsiteY904" fmla="*/ 1207679 h 2210635"/>
              <a:gd name="connsiteX905" fmla="*/ 7794521 w 12192000"/>
              <a:gd name="connsiteY905" fmla="*/ 1208250 h 2210635"/>
              <a:gd name="connsiteX906" fmla="*/ 7782452 w 12192000"/>
              <a:gd name="connsiteY906" fmla="*/ 1208820 h 2210635"/>
              <a:gd name="connsiteX907" fmla="*/ 7771019 w 12192000"/>
              <a:gd name="connsiteY907" fmla="*/ 1208820 h 2210635"/>
              <a:gd name="connsiteX908" fmla="*/ 7785628 w 12192000"/>
              <a:gd name="connsiteY908" fmla="*/ 1187132 h 2210635"/>
              <a:gd name="connsiteX909" fmla="*/ 7800873 w 12192000"/>
              <a:gd name="connsiteY909" fmla="*/ 1165444 h 2210635"/>
              <a:gd name="connsiteX910" fmla="*/ 7814847 w 12192000"/>
              <a:gd name="connsiteY910" fmla="*/ 1143186 h 2210635"/>
              <a:gd name="connsiteX911" fmla="*/ 7830092 w 12192000"/>
              <a:gd name="connsiteY911" fmla="*/ 1121498 h 2210635"/>
              <a:gd name="connsiteX912" fmla="*/ 7845337 w 12192000"/>
              <a:gd name="connsiteY912" fmla="*/ 1099239 h 2210635"/>
              <a:gd name="connsiteX913" fmla="*/ 7859946 w 12192000"/>
              <a:gd name="connsiteY913" fmla="*/ 1076980 h 2210635"/>
              <a:gd name="connsiteX914" fmla="*/ 7875191 w 12192000"/>
              <a:gd name="connsiteY914" fmla="*/ 1055292 h 2210635"/>
              <a:gd name="connsiteX915" fmla="*/ 7890436 w 12192000"/>
              <a:gd name="connsiteY915" fmla="*/ 1033033 h 2210635"/>
              <a:gd name="connsiteX916" fmla="*/ 7905046 w 12192000"/>
              <a:gd name="connsiteY916" fmla="*/ 1059287 h 2210635"/>
              <a:gd name="connsiteX917" fmla="*/ 7920290 w 12192000"/>
              <a:gd name="connsiteY917" fmla="*/ 1084970 h 2210635"/>
              <a:gd name="connsiteX918" fmla="*/ 7934900 w 12192000"/>
              <a:gd name="connsiteY918" fmla="*/ 1111224 h 2210635"/>
              <a:gd name="connsiteX919" fmla="*/ 7950145 w 12192000"/>
              <a:gd name="connsiteY919" fmla="*/ 1136907 h 2210635"/>
              <a:gd name="connsiteX920" fmla="*/ 7965389 w 12192000"/>
              <a:gd name="connsiteY920" fmla="*/ 1162591 h 2210635"/>
              <a:gd name="connsiteX921" fmla="*/ 7979364 w 12192000"/>
              <a:gd name="connsiteY921" fmla="*/ 1188274 h 2210635"/>
              <a:gd name="connsiteX922" fmla="*/ 7994609 w 12192000"/>
              <a:gd name="connsiteY922" fmla="*/ 1214528 h 2210635"/>
              <a:gd name="connsiteX923" fmla="*/ 8009853 w 12192000"/>
              <a:gd name="connsiteY923" fmla="*/ 1240211 h 2210635"/>
              <a:gd name="connsiteX924" fmla="*/ 7997785 w 12192000"/>
              <a:gd name="connsiteY924" fmla="*/ 1236786 h 2210635"/>
              <a:gd name="connsiteX925" fmla="*/ 7985716 w 12192000"/>
              <a:gd name="connsiteY925" fmla="*/ 1232791 h 2210635"/>
              <a:gd name="connsiteX926" fmla="*/ 7974282 w 12192000"/>
              <a:gd name="connsiteY926" fmla="*/ 1229367 h 2210635"/>
              <a:gd name="connsiteX927" fmla="*/ 7962213 w 12192000"/>
              <a:gd name="connsiteY927" fmla="*/ 1225942 h 2210635"/>
              <a:gd name="connsiteX928" fmla="*/ 7975553 w 12192000"/>
              <a:gd name="connsiteY928" fmla="*/ 1249913 h 2210635"/>
              <a:gd name="connsiteX929" fmla="*/ 7989527 w 12192000"/>
              <a:gd name="connsiteY929" fmla="*/ 1273314 h 2210635"/>
              <a:gd name="connsiteX930" fmla="*/ 8003501 w 12192000"/>
              <a:gd name="connsiteY930" fmla="*/ 1297284 h 2210635"/>
              <a:gd name="connsiteX931" fmla="*/ 8016841 w 12192000"/>
              <a:gd name="connsiteY931" fmla="*/ 1321255 h 2210635"/>
              <a:gd name="connsiteX932" fmla="*/ 8030815 w 12192000"/>
              <a:gd name="connsiteY932" fmla="*/ 1344656 h 2210635"/>
              <a:gd name="connsiteX933" fmla="*/ 8044154 w 12192000"/>
              <a:gd name="connsiteY933" fmla="*/ 1368627 h 2210635"/>
              <a:gd name="connsiteX934" fmla="*/ 8058128 w 12192000"/>
              <a:gd name="connsiteY934" fmla="*/ 1392597 h 2210635"/>
              <a:gd name="connsiteX935" fmla="*/ 8072103 w 12192000"/>
              <a:gd name="connsiteY935" fmla="*/ 1415427 h 2210635"/>
              <a:gd name="connsiteX936" fmla="*/ 8053047 w 12192000"/>
              <a:gd name="connsiteY936" fmla="*/ 1410290 h 2210635"/>
              <a:gd name="connsiteX937" fmla="*/ 8033991 w 12192000"/>
              <a:gd name="connsiteY937" fmla="*/ 1404583 h 2210635"/>
              <a:gd name="connsiteX938" fmla="*/ 8014935 w 12192000"/>
              <a:gd name="connsiteY938" fmla="*/ 1399446 h 2210635"/>
              <a:gd name="connsiteX939" fmla="*/ 7996514 w 12192000"/>
              <a:gd name="connsiteY939" fmla="*/ 1393168 h 2210635"/>
              <a:gd name="connsiteX940" fmla="*/ 8011759 w 12192000"/>
              <a:gd name="connsiteY940" fmla="*/ 1419993 h 2210635"/>
              <a:gd name="connsiteX941" fmla="*/ 8027004 w 12192000"/>
              <a:gd name="connsiteY941" fmla="*/ 1446247 h 2210635"/>
              <a:gd name="connsiteX942" fmla="*/ 8042248 w 12192000"/>
              <a:gd name="connsiteY942" fmla="*/ 1472501 h 2210635"/>
              <a:gd name="connsiteX943" fmla="*/ 8057493 w 12192000"/>
              <a:gd name="connsiteY943" fmla="*/ 1499325 h 2210635"/>
              <a:gd name="connsiteX944" fmla="*/ 8072738 w 12192000"/>
              <a:gd name="connsiteY944" fmla="*/ 1525579 h 2210635"/>
              <a:gd name="connsiteX945" fmla="*/ 8087983 w 12192000"/>
              <a:gd name="connsiteY945" fmla="*/ 1551833 h 2210635"/>
              <a:gd name="connsiteX946" fmla="*/ 8103228 w 12192000"/>
              <a:gd name="connsiteY946" fmla="*/ 1578658 h 2210635"/>
              <a:gd name="connsiteX947" fmla="*/ 8118472 w 12192000"/>
              <a:gd name="connsiteY947" fmla="*/ 1604341 h 2210635"/>
              <a:gd name="connsiteX948" fmla="*/ 8096240 w 12192000"/>
              <a:gd name="connsiteY948" fmla="*/ 1598063 h 2210635"/>
              <a:gd name="connsiteX949" fmla="*/ 8074008 w 12192000"/>
              <a:gd name="connsiteY949" fmla="*/ 1591214 h 2210635"/>
              <a:gd name="connsiteX950" fmla="*/ 8051141 w 12192000"/>
              <a:gd name="connsiteY950" fmla="*/ 1584365 h 2210635"/>
              <a:gd name="connsiteX951" fmla="*/ 8028909 w 12192000"/>
              <a:gd name="connsiteY951" fmla="*/ 1578658 h 2210635"/>
              <a:gd name="connsiteX952" fmla="*/ 8007313 w 12192000"/>
              <a:gd name="connsiteY952" fmla="*/ 1571809 h 2210635"/>
              <a:gd name="connsiteX953" fmla="*/ 7985081 w 12192000"/>
              <a:gd name="connsiteY953" fmla="*/ 1564960 h 2210635"/>
              <a:gd name="connsiteX954" fmla="*/ 7962213 w 12192000"/>
              <a:gd name="connsiteY954" fmla="*/ 1558111 h 2210635"/>
              <a:gd name="connsiteX955" fmla="*/ 7939981 w 12192000"/>
              <a:gd name="connsiteY955" fmla="*/ 1551262 h 2210635"/>
              <a:gd name="connsiteX956" fmla="*/ 7939981 w 12192000"/>
              <a:gd name="connsiteY956" fmla="*/ 1670546 h 2210635"/>
              <a:gd name="connsiteX957" fmla="*/ 7996514 w 12192000"/>
              <a:gd name="connsiteY957" fmla="*/ 1678537 h 2210635"/>
              <a:gd name="connsiteX958" fmla="*/ 8053047 w 12192000"/>
              <a:gd name="connsiteY958" fmla="*/ 1685385 h 2210635"/>
              <a:gd name="connsiteX959" fmla="*/ 8108944 w 12192000"/>
              <a:gd name="connsiteY959" fmla="*/ 1692234 h 2210635"/>
              <a:gd name="connsiteX960" fmla="*/ 8164842 w 12192000"/>
              <a:gd name="connsiteY960" fmla="*/ 1697942 h 2210635"/>
              <a:gd name="connsiteX961" fmla="*/ 8221374 w 12192000"/>
              <a:gd name="connsiteY961" fmla="*/ 1704790 h 2210635"/>
              <a:gd name="connsiteX962" fmla="*/ 8277907 w 12192000"/>
              <a:gd name="connsiteY962" fmla="*/ 1711069 h 2210635"/>
              <a:gd name="connsiteX963" fmla="*/ 8333805 w 12192000"/>
              <a:gd name="connsiteY963" fmla="*/ 1716776 h 2210635"/>
              <a:gd name="connsiteX964" fmla="*/ 8390337 w 12192000"/>
              <a:gd name="connsiteY964" fmla="*/ 1723054 h 2210635"/>
              <a:gd name="connsiteX965" fmla="*/ 8390337 w 12192000"/>
              <a:gd name="connsiteY965" fmla="*/ 1523867 h 2210635"/>
              <a:gd name="connsiteX966" fmla="*/ 8356672 w 12192000"/>
              <a:gd name="connsiteY966" fmla="*/ 1525579 h 2210635"/>
              <a:gd name="connsiteX967" fmla="*/ 8324277 w 12192000"/>
              <a:gd name="connsiteY967" fmla="*/ 1528433 h 2210635"/>
              <a:gd name="connsiteX968" fmla="*/ 8290611 w 12192000"/>
              <a:gd name="connsiteY968" fmla="*/ 1530716 h 2210635"/>
              <a:gd name="connsiteX969" fmla="*/ 8256946 w 12192000"/>
              <a:gd name="connsiteY969" fmla="*/ 1532428 h 2210635"/>
              <a:gd name="connsiteX970" fmla="*/ 8224550 w 12192000"/>
              <a:gd name="connsiteY970" fmla="*/ 1535282 h 2210635"/>
              <a:gd name="connsiteX971" fmla="*/ 8190885 w 12192000"/>
              <a:gd name="connsiteY971" fmla="*/ 1537565 h 2210635"/>
              <a:gd name="connsiteX972" fmla="*/ 8157219 w 12192000"/>
              <a:gd name="connsiteY972" fmla="*/ 1539277 h 2210635"/>
              <a:gd name="connsiteX973" fmla="*/ 8124189 w 12192000"/>
              <a:gd name="connsiteY973" fmla="*/ 1540989 h 2210635"/>
              <a:gd name="connsiteX974" fmla="*/ 8147056 w 12192000"/>
              <a:gd name="connsiteY974" fmla="*/ 1507316 h 2210635"/>
              <a:gd name="connsiteX975" fmla="*/ 8169923 w 12192000"/>
              <a:gd name="connsiteY975" fmla="*/ 1473071 h 2210635"/>
              <a:gd name="connsiteX976" fmla="*/ 8192790 w 12192000"/>
              <a:gd name="connsiteY976" fmla="*/ 1438827 h 2210635"/>
              <a:gd name="connsiteX977" fmla="*/ 8215022 w 12192000"/>
              <a:gd name="connsiteY977" fmla="*/ 1405154 h 2210635"/>
              <a:gd name="connsiteX978" fmla="*/ 8237890 w 12192000"/>
              <a:gd name="connsiteY978" fmla="*/ 1370909 h 2210635"/>
              <a:gd name="connsiteX979" fmla="*/ 8260757 w 12192000"/>
              <a:gd name="connsiteY979" fmla="*/ 1336665 h 2210635"/>
              <a:gd name="connsiteX980" fmla="*/ 8283624 w 12192000"/>
              <a:gd name="connsiteY980" fmla="*/ 1302992 h 2210635"/>
              <a:gd name="connsiteX981" fmla="*/ 8306491 w 12192000"/>
              <a:gd name="connsiteY981" fmla="*/ 1268748 h 2210635"/>
              <a:gd name="connsiteX982" fmla="*/ 8278542 w 12192000"/>
              <a:gd name="connsiteY982" fmla="*/ 1270460 h 2210635"/>
              <a:gd name="connsiteX983" fmla="*/ 8249958 w 12192000"/>
              <a:gd name="connsiteY983" fmla="*/ 1272743 h 2210635"/>
              <a:gd name="connsiteX984" fmla="*/ 8222010 w 12192000"/>
              <a:gd name="connsiteY984" fmla="*/ 1273884 h 2210635"/>
              <a:gd name="connsiteX985" fmla="*/ 8194061 w 12192000"/>
              <a:gd name="connsiteY985" fmla="*/ 1276167 h 2210635"/>
              <a:gd name="connsiteX986" fmla="*/ 8214387 w 12192000"/>
              <a:gd name="connsiteY986" fmla="*/ 1245347 h 2210635"/>
              <a:gd name="connsiteX987" fmla="*/ 8234714 w 12192000"/>
              <a:gd name="connsiteY987" fmla="*/ 1215098 h 2210635"/>
              <a:gd name="connsiteX988" fmla="*/ 8255040 w 12192000"/>
              <a:gd name="connsiteY988" fmla="*/ 1184279 h 2210635"/>
              <a:gd name="connsiteX989" fmla="*/ 8275366 w 12192000"/>
              <a:gd name="connsiteY989" fmla="*/ 1153459 h 2210635"/>
              <a:gd name="connsiteX990" fmla="*/ 8295693 w 12192000"/>
              <a:gd name="connsiteY990" fmla="*/ 1123210 h 2210635"/>
              <a:gd name="connsiteX991" fmla="*/ 8316654 w 12192000"/>
              <a:gd name="connsiteY991" fmla="*/ 1092390 h 2210635"/>
              <a:gd name="connsiteX992" fmla="*/ 8336981 w 12192000"/>
              <a:gd name="connsiteY992" fmla="*/ 1062141 h 2210635"/>
              <a:gd name="connsiteX993" fmla="*/ 8357307 w 12192000"/>
              <a:gd name="connsiteY993" fmla="*/ 1031321 h 2210635"/>
              <a:gd name="connsiteX994" fmla="*/ 8339521 w 12192000"/>
              <a:gd name="connsiteY994" fmla="*/ 1032463 h 2210635"/>
              <a:gd name="connsiteX995" fmla="*/ 8321736 w 12192000"/>
              <a:gd name="connsiteY995" fmla="*/ 1033604 h 2210635"/>
              <a:gd name="connsiteX996" fmla="*/ 8304585 w 12192000"/>
              <a:gd name="connsiteY996" fmla="*/ 1035316 h 2210635"/>
              <a:gd name="connsiteX997" fmla="*/ 8286165 w 12192000"/>
              <a:gd name="connsiteY997" fmla="*/ 1035887 h 2210635"/>
              <a:gd name="connsiteX998" fmla="*/ 8309032 w 12192000"/>
              <a:gd name="connsiteY998" fmla="*/ 1002784 h 2210635"/>
              <a:gd name="connsiteX999" fmla="*/ 8331264 w 12192000"/>
              <a:gd name="connsiteY999" fmla="*/ 969682 h 2210635"/>
              <a:gd name="connsiteX1000" fmla="*/ 8352861 w 12192000"/>
              <a:gd name="connsiteY1000" fmla="*/ 936008 h 2210635"/>
              <a:gd name="connsiteX1001" fmla="*/ 8375092 w 12192000"/>
              <a:gd name="connsiteY1001" fmla="*/ 902335 h 2210635"/>
              <a:gd name="connsiteX1002" fmla="*/ 8397959 w 12192000"/>
              <a:gd name="connsiteY1002" fmla="*/ 868661 h 2210635"/>
              <a:gd name="connsiteX1003" fmla="*/ 8420191 w 12192000"/>
              <a:gd name="connsiteY1003" fmla="*/ 835559 h 2210635"/>
              <a:gd name="connsiteX1004" fmla="*/ 8442423 w 12192000"/>
              <a:gd name="connsiteY1004" fmla="*/ 801885 h 2210635"/>
              <a:gd name="connsiteX1005" fmla="*/ 8464020 w 12192000"/>
              <a:gd name="connsiteY1005" fmla="*/ 768212 h 2210635"/>
              <a:gd name="connsiteX1006" fmla="*/ 8486887 w 12192000"/>
              <a:gd name="connsiteY1006" fmla="*/ 805880 h 2210635"/>
              <a:gd name="connsiteX1007" fmla="*/ 8509119 w 12192000"/>
              <a:gd name="connsiteY1007" fmla="*/ 843549 h 2210635"/>
              <a:gd name="connsiteX1008" fmla="*/ 8531351 w 12192000"/>
              <a:gd name="connsiteY1008" fmla="*/ 881788 h 2210635"/>
              <a:gd name="connsiteX1009" fmla="*/ 8553583 w 12192000"/>
              <a:gd name="connsiteY1009" fmla="*/ 919457 h 2210635"/>
              <a:gd name="connsiteX1010" fmla="*/ 8576450 w 12192000"/>
              <a:gd name="connsiteY1010" fmla="*/ 957125 h 2210635"/>
              <a:gd name="connsiteX1011" fmla="*/ 8598682 w 12192000"/>
              <a:gd name="connsiteY1011" fmla="*/ 994794 h 2210635"/>
              <a:gd name="connsiteX1012" fmla="*/ 8620279 w 12192000"/>
              <a:gd name="connsiteY1012" fmla="*/ 1033033 h 2210635"/>
              <a:gd name="connsiteX1013" fmla="*/ 8643146 w 12192000"/>
              <a:gd name="connsiteY1013" fmla="*/ 1070702 h 2210635"/>
              <a:gd name="connsiteX1014" fmla="*/ 8625360 w 12192000"/>
              <a:gd name="connsiteY1014" fmla="*/ 1066136 h 2210635"/>
              <a:gd name="connsiteX1015" fmla="*/ 8607575 w 12192000"/>
              <a:gd name="connsiteY1015" fmla="*/ 1061000 h 2210635"/>
              <a:gd name="connsiteX1016" fmla="*/ 8589789 w 12192000"/>
              <a:gd name="connsiteY1016" fmla="*/ 1056434 h 2210635"/>
              <a:gd name="connsiteX1017" fmla="*/ 8572004 w 12192000"/>
              <a:gd name="connsiteY1017" fmla="*/ 1051868 h 2210635"/>
              <a:gd name="connsiteX1018" fmla="*/ 8592330 w 12192000"/>
              <a:gd name="connsiteY1018" fmla="*/ 1086683 h 2210635"/>
              <a:gd name="connsiteX1019" fmla="*/ 8612656 w 12192000"/>
              <a:gd name="connsiteY1019" fmla="*/ 1121498 h 2210635"/>
              <a:gd name="connsiteX1020" fmla="*/ 8633618 w 12192000"/>
              <a:gd name="connsiteY1020" fmla="*/ 1155742 h 2210635"/>
              <a:gd name="connsiteX1021" fmla="*/ 8653944 w 12192000"/>
              <a:gd name="connsiteY1021" fmla="*/ 1190557 h 2210635"/>
              <a:gd name="connsiteX1022" fmla="*/ 8674906 w 12192000"/>
              <a:gd name="connsiteY1022" fmla="*/ 1224801 h 2210635"/>
              <a:gd name="connsiteX1023" fmla="*/ 8694597 w 12192000"/>
              <a:gd name="connsiteY1023" fmla="*/ 1259045 h 2210635"/>
              <a:gd name="connsiteX1024" fmla="*/ 8714923 w 12192000"/>
              <a:gd name="connsiteY1024" fmla="*/ 1293860 h 2210635"/>
              <a:gd name="connsiteX1025" fmla="*/ 8735885 w 12192000"/>
              <a:gd name="connsiteY1025" fmla="*/ 1328104 h 2210635"/>
              <a:gd name="connsiteX1026" fmla="*/ 8707301 w 12192000"/>
              <a:gd name="connsiteY1026" fmla="*/ 1321255 h 2210635"/>
              <a:gd name="connsiteX1027" fmla="*/ 8679352 w 12192000"/>
              <a:gd name="connsiteY1027" fmla="*/ 1313836 h 2210635"/>
              <a:gd name="connsiteX1028" fmla="*/ 8650768 w 12192000"/>
              <a:gd name="connsiteY1028" fmla="*/ 1306416 h 2210635"/>
              <a:gd name="connsiteX1029" fmla="*/ 8622820 w 12192000"/>
              <a:gd name="connsiteY1029" fmla="*/ 1299567 h 2210635"/>
              <a:gd name="connsiteX1030" fmla="*/ 8645687 w 12192000"/>
              <a:gd name="connsiteY1030" fmla="*/ 1337807 h 2210635"/>
              <a:gd name="connsiteX1031" fmla="*/ 8667919 w 12192000"/>
              <a:gd name="connsiteY1031" fmla="*/ 1376046 h 2210635"/>
              <a:gd name="connsiteX1032" fmla="*/ 8690786 w 12192000"/>
              <a:gd name="connsiteY1032" fmla="*/ 1414856 h 2210635"/>
              <a:gd name="connsiteX1033" fmla="*/ 8713653 w 12192000"/>
              <a:gd name="connsiteY1033" fmla="*/ 1453096 h 2210635"/>
              <a:gd name="connsiteX1034" fmla="*/ 8736520 w 12192000"/>
              <a:gd name="connsiteY1034" fmla="*/ 1491335 h 2210635"/>
              <a:gd name="connsiteX1035" fmla="*/ 8759387 w 12192000"/>
              <a:gd name="connsiteY1035" fmla="*/ 1530145 h 2210635"/>
              <a:gd name="connsiteX1036" fmla="*/ 8782254 w 12192000"/>
              <a:gd name="connsiteY1036" fmla="*/ 1568384 h 2210635"/>
              <a:gd name="connsiteX1037" fmla="*/ 8805122 w 12192000"/>
              <a:gd name="connsiteY1037" fmla="*/ 1606624 h 2210635"/>
              <a:gd name="connsiteX1038" fmla="*/ 8772091 w 12192000"/>
              <a:gd name="connsiteY1038" fmla="*/ 1598063 h 2210635"/>
              <a:gd name="connsiteX1039" fmla="*/ 8738426 w 12192000"/>
              <a:gd name="connsiteY1039" fmla="*/ 1590072 h 2210635"/>
              <a:gd name="connsiteX1040" fmla="*/ 8705395 w 12192000"/>
              <a:gd name="connsiteY1040" fmla="*/ 1580941 h 2210635"/>
              <a:gd name="connsiteX1041" fmla="*/ 8671730 w 12192000"/>
              <a:gd name="connsiteY1041" fmla="*/ 1572950 h 2210635"/>
              <a:gd name="connsiteX1042" fmla="*/ 8638700 w 12192000"/>
              <a:gd name="connsiteY1042" fmla="*/ 1563818 h 2210635"/>
              <a:gd name="connsiteX1043" fmla="*/ 8605034 w 12192000"/>
              <a:gd name="connsiteY1043" fmla="*/ 1555257 h 2210635"/>
              <a:gd name="connsiteX1044" fmla="*/ 8572004 w 12192000"/>
              <a:gd name="connsiteY1044" fmla="*/ 1546696 h 2210635"/>
              <a:gd name="connsiteX1045" fmla="*/ 8538973 w 12192000"/>
              <a:gd name="connsiteY1045" fmla="*/ 1538135 h 2210635"/>
              <a:gd name="connsiteX1046" fmla="*/ 8538973 w 12192000"/>
              <a:gd name="connsiteY1046" fmla="*/ 1737322 h 2210635"/>
              <a:gd name="connsiteX1047" fmla="*/ 8585978 w 12192000"/>
              <a:gd name="connsiteY1047" fmla="*/ 1741318 h 2210635"/>
              <a:gd name="connsiteX1048" fmla="*/ 8633618 w 12192000"/>
              <a:gd name="connsiteY1048" fmla="*/ 1745313 h 2210635"/>
              <a:gd name="connsiteX1049" fmla="*/ 8679987 w 12192000"/>
              <a:gd name="connsiteY1049" fmla="*/ 1749308 h 2210635"/>
              <a:gd name="connsiteX1050" fmla="*/ 8726992 w 12192000"/>
              <a:gd name="connsiteY1050" fmla="*/ 1752732 h 2210635"/>
              <a:gd name="connsiteX1051" fmla="*/ 8774632 w 12192000"/>
              <a:gd name="connsiteY1051" fmla="*/ 1756157 h 2210635"/>
              <a:gd name="connsiteX1052" fmla="*/ 8821637 w 12192000"/>
              <a:gd name="connsiteY1052" fmla="*/ 1759581 h 2210635"/>
              <a:gd name="connsiteX1053" fmla="*/ 8868641 w 12192000"/>
              <a:gd name="connsiteY1053" fmla="*/ 1763006 h 2210635"/>
              <a:gd name="connsiteX1054" fmla="*/ 8916281 w 12192000"/>
              <a:gd name="connsiteY1054" fmla="*/ 1766430 h 2210635"/>
              <a:gd name="connsiteX1055" fmla="*/ 8916281 w 12192000"/>
              <a:gd name="connsiteY1055" fmla="*/ 1689951 h 2210635"/>
              <a:gd name="connsiteX1056" fmla="*/ 8890238 w 12192000"/>
              <a:gd name="connsiteY1056" fmla="*/ 1692805 h 2210635"/>
              <a:gd name="connsiteX1057" fmla="*/ 8864830 w 12192000"/>
              <a:gd name="connsiteY1057" fmla="*/ 1695659 h 2210635"/>
              <a:gd name="connsiteX1058" fmla="*/ 8840058 w 12192000"/>
              <a:gd name="connsiteY1058" fmla="*/ 1697942 h 2210635"/>
              <a:gd name="connsiteX1059" fmla="*/ 8814650 w 12192000"/>
              <a:gd name="connsiteY1059" fmla="*/ 1700795 h 2210635"/>
              <a:gd name="connsiteX1060" fmla="*/ 8822907 w 12192000"/>
              <a:gd name="connsiteY1060" fmla="*/ 1687098 h 2210635"/>
              <a:gd name="connsiteX1061" fmla="*/ 8832435 w 12192000"/>
              <a:gd name="connsiteY1061" fmla="*/ 1673971 h 2210635"/>
              <a:gd name="connsiteX1062" fmla="*/ 8840693 w 12192000"/>
              <a:gd name="connsiteY1062" fmla="*/ 1660273 h 2210635"/>
              <a:gd name="connsiteX1063" fmla="*/ 8848950 w 12192000"/>
              <a:gd name="connsiteY1063" fmla="*/ 1647717 h 2210635"/>
              <a:gd name="connsiteX1064" fmla="*/ 8858478 w 12192000"/>
              <a:gd name="connsiteY1064" fmla="*/ 1634590 h 2210635"/>
              <a:gd name="connsiteX1065" fmla="*/ 8866736 w 12192000"/>
              <a:gd name="connsiteY1065" fmla="*/ 1620892 h 2210635"/>
              <a:gd name="connsiteX1066" fmla="*/ 8875629 w 12192000"/>
              <a:gd name="connsiteY1066" fmla="*/ 1607765 h 2210635"/>
              <a:gd name="connsiteX1067" fmla="*/ 8883886 w 12192000"/>
              <a:gd name="connsiteY1067" fmla="*/ 1594068 h 2210635"/>
              <a:gd name="connsiteX1068" fmla="*/ 8873723 w 12192000"/>
              <a:gd name="connsiteY1068" fmla="*/ 1595780 h 2210635"/>
              <a:gd name="connsiteX1069" fmla="*/ 8862925 w 12192000"/>
              <a:gd name="connsiteY1069" fmla="*/ 1596921 h 2210635"/>
              <a:gd name="connsiteX1070" fmla="*/ 8852126 w 12192000"/>
              <a:gd name="connsiteY1070" fmla="*/ 1597492 h 2210635"/>
              <a:gd name="connsiteX1071" fmla="*/ 8841328 w 12192000"/>
              <a:gd name="connsiteY1071" fmla="*/ 1599204 h 2210635"/>
              <a:gd name="connsiteX1072" fmla="*/ 8856573 w 12192000"/>
              <a:gd name="connsiteY1072" fmla="*/ 1575233 h 2210635"/>
              <a:gd name="connsiteX1073" fmla="*/ 8871817 w 12192000"/>
              <a:gd name="connsiteY1073" fmla="*/ 1551262 h 2210635"/>
              <a:gd name="connsiteX1074" fmla="*/ 8887697 w 12192000"/>
              <a:gd name="connsiteY1074" fmla="*/ 1527291 h 2210635"/>
              <a:gd name="connsiteX1075" fmla="*/ 8902942 w 12192000"/>
              <a:gd name="connsiteY1075" fmla="*/ 1503320 h 2210635"/>
              <a:gd name="connsiteX1076" fmla="*/ 8896590 w 12192000"/>
              <a:gd name="connsiteY1076" fmla="*/ 1503891 h 2210635"/>
              <a:gd name="connsiteX1077" fmla="*/ 8889603 w 12192000"/>
              <a:gd name="connsiteY1077" fmla="*/ 1504462 h 2210635"/>
              <a:gd name="connsiteX1078" fmla="*/ 8883251 w 12192000"/>
              <a:gd name="connsiteY1078" fmla="*/ 1505033 h 2210635"/>
              <a:gd name="connsiteX1079" fmla="*/ 8876264 w 12192000"/>
              <a:gd name="connsiteY1079" fmla="*/ 1506745 h 2210635"/>
              <a:gd name="connsiteX1080" fmla="*/ 8885157 w 12192000"/>
              <a:gd name="connsiteY1080" fmla="*/ 1493047 h 2210635"/>
              <a:gd name="connsiteX1081" fmla="*/ 8893414 w 12192000"/>
              <a:gd name="connsiteY1081" fmla="*/ 1479920 h 2210635"/>
              <a:gd name="connsiteX1082" fmla="*/ 8901672 w 12192000"/>
              <a:gd name="connsiteY1082" fmla="*/ 1466793 h 2210635"/>
              <a:gd name="connsiteX1083" fmla="*/ 8909929 w 12192000"/>
              <a:gd name="connsiteY1083" fmla="*/ 1453666 h 2210635"/>
              <a:gd name="connsiteX1084" fmla="*/ 8918187 w 12192000"/>
              <a:gd name="connsiteY1084" fmla="*/ 1441110 h 2210635"/>
              <a:gd name="connsiteX1085" fmla="*/ 8927080 w 12192000"/>
              <a:gd name="connsiteY1085" fmla="*/ 1427983 h 2210635"/>
              <a:gd name="connsiteX1086" fmla="*/ 8935337 w 12192000"/>
              <a:gd name="connsiteY1086" fmla="*/ 1414856 h 2210635"/>
              <a:gd name="connsiteX1087" fmla="*/ 8944230 w 12192000"/>
              <a:gd name="connsiteY1087" fmla="*/ 1401729 h 2210635"/>
              <a:gd name="connsiteX1088" fmla="*/ 8952488 w 12192000"/>
              <a:gd name="connsiteY1088" fmla="*/ 1416568 h 2210635"/>
              <a:gd name="connsiteX1089" fmla="*/ 8961380 w 12192000"/>
              <a:gd name="connsiteY1089" fmla="*/ 1429695 h 2210635"/>
              <a:gd name="connsiteX1090" fmla="*/ 8969638 w 12192000"/>
              <a:gd name="connsiteY1090" fmla="*/ 1444535 h 2210635"/>
              <a:gd name="connsiteX1091" fmla="*/ 8977896 w 12192000"/>
              <a:gd name="connsiteY1091" fmla="*/ 1458232 h 2210635"/>
              <a:gd name="connsiteX1092" fmla="*/ 8986153 w 12192000"/>
              <a:gd name="connsiteY1092" fmla="*/ 1472501 h 2210635"/>
              <a:gd name="connsiteX1093" fmla="*/ 8994411 w 12192000"/>
              <a:gd name="connsiteY1093" fmla="*/ 1486198 h 2210635"/>
              <a:gd name="connsiteX1094" fmla="*/ 9003304 w 12192000"/>
              <a:gd name="connsiteY1094" fmla="*/ 1500467 h 2210635"/>
              <a:gd name="connsiteX1095" fmla="*/ 9012196 w 12192000"/>
              <a:gd name="connsiteY1095" fmla="*/ 1514735 h 2210635"/>
              <a:gd name="connsiteX1096" fmla="*/ 9005209 w 12192000"/>
              <a:gd name="connsiteY1096" fmla="*/ 1513023 h 2210635"/>
              <a:gd name="connsiteX1097" fmla="*/ 8998222 w 12192000"/>
              <a:gd name="connsiteY1097" fmla="*/ 1511311 h 2210635"/>
              <a:gd name="connsiteX1098" fmla="*/ 8991870 w 12192000"/>
              <a:gd name="connsiteY1098" fmla="*/ 1510169 h 2210635"/>
              <a:gd name="connsiteX1099" fmla="*/ 8984883 w 12192000"/>
              <a:gd name="connsiteY1099" fmla="*/ 1507886 h 2210635"/>
              <a:gd name="connsiteX1100" fmla="*/ 8992505 w 12192000"/>
              <a:gd name="connsiteY1100" fmla="*/ 1521013 h 2210635"/>
              <a:gd name="connsiteX1101" fmla="*/ 9000128 w 12192000"/>
              <a:gd name="connsiteY1101" fmla="*/ 1534140 h 2210635"/>
              <a:gd name="connsiteX1102" fmla="*/ 9008385 w 12192000"/>
              <a:gd name="connsiteY1102" fmla="*/ 1546696 h 2210635"/>
              <a:gd name="connsiteX1103" fmla="*/ 9016008 w 12192000"/>
              <a:gd name="connsiteY1103" fmla="*/ 1559823 h 2210635"/>
              <a:gd name="connsiteX1104" fmla="*/ 9023630 w 12192000"/>
              <a:gd name="connsiteY1104" fmla="*/ 1572950 h 2210635"/>
              <a:gd name="connsiteX1105" fmla="*/ 9031252 w 12192000"/>
              <a:gd name="connsiteY1105" fmla="*/ 1586077 h 2210635"/>
              <a:gd name="connsiteX1106" fmla="*/ 9038875 w 12192000"/>
              <a:gd name="connsiteY1106" fmla="*/ 1598063 h 2210635"/>
              <a:gd name="connsiteX1107" fmla="*/ 9047132 w 12192000"/>
              <a:gd name="connsiteY1107" fmla="*/ 1611190 h 2210635"/>
              <a:gd name="connsiteX1108" fmla="*/ 9036334 w 12192000"/>
              <a:gd name="connsiteY1108" fmla="*/ 1609477 h 2210635"/>
              <a:gd name="connsiteX1109" fmla="*/ 9024900 w 12192000"/>
              <a:gd name="connsiteY1109" fmla="*/ 1606624 h 2210635"/>
              <a:gd name="connsiteX1110" fmla="*/ 9014737 w 12192000"/>
              <a:gd name="connsiteY1110" fmla="*/ 1603770 h 2210635"/>
              <a:gd name="connsiteX1111" fmla="*/ 9003939 w 12192000"/>
              <a:gd name="connsiteY1111" fmla="*/ 1601487 h 2210635"/>
              <a:gd name="connsiteX1112" fmla="*/ 9012832 w 12192000"/>
              <a:gd name="connsiteY1112" fmla="*/ 1616326 h 2210635"/>
              <a:gd name="connsiteX1113" fmla="*/ 9021089 w 12192000"/>
              <a:gd name="connsiteY1113" fmla="*/ 1630595 h 2210635"/>
              <a:gd name="connsiteX1114" fmla="*/ 9029982 w 12192000"/>
              <a:gd name="connsiteY1114" fmla="*/ 1644863 h 2210635"/>
              <a:gd name="connsiteX1115" fmla="*/ 9038875 w 12192000"/>
              <a:gd name="connsiteY1115" fmla="*/ 1659131 h 2210635"/>
              <a:gd name="connsiteX1116" fmla="*/ 9047132 w 12192000"/>
              <a:gd name="connsiteY1116" fmla="*/ 1673400 h 2210635"/>
              <a:gd name="connsiteX1117" fmla="*/ 9055390 w 12192000"/>
              <a:gd name="connsiteY1117" fmla="*/ 1687668 h 2210635"/>
              <a:gd name="connsiteX1118" fmla="*/ 9064918 w 12192000"/>
              <a:gd name="connsiteY1118" fmla="*/ 1702507 h 2210635"/>
              <a:gd name="connsiteX1119" fmla="*/ 9073175 w 12192000"/>
              <a:gd name="connsiteY1119" fmla="*/ 1716776 h 2210635"/>
              <a:gd name="connsiteX1120" fmla="*/ 9047767 w 12192000"/>
              <a:gd name="connsiteY1120" fmla="*/ 1710498 h 2210635"/>
              <a:gd name="connsiteX1121" fmla="*/ 9022995 w 12192000"/>
              <a:gd name="connsiteY1121" fmla="*/ 1704790 h 2210635"/>
              <a:gd name="connsiteX1122" fmla="*/ 8997587 w 12192000"/>
              <a:gd name="connsiteY1122" fmla="*/ 1699083 h 2210635"/>
              <a:gd name="connsiteX1123" fmla="*/ 8972814 w 12192000"/>
              <a:gd name="connsiteY1123" fmla="*/ 1693376 h 2210635"/>
              <a:gd name="connsiteX1124" fmla="*/ 8972814 w 12192000"/>
              <a:gd name="connsiteY1124" fmla="*/ 1769854 h 2210635"/>
              <a:gd name="connsiteX1125" fmla="*/ 9018548 w 12192000"/>
              <a:gd name="connsiteY1125" fmla="*/ 1772137 h 2210635"/>
              <a:gd name="connsiteX1126" fmla="*/ 9063012 w 12192000"/>
              <a:gd name="connsiteY1126" fmla="*/ 1774991 h 2210635"/>
              <a:gd name="connsiteX1127" fmla="*/ 9108746 w 12192000"/>
              <a:gd name="connsiteY1127" fmla="*/ 1776703 h 2210635"/>
              <a:gd name="connsiteX1128" fmla="*/ 9154481 w 12192000"/>
              <a:gd name="connsiteY1128" fmla="*/ 1778986 h 2210635"/>
              <a:gd name="connsiteX1129" fmla="*/ 9200215 w 12192000"/>
              <a:gd name="connsiteY1129" fmla="*/ 1780698 h 2210635"/>
              <a:gd name="connsiteX1130" fmla="*/ 9245949 w 12192000"/>
              <a:gd name="connsiteY1130" fmla="*/ 1782411 h 2210635"/>
              <a:gd name="connsiteX1131" fmla="*/ 9291684 w 12192000"/>
              <a:gd name="connsiteY1131" fmla="*/ 1784123 h 2210635"/>
              <a:gd name="connsiteX1132" fmla="*/ 9337418 w 12192000"/>
              <a:gd name="connsiteY1132" fmla="*/ 1785264 h 2210635"/>
              <a:gd name="connsiteX1133" fmla="*/ 9337418 w 12192000"/>
              <a:gd name="connsiteY1133" fmla="*/ 1665980 h 2210635"/>
              <a:gd name="connsiteX1134" fmla="*/ 9315186 w 12192000"/>
              <a:gd name="connsiteY1134" fmla="*/ 1669405 h 2210635"/>
              <a:gd name="connsiteX1135" fmla="*/ 9292319 w 12192000"/>
              <a:gd name="connsiteY1135" fmla="*/ 1672258 h 2210635"/>
              <a:gd name="connsiteX1136" fmla="*/ 9270722 w 12192000"/>
              <a:gd name="connsiteY1136" fmla="*/ 1675683 h 2210635"/>
              <a:gd name="connsiteX1137" fmla="*/ 9248490 w 12192000"/>
              <a:gd name="connsiteY1137" fmla="*/ 1679107 h 2210635"/>
              <a:gd name="connsiteX1138" fmla="*/ 9226258 w 12192000"/>
              <a:gd name="connsiteY1138" fmla="*/ 1681961 h 2210635"/>
              <a:gd name="connsiteX1139" fmla="*/ 9203391 w 12192000"/>
              <a:gd name="connsiteY1139" fmla="*/ 1685385 h 2210635"/>
              <a:gd name="connsiteX1140" fmla="*/ 9181159 w 12192000"/>
              <a:gd name="connsiteY1140" fmla="*/ 1687668 h 2210635"/>
              <a:gd name="connsiteX1141" fmla="*/ 9158927 w 12192000"/>
              <a:gd name="connsiteY1141" fmla="*/ 1691093 h 2210635"/>
              <a:gd name="connsiteX1142" fmla="*/ 9174172 w 12192000"/>
              <a:gd name="connsiteY1142" fmla="*/ 1667122 h 2210635"/>
              <a:gd name="connsiteX1143" fmla="*/ 9189417 w 12192000"/>
              <a:gd name="connsiteY1143" fmla="*/ 1643722 h 2210635"/>
              <a:gd name="connsiteX1144" fmla="*/ 9204661 w 12192000"/>
              <a:gd name="connsiteY1144" fmla="*/ 1619751 h 2210635"/>
              <a:gd name="connsiteX1145" fmla="*/ 9219906 w 12192000"/>
              <a:gd name="connsiteY1145" fmla="*/ 1594638 h 2210635"/>
              <a:gd name="connsiteX1146" fmla="*/ 9235151 w 12192000"/>
              <a:gd name="connsiteY1146" fmla="*/ 1570667 h 2210635"/>
              <a:gd name="connsiteX1147" fmla="*/ 9250396 w 12192000"/>
              <a:gd name="connsiteY1147" fmla="*/ 1546696 h 2210635"/>
              <a:gd name="connsiteX1148" fmla="*/ 9265641 w 12192000"/>
              <a:gd name="connsiteY1148" fmla="*/ 1523296 h 2210635"/>
              <a:gd name="connsiteX1149" fmla="*/ 9280885 w 12192000"/>
              <a:gd name="connsiteY1149" fmla="*/ 1499325 h 2210635"/>
              <a:gd name="connsiteX1150" fmla="*/ 9261829 w 12192000"/>
              <a:gd name="connsiteY1150" fmla="*/ 1501608 h 2210635"/>
              <a:gd name="connsiteX1151" fmla="*/ 9244044 w 12192000"/>
              <a:gd name="connsiteY1151" fmla="*/ 1504462 h 2210635"/>
              <a:gd name="connsiteX1152" fmla="*/ 9224988 w 12192000"/>
              <a:gd name="connsiteY1152" fmla="*/ 1507316 h 2210635"/>
              <a:gd name="connsiteX1153" fmla="*/ 9205932 w 12192000"/>
              <a:gd name="connsiteY1153" fmla="*/ 1509598 h 2210635"/>
              <a:gd name="connsiteX1154" fmla="*/ 9219271 w 12192000"/>
              <a:gd name="connsiteY1154" fmla="*/ 1487911 h 2210635"/>
              <a:gd name="connsiteX1155" fmla="*/ 9233245 w 12192000"/>
              <a:gd name="connsiteY1155" fmla="*/ 1466793 h 2210635"/>
              <a:gd name="connsiteX1156" fmla="*/ 9246585 w 12192000"/>
              <a:gd name="connsiteY1156" fmla="*/ 1445105 h 2210635"/>
              <a:gd name="connsiteX1157" fmla="*/ 9260559 w 12192000"/>
              <a:gd name="connsiteY1157" fmla="*/ 1423988 h 2210635"/>
              <a:gd name="connsiteX1158" fmla="*/ 9274533 w 12192000"/>
              <a:gd name="connsiteY1158" fmla="*/ 1401729 h 2210635"/>
              <a:gd name="connsiteX1159" fmla="*/ 9287872 w 12192000"/>
              <a:gd name="connsiteY1159" fmla="*/ 1380612 h 2210635"/>
              <a:gd name="connsiteX1160" fmla="*/ 9301847 w 12192000"/>
              <a:gd name="connsiteY1160" fmla="*/ 1358924 h 2210635"/>
              <a:gd name="connsiteX1161" fmla="*/ 9315186 w 12192000"/>
              <a:gd name="connsiteY1161" fmla="*/ 1336665 h 2210635"/>
              <a:gd name="connsiteX1162" fmla="*/ 9303117 w 12192000"/>
              <a:gd name="connsiteY1162" fmla="*/ 1338948 h 2210635"/>
              <a:gd name="connsiteX1163" fmla="*/ 9291684 w 12192000"/>
              <a:gd name="connsiteY1163" fmla="*/ 1341231 h 2210635"/>
              <a:gd name="connsiteX1164" fmla="*/ 9279615 w 12192000"/>
              <a:gd name="connsiteY1164" fmla="*/ 1342373 h 2210635"/>
              <a:gd name="connsiteX1165" fmla="*/ 9267546 w 12192000"/>
              <a:gd name="connsiteY1165" fmla="*/ 1344656 h 2210635"/>
              <a:gd name="connsiteX1166" fmla="*/ 9282791 w 12192000"/>
              <a:gd name="connsiteY1166" fmla="*/ 1320685 h 2210635"/>
              <a:gd name="connsiteX1167" fmla="*/ 9298036 w 12192000"/>
              <a:gd name="connsiteY1167" fmla="*/ 1297284 h 2210635"/>
              <a:gd name="connsiteX1168" fmla="*/ 9312645 w 12192000"/>
              <a:gd name="connsiteY1168" fmla="*/ 1273314 h 2210635"/>
              <a:gd name="connsiteX1169" fmla="*/ 9327890 w 12192000"/>
              <a:gd name="connsiteY1169" fmla="*/ 1249913 h 2210635"/>
              <a:gd name="connsiteX1170" fmla="*/ 9341864 w 12192000"/>
              <a:gd name="connsiteY1170" fmla="*/ 1225942 h 2210635"/>
              <a:gd name="connsiteX1171" fmla="*/ 9357109 w 12192000"/>
              <a:gd name="connsiteY1171" fmla="*/ 1202542 h 2210635"/>
              <a:gd name="connsiteX1172" fmla="*/ 9372354 w 12192000"/>
              <a:gd name="connsiteY1172" fmla="*/ 1179142 h 2210635"/>
              <a:gd name="connsiteX1173" fmla="*/ 9386963 w 12192000"/>
              <a:gd name="connsiteY1173" fmla="*/ 1155742 h 2210635"/>
              <a:gd name="connsiteX1174" fmla="*/ 9402208 w 12192000"/>
              <a:gd name="connsiteY1174" fmla="*/ 1179713 h 2210635"/>
              <a:gd name="connsiteX1175" fmla="*/ 9417453 w 12192000"/>
              <a:gd name="connsiteY1175" fmla="*/ 1204254 h 2210635"/>
              <a:gd name="connsiteX1176" fmla="*/ 9432063 w 12192000"/>
              <a:gd name="connsiteY1176" fmla="*/ 1228225 h 2210635"/>
              <a:gd name="connsiteX1177" fmla="*/ 9447307 w 12192000"/>
              <a:gd name="connsiteY1177" fmla="*/ 1252767 h 2210635"/>
              <a:gd name="connsiteX1178" fmla="*/ 9461917 w 12192000"/>
              <a:gd name="connsiteY1178" fmla="*/ 1276738 h 2210635"/>
              <a:gd name="connsiteX1179" fmla="*/ 9477162 w 12192000"/>
              <a:gd name="connsiteY1179" fmla="*/ 1301280 h 2210635"/>
              <a:gd name="connsiteX1180" fmla="*/ 9492406 w 12192000"/>
              <a:gd name="connsiteY1180" fmla="*/ 1325251 h 2210635"/>
              <a:gd name="connsiteX1181" fmla="*/ 9507016 w 12192000"/>
              <a:gd name="connsiteY1181" fmla="*/ 1349222 h 2210635"/>
              <a:gd name="connsiteX1182" fmla="*/ 9495582 w 12192000"/>
              <a:gd name="connsiteY1182" fmla="*/ 1346939 h 2210635"/>
              <a:gd name="connsiteX1183" fmla="*/ 9482878 w 12192000"/>
              <a:gd name="connsiteY1183" fmla="*/ 1345226 h 2210635"/>
              <a:gd name="connsiteX1184" fmla="*/ 9470810 w 12192000"/>
              <a:gd name="connsiteY1184" fmla="*/ 1342373 h 2210635"/>
              <a:gd name="connsiteX1185" fmla="*/ 9459376 w 12192000"/>
              <a:gd name="connsiteY1185" fmla="*/ 1340090 h 2210635"/>
              <a:gd name="connsiteX1186" fmla="*/ 9473350 w 12192000"/>
              <a:gd name="connsiteY1186" fmla="*/ 1362919 h 2210635"/>
              <a:gd name="connsiteX1187" fmla="*/ 9486690 w 12192000"/>
              <a:gd name="connsiteY1187" fmla="*/ 1384607 h 2210635"/>
              <a:gd name="connsiteX1188" fmla="*/ 9500664 w 12192000"/>
              <a:gd name="connsiteY1188" fmla="*/ 1406866 h 2210635"/>
              <a:gd name="connsiteX1189" fmla="*/ 9514638 w 12192000"/>
              <a:gd name="connsiteY1189" fmla="*/ 1429125 h 2210635"/>
              <a:gd name="connsiteX1190" fmla="*/ 9527977 w 12192000"/>
              <a:gd name="connsiteY1190" fmla="*/ 1451383 h 2210635"/>
              <a:gd name="connsiteX1191" fmla="*/ 9541952 w 12192000"/>
              <a:gd name="connsiteY1191" fmla="*/ 1473642 h 2210635"/>
              <a:gd name="connsiteX1192" fmla="*/ 9555291 w 12192000"/>
              <a:gd name="connsiteY1192" fmla="*/ 1495901 h 2210635"/>
              <a:gd name="connsiteX1193" fmla="*/ 9569265 w 12192000"/>
              <a:gd name="connsiteY1193" fmla="*/ 1517589 h 2210635"/>
              <a:gd name="connsiteX1194" fmla="*/ 9550209 w 12192000"/>
              <a:gd name="connsiteY1194" fmla="*/ 1514164 h 2210635"/>
              <a:gd name="connsiteX1195" fmla="*/ 9531153 w 12192000"/>
              <a:gd name="connsiteY1195" fmla="*/ 1510740 h 2210635"/>
              <a:gd name="connsiteX1196" fmla="*/ 9512098 w 12192000"/>
              <a:gd name="connsiteY1196" fmla="*/ 1507316 h 2210635"/>
              <a:gd name="connsiteX1197" fmla="*/ 9493042 w 12192000"/>
              <a:gd name="connsiteY1197" fmla="*/ 1503891 h 2210635"/>
              <a:gd name="connsiteX1198" fmla="*/ 9508286 w 12192000"/>
              <a:gd name="connsiteY1198" fmla="*/ 1528433 h 2210635"/>
              <a:gd name="connsiteX1199" fmla="*/ 9523531 w 12192000"/>
              <a:gd name="connsiteY1199" fmla="*/ 1552974 h 2210635"/>
              <a:gd name="connsiteX1200" fmla="*/ 9539411 w 12192000"/>
              <a:gd name="connsiteY1200" fmla="*/ 1577516 h 2210635"/>
              <a:gd name="connsiteX1201" fmla="*/ 9554656 w 12192000"/>
              <a:gd name="connsiteY1201" fmla="*/ 1602629 h 2210635"/>
              <a:gd name="connsiteX1202" fmla="*/ 9569901 w 12192000"/>
              <a:gd name="connsiteY1202" fmla="*/ 1627170 h 2210635"/>
              <a:gd name="connsiteX1203" fmla="*/ 9585145 w 12192000"/>
              <a:gd name="connsiteY1203" fmla="*/ 1651712 h 2210635"/>
              <a:gd name="connsiteX1204" fmla="*/ 9600390 w 12192000"/>
              <a:gd name="connsiteY1204" fmla="*/ 1676254 h 2210635"/>
              <a:gd name="connsiteX1205" fmla="*/ 9615635 w 12192000"/>
              <a:gd name="connsiteY1205" fmla="*/ 1700795 h 2210635"/>
              <a:gd name="connsiteX1206" fmla="*/ 9593403 w 12192000"/>
              <a:gd name="connsiteY1206" fmla="*/ 1696800 h 2210635"/>
              <a:gd name="connsiteX1207" fmla="*/ 9570536 w 12192000"/>
              <a:gd name="connsiteY1207" fmla="*/ 1693376 h 2210635"/>
              <a:gd name="connsiteX1208" fmla="*/ 9548939 w 12192000"/>
              <a:gd name="connsiteY1208" fmla="*/ 1689381 h 2210635"/>
              <a:gd name="connsiteX1209" fmla="*/ 9526707 w 12192000"/>
              <a:gd name="connsiteY1209" fmla="*/ 1685385 h 2210635"/>
              <a:gd name="connsiteX1210" fmla="*/ 9504475 w 12192000"/>
              <a:gd name="connsiteY1210" fmla="*/ 1680819 h 2210635"/>
              <a:gd name="connsiteX1211" fmla="*/ 9481608 w 12192000"/>
              <a:gd name="connsiteY1211" fmla="*/ 1676254 h 2210635"/>
              <a:gd name="connsiteX1212" fmla="*/ 9459376 w 12192000"/>
              <a:gd name="connsiteY1212" fmla="*/ 1672258 h 2210635"/>
              <a:gd name="connsiteX1213" fmla="*/ 9437144 w 12192000"/>
              <a:gd name="connsiteY1213" fmla="*/ 1668263 h 2210635"/>
              <a:gd name="connsiteX1214" fmla="*/ 9437144 w 12192000"/>
              <a:gd name="connsiteY1214" fmla="*/ 1787547 h 2210635"/>
              <a:gd name="connsiteX1215" fmla="*/ 9493677 w 12192000"/>
              <a:gd name="connsiteY1215" fmla="*/ 1788689 h 2210635"/>
              <a:gd name="connsiteX1216" fmla="*/ 9549574 w 12192000"/>
              <a:gd name="connsiteY1216" fmla="*/ 1789259 h 2210635"/>
              <a:gd name="connsiteX1217" fmla="*/ 9605472 w 12192000"/>
              <a:gd name="connsiteY1217" fmla="*/ 1789259 h 2210635"/>
              <a:gd name="connsiteX1218" fmla="*/ 9662004 w 12192000"/>
              <a:gd name="connsiteY1218" fmla="*/ 1789259 h 2210635"/>
              <a:gd name="connsiteX1219" fmla="*/ 9718537 w 12192000"/>
              <a:gd name="connsiteY1219" fmla="*/ 1788689 h 2210635"/>
              <a:gd name="connsiteX1220" fmla="*/ 9775070 w 12192000"/>
              <a:gd name="connsiteY1220" fmla="*/ 1787547 h 2210635"/>
              <a:gd name="connsiteX1221" fmla="*/ 9831602 w 12192000"/>
              <a:gd name="connsiteY1221" fmla="*/ 1786976 h 2210635"/>
              <a:gd name="connsiteX1222" fmla="*/ 9887500 w 12192000"/>
              <a:gd name="connsiteY1222" fmla="*/ 1785264 h 2210635"/>
              <a:gd name="connsiteX1223" fmla="*/ 9887500 w 12192000"/>
              <a:gd name="connsiteY1223" fmla="*/ 1586077 h 2210635"/>
              <a:gd name="connsiteX1224" fmla="*/ 9854470 w 12192000"/>
              <a:gd name="connsiteY1224" fmla="*/ 1592926 h 2210635"/>
              <a:gd name="connsiteX1225" fmla="*/ 9820804 w 12192000"/>
              <a:gd name="connsiteY1225" fmla="*/ 1599775 h 2210635"/>
              <a:gd name="connsiteX1226" fmla="*/ 9787774 w 12192000"/>
              <a:gd name="connsiteY1226" fmla="*/ 1606053 h 2210635"/>
              <a:gd name="connsiteX1227" fmla="*/ 9754108 w 12192000"/>
              <a:gd name="connsiteY1227" fmla="*/ 1612902 h 2210635"/>
              <a:gd name="connsiteX1228" fmla="*/ 9721078 w 12192000"/>
              <a:gd name="connsiteY1228" fmla="*/ 1618609 h 2210635"/>
              <a:gd name="connsiteX1229" fmla="*/ 9688048 w 12192000"/>
              <a:gd name="connsiteY1229" fmla="*/ 1624887 h 2210635"/>
              <a:gd name="connsiteX1230" fmla="*/ 9654382 w 12192000"/>
              <a:gd name="connsiteY1230" fmla="*/ 1631165 h 2210635"/>
              <a:gd name="connsiteX1231" fmla="*/ 9620716 w 12192000"/>
              <a:gd name="connsiteY1231" fmla="*/ 1636873 h 2210635"/>
              <a:gd name="connsiteX1232" fmla="*/ 9643584 w 12192000"/>
              <a:gd name="connsiteY1232" fmla="*/ 1600346 h 2210635"/>
              <a:gd name="connsiteX1233" fmla="*/ 9666451 w 12192000"/>
              <a:gd name="connsiteY1233" fmla="*/ 1563248 h 2210635"/>
              <a:gd name="connsiteX1234" fmla="*/ 9689318 w 12192000"/>
              <a:gd name="connsiteY1234" fmla="*/ 1526721 h 2210635"/>
              <a:gd name="connsiteX1235" fmla="*/ 9712185 w 12192000"/>
              <a:gd name="connsiteY1235" fmla="*/ 1489623 h 2210635"/>
              <a:gd name="connsiteX1236" fmla="*/ 9735052 w 12192000"/>
              <a:gd name="connsiteY1236" fmla="*/ 1453096 h 2210635"/>
              <a:gd name="connsiteX1237" fmla="*/ 9757919 w 12192000"/>
              <a:gd name="connsiteY1237" fmla="*/ 1416568 h 2210635"/>
              <a:gd name="connsiteX1238" fmla="*/ 9780786 w 12192000"/>
              <a:gd name="connsiteY1238" fmla="*/ 1379471 h 2210635"/>
              <a:gd name="connsiteX1239" fmla="*/ 9803654 w 12192000"/>
              <a:gd name="connsiteY1239" fmla="*/ 1341802 h 2210635"/>
              <a:gd name="connsiteX1240" fmla="*/ 9775705 w 12192000"/>
              <a:gd name="connsiteY1240" fmla="*/ 1346939 h 2210635"/>
              <a:gd name="connsiteX1241" fmla="*/ 9747756 w 12192000"/>
              <a:gd name="connsiteY1241" fmla="*/ 1352646 h 2210635"/>
              <a:gd name="connsiteX1242" fmla="*/ 9719172 w 12192000"/>
              <a:gd name="connsiteY1242" fmla="*/ 1358353 h 2210635"/>
              <a:gd name="connsiteX1243" fmla="*/ 9691224 w 12192000"/>
              <a:gd name="connsiteY1243" fmla="*/ 1363490 h 2210635"/>
              <a:gd name="connsiteX1244" fmla="*/ 9710915 w 12192000"/>
              <a:gd name="connsiteY1244" fmla="*/ 1329816 h 2210635"/>
              <a:gd name="connsiteX1245" fmla="*/ 9731241 w 12192000"/>
              <a:gd name="connsiteY1245" fmla="*/ 1297284 h 2210635"/>
              <a:gd name="connsiteX1246" fmla="*/ 9752203 w 12192000"/>
              <a:gd name="connsiteY1246" fmla="*/ 1264182 h 2210635"/>
              <a:gd name="connsiteX1247" fmla="*/ 9772529 w 12192000"/>
              <a:gd name="connsiteY1247" fmla="*/ 1231079 h 2210635"/>
              <a:gd name="connsiteX1248" fmla="*/ 9793490 w 12192000"/>
              <a:gd name="connsiteY1248" fmla="*/ 1197976 h 2210635"/>
              <a:gd name="connsiteX1249" fmla="*/ 9813817 w 12192000"/>
              <a:gd name="connsiteY1249" fmla="*/ 1164303 h 2210635"/>
              <a:gd name="connsiteX1250" fmla="*/ 9833508 w 12192000"/>
              <a:gd name="connsiteY1250" fmla="*/ 1131771 h 2210635"/>
              <a:gd name="connsiteX1251" fmla="*/ 9854470 w 12192000"/>
              <a:gd name="connsiteY1251" fmla="*/ 1098097 h 2210635"/>
              <a:gd name="connsiteX1252" fmla="*/ 9836684 w 12192000"/>
              <a:gd name="connsiteY1252" fmla="*/ 1101522 h 2210635"/>
              <a:gd name="connsiteX1253" fmla="*/ 9818898 w 12192000"/>
              <a:gd name="connsiteY1253" fmla="*/ 1104946 h 2210635"/>
              <a:gd name="connsiteX1254" fmla="*/ 9801113 w 12192000"/>
              <a:gd name="connsiteY1254" fmla="*/ 1108371 h 2210635"/>
              <a:gd name="connsiteX1255" fmla="*/ 9783327 w 12192000"/>
              <a:gd name="connsiteY1255" fmla="*/ 1111795 h 2210635"/>
              <a:gd name="connsiteX1256" fmla="*/ 9805559 w 12192000"/>
              <a:gd name="connsiteY1256" fmla="*/ 1076409 h 2210635"/>
              <a:gd name="connsiteX1257" fmla="*/ 9828426 w 12192000"/>
              <a:gd name="connsiteY1257" fmla="*/ 1039882 h 2210635"/>
              <a:gd name="connsiteX1258" fmla="*/ 9850658 w 12192000"/>
              <a:gd name="connsiteY1258" fmla="*/ 1002784 h 2210635"/>
              <a:gd name="connsiteX1259" fmla="*/ 9872255 w 12192000"/>
              <a:gd name="connsiteY1259" fmla="*/ 966828 h 2210635"/>
              <a:gd name="connsiteX1260" fmla="*/ 9894487 w 12192000"/>
              <a:gd name="connsiteY1260" fmla="*/ 930301 h 2210635"/>
              <a:gd name="connsiteX1261" fmla="*/ 9917354 w 12192000"/>
              <a:gd name="connsiteY1261" fmla="*/ 894344 h 2210635"/>
              <a:gd name="connsiteX1262" fmla="*/ 9939586 w 12192000"/>
              <a:gd name="connsiteY1262" fmla="*/ 857247 h 2210635"/>
              <a:gd name="connsiteX1263" fmla="*/ 9961818 w 12192000"/>
              <a:gd name="connsiteY1263" fmla="*/ 821290 h 2210635"/>
              <a:gd name="connsiteX1264" fmla="*/ 9983415 w 12192000"/>
              <a:gd name="connsiteY1264" fmla="*/ 856105 h 2210635"/>
              <a:gd name="connsiteX1265" fmla="*/ 10006282 w 12192000"/>
              <a:gd name="connsiteY1265" fmla="*/ 890920 h 2210635"/>
              <a:gd name="connsiteX1266" fmla="*/ 10028514 w 12192000"/>
              <a:gd name="connsiteY1266" fmla="*/ 925735 h 2210635"/>
              <a:gd name="connsiteX1267" fmla="*/ 10050746 w 12192000"/>
              <a:gd name="connsiteY1267" fmla="*/ 960550 h 2210635"/>
              <a:gd name="connsiteX1268" fmla="*/ 10073613 w 12192000"/>
              <a:gd name="connsiteY1268" fmla="*/ 995365 h 2210635"/>
              <a:gd name="connsiteX1269" fmla="*/ 10095845 w 12192000"/>
              <a:gd name="connsiteY1269" fmla="*/ 1029609 h 2210635"/>
              <a:gd name="connsiteX1270" fmla="*/ 10118077 w 12192000"/>
              <a:gd name="connsiteY1270" fmla="*/ 1064424 h 2210635"/>
              <a:gd name="connsiteX1271" fmla="*/ 10139674 w 12192000"/>
              <a:gd name="connsiteY1271" fmla="*/ 1098668 h 2210635"/>
              <a:gd name="connsiteX1272" fmla="*/ 10122523 w 12192000"/>
              <a:gd name="connsiteY1272" fmla="*/ 1096956 h 2210635"/>
              <a:gd name="connsiteX1273" fmla="*/ 10104738 w 12192000"/>
              <a:gd name="connsiteY1273" fmla="*/ 1094673 h 2210635"/>
              <a:gd name="connsiteX1274" fmla="*/ 10086317 w 12192000"/>
              <a:gd name="connsiteY1274" fmla="*/ 1092390 h 2210635"/>
              <a:gd name="connsiteX1275" fmla="*/ 10069167 w 12192000"/>
              <a:gd name="connsiteY1275" fmla="*/ 1090678 h 2210635"/>
              <a:gd name="connsiteX1276" fmla="*/ 10089493 w 12192000"/>
              <a:gd name="connsiteY1276" fmla="*/ 1122068 h 2210635"/>
              <a:gd name="connsiteX1277" fmla="*/ 10110455 w 12192000"/>
              <a:gd name="connsiteY1277" fmla="*/ 1153459 h 2210635"/>
              <a:gd name="connsiteX1278" fmla="*/ 10130781 w 12192000"/>
              <a:gd name="connsiteY1278" fmla="*/ 1185991 h 2210635"/>
              <a:gd name="connsiteX1279" fmla="*/ 10150472 w 12192000"/>
              <a:gd name="connsiteY1279" fmla="*/ 1217381 h 2210635"/>
              <a:gd name="connsiteX1280" fmla="*/ 10171434 w 12192000"/>
              <a:gd name="connsiteY1280" fmla="*/ 1248772 h 2210635"/>
              <a:gd name="connsiteX1281" fmla="*/ 10191760 w 12192000"/>
              <a:gd name="connsiteY1281" fmla="*/ 1280162 h 2210635"/>
              <a:gd name="connsiteX1282" fmla="*/ 10212086 w 12192000"/>
              <a:gd name="connsiteY1282" fmla="*/ 1312124 h 2210635"/>
              <a:gd name="connsiteX1283" fmla="*/ 10233048 w 12192000"/>
              <a:gd name="connsiteY1283" fmla="*/ 1343514 h 2210635"/>
              <a:gd name="connsiteX1284" fmla="*/ 10204464 w 12192000"/>
              <a:gd name="connsiteY1284" fmla="*/ 1340090 h 2210635"/>
              <a:gd name="connsiteX1285" fmla="*/ 10176515 w 12192000"/>
              <a:gd name="connsiteY1285" fmla="*/ 1336665 h 2210635"/>
              <a:gd name="connsiteX1286" fmla="*/ 10147296 w 12192000"/>
              <a:gd name="connsiteY1286" fmla="*/ 1334382 h 2210635"/>
              <a:gd name="connsiteX1287" fmla="*/ 10119347 w 12192000"/>
              <a:gd name="connsiteY1287" fmla="*/ 1330958 h 2210635"/>
              <a:gd name="connsiteX1288" fmla="*/ 10142214 w 12192000"/>
              <a:gd name="connsiteY1288" fmla="*/ 1365773 h 2210635"/>
              <a:gd name="connsiteX1289" fmla="*/ 10165082 w 12192000"/>
              <a:gd name="connsiteY1289" fmla="*/ 1401159 h 2210635"/>
              <a:gd name="connsiteX1290" fmla="*/ 10187949 w 12192000"/>
              <a:gd name="connsiteY1290" fmla="*/ 1435973 h 2210635"/>
              <a:gd name="connsiteX1291" fmla="*/ 10210816 w 12192000"/>
              <a:gd name="connsiteY1291" fmla="*/ 1471930 h 2210635"/>
              <a:gd name="connsiteX1292" fmla="*/ 10233683 w 12192000"/>
              <a:gd name="connsiteY1292" fmla="*/ 1506745 h 2210635"/>
              <a:gd name="connsiteX1293" fmla="*/ 10256550 w 12192000"/>
              <a:gd name="connsiteY1293" fmla="*/ 1541560 h 2210635"/>
              <a:gd name="connsiteX1294" fmla="*/ 10279417 w 12192000"/>
              <a:gd name="connsiteY1294" fmla="*/ 1576375 h 2210635"/>
              <a:gd name="connsiteX1295" fmla="*/ 10302284 w 12192000"/>
              <a:gd name="connsiteY1295" fmla="*/ 1611760 h 2210635"/>
              <a:gd name="connsiteX1296" fmla="*/ 10268619 w 12192000"/>
              <a:gd name="connsiteY1296" fmla="*/ 1608336 h 2210635"/>
              <a:gd name="connsiteX1297" fmla="*/ 10236224 w 12192000"/>
              <a:gd name="connsiteY1297" fmla="*/ 1604341 h 2210635"/>
              <a:gd name="connsiteX1298" fmla="*/ 10202558 w 12192000"/>
              <a:gd name="connsiteY1298" fmla="*/ 1600916 h 2210635"/>
              <a:gd name="connsiteX1299" fmla="*/ 10168893 w 12192000"/>
              <a:gd name="connsiteY1299" fmla="*/ 1597492 h 2210635"/>
              <a:gd name="connsiteX1300" fmla="*/ 10135862 w 12192000"/>
              <a:gd name="connsiteY1300" fmla="*/ 1593497 h 2210635"/>
              <a:gd name="connsiteX1301" fmla="*/ 10102832 w 12192000"/>
              <a:gd name="connsiteY1301" fmla="*/ 1589502 h 2210635"/>
              <a:gd name="connsiteX1302" fmla="*/ 10069167 w 12192000"/>
              <a:gd name="connsiteY1302" fmla="*/ 1585506 h 2210635"/>
              <a:gd name="connsiteX1303" fmla="*/ 10036136 w 12192000"/>
              <a:gd name="connsiteY1303" fmla="*/ 1580941 h 2210635"/>
              <a:gd name="connsiteX1304" fmla="*/ 10036136 w 12192000"/>
              <a:gd name="connsiteY1304" fmla="*/ 1779557 h 2210635"/>
              <a:gd name="connsiteX1305" fmla="*/ 10082506 w 12192000"/>
              <a:gd name="connsiteY1305" fmla="*/ 1777274 h 2210635"/>
              <a:gd name="connsiteX1306" fmla="*/ 10130146 w 12192000"/>
              <a:gd name="connsiteY1306" fmla="*/ 1775562 h 2210635"/>
              <a:gd name="connsiteX1307" fmla="*/ 10177150 w 12192000"/>
              <a:gd name="connsiteY1307" fmla="*/ 1772708 h 2210635"/>
              <a:gd name="connsiteX1308" fmla="*/ 10224790 w 12192000"/>
              <a:gd name="connsiteY1308" fmla="*/ 1769284 h 2210635"/>
              <a:gd name="connsiteX1309" fmla="*/ 10271795 w 12192000"/>
              <a:gd name="connsiteY1309" fmla="*/ 1765859 h 2210635"/>
              <a:gd name="connsiteX1310" fmla="*/ 10318800 w 12192000"/>
              <a:gd name="connsiteY1310" fmla="*/ 1762435 h 2210635"/>
              <a:gd name="connsiteX1311" fmla="*/ 10366440 w 12192000"/>
              <a:gd name="connsiteY1311" fmla="*/ 1759010 h 2210635"/>
              <a:gd name="connsiteX1312" fmla="*/ 10412809 w 12192000"/>
              <a:gd name="connsiteY1312" fmla="*/ 1755015 h 2210635"/>
              <a:gd name="connsiteX1313" fmla="*/ 10412809 w 12192000"/>
              <a:gd name="connsiteY1313" fmla="*/ 1678537 h 2210635"/>
              <a:gd name="connsiteX1314" fmla="*/ 10387401 w 12192000"/>
              <a:gd name="connsiteY1314" fmla="*/ 1685385 h 2210635"/>
              <a:gd name="connsiteX1315" fmla="*/ 10362628 w 12192000"/>
              <a:gd name="connsiteY1315" fmla="*/ 1691093 h 2210635"/>
              <a:gd name="connsiteX1316" fmla="*/ 10337220 w 12192000"/>
              <a:gd name="connsiteY1316" fmla="*/ 1697942 h 2210635"/>
              <a:gd name="connsiteX1317" fmla="*/ 10312448 w 12192000"/>
              <a:gd name="connsiteY1317" fmla="*/ 1704220 h 2210635"/>
              <a:gd name="connsiteX1318" fmla="*/ 10320705 w 12192000"/>
              <a:gd name="connsiteY1318" fmla="*/ 1689951 h 2210635"/>
              <a:gd name="connsiteX1319" fmla="*/ 10328963 w 12192000"/>
              <a:gd name="connsiteY1319" fmla="*/ 1675683 h 2210635"/>
              <a:gd name="connsiteX1320" fmla="*/ 10337856 w 12192000"/>
              <a:gd name="connsiteY1320" fmla="*/ 1660273 h 2210635"/>
              <a:gd name="connsiteX1321" fmla="*/ 10346748 w 12192000"/>
              <a:gd name="connsiteY1321" fmla="*/ 1646005 h 2210635"/>
              <a:gd name="connsiteX1322" fmla="*/ 10355641 w 12192000"/>
              <a:gd name="connsiteY1322" fmla="*/ 1631736 h 2210635"/>
              <a:gd name="connsiteX1323" fmla="*/ 10363899 w 12192000"/>
              <a:gd name="connsiteY1323" fmla="*/ 1616897 h 2210635"/>
              <a:gd name="connsiteX1324" fmla="*/ 10372156 w 12192000"/>
              <a:gd name="connsiteY1324" fmla="*/ 1602629 h 2210635"/>
              <a:gd name="connsiteX1325" fmla="*/ 10381684 w 12192000"/>
              <a:gd name="connsiteY1325" fmla="*/ 1587789 h 2210635"/>
              <a:gd name="connsiteX1326" fmla="*/ 10370886 w 12192000"/>
              <a:gd name="connsiteY1326" fmla="*/ 1590643 h 2210635"/>
              <a:gd name="connsiteX1327" fmla="*/ 10359452 w 12192000"/>
              <a:gd name="connsiteY1327" fmla="*/ 1593497 h 2210635"/>
              <a:gd name="connsiteX1328" fmla="*/ 10348654 w 12192000"/>
              <a:gd name="connsiteY1328" fmla="*/ 1596350 h 2210635"/>
              <a:gd name="connsiteX1329" fmla="*/ 10337856 w 12192000"/>
              <a:gd name="connsiteY1329" fmla="*/ 1599204 h 2210635"/>
              <a:gd name="connsiteX1330" fmla="*/ 10346748 w 12192000"/>
              <a:gd name="connsiteY1330" fmla="*/ 1586077 h 2210635"/>
              <a:gd name="connsiteX1331" fmla="*/ 10354371 w 12192000"/>
              <a:gd name="connsiteY1331" fmla="*/ 1572380 h 2210635"/>
              <a:gd name="connsiteX1332" fmla="*/ 10361993 w 12192000"/>
              <a:gd name="connsiteY1332" fmla="*/ 1559253 h 2210635"/>
              <a:gd name="connsiteX1333" fmla="*/ 10368980 w 12192000"/>
              <a:gd name="connsiteY1333" fmla="*/ 1546126 h 2210635"/>
              <a:gd name="connsiteX1334" fmla="*/ 10376603 w 12192000"/>
              <a:gd name="connsiteY1334" fmla="*/ 1533569 h 2210635"/>
              <a:gd name="connsiteX1335" fmla="*/ 10384225 w 12192000"/>
              <a:gd name="connsiteY1335" fmla="*/ 1520442 h 2210635"/>
              <a:gd name="connsiteX1336" fmla="*/ 10393118 w 12192000"/>
              <a:gd name="connsiteY1336" fmla="*/ 1507316 h 2210635"/>
              <a:gd name="connsiteX1337" fmla="*/ 10400740 w 12192000"/>
              <a:gd name="connsiteY1337" fmla="*/ 1493618 h 2210635"/>
              <a:gd name="connsiteX1338" fmla="*/ 10393753 w 12192000"/>
              <a:gd name="connsiteY1338" fmla="*/ 1495901 h 2210635"/>
              <a:gd name="connsiteX1339" fmla="*/ 10386766 w 12192000"/>
              <a:gd name="connsiteY1339" fmla="*/ 1497613 h 2210635"/>
              <a:gd name="connsiteX1340" fmla="*/ 10379779 w 12192000"/>
              <a:gd name="connsiteY1340" fmla="*/ 1499325 h 2210635"/>
              <a:gd name="connsiteX1341" fmla="*/ 10372791 w 12192000"/>
              <a:gd name="connsiteY1341" fmla="*/ 1501037 h 2210635"/>
              <a:gd name="connsiteX1342" fmla="*/ 10382319 w 12192000"/>
              <a:gd name="connsiteY1342" fmla="*/ 1486769 h 2210635"/>
              <a:gd name="connsiteX1343" fmla="*/ 10390577 w 12192000"/>
              <a:gd name="connsiteY1343" fmla="*/ 1472501 h 2210635"/>
              <a:gd name="connsiteX1344" fmla="*/ 10398835 w 12192000"/>
              <a:gd name="connsiteY1344" fmla="*/ 1458232 h 2210635"/>
              <a:gd name="connsiteX1345" fmla="*/ 10407092 w 12192000"/>
              <a:gd name="connsiteY1345" fmla="*/ 1443393 h 2210635"/>
              <a:gd name="connsiteX1346" fmla="*/ 10415985 w 12192000"/>
              <a:gd name="connsiteY1346" fmla="*/ 1429125 h 2210635"/>
              <a:gd name="connsiteX1347" fmla="*/ 10424243 w 12192000"/>
              <a:gd name="connsiteY1347" fmla="*/ 1414856 h 2210635"/>
              <a:gd name="connsiteX1348" fmla="*/ 10432500 w 12192000"/>
              <a:gd name="connsiteY1348" fmla="*/ 1400588 h 2210635"/>
              <a:gd name="connsiteX1349" fmla="*/ 10440758 w 12192000"/>
              <a:gd name="connsiteY1349" fmla="*/ 1386319 h 2210635"/>
              <a:gd name="connsiteX1350" fmla="*/ 10458543 w 12192000"/>
              <a:gd name="connsiteY1350" fmla="*/ 1411432 h 2210635"/>
              <a:gd name="connsiteX1351" fmla="*/ 10475058 w 12192000"/>
              <a:gd name="connsiteY1351" fmla="*/ 1437686 h 2210635"/>
              <a:gd name="connsiteX1352" fmla="*/ 10492209 w 12192000"/>
              <a:gd name="connsiteY1352" fmla="*/ 1462798 h 2210635"/>
              <a:gd name="connsiteX1353" fmla="*/ 10508724 w 12192000"/>
              <a:gd name="connsiteY1353" fmla="*/ 1487911 h 2210635"/>
              <a:gd name="connsiteX1354" fmla="*/ 10501737 w 12192000"/>
              <a:gd name="connsiteY1354" fmla="*/ 1487911 h 2210635"/>
              <a:gd name="connsiteX1355" fmla="*/ 10496020 w 12192000"/>
              <a:gd name="connsiteY1355" fmla="*/ 1487340 h 2210635"/>
              <a:gd name="connsiteX1356" fmla="*/ 10489033 w 12192000"/>
              <a:gd name="connsiteY1356" fmla="*/ 1486769 h 2210635"/>
              <a:gd name="connsiteX1357" fmla="*/ 10482046 w 12192000"/>
              <a:gd name="connsiteY1357" fmla="*/ 1486198 h 2210635"/>
              <a:gd name="connsiteX1358" fmla="*/ 10497290 w 12192000"/>
              <a:gd name="connsiteY1358" fmla="*/ 1510169 h 2210635"/>
              <a:gd name="connsiteX1359" fmla="*/ 10513170 w 12192000"/>
              <a:gd name="connsiteY1359" fmla="*/ 1533569 h 2210635"/>
              <a:gd name="connsiteX1360" fmla="*/ 10528415 w 12192000"/>
              <a:gd name="connsiteY1360" fmla="*/ 1556399 h 2210635"/>
              <a:gd name="connsiteX1361" fmla="*/ 10543660 w 12192000"/>
              <a:gd name="connsiteY1361" fmla="*/ 1579799 h 2210635"/>
              <a:gd name="connsiteX1362" fmla="*/ 10532862 w 12192000"/>
              <a:gd name="connsiteY1362" fmla="*/ 1579228 h 2210635"/>
              <a:gd name="connsiteX1363" fmla="*/ 10522698 w 12192000"/>
              <a:gd name="connsiteY1363" fmla="*/ 1578658 h 2210635"/>
              <a:gd name="connsiteX1364" fmla="*/ 10511900 w 12192000"/>
              <a:gd name="connsiteY1364" fmla="*/ 1576945 h 2210635"/>
              <a:gd name="connsiteX1365" fmla="*/ 10501102 w 12192000"/>
              <a:gd name="connsiteY1365" fmla="*/ 1576375 h 2210635"/>
              <a:gd name="connsiteX1366" fmla="*/ 10509359 w 12192000"/>
              <a:gd name="connsiteY1366" fmla="*/ 1589502 h 2210635"/>
              <a:gd name="connsiteX1367" fmla="*/ 10518887 w 12192000"/>
              <a:gd name="connsiteY1367" fmla="*/ 1602629 h 2210635"/>
              <a:gd name="connsiteX1368" fmla="*/ 10527145 w 12192000"/>
              <a:gd name="connsiteY1368" fmla="*/ 1615185 h 2210635"/>
              <a:gd name="connsiteX1369" fmla="*/ 10535402 w 12192000"/>
              <a:gd name="connsiteY1369" fmla="*/ 1628312 h 2210635"/>
              <a:gd name="connsiteX1370" fmla="*/ 10544295 w 12192000"/>
              <a:gd name="connsiteY1370" fmla="*/ 1641439 h 2210635"/>
              <a:gd name="connsiteX1371" fmla="*/ 10553188 w 12192000"/>
              <a:gd name="connsiteY1371" fmla="*/ 1654566 h 2210635"/>
              <a:gd name="connsiteX1372" fmla="*/ 10562081 w 12192000"/>
              <a:gd name="connsiteY1372" fmla="*/ 1667122 h 2210635"/>
              <a:gd name="connsiteX1373" fmla="*/ 10570338 w 12192000"/>
              <a:gd name="connsiteY1373" fmla="*/ 1680249 h 2210635"/>
              <a:gd name="connsiteX1374" fmla="*/ 10545565 w 12192000"/>
              <a:gd name="connsiteY1374" fmla="*/ 1679107 h 2210635"/>
              <a:gd name="connsiteX1375" fmla="*/ 10520158 w 12192000"/>
              <a:gd name="connsiteY1375" fmla="*/ 1676824 h 2210635"/>
              <a:gd name="connsiteX1376" fmla="*/ 10494114 w 12192000"/>
              <a:gd name="connsiteY1376" fmla="*/ 1675112 h 2210635"/>
              <a:gd name="connsiteX1377" fmla="*/ 10469342 w 12192000"/>
              <a:gd name="connsiteY1377" fmla="*/ 1673400 h 2210635"/>
              <a:gd name="connsiteX1378" fmla="*/ 10469342 w 12192000"/>
              <a:gd name="connsiteY1378" fmla="*/ 1749308 h 2210635"/>
              <a:gd name="connsiteX1379" fmla="*/ 10515076 w 12192000"/>
              <a:gd name="connsiteY1379" fmla="*/ 1745313 h 2210635"/>
              <a:gd name="connsiteX1380" fmla="*/ 10560810 w 12192000"/>
              <a:gd name="connsiteY1380" fmla="*/ 1740747 h 2210635"/>
              <a:gd name="connsiteX1381" fmla="*/ 10606545 w 12192000"/>
              <a:gd name="connsiteY1381" fmla="*/ 1735039 h 2210635"/>
              <a:gd name="connsiteX1382" fmla="*/ 10652279 w 12192000"/>
              <a:gd name="connsiteY1382" fmla="*/ 1730474 h 2210635"/>
              <a:gd name="connsiteX1383" fmla="*/ 10698013 w 12192000"/>
              <a:gd name="connsiteY1383" fmla="*/ 1724766 h 2210635"/>
              <a:gd name="connsiteX1384" fmla="*/ 10743747 w 12192000"/>
              <a:gd name="connsiteY1384" fmla="*/ 1718488 h 2210635"/>
              <a:gd name="connsiteX1385" fmla="*/ 10788847 w 12192000"/>
              <a:gd name="connsiteY1385" fmla="*/ 1712781 h 2210635"/>
              <a:gd name="connsiteX1386" fmla="*/ 10834581 w 12192000"/>
              <a:gd name="connsiteY1386" fmla="*/ 1706503 h 2210635"/>
              <a:gd name="connsiteX1387" fmla="*/ 10834581 w 12192000"/>
              <a:gd name="connsiteY1387" fmla="*/ 1586648 h 2210635"/>
              <a:gd name="connsiteX1388" fmla="*/ 10811714 w 12192000"/>
              <a:gd name="connsiteY1388" fmla="*/ 1593497 h 2210635"/>
              <a:gd name="connsiteX1389" fmla="*/ 10790117 w 12192000"/>
              <a:gd name="connsiteY1389" fmla="*/ 1600346 h 2210635"/>
              <a:gd name="connsiteX1390" fmla="*/ 10767885 w 12192000"/>
              <a:gd name="connsiteY1390" fmla="*/ 1607765 h 2210635"/>
              <a:gd name="connsiteX1391" fmla="*/ 10745653 w 12192000"/>
              <a:gd name="connsiteY1391" fmla="*/ 1614614 h 2210635"/>
              <a:gd name="connsiteX1392" fmla="*/ 10722786 w 12192000"/>
              <a:gd name="connsiteY1392" fmla="*/ 1621463 h 2210635"/>
              <a:gd name="connsiteX1393" fmla="*/ 10700554 w 12192000"/>
              <a:gd name="connsiteY1393" fmla="*/ 1628312 h 2210635"/>
              <a:gd name="connsiteX1394" fmla="*/ 10678957 w 12192000"/>
              <a:gd name="connsiteY1394" fmla="*/ 1634590 h 2210635"/>
              <a:gd name="connsiteX1395" fmla="*/ 10656090 w 12192000"/>
              <a:gd name="connsiteY1395" fmla="*/ 1641439 h 2210635"/>
              <a:gd name="connsiteX1396" fmla="*/ 10671335 w 12192000"/>
              <a:gd name="connsiteY1396" fmla="*/ 1614614 h 2210635"/>
              <a:gd name="connsiteX1397" fmla="*/ 10687215 w 12192000"/>
              <a:gd name="connsiteY1397" fmla="*/ 1588931 h 2210635"/>
              <a:gd name="connsiteX1398" fmla="*/ 10702460 w 12192000"/>
              <a:gd name="connsiteY1398" fmla="*/ 1562106 h 2210635"/>
              <a:gd name="connsiteX1399" fmla="*/ 10717704 w 12192000"/>
              <a:gd name="connsiteY1399" fmla="*/ 1535282 h 2210635"/>
              <a:gd name="connsiteX1400" fmla="*/ 10732949 w 12192000"/>
              <a:gd name="connsiteY1400" fmla="*/ 1509598 h 2210635"/>
              <a:gd name="connsiteX1401" fmla="*/ 10748194 w 12192000"/>
              <a:gd name="connsiteY1401" fmla="*/ 1482774 h 2210635"/>
              <a:gd name="connsiteX1402" fmla="*/ 10763439 w 12192000"/>
              <a:gd name="connsiteY1402" fmla="*/ 1455949 h 2210635"/>
              <a:gd name="connsiteX1403" fmla="*/ 10778683 w 12192000"/>
              <a:gd name="connsiteY1403" fmla="*/ 1429125 h 2210635"/>
              <a:gd name="connsiteX1404" fmla="*/ 10759627 w 12192000"/>
              <a:gd name="connsiteY1404" fmla="*/ 1434832 h 2210635"/>
              <a:gd name="connsiteX1405" fmla="*/ 10740571 w 12192000"/>
              <a:gd name="connsiteY1405" fmla="*/ 1441110 h 2210635"/>
              <a:gd name="connsiteX1406" fmla="*/ 10721515 w 12192000"/>
              <a:gd name="connsiteY1406" fmla="*/ 1446247 h 2210635"/>
              <a:gd name="connsiteX1407" fmla="*/ 10702460 w 12192000"/>
              <a:gd name="connsiteY1407" fmla="*/ 1452525 h 2210635"/>
              <a:gd name="connsiteX1408" fmla="*/ 10715799 w 12192000"/>
              <a:gd name="connsiteY1408" fmla="*/ 1428554 h 2210635"/>
              <a:gd name="connsiteX1409" fmla="*/ 10730408 w 12192000"/>
              <a:gd name="connsiteY1409" fmla="*/ 1404583 h 2210635"/>
              <a:gd name="connsiteX1410" fmla="*/ 10744383 w 12192000"/>
              <a:gd name="connsiteY1410" fmla="*/ 1381183 h 2210635"/>
              <a:gd name="connsiteX1411" fmla="*/ 10757722 w 12192000"/>
              <a:gd name="connsiteY1411" fmla="*/ 1357212 h 2210635"/>
              <a:gd name="connsiteX1412" fmla="*/ 10771696 w 12192000"/>
              <a:gd name="connsiteY1412" fmla="*/ 1333241 h 2210635"/>
              <a:gd name="connsiteX1413" fmla="*/ 10785035 w 12192000"/>
              <a:gd name="connsiteY1413" fmla="*/ 1309270 h 2210635"/>
              <a:gd name="connsiteX1414" fmla="*/ 10799010 w 12192000"/>
              <a:gd name="connsiteY1414" fmla="*/ 1285870 h 2210635"/>
              <a:gd name="connsiteX1415" fmla="*/ 10812984 w 12192000"/>
              <a:gd name="connsiteY1415" fmla="*/ 1261899 h 2210635"/>
              <a:gd name="connsiteX1416" fmla="*/ 10800280 w 12192000"/>
              <a:gd name="connsiteY1416" fmla="*/ 1265894 h 2210635"/>
              <a:gd name="connsiteX1417" fmla="*/ 10788211 w 12192000"/>
              <a:gd name="connsiteY1417" fmla="*/ 1269318 h 2210635"/>
              <a:gd name="connsiteX1418" fmla="*/ 10776778 w 12192000"/>
              <a:gd name="connsiteY1418" fmla="*/ 1272743 h 2210635"/>
              <a:gd name="connsiteX1419" fmla="*/ 10764709 w 12192000"/>
              <a:gd name="connsiteY1419" fmla="*/ 1276738 h 2210635"/>
              <a:gd name="connsiteX1420" fmla="*/ 10779954 w 12192000"/>
              <a:gd name="connsiteY1420" fmla="*/ 1250484 h 2210635"/>
              <a:gd name="connsiteX1421" fmla="*/ 10794563 w 12192000"/>
              <a:gd name="connsiteY1421" fmla="*/ 1224801 h 2210635"/>
              <a:gd name="connsiteX1422" fmla="*/ 10809808 w 12192000"/>
              <a:gd name="connsiteY1422" fmla="*/ 1198547 h 2210635"/>
              <a:gd name="connsiteX1423" fmla="*/ 10825053 w 12192000"/>
              <a:gd name="connsiteY1423" fmla="*/ 1172293 h 2210635"/>
              <a:gd name="connsiteX1424" fmla="*/ 10839662 w 12192000"/>
              <a:gd name="connsiteY1424" fmla="*/ 1146039 h 2210635"/>
              <a:gd name="connsiteX1425" fmla="*/ 10854907 w 12192000"/>
              <a:gd name="connsiteY1425" fmla="*/ 1119785 h 2210635"/>
              <a:gd name="connsiteX1426" fmla="*/ 10868882 w 12192000"/>
              <a:gd name="connsiteY1426" fmla="*/ 1094102 h 2210635"/>
              <a:gd name="connsiteX1427" fmla="*/ 10884126 w 12192000"/>
              <a:gd name="connsiteY1427" fmla="*/ 1067278 h 2210635"/>
              <a:gd name="connsiteX1428" fmla="*/ 10899371 w 12192000"/>
              <a:gd name="connsiteY1428" fmla="*/ 1088966 h 2210635"/>
              <a:gd name="connsiteX1429" fmla="*/ 10913981 w 12192000"/>
              <a:gd name="connsiteY1429" fmla="*/ 1111224 h 2210635"/>
              <a:gd name="connsiteX1430" fmla="*/ 10929225 w 12192000"/>
              <a:gd name="connsiteY1430" fmla="*/ 1132342 h 2210635"/>
              <a:gd name="connsiteX1431" fmla="*/ 10944470 w 12192000"/>
              <a:gd name="connsiteY1431" fmla="*/ 1154030 h 2210635"/>
              <a:gd name="connsiteX1432" fmla="*/ 10959080 w 12192000"/>
              <a:gd name="connsiteY1432" fmla="*/ 1176288 h 2210635"/>
              <a:gd name="connsiteX1433" fmla="*/ 10974324 w 12192000"/>
              <a:gd name="connsiteY1433" fmla="*/ 1197406 h 2210635"/>
              <a:gd name="connsiteX1434" fmla="*/ 10989569 w 12192000"/>
              <a:gd name="connsiteY1434" fmla="*/ 1219094 h 2210635"/>
              <a:gd name="connsiteX1435" fmla="*/ 11004179 w 12192000"/>
              <a:gd name="connsiteY1435" fmla="*/ 1240211 h 2210635"/>
              <a:gd name="connsiteX1436" fmla="*/ 10992110 w 12192000"/>
              <a:gd name="connsiteY1436" fmla="*/ 1240211 h 2210635"/>
              <a:gd name="connsiteX1437" fmla="*/ 10980676 w 12192000"/>
              <a:gd name="connsiteY1437" fmla="*/ 1240211 h 2210635"/>
              <a:gd name="connsiteX1438" fmla="*/ 10967972 w 12192000"/>
              <a:gd name="connsiteY1438" fmla="*/ 1240211 h 2210635"/>
              <a:gd name="connsiteX1439" fmla="*/ 10956539 w 12192000"/>
              <a:gd name="connsiteY1439" fmla="*/ 1239640 h 2210635"/>
              <a:gd name="connsiteX1440" fmla="*/ 10970513 w 12192000"/>
              <a:gd name="connsiteY1440" fmla="*/ 1259616 h 2210635"/>
              <a:gd name="connsiteX1441" fmla="*/ 10984488 w 12192000"/>
              <a:gd name="connsiteY1441" fmla="*/ 1279592 h 2210635"/>
              <a:gd name="connsiteX1442" fmla="*/ 10997827 w 12192000"/>
              <a:gd name="connsiteY1442" fmla="*/ 1299567 h 2210635"/>
              <a:gd name="connsiteX1443" fmla="*/ 11011801 w 12192000"/>
              <a:gd name="connsiteY1443" fmla="*/ 1318972 h 2210635"/>
              <a:gd name="connsiteX1444" fmla="*/ 11025140 w 12192000"/>
              <a:gd name="connsiteY1444" fmla="*/ 1338948 h 2210635"/>
              <a:gd name="connsiteX1445" fmla="*/ 11039115 w 12192000"/>
              <a:gd name="connsiteY1445" fmla="*/ 1358924 h 2210635"/>
              <a:gd name="connsiteX1446" fmla="*/ 11053089 w 12192000"/>
              <a:gd name="connsiteY1446" fmla="*/ 1377758 h 2210635"/>
              <a:gd name="connsiteX1447" fmla="*/ 11066428 w 12192000"/>
              <a:gd name="connsiteY1447" fmla="*/ 1397734 h 2210635"/>
              <a:gd name="connsiteX1448" fmla="*/ 11047372 w 12192000"/>
              <a:gd name="connsiteY1448" fmla="*/ 1397734 h 2210635"/>
              <a:gd name="connsiteX1449" fmla="*/ 11028316 w 12192000"/>
              <a:gd name="connsiteY1449" fmla="*/ 1397734 h 2210635"/>
              <a:gd name="connsiteX1450" fmla="*/ 11009260 w 12192000"/>
              <a:gd name="connsiteY1450" fmla="*/ 1397734 h 2210635"/>
              <a:gd name="connsiteX1451" fmla="*/ 10990204 w 12192000"/>
              <a:gd name="connsiteY1451" fmla="*/ 1397163 h 2210635"/>
              <a:gd name="connsiteX1452" fmla="*/ 11005449 w 12192000"/>
              <a:gd name="connsiteY1452" fmla="*/ 1419993 h 2210635"/>
              <a:gd name="connsiteX1453" fmla="*/ 11020694 w 12192000"/>
              <a:gd name="connsiteY1453" fmla="*/ 1441681 h 2210635"/>
              <a:gd name="connsiteX1454" fmla="*/ 11035939 w 12192000"/>
              <a:gd name="connsiteY1454" fmla="*/ 1463369 h 2210635"/>
              <a:gd name="connsiteX1455" fmla="*/ 11051183 w 12192000"/>
              <a:gd name="connsiteY1455" fmla="*/ 1485628 h 2210635"/>
              <a:gd name="connsiteX1456" fmla="*/ 11066428 w 12192000"/>
              <a:gd name="connsiteY1456" fmla="*/ 1507316 h 2210635"/>
              <a:gd name="connsiteX1457" fmla="*/ 11082308 w 12192000"/>
              <a:gd name="connsiteY1457" fmla="*/ 1529004 h 2210635"/>
              <a:gd name="connsiteX1458" fmla="*/ 11097553 w 12192000"/>
              <a:gd name="connsiteY1458" fmla="*/ 1551262 h 2210635"/>
              <a:gd name="connsiteX1459" fmla="*/ 11112798 w 12192000"/>
              <a:gd name="connsiteY1459" fmla="*/ 1572950 h 2210635"/>
              <a:gd name="connsiteX1460" fmla="*/ 11089931 w 12192000"/>
              <a:gd name="connsiteY1460" fmla="*/ 1572950 h 2210635"/>
              <a:gd name="connsiteX1461" fmla="*/ 11068334 w 12192000"/>
              <a:gd name="connsiteY1461" fmla="*/ 1572950 h 2210635"/>
              <a:gd name="connsiteX1462" fmla="*/ 11046102 w 12192000"/>
              <a:gd name="connsiteY1462" fmla="*/ 1572950 h 2210635"/>
              <a:gd name="connsiteX1463" fmla="*/ 11023870 w 12192000"/>
              <a:gd name="connsiteY1463" fmla="*/ 1572950 h 2210635"/>
              <a:gd name="connsiteX1464" fmla="*/ 11001003 w 12192000"/>
              <a:gd name="connsiteY1464" fmla="*/ 1572380 h 2210635"/>
              <a:gd name="connsiteX1465" fmla="*/ 10978771 w 12192000"/>
              <a:gd name="connsiteY1465" fmla="*/ 1572380 h 2210635"/>
              <a:gd name="connsiteX1466" fmla="*/ 10956539 w 12192000"/>
              <a:gd name="connsiteY1466" fmla="*/ 1572380 h 2210635"/>
              <a:gd name="connsiteX1467" fmla="*/ 10933672 w 12192000"/>
              <a:gd name="connsiteY1467" fmla="*/ 1571809 h 2210635"/>
              <a:gd name="connsiteX1468" fmla="*/ 10933672 w 12192000"/>
              <a:gd name="connsiteY1468" fmla="*/ 1691093 h 2210635"/>
              <a:gd name="connsiteX1469" fmla="*/ 10990204 w 12192000"/>
              <a:gd name="connsiteY1469" fmla="*/ 1682532 h 2210635"/>
              <a:gd name="connsiteX1470" fmla="*/ 11046737 w 12192000"/>
              <a:gd name="connsiteY1470" fmla="*/ 1672829 h 2210635"/>
              <a:gd name="connsiteX1471" fmla="*/ 11103270 w 12192000"/>
              <a:gd name="connsiteY1471" fmla="*/ 1662556 h 2210635"/>
              <a:gd name="connsiteX1472" fmla="*/ 11159802 w 12192000"/>
              <a:gd name="connsiteY1472" fmla="*/ 1652283 h 2210635"/>
              <a:gd name="connsiteX1473" fmla="*/ 11215700 w 12192000"/>
              <a:gd name="connsiteY1473" fmla="*/ 1641439 h 2210635"/>
              <a:gd name="connsiteX1474" fmla="*/ 11272233 w 12192000"/>
              <a:gd name="connsiteY1474" fmla="*/ 1630595 h 2210635"/>
              <a:gd name="connsiteX1475" fmla="*/ 11328765 w 12192000"/>
              <a:gd name="connsiteY1475" fmla="*/ 1618038 h 2210635"/>
              <a:gd name="connsiteX1476" fmla="*/ 11385298 w 12192000"/>
              <a:gd name="connsiteY1476" fmla="*/ 1606624 h 2210635"/>
              <a:gd name="connsiteX1477" fmla="*/ 11385298 w 12192000"/>
              <a:gd name="connsiteY1477" fmla="*/ 1406866 h 2210635"/>
              <a:gd name="connsiteX1478" fmla="*/ 11351632 w 12192000"/>
              <a:gd name="connsiteY1478" fmla="*/ 1420564 h 2210635"/>
              <a:gd name="connsiteX1479" fmla="*/ 11317967 w 12192000"/>
              <a:gd name="connsiteY1479" fmla="*/ 1432549 h 2210635"/>
              <a:gd name="connsiteX1480" fmla="*/ 11284937 w 12192000"/>
              <a:gd name="connsiteY1480" fmla="*/ 1445676 h 2210635"/>
              <a:gd name="connsiteX1481" fmla="*/ 11251906 w 12192000"/>
              <a:gd name="connsiteY1481" fmla="*/ 1458803 h 2210635"/>
              <a:gd name="connsiteX1482" fmla="*/ 11218241 w 12192000"/>
              <a:gd name="connsiteY1482" fmla="*/ 1470788 h 2210635"/>
              <a:gd name="connsiteX1483" fmla="*/ 11185210 w 12192000"/>
              <a:gd name="connsiteY1483" fmla="*/ 1483345 h 2210635"/>
              <a:gd name="connsiteX1484" fmla="*/ 11152180 w 12192000"/>
              <a:gd name="connsiteY1484" fmla="*/ 1495901 h 2210635"/>
              <a:gd name="connsiteX1485" fmla="*/ 11118515 w 12192000"/>
              <a:gd name="connsiteY1485" fmla="*/ 1507316 h 2210635"/>
              <a:gd name="connsiteX1486" fmla="*/ 11141382 w 12192000"/>
              <a:gd name="connsiteY1486" fmla="*/ 1466793 h 2210635"/>
              <a:gd name="connsiteX1487" fmla="*/ 11164249 w 12192000"/>
              <a:gd name="connsiteY1487" fmla="*/ 1425700 h 2210635"/>
              <a:gd name="connsiteX1488" fmla="*/ 11187116 w 12192000"/>
              <a:gd name="connsiteY1488" fmla="*/ 1384607 h 2210635"/>
              <a:gd name="connsiteX1489" fmla="*/ 11209983 w 12192000"/>
              <a:gd name="connsiteY1489" fmla="*/ 1343514 h 2210635"/>
              <a:gd name="connsiteX1490" fmla="*/ 11232850 w 12192000"/>
              <a:gd name="connsiteY1490" fmla="*/ 1302992 h 2210635"/>
              <a:gd name="connsiteX1491" fmla="*/ 11255717 w 12192000"/>
              <a:gd name="connsiteY1491" fmla="*/ 1261899 h 2210635"/>
              <a:gd name="connsiteX1492" fmla="*/ 11278585 w 12192000"/>
              <a:gd name="connsiteY1492" fmla="*/ 1219664 h 2210635"/>
              <a:gd name="connsiteX1493" fmla="*/ 11301452 w 12192000"/>
              <a:gd name="connsiteY1493" fmla="*/ 1179142 h 2210635"/>
              <a:gd name="connsiteX1494" fmla="*/ 11272868 w 12192000"/>
              <a:gd name="connsiteY1494" fmla="*/ 1189986 h 2210635"/>
              <a:gd name="connsiteX1495" fmla="*/ 11244919 w 12192000"/>
              <a:gd name="connsiteY1495" fmla="*/ 1200259 h 2210635"/>
              <a:gd name="connsiteX1496" fmla="*/ 11215700 w 12192000"/>
              <a:gd name="connsiteY1496" fmla="*/ 1211103 h 2210635"/>
              <a:gd name="connsiteX1497" fmla="*/ 11187751 w 12192000"/>
              <a:gd name="connsiteY1497" fmla="*/ 1221377 h 2210635"/>
              <a:gd name="connsiteX1498" fmla="*/ 11208078 w 12192000"/>
              <a:gd name="connsiteY1498" fmla="*/ 1184279 h 2210635"/>
              <a:gd name="connsiteX1499" fmla="*/ 11229039 w 12192000"/>
              <a:gd name="connsiteY1499" fmla="*/ 1147181 h 2210635"/>
              <a:gd name="connsiteX1500" fmla="*/ 11249365 w 12192000"/>
              <a:gd name="connsiteY1500" fmla="*/ 1110654 h 2210635"/>
              <a:gd name="connsiteX1501" fmla="*/ 11269692 w 12192000"/>
              <a:gd name="connsiteY1501" fmla="*/ 1073556 h 2210635"/>
              <a:gd name="connsiteX1502" fmla="*/ 11290653 w 12192000"/>
              <a:gd name="connsiteY1502" fmla="*/ 1036458 h 2210635"/>
              <a:gd name="connsiteX1503" fmla="*/ 11310344 w 12192000"/>
              <a:gd name="connsiteY1503" fmla="*/ 999360 h 2210635"/>
              <a:gd name="connsiteX1504" fmla="*/ 11330671 w 12192000"/>
              <a:gd name="connsiteY1504" fmla="*/ 962833 h 2210635"/>
              <a:gd name="connsiteX1505" fmla="*/ 11351632 w 12192000"/>
              <a:gd name="connsiteY1505" fmla="*/ 925164 h 2210635"/>
              <a:gd name="connsiteX1506" fmla="*/ 11333847 w 12192000"/>
              <a:gd name="connsiteY1506" fmla="*/ 932013 h 2210635"/>
              <a:gd name="connsiteX1507" fmla="*/ 11315426 w 12192000"/>
              <a:gd name="connsiteY1507" fmla="*/ 938862 h 2210635"/>
              <a:gd name="connsiteX1508" fmla="*/ 11298276 w 12192000"/>
              <a:gd name="connsiteY1508" fmla="*/ 945711 h 2210635"/>
              <a:gd name="connsiteX1509" fmla="*/ 11280490 w 12192000"/>
              <a:gd name="connsiteY1509" fmla="*/ 952560 h 2210635"/>
              <a:gd name="connsiteX1510" fmla="*/ 11302722 w 12192000"/>
              <a:gd name="connsiteY1510" fmla="*/ 912037 h 2210635"/>
              <a:gd name="connsiteX1511" fmla="*/ 11324954 w 12192000"/>
              <a:gd name="connsiteY1511" fmla="*/ 871515 h 2210635"/>
              <a:gd name="connsiteX1512" fmla="*/ 11347821 w 12192000"/>
              <a:gd name="connsiteY1512" fmla="*/ 831563 h 2210635"/>
              <a:gd name="connsiteX1513" fmla="*/ 11370053 w 12192000"/>
              <a:gd name="connsiteY1513" fmla="*/ 790470 h 2210635"/>
              <a:gd name="connsiteX1514" fmla="*/ 11391650 w 12192000"/>
              <a:gd name="connsiteY1514" fmla="*/ 749948 h 2210635"/>
              <a:gd name="connsiteX1515" fmla="*/ 11413882 w 12192000"/>
              <a:gd name="connsiteY1515" fmla="*/ 708855 h 2210635"/>
              <a:gd name="connsiteX1516" fmla="*/ 11436749 w 12192000"/>
              <a:gd name="connsiteY1516" fmla="*/ 668333 h 2210635"/>
              <a:gd name="connsiteX1517" fmla="*/ 11458981 w 12192000"/>
              <a:gd name="connsiteY1517" fmla="*/ 627240 h 2210635"/>
              <a:gd name="connsiteX1518" fmla="*/ 11481213 w 12192000"/>
              <a:gd name="connsiteY1518" fmla="*/ 657489 h 2210635"/>
              <a:gd name="connsiteX1519" fmla="*/ 11503445 w 12192000"/>
              <a:gd name="connsiteY1519" fmla="*/ 688309 h 2210635"/>
              <a:gd name="connsiteX1520" fmla="*/ 11526312 w 12192000"/>
              <a:gd name="connsiteY1520" fmla="*/ 718558 h 2210635"/>
              <a:gd name="connsiteX1521" fmla="*/ 11547909 w 12192000"/>
              <a:gd name="connsiteY1521" fmla="*/ 749377 h 2210635"/>
              <a:gd name="connsiteX1522" fmla="*/ 11570141 w 12192000"/>
              <a:gd name="connsiteY1522" fmla="*/ 779056 h 2210635"/>
              <a:gd name="connsiteX1523" fmla="*/ 11592373 w 12192000"/>
              <a:gd name="connsiteY1523" fmla="*/ 809305 h 2210635"/>
              <a:gd name="connsiteX1524" fmla="*/ 11615240 w 12192000"/>
              <a:gd name="connsiteY1524" fmla="*/ 839554 h 2210635"/>
              <a:gd name="connsiteX1525" fmla="*/ 11637472 w 12192000"/>
              <a:gd name="connsiteY1525" fmla="*/ 869803 h 2210635"/>
              <a:gd name="connsiteX1526" fmla="*/ 11619686 w 12192000"/>
              <a:gd name="connsiteY1526" fmla="*/ 870944 h 2210635"/>
              <a:gd name="connsiteX1527" fmla="*/ 11601265 w 12192000"/>
              <a:gd name="connsiteY1527" fmla="*/ 872086 h 2210635"/>
              <a:gd name="connsiteX1528" fmla="*/ 11584115 w 12192000"/>
              <a:gd name="connsiteY1528" fmla="*/ 873798 h 2210635"/>
              <a:gd name="connsiteX1529" fmla="*/ 11566329 w 12192000"/>
              <a:gd name="connsiteY1529" fmla="*/ 874939 h 2210635"/>
              <a:gd name="connsiteX1530" fmla="*/ 11586656 w 12192000"/>
              <a:gd name="connsiteY1530" fmla="*/ 902906 h 2210635"/>
              <a:gd name="connsiteX1531" fmla="*/ 11606982 w 12192000"/>
              <a:gd name="connsiteY1531" fmla="*/ 930301 h 2210635"/>
              <a:gd name="connsiteX1532" fmla="*/ 11627309 w 12192000"/>
              <a:gd name="connsiteY1532" fmla="*/ 957696 h 2210635"/>
              <a:gd name="connsiteX1533" fmla="*/ 11647635 w 12192000"/>
              <a:gd name="connsiteY1533" fmla="*/ 985092 h 2210635"/>
              <a:gd name="connsiteX1534" fmla="*/ 11668596 w 12192000"/>
              <a:gd name="connsiteY1534" fmla="*/ 1012487 h 2210635"/>
              <a:gd name="connsiteX1535" fmla="*/ 11688923 w 12192000"/>
              <a:gd name="connsiteY1535" fmla="*/ 1039882 h 2210635"/>
              <a:gd name="connsiteX1536" fmla="*/ 11709884 w 12192000"/>
              <a:gd name="connsiteY1536" fmla="*/ 1067278 h 2210635"/>
              <a:gd name="connsiteX1537" fmla="*/ 11730211 w 12192000"/>
              <a:gd name="connsiteY1537" fmla="*/ 1094673 h 2210635"/>
              <a:gd name="connsiteX1538" fmla="*/ 11700992 w 12192000"/>
              <a:gd name="connsiteY1538" fmla="*/ 1097527 h 2210635"/>
              <a:gd name="connsiteX1539" fmla="*/ 11673043 w 12192000"/>
              <a:gd name="connsiteY1539" fmla="*/ 1100380 h 2210635"/>
              <a:gd name="connsiteX1540" fmla="*/ 11645094 w 12192000"/>
              <a:gd name="connsiteY1540" fmla="*/ 1102663 h 2210635"/>
              <a:gd name="connsiteX1541" fmla="*/ 11616510 w 12192000"/>
              <a:gd name="connsiteY1541" fmla="*/ 1104946 h 2210635"/>
              <a:gd name="connsiteX1542" fmla="*/ 11639377 w 12192000"/>
              <a:gd name="connsiteY1542" fmla="*/ 1135766 h 2210635"/>
              <a:gd name="connsiteX1543" fmla="*/ 11662244 w 12192000"/>
              <a:gd name="connsiteY1543" fmla="*/ 1166586 h 2210635"/>
              <a:gd name="connsiteX1544" fmla="*/ 11685112 w 12192000"/>
              <a:gd name="connsiteY1544" fmla="*/ 1196835 h 2210635"/>
              <a:gd name="connsiteX1545" fmla="*/ 11707979 w 12192000"/>
              <a:gd name="connsiteY1545" fmla="*/ 1227655 h 2210635"/>
              <a:gd name="connsiteX1546" fmla="*/ 11730846 w 12192000"/>
              <a:gd name="connsiteY1546" fmla="*/ 1257333 h 2210635"/>
              <a:gd name="connsiteX1547" fmla="*/ 11753713 w 12192000"/>
              <a:gd name="connsiteY1547" fmla="*/ 1288153 h 2210635"/>
              <a:gd name="connsiteX1548" fmla="*/ 11776580 w 12192000"/>
              <a:gd name="connsiteY1548" fmla="*/ 1318402 h 2210635"/>
              <a:gd name="connsiteX1549" fmla="*/ 11799447 w 12192000"/>
              <a:gd name="connsiteY1549" fmla="*/ 1348651 h 2210635"/>
              <a:gd name="connsiteX1550" fmla="*/ 11765782 w 12192000"/>
              <a:gd name="connsiteY1550" fmla="*/ 1352075 h 2210635"/>
              <a:gd name="connsiteX1551" fmla="*/ 11732751 w 12192000"/>
              <a:gd name="connsiteY1551" fmla="*/ 1355500 h 2210635"/>
              <a:gd name="connsiteX1552" fmla="*/ 11699721 w 12192000"/>
              <a:gd name="connsiteY1552" fmla="*/ 1358924 h 2210635"/>
              <a:gd name="connsiteX1553" fmla="*/ 11666056 w 12192000"/>
              <a:gd name="connsiteY1553" fmla="*/ 1361778 h 2210635"/>
              <a:gd name="connsiteX1554" fmla="*/ 11632390 w 12192000"/>
              <a:gd name="connsiteY1554" fmla="*/ 1365202 h 2210635"/>
              <a:gd name="connsiteX1555" fmla="*/ 11599995 w 12192000"/>
              <a:gd name="connsiteY1555" fmla="*/ 1367485 h 2210635"/>
              <a:gd name="connsiteX1556" fmla="*/ 11566329 w 12192000"/>
              <a:gd name="connsiteY1556" fmla="*/ 1369768 h 2210635"/>
              <a:gd name="connsiteX1557" fmla="*/ 11532664 w 12192000"/>
              <a:gd name="connsiteY1557" fmla="*/ 1372622 h 2210635"/>
              <a:gd name="connsiteX1558" fmla="*/ 11532664 w 12192000"/>
              <a:gd name="connsiteY1558" fmla="*/ 1571809 h 2210635"/>
              <a:gd name="connsiteX1559" fmla="*/ 11580304 w 12192000"/>
              <a:gd name="connsiteY1559" fmla="*/ 1559823 h 2210635"/>
              <a:gd name="connsiteX1560" fmla="*/ 11627309 w 12192000"/>
              <a:gd name="connsiteY1560" fmla="*/ 1547838 h 2210635"/>
              <a:gd name="connsiteX1561" fmla="*/ 11674313 w 12192000"/>
              <a:gd name="connsiteY1561" fmla="*/ 1535282 h 2210635"/>
              <a:gd name="connsiteX1562" fmla="*/ 11721953 w 12192000"/>
              <a:gd name="connsiteY1562" fmla="*/ 1523296 h 2210635"/>
              <a:gd name="connsiteX1563" fmla="*/ 11768958 w 12192000"/>
              <a:gd name="connsiteY1563" fmla="*/ 1509598 h 2210635"/>
              <a:gd name="connsiteX1564" fmla="*/ 11815327 w 12192000"/>
              <a:gd name="connsiteY1564" fmla="*/ 1496472 h 2210635"/>
              <a:gd name="connsiteX1565" fmla="*/ 11862967 w 12192000"/>
              <a:gd name="connsiteY1565" fmla="*/ 1482774 h 2210635"/>
              <a:gd name="connsiteX1566" fmla="*/ 11909972 w 12192000"/>
              <a:gd name="connsiteY1566" fmla="*/ 1468505 h 2210635"/>
              <a:gd name="connsiteX1567" fmla="*/ 11909972 w 12192000"/>
              <a:gd name="connsiteY1567" fmla="*/ 1391456 h 2210635"/>
              <a:gd name="connsiteX1568" fmla="*/ 11885199 w 12192000"/>
              <a:gd name="connsiteY1568" fmla="*/ 1403441 h 2210635"/>
              <a:gd name="connsiteX1569" fmla="*/ 11859791 w 12192000"/>
              <a:gd name="connsiteY1569" fmla="*/ 1415427 h 2210635"/>
              <a:gd name="connsiteX1570" fmla="*/ 11834383 w 12192000"/>
              <a:gd name="connsiteY1570" fmla="*/ 1427412 h 2210635"/>
              <a:gd name="connsiteX1571" fmla="*/ 11808975 w 12192000"/>
              <a:gd name="connsiteY1571" fmla="*/ 1438827 h 2210635"/>
              <a:gd name="connsiteX1572" fmla="*/ 11817868 w 12192000"/>
              <a:gd name="connsiteY1572" fmla="*/ 1422847 h 2210635"/>
              <a:gd name="connsiteX1573" fmla="*/ 11826126 w 12192000"/>
              <a:gd name="connsiteY1573" fmla="*/ 1406295 h 2210635"/>
              <a:gd name="connsiteX1574" fmla="*/ 11835654 w 12192000"/>
              <a:gd name="connsiteY1574" fmla="*/ 1389744 h 2210635"/>
              <a:gd name="connsiteX1575" fmla="*/ 11843911 w 12192000"/>
              <a:gd name="connsiteY1575" fmla="*/ 1373192 h 2210635"/>
              <a:gd name="connsiteX1576" fmla="*/ 11852169 w 12192000"/>
              <a:gd name="connsiteY1576" fmla="*/ 1356641 h 2210635"/>
              <a:gd name="connsiteX1577" fmla="*/ 11861062 w 12192000"/>
              <a:gd name="connsiteY1577" fmla="*/ 1340090 h 2210635"/>
              <a:gd name="connsiteX1578" fmla="*/ 11869954 w 12192000"/>
              <a:gd name="connsiteY1578" fmla="*/ 1324109 h 2210635"/>
              <a:gd name="connsiteX1579" fmla="*/ 11878212 w 12192000"/>
              <a:gd name="connsiteY1579" fmla="*/ 1307558 h 2210635"/>
              <a:gd name="connsiteX1580" fmla="*/ 11867414 w 12192000"/>
              <a:gd name="connsiteY1580" fmla="*/ 1312694 h 2210635"/>
              <a:gd name="connsiteX1581" fmla="*/ 11856615 w 12192000"/>
              <a:gd name="connsiteY1581" fmla="*/ 1317831 h 2210635"/>
              <a:gd name="connsiteX1582" fmla="*/ 11845817 w 12192000"/>
              <a:gd name="connsiteY1582" fmla="*/ 1322397 h 2210635"/>
              <a:gd name="connsiteX1583" fmla="*/ 11835654 w 12192000"/>
              <a:gd name="connsiteY1583" fmla="*/ 1328104 h 2210635"/>
              <a:gd name="connsiteX1584" fmla="*/ 11843276 w 12192000"/>
              <a:gd name="connsiteY1584" fmla="*/ 1312694 h 2210635"/>
              <a:gd name="connsiteX1585" fmla="*/ 11850898 w 12192000"/>
              <a:gd name="connsiteY1585" fmla="*/ 1298426 h 2210635"/>
              <a:gd name="connsiteX1586" fmla="*/ 11859156 w 12192000"/>
              <a:gd name="connsiteY1586" fmla="*/ 1283587 h 2210635"/>
              <a:gd name="connsiteX1587" fmla="*/ 11866778 w 12192000"/>
              <a:gd name="connsiteY1587" fmla="*/ 1268748 h 2210635"/>
              <a:gd name="connsiteX1588" fmla="*/ 11874401 w 12192000"/>
              <a:gd name="connsiteY1588" fmla="*/ 1253908 h 2210635"/>
              <a:gd name="connsiteX1589" fmla="*/ 11882023 w 12192000"/>
              <a:gd name="connsiteY1589" fmla="*/ 1239069 h 2210635"/>
              <a:gd name="connsiteX1590" fmla="*/ 11889646 w 12192000"/>
              <a:gd name="connsiteY1590" fmla="*/ 1224801 h 2210635"/>
              <a:gd name="connsiteX1591" fmla="*/ 11897903 w 12192000"/>
              <a:gd name="connsiteY1591" fmla="*/ 1209391 h 2210635"/>
              <a:gd name="connsiteX1592" fmla="*/ 11890916 w 12192000"/>
              <a:gd name="connsiteY1592" fmla="*/ 1212815 h 2210635"/>
              <a:gd name="connsiteX1593" fmla="*/ 11883929 w 12192000"/>
              <a:gd name="connsiteY1593" fmla="*/ 1215669 h 2210635"/>
              <a:gd name="connsiteX1594" fmla="*/ 11877577 w 12192000"/>
              <a:gd name="connsiteY1594" fmla="*/ 1219094 h 2210635"/>
              <a:gd name="connsiteX1595" fmla="*/ 11870590 w 12192000"/>
              <a:gd name="connsiteY1595" fmla="*/ 1222518 h 2210635"/>
              <a:gd name="connsiteX1596" fmla="*/ 11878847 w 12192000"/>
              <a:gd name="connsiteY1596" fmla="*/ 1205967 h 2210635"/>
              <a:gd name="connsiteX1597" fmla="*/ 11887105 w 12192000"/>
              <a:gd name="connsiteY1597" fmla="*/ 1190557 h 2210635"/>
              <a:gd name="connsiteX1598" fmla="*/ 11896633 w 12192000"/>
              <a:gd name="connsiteY1598" fmla="*/ 1174005 h 2210635"/>
              <a:gd name="connsiteX1599" fmla="*/ 11904890 w 12192000"/>
              <a:gd name="connsiteY1599" fmla="*/ 1157454 h 2210635"/>
              <a:gd name="connsiteX1600" fmla="*/ 11913148 w 12192000"/>
              <a:gd name="connsiteY1600" fmla="*/ 1142044 h 2210635"/>
              <a:gd name="connsiteX1601" fmla="*/ 11921405 w 12192000"/>
              <a:gd name="connsiteY1601" fmla="*/ 1125493 h 2210635"/>
              <a:gd name="connsiteX1602" fmla="*/ 11929663 w 12192000"/>
              <a:gd name="connsiteY1602" fmla="*/ 1108941 h 2210635"/>
              <a:gd name="connsiteX1603" fmla="*/ 11938556 w 12192000"/>
              <a:gd name="connsiteY1603" fmla="*/ 1093532 h 2210635"/>
              <a:gd name="connsiteX1604" fmla="*/ 11955071 w 12192000"/>
              <a:gd name="connsiteY1604" fmla="*/ 1115220 h 2210635"/>
              <a:gd name="connsiteX1605" fmla="*/ 11972857 w 12192000"/>
              <a:gd name="connsiteY1605" fmla="*/ 1136907 h 2210635"/>
              <a:gd name="connsiteX1606" fmla="*/ 11989372 w 12192000"/>
              <a:gd name="connsiteY1606" fmla="*/ 1159166 h 2210635"/>
              <a:gd name="connsiteX1607" fmla="*/ 12005887 w 12192000"/>
              <a:gd name="connsiteY1607" fmla="*/ 1180283 h 2210635"/>
              <a:gd name="connsiteX1608" fmla="*/ 11998900 w 12192000"/>
              <a:gd name="connsiteY1608" fmla="*/ 1181425 h 2210635"/>
              <a:gd name="connsiteX1609" fmla="*/ 11992548 w 12192000"/>
              <a:gd name="connsiteY1609" fmla="*/ 1182566 h 2210635"/>
              <a:gd name="connsiteX1610" fmla="*/ 11985560 w 12192000"/>
              <a:gd name="connsiteY1610" fmla="*/ 1183708 h 2210635"/>
              <a:gd name="connsiteX1611" fmla="*/ 11979209 w 12192000"/>
              <a:gd name="connsiteY1611" fmla="*/ 1184279 h 2210635"/>
              <a:gd name="connsiteX1612" fmla="*/ 11994453 w 12192000"/>
              <a:gd name="connsiteY1612" fmla="*/ 1204254 h 2210635"/>
              <a:gd name="connsiteX1613" fmla="*/ 12009698 w 12192000"/>
              <a:gd name="connsiteY1613" fmla="*/ 1224230 h 2210635"/>
              <a:gd name="connsiteX1614" fmla="*/ 12025578 w 12192000"/>
              <a:gd name="connsiteY1614" fmla="*/ 1243635 h 2210635"/>
              <a:gd name="connsiteX1615" fmla="*/ 12040823 w 12192000"/>
              <a:gd name="connsiteY1615" fmla="*/ 1264182 h 2210635"/>
              <a:gd name="connsiteX1616" fmla="*/ 12030660 w 12192000"/>
              <a:gd name="connsiteY1616" fmla="*/ 1265894 h 2210635"/>
              <a:gd name="connsiteX1617" fmla="*/ 12019861 w 12192000"/>
              <a:gd name="connsiteY1617" fmla="*/ 1267035 h 2210635"/>
              <a:gd name="connsiteX1618" fmla="*/ 12009063 w 12192000"/>
              <a:gd name="connsiteY1618" fmla="*/ 1269318 h 2210635"/>
              <a:gd name="connsiteX1619" fmla="*/ 11998264 w 12192000"/>
              <a:gd name="connsiteY1619" fmla="*/ 1270460 h 2210635"/>
              <a:gd name="connsiteX1620" fmla="*/ 12015415 w 12192000"/>
              <a:gd name="connsiteY1620" fmla="*/ 1292719 h 2210635"/>
              <a:gd name="connsiteX1621" fmla="*/ 12032565 w 12192000"/>
              <a:gd name="connsiteY1621" fmla="*/ 1314977 h 2210635"/>
              <a:gd name="connsiteX1622" fmla="*/ 12050351 w 12192000"/>
              <a:gd name="connsiteY1622" fmla="*/ 1336665 h 2210635"/>
              <a:gd name="connsiteX1623" fmla="*/ 12067501 w 12192000"/>
              <a:gd name="connsiteY1623" fmla="*/ 1358924 h 2210635"/>
              <a:gd name="connsiteX1624" fmla="*/ 12042728 w 12192000"/>
              <a:gd name="connsiteY1624" fmla="*/ 1362919 h 2210635"/>
              <a:gd name="connsiteX1625" fmla="*/ 12016685 w 12192000"/>
              <a:gd name="connsiteY1625" fmla="*/ 1366914 h 2210635"/>
              <a:gd name="connsiteX1626" fmla="*/ 11991277 w 12192000"/>
              <a:gd name="connsiteY1626" fmla="*/ 1370339 h 2210635"/>
              <a:gd name="connsiteX1627" fmla="*/ 11966505 w 12192000"/>
              <a:gd name="connsiteY1627" fmla="*/ 1373763 h 2210635"/>
              <a:gd name="connsiteX1628" fmla="*/ 11966505 w 12192000"/>
              <a:gd name="connsiteY1628" fmla="*/ 1450242 h 2210635"/>
              <a:gd name="connsiteX1629" fmla="*/ 11994453 w 12192000"/>
              <a:gd name="connsiteY1629" fmla="*/ 1441681 h 2210635"/>
              <a:gd name="connsiteX1630" fmla="*/ 12023037 w 12192000"/>
              <a:gd name="connsiteY1630" fmla="*/ 1432549 h 2210635"/>
              <a:gd name="connsiteX1631" fmla="*/ 12050986 w 12192000"/>
              <a:gd name="connsiteY1631" fmla="*/ 1423988 h 2210635"/>
              <a:gd name="connsiteX1632" fmla="*/ 12078935 w 12192000"/>
              <a:gd name="connsiteY1632" fmla="*/ 1414285 h 2210635"/>
              <a:gd name="connsiteX1633" fmla="*/ 12107519 w 12192000"/>
              <a:gd name="connsiteY1633" fmla="*/ 1404583 h 2210635"/>
              <a:gd name="connsiteX1634" fmla="*/ 12135467 w 12192000"/>
              <a:gd name="connsiteY1634" fmla="*/ 1394880 h 2210635"/>
              <a:gd name="connsiteX1635" fmla="*/ 12164051 w 12192000"/>
              <a:gd name="connsiteY1635" fmla="*/ 1385749 h 2210635"/>
              <a:gd name="connsiteX1636" fmla="*/ 12192000 w 12192000"/>
              <a:gd name="connsiteY1636" fmla="*/ 1376046 h 2210635"/>
              <a:gd name="connsiteX1637" fmla="*/ 12192000 w 12192000"/>
              <a:gd name="connsiteY1637" fmla="*/ 1836631 h 2210635"/>
              <a:gd name="connsiteX1638" fmla="*/ 12192000 w 12192000"/>
              <a:gd name="connsiteY1638" fmla="*/ 2210635 h 2210635"/>
              <a:gd name="connsiteX1639" fmla="*/ 0 w 12192000"/>
              <a:gd name="connsiteY1639" fmla="*/ 2210635 h 2210635"/>
              <a:gd name="connsiteX1640" fmla="*/ 0 w 12192000"/>
              <a:gd name="connsiteY1640" fmla="*/ 2198478 h 2210635"/>
              <a:gd name="connsiteX1641" fmla="*/ 0 w 12192000"/>
              <a:gd name="connsiteY1641" fmla="*/ 2177360 h 2210635"/>
              <a:gd name="connsiteX1642" fmla="*/ 0 w 12192000"/>
              <a:gd name="connsiteY1642" fmla="*/ 2155672 h 2210635"/>
              <a:gd name="connsiteX1643" fmla="*/ 0 w 12192000"/>
              <a:gd name="connsiteY1643" fmla="*/ 2135126 h 2210635"/>
              <a:gd name="connsiteX1644" fmla="*/ 0 w 12192000"/>
              <a:gd name="connsiteY1644" fmla="*/ 2114008 h 2210635"/>
              <a:gd name="connsiteX1645" fmla="*/ 0 w 12192000"/>
              <a:gd name="connsiteY1645" fmla="*/ 2092891 h 2210635"/>
              <a:gd name="connsiteX1646" fmla="*/ 0 w 12192000"/>
              <a:gd name="connsiteY1646" fmla="*/ 2071774 h 2210635"/>
              <a:gd name="connsiteX1647" fmla="*/ 0 w 12192000"/>
              <a:gd name="connsiteY1647" fmla="*/ 2050657 h 2210635"/>
              <a:gd name="connsiteX1648" fmla="*/ 0 w 12192000"/>
              <a:gd name="connsiteY1648" fmla="*/ 2029540 h 2210635"/>
              <a:gd name="connsiteX1649" fmla="*/ 0 w 12192000"/>
              <a:gd name="connsiteY1649" fmla="*/ 2008993 h 2210635"/>
              <a:gd name="connsiteX1650" fmla="*/ 0 w 12192000"/>
              <a:gd name="connsiteY1650" fmla="*/ 1987876 h 2210635"/>
              <a:gd name="connsiteX1651" fmla="*/ 0 w 12192000"/>
              <a:gd name="connsiteY1651" fmla="*/ 1966188 h 2210635"/>
              <a:gd name="connsiteX1652" fmla="*/ 0 w 12192000"/>
              <a:gd name="connsiteY1652" fmla="*/ 1945071 h 2210635"/>
              <a:gd name="connsiteX1653" fmla="*/ 0 w 12192000"/>
              <a:gd name="connsiteY1653" fmla="*/ 1923953 h 2210635"/>
              <a:gd name="connsiteX1654" fmla="*/ 0 w 12192000"/>
              <a:gd name="connsiteY1654" fmla="*/ 1902836 h 2210635"/>
              <a:gd name="connsiteX1655" fmla="*/ 0 w 12192000"/>
              <a:gd name="connsiteY1655" fmla="*/ 1882289 h 2210635"/>
              <a:gd name="connsiteX1656" fmla="*/ 0 w 12192000"/>
              <a:gd name="connsiteY1656" fmla="*/ 1861172 h 2210635"/>
              <a:gd name="connsiteX1657" fmla="*/ 0 w 12192000"/>
              <a:gd name="connsiteY1657" fmla="*/ 1840055 h 2210635"/>
              <a:gd name="connsiteX1658" fmla="*/ 0 w 12192000"/>
              <a:gd name="connsiteY1658" fmla="*/ 1836631 h 2210635"/>
              <a:gd name="connsiteX1659" fmla="*/ 0 w 12192000"/>
              <a:gd name="connsiteY1659" fmla="*/ 1818367 h 2210635"/>
              <a:gd name="connsiteX1660" fmla="*/ 0 w 12192000"/>
              <a:gd name="connsiteY1660" fmla="*/ 1797250 h 2210635"/>
              <a:gd name="connsiteX1661" fmla="*/ 0 w 12192000"/>
              <a:gd name="connsiteY1661" fmla="*/ 1776132 h 2210635"/>
              <a:gd name="connsiteX1662" fmla="*/ 0 w 12192000"/>
              <a:gd name="connsiteY1662" fmla="*/ 1755586 h 2210635"/>
              <a:gd name="connsiteX1663" fmla="*/ 0 w 12192000"/>
              <a:gd name="connsiteY1663" fmla="*/ 1734469 h 2210635"/>
              <a:gd name="connsiteX1664" fmla="*/ 0 w 12192000"/>
              <a:gd name="connsiteY1664" fmla="*/ 1713351 h 2210635"/>
              <a:gd name="connsiteX1665" fmla="*/ 0 w 12192000"/>
              <a:gd name="connsiteY1665" fmla="*/ 1692234 h 2210635"/>
              <a:gd name="connsiteX1666" fmla="*/ 0 w 12192000"/>
              <a:gd name="connsiteY1666" fmla="*/ 1670546 h 2210635"/>
              <a:gd name="connsiteX1667" fmla="*/ 0 w 12192000"/>
              <a:gd name="connsiteY1667" fmla="*/ 1649429 h 2210635"/>
              <a:gd name="connsiteX1668" fmla="*/ 0 w 12192000"/>
              <a:gd name="connsiteY1668" fmla="*/ 1628882 h 2210635"/>
              <a:gd name="connsiteX1669" fmla="*/ 0 w 12192000"/>
              <a:gd name="connsiteY1669" fmla="*/ 1607765 h 2210635"/>
              <a:gd name="connsiteX1670" fmla="*/ 0 w 12192000"/>
              <a:gd name="connsiteY1670" fmla="*/ 1586648 h 2210635"/>
              <a:gd name="connsiteX1671" fmla="*/ 0 w 12192000"/>
              <a:gd name="connsiteY1671" fmla="*/ 1565531 h 2210635"/>
              <a:gd name="connsiteX1672" fmla="*/ 0 w 12192000"/>
              <a:gd name="connsiteY1672" fmla="*/ 1544413 h 2210635"/>
              <a:gd name="connsiteX1673" fmla="*/ 0 w 12192000"/>
              <a:gd name="connsiteY1673" fmla="*/ 1523296 h 2210635"/>
              <a:gd name="connsiteX1674" fmla="*/ 0 w 12192000"/>
              <a:gd name="connsiteY1674" fmla="*/ 1502750 h 2210635"/>
              <a:gd name="connsiteX1675" fmla="*/ 0 w 12192000"/>
              <a:gd name="connsiteY1675" fmla="*/ 1481062 h 2210635"/>
              <a:gd name="connsiteX1676" fmla="*/ 0 w 12192000"/>
              <a:gd name="connsiteY1676" fmla="*/ 1459944 h 2210635"/>
              <a:gd name="connsiteX1677" fmla="*/ 0 w 12192000"/>
              <a:gd name="connsiteY1677" fmla="*/ 1438827 h 2210635"/>
              <a:gd name="connsiteX1678" fmla="*/ 0 w 12192000"/>
              <a:gd name="connsiteY1678" fmla="*/ 1417710 h 2210635"/>
              <a:gd name="connsiteX1679" fmla="*/ 0 w 12192000"/>
              <a:gd name="connsiteY1679" fmla="*/ 1396593 h 2210635"/>
              <a:gd name="connsiteX1680" fmla="*/ 0 w 12192000"/>
              <a:gd name="connsiteY1680" fmla="*/ 1376046 h 2210635"/>
              <a:gd name="connsiteX1681" fmla="*/ 56533 w 12192000"/>
              <a:gd name="connsiteY1681" fmla="*/ 1356070 h 2210635"/>
              <a:gd name="connsiteX1682" fmla="*/ 113066 w 12192000"/>
              <a:gd name="connsiteY1682" fmla="*/ 1336665 h 2210635"/>
              <a:gd name="connsiteX1683" fmla="*/ 170233 w 12192000"/>
              <a:gd name="connsiteY1683" fmla="*/ 1318402 h 2210635"/>
              <a:gd name="connsiteX1684" fmla="*/ 226131 w 12192000"/>
              <a:gd name="connsiteY1684" fmla="*/ 1300138 h 2210635"/>
              <a:gd name="connsiteX1685" fmla="*/ 282664 w 12192000"/>
              <a:gd name="connsiteY1685" fmla="*/ 1283016 h 2210635"/>
              <a:gd name="connsiteX1686" fmla="*/ 339196 w 12192000"/>
              <a:gd name="connsiteY1686" fmla="*/ 1265894 h 2210635"/>
              <a:gd name="connsiteX1687" fmla="*/ 395729 w 12192000"/>
              <a:gd name="connsiteY1687" fmla="*/ 1249343 h 2210635"/>
              <a:gd name="connsiteX1688" fmla="*/ 452897 w 12192000"/>
              <a:gd name="connsiteY1688" fmla="*/ 1233362 h 2210635"/>
              <a:gd name="connsiteX1689" fmla="*/ 508794 w 12192000"/>
              <a:gd name="connsiteY1689" fmla="*/ 1217952 h 2210635"/>
              <a:gd name="connsiteX1690" fmla="*/ 565327 w 12192000"/>
              <a:gd name="connsiteY1690" fmla="*/ 1202542 h 2210635"/>
              <a:gd name="connsiteX1691" fmla="*/ 621860 w 12192000"/>
              <a:gd name="connsiteY1691" fmla="*/ 1188274 h 2210635"/>
              <a:gd name="connsiteX1692" fmla="*/ 679027 w 12192000"/>
              <a:gd name="connsiteY1692" fmla="*/ 1174576 h 2210635"/>
              <a:gd name="connsiteX1693" fmla="*/ 735560 w 12192000"/>
              <a:gd name="connsiteY1693" fmla="*/ 1160878 h 2210635"/>
              <a:gd name="connsiteX1694" fmla="*/ 791458 w 12192000"/>
              <a:gd name="connsiteY1694" fmla="*/ 1148322 h 2210635"/>
              <a:gd name="connsiteX1695" fmla="*/ 847990 w 12192000"/>
              <a:gd name="connsiteY1695" fmla="*/ 1135766 h 2210635"/>
              <a:gd name="connsiteX1696" fmla="*/ 904523 w 12192000"/>
              <a:gd name="connsiteY1696" fmla="*/ 1124351 h 2210635"/>
              <a:gd name="connsiteX1697" fmla="*/ 904523 w 12192000"/>
              <a:gd name="connsiteY1697" fmla="*/ 924594 h 2210635"/>
              <a:gd name="connsiteX1698" fmla="*/ 871492 w 12192000"/>
              <a:gd name="connsiteY1698" fmla="*/ 937150 h 2210635"/>
              <a:gd name="connsiteX1699" fmla="*/ 838462 w 12192000"/>
              <a:gd name="connsiteY1699" fmla="*/ 950277 h 2210635"/>
              <a:gd name="connsiteX1700" fmla="*/ 804797 w 12192000"/>
              <a:gd name="connsiteY1700" fmla="*/ 963404 h 2210635"/>
              <a:gd name="connsiteX1701" fmla="*/ 771766 w 12192000"/>
              <a:gd name="connsiteY1701" fmla="*/ 977101 h 2210635"/>
              <a:gd name="connsiteX1702" fmla="*/ 738101 w 12192000"/>
              <a:gd name="connsiteY1702" fmla="*/ 990228 h 2210635"/>
              <a:gd name="connsiteX1703" fmla="*/ 705071 w 12192000"/>
              <a:gd name="connsiteY1703" fmla="*/ 1003926 h 2210635"/>
              <a:gd name="connsiteX1704" fmla="*/ 672040 w 12192000"/>
              <a:gd name="connsiteY1704" fmla="*/ 1018194 h 2210635"/>
              <a:gd name="connsiteX1705" fmla="*/ 638375 w 12192000"/>
              <a:gd name="connsiteY1705" fmla="*/ 1031892 h 2210635"/>
              <a:gd name="connsiteX1706" fmla="*/ 661242 w 12192000"/>
              <a:gd name="connsiteY1706" fmla="*/ 989087 h 2210635"/>
              <a:gd name="connsiteX1707" fmla="*/ 684109 w 12192000"/>
              <a:gd name="connsiteY1707" fmla="*/ 947423 h 2210635"/>
              <a:gd name="connsiteX1708" fmla="*/ 706976 w 12192000"/>
              <a:gd name="connsiteY1708" fmla="*/ 905188 h 2210635"/>
              <a:gd name="connsiteX1709" fmla="*/ 729843 w 12192000"/>
              <a:gd name="connsiteY1709" fmla="*/ 863525 h 2210635"/>
              <a:gd name="connsiteX1710" fmla="*/ 752710 w 12192000"/>
              <a:gd name="connsiteY1710" fmla="*/ 821861 h 2210635"/>
              <a:gd name="connsiteX1711" fmla="*/ 775578 w 12192000"/>
              <a:gd name="connsiteY1711" fmla="*/ 779056 h 2210635"/>
              <a:gd name="connsiteX1712" fmla="*/ 798445 w 12192000"/>
              <a:gd name="connsiteY1712" fmla="*/ 737392 h 2210635"/>
              <a:gd name="connsiteX1713" fmla="*/ 821312 w 12192000"/>
              <a:gd name="connsiteY1713" fmla="*/ 695728 h 2210635"/>
              <a:gd name="connsiteX1714" fmla="*/ 793363 w 12192000"/>
              <a:gd name="connsiteY1714" fmla="*/ 707714 h 2210635"/>
              <a:gd name="connsiteX1715" fmla="*/ 764144 w 12192000"/>
              <a:gd name="connsiteY1715" fmla="*/ 718558 h 2210635"/>
              <a:gd name="connsiteX1716" fmla="*/ 736195 w 12192000"/>
              <a:gd name="connsiteY1716" fmla="*/ 729972 h 2210635"/>
              <a:gd name="connsiteX1717" fmla="*/ 707611 w 12192000"/>
              <a:gd name="connsiteY1717" fmla="*/ 741387 h 2210635"/>
              <a:gd name="connsiteX1718" fmla="*/ 728573 w 12192000"/>
              <a:gd name="connsiteY1718" fmla="*/ 704289 h 2210635"/>
              <a:gd name="connsiteX1719" fmla="*/ 748899 w 12192000"/>
              <a:gd name="connsiteY1719" fmla="*/ 666621 h 2210635"/>
              <a:gd name="connsiteX1720" fmla="*/ 769861 w 12192000"/>
              <a:gd name="connsiteY1720" fmla="*/ 628952 h 2210635"/>
              <a:gd name="connsiteX1721" fmla="*/ 790187 w 12192000"/>
              <a:gd name="connsiteY1721" fmla="*/ 591854 h 2210635"/>
              <a:gd name="connsiteX1722" fmla="*/ 809878 w 12192000"/>
              <a:gd name="connsiteY1722" fmla="*/ 554185 h 2210635"/>
              <a:gd name="connsiteX1723" fmla="*/ 830840 w 12192000"/>
              <a:gd name="connsiteY1723" fmla="*/ 517088 h 2210635"/>
              <a:gd name="connsiteX1724" fmla="*/ 851166 w 12192000"/>
              <a:gd name="connsiteY1724" fmla="*/ 479419 h 2210635"/>
              <a:gd name="connsiteX1725" fmla="*/ 871492 w 12192000"/>
              <a:gd name="connsiteY1725" fmla="*/ 442892 h 2210635"/>
              <a:gd name="connsiteX1726" fmla="*/ 854342 w 12192000"/>
              <a:gd name="connsiteY1726" fmla="*/ 449741 h 2210635"/>
              <a:gd name="connsiteX1727" fmla="*/ 835922 w 12192000"/>
              <a:gd name="connsiteY1727" fmla="*/ 456590 h 2210635"/>
              <a:gd name="connsiteX1728" fmla="*/ 818136 w 12192000"/>
              <a:gd name="connsiteY1728" fmla="*/ 463438 h 2210635"/>
              <a:gd name="connsiteX1729" fmla="*/ 800986 w 12192000"/>
              <a:gd name="connsiteY1729" fmla="*/ 470858 h 2210635"/>
              <a:gd name="connsiteX1730" fmla="*/ 823218 w 12192000"/>
              <a:gd name="connsiteY1730" fmla="*/ 429765 h 2210635"/>
              <a:gd name="connsiteX1731" fmla="*/ 844814 w 12192000"/>
              <a:gd name="connsiteY1731" fmla="*/ 389243 h 2210635"/>
              <a:gd name="connsiteX1732" fmla="*/ 867046 w 12192000"/>
              <a:gd name="connsiteY1732" fmla="*/ 348150 h 2210635"/>
              <a:gd name="connsiteX1733" fmla="*/ 889913 w 12192000"/>
              <a:gd name="connsiteY1733" fmla="*/ 307627 h 2210635"/>
              <a:gd name="connsiteX1734" fmla="*/ 912145 w 12192000"/>
              <a:gd name="connsiteY1734" fmla="*/ 267676 h 2210635"/>
              <a:gd name="connsiteX1735" fmla="*/ 934377 w 12192000"/>
              <a:gd name="connsiteY1735" fmla="*/ 227153 h 2210635"/>
              <a:gd name="connsiteX1736" fmla="*/ 956609 w 12192000"/>
              <a:gd name="connsiteY1736" fmla="*/ 186631 h 2210635"/>
              <a:gd name="connsiteX1737" fmla="*/ 979476 w 12192000"/>
              <a:gd name="connsiteY1737" fmla="*/ 146680 h 2210635"/>
              <a:gd name="connsiteX1738" fmla="*/ 1001073 w 12192000"/>
              <a:gd name="connsiteY1738" fmla="*/ 178070 h 2210635"/>
              <a:gd name="connsiteX1739" fmla="*/ 1023305 w 12192000"/>
              <a:gd name="connsiteY1739" fmla="*/ 209461 h 2210635"/>
              <a:gd name="connsiteX1740" fmla="*/ 1046172 w 12192000"/>
              <a:gd name="connsiteY1740" fmla="*/ 241422 h 2210635"/>
              <a:gd name="connsiteX1741" fmla="*/ 1068404 w 12192000"/>
              <a:gd name="connsiteY1741" fmla="*/ 272812 h 2210635"/>
              <a:gd name="connsiteX1742" fmla="*/ 1090636 w 12192000"/>
              <a:gd name="connsiteY1742" fmla="*/ 304203 h 2210635"/>
              <a:gd name="connsiteX1743" fmla="*/ 1112233 w 12192000"/>
              <a:gd name="connsiteY1743" fmla="*/ 336735 h 2210635"/>
              <a:gd name="connsiteX1744" fmla="*/ 1135100 w 12192000"/>
              <a:gd name="connsiteY1744" fmla="*/ 368125 h 2210635"/>
              <a:gd name="connsiteX1745" fmla="*/ 1157332 w 12192000"/>
              <a:gd name="connsiteY1745" fmla="*/ 400087 h 2210635"/>
              <a:gd name="connsiteX1746" fmla="*/ 1140182 w 12192000"/>
              <a:gd name="connsiteY1746" fmla="*/ 400087 h 2210635"/>
              <a:gd name="connsiteX1747" fmla="*/ 1121761 w 12192000"/>
              <a:gd name="connsiteY1747" fmla="*/ 400087 h 2210635"/>
              <a:gd name="connsiteX1748" fmla="*/ 1103975 w 12192000"/>
              <a:gd name="connsiteY1748" fmla="*/ 400087 h 2210635"/>
              <a:gd name="connsiteX1749" fmla="*/ 1086825 w 12192000"/>
              <a:gd name="connsiteY1749" fmla="*/ 400087 h 2210635"/>
              <a:gd name="connsiteX1750" fmla="*/ 1106516 w 12192000"/>
              <a:gd name="connsiteY1750" fmla="*/ 429765 h 2210635"/>
              <a:gd name="connsiteX1751" fmla="*/ 1126842 w 12192000"/>
              <a:gd name="connsiteY1751" fmla="*/ 458302 h 2210635"/>
              <a:gd name="connsiteX1752" fmla="*/ 1147804 w 12192000"/>
              <a:gd name="connsiteY1752" fmla="*/ 487980 h 2210635"/>
              <a:gd name="connsiteX1753" fmla="*/ 1168130 w 12192000"/>
              <a:gd name="connsiteY1753" fmla="*/ 517088 h 2210635"/>
              <a:gd name="connsiteX1754" fmla="*/ 1188457 w 12192000"/>
              <a:gd name="connsiteY1754" fmla="*/ 546766 h 2210635"/>
              <a:gd name="connsiteX1755" fmla="*/ 1209418 w 12192000"/>
              <a:gd name="connsiteY1755" fmla="*/ 575873 h 2210635"/>
              <a:gd name="connsiteX1756" fmla="*/ 1229744 w 12192000"/>
              <a:gd name="connsiteY1756" fmla="*/ 605552 h 2210635"/>
              <a:gd name="connsiteX1757" fmla="*/ 1249436 w 12192000"/>
              <a:gd name="connsiteY1757" fmla="*/ 634659 h 2210635"/>
              <a:gd name="connsiteX1758" fmla="*/ 1221487 w 12192000"/>
              <a:gd name="connsiteY1758" fmla="*/ 634659 h 2210635"/>
              <a:gd name="connsiteX1759" fmla="*/ 1193538 w 12192000"/>
              <a:gd name="connsiteY1759" fmla="*/ 634089 h 2210635"/>
              <a:gd name="connsiteX1760" fmla="*/ 1164954 w 12192000"/>
              <a:gd name="connsiteY1760" fmla="*/ 634089 h 2210635"/>
              <a:gd name="connsiteX1761" fmla="*/ 1137006 w 12192000"/>
              <a:gd name="connsiteY1761" fmla="*/ 634089 h 2210635"/>
              <a:gd name="connsiteX1762" fmla="*/ 1159873 w 12192000"/>
              <a:gd name="connsiteY1762" fmla="*/ 667191 h 2210635"/>
              <a:gd name="connsiteX1763" fmla="*/ 1182740 w 12192000"/>
              <a:gd name="connsiteY1763" fmla="*/ 699153 h 2210635"/>
              <a:gd name="connsiteX1764" fmla="*/ 1205607 w 12192000"/>
              <a:gd name="connsiteY1764" fmla="*/ 732255 h 2210635"/>
              <a:gd name="connsiteX1765" fmla="*/ 1228474 w 12192000"/>
              <a:gd name="connsiteY1765" fmla="*/ 765358 h 2210635"/>
              <a:gd name="connsiteX1766" fmla="*/ 1251341 w 12192000"/>
              <a:gd name="connsiteY1766" fmla="*/ 798461 h 2210635"/>
              <a:gd name="connsiteX1767" fmla="*/ 1274208 w 12192000"/>
              <a:gd name="connsiteY1767" fmla="*/ 831563 h 2210635"/>
              <a:gd name="connsiteX1768" fmla="*/ 1297076 w 12192000"/>
              <a:gd name="connsiteY1768" fmla="*/ 864095 h 2210635"/>
              <a:gd name="connsiteX1769" fmla="*/ 1319308 w 12192000"/>
              <a:gd name="connsiteY1769" fmla="*/ 897769 h 2210635"/>
              <a:gd name="connsiteX1770" fmla="*/ 1286277 w 12192000"/>
              <a:gd name="connsiteY1770" fmla="*/ 897198 h 2210635"/>
              <a:gd name="connsiteX1771" fmla="*/ 1252612 w 12192000"/>
              <a:gd name="connsiteY1771" fmla="*/ 896057 h 2210635"/>
              <a:gd name="connsiteX1772" fmla="*/ 1218946 w 12192000"/>
              <a:gd name="connsiteY1772" fmla="*/ 895486 h 2210635"/>
              <a:gd name="connsiteX1773" fmla="*/ 1186551 w 12192000"/>
              <a:gd name="connsiteY1773" fmla="*/ 895486 h 2210635"/>
              <a:gd name="connsiteX1774" fmla="*/ 1152886 w 12192000"/>
              <a:gd name="connsiteY1774" fmla="*/ 894915 h 2210635"/>
              <a:gd name="connsiteX1775" fmla="*/ 1119220 w 12192000"/>
              <a:gd name="connsiteY1775" fmla="*/ 894915 h 2210635"/>
              <a:gd name="connsiteX1776" fmla="*/ 1086825 w 12192000"/>
              <a:gd name="connsiteY1776" fmla="*/ 894915 h 2210635"/>
              <a:gd name="connsiteX1777" fmla="*/ 1053159 w 12192000"/>
              <a:gd name="connsiteY1777" fmla="*/ 895486 h 2210635"/>
              <a:gd name="connsiteX1778" fmla="*/ 1053159 w 12192000"/>
              <a:gd name="connsiteY1778" fmla="*/ 1094673 h 2210635"/>
              <a:gd name="connsiteX1779" fmla="*/ 1100164 w 12192000"/>
              <a:gd name="connsiteY1779" fmla="*/ 1086683 h 2210635"/>
              <a:gd name="connsiteX1780" fmla="*/ 1147804 w 12192000"/>
              <a:gd name="connsiteY1780" fmla="*/ 1078122 h 2210635"/>
              <a:gd name="connsiteX1781" fmla="*/ 1194809 w 12192000"/>
              <a:gd name="connsiteY1781" fmla="*/ 1070131 h 2210635"/>
              <a:gd name="connsiteX1782" fmla="*/ 1241813 w 12192000"/>
              <a:gd name="connsiteY1782" fmla="*/ 1062712 h 2210635"/>
              <a:gd name="connsiteX1783" fmla="*/ 1288818 w 12192000"/>
              <a:gd name="connsiteY1783" fmla="*/ 1055292 h 2210635"/>
              <a:gd name="connsiteX1784" fmla="*/ 1335823 w 12192000"/>
              <a:gd name="connsiteY1784" fmla="*/ 1048443 h 2210635"/>
              <a:gd name="connsiteX1785" fmla="*/ 1382827 w 12192000"/>
              <a:gd name="connsiteY1785" fmla="*/ 1041595 h 2210635"/>
              <a:gd name="connsiteX1786" fmla="*/ 1430467 w 12192000"/>
              <a:gd name="connsiteY1786" fmla="*/ 1034746 h 2210635"/>
              <a:gd name="connsiteX1787" fmla="*/ 1430467 w 12192000"/>
              <a:gd name="connsiteY1787" fmla="*/ 957696 h 2210635"/>
              <a:gd name="connsiteX1788" fmla="*/ 1405059 w 12192000"/>
              <a:gd name="connsiteY1788" fmla="*/ 966257 h 2210635"/>
              <a:gd name="connsiteX1789" fmla="*/ 1380287 w 12192000"/>
              <a:gd name="connsiteY1789" fmla="*/ 973677 h 2210635"/>
              <a:gd name="connsiteX1790" fmla="*/ 1354244 w 12192000"/>
              <a:gd name="connsiteY1790" fmla="*/ 981667 h 2210635"/>
              <a:gd name="connsiteX1791" fmla="*/ 1328836 w 12192000"/>
              <a:gd name="connsiteY1791" fmla="*/ 990228 h 2210635"/>
              <a:gd name="connsiteX1792" fmla="*/ 1338363 w 12192000"/>
              <a:gd name="connsiteY1792" fmla="*/ 974818 h 2210635"/>
              <a:gd name="connsiteX1793" fmla="*/ 1346621 w 12192000"/>
              <a:gd name="connsiteY1793" fmla="*/ 959408 h 2210635"/>
              <a:gd name="connsiteX1794" fmla="*/ 1354879 w 12192000"/>
              <a:gd name="connsiteY1794" fmla="*/ 943999 h 2210635"/>
              <a:gd name="connsiteX1795" fmla="*/ 1363771 w 12192000"/>
              <a:gd name="connsiteY1795" fmla="*/ 929159 h 2210635"/>
              <a:gd name="connsiteX1796" fmla="*/ 1372664 w 12192000"/>
              <a:gd name="connsiteY1796" fmla="*/ 914320 h 2210635"/>
              <a:gd name="connsiteX1797" fmla="*/ 1381557 w 12192000"/>
              <a:gd name="connsiteY1797" fmla="*/ 898910 h 2210635"/>
              <a:gd name="connsiteX1798" fmla="*/ 1389815 w 12192000"/>
              <a:gd name="connsiteY1798" fmla="*/ 884071 h 2210635"/>
              <a:gd name="connsiteX1799" fmla="*/ 1398072 w 12192000"/>
              <a:gd name="connsiteY1799" fmla="*/ 868661 h 2210635"/>
              <a:gd name="connsiteX1800" fmla="*/ 1387909 w 12192000"/>
              <a:gd name="connsiteY1800" fmla="*/ 872086 h 2210635"/>
              <a:gd name="connsiteX1801" fmla="*/ 1377111 w 12192000"/>
              <a:gd name="connsiteY1801" fmla="*/ 875510 h 2210635"/>
              <a:gd name="connsiteX1802" fmla="*/ 1366312 w 12192000"/>
              <a:gd name="connsiteY1802" fmla="*/ 878935 h 2210635"/>
              <a:gd name="connsiteX1803" fmla="*/ 1355514 w 12192000"/>
              <a:gd name="connsiteY1803" fmla="*/ 882359 h 2210635"/>
              <a:gd name="connsiteX1804" fmla="*/ 1363136 w 12192000"/>
              <a:gd name="connsiteY1804" fmla="*/ 868661 h 2210635"/>
              <a:gd name="connsiteX1805" fmla="*/ 1370759 w 12192000"/>
              <a:gd name="connsiteY1805" fmla="*/ 854964 h 2210635"/>
              <a:gd name="connsiteX1806" fmla="*/ 1378381 w 12192000"/>
              <a:gd name="connsiteY1806" fmla="*/ 841837 h 2210635"/>
              <a:gd name="connsiteX1807" fmla="*/ 1386639 w 12192000"/>
              <a:gd name="connsiteY1807" fmla="*/ 828139 h 2210635"/>
              <a:gd name="connsiteX1808" fmla="*/ 1394261 w 12192000"/>
              <a:gd name="connsiteY1808" fmla="*/ 814441 h 2210635"/>
              <a:gd name="connsiteX1809" fmla="*/ 1401883 w 12192000"/>
              <a:gd name="connsiteY1809" fmla="*/ 801314 h 2210635"/>
              <a:gd name="connsiteX1810" fmla="*/ 1409506 w 12192000"/>
              <a:gd name="connsiteY1810" fmla="*/ 787617 h 2210635"/>
              <a:gd name="connsiteX1811" fmla="*/ 1417128 w 12192000"/>
              <a:gd name="connsiteY1811" fmla="*/ 773919 h 2210635"/>
              <a:gd name="connsiteX1812" fmla="*/ 1411411 w 12192000"/>
              <a:gd name="connsiteY1812" fmla="*/ 775631 h 2210635"/>
              <a:gd name="connsiteX1813" fmla="*/ 1404424 w 12192000"/>
              <a:gd name="connsiteY1813" fmla="*/ 777914 h 2210635"/>
              <a:gd name="connsiteX1814" fmla="*/ 1397437 w 12192000"/>
              <a:gd name="connsiteY1814" fmla="*/ 780197 h 2210635"/>
              <a:gd name="connsiteX1815" fmla="*/ 1390450 w 12192000"/>
              <a:gd name="connsiteY1815" fmla="*/ 781909 h 2210635"/>
              <a:gd name="connsiteX1816" fmla="*/ 1399342 w 12192000"/>
              <a:gd name="connsiteY1816" fmla="*/ 767641 h 2210635"/>
              <a:gd name="connsiteX1817" fmla="*/ 1407600 w 12192000"/>
              <a:gd name="connsiteY1817" fmla="*/ 752802 h 2210635"/>
              <a:gd name="connsiteX1818" fmla="*/ 1415858 w 12192000"/>
              <a:gd name="connsiteY1818" fmla="*/ 738533 h 2210635"/>
              <a:gd name="connsiteX1819" fmla="*/ 1424115 w 12192000"/>
              <a:gd name="connsiteY1819" fmla="*/ 723123 h 2210635"/>
              <a:gd name="connsiteX1820" fmla="*/ 1433008 w 12192000"/>
              <a:gd name="connsiteY1820" fmla="*/ 708855 h 2210635"/>
              <a:gd name="connsiteX1821" fmla="*/ 1441901 w 12192000"/>
              <a:gd name="connsiteY1821" fmla="*/ 694016 h 2210635"/>
              <a:gd name="connsiteX1822" fmla="*/ 1450158 w 12192000"/>
              <a:gd name="connsiteY1822" fmla="*/ 679177 h 2210635"/>
              <a:gd name="connsiteX1823" fmla="*/ 1458416 w 12192000"/>
              <a:gd name="connsiteY1823" fmla="*/ 664338 h 2210635"/>
              <a:gd name="connsiteX1824" fmla="*/ 1474931 w 12192000"/>
              <a:gd name="connsiteY1824" fmla="*/ 689450 h 2210635"/>
              <a:gd name="connsiteX1825" fmla="*/ 1492082 w 12192000"/>
              <a:gd name="connsiteY1825" fmla="*/ 714562 h 2210635"/>
              <a:gd name="connsiteX1826" fmla="*/ 1509232 w 12192000"/>
              <a:gd name="connsiteY1826" fmla="*/ 739675 h 2210635"/>
              <a:gd name="connsiteX1827" fmla="*/ 1526382 w 12192000"/>
              <a:gd name="connsiteY1827" fmla="*/ 764787 h 2210635"/>
              <a:gd name="connsiteX1828" fmla="*/ 1519395 w 12192000"/>
              <a:gd name="connsiteY1828" fmla="*/ 764217 h 2210635"/>
              <a:gd name="connsiteX1829" fmla="*/ 1512408 w 12192000"/>
              <a:gd name="connsiteY1829" fmla="*/ 764217 h 2210635"/>
              <a:gd name="connsiteX1830" fmla="*/ 1505421 w 12192000"/>
              <a:gd name="connsiteY1830" fmla="*/ 763646 h 2210635"/>
              <a:gd name="connsiteX1831" fmla="*/ 1499069 w 12192000"/>
              <a:gd name="connsiteY1831" fmla="*/ 763646 h 2210635"/>
              <a:gd name="connsiteX1832" fmla="*/ 1514949 w 12192000"/>
              <a:gd name="connsiteY1832" fmla="*/ 785905 h 2210635"/>
              <a:gd name="connsiteX1833" fmla="*/ 1530193 w 12192000"/>
              <a:gd name="connsiteY1833" fmla="*/ 809305 h 2210635"/>
              <a:gd name="connsiteX1834" fmla="*/ 1546073 w 12192000"/>
              <a:gd name="connsiteY1834" fmla="*/ 832705 h 2210635"/>
              <a:gd name="connsiteX1835" fmla="*/ 1561318 w 12192000"/>
              <a:gd name="connsiteY1835" fmla="*/ 854964 h 2210635"/>
              <a:gd name="connsiteX1836" fmla="*/ 1550520 w 12192000"/>
              <a:gd name="connsiteY1836" fmla="*/ 854964 h 2210635"/>
              <a:gd name="connsiteX1837" fmla="*/ 1539721 w 12192000"/>
              <a:gd name="connsiteY1837" fmla="*/ 854393 h 2210635"/>
              <a:gd name="connsiteX1838" fmla="*/ 1529558 w 12192000"/>
              <a:gd name="connsiteY1838" fmla="*/ 853822 h 2210635"/>
              <a:gd name="connsiteX1839" fmla="*/ 1518760 w 12192000"/>
              <a:gd name="connsiteY1839" fmla="*/ 853251 h 2210635"/>
              <a:gd name="connsiteX1840" fmla="*/ 1527017 w 12192000"/>
              <a:gd name="connsiteY1840" fmla="*/ 866378 h 2210635"/>
              <a:gd name="connsiteX1841" fmla="*/ 1535275 w 12192000"/>
              <a:gd name="connsiteY1841" fmla="*/ 878935 h 2210635"/>
              <a:gd name="connsiteX1842" fmla="*/ 1544803 w 12192000"/>
              <a:gd name="connsiteY1842" fmla="*/ 891491 h 2210635"/>
              <a:gd name="connsiteX1843" fmla="*/ 1553061 w 12192000"/>
              <a:gd name="connsiteY1843" fmla="*/ 904618 h 2210635"/>
              <a:gd name="connsiteX1844" fmla="*/ 1561318 w 12192000"/>
              <a:gd name="connsiteY1844" fmla="*/ 917745 h 2210635"/>
              <a:gd name="connsiteX1845" fmla="*/ 1570211 w 12192000"/>
              <a:gd name="connsiteY1845" fmla="*/ 930301 h 2210635"/>
              <a:gd name="connsiteX1846" fmla="*/ 1579104 w 12192000"/>
              <a:gd name="connsiteY1846" fmla="*/ 943428 h 2210635"/>
              <a:gd name="connsiteX1847" fmla="*/ 1587997 w 12192000"/>
              <a:gd name="connsiteY1847" fmla="*/ 956555 h 2210635"/>
              <a:gd name="connsiteX1848" fmla="*/ 1561954 w 12192000"/>
              <a:gd name="connsiteY1848" fmla="*/ 954272 h 2210635"/>
              <a:gd name="connsiteX1849" fmla="*/ 1537181 w 12192000"/>
              <a:gd name="connsiteY1849" fmla="*/ 953130 h 2210635"/>
              <a:gd name="connsiteX1850" fmla="*/ 1511773 w 12192000"/>
              <a:gd name="connsiteY1850" fmla="*/ 951989 h 2210635"/>
              <a:gd name="connsiteX1851" fmla="*/ 1486365 w 12192000"/>
              <a:gd name="connsiteY1851" fmla="*/ 950277 h 2210635"/>
              <a:gd name="connsiteX1852" fmla="*/ 1486365 w 12192000"/>
              <a:gd name="connsiteY1852" fmla="*/ 1027897 h 2210635"/>
              <a:gd name="connsiteX1853" fmla="*/ 1532099 w 12192000"/>
              <a:gd name="connsiteY1853" fmla="*/ 1021619 h 2210635"/>
              <a:gd name="connsiteX1854" fmla="*/ 1577833 w 12192000"/>
              <a:gd name="connsiteY1854" fmla="*/ 1016482 h 2210635"/>
              <a:gd name="connsiteX1855" fmla="*/ 1623568 w 12192000"/>
              <a:gd name="connsiteY1855" fmla="*/ 1011345 h 2210635"/>
              <a:gd name="connsiteX1856" fmla="*/ 1669302 w 12192000"/>
              <a:gd name="connsiteY1856" fmla="*/ 1006209 h 2210635"/>
              <a:gd name="connsiteX1857" fmla="*/ 1715036 w 12192000"/>
              <a:gd name="connsiteY1857" fmla="*/ 1002214 h 2210635"/>
              <a:gd name="connsiteX1858" fmla="*/ 1760135 w 12192000"/>
              <a:gd name="connsiteY1858" fmla="*/ 997648 h 2210635"/>
              <a:gd name="connsiteX1859" fmla="*/ 1805870 w 12192000"/>
              <a:gd name="connsiteY1859" fmla="*/ 993653 h 2210635"/>
              <a:gd name="connsiteX1860" fmla="*/ 1851604 w 12192000"/>
              <a:gd name="connsiteY1860" fmla="*/ 990228 h 2210635"/>
              <a:gd name="connsiteX1861" fmla="*/ 1851604 w 12192000"/>
              <a:gd name="connsiteY1861" fmla="*/ 870374 h 2210635"/>
              <a:gd name="connsiteX1862" fmla="*/ 1829372 w 12192000"/>
              <a:gd name="connsiteY1862" fmla="*/ 875510 h 2210635"/>
              <a:gd name="connsiteX1863" fmla="*/ 1807775 w 12192000"/>
              <a:gd name="connsiteY1863" fmla="*/ 881218 h 2210635"/>
              <a:gd name="connsiteX1864" fmla="*/ 1784908 w 12192000"/>
              <a:gd name="connsiteY1864" fmla="*/ 887496 h 2210635"/>
              <a:gd name="connsiteX1865" fmla="*/ 1762676 w 12192000"/>
              <a:gd name="connsiteY1865" fmla="*/ 893774 h 2210635"/>
              <a:gd name="connsiteX1866" fmla="*/ 1740444 w 12192000"/>
              <a:gd name="connsiteY1866" fmla="*/ 898910 h 2210635"/>
              <a:gd name="connsiteX1867" fmla="*/ 1718212 w 12192000"/>
              <a:gd name="connsiteY1867" fmla="*/ 905188 h 2210635"/>
              <a:gd name="connsiteX1868" fmla="*/ 1695345 w 12192000"/>
              <a:gd name="connsiteY1868" fmla="*/ 911467 h 2210635"/>
              <a:gd name="connsiteX1869" fmla="*/ 1673113 w 12192000"/>
              <a:gd name="connsiteY1869" fmla="*/ 917745 h 2210635"/>
              <a:gd name="connsiteX1870" fmla="*/ 1688358 w 12192000"/>
              <a:gd name="connsiteY1870" fmla="*/ 891491 h 2210635"/>
              <a:gd name="connsiteX1871" fmla="*/ 1703603 w 12192000"/>
              <a:gd name="connsiteY1871" fmla="*/ 865237 h 2210635"/>
              <a:gd name="connsiteX1872" fmla="*/ 1718847 w 12192000"/>
              <a:gd name="connsiteY1872" fmla="*/ 839554 h 2210635"/>
              <a:gd name="connsiteX1873" fmla="*/ 1734092 w 12192000"/>
              <a:gd name="connsiteY1873" fmla="*/ 813300 h 2210635"/>
              <a:gd name="connsiteX1874" fmla="*/ 1749337 w 12192000"/>
              <a:gd name="connsiteY1874" fmla="*/ 787617 h 2210635"/>
              <a:gd name="connsiteX1875" fmla="*/ 1764582 w 12192000"/>
              <a:gd name="connsiteY1875" fmla="*/ 761363 h 2210635"/>
              <a:gd name="connsiteX1876" fmla="*/ 1781097 w 12192000"/>
              <a:gd name="connsiteY1876" fmla="*/ 735680 h 2210635"/>
              <a:gd name="connsiteX1877" fmla="*/ 1796342 w 12192000"/>
              <a:gd name="connsiteY1877" fmla="*/ 709426 h 2210635"/>
              <a:gd name="connsiteX1878" fmla="*/ 1777286 w 12192000"/>
              <a:gd name="connsiteY1878" fmla="*/ 714562 h 2210635"/>
              <a:gd name="connsiteX1879" fmla="*/ 1758230 w 12192000"/>
              <a:gd name="connsiteY1879" fmla="*/ 719699 h 2210635"/>
              <a:gd name="connsiteX1880" fmla="*/ 1739174 w 12192000"/>
              <a:gd name="connsiteY1880" fmla="*/ 724836 h 2210635"/>
              <a:gd name="connsiteX1881" fmla="*/ 1720118 w 12192000"/>
              <a:gd name="connsiteY1881" fmla="*/ 729972 h 2210635"/>
              <a:gd name="connsiteX1882" fmla="*/ 1733457 w 12192000"/>
              <a:gd name="connsiteY1882" fmla="*/ 706572 h 2210635"/>
              <a:gd name="connsiteX1883" fmla="*/ 1747431 w 12192000"/>
              <a:gd name="connsiteY1883" fmla="*/ 682601 h 2210635"/>
              <a:gd name="connsiteX1884" fmla="*/ 1760770 w 12192000"/>
              <a:gd name="connsiteY1884" fmla="*/ 659772 h 2210635"/>
              <a:gd name="connsiteX1885" fmla="*/ 1774745 w 12192000"/>
              <a:gd name="connsiteY1885" fmla="*/ 636372 h 2210635"/>
              <a:gd name="connsiteX1886" fmla="*/ 1788719 w 12192000"/>
              <a:gd name="connsiteY1886" fmla="*/ 612971 h 2210635"/>
              <a:gd name="connsiteX1887" fmla="*/ 1802058 w 12192000"/>
              <a:gd name="connsiteY1887" fmla="*/ 590713 h 2210635"/>
              <a:gd name="connsiteX1888" fmla="*/ 1816033 w 12192000"/>
              <a:gd name="connsiteY1888" fmla="*/ 567312 h 2210635"/>
              <a:gd name="connsiteX1889" fmla="*/ 1829372 w 12192000"/>
              <a:gd name="connsiteY1889" fmla="*/ 543912 h 2210635"/>
              <a:gd name="connsiteX1890" fmla="*/ 1817938 w 12192000"/>
              <a:gd name="connsiteY1890" fmla="*/ 546766 h 2210635"/>
              <a:gd name="connsiteX1891" fmla="*/ 1805870 w 12192000"/>
              <a:gd name="connsiteY1891" fmla="*/ 550190 h 2210635"/>
              <a:gd name="connsiteX1892" fmla="*/ 1793801 w 12192000"/>
              <a:gd name="connsiteY1892" fmla="*/ 553044 h 2210635"/>
              <a:gd name="connsiteX1893" fmla="*/ 1782367 w 12192000"/>
              <a:gd name="connsiteY1893" fmla="*/ 556468 h 2210635"/>
              <a:gd name="connsiteX1894" fmla="*/ 1796977 w 12192000"/>
              <a:gd name="connsiteY1894" fmla="*/ 530785 h 2210635"/>
              <a:gd name="connsiteX1895" fmla="*/ 1812222 w 12192000"/>
              <a:gd name="connsiteY1895" fmla="*/ 505673 h 2210635"/>
              <a:gd name="connsiteX1896" fmla="*/ 1826831 w 12192000"/>
              <a:gd name="connsiteY1896" fmla="*/ 480560 h 2210635"/>
              <a:gd name="connsiteX1897" fmla="*/ 1841441 w 12192000"/>
              <a:gd name="connsiteY1897" fmla="*/ 454877 h 2210635"/>
              <a:gd name="connsiteX1898" fmla="*/ 1856685 w 12192000"/>
              <a:gd name="connsiteY1898" fmla="*/ 429765 h 2210635"/>
              <a:gd name="connsiteX1899" fmla="*/ 1871295 w 12192000"/>
              <a:gd name="connsiteY1899" fmla="*/ 405223 h 2210635"/>
              <a:gd name="connsiteX1900" fmla="*/ 1886540 w 12192000"/>
              <a:gd name="connsiteY1900" fmla="*/ 379540 h 2210635"/>
              <a:gd name="connsiteX1901" fmla="*/ 1901785 w 12192000"/>
              <a:gd name="connsiteY1901" fmla="*/ 354428 h 2210635"/>
              <a:gd name="connsiteX1902" fmla="*/ 1916394 w 12192000"/>
              <a:gd name="connsiteY1902" fmla="*/ 377828 h 2210635"/>
              <a:gd name="connsiteX1903" fmla="*/ 1931639 w 12192000"/>
              <a:gd name="connsiteY1903" fmla="*/ 400087 h 2210635"/>
              <a:gd name="connsiteX1904" fmla="*/ 1946884 w 12192000"/>
              <a:gd name="connsiteY1904" fmla="*/ 423487 h 2210635"/>
              <a:gd name="connsiteX1905" fmla="*/ 1961493 w 12192000"/>
              <a:gd name="connsiteY1905" fmla="*/ 446316 h 2210635"/>
              <a:gd name="connsiteX1906" fmla="*/ 1976738 w 12192000"/>
              <a:gd name="connsiteY1906" fmla="*/ 469146 h 2210635"/>
              <a:gd name="connsiteX1907" fmla="*/ 1991347 w 12192000"/>
              <a:gd name="connsiteY1907" fmla="*/ 492546 h 2210635"/>
              <a:gd name="connsiteX1908" fmla="*/ 2006592 w 12192000"/>
              <a:gd name="connsiteY1908" fmla="*/ 515375 h 2210635"/>
              <a:gd name="connsiteX1909" fmla="*/ 2021837 w 12192000"/>
              <a:gd name="connsiteY1909" fmla="*/ 538205 h 2210635"/>
              <a:gd name="connsiteX1910" fmla="*/ 2009133 w 12192000"/>
              <a:gd name="connsiteY1910" fmla="*/ 537063 h 2210635"/>
              <a:gd name="connsiteX1911" fmla="*/ 1997064 w 12192000"/>
              <a:gd name="connsiteY1911" fmla="*/ 535922 h 2210635"/>
              <a:gd name="connsiteX1912" fmla="*/ 1985631 w 12192000"/>
              <a:gd name="connsiteY1912" fmla="*/ 534210 h 2210635"/>
              <a:gd name="connsiteX1913" fmla="*/ 1973562 w 12192000"/>
              <a:gd name="connsiteY1913" fmla="*/ 533068 h 2210635"/>
              <a:gd name="connsiteX1914" fmla="*/ 1987536 w 12192000"/>
              <a:gd name="connsiteY1914" fmla="*/ 554185 h 2210635"/>
              <a:gd name="connsiteX1915" fmla="*/ 2000876 w 12192000"/>
              <a:gd name="connsiteY1915" fmla="*/ 575303 h 2210635"/>
              <a:gd name="connsiteX1916" fmla="*/ 2014850 w 12192000"/>
              <a:gd name="connsiteY1916" fmla="*/ 596420 h 2210635"/>
              <a:gd name="connsiteX1917" fmla="*/ 2028189 w 12192000"/>
              <a:gd name="connsiteY1917" fmla="*/ 618108 h 2210635"/>
              <a:gd name="connsiteX1918" fmla="*/ 2042163 w 12192000"/>
              <a:gd name="connsiteY1918" fmla="*/ 639225 h 2210635"/>
              <a:gd name="connsiteX1919" fmla="*/ 2056138 w 12192000"/>
              <a:gd name="connsiteY1919" fmla="*/ 660342 h 2210635"/>
              <a:gd name="connsiteX1920" fmla="*/ 2069477 w 12192000"/>
              <a:gd name="connsiteY1920" fmla="*/ 681460 h 2210635"/>
              <a:gd name="connsiteX1921" fmla="*/ 2083451 w 12192000"/>
              <a:gd name="connsiteY1921" fmla="*/ 702577 h 2210635"/>
              <a:gd name="connsiteX1922" fmla="*/ 2064395 w 12192000"/>
              <a:gd name="connsiteY1922" fmla="*/ 700865 h 2210635"/>
              <a:gd name="connsiteX1923" fmla="*/ 2045339 w 12192000"/>
              <a:gd name="connsiteY1923" fmla="*/ 698011 h 2210635"/>
              <a:gd name="connsiteX1924" fmla="*/ 2026283 w 12192000"/>
              <a:gd name="connsiteY1924" fmla="*/ 695728 h 2210635"/>
              <a:gd name="connsiteX1925" fmla="*/ 2007863 w 12192000"/>
              <a:gd name="connsiteY1925" fmla="*/ 694016 h 2210635"/>
              <a:gd name="connsiteX1926" fmla="*/ 2023108 w 12192000"/>
              <a:gd name="connsiteY1926" fmla="*/ 717987 h 2210635"/>
              <a:gd name="connsiteX1927" fmla="*/ 2038352 w 12192000"/>
              <a:gd name="connsiteY1927" fmla="*/ 740816 h 2210635"/>
              <a:gd name="connsiteX1928" fmla="*/ 2053597 w 12192000"/>
              <a:gd name="connsiteY1928" fmla="*/ 764787 h 2210635"/>
              <a:gd name="connsiteX1929" fmla="*/ 2068842 w 12192000"/>
              <a:gd name="connsiteY1929" fmla="*/ 788187 h 2210635"/>
              <a:gd name="connsiteX1930" fmla="*/ 2084087 w 12192000"/>
              <a:gd name="connsiteY1930" fmla="*/ 812158 h 2210635"/>
              <a:gd name="connsiteX1931" fmla="*/ 2099331 w 12192000"/>
              <a:gd name="connsiteY1931" fmla="*/ 836129 h 2210635"/>
              <a:gd name="connsiteX1932" fmla="*/ 2114576 w 12192000"/>
              <a:gd name="connsiteY1932" fmla="*/ 860100 h 2210635"/>
              <a:gd name="connsiteX1933" fmla="*/ 2129821 w 12192000"/>
              <a:gd name="connsiteY1933" fmla="*/ 884071 h 2210635"/>
              <a:gd name="connsiteX1934" fmla="*/ 2107589 w 12192000"/>
              <a:gd name="connsiteY1934" fmla="*/ 880647 h 2210635"/>
              <a:gd name="connsiteX1935" fmla="*/ 2085357 w 12192000"/>
              <a:gd name="connsiteY1935" fmla="*/ 877793 h 2210635"/>
              <a:gd name="connsiteX1936" fmla="*/ 2062490 w 12192000"/>
              <a:gd name="connsiteY1936" fmla="*/ 874939 h 2210635"/>
              <a:gd name="connsiteX1937" fmla="*/ 2040893 w 12192000"/>
              <a:gd name="connsiteY1937" fmla="*/ 872086 h 2210635"/>
              <a:gd name="connsiteX1938" fmla="*/ 2018661 w 12192000"/>
              <a:gd name="connsiteY1938" fmla="*/ 870374 h 2210635"/>
              <a:gd name="connsiteX1939" fmla="*/ 1996429 w 12192000"/>
              <a:gd name="connsiteY1939" fmla="*/ 867520 h 2210635"/>
              <a:gd name="connsiteX1940" fmla="*/ 1973562 w 12192000"/>
              <a:gd name="connsiteY1940" fmla="*/ 864666 h 2210635"/>
              <a:gd name="connsiteX1941" fmla="*/ 1951330 w 12192000"/>
              <a:gd name="connsiteY1941" fmla="*/ 862954 h 2210635"/>
              <a:gd name="connsiteX1942" fmla="*/ 1951330 w 12192000"/>
              <a:gd name="connsiteY1942" fmla="*/ 982238 h 2210635"/>
              <a:gd name="connsiteX1943" fmla="*/ 2007863 w 12192000"/>
              <a:gd name="connsiteY1943" fmla="*/ 978813 h 2210635"/>
              <a:gd name="connsiteX1944" fmla="*/ 2064395 w 12192000"/>
              <a:gd name="connsiteY1944" fmla="*/ 975389 h 2210635"/>
              <a:gd name="connsiteX1945" fmla="*/ 2120928 w 12192000"/>
              <a:gd name="connsiteY1945" fmla="*/ 973106 h 2210635"/>
              <a:gd name="connsiteX1946" fmla="*/ 2176826 w 12192000"/>
              <a:gd name="connsiteY1946" fmla="*/ 970252 h 2210635"/>
              <a:gd name="connsiteX1947" fmla="*/ 2232723 w 12192000"/>
              <a:gd name="connsiteY1947" fmla="*/ 967969 h 2210635"/>
              <a:gd name="connsiteX1948" fmla="*/ 2289256 w 12192000"/>
              <a:gd name="connsiteY1948" fmla="*/ 966257 h 2210635"/>
              <a:gd name="connsiteX1949" fmla="*/ 2345153 w 12192000"/>
              <a:gd name="connsiteY1949" fmla="*/ 964545 h 2210635"/>
              <a:gd name="connsiteX1950" fmla="*/ 2401686 w 12192000"/>
              <a:gd name="connsiteY1950" fmla="*/ 963404 h 2210635"/>
              <a:gd name="connsiteX1951" fmla="*/ 2401686 w 12192000"/>
              <a:gd name="connsiteY1951" fmla="*/ 763646 h 2210635"/>
              <a:gd name="connsiteX1952" fmla="*/ 2368020 w 12192000"/>
              <a:gd name="connsiteY1952" fmla="*/ 770495 h 2210635"/>
              <a:gd name="connsiteX1953" fmla="*/ 2335625 w 12192000"/>
              <a:gd name="connsiteY1953" fmla="*/ 777343 h 2210635"/>
              <a:gd name="connsiteX1954" fmla="*/ 2301960 w 12192000"/>
              <a:gd name="connsiteY1954" fmla="*/ 783622 h 2210635"/>
              <a:gd name="connsiteX1955" fmla="*/ 2268294 w 12192000"/>
              <a:gd name="connsiteY1955" fmla="*/ 790470 h 2210635"/>
              <a:gd name="connsiteX1956" fmla="*/ 2235899 w 12192000"/>
              <a:gd name="connsiteY1956" fmla="*/ 797890 h 2210635"/>
              <a:gd name="connsiteX1957" fmla="*/ 2202234 w 12192000"/>
              <a:gd name="connsiteY1957" fmla="*/ 804739 h 2210635"/>
              <a:gd name="connsiteX1958" fmla="*/ 2168568 w 12192000"/>
              <a:gd name="connsiteY1958" fmla="*/ 812158 h 2210635"/>
              <a:gd name="connsiteX1959" fmla="*/ 2136173 w 12192000"/>
              <a:gd name="connsiteY1959" fmla="*/ 819007 h 2210635"/>
              <a:gd name="connsiteX1960" fmla="*/ 2159040 w 12192000"/>
              <a:gd name="connsiteY1960" fmla="*/ 781339 h 2210635"/>
              <a:gd name="connsiteX1961" fmla="*/ 2181907 w 12192000"/>
              <a:gd name="connsiteY1961" fmla="*/ 743670 h 2210635"/>
              <a:gd name="connsiteX1962" fmla="*/ 2204774 w 12192000"/>
              <a:gd name="connsiteY1962" fmla="*/ 706001 h 2210635"/>
              <a:gd name="connsiteX1963" fmla="*/ 2227641 w 12192000"/>
              <a:gd name="connsiteY1963" fmla="*/ 668904 h 2210635"/>
              <a:gd name="connsiteX1964" fmla="*/ 2249238 w 12192000"/>
              <a:gd name="connsiteY1964" fmla="*/ 631235 h 2210635"/>
              <a:gd name="connsiteX1965" fmla="*/ 2272105 w 12192000"/>
              <a:gd name="connsiteY1965" fmla="*/ 594137 h 2210635"/>
              <a:gd name="connsiteX1966" fmla="*/ 2294973 w 12192000"/>
              <a:gd name="connsiteY1966" fmla="*/ 557039 h 2210635"/>
              <a:gd name="connsiteX1967" fmla="*/ 2317840 w 12192000"/>
              <a:gd name="connsiteY1967" fmla="*/ 519371 h 2210635"/>
              <a:gd name="connsiteX1968" fmla="*/ 2289891 w 12192000"/>
              <a:gd name="connsiteY1968" fmla="*/ 525649 h 2210635"/>
              <a:gd name="connsiteX1969" fmla="*/ 2261307 w 12192000"/>
              <a:gd name="connsiteY1969" fmla="*/ 530785 h 2210635"/>
              <a:gd name="connsiteX1970" fmla="*/ 2233358 w 12192000"/>
              <a:gd name="connsiteY1970" fmla="*/ 537063 h 2210635"/>
              <a:gd name="connsiteX1971" fmla="*/ 2205409 w 12192000"/>
              <a:gd name="connsiteY1971" fmla="*/ 543341 h 2210635"/>
              <a:gd name="connsiteX1972" fmla="*/ 2225736 w 12192000"/>
              <a:gd name="connsiteY1972" fmla="*/ 509668 h 2210635"/>
              <a:gd name="connsiteX1973" fmla="*/ 2246062 w 12192000"/>
              <a:gd name="connsiteY1973" fmla="*/ 475995 h 2210635"/>
              <a:gd name="connsiteX1974" fmla="*/ 2266389 w 12192000"/>
              <a:gd name="connsiteY1974" fmla="*/ 442892 h 2210635"/>
              <a:gd name="connsiteX1975" fmla="*/ 2286715 w 12192000"/>
              <a:gd name="connsiteY1975" fmla="*/ 409218 h 2210635"/>
              <a:gd name="connsiteX1976" fmla="*/ 2307041 w 12192000"/>
              <a:gd name="connsiteY1976" fmla="*/ 375545 h 2210635"/>
              <a:gd name="connsiteX1977" fmla="*/ 2328003 w 12192000"/>
              <a:gd name="connsiteY1977" fmla="*/ 341871 h 2210635"/>
              <a:gd name="connsiteX1978" fmla="*/ 2348329 w 12192000"/>
              <a:gd name="connsiteY1978" fmla="*/ 308769 h 2210635"/>
              <a:gd name="connsiteX1979" fmla="*/ 2369291 w 12192000"/>
              <a:gd name="connsiteY1979" fmla="*/ 275666 h 2210635"/>
              <a:gd name="connsiteX1980" fmla="*/ 2350870 w 12192000"/>
              <a:gd name="connsiteY1980" fmla="*/ 279090 h 2210635"/>
              <a:gd name="connsiteX1981" fmla="*/ 2333084 w 12192000"/>
              <a:gd name="connsiteY1981" fmla="*/ 282515 h 2210635"/>
              <a:gd name="connsiteX1982" fmla="*/ 2315934 w 12192000"/>
              <a:gd name="connsiteY1982" fmla="*/ 285939 h 2210635"/>
              <a:gd name="connsiteX1983" fmla="*/ 2297513 w 12192000"/>
              <a:gd name="connsiteY1983" fmla="*/ 289934 h 2210635"/>
              <a:gd name="connsiteX1984" fmla="*/ 2320380 w 12192000"/>
              <a:gd name="connsiteY1984" fmla="*/ 253407 h 2210635"/>
              <a:gd name="connsiteX1985" fmla="*/ 2342612 w 12192000"/>
              <a:gd name="connsiteY1985" fmla="*/ 216880 h 2210635"/>
              <a:gd name="connsiteX1986" fmla="*/ 2364209 w 12192000"/>
              <a:gd name="connsiteY1986" fmla="*/ 180353 h 2210635"/>
              <a:gd name="connsiteX1987" fmla="*/ 2386441 w 12192000"/>
              <a:gd name="connsiteY1987" fmla="*/ 144397 h 2210635"/>
              <a:gd name="connsiteX1988" fmla="*/ 2409308 w 12192000"/>
              <a:gd name="connsiteY1988" fmla="*/ 107869 h 2210635"/>
              <a:gd name="connsiteX1989" fmla="*/ 2431540 w 12192000"/>
              <a:gd name="connsiteY1989" fmla="*/ 71913 h 2210635"/>
              <a:gd name="connsiteX1990" fmla="*/ 2453772 w 12192000"/>
              <a:gd name="connsiteY1990" fmla="*/ 36527 h 2210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</a:cxnLst>
            <a:rect l="l" t="t" r="r" b="b"/>
            <a:pathLst>
              <a:path w="12192000" h="2210635">
                <a:moveTo>
                  <a:pt x="2476004" y="0"/>
                </a:moveTo>
                <a:lnTo>
                  <a:pt x="2498871" y="35386"/>
                </a:lnTo>
                <a:lnTo>
                  <a:pt x="2520468" y="71342"/>
                </a:lnTo>
                <a:lnTo>
                  <a:pt x="2542700" y="106728"/>
                </a:lnTo>
                <a:lnTo>
                  <a:pt x="2565567" y="142114"/>
                </a:lnTo>
                <a:lnTo>
                  <a:pt x="2587799" y="178641"/>
                </a:lnTo>
                <a:lnTo>
                  <a:pt x="2610031" y="214026"/>
                </a:lnTo>
                <a:lnTo>
                  <a:pt x="2632263" y="250554"/>
                </a:lnTo>
                <a:lnTo>
                  <a:pt x="2654495" y="285939"/>
                </a:lnTo>
                <a:lnTo>
                  <a:pt x="2636709" y="282515"/>
                </a:lnTo>
                <a:lnTo>
                  <a:pt x="2618924" y="279661"/>
                </a:lnTo>
                <a:lnTo>
                  <a:pt x="2601773" y="276237"/>
                </a:lnTo>
                <a:lnTo>
                  <a:pt x="2583353" y="272812"/>
                </a:lnTo>
                <a:lnTo>
                  <a:pt x="2603679" y="305915"/>
                </a:lnTo>
                <a:lnTo>
                  <a:pt x="2624641" y="339589"/>
                </a:lnTo>
                <a:lnTo>
                  <a:pt x="2644967" y="372120"/>
                </a:lnTo>
                <a:lnTo>
                  <a:pt x="2665293" y="405223"/>
                </a:lnTo>
                <a:lnTo>
                  <a:pt x="2686255" y="437755"/>
                </a:lnTo>
                <a:lnTo>
                  <a:pt x="2705946" y="471429"/>
                </a:lnTo>
                <a:lnTo>
                  <a:pt x="2726272" y="504531"/>
                </a:lnTo>
                <a:lnTo>
                  <a:pt x="2747234" y="537063"/>
                </a:lnTo>
                <a:lnTo>
                  <a:pt x="2718650" y="531356"/>
                </a:lnTo>
                <a:lnTo>
                  <a:pt x="2690701" y="526790"/>
                </a:lnTo>
                <a:lnTo>
                  <a:pt x="2662117" y="521083"/>
                </a:lnTo>
                <a:lnTo>
                  <a:pt x="2634169" y="515946"/>
                </a:lnTo>
                <a:lnTo>
                  <a:pt x="2657036" y="553044"/>
                </a:lnTo>
                <a:lnTo>
                  <a:pt x="2679903" y="589571"/>
                </a:lnTo>
                <a:lnTo>
                  <a:pt x="2702135" y="626669"/>
                </a:lnTo>
                <a:lnTo>
                  <a:pt x="2725002" y="663767"/>
                </a:lnTo>
                <a:lnTo>
                  <a:pt x="2747869" y="700865"/>
                </a:lnTo>
                <a:lnTo>
                  <a:pt x="2770736" y="737392"/>
                </a:lnTo>
                <a:lnTo>
                  <a:pt x="2793603" y="774490"/>
                </a:lnTo>
                <a:lnTo>
                  <a:pt x="2816471" y="812158"/>
                </a:lnTo>
                <a:lnTo>
                  <a:pt x="2783440" y="805310"/>
                </a:lnTo>
                <a:lnTo>
                  <a:pt x="2749775" y="799031"/>
                </a:lnTo>
                <a:lnTo>
                  <a:pt x="2716744" y="792183"/>
                </a:lnTo>
                <a:lnTo>
                  <a:pt x="2683714" y="785905"/>
                </a:lnTo>
                <a:lnTo>
                  <a:pt x="2650049" y="780197"/>
                </a:lnTo>
                <a:lnTo>
                  <a:pt x="2617018" y="773919"/>
                </a:lnTo>
                <a:lnTo>
                  <a:pt x="2583988" y="768212"/>
                </a:lnTo>
                <a:lnTo>
                  <a:pt x="2550322" y="761934"/>
                </a:lnTo>
                <a:lnTo>
                  <a:pt x="2550322" y="962262"/>
                </a:lnTo>
                <a:lnTo>
                  <a:pt x="2597962" y="962262"/>
                </a:lnTo>
                <a:lnTo>
                  <a:pt x="2644967" y="962262"/>
                </a:lnTo>
                <a:lnTo>
                  <a:pt x="2691336" y="962833"/>
                </a:lnTo>
                <a:lnTo>
                  <a:pt x="2738341" y="963404"/>
                </a:lnTo>
                <a:lnTo>
                  <a:pt x="2785981" y="963974"/>
                </a:lnTo>
                <a:lnTo>
                  <a:pt x="2832986" y="964545"/>
                </a:lnTo>
                <a:lnTo>
                  <a:pt x="2880626" y="966257"/>
                </a:lnTo>
                <a:lnTo>
                  <a:pt x="2927630" y="967399"/>
                </a:lnTo>
                <a:lnTo>
                  <a:pt x="2927630" y="890920"/>
                </a:lnTo>
                <a:lnTo>
                  <a:pt x="2902222" y="894344"/>
                </a:lnTo>
                <a:lnTo>
                  <a:pt x="2876814" y="898340"/>
                </a:lnTo>
                <a:lnTo>
                  <a:pt x="2851406" y="901764"/>
                </a:lnTo>
                <a:lnTo>
                  <a:pt x="2825998" y="905759"/>
                </a:lnTo>
                <a:lnTo>
                  <a:pt x="2834891" y="892062"/>
                </a:lnTo>
                <a:lnTo>
                  <a:pt x="2843784" y="878364"/>
                </a:lnTo>
                <a:lnTo>
                  <a:pt x="2852042" y="864666"/>
                </a:lnTo>
                <a:lnTo>
                  <a:pt x="2861570" y="850968"/>
                </a:lnTo>
                <a:lnTo>
                  <a:pt x="2869827" y="837271"/>
                </a:lnTo>
                <a:lnTo>
                  <a:pt x="2878085" y="823573"/>
                </a:lnTo>
                <a:lnTo>
                  <a:pt x="2886978" y="809875"/>
                </a:lnTo>
                <a:lnTo>
                  <a:pt x="2895870" y="796178"/>
                </a:lnTo>
                <a:lnTo>
                  <a:pt x="2885072" y="797890"/>
                </a:lnTo>
                <a:lnTo>
                  <a:pt x="2874274" y="799602"/>
                </a:lnTo>
                <a:lnTo>
                  <a:pt x="2863475" y="801314"/>
                </a:lnTo>
                <a:lnTo>
                  <a:pt x="2852677" y="802456"/>
                </a:lnTo>
                <a:lnTo>
                  <a:pt x="2867922" y="777914"/>
                </a:lnTo>
                <a:lnTo>
                  <a:pt x="2883166" y="753943"/>
                </a:lnTo>
                <a:lnTo>
                  <a:pt x="2899682" y="729402"/>
                </a:lnTo>
                <a:lnTo>
                  <a:pt x="2914926" y="704860"/>
                </a:lnTo>
                <a:lnTo>
                  <a:pt x="2907939" y="706001"/>
                </a:lnTo>
                <a:lnTo>
                  <a:pt x="2900952" y="706572"/>
                </a:lnTo>
                <a:lnTo>
                  <a:pt x="2894600" y="707714"/>
                </a:lnTo>
                <a:lnTo>
                  <a:pt x="2888248" y="708855"/>
                </a:lnTo>
                <a:lnTo>
                  <a:pt x="2896506" y="695157"/>
                </a:lnTo>
                <a:lnTo>
                  <a:pt x="2904763" y="682030"/>
                </a:lnTo>
                <a:lnTo>
                  <a:pt x="2913020" y="668333"/>
                </a:lnTo>
                <a:lnTo>
                  <a:pt x="2921278" y="655206"/>
                </a:lnTo>
                <a:lnTo>
                  <a:pt x="2930171" y="641508"/>
                </a:lnTo>
                <a:lnTo>
                  <a:pt x="2938429" y="628952"/>
                </a:lnTo>
                <a:lnTo>
                  <a:pt x="2947321" y="615825"/>
                </a:lnTo>
                <a:lnTo>
                  <a:pt x="2955579" y="602127"/>
                </a:lnTo>
                <a:lnTo>
                  <a:pt x="2964472" y="615825"/>
                </a:lnTo>
                <a:lnTo>
                  <a:pt x="2972729" y="630093"/>
                </a:lnTo>
                <a:lnTo>
                  <a:pt x="2980987" y="643791"/>
                </a:lnTo>
                <a:lnTo>
                  <a:pt x="2989245" y="657489"/>
                </a:lnTo>
                <a:lnTo>
                  <a:pt x="2997502" y="671757"/>
                </a:lnTo>
                <a:lnTo>
                  <a:pt x="3006395" y="685455"/>
                </a:lnTo>
                <a:lnTo>
                  <a:pt x="3014652" y="699723"/>
                </a:lnTo>
                <a:lnTo>
                  <a:pt x="3023545" y="713421"/>
                </a:lnTo>
                <a:lnTo>
                  <a:pt x="3016558" y="712279"/>
                </a:lnTo>
                <a:lnTo>
                  <a:pt x="3010206" y="711138"/>
                </a:lnTo>
                <a:lnTo>
                  <a:pt x="3003219" y="709426"/>
                </a:lnTo>
                <a:lnTo>
                  <a:pt x="2996232" y="707714"/>
                </a:lnTo>
                <a:lnTo>
                  <a:pt x="3012112" y="733397"/>
                </a:lnTo>
                <a:lnTo>
                  <a:pt x="3027356" y="758509"/>
                </a:lnTo>
                <a:lnTo>
                  <a:pt x="3042601" y="784763"/>
                </a:lnTo>
                <a:lnTo>
                  <a:pt x="3058481" y="809875"/>
                </a:lnTo>
                <a:lnTo>
                  <a:pt x="3048318" y="808163"/>
                </a:lnTo>
                <a:lnTo>
                  <a:pt x="3037520" y="805310"/>
                </a:lnTo>
                <a:lnTo>
                  <a:pt x="3026086" y="803027"/>
                </a:lnTo>
                <a:lnTo>
                  <a:pt x="3015288" y="800744"/>
                </a:lnTo>
                <a:lnTo>
                  <a:pt x="3024180" y="815012"/>
                </a:lnTo>
                <a:lnTo>
                  <a:pt x="3033073" y="829280"/>
                </a:lnTo>
                <a:lnTo>
                  <a:pt x="3041331" y="843549"/>
                </a:lnTo>
                <a:lnTo>
                  <a:pt x="3050224" y="857817"/>
                </a:lnTo>
                <a:lnTo>
                  <a:pt x="3058481" y="872086"/>
                </a:lnTo>
                <a:lnTo>
                  <a:pt x="3068009" y="886925"/>
                </a:lnTo>
                <a:lnTo>
                  <a:pt x="3076267" y="900623"/>
                </a:lnTo>
                <a:lnTo>
                  <a:pt x="3084524" y="914891"/>
                </a:lnTo>
                <a:lnTo>
                  <a:pt x="3059116" y="909184"/>
                </a:lnTo>
                <a:lnTo>
                  <a:pt x="3034344" y="904047"/>
                </a:lnTo>
                <a:lnTo>
                  <a:pt x="3008935" y="898340"/>
                </a:lnTo>
                <a:lnTo>
                  <a:pt x="2984163" y="892632"/>
                </a:lnTo>
                <a:lnTo>
                  <a:pt x="2984163" y="969682"/>
                </a:lnTo>
                <a:lnTo>
                  <a:pt x="3029897" y="971394"/>
                </a:lnTo>
                <a:lnTo>
                  <a:pt x="3074361" y="973677"/>
                </a:lnTo>
                <a:lnTo>
                  <a:pt x="3120095" y="975389"/>
                </a:lnTo>
                <a:lnTo>
                  <a:pt x="3165830" y="978243"/>
                </a:lnTo>
                <a:lnTo>
                  <a:pt x="3211564" y="981096"/>
                </a:lnTo>
                <a:lnTo>
                  <a:pt x="3257298" y="983950"/>
                </a:lnTo>
                <a:lnTo>
                  <a:pt x="3303033" y="986804"/>
                </a:lnTo>
                <a:lnTo>
                  <a:pt x="3348767" y="989087"/>
                </a:lnTo>
                <a:lnTo>
                  <a:pt x="3348767" y="869803"/>
                </a:lnTo>
                <a:lnTo>
                  <a:pt x="3327170" y="872086"/>
                </a:lnTo>
                <a:lnTo>
                  <a:pt x="3304303" y="874369"/>
                </a:lnTo>
                <a:lnTo>
                  <a:pt x="3282071" y="877222"/>
                </a:lnTo>
                <a:lnTo>
                  <a:pt x="3259839" y="878935"/>
                </a:lnTo>
                <a:lnTo>
                  <a:pt x="3237607" y="881788"/>
                </a:lnTo>
                <a:lnTo>
                  <a:pt x="3214740" y="884642"/>
                </a:lnTo>
                <a:lnTo>
                  <a:pt x="3192508" y="887496"/>
                </a:lnTo>
                <a:lnTo>
                  <a:pt x="3170911" y="890349"/>
                </a:lnTo>
                <a:lnTo>
                  <a:pt x="3186156" y="866378"/>
                </a:lnTo>
                <a:lnTo>
                  <a:pt x="3201401" y="842407"/>
                </a:lnTo>
                <a:lnTo>
                  <a:pt x="3216646" y="819007"/>
                </a:lnTo>
                <a:lnTo>
                  <a:pt x="3231890" y="795036"/>
                </a:lnTo>
                <a:lnTo>
                  <a:pt x="3247135" y="771636"/>
                </a:lnTo>
                <a:lnTo>
                  <a:pt x="3262380" y="747665"/>
                </a:lnTo>
                <a:lnTo>
                  <a:pt x="3277625" y="724836"/>
                </a:lnTo>
                <a:lnTo>
                  <a:pt x="3292869" y="700865"/>
                </a:lnTo>
                <a:lnTo>
                  <a:pt x="3274449" y="702577"/>
                </a:lnTo>
                <a:lnTo>
                  <a:pt x="3255393" y="704860"/>
                </a:lnTo>
                <a:lnTo>
                  <a:pt x="3236337" y="707714"/>
                </a:lnTo>
                <a:lnTo>
                  <a:pt x="3217281" y="709426"/>
                </a:lnTo>
                <a:lnTo>
                  <a:pt x="3230620" y="688309"/>
                </a:lnTo>
                <a:lnTo>
                  <a:pt x="3244594" y="667191"/>
                </a:lnTo>
                <a:lnTo>
                  <a:pt x="3258569" y="646074"/>
                </a:lnTo>
                <a:lnTo>
                  <a:pt x="3271908" y="624957"/>
                </a:lnTo>
                <a:lnTo>
                  <a:pt x="3285882" y="603269"/>
                </a:lnTo>
                <a:lnTo>
                  <a:pt x="3299221" y="582152"/>
                </a:lnTo>
                <a:lnTo>
                  <a:pt x="3313196" y="561034"/>
                </a:lnTo>
                <a:lnTo>
                  <a:pt x="3327170" y="539917"/>
                </a:lnTo>
                <a:lnTo>
                  <a:pt x="3314466" y="541059"/>
                </a:lnTo>
                <a:lnTo>
                  <a:pt x="3303033" y="542771"/>
                </a:lnTo>
                <a:lnTo>
                  <a:pt x="3290964" y="543912"/>
                </a:lnTo>
                <a:lnTo>
                  <a:pt x="3278895" y="545054"/>
                </a:lnTo>
                <a:lnTo>
                  <a:pt x="3294140" y="522224"/>
                </a:lnTo>
                <a:lnTo>
                  <a:pt x="3309385" y="499395"/>
                </a:lnTo>
                <a:lnTo>
                  <a:pt x="3323994" y="475995"/>
                </a:lnTo>
                <a:lnTo>
                  <a:pt x="3339239" y="453165"/>
                </a:lnTo>
                <a:lnTo>
                  <a:pt x="3353848" y="430336"/>
                </a:lnTo>
                <a:lnTo>
                  <a:pt x="3369093" y="406935"/>
                </a:lnTo>
                <a:lnTo>
                  <a:pt x="3384338" y="384677"/>
                </a:lnTo>
                <a:lnTo>
                  <a:pt x="3398312" y="361277"/>
                </a:lnTo>
                <a:lnTo>
                  <a:pt x="3413557" y="386389"/>
                </a:lnTo>
                <a:lnTo>
                  <a:pt x="3428802" y="412072"/>
                </a:lnTo>
                <a:lnTo>
                  <a:pt x="3443411" y="436614"/>
                </a:lnTo>
                <a:lnTo>
                  <a:pt x="3458656" y="461726"/>
                </a:lnTo>
                <a:lnTo>
                  <a:pt x="3473901" y="487409"/>
                </a:lnTo>
                <a:lnTo>
                  <a:pt x="3488511" y="512522"/>
                </a:lnTo>
                <a:lnTo>
                  <a:pt x="3503755" y="537634"/>
                </a:lnTo>
                <a:lnTo>
                  <a:pt x="3518365" y="562176"/>
                </a:lnTo>
                <a:lnTo>
                  <a:pt x="3506931" y="559893"/>
                </a:lnTo>
                <a:lnTo>
                  <a:pt x="3494227" y="557039"/>
                </a:lnTo>
                <a:lnTo>
                  <a:pt x="3482794" y="553615"/>
                </a:lnTo>
                <a:lnTo>
                  <a:pt x="3470725" y="550761"/>
                </a:lnTo>
                <a:lnTo>
                  <a:pt x="3484699" y="573591"/>
                </a:lnTo>
                <a:lnTo>
                  <a:pt x="3498039" y="596420"/>
                </a:lnTo>
                <a:lnTo>
                  <a:pt x="3512013" y="619820"/>
                </a:lnTo>
                <a:lnTo>
                  <a:pt x="3525987" y="643220"/>
                </a:lnTo>
                <a:lnTo>
                  <a:pt x="3539326" y="666621"/>
                </a:lnTo>
                <a:lnTo>
                  <a:pt x="3553301" y="689450"/>
                </a:lnTo>
                <a:lnTo>
                  <a:pt x="3566640" y="712279"/>
                </a:lnTo>
                <a:lnTo>
                  <a:pt x="3580614" y="735680"/>
                </a:lnTo>
                <a:lnTo>
                  <a:pt x="3561558" y="730543"/>
                </a:lnTo>
                <a:lnTo>
                  <a:pt x="3542502" y="725977"/>
                </a:lnTo>
                <a:lnTo>
                  <a:pt x="3523446" y="721411"/>
                </a:lnTo>
                <a:lnTo>
                  <a:pt x="3504390" y="716275"/>
                </a:lnTo>
                <a:lnTo>
                  <a:pt x="3519635" y="741387"/>
                </a:lnTo>
                <a:lnTo>
                  <a:pt x="3535515" y="767641"/>
                </a:lnTo>
                <a:lnTo>
                  <a:pt x="3550760" y="793895"/>
                </a:lnTo>
                <a:lnTo>
                  <a:pt x="3566005" y="819578"/>
                </a:lnTo>
                <a:lnTo>
                  <a:pt x="3581249" y="845261"/>
                </a:lnTo>
                <a:lnTo>
                  <a:pt x="3596494" y="870944"/>
                </a:lnTo>
                <a:lnTo>
                  <a:pt x="3611739" y="897198"/>
                </a:lnTo>
                <a:lnTo>
                  <a:pt x="3626984" y="922881"/>
                </a:lnTo>
                <a:lnTo>
                  <a:pt x="3604752" y="917745"/>
                </a:lnTo>
                <a:lnTo>
                  <a:pt x="3581885" y="911467"/>
                </a:lnTo>
                <a:lnTo>
                  <a:pt x="3560288" y="905188"/>
                </a:lnTo>
                <a:lnTo>
                  <a:pt x="3538056" y="899481"/>
                </a:lnTo>
                <a:lnTo>
                  <a:pt x="3515824" y="894344"/>
                </a:lnTo>
                <a:lnTo>
                  <a:pt x="3492957" y="888066"/>
                </a:lnTo>
                <a:lnTo>
                  <a:pt x="3470725" y="882359"/>
                </a:lnTo>
                <a:lnTo>
                  <a:pt x="3449128" y="877222"/>
                </a:lnTo>
                <a:lnTo>
                  <a:pt x="3449128" y="997077"/>
                </a:lnTo>
                <a:lnTo>
                  <a:pt x="3505026" y="1001072"/>
                </a:lnTo>
                <a:lnTo>
                  <a:pt x="3560923" y="1005638"/>
                </a:lnTo>
                <a:lnTo>
                  <a:pt x="3617456" y="1010775"/>
                </a:lnTo>
                <a:lnTo>
                  <a:pt x="3673353" y="1015911"/>
                </a:lnTo>
                <a:lnTo>
                  <a:pt x="3729886" y="1021619"/>
                </a:lnTo>
                <a:lnTo>
                  <a:pt x="3786419" y="1026755"/>
                </a:lnTo>
                <a:lnTo>
                  <a:pt x="3842951" y="1032463"/>
                </a:lnTo>
                <a:lnTo>
                  <a:pt x="3898849" y="1038741"/>
                </a:lnTo>
                <a:lnTo>
                  <a:pt x="3898849" y="838983"/>
                </a:lnTo>
                <a:lnTo>
                  <a:pt x="3865818" y="841837"/>
                </a:lnTo>
                <a:lnTo>
                  <a:pt x="3832788" y="843549"/>
                </a:lnTo>
                <a:lnTo>
                  <a:pt x="3799123" y="846403"/>
                </a:lnTo>
                <a:lnTo>
                  <a:pt x="3766092" y="848686"/>
                </a:lnTo>
                <a:lnTo>
                  <a:pt x="3733062" y="850968"/>
                </a:lnTo>
                <a:lnTo>
                  <a:pt x="3699396" y="853822"/>
                </a:lnTo>
                <a:lnTo>
                  <a:pt x="3665731" y="856676"/>
                </a:lnTo>
                <a:lnTo>
                  <a:pt x="3632701" y="859530"/>
                </a:lnTo>
                <a:lnTo>
                  <a:pt x="3655568" y="825285"/>
                </a:lnTo>
                <a:lnTo>
                  <a:pt x="3678435" y="790470"/>
                </a:lnTo>
                <a:lnTo>
                  <a:pt x="3701302" y="756226"/>
                </a:lnTo>
                <a:lnTo>
                  <a:pt x="3724169" y="721411"/>
                </a:lnTo>
                <a:lnTo>
                  <a:pt x="3747036" y="687167"/>
                </a:lnTo>
                <a:lnTo>
                  <a:pt x="3769903" y="652923"/>
                </a:lnTo>
                <a:lnTo>
                  <a:pt x="3792770" y="618679"/>
                </a:lnTo>
                <a:lnTo>
                  <a:pt x="3815638" y="583864"/>
                </a:lnTo>
                <a:lnTo>
                  <a:pt x="3787054" y="586147"/>
                </a:lnTo>
                <a:lnTo>
                  <a:pt x="3759105" y="588430"/>
                </a:lnTo>
                <a:lnTo>
                  <a:pt x="3730521" y="590713"/>
                </a:lnTo>
                <a:lnTo>
                  <a:pt x="3702572" y="592425"/>
                </a:lnTo>
                <a:lnTo>
                  <a:pt x="3722264" y="561605"/>
                </a:lnTo>
                <a:lnTo>
                  <a:pt x="3743225" y="530785"/>
                </a:lnTo>
                <a:lnTo>
                  <a:pt x="3763551" y="499965"/>
                </a:lnTo>
                <a:lnTo>
                  <a:pt x="3783878" y="469146"/>
                </a:lnTo>
                <a:lnTo>
                  <a:pt x="3804839" y="438326"/>
                </a:lnTo>
                <a:lnTo>
                  <a:pt x="3825166" y="407506"/>
                </a:lnTo>
                <a:lnTo>
                  <a:pt x="3846127" y="377257"/>
                </a:lnTo>
                <a:lnTo>
                  <a:pt x="3865818" y="346437"/>
                </a:lnTo>
                <a:lnTo>
                  <a:pt x="3848033" y="347579"/>
                </a:lnTo>
                <a:lnTo>
                  <a:pt x="3830883" y="348720"/>
                </a:lnTo>
                <a:lnTo>
                  <a:pt x="3812462" y="350433"/>
                </a:lnTo>
                <a:lnTo>
                  <a:pt x="3794676" y="351574"/>
                </a:lnTo>
                <a:lnTo>
                  <a:pt x="3816908" y="317901"/>
                </a:lnTo>
                <a:lnTo>
                  <a:pt x="3839775" y="284798"/>
                </a:lnTo>
                <a:lnTo>
                  <a:pt x="3862007" y="251124"/>
                </a:lnTo>
                <a:lnTo>
                  <a:pt x="3883604" y="217451"/>
                </a:lnTo>
                <a:lnTo>
                  <a:pt x="3905836" y="183777"/>
                </a:lnTo>
                <a:lnTo>
                  <a:pt x="3928703" y="151245"/>
                </a:lnTo>
                <a:lnTo>
                  <a:pt x="3950935" y="117572"/>
                </a:lnTo>
                <a:lnTo>
                  <a:pt x="3973167" y="83899"/>
                </a:lnTo>
                <a:lnTo>
                  <a:pt x="3995399" y="122709"/>
                </a:lnTo>
                <a:lnTo>
                  <a:pt x="4018266" y="160948"/>
                </a:lnTo>
                <a:lnTo>
                  <a:pt x="4039863" y="199187"/>
                </a:lnTo>
                <a:lnTo>
                  <a:pt x="4062095" y="237427"/>
                </a:lnTo>
                <a:lnTo>
                  <a:pt x="4084962" y="276237"/>
                </a:lnTo>
                <a:lnTo>
                  <a:pt x="4107194" y="314476"/>
                </a:lnTo>
                <a:lnTo>
                  <a:pt x="4129426" y="353286"/>
                </a:lnTo>
                <a:lnTo>
                  <a:pt x="4151658" y="391526"/>
                </a:lnTo>
                <a:lnTo>
                  <a:pt x="4133872" y="386389"/>
                </a:lnTo>
                <a:lnTo>
                  <a:pt x="4116087" y="381252"/>
                </a:lnTo>
                <a:lnTo>
                  <a:pt x="4098301" y="375545"/>
                </a:lnTo>
                <a:lnTo>
                  <a:pt x="4080516" y="370979"/>
                </a:lnTo>
                <a:lnTo>
                  <a:pt x="4100842" y="405794"/>
                </a:lnTo>
                <a:lnTo>
                  <a:pt x="4121803" y="441180"/>
                </a:lnTo>
                <a:lnTo>
                  <a:pt x="4142130" y="475995"/>
                </a:lnTo>
                <a:lnTo>
                  <a:pt x="4161821" y="511951"/>
                </a:lnTo>
                <a:lnTo>
                  <a:pt x="4182782" y="547337"/>
                </a:lnTo>
                <a:lnTo>
                  <a:pt x="4203109" y="582152"/>
                </a:lnTo>
                <a:lnTo>
                  <a:pt x="4224070" y="618108"/>
                </a:lnTo>
                <a:lnTo>
                  <a:pt x="4244397" y="653494"/>
                </a:lnTo>
                <a:lnTo>
                  <a:pt x="4216448" y="644362"/>
                </a:lnTo>
                <a:lnTo>
                  <a:pt x="4187864" y="636372"/>
                </a:lnTo>
                <a:lnTo>
                  <a:pt x="4159280" y="627810"/>
                </a:lnTo>
                <a:lnTo>
                  <a:pt x="4130696" y="619249"/>
                </a:lnTo>
                <a:lnTo>
                  <a:pt x="4153563" y="658630"/>
                </a:lnTo>
                <a:lnTo>
                  <a:pt x="4176431" y="698011"/>
                </a:lnTo>
                <a:lnTo>
                  <a:pt x="4199298" y="737392"/>
                </a:lnTo>
                <a:lnTo>
                  <a:pt x="4222165" y="777343"/>
                </a:lnTo>
                <a:lnTo>
                  <a:pt x="4245032" y="816724"/>
                </a:lnTo>
                <a:lnTo>
                  <a:pt x="4267899" y="856105"/>
                </a:lnTo>
                <a:lnTo>
                  <a:pt x="4290766" y="895486"/>
                </a:lnTo>
                <a:lnTo>
                  <a:pt x="4313633" y="935438"/>
                </a:lnTo>
                <a:lnTo>
                  <a:pt x="4279968" y="925164"/>
                </a:lnTo>
                <a:lnTo>
                  <a:pt x="4247573" y="914891"/>
                </a:lnTo>
                <a:lnTo>
                  <a:pt x="4213907" y="905188"/>
                </a:lnTo>
                <a:lnTo>
                  <a:pt x="4180242" y="894915"/>
                </a:lnTo>
                <a:lnTo>
                  <a:pt x="4147847" y="885213"/>
                </a:lnTo>
                <a:lnTo>
                  <a:pt x="4114181" y="874939"/>
                </a:lnTo>
                <a:lnTo>
                  <a:pt x="4080516" y="865237"/>
                </a:lnTo>
                <a:lnTo>
                  <a:pt x="4047485" y="856105"/>
                </a:lnTo>
                <a:lnTo>
                  <a:pt x="4047485" y="1055292"/>
                </a:lnTo>
                <a:lnTo>
                  <a:pt x="4094490" y="1060429"/>
                </a:lnTo>
                <a:lnTo>
                  <a:pt x="4141495" y="1066707"/>
                </a:lnTo>
                <a:lnTo>
                  <a:pt x="4188499" y="1072414"/>
                </a:lnTo>
                <a:lnTo>
                  <a:pt x="4236139" y="1078122"/>
                </a:lnTo>
                <a:lnTo>
                  <a:pt x="4283144" y="1084400"/>
                </a:lnTo>
                <a:lnTo>
                  <a:pt x="4330148" y="1090678"/>
                </a:lnTo>
                <a:lnTo>
                  <a:pt x="4377788" y="1096956"/>
                </a:lnTo>
                <a:lnTo>
                  <a:pt x="4424158" y="1102663"/>
                </a:lnTo>
                <a:lnTo>
                  <a:pt x="4424158" y="1026185"/>
                </a:lnTo>
                <a:lnTo>
                  <a:pt x="4398750" y="1026755"/>
                </a:lnTo>
                <a:lnTo>
                  <a:pt x="4373977" y="1028468"/>
                </a:lnTo>
                <a:lnTo>
                  <a:pt x="4348569" y="1029038"/>
                </a:lnTo>
                <a:lnTo>
                  <a:pt x="4323796" y="1030180"/>
                </a:lnTo>
                <a:lnTo>
                  <a:pt x="4340947" y="1005067"/>
                </a:lnTo>
                <a:lnTo>
                  <a:pt x="4358097" y="978813"/>
                </a:lnTo>
                <a:lnTo>
                  <a:pt x="4375248" y="953701"/>
                </a:lnTo>
                <a:lnTo>
                  <a:pt x="4393033" y="928589"/>
                </a:lnTo>
                <a:lnTo>
                  <a:pt x="4382235" y="928589"/>
                </a:lnTo>
                <a:lnTo>
                  <a:pt x="4371436" y="929159"/>
                </a:lnTo>
                <a:lnTo>
                  <a:pt x="4360003" y="929730"/>
                </a:lnTo>
                <a:lnTo>
                  <a:pt x="4349204" y="929730"/>
                </a:lnTo>
                <a:lnTo>
                  <a:pt x="4365720" y="907471"/>
                </a:lnTo>
                <a:lnTo>
                  <a:pt x="4380964" y="884642"/>
                </a:lnTo>
                <a:lnTo>
                  <a:pt x="4396844" y="861242"/>
                </a:lnTo>
                <a:lnTo>
                  <a:pt x="4412089" y="838983"/>
                </a:lnTo>
                <a:lnTo>
                  <a:pt x="4405102" y="838983"/>
                </a:lnTo>
                <a:lnTo>
                  <a:pt x="4398115" y="839554"/>
                </a:lnTo>
                <a:lnTo>
                  <a:pt x="4391127" y="839554"/>
                </a:lnTo>
                <a:lnTo>
                  <a:pt x="4384775" y="839554"/>
                </a:lnTo>
                <a:lnTo>
                  <a:pt x="4401926" y="815012"/>
                </a:lnTo>
                <a:lnTo>
                  <a:pt x="4419076" y="790470"/>
                </a:lnTo>
                <a:lnTo>
                  <a:pt x="4435591" y="764787"/>
                </a:lnTo>
                <a:lnTo>
                  <a:pt x="4452107" y="740246"/>
                </a:lnTo>
                <a:lnTo>
                  <a:pt x="4461635" y="755085"/>
                </a:lnTo>
                <a:lnTo>
                  <a:pt x="4469893" y="769924"/>
                </a:lnTo>
                <a:lnTo>
                  <a:pt x="4478150" y="784763"/>
                </a:lnTo>
                <a:lnTo>
                  <a:pt x="4486407" y="799031"/>
                </a:lnTo>
                <a:lnTo>
                  <a:pt x="4495300" y="814441"/>
                </a:lnTo>
                <a:lnTo>
                  <a:pt x="4503558" y="829280"/>
                </a:lnTo>
                <a:lnTo>
                  <a:pt x="4511816" y="843549"/>
                </a:lnTo>
                <a:lnTo>
                  <a:pt x="4520073" y="858388"/>
                </a:lnTo>
                <a:lnTo>
                  <a:pt x="4513086" y="856676"/>
                </a:lnTo>
                <a:lnTo>
                  <a:pt x="4507369" y="854393"/>
                </a:lnTo>
                <a:lnTo>
                  <a:pt x="4500382" y="852110"/>
                </a:lnTo>
                <a:lnTo>
                  <a:pt x="4493394" y="849827"/>
                </a:lnTo>
                <a:lnTo>
                  <a:pt x="4501017" y="863525"/>
                </a:lnTo>
                <a:lnTo>
                  <a:pt x="4508639" y="877222"/>
                </a:lnTo>
                <a:lnTo>
                  <a:pt x="4516262" y="890920"/>
                </a:lnTo>
                <a:lnTo>
                  <a:pt x="4524519" y="904618"/>
                </a:lnTo>
                <a:lnTo>
                  <a:pt x="4532142" y="917745"/>
                </a:lnTo>
                <a:lnTo>
                  <a:pt x="4539764" y="931442"/>
                </a:lnTo>
                <a:lnTo>
                  <a:pt x="4547386" y="945140"/>
                </a:lnTo>
                <a:lnTo>
                  <a:pt x="4555009" y="958838"/>
                </a:lnTo>
                <a:lnTo>
                  <a:pt x="4544846" y="955413"/>
                </a:lnTo>
                <a:lnTo>
                  <a:pt x="4534048" y="951989"/>
                </a:lnTo>
                <a:lnTo>
                  <a:pt x="4523249" y="948564"/>
                </a:lnTo>
                <a:lnTo>
                  <a:pt x="4512450" y="945140"/>
                </a:lnTo>
                <a:lnTo>
                  <a:pt x="4520708" y="959979"/>
                </a:lnTo>
                <a:lnTo>
                  <a:pt x="4530236" y="974818"/>
                </a:lnTo>
                <a:lnTo>
                  <a:pt x="4538494" y="990228"/>
                </a:lnTo>
                <a:lnTo>
                  <a:pt x="4547386" y="1005067"/>
                </a:lnTo>
                <a:lnTo>
                  <a:pt x="4556279" y="1021048"/>
                </a:lnTo>
                <a:lnTo>
                  <a:pt x="4564537" y="1035887"/>
                </a:lnTo>
                <a:lnTo>
                  <a:pt x="4573430" y="1050726"/>
                </a:lnTo>
                <a:lnTo>
                  <a:pt x="4581687" y="1066136"/>
                </a:lnTo>
                <a:lnTo>
                  <a:pt x="4556914" y="1057575"/>
                </a:lnTo>
                <a:lnTo>
                  <a:pt x="4531507" y="1049585"/>
                </a:lnTo>
                <a:lnTo>
                  <a:pt x="4506734" y="1042165"/>
                </a:lnTo>
                <a:lnTo>
                  <a:pt x="4480690" y="1033604"/>
                </a:lnTo>
                <a:lnTo>
                  <a:pt x="4480690" y="1110654"/>
                </a:lnTo>
                <a:lnTo>
                  <a:pt x="4526425" y="1117502"/>
                </a:lnTo>
                <a:lnTo>
                  <a:pt x="4572159" y="1123210"/>
                </a:lnTo>
                <a:lnTo>
                  <a:pt x="4617894" y="1130059"/>
                </a:lnTo>
                <a:lnTo>
                  <a:pt x="4663628" y="1136907"/>
                </a:lnTo>
                <a:lnTo>
                  <a:pt x="4709362" y="1143756"/>
                </a:lnTo>
                <a:lnTo>
                  <a:pt x="4755097" y="1150605"/>
                </a:lnTo>
                <a:lnTo>
                  <a:pt x="4800831" y="1157454"/>
                </a:lnTo>
                <a:lnTo>
                  <a:pt x="4846565" y="1164303"/>
                </a:lnTo>
                <a:lnTo>
                  <a:pt x="4846565" y="1045019"/>
                </a:lnTo>
                <a:lnTo>
                  <a:pt x="4824333" y="1045019"/>
                </a:lnTo>
                <a:lnTo>
                  <a:pt x="4801466" y="1045590"/>
                </a:lnTo>
                <a:lnTo>
                  <a:pt x="4779234" y="1046160"/>
                </a:lnTo>
                <a:lnTo>
                  <a:pt x="4757002" y="1046731"/>
                </a:lnTo>
                <a:lnTo>
                  <a:pt x="4734135" y="1047302"/>
                </a:lnTo>
                <a:lnTo>
                  <a:pt x="4711903" y="1047302"/>
                </a:lnTo>
                <a:lnTo>
                  <a:pt x="4690306" y="1048443"/>
                </a:lnTo>
                <a:lnTo>
                  <a:pt x="4667439" y="1049014"/>
                </a:lnTo>
                <a:lnTo>
                  <a:pt x="4683319" y="1026755"/>
                </a:lnTo>
                <a:lnTo>
                  <a:pt x="4698564" y="1004497"/>
                </a:lnTo>
                <a:lnTo>
                  <a:pt x="4713808" y="981667"/>
                </a:lnTo>
                <a:lnTo>
                  <a:pt x="4729053" y="959979"/>
                </a:lnTo>
                <a:lnTo>
                  <a:pt x="4744298" y="937150"/>
                </a:lnTo>
                <a:lnTo>
                  <a:pt x="4759543" y="915462"/>
                </a:lnTo>
                <a:lnTo>
                  <a:pt x="4774788" y="892632"/>
                </a:lnTo>
                <a:lnTo>
                  <a:pt x="4790032" y="870944"/>
                </a:lnTo>
                <a:lnTo>
                  <a:pt x="4770976" y="870944"/>
                </a:lnTo>
                <a:lnTo>
                  <a:pt x="4751920" y="871515"/>
                </a:lnTo>
                <a:lnTo>
                  <a:pt x="4732865" y="872086"/>
                </a:lnTo>
                <a:lnTo>
                  <a:pt x="4714444" y="872086"/>
                </a:lnTo>
                <a:lnTo>
                  <a:pt x="4728418" y="852681"/>
                </a:lnTo>
                <a:lnTo>
                  <a:pt x="4741757" y="832705"/>
                </a:lnTo>
                <a:lnTo>
                  <a:pt x="4755731" y="812729"/>
                </a:lnTo>
                <a:lnTo>
                  <a:pt x="4769071" y="792753"/>
                </a:lnTo>
                <a:lnTo>
                  <a:pt x="4783045" y="773348"/>
                </a:lnTo>
                <a:lnTo>
                  <a:pt x="4797020" y="753373"/>
                </a:lnTo>
                <a:lnTo>
                  <a:pt x="4810358" y="732826"/>
                </a:lnTo>
                <a:lnTo>
                  <a:pt x="4824333" y="712850"/>
                </a:lnTo>
                <a:lnTo>
                  <a:pt x="4812264" y="713421"/>
                </a:lnTo>
                <a:lnTo>
                  <a:pt x="4799561" y="713421"/>
                </a:lnTo>
                <a:lnTo>
                  <a:pt x="4788127" y="713421"/>
                </a:lnTo>
                <a:lnTo>
                  <a:pt x="4776058" y="714562"/>
                </a:lnTo>
                <a:lnTo>
                  <a:pt x="4791303" y="692304"/>
                </a:lnTo>
                <a:lnTo>
                  <a:pt x="4805912" y="670616"/>
                </a:lnTo>
                <a:lnTo>
                  <a:pt x="4821157" y="649498"/>
                </a:lnTo>
                <a:lnTo>
                  <a:pt x="4836402" y="627240"/>
                </a:lnTo>
                <a:lnTo>
                  <a:pt x="4851012" y="605552"/>
                </a:lnTo>
                <a:lnTo>
                  <a:pt x="4866256" y="583864"/>
                </a:lnTo>
                <a:lnTo>
                  <a:pt x="4880866" y="562176"/>
                </a:lnTo>
                <a:lnTo>
                  <a:pt x="4896110" y="540488"/>
                </a:lnTo>
                <a:lnTo>
                  <a:pt x="4911355" y="567312"/>
                </a:lnTo>
                <a:lnTo>
                  <a:pt x="4925329" y="592996"/>
                </a:lnTo>
                <a:lnTo>
                  <a:pt x="4940574" y="619820"/>
                </a:lnTo>
                <a:lnTo>
                  <a:pt x="4955819" y="646074"/>
                </a:lnTo>
                <a:lnTo>
                  <a:pt x="4970429" y="672328"/>
                </a:lnTo>
                <a:lnTo>
                  <a:pt x="4985673" y="698582"/>
                </a:lnTo>
                <a:lnTo>
                  <a:pt x="5000919" y="725406"/>
                </a:lnTo>
                <a:lnTo>
                  <a:pt x="5015528" y="751090"/>
                </a:lnTo>
                <a:lnTo>
                  <a:pt x="5004094" y="747665"/>
                </a:lnTo>
                <a:lnTo>
                  <a:pt x="4992025" y="743670"/>
                </a:lnTo>
                <a:lnTo>
                  <a:pt x="4979956" y="739675"/>
                </a:lnTo>
                <a:lnTo>
                  <a:pt x="4968523" y="735680"/>
                </a:lnTo>
                <a:lnTo>
                  <a:pt x="4981862" y="759651"/>
                </a:lnTo>
                <a:lnTo>
                  <a:pt x="4995837" y="784192"/>
                </a:lnTo>
                <a:lnTo>
                  <a:pt x="5009176" y="808163"/>
                </a:lnTo>
                <a:lnTo>
                  <a:pt x="5023150" y="832705"/>
                </a:lnTo>
                <a:lnTo>
                  <a:pt x="5037124" y="856676"/>
                </a:lnTo>
                <a:lnTo>
                  <a:pt x="5050464" y="880647"/>
                </a:lnTo>
                <a:lnTo>
                  <a:pt x="5064438" y="905188"/>
                </a:lnTo>
                <a:lnTo>
                  <a:pt x="5077777" y="929159"/>
                </a:lnTo>
                <a:lnTo>
                  <a:pt x="5058721" y="922881"/>
                </a:lnTo>
                <a:lnTo>
                  <a:pt x="5039666" y="916603"/>
                </a:lnTo>
                <a:lnTo>
                  <a:pt x="5020610" y="909754"/>
                </a:lnTo>
                <a:lnTo>
                  <a:pt x="5001553" y="904047"/>
                </a:lnTo>
                <a:lnTo>
                  <a:pt x="5016798" y="930301"/>
                </a:lnTo>
                <a:lnTo>
                  <a:pt x="5032043" y="957696"/>
                </a:lnTo>
                <a:lnTo>
                  <a:pt x="5047288" y="984521"/>
                </a:lnTo>
                <a:lnTo>
                  <a:pt x="5062533" y="1011916"/>
                </a:lnTo>
                <a:lnTo>
                  <a:pt x="5079047" y="1038741"/>
                </a:lnTo>
                <a:lnTo>
                  <a:pt x="5093658" y="1066136"/>
                </a:lnTo>
                <a:lnTo>
                  <a:pt x="5108902" y="1093532"/>
                </a:lnTo>
                <a:lnTo>
                  <a:pt x="5124147" y="1119785"/>
                </a:lnTo>
                <a:lnTo>
                  <a:pt x="5102550" y="1112366"/>
                </a:lnTo>
                <a:lnTo>
                  <a:pt x="5079683" y="1104946"/>
                </a:lnTo>
                <a:lnTo>
                  <a:pt x="5057451" y="1097527"/>
                </a:lnTo>
                <a:lnTo>
                  <a:pt x="5035219" y="1090107"/>
                </a:lnTo>
                <a:lnTo>
                  <a:pt x="5012352" y="1082117"/>
                </a:lnTo>
                <a:lnTo>
                  <a:pt x="4990120" y="1074697"/>
                </a:lnTo>
                <a:lnTo>
                  <a:pt x="4968523" y="1067278"/>
                </a:lnTo>
                <a:lnTo>
                  <a:pt x="4945656" y="1059858"/>
                </a:lnTo>
                <a:lnTo>
                  <a:pt x="4945656" y="1180283"/>
                </a:lnTo>
                <a:lnTo>
                  <a:pt x="5001553" y="1189415"/>
                </a:lnTo>
                <a:lnTo>
                  <a:pt x="5058086" y="1197976"/>
                </a:lnTo>
                <a:lnTo>
                  <a:pt x="5114619" y="1207108"/>
                </a:lnTo>
                <a:lnTo>
                  <a:pt x="5171151" y="1216240"/>
                </a:lnTo>
                <a:lnTo>
                  <a:pt x="5227049" y="1225372"/>
                </a:lnTo>
                <a:lnTo>
                  <a:pt x="5283581" y="1235074"/>
                </a:lnTo>
                <a:lnTo>
                  <a:pt x="5340114" y="1244777"/>
                </a:lnTo>
                <a:lnTo>
                  <a:pt x="5396647" y="1253338"/>
                </a:lnTo>
                <a:lnTo>
                  <a:pt x="5396647" y="1054151"/>
                </a:lnTo>
                <a:lnTo>
                  <a:pt x="5362981" y="1054151"/>
                </a:lnTo>
                <a:lnTo>
                  <a:pt x="5329316" y="1055292"/>
                </a:lnTo>
                <a:lnTo>
                  <a:pt x="5296921" y="1055292"/>
                </a:lnTo>
                <a:lnTo>
                  <a:pt x="5263255" y="1055292"/>
                </a:lnTo>
                <a:lnTo>
                  <a:pt x="5229589" y="1055863"/>
                </a:lnTo>
                <a:lnTo>
                  <a:pt x="5196559" y="1055863"/>
                </a:lnTo>
                <a:lnTo>
                  <a:pt x="5163529" y="1056434"/>
                </a:lnTo>
                <a:lnTo>
                  <a:pt x="5129863" y="1057004"/>
                </a:lnTo>
                <a:lnTo>
                  <a:pt x="5152730" y="1023331"/>
                </a:lnTo>
                <a:lnTo>
                  <a:pt x="5175598" y="990799"/>
                </a:lnTo>
                <a:lnTo>
                  <a:pt x="5198465" y="957696"/>
                </a:lnTo>
                <a:lnTo>
                  <a:pt x="5221332" y="925164"/>
                </a:lnTo>
                <a:lnTo>
                  <a:pt x="5244199" y="892062"/>
                </a:lnTo>
                <a:lnTo>
                  <a:pt x="5267066" y="859530"/>
                </a:lnTo>
                <a:lnTo>
                  <a:pt x="5289933" y="826427"/>
                </a:lnTo>
                <a:lnTo>
                  <a:pt x="5312801" y="794466"/>
                </a:lnTo>
                <a:lnTo>
                  <a:pt x="5284217" y="794466"/>
                </a:lnTo>
                <a:lnTo>
                  <a:pt x="5256268" y="794466"/>
                </a:lnTo>
                <a:lnTo>
                  <a:pt x="5227049" y="795036"/>
                </a:lnTo>
                <a:lnTo>
                  <a:pt x="5199100" y="795036"/>
                </a:lnTo>
                <a:lnTo>
                  <a:pt x="5219426" y="765358"/>
                </a:lnTo>
                <a:lnTo>
                  <a:pt x="5240388" y="736250"/>
                </a:lnTo>
                <a:lnTo>
                  <a:pt x="5260714" y="706572"/>
                </a:lnTo>
                <a:lnTo>
                  <a:pt x="5281676" y="677465"/>
                </a:lnTo>
                <a:lnTo>
                  <a:pt x="5302002" y="647786"/>
                </a:lnTo>
                <a:lnTo>
                  <a:pt x="5321693" y="618679"/>
                </a:lnTo>
                <a:lnTo>
                  <a:pt x="5342655" y="589000"/>
                </a:lnTo>
                <a:lnTo>
                  <a:pt x="5362981" y="559893"/>
                </a:lnTo>
                <a:lnTo>
                  <a:pt x="5345196" y="559893"/>
                </a:lnTo>
                <a:lnTo>
                  <a:pt x="5327410" y="559893"/>
                </a:lnTo>
                <a:lnTo>
                  <a:pt x="5309625" y="560464"/>
                </a:lnTo>
                <a:lnTo>
                  <a:pt x="5291839" y="560464"/>
                </a:lnTo>
                <a:lnTo>
                  <a:pt x="5314071" y="527932"/>
                </a:lnTo>
                <a:lnTo>
                  <a:pt x="5336303" y="495970"/>
                </a:lnTo>
                <a:lnTo>
                  <a:pt x="5359170" y="464009"/>
                </a:lnTo>
                <a:lnTo>
                  <a:pt x="5381402" y="432619"/>
                </a:lnTo>
                <a:lnTo>
                  <a:pt x="5403634" y="400087"/>
                </a:lnTo>
                <a:lnTo>
                  <a:pt x="5425231" y="368125"/>
                </a:lnTo>
                <a:lnTo>
                  <a:pt x="5448098" y="336164"/>
                </a:lnTo>
                <a:lnTo>
                  <a:pt x="5470330" y="304203"/>
                </a:lnTo>
                <a:lnTo>
                  <a:pt x="5492562" y="343584"/>
                </a:lnTo>
                <a:lnTo>
                  <a:pt x="5514794" y="382964"/>
                </a:lnTo>
                <a:lnTo>
                  <a:pt x="5537661" y="422916"/>
                </a:lnTo>
                <a:lnTo>
                  <a:pt x="5559258" y="462297"/>
                </a:lnTo>
                <a:lnTo>
                  <a:pt x="5581489" y="502248"/>
                </a:lnTo>
                <a:lnTo>
                  <a:pt x="5604357" y="541629"/>
                </a:lnTo>
                <a:lnTo>
                  <a:pt x="5626589" y="581581"/>
                </a:lnTo>
                <a:lnTo>
                  <a:pt x="5648821" y="621532"/>
                </a:lnTo>
                <a:lnTo>
                  <a:pt x="5631035" y="615254"/>
                </a:lnTo>
                <a:lnTo>
                  <a:pt x="5612614" y="608976"/>
                </a:lnTo>
                <a:lnTo>
                  <a:pt x="5595464" y="602698"/>
                </a:lnTo>
                <a:lnTo>
                  <a:pt x="5577678" y="596420"/>
                </a:lnTo>
                <a:lnTo>
                  <a:pt x="5598640" y="632947"/>
                </a:lnTo>
                <a:lnTo>
                  <a:pt x="5618331" y="668904"/>
                </a:lnTo>
                <a:lnTo>
                  <a:pt x="5638657" y="705431"/>
                </a:lnTo>
                <a:lnTo>
                  <a:pt x="5659619" y="741387"/>
                </a:lnTo>
                <a:lnTo>
                  <a:pt x="5679945" y="777914"/>
                </a:lnTo>
                <a:lnTo>
                  <a:pt x="5700272" y="815012"/>
                </a:lnTo>
                <a:lnTo>
                  <a:pt x="5721233" y="850968"/>
                </a:lnTo>
                <a:lnTo>
                  <a:pt x="5741559" y="887496"/>
                </a:lnTo>
                <a:lnTo>
                  <a:pt x="5712976" y="877793"/>
                </a:lnTo>
                <a:lnTo>
                  <a:pt x="5684392" y="867520"/>
                </a:lnTo>
                <a:lnTo>
                  <a:pt x="5656443" y="857817"/>
                </a:lnTo>
                <a:lnTo>
                  <a:pt x="5627859" y="847544"/>
                </a:lnTo>
                <a:lnTo>
                  <a:pt x="5650726" y="888637"/>
                </a:lnTo>
                <a:lnTo>
                  <a:pt x="5673593" y="929159"/>
                </a:lnTo>
                <a:lnTo>
                  <a:pt x="5696460" y="969682"/>
                </a:lnTo>
                <a:lnTo>
                  <a:pt x="5719328" y="1010775"/>
                </a:lnTo>
                <a:lnTo>
                  <a:pt x="5742195" y="1050726"/>
                </a:lnTo>
                <a:lnTo>
                  <a:pt x="5765062" y="1091249"/>
                </a:lnTo>
                <a:lnTo>
                  <a:pt x="5787929" y="1132342"/>
                </a:lnTo>
                <a:lnTo>
                  <a:pt x="5810796" y="1172864"/>
                </a:lnTo>
                <a:lnTo>
                  <a:pt x="5777766" y="1160878"/>
                </a:lnTo>
                <a:lnTo>
                  <a:pt x="5744100" y="1149464"/>
                </a:lnTo>
                <a:lnTo>
                  <a:pt x="5711070" y="1138049"/>
                </a:lnTo>
                <a:lnTo>
                  <a:pt x="5677404" y="1126063"/>
                </a:lnTo>
                <a:lnTo>
                  <a:pt x="5644374" y="1114649"/>
                </a:lnTo>
                <a:lnTo>
                  <a:pt x="5611344" y="1102663"/>
                </a:lnTo>
                <a:lnTo>
                  <a:pt x="5577678" y="1091249"/>
                </a:lnTo>
                <a:lnTo>
                  <a:pt x="5544013" y="1079834"/>
                </a:lnTo>
                <a:lnTo>
                  <a:pt x="5544013" y="1279592"/>
                </a:lnTo>
                <a:lnTo>
                  <a:pt x="5591653" y="1287011"/>
                </a:lnTo>
                <a:lnTo>
                  <a:pt x="5638657" y="1295002"/>
                </a:lnTo>
                <a:lnTo>
                  <a:pt x="5686297" y="1303563"/>
                </a:lnTo>
                <a:lnTo>
                  <a:pt x="5733302" y="1311553"/>
                </a:lnTo>
                <a:lnTo>
                  <a:pt x="5780307" y="1319543"/>
                </a:lnTo>
                <a:lnTo>
                  <a:pt x="5827311" y="1328104"/>
                </a:lnTo>
                <a:lnTo>
                  <a:pt x="5874316" y="1336095"/>
                </a:lnTo>
                <a:lnTo>
                  <a:pt x="5921321" y="1345226"/>
                </a:lnTo>
                <a:lnTo>
                  <a:pt x="5921321" y="1267606"/>
                </a:lnTo>
                <a:lnTo>
                  <a:pt x="5896548" y="1267606"/>
                </a:lnTo>
                <a:lnTo>
                  <a:pt x="5871140" y="1267606"/>
                </a:lnTo>
                <a:lnTo>
                  <a:pt x="5846367" y="1267606"/>
                </a:lnTo>
                <a:lnTo>
                  <a:pt x="5820324" y="1267606"/>
                </a:lnTo>
                <a:lnTo>
                  <a:pt x="5837474" y="1243065"/>
                </a:lnTo>
                <a:lnTo>
                  <a:pt x="5855260" y="1218523"/>
                </a:lnTo>
                <a:lnTo>
                  <a:pt x="5873046" y="1193981"/>
                </a:lnTo>
                <a:lnTo>
                  <a:pt x="5889561" y="1169439"/>
                </a:lnTo>
                <a:lnTo>
                  <a:pt x="5878762" y="1169439"/>
                </a:lnTo>
                <a:lnTo>
                  <a:pt x="5867964" y="1169439"/>
                </a:lnTo>
                <a:lnTo>
                  <a:pt x="5857801" y="1169439"/>
                </a:lnTo>
                <a:lnTo>
                  <a:pt x="5847002" y="1169439"/>
                </a:lnTo>
                <a:lnTo>
                  <a:pt x="5862247" y="1146610"/>
                </a:lnTo>
                <a:lnTo>
                  <a:pt x="5878127" y="1124922"/>
                </a:lnTo>
                <a:lnTo>
                  <a:pt x="5893372" y="1102093"/>
                </a:lnTo>
                <a:lnTo>
                  <a:pt x="5909252" y="1080405"/>
                </a:lnTo>
                <a:lnTo>
                  <a:pt x="5902265" y="1080405"/>
                </a:lnTo>
                <a:lnTo>
                  <a:pt x="5895278" y="1080405"/>
                </a:lnTo>
                <a:lnTo>
                  <a:pt x="5888926" y="1080405"/>
                </a:lnTo>
                <a:lnTo>
                  <a:pt x="5881938" y="1080405"/>
                </a:lnTo>
                <a:lnTo>
                  <a:pt x="5898454" y="1055863"/>
                </a:lnTo>
                <a:lnTo>
                  <a:pt x="5916239" y="1031892"/>
                </a:lnTo>
                <a:lnTo>
                  <a:pt x="5932754" y="1007921"/>
                </a:lnTo>
                <a:lnTo>
                  <a:pt x="5949905" y="983379"/>
                </a:lnTo>
                <a:lnTo>
                  <a:pt x="5958162" y="998219"/>
                </a:lnTo>
                <a:lnTo>
                  <a:pt x="5966420" y="1013058"/>
                </a:lnTo>
                <a:lnTo>
                  <a:pt x="5974677" y="1028468"/>
                </a:lnTo>
                <a:lnTo>
                  <a:pt x="5984205" y="1043307"/>
                </a:lnTo>
                <a:lnTo>
                  <a:pt x="5992463" y="1058717"/>
                </a:lnTo>
                <a:lnTo>
                  <a:pt x="6000720" y="1074126"/>
                </a:lnTo>
                <a:lnTo>
                  <a:pt x="6008978" y="1088966"/>
                </a:lnTo>
                <a:lnTo>
                  <a:pt x="6017236" y="1104376"/>
                </a:lnTo>
                <a:lnTo>
                  <a:pt x="6010884" y="1101522"/>
                </a:lnTo>
                <a:lnTo>
                  <a:pt x="6003896" y="1099239"/>
                </a:lnTo>
                <a:lnTo>
                  <a:pt x="5996909" y="1096956"/>
                </a:lnTo>
                <a:lnTo>
                  <a:pt x="5990557" y="1094673"/>
                </a:lnTo>
                <a:lnTo>
                  <a:pt x="5998180" y="1108371"/>
                </a:lnTo>
                <a:lnTo>
                  <a:pt x="6005802" y="1122068"/>
                </a:lnTo>
                <a:lnTo>
                  <a:pt x="6013424" y="1135766"/>
                </a:lnTo>
                <a:lnTo>
                  <a:pt x="6021047" y="1150034"/>
                </a:lnTo>
                <a:lnTo>
                  <a:pt x="6029940" y="1163732"/>
                </a:lnTo>
                <a:lnTo>
                  <a:pt x="6037562" y="1177430"/>
                </a:lnTo>
                <a:lnTo>
                  <a:pt x="6045184" y="1191127"/>
                </a:lnTo>
                <a:lnTo>
                  <a:pt x="6052807" y="1204825"/>
                </a:lnTo>
                <a:lnTo>
                  <a:pt x="6042008" y="1201401"/>
                </a:lnTo>
                <a:lnTo>
                  <a:pt x="6031210" y="1197406"/>
                </a:lnTo>
                <a:lnTo>
                  <a:pt x="6020412" y="1193981"/>
                </a:lnTo>
                <a:lnTo>
                  <a:pt x="6009613" y="1189986"/>
                </a:lnTo>
                <a:lnTo>
                  <a:pt x="6018506" y="1205396"/>
                </a:lnTo>
                <a:lnTo>
                  <a:pt x="6027399" y="1221377"/>
                </a:lnTo>
                <a:lnTo>
                  <a:pt x="6035656" y="1236216"/>
                </a:lnTo>
                <a:lnTo>
                  <a:pt x="6043914" y="1252196"/>
                </a:lnTo>
                <a:lnTo>
                  <a:pt x="6053442" y="1267035"/>
                </a:lnTo>
                <a:lnTo>
                  <a:pt x="6061700" y="1283016"/>
                </a:lnTo>
                <a:lnTo>
                  <a:pt x="6069957" y="1297855"/>
                </a:lnTo>
                <a:lnTo>
                  <a:pt x="6079485" y="1313836"/>
                </a:lnTo>
                <a:lnTo>
                  <a:pt x="6054077" y="1304704"/>
                </a:lnTo>
                <a:lnTo>
                  <a:pt x="6028034" y="1296143"/>
                </a:lnTo>
                <a:lnTo>
                  <a:pt x="6003261" y="1287011"/>
                </a:lnTo>
                <a:lnTo>
                  <a:pt x="5977853" y="1277879"/>
                </a:lnTo>
                <a:lnTo>
                  <a:pt x="5977853" y="1354929"/>
                </a:lnTo>
                <a:lnTo>
                  <a:pt x="6096000" y="1376046"/>
                </a:lnTo>
                <a:lnTo>
                  <a:pt x="6127125" y="1380612"/>
                </a:lnTo>
                <a:lnTo>
                  <a:pt x="6157615" y="1386319"/>
                </a:lnTo>
                <a:lnTo>
                  <a:pt x="6188739" y="1391456"/>
                </a:lnTo>
                <a:lnTo>
                  <a:pt x="6219229" y="1397163"/>
                </a:lnTo>
                <a:lnTo>
                  <a:pt x="6250989" y="1402871"/>
                </a:lnTo>
                <a:lnTo>
                  <a:pt x="6281478" y="1408007"/>
                </a:lnTo>
                <a:lnTo>
                  <a:pt x="6312603" y="1413715"/>
                </a:lnTo>
                <a:lnTo>
                  <a:pt x="6343728" y="1418851"/>
                </a:lnTo>
                <a:lnTo>
                  <a:pt x="6343728" y="1299567"/>
                </a:lnTo>
                <a:lnTo>
                  <a:pt x="6320861" y="1299567"/>
                </a:lnTo>
                <a:lnTo>
                  <a:pt x="6298629" y="1299567"/>
                </a:lnTo>
                <a:lnTo>
                  <a:pt x="6276397" y="1299567"/>
                </a:lnTo>
                <a:lnTo>
                  <a:pt x="6253529" y="1299567"/>
                </a:lnTo>
                <a:lnTo>
                  <a:pt x="6231933" y="1299567"/>
                </a:lnTo>
                <a:lnTo>
                  <a:pt x="6209701" y="1299567"/>
                </a:lnTo>
                <a:lnTo>
                  <a:pt x="6186834" y="1299567"/>
                </a:lnTo>
                <a:lnTo>
                  <a:pt x="6164602" y="1299567"/>
                </a:lnTo>
                <a:lnTo>
                  <a:pt x="6179846" y="1277309"/>
                </a:lnTo>
                <a:lnTo>
                  <a:pt x="6195091" y="1255621"/>
                </a:lnTo>
                <a:lnTo>
                  <a:pt x="6210336" y="1233362"/>
                </a:lnTo>
                <a:lnTo>
                  <a:pt x="6226216" y="1211674"/>
                </a:lnTo>
                <a:lnTo>
                  <a:pt x="6241461" y="1189986"/>
                </a:lnTo>
                <a:lnTo>
                  <a:pt x="6256705" y="1167727"/>
                </a:lnTo>
                <a:lnTo>
                  <a:pt x="6271950" y="1146039"/>
                </a:lnTo>
                <a:lnTo>
                  <a:pt x="6287195" y="1124351"/>
                </a:lnTo>
                <a:lnTo>
                  <a:pt x="6268139" y="1124351"/>
                </a:lnTo>
                <a:lnTo>
                  <a:pt x="6249083" y="1124351"/>
                </a:lnTo>
                <a:lnTo>
                  <a:pt x="6230027" y="1124351"/>
                </a:lnTo>
                <a:lnTo>
                  <a:pt x="6210971" y="1124351"/>
                </a:lnTo>
                <a:lnTo>
                  <a:pt x="6224946" y="1104376"/>
                </a:lnTo>
                <a:lnTo>
                  <a:pt x="6238285" y="1084970"/>
                </a:lnTo>
                <a:lnTo>
                  <a:pt x="6252259" y="1065565"/>
                </a:lnTo>
                <a:lnTo>
                  <a:pt x="6266233" y="1046160"/>
                </a:lnTo>
                <a:lnTo>
                  <a:pt x="6279573" y="1026185"/>
                </a:lnTo>
                <a:lnTo>
                  <a:pt x="6293547" y="1006209"/>
                </a:lnTo>
                <a:lnTo>
                  <a:pt x="6306886" y="987375"/>
                </a:lnTo>
                <a:lnTo>
                  <a:pt x="6320861" y="967399"/>
                </a:lnTo>
                <a:lnTo>
                  <a:pt x="6309427" y="967399"/>
                </a:lnTo>
                <a:lnTo>
                  <a:pt x="6297358" y="967399"/>
                </a:lnTo>
                <a:lnTo>
                  <a:pt x="6285289" y="967399"/>
                </a:lnTo>
                <a:lnTo>
                  <a:pt x="6273856" y="967399"/>
                </a:lnTo>
                <a:lnTo>
                  <a:pt x="6287830" y="946282"/>
                </a:lnTo>
                <a:lnTo>
                  <a:pt x="6303075" y="924594"/>
                </a:lnTo>
                <a:lnTo>
                  <a:pt x="6318320" y="902906"/>
                </a:lnTo>
                <a:lnTo>
                  <a:pt x="6332929" y="881788"/>
                </a:lnTo>
                <a:lnTo>
                  <a:pt x="6348174" y="860671"/>
                </a:lnTo>
                <a:lnTo>
                  <a:pt x="6363419" y="838983"/>
                </a:lnTo>
                <a:lnTo>
                  <a:pt x="6378028" y="817866"/>
                </a:lnTo>
                <a:lnTo>
                  <a:pt x="6393273" y="796178"/>
                </a:lnTo>
                <a:lnTo>
                  <a:pt x="6407883" y="823002"/>
                </a:lnTo>
                <a:lnTo>
                  <a:pt x="6423127" y="849827"/>
                </a:lnTo>
                <a:lnTo>
                  <a:pt x="6438372" y="876652"/>
                </a:lnTo>
                <a:lnTo>
                  <a:pt x="6452347" y="902906"/>
                </a:lnTo>
                <a:lnTo>
                  <a:pt x="6467591" y="929159"/>
                </a:lnTo>
                <a:lnTo>
                  <a:pt x="6482836" y="955984"/>
                </a:lnTo>
                <a:lnTo>
                  <a:pt x="6497446" y="982238"/>
                </a:lnTo>
                <a:lnTo>
                  <a:pt x="6512690" y="1009063"/>
                </a:lnTo>
                <a:lnTo>
                  <a:pt x="6500622" y="1005067"/>
                </a:lnTo>
                <a:lnTo>
                  <a:pt x="6489188" y="1001072"/>
                </a:lnTo>
                <a:lnTo>
                  <a:pt x="6477119" y="997077"/>
                </a:lnTo>
                <a:lnTo>
                  <a:pt x="6465051" y="992511"/>
                </a:lnTo>
                <a:lnTo>
                  <a:pt x="6478390" y="1016482"/>
                </a:lnTo>
                <a:lnTo>
                  <a:pt x="6492364" y="1041595"/>
                </a:lnTo>
                <a:lnTo>
                  <a:pt x="6505703" y="1066136"/>
                </a:lnTo>
                <a:lnTo>
                  <a:pt x="6519678" y="1090107"/>
                </a:lnTo>
                <a:lnTo>
                  <a:pt x="6533652" y="1114649"/>
                </a:lnTo>
                <a:lnTo>
                  <a:pt x="6546991" y="1139190"/>
                </a:lnTo>
                <a:lnTo>
                  <a:pt x="6560966" y="1163161"/>
                </a:lnTo>
                <a:lnTo>
                  <a:pt x="6574305" y="1187703"/>
                </a:lnTo>
                <a:lnTo>
                  <a:pt x="6556519" y="1180854"/>
                </a:lnTo>
                <a:lnTo>
                  <a:pt x="6537463" y="1174576"/>
                </a:lnTo>
                <a:lnTo>
                  <a:pt x="6518407" y="1167727"/>
                </a:lnTo>
                <a:lnTo>
                  <a:pt x="6499351" y="1160878"/>
                </a:lnTo>
                <a:lnTo>
                  <a:pt x="6514596" y="1188274"/>
                </a:lnTo>
                <a:lnTo>
                  <a:pt x="6529841" y="1215669"/>
                </a:lnTo>
                <a:lnTo>
                  <a:pt x="6545086" y="1243065"/>
                </a:lnTo>
                <a:lnTo>
                  <a:pt x="6560330" y="1270460"/>
                </a:lnTo>
                <a:lnTo>
                  <a:pt x="6575575" y="1297284"/>
                </a:lnTo>
                <a:lnTo>
                  <a:pt x="6590820" y="1324680"/>
                </a:lnTo>
                <a:lnTo>
                  <a:pt x="6606065" y="1352075"/>
                </a:lnTo>
                <a:lnTo>
                  <a:pt x="6621945" y="1379471"/>
                </a:lnTo>
                <a:lnTo>
                  <a:pt x="6599077" y="1370909"/>
                </a:lnTo>
                <a:lnTo>
                  <a:pt x="6576846" y="1363490"/>
                </a:lnTo>
                <a:lnTo>
                  <a:pt x="6554614" y="1356070"/>
                </a:lnTo>
                <a:lnTo>
                  <a:pt x="6531746" y="1348080"/>
                </a:lnTo>
                <a:lnTo>
                  <a:pt x="6509514" y="1340090"/>
                </a:lnTo>
                <a:lnTo>
                  <a:pt x="6487918" y="1332099"/>
                </a:lnTo>
                <a:lnTo>
                  <a:pt x="6465051" y="1324680"/>
                </a:lnTo>
                <a:lnTo>
                  <a:pt x="6442819" y="1317260"/>
                </a:lnTo>
                <a:lnTo>
                  <a:pt x="6442819" y="1436544"/>
                </a:lnTo>
                <a:lnTo>
                  <a:pt x="6499351" y="1446247"/>
                </a:lnTo>
                <a:lnTo>
                  <a:pt x="6555249" y="1455949"/>
                </a:lnTo>
                <a:lnTo>
                  <a:pt x="6611781" y="1466223"/>
                </a:lnTo>
                <a:lnTo>
                  <a:pt x="6668314" y="1475925"/>
                </a:lnTo>
                <a:lnTo>
                  <a:pt x="6724847" y="1485628"/>
                </a:lnTo>
                <a:lnTo>
                  <a:pt x="6780744" y="1494759"/>
                </a:lnTo>
                <a:lnTo>
                  <a:pt x="6836642" y="1504462"/>
                </a:lnTo>
                <a:lnTo>
                  <a:pt x="6893174" y="1513594"/>
                </a:lnTo>
                <a:lnTo>
                  <a:pt x="6893174" y="1314407"/>
                </a:lnTo>
                <a:lnTo>
                  <a:pt x="6860144" y="1314977"/>
                </a:lnTo>
                <a:lnTo>
                  <a:pt x="6826479" y="1314977"/>
                </a:lnTo>
                <a:lnTo>
                  <a:pt x="6793448" y="1314977"/>
                </a:lnTo>
                <a:lnTo>
                  <a:pt x="6760418" y="1314977"/>
                </a:lnTo>
                <a:lnTo>
                  <a:pt x="6726752" y="1315548"/>
                </a:lnTo>
                <a:lnTo>
                  <a:pt x="6693722" y="1315548"/>
                </a:lnTo>
                <a:lnTo>
                  <a:pt x="6660692" y="1315548"/>
                </a:lnTo>
                <a:lnTo>
                  <a:pt x="6627026" y="1315548"/>
                </a:lnTo>
                <a:lnTo>
                  <a:pt x="6649893" y="1283016"/>
                </a:lnTo>
                <a:lnTo>
                  <a:pt x="6672760" y="1250484"/>
                </a:lnTo>
                <a:lnTo>
                  <a:pt x="6695628" y="1217952"/>
                </a:lnTo>
                <a:lnTo>
                  <a:pt x="6718495" y="1184849"/>
                </a:lnTo>
                <a:lnTo>
                  <a:pt x="6741362" y="1152317"/>
                </a:lnTo>
                <a:lnTo>
                  <a:pt x="6764229" y="1119215"/>
                </a:lnTo>
                <a:lnTo>
                  <a:pt x="6787096" y="1087253"/>
                </a:lnTo>
                <a:lnTo>
                  <a:pt x="6809963" y="1054151"/>
                </a:lnTo>
                <a:lnTo>
                  <a:pt x="6780744" y="1054151"/>
                </a:lnTo>
                <a:lnTo>
                  <a:pt x="6752795" y="1054151"/>
                </a:lnTo>
                <a:lnTo>
                  <a:pt x="6724847" y="1054151"/>
                </a:lnTo>
                <a:lnTo>
                  <a:pt x="6696263" y="1054151"/>
                </a:lnTo>
                <a:lnTo>
                  <a:pt x="6717224" y="1025614"/>
                </a:lnTo>
                <a:lnTo>
                  <a:pt x="6737551" y="995936"/>
                </a:lnTo>
                <a:lnTo>
                  <a:pt x="6757877" y="966828"/>
                </a:lnTo>
                <a:lnTo>
                  <a:pt x="6778203" y="937150"/>
                </a:lnTo>
                <a:lnTo>
                  <a:pt x="6798530" y="908042"/>
                </a:lnTo>
                <a:lnTo>
                  <a:pt x="6818856" y="878364"/>
                </a:lnTo>
                <a:lnTo>
                  <a:pt x="6839818" y="849256"/>
                </a:lnTo>
                <a:lnTo>
                  <a:pt x="6860144" y="819578"/>
                </a:lnTo>
                <a:lnTo>
                  <a:pt x="6842994" y="819578"/>
                </a:lnTo>
                <a:lnTo>
                  <a:pt x="6824573" y="820149"/>
                </a:lnTo>
                <a:lnTo>
                  <a:pt x="6806787" y="820149"/>
                </a:lnTo>
                <a:lnTo>
                  <a:pt x="6789637" y="820149"/>
                </a:lnTo>
                <a:lnTo>
                  <a:pt x="6811234" y="788187"/>
                </a:lnTo>
                <a:lnTo>
                  <a:pt x="6833466" y="756226"/>
                </a:lnTo>
                <a:lnTo>
                  <a:pt x="6855698" y="724836"/>
                </a:lnTo>
                <a:lnTo>
                  <a:pt x="6878565" y="692304"/>
                </a:lnTo>
                <a:lnTo>
                  <a:pt x="6900797" y="660342"/>
                </a:lnTo>
                <a:lnTo>
                  <a:pt x="6923029" y="627810"/>
                </a:lnTo>
                <a:lnTo>
                  <a:pt x="6944625" y="595849"/>
                </a:lnTo>
                <a:lnTo>
                  <a:pt x="6967493" y="563888"/>
                </a:lnTo>
                <a:lnTo>
                  <a:pt x="6989725" y="603269"/>
                </a:lnTo>
                <a:lnTo>
                  <a:pt x="7011956" y="643220"/>
                </a:lnTo>
                <a:lnTo>
                  <a:pt x="7034188" y="682030"/>
                </a:lnTo>
                <a:lnTo>
                  <a:pt x="7057056" y="721982"/>
                </a:lnTo>
                <a:lnTo>
                  <a:pt x="7079288" y="761363"/>
                </a:lnTo>
                <a:lnTo>
                  <a:pt x="7100884" y="800744"/>
                </a:lnTo>
                <a:lnTo>
                  <a:pt x="7123751" y="840124"/>
                </a:lnTo>
                <a:lnTo>
                  <a:pt x="7145983" y="878935"/>
                </a:lnTo>
                <a:lnTo>
                  <a:pt x="7128198" y="873798"/>
                </a:lnTo>
                <a:lnTo>
                  <a:pt x="7110412" y="867520"/>
                </a:lnTo>
                <a:lnTo>
                  <a:pt x="7092627" y="861242"/>
                </a:lnTo>
                <a:lnTo>
                  <a:pt x="7075476" y="854964"/>
                </a:lnTo>
                <a:lnTo>
                  <a:pt x="7095167" y="891491"/>
                </a:lnTo>
                <a:lnTo>
                  <a:pt x="7115494" y="928018"/>
                </a:lnTo>
                <a:lnTo>
                  <a:pt x="7135820" y="963974"/>
                </a:lnTo>
                <a:lnTo>
                  <a:pt x="7156782" y="999360"/>
                </a:lnTo>
                <a:lnTo>
                  <a:pt x="7177108" y="1035887"/>
                </a:lnTo>
                <a:lnTo>
                  <a:pt x="7198070" y="1072414"/>
                </a:lnTo>
                <a:lnTo>
                  <a:pt x="7217761" y="1108371"/>
                </a:lnTo>
                <a:lnTo>
                  <a:pt x="7238087" y="1143756"/>
                </a:lnTo>
                <a:lnTo>
                  <a:pt x="7210138" y="1135195"/>
                </a:lnTo>
                <a:lnTo>
                  <a:pt x="7181554" y="1125493"/>
                </a:lnTo>
                <a:lnTo>
                  <a:pt x="7153606" y="1115790"/>
                </a:lnTo>
                <a:lnTo>
                  <a:pt x="7125657" y="1106088"/>
                </a:lnTo>
                <a:lnTo>
                  <a:pt x="7148524" y="1146610"/>
                </a:lnTo>
                <a:lnTo>
                  <a:pt x="7171391" y="1187132"/>
                </a:lnTo>
                <a:lnTo>
                  <a:pt x="7194258" y="1227655"/>
                </a:lnTo>
                <a:lnTo>
                  <a:pt x="7217126" y="1267035"/>
                </a:lnTo>
                <a:lnTo>
                  <a:pt x="7239993" y="1307558"/>
                </a:lnTo>
                <a:lnTo>
                  <a:pt x="7262860" y="1348080"/>
                </a:lnTo>
                <a:lnTo>
                  <a:pt x="7284457" y="1388032"/>
                </a:lnTo>
                <a:lnTo>
                  <a:pt x="7307324" y="1427983"/>
                </a:lnTo>
                <a:lnTo>
                  <a:pt x="7274929" y="1417139"/>
                </a:lnTo>
                <a:lnTo>
                  <a:pt x="7241263" y="1406295"/>
                </a:lnTo>
                <a:lnTo>
                  <a:pt x="7207598" y="1394880"/>
                </a:lnTo>
                <a:lnTo>
                  <a:pt x="7175203" y="1384036"/>
                </a:lnTo>
                <a:lnTo>
                  <a:pt x="7141537" y="1372622"/>
                </a:lnTo>
                <a:lnTo>
                  <a:pt x="7107871" y="1361778"/>
                </a:lnTo>
                <a:lnTo>
                  <a:pt x="7075476" y="1349792"/>
                </a:lnTo>
                <a:lnTo>
                  <a:pt x="7041811" y="1338948"/>
                </a:lnTo>
                <a:lnTo>
                  <a:pt x="7041811" y="1538135"/>
                </a:lnTo>
                <a:lnTo>
                  <a:pt x="7088816" y="1546126"/>
                </a:lnTo>
                <a:lnTo>
                  <a:pt x="7135820" y="1553545"/>
                </a:lnTo>
                <a:lnTo>
                  <a:pt x="7183460" y="1561536"/>
                </a:lnTo>
                <a:lnTo>
                  <a:pt x="7229830" y="1568955"/>
                </a:lnTo>
                <a:lnTo>
                  <a:pt x="7276834" y="1576375"/>
                </a:lnTo>
                <a:lnTo>
                  <a:pt x="7324474" y="1583224"/>
                </a:lnTo>
                <a:lnTo>
                  <a:pt x="7371479" y="1590643"/>
                </a:lnTo>
                <a:lnTo>
                  <a:pt x="7419119" y="1597492"/>
                </a:lnTo>
                <a:lnTo>
                  <a:pt x="7419119" y="1521013"/>
                </a:lnTo>
                <a:lnTo>
                  <a:pt x="7393711" y="1521584"/>
                </a:lnTo>
                <a:lnTo>
                  <a:pt x="7368303" y="1522155"/>
                </a:lnTo>
                <a:lnTo>
                  <a:pt x="7342895" y="1523296"/>
                </a:lnTo>
                <a:lnTo>
                  <a:pt x="7317487" y="1523867"/>
                </a:lnTo>
                <a:lnTo>
                  <a:pt x="7335273" y="1498184"/>
                </a:lnTo>
                <a:lnTo>
                  <a:pt x="7352423" y="1473071"/>
                </a:lnTo>
                <a:lnTo>
                  <a:pt x="7369573" y="1447959"/>
                </a:lnTo>
                <a:lnTo>
                  <a:pt x="7386724" y="1422847"/>
                </a:lnTo>
                <a:lnTo>
                  <a:pt x="7375925" y="1422847"/>
                </a:lnTo>
                <a:lnTo>
                  <a:pt x="7365762" y="1422847"/>
                </a:lnTo>
                <a:lnTo>
                  <a:pt x="7354964" y="1423988"/>
                </a:lnTo>
                <a:lnTo>
                  <a:pt x="7344165" y="1423988"/>
                </a:lnTo>
                <a:lnTo>
                  <a:pt x="7359410" y="1401159"/>
                </a:lnTo>
                <a:lnTo>
                  <a:pt x="7375290" y="1378900"/>
                </a:lnTo>
                <a:lnTo>
                  <a:pt x="7390535" y="1356070"/>
                </a:lnTo>
                <a:lnTo>
                  <a:pt x="7405780" y="1333241"/>
                </a:lnTo>
                <a:lnTo>
                  <a:pt x="7400063" y="1333241"/>
                </a:lnTo>
                <a:lnTo>
                  <a:pt x="7393076" y="1334382"/>
                </a:lnTo>
                <a:lnTo>
                  <a:pt x="7386088" y="1334382"/>
                </a:lnTo>
                <a:lnTo>
                  <a:pt x="7379101" y="1334382"/>
                </a:lnTo>
                <a:lnTo>
                  <a:pt x="7396252" y="1309270"/>
                </a:lnTo>
                <a:lnTo>
                  <a:pt x="7412767" y="1284728"/>
                </a:lnTo>
                <a:lnTo>
                  <a:pt x="7430552" y="1260187"/>
                </a:lnTo>
                <a:lnTo>
                  <a:pt x="7447067" y="1235645"/>
                </a:lnTo>
                <a:lnTo>
                  <a:pt x="7455325" y="1250484"/>
                </a:lnTo>
                <a:lnTo>
                  <a:pt x="7463583" y="1265894"/>
                </a:lnTo>
                <a:lnTo>
                  <a:pt x="7472475" y="1280162"/>
                </a:lnTo>
                <a:lnTo>
                  <a:pt x="7480733" y="1295002"/>
                </a:lnTo>
                <a:lnTo>
                  <a:pt x="7488991" y="1310411"/>
                </a:lnTo>
                <a:lnTo>
                  <a:pt x="7497883" y="1324680"/>
                </a:lnTo>
                <a:lnTo>
                  <a:pt x="7506776" y="1339519"/>
                </a:lnTo>
                <a:lnTo>
                  <a:pt x="7515034" y="1354929"/>
                </a:lnTo>
                <a:lnTo>
                  <a:pt x="7508047" y="1352646"/>
                </a:lnTo>
                <a:lnTo>
                  <a:pt x="7501059" y="1349792"/>
                </a:lnTo>
                <a:lnTo>
                  <a:pt x="7494072" y="1348080"/>
                </a:lnTo>
                <a:lnTo>
                  <a:pt x="7487720" y="1345797"/>
                </a:lnTo>
                <a:lnTo>
                  <a:pt x="7495978" y="1359495"/>
                </a:lnTo>
                <a:lnTo>
                  <a:pt x="7503600" y="1373192"/>
                </a:lnTo>
                <a:lnTo>
                  <a:pt x="7511223" y="1386890"/>
                </a:lnTo>
                <a:lnTo>
                  <a:pt x="7518845" y="1400588"/>
                </a:lnTo>
                <a:lnTo>
                  <a:pt x="7526467" y="1413715"/>
                </a:lnTo>
                <a:lnTo>
                  <a:pt x="7534725" y="1427412"/>
                </a:lnTo>
                <a:lnTo>
                  <a:pt x="7542347" y="1441110"/>
                </a:lnTo>
                <a:lnTo>
                  <a:pt x="7549970" y="1454808"/>
                </a:lnTo>
                <a:lnTo>
                  <a:pt x="7539171" y="1451383"/>
                </a:lnTo>
                <a:lnTo>
                  <a:pt x="7528373" y="1447959"/>
                </a:lnTo>
                <a:lnTo>
                  <a:pt x="7518210" y="1444535"/>
                </a:lnTo>
                <a:lnTo>
                  <a:pt x="7507411" y="1441110"/>
                </a:lnTo>
                <a:lnTo>
                  <a:pt x="7515669" y="1455949"/>
                </a:lnTo>
                <a:lnTo>
                  <a:pt x="7523926" y="1470788"/>
                </a:lnTo>
                <a:lnTo>
                  <a:pt x="7532819" y="1486198"/>
                </a:lnTo>
                <a:lnTo>
                  <a:pt x="7541712" y="1501608"/>
                </a:lnTo>
                <a:lnTo>
                  <a:pt x="7549970" y="1517018"/>
                </a:lnTo>
                <a:lnTo>
                  <a:pt x="7558862" y="1531857"/>
                </a:lnTo>
                <a:lnTo>
                  <a:pt x="7567120" y="1546696"/>
                </a:lnTo>
                <a:lnTo>
                  <a:pt x="7576648" y="1562106"/>
                </a:lnTo>
                <a:lnTo>
                  <a:pt x="7550605" y="1553545"/>
                </a:lnTo>
                <a:lnTo>
                  <a:pt x="7525197" y="1546126"/>
                </a:lnTo>
                <a:lnTo>
                  <a:pt x="7500424" y="1538135"/>
                </a:lnTo>
                <a:lnTo>
                  <a:pt x="7475016" y="1530145"/>
                </a:lnTo>
                <a:lnTo>
                  <a:pt x="7475016" y="1606624"/>
                </a:lnTo>
                <a:lnTo>
                  <a:pt x="7520750" y="1613473"/>
                </a:lnTo>
                <a:lnTo>
                  <a:pt x="7566485" y="1619751"/>
                </a:lnTo>
                <a:lnTo>
                  <a:pt x="7612219" y="1626599"/>
                </a:lnTo>
                <a:lnTo>
                  <a:pt x="7657953" y="1633448"/>
                </a:lnTo>
                <a:lnTo>
                  <a:pt x="7703052" y="1639156"/>
                </a:lnTo>
                <a:lnTo>
                  <a:pt x="7748787" y="1645434"/>
                </a:lnTo>
                <a:lnTo>
                  <a:pt x="7794521" y="1651712"/>
                </a:lnTo>
                <a:lnTo>
                  <a:pt x="7840255" y="1657990"/>
                </a:lnTo>
                <a:lnTo>
                  <a:pt x="7840255" y="1538135"/>
                </a:lnTo>
                <a:lnTo>
                  <a:pt x="7818023" y="1539277"/>
                </a:lnTo>
                <a:lnTo>
                  <a:pt x="7795791" y="1539848"/>
                </a:lnTo>
                <a:lnTo>
                  <a:pt x="7772924" y="1540989"/>
                </a:lnTo>
                <a:lnTo>
                  <a:pt x="7751328" y="1542130"/>
                </a:lnTo>
                <a:lnTo>
                  <a:pt x="7729096" y="1542701"/>
                </a:lnTo>
                <a:lnTo>
                  <a:pt x="7706228" y="1543272"/>
                </a:lnTo>
                <a:lnTo>
                  <a:pt x="7683996" y="1544413"/>
                </a:lnTo>
                <a:lnTo>
                  <a:pt x="7661765" y="1544984"/>
                </a:lnTo>
                <a:lnTo>
                  <a:pt x="7677009" y="1523296"/>
                </a:lnTo>
                <a:lnTo>
                  <a:pt x="7692254" y="1500467"/>
                </a:lnTo>
                <a:lnTo>
                  <a:pt x="7707499" y="1477637"/>
                </a:lnTo>
                <a:lnTo>
                  <a:pt x="7722744" y="1455379"/>
                </a:lnTo>
                <a:lnTo>
                  <a:pt x="7737988" y="1432549"/>
                </a:lnTo>
                <a:lnTo>
                  <a:pt x="7753233" y="1410861"/>
                </a:lnTo>
                <a:lnTo>
                  <a:pt x="7769113" y="1388032"/>
                </a:lnTo>
                <a:lnTo>
                  <a:pt x="7784358" y="1365773"/>
                </a:lnTo>
                <a:lnTo>
                  <a:pt x="7765302" y="1366344"/>
                </a:lnTo>
                <a:lnTo>
                  <a:pt x="7746246" y="1366914"/>
                </a:lnTo>
                <a:lnTo>
                  <a:pt x="7727190" y="1367485"/>
                </a:lnTo>
                <a:lnTo>
                  <a:pt x="7708134" y="1368627"/>
                </a:lnTo>
                <a:lnTo>
                  <a:pt x="7722108" y="1348651"/>
                </a:lnTo>
                <a:lnTo>
                  <a:pt x="7736083" y="1328104"/>
                </a:lnTo>
                <a:lnTo>
                  <a:pt x="7749422" y="1308128"/>
                </a:lnTo>
                <a:lnTo>
                  <a:pt x="7763396" y="1287582"/>
                </a:lnTo>
                <a:lnTo>
                  <a:pt x="7776735" y="1267606"/>
                </a:lnTo>
                <a:lnTo>
                  <a:pt x="7790710" y="1247060"/>
                </a:lnTo>
                <a:lnTo>
                  <a:pt x="7804684" y="1227655"/>
                </a:lnTo>
                <a:lnTo>
                  <a:pt x="7818023" y="1207108"/>
                </a:lnTo>
                <a:lnTo>
                  <a:pt x="7805955" y="1207679"/>
                </a:lnTo>
                <a:lnTo>
                  <a:pt x="7794521" y="1208250"/>
                </a:lnTo>
                <a:lnTo>
                  <a:pt x="7782452" y="1208820"/>
                </a:lnTo>
                <a:lnTo>
                  <a:pt x="7771019" y="1208820"/>
                </a:lnTo>
                <a:lnTo>
                  <a:pt x="7785628" y="1187132"/>
                </a:lnTo>
                <a:lnTo>
                  <a:pt x="7800873" y="1165444"/>
                </a:lnTo>
                <a:lnTo>
                  <a:pt x="7814847" y="1143186"/>
                </a:lnTo>
                <a:lnTo>
                  <a:pt x="7830092" y="1121498"/>
                </a:lnTo>
                <a:lnTo>
                  <a:pt x="7845337" y="1099239"/>
                </a:lnTo>
                <a:lnTo>
                  <a:pt x="7859946" y="1076980"/>
                </a:lnTo>
                <a:lnTo>
                  <a:pt x="7875191" y="1055292"/>
                </a:lnTo>
                <a:lnTo>
                  <a:pt x="7890436" y="1033033"/>
                </a:lnTo>
                <a:lnTo>
                  <a:pt x="7905046" y="1059287"/>
                </a:lnTo>
                <a:lnTo>
                  <a:pt x="7920290" y="1084970"/>
                </a:lnTo>
                <a:lnTo>
                  <a:pt x="7934900" y="1111224"/>
                </a:lnTo>
                <a:lnTo>
                  <a:pt x="7950145" y="1136907"/>
                </a:lnTo>
                <a:lnTo>
                  <a:pt x="7965389" y="1162591"/>
                </a:lnTo>
                <a:lnTo>
                  <a:pt x="7979364" y="1188274"/>
                </a:lnTo>
                <a:lnTo>
                  <a:pt x="7994609" y="1214528"/>
                </a:lnTo>
                <a:lnTo>
                  <a:pt x="8009853" y="1240211"/>
                </a:lnTo>
                <a:lnTo>
                  <a:pt x="7997785" y="1236786"/>
                </a:lnTo>
                <a:lnTo>
                  <a:pt x="7985716" y="1232791"/>
                </a:lnTo>
                <a:lnTo>
                  <a:pt x="7974282" y="1229367"/>
                </a:lnTo>
                <a:lnTo>
                  <a:pt x="7962213" y="1225942"/>
                </a:lnTo>
                <a:lnTo>
                  <a:pt x="7975553" y="1249913"/>
                </a:lnTo>
                <a:lnTo>
                  <a:pt x="7989527" y="1273314"/>
                </a:lnTo>
                <a:lnTo>
                  <a:pt x="8003501" y="1297284"/>
                </a:lnTo>
                <a:lnTo>
                  <a:pt x="8016841" y="1321255"/>
                </a:lnTo>
                <a:lnTo>
                  <a:pt x="8030815" y="1344656"/>
                </a:lnTo>
                <a:lnTo>
                  <a:pt x="8044154" y="1368627"/>
                </a:lnTo>
                <a:lnTo>
                  <a:pt x="8058128" y="1392597"/>
                </a:lnTo>
                <a:lnTo>
                  <a:pt x="8072103" y="1415427"/>
                </a:lnTo>
                <a:lnTo>
                  <a:pt x="8053047" y="1410290"/>
                </a:lnTo>
                <a:lnTo>
                  <a:pt x="8033991" y="1404583"/>
                </a:lnTo>
                <a:lnTo>
                  <a:pt x="8014935" y="1399446"/>
                </a:lnTo>
                <a:lnTo>
                  <a:pt x="7996514" y="1393168"/>
                </a:lnTo>
                <a:lnTo>
                  <a:pt x="8011759" y="1419993"/>
                </a:lnTo>
                <a:lnTo>
                  <a:pt x="8027004" y="1446247"/>
                </a:lnTo>
                <a:lnTo>
                  <a:pt x="8042248" y="1472501"/>
                </a:lnTo>
                <a:lnTo>
                  <a:pt x="8057493" y="1499325"/>
                </a:lnTo>
                <a:lnTo>
                  <a:pt x="8072738" y="1525579"/>
                </a:lnTo>
                <a:lnTo>
                  <a:pt x="8087983" y="1551833"/>
                </a:lnTo>
                <a:lnTo>
                  <a:pt x="8103228" y="1578658"/>
                </a:lnTo>
                <a:lnTo>
                  <a:pt x="8118472" y="1604341"/>
                </a:lnTo>
                <a:lnTo>
                  <a:pt x="8096240" y="1598063"/>
                </a:lnTo>
                <a:lnTo>
                  <a:pt x="8074008" y="1591214"/>
                </a:lnTo>
                <a:lnTo>
                  <a:pt x="8051141" y="1584365"/>
                </a:lnTo>
                <a:lnTo>
                  <a:pt x="8028909" y="1578658"/>
                </a:lnTo>
                <a:lnTo>
                  <a:pt x="8007313" y="1571809"/>
                </a:lnTo>
                <a:lnTo>
                  <a:pt x="7985081" y="1564960"/>
                </a:lnTo>
                <a:lnTo>
                  <a:pt x="7962213" y="1558111"/>
                </a:lnTo>
                <a:lnTo>
                  <a:pt x="7939981" y="1551262"/>
                </a:lnTo>
                <a:lnTo>
                  <a:pt x="7939981" y="1670546"/>
                </a:lnTo>
                <a:lnTo>
                  <a:pt x="7996514" y="1678537"/>
                </a:lnTo>
                <a:lnTo>
                  <a:pt x="8053047" y="1685385"/>
                </a:lnTo>
                <a:lnTo>
                  <a:pt x="8108944" y="1692234"/>
                </a:lnTo>
                <a:lnTo>
                  <a:pt x="8164842" y="1697942"/>
                </a:lnTo>
                <a:lnTo>
                  <a:pt x="8221374" y="1704790"/>
                </a:lnTo>
                <a:lnTo>
                  <a:pt x="8277907" y="1711069"/>
                </a:lnTo>
                <a:lnTo>
                  <a:pt x="8333805" y="1716776"/>
                </a:lnTo>
                <a:lnTo>
                  <a:pt x="8390337" y="1723054"/>
                </a:lnTo>
                <a:lnTo>
                  <a:pt x="8390337" y="1523867"/>
                </a:lnTo>
                <a:lnTo>
                  <a:pt x="8356672" y="1525579"/>
                </a:lnTo>
                <a:lnTo>
                  <a:pt x="8324277" y="1528433"/>
                </a:lnTo>
                <a:lnTo>
                  <a:pt x="8290611" y="1530716"/>
                </a:lnTo>
                <a:lnTo>
                  <a:pt x="8256946" y="1532428"/>
                </a:lnTo>
                <a:lnTo>
                  <a:pt x="8224550" y="1535282"/>
                </a:lnTo>
                <a:lnTo>
                  <a:pt x="8190885" y="1537565"/>
                </a:lnTo>
                <a:lnTo>
                  <a:pt x="8157219" y="1539277"/>
                </a:lnTo>
                <a:lnTo>
                  <a:pt x="8124189" y="1540989"/>
                </a:lnTo>
                <a:lnTo>
                  <a:pt x="8147056" y="1507316"/>
                </a:lnTo>
                <a:lnTo>
                  <a:pt x="8169923" y="1473071"/>
                </a:lnTo>
                <a:lnTo>
                  <a:pt x="8192790" y="1438827"/>
                </a:lnTo>
                <a:lnTo>
                  <a:pt x="8215022" y="1405154"/>
                </a:lnTo>
                <a:lnTo>
                  <a:pt x="8237890" y="1370909"/>
                </a:lnTo>
                <a:lnTo>
                  <a:pt x="8260757" y="1336665"/>
                </a:lnTo>
                <a:lnTo>
                  <a:pt x="8283624" y="1302992"/>
                </a:lnTo>
                <a:lnTo>
                  <a:pt x="8306491" y="1268748"/>
                </a:lnTo>
                <a:lnTo>
                  <a:pt x="8278542" y="1270460"/>
                </a:lnTo>
                <a:lnTo>
                  <a:pt x="8249958" y="1272743"/>
                </a:lnTo>
                <a:lnTo>
                  <a:pt x="8222010" y="1273884"/>
                </a:lnTo>
                <a:lnTo>
                  <a:pt x="8194061" y="1276167"/>
                </a:lnTo>
                <a:lnTo>
                  <a:pt x="8214387" y="1245347"/>
                </a:lnTo>
                <a:lnTo>
                  <a:pt x="8234714" y="1215098"/>
                </a:lnTo>
                <a:lnTo>
                  <a:pt x="8255040" y="1184279"/>
                </a:lnTo>
                <a:lnTo>
                  <a:pt x="8275366" y="1153459"/>
                </a:lnTo>
                <a:lnTo>
                  <a:pt x="8295693" y="1123210"/>
                </a:lnTo>
                <a:lnTo>
                  <a:pt x="8316654" y="1092390"/>
                </a:lnTo>
                <a:lnTo>
                  <a:pt x="8336981" y="1062141"/>
                </a:lnTo>
                <a:lnTo>
                  <a:pt x="8357307" y="1031321"/>
                </a:lnTo>
                <a:lnTo>
                  <a:pt x="8339521" y="1032463"/>
                </a:lnTo>
                <a:lnTo>
                  <a:pt x="8321736" y="1033604"/>
                </a:lnTo>
                <a:lnTo>
                  <a:pt x="8304585" y="1035316"/>
                </a:lnTo>
                <a:lnTo>
                  <a:pt x="8286165" y="1035887"/>
                </a:lnTo>
                <a:lnTo>
                  <a:pt x="8309032" y="1002784"/>
                </a:lnTo>
                <a:lnTo>
                  <a:pt x="8331264" y="969682"/>
                </a:lnTo>
                <a:lnTo>
                  <a:pt x="8352861" y="936008"/>
                </a:lnTo>
                <a:lnTo>
                  <a:pt x="8375092" y="902335"/>
                </a:lnTo>
                <a:lnTo>
                  <a:pt x="8397959" y="868661"/>
                </a:lnTo>
                <a:lnTo>
                  <a:pt x="8420191" y="835559"/>
                </a:lnTo>
                <a:lnTo>
                  <a:pt x="8442423" y="801885"/>
                </a:lnTo>
                <a:lnTo>
                  <a:pt x="8464020" y="768212"/>
                </a:lnTo>
                <a:lnTo>
                  <a:pt x="8486887" y="805880"/>
                </a:lnTo>
                <a:lnTo>
                  <a:pt x="8509119" y="843549"/>
                </a:lnTo>
                <a:lnTo>
                  <a:pt x="8531351" y="881788"/>
                </a:lnTo>
                <a:lnTo>
                  <a:pt x="8553583" y="919457"/>
                </a:lnTo>
                <a:lnTo>
                  <a:pt x="8576450" y="957125"/>
                </a:lnTo>
                <a:lnTo>
                  <a:pt x="8598682" y="994794"/>
                </a:lnTo>
                <a:lnTo>
                  <a:pt x="8620279" y="1033033"/>
                </a:lnTo>
                <a:lnTo>
                  <a:pt x="8643146" y="1070702"/>
                </a:lnTo>
                <a:lnTo>
                  <a:pt x="8625360" y="1066136"/>
                </a:lnTo>
                <a:lnTo>
                  <a:pt x="8607575" y="1061000"/>
                </a:lnTo>
                <a:lnTo>
                  <a:pt x="8589789" y="1056434"/>
                </a:lnTo>
                <a:lnTo>
                  <a:pt x="8572004" y="1051868"/>
                </a:lnTo>
                <a:lnTo>
                  <a:pt x="8592330" y="1086683"/>
                </a:lnTo>
                <a:lnTo>
                  <a:pt x="8612656" y="1121498"/>
                </a:lnTo>
                <a:lnTo>
                  <a:pt x="8633618" y="1155742"/>
                </a:lnTo>
                <a:lnTo>
                  <a:pt x="8653944" y="1190557"/>
                </a:lnTo>
                <a:lnTo>
                  <a:pt x="8674906" y="1224801"/>
                </a:lnTo>
                <a:lnTo>
                  <a:pt x="8694597" y="1259045"/>
                </a:lnTo>
                <a:lnTo>
                  <a:pt x="8714923" y="1293860"/>
                </a:lnTo>
                <a:lnTo>
                  <a:pt x="8735885" y="1328104"/>
                </a:lnTo>
                <a:lnTo>
                  <a:pt x="8707301" y="1321255"/>
                </a:lnTo>
                <a:lnTo>
                  <a:pt x="8679352" y="1313836"/>
                </a:lnTo>
                <a:lnTo>
                  <a:pt x="8650768" y="1306416"/>
                </a:lnTo>
                <a:lnTo>
                  <a:pt x="8622820" y="1299567"/>
                </a:lnTo>
                <a:lnTo>
                  <a:pt x="8645687" y="1337807"/>
                </a:lnTo>
                <a:lnTo>
                  <a:pt x="8667919" y="1376046"/>
                </a:lnTo>
                <a:lnTo>
                  <a:pt x="8690786" y="1414856"/>
                </a:lnTo>
                <a:lnTo>
                  <a:pt x="8713653" y="1453096"/>
                </a:lnTo>
                <a:lnTo>
                  <a:pt x="8736520" y="1491335"/>
                </a:lnTo>
                <a:lnTo>
                  <a:pt x="8759387" y="1530145"/>
                </a:lnTo>
                <a:lnTo>
                  <a:pt x="8782254" y="1568384"/>
                </a:lnTo>
                <a:lnTo>
                  <a:pt x="8805122" y="1606624"/>
                </a:lnTo>
                <a:lnTo>
                  <a:pt x="8772091" y="1598063"/>
                </a:lnTo>
                <a:lnTo>
                  <a:pt x="8738426" y="1590072"/>
                </a:lnTo>
                <a:lnTo>
                  <a:pt x="8705395" y="1580941"/>
                </a:lnTo>
                <a:lnTo>
                  <a:pt x="8671730" y="1572950"/>
                </a:lnTo>
                <a:lnTo>
                  <a:pt x="8638700" y="1563818"/>
                </a:lnTo>
                <a:lnTo>
                  <a:pt x="8605034" y="1555257"/>
                </a:lnTo>
                <a:lnTo>
                  <a:pt x="8572004" y="1546696"/>
                </a:lnTo>
                <a:lnTo>
                  <a:pt x="8538973" y="1538135"/>
                </a:lnTo>
                <a:lnTo>
                  <a:pt x="8538973" y="1737322"/>
                </a:lnTo>
                <a:lnTo>
                  <a:pt x="8585978" y="1741318"/>
                </a:lnTo>
                <a:lnTo>
                  <a:pt x="8633618" y="1745313"/>
                </a:lnTo>
                <a:lnTo>
                  <a:pt x="8679987" y="1749308"/>
                </a:lnTo>
                <a:lnTo>
                  <a:pt x="8726992" y="1752732"/>
                </a:lnTo>
                <a:lnTo>
                  <a:pt x="8774632" y="1756157"/>
                </a:lnTo>
                <a:lnTo>
                  <a:pt x="8821637" y="1759581"/>
                </a:lnTo>
                <a:lnTo>
                  <a:pt x="8868641" y="1763006"/>
                </a:lnTo>
                <a:lnTo>
                  <a:pt x="8916281" y="1766430"/>
                </a:lnTo>
                <a:lnTo>
                  <a:pt x="8916281" y="1689951"/>
                </a:lnTo>
                <a:lnTo>
                  <a:pt x="8890238" y="1692805"/>
                </a:lnTo>
                <a:lnTo>
                  <a:pt x="8864830" y="1695659"/>
                </a:lnTo>
                <a:lnTo>
                  <a:pt x="8840058" y="1697942"/>
                </a:lnTo>
                <a:lnTo>
                  <a:pt x="8814650" y="1700795"/>
                </a:lnTo>
                <a:lnTo>
                  <a:pt x="8822907" y="1687098"/>
                </a:lnTo>
                <a:lnTo>
                  <a:pt x="8832435" y="1673971"/>
                </a:lnTo>
                <a:lnTo>
                  <a:pt x="8840693" y="1660273"/>
                </a:lnTo>
                <a:lnTo>
                  <a:pt x="8848950" y="1647717"/>
                </a:lnTo>
                <a:lnTo>
                  <a:pt x="8858478" y="1634590"/>
                </a:lnTo>
                <a:lnTo>
                  <a:pt x="8866736" y="1620892"/>
                </a:lnTo>
                <a:lnTo>
                  <a:pt x="8875629" y="1607765"/>
                </a:lnTo>
                <a:lnTo>
                  <a:pt x="8883886" y="1594068"/>
                </a:lnTo>
                <a:lnTo>
                  <a:pt x="8873723" y="1595780"/>
                </a:lnTo>
                <a:lnTo>
                  <a:pt x="8862925" y="1596921"/>
                </a:lnTo>
                <a:lnTo>
                  <a:pt x="8852126" y="1597492"/>
                </a:lnTo>
                <a:lnTo>
                  <a:pt x="8841328" y="1599204"/>
                </a:lnTo>
                <a:lnTo>
                  <a:pt x="8856573" y="1575233"/>
                </a:lnTo>
                <a:lnTo>
                  <a:pt x="8871817" y="1551262"/>
                </a:lnTo>
                <a:lnTo>
                  <a:pt x="8887697" y="1527291"/>
                </a:lnTo>
                <a:lnTo>
                  <a:pt x="8902942" y="1503320"/>
                </a:lnTo>
                <a:lnTo>
                  <a:pt x="8896590" y="1503891"/>
                </a:lnTo>
                <a:lnTo>
                  <a:pt x="8889603" y="1504462"/>
                </a:lnTo>
                <a:lnTo>
                  <a:pt x="8883251" y="1505033"/>
                </a:lnTo>
                <a:lnTo>
                  <a:pt x="8876264" y="1506745"/>
                </a:lnTo>
                <a:lnTo>
                  <a:pt x="8885157" y="1493047"/>
                </a:lnTo>
                <a:lnTo>
                  <a:pt x="8893414" y="1479920"/>
                </a:lnTo>
                <a:lnTo>
                  <a:pt x="8901672" y="1466793"/>
                </a:lnTo>
                <a:lnTo>
                  <a:pt x="8909929" y="1453666"/>
                </a:lnTo>
                <a:lnTo>
                  <a:pt x="8918187" y="1441110"/>
                </a:lnTo>
                <a:lnTo>
                  <a:pt x="8927080" y="1427983"/>
                </a:lnTo>
                <a:lnTo>
                  <a:pt x="8935337" y="1414856"/>
                </a:lnTo>
                <a:lnTo>
                  <a:pt x="8944230" y="1401729"/>
                </a:lnTo>
                <a:lnTo>
                  <a:pt x="8952488" y="1416568"/>
                </a:lnTo>
                <a:lnTo>
                  <a:pt x="8961380" y="1429695"/>
                </a:lnTo>
                <a:lnTo>
                  <a:pt x="8969638" y="1444535"/>
                </a:lnTo>
                <a:lnTo>
                  <a:pt x="8977896" y="1458232"/>
                </a:lnTo>
                <a:lnTo>
                  <a:pt x="8986153" y="1472501"/>
                </a:lnTo>
                <a:lnTo>
                  <a:pt x="8994411" y="1486198"/>
                </a:lnTo>
                <a:lnTo>
                  <a:pt x="9003304" y="1500467"/>
                </a:lnTo>
                <a:lnTo>
                  <a:pt x="9012196" y="1514735"/>
                </a:lnTo>
                <a:lnTo>
                  <a:pt x="9005209" y="1513023"/>
                </a:lnTo>
                <a:lnTo>
                  <a:pt x="8998222" y="1511311"/>
                </a:lnTo>
                <a:lnTo>
                  <a:pt x="8991870" y="1510169"/>
                </a:lnTo>
                <a:lnTo>
                  <a:pt x="8984883" y="1507886"/>
                </a:lnTo>
                <a:lnTo>
                  <a:pt x="8992505" y="1521013"/>
                </a:lnTo>
                <a:lnTo>
                  <a:pt x="9000128" y="1534140"/>
                </a:lnTo>
                <a:lnTo>
                  <a:pt x="9008385" y="1546696"/>
                </a:lnTo>
                <a:lnTo>
                  <a:pt x="9016008" y="1559823"/>
                </a:lnTo>
                <a:lnTo>
                  <a:pt x="9023630" y="1572950"/>
                </a:lnTo>
                <a:lnTo>
                  <a:pt x="9031252" y="1586077"/>
                </a:lnTo>
                <a:lnTo>
                  <a:pt x="9038875" y="1598063"/>
                </a:lnTo>
                <a:lnTo>
                  <a:pt x="9047132" y="1611190"/>
                </a:lnTo>
                <a:lnTo>
                  <a:pt x="9036334" y="1609477"/>
                </a:lnTo>
                <a:lnTo>
                  <a:pt x="9024900" y="1606624"/>
                </a:lnTo>
                <a:lnTo>
                  <a:pt x="9014737" y="1603770"/>
                </a:lnTo>
                <a:lnTo>
                  <a:pt x="9003939" y="1601487"/>
                </a:lnTo>
                <a:lnTo>
                  <a:pt x="9012832" y="1616326"/>
                </a:lnTo>
                <a:lnTo>
                  <a:pt x="9021089" y="1630595"/>
                </a:lnTo>
                <a:lnTo>
                  <a:pt x="9029982" y="1644863"/>
                </a:lnTo>
                <a:lnTo>
                  <a:pt x="9038875" y="1659131"/>
                </a:lnTo>
                <a:lnTo>
                  <a:pt x="9047132" y="1673400"/>
                </a:lnTo>
                <a:lnTo>
                  <a:pt x="9055390" y="1687668"/>
                </a:lnTo>
                <a:lnTo>
                  <a:pt x="9064918" y="1702507"/>
                </a:lnTo>
                <a:lnTo>
                  <a:pt x="9073175" y="1716776"/>
                </a:lnTo>
                <a:lnTo>
                  <a:pt x="9047767" y="1710498"/>
                </a:lnTo>
                <a:lnTo>
                  <a:pt x="9022995" y="1704790"/>
                </a:lnTo>
                <a:lnTo>
                  <a:pt x="8997587" y="1699083"/>
                </a:lnTo>
                <a:lnTo>
                  <a:pt x="8972814" y="1693376"/>
                </a:lnTo>
                <a:lnTo>
                  <a:pt x="8972814" y="1769854"/>
                </a:lnTo>
                <a:lnTo>
                  <a:pt x="9018548" y="1772137"/>
                </a:lnTo>
                <a:lnTo>
                  <a:pt x="9063012" y="1774991"/>
                </a:lnTo>
                <a:lnTo>
                  <a:pt x="9108746" y="1776703"/>
                </a:lnTo>
                <a:lnTo>
                  <a:pt x="9154481" y="1778986"/>
                </a:lnTo>
                <a:lnTo>
                  <a:pt x="9200215" y="1780698"/>
                </a:lnTo>
                <a:lnTo>
                  <a:pt x="9245949" y="1782411"/>
                </a:lnTo>
                <a:lnTo>
                  <a:pt x="9291684" y="1784123"/>
                </a:lnTo>
                <a:lnTo>
                  <a:pt x="9337418" y="1785264"/>
                </a:lnTo>
                <a:lnTo>
                  <a:pt x="9337418" y="1665980"/>
                </a:lnTo>
                <a:lnTo>
                  <a:pt x="9315186" y="1669405"/>
                </a:lnTo>
                <a:lnTo>
                  <a:pt x="9292319" y="1672258"/>
                </a:lnTo>
                <a:lnTo>
                  <a:pt x="9270722" y="1675683"/>
                </a:lnTo>
                <a:lnTo>
                  <a:pt x="9248490" y="1679107"/>
                </a:lnTo>
                <a:lnTo>
                  <a:pt x="9226258" y="1681961"/>
                </a:lnTo>
                <a:lnTo>
                  <a:pt x="9203391" y="1685385"/>
                </a:lnTo>
                <a:lnTo>
                  <a:pt x="9181159" y="1687668"/>
                </a:lnTo>
                <a:lnTo>
                  <a:pt x="9158927" y="1691093"/>
                </a:lnTo>
                <a:lnTo>
                  <a:pt x="9174172" y="1667122"/>
                </a:lnTo>
                <a:lnTo>
                  <a:pt x="9189417" y="1643722"/>
                </a:lnTo>
                <a:lnTo>
                  <a:pt x="9204661" y="1619751"/>
                </a:lnTo>
                <a:lnTo>
                  <a:pt x="9219906" y="1594638"/>
                </a:lnTo>
                <a:lnTo>
                  <a:pt x="9235151" y="1570667"/>
                </a:lnTo>
                <a:lnTo>
                  <a:pt x="9250396" y="1546696"/>
                </a:lnTo>
                <a:lnTo>
                  <a:pt x="9265641" y="1523296"/>
                </a:lnTo>
                <a:lnTo>
                  <a:pt x="9280885" y="1499325"/>
                </a:lnTo>
                <a:lnTo>
                  <a:pt x="9261829" y="1501608"/>
                </a:lnTo>
                <a:lnTo>
                  <a:pt x="9244044" y="1504462"/>
                </a:lnTo>
                <a:lnTo>
                  <a:pt x="9224988" y="1507316"/>
                </a:lnTo>
                <a:lnTo>
                  <a:pt x="9205932" y="1509598"/>
                </a:lnTo>
                <a:lnTo>
                  <a:pt x="9219271" y="1487911"/>
                </a:lnTo>
                <a:lnTo>
                  <a:pt x="9233245" y="1466793"/>
                </a:lnTo>
                <a:lnTo>
                  <a:pt x="9246585" y="1445105"/>
                </a:lnTo>
                <a:lnTo>
                  <a:pt x="9260559" y="1423988"/>
                </a:lnTo>
                <a:lnTo>
                  <a:pt x="9274533" y="1401729"/>
                </a:lnTo>
                <a:lnTo>
                  <a:pt x="9287872" y="1380612"/>
                </a:lnTo>
                <a:lnTo>
                  <a:pt x="9301847" y="1358924"/>
                </a:lnTo>
                <a:lnTo>
                  <a:pt x="9315186" y="1336665"/>
                </a:lnTo>
                <a:lnTo>
                  <a:pt x="9303117" y="1338948"/>
                </a:lnTo>
                <a:lnTo>
                  <a:pt x="9291684" y="1341231"/>
                </a:lnTo>
                <a:lnTo>
                  <a:pt x="9279615" y="1342373"/>
                </a:lnTo>
                <a:lnTo>
                  <a:pt x="9267546" y="1344656"/>
                </a:lnTo>
                <a:lnTo>
                  <a:pt x="9282791" y="1320685"/>
                </a:lnTo>
                <a:lnTo>
                  <a:pt x="9298036" y="1297284"/>
                </a:lnTo>
                <a:lnTo>
                  <a:pt x="9312645" y="1273314"/>
                </a:lnTo>
                <a:lnTo>
                  <a:pt x="9327890" y="1249913"/>
                </a:lnTo>
                <a:lnTo>
                  <a:pt x="9341864" y="1225942"/>
                </a:lnTo>
                <a:lnTo>
                  <a:pt x="9357109" y="1202542"/>
                </a:lnTo>
                <a:lnTo>
                  <a:pt x="9372354" y="1179142"/>
                </a:lnTo>
                <a:lnTo>
                  <a:pt x="9386963" y="1155742"/>
                </a:lnTo>
                <a:lnTo>
                  <a:pt x="9402208" y="1179713"/>
                </a:lnTo>
                <a:lnTo>
                  <a:pt x="9417453" y="1204254"/>
                </a:lnTo>
                <a:lnTo>
                  <a:pt x="9432063" y="1228225"/>
                </a:lnTo>
                <a:lnTo>
                  <a:pt x="9447307" y="1252767"/>
                </a:lnTo>
                <a:lnTo>
                  <a:pt x="9461917" y="1276738"/>
                </a:lnTo>
                <a:lnTo>
                  <a:pt x="9477162" y="1301280"/>
                </a:lnTo>
                <a:lnTo>
                  <a:pt x="9492406" y="1325251"/>
                </a:lnTo>
                <a:lnTo>
                  <a:pt x="9507016" y="1349222"/>
                </a:lnTo>
                <a:lnTo>
                  <a:pt x="9495582" y="1346939"/>
                </a:lnTo>
                <a:lnTo>
                  <a:pt x="9482878" y="1345226"/>
                </a:lnTo>
                <a:lnTo>
                  <a:pt x="9470810" y="1342373"/>
                </a:lnTo>
                <a:lnTo>
                  <a:pt x="9459376" y="1340090"/>
                </a:lnTo>
                <a:lnTo>
                  <a:pt x="9473350" y="1362919"/>
                </a:lnTo>
                <a:lnTo>
                  <a:pt x="9486690" y="1384607"/>
                </a:lnTo>
                <a:lnTo>
                  <a:pt x="9500664" y="1406866"/>
                </a:lnTo>
                <a:lnTo>
                  <a:pt x="9514638" y="1429125"/>
                </a:lnTo>
                <a:lnTo>
                  <a:pt x="9527977" y="1451383"/>
                </a:lnTo>
                <a:lnTo>
                  <a:pt x="9541952" y="1473642"/>
                </a:lnTo>
                <a:lnTo>
                  <a:pt x="9555291" y="1495901"/>
                </a:lnTo>
                <a:lnTo>
                  <a:pt x="9569265" y="1517589"/>
                </a:lnTo>
                <a:lnTo>
                  <a:pt x="9550209" y="1514164"/>
                </a:lnTo>
                <a:lnTo>
                  <a:pt x="9531153" y="1510740"/>
                </a:lnTo>
                <a:lnTo>
                  <a:pt x="9512098" y="1507316"/>
                </a:lnTo>
                <a:lnTo>
                  <a:pt x="9493042" y="1503891"/>
                </a:lnTo>
                <a:lnTo>
                  <a:pt x="9508286" y="1528433"/>
                </a:lnTo>
                <a:lnTo>
                  <a:pt x="9523531" y="1552974"/>
                </a:lnTo>
                <a:lnTo>
                  <a:pt x="9539411" y="1577516"/>
                </a:lnTo>
                <a:lnTo>
                  <a:pt x="9554656" y="1602629"/>
                </a:lnTo>
                <a:lnTo>
                  <a:pt x="9569901" y="1627170"/>
                </a:lnTo>
                <a:lnTo>
                  <a:pt x="9585145" y="1651712"/>
                </a:lnTo>
                <a:lnTo>
                  <a:pt x="9600390" y="1676254"/>
                </a:lnTo>
                <a:lnTo>
                  <a:pt x="9615635" y="1700795"/>
                </a:lnTo>
                <a:lnTo>
                  <a:pt x="9593403" y="1696800"/>
                </a:lnTo>
                <a:lnTo>
                  <a:pt x="9570536" y="1693376"/>
                </a:lnTo>
                <a:lnTo>
                  <a:pt x="9548939" y="1689381"/>
                </a:lnTo>
                <a:lnTo>
                  <a:pt x="9526707" y="1685385"/>
                </a:lnTo>
                <a:lnTo>
                  <a:pt x="9504475" y="1680819"/>
                </a:lnTo>
                <a:lnTo>
                  <a:pt x="9481608" y="1676254"/>
                </a:lnTo>
                <a:lnTo>
                  <a:pt x="9459376" y="1672258"/>
                </a:lnTo>
                <a:lnTo>
                  <a:pt x="9437144" y="1668263"/>
                </a:lnTo>
                <a:lnTo>
                  <a:pt x="9437144" y="1787547"/>
                </a:lnTo>
                <a:lnTo>
                  <a:pt x="9493677" y="1788689"/>
                </a:lnTo>
                <a:lnTo>
                  <a:pt x="9549574" y="1789259"/>
                </a:lnTo>
                <a:lnTo>
                  <a:pt x="9605472" y="1789259"/>
                </a:lnTo>
                <a:lnTo>
                  <a:pt x="9662004" y="1789259"/>
                </a:lnTo>
                <a:lnTo>
                  <a:pt x="9718537" y="1788689"/>
                </a:lnTo>
                <a:lnTo>
                  <a:pt x="9775070" y="1787547"/>
                </a:lnTo>
                <a:lnTo>
                  <a:pt x="9831602" y="1786976"/>
                </a:lnTo>
                <a:lnTo>
                  <a:pt x="9887500" y="1785264"/>
                </a:lnTo>
                <a:lnTo>
                  <a:pt x="9887500" y="1586077"/>
                </a:lnTo>
                <a:lnTo>
                  <a:pt x="9854470" y="1592926"/>
                </a:lnTo>
                <a:lnTo>
                  <a:pt x="9820804" y="1599775"/>
                </a:lnTo>
                <a:lnTo>
                  <a:pt x="9787774" y="1606053"/>
                </a:lnTo>
                <a:lnTo>
                  <a:pt x="9754108" y="1612902"/>
                </a:lnTo>
                <a:lnTo>
                  <a:pt x="9721078" y="1618609"/>
                </a:lnTo>
                <a:lnTo>
                  <a:pt x="9688048" y="1624887"/>
                </a:lnTo>
                <a:lnTo>
                  <a:pt x="9654382" y="1631165"/>
                </a:lnTo>
                <a:lnTo>
                  <a:pt x="9620716" y="1636873"/>
                </a:lnTo>
                <a:lnTo>
                  <a:pt x="9643584" y="1600346"/>
                </a:lnTo>
                <a:lnTo>
                  <a:pt x="9666451" y="1563248"/>
                </a:lnTo>
                <a:lnTo>
                  <a:pt x="9689318" y="1526721"/>
                </a:lnTo>
                <a:lnTo>
                  <a:pt x="9712185" y="1489623"/>
                </a:lnTo>
                <a:lnTo>
                  <a:pt x="9735052" y="1453096"/>
                </a:lnTo>
                <a:lnTo>
                  <a:pt x="9757919" y="1416568"/>
                </a:lnTo>
                <a:lnTo>
                  <a:pt x="9780786" y="1379471"/>
                </a:lnTo>
                <a:lnTo>
                  <a:pt x="9803654" y="1341802"/>
                </a:lnTo>
                <a:lnTo>
                  <a:pt x="9775705" y="1346939"/>
                </a:lnTo>
                <a:lnTo>
                  <a:pt x="9747756" y="1352646"/>
                </a:lnTo>
                <a:lnTo>
                  <a:pt x="9719172" y="1358353"/>
                </a:lnTo>
                <a:lnTo>
                  <a:pt x="9691224" y="1363490"/>
                </a:lnTo>
                <a:lnTo>
                  <a:pt x="9710915" y="1329816"/>
                </a:lnTo>
                <a:lnTo>
                  <a:pt x="9731241" y="1297284"/>
                </a:lnTo>
                <a:lnTo>
                  <a:pt x="9752203" y="1264182"/>
                </a:lnTo>
                <a:lnTo>
                  <a:pt x="9772529" y="1231079"/>
                </a:lnTo>
                <a:lnTo>
                  <a:pt x="9793490" y="1197976"/>
                </a:lnTo>
                <a:lnTo>
                  <a:pt x="9813817" y="1164303"/>
                </a:lnTo>
                <a:lnTo>
                  <a:pt x="9833508" y="1131771"/>
                </a:lnTo>
                <a:lnTo>
                  <a:pt x="9854470" y="1098097"/>
                </a:lnTo>
                <a:lnTo>
                  <a:pt x="9836684" y="1101522"/>
                </a:lnTo>
                <a:lnTo>
                  <a:pt x="9818898" y="1104946"/>
                </a:lnTo>
                <a:lnTo>
                  <a:pt x="9801113" y="1108371"/>
                </a:lnTo>
                <a:lnTo>
                  <a:pt x="9783327" y="1111795"/>
                </a:lnTo>
                <a:lnTo>
                  <a:pt x="9805559" y="1076409"/>
                </a:lnTo>
                <a:lnTo>
                  <a:pt x="9828426" y="1039882"/>
                </a:lnTo>
                <a:lnTo>
                  <a:pt x="9850658" y="1002784"/>
                </a:lnTo>
                <a:lnTo>
                  <a:pt x="9872255" y="966828"/>
                </a:lnTo>
                <a:lnTo>
                  <a:pt x="9894487" y="930301"/>
                </a:lnTo>
                <a:lnTo>
                  <a:pt x="9917354" y="894344"/>
                </a:lnTo>
                <a:lnTo>
                  <a:pt x="9939586" y="857247"/>
                </a:lnTo>
                <a:lnTo>
                  <a:pt x="9961818" y="821290"/>
                </a:lnTo>
                <a:lnTo>
                  <a:pt x="9983415" y="856105"/>
                </a:lnTo>
                <a:lnTo>
                  <a:pt x="10006282" y="890920"/>
                </a:lnTo>
                <a:lnTo>
                  <a:pt x="10028514" y="925735"/>
                </a:lnTo>
                <a:lnTo>
                  <a:pt x="10050746" y="960550"/>
                </a:lnTo>
                <a:lnTo>
                  <a:pt x="10073613" y="995365"/>
                </a:lnTo>
                <a:lnTo>
                  <a:pt x="10095845" y="1029609"/>
                </a:lnTo>
                <a:lnTo>
                  <a:pt x="10118077" y="1064424"/>
                </a:lnTo>
                <a:lnTo>
                  <a:pt x="10139674" y="1098668"/>
                </a:lnTo>
                <a:lnTo>
                  <a:pt x="10122523" y="1096956"/>
                </a:lnTo>
                <a:lnTo>
                  <a:pt x="10104738" y="1094673"/>
                </a:lnTo>
                <a:lnTo>
                  <a:pt x="10086317" y="1092390"/>
                </a:lnTo>
                <a:lnTo>
                  <a:pt x="10069167" y="1090678"/>
                </a:lnTo>
                <a:lnTo>
                  <a:pt x="10089493" y="1122068"/>
                </a:lnTo>
                <a:lnTo>
                  <a:pt x="10110455" y="1153459"/>
                </a:lnTo>
                <a:lnTo>
                  <a:pt x="10130781" y="1185991"/>
                </a:lnTo>
                <a:lnTo>
                  <a:pt x="10150472" y="1217381"/>
                </a:lnTo>
                <a:lnTo>
                  <a:pt x="10171434" y="1248772"/>
                </a:lnTo>
                <a:lnTo>
                  <a:pt x="10191760" y="1280162"/>
                </a:lnTo>
                <a:lnTo>
                  <a:pt x="10212086" y="1312124"/>
                </a:lnTo>
                <a:lnTo>
                  <a:pt x="10233048" y="1343514"/>
                </a:lnTo>
                <a:lnTo>
                  <a:pt x="10204464" y="1340090"/>
                </a:lnTo>
                <a:lnTo>
                  <a:pt x="10176515" y="1336665"/>
                </a:lnTo>
                <a:lnTo>
                  <a:pt x="10147296" y="1334382"/>
                </a:lnTo>
                <a:lnTo>
                  <a:pt x="10119347" y="1330958"/>
                </a:lnTo>
                <a:lnTo>
                  <a:pt x="10142214" y="1365773"/>
                </a:lnTo>
                <a:lnTo>
                  <a:pt x="10165082" y="1401159"/>
                </a:lnTo>
                <a:lnTo>
                  <a:pt x="10187949" y="1435973"/>
                </a:lnTo>
                <a:lnTo>
                  <a:pt x="10210816" y="1471930"/>
                </a:lnTo>
                <a:lnTo>
                  <a:pt x="10233683" y="1506745"/>
                </a:lnTo>
                <a:lnTo>
                  <a:pt x="10256550" y="1541560"/>
                </a:lnTo>
                <a:lnTo>
                  <a:pt x="10279417" y="1576375"/>
                </a:lnTo>
                <a:lnTo>
                  <a:pt x="10302284" y="1611760"/>
                </a:lnTo>
                <a:lnTo>
                  <a:pt x="10268619" y="1608336"/>
                </a:lnTo>
                <a:lnTo>
                  <a:pt x="10236224" y="1604341"/>
                </a:lnTo>
                <a:lnTo>
                  <a:pt x="10202558" y="1600916"/>
                </a:lnTo>
                <a:lnTo>
                  <a:pt x="10168893" y="1597492"/>
                </a:lnTo>
                <a:lnTo>
                  <a:pt x="10135862" y="1593497"/>
                </a:lnTo>
                <a:lnTo>
                  <a:pt x="10102832" y="1589502"/>
                </a:lnTo>
                <a:lnTo>
                  <a:pt x="10069167" y="1585506"/>
                </a:lnTo>
                <a:lnTo>
                  <a:pt x="10036136" y="1580941"/>
                </a:lnTo>
                <a:lnTo>
                  <a:pt x="10036136" y="1779557"/>
                </a:lnTo>
                <a:lnTo>
                  <a:pt x="10082506" y="1777274"/>
                </a:lnTo>
                <a:lnTo>
                  <a:pt x="10130146" y="1775562"/>
                </a:lnTo>
                <a:lnTo>
                  <a:pt x="10177150" y="1772708"/>
                </a:lnTo>
                <a:lnTo>
                  <a:pt x="10224790" y="1769284"/>
                </a:lnTo>
                <a:lnTo>
                  <a:pt x="10271795" y="1765859"/>
                </a:lnTo>
                <a:lnTo>
                  <a:pt x="10318800" y="1762435"/>
                </a:lnTo>
                <a:lnTo>
                  <a:pt x="10366440" y="1759010"/>
                </a:lnTo>
                <a:lnTo>
                  <a:pt x="10412809" y="1755015"/>
                </a:lnTo>
                <a:lnTo>
                  <a:pt x="10412809" y="1678537"/>
                </a:lnTo>
                <a:lnTo>
                  <a:pt x="10387401" y="1685385"/>
                </a:lnTo>
                <a:lnTo>
                  <a:pt x="10362628" y="1691093"/>
                </a:lnTo>
                <a:lnTo>
                  <a:pt x="10337220" y="1697942"/>
                </a:lnTo>
                <a:lnTo>
                  <a:pt x="10312448" y="1704220"/>
                </a:lnTo>
                <a:lnTo>
                  <a:pt x="10320705" y="1689951"/>
                </a:lnTo>
                <a:lnTo>
                  <a:pt x="10328963" y="1675683"/>
                </a:lnTo>
                <a:lnTo>
                  <a:pt x="10337856" y="1660273"/>
                </a:lnTo>
                <a:lnTo>
                  <a:pt x="10346748" y="1646005"/>
                </a:lnTo>
                <a:lnTo>
                  <a:pt x="10355641" y="1631736"/>
                </a:lnTo>
                <a:lnTo>
                  <a:pt x="10363899" y="1616897"/>
                </a:lnTo>
                <a:lnTo>
                  <a:pt x="10372156" y="1602629"/>
                </a:lnTo>
                <a:lnTo>
                  <a:pt x="10381684" y="1587789"/>
                </a:lnTo>
                <a:lnTo>
                  <a:pt x="10370886" y="1590643"/>
                </a:lnTo>
                <a:lnTo>
                  <a:pt x="10359452" y="1593497"/>
                </a:lnTo>
                <a:lnTo>
                  <a:pt x="10348654" y="1596350"/>
                </a:lnTo>
                <a:lnTo>
                  <a:pt x="10337856" y="1599204"/>
                </a:lnTo>
                <a:lnTo>
                  <a:pt x="10346748" y="1586077"/>
                </a:lnTo>
                <a:lnTo>
                  <a:pt x="10354371" y="1572380"/>
                </a:lnTo>
                <a:lnTo>
                  <a:pt x="10361993" y="1559253"/>
                </a:lnTo>
                <a:lnTo>
                  <a:pt x="10368980" y="1546126"/>
                </a:lnTo>
                <a:lnTo>
                  <a:pt x="10376603" y="1533569"/>
                </a:lnTo>
                <a:lnTo>
                  <a:pt x="10384225" y="1520442"/>
                </a:lnTo>
                <a:lnTo>
                  <a:pt x="10393118" y="1507316"/>
                </a:lnTo>
                <a:lnTo>
                  <a:pt x="10400740" y="1493618"/>
                </a:lnTo>
                <a:lnTo>
                  <a:pt x="10393753" y="1495901"/>
                </a:lnTo>
                <a:lnTo>
                  <a:pt x="10386766" y="1497613"/>
                </a:lnTo>
                <a:lnTo>
                  <a:pt x="10379779" y="1499325"/>
                </a:lnTo>
                <a:lnTo>
                  <a:pt x="10372791" y="1501037"/>
                </a:lnTo>
                <a:lnTo>
                  <a:pt x="10382319" y="1486769"/>
                </a:lnTo>
                <a:lnTo>
                  <a:pt x="10390577" y="1472501"/>
                </a:lnTo>
                <a:lnTo>
                  <a:pt x="10398835" y="1458232"/>
                </a:lnTo>
                <a:lnTo>
                  <a:pt x="10407092" y="1443393"/>
                </a:lnTo>
                <a:lnTo>
                  <a:pt x="10415985" y="1429125"/>
                </a:lnTo>
                <a:lnTo>
                  <a:pt x="10424243" y="1414856"/>
                </a:lnTo>
                <a:lnTo>
                  <a:pt x="10432500" y="1400588"/>
                </a:lnTo>
                <a:lnTo>
                  <a:pt x="10440758" y="1386319"/>
                </a:lnTo>
                <a:lnTo>
                  <a:pt x="10458543" y="1411432"/>
                </a:lnTo>
                <a:lnTo>
                  <a:pt x="10475058" y="1437686"/>
                </a:lnTo>
                <a:lnTo>
                  <a:pt x="10492209" y="1462798"/>
                </a:lnTo>
                <a:lnTo>
                  <a:pt x="10508724" y="1487911"/>
                </a:lnTo>
                <a:lnTo>
                  <a:pt x="10501737" y="1487911"/>
                </a:lnTo>
                <a:lnTo>
                  <a:pt x="10496020" y="1487340"/>
                </a:lnTo>
                <a:lnTo>
                  <a:pt x="10489033" y="1486769"/>
                </a:lnTo>
                <a:lnTo>
                  <a:pt x="10482046" y="1486198"/>
                </a:lnTo>
                <a:lnTo>
                  <a:pt x="10497290" y="1510169"/>
                </a:lnTo>
                <a:lnTo>
                  <a:pt x="10513170" y="1533569"/>
                </a:lnTo>
                <a:lnTo>
                  <a:pt x="10528415" y="1556399"/>
                </a:lnTo>
                <a:lnTo>
                  <a:pt x="10543660" y="1579799"/>
                </a:lnTo>
                <a:lnTo>
                  <a:pt x="10532862" y="1579228"/>
                </a:lnTo>
                <a:lnTo>
                  <a:pt x="10522698" y="1578658"/>
                </a:lnTo>
                <a:lnTo>
                  <a:pt x="10511900" y="1576945"/>
                </a:lnTo>
                <a:lnTo>
                  <a:pt x="10501102" y="1576375"/>
                </a:lnTo>
                <a:lnTo>
                  <a:pt x="10509359" y="1589502"/>
                </a:lnTo>
                <a:lnTo>
                  <a:pt x="10518887" y="1602629"/>
                </a:lnTo>
                <a:lnTo>
                  <a:pt x="10527145" y="1615185"/>
                </a:lnTo>
                <a:lnTo>
                  <a:pt x="10535402" y="1628312"/>
                </a:lnTo>
                <a:lnTo>
                  <a:pt x="10544295" y="1641439"/>
                </a:lnTo>
                <a:lnTo>
                  <a:pt x="10553188" y="1654566"/>
                </a:lnTo>
                <a:lnTo>
                  <a:pt x="10562081" y="1667122"/>
                </a:lnTo>
                <a:lnTo>
                  <a:pt x="10570338" y="1680249"/>
                </a:lnTo>
                <a:lnTo>
                  <a:pt x="10545565" y="1679107"/>
                </a:lnTo>
                <a:lnTo>
                  <a:pt x="10520158" y="1676824"/>
                </a:lnTo>
                <a:lnTo>
                  <a:pt x="10494114" y="1675112"/>
                </a:lnTo>
                <a:lnTo>
                  <a:pt x="10469342" y="1673400"/>
                </a:lnTo>
                <a:lnTo>
                  <a:pt x="10469342" y="1749308"/>
                </a:lnTo>
                <a:lnTo>
                  <a:pt x="10515076" y="1745313"/>
                </a:lnTo>
                <a:lnTo>
                  <a:pt x="10560810" y="1740747"/>
                </a:lnTo>
                <a:lnTo>
                  <a:pt x="10606545" y="1735039"/>
                </a:lnTo>
                <a:lnTo>
                  <a:pt x="10652279" y="1730474"/>
                </a:lnTo>
                <a:lnTo>
                  <a:pt x="10698013" y="1724766"/>
                </a:lnTo>
                <a:lnTo>
                  <a:pt x="10743747" y="1718488"/>
                </a:lnTo>
                <a:lnTo>
                  <a:pt x="10788847" y="1712781"/>
                </a:lnTo>
                <a:lnTo>
                  <a:pt x="10834581" y="1706503"/>
                </a:lnTo>
                <a:lnTo>
                  <a:pt x="10834581" y="1586648"/>
                </a:lnTo>
                <a:lnTo>
                  <a:pt x="10811714" y="1593497"/>
                </a:lnTo>
                <a:lnTo>
                  <a:pt x="10790117" y="1600346"/>
                </a:lnTo>
                <a:lnTo>
                  <a:pt x="10767885" y="1607765"/>
                </a:lnTo>
                <a:lnTo>
                  <a:pt x="10745653" y="1614614"/>
                </a:lnTo>
                <a:lnTo>
                  <a:pt x="10722786" y="1621463"/>
                </a:lnTo>
                <a:lnTo>
                  <a:pt x="10700554" y="1628312"/>
                </a:lnTo>
                <a:lnTo>
                  <a:pt x="10678957" y="1634590"/>
                </a:lnTo>
                <a:lnTo>
                  <a:pt x="10656090" y="1641439"/>
                </a:lnTo>
                <a:lnTo>
                  <a:pt x="10671335" y="1614614"/>
                </a:lnTo>
                <a:lnTo>
                  <a:pt x="10687215" y="1588931"/>
                </a:lnTo>
                <a:lnTo>
                  <a:pt x="10702460" y="1562106"/>
                </a:lnTo>
                <a:lnTo>
                  <a:pt x="10717704" y="1535282"/>
                </a:lnTo>
                <a:lnTo>
                  <a:pt x="10732949" y="1509598"/>
                </a:lnTo>
                <a:lnTo>
                  <a:pt x="10748194" y="1482774"/>
                </a:lnTo>
                <a:lnTo>
                  <a:pt x="10763439" y="1455949"/>
                </a:lnTo>
                <a:lnTo>
                  <a:pt x="10778683" y="1429125"/>
                </a:lnTo>
                <a:lnTo>
                  <a:pt x="10759627" y="1434832"/>
                </a:lnTo>
                <a:lnTo>
                  <a:pt x="10740571" y="1441110"/>
                </a:lnTo>
                <a:lnTo>
                  <a:pt x="10721515" y="1446247"/>
                </a:lnTo>
                <a:lnTo>
                  <a:pt x="10702460" y="1452525"/>
                </a:lnTo>
                <a:lnTo>
                  <a:pt x="10715799" y="1428554"/>
                </a:lnTo>
                <a:lnTo>
                  <a:pt x="10730408" y="1404583"/>
                </a:lnTo>
                <a:lnTo>
                  <a:pt x="10744383" y="1381183"/>
                </a:lnTo>
                <a:lnTo>
                  <a:pt x="10757722" y="1357212"/>
                </a:lnTo>
                <a:lnTo>
                  <a:pt x="10771696" y="1333241"/>
                </a:lnTo>
                <a:lnTo>
                  <a:pt x="10785035" y="1309270"/>
                </a:lnTo>
                <a:lnTo>
                  <a:pt x="10799010" y="1285870"/>
                </a:lnTo>
                <a:lnTo>
                  <a:pt x="10812984" y="1261899"/>
                </a:lnTo>
                <a:lnTo>
                  <a:pt x="10800280" y="1265894"/>
                </a:lnTo>
                <a:lnTo>
                  <a:pt x="10788211" y="1269318"/>
                </a:lnTo>
                <a:lnTo>
                  <a:pt x="10776778" y="1272743"/>
                </a:lnTo>
                <a:lnTo>
                  <a:pt x="10764709" y="1276738"/>
                </a:lnTo>
                <a:lnTo>
                  <a:pt x="10779954" y="1250484"/>
                </a:lnTo>
                <a:lnTo>
                  <a:pt x="10794563" y="1224801"/>
                </a:lnTo>
                <a:lnTo>
                  <a:pt x="10809808" y="1198547"/>
                </a:lnTo>
                <a:lnTo>
                  <a:pt x="10825053" y="1172293"/>
                </a:lnTo>
                <a:lnTo>
                  <a:pt x="10839662" y="1146039"/>
                </a:lnTo>
                <a:lnTo>
                  <a:pt x="10854907" y="1119785"/>
                </a:lnTo>
                <a:lnTo>
                  <a:pt x="10868882" y="1094102"/>
                </a:lnTo>
                <a:lnTo>
                  <a:pt x="10884126" y="1067278"/>
                </a:lnTo>
                <a:lnTo>
                  <a:pt x="10899371" y="1088966"/>
                </a:lnTo>
                <a:lnTo>
                  <a:pt x="10913981" y="1111224"/>
                </a:lnTo>
                <a:lnTo>
                  <a:pt x="10929225" y="1132342"/>
                </a:lnTo>
                <a:lnTo>
                  <a:pt x="10944470" y="1154030"/>
                </a:lnTo>
                <a:lnTo>
                  <a:pt x="10959080" y="1176288"/>
                </a:lnTo>
                <a:lnTo>
                  <a:pt x="10974324" y="1197406"/>
                </a:lnTo>
                <a:lnTo>
                  <a:pt x="10989569" y="1219094"/>
                </a:lnTo>
                <a:lnTo>
                  <a:pt x="11004179" y="1240211"/>
                </a:lnTo>
                <a:lnTo>
                  <a:pt x="10992110" y="1240211"/>
                </a:lnTo>
                <a:lnTo>
                  <a:pt x="10980676" y="1240211"/>
                </a:lnTo>
                <a:lnTo>
                  <a:pt x="10967972" y="1240211"/>
                </a:lnTo>
                <a:lnTo>
                  <a:pt x="10956539" y="1239640"/>
                </a:lnTo>
                <a:lnTo>
                  <a:pt x="10970513" y="1259616"/>
                </a:lnTo>
                <a:lnTo>
                  <a:pt x="10984488" y="1279592"/>
                </a:lnTo>
                <a:lnTo>
                  <a:pt x="10997827" y="1299567"/>
                </a:lnTo>
                <a:lnTo>
                  <a:pt x="11011801" y="1318972"/>
                </a:lnTo>
                <a:lnTo>
                  <a:pt x="11025140" y="1338948"/>
                </a:lnTo>
                <a:lnTo>
                  <a:pt x="11039115" y="1358924"/>
                </a:lnTo>
                <a:lnTo>
                  <a:pt x="11053089" y="1377758"/>
                </a:lnTo>
                <a:lnTo>
                  <a:pt x="11066428" y="1397734"/>
                </a:lnTo>
                <a:lnTo>
                  <a:pt x="11047372" y="1397734"/>
                </a:lnTo>
                <a:lnTo>
                  <a:pt x="11028316" y="1397734"/>
                </a:lnTo>
                <a:lnTo>
                  <a:pt x="11009260" y="1397734"/>
                </a:lnTo>
                <a:lnTo>
                  <a:pt x="10990204" y="1397163"/>
                </a:lnTo>
                <a:lnTo>
                  <a:pt x="11005449" y="1419993"/>
                </a:lnTo>
                <a:lnTo>
                  <a:pt x="11020694" y="1441681"/>
                </a:lnTo>
                <a:lnTo>
                  <a:pt x="11035939" y="1463369"/>
                </a:lnTo>
                <a:lnTo>
                  <a:pt x="11051183" y="1485628"/>
                </a:lnTo>
                <a:lnTo>
                  <a:pt x="11066428" y="1507316"/>
                </a:lnTo>
                <a:lnTo>
                  <a:pt x="11082308" y="1529004"/>
                </a:lnTo>
                <a:lnTo>
                  <a:pt x="11097553" y="1551262"/>
                </a:lnTo>
                <a:lnTo>
                  <a:pt x="11112798" y="1572950"/>
                </a:lnTo>
                <a:lnTo>
                  <a:pt x="11089931" y="1572950"/>
                </a:lnTo>
                <a:lnTo>
                  <a:pt x="11068334" y="1572950"/>
                </a:lnTo>
                <a:lnTo>
                  <a:pt x="11046102" y="1572950"/>
                </a:lnTo>
                <a:lnTo>
                  <a:pt x="11023870" y="1572950"/>
                </a:lnTo>
                <a:lnTo>
                  <a:pt x="11001003" y="1572380"/>
                </a:lnTo>
                <a:lnTo>
                  <a:pt x="10978771" y="1572380"/>
                </a:lnTo>
                <a:lnTo>
                  <a:pt x="10956539" y="1572380"/>
                </a:lnTo>
                <a:lnTo>
                  <a:pt x="10933672" y="1571809"/>
                </a:lnTo>
                <a:lnTo>
                  <a:pt x="10933672" y="1691093"/>
                </a:lnTo>
                <a:lnTo>
                  <a:pt x="10990204" y="1682532"/>
                </a:lnTo>
                <a:lnTo>
                  <a:pt x="11046737" y="1672829"/>
                </a:lnTo>
                <a:lnTo>
                  <a:pt x="11103270" y="1662556"/>
                </a:lnTo>
                <a:lnTo>
                  <a:pt x="11159802" y="1652283"/>
                </a:lnTo>
                <a:lnTo>
                  <a:pt x="11215700" y="1641439"/>
                </a:lnTo>
                <a:lnTo>
                  <a:pt x="11272233" y="1630595"/>
                </a:lnTo>
                <a:lnTo>
                  <a:pt x="11328765" y="1618038"/>
                </a:lnTo>
                <a:lnTo>
                  <a:pt x="11385298" y="1606624"/>
                </a:lnTo>
                <a:lnTo>
                  <a:pt x="11385298" y="1406866"/>
                </a:lnTo>
                <a:lnTo>
                  <a:pt x="11351632" y="1420564"/>
                </a:lnTo>
                <a:lnTo>
                  <a:pt x="11317967" y="1432549"/>
                </a:lnTo>
                <a:lnTo>
                  <a:pt x="11284937" y="1445676"/>
                </a:lnTo>
                <a:lnTo>
                  <a:pt x="11251906" y="1458803"/>
                </a:lnTo>
                <a:lnTo>
                  <a:pt x="11218241" y="1470788"/>
                </a:lnTo>
                <a:lnTo>
                  <a:pt x="11185210" y="1483345"/>
                </a:lnTo>
                <a:lnTo>
                  <a:pt x="11152180" y="1495901"/>
                </a:lnTo>
                <a:lnTo>
                  <a:pt x="11118515" y="1507316"/>
                </a:lnTo>
                <a:lnTo>
                  <a:pt x="11141382" y="1466793"/>
                </a:lnTo>
                <a:lnTo>
                  <a:pt x="11164249" y="1425700"/>
                </a:lnTo>
                <a:lnTo>
                  <a:pt x="11187116" y="1384607"/>
                </a:lnTo>
                <a:lnTo>
                  <a:pt x="11209983" y="1343514"/>
                </a:lnTo>
                <a:lnTo>
                  <a:pt x="11232850" y="1302992"/>
                </a:lnTo>
                <a:lnTo>
                  <a:pt x="11255717" y="1261899"/>
                </a:lnTo>
                <a:lnTo>
                  <a:pt x="11278585" y="1219664"/>
                </a:lnTo>
                <a:lnTo>
                  <a:pt x="11301452" y="1179142"/>
                </a:lnTo>
                <a:lnTo>
                  <a:pt x="11272868" y="1189986"/>
                </a:lnTo>
                <a:lnTo>
                  <a:pt x="11244919" y="1200259"/>
                </a:lnTo>
                <a:lnTo>
                  <a:pt x="11215700" y="1211103"/>
                </a:lnTo>
                <a:lnTo>
                  <a:pt x="11187751" y="1221377"/>
                </a:lnTo>
                <a:lnTo>
                  <a:pt x="11208078" y="1184279"/>
                </a:lnTo>
                <a:lnTo>
                  <a:pt x="11229039" y="1147181"/>
                </a:lnTo>
                <a:lnTo>
                  <a:pt x="11249365" y="1110654"/>
                </a:lnTo>
                <a:lnTo>
                  <a:pt x="11269692" y="1073556"/>
                </a:lnTo>
                <a:lnTo>
                  <a:pt x="11290653" y="1036458"/>
                </a:lnTo>
                <a:lnTo>
                  <a:pt x="11310344" y="999360"/>
                </a:lnTo>
                <a:lnTo>
                  <a:pt x="11330671" y="962833"/>
                </a:lnTo>
                <a:lnTo>
                  <a:pt x="11351632" y="925164"/>
                </a:lnTo>
                <a:lnTo>
                  <a:pt x="11333847" y="932013"/>
                </a:lnTo>
                <a:lnTo>
                  <a:pt x="11315426" y="938862"/>
                </a:lnTo>
                <a:lnTo>
                  <a:pt x="11298276" y="945711"/>
                </a:lnTo>
                <a:lnTo>
                  <a:pt x="11280490" y="952560"/>
                </a:lnTo>
                <a:lnTo>
                  <a:pt x="11302722" y="912037"/>
                </a:lnTo>
                <a:lnTo>
                  <a:pt x="11324954" y="871515"/>
                </a:lnTo>
                <a:lnTo>
                  <a:pt x="11347821" y="831563"/>
                </a:lnTo>
                <a:lnTo>
                  <a:pt x="11370053" y="790470"/>
                </a:lnTo>
                <a:lnTo>
                  <a:pt x="11391650" y="749948"/>
                </a:lnTo>
                <a:lnTo>
                  <a:pt x="11413882" y="708855"/>
                </a:lnTo>
                <a:lnTo>
                  <a:pt x="11436749" y="668333"/>
                </a:lnTo>
                <a:lnTo>
                  <a:pt x="11458981" y="627240"/>
                </a:lnTo>
                <a:lnTo>
                  <a:pt x="11481213" y="657489"/>
                </a:lnTo>
                <a:lnTo>
                  <a:pt x="11503445" y="688309"/>
                </a:lnTo>
                <a:lnTo>
                  <a:pt x="11526312" y="718558"/>
                </a:lnTo>
                <a:lnTo>
                  <a:pt x="11547909" y="749377"/>
                </a:lnTo>
                <a:lnTo>
                  <a:pt x="11570141" y="779056"/>
                </a:lnTo>
                <a:lnTo>
                  <a:pt x="11592373" y="809305"/>
                </a:lnTo>
                <a:lnTo>
                  <a:pt x="11615240" y="839554"/>
                </a:lnTo>
                <a:lnTo>
                  <a:pt x="11637472" y="869803"/>
                </a:lnTo>
                <a:lnTo>
                  <a:pt x="11619686" y="870944"/>
                </a:lnTo>
                <a:lnTo>
                  <a:pt x="11601265" y="872086"/>
                </a:lnTo>
                <a:lnTo>
                  <a:pt x="11584115" y="873798"/>
                </a:lnTo>
                <a:lnTo>
                  <a:pt x="11566329" y="874939"/>
                </a:lnTo>
                <a:lnTo>
                  <a:pt x="11586656" y="902906"/>
                </a:lnTo>
                <a:lnTo>
                  <a:pt x="11606982" y="930301"/>
                </a:lnTo>
                <a:lnTo>
                  <a:pt x="11627309" y="957696"/>
                </a:lnTo>
                <a:lnTo>
                  <a:pt x="11647635" y="985092"/>
                </a:lnTo>
                <a:lnTo>
                  <a:pt x="11668596" y="1012487"/>
                </a:lnTo>
                <a:lnTo>
                  <a:pt x="11688923" y="1039882"/>
                </a:lnTo>
                <a:lnTo>
                  <a:pt x="11709884" y="1067278"/>
                </a:lnTo>
                <a:lnTo>
                  <a:pt x="11730211" y="1094673"/>
                </a:lnTo>
                <a:lnTo>
                  <a:pt x="11700992" y="1097527"/>
                </a:lnTo>
                <a:lnTo>
                  <a:pt x="11673043" y="1100380"/>
                </a:lnTo>
                <a:lnTo>
                  <a:pt x="11645094" y="1102663"/>
                </a:lnTo>
                <a:lnTo>
                  <a:pt x="11616510" y="1104946"/>
                </a:lnTo>
                <a:lnTo>
                  <a:pt x="11639377" y="1135766"/>
                </a:lnTo>
                <a:lnTo>
                  <a:pt x="11662244" y="1166586"/>
                </a:lnTo>
                <a:lnTo>
                  <a:pt x="11685112" y="1196835"/>
                </a:lnTo>
                <a:lnTo>
                  <a:pt x="11707979" y="1227655"/>
                </a:lnTo>
                <a:lnTo>
                  <a:pt x="11730846" y="1257333"/>
                </a:lnTo>
                <a:lnTo>
                  <a:pt x="11753713" y="1288153"/>
                </a:lnTo>
                <a:lnTo>
                  <a:pt x="11776580" y="1318402"/>
                </a:lnTo>
                <a:lnTo>
                  <a:pt x="11799447" y="1348651"/>
                </a:lnTo>
                <a:lnTo>
                  <a:pt x="11765782" y="1352075"/>
                </a:lnTo>
                <a:lnTo>
                  <a:pt x="11732751" y="1355500"/>
                </a:lnTo>
                <a:lnTo>
                  <a:pt x="11699721" y="1358924"/>
                </a:lnTo>
                <a:lnTo>
                  <a:pt x="11666056" y="1361778"/>
                </a:lnTo>
                <a:lnTo>
                  <a:pt x="11632390" y="1365202"/>
                </a:lnTo>
                <a:lnTo>
                  <a:pt x="11599995" y="1367485"/>
                </a:lnTo>
                <a:lnTo>
                  <a:pt x="11566329" y="1369768"/>
                </a:lnTo>
                <a:lnTo>
                  <a:pt x="11532664" y="1372622"/>
                </a:lnTo>
                <a:lnTo>
                  <a:pt x="11532664" y="1571809"/>
                </a:lnTo>
                <a:lnTo>
                  <a:pt x="11580304" y="1559823"/>
                </a:lnTo>
                <a:lnTo>
                  <a:pt x="11627309" y="1547838"/>
                </a:lnTo>
                <a:lnTo>
                  <a:pt x="11674313" y="1535282"/>
                </a:lnTo>
                <a:lnTo>
                  <a:pt x="11721953" y="1523296"/>
                </a:lnTo>
                <a:lnTo>
                  <a:pt x="11768958" y="1509598"/>
                </a:lnTo>
                <a:lnTo>
                  <a:pt x="11815327" y="1496472"/>
                </a:lnTo>
                <a:lnTo>
                  <a:pt x="11862967" y="1482774"/>
                </a:lnTo>
                <a:lnTo>
                  <a:pt x="11909972" y="1468505"/>
                </a:lnTo>
                <a:lnTo>
                  <a:pt x="11909972" y="1391456"/>
                </a:lnTo>
                <a:lnTo>
                  <a:pt x="11885199" y="1403441"/>
                </a:lnTo>
                <a:lnTo>
                  <a:pt x="11859791" y="1415427"/>
                </a:lnTo>
                <a:lnTo>
                  <a:pt x="11834383" y="1427412"/>
                </a:lnTo>
                <a:lnTo>
                  <a:pt x="11808975" y="1438827"/>
                </a:lnTo>
                <a:lnTo>
                  <a:pt x="11817868" y="1422847"/>
                </a:lnTo>
                <a:lnTo>
                  <a:pt x="11826126" y="1406295"/>
                </a:lnTo>
                <a:lnTo>
                  <a:pt x="11835654" y="1389744"/>
                </a:lnTo>
                <a:lnTo>
                  <a:pt x="11843911" y="1373192"/>
                </a:lnTo>
                <a:lnTo>
                  <a:pt x="11852169" y="1356641"/>
                </a:lnTo>
                <a:lnTo>
                  <a:pt x="11861062" y="1340090"/>
                </a:lnTo>
                <a:lnTo>
                  <a:pt x="11869954" y="1324109"/>
                </a:lnTo>
                <a:lnTo>
                  <a:pt x="11878212" y="1307558"/>
                </a:lnTo>
                <a:lnTo>
                  <a:pt x="11867414" y="1312694"/>
                </a:lnTo>
                <a:lnTo>
                  <a:pt x="11856615" y="1317831"/>
                </a:lnTo>
                <a:lnTo>
                  <a:pt x="11845817" y="1322397"/>
                </a:lnTo>
                <a:lnTo>
                  <a:pt x="11835654" y="1328104"/>
                </a:lnTo>
                <a:lnTo>
                  <a:pt x="11843276" y="1312694"/>
                </a:lnTo>
                <a:lnTo>
                  <a:pt x="11850898" y="1298426"/>
                </a:lnTo>
                <a:lnTo>
                  <a:pt x="11859156" y="1283587"/>
                </a:lnTo>
                <a:lnTo>
                  <a:pt x="11866778" y="1268748"/>
                </a:lnTo>
                <a:lnTo>
                  <a:pt x="11874401" y="1253908"/>
                </a:lnTo>
                <a:lnTo>
                  <a:pt x="11882023" y="1239069"/>
                </a:lnTo>
                <a:lnTo>
                  <a:pt x="11889646" y="1224801"/>
                </a:lnTo>
                <a:lnTo>
                  <a:pt x="11897903" y="1209391"/>
                </a:lnTo>
                <a:lnTo>
                  <a:pt x="11890916" y="1212815"/>
                </a:lnTo>
                <a:lnTo>
                  <a:pt x="11883929" y="1215669"/>
                </a:lnTo>
                <a:lnTo>
                  <a:pt x="11877577" y="1219094"/>
                </a:lnTo>
                <a:lnTo>
                  <a:pt x="11870590" y="1222518"/>
                </a:lnTo>
                <a:lnTo>
                  <a:pt x="11878847" y="1205967"/>
                </a:lnTo>
                <a:lnTo>
                  <a:pt x="11887105" y="1190557"/>
                </a:lnTo>
                <a:lnTo>
                  <a:pt x="11896633" y="1174005"/>
                </a:lnTo>
                <a:lnTo>
                  <a:pt x="11904890" y="1157454"/>
                </a:lnTo>
                <a:lnTo>
                  <a:pt x="11913148" y="1142044"/>
                </a:lnTo>
                <a:lnTo>
                  <a:pt x="11921405" y="1125493"/>
                </a:lnTo>
                <a:lnTo>
                  <a:pt x="11929663" y="1108941"/>
                </a:lnTo>
                <a:lnTo>
                  <a:pt x="11938556" y="1093532"/>
                </a:lnTo>
                <a:lnTo>
                  <a:pt x="11955071" y="1115220"/>
                </a:lnTo>
                <a:lnTo>
                  <a:pt x="11972857" y="1136907"/>
                </a:lnTo>
                <a:lnTo>
                  <a:pt x="11989372" y="1159166"/>
                </a:lnTo>
                <a:lnTo>
                  <a:pt x="12005887" y="1180283"/>
                </a:lnTo>
                <a:lnTo>
                  <a:pt x="11998900" y="1181425"/>
                </a:lnTo>
                <a:lnTo>
                  <a:pt x="11992548" y="1182566"/>
                </a:lnTo>
                <a:lnTo>
                  <a:pt x="11985560" y="1183708"/>
                </a:lnTo>
                <a:lnTo>
                  <a:pt x="11979209" y="1184279"/>
                </a:lnTo>
                <a:lnTo>
                  <a:pt x="11994453" y="1204254"/>
                </a:lnTo>
                <a:lnTo>
                  <a:pt x="12009698" y="1224230"/>
                </a:lnTo>
                <a:lnTo>
                  <a:pt x="12025578" y="1243635"/>
                </a:lnTo>
                <a:lnTo>
                  <a:pt x="12040823" y="1264182"/>
                </a:lnTo>
                <a:lnTo>
                  <a:pt x="12030660" y="1265894"/>
                </a:lnTo>
                <a:lnTo>
                  <a:pt x="12019861" y="1267035"/>
                </a:lnTo>
                <a:lnTo>
                  <a:pt x="12009063" y="1269318"/>
                </a:lnTo>
                <a:lnTo>
                  <a:pt x="11998264" y="1270460"/>
                </a:lnTo>
                <a:lnTo>
                  <a:pt x="12015415" y="1292719"/>
                </a:lnTo>
                <a:lnTo>
                  <a:pt x="12032565" y="1314977"/>
                </a:lnTo>
                <a:lnTo>
                  <a:pt x="12050351" y="1336665"/>
                </a:lnTo>
                <a:lnTo>
                  <a:pt x="12067501" y="1358924"/>
                </a:lnTo>
                <a:lnTo>
                  <a:pt x="12042728" y="1362919"/>
                </a:lnTo>
                <a:lnTo>
                  <a:pt x="12016685" y="1366914"/>
                </a:lnTo>
                <a:lnTo>
                  <a:pt x="11991277" y="1370339"/>
                </a:lnTo>
                <a:lnTo>
                  <a:pt x="11966505" y="1373763"/>
                </a:lnTo>
                <a:lnTo>
                  <a:pt x="11966505" y="1450242"/>
                </a:lnTo>
                <a:lnTo>
                  <a:pt x="11994453" y="1441681"/>
                </a:lnTo>
                <a:lnTo>
                  <a:pt x="12023037" y="1432549"/>
                </a:lnTo>
                <a:lnTo>
                  <a:pt x="12050986" y="1423988"/>
                </a:lnTo>
                <a:lnTo>
                  <a:pt x="12078935" y="1414285"/>
                </a:lnTo>
                <a:lnTo>
                  <a:pt x="12107519" y="1404583"/>
                </a:lnTo>
                <a:lnTo>
                  <a:pt x="12135467" y="1394880"/>
                </a:lnTo>
                <a:lnTo>
                  <a:pt x="12164051" y="1385749"/>
                </a:lnTo>
                <a:lnTo>
                  <a:pt x="12192000" y="1376046"/>
                </a:lnTo>
                <a:lnTo>
                  <a:pt x="12192000" y="1836631"/>
                </a:lnTo>
                <a:lnTo>
                  <a:pt x="12192000" y="2210635"/>
                </a:lnTo>
                <a:lnTo>
                  <a:pt x="0" y="2210635"/>
                </a:lnTo>
                <a:lnTo>
                  <a:pt x="0" y="2198478"/>
                </a:lnTo>
                <a:lnTo>
                  <a:pt x="0" y="2177360"/>
                </a:lnTo>
                <a:lnTo>
                  <a:pt x="0" y="2155672"/>
                </a:lnTo>
                <a:lnTo>
                  <a:pt x="0" y="2135126"/>
                </a:lnTo>
                <a:lnTo>
                  <a:pt x="0" y="2114008"/>
                </a:lnTo>
                <a:lnTo>
                  <a:pt x="0" y="2092891"/>
                </a:lnTo>
                <a:lnTo>
                  <a:pt x="0" y="2071774"/>
                </a:lnTo>
                <a:lnTo>
                  <a:pt x="0" y="2050657"/>
                </a:lnTo>
                <a:lnTo>
                  <a:pt x="0" y="2029540"/>
                </a:lnTo>
                <a:lnTo>
                  <a:pt x="0" y="2008993"/>
                </a:lnTo>
                <a:lnTo>
                  <a:pt x="0" y="1987876"/>
                </a:lnTo>
                <a:lnTo>
                  <a:pt x="0" y="1966188"/>
                </a:lnTo>
                <a:lnTo>
                  <a:pt x="0" y="1945071"/>
                </a:lnTo>
                <a:lnTo>
                  <a:pt x="0" y="1923953"/>
                </a:lnTo>
                <a:lnTo>
                  <a:pt x="0" y="1902836"/>
                </a:lnTo>
                <a:lnTo>
                  <a:pt x="0" y="1882289"/>
                </a:lnTo>
                <a:lnTo>
                  <a:pt x="0" y="1861172"/>
                </a:lnTo>
                <a:lnTo>
                  <a:pt x="0" y="1840055"/>
                </a:lnTo>
                <a:lnTo>
                  <a:pt x="0" y="1836631"/>
                </a:lnTo>
                <a:lnTo>
                  <a:pt x="0" y="1818367"/>
                </a:lnTo>
                <a:lnTo>
                  <a:pt x="0" y="1797250"/>
                </a:lnTo>
                <a:lnTo>
                  <a:pt x="0" y="1776132"/>
                </a:lnTo>
                <a:lnTo>
                  <a:pt x="0" y="1755586"/>
                </a:lnTo>
                <a:lnTo>
                  <a:pt x="0" y="1734469"/>
                </a:lnTo>
                <a:lnTo>
                  <a:pt x="0" y="1713351"/>
                </a:lnTo>
                <a:lnTo>
                  <a:pt x="0" y="1692234"/>
                </a:lnTo>
                <a:lnTo>
                  <a:pt x="0" y="1670546"/>
                </a:lnTo>
                <a:lnTo>
                  <a:pt x="0" y="1649429"/>
                </a:lnTo>
                <a:lnTo>
                  <a:pt x="0" y="1628882"/>
                </a:lnTo>
                <a:lnTo>
                  <a:pt x="0" y="1607765"/>
                </a:lnTo>
                <a:lnTo>
                  <a:pt x="0" y="1586648"/>
                </a:lnTo>
                <a:lnTo>
                  <a:pt x="0" y="1565531"/>
                </a:lnTo>
                <a:lnTo>
                  <a:pt x="0" y="1544413"/>
                </a:lnTo>
                <a:lnTo>
                  <a:pt x="0" y="1523296"/>
                </a:lnTo>
                <a:lnTo>
                  <a:pt x="0" y="1502750"/>
                </a:lnTo>
                <a:lnTo>
                  <a:pt x="0" y="1481062"/>
                </a:lnTo>
                <a:lnTo>
                  <a:pt x="0" y="1459944"/>
                </a:lnTo>
                <a:lnTo>
                  <a:pt x="0" y="1438827"/>
                </a:lnTo>
                <a:lnTo>
                  <a:pt x="0" y="1417710"/>
                </a:lnTo>
                <a:lnTo>
                  <a:pt x="0" y="1396593"/>
                </a:lnTo>
                <a:lnTo>
                  <a:pt x="0" y="1376046"/>
                </a:lnTo>
                <a:lnTo>
                  <a:pt x="56533" y="1356070"/>
                </a:lnTo>
                <a:lnTo>
                  <a:pt x="113066" y="1336665"/>
                </a:lnTo>
                <a:lnTo>
                  <a:pt x="170233" y="1318402"/>
                </a:lnTo>
                <a:lnTo>
                  <a:pt x="226131" y="1300138"/>
                </a:lnTo>
                <a:lnTo>
                  <a:pt x="282664" y="1283016"/>
                </a:lnTo>
                <a:lnTo>
                  <a:pt x="339196" y="1265894"/>
                </a:lnTo>
                <a:lnTo>
                  <a:pt x="395729" y="1249343"/>
                </a:lnTo>
                <a:lnTo>
                  <a:pt x="452897" y="1233362"/>
                </a:lnTo>
                <a:lnTo>
                  <a:pt x="508794" y="1217952"/>
                </a:lnTo>
                <a:lnTo>
                  <a:pt x="565327" y="1202542"/>
                </a:lnTo>
                <a:lnTo>
                  <a:pt x="621860" y="1188274"/>
                </a:lnTo>
                <a:lnTo>
                  <a:pt x="679027" y="1174576"/>
                </a:lnTo>
                <a:lnTo>
                  <a:pt x="735560" y="1160878"/>
                </a:lnTo>
                <a:lnTo>
                  <a:pt x="791458" y="1148322"/>
                </a:lnTo>
                <a:lnTo>
                  <a:pt x="847990" y="1135766"/>
                </a:lnTo>
                <a:lnTo>
                  <a:pt x="904523" y="1124351"/>
                </a:lnTo>
                <a:lnTo>
                  <a:pt x="904523" y="924594"/>
                </a:lnTo>
                <a:lnTo>
                  <a:pt x="871492" y="937150"/>
                </a:lnTo>
                <a:lnTo>
                  <a:pt x="838462" y="950277"/>
                </a:lnTo>
                <a:lnTo>
                  <a:pt x="804797" y="963404"/>
                </a:lnTo>
                <a:lnTo>
                  <a:pt x="771766" y="977101"/>
                </a:lnTo>
                <a:lnTo>
                  <a:pt x="738101" y="990228"/>
                </a:lnTo>
                <a:lnTo>
                  <a:pt x="705071" y="1003926"/>
                </a:lnTo>
                <a:lnTo>
                  <a:pt x="672040" y="1018194"/>
                </a:lnTo>
                <a:lnTo>
                  <a:pt x="638375" y="1031892"/>
                </a:lnTo>
                <a:lnTo>
                  <a:pt x="661242" y="989087"/>
                </a:lnTo>
                <a:lnTo>
                  <a:pt x="684109" y="947423"/>
                </a:lnTo>
                <a:lnTo>
                  <a:pt x="706976" y="905188"/>
                </a:lnTo>
                <a:lnTo>
                  <a:pt x="729843" y="863525"/>
                </a:lnTo>
                <a:lnTo>
                  <a:pt x="752710" y="821861"/>
                </a:lnTo>
                <a:lnTo>
                  <a:pt x="775578" y="779056"/>
                </a:lnTo>
                <a:lnTo>
                  <a:pt x="798445" y="737392"/>
                </a:lnTo>
                <a:lnTo>
                  <a:pt x="821312" y="695728"/>
                </a:lnTo>
                <a:lnTo>
                  <a:pt x="793363" y="707714"/>
                </a:lnTo>
                <a:lnTo>
                  <a:pt x="764144" y="718558"/>
                </a:lnTo>
                <a:lnTo>
                  <a:pt x="736195" y="729972"/>
                </a:lnTo>
                <a:lnTo>
                  <a:pt x="707611" y="741387"/>
                </a:lnTo>
                <a:lnTo>
                  <a:pt x="728573" y="704289"/>
                </a:lnTo>
                <a:lnTo>
                  <a:pt x="748899" y="666621"/>
                </a:lnTo>
                <a:lnTo>
                  <a:pt x="769861" y="628952"/>
                </a:lnTo>
                <a:lnTo>
                  <a:pt x="790187" y="591854"/>
                </a:lnTo>
                <a:lnTo>
                  <a:pt x="809878" y="554185"/>
                </a:lnTo>
                <a:lnTo>
                  <a:pt x="830840" y="517088"/>
                </a:lnTo>
                <a:lnTo>
                  <a:pt x="851166" y="479419"/>
                </a:lnTo>
                <a:lnTo>
                  <a:pt x="871492" y="442892"/>
                </a:lnTo>
                <a:lnTo>
                  <a:pt x="854342" y="449741"/>
                </a:lnTo>
                <a:lnTo>
                  <a:pt x="835922" y="456590"/>
                </a:lnTo>
                <a:lnTo>
                  <a:pt x="818136" y="463438"/>
                </a:lnTo>
                <a:lnTo>
                  <a:pt x="800986" y="470858"/>
                </a:lnTo>
                <a:lnTo>
                  <a:pt x="823218" y="429765"/>
                </a:lnTo>
                <a:lnTo>
                  <a:pt x="844814" y="389243"/>
                </a:lnTo>
                <a:lnTo>
                  <a:pt x="867046" y="348150"/>
                </a:lnTo>
                <a:lnTo>
                  <a:pt x="889913" y="307627"/>
                </a:lnTo>
                <a:lnTo>
                  <a:pt x="912145" y="267676"/>
                </a:lnTo>
                <a:lnTo>
                  <a:pt x="934377" y="227153"/>
                </a:lnTo>
                <a:lnTo>
                  <a:pt x="956609" y="186631"/>
                </a:lnTo>
                <a:lnTo>
                  <a:pt x="979476" y="146680"/>
                </a:lnTo>
                <a:lnTo>
                  <a:pt x="1001073" y="178070"/>
                </a:lnTo>
                <a:lnTo>
                  <a:pt x="1023305" y="209461"/>
                </a:lnTo>
                <a:lnTo>
                  <a:pt x="1046172" y="241422"/>
                </a:lnTo>
                <a:lnTo>
                  <a:pt x="1068404" y="272812"/>
                </a:lnTo>
                <a:lnTo>
                  <a:pt x="1090636" y="304203"/>
                </a:lnTo>
                <a:lnTo>
                  <a:pt x="1112233" y="336735"/>
                </a:lnTo>
                <a:lnTo>
                  <a:pt x="1135100" y="368125"/>
                </a:lnTo>
                <a:lnTo>
                  <a:pt x="1157332" y="400087"/>
                </a:lnTo>
                <a:lnTo>
                  <a:pt x="1140182" y="400087"/>
                </a:lnTo>
                <a:lnTo>
                  <a:pt x="1121761" y="400087"/>
                </a:lnTo>
                <a:lnTo>
                  <a:pt x="1103975" y="400087"/>
                </a:lnTo>
                <a:lnTo>
                  <a:pt x="1086825" y="400087"/>
                </a:lnTo>
                <a:lnTo>
                  <a:pt x="1106516" y="429765"/>
                </a:lnTo>
                <a:lnTo>
                  <a:pt x="1126842" y="458302"/>
                </a:lnTo>
                <a:lnTo>
                  <a:pt x="1147804" y="487980"/>
                </a:lnTo>
                <a:lnTo>
                  <a:pt x="1168130" y="517088"/>
                </a:lnTo>
                <a:lnTo>
                  <a:pt x="1188457" y="546766"/>
                </a:lnTo>
                <a:lnTo>
                  <a:pt x="1209418" y="575873"/>
                </a:lnTo>
                <a:lnTo>
                  <a:pt x="1229744" y="605552"/>
                </a:lnTo>
                <a:lnTo>
                  <a:pt x="1249436" y="634659"/>
                </a:lnTo>
                <a:lnTo>
                  <a:pt x="1221487" y="634659"/>
                </a:lnTo>
                <a:lnTo>
                  <a:pt x="1193538" y="634089"/>
                </a:lnTo>
                <a:lnTo>
                  <a:pt x="1164954" y="634089"/>
                </a:lnTo>
                <a:lnTo>
                  <a:pt x="1137006" y="634089"/>
                </a:lnTo>
                <a:lnTo>
                  <a:pt x="1159873" y="667191"/>
                </a:lnTo>
                <a:lnTo>
                  <a:pt x="1182740" y="699153"/>
                </a:lnTo>
                <a:lnTo>
                  <a:pt x="1205607" y="732255"/>
                </a:lnTo>
                <a:lnTo>
                  <a:pt x="1228474" y="765358"/>
                </a:lnTo>
                <a:lnTo>
                  <a:pt x="1251341" y="798461"/>
                </a:lnTo>
                <a:lnTo>
                  <a:pt x="1274208" y="831563"/>
                </a:lnTo>
                <a:lnTo>
                  <a:pt x="1297076" y="864095"/>
                </a:lnTo>
                <a:lnTo>
                  <a:pt x="1319308" y="897769"/>
                </a:lnTo>
                <a:lnTo>
                  <a:pt x="1286277" y="897198"/>
                </a:lnTo>
                <a:lnTo>
                  <a:pt x="1252612" y="896057"/>
                </a:lnTo>
                <a:lnTo>
                  <a:pt x="1218946" y="895486"/>
                </a:lnTo>
                <a:lnTo>
                  <a:pt x="1186551" y="895486"/>
                </a:lnTo>
                <a:lnTo>
                  <a:pt x="1152886" y="894915"/>
                </a:lnTo>
                <a:lnTo>
                  <a:pt x="1119220" y="894915"/>
                </a:lnTo>
                <a:lnTo>
                  <a:pt x="1086825" y="894915"/>
                </a:lnTo>
                <a:lnTo>
                  <a:pt x="1053159" y="895486"/>
                </a:lnTo>
                <a:lnTo>
                  <a:pt x="1053159" y="1094673"/>
                </a:lnTo>
                <a:lnTo>
                  <a:pt x="1100164" y="1086683"/>
                </a:lnTo>
                <a:lnTo>
                  <a:pt x="1147804" y="1078122"/>
                </a:lnTo>
                <a:lnTo>
                  <a:pt x="1194809" y="1070131"/>
                </a:lnTo>
                <a:lnTo>
                  <a:pt x="1241813" y="1062712"/>
                </a:lnTo>
                <a:lnTo>
                  <a:pt x="1288818" y="1055292"/>
                </a:lnTo>
                <a:lnTo>
                  <a:pt x="1335823" y="1048443"/>
                </a:lnTo>
                <a:lnTo>
                  <a:pt x="1382827" y="1041595"/>
                </a:lnTo>
                <a:lnTo>
                  <a:pt x="1430467" y="1034746"/>
                </a:lnTo>
                <a:lnTo>
                  <a:pt x="1430467" y="957696"/>
                </a:lnTo>
                <a:lnTo>
                  <a:pt x="1405059" y="966257"/>
                </a:lnTo>
                <a:lnTo>
                  <a:pt x="1380287" y="973677"/>
                </a:lnTo>
                <a:lnTo>
                  <a:pt x="1354244" y="981667"/>
                </a:lnTo>
                <a:lnTo>
                  <a:pt x="1328836" y="990228"/>
                </a:lnTo>
                <a:lnTo>
                  <a:pt x="1338363" y="974818"/>
                </a:lnTo>
                <a:lnTo>
                  <a:pt x="1346621" y="959408"/>
                </a:lnTo>
                <a:lnTo>
                  <a:pt x="1354879" y="943999"/>
                </a:lnTo>
                <a:lnTo>
                  <a:pt x="1363771" y="929159"/>
                </a:lnTo>
                <a:lnTo>
                  <a:pt x="1372664" y="914320"/>
                </a:lnTo>
                <a:lnTo>
                  <a:pt x="1381557" y="898910"/>
                </a:lnTo>
                <a:lnTo>
                  <a:pt x="1389815" y="884071"/>
                </a:lnTo>
                <a:lnTo>
                  <a:pt x="1398072" y="868661"/>
                </a:lnTo>
                <a:lnTo>
                  <a:pt x="1387909" y="872086"/>
                </a:lnTo>
                <a:lnTo>
                  <a:pt x="1377111" y="875510"/>
                </a:lnTo>
                <a:lnTo>
                  <a:pt x="1366312" y="878935"/>
                </a:lnTo>
                <a:lnTo>
                  <a:pt x="1355514" y="882359"/>
                </a:lnTo>
                <a:lnTo>
                  <a:pt x="1363136" y="868661"/>
                </a:lnTo>
                <a:lnTo>
                  <a:pt x="1370759" y="854964"/>
                </a:lnTo>
                <a:lnTo>
                  <a:pt x="1378381" y="841837"/>
                </a:lnTo>
                <a:lnTo>
                  <a:pt x="1386639" y="828139"/>
                </a:lnTo>
                <a:lnTo>
                  <a:pt x="1394261" y="814441"/>
                </a:lnTo>
                <a:lnTo>
                  <a:pt x="1401883" y="801314"/>
                </a:lnTo>
                <a:lnTo>
                  <a:pt x="1409506" y="787617"/>
                </a:lnTo>
                <a:lnTo>
                  <a:pt x="1417128" y="773919"/>
                </a:lnTo>
                <a:lnTo>
                  <a:pt x="1411411" y="775631"/>
                </a:lnTo>
                <a:lnTo>
                  <a:pt x="1404424" y="777914"/>
                </a:lnTo>
                <a:lnTo>
                  <a:pt x="1397437" y="780197"/>
                </a:lnTo>
                <a:lnTo>
                  <a:pt x="1390450" y="781909"/>
                </a:lnTo>
                <a:lnTo>
                  <a:pt x="1399342" y="767641"/>
                </a:lnTo>
                <a:lnTo>
                  <a:pt x="1407600" y="752802"/>
                </a:lnTo>
                <a:lnTo>
                  <a:pt x="1415858" y="738533"/>
                </a:lnTo>
                <a:lnTo>
                  <a:pt x="1424115" y="723123"/>
                </a:lnTo>
                <a:lnTo>
                  <a:pt x="1433008" y="708855"/>
                </a:lnTo>
                <a:lnTo>
                  <a:pt x="1441901" y="694016"/>
                </a:lnTo>
                <a:lnTo>
                  <a:pt x="1450158" y="679177"/>
                </a:lnTo>
                <a:lnTo>
                  <a:pt x="1458416" y="664338"/>
                </a:lnTo>
                <a:lnTo>
                  <a:pt x="1474931" y="689450"/>
                </a:lnTo>
                <a:lnTo>
                  <a:pt x="1492082" y="714562"/>
                </a:lnTo>
                <a:lnTo>
                  <a:pt x="1509232" y="739675"/>
                </a:lnTo>
                <a:lnTo>
                  <a:pt x="1526382" y="764787"/>
                </a:lnTo>
                <a:lnTo>
                  <a:pt x="1519395" y="764217"/>
                </a:lnTo>
                <a:lnTo>
                  <a:pt x="1512408" y="764217"/>
                </a:lnTo>
                <a:lnTo>
                  <a:pt x="1505421" y="763646"/>
                </a:lnTo>
                <a:lnTo>
                  <a:pt x="1499069" y="763646"/>
                </a:lnTo>
                <a:lnTo>
                  <a:pt x="1514949" y="785905"/>
                </a:lnTo>
                <a:lnTo>
                  <a:pt x="1530193" y="809305"/>
                </a:lnTo>
                <a:lnTo>
                  <a:pt x="1546073" y="832705"/>
                </a:lnTo>
                <a:lnTo>
                  <a:pt x="1561318" y="854964"/>
                </a:lnTo>
                <a:lnTo>
                  <a:pt x="1550520" y="854964"/>
                </a:lnTo>
                <a:lnTo>
                  <a:pt x="1539721" y="854393"/>
                </a:lnTo>
                <a:lnTo>
                  <a:pt x="1529558" y="853822"/>
                </a:lnTo>
                <a:lnTo>
                  <a:pt x="1518760" y="853251"/>
                </a:lnTo>
                <a:lnTo>
                  <a:pt x="1527017" y="866378"/>
                </a:lnTo>
                <a:lnTo>
                  <a:pt x="1535275" y="878935"/>
                </a:lnTo>
                <a:lnTo>
                  <a:pt x="1544803" y="891491"/>
                </a:lnTo>
                <a:lnTo>
                  <a:pt x="1553061" y="904618"/>
                </a:lnTo>
                <a:lnTo>
                  <a:pt x="1561318" y="917745"/>
                </a:lnTo>
                <a:lnTo>
                  <a:pt x="1570211" y="930301"/>
                </a:lnTo>
                <a:lnTo>
                  <a:pt x="1579104" y="943428"/>
                </a:lnTo>
                <a:lnTo>
                  <a:pt x="1587997" y="956555"/>
                </a:lnTo>
                <a:lnTo>
                  <a:pt x="1561954" y="954272"/>
                </a:lnTo>
                <a:lnTo>
                  <a:pt x="1537181" y="953130"/>
                </a:lnTo>
                <a:lnTo>
                  <a:pt x="1511773" y="951989"/>
                </a:lnTo>
                <a:lnTo>
                  <a:pt x="1486365" y="950277"/>
                </a:lnTo>
                <a:lnTo>
                  <a:pt x="1486365" y="1027897"/>
                </a:lnTo>
                <a:lnTo>
                  <a:pt x="1532099" y="1021619"/>
                </a:lnTo>
                <a:lnTo>
                  <a:pt x="1577833" y="1016482"/>
                </a:lnTo>
                <a:lnTo>
                  <a:pt x="1623568" y="1011345"/>
                </a:lnTo>
                <a:lnTo>
                  <a:pt x="1669302" y="1006209"/>
                </a:lnTo>
                <a:lnTo>
                  <a:pt x="1715036" y="1002214"/>
                </a:lnTo>
                <a:lnTo>
                  <a:pt x="1760135" y="997648"/>
                </a:lnTo>
                <a:lnTo>
                  <a:pt x="1805870" y="993653"/>
                </a:lnTo>
                <a:lnTo>
                  <a:pt x="1851604" y="990228"/>
                </a:lnTo>
                <a:lnTo>
                  <a:pt x="1851604" y="870374"/>
                </a:lnTo>
                <a:lnTo>
                  <a:pt x="1829372" y="875510"/>
                </a:lnTo>
                <a:lnTo>
                  <a:pt x="1807775" y="881218"/>
                </a:lnTo>
                <a:lnTo>
                  <a:pt x="1784908" y="887496"/>
                </a:lnTo>
                <a:lnTo>
                  <a:pt x="1762676" y="893774"/>
                </a:lnTo>
                <a:lnTo>
                  <a:pt x="1740444" y="898910"/>
                </a:lnTo>
                <a:lnTo>
                  <a:pt x="1718212" y="905188"/>
                </a:lnTo>
                <a:lnTo>
                  <a:pt x="1695345" y="911467"/>
                </a:lnTo>
                <a:lnTo>
                  <a:pt x="1673113" y="917745"/>
                </a:lnTo>
                <a:lnTo>
                  <a:pt x="1688358" y="891491"/>
                </a:lnTo>
                <a:lnTo>
                  <a:pt x="1703603" y="865237"/>
                </a:lnTo>
                <a:lnTo>
                  <a:pt x="1718847" y="839554"/>
                </a:lnTo>
                <a:lnTo>
                  <a:pt x="1734092" y="813300"/>
                </a:lnTo>
                <a:lnTo>
                  <a:pt x="1749337" y="787617"/>
                </a:lnTo>
                <a:lnTo>
                  <a:pt x="1764582" y="761363"/>
                </a:lnTo>
                <a:lnTo>
                  <a:pt x="1781097" y="735680"/>
                </a:lnTo>
                <a:lnTo>
                  <a:pt x="1796342" y="709426"/>
                </a:lnTo>
                <a:lnTo>
                  <a:pt x="1777286" y="714562"/>
                </a:lnTo>
                <a:lnTo>
                  <a:pt x="1758230" y="719699"/>
                </a:lnTo>
                <a:lnTo>
                  <a:pt x="1739174" y="724836"/>
                </a:lnTo>
                <a:lnTo>
                  <a:pt x="1720118" y="729972"/>
                </a:lnTo>
                <a:lnTo>
                  <a:pt x="1733457" y="706572"/>
                </a:lnTo>
                <a:lnTo>
                  <a:pt x="1747431" y="682601"/>
                </a:lnTo>
                <a:lnTo>
                  <a:pt x="1760770" y="659772"/>
                </a:lnTo>
                <a:lnTo>
                  <a:pt x="1774745" y="636372"/>
                </a:lnTo>
                <a:lnTo>
                  <a:pt x="1788719" y="612971"/>
                </a:lnTo>
                <a:lnTo>
                  <a:pt x="1802058" y="590713"/>
                </a:lnTo>
                <a:lnTo>
                  <a:pt x="1816033" y="567312"/>
                </a:lnTo>
                <a:lnTo>
                  <a:pt x="1829372" y="543912"/>
                </a:lnTo>
                <a:lnTo>
                  <a:pt x="1817938" y="546766"/>
                </a:lnTo>
                <a:lnTo>
                  <a:pt x="1805870" y="550190"/>
                </a:lnTo>
                <a:lnTo>
                  <a:pt x="1793801" y="553044"/>
                </a:lnTo>
                <a:lnTo>
                  <a:pt x="1782367" y="556468"/>
                </a:lnTo>
                <a:lnTo>
                  <a:pt x="1796977" y="530785"/>
                </a:lnTo>
                <a:lnTo>
                  <a:pt x="1812222" y="505673"/>
                </a:lnTo>
                <a:lnTo>
                  <a:pt x="1826831" y="480560"/>
                </a:lnTo>
                <a:lnTo>
                  <a:pt x="1841441" y="454877"/>
                </a:lnTo>
                <a:lnTo>
                  <a:pt x="1856685" y="429765"/>
                </a:lnTo>
                <a:lnTo>
                  <a:pt x="1871295" y="405223"/>
                </a:lnTo>
                <a:lnTo>
                  <a:pt x="1886540" y="379540"/>
                </a:lnTo>
                <a:lnTo>
                  <a:pt x="1901785" y="354428"/>
                </a:lnTo>
                <a:lnTo>
                  <a:pt x="1916394" y="377828"/>
                </a:lnTo>
                <a:lnTo>
                  <a:pt x="1931639" y="400087"/>
                </a:lnTo>
                <a:lnTo>
                  <a:pt x="1946884" y="423487"/>
                </a:lnTo>
                <a:lnTo>
                  <a:pt x="1961493" y="446316"/>
                </a:lnTo>
                <a:lnTo>
                  <a:pt x="1976738" y="469146"/>
                </a:lnTo>
                <a:lnTo>
                  <a:pt x="1991347" y="492546"/>
                </a:lnTo>
                <a:lnTo>
                  <a:pt x="2006592" y="515375"/>
                </a:lnTo>
                <a:lnTo>
                  <a:pt x="2021837" y="538205"/>
                </a:lnTo>
                <a:lnTo>
                  <a:pt x="2009133" y="537063"/>
                </a:lnTo>
                <a:lnTo>
                  <a:pt x="1997064" y="535922"/>
                </a:lnTo>
                <a:lnTo>
                  <a:pt x="1985631" y="534210"/>
                </a:lnTo>
                <a:lnTo>
                  <a:pt x="1973562" y="533068"/>
                </a:lnTo>
                <a:lnTo>
                  <a:pt x="1987536" y="554185"/>
                </a:lnTo>
                <a:lnTo>
                  <a:pt x="2000876" y="575303"/>
                </a:lnTo>
                <a:lnTo>
                  <a:pt x="2014850" y="596420"/>
                </a:lnTo>
                <a:lnTo>
                  <a:pt x="2028189" y="618108"/>
                </a:lnTo>
                <a:lnTo>
                  <a:pt x="2042163" y="639225"/>
                </a:lnTo>
                <a:lnTo>
                  <a:pt x="2056138" y="660342"/>
                </a:lnTo>
                <a:lnTo>
                  <a:pt x="2069477" y="681460"/>
                </a:lnTo>
                <a:lnTo>
                  <a:pt x="2083451" y="702577"/>
                </a:lnTo>
                <a:lnTo>
                  <a:pt x="2064395" y="700865"/>
                </a:lnTo>
                <a:lnTo>
                  <a:pt x="2045339" y="698011"/>
                </a:lnTo>
                <a:lnTo>
                  <a:pt x="2026283" y="695728"/>
                </a:lnTo>
                <a:lnTo>
                  <a:pt x="2007863" y="694016"/>
                </a:lnTo>
                <a:lnTo>
                  <a:pt x="2023108" y="717987"/>
                </a:lnTo>
                <a:lnTo>
                  <a:pt x="2038352" y="740816"/>
                </a:lnTo>
                <a:lnTo>
                  <a:pt x="2053597" y="764787"/>
                </a:lnTo>
                <a:lnTo>
                  <a:pt x="2068842" y="788187"/>
                </a:lnTo>
                <a:lnTo>
                  <a:pt x="2084087" y="812158"/>
                </a:lnTo>
                <a:lnTo>
                  <a:pt x="2099331" y="836129"/>
                </a:lnTo>
                <a:lnTo>
                  <a:pt x="2114576" y="860100"/>
                </a:lnTo>
                <a:lnTo>
                  <a:pt x="2129821" y="884071"/>
                </a:lnTo>
                <a:lnTo>
                  <a:pt x="2107589" y="880647"/>
                </a:lnTo>
                <a:lnTo>
                  <a:pt x="2085357" y="877793"/>
                </a:lnTo>
                <a:lnTo>
                  <a:pt x="2062490" y="874939"/>
                </a:lnTo>
                <a:lnTo>
                  <a:pt x="2040893" y="872086"/>
                </a:lnTo>
                <a:lnTo>
                  <a:pt x="2018661" y="870374"/>
                </a:lnTo>
                <a:lnTo>
                  <a:pt x="1996429" y="867520"/>
                </a:lnTo>
                <a:lnTo>
                  <a:pt x="1973562" y="864666"/>
                </a:lnTo>
                <a:lnTo>
                  <a:pt x="1951330" y="862954"/>
                </a:lnTo>
                <a:lnTo>
                  <a:pt x="1951330" y="982238"/>
                </a:lnTo>
                <a:lnTo>
                  <a:pt x="2007863" y="978813"/>
                </a:lnTo>
                <a:lnTo>
                  <a:pt x="2064395" y="975389"/>
                </a:lnTo>
                <a:lnTo>
                  <a:pt x="2120928" y="973106"/>
                </a:lnTo>
                <a:lnTo>
                  <a:pt x="2176826" y="970252"/>
                </a:lnTo>
                <a:lnTo>
                  <a:pt x="2232723" y="967969"/>
                </a:lnTo>
                <a:lnTo>
                  <a:pt x="2289256" y="966257"/>
                </a:lnTo>
                <a:lnTo>
                  <a:pt x="2345153" y="964545"/>
                </a:lnTo>
                <a:lnTo>
                  <a:pt x="2401686" y="963404"/>
                </a:lnTo>
                <a:lnTo>
                  <a:pt x="2401686" y="763646"/>
                </a:lnTo>
                <a:lnTo>
                  <a:pt x="2368020" y="770495"/>
                </a:lnTo>
                <a:lnTo>
                  <a:pt x="2335625" y="777343"/>
                </a:lnTo>
                <a:lnTo>
                  <a:pt x="2301960" y="783622"/>
                </a:lnTo>
                <a:lnTo>
                  <a:pt x="2268294" y="790470"/>
                </a:lnTo>
                <a:lnTo>
                  <a:pt x="2235899" y="797890"/>
                </a:lnTo>
                <a:lnTo>
                  <a:pt x="2202234" y="804739"/>
                </a:lnTo>
                <a:lnTo>
                  <a:pt x="2168568" y="812158"/>
                </a:lnTo>
                <a:lnTo>
                  <a:pt x="2136173" y="819007"/>
                </a:lnTo>
                <a:lnTo>
                  <a:pt x="2159040" y="781339"/>
                </a:lnTo>
                <a:lnTo>
                  <a:pt x="2181907" y="743670"/>
                </a:lnTo>
                <a:lnTo>
                  <a:pt x="2204774" y="706001"/>
                </a:lnTo>
                <a:lnTo>
                  <a:pt x="2227641" y="668904"/>
                </a:lnTo>
                <a:lnTo>
                  <a:pt x="2249238" y="631235"/>
                </a:lnTo>
                <a:lnTo>
                  <a:pt x="2272105" y="594137"/>
                </a:lnTo>
                <a:lnTo>
                  <a:pt x="2294973" y="557039"/>
                </a:lnTo>
                <a:lnTo>
                  <a:pt x="2317840" y="519371"/>
                </a:lnTo>
                <a:lnTo>
                  <a:pt x="2289891" y="525649"/>
                </a:lnTo>
                <a:lnTo>
                  <a:pt x="2261307" y="530785"/>
                </a:lnTo>
                <a:lnTo>
                  <a:pt x="2233358" y="537063"/>
                </a:lnTo>
                <a:lnTo>
                  <a:pt x="2205409" y="543341"/>
                </a:lnTo>
                <a:lnTo>
                  <a:pt x="2225736" y="509668"/>
                </a:lnTo>
                <a:lnTo>
                  <a:pt x="2246062" y="475995"/>
                </a:lnTo>
                <a:lnTo>
                  <a:pt x="2266389" y="442892"/>
                </a:lnTo>
                <a:lnTo>
                  <a:pt x="2286715" y="409218"/>
                </a:lnTo>
                <a:lnTo>
                  <a:pt x="2307041" y="375545"/>
                </a:lnTo>
                <a:lnTo>
                  <a:pt x="2328003" y="341871"/>
                </a:lnTo>
                <a:lnTo>
                  <a:pt x="2348329" y="308769"/>
                </a:lnTo>
                <a:lnTo>
                  <a:pt x="2369291" y="275666"/>
                </a:lnTo>
                <a:lnTo>
                  <a:pt x="2350870" y="279090"/>
                </a:lnTo>
                <a:lnTo>
                  <a:pt x="2333084" y="282515"/>
                </a:lnTo>
                <a:lnTo>
                  <a:pt x="2315934" y="285939"/>
                </a:lnTo>
                <a:lnTo>
                  <a:pt x="2297513" y="289934"/>
                </a:lnTo>
                <a:lnTo>
                  <a:pt x="2320380" y="253407"/>
                </a:lnTo>
                <a:lnTo>
                  <a:pt x="2342612" y="216880"/>
                </a:lnTo>
                <a:lnTo>
                  <a:pt x="2364209" y="180353"/>
                </a:lnTo>
                <a:lnTo>
                  <a:pt x="2386441" y="144397"/>
                </a:lnTo>
                <a:lnTo>
                  <a:pt x="2409308" y="107869"/>
                </a:lnTo>
                <a:lnTo>
                  <a:pt x="2431540" y="71913"/>
                </a:lnTo>
                <a:lnTo>
                  <a:pt x="2453772" y="365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id-ID"/>
          </a:p>
        </p:txBody>
      </p:sp>
      <p:sp>
        <p:nvSpPr>
          <p:cNvPr id="6" name="Freeform 13">
            <a:extLst>
              <a:ext uri="{FF2B5EF4-FFF2-40B4-BE49-F238E27FC236}">
                <a16:creationId xmlns:a16="http://schemas.microsoft.com/office/drawing/2014/main" xmlns="" id="{A0EF7174-A098-4519-8860-FF89FDBC8437}"/>
              </a:ext>
            </a:extLst>
          </p:cNvPr>
          <p:cNvSpPr>
            <a:spLocks noEditPoints="1"/>
          </p:cNvSpPr>
          <p:nvPr/>
        </p:nvSpPr>
        <p:spPr bwMode="auto">
          <a:xfrm>
            <a:off x="5661353" y="1416199"/>
            <a:ext cx="869294" cy="1237465"/>
          </a:xfrm>
          <a:custGeom>
            <a:avLst/>
            <a:gdLst>
              <a:gd name="T0" fmla="*/ 3083 w 11560"/>
              <a:gd name="T1" fmla="*/ 2545 h 16456"/>
              <a:gd name="T2" fmla="*/ 3952 w 11560"/>
              <a:gd name="T3" fmla="*/ 3309 h 16456"/>
              <a:gd name="T4" fmla="*/ 7002 w 11560"/>
              <a:gd name="T5" fmla="*/ 6919 h 16456"/>
              <a:gd name="T6" fmla="*/ 6153 w 11560"/>
              <a:gd name="T7" fmla="*/ 8062 h 16456"/>
              <a:gd name="T8" fmla="*/ 2543 w 11560"/>
              <a:gd name="T9" fmla="*/ 8962 h 16456"/>
              <a:gd name="T10" fmla="*/ 1472 w 11560"/>
              <a:gd name="T11" fmla="*/ 8829 h 16456"/>
              <a:gd name="T12" fmla="*/ 1153 w 11560"/>
              <a:gd name="T13" fmla="*/ 9087 h 16456"/>
              <a:gd name="T14" fmla="*/ 1721 w 11560"/>
              <a:gd name="T15" fmla="*/ 11088 h 16456"/>
              <a:gd name="T16" fmla="*/ 1820 w 11560"/>
              <a:gd name="T17" fmla="*/ 12101 h 16456"/>
              <a:gd name="T18" fmla="*/ 1080 w 11560"/>
              <a:gd name="T19" fmla="*/ 13437 h 16456"/>
              <a:gd name="T20" fmla="*/ 459 w 11560"/>
              <a:gd name="T21" fmla="*/ 14604 h 16456"/>
              <a:gd name="T22" fmla="*/ 195 w 11560"/>
              <a:gd name="T23" fmla="*/ 15615 h 16456"/>
              <a:gd name="T24" fmla="*/ 870 w 11560"/>
              <a:gd name="T25" fmla="*/ 15371 h 16456"/>
              <a:gd name="T26" fmla="*/ 1199 w 11560"/>
              <a:gd name="T27" fmla="*/ 15101 h 16456"/>
              <a:gd name="T28" fmla="*/ 988 w 11560"/>
              <a:gd name="T29" fmla="*/ 15823 h 16456"/>
              <a:gd name="T30" fmla="*/ 1763 w 11560"/>
              <a:gd name="T31" fmla="*/ 16196 h 16456"/>
              <a:gd name="T32" fmla="*/ 2037 w 11560"/>
              <a:gd name="T33" fmla="*/ 15240 h 16456"/>
              <a:gd name="T34" fmla="*/ 2114 w 11560"/>
              <a:gd name="T35" fmla="*/ 13528 h 16456"/>
              <a:gd name="T36" fmla="*/ 3841 w 11560"/>
              <a:gd name="T37" fmla="*/ 13107 h 16456"/>
              <a:gd name="T38" fmla="*/ 5198 w 11560"/>
              <a:gd name="T39" fmla="*/ 11448 h 16456"/>
              <a:gd name="T40" fmla="*/ 9102 w 11560"/>
              <a:gd name="T41" fmla="*/ 10742 h 16456"/>
              <a:gd name="T42" fmla="*/ 8813 w 11560"/>
              <a:gd name="T43" fmla="*/ 11973 h 16456"/>
              <a:gd name="T44" fmla="*/ 8427 w 11560"/>
              <a:gd name="T45" fmla="*/ 12676 h 16456"/>
              <a:gd name="T46" fmla="*/ 9068 w 11560"/>
              <a:gd name="T47" fmla="*/ 13103 h 16456"/>
              <a:gd name="T48" fmla="*/ 9466 w 11560"/>
              <a:gd name="T49" fmla="*/ 12309 h 16456"/>
              <a:gd name="T50" fmla="*/ 9978 w 11560"/>
              <a:gd name="T51" fmla="*/ 10798 h 16456"/>
              <a:gd name="T52" fmla="*/ 10624 w 11560"/>
              <a:gd name="T53" fmla="*/ 9619 h 16456"/>
              <a:gd name="T54" fmla="*/ 10707 w 11560"/>
              <a:gd name="T55" fmla="*/ 11020 h 16456"/>
              <a:gd name="T56" fmla="*/ 10438 w 11560"/>
              <a:gd name="T57" fmla="*/ 11839 h 16456"/>
              <a:gd name="T58" fmla="*/ 10988 w 11560"/>
              <a:gd name="T59" fmla="*/ 12601 h 16456"/>
              <a:gd name="T60" fmla="*/ 11330 w 11560"/>
              <a:gd name="T61" fmla="*/ 11629 h 16456"/>
              <a:gd name="T62" fmla="*/ 11537 w 11560"/>
              <a:gd name="T63" fmla="*/ 9474 h 16456"/>
              <a:gd name="T64" fmla="*/ 10815 w 11560"/>
              <a:gd name="T65" fmla="*/ 8884 h 16456"/>
              <a:gd name="T66" fmla="*/ 9423 w 11560"/>
              <a:gd name="T67" fmla="*/ 7609 h 16456"/>
              <a:gd name="T68" fmla="*/ 8073 w 11560"/>
              <a:gd name="T69" fmla="*/ 6064 h 16456"/>
              <a:gd name="T70" fmla="*/ 9278 w 11560"/>
              <a:gd name="T71" fmla="*/ 5933 h 16456"/>
              <a:gd name="T72" fmla="*/ 9837 w 11560"/>
              <a:gd name="T73" fmla="*/ 5207 h 16456"/>
              <a:gd name="T74" fmla="*/ 8819 w 11560"/>
              <a:gd name="T75" fmla="*/ 4558 h 16456"/>
              <a:gd name="T76" fmla="*/ 7789 w 11560"/>
              <a:gd name="T77" fmla="*/ 4054 h 16456"/>
              <a:gd name="T78" fmla="*/ 8066 w 11560"/>
              <a:gd name="T79" fmla="*/ 3171 h 16456"/>
              <a:gd name="T80" fmla="*/ 8478 w 11560"/>
              <a:gd name="T81" fmla="*/ 2405 h 16456"/>
              <a:gd name="T82" fmla="*/ 8072 w 11560"/>
              <a:gd name="T83" fmla="*/ 2694 h 16456"/>
              <a:gd name="T84" fmla="*/ 7164 w 11560"/>
              <a:gd name="T85" fmla="*/ 2403 h 16456"/>
              <a:gd name="T86" fmla="*/ 7548 w 11560"/>
              <a:gd name="T87" fmla="*/ 2982 h 16456"/>
              <a:gd name="T88" fmla="*/ 6275 w 11560"/>
              <a:gd name="T89" fmla="*/ 3593 h 16456"/>
              <a:gd name="T90" fmla="*/ 4594 w 11560"/>
              <a:gd name="T91" fmla="*/ 3107 h 16456"/>
              <a:gd name="T92" fmla="*/ 4473 w 11560"/>
              <a:gd name="T93" fmla="*/ 1053 h 16456"/>
              <a:gd name="T94" fmla="*/ 4329 w 11560"/>
              <a:gd name="T95" fmla="*/ 267 h 16456"/>
              <a:gd name="T96" fmla="*/ 3821 w 11560"/>
              <a:gd name="T97" fmla="*/ 656 h 16456"/>
              <a:gd name="T98" fmla="*/ 3972 w 11560"/>
              <a:gd name="T99" fmla="*/ 1203 h 16456"/>
              <a:gd name="T100" fmla="*/ 2783 w 11560"/>
              <a:gd name="T101" fmla="*/ 947 h 16456"/>
              <a:gd name="T102" fmla="*/ 3845 w 11560"/>
              <a:gd name="T103" fmla="*/ 1814 h 16456"/>
              <a:gd name="T104" fmla="*/ 2706 w 11560"/>
              <a:gd name="T105" fmla="*/ 2354 h 16456"/>
              <a:gd name="T106" fmla="*/ 2701 w 11560"/>
              <a:gd name="T107" fmla="*/ 2677 h 16456"/>
              <a:gd name="T108" fmla="*/ 2640 w 11560"/>
              <a:gd name="T109" fmla="*/ 3377 h 16456"/>
              <a:gd name="T110" fmla="*/ 2518 w 11560"/>
              <a:gd name="T111" fmla="*/ 3592 h 16456"/>
              <a:gd name="T112" fmla="*/ 4290 w 11560"/>
              <a:gd name="T113" fmla="*/ 3749 h 16456"/>
              <a:gd name="T114" fmla="*/ 4077 w 11560"/>
              <a:gd name="T115" fmla="*/ 4327 h 16456"/>
              <a:gd name="T116" fmla="*/ 5846 w 11560"/>
              <a:gd name="T117" fmla="*/ 4071 h 16456"/>
              <a:gd name="T118" fmla="*/ 6558 w 11560"/>
              <a:gd name="T119" fmla="*/ 4257 h 16456"/>
              <a:gd name="T120" fmla="*/ 5593 w 11560"/>
              <a:gd name="T121" fmla="*/ 4299 h 16456"/>
              <a:gd name="T122" fmla="*/ 5432 w 11560"/>
              <a:gd name="T123" fmla="*/ 4659 h 16456"/>
              <a:gd name="T124" fmla="*/ 5825 w 11560"/>
              <a:gd name="T125" fmla="*/ 5098 h 16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560" h="16456">
                <a:moveTo>
                  <a:pt x="6449" y="5963"/>
                </a:moveTo>
                <a:lnTo>
                  <a:pt x="6472" y="6003"/>
                </a:lnTo>
                <a:lnTo>
                  <a:pt x="6496" y="6046"/>
                </a:lnTo>
                <a:lnTo>
                  <a:pt x="6521" y="6088"/>
                </a:lnTo>
                <a:lnTo>
                  <a:pt x="6547" y="6132"/>
                </a:lnTo>
                <a:lnTo>
                  <a:pt x="6575" y="6177"/>
                </a:lnTo>
                <a:lnTo>
                  <a:pt x="6604" y="6222"/>
                </a:lnTo>
                <a:lnTo>
                  <a:pt x="6633" y="6270"/>
                </a:lnTo>
                <a:lnTo>
                  <a:pt x="6665" y="6318"/>
                </a:lnTo>
                <a:lnTo>
                  <a:pt x="6679" y="6341"/>
                </a:lnTo>
                <a:lnTo>
                  <a:pt x="6449" y="5963"/>
                </a:lnTo>
                <a:close/>
                <a:moveTo>
                  <a:pt x="2988" y="3022"/>
                </a:moveTo>
                <a:lnTo>
                  <a:pt x="2974" y="2980"/>
                </a:lnTo>
                <a:lnTo>
                  <a:pt x="2959" y="2939"/>
                </a:lnTo>
                <a:lnTo>
                  <a:pt x="2944" y="2900"/>
                </a:lnTo>
                <a:lnTo>
                  <a:pt x="2927" y="2863"/>
                </a:lnTo>
                <a:lnTo>
                  <a:pt x="2911" y="2828"/>
                </a:lnTo>
                <a:lnTo>
                  <a:pt x="2893" y="2794"/>
                </a:lnTo>
                <a:lnTo>
                  <a:pt x="2875" y="2762"/>
                </a:lnTo>
                <a:lnTo>
                  <a:pt x="2856" y="2731"/>
                </a:lnTo>
                <a:lnTo>
                  <a:pt x="2838" y="2702"/>
                </a:lnTo>
                <a:lnTo>
                  <a:pt x="2819" y="2674"/>
                </a:lnTo>
                <a:lnTo>
                  <a:pt x="2800" y="2648"/>
                </a:lnTo>
                <a:lnTo>
                  <a:pt x="2780" y="2624"/>
                </a:lnTo>
                <a:lnTo>
                  <a:pt x="2760" y="2600"/>
                </a:lnTo>
                <a:lnTo>
                  <a:pt x="2741" y="2578"/>
                </a:lnTo>
                <a:lnTo>
                  <a:pt x="2721" y="2558"/>
                </a:lnTo>
                <a:lnTo>
                  <a:pt x="2703" y="2538"/>
                </a:lnTo>
                <a:lnTo>
                  <a:pt x="2746" y="2541"/>
                </a:lnTo>
                <a:lnTo>
                  <a:pt x="2789" y="2543"/>
                </a:lnTo>
                <a:lnTo>
                  <a:pt x="2836" y="2546"/>
                </a:lnTo>
                <a:lnTo>
                  <a:pt x="2882" y="2547"/>
                </a:lnTo>
                <a:lnTo>
                  <a:pt x="2930" y="2548"/>
                </a:lnTo>
                <a:lnTo>
                  <a:pt x="2980" y="2547"/>
                </a:lnTo>
                <a:lnTo>
                  <a:pt x="3030" y="2546"/>
                </a:lnTo>
                <a:lnTo>
                  <a:pt x="3083" y="2545"/>
                </a:lnTo>
                <a:lnTo>
                  <a:pt x="3145" y="2542"/>
                </a:lnTo>
                <a:lnTo>
                  <a:pt x="3203" y="2543"/>
                </a:lnTo>
                <a:lnTo>
                  <a:pt x="3261" y="2546"/>
                </a:lnTo>
                <a:lnTo>
                  <a:pt x="3316" y="2551"/>
                </a:lnTo>
                <a:lnTo>
                  <a:pt x="3369" y="2557"/>
                </a:lnTo>
                <a:lnTo>
                  <a:pt x="3421" y="2565"/>
                </a:lnTo>
                <a:lnTo>
                  <a:pt x="3470" y="2574"/>
                </a:lnTo>
                <a:lnTo>
                  <a:pt x="3518" y="2586"/>
                </a:lnTo>
                <a:lnTo>
                  <a:pt x="3563" y="2599"/>
                </a:lnTo>
                <a:lnTo>
                  <a:pt x="3606" y="2613"/>
                </a:lnTo>
                <a:lnTo>
                  <a:pt x="3647" y="2630"/>
                </a:lnTo>
                <a:lnTo>
                  <a:pt x="3686" y="2647"/>
                </a:lnTo>
                <a:lnTo>
                  <a:pt x="3724" y="2666"/>
                </a:lnTo>
                <a:lnTo>
                  <a:pt x="3759" y="2685"/>
                </a:lnTo>
                <a:lnTo>
                  <a:pt x="3792" y="2707"/>
                </a:lnTo>
                <a:lnTo>
                  <a:pt x="3822" y="2730"/>
                </a:lnTo>
                <a:lnTo>
                  <a:pt x="3850" y="2753"/>
                </a:lnTo>
                <a:lnTo>
                  <a:pt x="3877" y="2778"/>
                </a:lnTo>
                <a:lnTo>
                  <a:pt x="3901" y="2804"/>
                </a:lnTo>
                <a:lnTo>
                  <a:pt x="3923" y="2830"/>
                </a:lnTo>
                <a:lnTo>
                  <a:pt x="3943" y="2857"/>
                </a:lnTo>
                <a:lnTo>
                  <a:pt x="3960" y="2886"/>
                </a:lnTo>
                <a:lnTo>
                  <a:pt x="3976" y="2915"/>
                </a:lnTo>
                <a:lnTo>
                  <a:pt x="3988" y="2945"/>
                </a:lnTo>
                <a:lnTo>
                  <a:pt x="4000" y="2974"/>
                </a:lnTo>
                <a:lnTo>
                  <a:pt x="4008" y="3005"/>
                </a:lnTo>
                <a:lnTo>
                  <a:pt x="4014" y="3037"/>
                </a:lnTo>
                <a:lnTo>
                  <a:pt x="4017" y="3069"/>
                </a:lnTo>
                <a:lnTo>
                  <a:pt x="4019" y="3101"/>
                </a:lnTo>
                <a:lnTo>
                  <a:pt x="4018" y="3134"/>
                </a:lnTo>
                <a:lnTo>
                  <a:pt x="4014" y="3167"/>
                </a:lnTo>
                <a:lnTo>
                  <a:pt x="4009" y="3200"/>
                </a:lnTo>
                <a:lnTo>
                  <a:pt x="4001" y="3229"/>
                </a:lnTo>
                <a:lnTo>
                  <a:pt x="3987" y="3257"/>
                </a:lnTo>
                <a:lnTo>
                  <a:pt x="3972" y="3284"/>
                </a:lnTo>
                <a:lnTo>
                  <a:pt x="3952" y="3309"/>
                </a:lnTo>
                <a:lnTo>
                  <a:pt x="3929" y="3331"/>
                </a:lnTo>
                <a:lnTo>
                  <a:pt x="3903" y="3352"/>
                </a:lnTo>
                <a:lnTo>
                  <a:pt x="3875" y="3370"/>
                </a:lnTo>
                <a:lnTo>
                  <a:pt x="3844" y="3388"/>
                </a:lnTo>
                <a:lnTo>
                  <a:pt x="3810" y="3402"/>
                </a:lnTo>
                <a:lnTo>
                  <a:pt x="3775" y="3415"/>
                </a:lnTo>
                <a:lnTo>
                  <a:pt x="3738" y="3425"/>
                </a:lnTo>
                <a:lnTo>
                  <a:pt x="3700" y="3432"/>
                </a:lnTo>
                <a:lnTo>
                  <a:pt x="3660" y="3438"/>
                </a:lnTo>
                <a:lnTo>
                  <a:pt x="3618" y="3441"/>
                </a:lnTo>
                <a:lnTo>
                  <a:pt x="3577" y="3441"/>
                </a:lnTo>
                <a:lnTo>
                  <a:pt x="3535" y="3439"/>
                </a:lnTo>
                <a:lnTo>
                  <a:pt x="3493" y="3435"/>
                </a:lnTo>
                <a:lnTo>
                  <a:pt x="3451" y="3428"/>
                </a:lnTo>
                <a:lnTo>
                  <a:pt x="3408" y="3419"/>
                </a:lnTo>
                <a:lnTo>
                  <a:pt x="3366" y="3406"/>
                </a:lnTo>
                <a:lnTo>
                  <a:pt x="3325" y="3391"/>
                </a:lnTo>
                <a:lnTo>
                  <a:pt x="3285" y="3372"/>
                </a:lnTo>
                <a:lnTo>
                  <a:pt x="3246" y="3352"/>
                </a:lnTo>
                <a:lnTo>
                  <a:pt x="3209" y="3327"/>
                </a:lnTo>
                <a:lnTo>
                  <a:pt x="3172" y="3300"/>
                </a:lnTo>
                <a:lnTo>
                  <a:pt x="3138" y="3271"/>
                </a:lnTo>
                <a:lnTo>
                  <a:pt x="3107" y="3238"/>
                </a:lnTo>
                <a:lnTo>
                  <a:pt x="3077" y="3201"/>
                </a:lnTo>
                <a:lnTo>
                  <a:pt x="3050" y="3162"/>
                </a:lnTo>
                <a:lnTo>
                  <a:pt x="3026" y="3118"/>
                </a:lnTo>
                <a:lnTo>
                  <a:pt x="3006" y="3072"/>
                </a:lnTo>
                <a:lnTo>
                  <a:pt x="2988" y="3022"/>
                </a:lnTo>
                <a:close/>
                <a:moveTo>
                  <a:pt x="6797" y="6528"/>
                </a:moveTo>
                <a:lnTo>
                  <a:pt x="6835" y="6593"/>
                </a:lnTo>
                <a:lnTo>
                  <a:pt x="6871" y="6655"/>
                </a:lnTo>
                <a:lnTo>
                  <a:pt x="6903" y="6714"/>
                </a:lnTo>
                <a:lnTo>
                  <a:pt x="6932" y="6770"/>
                </a:lnTo>
                <a:lnTo>
                  <a:pt x="6959" y="6822"/>
                </a:lnTo>
                <a:lnTo>
                  <a:pt x="6982" y="6871"/>
                </a:lnTo>
                <a:lnTo>
                  <a:pt x="7002" y="6919"/>
                </a:lnTo>
                <a:lnTo>
                  <a:pt x="7020" y="6962"/>
                </a:lnTo>
                <a:lnTo>
                  <a:pt x="7035" y="7003"/>
                </a:lnTo>
                <a:lnTo>
                  <a:pt x="7047" y="7042"/>
                </a:lnTo>
                <a:lnTo>
                  <a:pt x="7058" y="7078"/>
                </a:lnTo>
                <a:lnTo>
                  <a:pt x="7066" y="7111"/>
                </a:lnTo>
                <a:lnTo>
                  <a:pt x="7072" y="7143"/>
                </a:lnTo>
                <a:lnTo>
                  <a:pt x="7076" y="7173"/>
                </a:lnTo>
                <a:lnTo>
                  <a:pt x="7078" y="7200"/>
                </a:lnTo>
                <a:lnTo>
                  <a:pt x="7078" y="7225"/>
                </a:lnTo>
                <a:lnTo>
                  <a:pt x="7077" y="7249"/>
                </a:lnTo>
                <a:lnTo>
                  <a:pt x="7075" y="7270"/>
                </a:lnTo>
                <a:lnTo>
                  <a:pt x="7071" y="7291"/>
                </a:lnTo>
                <a:lnTo>
                  <a:pt x="7067" y="7310"/>
                </a:lnTo>
                <a:lnTo>
                  <a:pt x="7061" y="7327"/>
                </a:lnTo>
                <a:lnTo>
                  <a:pt x="7054" y="7343"/>
                </a:lnTo>
                <a:lnTo>
                  <a:pt x="7045" y="7358"/>
                </a:lnTo>
                <a:lnTo>
                  <a:pt x="7037" y="7372"/>
                </a:lnTo>
                <a:lnTo>
                  <a:pt x="7028" y="7386"/>
                </a:lnTo>
                <a:lnTo>
                  <a:pt x="7019" y="7398"/>
                </a:lnTo>
                <a:lnTo>
                  <a:pt x="7008" y="7409"/>
                </a:lnTo>
                <a:lnTo>
                  <a:pt x="6998" y="7421"/>
                </a:lnTo>
                <a:lnTo>
                  <a:pt x="6977" y="7440"/>
                </a:lnTo>
                <a:lnTo>
                  <a:pt x="6957" y="7460"/>
                </a:lnTo>
                <a:lnTo>
                  <a:pt x="6923" y="7493"/>
                </a:lnTo>
                <a:lnTo>
                  <a:pt x="6864" y="7545"/>
                </a:lnTo>
                <a:lnTo>
                  <a:pt x="6826" y="7578"/>
                </a:lnTo>
                <a:lnTo>
                  <a:pt x="6782" y="7615"/>
                </a:lnTo>
                <a:lnTo>
                  <a:pt x="6732" y="7656"/>
                </a:lnTo>
                <a:lnTo>
                  <a:pt x="6677" y="7700"/>
                </a:lnTo>
                <a:lnTo>
                  <a:pt x="6617" y="7747"/>
                </a:lnTo>
                <a:lnTo>
                  <a:pt x="6551" y="7796"/>
                </a:lnTo>
                <a:lnTo>
                  <a:pt x="6481" y="7846"/>
                </a:lnTo>
                <a:lnTo>
                  <a:pt x="6406" y="7900"/>
                </a:lnTo>
                <a:lnTo>
                  <a:pt x="6326" y="7953"/>
                </a:lnTo>
                <a:lnTo>
                  <a:pt x="6242" y="8008"/>
                </a:lnTo>
                <a:lnTo>
                  <a:pt x="6153" y="8062"/>
                </a:lnTo>
                <a:lnTo>
                  <a:pt x="6061" y="8118"/>
                </a:lnTo>
                <a:lnTo>
                  <a:pt x="5965" y="8172"/>
                </a:lnTo>
                <a:lnTo>
                  <a:pt x="5864" y="8226"/>
                </a:lnTo>
                <a:lnTo>
                  <a:pt x="5760" y="8278"/>
                </a:lnTo>
                <a:lnTo>
                  <a:pt x="5653" y="8330"/>
                </a:lnTo>
                <a:lnTo>
                  <a:pt x="5542" y="8378"/>
                </a:lnTo>
                <a:lnTo>
                  <a:pt x="5427" y="8425"/>
                </a:lnTo>
                <a:lnTo>
                  <a:pt x="5311" y="8469"/>
                </a:lnTo>
                <a:lnTo>
                  <a:pt x="5190" y="8510"/>
                </a:lnTo>
                <a:lnTo>
                  <a:pt x="5068" y="8547"/>
                </a:lnTo>
                <a:lnTo>
                  <a:pt x="4942" y="8580"/>
                </a:lnTo>
                <a:lnTo>
                  <a:pt x="4814" y="8609"/>
                </a:lnTo>
                <a:lnTo>
                  <a:pt x="4685" y="8632"/>
                </a:lnTo>
                <a:lnTo>
                  <a:pt x="4553" y="8651"/>
                </a:lnTo>
                <a:lnTo>
                  <a:pt x="4419" y="8664"/>
                </a:lnTo>
                <a:lnTo>
                  <a:pt x="4283" y="8671"/>
                </a:lnTo>
                <a:lnTo>
                  <a:pt x="4146" y="8672"/>
                </a:lnTo>
                <a:lnTo>
                  <a:pt x="4011" y="8671"/>
                </a:lnTo>
                <a:lnTo>
                  <a:pt x="3883" y="8673"/>
                </a:lnTo>
                <a:lnTo>
                  <a:pt x="3762" y="8677"/>
                </a:lnTo>
                <a:lnTo>
                  <a:pt x="3646" y="8684"/>
                </a:lnTo>
                <a:lnTo>
                  <a:pt x="3537" y="8692"/>
                </a:lnTo>
                <a:lnTo>
                  <a:pt x="3434" y="8703"/>
                </a:lnTo>
                <a:lnTo>
                  <a:pt x="3337" y="8716"/>
                </a:lnTo>
                <a:lnTo>
                  <a:pt x="3246" y="8730"/>
                </a:lnTo>
                <a:lnTo>
                  <a:pt x="3158" y="8746"/>
                </a:lnTo>
                <a:lnTo>
                  <a:pt x="3077" y="8764"/>
                </a:lnTo>
                <a:lnTo>
                  <a:pt x="3000" y="8782"/>
                </a:lnTo>
                <a:lnTo>
                  <a:pt x="2928" y="8802"/>
                </a:lnTo>
                <a:lnTo>
                  <a:pt x="2861" y="8824"/>
                </a:lnTo>
                <a:lnTo>
                  <a:pt x="2799" y="8845"/>
                </a:lnTo>
                <a:lnTo>
                  <a:pt x="2740" y="8868"/>
                </a:lnTo>
                <a:lnTo>
                  <a:pt x="2685" y="8891"/>
                </a:lnTo>
                <a:lnTo>
                  <a:pt x="2635" y="8915"/>
                </a:lnTo>
                <a:lnTo>
                  <a:pt x="2587" y="8939"/>
                </a:lnTo>
                <a:lnTo>
                  <a:pt x="2543" y="8962"/>
                </a:lnTo>
                <a:lnTo>
                  <a:pt x="2503" y="8986"/>
                </a:lnTo>
                <a:lnTo>
                  <a:pt x="2465" y="9011"/>
                </a:lnTo>
                <a:lnTo>
                  <a:pt x="2430" y="9033"/>
                </a:lnTo>
                <a:lnTo>
                  <a:pt x="2398" y="9057"/>
                </a:lnTo>
                <a:lnTo>
                  <a:pt x="2368" y="9079"/>
                </a:lnTo>
                <a:lnTo>
                  <a:pt x="2314" y="9121"/>
                </a:lnTo>
                <a:lnTo>
                  <a:pt x="2268" y="9159"/>
                </a:lnTo>
                <a:lnTo>
                  <a:pt x="2248" y="9176"/>
                </a:lnTo>
                <a:lnTo>
                  <a:pt x="2228" y="9192"/>
                </a:lnTo>
                <a:lnTo>
                  <a:pt x="2210" y="9205"/>
                </a:lnTo>
                <a:lnTo>
                  <a:pt x="2193" y="9217"/>
                </a:lnTo>
                <a:lnTo>
                  <a:pt x="2186" y="9218"/>
                </a:lnTo>
                <a:lnTo>
                  <a:pt x="2167" y="9219"/>
                </a:lnTo>
                <a:lnTo>
                  <a:pt x="2153" y="9219"/>
                </a:lnTo>
                <a:lnTo>
                  <a:pt x="2136" y="9219"/>
                </a:lnTo>
                <a:lnTo>
                  <a:pt x="2118" y="9218"/>
                </a:lnTo>
                <a:lnTo>
                  <a:pt x="2096" y="9217"/>
                </a:lnTo>
                <a:lnTo>
                  <a:pt x="2073" y="9215"/>
                </a:lnTo>
                <a:lnTo>
                  <a:pt x="2048" y="9212"/>
                </a:lnTo>
                <a:lnTo>
                  <a:pt x="2021" y="9207"/>
                </a:lnTo>
                <a:lnTo>
                  <a:pt x="1992" y="9201"/>
                </a:lnTo>
                <a:lnTo>
                  <a:pt x="1961" y="9194"/>
                </a:lnTo>
                <a:lnTo>
                  <a:pt x="1930" y="9185"/>
                </a:lnTo>
                <a:lnTo>
                  <a:pt x="1897" y="9173"/>
                </a:lnTo>
                <a:lnTo>
                  <a:pt x="1863" y="9160"/>
                </a:lnTo>
                <a:lnTo>
                  <a:pt x="1828" y="9144"/>
                </a:lnTo>
                <a:lnTo>
                  <a:pt x="1793" y="9127"/>
                </a:lnTo>
                <a:lnTo>
                  <a:pt x="1757" y="9106"/>
                </a:lnTo>
                <a:lnTo>
                  <a:pt x="1721" y="9083"/>
                </a:lnTo>
                <a:lnTo>
                  <a:pt x="1685" y="9057"/>
                </a:lnTo>
                <a:lnTo>
                  <a:pt x="1649" y="9027"/>
                </a:lnTo>
                <a:lnTo>
                  <a:pt x="1612" y="8995"/>
                </a:lnTo>
                <a:lnTo>
                  <a:pt x="1576" y="8959"/>
                </a:lnTo>
                <a:lnTo>
                  <a:pt x="1541" y="8919"/>
                </a:lnTo>
                <a:lnTo>
                  <a:pt x="1506" y="8876"/>
                </a:lnTo>
                <a:lnTo>
                  <a:pt x="1472" y="8829"/>
                </a:lnTo>
                <a:lnTo>
                  <a:pt x="1438" y="8777"/>
                </a:lnTo>
                <a:lnTo>
                  <a:pt x="1406" y="8722"/>
                </a:lnTo>
                <a:lnTo>
                  <a:pt x="1375" y="8661"/>
                </a:lnTo>
                <a:lnTo>
                  <a:pt x="1346" y="8596"/>
                </a:lnTo>
                <a:lnTo>
                  <a:pt x="1318" y="8527"/>
                </a:lnTo>
                <a:lnTo>
                  <a:pt x="1313" y="8516"/>
                </a:lnTo>
                <a:lnTo>
                  <a:pt x="1307" y="8507"/>
                </a:lnTo>
                <a:lnTo>
                  <a:pt x="1299" y="8498"/>
                </a:lnTo>
                <a:lnTo>
                  <a:pt x="1291" y="8492"/>
                </a:lnTo>
                <a:lnTo>
                  <a:pt x="1280" y="8487"/>
                </a:lnTo>
                <a:lnTo>
                  <a:pt x="1270" y="8483"/>
                </a:lnTo>
                <a:lnTo>
                  <a:pt x="1259" y="8481"/>
                </a:lnTo>
                <a:lnTo>
                  <a:pt x="1247" y="8480"/>
                </a:lnTo>
                <a:lnTo>
                  <a:pt x="1236" y="8481"/>
                </a:lnTo>
                <a:lnTo>
                  <a:pt x="1226" y="8484"/>
                </a:lnTo>
                <a:lnTo>
                  <a:pt x="1215" y="8489"/>
                </a:lnTo>
                <a:lnTo>
                  <a:pt x="1206" y="8494"/>
                </a:lnTo>
                <a:lnTo>
                  <a:pt x="1198" y="8502"/>
                </a:lnTo>
                <a:lnTo>
                  <a:pt x="1191" y="8511"/>
                </a:lnTo>
                <a:lnTo>
                  <a:pt x="1185" y="8520"/>
                </a:lnTo>
                <a:lnTo>
                  <a:pt x="1180" y="8531"/>
                </a:lnTo>
                <a:lnTo>
                  <a:pt x="1173" y="8558"/>
                </a:lnTo>
                <a:lnTo>
                  <a:pt x="1165" y="8586"/>
                </a:lnTo>
                <a:lnTo>
                  <a:pt x="1159" y="8617"/>
                </a:lnTo>
                <a:lnTo>
                  <a:pt x="1152" y="8648"/>
                </a:lnTo>
                <a:lnTo>
                  <a:pt x="1146" y="8682"/>
                </a:lnTo>
                <a:lnTo>
                  <a:pt x="1141" y="8716"/>
                </a:lnTo>
                <a:lnTo>
                  <a:pt x="1137" y="8752"/>
                </a:lnTo>
                <a:lnTo>
                  <a:pt x="1134" y="8789"/>
                </a:lnTo>
                <a:lnTo>
                  <a:pt x="1133" y="8828"/>
                </a:lnTo>
                <a:lnTo>
                  <a:pt x="1132" y="8868"/>
                </a:lnTo>
                <a:lnTo>
                  <a:pt x="1133" y="8909"/>
                </a:lnTo>
                <a:lnTo>
                  <a:pt x="1135" y="8952"/>
                </a:lnTo>
                <a:lnTo>
                  <a:pt x="1139" y="8995"/>
                </a:lnTo>
                <a:lnTo>
                  <a:pt x="1145" y="9041"/>
                </a:lnTo>
                <a:lnTo>
                  <a:pt x="1153" y="9087"/>
                </a:lnTo>
                <a:lnTo>
                  <a:pt x="1163" y="9134"/>
                </a:lnTo>
                <a:lnTo>
                  <a:pt x="1174" y="9181"/>
                </a:lnTo>
                <a:lnTo>
                  <a:pt x="1189" y="9231"/>
                </a:lnTo>
                <a:lnTo>
                  <a:pt x="1205" y="9281"/>
                </a:lnTo>
                <a:lnTo>
                  <a:pt x="1224" y="9333"/>
                </a:lnTo>
                <a:lnTo>
                  <a:pt x="1245" y="9385"/>
                </a:lnTo>
                <a:lnTo>
                  <a:pt x="1269" y="9438"/>
                </a:lnTo>
                <a:lnTo>
                  <a:pt x="1297" y="9492"/>
                </a:lnTo>
                <a:lnTo>
                  <a:pt x="1327" y="9547"/>
                </a:lnTo>
                <a:lnTo>
                  <a:pt x="1359" y="9602"/>
                </a:lnTo>
                <a:lnTo>
                  <a:pt x="1396" y="9658"/>
                </a:lnTo>
                <a:lnTo>
                  <a:pt x="1435" y="9714"/>
                </a:lnTo>
                <a:lnTo>
                  <a:pt x="1477" y="9772"/>
                </a:lnTo>
                <a:lnTo>
                  <a:pt x="1523" y="9830"/>
                </a:lnTo>
                <a:lnTo>
                  <a:pt x="1574" y="9889"/>
                </a:lnTo>
                <a:lnTo>
                  <a:pt x="1627" y="9948"/>
                </a:lnTo>
                <a:lnTo>
                  <a:pt x="1685" y="10007"/>
                </a:lnTo>
                <a:lnTo>
                  <a:pt x="1682" y="10019"/>
                </a:lnTo>
                <a:lnTo>
                  <a:pt x="1676" y="10048"/>
                </a:lnTo>
                <a:lnTo>
                  <a:pt x="1668" y="10098"/>
                </a:lnTo>
                <a:lnTo>
                  <a:pt x="1658" y="10165"/>
                </a:lnTo>
                <a:lnTo>
                  <a:pt x="1654" y="10204"/>
                </a:lnTo>
                <a:lnTo>
                  <a:pt x="1650" y="10247"/>
                </a:lnTo>
                <a:lnTo>
                  <a:pt x="1647" y="10294"/>
                </a:lnTo>
                <a:lnTo>
                  <a:pt x="1644" y="10345"/>
                </a:lnTo>
                <a:lnTo>
                  <a:pt x="1642" y="10398"/>
                </a:lnTo>
                <a:lnTo>
                  <a:pt x="1642" y="10456"/>
                </a:lnTo>
                <a:lnTo>
                  <a:pt x="1643" y="10515"/>
                </a:lnTo>
                <a:lnTo>
                  <a:pt x="1645" y="10579"/>
                </a:lnTo>
                <a:lnTo>
                  <a:pt x="1649" y="10645"/>
                </a:lnTo>
                <a:lnTo>
                  <a:pt x="1655" y="10713"/>
                </a:lnTo>
                <a:lnTo>
                  <a:pt x="1663" y="10784"/>
                </a:lnTo>
                <a:lnTo>
                  <a:pt x="1674" y="10857"/>
                </a:lnTo>
                <a:lnTo>
                  <a:pt x="1686" y="10932"/>
                </a:lnTo>
                <a:lnTo>
                  <a:pt x="1703" y="11009"/>
                </a:lnTo>
                <a:lnTo>
                  <a:pt x="1721" y="11088"/>
                </a:lnTo>
                <a:lnTo>
                  <a:pt x="1743" y="11168"/>
                </a:lnTo>
                <a:lnTo>
                  <a:pt x="1768" y="11251"/>
                </a:lnTo>
                <a:lnTo>
                  <a:pt x="1795" y="11334"/>
                </a:lnTo>
                <a:lnTo>
                  <a:pt x="1828" y="11418"/>
                </a:lnTo>
                <a:lnTo>
                  <a:pt x="1864" y="11504"/>
                </a:lnTo>
                <a:lnTo>
                  <a:pt x="1903" y="11589"/>
                </a:lnTo>
                <a:lnTo>
                  <a:pt x="1948" y="11677"/>
                </a:lnTo>
                <a:lnTo>
                  <a:pt x="1996" y="11763"/>
                </a:lnTo>
                <a:lnTo>
                  <a:pt x="2050" y="11850"/>
                </a:lnTo>
                <a:lnTo>
                  <a:pt x="2061" y="11864"/>
                </a:lnTo>
                <a:lnTo>
                  <a:pt x="2086" y="11897"/>
                </a:lnTo>
                <a:lnTo>
                  <a:pt x="2100" y="11918"/>
                </a:lnTo>
                <a:lnTo>
                  <a:pt x="2115" y="11943"/>
                </a:lnTo>
                <a:lnTo>
                  <a:pt x="2121" y="11955"/>
                </a:lnTo>
                <a:lnTo>
                  <a:pt x="2126" y="11969"/>
                </a:lnTo>
                <a:lnTo>
                  <a:pt x="2131" y="11981"/>
                </a:lnTo>
                <a:lnTo>
                  <a:pt x="2135" y="11994"/>
                </a:lnTo>
                <a:lnTo>
                  <a:pt x="2137" y="12008"/>
                </a:lnTo>
                <a:lnTo>
                  <a:pt x="2139" y="12020"/>
                </a:lnTo>
                <a:lnTo>
                  <a:pt x="2139" y="12032"/>
                </a:lnTo>
                <a:lnTo>
                  <a:pt x="2137" y="12045"/>
                </a:lnTo>
                <a:lnTo>
                  <a:pt x="2133" y="12056"/>
                </a:lnTo>
                <a:lnTo>
                  <a:pt x="2128" y="12066"/>
                </a:lnTo>
                <a:lnTo>
                  <a:pt x="2120" y="12076"/>
                </a:lnTo>
                <a:lnTo>
                  <a:pt x="2109" y="12085"/>
                </a:lnTo>
                <a:lnTo>
                  <a:pt x="2097" y="12093"/>
                </a:lnTo>
                <a:lnTo>
                  <a:pt x="2082" y="12099"/>
                </a:lnTo>
                <a:lnTo>
                  <a:pt x="2063" y="12104"/>
                </a:lnTo>
                <a:lnTo>
                  <a:pt x="2042" y="12109"/>
                </a:lnTo>
                <a:lnTo>
                  <a:pt x="2018" y="12111"/>
                </a:lnTo>
                <a:lnTo>
                  <a:pt x="1989" y="12112"/>
                </a:lnTo>
                <a:lnTo>
                  <a:pt x="1958" y="12111"/>
                </a:lnTo>
                <a:lnTo>
                  <a:pt x="1923" y="12109"/>
                </a:lnTo>
                <a:lnTo>
                  <a:pt x="1887" y="12104"/>
                </a:lnTo>
                <a:lnTo>
                  <a:pt x="1853" y="12102"/>
                </a:lnTo>
                <a:lnTo>
                  <a:pt x="1820" y="12101"/>
                </a:lnTo>
                <a:lnTo>
                  <a:pt x="1790" y="12101"/>
                </a:lnTo>
                <a:lnTo>
                  <a:pt x="1762" y="12101"/>
                </a:lnTo>
                <a:lnTo>
                  <a:pt x="1736" y="12103"/>
                </a:lnTo>
                <a:lnTo>
                  <a:pt x="1711" y="12105"/>
                </a:lnTo>
                <a:lnTo>
                  <a:pt x="1687" y="12110"/>
                </a:lnTo>
                <a:lnTo>
                  <a:pt x="1666" y="12114"/>
                </a:lnTo>
                <a:lnTo>
                  <a:pt x="1646" y="12120"/>
                </a:lnTo>
                <a:lnTo>
                  <a:pt x="1626" y="12126"/>
                </a:lnTo>
                <a:lnTo>
                  <a:pt x="1609" y="12133"/>
                </a:lnTo>
                <a:lnTo>
                  <a:pt x="1592" y="12141"/>
                </a:lnTo>
                <a:lnTo>
                  <a:pt x="1577" y="12150"/>
                </a:lnTo>
                <a:lnTo>
                  <a:pt x="1563" y="12160"/>
                </a:lnTo>
                <a:lnTo>
                  <a:pt x="1549" y="12170"/>
                </a:lnTo>
                <a:lnTo>
                  <a:pt x="1536" y="12183"/>
                </a:lnTo>
                <a:lnTo>
                  <a:pt x="1524" y="12195"/>
                </a:lnTo>
                <a:lnTo>
                  <a:pt x="1513" y="12207"/>
                </a:lnTo>
                <a:lnTo>
                  <a:pt x="1502" y="12222"/>
                </a:lnTo>
                <a:lnTo>
                  <a:pt x="1491" y="12236"/>
                </a:lnTo>
                <a:lnTo>
                  <a:pt x="1482" y="12251"/>
                </a:lnTo>
                <a:lnTo>
                  <a:pt x="1472" y="12268"/>
                </a:lnTo>
                <a:lnTo>
                  <a:pt x="1463" y="12284"/>
                </a:lnTo>
                <a:lnTo>
                  <a:pt x="1426" y="12359"/>
                </a:lnTo>
                <a:lnTo>
                  <a:pt x="1386" y="12446"/>
                </a:lnTo>
                <a:lnTo>
                  <a:pt x="1375" y="12471"/>
                </a:lnTo>
                <a:lnTo>
                  <a:pt x="1364" y="12500"/>
                </a:lnTo>
                <a:lnTo>
                  <a:pt x="1351" y="12534"/>
                </a:lnTo>
                <a:lnTo>
                  <a:pt x="1339" y="12572"/>
                </a:lnTo>
                <a:lnTo>
                  <a:pt x="1313" y="12660"/>
                </a:lnTo>
                <a:lnTo>
                  <a:pt x="1284" y="12761"/>
                </a:lnTo>
                <a:lnTo>
                  <a:pt x="1254" y="12871"/>
                </a:lnTo>
                <a:lnTo>
                  <a:pt x="1221" y="12990"/>
                </a:lnTo>
                <a:lnTo>
                  <a:pt x="1185" y="13114"/>
                </a:lnTo>
                <a:lnTo>
                  <a:pt x="1145" y="13243"/>
                </a:lnTo>
                <a:lnTo>
                  <a:pt x="1125" y="13308"/>
                </a:lnTo>
                <a:lnTo>
                  <a:pt x="1103" y="13373"/>
                </a:lnTo>
                <a:lnTo>
                  <a:pt x="1080" y="13437"/>
                </a:lnTo>
                <a:lnTo>
                  <a:pt x="1057" y="13501"/>
                </a:lnTo>
                <a:lnTo>
                  <a:pt x="1033" y="13564"/>
                </a:lnTo>
                <a:lnTo>
                  <a:pt x="1008" y="13627"/>
                </a:lnTo>
                <a:lnTo>
                  <a:pt x="983" y="13686"/>
                </a:lnTo>
                <a:lnTo>
                  <a:pt x="955" y="13746"/>
                </a:lnTo>
                <a:lnTo>
                  <a:pt x="927" y="13802"/>
                </a:lnTo>
                <a:lnTo>
                  <a:pt x="898" y="13857"/>
                </a:lnTo>
                <a:lnTo>
                  <a:pt x="868" y="13908"/>
                </a:lnTo>
                <a:lnTo>
                  <a:pt x="837" y="13958"/>
                </a:lnTo>
                <a:lnTo>
                  <a:pt x="805" y="14003"/>
                </a:lnTo>
                <a:lnTo>
                  <a:pt x="773" y="14045"/>
                </a:lnTo>
                <a:lnTo>
                  <a:pt x="739" y="14084"/>
                </a:lnTo>
                <a:lnTo>
                  <a:pt x="702" y="14119"/>
                </a:lnTo>
                <a:lnTo>
                  <a:pt x="668" y="14151"/>
                </a:lnTo>
                <a:lnTo>
                  <a:pt x="637" y="14182"/>
                </a:lnTo>
                <a:lnTo>
                  <a:pt x="609" y="14212"/>
                </a:lnTo>
                <a:lnTo>
                  <a:pt x="583" y="14241"/>
                </a:lnTo>
                <a:lnTo>
                  <a:pt x="560" y="14269"/>
                </a:lnTo>
                <a:lnTo>
                  <a:pt x="540" y="14296"/>
                </a:lnTo>
                <a:lnTo>
                  <a:pt x="521" y="14322"/>
                </a:lnTo>
                <a:lnTo>
                  <a:pt x="506" y="14348"/>
                </a:lnTo>
                <a:lnTo>
                  <a:pt x="492" y="14371"/>
                </a:lnTo>
                <a:lnTo>
                  <a:pt x="481" y="14395"/>
                </a:lnTo>
                <a:lnTo>
                  <a:pt x="472" y="14416"/>
                </a:lnTo>
                <a:lnTo>
                  <a:pt x="465" y="14438"/>
                </a:lnTo>
                <a:lnTo>
                  <a:pt x="458" y="14458"/>
                </a:lnTo>
                <a:lnTo>
                  <a:pt x="453" y="14477"/>
                </a:lnTo>
                <a:lnTo>
                  <a:pt x="450" y="14496"/>
                </a:lnTo>
                <a:lnTo>
                  <a:pt x="448" y="14512"/>
                </a:lnTo>
                <a:lnTo>
                  <a:pt x="448" y="14529"/>
                </a:lnTo>
                <a:lnTo>
                  <a:pt x="448" y="14544"/>
                </a:lnTo>
                <a:lnTo>
                  <a:pt x="449" y="14557"/>
                </a:lnTo>
                <a:lnTo>
                  <a:pt x="451" y="14571"/>
                </a:lnTo>
                <a:lnTo>
                  <a:pt x="453" y="14583"/>
                </a:lnTo>
                <a:lnTo>
                  <a:pt x="456" y="14594"/>
                </a:lnTo>
                <a:lnTo>
                  <a:pt x="459" y="14604"/>
                </a:lnTo>
                <a:lnTo>
                  <a:pt x="464" y="14613"/>
                </a:lnTo>
                <a:lnTo>
                  <a:pt x="471" y="14627"/>
                </a:lnTo>
                <a:lnTo>
                  <a:pt x="477" y="14639"/>
                </a:lnTo>
                <a:lnTo>
                  <a:pt x="481" y="14645"/>
                </a:lnTo>
                <a:lnTo>
                  <a:pt x="483" y="14647"/>
                </a:lnTo>
                <a:lnTo>
                  <a:pt x="460" y="14663"/>
                </a:lnTo>
                <a:lnTo>
                  <a:pt x="403" y="14709"/>
                </a:lnTo>
                <a:lnTo>
                  <a:pt x="364" y="14739"/>
                </a:lnTo>
                <a:lnTo>
                  <a:pt x="321" y="14774"/>
                </a:lnTo>
                <a:lnTo>
                  <a:pt x="275" y="14813"/>
                </a:lnTo>
                <a:lnTo>
                  <a:pt x="229" y="14855"/>
                </a:lnTo>
                <a:lnTo>
                  <a:pt x="182" y="14898"/>
                </a:lnTo>
                <a:lnTo>
                  <a:pt x="138" y="14942"/>
                </a:lnTo>
                <a:lnTo>
                  <a:pt x="117" y="14964"/>
                </a:lnTo>
                <a:lnTo>
                  <a:pt x="97" y="14985"/>
                </a:lnTo>
                <a:lnTo>
                  <a:pt x="78" y="15007"/>
                </a:lnTo>
                <a:lnTo>
                  <a:pt x="62" y="15028"/>
                </a:lnTo>
                <a:lnTo>
                  <a:pt x="46" y="15049"/>
                </a:lnTo>
                <a:lnTo>
                  <a:pt x="33" y="15070"/>
                </a:lnTo>
                <a:lnTo>
                  <a:pt x="22" y="15089"/>
                </a:lnTo>
                <a:lnTo>
                  <a:pt x="12" y="15108"/>
                </a:lnTo>
                <a:lnTo>
                  <a:pt x="5" y="15125"/>
                </a:lnTo>
                <a:lnTo>
                  <a:pt x="1" y="15142"/>
                </a:lnTo>
                <a:lnTo>
                  <a:pt x="0" y="15157"/>
                </a:lnTo>
                <a:lnTo>
                  <a:pt x="2" y="15171"/>
                </a:lnTo>
                <a:lnTo>
                  <a:pt x="12" y="15205"/>
                </a:lnTo>
                <a:lnTo>
                  <a:pt x="28" y="15251"/>
                </a:lnTo>
                <a:lnTo>
                  <a:pt x="48" y="15306"/>
                </a:lnTo>
                <a:lnTo>
                  <a:pt x="75" y="15369"/>
                </a:lnTo>
                <a:lnTo>
                  <a:pt x="90" y="15402"/>
                </a:lnTo>
                <a:lnTo>
                  <a:pt x="105" y="15437"/>
                </a:lnTo>
                <a:lnTo>
                  <a:pt x="122" y="15472"/>
                </a:lnTo>
                <a:lnTo>
                  <a:pt x="138" y="15508"/>
                </a:lnTo>
                <a:lnTo>
                  <a:pt x="157" y="15544"/>
                </a:lnTo>
                <a:lnTo>
                  <a:pt x="175" y="15580"/>
                </a:lnTo>
                <a:lnTo>
                  <a:pt x="195" y="15615"/>
                </a:lnTo>
                <a:lnTo>
                  <a:pt x="214" y="15650"/>
                </a:lnTo>
                <a:lnTo>
                  <a:pt x="235" y="15684"/>
                </a:lnTo>
                <a:lnTo>
                  <a:pt x="255" y="15717"/>
                </a:lnTo>
                <a:lnTo>
                  <a:pt x="277" y="15747"/>
                </a:lnTo>
                <a:lnTo>
                  <a:pt x="299" y="15777"/>
                </a:lnTo>
                <a:lnTo>
                  <a:pt x="320" y="15805"/>
                </a:lnTo>
                <a:lnTo>
                  <a:pt x="342" y="15830"/>
                </a:lnTo>
                <a:lnTo>
                  <a:pt x="364" y="15852"/>
                </a:lnTo>
                <a:lnTo>
                  <a:pt x="385" y="15872"/>
                </a:lnTo>
                <a:lnTo>
                  <a:pt x="408" y="15888"/>
                </a:lnTo>
                <a:lnTo>
                  <a:pt x="430" y="15902"/>
                </a:lnTo>
                <a:lnTo>
                  <a:pt x="451" y="15911"/>
                </a:lnTo>
                <a:lnTo>
                  <a:pt x="472" y="15916"/>
                </a:lnTo>
                <a:lnTo>
                  <a:pt x="492" y="15917"/>
                </a:lnTo>
                <a:lnTo>
                  <a:pt x="513" y="15914"/>
                </a:lnTo>
                <a:lnTo>
                  <a:pt x="534" y="15906"/>
                </a:lnTo>
                <a:lnTo>
                  <a:pt x="553" y="15892"/>
                </a:lnTo>
                <a:lnTo>
                  <a:pt x="572" y="15876"/>
                </a:lnTo>
                <a:lnTo>
                  <a:pt x="590" y="15858"/>
                </a:lnTo>
                <a:lnTo>
                  <a:pt x="609" y="15839"/>
                </a:lnTo>
                <a:lnTo>
                  <a:pt x="627" y="15819"/>
                </a:lnTo>
                <a:lnTo>
                  <a:pt x="645" y="15798"/>
                </a:lnTo>
                <a:lnTo>
                  <a:pt x="661" y="15776"/>
                </a:lnTo>
                <a:lnTo>
                  <a:pt x="679" y="15754"/>
                </a:lnTo>
                <a:lnTo>
                  <a:pt x="694" y="15730"/>
                </a:lnTo>
                <a:lnTo>
                  <a:pt x="711" y="15706"/>
                </a:lnTo>
                <a:lnTo>
                  <a:pt x="726" y="15682"/>
                </a:lnTo>
                <a:lnTo>
                  <a:pt x="741" y="15657"/>
                </a:lnTo>
                <a:lnTo>
                  <a:pt x="755" y="15631"/>
                </a:lnTo>
                <a:lnTo>
                  <a:pt x="769" y="15605"/>
                </a:lnTo>
                <a:lnTo>
                  <a:pt x="783" y="15579"/>
                </a:lnTo>
                <a:lnTo>
                  <a:pt x="796" y="15553"/>
                </a:lnTo>
                <a:lnTo>
                  <a:pt x="809" y="15526"/>
                </a:lnTo>
                <a:lnTo>
                  <a:pt x="831" y="15474"/>
                </a:lnTo>
                <a:lnTo>
                  <a:pt x="852" y="15421"/>
                </a:lnTo>
                <a:lnTo>
                  <a:pt x="870" y="15371"/>
                </a:lnTo>
                <a:lnTo>
                  <a:pt x="886" y="15323"/>
                </a:lnTo>
                <a:lnTo>
                  <a:pt x="899" y="15276"/>
                </a:lnTo>
                <a:lnTo>
                  <a:pt x="910" y="15234"/>
                </a:lnTo>
                <a:lnTo>
                  <a:pt x="914" y="15214"/>
                </a:lnTo>
                <a:lnTo>
                  <a:pt x="918" y="15195"/>
                </a:lnTo>
                <a:lnTo>
                  <a:pt x="920" y="15178"/>
                </a:lnTo>
                <a:lnTo>
                  <a:pt x="922" y="15160"/>
                </a:lnTo>
                <a:lnTo>
                  <a:pt x="932" y="15159"/>
                </a:lnTo>
                <a:lnTo>
                  <a:pt x="959" y="15153"/>
                </a:lnTo>
                <a:lnTo>
                  <a:pt x="976" y="15148"/>
                </a:lnTo>
                <a:lnTo>
                  <a:pt x="997" y="15142"/>
                </a:lnTo>
                <a:lnTo>
                  <a:pt x="1020" y="15133"/>
                </a:lnTo>
                <a:lnTo>
                  <a:pt x="1042" y="15123"/>
                </a:lnTo>
                <a:lnTo>
                  <a:pt x="1054" y="15117"/>
                </a:lnTo>
                <a:lnTo>
                  <a:pt x="1065" y="15110"/>
                </a:lnTo>
                <a:lnTo>
                  <a:pt x="1077" y="15102"/>
                </a:lnTo>
                <a:lnTo>
                  <a:pt x="1089" y="15094"/>
                </a:lnTo>
                <a:lnTo>
                  <a:pt x="1100" y="15086"/>
                </a:lnTo>
                <a:lnTo>
                  <a:pt x="1110" y="15077"/>
                </a:lnTo>
                <a:lnTo>
                  <a:pt x="1121" y="15066"/>
                </a:lnTo>
                <a:lnTo>
                  <a:pt x="1131" y="15056"/>
                </a:lnTo>
                <a:lnTo>
                  <a:pt x="1140" y="15045"/>
                </a:lnTo>
                <a:lnTo>
                  <a:pt x="1150" y="15033"/>
                </a:lnTo>
                <a:lnTo>
                  <a:pt x="1158" y="15019"/>
                </a:lnTo>
                <a:lnTo>
                  <a:pt x="1165" y="15006"/>
                </a:lnTo>
                <a:lnTo>
                  <a:pt x="1171" y="14991"/>
                </a:lnTo>
                <a:lnTo>
                  <a:pt x="1176" y="14976"/>
                </a:lnTo>
                <a:lnTo>
                  <a:pt x="1180" y="14960"/>
                </a:lnTo>
                <a:lnTo>
                  <a:pt x="1185" y="14942"/>
                </a:lnTo>
                <a:lnTo>
                  <a:pt x="1184" y="14972"/>
                </a:lnTo>
                <a:lnTo>
                  <a:pt x="1185" y="15006"/>
                </a:lnTo>
                <a:lnTo>
                  <a:pt x="1186" y="15025"/>
                </a:lnTo>
                <a:lnTo>
                  <a:pt x="1188" y="15044"/>
                </a:lnTo>
                <a:lnTo>
                  <a:pt x="1191" y="15063"/>
                </a:lnTo>
                <a:lnTo>
                  <a:pt x="1194" y="15083"/>
                </a:lnTo>
                <a:lnTo>
                  <a:pt x="1199" y="15101"/>
                </a:lnTo>
                <a:lnTo>
                  <a:pt x="1205" y="15120"/>
                </a:lnTo>
                <a:lnTo>
                  <a:pt x="1212" y="15137"/>
                </a:lnTo>
                <a:lnTo>
                  <a:pt x="1222" y="15154"/>
                </a:lnTo>
                <a:lnTo>
                  <a:pt x="1227" y="15161"/>
                </a:lnTo>
                <a:lnTo>
                  <a:pt x="1232" y="15168"/>
                </a:lnTo>
                <a:lnTo>
                  <a:pt x="1238" y="15176"/>
                </a:lnTo>
                <a:lnTo>
                  <a:pt x="1244" y="15182"/>
                </a:lnTo>
                <a:lnTo>
                  <a:pt x="1251" y="15187"/>
                </a:lnTo>
                <a:lnTo>
                  <a:pt x="1259" y="15192"/>
                </a:lnTo>
                <a:lnTo>
                  <a:pt x="1266" y="15197"/>
                </a:lnTo>
                <a:lnTo>
                  <a:pt x="1274" y="15201"/>
                </a:lnTo>
                <a:lnTo>
                  <a:pt x="1258" y="15215"/>
                </a:lnTo>
                <a:lnTo>
                  <a:pt x="1214" y="15255"/>
                </a:lnTo>
                <a:lnTo>
                  <a:pt x="1187" y="15282"/>
                </a:lnTo>
                <a:lnTo>
                  <a:pt x="1156" y="15314"/>
                </a:lnTo>
                <a:lnTo>
                  <a:pt x="1139" y="15333"/>
                </a:lnTo>
                <a:lnTo>
                  <a:pt x="1123" y="15351"/>
                </a:lnTo>
                <a:lnTo>
                  <a:pt x="1106" y="15372"/>
                </a:lnTo>
                <a:lnTo>
                  <a:pt x="1090" y="15393"/>
                </a:lnTo>
                <a:lnTo>
                  <a:pt x="1074" y="15414"/>
                </a:lnTo>
                <a:lnTo>
                  <a:pt x="1059" y="15437"/>
                </a:lnTo>
                <a:lnTo>
                  <a:pt x="1043" y="15459"/>
                </a:lnTo>
                <a:lnTo>
                  <a:pt x="1029" y="15483"/>
                </a:lnTo>
                <a:lnTo>
                  <a:pt x="1017" y="15508"/>
                </a:lnTo>
                <a:lnTo>
                  <a:pt x="1004" y="15532"/>
                </a:lnTo>
                <a:lnTo>
                  <a:pt x="993" y="15558"/>
                </a:lnTo>
                <a:lnTo>
                  <a:pt x="984" y="15584"/>
                </a:lnTo>
                <a:lnTo>
                  <a:pt x="975" y="15610"/>
                </a:lnTo>
                <a:lnTo>
                  <a:pt x="969" y="15635"/>
                </a:lnTo>
                <a:lnTo>
                  <a:pt x="965" y="15662"/>
                </a:lnTo>
                <a:lnTo>
                  <a:pt x="963" y="15689"/>
                </a:lnTo>
                <a:lnTo>
                  <a:pt x="963" y="15715"/>
                </a:lnTo>
                <a:lnTo>
                  <a:pt x="965" y="15742"/>
                </a:lnTo>
                <a:lnTo>
                  <a:pt x="970" y="15769"/>
                </a:lnTo>
                <a:lnTo>
                  <a:pt x="977" y="15796"/>
                </a:lnTo>
                <a:lnTo>
                  <a:pt x="988" y="15823"/>
                </a:lnTo>
                <a:lnTo>
                  <a:pt x="999" y="15852"/>
                </a:lnTo>
                <a:lnTo>
                  <a:pt x="1011" y="15883"/>
                </a:lnTo>
                <a:lnTo>
                  <a:pt x="1025" y="15914"/>
                </a:lnTo>
                <a:lnTo>
                  <a:pt x="1039" y="15947"/>
                </a:lnTo>
                <a:lnTo>
                  <a:pt x="1056" y="15981"/>
                </a:lnTo>
                <a:lnTo>
                  <a:pt x="1072" y="16015"/>
                </a:lnTo>
                <a:lnTo>
                  <a:pt x="1091" y="16049"/>
                </a:lnTo>
                <a:lnTo>
                  <a:pt x="1110" y="16084"/>
                </a:lnTo>
                <a:lnTo>
                  <a:pt x="1130" y="16118"/>
                </a:lnTo>
                <a:lnTo>
                  <a:pt x="1151" y="16152"/>
                </a:lnTo>
                <a:lnTo>
                  <a:pt x="1172" y="16184"/>
                </a:lnTo>
                <a:lnTo>
                  <a:pt x="1195" y="16217"/>
                </a:lnTo>
                <a:lnTo>
                  <a:pt x="1217" y="16248"/>
                </a:lnTo>
                <a:lnTo>
                  <a:pt x="1241" y="16278"/>
                </a:lnTo>
                <a:lnTo>
                  <a:pt x="1265" y="16307"/>
                </a:lnTo>
                <a:lnTo>
                  <a:pt x="1290" y="16334"/>
                </a:lnTo>
                <a:lnTo>
                  <a:pt x="1314" y="16358"/>
                </a:lnTo>
                <a:lnTo>
                  <a:pt x="1339" y="16381"/>
                </a:lnTo>
                <a:lnTo>
                  <a:pt x="1365" y="16400"/>
                </a:lnTo>
                <a:lnTo>
                  <a:pt x="1391" y="16418"/>
                </a:lnTo>
                <a:lnTo>
                  <a:pt x="1416" y="16432"/>
                </a:lnTo>
                <a:lnTo>
                  <a:pt x="1442" y="16444"/>
                </a:lnTo>
                <a:lnTo>
                  <a:pt x="1468" y="16451"/>
                </a:lnTo>
                <a:lnTo>
                  <a:pt x="1494" y="16455"/>
                </a:lnTo>
                <a:lnTo>
                  <a:pt x="1519" y="16456"/>
                </a:lnTo>
                <a:lnTo>
                  <a:pt x="1544" y="16452"/>
                </a:lnTo>
                <a:lnTo>
                  <a:pt x="1570" y="16444"/>
                </a:lnTo>
                <a:lnTo>
                  <a:pt x="1594" y="16431"/>
                </a:lnTo>
                <a:lnTo>
                  <a:pt x="1619" y="16414"/>
                </a:lnTo>
                <a:lnTo>
                  <a:pt x="1643" y="16391"/>
                </a:lnTo>
                <a:lnTo>
                  <a:pt x="1667" y="16363"/>
                </a:lnTo>
                <a:lnTo>
                  <a:pt x="1689" y="16333"/>
                </a:lnTo>
                <a:lnTo>
                  <a:pt x="1710" y="16301"/>
                </a:lnTo>
                <a:lnTo>
                  <a:pt x="1729" y="16267"/>
                </a:lnTo>
                <a:lnTo>
                  <a:pt x="1747" y="16232"/>
                </a:lnTo>
                <a:lnTo>
                  <a:pt x="1763" y="16196"/>
                </a:lnTo>
                <a:lnTo>
                  <a:pt x="1779" y="16159"/>
                </a:lnTo>
                <a:lnTo>
                  <a:pt x="1792" y="16121"/>
                </a:lnTo>
                <a:lnTo>
                  <a:pt x="1805" y="16083"/>
                </a:lnTo>
                <a:lnTo>
                  <a:pt x="1816" y="16045"/>
                </a:lnTo>
                <a:lnTo>
                  <a:pt x="1826" y="16006"/>
                </a:lnTo>
                <a:lnTo>
                  <a:pt x="1836" y="15967"/>
                </a:lnTo>
                <a:lnTo>
                  <a:pt x="1843" y="15928"/>
                </a:lnTo>
                <a:lnTo>
                  <a:pt x="1850" y="15890"/>
                </a:lnTo>
                <a:lnTo>
                  <a:pt x="1856" y="15852"/>
                </a:lnTo>
                <a:lnTo>
                  <a:pt x="1861" y="15815"/>
                </a:lnTo>
                <a:lnTo>
                  <a:pt x="1866" y="15779"/>
                </a:lnTo>
                <a:lnTo>
                  <a:pt x="1870" y="15743"/>
                </a:lnTo>
                <a:lnTo>
                  <a:pt x="1873" y="15709"/>
                </a:lnTo>
                <a:lnTo>
                  <a:pt x="1876" y="15676"/>
                </a:lnTo>
                <a:lnTo>
                  <a:pt x="1878" y="15645"/>
                </a:lnTo>
                <a:lnTo>
                  <a:pt x="1880" y="15587"/>
                </a:lnTo>
                <a:lnTo>
                  <a:pt x="1881" y="15535"/>
                </a:lnTo>
                <a:lnTo>
                  <a:pt x="1881" y="15494"/>
                </a:lnTo>
                <a:lnTo>
                  <a:pt x="1880" y="15463"/>
                </a:lnTo>
                <a:lnTo>
                  <a:pt x="1879" y="15443"/>
                </a:lnTo>
                <a:lnTo>
                  <a:pt x="1879" y="15437"/>
                </a:lnTo>
                <a:lnTo>
                  <a:pt x="1882" y="15436"/>
                </a:lnTo>
                <a:lnTo>
                  <a:pt x="1891" y="15433"/>
                </a:lnTo>
                <a:lnTo>
                  <a:pt x="1905" y="15426"/>
                </a:lnTo>
                <a:lnTo>
                  <a:pt x="1921" y="15415"/>
                </a:lnTo>
                <a:lnTo>
                  <a:pt x="1930" y="15408"/>
                </a:lnTo>
                <a:lnTo>
                  <a:pt x="1941" y="15400"/>
                </a:lnTo>
                <a:lnTo>
                  <a:pt x="1952" y="15389"/>
                </a:lnTo>
                <a:lnTo>
                  <a:pt x="1962" y="15378"/>
                </a:lnTo>
                <a:lnTo>
                  <a:pt x="1974" y="15365"/>
                </a:lnTo>
                <a:lnTo>
                  <a:pt x="1985" y="15349"/>
                </a:lnTo>
                <a:lnTo>
                  <a:pt x="1996" y="15332"/>
                </a:lnTo>
                <a:lnTo>
                  <a:pt x="2006" y="15312"/>
                </a:lnTo>
                <a:lnTo>
                  <a:pt x="2018" y="15291"/>
                </a:lnTo>
                <a:lnTo>
                  <a:pt x="2028" y="15267"/>
                </a:lnTo>
                <a:lnTo>
                  <a:pt x="2037" y="15240"/>
                </a:lnTo>
                <a:lnTo>
                  <a:pt x="2047" y="15212"/>
                </a:lnTo>
                <a:lnTo>
                  <a:pt x="2055" y="15180"/>
                </a:lnTo>
                <a:lnTo>
                  <a:pt x="2062" y="15146"/>
                </a:lnTo>
                <a:lnTo>
                  <a:pt x="2068" y="15109"/>
                </a:lnTo>
                <a:lnTo>
                  <a:pt x="2073" y="15068"/>
                </a:lnTo>
                <a:lnTo>
                  <a:pt x="2078" y="15024"/>
                </a:lnTo>
                <a:lnTo>
                  <a:pt x="2081" y="14978"/>
                </a:lnTo>
                <a:lnTo>
                  <a:pt x="2082" y="14928"/>
                </a:lnTo>
                <a:lnTo>
                  <a:pt x="2082" y="14874"/>
                </a:lnTo>
                <a:lnTo>
                  <a:pt x="2079" y="14817"/>
                </a:lnTo>
                <a:lnTo>
                  <a:pt x="2076" y="14756"/>
                </a:lnTo>
                <a:lnTo>
                  <a:pt x="2069" y="14691"/>
                </a:lnTo>
                <a:lnTo>
                  <a:pt x="2061" y="14622"/>
                </a:lnTo>
                <a:lnTo>
                  <a:pt x="2053" y="14552"/>
                </a:lnTo>
                <a:lnTo>
                  <a:pt x="2046" y="14485"/>
                </a:lnTo>
                <a:lnTo>
                  <a:pt x="2039" y="14420"/>
                </a:lnTo>
                <a:lnTo>
                  <a:pt x="2034" y="14355"/>
                </a:lnTo>
                <a:lnTo>
                  <a:pt x="2031" y="14293"/>
                </a:lnTo>
                <a:lnTo>
                  <a:pt x="2029" y="14233"/>
                </a:lnTo>
                <a:lnTo>
                  <a:pt x="2028" y="14176"/>
                </a:lnTo>
                <a:lnTo>
                  <a:pt x="2027" y="14119"/>
                </a:lnTo>
                <a:lnTo>
                  <a:pt x="2028" y="14066"/>
                </a:lnTo>
                <a:lnTo>
                  <a:pt x="2030" y="14013"/>
                </a:lnTo>
                <a:lnTo>
                  <a:pt x="2032" y="13964"/>
                </a:lnTo>
                <a:lnTo>
                  <a:pt x="2036" y="13916"/>
                </a:lnTo>
                <a:lnTo>
                  <a:pt x="2040" y="13870"/>
                </a:lnTo>
                <a:lnTo>
                  <a:pt x="2046" y="13826"/>
                </a:lnTo>
                <a:lnTo>
                  <a:pt x="2051" y="13785"/>
                </a:lnTo>
                <a:lnTo>
                  <a:pt x="2057" y="13746"/>
                </a:lnTo>
                <a:lnTo>
                  <a:pt x="2064" y="13708"/>
                </a:lnTo>
                <a:lnTo>
                  <a:pt x="2071" y="13673"/>
                </a:lnTo>
                <a:lnTo>
                  <a:pt x="2079" y="13640"/>
                </a:lnTo>
                <a:lnTo>
                  <a:pt x="2087" y="13608"/>
                </a:lnTo>
                <a:lnTo>
                  <a:pt x="2096" y="13579"/>
                </a:lnTo>
                <a:lnTo>
                  <a:pt x="2104" y="13553"/>
                </a:lnTo>
                <a:lnTo>
                  <a:pt x="2114" y="13528"/>
                </a:lnTo>
                <a:lnTo>
                  <a:pt x="2123" y="13506"/>
                </a:lnTo>
                <a:lnTo>
                  <a:pt x="2132" y="13486"/>
                </a:lnTo>
                <a:lnTo>
                  <a:pt x="2142" y="13467"/>
                </a:lnTo>
                <a:lnTo>
                  <a:pt x="2152" y="13452"/>
                </a:lnTo>
                <a:lnTo>
                  <a:pt x="2162" y="13438"/>
                </a:lnTo>
                <a:lnTo>
                  <a:pt x="2171" y="13427"/>
                </a:lnTo>
                <a:lnTo>
                  <a:pt x="2181" y="13418"/>
                </a:lnTo>
                <a:lnTo>
                  <a:pt x="2191" y="13411"/>
                </a:lnTo>
                <a:lnTo>
                  <a:pt x="2199" y="13406"/>
                </a:lnTo>
                <a:lnTo>
                  <a:pt x="2211" y="13403"/>
                </a:lnTo>
                <a:lnTo>
                  <a:pt x="2230" y="13402"/>
                </a:lnTo>
                <a:lnTo>
                  <a:pt x="2253" y="13402"/>
                </a:lnTo>
                <a:lnTo>
                  <a:pt x="2282" y="13402"/>
                </a:lnTo>
                <a:lnTo>
                  <a:pt x="2353" y="13406"/>
                </a:lnTo>
                <a:lnTo>
                  <a:pt x="2441" y="13411"/>
                </a:lnTo>
                <a:lnTo>
                  <a:pt x="2543" y="13416"/>
                </a:lnTo>
                <a:lnTo>
                  <a:pt x="2657" y="13420"/>
                </a:lnTo>
                <a:lnTo>
                  <a:pt x="2718" y="13421"/>
                </a:lnTo>
                <a:lnTo>
                  <a:pt x="2781" y="13421"/>
                </a:lnTo>
                <a:lnTo>
                  <a:pt x="2846" y="13420"/>
                </a:lnTo>
                <a:lnTo>
                  <a:pt x="2912" y="13417"/>
                </a:lnTo>
                <a:lnTo>
                  <a:pt x="2978" y="13414"/>
                </a:lnTo>
                <a:lnTo>
                  <a:pt x="3046" y="13408"/>
                </a:lnTo>
                <a:lnTo>
                  <a:pt x="3114" y="13400"/>
                </a:lnTo>
                <a:lnTo>
                  <a:pt x="3182" y="13391"/>
                </a:lnTo>
                <a:lnTo>
                  <a:pt x="3249" y="13380"/>
                </a:lnTo>
                <a:lnTo>
                  <a:pt x="3316" y="13366"/>
                </a:lnTo>
                <a:lnTo>
                  <a:pt x="3382" y="13350"/>
                </a:lnTo>
                <a:lnTo>
                  <a:pt x="3446" y="13331"/>
                </a:lnTo>
                <a:lnTo>
                  <a:pt x="3510" y="13309"/>
                </a:lnTo>
                <a:lnTo>
                  <a:pt x="3572" y="13284"/>
                </a:lnTo>
                <a:lnTo>
                  <a:pt x="3631" y="13256"/>
                </a:lnTo>
                <a:lnTo>
                  <a:pt x="3689" y="13224"/>
                </a:lnTo>
                <a:lnTo>
                  <a:pt x="3742" y="13189"/>
                </a:lnTo>
                <a:lnTo>
                  <a:pt x="3793" y="13150"/>
                </a:lnTo>
                <a:lnTo>
                  <a:pt x="3841" y="13107"/>
                </a:lnTo>
                <a:lnTo>
                  <a:pt x="3884" y="13060"/>
                </a:lnTo>
                <a:lnTo>
                  <a:pt x="3968" y="12960"/>
                </a:lnTo>
                <a:lnTo>
                  <a:pt x="4050" y="12857"/>
                </a:lnTo>
                <a:lnTo>
                  <a:pt x="4091" y="12806"/>
                </a:lnTo>
                <a:lnTo>
                  <a:pt x="4131" y="12753"/>
                </a:lnTo>
                <a:lnTo>
                  <a:pt x="4172" y="12701"/>
                </a:lnTo>
                <a:lnTo>
                  <a:pt x="4211" y="12648"/>
                </a:lnTo>
                <a:lnTo>
                  <a:pt x="4250" y="12595"/>
                </a:lnTo>
                <a:lnTo>
                  <a:pt x="4289" y="12543"/>
                </a:lnTo>
                <a:lnTo>
                  <a:pt x="4327" y="12489"/>
                </a:lnTo>
                <a:lnTo>
                  <a:pt x="4364" y="12436"/>
                </a:lnTo>
                <a:lnTo>
                  <a:pt x="4400" y="12383"/>
                </a:lnTo>
                <a:lnTo>
                  <a:pt x="4435" y="12330"/>
                </a:lnTo>
                <a:lnTo>
                  <a:pt x="4470" y="12277"/>
                </a:lnTo>
                <a:lnTo>
                  <a:pt x="4504" y="12225"/>
                </a:lnTo>
                <a:lnTo>
                  <a:pt x="4536" y="12172"/>
                </a:lnTo>
                <a:lnTo>
                  <a:pt x="4568" y="12120"/>
                </a:lnTo>
                <a:lnTo>
                  <a:pt x="4598" y="12068"/>
                </a:lnTo>
                <a:lnTo>
                  <a:pt x="4628" y="12018"/>
                </a:lnTo>
                <a:lnTo>
                  <a:pt x="4656" y="11968"/>
                </a:lnTo>
                <a:lnTo>
                  <a:pt x="4683" y="11917"/>
                </a:lnTo>
                <a:lnTo>
                  <a:pt x="4707" y="11868"/>
                </a:lnTo>
                <a:lnTo>
                  <a:pt x="4731" y="11820"/>
                </a:lnTo>
                <a:lnTo>
                  <a:pt x="4753" y="11772"/>
                </a:lnTo>
                <a:lnTo>
                  <a:pt x="4773" y="11725"/>
                </a:lnTo>
                <a:lnTo>
                  <a:pt x="4793" y="11679"/>
                </a:lnTo>
                <a:lnTo>
                  <a:pt x="4809" y="11634"/>
                </a:lnTo>
                <a:lnTo>
                  <a:pt x="4825" y="11590"/>
                </a:lnTo>
                <a:lnTo>
                  <a:pt x="4838" y="11547"/>
                </a:lnTo>
                <a:lnTo>
                  <a:pt x="4850" y="11506"/>
                </a:lnTo>
                <a:lnTo>
                  <a:pt x="4860" y="11465"/>
                </a:lnTo>
                <a:lnTo>
                  <a:pt x="4890" y="11465"/>
                </a:lnTo>
                <a:lnTo>
                  <a:pt x="4976" y="11461"/>
                </a:lnTo>
                <a:lnTo>
                  <a:pt x="5038" y="11457"/>
                </a:lnTo>
                <a:lnTo>
                  <a:pt x="5112" y="11453"/>
                </a:lnTo>
                <a:lnTo>
                  <a:pt x="5198" y="11448"/>
                </a:lnTo>
                <a:lnTo>
                  <a:pt x="5293" y="11441"/>
                </a:lnTo>
                <a:lnTo>
                  <a:pt x="5398" y="11433"/>
                </a:lnTo>
                <a:lnTo>
                  <a:pt x="5513" y="11424"/>
                </a:lnTo>
                <a:lnTo>
                  <a:pt x="5635" y="11412"/>
                </a:lnTo>
                <a:lnTo>
                  <a:pt x="5765" y="11398"/>
                </a:lnTo>
                <a:lnTo>
                  <a:pt x="5901" y="11382"/>
                </a:lnTo>
                <a:lnTo>
                  <a:pt x="6044" y="11365"/>
                </a:lnTo>
                <a:lnTo>
                  <a:pt x="6191" y="11344"/>
                </a:lnTo>
                <a:lnTo>
                  <a:pt x="6344" y="11322"/>
                </a:lnTo>
                <a:lnTo>
                  <a:pt x="6499" y="11296"/>
                </a:lnTo>
                <a:lnTo>
                  <a:pt x="6659" y="11268"/>
                </a:lnTo>
                <a:lnTo>
                  <a:pt x="6821" y="11236"/>
                </a:lnTo>
                <a:lnTo>
                  <a:pt x="6984" y="11202"/>
                </a:lnTo>
                <a:lnTo>
                  <a:pt x="7147" y="11164"/>
                </a:lnTo>
                <a:lnTo>
                  <a:pt x="7311" y="11124"/>
                </a:lnTo>
                <a:lnTo>
                  <a:pt x="7475" y="11079"/>
                </a:lnTo>
                <a:lnTo>
                  <a:pt x="7637" y="11032"/>
                </a:lnTo>
                <a:lnTo>
                  <a:pt x="7797" y="10979"/>
                </a:lnTo>
                <a:lnTo>
                  <a:pt x="7954" y="10924"/>
                </a:lnTo>
                <a:lnTo>
                  <a:pt x="8107" y="10863"/>
                </a:lnTo>
                <a:lnTo>
                  <a:pt x="8257" y="10799"/>
                </a:lnTo>
                <a:lnTo>
                  <a:pt x="8402" y="10730"/>
                </a:lnTo>
                <a:lnTo>
                  <a:pt x="8540" y="10657"/>
                </a:lnTo>
                <a:lnTo>
                  <a:pt x="8673" y="10580"/>
                </a:lnTo>
                <a:lnTo>
                  <a:pt x="8797" y="10497"/>
                </a:lnTo>
                <a:lnTo>
                  <a:pt x="8815" y="10508"/>
                </a:lnTo>
                <a:lnTo>
                  <a:pt x="8861" y="10538"/>
                </a:lnTo>
                <a:lnTo>
                  <a:pt x="8892" y="10561"/>
                </a:lnTo>
                <a:lnTo>
                  <a:pt x="8927" y="10586"/>
                </a:lnTo>
                <a:lnTo>
                  <a:pt x="8965" y="10615"/>
                </a:lnTo>
                <a:lnTo>
                  <a:pt x="9005" y="10648"/>
                </a:lnTo>
                <a:lnTo>
                  <a:pt x="9024" y="10666"/>
                </a:lnTo>
                <a:lnTo>
                  <a:pt x="9045" y="10683"/>
                </a:lnTo>
                <a:lnTo>
                  <a:pt x="9064" y="10703"/>
                </a:lnTo>
                <a:lnTo>
                  <a:pt x="9084" y="10721"/>
                </a:lnTo>
                <a:lnTo>
                  <a:pt x="9102" y="10742"/>
                </a:lnTo>
                <a:lnTo>
                  <a:pt x="9121" y="10762"/>
                </a:lnTo>
                <a:lnTo>
                  <a:pt x="9138" y="10783"/>
                </a:lnTo>
                <a:lnTo>
                  <a:pt x="9156" y="10804"/>
                </a:lnTo>
                <a:lnTo>
                  <a:pt x="9171" y="10826"/>
                </a:lnTo>
                <a:lnTo>
                  <a:pt x="9186" y="10849"/>
                </a:lnTo>
                <a:lnTo>
                  <a:pt x="9199" y="10870"/>
                </a:lnTo>
                <a:lnTo>
                  <a:pt x="9212" y="10893"/>
                </a:lnTo>
                <a:lnTo>
                  <a:pt x="9222" y="10916"/>
                </a:lnTo>
                <a:lnTo>
                  <a:pt x="9230" y="10939"/>
                </a:lnTo>
                <a:lnTo>
                  <a:pt x="9237" y="10963"/>
                </a:lnTo>
                <a:lnTo>
                  <a:pt x="9241" y="10985"/>
                </a:lnTo>
                <a:lnTo>
                  <a:pt x="9244" y="11010"/>
                </a:lnTo>
                <a:lnTo>
                  <a:pt x="9246" y="11036"/>
                </a:lnTo>
                <a:lnTo>
                  <a:pt x="9244" y="11063"/>
                </a:lnTo>
                <a:lnTo>
                  <a:pt x="9241" y="11090"/>
                </a:lnTo>
                <a:lnTo>
                  <a:pt x="9237" y="11120"/>
                </a:lnTo>
                <a:lnTo>
                  <a:pt x="9231" y="11150"/>
                </a:lnTo>
                <a:lnTo>
                  <a:pt x="9224" y="11182"/>
                </a:lnTo>
                <a:lnTo>
                  <a:pt x="9215" y="11214"/>
                </a:lnTo>
                <a:lnTo>
                  <a:pt x="9204" y="11247"/>
                </a:lnTo>
                <a:lnTo>
                  <a:pt x="9193" y="11280"/>
                </a:lnTo>
                <a:lnTo>
                  <a:pt x="9181" y="11314"/>
                </a:lnTo>
                <a:lnTo>
                  <a:pt x="9167" y="11348"/>
                </a:lnTo>
                <a:lnTo>
                  <a:pt x="9153" y="11382"/>
                </a:lnTo>
                <a:lnTo>
                  <a:pt x="9137" y="11417"/>
                </a:lnTo>
                <a:lnTo>
                  <a:pt x="9122" y="11452"/>
                </a:lnTo>
                <a:lnTo>
                  <a:pt x="9105" y="11487"/>
                </a:lnTo>
                <a:lnTo>
                  <a:pt x="9070" y="11556"/>
                </a:lnTo>
                <a:lnTo>
                  <a:pt x="9034" y="11624"/>
                </a:lnTo>
                <a:lnTo>
                  <a:pt x="8997" y="11690"/>
                </a:lnTo>
                <a:lnTo>
                  <a:pt x="8960" y="11752"/>
                </a:lnTo>
                <a:lnTo>
                  <a:pt x="8924" y="11810"/>
                </a:lnTo>
                <a:lnTo>
                  <a:pt x="8889" y="11864"/>
                </a:lnTo>
                <a:lnTo>
                  <a:pt x="8856" y="11912"/>
                </a:lnTo>
                <a:lnTo>
                  <a:pt x="8827" y="11953"/>
                </a:lnTo>
                <a:lnTo>
                  <a:pt x="8813" y="11973"/>
                </a:lnTo>
                <a:lnTo>
                  <a:pt x="8801" y="11991"/>
                </a:lnTo>
                <a:lnTo>
                  <a:pt x="8789" y="12010"/>
                </a:lnTo>
                <a:lnTo>
                  <a:pt x="8778" y="12027"/>
                </a:lnTo>
                <a:lnTo>
                  <a:pt x="8769" y="12045"/>
                </a:lnTo>
                <a:lnTo>
                  <a:pt x="8759" y="12062"/>
                </a:lnTo>
                <a:lnTo>
                  <a:pt x="8751" y="12080"/>
                </a:lnTo>
                <a:lnTo>
                  <a:pt x="8743" y="12096"/>
                </a:lnTo>
                <a:lnTo>
                  <a:pt x="8731" y="12128"/>
                </a:lnTo>
                <a:lnTo>
                  <a:pt x="8720" y="12158"/>
                </a:lnTo>
                <a:lnTo>
                  <a:pt x="8711" y="12186"/>
                </a:lnTo>
                <a:lnTo>
                  <a:pt x="8705" y="12211"/>
                </a:lnTo>
                <a:lnTo>
                  <a:pt x="8701" y="12235"/>
                </a:lnTo>
                <a:lnTo>
                  <a:pt x="8698" y="12256"/>
                </a:lnTo>
                <a:lnTo>
                  <a:pt x="8695" y="12274"/>
                </a:lnTo>
                <a:lnTo>
                  <a:pt x="8695" y="12290"/>
                </a:lnTo>
                <a:lnTo>
                  <a:pt x="8695" y="12310"/>
                </a:lnTo>
                <a:lnTo>
                  <a:pt x="8695" y="12317"/>
                </a:lnTo>
                <a:lnTo>
                  <a:pt x="8682" y="12328"/>
                </a:lnTo>
                <a:lnTo>
                  <a:pt x="8647" y="12356"/>
                </a:lnTo>
                <a:lnTo>
                  <a:pt x="8623" y="12377"/>
                </a:lnTo>
                <a:lnTo>
                  <a:pt x="8598" y="12401"/>
                </a:lnTo>
                <a:lnTo>
                  <a:pt x="8571" y="12427"/>
                </a:lnTo>
                <a:lnTo>
                  <a:pt x="8543" y="12457"/>
                </a:lnTo>
                <a:lnTo>
                  <a:pt x="8530" y="12472"/>
                </a:lnTo>
                <a:lnTo>
                  <a:pt x="8516" y="12488"/>
                </a:lnTo>
                <a:lnTo>
                  <a:pt x="8504" y="12505"/>
                </a:lnTo>
                <a:lnTo>
                  <a:pt x="8492" y="12521"/>
                </a:lnTo>
                <a:lnTo>
                  <a:pt x="8480" y="12537"/>
                </a:lnTo>
                <a:lnTo>
                  <a:pt x="8469" y="12555"/>
                </a:lnTo>
                <a:lnTo>
                  <a:pt x="8460" y="12571"/>
                </a:lnTo>
                <a:lnTo>
                  <a:pt x="8450" y="12589"/>
                </a:lnTo>
                <a:lnTo>
                  <a:pt x="8443" y="12606"/>
                </a:lnTo>
                <a:lnTo>
                  <a:pt x="8437" y="12624"/>
                </a:lnTo>
                <a:lnTo>
                  <a:pt x="8432" y="12641"/>
                </a:lnTo>
                <a:lnTo>
                  <a:pt x="8429" y="12659"/>
                </a:lnTo>
                <a:lnTo>
                  <a:pt x="8427" y="12676"/>
                </a:lnTo>
                <a:lnTo>
                  <a:pt x="8428" y="12694"/>
                </a:lnTo>
                <a:lnTo>
                  <a:pt x="8430" y="12710"/>
                </a:lnTo>
                <a:lnTo>
                  <a:pt x="8434" y="12727"/>
                </a:lnTo>
                <a:lnTo>
                  <a:pt x="8445" y="12765"/>
                </a:lnTo>
                <a:lnTo>
                  <a:pt x="8459" y="12812"/>
                </a:lnTo>
                <a:lnTo>
                  <a:pt x="8474" y="12866"/>
                </a:lnTo>
                <a:lnTo>
                  <a:pt x="8492" y="12925"/>
                </a:lnTo>
                <a:lnTo>
                  <a:pt x="8511" y="12987"/>
                </a:lnTo>
                <a:lnTo>
                  <a:pt x="8533" y="13051"/>
                </a:lnTo>
                <a:lnTo>
                  <a:pt x="8545" y="13083"/>
                </a:lnTo>
                <a:lnTo>
                  <a:pt x="8557" y="13113"/>
                </a:lnTo>
                <a:lnTo>
                  <a:pt x="8571" y="13143"/>
                </a:lnTo>
                <a:lnTo>
                  <a:pt x="8584" y="13172"/>
                </a:lnTo>
                <a:lnTo>
                  <a:pt x="8599" y="13200"/>
                </a:lnTo>
                <a:lnTo>
                  <a:pt x="8614" y="13227"/>
                </a:lnTo>
                <a:lnTo>
                  <a:pt x="8631" y="13250"/>
                </a:lnTo>
                <a:lnTo>
                  <a:pt x="8647" y="13273"/>
                </a:lnTo>
                <a:lnTo>
                  <a:pt x="8665" y="13293"/>
                </a:lnTo>
                <a:lnTo>
                  <a:pt x="8682" y="13311"/>
                </a:lnTo>
                <a:lnTo>
                  <a:pt x="8702" y="13325"/>
                </a:lnTo>
                <a:lnTo>
                  <a:pt x="8721" y="13338"/>
                </a:lnTo>
                <a:lnTo>
                  <a:pt x="8742" y="13346"/>
                </a:lnTo>
                <a:lnTo>
                  <a:pt x="8762" y="13350"/>
                </a:lnTo>
                <a:lnTo>
                  <a:pt x="8785" y="13351"/>
                </a:lnTo>
                <a:lnTo>
                  <a:pt x="8808" y="13348"/>
                </a:lnTo>
                <a:lnTo>
                  <a:pt x="8831" y="13341"/>
                </a:lnTo>
                <a:lnTo>
                  <a:pt x="8856" y="13329"/>
                </a:lnTo>
                <a:lnTo>
                  <a:pt x="8882" y="13312"/>
                </a:lnTo>
                <a:lnTo>
                  <a:pt x="8909" y="13290"/>
                </a:lnTo>
                <a:lnTo>
                  <a:pt x="8935" y="13266"/>
                </a:lnTo>
                <a:lnTo>
                  <a:pt x="8960" y="13240"/>
                </a:lnTo>
                <a:lnTo>
                  <a:pt x="8984" y="13213"/>
                </a:lnTo>
                <a:lnTo>
                  <a:pt x="9007" y="13186"/>
                </a:lnTo>
                <a:lnTo>
                  <a:pt x="9028" y="13159"/>
                </a:lnTo>
                <a:lnTo>
                  <a:pt x="9049" y="13131"/>
                </a:lnTo>
                <a:lnTo>
                  <a:pt x="9068" y="13103"/>
                </a:lnTo>
                <a:lnTo>
                  <a:pt x="9087" y="13075"/>
                </a:lnTo>
                <a:lnTo>
                  <a:pt x="9103" y="13047"/>
                </a:lnTo>
                <a:lnTo>
                  <a:pt x="9120" y="13019"/>
                </a:lnTo>
                <a:lnTo>
                  <a:pt x="9135" y="12991"/>
                </a:lnTo>
                <a:lnTo>
                  <a:pt x="9150" y="12963"/>
                </a:lnTo>
                <a:lnTo>
                  <a:pt x="9162" y="12935"/>
                </a:lnTo>
                <a:lnTo>
                  <a:pt x="9174" y="12909"/>
                </a:lnTo>
                <a:lnTo>
                  <a:pt x="9187" y="12882"/>
                </a:lnTo>
                <a:lnTo>
                  <a:pt x="9197" y="12856"/>
                </a:lnTo>
                <a:lnTo>
                  <a:pt x="9216" y="12808"/>
                </a:lnTo>
                <a:lnTo>
                  <a:pt x="9231" y="12763"/>
                </a:lnTo>
                <a:lnTo>
                  <a:pt x="9243" y="12723"/>
                </a:lnTo>
                <a:lnTo>
                  <a:pt x="9254" y="12688"/>
                </a:lnTo>
                <a:lnTo>
                  <a:pt x="9266" y="12638"/>
                </a:lnTo>
                <a:lnTo>
                  <a:pt x="9269" y="12620"/>
                </a:lnTo>
                <a:lnTo>
                  <a:pt x="9277" y="12616"/>
                </a:lnTo>
                <a:lnTo>
                  <a:pt x="9298" y="12603"/>
                </a:lnTo>
                <a:lnTo>
                  <a:pt x="9311" y="12593"/>
                </a:lnTo>
                <a:lnTo>
                  <a:pt x="9328" y="12581"/>
                </a:lnTo>
                <a:lnTo>
                  <a:pt x="9344" y="12565"/>
                </a:lnTo>
                <a:lnTo>
                  <a:pt x="9362" y="12548"/>
                </a:lnTo>
                <a:lnTo>
                  <a:pt x="9371" y="12537"/>
                </a:lnTo>
                <a:lnTo>
                  <a:pt x="9379" y="12527"/>
                </a:lnTo>
                <a:lnTo>
                  <a:pt x="9389" y="12515"/>
                </a:lnTo>
                <a:lnTo>
                  <a:pt x="9397" y="12502"/>
                </a:lnTo>
                <a:lnTo>
                  <a:pt x="9405" y="12489"/>
                </a:lnTo>
                <a:lnTo>
                  <a:pt x="9413" y="12476"/>
                </a:lnTo>
                <a:lnTo>
                  <a:pt x="9422" y="12460"/>
                </a:lnTo>
                <a:lnTo>
                  <a:pt x="9429" y="12445"/>
                </a:lnTo>
                <a:lnTo>
                  <a:pt x="9436" y="12428"/>
                </a:lnTo>
                <a:lnTo>
                  <a:pt x="9443" y="12411"/>
                </a:lnTo>
                <a:lnTo>
                  <a:pt x="9448" y="12392"/>
                </a:lnTo>
                <a:lnTo>
                  <a:pt x="9455" y="12373"/>
                </a:lnTo>
                <a:lnTo>
                  <a:pt x="9459" y="12352"/>
                </a:lnTo>
                <a:lnTo>
                  <a:pt x="9463" y="12332"/>
                </a:lnTo>
                <a:lnTo>
                  <a:pt x="9466" y="12309"/>
                </a:lnTo>
                <a:lnTo>
                  <a:pt x="9468" y="12286"/>
                </a:lnTo>
                <a:lnTo>
                  <a:pt x="9473" y="12234"/>
                </a:lnTo>
                <a:lnTo>
                  <a:pt x="9479" y="12172"/>
                </a:lnTo>
                <a:lnTo>
                  <a:pt x="9490" y="12102"/>
                </a:lnTo>
                <a:lnTo>
                  <a:pt x="9501" y="12026"/>
                </a:lnTo>
                <a:lnTo>
                  <a:pt x="9515" y="11944"/>
                </a:lnTo>
                <a:lnTo>
                  <a:pt x="9533" y="11859"/>
                </a:lnTo>
                <a:lnTo>
                  <a:pt x="9551" y="11770"/>
                </a:lnTo>
                <a:lnTo>
                  <a:pt x="9573" y="11681"/>
                </a:lnTo>
                <a:lnTo>
                  <a:pt x="9584" y="11635"/>
                </a:lnTo>
                <a:lnTo>
                  <a:pt x="9597" y="11591"/>
                </a:lnTo>
                <a:lnTo>
                  <a:pt x="9609" y="11547"/>
                </a:lnTo>
                <a:lnTo>
                  <a:pt x="9623" y="11503"/>
                </a:lnTo>
                <a:lnTo>
                  <a:pt x="9636" y="11460"/>
                </a:lnTo>
                <a:lnTo>
                  <a:pt x="9650" y="11417"/>
                </a:lnTo>
                <a:lnTo>
                  <a:pt x="9665" y="11375"/>
                </a:lnTo>
                <a:lnTo>
                  <a:pt x="9680" y="11335"/>
                </a:lnTo>
                <a:lnTo>
                  <a:pt x="9696" y="11296"/>
                </a:lnTo>
                <a:lnTo>
                  <a:pt x="9712" y="11259"/>
                </a:lnTo>
                <a:lnTo>
                  <a:pt x="9729" y="11223"/>
                </a:lnTo>
                <a:lnTo>
                  <a:pt x="9746" y="11189"/>
                </a:lnTo>
                <a:lnTo>
                  <a:pt x="9764" y="11157"/>
                </a:lnTo>
                <a:lnTo>
                  <a:pt x="9782" y="11127"/>
                </a:lnTo>
                <a:lnTo>
                  <a:pt x="9801" y="11100"/>
                </a:lnTo>
                <a:lnTo>
                  <a:pt x="9820" y="11075"/>
                </a:lnTo>
                <a:lnTo>
                  <a:pt x="9857" y="11030"/>
                </a:lnTo>
                <a:lnTo>
                  <a:pt x="9891" y="10986"/>
                </a:lnTo>
                <a:lnTo>
                  <a:pt x="9907" y="10966"/>
                </a:lnTo>
                <a:lnTo>
                  <a:pt x="9920" y="10945"/>
                </a:lnTo>
                <a:lnTo>
                  <a:pt x="9934" y="10926"/>
                </a:lnTo>
                <a:lnTo>
                  <a:pt x="9945" y="10905"/>
                </a:lnTo>
                <a:lnTo>
                  <a:pt x="9955" y="10885"/>
                </a:lnTo>
                <a:lnTo>
                  <a:pt x="9963" y="10864"/>
                </a:lnTo>
                <a:lnTo>
                  <a:pt x="9970" y="10843"/>
                </a:lnTo>
                <a:lnTo>
                  <a:pt x="9975" y="10821"/>
                </a:lnTo>
                <a:lnTo>
                  <a:pt x="9978" y="10798"/>
                </a:lnTo>
                <a:lnTo>
                  <a:pt x="9979" y="10775"/>
                </a:lnTo>
                <a:lnTo>
                  <a:pt x="9978" y="10750"/>
                </a:lnTo>
                <a:lnTo>
                  <a:pt x="9975" y="10724"/>
                </a:lnTo>
                <a:lnTo>
                  <a:pt x="9969" y="10696"/>
                </a:lnTo>
                <a:lnTo>
                  <a:pt x="9961" y="10668"/>
                </a:lnTo>
                <a:lnTo>
                  <a:pt x="9950" y="10636"/>
                </a:lnTo>
                <a:lnTo>
                  <a:pt x="9938" y="10603"/>
                </a:lnTo>
                <a:lnTo>
                  <a:pt x="9922" y="10568"/>
                </a:lnTo>
                <a:lnTo>
                  <a:pt x="9904" y="10531"/>
                </a:lnTo>
                <a:lnTo>
                  <a:pt x="9882" y="10491"/>
                </a:lnTo>
                <a:lnTo>
                  <a:pt x="9857" y="10449"/>
                </a:lnTo>
                <a:lnTo>
                  <a:pt x="9831" y="10404"/>
                </a:lnTo>
                <a:lnTo>
                  <a:pt x="9800" y="10356"/>
                </a:lnTo>
                <a:lnTo>
                  <a:pt x="9767" y="10306"/>
                </a:lnTo>
                <a:lnTo>
                  <a:pt x="9730" y="10251"/>
                </a:lnTo>
                <a:lnTo>
                  <a:pt x="9688" y="10193"/>
                </a:lnTo>
                <a:lnTo>
                  <a:pt x="9644" y="10133"/>
                </a:lnTo>
                <a:lnTo>
                  <a:pt x="9597" y="10068"/>
                </a:lnTo>
                <a:lnTo>
                  <a:pt x="9545" y="9999"/>
                </a:lnTo>
                <a:lnTo>
                  <a:pt x="9556" y="9995"/>
                </a:lnTo>
                <a:lnTo>
                  <a:pt x="9584" y="9983"/>
                </a:lnTo>
                <a:lnTo>
                  <a:pt x="9632" y="9963"/>
                </a:lnTo>
                <a:lnTo>
                  <a:pt x="9693" y="9938"/>
                </a:lnTo>
                <a:lnTo>
                  <a:pt x="9766" y="9910"/>
                </a:lnTo>
                <a:lnTo>
                  <a:pt x="9848" y="9877"/>
                </a:lnTo>
                <a:lnTo>
                  <a:pt x="9939" y="9842"/>
                </a:lnTo>
                <a:lnTo>
                  <a:pt x="10035" y="9805"/>
                </a:lnTo>
                <a:lnTo>
                  <a:pt x="10133" y="9769"/>
                </a:lnTo>
                <a:lnTo>
                  <a:pt x="10233" y="9734"/>
                </a:lnTo>
                <a:lnTo>
                  <a:pt x="10330" y="9701"/>
                </a:lnTo>
                <a:lnTo>
                  <a:pt x="10424" y="9671"/>
                </a:lnTo>
                <a:lnTo>
                  <a:pt x="10468" y="9658"/>
                </a:lnTo>
                <a:lnTo>
                  <a:pt x="10510" y="9645"/>
                </a:lnTo>
                <a:lnTo>
                  <a:pt x="10552" y="9635"/>
                </a:lnTo>
                <a:lnTo>
                  <a:pt x="10589" y="9626"/>
                </a:lnTo>
                <a:lnTo>
                  <a:pt x="10624" y="9619"/>
                </a:lnTo>
                <a:lnTo>
                  <a:pt x="10657" y="9612"/>
                </a:lnTo>
                <a:lnTo>
                  <a:pt x="10684" y="9609"/>
                </a:lnTo>
                <a:lnTo>
                  <a:pt x="10710" y="9607"/>
                </a:lnTo>
                <a:lnTo>
                  <a:pt x="10713" y="9613"/>
                </a:lnTo>
                <a:lnTo>
                  <a:pt x="10723" y="9630"/>
                </a:lnTo>
                <a:lnTo>
                  <a:pt x="10736" y="9657"/>
                </a:lnTo>
                <a:lnTo>
                  <a:pt x="10753" y="9693"/>
                </a:lnTo>
                <a:lnTo>
                  <a:pt x="10763" y="9715"/>
                </a:lnTo>
                <a:lnTo>
                  <a:pt x="10773" y="9739"/>
                </a:lnTo>
                <a:lnTo>
                  <a:pt x="10783" y="9766"/>
                </a:lnTo>
                <a:lnTo>
                  <a:pt x="10794" y="9794"/>
                </a:lnTo>
                <a:lnTo>
                  <a:pt x="10804" y="9825"/>
                </a:lnTo>
                <a:lnTo>
                  <a:pt x="10814" y="9858"/>
                </a:lnTo>
                <a:lnTo>
                  <a:pt x="10825" y="9893"/>
                </a:lnTo>
                <a:lnTo>
                  <a:pt x="10834" y="9930"/>
                </a:lnTo>
                <a:lnTo>
                  <a:pt x="10843" y="9969"/>
                </a:lnTo>
                <a:lnTo>
                  <a:pt x="10850" y="10010"/>
                </a:lnTo>
                <a:lnTo>
                  <a:pt x="10858" y="10054"/>
                </a:lnTo>
                <a:lnTo>
                  <a:pt x="10864" y="10098"/>
                </a:lnTo>
                <a:lnTo>
                  <a:pt x="10869" y="10144"/>
                </a:lnTo>
                <a:lnTo>
                  <a:pt x="10873" y="10192"/>
                </a:lnTo>
                <a:lnTo>
                  <a:pt x="10875" y="10242"/>
                </a:lnTo>
                <a:lnTo>
                  <a:pt x="10875" y="10293"/>
                </a:lnTo>
                <a:lnTo>
                  <a:pt x="10874" y="10346"/>
                </a:lnTo>
                <a:lnTo>
                  <a:pt x="10871" y="10400"/>
                </a:lnTo>
                <a:lnTo>
                  <a:pt x="10866" y="10456"/>
                </a:lnTo>
                <a:lnTo>
                  <a:pt x="10858" y="10512"/>
                </a:lnTo>
                <a:lnTo>
                  <a:pt x="10848" y="10571"/>
                </a:lnTo>
                <a:lnTo>
                  <a:pt x="10835" y="10631"/>
                </a:lnTo>
                <a:lnTo>
                  <a:pt x="10820" y="10691"/>
                </a:lnTo>
                <a:lnTo>
                  <a:pt x="10802" y="10753"/>
                </a:lnTo>
                <a:lnTo>
                  <a:pt x="10782" y="10814"/>
                </a:lnTo>
                <a:lnTo>
                  <a:pt x="10764" y="10870"/>
                </a:lnTo>
                <a:lnTo>
                  <a:pt x="10744" y="10924"/>
                </a:lnTo>
                <a:lnTo>
                  <a:pt x="10726" y="10973"/>
                </a:lnTo>
                <a:lnTo>
                  <a:pt x="10707" y="11020"/>
                </a:lnTo>
                <a:lnTo>
                  <a:pt x="10690" y="11064"/>
                </a:lnTo>
                <a:lnTo>
                  <a:pt x="10672" y="11104"/>
                </a:lnTo>
                <a:lnTo>
                  <a:pt x="10656" y="11142"/>
                </a:lnTo>
                <a:lnTo>
                  <a:pt x="10624" y="11210"/>
                </a:lnTo>
                <a:lnTo>
                  <a:pt x="10595" y="11268"/>
                </a:lnTo>
                <a:lnTo>
                  <a:pt x="10571" y="11320"/>
                </a:lnTo>
                <a:lnTo>
                  <a:pt x="10551" y="11365"/>
                </a:lnTo>
                <a:lnTo>
                  <a:pt x="10542" y="11385"/>
                </a:lnTo>
                <a:lnTo>
                  <a:pt x="10535" y="11406"/>
                </a:lnTo>
                <a:lnTo>
                  <a:pt x="10530" y="11425"/>
                </a:lnTo>
                <a:lnTo>
                  <a:pt x="10525" y="11443"/>
                </a:lnTo>
                <a:lnTo>
                  <a:pt x="10523" y="11461"/>
                </a:lnTo>
                <a:lnTo>
                  <a:pt x="10522" y="11478"/>
                </a:lnTo>
                <a:lnTo>
                  <a:pt x="10522" y="11496"/>
                </a:lnTo>
                <a:lnTo>
                  <a:pt x="10524" y="11513"/>
                </a:lnTo>
                <a:lnTo>
                  <a:pt x="10528" y="11531"/>
                </a:lnTo>
                <a:lnTo>
                  <a:pt x="10534" y="11549"/>
                </a:lnTo>
                <a:lnTo>
                  <a:pt x="10542" y="11568"/>
                </a:lnTo>
                <a:lnTo>
                  <a:pt x="10552" y="11587"/>
                </a:lnTo>
                <a:lnTo>
                  <a:pt x="10564" y="11608"/>
                </a:lnTo>
                <a:lnTo>
                  <a:pt x="10577" y="11629"/>
                </a:lnTo>
                <a:lnTo>
                  <a:pt x="10594" y="11652"/>
                </a:lnTo>
                <a:lnTo>
                  <a:pt x="10612" y="11676"/>
                </a:lnTo>
                <a:lnTo>
                  <a:pt x="10608" y="11678"/>
                </a:lnTo>
                <a:lnTo>
                  <a:pt x="10596" y="11685"/>
                </a:lnTo>
                <a:lnTo>
                  <a:pt x="10577" y="11695"/>
                </a:lnTo>
                <a:lnTo>
                  <a:pt x="10555" y="11711"/>
                </a:lnTo>
                <a:lnTo>
                  <a:pt x="10541" y="11721"/>
                </a:lnTo>
                <a:lnTo>
                  <a:pt x="10528" y="11731"/>
                </a:lnTo>
                <a:lnTo>
                  <a:pt x="10515" y="11743"/>
                </a:lnTo>
                <a:lnTo>
                  <a:pt x="10501" y="11756"/>
                </a:lnTo>
                <a:lnTo>
                  <a:pt x="10488" y="11770"/>
                </a:lnTo>
                <a:lnTo>
                  <a:pt x="10474" y="11786"/>
                </a:lnTo>
                <a:lnTo>
                  <a:pt x="10462" y="11802"/>
                </a:lnTo>
                <a:lnTo>
                  <a:pt x="10450" y="11821"/>
                </a:lnTo>
                <a:lnTo>
                  <a:pt x="10438" y="11839"/>
                </a:lnTo>
                <a:lnTo>
                  <a:pt x="10428" y="11860"/>
                </a:lnTo>
                <a:lnTo>
                  <a:pt x="10420" y="11881"/>
                </a:lnTo>
                <a:lnTo>
                  <a:pt x="10413" y="11904"/>
                </a:lnTo>
                <a:lnTo>
                  <a:pt x="10407" y="11928"/>
                </a:lnTo>
                <a:lnTo>
                  <a:pt x="10403" y="11953"/>
                </a:lnTo>
                <a:lnTo>
                  <a:pt x="10402" y="11980"/>
                </a:lnTo>
                <a:lnTo>
                  <a:pt x="10403" y="12008"/>
                </a:lnTo>
                <a:lnTo>
                  <a:pt x="10406" y="12037"/>
                </a:lnTo>
                <a:lnTo>
                  <a:pt x="10413" y="12067"/>
                </a:lnTo>
                <a:lnTo>
                  <a:pt x="10422" y="12099"/>
                </a:lnTo>
                <a:lnTo>
                  <a:pt x="10433" y="12132"/>
                </a:lnTo>
                <a:lnTo>
                  <a:pt x="10449" y="12166"/>
                </a:lnTo>
                <a:lnTo>
                  <a:pt x="10468" y="12202"/>
                </a:lnTo>
                <a:lnTo>
                  <a:pt x="10491" y="12239"/>
                </a:lnTo>
                <a:lnTo>
                  <a:pt x="10518" y="12277"/>
                </a:lnTo>
                <a:lnTo>
                  <a:pt x="10573" y="12352"/>
                </a:lnTo>
                <a:lnTo>
                  <a:pt x="10626" y="12420"/>
                </a:lnTo>
                <a:lnTo>
                  <a:pt x="10650" y="12452"/>
                </a:lnTo>
                <a:lnTo>
                  <a:pt x="10674" y="12481"/>
                </a:lnTo>
                <a:lnTo>
                  <a:pt x="10698" y="12508"/>
                </a:lnTo>
                <a:lnTo>
                  <a:pt x="10721" y="12533"/>
                </a:lnTo>
                <a:lnTo>
                  <a:pt x="10742" y="12556"/>
                </a:lnTo>
                <a:lnTo>
                  <a:pt x="10763" y="12576"/>
                </a:lnTo>
                <a:lnTo>
                  <a:pt x="10783" y="12594"/>
                </a:lnTo>
                <a:lnTo>
                  <a:pt x="10803" y="12609"/>
                </a:lnTo>
                <a:lnTo>
                  <a:pt x="10823" y="12623"/>
                </a:lnTo>
                <a:lnTo>
                  <a:pt x="10841" y="12634"/>
                </a:lnTo>
                <a:lnTo>
                  <a:pt x="10860" y="12641"/>
                </a:lnTo>
                <a:lnTo>
                  <a:pt x="10877" y="12646"/>
                </a:lnTo>
                <a:lnTo>
                  <a:pt x="10894" y="12650"/>
                </a:lnTo>
                <a:lnTo>
                  <a:pt x="10910" y="12648"/>
                </a:lnTo>
                <a:lnTo>
                  <a:pt x="10927" y="12645"/>
                </a:lnTo>
                <a:lnTo>
                  <a:pt x="10943" y="12639"/>
                </a:lnTo>
                <a:lnTo>
                  <a:pt x="10958" y="12630"/>
                </a:lnTo>
                <a:lnTo>
                  <a:pt x="10974" y="12618"/>
                </a:lnTo>
                <a:lnTo>
                  <a:pt x="10988" y="12601"/>
                </a:lnTo>
                <a:lnTo>
                  <a:pt x="11003" y="12583"/>
                </a:lnTo>
                <a:lnTo>
                  <a:pt x="11017" y="12560"/>
                </a:lnTo>
                <a:lnTo>
                  <a:pt x="11032" y="12534"/>
                </a:lnTo>
                <a:lnTo>
                  <a:pt x="11046" y="12505"/>
                </a:lnTo>
                <a:lnTo>
                  <a:pt x="11060" y="12472"/>
                </a:lnTo>
                <a:lnTo>
                  <a:pt x="11074" y="12436"/>
                </a:lnTo>
                <a:lnTo>
                  <a:pt x="11088" y="12395"/>
                </a:lnTo>
                <a:lnTo>
                  <a:pt x="11102" y="12351"/>
                </a:lnTo>
                <a:lnTo>
                  <a:pt x="11116" y="12303"/>
                </a:lnTo>
                <a:lnTo>
                  <a:pt x="11141" y="12209"/>
                </a:lnTo>
                <a:lnTo>
                  <a:pt x="11161" y="12128"/>
                </a:lnTo>
                <a:lnTo>
                  <a:pt x="11178" y="12058"/>
                </a:lnTo>
                <a:lnTo>
                  <a:pt x="11190" y="11998"/>
                </a:lnTo>
                <a:lnTo>
                  <a:pt x="11201" y="11949"/>
                </a:lnTo>
                <a:lnTo>
                  <a:pt x="11207" y="11909"/>
                </a:lnTo>
                <a:lnTo>
                  <a:pt x="11211" y="11876"/>
                </a:lnTo>
                <a:lnTo>
                  <a:pt x="11213" y="11850"/>
                </a:lnTo>
                <a:lnTo>
                  <a:pt x="11213" y="11831"/>
                </a:lnTo>
                <a:lnTo>
                  <a:pt x="11212" y="11816"/>
                </a:lnTo>
                <a:lnTo>
                  <a:pt x="11210" y="11807"/>
                </a:lnTo>
                <a:lnTo>
                  <a:pt x="11207" y="11801"/>
                </a:lnTo>
                <a:lnTo>
                  <a:pt x="11205" y="11798"/>
                </a:lnTo>
                <a:lnTo>
                  <a:pt x="11202" y="11797"/>
                </a:lnTo>
                <a:lnTo>
                  <a:pt x="11199" y="11797"/>
                </a:lnTo>
                <a:lnTo>
                  <a:pt x="11199" y="11797"/>
                </a:lnTo>
                <a:lnTo>
                  <a:pt x="11209" y="11790"/>
                </a:lnTo>
                <a:lnTo>
                  <a:pt x="11235" y="11768"/>
                </a:lnTo>
                <a:lnTo>
                  <a:pt x="11251" y="11752"/>
                </a:lnTo>
                <a:lnTo>
                  <a:pt x="11269" y="11731"/>
                </a:lnTo>
                <a:lnTo>
                  <a:pt x="11278" y="11720"/>
                </a:lnTo>
                <a:lnTo>
                  <a:pt x="11287" y="11707"/>
                </a:lnTo>
                <a:lnTo>
                  <a:pt x="11295" y="11693"/>
                </a:lnTo>
                <a:lnTo>
                  <a:pt x="11305" y="11679"/>
                </a:lnTo>
                <a:lnTo>
                  <a:pt x="11314" y="11663"/>
                </a:lnTo>
                <a:lnTo>
                  <a:pt x="11322" y="11647"/>
                </a:lnTo>
                <a:lnTo>
                  <a:pt x="11330" y="11629"/>
                </a:lnTo>
                <a:lnTo>
                  <a:pt x="11338" y="11611"/>
                </a:lnTo>
                <a:lnTo>
                  <a:pt x="11344" y="11592"/>
                </a:lnTo>
                <a:lnTo>
                  <a:pt x="11350" y="11572"/>
                </a:lnTo>
                <a:lnTo>
                  <a:pt x="11355" y="11550"/>
                </a:lnTo>
                <a:lnTo>
                  <a:pt x="11359" y="11527"/>
                </a:lnTo>
                <a:lnTo>
                  <a:pt x="11362" y="11504"/>
                </a:lnTo>
                <a:lnTo>
                  <a:pt x="11364" y="11479"/>
                </a:lnTo>
                <a:lnTo>
                  <a:pt x="11365" y="11454"/>
                </a:lnTo>
                <a:lnTo>
                  <a:pt x="11364" y="11428"/>
                </a:lnTo>
                <a:lnTo>
                  <a:pt x="11362" y="11400"/>
                </a:lnTo>
                <a:lnTo>
                  <a:pt x="11359" y="11371"/>
                </a:lnTo>
                <a:lnTo>
                  <a:pt x="11354" y="11342"/>
                </a:lnTo>
                <a:lnTo>
                  <a:pt x="11347" y="11311"/>
                </a:lnTo>
                <a:lnTo>
                  <a:pt x="11340" y="11278"/>
                </a:lnTo>
                <a:lnTo>
                  <a:pt x="11334" y="11240"/>
                </a:lnTo>
                <a:lnTo>
                  <a:pt x="11330" y="11199"/>
                </a:lnTo>
                <a:lnTo>
                  <a:pt x="11327" y="11154"/>
                </a:lnTo>
                <a:lnTo>
                  <a:pt x="11326" y="11106"/>
                </a:lnTo>
                <a:lnTo>
                  <a:pt x="11326" y="11054"/>
                </a:lnTo>
                <a:lnTo>
                  <a:pt x="11328" y="11000"/>
                </a:lnTo>
                <a:lnTo>
                  <a:pt x="11330" y="10943"/>
                </a:lnTo>
                <a:lnTo>
                  <a:pt x="11334" y="10885"/>
                </a:lnTo>
                <a:lnTo>
                  <a:pt x="11339" y="10824"/>
                </a:lnTo>
                <a:lnTo>
                  <a:pt x="11344" y="10762"/>
                </a:lnTo>
                <a:lnTo>
                  <a:pt x="11350" y="10698"/>
                </a:lnTo>
                <a:lnTo>
                  <a:pt x="11364" y="10568"/>
                </a:lnTo>
                <a:lnTo>
                  <a:pt x="11382" y="10436"/>
                </a:lnTo>
                <a:lnTo>
                  <a:pt x="11399" y="10305"/>
                </a:lnTo>
                <a:lnTo>
                  <a:pt x="11419" y="10175"/>
                </a:lnTo>
                <a:lnTo>
                  <a:pt x="11438" y="10051"/>
                </a:lnTo>
                <a:lnTo>
                  <a:pt x="11458" y="9933"/>
                </a:lnTo>
                <a:lnTo>
                  <a:pt x="11477" y="9825"/>
                </a:lnTo>
                <a:lnTo>
                  <a:pt x="11493" y="9729"/>
                </a:lnTo>
                <a:lnTo>
                  <a:pt x="11507" y="9646"/>
                </a:lnTo>
                <a:lnTo>
                  <a:pt x="11519" y="9579"/>
                </a:lnTo>
                <a:lnTo>
                  <a:pt x="11537" y="9474"/>
                </a:lnTo>
                <a:lnTo>
                  <a:pt x="11553" y="9385"/>
                </a:lnTo>
                <a:lnTo>
                  <a:pt x="11556" y="9366"/>
                </a:lnTo>
                <a:lnTo>
                  <a:pt x="11558" y="9346"/>
                </a:lnTo>
                <a:lnTo>
                  <a:pt x="11559" y="9327"/>
                </a:lnTo>
                <a:lnTo>
                  <a:pt x="11560" y="9310"/>
                </a:lnTo>
                <a:lnTo>
                  <a:pt x="11560" y="9294"/>
                </a:lnTo>
                <a:lnTo>
                  <a:pt x="11559" y="9277"/>
                </a:lnTo>
                <a:lnTo>
                  <a:pt x="11557" y="9261"/>
                </a:lnTo>
                <a:lnTo>
                  <a:pt x="11555" y="9245"/>
                </a:lnTo>
                <a:lnTo>
                  <a:pt x="11551" y="9231"/>
                </a:lnTo>
                <a:lnTo>
                  <a:pt x="11546" y="9215"/>
                </a:lnTo>
                <a:lnTo>
                  <a:pt x="11539" y="9201"/>
                </a:lnTo>
                <a:lnTo>
                  <a:pt x="11532" y="9188"/>
                </a:lnTo>
                <a:lnTo>
                  <a:pt x="11523" y="9173"/>
                </a:lnTo>
                <a:lnTo>
                  <a:pt x="11513" y="9160"/>
                </a:lnTo>
                <a:lnTo>
                  <a:pt x="11501" y="9145"/>
                </a:lnTo>
                <a:lnTo>
                  <a:pt x="11488" y="9132"/>
                </a:lnTo>
                <a:lnTo>
                  <a:pt x="11472" y="9119"/>
                </a:lnTo>
                <a:lnTo>
                  <a:pt x="11456" y="9104"/>
                </a:lnTo>
                <a:lnTo>
                  <a:pt x="11437" y="9091"/>
                </a:lnTo>
                <a:lnTo>
                  <a:pt x="11417" y="9077"/>
                </a:lnTo>
                <a:lnTo>
                  <a:pt x="11395" y="9062"/>
                </a:lnTo>
                <a:lnTo>
                  <a:pt x="11370" y="9048"/>
                </a:lnTo>
                <a:lnTo>
                  <a:pt x="11344" y="9032"/>
                </a:lnTo>
                <a:lnTo>
                  <a:pt x="11316" y="9017"/>
                </a:lnTo>
                <a:lnTo>
                  <a:pt x="11284" y="9001"/>
                </a:lnTo>
                <a:lnTo>
                  <a:pt x="11249" y="8987"/>
                </a:lnTo>
                <a:lnTo>
                  <a:pt x="11211" y="8973"/>
                </a:lnTo>
                <a:lnTo>
                  <a:pt x="11170" y="8959"/>
                </a:lnTo>
                <a:lnTo>
                  <a:pt x="11125" y="8947"/>
                </a:lnTo>
                <a:lnTo>
                  <a:pt x="11079" y="8935"/>
                </a:lnTo>
                <a:lnTo>
                  <a:pt x="11030" y="8923"/>
                </a:lnTo>
                <a:lnTo>
                  <a:pt x="10978" y="8913"/>
                </a:lnTo>
                <a:lnTo>
                  <a:pt x="10926" y="8903"/>
                </a:lnTo>
                <a:lnTo>
                  <a:pt x="10871" y="8893"/>
                </a:lnTo>
                <a:lnTo>
                  <a:pt x="10815" y="8884"/>
                </a:lnTo>
                <a:lnTo>
                  <a:pt x="10759" y="8876"/>
                </a:lnTo>
                <a:lnTo>
                  <a:pt x="10701" y="8868"/>
                </a:lnTo>
                <a:lnTo>
                  <a:pt x="10643" y="8861"/>
                </a:lnTo>
                <a:lnTo>
                  <a:pt x="10585" y="8854"/>
                </a:lnTo>
                <a:lnTo>
                  <a:pt x="10526" y="8848"/>
                </a:lnTo>
                <a:lnTo>
                  <a:pt x="10410" y="8837"/>
                </a:lnTo>
                <a:lnTo>
                  <a:pt x="10297" y="8829"/>
                </a:lnTo>
                <a:lnTo>
                  <a:pt x="10190" y="8821"/>
                </a:lnTo>
                <a:lnTo>
                  <a:pt x="10089" y="8816"/>
                </a:lnTo>
                <a:lnTo>
                  <a:pt x="9997" y="8813"/>
                </a:lnTo>
                <a:lnTo>
                  <a:pt x="9917" y="8812"/>
                </a:lnTo>
                <a:lnTo>
                  <a:pt x="9850" y="8812"/>
                </a:lnTo>
                <a:lnTo>
                  <a:pt x="9798" y="8813"/>
                </a:lnTo>
                <a:lnTo>
                  <a:pt x="9800" y="8803"/>
                </a:lnTo>
                <a:lnTo>
                  <a:pt x="9805" y="8774"/>
                </a:lnTo>
                <a:lnTo>
                  <a:pt x="9807" y="8753"/>
                </a:lnTo>
                <a:lnTo>
                  <a:pt x="9810" y="8727"/>
                </a:lnTo>
                <a:lnTo>
                  <a:pt x="9812" y="8697"/>
                </a:lnTo>
                <a:lnTo>
                  <a:pt x="9813" y="8663"/>
                </a:lnTo>
                <a:lnTo>
                  <a:pt x="9813" y="8625"/>
                </a:lnTo>
                <a:lnTo>
                  <a:pt x="9812" y="8584"/>
                </a:lnTo>
                <a:lnTo>
                  <a:pt x="9809" y="8539"/>
                </a:lnTo>
                <a:lnTo>
                  <a:pt x="9804" y="8489"/>
                </a:lnTo>
                <a:lnTo>
                  <a:pt x="9797" y="8438"/>
                </a:lnTo>
                <a:lnTo>
                  <a:pt x="9786" y="8382"/>
                </a:lnTo>
                <a:lnTo>
                  <a:pt x="9774" y="8324"/>
                </a:lnTo>
                <a:lnTo>
                  <a:pt x="9757" y="8263"/>
                </a:lnTo>
                <a:lnTo>
                  <a:pt x="9738" y="8199"/>
                </a:lnTo>
                <a:lnTo>
                  <a:pt x="9715" y="8132"/>
                </a:lnTo>
                <a:lnTo>
                  <a:pt x="9687" y="8064"/>
                </a:lnTo>
                <a:lnTo>
                  <a:pt x="9657" y="7994"/>
                </a:lnTo>
                <a:lnTo>
                  <a:pt x="9620" y="7919"/>
                </a:lnTo>
                <a:lnTo>
                  <a:pt x="9579" y="7844"/>
                </a:lnTo>
                <a:lnTo>
                  <a:pt x="9533" y="7768"/>
                </a:lnTo>
                <a:lnTo>
                  <a:pt x="9480" y="7689"/>
                </a:lnTo>
                <a:lnTo>
                  <a:pt x="9423" y="7609"/>
                </a:lnTo>
                <a:lnTo>
                  <a:pt x="9359" y="7528"/>
                </a:lnTo>
                <a:lnTo>
                  <a:pt x="9289" y="7444"/>
                </a:lnTo>
                <a:lnTo>
                  <a:pt x="9212" y="7361"/>
                </a:lnTo>
                <a:lnTo>
                  <a:pt x="9128" y="7276"/>
                </a:lnTo>
                <a:lnTo>
                  <a:pt x="9036" y="7190"/>
                </a:lnTo>
                <a:lnTo>
                  <a:pt x="8938" y="7104"/>
                </a:lnTo>
                <a:lnTo>
                  <a:pt x="8830" y="7017"/>
                </a:lnTo>
                <a:lnTo>
                  <a:pt x="8823" y="7013"/>
                </a:lnTo>
                <a:lnTo>
                  <a:pt x="8803" y="7001"/>
                </a:lnTo>
                <a:lnTo>
                  <a:pt x="8771" y="6979"/>
                </a:lnTo>
                <a:lnTo>
                  <a:pt x="8728" y="6951"/>
                </a:lnTo>
                <a:lnTo>
                  <a:pt x="8705" y="6933"/>
                </a:lnTo>
                <a:lnTo>
                  <a:pt x="8679" y="6915"/>
                </a:lnTo>
                <a:lnTo>
                  <a:pt x="8651" y="6893"/>
                </a:lnTo>
                <a:lnTo>
                  <a:pt x="8622" y="6870"/>
                </a:lnTo>
                <a:lnTo>
                  <a:pt x="8591" y="6846"/>
                </a:lnTo>
                <a:lnTo>
                  <a:pt x="8561" y="6819"/>
                </a:lnTo>
                <a:lnTo>
                  <a:pt x="8529" y="6790"/>
                </a:lnTo>
                <a:lnTo>
                  <a:pt x="8496" y="6760"/>
                </a:lnTo>
                <a:lnTo>
                  <a:pt x="8463" y="6728"/>
                </a:lnTo>
                <a:lnTo>
                  <a:pt x="8430" y="6696"/>
                </a:lnTo>
                <a:lnTo>
                  <a:pt x="8397" y="6661"/>
                </a:lnTo>
                <a:lnTo>
                  <a:pt x="8364" y="6624"/>
                </a:lnTo>
                <a:lnTo>
                  <a:pt x="8331" y="6585"/>
                </a:lnTo>
                <a:lnTo>
                  <a:pt x="8299" y="6545"/>
                </a:lnTo>
                <a:lnTo>
                  <a:pt x="8269" y="6504"/>
                </a:lnTo>
                <a:lnTo>
                  <a:pt x="8239" y="6461"/>
                </a:lnTo>
                <a:lnTo>
                  <a:pt x="8210" y="6417"/>
                </a:lnTo>
                <a:lnTo>
                  <a:pt x="8184" y="6372"/>
                </a:lnTo>
                <a:lnTo>
                  <a:pt x="8159" y="6324"/>
                </a:lnTo>
                <a:lnTo>
                  <a:pt x="8135" y="6275"/>
                </a:lnTo>
                <a:lnTo>
                  <a:pt x="8115" y="6226"/>
                </a:lnTo>
                <a:lnTo>
                  <a:pt x="8096" y="6174"/>
                </a:lnTo>
                <a:lnTo>
                  <a:pt x="8080" y="6122"/>
                </a:lnTo>
                <a:lnTo>
                  <a:pt x="8067" y="6067"/>
                </a:lnTo>
                <a:lnTo>
                  <a:pt x="8073" y="6064"/>
                </a:lnTo>
                <a:lnTo>
                  <a:pt x="8091" y="6055"/>
                </a:lnTo>
                <a:lnTo>
                  <a:pt x="8119" y="6040"/>
                </a:lnTo>
                <a:lnTo>
                  <a:pt x="8156" y="6022"/>
                </a:lnTo>
                <a:lnTo>
                  <a:pt x="8201" y="6000"/>
                </a:lnTo>
                <a:lnTo>
                  <a:pt x="8253" y="5978"/>
                </a:lnTo>
                <a:lnTo>
                  <a:pt x="8310" y="5953"/>
                </a:lnTo>
                <a:lnTo>
                  <a:pt x="8373" y="5929"/>
                </a:lnTo>
                <a:lnTo>
                  <a:pt x="8406" y="5917"/>
                </a:lnTo>
                <a:lnTo>
                  <a:pt x="8439" y="5906"/>
                </a:lnTo>
                <a:lnTo>
                  <a:pt x="8473" y="5895"/>
                </a:lnTo>
                <a:lnTo>
                  <a:pt x="8507" y="5885"/>
                </a:lnTo>
                <a:lnTo>
                  <a:pt x="8542" y="5876"/>
                </a:lnTo>
                <a:lnTo>
                  <a:pt x="8577" y="5868"/>
                </a:lnTo>
                <a:lnTo>
                  <a:pt x="8611" y="5860"/>
                </a:lnTo>
                <a:lnTo>
                  <a:pt x="8646" y="5855"/>
                </a:lnTo>
                <a:lnTo>
                  <a:pt x="8681" y="5850"/>
                </a:lnTo>
                <a:lnTo>
                  <a:pt x="8715" y="5847"/>
                </a:lnTo>
                <a:lnTo>
                  <a:pt x="8748" y="5846"/>
                </a:lnTo>
                <a:lnTo>
                  <a:pt x="8781" y="5846"/>
                </a:lnTo>
                <a:lnTo>
                  <a:pt x="8813" y="5848"/>
                </a:lnTo>
                <a:lnTo>
                  <a:pt x="8844" y="5852"/>
                </a:lnTo>
                <a:lnTo>
                  <a:pt x="8874" y="5858"/>
                </a:lnTo>
                <a:lnTo>
                  <a:pt x="8903" y="5867"/>
                </a:lnTo>
                <a:lnTo>
                  <a:pt x="8957" y="5884"/>
                </a:lnTo>
                <a:lnTo>
                  <a:pt x="9012" y="5901"/>
                </a:lnTo>
                <a:lnTo>
                  <a:pt x="9038" y="5908"/>
                </a:lnTo>
                <a:lnTo>
                  <a:pt x="9064" y="5914"/>
                </a:lnTo>
                <a:lnTo>
                  <a:pt x="9090" y="5920"/>
                </a:lnTo>
                <a:lnTo>
                  <a:pt x="9116" y="5924"/>
                </a:lnTo>
                <a:lnTo>
                  <a:pt x="9140" y="5928"/>
                </a:lnTo>
                <a:lnTo>
                  <a:pt x="9165" y="5931"/>
                </a:lnTo>
                <a:lnTo>
                  <a:pt x="9189" y="5934"/>
                </a:lnTo>
                <a:lnTo>
                  <a:pt x="9213" y="5935"/>
                </a:lnTo>
                <a:lnTo>
                  <a:pt x="9235" y="5935"/>
                </a:lnTo>
                <a:lnTo>
                  <a:pt x="9257" y="5935"/>
                </a:lnTo>
                <a:lnTo>
                  <a:pt x="9278" y="5933"/>
                </a:lnTo>
                <a:lnTo>
                  <a:pt x="9300" y="5930"/>
                </a:lnTo>
                <a:lnTo>
                  <a:pt x="9320" y="5926"/>
                </a:lnTo>
                <a:lnTo>
                  <a:pt x="9340" y="5920"/>
                </a:lnTo>
                <a:lnTo>
                  <a:pt x="9359" y="5914"/>
                </a:lnTo>
                <a:lnTo>
                  <a:pt x="9377" y="5906"/>
                </a:lnTo>
                <a:lnTo>
                  <a:pt x="9395" y="5896"/>
                </a:lnTo>
                <a:lnTo>
                  <a:pt x="9411" y="5885"/>
                </a:lnTo>
                <a:lnTo>
                  <a:pt x="9427" y="5873"/>
                </a:lnTo>
                <a:lnTo>
                  <a:pt x="9442" y="5858"/>
                </a:lnTo>
                <a:lnTo>
                  <a:pt x="9457" y="5843"/>
                </a:lnTo>
                <a:lnTo>
                  <a:pt x="9469" y="5825"/>
                </a:lnTo>
                <a:lnTo>
                  <a:pt x="9482" y="5806"/>
                </a:lnTo>
                <a:lnTo>
                  <a:pt x="9494" y="5785"/>
                </a:lnTo>
                <a:lnTo>
                  <a:pt x="9504" y="5763"/>
                </a:lnTo>
                <a:lnTo>
                  <a:pt x="9513" y="5738"/>
                </a:lnTo>
                <a:lnTo>
                  <a:pt x="9522" y="5711"/>
                </a:lnTo>
                <a:lnTo>
                  <a:pt x="9529" y="5682"/>
                </a:lnTo>
                <a:lnTo>
                  <a:pt x="9547" y="5668"/>
                </a:lnTo>
                <a:lnTo>
                  <a:pt x="9595" y="5628"/>
                </a:lnTo>
                <a:lnTo>
                  <a:pt x="9626" y="5599"/>
                </a:lnTo>
                <a:lnTo>
                  <a:pt x="9659" y="5565"/>
                </a:lnTo>
                <a:lnTo>
                  <a:pt x="9676" y="5547"/>
                </a:lnTo>
                <a:lnTo>
                  <a:pt x="9693" y="5527"/>
                </a:lnTo>
                <a:lnTo>
                  <a:pt x="9710" y="5507"/>
                </a:lnTo>
                <a:lnTo>
                  <a:pt x="9727" y="5485"/>
                </a:lnTo>
                <a:lnTo>
                  <a:pt x="9743" y="5462"/>
                </a:lnTo>
                <a:lnTo>
                  <a:pt x="9758" y="5440"/>
                </a:lnTo>
                <a:lnTo>
                  <a:pt x="9773" y="5415"/>
                </a:lnTo>
                <a:lnTo>
                  <a:pt x="9787" y="5391"/>
                </a:lnTo>
                <a:lnTo>
                  <a:pt x="9800" y="5366"/>
                </a:lnTo>
                <a:lnTo>
                  <a:pt x="9810" y="5340"/>
                </a:lnTo>
                <a:lnTo>
                  <a:pt x="9819" y="5314"/>
                </a:lnTo>
                <a:lnTo>
                  <a:pt x="9827" y="5288"/>
                </a:lnTo>
                <a:lnTo>
                  <a:pt x="9833" y="5261"/>
                </a:lnTo>
                <a:lnTo>
                  <a:pt x="9836" y="5234"/>
                </a:lnTo>
                <a:lnTo>
                  <a:pt x="9837" y="5207"/>
                </a:lnTo>
                <a:lnTo>
                  <a:pt x="9835" y="5180"/>
                </a:lnTo>
                <a:lnTo>
                  <a:pt x="9831" y="5153"/>
                </a:lnTo>
                <a:lnTo>
                  <a:pt x="9823" y="5125"/>
                </a:lnTo>
                <a:lnTo>
                  <a:pt x="9812" y="5098"/>
                </a:lnTo>
                <a:lnTo>
                  <a:pt x="9799" y="5071"/>
                </a:lnTo>
                <a:lnTo>
                  <a:pt x="9790" y="5054"/>
                </a:lnTo>
                <a:lnTo>
                  <a:pt x="9765" y="5010"/>
                </a:lnTo>
                <a:lnTo>
                  <a:pt x="9745" y="4979"/>
                </a:lnTo>
                <a:lnTo>
                  <a:pt x="9720" y="4945"/>
                </a:lnTo>
                <a:lnTo>
                  <a:pt x="9706" y="4927"/>
                </a:lnTo>
                <a:lnTo>
                  <a:pt x="9690" y="4908"/>
                </a:lnTo>
                <a:lnTo>
                  <a:pt x="9673" y="4888"/>
                </a:lnTo>
                <a:lnTo>
                  <a:pt x="9655" y="4868"/>
                </a:lnTo>
                <a:lnTo>
                  <a:pt x="9636" y="4848"/>
                </a:lnTo>
                <a:lnTo>
                  <a:pt x="9614" y="4828"/>
                </a:lnTo>
                <a:lnTo>
                  <a:pt x="9592" y="4807"/>
                </a:lnTo>
                <a:lnTo>
                  <a:pt x="9568" y="4788"/>
                </a:lnTo>
                <a:lnTo>
                  <a:pt x="9542" y="4767"/>
                </a:lnTo>
                <a:lnTo>
                  <a:pt x="9515" y="4748"/>
                </a:lnTo>
                <a:lnTo>
                  <a:pt x="9487" y="4728"/>
                </a:lnTo>
                <a:lnTo>
                  <a:pt x="9457" y="4710"/>
                </a:lnTo>
                <a:lnTo>
                  <a:pt x="9425" y="4692"/>
                </a:lnTo>
                <a:lnTo>
                  <a:pt x="9392" y="4675"/>
                </a:lnTo>
                <a:lnTo>
                  <a:pt x="9357" y="4659"/>
                </a:lnTo>
                <a:lnTo>
                  <a:pt x="9321" y="4644"/>
                </a:lnTo>
                <a:lnTo>
                  <a:pt x="9283" y="4630"/>
                </a:lnTo>
                <a:lnTo>
                  <a:pt x="9242" y="4618"/>
                </a:lnTo>
                <a:lnTo>
                  <a:pt x="9201" y="4607"/>
                </a:lnTo>
                <a:lnTo>
                  <a:pt x="9157" y="4597"/>
                </a:lnTo>
                <a:lnTo>
                  <a:pt x="9115" y="4589"/>
                </a:lnTo>
                <a:lnTo>
                  <a:pt x="9074" y="4583"/>
                </a:lnTo>
                <a:lnTo>
                  <a:pt x="9035" y="4577"/>
                </a:lnTo>
                <a:lnTo>
                  <a:pt x="8999" y="4573"/>
                </a:lnTo>
                <a:lnTo>
                  <a:pt x="8932" y="4566"/>
                </a:lnTo>
                <a:lnTo>
                  <a:pt x="8873" y="4561"/>
                </a:lnTo>
                <a:lnTo>
                  <a:pt x="8819" y="4558"/>
                </a:lnTo>
                <a:lnTo>
                  <a:pt x="8769" y="4555"/>
                </a:lnTo>
                <a:lnTo>
                  <a:pt x="8746" y="4553"/>
                </a:lnTo>
                <a:lnTo>
                  <a:pt x="8722" y="4551"/>
                </a:lnTo>
                <a:lnTo>
                  <a:pt x="8701" y="4549"/>
                </a:lnTo>
                <a:lnTo>
                  <a:pt x="8679" y="4545"/>
                </a:lnTo>
                <a:lnTo>
                  <a:pt x="8656" y="4541"/>
                </a:lnTo>
                <a:lnTo>
                  <a:pt x="8635" y="4536"/>
                </a:lnTo>
                <a:lnTo>
                  <a:pt x="8613" y="4530"/>
                </a:lnTo>
                <a:lnTo>
                  <a:pt x="8591" y="4521"/>
                </a:lnTo>
                <a:lnTo>
                  <a:pt x="8570" y="4513"/>
                </a:lnTo>
                <a:lnTo>
                  <a:pt x="8547" y="4502"/>
                </a:lnTo>
                <a:lnTo>
                  <a:pt x="8523" y="4489"/>
                </a:lnTo>
                <a:lnTo>
                  <a:pt x="8500" y="4476"/>
                </a:lnTo>
                <a:lnTo>
                  <a:pt x="8474" y="4460"/>
                </a:lnTo>
                <a:lnTo>
                  <a:pt x="8448" y="4442"/>
                </a:lnTo>
                <a:lnTo>
                  <a:pt x="8422" y="4422"/>
                </a:lnTo>
                <a:lnTo>
                  <a:pt x="8393" y="4399"/>
                </a:lnTo>
                <a:lnTo>
                  <a:pt x="8362" y="4374"/>
                </a:lnTo>
                <a:lnTo>
                  <a:pt x="8330" y="4346"/>
                </a:lnTo>
                <a:lnTo>
                  <a:pt x="8297" y="4316"/>
                </a:lnTo>
                <a:lnTo>
                  <a:pt x="8261" y="4283"/>
                </a:lnTo>
                <a:lnTo>
                  <a:pt x="8256" y="4279"/>
                </a:lnTo>
                <a:lnTo>
                  <a:pt x="8241" y="4268"/>
                </a:lnTo>
                <a:lnTo>
                  <a:pt x="8218" y="4252"/>
                </a:lnTo>
                <a:lnTo>
                  <a:pt x="8186" y="4231"/>
                </a:lnTo>
                <a:lnTo>
                  <a:pt x="8144" y="4208"/>
                </a:lnTo>
                <a:lnTo>
                  <a:pt x="8095" y="4180"/>
                </a:lnTo>
                <a:lnTo>
                  <a:pt x="8068" y="4166"/>
                </a:lnTo>
                <a:lnTo>
                  <a:pt x="8039" y="4152"/>
                </a:lnTo>
                <a:lnTo>
                  <a:pt x="8008" y="4137"/>
                </a:lnTo>
                <a:lnTo>
                  <a:pt x="7976" y="4122"/>
                </a:lnTo>
                <a:lnTo>
                  <a:pt x="7942" y="4108"/>
                </a:lnTo>
                <a:lnTo>
                  <a:pt x="7905" y="4094"/>
                </a:lnTo>
                <a:lnTo>
                  <a:pt x="7868" y="4080"/>
                </a:lnTo>
                <a:lnTo>
                  <a:pt x="7829" y="4068"/>
                </a:lnTo>
                <a:lnTo>
                  <a:pt x="7789" y="4054"/>
                </a:lnTo>
                <a:lnTo>
                  <a:pt x="7747" y="4043"/>
                </a:lnTo>
                <a:lnTo>
                  <a:pt x="7705" y="4032"/>
                </a:lnTo>
                <a:lnTo>
                  <a:pt x="7659" y="4022"/>
                </a:lnTo>
                <a:lnTo>
                  <a:pt x="7614" y="4013"/>
                </a:lnTo>
                <a:lnTo>
                  <a:pt x="7568" y="4006"/>
                </a:lnTo>
                <a:lnTo>
                  <a:pt x="7519" y="4000"/>
                </a:lnTo>
                <a:lnTo>
                  <a:pt x="7470" y="3996"/>
                </a:lnTo>
                <a:lnTo>
                  <a:pt x="7420" y="3993"/>
                </a:lnTo>
                <a:lnTo>
                  <a:pt x="7369" y="3992"/>
                </a:lnTo>
                <a:lnTo>
                  <a:pt x="7317" y="3993"/>
                </a:lnTo>
                <a:lnTo>
                  <a:pt x="7264" y="3996"/>
                </a:lnTo>
                <a:lnTo>
                  <a:pt x="7273" y="3976"/>
                </a:lnTo>
                <a:lnTo>
                  <a:pt x="7284" y="3955"/>
                </a:lnTo>
                <a:lnTo>
                  <a:pt x="7297" y="3932"/>
                </a:lnTo>
                <a:lnTo>
                  <a:pt x="7311" y="3908"/>
                </a:lnTo>
                <a:lnTo>
                  <a:pt x="7327" y="3884"/>
                </a:lnTo>
                <a:lnTo>
                  <a:pt x="7344" y="3859"/>
                </a:lnTo>
                <a:lnTo>
                  <a:pt x="7363" y="3833"/>
                </a:lnTo>
                <a:lnTo>
                  <a:pt x="7383" y="3806"/>
                </a:lnTo>
                <a:lnTo>
                  <a:pt x="7405" y="3780"/>
                </a:lnTo>
                <a:lnTo>
                  <a:pt x="7428" y="3752"/>
                </a:lnTo>
                <a:lnTo>
                  <a:pt x="7450" y="3724"/>
                </a:lnTo>
                <a:lnTo>
                  <a:pt x="7475" y="3696"/>
                </a:lnTo>
                <a:lnTo>
                  <a:pt x="7526" y="3640"/>
                </a:lnTo>
                <a:lnTo>
                  <a:pt x="7580" y="3584"/>
                </a:lnTo>
                <a:lnTo>
                  <a:pt x="7636" y="3528"/>
                </a:lnTo>
                <a:lnTo>
                  <a:pt x="7692" y="3473"/>
                </a:lnTo>
                <a:lnTo>
                  <a:pt x="7750" y="3420"/>
                </a:lnTo>
                <a:lnTo>
                  <a:pt x="7807" y="3369"/>
                </a:lnTo>
                <a:lnTo>
                  <a:pt x="7862" y="3322"/>
                </a:lnTo>
                <a:lnTo>
                  <a:pt x="7916" y="3279"/>
                </a:lnTo>
                <a:lnTo>
                  <a:pt x="7943" y="3258"/>
                </a:lnTo>
                <a:lnTo>
                  <a:pt x="7967" y="3240"/>
                </a:lnTo>
                <a:lnTo>
                  <a:pt x="7992" y="3222"/>
                </a:lnTo>
                <a:lnTo>
                  <a:pt x="8016" y="3206"/>
                </a:lnTo>
                <a:lnTo>
                  <a:pt x="8066" y="3171"/>
                </a:lnTo>
                <a:lnTo>
                  <a:pt x="8114" y="3138"/>
                </a:lnTo>
                <a:lnTo>
                  <a:pt x="8159" y="3105"/>
                </a:lnTo>
                <a:lnTo>
                  <a:pt x="8201" y="3072"/>
                </a:lnTo>
                <a:lnTo>
                  <a:pt x="8222" y="3057"/>
                </a:lnTo>
                <a:lnTo>
                  <a:pt x="8240" y="3040"/>
                </a:lnTo>
                <a:lnTo>
                  <a:pt x="8260" y="3024"/>
                </a:lnTo>
                <a:lnTo>
                  <a:pt x="8277" y="3007"/>
                </a:lnTo>
                <a:lnTo>
                  <a:pt x="8295" y="2991"/>
                </a:lnTo>
                <a:lnTo>
                  <a:pt x="8311" y="2974"/>
                </a:lnTo>
                <a:lnTo>
                  <a:pt x="8328" y="2957"/>
                </a:lnTo>
                <a:lnTo>
                  <a:pt x="8343" y="2939"/>
                </a:lnTo>
                <a:lnTo>
                  <a:pt x="8358" y="2922"/>
                </a:lnTo>
                <a:lnTo>
                  <a:pt x="8372" y="2903"/>
                </a:lnTo>
                <a:lnTo>
                  <a:pt x="8385" y="2885"/>
                </a:lnTo>
                <a:lnTo>
                  <a:pt x="8398" y="2866"/>
                </a:lnTo>
                <a:lnTo>
                  <a:pt x="8410" y="2846"/>
                </a:lnTo>
                <a:lnTo>
                  <a:pt x="8422" y="2826"/>
                </a:lnTo>
                <a:lnTo>
                  <a:pt x="8432" y="2806"/>
                </a:lnTo>
                <a:lnTo>
                  <a:pt x="8441" y="2784"/>
                </a:lnTo>
                <a:lnTo>
                  <a:pt x="8450" y="2762"/>
                </a:lnTo>
                <a:lnTo>
                  <a:pt x="8460" y="2739"/>
                </a:lnTo>
                <a:lnTo>
                  <a:pt x="8467" y="2714"/>
                </a:lnTo>
                <a:lnTo>
                  <a:pt x="8474" y="2690"/>
                </a:lnTo>
                <a:lnTo>
                  <a:pt x="8480" y="2664"/>
                </a:lnTo>
                <a:lnTo>
                  <a:pt x="8486" y="2638"/>
                </a:lnTo>
                <a:lnTo>
                  <a:pt x="8492" y="2610"/>
                </a:lnTo>
                <a:lnTo>
                  <a:pt x="8496" y="2582"/>
                </a:lnTo>
                <a:lnTo>
                  <a:pt x="8498" y="2561"/>
                </a:lnTo>
                <a:lnTo>
                  <a:pt x="8499" y="2541"/>
                </a:lnTo>
                <a:lnTo>
                  <a:pt x="8499" y="2521"/>
                </a:lnTo>
                <a:lnTo>
                  <a:pt x="8498" y="2501"/>
                </a:lnTo>
                <a:lnTo>
                  <a:pt x="8496" y="2482"/>
                </a:lnTo>
                <a:lnTo>
                  <a:pt x="8493" y="2462"/>
                </a:lnTo>
                <a:lnTo>
                  <a:pt x="8488" y="2443"/>
                </a:lnTo>
                <a:lnTo>
                  <a:pt x="8484" y="2424"/>
                </a:lnTo>
                <a:lnTo>
                  <a:pt x="8478" y="2405"/>
                </a:lnTo>
                <a:lnTo>
                  <a:pt x="8472" y="2386"/>
                </a:lnTo>
                <a:lnTo>
                  <a:pt x="8465" y="2368"/>
                </a:lnTo>
                <a:lnTo>
                  <a:pt x="8457" y="2349"/>
                </a:lnTo>
                <a:lnTo>
                  <a:pt x="8448" y="2332"/>
                </a:lnTo>
                <a:lnTo>
                  <a:pt x="8440" y="2314"/>
                </a:lnTo>
                <a:lnTo>
                  <a:pt x="8430" y="2297"/>
                </a:lnTo>
                <a:lnTo>
                  <a:pt x="8420" y="2279"/>
                </a:lnTo>
                <a:lnTo>
                  <a:pt x="8399" y="2246"/>
                </a:lnTo>
                <a:lnTo>
                  <a:pt x="8375" y="2214"/>
                </a:lnTo>
                <a:lnTo>
                  <a:pt x="8351" y="2184"/>
                </a:lnTo>
                <a:lnTo>
                  <a:pt x="8327" y="2154"/>
                </a:lnTo>
                <a:lnTo>
                  <a:pt x="8302" y="2126"/>
                </a:lnTo>
                <a:lnTo>
                  <a:pt x="8276" y="2100"/>
                </a:lnTo>
                <a:lnTo>
                  <a:pt x="8252" y="2077"/>
                </a:lnTo>
                <a:lnTo>
                  <a:pt x="8228" y="2054"/>
                </a:lnTo>
                <a:lnTo>
                  <a:pt x="8194" y="2053"/>
                </a:lnTo>
                <a:lnTo>
                  <a:pt x="8186" y="2086"/>
                </a:lnTo>
                <a:lnTo>
                  <a:pt x="8204" y="2127"/>
                </a:lnTo>
                <a:lnTo>
                  <a:pt x="8219" y="2167"/>
                </a:lnTo>
                <a:lnTo>
                  <a:pt x="8230" y="2207"/>
                </a:lnTo>
                <a:lnTo>
                  <a:pt x="8237" y="2245"/>
                </a:lnTo>
                <a:lnTo>
                  <a:pt x="8240" y="2283"/>
                </a:lnTo>
                <a:lnTo>
                  <a:pt x="8241" y="2319"/>
                </a:lnTo>
                <a:lnTo>
                  <a:pt x="8239" y="2355"/>
                </a:lnTo>
                <a:lnTo>
                  <a:pt x="8235" y="2390"/>
                </a:lnTo>
                <a:lnTo>
                  <a:pt x="8228" y="2423"/>
                </a:lnTo>
                <a:lnTo>
                  <a:pt x="8219" y="2456"/>
                </a:lnTo>
                <a:lnTo>
                  <a:pt x="8207" y="2487"/>
                </a:lnTo>
                <a:lnTo>
                  <a:pt x="8194" y="2518"/>
                </a:lnTo>
                <a:lnTo>
                  <a:pt x="8179" y="2547"/>
                </a:lnTo>
                <a:lnTo>
                  <a:pt x="8163" y="2574"/>
                </a:lnTo>
                <a:lnTo>
                  <a:pt x="8146" y="2600"/>
                </a:lnTo>
                <a:lnTo>
                  <a:pt x="8129" y="2626"/>
                </a:lnTo>
                <a:lnTo>
                  <a:pt x="8110" y="2649"/>
                </a:lnTo>
                <a:lnTo>
                  <a:pt x="8091" y="2672"/>
                </a:lnTo>
                <a:lnTo>
                  <a:pt x="8072" y="2694"/>
                </a:lnTo>
                <a:lnTo>
                  <a:pt x="8053" y="2713"/>
                </a:lnTo>
                <a:lnTo>
                  <a:pt x="8034" y="2732"/>
                </a:lnTo>
                <a:lnTo>
                  <a:pt x="8016" y="2748"/>
                </a:lnTo>
                <a:lnTo>
                  <a:pt x="7998" y="2764"/>
                </a:lnTo>
                <a:lnTo>
                  <a:pt x="7982" y="2778"/>
                </a:lnTo>
                <a:lnTo>
                  <a:pt x="7952" y="2802"/>
                </a:lnTo>
                <a:lnTo>
                  <a:pt x="7928" y="2818"/>
                </a:lnTo>
                <a:lnTo>
                  <a:pt x="7913" y="2828"/>
                </a:lnTo>
                <a:lnTo>
                  <a:pt x="7906" y="2832"/>
                </a:lnTo>
                <a:lnTo>
                  <a:pt x="7882" y="2794"/>
                </a:lnTo>
                <a:lnTo>
                  <a:pt x="7857" y="2758"/>
                </a:lnTo>
                <a:lnTo>
                  <a:pt x="7831" y="2726"/>
                </a:lnTo>
                <a:lnTo>
                  <a:pt x="7805" y="2694"/>
                </a:lnTo>
                <a:lnTo>
                  <a:pt x="7777" y="2665"/>
                </a:lnTo>
                <a:lnTo>
                  <a:pt x="7750" y="2637"/>
                </a:lnTo>
                <a:lnTo>
                  <a:pt x="7722" y="2611"/>
                </a:lnTo>
                <a:lnTo>
                  <a:pt x="7693" y="2588"/>
                </a:lnTo>
                <a:lnTo>
                  <a:pt x="7664" y="2566"/>
                </a:lnTo>
                <a:lnTo>
                  <a:pt x="7636" y="2546"/>
                </a:lnTo>
                <a:lnTo>
                  <a:pt x="7607" y="2527"/>
                </a:lnTo>
                <a:lnTo>
                  <a:pt x="7578" y="2511"/>
                </a:lnTo>
                <a:lnTo>
                  <a:pt x="7549" y="2495"/>
                </a:lnTo>
                <a:lnTo>
                  <a:pt x="7519" y="2481"/>
                </a:lnTo>
                <a:lnTo>
                  <a:pt x="7490" y="2468"/>
                </a:lnTo>
                <a:lnTo>
                  <a:pt x="7462" y="2457"/>
                </a:lnTo>
                <a:lnTo>
                  <a:pt x="7433" y="2447"/>
                </a:lnTo>
                <a:lnTo>
                  <a:pt x="7404" y="2438"/>
                </a:lnTo>
                <a:lnTo>
                  <a:pt x="7375" y="2430"/>
                </a:lnTo>
                <a:lnTo>
                  <a:pt x="7347" y="2423"/>
                </a:lnTo>
                <a:lnTo>
                  <a:pt x="7319" y="2418"/>
                </a:lnTo>
                <a:lnTo>
                  <a:pt x="7293" y="2413"/>
                </a:lnTo>
                <a:lnTo>
                  <a:pt x="7265" y="2410"/>
                </a:lnTo>
                <a:lnTo>
                  <a:pt x="7239" y="2407"/>
                </a:lnTo>
                <a:lnTo>
                  <a:pt x="7213" y="2405"/>
                </a:lnTo>
                <a:lnTo>
                  <a:pt x="7189" y="2403"/>
                </a:lnTo>
                <a:lnTo>
                  <a:pt x="7164" y="2403"/>
                </a:lnTo>
                <a:lnTo>
                  <a:pt x="7140" y="2402"/>
                </a:lnTo>
                <a:lnTo>
                  <a:pt x="7096" y="2404"/>
                </a:lnTo>
                <a:lnTo>
                  <a:pt x="7055" y="2406"/>
                </a:lnTo>
                <a:lnTo>
                  <a:pt x="7031" y="2430"/>
                </a:lnTo>
                <a:lnTo>
                  <a:pt x="7051" y="2458"/>
                </a:lnTo>
                <a:lnTo>
                  <a:pt x="7073" y="2464"/>
                </a:lnTo>
                <a:lnTo>
                  <a:pt x="7095" y="2470"/>
                </a:lnTo>
                <a:lnTo>
                  <a:pt x="7115" y="2478"/>
                </a:lnTo>
                <a:lnTo>
                  <a:pt x="7136" y="2485"/>
                </a:lnTo>
                <a:lnTo>
                  <a:pt x="7156" y="2492"/>
                </a:lnTo>
                <a:lnTo>
                  <a:pt x="7175" y="2500"/>
                </a:lnTo>
                <a:lnTo>
                  <a:pt x="7194" y="2509"/>
                </a:lnTo>
                <a:lnTo>
                  <a:pt x="7211" y="2517"/>
                </a:lnTo>
                <a:lnTo>
                  <a:pt x="7229" y="2526"/>
                </a:lnTo>
                <a:lnTo>
                  <a:pt x="7245" y="2535"/>
                </a:lnTo>
                <a:lnTo>
                  <a:pt x="7262" y="2546"/>
                </a:lnTo>
                <a:lnTo>
                  <a:pt x="7277" y="2556"/>
                </a:lnTo>
                <a:lnTo>
                  <a:pt x="7293" y="2566"/>
                </a:lnTo>
                <a:lnTo>
                  <a:pt x="7307" y="2577"/>
                </a:lnTo>
                <a:lnTo>
                  <a:pt x="7321" y="2589"/>
                </a:lnTo>
                <a:lnTo>
                  <a:pt x="7335" y="2601"/>
                </a:lnTo>
                <a:lnTo>
                  <a:pt x="7348" y="2613"/>
                </a:lnTo>
                <a:lnTo>
                  <a:pt x="7362" y="2626"/>
                </a:lnTo>
                <a:lnTo>
                  <a:pt x="7374" y="2639"/>
                </a:lnTo>
                <a:lnTo>
                  <a:pt x="7386" y="2653"/>
                </a:lnTo>
                <a:lnTo>
                  <a:pt x="7410" y="2681"/>
                </a:lnTo>
                <a:lnTo>
                  <a:pt x="7433" y="2711"/>
                </a:lnTo>
                <a:lnTo>
                  <a:pt x="7454" y="2743"/>
                </a:lnTo>
                <a:lnTo>
                  <a:pt x="7476" y="2776"/>
                </a:lnTo>
                <a:lnTo>
                  <a:pt x="7496" y="2812"/>
                </a:lnTo>
                <a:lnTo>
                  <a:pt x="7516" y="2849"/>
                </a:lnTo>
                <a:lnTo>
                  <a:pt x="7528" y="2875"/>
                </a:lnTo>
                <a:lnTo>
                  <a:pt x="7538" y="2901"/>
                </a:lnTo>
                <a:lnTo>
                  <a:pt x="7544" y="2928"/>
                </a:lnTo>
                <a:lnTo>
                  <a:pt x="7547" y="2955"/>
                </a:lnTo>
                <a:lnTo>
                  <a:pt x="7548" y="2982"/>
                </a:lnTo>
                <a:lnTo>
                  <a:pt x="7546" y="3009"/>
                </a:lnTo>
                <a:lnTo>
                  <a:pt x="7542" y="3036"/>
                </a:lnTo>
                <a:lnTo>
                  <a:pt x="7535" y="3063"/>
                </a:lnTo>
                <a:lnTo>
                  <a:pt x="7526" y="3091"/>
                </a:lnTo>
                <a:lnTo>
                  <a:pt x="7514" y="3117"/>
                </a:lnTo>
                <a:lnTo>
                  <a:pt x="7501" y="3144"/>
                </a:lnTo>
                <a:lnTo>
                  <a:pt x="7485" y="3170"/>
                </a:lnTo>
                <a:lnTo>
                  <a:pt x="7467" y="3197"/>
                </a:lnTo>
                <a:lnTo>
                  <a:pt x="7447" y="3222"/>
                </a:lnTo>
                <a:lnTo>
                  <a:pt x="7425" y="3247"/>
                </a:lnTo>
                <a:lnTo>
                  <a:pt x="7402" y="3272"/>
                </a:lnTo>
                <a:lnTo>
                  <a:pt x="7376" y="3295"/>
                </a:lnTo>
                <a:lnTo>
                  <a:pt x="7349" y="3319"/>
                </a:lnTo>
                <a:lnTo>
                  <a:pt x="7320" y="3342"/>
                </a:lnTo>
                <a:lnTo>
                  <a:pt x="7290" y="3363"/>
                </a:lnTo>
                <a:lnTo>
                  <a:pt x="7258" y="3384"/>
                </a:lnTo>
                <a:lnTo>
                  <a:pt x="7225" y="3403"/>
                </a:lnTo>
                <a:lnTo>
                  <a:pt x="7191" y="3423"/>
                </a:lnTo>
                <a:lnTo>
                  <a:pt x="7155" y="3440"/>
                </a:lnTo>
                <a:lnTo>
                  <a:pt x="7117" y="3457"/>
                </a:lnTo>
                <a:lnTo>
                  <a:pt x="7080" y="3472"/>
                </a:lnTo>
                <a:lnTo>
                  <a:pt x="7041" y="3487"/>
                </a:lnTo>
                <a:lnTo>
                  <a:pt x="7001" y="3499"/>
                </a:lnTo>
                <a:lnTo>
                  <a:pt x="6961" y="3511"/>
                </a:lnTo>
                <a:lnTo>
                  <a:pt x="6919" y="3521"/>
                </a:lnTo>
                <a:lnTo>
                  <a:pt x="6877" y="3530"/>
                </a:lnTo>
                <a:lnTo>
                  <a:pt x="6834" y="3536"/>
                </a:lnTo>
                <a:lnTo>
                  <a:pt x="6778" y="3544"/>
                </a:lnTo>
                <a:lnTo>
                  <a:pt x="6719" y="3551"/>
                </a:lnTo>
                <a:lnTo>
                  <a:pt x="6658" y="3559"/>
                </a:lnTo>
                <a:lnTo>
                  <a:pt x="6595" y="3565"/>
                </a:lnTo>
                <a:lnTo>
                  <a:pt x="6532" y="3571"/>
                </a:lnTo>
                <a:lnTo>
                  <a:pt x="6468" y="3577"/>
                </a:lnTo>
                <a:lnTo>
                  <a:pt x="6404" y="3582"/>
                </a:lnTo>
                <a:lnTo>
                  <a:pt x="6339" y="3587"/>
                </a:lnTo>
                <a:lnTo>
                  <a:pt x="6275" y="3593"/>
                </a:lnTo>
                <a:lnTo>
                  <a:pt x="6213" y="3597"/>
                </a:lnTo>
                <a:lnTo>
                  <a:pt x="6151" y="3601"/>
                </a:lnTo>
                <a:lnTo>
                  <a:pt x="6093" y="3605"/>
                </a:lnTo>
                <a:lnTo>
                  <a:pt x="6036" y="3608"/>
                </a:lnTo>
                <a:lnTo>
                  <a:pt x="5982" y="3611"/>
                </a:lnTo>
                <a:lnTo>
                  <a:pt x="5932" y="3613"/>
                </a:lnTo>
                <a:lnTo>
                  <a:pt x="5886" y="3616"/>
                </a:lnTo>
                <a:lnTo>
                  <a:pt x="5818" y="3618"/>
                </a:lnTo>
                <a:lnTo>
                  <a:pt x="5751" y="3618"/>
                </a:lnTo>
                <a:lnTo>
                  <a:pt x="5687" y="3616"/>
                </a:lnTo>
                <a:lnTo>
                  <a:pt x="5624" y="3613"/>
                </a:lnTo>
                <a:lnTo>
                  <a:pt x="5562" y="3607"/>
                </a:lnTo>
                <a:lnTo>
                  <a:pt x="5503" y="3600"/>
                </a:lnTo>
                <a:lnTo>
                  <a:pt x="5445" y="3590"/>
                </a:lnTo>
                <a:lnTo>
                  <a:pt x="5389" y="3579"/>
                </a:lnTo>
                <a:lnTo>
                  <a:pt x="5335" y="3566"/>
                </a:lnTo>
                <a:lnTo>
                  <a:pt x="5282" y="3552"/>
                </a:lnTo>
                <a:lnTo>
                  <a:pt x="5232" y="3537"/>
                </a:lnTo>
                <a:lnTo>
                  <a:pt x="5182" y="3520"/>
                </a:lnTo>
                <a:lnTo>
                  <a:pt x="5134" y="3501"/>
                </a:lnTo>
                <a:lnTo>
                  <a:pt x="5088" y="3483"/>
                </a:lnTo>
                <a:lnTo>
                  <a:pt x="5044" y="3462"/>
                </a:lnTo>
                <a:lnTo>
                  <a:pt x="5001" y="3440"/>
                </a:lnTo>
                <a:lnTo>
                  <a:pt x="4960" y="3418"/>
                </a:lnTo>
                <a:lnTo>
                  <a:pt x="4920" y="3394"/>
                </a:lnTo>
                <a:lnTo>
                  <a:pt x="4883" y="3370"/>
                </a:lnTo>
                <a:lnTo>
                  <a:pt x="4846" y="3346"/>
                </a:lnTo>
                <a:lnTo>
                  <a:pt x="4812" y="3321"/>
                </a:lnTo>
                <a:lnTo>
                  <a:pt x="4779" y="3295"/>
                </a:lnTo>
                <a:lnTo>
                  <a:pt x="4748" y="3269"/>
                </a:lnTo>
                <a:lnTo>
                  <a:pt x="4719" y="3242"/>
                </a:lnTo>
                <a:lnTo>
                  <a:pt x="4691" y="3215"/>
                </a:lnTo>
                <a:lnTo>
                  <a:pt x="4664" y="3188"/>
                </a:lnTo>
                <a:lnTo>
                  <a:pt x="4639" y="3161"/>
                </a:lnTo>
                <a:lnTo>
                  <a:pt x="4616" y="3134"/>
                </a:lnTo>
                <a:lnTo>
                  <a:pt x="4594" y="3107"/>
                </a:lnTo>
                <a:lnTo>
                  <a:pt x="4573" y="3080"/>
                </a:lnTo>
                <a:lnTo>
                  <a:pt x="4555" y="3054"/>
                </a:lnTo>
                <a:lnTo>
                  <a:pt x="4537" y="3027"/>
                </a:lnTo>
                <a:lnTo>
                  <a:pt x="4504" y="2975"/>
                </a:lnTo>
                <a:lnTo>
                  <a:pt x="4468" y="2924"/>
                </a:lnTo>
                <a:lnTo>
                  <a:pt x="4431" y="2873"/>
                </a:lnTo>
                <a:lnTo>
                  <a:pt x="4395" y="2818"/>
                </a:lnTo>
                <a:lnTo>
                  <a:pt x="4378" y="2789"/>
                </a:lnTo>
                <a:lnTo>
                  <a:pt x="4360" y="2759"/>
                </a:lnTo>
                <a:lnTo>
                  <a:pt x="4344" y="2729"/>
                </a:lnTo>
                <a:lnTo>
                  <a:pt x="4328" y="2697"/>
                </a:lnTo>
                <a:lnTo>
                  <a:pt x="4313" y="2662"/>
                </a:lnTo>
                <a:lnTo>
                  <a:pt x="4299" y="2626"/>
                </a:lnTo>
                <a:lnTo>
                  <a:pt x="4286" y="2588"/>
                </a:lnTo>
                <a:lnTo>
                  <a:pt x="4275" y="2548"/>
                </a:lnTo>
                <a:lnTo>
                  <a:pt x="4265" y="2504"/>
                </a:lnTo>
                <a:lnTo>
                  <a:pt x="4256" y="2459"/>
                </a:lnTo>
                <a:lnTo>
                  <a:pt x="4250" y="2411"/>
                </a:lnTo>
                <a:lnTo>
                  <a:pt x="4245" y="2359"/>
                </a:lnTo>
                <a:lnTo>
                  <a:pt x="4243" y="2305"/>
                </a:lnTo>
                <a:lnTo>
                  <a:pt x="4242" y="2246"/>
                </a:lnTo>
                <a:lnTo>
                  <a:pt x="4244" y="2186"/>
                </a:lnTo>
                <a:lnTo>
                  <a:pt x="4248" y="2120"/>
                </a:lnTo>
                <a:lnTo>
                  <a:pt x="4254" y="2051"/>
                </a:lnTo>
                <a:lnTo>
                  <a:pt x="4263" y="1978"/>
                </a:lnTo>
                <a:lnTo>
                  <a:pt x="4276" y="1900"/>
                </a:lnTo>
                <a:lnTo>
                  <a:pt x="4291" y="1817"/>
                </a:lnTo>
                <a:lnTo>
                  <a:pt x="4310" y="1731"/>
                </a:lnTo>
                <a:lnTo>
                  <a:pt x="4330" y="1639"/>
                </a:lnTo>
                <a:lnTo>
                  <a:pt x="4356" y="1543"/>
                </a:lnTo>
                <a:lnTo>
                  <a:pt x="4384" y="1440"/>
                </a:lnTo>
                <a:lnTo>
                  <a:pt x="4407" y="1358"/>
                </a:lnTo>
                <a:lnTo>
                  <a:pt x="4428" y="1277"/>
                </a:lnTo>
                <a:lnTo>
                  <a:pt x="4446" y="1200"/>
                </a:lnTo>
                <a:lnTo>
                  <a:pt x="4461" y="1125"/>
                </a:lnTo>
                <a:lnTo>
                  <a:pt x="4473" y="1053"/>
                </a:lnTo>
                <a:lnTo>
                  <a:pt x="4485" y="984"/>
                </a:lnTo>
                <a:lnTo>
                  <a:pt x="4493" y="917"/>
                </a:lnTo>
                <a:lnTo>
                  <a:pt x="4500" y="854"/>
                </a:lnTo>
                <a:lnTo>
                  <a:pt x="4505" y="792"/>
                </a:lnTo>
                <a:lnTo>
                  <a:pt x="4508" y="733"/>
                </a:lnTo>
                <a:lnTo>
                  <a:pt x="4509" y="677"/>
                </a:lnTo>
                <a:lnTo>
                  <a:pt x="4509" y="623"/>
                </a:lnTo>
                <a:lnTo>
                  <a:pt x="4507" y="572"/>
                </a:lnTo>
                <a:lnTo>
                  <a:pt x="4504" y="522"/>
                </a:lnTo>
                <a:lnTo>
                  <a:pt x="4500" y="476"/>
                </a:lnTo>
                <a:lnTo>
                  <a:pt x="4494" y="432"/>
                </a:lnTo>
                <a:lnTo>
                  <a:pt x="4488" y="390"/>
                </a:lnTo>
                <a:lnTo>
                  <a:pt x="4481" y="350"/>
                </a:lnTo>
                <a:lnTo>
                  <a:pt x="4472" y="312"/>
                </a:lnTo>
                <a:lnTo>
                  <a:pt x="4463" y="277"/>
                </a:lnTo>
                <a:lnTo>
                  <a:pt x="4454" y="243"/>
                </a:lnTo>
                <a:lnTo>
                  <a:pt x="4444" y="212"/>
                </a:lnTo>
                <a:lnTo>
                  <a:pt x="4433" y="182"/>
                </a:lnTo>
                <a:lnTo>
                  <a:pt x="4423" y="155"/>
                </a:lnTo>
                <a:lnTo>
                  <a:pt x="4412" y="130"/>
                </a:lnTo>
                <a:lnTo>
                  <a:pt x="4401" y="106"/>
                </a:lnTo>
                <a:lnTo>
                  <a:pt x="4390" y="84"/>
                </a:lnTo>
                <a:lnTo>
                  <a:pt x="4380" y="65"/>
                </a:lnTo>
                <a:lnTo>
                  <a:pt x="4369" y="47"/>
                </a:lnTo>
                <a:lnTo>
                  <a:pt x="4359" y="31"/>
                </a:lnTo>
                <a:lnTo>
                  <a:pt x="4350" y="16"/>
                </a:lnTo>
                <a:lnTo>
                  <a:pt x="4341" y="4"/>
                </a:lnTo>
                <a:lnTo>
                  <a:pt x="4322" y="0"/>
                </a:lnTo>
                <a:lnTo>
                  <a:pt x="4313" y="16"/>
                </a:lnTo>
                <a:lnTo>
                  <a:pt x="4318" y="49"/>
                </a:lnTo>
                <a:lnTo>
                  <a:pt x="4322" y="85"/>
                </a:lnTo>
                <a:lnTo>
                  <a:pt x="4326" y="123"/>
                </a:lnTo>
                <a:lnTo>
                  <a:pt x="4329" y="163"/>
                </a:lnTo>
                <a:lnTo>
                  <a:pt x="4330" y="204"/>
                </a:lnTo>
                <a:lnTo>
                  <a:pt x="4329" y="246"/>
                </a:lnTo>
                <a:lnTo>
                  <a:pt x="4329" y="267"/>
                </a:lnTo>
                <a:lnTo>
                  <a:pt x="4327" y="289"/>
                </a:lnTo>
                <a:lnTo>
                  <a:pt x="4325" y="311"/>
                </a:lnTo>
                <a:lnTo>
                  <a:pt x="4323" y="332"/>
                </a:lnTo>
                <a:lnTo>
                  <a:pt x="4320" y="354"/>
                </a:lnTo>
                <a:lnTo>
                  <a:pt x="4316" y="375"/>
                </a:lnTo>
                <a:lnTo>
                  <a:pt x="4311" y="397"/>
                </a:lnTo>
                <a:lnTo>
                  <a:pt x="4306" y="419"/>
                </a:lnTo>
                <a:lnTo>
                  <a:pt x="4299" y="439"/>
                </a:lnTo>
                <a:lnTo>
                  <a:pt x="4293" y="461"/>
                </a:lnTo>
                <a:lnTo>
                  <a:pt x="4285" y="481"/>
                </a:lnTo>
                <a:lnTo>
                  <a:pt x="4277" y="502"/>
                </a:lnTo>
                <a:lnTo>
                  <a:pt x="4266" y="522"/>
                </a:lnTo>
                <a:lnTo>
                  <a:pt x="4256" y="542"/>
                </a:lnTo>
                <a:lnTo>
                  <a:pt x="4245" y="562"/>
                </a:lnTo>
                <a:lnTo>
                  <a:pt x="4232" y="581"/>
                </a:lnTo>
                <a:lnTo>
                  <a:pt x="4218" y="600"/>
                </a:lnTo>
                <a:lnTo>
                  <a:pt x="4204" y="618"/>
                </a:lnTo>
                <a:lnTo>
                  <a:pt x="4188" y="636"/>
                </a:lnTo>
                <a:lnTo>
                  <a:pt x="4171" y="652"/>
                </a:lnTo>
                <a:lnTo>
                  <a:pt x="4154" y="665"/>
                </a:lnTo>
                <a:lnTo>
                  <a:pt x="4138" y="677"/>
                </a:lnTo>
                <a:lnTo>
                  <a:pt x="4120" y="686"/>
                </a:lnTo>
                <a:lnTo>
                  <a:pt x="4102" y="694"/>
                </a:lnTo>
                <a:lnTo>
                  <a:pt x="4083" y="699"/>
                </a:lnTo>
                <a:lnTo>
                  <a:pt x="4062" y="703"/>
                </a:lnTo>
                <a:lnTo>
                  <a:pt x="4043" y="706"/>
                </a:lnTo>
                <a:lnTo>
                  <a:pt x="4021" y="706"/>
                </a:lnTo>
                <a:lnTo>
                  <a:pt x="4001" y="705"/>
                </a:lnTo>
                <a:lnTo>
                  <a:pt x="3978" y="702"/>
                </a:lnTo>
                <a:lnTo>
                  <a:pt x="3956" y="699"/>
                </a:lnTo>
                <a:lnTo>
                  <a:pt x="3934" y="694"/>
                </a:lnTo>
                <a:lnTo>
                  <a:pt x="3912" y="689"/>
                </a:lnTo>
                <a:lnTo>
                  <a:pt x="3889" y="682"/>
                </a:lnTo>
                <a:lnTo>
                  <a:pt x="3867" y="674"/>
                </a:lnTo>
                <a:lnTo>
                  <a:pt x="3844" y="665"/>
                </a:lnTo>
                <a:lnTo>
                  <a:pt x="3821" y="656"/>
                </a:lnTo>
                <a:lnTo>
                  <a:pt x="3799" y="646"/>
                </a:lnTo>
                <a:lnTo>
                  <a:pt x="3776" y="636"/>
                </a:lnTo>
                <a:lnTo>
                  <a:pt x="3754" y="624"/>
                </a:lnTo>
                <a:lnTo>
                  <a:pt x="3712" y="601"/>
                </a:lnTo>
                <a:lnTo>
                  <a:pt x="3671" y="576"/>
                </a:lnTo>
                <a:lnTo>
                  <a:pt x="3632" y="552"/>
                </a:lnTo>
                <a:lnTo>
                  <a:pt x="3597" y="528"/>
                </a:lnTo>
                <a:lnTo>
                  <a:pt x="3565" y="505"/>
                </a:lnTo>
                <a:lnTo>
                  <a:pt x="3537" y="484"/>
                </a:lnTo>
                <a:lnTo>
                  <a:pt x="3518" y="485"/>
                </a:lnTo>
                <a:lnTo>
                  <a:pt x="3514" y="505"/>
                </a:lnTo>
                <a:lnTo>
                  <a:pt x="3540" y="545"/>
                </a:lnTo>
                <a:lnTo>
                  <a:pt x="3566" y="583"/>
                </a:lnTo>
                <a:lnTo>
                  <a:pt x="3593" y="619"/>
                </a:lnTo>
                <a:lnTo>
                  <a:pt x="3620" y="652"/>
                </a:lnTo>
                <a:lnTo>
                  <a:pt x="3645" y="684"/>
                </a:lnTo>
                <a:lnTo>
                  <a:pt x="3672" y="714"/>
                </a:lnTo>
                <a:lnTo>
                  <a:pt x="3698" y="742"/>
                </a:lnTo>
                <a:lnTo>
                  <a:pt x="3724" y="768"/>
                </a:lnTo>
                <a:lnTo>
                  <a:pt x="3773" y="817"/>
                </a:lnTo>
                <a:lnTo>
                  <a:pt x="3819" y="861"/>
                </a:lnTo>
                <a:lnTo>
                  <a:pt x="3863" y="901"/>
                </a:lnTo>
                <a:lnTo>
                  <a:pt x="3901" y="939"/>
                </a:lnTo>
                <a:lnTo>
                  <a:pt x="3917" y="958"/>
                </a:lnTo>
                <a:lnTo>
                  <a:pt x="3933" y="976"/>
                </a:lnTo>
                <a:lnTo>
                  <a:pt x="3947" y="994"/>
                </a:lnTo>
                <a:lnTo>
                  <a:pt x="3959" y="1012"/>
                </a:lnTo>
                <a:lnTo>
                  <a:pt x="3970" y="1031"/>
                </a:lnTo>
                <a:lnTo>
                  <a:pt x="3978" y="1049"/>
                </a:lnTo>
                <a:lnTo>
                  <a:pt x="3984" y="1069"/>
                </a:lnTo>
                <a:lnTo>
                  <a:pt x="3988" y="1089"/>
                </a:lnTo>
                <a:lnTo>
                  <a:pt x="3990" y="1110"/>
                </a:lnTo>
                <a:lnTo>
                  <a:pt x="3989" y="1131"/>
                </a:lnTo>
                <a:lnTo>
                  <a:pt x="3986" y="1154"/>
                </a:lnTo>
                <a:lnTo>
                  <a:pt x="3980" y="1179"/>
                </a:lnTo>
                <a:lnTo>
                  <a:pt x="3972" y="1203"/>
                </a:lnTo>
                <a:lnTo>
                  <a:pt x="3960" y="1230"/>
                </a:lnTo>
                <a:lnTo>
                  <a:pt x="3946" y="1259"/>
                </a:lnTo>
                <a:lnTo>
                  <a:pt x="3929" y="1289"/>
                </a:lnTo>
                <a:lnTo>
                  <a:pt x="3906" y="1323"/>
                </a:lnTo>
                <a:lnTo>
                  <a:pt x="3880" y="1351"/>
                </a:lnTo>
                <a:lnTo>
                  <a:pt x="3852" y="1375"/>
                </a:lnTo>
                <a:lnTo>
                  <a:pt x="3822" y="1395"/>
                </a:lnTo>
                <a:lnTo>
                  <a:pt x="3791" y="1410"/>
                </a:lnTo>
                <a:lnTo>
                  <a:pt x="3758" y="1421"/>
                </a:lnTo>
                <a:lnTo>
                  <a:pt x="3724" y="1429"/>
                </a:lnTo>
                <a:lnTo>
                  <a:pt x="3687" y="1433"/>
                </a:lnTo>
                <a:lnTo>
                  <a:pt x="3649" y="1433"/>
                </a:lnTo>
                <a:lnTo>
                  <a:pt x="3611" y="1429"/>
                </a:lnTo>
                <a:lnTo>
                  <a:pt x="3572" y="1422"/>
                </a:lnTo>
                <a:lnTo>
                  <a:pt x="3532" y="1413"/>
                </a:lnTo>
                <a:lnTo>
                  <a:pt x="3492" y="1402"/>
                </a:lnTo>
                <a:lnTo>
                  <a:pt x="3451" y="1387"/>
                </a:lnTo>
                <a:lnTo>
                  <a:pt x="3409" y="1371"/>
                </a:lnTo>
                <a:lnTo>
                  <a:pt x="3367" y="1352"/>
                </a:lnTo>
                <a:lnTo>
                  <a:pt x="3326" y="1332"/>
                </a:lnTo>
                <a:lnTo>
                  <a:pt x="3285" y="1310"/>
                </a:lnTo>
                <a:lnTo>
                  <a:pt x="3244" y="1287"/>
                </a:lnTo>
                <a:lnTo>
                  <a:pt x="3202" y="1262"/>
                </a:lnTo>
                <a:lnTo>
                  <a:pt x="3162" y="1236"/>
                </a:lnTo>
                <a:lnTo>
                  <a:pt x="3123" y="1210"/>
                </a:lnTo>
                <a:lnTo>
                  <a:pt x="3085" y="1183"/>
                </a:lnTo>
                <a:lnTo>
                  <a:pt x="3048" y="1156"/>
                </a:lnTo>
                <a:lnTo>
                  <a:pt x="3011" y="1128"/>
                </a:lnTo>
                <a:lnTo>
                  <a:pt x="2976" y="1100"/>
                </a:lnTo>
                <a:lnTo>
                  <a:pt x="2943" y="1074"/>
                </a:lnTo>
                <a:lnTo>
                  <a:pt x="2911" y="1047"/>
                </a:lnTo>
                <a:lnTo>
                  <a:pt x="2881" y="1020"/>
                </a:lnTo>
                <a:lnTo>
                  <a:pt x="2853" y="996"/>
                </a:lnTo>
                <a:lnTo>
                  <a:pt x="2826" y="971"/>
                </a:lnTo>
                <a:lnTo>
                  <a:pt x="2803" y="948"/>
                </a:lnTo>
                <a:lnTo>
                  <a:pt x="2783" y="947"/>
                </a:lnTo>
                <a:lnTo>
                  <a:pt x="2779" y="968"/>
                </a:lnTo>
                <a:lnTo>
                  <a:pt x="2803" y="1003"/>
                </a:lnTo>
                <a:lnTo>
                  <a:pt x="2827" y="1040"/>
                </a:lnTo>
                <a:lnTo>
                  <a:pt x="2855" y="1078"/>
                </a:lnTo>
                <a:lnTo>
                  <a:pt x="2886" y="1116"/>
                </a:lnTo>
                <a:lnTo>
                  <a:pt x="2918" y="1154"/>
                </a:lnTo>
                <a:lnTo>
                  <a:pt x="2953" y="1193"/>
                </a:lnTo>
                <a:lnTo>
                  <a:pt x="2989" y="1231"/>
                </a:lnTo>
                <a:lnTo>
                  <a:pt x="3028" y="1269"/>
                </a:lnTo>
                <a:lnTo>
                  <a:pt x="3069" y="1306"/>
                </a:lnTo>
                <a:lnTo>
                  <a:pt x="3113" y="1343"/>
                </a:lnTo>
                <a:lnTo>
                  <a:pt x="3134" y="1361"/>
                </a:lnTo>
                <a:lnTo>
                  <a:pt x="3157" y="1379"/>
                </a:lnTo>
                <a:lnTo>
                  <a:pt x="3181" y="1396"/>
                </a:lnTo>
                <a:lnTo>
                  <a:pt x="3204" y="1413"/>
                </a:lnTo>
                <a:lnTo>
                  <a:pt x="3228" y="1430"/>
                </a:lnTo>
                <a:lnTo>
                  <a:pt x="3253" y="1446"/>
                </a:lnTo>
                <a:lnTo>
                  <a:pt x="3278" y="1461"/>
                </a:lnTo>
                <a:lnTo>
                  <a:pt x="3303" y="1477"/>
                </a:lnTo>
                <a:lnTo>
                  <a:pt x="3329" y="1491"/>
                </a:lnTo>
                <a:lnTo>
                  <a:pt x="3356" y="1506"/>
                </a:lnTo>
                <a:lnTo>
                  <a:pt x="3383" y="1519"/>
                </a:lnTo>
                <a:lnTo>
                  <a:pt x="3409" y="1532"/>
                </a:lnTo>
                <a:lnTo>
                  <a:pt x="3476" y="1564"/>
                </a:lnTo>
                <a:lnTo>
                  <a:pt x="3543" y="1598"/>
                </a:lnTo>
                <a:lnTo>
                  <a:pt x="3575" y="1616"/>
                </a:lnTo>
                <a:lnTo>
                  <a:pt x="3607" y="1634"/>
                </a:lnTo>
                <a:lnTo>
                  <a:pt x="3638" y="1653"/>
                </a:lnTo>
                <a:lnTo>
                  <a:pt x="3669" y="1671"/>
                </a:lnTo>
                <a:lnTo>
                  <a:pt x="3698" y="1691"/>
                </a:lnTo>
                <a:lnTo>
                  <a:pt x="3727" y="1710"/>
                </a:lnTo>
                <a:lnTo>
                  <a:pt x="3753" y="1730"/>
                </a:lnTo>
                <a:lnTo>
                  <a:pt x="3778" y="1751"/>
                </a:lnTo>
                <a:lnTo>
                  <a:pt x="3803" y="1771"/>
                </a:lnTo>
                <a:lnTo>
                  <a:pt x="3824" y="1793"/>
                </a:lnTo>
                <a:lnTo>
                  <a:pt x="3845" y="1814"/>
                </a:lnTo>
                <a:lnTo>
                  <a:pt x="3864" y="1836"/>
                </a:lnTo>
                <a:lnTo>
                  <a:pt x="3880" y="1857"/>
                </a:lnTo>
                <a:lnTo>
                  <a:pt x="3894" y="1880"/>
                </a:lnTo>
                <a:lnTo>
                  <a:pt x="3906" y="1903"/>
                </a:lnTo>
                <a:lnTo>
                  <a:pt x="3914" y="1925"/>
                </a:lnTo>
                <a:lnTo>
                  <a:pt x="3921" y="1949"/>
                </a:lnTo>
                <a:lnTo>
                  <a:pt x="3924" y="1973"/>
                </a:lnTo>
                <a:lnTo>
                  <a:pt x="3925" y="1996"/>
                </a:lnTo>
                <a:lnTo>
                  <a:pt x="3923" y="2020"/>
                </a:lnTo>
                <a:lnTo>
                  <a:pt x="3918" y="2044"/>
                </a:lnTo>
                <a:lnTo>
                  <a:pt x="3909" y="2068"/>
                </a:lnTo>
                <a:lnTo>
                  <a:pt x="3897" y="2093"/>
                </a:lnTo>
                <a:lnTo>
                  <a:pt x="3881" y="2118"/>
                </a:lnTo>
                <a:lnTo>
                  <a:pt x="3862" y="2142"/>
                </a:lnTo>
                <a:lnTo>
                  <a:pt x="3838" y="2168"/>
                </a:lnTo>
                <a:lnTo>
                  <a:pt x="3811" y="2193"/>
                </a:lnTo>
                <a:lnTo>
                  <a:pt x="3779" y="2218"/>
                </a:lnTo>
                <a:lnTo>
                  <a:pt x="3746" y="2240"/>
                </a:lnTo>
                <a:lnTo>
                  <a:pt x="3709" y="2261"/>
                </a:lnTo>
                <a:lnTo>
                  <a:pt x="3668" y="2279"/>
                </a:lnTo>
                <a:lnTo>
                  <a:pt x="3624" y="2296"/>
                </a:lnTo>
                <a:lnTo>
                  <a:pt x="3575" y="2310"/>
                </a:lnTo>
                <a:lnTo>
                  <a:pt x="3525" y="2322"/>
                </a:lnTo>
                <a:lnTo>
                  <a:pt x="3471" y="2333"/>
                </a:lnTo>
                <a:lnTo>
                  <a:pt x="3415" y="2342"/>
                </a:lnTo>
                <a:lnTo>
                  <a:pt x="3356" y="2350"/>
                </a:lnTo>
                <a:lnTo>
                  <a:pt x="3295" y="2356"/>
                </a:lnTo>
                <a:lnTo>
                  <a:pt x="3233" y="2360"/>
                </a:lnTo>
                <a:lnTo>
                  <a:pt x="3169" y="2363"/>
                </a:lnTo>
                <a:lnTo>
                  <a:pt x="3105" y="2366"/>
                </a:lnTo>
                <a:lnTo>
                  <a:pt x="3039" y="2367"/>
                </a:lnTo>
                <a:lnTo>
                  <a:pt x="2973" y="2366"/>
                </a:lnTo>
                <a:lnTo>
                  <a:pt x="2906" y="2365"/>
                </a:lnTo>
                <a:lnTo>
                  <a:pt x="2839" y="2361"/>
                </a:lnTo>
                <a:lnTo>
                  <a:pt x="2773" y="2358"/>
                </a:lnTo>
                <a:lnTo>
                  <a:pt x="2706" y="2354"/>
                </a:lnTo>
                <a:lnTo>
                  <a:pt x="2641" y="2348"/>
                </a:lnTo>
                <a:lnTo>
                  <a:pt x="2576" y="2343"/>
                </a:lnTo>
                <a:lnTo>
                  <a:pt x="2513" y="2336"/>
                </a:lnTo>
                <a:lnTo>
                  <a:pt x="2451" y="2329"/>
                </a:lnTo>
                <a:lnTo>
                  <a:pt x="2392" y="2320"/>
                </a:lnTo>
                <a:lnTo>
                  <a:pt x="2333" y="2312"/>
                </a:lnTo>
                <a:lnTo>
                  <a:pt x="2277" y="2304"/>
                </a:lnTo>
                <a:lnTo>
                  <a:pt x="2225" y="2295"/>
                </a:lnTo>
                <a:lnTo>
                  <a:pt x="2175" y="2285"/>
                </a:lnTo>
                <a:lnTo>
                  <a:pt x="2128" y="2276"/>
                </a:lnTo>
                <a:lnTo>
                  <a:pt x="2085" y="2266"/>
                </a:lnTo>
                <a:lnTo>
                  <a:pt x="2045" y="2257"/>
                </a:lnTo>
                <a:lnTo>
                  <a:pt x="2009" y="2246"/>
                </a:lnTo>
                <a:lnTo>
                  <a:pt x="1984" y="2257"/>
                </a:lnTo>
                <a:lnTo>
                  <a:pt x="1988" y="2284"/>
                </a:lnTo>
                <a:lnTo>
                  <a:pt x="2012" y="2307"/>
                </a:lnTo>
                <a:lnTo>
                  <a:pt x="2036" y="2327"/>
                </a:lnTo>
                <a:lnTo>
                  <a:pt x="2064" y="2348"/>
                </a:lnTo>
                <a:lnTo>
                  <a:pt x="2093" y="2368"/>
                </a:lnTo>
                <a:lnTo>
                  <a:pt x="2124" y="2386"/>
                </a:lnTo>
                <a:lnTo>
                  <a:pt x="2157" y="2405"/>
                </a:lnTo>
                <a:lnTo>
                  <a:pt x="2192" y="2421"/>
                </a:lnTo>
                <a:lnTo>
                  <a:pt x="2228" y="2438"/>
                </a:lnTo>
                <a:lnTo>
                  <a:pt x="2267" y="2453"/>
                </a:lnTo>
                <a:lnTo>
                  <a:pt x="2308" y="2466"/>
                </a:lnTo>
                <a:lnTo>
                  <a:pt x="2352" y="2480"/>
                </a:lnTo>
                <a:lnTo>
                  <a:pt x="2397" y="2492"/>
                </a:lnTo>
                <a:lnTo>
                  <a:pt x="2445" y="2502"/>
                </a:lnTo>
                <a:lnTo>
                  <a:pt x="2495" y="2513"/>
                </a:lnTo>
                <a:lnTo>
                  <a:pt x="2547" y="2521"/>
                </a:lnTo>
                <a:lnTo>
                  <a:pt x="2602" y="2529"/>
                </a:lnTo>
                <a:lnTo>
                  <a:pt x="2623" y="2559"/>
                </a:lnTo>
                <a:lnTo>
                  <a:pt x="2644" y="2589"/>
                </a:lnTo>
                <a:lnTo>
                  <a:pt x="2664" y="2619"/>
                </a:lnTo>
                <a:lnTo>
                  <a:pt x="2683" y="2648"/>
                </a:lnTo>
                <a:lnTo>
                  <a:pt x="2701" y="2677"/>
                </a:lnTo>
                <a:lnTo>
                  <a:pt x="2717" y="2706"/>
                </a:lnTo>
                <a:lnTo>
                  <a:pt x="2734" y="2734"/>
                </a:lnTo>
                <a:lnTo>
                  <a:pt x="2748" y="2762"/>
                </a:lnTo>
                <a:lnTo>
                  <a:pt x="2763" y="2789"/>
                </a:lnTo>
                <a:lnTo>
                  <a:pt x="2776" y="2816"/>
                </a:lnTo>
                <a:lnTo>
                  <a:pt x="2788" y="2843"/>
                </a:lnTo>
                <a:lnTo>
                  <a:pt x="2800" y="2870"/>
                </a:lnTo>
                <a:lnTo>
                  <a:pt x="2810" y="2895"/>
                </a:lnTo>
                <a:lnTo>
                  <a:pt x="2819" y="2920"/>
                </a:lnTo>
                <a:lnTo>
                  <a:pt x="2828" y="2945"/>
                </a:lnTo>
                <a:lnTo>
                  <a:pt x="2836" y="2969"/>
                </a:lnTo>
                <a:lnTo>
                  <a:pt x="2843" y="2993"/>
                </a:lnTo>
                <a:lnTo>
                  <a:pt x="2849" y="3016"/>
                </a:lnTo>
                <a:lnTo>
                  <a:pt x="2854" y="3038"/>
                </a:lnTo>
                <a:lnTo>
                  <a:pt x="2858" y="3061"/>
                </a:lnTo>
                <a:lnTo>
                  <a:pt x="2861" y="3082"/>
                </a:lnTo>
                <a:lnTo>
                  <a:pt x="2863" y="3103"/>
                </a:lnTo>
                <a:lnTo>
                  <a:pt x="2865" y="3124"/>
                </a:lnTo>
                <a:lnTo>
                  <a:pt x="2865" y="3143"/>
                </a:lnTo>
                <a:lnTo>
                  <a:pt x="2865" y="3163"/>
                </a:lnTo>
                <a:lnTo>
                  <a:pt x="2863" y="3181"/>
                </a:lnTo>
                <a:lnTo>
                  <a:pt x="2860" y="3199"/>
                </a:lnTo>
                <a:lnTo>
                  <a:pt x="2857" y="3216"/>
                </a:lnTo>
                <a:lnTo>
                  <a:pt x="2853" y="3233"/>
                </a:lnTo>
                <a:lnTo>
                  <a:pt x="2848" y="3249"/>
                </a:lnTo>
                <a:lnTo>
                  <a:pt x="2842" y="3264"/>
                </a:lnTo>
                <a:lnTo>
                  <a:pt x="2835" y="3279"/>
                </a:lnTo>
                <a:lnTo>
                  <a:pt x="2819" y="3306"/>
                </a:lnTo>
                <a:lnTo>
                  <a:pt x="2801" y="3328"/>
                </a:lnTo>
                <a:lnTo>
                  <a:pt x="2782" y="3347"/>
                </a:lnTo>
                <a:lnTo>
                  <a:pt x="2760" y="3361"/>
                </a:lnTo>
                <a:lnTo>
                  <a:pt x="2739" y="3371"/>
                </a:lnTo>
                <a:lnTo>
                  <a:pt x="2716" y="3378"/>
                </a:lnTo>
                <a:lnTo>
                  <a:pt x="2691" y="3381"/>
                </a:lnTo>
                <a:lnTo>
                  <a:pt x="2666" y="3381"/>
                </a:lnTo>
                <a:lnTo>
                  <a:pt x="2640" y="3377"/>
                </a:lnTo>
                <a:lnTo>
                  <a:pt x="2613" y="3370"/>
                </a:lnTo>
                <a:lnTo>
                  <a:pt x="2585" y="3360"/>
                </a:lnTo>
                <a:lnTo>
                  <a:pt x="2557" y="3349"/>
                </a:lnTo>
                <a:lnTo>
                  <a:pt x="2528" y="3333"/>
                </a:lnTo>
                <a:lnTo>
                  <a:pt x="2498" y="3317"/>
                </a:lnTo>
                <a:lnTo>
                  <a:pt x="2469" y="3297"/>
                </a:lnTo>
                <a:lnTo>
                  <a:pt x="2438" y="3277"/>
                </a:lnTo>
                <a:lnTo>
                  <a:pt x="2408" y="3254"/>
                </a:lnTo>
                <a:lnTo>
                  <a:pt x="2377" y="3229"/>
                </a:lnTo>
                <a:lnTo>
                  <a:pt x="2347" y="3204"/>
                </a:lnTo>
                <a:lnTo>
                  <a:pt x="2318" y="3177"/>
                </a:lnTo>
                <a:lnTo>
                  <a:pt x="2288" y="3149"/>
                </a:lnTo>
                <a:lnTo>
                  <a:pt x="2258" y="3121"/>
                </a:lnTo>
                <a:lnTo>
                  <a:pt x="2228" y="3092"/>
                </a:lnTo>
                <a:lnTo>
                  <a:pt x="2199" y="3062"/>
                </a:lnTo>
                <a:lnTo>
                  <a:pt x="2143" y="3002"/>
                </a:lnTo>
                <a:lnTo>
                  <a:pt x="2090" y="2943"/>
                </a:lnTo>
                <a:lnTo>
                  <a:pt x="2040" y="2885"/>
                </a:lnTo>
                <a:lnTo>
                  <a:pt x="1995" y="2830"/>
                </a:lnTo>
                <a:lnTo>
                  <a:pt x="1960" y="2824"/>
                </a:lnTo>
                <a:lnTo>
                  <a:pt x="1951" y="2858"/>
                </a:lnTo>
                <a:lnTo>
                  <a:pt x="1989" y="2937"/>
                </a:lnTo>
                <a:lnTo>
                  <a:pt x="2027" y="3010"/>
                </a:lnTo>
                <a:lnTo>
                  <a:pt x="2066" y="3079"/>
                </a:lnTo>
                <a:lnTo>
                  <a:pt x="2104" y="3144"/>
                </a:lnTo>
                <a:lnTo>
                  <a:pt x="2142" y="3204"/>
                </a:lnTo>
                <a:lnTo>
                  <a:pt x="2181" y="3259"/>
                </a:lnTo>
                <a:lnTo>
                  <a:pt x="2219" y="3311"/>
                </a:lnTo>
                <a:lnTo>
                  <a:pt x="2257" y="3358"/>
                </a:lnTo>
                <a:lnTo>
                  <a:pt x="2294" y="3402"/>
                </a:lnTo>
                <a:lnTo>
                  <a:pt x="2332" y="3441"/>
                </a:lnTo>
                <a:lnTo>
                  <a:pt x="2369" y="3478"/>
                </a:lnTo>
                <a:lnTo>
                  <a:pt x="2407" y="3511"/>
                </a:lnTo>
                <a:lnTo>
                  <a:pt x="2444" y="3541"/>
                </a:lnTo>
                <a:lnTo>
                  <a:pt x="2481" y="3568"/>
                </a:lnTo>
                <a:lnTo>
                  <a:pt x="2518" y="3592"/>
                </a:lnTo>
                <a:lnTo>
                  <a:pt x="2554" y="3613"/>
                </a:lnTo>
                <a:lnTo>
                  <a:pt x="2592" y="3632"/>
                </a:lnTo>
                <a:lnTo>
                  <a:pt x="2628" y="3648"/>
                </a:lnTo>
                <a:lnTo>
                  <a:pt x="2664" y="3662"/>
                </a:lnTo>
                <a:lnTo>
                  <a:pt x="2700" y="3675"/>
                </a:lnTo>
                <a:lnTo>
                  <a:pt x="2736" y="3684"/>
                </a:lnTo>
                <a:lnTo>
                  <a:pt x="2771" y="3693"/>
                </a:lnTo>
                <a:lnTo>
                  <a:pt x="2806" y="3700"/>
                </a:lnTo>
                <a:lnTo>
                  <a:pt x="2841" y="3706"/>
                </a:lnTo>
                <a:lnTo>
                  <a:pt x="2876" y="3710"/>
                </a:lnTo>
                <a:lnTo>
                  <a:pt x="2910" y="3713"/>
                </a:lnTo>
                <a:lnTo>
                  <a:pt x="2944" y="3715"/>
                </a:lnTo>
                <a:lnTo>
                  <a:pt x="2978" y="3716"/>
                </a:lnTo>
                <a:lnTo>
                  <a:pt x="3045" y="3717"/>
                </a:lnTo>
                <a:lnTo>
                  <a:pt x="3110" y="3717"/>
                </a:lnTo>
                <a:lnTo>
                  <a:pt x="3178" y="3716"/>
                </a:lnTo>
                <a:lnTo>
                  <a:pt x="3252" y="3712"/>
                </a:lnTo>
                <a:lnTo>
                  <a:pt x="3331" y="3707"/>
                </a:lnTo>
                <a:lnTo>
                  <a:pt x="3415" y="3701"/>
                </a:lnTo>
                <a:lnTo>
                  <a:pt x="3502" y="3694"/>
                </a:lnTo>
                <a:lnTo>
                  <a:pt x="3591" y="3688"/>
                </a:lnTo>
                <a:lnTo>
                  <a:pt x="3681" y="3684"/>
                </a:lnTo>
                <a:lnTo>
                  <a:pt x="3772" y="3681"/>
                </a:lnTo>
                <a:lnTo>
                  <a:pt x="3817" y="3680"/>
                </a:lnTo>
                <a:lnTo>
                  <a:pt x="3862" y="3680"/>
                </a:lnTo>
                <a:lnTo>
                  <a:pt x="3906" y="3681"/>
                </a:lnTo>
                <a:lnTo>
                  <a:pt x="3950" y="3683"/>
                </a:lnTo>
                <a:lnTo>
                  <a:pt x="3992" y="3685"/>
                </a:lnTo>
                <a:lnTo>
                  <a:pt x="4035" y="3688"/>
                </a:lnTo>
                <a:lnTo>
                  <a:pt x="4075" y="3693"/>
                </a:lnTo>
                <a:lnTo>
                  <a:pt x="4115" y="3700"/>
                </a:lnTo>
                <a:lnTo>
                  <a:pt x="4153" y="3707"/>
                </a:lnTo>
                <a:lnTo>
                  <a:pt x="4190" y="3715"/>
                </a:lnTo>
                <a:lnTo>
                  <a:pt x="4225" y="3724"/>
                </a:lnTo>
                <a:lnTo>
                  <a:pt x="4258" y="3736"/>
                </a:lnTo>
                <a:lnTo>
                  <a:pt x="4290" y="3749"/>
                </a:lnTo>
                <a:lnTo>
                  <a:pt x="4320" y="3763"/>
                </a:lnTo>
                <a:lnTo>
                  <a:pt x="4348" y="3780"/>
                </a:lnTo>
                <a:lnTo>
                  <a:pt x="4372" y="3797"/>
                </a:lnTo>
                <a:lnTo>
                  <a:pt x="4390" y="3814"/>
                </a:lnTo>
                <a:lnTo>
                  <a:pt x="4403" y="3829"/>
                </a:lnTo>
                <a:lnTo>
                  <a:pt x="4414" y="3846"/>
                </a:lnTo>
                <a:lnTo>
                  <a:pt x="4420" y="3862"/>
                </a:lnTo>
                <a:lnTo>
                  <a:pt x="4423" y="3878"/>
                </a:lnTo>
                <a:lnTo>
                  <a:pt x="4422" y="3896"/>
                </a:lnTo>
                <a:lnTo>
                  <a:pt x="4419" y="3912"/>
                </a:lnTo>
                <a:lnTo>
                  <a:pt x="4413" y="3930"/>
                </a:lnTo>
                <a:lnTo>
                  <a:pt x="4404" y="3947"/>
                </a:lnTo>
                <a:lnTo>
                  <a:pt x="4393" y="3965"/>
                </a:lnTo>
                <a:lnTo>
                  <a:pt x="4380" y="3982"/>
                </a:lnTo>
                <a:lnTo>
                  <a:pt x="4364" y="4000"/>
                </a:lnTo>
                <a:lnTo>
                  <a:pt x="4347" y="4016"/>
                </a:lnTo>
                <a:lnTo>
                  <a:pt x="4327" y="4034"/>
                </a:lnTo>
                <a:lnTo>
                  <a:pt x="4307" y="4050"/>
                </a:lnTo>
                <a:lnTo>
                  <a:pt x="4284" y="4068"/>
                </a:lnTo>
                <a:lnTo>
                  <a:pt x="4261" y="4084"/>
                </a:lnTo>
                <a:lnTo>
                  <a:pt x="4237" y="4100"/>
                </a:lnTo>
                <a:lnTo>
                  <a:pt x="4212" y="4116"/>
                </a:lnTo>
                <a:lnTo>
                  <a:pt x="4186" y="4131"/>
                </a:lnTo>
                <a:lnTo>
                  <a:pt x="4134" y="4161"/>
                </a:lnTo>
                <a:lnTo>
                  <a:pt x="4080" y="4189"/>
                </a:lnTo>
                <a:lnTo>
                  <a:pt x="4028" y="4215"/>
                </a:lnTo>
                <a:lnTo>
                  <a:pt x="3979" y="4238"/>
                </a:lnTo>
                <a:lnTo>
                  <a:pt x="3934" y="4258"/>
                </a:lnTo>
                <a:lnTo>
                  <a:pt x="3895" y="4275"/>
                </a:lnTo>
                <a:lnTo>
                  <a:pt x="3878" y="4303"/>
                </a:lnTo>
                <a:lnTo>
                  <a:pt x="3901" y="4327"/>
                </a:lnTo>
                <a:lnTo>
                  <a:pt x="3934" y="4330"/>
                </a:lnTo>
                <a:lnTo>
                  <a:pt x="3969" y="4332"/>
                </a:lnTo>
                <a:lnTo>
                  <a:pt x="4004" y="4332"/>
                </a:lnTo>
                <a:lnTo>
                  <a:pt x="4040" y="4330"/>
                </a:lnTo>
                <a:lnTo>
                  <a:pt x="4077" y="4327"/>
                </a:lnTo>
                <a:lnTo>
                  <a:pt x="4114" y="4322"/>
                </a:lnTo>
                <a:lnTo>
                  <a:pt x="4152" y="4316"/>
                </a:lnTo>
                <a:lnTo>
                  <a:pt x="4190" y="4308"/>
                </a:lnTo>
                <a:lnTo>
                  <a:pt x="4228" y="4300"/>
                </a:lnTo>
                <a:lnTo>
                  <a:pt x="4267" y="4290"/>
                </a:lnTo>
                <a:lnTo>
                  <a:pt x="4306" y="4280"/>
                </a:lnTo>
                <a:lnTo>
                  <a:pt x="4344" y="4268"/>
                </a:lnTo>
                <a:lnTo>
                  <a:pt x="4381" y="4257"/>
                </a:lnTo>
                <a:lnTo>
                  <a:pt x="4418" y="4245"/>
                </a:lnTo>
                <a:lnTo>
                  <a:pt x="4455" y="4232"/>
                </a:lnTo>
                <a:lnTo>
                  <a:pt x="4490" y="4219"/>
                </a:lnTo>
                <a:lnTo>
                  <a:pt x="4558" y="4193"/>
                </a:lnTo>
                <a:lnTo>
                  <a:pt x="4621" y="4166"/>
                </a:lnTo>
                <a:lnTo>
                  <a:pt x="4676" y="4142"/>
                </a:lnTo>
                <a:lnTo>
                  <a:pt x="4725" y="4120"/>
                </a:lnTo>
                <a:lnTo>
                  <a:pt x="4765" y="4101"/>
                </a:lnTo>
                <a:lnTo>
                  <a:pt x="4795" y="4086"/>
                </a:lnTo>
                <a:lnTo>
                  <a:pt x="4813" y="4077"/>
                </a:lnTo>
                <a:lnTo>
                  <a:pt x="4821" y="4073"/>
                </a:lnTo>
                <a:lnTo>
                  <a:pt x="4836" y="4077"/>
                </a:lnTo>
                <a:lnTo>
                  <a:pt x="4855" y="4081"/>
                </a:lnTo>
                <a:lnTo>
                  <a:pt x="4874" y="4085"/>
                </a:lnTo>
                <a:lnTo>
                  <a:pt x="4896" y="4088"/>
                </a:lnTo>
                <a:lnTo>
                  <a:pt x="4944" y="4094"/>
                </a:lnTo>
                <a:lnTo>
                  <a:pt x="5000" y="4100"/>
                </a:lnTo>
                <a:lnTo>
                  <a:pt x="5061" y="4105"/>
                </a:lnTo>
                <a:lnTo>
                  <a:pt x="5126" y="4107"/>
                </a:lnTo>
                <a:lnTo>
                  <a:pt x="5199" y="4109"/>
                </a:lnTo>
                <a:lnTo>
                  <a:pt x="5274" y="4110"/>
                </a:lnTo>
                <a:lnTo>
                  <a:pt x="5354" y="4108"/>
                </a:lnTo>
                <a:lnTo>
                  <a:pt x="5438" y="4106"/>
                </a:lnTo>
                <a:lnTo>
                  <a:pt x="5525" y="4101"/>
                </a:lnTo>
                <a:lnTo>
                  <a:pt x="5615" y="4094"/>
                </a:lnTo>
                <a:lnTo>
                  <a:pt x="5706" y="4087"/>
                </a:lnTo>
                <a:lnTo>
                  <a:pt x="5800" y="4077"/>
                </a:lnTo>
                <a:lnTo>
                  <a:pt x="5846" y="4071"/>
                </a:lnTo>
                <a:lnTo>
                  <a:pt x="5895" y="4065"/>
                </a:lnTo>
                <a:lnTo>
                  <a:pt x="5942" y="4057"/>
                </a:lnTo>
                <a:lnTo>
                  <a:pt x="5991" y="4050"/>
                </a:lnTo>
                <a:lnTo>
                  <a:pt x="6024" y="4045"/>
                </a:lnTo>
                <a:lnTo>
                  <a:pt x="6057" y="4041"/>
                </a:lnTo>
                <a:lnTo>
                  <a:pt x="6088" y="4038"/>
                </a:lnTo>
                <a:lnTo>
                  <a:pt x="6119" y="4036"/>
                </a:lnTo>
                <a:lnTo>
                  <a:pt x="6148" y="4035"/>
                </a:lnTo>
                <a:lnTo>
                  <a:pt x="6177" y="4035"/>
                </a:lnTo>
                <a:lnTo>
                  <a:pt x="6205" y="4036"/>
                </a:lnTo>
                <a:lnTo>
                  <a:pt x="6231" y="4037"/>
                </a:lnTo>
                <a:lnTo>
                  <a:pt x="6256" y="4039"/>
                </a:lnTo>
                <a:lnTo>
                  <a:pt x="6281" y="4042"/>
                </a:lnTo>
                <a:lnTo>
                  <a:pt x="6305" y="4046"/>
                </a:lnTo>
                <a:lnTo>
                  <a:pt x="6327" y="4050"/>
                </a:lnTo>
                <a:lnTo>
                  <a:pt x="6349" y="4055"/>
                </a:lnTo>
                <a:lnTo>
                  <a:pt x="6370" y="4061"/>
                </a:lnTo>
                <a:lnTo>
                  <a:pt x="6390" y="4067"/>
                </a:lnTo>
                <a:lnTo>
                  <a:pt x="6410" y="4074"/>
                </a:lnTo>
                <a:lnTo>
                  <a:pt x="6427" y="4080"/>
                </a:lnTo>
                <a:lnTo>
                  <a:pt x="6445" y="4088"/>
                </a:lnTo>
                <a:lnTo>
                  <a:pt x="6462" y="4097"/>
                </a:lnTo>
                <a:lnTo>
                  <a:pt x="6478" y="4105"/>
                </a:lnTo>
                <a:lnTo>
                  <a:pt x="6493" y="4113"/>
                </a:lnTo>
                <a:lnTo>
                  <a:pt x="6508" y="4122"/>
                </a:lnTo>
                <a:lnTo>
                  <a:pt x="6521" y="4131"/>
                </a:lnTo>
                <a:lnTo>
                  <a:pt x="6534" y="4141"/>
                </a:lnTo>
                <a:lnTo>
                  <a:pt x="6547" y="4150"/>
                </a:lnTo>
                <a:lnTo>
                  <a:pt x="6558" y="4160"/>
                </a:lnTo>
                <a:lnTo>
                  <a:pt x="6570" y="4170"/>
                </a:lnTo>
                <a:lnTo>
                  <a:pt x="6580" y="4180"/>
                </a:lnTo>
                <a:lnTo>
                  <a:pt x="6598" y="4199"/>
                </a:lnTo>
                <a:lnTo>
                  <a:pt x="6615" y="4220"/>
                </a:lnTo>
                <a:lnTo>
                  <a:pt x="6596" y="4231"/>
                </a:lnTo>
                <a:lnTo>
                  <a:pt x="6577" y="4245"/>
                </a:lnTo>
                <a:lnTo>
                  <a:pt x="6558" y="4257"/>
                </a:lnTo>
                <a:lnTo>
                  <a:pt x="6540" y="4270"/>
                </a:lnTo>
                <a:lnTo>
                  <a:pt x="6520" y="4284"/>
                </a:lnTo>
                <a:lnTo>
                  <a:pt x="6502" y="4298"/>
                </a:lnTo>
                <a:lnTo>
                  <a:pt x="6482" y="4313"/>
                </a:lnTo>
                <a:lnTo>
                  <a:pt x="6463" y="4327"/>
                </a:lnTo>
                <a:lnTo>
                  <a:pt x="6456" y="4323"/>
                </a:lnTo>
                <a:lnTo>
                  <a:pt x="6434" y="4313"/>
                </a:lnTo>
                <a:lnTo>
                  <a:pt x="6415" y="4306"/>
                </a:lnTo>
                <a:lnTo>
                  <a:pt x="6392" y="4300"/>
                </a:lnTo>
                <a:lnTo>
                  <a:pt x="6366" y="4294"/>
                </a:lnTo>
                <a:lnTo>
                  <a:pt x="6333" y="4289"/>
                </a:lnTo>
                <a:lnTo>
                  <a:pt x="6314" y="4287"/>
                </a:lnTo>
                <a:lnTo>
                  <a:pt x="6294" y="4285"/>
                </a:lnTo>
                <a:lnTo>
                  <a:pt x="6273" y="4284"/>
                </a:lnTo>
                <a:lnTo>
                  <a:pt x="6250" y="4283"/>
                </a:lnTo>
                <a:lnTo>
                  <a:pt x="6225" y="4283"/>
                </a:lnTo>
                <a:lnTo>
                  <a:pt x="6200" y="4284"/>
                </a:lnTo>
                <a:lnTo>
                  <a:pt x="6173" y="4285"/>
                </a:lnTo>
                <a:lnTo>
                  <a:pt x="6144" y="4286"/>
                </a:lnTo>
                <a:lnTo>
                  <a:pt x="6113" y="4289"/>
                </a:lnTo>
                <a:lnTo>
                  <a:pt x="6081" y="4292"/>
                </a:lnTo>
                <a:lnTo>
                  <a:pt x="6047" y="4297"/>
                </a:lnTo>
                <a:lnTo>
                  <a:pt x="6011" y="4302"/>
                </a:lnTo>
                <a:lnTo>
                  <a:pt x="5974" y="4308"/>
                </a:lnTo>
                <a:lnTo>
                  <a:pt x="5935" y="4317"/>
                </a:lnTo>
                <a:lnTo>
                  <a:pt x="5894" y="4325"/>
                </a:lnTo>
                <a:lnTo>
                  <a:pt x="5851" y="4335"/>
                </a:lnTo>
                <a:lnTo>
                  <a:pt x="5844" y="4335"/>
                </a:lnTo>
                <a:lnTo>
                  <a:pt x="5826" y="4334"/>
                </a:lnTo>
                <a:lnTo>
                  <a:pt x="5797" y="4331"/>
                </a:lnTo>
                <a:lnTo>
                  <a:pt x="5760" y="4328"/>
                </a:lnTo>
                <a:lnTo>
                  <a:pt x="5717" y="4322"/>
                </a:lnTo>
                <a:lnTo>
                  <a:pt x="5668" y="4315"/>
                </a:lnTo>
                <a:lnTo>
                  <a:pt x="5644" y="4310"/>
                </a:lnTo>
                <a:lnTo>
                  <a:pt x="5619" y="4304"/>
                </a:lnTo>
                <a:lnTo>
                  <a:pt x="5593" y="4299"/>
                </a:lnTo>
                <a:lnTo>
                  <a:pt x="5568" y="4292"/>
                </a:lnTo>
                <a:lnTo>
                  <a:pt x="5558" y="4290"/>
                </a:lnTo>
                <a:lnTo>
                  <a:pt x="5548" y="4290"/>
                </a:lnTo>
                <a:lnTo>
                  <a:pt x="5537" y="4290"/>
                </a:lnTo>
                <a:lnTo>
                  <a:pt x="5528" y="4292"/>
                </a:lnTo>
                <a:lnTo>
                  <a:pt x="5519" y="4296"/>
                </a:lnTo>
                <a:lnTo>
                  <a:pt x="5510" y="4300"/>
                </a:lnTo>
                <a:lnTo>
                  <a:pt x="5501" y="4306"/>
                </a:lnTo>
                <a:lnTo>
                  <a:pt x="5494" y="4314"/>
                </a:lnTo>
                <a:lnTo>
                  <a:pt x="5488" y="4322"/>
                </a:lnTo>
                <a:lnTo>
                  <a:pt x="5483" y="4331"/>
                </a:lnTo>
                <a:lnTo>
                  <a:pt x="5479" y="4340"/>
                </a:lnTo>
                <a:lnTo>
                  <a:pt x="5477" y="4350"/>
                </a:lnTo>
                <a:lnTo>
                  <a:pt x="5476" y="4360"/>
                </a:lnTo>
                <a:lnTo>
                  <a:pt x="5477" y="4370"/>
                </a:lnTo>
                <a:lnTo>
                  <a:pt x="5478" y="4379"/>
                </a:lnTo>
                <a:lnTo>
                  <a:pt x="5482" y="4390"/>
                </a:lnTo>
                <a:lnTo>
                  <a:pt x="5496" y="4425"/>
                </a:lnTo>
                <a:lnTo>
                  <a:pt x="5513" y="4461"/>
                </a:lnTo>
                <a:lnTo>
                  <a:pt x="5529" y="4495"/>
                </a:lnTo>
                <a:lnTo>
                  <a:pt x="5546" y="4527"/>
                </a:lnTo>
                <a:lnTo>
                  <a:pt x="5555" y="4543"/>
                </a:lnTo>
                <a:lnTo>
                  <a:pt x="5563" y="4556"/>
                </a:lnTo>
                <a:lnTo>
                  <a:pt x="5572" y="4570"/>
                </a:lnTo>
                <a:lnTo>
                  <a:pt x="5581" y="4582"/>
                </a:lnTo>
                <a:lnTo>
                  <a:pt x="5589" y="4592"/>
                </a:lnTo>
                <a:lnTo>
                  <a:pt x="5598" y="4602"/>
                </a:lnTo>
                <a:lnTo>
                  <a:pt x="5606" y="4609"/>
                </a:lnTo>
                <a:lnTo>
                  <a:pt x="5615" y="4615"/>
                </a:lnTo>
                <a:lnTo>
                  <a:pt x="5609" y="4616"/>
                </a:lnTo>
                <a:lnTo>
                  <a:pt x="5593" y="4621"/>
                </a:lnTo>
                <a:lnTo>
                  <a:pt x="5568" y="4628"/>
                </a:lnTo>
                <a:lnTo>
                  <a:pt x="5536" y="4638"/>
                </a:lnTo>
                <a:lnTo>
                  <a:pt x="5498" y="4646"/>
                </a:lnTo>
                <a:lnTo>
                  <a:pt x="5455" y="4655"/>
                </a:lnTo>
                <a:lnTo>
                  <a:pt x="5432" y="4659"/>
                </a:lnTo>
                <a:lnTo>
                  <a:pt x="5409" y="4662"/>
                </a:lnTo>
                <a:lnTo>
                  <a:pt x="5385" y="4665"/>
                </a:lnTo>
                <a:lnTo>
                  <a:pt x="5360" y="4667"/>
                </a:lnTo>
                <a:lnTo>
                  <a:pt x="5350" y="4669"/>
                </a:lnTo>
                <a:lnTo>
                  <a:pt x="5340" y="4672"/>
                </a:lnTo>
                <a:lnTo>
                  <a:pt x="5330" y="4677"/>
                </a:lnTo>
                <a:lnTo>
                  <a:pt x="5322" y="4683"/>
                </a:lnTo>
                <a:lnTo>
                  <a:pt x="5315" y="4689"/>
                </a:lnTo>
                <a:lnTo>
                  <a:pt x="5308" y="4697"/>
                </a:lnTo>
                <a:lnTo>
                  <a:pt x="5303" y="4705"/>
                </a:lnTo>
                <a:lnTo>
                  <a:pt x="5298" y="4716"/>
                </a:lnTo>
                <a:lnTo>
                  <a:pt x="5295" y="4726"/>
                </a:lnTo>
                <a:lnTo>
                  <a:pt x="5294" y="4736"/>
                </a:lnTo>
                <a:lnTo>
                  <a:pt x="5294" y="4747"/>
                </a:lnTo>
                <a:lnTo>
                  <a:pt x="5296" y="4757"/>
                </a:lnTo>
                <a:lnTo>
                  <a:pt x="5299" y="4766"/>
                </a:lnTo>
                <a:lnTo>
                  <a:pt x="5304" y="4775"/>
                </a:lnTo>
                <a:lnTo>
                  <a:pt x="5310" y="4785"/>
                </a:lnTo>
                <a:lnTo>
                  <a:pt x="5317" y="4792"/>
                </a:lnTo>
                <a:lnTo>
                  <a:pt x="5351" y="4825"/>
                </a:lnTo>
                <a:lnTo>
                  <a:pt x="5389" y="4858"/>
                </a:lnTo>
                <a:lnTo>
                  <a:pt x="5431" y="4893"/>
                </a:lnTo>
                <a:lnTo>
                  <a:pt x="5476" y="4927"/>
                </a:lnTo>
                <a:lnTo>
                  <a:pt x="5498" y="4943"/>
                </a:lnTo>
                <a:lnTo>
                  <a:pt x="5523" y="4959"/>
                </a:lnTo>
                <a:lnTo>
                  <a:pt x="5548" y="4976"/>
                </a:lnTo>
                <a:lnTo>
                  <a:pt x="5572" y="4991"/>
                </a:lnTo>
                <a:lnTo>
                  <a:pt x="5598" y="5006"/>
                </a:lnTo>
                <a:lnTo>
                  <a:pt x="5625" y="5021"/>
                </a:lnTo>
                <a:lnTo>
                  <a:pt x="5652" y="5035"/>
                </a:lnTo>
                <a:lnTo>
                  <a:pt x="5680" y="5048"/>
                </a:lnTo>
                <a:lnTo>
                  <a:pt x="5707" y="5060"/>
                </a:lnTo>
                <a:lnTo>
                  <a:pt x="5736" y="5072"/>
                </a:lnTo>
                <a:lnTo>
                  <a:pt x="5765" y="5082"/>
                </a:lnTo>
                <a:lnTo>
                  <a:pt x="5795" y="5091"/>
                </a:lnTo>
                <a:lnTo>
                  <a:pt x="5825" y="5098"/>
                </a:lnTo>
                <a:lnTo>
                  <a:pt x="5855" y="5105"/>
                </a:lnTo>
                <a:lnTo>
                  <a:pt x="5886" y="5111"/>
                </a:lnTo>
                <a:lnTo>
                  <a:pt x="5916" y="5115"/>
                </a:lnTo>
                <a:lnTo>
                  <a:pt x="5947" y="5118"/>
                </a:lnTo>
                <a:lnTo>
                  <a:pt x="5979" y="5119"/>
                </a:lnTo>
                <a:lnTo>
                  <a:pt x="6011" y="5118"/>
                </a:lnTo>
                <a:lnTo>
                  <a:pt x="6043" y="5116"/>
                </a:lnTo>
                <a:lnTo>
                  <a:pt x="6075" y="5111"/>
                </a:lnTo>
                <a:lnTo>
                  <a:pt x="6108" y="5104"/>
                </a:lnTo>
                <a:lnTo>
                  <a:pt x="6140" y="5096"/>
                </a:lnTo>
                <a:lnTo>
                  <a:pt x="6173" y="5086"/>
                </a:lnTo>
                <a:lnTo>
                  <a:pt x="6171" y="5095"/>
                </a:lnTo>
                <a:lnTo>
                  <a:pt x="6167" y="5123"/>
                </a:lnTo>
                <a:lnTo>
                  <a:pt x="6166" y="5146"/>
                </a:lnTo>
                <a:lnTo>
                  <a:pt x="6166" y="5172"/>
                </a:lnTo>
                <a:lnTo>
                  <a:pt x="6168" y="5204"/>
                </a:lnTo>
                <a:lnTo>
                  <a:pt x="6172" y="5242"/>
                </a:lnTo>
                <a:lnTo>
                  <a:pt x="6175" y="5264"/>
                </a:lnTo>
                <a:lnTo>
                  <a:pt x="6179" y="5286"/>
                </a:lnTo>
                <a:lnTo>
                  <a:pt x="6183" y="5310"/>
                </a:lnTo>
                <a:lnTo>
                  <a:pt x="6188" y="5336"/>
                </a:lnTo>
                <a:lnTo>
                  <a:pt x="6196" y="5364"/>
                </a:lnTo>
                <a:lnTo>
                  <a:pt x="6203" y="5391"/>
                </a:lnTo>
                <a:lnTo>
                  <a:pt x="6211" y="5422"/>
                </a:lnTo>
                <a:lnTo>
                  <a:pt x="6221" y="5454"/>
                </a:lnTo>
                <a:lnTo>
                  <a:pt x="6232" y="5487"/>
                </a:lnTo>
                <a:lnTo>
                  <a:pt x="6244" y="5523"/>
                </a:lnTo>
                <a:lnTo>
                  <a:pt x="6258" y="5559"/>
                </a:lnTo>
                <a:lnTo>
                  <a:pt x="6273" y="5598"/>
                </a:lnTo>
                <a:lnTo>
                  <a:pt x="6289" y="5638"/>
                </a:lnTo>
                <a:lnTo>
                  <a:pt x="6308" y="5680"/>
                </a:lnTo>
                <a:lnTo>
                  <a:pt x="6327" y="5724"/>
                </a:lnTo>
                <a:lnTo>
                  <a:pt x="6349" y="5769"/>
                </a:lnTo>
                <a:lnTo>
                  <a:pt x="6797" y="65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9E473356-E974-4B62-B689-875A1780A2A4}"/>
              </a:ext>
            </a:extLst>
          </p:cNvPr>
          <p:cNvGrpSpPr/>
          <p:nvPr/>
        </p:nvGrpSpPr>
        <p:grpSpPr>
          <a:xfrm>
            <a:off x="277955" y="203790"/>
            <a:ext cx="1678072" cy="1100828"/>
            <a:chOff x="277955" y="203790"/>
            <a:chExt cx="1678072" cy="1100828"/>
          </a:xfrm>
        </p:grpSpPr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xmlns="" id="{377C85B3-C769-495E-807F-EF3F845063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955" y="203791"/>
              <a:ext cx="464995" cy="458625"/>
            </a:xfrm>
            <a:custGeom>
              <a:avLst/>
              <a:gdLst>
                <a:gd name="T0" fmla="*/ 3288 w 6574"/>
                <a:gd name="T1" fmla="*/ 0 h 6702"/>
                <a:gd name="T2" fmla="*/ 4052 w 6574"/>
                <a:gd name="T3" fmla="*/ 2571 h 6702"/>
                <a:gd name="T4" fmla="*/ 6574 w 6574"/>
                <a:gd name="T5" fmla="*/ 3351 h 6702"/>
                <a:gd name="T6" fmla="*/ 4052 w 6574"/>
                <a:gd name="T7" fmla="*/ 4131 h 6702"/>
                <a:gd name="T8" fmla="*/ 3288 w 6574"/>
                <a:gd name="T9" fmla="*/ 6702 h 6702"/>
                <a:gd name="T10" fmla="*/ 2522 w 6574"/>
                <a:gd name="T11" fmla="*/ 4131 h 6702"/>
                <a:gd name="T12" fmla="*/ 0 w 6574"/>
                <a:gd name="T13" fmla="*/ 3351 h 6702"/>
                <a:gd name="T14" fmla="*/ 2522 w 6574"/>
                <a:gd name="T15" fmla="*/ 2571 h 6702"/>
                <a:gd name="T16" fmla="*/ 3288 w 6574"/>
                <a:gd name="T17" fmla="*/ 0 h 6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74" h="6702">
                  <a:moveTo>
                    <a:pt x="3288" y="0"/>
                  </a:moveTo>
                  <a:lnTo>
                    <a:pt x="4052" y="2571"/>
                  </a:lnTo>
                  <a:lnTo>
                    <a:pt x="6574" y="3351"/>
                  </a:lnTo>
                  <a:lnTo>
                    <a:pt x="4052" y="4131"/>
                  </a:lnTo>
                  <a:lnTo>
                    <a:pt x="3288" y="6702"/>
                  </a:lnTo>
                  <a:lnTo>
                    <a:pt x="2522" y="4131"/>
                  </a:lnTo>
                  <a:lnTo>
                    <a:pt x="0" y="3351"/>
                  </a:lnTo>
                  <a:lnTo>
                    <a:pt x="2522" y="2571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xmlns="" id="{9BA54E27-EA76-4F04-814D-6CCE90AC0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725" y="504456"/>
              <a:ext cx="320532" cy="315920"/>
            </a:xfrm>
            <a:custGeom>
              <a:avLst/>
              <a:gdLst>
                <a:gd name="T0" fmla="*/ 2083 w 4166"/>
                <a:gd name="T1" fmla="*/ 0 h 4248"/>
                <a:gd name="T2" fmla="*/ 2567 w 4166"/>
                <a:gd name="T3" fmla="*/ 1630 h 4248"/>
                <a:gd name="T4" fmla="*/ 4166 w 4166"/>
                <a:gd name="T5" fmla="*/ 2125 h 4248"/>
                <a:gd name="T6" fmla="*/ 2567 w 4166"/>
                <a:gd name="T7" fmla="*/ 2619 h 4248"/>
                <a:gd name="T8" fmla="*/ 2083 w 4166"/>
                <a:gd name="T9" fmla="*/ 4248 h 4248"/>
                <a:gd name="T10" fmla="*/ 1598 w 4166"/>
                <a:gd name="T11" fmla="*/ 2619 h 4248"/>
                <a:gd name="T12" fmla="*/ 0 w 4166"/>
                <a:gd name="T13" fmla="*/ 2125 h 4248"/>
                <a:gd name="T14" fmla="*/ 1598 w 4166"/>
                <a:gd name="T15" fmla="*/ 1630 h 4248"/>
                <a:gd name="T16" fmla="*/ 2083 w 4166"/>
                <a:gd name="T17" fmla="*/ 0 h 4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6" h="4248">
                  <a:moveTo>
                    <a:pt x="2083" y="0"/>
                  </a:moveTo>
                  <a:lnTo>
                    <a:pt x="2567" y="1630"/>
                  </a:lnTo>
                  <a:lnTo>
                    <a:pt x="4166" y="2125"/>
                  </a:lnTo>
                  <a:lnTo>
                    <a:pt x="2567" y="2619"/>
                  </a:lnTo>
                  <a:lnTo>
                    <a:pt x="2083" y="4248"/>
                  </a:lnTo>
                  <a:lnTo>
                    <a:pt x="1598" y="2619"/>
                  </a:lnTo>
                  <a:lnTo>
                    <a:pt x="0" y="2125"/>
                  </a:lnTo>
                  <a:lnTo>
                    <a:pt x="1598" y="1630"/>
                  </a:lnTo>
                  <a:lnTo>
                    <a:pt x="20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18">
              <a:extLst>
                <a:ext uri="{FF2B5EF4-FFF2-40B4-BE49-F238E27FC236}">
                  <a16:creationId xmlns:a16="http://schemas.microsoft.com/office/drawing/2014/main" xmlns="" id="{543CF684-2E30-45D2-8A60-E5F07E8B1B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827" y="1024462"/>
              <a:ext cx="284246" cy="280156"/>
            </a:xfrm>
            <a:custGeom>
              <a:avLst/>
              <a:gdLst>
                <a:gd name="T0" fmla="*/ 2083 w 4166"/>
                <a:gd name="T1" fmla="*/ 0 h 4248"/>
                <a:gd name="T2" fmla="*/ 2567 w 4166"/>
                <a:gd name="T3" fmla="*/ 1630 h 4248"/>
                <a:gd name="T4" fmla="*/ 4166 w 4166"/>
                <a:gd name="T5" fmla="*/ 2125 h 4248"/>
                <a:gd name="T6" fmla="*/ 2567 w 4166"/>
                <a:gd name="T7" fmla="*/ 2619 h 4248"/>
                <a:gd name="T8" fmla="*/ 2083 w 4166"/>
                <a:gd name="T9" fmla="*/ 4248 h 4248"/>
                <a:gd name="T10" fmla="*/ 1598 w 4166"/>
                <a:gd name="T11" fmla="*/ 2619 h 4248"/>
                <a:gd name="T12" fmla="*/ 0 w 4166"/>
                <a:gd name="T13" fmla="*/ 2125 h 4248"/>
                <a:gd name="T14" fmla="*/ 1598 w 4166"/>
                <a:gd name="T15" fmla="*/ 1630 h 4248"/>
                <a:gd name="T16" fmla="*/ 2083 w 4166"/>
                <a:gd name="T17" fmla="*/ 0 h 4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6" h="4248">
                  <a:moveTo>
                    <a:pt x="2083" y="0"/>
                  </a:moveTo>
                  <a:lnTo>
                    <a:pt x="2567" y="1630"/>
                  </a:lnTo>
                  <a:lnTo>
                    <a:pt x="4166" y="2125"/>
                  </a:lnTo>
                  <a:lnTo>
                    <a:pt x="2567" y="2619"/>
                  </a:lnTo>
                  <a:lnTo>
                    <a:pt x="2083" y="4248"/>
                  </a:lnTo>
                  <a:lnTo>
                    <a:pt x="1598" y="2619"/>
                  </a:lnTo>
                  <a:lnTo>
                    <a:pt x="0" y="2125"/>
                  </a:lnTo>
                  <a:lnTo>
                    <a:pt x="1598" y="1630"/>
                  </a:lnTo>
                  <a:lnTo>
                    <a:pt x="20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xmlns="" id="{F0D2E73C-5504-421F-9AFD-E356879F6A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1032" y="203790"/>
              <a:ext cx="464995" cy="458625"/>
            </a:xfrm>
            <a:custGeom>
              <a:avLst/>
              <a:gdLst>
                <a:gd name="T0" fmla="*/ 3288 w 6574"/>
                <a:gd name="T1" fmla="*/ 0 h 6702"/>
                <a:gd name="T2" fmla="*/ 4052 w 6574"/>
                <a:gd name="T3" fmla="*/ 2571 h 6702"/>
                <a:gd name="T4" fmla="*/ 6574 w 6574"/>
                <a:gd name="T5" fmla="*/ 3351 h 6702"/>
                <a:gd name="T6" fmla="*/ 4052 w 6574"/>
                <a:gd name="T7" fmla="*/ 4131 h 6702"/>
                <a:gd name="T8" fmla="*/ 3288 w 6574"/>
                <a:gd name="T9" fmla="*/ 6702 h 6702"/>
                <a:gd name="T10" fmla="*/ 2522 w 6574"/>
                <a:gd name="T11" fmla="*/ 4131 h 6702"/>
                <a:gd name="T12" fmla="*/ 0 w 6574"/>
                <a:gd name="T13" fmla="*/ 3351 h 6702"/>
                <a:gd name="T14" fmla="*/ 2522 w 6574"/>
                <a:gd name="T15" fmla="*/ 2571 h 6702"/>
                <a:gd name="T16" fmla="*/ 3288 w 6574"/>
                <a:gd name="T17" fmla="*/ 0 h 6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74" h="6702">
                  <a:moveTo>
                    <a:pt x="3288" y="0"/>
                  </a:moveTo>
                  <a:lnTo>
                    <a:pt x="4052" y="2571"/>
                  </a:lnTo>
                  <a:lnTo>
                    <a:pt x="6574" y="3351"/>
                  </a:lnTo>
                  <a:lnTo>
                    <a:pt x="4052" y="4131"/>
                  </a:lnTo>
                  <a:lnTo>
                    <a:pt x="3288" y="6702"/>
                  </a:lnTo>
                  <a:lnTo>
                    <a:pt x="2522" y="4131"/>
                  </a:lnTo>
                  <a:lnTo>
                    <a:pt x="0" y="3351"/>
                  </a:lnTo>
                  <a:lnTo>
                    <a:pt x="2522" y="2571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933B015-F9EF-4604-AD38-F525D3342261}"/>
              </a:ext>
            </a:extLst>
          </p:cNvPr>
          <p:cNvSpPr txBox="1"/>
          <p:nvPr/>
        </p:nvSpPr>
        <p:spPr>
          <a:xfrm>
            <a:off x="731692" y="2638280"/>
            <a:ext cx="1090875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Stencil" panose="040409050D0802020404" pitchFamily="82" charset="0"/>
                <a:cs typeface="Lato Light" panose="020F0402020204030203" pitchFamily="34" charset="0"/>
              </a:rPr>
              <a:t>9 Rules For Running </a:t>
            </a:r>
          </a:p>
          <a:p>
            <a:pPr algn="ctr"/>
            <a:r>
              <a:rPr lang="en-US" sz="5400" dirty="0" smtClean="0">
                <a:solidFill>
                  <a:schemeClr val="bg1"/>
                </a:solidFill>
                <a:latin typeface="Stencil" panose="040409050D0802020404" pitchFamily="82" charset="0"/>
                <a:cs typeface="Lato Light" panose="020F0402020204030203" pitchFamily="34" charset="0"/>
              </a:rPr>
              <a:t>A Productive Design Critique</a:t>
            </a:r>
            <a:endParaRPr lang="id-ID" sz="5400" b="1" dirty="0">
              <a:solidFill>
                <a:schemeClr val="bg1"/>
              </a:solidFill>
              <a:latin typeface="Stencil" panose="040409050D0802020404" pitchFamily="82" charset="0"/>
              <a:cs typeface="Lato Light" panose="020F0402020204030203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DAB97DAD-FB87-44AE-8063-1CB1C5544580}"/>
              </a:ext>
            </a:extLst>
          </p:cNvPr>
          <p:cNvGrpSpPr/>
          <p:nvPr/>
        </p:nvGrpSpPr>
        <p:grpSpPr>
          <a:xfrm>
            <a:off x="10273895" y="164529"/>
            <a:ext cx="1639446" cy="1140089"/>
            <a:chOff x="10273895" y="164529"/>
            <a:chExt cx="1639446" cy="1140089"/>
          </a:xfrm>
        </p:grpSpPr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xmlns="" id="{D9CA83D0-267F-4E56-AC35-E2778B33C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5489" y="910073"/>
              <a:ext cx="320532" cy="315920"/>
            </a:xfrm>
            <a:custGeom>
              <a:avLst/>
              <a:gdLst>
                <a:gd name="T0" fmla="*/ 2083 w 4166"/>
                <a:gd name="T1" fmla="*/ 0 h 4248"/>
                <a:gd name="T2" fmla="*/ 2567 w 4166"/>
                <a:gd name="T3" fmla="*/ 1630 h 4248"/>
                <a:gd name="T4" fmla="*/ 4166 w 4166"/>
                <a:gd name="T5" fmla="*/ 2125 h 4248"/>
                <a:gd name="T6" fmla="*/ 2567 w 4166"/>
                <a:gd name="T7" fmla="*/ 2619 h 4248"/>
                <a:gd name="T8" fmla="*/ 2083 w 4166"/>
                <a:gd name="T9" fmla="*/ 4248 h 4248"/>
                <a:gd name="T10" fmla="*/ 1598 w 4166"/>
                <a:gd name="T11" fmla="*/ 2619 h 4248"/>
                <a:gd name="T12" fmla="*/ 0 w 4166"/>
                <a:gd name="T13" fmla="*/ 2125 h 4248"/>
                <a:gd name="T14" fmla="*/ 1598 w 4166"/>
                <a:gd name="T15" fmla="*/ 1630 h 4248"/>
                <a:gd name="T16" fmla="*/ 2083 w 4166"/>
                <a:gd name="T17" fmla="*/ 0 h 4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6" h="4248">
                  <a:moveTo>
                    <a:pt x="2083" y="0"/>
                  </a:moveTo>
                  <a:lnTo>
                    <a:pt x="2567" y="1630"/>
                  </a:lnTo>
                  <a:lnTo>
                    <a:pt x="4166" y="2125"/>
                  </a:lnTo>
                  <a:lnTo>
                    <a:pt x="2567" y="2619"/>
                  </a:lnTo>
                  <a:lnTo>
                    <a:pt x="2083" y="4248"/>
                  </a:lnTo>
                  <a:lnTo>
                    <a:pt x="1598" y="2619"/>
                  </a:lnTo>
                  <a:lnTo>
                    <a:pt x="0" y="2125"/>
                  </a:lnTo>
                  <a:lnTo>
                    <a:pt x="1598" y="1630"/>
                  </a:lnTo>
                  <a:lnTo>
                    <a:pt x="20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xmlns="" id="{2FD85956-6E0C-407C-A8AB-38E1733E6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9095" y="1024462"/>
              <a:ext cx="284246" cy="280156"/>
            </a:xfrm>
            <a:custGeom>
              <a:avLst/>
              <a:gdLst>
                <a:gd name="T0" fmla="*/ 2083 w 4166"/>
                <a:gd name="T1" fmla="*/ 0 h 4248"/>
                <a:gd name="T2" fmla="*/ 2567 w 4166"/>
                <a:gd name="T3" fmla="*/ 1630 h 4248"/>
                <a:gd name="T4" fmla="*/ 4166 w 4166"/>
                <a:gd name="T5" fmla="*/ 2125 h 4248"/>
                <a:gd name="T6" fmla="*/ 2567 w 4166"/>
                <a:gd name="T7" fmla="*/ 2619 h 4248"/>
                <a:gd name="T8" fmla="*/ 2083 w 4166"/>
                <a:gd name="T9" fmla="*/ 4248 h 4248"/>
                <a:gd name="T10" fmla="*/ 1598 w 4166"/>
                <a:gd name="T11" fmla="*/ 2619 h 4248"/>
                <a:gd name="T12" fmla="*/ 0 w 4166"/>
                <a:gd name="T13" fmla="*/ 2125 h 4248"/>
                <a:gd name="T14" fmla="*/ 1598 w 4166"/>
                <a:gd name="T15" fmla="*/ 1630 h 4248"/>
                <a:gd name="T16" fmla="*/ 2083 w 4166"/>
                <a:gd name="T17" fmla="*/ 0 h 4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6" h="4248">
                  <a:moveTo>
                    <a:pt x="2083" y="0"/>
                  </a:moveTo>
                  <a:lnTo>
                    <a:pt x="2567" y="1630"/>
                  </a:lnTo>
                  <a:lnTo>
                    <a:pt x="4166" y="2125"/>
                  </a:lnTo>
                  <a:lnTo>
                    <a:pt x="2567" y="2619"/>
                  </a:lnTo>
                  <a:lnTo>
                    <a:pt x="2083" y="4248"/>
                  </a:lnTo>
                  <a:lnTo>
                    <a:pt x="1598" y="2619"/>
                  </a:lnTo>
                  <a:lnTo>
                    <a:pt x="0" y="2125"/>
                  </a:lnTo>
                  <a:lnTo>
                    <a:pt x="1598" y="1630"/>
                  </a:lnTo>
                  <a:lnTo>
                    <a:pt x="20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xmlns="" id="{6873ECD8-8E5E-4CDF-9724-D675E1018E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9793" y="465195"/>
              <a:ext cx="320532" cy="315920"/>
            </a:xfrm>
            <a:custGeom>
              <a:avLst/>
              <a:gdLst>
                <a:gd name="T0" fmla="*/ 2083 w 4166"/>
                <a:gd name="T1" fmla="*/ 0 h 4248"/>
                <a:gd name="T2" fmla="*/ 2567 w 4166"/>
                <a:gd name="T3" fmla="*/ 1630 h 4248"/>
                <a:gd name="T4" fmla="*/ 4166 w 4166"/>
                <a:gd name="T5" fmla="*/ 2125 h 4248"/>
                <a:gd name="T6" fmla="*/ 2567 w 4166"/>
                <a:gd name="T7" fmla="*/ 2619 h 4248"/>
                <a:gd name="T8" fmla="*/ 2083 w 4166"/>
                <a:gd name="T9" fmla="*/ 4248 h 4248"/>
                <a:gd name="T10" fmla="*/ 1598 w 4166"/>
                <a:gd name="T11" fmla="*/ 2619 h 4248"/>
                <a:gd name="T12" fmla="*/ 0 w 4166"/>
                <a:gd name="T13" fmla="*/ 2125 h 4248"/>
                <a:gd name="T14" fmla="*/ 1598 w 4166"/>
                <a:gd name="T15" fmla="*/ 1630 h 4248"/>
                <a:gd name="T16" fmla="*/ 2083 w 4166"/>
                <a:gd name="T17" fmla="*/ 0 h 4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6" h="4248">
                  <a:moveTo>
                    <a:pt x="2083" y="0"/>
                  </a:moveTo>
                  <a:lnTo>
                    <a:pt x="2567" y="1630"/>
                  </a:lnTo>
                  <a:lnTo>
                    <a:pt x="4166" y="2125"/>
                  </a:lnTo>
                  <a:lnTo>
                    <a:pt x="2567" y="2619"/>
                  </a:lnTo>
                  <a:lnTo>
                    <a:pt x="2083" y="4248"/>
                  </a:lnTo>
                  <a:lnTo>
                    <a:pt x="1598" y="2619"/>
                  </a:lnTo>
                  <a:lnTo>
                    <a:pt x="0" y="2125"/>
                  </a:lnTo>
                  <a:lnTo>
                    <a:pt x="1598" y="1630"/>
                  </a:lnTo>
                  <a:lnTo>
                    <a:pt x="20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xmlns="" id="{3C86758E-BC7F-441E-B762-84F209DD7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73895" y="985201"/>
              <a:ext cx="284246" cy="280156"/>
            </a:xfrm>
            <a:custGeom>
              <a:avLst/>
              <a:gdLst>
                <a:gd name="T0" fmla="*/ 2083 w 4166"/>
                <a:gd name="T1" fmla="*/ 0 h 4248"/>
                <a:gd name="T2" fmla="*/ 2567 w 4166"/>
                <a:gd name="T3" fmla="*/ 1630 h 4248"/>
                <a:gd name="T4" fmla="*/ 4166 w 4166"/>
                <a:gd name="T5" fmla="*/ 2125 h 4248"/>
                <a:gd name="T6" fmla="*/ 2567 w 4166"/>
                <a:gd name="T7" fmla="*/ 2619 h 4248"/>
                <a:gd name="T8" fmla="*/ 2083 w 4166"/>
                <a:gd name="T9" fmla="*/ 4248 h 4248"/>
                <a:gd name="T10" fmla="*/ 1598 w 4166"/>
                <a:gd name="T11" fmla="*/ 2619 h 4248"/>
                <a:gd name="T12" fmla="*/ 0 w 4166"/>
                <a:gd name="T13" fmla="*/ 2125 h 4248"/>
                <a:gd name="T14" fmla="*/ 1598 w 4166"/>
                <a:gd name="T15" fmla="*/ 1630 h 4248"/>
                <a:gd name="T16" fmla="*/ 2083 w 4166"/>
                <a:gd name="T17" fmla="*/ 0 h 4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66" h="4248">
                  <a:moveTo>
                    <a:pt x="2083" y="0"/>
                  </a:moveTo>
                  <a:lnTo>
                    <a:pt x="2567" y="1630"/>
                  </a:lnTo>
                  <a:lnTo>
                    <a:pt x="4166" y="2125"/>
                  </a:lnTo>
                  <a:lnTo>
                    <a:pt x="2567" y="2619"/>
                  </a:lnTo>
                  <a:lnTo>
                    <a:pt x="2083" y="4248"/>
                  </a:lnTo>
                  <a:lnTo>
                    <a:pt x="1598" y="2619"/>
                  </a:lnTo>
                  <a:lnTo>
                    <a:pt x="0" y="2125"/>
                  </a:lnTo>
                  <a:lnTo>
                    <a:pt x="1598" y="1630"/>
                  </a:lnTo>
                  <a:lnTo>
                    <a:pt x="20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xmlns="" id="{7777E0E5-F32D-40E2-8EA5-7DC1C77DF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4100" y="164529"/>
              <a:ext cx="464995" cy="458625"/>
            </a:xfrm>
            <a:custGeom>
              <a:avLst/>
              <a:gdLst>
                <a:gd name="T0" fmla="*/ 3288 w 6574"/>
                <a:gd name="T1" fmla="*/ 0 h 6702"/>
                <a:gd name="T2" fmla="*/ 4052 w 6574"/>
                <a:gd name="T3" fmla="*/ 2571 h 6702"/>
                <a:gd name="T4" fmla="*/ 6574 w 6574"/>
                <a:gd name="T5" fmla="*/ 3351 h 6702"/>
                <a:gd name="T6" fmla="*/ 4052 w 6574"/>
                <a:gd name="T7" fmla="*/ 4131 h 6702"/>
                <a:gd name="T8" fmla="*/ 3288 w 6574"/>
                <a:gd name="T9" fmla="*/ 6702 h 6702"/>
                <a:gd name="T10" fmla="*/ 2522 w 6574"/>
                <a:gd name="T11" fmla="*/ 4131 h 6702"/>
                <a:gd name="T12" fmla="*/ 0 w 6574"/>
                <a:gd name="T13" fmla="*/ 3351 h 6702"/>
                <a:gd name="T14" fmla="*/ 2522 w 6574"/>
                <a:gd name="T15" fmla="*/ 2571 h 6702"/>
                <a:gd name="T16" fmla="*/ 3288 w 6574"/>
                <a:gd name="T17" fmla="*/ 0 h 6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74" h="6702">
                  <a:moveTo>
                    <a:pt x="3288" y="0"/>
                  </a:moveTo>
                  <a:lnTo>
                    <a:pt x="4052" y="2571"/>
                  </a:lnTo>
                  <a:lnTo>
                    <a:pt x="6574" y="3351"/>
                  </a:lnTo>
                  <a:lnTo>
                    <a:pt x="4052" y="4131"/>
                  </a:lnTo>
                  <a:lnTo>
                    <a:pt x="3288" y="6702"/>
                  </a:lnTo>
                  <a:lnTo>
                    <a:pt x="2522" y="4131"/>
                  </a:lnTo>
                  <a:lnTo>
                    <a:pt x="0" y="3351"/>
                  </a:lnTo>
                  <a:lnTo>
                    <a:pt x="2522" y="2571"/>
                  </a:lnTo>
                  <a:lnTo>
                    <a:pt x="328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07649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01C93CAC-6E2F-4010-9C82-DD2AD0BD01D4}"/>
              </a:ext>
            </a:extLst>
          </p:cNvPr>
          <p:cNvSpPr txBox="1"/>
          <p:nvPr/>
        </p:nvSpPr>
        <p:spPr>
          <a:xfrm>
            <a:off x="1758107" y="580103"/>
            <a:ext cx="867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Christmas Project </a:t>
            </a: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2017</a:t>
            </a: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xmlns="" id="{703DF14A-75FD-4874-B153-6B5DF9F77A7D}"/>
              </a:ext>
            </a:extLst>
          </p:cNvPr>
          <p:cNvGrpSpPr/>
          <p:nvPr/>
        </p:nvGrpSpPr>
        <p:grpSpPr>
          <a:xfrm>
            <a:off x="5716616" y="293382"/>
            <a:ext cx="758768" cy="329894"/>
            <a:chOff x="5695951" y="260573"/>
            <a:chExt cx="834230" cy="362703"/>
          </a:xfrm>
        </p:grpSpPr>
        <p:sp>
          <p:nvSpPr>
            <p:cNvPr id="158" name="Freeform 140">
              <a:extLst>
                <a:ext uri="{FF2B5EF4-FFF2-40B4-BE49-F238E27FC236}">
                  <a16:creationId xmlns:a16="http://schemas.microsoft.com/office/drawing/2014/main" xmlns="" id="{E99F1E90-578B-418E-B34D-143960A75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59" name="Freeform 140">
              <a:extLst>
                <a:ext uri="{FF2B5EF4-FFF2-40B4-BE49-F238E27FC236}">
                  <a16:creationId xmlns:a16="http://schemas.microsoft.com/office/drawing/2014/main" xmlns="" id="{E3C33876-3844-4FD4-9EF9-E5F3B68D6A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56" name="Freeform 155"/>
          <p:cNvSpPr/>
          <p:nvPr/>
        </p:nvSpPr>
        <p:spPr>
          <a:xfrm>
            <a:off x="5876216" y="1690126"/>
            <a:ext cx="1264355" cy="1998133"/>
          </a:xfrm>
          <a:custGeom>
            <a:avLst/>
            <a:gdLst>
              <a:gd name="connsiteX0" fmla="*/ 1264355 w 1264355"/>
              <a:gd name="connsiteY0" fmla="*/ 1998133 h 1998133"/>
              <a:gd name="connsiteX1" fmla="*/ 891822 w 1264355"/>
              <a:gd name="connsiteY1" fmla="*/ 0 h 1998133"/>
              <a:gd name="connsiteX2" fmla="*/ 0 w 1264355"/>
              <a:gd name="connsiteY2" fmla="*/ 0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4355" h="1998133">
                <a:moveTo>
                  <a:pt x="1264355" y="1998133"/>
                </a:moveTo>
                <a:lnTo>
                  <a:pt x="8918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7" name="Freeform 156"/>
          <p:cNvSpPr/>
          <p:nvPr/>
        </p:nvSpPr>
        <p:spPr>
          <a:xfrm flipV="1">
            <a:off x="2599136" y="4015531"/>
            <a:ext cx="1264355" cy="1478845"/>
          </a:xfrm>
          <a:custGeom>
            <a:avLst/>
            <a:gdLst>
              <a:gd name="connsiteX0" fmla="*/ 1264355 w 1264355"/>
              <a:gd name="connsiteY0" fmla="*/ 1998133 h 1998133"/>
              <a:gd name="connsiteX1" fmla="*/ 891822 w 1264355"/>
              <a:gd name="connsiteY1" fmla="*/ 0 h 1998133"/>
              <a:gd name="connsiteX2" fmla="*/ 0 w 1264355"/>
              <a:gd name="connsiteY2" fmla="*/ 0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4355" h="1998133">
                <a:moveTo>
                  <a:pt x="1264355" y="1998133"/>
                </a:moveTo>
                <a:lnTo>
                  <a:pt x="8918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1" name="Freeform 160"/>
          <p:cNvSpPr/>
          <p:nvPr/>
        </p:nvSpPr>
        <p:spPr>
          <a:xfrm>
            <a:off x="1462349" y="1690126"/>
            <a:ext cx="1226586" cy="1998133"/>
          </a:xfrm>
          <a:custGeom>
            <a:avLst/>
            <a:gdLst>
              <a:gd name="connsiteX0" fmla="*/ 1264355 w 1264355"/>
              <a:gd name="connsiteY0" fmla="*/ 1998133 h 1998133"/>
              <a:gd name="connsiteX1" fmla="*/ 891822 w 1264355"/>
              <a:gd name="connsiteY1" fmla="*/ 0 h 1998133"/>
              <a:gd name="connsiteX2" fmla="*/ 0 w 1264355"/>
              <a:gd name="connsiteY2" fmla="*/ 0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4355" h="1998133">
                <a:moveTo>
                  <a:pt x="1264355" y="1998133"/>
                </a:moveTo>
                <a:lnTo>
                  <a:pt x="8918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328653" y="3103763"/>
            <a:ext cx="1467558" cy="1467558"/>
          </a:xfrm>
          <a:prstGeom prst="ellipse">
            <a:avLst/>
          </a:prstGeom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3600" dirty="0" smtClean="0">
                <a:solidFill>
                  <a:schemeClr val="tx1"/>
                </a:solidFill>
                <a:latin typeface="Source Sans Pro Black" panose="020B0803030403020204" pitchFamily="34" charset="-18"/>
              </a:rPr>
              <a:t>start</a:t>
            </a:r>
          </a:p>
        </p:txBody>
      </p:sp>
      <p:sp>
        <p:nvSpPr>
          <p:cNvPr id="165" name="Oval 164"/>
          <p:cNvSpPr/>
          <p:nvPr/>
        </p:nvSpPr>
        <p:spPr>
          <a:xfrm>
            <a:off x="4757276" y="3664655"/>
            <a:ext cx="318141" cy="3181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6" name="Title 1"/>
          <p:cNvSpPr txBox="1">
            <a:spLocks/>
          </p:cNvSpPr>
          <p:nvPr/>
        </p:nvSpPr>
        <p:spPr>
          <a:xfrm rot="17136539">
            <a:off x="2253961" y="4237296"/>
            <a:ext cx="588303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1600" dirty="0" smtClean="0">
                <a:latin typeface="Source Sans Pro Light" panose="020B0403030403020204" pitchFamily="34" charset="-18"/>
              </a:rPr>
              <a:t>Rule 1</a:t>
            </a:r>
            <a:endParaRPr lang="en-US" sz="1600" dirty="0">
              <a:solidFill>
                <a:schemeClr val="tx1"/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167" name="Title 1"/>
          <p:cNvSpPr txBox="1">
            <a:spLocks/>
          </p:cNvSpPr>
          <p:nvPr/>
        </p:nvSpPr>
        <p:spPr>
          <a:xfrm rot="17136539">
            <a:off x="3305587" y="4261072"/>
            <a:ext cx="647613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ource Sans Pro Light" panose="020B0403030403020204" pitchFamily="34" charset="-18"/>
              </a:rPr>
              <a:t>Rule 2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163" name="Oval 162"/>
          <p:cNvSpPr/>
          <p:nvPr/>
        </p:nvSpPr>
        <p:spPr>
          <a:xfrm>
            <a:off x="2527564" y="3681914"/>
            <a:ext cx="318141" cy="3181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8" name="Title 1"/>
          <p:cNvSpPr txBox="1">
            <a:spLocks/>
          </p:cNvSpPr>
          <p:nvPr/>
        </p:nvSpPr>
        <p:spPr>
          <a:xfrm rot="17061802">
            <a:off x="4480022" y="4180742"/>
            <a:ext cx="447238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1600" dirty="0" smtClean="0">
                <a:solidFill>
                  <a:schemeClr val="tx1"/>
                </a:solidFill>
                <a:latin typeface="Source Sans Pro Light" panose="020B0403030403020204" pitchFamily="34" charset="-18"/>
              </a:rPr>
              <a:t>Rule 3</a:t>
            </a:r>
            <a:endParaRPr lang="en-US" sz="1600" dirty="0">
              <a:solidFill>
                <a:schemeClr val="tx1"/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169" name="Title 1"/>
          <p:cNvSpPr txBox="1">
            <a:spLocks/>
          </p:cNvSpPr>
          <p:nvPr/>
        </p:nvSpPr>
        <p:spPr>
          <a:xfrm rot="17136539">
            <a:off x="5636071" y="4180742"/>
            <a:ext cx="447238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ource Sans Pro Light" panose="020B0403030403020204" pitchFamily="34" charset="-18"/>
              </a:rPr>
              <a:t>Rule 4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170" name="Title 1"/>
          <p:cNvSpPr txBox="1">
            <a:spLocks/>
          </p:cNvSpPr>
          <p:nvPr/>
        </p:nvSpPr>
        <p:spPr>
          <a:xfrm rot="17136539">
            <a:off x="6724957" y="4205940"/>
            <a:ext cx="47378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1600" dirty="0" smtClean="0">
                <a:solidFill>
                  <a:schemeClr val="tx1"/>
                </a:solidFill>
                <a:latin typeface="Source Sans Pro Light" panose="020B0403030403020204" pitchFamily="34" charset="-18"/>
              </a:rPr>
              <a:t>Rule 5</a:t>
            </a:r>
            <a:endParaRPr lang="en-US" sz="1600" dirty="0">
              <a:solidFill>
                <a:schemeClr val="tx1"/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171" name="Title 1"/>
          <p:cNvSpPr txBox="1">
            <a:spLocks/>
          </p:cNvSpPr>
          <p:nvPr/>
        </p:nvSpPr>
        <p:spPr>
          <a:xfrm rot="17136539">
            <a:off x="7866617" y="4195795"/>
            <a:ext cx="463729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ource Sans Pro Light" panose="020B0403030403020204" pitchFamily="34" charset="-18"/>
              </a:rPr>
              <a:t>Rule 6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172" name="Content Placeholder 15"/>
          <p:cNvSpPr txBox="1">
            <a:spLocks/>
          </p:cNvSpPr>
          <p:nvPr/>
        </p:nvSpPr>
        <p:spPr>
          <a:xfrm>
            <a:off x="539741" y="1574710"/>
            <a:ext cx="91404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cap="all" dirty="0" smtClean="0">
                <a:latin typeface="Source Sans Pro Black" panose="020B0803030403020204" pitchFamily="34" charset="-18"/>
              </a:rPr>
              <a:t>Rule 1</a:t>
            </a:r>
            <a:endParaRPr lang="en-US" sz="1500" b="1" dirty="0">
              <a:latin typeface="Source Sans Pro Black" panose="020B0803030403020204" pitchFamily="34" charset="-18"/>
            </a:endParaRPr>
          </a:p>
        </p:txBody>
      </p:sp>
      <p:sp>
        <p:nvSpPr>
          <p:cNvPr id="173" name="Content Placeholder 15"/>
          <p:cNvSpPr txBox="1">
            <a:spLocks/>
          </p:cNvSpPr>
          <p:nvPr/>
        </p:nvSpPr>
        <p:spPr>
          <a:xfrm>
            <a:off x="539741" y="1839409"/>
            <a:ext cx="1795831" cy="2484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b="1" dirty="0" err="1" smtClean="0">
                <a:solidFill>
                  <a:srgbClr val="FF0000"/>
                </a:solidFill>
              </a:rPr>
              <a:t>Indetify</a:t>
            </a:r>
            <a:r>
              <a:rPr lang="en-US" sz="1200" b="1" dirty="0" smtClean="0">
                <a:solidFill>
                  <a:srgbClr val="FF0000"/>
                </a:solidFill>
              </a:rPr>
              <a:t> the design owner</a:t>
            </a:r>
            <a:endParaRPr lang="en-US" sz="1200" b="1" i="1" dirty="0">
              <a:solidFill>
                <a:srgbClr val="FF0000"/>
              </a:solidFill>
            </a:endParaRPr>
          </a:p>
        </p:txBody>
      </p:sp>
      <p:sp>
        <p:nvSpPr>
          <p:cNvPr id="174" name="Content Placeholder 15"/>
          <p:cNvSpPr txBox="1">
            <a:spLocks/>
          </p:cNvSpPr>
          <p:nvPr/>
        </p:nvSpPr>
        <p:spPr>
          <a:xfrm>
            <a:off x="1723702" y="5393929"/>
            <a:ext cx="91404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cap="all" dirty="0" smtClean="0">
                <a:latin typeface="Source Sans Pro Black" panose="020B0803030403020204" pitchFamily="34" charset="-18"/>
              </a:rPr>
              <a:t>Rule 2</a:t>
            </a:r>
            <a:endParaRPr lang="en-US" sz="1500" b="1" dirty="0">
              <a:latin typeface="Source Sans Pro Black" panose="020B0803030403020204" pitchFamily="34" charset="-18"/>
            </a:endParaRPr>
          </a:p>
        </p:txBody>
      </p:sp>
      <p:sp>
        <p:nvSpPr>
          <p:cNvPr id="175" name="Content Placeholder 15"/>
          <p:cNvSpPr txBox="1">
            <a:spLocks/>
          </p:cNvSpPr>
          <p:nvPr/>
        </p:nvSpPr>
        <p:spPr>
          <a:xfrm>
            <a:off x="4957510" y="1574710"/>
            <a:ext cx="91404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cap="all" dirty="0" smtClean="0">
                <a:latin typeface="Source Sans Pro Black" panose="020B0803030403020204" pitchFamily="34" charset="-18"/>
              </a:rPr>
              <a:t>Rule 5</a:t>
            </a:r>
            <a:endParaRPr lang="en-US" sz="1500" b="1" dirty="0">
              <a:latin typeface="Source Sans Pro Black" panose="020B0803030403020204" pitchFamily="34" charset="-18"/>
            </a:endParaRPr>
          </a:p>
        </p:txBody>
      </p:sp>
      <p:sp>
        <p:nvSpPr>
          <p:cNvPr id="176" name="Content Placeholder 15"/>
          <p:cNvSpPr txBox="1">
            <a:spLocks/>
          </p:cNvSpPr>
          <p:nvPr/>
        </p:nvSpPr>
        <p:spPr>
          <a:xfrm>
            <a:off x="4957510" y="1839409"/>
            <a:ext cx="1795831" cy="525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</a:rPr>
              <a:t>Review the design before it is explained</a:t>
            </a:r>
          </a:p>
        </p:txBody>
      </p:sp>
      <p:sp>
        <p:nvSpPr>
          <p:cNvPr id="178" name="Oval 177"/>
          <p:cNvSpPr/>
          <p:nvPr/>
        </p:nvSpPr>
        <p:spPr>
          <a:xfrm>
            <a:off x="6978034" y="3664655"/>
            <a:ext cx="318141" cy="3181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3629394" y="3664654"/>
            <a:ext cx="318141" cy="3181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1" name="Oval 180"/>
          <p:cNvSpPr/>
          <p:nvPr/>
        </p:nvSpPr>
        <p:spPr>
          <a:xfrm>
            <a:off x="5859094" y="3649164"/>
            <a:ext cx="318141" cy="3181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2" name="Oval 181"/>
          <p:cNvSpPr/>
          <p:nvPr/>
        </p:nvSpPr>
        <p:spPr>
          <a:xfrm>
            <a:off x="8031012" y="3657119"/>
            <a:ext cx="318141" cy="3181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9129358" y="3675688"/>
            <a:ext cx="318141" cy="3181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4" name="Oval 183"/>
          <p:cNvSpPr/>
          <p:nvPr/>
        </p:nvSpPr>
        <p:spPr>
          <a:xfrm>
            <a:off x="10324385" y="3669271"/>
            <a:ext cx="318141" cy="3181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5" name="Oval 184"/>
          <p:cNvSpPr/>
          <p:nvPr/>
        </p:nvSpPr>
        <p:spPr>
          <a:xfrm>
            <a:off x="11422731" y="3684805"/>
            <a:ext cx="318141" cy="3181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87" name="Title 1"/>
          <p:cNvSpPr txBox="1">
            <a:spLocks/>
          </p:cNvSpPr>
          <p:nvPr/>
        </p:nvSpPr>
        <p:spPr>
          <a:xfrm rot="17136539">
            <a:off x="8983122" y="4206268"/>
            <a:ext cx="485477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ource Sans Pro Light" panose="020B0403030403020204" pitchFamily="34" charset="-18"/>
              </a:rPr>
              <a:t>Rule 7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188" name="Title 1"/>
          <p:cNvSpPr txBox="1">
            <a:spLocks/>
          </p:cNvSpPr>
          <p:nvPr/>
        </p:nvSpPr>
        <p:spPr>
          <a:xfrm rot="17136539">
            <a:off x="10136800" y="4208693"/>
            <a:ext cx="448643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ource Sans Pro Light" panose="020B0403030403020204" pitchFamily="34" charset="-18"/>
              </a:rPr>
              <a:t>Rule 8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189" name="Title 1"/>
          <p:cNvSpPr txBox="1">
            <a:spLocks/>
          </p:cNvSpPr>
          <p:nvPr/>
        </p:nvSpPr>
        <p:spPr>
          <a:xfrm rot="17136539">
            <a:off x="11277603" y="4219080"/>
            <a:ext cx="483733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ource Sans Pro Light" panose="020B0403030403020204" pitchFamily="34" charset="-18"/>
              </a:rPr>
              <a:t>Rule 9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ource Sans Pro Light" panose="020B0403030403020204" pitchFamily="34" charset="-18"/>
            </a:endParaRPr>
          </a:p>
        </p:txBody>
      </p:sp>
      <p:sp>
        <p:nvSpPr>
          <p:cNvPr id="190" name="Content Placeholder 15"/>
          <p:cNvSpPr txBox="1">
            <a:spLocks/>
          </p:cNvSpPr>
          <p:nvPr/>
        </p:nvSpPr>
        <p:spPr>
          <a:xfrm>
            <a:off x="1723702" y="5653958"/>
            <a:ext cx="1795831" cy="2484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b="1" dirty="0" err="1" smtClean="0">
                <a:solidFill>
                  <a:srgbClr val="FF0000"/>
                </a:solidFill>
              </a:rPr>
              <a:t>Indetify</a:t>
            </a:r>
            <a:r>
              <a:rPr lang="en-US" sz="1200" b="1" dirty="0" smtClean="0">
                <a:solidFill>
                  <a:srgbClr val="FF0000"/>
                </a:solidFill>
              </a:rPr>
              <a:t> the facilitator</a:t>
            </a:r>
            <a:endParaRPr lang="en-US" sz="1200" b="1" i="1" dirty="0">
              <a:solidFill>
                <a:srgbClr val="FF0000"/>
              </a:solidFill>
            </a:endParaRPr>
          </a:p>
        </p:txBody>
      </p:sp>
      <p:sp>
        <p:nvSpPr>
          <p:cNvPr id="191" name="Freeform 190"/>
          <p:cNvSpPr/>
          <p:nvPr/>
        </p:nvSpPr>
        <p:spPr>
          <a:xfrm>
            <a:off x="3706201" y="1663570"/>
            <a:ext cx="1226586" cy="1998133"/>
          </a:xfrm>
          <a:custGeom>
            <a:avLst/>
            <a:gdLst>
              <a:gd name="connsiteX0" fmla="*/ 1264355 w 1264355"/>
              <a:gd name="connsiteY0" fmla="*/ 1998133 h 1998133"/>
              <a:gd name="connsiteX1" fmla="*/ 891822 w 1264355"/>
              <a:gd name="connsiteY1" fmla="*/ 0 h 1998133"/>
              <a:gd name="connsiteX2" fmla="*/ 0 w 1264355"/>
              <a:gd name="connsiteY2" fmla="*/ 0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4355" h="1998133">
                <a:moveTo>
                  <a:pt x="1264355" y="1998133"/>
                </a:moveTo>
                <a:lnTo>
                  <a:pt x="8918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2" name="Content Placeholder 15"/>
          <p:cNvSpPr txBox="1">
            <a:spLocks/>
          </p:cNvSpPr>
          <p:nvPr/>
        </p:nvSpPr>
        <p:spPr>
          <a:xfrm>
            <a:off x="2731478" y="1559267"/>
            <a:ext cx="91404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cap="all" dirty="0" smtClean="0">
                <a:latin typeface="Source Sans Pro Black" panose="020B0803030403020204" pitchFamily="34" charset="-18"/>
              </a:rPr>
              <a:t>Rule 3</a:t>
            </a:r>
            <a:endParaRPr lang="en-US" sz="1500" b="1" dirty="0">
              <a:latin typeface="Source Sans Pro Black" panose="020B0803030403020204" pitchFamily="34" charset="-18"/>
            </a:endParaRPr>
          </a:p>
        </p:txBody>
      </p:sp>
      <p:sp>
        <p:nvSpPr>
          <p:cNvPr id="193" name="Content Placeholder 15"/>
          <p:cNvSpPr txBox="1">
            <a:spLocks/>
          </p:cNvSpPr>
          <p:nvPr/>
        </p:nvSpPr>
        <p:spPr>
          <a:xfrm>
            <a:off x="2731478" y="1823966"/>
            <a:ext cx="1795831" cy="2484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b="1" dirty="0" err="1" smtClean="0">
                <a:solidFill>
                  <a:srgbClr val="FF0000"/>
                </a:solidFill>
              </a:rPr>
              <a:t>Indetify</a:t>
            </a:r>
            <a:r>
              <a:rPr lang="en-US" sz="1200" b="1" dirty="0" smtClean="0">
                <a:solidFill>
                  <a:srgbClr val="FF0000"/>
                </a:solidFill>
              </a:rPr>
              <a:t> the project goals</a:t>
            </a:r>
            <a:endParaRPr lang="en-US" sz="1200" b="1" i="1" dirty="0">
              <a:solidFill>
                <a:srgbClr val="FF0000"/>
              </a:solidFill>
            </a:endParaRPr>
          </a:p>
        </p:txBody>
      </p:sp>
      <p:sp>
        <p:nvSpPr>
          <p:cNvPr id="194" name="Freeform 193"/>
          <p:cNvSpPr/>
          <p:nvPr/>
        </p:nvSpPr>
        <p:spPr>
          <a:xfrm flipV="1">
            <a:off x="4801111" y="4020796"/>
            <a:ext cx="1264355" cy="1478845"/>
          </a:xfrm>
          <a:custGeom>
            <a:avLst/>
            <a:gdLst>
              <a:gd name="connsiteX0" fmla="*/ 1264355 w 1264355"/>
              <a:gd name="connsiteY0" fmla="*/ 1998133 h 1998133"/>
              <a:gd name="connsiteX1" fmla="*/ 891822 w 1264355"/>
              <a:gd name="connsiteY1" fmla="*/ 0 h 1998133"/>
              <a:gd name="connsiteX2" fmla="*/ 0 w 1264355"/>
              <a:gd name="connsiteY2" fmla="*/ 0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4355" h="1998133">
                <a:moveTo>
                  <a:pt x="1264355" y="1998133"/>
                </a:moveTo>
                <a:lnTo>
                  <a:pt x="8918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5" name="Content Placeholder 15"/>
          <p:cNvSpPr txBox="1">
            <a:spLocks/>
          </p:cNvSpPr>
          <p:nvPr/>
        </p:nvSpPr>
        <p:spPr>
          <a:xfrm>
            <a:off x="3925677" y="5399194"/>
            <a:ext cx="91404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cap="all" dirty="0" smtClean="0">
                <a:latin typeface="Source Sans Pro Black" panose="020B0803030403020204" pitchFamily="34" charset="-18"/>
              </a:rPr>
              <a:t>Rule 4</a:t>
            </a:r>
            <a:endParaRPr lang="en-US" sz="1500" b="1" dirty="0">
              <a:latin typeface="Source Sans Pro Black" panose="020B0803030403020204" pitchFamily="34" charset="-18"/>
            </a:endParaRPr>
          </a:p>
        </p:txBody>
      </p:sp>
      <p:sp>
        <p:nvSpPr>
          <p:cNvPr id="196" name="Content Placeholder 15"/>
          <p:cNvSpPr txBox="1">
            <a:spLocks/>
          </p:cNvSpPr>
          <p:nvPr/>
        </p:nvSpPr>
        <p:spPr>
          <a:xfrm>
            <a:off x="3925677" y="5659223"/>
            <a:ext cx="1795831" cy="2484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200" b="1" dirty="0" err="1" smtClean="0">
                <a:solidFill>
                  <a:srgbClr val="FF0000"/>
                </a:solidFill>
              </a:rPr>
              <a:t>Indetify</a:t>
            </a:r>
            <a:r>
              <a:rPr lang="en-US" sz="1200" b="1" dirty="0" smtClean="0">
                <a:solidFill>
                  <a:srgbClr val="FF0000"/>
                </a:solidFill>
              </a:rPr>
              <a:t> the meeting goals</a:t>
            </a:r>
            <a:endParaRPr lang="en-US" sz="1200" b="1" i="1" dirty="0">
              <a:solidFill>
                <a:srgbClr val="FF0000"/>
              </a:solidFill>
            </a:endParaRPr>
          </a:p>
        </p:txBody>
      </p:sp>
      <p:sp>
        <p:nvSpPr>
          <p:cNvPr id="200" name="Freeform 199"/>
          <p:cNvSpPr/>
          <p:nvPr/>
        </p:nvSpPr>
        <p:spPr>
          <a:xfrm>
            <a:off x="8031012" y="1662054"/>
            <a:ext cx="1264355" cy="1998133"/>
          </a:xfrm>
          <a:custGeom>
            <a:avLst/>
            <a:gdLst>
              <a:gd name="connsiteX0" fmla="*/ 1264355 w 1264355"/>
              <a:gd name="connsiteY0" fmla="*/ 1998133 h 1998133"/>
              <a:gd name="connsiteX1" fmla="*/ 891822 w 1264355"/>
              <a:gd name="connsiteY1" fmla="*/ 0 h 1998133"/>
              <a:gd name="connsiteX2" fmla="*/ 0 w 1264355"/>
              <a:gd name="connsiteY2" fmla="*/ 0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4355" h="1998133">
                <a:moveTo>
                  <a:pt x="1264355" y="1998133"/>
                </a:moveTo>
                <a:lnTo>
                  <a:pt x="8918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1" name="Content Placeholder 15"/>
          <p:cNvSpPr txBox="1">
            <a:spLocks/>
          </p:cNvSpPr>
          <p:nvPr/>
        </p:nvSpPr>
        <p:spPr>
          <a:xfrm>
            <a:off x="7112306" y="1546638"/>
            <a:ext cx="91404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cap="all" dirty="0" smtClean="0">
                <a:latin typeface="Source Sans Pro Black" panose="020B0803030403020204" pitchFamily="34" charset="-18"/>
              </a:rPr>
              <a:t>Rule 7</a:t>
            </a:r>
            <a:endParaRPr lang="en-US" sz="1500" b="1" dirty="0">
              <a:latin typeface="Source Sans Pro Black" panose="020B0803030403020204" pitchFamily="34" charset="-18"/>
            </a:endParaRPr>
          </a:p>
        </p:txBody>
      </p:sp>
      <p:sp>
        <p:nvSpPr>
          <p:cNvPr id="202" name="Content Placeholder 15"/>
          <p:cNvSpPr txBox="1">
            <a:spLocks/>
          </p:cNvSpPr>
          <p:nvPr/>
        </p:nvSpPr>
        <p:spPr>
          <a:xfrm>
            <a:off x="7112306" y="1811337"/>
            <a:ext cx="1795831" cy="525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</a:rPr>
              <a:t>Identify both positive and negative feedback</a:t>
            </a:r>
          </a:p>
        </p:txBody>
      </p:sp>
      <p:sp>
        <p:nvSpPr>
          <p:cNvPr id="203" name="Freeform 202"/>
          <p:cNvSpPr/>
          <p:nvPr/>
        </p:nvSpPr>
        <p:spPr>
          <a:xfrm>
            <a:off x="10324385" y="1651031"/>
            <a:ext cx="1264355" cy="1998133"/>
          </a:xfrm>
          <a:custGeom>
            <a:avLst/>
            <a:gdLst>
              <a:gd name="connsiteX0" fmla="*/ 1264355 w 1264355"/>
              <a:gd name="connsiteY0" fmla="*/ 1998133 h 1998133"/>
              <a:gd name="connsiteX1" fmla="*/ 891822 w 1264355"/>
              <a:gd name="connsiteY1" fmla="*/ 0 h 1998133"/>
              <a:gd name="connsiteX2" fmla="*/ 0 w 1264355"/>
              <a:gd name="connsiteY2" fmla="*/ 0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4355" h="1998133">
                <a:moveTo>
                  <a:pt x="1264355" y="1998133"/>
                </a:moveTo>
                <a:lnTo>
                  <a:pt x="8918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4" name="Content Placeholder 15"/>
          <p:cNvSpPr txBox="1">
            <a:spLocks/>
          </p:cNvSpPr>
          <p:nvPr/>
        </p:nvSpPr>
        <p:spPr>
          <a:xfrm>
            <a:off x="9405679" y="1535615"/>
            <a:ext cx="91404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cap="all" dirty="0" smtClean="0">
                <a:latin typeface="Source Sans Pro Black" panose="020B0803030403020204" pitchFamily="34" charset="-18"/>
              </a:rPr>
              <a:t>Rule 9</a:t>
            </a:r>
            <a:endParaRPr lang="en-US" sz="1500" b="1" dirty="0">
              <a:latin typeface="Source Sans Pro Black" panose="020B0803030403020204" pitchFamily="34" charset="-18"/>
            </a:endParaRPr>
          </a:p>
        </p:txBody>
      </p:sp>
      <p:sp>
        <p:nvSpPr>
          <p:cNvPr id="205" name="Content Placeholder 15"/>
          <p:cNvSpPr txBox="1">
            <a:spLocks/>
          </p:cNvSpPr>
          <p:nvPr/>
        </p:nvSpPr>
        <p:spPr>
          <a:xfrm>
            <a:off x="9405679" y="1800314"/>
            <a:ext cx="1795831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1200" b="1" dirty="0">
                <a:solidFill>
                  <a:srgbClr val="FF0000"/>
                </a:solidFill>
              </a:rPr>
              <a:t>Leave with a task list</a:t>
            </a:r>
          </a:p>
        </p:txBody>
      </p:sp>
      <p:cxnSp>
        <p:nvCxnSpPr>
          <p:cNvPr id="207" name="Straight Connector 206"/>
          <p:cNvCxnSpPr/>
          <p:nvPr/>
        </p:nvCxnSpPr>
        <p:spPr>
          <a:xfrm>
            <a:off x="1962220" y="3828424"/>
            <a:ext cx="9626520" cy="6334"/>
          </a:xfrm>
          <a:prstGeom prst="line">
            <a:avLst/>
          </a:prstGeom>
          <a:ln w="53975">
            <a:solidFill>
              <a:schemeClr val="tx1">
                <a:lumMod val="10000"/>
                <a:lumOff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Freeform 210"/>
          <p:cNvSpPr/>
          <p:nvPr/>
        </p:nvSpPr>
        <p:spPr>
          <a:xfrm flipV="1">
            <a:off x="7057452" y="4021904"/>
            <a:ext cx="1264355" cy="1478845"/>
          </a:xfrm>
          <a:custGeom>
            <a:avLst/>
            <a:gdLst>
              <a:gd name="connsiteX0" fmla="*/ 1264355 w 1264355"/>
              <a:gd name="connsiteY0" fmla="*/ 1998133 h 1998133"/>
              <a:gd name="connsiteX1" fmla="*/ 891822 w 1264355"/>
              <a:gd name="connsiteY1" fmla="*/ 0 h 1998133"/>
              <a:gd name="connsiteX2" fmla="*/ 0 w 1264355"/>
              <a:gd name="connsiteY2" fmla="*/ 0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4355" h="1998133">
                <a:moveTo>
                  <a:pt x="1264355" y="1998133"/>
                </a:moveTo>
                <a:lnTo>
                  <a:pt x="8918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2" name="Content Placeholder 15"/>
          <p:cNvSpPr txBox="1">
            <a:spLocks/>
          </p:cNvSpPr>
          <p:nvPr/>
        </p:nvSpPr>
        <p:spPr>
          <a:xfrm>
            <a:off x="6182018" y="5400302"/>
            <a:ext cx="91404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cap="all" dirty="0" smtClean="0">
                <a:latin typeface="Source Sans Pro Black" panose="020B0803030403020204" pitchFamily="34" charset="-18"/>
              </a:rPr>
              <a:t>Rule 6</a:t>
            </a:r>
            <a:endParaRPr lang="en-US" sz="1500" b="1" dirty="0">
              <a:latin typeface="Source Sans Pro Black" panose="020B0803030403020204" pitchFamily="34" charset="-18"/>
            </a:endParaRPr>
          </a:p>
        </p:txBody>
      </p:sp>
      <p:sp>
        <p:nvSpPr>
          <p:cNvPr id="213" name="Content Placeholder 15"/>
          <p:cNvSpPr txBox="1">
            <a:spLocks/>
          </p:cNvSpPr>
          <p:nvPr/>
        </p:nvSpPr>
        <p:spPr>
          <a:xfrm>
            <a:off x="6182018" y="5660331"/>
            <a:ext cx="1795831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1200" b="1" dirty="0">
                <a:solidFill>
                  <a:srgbClr val="FF0000"/>
                </a:solidFill>
              </a:rPr>
              <a:t>Write ideas down before discussing</a:t>
            </a:r>
          </a:p>
        </p:txBody>
      </p:sp>
      <p:sp>
        <p:nvSpPr>
          <p:cNvPr id="214" name="Freeform 213"/>
          <p:cNvSpPr/>
          <p:nvPr/>
        </p:nvSpPr>
        <p:spPr>
          <a:xfrm flipV="1">
            <a:off x="9334981" y="4015531"/>
            <a:ext cx="1264355" cy="1478845"/>
          </a:xfrm>
          <a:custGeom>
            <a:avLst/>
            <a:gdLst>
              <a:gd name="connsiteX0" fmla="*/ 1264355 w 1264355"/>
              <a:gd name="connsiteY0" fmla="*/ 1998133 h 1998133"/>
              <a:gd name="connsiteX1" fmla="*/ 891822 w 1264355"/>
              <a:gd name="connsiteY1" fmla="*/ 0 h 1998133"/>
              <a:gd name="connsiteX2" fmla="*/ 0 w 1264355"/>
              <a:gd name="connsiteY2" fmla="*/ 0 h 1998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64355" h="1998133">
                <a:moveTo>
                  <a:pt x="1264355" y="1998133"/>
                </a:moveTo>
                <a:lnTo>
                  <a:pt x="8918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5" name="Content Placeholder 15"/>
          <p:cNvSpPr txBox="1">
            <a:spLocks/>
          </p:cNvSpPr>
          <p:nvPr/>
        </p:nvSpPr>
        <p:spPr>
          <a:xfrm>
            <a:off x="8459547" y="5393929"/>
            <a:ext cx="914047" cy="2308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1" cap="all" dirty="0" smtClean="0">
                <a:latin typeface="Source Sans Pro Black" panose="020B0803030403020204" pitchFamily="34" charset="-18"/>
              </a:rPr>
              <a:t>Rule 8</a:t>
            </a:r>
            <a:endParaRPr lang="en-US" sz="1500" b="1" dirty="0">
              <a:latin typeface="Source Sans Pro Black" panose="020B0803030403020204" pitchFamily="34" charset="-18"/>
            </a:endParaRPr>
          </a:p>
        </p:txBody>
      </p:sp>
      <p:sp>
        <p:nvSpPr>
          <p:cNvPr id="216" name="Content Placeholder 15"/>
          <p:cNvSpPr txBox="1">
            <a:spLocks/>
          </p:cNvSpPr>
          <p:nvPr/>
        </p:nvSpPr>
        <p:spPr>
          <a:xfrm>
            <a:off x="8459547" y="5653958"/>
            <a:ext cx="1795831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1200" b="1" dirty="0">
                <a:solidFill>
                  <a:srgbClr val="FF0000"/>
                </a:solidFill>
              </a:rPr>
              <a:t>Don’t design in the meeting</a:t>
            </a:r>
          </a:p>
        </p:txBody>
      </p:sp>
    </p:spTree>
    <p:extLst>
      <p:ext uri="{BB962C8B-B14F-4D97-AF65-F5344CB8AC3E}">
        <p14:creationId xmlns:p14="http://schemas.microsoft.com/office/powerpoint/2010/main" val="340307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01C93CAC-6E2F-4010-9C82-DD2AD0BD01D4}"/>
              </a:ext>
            </a:extLst>
          </p:cNvPr>
          <p:cNvSpPr txBox="1"/>
          <p:nvPr/>
        </p:nvSpPr>
        <p:spPr>
          <a:xfrm>
            <a:off x="1758107" y="580103"/>
            <a:ext cx="867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1"/>
                </a:solidFill>
                <a:latin typeface="Lato Black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#1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xmlns="" id="{703DF14A-75FD-4874-B153-6B5DF9F77A7D}"/>
              </a:ext>
            </a:extLst>
          </p:cNvPr>
          <p:cNvGrpSpPr/>
          <p:nvPr/>
        </p:nvGrpSpPr>
        <p:grpSpPr>
          <a:xfrm>
            <a:off x="5716616" y="326334"/>
            <a:ext cx="758768" cy="329894"/>
            <a:chOff x="5695951" y="260573"/>
            <a:chExt cx="834230" cy="362703"/>
          </a:xfrm>
        </p:grpSpPr>
        <p:sp>
          <p:nvSpPr>
            <p:cNvPr id="158" name="Freeform 140">
              <a:extLst>
                <a:ext uri="{FF2B5EF4-FFF2-40B4-BE49-F238E27FC236}">
                  <a16:creationId xmlns:a16="http://schemas.microsoft.com/office/drawing/2014/main" xmlns="" id="{E99F1E90-578B-418E-B34D-143960A75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59" name="Freeform 140">
              <a:extLst>
                <a:ext uri="{FF2B5EF4-FFF2-40B4-BE49-F238E27FC236}">
                  <a16:creationId xmlns:a16="http://schemas.microsoft.com/office/drawing/2014/main" xmlns="" id="{E3C33876-3844-4FD4-9EF9-E5F3B68D6A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63" name="Shape 241"/>
          <p:cNvSpPr>
            <a:spLocks/>
          </p:cNvSpPr>
          <p:nvPr/>
        </p:nvSpPr>
        <p:spPr bwMode="auto">
          <a:xfrm>
            <a:off x="1055345" y="1339351"/>
            <a:ext cx="460375" cy="352425"/>
          </a:xfrm>
          <a:custGeom>
            <a:avLst/>
            <a:gdLst>
              <a:gd name="T0" fmla="*/ 230371 w 21600"/>
              <a:gd name="T1" fmla="*/ 175506 h 21600"/>
              <a:gd name="T2" fmla="*/ 230371 w 21600"/>
              <a:gd name="T3" fmla="*/ 175506 h 21600"/>
              <a:gd name="T4" fmla="*/ 230371 w 21600"/>
              <a:gd name="T5" fmla="*/ 175506 h 21600"/>
              <a:gd name="T6" fmla="*/ 230371 w 21600"/>
              <a:gd name="T7" fmla="*/ 17550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7038" y="16949"/>
                </a:moveTo>
                <a:lnTo>
                  <a:pt x="1893" y="10195"/>
                </a:lnTo>
                <a:lnTo>
                  <a:pt x="0" y="12361"/>
                </a:lnTo>
                <a:lnTo>
                  <a:pt x="7038" y="21600"/>
                </a:lnTo>
                <a:lnTo>
                  <a:pt x="21600" y="2166"/>
                </a:lnTo>
                <a:lnTo>
                  <a:pt x="19950" y="0"/>
                </a:lnTo>
                <a:lnTo>
                  <a:pt x="7038" y="16949"/>
                </a:ln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45719" rIns="45719" anchor="ctr"/>
          <a:lstStyle/>
          <a:p>
            <a:endParaRPr lang="en-US"/>
          </a:p>
        </p:txBody>
      </p:sp>
      <p:pic>
        <p:nvPicPr>
          <p:cNvPr id="154" name="Picture 15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088" y="2023040"/>
            <a:ext cx="2558361" cy="2558361"/>
          </a:xfrm>
          <a:prstGeom prst="rect">
            <a:avLst/>
          </a:prstGeom>
        </p:spPr>
      </p:pic>
      <p:sp>
        <p:nvSpPr>
          <p:cNvPr id="175" name="Freeform 537">
            <a:extLst>
              <a:ext uri="{FF2B5EF4-FFF2-40B4-BE49-F238E27FC236}">
                <a16:creationId xmlns:a16="http://schemas.microsoft.com/office/drawing/2014/main" xmlns="" id="{17AA9FA3-F6ED-41C8-9701-EF987C497249}"/>
              </a:ext>
            </a:extLst>
          </p:cNvPr>
          <p:cNvSpPr>
            <a:spLocks noEditPoints="1"/>
          </p:cNvSpPr>
          <p:nvPr/>
        </p:nvSpPr>
        <p:spPr bwMode="auto">
          <a:xfrm>
            <a:off x="8369803" y="1878780"/>
            <a:ext cx="263432" cy="288520"/>
          </a:xfrm>
          <a:custGeom>
            <a:avLst/>
            <a:gdLst>
              <a:gd name="T0" fmla="*/ 30 w 42"/>
              <a:gd name="T1" fmla="*/ 26 h 46"/>
              <a:gd name="T2" fmla="*/ 28 w 42"/>
              <a:gd name="T3" fmla="*/ 20 h 46"/>
              <a:gd name="T4" fmla="*/ 40 w 42"/>
              <a:gd name="T5" fmla="*/ 20 h 46"/>
              <a:gd name="T6" fmla="*/ 42 w 42"/>
              <a:gd name="T7" fmla="*/ 20 h 46"/>
              <a:gd name="T8" fmla="*/ 40 w 42"/>
              <a:gd name="T9" fmla="*/ 18 h 46"/>
              <a:gd name="T10" fmla="*/ 40 w 42"/>
              <a:gd name="T11" fmla="*/ 13 h 46"/>
              <a:gd name="T12" fmla="*/ 42 w 42"/>
              <a:gd name="T13" fmla="*/ 11 h 46"/>
              <a:gd name="T14" fmla="*/ 32 w 42"/>
              <a:gd name="T15" fmla="*/ 15 h 46"/>
              <a:gd name="T16" fmla="*/ 32 w 42"/>
              <a:gd name="T17" fmla="*/ 5 h 46"/>
              <a:gd name="T18" fmla="*/ 28 w 42"/>
              <a:gd name="T19" fmla="*/ 16 h 46"/>
              <a:gd name="T20" fmla="*/ 21 w 42"/>
              <a:gd name="T21" fmla="*/ 15 h 46"/>
              <a:gd name="T22" fmla="*/ 28 w 42"/>
              <a:gd name="T23" fmla="*/ 5 h 46"/>
              <a:gd name="T24" fmla="*/ 26 w 42"/>
              <a:gd name="T25" fmla="*/ 4 h 46"/>
              <a:gd name="T26" fmla="*/ 21 w 42"/>
              <a:gd name="T27" fmla="*/ 0 h 46"/>
              <a:gd name="T28" fmla="*/ 19 w 42"/>
              <a:gd name="T29" fmla="*/ 0 h 46"/>
              <a:gd name="T30" fmla="*/ 13 w 42"/>
              <a:gd name="T31" fmla="*/ 4 h 46"/>
              <a:gd name="T32" fmla="*/ 11 w 42"/>
              <a:gd name="T33" fmla="*/ 5 h 46"/>
              <a:gd name="T34" fmla="*/ 19 w 42"/>
              <a:gd name="T35" fmla="*/ 15 h 46"/>
              <a:gd name="T36" fmla="*/ 11 w 42"/>
              <a:gd name="T37" fmla="*/ 16 h 46"/>
              <a:gd name="T38" fmla="*/ 8 w 42"/>
              <a:gd name="T39" fmla="*/ 5 h 46"/>
              <a:gd name="T40" fmla="*/ 9 w 42"/>
              <a:gd name="T41" fmla="*/ 15 h 46"/>
              <a:gd name="T42" fmla="*/ 0 w 42"/>
              <a:gd name="T43" fmla="*/ 11 h 46"/>
              <a:gd name="T44" fmla="*/ 0 w 42"/>
              <a:gd name="T45" fmla="*/ 13 h 46"/>
              <a:gd name="T46" fmla="*/ 0 w 42"/>
              <a:gd name="T47" fmla="*/ 18 h 46"/>
              <a:gd name="T48" fmla="*/ 0 w 42"/>
              <a:gd name="T49" fmla="*/ 20 h 46"/>
              <a:gd name="T50" fmla="*/ 11 w 42"/>
              <a:gd name="T51" fmla="*/ 18 h 46"/>
              <a:gd name="T52" fmla="*/ 13 w 42"/>
              <a:gd name="T53" fmla="*/ 26 h 46"/>
              <a:gd name="T54" fmla="*/ 0 w 42"/>
              <a:gd name="T55" fmla="*/ 24 h 46"/>
              <a:gd name="T56" fmla="*/ 0 w 42"/>
              <a:gd name="T57" fmla="*/ 26 h 46"/>
              <a:gd name="T58" fmla="*/ 0 w 42"/>
              <a:gd name="T59" fmla="*/ 33 h 46"/>
              <a:gd name="T60" fmla="*/ 0 w 42"/>
              <a:gd name="T61" fmla="*/ 33 h 46"/>
              <a:gd name="T62" fmla="*/ 9 w 42"/>
              <a:gd name="T63" fmla="*/ 29 h 46"/>
              <a:gd name="T64" fmla="*/ 8 w 42"/>
              <a:gd name="T65" fmla="*/ 39 h 46"/>
              <a:gd name="T66" fmla="*/ 8 w 42"/>
              <a:gd name="T67" fmla="*/ 39 h 46"/>
              <a:gd name="T68" fmla="*/ 11 w 42"/>
              <a:gd name="T69" fmla="*/ 28 h 46"/>
              <a:gd name="T70" fmla="*/ 19 w 42"/>
              <a:gd name="T71" fmla="*/ 29 h 46"/>
              <a:gd name="T72" fmla="*/ 11 w 42"/>
              <a:gd name="T73" fmla="*/ 40 h 46"/>
              <a:gd name="T74" fmla="*/ 13 w 42"/>
              <a:gd name="T75" fmla="*/ 40 h 46"/>
              <a:gd name="T76" fmla="*/ 19 w 42"/>
              <a:gd name="T77" fmla="*/ 44 h 46"/>
              <a:gd name="T78" fmla="*/ 21 w 42"/>
              <a:gd name="T79" fmla="*/ 44 h 46"/>
              <a:gd name="T80" fmla="*/ 26 w 42"/>
              <a:gd name="T81" fmla="*/ 40 h 46"/>
              <a:gd name="T82" fmla="*/ 28 w 42"/>
              <a:gd name="T83" fmla="*/ 40 h 46"/>
              <a:gd name="T84" fmla="*/ 21 w 42"/>
              <a:gd name="T85" fmla="*/ 29 h 46"/>
              <a:gd name="T86" fmla="*/ 28 w 42"/>
              <a:gd name="T87" fmla="*/ 28 h 46"/>
              <a:gd name="T88" fmla="*/ 32 w 42"/>
              <a:gd name="T89" fmla="*/ 39 h 46"/>
              <a:gd name="T90" fmla="*/ 34 w 42"/>
              <a:gd name="T91" fmla="*/ 37 h 46"/>
              <a:gd name="T92" fmla="*/ 40 w 42"/>
              <a:gd name="T93" fmla="*/ 35 h 46"/>
              <a:gd name="T94" fmla="*/ 40 w 42"/>
              <a:gd name="T95" fmla="*/ 33 h 46"/>
              <a:gd name="T96" fmla="*/ 40 w 42"/>
              <a:gd name="T97" fmla="*/ 26 h 46"/>
              <a:gd name="T98" fmla="*/ 42 w 42"/>
              <a:gd name="T99" fmla="*/ 24 h 46"/>
              <a:gd name="T100" fmla="*/ 40 w 42"/>
              <a:gd name="T101" fmla="*/ 24 h 46"/>
              <a:gd name="T102" fmla="*/ 25 w 42"/>
              <a:gd name="T103" fmla="*/ 26 h 46"/>
              <a:gd name="T104" fmla="*/ 15 w 42"/>
              <a:gd name="T105" fmla="*/ 26 h 46"/>
              <a:gd name="T106" fmla="*/ 21 w 42"/>
              <a:gd name="T107" fmla="*/ 1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2" h="46">
                <a:moveTo>
                  <a:pt x="40" y="24"/>
                </a:moveTo>
                <a:lnTo>
                  <a:pt x="30" y="26"/>
                </a:lnTo>
                <a:lnTo>
                  <a:pt x="28" y="26"/>
                </a:lnTo>
                <a:lnTo>
                  <a:pt x="28" y="20"/>
                </a:lnTo>
                <a:lnTo>
                  <a:pt x="30" y="18"/>
                </a:lnTo>
                <a:lnTo>
                  <a:pt x="40" y="20"/>
                </a:lnTo>
                <a:lnTo>
                  <a:pt x="40" y="20"/>
                </a:lnTo>
                <a:lnTo>
                  <a:pt x="42" y="20"/>
                </a:lnTo>
                <a:lnTo>
                  <a:pt x="42" y="18"/>
                </a:lnTo>
                <a:lnTo>
                  <a:pt x="40" y="18"/>
                </a:lnTo>
                <a:lnTo>
                  <a:pt x="32" y="16"/>
                </a:lnTo>
                <a:lnTo>
                  <a:pt x="40" y="13"/>
                </a:lnTo>
                <a:lnTo>
                  <a:pt x="42" y="11"/>
                </a:lnTo>
                <a:lnTo>
                  <a:pt x="42" y="11"/>
                </a:lnTo>
                <a:lnTo>
                  <a:pt x="40" y="11"/>
                </a:lnTo>
                <a:lnTo>
                  <a:pt x="32" y="15"/>
                </a:lnTo>
                <a:lnTo>
                  <a:pt x="34" y="7"/>
                </a:lnTo>
                <a:lnTo>
                  <a:pt x="32" y="5"/>
                </a:lnTo>
                <a:lnTo>
                  <a:pt x="32" y="5"/>
                </a:lnTo>
                <a:lnTo>
                  <a:pt x="28" y="16"/>
                </a:lnTo>
                <a:lnTo>
                  <a:pt x="26" y="18"/>
                </a:lnTo>
                <a:lnTo>
                  <a:pt x="21" y="15"/>
                </a:lnTo>
                <a:lnTo>
                  <a:pt x="21" y="13"/>
                </a:lnTo>
                <a:lnTo>
                  <a:pt x="28" y="5"/>
                </a:lnTo>
                <a:lnTo>
                  <a:pt x="28" y="4"/>
                </a:lnTo>
                <a:lnTo>
                  <a:pt x="26" y="4"/>
                </a:lnTo>
                <a:lnTo>
                  <a:pt x="21" y="9"/>
                </a:lnTo>
                <a:lnTo>
                  <a:pt x="21" y="0"/>
                </a:lnTo>
                <a:lnTo>
                  <a:pt x="21" y="0"/>
                </a:lnTo>
                <a:lnTo>
                  <a:pt x="19" y="0"/>
                </a:lnTo>
                <a:lnTo>
                  <a:pt x="19" y="9"/>
                </a:lnTo>
                <a:lnTo>
                  <a:pt x="13" y="4"/>
                </a:lnTo>
                <a:lnTo>
                  <a:pt x="11" y="4"/>
                </a:lnTo>
                <a:lnTo>
                  <a:pt x="11" y="5"/>
                </a:lnTo>
                <a:lnTo>
                  <a:pt x="19" y="13"/>
                </a:lnTo>
                <a:lnTo>
                  <a:pt x="19" y="15"/>
                </a:lnTo>
                <a:lnTo>
                  <a:pt x="13" y="18"/>
                </a:lnTo>
                <a:lnTo>
                  <a:pt x="11" y="16"/>
                </a:lnTo>
                <a:lnTo>
                  <a:pt x="9" y="5"/>
                </a:lnTo>
                <a:lnTo>
                  <a:pt x="8" y="5"/>
                </a:lnTo>
                <a:lnTo>
                  <a:pt x="8" y="7"/>
                </a:lnTo>
                <a:lnTo>
                  <a:pt x="9" y="15"/>
                </a:lnTo>
                <a:lnTo>
                  <a:pt x="2" y="11"/>
                </a:lnTo>
                <a:lnTo>
                  <a:pt x="0" y="11"/>
                </a:lnTo>
                <a:lnTo>
                  <a:pt x="0" y="11"/>
                </a:lnTo>
                <a:lnTo>
                  <a:pt x="0" y="13"/>
                </a:lnTo>
                <a:lnTo>
                  <a:pt x="8" y="16"/>
                </a:lnTo>
                <a:lnTo>
                  <a:pt x="0" y="18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11" y="18"/>
                </a:lnTo>
                <a:lnTo>
                  <a:pt x="13" y="20"/>
                </a:lnTo>
                <a:lnTo>
                  <a:pt x="13" y="26"/>
                </a:lnTo>
                <a:lnTo>
                  <a:pt x="11" y="26"/>
                </a:lnTo>
                <a:lnTo>
                  <a:pt x="0" y="24"/>
                </a:lnTo>
                <a:lnTo>
                  <a:pt x="0" y="24"/>
                </a:lnTo>
                <a:lnTo>
                  <a:pt x="0" y="26"/>
                </a:lnTo>
                <a:lnTo>
                  <a:pt x="8" y="28"/>
                </a:lnTo>
                <a:lnTo>
                  <a:pt x="0" y="33"/>
                </a:lnTo>
                <a:lnTo>
                  <a:pt x="0" y="33"/>
                </a:lnTo>
                <a:lnTo>
                  <a:pt x="0" y="33"/>
                </a:lnTo>
                <a:lnTo>
                  <a:pt x="2" y="35"/>
                </a:lnTo>
                <a:lnTo>
                  <a:pt x="9" y="29"/>
                </a:lnTo>
                <a:lnTo>
                  <a:pt x="8" y="37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9" y="39"/>
                </a:lnTo>
                <a:lnTo>
                  <a:pt x="11" y="28"/>
                </a:lnTo>
                <a:lnTo>
                  <a:pt x="13" y="28"/>
                </a:lnTo>
                <a:lnTo>
                  <a:pt x="19" y="29"/>
                </a:lnTo>
                <a:lnTo>
                  <a:pt x="19" y="33"/>
                </a:lnTo>
                <a:lnTo>
                  <a:pt x="11" y="40"/>
                </a:lnTo>
                <a:lnTo>
                  <a:pt x="11" y="40"/>
                </a:lnTo>
                <a:lnTo>
                  <a:pt x="13" y="40"/>
                </a:lnTo>
                <a:lnTo>
                  <a:pt x="19" y="35"/>
                </a:lnTo>
                <a:lnTo>
                  <a:pt x="19" y="44"/>
                </a:lnTo>
                <a:lnTo>
                  <a:pt x="21" y="46"/>
                </a:lnTo>
                <a:lnTo>
                  <a:pt x="21" y="44"/>
                </a:lnTo>
                <a:lnTo>
                  <a:pt x="21" y="35"/>
                </a:lnTo>
                <a:lnTo>
                  <a:pt x="26" y="40"/>
                </a:lnTo>
                <a:lnTo>
                  <a:pt x="28" y="40"/>
                </a:lnTo>
                <a:lnTo>
                  <a:pt x="28" y="40"/>
                </a:lnTo>
                <a:lnTo>
                  <a:pt x="21" y="33"/>
                </a:lnTo>
                <a:lnTo>
                  <a:pt x="21" y="29"/>
                </a:lnTo>
                <a:lnTo>
                  <a:pt x="26" y="28"/>
                </a:lnTo>
                <a:lnTo>
                  <a:pt x="28" y="28"/>
                </a:lnTo>
                <a:lnTo>
                  <a:pt x="32" y="39"/>
                </a:lnTo>
                <a:lnTo>
                  <a:pt x="32" y="39"/>
                </a:lnTo>
                <a:lnTo>
                  <a:pt x="32" y="39"/>
                </a:lnTo>
                <a:lnTo>
                  <a:pt x="34" y="37"/>
                </a:lnTo>
                <a:lnTo>
                  <a:pt x="32" y="29"/>
                </a:lnTo>
                <a:lnTo>
                  <a:pt x="40" y="35"/>
                </a:lnTo>
                <a:lnTo>
                  <a:pt x="42" y="33"/>
                </a:lnTo>
                <a:lnTo>
                  <a:pt x="40" y="33"/>
                </a:lnTo>
                <a:lnTo>
                  <a:pt x="32" y="28"/>
                </a:lnTo>
                <a:lnTo>
                  <a:pt x="40" y="26"/>
                </a:lnTo>
                <a:lnTo>
                  <a:pt x="42" y="26"/>
                </a:lnTo>
                <a:lnTo>
                  <a:pt x="42" y="24"/>
                </a:lnTo>
                <a:lnTo>
                  <a:pt x="40" y="24"/>
                </a:lnTo>
                <a:lnTo>
                  <a:pt x="40" y="24"/>
                </a:lnTo>
                <a:close/>
                <a:moveTo>
                  <a:pt x="25" y="20"/>
                </a:moveTo>
                <a:lnTo>
                  <a:pt x="25" y="26"/>
                </a:lnTo>
                <a:lnTo>
                  <a:pt x="21" y="28"/>
                </a:lnTo>
                <a:lnTo>
                  <a:pt x="15" y="26"/>
                </a:lnTo>
                <a:lnTo>
                  <a:pt x="15" y="20"/>
                </a:lnTo>
                <a:lnTo>
                  <a:pt x="21" y="16"/>
                </a:lnTo>
                <a:lnTo>
                  <a:pt x="25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3" name="Freeform 537">
            <a:extLst>
              <a:ext uri="{FF2B5EF4-FFF2-40B4-BE49-F238E27FC236}">
                <a16:creationId xmlns:a16="http://schemas.microsoft.com/office/drawing/2014/main" xmlns="" id="{17AA9FA3-F6ED-41C8-9701-EF987C497249}"/>
              </a:ext>
            </a:extLst>
          </p:cNvPr>
          <p:cNvSpPr>
            <a:spLocks noEditPoints="1"/>
          </p:cNvSpPr>
          <p:nvPr/>
        </p:nvSpPr>
        <p:spPr bwMode="auto">
          <a:xfrm>
            <a:off x="8515569" y="4671154"/>
            <a:ext cx="263432" cy="288520"/>
          </a:xfrm>
          <a:custGeom>
            <a:avLst/>
            <a:gdLst>
              <a:gd name="T0" fmla="*/ 30 w 42"/>
              <a:gd name="T1" fmla="*/ 26 h 46"/>
              <a:gd name="T2" fmla="*/ 28 w 42"/>
              <a:gd name="T3" fmla="*/ 20 h 46"/>
              <a:gd name="T4" fmla="*/ 40 w 42"/>
              <a:gd name="T5" fmla="*/ 20 h 46"/>
              <a:gd name="T6" fmla="*/ 42 w 42"/>
              <a:gd name="T7" fmla="*/ 20 h 46"/>
              <a:gd name="T8" fmla="*/ 40 w 42"/>
              <a:gd name="T9" fmla="*/ 18 h 46"/>
              <a:gd name="T10" fmla="*/ 40 w 42"/>
              <a:gd name="T11" fmla="*/ 13 h 46"/>
              <a:gd name="T12" fmla="*/ 42 w 42"/>
              <a:gd name="T13" fmla="*/ 11 h 46"/>
              <a:gd name="T14" fmla="*/ 32 w 42"/>
              <a:gd name="T15" fmla="*/ 15 h 46"/>
              <a:gd name="T16" fmla="*/ 32 w 42"/>
              <a:gd name="T17" fmla="*/ 5 h 46"/>
              <a:gd name="T18" fmla="*/ 28 w 42"/>
              <a:gd name="T19" fmla="*/ 16 h 46"/>
              <a:gd name="T20" fmla="*/ 21 w 42"/>
              <a:gd name="T21" fmla="*/ 15 h 46"/>
              <a:gd name="T22" fmla="*/ 28 w 42"/>
              <a:gd name="T23" fmla="*/ 5 h 46"/>
              <a:gd name="T24" fmla="*/ 26 w 42"/>
              <a:gd name="T25" fmla="*/ 4 h 46"/>
              <a:gd name="T26" fmla="*/ 21 w 42"/>
              <a:gd name="T27" fmla="*/ 0 h 46"/>
              <a:gd name="T28" fmla="*/ 19 w 42"/>
              <a:gd name="T29" fmla="*/ 0 h 46"/>
              <a:gd name="T30" fmla="*/ 13 w 42"/>
              <a:gd name="T31" fmla="*/ 4 h 46"/>
              <a:gd name="T32" fmla="*/ 11 w 42"/>
              <a:gd name="T33" fmla="*/ 5 h 46"/>
              <a:gd name="T34" fmla="*/ 19 w 42"/>
              <a:gd name="T35" fmla="*/ 15 h 46"/>
              <a:gd name="T36" fmla="*/ 11 w 42"/>
              <a:gd name="T37" fmla="*/ 16 h 46"/>
              <a:gd name="T38" fmla="*/ 8 w 42"/>
              <a:gd name="T39" fmla="*/ 5 h 46"/>
              <a:gd name="T40" fmla="*/ 9 w 42"/>
              <a:gd name="T41" fmla="*/ 15 h 46"/>
              <a:gd name="T42" fmla="*/ 0 w 42"/>
              <a:gd name="T43" fmla="*/ 11 h 46"/>
              <a:gd name="T44" fmla="*/ 0 w 42"/>
              <a:gd name="T45" fmla="*/ 13 h 46"/>
              <a:gd name="T46" fmla="*/ 0 w 42"/>
              <a:gd name="T47" fmla="*/ 18 h 46"/>
              <a:gd name="T48" fmla="*/ 0 w 42"/>
              <a:gd name="T49" fmla="*/ 20 h 46"/>
              <a:gd name="T50" fmla="*/ 11 w 42"/>
              <a:gd name="T51" fmla="*/ 18 h 46"/>
              <a:gd name="T52" fmla="*/ 13 w 42"/>
              <a:gd name="T53" fmla="*/ 26 h 46"/>
              <a:gd name="T54" fmla="*/ 0 w 42"/>
              <a:gd name="T55" fmla="*/ 24 h 46"/>
              <a:gd name="T56" fmla="*/ 0 w 42"/>
              <a:gd name="T57" fmla="*/ 26 h 46"/>
              <a:gd name="T58" fmla="*/ 0 w 42"/>
              <a:gd name="T59" fmla="*/ 33 h 46"/>
              <a:gd name="T60" fmla="*/ 0 w 42"/>
              <a:gd name="T61" fmla="*/ 33 h 46"/>
              <a:gd name="T62" fmla="*/ 9 w 42"/>
              <a:gd name="T63" fmla="*/ 29 h 46"/>
              <a:gd name="T64" fmla="*/ 8 w 42"/>
              <a:gd name="T65" fmla="*/ 39 h 46"/>
              <a:gd name="T66" fmla="*/ 8 w 42"/>
              <a:gd name="T67" fmla="*/ 39 h 46"/>
              <a:gd name="T68" fmla="*/ 11 w 42"/>
              <a:gd name="T69" fmla="*/ 28 h 46"/>
              <a:gd name="T70" fmla="*/ 19 w 42"/>
              <a:gd name="T71" fmla="*/ 29 h 46"/>
              <a:gd name="T72" fmla="*/ 11 w 42"/>
              <a:gd name="T73" fmla="*/ 40 h 46"/>
              <a:gd name="T74" fmla="*/ 13 w 42"/>
              <a:gd name="T75" fmla="*/ 40 h 46"/>
              <a:gd name="T76" fmla="*/ 19 w 42"/>
              <a:gd name="T77" fmla="*/ 44 h 46"/>
              <a:gd name="T78" fmla="*/ 21 w 42"/>
              <a:gd name="T79" fmla="*/ 44 h 46"/>
              <a:gd name="T80" fmla="*/ 26 w 42"/>
              <a:gd name="T81" fmla="*/ 40 h 46"/>
              <a:gd name="T82" fmla="*/ 28 w 42"/>
              <a:gd name="T83" fmla="*/ 40 h 46"/>
              <a:gd name="T84" fmla="*/ 21 w 42"/>
              <a:gd name="T85" fmla="*/ 29 h 46"/>
              <a:gd name="T86" fmla="*/ 28 w 42"/>
              <a:gd name="T87" fmla="*/ 28 h 46"/>
              <a:gd name="T88" fmla="*/ 32 w 42"/>
              <a:gd name="T89" fmla="*/ 39 h 46"/>
              <a:gd name="T90" fmla="*/ 34 w 42"/>
              <a:gd name="T91" fmla="*/ 37 h 46"/>
              <a:gd name="T92" fmla="*/ 40 w 42"/>
              <a:gd name="T93" fmla="*/ 35 h 46"/>
              <a:gd name="T94" fmla="*/ 40 w 42"/>
              <a:gd name="T95" fmla="*/ 33 h 46"/>
              <a:gd name="T96" fmla="*/ 40 w 42"/>
              <a:gd name="T97" fmla="*/ 26 h 46"/>
              <a:gd name="T98" fmla="*/ 42 w 42"/>
              <a:gd name="T99" fmla="*/ 24 h 46"/>
              <a:gd name="T100" fmla="*/ 40 w 42"/>
              <a:gd name="T101" fmla="*/ 24 h 46"/>
              <a:gd name="T102" fmla="*/ 25 w 42"/>
              <a:gd name="T103" fmla="*/ 26 h 46"/>
              <a:gd name="T104" fmla="*/ 15 w 42"/>
              <a:gd name="T105" fmla="*/ 26 h 46"/>
              <a:gd name="T106" fmla="*/ 21 w 42"/>
              <a:gd name="T107" fmla="*/ 1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2" h="46">
                <a:moveTo>
                  <a:pt x="40" y="24"/>
                </a:moveTo>
                <a:lnTo>
                  <a:pt x="30" y="26"/>
                </a:lnTo>
                <a:lnTo>
                  <a:pt x="28" y="26"/>
                </a:lnTo>
                <a:lnTo>
                  <a:pt x="28" y="20"/>
                </a:lnTo>
                <a:lnTo>
                  <a:pt x="30" y="18"/>
                </a:lnTo>
                <a:lnTo>
                  <a:pt x="40" y="20"/>
                </a:lnTo>
                <a:lnTo>
                  <a:pt x="40" y="20"/>
                </a:lnTo>
                <a:lnTo>
                  <a:pt x="42" y="20"/>
                </a:lnTo>
                <a:lnTo>
                  <a:pt x="42" y="18"/>
                </a:lnTo>
                <a:lnTo>
                  <a:pt x="40" y="18"/>
                </a:lnTo>
                <a:lnTo>
                  <a:pt x="32" y="16"/>
                </a:lnTo>
                <a:lnTo>
                  <a:pt x="40" y="13"/>
                </a:lnTo>
                <a:lnTo>
                  <a:pt x="42" y="11"/>
                </a:lnTo>
                <a:lnTo>
                  <a:pt x="42" y="11"/>
                </a:lnTo>
                <a:lnTo>
                  <a:pt x="40" y="11"/>
                </a:lnTo>
                <a:lnTo>
                  <a:pt x="32" y="15"/>
                </a:lnTo>
                <a:lnTo>
                  <a:pt x="34" y="7"/>
                </a:lnTo>
                <a:lnTo>
                  <a:pt x="32" y="5"/>
                </a:lnTo>
                <a:lnTo>
                  <a:pt x="32" y="5"/>
                </a:lnTo>
                <a:lnTo>
                  <a:pt x="28" y="16"/>
                </a:lnTo>
                <a:lnTo>
                  <a:pt x="26" y="18"/>
                </a:lnTo>
                <a:lnTo>
                  <a:pt x="21" y="15"/>
                </a:lnTo>
                <a:lnTo>
                  <a:pt x="21" y="13"/>
                </a:lnTo>
                <a:lnTo>
                  <a:pt x="28" y="5"/>
                </a:lnTo>
                <a:lnTo>
                  <a:pt x="28" y="4"/>
                </a:lnTo>
                <a:lnTo>
                  <a:pt x="26" y="4"/>
                </a:lnTo>
                <a:lnTo>
                  <a:pt x="21" y="9"/>
                </a:lnTo>
                <a:lnTo>
                  <a:pt x="21" y="0"/>
                </a:lnTo>
                <a:lnTo>
                  <a:pt x="21" y="0"/>
                </a:lnTo>
                <a:lnTo>
                  <a:pt x="19" y="0"/>
                </a:lnTo>
                <a:lnTo>
                  <a:pt x="19" y="9"/>
                </a:lnTo>
                <a:lnTo>
                  <a:pt x="13" y="4"/>
                </a:lnTo>
                <a:lnTo>
                  <a:pt x="11" y="4"/>
                </a:lnTo>
                <a:lnTo>
                  <a:pt x="11" y="5"/>
                </a:lnTo>
                <a:lnTo>
                  <a:pt x="19" y="13"/>
                </a:lnTo>
                <a:lnTo>
                  <a:pt x="19" y="15"/>
                </a:lnTo>
                <a:lnTo>
                  <a:pt x="13" y="18"/>
                </a:lnTo>
                <a:lnTo>
                  <a:pt x="11" y="16"/>
                </a:lnTo>
                <a:lnTo>
                  <a:pt x="9" y="5"/>
                </a:lnTo>
                <a:lnTo>
                  <a:pt x="8" y="5"/>
                </a:lnTo>
                <a:lnTo>
                  <a:pt x="8" y="7"/>
                </a:lnTo>
                <a:lnTo>
                  <a:pt x="9" y="15"/>
                </a:lnTo>
                <a:lnTo>
                  <a:pt x="2" y="11"/>
                </a:lnTo>
                <a:lnTo>
                  <a:pt x="0" y="11"/>
                </a:lnTo>
                <a:lnTo>
                  <a:pt x="0" y="11"/>
                </a:lnTo>
                <a:lnTo>
                  <a:pt x="0" y="13"/>
                </a:lnTo>
                <a:lnTo>
                  <a:pt x="8" y="16"/>
                </a:lnTo>
                <a:lnTo>
                  <a:pt x="0" y="18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11" y="18"/>
                </a:lnTo>
                <a:lnTo>
                  <a:pt x="13" y="20"/>
                </a:lnTo>
                <a:lnTo>
                  <a:pt x="13" y="26"/>
                </a:lnTo>
                <a:lnTo>
                  <a:pt x="11" y="26"/>
                </a:lnTo>
                <a:lnTo>
                  <a:pt x="0" y="24"/>
                </a:lnTo>
                <a:lnTo>
                  <a:pt x="0" y="24"/>
                </a:lnTo>
                <a:lnTo>
                  <a:pt x="0" y="26"/>
                </a:lnTo>
                <a:lnTo>
                  <a:pt x="8" y="28"/>
                </a:lnTo>
                <a:lnTo>
                  <a:pt x="0" y="33"/>
                </a:lnTo>
                <a:lnTo>
                  <a:pt x="0" y="33"/>
                </a:lnTo>
                <a:lnTo>
                  <a:pt x="0" y="33"/>
                </a:lnTo>
                <a:lnTo>
                  <a:pt x="2" y="35"/>
                </a:lnTo>
                <a:lnTo>
                  <a:pt x="9" y="29"/>
                </a:lnTo>
                <a:lnTo>
                  <a:pt x="8" y="37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9" y="39"/>
                </a:lnTo>
                <a:lnTo>
                  <a:pt x="11" y="28"/>
                </a:lnTo>
                <a:lnTo>
                  <a:pt x="13" y="28"/>
                </a:lnTo>
                <a:lnTo>
                  <a:pt x="19" y="29"/>
                </a:lnTo>
                <a:lnTo>
                  <a:pt x="19" y="33"/>
                </a:lnTo>
                <a:lnTo>
                  <a:pt x="11" y="40"/>
                </a:lnTo>
                <a:lnTo>
                  <a:pt x="11" y="40"/>
                </a:lnTo>
                <a:lnTo>
                  <a:pt x="13" y="40"/>
                </a:lnTo>
                <a:lnTo>
                  <a:pt x="19" y="35"/>
                </a:lnTo>
                <a:lnTo>
                  <a:pt x="19" y="44"/>
                </a:lnTo>
                <a:lnTo>
                  <a:pt x="21" y="46"/>
                </a:lnTo>
                <a:lnTo>
                  <a:pt x="21" y="44"/>
                </a:lnTo>
                <a:lnTo>
                  <a:pt x="21" y="35"/>
                </a:lnTo>
                <a:lnTo>
                  <a:pt x="26" y="40"/>
                </a:lnTo>
                <a:lnTo>
                  <a:pt x="28" y="40"/>
                </a:lnTo>
                <a:lnTo>
                  <a:pt x="28" y="40"/>
                </a:lnTo>
                <a:lnTo>
                  <a:pt x="21" y="33"/>
                </a:lnTo>
                <a:lnTo>
                  <a:pt x="21" y="29"/>
                </a:lnTo>
                <a:lnTo>
                  <a:pt x="26" y="28"/>
                </a:lnTo>
                <a:lnTo>
                  <a:pt x="28" y="28"/>
                </a:lnTo>
                <a:lnTo>
                  <a:pt x="32" y="39"/>
                </a:lnTo>
                <a:lnTo>
                  <a:pt x="32" y="39"/>
                </a:lnTo>
                <a:lnTo>
                  <a:pt x="32" y="39"/>
                </a:lnTo>
                <a:lnTo>
                  <a:pt x="34" y="37"/>
                </a:lnTo>
                <a:lnTo>
                  <a:pt x="32" y="29"/>
                </a:lnTo>
                <a:lnTo>
                  <a:pt x="40" y="35"/>
                </a:lnTo>
                <a:lnTo>
                  <a:pt x="42" y="33"/>
                </a:lnTo>
                <a:lnTo>
                  <a:pt x="40" y="33"/>
                </a:lnTo>
                <a:lnTo>
                  <a:pt x="32" y="28"/>
                </a:lnTo>
                <a:lnTo>
                  <a:pt x="40" y="26"/>
                </a:lnTo>
                <a:lnTo>
                  <a:pt x="42" y="26"/>
                </a:lnTo>
                <a:lnTo>
                  <a:pt x="42" y="24"/>
                </a:lnTo>
                <a:lnTo>
                  <a:pt x="40" y="24"/>
                </a:lnTo>
                <a:lnTo>
                  <a:pt x="40" y="24"/>
                </a:lnTo>
                <a:close/>
                <a:moveTo>
                  <a:pt x="25" y="20"/>
                </a:moveTo>
                <a:lnTo>
                  <a:pt x="25" y="26"/>
                </a:lnTo>
                <a:lnTo>
                  <a:pt x="21" y="28"/>
                </a:lnTo>
                <a:lnTo>
                  <a:pt x="15" y="26"/>
                </a:lnTo>
                <a:lnTo>
                  <a:pt x="15" y="20"/>
                </a:lnTo>
                <a:lnTo>
                  <a:pt x="21" y="16"/>
                </a:lnTo>
                <a:lnTo>
                  <a:pt x="25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84" name="Rounded Rectangular Callout 183"/>
          <p:cNvSpPr/>
          <p:nvPr/>
        </p:nvSpPr>
        <p:spPr>
          <a:xfrm>
            <a:off x="2232454" y="1515564"/>
            <a:ext cx="1993557" cy="1483010"/>
          </a:xfrm>
          <a:prstGeom prst="wedgeRoundRectCallout">
            <a:avLst>
              <a:gd name="adj1" fmla="val 47638"/>
              <a:gd name="adj2" fmla="val 6027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SHARE YOUR GOALS FOR THE CRITIQUE SESSION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5" name="Rounded Rectangular Callout 184"/>
          <p:cNvSpPr/>
          <p:nvPr/>
        </p:nvSpPr>
        <p:spPr>
          <a:xfrm>
            <a:off x="2232455" y="3937686"/>
            <a:ext cx="1752326" cy="1153895"/>
          </a:xfrm>
          <a:prstGeom prst="wedgeRoundRectCallout">
            <a:avLst>
              <a:gd name="adj1" fmla="val 76977"/>
              <a:gd name="adj2" fmla="val -5637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SHARE DESIGN GOALS 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6" name="Rounded Rectangular Callout 185"/>
          <p:cNvSpPr/>
          <p:nvPr/>
        </p:nvSpPr>
        <p:spPr>
          <a:xfrm>
            <a:off x="7447087" y="1368358"/>
            <a:ext cx="1550845" cy="848581"/>
          </a:xfrm>
          <a:prstGeom prst="wedgeRoundRectCallout">
            <a:avLst>
              <a:gd name="adj1" fmla="val -54015"/>
              <a:gd name="adj2" fmla="val 7694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Lato" panose="020F0502020204030203" pitchFamily="34" charset="0"/>
              </a:rPr>
              <a:t>PROVIDE CONTEXT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7" name="Rounded Rectangular Callout 186"/>
          <p:cNvSpPr/>
          <p:nvPr/>
        </p:nvSpPr>
        <p:spPr>
          <a:xfrm>
            <a:off x="7504740" y="3196181"/>
            <a:ext cx="1993557" cy="1483010"/>
          </a:xfrm>
          <a:prstGeom prst="wedgeRoundRectCallout">
            <a:avLst>
              <a:gd name="adj1" fmla="val -71783"/>
              <a:gd name="adj2" fmla="val -3137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WALK THROUGH THE DESIGN AND EXPLAIN RATIONALE</a:t>
            </a:r>
          </a:p>
        </p:txBody>
      </p:sp>
      <p:sp>
        <p:nvSpPr>
          <p:cNvPr id="188" name="Rounded Rectangular Callout 187"/>
          <p:cNvSpPr/>
          <p:nvPr/>
        </p:nvSpPr>
        <p:spPr>
          <a:xfrm>
            <a:off x="5295952" y="5141504"/>
            <a:ext cx="1993557" cy="1483010"/>
          </a:xfrm>
          <a:prstGeom prst="wedgeRoundRectCallout">
            <a:avLst>
              <a:gd name="adj1" fmla="val -35833"/>
              <a:gd name="adj2" fmla="val -7692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b="1" dirty="0" smtClean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CHOOSE THE PEOPLE WHO WILL PARTICIPATE IN THE CRITIQUE</a:t>
            </a:r>
            <a:endParaRPr lang="en-US" b="1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46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" grpId="0" animBg="1"/>
      <p:bldP spid="185" grpId="0" animBg="1"/>
      <p:bldP spid="187" grpId="0" animBg="1"/>
      <p:bldP spid="18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roup 159">
            <a:extLst>
              <a:ext uri="{FF2B5EF4-FFF2-40B4-BE49-F238E27FC236}">
                <a16:creationId xmlns:a16="http://schemas.microsoft.com/office/drawing/2014/main" xmlns="" id="{703DF14A-75FD-4874-B153-6B5DF9F77A7D}"/>
              </a:ext>
            </a:extLst>
          </p:cNvPr>
          <p:cNvGrpSpPr/>
          <p:nvPr/>
        </p:nvGrpSpPr>
        <p:grpSpPr>
          <a:xfrm>
            <a:off x="5650713" y="260432"/>
            <a:ext cx="758768" cy="329894"/>
            <a:chOff x="5695951" y="260573"/>
            <a:chExt cx="834230" cy="362703"/>
          </a:xfrm>
        </p:grpSpPr>
        <p:sp>
          <p:nvSpPr>
            <p:cNvPr id="158" name="Freeform 140">
              <a:extLst>
                <a:ext uri="{FF2B5EF4-FFF2-40B4-BE49-F238E27FC236}">
                  <a16:creationId xmlns:a16="http://schemas.microsoft.com/office/drawing/2014/main" xmlns="" id="{E99F1E90-578B-418E-B34D-143960A75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59" name="Freeform 140">
              <a:extLst>
                <a:ext uri="{FF2B5EF4-FFF2-40B4-BE49-F238E27FC236}">
                  <a16:creationId xmlns:a16="http://schemas.microsoft.com/office/drawing/2014/main" xmlns="" id="{E3C33876-3844-4FD4-9EF9-E5F3B68D6A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63" name="Shape 241"/>
          <p:cNvSpPr>
            <a:spLocks/>
          </p:cNvSpPr>
          <p:nvPr/>
        </p:nvSpPr>
        <p:spPr bwMode="auto">
          <a:xfrm>
            <a:off x="1055345" y="1339351"/>
            <a:ext cx="460375" cy="352425"/>
          </a:xfrm>
          <a:custGeom>
            <a:avLst/>
            <a:gdLst>
              <a:gd name="T0" fmla="*/ 230371 w 21600"/>
              <a:gd name="T1" fmla="*/ 175506 h 21600"/>
              <a:gd name="T2" fmla="*/ 230371 w 21600"/>
              <a:gd name="T3" fmla="*/ 175506 h 21600"/>
              <a:gd name="T4" fmla="*/ 230371 w 21600"/>
              <a:gd name="T5" fmla="*/ 175506 h 21600"/>
              <a:gd name="T6" fmla="*/ 230371 w 21600"/>
              <a:gd name="T7" fmla="*/ 175506 h 21600"/>
              <a:gd name="T8" fmla="*/ 0 60000 65536"/>
              <a:gd name="T9" fmla="*/ 5898240 60000 65536"/>
              <a:gd name="T10" fmla="*/ 11796480 60000 65536"/>
              <a:gd name="T11" fmla="*/ 1769472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 extrusionOk="0">
                <a:moveTo>
                  <a:pt x="7038" y="16949"/>
                </a:moveTo>
                <a:lnTo>
                  <a:pt x="1893" y="10195"/>
                </a:lnTo>
                <a:lnTo>
                  <a:pt x="0" y="12361"/>
                </a:lnTo>
                <a:lnTo>
                  <a:pt x="7038" y="21600"/>
                </a:lnTo>
                <a:lnTo>
                  <a:pt x="21600" y="2166"/>
                </a:lnTo>
                <a:lnTo>
                  <a:pt x="19950" y="0"/>
                </a:lnTo>
                <a:lnTo>
                  <a:pt x="7038" y="16949"/>
                </a:ln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45719" rIns="45719" anchor="ctr"/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872" y="749642"/>
            <a:ext cx="8863912" cy="593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182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Oval 130">
            <a:extLst>
              <a:ext uri="{FF2B5EF4-FFF2-40B4-BE49-F238E27FC236}">
                <a16:creationId xmlns:a16="http://schemas.microsoft.com/office/drawing/2014/main" xmlns="" id="{6C478AC2-5DE6-4A08-B291-9C9882EAA3CE}"/>
              </a:ext>
            </a:extLst>
          </p:cNvPr>
          <p:cNvSpPr/>
          <p:nvPr/>
        </p:nvSpPr>
        <p:spPr>
          <a:xfrm>
            <a:off x="1344177" y="4064093"/>
            <a:ext cx="697505" cy="6975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xmlns="" id="{7B9BF5A0-C761-4037-8B01-30F656127AC8}"/>
              </a:ext>
            </a:extLst>
          </p:cNvPr>
          <p:cNvGrpSpPr/>
          <p:nvPr/>
        </p:nvGrpSpPr>
        <p:grpSpPr>
          <a:xfrm>
            <a:off x="1347983" y="5181543"/>
            <a:ext cx="697505" cy="697505"/>
            <a:chOff x="6545124" y="2487962"/>
            <a:chExt cx="841828" cy="841828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xmlns="" id="{B088E740-D881-4FCB-ADC1-45A19213B14F}"/>
                </a:ext>
              </a:extLst>
            </p:cNvPr>
            <p:cNvSpPr/>
            <p:nvPr/>
          </p:nvSpPr>
          <p:spPr>
            <a:xfrm>
              <a:off x="6545124" y="2487962"/>
              <a:ext cx="841828" cy="84182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35" name="Freeform 411">
              <a:extLst>
                <a:ext uri="{FF2B5EF4-FFF2-40B4-BE49-F238E27FC236}">
                  <a16:creationId xmlns:a16="http://schemas.microsoft.com/office/drawing/2014/main" xmlns="" id="{DFA3D3D5-FF08-4E3F-AF83-4CDEFE1BEE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52627" y="2746296"/>
              <a:ext cx="436612" cy="383057"/>
            </a:xfrm>
            <a:custGeom>
              <a:avLst/>
              <a:gdLst>
                <a:gd name="T0" fmla="*/ 5735 w 6686"/>
                <a:gd name="T1" fmla="*/ 2735 h 5869"/>
                <a:gd name="T2" fmla="*/ 5612 w 6686"/>
                <a:gd name="T3" fmla="*/ 2047 h 5869"/>
                <a:gd name="T4" fmla="*/ 5946 w 6686"/>
                <a:gd name="T5" fmla="*/ 699 h 5869"/>
                <a:gd name="T6" fmla="*/ 5410 w 6686"/>
                <a:gd name="T7" fmla="*/ 45 h 5869"/>
                <a:gd name="T8" fmla="*/ 4083 w 6686"/>
                <a:gd name="T9" fmla="*/ 326 h 5869"/>
                <a:gd name="T10" fmla="*/ 2716 w 6686"/>
                <a:gd name="T11" fmla="*/ 494 h 5869"/>
                <a:gd name="T12" fmla="*/ 1349 w 6686"/>
                <a:gd name="T13" fmla="*/ 1 h 5869"/>
                <a:gd name="T14" fmla="*/ 608 w 6686"/>
                <a:gd name="T15" fmla="*/ 528 h 5869"/>
                <a:gd name="T16" fmla="*/ 808 w 6686"/>
                <a:gd name="T17" fmla="*/ 1730 h 5869"/>
                <a:gd name="T18" fmla="*/ 1125 w 6686"/>
                <a:gd name="T19" fmla="*/ 2396 h 5869"/>
                <a:gd name="T20" fmla="*/ 54 w 6686"/>
                <a:gd name="T21" fmla="*/ 4480 h 5869"/>
                <a:gd name="T22" fmla="*/ 109 w 6686"/>
                <a:gd name="T23" fmla="*/ 4888 h 5869"/>
                <a:gd name="T24" fmla="*/ 1749 w 6686"/>
                <a:gd name="T25" fmla="*/ 5676 h 5869"/>
                <a:gd name="T26" fmla="*/ 3326 w 6686"/>
                <a:gd name="T27" fmla="*/ 5800 h 5869"/>
                <a:gd name="T28" fmla="*/ 3455 w 6686"/>
                <a:gd name="T29" fmla="*/ 5606 h 5869"/>
                <a:gd name="T30" fmla="*/ 3933 w 6686"/>
                <a:gd name="T31" fmla="*/ 5755 h 5869"/>
                <a:gd name="T32" fmla="*/ 5752 w 6686"/>
                <a:gd name="T33" fmla="*/ 4983 h 5869"/>
                <a:gd name="T34" fmla="*/ 6686 w 6686"/>
                <a:gd name="T35" fmla="*/ 3980 h 5869"/>
                <a:gd name="T36" fmla="*/ 4934 w 6686"/>
                <a:gd name="T37" fmla="*/ 332 h 5869"/>
                <a:gd name="T38" fmla="*/ 5542 w 6686"/>
                <a:gd name="T39" fmla="*/ 498 h 5869"/>
                <a:gd name="T40" fmla="*/ 5452 w 6686"/>
                <a:gd name="T41" fmla="*/ 1513 h 5869"/>
                <a:gd name="T42" fmla="*/ 4525 w 6686"/>
                <a:gd name="T43" fmla="*/ 1195 h 5869"/>
                <a:gd name="T44" fmla="*/ 3562 w 6686"/>
                <a:gd name="T45" fmla="*/ 1139 h 5869"/>
                <a:gd name="T46" fmla="*/ 5156 w 6686"/>
                <a:gd name="T47" fmla="*/ 2172 h 5869"/>
                <a:gd name="T48" fmla="*/ 4099 w 6686"/>
                <a:gd name="T49" fmla="*/ 1908 h 5869"/>
                <a:gd name="T50" fmla="*/ 3848 w 6686"/>
                <a:gd name="T51" fmla="*/ 1513 h 5869"/>
                <a:gd name="T52" fmla="*/ 5118 w 6686"/>
                <a:gd name="T53" fmla="*/ 1772 h 5869"/>
                <a:gd name="T54" fmla="*/ 3471 w 6686"/>
                <a:gd name="T55" fmla="*/ 1517 h 5869"/>
                <a:gd name="T56" fmla="*/ 3160 w 6686"/>
                <a:gd name="T57" fmla="*/ 1628 h 5869"/>
                <a:gd name="T58" fmla="*/ 3160 w 6686"/>
                <a:gd name="T59" fmla="*/ 1404 h 5869"/>
                <a:gd name="T60" fmla="*/ 932 w 6686"/>
                <a:gd name="T61" fmla="*/ 1103 h 5869"/>
                <a:gd name="T62" fmla="*/ 1076 w 6686"/>
                <a:gd name="T63" fmla="*/ 409 h 5869"/>
                <a:gd name="T64" fmla="*/ 1845 w 6686"/>
                <a:gd name="T65" fmla="*/ 402 h 5869"/>
                <a:gd name="T66" fmla="*/ 2957 w 6686"/>
                <a:gd name="T67" fmla="*/ 1139 h 5869"/>
                <a:gd name="T68" fmla="*/ 1994 w 6686"/>
                <a:gd name="T69" fmla="*/ 1195 h 5869"/>
                <a:gd name="T70" fmla="*/ 2692 w 6686"/>
                <a:gd name="T71" fmla="*/ 1754 h 5869"/>
                <a:gd name="T72" fmla="*/ 1409 w 6686"/>
                <a:gd name="T73" fmla="*/ 2189 h 5869"/>
                <a:gd name="T74" fmla="*/ 1489 w 6686"/>
                <a:gd name="T75" fmla="*/ 1701 h 5869"/>
                <a:gd name="T76" fmla="*/ 2731 w 6686"/>
                <a:gd name="T77" fmla="*/ 1523 h 5869"/>
                <a:gd name="T78" fmla="*/ 592 w 6686"/>
                <a:gd name="T79" fmla="*/ 4868 h 5869"/>
                <a:gd name="T80" fmla="*/ 2220 w 6686"/>
                <a:gd name="T81" fmla="*/ 5088 h 5869"/>
                <a:gd name="T82" fmla="*/ 2452 w 6686"/>
                <a:gd name="T83" fmla="*/ 5509 h 5869"/>
                <a:gd name="T84" fmla="*/ 2806 w 6686"/>
                <a:gd name="T85" fmla="*/ 5008 h 5869"/>
                <a:gd name="T86" fmla="*/ 711 w 6686"/>
                <a:gd name="T87" fmla="*/ 4494 h 5869"/>
                <a:gd name="T88" fmla="*/ 1070 w 6686"/>
                <a:gd name="T89" fmla="*/ 3175 h 5869"/>
                <a:gd name="T90" fmla="*/ 1576 w 6686"/>
                <a:gd name="T91" fmla="*/ 2517 h 5869"/>
                <a:gd name="T92" fmla="*/ 2781 w 6686"/>
                <a:gd name="T93" fmla="*/ 2067 h 5869"/>
                <a:gd name="T94" fmla="*/ 2749 w 6686"/>
                <a:gd name="T95" fmla="*/ 3366 h 5869"/>
                <a:gd name="T96" fmla="*/ 3414 w 6686"/>
                <a:gd name="T97" fmla="*/ 5421 h 5869"/>
                <a:gd name="T98" fmla="*/ 3265 w 6686"/>
                <a:gd name="T99" fmla="*/ 4018 h 5869"/>
                <a:gd name="T100" fmla="*/ 3204 w 6686"/>
                <a:gd name="T101" fmla="*/ 2532 h 5869"/>
                <a:gd name="T102" fmla="*/ 3817 w 6686"/>
                <a:gd name="T103" fmla="*/ 2113 h 5869"/>
                <a:gd name="T104" fmla="*/ 4988 w 6686"/>
                <a:gd name="T105" fmla="*/ 2518 h 5869"/>
                <a:gd name="T106" fmla="*/ 5883 w 6686"/>
                <a:gd name="T107" fmla="*/ 3598 h 5869"/>
                <a:gd name="T108" fmla="*/ 5258 w 6686"/>
                <a:gd name="T109" fmla="*/ 4147 h 5869"/>
                <a:gd name="T110" fmla="*/ 3712 w 6686"/>
                <a:gd name="T111" fmla="*/ 5248 h 5869"/>
                <a:gd name="T112" fmla="*/ 4310 w 6686"/>
                <a:gd name="T113" fmla="*/ 5339 h 5869"/>
                <a:gd name="T114" fmla="*/ 4746 w 6686"/>
                <a:gd name="T115" fmla="*/ 4769 h 5869"/>
                <a:gd name="T116" fmla="*/ 6232 w 6686"/>
                <a:gd name="T117" fmla="*/ 4206 h 5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686" h="5869">
                  <a:moveTo>
                    <a:pt x="6654" y="3878"/>
                  </a:moveTo>
                  <a:lnTo>
                    <a:pt x="6645" y="3860"/>
                  </a:lnTo>
                  <a:lnTo>
                    <a:pt x="6619" y="3828"/>
                  </a:lnTo>
                  <a:lnTo>
                    <a:pt x="6604" y="3814"/>
                  </a:lnTo>
                  <a:lnTo>
                    <a:pt x="6601" y="3809"/>
                  </a:lnTo>
                  <a:lnTo>
                    <a:pt x="6596" y="3806"/>
                  </a:lnTo>
                  <a:lnTo>
                    <a:pt x="6139" y="3409"/>
                  </a:lnTo>
                  <a:lnTo>
                    <a:pt x="6070" y="3285"/>
                  </a:lnTo>
                  <a:lnTo>
                    <a:pt x="5912" y="3015"/>
                  </a:lnTo>
                  <a:lnTo>
                    <a:pt x="5735" y="2735"/>
                  </a:lnTo>
                  <a:lnTo>
                    <a:pt x="5595" y="2533"/>
                  </a:lnTo>
                  <a:lnTo>
                    <a:pt x="5499" y="2405"/>
                  </a:lnTo>
                  <a:lnTo>
                    <a:pt x="5452" y="2344"/>
                  </a:lnTo>
                  <a:lnTo>
                    <a:pt x="5474" y="2319"/>
                  </a:lnTo>
                  <a:lnTo>
                    <a:pt x="5518" y="2262"/>
                  </a:lnTo>
                  <a:lnTo>
                    <a:pt x="5557" y="2195"/>
                  </a:lnTo>
                  <a:lnTo>
                    <a:pt x="5591" y="2115"/>
                  </a:lnTo>
                  <a:lnTo>
                    <a:pt x="5604" y="2072"/>
                  </a:lnTo>
                  <a:lnTo>
                    <a:pt x="5608" y="2060"/>
                  </a:lnTo>
                  <a:lnTo>
                    <a:pt x="5612" y="2047"/>
                  </a:lnTo>
                  <a:lnTo>
                    <a:pt x="5638" y="1946"/>
                  </a:lnTo>
                  <a:lnTo>
                    <a:pt x="5711" y="1730"/>
                  </a:lnTo>
                  <a:lnTo>
                    <a:pt x="5750" y="1620"/>
                  </a:lnTo>
                  <a:lnTo>
                    <a:pt x="5814" y="1441"/>
                  </a:lnTo>
                  <a:lnTo>
                    <a:pt x="5897" y="1171"/>
                  </a:lnTo>
                  <a:lnTo>
                    <a:pt x="5935" y="992"/>
                  </a:lnTo>
                  <a:lnTo>
                    <a:pt x="5946" y="904"/>
                  </a:lnTo>
                  <a:lnTo>
                    <a:pt x="5949" y="860"/>
                  </a:lnTo>
                  <a:lnTo>
                    <a:pt x="5950" y="777"/>
                  </a:lnTo>
                  <a:lnTo>
                    <a:pt x="5946" y="699"/>
                  </a:lnTo>
                  <a:lnTo>
                    <a:pt x="5935" y="627"/>
                  </a:lnTo>
                  <a:lnTo>
                    <a:pt x="5911" y="528"/>
                  </a:lnTo>
                  <a:lnTo>
                    <a:pt x="5864" y="415"/>
                  </a:lnTo>
                  <a:lnTo>
                    <a:pt x="5803" y="320"/>
                  </a:lnTo>
                  <a:lnTo>
                    <a:pt x="5737" y="242"/>
                  </a:lnTo>
                  <a:lnTo>
                    <a:pt x="5668" y="180"/>
                  </a:lnTo>
                  <a:lnTo>
                    <a:pt x="5601" y="134"/>
                  </a:lnTo>
                  <a:lnTo>
                    <a:pt x="5570" y="116"/>
                  </a:lnTo>
                  <a:lnTo>
                    <a:pt x="5519" y="87"/>
                  </a:lnTo>
                  <a:lnTo>
                    <a:pt x="5410" y="45"/>
                  </a:lnTo>
                  <a:lnTo>
                    <a:pt x="5294" y="16"/>
                  </a:lnTo>
                  <a:lnTo>
                    <a:pt x="5170" y="1"/>
                  </a:lnTo>
                  <a:lnTo>
                    <a:pt x="5106" y="0"/>
                  </a:lnTo>
                  <a:lnTo>
                    <a:pt x="5040" y="1"/>
                  </a:lnTo>
                  <a:lnTo>
                    <a:pt x="4900" y="18"/>
                  </a:lnTo>
                  <a:lnTo>
                    <a:pt x="4751" y="48"/>
                  </a:lnTo>
                  <a:lnTo>
                    <a:pt x="4596" y="95"/>
                  </a:lnTo>
                  <a:lnTo>
                    <a:pt x="4432" y="156"/>
                  </a:lnTo>
                  <a:lnTo>
                    <a:pt x="4261" y="233"/>
                  </a:lnTo>
                  <a:lnTo>
                    <a:pt x="4083" y="326"/>
                  </a:lnTo>
                  <a:lnTo>
                    <a:pt x="3898" y="434"/>
                  </a:lnTo>
                  <a:lnTo>
                    <a:pt x="3803" y="494"/>
                  </a:lnTo>
                  <a:lnTo>
                    <a:pt x="3715" y="551"/>
                  </a:lnTo>
                  <a:lnTo>
                    <a:pt x="3555" y="661"/>
                  </a:lnTo>
                  <a:lnTo>
                    <a:pt x="3353" y="811"/>
                  </a:lnTo>
                  <a:lnTo>
                    <a:pt x="3260" y="884"/>
                  </a:lnTo>
                  <a:lnTo>
                    <a:pt x="3166" y="811"/>
                  </a:lnTo>
                  <a:lnTo>
                    <a:pt x="2964" y="661"/>
                  </a:lnTo>
                  <a:lnTo>
                    <a:pt x="2804" y="551"/>
                  </a:lnTo>
                  <a:lnTo>
                    <a:pt x="2716" y="494"/>
                  </a:lnTo>
                  <a:lnTo>
                    <a:pt x="2621" y="434"/>
                  </a:lnTo>
                  <a:lnTo>
                    <a:pt x="2436" y="326"/>
                  </a:lnTo>
                  <a:lnTo>
                    <a:pt x="2258" y="233"/>
                  </a:lnTo>
                  <a:lnTo>
                    <a:pt x="2087" y="156"/>
                  </a:lnTo>
                  <a:lnTo>
                    <a:pt x="1923" y="95"/>
                  </a:lnTo>
                  <a:lnTo>
                    <a:pt x="1768" y="48"/>
                  </a:lnTo>
                  <a:lnTo>
                    <a:pt x="1619" y="18"/>
                  </a:lnTo>
                  <a:lnTo>
                    <a:pt x="1479" y="1"/>
                  </a:lnTo>
                  <a:lnTo>
                    <a:pt x="1413" y="0"/>
                  </a:lnTo>
                  <a:lnTo>
                    <a:pt x="1349" y="1"/>
                  </a:lnTo>
                  <a:lnTo>
                    <a:pt x="1225" y="16"/>
                  </a:lnTo>
                  <a:lnTo>
                    <a:pt x="1109" y="45"/>
                  </a:lnTo>
                  <a:lnTo>
                    <a:pt x="1000" y="87"/>
                  </a:lnTo>
                  <a:lnTo>
                    <a:pt x="949" y="116"/>
                  </a:lnTo>
                  <a:lnTo>
                    <a:pt x="919" y="134"/>
                  </a:lnTo>
                  <a:lnTo>
                    <a:pt x="851" y="180"/>
                  </a:lnTo>
                  <a:lnTo>
                    <a:pt x="782" y="242"/>
                  </a:lnTo>
                  <a:lnTo>
                    <a:pt x="716" y="320"/>
                  </a:lnTo>
                  <a:lnTo>
                    <a:pt x="655" y="415"/>
                  </a:lnTo>
                  <a:lnTo>
                    <a:pt x="608" y="528"/>
                  </a:lnTo>
                  <a:lnTo>
                    <a:pt x="584" y="627"/>
                  </a:lnTo>
                  <a:lnTo>
                    <a:pt x="573" y="699"/>
                  </a:lnTo>
                  <a:lnTo>
                    <a:pt x="569" y="777"/>
                  </a:lnTo>
                  <a:lnTo>
                    <a:pt x="570" y="860"/>
                  </a:lnTo>
                  <a:lnTo>
                    <a:pt x="573" y="904"/>
                  </a:lnTo>
                  <a:lnTo>
                    <a:pt x="584" y="992"/>
                  </a:lnTo>
                  <a:lnTo>
                    <a:pt x="622" y="1171"/>
                  </a:lnTo>
                  <a:lnTo>
                    <a:pt x="705" y="1441"/>
                  </a:lnTo>
                  <a:lnTo>
                    <a:pt x="769" y="1620"/>
                  </a:lnTo>
                  <a:lnTo>
                    <a:pt x="808" y="1730"/>
                  </a:lnTo>
                  <a:lnTo>
                    <a:pt x="881" y="1946"/>
                  </a:lnTo>
                  <a:lnTo>
                    <a:pt x="907" y="2047"/>
                  </a:lnTo>
                  <a:lnTo>
                    <a:pt x="909" y="2055"/>
                  </a:lnTo>
                  <a:lnTo>
                    <a:pt x="912" y="2063"/>
                  </a:lnTo>
                  <a:lnTo>
                    <a:pt x="922" y="2098"/>
                  </a:lnTo>
                  <a:lnTo>
                    <a:pt x="945" y="2161"/>
                  </a:lnTo>
                  <a:lnTo>
                    <a:pt x="972" y="2216"/>
                  </a:lnTo>
                  <a:lnTo>
                    <a:pt x="1003" y="2266"/>
                  </a:lnTo>
                  <a:lnTo>
                    <a:pt x="1053" y="2331"/>
                  </a:lnTo>
                  <a:lnTo>
                    <a:pt x="1125" y="2396"/>
                  </a:lnTo>
                  <a:lnTo>
                    <a:pt x="1162" y="2422"/>
                  </a:lnTo>
                  <a:lnTo>
                    <a:pt x="1098" y="2503"/>
                  </a:lnTo>
                  <a:lnTo>
                    <a:pt x="978" y="2680"/>
                  </a:lnTo>
                  <a:lnTo>
                    <a:pt x="869" y="2870"/>
                  </a:lnTo>
                  <a:lnTo>
                    <a:pt x="769" y="3071"/>
                  </a:lnTo>
                  <a:lnTo>
                    <a:pt x="679" y="3278"/>
                  </a:lnTo>
                  <a:lnTo>
                    <a:pt x="596" y="3488"/>
                  </a:lnTo>
                  <a:lnTo>
                    <a:pt x="486" y="3801"/>
                  </a:lnTo>
                  <a:lnTo>
                    <a:pt x="423" y="4000"/>
                  </a:lnTo>
                  <a:lnTo>
                    <a:pt x="54" y="4480"/>
                  </a:lnTo>
                  <a:lnTo>
                    <a:pt x="50" y="4485"/>
                  </a:lnTo>
                  <a:lnTo>
                    <a:pt x="48" y="4490"/>
                  </a:lnTo>
                  <a:lnTo>
                    <a:pt x="36" y="4507"/>
                  </a:lnTo>
                  <a:lnTo>
                    <a:pt x="18" y="4544"/>
                  </a:lnTo>
                  <a:lnTo>
                    <a:pt x="11" y="4563"/>
                  </a:lnTo>
                  <a:lnTo>
                    <a:pt x="1" y="4599"/>
                  </a:lnTo>
                  <a:lnTo>
                    <a:pt x="0" y="4670"/>
                  </a:lnTo>
                  <a:lnTo>
                    <a:pt x="17" y="4741"/>
                  </a:lnTo>
                  <a:lnTo>
                    <a:pt x="54" y="4814"/>
                  </a:lnTo>
                  <a:lnTo>
                    <a:pt x="109" y="4888"/>
                  </a:lnTo>
                  <a:lnTo>
                    <a:pt x="187" y="4964"/>
                  </a:lnTo>
                  <a:lnTo>
                    <a:pt x="281" y="5041"/>
                  </a:lnTo>
                  <a:lnTo>
                    <a:pt x="398" y="5119"/>
                  </a:lnTo>
                  <a:lnTo>
                    <a:pt x="464" y="5159"/>
                  </a:lnTo>
                  <a:lnTo>
                    <a:pt x="575" y="5222"/>
                  </a:lnTo>
                  <a:lnTo>
                    <a:pt x="830" y="5348"/>
                  </a:lnTo>
                  <a:lnTo>
                    <a:pt x="1115" y="5466"/>
                  </a:lnTo>
                  <a:lnTo>
                    <a:pt x="1425" y="5578"/>
                  </a:lnTo>
                  <a:lnTo>
                    <a:pt x="1586" y="5629"/>
                  </a:lnTo>
                  <a:lnTo>
                    <a:pt x="1749" y="5676"/>
                  </a:lnTo>
                  <a:lnTo>
                    <a:pt x="2092" y="5763"/>
                  </a:lnTo>
                  <a:lnTo>
                    <a:pt x="2352" y="5814"/>
                  </a:lnTo>
                  <a:lnTo>
                    <a:pt x="2521" y="5840"/>
                  </a:lnTo>
                  <a:lnTo>
                    <a:pt x="2685" y="5859"/>
                  </a:lnTo>
                  <a:lnTo>
                    <a:pt x="2842" y="5868"/>
                  </a:lnTo>
                  <a:lnTo>
                    <a:pt x="2915" y="5869"/>
                  </a:lnTo>
                  <a:lnTo>
                    <a:pt x="2991" y="5868"/>
                  </a:lnTo>
                  <a:lnTo>
                    <a:pt x="3130" y="5855"/>
                  </a:lnTo>
                  <a:lnTo>
                    <a:pt x="3250" y="5830"/>
                  </a:lnTo>
                  <a:lnTo>
                    <a:pt x="3326" y="5800"/>
                  </a:lnTo>
                  <a:lnTo>
                    <a:pt x="3370" y="5776"/>
                  </a:lnTo>
                  <a:lnTo>
                    <a:pt x="3389" y="5761"/>
                  </a:lnTo>
                  <a:lnTo>
                    <a:pt x="3406" y="5748"/>
                  </a:lnTo>
                  <a:lnTo>
                    <a:pt x="3430" y="5715"/>
                  </a:lnTo>
                  <a:lnTo>
                    <a:pt x="3446" y="5678"/>
                  </a:lnTo>
                  <a:lnTo>
                    <a:pt x="3452" y="5637"/>
                  </a:lnTo>
                  <a:lnTo>
                    <a:pt x="3451" y="5616"/>
                  </a:lnTo>
                  <a:lnTo>
                    <a:pt x="3447" y="5587"/>
                  </a:lnTo>
                  <a:lnTo>
                    <a:pt x="3451" y="5597"/>
                  </a:lnTo>
                  <a:lnTo>
                    <a:pt x="3455" y="5606"/>
                  </a:lnTo>
                  <a:lnTo>
                    <a:pt x="3467" y="5625"/>
                  </a:lnTo>
                  <a:lnTo>
                    <a:pt x="3493" y="5659"/>
                  </a:lnTo>
                  <a:lnTo>
                    <a:pt x="3527" y="5689"/>
                  </a:lnTo>
                  <a:lnTo>
                    <a:pt x="3563" y="5714"/>
                  </a:lnTo>
                  <a:lnTo>
                    <a:pt x="3606" y="5734"/>
                  </a:lnTo>
                  <a:lnTo>
                    <a:pt x="3655" y="5750"/>
                  </a:lnTo>
                  <a:lnTo>
                    <a:pt x="3738" y="5763"/>
                  </a:lnTo>
                  <a:lnTo>
                    <a:pt x="3801" y="5764"/>
                  </a:lnTo>
                  <a:lnTo>
                    <a:pt x="3842" y="5764"/>
                  </a:lnTo>
                  <a:lnTo>
                    <a:pt x="3933" y="5755"/>
                  </a:lnTo>
                  <a:lnTo>
                    <a:pt x="4032" y="5740"/>
                  </a:lnTo>
                  <a:lnTo>
                    <a:pt x="4140" y="5718"/>
                  </a:lnTo>
                  <a:lnTo>
                    <a:pt x="4198" y="5702"/>
                  </a:lnTo>
                  <a:lnTo>
                    <a:pt x="4322" y="5668"/>
                  </a:lnTo>
                  <a:lnTo>
                    <a:pt x="4590" y="5575"/>
                  </a:lnTo>
                  <a:lnTo>
                    <a:pt x="4875" y="5456"/>
                  </a:lnTo>
                  <a:lnTo>
                    <a:pt x="5172" y="5315"/>
                  </a:lnTo>
                  <a:lnTo>
                    <a:pt x="5321" y="5234"/>
                  </a:lnTo>
                  <a:lnTo>
                    <a:pt x="5471" y="5152"/>
                  </a:lnTo>
                  <a:lnTo>
                    <a:pt x="5752" y="4983"/>
                  </a:lnTo>
                  <a:lnTo>
                    <a:pt x="6007" y="4810"/>
                  </a:lnTo>
                  <a:lnTo>
                    <a:pt x="6232" y="4637"/>
                  </a:lnTo>
                  <a:lnTo>
                    <a:pt x="6329" y="4552"/>
                  </a:lnTo>
                  <a:lnTo>
                    <a:pt x="6386" y="4500"/>
                  </a:lnTo>
                  <a:lnTo>
                    <a:pt x="6483" y="4399"/>
                  </a:lnTo>
                  <a:lnTo>
                    <a:pt x="6563" y="4306"/>
                  </a:lnTo>
                  <a:lnTo>
                    <a:pt x="6622" y="4217"/>
                  </a:lnTo>
                  <a:lnTo>
                    <a:pt x="6662" y="4133"/>
                  </a:lnTo>
                  <a:lnTo>
                    <a:pt x="6684" y="4055"/>
                  </a:lnTo>
                  <a:lnTo>
                    <a:pt x="6686" y="3980"/>
                  </a:lnTo>
                  <a:lnTo>
                    <a:pt x="6671" y="3911"/>
                  </a:lnTo>
                  <a:lnTo>
                    <a:pt x="6654" y="3878"/>
                  </a:lnTo>
                  <a:close/>
                  <a:moveTo>
                    <a:pt x="3974" y="761"/>
                  </a:moveTo>
                  <a:lnTo>
                    <a:pt x="4060" y="706"/>
                  </a:lnTo>
                  <a:lnTo>
                    <a:pt x="4224" y="609"/>
                  </a:lnTo>
                  <a:lnTo>
                    <a:pt x="4382" y="526"/>
                  </a:lnTo>
                  <a:lnTo>
                    <a:pt x="4532" y="457"/>
                  </a:lnTo>
                  <a:lnTo>
                    <a:pt x="4674" y="402"/>
                  </a:lnTo>
                  <a:lnTo>
                    <a:pt x="4808" y="359"/>
                  </a:lnTo>
                  <a:lnTo>
                    <a:pt x="4934" y="332"/>
                  </a:lnTo>
                  <a:lnTo>
                    <a:pt x="5052" y="317"/>
                  </a:lnTo>
                  <a:lnTo>
                    <a:pt x="5106" y="316"/>
                  </a:lnTo>
                  <a:lnTo>
                    <a:pt x="5150" y="317"/>
                  </a:lnTo>
                  <a:lnTo>
                    <a:pt x="5233" y="327"/>
                  </a:lnTo>
                  <a:lnTo>
                    <a:pt x="5309" y="345"/>
                  </a:lnTo>
                  <a:lnTo>
                    <a:pt x="5381" y="373"/>
                  </a:lnTo>
                  <a:lnTo>
                    <a:pt x="5414" y="390"/>
                  </a:lnTo>
                  <a:lnTo>
                    <a:pt x="5443" y="409"/>
                  </a:lnTo>
                  <a:lnTo>
                    <a:pt x="5497" y="450"/>
                  </a:lnTo>
                  <a:lnTo>
                    <a:pt x="5542" y="498"/>
                  </a:lnTo>
                  <a:lnTo>
                    <a:pt x="5578" y="552"/>
                  </a:lnTo>
                  <a:lnTo>
                    <a:pt x="5605" y="613"/>
                  </a:lnTo>
                  <a:lnTo>
                    <a:pt x="5623" y="680"/>
                  </a:lnTo>
                  <a:lnTo>
                    <a:pt x="5632" y="754"/>
                  </a:lnTo>
                  <a:lnTo>
                    <a:pt x="5633" y="833"/>
                  </a:lnTo>
                  <a:lnTo>
                    <a:pt x="5630" y="875"/>
                  </a:lnTo>
                  <a:lnTo>
                    <a:pt x="5622" y="948"/>
                  </a:lnTo>
                  <a:lnTo>
                    <a:pt x="5587" y="1103"/>
                  </a:lnTo>
                  <a:lnTo>
                    <a:pt x="5511" y="1349"/>
                  </a:lnTo>
                  <a:lnTo>
                    <a:pt x="5452" y="1513"/>
                  </a:lnTo>
                  <a:lnTo>
                    <a:pt x="5433" y="1568"/>
                  </a:lnTo>
                  <a:lnTo>
                    <a:pt x="5413" y="1621"/>
                  </a:lnTo>
                  <a:lnTo>
                    <a:pt x="5372" y="1576"/>
                  </a:lnTo>
                  <a:lnTo>
                    <a:pt x="5282" y="1493"/>
                  </a:lnTo>
                  <a:lnTo>
                    <a:pt x="5182" y="1420"/>
                  </a:lnTo>
                  <a:lnTo>
                    <a:pt x="5071" y="1355"/>
                  </a:lnTo>
                  <a:lnTo>
                    <a:pt x="4950" y="1300"/>
                  </a:lnTo>
                  <a:lnTo>
                    <a:pt x="4818" y="1255"/>
                  </a:lnTo>
                  <a:lnTo>
                    <a:pt x="4677" y="1219"/>
                  </a:lnTo>
                  <a:lnTo>
                    <a:pt x="4525" y="1195"/>
                  </a:lnTo>
                  <a:lnTo>
                    <a:pt x="4445" y="1186"/>
                  </a:lnTo>
                  <a:lnTo>
                    <a:pt x="4380" y="1180"/>
                  </a:lnTo>
                  <a:lnTo>
                    <a:pt x="4253" y="1176"/>
                  </a:lnTo>
                  <a:lnTo>
                    <a:pt x="4074" y="1177"/>
                  </a:lnTo>
                  <a:lnTo>
                    <a:pt x="3870" y="1192"/>
                  </a:lnTo>
                  <a:lnTo>
                    <a:pt x="3718" y="1213"/>
                  </a:lnTo>
                  <a:lnTo>
                    <a:pt x="3669" y="1222"/>
                  </a:lnTo>
                  <a:lnTo>
                    <a:pt x="3650" y="1203"/>
                  </a:lnTo>
                  <a:lnTo>
                    <a:pt x="3608" y="1168"/>
                  </a:lnTo>
                  <a:lnTo>
                    <a:pt x="3562" y="1139"/>
                  </a:lnTo>
                  <a:lnTo>
                    <a:pt x="3512" y="1116"/>
                  </a:lnTo>
                  <a:lnTo>
                    <a:pt x="3486" y="1108"/>
                  </a:lnTo>
                  <a:lnTo>
                    <a:pt x="3575" y="1038"/>
                  </a:lnTo>
                  <a:lnTo>
                    <a:pt x="3823" y="859"/>
                  </a:lnTo>
                  <a:lnTo>
                    <a:pt x="3974" y="761"/>
                  </a:lnTo>
                  <a:close/>
                  <a:moveTo>
                    <a:pt x="5289" y="2015"/>
                  </a:moveTo>
                  <a:lnTo>
                    <a:pt x="5274" y="2054"/>
                  </a:lnTo>
                  <a:lnTo>
                    <a:pt x="5237" y="2112"/>
                  </a:lnTo>
                  <a:lnTo>
                    <a:pt x="5197" y="2149"/>
                  </a:lnTo>
                  <a:lnTo>
                    <a:pt x="5156" y="2172"/>
                  </a:lnTo>
                  <a:lnTo>
                    <a:pt x="5138" y="2179"/>
                  </a:lnTo>
                  <a:lnTo>
                    <a:pt x="5111" y="2188"/>
                  </a:lnTo>
                  <a:lnTo>
                    <a:pt x="5052" y="2200"/>
                  </a:lnTo>
                  <a:lnTo>
                    <a:pt x="4985" y="2203"/>
                  </a:lnTo>
                  <a:lnTo>
                    <a:pt x="4915" y="2200"/>
                  </a:lnTo>
                  <a:lnTo>
                    <a:pt x="4800" y="2183"/>
                  </a:lnTo>
                  <a:lnTo>
                    <a:pt x="4634" y="2138"/>
                  </a:lnTo>
                  <a:lnTo>
                    <a:pt x="4457" y="2075"/>
                  </a:lnTo>
                  <a:lnTo>
                    <a:pt x="4278" y="1997"/>
                  </a:lnTo>
                  <a:lnTo>
                    <a:pt x="4099" y="1908"/>
                  </a:lnTo>
                  <a:lnTo>
                    <a:pt x="3927" y="1813"/>
                  </a:lnTo>
                  <a:lnTo>
                    <a:pt x="3846" y="1765"/>
                  </a:lnTo>
                  <a:lnTo>
                    <a:pt x="3830" y="1754"/>
                  </a:lnTo>
                  <a:lnTo>
                    <a:pt x="3813" y="1746"/>
                  </a:lnTo>
                  <a:lnTo>
                    <a:pt x="3778" y="1724"/>
                  </a:lnTo>
                  <a:lnTo>
                    <a:pt x="3745" y="1703"/>
                  </a:lnTo>
                  <a:lnTo>
                    <a:pt x="3763" y="1662"/>
                  </a:lnTo>
                  <a:lnTo>
                    <a:pt x="3785" y="1570"/>
                  </a:lnTo>
                  <a:lnTo>
                    <a:pt x="3788" y="1523"/>
                  </a:lnTo>
                  <a:lnTo>
                    <a:pt x="3848" y="1513"/>
                  </a:lnTo>
                  <a:lnTo>
                    <a:pt x="4012" y="1498"/>
                  </a:lnTo>
                  <a:lnTo>
                    <a:pt x="4211" y="1491"/>
                  </a:lnTo>
                  <a:lnTo>
                    <a:pt x="4378" y="1498"/>
                  </a:lnTo>
                  <a:lnTo>
                    <a:pt x="4490" y="1510"/>
                  </a:lnTo>
                  <a:lnTo>
                    <a:pt x="4604" y="1529"/>
                  </a:lnTo>
                  <a:lnTo>
                    <a:pt x="4717" y="1556"/>
                  </a:lnTo>
                  <a:lnTo>
                    <a:pt x="4827" y="1593"/>
                  </a:lnTo>
                  <a:lnTo>
                    <a:pt x="4932" y="1640"/>
                  </a:lnTo>
                  <a:lnTo>
                    <a:pt x="5029" y="1699"/>
                  </a:lnTo>
                  <a:lnTo>
                    <a:pt x="5118" y="1772"/>
                  </a:lnTo>
                  <a:lnTo>
                    <a:pt x="5197" y="1857"/>
                  </a:lnTo>
                  <a:lnTo>
                    <a:pt x="5263" y="1958"/>
                  </a:lnTo>
                  <a:lnTo>
                    <a:pt x="5289" y="2015"/>
                  </a:lnTo>
                  <a:close/>
                  <a:moveTo>
                    <a:pt x="3160" y="1404"/>
                  </a:moveTo>
                  <a:lnTo>
                    <a:pt x="3359" y="1404"/>
                  </a:lnTo>
                  <a:lnTo>
                    <a:pt x="3382" y="1407"/>
                  </a:lnTo>
                  <a:lnTo>
                    <a:pt x="3422" y="1423"/>
                  </a:lnTo>
                  <a:lnTo>
                    <a:pt x="3453" y="1454"/>
                  </a:lnTo>
                  <a:lnTo>
                    <a:pt x="3470" y="1494"/>
                  </a:lnTo>
                  <a:lnTo>
                    <a:pt x="3471" y="1517"/>
                  </a:lnTo>
                  <a:lnTo>
                    <a:pt x="3471" y="1530"/>
                  </a:lnTo>
                  <a:lnTo>
                    <a:pt x="3465" y="1555"/>
                  </a:lnTo>
                  <a:lnTo>
                    <a:pt x="3447" y="1587"/>
                  </a:lnTo>
                  <a:lnTo>
                    <a:pt x="3429" y="1603"/>
                  </a:lnTo>
                  <a:lnTo>
                    <a:pt x="3422" y="1608"/>
                  </a:lnTo>
                  <a:lnTo>
                    <a:pt x="3416" y="1613"/>
                  </a:lnTo>
                  <a:lnTo>
                    <a:pt x="3404" y="1620"/>
                  </a:lnTo>
                  <a:lnTo>
                    <a:pt x="3375" y="1628"/>
                  </a:lnTo>
                  <a:lnTo>
                    <a:pt x="3359" y="1628"/>
                  </a:lnTo>
                  <a:lnTo>
                    <a:pt x="3160" y="1628"/>
                  </a:lnTo>
                  <a:lnTo>
                    <a:pt x="3137" y="1627"/>
                  </a:lnTo>
                  <a:lnTo>
                    <a:pt x="3097" y="1611"/>
                  </a:lnTo>
                  <a:lnTo>
                    <a:pt x="3067" y="1580"/>
                  </a:lnTo>
                  <a:lnTo>
                    <a:pt x="3049" y="1539"/>
                  </a:lnTo>
                  <a:lnTo>
                    <a:pt x="3048" y="1517"/>
                  </a:lnTo>
                  <a:lnTo>
                    <a:pt x="3049" y="1493"/>
                  </a:lnTo>
                  <a:lnTo>
                    <a:pt x="3067" y="1454"/>
                  </a:lnTo>
                  <a:lnTo>
                    <a:pt x="3097" y="1423"/>
                  </a:lnTo>
                  <a:lnTo>
                    <a:pt x="3137" y="1407"/>
                  </a:lnTo>
                  <a:lnTo>
                    <a:pt x="3160" y="1404"/>
                  </a:lnTo>
                  <a:close/>
                  <a:moveTo>
                    <a:pt x="3376" y="1933"/>
                  </a:moveTo>
                  <a:lnTo>
                    <a:pt x="3165" y="2102"/>
                  </a:lnTo>
                  <a:lnTo>
                    <a:pt x="3114" y="2016"/>
                  </a:lnTo>
                  <a:lnTo>
                    <a:pt x="3065" y="1933"/>
                  </a:lnTo>
                  <a:lnTo>
                    <a:pt x="3376" y="1933"/>
                  </a:lnTo>
                  <a:close/>
                  <a:moveTo>
                    <a:pt x="1106" y="1621"/>
                  </a:moveTo>
                  <a:lnTo>
                    <a:pt x="1086" y="1568"/>
                  </a:lnTo>
                  <a:lnTo>
                    <a:pt x="1067" y="1513"/>
                  </a:lnTo>
                  <a:lnTo>
                    <a:pt x="1008" y="1349"/>
                  </a:lnTo>
                  <a:lnTo>
                    <a:pt x="932" y="1103"/>
                  </a:lnTo>
                  <a:lnTo>
                    <a:pt x="898" y="948"/>
                  </a:lnTo>
                  <a:lnTo>
                    <a:pt x="889" y="875"/>
                  </a:lnTo>
                  <a:lnTo>
                    <a:pt x="886" y="833"/>
                  </a:lnTo>
                  <a:lnTo>
                    <a:pt x="887" y="754"/>
                  </a:lnTo>
                  <a:lnTo>
                    <a:pt x="896" y="680"/>
                  </a:lnTo>
                  <a:lnTo>
                    <a:pt x="914" y="613"/>
                  </a:lnTo>
                  <a:lnTo>
                    <a:pt x="941" y="552"/>
                  </a:lnTo>
                  <a:lnTo>
                    <a:pt x="977" y="498"/>
                  </a:lnTo>
                  <a:lnTo>
                    <a:pt x="1022" y="450"/>
                  </a:lnTo>
                  <a:lnTo>
                    <a:pt x="1076" y="409"/>
                  </a:lnTo>
                  <a:lnTo>
                    <a:pt x="1105" y="390"/>
                  </a:lnTo>
                  <a:lnTo>
                    <a:pt x="1138" y="373"/>
                  </a:lnTo>
                  <a:lnTo>
                    <a:pt x="1210" y="345"/>
                  </a:lnTo>
                  <a:lnTo>
                    <a:pt x="1287" y="327"/>
                  </a:lnTo>
                  <a:lnTo>
                    <a:pt x="1369" y="317"/>
                  </a:lnTo>
                  <a:lnTo>
                    <a:pt x="1413" y="316"/>
                  </a:lnTo>
                  <a:lnTo>
                    <a:pt x="1467" y="317"/>
                  </a:lnTo>
                  <a:lnTo>
                    <a:pt x="1586" y="332"/>
                  </a:lnTo>
                  <a:lnTo>
                    <a:pt x="1712" y="359"/>
                  </a:lnTo>
                  <a:lnTo>
                    <a:pt x="1845" y="402"/>
                  </a:lnTo>
                  <a:lnTo>
                    <a:pt x="1987" y="457"/>
                  </a:lnTo>
                  <a:lnTo>
                    <a:pt x="2137" y="526"/>
                  </a:lnTo>
                  <a:lnTo>
                    <a:pt x="2295" y="609"/>
                  </a:lnTo>
                  <a:lnTo>
                    <a:pt x="2460" y="706"/>
                  </a:lnTo>
                  <a:lnTo>
                    <a:pt x="2545" y="761"/>
                  </a:lnTo>
                  <a:lnTo>
                    <a:pt x="2696" y="859"/>
                  </a:lnTo>
                  <a:lnTo>
                    <a:pt x="2944" y="1038"/>
                  </a:lnTo>
                  <a:lnTo>
                    <a:pt x="3033" y="1108"/>
                  </a:lnTo>
                  <a:lnTo>
                    <a:pt x="3007" y="1116"/>
                  </a:lnTo>
                  <a:lnTo>
                    <a:pt x="2957" y="1139"/>
                  </a:lnTo>
                  <a:lnTo>
                    <a:pt x="2911" y="1168"/>
                  </a:lnTo>
                  <a:lnTo>
                    <a:pt x="2869" y="1203"/>
                  </a:lnTo>
                  <a:lnTo>
                    <a:pt x="2850" y="1222"/>
                  </a:lnTo>
                  <a:lnTo>
                    <a:pt x="2801" y="1213"/>
                  </a:lnTo>
                  <a:lnTo>
                    <a:pt x="2649" y="1192"/>
                  </a:lnTo>
                  <a:lnTo>
                    <a:pt x="2445" y="1177"/>
                  </a:lnTo>
                  <a:lnTo>
                    <a:pt x="2266" y="1176"/>
                  </a:lnTo>
                  <a:lnTo>
                    <a:pt x="2139" y="1180"/>
                  </a:lnTo>
                  <a:lnTo>
                    <a:pt x="2074" y="1186"/>
                  </a:lnTo>
                  <a:lnTo>
                    <a:pt x="1994" y="1195"/>
                  </a:lnTo>
                  <a:lnTo>
                    <a:pt x="1842" y="1219"/>
                  </a:lnTo>
                  <a:lnTo>
                    <a:pt x="1701" y="1255"/>
                  </a:lnTo>
                  <a:lnTo>
                    <a:pt x="1569" y="1300"/>
                  </a:lnTo>
                  <a:lnTo>
                    <a:pt x="1448" y="1355"/>
                  </a:lnTo>
                  <a:lnTo>
                    <a:pt x="1337" y="1420"/>
                  </a:lnTo>
                  <a:lnTo>
                    <a:pt x="1237" y="1493"/>
                  </a:lnTo>
                  <a:lnTo>
                    <a:pt x="1147" y="1576"/>
                  </a:lnTo>
                  <a:lnTo>
                    <a:pt x="1106" y="1621"/>
                  </a:lnTo>
                  <a:close/>
                  <a:moveTo>
                    <a:pt x="2774" y="1703"/>
                  </a:moveTo>
                  <a:lnTo>
                    <a:pt x="2692" y="1754"/>
                  </a:lnTo>
                  <a:lnTo>
                    <a:pt x="2513" y="1858"/>
                  </a:lnTo>
                  <a:lnTo>
                    <a:pt x="2322" y="1958"/>
                  </a:lnTo>
                  <a:lnTo>
                    <a:pt x="2127" y="2048"/>
                  </a:lnTo>
                  <a:lnTo>
                    <a:pt x="1935" y="2123"/>
                  </a:lnTo>
                  <a:lnTo>
                    <a:pt x="1797" y="2164"/>
                  </a:lnTo>
                  <a:lnTo>
                    <a:pt x="1708" y="2184"/>
                  </a:lnTo>
                  <a:lnTo>
                    <a:pt x="1625" y="2197"/>
                  </a:lnTo>
                  <a:lnTo>
                    <a:pt x="1547" y="2203"/>
                  </a:lnTo>
                  <a:lnTo>
                    <a:pt x="1474" y="2201"/>
                  </a:lnTo>
                  <a:lnTo>
                    <a:pt x="1409" y="2189"/>
                  </a:lnTo>
                  <a:lnTo>
                    <a:pt x="1379" y="2179"/>
                  </a:lnTo>
                  <a:lnTo>
                    <a:pt x="1362" y="2172"/>
                  </a:lnTo>
                  <a:lnTo>
                    <a:pt x="1321" y="2150"/>
                  </a:lnTo>
                  <a:lnTo>
                    <a:pt x="1282" y="2112"/>
                  </a:lnTo>
                  <a:lnTo>
                    <a:pt x="1244" y="2055"/>
                  </a:lnTo>
                  <a:lnTo>
                    <a:pt x="1229" y="2016"/>
                  </a:lnTo>
                  <a:lnTo>
                    <a:pt x="1256" y="1959"/>
                  </a:lnTo>
                  <a:lnTo>
                    <a:pt x="1321" y="1858"/>
                  </a:lnTo>
                  <a:lnTo>
                    <a:pt x="1400" y="1773"/>
                  </a:lnTo>
                  <a:lnTo>
                    <a:pt x="1489" y="1701"/>
                  </a:lnTo>
                  <a:lnTo>
                    <a:pt x="1587" y="1641"/>
                  </a:lnTo>
                  <a:lnTo>
                    <a:pt x="1692" y="1594"/>
                  </a:lnTo>
                  <a:lnTo>
                    <a:pt x="1801" y="1556"/>
                  </a:lnTo>
                  <a:lnTo>
                    <a:pt x="1915" y="1529"/>
                  </a:lnTo>
                  <a:lnTo>
                    <a:pt x="2029" y="1510"/>
                  </a:lnTo>
                  <a:lnTo>
                    <a:pt x="2141" y="1498"/>
                  </a:lnTo>
                  <a:lnTo>
                    <a:pt x="2308" y="1491"/>
                  </a:lnTo>
                  <a:lnTo>
                    <a:pt x="2507" y="1498"/>
                  </a:lnTo>
                  <a:lnTo>
                    <a:pt x="2671" y="1513"/>
                  </a:lnTo>
                  <a:lnTo>
                    <a:pt x="2731" y="1523"/>
                  </a:lnTo>
                  <a:lnTo>
                    <a:pt x="2734" y="1570"/>
                  </a:lnTo>
                  <a:lnTo>
                    <a:pt x="2756" y="1660"/>
                  </a:lnTo>
                  <a:lnTo>
                    <a:pt x="2774" y="1703"/>
                  </a:lnTo>
                  <a:close/>
                  <a:moveTo>
                    <a:pt x="1679" y="5326"/>
                  </a:moveTo>
                  <a:lnTo>
                    <a:pt x="1541" y="5283"/>
                  </a:lnTo>
                  <a:lnTo>
                    <a:pt x="1274" y="5189"/>
                  </a:lnTo>
                  <a:lnTo>
                    <a:pt x="1026" y="5088"/>
                  </a:lnTo>
                  <a:lnTo>
                    <a:pt x="800" y="4983"/>
                  </a:lnTo>
                  <a:lnTo>
                    <a:pt x="700" y="4929"/>
                  </a:lnTo>
                  <a:lnTo>
                    <a:pt x="592" y="4868"/>
                  </a:lnTo>
                  <a:lnTo>
                    <a:pt x="511" y="4814"/>
                  </a:lnTo>
                  <a:lnTo>
                    <a:pt x="590" y="4812"/>
                  </a:lnTo>
                  <a:lnTo>
                    <a:pt x="806" y="4814"/>
                  </a:lnTo>
                  <a:lnTo>
                    <a:pt x="1079" y="4832"/>
                  </a:lnTo>
                  <a:lnTo>
                    <a:pt x="1316" y="4861"/>
                  </a:lnTo>
                  <a:lnTo>
                    <a:pt x="1485" y="4888"/>
                  </a:lnTo>
                  <a:lnTo>
                    <a:pt x="1661" y="4923"/>
                  </a:lnTo>
                  <a:lnTo>
                    <a:pt x="1843" y="4968"/>
                  </a:lnTo>
                  <a:lnTo>
                    <a:pt x="2030" y="5023"/>
                  </a:lnTo>
                  <a:lnTo>
                    <a:pt x="2220" y="5088"/>
                  </a:lnTo>
                  <a:lnTo>
                    <a:pt x="2411" y="5165"/>
                  </a:lnTo>
                  <a:lnTo>
                    <a:pt x="2601" y="5256"/>
                  </a:lnTo>
                  <a:lnTo>
                    <a:pt x="2789" y="5361"/>
                  </a:lnTo>
                  <a:lnTo>
                    <a:pt x="2975" y="5479"/>
                  </a:lnTo>
                  <a:lnTo>
                    <a:pt x="3066" y="5546"/>
                  </a:lnTo>
                  <a:lnTo>
                    <a:pt x="3021" y="5549"/>
                  </a:lnTo>
                  <a:lnTo>
                    <a:pt x="2913" y="5553"/>
                  </a:lnTo>
                  <a:lnTo>
                    <a:pt x="2781" y="5547"/>
                  </a:lnTo>
                  <a:lnTo>
                    <a:pt x="2627" y="5534"/>
                  </a:lnTo>
                  <a:lnTo>
                    <a:pt x="2452" y="5509"/>
                  </a:lnTo>
                  <a:lnTo>
                    <a:pt x="2255" y="5473"/>
                  </a:lnTo>
                  <a:lnTo>
                    <a:pt x="2039" y="5426"/>
                  </a:lnTo>
                  <a:lnTo>
                    <a:pt x="1804" y="5363"/>
                  </a:lnTo>
                  <a:lnTo>
                    <a:pt x="1679" y="5326"/>
                  </a:lnTo>
                  <a:close/>
                  <a:moveTo>
                    <a:pt x="3377" y="5388"/>
                  </a:moveTo>
                  <a:lnTo>
                    <a:pt x="3315" y="5338"/>
                  </a:lnTo>
                  <a:lnTo>
                    <a:pt x="3191" y="5245"/>
                  </a:lnTo>
                  <a:lnTo>
                    <a:pt x="3064" y="5159"/>
                  </a:lnTo>
                  <a:lnTo>
                    <a:pt x="2935" y="5080"/>
                  </a:lnTo>
                  <a:lnTo>
                    <a:pt x="2806" y="5008"/>
                  </a:lnTo>
                  <a:lnTo>
                    <a:pt x="2676" y="4942"/>
                  </a:lnTo>
                  <a:lnTo>
                    <a:pt x="2481" y="4853"/>
                  </a:lnTo>
                  <a:lnTo>
                    <a:pt x="2223" y="4755"/>
                  </a:lnTo>
                  <a:lnTo>
                    <a:pt x="1974" y="4678"/>
                  </a:lnTo>
                  <a:lnTo>
                    <a:pt x="1737" y="4618"/>
                  </a:lnTo>
                  <a:lnTo>
                    <a:pt x="1516" y="4573"/>
                  </a:lnTo>
                  <a:lnTo>
                    <a:pt x="1413" y="4556"/>
                  </a:lnTo>
                  <a:lnTo>
                    <a:pt x="1254" y="4532"/>
                  </a:lnTo>
                  <a:lnTo>
                    <a:pt x="960" y="4505"/>
                  </a:lnTo>
                  <a:lnTo>
                    <a:pt x="711" y="4494"/>
                  </a:lnTo>
                  <a:lnTo>
                    <a:pt x="512" y="4497"/>
                  </a:lnTo>
                  <a:lnTo>
                    <a:pt x="437" y="4500"/>
                  </a:lnTo>
                  <a:lnTo>
                    <a:pt x="686" y="4177"/>
                  </a:lnTo>
                  <a:lnTo>
                    <a:pt x="696" y="4164"/>
                  </a:lnTo>
                  <a:lnTo>
                    <a:pt x="711" y="4136"/>
                  </a:lnTo>
                  <a:lnTo>
                    <a:pt x="717" y="4121"/>
                  </a:lnTo>
                  <a:lnTo>
                    <a:pt x="781" y="3918"/>
                  </a:lnTo>
                  <a:lnTo>
                    <a:pt x="893" y="3598"/>
                  </a:lnTo>
                  <a:lnTo>
                    <a:pt x="977" y="3385"/>
                  </a:lnTo>
                  <a:lnTo>
                    <a:pt x="1070" y="3175"/>
                  </a:lnTo>
                  <a:lnTo>
                    <a:pt x="1171" y="2976"/>
                  </a:lnTo>
                  <a:lnTo>
                    <a:pt x="1282" y="2791"/>
                  </a:lnTo>
                  <a:lnTo>
                    <a:pt x="1372" y="2664"/>
                  </a:lnTo>
                  <a:lnTo>
                    <a:pt x="1436" y="2587"/>
                  </a:lnTo>
                  <a:lnTo>
                    <a:pt x="1470" y="2550"/>
                  </a:lnTo>
                  <a:lnTo>
                    <a:pt x="1487" y="2529"/>
                  </a:lnTo>
                  <a:lnTo>
                    <a:pt x="1499" y="2517"/>
                  </a:lnTo>
                  <a:lnTo>
                    <a:pt x="1515" y="2518"/>
                  </a:lnTo>
                  <a:lnTo>
                    <a:pt x="1531" y="2518"/>
                  </a:lnTo>
                  <a:lnTo>
                    <a:pt x="1576" y="2517"/>
                  </a:lnTo>
                  <a:lnTo>
                    <a:pt x="1674" y="2509"/>
                  </a:lnTo>
                  <a:lnTo>
                    <a:pt x="1776" y="2492"/>
                  </a:lnTo>
                  <a:lnTo>
                    <a:pt x="1884" y="2468"/>
                  </a:lnTo>
                  <a:lnTo>
                    <a:pt x="1998" y="2434"/>
                  </a:lnTo>
                  <a:lnTo>
                    <a:pt x="2118" y="2392"/>
                  </a:lnTo>
                  <a:lnTo>
                    <a:pt x="2306" y="2315"/>
                  </a:lnTo>
                  <a:lnTo>
                    <a:pt x="2441" y="2251"/>
                  </a:lnTo>
                  <a:lnTo>
                    <a:pt x="2533" y="2204"/>
                  </a:lnTo>
                  <a:lnTo>
                    <a:pt x="2704" y="2112"/>
                  </a:lnTo>
                  <a:lnTo>
                    <a:pt x="2781" y="2067"/>
                  </a:lnTo>
                  <a:lnTo>
                    <a:pt x="2946" y="2351"/>
                  </a:lnTo>
                  <a:lnTo>
                    <a:pt x="2912" y="2404"/>
                  </a:lnTo>
                  <a:lnTo>
                    <a:pt x="2852" y="2513"/>
                  </a:lnTo>
                  <a:lnTo>
                    <a:pt x="2805" y="2629"/>
                  </a:lnTo>
                  <a:lnTo>
                    <a:pt x="2769" y="2750"/>
                  </a:lnTo>
                  <a:lnTo>
                    <a:pt x="2744" y="2876"/>
                  </a:lnTo>
                  <a:lnTo>
                    <a:pt x="2731" y="3009"/>
                  </a:lnTo>
                  <a:lnTo>
                    <a:pt x="2730" y="3148"/>
                  </a:lnTo>
                  <a:lnTo>
                    <a:pt x="2740" y="3291"/>
                  </a:lnTo>
                  <a:lnTo>
                    <a:pt x="2749" y="3366"/>
                  </a:lnTo>
                  <a:lnTo>
                    <a:pt x="2761" y="3444"/>
                  </a:lnTo>
                  <a:lnTo>
                    <a:pt x="2795" y="3609"/>
                  </a:lnTo>
                  <a:lnTo>
                    <a:pt x="2843" y="3781"/>
                  </a:lnTo>
                  <a:lnTo>
                    <a:pt x="2903" y="3962"/>
                  </a:lnTo>
                  <a:lnTo>
                    <a:pt x="2977" y="4155"/>
                  </a:lnTo>
                  <a:lnTo>
                    <a:pt x="3066" y="4359"/>
                  </a:lnTo>
                  <a:lnTo>
                    <a:pt x="3168" y="4578"/>
                  </a:lnTo>
                  <a:lnTo>
                    <a:pt x="3287" y="4811"/>
                  </a:lnTo>
                  <a:lnTo>
                    <a:pt x="3353" y="4934"/>
                  </a:lnTo>
                  <a:lnTo>
                    <a:pt x="3414" y="5421"/>
                  </a:lnTo>
                  <a:lnTo>
                    <a:pt x="3410" y="5416"/>
                  </a:lnTo>
                  <a:lnTo>
                    <a:pt x="3377" y="5388"/>
                  </a:lnTo>
                  <a:close/>
                  <a:moveTo>
                    <a:pt x="3712" y="5248"/>
                  </a:moveTo>
                  <a:lnTo>
                    <a:pt x="3663" y="4865"/>
                  </a:lnTo>
                  <a:lnTo>
                    <a:pt x="3657" y="4837"/>
                  </a:lnTo>
                  <a:lnTo>
                    <a:pt x="3645" y="4810"/>
                  </a:lnTo>
                  <a:lnTo>
                    <a:pt x="3579" y="4686"/>
                  </a:lnTo>
                  <a:lnTo>
                    <a:pt x="3459" y="4450"/>
                  </a:lnTo>
                  <a:lnTo>
                    <a:pt x="3354" y="4228"/>
                  </a:lnTo>
                  <a:lnTo>
                    <a:pt x="3265" y="4018"/>
                  </a:lnTo>
                  <a:lnTo>
                    <a:pt x="3191" y="3821"/>
                  </a:lnTo>
                  <a:lnTo>
                    <a:pt x="3133" y="3636"/>
                  </a:lnTo>
                  <a:lnTo>
                    <a:pt x="3089" y="3463"/>
                  </a:lnTo>
                  <a:lnTo>
                    <a:pt x="3060" y="3301"/>
                  </a:lnTo>
                  <a:lnTo>
                    <a:pt x="3047" y="3148"/>
                  </a:lnTo>
                  <a:lnTo>
                    <a:pt x="3048" y="3007"/>
                  </a:lnTo>
                  <a:lnTo>
                    <a:pt x="3065" y="2874"/>
                  </a:lnTo>
                  <a:lnTo>
                    <a:pt x="3097" y="2752"/>
                  </a:lnTo>
                  <a:lnTo>
                    <a:pt x="3143" y="2637"/>
                  </a:lnTo>
                  <a:lnTo>
                    <a:pt x="3204" y="2532"/>
                  </a:lnTo>
                  <a:lnTo>
                    <a:pt x="3281" y="2433"/>
                  </a:lnTo>
                  <a:lnTo>
                    <a:pt x="3371" y="2342"/>
                  </a:lnTo>
                  <a:lnTo>
                    <a:pt x="3423" y="2299"/>
                  </a:lnTo>
                  <a:lnTo>
                    <a:pt x="3426" y="2297"/>
                  </a:lnTo>
                  <a:lnTo>
                    <a:pt x="3428" y="2294"/>
                  </a:lnTo>
                  <a:lnTo>
                    <a:pt x="3477" y="2254"/>
                  </a:lnTo>
                  <a:lnTo>
                    <a:pt x="3600" y="2161"/>
                  </a:lnTo>
                  <a:lnTo>
                    <a:pt x="3694" y="2098"/>
                  </a:lnTo>
                  <a:lnTo>
                    <a:pt x="3741" y="2069"/>
                  </a:lnTo>
                  <a:lnTo>
                    <a:pt x="3817" y="2113"/>
                  </a:lnTo>
                  <a:lnTo>
                    <a:pt x="3986" y="2206"/>
                  </a:lnTo>
                  <a:lnTo>
                    <a:pt x="4078" y="2251"/>
                  </a:lnTo>
                  <a:lnTo>
                    <a:pt x="4213" y="2315"/>
                  </a:lnTo>
                  <a:lnTo>
                    <a:pt x="4401" y="2392"/>
                  </a:lnTo>
                  <a:lnTo>
                    <a:pt x="4520" y="2434"/>
                  </a:lnTo>
                  <a:lnTo>
                    <a:pt x="4634" y="2468"/>
                  </a:lnTo>
                  <a:lnTo>
                    <a:pt x="4742" y="2492"/>
                  </a:lnTo>
                  <a:lnTo>
                    <a:pt x="4845" y="2509"/>
                  </a:lnTo>
                  <a:lnTo>
                    <a:pt x="4941" y="2517"/>
                  </a:lnTo>
                  <a:lnTo>
                    <a:pt x="4988" y="2518"/>
                  </a:lnTo>
                  <a:lnTo>
                    <a:pt x="5035" y="2517"/>
                  </a:lnTo>
                  <a:lnTo>
                    <a:pt x="5127" y="2508"/>
                  </a:lnTo>
                  <a:lnTo>
                    <a:pt x="5169" y="2500"/>
                  </a:lnTo>
                  <a:lnTo>
                    <a:pt x="5218" y="2558"/>
                  </a:lnTo>
                  <a:lnTo>
                    <a:pt x="5315" y="2684"/>
                  </a:lnTo>
                  <a:lnTo>
                    <a:pt x="5460" y="2891"/>
                  </a:lnTo>
                  <a:lnTo>
                    <a:pt x="5643" y="3180"/>
                  </a:lnTo>
                  <a:lnTo>
                    <a:pt x="5805" y="3458"/>
                  </a:lnTo>
                  <a:lnTo>
                    <a:pt x="5874" y="3585"/>
                  </a:lnTo>
                  <a:lnTo>
                    <a:pt x="5883" y="3598"/>
                  </a:lnTo>
                  <a:lnTo>
                    <a:pt x="5903" y="3622"/>
                  </a:lnTo>
                  <a:lnTo>
                    <a:pt x="5915" y="3633"/>
                  </a:lnTo>
                  <a:lnTo>
                    <a:pt x="6211" y="3891"/>
                  </a:lnTo>
                  <a:lnTo>
                    <a:pt x="6166" y="3893"/>
                  </a:lnTo>
                  <a:lnTo>
                    <a:pt x="6062" y="3905"/>
                  </a:lnTo>
                  <a:lnTo>
                    <a:pt x="5938" y="3927"/>
                  </a:lnTo>
                  <a:lnTo>
                    <a:pt x="5796" y="3959"/>
                  </a:lnTo>
                  <a:lnTo>
                    <a:pt x="5636" y="4005"/>
                  </a:lnTo>
                  <a:lnTo>
                    <a:pt x="5457" y="4066"/>
                  </a:lnTo>
                  <a:lnTo>
                    <a:pt x="5258" y="4147"/>
                  </a:lnTo>
                  <a:lnTo>
                    <a:pt x="5041" y="4245"/>
                  </a:lnTo>
                  <a:lnTo>
                    <a:pt x="4925" y="4305"/>
                  </a:lnTo>
                  <a:lnTo>
                    <a:pt x="4797" y="4372"/>
                  </a:lnTo>
                  <a:lnTo>
                    <a:pt x="4568" y="4507"/>
                  </a:lnTo>
                  <a:lnTo>
                    <a:pt x="4366" y="4642"/>
                  </a:lnTo>
                  <a:lnTo>
                    <a:pt x="4191" y="4775"/>
                  </a:lnTo>
                  <a:lnTo>
                    <a:pt x="4043" y="4901"/>
                  </a:lnTo>
                  <a:lnTo>
                    <a:pt x="3919" y="5018"/>
                  </a:lnTo>
                  <a:lnTo>
                    <a:pt x="3775" y="5171"/>
                  </a:lnTo>
                  <a:lnTo>
                    <a:pt x="3712" y="5248"/>
                  </a:lnTo>
                  <a:close/>
                  <a:moveTo>
                    <a:pt x="6051" y="4375"/>
                  </a:moveTo>
                  <a:lnTo>
                    <a:pt x="5963" y="4447"/>
                  </a:lnTo>
                  <a:lnTo>
                    <a:pt x="5764" y="4594"/>
                  </a:lnTo>
                  <a:lnTo>
                    <a:pt x="5541" y="4742"/>
                  </a:lnTo>
                  <a:lnTo>
                    <a:pt x="5299" y="4887"/>
                  </a:lnTo>
                  <a:lnTo>
                    <a:pt x="5172" y="4957"/>
                  </a:lnTo>
                  <a:lnTo>
                    <a:pt x="5043" y="5024"/>
                  </a:lnTo>
                  <a:lnTo>
                    <a:pt x="4789" y="5147"/>
                  </a:lnTo>
                  <a:lnTo>
                    <a:pt x="4543" y="5254"/>
                  </a:lnTo>
                  <a:lnTo>
                    <a:pt x="4310" y="5339"/>
                  </a:lnTo>
                  <a:lnTo>
                    <a:pt x="4201" y="5374"/>
                  </a:lnTo>
                  <a:lnTo>
                    <a:pt x="4135" y="5393"/>
                  </a:lnTo>
                  <a:lnTo>
                    <a:pt x="4020" y="5420"/>
                  </a:lnTo>
                  <a:lnTo>
                    <a:pt x="3972" y="5429"/>
                  </a:lnTo>
                  <a:lnTo>
                    <a:pt x="4027" y="5363"/>
                  </a:lnTo>
                  <a:lnTo>
                    <a:pt x="4158" y="5228"/>
                  </a:lnTo>
                  <a:lnTo>
                    <a:pt x="4270" y="5124"/>
                  </a:lnTo>
                  <a:lnTo>
                    <a:pt x="4405" y="5011"/>
                  </a:lnTo>
                  <a:lnTo>
                    <a:pt x="4563" y="4891"/>
                  </a:lnTo>
                  <a:lnTo>
                    <a:pt x="4746" y="4769"/>
                  </a:lnTo>
                  <a:lnTo>
                    <a:pt x="4954" y="4646"/>
                  </a:lnTo>
                  <a:lnTo>
                    <a:pt x="5070" y="4586"/>
                  </a:lnTo>
                  <a:lnTo>
                    <a:pt x="5180" y="4530"/>
                  </a:lnTo>
                  <a:lnTo>
                    <a:pt x="5383" y="4437"/>
                  </a:lnTo>
                  <a:lnTo>
                    <a:pt x="5567" y="4363"/>
                  </a:lnTo>
                  <a:lnTo>
                    <a:pt x="5732" y="4306"/>
                  </a:lnTo>
                  <a:lnTo>
                    <a:pt x="5877" y="4264"/>
                  </a:lnTo>
                  <a:lnTo>
                    <a:pt x="6003" y="4236"/>
                  </a:lnTo>
                  <a:lnTo>
                    <a:pt x="6157" y="4211"/>
                  </a:lnTo>
                  <a:lnTo>
                    <a:pt x="6232" y="4206"/>
                  </a:lnTo>
                  <a:lnTo>
                    <a:pt x="6196" y="4243"/>
                  </a:lnTo>
                  <a:lnTo>
                    <a:pt x="6106" y="4327"/>
                  </a:lnTo>
                  <a:lnTo>
                    <a:pt x="6051" y="437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xmlns="" id="{EE3B48E7-E7C8-4327-B707-0FA0E1AA9F9C}"/>
              </a:ext>
            </a:extLst>
          </p:cNvPr>
          <p:cNvGrpSpPr/>
          <p:nvPr/>
        </p:nvGrpSpPr>
        <p:grpSpPr>
          <a:xfrm>
            <a:off x="2205493" y="4040238"/>
            <a:ext cx="3465832" cy="953355"/>
            <a:chOff x="2118024" y="3334449"/>
            <a:chExt cx="3465832" cy="953355"/>
          </a:xfrm>
        </p:grpSpPr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xmlns="" id="{D802AD94-1505-46B3-97F9-8B70B13CE58E}"/>
                </a:ext>
              </a:extLst>
            </p:cNvPr>
            <p:cNvSpPr/>
            <p:nvPr/>
          </p:nvSpPr>
          <p:spPr>
            <a:xfrm>
              <a:off x="2118027" y="3334449"/>
              <a:ext cx="33528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 panose="020F0502020204030203" pitchFamily="34" charset="0"/>
                  <a:cs typeface="Lato" panose="020F0502020204030203" pitchFamily="34" charset="0"/>
                </a:rPr>
                <a:t>Timing – know when to stop</a:t>
              </a:r>
              <a:endPara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xmlns="" id="{1F681D5C-8522-4538-A785-3A2287AA0008}"/>
                </a:ext>
              </a:extLst>
            </p:cNvPr>
            <p:cNvSpPr/>
            <p:nvPr/>
          </p:nvSpPr>
          <p:spPr>
            <a:xfrm>
              <a:off x="2118024" y="3641473"/>
              <a:ext cx="346583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d-ID" sz="1200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Lato" panose="020F0502020204030203" pitchFamily="34" charset="0"/>
                </a:rPr>
                <a:t>Ut wisi enim ad minim veniam, quis nostrud exerci tation ullamcorper suscipit lobortis nisl ut aliquip ex ea commodo consequat. Lorem ipsum. nisl ut</a:t>
              </a: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xmlns="" id="{0A7D1CC3-FB39-44B7-BF54-9D32E438061B}"/>
              </a:ext>
            </a:extLst>
          </p:cNvPr>
          <p:cNvGrpSpPr/>
          <p:nvPr/>
        </p:nvGrpSpPr>
        <p:grpSpPr>
          <a:xfrm>
            <a:off x="2142616" y="5225983"/>
            <a:ext cx="3352803" cy="953355"/>
            <a:chOff x="2055147" y="4520194"/>
            <a:chExt cx="3352803" cy="953355"/>
          </a:xfrm>
        </p:grpSpPr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xmlns="" id="{99DF95CA-04AA-4421-A48F-96C26110F7C5}"/>
                </a:ext>
              </a:extLst>
            </p:cNvPr>
            <p:cNvSpPr/>
            <p:nvPr/>
          </p:nvSpPr>
          <p:spPr>
            <a:xfrm>
              <a:off x="2055150" y="4520194"/>
              <a:ext cx="33528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 panose="020F0502020204030203" pitchFamily="34" charset="0"/>
                  <a:cs typeface="Lato" panose="020F0502020204030203" pitchFamily="34" charset="0"/>
                </a:rPr>
                <a:t>Promote equal participation</a:t>
              </a:r>
              <a:endPara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xmlns="" id="{FF028AF8-5642-4D8F-976B-DFC44E481841}"/>
                </a:ext>
              </a:extLst>
            </p:cNvPr>
            <p:cNvSpPr/>
            <p:nvPr/>
          </p:nvSpPr>
          <p:spPr>
            <a:xfrm>
              <a:off x="2055147" y="4827218"/>
              <a:ext cx="3352803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d-ID" sz="1200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Lato" panose="020F0502020204030203" pitchFamily="34" charset="0"/>
                </a:rPr>
                <a:t>Ut wisi enim ad minim veniam, quis nostrud exerci tation ullamcorper suscipit lobortis nisl ut aliquip ex ea commodo consequat. </a:t>
              </a:r>
            </a:p>
          </p:txBody>
        </p:sp>
      </p:grpSp>
      <p:sp>
        <p:nvSpPr>
          <p:cNvPr id="150" name="Rectangle 149">
            <a:extLst>
              <a:ext uri="{FF2B5EF4-FFF2-40B4-BE49-F238E27FC236}">
                <a16:creationId xmlns:a16="http://schemas.microsoft.com/office/drawing/2014/main" xmlns="" id="{793F90AC-B524-4B76-B9A7-76BE9BB0099F}"/>
              </a:ext>
            </a:extLst>
          </p:cNvPr>
          <p:cNvSpPr/>
          <p:nvPr/>
        </p:nvSpPr>
        <p:spPr>
          <a:xfrm>
            <a:off x="1080075" y="2174242"/>
            <a:ext cx="4591250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rPr>
              <a:t>Facilitator </a:t>
            </a:r>
            <a:r>
              <a:rPr lang="id-ID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không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nên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là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người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trình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bày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thiết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kế</a:t>
            </a:r>
            <a:r>
              <a:rPr lang="id-ID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.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Họ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phải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đảm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bảo</a:t>
            </a:r>
            <a:r>
              <a:rPr lang="en-US" sz="12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sz="1200" dirty="0" err="1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được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: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45198362-EF98-406B-A2E9-873D681FC036}"/>
              </a:ext>
            </a:extLst>
          </p:cNvPr>
          <p:cNvSpPr txBox="1"/>
          <p:nvPr/>
        </p:nvSpPr>
        <p:spPr>
          <a:xfrm>
            <a:off x="1080075" y="1445290"/>
            <a:ext cx="59952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Identify the </a:t>
            </a:r>
            <a:r>
              <a:rPr lang="en-US" sz="40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Facitlitator</a:t>
            </a:r>
            <a:endParaRPr 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xmlns="" id="{A4271C96-C6F9-41CC-91BD-692F77D9D9FF}"/>
              </a:ext>
            </a:extLst>
          </p:cNvPr>
          <p:cNvGrpSpPr/>
          <p:nvPr/>
        </p:nvGrpSpPr>
        <p:grpSpPr>
          <a:xfrm>
            <a:off x="1176223" y="1115396"/>
            <a:ext cx="758768" cy="329894"/>
            <a:chOff x="5695951" y="260573"/>
            <a:chExt cx="834230" cy="362703"/>
          </a:xfrm>
        </p:grpSpPr>
        <p:sp>
          <p:nvSpPr>
            <p:cNvPr id="154" name="Freeform 140">
              <a:extLst>
                <a:ext uri="{FF2B5EF4-FFF2-40B4-BE49-F238E27FC236}">
                  <a16:creationId xmlns:a16="http://schemas.microsoft.com/office/drawing/2014/main" xmlns="" id="{55C4AE6B-0450-40C4-93F6-5E9383993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55" name="Freeform 140">
              <a:extLst>
                <a:ext uri="{FF2B5EF4-FFF2-40B4-BE49-F238E27FC236}">
                  <a16:creationId xmlns:a16="http://schemas.microsoft.com/office/drawing/2014/main" xmlns="" id="{E2E924E5-9943-4D69-AD05-95ED6F3AB4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1026" name="Picture 2" descr="Káº¿t quáº£ hÃ¬nh áº£nh cho bo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1493" y="1829500"/>
            <a:ext cx="3411409" cy="402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Oval 75">
            <a:extLst>
              <a:ext uri="{FF2B5EF4-FFF2-40B4-BE49-F238E27FC236}">
                <a16:creationId xmlns:a16="http://schemas.microsoft.com/office/drawing/2014/main" xmlns="" id="{6C478AC2-5DE6-4A08-B291-9C9882EAA3CE}"/>
              </a:ext>
            </a:extLst>
          </p:cNvPr>
          <p:cNvSpPr/>
          <p:nvPr/>
        </p:nvSpPr>
        <p:spPr>
          <a:xfrm>
            <a:off x="1352046" y="3065104"/>
            <a:ext cx="697506" cy="6975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xmlns="" id="{EE3B48E7-E7C8-4327-B707-0FA0E1AA9F9C}"/>
              </a:ext>
            </a:extLst>
          </p:cNvPr>
          <p:cNvGrpSpPr/>
          <p:nvPr/>
        </p:nvGrpSpPr>
        <p:grpSpPr>
          <a:xfrm>
            <a:off x="2205493" y="2933096"/>
            <a:ext cx="3906983" cy="953355"/>
            <a:chOff x="2118024" y="3334449"/>
            <a:chExt cx="3906983" cy="953355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xmlns="" id="{D802AD94-1505-46B3-97F9-8B70B13CE58E}"/>
                </a:ext>
              </a:extLst>
            </p:cNvPr>
            <p:cNvSpPr/>
            <p:nvPr/>
          </p:nvSpPr>
          <p:spPr>
            <a:xfrm>
              <a:off x="2118027" y="3334449"/>
              <a:ext cx="390698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Lato" panose="020F0502020204030203" pitchFamily="34" charset="0"/>
                  <a:cs typeface="Lato" panose="020F0502020204030203" pitchFamily="34" charset="0"/>
                </a:rPr>
                <a:t>Focus people on the critique and design goals</a:t>
              </a:r>
              <a:endPara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xmlns="" id="{1F681D5C-8522-4538-A785-3A2287AA0008}"/>
                </a:ext>
              </a:extLst>
            </p:cNvPr>
            <p:cNvSpPr/>
            <p:nvPr/>
          </p:nvSpPr>
          <p:spPr>
            <a:xfrm>
              <a:off x="2118024" y="3641473"/>
              <a:ext cx="346583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d-ID" sz="1200" dirty="0">
                  <a:solidFill>
                    <a:schemeClr val="bg1">
                      <a:lumMod val="65000"/>
                    </a:schemeClr>
                  </a:solidFill>
                  <a:latin typeface="+mj-lt"/>
                  <a:cs typeface="Lato" panose="020F0502020204030203" pitchFamily="34" charset="0"/>
                </a:rPr>
                <a:t>Ut wisi enim ad minim veniam, quis nostrud exerci tation ullamcorper suscipit lobortis nisl ut aliquip ex ea commodo consequat. Lorem ipsum. nisl ut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352" y="3271650"/>
            <a:ext cx="325148" cy="3251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352" y="4250271"/>
            <a:ext cx="325148" cy="32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9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01C93CAC-6E2F-4010-9C82-DD2AD0BD01D4}"/>
              </a:ext>
            </a:extLst>
          </p:cNvPr>
          <p:cNvSpPr txBox="1"/>
          <p:nvPr/>
        </p:nvSpPr>
        <p:spPr>
          <a:xfrm>
            <a:off x="1772185" y="851952"/>
            <a:ext cx="867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How can we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Identify project goal?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xmlns="" id="{703DF14A-75FD-4874-B153-6B5DF9F77A7D}"/>
              </a:ext>
            </a:extLst>
          </p:cNvPr>
          <p:cNvGrpSpPr/>
          <p:nvPr/>
        </p:nvGrpSpPr>
        <p:grpSpPr>
          <a:xfrm>
            <a:off x="5730694" y="477879"/>
            <a:ext cx="758768" cy="329894"/>
            <a:chOff x="5695951" y="260573"/>
            <a:chExt cx="834230" cy="362703"/>
          </a:xfrm>
        </p:grpSpPr>
        <p:sp>
          <p:nvSpPr>
            <p:cNvPr id="158" name="Freeform 140">
              <a:extLst>
                <a:ext uri="{FF2B5EF4-FFF2-40B4-BE49-F238E27FC236}">
                  <a16:creationId xmlns:a16="http://schemas.microsoft.com/office/drawing/2014/main" xmlns="" id="{E99F1E90-578B-418E-B34D-143960A75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59" name="Freeform 140">
              <a:extLst>
                <a:ext uri="{FF2B5EF4-FFF2-40B4-BE49-F238E27FC236}">
                  <a16:creationId xmlns:a16="http://schemas.microsoft.com/office/drawing/2014/main" xmlns="" id="{E3C33876-3844-4FD4-9EF9-E5F3B68D6A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161" name="Picture 16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419" y="2364912"/>
            <a:ext cx="3075318" cy="307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82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Box 151">
            <a:extLst>
              <a:ext uri="{FF2B5EF4-FFF2-40B4-BE49-F238E27FC236}">
                <a16:creationId xmlns:a16="http://schemas.microsoft.com/office/drawing/2014/main" xmlns="" id="{01C93CAC-6E2F-4010-9C82-DD2AD0BD01D4}"/>
              </a:ext>
            </a:extLst>
          </p:cNvPr>
          <p:cNvSpPr txBox="1"/>
          <p:nvPr/>
        </p:nvSpPr>
        <p:spPr>
          <a:xfrm>
            <a:off x="1772185" y="851952"/>
            <a:ext cx="8675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And what is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the meeting goal?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xmlns="" id="{703DF14A-75FD-4874-B153-6B5DF9F77A7D}"/>
              </a:ext>
            </a:extLst>
          </p:cNvPr>
          <p:cNvGrpSpPr/>
          <p:nvPr/>
        </p:nvGrpSpPr>
        <p:grpSpPr>
          <a:xfrm>
            <a:off x="5730694" y="477879"/>
            <a:ext cx="758768" cy="329894"/>
            <a:chOff x="5695951" y="260573"/>
            <a:chExt cx="834230" cy="362703"/>
          </a:xfrm>
        </p:grpSpPr>
        <p:sp>
          <p:nvSpPr>
            <p:cNvPr id="158" name="Freeform 140">
              <a:extLst>
                <a:ext uri="{FF2B5EF4-FFF2-40B4-BE49-F238E27FC236}">
                  <a16:creationId xmlns:a16="http://schemas.microsoft.com/office/drawing/2014/main" xmlns="" id="{E99F1E90-578B-418E-B34D-143960A75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8544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59" name="Freeform 140">
              <a:extLst>
                <a:ext uri="{FF2B5EF4-FFF2-40B4-BE49-F238E27FC236}">
                  <a16:creationId xmlns:a16="http://schemas.microsoft.com/office/drawing/2014/main" xmlns="" id="{E3C33876-3844-4FD4-9EF9-E5F3B68D6A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95951" y="260573"/>
              <a:ext cx="401637" cy="362703"/>
            </a:xfrm>
            <a:custGeom>
              <a:avLst/>
              <a:gdLst>
                <a:gd name="T0" fmla="*/ 18 w 392"/>
                <a:gd name="T1" fmla="*/ 328 h 354"/>
                <a:gd name="T2" fmla="*/ 42 w 392"/>
                <a:gd name="T3" fmla="*/ 334 h 354"/>
                <a:gd name="T4" fmla="*/ 80 w 392"/>
                <a:gd name="T5" fmla="*/ 322 h 354"/>
                <a:gd name="T6" fmla="*/ 108 w 392"/>
                <a:gd name="T7" fmla="*/ 294 h 354"/>
                <a:gd name="T8" fmla="*/ 114 w 392"/>
                <a:gd name="T9" fmla="*/ 250 h 354"/>
                <a:gd name="T10" fmla="*/ 94 w 392"/>
                <a:gd name="T11" fmla="*/ 228 h 354"/>
                <a:gd name="T12" fmla="*/ 96 w 392"/>
                <a:gd name="T13" fmla="*/ 200 h 354"/>
                <a:gd name="T14" fmla="*/ 108 w 392"/>
                <a:gd name="T15" fmla="*/ 214 h 354"/>
                <a:gd name="T16" fmla="*/ 146 w 392"/>
                <a:gd name="T17" fmla="*/ 218 h 354"/>
                <a:gd name="T18" fmla="*/ 208 w 392"/>
                <a:gd name="T19" fmla="*/ 214 h 354"/>
                <a:gd name="T20" fmla="*/ 238 w 392"/>
                <a:gd name="T21" fmla="*/ 194 h 354"/>
                <a:gd name="T22" fmla="*/ 234 w 392"/>
                <a:gd name="T23" fmla="*/ 160 h 354"/>
                <a:gd name="T24" fmla="*/ 224 w 392"/>
                <a:gd name="T25" fmla="*/ 92 h 354"/>
                <a:gd name="T26" fmla="*/ 206 w 392"/>
                <a:gd name="T27" fmla="*/ 70 h 354"/>
                <a:gd name="T28" fmla="*/ 214 w 392"/>
                <a:gd name="T29" fmla="*/ 60 h 354"/>
                <a:gd name="T30" fmla="*/ 234 w 392"/>
                <a:gd name="T31" fmla="*/ 64 h 354"/>
                <a:gd name="T32" fmla="*/ 206 w 392"/>
                <a:gd name="T33" fmla="*/ 36 h 354"/>
                <a:gd name="T34" fmla="*/ 152 w 392"/>
                <a:gd name="T35" fmla="*/ 26 h 354"/>
                <a:gd name="T36" fmla="*/ 142 w 392"/>
                <a:gd name="T37" fmla="*/ 8 h 354"/>
                <a:gd name="T38" fmla="*/ 150 w 392"/>
                <a:gd name="T39" fmla="*/ 14 h 354"/>
                <a:gd name="T40" fmla="*/ 164 w 392"/>
                <a:gd name="T41" fmla="*/ 6 h 354"/>
                <a:gd name="T42" fmla="*/ 172 w 392"/>
                <a:gd name="T43" fmla="*/ 4 h 354"/>
                <a:gd name="T44" fmla="*/ 178 w 392"/>
                <a:gd name="T45" fmla="*/ 26 h 354"/>
                <a:gd name="T46" fmla="*/ 188 w 392"/>
                <a:gd name="T47" fmla="*/ 12 h 354"/>
                <a:gd name="T48" fmla="*/ 196 w 392"/>
                <a:gd name="T49" fmla="*/ 14 h 354"/>
                <a:gd name="T50" fmla="*/ 200 w 392"/>
                <a:gd name="T51" fmla="*/ 26 h 354"/>
                <a:gd name="T52" fmla="*/ 232 w 392"/>
                <a:gd name="T53" fmla="*/ 40 h 354"/>
                <a:gd name="T54" fmla="*/ 266 w 392"/>
                <a:gd name="T55" fmla="*/ 58 h 354"/>
                <a:gd name="T56" fmla="*/ 310 w 392"/>
                <a:gd name="T57" fmla="*/ 68 h 354"/>
                <a:gd name="T58" fmla="*/ 330 w 392"/>
                <a:gd name="T59" fmla="*/ 66 h 354"/>
                <a:gd name="T60" fmla="*/ 330 w 392"/>
                <a:gd name="T61" fmla="*/ 82 h 354"/>
                <a:gd name="T62" fmla="*/ 322 w 392"/>
                <a:gd name="T63" fmla="*/ 96 h 354"/>
                <a:gd name="T64" fmla="*/ 292 w 392"/>
                <a:gd name="T65" fmla="*/ 112 h 354"/>
                <a:gd name="T66" fmla="*/ 276 w 392"/>
                <a:gd name="T67" fmla="*/ 132 h 354"/>
                <a:gd name="T68" fmla="*/ 286 w 392"/>
                <a:gd name="T69" fmla="*/ 154 h 354"/>
                <a:gd name="T70" fmla="*/ 326 w 392"/>
                <a:gd name="T71" fmla="*/ 212 h 354"/>
                <a:gd name="T72" fmla="*/ 364 w 392"/>
                <a:gd name="T73" fmla="*/ 198 h 354"/>
                <a:gd name="T74" fmla="*/ 388 w 392"/>
                <a:gd name="T75" fmla="*/ 208 h 354"/>
                <a:gd name="T76" fmla="*/ 386 w 392"/>
                <a:gd name="T77" fmla="*/ 270 h 354"/>
                <a:gd name="T78" fmla="*/ 352 w 392"/>
                <a:gd name="T79" fmla="*/ 310 h 354"/>
                <a:gd name="T80" fmla="*/ 326 w 392"/>
                <a:gd name="T81" fmla="*/ 314 h 354"/>
                <a:gd name="T82" fmla="*/ 320 w 392"/>
                <a:gd name="T83" fmla="*/ 294 h 354"/>
                <a:gd name="T84" fmla="*/ 340 w 392"/>
                <a:gd name="T85" fmla="*/ 296 h 354"/>
                <a:gd name="T86" fmla="*/ 362 w 392"/>
                <a:gd name="T87" fmla="*/ 262 h 354"/>
                <a:gd name="T88" fmla="*/ 366 w 392"/>
                <a:gd name="T89" fmla="*/ 238 h 354"/>
                <a:gd name="T90" fmla="*/ 328 w 392"/>
                <a:gd name="T91" fmla="*/ 256 h 354"/>
                <a:gd name="T92" fmla="*/ 280 w 392"/>
                <a:gd name="T93" fmla="*/ 286 h 354"/>
                <a:gd name="T94" fmla="*/ 216 w 392"/>
                <a:gd name="T95" fmla="*/ 306 h 354"/>
                <a:gd name="T96" fmla="*/ 162 w 392"/>
                <a:gd name="T97" fmla="*/ 314 h 354"/>
                <a:gd name="T98" fmla="*/ 106 w 392"/>
                <a:gd name="T99" fmla="*/ 348 h 354"/>
                <a:gd name="T100" fmla="*/ 64 w 392"/>
                <a:gd name="T101" fmla="*/ 352 h 354"/>
                <a:gd name="T102" fmla="*/ 12 w 392"/>
                <a:gd name="T103" fmla="*/ 352 h 354"/>
                <a:gd name="T104" fmla="*/ 0 w 392"/>
                <a:gd name="T105" fmla="*/ 35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92" h="354">
                  <a:moveTo>
                    <a:pt x="6" y="326"/>
                  </a:moveTo>
                  <a:lnTo>
                    <a:pt x="6" y="326"/>
                  </a:lnTo>
                  <a:lnTo>
                    <a:pt x="10" y="326"/>
                  </a:lnTo>
                  <a:lnTo>
                    <a:pt x="14" y="326"/>
                  </a:lnTo>
                  <a:lnTo>
                    <a:pt x="18" y="328"/>
                  </a:lnTo>
                  <a:lnTo>
                    <a:pt x="22" y="332"/>
                  </a:lnTo>
                  <a:lnTo>
                    <a:pt x="22" y="332"/>
                  </a:lnTo>
                  <a:lnTo>
                    <a:pt x="32" y="336"/>
                  </a:lnTo>
                  <a:lnTo>
                    <a:pt x="36" y="336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62" y="328"/>
                  </a:lnTo>
                  <a:lnTo>
                    <a:pt x="72" y="326"/>
                  </a:lnTo>
                  <a:lnTo>
                    <a:pt x="80" y="322"/>
                  </a:lnTo>
                  <a:lnTo>
                    <a:pt x="80" y="322"/>
                  </a:lnTo>
                  <a:lnTo>
                    <a:pt x="86" y="318"/>
                  </a:lnTo>
                  <a:lnTo>
                    <a:pt x="96" y="312"/>
                  </a:lnTo>
                  <a:lnTo>
                    <a:pt x="96" y="312"/>
                  </a:lnTo>
                  <a:lnTo>
                    <a:pt x="104" y="302"/>
                  </a:lnTo>
                  <a:lnTo>
                    <a:pt x="108" y="294"/>
                  </a:lnTo>
                  <a:lnTo>
                    <a:pt x="112" y="284"/>
                  </a:lnTo>
                  <a:lnTo>
                    <a:pt x="112" y="284"/>
                  </a:lnTo>
                  <a:lnTo>
                    <a:pt x="110" y="268"/>
                  </a:lnTo>
                  <a:lnTo>
                    <a:pt x="112" y="258"/>
                  </a:lnTo>
                  <a:lnTo>
                    <a:pt x="114" y="250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04" y="242"/>
                  </a:lnTo>
                  <a:lnTo>
                    <a:pt x="98" y="236"/>
                  </a:lnTo>
                  <a:lnTo>
                    <a:pt x="94" y="228"/>
                  </a:lnTo>
                  <a:lnTo>
                    <a:pt x="92" y="220"/>
                  </a:lnTo>
                  <a:lnTo>
                    <a:pt x="92" y="214"/>
                  </a:lnTo>
                  <a:lnTo>
                    <a:pt x="94" y="208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196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2" y="206"/>
                  </a:lnTo>
                  <a:lnTo>
                    <a:pt x="108" y="214"/>
                  </a:lnTo>
                  <a:lnTo>
                    <a:pt x="116" y="222"/>
                  </a:lnTo>
                  <a:lnTo>
                    <a:pt x="128" y="230"/>
                  </a:lnTo>
                  <a:lnTo>
                    <a:pt x="128" y="230"/>
                  </a:lnTo>
                  <a:lnTo>
                    <a:pt x="136" y="222"/>
                  </a:lnTo>
                  <a:lnTo>
                    <a:pt x="146" y="218"/>
                  </a:lnTo>
                  <a:lnTo>
                    <a:pt x="154" y="216"/>
                  </a:lnTo>
                  <a:lnTo>
                    <a:pt x="162" y="216"/>
                  </a:lnTo>
                  <a:lnTo>
                    <a:pt x="184" y="216"/>
                  </a:lnTo>
                  <a:lnTo>
                    <a:pt x="194" y="216"/>
                  </a:lnTo>
                  <a:lnTo>
                    <a:pt x="208" y="214"/>
                  </a:lnTo>
                  <a:lnTo>
                    <a:pt x="208" y="214"/>
                  </a:lnTo>
                  <a:lnTo>
                    <a:pt x="220" y="210"/>
                  </a:lnTo>
                  <a:lnTo>
                    <a:pt x="228" y="204"/>
                  </a:lnTo>
                  <a:lnTo>
                    <a:pt x="234" y="200"/>
                  </a:lnTo>
                  <a:lnTo>
                    <a:pt x="238" y="194"/>
                  </a:lnTo>
                  <a:lnTo>
                    <a:pt x="240" y="186"/>
                  </a:lnTo>
                  <a:lnTo>
                    <a:pt x="240" y="178"/>
                  </a:lnTo>
                  <a:lnTo>
                    <a:pt x="238" y="170"/>
                  </a:lnTo>
                  <a:lnTo>
                    <a:pt x="234" y="160"/>
                  </a:lnTo>
                  <a:lnTo>
                    <a:pt x="234" y="160"/>
                  </a:lnTo>
                  <a:lnTo>
                    <a:pt x="228" y="146"/>
                  </a:lnTo>
                  <a:lnTo>
                    <a:pt x="224" y="132"/>
                  </a:lnTo>
                  <a:lnTo>
                    <a:pt x="222" y="120"/>
                  </a:lnTo>
                  <a:lnTo>
                    <a:pt x="222" y="110"/>
                  </a:lnTo>
                  <a:lnTo>
                    <a:pt x="224" y="92"/>
                  </a:lnTo>
                  <a:lnTo>
                    <a:pt x="226" y="86"/>
                  </a:lnTo>
                  <a:lnTo>
                    <a:pt x="226" y="86"/>
                  </a:lnTo>
                  <a:lnTo>
                    <a:pt x="218" y="82"/>
                  </a:lnTo>
                  <a:lnTo>
                    <a:pt x="210" y="76"/>
                  </a:lnTo>
                  <a:lnTo>
                    <a:pt x="206" y="70"/>
                  </a:lnTo>
                  <a:lnTo>
                    <a:pt x="206" y="66"/>
                  </a:lnTo>
                  <a:lnTo>
                    <a:pt x="206" y="62"/>
                  </a:lnTo>
                  <a:lnTo>
                    <a:pt x="206" y="62"/>
                  </a:lnTo>
                  <a:lnTo>
                    <a:pt x="210" y="60"/>
                  </a:lnTo>
                  <a:lnTo>
                    <a:pt x="214" y="60"/>
                  </a:lnTo>
                  <a:lnTo>
                    <a:pt x="224" y="62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4" y="64"/>
                  </a:lnTo>
                  <a:lnTo>
                    <a:pt x="230" y="56"/>
                  </a:lnTo>
                  <a:lnTo>
                    <a:pt x="224" y="46"/>
                  </a:lnTo>
                  <a:lnTo>
                    <a:pt x="220" y="42"/>
                  </a:lnTo>
                  <a:lnTo>
                    <a:pt x="214" y="38"/>
                  </a:lnTo>
                  <a:lnTo>
                    <a:pt x="206" y="36"/>
                  </a:lnTo>
                  <a:lnTo>
                    <a:pt x="198" y="36"/>
                  </a:lnTo>
                  <a:lnTo>
                    <a:pt x="198" y="36"/>
                  </a:lnTo>
                  <a:lnTo>
                    <a:pt x="180" y="34"/>
                  </a:lnTo>
                  <a:lnTo>
                    <a:pt x="160" y="28"/>
                  </a:lnTo>
                  <a:lnTo>
                    <a:pt x="152" y="26"/>
                  </a:lnTo>
                  <a:lnTo>
                    <a:pt x="146" y="22"/>
                  </a:lnTo>
                  <a:lnTo>
                    <a:pt x="142" y="16"/>
                  </a:lnTo>
                  <a:lnTo>
                    <a:pt x="140" y="12"/>
                  </a:lnTo>
                  <a:lnTo>
                    <a:pt x="140" y="12"/>
                  </a:lnTo>
                  <a:lnTo>
                    <a:pt x="142" y="8"/>
                  </a:lnTo>
                  <a:lnTo>
                    <a:pt x="144" y="6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0"/>
                  </a:lnTo>
                  <a:lnTo>
                    <a:pt x="150" y="14"/>
                  </a:lnTo>
                  <a:lnTo>
                    <a:pt x="154" y="18"/>
                  </a:lnTo>
                  <a:lnTo>
                    <a:pt x="168" y="24"/>
                  </a:lnTo>
                  <a:lnTo>
                    <a:pt x="168" y="24"/>
                  </a:lnTo>
                  <a:lnTo>
                    <a:pt x="164" y="16"/>
                  </a:lnTo>
                  <a:lnTo>
                    <a:pt x="164" y="6"/>
                  </a:lnTo>
                  <a:lnTo>
                    <a:pt x="164" y="6"/>
                  </a:lnTo>
                  <a:lnTo>
                    <a:pt x="164" y="2"/>
                  </a:lnTo>
                  <a:lnTo>
                    <a:pt x="168" y="0"/>
                  </a:lnTo>
                  <a:lnTo>
                    <a:pt x="170" y="2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2" y="14"/>
                  </a:lnTo>
                  <a:lnTo>
                    <a:pt x="174" y="20"/>
                  </a:lnTo>
                  <a:lnTo>
                    <a:pt x="178" y="26"/>
                  </a:lnTo>
                  <a:lnTo>
                    <a:pt x="178" y="26"/>
                  </a:lnTo>
                  <a:lnTo>
                    <a:pt x="190" y="26"/>
                  </a:lnTo>
                  <a:lnTo>
                    <a:pt x="190" y="26"/>
                  </a:lnTo>
                  <a:lnTo>
                    <a:pt x="188" y="20"/>
                  </a:lnTo>
                  <a:lnTo>
                    <a:pt x="188" y="12"/>
                  </a:lnTo>
                  <a:lnTo>
                    <a:pt x="188" y="12"/>
                  </a:lnTo>
                  <a:lnTo>
                    <a:pt x="190" y="10"/>
                  </a:lnTo>
                  <a:lnTo>
                    <a:pt x="192" y="10"/>
                  </a:lnTo>
                  <a:lnTo>
                    <a:pt x="194" y="10"/>
                  </a:lnTo>
                  <a:lnTo>
                    <a:pt x="196" y="14"/>
                  </a:lnTo>
                  <a:lnTo>
                    <a:pt x="196" y="14"/>
                  </a:lnTo>
                  <a:lnTo>
                    <a:pt x="194" y="18"/>
                  </a:lnTo>
                  <a:lnTo>
                    <a:pt x="196" y="22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10" y="28"/>
                  </a:lnTo>
                  <a:lnTo>
                    <a:pt x="218" y="30"/>
                  </a:lnTo>
                  <a:lnTo>
                    <a:pt x="226" y="34"/>
                  </a:lnTo>
                  <a:lnTo>
                    <a:pt x="232" y="40"/>
                  </a:lnTo>
                  <a:lnTo>
                    <a:pt x="242" y="50"/>
                  </a:lnTo>
                  <a:lnTo>
                    <a:pt x="248" y="60"/>
                  </a:lnTo>
                  <a:lnTo>
                    <a:pt x="248" y="60"/>
                  </a:lnTo>
                  <a:lnTo>
                    <a:pt x="256" y="58"/>
                  </a:lnTo>
                  <a:lnTo>
                    <a:pt x="266" y="58"/>
                  </a:lnTo>
                  <a:lnTo>
                    <a:pt x="274" y="58"/>
                  </a:lnTo>
                  <a:lnTo>
                    <a:pt x="286" y="62"/>
                  </a:lnTo>
                  <a:lnTo>
                    <a:pt x="286" y="62"/>
                  </a:lnTo>
                  <a:lnTo>
                    <a:pt x="298" y="66"/>
                  </a:lnTo>
                  <a:lnTo>
                    <a:pt x="310" y="68"/>
                  </a:lnTo>
                  <a:lnTo>
                    <a:pt x="316" y="66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26" y="64"/>
                  </a:lnTo>
                  <a:lnTo>
                    <a:pt x="330" y="66"/>
                  </a:lnTo>
                  <a:lnTo>
                    <a:pt x="332" y="72"/>
                  </a:lnTo>
                  <a:lnTo>
                    <a:pt x="330" y="74"/>
                  </a:lnTo>
                  <a:lnTo>
                    <a:pt x="328" y="78"/>
                  </a:lnTo>
                  <a:lnTo>
                    <a:pt x="328" y="78"/>
                  </a:lnTo>
                  <a:lnTo>
                    <a:pt x="330" y="82"/>
                  </a:lnTo>
                  <a:lnTo>
                    <a:pt x="328" y="88"/>
                  </a:lnTo>
                  <a:lnTo>
                    <a:pt x="324" y="90"/>
                  </a:lnTo>
                  <a:lnTo>
                    <a:pt x="320" y="92"/>
                  </a:lnTo>
                  <a:lnTo>
                    <a:pt x="320" y="92"/>
                  </a:lnTo>
                  <a:lnTo>
                    <a:pt x="322" y="96"/>
                  </a:lnTo>
                  <a:lnTo>
                    <a:pt x="320" y="98"/>
                  </a:lnTo>
                  <a:lnTo>
                    <a:pt x="320" y="102"/>
                  </a:lnTo>
                  <a:lnTo>
                    <a:pt x="316" y="104"/>
                  </a:lnTo>
                  <a:lnTo>
                    <a:pt x="306" y="108"/>
                  </a:lnTo>
                  <a:lnTo>
                    <a:pt x="292" y="112"/>
                  </a:lnTo>
                  <a:lnTo>
                    <a:pt x="292" y="112"/>
                  </a:lnTo>
                  <a:lnTo>
                    <a:pt x="284" y="114"/>
                  </a:lnTo>
                  <a:lnTo>
                    <a:pt x="280" y="118"/>
                  </a:lnTo>
                  <a:lnTo>
                    <a:pt x="276" y="124"/>
                  </a:lnTo>
                  <a:lnTo>
                    <a:pt x="276" y="132"/>
                  </a:lnTo>
                  <a:lnTo>
                    <a:pt x="276" y="138"/>
                  </a:lnTo>
                  <a:lnTo>
                    <a:pt x="278" y="144"/>
                  </a:lnTo>
                  <a:lnTo>
                    <a:pt x="282" y="150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8" y="164"/>
                  </a:lnTo>
                  <a:lnTo>
                    <a:pt x="312" y="180"/>
                  </a:lnTo>
                  <a:lnTo>
                    <a:pt x="322" y="198"/>
                  </a:lnTo>
                  <a:lnTo>
                    <a:pt x="324" y="206"/>
                  </a:lnTo>
                  <a:lnTo>
                    <a:pt x="326" y="212"/>
                  </a:lnTo>
                  <a:lnTo>
                    <a:pt x="326" y="212"/>
                  </a:lnTo>
                  <a:lnTo>
                    <a:pt x="338" y="206"/>
                  </a:lnTo>
                  <a:lnTo>
                    <a:pt x="348" y="202"/>
                  </a:lnTo>
                  <a:lnTo>
                    <a:pt x="348" y="202"/>
                  </a:lnTo>
                  <a:lnTo>
                    <a:pt x="364" y="198"/>
                  </a:lnTo>
                  <a:lnTo>
                    <a:pt x="374" y="200"/>
                  </a:lnTo>
                  <a:lnTo>
                    <a:pt x="378" y="200"/>
                  </a:lnTo>
                  <a:lnTo>
                    <a:pt x="384" y="202"/>
                  </a:lnTo>
                  <a:lnTo>
                    <a:pt x="384" y="202"/>
                  </a:lnTo>
                  <a:lnTo>
                    <a:pt x="388" y="208"/>
                  </a:lnTo>
                  <a:lnTo>
                    <a:pt x="390" y="216"/>
                  </a:lnTo>
                  <a:lnTo>
                    <a:pt x="392" y="226"/>
                  </a:lnTo>
                  <a:lnTo>
                    <a:pt x="392" y="240"/>
                  </a:lnTo>
                  <a:lnTo>
                    <a:pt x="390" y="254"/>
                  </a:lnTo>
                  <a:lnTo>
                    <a:pt x="386" y="270"/>
                  </a:lnTo>
                  <a:lnTo>
                    <a:pt x="382" y="286"/>
                  </a:lnTo>
                  <a:lnTo>
                    <a:pt x="374" y="304"/>
                  </a:lnTo>
                  <a:lnTo>
                    <a:pt x="374" y="304"/>
                  </a:lnTo>
                  <a:lnTo>
                    <a:pt x="364" y="306"/>
                  </a:lnTo>
                  <a:lnTo>
                    <a:pt x="352" y="310"/>
                  </a:lnTo>
                  <a:lnTo>
                    <a:pt x="336" y="310"/>
                  </a:lnTo>
                  <a:lnTo>
                    <a:pt x="336" y="310"/>
                  </a:lnTo>
                  <a:lnTo>
                    <a:pt x="332" y="312"/>
                  </a:lnTo>
                  <a:lnTo>
                    <a:pt x="326" y="314"/>
                  </a:lnTo>
                  <a:lnTo>
                    <a:pt x="326" y="314"/>
                  </a:lnTo>
                  <a:lnTo>
                    <a:pt x="322" y="310"/>
                  </a:lnTo>
                  <a:lnTo>
                    <a:pt x="320" y="304"/>
                  </a:lnTo>
                  <a:lnTo>
                    <a:pt x="318" y="294"/>
                  </a:lnTo>
                  <a:lnTo>
                    <a:pt x="318" y="294"/>
                  </a:lnTo>
                  <a:lnTo>
                    <a:pt x="320" y="294"/>
                  </a:lnTo>
                  <a:lnTo>
                    <a:pt x="324" y="294"/>
                  </a:lnTo>
                  <a:lnTo>
                    <a:pt x="330" y="296"/>
                  </a:lnTo>
                  <a:lnTo>
                    <a:pt x="330" y="296"/>
                  </a:lnTo>
                  <a:lnTo>
                    <a:pt x="334" y="296"/>
                  </a:lnTo>
                  <a:lnTo>
                    <a:pt x="340" y="296"/>
                  </a:lnTo>
                  <a:lnTo>
                    <a:pt x="354" y="292"/>
                  </a:lnTo>
                  <a:lnTo>
                    <a:pt x="354" y="292"/>
                  </a:lnTo>
                  <a:lnTo>
                    <a:pt x="358" y="288"/>
                  </a:lnTo>
                  <a:lnTo>
                    <a:pt x="360" y="280"/>
                  </a:lnTo>
                  <a:lnTo>
                    <a:pt x="362" y="262"/>
                  </a:lnTo>
                  <a:lnTo>
                    <a:pt x="362" y="262"/>
                  </a:lnTo>
                  <a:lnTo>
                    <a:pt x="362" y="252"/>
                  </a:lnTo>
                  <a:lnTo>
                    <a:pt x="364" y="244"/>
                  </a:lnTo>
                  <a:lnTo>
                    <a:pt x="366" y="238"/>
                  </a:lnTo>
                  <a:lnTo>
                    <a:pt x="366" y="238"/>
                  </a:lnTo>
                  <a:lnTo>
                    <a:pt x="362" y="238"/>
                  </a:lnTo>
                  <a:lnTo>
                    <a:pt x="350" y="244"/>
                  </a:lnTo>
                  <a:lnTo>
                    <a:pt x="350" y="244"/>
                  </a:lnTo>
                  <a:lnTo>
                    <a:pt x="338" y="252"/>
                  </a:lnTo>
                  <a:lnTo>
                    <a:pt x="328" y="256"/>
                  </a:lnTo>
                  <a:lnTo>
                    <a:pt x="316" y="258"/>
                  </a:lnTo>
                  <a:lnTo>
                    <a:pt x="316" y="258"/>
                  </a:lnTo>
                  <a:lnTo>
                    <a:pt x="312" y="262"/>
                  </a:lnTo>
                  <a:lnTo>
                    <a:pt x="300" y="272"/>
                  </a:lnTo>
                  <a:lnTo>
                    <a:pt x="280" y="286"/>
                  </a:lnTo>
                  <a:lnTo>
                    <a:pt x="266" y="292"/>
                  </a:lnTo>
                  <a:lnTo>
                    <a:pt x="250" y="298"/>
                  </a:lnTo>
                  <a:lnTo>
                    <a:pt x="250" y="298"/>
                  </a:lnTo>
                  <a:lnTo>
                    <a:pt x="232" y="302"/>
                  </a:lnTo>
                  <a:lnTo>
                    <a:pt x="216" y="306"/>
                  </a:lnTo>
                  <a:lnTo>
                    <a:pt x="190" y="308"/>
                  </a:lnTo>
                  <a:lnTo>
                    <a:pt x="172" y="308"/>
                  </a:lnTo>
                  <a:lnTo>
                    <a:pt x="166" y="306"/>
                  </a:lnTo>
                  <a:lnTo>
                    <a:pt x="166" y="306"/>
                  </a:lnTo>
                  <a:lnTo>
                    <a:pt x="162" y="314"/>
                  </a:lnTo>
                  <a:lnTo>
                    <a:pt x="158" y="322"/>
                  </a:lnTo>
                  <a:lnTo>
                    <a:pt x="146" y="332"/>
                  </a:lnTo>
                  <a:lnTo>
                    <a:pt x="134" y="340"/>
                  </a:lnTo>
                  <a:lnTo>
                    <a:pt x="120" y="344"/>
                  </a:lnTo>
                  <a:lnTo>
                    <a:pt x="106" y="348"/>
                  </a:lnTo>
                  <a:lnTo>
                    <a:pt x="96" y="348"/>
                  </a:lnTo>
                  <a:lnTo>
                    <a:pt x="84" y="350"/>
                  </a:lnTo>
                  <a:lnTo>
                    <a:pt x="84" y="350"/>
                  </a:lnTo>
                  <a:lnTo>
                    <a:pt x="80" y="350"/>
                  </a:lnTo>
                  <a:lnTo>
                    <a:pt x="64" y="352"/>
                  </a:lnTo>
                  <a:lnTo>
                    <a:pt x="64" y="352"/>
                  </a:lnTo>
                  <a:lnTo>
                    <a:pt x="50" y="354"/>
                  </a:lnTo>
                  <a:lnTo>
                    <a:pt x="32" y="354"/>
                  </a:lnTo>
                  <a:lnTo>
                    <a:pt x="12" y="352"/>
                  </a:lnTo>
                  <a:lnTo>
                    <a:pt x="12" y="352"/>
                  </a:lnTo>
                  <a:lnTo>
                    <a:pt x="8" y="354"/>
                  </a:lnTo>
                  <a:lnTo>
                    <a:pt x="4" y="354"/>
                  </a:lnTo>
                  <a:lnTo>
                    <a:pt x="0" y="354"/>
                  </a:lnTo>
                  <a:lnTo>
                    <a:pt x="0" y="354"/>
                  </a:lnTo>
                  <a:lnTo>
                    <a:pt x="0" y="350"/>
                  </a:lnTo>
                  <a:lnTo>
                    <a:pt x="0" y="340"/>
                  </a:lnTo>
                  <a:lnTo>
                    <a:pt x="4" y="332"/>
                  </a:lnTo>
                  <a:lnTo>
                    <a:pt x="6" y="326"/>
                  </a:lnTo>
                  <a:lnTo>
                    <a:pt x="6" y="3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7" y="1951250"/>
            <a:ext cx="3312730" cy="33127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31925">
            <a:off x="7739695" y="2321258"/>
            <a:ext cx="650296" cy="6502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786703">
            <a:off x="3363642" y="2204689"/>
            <a:ext cx="650296" cy="6502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94110">
            <a:off x="7832676" y="3810183"/>
            <a:ext cx="1275188" cy="12751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72536">
            <a:off x="2339546" y="3656694"/>
            <a:ext cx="1424903" cy="142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987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hristmas">
      <a:dk1>
        <a:sysClr val="windowText" lastClr="000000"/>
      </a:dk1>
      <a:lt1>
        <a:sysClr val="window" lastClr="FFFFFF"/>
      </a:lt1>
      <a:dk2>
        <a:srgbClr val="111F3F"/>
      </a:dk2>
      <a:lt2>
        <a:srgbClr val="DBEFF9"/>
      </a:lt2>
      <a:accent1>
        <a:srgbClr val="F65050"/>
      </a:accent1>
      <a:accent2>
        <a:srgbClr val="C60C0C"/>
      </a:accent2>
      <a:accent3>
        <a:srgbClr val="FC7C7C"/>
      </a:accent3>
      <a:accent4>
        <a:srgbClr val="FE6666"/>
      </a:accent4>
      <a:accent5>
        <a:srgbClr val="EE2222"/>
      </a:accent5>
      <a:accent6>
        <a:srgbClr val="D22828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1243</TotalTime>
  <Words>578</Words>
  <Application>Microsoft Office PowerPoint</Application>
  <PresentationFormat>Widescreen</PresentationFormat>
  <Paragraphs>86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Arial</vt:lpstr>
      <vt:lpstr>Calibri</vt:lpstr>
      <vt:lpstr>Calibri Light</vt:lpstr>
      <vt:lpstr>Goudy Old Style</vt:lpstr>
      <vt:lpstr>Helvetica Light</vt:lpstr>
      <vt:lpstr>Lato</vt:lpstr>
      <vt:lpstr>Lato Black</vt:lpstr>
      <vt:lpstr>Lato Heavy</vt:lpstr>
      <vt:lpstr>Lato Light</vt:lpstr>
      <vt:lpstr>Source Sans Pro Black</vt:lpstr>
      <vt:lpstr>Source Sans Pro Light</vt:lpstr>
      <vt:lpstr>Stencil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rrgraph3</dc:creator>
  <cp:lastModifiedBy>Microsoft account</cp:lastModifiedBy>
  <cp:revision>101</cp:revision>
  <dcterms:created xsi:type="dcterms:W3CDTF">2017-10-27T02:01:08Z</dcterms:created>
  <dcterms:modified xsi:type="dcterms:W3CDTF">2018-12-10T01:07:32Z</dcterms:modified>
</cp:coreProperties>
</file>

<file path=docProps/thumbnail.jpeg>
</file>